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sldIdLst>
    <p:sldId id="304" r:id="rId5"/>
    <p:sldId id="258" r:id="rId6"/>
    <p:sldId id="288" r:id="rId7"/>
    <p:sldId id="320" r:id="rId8"/>
    <p:sldId id="314" r:id="rId9"/>
    <p:sldId id="321" r:id="rId10"/>
    <p:sldId id="322" r:id="rId11"/>
    <p:sldId id="319" r:id="rId12"/>
    <p:sldId id="3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577A09-AE0A-487A-AF95-8698A3266380}" v="2" dt="2023-10-11T13:30:46.584"/>
  </p1510:revLst>
</p1510:revInfo>
</file>

<file path=ppt/tableStyles.xml><?xml version="1.0" encoding="utf-8"?>
<a:tblStyleLst xmlns:a="http://schemas.openxmlformats.org/drawingml/2006/main" def="{5C22544A-7EE6-4342-B048-85BDC9FD1C3A}">
  <a:tblStyle styleId="{912C8C85-51F0-491E-9774-3900AFEF0FD7}" styleName="">
    <a:wholeTbl>
      <a:tcTxStyle>
        <a:font>
          <a:latin typeface="+mn-lt"/>
          <a:ea typeface="+mn-ea"/>
          <a:cs typeface="+mn-cs"/>
        </a:font>
        <a:srgbClr val="000000"/>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tcStyle>
    </a:wholeTbl>
    <a:band1H>
      <a:tcStyle>
        <a:tcBdr>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tcStyle>
    </a:band1H>
    <a:band1V>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cBdr>
      </a:tcStyle>
    </a:band1V>
    <a:band2V>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cBdr>
      </a:tcStyle>
    </a:band2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50804" cap="flat" cmpd="dbl" algn="ctr">
              <a:solidFill>
                <a:srgbClr val="70AD47"/>
              </a:solidFill>
              <a:prstDash val="solid"/>
              <a:round/>
              <a:headEnd type="none" w="med" len="med"/>
              <a:tailEnd type="none" w="med" len="med"/>
            </a:ln>
          </a:top>
        </a:tcBdr>
      </a:tcStyle>
    </a:lastRow>
    <a:firstRow>
      <a:tcTxStyle b="on">
        <a:font>
          <a:latin typeface="+mn-lt"/>
          <a:ea typeface="+mn-ea"/>
          <a:cs typeface="+mn-cs"/>
        </a:font>
        <a:srgbClr val="FFFFFF"/>
      </a:tcTxStyle>
      <a:tcStyle>
        <a:tcBdr/>
        <a:fill>
          <a:solidFill>
            <a:srgbClr val="70AD47"/>
          </a:solidFill>
        </a:fill>
      </a:tcStyle>
    </a:firstRow>
  </a:tblStyle>
  <a:tblStyle styleId="{BC89EF96-8CEA-46FF-86C4-4CE0E7609802}" styleName="">
    <a:wholeTbl>
      <a:tcTxStyle>
        <a:font>
          <a:latin typeface="+mn-lt"/>
          <a:ea typeface="+mn-ea"/>
          <a:cs typeface="+mn-cs"/>
        </a:font>
        <a:srgbClr val="000000"/>
      </a:tcTxStyle>
      <a:tcStyle>
        <a:tcBdr>
          <a:left>
            <a:ln w="12701" cap="flat" cmpd="sng" algn="ctr">
              <a:solidFill>
                <a:srgbClr val="4472C4"/>
              </a:solidFill>
              <a:prstDash val="solid"/>
              <a:round/>
              <a:headEnd type="none" w="med" len="med"/>
              <a:tailEnd type="none" w="med" len="med"/>
            </a:ln>
          </a:left>
          <a:right>
            <a:ln w="12701" cap="flat" cmpd="sng" algn="ctr">
              <a:solidFill>
                <a:srgbClr val="4472C4"/>
              </a:solidFill>
              <a:prstDash val="solid"/>
              <a:round/>
              <a:headEnd type="none" w="med" len="med"/>
              <a:tailEnd type="none" w="med" len="med"/>
            </a:ln>
          </a:right>
          <a:top>
            <a:ln w="12701" cap="flat" cmpd="sng" algn="ctr">
              <a:solidFill>
                <a:srgbClr val="4472C4"/>
              </a:solidFill>
              <a:prstDash val="solid"/>
              <a:round/>
              <a:headEnd type="none" w="med" len="med"/>
              <a:tailEnd type="none" w="med" len="med"/>
            </a:ln>
          </a:top>
          <a:bottom>
            <a:ln w="12701" cap="flat" cmpd="sng" algn="ctr">
              <a:solidFill>
                <a:srgbClr val="4472C4"/>
              </a:solidFill>
              <a:prstDash val="solid"/>
              <a:round/>
              <a:headEnd type="none" w="med" len="med"/>
              <a:tailEnd type="none" w="med" len="med"/>
            </a:ln>
          </a:bottom>
        </a:tcBdr>
      </a:tcStyle>
    </a:wholeTbl>
    <a:band1H>
      <a:tcStyle>
        <a:tcBdr/>
        <a:fill>
          <a:solidFill>
            <a:srgbClr val="4472C4"/>
          </a:solidFill>
        </a:fill>
      </a:tcStyle>
    </a:band1H>
    <a:band1V>
      <a:tcStyle>
        <a:tcBdr/>
        <a:fill>
          <a:solidFill>
            <a:srgbClr val="4472C4"/>
          </a:solidFill>
        </a:fill>
      </a:tcStyle>
    </a:band1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50804" cap="flat" cmpd="dbl" algn="ctr">
              <a:solidFill>
                <a:srgbClr val="4472C4"/>
              </a:solidFill>
              <a:prstDash val="solid"/>
              <a:round/>
              <a:headEnd type="none" w="med" len="med"/>
              <a:tailEnd type="none" w="med" len="med"/>
            </a:ln>
          </a:top>
        </a:tcBdr>
      </a:tcStyle>
    </a:lastRow>
    <a:firstRow>
      <a:tcTxStyle b="on">
        <a:font>
          <a:latin typeface=""/>
          <a:ea typeface=""/>
          <a:cs typeface=""/>
        </a:font>
      </a:tcTxStyle>
      <a:tcStyle>
        <a:tcBdr>
          <a:bottom>
            <a:ln w="25402" cap="flat" cmpd="sng" algn="ctr">
              <a:solidFill>
                <a:srgbClr val="4472C4"/>
              </a:solidFill>
              <a:prstDash val="solid"/>
              <a:round/>
              <a:headEnd type="none" w="med" len="med"/>
              <a:tailEnd type="none" w="med" len="med"/>
            </a:ln>
          </a:bottom>
        </a:tcBdr>
      </a:tcStyle>
    </a:firstRow>
  </a:tblStyle>
  <a:tblStyle styleId="{BDBED569-4797-4DF1-A0F4-6AAB3CD982D8}" styleName="">
    <a:wholeTbl>
      <a:tcTxStyle>
        <a:font>
          <a:latin typeface="+mn-lt"/>
          <a:ea typeface="+mn-ea"/>
          <a:cs typeface="+mn-cs"/>
        </a:font>
        <a:srgbClr val="000000"/>
      </a:tcTxStyle>
      <a:tcStyle>
        <a:tcBdr>
          <a:left>
            <a:ln w="12701" cap="flat" cmpd="sng" algn="ctr">
              <a:solidFill>
                <a:srgbClr val="5B9BD5"/>
              </a:solidFill>
              <a:prstDash val="solid"/>
              <a:round/>
              <a:headEnd type="none" w="med" len="med"/>
              <a:tailEnd type="none" w="med" len="med"/>
            </a:ln>
          </a:left>
          <a:right>
            <a:ln w="12701" cap="flat" cmpd="sng" algn="ctr">
              <a:solidFill>
                <a:srgbClr val="5B9BD5"/>
              </a:solidFill>
              <a:prstDash val="solid"/>
              <a:round/>
              <a:headEnd type="none" w="med" len="med"/>
              <a:tailEnd type="none" w="med" len="med"/>
            </a:ln>
          </a:right>
          <a:top>
            <a:ln w="12701" cap="flat" cmpd="sng" algn="ctr">
              <a:solidFill>
                <a:srgbClr val="5B9BD5"/>
              </a:solidFill>
              <a:prstDash val="solid"/>
              <a:round/>
              <a:headEnd type="none" w="med" len="med"/>
              <a:tailEnd type="none" w="med" len="med"/>
            </a:ln>
          </a:top>
          <a:bottom>
            <a:ln w="12701" cap="flat" cmpd="sng" algn="ctr">
              <a:solidFill>
                <a:srgbClr val="5B9BD5"/>
              </a:solidFill>
              <a:prstDash val="solid"/>
              <a:round/>
              <a:headEnd type="none" w="med" len="med"/>
              <a:tailEnd type="none" w="med" len="med"/>
            </a:ln>
          </a:bottom>
        </a:tcBdr>
      </a:tcStyle>
    </a:wholeTbl>
    <a:band1H>
      <a:tcStyle>
        <a:tcBdr/>
        <a:fill>
          <a:solidFill>
            <a:srgbClr val="5B9BD5"/>
          </a:solidFill>
        </a:fill>
      </a:tcStyle>
    </a:band1H>
    <a:band1V>
      <a:tcStyle>
        <a:tcBdr/>
        <a:fill>
          <a:solidFill>
            <a:srgbClr val="5B9BD5"/>
          </a:solidFill>
        </a:fill>
      </a:tcStyle>
    </a:band1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50804" cap="flat" cmpd="dbl" algn="ctr">
              <a:solidFill>
                <a:srgbClr val="5B9BD5"/>
              </a:solidFill>
              <a:prstDash val="solid"/>
              <a:round/>
              <a:headEnd type="none" w="med" len="med"/>
              <a:tailEnd type="none" w="med" len="med"/>
            </a:ln>
          </a:top>
        </a:tcBdr>
      </a:tcStyle>
    </a:lastRow>
    <a:firstRow>
      <a:tcTxStyle b="on">
        <a:font>
          <a:latin typeface=""/>
          <a:ea typeface=""/>
          <a:cs typeface=""/>
        </a:font>
      </a:tcTxStyle>
      <a:tcStyle>
        <a:tcBdr>
          <a:bottom>
            <a:ln w="25402" cap="flat" cmpd="sng" algn="ctr">
              <a:solidFill>
                <a:srgbClr val="5B9BD5"/>
              </a:solidFill>
              <a:prstDash val="solid"/>
              <a:round/>
              <a:headEnd type="none" w="med" len="med"/>
              <a:tailEnd type="none" w="med" len="med"/>
            </a:ln>
          </a:bottom>
        </a:tcBdr>
      </a:tcStyle>
    </a:firstRow>
  </a:tblStyle>
  <a:tblStyle styleId="{69012ECD-51FC-41F1-AA8D-1B2483CD663E}" styleName="">
    <a:wholeTbl>
      <a:tcTxStyle>
        <a:font>
          <a:latin typeface="+mn-lt"/>
          <a:ea typeface="+mn-ea"/>
          <a:cs typeface="+mn-cs"/>
        </a:font>
        <a:srgbClr val="000000"/>
      </a:tcTxStyle>
      <a:tcStyle>
        <a:tcBdr>
          <a:left>
            <a:ln w="3172" cap="flat" cmpd="sng" algn="ctr">
              <a:solidFill>
                <a:srgbClr val="4472C4"/>
              </a:solidFill>
              <a:prstDash val="solid"/>
              <a:round/>
              <a:headEnd type="none" w="med" len="med"/>
              <a:tailEnd type="none" w="med" len="med"/>
            </a:ln>
          </a:left>
          <a:right>
            <a:ln w="3172" cap="flat" cmpd="sng" algn="ctr">
              <a:solidFill>
                <a:srgbClr val="4472C4"/>
              </a:solidFill>
              <a:prstDash val="solid"/>
              <a:round/>
              <a:headEnd type="none" w="med" len="med"/>
              <a:tailEnd type="none" w="med" len="med"/>
            </a:ln>
          </a:right>
          <a:top>
            <a:ln w="3172" cap="flat" cmpd="sng" algn="ctr">
              <a:solidFill>
                <a:srgbClr val="4472C4"/>
              </a:solidFill>
              <a:prstDash val="solid"/>
              <a:round/>
              <a:headEnd type="none" w="med" len="med"/>
              <a:tailEnd type="none" w="med" len="med"/>
            </a:ln>
          </a:top>
          <a:bottom>
            <a:ln w="3172" cap="flat" cmpd="sng" algn="ctr">
              <a:solidFill>
                <a:srgbClr val="4472C4"/>
              </a:solidFill>
              <a:prstDash val="solid"/>
              <a:round/>
              <a:headEnd type="none" w="med" len="med"/>
              <a:tailEnd type="none" w="med" len="med"/>
            </a:ln>
          </a:bottom>
        </a:tcBdr>
      </a:tcStyle>
    </a:wholeTbl>
    <a:band1H>
      <a:tcStyle>
        <a:tcBdr>
          <a:top>
            <a:ln w="3172" cap="flat" cmpd="sng" algn="ctr">
              <a:solidFill>
                <a:srgbClr val="4472C4"/>
              </a:solidFill>
              <a:prstDash val="solid"/>
              <a:round/>
              <a:headEnd type="none" w="med" len="med"/>
              <a:tailEnd type="none" w="med" len="med"/>
            </a:ln>
          </a:top>
          <a:bottom>
            <a:ln w="3172" cap="flat" cmpd="sng" algn="ctr">
              <a:solidFill>
                <a:srgbClr val="4472C4"/>
              </a:solidFill>
              <a:prstDash val="solid"/>
              <a:round/>
              <a:headEnd type="none" w="med" len="med"/>
              <a:tailEnd type="none" w="med" len="med"/>
            </a:ln>
          </a:bottom>
        </a:tcBdr>
      </a:tcStyle>
    </a:band1H>
    <a:band1V>
      <a:tcStyle>
        <a:tcBdr>
          <a:left>
            <a:ln w="3172" cap="flat" cmpd="sng" algn="ctr">
              <a:solidFill>
                <a:srgbClr val="4472C4"/>
              </a:solidFill>
              <a:prstDash val="solid"/>
              <a:round/>
              <a:headEnd type="none" w="med" len="med"/>
              <a:tailEnd type="none" w="med" len="med"/>
            </a:ln>
          </a:left>
          <a:right>
            <a:ln w="3172" cap="flat" cmpd="sng" algn="ctr">
              <a:solidFill>
                <a:srgbClr val="4472C4"/>
              </a:solidFill>
              <a:prstDash val="solid"/>
              <a:round/>
              <a:headEnd type="none" w="med" len="med"/>
              <a:tailEnd type="none" w="med" len="med"/>
            </a:ln>
          </a:right>
        </a:tcBdr>
      </a:tcStyle>
    </a:band1V>
    <a:band2V>
      <a:tcStyle>
        <a:tcBdr>
          <a:left>
            <a:ln w="3172" cap="flat" cmpd="sng" algn="ctr">
              <a:solidFill>
                <a:srgbClr val="4472C4"/>
              </a:solidFill>
              <a:prstDash val="solid"/>
              <a:round/>
              <a:headEnd type="none" w="med" len="med"/>
              <a:tailEnd type="none" w="med" len="med"/>
            </a:ln>
          </a:left>
          <a:right>
            <a:ln w="3172" cap="flat" cmpd="sng" algn="ctr">
              <a:solidFill>
                <a:srgbClr val="4472C4"/>
              </a:solidFill>
              <a:prstDash val="solid"/>
              <a:round/>
              <a:headEnd type="none" w="med" len="med"/>
              <a:tailEnd type="none" w="med" len="med"/>
            </a:ln>
          </a:right>
        </a:tcBdr>
      </a:tcStyle>
    </a:band2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50804" cap="flat" cmpd="dbl" algn="ctr">
              <a:solidFill>
                <a:srgbClr val="4472C4"/>
              </a:solidFill>
              <a:prstDash val="solid"/>
              <a:round/>
              <a:headEnd type="none" w="med" len="med"/>
              <a:tailEnd type="none" w="med" len="med"/>
            </a:ln>
          </a:top>
        </a:tcBdr>
      </a:tcStyle>
    </a:lastRow>
    <a:firstRow>
      <a:tcTxStyle b="on">
        <a:font>
          <a:latin typeface="+mn-lt"/>
          <a:ea typeface="+mn-ea"/>
          <a:cs typeface="+mn-cs"/>
        </a:font>
        <a:srgbClr val="FFFFFF"/>
      </a:tcTxStyle>
      <a:tcStyle>
        <a:tcBdr/>
        <a:fill>
          <a:solidFill>
            <a:srgbClr val="4472C4"/>
          </a:solidFill>
        </a:fill>
      </a:tcStyle>
    </a:firstRow>
  </a:tblStyle>
  <a:tblStyle styleId="{08FB837D-C827-4EFA-A057-4D05807E0F7C}" styleName="">
    <a:wholeTbl>
      <a:tcTxStyle>
        <a:font>
          <a:latin typeface="+mn-lt"/>
          <a:ea typeface="+mn-ea"/>
          <a:cs typeface="+mn-cs"/>
        </a:font>
        <a:srgbClr val="000000"/>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fill>
          <a:solidFill>
            <a:srgbClr val="70AD47"/>
          </a:solidFill>
        </a:fill>
      </a:tcStyle>
    </a:wholeTbl>
    <a:band1H>
      <a:tcStyle>
        <a:tcBdr/>
        <a:fill>
          <a:solidFill>
            <a:srgbClr val="70AD47"/>
          </a:solidFill>
        </a:fill>
      </a:tcStyle>
    </a:band1H>
    <a:band2H>
      <a:tcStyle>
        <a:tcBdr/>
        <a:fill>
          <a:solidFill>
            <a:srgbClr val="70AD47"/>
          </a:solidFill>
        </a:fill>
      </a:tcStyle>
    </a:band2H>
    <a:band1V>
      <a:tcStyle>
        <a:tcBdr>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fill>
          <a:solidFill>
            <a:srgbClr val="70AD47"/>
          </a:solidFill>
        </a:fill>
      </a:tcStyle>
    </a:band1V>
    <a:band2V>
      <a:tcStyle>
        <a:tcBdr/>
        <a:fill>
          <a:solidFill>
            <a:srgbClr val="70AD47"/>
          </a:solidFill>
        </a:fill>
      </a:tcStyle>
    </a:band2V>
    <a:lastCol>
      <a:tcTxStyle b="on">
        <a:font>
          <a:latin typeface=""/>
          <a:ea typeface=""/>
          <a:cs typeface=""/>
        </a:font>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fill>
          <a:solidFill>
            <a:srgbClr val="70AD47"/>
          </a:solidFill>
        </a:fill>
      </a:tcStyle>
    </a:lastCol>
    <a:firstCol>
      <a:tcTxStyle b="on">
        <a:font>
          <a:latin typeface=""/>
          <a:ea typeface=""/>
          <a:cs typeface=""/>
        </a:font>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fill>
          <a:solidFill>
            <a:srgbClr val="70AD47"/>
          </a:solidFill>
        </a:fill>
      </a:tcStyle>
    </a:firstCol>
    <a:lastRow>
      <a:tcTxStyle b="on">
        <a:font>
          <a:latin typeface=""/>
          <a:ea typeface=""/>
          <a:cs typeface=""/>
        </a:font>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70AD47"/>
              </a:solidFill>
              <a:prstDash val="solid"/>
              <a:round/>
              <a:headEnd type="none" w="med" len="med"/>
              <a:tailEnd type="none" w="med" len="med"/>
            </a:ln>
          </a:bottom>
        </a:tcBdr>
        <a:fill>
          <a:solidFill>
            <a:srgbClr val="70AD47"/>
          </a:solidFill>
        </a:fill>
      </a:tcStyle>
    </a:lastRow>
    <a:firstRow>
      <a:tcTxStyle b="on">
        <a:font>
          <a:latin typeface="+mn-lt"/>
          <a:ea typeface="+mn-ea"/>
          <a:cs typeface="+mn-cs"/>
        </a:font>
        <a:srgbClr val="FFFFFF"/>
      </a:tcTxStyle>
      <a:tcStyle>
        <a:tcBdr>
          <a:left>
            <a:ln w="3172" cap="flat" cmpd="sng" algn="ctr">
              <a:solidFill>
                <a:srgbClr val="70AD47"/>
              </a:solidFill>
              <a:prstDash val="solid"/>
              <a:round/>
              <a:headEnd type="none" w="med" len="med"/>
              <a:tailEnd type="none" w="med" len="med"/>
            </a:ln>
          </a:left>
          <a:right>
            <a:ln w="3172" cap="flat" cmpd="sng" algn="ctr">
              <a:solidFill>
                <a:srgbClr val="70AD47"/>
              </a:solidFill>
              <a:prstDash val="solid"/>
              <a:round/>
              <a:headEnd type="none" w="med" len="med"/>
              <a:tailEnd type="none" w="med" len="med"/>
            </a:ln>
          </a:right>
          <a:top>
            <a:ln w="3172" cap="flat" cmpd="sng" algn="ctr">
              <a:solidFill>
                <a:srgbClr val="70AD47"/>
              </a:solidFill>
              <a:prstDash val="solid"/>
              <a:round/>
              <a:headEnd type="none" w="med" len="med"/>
              <a:tailEnd type="none" w="med" len="med"/>
            </a:ln>
          </a:top>
          <a:bottom>
            <a:ln w="3172" cap="flat" cmpd="sng" algn="ctr">
              <a:solidFill>
                <a:srgbClr val="FFFFFF"/>
              </a:solidFill>
              <a:prstDash val="solid"/>
              <a:round/>
              <a:headEnd type="none" w="med" len="med"/>
              <a:tailEnd type="none" w="med" len="med"/>
            </a:ln>
          </a:bottom>
        </a:tcBdr>
        <a:fill>
          <a:solidFill>
            <a:srgbClr val="70AD47"/>
          </a:solidFill>
        </a:fill>
      </a:tcStyle>
    </a:firstRow>
  </a:tblStyle>
  <a:tblStyle styleId="{35758FB7-9AC5-4552-8A53-C91805E547FA}" styleName="">
    <a:wholeTbl>
      <a:tcTxStyle>
        <a:font>
          <a:latin typeface="+mn-lt"/>
          <a:ea typeface="+mn-ea"/>
          <a:cs typeface="+mn-cs"/>
        </a:font>
        <a:srgbClr val="000000"/>
      </a:tcTxStyle>
      <a:tcStyle>
        <a:tcBdr>
          <a:left>
            <a:ln w="3172" cap="flat" cmpd="sng" algn="ctr">
              <a:solidFill>
                <a:srgbClr val="5B9BD5"/>
              </a:solidFill>
              <a:prstDash val="solid"/>
              <a:round/>
              <a:headEnd type="none" w="med" len="med"/>
              <a:tailEnd type="none" w="med" len="med"/>
            </a:ln>
          </a:left>
          <a:right>
            <a:ln w="3172" cap="flat" cmpd="sng" algn="ctr">
              <a:solidFill>
                <a:srgbClr val="5B9BD5"/>
              </a:solidFill>
              <a:prstDash val="solid"/>
              <a:round/>
              <a:headEnd type="none" w="med" len="med"/>
              <a:tailEnd type="none" w="med" len="med"/>
            </a:ln>
          </a:right>
          <a:top>
            <a:ln w="3172" cap="flat" cmpd="sng" algn="ctr">
              <a:solidFill>
                <a:srgbClr val="5B9BD5"/>
              </a:solidFill>
              <a:prstDash val="solid"/>
              <a:round/>
              <a:headEnd type="none" w="med" len="med"/>
              <a:tailEnd type="none" w="med" len="med"/>
            </a:ln>
          </a:top>
          <a:bottom>
            <a:ln w="3172" cap="flat" cmpd="sng" algn="ctr">
              <a:solidFill>
                <a:srgbClr val="5B9BD5"/>
              </a:solidFill>
              <a:prstDash val="solid"/>
              <a:round/>
              <a:headEnd type="none" w="med" len="med"/>
              <a:tailEnd type="none" w="med" len="med"/>
            </a:ln>
          </a:bottom>
        </a:tcBdr>
        <a:fill>
          <a:solidFill>
            <a:srgbClr val="5B9BD5"/>
          </a:solidFill>
        </a:fill>
      </a:tcStyle>
    </a:wholeTbl>
    <a:band1H>
      <a:tcStyle>
        <a:tcBdr/>
        <a:fill>
          <a:solidFill>
            <a:srgbClr val="5B9BD5"/>
          </a:solidFill>
        </a:fill>
      </a:tcStyle>
    </a:band1H>
    <a:band2H>
      <a:tcStyle>
        <a:tcBdr/>
        <a:fill>
          <a:solidFill>
            <a:srgbClr val="5B9BD5"/>
          </a:solidFill>
        </a:fill>
      </a:tcStyle>
    </a:band2H>
    <a:band1V>
      <a:tcStyle>
        <a:tcBdr>
          <a:top>
            <a:ln w="3172" cap="flat" cmpd="sng" algn="ctr">
              <a:solidFill>
                <a:srgbClr val="5B9BD5"/>
              </a:solidFill>
              <a:prstDash val="solid"/>
              <a:round/>
              <a:headEnd type="none" w="med" len="med"/>
              <a:tailEnd type="none" w="med" len="med"/>
            </a:ln>
          </a:top>
          <a:bottom>
            <a:ln w="3172" cap="flat" cmpd="sng" algn="ctr">
              <a:solidFill>
                <a:srgbClr val="5B9BD5"/>
              </a:solidFill>
              <a:prstDash val="solid"/>
              <a:round/>
              <a:headEnd type="none" w="med" len="med"/>
              <a:tailEnd type="none" w="med" len="med"/>
            </a:ln>
          </a:bottom>
        </a:tcBdr>
        <a:fill>
          <a:solidFill>
            <a:srgbClr val="5B9BD5"/>
          </a:solidFill>
        </a:fill>
      </a:tcStyle>
    </a:band1V>
    <a:band2V>
      <a:tcStyle>
        <a:tcBdr/>
        <a:fill>
          <a:solidFill>
            <a:srgbClr val="5B9BD5"/>
          </a:solidFill>
        </a:fill>
      </a:tcStyle>
    </a:band2V>
    <a:lastCol>
      <a:tcTxStyle b="on">
        <a:font>
          <a:latin typeface=""/>
          <a:ea typeface=""/>
          <a:cs typeface=""/>
        </a:font>
      </a:tcTxStyle>
      <a:tcStyle>
        <a:tcBdr>
          <a:left>
            <a:ln w="3172" cap="flat" cmpd="sng" algn="ctr">
              <a:solidFill>
                <a:srgbClr val="5B9BD5"/>
              </a:solidFill>
              <a:prstDash val="solid"/>
              <a:round/>
              <a:headEnd type="none" w="med" len="med"/>
              <a:tailEnd type="none" w="med" len="med"/>
            </a:ln>
          </a:left>
          <a:right>
            <a:ln w="3172" cap="flat" cmpd="sng" algn="ctr">
              <a:solidFill>
                <a:srgbClr val="5B9BD5"/>
              </a:solidFill>
              <a:prstDash val="solid"/>
              <a:round/>
              <a:headEnd type="none" w="med" len="med"/>
              <a:tailEnd type="none" w="med" len="med"/>
            </a:ln>
          </a:right>
          <a:top>
            <a:ln w="3172" cap="flat" cmpd="sng" algn="ctr">
              <a:solidFill>
                <a:srgbClr val="5B9BD5"/>
              </a:solidFill>
              <a:prstDash val="solid"/>
              <a:round/>
              <a:headEnd type="none" w="med" len="med"/>
              <a:tailEnd type="none" w="med" len="med"/>
            </a:ln>
          </a:top>
          <a:bottom>
            <a:ln w="3172" cap="flat" cmpd="sng" algn="ctr">
              <a:solidFill>
                <a:srgbClr val="5B9BD5"/>
              </a:solidFill>
              <a:prstDash val="solid"/>
              <a:round/>
              <a:headEnd type="none" w="med" len="med"/>
              <a:tailEnd type="none" w="med" len="med"/>
            </a:ln>
          </a:bottom>
        </a:tcBdr>
        <a:fill>
          <a:solidFill>
            <a:srgbClr val="5B9BD5"/>
          </a:solidFill>
        </a:fill>
      </a:tcStyle>
    </a:lastCol>
    <a:firstCol>
      <a:tcTxStyle b="on">
        <a:font>
          <a:latin typeface=""/>
          <a:ea typeface=""/>
          <a:cs typeface=""/>
        </a:font>
      </a:tcTxStyle>
      <a:tcStyle>
        <a:tcBdr>
          <a:left>
            <a:ln w="3172" cap="flat" cmpd="sng" algn="ctr">
              <a:solidFill>
                <a:srgbClr val="5B9BD5"/>
              </a:solidFill>
              <a:prstDash val="solid"/>
              <a:round/>
              <a:headEnd type="none" w="med" len="med"/>
              <a:tailEnd type="none" w="med" len="med"/>
            </a:ln>
          </a:left>
          <a:right>
            <a:ln w="3172" cap="flat" cmpd="sng" algn="ctr">
              <a:solidFill>
                <a:srgbClr val="5B9BD5"/>
              </a:solidFill>
              <a:prstDash val="solid"/>
              <a:round/>
              <a:headEnd type="none" w="med" len="med"/>
              <a:tailEnd type="none" w="med" len="med"/>
            </a:ln>
          </a:right>
          <a:top>
            <a:ln w="3172" cap="flat" cmpd="sng" algn="ctr">
              <a:solidFill>
                <a:srgbClr val="5B9BD5"/>
              </a:solidFill>
              <a:prstDash val="solid"/>
              <a:round/>
              <a:headEnd type="none" w="med" len="med"/>
              <a:tailEnd type="none" w="med" len="med"/>
            </a:ln>
          </a:top>
          <a:bottom>
            <a:ln w="3172" cap="flat" cmpd="sng" algn="ctr">
              <a:solidFill>
                <a:srgbClr val="5B9BD5"/>
              </a:solidFill>
              <a:prstDash val="solid"/>
              <a:round/>
              <a:headEnd type="none" w="med" len="med"/>
              <a:tailEnd type="none" w="med" len="med"/>
            </a:ln>
          </a:bottom>
        </a:tcBdr>
        <a:fill>
          <a:solidFill>
            <a:srgbClr val="5B9BD5"/>
          </a:solidFill>
        </a:fill>
      </a:tcStyle>
    </a:firstCol>
    <a:lastRow>
      <a:tcTxStyle b="on">
        <a:font>
          <a:latin typeface=""/>
          <a:ea typeface=""/>
          <a:cs typeface=""/>
        </a:font>
      </a:tcTxStyle>
      <a:tcStyle>
        <a:tcBdr>
          <a:left>
            <a:ln w="3172" cap="flat" cmpd="sng" algn="ctr">
              <a:solidFill>
                <a:srgbClr val="5B9BD5"/>
              </a:solidFill>
              <a:prstDash val="solid"/>
              <a:round/>
              <a:headEnd type="none" w="med" len="med"/>
              <a:tailEnd type="none" w="med" len="med"/>
            </a:ln>
          </a:left>
          <a:right>
            <a:ln w="3172" cap="flat" cmpd="sng" algn="ctr">
              <a:solidFill>
                <a:srgbClr val="5B9BD5"/>
              </a:solidFill>
              <a:prstDash val="solid"/>
              <a:round/>
              <a:headEnd type="none" w="med" len="med"/>
              <a:tailEnd type="none" w="med" len="med"/>
            </a:ln>
          </a:right>
          <a:top>
            <a:ln w="3172" cap="flat" cmpd="sng" algn="ctr">
              <a:solidFill>
                <a:srgbClr val="5B9BD5"/>
              </a:solidFill>
              <a:prstDash val="solid"/>
              <a:round/>
              <a:headEnd type="none" w="med" len="med"/>
              <a:tailEnd type="none" w="med" len="med"/>
            </a:ln>
          </a:top>
          <a:bottom>
            <a:ln w="3172" cap="flat" cmpd="sng" algn="ctr">
              <a:solidFill>
                <a:srgbClr val="5B9BD5"/>
              </a:solidFill>
              <a:prstDash val="solid"/>
              <a:round/>
              <a:headEnd type="none" w="med" len="med"/>
              <a:tailEnd type="none" w="med" len="med"/>
            </a:ln>
          </a:bottom>
        </a:tcBdr>
        <a:fill>
          <a:solidFill>
            <a:srgbClr val="5B9BD5"/>
          </a:solidFill>
        </a:fill>
      </a:tcStyle>
    </a:lastRow>
    <a:firstRow>
      <a:tcTxStyle b="on">
        <a:font>
          <a:latin typeface="+mn-lt"/>
          <a:ea typeface="+mn-ea"/>
          <a:cs typeface="+mn-cs"/>
        </a:font>
        <a:srgbClr val="FFFFFF"/>
      </a:tcTxStyle>
      <a:tcStyle>
        <a:tcBdr>
          <a:left>
            <a:ln w="3172" cap="flat" cmpd="sng" algn="ctr">
              <a:solidFill>
                <a:srgbClr val="5B9BD5"/>
              </a:solidFill>
              <a:prstDash val="solid"/>
              <a:round/>
              <a:headEnd type="none" w="med" len="med"/>
              <a:tailEnd type="none" w="med" len="med"/>
            </a:ln>
          </a:left>
          <a:right>
            <a:ln w="3172" cap="flat" cmpd="sng" algn="ctr">
              <a:solidFill>
                <a:srgbClr val="5B9BD5"/>
              </a:solidFill>
              <a:prstDash val="solid"/>
              <a:round/>
              <a:headEnd type="none" w="med" len="med"/>
              <a:tailEnd type="none" w="med" len="med"/>
            </a:ln>
          </a:right>
          <a:top>
            <a:ln w="3172" cap="flat" cmpd="sng" algn="ctr">
              <a:solidFill>
                <a:srgbClr val="5B9BD5"/>
              </a:solidFill>
              <a:prstDash val="solid"/>
              <a:round/>
              <a:headEnd type="none" w="med" len="med"/>
              <a:tailEnd type="none" w="med" len="med"/>
            </a:ln>
          </a:top>
          <a:bottom>
            <a:ln w="3172" cap="flat" cmpd="sng" algn="ctr">
              <a:solidFill>
                <a:srgbClr val="FFFFFF"/>
              </a:solidFill>
              <a:prstDash val="solid"/>
              <a:round/>
              <a:headEnd type="none" w="med" len="med"/>
              <a:tailEnd type="none" w="med" len="med"/>
            </a:ln>
          </a:bottom>
        </a:tcBdr>
        <a:fill>
          <a:solidFill>
            <a:srgbClr val="5B9BD5"/>
          </a:solidFill>
        </a:fill>
      </a:tcStyle>
    </a:firstRow>
  </a:tblStyle>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 styleId="{8EC20E35-A176-4012-BC5E-935CFFF8708E}" styleName="">
    <a:wholeTbl>
      <a:tcTxStyle>
        <a:font>
          <a:latin typeface="+mn-lt"/>
          <a:ea typeface="+mn-ea"/>
          <a:cs typeface="+mn-cs"/>
        </a:font>
        <a:srgbClr val="000000"/>
      </a:tcTxStyle>
      <a:tcStyle>
        <a:tcBdr>
          <a:top>
            <a:ln w="25402" cap="flat" cmpd="sng" algn="ctr">
              <a:solidFill>
                <a:srgbClr val="000000"/>
              </a:solidFill>
              <a:prstDash val="solid"/>
              <a:round/>
              <a:headEnd type="none" w="med" len="med"/>
              <a:tailEnd type="none" w="med" len="med"/>
            </a:ln>
          </a:top>
          <a:bottom>
            <a:ln w="25402" cap="flat" cmpd="sng" algn="ctr">
              <a:solidFill>
                <a:srgbClr val="000000"/>
              </a:solidFill>
              <a:prstDash val="solid"/>
              <a:round/>
              <a:headEnd type="none" w="med" len="med"/>
              <a:tailEnd type="none" w="med" len="med"/>
            </a:ln>
          </a:bottom>
        </a:tcBdr>
        <a:fill>
          <a:solidFill>
            <a:srgbClr val="FFFFFF"/>
          </a:solidFill>
        </a:fill>
      </a:tcStyle>
    </a:wholeTbl>
    <a:band1H>
      <a:tcStyle>
        <a:tcBdr/>
        <a:fill>
          <a:solidFill>
            <a:srgbClr val="E7E7E7"/>
          </a:solidFill>
        </a:fill>
      </a:tcStyle>
    </a:band1H>
    <a:band1V>
      <a:tcStyle>
        <a:tcBdr/>
        <a:fill>
          <a:solidFill>
            <a:srgbClr val="E7E7E7"/>
          </a:solidFill>
        </a:fill>
      </a:tcStyle>
    </a:band1V>
    <a:lastCol>
      <a:tcTxStyle b="on">
        <a:font>
          <a:latin typeface="+mn-lt"/>
          <a:ea typeface="+mn-ea"/>
          <a:cs typeface="+mn-cs"/>
        </a:font>
        <a:srgbClr val="FFFFFF"/>
      </a:tcTxStyle>
      <a:tcStyle>
        <a:tcBdr/>
        <a:fill>
          <a:solidFill>
            <a:srgbClr val="000000"/>
          </a:solidFill>
        </a:fill>
      </a:tcStyle>
    </a:lastCol>
    <a:firstCol>
      <a:tcTxStyle b="on">
        <a:font>
          <a:latin typeface="+mn-lt"/>
          <a:ea typeface="+mn-ea"/>
          <a:cs typeface="+mn-cs"/>
        </a:font>
        <a:srgbClr val="FFFFFF"/>
      </a:tcTxStyle>
      <a:tcStyle>
        <a:tcBdr/>
        <a:fill>
          <a:solidFill>
            <a:srgbClr val="000000"/>
          </a:solidFill>
        </a:fill>
      </a:tcStyle>
    </a:firstCol>
    <a:lastRow>
      <a:tcTxStyle b="on">
        <a:font>
          <a:latin typeface=""/>
          <a:ea typeface=""/>
          <a:cs typeface=""/>
        </a:font>
      </a:tcTxStyle>
      <a:tcStyle>
        <a:tcBdr>
          <a:top>
            <a:ln w="50804" cap="flat" cmpd="dbl" algn="ctr">
              <a:solidFill>
                <a:srgbClr val="000000"/>
              </a:solidFill>
              <a:prstDash val="solid"/>
              <a:round/>
              <a:headEnd type="none" w="med" len="med"/>
              <a:tailEnd type="none" w="med" len="med"/>
            </a:ln>
          </a:top>
        </a:tcBdr>
        <a:fill>
          <a:solidFill>
            <a:srgbClr val="FFFFFF"/>
          </a:solidFill>
        </a:fill>
      </a:tcStyle>
    </a:lastRow>
    <a:firstRow>
      <a:tcTxStyle b="on">
        <a:font>
          <a:latin typeface="+mn-lt"/>
          <a:ea typeface="+mn-ea"/>
          <a:cs typeface="+mn-cs"/>
        </a:font>
        <a:srgbClr val="FFFFFF"/>
      </a:tcTxStyle>
      <a:tcStyle>
        <a:tcBdr>
          <a:bottom>
            <a:ln w="25402" cap="flat" cmpd="sng" algn="ctr">
              <a:solidFill>
                <a:srgbClr val="000000"/>
              </a:solidFill>
              <a:prstDash val="solid"/>
              <a:round/>
              <a:headEnd type="none" w="med" len="med"/>
              <a:tailEnd type="none" w="med" len="med"/>
            </a:ln>
          </a:bottom>
        </a:tcBdr>
        <a:fill>
          <a:solidFill>
            <a:srgbClr val="000000"/>
          </a:solidFill>
        </a:fill>
      </a:tcStyle>
    </a:firstRow>
  </a:tblStyle>
  <a:tblStyle styleId="{3B4B98B0-60AC-42C2-AFA5-B58CD77FA1E5}" styleName="">
    <a:wholeTbl>
      <a:tcTxStyle>
        <a:font>
          <a:latin typeface="+mn-lt"/>
          <a:ea typeface="+mn-ea"/>
          <a:cs typeface="+mn-cs"/>
        </a:font>
        <a:srgbClr val="000000"/>
      </a:tcTxStyle>
      <a:tcStyle>
        <a:tcBdr>
          <a:top>
            <a:ln w="12701" cap="flat" cmpd="sng" algn="ctr">
              <a:solidFill>
                <a:srgbClr val="4472C4"/>
              </a:solidFill>
              <a:prstDash val="solid"/>
              <a:round/>
              <a:headEnd type="none" w="med" len="med"/>
              <a:tailEnd type="none" w="med" len="med"/>
            </a:ln>
          </a:top>
          <a:bottom>
            <a:ln w="12701" cap="flat" cmpd="sng" algn="ctr">
              <a:solidFill>
                <a:srgbClr val="4472C4"/>
              </a:solidFill>
              <a:prstDash val="solid"/>
              <a:round/>
              <a:headEnd type="none" w="med" len="med"/>
              <a:tailEnd type="none" w="med" len="med"/>
            </a:ln>
          </a:bottom>
        </a:tcBdr>
      </a:tcStyle>
    </a:wholeTbl>
    <a:band1H>
      <a:tcStyle>
        <a:tcBdr/>
        <a:fill>
          <a:solidFill>
            <a:srgbClr val="4472C4"/>
          </a:solidFill>
        </a:fill>
      </a:tcStyle>
    </a:band1H>
    <a:band2H>
      <a:tcStyle>
        <a:tcBdr/>
      </a:tcStyle>
    </a:band2H>
    <a:band1V>
      <a:tcStyle>
        <a:tcBdr/>
        <a:fill>
          <a:solidFill>
            <a:srgbClr val="4472C4"/>
          </a:solidFill>
        </a:fill>
      </a:tcStyle>
    </a:band1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12701" cap="flat" cmpd="sng" algn="ctr">
              <a:solidFill>
                <a:srgbClr val="4472C4"/>
              </a:solidFill>
              <a:prstDash val="solid"/>
              <a:round/>
              <a:headEnd type="none" w="med" len="med"/>
              <a:tailEnd type="none" w="med" len="med"/>
            </a:ln>
          </a:top>
        </a:tcBdr>
      </a:tcStyle>
    </a:lastRow>
    <a:firstRow>
      <a:tcTxStyle b="on">
        <a:font>
          <a:latin typeface=""/>
          <a:ea typeface=""/>
          <a:cs typeface=""/>
        </a:font>
      </a:tcTxStyle>
      <a:tcStyle>
        <a:tcBdr>
          <a:bottom>
            <a:ln w="12701" cap="flat" cmpd="sng" algn="ctr">
              <a:solidFill>
                <a:srgbClr val="4472C4"/>
              </a:solidFill>
              <a:prstDash val="solid"/>
              <a:round/>
              <a:headEnd type="none" w="med" len="med"/>
              <a:tailEnd type="none" w="med" len="med"/>
            </a:ln>
          </a:bottom>
        </a:tcBdr>
      </a:tcStyle>
    </a:firstRow>
  </a:tblStyle>
  <a:tblStyle styleId="{0E3FDE45-AF77-4B5C-9715-49D594BDF05E}" styleName="">
    <a:wholeTbl>
      <a:tcTxStyle>
        <a:font>
          <a:latin typeface="+mn-lt"/>
          <a:ea typeface="+mn-ea"/>
          <a:cs typeface="+mn-cs"/>
        </a:font>
        <a:srgbClr val="000000"/>
      </a:tcTxStyle>
      <a:tcStyle>
        <a:tcBdr>
          <a:top>
            <a:ln w="12701" cap="flat" cmpd="sng" algn="ctr">
              <a:solidFill>
                <a:srgbClr val="ED7D31"/>
              </a:solidFill>
              <a:prstDash val="solid"/>
              <a:round/>
              <a:headEnd type="none" w="med" len="med"/>
              <a:tailEnd type="none" w="med" len="med"/>
            </a:ln>
          </a:top>
          <a:bottom>
            <a:ln w="12701" cap="flat" cmpd="sng" algn="ctr">
              <a:solidFill>
                <a:srgbClr val="ED7D31"/>
              </a:solidFill>
              <a:prstDash val="solid"/>
              <a:round/>
              <a:headEnd type="none" w="med" len="med"/>
              <a:tailEnd type="none" w="med" len="med"/>
            </a:ln>
          </a:bottom>
        </a:tcBdr>
      </a:tcStyle>
    </a:wholeTbl>
    <a:band1H>
      <a:tcStyle>
        <a:tcBdr/>
        <a:fill>
          <a:solidFill>
            <a:srgbClr val="ED7D31"/>
          </a:solidFill>
        </a:fill>
      </a:tcStyle>
    </a:band1H>
    <a:band2H>
      <a:tcStyle>
        <a:tcBdr/>
      </a:tcStyle>
    </a:band2H>
    <a:band1V>
      <a:tcStyle>
        <a:tcBdr/>
        <a:fill>
          <a:solidFill>
            <a:srgbClr val="ED7D31"/>
          </a:solidFill>
        </a:fill>
      </a:tcStyle>
    </a:band1V>
    <a:lastCol>
      <a:tcTxStyle b="on">
        <a:font>
          <a:latin typeface=""/>
          <a:ea typeface=""/>
          <a:cs typeface=""/>
        </a:font>
      </a:tcTxStyle>
      <a:tcStyle>
        <a:tcBdr/>
      </a:tcStyle>
    </a:lastCol>
    <a:firstCol>
      <a:tcTxStyle b="on">
        <a:font>
          <a:latin typeface=""/>
          <a:ea typeface=""/>
          <a:cs typeface=""/>
        </a:font>
      </a:tcTxStyle>
      <a:tcStyle>
        <a:tcBdr/>
      </a:tcStyle>
    </a:firstCol>
    <a:lastRow>
      <a:tcTxStyle b="on">
        <a:font>
          <a:latin typeface=""/>
          <a:ea typeface=""/>
          <a:cs typeface=""/>
        </a:font>
      </a:tcTxStyle>
      <a:tcStyle>
        <a:tcBdr>
          <a:top>
            <a:ln w="12701" cap="flat" cmpd="sng" algn="ctr">
              <a:solidFill>
                <a:srgbClr val="ED7D31"/>
              </a:solidFill>
              <a:prstDash val="solid"/>
              <a:round/>
              <a:headEnd type="none" w="med" len="med"/>
              <a:tailEnd type="none" w="med" len="med"/>
            </a:ln>
          </a:top>
        </a:tcBdr>
      </a:tcStyle>
    </a:lastRow>
    <a:firstRow>
      <a:tcTxStyle b="on">
        <a:font>
          <a:latin typeface=""/>
          <a:ea typeface=""/>
          <a:cs typeface=""/>
        </a:font>
      </a:tcTxStyle>
      <a:tcStyle>
        <a:tcBdr>
          <a:bottom>
            <a:ln w="12701" cap="flat" cmpd="sng" algn="ctr">
              <a:solidFill>
                <a:srgbClr val="ED7D31"/>
              </a:solidFill>
              <a:prstDash val="solid"/>
              <a:round/>
              <a:headEnd type="none" w="med" len="med"/>
              <a:tailEnd type="none" w="med" len="med"/>
            </a:ln>
          </a:bottom>
        </a:tcBdr>
      </a:tcStyle>
    </a:firstRow>
  </a:tblStyle>
  <a:tblStyle styleId="{775DCB02-9BB8-47FD-8907-85C794F793BA}" styleName="">
    <a:wholeTbl>
      <a:tcTxStyle>
        <a:font>
          <a:latin typeface="+mn-lt"/>
          <a:ea typeface="+mn-ea"/>
          <a:cs typeface="+mn-cs"/>
        </a:font>
        <a:srgbClr val="000000"/>
      </a:tcTxStyle>
      <a:tcStyle>
        <a:tcBdr>
          <a:left>
            <a:ln w="3172" cap="flat" cmpd="sng" algn="ctr">
              <a:solidFill>
                <a:srgbClr val="FFC000"/>
              </a:solidFill>
              <a:prstDash val="solid"/>
              <a:round/>
              <a:headEnd type="none" w="med" len="med"/>
              <a:tailEnd type="none" w="med" len="med"/>
            </a:ln>
          </a:left>
          <a:right>
            <a:ln w="3172" cap="flat" cmpd="sng" algn="ctr">
              <a:solidFill>
                <a:srgbClr val="FFC000"/>
              </a:solidFill>
              <a:prstDash val="solid"/>
              <a:round/>
              <a:headEnd type="none" w="med" len="med"/>
              <a:tailEnd type="none" w="med" len="med"/>
            </a:ln>
          </a:right>
          <a:top>
            <a:ln w="3172" cap="flat" cmpd="sng" algn="ctr">
              <a:solidFill>
                <a:srgbClr val="FFC000"/>
              </a:solidFill>
              <a:prstDash val="solid"/>
              <a:round/>
              <a:headEnd type="none" w="med" len="med"/>
              <a:tailEnd type="none" w="med" len="med"/>
            </a:ln>
          </a:top>
          <a:bottom>
            <a:ln w="3172" cap="flat" cmpd="sng" algn="ctr">
              <a:solidFill>
                <a:srgbClr val="FFC000"/>
              </a:solidFill>
              <a:prstDash val="solid"/>
              <a:round/>
              <a:headEnd type="none" w="med" len="med"/>
              <a:tailEnd type="none" w="med" len="med"/>
            </a:ln>
          </a:bottom>
        </a:tcBdr>
        <a:fill>
          <a:solidFill>
            <a:srgbClr val="FFC000"/>
          </a:solidFill>
        </a:fill>
      </a:tcStyle>
    </a:wholeTbl>
    <a:band1H>
      <a:tcStyle>
        <a:tcBdr/>
        <a:fill>
          <a:solidFill>
            <a:srgbClr val="FFC000"/>
          </a:solidFill>
        </a:fill>
      </a:tcStyle>
    </a:band1H>
    <a:band2H>
      <a:tcStyle>
        <a:tcBdr/>
        <a:fill>
          <a:solidFill>
            <a:srgbClr val="FFC000"/>
          </a:solidFill>
        </a:fill>
      </a:tcStyle>
    </a:band2H>
    <a:band1V>
      <a:tcStyle>
        <a:tcBdr>
          <a:top>
            <a:ln w="3172" cap="flat" cmpd="sng" algn="ctr">
              <a:solidFill>
                <a:srgbClr val="FFC000"/>
              </a:solidFill>
              <a:prstDash val="solid"/>
              <a:round/>
              <a:headEnd type="none" w="med" len="med"/>
              <a:tailEnd type="none" w="med" len="med"/>
            </a:ln>
          </a:top>
          <a:bottom>
            <a:ln w="3172" cap="flat" cmpd="sng" algn="ctr">
              <a:solidFill>
                <a:srgbClr val="FFC000"/>
              </a:solidFill>
              <a:prstDash val="solid"/>
              <a:round/>
              <a:headEnd type="none" w="med" len="med"/>
              <a:tailEnd type="none" w="med" len="med"/>
            </a:ln>
          </a:bottom>
        </a:tcBdr>
        <a:fill>
          <a:solidFill>
            <a:srgbClr val="FFC000"/>
          </a:solidFill>
        </a:fill>
      </a:tcStyle>
    </a:band1V>
    <a:band2V>
      <a:tcStyle>
        <a:tcBdr/>
        <a:fill>
          <a:solidFill>
            <a:srgbClr val="FFC000"/>
          </a:solidFill>
        </a:fill>
      </a:tcStyle>
    </a:band2V>
    <a:lastCol>
      <a:tcTxStyle b="on">
        <a:font>
          <a:latin typeface=""/>
          <a:ea typeface=""/>
          <a:cs typeface=""/>
        </a:font>
      </a:tcTxStyle>
      <a:tcStyle>
        <a:tcBdr>
          <a:left>
            <a:ln w="3172" cap="flat" cmpd="sng" algn="ctr">
              <a:solidFill>
                <a:srgbClr val="FFC000"/>
              </a:solidFill>
              <a:prstDash val="solid"/>
              <a:round/>
              <a:headEnd type="none" w="med" len="med"/>
              <a:tailEnd type="none" w="med" len="med"/>
            </a:ln>
          </a:left>
          <a:right>
            <a:ln w="3172" cap="flat" cmpd="sng" algn="ctr">
              <a:solidFill>
                <a:srgbClr val="FFC000"/>
              </a:solidFill>
              <a:prstDash val="solid"/>
              <a:round/>
              <a:headEnd type="none" w="med" len="med"/>
              <a:tailEnd type="none" w="med" len="med"/>
            </a:ln>
          </a:right>
          <a:top>
            <a:ln w="3172" cap="flat" cmpd="sng" algn="ctr">
              <a:solidFill>
                <a:srgbClr val="FFC000"/>
              </a:solidFill>
              <a:prstDash val="solid"/>
              <a:round/>
              <a:headEnd type="none" w="med" len="med"/>
              <a:tailEnd type="none" w="med" len="med"/>
            </a:ln>
          </a:top>
          <a:bottom>
            <a:ln w="3172" cap="flat" cmpd="sng" algn="ctr">
              <a:solidFill>
                <a:srgbClr val="FFC000"/>
              </a:solidFill>
              <a:prstDash val="solid"/>
              <a:round/>
              <a:headEnd type="none" w="med" len="med"/>
              <a:tailEnd type="none" w="med" len="med"/>
            </a:ln>
          </a:bottom>
        </a:tcBdr>
        <a:fill>
          <a:solidFill>
            <a:srgbClr val="FFC000"/>
          </a:solidFill>
        </a:fill>
      </a:tcStyle>
    </a:lastCol>
    <a:firstCol>
      <a:tcTxStyle b="on">
        <a:font>
          <a:latin typeface=""/>
          <a:ea typeface=""/>
          <a:cs typeface=""/>
        </a:font>
      </a:tcTxStyle>
      <a:tcStyle>
        <a:tcBdr>
          <a:left>
            <a:ln w="3172" cap="flat" cmpd="sng" algn="ctr">
              <a:solidFill>
                <a:srgbClr val="FFC000"/>
              </a:solidFill>
              <a:prstDash val="solid"/>
              <a:round/>
              <a:headEnd type="none" w="med" len="med"/>
              <a:tailEnd type="none" w="med" len="med"/>
            </a:ln>
          </a:left>
          <a:right>
            <a:ln w="3172" cap="flat" cmpd="sng" algn="ctr">
              <a:solidFill>
                <a:srgbClr val="FFC000"/>
              </a:solidFill>
              <a:prstDash val="solid"/>
              <a:round/>
              <a:headEnd type="none" w="med" len="med"/>
              <a:tailEnd type="none" w="med" len="med"/>
            </a:ln>
          </a:right>
          <a:top>
            <a:ln w="3172" cap="flat" cmpd="sng" algn="ctr">
              <a:solidFill>
                <a:srgbClr val="FFC000"/>
              </a:solidFill>
              <a:prstDash val="solid"/>
              <a:round/>
              <a:headEnd type="none" w="med" len="med"/>
              <a:tailEnd type="none" w="med" len="med"/>
            </a:ln>
          </a:top>
          <a:bottom>
            <a:ln w="3172" cap="flat" cmpd="sng" algn="ctr">
              <a:solidFill>
                <a:srgbClr val="FFC000"/>
              </a:solidFill>
              <a:prstDash val="solid"/>
              <a:round/>
              <a:headEnd type="none" w="med" len="med"/>
              <a:tailEnd type="none" w="med" len="med"/>
            </a:ln>
          </a:bottom>
        </a:tcBdr>
        <a:fill>
          <a:solidFill>
            <a:srgbClr val="FFC000"/>
          </a:solidFill>
        </a:fill>
      </a:tcStyle>
    </a:firstCol>
    <a:lastRow>
      <a:tcTxStyle b="on">
        <a:font>
          <a:latin typeface=""/>
          <a:ea typeface=""/>
          <a:cs typeface=""/>
        </a:font>
      </a:tcTxStyle>
      <a:tcStyle>
        <a:tcBdr>
          <a:left>
            <a:ln w="3172" cap="flat" cmpd="sng" algn="ctr">
              <a:solidFill>
                <a:srgbClr val="FFC000"/>
              </a:solidFill>
              <a:prstDash val="solid"/>
              <a:round/>
              <a:headEnd type="none" w="med" len="med"/>
              <a:tailEnd type="none" w="med" len="med"/>
            </a:ln>
          </a:left>
          <a:right>
            <a:ln w="3172" cap="flat" cmpd="sng" algn="ctr">
              <a:solidFill>
                <a:srgbClr val="FFC000"/>
              </a:solidFill>
              <a:prstDash val="solid"/>
              <a:round/>
              <a:headEnd type="none" w="med" len="med"/>
              <a:tailEnd type="none" w="med" len="med"/>
            </a:ln>
          </a:right>
          <a:top>
            <a:ln w="3172" cap="flat" cmpd="sng" algn="ctr">
              <a:solidFill>
                <a:srgbClr val="FFC000"/>
              </a:solidFill>
              <a:prstDash val="solid"/>
              <a:round/>
              <a:headEnd type="none" w="med" len="med"/>
              <a:tailEnd type="none" w="med" len="med"/>
            </a:ln>
          </a:top>
          <a:bottom>
            <a:ln w="3172" cap="flat" cmpd="sng" algn="ctr">
              <a:solidFill>
                <a:srgbClr val="FFC000"/>
              </a:solidFill>
              <a:prstDash val="solid"/>
              <a:round/>
              <a:headEnd type="none" w="med" len="med"/>
              <a:tailEnd type="none" w="med" len="med"/>
            </a:ln>
          </a:bottom>
        </a:tcBdr>
        <a:fill>
          <a:solidFill>
            <a:srgbClr val="FFC000"/>
          </a:solidFill>
        </a:fill>
      </a:tcStyle>
    </a:lastRow>
    <a:firstRow>
      <a:tcTxStyle b="on">
        <a:font>
          <a:latin typeface="+mn-lt"/>
          <a:ea typeface="+mn-ea"/>
          <a:cs typeface="+mn-cs"/>
        </a:font>
        <a:srgbClr val="FFFFFF"/>
      </a:tcTxStyle>
      <a:tcStyle>
        <a:tcBdr>
          <a:left>
            <a:ln w="3172" cap="flat" cmpd="sng" algn="ctr">
              <a:solidFill>
                <a:srgbClr val="FFC000"/>
              </a:solidFill>
              <a:prstDash val="solid"/>
              <a:round/>
              <a:headEnd type="none" w="med" len="med"/>
              <a:tailEnd type="none" w="med" len="med"/>
            </a:ln>
          </a:left>
          <a:right>
            <a:ln w="3172" cap="flat" cmpd="sng" algn="ctr">
              <a:solidFill>
                <a:srgbClr val="FFC000"/>
              </a:solidFill>
              <a:prstDash val="solid"/>
              <a:round/>
              <a:headEnd type="none" w="med" len="med"/>
              <a:tailEnd type="none" w="med" len="med"/>
            </a:ln>
          </a:right>
          <a:top>
            <a:ln w="3172" cap="flat" cmpd="sng" algn="ctr">
              <a:solidFill>
                <a:srgbClr val="FFC000"/>
              </a:solidFill>
              <a:prstDash val="solid"/>
              <a:round/>
              <a:headEnd type="none" w="med" len="med"/>
              <a:tailEnd type="none" w="med" len="med"/>
            </a:ln>
          </a:top>
          <a:bottom>
            <a:ln w="3172" cap="flat" cmpd="sng" algn="ctr">
              <a:solidFill>
                <a:srgbClr val="FFFFFF"/>
              </a:solidFill>
              <a:prstDash val="solid"/>
              <a:round/>
              <a:headEnd type="none" w="med" len="med"/>
              <a:tailEnd type="none" w="med" len="med"/>
            </a:ln>
          </a:bottom>
        </a:tcBdr>
        <a:fill>
          <a:solidFill>
            <a:srgbClr val="FFC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062" autoAdjust="0"/>
  </p:normalViewPr>
  <p:slideViewPr>
    <p:cSldViewPr snapToGrid="0">
      <p:cViewPr>
        <p:scale>
          <a:sx n="66" d="100"/>
          <a:sy n="66" d="100"/>
        </p:scale>
        <p:origin x="1301"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winkels,Wouter W." userId="2d35c105-6c9d-426d-8cb4-8e4ac5a5838e" providerId="ADAL" clId="{26577A09-AE0A-487A-AF95-8698A3266380}"/>
    <pc:docChg chg="undo redo custSel addSld delSld modSld sldOrd">
      <pc:chgData name="Swinkels,Wouter W." userId="2d35c105-6c9d-426d-8cb4-8e4ac5a5838e" providerId="ADAL" clId="{26577A09-AE0A-487A-AF95-8698A3266380}" dt="2023-10-11T13:48:31.240" v="233" actId="47"/>
      <pc:docMkLst>
        <pc:docMk/>
      </pc:docMkLst>
      <pc:sldChg chg="modSp add del mod">
        <pc:chgData name="Swinkels,Wouter W." userId="2d35c105-6c9d-426d-8cb4-8e4ac5a5838e" providerId="ADAL" clId="{26577A09-AE0A-487A-AF95-8698A3266380}" dt="2023-10-11T13:22:12.777" v="173" actId="20577"/>
        <pc:sldMkLst>
          <pc:docMk/>
          <pc:sldMk cId="0" sldId="258"/>
        </pc:sldMkLst>
        <pc:spChg chg="mod">
          <ac:chgData name="Swinkels,Wouter W." userId="2d35c105-6c9d-426d-8cb4-8e4ac5a5838e" providerId="ADAL" clId="{26577A09-AE0A-487A-AF95-8698A3266380}" dt="2023-10-11T13:22:12.777" v="173" actId="20577"/>
          <ac:spMkLst>
            <pc:docMk/>
            <pc:sldMk cId="0" sldId="258"/>
            <ac:spMk id="2" creationId="{6B8AF125-60C3-F537-96F3-6AC207F7669C}"/>
          </ac:spMkLst>
        </pc:spChg>
      </pc:sldChg>
      <pc:sldChg chg="ord">
        <pc:chgData name="Swinkels,Wouter W." userId="2d35c105-6c9d-426d-8cb4-8e4ac5a5838e" providerId="ADAL" clId="{26577A09-AE0A-487A-AF95-8698A3266380}" dt="2023-10-11T13:44:17.167" v="231"/>
        <pc:sldMkLst>
          <pc:docMk/>
          <pc:sldMk cId="0" sldId="288"/>
        </pc:sldMkLst>
      </pc:sldChg>
      <pc:sldChg chg="modSp mod">
        <pc:chgData name="Swinkels,Wouter W." userId="2d35c105-6c9d-426d-8cb4-8e4ac5a5838e" providerId="ADAL" clId="{26577A09-AE0A-487A-AF95-8698A3266380}" dt="2023-10-11T13:21:21.540" v="163" actId="20577"/>
        <pc:sldMkLst>
          <pc:docMk/>
          <pc:sldMk cId="0" sldId="314"/>
        </pc:sldMkLst>
        <pc:spChg chg="mod">
          <ac:chgData name="Swinkels,Wouter W." userId="2d35c105-6c9d-426d-8cb4-8e4ac5a5838e" providerId="ADAL" clId="{26577A09-AE0A-487A-AF95-8698A3266380}" dt="2023-10-11T13:21:21.540" v="163" actId="20577"/>
          <ac:spMkLst>
            <pc:docMk/>
            <pc:sldMk cId="0" sldId="314"/>
            <ac:spMk id="2" creationId="{1FBF44C1-8A3F-28C5-7905-6ED1486FC2E4}"/>
          </ac:spMkLst>
        </pc:spChg>
      </pc:sldChg>
      <pc:sldChg chg="modSp mod">
        <pc:chgData name="Swinkels,Wouter W." userId="2d35c105-6c9d-426d-8cb4-8e4ac5a5838e" providerId="ADAL" clId="{26577A09-AE0A-487A-AF95-8698A3266380}" dt="2023-10-11T13:21:06.929" v="117" actId="20577"/>
        <pc:sldMkLst>
          <pc:docMk/>
          <pc:sldMk cId="0" sldId="320"/>
        </pc:sldMkLst>
        <pc:spChg chg="mod">
          <ac:chgData name="Swinkels,Wouter W." userId="2d35c105-6c9d-426d-8cb4-8e4ac5a5838e" providerId="ADAL" clId="{26577A09-AE0A-487A-AF95-8698A3266380}" dt="2023-10-11T13:21:06.929" v="117" actId="20577"/>
          <ac:spMkLst>
            <pc:docMk/>
            <pc:sldMk cId="0" sldId="320"/>
            <ac:spMk id="2" creationId="{EBD8881F-DACE-E858-DC14-11DF6C87E303}"/>
          </ac:spMkLst>
        </pc:spChg>
      </pc:sldChg>
      <pc:sldChg chg="addSp delSp modSp new add del mod setBg">
        <pc:chgData name="Swinkels,Wouter W." userId="2d35c105-6c9d-426d-8cb4-8e4ac5a5838e" providerId="ADAL" clId="{26577A09-AE0A-487A-AF95-8698A3266380}" dt="2023-10-11T13:48:31.240" v="233" actId="47"/>
        <pc:sldMkLst>
          <pc:docMk/>
          <pc:sldMk cId="3849602200" sldId="321"/>
        </pc:sldMkLst>
        <pc:spChg chg="add del mod">
          <ac:chgData name="Swinkels,Wouter W." userId="2d35c105-6c9d-426d-8cb4-8e4ac5a5838e" providerId="ADAL" clId="{26577A09-AE0A-487A-AF95-8698A3266380}" dt="2023-10-11T13:32:15.651" v="227" actId="26606"/>
          <ac:spMkLst>
            <pc:docMk/>
            <pc:sldMk cId="3849602200" sldId="321"/>
            <ac:spMk id="2" creationId="{60116AAA-61FE-D7B9-74E6-A6AC729ADCD4}"/>
          </ac:spMkLst>
        </pc:spChg>
        <pc:spChg chg="add del mod ord">
          <ac:chgData name="Swinkels,Wouter W." userId="2d35c105-6c9d-426d-8cb4-8e4ac5a5838e" providerId="ADAL" clId="{26577A09-AE0A-487A-AF95-8698A3266380}" dt="2023-10-11T13:29:44.218" v="180" actId="26606"/>
          <ac:spMkLst>
            <pc:docMk/>
            <pc:sldMk cId="3849602200" sldId="321"/>
            <ac:spMk id="3" creationId="{56A10451-456E-ED87-B2B6-6BD6C27579D8}"/>
          </ac:spMkLst>
        </pc:spChg>
        <pc:spChg chg="add del">
          <ac:chgData name="Swinkels,Wouter W." userId="2d35c105-6c9d-426d-8cb4-8e4ac5a5838e" providerId="ADAL" clId="{26577A09-AE0A-487A-AF95-8698A3266380}" dt="2023-10-11T13:32:15.651" v="227" actId="26606"/>
          <ac:spMkLst>
            <pc:docMk/>
            <pc:sldMk cId="3849602200" sldId="321"/>
            <ac:spMk id="6" creationId="{3EEB8ED6-9142-4A11-B029-18DDE98C4952}"/>
          </ac:spMkLst>
        </pc:spChg>
        <pc:spChg chg="add del">
          <ac:chgData name="Swinkels,Wouter W." userId="2d35c105-6c9d-426d-8cb4-8e4ac5a5838e" providerId="ADAL" clId="{26577A09-AE0A-487A-AF95-8698A3266380}" dt="2023-10-11T13:29:36.484" v="179" actId="26606"/>
          <ac:spMkLst>
            <pc:docMk/>
            <pc:sldMk cId="3849602200" sldId="321"/>
            <ac:spMk id="9" creationId="{42A4FC2C-047E-45A5-965D-8E1E3BF09BC6}"/>
          </ac:spMkLst>
        </pc:spChg>
        <pc:spChg chg="add">
          <ac:chgData name="Swinkels,Wouter W." userId="2d35c105-6c9d-426d-8cb4-8e4ac5a5838e" providerId="ADAL" clId="{26577A09-AE0A-487A-AF95-8698A3266380}" dt="2023-10-11T13:32:15.651" v="227" actId="26606"/>
          <ac:spMkLst>
            <pc:docMk/>
            <pc:sldMk cId="3849602200" sldId="321"/>
            <ac:spMk id="11" creationId="{F0DCC097-1DB8-4B6D-85D0-6FBA0E1CA4BA}"/>
          </ac:spMkLst>
        </pc:spChg>
        <pc:spChg chg="add">
          <ac:chgData name="Swinkels,Wouter W." userId="2d35c105-6c9d-426d-8cb4-8e4ac5a5838e" providerId="ADAL" clId="{26577A09-AE0A-487A-AF95-8698A3266380}" dt="2023-10-11T13:32:15.651" v="227" actId="26606"/>
          <ac:spMkLst>
            <pc:docMk/>
            <pc:sldMk cId="3849602200" sldId="321"/>
            <ac:spMk id="13" creationId="{E0B58608-23C8-4441-994D-C6823EEE1DB7}"/>
          </ac:spMkLst>
        </pc:spChg>
        <pc:picChg chg="add mod">
          <ac:chgData name="Swinkels,Wouter W." userId="2d35c105-6c9d-426d-8cb4-8e4ac5a5838e" providerId="ADAL" clId="{26577A09-AE0A-487A-AF95-8698A3266380}" dt="2023-10-11T13:32:27.038" v="229" actId="14100"/>
          <ac:picMkLst>
            <pc:docMk/>
            <pc:sldMk cId="3849602200" sldId="321"/>
            <ac:picMk id="4" creationId="{8714701E-7C93-CE5E-2F9C-5668D5AF7A36}"/>
          </ac:picMkLst>
        </pc:picChg>
      </pc:sldChg>
      <pc:sldChg chg="addSp delSp modSp new mod setBg">
        <pc:chgData name="Swinkels,Wouter W." userId="2d35c105-6c9d-426d-8cb4-8e4ac5a5838e" providerId="ADAL" clId="{26577A09-AE0A-487A-AF95-8698A3266380}" dt="2023-10-11T13:32:07.324" v="226" actId="1076"/>
        <pc:sldMkLst>
          <pc:docMk/>
          <pc:sldMk cId="723508584" sldId="322"/>
        </pc:sldMkLst>
        <pc:spChg chg="mod">
          <ac:chgData name="Swinkels,Wouter W." userId="2d35c105-6c9d-426d-8cb4-8e4ac5a5838e" providerId="ADAL" clId="{26577A09-AE0A-487A-AF95-8698A3266380}" dt="2023-10-11T13:31:54.294" v="224" actId="26606"/>
          <ac:spMkLst>
            <pc:docMk/>
            <pc:sldMk cId="723508584" sldId="322"/>
            <ac:spMk id="2" creationId="{F4330EF6-86FF-40C6-42D4-13B6E784C962}"/>
          </ac:spMkLst>
        </pc:spChg>
        <pc:spChg chg="mod ord">
          <ac:chgData name="Swinkels,Wouter W." userId="2d35c105-6c9d-426d-8cb4-8e4ac5a5838e" providerId="ADAL" clId="{26577A09-AE0A-487A-AF95-8698A3266380}" dt="2023-10-11T13:30:54.858" v="205" actId="26606"/>
          <ac:spMkLst>
            <pc:docMk/>
            <pc:sldMk cId="723508584" sldId="322"/>
            <ac:spMk id="3" creationId="{3A7BB0C9-B356-0F9D-0035-BF4789F4DBA4}"/>
          </ac:spMkLst>
        </pc:spChg>
        <pc:spChg chg="add del">
          <ac:chgData name="Swinkels,Wouter W." userId="2d35c105-6c9d-426d-8cb4-8e4ac5a5838e" providerId="ADAL" clId="{26577A09-AE0A-487A-AF95-8698A3266380}" dt="2023-10-11T13:31:54.294" v="224" actId="26606"/>
          <ac:spMkLst>
            <pc:docMk/>
            <pc:sldMk cId="723508584" sldId="322"/>
            <ac:spMk id="9" creationId="{AA3C4BBB-74A1-4831-90A7-709289EFE409}"/>
          </ac:spMkLst>
        </pc:spChg>
        <pc:spChg chg="add">
          <ac:chgData name="Swinkels,Wouter W." userId="2d35c105-6c9d-426d-8cb4-8e4ac5a5838e" providerId="ADAL" clId="{26577A09-AE0A-487A-AF95-8698A3266380}" dt="2023-10-11T13:31:54.294" v="224" actId="26606"/>
          <ac:spMkLst>
            <pc:docMk/>
            <pc:sldMk cId="723508584" sldId="322"/>
            <ac:spMk id="14" creationId="{F0DCC097-1DB8-4B6D-85D0-6FBA0E1CA4BA}"/>
          </ac:spMkLst>
        </pc:spChg>
        <pc:spChg chg="add">
          <ac:chgData name="Swinkels,Wouter W." userId="2d35c105-6c9d-426d-8cb4-8e4ac5a5838e" providerId="ADAL" clId="{26577A09-AE0A-487A-AF95-8698A3266380}" dt="2023-10-11T13:31:54.294" v="224" actId="26606"/>
          <ac:spMkLst>
            <pc:docMk/>
            <pc:sldMk cId="723508584" sldId="322"/>
            <ac:spMk id="16" creationId="{E0B58608-23C8-4441-994D-C6823EEE1DB7}"/>
          </ac:spMkLst>
        </pc:spChg>
        <pc:picChg chg="add mod">
          <ac:chgData name="Swinkels,Wouter W." userId="2d35c105-6c9d-426d-8cb4-8e4ac5a5838e" providerId="ADAL" clId="{26577A09-AE0A-487A-AF95-8698A3266380}" dt="2023-10-11T13:32:07.324" v="226" actId="1076"/>
          <ac:picMkLst>
            <pc:docMk/>
            <pc:sldMk cId="723508584" sldId="322"/>
            <ac:picMk id="4" creationId="{8C00B9FF-E9D3-BFE8-E225-AE0920778731}"/>
          </ac:picMkLst>
        </pc:pic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9D81121-E2ED-B4D4-D4BC-695D1F0BE854}"/>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endParaRPr lang="en-US"/>
          </a:p>
        </p:txBody>
      </p:sp>
      <p:sp>
        <p:nvSpPr>
          <p:cNvPr id="3" name="Date Placeholder 2">
            <a:extLst>
              <a:ext uri="{FF2B5EF4-FFF2-40B4-BE49-F238E27FC236}">
                <a16:creationId xmlns:a16="http://schemas.microsoft.com/office/drawing/2014/main" id="{0BAD4C8C-3444-0507-461B-84D39CAA5038}"/>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fld id="{F499C205-4F59-431C-9994-0AC8D992BCF7}" type="datetime1">
              <a:rPr lang="en-US"/>
              <a:pPr lvl="0"/>
              <a:t>10/11/2023</a:t>
            </a:fld>
            <a:endParaRPr lang="en-US"/>
          </a:p>
        </p:txBody>
      </p:sp>
      <p:sp>
        <p:nvSpPr>
          <p:cNvPr id="4" name="Slide Image Placeholder 3">
            <a:extLst>
              <a:ext uri="{FF2B5EF4-FFF2-40B4-BE49-F238E27FC236}">
                <a16:creationId xmlns:a16="http://schemas.microsoft.com/office/drawing/2014/main" id="{E46CC3ED-D1C7-361A-A197-CEBE1B7B285B}"/>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a:extLst>
              <a:ext uri="{FF2B5EF4-FFF2-40B4-BE49-F238E27FC236}">
                <a16:creationId xmlns:a16="http://schemas.microsoft.com/office/drawing/2014/main" id="{65DBE960-9107-ADA3-1E31-4CC5A67C22D3}"/>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44264BF-9B47-40C7-4A6C-DFCB3E180813}"/>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endParaRPr lang="en-US"/>
          </a:p>
        </p:txBody>
      </p:sp>
      <p:sp>
        <p:nvSpPr>
          <p:cNvPr id="7" name="Slide Number Placeholder 6">
            <a:extLst>
              <a:ext uri="{FF2B5EF4-FFF2-40B4-BE49-F238E27FC236}">
                <a16:creationId xmlns:a16="http://schemas.microsoft.com/office/drawing/2014/main" id="{6FB5C3E3-C18D-7170-30A2-13632E9F42EE}"/>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stStyle>
          <a:p>
            <a:pPr lvl="0"/>
            <a:fld id="{276F93BF-0FC1-49FA-ACA0-CEB365ADDCFC}" type="slidenum">
              <a:t>‹nr.›</a:t>
            </a:fld>
            <a:endParaRPr lang="en-US"/>
          </a:p>
        </p:txBody>
      </p:sp>
    </p:spTree>
    <p:extLst>
      <p:ext uri="{BB962C8B-B14F-4D97-AF65-F5344CB8AC3E}">
        <p14:creationId xmlns:p14="http://schemas.microsoft.com/office/powerpoint/2010/main" val="3726506286"/>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US"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Intro slide – No important talking points, don’t forget slides are guide line, for talking points about our work. Keep your eye contact and be polite about receiving feedback, always try to understand the teachers opinion and reasoning in order to get the most out of the feedback. Also, please note down bullet points of topics discussed as feedback. Don’t forget to ask about positives in the document, so we know what to keep and what is actually the way to go.</a:t>
            </a:r>
          </a:p>
        </p:txBody>
      </p:sp>
      <p:sp>
        <p:nvSpPr>
          <p:cNvPr id="4" name="Slide Number Placeholder 3"/>
          <p:cNvSpPr>
            <a:spLocks noGrp="1"/>
          </p:cNvSpPr>
          <p:nvPr>
            <p:ph type="sldNum" sz="quarter" idx="5"/>
          </p:nvPr>
        </p:nvSpPr>
        <p:spPr/>
        <p:txBody>
          <a:bodyPr/>
          <a:lstStyle/>
          <a:p>
            <a:pPr lvl="0"/>
            <a:fld id="{276F93BF-0FC1-49FA-ACA0-CEB365ADDCFC}" type="slidenum">
              <a:rPr lang="en-US" smtClean="0"/>
              <a:t>1</a:t>
            </a:fld>
            <a:endParaRPr lang="en-US"/>
          </a:p>
        </p:txBody>
      </p:sp>
    </p:spTree>
    <p:extLst>
      <p:ext uri="{BB962C8B-B14F-4D97-AF65-F5344CB8AC3E}">
        <p14:creationId xmlns:p14="http://schemas.microsoft.com/office/powerpoint/2010/main" val="524803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B796DB-3F7B-6102-210C-584D8746E89D}"/>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AAE40DF4-5CCE-73B0-7BBB-179F90CD24C4}"/>
              </a:ext>
            </a:extLst>
          </p:cNvPr>
          <p:cNvSpPr txBox="1">
            <a:spLocks noGrp="1"/>
          </p:cNvSpPr>
          <p:nvPr>
            <p:ph type="body" sz="quarter" idx="1"/>
          </p:nvPr>
        </p:nvSpPr>
        <p:spPr/>
        <p:txBody>
          <a:bodyPr/>
          <a:lstStyle/>
          <a:p>
            <a:r>
              <a:rPr lang="en-GB" dirty="0"/>
              <a:t>In this slide, please demonstrate the work done on document and ask for feedback. Don’t only note the negatives, also note the positives so we know what to keep and what is done correctly. Don’t forget to seek explanation behind feedback if you don’t understand the points or reasoning !!! Please, write down the talking points discussed. </a:t>
            </a:r>
          </a:p>
        </p:txBody>
      </p:sp>
      <p:sp>
        <p:nvSpPr>
          <p:cNvPr id="4" name="Slide Number Placeholder 3">
            <a:extLst>
              <a:ext uri="{FF2B5EF4-FFF2-40B4-BE49-F238E27FC236}">
                <a16:creationId xmlns:a16="http://schemas.microsoft.com/office/drawing/2014/main" id="{F576B74E-6203-3E06-789C-A98BDE902950}"/>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AEB6CCE-71D4-4024-A87B-0E5EE22F703C}" type="slidenum">
              <a:t>2</a:t>
            </a:fld>
            <a:endParaRPr lang="en-US" sz="1200" b="0" i="0" u="none" strike="noStrike" kern="1200" cap="none" spc="0" baseline="0">
              <a:solidFill>
                <a:srgbClr val="000000"/>
              </a:solidFill>
              <a:uFillTx/>
              <a:latin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7C10C5-D14A-AACC-A300-238E3081CBA1}"/>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DA6AA890-F669-A645-EC61-649B67A707A2}"/>
              </a:ext>
            </a:extLst>
          </p:cNvPr>
          <p:cNvSpPr txBox="1">
            <a:spLocks noGrp="1"/>
          </p:cNvSpPr>
          <p:nvPr>
            <p:ph type="body" sz="quarter" idx="1"/>
          </p:nvPr>
        </p:nvSpPr>
        <p:spPr/>
        <p:txBody>
          <a:bodyPr/>
          <a:lstStyle/>
          <a:p>
            <a:r>
              <a:rPr lang="en-GB" dirty="0"/>
              <a:t>Talk about general points which could have gone better in document ./ sprint one according to us. My personal takes: Time planning in terms of random submissions of distributed work, attendance to planned meets, explanation of work done by group members and a lot of uncertain feeling in group about multiple points (</a:t>
            </a:r>
            <a:r>
              <a:rPr lang="en-GB" dirty="0" err="1"/>
              <a:t>Iskren</a:t>
            </a:r>
            <a:r>
              <a:rPr lang="en-GB" dirty="0"/>
              <a:t> knows what I am referring to). </a:t>
            </a:r>
          </a:p>
        </p:txBody>
      </p:sp>
      <p:sp>
        <p:nvSpPr>
          <p:cNvPr id="4" name="Slide Number Placeholder 3">
            <a:extLst>
              <a:ext uri="{FF2B5EF4-FFF2-40B4-BE49-F238E27FC236}">
                <a16:creationId xmlns:a16="http://schemas.microsoft.com/office/drawing/2014/main" id="{8655502E-896D-2DB3-8178-31B7CC170C7B}"/>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32B3667-66EF-4CB9-B1BC-B0A497E686A8}" type="slidenum">
              <a:t>3</a:t>
            </a:fld>
            <a:endParaRPr lang="en-US" sz="1200" b="0" i="0" u="none" strike="noStrike" kern="1200" cap="none" spc="0" baseline="0">
              <a:solidFill>
                <a:srgbClr val="000000"/>
              </a:solidFill>
              <a:uFillTx/>
              <a:latin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8622B1-E4D6-937C-E4C5-F2F2327B77C0}"/>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D1B8458A-17E7-27C7-69CD-2C56F2BF2AF4}"/>
              </a:ext>
            </a:extLst>
          </p:cNvPr>
          <p:cNvSpPr txBox="1">
            <a:spLocks noGrp="1"/>
          </p:cNvSpPr>
          <p:nvPr>
            <p:ph type="body" sz="quarter" idx="1"/>
          </p:nvPr>
        </p:nvSpPr>
        <p:spPr/>
        <p:txBody>
          <a:bodyPr/>
          <a:lstStyle/>
          <a:p>
            <a:r>
              <a:rPr lang="en-GB" dirty="0"/>
              <a:t>Talk about general points which went well in document according to us. My personal takes: Quality over quantity, positive attitude, effective work distribution. </a:t>
            </a:r>
          </a:p>
        </p:txBody>
      </p:sp>
      <p:sp>
        <p:nvSpPr>
          <p:cNvPr id="4" name="Slide Number Placeholder 3">
            <a:extLst>
              <a:ext uri="{FF2B5EF4-FFF2-40B4-BE49-F238E27FC236}">
                <a16:creationId xmlns:a16="http://schemas.microsoft.com/office/drawing/2014/main" id="{75915EA1-3C98-F849-9843-57D1F18CDE32}"/>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1D4A83B9-D068-4B54-92C4-41FBBD7E09FD}" type="slidenum">
              <a:t>4</a:t>
            </a:fld>
            <a:endParaRPr lang="en-US" sz="1200" b="0" i="0" u="none" strike="noStrike" kern="1200" cap="none" spc="0" baseline="0">
              <a:solidFill>
                <a:srgbClr val="000000"/>
              </a:solidFill>
              <a:uFillTx/>
              <a:latin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85750" marR="0" lvl="0" indent="-285750" algn="l" defTabSz="914400" rtl="0" fontAlgn="auto" hangingPunct="1">
              <a:lnSpc>
                <a:spcPct val="100000"/>
              </a:lnSpc>
              <a:spcBef>
                <a:spcPts val="0"/>
              </a:spcBef>
              <a:spcAft>
                <a:spcPts val="0"/>
              </a:spcAft>
              <a:buSzPct val="100000"/>
              <a:buChar char="-"/>
              <a:tabLst/>
              <a:defRPr sz="1800" b="0" i="0" u="none" strike="noStrike" kern="0" cap="none" spc="0" baseline="0">
                <a:solidFill>
                  <a:srgbClr val="000000"/>
                </a:solidFill>
                <a:uFillTx/>
              </a:defRPr>
            </a:pPr>
            <a:r>
              <a:rPr lang="en-GB" sz="1200" b="0" i="0" u="none" strike="noStrike" kern="1200" cap="none" spc="0" baseline="0" dirty="0">
                <a:solidFill>
                  <a:srgbClr val="000000"/>
                </a:solidFill>
                <a:uFillTx/>
                <a:latin typeface="Avenir Next LT Pro Light"/>
              </a:rPr>
              <a:t>Merge of system analysis document with system design document under condition of fixed logical structure. </a:t>
            </a:r>
          </a:p>
          <a:p>
            <a:pPr marL="285750" marR="0" lvl="0" indent="-285750" algn="l" defTabSz="914400" rtl="0" fontAlgn="auto" hangingPunct="1">
              <a:lnSpc>
                <a:spcPct val="100000"/>
              </a:lnSpc>
              <a:spcBef>
                <a:spcPts val="0"/>
              </a:spcBef>
              <a:spcAft>
                <a:spcPts val="0"/>
              </a:spcAft>
              <a:buSzPct val="100000"/>
              <a:buChar char="-"/>
              <a:tabLst/>
              <a:defRPr sz="1800" b="0" i="0" u="none" strike="noStrike" kern="0" cap="none" spc="0" baseline="0">
                <a:solidFill>
                  <a:srgbClr val="000000"/>
                </a:solidFill>
                <a:uFillTx/>
              </a:defRPr>
            </a:pPr>
            <a:r>
              <a:rPr lang="en-GB" sz="1200" b="0" i="0" u="none" strike="noStrike" kern="1200" cap="none" spc="0" baseline="0" dirty="0">
                <a:solidFill>
                  <a:srgbClr val="000000"/>
                </a:solidFill>
                <a:uFillTx/>
                <a:latin typeface="Avenir Next LT Pro Light"/>
              </a:rPr>
              <a:t>Strong emphasis on easy navigation in document </a:t>
            </a:r>
          </a:p>
          <a:p>
            <a:pPr marL="0" marR="0" lvl="0" indent="0" algn="l" defTabSz="914400" rtl="0" eaLnBrk="1" fontAlgn="auto" latinLnBrk="0" hangingPunct="1">
              <a:lnSpc>
                <a:spcPct val="100000"/>
              </a:lnSpc>
              <a:spcBef>
                <a:spcPts val="0"/>
              </a:spcBef>
              <a:spcAft>
                <a:spcPts val="0"/>
              </a:spcAft>
              <a:buClrTx/>
              <a:buSzPct val="100000"/>
              <a:buFontTx/>
              <a:buNone/>
              <a:tabLst/>
              <a:defRPr sz="1800" b="0" i="0" u="none" strike="noStrike" kern="0" cap="none" spc="0" baseline="0">
                <a:solidFill>
                  <a:srgbClr val="000000"/>
                </a:solidFill>
                <a:uFillTx/>
              </a:defRPr>
            </a:pPr>
            <a:r>
              <a:rPr lang="en-GB" sz="1000" dirty="0"/>
              <a:t>Don’t forget to summarize why we connected analysis and SDD, reasoning behind it and new changes to standards of text structure in SDD. (</a:t>
            </a:r>
            <a:r>
              <a:rPr lang="en-GB" sz="1000" dirty="0" err="1"/>
              <a:t>Wouter</a:t>
            </a:r>
            <a:r>
              <a:rPr lang="en-GB" sz="1000" dirty="0"/>
              <a:t> knows what I am referring to here)</a:t>
            </a:r>
          </a:p>
          <a:p>
            <a:pPr marL="285750" marR="0" lvl="0" indent="-285750" algn="l" defTabSz="914400" rtl="0" fontAlgn="auto" hangingPunct="1">
              <a:lnSpc>
                <a:spcPct val="100000"/>
              </a:lnSpc>
              <a:spcBef>
                <a:spcPts val="0"/>
              </a:spcBef>
              <a:spcAft>
                <a:spcPts val="0"/>
              </a:spcAft>
              <a:buSzPct val="100000"/>
              <a:buChar char="-"/>
              <a:tabLst/>
              <a:defRPr sz="1800" b="0" i="0" u="none" strike="noStrike" kern="0" cap="none" spc="0" baseline="0">
                <a:solidFill>
                  <a:srgbClr val="000000"/>
                </a:solidFill>
                <a:uFillTx/>
              </a:defRPr>
            </a:pPr>
            <a:endParaRPr lang="en-GB" sz="1200" b="0" i="0" u="none" strike="noStrike" kern="1200" cap="none" spc="0" baseline="0" dirty="0">
              <a:solidFill>
                <a:srgbClr val="000000"/>
              </a:solidFill>
              <a:uFillTx/>
              <a:latin typeface="Avenir Next LT Pro Light"/>
            </a:endParaRPr>
          </a:p>
          <a:p>
            <a:endParaRPr lang="en-GB" dirty="0"/>
          </a:p>
        </p:txBody>
      </p:sp>
      <p:sp>
        <p:nvSpPr>
          <p:cNvPr id="4" name="Slide Number Placeholder 3"/>
          <p:cNvSpPr>
            <a:spLocks noGrp="1"/>
          </p:cNvSpPr>
          <p:nvPr>
            <p:ph type="sldNum" sz="quarter" idx="5"/>
          </p:nvPr>
        </p:nvSpPr>
        <p:spPr/>
        <p:txBody>
          <a:bodyPr/>
          <a:lstStyle/>
          <a:p>
            <a:pPr lvl="0"/>
            <a:fld id="{276F93BF-0FC1-49FA-ACA0-CEB365ADDCFC}" type="slidenum">
              <a:rPr lang="en-US" smtClean="0"/>
              <a:t>5</a:t>
            </a:fld>
            <a:endParaRPr lang="en-US"/>
          </a:p>
        </p:txBody>
      </p:sp>
    </p:spTree>
    <p:extLst>
      <p:ext uri="{BB962C8B-B14F-4D97-AF65-F5344CB8AC3E}">
        <p14:creationId xmlns:p14="http://schemas.microsoft.com/office/powerpoint/2010/main" val="91226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285750" lvl="0" indent="-285750">
              <a:lnSpc>
                <a:spcPts val="2400"/>
              </a:lnSpc>
              <a:buChar char="-"/>
            </a:pPr>
            <a:r>
              <a:rPr lang="en-GB" sz="1200" dirty="0"/>
              <a:t>Based off few misunderstandings and lot of uncertainty of what is the status of group members work, mandatory stand-ups will be implemented (person in charge for following stand-up will be chose after every stand-up, starting with Adrian).</a:t>
            </a:r>
          </a:p>
          <a:p>
            <a:pPr marL="285750" lvl="0" indent="-285750">
              <a:lnSpc>
                <a:spcPts val="2400"/>
              </a:lnSpc>
              <a:buChar char="-"/>
            </a:pPr>
            <a:r>
              <a:rPr lang="en-GB" sz="1200" dirty="0"/>
              <a:t>Strict structure of document and active feedback session in fixed time (Project hours) </a:t>
            </a:r>
          </a:p>
          <a:p>
            <a:endParaRPr lang="en-GB" dirty="0"/>
          </a:p>
        </p:txBody>
      </p:sp>
      <p:sp>
        <p:nvSpPr>
          <p:cNvPr id="4" name="Slide Number Placeholder 3"/>
          <p:cNvSpPr>
            <a:spLocks noGrp="1"/>
          </p:cNvSpPr>
          <p:nvPr>
            <p:ph type="sldNum" sz="quarter" idx="5"/>
          </p:nvPr>
        </p:nvSpPr>
        <p:spPr/>
        <p:txBody>
          <a:bodyPr/>
          <a:lstStyle/>
          <a:p>
            <a:pPr lvl="0"/>
            <a:fld id="{276F93BF-0FC1-49FA-ACA0-CEB365ADDCFC}" type="slidenum">
              <a:rPr lang="en-US" smtClean="0"/>
              <a:t>8</a:t>
            </a:fld>
            <a:endParaRPr lang="en-US"/>
          </a:p>
        </p:txBody>
      </p:sp>
    </p:spTree>
    <p:extLst>
      <p:ext uri="{BB962C8B-B14F-4D97-AF65-F5344CB8AC3E}">
        <p14:creationId xmlns:p14="http://schemas.microsoft.com/office/powerpoint/2010/main" val="2310432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Don’t forget guys, smile and wave :DD</a:t>
            </a:r>
          </a:p>
        </p:txBody>
      </p:sp>
      <p:sp>
        <p:nvSpPr>
          <p:cNvPr id="4" name="Slide Number Placeholder 3"/>
          <p:cNvSpPr>
            <a:spLocks noGrp="1"/>
          </p:cNvSpPr>
          <p:nvPr>
            <p:ph type="sldNum" sz="quarter" idx="5"/>
          </p:nvPr>
        </p:nvSpPr>
        <p:spPr/>
        <p:txBody>
          <a:bodyPr/>
          <a:lstStyle/>
          <a:p>
            <a:pPr lvl="0"/>
            <a:fld id="{276F93BF-0FC1-49FA-ACA0-CEB365ADDCFC}" type="slidenum">
              <a:rPr lang="en-US" smtClean="0"/>
              <a:t>9</a:t>
            </a:fld>
            <a:endParaRPr lang="en-US"/>
          </a:p>
        </p:txBody>
      </p:sp>
    </p:spTree>
    <p:extLst>
      <p:ext uri="{BB962C8B-B14F-4D97-AF65-F5344CB8AC3E}">
        <p14:creationId xmlns:p14="http://schemas.microsoft.com/office/powerpoint/2010/main" val="1605239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9FD1D0"/>
        </a:solidFill>
        <a:effectLst/>
      </p:bgPr>
    </p:bg>
    <p:spTree>
      <p:nvGrpSpPr>
        <p:cNvPr id="1" name=""/>
        <p:cNvGrpSpPr/>
        <p:nvPr/>
      </p:nvGrpSpPr>
      <p:grpSpPr>
        <a:xfrm>
          <a:off x="0" y="0"/>
          <a:ext cx="0" cy="0"/>
          <a:chOff x="0" y="0"/>
          <a:chExt cx="0" cy="0"/>
        </a:xfrm>
      </p:grpSpPr>
      <p:sp>
        <p:nvSpPr>
          <p:cNvPr id="2" name="Rectangle 832">
            <a:extLst>
              <a:ext uri="{FF2B5EF4-FFF2-40B4-BE49-F238E27FC236}">
                <a16:creationId xmlns:a16="http://schemas.microsoft.com/office/drawing/2014/main" id="{8469B9FD-FF7F-6371-35A2-100EB2B4275A}"/>
              </a:ext>
            </a:extLst>
          </p:cNvPr>
          <p:cNvSpPr/>
          <p:nvPr/>
        </p:nvSpPr>
        <p:spPr>
          <a:xfrm>
            <a:off x="4114800" y="1499616"/>
            <a:ext cx="7505422" cy="3355848"/>
          </a:xfrm>
          <a:prstGeom prst="rect">
            <a:avLst/>
          </a:prstGeom>
          <a:solidFill>
            <a:srgbClr val="FFFFFF"/>
          </a:solidFill>
          <a:ln w="22229"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0" i="0" u="none" strike="noStrike" kern="1200" cap="none" spc="0" baseline="0">
                <a:solidFill>
                  <a:srgbClr val="FFFFFF"/>
                </a:solidFill>
                <a:uFillTx/>
                <a:latin typeface="Avenir Next LT Pro Light"/>
              </a:rPr>
              <a:t>6.53</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grpSp>
        <p:nvGrpSpPr>
          <p:cNvPr id="3" name="Picture Placeholder 16" descr="abstract colorful illustration of buildings">
            <a:extLst>
              <a:ext uri="{FF2B5EF4-FFF2-40B4-BE49-F238E27FC236}">
                <a16:creationId xmlns:a16="http://schemas.microsoft.com/office/drawing/2014/main" id="{8655D7BD-6E9C-FAE8-8927-DD3110F0D5C1}"/>
              </a:ext>
            </a:extLst>
          </p:cNvPr>
          <p:cNvGrpSpPr/>
          <p:nvPr/>
        </p:nvGrpSpPr>
        <p:grpSpPr>
          <a:xfrm>
            <a:off x="0" y="0"/>
            <a:ext cx="6896423" cy="6857103"/>
            <a:chOff x="0" y="0"/>
            <a:chExt cx="6896423" cy="6857103"/>
          </a:xfrm>
        </p:grpSpPr>
        <p:sp>
          <p:nvSpPr>
            <p:cNvPr id="4" name="Freeform: Shape 10">
              <a:extLst>
                <a:ext uri="{FF2B5EF4-FFF2-40B4-BE49-F238E27FC236}">
                  <a16:creationId xmlns:a16="http://schemas.microsoft.com/office/drawing/2014/main" id="{A303CFC0-5246-3C8A-01ED-315735E34416}"/>
                </a:ext>
              </a:extLst>
            </p:cNvPr>
            <p:cNvSpPr/>
            <p:nvPr/>
          </p:nvSpPr>
          <p:spPr>
            <a:xfrm>
              <a:off x="5857317" y="5581717"/>
              <a:ext cx="1004797" cy="684693"/>
            </a:xfrm>
            <a:custGeom>
              <a:avLst/>
              <a:gdLst>
                <a:gd name="f0" fmla="val 10800000"/>
                <a:gd name="f1" fmla="val 5400000"/>
                <a:gd name="f2" fmla="val 180"/>
                <a:gd name="f3" fmla="val w"/>
                <a:gd name="f4" fmla="val h"/>
                <a:gd name="f5" fmla="val 0"/>
                <a:gd name="f6" fmla="val 1004801"/>
                <a:gd name="f7" fmla="val 684694"/>
                <a:gd name="f8" fmla="val 398872"/>
                <a:gd name="f9" fmla="val 1004802"/>
                <a:gd name="f10" fmla="val 115598"/>
                <a:gd name="f11" fmla="val 846015"/>
                <a:gd name="f12" fmla="val 68596"/>
                <a:gd name="f13" fmla="val 705012"/>
                <a:gd name="f14" fmla="val 26676"/>
                <a:gd name="f15" fmla="val 613551"/>
                <a:gd name="f16" fmla="val 557664"/>
                <a:gd name="f17" fmla="+- 0 0 -90"/>
                <a:gd name="f18" fmla="*/ f3 1 1004801"/>
                <a:gd name="f19" fmla="*/ f4 1 684694"/>
                <a:gd name="f20" fmla="val f5"/>
                <a:gd name="f21" fmla="val f6"/>
                <a:gd name="f22" fmla="val f7"/>
                <a:gd name="f23" fmla="*/ f17 f0 1"/>
                <a:gd name="f24" fmla="+- f22 0 f20"/>
                <a:gd name="f25" fmla="+- f21 0 f20"/>
                <a:gd name="f26" fmla="*/ f23 1 f2"/>
                <a:gd name="f27" fmla="*/ f25 1 1004801"/>
                <a:gd name="f28" fmla="*/ f24 1 684694"/>
                <a:gd name="f29" fmla="*/ 398872 f25 1"/>
                <a:gd name="f30" fmla="*/ 684694 f24 1"/>
                <a:gd name="f31" fmla="*/ 1004802 f25 1"/>
                <a:gd name="f32" fmla="*/ 115598 f24 1"/>
                <a:gd name="f33" fmla="*/ 846015 f25 1"/>
                <a:gd name="f34" fmla="*/ 68596 f24 1"/>
                <a:gd name="f35" fmla="*/ 705012 f25 1"/>
                <a:gd name="f36" fmla="*/ 26676 f24 1"/>
                <a:gd name="f37" fmla="*/ 613551 f25 1"/>
                <a:gd name="f38" fmla="*/ 0 f24 1"/>
                <a:gd name="f39" fmla="*/ 0 f25 1"/>
                <a:gd name="f40" fmla="*/ 557664 f24 1"/>
                <a:gd name="f41" fmla="+- f26 0 f1"/>
                <a:gd name="f42" fmla="*/ f29 1 1004801"/>
                <a:gd name="f43" fmla="*/ f30 1 684694"/>
                <a:gd name="f44" fmla="*/ f31 1 1004801"/>
                <a:gd name="f45" fmla="*/ f32 1 684694"/>
                <a:gd name="f46" fmla="*/ f33 1 1004801"/>
                <a:gd name="f47" fmla="*/ f34 1 684694"/>
                <a:gd name="f48" fmla="*/ f35 1 1004801"/>
                <a:gd name="f49" fmla="*/ f36 1 684694"/>
                <a:gd name="f50" fmla="*/ f37 1 1004801"/>
                <a:gd name="f51" fmla="*/ f38 1 684694"/>
                <a:gd name="f52" fmla="*/ f39 1 1004801"/>
                <a:gd name="f53" fmla="*/ f40 1 684694"/>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Lst>
              <a:rect l="f70" t="f73" r="f71" b="f72"/>
              <a:pathLst>
                <a:path w="1004801" h="684694">
                  <a:moveTo>
                    <a:pt x="f8" y="f7"/>
                  </a:moveTo>
                  <a:lnTo>
                    <a:pt x="f9" y="f10"/>
                  </a:lnTo>
                  <a:lnTo>
                    <a:pt x="f11" y="f12"/>
                  </a:lnTo>
                  <a:lnTo>
                    <a:pt x="f13" y="f14"/>
                  </a:lnTo>
                  <a:lnTo>
                    <a:pt x="f15" y="f5"/>
                  </a:lnTo>
                  <a:lnTo>
                    <a:pt x="f5" y="f16"/>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 name="Freeform: Shape 11">
              <a:extLst>
                <a:ext uri="{FF2B5EF4-FFF2-40B4-BE49-F238E27FC236}">
                  <a16:creationId xmlns:a16="http://schemas.microsoft.com/office/drawing/2014/main" id="{1FAA04DE-BBD0-E916-B6DE-DDFA35BD51E9}"/>
                </a:ext>
              </a:extLst>
            </p:cNvPr>
            <p:cNvSpPr/>
            <p:nvPr/>
          </p:nvSpPr>
          <p:spPr>
            <a:xfrm>
              <a:off x="6247299" y="5712558"/>
              <a:ext cx="621170" cy="1142003"/>
            </a:xfrm>
            <a:custGeom>
              <a:avLst/>
              <a:gdLst>
                <a:gd name="f0" fmla="val 10800000"/>
                <a:gd name="f1" fmla="val 5400000"/>
                <a:gd name="f2" fmla="val 180"/>
                <a:gd name="f3" fmla="val w"/>
                <a:gd name="f4" fmla="val h"/>
                <a:gd name="f5" fmla="val 0"/>
                <a:gd name="f6" fmla="val 621173"/>
                <a:gd name="f7" fmla="val 1142003"/>
                <a:gd name="f8" fmla="val 17784"/>
                <a:gd name="f9" fmla="val 566556"/>
                <a:gd name="f10" fmla="val 1142004"/>
                <a:gd name="f11" fmla="val 570362"/>
                <a:gd name="f12" fmla="val 621174"/>
                <a:gd name="f13" fmla="+- 0 0 -90"/>
                <a:gd name="f14" fmla="*/ f3 1 621173"/>
                <a:gd name="f15" fmla="*/ f4 1 1142003"/>
                <a:gd name="f16" fmla="val f5"/>
                <a:gd name="f17" fmla="val f6"/>
                <a:gd name="f18" fmla="val f7"/>
                <a:gd name="f19" fmla="*/ f13 f0 1"/>
                <a:gd name="f20" fmla="+- f18 0 f16"/>
                <a:gd name="f21" fmla="+- f17 0 f16"/>
                <a:gd name="f22" fmla="*/ f19 1 f2"/>
                <a:gd name="f23" fmla="*/ f21 1 621173"/>
                <a:gd name="f24" fmla="*/ f20 1 1142003"/>
                <a:gd name="f25" fmla="*/ 17784 f21 1"/>
                <a:gd name="f26" fmla="*/ 566556 f20 1"/>
                <a:gd name="f27" fmla="*/ 0 f21 1"/>
                <a:gd name="f28" fmla="*/ 1142004 f20 1"/>
                <a:gd name="f29" fmla="*/ 570362 f21 1"/>
                <a:gd name="f30" fmla="*/ 621174 f21 1"/>
                <a:gd name="f31" fmla="*/ 0 f20 1"/>
                <a:gd name="f32" fmla="+- f22 0 f1"/>
                <a:gd name="f33" fmla="*/ f25 1 621173"/>
                <a:gd name="f34" fmla="*/ f26 1 1142003"/>
                <a:gd name="f35" fmla="*/ f27 1 621173"/>
                <a:gd name="f36" fmla="*/ f28 1 1142003"/>
                <a:gd name="f37" fmla="*/ f29 1 621173"/>
                <a:gd name="f38" fmla="*/ f30 1 621173"/>
                <a:gd name="f39" fmla="*/ f31 1 1142003"/>
                <a:gd name="f40" fmla="*/ f16 1 f23"/>
                <a:gd name="f41" fmla="*/ f17 1 f23"/>
                <a:gd name="f42" fmla="*/ f16 1 f24"/>
                <a:gd name="f43" fmla="*/ f18 1 f24"/>
                <a:gd name="f44" fmla="*/ f33 1 f23"/>
                <a:gd name="f45" fmla="*/ f34 1 f24"/>
                <a:gd name="f46" fmla="*/ f35 1 f23"/>
                <a:gd name="f47" fmla="*/ f36 1 f24"/>
                <a:gd name="f48" fmla="*/ f37 1 f23"/>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4 1"/>
                <a:gd name="f60" fmla="*/ f49 f14 1"/>
                <a:gd name="f61" fmla="*/ f50 f15 1"/>
              </a:gdLst>
              <a:ahLst/>
              <a:cxnLst>
                <a:cxn ang="3cd4">
                  <a:pos x="hc" y="t"/>
                </a:cxn>
                <a:cxn ang="0">
                  <a:pos x="r" y="vc"/>
                </a:cxn>
                <a:cxn ang="cd4">
                  <a:pos x="hc" y="b"/>
                </a:cxn>
                <a:cxn ang="cd2">
                  <a:pos x="l" y="vc"/>
                </a:cxn>
                <a:cxn ang="f32">
                  <a:pos x="f55" y="f56"/>
                </a:cxn>
                <a:cxn ang="f32">
                  <a:pos x="f57" y="f58"/>
                </a:cxn>
                <a:cxn ang="f32">
                  <a:pos x="f59" y="f58"/>
                </a:cxn>
                <a:cxn ang="f32">
                  <a:pos x="f60" y="f61"/>
                </a:cxn>
              </a:cxnLst>
              <a:rect l="f51" t="f54" r="f52" b="f53"/>
              <a:pathLst>
                <a:path w="621173" h="1142003">
                  <a:moveTo>
                    <a:pt x="f8" y="f9"/>
                  </a:moveTo>
                  <a:lnTo>
                    <a:pt x="f5" y="f10"/>
                  </a:lnTo>
                  <a:lnTo>
                    <a:pt x="f11" y="f10"/>
                  </a:lnTo>
                  <a:lnTo>
                    <a:pt x="f12"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 name="Freeform: Shape 12">
              <a:extLst>
                <a:ext uri="{FF2B5EF4-FFF2-40B4-BE49-F238E27FC236}">
                  <a16:creationId xmlns:a16="http://schemas.microsoft.com/office/drawing/2014/main" id="{3A3C0ED2-EC19-FB55-B17C-B1B1447903DE}"/>
                </a:ext>
              </a:extLst>
            </p:cNvPr>
            <p:cNvSpPr/>
            <p:nvPr/>
          </p:nvSpPr>
          <p:spPr>
            <a:xfrm>
              <a:off x="1091180" y="6228307"/>
              <a:ext cx="652927" cy="626263"/>
            </a:xfrm>
            <a:custGeom>
              <a:avLst/>
              <a:gdLst>
                <a:gd name="f0" fmla="val 10800000"/>
                <a:gd name="f1" fmla="val 5400000"/>
                <a:gd name="f2" fmla="val 180"/>
                <a:gd name="f3" fmla="val w"/>
                <a:gd name="f4" fmla="val h"/>
                <a:gd name="f5" fmla="val 0"/>
                <a:gd name="f6" fmla="val 652930"/>
                <a:gd name="f7" fmla="val 626260"/>
                <a:gd name="f8" fmla="val 647849"/>
                <a:gd name="f9" fmla="val 242628"/>
                <a:gd name="f10" fmla="val 652931"/>
                <a:gd name="f11" fmla="val 238818"/>
                <a:gd name="f12" fmla="val 635146"/>
                <a:gd name="f13" fmla="val 232466"/>
                <a:gd name="f14" fmla="val 58433"/>
                <a:gd name="f15" fmla="val 144813"/>
                <a:gd name="f16" fmla="+- 0 0 -90"/>
                <a:gd name="f17" fmla="*/ f3 1 652930"/>
                <a:gd name="f18" fmla="*/ f4 1 626260"/>
                <a:gd name="f19" fmla="val f5"/>
                <a:gd name="f20" fmla="val f6"/>
                <a:gd name="f21" fmla="val f7"/>
                <a:gd name="f22" fmla="*/ f16 f0 1"/>
                <a:gd name="f23" fmla="+- f21 0 f19"/>
                <a:gd name="f24" fmla="+- f20 0 f19"/>
                <a:gd name="f25" fmla="*/ f22 1 f2"/>
                <a:gd name="f26" fmla="*/ f24 1 652930"/>
                <a:gd name="f27" fmla="*/ f23 1 626260"/>
                <a:gd name="f28" fmla="*/ 647849 f24 1"/>
                <a:gd name="f29" fmla="*/ 242628 f23 1"/>
                <a:gd name="f30" fmla="*/ 652931 f24 1"/>
                <a:gd name="f31" fmla="*/ 238818 f23 1"/>
                <a:gd name="f32" fmla="*/ 635146 f24 1"/>
                <a:gd name="f33" fmla="*/ 232466 f23 1"/>
                <a:gd name="f34" fmla="*/ 0 f24 1"/>
                <a:gd name="f35" fmla="*/ 0 f23 1"/>
                <a:gd name="f36" fmla="*/ 58433 f24 1"/>
                <a:gd name="f37" fmla="*/ 626260 f23 1"/>
                <a:gd name="f38" fmla="*/ 144813 f24 1"/>
                <a:gd name="f39" fmla="+- f25 0 f1"/>
                <a:gd name="f40" fmla="*/ f28 1 652930"/>
                <a:gd name="f41" fmla="*/ f29 1 626260"/>
                <a:gd name="f42" fmla="*/ f30 1 652930"/>
                <a:gd name="f43" fmla="*/ f31 1 626260"/>
                <a:gd name="f44" fmla="*/ f32 1 652930"/>
                <a:gd name="f45" fmla="*/ f33 1 626260"/>
                <a:gd name="f46" fmla="*/ f34 1 652930"/>
                <a:gd name="f47" fmla="*/ f35 1 626260"/>
                <a:gd name="f48" fmla="*/ f36 1 652930"/>
                <a:gd name="f49" fmla="*/ f37 1 626260"/>
                <a:gd name="f50" fmla="*/ f38 1 652930"/>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6"/>
                <a:gd name="f64" fmla="*/ f49 1 f27"/>
                <a:gd name="f65" fmla="*/ f50 1 f26"/>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7 1"/>
                <a:gd name="f79" fmla="*/ f64 f18 1"/>
                <a:gd name="f80" fmla="*/ f65 f17 1"/>
              </a:gdLst>
              <a:ahLst/>
              <a:cxnLst>
                <a:cxn ang="3cd4">
                  <a:pos x="hc" y="t"/>
                </a:cxn>
                <a:cxn ang="0">
                  <a:pos x="r" y="vc"/>
                </a:cxn>
                <a:cxn ang="cd4">
                  <a:pos x="hc" y="b"/>
                </a:cxn>
                <a:cxn ang="cd2">
                  <a:pos x="l" y="vc"/>
                </a:cxn>
                <a:cxn ang="f39">
                  <a:pos x="f70" y="f71"/>
                </a:cxn>
                <a:cxn ang="f39">
                  <a:pos x="f72" y="f73"/>
                </a:cxn>
                <a:cxn ang="f39">
                  <a:pos x="f74" y="f75"/>
                </a:cxn>
                <a:cxn ang="f39">
                  <a:pos x="f76" y="f77"/>
                </a:cxn>
                <a:cxn ang="f39">
                  <a:pos x="f78" y="f79"/>
                </a:cxn>
                <a:cxn ang="f39">
                  <a:pos x="f80" y="f79"/>
                </a:cxn>
                <a:cxn ang="f39">
                  <a:pos x="f70" y="f71"/>
                </a:cxn>
              </a:cxnLst>
              <a:rect l="f66" t="f69" r="f67" b="f68"/>
              <a:pathLst>
                <a:path w="652930" h="626260">
                  <a:moveTo>
                    <a:pt x="f8" y="f9"/>
                  </a:moveTo>
                  <a:lnTo>
                    <a:pt x="f10" y="f11"/>
                  </a:lnTo>
                  <a:lnTo>
                    <a:pt x="f12" y="f13"/>
                  </a:lnTo>
                  <a:lnTo>
                    <a:pt x="f5" y="f5"/>
                  </a:lnTo>
                  <a:lnTo>
                    <a:pt x="f14" y="f7"/>
                  </a:lnTo>
                  <a:lnTo>
                    <a:pt x="f15" y="f7"/>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 name="Freeform: Shape 13">
              <a:extLst>
                <a:ext uri="{FF2B5EF4-FFF2-40B4-BE49-F238E27FC236}">
                  <a16:creationId xmlns:a16="http://schemas.microsoft.com/office/drawing/2014/main" id="{3A7BC283-8885-73F5-E605-C22E684D3828}"/>
                </a:ext>
              </a:extLst>
            </p:cNvPr>
            <p:cNvSpPr/>
            <p:nvPr/>
          </p:nvSpPr>
          <p:spPr>
            <a:xfrm>
              <a:off x="1759351" y="6473476"/>
              <a:ext cx="638955" cy="233738"/>
            </a:xfrm>
            <a:custGeom>
              <a:avLst/>
              <a:gdLst>
                <a:gd name="f0" fmla="val 10800000"/>
                <a:gd name="f1" fmla="val 5400000"/>
                <a:gd name="f2" fmla="val 180"/>
                <a:gd name="f3" fmla="val w"/>
                <a:gd name="f4" fmla="val h"/>
                <a:gd name="f5" fmla="val 0"/>
                <a:gd name="f6" fmla="val 638957"/>
                <a:gd name="f7" fmla="val 233736"/>
                <a:gd name="f8" fmla="val 637687"/>
                <a:gd name="f9" fmla="val 1270"/>
                <a:gd name="f10" fmla="+- 0 0 -90"/>
                <a:gd name="f11" fmla="*/ f3 1 638957"/>
                <a:gd name="f12" fmla="*/ f4 1 233736"/>
                <a:gd name="f13" fmla="val f5"/>
                <a:gd name="f14" fmla="val f6"/>
                <a:gd name="f15" fmla="val f7"/>
                <a:gd name="f16" fmla="*/ f10 f0 1"/>
                <a:gd name="f17" fmla="+- f15 0 f13"/>
                <a:gd name="f18" fmla="+- f14 0 f13"/>
                <a:gd name="f19" fmla="*/ f16 1 f2"/>
                <a:gd name="f20" fmla="*/ f18 1 638957"/>
                <a:gd name="f21" fmla="*/ f17 1 233736"/>
                <a:gd name="f22" fmla="*/ 637687 f18 1"/>
                <a:gd name="f23" fmla="*/ 233736 f17 1"/>
                <a:gd name="f24" fmla="*/ 638957 f18 1"/>
                <a:gd name="f25" fmla="*/ 1270 f18 1"/>
                <a:gd name="f26" fmla="*/ 0 f17 1"/>
                <a:gd name="f27" fmla="*/ 0 f18 1"/>
                <a:gd name="f28" fmla="+- f19 0 f1"/>
                <a:gd name="f29" fmla="*/ f22 1 638957"/>
                <a:gd name="f30" fmla="*/ f23 1 233736"/>
                <a:gd name="f31" fmla="*/ f24 1 638957"/>
                <a:gd name="f32" fmla="*/ f25 1 638957"/>
                <a:gd name="f33" fmla="*/ f26 1 233736"/>
                <a:gd name="f34" fmla="*/ f27 1 638957"/>
                <a:gd name="f35" fmla="*/ f13 1 f20"/>
                <a:gd name="f36" fmla="*/ f14 1 f20"/>
                <a:gd name="f37" fmla="*/ f13 1 f21"/>
                <a:gd name="f38" fmla="*/ f15 1 f21"/>
                <a:gd name="f39" fmla="*/ f29 1 f20"/>
                <a:gd name="f40" fmla="*/ f30 1 f21"/>
                <a:gd name="f41" fmla="*/ f31 1 f20"/>
                <a:gd name="f42" fmla="*/ f32 1 f20"/>
                <a:gd name="f43" fmla="*/ f33 1 f21"/>
                <a:gd name="f44" fmla="*/ f34 1 f20"/>
                <a:gd name="f45" fmla="*/ f35 f11 1"/>
                <a:gd name="f46" fmla="*/ f36 f11 1"/>
                <a:gd name="f47" fmla="*/ f38 f12 1"/>
                <a:gd name="f48" fmla="*/ f37 f12 1"/>
                <a:gd name="f49" fmla="*/ f39 f11 1"/>
                <a:gd name="f50" fmla="*/ f40 f12 1"/>
                <a:gd name="f51" fmla="*/ f41 f11 1"/>
                <a:gd name="f52" fmla="*/ f42 f11 1"/>
                <a:gd name="f53" fmla="*/ f43 f12 1"/>
                <a:gd name="f54" fmla="*/ f44 f11 1"/>
              </a:gdLst>
              <a:ahLst/>
              <a:cxnLst>
                <a:cxn ang="3cd4">
                  <a:pos x="hc" y="t"/>
                </a:cxn>
                <a:cxn ang="0">
                  <a:pos x="r" y="vc"/>
                </a:cxn>
                <a:cxn ang="cd4">
                  <a:pos x="hc" y="b"/>
                </a:cxn>
                <a:cxn ang="cd2">
                  <a:pos x="l" y="vc"/>
                </a:cxn>
                <a:cxn ang="f28">
                  <a:pos x="f49" y="f50"/>
                </a:cxn>
                <a:cxn ang="f28">
                  <a:pos x="f51" y="f50"/>
                </a:cxn>
                <a:cxn ang="f28">
                  <a:pos x="f52" y="f53"/>
                </a:cxn>
                <a:cxn ang="f28">
                  <a:pos x="f54" y="f53"/>
                </a:cxn>
              </a:cxnLst>
              <a:rect l="f45" t="f48" r="f46" b="f47"/>
              <a:pathLst>
                <a:path w="638957" h="233736">
                  <a:moveTo>
                    <a:pt x="f8" y="f7"/>
                  </a:moveTo>
                  <a:lnTo>
                    <a:pt x="f6" y="f7"/>
                  </a:lnTo>
                  <a:lnTo>
                    <a:pt x="f9" y="f5"/>
                  </a:lnTo>
                  <a:lnTo>
                    <a:pt x="f5"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 name="Freeform: Shape 14">
              <a:extLst>
                <a:ext uri="{FF2B5EF4-FFF2-40B4-BE49-F238E27FC236}">
                  <a16:creationId xmlns:a16="http://schemas.microsoft.com/office/drawing/2014/main" id="{22EB604A-16F4-048A-6B6B-20F3EA6930BD}"/>
                </a:ext>
              </a:extLst>
            </p:cNvPr>
            <p:cNvSpPr/>
            <p:nvPr/>
          </p:nvSpPr>
          <p:spPr>
            <a:xfrm>
              <a:off x="1735220" y="6439177"/>
              <a:ext cx="15243" cy="13972"/>
            </a:xfrm>
            <a:custGeom>
              <a:avLst/>
              <a:gdLst>
                <a:gd name="f0" fmla="val 10800000"/>
                <a:gd name="f1" fmla="val 5400000"/>
                <a:gd name="f2" fmla="val 180"/>
                <a:gd name="f3" fmla="val w"/>
                <a:gd name="f4" fmla="val h"/>
                <a:gd name="f5" fmla="val 0"/>
                <a:gd name="f6" fmla="val 15243"/>
                <a:gd name="f7" fmla="val 13973"/>
                <a:gd name="f8" fmla="val 1270"/>
                <a:gd name="f9" fmla="val 8892"/>
                <a:gd name="f10" fmla="val 5081"/>
                <a:gd name="f11" fmla="+- 0 0 -90"/>
                <a:gd name="f12" fmla="*/ f3 1 15243"/>
                <a:gd name="f13" fmla="*/ f4 1 13973"/>
                <a:gd name="f14" fmla="val f5"/>
                <a:gd name="f15" fmla="val f6"/>
                <a:gd name="f16" fmla="val f7"/>
                <a:gd name="f17" fmla="*/ f11 f0 1"/>
                <a:gd name="f18" fmla="+- f16 0 f14"/>
                <a:gd name="f19" fmla="+- f15 0 f14"/>
                <a:gd name="f20" fmla="*/ f17 1 f2"/>
                <a:gd name="f21" fmla="*/ f19 1 15243"/>
                <a:gd name="f22" fmla="*/ f18 1 13973"/>
                <a:gd name="f23" fmla="*/ 1270 f19 1"/>
                <a:gd name="f24" fmla="*/ 8892 f18 1"/>
                <a:gd name="f25" fmla="*/ 15243 f19 1"/>
                <a:gd name="f26" fmla="*/ 13973 f18 1"/>
                <a:gd name="f27" fmla="*/ 5081 f18 1"/>
                <a:gd name="f28" fmla="*/ 0 f19 1"/>
                <a:gd name="f29" fmla="*/ 0 f18 1"/>
                <a:gd name="f30" fmla="+- f20 0 f1"/>
                <a:gd name="f31" fmla="*/ f23 1 15243"/>
                <a:gd name="f32" fmla="*/ f24 1 13973"/>
                <a:gd name="f33" fmla="*/ f25 1 15243"/>
                <a:gd name="f34" fmla="*/ f26 1 13973"/>
                <a:gd name="f35" fmla="*/ f27 1 13973"/>
                <a:gd name="f36" fmla="*/ f28 1 15243"/>
                <a:gd name="f37" fmla="*/ f29 1 13973"/>
                <a:gd name="f38" fmla="*/ f14 1 f21"/>
                <a:gd name="f39" fmla="*/ f15 1 f21"/>
                <a:gd name="f40" fmla="*/ f14 1 f22"/>
                <a:gd name="f41" fmla="*/ f16 1 f22"/>
                <a:gd name="f42" fmla="*/ f31 1 f21"/>
                <a:gd name="f43" fmla="*/ f32 1 f22"/>
                <a:gd name="f44" fmla="*/ f33 1 f21"/>
                <a:gd name="f45" fmla="*/ f34 1 f22"/>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3 1"/>
                <a:gd name="f58" fmla="*/ f47 f12 1"/>
                <a:gd name="f59" fmla="*/ f48 f13 1"/>
              </a:gdLst>
              <a:ahLst/>
              <a:cxnLst>
                <a:cxn ang="3cd4">
                  <a:pos x="hc" y="t"/>
                </a:cxn>
                <a:cxn ang="0">
                  <a:pos x="r" y="vc"/>
                </a:cxn>
                <a:cxn ang="cd4">
                  <a:pos x="hc" y="b"/>
                </a:cxn>
                <a:cxn ang="cd2">
                  <a:pos x="l" y="vc"/>
                </a:cxn>
                <a:cxn ang="f30">
                  <a:pos x="f53" y="f54"/>
                </a:cxn>
                <a:cxn ang="f30">
                  <a:pos x="f55" y="f56"/>
                </a:cxn>
                <a:cxn ang="f30">
                  <a:pos x="f55" y="f57"/>
                </a:cxn>
                <a:cxn ang="f30">
                  <a:pos x="f58" y="f59"/>
                </a:cxn>
              </a:cxnLst>
              <a:rect l="f49" t="f52" r="f50" b="f51"/>
              <a:pathLst>
                <a:path w="15243" h="13973">
                  <a:moveTo>
                    <a:pt x="f8" y="f9"/>
                  </a:moveTo>
                  <a:lnTo>
                    <a:pt x="f6" y="f7"/>
                  </a:lnTo>
                  <a:lnTo>
                    <a:pt x="f6" y="f10"/>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 name="Freeform: Shape 15">
              <a:extLst>
                <a:ext uri="{FF2B5EF4-FFF2-40B4-BE49-F238E27FC236}">
                  <a16:creationId xmlns:a16="http://schemas.microsoft.com/office/drawing/2014/main" id="{DDD4297D-3498-148E-CC4E-43CEB0448DB6}"/>
                </a:ext>
              </a:extLst>
            </p:cNvPr>
            <p:cNvSpPr/>
            <p:nvPr/>
          </p:nvSpPr>
          <p:spPr>
            <a:xfrm>
              <a:off x="1742837" y="6421392"/>
              <a:ext cx="5084" cy="6355"/>
            </a:xfrm>
            <a:custGeom>
              <a:avLst/>
              <a:gdLst>
                <a:gd name="f0" fmla="val 10800000"/>
                <a:gd name="f1" fmla="val 5400000"/>
                <a:gd name="f2" fmla="val 180"/>
                <a:gd name="f3" fmla="val w"/>
                <a:gd name="f4" fmla="val h"/>
                <a:gd name="f5" fmla="val 0"/>
                <a:gd name="f6" fmla="val 5081"/>
                <a:gd name="f7" fmla="val 6351"/>
                <a:gd name="f8" fmla="val 6352"/>
                <a:gd name="f9" fmla="+- 0 0 -90"/>
                <a:gd name="f10" fmla="*/ f3 1 5081"/>
                <a:gd name="f11" fmla="*/ f4 1 6351"/>
                <a:gd name="f12" fmla="val f5"/>
                <a:gd name="f13" fmla="val f6"/>
                <a:gd name="f14" fmla="val f7"/>
                <a:gd name="f15" fmla="*/ f9 f0 1"/>
                <a:gd name="f16" fmla="+- f14 0 f12"/>
                <a:gd name="f17" fmla="+- f13 0 f12"/>
                <a:gd name="f18" fmla="*/ f15 1 f2"/>
                <a:gd name="f19" fmla="*/ f17 1 5081"/>
                <a:gd name="f20" fmla="*/ f16 1 6351"/>
                <a:gd name="f21" fmla="*/ 5081 f17 1"/>
                <a:gd name="f22" fmla="*/ 6352 f16 1"/>
                <a:gd name="f23" fmla="*/ 0 f16 1"/>
                <a:gd name="f24" fmla="*/ 0 f17 1"/>
                <a:gd name="f25" fmla="*/ 5081 f16 1"/>
                <a:gd name="f26" fmla="+- f18 0 f1"/>
                <a:gd name="f27" fmla="*/ f21 1 5081"/>
                <a:gd name="f28" fmla="*/ f22 1 6351"/>
                <a:gd name="f29" fmla="*/ f23 1 6351"/>
                <a:gd name="f30" fmla="*/ f24 1 5081"/>
                <a:gd name="f31" fmla="*/ f25 1 6351"/>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Lst>
              <a:rect l="f41" t="f44" r="f42" b="f43"/>
              <a:pathLst>
                <a:path w="5081" h="6351">
                  <a:moveTo>
                    <a:pt x="f6" y="f8"/>
                  </a:moveTo>
                  <a:lnTo>
                    <a:pt x="f6" y="f5"/>
                  </a:lnTo>
                  <a:lnTo>
                    <a:pt x="f5" y="f6"/>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 name="Freeform: Shape 16">
              <a:extLst>
                <a:ext uri="{FF2B5EF4-FFF2-40B4-BE49-F238E27FC236}">
                  <a16:creationId xmlns:a16="http://schemas.microsoft.com/office/drawing/2014/main" id="{40A97727-661D-453D-B2CC-ACBE255F1D1C}"/>
                </a:ext>
              </a:extLst>
            </p:cNvPr>
            <p:cNvSpPr/>
            <p:nvPr/>
          </p:nvSpPr>
          <p:spPr>
            <a:xfrm>
              <a:off x="1089909" y="6204167"/>
              <a:ext cx="630067" cy="238813"/>
            </a:xfrm>
            <a:custGeom>
              <a:avLst/>
              <a:gdLst>
                <a:gd name="f0" fmla="val 10800000"/>
                <a:gd name="f1" fmla="val 5400000"/>
                <a:gd name="f2" fmla="val 180"/>
                <a:gd name="f3" fmla="val w"/>
                <a:gd name="f4" fmla="val h"/>
                <a:gd name="f5" fmla="val 0"/>
                <a:gd name="f6" fmla="val 630065"/>
                <a:gd name="f7" fmla="val 238817"/>
                <a:gd name="f8" fmla="val 7622"/>
                <a:gd name="f9" fmla="val 238818"/>
                <a:gd name="f10" fmla="val 229925"/>
                <a:gd name="f11" fmla="+- 0 0 -90"/>
                <a:gd name="f12" fmla="*/ f3 1 630065"/>
                <a:gd name="f13" fmla="*/ f4 1 238817"/>
                <a:gd name="f14" fmla="val f5"/>
                <a:gd name="f15" fmla="val f6"/>
                <a:gd name="f16" fmla="val f7"/>
                <a:gd name="f17" fmla="*/ f11 f0 1"/>
                <a:gd name="f18" fmla="+- f16 0 f14"/>
                <a:gd name="f19" fmla="+- f15 0 f14"/>
                <a:gd name="f20" fmla="*/ f17 1 f2"/>
                <a:gd name="f21" fmla="*/ f19 1 630065"/>
                <a:gd name="f22" fmla="*/ f18 1 238817"/>
                <a:gd name="f23" fmla="*/ 0 f19 1"/>
                <a:gd name="f24" fmla="*/ 0 f18 1"/>
                <a:gd name="f25" fmla="*/ 7622 f18 1"/>
                <a:gd name="f26" fmla="*/ 630065 f19 1"/>
                <a:gd name="f27" fmla="*/ 238818 f18 1"/>
                <a:gd name="f28" fmla="*/ 229925 f18 1"/>
                <a:gd name="f29" fmla="+- f20 0 f1"/>
                <a:gd name="f30" fmla="*/ f23 1 630065"/>
                <a:gd name="f31" fmla="*/ f24 1 238817"/>
                <a:gd name="f32" fmla="*/ f25 1 238817"/>
                <a:gd name="f33" fmla="*/ f26 1 630065"/>
                <a:gd name="f34" fmla="*/ f27 1 238817"/>
                <a:gd name="f35" fmla="*/ f28 1 238817"/>
                <a:gd name="f36" fmla="*/ f14 1 f21"/>
                <a:gd name="f37" fmla="*/ f15 1 f21"/>
                <a:gd name="f38" fmla="*/ f14 1 f22"/>
                <a:gd name="f39" fmla="*/ f16 1 f22"/>
                <a:gd name="f40" fmla="*/ f30 1 f21"/>
                <a:gd name="f41" fmla="*/ f31 1 f22"/>
                <a:gd name="f42" fmla="*/ f32 1 f22"/>
                <a:gd name="f43" fmla="*/ f33 1 f21"/>
                <a:gd name="f44" fmla="*/ f34 1 f22"/>
                <a:gd name="f45" fmla="*/ f35 1 f22"/>
                <a:gd name="f46" fmla="*/ f36 f12 1"/>
                <a:gd name="f47" fmla="*/ f37 f12 1"/>
                <a:gd name="f48" fmla="*/ f39 f13 1"/>
                <a:gd name="f49" fmla="*/ f38 f13 1"/>
                <a:gd name="f50" fmla="*/ f40 f12 1"/>
                <a:gd name="f51" fmla="*/ f41 f13 1"/>
                <a:gd name="f52" fmla="*/ f42 f13 1"/>
                <a:gd name="f53" fmla="*/ f43 f12 1"/>
                <a:gd name="f54" fmla="*/ f44 f13 1"/>
                <a:gd name="f55" fmla="*/ f45 f13 1"/>
              </a:gdLst>
              <a:ahLst/>
              <a:cxnLst>
                <a:cxn ang="3cd4">
                  <a:pos x="hc" y="t"/>
                </a:cxn>
                <a:cxn ang="0">
                  <a:pos x="r" y="vc"/>
                </a:cxn>
                <a:cxn ang="cd4">
                  <a:pos x="hc" y="b"/>
                </a:cxn>
                <a:cxn ang="cd2">
                  <a:pos x="l" y="vc"/>
                </a:cxn>
                <a:cxn ang="f29">
                  <a:pos x="f50" y="f51"/>
                </a:cxn>
                <a:cxn ang="f29">
                  <a:pos x="f50" y="f52"/>
                </a:cxn>
                <a:cxn ang="f29">
                  <a:pos x="f53" y="f54"/>
                </a:cxn>
                <a:cxn ang="f29">
                  <a:pos x="f53" y="f55"/>
                </a:cxn>
              </a:cxnLst>
              <a:rect l="f46" t="f49" r="f47" b="f48"/>
              <a:pathLst>
                <a:path w="630065" h="238817">
                  <a:moveTo>
                    <a:pt x="f5" y="f5"/>
                  </a:moveTo>
                  <a:lnTo>
                    <a:pt x="f5" y="f8"/>
                  </a:lnTo>
                  <a:lnTo>
                    <a:pt x="f6" y="f9"/>
                  </a:lnTo>
                  <a:lnTo>
                    <a:pt x="f6" y="f10"/>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 name="Freeform: Shape 17">
              <a:extLst>
                <a:ext uri="{FF2B5EF4-FFF2-40B4-BE49-F238E27FC236}">
                  <a16:creationId xmlns:a16="http://schemas.microsoft.com/office/drawing/2014/main" id="{CB2C291D-7A38-4FE4-FD30-432C8CBAE0EB}"/>
                </a:ext>
              </a:extLst>
            </p:cNvPr>
            <p:cNvSpPr/>
            <p:nvPr/>
          </p:nvSpPr>
          <p:spPr>
            <a:xfrm>
              <a:off x="1096265" y="5751941"/>
              <a:ext cx="650385" cy="668179"/>
            </a:xfrm>
            <a:custGeom>
              <a:avLst/>
              <a:gdLst>
                <a:gd name="f0" fmla="val 10800000"/>
                <a:gd name="f1" fmla="val 5400000"/>
                <a:gd name="f2" fmla="val 180"/>
                <a:gd name="f3" fmla="val w"/>
                <a:gd name="f4" fmla="val h"/>
                <a:gd name="f5" fmla="val 0"/>
                <a:gd name="f6" fmla="val 650389"/>
                <a:gd name="f7" fmla="val 668180"/>
                <a:gd name="f8" fmla="val 630065"/>
                <a:gd name="f9" fmla="val 650390"/>
                <a:gd name="f10" fmla="val 651667"/>
                <a:gd name="f11" fmla="val 600849"/>
                <a:gd name="f12" fmla="val 438255"/>
                <a:gd name="f13" fmla="+- 0 0 -90"/>
                <a:gd name="f14" fmla="*/ f3 1 650389"/>
                <a:gd name="f15" fmla="*/ f4 1 668180"/>
                <a:gd name="f16" fmla="val f5"/>
                <a:gd name="f17" fmla="val f6"/>
                <a:gd name="f18" fmla="val f7"/>
                <a:gd name="f19" fmla="*/ f13 f0 1"/>
                <a:gd name="f20" fmla="+- f18 0 f16"/>
                <a:gd name="f21" fmla="+- f17 0 f16"/>
                <a:gd name="f22" fmla="*/ f19 1 f2"/>
                <a:gd name="f23" fmla="*/ f21 1 650389"/>
                <a:gd name="f24" fmla="*/ f20 1 668180"/>
                <a:gd name="f25" fmla="*/ 630065 f21 1"/>
                <a:gd name="f26" fmla="*/ 668180 f20 1"/>
                <a:gd name="f27" fmla="*/ 650390 f21 1"/>
                <a:gd name="f28" fmla="*/ 651667 f20 1"/>
                <a:gd name="f29" fmla="*/ 600849 f21 1"/>
                <a:gd name="f30" fmla="*/ 0 f20 1"/>
                <a:gd name="f31" fmla="*/ 0 f21 1"/>
                <a:gd name="f32" fmla="*/ 438255 f20 1"/>
                <a:gd name="f33" fmla="+- f22 0 f1"/>
                <a:gd name="f34" fmla="*/ f25 1 650389"/>
                <a:gd name="f35" fmla="*/ f26 1 668180"/>
                <a:gd name="f36" fmla="*/ f27 1 650389"/>
                <a:gd name="f37" fmla="*/ f28 1 668180"/>
                <a:gd name="f38" fmla="*/ f29 1 650389"/>
                <a:gd name="f39" fmla="*/ f30 1 668180"/>
                <a:gd name="f40" fmla="*/ f31 1 650389"/>
                <a:gd name="f41" fmla="*/ f32 1 66818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650389" h="668180">
                  <a:moveTo>
                    <a:pt x="f8" y="f7"/>
                  </a:moveTo>
                  <a:lnTo>
                    <a:pt x="f9" y="f10"/>
                  </a:lnTo>
                  <a:lnTo>
                    <a:pt x="f11" y="f5"/>
                  </a:lnTo>
                  <a:lnTo>
                    <a:pt x="f5" y="f1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 name="Freeform: Shape 18">
              <a:extLst>
                <a:ext uri="{FF2B5EF4-FFF2-40B4-BE49-F238E27FC236}">
                  <a16:creationId xmlns:a16="http://schemas.microsoft.com/office/drawing/2014/main" id="{033F0735-94C9-63CC-E0A0-ADAFDAC11998}"/>
                </a:ext>
              </a:extLst>
            </p:cNvPr>
            <p:cNvSpPr/>
            <p:nvPr/>
          </p:nvSpPr>
          <p:spPr>
            <a:xfrm>
              <a:off x="787581" y="5243818"/>
              <a:ext cx="905722" cy="1610743"/>
            </a:xfrm>
            <a:custGeom>
              <a:avLst/>
              <a:gdLst>
                <a:gd name="f0" fmla="val 10800000"/>
                <a:gd name="f1" fmla="val 5400000"/>
                <a:gd name="f2" fmla="val 180"/>
                <a:gd name="f3" fmla="val w"/>
                <a:gd name="f4" fmla="val h"/>
                <a:gd name="f5" fmla="val 0"/>
                <a:gd name="f6" fmla="val 905718"/>
                <a:gd name="f7" fmla="val 1610746"/>
                <a:gd name="f8" fmla="val 288356"/>
                <a:gd name="f9" fmla="val 974324"/>
                <a:gd name="f10" fmla="val 285816"/>
                <a:gd name="f11" fmla="val 950188"/>
                <a:gd name="f12" fmla="val 948918"/>
                <a:gd name="f13" fmla="val 947648"/>
                <a:gd name="f14" fmla="val 946377"/>
                <a:gd name="f15" fmla="val 287086"/>
                <a:gd name="f16" fmla="val 945107"/>
                <a:gd name="f17" fmla="val 905719"/>
                <a:gd name="f18" fmla="val 494149"/>
                <a:gd name="f19" fmla="val 867610"/>
                <a:gd name="f20" fmla="val 611017"/>
                <a:gd name="f21" fmla="val 43190"/>
                <a:gd name="f22" fmla="val 1044191"/>
                <a:gd name="f23" fmla="val 104164"/>
                <a:gd name="f24" fmla="val 1067056"/>
                <a:gd name="f25" fmla="val 105434"/>
                <a:gd name="f26" fmla="val 106705"/>
                <a:gd name="f27" fmla="val 1068327"/>
                <a:gd name="f28" fmla="val 1069597"/>
                <a:gd name="f29" fmla="val 1070867"/>
                <a:gd name="f30" fmla="val 1072138"/>
                <a:gd name="f31" fmla="val 154976"/>
                <a:gd name="f32" fmla="val 1566286"/>
                <a:gd name="f33" fmla="val 269302"/>
                <a:gd name="f34" fmla="val 345520"/>
                <a:gd name="f35" fmla="+- 0 0 -90"/>
                <a:gd name="f36" fmla="*/ f3 1 905718"/>
                <a:gd name="f37" fmla="*/ f4 1 1610746"/>
                <a:gd name="f38" fmla="val f5"/>
                <a:gd name="f39" fmla="val f6"/>
                <a:gd name="f40" fmla="val f7"/>
                <a:gd name="f41" fmla="*/ f35 f0 1"/>
                <a:gd name="f42" fmla="+- f40 0 f38"/>
                <a:gd name="f43" fmla="+- f39 0 f38"/>
                <a:gd name="f44" fmla="*/ f41 1 f2"/>
                <a:gd name="f45" fmla="*/ f43 1 905718"/>
                <a:gd name="f46" fmla="*/ f42 1 1610746"/>
                <a:gd name="f47" fmla="*/ 288356 f43 1"/>
                <a:gd name="f48" fmla="*/ 974324 f42 1"/>
                <a:gd name="f49" fmla="*/ 285816 f43 1"/>
                <a:gd name="f50" fmla="*/ 950188 f42 1"/>
                <a:gd name="f51" fmla="*/ 948918 f42 1"/>
                <a:gd name="f52" fmla="*/ 947648 f42 1"/>
                <a:gd name="f53" fmla="*/ 946377 f42 1"/>
                <a:gd name="f54" fmla="*/ 287086 f43 1"/>
                <a:gd name="f55" fmla="*/ 945107 f42 1"/>
                <a:gd name="f56" fmla="*/ 905719 f43 1"/>
                <a:gd name="f57" fmla="*/ 494149 f42 1"/>
                <a:gd name="f58" fmla="*/ 867610 f43 1"/>
                <a:gd name="f59" fmla="*/ 0 f42 1"/>
                <a:gd name="f60" fmla="*/ 0 f43 1"/>
                <a:gd name="f61" fmla="*/ 611017 f42 1"/>
                <a:gd name="f62" fmla="*/ 43190 f43 1"/>
                <a:gd name="f63" fmla="*/ 1044191 f42 1"/>
                <a:gd name="f64" fmla="*/ 104164 f43 1"/>
                <a:gd name="f65" fmla="*/ 1067056 f42 1"/>
                <a:gd name="f66" fmla="*/ 105434 f43 1"/>
                <a:gd name="f67" fmla="*/ 106705 f43 1"/>
                <a:gd name="f68" fmla="*/ 1068327 f42 1"/>
                <a:gd name="f69" fmla="*/ 1069597 f42 1"/>
                <a:gd name="f70" fmla="*/ 1070867 f42 1"/>
                <a:gd name="f71" fmla="*/ 1072138 f42 1"/>
                <a:gd name="f72" fmla="*/ 154976 f43 1"/>
                <a:gd name="f73" fmla="*/ 1566286 f42 1"/>
                <a:gd name="f74" fmla="*/ 269302 f43 1"/>
                <a:gd name="f75" fmla="*/ 1610746 f42 1"/>
                <a:gd name="f76" fmla="*/ 345520 f43 1"/>
                <a:gd name="f77" fmla="+- f44 0 f1"/>
                <a:gd name="f78" fmla="*/ f47 1 905718"/>
                <a:gd name="f79" fmla="*/ f48 1 1610746"/>
                <a:gd name="f80" fmla="*/ f49 1 905718"/>
                <a:gd name="f81" fmla="*/ f50 1 1610746"/>
                <a:gd name="f82" fmla="*/ f51 1 1610746"/>
                <a:gd name="f83" fmla="*/ f52 1 1610746"/>
                <a:gd name="f84" fmla="*/ f53 1 1610746"/>
                <a:gd name="f85" fmla="*/ f54 1 905718"/>
                <a:gd name="f86" fmla="*/ f55 1 1610746"/>
                <a:gd name="f87" fmla="*/ f56 1 905718"/>
                <a:gd name="f88" fmla="*/ f57 1 1610746"/>
                <a:gd name="f89" fmla="*/ f58 1 905718"/>
                <a:gd name="f90" fmla="*/ f59 1 1610746"/>
                <a:gd name="f91" fmla="*/ f60 1 905718"/>
                <a:gd name="f92" fmla="*/ f61 1 1610746"/>
                <a:gd name="f93" fmla="*/ f62 1 905718"/>
                <a:gd name="f94" fmla="*/ f63 1 1610746"/>
                <a:gd name="f95" fmla="*/ f64 1 905718"/>
                <a:gd name="f96" fmla="*/ f65 1 1610746"/>
                <a:gd name="f97" fmla="*/ f66 1 905718"/>
                <a:gd name="f98" fmla="*/ f67 1 905718"/>
                <a:gd name="f99" fmla="*/ f68 1 1610746"/>
                <a:gd name="f100" fmla="*/ f69 1 1610746"/>
                <a:gd name="f101" fmla="*/ f70 1 1610746"/>
                <a:gd name="f102" fmla="*/ f71 1 1610746"/>
                <a:gd name="f103" fmla="*/ f72 1 905718"/>
                <a:gd name="f104" fmla="*/ f73 1 1610746"/>
                <a:gd name="f105" fmla="*/ f74 1 905718"/>
                <a:gd name="f106" fmla="*/ f75 1 1610746"/>
                <a:gd name="f107" fmla="*/ f76 1 905718"/>
                <a:gd name="f108" fmla="*/ f38 1 f45"/>
                <a:gd name="f109" fmla="*/ f39 1 f45"/>
                <a:gd name="f110" fmla="*/ f38 1 f46"/>
                <a:gd name="f111" fmla="*/ f40 1 f46"/>
                <a:gd name="f112" fmla="*/ f78 1 f45"/>
                <a:gd name="f113" fmla="*/ f79 1 f46"/>
                <a:gd name="f114" fmla="*/ f80 1 f45"/>
                <a:gd name="f115" fmla="*/ f81 1 f46"/>
                <a:gd name="f116" fmla="*/ f82 1 f46"/>
                <a:gd name="f117" fmla="*/ f83 1 f46"/>
                <a:gd name="f118" fmla="*/ f84 1 f46"/>
                <a:gd name="f119" fmla="*/ f85 1 f45"/>
                <a:gd name="f120" fmla="*/ f86 1 f46"/>
                <a:gd name="f121" fmla="*/ f87 1 f45"/>
                <a:gd name="f122" fmla="*/ f88 1 f46"/>
                <a:gd name="f123" fmla="*/ f89 1 f45"/>
                <a:gd name="f124" fmla="*/ f90 1 f46"/>
                <a:gd name="f125" fmla="*/ f91 1 f45"/>
                <a:gd name="f126" fmla="*/ f92 1 f46"/>
                <a:gd name="f127" fmla="*/ f93 1 f45"/>
                <a:gd name="f128" fmla="*/ f94 1 f46"/>
                <a:gd name="f129" fmla="*/ f95 1 f45"/>
                <a:gd name="f130" fmla="*/ f96 1 f46"/>
                <a:gd name="f131" fmla="*/ f97 1 f45"/>
                <a:gd name="f132" fmla="*/ f98 1 f45"/>
                <a:gd name="f133" fmla="*/ f99 1 f46"/>
                <a:gd name="f134" fmla="*/ f100 1 f46"/>
                <a:gd name="f135" fmla="*/ f101 1 f46"/>
                <a:gd name="f136" fmla="*/ f102 1 f46"/>
                <a:gd name="f137" fmla="*/ f103 1 f45"/>
                <a:gd name="f138" fmla="*/ f104 1 f46"/>
                <a:gd name="f139" fmla="*/ f105 1 f45"/>
                <a:gd name="f140" fmla="*/ f106 1 f46"/>
                <a:gd name="f141" fmla="*/ f107 1 f45"/>
                <a:gd name="f142" fmla="*/ f108 f36 1"/>
                <a:gd name="f143" fmla="*/ f109 f36 1"/>
                <a:gd name="f144" fmla="*/ f111 f37 1"/>
                <a:gd name="f145" fmla="*/ f110 f37 1"/>
                <a:gd name="f146" fmla="*/ f112 f36 1"/>
                <a:gd name="f147" fmla="*/ f113 f37 1"/>
                <a:gd name="f148" fmla="*/ f114 f36 1"/>
                <a:gd name="f149" fmla="*/ f115 f37 1"/>
                <a:gd name="f150" fmla="*/ f116 f37 1"/>
                <a:gd name="f151" fmla="*/ f117 f37 1"/>
                <a:gd name="f152" fmla="*/ f118 f37 1"/>
                <a:gd name="f153" fmla="*/ f119 f36 1"/>
                <a:gd name="f154" fmla="*/ f120 f37 1"/>
                <a:gd name="f155" fmla="*/ f121 f36 1"/>
                <a:gd name="f156" fmla="*/ f122 f37 1"/>
                <a:gd name="f157" fmla="*/ f123 f36 1"/>
                <a:gd name="f158" fmla="*/ f124 f37 1"/>
                <a:gd name="f159" fmla="*/ f125 f36 1"/>
                <a:gd name="f160" fmla="*/ f126 f37 1"/>
                <a:gd name="f161" fmla="*/ f127 f36 1"/>
                <a:gd name="f162" fmla="*/ f128 f37 1"/>
                <a:gd name="f163" fmla="*/ f129 f36 1"/>
                <a:gd name="f164" fmla="*/ f130 f37 1"/>
                <a:gd name="f165" fmla="*/ f131 f36 1"/>
                <a:gd name="f166" fmla="*/ f132 f36 1"/>
                <a:gd name="f167" fmla="*/ f133 f37 1"/>
                <a:gd name="f168" fmla="*/ f134 f37 1"/>
                <a:gd name="f169" fmla="*/ f135 f37 1"/>
                <a:gd name="f170" fmla="*/ f136 f37 1"/>
                <a:gd name="f171" fmla="*/ f137 f36 1"/>
                <a:gd name="f172" fmla="*/ f138 f37 1"/>
                <a:gd name="f173" fmla="*/ f139 f36 1"/>
                <a:gd name="f174" fmla="*/ f140 f37 1"/>
                <a:gd name="f175" fmla="*/ f141 f36 1"/>
              </a:gdLst>
              <a:ahLst/>
              <a:cxnLst>
                <a:cxn ang="3cd4">
                  <a:pos x="hc" y="t"/>
                </a:cxn>
                <a:cxn ang="0">
                  <a:pos x="r" y="vc"/>
                </a:cxn>
                <a:cxn ang="cd4">
                  <a:pos x="hc" y="b"/>
                </a:cxn>
                <a:cxn ang="cd2">
                  <a:pos x="l" y="vc"/>
                </a:cxn>
                <a:cxn ang="f77">
                  <a:pos x="f146" y="f147"/>
                </a:cxn>
                <a:cxn ang="f77">
                  <a:pos x="f146" y="f147"/>
                </a:cxn>
                <a:cxn ang="f77">
                  <a:pos x="f148" y="f149"/>
                </a:cxn>
                <a:cxn ang="f77">
                  <a:pos x="f148" y="f149"/>
                </a:cxn>
                <a:cxn ang="f77">
                  <a:pos x="f148" y="f150"/>
                </a:cxn>
                <a:cxn ang="f77">
                  <a:pos x="f148" y="f151"/>
                </a:cxn>
                <a:cxn ang="f77">
                  <a:pos x="f148" y="f151"/>
                </a:cxn>
                <a:cxn ang="f77">
                  <a:pos x="f148" y="f151"/>
                </a:cxn>
                <a:cxn ang="f77">
                  <a:pos x="f148" y="f151"/>
                </a:cxn>
                <a:cxn ang="f77">
                  <a:pos x="f148" y="f152"/>
                </a:cxn>
                <a:cxn ang="f77">
                  <a:pos x="f148" y="f152"/>
                </a:cxn>
                <a:cxn ang="f77">
                  <a:pos x="f153" y="f154"/>
                </a:cxn>
                <a:cxn ang="f77">
                  <a:pos x="f153" y="f154"/>
                </a:cxn>
                <a:cxn ang="f77">
                  <a:pos x="f155" y="f156"/>
                </a:cxn>
                <a:cxn ang="f77">
                  <a:pos x="f157" y="f158"/>
                </a:cxn>
                <a:cxn ang="f77">
                  <a:pos x="f159" y="f160"/>
                </a:cxn>
                <a:cxn ang="f77">
                  <a:pos x="f161" y="f162"/>
                </a:cxn>
                <a:cxn ang="f77">
                  <a:pos x="f163" y="f164"/>
                </a:cxn>
                <a:cxn ang="f77">
                  <a:pos x="f163" y="f164"/>
                </a:cxn>
                <a:cxn ang="f77">
                  <a:pos x="f165" y="f164"/>
                </a:cxn>
                <a:cxn ang="f77">
                  <a:pos x="f165" y="f164"/>
                </a:cxn>
                <a:cxn ang="f77">
                  <a:pos x="f166" y="f167"/>
                </a:cxn>
                <a:cxn ang="f77">
                  <a:pos x="f166" y="f167"/>
                </a:cxn>
                <a:cxn ang="f77">
                  <a:pos x="f166" y="f167"/>
                </a:cxn>
                <a:cxn ang="f77">
                  <a:pos x="f166" y="f168"/>
                </a:cxn>
                <a:cxn ang="f77">
                  <a:pos x="f166" y="f169"/>
                </a:cxn>
                <a:cxn ang="f77">
                  <a:pos x="f166" y="f170"/>
                </a:cxn>
                <a:cxn ang="f77">
                  <a:pos x="f166" y="f170"/>
                </a:cxn>
                <a:cxn ang="f77">
                  <a:pos x="f171" y="f172"/>
                </a:cxn>
                <a:cxn ang="f77">
                  <a:pos x="f173" y="f174"/>
                </a:cxn>
                <a:cxn ang="f77">
                  <a:pos x="f175" y="f174"/>
                </a:cxn>
                <a:cxn ang="f77">
                  <a:pos x="f153" y="f147"/>
                </a:cxn>
                <a:cxn ang="f77">
                  <a:pos x="f146" y="f147"/>
                </a:cxn>
              </a:cxnLst>
              <a:rect l="f142" t="f145" r="f143" b="f144"/>
              <a:pathLst>
                <a:path w="905718" h="1610746">
                  <a:moveTo>
                    <a:pt x="f8" y="f9"/>
                  </a:moveTo>
                  <a:lnTo>
                    <a:pt x="f8" y="f9"/>
                  </a:lnTo>
                  <a:lnTo>
                    <a:pt x="f10" y="f11"/>
                  </a:lnTo>
                  <a:lnTo>
                    <a:pt x="f10" y="f11"/>
                  </a:lnTo>
                  <a:lnTo>
                    <a:pt x="f10" y="f12"/>
                  </a:lnTo>
                  <a:cubicBezTo>
                    <a:pt x="f10" y="f12"/>
                    <a:pt x="f10" y="f13"/>
                    <a:pt x="f10" y="f13"/>
                  </a:cubicBezTo>
                  <a:cubicBezTo>
                    <a:pt x="f10" y="f13"/>
                    <a:pt x="f10" y="f13"/>
                    <a:pt x="f10" y="f13"/>
                  </a:cubicBezTo>
                  <a:lnTo>
                    <a:pt x="f10" y="f13"/>
                  </a:lnTo>
                  <a:lnTo>
                    <a:pt x="f10" y="f13"/>
                  </a:lnTo>
                  <a:cubicBezTo>
                    <a:pt x="f10" y="f13"/>
                    <a:pt x="f10" y="f14"/>
                    <a:pt x="f10" y="f14"/>
                  </a:cubicBezTo>
                  <a:lnTo>
                    <a:pt x="f10" y="f14"/>
                  </a:lnTo>
                  <a:lnTo>
                    <a:pt x="f15" y="f16"/>
                  </a:lnTo>
                  <a:lnTo>
                    <a:pt x="f15" y="f16"/>
                  </a:lnTo>
                  <a:lnTo>
                    <a:pt x="f17" y="f18"/>
                  </a:lnTo>
                  <a:lnTo>
                    <a:pt x="f19" y="f5"/>
                  </a:lnTo>
                  <a:lnTo>
                    <a:pt x="f5" y="f20"/>
                  </a:lnTo>
                  <a:lnTo>
                    <a:pt x="f21" y="f22"/>
                  </a:lnTo>
                  <a:lnTo>
                    <a:pt x="f23" y="f24"/>
                  </a:lnTo>
                  <a:lnTo>
                    <a:pt x="f23" y="f24"/>
                  </a:lnTo>
                  <a:lnTo>
                    <a:pt x="f25" y="f24"/>
                  </a:lnTo>
                  <a:lnTo>
                    <a:pt x="f25" y="f24"/>
                  </a:lnTo>
                  <a:lnTo>
                    <a:pt x="f26" y="f27"/>
                  </a:lnTo>
                  <a:lnTo>
                    <a:pt x="f26" y="f27"/>
                  </a:lnTo>
                  <a:lnTo>
                    <a:pt x="f26" y="f27"/>
                  </a:lnTo>
                  <a:lnTo>
                    <a:pt x="f26" y="f28"/>
                  </a:lnTo>
                  <a:cubicBezTo>
                    <a:pt x="f26" y="f28"/>
                    <a:pt x="f26" y="f28"/>
                    <a:pt x="f26" y="f29"/>
                  </a:cubicBezTo>
                  <a:cubicBezTo>
                    <a:pt x="f26" y="f29"/>
                    <a:pt x="f26" y="f30"/>
                    <a:pt x="f26" y="f30"/>
                  </a:cubicBezTo>
                  <a:lnTo>
                    <a:pt x="f26" y="f30"/>
                  </a:lnTo>
                  <a:lnTo>
                    <a:pt x="f31" y="f32"/>
                  </a:lnTo>
                  <a:lnTo>
                    <a:pt x="f33" y="f7"/>
                  </a:lnTo>
                  <a:lnTo>
                    <a:pt x="f34" y="f7"/>
                  </a:lnTo>
                  <a:lnTo>
                    <a:pt x="f15" y="f9"/>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19">
              <a:extLst>
                <a:ext uri="{FF2B5EF4-FFF2-40B4-BE49-F238E27FC236}">
                  <a16:creationId xmlns:a16="http://schemas.microsoft.com/office/drawing/2014/main" id="{27062449-5991-6BD3-6FED-DAF25F8BD24B}"/>
                </a:ext>
              </a:extLst>
            </p:cNvPr>
            <p:cNvSpPr/>
            <p:nvPr/>
          </p:nvSpPr>
          <p:spPr>
            <a:xfrm>
              <a:off x="391253" y="5720184"/>
              <a:ext cx="424272" cy="561478"/>
            </a:xfrm>
            <a:custGeom>
              <a:avLst/>
              <a:gdLst>
                <a:gd name="f0" fmla="val 10800000"/>
                <a:gd name="f1" fmla="val 5400000"/>
                <a:gd name="f2" fmla="val 180"/>
                <a:gd name="f3" fmla="val w"/>
                <a:gd name="f4" fmla="val h"/>
                <a:gd name="f5" fmla="val 0"/>
                <a:gd name="f6" fmla="val 424277"/>
                <a:gd name="f7" fmla="val 561474"/>
                <a:gd name="f8" fmla="val 381088"/>
                <a:gd name="f9" fmla="val 135923"/>
                <a:gd name="f10" fmla="val 45731"/>
                <a:gd name="f11" fmla="val 421741"/>
                <a:gd name="f12" fmla="val 424278"/>
                <a:gd name="f13" fmla="val 561475"/>
                <a:gd name="f14" fmla="+- 0 0 -90"/>
                <a:gd name="f15" fmla="*/ f3 1 424277"/>
                <a:gd name="f16" fmla="*/ f4 1 561474"/>
                <a:gd name="f17" fmla="val f5"/>
                <a:gd name="f18" fmla="val f6"/>
                <a:gd name="f19" fmla="val f7"/>
                <a:gd name="f20" fmla="*/ f14 f0 1"/>
                <a:gd name="f21" fmla="+- f19 0 f17"/>
                <a:gd name="f22" fmla="+- f18 0 f17"/>
                <a:gd name="f23" fmla="*/ f20 1 f2"/>
                <a:gd name="f24" fmla="*/ f22 1 424277"/>
                <a:gd name="f25" fmla="*/ f21 1 561474"/>
                <a:gd name="f26" fmla="*/ 381088 f22 1"/>
                <a:gd name="f27" fmla="*/ 135923 f21 1"/>
                <a:gd name="f28" fmla="*/ 0 f22 1"/>
                <a:gd name="f29" fmla="*/ 0 f21 1"/>
                <a:gd name="f30" fmla="*/ 45731 f22 1"/>
                <a:gd name="f31" fmla="*/ 421741 f21 1"/>
                <a:gd name="f32" fmla="*/ 424278 f22 1"/>
                <a:gd name="f33" fmla="*/ 561475 f21 1"/>
                <a:gd name="f34" fmla="+- f23 0 f1"/>
                <a:gd name="f35" fmla="*/ f26 1 424277"/>
                <a:gd name="f36" fmla="*/ f27 1 561474"/>
                <a:gd name="f37" fmla="*/ f28 1 424277"/>
                <a:gd name="f38" fmla="*/ f29 1 561474"/>
                <a:gd name="f39" fmla="*/ f30 1 424277"/>
                <a:gd name="f40" fmla="*/ f31 1 561474"/>
                <a:gd name="f41" fmla="*/ f32 1 424277"/>
                <a:gd name="f42" fmla="*/ f33 1 561474"/>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424277" h="561474">
                  <a:moveTo>
                    <a:pt x="f8" y="f9"/>
                  </a:moveTo>
                  <a:lnTo>
                    <a:pt x="f5" y="f5"/>
                  </a:lnTo>
                  <a:lnTo>
                    <a:pt x="f10" y="f11"/>
                  </a:lnTo>
                  <a:lnTo>
                    <a:pt x="f12" y="f13"/>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20">
              <a:extLst>
                <a:ext uri="{FF2B5EF4-FFF2-40B4-BE49-F238E27FC236}">
                  <a16:creationId xmlns:a16="http://schemas.microsoft.com/office/drawing/2014/main" id="{BE84DB13-3CFF-2794-790F-23C71C04DD43}"/>
                </a:ext>
              </a:extLst>
            </p:cNvPr>
            <p:cNvSpPr/>
            <p:nvPr/>
          </p:nvSpPr>
          <p:spPr>
            <a:xfrm>
              <a:off x="487795" y="6331195"/>
              <a:ext cx="440786" cy="473823"/>
            </a:xfrm>
            <a:custGeom>
              <a:avLst/>
              <a:gdLst>
                <a:gd name="f0" fmla="val 10800000"/>
                <a:gd name="f1" fmla="val 5400000"/>
                <a:gd name="f2" fmla="val 180"/>
                <a:gd name="f3" fmla="val w"/>
                <a:gd name="f4" fmla="val h"/>
                <a:gd name="f5" fmla="val 0"/>
                <a:gd name="f6" fmla="val 440791"/>
                <a:gd name="f7" fmla="val 473823"/>
                <a:gd name="f8" fmla="val 395061"/>
                <a:gd name="f9" fmla="val 287089"/>
                <a:gd name="f10" fmla="val 2541"/>
                <a:gd name="f11" fmla="val 304874"/>
                <a:gd name="f12" fmla="val 440792"/>
                <a:gd name="f13" fmla="val 473824"/>
                <a:gd name="f14" fmla="+- 0 0 -90"/>
                <a:gd name="f15" fmla="*/ f3 1 440791"/>
                <a:gd name="f16" fmla="*/ f4 1 473823"/>
                <a:gd name="f17" fmla="val f5"/>
                <a:gd name="f18" fmla="val f6"/>
                <a:gd name="f19" fmla="val f7"/>
                <a:gd name="f20" fmla="*/ f14 f0 1"/>
                <a:gd name="f21" fmla="+- f19 0 f17"/>
                <a:gd name="f22" fmla="+- f18 0 f17"/>
                <a:gd name="f23" fmla="*/ f20 1 f2"/>
                <a:gd name="f24" fmla="*/ f22 1 440791"/>
                <a:gd name="f25" fmla="*/ f21 1 473823"/>
                <a:gd name="f26" fmla="*/ 395061 f22 1"/>
                <a:gd name="f27" fmla="*/ 0 f21 1"/>
                <a:gd name="f28" fmla="*/ 0 f22 1"/>
                <a:gd name="f29" fmla="*/ 287089 f21 1"/>
                <a:gd name="f30" fmla="*/ 2541 f22 1"/>
                <a:gd name="f31" fmla="*/ 304874 f21 1"/>
                <a:gd name="f32" fmla="*/ 440792 f22 1"/>
                <a:gd name="f33" fmla="*/ 473824 f21 1"/>
                <a:gd name="f34" fmla="+- f23 0 f1"/>
                <a:gd name="f35" fmla="*/ f26 1 440791"/>
                <a:gd name="f36" fmla="*/ f27 1 473823"/>
                <a:gd name="f37" fmla="*/ f28 1 440791"/>
                <a:gd name="f38" fmla="*/ f29 1 473823"/>
                <a:gd name="f39" fmla="*/ f30 1 440791"/>
                <a:gd name="f40" fmla="*/ f31 1 473823"/>
                <a:gd name="f41" fmla="*/ f32 1 440791"/>
                <a:gd name="f42" fmla="*/ f33 1 473823"/>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440791" h="473823">
                  <a:moveTo>
                    <a:pt x="f8" y="f5"/>
                  </a:moveTo>
                  <a:lnTo>
                    <a:pt x="f5" y="f9"/>
                  </a:lnTo>
                  <a:lnTo>
                    <a:pt x="f10" y="f11"/>
                  </a:lnTo>
                  <a:lnTo>
                    <a:pt x="f12" y="f13"/>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21">
              <a:extLst>
                <a:ext uri="{FF2B5EF4-FFF2-40B4-BE49-F238E27FC236}">
                  <a16:creationId xmlns:a16="http://schemas.microsoft.com/office/drawing/2014/main" id="{1BC0061B-2271-3177-7110-7461F4504010}"/>
                </a:ext>
              </a:extLst>
            </p:cNvPr>
            <p:cNvSpPr/>
            <p:nvPr/>
          </p:nvSpPr>
          <p:spPr>
            <a:xfrm>
              <a:off x="438253" y="6158438"/>
              <a:ext cx="434440" cy="443337"/>
            </a:xfrm>
            <a:custGeom>
              <a:avLst/>
              <a:gdLst>
                <a:gd name="f0" fmla="val 10800000"/>
                <a:gd name="f1" fmla="val 5400000"/>
                <a:gd name="f2" fmla="val 180"/>
                <a:gd name="f3" fmla="val w"/>
                <a:gd name="f4" fmla="val h"/>
                <a:gd name="f5" fmla="val 0"/>
                <a:gd name="f6" fmla="val 434440"/>
                <a:gd name="f7" fmla="val 443336"/>
                <a:gd name="f8" fmla="val 382358"/>
                <a:gd name="f9" fmla="val 142274"/>
                <a:gd name="f10" fmla="val 48271"/>
                <a:gd name="f11" fmla="val 443337"/>
                <a:gd name="f12" fmla="val 161329"/>
                <a:gd name="f13" fmla="+- 0 0 -90"/>
                <a:gd name="f14" fmla="*/ f3 1 434440"/>
                <a:gd name="f15" fmla="*/ f4 1 443336"/>
                <a:gd name="f16" fmla="val f5"/>
                <a:gd name="f17" fmla="val f6"/>
                <a:gd name="f18" fmla="val f7"/>
                <a:gd name="f19" fmla="*/ f13 f0 1"/>
                <a:gd name="f20" fmla="+- f18 0 f16"/>
                <a:gd name="f21" fmla="+- f17 0 f16"/>
                <a:gd name="f22" fmla="*/ f19 1 f2"/>
                <a:gd name="f23" fmla="*/ f21 1 434440"/>
                <a:gd name="f24" fmla="*/ f20 1 443336"/>
                <a:gd name="f25" fmla="*/ 382358 f21 1"/>
                <a:gd name="f26" fmla="*/ 142274 f20 1"/>
                <a:gd name="f27" fmla="*/ 0 f21 1"/>
                <a:gd name="f28" fmla="*/ 0 f20 1"/>
                <a:gd name="f29" fmla="*/ 48271 f21 1"/>
                <a:gd name="f30" fmla="*/ 443337 f20 1"/>
                <a:gd name="f31" fmla="*/ 434440 f21 1"/>
                <a:gd name="f32" fmla="*/ 161329 f20 1"/>
                <a:gd name="f33" fmla="+- f22 0 f1"/>
                <a:gd name="f34" fmla="*/ f25 1 434440"/>
                <a:gd name="f35" fmla="*/ f26 1 443336"/>
                <a:gd name="f36" fmla="*/ f27 1 434440"/>
                <a:gd name="f37" fmla="*/ f28 1 443336"/>
                <a:gd name="f38" fmla="*/ f29 1 434440"/>
                <a:gd name="f39" fmla="*/ f30 1 443336"/>
                <a:gd name="f40" fmla="*/ f31 1 434440"/>
                <a:gd name="f41" fmla="*/ f32 1 44333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434440" h="443336">
                  <a:moveTo>
                    <a:pt x="f8" y="f9"/>
                  </a:moveTo>
                  <a:lnTo>
                    <a:pt x="f5" y="f5"/>
                  </a:lnTo>
                  <a:lnTo>
                    <a:pt x="f10" y="f11"/>
                  </a:lnTo>
                  <a:lnTo>
                    <a:pt x="f6" y="f12"/>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22">
              <a:extLst>
                <a:ext uri="{FF2B5EF4-FFF2-40B4-BE49-F238E27FC236}">
                  <a16:creationId xmlns:a16="http://schemas.microsoft.com/office/drawing/2014/main" id="{5E56925F-D91E-2215-A47C-03959E3E2812}"/>
                </a:ext>
              </a:extLst>
            </p:cNvPr>
            <p:cNvSpPr/>
            <p:nvPr/>
          </p:nvSpPr>
          <p:spPr>
            <a:xfrm>
              <a:off x="276926" y="4658209"/>
              <a:ext cx="1378265" cy="1183919"/>
            </a:xfrm>
            <a:custGeom>
              <a:avLst/>
              <a:gdLst>
                <a:gd name="f0" fmla="val 10800000"/>
                <a:gd name="f1" fmla="val 5400000"/>
                <a:gd name="f2" fmla="val 180"/>
                <a:gd name="f3" fmla="val w"/>
                <a:gd name="f4" fmla="val h"/>
                <a:gd name="f5" fmla="val 0"/>
                <a:gd name="f6" fmla="val 1378267"/>
                <a:gd name="f7" fmla="val 1183923"/>
                <a:gd name="f8" fmla="val 1378268"/>
                <a:gd name="f9" fmla="val 565286"/>
                <a:gd name="f10" fmla="val 1369376"/>
                <a:gd name="f11" fmla="val 448417"/>
                <a:gd name="f12" fmla="val 978126"/>
                <a:gd name="f13" fmla="val 320117"/>
                <a:gd name="f14" fmla="val 771068"/>
                <a:gd name="f15" fmla="val 252791"/>
                <a:gd name="f16" fmla="val 111786"/>
                <a:gd name="f17" fmla="val 1045461"/>
                <a:gd name="f18" fmla="val 501766"/>
                <a:gd name="f19" fmla="val 1183924"/>
                <a:gd name="f20" fmla="+- 0 0 -90"/>
                <a:gd name="f21" fmla="*/ f3 1 1378267"/>
                <a:gd name="f22" fmla="*/ f4 1 1183923"/>
                <a:gd name="f23" fmla="val f5"/>
                <a:gd name="f24" fmla="val f6"/>
                <a:gd name="f25" fmla="val f7"/>
                <a:gd name="f26" fmla="*/ f20 f0 1"/>
                <a:gd name="f27" fmla="+- f25 0 f23"/>
                <a:gd name="f28" fmla="+- f24 0 f23"/>
                <a:gd name="f29" fmla="*/ f26 1 f2"/>
                <a:gd name="f30" fmla="*/ f28 1 1378267"/>
                <a:gd name="f31" fmla="*/ f27 1 1183923"/>
                <a:gd name="f32" fmla="*/ 1378268 f28 1"/>
                <a:gd name="f33" fmla="*/ 565286 f27 1"/>
                <a:gd name="f34" fmla="*/ 1369376 f28 1"/>
                <a:gd name="f35" fmla="*/ 448417 f27 1"/>
                <a:gd name="f36" fmla="*/ 978126 f28 1"/>
                <a:gd name="f37" fmla="*/ 320117 f27 1"/>
                <a:gd name="f38" fmla="*/ 771068 f28 1"/>
                <a:gd name="f39" fmla="*/ 252791 f27 1"/>
                <a:gd name="f40" fmla="*/ 0 f28 1"/>
                <a:gd name="f41" fmla="*/ 0 f27 1"/>
                <a:gd name="f42" fmla="*/ 111786 f28 1"/>
                <a:gd name="f43" fmla="*/ 1045461 f27 1"/>
                <a:gd name="f44" fmla="*/ 501766 f28 1"/>
                <a:gd name="f45" fmla="*/ 1183924 f27 1"/>
                <a:gd name="f46" fmla="+- f29 0 f1"/>
                <a:gd name="f47" fmla="*/ f32 1 1378267"/>
                <a:gd name="f48" fmla="*/ f33 1 1183923"/>
                <a:gd name="f49" fmla="*/ f34 1 1378267"/>
                <a:gd name="f50" fmla="*/ f35 1 1183923"/>
                <a:gd name="f51" fmla="*/ f36 1 1378267"/>
                <a:gd name="f52" fmla="*/ f37 1 1183923"/>
                <a:gd name="f53" fmla="*/ f38 1 1378267"/>
                <a:gd name="f54" fmla="*/ f39 1 1183923"/>
                <a:gd name="f55" fmla="*/ f40 1 1378267"/>
                <a:gd name="f56" fmla="*/ f41 1 1183923"/>
                <a:gd name="f57" fmla="*/ f42 1 1378267"/>
                <a:gd name="f58" fmla="*/ f43 1 1183923"/>
                <a:gd name="f59" fmla="*/ f44 1 1378267"/>
                <a:gd name="f60" fmla="*/ f45 1 1183923"/>
                <a:gd name="f61" fmla="*/ f23 1 f30"/>
                <a:gd name="f62" fmla="*/ f24 1 f30"/>
                <a:gd name="f63" fmla="*/ f23 1 f31"/>
                <a:gd name="f64" fmla="*/ f25 1 f31"/>
                <a:gd name="f65" fmla="*/ f47 1 f30"/>
                <a:gd name="f66" fmla="*/ f48 1 f31"/>
                <a:gd name="f67" fmla="*/ f49 1 f30"/>
                <a:gd name="f68" fmla="*/ f50 1 f31"/>
                <a:gd name="f69" fmla="*/ f51 1 f30"/>
                <a:gd name="f70" fmla="*/ f52 1 f31"/>
                <a:gd name="f71" fmla="*/ f53 1 f30"/>
                <a:gd name="f72" fmla="*/ f54 1 f31"/>
                <a:gd name="f73" fmla="*/ f55 1 f30"/>
                <a:gd name="f74" fmla="*/ f56 1 f31"/>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2 1"/>
                <a:gd name="f87" fmla="*/ f69 f21 1"/>
                <a:gd name="f88" fmla="*/ f70 f22 1"/>
                <a:gd name="f89" fmla="*/ f71 f21 1"/>
                <a:gd name="f90" fmla="*/ f72 f22 1"/>
                <a:gd name="f91" fmla="*/ f73 f21 1"/>
                <a:gd name="f92" fmla="*/ f74 f22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6"/>
                </a:cxn>
                <a:cxn ang="f46">
                  <a:pos x="f87" y="f88"/>
                </a:cxn>
                <a:cxn ang="f46">
                  <a:pos x="f89" y="f90"/>
                </a:cxn>
                <a:cxn ang="f46">
                  <a:pos x="f91" y="f92"/>
                </a:cxn>
                <a:cxn ang="f46">
                  <a:pos x="f93" y="f94"/>
                </a:cxn>
                <a:cxn ang="f46">
                  <a:pos x="f95" y="f96"/>
                </a:cxn>
              </a:cxnLst>
              <a:rect l="f79" t="f82" r="f80" b="f81"/>
              <a:pathLst>
                <a:path w="1378267" h="1183923">
                  <a:moveTo>
                    <a:pt x="f8" y="f9"/>
                  </a:moveTo>
                  <a:lnTo>
                    <a:pt x="f10" y="f11"/>
                  </a:lnTo>
                  <a:lnTo>
                    <a:pt x="f12" y="f13"/>
                  </a:lnTo>
                  <a:lnTo>
                    <a:pt x="f14" y="f15"/>
                  </a:lnTo>
                  <a:lnTo>
                    <a:pt x="f5" y="f5"/>
                  </a:lnTo>
                  <a:lnTo>
                    <a:pt x="f16" y="f17"/>
                  </a:lnTo>
                  <a:lnTo>
                    <a:pt x="f18" y="f19"/>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23">
              <a:extLst>
                <a:ext uri="{FF2B5EF4-FFF2-40B4-BE49-F238E27FC236}">
                  <a16:creationId xmlns:a16="http://schemas.microsoft.com/office/drawing/2014/main" id="{40A1316A-82A0-84B2-1FCB-A628606A4C0D}"/>
                </a:ext>
              </a:extLst>
            </p:cNvPr>
            <p:cNvSpPr/>
            <p:nvPr/>
          </p:nvSpPr>
          <p:spPr>
            <a:xfrm>
              <a:off x="1260125" y="6484906"/>
              <a:ext cx="1122938" cy="369655"/>
            </a:xfrm>
            <a:custGeom>
              <a:avLst/>
              <a:gdLst>
                <a:gd name="f0" fmla="val 10800000"/>
                <a:gd name="f1" fmla="val 5400000"/>
                <a:gd name="f2" fmla="val 180"/>
                <a:gd name="f3" fmla="val w"/>
                <a:gd name="f4" fmla="val h"/>
                <a:gd name="f5" fmla="val 0"/>
                <a:gd name="f6" fmla="val 1122939"/>
                <a:gd name="f7" fmla="val 369658"/>
                <a:gd name="f8" fmla="val 485252"/>
                <a:gd name="f9" fmla="val 951450"/>
                <a:gd name="f10" fmla="val 233736"/>
                <a:gd name="f11" fmla="+- 0 0 -90"/>
                <a:gd name="f12" fmla="*/ f3 1 1122939"/>
                <a:gd name="f13" fmla="*/ f4 1 369658"/>
                <a:gd name="f14" fmla="val f5"/>
                <a:gd name="f15" fmla="val f6"/>
                <a:gd name="f16" fmla="val f7"/>
                <a:gd name="f17" fmla="*/ f11 f0 1"/>
                <a:gd name="f18" fmla="+- f16 0 f14"/>
                <a:gd name="f19" fmla="+- f15 0 f14"/>
                <a:gd name="f20" fmla="*/ f17 1 f2"/>
                <a:gd name="f21" fmla="*/ f19 1 1122939"/>
                <a:gd name="f22" fmla="*/ f18 1 369658"/>
                <a:gd name="f23" fmla="*/ 485252 f19 1"/>
                <a:gd name="f24" fmla="*/ 0 f18 1"/>
                <a:gd name="f25" fmla="*/ 0 f19 1"/>
                <a:gd name="f26" fmla="*/ 369658 f18 1"/>
                <a:gd name="f27" fmla="*/ 951450 f19 1"/>
                <a:gd name="f28" fmla="*/ 1122939 f19 1"/>
                <a:gd name="f29" fmla="*/ 233736 f18 1"/>
                <a:gd name="f30" fmla="+- f20 0 f1"/>
                <a:gd name="f31" fmla="*/ f23 1 1122939"/>
                <a:gd name="f32" fmla="*/ f24 1 369658"/>
                <a:gd name="f33" fmla="*/ f25 1 1122939"/>
                <a:gd name="f34" fmla="*/ f26 1 369658"/>
                <a:gd name="f35" fmla="*/ f27 1 1122939"/>
                <a:gd name="f36" fmla="*/ f28 1 1122939"/>
                <a:gd name="f37" fmla="*/ f29 1 369658"/>
                <a:gd name="f38" fmla="*/ f14 1 f21"/>
                <a:gd name="f39" fmla="*/ f15 1 f21"/>
                <a:gd name="f40" fmla="*/ f14 1 f22"/>
                <a:gd name="f41" fmla="*/ f16 1 f22"/>
                <a:gd name="f42" fmla="*/ f31 1 f21"/>
                <a:gd name="f43" fmla="*/ f32 1 f22"/>
                <a:gd name="f44" fmla="*/ f33 1 f21"/>
                <a:gd name="f45" fmla="*/ f34 1 f22"/>
                <a:gd name="f46" fmla="*/ f35 1 f21"/>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2 1"/>
                <a:gd name="f58" fmla="*/ f47 f12 1"/>
                <a:gd name="f59" fmla="*/ f48 f13 1"/>
              </a:gdLst>
              <a:ahLst/>
              <a:cxnLst>
                <a:cxn ang="3cd4">
                  <a:pos x="hc" y="t"/>
                </a:cxn>
                <a:cxn ang="0">
                  <a:pos x="r" y="vc"/>
                </a:cxn>
                <a:cxn ang="cd4">
                  <a:pos x="hc" y="b"/>
                </a:cxn>
                <a:cxn ang="cd2">
                  <a:pos x="l" y="vc"/>
                </a:cxn>
                <a:cxn ang="f30">
                  <a:pos x="f53" y="f54"/>
                </a:cxn>
                <a:cxn ang="f30">
                  <a:pos x="f55" y="f56"/>
                </a:cxn>
                <a:cxn ang="f30">
                  <a:pos x="f57" y="f56"/>
                </a:cxn>
                <a:cxn ang="f30">
                  <a:pos x="f58" y="f59"/>
                </a:cxn>
              </a:cxnLst>
              <a:rect l="f49" t="f52" r="f50" b="f51"/>
              <a:pathLst>
                <a:path w="1122939" h="369658">
                  <a:moveTo>
                    <a:pt x="f8" y="f5"/>
                  </a:moveTo>
                  <a:lnTo>
                    <a:pt x="f5" y="f7"/>
                  </a:lnTo>
                  <a:lnTo>
                    <a:pt x="f9" y="f7"/>
                  </a:lnTo>
                  <a:lnTo>
                    <a:pt x="f6" y="f1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24">
              <a:extLst>
                <a:ext uri="{FF2B5EF4-FFF2-40B4-BE49-F238E27FC236}">
                  <a16:creationId xmlns:a16="http://schemas.microsoft.com/office/drawing/2014/main" id="{C628B5E1-CFDE-046A-493B-5B79163930FA}"/>
                </a:ext>
              </a:extLst>
            </p:cNvPr>
            <p:cNvSpPr/>
            <p:nvPr/>
          </p:nvSpPr>
          <p:spPr>
            <a:xfrm>
              <a:off x="491599" y="6652589"/>
              <a:ext cx="524627" cy="201981"/>
            </a:xfrm>
            <a:custGeom>
              <a:avLst/>
              <a:gdLst>
                <a:gd name="f0" fmla="val 10800000"/>
                <a:gd name="f1" fmla="val 5400000"/>
                <a:gd name="f2" fmla="val 180"/>
                <a:gd name="f3" fmla="val w"/>
                <a:gd name="f4" fmla="val h"/>
                <a:gd name="f5" fmla="val 0"/>
                <a:gd name="f6" fmla="val 524630"/>
                <a:gd name="f7" fmla="val 201978"/>
                <a:gd name="f8" fmla="val 11433"/>
                <a:gd name="f9" fmla="val 101624"/>
                <a:gd name="f10" fmla="val 268032"/>
                <a:gd name="f11" fmla="val 524631"/>
                <a:gd name="f12" fmla="val 443332"/>
                <a:gd name="f13" fmla="val 170220"/>
                <a:gd name="f14" fmla="+- 0 0 -90"/>
                <a:gd name="f15" fmla="*/ f3 1 524630"/>
                <a:gd name="f16" fmla="*/ f4 1 201978"/>
                <a:gd name="f17" fmla="val f5"/>
                <a:gd name="f18" fmla="val f6"/>
                <a:gd name="f19" fmla="val f7"/>
                <a:gd name="f20" fmla="*/ f14 f0 1"/>
                <a:gd name="f21" fmla="+- f19 0 f17"/>
                <a:gd name="f22" fmla="+- f18 0 f17"/>
                <a:gd name="f23" fmla="*/ f20 1 f2"/>
                <a:gd name="f24" fmla="*/ f22 1 524630"/>
                <a:gd name="f25" fmla="*/ f21 1 201978"/>
                <a:gd name="f26" fmla="*/ 0 f22 1"/>
                <a:gd name="f27" fmla="*/ 0 f21 1"/>
                <a:gd name="f28" fmla="*/ 11433 f22 1"/>
                <a:gd name="f29" fmla="*/ 101624 f21 1"/>
                <a:gd name="f30" fmla="*/ 268032 f22 1"/>
                <a:gd name="f31" fmla="*/ 201978 f21 1"/>
                <a:gd name="f32" fmla="*/ 524631 f22 1"/>
                <a:gd name="f33" fmla="*/ 443332 f22 1"/>
                <a:gd name="f34" fmla="*/ 170220 f21 1"/>
                <a:gd name="f35" fmla="+- f23 0 f1"/>
                <a:gd name="f36" fmla="*/ f26 1 524630"/>
                <a:gd name="f37" fmla="*/ f27 1 201978"/>
                <a:gd name="f38" fmla="*/ f28 1 524630"/>
                <a:gd name="f39" fmla="*/ f29 1 201978"/>
                <a:gd name="f40" fmla="*/ f30 1 524630"/>
                <a:gd name="f41" fmla="*/ f31 1 201978"/>
                <a:gd name="f42" fmla="*/ f32 1 524630"/>
                <a:gd name="f43" fmla="*/ f33 1 524630"/>
                <a:gd name="f44" fmla="*/ f34 1 201978"/>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Lst>
              <a:rect l="f58" t="f61" r="f59" b="f60"/>
              <a:pathLst>
                <a:path w="524630" h="201978">
                  <a:moveTo>
                    <a:pt x="f5" y="f5"/>
                  </a:moveTo>
                  <a:lnTo>
                    <a:pt x="f8" y="f9"/>
                  </a:lnTo>
                  <a:lnTo>
                    <a:pt x="f10" y="f7"/>
                  </a:lnTo>
                  <a:lnTo>
                    <a:pt x="f11" y="f7"/>
                  </a:lnTo>
                  <a:lnTo>
                    <a:pt x="f12" y="f13"/>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25">
              <a:extLst>
                <a:ext uri="{FF2B5EF4-FFF2-40B4-BE49-F238E27FC236}">
                  <a16:creationId xmlns:a16="http://schemas.microsoft.com/office/drawing/2014/main" id="{77F73E70-F35C-1B92-CC8A-4788490FC174}"/>
                </a:ext>
              </a:extLst>
            </p:cNvPr>
            <p:cNvSpPr/>
            <p:nvPr/>
          </p:nvSpPr>
          <p:spPr>
            <a:xfrm>
              <a:off x="504309" y="6771991"/>
              <a:ext cx="214682" cy="82570"/>
            </a:xfrm>
            <a:custGeom>
              <a:avLst/>
              <a:gdLst>
                <a:gd name="f0" fmla="val 10800000"/>
                <a:gd name="f1" fmla="val 5400000"/>
                <a:gd name="f2" fmla="val 180"/>
                <a:gd name="f3" fmla="val w"/>
                <a:gd name="f4" fmla="val h"/>
                <a:gd name="f5" fmla="val 0"/>
                <a:gd name="f6" fmla="val 214679"/>
                <a:gd name="f7" fmla="val 82569"/>
                <a:gd name="f8" fmla="val 8892"/>
                <a:gd name="f9" fmla="val 82570"/>
                <a:gd name="f10" fmla="+- 0 0 -90"/>
                <a:gd name="f11" fmla="*/ f3 1 214679"/>
                <a:gd name="f12" fmla="*/ f4 1 82569"/>
                <a:gd name="f13" fmla="val f5"/>
                <a:gd name="f14" fmla="val f6"/>
                <a:gd name="f15" fmla="val f7"/>
                <a:gd name="f16" fmla="*/ f10 f0 1"/>
                <a:gd name="f17" fmla="+- f15 0 f13"/>
                <a:gd name="f18" fmla="+- f14 0 f13"/>
                <a:gd name="f19" fmla="*/ f16 1 f2"/>
                <a:gd name="f20" fmla="*/ f18 1 214679"/>
                <a:gd name="f21" fmla="*/ f17 1 82569"/>
                <a:gd name="f22" fmla="*/ 8892 f18 1"/>
                <a:gd name="f23" fmla="*/ 82570 f17 1"/>
                <a:gd name="f24" fmla="*/ 214679 f18 1"/>
                <a:gd name="f25" fmla="*/ 0 f18 1"/>
                <a:gd name="f26" fmla="*/ 0 f17 1"/>
                <a:gd name="f27" fmla="+- f19 0 f1"/>
                <a:gd name="f28" fmla="*/ f22 1 214679"/>
                <a:gd name="f29" fmla="*/ f23 1 82569"/>
                <a:gd name="f30" fmla="*/ f24 1 214679"/>
                <a:gd name="f31" fmla="*/ f25 1 214679"/>
                <a:gd name="f32" fmla="*/ f26 1 82569"/>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9" y="f50"/>
                </a:cxn>
              </a:cxnLst>
              <a:rect l="f42" t="f45" r="f43" b="f44"/>
              <a:pathLst>
                <a:path w="214679" h="82569">
                  <a:moveTo>
                    <a:pt x="f8" y="f9"/>
                  </a:moveTo>
                  <a:lnTo>
                    <a:pt x="f6" y="f9"/>
                  </a:lnTo>
                  <a:lnTo>
                    <a:pt x="f5" y="f5"/>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26">
              <a:extLst>
                <a:ext uri="{FF2B5EF4-FFF2-40B4-BE49-F238E27FC236}">
                  <a16:creationId xmlns:a16="http://schemas.microsoft.com/office/drawing/2014/main" id="{C7877FB5-F712-796C-4D47-338D738D518C}"/>
                </a:ext>
              </a:extLst>
            </p:cNvPr>
            <p:cNvSpPr/>
            <p:nvPr/>
          </p:nvSpPr>
          <p:spPr>
            <a:xfrm>
              <a:off x="0" y="4098002"/>
              <a:ext cx="499225" cy="2756559"/>
            </a:xfrm>
            <a:custGeom>
              <a:avLst/>
              <a:gdLst>
                <a:gd name="f0" fmla="val 10800000"/>
                <a:gd name="f1" fmla="val 5400000"/>
                <a:gd name="f2" fmla="val 180"/>
                <a:gd name="f3" fmla="val w"/>
                <a:gd name="f4" fmla="val h"/>
                <a:gd name="f5" fmla="val 0"/>
                <a:gd name="f6" fmla="val 499225"/>
                <a:gd name="f7" fmla="val 2756561"/>
                <a:gd name="f8" fmla="val 489063"/>
                <a:gd name="f9" fmla="val 2662559"/>
                <a:gd name="f10" fmla="val 475090"/>
                <a:gd name="f11" fmla="val 2544421"/>
                <a:gd name="f12" fmla="val 472549"/>
                <a:gd name="f13" fmla="val 2517744"/>
                <a:gd name="f14" fmla="val 421737"/>
                <a:gd name="f15" fmla="val 2050272"/>
                <a:gd name="f16" fmla="val 374736"/>
                <a:gd name="f17" fmla="val 1612017"/>
                <a:gd name="f18" fmla="val 260410"/>
                <a:gd name="f19" fmla="val 551312"/>
                <a:gd name="f20" fmla="val 200706"/>
                <a:gd name="f21" fmla="val 124490"/>
                <a:gd name="f22" fmla="val 2600314"/>
                <a:gd name="f23" fmla="+- 0 0 -90"/>
                <a:gd name="f24" fmla="*/ f3 1 499225"/>
                <a:gd name="f25" fmla="*/ f4 1 2756561"/>
                <a:gd name="f26" fmla="val f5"/>
                <a:gd name="f27" fmla="val f6"/>
                <a:gd name="f28" fmla="val f7"/>
                <a:gd name="f29" fmla="*/ f23 f0 1"/>
                <a:gd name="f30" fmla="+- f28 0 f26"/>
                <a:gd name="f31" fmla="+- f27 0 f26"/>
                <a:gd name="f32" fmla="*/ f29 1 f2"/>
                <a:gd name="f33" fmla="*/ f31 1 499225"/>
                <a:gd name="f34" fmla="*/ f30 1 2756561"/>
                <a:gd name="f35" fmla="*/ 499225 f31 1"/>
                <a:gd name="f36" fmla="*/ 2756561 f30 1"/>
                <a:gd name="f37" fmla="*/ 489063 f31 1"/>
                <a:gd name="f38" fmla="*/ 2662559 f30 1"/>
                <a:gd name="f39" fmla="*/ 475090 f31 1"/>
                <a:gd name="f40" fmla="*/ 2544421 f30 1"/>
                <a:gd name="f41" fmla="*/ 472549 f31 1"/>
                <a:gd name="f42" fmla="*/ 2517744 f30 1"/>
                <a:gd name="f43" fmla="*/ 421737 f31 1"/>
                <a:gd name="f44" fmla="*/ 2050272 f30 1"/>
                <a:gd name="f45" fmla="*/ 374736 f31 1"/>
                <a:gd name="f46" fmla="*/ 1612017 f30 1"/>
                <a:gd name="f47" fmla="*/ 260410 f31 1"/>
                <a:gd name="f48" fmla="*/ 551312 f30 1"/>
                <a:gd name="f49" fmla="*/ 200706 f31 1"/>
                <a:gd name="f50" fmla="*/ 0 f30 1"/>
                <a:gd name="f51" fmla="*/ 0 f31 1"/>
                <a:gd name="f52" fmla="*/ 124490 f30 1"/>
                <a:gd name="f53" fmla="*/ 2600314 f30 1"/>
                <a:gd name="f54" fmla="+- f32 0 f1"/>
                <a:gd name="f55" fmla="*/ f35 1 499225"/>
                <a:gd name="f56" fmla="*/ f36 1 2756561"/>
                <a:gd name="f57" fmla="*/ f37 1 499225"/>
                <a:gd name="f58" fmla="*/ f38 1 2756561"/>
                <a:gd name="f59" fmla="*/ f39 1 499225"/>
                <a:gd name="f60" fmla="*/ f40 1 2756561"/>
                <a:gd name="f61" fmla="*/ f41 1 499225"/>
                <a:gd name="f62" fmla="*/ f42 1 2756561"/>
                <a:gd name="f63" fmla="*/ f43 1 499225"/>
                <a:gd name="f64" fmla="*/ f44 1 2756561"/>
                <a:gd name="f65" fmla="*/ f45 1 499225"/>
                <a:gd name="f66" fmla="*/ f46 1 2756561"/>
                <a:gd name="f67" fmla="*/ f47 1 499225"/>
                <a:gd name="f68" fmla="*/ f48 1 2756561"/>
                <a:gd name="f69" fmla="*/ f49 1 499225"/>
                <a:gd name="f70" fmla="*/ f50 1 2756561"/>
                <a:gd name="f71" fmla="*/ f51 1 499225"/>
                <a:gd name="f72" fmla="*/ f52 1 2756561"/>
                <a:gd name="f73" fmla="*/ f53 1 2756561"/>
                <a:gd name="f74" fmla="*/ f26 1 f33"/>
                <a:gd name="f75" fmla="*/ f27 1 f33"/>
                <a:gd name="f76" fmla="*/ f26 1 f34"/>
                <a:gd name="f77" fmla="*/ f28 1 f34"/>
                <a:gd name="f78" fmla="*/ f55 1 f33"/>
                <a:gd name="f79" fmla="*/ f56 1 f34"/>
                <a:gd name="f80" fmla="*/ f57 1 f33"/>
                <a:gd name="f81" fmla="*/ f58 1 f34"/>
                <a:gd name="f82" fmla="*/ f59 1 f33"/>
                <a:gd name="f83" fmla="*/ f60 1 f34"/>
                <a:gd name="f84" fmla="*/ f61 1 f33"/>
                <a:gd name="f85" fmla="*/ f62 1 f34"/>
                <a:gd name="f86" fmla="*/ f63 1 f33"/>
                <a:gd name="f87" fmla="*/ f64 1 f34"/>
                <a:gd name="f88" fmla="*/ f65 1 f33"/>
                <a:gd name="f89" fmla="*/ f66 1 f34"/>
                <a:gd name="f90" fmla="*/ f67 1 f33"/>
                <a:gd name="f91" fmla="*/ f68 1 f34"/>
                <a:gd name="f92" fmla="*/ f69 1 f33"/>
                <a:gd name="f93" fmla="*/ f70 1 f34"/>
                <a:gd name="f94" fmla="*/ f71 1 f33"/>
                <a:gd name="f95" fmla="*/ f72 1 f34"/>
                <a:gd name="f96" fmla="*/ f73 1 f34"/>
                <a:gd name="f97" fmla="*/ f74 f24 1"/>
                <a:gd name="f98" fmla="*/ f75 f24 1"/>
                <a:gd name="f99" fmla="*/ f77 f25 1"/>
                <a:gd name="f100" fmla="*/ f76 f25 1"/>
                <a:gd name="f101" fmla="*/ f78 f24 1"/>
                <a:gd name="f102" fmla="*/ f79 f25 1"/>
                <a:gd name="f103" fmla="*/ f80 f24 1"/>
                <a:gd name="f104" fmla="*/ f81 f25 1"/>
                <a:gd name="f105" fmla="*/ f82 f24 1"/>
                <a:gd name="f106" fmla="*/ f83 f25 1"/>
                <a:gd name="f107" fmla="*/ f84 f24 1"/>
                <a:gd name="f108" fmla="*/ f85 f25 1"/>
                <a:gd name="f109" fmla="*/ f86 f24 1"/>
                <a:gd name="f110" fmla="*/ f87 f25 1"/>
                <a:gd name="f111" fmla="*/ f88 f24 1"/>
                <a:gd name="f112" fmla="*/ f89 f25 1"/>
                <a:gd name="f113" fmla="*/ f90 f24 1"/>
                <a:gd name="f114" fmla="*/ f91 f25 1"/>
                <a:gd name="f115" fmla="*/ f92 f24 1"/>
                <a:gd name="f116" fmla="*/ f93 f25 1"/>
                <a:gd name="f117" fmla="*/ f94 f24 1"/>
                <a:gd name="f118" fmla="*/ f95 f25 1"/>
                <a:gd name="f119" fmla="*/ f96 f25 1"/>
              </a:gdLst>
              <a:ahLst/>
              <a:cxnLst>
                <a:cxn ang="3cd4">
                  <a:pos x="hc" y="t"/>
                </a:cxn>
                <a:cxn ang="0">
                  <a:pos x="r" y="vc"/>
                </a:cxn>
                <a:cxn ang="cd4">
                  <a:pos x="hc" y="b"/>
                </a:cxn>
                <a:cxn ang="cd2">
                  <a:pos x="l" y="vc"/>
                </a:cxn>
                <a:cxn ang="f54">
                  <a:pos x="f101" y="f102"/>
                </a:cxn>
                <a:cxn ang="f54">
                  <a:pos x="f103" y="f104"/>
                </a:cxn>
                <a:cxn ang="f54">
                  <a:pos x="f105" y="f106"/>
                </a:cxn>
                <a:cxn ang="f54">
                  <a:pos x="f107" y="f108"/>
                </a:cxn>
                <a:cxn ang="f54">
                  <a:pos x="f109" y="f110"/>
                </a:cxn>
                <a:cxn ang="f54">
                  <a:pos x="f111" y="f112"/>
                </a:cxn>
                <a:cxn ang="f54">
                  <a:pos x="f113" y="f114"/>
                </a:cxn>
                <a:cxn ang="f54">
                  <a:pos x="f115" y="f116"/>
                </a:cxn>
                <a:cxn ang="f54">
                  <a:pos x="f117" y="f118"/>
                </a:cxn>
                <a:cxn ang="f54">
                  <a:pos x="f117" y="f119"/>
                </a:cxn>
                <a:cxn ang="f54">
                  <a:pos x="f117" y="f102"/>
                </a:cxn>
              </a:cxnLst>
              <a:rect l="f97" t="f100" r="f98" b="f99"/>
              <a:pathLst>
                <a:path w="499225" h="2756561">
                  <a:moveTo>
                    <a:pt x="f6" y="f7"/>
                  </a:moveTo>
                  <a:lnTo>
                    <a:pt x="f8" y="f9"/>
                  </a:lnTo>
                  <a:lnTo>
                    <a:pt x="f10" y="f11"/>
                  </a:lnTo>
                  <a:lnTo>
                    <a:pt x="f12" y="f13"/>
                  </a:lnTo>
                  <a:lnTo>
                    <a:pt x="f14" y="f15"/>
                  </a:lnTo>
                  <a:lnTo>
                    <a:pt x="f16" y="f17"/>
                  </a:lnTo>
                  <a:lnTo>
                    <a:pt x="f18" y="f19"/>
                  </a:lnTo>
                  <a:lnTo>
                    <a:pt x="f20" y="f5"/>
                  </a:lnTo>
                  <a:lnTo>
                    <a:pt x="f5" y="f21"/>
                  </a:lnTo>
                  <a:lnTo>
                    <a:pt x="f5" y="f22"/>
                  </a:lnTo>
                  <a:lnTo>
                    <a:pt x="f5"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27">
              <a:extLst>
                <a:ext uri="{FF2B5EF4-FFF2-40B4-BE49-F238E27FC236}">
                  <a16:creationId xmlns:a16="http://schemas.microsoft.com/office/drawing/2014/main" id="{511885AA-9FB3-E43E-16EB-3573E27C123C}"/>
                </a:ext>
              </a:extLst>
            </p:cNvPr>
            <p:cNvSpPr/>
            <p:nvPr/>
          </p:nvSpPr>
          <p:spPr>
            <a:xfrm>
              <a:off x="0" y="6824075"/>
              <a:ext cx="3813" cy="30486"/>
            </a:xfrm>
            <a:custGeom>
              <a:avLst/>
              <a:gdLst>
                <a:gd name="f0" fmla="val 10800000"/>
                <a:gd name="f1" fmla="val 5400000"/>
                <a:gd name="f2" fmla="val 180"/>
                <a:gd name="f3" fmla="val w"/>
                <a:gd name="f4" fmla="val h"/>
                <a:gd name="f5" fmla="val 0"/>
                <a:gd name="f6" fmla="val 3810"/>
                <a:gd name="f7" fmla="val 30486"/>
                <a:gd name="f8" fmla="val 30487"/>
                <a:gd name="f9" fmla="val 3811"/>
                <a:gd name="f10" fmla="+- 0 0 -90"/>
                <a:gd name="f11" fmla="*/ f3 1 3810"/>
                <a:gd name="f12" fmla="*/ f4 1 30486"/>
                <a:gd name="f13" fmla="val f5"/>
                <a:gd name="f14" fmla="val f6"/>
                <a:gd name="f15" fmla="val f7"/>
                <a:gd name="f16" fmla="*/ f10 f0 1"/>
                <a:gd name="f17" fmla="+- f15 0 f13"/>
                <a:gd name="f18" fmla="+- f14 0 f13"/>
                <a:gd name="f19" fmla="*/ f16 1 f2"/>
                <a:gd name="f20" fmla="*/ f18 1 3810"/>
                <a:gd name="f21" fmla="*/ f17 1 30486"/>
                <a:gd name="f22" fmla="*/ 0 f18 1"/>
                <a:gd name="f23" fmla="*/ 0 f17 1"/>
                <a:gd name="f24" fmla="*/ 30487 f17 1"/>
                <a:gd name="f25" fmla="*/ 3811 f18 1"/>
                <a:gd name="f26" fmla="+- f19 0 f1"/>
                <a:gd name="f27" fmla="*/ f22 1 3810"/>
                <a:gd name="f28" fmla="*/ f23 1 30486"/>
                <a:gd name="f29" fmla="*/ f24 1 30486"/>
                <a:gd name="f30" fmla="*/ f25 1 3810"/>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Lst>
              <a:rect l="f39" t="f42" r="f40" b="f41"/>
              <a:pathLst>
                <a:path w="3810" h="30486">
                  <a:moveTo>
                    <a:pt x="f5" y="f5"/>
                  </a:moveTo>
                  <a:lnTo>
                    <a:pt x="f5" y="f8"/>
                  </a:lnTo>
                  <a:lnTo>
                    <a:pt x="f9"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28">
              <a:extLst>
                <a:ext uri="{FF2B5EF4-FFF2-40B4-BE49-F238E27FC236}">
                  <a16:creationId xmlns:a16="http://schemas.microsoft.com/office/drawing/2014/main" id="{DD52D89E-1965-CAC7-5C0C-30B6A7F45AE0}"/>
                </a:ext>
              </a:extLst>
            </p:cNvPr>
            <p:cNvSpPr/>
            <p:nvPr/>
          </p:nvSpPr>
          <p:spPr>
            <a:xfrm>
              <a:off x="4158938" y="2718456"/>
              <a:ext cx="1669164" cy="1321115"/>
            </a:xfrm>
            <a:custGeom>
              <a:avLst/>
              <a:gdLst>
                <a:gd name="f0" fmla="val 10800000"/>
                <a:gd name="f1" fmla="val 5400000"/>
                <a:gd name="f2" fmla="val 180"/>
                <a:gd name="f3" fmla="val w"/>
                <a:gd name="f4" fmla="val h"/>
                <a:gd name="f5" fmla="val 0"/>
                <a:gd name="f6" fmla="val 1669164"/>
                <a:gd name="f7" fmla="val 1321117"/>
                <a:gd name="f8" fmla="val 344249"/>
                <a:gd name="f9" fmla="val 1083570"/>
                <a:gd name="f10" fmla="val 345520"/>
                <a:gd name="f11" fmla="val 346790"/>
                <a:gd name="f12" fmla="val 350601"/>
                <a:gd name="f13" fmla="val 1004802"/>
                <a:gd name="f14" fmla="val 1257602"/>
                <a:gd name="f15" fmla="val 1031478"/>
                <a:gd name="f16" fmla="val 1265224"/>
                <a:gd name="f17" fmla="val 1661544"/>
                <a:gd name="f18" fmla="val 779967"/>
                <a:gd name="f19" fmla="val 1669165"/>
                <a:gd name="f20" fmla="val 398876"/>
                <a:gd name="f21" fmla="val 24135"/>
                <a:gd name="f22" fmla="+- 0 0 -90"/>
                <a:gd name="f23" fmla="*/ f3 1 1669164"/>
                <a:gd name="f24" fmla="*/ f4 1 1321117"/>
                <a:gd name="f25" fmla="val f5"/>
                <a:gd name="f26" fmla="val f6"/>
                <a:gd name="f27" fmla="val f7"/>
                <a:gd name="f28" fmla="*/ f22 f0 1"/>
                <a:gd name="f29" fmla="+- f27 0 f25"/>
                <a:gd name="f30" fmla="+- f26 0 f25"/>
                <a:gd name="f31" fmla="*/ f28 1 f2"/>
                <a:gd name="f32" fmla="*/ f30 1 1669164"/>
                <a:gd name="f33" fmla="*/ f29 1 1321117"/>
                <a:gd name="f34" fmla="*/ 344249 f30 1"/>
                <a:gd name="f35" fmla="*/ 1083570 f29 1"/>
                <a:gd name="f36" fmla="*/ 345520 f30 1"/>
                <a:gd name="f37" fmla="*/ 346790 f30 1"/>
                <a:gd name="f38" fmla="*/ 350601 f30 1"/>
                <a:gd name="f39" fmla="*/ 1004802 f30 1"/>
                <a:gd name="f40" fmla="*/ 1257602 f29 1"/>
                <a:gd name="f41" fmla="*/ 1031478 f30 1"/>
                <a:gd name="f42" fmla="*/ 1265224 f29 1"/>
                <a:gd name="f43" fmla="*/ 1661544 f30 1"/>
                <a:gd name="f44" fmla="*/ 779967 f29 1"/>
                <a:gd name="f45" fmla="*/ 1669165 f30 1"/>
                <a:gd name="f46" fmla="*/ 398876 f29 1"/>
                <a:gd name="f47" fmla="*/ 0 f30 1"/>
                <a:gd name="f48" fmla="*/ 0 f29 1"/>
                <a:gd name="f49" fmla="*/ 24135 f30 1"/>
                <a:gd name="f50" fmla="*/ 1321117 f29 1"/>
                <a:gd name="f51" fmla="+- f31 0 f1"/>
                <a:gd name="f52" fmla="*/ f34 1 1669164"/>
                <a:gd name="f53" fmla="*/ f35 1 1321117"/>
                <a:gd name="f54" fmla="*/ f36 1 1669164"/>
                <a:gd name="f55" fmla="*/ f37 1 1669164"/>
                <a:gd name="f56" fmla="*/ f38 1 1669164"/>
                <a:gd name="f57" fmla="*/ f39 1 1669164"/>
                <a:gd name="f58" fmla="*/ f40 1 1321117"/>
                <a:gd name="f59" fmla="*/ f41 1 1669164"/>
                <a:gd name="f60" fmla="*/ f42 1 1321117"/>
                <a:gd name="f61" fmla="*/ f43 1 1669164"/>
                <a:gd name="f62" fmla="*/ f44 1 1321117"/>
                <a:gd name="f63" fmla="*/ f45 1 1669164"/>
                <a:gd name="f64" fmla="*/ f46 1 1321117"/>
                <a:gd name="f65" fmla="*/ f47 1 1669164"/>
                <a:gd name="f66" fmla="*/ f48 1 1321117"/>
                <a:gd name="f67" fmla="*/ f49 1 1669164"/>
                <a:gd name="f68" fmla="*/ f50 1 1321117"/>
                <a:gd name="f69" fmla="*/ f25 1 f32"/>
                <a:gd name="f70" fmla="*/ f26 1 f32"/>
                <a:gd name="f71" fmla="*/ f25 1 f33"/>
                <a:gd name="f72" fmla="*/ f27 1 f33"/>
                <a:gd name="f73" fmla="*/ f52 1 f32"/>
                <a:gd name="f74" fmla="*/ f53 1 f33"/>
                <a:gd name="f75" fmla="*/ f54 1 f32"/>
                <a:gd name="f76" fmla="*/ f55 1 f32"/>
                <a:gd name="f77" fmla="*/ f56 1 f32"/>
                <a:gd name="f78" fmla="*/ f57 1 f32"/>
                <a:gd name="f79" fmla="*/ f58 1 f33"/>
                <a:gd name="f80" fmla="*/ f59 1 f32"/>
                <a:gd name="f81" fmla="*/ f60 1 f33"/>
                <a:gd name="f82" fmla="*/ f61 1 f32"/>
                <a:gd name="f83" fmla="*/ f62 1 f33"/>
                <a:gd name="f84" fmla="*/ f63 1 f32"/>
                <a:gd name="f85" fmla="*/ f64 1 f33"/>
                <a:gd name="f86" fmla="*/ f65 1 f32"/>
                <a:gd name="f87" fmla="*/ f66 1 f33"/>
                <a:gd name="f88" fmla="*/ f67 1 f32"/>
                <a:gd name="f89" fmla="*/ f68 1 f33"/>
                <a:gd name="f90" fmla="*/ f69 f23 1"/>
                <a:gd name="f91" fmla="*/ f70 f23 1"/>
                <a:gd name="f92" fmla="*/ f72 f24 1"/>
                <a:gd name="f93" fmla="*/ f71 f24 1"/>
                <a:gd name="f94" fmla="*/ f73 f23 1"/>
                <a:gd name="f95" fmla="*/ f74 f24 1"/>
                <a:gd name="f96" fmla="*/ f75 f23 1"/>
                <a:gd name="f97" fmla="*/ f76 f23 1"/>
                <a:gd name="f98" fmla="*/ f77 f23 1"/>
                <a:gd name="f99" fmla="*/ f78 f23 1"/>
                <a:gd name="f100" fmla="*/ f79 f24 1"/>
                <a:gd name="f101" fmla="*/ f80 f23 1"/>
                <a:gd name="f102" fmla="*/ f81 f24 1"/>
                <a:gd name="f103" fmla="*/ f82 f23 1"/>
                <a:gd name="f104" fmla="*/ f83 f24 1"/>
                <a:gd name="f105" fmla="*/ f84 f23 1"/>
                <a:gd name="f106" fmla="*/ f85 f24 1"/>
                <a:gd name="f107" fmla="*/ f86 f23 1"/>
                <a:gd name="f108" fmla="*/ f87 f24 1"/>
                <a:gd name="f109" fmla="*/ f88 f23 1"/>
                <a:gd name="f110" fmla="*/ f89 f24 1"/>
              </a:gdLst>
              <a:ahLst/>
              <a:cxnLst>
                <a:cxn ang="3cd4">
                  <a:pos x="hc" y="t"/>
                </a:cxn>
                <a:cxn ang="0">
                  <a:pos x="r" y="vc"/>
                </a:cxn>
                <a:cxn ang="cd4">
                  <a:pos x="hc" y="b"/>
                </a:cxn>
                <a:cxn ang="cd2">
                  <a:pos x="l" y="vc"/>
                </a:cxn>
                <a:cxn ang="f51">
                  <a:pos x="f94" y="f95"/>
                </a:cxn>
                <a:cxn ang="f51">
                  <a:pos x="f94" y="f95"/>
                </a:cxn>
                <a:cxn ang="f51">
                  <a:pos x="f94" y="f95"/>
                </a:cxn>
                <a:cxn ang="f51">
                  <a:pos x="f96" y="f95"/>
                </a:cxn>
                <a:cxn ang="f51">
                  <a:pos x="f97" y="f95"/>
                </a:cxn>
                <a:cxn ang="f51">
                  <a:pos x="f98" y="f95"/>
                </a:cxn>
                <a:cxn ang="f51">
                  <a:pos x="f99" y="f100"/>
                </a:cxn>
                <a:cxn ang="f51">
                  <a:pos x="f101" y="f102"/>
                </a:cxn>
                <a:cxn ang="f51">
                  <a:pos x="f103" y="f104"/>
                </a:cxn>
                <a:cxn ang="f51">
                  <a:pos x="f105" y="f106"/>
                </a:cxn>
                <a:cxn ang="f51">
                  <a:pos x="f107" y="f108"/>
                </a:cxn>
                <a:cxn ang="f51">
                  <a:pos x="f109" y="f110"/>
                </a:cxn>
                <a:cxn ang="f51">
                  <a:pos x="f94" y="f95"/>
                </a:cxn>
              </a:cxnLst>
              <a:rect l="f90" t="f93" r="f91" b="f92"/>
              <a:pathLst>
                <a:path w="1669164" h="1321117">
                  <a:moveTo>
                    <a:pt x="f8" y="f9"/>
                  </a:moveTo>
                  <a:lnTo>
                    <a:pt x="f8" y="f9"/>
                  </a:lnTo>
                  <a:lnTo>
                    <a:pt x="f8" y="f9"/>
                  </a:lnTo>
                  <a:lnTo>
                    <a:pt x="f10" y="f9"/>
                  </a:lnTo>
                  <a:lnTo>
                    <a:pt x="f11" y="f9"/>
                  </a:lnTo>
                  <a:lnTo>
                    <a:pt x="f12" y="f9"/>
                  </a:lnTo>
                  <a:lnTo>
                    <a:pt x="f13" y="f14"/>
                  </a:lnTo>
                  <a:lnTo>
                    <a:pt x="f15" y="f16"/>
                  </a:lnTo>
                  <a:lnTo>
                    <a:pt x="f17" y="f18"/>
                  </a:lnTo>
                  <a:lnTo>
                    <a:pt x="f19" y="f20"/>
                  </a:lnTo>
                  <a:lnTo>
                    <a:pt x="f5" y="f5"/>
                  </a:lnTo>
                  <a:lnTo>
                    <a:pt x="f21" y="f7"/>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29">
              <a:extLst>
                <a:ext uri="{FF2B5EF4-FFF2-40B4-BE49-F238E27FC236}">
                  <a16:creationId xmlns:a16="http://schemas.microsoft.com/office/drawing/2014/main" id="{747C597E-6204-284D-AF3F-FB4DBD7AF213}"/>
                </a:ext>
              </a:extLst>
            </p:cNvPr>
            <p:cNvSpPr/>
            <p:nvPr/>
          </p:nvSpPr>
          <p:spPr>
            <a:xfrm>
              <a:off x="4514621" y="3817263"/>
              <a:ext cx="638955" cy="1354144"/>
            </a:xfrm>
            <a:custGeom>
              <a:avLst/>
              <a:gdLst>
                <a:gd name="f0" fmla="val 10800000"/>
                <a:gd name="f1" fmla="val 5400000"/>
                <a:gd name="f2" fmla="val 180"/>
                <a:gd name="f3" fmla="val w"/>
                <a:gd name="f4" fmla="val h"/>
                <a:gd name="f5" fmla="val 0"/>
                <a:gd name="f6" fmla="val 638957"/>
                <a:gd name="f7" fmla="val 1354145"/>
                <a:gd name="f8" fmla="val 12703"/>
                <a:gd name="f9" fmla="val 1168681"/>
                <a:gd name="f10" fmla="val 635147"/>
                <a:gd name="f11" fmla="val 638958"/>
                <a:gd name="f12" fmla="val 170221"/>
                <a:gd name="f13" fmla="+- 0 0 -90"/>
                <a:gd name="f14" fmla="*/ f3 1 638957"/>
                <a:gd name="f15" fmla="*/ f4 1 1354145"/>
                <a:gd name="f16" fmla="val f5"/>
                <a:gd name="f17" fmla="val f6"/>
                <a:gd name="f18" fmla="val f7"/>
                <a:gd name="f19" fmla="*/ f13 f0 1"/>
                <a:gd name="f20" fmla="+- f18 0 f16"/>
                <a:gd name="f21" fmla="+- f17 0 f16"/>
                <a:gd name="f22" fmla="*/ f19 1 f2"/>
                <a:gd name="f23" fmla="*/ f21 1 638957"/>
                <a:gd name="f24" fmla="*/ f20 1 1354145"/>
                <a:gd name="f25" fmla="*/ 0 f21 1"/>
                <a:gd name="f26" fmla="*/ 0 f20 1"/>
                <a:gd name="f27" fmla="*/ 12703 f21 1"/>
                <a:gd name="f28" fmla="*/ 1168681 f20 1"/>
                <a:gd name="f29" fmla="*/ 635147 f21 1"/>
                <a:gd name="f30" fmla="*/ 1354145 f20 1"/>
                <a:gd name="f31" fmla="*/ 638958 f21 1"/>
                <a:gd name="f32" fmla="*/ 170221 f20 1"/>
                <a:gd name="f33" fmla="+- f22 0 f1"/>
                <a:gd name="f34" fmla="*/ f25 1 638957"/>
                <a:gd name="f35" fmla="*/ f26 1 1354145"/>
                <a:gd name="f36" fmla="*/ f27 1 638957"/>
                <a:gd name="f37" fmla="*/ f28 1 1354145"/>
                <a:gd name="f38" fmla="*/ f29 1 638957"/>
                <a:gd name="f39" fmla="*/ f30 1 1354145"/>
                <a:gd name="f40" fmla="*/ f31 1 638957"/>
                <a:gd name="f41" fmla="*/ f32 1 135414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638957" h="1354145">
                  <a:moveTo>
                    <a:pt x="f5" y="f5"/>
                  </a:moveTo>
                  <a:lnTo>
                    <a:pt x="f8" y="f9"/>
                  </a:lnTo>
                  <a:lnTo>
                    <a:pt x="f10" y="f7"/>
                  </a:lnTo>
                  <a:lnTo>
                    <a:pt x="f11" y="f12"/>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30">
              <a:extLst>
                <a:ext uri="{FF2B5EF4-FFF2-40B4-BE49-F238E27FC236}">
                  <a16:creationId xmlns:a16="http://schemas.microsoft.com/office/drawing/2014/main" id="{C1D27071-93AD-34B6-B7ED-83C0D2A39E0B}"/>
                </a:ext>
              </a:extLst>
            </p:cNvPr>
            <p:cNvSpPr/>
            <p:nvPr/>
          </p:nvSpPr>
          <p:spPr>
            <a:xfrm>
              <a:off x="5163744" y="3991301"/>
              <a:ext cx="20327" cy="1189003"/>
            </a:xfrm>
            <a:custGeom>
              <a:avLst/>
              <a:gdLst>
                <a:gd name="f0" fmla="val 10800000"/>
                <a:gd name="f1" fmla="val 5400000"/>
                <a:gd name="f2" fmla="val 180"/>
                <a:gd name="f3" fmla="val w"/>
                <a:gd name="f4" fmla="val h"/>
                <a:gd name="f5" fmla="val 0"/>
                <a:gd name="f6" fmla="val 20324"/>
                <a:gd name="f7" fmla="val 1189005"/>
                <a:gd name="f8" fmla="val 5081"/>
                <a:gd name="f9" fmla="val 1185194"/>
                <a:gd name="f10" fmla="val 15244"/>
                <a:gd name="f11" fmla="val 20325"/>
                <a:gd name="f12" fmla="val 3811"/>
                <a:gd name="f13" fmla="+- 0 0 -90"/>
                <a:gd name="f14" fmla="*/ f3 1 20324"/>
                <a:gd name="f15" fmla="*/ f4 1 1189005"/>
                <a:gd name="f16" fmla="val f5"/>
                <a:gd name="f17" fmla="val f6"/>
                <a:gd name="f18" fmla="val f7"/>
                <a:gd name="f19" fmla="*/ f13 f0 1"/>
                <a:gd name="f20" fmla="+- f18 0 f16"/>
                <a:gd name="f21" fmla="+- f17 0 f16"/>
                <a:gd name="f22" fmla="*/ f19 1 f2"/>
                <a:gd name="f23" fmla="*/ f21 1 20324"/>
                <a:gd name="f24" fmla="*/ f20 1 1189005"/>
                <a:gd name="f25" fmla="*/ 5081 f21 1"/>
                <a:gd name="f26" fmla="*/ 0 f20 1"/>
                <a:gd name="f27" fmla="*/ 0 f21 1"/>
                <a:gd name="f28" fmla="*/ 1185194 f20 1"/>
                <a:gd name="f29" fmla="*/ 15244 f21 1"/>
                <a:gd name="f30" fmla="*/ 1189005 f20 1"/>
                <a:gd name="f31" fmla="*/ 20325 f21 1"/>
                <a:gd name="f32" fmla="*/ 3811 f20 1"/>
                <a:gd name="f33" fmla="+- f22 0 f1"/>
                <a:gd name="f34" fmla="*/ f25 1 20324"/>
                <a:gd name="f35" fmla="*/ f26 1 1189005"/>
                <a:gd name="f36" fmla="*/ f27 1 20324"/>
                <a:gd name="f37" fmla="*/ f28 1 1189005"/>
                <a:gd name="f38" fmla="*/ f29 1 20324"/>
                <a:gd name="f39" fmla="*/ f30 1 1189005"/>
                <a:gd name="f40" fmla="*/ f31 1 20324"/>
                <a:gd name="f41" fmla="*/ f32 1 118900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20324" h="1189005">
                  <a:moveTo>
                    <a:pt x="f8" y="f5"/>
                  </a:moveTo>
                  <a:lnTo>
                    <a:pt x="f5" y="f9"/>
                  </a:lnTo>
                  <a:lnTo>
                    <a:pt x="f10" y="f7"/>
                  </a:lnTo>
                  <a:lnTo>
                    <a:pt x="f11" y="f1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31">
              <a:extLst>
                <a:ext uri="{FF2B5EF4-FFF2-40B4-BE49-F238E27FC236}">
                  <a16:creationId xmlns:a16="http://schemas.microsoft.com/office/drawing/2014/main" id="{5D2EE5DD-B5E4-0462-11BD-7A1FD9AF6024}"/>
                </a:ext>
              </a:extLst>
            </p:cNvPr>
            <p:cNvSpPr/>
            <p:nvPr/>
          </p:nvSpPr>
          <p:spPr>
            <a:xfrm>
              <a:off x="5192959" y="3514935"/>
              <a:ext cx="626254" cy="1659014"/>
            </a:xfrm>
            <a:custGeom>
              <a:avLst/>
              <a:gdLst>
                <a:gd name="f0" fmla="val 10800000"/>
                <a:gd name="f1" fmla="val 5400000"/>
                <a:gd name="f2" fmla="val 180"/>
                <a:gd name="f3" fmla="val w"/>
                <a:gd name="f4" fmla="val h"/>
                <a:gd name="f5" fmla="val 0"/>
                <a:gd name="f6" fmla="val 626254"/>
                <a:gd name="f7" fmla="val 1659017"/>
                <a:gd name="f8" fmla="val 1659018"/>
                <a:gd name="f9" fmla="val 604660"/>
                <a:gd name="f10" fmla="val 1155977"/>
                <a:gd name="f11" fmla="val 626255"/>
                <a:gd name="f12" fmla="val 6351"/>
                <a:gd name="f13" fmla="val 478905"/>
                <a:gd name="f14" fmla="+- 0 0 -90"/>
                <a:gd name="f15" fmla="*/ f3 1 626254"/>
                <a:gd name="f16" fmla="*/ f4 1 1659017"/>
                <a:gd name="f17" fmla="val f5"/>
                <a:gd name="f18" fmla="val f6"/>
                <a:gd name="f19" fmla="val f7"/>
                <a:gd name="f20" fmla="*/ f14 f0 1"/>
                <a:gd name="f21" fmla="+- f19 0 f17"/>
                <a:gd name="f22" fmla="+- f18 0 f17"/>
                <a:gd name="f23" fmla="*/ f20 1 f2"/>
                <a:gd name="f24" fmla="*/ f22 1 626254"/>
                <a:gd name="f25" fmla="*/ f21 1 1659017"/>
                <a:gd name="f26" fmla="*/ 0 f22 1"/>
                <a:gd name="f27" fmla="*/ 1659018 f21 1"/>
                <a:gd name="f28" fmla="*/ 604660 f22 1"/>
                <a:gd name="f29" fmla="*/ 1155977 f21 1"/>
                <a:gd name="f30" fmla="*/ 626255 f22 1"/>
                <a:gd name="f31" fmla="*/ 0 f21 1"/>
                <a:gd name="f32" fmla="*/ 6351 f22 1"/>
                <a:gd name="f33" fmla="*/ 478905 f21 1"/>
                <a:gd name="f34" fmla="+- f23 0 f1"/>
                <a:gd name="f35" fmla="*/ f26 1 626254"/>
                <a:gd name="f36" fmla="*/ f27 1 1659017"/>
                <a:gd name="f37" fmla="*/ f28 1 626254"/>
                <a:gd name="f38" fmla="*/ f29 1 1659017"/>
                <a:gd name="f39" fmla="*/ f30 1 626254"/>
                <a:gd name="f40" fmla="*/ f31 1 1659017"/>
                <a:gd name="f41" fmla="*/ f32 1 626254"/>
                <a:gd name="f42" fmla="*/ f33 1 1659017"/>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626254" h="1659017">
                  <a:moveTo>
                    <a:pt x="f5" y="f8"/>
                  </a:moveTo>
                  <a:lnTo>
                    <a:pt x="f9" y="f10"/>
                  </a:lnTo>
                  <a:lnTo>
                    <a:pt x="f11" y="f5"/>
                  </a:lnTo>
                  <a:lnTo>
                    <a:pt x="f12" y="f13"/>
                  </a:lnTo>
                  <a:close/>
                </a:path>
              </a:pathLst>
            </a:custGeom>
            <a:solidFill>
              <a:srgbClr val="D9D9D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32">
              <a:extLst>
                <a:ext uri="{FF2B5EF4-FFF2-40B4-BE49-F238E27FC236}">
                  <a16:creationId xmlns:a16="http://schemas.microsoft.com/office/drawing/2014/main" id="{43EDE50B-18C7-56B7-1286-2E07EBEE426D}"/>
                </a:ext>
              </a:extLst>
            </p:cNvPr>
            <p:cNvSpPr/>
            <p:nvPr/>
          </p:nvSpPr>
          <p:spPr>
            <a:xfrm>
              <a:off x="3725768" y="0"/>
              <a:ext cx="788852" cy="5506772"/>
            </a:xfrm>
            <a:custGeom>
              <a:avLst/>
              <a:gdLst>
                <a:gd name="f0" fmla="val 10800000"/>
                <a:gd name="f1" fmla="val 5400000"/>
                <a:gd name="f2" fmla="val 180"/>
                <a:gd name="f3" fmla="val w"/>
                <a:gd name="f4" fmla="val h"/>
                <a:gd name="f5" fmla="val 0"/>
                <a:gd name="f6" fmla="val 788852"/>
                <a:gd name="f7" fmla="val 5506771"/>
                <a:gd name="f8" fmla="val 128300"/>
                <a:gd name="f9" fmla="val 4884322"/>
                <a:gd name="f10" fmla="val 144814"/>
                <a:gd name="f11" fmla="val 5506772"/>
                <a:gd name="f12" fmla="val 4994839"/>
                <a:gd name="f13" fmla="val 787582"/>
                <a:gd name="f14" fmla="val 4993569"/>
                <a:gd name="f15" fmla="val 4992298"/>
                <a:gd name="f16" fmla="val 4991028"/>
                <a:gd name="f17" fmla="val 774879"/>
                <a:gd name="f18" fmla="val 3822347"/>
                <a:gd name="f19" fmla="val 453495"/>
                <a:gd name="f20" fmla="val 4057354"/>
                <a:gd name="f21" fmla="val 452224"/>
                <a:gd name="f22" fmla="val 450954"/>
                <a:gd name="f23" fmla="val 449684"/>
                <a:gd name="f24" fmla="val 448414"/>
                <a:gd name="f25" fmla="val 447143"/>
                <a:gd name="f26" fmla="val 445873"/>
                <a:gd name="f27" fmla="val 444603"/>
                <a:gd name="f28" fmla="val 4056083"/>
                <a:gd name="f29" fmla="val 443333"/>
                <a:gd name="f30" fmla="val 4054813"/>
                <a:gd name="f31" fmla="val 4053543"/>
                <a:gd name="f32" fmla="val 4052273"/>
                <a:gd name="f33" fmla="val 442062"/>
                <a:gd name="f34" fmla="val 4051002"/>
                <a:gd name="f35" fmla="val 4049732"/>
                <a:gd name="f36" fmla="val 417927"/>
                <a:gd name="f37" fmla="val 2704479"/>
                <a:gd name="f38" fmla="val 367115"/>
                <a:gd name="f39" fmla="val 113056"/>
                <a:gd name="f40" fmla="val 4303793"/>
                <a:gd name="f41" fmla="+- 0 0 -90"/>
                <a:gd name="f42" fmla="*/ f3 1 788852"/>
                <a:gd name="f43" fmla="*/ f4 1 5506771"/>
                <a:gd name="f44" fmla="val f5"/>
                <a:gd name="f45" fmla="val f6"/>
                <a:gd name="f46" fmla="val f7"/>
                <a:gd name="f47" fmla="*/ f41 f0 1"/>
                <a:gd name="f48" fmla="+- f46 0 f44"/>
                <a:gd name="f49" fmla="+- f45 0 f44"/>
                <a:gd name="f50" fmla="*/ f47 1 f2"/>
                <a:gd name="f51" fmla="*/ f49 1 788852"/>
                <a:gd name="f52" fmla="*/ f48 1 5506771"/>
                <a:gd name="f53" fmla="*/ 128300 f49 1"/>
                <a:gd name="f54" fmla="*/ 4884322 f48 1"/>
                <a:gd name="f55" fmla="*/ 144814 f49 1"/>
                <a:gd name="f56" fmla="*/ 5506772 f48 1"/>
                <a:gd name="f57" fmla="*/ 788852 f49 1"/>
                <a:gd name="f58" fmla="*/ 4994839 f48 1"/>
                <a:gd name="f59" fmla="*/ 787582 f49 1"/>
                <a:gd name="f60" fmla="*/ 4993569 f48 1"/>
                <a:gd name="f61" fmla="*/ 4992298 f48 1"/>
                <a:gd name="f62" fmla="*/ 4991028 f48 1"/>
                <a:gd name="f63" fmla="*/ 774879 f49 1"/>
                <a:gd name="f64" fmla="*/ 3822347 f48 1"/>
                <a:gd name="f65" fmla="*/ 453495 f49 1"/>
                <a:gd name="f66" fmla="*/ 4057354 f48 1"/>
                <a:gd name="f67" fmla="*/ 452224 f49 1"/>
                <a:gd name="f68" fmla="*/ 450954 f49 1"/>
                <a:gd name="f69" fmla="*/ 449684 f49 1"/>
                <a:gd name="f70" fmla="*/ 448414 f49 1"/>
                <a:gd name="f71" fmla="*/ 447143 f49 1"/>
                <a:gd name="f72" fmla="*/ 445873 f49 1"/>
                <a:gd name="f73" fmla="*/ 444603 f49 1"/>
                <a:gd name="f74" fmla="*/ 4056083 f48 1"/>
                <a:gd name="f75" fmla="*/ 443333 f49 1"/>
                <a:gd name="f76" fmla="*/ 4054813 f48 1"/>
                <a:gd name="f77" fmla="*/ 4053543 f48 1"/>
                <a:gd name="f78" fmla="*/ 442062 f49 1"/>
                <a:gd name="f79" fmla="*/ 4052273 f48 1"/>
                <a:gd name="f80" fmla="*/ 4051002 f48 1"/>
                <a:gd name="f81" fmla="*/ 4049732 f48 1"/>
                <a:gd name="f82" fmla="*/ 417927 f49 1"/>
                <a:gd name="f83" fmla="*/ 2704479 f48 1"/>
                <a:gd name="f84" fmla="*/ 367115 f49 1"/>
                <a:gd name="f85" fmla="*/ 0 f48 1"/>
                <a:gd name="f86" fmla="*/ 0 f49 1"/>
                <a:gd name="f87" fmla="*/ 113056 f49 1"/>
                <a:gd name="f88" fmla="*/ 4303793 f48 1"/>
                <a:gd name="f89" fmla="+- f50 0 f1"/>
                <a:gd name="f90" fmla="*/ f53 1 788852"/>
                <a:gd name="f91" fmla="*/ f54 1 5506771"/>
                <a:gd name="f92" fmla="*/ f55 1 788852"/>
                <a:gd name="f93" fmla="*/ f56 1 5506771"/>
                <a:gd name="f94" fmla="*/ f57 1 788852"/>
                <a:gd name="f95" fmla="*/ f58 1 5506771"/>
                <a:gd name="f96" fmla="*/ f59 1 788852"/>
                <a:gd name="f97" fmla="*/ f60 1 5506771"/>
                <a:gd name="f98" fmla="*/ f61 1 5506771"/>
                <a:gd name="f99" fmla="*/ f62 1 5506771"/>
                <a:gd name="f100" fmla="*/ f63 1 788852"/>
                <a:gd name="f101" fmla="*/ f64 1 5506771"/>
                <a:gd name="f102" fmla="*/ f65 1 788852"/>
                <a:gd name="f103" fmla="*/ f66 1 5506771"/>
                <a:gd name="f104" fmla="*/ f67 1 788852"/>
                <a:gd name="f105" fmla="*/ f68 1 788852"/>
                <a:gd name="f106" fmla="*/ f69 1 788852"/>
                <a:gd name="f107" fmla="*/ f70 1 788852"/>
                <a:gd name="f108" fmla="*/ f71 1 788852"/>
                <a:gd name="f109" fmla="*/ f72 1 788852"/>
                <a:gd name="f110" fmla="*/ f73 1 788852"/>
                <a:gd name="f111" fmla="*/ f74 1 5506771"/>
                <a:gd name="f112" fmla="*/ f75 1 788852"/>
                <a:gd name="f113" fmla="*/ f76 1 5506771"/>
                <a:gd name="f114" fmla="*/ f77 1 5506771"/>
                <a:gd name="f115" fmla="*/ f78 1 788852"/>
                <a:gd name="f116" fmla="*/ f79 1 5506771"/>
                <a:gd name="f117" fmla="*/ f80 1 5506771"/>
                <a:gd name="f118" fmla="*/ f81 1 5506771"/>
                <a:gd name="f119" fmla="*/ f82 1 788852"/>
                <a:gd name="f120" fmla="*/ f83 1 5506771"/>
                <a:gd name="f121" fmla="*/ f84 1 788852"/>
                <a:gd name="f122" fmla="*/ f85 1 5506771"/>
                <a:gd name="f123" fmla="*/ f86 1 788852"/>
                <a:gd name="f124" fmla="*/ f87 1 788852"/>
                <a:gd name="f125" fmla="*/ f88 1 5506771"/>
                <a:gd name="f126" fmla="*/ f44 1 f51"/>
                <a:gd name="f127" fmla="*/ f45 1 f51"/>
                <a:gd name="f128" fmla="*/ f44 1 f52"/>
                <a:gd name="f129" fmla="*/ f46 1 f52"/>
                <a:gd name="f130" fmla="*/ f90 1 f51"/>
                <a:gd name="f131" fmla="*/ f91 1 f52"/>
                <a:gd name="f132" fmla="*/ f92 1 f51"/>
                <a:gd name="f133" fmla="*/ f93 1 f52"/>
                <a:gd name="f134" fmla="*/ f94 1 f51"/>
                <a:gd name="f135" fmla="*/ f95 1 f52"/>
                <a:gd name="f136" fmla="*/ f96 1 f51"/>
                <a:gd name="f137" fmla="*/ f97 1 f52"/>
                <a:gd name="f138" fmla="*/ f98 1 f52"/>
                <a:gd name="f139" fmla="*/ f99 1 f52"/>
                <a:gd name="f140" fmla="*/ f100 1 f51"/>
                <a:gd name="f141" fmla="*/ f101 1 f52"/>
                <a:gd name="f142" fmla="*/ f102 1 f51"/>
                <a:gd name="f143" fmla="*/ f103 1 f52"/>
                <a:gd name="f144" fmla="*/ f104 1 f51"/>
                <a:gd name="f145" fmla="*/ f105 1 f51"/>
                <a:gd name="f146" fmla="*/ f106 1 f51"/>
                <a:gd name="f147" fmla="*/ f107 1 f51"/>
                <a:gd name="f148" fmla="*/ f108 1 f51"/>
                <a:gd name="f149" fmla="*/ f109 1 f51"/>
                <a:gd name="f150" fmla="*/ f110 1 f51"/>
                <a:gd name="f151" fmla="*/ f111 1 f52"/>
                <a:gd name="f152" fmla="*/ f112 1 f51"/>
                <a:gd name="f153" fmla="*/ f113 1 f52"/>
                <a:gd name="f154" fmla="*/ f114 1 f52"/>
                <a:gd name="f155" fmla="*/ f115 1 f51"/>
                <a:gd name="f156" fmla="*/ f116 1 f52"/>
                <a:gd name="f157" fmla="*/ f117 1 f52"/>
                <a:gd name="f158" fmla="*/ f118 1 f52"/>
                <a:gd name="f159" fmla="*/ f119 1 f51"/>
                <a:gd name="f160" fmla="*/ f120 1 f52"/>
                <a:gd name="f161" fmla="*/ f121 1 f51"/>
                <a:gd name="f162" fmla="*/ f122 1 f52"/>
                <a:gd name="f163" fmla="*/ f123 1 f51"/>
                <a:gd name="f164" fmla="*/ f124 1 f51"/>
                <a:gd name="f165" fmla="*/ f125 1 f52"/>
                <a:gd name="f166" fmla="*/ f126 f42 1"/>
                <a:gd name="f167" fmla="*/ f127 f42 1"/>
                <a:gd name="f168" fmla="*/ f129 f43 1"/>
                <a:gd name="f169" fmla="*/ f128 f43 1"/>
                <a:gd name="f170" fmla="*/ f130 f42 1"/>
                <a:gd name="f171" fmla="*/ f131 f43 1"/>
                <a:gd name="f172" fmla="*/ f132 f42 1"/>
                <a:gd name="f173" fmla="*/ f133 f43 1"/>
                <a:gd name="f174" fmla="*/ f134 f42 1"/>
                <a:gd name="f175" fmla="*/ f135 f43 1"/>
                <a:gd name="f176" fmla="*/ f136 f42 1"/>
                <a:gd name="f177" fmla="*/ f137 f43 1"/>
                <a:gd name="f178" fmla="*/ f138 f43 1"/>
                <a:gd name="f179" fmla="*/ f139 f43 1"/>
                <a:gd name="f180" fmla="*/ f140 f42 1"/>
                <a:gd name="f181" fmla="*/ f141 f43 1"/>
                <a:gd name="f182" fmla="*/ f142 f42 1"/>
                <a:gd name="f183" fmla="*/ f143 f43 1"/>
                <a:gd name="f184" fmla="*/ f144 f42 1"/>
                <a:gd name="f185" fmla="*/ f145 f42 1"/>
                <a:gd name="f186" fmla="*/ f146 f42 1"/>
                <a:gd name="f187" fmla="*/ f147 f42 1"/>
                <a:gd name="f188" fmla="*/ f148 f42 1"/>
                <a:gd name="f189" fmla="*/ f149 f42 1"/>
                <a:gd name="f190" fmla="*/ f150 f42 1"/>
                <a:gd name="f191" fmla="*/ f151 f43 1"/>
                <a:gd name="f192" fmla="*/ f152 f42 1"/>
                <a:gd name="f193" fmla="*/ f153 f43 1"/>
                <a:gd name="f194" fmla="*/ f154 f43 1"/>
                <a:gd name="f195" fmla="*/ f155 f42 1"/>
                <a:gd name="f196" fmla="*/ f156 f43 1"/>
                <a:gd name="f197" fmla="*/ f157 f43 1"/>
                <a:gd name="f198" fmla="*/ f158 f43 1"/>
                <a:gd name="f199" fmla="*/ f159 f42 1"/>
                <a:gd name="f200" fmla="*/ f160 f43 1"/>
                <a:gd name="f201" fmla="*/ f161 f42 1"/>
                <a:gd name="f202" fmla="*/ f162 f43 1"/>
                <a:gd name="f203" fmla="*/ f163 f42 1"/>
                <a:gd name="f204" fmla="*/ f164 f42 1"/>
                <a:gd name="f205" fmla="*/ f165 f43 1"/>
              </a:gdLst>
              <a:ahLst/>
              <a:cxnLst>
                <a:cxn ang="3cd4">
                  <a:pos x="hc" y="t"/>
                </a:cxn>
                <a:cxn ang="0">
                  <a:pos x="r" y="vc"/>
                </a:cxn>
                <a:cxn ang="cd4">
                  <a:pos x="hc" y="b"/>
                </a:cxn>
                <a:cxn ang="cd2">
                  <a:pos x="l" y="vc"/>
                </a:cxn>
                <a:cxn ang="f89">
                  <a:pos x="f170" y="f171"/>
                </a:cxn>
                <a:cxn ang="f89">
                  <a:pos x="f172" y="f173"/>
                </a:cxn>
                <a:cxn ang="f89">
                  <a:pos x="f174" y="f175"/>
                </a:cxn>
                <a:cxn ang="f89">
                  <a:pos x="f174" y="f175"/>
                </a:cxn>
                <a:cxn ang="f89">
                  <a:pos x="f176" y="f177"/>
                </a:cxn>
                <a:cxn ang="f89">
                  <a:pos x="f176" y="f178"/>
                </a:cxn>
                <a:cxn ang="f89">
                  <a:pos x="f176" y="f179"/>
                </a:cxn>
                <a:cxn ang="f89">
                  <a:pos x="f176" y="f179"/>
                </a:cxn>
                <a:cxn ang="f89">
                  <a:pos x="f180" y="f181"/>
                </a:cxn>
                <a:cxn ang="f89">
                  <a:pos x="f182" y="f183"/>
                </a:cxn>
                <a:cxn ang="f89">
                  <a:pos x="f184" y="f183"/>
                </a:cxn>
                <a:cxn ang="f89">
                  <a:pos x="f185" y="f183"/>
                </a:cxn>
                <a:cxn ang="f89">
                  <a:pos x="f186" y="f183"/>
                </a:cxn>
                <a:cxn ang="f89">
                  <a:pos x="f187" y="f183"/>
                </a:cxn>
                <a:cxn ang="f89">
                  <a:pos x="f187" y="f183"/>
                </a:cxn>
                <a:cxn ang="f89">
                  <a:pos x="f188" y="f183"/>
                </a:cxn>
                <a:cxn ang="f89">
                  <a:pos x="f189" y="f183"/>
                </a:cxn>
                <a:cxn ang="f89">
                  <a:pos x="f190" y="f191"/>
                </a:cxn>
                <a:cxn ang="f89">
                  <a:pos x="f192" y="f193"/>
                </a:cxn>
                <a:cxn ang="f89">
                  <a:pos x="f192" y="f193"/>
                </a:cxn>
                <a:cxn ang="f89">
                  <a:pos x="f192" y="f194"/>
                </a:cxn>
                <a:cxn ang="f89">
                  <a:pos x="f195" y="f196"/>
                </a:cxn>
                <a:cxn ang="f89">
                  <a:pos x="f195" y="f197"/>
                </a:cxn>
                <a:cxn ang="f89">
                  <a:pos x="f195" y="f198"/>
                </a:cxn>
                <a:cxn ang="f89">
                  <a:pos x="f199" y="f200"/>
                </a:cxn>
                <a:cxn ang="f89">
                  <a:pos x="f201" y="f202"/>
                </a:cxn>
                <a:cxn ang="f89">
                  <a:pos x="f203" y="f202"/>
                </a:cxn>
                <a:cxn ang="f89">
                  <a:pos x="f204" y="f205"/>
                </a:cxn>
                <a:cxn ang="f89">
                  <a:pos x="f170" y="f171"/>
                </a:cxn>
              </a:cxnLst>
              <a:rect l="f166" t="f169" r="f167" b="f168"/>
              <a:pathLst>
                <a:path w="788852" h="5506771">
                  <a:moveTo>
                    <a:pt x="f8" y="f9"/>
                  </a:moveTo>
                  <a:lnTo>
                    <a:pt x="f10" y="f11"/>
                  </a:lnTo>
                  <a:lnTo>
                    <a:pt x="f6" y="f12"/>
                  </a:lnTo>
                  <a:lnTo>
                    <a:pt x="f6" y="f12"/>
                  </a:lnTo>
                  <a:cubicBezTo>
                    <a:pt x="f6" y="f12"/>
                    <a:pt x="f13" y="f14"/>
                    <a:pt x="f13" y="f14"/>
                  </a:cubicBezTo>
                  <a:cubicBezTo>
                    <a:pt x="f13" y="f14"/>
                    <a:pt x="f13" y="f15"/>
                    <a:pt x="f13" y="f15"/>
                  </a:cubicBezTo>
                  <a:lnTo>
                    <a:pt x="f13" y="f16"/>
                  </a:lnTo>
                  <a:lnTo>
                    <a:pt x="f13" y="f16"/>
                  </a:lnTo>
                  <a:lnTo>
                    <a:pt x="f17" y="f18"/>
                  </a:lnTo>
                  <a:lnTo>
                    <a:pt x="f19" y="f20"/>
                  </a:lnTo>
                  <a:lnTo>
                    <a:pt x="f21" y="f20"/>
                  </a:lnTo>
                  <a:lnTo>
                    <a:pt x="f22" y="f20"/>
                  </a:lnTo>
                  <a:lnTo>
                    <a:pt x="f23" y="f20"/>
                  </a:lnTo>
                  <a:lnTo>
                    <a:pt x="f24" y="f20"/>
                  </a:lnTo>
                  <a:lnTo>
                    <a:pt x="f24" y="f20"/>
                  </a:lnTo>
                  <a:lnTo>
                    <a:pt x="f25" y="f20"/>
                  </a:lnTo>
                  <a:lnTo>
                    <a:pt x="f26" y="f20"/>
                  </a:lnTo>
                  <a:lnTo>
                    <a:pt x="f27" y="f28"/>
                  </a:lnTo>
                  <a:cubicBezTo>
                    <a:pt x="f27" y="f28"/>
                    <a:pt x="f29" y="f28"/>
                    <a:pt x="f29" y="f30"/>
                  </a:cubicBezTo>
                  <a:lnTo>
                    <a:pt x="f29" y="f30"/>
                  </a:lnTo>
                  <a:cubicBezTo>
                    <a:pt x="f29" y="f30"/>
                    <a:pt x="f29" y="f30"/>
                    <a:pt x="f29" y="f31"/>
                  </a:cubicBezTo>
                  <a:cubicBezTo>
                    <a:pt x="f29" y="f31"/>
                    <a:pt x="f29" y="f32"/>
                    <a:pt x="f33" y="f32"/>
                  </a:cubicBezTo>
                  <a:cubicBezTo>
                    <a:pt x="f33" y="f32"/>
                    <a:pt x="f33" y="f34"/>
                    <a:pt x="f33" y="f34"/>
                  </a:cubicBezTo>
                  <a:cubicBezTo>
                    <a:pt x="f33" y="f34"/>
                    <a:pt x="f33" y="f34"/>
                    <a:pt x="f33" y="f35"/>
                  </a:cubicBezTo>
                  <a:lnTo>
                    <a:pt x="f36" y="f37"/>
                  </a:lnTo>
                  <a:lnTo>
                    <a:pt x="f38" y="f5"/>
                  </a:lnTo>
                  <a:lnTo>
                    <a:pt x="f5" y="f5"/>
                  </a:lnTo>
                  <a:lnTo>
                    <a:pt x="f39" y="f40"/>
                  </a:lnTo>
                  <a:lnTo>
                    <a:pt x="f8" y="f9"/>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33">
              <a:extLst>
                <a:ext uri="{FF2B5EF4-FFF2-40B4-BE49-F238E27FC236}">
                  <a16:creationId xmlns:a16="http://schemas.microsoft.com/office/drawing/2014/main" id="{68A8472A-1D82-A96B-358A-B629952BFD18}"/>
                </a:ext>
              </a:extLst>
            </p:cNvPr>
            <p:cNvSpPr/>
            <p:nvPr/>
          </p:nvSpPr>
          <p:spPr>
            <a:xfrm>
              <a:off x="3869311" y="4996107"/>
              <a:ext cx="2583774" cy="1138190"/>
            </a:xfrm>
            <a:custGeom>
              <a:avLst/>
              <a:gdLst>
                <a:gd name="f0" fmla="val 10800000"/>
                <a:gd name="f1" fmla="val 5400000"/>
                <a:gd name="f2" fmla="val 180"/>
                <a:gd name="f3" fmla="val w"/>
                <a:gd name="f4" fmla="val h"/>
                <a:gd name="f5" fmla="val 0"/>
                <a:gd name="f6" fmla="val 2583775"/>
                <a:gd name="f7" fmla="val 1138193"/>
                <a:gd name="f8" fmla="val 1971495"/>
                <a:gd name="f9" fmla="val 2583776"/>
                <a:gd name="f10" fmla="val 580530"/>
                <a:gd name="f11" fmla="val 2197607"/>
                <a:gd name="f12" fmla="val 464932"/>
                <a:gd name="f13" fmla="val 1956251"/>
                <a:gd name="f14" fmla="val 393795"/>
                <a:gd name="f15" fmla="val 1693300"/>
                <a:gd name="f16" fmla="val 315036"/>
                <a:gd name="f17" fmla="val 1313483"/>
                <a:gd name="f18" fmla="val 201979"/>
                <a:gd name="f19" fmla="val 1284266"/>
                <a:gd name="f20" fmla="val 193087"/>
                <a:gd name="f21" fmla="val 647849"/>
                <a:gd name="f22" fmla="val 2541"/>
                <a:gd name="f23" fmla="val 646579"/>
                <a:gd name="f24" fmla="val 645309"/>
                <a:gd name="f25" fmla="val 1270"/>
                <a:gd name="f26" fmla="val 644038"/>
                <a:gd name="f27" fmla="val 511933"/>
                <a:gd name="f28" fmla="+- 0 0 -90"/>
                <a:gd name="f29" fmla="*/ f3 1 2583775"/>
                <a:gd name="f30" fmla="*/ f4 1 1138193"/>
                <a:gd name="f31" fmla="val f5"/>
                <a:gd name="f32" fmla="val f6"/>
                <a:gd name="f33" fmla="val f7"/>
                <a:gd name="f34" fmla="*/ f28 f0 1"/>
                <a:gd name="f35" fmla="+- f33 0 f31"/>
                <a:gd name="f36" fmla="+- f32 0 f31"/>
                <a:gd name="f37" fmla="*/ f34 1 f2"/>
                <a:gd name="f38" fmla="*/ f36 1 2583775"/>
                <a:gd name="f39" fmla="*/ f35 1 1138193"/>
                <a:gd name="f40" fmla="*/ 1971495 f36 1"/>
                <a:gd name="f41" fmla="*/ 1138193 f35 1"/>
                <a:gd name="f42" fmla="*/ 2583776 f36 1"/>
                <a:gd name="f43" fmla="*/ 580530 f35 1"/>
                <a:gd name="f44" fmla="*/ 2197607 f36 1"/>
                <a:gd name="f45" fmla="*/ 464932 f35 1"/>
                <a:gd name="f46" fmla="*/ 1956251 f36 1"/>
                <a:gd name="f47" fmla="*/ 393795 f35 1"/>
                <a:gd name="f48" fmla="*/ 1693300 f36 1"/>
                <a:gd name="f49" fmla="*/ 315036 f35 1"/>
                <a:gd name="f50" fmla="*/ 1313483 f36 1"/>
                <a:gd name="f51" fmla="*/ 201979 f35 1"/>
                <a:gd name="f52" fmla="*/ 1284266 f36 1"/>
                <a:gd name="f53" fmla="*/ 193087 f35 1"/>
                <a:gd name="f54" fmla="*/ 647849 f36 1"/>
                <a:gd name="f55" fmla="*/ 2541 f35 1"/>
                <a:gd name="f56" fmla="*/ 646579 f36 1"/>
                <a:gd name="f57" fmla="*/ 645309 f36 1"/>
                <a:gd name="f58" fmla="*/ 1270 f35 1"/>
                <a:gd name="f59" fmla="*/ 644038 f36 1"/>
                <a:gd name="f60" fmla="*/ 0 f35 1"/>
                <a:gd name="f61" fmla="*/ 0 f36 1"/>
                <a:gd name="f62" fmla="*/ 511933 f35 1"/>
                <a:gd name="f63" fmla="+- f37 0 f1"/>
                <a:gd name="f64" fmla="*/ f40 1 2583775"/>
                <a:gd name="f65" fmla="*/ f41 1 1138193"/>
                <a:gd name="f66" fmla="*/ f42 1 2583775"/>
                <a:gd name="f67" fmla="*/ f43 1 1138193"/>
                <a:gd name="f68" fmla="*/ f44 1 2583775"/>
                <a:gd name="f69" fmla="*/ f45 1 1138193"/>
                <a:gd name="f70" fmla="*/ f46 1 2583775"/>
                <a:gd name="f71" fmla="*/ f47 1 1138193"/>
                <a:gd name="f72" fmla="*/ f48 1 2583775"/>
                <a:gd name="f73" fmla="*/ f49 1 1138193"/>
                <a:gd name="f74" fmla="*/ f50 1 2583775"/>
                <a:gd name="f75" fmla="*/ f51 1 1138193"/>
                <a:gd name="f76" fmla="*/ f52 1 2583775"/>
                <a:gd name="f77" fmla="*/ f53 1 1138193"/>
                <a:gd name="f78" fmla="*/ f54 1 2583775"/>
                <a:gd name="f79" fmla="*/ f55 1 1138193"/>
                <a:gd name="f80" fmla="*/ f56 1 2583775"/>
                <a:gd name="f81" fmla="*/ f57 1 2583775"/>
                <a:gd name="f82" fmla="*/ f58 1 1138193"/>
                <a:gd name="f83" fmla="*/ f59 1 2583775"/>
                <a:gd name="f84" fmla="*/ f60 1 1138193"/>
                <a:gd name="f85" fmla="*/ f61 1 2583775"/>
                <a:gd name="f86" fmla="*/ f62 1 1138193"/>
                <a:gd name="f87" fmla="*/ f31 1 f38"/>
                <a:gd name="f88" fmla="*/ f32 1 f38"/>
                <a:gd name="f89" fmla="*/ f31 1 f39"/>
                <a:gd name="f90" fmla="*/ f33 1 f39"/>
                <a:gd name="f91" fmla="*/ f64 1 f38"/>
                <a:gd name="f92" fmla="*/ f65 1 f39"/>
                <a:gd name="f93" fmla="*/ f66 1 f38"/>
                <a:gd name="f94" fmla="*/ f67 1 f39"/>
                <a:gd name="f95" fmla="*/ f68 1 f38"/>
                <a:gd name="f96" fmla="*/ f69 1 f39"/>
                <a:gd name="f97" fmla="*/ f70 1 f38"/>
                <a:gd name="f98" fmla="*/ f71 1 f39"/>
                <a:gd name="f99" fmla="*/ f72 1 f38"/>
                <a:gd name="f100" fmla="*/ f73 1 f39"/>
                <a:gd name="f101" fmla="*/ f74 1 f38"/>
                <a:gd name="f102" fmla="*/ f75 1 f39"/>
                <a:gd name="f103" fmla="*/ f76 1 f38"/>
                <a:gd name="f104" fmla="*/ f77 1 f39"/>
                <a:gd name="f105" fmla="*/ f78 1 f38"/>
                <a:gd name="f106" fmla="*/ f79 1 f39"/>
                <a:gd name="f107" fmla="*/ f80 1 f38"/>
                <a:gd name="f108" fmla="*/ f81 1 f38"/>
                <a:gd name="f109" fmla="*/ f82 1 f39"/>
                <a:gd name="f110" fmla="*/ f83 1 f38"/>
                <a:gd name="f111" fmla="*/ f84 1 f39"/>
                <a:gd name="f112" fmla="*/ f85 1 f38"/>
                <a:gd name="f113" fmla="*/ f86 1 f39"/>
                <a:gd name="f114" fmla="*/ f87 f29 1"/>
                <a:gd name="f115" fmla="*/ f88 f29 1"/>
                <a:gd name="f116" fmla="*/ f90 f30 1"/>
                <a:gd name="f117" fmla="*/ f89 f30 1"/>
                <a:gd name="f118" fmla="*/ f91 f29 1"/>
                <a:gd name="f119" fmla="*/ f92 f30 1"/>
                <a:gd name="f120" fmla="*/ f93 f29 1"/>
                <a:gd name="f121" fmla="*/ f94 f30 1"/>
                <a:gd name="f122" fmla="*/ f95 f29 1"/>
                <a:gd name="f123" fmla="*/ f96 f30 1"/>
                <a:gd name="f124" fmla="*/ f97 f29 1"/>
                <a:gd name="f125" fmla="*/ f98 f30 1"/>
                <a:gd name="f126" fmla="*/ f99 f29 1"/>
                <a:gd name="f127" fmla="*/ f100 f30 1"/>
                <a:gd name="f128" fmla="*/ f101 f29 1"/>
                <a:gd name="f129" fmla="*/ f102 f30 1"/>
                <a:gd name="f130" fmla="*/ f103 f29 1"/>
                <a:gd name="f131" fmla="*/ f104 f30 1"/>
                <a:gd name="f132" fmla="*/ f105 f29 1"/>
                <a:gd name="f133" fmla="*/ f106 f30 1"/>
                <a:gd name="f134" fmla="*/ f107 f29 1"/>
                <a:gd name="f135" fmla="*/ f108 f29 1"/>
                <a:gd name="f136" fmla="*/ f109 f30 1"/>
                <a:gd name="f137" fmla="*/ f110 f29 1"/>
                <a:gd name="f138" fmla="*/ f111 f30 1"/>
                <a:gd name="f139" fmla="*/ f112 f29 1"/>
                <a:gd name="f140" fmla="*/ f113 f30 1"/>
              </a:gdLst>
              <a:ahLst/>
              <a:cxnLst>
                <a:cxn ang="3cd4">
                  <a:pos x="hc" y="t"/>
                </a:cxn>
                <a:cxn ang="0">
                  <a:pos x="r" y="vc"/>
                </a:cxn>
                <a:cxn ang="cd4">
                  <a:pos x="hc" y="b"/>
                </a:cxn>
                <a:cxn ang="cd2">
                  <a:pos x="l" y="vc"/>
                </a:cxn>
                <a:cxn ang="f63">
                  <a:pos x="f118" y="f119"/>
                </a:cxn>
                <a:cxn ang="f63">
                  <a:pos x="f120" y="f121"/>
                </a:cxn>
                <a:cxn ang="f63">
                  <a:pos x="f122" y="f123"/>
                </a:cxn>
                <a:cxn ang="f63">
                  <a:pos x="f124" y="f125"/>
                </a:cxn>
                <a:cxn ang="f63">
                  <a:pos x="f126" y="f127"/>
                </a:cxn>
                <a:cxn ang="f63">
                  <a:pos x="f128" y="f129"/>
                </a:cxn>
                <a:cxn ang="f63">
                  <a:pos x="f130" y="f131"/>
                </a:cxn>
                <a:cxn ang="f63">
                  <a:pos x="f132" y="f133"/>
                </a:cxn>
                <a:cxn ang="f63">
                  <a:pos x="f132" y="f133"/>
                </a:cxn>
                <a:cxn ang="f63">
                  <a:pos x="f134" y="f133"/>
                </a:cxn>
                <a:cxn ang="f63">
                  <a:pos x="f135" y="f136"/>
                </a:cxn>
                <a:cxn ang="f63">
                  <a:pos x="f137" y="f138"/>
                </a:cxn>
                <a:cxn ang="f63">
                  <a:pos x="f139" y="f140"/>
                </a:cxn>
                <a:cxn ang="f63">
                  <a:pos x="f139" y="f140"/>
                </a:cxn>
                <a:cxn ang="f63">
                  <a:pos x="f118" y="f119"/>
                </a:cxn>
              </a:cxnLst>
              <a:rect l="f114" t="f117" r="f115" b="f116"/>
              <a:pathLst>
                <a:path w="2583775" h="1138193">
                  <a:moveTo>
                    <a:pt x="f8" y="f7"/>
                  </a:moveTo>
                  <a:lnTo>
                    <a:pt x="f9" y="f10"/>
                  </a:lnTo>
                  <a:lnTo>
                    <a:pt x="f11" y="f12"/>
                  </a:lnTo>
                  <a:lnTo>
                    <a:pt x="f13" y="f14"/>
                  </a:lnTo>
                  <a:lnTo>
                    <a:pt x="f15" y="f16"/>
                  </a:lnTo>
                  <a:lnTo>
                    <a:pt x="f17" y="f18"/>
                  </a:lnTo>
                  <a:lnTo>
                    <a:pt x="f19" y="f20"/>
                  </a:lnTo>
                  <a:lnTo>
                    <a:pt x="f21" y="f22"/>
                  </a:lnTo>
                  <a:lnTo>
                    <a:pt x="f21" y="f22"/>
                  </a:lnTo>
                  <a:lnTo>
                    <a:pt x="f23" y="f22"/>
                  </a:lnTo>
                  <a:lnTo>
                    <a:pt x="f24" y="f25"/>
                  </a:lnTo>
                  <a:lnTo>
                    <a:pt x="f26" y="f5"/>
                  </a:lnTo>
                  <a:lnTo>
                    <a:pt x="f5" y="f27"/>
                  </a:lnTo>
                  <a:lnTo>
                    <a:pt x="f5" y="f27"/>
                  </a:lnTo>
                  <a:lnTo>
                    <a:pt x="f8" y="f7"/>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34">
              <a:extLst>
                <a:ext uri="{FF2B5EF4-FFF2-40B4-BE49-F238E27FC236}">
                  <a16:creationId xmlns:a16="http://schemas.microsoft.com/office/drawing/2014/main" id="{F8FBE82C-8B77-D596-4AAF-D36CE701A1C6}"/>
                </a:ext>
              </a:extLst>
            </p:cNvPr>
            <p:cNvSpPr/>
            <p:nvPr/>
          </p:nvSpPr>
          <p:spPr>
            <a:xfrm>
              <a:off x="236271" y="0"/>
              <a:ext cx="848554" cy="1441798"/>
            </a:xfrm>
            <a:custGeom>
              <a:avLst/>
              <a:gdLst>
                <a:gd name="f0" fmla="val 10800000"/>
                <a:gd name="f1" fmla="val 5400000"/>
                <a:gd name="f2" fmla="val 180"/>
                <a:gd name="f3" fmla="val w"/>
                <a:gd name="f4" fmla="val h"/>
                <a:gd name="f5" fmla="val 0"/>
                <a:gd name="f6" fmla="val 848555"/>
                <a:gd name="f7" fmla="val 1441796"/>
                <a:gd name="f8" fmla="val 510658"/>
                <a:gd name="f9" fmla="val 848556"/>
                <a:gd name="f10" fmla="val 1265224"/>
                <a:gd name="f11" fmla="val 744392"/>
                <a:gd name="f12" fmla="val 133381"/>
                <a:gd name="f13" fmla="val 1356686"/>
                <a:gd name="f14" fmla="+- 0 0 -90"/>
                <a:gd name="f15" fmla="*/ f3 1 848555"/>
                <a:gd name="f16" fmla="*/ f4 1 1441796"/>
                <a:gd name="f17" fmla="val f5"/>
                <a:gd name="f18" fmla="val f6"/>
                <a:gd name="f19" fmla="val f7"/>
                <a:gd name="f20" fmla="*/ f14 f0 1"/>
                <a:gd name="f21" fmla="+- f19 0 f17"/>
                <a:gd name="f22" fmla="+- f18 0 f17"/>
                <a:gd name="f23" fmla="*/ f20 1 f2"/>
                <a:gd name="f24" fmla="*/ f22 1 848555"/>
                <a:gd name="f25" fmla="*/ f21 1 1441796"/>
                <a:gd name="f26" fmla="*/ 510658 f22 1"/>
                <a:gd name="f27" fmla="*/ 1441796 f21 1"/>
                <a:gd name="f28" fmla="*/ 848556 f22 1"/>
                <a:gd name="f29" fmla="*/ 1265224 f21 1"/>
                <a:gd name="f30" fmla="*/ 744392 f22 1"/>
                <a:gd name="f31" fmla="*/ 0 f21 1"/>
                <a:gd name="f32" fmla="*/ 0 f22 1"/>
                <a:gd name="f33" fmla="*/ 133381 f22 1"/>
                <a:gd name="f34" fmla="*/ 1356686 f21 1"/>
                <a:gd name="f35" fmla="+- f23 0 f1"/>
                <a:gd name="f36" fmla="*/ f26 1 848555"/>
                <a:gd name="f37" fmla="*/ f27 1 1441796"/>
                <a:gd name="f38" fmla="*/ f28 1 848555"/>
                <a:gd name="f39" fmla="*/ f29 1 1441796"/>
                <a:gd name="f40" fmla="*/ f30 1 848555"/>
                <a:gd name="f41" fmla="*/ f31 1 1441796"/>
                <a:gd name="f42" fmla="*/ f32 1 848555"/>
                <a:gd name="f43" fmla="*/ f33 1 848555"/>
                <a:gd name="f44" fmla="*/ f34 1 1441796"/>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Lst>
              <a:rect l="f58" t="f61" r="f59" b="f60"/>
              <a:pathLst>
                <a:path w="848555" h="1441796">
                  <a:moveTo>
                    <a:pt x="f8" y="f7"/>
                  </a:moveTo>
                  <a:lnTo>
                    <a:pt x="f9" y="f10"/>
                  </a:lnTo>
                  <a:lnTo>
                    <a:pt x="f11" y="f5"/>
                  </a:lnTo>
                  <a:lnTo>
                    <a:pt x="f5" y="f5"/>
                  </a:lnTo>
                  <a:lnTo>
                    <a:pt x="f12" y="f13"/>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35">
              <a:extLst>
                <a:ext uri="{FF2B5EF4-FFF2-40B4-BE49-F238E27FC236}">
                  <a16:creationId xmlns:a16="http://schemas.microsoft.com/office/drawing/2014/main" id="{6764940E-473B-7D73-3167-691BA1D9A7DC}"/>
                </a:ext>
              </a:extLst>
            </p:cNvPr>
            <p:cNvSpPr/>
            <p:nvPr/>
          </p:nvSpPr>
          <p:spPr>
            <a:xfrm>
              <a:off x="995909" y="0"/>
              <a:ext cx="354412" cy="1257601"/>
            </a:xfrm>
            <a:custGeom>
              <a:avLst/>
              <a:gdLst>
                <a:gd name="f0" fmla="val 10800000"/>
                <a:gd name="f1" fmla="val 5400000"/>
                <a:gd name="f2" fmla="val 180"/>
                <a:gd name="f3" fmla="val w"/>
                <a:gd name="f4" fmla="val h"/>
                <a:gd name="f5" fmla="val 0"/>
                <a:gd name="f6" fmla="val 354411"/>
                <a:gd name="f7" fmla="val 1257601"/>
                <a:gd name="f8" fmla="val 156246"/>
                <a:gd name="f9" fmla="val 1230926"/>
                <a:gd name="f10" fmla="val 104164"/>
                <a:gd name="f11" fmla="val 597043"/>
                <a:gd name="f12" fmla="val 595773"/>
                <a:gd name="f13" fmla="val 594503"/>
                <a:gd name="f14" fmla="val 593232"/>
                <a:gd name="f15" fmla="val 591962"/>
                <a:gd name="f16" fmla="val 105434"/>
                <a:gd name="f17" fmla="val 106705"/>
                <a:gd name="f18" fmla="val 590692"/>
                <a:gd name="f19" fmla="val 107975"/>
                <a:gd name="f20" fmla="val 589422"/>
                <a:gd name="f21" fmla="val 354412"/>
                <a:gd name="f22" fmla="val 467472"/>
                <a:gd name="f23" fmla="val 320114"/>
                <a:gd name="f24" fmla="val 1257602"/>
                <a:gd name="f25" fmla="+- 0 0 -90"/>
                <a:gd name="f26" fmla="*/ f3 1 354411"/>
                <a:gd name="f27" fmla="*/ f4 1 1257601"/>
                <a:gd name="f28" fmla="val f5"/>
                <a:gd name="f29" fmla="val f6"/>
                <a:gd name="f30" fmla="val f7"/>
                <a:gd name="f31" fmla="*/ f25 f0 1"/>
                <a:gd name="f32" fmla="+- f30 0 f28"/>
                <a:gd name="f33" fmla="+- f29 0 f28"/>
                <a:gd name="f34" fmla="*/ f31 1 f2"/>
                <a:gd name="f35" fmla="*/ f33 1 354411"/>
                <a:gd name="f36" fmla="*/ f32 1 1257601"/>
                <a:gd name="f37" fmla="*/ 156246 f33 1"/>
                <a:gd name="f38" fmla="*/ 1230926 f32 1"/>
                <a:gd name="f39" fmla="*/ 104164 f33 1"/>
                <a:gd name="f40" fmla="*/ 597043 f32 1"/>
                <a:gd name="f41" fmla="*/ 595773 f32 1"/>
                <a:gd name="f42" fmla="*/ 594503 f32 1"/>
                <a:gd name="f43" fmla="*/ 593232 f32 1"/>
                <a:gd name="f44" fmla="*/ 105434 f33 1"/>
                <a:gd name="f45" fmla="*/ 591962 f32 1"/>
                <a:gd name="f46" fmla="*/ 106705 f33 1"/>
                <a:gd name="f47" fmla="*/ 590692 f32 1"/>
                <a:gd name="f48" fmla="*/ 107975 f33 1"/>
                <a:gd name="f49" fmla="*/ 589422 f32 1"/>
                <a:gd name="f50" fmla="*/ 354412 f33 1"/>
                <a:gd name="f51" fmla="*/ 467472 f32 1"/>
                <a:gd name="f52" fmla="*/ 320114 f33 1"/>
                <a:gd name="f53" fmla="*/ 0 f32 1"/>
                <a:gd name="f54" fmla="*/ 0 f33 1"/>
                <a:gd name="f55" fmla="*/ 1257602 f32 1"/>
                <a:gd name="f56" fmla="+- f34 0 f1"/>
                <a:gd name="f57" fmla="*/ f37 1 354411"/>
                <a:gd name="f58" fmla="*/ f38 1 1257601"/>
                <a:gd name="f59" fmla="*/ f39 1 354411"/>
                <a:gd name="f60" fmla="*/ f40 1 1257601"/>
                <a:gd name="f61" fmla="*/ f41 1 1257601"/>
                <a:gd name="f62" fmla="*/ f42 1 1257601"/>
                <a:gd name="f63" fmla="*/ f43 1 1257601"/>
                <a:gd name="f64" fmla="*/ f44 1 354411"/>
                <a:gd name="f65" fmla="*/ f45 1 1257601"/>
                <a:gd name="f66" fmla="*/ f46 1 354411"/>
                <a:gd name="f67" fmla="*/ f47 1 1257601"/>
                <a:gd name="f68" fmla="*/ f48 1 354411"/>
                <a:gd name="f69" fmla="*/ f49 1 1257601"/>
                <a:gd name="f70" fmla="*/ f50 1 354411"/>
                <a:gd name="f71" fmla="*/ f51 1 1257601"/>
                <a:gd name="f72" fmla="*/ f52 1 354411"/>
                <a:gd name="f73" fmla="*/ f53 1 1257601"/>
                <a:gd name="f74" fmla="*/ f54 1 354411"/>
                <a:gd name="f75" fmla="*/ f55 1 1257601"/>
                <a:gd name="f76" fmla="*/ f28 1 f35"/>
                <a:gd name="f77" fmla="*/ f29 1 f35"/>
                <a:gd name="f78" fmla="*/ f28 1 f36"/>
                <a:gd name="f79" fmla="*/ f30 1 f36"/>
                <a:gd name="f80" fmla="*/ f57 1 f35"/>
                <a:gd name="f81" fmla="*/ f58 1 f36"/>
                <a:gd name="f82" fmla="*/ f59 1 f35"/>
                <a:gd name="f83" fmla="*/ f60 1 f36"/>
                <a:gd name="f84" fmla="*/ f61 1 f36"/>
                <a:gd name="f85" fmla="*/ f62 1 f36"/>
                <a:gd name="f86" fmla="*/ f63 1 f36"/>
                <a:gd name="f87" fmla="*/ f64 1 f35"/>
                <a:gd name="f88" fmla="*/ f65 1 f36"/>
                <a:gd name="f89" fmla="*/ f66 1 f35"/>
                <a:gd name="f90" fmla="*/ f67 1 f36"/>
                <a:gd name="f91" fmla="*/ f68 1 f35"/>
                <a:gd name="f92" fmla="*/ f69 1 f36"/>
                <a:gd name="f93" fmla="*/ f70 1 f35"/>
                <a:gd name="f94" fmla="*/ f71 1 f36"/>
                <a:gd name="f95" fmla="*/ f72 1 f35"/>
                <a:gd name="f96" fmla="*/ f73 1 f36"/>
                <a:gd name="f97" fmla="*/ f74 1 f35"/>
                <a:gd name="f98" fmla="*/ f75 1 f36"/>
                <a:gd name="f99" fmla="*/ f76 f26 1"/>
                <a:gd name="f100" fmla="*/ f77 f26 1"/>
                <a:gd name="f101" fmla="*/ f79 f27 1"/>
                <a:gd name="f102" fmla="*/ f78 f27 1"/>
                <a:gd name="f103" fmla="*/ f80 f26 1"/>
                <a:gd name="f104" fmla="*/ f81 f27 1"/>
                <a:gd name="f105" fmla="*/ f82 f26 1"/>
                <a:gd name="f106" fmla="*/ f83 f27 1"/>
                <a:gd name="f107" fmla="*/ f84 f27 1"/>
                <a:gd name="f108" fmla="*/ f85 f27 1"/>
                <a:gd name="f109" fmla="*/ f86 f27 1"/>
                <a:gd name="f110" fmla="*/ f87 f26 1"/>
                <a:gd name="f111" fmla="*/ f88 f27 1"/>
                <a:gd name="f112" fmla="*/ f89 f26 1"/>
                <a:gd name="f113" fmla="*/ f90 f27 1"/>
                <a:gd name="f114" fmla="*/ f91 f26 1"/>
                <a:gd name="f115" fmla="*/ f92 f27 1"/>
                <a:gd name="f116" fmla="*/ f93 f26 1"/>
                <a:gd name="f117" fmla="*/ f94 f27 1"/>
                <a:gd name="f118" fmla="*/ f95 f26 1"/>
                <a:gd name="f119" fmla="*/ f96 f27 1"/>
                <a:gd name="f120" fmla="*/ f97 f26 1"/>
                <a:gd name="f121" fmla="*/ f98 f27 1"/>
              </a:gdLst>
              <a:ahLst/>
              <a:cxnLst>
                <a:cxn ang="3cd4">
                  <a:pos x="hc" y="t"/>
                </a:cxn>
                <a:cxn ang="0">
                  <a:pos x="r" y="vc"/>
                </a:cxn>
                <a:cxn ang="cd4">
                  <a:pos x="hc" y="b"/>
                </a:cxn>
                <a:cxn ang="cd2">
                  <a:pos x="l" y="vc"/>
                </a:cxn>
                <a:cxn ang="f56">
                  <a:pos x="f103" y="f104"/>
                </a:cxn>
                <a:cxn ang="f56">
                  <a:pos x="f105" y="f106"/>
                </a:cxn>
                <a:cxn ang="f56">
                  <a:pos x="f105" y="f106"/>
                </a:cxn>
                <a:cxn ang="f56">
                  <a:pos x="f105" y="f107"/>
                </a:cxn>
                <a:cxn ang="f56">
                  <a:pos x="f105" y="f108"/>
                </a:cxn>
                <a:cxn ang="f56">
                  <a:pos x="f105" y="f108"/>
                </a:cxn>
                <a:cxn ang="f56">
                  <a:pos x="f105" y="f108"/>
                </a:cxn>
                <a:cxn ang="f56">
                  <a:pos x="f105" y="f108"/>
                </a:cxn>
                <a:cxn ang="f56">
                  <a:pos x="f105" y="f109"/>
                </a:cxn>
                <a:cxn ang="f56">
                  <a:pos x="f110" y="f111"/>
                </a:cxn>
                <a:cxn ang="f56">
                  <a:pos x="f112" y="f113"/>
                </a:cxn>
                <a:cxn ang="f56">
                  <a:pos x="f114" y="f115"/>
                </a:cxn>
                <a:cxn ang="f56">
                  <a:pos x="f114" y="f115"/>
                </a:cxn>
                <a:cxn ang="f56">
                  <a:pos x="f114" y="f115"/>
                </a:cxn>
                <a:cxn ang="f56">
                  <a:pos x="f116" y="f117"/>
                </a:cxn>
                <a:cxn ang="f56">
                  <a:pos x="f118" y="f119"/>
                </a:cxn>
                <a:cxn ang="f56">
                  <a:pos x="f120" y="f119"/>
                </a:cxn>
                <a:cxn ang="f56">
                  <a:pos x="f105" y="f121"/>
                </a:cxn>
                <a:cxn ang="f56">
                  <a:pos x="f103" y="f104"/>
                </a:cxn>
              </a:cxnLst>
              <a:rect l="f99" t="f102" r="f100" b="f101"/>
              <a:pathLst>
                <a:path w="354411" h="1257601">
                  <a:moveTo>
                    <a:pt x="f8" y="f9"/>
                  </a:moveTo>
                  <a:lnTo>
                    <a:pt x="f10" y="f11"/>
                  </a:lnTo>
                  <a:lnTo>
                    <a:pt x="f10" y="f11"/>
                  </a:lnTo>
                  <a:cubicBezTo>
                    <a:pt x="f10" y="f11"/>
                    <a:pt x="f10" y="f12"/>
                    <a:pt x="f10" y="f12"/>
                  </a:cubicBezTo>
                  <a:cubicBezTo>
                    <a:pt x="f10" y="f12"/>
                    <a:pt x="f10" y="f12"/>
                    <a:pt x="f10" y="f13"/>
                  </a:cubicBezTo>
                  <a:lnTo>
                    <a:pt x="f10" y="f13"/>
                  </a:lnTo>
                  <a:lnTo>
                    <a:pt x="f10" y="f13"/>
                  </a:lnTo>
                  <a:lnTo>
                    <a:pt x="f10" y="f13"/>
                  </a:lnTo>
                  <a:cubicBezTo>
                    <a:pt x="f10" y="f13"/>
                    <a:pt x="f10" y="f14"/>
                    <a:pt x="f10" y="f14"/>
                  </a:cubicBezTo>
                  <a:cubicBezTo>
                    <a:pt x="f10" y="f14"/>
                    <a:pt x="f10" y="f15"/>
                    <a:pt x="f16" y="f15"/>
                  </a:cubicBezTo>
                  <a:lnTo>
                    <a:pt x="f17" y="f18"/>
                  </a:lnTo>
                  <a:lnTo>
                    <a:pt x="f19" y="f20"/>
                  </a:lnTo>
                  <a:lnTo>
                    <a:pt x="f19" y="f20"/>
                  </a:lnTo>
                  <a:lnTo>
                    <a:pt x="f19" y="f20"/>
                  </a:lnTo>
                  <a:lnTo>
                    <a:pt x="f21" y="f22"/>
                  </a:lnTo>
                  <a:lnTo>
                    <a:pt x="f23" y="f5"/>
                  </a:lnTo>
                  <a:lnTo>
                    <a:pt x="f5" y="f5"/>
                  </a:lnTo>
                  <a:lnTo>
                    <a:pt x="f10" y="f24"/>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36">
              <a:extLst>
                <a:ext uri="{FF2B5EF4-FFF2-40B4-BE49-F238E27FC236}">
                  <a16:creationId xmlns:a16="http://schemas.microsoft.com/office/drawing/2014/main" id="{8D28E83A-A9E2-ED63-AF34-3EA780D80238}"/>
                </a:ext>
              </a:extLst>
            </p:cNvPr>
            <p:cNvSpPr/>
            <p:nvPr/>
          </p:nvSpPr>
          <p:spPr>
            <a:xfrm>
              <a:off x="4517163" y="5729072"/>
              <a:ext cx="1732678" cy="1125489"/>
            </a:xfrm>
            <a:custGeom>
              <a:avLst/>
              <a:gdLst>
                <a:gd name="f0" fmla="val 10800000"/>
                <a:gd name="f1" fmla="val 5400000"/>
                <a:gd name="f2" fmla="val 180"/>
                <a:gd name="f3" fmla="val w"/>
                <a:gd name="f4" fmla="val h"/>
                <a:gd name="f5" fmla="val 0"/>
                <a:gd name="f6" fmla="val 1732679"/>
                <a:gd name="f7" fmla="val 1125489"/>
                <a:gd name="f8" fmla="val 1322375"/>
                <a:gd name="f9" fmla="val 421741"/>
                <a:gd name="f10" fmla="val 6351"/>
                <a:gd name="f11" fmla="val 642774"/>
                <a:gd name="f12" fmla="val 1445593"/>
                <a:gd name="f13" fmla="val 1125490"/>
                <a:gd name="f14" fmla="val 1714896"/>
                <a:gd name="f15" fmla="val 1732680"/>
                <a:gd name="f16" fmla="val 551312"/>
                <a:gd name="f17" fmla="+- 0 0 -90"/>
                <a:gd name="f18" fmla="*/ f3 1 1732679"/>
                <a:gd name="f19" fmla="*/ f4 1 1125489"/>
                <a:gd name="f20" fmla="val f5"/>
                <a:gd name="f21" fmla="val f6"/>
                <a:gd name="f22" fmla="val f7"/>
                <a:gd name="f23" fmla="*/ f17 f0 1"/>
                <a:gd name="f24" fmla="+- f22 0 f20"/>
                <a:gd name="f25" fmla="+- f21 0 f20"/>
                <a:gd name="f26" fmla="*/ f23 1 f2"/>
                <a:gd name="f27" fmla="*/ f25 1 1732679"/>
                <a:gd name="f28" fmla="*/ f24 1 1125489"/>
                <a:gd name="f29" fmla="*/ 1322375 f25 1"/>
                <a:gd name="f30" fmla="*/ 421741 f24 1"/>
                <a:gd name="f31" fmla="*/ 0 f25 1"/>
                <a:gd name="f32" fmla="*/ 0 f24 1"/>
                <a:gd name="f33" fmla="*/ 6351 f25 1"/>
                <a:gd name="f34" fmla="*/ 642774 f24 1"/>
                <a:gd name="f35" fmla="*/ 1445593 f25 1"/>
                <a:gd name="f36" fmla="*/ 1125490 f24 1"/>
                <a:gd name="f37" fmla="*/ 1714896 f25 1"/>
                <a:gd name="f38" fmla="*/ 1732680 f25 1"/>
                <a:gd name="f39" fmla="*/ 551312 f24 1"/>
                <a:gd name="f40" fmla="+- f26 0 f1"/>
                <a:gd name="f41" fmla="*/ f29 1 1732679"/>
                <a:gd name="f42" fmla="*/ f30 1 1125489"/>
                <a:gd name="f43" fmla="*/ f31 1 1732679"/>
                <a:gd name="f44" fmla="*/ f32 1 1125489"/>
                <a:gd name="f45" fmla="*/ f33 1 1732679"/>
                <a:gd name="f46" fmla="*/ f34 1 1125489"/>
                <a:gd name="f47" fmla="*/ f35 1 1732679"/>
                <a:gd name="f48" fmla="*/ f36 1 1125489"/>
                <a:gd name="f49" fmla="*/ f37 1 1732679"/>
                <a:gd name="f50" fmla="*/ f38 1 1732679"/>
                <a:gd name="f51" fmla="*/ f39 1 1125489"/>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9" y="f78"/>
                </a:cxn>
                <a:cxn ang="f40">
                  <a:pos x="f80" y="f81"/>
                </a:cxn>
              </a:cxnLst>
              <a:rect l="f67" t="f70" r="f68" b="f69"/>
              <a:pathLst>
                <a:path w="1732679" h="1125489">
                  <a:moveTo>
                    <a:pt x="f8" y="f9"/>
                  </a:moveTo>
                  <a:lnTo>
                    <a:pt x="f5" y="f5"/>
                  </a:lnTo>
                  <a:lnTo>
                    <a:pt x="f10" y="f11"/>
                  </a:lnTo>
                  <a:lnTo>
                    <a:pt x="f12" y="f13"/>
                  </a:lnTo>
                  <a:lnTo>
                    <a:pt x="f14" y="f13"/>
                  </a:lnTo>
                  <a:lnTo>
                    <a:pt x="f15" y="f16"/>
                  </a:lnTo>
                  <a:close/>
                </a:path>
              </a:pathLst>
            </a:custGeom>
            <a:solidFill>
              <a:srgbClr val="D9D9D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37">
              <a:extLst>
                <a:ext uri="{FF2B5EF4-FFF2-40B4-BE49-F238E27FC236}">
                  <a16:creationId xmlns:a16="http://schemas.microsoft.com/office/drawing/2014/main" id="{E4C4EB30-94BB-0886-6704-7E94241D3ABD}"/>
                </a:ext>
              </a:extLst>
            </p:cNvPr>
            <p:cNvSpPr/>
            <p:nvPr/>
          </p:nvSpPr>
          <p:spPr>
            <a:xfrm>
              <a:off x="3788011" y="5528361"/>
              <a:ext cx="707553" cy="668179"/>
            </a:xfrm>
            <a:custGeom>
              <a:avLst/>
              <a:gdLst>
                <a:gd name="f0" fmla="val 10800000"/>
                <a:gd name="f1" fmla="val 5400000"/>
                <a:gd name="f2" fmla="val 180"/>
                <a:gd name="f3" fmla="val w"/>
                <a:gd name="f4" fmla="val h"/>
                <a:gd name="f5" fmla="val 0"/>
                <a:gd name="f6" fmla="val 707552"/>
                <a:gd name="f7" fmla="val 668180"/>
                <a:gd name="f8" fmla="val 77488"/>
                <a:gd name="f9" fmla="val 35568"/>
                <a:gd name="f10" fmla="val 33028"/>
                <a:gd name="f11" fmla="val 34298"/>
                <a:gd name="f12" fmla="val 36838"/>
                <a:gd name="f13" fmla="val 36839"/>
                <a:gd name="f14" fmla="val 38109"/>
                <a:gd name="f15" fmla="val 39379"/>
                <a:gd name="f16" fmla="val 40650"/>
                <a:gd name="f17" fmla="val 41920"/>
                <a:gd name="f18" fmla="val 73678"/>
                <a:gd name="f19" fmla="val 15243"/>
                <a:gd name="f20" fmla="val 624990"/>
                <a:gd name="f21" fmla="val 144813"/>
                <a:gd name="f22" fmla="val 663093"/>
                <a:gd name="f23" fmla="val 237547"/>
                <a:gd name="f24" fmla="val 707553"/>
                <a:gd name="f25" fmla="val 200708"/>
                <a:gd name="f26" fmla="+- 0 0 -90"/>
                <a:gd name="f27" fmla="*/ f3 1 707552"/>
                <a:gd name="f28" fmla="*/ f4 1 668180"/>
                <a:gd name="f29" fmla="val f5"/>
                <a:gd name="f30" fmla="val f6"/>
                <a:gd name="f31" fmla="val f7"/>
                <a:gd name="f32" fmla="*/ f26 f0 1"/>
                <a:gd name="f33" fmla="+- f31 0 f29"/>
                <a:gd name="f34" fmla="+- f30 0 f29"/>
                <a:gd name="f35" fmla="*/ f32 1 f2"/>
                <a:gd name="f36" fmla="*/ f34 1 707552"/>
                <a:gd name="f37" fmla="*/ f33 1 668180"/>
                <a:gd name="f38" fmla="*/ 77488 f34 1"/>
                <a:gd name="f39" fmla="*/ 0 f33 1"/>
                <a:gd name="f40" fmla="*/ 35568 f34 1"/>
                <a:gd name="f41" fmla="*/ 33028 f33 1"/>
                <a:gd name="f42" fmla="*/ 36838 f34 1"/>
                <a:gd name="f43" fmla="*/ 34298 f33 1"/>
                <a:gd name="f44" fmla="*/ 35568 f33 1"/>
                <a:gd name="f45" fmla="*/ 36839 f33 1"/>
                <a:gd name="f46" fmla="*/ 38109 f33 1"/>
                <a:gd name="f47" fmla="*/ 39379 f33 1"/>
                <a:gd name="f48" fmla="*/ 40650 f33 1"/>
                <a:gd name="f49" fmla="*/ 41920 f33 1"/>
                <a:gd name="f50" fmla="*/ 0 f34 1"/>
                <a:gd name="f51" fmla="*/ 73678 f33 1"/>
                <a:gd name="f52" fmla="*/ 15243 f34 1"/>
                <a:gd name="f53" fmla="*/ 624990 f33 1"/>
                <a:gd name="f54" fmla="*/ 144813 f34 1"/>
                <a:gd name="f55" fmla="*/ 668180 f33 1"/>
                <a:gd name="f56" fmla="*/ 663093 f34 1"/>
                <a:gd name="f57" fmla="*/ 237547 f33 1"/>
                <a:gd name="f58" fmla="*/ 707553 f34 1"/>
                <a:gd name="f59" fmla="*/ 200708 f33 1"/>
                <a:gd name="f60" fmla="+- f35 0 f1"/>
                <a:gd name="f61" fmla="*/ f38 1 707552"/>
                <a:gd name="f62" fmla="*/ f39 1 668180"/>
                <a:gd name="f63" fmla="*/ f40 1 707552"/>
                <a:gd name="f64" fmla="*/ f41 1 668180"/>
                <a:gd name="f65" fmla="*/ f42 1 707552"/>
                <a:gd name="f66" fmla="*/ f43 1 668180"/>
                <a:gd name="f67" fmla="*/ f44 1 668180"/>
                <a:gd name="f68" fmla="*/ f45 1 668180"/>
                <a:gd name="f69" fmla="*/ f46 1 668180"/>
                <a:gd name="f70" fmla="*/ f47 1 668180"/>
                <a:gd name="f71" fmla="*/ f48 1 668180"/>
                <a:gd name="f72" fmla="*/ f49 1 668180"/>
                <a:gd name="f73" fmla="*/ f50 1 707552"/>
                <a:gd name="f74" fmla="*/ f51 1 668180"/>
                <a:gd name="f75" fmla="*/ f52 1 707552"/>
                <a:gd name="f76" fmla="*/ f53 1 668180"/>
                <a:gd name="f77" fmla="*/ f54 1 707552"/>
                <a:gd name="f78" fmla="*/ f55 1 668180"/>
                <a:gd name="f79" fmla="*/ f56 1 707552"/>
                <a:gd name="f80" fmla="*/ f57 1 668180"/>
                <a:gd name="f81" fmla="*/ f58 1 707552"/>
                <a:gd name="f82" fmla="*/ f59 1 668180"/>
                <a:gd name="f83" fmla="*/ f29 1 f36"/>
                <a:gd name="f84" fmla="*/ f30 1 f36"/>
                <a:gd name="f85" fmla="*/ f29 1 f37"/>
                <a:gd name="f86" fmla="*/ f31 1 f37"/>
                <a:gd name="f87" fmla="*/ f61 1 f36"/>
                <a:gd name="f88" fmla="*/ f62 1 f37"/>
                <a:gd name="f89" fmla="*/ f63 1 f36"/>
                <a:gd name="f90" fmla="*/ f64 1 f37"/>
                <a:gd name="f91" fmla="*/ f65 1 f36"/>
                <a:gd name="f92" fmla="*/ f66 1 f37"/>
                <a:gd name="f93" fmla="*/ f67 1 f37"/>
                <a:gd name="f94" fmla="*/ f68 1 f37"/>
                <a:gd name="f95" fmla="*/ f69 1 f37"/>
                <a:gd name="f96" fmla="*/ f70 1 f37"/>
                <a:gd name="f97" fmla="*/ f71 1 f37"/>
                <a:gd name="f98" fmla="*/ f72 1 f37"/>
                <a:gd name="f99" fmla="*/ f73 1 f36"/>
                <a:gd name="f100" fmla="*/ f74 1 f37"/>
                <a:gd name="f101" fmla="*/ f75 1 f36"/>
                <a:gd name="f102" fmla="*/ f76 1 f37"/>
                <a:gd name="f103" fmla="*/ f77 1 f36"/>
                <a:gd name="f104" fmla="*/ f78 1 f37"/>
                <a:gd name="f105" fmla="*/ f79 1 f36"/>
                <a:gd name="f106" fmla="*/ f80 1 f37"/>
                <a:gd name="f107" fmla="*/ f81 1 f36"/>
                <a:gd name="f108" fmla="*/ f82 1 f37"/>
                <a:gd name="f109" fmla="*/ f83 f27 1"/>
                <a:gd name="f110" fmla="*/ f84 f27 1"/>
                <a:gd name="f111" fmla="*/ f86 f28 1"/>
                <a:gd name="f112" fmla="*/ f85 f28 1"/>
                <a:gd name="f113" fmla="*/ f87 f27 1"/>
                <a:gd name="f114" fmla="*/ f88 f28 1"/>
                <a:gd name="f115" fmla="*/ f89 f27 1"/>
                <a:gd name="f116" fmla="*/ f90 f28 1"/>
                <a:gd name="f117" fmla="*/ f91 f27 1"/>
                <a:gd name="f118" fmla="*/ f92 f28 1"/>
                <a:gd name="f119" fmla="*/ f93 f28 1"/>
                <a:gd name="f120" fmla="*/ f94 f28 1"/>
                <a:gd name="f121" fmla="*/ f95 f28 1"/>
                <a:gd name="f122" fmla="*/ f96 f28 1"/>
                <a:gd name="f123" fmla="*/ f97 f28 1"/>
                <a:gd name="f124" fmla="*/ f98 f28 1"/>
                <a:gd name="f125" fmla="*/ f99 f27 1"/>
                <a:gd name="f126" fmla="*/ f100 f28 1"/>
                <a:gd name="f127" fmla="*/ f101 f27 1"/>
                <a:gd name="f128" fmla="*/ f102 f28 1"/>
                <a:gd name="f129" fmla="*/ f103 f27 1"/>
                <a:gd name="f130" fmla="*/ f104 f28 1"/>
                <a:gd name="f131" fmla="*/ f105 f27 1"/>
                <a:gd name="f132" fmla="*/ f106 f28 1"/>
                <a:gd name="f133" fmla="*/ f107 f27 1"/>
                <a:gd name="f134" fmla="*/ f108 f28 1"/>
              </a:gdLst>
              <a:ahLst/>
              <a:cxnLst>
                <a:cxn ang="3cd4">
                  <a:pos x="hc" y="t"/>
                </a:cxn>
                <a:cxn ang="0">
                  <a:pos x="r" y="vc"/>
                </a:cxn>
                <a:cxn ang="cd4">
                  <a:pos x="hc" y="b"/>
                </a:cxn>
                <a:cxn ang="cd2">
                  <a:pos x="l" y="vc"/>
                </a:cxn>
                <a:cxn ang="f60">
                  <a:pos x="f113" y="f114"/>
                </a:cxn>
                <a:cxn ang="f60">
                  <a:pos x="f115" y="f116"/>
                </a:cxn>
                <a:cxn ang="f60">
                  <a:pos x="f115" y="f116"/>
                </a:cxn>
                <a:cxn ang="f60">
                  <a:pos x="f115" y="f116"/>
                </a:cxn>
                <a:cxn ang="f60">
                  <a:pos x="f115" y="f116"/>
                </a:cxn>
                <a:cxn ang="f60">
                  <a:pos x="f117" y="f118"/>
                </a:cxn>
                <a:cxn ang="f60">
                  <a:pos x="f117" y="f119"/>
                </a:cxn>
                <a:cxn ang="f60">
                  <a:pos x="f117" y="f120"/>
                </a:cxn>
                <a:cxn ang="f60">
                  <a:pos x="f117" y="f121"/>
                </a:cxn>
                <a:cxn ang="f60">
                  <a:pos x="f117" y="f122"/>
                </a:cxn>
                <a:cxn ang="f60">
                  <a:pos x="f117" y="f122"/>
                </a:cxn>
                <a:cxn ang="f60">
                  <a:pos x="f117" y="f123"/>
                </a:cxn>
                <a:cxn ang="f60">
                  <a:pos x="f115" y="f124"/>
                </a:cxn>
                <a:cxn ang="f60">
                  <a:pos x="f115" y="f124"/>
                </a:cxn>
                <a:cxn ang="f60">
                  <a:pos x="f125" y="f126"/>
                </a:cxn>
                <a:cxn ang="f60">
                  <a:pos x="f127" y="f128"/>
                </a:cxn>
                <a:cxn ang="f60">
                  <a:pos x="f129" y="f130"/>
                </a:cxn>
                <a:cxn ang="f60">
                  <a:pos x="f131" y="f132"/>
                </a:cxn>
                <a:cxn ang="f60">
                  <a:pos x="f133" y="f134"/>
                </a:cxn>
                <a:cxn ang="f60">
                  <a:pos x="f113" y="f114"/>
                </a:cxn>
              </a:cxnLst>
              <a:rect l="f109" t="f112" r="f110" b="f111"/>
              <a:pathLst>
                <a:path w="707552" h="668180">
                  <a:moveTo>
                    <a:pt x="f8" y="f5"/>
                  </a:moveTo>
                  <a:lnTo>
                    <a:pt x="f9" y="f10"/>
                  </a:lnTo>
                  <a:lnTo>
                    <a:pt x="f9" y="f10"/>
                  </a:lnTo>
                  <a:lnTo>
                    <a:pt x="f9" y="f10"/>
                  </a:lnTo>
                  <a:lnTo>
                    <a:pt x="f9" y="f10"/>
                  </a:lnTo>
                  <a:cubicBezTo>
                    <a:pt x="f9" y="f10"/>
                    <a:pt x="f9" y="f11"/>
                    <a:pt x="f12" y="f11"/>
                  </a:cubicBezTo>
                  <a:lnTo>
                    <a:pt x="f12" y="f9"/>
                  </a:lnTo>
                  <a:cubicBezTo>
                    <a:pt x="f12" y="f9"/>
                    <a:pt x="f12" y="f13"/>
                    <a:pt x="f12" y="f13"/>
                  </a:cubicBezTo>
                  <a:cubicBezTo>
                    <a:pt x="f12" y="f13"/>
                    <a:pt x="f12" y="f14"/>
                    <a:pt x="f12" y="f14"/>
                  </a:cubicBezTo>
                  <a:cubicBezTo>
                    <a:pt x="f12" y="f14"/>
                    <a:pt x="f12" y="f14"/>
                    <a:pt x="f12" y="f15"/>
                  </a:cubicBezTo>
                  <a:lnTo>
                    <a:pt x="f12" y="f15"/>
                  </a:lnTo>
                  <a:cubicBezTo>
                    <a:pt x="f12" y="f15"/>
                    <a:pt x="f12" y="f16"/>
                    <a:pt x="f12" y="f16"/>
                  </a:cubicBezTo>
                  <a:lnTo>
                    <a:pt x="f9" y="f17"/>
                  </a:lnTo>
                  <a:lnTo>
                    <a:pt x="f9" y="f17"/>
                  </a:lnTo>
                  <a:lnTo>
                    <a:pt x="f5" y="f18"/>
                  </a:lnTo>
                  <a:lnTo>
                    <a:pt x="f19" y="f20"/>
                  </a:lnTo>
                  <a:lnTo>
                    <a:pt x="f21" y="f7"/>
                  </a:lnTo>
                  <a:lnTo>
                    <a:pt x="f22" y="f23"/>
                  </a:lnTo>
                  <a:lnTo>
                    <a:pt x="f24" y="f25"/>
                  </a:lnTo>
                  <a:lnTo>
                    <a:pt x="f8"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38">
              <a:extLst>
                <a:ext uri="{FF2B5EF4-FFF2-40B4-BE49-F238E27FC236}">
                  <a16:creationId xmlns:a16="http://schemas.microsoft.com/office/drawing/2014/main" id="{434EB8D1-B33D-A8F6-8002-128F2698D554}"/>
                </a:ext>
              </a:extLst>
            </p:cNvPr>
            <p:cNvSpPr/>
            <p:nvPr/>
          </p:nvSpPr>
          <p:spPr>
            <a:xfrm>
              <a:off x="4462537" y="5741773"/>
              <a:ext cx="47000" cy="624992"/>
            </a:xfrm>
            <a:custGeom>
              <a:avLst/>
              <a:gdLst>
                <a:gd name="f0" fmla="val 10800000"/>
                <a:gd name="f1" fmla="val 5400000"/>
                <a:gd name="f2" fmla="val 180"/>
                <a:gd name="f3" fmla="val w"/>
                <a:gd name="f4" fmla="val h"/>
                <a:gd name="f5" fmla="val 0"/>
                <a:gd name="f6" fmla="val 47000"/>
                <a:gd name="f7" fmla="val 624990"/>
                <a:gd name="f8" fmla="val 7622"/>
                <a:gd name="f9" fmla="val 611017"/>
                <a:gd name="f10" fmla="val 47001"/>
                <a:gd name="f11" fmla="val 39379"/>
                <a:gd name="f12" fmla="val 33028"/>
                <a:gd name="f13" fmla="+- 0 0 -90"/>
                <a:gd name="f14" fmla="*/ f3 1 47000"/>
                <a:gd name="f15" fmla="*/ f4 1 624990"/>
                <a:gd name="f16" fmla="val f5"/>
                <a:gd name="f17" fmla="val f6"/>
                <a:gd name="f18" fmla="val f7"/>
                <a:gd name="f19" fmla="*/ f13 f0 1"/>
                <a:gd name="f20" fmla="+- f18 0 f16"/>
                <a:gd name="f21" fmla="+- f17 0 f16"/>
                <a:gd name="f22" fmla="*/ f19 1 f2"/>
                <a:gd name="f23" fmla="*/ f21 1 47000"/>
                <a:gd name="f24" fmla="*/ f20 1 624990"/>
                <a:gd name="f25" fmla="*/ 7622 f21 1"/>
                <a:gd name="f26" fmla="*/ 611017 f20 1"/>
                <a:gd name="f27" fmla="*/ 47001 f21 1"/>
                <a:gd name="f28" fmla="*/ 624990 f20 1"/>
                <a:gd name="f29" fmla="*/ 39379 f21 1"/>
                <a:gd name="f30" fmla="*/ 0 f20 1"/>
                <a:gd name="f31" fmla="*/ 0 f21 1"/>
                <a:gd name="f32" fmla="*/ 33028 f20 1"/>
                <a:gd name="f33" fmla="+- f22 0 f1"/>
                <a:gd name="f34" fmla="*/ f25 1 47000"/>
                <a:gd name="f35" fmla="*/ f26 1 624990"/>
                <a:gd name="f36" fmla="*/ f27 1 47000"/>
                <a:gd name="f37" fmla="*/ f28 1 624990"/>
                <a:gd name="f38" fmla="*/ f29 1 47000"/>
                <a:gd name="f39" fmla="*/ f30 1 624990"/>
                <a:gd name="f40" fmla="*/ f31 1 47000"/>
                <a:gd name="f41" fmla="*/ f32 1 62499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47000" h="624990">
                  <a:moveTo>
                    <a:pt x="f8" y="f9"/>
                  </a:moveTo>
                  <a:lnTo>
                    <a:pt x="f10" y="f7"/>
                  </a:lnTo>
                  <a:lnTo>
                    <a:pt x="f11" y="f5"/>
                  </a:lnTo>
                  <a:lnTo>
                    <a:pt x="f5" y="f1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39">
              <a:extLst>
                <a:ext uri="{FF2B5EF4-FFF2-40B4-BE49-F238E27FC236}">
                  <a16:creationId xmlns:a16="http://schemas.microsoft.com/office/drawing/2014/main" id="{DB3A2C58-A2E7-7872-0DF0-498B620271B4}"/>
                </a:ext>
              </a:extLst>
            </p:cNvPr>
            <p:cNvSpPr/>
            <p:nvPr/>
          </p:nvSpPr>
          <p:spPr>
            <a:xfrm>
              <a:off x="3784198" y="5495333"/>
              <a:ext cx="69869" cy="59701"/>
            </a:xfrm>
            <a:custGeom>
              <a:avLst/>
              <a:gdLst>
                <a:gd name="f0" fmla="val 10800000"/>
                <a:gd name="f1" fmla="val 5400000"/>
                <a:gd name="f2" fmla="val 180"/>
                <a:gd name="f3" fmla="val w"/>
                <a:gd name="f4" fmla="val h"/>
                <a:gd name="f5" fmla="val 0"/>
                <a:gd name="f6" fmla="val 69866"/>
                <a:gd name="f7" fmla="val 59704"/>
                <a:gd name="f8" fmla="val 22866"/>
                <a:gd name="f9" fmla="val 22865"/>
                <a:gd name="f10" fmla="val 1270"/>
                <a:gd name="f11" fmla="val 53353"/>
                <a:gd name="f12" fmla="+- 0 0 -90"/>
                <a:gd name="f13" fmla="*/ f3 1 69866"/>
                <a:gd name="f14" fmla="*/ f4 1 59704"/>
                <a:gd name="f15" fmla="val f5"/>
                <a:gd name="f16" fmla="val f6"/>
                <a:gd name="f17" fmla="val f7"/>
                <a:gd name="f18" fmla="*/ f12 f0 1"/>
                <a:gd name="f19" fmla="+- f17 0 f15"/>
                <a:gd name="f20" fmla="+- f16 0 f15"/>
                <a:gd name="f21" fmla="*/ f18 1 f2"/>
                <a:gd name="f22" fmla="*/ f20 1 69866"/>
                <a:gd name="f23" fmla="*/ f19 1 59704"/>
                <a:gd name="f24" fmla="*/ 22866 f20 1"/>
                <a:gd name="f25" fmla="*/ 59704 f19 1"/>
                <a:gd name="f26" fmla="*/ 69866 f20 1"/>
                <a:gd name="f27" fmla="*/ 22865 f19 1"/>
                <a:gd name="f28" fmla="*/ 0 f20 1"/>
                <a:gd name="f29" fmla="*/ 0 f19 1"/>
                <a:gd name="f30" fmla="*/ 1270 f20 1"/>
                <a:gd name="f31" fmla="*/ 53353 f19 1"/>
                <a:gd name="f32" fmla="+- f21 0 f1"/>
                <a:gd name="f33" fmla="*/ f24 1 69866"/>
                <a:gd name="f34" fmla="*/ f25 1 59704"/>
                <a:gd name="f35" fmla="*/ f26 1 69866"/>
                <a:gd name="f36" fmla="*/ f27 1 59704"/>
                <a:gd name="f37" fmla="*/ f28 1 69866"/>
                <a:gd name="f38" fmla="*/ f29 1 59704"/>
                <a:gd name="f39" fmla="*/ f30 1 69866"/>
                <a:gd name="f40" fmla="*/ f31 1 59704"/>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Lst>
              <a:rect l="f53" t="f56" r="f54" b="f55"/>
              <a:pathLst>
                <a:path w="69866" h="59704">
                  <a:moveTo>
                    <a:pt x="f8" y="f7"/>
                  </a:moveTo>
                  <a:lnTo>
                    <a:pt x="f6" y="f9"/>
                  </a:lnTo>
                  <a:lnTo>
                    <a:pt x="f5" y="f5"/>
                  </a:lnTo>
                  <a:lnTo>
                    <a:pt x="f10" y="f11"/>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40">
              <a:extLst>
                <a:ext uri="{FF2B5EF4-FFF2-40B4-BE49-F238E27FC236}">
                  <a16:creationId xmlns:a16="http://schemas.microsoft.com/office/drawing/2014/main" id="{614B9379-1303-683B-A9DA-1D31167146E5}"/>
                </a:ext>
              </a:extLst>
            </p:cNvPr>
            <p:cNvSpPr/>
            <p:nvPr/>
          </p:nvSpPr>
          <p:spPr>
            <a:xfrm>
              <a:off x="5836999" y="5082491"/>
              <a:ext cx="232458" cy="360767"/>
            </a:xfrm>
            <a:custGeom>
              <a:avLst/>
              <a:gdLst>
                <a:gd name="f0" fmla="val 10800000"/>
                <a:gd name="f1" fmla="val 5400000"/>
                <a:gd name="f2" fmla="val 180"/>
                <a:gd name="f3" fmla="val w"/>
                <a:gd name="f4" fmla="val h"/>
                <a:gd name="f5" fmla="val 0"/>
                <a:gd name="f6" fmla="val 232463"/>
                <a:gd name="f7" fmla="val 360766"/>
                <a:gd name="f8" fmla="val 293441"/>
                <a:gd name="f9" fmla="val 226112"/>
                <a:gd name="f10" fmla="val 360767"/>
                <a:gd name="f11" fmla="val 67326"/>
                <a:gd name="f12" fmla="val 5081"/>
                <a:gd name="f13" fmla="+- 0 0 -90"/>
                <a:gd name="f14" fmla="*/ f3 1 232463"/>
                <a:gd name="f15" fmla="*/ f4 1 360766"/>
                <a:gd name="f16" fmla="val f5"/>
                <a:gd name="f17" fmla="val f6"/>
                <a:gd name="f18" fmla="val f7"/>
                <a:gd name="f19" fmla="*/ f13 f0 1"/>
                <a:gd name="f20" fmla="+- f18 0 f16"/>
                <a:gd name="f21" fmla="+- f17 0 f16"/>
                <a:gd name="f22" fmla="*/ f19 1 f2"/>
                <a:gd name="f23" fmla="*/ f21 1 232463"/>
                <a:gd name="f24" fmla="*/ f20 1 360766"/>
                <a:gd name="f25" fmla="*/ 0 f21 1"/>
                <a:gd name="f26" fmla="*/ 293441 f20 1"/>
                <a:gd name="f27" fmla="*/ 226112 f21 1"/>
                <a:gd name="f28" fmla="*/ 360767 f20 1"/>
                <a:gd name="f29" fmla="*/ 232463 f21 1"/>
                <a:gd name="f30" fmla="*/ 67326 f20 1"/>
                <a:gd name="f31" fmla="*/ 5081 f21 1"/>
                <a:gd name="f32" fmla="*/ 0 f20 1"/>
                <a:gd name="f33" fmla="+- f22 0 f1"/>
                <a:gd name="f34" fmla="*/ f25 1 232463"/>
                <a:gd name="f35" fmla="*/ f26 1 360766"/>
                <a:gd name="f36" fmla="*/ f27 1 232463"/>
                <a:gd name="f37" fmla="*/ f28 1 360766"/>
                <a:gd name="f38" fmla="*/ f29 1 232463"/>
                <a:gd name="f39" fmla="*/ f30 1 360766"/>
                <a:gd name="f40" fmla="*/ f31 1 232463"/>
                <a:gd name="f41" fmla="*/ f32 1 36076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232463" h="360766">
                  <a:moveTo>
                    <a:pt x="f5" y="f8"/>
                  </a:moveTo>
                  <a:lnTo>
                    <a:pt x="f9" y="f10"/>
                  </a:lnTo>
                  <a:lnTo>
                    <a:pt x="f6" y="f11"/>
                  </a:lnTo>
                  <a:lnTo>
                    <a:pt x="f12" y="f5"/>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41">
              <a:extLst>
                <a:ext uri="{FF2B5EF4-FFF2-40B4-BE49-F238E27FC236}">
                  <a16:creationId xmlns:a16="http://schemas.microsoft.com/office/drawing/2014/main" id="{D9246C9D-015E-0E18-31B8-0B14DBC65FAA}"/>
                </a:ext>
              </a:extLst>
            </p:cNvPr>
            <p:cNvSpPr/>
            <p:nvPr/>
          </p:nvSpPr>
          <p:spPr>
            <a:xfrm>
              <a:off x="5201847" y="4684882"/>
              <a:ext cx="1202966" cy="609749"/>
            </a:xfrm>
            <a:custGeom>
              <a:avLst/>
              <a:gdLst>
                <a:gd name="f0" fmla="val 10800000"/>
                <a:gd name="f1" fmla="val 5400000"/>
                <a:gd name="f2" fmla="val 180"/>
                <a:gd name="f3" fmla="val w"/>
                <a:gd name="f4" fmla="val h"/>
                <a:gd name="f5" fmla="val 0"/>
                <a:gd name="f6" fmla="val 1202967"/>
                <a:gd name="f7" fmla="val 609746"/>
                <a:gd name="f8" fmla="val 362034"/>
                <a:gd name="f9" fmla="val 628795"/>
                <a:gd name="f10" fmla="val 382362"/>
                <a:gd name="f11" fmla="val 630065"/>
                <a:gd name="f12" fmla="val 631336"/>
                <a:gd name="f13" fmla="val 632606"/>
                <a:gd name="f14" fmla="val 633876"/>
                <a:gd name="f15" fmla="val 635147"/>
                <a:gd name="f16" fmla="val 636417"/>
                <a:gd name="f17" fmla="val 875232"/>
                <a:gd name="f18" fmla="val 452229"/>
                <a:gd name="f19" fmla="val 1202968"/>
                <a:gd name="f20" fmla="val 166410"/>
                <a:gd name="f21" fmla="val 605930"/>
                <a:gd name="f22" fmla="val 504311"/>
                <a:gd name="f23" fmla="+- 0 0 -90"/>
                <a:gd name="f24" fmla="*/ f3 1 1202967"/>
                <a:gd name="f25" fmla="*/ f4 1 609746"/>
                <a:gd name="f26" fmla="val f5"/>
                <a:gd name="f27" fmla="val f6"/>
                <a:gd name="f28" fmla="val f7"/>
                <a:gd name="f29" fmla="*/ f23 f0 1"/>
                <a:gd name="f30" fmla="+- f28 0 f26"/>
                <a:gd name="f31" fmla="+- f27 0 f26"/>
                <a:gd name="f32" fmla="*/ f29 1 f2"/>
                <a:gd name="f33" fmla="*/ f31 1 1202967"/>
                <a:gd name="f34" fmla="*/ f30 1 609746"/>
                <a:gd name="f35" fmla="*/ 362034 f31 1"/>
                <a:gd name="f36" fmla="*/ 609746 f30 1"/>
                <a:gd name="f37" fmla="*/ 628795 f31 1"/>
                <a:gd name="f38" fmla="*/ 382362 f30 1"/>
                <a:gd name="f39" fmla="*/ 630065 f31 1"/>
                <a:gd name="f40" fmla="*/ 631336 f31 1"/>
                <a:gd name="f41" fmla="*/ 632606 f31 1"/>
                <a:gd name="f42" fmla="*/ 633876 f31 1"/>
                <a:gd name="f43" fmla="*/ 635147 f31 1"/>
                <a:gd name="f44" fmla="*/ 636417 f31 1"/>
                <a:gd name="f45" fmla="*/ 875232 f31 1"/>
                <a:gd name="f46" fmla="*/ 452229 f30 1"/>
                <a:gd name="f47" fmla="*/ 1202968 f31 1"/>
                <a:gd name="f48" fmla="*/ 166410 f30 1"/>
                <a:gd name="f49" fmla="*/ 605930 f31 1"/>
                <a:gd name="f50" fmla="*/ 0 f30 1"/>
                <a:gd name="f51" fmla="*/ 0 f31 1"/>
                <a:gd name="f52" fmla="*/ 504311 f30 1"/>
                <a:gd name="f53" fmla="+- f32 0 f1"/>
                <a:gd name="f54" fmla="*/ f35 1 1202967"/>
                <a:gd name="f55" fmla="*/ f36 1 609746"/>
                <a:gd name="f56" fmla="*/ f37 1 1202967"/>
                <a:gd name="f57" fmla="*/ f38 1 609746"/>
                <a:gd name="f58" fmla="*/ f39 1 1202967"/>
                <a:gd name="f59" fmla="*/ f40 1 1202967"/>
                <a:gd name="f60" fmla="*/ f41 1 1202967"/>
                <a:gd name="f61" fmla="*/ f42 1 1202967"/>
                <a:gd name="f62" fmla="*/ f43 1 1202967"/>
                <a:gd name="f63" fmla="*/ f44 1 1202967"/>
                <a:gd name="f64" fmla="*/ f45 1 1202967"/>
                <a:gd name="f65" fmla="*/ f46 1 609746"/>
                <a:gd name="f66" fmla="*/ f47 1 1202967"/>
                <a:gd name="f67" fmla="*/ f48 1 609746"/>
                <a:gd name="f68" fmla="*/ f49 1 1202967"/>
                <a:gd name="f69" fmla="*/ f50 1 609746"/>
                <a:gd name="f70" fmla="*/ f51 1 1202967"/>
                <a:gd name="f71" fmla="*/ f52 1 609746"/>
                <a:gd name="f72" fmla="*/ f26 1 f33"/>
                <a:gd name="f73" fmla="*/ f27 1 f33"/>
                <a:gd name="f74" fmla="*/ f26 1 f34"/>
                <a:gd name="f75" fmla="*/ f28 1 f34"/>
                <a:gd name="f76" fmla="*/ f54 1 f33"/>
                <a:gd name="f77" fmla="*/ f55 1 f34"/>
                <a:gd name="f78" fmla="*/ f56 1 f33"/>
                <a:gd name="f79" fmla="*/ f57 1 f34"/>
                <a:gd name="f80" fmla="*/ f58 1 f33"/>
                <a:gd name="f81" fmla="*/ f59 1 f33"/>
                <a:gd name="f82" fmla="*/ f60 1 f33"/>
                <a:gd name="f83" fmla="*/ f61 1 f33"/>
                <a:gd name="f84" fmla="*/ f62 1 f33"/>
                <a:gd name="f85" fmla="*/ f63 1 f33"/>
                <a:gd name="f86" fmla="*/ f64 1 f33"/>
                <a:gd name="f87" fmla="*/ f65 1 f34"/>
                <a:gd name="f88" fmla="*/ f66 1 f33"/>
                <a:gd name="f89" fmla="*/ f67 1 f34"/>
                <a:gd name="f90" fmla="*/ f68 1 f33"/>
                <a:gd name="f91" fmla="*/ f69 1 f34"/>
                <a:gd name="f92" fmla="*/ f70 1 f33"/>
                <a:gd name="f93" fmla="*/ f71 1 f34"/>
                <a:gd name="f94" fmla="*/ f72 f24 1"/>
                <a:gd name="f95" fmla="*/ f73 f24 1"/>
                <a:gd name="f96" fmla="*/ f75 f25 1"/>
                <a:gd name="f97" fmla="*/ f74 f25 1"/>
                <a:gd name="f98" fmla="*/ f76 f24 1"/>
                <a:gd name="f99" fmla="*/ f77 f25 1"/>
                <a:gd name="f100" fmla="*/ f78 f24 1"/>
                <a:gd name="f101" fmla="*/ f79 f25 1"/>
                <a:gd name="f102" fmla="*/ f80 f24 1"/>
                <a:gd name="f103" fmla="*/ f81 f24 1"/>
                <a:gd name="f104" fmla="*/ f82 f24 1"/>
                <a:gd name="f105" fmla="*/ f83 f24 1"/>
                <a:gd name="f106" fmla="*/ f84 f24 1"/>
                <a:gd name="f107" fmla="*/ f85 f24 1"/>
                <a:gd name="f108" fmla="*/ f86 f24 1"/>
                <a:gd name="f109" fmla="*/ f87 f25 1"/>
                <a:gd name="f110" fmla="*/ f88 f24 1"/>
                <a:gd name="f111" fmla="*/ f89 f25 1"/>
                <a:gd name="f112" fmla="*/ f90 f24 1"/>
                <a:gd name="f113" fmla="*/ f91 f25 1"/>
                <a:gd name="f114" fmla="*/ f92 f24 1"/>
                <a:gd name="f115" fmla="*/ f93 f25 1"/>
              </a:gdLst>
              <a:ahLst/>
              <a:cxnLst>
                <a:cxn ang="3cd4">
                  <a:pos x="hc" y="t"/>
                </a:cxn>
                <a:cxn ang="0">
                  <a:pos x="r" y="vc"/>
                </a:cxn>
                <a:cxn ang="cd4">
                  <a:pos x="hc" y="b"/>
                </a:cxn>
                <a:cxn ang="cd2">
                  <a:pos x="l" y="vc"/>
                </a:cxn>
                <a:cxn ang="f53">
                  <a:pos x="f98" y="f99"/>
                </a:cxn>
                <a:cxn ang="f53">
                  <a:pos x="f100" y="f101"/>
                </a:cxn>
                <a:cxn ang="f53">
                  <a:pos x="f102" y="f101"/>
                </a:cxn>
                <a:cxn ang="f53">
                  <a:pos x="f103" y="f101"/>
                </a:cxn>
                <a:cxn ang="f53">
                  <a:pos x="f103" y="f101"/>
                </a:cxn>
                <a:cxn ang="f53">
                  <a:pos x="f104" y="f101"/>
                </a:cxn>
                <a:cxn ang="f53">
                  <a:pos x="f105" y="f101"/>
                </a:cxn>
                <a:cxn ang="f53">
                  <a:pos x="f106" y="f101"/>
                </a:cxn>
                <a:cxn ang="f53">
                  <a:pos x="f107" y="f101"/>
                </a:cxn>
                <a:cxn ang="f53">
                  <a:pos x="f108" y="f109"/>
                </a:cxn>
                <a:cxn ang="f53">
                  <a:pos x="f110" y="f111"/>
                </a:cxn>
                <a:cxn ang="f53">
                  <a:pos x="f112" y="f113"/>
                </a:cxn>
                <a:cxn ang="f53">
                  <a:pos x="f114" y="f115"/>
                </a:cxn>
                <a:cxn ang="f53">
                  <a:pos x="f98" y="f99"/>
                </a:cxn>
              </a:cxnLst>
              <a:rect l="f94" t="f97" r="f95" b="f96"/>
              <a:pathLst>
                <a:path w="1202967" h="609746">
                  <a:moveTo>
                    <a:pt x="f8" y="f7"/>
                  </a:moveTo>
                  <a:lnTo>
                    <a:pt x="f9" y="f10"/>
                  </a:lnTo>
                  <a:lnTo>
                    <a:pt x="f11" y="f10"/>
                  </a:lnTo>
                  <a:lnTo>
                    <a:pt x="f12" y="f10"/>
                  </a:lnTo>
                  <a:lnTo>
                    <a:pt x="f12" y="f10"/>
                  </a:lnTo>
                  <a:lnTo>
                    <a:pt x="f13" y="f10"/>
                  </a:lnTo>
                  <a:lnTo>
                    <a:pt x="f14" y="f10"/>
                  </a:lnTo>
                  <a:lnTo>
                    <a:pt x="f15" y="f10"/>
                  </a:lnTo>
                  <a:lnTo>
                    <a:pt x="f16" y="f10"/>
                  </a:lnTo>
                  <a:lnTo>
                    <a:pt x="f17" y="f18"/>
                  </a:lnTo>
                  <a:lnTo>
                    <a:pt x="f19" y="f20"/>
                  </a:lnTo>
                  <a:lnTo>
                    <a:pt x="f21" y="f5"/>
                  </a:lnTo>
                  <a:lnTo>
                    <a:pt x="f5" y="f22"/>
                  </a:lnTo>
                  <a:lnTo>
                    <a:pt x="f8" y="f7"/>
                  </a:lnTo>
                  <a:close/>
                </a:path>
              </a:pathLst>
            </a:custGeom>
            <a:solidFill>
              <a:srgbClr val="D9D9D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42">
              <a:extLst>
                <a:ext uri="{FF2B5EF4-FFF2-40B4-BE49-F238E27FC236}">
                  <a16:creationId xmlns:a16="http://schemas.microsoft.com/office/drawing/2014/main" id="{8A9ED2AA-5555-703F-7CCD-F8275DE7BB87}"/>
                </a:ext>
              </a:extLst>
            </p:cNvPr>
            <p:cNvSpPr/>
            <p:nvPr/>
          </p:nvSpPr>
          <p:spPr>
            <a:xfrm>
              <a:off x="5581671" y="5090108"/>
              <a:ext cx="245168" cy="282010"/>
            </a:xfrm>
            <a:custGeom>
              <a:avLst/>
              <a:gdLst>
                <a:gd name="f0" fmla="val 10800000"/>
                <a:gd name="f1" fmla="val 5400000"/>
                <a:gd name="f2" fmla="val 180"/>
                <a:gd name="f3" fmla="val w"/>
                <a:gd name="f4" fmla="val h"/>
                <a:gd name="f5" fmla="val 0"/>
                <a:gd name="f6" fmla="val 245166"/>
                <a:gd name="f7" fmla="val 282007"/>
                <a:gd name="f8" fmla="val 209600"/>
                <a:gd name="f9" fmla="val 240085"/>
                <a:gd name="f10" fmla="val 245167"/>
                <a:gd name="f11" fmla="+- 0 0 -90"/>
                <a:gd name="f12" fmla="*/ f3 1 245166"/>
                <a:gd name="f13" fmla="*/ f4 1 282007"/>
                <a:gd name="f14" fmla="val f5"/>
                <a:gd name="f15" fmla="val f6"/>
                <a:gd name="f16" fmla="val f7"/>
                <a:gd name="f17" fmla="*/ f11 f0 1"/>
                <a:gd name="f18" fmla="+- f16 0 f14"/>
                <a:gd name="f19" fmla="+- f15 0 f14"/>
                <a:gd name="f20" fmla="*/ f17 1 f2"/>
                <a:gd name="f21" fmla="*/ f19 1 245166"/>
                <a:gd name="f22" fmla="*/ f18 1 282007"/>
                <a:gd name="f23" fmla="*/ 0 f19 1"/>
                <a:gd name="f24" fmla="*/ 209600 f18 1"/>
                <a:gd name="f25" fmla="*/ 240085 f19 1"/>
                <a:gd name="f26" fmla="*/ 282007 f18 1"/>
                <a:gd name="f27" fmla="*/ 245167 f19 1"/>
                <a:gd name="f28" fmla="*/ 0 f18 1"/>
                <a:gd name="f29" fmla="+- f20 0 f1"/>
                <a:gd name="f30" fmla="*/ f23 1 245166"/>
                <a:gd name="f31" fmla="*/ f24 1 282007"/>
                <a:gd name="f32" fmla="*/ f25 1 245166"/>
                <a:gd name="f33" fmla="*/ f26 1 282007"/>
                <a:gd name="f34" fmla="*/ f27 1 245166"/>
                <a:gd name="f35" fmla="*/ f28 1 282007"/>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245166" h="282007">
                  <a:moveTo>
                    <a:pt x="f5" y="f8"/>
                  </a:moveTo>
                  <a:lnTo>
                    <a:pt x="f9" y="f7"/>
                  </a:lnTo>
                  <a:lnTo>
                    <a:pt x="f10" y="f5"/>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43">
              <a:extLst>
                <a:ext uri="{FF2B5EF4-FFF2-40B4-BE49-F238E27FC236}">
                  <a16:creationId xmlns:a16="http://schemas.microsoft.com/office/drawing/2014/main" id="{B821D6FA-F1A6-D019-806C-37D0A6D6D915}"/>
                </a:ext>
              </a:extLst>
            </p:cNvPr>
            <p:cNvSpPr/>
            <p:nvPr/>
          </p:nvSpPr>
          <p:spPr>
            <a:xfrm>
              <a:off x="4524780" y="6387093"/>
              <a:ext cx="1390966" cy="464935"/>
            </a:xfrm>
            <a:custGeom>
              <a:avLst/>
              <a:gdLst>
                <a:gd name="f0" fmla="val 10800000"/>
                <a:gd name="f1" fmla="val 5400000"/>
                <a:gd name="f2" fmla="val 180"/>
                <a:gd name="f3" fmla="val w"/>
                <a:gd name="f4" fmla="val h"/>
                <a:gd name="f5" fmla="val 0"/>
                <a:gd name="f6" fmla="val 1390970"/>
                <a:gd name="f7" fmla="val 464932"/>
                <a:gd name="f8" fmla="val 7622"/>
                <a:gd name="f9" fmla="val 1133101"/>
                <a:gd name="f10" fmla="val 388714"/>
                <a:gd name="f11" fmla="val 1134372"/>
                <a:gd name="f12" fmla="val 1135642"/>
                <a:gd name="f13" fmla="val 1136912"/>
                <a:gd name="f14" fmla="val 389984"/>
                <a:gd name="f15" fmla="val 1138182"/>
                <a:gd name="f16" fmla="val 391254"/>
                <a:gd name="f17" fmla="val 392525"/>
                <a:gd name="f18" fmla="val 393795"/>
                <a:gd name="f19" fmla="val 1390971"/>
                <a:gd name="f20" fmla="val 1270"/>
                <a:gd name="f21" fmla="+- 0 0 -90"/>
                <a:gd name="f22" fmla="*/ f3 1 1390970"/>
                <a:gd name="f23" fmla="*/ f4 1 464932"/>
                <a:gd name="f24" fmla="val f5"/>
                <a:gd name="f25" fmla="val f6"/>
                <a:gd name="f26" fmla="val f7"/>
                <a:gd name="f27" fmla="*/ f21 f0 1"/>
                <a:gd name="f28" fmla="+- f26 0 f24"/>
                <a:gd name="f29" fmla="+- f25 0 f24"/>
                <a:gd name="f30" fmla="*/ f27 1 f2"/>
                <a:gd name="f31" fmla="*/ f29 1 1390970"/>
                <a:gd name="f32" fmla="*/ f28 1 464932"/>
                <a:gd name="f33" fmla="*/ 0 f29 1"/>
                <a:gd name="f34" fmla="*/ 7622 f28 1"/>
                <a:gd name="f35" fmla="*/ 1133101 f29 1"/>
                <a:gd name="f36" fmla="*/ 388714 f28 1"/>
                <a:gd name="f37" fmla="*/ 1134372 f29 1"/>
                <a:gd name="f38" fmla="*/ 1135642 f29 1"/>
                <a:gd name="f39" fmla="*/ 1136912 f29 1"/>
                <a:gd name="f40" fmla="*/ 389984 f28 1"/>
                <a:gd name="f41" fmla="*/ 1138182 f29 1"/>
                <a:gd name="f42" fmla="*/ 391254 f28 1"/>
                <a:gd name="f43" fmla="*/ 392525 f28 1"/>
                <a:gd name="f44" fmla="*/ 393795 f28 1"/>
                <a:gd name="f45" fmla="*/ 464932 f28 1"/>
                <a:gd name="f46" fmla="*/ 1390971 f29 1"/>
                <a:gd name="f47" fmla="*/ 1270 f29 1"/>
                <a:gd name="f48" fmla="*/ 0 f28 1"/>
                <a:gd name="f49" fmla="+- f30 0 f1"/>
                <a:gd name="f50" fmla="*/ f33 1 1390970"/>
                <a:gd name="f51" fmla="*/ f34 1 464932"/>
                <a:gd name="f52" fmla="*/ f35 1 1390970"/>
                <a:gd name="f53" fmla="*/ f36 1 464932"/>
                <a:gd name="f54" fmla="*/ f37 1 1390970"/>
                <a:gd name="f55" fmla="*/ f38 1 1390970"/>
                <a:gd name="f56" fmla="*/ f39 1 1390970"/>
                <a:gd name="f57" fmla="*/ f40 1 464932"/>
                <a:gd name="f58" fmla="*/ f41 1 1390970"/>
                <a:gd name="f59" fmla="*/ f42 1 464932"/>
                <a:gd name="f60" fmla="*/ f43 1 464932"/>
                <a:gd name="f61" fmla="*/ f44 1 464932"/>
                <a:gd name="f62" fmla="*/ f45 1 464932"/>
                <a:gd name="f63" fmla="*/ f46 1 1390970"/>
                <a:gd name="f64" fmla="*/ f47 1 1390970"/>
                <a:gd name="f65" fmla="*/ f48 1 464932"/>
                <a:gd name="f66" fmla="*/ f24 1 f31"/>
                <a:gd name="f67" fmla="*/ f25 1 f31"/>
                <a:gd name="f68" fmla="*/ f24 1 f32"/>
                <a:gd name="f69" fmla="*/ f26 1 f32"/>
                <a:gd name="f70" fmla="*/ f50 1 f31"/>
                <a:gd name="f71" fmla="*/ f51 1 f32"/>
                <a:gd name="f72" fmla="*/ f52 1 f31"/>
                <a:gd name="f73" fmla="*/ f53 1 f32"/>
                <a:gd name="f74" fmla="*/ f54 1 f31"/>
                <a:gd name="f75" fmla="*/ f55 1 f31"/>
                <a:gd name="f76" fmla="*/ f56 1 f31"/>
                <a:gd name="f77" fmla="*/ f57 1 f32"/>
                <a:gd name="f78" fmla="*/ f58 1 f31"/>
                <a:gd name="f79" fmla="*/ f59 1 f32"/>
                <a:gd name="f80" fmla="*/ f60 1 f32"/>
                <a:gd name="f81" fmla="*/ f61 1 f32"/>
                <a:gd name="f82" fmla="*/ f62 1 f32"/>
                <a:gd name="f83" fmla="*/ f63 1 f31"/>
                <a:gd name="f84" fmla="*/ f64 1 f31"/>
                <a:gd name="f85" fmla="*/ f65 1 f32"/>
                <a:gd name="f86" fmla="*/ f66 f22 1"/>
                <a:gd name="f87" fmla="*/ f67 f22 1"/>
                <a:gd name="f88" fmla="*/ f69 f23 1"/>
                <a:gd name="f89" fmla="*/ f68 f23 1"/>
                <a:gd name="f90" fmla="*/ f70 f22 1"/>
                <a:gd name="f91" fmla="*/ f71 f23 1"/>
                <a:gd name="f92" fmla="*/ f72 f22 1"/>
                <a:gd name="f93" fmla="*/ f73 f23 1"/>
                <a:gd name="f94" fmla="*/ f74 f22 1"/>
                <a:gd name="f95" fmla="*/ f75 f22 1"/>
                <a:gd name="f96" fmla="*/ f76 f22 1"/>
                <a:gd name="f97" fmla="*/ f77 f23 1"/>
                <a:gd name="f98" fmla="*/ f78 f22 1"/>
                <a:gd name="f99" fmla="*/ f79 f23 1"/>
                <a:gd name="f100" fmla="*/ f80 f23 1"/>
                <a:gd name="f101" fmla="*/ f81 f23 1"/>
                <a:gd name="f102" fmla="*/ f82 f23 1"/>
                <a:gd name="f103" fmla="*/ f83 f22 1"/>
                <a:gd name="f104" fmla="*/ f84 f22 1"/>
                <a:gd name="f105" fmla="*/ f85 f23 1"/>
              </a:gdLst>
              <a:ahLst/>
              <a:cxnLst>
                <a:cxn ang="3cd4">
                  <a:pos x="hc" y="t"/>
                </a:cxn>
                <a:cxn ang="0">
                  <a:pos x="r" y="vc"/>
                </a:cxn>
                <a:cxn ang="cd4">
                  <a:pos x="hc" y="b"/>
                </a:cxn>
                <a:cxn ang="cd2">
                  <a:pos x="l" y="vc"/>
                </a:cxn>
                <a:cxn ang="f49">
                  <a:pos x="f90" y="f91"/>
                </a:cxn>
                <a:cxn ang="f49">
                  <a:pos x="f92" y="f93"/>
                </a:cxn>
                <a:cxn ang="f49">
                  <a:pos x="f94" y="f93"/>
                </a:cxn>
                <a:cxn ang="f49">
                  <a:pos x="f95" y="f93"/>
                </a:cxn>
                <a:cxn ang="f49">
                  <a:pos x="f96" y="f93"/>
                </a:cxn>
                <a:cxn ang="f49">
                  <a:pos x="f96" y="f93"/>
                </a:cxn>
                <a:cxn ang="f49">
                  <a:pos x="f96" y="f93"/>
                </a:cxn>
                <a:cxn ang="f49">
                  <a:pos x="f96" y="f97"/>
                </a:cxn>
                <a:cxn ang="f49">
                  <a:pos x="f96" y="f97"/>
                </a:cxn>
                <a:cxn ang="f49">
                  <a:pos x="f98" y="f99"/>
                </a:cxn>
                <a:cxn ang="f49">
                  <a:pos x="f98" y="f99"/>
                </a:cxn>
                <a:cxn ang="f49">
                  <a:pos x="f98" y="f100"/>
                </a:cxn>
                <a:cxn ang="f49">
                  <a:pos x="f98" y="f101"/>
                </a:cxn>
                <a:cxn ang="f49">
                  <a:pos x="f98" y="f101"/>
                </a:cxn>
                <a:cxn ang="f49">
                  <a:pos x="f98" y="f101"/>
                </a:cxn>
                <a:cxn ang="f49">
                  <a:pos x="f96" y="f102"/>
                </a:cxn>
                <a:cxn ang="f49">
                  <a:pos x="f103" y="f102"/>
                </a:cxn>
                <a:cxn ang="f49">
                  <a:pos x="f104" y="f105"/>
                </a:cxn>
                <a:cxn ang="f49">
                  <a:pos x="f90" y="f91"/>
                </a:cxn>
              </a:cxnLst>
              <a:rect l="f86" t="f89" r="f87" b="f88"/>
              <a:pathLst>
                <a:path w="1390970" h="464932">
                  <a:moveTo>
                    <a:pt x="f5" y="f8"/>
                  </a:moveTo>
                  <a:lnTo>
                    <a:pt x="f9" y="f10"/>
                  </a:lnTo>
                  <a:lnTo>
                    <a:pt x="f11" y="f10"/>
                  </a:lnTo>
                  <a:lnTo>
                    <a:pt x="f12" y="f10"/>
                  </a:lnTo>
                  <a:lnTo>
                    <a:pt x="f13" y="f10"/>
                  </a:lnTo>
                  <a:lnTo>
                    <a:pt x="f13" y="f10"/>
                  </a:lnTo>
                  <a:lnTo>
                    <a:pt x="f13" y="f10"/>
                  </a:lnTo>
                  <a:lnTo>
                    <a:pt x="f13" y="f14"/>
                  </a:lnTo>
                  <a:lnTo>
                    <a:pt x="f13" y="f14"/>
                  </a:lnTo>
                  <a:lnTo>
                    <a:pt x="f15" y="f16"/>
                  </a:lnTo>
                  <a:lnTo>
                    <a:pt x="f15" y="f16"/>
                  </a:lnTo>
                  <a:cubicBezTo>
                    <a:pt x="f15" y="f16"/>
                    <a:pt x="f15" y="f17"/>
                    <a:pt x="f15" y="f17"/>
                  </a:cubicBezTo>
                  <a:cubicBezTo>
                    <a:pt x="f15" y="f17"/>
                    <a:pt x="f15" y="f18"/>
                    <a:pt x="f15" y="f18"/>
                  </a:cubicBezTo>
                  <a:lnTo>
                    <a:pt x="f15" y="f18"/>
                  </a:lnTo>
                  <a:lnTo>
                    <a:pt x="f15" y="f18"/>
                  </a:lnTo>
                  <a:lnTo>
                    <a:pt x="f13" y="f7"/>
                  </a:lnTo>
                  <a:lnTo>
                    <a:pt x="f19" y="f7"/>
                  </a:lnTo>
                  <a:lnTo>
                    <a:pt x="f20" y="f5"/>
                  </a:lnTo>
                  <a:lnTo>
                    <a:pt x="f5" y="f8"/>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44">
              <a:extLst>
                <a:ext uri="{FF2B5EF4-FFF2-40B4-BE49-F238E27FC236}">
                  <a16:creationId xmlns:a16="http://schemas.microsoft.com/office/drawing/2014/main" id="{CD9745F4-2F43-549E-1D51-1A26EE06B263}"/>
                </a:ext>
              </a:extLst>
            </p:cNvPr>
            <p:cNvSpPr/>
            <p:nvPr/>
          </p:nvSpPr>
          <p:spPr>
            <a:xfrm>
              <a:off x="3768955" y="4899565"/>
              <a:ext cx="86383" cy="603394"/>
            </a:xfrm>
            <a:custGeom>
              <a:avLst/>
              <a:gdLst>
                <a:gd name="f0" fmla="val 10800000"/>
                <a:gd name="f1" fmla="val 5400000"/>
                <a:gd name="f2" fmla="val 180"/>
                <a:gd name="f3" fmla="val w"/>
                <a:gd name="f4" fmla="val h"/>
                <a:gd name="f5" fmla="val 0"/>
                <a:gd name="f6" fmla="val 86379"/>
                <a:gd name="f7" fmla="val 603394"/>
                <a:gd name="f8" fmla="val 13973"/>
                <a:gd name="f9" fmla="val 580529"/>
                <a:gd name="f10" fmla="val 86380"/>
                <a:gd name="f11" fmla="val 603395"/>
                <a:gd name="f12" fmla="val 71136"/>
                <a:gd name="f13" fmla="val 54623"/>
                <a:gd name="f14" fmla="+- 0 0 -90"/>
                <a:gd name="f15" fmla="*/ f3 1 86379"/>
                <a:gd name="f16" fmla="*/ f4 1 603394"/>
                <a:gd name="f17" fmla="val f5"/>
                <a:gd name="f18" fmla="val f6"/>
                <a:gd name="f19" fmla="val f7"/>
                <a:gd name="f20" fmla="*/ f14 f0 1"/>
                <a:gd name="f21" fmla="+- f19 0 f17"/>
                <a:gd name="f22" fmla="+- f18 0 f17"/>
                <a:gd name="f23" fmla="*/ f20 1 f2"/>
                <a:gd name="f24" fmla="*/ f22 1 86379"/>
                <a:gd name="f25" fmla="*/ f21 1 603394"/>
                <a:gd name="f26" fmla="*/ 13973 f22 1"/>
                <a:gd name="f27" fmla="*/ 580529 f21 1"/>
                <a:gd name="f28" fmla="*/ 86380 f22 1"/>
                <a:gd name="f29" fmla="*/ 603395 f21 1"/>
                <a:gd name="f30" fmla="*/ 71136 f22 1"/>
                <a:gd name="f31" fmla="*/ 0 f21 1"/>
                <a:gd name="f32" fmla="*/ 0 f22 1"/>
                <a:gd name="f33" fmla="*/ 54623 f21 1"/>
                <a:gd name="f34" fmla="+- f23 0 f1"/>
                <a:gd name="f35" fmla="*/ f26 1 86379"/>
                <a:gd name="f36" fmla="*/ f27 1 603394"/>
                <a:gd name="f37" fmla="*/ f28 1 86379"/>
                <a:gd name="f38" fmla="*/ f29 1 603394"/>
                <a:gd name="f39" fmla="*/ f30 1 86379"/>
                <a:gd name="f40" fmla="*/ f31 1 603394"/>
                <a:gd name="f41" fmla="*/ f32 1 86379"/>
                <a:gd name="f42" fmla="*/ f33 1 603394"/>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86379" h="603394">
                  <a:moveTo>
                    <a:pt x="f8" y="f9"/>
                  </a:moveTo>
                  <a:lnTo>
                    <a:pt x="f10" y="f11"/>
                  </a:lnTo>
                  <a:lnTo>
                    <a:pt x="f12" y="f5"/>
                  </a:lnTo>
                  <a:lnTo>
                    <a:pt x="f5" y="f13"/>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45">
              <a:extLst>
                <a:ext uri="{FF2B5EF4-FFF2-40B4-BE49-F238E27FC236}">
                  <a16:creationId xmlns:a16="http://schemas.microsoft.com/office/drawing/2014/main" id="{614D97DB-F6E4-2155-18AC-6847498B9EAA}"/>
                </a:ext>
              </a:extLst>
            </p:cNvPr>
            <p:cNvSpPr/>
            <p:nvPr/>
          </p:nvSpPr>
          <p:spPr>
            <a:xfrm>
              <a:off x="3749908" y="4288545"/>
              <a:ext cx="88916" cy="646581"/>
            </a:xfrm>
            <a:custGeom>
              <a:avLst/>
              <a:gdLst>
                <a:gd name="f0" fmla="val 10800000"/>
                <a:gd name="f1" fmla="val 5400000"/>
                <a:gd name="f2" fmla="val 180"/>
                <a:gd name="f3" fmla="val w"/>
                <a:gd name="f4" fmla="val h"/>
                <a:gd name="f5" fmla="val 0"/>
                <a:gd name="f6" fmla="val 88920"/>
                <a:gd name="f7" fmla="val 646585"/>
                <a:gd name="f8" fmla="val 88921"/>
                <a:gd name="f9" fmla="val 591962"/>
                <a:gd name="f10" fmla="val 73677"/>
                <a:gd name="f11" fmla="val 21595"/>
                <a:gd name="f12" fmla="val 17784"/>
                <a:gd name="f13" fmla="+- 0 0 -90"/>
                <a:gd name="f14" fmla="*/ f3 1 88920"/>
                <a:gd name="f15" fmla="*/ f4 1 646585"/>
                <a:gd name="f16" fmla="val f5"/>
                <a:gd name="f17" fmla="val f6"/>
                <a:gd name="f18" fmla="val f7"/>
                <a:gd name="f19" fmla="*/ f13 f0 1"/>
                <a:gd name="f20" fmla="+- f18 0 f16"/>
                <a:gd name="f21" fmla="+- f17 0 f16"/>
                <a:gd name="f22" fmla="*/ f19 1 f2"/>
                <a:gd name="f23" fmla="*/ f21 1 88920"/>
                <a:gd name="f24" fmla="*/ f20 1 646585"/>
                <a:gd name="f25" fmla="*/ 88921 f21 1"/>
                <a:gd name="f26" fmla="*/ 591962 f20 1"/>
                <a:gd name="f27" fmla="*/ 73677 f21 1"/>
                <a:gd name="f28" fmla="*/ 21595 f20 1"/>
                <a:gd name="f29" fmla="*/ 0 f21 1"/>
                <a:gd name="f30" fmla="*/ 0 f20 1"/>
                <a:gd name="f31" fmla="*/ 17784 f21 1"/>
                <a:gd name="f32" fmla="*/ 646585 f20 1"/>
                <a:gd name="f33" fmla="+- f22 0 f1"/>
                <a:gd name="f34" fmla="*/ f25 1 88920"/>
                <a:gd name="f35" fmla="*/ f26 1 646585"/>
                <a:gd name="f36" fmla="*/ f27 1 88920"/>
                <a:gd name="f37" fmla="*/ f28 1 646585"/>
                <a:gd name="f38" fmla="*/ f29 1 88920"/>
                <a:gd name="f39" fmla="*/ f30 1 646585"/>
                <a:gd name="f40" fmla="*/ f31 1 88920"/>
                <a:gd name="f41" fmla="*/ f32 1 64658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88920" h="646585">
                  <a:moveTo>
                    <a:pt x="f8" y="f9"/>
                  </a:moveTo>
                  <a:lnTo>
                    <a:pt x="f10" y="f11"/>
                  </a:lnTo>
                  <a:lnTo>
                    <a:pt x="f5" y="f5"/>
                  </a:lnTo>
                  <a:lnTo>
                    <a:pt x="f12" y="f7"/>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46">
              <a:extLst>
                <a:ext uri="{FF2B5EF4-FFF2-40B4-BE49-F238E27FC236}">
                  <a16:creationId xmlns:a16="http://schemas.microsoft.com/office/drawing/2014/main" id="{27EC00EF-94C6-46D6-643C-825B6A8664BD}"/>
                </a:ext>
              </a:extLst>
            </p:cNvPr>
            <p:cNvSpPr/>
            <p:nvPr/>
          </p:nvSpPr>
          <p:spPr>
            <a:xfrm>
              <a:off x="3066486" y="0"/>
              <a:ext cx="753282" cy="4289816"/>
            </a:xfrm>
            <a:custGeom>
              <a:avLst/>
              <a:gdLst>
                <a:gd name="f0" fmla="val 10800000"/>
                <a:gd name="f1" fmla="val 5400000"/>
                <a:gd name="f2" fmla="val 180"/>
                <a:gd name="f3" fmla="val w"/>
                <a:gd name="f4" fmla="val h"/>
                <a:gd name="f5" fmla="val 0"/>
                <a:gd name="f6" fmla="val 753283"/>
                <a:gd name="f7" fmla="val 4289819"/>
                <a:gd name="f8" fmla="val 43190"/>
                <a:gd name="f9" fmla="val 1106436"/>
                <a:gd name="f10" fmla="val 106705"/>
                <a:gd name="f11" fmla="val 2687965"/>
                <a:gd name="f12" fmla="val 285816"/>
                <a:gd name="f13" fmla="val 2731156"/>
                <a:gd name="f14" fmla="val 287086"/>
                <a:gd name="f15" fmla="val 288357"/>
                <a:gd name="f16" fmla="val 289627"/>
                <a:gd name="f17" fmla="val 2732426"/>
                <a:gd name="f18" fmla="val 2733696"/>
                <a:gd name="f19" fmla="val 2734967"/>
                <a:gd name="f20" fmla="val 2736237"/>
                <a:gd name="f21" fmla="val 308681"/>
                <a:gd name="f22" fmla="val 3250710"/>
                <a:gd name="f23" fmla="val 649120"/>
                <a:gd name="f24" fmla="val 3339632"/>
                <a:gd name="f25" fmla="val 650390"/>
                <a:gd name="f26" fmla="val 651661"/>
                <a:gd name="f27" fmla="val 652931"/>
                <a:gd name="f28" fmla="val 3340902"/>
                <a:gd name="f29" fmla="val 3342172"/>
                <a:gd name="f30" fmla="val 3343443"/>
                <a:gd name="f31" fmla="val 678336"/>
                <a:gd name="f32" fmla="val 4268225"/>
                <a:gd name="f33" fmla="val 753284"/>
                <a:gd name="f34" fmla="val 4289820"/>
                <a:gd name="f35" fmla="val 645309"/>
                <a:gd name="f36" fmla="val 33028"/>
                <a:gd name="f37" fmla="val 829509"/>
                <a:gd name="f38" fmla="+- 0 0 -90"/>
                <a:gd name="f39" fmla="*/ f3 1 753283"/>
                <a:gd name="f40" fmla="*/ f4 1 4289819"/>
                <a:gd name="f41" fmla="val f5"/>
                <a:gd name="f42" fmla="val f6"/>
                <a:gd name="f43" fmla="val f7"/>
                <a:gd name="f44" fmla="*/ f38 f0 1"/>
                <a:gd name="f45" fmla="+- f43 0 f41"/>
                <a:gd name="f46" fmla="+- f42 0 f41"/>
                <a:gd name="f47" fmla="*/ f44 1 f2"/>
                <a:gd name="f48" fmla="*/ f46 1 753283"/>
                <a:gd name="f49" fmla="*/ f45 1 4289819"/>
                <a:gd name="f50" fmla="*/ 43190 f46 1"/>
                <a:gd name="f51" fmla="*/ 1106436 f45 1"/>
                <a:gd name="f52" fmla="*/ 106705 f46 1"/>
                <a:gd name="f53" fmla="*/ 2687965 f45 1"/>
                <a:gd name="f54" fmla="*/ 285816 f46 1"/>
                <a:gd name="f55" fmla="*/ 2731156 f45 1"/>
                <a:gd name="f56" fmla="*/ 287086 f46 1"/>
                <a:gd name="f57" fmla="*/ 288357 f46 1"/>
                <a:gd name="f58" fmla="*/ 289627 f46 1"/>
                <a:gd name="f59" fmla="*/ 2732426 f45 1"/>
                <a:gd name="f60" fmla="*/ 2733696 f45 1"/>
                <a:gd name="f61" fmla="*/ 2734967 f45 1"/>
                <a:gd name="f62" fmla="*/ 2736237 f45 1"/>
                <a:gd name="f63" fmla="*/ 308681 f46 1"/>
                <a:gd name="f64" fmla="*/ 3250710 f45 1"/>
                <a:gd name="f65" fmla="*/ 649120 f46 1"/>
                <a:gd name="f66" fmla="*/ 3339632 f45 1"/>
                <a:gd name="f67" fmla="*/ 650390 f46 1"/>
                <a:gd name="f68" fmla="*/ 651661 f46 1"/>
                <a:gd name="f69" fmla="*/ 652931 f46 1"/>
                <a:gd name="f70" fmla="*/ 3340902 f45 1"/>
                <a:gd name="f71" fmla="*/ 3342172 f45 1"/>
                <a:gd name="f72" fmla="*/ 3343443 f45 1"/>
                <a:gd name="f73" fmla="*/ 678336 f46 1"/>
                <a:gd name="f74" fmla="*/ 4268225 f45 1"/>
                <a:gd name="f75" fmla="*/ 753284 f46 1"/>
                <a:gd name="f76" fmla="*/ 4289820 f45 1"/>
                <a:gd name="f77" fmla="*/ 645309 f46 1"/>
                <a:gd name="f78" fmla="*/ 0 f45 1"/>
                <a:gd name="f79" fmla="*/ 0 f46 1"/>
                <a:gd name="f80" fmla="*/ 33028 f46 1"/>
                <a:gd name="f81" fmla="*/ 829509 f45 1"/>
                <a:gd name="f82" fmla="+- f47 0 f1"/>
                <a:gd name="f83" fmla="*/ f50 1 753283"/>
                <a:gd name="f84" fmla="*/ f51 1 4289819"/>
                <a:gd name="f85" fmla="*/ f52 1 753283"/>
                <a:gd name="f86" fmla="*/ f53 1 4289819"/>
                <a:gd name="f87" fmla="*/ f54 1 753283"/>
                <a:gd name="f88" fmla="*/ f55 1 4289819"/>
                <a:gd name="f89" fmla="*/ f56 1 753283"/>
                <a:gd name="f90" fmla="*/ f57 1 753283"/>
                <a:gd name="f91" fmla="*/ f58 1 753283"/>
                <a:gd name="f92" fmla="*/ f59 1 4289819"/>
                <a:gd name="f93" fmla="*/ f60 1 4289819"/>
                <a:gd name="f94" fmla="*/ f61 1 4289819"/>
                <a:gd name="f95" fmla="*/ f62 1 4289819"/>
                <a:gd name="f96" fmla="*/ f63 1 753283"/>
                <a:gd name="f97" fmla="*/ f64 1 4289819"/>
                <a:gd name="f98" fmla="*/ f65 1 753283"/>
                <a:gd name="f99" fmla="*/ f66 1 4289819"/>
                <a:gd name="f100" fmla="*/ f67 1 753283"/>
                <a:gd name="f101" fmla="*/ f68 1 753283"/>
                <a:gd name="f102" fmla="*/ f69 1 753283"/>
                <a:gd name="f103" fmla="*/ f70 1 4289819"/>
                <a:gd name="f104" fmla="*/ f71 1 4289819"/>
                <a:gd name="f105" fmla="*/ f72 1 4289819"/>
                <a:gd name="f106" fmla="*/ f73 1 753283"/>
                <a:gd name="f107" fmla="*/ f74 1 4289819"/>
                <a:gd name="f108" fmla="*/ f75 1 753283"/>
                <a:gd name="f109" fmla="*/ f76 1 4289819"/>
                <a:gd name="f110" fmla="*/ f77 1 753283"/>
                <a:gd name="f111" fmla="*/ f78 1 4289819"/>
                <a:gd name="f112" fmla="*/ f79 1 753283"/>
                <a:gd name="f113" fmla="*/ f80 1 753283"/>
                <a:gd name="f114" fmla="*/ f81 1 4289819"/>
                <a:gd name="f115" fmla="*/ f41 1 f48"/>
                <a:gd name="f116" fmla="*/ f42 1 f48"/>
                <a:gd name="f117" fmla="*/ f41 1 f49"/>
                <a:gd name="f118" fmla="*/ f43 1 f49"/>
                <a:gd name="f119" fmla="*/ f83 1 f48"/>
                <a:gd name="f120" fmla="*/ f84 1 f49"/>
                <a:gd name="f121" fmla="*/ f85 1 f48"/>
                <a:gd name="f122" fmla="*/ f86 1 f49"/>
                <a:gd name="f123" fmla="*/ f87 1 f48"/>
                <a:gd name="f124" fmla="*/ f88 1 f49"/>
                <a:gd name="f125" fmla="*/ f89 1 f48"/>
                <a:gd name="f126" fmla="*/ f90 1 f48"/>
                <a:gd name="f127" fmla="*/ f91 1 f48"/>
                <a:gd name="f128" fmla="*/ f92 1 f49"/>
                <a:gd name="f129" fmla="*/ f93 1 f49"/>
                <a:gd name="f130" fmla="*/ f94 1 f49"/>
                <a:gd name="f131" fmla="*/ f95 1 f49"/>
                <a:gd name="f132" fmla="*/ f96 1 f48"/>
                <a:gd name="f133" fmla="*/ f97 1 f49"/>
                <a:gd name="f134" fmla="*/ f98 1 f48"/>
                <a:gd name="f135" fmla="*/ f99 1 f49"/>
                <a:gd name="f136" fmla="*/ f100 1 f48"/>
                <a:gd name="f137" fmla="*/ f101 1 f48"/>
                <a:gd name="f138" fmla="*/ f102 1 f48"/>
                <a:gd name="f139" fmla="*/ f103 1 f49"/>
                <a:gd name="f140" fmla="*/ f104 1 f49"/>
                <a:gd name="f141" fmla="*/ f105 1 f49"/>
                <a:gd name="f142" fmla="*/ f106 1 f48"/>
                <a:gd name="f143" fmla="*/ f107 1 f49"/>
                <a:gd name="f144" fmla="*/ f108 1 f48"/>
                <a:gd name="f145" fmla="*/ f109 1 f49"/>
                <a:gd name="f146" fmla="*/ f110 1 f48"/>
                <a:gd name="f147" fmla="*/ f111 1 f49"/>
                <a:gd name="f148" fmla="*/ f112 1 f48"/>
                <a:gd name="f149" fmla="*/ f113 1 f48"/>
                <a:gd name="f150" fmla="*/ f114 1 f49"/>
                <a:gd name="f151" fmla="*/ f115 f39 1"/>
                <a:gd name="f152" fmla="*/ f116 f39 1"/>
                <a:gd name="f153" fmla="*/ f118 f40 1"/>
                <a:gd name="f154" fmla="*/ f117 f40 1"/>
                <a:gd name="f155" fmla="*/ f119 f39 1"/>
                <a:gd name="f156" fmla="*/ f120 f40 1"/>
                <a:gd name="f157" fmla="*/ f121 f39 1"/>
                <a:gd name="f158" fmla="*/ f122 f40 1"/>
                <a:gd name="f159" fmla="*/ f123 f39 1"/>
                <a:gd name="f160" fmla="*/ f124 f40 1"/>
                <a:gd name="f161" fmla="*/ f125 f39 1"/>
                <a:gd name="f162" fmla="*/ f126 f39 1"/>
                <a:gd name="f163" fmla="*/ f127 f39 1"/>
                <a:gd name="f164" fmla="*/ f128 f40 1"/>
                <a:gd name="f165" fmla="*/ f129 f40 1"/>
                <a:gd name="f166" fmla="*/ f130 f40 1"/>
                <a:gd name="f167" fmla="*/ f131 f40 1"/>
                <a:gd name="f168" fmla="*/ f132 f39 1"/>
                <a:gd name="f169" fmla="*/ f133 f40 1"/>
                <a:gd name="f170" fmla="*/ f134 f39 1"/>
                <a:gd name="f171" fmla="*/ f135 f40 1"/>
                <a:gd name="f172" fmla="*/ f136 f39 1"/>
                <a:gd name="f173" fmla="*/ f137 f39 1"/>
                <a:gd name="f174" fmla="*/ f138 f39 1"/>
                <a:gd name="f175" fmla="*/ f139 f40 1"/>
                <a:gd name="f176" fmla="*/ f140 f40 1"/>
                <a:gd name="f177" fmla="*/ f141 f40 1"/>
                <a:gd name="f178" fmla="*/ f142 f39 1"/>
                <a:gd name="f179" fmla="*/ f143 f40 1"/>
                <a:gd name="f180" fmla="*/ f144 f39 1"/>
                <a:gd name="f181" fmla="*/ f145 f40 1"/>
                <a:gd name="f182" fmla="*/ f146 f39 1"/>
                <a:gd name="f183" fmla="*/ f147 f40 1"/>
                <a:gd name="f184" fmla="*/ f148 f39 1"/>
                <a:gd name="f185" fmla="*/ f149 f39 1"/>
                <a:gd name="f186" fmla="*/ f150 f40 1"/>
              </a:gdLst>
              <a:ahLst/>
              <a:cxnLst>
                <a:cxn ang="3cd4">
                  <a:pos x="hc" y="t"/>
                </a:cxn>
                <a:cxn ang="0">
                  <a:pos x="r" y="vc"/>
                </a:cxn>
                <a:cxn ang="cd4">
                  <a:pos x="hc" y="b"/>
                </a:cxn>
                <a:cxn ang="cd2">
                  <a:pos x="l" y="vc"/>
                </a:cxn>
                <a:cxn ang="f82">
                  <a:pos x="f155" y="f156"/>
                </a:cxn>
                <a:cxn ang="f82">
                  <a:pos x="f157" y="f158"/>
                </a:cxn>
                <a:cxn ang="f82">
                  <a:pos x="f159" y="f160"/>
                </a:cxn>
                <a:cxn ang="f82">
                  <a:pos x="f159" y="f160"/>
                </a:cxn>
                <a:cxn ang="f82">
                  <a:pos x="f161" y="f160"/>
                </a:cxn>
                <a:cxn ang="f82">
                  <a:pos x="f162" y="f160"/>
                </a:cxn>
                <a:cxn ang="f82">
                  <a:pos x="f162" y="f160"/>
                </a:cxn>
                <a:cxn ang="f82">
                  <a:pos x="f163" y="f164"/>
                </a:cxn>
                <a:cxn ang="f82">
                  <a:pos x="f163" y="f165"/>
                </a:cxn>
                <a:cxn ang="f82">
                  <a:pos x="f163" y="f165"/>
                </a:cxn>
                <a:cxn ang="f82">
                  <a:pos x="f163" y="f165"/>
                </a:cxn>
                <a:cxn ang="f82">
                  <a:pos x="f163" y="f166"/>
                </a:cxn>
                <a:cxn ang="f82">
                  <a:pos x="f163" y="f166"/>
                </a:cxn>
                <a:cxn ang="f82">
                  <a:pos x="f163" y="f167"/>
                </a:cxn>
                <a:cxn ang="f82">
                  <a:pos x="f163" y="f167"/>
                </a:cxn>
                <a:cxn ang="f82">
                  <a:pos x="f163" y="f167"/>
                </a:cxn>
                <a:cxn ang="f82">
                  <a:pos x="f168" y="f169"/>
                </a:cxn>
                <a:cxn ang="f82">
                  <a:pos x="f170" y="f171"/>
                </a:cxn>
                <a:cxn ang="f82">
                  <a:pos x="f170" y="f171"/>
                </a:cxn>
                <a:cxn ang="f82">
                  <a:pos x="f172" y="f171"/>
                </a:cxn>
                <a:cxn ang="f82">
                  <a:pos x="f173" y="f171"/>
                </a:cxn>
                <a:cxn ang="f82">
                  <a:pos x="f173" y="f171"/>
                </a:cxn>
                <a:cxn ang="f82">
                  <a:pos x="f174" y="f175"/>
                </a:cxn>
                <a:cxn ang="f82">
                  <a:pos x="f174" y="f175"/>
                </a:cxn>
                <a:cxn ang="f82">
                  <a:pos x="f174" y="f175"/>
                </a:cxn>
                <a:cxn ang="f82">
                  <a:pos x="f174" y="f175"/>
                </a:cxn>
                <a:cxn ang="f82">
                  <a:pos x="f174" y="f176"/>
                </a:cxn>
                <a:cxn ang="f82">
                  <a:pos x="f174" y="f177"/>
                </a:cxn>
                <a:cxn ang="f82">
                  <a:pos x="f174" y="f177"/>
                </a:cxn>
                <a:cxn ang="f82">
                  <a:pos x="f174" y="f177"/>
                </a:cxn>
                <a:cxn ang="f82">
                  <a:pos x="f178" y="f179"/>
                </a:cxn>
                <a:cxn ang="f82">
                  <a:pos x="f180" y="f181"/>
                </a:cxn>
                <a:cxn ang="f82">
                  <a:pos x="f182" y="f183"/>
                </a:cxn>
                <a:cxn ang="f82">
                  <a:pos x="f184" y="f183"/>
                </a:cxn>
                <a:cxn ang="f82">
                  <a:pos x="f185" y="f186"/>
                </a:cxn>
                <a:cxn ang="f82">
                  <a:pos x="f155" y="f156"/>
                </a:cxn>
              </a:cxnLst>
              <a:rect l="f151" t="f154" r="f152" b="f153"/>
              <a:pathLst>
                <a:path w="753283" h="4289819">
                  <a:moveTo>
                    <a:pt x="f8" y="f9"/>
                  </a:moveTo>
                  <a:lnTo>
                    <a:pt x="f10" y="f11"/>
                  </a:lnTo>
                  <a:lnTo>
                    <a:pt x="f12" y="f13"/>
                  </a:lnTo>
                  <a:lnTo>
                    <a:pt x="f12" y="f13"/>
                  </a:lnTo>
                  <a:lnTo>
                    <a:pt x="f14" y="f13"/>
                  </a:lnTo>
                  <a:lnTo>
                    <a:pt x="f15" y="f13"/>
                  </a:lnTo>
                  <a:lnTo>
                    <a:pt x="f15" y="f13"/>
                  </a:lnTo>
                  <a:lnTo>
                    <a:pt x="f16" y="f17"/>
                  </a:lnTo>
                  <a:cubicBezTo>
                    <a:pt x="f16" y="f17"/>
                    <a:pt x="f16" y="f17"/>
                    <a:pt x="f16" y="f18"/>
                  </a:cubicBezTo>
                  <a:lnTo>
                    <a:pt x="f16" y="f18"/>
                  </a:lnTo>
                  <a:lnTo>
                    <a:pt x="f16" y="f18"/>
                  </a:lnTo>
                  <a:cubicBezTo>
                    <a:pt x="f16" y="f18"/>
                    <a:pt x="f16" y="f19"/>
                    <a:pt x="f16" y="f19"/>
                  </a:cubicBezTo>
                  <a:lnTo>
                    <a:pt x="f16" y="f19"/>
                  </a:lnTo>
                  <a:lnTo>
                    <a:pt x="f16" y="f20"/>
                  </a:lnTo>
                  <a:lnTo>
                    <a:pt x="f16" y="f20"/>
                  </a:lnTo>
                  <a:lnTo>
                    <a:pt x="f16" y="f20"/>
                  </a:lnTo>
                  <a:lnTo>
                    <a:pt x="f21" y="f22"/>
                  </a:lnTo>
                  <a:lnTo>
                    <a:pt x="f23" y="f24"/>
                  </a:lnTo>
                  <a:lnTo>
                    <a:pt x="f23" y="f24"/>
                  </a:lnTo>
                  <a:lnTo>
                    <a:pt x="f25" y="f24"/>
                  </a:lnTo>
                  <a:lnTo>
                    <a:pt x="f26" y="f24"/>
                  </a:lnTo>
                  <a:lnTo>
                    <a:pt x="f26" y="f24"/>
                  </a:lnTo>
                  <a:lnTo>
                    <a:pt x="f27" y="f28"/>
                  </a:lnTo>
                  <a:lnTo>
                    <a:pt x="f27" y="f28"/>
                  </a:lnTo>
                  <a:lnTo>
                    <a:pt x="f27" y="f28"/>
                  </a:lnTo>
                  <a:lnTo>
                    <a:pt x="f27" y="f28"/>
                  </a:lnTo>
                  <a:lnTo>
                    <a:pt x="f27" y="f29"/>
                  </a:lnTo>
                  <a:lnTo>
                    <a:pt x="f27" y="f30"/>
                  </a:lnTo>
                  <a:lnTo>
                    <a:pt x="f27" y="f30"/>
                  </a:lnTo>
                  <a:lnTo>
                    <a:pt x="f27" y="f30"/>
                  </a:lnTo>
                  <a:lnTo>
                    <a:pt x="f31" y="f32"/>
                  </a:lnTo>
                  <a:lnTo>
                    <a:pt x="f33" y="f34"/>
                  </a:lnTo>
                  <a:lnTo>
                    <a:pt x="f35" y="f5"/>
                  </a:lnTo>
                  <a:lnTo>
                    <a:pt x="f5" y="f5"/>
                  </a:lnTo>
                  <a:lnTo>
                    <a:pt x="f36" y="f37"/>
                  </a:lnTo>
                  <a:lnTo>
                    <a:pt x="f8" y="f9"/>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47">
              <a:extLst>
                <a:ext uri="{FF2B5EF4-FFF2-40B4-BE49-F238E27FC236}">
                  <a16:creationId xmlns:a16="http://schemas.microsoft.com/office/drawing/2014/main" id="{8964733E-6042-6781-D0A5-56607BE75409}"/>
                </a:ext>
              </a:extLst>
            </p:cNvPr>
            <p:cNvSpPr/>
            <p:nvPr/>
          </p:nvSpPr>
          <p:spPr>
            <a:xfrm>
              <a:off x="4470163" y="6369308"/>
              <a:ext cx="39383" cy="20327"/>
            </a:xfrm>
            <a:custGeom>
              <a:avLst/>
              <a:gdLst>
                <a:gd name="f0" fmla="val 10800000"/>
                <a:gd name="f1" fmla="val 5400000"/>
                <a:gd name="f2" fmla="val 180"/>
                <a:gd name="f3" fmla="val w"/>
                <a:gd name="f4" fmla="val h"/>
                <a:gd name="f5" fmla="val 0"/>
                <a:gd name="f6" fmla="val 39379"/>
                <a:gd name="f7" fmla="val 20324"/>
                <a:gd name="f8" fmla="val 20325"/>
                <a:gd name="f9" fmla="val 12703"/>
                <a:gd name="f10" fmla="val 7622"/>
                <a:gd name="f11" fmla="+- 0 0 -90"/>
                <a:gd name="f12" fmla="*/ f3 1 39379"/>
                <a:gd name="f13" fmla="*/ f4 1 20324"/>
                <a:gd name="f14" fmla="val f5"/>
                <a:gd name="f15" fmla="val f6"/>
                <a:gd name="f16" fmla="val f7"/>
                <a:gd name="f17" fmla="*/ f11 f0 1"/>
                <a:gd name="f18" fmla="+- f16 0 f14"/>
                <a:gd name="f19" fmla="+- f15 0 f14"/>
                <a:gd name="f20" fmla="*/ f17 1 f2"/>
                <a:gd name="f21" fmla="*/ f19 1 39379"/>
                <a:gd name="f22" fmla="*/ f18 1 20324"/>
                <a:gd name="f23" fmla="*/ 39379 f19 1"/>
                <a:gd name="f24" fmla="*/ 20325 f18 1"/>
                <a:gd name="f25" fmla="*/ 12703 f18 1"/>
                <a:gd name="f26" fmla="*/ 0 f19 1"/>
                <a:gd name="f27" fmla="*/ 0 f18 1"/>
                <a:gd name="f28" fmla="*/ 7622 f18 1"/>
                <a:gd name="f29" fmla="+- f20 0 f1"/>
                <a:gd name="f30" fmla="*/ f23 1 39379"/>
                <a:gd name="f31" fmla="*/ f24 1 20324"/>
                <a:gd name="f32" fmla="*/ f25 1 20324"/>
                <a:gd name="f33" fmla="*/ f26 1 39379"/>
                <a:gd name="f34" fmla="*/ f27 1 20324"/>
                <a:gd name="f35" fmla="*/ f28 1 20324"/>
                <a:gd name="f36" fmla="*/ f14 1 f21"/>
                <a:gd name="f37" fmla="*/ f15 1 f21"/>
                <a:gd name="f38" fmla="*/ f14 1 f22"/>
                <a:gd name="f39" fmla="*/ f16 1 f22"/>
                <a:gd name="f40" fmla="*/ f30 1 f21"/>
                <a:gd name="f41" fmla="*/ f31 1 f22"/>
                <a:gd name="f42" fmla="*/ f32 1 f22"/>
                <a:gd name="f43" fmla="*/ f33 1 f21"/>
                <a:gd name="f44" fmla="*/ f34 1 f22"/>
                <a:gd name="f45" fmla="*/ f35 1 f22"/>
                <a:gd name="f46" fmla="*/ f36 f12 1"/>
                <a:gd name="f47" fmla="*/ f37 f12 1"/>
                <a:gd name="f48" fmla="*/ f39 f13 1"/>
                <a:gd name="f49" fmla="*/ f38 f13 1"/>
                <a:gd name="f50" fmla="*/ f40 f12 1"/>
                <a:gd name="f51" fmla="*/ f41 f13 1"/>
                <a:gd name="f52" fmla="*/ f42 f13 1"/>
                <a:gd name="f53" fmla="*/ f43 f12 1"/>
                <a:gd name="f54" fmla="*/ f44 f13 1"/>
                <a:gd name="f55" fmla="*/ f45 f13 1"/>
              </a:gdLst>
              <a:ahLst/>
              <a:cxnLst>
                <a:cxn ang="3cd4">
                  <a:pos x="hc" y="t"/>
                </a:cxn>
                <a:cxn ang="0">
                  <a:pos x="r" y="vc"/>
                </a:cxn>
                <a:cxn ang="cd4">
                  <a:pos x="hc" y="b"/>
                </a:cxn>
                <a:cxn ang="cd2">
                  <a:pos x="l" y="vc"/>
                </a:cxn>
                <a:cxn ang="f29">
                  <a:pos x="f50" y="f51"/>
                </a:cxn>
                <a:cxn ang="f29">
                  <a:pos x="f50" y="f52"/>
                </a:cxn>
                <a:cxn ang="f29">
                  <a:pos x="f53" y="f54"/>
                </a:cxn>
                <a:cxn ang="f29">
                  <a:pos x="f53" y="f55"/>
                </a:cxn>
              </a:cxnLst>
              <a:rect l="f46" t="f49" r="f47" b="f48"/>
              <a:pathLst>
                <a:path w="39379" h="20324">
                  <a:moveTo>
                    <a:pt x="f6" y="f8"/>
                  </a:moveTo>
                  <a:lnTo>
                    <a:pt x="f6" y="f9"/>
                  </a:lnTo>
                  <a:lnTo>
                    <a:pt x="f5" y="f5"/>
                  </a:lnTo>
                  <a:lnTo>
                    <a:pt x="f5" y="f1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48">
              <a:extLst>
                <a:ext uri="{FF2B5EF4-FFF2-40B4-BE49-F238E27FC236}">
                  <a16:creationId xmlns:a16="http://schemas.microsoft.com/office/drawing/2014/main" id="{2782F270-D0A6-55A0-AC97-273C8B38AA70}"/>
                </a:ext>
              </a:extLst>
            </p:cNvPr>
            <p:cNvSpPr/>
            <p:nvPr/>
          </p:nvSpPr>
          <p:spPr>
            <a:xfrm>
              <a:off x="3330711" y="5786240"/>
              <a:ext cx="1124209" cy="1068330"/>
            </a:xfrm>
            <a:custGeom>
              <a:avLst/>
              <a:gdLst>
                <a:gd name="f0" fmla="val 10800000"/>
                <a:gd name="f1" fmla="val 5400000"/>
                <a:gd name="f2" fmla="val 180"/>
                <a:gd name="f3" fmla="val w"/>
                <a:gd name="f4" fmla="val h"/>
                <a:gd name="f5" fmla="val 0"/>
                <a:gd name="f6" fmla="val 1124209"/>
                <a:gd name="f7" fmla="val 1068326"/>
                <a:gd name="f8" fmla="val 572908"/>
                <a:gd name="f9" fmla="val 1116588"/>
                <a:gd name="f10" fmla="val 607200"/>
                <a:gd name="f11" fmla="val 424282"/>
                <a:gd name="f12" fmla="val 928593"/>
                <a:gd name="f13" fmla="val 5081"/>
                <a:gd name="f14" fmla="val 571632"/>
                <a:gd name="f15" fmla="val 593233"/>
                <a:gd name="f16" fmla="+- 0 0 -90"/>
                <a:gd name="f17" fmla="*/ f3 1 1124209"/>
                <a:gd name="f18" fmla="*/ f4 1 1068326"/>
                <a:gd name="f19" fmla="val f5"/>
                <a:gd name="f20" fmla="val f6"/>
                <a:gd name="f21" fmla="val f7"/>
                <a:gd name="f22" fmla="*/ f16 f0 1"/>
                <a:gd name="f23" fmla="+- f21 0 f19"/>
                <a:gd name="f24" fmla="+- f20 0 f19"/>
                <a:gd name="f25" fmla="*/ f22 1 f2"/>
                <a:gd name="f26" fmla="*/ f24 1 1124209"/>
                <a:gd name="f27" fmla="*/ f23 1 1068326"/>
                <a:gd name="f28" fmla="*/ 1124209 f24 1"/>
                <a:gd name="f29" fmla="*/ 572908 f23 1"/>
                <a:gd name="f30" fmla="*/ 1116588 f24 1"/>
                <a:gd name="f31" fmla="*/ 0 f23 1"/>
                <a:gd name="f32" fmla="*/ 607200 f24 1"/>
                <a:gd name="f33" fmla="*/ 424282 f23 1"/>
                <a:gd name="f34" fmla="*/ 0 f24 1"/>
                <a:gd name="f35" fmla="*/ 928593 f23 1"/>
                <a:gd name="f36" fmla="*/ 5081 f24 1"/>
                <a:gd name="f37" fmla="*/ 1068326 f23 1"/>
                <a:gd name="f38" fmla="*/ 571632 f24 1"/>
                <a:gd name="f39" fmla="*/ 593233 f23 1"/>
                <a:gd name="f40" fmla="+- f25 0 f1"/>
                <a:gd name="f41" fmla="*/ f28 1 1124209"/>
                <a:gd name="f42" fmla="*/ f29 1 1068326"/>
                <a:gd name="f43" fmla="*/ f30 1 1124209"/>
                <a:gd name="f44" fmla="*/ f31 1 1068326"/>
                <a:gd name="f45" fmla="*/ f32 1 1124209"/>
                <a:gd name="f46" fmla="*/ f33 1 1068326"/>
                <a:gd name="f47" fmla="*/ f34 1 1124209"/>
                <a:gd name="f48" fmla="*/ f35 1 1068326"/>
                <a:gd name="f49" fmla="*/ f36 1 1124209"/>
                <a:gd name="f50" fmla="*/ f37 1 1068326"/>
                <a:gd name="f51" fmla="*/ f38 1 1124209"/>
                <a:gd name="f52" fmla="*/ f39 1 1068326"/>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2"/>
                </a:cxn>
                <a:cxn ang="f40">
                  <a:pos x="f73" y="f84"/>
                </a:cxn>
              </a:cxnLst>
              <a:rect l="f69" t="f72" r="f70" b="f71"/>
              <a:pathLst>
                <a:path w="1124209" h="1068326">
                  <a:moveTo>
                    <a:pt x="f6" y="f8"/>
                  </a:moveTo>
                  <a:lnTo>
                    <a:pt x="f9" y="f5"/>
                  </a:lnTo>
                  <a:lnTo>
                    <a:pt x="f10" y="f11"/>
                  </a:lnTo>
                  <a:lnTo>
                    <a:pt x="f5" y="f12"/>
                  </a:lnTo>
                  <a:lnTo>
                    <a:pt x="f13" y="f7"/>
                  </a:lnTo>
                  <a:lnTo>
                    <a:pt x="f14" y="f7"/>
                  </a:lnTo>
                  <a:lnTo>
                    <a:pt x="f6" y="f1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49">
              <a:extLst>
                <a:ext uri="{FF2B5EF4-FFF2-40B4-BE49-F238E27FC236}">
                  <a16:creationId xmlns:a16="http://schemas.microsoft.com/office/drawing/2014/main" id="{584AC3A7-7D8F-3614-F2E8-C4D73A74AF93}"/>
                </a:ext>
              </a:extLst>
            </p:cNvPr>
            <p:cNvSpPr/>
            <p:nvPr/>
          </p:nvSpPr>
          <p:spPr>
            <a:xfrm>
              <a:off x="2925485" y="6577635"/>
              <a:ext cx="395057" cy="276926"/>
            </a:xfrm>
            <a:custGeom>
              <a:avLst/>
              <a:gdLst>
                <a:gd name="f0" fmla="val 10800000"/>
                <a:gd name="f1" fmla="val 5400000"/>
                <a:gd name="f2" fmla="val 180"/>
                <a:gd name="f3" fmla="val w"/>
                <a:gd name="f4" fmla="val h"/>
                <a:gd name="f5" fmla="val 0"/>
                <a:gd name="f6" fmla="val 395061"/>
                <a:gd name="f7" fmla="val 276926"/>
                <a:gd name="f8" fmla="val 255329"/>
                <a:gd name="f9" fmla="val 91462"/>
                <a:gd name="f10" fmla="val 13973"/>
                <a:gd name="f11" fmla="val 389980"/>
                <a:gd name="f12" fmla="val 138464"/>
                <a:gd name="f13" fmla="+- 0 0 -90"/>
                <a:gd name="f14" fmla="*/ f3 1 395061"/>
                <a:gd name="f15" fmla="*/ f4 1 276926"/>
                <a:gd name="f16" fmla="val f5"/>
                <a:gd name="f17" fmla="val f6"/>
                <a:gd name="f18" fmla="val f7"/>
                <a:gd name="f19" fmla="*/ f13 f0 1"/>
                <a:gd name="f20" fmla="+- f18 0 f16"/>
                <a:gd name="f21" fmla="+- f17 0 f16"/>
                <a:gd name="f22" fmla="*/ f19 1 f2"/>
                <a:gd name="f23" fmla="*/ f21 1 395061"/>
                <a:gd name="f24" fmla="*/ f20 1 276926"/>
                <a:gd name="f25" fmla="*/ 255329 f21 1"/>
                <a:gd name="f26" fmla="*/ 91462 f20 1"/>
                <a:gd name="f27" fmla="*/ 0 f21 1"/>
                <a:gd name="f28" fmla="*/ 0 f20 1"/>
                <a:gd name="f29" fmla="*/ 13973 f21 1"/>
                <a:gd name="f30" fmla="*/ 276926 f20 1"/>
                <a:gd name="f31" fmla="*/ 395061 f21 1"/>
                <a:gd name="f32" fmla="*/ 389980 f21 1"/>
                <a:gd name="f33" fmla="*/ 138464 f20 1"/>
                <a:gd name="f34" fmla="+- f22 0 f1"/>
                <a:gd name="f35" fmla="*/ f25 1 395061"/>
                <a:gd name="f36" fmla="*/ f26 1 276926"/>
                <a:gd name="f37" fmla="*/ f27 1 395061"/>
                <a:gd name="f38" fmla="*/ f28 1 276926"/>
                <a:gd name="f39" fmla="*/ f29 1 395061"/>
                <a:gd name="f40" fmla="*/ f30 1 276926"/>
                <a:gd name="f41" fmla="*/ f31 1 395061"/>
                <a:gd name="f42" fmla="*/ f32 1 395061"/>
                <a:gd name="f43" fmla="*/ f33 1 276926"/>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3"/>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4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7" y="f66"/>
                </a:cxn>
                <a:cxn ang="f34">
                  <a:pos x="f68" y="f69"/>
                </a:cxn>
              </a:cxnLst>
              <a:rect l="f57" t="f60" r="f58" b="f59"/>
              <a:pathLst>
                <a:path w="395061" h="276926">
                  <a:moveTo>
                    <a:pt x="f8" y="f9"/>
                  </a:moveTo>
                  <a:lnTo>
                    <a:pt x="f5" y="f5"/>
                  </a:lnTo>
                  <a:lnTo>
                    <a:pt x="f10" y="f7"/>
                  </a:lnTo>
                  <a:lnTo>
                    <a:pt x="f6" y="f7"/>
                  </a:lnTo>
                  <a:lnTo>
                    <a:pt x="f11" y="f1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50">
              <a:extLst>
                <a:ext uri="{FF2B5EF4-FFF2-40B4-BE49-F238E27FC236}">
                  <a16:creationId xmlns:a16="http://schemas.microsoft.com/office/drawing/2014/main" id="{80098D9E-C522-266C-7ACE-020557292CCC}"/>
                </a:ext>
              </a:extLst>
            </p:cNvPr>
            <p:cNvSpPr/>
            <p:nvPr/>
          </p:nvSpPr>
          <p:spPr>
            <a:xfrm>
              <a:off x="3198598" y="6166055"/>
              <a:ext cx="718983" cy="536067"/>
            </a:xfrm>
            <a:custGeom>
              <a:avLst/>
              <a:gdLst>
                <a:gd name="f0" fmla="val 10800000"/>
                <a:gd name="f1" fmla="val 5400000"/>
                <a:gd name="f2" fmla="val 180"/>
                <a:gd name="f3" fmla="val w"/>
                <a:gd name="f4" fmla="val h"/>
                <a:gd name="f5" fmla="val 0"/>
                <a:gd name="f6" fmla="val 718985"/>
                <a:gd name="f7" fmla="val 536068"/>
                <a:gd name="f8" fmla="val 489063"/>
                <a:gd name="f9" fmla="val 90192"/>
                <a:gd name="f10" fmla="val 492879"/>
                <a:gd name="f11" fmla="val 123218"/>
                <a:gd name="f12" fmla="val 718986"/>
                <a:gd name="f13" fmla="val 40650"/>
                <a:gd name="f14" fmla="val 598308"/>
                <a:gd name="f15" fmla="+- 0 0 -90"/>
                <a:gd name="f16" fmla="*/ f3 1 718985"/>
                <a:gd name="f17" fmla="*/ f4 1 536068"/>
                <a:gd name="f18" fmla="val f5"/>
                <a:gd name="f19" fmla="val f6"/>
                <a:gd name="f20" fmla="val f7"/>
                <a:gd name="f21" fmla="*/ f15 f0 1"/>
                <a:gd name="f22" fmla="+- f20 0 f18"/>
                <a:gd name="f23" fmla="+- f19 0 f18"/>
                <a:gd name="f24" fmla="*/ f21 1 f2"/>
                <a:gd name="f25" fmla="*/ f23 1 718985"/>
                <a:gd name="f26" fmla="*/ f22 1 536068"/>
                <a:gd name="f27" fmla="*/ 489063 f23 1"/>
                <a:gd name="f28" fmla="*/ 90192 f22 1"/>
                <a:gd name="f29" fmla="*/ 0 f23 1"/>
                <a:gd name="f30" fmla="*/ 492879 f22 1"/>
                <a:gd name="f31" fmla="*/ 123218 f23 1"/>
                <a:gd name="f32" fmla="*/ 536068 f22 1"/>
                <a:gd name="f33" fmla="*/ 718986 f23 1"/>
                <a:gd name="f34" fmla="*/ 40650 f22 1"/>
                <a:gd name="f35" fmla="*/ 598308 f23 1"/>
                <a:gd name="f36" fmla="*/ 0 f22 1"/>
                <a:gd name="f37" fmla="+- f24 0 f1"/>
                <a:gd name="f38" fmla="*/ f27 1 718985"/>
                <a:gd name="f39" fmla="*/ f28 1 536068"/>
                <a:gd name="f40" fmla="*/ f29 1 718985"/>
                <a:gd name="f41" fmla="*/ f30 1 536068"/>
                <a:gd name="f42" fmla="*/ f31 1 718985"/>
                <a:gd name="f43" fmla="*/ f32 1 536068"/>
                <a:gd name="f44" fmla="*/ f33 1 718985"/>
                <a:gd name="f45" fmla="*/ f34 1 536068"/>
                <a:gd name="f46" fmla="*/ f35 1 718985"/>
                <a:gd name="f47" fmla="*/ f36 1 53606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Lst>
              <a:rect l="f62" t="f65" r="f63" b="f64"/>
              <a:pathLst>
                <a:path w="718985" h="536068">
                  <a:moveTo>
                    <a:pt x="f8" y="f9"/>
                  </a:moveTo>
                  <a:lnTo>
                    <a:pt x="f5" y="f10"/>
                  </a:lnTo>
                  <a:lnTo>
                    <a:pt x="f11" y="f7"/>
                  </a:lnTo>
                  <a:lnTo>
                    <a:pt x="f12" y="f13"/>
                  </a:lnTo>
                  <a:lnTo>
                    <a:pt x="f14"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51">
              <a:extLst>
                <a:ext uri="{FF2B5EF4-FFF2-40B4-BE49-F238E27FC236}">
                  <a16:creationId xmlns:a16="http://schemas.microsoft.com/office/drawing/2014/main" id="{E7294C3D-067F-6077-E1E4-88034621146B}"/>
                </a:ext>
              </a:extLst>
            </p:cNvPr>
            <p:cNvSpPr/>
            <p:nvPr/>
          </p:nvSpPr>
          <p:spPr>
            <a:xfrm>
              <a:off x="0" y="1337630"/>
              <a:ext cx="749469" cy="387440"/>
            </a:xfrm>
            <a:custGeom>
              <a:avLst/>
              <a:gdLst>
                <a:gd name="f0" fmla="val 10800000"/>
                <a:gd name="f1" fmla="val 5400000"/>
                <a:gd name="f2" fmla="val 180"/>
                <a:gd name="f3" fmla="val w"/>
                <a:gd name="f4" fmla="val h"/>
                <a:gd name="f5" fmla="val 0"/>
                <a:gd name="f6" fmla="val 749472"/>
                <a:gd name="f7" fmla="val 387442"/>
                <a:gd name="f8" fmla="val 749473"/>
                <a:gd name="f9" fmla="val 175302"/>
                <a:gd name="f10" fmla="val 740581"/>
                <a:gd name="f11" fmla="val 172761"/>
                <a:gd name="f12" fmla="val 176572"/>
                <a:gd name="f13" fmla="val 736770"/>
                <a:gd name="f14" fmla="val 177843"/>
                <a:gd name="f15" fmla="val 734229"/>
                <a:gd name="f16" fmla="val 179113"/>
                <a:gd name="f17" fmla="val 730418"/>
                <a:gd name="f18" fmla="val 726608"/>
                <a:gd name="f19" fmla="val 721526"/>
                <a:gd name="f20" fmla="val 123220"/>
                <a:gd name="f21" fmla="val 121949"/>
                <a:gd name="f22" fmla="val 120679"/>
                <a:gd name="f23" fmla="val 119409"/>
                <a:gd name="f24" fmla="val 118138"/>
                <a:gd name="f25" fmla="val 722797"/>
                <a:gd name="f26" fmla="val 116868"/>
                <a:gd name="f27" fmla="val 724067"/>
                <a:gd name="f28" fmla="val 115598"/>
                <a:gd name="f29" fmla="val 360763"/>
                <a:gd name="f30" fmla="val 30487"/>
                <a:gd name="f31" fmla="val 223572"/>
                <a:gd name="f32" fmla="val 114327"/>
                <a:gd name="f33" fmla="val 304873"/>
                <a:gd name="f34" fmla="val 346790"/>
                <a:gd name="f35" fmla="val 387443"/>
                <a:gd name="f36" fmla="+- 0 0 -90"/>
                <a:gd name="f37" fmla="*/ f3 1 749472"/>
                <a:gd name="f38" fmla="*/ f4 1 387442"/>
                <a:gd name="f39" fmla="val f5"/>
                <a:gd name="f40" fmla="val f6"/>
                <a:gd name="f41" fmla="val f7"/>
                <a:gd name="f42" fmla="*/ f36 f0 1"/>
                <a:gd name="f43" fmla="+- f41 0 f39"/>
                <a:gd name="f44" fmla="+- f40 0 f39"/>
                <a:gd name="f45" fmla="*/ f42 1 f2"/>
                <a:gd name="f46" fmla="*/ f44 1 749472"/>
                <a:gd name="f47" fmla="*/ f43 1 387442"/>
                <a:gd name="f48" fmla="*/ 749473 f44 1"/>
                <a:gd name="f49" fmla="*/ 175302 f43 1"/>
                <a:gd name="f50" fmla="*/ 740581 f44 1"/>
                <a:gd name="f51" fmla="*/ 172761 f43 1"/>
                <a:gd name="f52" fmla="*/ 734229 f44 1"/>
                <a:gd name="f53" fmla="*/ 179113 f43 1"/>
                <a:gd name="f54" fmla="*/ 726608 f44 1"/>
                <a:gd name="f55" fmla="*/ 721526 f44 1"/>
                <a:gd name="f56" fmla="*/ 123220 f43 1"/>
                <a:gd name="f57" fmla="*/ 121949 f43 1"/>
                <a:gd name="f58" fmla="*/ 120679 f43 1"/>
                <a:gd name="f59" fmla="*/ 119409 f43 1"/>
                <a:gd name="f60" fmla="*/ 118138 f43 1"/>
                <a:gd name="f61" fmla="*/ 722797 f44 1"/>
                <a:gd name="f62" fmla="*/ 116868 f43 1"/>
                <a:gd name="f63" fmla="*/ 724067 f44 1"/>
                <a:gd name="f64" fmla="*/ 115598 f43 1"/>
                <a:gd name="f65" fmla="*/ 360763 f44 1"/>
                <a:gd name="f66" fmla="*/ 30487 f43 1"/>
                <a:gd name="f67" fmla="*/ 223572 f44 1"/>
                <a:gd name="f68" fmla="*/ 0 f43 1"/>
                <a:gd name="f69" fmla="*/ 0 f44 1"/>
                <a:gd name="f70" fmla="*/ 114327 f43 1"/>
                <a:gd name="f71" fmla="*/ 304873 f43 1"/>
                <a:gd name="f72" fmla="*/ 346790 f44 1"/>
                <a:gd name="f73" fmla="*/ 387443 f43 1"/>
                <a:gd name="f74" fmla="+- f45 0 f1"/>
                <a:gd name="f75" fmla="*/ f48 1 749472"/>
                <a:gd name="f76" fmla="*/ f49 1 387442"/>
                <a:gd name="f77" fmla="*/ f50 1 749472"/>
                <a:gd name="f78" fmla="*/ f51 1 387442"/>
                <a:gd name="f79" fmla="*/ f52 1 749472"/>
                <a:gd name="f80" fmla="*/ f53 1 387442"/>
                <a:gd name="f81" fmla="*/ f54 1 749472"/>
                <a:gd name="f82" fmla="*/ f55 1 749472"/>
                <a:gd name="f83" fmla="*/ f56 1 387442"/>
                <a:gd name="f84" fmla="*/ f57 1 387442"/>
                <a:gd name="f85" fmla="*/ f58 1 387442"/>
                <a:gd name="f86" fmla="*/ f59 1 387442"/>
                <a:gd name="f87" fmla="*/ f60 1 387442"/>
                <a:gd name="f88" fmla="*/ f61 1 749472"/>
                <a:gd name="f89" fmla="*/ f62 1 387442"/>
                <a:gd name="f90" fmla="*/ f63 1 749472"/>
                <a:gd name="f91" fmla="*/ f64 1 387442"/>
                <a:gd name="f92" fmla="*/ f65 1 749472"/>
                <a:gd name="f93" fmla="*/ f66 1 387442"/>
                <a:gd name="f94" fmla="*/ f67 1 749472"/>
                <a:gd name="f95" fmla="*/ f68 1 387442"/>
                <a:gd name="f96" fmla="*/ f69 1 749472"/>
                <a:gd name="f97" fmla="*/ f70 1 387442"/>
                <a:gd name="f98" fmla="*/ f71 1 387442"/>
                <a:gd name="f99" fmla="*/ f72 1 749472"/>
                <a:gd name="f100" fmla="*/ f73 1 387442"/>
                <a:gd name="f101" fmla="*/ f39 1 f46"/>
                <a:gd name="f102" fmla="*/ f40 1 f46"/>
                <a:gd name="f103" fmla="*/ f39 1 f47"/>
                <a:gd name="f104" fmla="*/ f41 1 f47"/>
                <a:gd name="f105" fmla="*/ f75 1 f46"/>
                <a:gd name="f106" fmla="*/ f76 1 f47"/>
                <a:gd name="f107" fmla="*/ f77 1 f46"/>
                <a:gd name="f108" fmla="*/ f78 1 f47"/>
                <a:gd name="f109" fmla="*/ f79 1 f46"/>
                <a:gd name="f110" fmla="*/ f80 1 f47"/>
                <a:gd name="f111" fmla="*/ f81 1 f46"/>
                <a:gd name="f112" fmla="*/ f82 1 f46"/>
                <a:gd name="f113" fmla="*/ f83 1 f47"/>
                <a:gd name="f114" fmla="*/ f84 1 f47"/>
                <a:gd name="f115" fmla="*/ f85 1 f47"/>
                <a:gd name="f116" fmla="*/ f86 1 f47"/>
                <a:gd name="f117" fmla="*/ f87 1 f47"/>
                <a:gd name="f118" fmla="*/ f88 1 f46"/>
                <a:gd name="f119" fmla="*/ f89 1 f47"/>
                <a:gd name="f120" fmla="*/ f90 1 f46"/>
                <a:gd name="f121" fmla="*/ f91 1 f47"/>
                <a:gd name="f122" fmla="*/ f92 1 f46"/>
                <a:gd name="f123" fmla="*/ f93 1 f47"/>
                <a:gd name="f124" fmla="*/ f94 1 f46"/>
                <a:gd name="f125" fmla="*/ f95 1 f47"/>
                <a:gd name="f126" fmla="*/ f96 1 f46"/>
                <a:gd name="f127" fmla="*/ f97 1 f47"/>
                <a:gd name="f128" fmla="*/ f98 1 f47"/>
                <a:gd name="f129" fmla="*/ f99 1 f46"/>
                <a:gd name="f130" fmla="*/ f100 1 f47"/>
                <a:gd name="f131" fmla="*/ f101 f37 1"/>
                <a:gd name="f132" fmla="*/ f102 f37 1"/>
                <a:gd name="f133" fmla="*/ f104 f38 1"/>
                <a:gd name="f134" fmla="*/ f103 f38 1"/>
                <a:gd name="f135" fmla="*/ f105 f37 1"/>
                <a:gd name="f136" fmla="*/ f106 f38 1"/>
                <a:gd name="f137" fmla="*/ f107 f37 1"/>
                <a:gd name="f138" fmla="*/ f108 f38 1"/>
                <a:gd name="f139" fmla="*/ f109 f37 1"/>
                <a:gd name="f140" fmla="*/ f110 f38 1"/>
                <a:gd name="f141" fmla="*/ f111 f37 1"/>
                <a:gd name="f142" fmla="*/ f112 f37 1"/>
                <a:gd name="f143" fmla="*/ f113 f38 1"/>
                <a:gd name="f144" fmla="*/ f114 f38 1"/>
                <a:gd name="f145" fmla="*/ f115 f38 1"/>
                <a:gd name="f146" fmla="*/ f116 f38 1"/>
                <a:gd name="f147" fmla="*/ f117 f38 1"/>
                <a:gd name="f148" fmla="*/ f118 f37 1"/>
                <a:gd name="f149" fmla="*/ f119 f38 1"/>
                <a:gd name="f150" fmla="*/ f120 f37 1"/>
                <a:gd name="f151" fmla="*/ f121 f38 1"/>
                <a:gd name="f152" fmla="*/ f122 f37 1"/>
                <a:gd name="f153" fmla="*/ f123 f38 1"/>
                <a:gd name="f154" fmla="*/ f124 f37 1"/>
                <a:gd name="f155" fmla="*/ f125 f38 1"/>
                <a:gd name="f156" fmla="*/ f126 f37 1"/>
                <a:gd name="f157" fmla="*/ f127 f38 1"/>
                <a:gd name="f158" fmla="*/ f128 f38 1"/>
                <a:gd name="f159" fmla="*/ f129 f37 1"/>
                <a:gd name="f160" fmla="*/ f130 f38 1"/>
              </a:gdLst>
              <a:ahLst/>
              <a:cxnLst>
                <a:cxn ang="3cd4">
                  <a:pos x="hc" y="t"/>
                </a:cxn>
                <a:cxn ang="0">
                  <a:pos x="r" y="vc"/>
                </a:cxn>
                <a:cxn ang="cd4">
                  <a:pos x="hc" y="b"/>
                </a:cxn>
                <a:cxn ang="cd2">
                  <a:pos x="l" y="vc"/>
                </a:cxn>
                <a:cxn ang="f74">
                  <a:pos x="f135" y="f136"/>
                </a:cxn>
                <a:cxn ang="f74">
                  <a:pos x="f137" y="f138"/>
                </a:cxn>
                <a:cxn ang="f74">
                  <a:pos x="f139" y="f140"/>
                </a:cxn>
                <a:cxn ang="f74">
                  <a:pos x="f141" y="f138"/>
                </a:cxn>
                <a:cxn ang="f74">
                  <a:pos x="f142" y="f143"/>
                </a:cxn>
                <a:cxn ang="f74">
                  <a:pos x="f142" y="f143"/>
                </a:cxn>
                <a:cxn ang="f74">
                  <a:pos x="f142" y="f144"/>
                </a:cxn>
                <a:cxn ang="f74">
                  <a:pos x="f142" y="f145"/>
                </a:cxn>
                <a:cxn ang="f74">
                  <a:pos x="f142" y="f145"/>
                </a:cxn>
                <a:cxn ang="f74">
                  <a:pos x="f142" y="f145"/>
                </a:cxn>
                <a:cxn ang="f74">
                  <a:pos x="f142" y="f146"/>
                </a:cxn>
                <a:cxn ang="f74">
                  <a:pos x="f142" y="f146"/>
                </a:cxn>
                <a:cxn ang="f74">
                  <a:pos x="f142" y="f147"/>
                </a:cxn>
                <a:cxn ang="f74">
                  <a:pos x="f142" y="f147"/>
                </a:cxn>
                <a:cxn ang="f74">
                  <a:pos x="f148" y="f149"/>
                </a:cxn>
                <a:cxn ang="f74">
                  <a:pos x="f148" y="f149"/>
                </a:cxn>
                <a:cxn ang="f74">
                  <a:pos x="f150" y="f151"/>
                </a:cxn>
                <a:cxn ang="f74">
                  <a:pos x="f150" y="f151"/>
                </a:cxn>
                <a:cxn ang="f74">
                  <a:pos x="f150" y="f151"/>
                </a:cxn>
                <a:cxn ang="f74">
                  <a:pos x="f150" y="f151"/>
                </a:cxn>
                <a:cxn ang="f74">
                  <a:pos x="f152" y="f153"/>
                </a:cxn>
                <a:cxn ang="f74">
                  <a:pos x="f154" y="f155"/>
                </a:cxn>
                <a:cxn ang="f74">
                  <a:pos x="f156" y="f157"/>
                </a:cxn>
                <a:cxn ang="f74">
                  <a:pos x="f156" y="f158"/>
                </a:cxn>
                <a:cxn ang="f74">
                  <a:pos x="f159" y="f160"/>
                </a:cxn>
                <a:cxn ang="f74">
                  <a:pos x="f135" y="f136"/>
                </a:cxn>
              </a:cxnLst>
              <a:rect l="f131" t="f134" r="f132" b="f133"/>
              <a:pathLst>
                <a:path w="749472" h="387442">
                  <a:moveTo>
                    <a:pt x="f8" y="f9"/>
                  </a:moveTo>
                  <a:lnTo>
                    <a:pt x="f10" y="f11"/>
                  </a:lnTo>
                  <a:cubicBezTo>
                    <a:pt x="f10" y="f12"/>
                    <a:pt x="f13" y="f14"/>
                    <a:pt x="f15" y="f16"/>
                  </a:cubicBezTo>
                  <a:cubicBezTo>
                    <a:pt x="f17" y="f16"/>
                    <a:pt x="f18" y="f12"/>
                    <a:pt x="f18" y="f11"/>
                  </a:cubicBezTo>
                  <a:lnTo>
                    <a:pt x="f19" y="f20"/>
                  </a:lnTo>
                  <a:lnTo>
                    <a:pt x="f19" y="f20"/>
                  </a:lnTo>
                  <a:cubicBezTo>
                    <a:pt x="f19" y="f20"/>
                    <a:pt x="f19" y="f21"/>
                    <a:pt x="f19" y="f21"/>
                  </a:cubicBezTo>
                  <a:cubicBezTo>
                    <a:pt x="f19" y="f21"/>
                    <a:pt x="f19" y="f22"/>
                    <a:pt x="f19" y="f22"/>
                  </a:cubicBezTo>
                  <a:lnTo>
                    <a:pt x="f19" y="f22"/>
                  </a:lnTo>
                  <a:lnTo>
                    <a:pt x="f19" y="f22"/>
                  </a:lnTo>
                  <a:cubicBezTo>
                    <a:pt x="f19" y="f22"/>
                    <a:pt x="f19" y="f23"/>
                    <a:pt x="f19" y="f23"/>
                  </a:cubicBezTo>
                  <a:lnTo>
                    <a:pt x="f19" y="f23"/>
                  </a:lnTo>
                  <a:cubicBezTo>
                    <a:pt x="f19" y="f23"/>
                    <a:pt x="f19" y="f23"/>
                    <a:pt x="f19" y="f24"/>
                  </a:cubicBezTo>
                  <a:lnTo>
                    <a:pt x="f19" y="f24"/>
                  </a:lnTo>
                  <a:cubicBezTo>
                    <a:pt x="f19" y="f24"/>
                    <a:pt x="f19" y="f24"/>
                    <a:pt x="f25" y="f26"/>
                  </a:cubicBezTo>
                  <a:lnTo>
                    <a:pt x="f25" y="f26"/>
                  </a:lnTo>
                  <a:lnTo>
                    <a:pt x="f27" y="f28"/>
                  </a:lnTo>
                  <a:lnTo>
                    <a:pt x="f27" y="f28"/>
                  </a:lnTo>
                  <a:lnTo>
                    <a:pt x="f27" y="f28"/>
                  </a:lnTo>
                  <a:lnTo>
                    <a:pt x="f27" y="f28"/>
                  </a:lnTo>
                  <a:lnTo>
                    <a:pt x="f29" y="f30"/>
                  </a:lnTo>
                  <a:lnTo>
                    <a:pt x="f31" y="f5"/>
                  </a:lnTo>
                  <a:lnTo>
                    <a:pt x="f5" y="f32"/>
                  </a:lnTo>
                  <a:lnTo>
                    <a:pt x="f5" y="f33"/>
                  </a:lnTo>
                  <a:lnTo>
                    <a:pt x="f34" y="f35"/>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52">
              <a:extLst>
                <a:ext uri="{FF2B5EF4-FFF2-40B4-BE49-F238E27FC236}">
                  <a16:creationId xmlns:a16="http://schemas.microsoft.com/office/drawing/2014/main" id="{0A10D5C9-6DDE-5F4D-2912-140E72B67900}"/>
                </a:ext>
              </a:extLst>
            </p:cNvPr>
            <p:cNvSpPr/>
            <p:nvPr/>
          </p:nvSpPr>
          <p:spPr>
            <a:xfrm>
              <a:off x="736768" y="1469742"/>
              <a:ext cx="644039" cy="2901372"/>
            </a:xfrm>
            <a:custGeom>
              <a:avLst/>
              <a:gdLst>
                <a:gd name="f0" fmla="val 10800000"/>
                <a:gd name="f1" fmla="val 5400000"/>
                <a:gd name="f2" fmla="val 180"/>
                <a:gd name="f3" fmla="val w"/>
                <a:gd name="f4" fmla="val h"/>
                <a:gd name="f5" fmla="val 0"/>
                <a:gd name="f6" fmla="val 644038"/>
                <a:gd name="f7" fmla="val 2901376"/>
                <a:gd name="f8" fmla="val 359493"/>
                <a:gd name="f9" fmla="val 2813726"/>
                <a:gd name="f10" fmla="val 614822"/>
                <a:gd name="f11" fmla="val 2892484"/>
                <a:gd name="f12" fmla="val 644039"/>
                <a:gd name="f13" fmla="val 2901377"/>
                <a:gd name="f14" fmla="val 414116"/>
                <a:gd name="f15" fmla="val 92732"/>
                <a:gd name="f16" fmla="val 3811"/>
                <a:gd name="f17" fmla="val 39380"/>
                <a:gd name="f18" fmla="val 40650"/>
                <a:gd name="f19" fmla="val 41920"/>
                <a:gd name="f20" fmla="val 12703"/>
                <a:gd name="f21" fmla="val 44461"/>
                <a:gd name="f22" fmla="val 20325"/>
                <a:gd name="f23" fmla="val 24136"/>
                <a:gd name="f24" fmla="val 38109"/>
                <a:gd name="f25" fmla="val 27946"/>
                <a:gd name="f26" fmla="val 30487"/>
                <a:gd name="f27" fmla="val 43190"/>
                <a:gd name="f28" fmla="val 33028"/>
                <a:gd name="f29" fmla="val 47001"/>
                <a:gd name="f30" fmla="val 50812"/>
                <a:gd name="f31" fmla="val 53353"/>
                <a:gd name="f32" fmla="val 25406"/>
                <a:gd name="f33" fmla="val 54623"/>
                <a:gd name="f34" fmla="val 271843"/>
                <a:gd name="f35" fmla="val 2787049"/>
                <a:gd name="f36" fmla="val 273113"/>
                <a:gd name="f37" fmla="val 274383"/>
                <a:gd name="f38" fmla="+- 0 0 -90"/>
                <a:gd name="f39" fmla="*/ f3 1 644038"/>
                <a:gd name="f40" fmla="*/ f4 1 2901376"/>
                <a:gd name="f41" fmla="val f5"/>
                <a:gd name="f42" fmla="val f6"/>
                <a:gd name="f43" fmla="val f7"/>
                <a:gd name="f44" fmla="*/ f38 f0 1"/>
                <a:gd name="f45" fmla="+- f43 0 f41"/>
                <a:gd name="f46" fmla="+- f42 0 f41"/>
                <a:gd name="f47" fmla="*/ f44 1 f2"/>
                <a:gd name="f48" fmla="*/ f46 1 644038"/>
                <a:gd name="f49" fmla="*/ f45 1 2901376"/>
                <a:gd name="f50" fmla="*/ 359493 f46 1"/>
                <a:gd name="f51" fmla="*/ 2813726 f45 1"/>
                <a:gd name="f52" fmla="*/ 614822 f46 1"/>
                <a:gd name="f53" fmla="*/ 2892484 f45 1"/>
                <a:gd name="f54" fmla="*/ 644039 f46 1"/>
                <a:gd name="f55" fmla="*/ 2901377 f45 1"/>
                <a:gd name="f56" fmla="*/ 414116 f46 1"/>
                <a:gd name="f57" fmla="*/ 92732 f45 1"/>
                <a:gd name="f58" fmla="*/ 0 f46 1"/>
                <a:gd name="f59" fmla="*/ 0 f45 1"/>
                <a:gd name="f60" fmla="*/ 3811 f46 1"/>
                <a:gd name="f61" fmla="*/ 39380 f45 1"/>
                <a:gd name="f62" fmla="*/ 41920 f45 1"/>
                <a:gd name="f63" fmla="*/ 12703 f46 1"/>
                <a:gd name="f64" fmla="*/ 44461 f45 1"/>
                <a:gd name="f65" fmla="*/ 20325 f46 1"/>
                <a:gd name="f66" fmla="*/ 40650 f45 1"/>
                <a:gd name="f67" fmla="*/ 30487 f46 1"/>
                <a:gd name="f68" fmla="*/ 43190 f45 1"/>
                <a:gd name="f69" fmla="*/ 27946 f46 1"/>
                <a:gd name="f70" fmla="*/ 53353 f45 1"/>
                <a:gd name="f71" fmla="*/ 25406 f46 1"/>
                <a:gd name="f72" fmla="*/ 54623 f45 1"/>
                <a:gd name="f73" fmla="*/ 271843 f46 1"/>
                <a:gd name="f74" fmla="*/ 2787049 f45 1"/>
                <a:gd name="f75" fmla="*/ 274383 f46 1"/>
                <a:gd name="f76" fmla="+- f47 0 f1"/>
                <a:gd name="f77" fmla="*/ f50 1 644038"/>
                <a:gd name="f78" fmla="*/ f51 1 2901376"/>
                <a:gd name="f79" fmla="*/ f52 1 644038"/>
                <a:gd name="f80" fmla="*/ f53 1 2901376"/>
                <a:gd name="f81" fmla="*/ f54 1 644038"/>
                <a:gd name="f82" fmla="*/ f55 1 2901376"/>
                <a:gd name="f83" fmla="*/ f56 1 644038"/>
                <a:gd name="f84" fmla="*/ f57 1 2901376"/>
                <a:gd name="f85" fmla="*/ f58 1 644038"/>
                <a:gd name="f86" fmla="*/ f59 1 2901376"/>
                <a:gd name="f87" fmla="*/ f60 1 644038"/>
                <a:gd name="f88" fmla="*/ f61 1 2901376"/>
                <a:gd name="f89" fmla="*/ f62 1 2901376"/>
                <a:gd name="f90" fmla="*/ f63 1 644038"/>
                <a:gd name="f91" fmla="*/ f64 1 2901376"/>
                <a:gd name="f92" fmla="*/ f65 1 644038"/>
                <a:gd name="f93" fmla="*/ f66 1 2901376"/>
                <a:gd name="f94" fmla="*/ f67 1 644038"/>
                <a:gd name="f95" fmla="*/ f68 1 2901376"/>
                <a:gd name="f96" fmla="*/ f69 1 644038"/>
                <a:gd name="f97" fmla="*/ f70 1 2901376"/>
                <a:gd name="f98" fmla="*/ f71 1 644038"/>
                <a:gd name="f99" fmla="*/ f72 1 2901376"/>
                <a:gd name="f100" fmla="*/ f73 1 644038"/>
                <a:gd name="f101" fmla="*/ f74 1 2901376"/>
                <a:gd name="f102" fmla="*/ f75 1 644038"/>
                <a:gd name="f103" fmla="*/ f41 1 f48"/>
                <a:gd name="f104" fmla="*/ f42 1 f48"/>
                <a:gd name="f105" fmla="*/ f41 1 f49"/>
                <a:gd name="f106" fmla="*/ f43 1 f49"/>
                <a:gd name="f107" fmla="*/ f77 1 f48"/>
                <a:gd name="f108" fmla="*/ f78 1 f49"/>
                <a:gd name="f109" fmla="*/ f79 1 f48"/>
                <a:gd name="f110" fmla="*/ f80 1 f49"/>
                <a:gd name="f111" fmla="*/ f81 1 f48"/>
                <a:gd name="f112" fmla="*/ f82 1 f49"/>
                <a:gd name="f113" fmla="*/ f83 1 f48"/>
                <a:gd name="f114" fmla="*/ f84 1 f49"/>
                <a:gd name="f115" fmla="*/ f85 1 f48"/>
                <a:gd name="f116" fmla="*/ f86 1 f49"/>
                <a:gd name="f117" fmla="*/ f87 1 f48"/>
                <a:gd name="f118" fmla="*/ f88 1 f49"/>
                <a:gd name="f119" fmla="*/ f89 1 f49"/>
                <a:gd name="f120" fmla="*/ f90 1 f48"/>
                <a:gd name="f121" fmla="*/ f91 1 f49"/>
                <a:gd name="f122" fmla="*/ f92 1 f48"/>
                <a:gd name="f123" fmla="*/ f93 1 f49"/>
                <a:gd name="f124" fmla="*/ f94 1 f48"/>
                <a:gd name="f125" fmla="*/ f95 1 f49"/>
                <a:gd name="f126" fmla="*/ f96 1 f48"/>
                <a:gd name="f127" fmla="*/ f97 1 f49"/>
                <a:gd name="f128" fmla="*/ f98 1 f48"/>
                <a:gd name="f129" fmla="*/ f99 1 f49"/>
                <a:gd name="f130" fmla="*/ f100 1 f48"/>
                <a:gd name="f131" fmla="*/ f101 1 f49"/>
                <a:gd name="f132" fmla="*/ f102 1 f48"/>
                <a:gd name="f133" fmla="*/ f103 f39 1"/>
                <a:gd name="f134" fmla="*/ f104 f39 1"/>
                <a:gd name="f135" fmla="*/ f106 f40 1"/>
                <a:gd name="f136" fmla="*/ f105 f40 1"/>
                <a:gd name="f137" fmla="*/ f107 f39 1"/>
                <a:gd name="f138" fmla="*/ f108 f40 1"/>
                <a:gd name="f139" fmla="*/ f109 f39 1"/>
                <a:gd name="f140" fmla="*/ f110 f40 1"/>
                <a:gd name="f141" fmla="*/ f111 f39 1"/>
                <a:gd name="f142" fmla="*/ f112 f40 1"/>
                <a:gd name="f143" fmla="*/ f113 f39 1"/>
                <a:gd name="f144" fmla="*/ f114 f40 1"/>
                <a:gd name="f145" fmla="*/ f115 f39 1"/>
                <a:gd name="f146" fmla="*/ f116 f40 1"/>
                <a:gd name="f147" fmla="*/ f117 f39 1"/>
                <a:gd name="f148" fmla="*/ f118 f40 1"/>
                <a:gd name="f149" fmla="*/ f119 f40 1"/>
                <a:gd name="f150" fmla="*/ f120 f39 1"/>
                <a:gd name="f151" fmla="*/ f121 f40 1"/>
                <a:gd name="f152" fmla="*/ f122 f39 1"/>
                <a:gd name="f153" fmla="*/ f123 f40 1"/>
                <a:gd name="f154" fmla="*/ f124 f39 1"/>
                <a:gd name="f155" fmla="*/ f125 f40 1"/>
                <a:gd name="f156" fmla="*/ f126 f39 1"/>
                <a:gd name="f157" fmla="*/ f127 f40 1"/>
                <a:gd name="f158" fmla="*/ f128 f39 1"/>
                <a:gd name="f159" fmla="*/ f129 f40 1"/>
                <a:gd name="f160" fmla="*/ f130 f39 1"/>
                <a:gd name="f161" fmla="*/ f131 f40 1"/>
                <a:gd name="f162" fmla="*/ f132 f39 1"/>
              </a:gdLst>
              <a:ahLst/>
              <a:cxnLst>
                <a:cxn ang="3cd4">
                  <a:pos x="hc" y="t"/>
                </a:cxn>
                <a:cxn ang="0">
                  <a:pos x="r" y="vc"/>
                </a:cxn>
                <a:cxn ang="cd4">
                  <a:pos x="hc" y="b"/>
                </a:cxn>
                <a:cxn ang="cd2">
                  <a:pos x="l" y="vc"/>
                </a:cxn>
                <a:cxn ang="f76">
                  <a:pos x="f137" y="f138"/>
                </a:cxn>
                <a:cxn ang="f76">
                  <a:pos x="f137" y="f138"/>
                </a:cxn>
                <a:cxn ang="f76">
                  <a:pos x="f139" y="f140"/>
                </a:cxn>
                <a:cxn ang="f76">
                  <a:pos x="f139" y="f140"/>
                </a:cxn>
                <a:cxn ang="f76">
                  <a:pos x="f141" y="f142"/>
                </a:cxn>
                <a:cxn ang="f76">
                  <a:pos x="f143" y="f144"/>
                </a:cxn>
                <a:cxn ang="f76">
                  <a:pos x="f145" y="f146"/>
                </a:cxn>
                <a:cxn ang="f76">
                  <a:pos x="f147" y="f148"/>
                </a:cxn>
                <a:cxn ang="f76">
                  <a:pos x="f147" y="f149"/>
                </a:cxn>
                <a:cxn ang="f76">
                  <a:pos x="f150" y="f151"/>
                </a:cxn>
                <a:cxn ang="f76">
                  <a:pos x="f152" y="f153"/>
                </a:cxn>
                <a:cxn ang="f76">
                  <a:pos x="f154" y="f155"/>
                </a:cxn>
                <a:cxn ang="f76">
                  <a:pos x="f154" y="f155"/>
                </a:cxn>
                <a:cxn ang="f76">
                  <a:pos x="f156" y="f157"/>
                </a:cxn>
                <a:cxn ang="f76">
                  <a:pos x="f156" y="f157"/>
                </a:cxn>
                <a:cxn ang="f76">
                  <a:pos x="f158" y="f159"/>
                </a:cxn>
                <a:cxn ang="f76">
                  <a:pos x="f160" y="f161"/>
                </a:cxn>
                <a:cxn ang="f76">
                  <a:pos x="f162" y="f161"/>
                </a:cxn>
                <a:cxn ang="f76">
                  <a:pos x="f137" y="f138"/>
                </a:cxn>
              </a:cxnLst>
              <a:rect l="f133" t="f136" r="f134" b="f135"/>
              <a:pathLst>
                <a:path w="644038" h="2901376">
                  <a:moveTo>
                    <a:pt x="f8" y="f9"/>
                  </a:moveTo>
                  <a:lnTo>
                    <a:pt x="f8" y="f9"/>
                  </a:lnTo>
                  <a:lnTo>
                    <a:pt x="f10" y="f11"/>
                  </a:lnTo>
                  <a:lnTo>
                    <a:pt x="f10" y="f11"/>
                  </a:lnTo>
                  <a:lnTo>
                    <a:pt x="f12" y="f13"/>
                  </a:lnTo>
                  <a:lnTo>
                    <a:pt x="f14" y="f15"/>
                  </a:lnTo>
                  <a:lnTo>
                    <a:pt x="f5" y="f5"/>
                  </a:lnTo>
                  <a:lnTo>
                    <a:pt x="f16" y="f17"/>
                  </a:lnTo>
                  <a:cubicBezTo>
                    <a:pt x="f16" y="f18"/>
                    <a:pt x="f16" y="f18"/>
                    <a:pt x="f16" y="f19"/>
                  </a:cubicBezTo>
                  <a:lnTo>
                    <a:pt x="f20" y="f21"/>
                  </a:lnTo>
                  <a:lnTo>
                    <a:pt x="f22" y="f18"/>
                  </a:lnTo>
                  <a:cubicBezTo>
                    <a:pt x="f23" y="f24"/>
                    <a:pt x="f25" y="f18"/>
                    <a:pt x="f26" y="f27"/>
                  </a:cubicBezTo>
                  <a:cubicBezTo>
                    <a:pt x="f26" y="f27"/>
                    <a:pt x="f26" y="f27"/>
                    <a:pt x="f26" y="f27"/>
                  </a:cubicBezTo>
                  <a:cubicBezTo>
                    <a:pt x="f28" y="f29"/>
                    <a:pt x="f26" y="f30"/>
                    <a:pt x="f25" y="f31"/>
                  </a:cubicBezTo>
                  <a:cubicBezTo>
                    <a:pt x="f25" y="f31"/>
                    <a:pt x="f25" y="f31"/>
                    <a:pt x="f25" y="f31"/>
                  </a:cubicBezTo>
                  <a:lnTo>
                    <a:pt x="f32" y="f33"/>
                  </a:lnTo>
                  <a:lnTo>
                    <a:pt x="f34" y="f35"/>
                  </a:lnTo>
                  <a:cubicBezTo>
                    <a:pt x="f36" y="f35"/>
                    <a:pt x="f37" y="f35"/>
                    <a:pt x="f37" y="f35"/>
                  </a:cubicBezTo>
                  <a:lnTo>
                    <a:pt x="f8" y="f9"/>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53">
              <a:extLst>
                <a:ext uri="{FF2B5EF4-FFF2-40B4-BE49-F238E27FC236}">
                  <a16:creationId xmlns:a16="http://schemas.microsoft.com/office/drawing/2014/main" id="{5437B232-B893-60AB-F947-734B37AC507D}"/>
                </a:ext>
              </a:extLst>
            </p:cNvPr>
            <p:cNvSpPr/>
            <p:nvPr/>
          </p:nvSpPr>
          <p:spPr>
            <a:xfrm>
              <a:off x="0" y="1524368"/>
              <a:ext cx="1134368" cy="3370121"/>
            </a:xfrm>
            <a:custGeom>
              <a:avLst/>
              <a:gdLst>
                <a:gd name="f0" fmla="val 10800000"/>
                <a:gd name="f1" fmla="val 5400000"/>
                <a:gd name="f2" fmla="val 180"/>
                <a:gd name="f3" fmla="val w"/>
                <a:gd name="f4" fmla="val h"/>
                <a:gd name="f5" fmla="val 0"/>
                <a:gd name="f6" fmla="val 1134371"/>
                <a:gd name="f7" fmla="val 3370118"/>
                <a:gd name="f8" fmla="val 209598"/>
                <a:gd name="f9" fmla="val 2554583"/>
                <a:gd name="f10" fmla="val 212139"/>
                <a:gd name="f11" fmla="val 213409"/>
                <a:gd name="f12" fmla="val 2555854"/>
                <a:gd name="f13" fmla="val 214680"/>
                <a:gd name="f14" fmla="val 2557124"/>
                <a:gd name="f15" fmla="val 2558394"/>
                <a:gd name="f16" fmla="val 2559664"/>
                <a:gd name="f17" fmla="val 274383"/>
                <a:gd name="f18" fmla="val 3117328"/>
                <a:gd name="f19" fmla="val 1049262"/>
                <a:gd name="f20" fmla="val 3370119"/>
                <a:gd name="f21" fmla="val 1134372"/>
                <a:gd name="f22" fmla="val 3312955"/>
                <a:gd name="f23" fmla="val 1086101"/>
                <a:gd name="f24" fmla="val 2771806"/>
                <a:gd name="f25" fmla="val 1006072"/>
                <a:gd name="f26" fmla="val 2746399"/>
                <a:gd name="f27" fmla="val 1002261"/>
                <a:gd name="f28" fmla="val 2745129"/>
                <a:gd name="f29" fmla="val 999721"/>
                <a:gd name="f30" fmla="val 2741318"/>
                <a:gd name="f31" fmla="val 1000991"/>
                <a:gd name="f32" fmla="val 2737507"/>
                <a:gd name="f33" fmla="val 2734966"/>
                <a:gd name="f34" fmla="val 1004802"/>
                <a:gd name="f35" fmla="val 2732426"/>
                <a:gd name="f36" fmla="val 1007342"/>
                <a:gd name="f37" fmla="val 762176"/>
                <a:gd name="f38" fmla="val 355682"/>
                <a:gd name="f39" fmla="val 213411"/>
                <a:gd name="f40" fmla="val 419197"/>
                <a:gd name="f41" fmla="val 847293"/>
                <a:gd name="f42" fmla="val 848564"/>
                <a:gd name="f43" fmla="val 849834"/>
                <a:gd name="f44" fmla="val 851104"/>
                <a:gd name="f45" fmla="val 417926"/>
                <a:gd name="f46" fmla="val 416656"/>
                <a:gd name="f47" fmla="val 852375"/>
                <a:gd name="f48" fmla="val 853645"/>
                <a:gd name="f49" fmla="val 415386"/>
                <a:gd name="f50" fmla="val 1083570"/>
                <a:gd name="f51" fmla="val 1953729"/>
                <a:gd name="f52" fmla="val 62244"/>
                <a:gd name="f53" fmla="val 2508852"/>
                <a:gd name="f54" fmla="+- 0 0 -90"/>
                <a:gd name="f55" fmla="*/ f3 1 1134371"/>
                <a:gd name="f56" fmla="*/ f4 1 3370118"/>
                <a:gd name="f57" fmla="val f5"/>
                <a:gd name="f58" fmla="val f6"/>
                <a:gd name="f59" fmla="val f7"/>
                <a:gd name="f60" fmla="*/ f54 f0 1"/>
                <a:gd name="f61" fmla="+- f59 0 f57"/>
                <a:gd name="f62" fmla="+- f58 0 f57"/>
                <a:gd name="f63" fmla="*/ f60 1 f2"/>
                <a:gd name="f64" fmla="*/ f62 1 1134371"/>
                <a:gd name="f65" fmla="*/ f61 1 3370118"/>
                <a:gd name="f66" fmla="*/ 209598 f62 1"/>
                <a:gd name="f67" fmla="*/ 2554583 f61 1"/>
                <a:gd name="f68" fmla="*/ 212139 f62 1"/>
                <a:gd name="f69" fmla="*/ 213409 f62 1"/>
                <a:gd name="f70" fmla="*/ 2555854 f61 1"/>
                <a:gd name="f71" fmla="*/ 214680 f62 1"/>
                <a:gd name="f72" fmla="*/ 2557124 f61 1"/>
                <a:gd name="f73" fmla="*/ 2558394 f61 1"/>
                <a:gd name="f74" fmla="*/ 2559664 f61 1"/>
                <a:gd name="f75" fmla="*/ 274383 f62 1"/>
                <a:gd name="f76" fmla="*/ 3117328 f61 1"/>
                <a:gd name="f77" fmla="*/ 1049262 f62 1"/>
                <a:gd name="f78" fmla="*/ 3370119 f61 1"/>
                <a:gd name="f79" fmla="*/ 1134372 f62 1"/>
                <a:gd name="f80" fmla="*/ 3312955 f61 1"/>
                <a:gd name="f81" fmla="*/ 1086101 f62 1"/>
                <a:gd name="f82" fmla="*/ 2771806 f61 1"/>
                <a:gd name="f83" fmla="*/ 1006072 f62 1"/>
                <a:gd name="f84" fmla="*/ 2746399 f61 1"/>
                <a:gd name="f85" fmla="*/ 1000991 f62 1"/>
                <a:gd name="f86" fmla="*/ 2737507 f61 1"/>
                <a:gd name="f87" fmla="*/ 1007342 f62 1"/>
                <a:gd name="f88" fmla="*/ 2732426 f61 1"/>
                <a:gd name="f89" fmla="*/ 762176 f62 1"/>
                <a:gd name="f90" fmla="*/ 0 f61 1"/>
                <a:gd name="f91" fmla="*/ 355682 f62 1"/>
                <a:gd name="f92" fmla="*/ 213411 f61 1"/>
                <a:gd name="f93" fmla="*/ 419197 f62 1"/>
                <a:gd name="f94" fmla="*/ 847293 f61 1"/>
                <a:gd name="f95" fmla="*/ 848564 f61 1"/>
                <a:gd name="f96" fmla="*/ 849834 f61 1"/>
                <a:gd name="f97" fmla="*/ 417926 f62 1"/>
                <a:gd name="f98" fmla="*/ 851104 f61 1"/>
                <a:gd name="f99" fmla="*/ 416656 f62 1"/>
                <a:gd name="f100" fmla="*/ 852375 f61 1"/>
                <a:gd name="f101" fmla="*/ 415386 f62 1"/>
                <a:gd name="f102" fmla="*/ 853645 f61 1"/>
                <a:gd name="f103" fmla="*/ 0 f62 1"/>
                <a:gd name="f104" fmla="*/ 1083570 f61 1"/>
                <a:gd name="f105" fmla="*/ 1953729 f61 1"/>
                <a:gd name="f106" fmla="*/ 62244 f62 1"/>
                <a:gd name="f107" fmla="*/ 2508852 f61 1"/>
                <a:gd name="f108" fmla="+- f63 0 f1"/>
                <a:gd name="f109" fmla="*/ f66 1 1134371"/>
                <a:gd name="f110" fmla="*/ f67 1 3370118"/>
                <a:gd name="f111" fmla="*/ f68 1 1134371"/>
                <a:gd name="f112" fmla="*/ f69 1 1134371"/>
                <a:gd name="f113" fmla="*/ f70 1 3370118"/>
                <a:gd name="f114" fmla="*/ f71 1 1134371"/>
                <a:gd name="f115" fmla="*/ f72 1 3370118"/>
                <a:gd name="f116" fmla="*/ f73 1 3370118"/>
                <a:gd name="f117" fmla="*/ f74 1 3370118"/>
                <a:gd name="f118" fmla="*/ f75 1 1134371"/>
                <a:gd name="f119" fmla="*/ f76 1 3370118"/>
                <a:gd name="f120" fmla="*/ f77 1 1134371"/>
                <a:gd name="f121" fmla="*/ f78 1 3370118"/>
                <a:gd name="f122" fmla="*/ f79 1 1134371"/>
                <a:gd name="f123" fmla="*/ f80 1 3370118"/>
                <a:gd name="f124" fmla="*/ f81 1 1134371"/>
                <a:gd name="f125" fmla="*/ f82 1 3370118"/>
                <a:gd name="f126" fmla="*/ f83 1 1134371"/>
                <a:gd name="f127" fmla="*/ f84 1 3370118"/>
                <a:gd name="f128" fmla="*/ f85 1 1134371"/>
                <a:gd name="f129" fmla="*/ f86 1 3370118"/>
                <a:gd name="f130" fmla="*/ f87 1 1134371"/>
                <a:gd name="f131" fmla="*/ f88 1 3370118"/>
                <a:gd name="f132" fmla="*/ f89 1 1134371"/>
                <a:gd name="f133" fmla="*/ f90 1 3370118"/>
                <a:gd name="f134" fmla="*/ f91 1 1134371"/>
                <a:gd name="f135" fmla="*/ f92 1 3370118"/>
                <a:gd name="f136" fmla="*/ f93 1 1134371"/>
                <a:gd name="f137" fmla="*/ f94 1 3370118"/>
                <a:gd name="f138" fmla="*/ f95 1 3370118"/>
                <a:gd name="f139" fmla="*/ f96 1 3370118"/>
                <a:gd name="f140" fmla="*/ f97 1 1134371"/>
                <a:gd name="f141" fmla="*/ f98 1 3370118"/>
                <a:gd name="f142" fmla="*/ f99 1 1134371"/>
                <a:gd name="f143" fmla="*/ f100 1 3370118"/>
                <a:gd name="f144" fmla="*/ f101 1 1134371"/>
                <a:gd name="f145" fmla="*/ f102 1 3370118"/>
                <a:gd name="f146" fmla="*/ f103 1 1134371"/>
                <a:gd name="f147" fmla="*/ f104 1 3370118"/>
                <a:gd name="f148" fmla="*/ f105 1 3370118"/>
                <a:gd name="f149" fmla="*/ f106 1 1134371"/>
                <a:gd name="f150" fmla="*/ f107 1 3370118"/>
                <a:gd name="f151" fmla="*/ f57 1 f64"/>
                <a:gd name="f152" fmla="*/ f58 1 f64"/>
                <a:gd name="f153" fmla="*/ f57 1 f65"/>
                <a:gd name="f154" fmla="*/ f59 1 f65"/>
                <a:gd name="f155" fmla="*/ f109 1 f64"/>
                <a:gd name="f156" fmla="*/ f110 1 f65"/>
                <a:gd name="f157" fmla="*/ f111 1 f64"/>
                <a:gd name="f158" fmla="*/ f112 1 f64"/>
                <a:gd name="f159" fmla="*/ f113 1 f65"/>
                <a:gd name="f160" fmla="*/ f114 1 f64"/>
                <a:gd name="f161" fmla="*/ f115 1 f65"/>
                <a:gd name="f162" fmla="*/ f116 1 f65"/>
                <a:gd name="f163" fmla="*/ f117 1 f65"/>
                <a:gd name="f164" fmla="*/ f118 1 f64"/>
                <a:gd name="f165" fmla="*/ f119 1 f65"/>
                <a:gd name="f166" fmla="*/ f120 1 f64"/>
                <a:gd name="f167" fmla="*/ f121 1 f65"/>
                <a:gd name="f168" fmla="*/ f122 1 f64"/>
                <a:gd name="f169" fmla="*/ f123 1 f65"/>
                <a:gd name="f170" fmla="*/ f124 1 f64"/>
                <a:gd name="f171" fmla="*/ f125 1 f65"/>
                <a:gd name="f172" fmla="*/ f126 1 f64"/>
                <a:gd name="f173" fmla="*/ f127 1 f65"/>
                <a:gd name="f174" fmla="*/ f128 1 f64"/>
                <a:gd name="f175" fmla="*/ f129 1 f65"/>
                <a:gd name="f176" fmla="*/ f130 1 f64"/>
                <a:gd name="f177" fmla="*/ f131 1 f65"/>
                <a:gd name="f178" fmla="*/ f132 1 f64"/>
                <a:gd name="f179" fmla="*/ f133 1 f65"/>
                <a:gd name="f180" fmla="*/ f134 1 f64"/>
                <a:gd name="f181" fmla="*/ f135 1 f65"/>
                <a:gd name="f182" fmla="*/ f136 1 f64"/>
                <a:gd name="f183" fmla="*/ f137 1 f65"/>
                <a:gd name="f184" fmla="*/ f138 1 f65"/>
                <a:gd name="f185" fmla="*/ f139 1 f65"/>
                <a:gd name="f186" fmla="*/ f140 1 f64"/>
                <a:gd name="f187" fmla="*/ f141 1 f65"/>
                <a:gd name="f188" fmla="*/ f142 1 f64"/>
                <a:gd name="f189" fmla="*/ f143 1 f65"/>
                <a:gd name="f190" fmla="*/ f144 1 f64"/>
                <a:gd name="f191" fmla="*/ f145 1 f65"/>
                <a:gd name="f192" fmla="*/ f146 1 f64"/>
                <a:gd name="f193" fmla="*/ f147 1 f65"/>
                <a:gd name="f194" fmla="*/ f148 1 f65"/>
                <a:gd name="f195" fmla="*/ f149 1 f64"/>
                <a:gd name="f196" fmla="*/ f150 1 f65"/>
                <a:gd name="f197" fmla="*/ f151 f55 1"/>
                <a:gd name="f198" fmla="*/ f152 f55 1"/>
                <a:gd name="f199" fmla="*/ f154 f56 1"/>
                <a:gd name="f200" fmla="*/ f153 f56 1"/>
                <a:gd name="f201" fmla="*/ f155 f55 1"/>
                <a:gd name="f202" fmla="*/ f156 f56 1"/>
                <a:gd name="f203" fmla="*/ f157 f55 1"/>
                <a:gd name="f204" fmla="*/ f158 f55 1"/>
                <a:gd name="f205" fmla="*/ f159 f56 1"/>
                <a:gd name="f206" fmla="*/ f160 f55 1"/>
                <a:gd name="f207" fmla="*/ f161 f56 1"/>
                <a:gd name="f208" fmla="*/ f162 f56 1"/>
                <a:gd name="f209" fmla="*/ f163 f56 1"/>
                <a:gd name="f210" fmla="*/ f164 f55 1"/>
                <a:gd name="f211" fmla="*/ f165 f56 1"/>
                <a:gd name="f212" fmla="*/ f166 f55 1"/>
                <a:gd name="f213" fmla="*/ f167 f56 1"/>
                <a:gd name="f214" fmla="*/ f168 f55 1"/>
                <a:gd name="f215" fmla="*/ f169 f56 1"/>
                <a:gd name="f216" fmla="*/ f170 f55 1"/>
                <a:gd name="f217" fmla="*/ f171 f56 1"/>
                <a:gd name="f218" fmla="*/ f172 f55 1"/>
                <a:gd name="f219" fmla="*/ f173 f56 1"/>
                <a:gd name="f220" fmla="*/ f174 f55 1"/>
                <a:gd name="f221" fmla="*/ f175 f56 1"/>
                <a:gd name="f222" fmla="*/ f176 f55 1"/>
                <a:gd name="f223" fmla="*/ f177 f56 1"/>
                <a:gd name="f224" fmla="*/ f178 f55 1"/>
                <a:gd name="f225" fmla="*/ f179 f56 1"/>
                <a:gd name="f226" fmla="*/ f180 f55 1"/>
                <a:gd name="f227" fmla="*/ f181 f56 1"/>
                <a:gd name="f228" fmla="*/ f182 f55 1"/>
                <a:gd name="f229" fmla="*/ f183 f56 1"/>
                <a:gd name="f230" fmla="*/ f184 f56 1"/>
                <a:gd name="f231" fmla="*/ f185 f56 1"/>
                <a:gd name="f232" fmla="*/ f186 f55 1"/>
                <a:gd name="f233" fmla="*/ f187 f56 1"/>
                <a:gd name="f234" fmla="*/ f188 f55 1"/>
                <a:gd name="f235" fmla="*/ f189 f56 1"/>
                <a:gd name="f236" fmla="*/ f190 f55 1"/>
                <a:gd name="f237" fmla="*/ f191 f56 1"/>
                <a:gd name="f238" fmla="*/ f192 f55 1"/>
                <a:gd name="f239" fmla="*/ f193 f56 1"/>
                <a:gd name="f240" fmla="*/ f194 f56 1"/>
                <a:gd name="f241" fmla="*/ f195 f55 1"/>
                <a:gd name="f242" fmla="*/ f196 f56 1"/>
              </a:gdLst>
              <a:ahLst/>
              <a:cxnLst>
                <a:cxn ang="3cd4">
                  <a:pos x="hc" y="t"/>
                </a:cxn>
                <a:cxn ang="0">
                  <a:pos x="r" y="vc"/>
                </a:cxn>
                <a:cxn ang="cd4">
                  <a:pos x="hc" y="b"/>
                </a:cxn>
                <a:cxn ang="cd2">
                  <a:pos x="l" y="vc"/>
                </a:cxn>
                <a:cxn ang="f108">
                  <a:pos x="f201" y="f202"/>
                </a:cxn>
                <a:cxn ang="f108">
                  <a:pos x="f201" y="f202"/>
                </a:cxn>
                <a:cxn ang="f108">
                  <a:pos x="f201" y="f202"/>
                </a:cxn>
                <a:cxn ang="f108">
                  <a:pos x="f203" y="f202"/>
                </a:cxn>
                <a:cxn ang="f108">
                  <a:pos x="f203" y="f202"/>
                </a:cxn>
                <a:cxn ang="f108">
                  <a:pos x="f204" y="f205"/>
                </a:cxn>
                <a:cxn ang="f108">
                  <a:pos x="f206" y="f207"/>
                </a:cxn>
                <a:cxn ang="f108">
                  <a:pos x="f206" y="f207"/>
                </a:cxn>
                <a:cxn ang="f108">
                  <a:pos x="f206" y="f207"/>
                </a:cxn>
                <a:cxn ang="f108">
                  <a:pos x="f206" y="f208"/>
                </a:cxn>
                <a:cxn ang="f108">
                  <a:pos x="f206" y="f209"/>
                </a:cxn>
                <a:cxn ang="f108">
                  <a:pos x="f206" y="f209"/>
                </a:cxn>
                <a:cxn ang="f108">
                  <a:pos x="f206" y="f209"/>
                </a:cxn>
                <a:cxn ang="f108">
                  <a:pos x="f210" y="f211"/>
                </a:cxn>
                <a:cxn ang="f108">
                  <a:pos x="f212" y="f213"/>
                </a:cxn>
                <a:cxn ang="f108">
                  <a:pos x="f214" y="f215"/>
                </a:cxn>
                <a:cxn ang="f108">
                  <a:pos x="f216" y="f217"/>
                </a:cxn>
                <a:cxn ang="f108">
                  <a:pos x="f218" y="f219"/>
                </a:cxn>
                <a:cxn ang="f108">
                  <a:pos x="f220" y="f221"/>
                </a:cxn>
                <a:cxn ang="f108">
                  <a:pos x="f222" y="f223"/>
                </a:cxn>
                <a:cxn ang="f108">
                  <a:pos x="f224" y="f225"/>
                </a:cxn>
                <a:cxn ang="f108">
                  <a:pos x="f226" y="f227"/>
                </a:cxn>
                <a:cxn ang="f108">
                  <a:pos x="f228" y="f229"/>
                </a:cxn>
                <a:cxn ang="f108">
                  <a:pos x="f228" y="f229"/>
                </a:cxn>
                <a:cxn ang="f108">
                  <a:pos x="f228" y="f229"/>
                </a:cxn>
                <a:cxn ang="f108">
                  <a:pos x="f228" y="f230"/>
                </a:cxn>
                <a:cxn ang="f108">
                  <a:pos x="f228" y="f230"/>
                </a:cxn>
                <a:cxn ang="f108">
                  <a:pos x="f228" y="f230"/>
                </a:cxn>
                <a:cxn ang="f108">
                  <a:pos x="f228" y="f230"/>
                </a:cxn>
                <a:cxn ang="f108">
                  <a:pos x="f228" y="f231"/>
                </a:cxn>
                <a:cxn ang="f108">
                  <a:pos x="f232" y="f233"/>
                </a:cxn>
                <a:cxn ang="f108">
                  <a:pos x="f232" y="f233"/>
                </a:cxn>
                <a:cxn ang="f108">
                  <a:pos x="f232" y="f233"/>
                </a:cxn>
                <a:cxn ang="f108">
                  <a:pos x="f234" y="f235"/>
                </a:cxn>
                <a:cxn ang="f108">
                  <a:pos x="f236" y="f237"/>
                </a:cxn>
                <a:cxn ang="f108">
                  <a:pos x="f236" y="f237"/>
                </a:cxn>
                <a:cxn ang="f108">
                  <a:pos x="f238" y="f239"/>
                </a:cxn>
                <a:cxn ang="f108">
                  <a:pos x="f238" y="f240"/>
                </a:cxn>
                <a:cxn ang="f108">
                  <a:pos x="f241" y="f242"/>
                </a:cxn>
                <a:cxn ang="f108">
                  <a:pos x="f201" y="f202"/>
                </a:cxn>
              </a:cxnLst>
              <a:rect l="f197" t="f200" r="f198" b="f199"/>
              <a:pathLst>
                <a:path w="1134371" h="3370118">
                  <a:moveTo>
                    <a:pt x="f8" y="f9"/>
                  </a:moveTo>
                  <a:lnTo>
                    <a:pt x="f8" y="f9"/>
                  </a:lnTo>
                  <a:lnTo>
                    <a:pt x="f8" y="f9"/>
                  </a:lnTo>
                  <a:lnTo>
                    <a:pt x="f10" y="f9"/>
                  </a:lnTo>
                  <a:lnTo>
                    <a:pt x="f10" y="f9"/>
                  </a:lnTo>
                  <a:cubicBezTo>
                    <a:pt x="f10" y="f9"/>
                    <a:pt x="f10" y="f9"/>
                    <a:pt x="f11" y="f12"/>
                  </a:cubicBezTo>
                  <a:lnTo>
                    <a:pt x="f13" y="f14"/>
                  </a:lnTo>
                  <a:lnTo>
                    <a:pt x="f13" y="f14"/>
                  </a:lnTo>
                  <a:lnTo>
                    <a:pt x="f13" y="f14"/>
                  </a:lnTo>
                  <a:cubicBezTo>
                    <a:pt x="f13" y="f14"/>
                    <a:pt x="f13" y="f15"/>
                    <a:pt x="f13" y="f15"/>
                  </a:cubicBezTo>
                  <a:lnTo>
                    <a:pt x="f13" y="f16"/>
                  </a:lnTo>
                  <a:lnTo>
                    <a:pt x="f13" y="f16"/>
                  </a:lnTo>
                  <a:lnTo>
                    <a:pt x="f13" y="f16"/>
                  </a:lnTo>
                  <a:lnTo>
                    <a:pt x="f17" y="f18"/>
                  </a:lnTo>
                  <a:lnTo>
                    <a:pt x="f19" y="f20"/>
                  </a:lnTo>
                  <a:lnTo>
                    <a:pt x="f21" y="f22"/>
                  </a:lnTo>
                  <a:lnTo>
                    <a:pt x="f23" y="f24"/>
                  </a:lnTo>
                  <a:lnTo>
                    <a:pt x="f25" y="f26"/>
                  </a:lnTo>
                  <a:cubicBezTo>
                    <a:pt x="f27" y="f28"/>
                    <a:pt x="f29" y="f30"/>
                    <a:pt x="f31" y="f32"/>
                  </a:cubicBezTo>
                  <a:cubicBezTo>
                    <a:pt x="f27" y="f33"/>
                    <a:pt x="f34" y="f35"/>
                    <a:pt x="f36" y="f35"/>
                  </a:cubicBezTo>
                  <a:lnTo>
                    <a:pt x="f37" y="f5"/>
                  </a:lnTo>
                  <a:lnTo>
                    <a:pt x="f38" y="f39"/>
                  </a:lnTo>
                  <a:lnTo>
                    <a:pt x="f40" y="f41"/>
                  </a:lnTo>
                  <a:lnTo>
                    <a:pt x="f40" y="f41"/>
                  </a:lnTo>
                  <a:lnTo>
                    <a:pt x="f40" y="f41"/>
                  </a:lnTo>
                  <a:cubicBezTo>
                    <a:pt x="f40" y="f42"/>
                    <a:pt x="f40" y="f42"/>
                    <a:pt x="f40" y="f42"/>
                  </a:cubicBezTo>
                  <a:cubicBezTo>
                    <a:pt x="f40" y="f42"/>
                    <a:pt x="f40" y="f42"/>
                    <a:pt x="f40" y="f42"/>
                  </a:cubicBezTo>
                  <a:lnTo>
                    <a:pt x="f40" y="f42"/>
                  </a:lnTo>
                  <a:lnTo>
                    <a:pt x="f40" y="f42"/>
                  </a:lnTo>
                  <a:lnTo>
                    <a:pt x="f40" y="f43"/>
                  </a:lnTo>
                  <a:cubicBezTo>
                    <a:pt x="f40" y="f43"/>
                    <a:pt x="f40" y="f44"/>
                    <a:pt x="f45" y="f44"/>
                  </a:cubicBezTo>
                  <a:lnTo>
                    <a:pt x="f45" y="f44"/>
                  </a:lnTo>
                  <a:lnTo>
                    <a:pt x="f45" y="f44"/>
                  </a:lnTo>
                  <a:cubicBezTo>
                    <a:pt x="f45" y="f44"/>
                    <a:pt x="f46" y="f47"/>
                    <a:pt x="f46" y="f47"/>
                  </a:cubicBezTo>
                  <a:cubicBezTo>
                    <a:pt x="f46" y="f47"/>
                    <a:pt x="f46" y="f48"/>
                    <a:pt x="f49" y="f48"/>
                  </a:cubicBezTo>
                  <a:lnTo>
                    <a:pt x="f49" y="f48"/>
                  </a:lnTo>
                  <a:lnTo>
                    <a:pt x="f5" y="f50"/>
                  </a:lnTo>
                  <a:lnTo>
                    <a:pt x="f5" y="f51"/>
                  </a:lnTo>
                  <a:lnTo>
                    <a:pt x="f52" y="f53"/>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54">
              <a:extLst>
                <a:ext uri="{FF2B5EF4-FFF2-40B4-BE49-F238E27FC236}">
                  <a16:creationId xmlns:a16="http://schemas.microsoft.com/office/drawing/2014/main" id="{72C06C63-C0F7-F3CB-90FE-FA7CEEFE33BE}"/>
                </a:ext>
              </a:extLst>
            </p:cNvPr>
            <p:cNvSpPr/>
            <p:nvPr/>
          </p:nvSpPr>
          <p:spPr>
            <a:xfrm>
              <a:off x="1064507" y="4301255"/>
              <a:ext cx="318842" cy="661824"/>
            </a:xfrm>
            <a:custGeom>
              <a:avLst/>
              <a:gdLst>
                <a:gd name="f0" fmla="val 10800000"/>
                <a:gd name="f1" fmla="val 5400000"/>
                <a:gd name="f2" fmla="val 180"/>
                <a:gd name="f3" fmla="val w"/>
                <a:gd name="f4" fmla="val h"/>
                <a:gd name="f5" fmla="val 0"/>
                <a:gd name="f6" fmla="val 318843"/>
                <a:gd name="f7" fmla="val 661828"/>
                <a:gd name="f8" fmla="val 318844"/>
                <a:gd name="f9" fmla="val 574178"/>
                <a:gd name="f10" fmla="val 313762"/>
                <a:gd name="f11" fmla="val 515744"/>
                <a:gd name="f12" fmla="val 276924"/>
                <a:gd name="f13" fmla="val 73678"/>
                <a:gd name="f14" fmla="val 36838"/>
                <a:gd name="f15" fmla="val 85110"/>
                <a:gd name="f16" fmla="val 539880"/>
                <a:gd name="f17" fmla="val 541150"/>
                <a:gd name="f18" fmla="val 542420"/>
                <a:gd name="f19" fmla="val 543690"/>
                <a:gd name="f20" fmla="val 83839"/>
                <a:gd name="f21" fmla="val 544961"/>
                <a:gd name="f22" fmla="val 82569"/>
                <a:gd name="f23" fmla="val 546231"/>
                <a:gd name="f24" fmla="val 81299"/>
                <a:gd name="f25" fmla="val 547502"/>
                <a:gd name="f26" fmla="val 600854"/>
                <a:gd name="f27" fmla="val 188003"/>
                <a:gd name="f28" fmla="val 661829"/>
                <a:gd name="f29" fmla="+- 0 0 -90"/>
                <a:gd name="f30" fmla="*/ f3 1 318843"/>
                <a:gd name="f31" fmla="*/ f4 1 661828"/>
                <a:gd name="f32" fmla="val f5"/>
                <a:gd name="f33" fmla="val f6"/>
                <a:gd name="f34" fmla="val f7"/>
                <a:gd name="f35" fmla="*/ f29 f0 1"/>
                <a:gd name="f36" fmla="+- f34 0 f32"/>
                <a:gd name="f37" fmla="+- f33 0 f32"/>
                <a:gd name="f38" fmla="*/ f35 1 f2"/>
                <a:gd name="f39" fmla="*/ f37 1 318843"/>
                <a:gd name="f40" fmla="*/ f36 1 661828"/>
                <a:gd name="f41" fmla="*/ 318844 f37 1"/>
                <a:gd name="f42" fmla="*/ 574178 f36 1"/>
                <a:gd name="f43" fmla="*/ 313762 f37 1"/>
                <a:gd name="f44" fmla="*/ 515744 f36 1"/>
                <a:gd name="f45" fmla="*/ 276924 f37 1"/>
                <a:gd name="f46" fmla="*/ 73678 f36 1"/>
                <a:gd name="f47" fmla="*/ 36838 f37 1"/>
                <a:gd name="f48" fmla="*/ 0 f36 1"/>
                <a:gd name="f49" fmla="*/ 85110 f37 1"/>
                <a:gd name="f50" fmla="*/ 539880 f36 1"/>
                <a:gd name="f51" fmla="*/ 541150 f36 1"/>
                <a:gd name="f52" fmla="*/ 542420 f36 1"/>
                <a:gd name="f53" fmla="*/ 83839 f37 1"/>
                <a:gd name="f54" fmla="*/ 543690 f36 1"/>
                <a:gd name="f55" fmla="*/ 544961 f36 1"/>
                <a:gd name="f56" fmla="*/ 82569 f37 1"/>
                <a:gd name="f57" fmla="*/ 546231 f36 1"/>
                <a:gd name="f58" fmla="*/ 81299 f37 1"/>
                <a:gd name="f59" fmla="*/ 547502 f36 1"/>
                <a:gd name="f60" fmla="*/ 0 f37 1"/>
                <a:gd name="f61" fmla="*/ 600854 f36 1"/>
                <a:gd name="f62" fmla="*/ 188003 f37 1"/>
                <a:gd name="f63" fmla="*/ 661829 f36 1"/>
                <a:gd name="f64" fmla="+- f38 0 f1"/>
                <a:gd name="f65" fmla="*/ f41 1 318843"/>
                <a:gd name="f66" fmla="*/ f42 1 661828"/>
                <a:gd name="f67" fmla="*/ f43 1 318843"/>
                <a:gd name="f68" fmla="*/ f44 1 661828"/>
                <a:gd name="f69" fmla="*/ f45 1 318843"/>
                <a:gd name="f70" fmla="*/ f46 1 661828"/>
                <a:gd name="f71" fmla="*/ f47 1 318843"/>
                <a:gd name="f72" fmla="*/ f48 1 661828"/>
                <a:gd name="f73" fmla="*/ f49 1 318843"/>
                <a:gd name="f74" fmla="*/ f50 1 661828"/>
                <a:gd name="f75" fmla="*/ f51 1 661828"/>
                <a:gd name="f76" fmla="*/ f52 1 661828"/>
                <a:gd name="f77" fmla="*/ f53 1 318843"/>
                <a:gd name="f78" fmla="*/ f54 1 661828"/>
                <a:gd name="f79" fmla="*/ f55 1 661828"/>
                <a:gd name="f80" fmla="*/ f56 1 318843"/>
                <a:gd name="f81" fmla="*/ f57 1 661828"/>
                <a:gd name="f82" fmla="*/ f58 1 318843"/>
                <a:gd name="f83" fmla="*/ f59 1 661828"/>
                <a:gd name="f84" fmla="*/ f60 1 318843"/>
                <a:gd name="f85" fmla="*/ f61 1 661828"/>
                <a:gd name="f86" fmla="*/ f62 1 318843"/>
                <a:gd name="f87" fmla="*/ f63 1 661828"/>
                <a:gd name="f88" fmla="*/ f32 1 f39"/>
                <a:gd name="f89" fmla="*/ f33 1 f39"/>
                <a:gd name="f90" fmla="*/ f32 1 f40"/>
                <a:gd name="f91" fmla="*/ f34 1 f40"/>
                <a:gd name="f92" fmla="*/ f65 1 f39"/>
                <a:gd name="f93" fmla="*/ f66 1 f40"/>
                <a:gd name="f94" fmla="*/ f67 1 f39"/>
                <a:gd name="f95" fmla="*/ f68 1 f40"/>
                <a:gd name="f96" fmla="*/ f69 1 f39"/>
                <a:gd name="f97" fmla="*/ f70 1 f40"/>
                <a:gd name="f98" fmla="*/ f71 1 f39"/>
                <a:gd name="f99" fmla="*/ f72 1 f40"/>
                <a:gd name="f100" fmla="*/ f73 1 f39"/>
                <a:gd name="f101" fmla="*/ f74 1 f40"/>
                <a:gd name="f102" fmla="*/ f75 1 f40"/>
                <a:gd name="f103" fmla="*/ f76 1 f40"/>
                <a:gd name="f104" fmla="*/ f77 1 f39"/>
                <a:gd name="f105" fmla="*/ f78 1 f40"/>
                <a:gd name="f106" fmla="*/ f79 1 f40"/>
                <a:gd name="f107" fmla="*/ f80 1 f39"/>
                <a:gd name="f108" fmla="*/ f81 1 f40"/>
                <a:gd name="f109" fmla="*/ f82 1 f39"/>
                <a:gd name="f110" fmla="*/ f83 1 f40"/>
                <a:gd name="f111" fmla="*/ f84 1 f39"/>
                <a:gd name="f112" fmla="*/ f85 1 f40"/>
                <a:gd name="f113" fmla="*/ f86 1 f39"/>
                <a:gd name="f114" fmla="*/ f87 1 f40"/>
                <a:gd name="f115" fmla="*/ f88 f30 1"/>
                <a:gd name="f116" fmla="*/ f89 f30 1"/>
                <a:gd name="f117" fmla="*/ f91 f31 1"/>
                <a:gd name="f118" fmla="*/ f90 f31 1"/>
                <a:gd name="f119" fmla="*/ f92 f30 1"/>
                <a:gd name="f120" fmla="*/ f93 f31 1"/>
                <a:gd name="f121" fmla="*/ f94 f30 1"/>
                <a:gd name="f122" fmla="*/ f95 f31 1"/>
                <a:gd name="f123" fmla="*/ f96 f30 1"/>
                <a:gd name="f124" fmla="*/ f97 f31 1"/>
                <a:gd name="f125" fmla="*/ f98 f30 1"/>
                <a:gd name="f126" fmla="*/ f99 f31 1"/>
                <a:gd name="f127" fmla="*/ f100 f30 1"/>
                <a:gd name="f128" fmla="*/ f101 f31 1"/>
                <a:gd name="f129" fmla="*/ f102 f31 1"/>
                <a:gd name="f130" fmla="*/ f103 f31 1"/>
                <a:gd name="f131" fmla="*/ f104 f30 1"/>
                <a:gd name="f132" fmla="*/ f105 f31 1"/>
                <a:gd name="f133" fmla="*/ f106 f31 1"/>
                <a:gd name="f134" fmla="*/ f107 f30 1"/>
                <a:gd name="f135" fmla="*/ f108 f31 1"/>
                <a:gd name="f136" fmla="*/ f109 f30 1"/>
                <a:gd name="f137" fmla="*/ f110 f31 1"/>
                <a:gd name="f138" fmla="*/ f111 f30 1"/>
                <a:gd name="f139" fmla="*/ f112 f31 1"/>
                <a:gd name="f140" fmla="*/ f113 f30 1"/>
                <a:gd name="f141" fmla="*/ f114 f31 1"/>
              </a:gdLst>
              <a:ahLst/>
              <a:cxnLst>
                <a:cxn ang="3cd4">
                  <a:pos x="hc" y="t"/>
                </a:cxn>
                <a:cxn ang="0">
                  <a:pos x="r" y="vc"/>
                </a:cxn>
                <a:cxn ang="cd4">
                  <a:pos x="hc" y="b"/>
                </a:cxn>
                <a:cxn ang="cd2">
                  <a:pos x="l" y="vc"/>
                </a:cxn>
                <a:cxn ang="f64">
                  <a:pos x="f119" y="f120"/>
                </a:cxn>
                <a:cxn ang="f64">
                  <a:pos x="f121" y="f122"/>
                </a:cxn>
                <a:cxn ang="f64">
                  <a:pos x="f121" y="f122"/>
                </a:cxn>
                <a:cxn ang="f64">
                  <a:pos x="f123" y="f124"/>
                </a:cxn>
                <a:cxn ang="f64">
                  <a:pos x="f125" y="f126"/>
                </a:cxn>
                <a:cxn ang="f64">
                  <a:pos x="f127" y="f128"/>
                </a:cxn>
                <a:cxn ang="f64">
                  <a:pos x="f127" y="f129"/>
                </a:cxn>
                <a:cxn ang="f64">
                  <a:pos x="f127" y="f130"/>
                </a:cxn>
                <a:cxn ang="f64">
                  <a:pos x="f131" y="f132"/>
                </a:cxn>
                <a:cxn ang="f64">
                  <a:pos x="f131" y="f133"/>
                </a:cxn>
                <a:cxn ang="f64">
                  <a:pos x="f134" y="f135"/>
                </a:cxn>
                <a:cxn ang="f64">
                  <a:pos x="f136" y="f137"/>
                </a:cxn>
                <a:cxn ang="f64">
                  <a:pos x="f138" y="f139"/>
                </a:cxn>
                <a:cxn ang="f64">
                  <a:pos x="f140" y="f141"/>
                </a:cxn>
                <a:cxn ang="f64">
                  <a:pos x="f119" y="f120"/>
                </a:cxn>
              </a:cxnLst>
              <a:rect l="f115" t="f118" r="f116" b="f117"/>
              <a:pathLst>
                <a:path w="318843" h="661828">
                  <a:moveTo>
                    <a:pt x="f8" y="f9"/>
                  </a:moveTo>
                  <a:lnTo>
                    <a:pt x="f10" y="f11"/>
                  </a:lnTo>
                  <a:lnTo>
                    <a:pt x="f10" y="f11"/>
                  </a:lnTo>
                  <a:lnTo>
                    <a:pt x="f12" y="f13"/>
                  </a:lnTo>
                  <a:lnTo>
                    <a:pt x="f14" y="f5"/>
                  </a:lnTo>
                  <a:lnTo>
                    <a:pt x="f15" y="f16"/>
                  </a:lnTo>
                  <a:cubicBezTo>
                    <a:pt x="f15" y="f16"/>
                    <a:pt x="f15" y="f16"/>
                    <a:pt x="f15" y="f17"/>
                  </a:cubicBezTo>
                  <a:cubicBezTo>
                    <a:pt x="f15" y="f18"/>
                    <a:pt x="f15" y="f18"/>
                    <a:pt x="f15" y="f18"/>
                  </a:cubicBezTo>
                  <a:cubicBezTo>
                    <a:pt x="f15" y="f18"/>
                    <a:pt x="f15" y="f19"/>
                    <a:pt x="f20" y="f19"/>
                  </a:cubicBezTo>
                  <a:cubicBezTo>
                    <a:pt x="f20" y="f19"/>
                    <a:pt x="f20" y="f21"/>
                    <a:pt x="f20" y="f21"/>
                  </a:cubicBezTo>
                  <a:lnTo>
                    <a:pt x="f22" y="f23"/>
                  </a:lnTo>
                  <a:lnTo>
                    <a:pt x="f24" y="f25"/>
                  </a:lnTo>
                  <a:lnTo>
                    <a:pt x="f5" y="f26"/>
                  </a:lnTo>
                  <a:lnTo>
                    <a:pt x="f27" y="f28"/>
                  </a:lnTo>
                  <a:lnTo>
                    <a:pt x="f8" y="f9"/>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55">
              <a:extLst>
                <a:ext uri="{FF2B5EF4-FFF2-40B4-BE49-F238E27FC236}">
                  <a16:creationId xmlns:a16="http://schemas.microsoft.com/office/drawing/2014/main" id="{0DD45BD8-9066-1EA7-30F1-FF8262728F53}"/>
                </a:ext>
              </a:extLst>
            </p:cNvPr>
            <p:cNvSpPr/>
            <p:nvPr/>
          </p:nvSpPr>
          <p:spPr>
            <a:xfrm>
              <a:off x="1359209" y="4378741"/>
              <a:ext cx="77486" cy="445879"/>
            </a:xfrm>
            <a:custGeom>
              <a:avLst/>
              <a:gdLst>
                <a:gd name="f0" fmla="val 10800000"/>
                <a:gd name="f1" fmla="val 5400000"/>
                <a:gd name="f2" fmla="val 180"/>
                <a:gd name="f3" fmla="val w"/>
                <a:gd name="f4" fmla="val h"/>
                <a:gd name="f5" fmla="val 0"/>
                <a:gd name="f6" fmla="val 77487"/>
                <a:gd name="f7" fmla="val 445876"/>
                <a:gd name="f8" fmla="val 77488"/>
                <a:gd name="f9" fmla="val 445877"/>
                <a:gd name="f10" fmla="val 41920"/>
                <a:gd name="f11" fmla="val 3811"/>
                <a:gd name="f12" fmla="val 34298"/>
                <a:gd name="f13" fmla="val 8892"/>
                <a:gd name="f14" fmla="val 33028"/>
                <a:gd name="f15" fmla="val 31757"/>
                <a:gd name="f16" fmla="val 30487"/>
                <a:gd name="f17" fmla="val 29217"/>
                <a:gd name="f18" fmla="val 35568"/>
                <a:gd name="f19" fmla="val 431904"/>
                <a:gd name="f20" fmla="+- 0 0 -90"/>
                <a:gd name="f21" fmla="*/ f3 1 77487"/>
                <a:gd name="f22" fmla="*/ f4 1 445876"/>
                <a:gd name="f23" fmla="val f5"/>
                <a:gd name="f24" fmla="val f6"/>
                <a:gd name="f25" fmla="val f7"/>
                <a:gd name="f26" fmla="*/ f20 f0 1"/>
                <a:gd name="f27" fmla="+- f25 0 f23"/>
                <a:gd name="f28" fmla="+- f24 0 f23"/>
                <a:gd name="f29" fmla="*/ f26 1 f2"/>
                <a:gd name="f30" fmla="*/ f28 1 77487"/>
                <a:gd name="f31" fmla="*/ f27 1 445876"/>
                <a:gd name="f32" fmla="*/ 77488 f28 1"/>
                <a:gd name="f33" fmla="*/ 445877 f27 1"/>
                <a:gd name="f34" fmla="*/ 41920 f28 1"/>
                <a:gd name="f35" fmla="*/ 3811 f27 1"/>
                <a:gd name="f36" fmla="*/ 34298 f28 1"/>
                <a:gd name="f37" fmla="*/ 8892 f27 1"/>
                <a:gd name="f38" fmla="*/ 33028 f28 1"/>
                <a:gd name="f39" fmla="*/ 31757 f28 1"/>
                <a:gd name="f40" fmla="*/ 30487 f28 1"/>
                <a:gd name="f41" fmla="*/ 29217 f28 1"/>
                <a:gd name="f42" fmla="*/ 0 f28 1"/>
                <a:gd name="f43" fmla="*/ 0 f27 1"/>
                <a:gd name="f44" fmla="*/ 35568 f28 1"/>
                <a:gd name="f45" fmla="*/ 431904 f27 1"/>
                <a:gd name="f46" fmla="+- f29 0 f1"/>
                <a:gd name="f47" fmla="*/ f32 1 77487"/>
                <a:gd name="f48" fmla="*/ f33 1 445876"/>
                <a:gd name="f49" fmla="*/ f34 1 77487"/>
                <a:gd name="f50" fmla="*/ f35 1 445876"/>
                <a:gd name="f51" fmla="*/ f36 1 77487"/>
                <a:gd name="f52" fmla="*/ f37 1 445876"/>
                <a:gd name="f53" fmla="*/ f38 1 77487"/>
                <a:gd name="f54" fmla="*/ f39 1 77487"/>
                <a:gd name="f55" fmla="*/ f40 1 77487"/>
                <a:gd name="f56" fmla="*/ f41 1 77487"/>
                <a:gd name="f57" fmla="*/ f42 1 77487"/>
                <a:gd name="f58" fmla="*/ f43 1 445876"/>
                <a:gd name="f59" fmla="*/ f44 1 77487"/>
                <a:gd name="f60" fmla="*/ f45 1 445876"/>
                <a:gd name="f61" fmla="*/ f23 1 f30"/>
                <a:gd name="f62" fmla="*/ f24 1 f30"/>
                <a:gd name="f63" fmla="*/ f23 1 f31"/>
                <a:gd name="f64" fmla="*/ f25 1 f31"/>
                <a:gd name="f65" fmla="*/ f47 1 f30"/>
                <a:gd name="f66" fmla="*/ f48 1 f31"/>
                <a:gd name="f67" fmla="*/ f49 1 f30"/>
                <a:gd name="f68" fmla="*/ f50 1 f31"/>
                <a:gd name="f69" fmla="*/ f51 1 f30"/>
                <a:gd name="f70" fmla="*/ f52 1 f31"/>
                <a:gd name="f71" fmla="*/ f53 1 f30"/>
                <a:gd name="f72" fmla="*/ f54 1 f30"/>
                <a:gd name="f73" fmla="*/ f55 1 f30"/>
                <a:gd name="f74" fmla="*/ f56 1 f30"/>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2 1"/>
                <a:gd name="f87" fmla="*/ f69 f21 1"/>
                <a:gd name="f88" fmla="*/ f70 f22 1"/>
                <a:gd name="f89" fmla="*/ f71 f21 1"/>
                <a:gd name="f90" fmla="*/ f72 f21 1"/>
                <a:gd name="f91" fmla="*/ f73 f21 1"/>
                <a:gd name="f92" fmla="*/ f74 f21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6"/>
                </a:cxn>
                <a:cxn ang="f46">
                  <a:pos x="f87" y="f88"/>
                </a:cxn>
                <a:cxn ang="f46">
                  <a:pos x="f87" y="f88"/>
                </a:cxn>
                <a:cxn ang="f46">
                  <a:pos x="f87" y="f88"/>
                </a:cxn>
                <a:cxn ang="f46">
                  <a:pos x="f89" y="f88"/>
                </a:cxn>
                <a:cxn ang="f46">
                  <a:pos x="f89" y="f88"/>
                </a:cxn>
                <a:cxn ang="f46">
                  <a:pos x="f90" y="f88"/>
                </a:cxn>
                <a:cxn ang="f46">
                  <a:pos x="f91" y="f88"/>
                </a:cxn>
                <a:cxn ang="f46">
                  <a:pos x="f92" y="f88"/>
                </a:cxn>
                <a:cxn ang="f46">
                  <a:pos x="f92" y="f88"/>
                </a:cxn>
                <a:cxn ang="f46">
                  <a:pos x="f93" y="f94"/>
                </a:cxn>
                <a:cxn ang="f46">
                  <a:pos x="f95" y="f96"/>
                </a:cxn>
                <a:cxn ang="f46">
                  <a:pos x="f83" y="f84"/>
                </a:cxn>
              </a:cxnLst>
              <a:rect l="f79" t="f82" r="f80" b="f81"/>
              <a:pathLst>
                <a:path w="77487" h="445876">
                  <a:moveTo>
                    <a:pt x="f8" y="f9"/>
                  </a:moveTo>
                  <a:lnTo>
                    <a:pt x="f10" y="f11"/>
                  </a:lnTo>
                  <a:lnTo>
                    <a:pt x="f12" y="f13"/>
                  </a:lnTo>
                  <a:lnTo>
                    <a:pt x="f12" y="f13"/>
                  </a:lnTo>
                  <a:lnTo>
                    <a:pt x="f12" y="f13"/>
                  </a:lnTo>
                  <a:lnTo>
                    <a:pt x="f14" y="f13"/>
                  </a:lnTo>
                  <a:lnTo>
                    <a:pt x="f14" y="f13"/>
                  </a:lnTo>
                  <a:lnTo>
                    <a:pt x="f15" y="f13"/>
                  </a:lnTo>
                  <a:lnTo>
                    <a:pt x="f16" y="f13"/>
                  </a:lnTo>
                  <a:lnTo>
                    <a:pt x="f17" y="f13"/>
                  </a:lnTo>
                  <a:lnTo>
                    <a:pt x="f17" y="f13"/>
                  </a:lnTo>
                  <a:lnTo>
                    <a:pt x="f5" y="f5"/>
                  </a:lnTo>
                  <a:lnTo>
                    <a:pt x="f18" y="f19"/>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56">
              <a:extLst>
                <a:ext uri="{FF2B5EF4-FFF2-40B4-BE49-F238E27FC236}">
                  <a16:creationId xmlns:a16="http://schemas.microsoft.com/office/drawing/2014/main" id="{702B02A7-32BB-22A8-78ED-79C6894F6E56}"/>
                </a:ext>
              </a:extLst>
            </p:cNvPr>
            <p:cNvSpPr/>
            <p:nvPr/>
          </p:nvSpPr>
          <p:spPr>
            <a:xfrm>
              <a:off x="1394780" y="4827154"/>
              <a:ext cx="40645" cy="38112"/>
            </a:xfrm>
            <a:custGeom>
              <a:avLst/>
              <a:gdLst>
                <a:gd name="f0" fmla="val 10800000"/>
                <a:gd name="f1" fmla="val 5400000"/>
                <a:gd name="f2" fmla="val 180"/>
                <a:gd name="f3" fmla="val w"/>
                <a:gd name="f4" fmla="val h"/>
                <a:gd name="f5" fmla="val 0"/>
                <a:gd name="f6" fmla="val 40649"/>
                <a:gd name="f7" fmla="val 38109"/>
                <a:gd name="f8" fmla="val 3811"/>
                <a:gd name="f9" fmla="val 12703"/>
                <a:gd name="f10" fmla="+- 0 0 -90"/>
                <a:gd name="f11" fmla="*/ f3 1 40649"/>
                <a:gd name="f12" fmla="*/ f4 1 38109"/>
                <a:gd name="f13" fmla="val f5"/>
                <a:gd name="f14" fmla="val f6"/>
                <a:gd name="f15" fmla="val f7"/>
                <a:gd name="f16" fmla="*/ f10 f0 1"/>
                <a:gd name="f17" fmla="+- f15 0 f13"/>
                <a:gd name="f18" fmla="+- f14 0 f13"/>
                <a:gd name="f19" fmla="*/ f16 1 f2"/>
                <a:gd name="f20" fmla="*/ f18 1 40649"/>
                <a:gd name="f21" fmla="*/ f17 1 38109"/>
                <a:gd name="f22" fmla="*/ 0 f18 1"/>
                <a:gd name="f23" fmla="*/ 0 f17 1"/>
                <a:gd name="f24" fmla="*/ 3811 f18 1"/>
                <a:gd name="f25" fmla="*/ 38109 f17 1"/>
                <a:gd name="f26" fmla="*/ 40649 f18 1"/>
                <a:gd name="f27" fmla="*/ 12703 f17 1"/>
                <a:gd name="f28" fmla="+- f19 0 f1"/>
                <a:gd name="f29" fmla="*/ f22 1 40649"/>
                <a:gd name="f30" fmla="*/ f23 1 38109"/>
                <a:gd name="f31" fmla="*/ f24 1 40649"/>
                <a:gd name="f32" fmla="*/ f25 1 38109"/>
                <a:gd name="f33" fmla="*/ f26 1 40649"/>
                <a:gd name="f34" fmla="*/ f27 1 38109"/>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Lst>
              <a:rect l="f45" t="f48" r="f46" b="f47"/>
              <a:pathLst>
                <a:path w="40649" h="38109">
                  <a:moveTo>
                    <a:pt x="f5" y="f5"/>
                  </a:moveTo>
                  <a:lnTo>
                    <a:pt x="f8" y="f7"/>
                  </a:lnTo>
                  <a:lnTo>
                    <a:pt x="f6" y="f9"/>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57">
              <a:extLst>
                <a:ext uri="{FF2B5EF4-FFF2-40B4-BE49-F238E27FC236}">
                  <a16:creationId xmlns:a16="http://schemas.microsoft.com/office/drawing/2014/main" id="{591D2CAF-4C8A-1A29-BF3C-7F166C30BA32}"/>
                </a:ext>
              </a:extLst>
            </p:cNvPr>
            <p:cNvSpPr/>
            <p:nvPr/>
          </p:nvSpPr>
          <p:spPr>
            <a:xfrm>
              <a:off x="0" y="1657743"/>
              <a:ext cx="402683" cy="703749"/>
            </a:xfrm>
            <a:custGeom>
              <a:avLst/>
              <a:gdLst>
                <a:gd name="f0" fmla="val 10800000"/>
                <a:gd name="f1" fmla="val 5400000"/>
                <a:gd name="f2" fmla="val 180"/>
                <a:gd name="f3" fmla="val w"/>
                <a:gd name="f4" fmla="val h"/>
                <a:gd name="f5" fmla="val 0"/>
                <a:gd name="f6" fmla="val 402682"/>
                <a:gd name="f7" fmla="val 703748"/>
                <a:gd name="f8" fmla="val 340439"/>
                <a:gd name="f9" fmla="val 81299"/>
                <a:gd name="f10" fmla="val 600854"/>
                <a:gd name="f11" fmla="val 402683"/>
                <a:gd name="f12" fmla="val 703749"/>
                <a:gd name="f13" fmla="+- 0 0 -90"/>
                <a:gd name="f14" fmla="*/ f3 1 402682"/>
                <a:gd name="f15" fmla="*/ f4 1 703748"/>
                <a:gd name="f16" fmla="val f5"/>
                <a:gd name="f17" fmla="val f6"/>
                <a:gd name="f18" fmla="val f7"/>
                <a:gd name="f19" fmla="*/ f13 f0 1"/>
                <a:gd name="f20" fmla="+- f18 0 f16"/>
                <a:gd name="f21" fmla="+- f17 0 f16"/>
                <a:gd name="f22" fmla="*/ f19 1 f2"/>
                <a:gd name="f23" fmla="*/ f21 1 402682"/>
                <a:gd name="f24" fmla="*/ f20 1 703748"/>
                <a:gd name="f25" fmla="*/ 340439 f21 1"/>
                <a:gd name="f26" fmla="*/ 81299 f20 1"/>
                <a:gd name="f27" fmla="*/ 0 f21 1"/>
                <a:gd name="f28" fmla="*/ 0 f20 1"/>
                <a:gd name="f29" fmla="*/ 600854 f20 1"/>
                <a:gd name="f30" fmla="*/ 402683 f21 1"/>
                <a:gd name="f31" fmla="*/ 703749 f20 1"/>
                <a:gd name="f32" fmla="+- f22 0 f1"/>
                <a:gd name="f33" fmla="*/ f25 1 402682"/>
                <a:gd name="f34" fmla="*/ f26 1 703748"/>
                <a:gd name="f35" fmla="*/ f27 1 402682"/>
                <a:gd name="f36" fmla="*/ f28 1 703748"/>
                <a:gd name="f37" fmla="*/ f29 1 703748"/>
                <a:gd name="f38" fmla="*/ f30 1 402682"/>
                <a:gd name="f39" fmla="*/ f31 1 703748"/>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Lst>
              <a:rect l="f51" t="f54" r="f52" b="f53"/>
              <a:pathLst>
                <a:path w="402682" h="703748">
                  <a:moveTo>
                    <a:pt x="f8" y="f9"/>
                  </a:moveTo>
                  <a:lnTo>
                    <a:pt x="f5" y="f5"/>
                  </a:lnTo>
                  <a:lnTo>
                    <a:pt x="f5" y="f10"/>
                  </a:lnTo>
                  <a:lnTo>
                    <a:pt x="f11" y="f1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58">
              <a:extLst>
                <a:ext uri="{FF2B5EF4-FFF2-40B4-BE49-F238E27FC236}">
                  <a16:creationId xmlns:a16="http://schemas.microsoft.com/office/drawing/2014/main" id="{EB2E83BC-C4AA-F365-977E-21D5924C24F3}"/>
                </a:ext>
              </a:extLst>
            </p:cNvPr>
            <p:cNvSpPr/>
            <p:nvPr/>
          </p:nvSpPr>
          <p:spPr>
            <a:xfrm>
              <a:off x="0" y="2273847"/>
              <a:ext cx="391253" cy="316309"/>
            </a:xfrm>
            <a:custGeom>
              <a:avLst/>
              <a:gdLst>
                <a:gd name="f0" fmla="val 10800000"/>
                <a:gd name="f1" fmla="val 5400000"/>
                <a:gd name="f2" fmla="val 180"/>
                <a:gd name="f3" fmla="val w"/>
                <a:gd name="f4" fmla="val h"/>
                <a:gd name="f5" fmla="val 0"/>
                <a:gd name="f6" fmla="val 391250"/>
                <a:gd name="f7" fmla="val 316305"/>
                <a:gd name="f8" fmla="val 316306"/>
                <a:gd name="f9" fmla="val 100354"/>
                <a:gd name="f10" fmla="+- 0 0 -90"/>
                <a:gd name="f11" fmla="*/ f3 1 391250"/>
                <a:gd name="f12" fmla="*/ f4 1 316305"/>
                <a:gd name="f13" fmla="val f5"/>
                <a:gd name="f14" fmla="val f6"/>
                <a:gd name="f15" fmla="val f7"/>
                <a:gd name="f16" fmla="*/ f10 f0 1"/>
                <a:gd name="f17" fmla="+- f15 0 f13"/>
                <a:gd name="f18" fmla="+- f14 0 f13"/>
                <a:gd name="f19" fmla="*/ f16 1 f2"/>
                <a:gd name="f20" fmla="*/ f18 1 391250"/>
                <a:gd name="f21" fmla="*/ f17 1 316305"/>
                <a:gd name="f22" fmla="*/ 0 f18 1"/>
                <a:gd name="f23" fmla="*/ 0 f17 1"/>
                <a:gd name="f24" fmla="*/ 316306 f17 1"/>
                <a:gd name="f25" fmla="*/ 391250 f18 1"/>
                <a:gd name="f26" fmla="*/ 100354 f17 1"/>
                <a:gd name="f27" fmla="+- f19 0 f1"/>
                <a:gd name="f28" fmla="*/ f22 1 391250"/>
                <a:gd name="f29" fmla="*/ f23 1 316305"/>
                <a:gd name="f30" fmla="*/ f24 1 316305"/>
                <a:gd name="f31" fmla="*/ f25 1 391250"/>
                <a:gd name="f32" fmla="*/ f26 1 316305"/>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Lst>
              <a:rect l="f42" t="f45" r="f43" b="f44"/>
              <a:pathLst>
                <a:path w="391250" h="316305">
                  <a:moveTo>
                    <a:pt x="f5" y="f5"/>
                  </a:moveTo>
                  <a:lnTo>
                    <a:pt x="f5" y="f8"/>
                  </a:lnTo>
                  <a:lnTo>
                    <a:pt x="f6" y="f9"/>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59">
              <a:extLst>
                <a:ext uri="{FF2B5EF4-FFF2-40B4-BE49-F238E27FC236}">
                  <a16:creationId xmlns:a16="http://schemas.microsoft.com/office/drawing/2014/main" id="{9269F745-DE03-4795-BAEA-B7476224294E}"/>
                </a:ext>
              </a:extLst>
            </p:cNvPr>
            <p:cNvSpPr/>
            <p:nvPr/>
          </p:nvSpPr>
          <p:spPr>
            <a:xfrm>
              <a:off x="0" y="3614019"/>
              <a:ext cx="45729" cy="414122"/>
            </a:xfrm>
            <a:custGeom>
              <a:avLst/>
              <a:gdLst>
                <a:gd name="f0" fmla="val 10800000"/>
                <a:gd name="f1" fmla="val 5400000"/>
                <a:gd name="f2" fmla="val 180"/>
                <a:gd name="f3" fmla="val w"/>
                <a:gd name="f4" fmla="val h"/>
                <a:gd name="f5" fmla="val 0"/>
                <a:gd name="f6" fmla="val 45730"/>
                <a:gd name="f7" fmla="val 414119"/>
                <a:gd name="f8" fmla="val 400146"/>
                <a:gd name="f9" fmla="val 45731"/>
                <a:gd name="f10" fmla="+- 0 0 -90"/>
                <a:gd name="f11" fmla="*/ f3 1 45730"/>
                <a:gd name="f12" fmla="*/ f4 1 414119"/>
                <a:gd name="f13" fmla="val f5"/>
                <a:gd name="f14" fmla="val f6"/>
                <a:gd name="f15" fmla="val f7"/>
                <a:gd name="f16" fmla="*/ f10 f0 1"/>
                <a:gd name="f17" fmla="+- f15 0 f13"/>
                <a:gd name="f18" fmla="+- f14 0 f13"/>
                <a:gd name="f19" fmla="*/ f16 1 f2"/>
                <a:gd name="f20" fmla="*/ f18 1 45730"/>
                <a:gd name="f21" fmla="*/ f17 1 414119"/>
                <a:gd name="f22" fmla="*/ 0 f18 1"/>
                <a:gd name="f23" fmla="*/ 0 f17 1"/>
                <a:gd name="f24" fmla="*/ 400146 f17 1"/>
                <a:gd name="f25" fmla="*/ 45731 f18 1"/>
                <a:gd name="f26" fmla="*/ 414119 f17 1"/>
                <a:gd name="f27" fmla="+- f19 0 f1"/>
                <a:gd name="f28" fmla="*/ f22 1 45730"/>
                <a:gd name="f29" fmla="*/ f23 1 414119"/>
                <a:gd name="f30" fmla="*/ f24 1 414119"/>
                <a:gd name="f31" fmla="*/ f25 1 45730"/>
                <a:gd name="f32" fmla="*/ f26 1 414119"/>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Lst>
              <a:rect l="f42" t="f45" r="f43" b="f44"/>
              <a:pathLst>
                <a:path w="45730" h="414119">
                  <a:moveTo>
                    <a:pt x="f5" y="f5"/>
                  </a:moveTo>
                  <a:lnTo>
                    <a:pt x="f5" y="f8"/>
                  </a:lnTo>
                  <a:lnTo>
                    <a:pt x="f9" y="f7"/>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60">
              <a:extLst>
                <a:ext uri="{FF2B5EF4-FFF2-40B4-BE49-F238E27FC236}">
                  <a16:creationId xmlns:a16="http://schemas.microsoft.com/office/drawing/2014/main" id="{695DC790-3C75-CD3B-01AD-59033767EF49}"/>
                </a:ext>
              </a:extLst>
            </p:cNvPr>
            <p:cNvSpPr/>
            <p:nvPr/>
          </p:nvSpPr>
          <p:spPr>
            <a:xfrm>
              <a:off x="1166125" y="1380817"/>
              <a:ext cx="497954" cy="2987756"/>
            </a:xfrm>
            <a:custGeom>
              <a:avLst/>
              <a:gdLst>
                <a:gd name="f0" fmla="val 10800000"/>
                <a:gd name="f1" fmla="val 5400000"/>
                <a:gd name="f2" fmla="val 180"/>
                <a:gd name="f3" fmla="val w"/>
                <a:gd name="f4" fmla="val h"/>
                <a:gd name="f5" fmla="val 0"/>
                <a:gd name="f6" fmla="val 497954"/>
                <a:gd name="f7" fmla="val 2987757"/>
                <a:gd name="f8" fmla="val 497955"/>
                <a:gd name="f9" fmla="val 2168411"/>
                <a:gd name="f10" fmla="val 337898"/>
                <a:gd name="f11" fmla="val 180383"/>
                <a:gd name="f12" fmla="val 229923"/>
                <a:gd name="f13" fmla="val 245166"/>
                <a:gd name="f14" fmla="val 2977595"/>
                <a:gd name="f15" fmla="val 415386"/>
                <a:gd name="f16" fmla="val 2864538"/>
                <a:gd name="f17" fmla="val 368385"/>
                <a:gd name="f18" fmla="val 2254791"/>
                <a:gd name="f19" fmla="val 2253521"/>
                <a:gd name="f20" fmla="val 2252251"/>
                <a:gd name="f21" fmla="val 2250980"/>
                <a:gd name="f22" fmla="val 369655"/>
                <a:gd name="f23" fmla="val 2249710"/>
                <a:gd name="f24" fmla="val 370926"/>
                <a:gd name="f25" fmla="val 2248440"/>
                <a:gd name="f26" fmla="+- 0 0 -90"/>
                <a:gd name="f27" fmla="*/ f3 1 497954"/>
                <a:gd name="f28" fmla="*/ f4 1 2987757"/>
                <a:gd name="f29" fmla="val f5"/>
                <a:gd name="f30" fmla="val f6"/>
                <a:gd name="f31" fmla="val f7"/>
                <a:gd name="f32" fmla="*/ f26 f0 1"/>
                <a:gd name="f33" fmla="+- f31 0 f29"/>
                <a:gd name="f34" fmla="+- f30 0 f29"/>
                <a:gd name="f35" fmla="*/ f32 1 f2"/>
                <a:gd name="f36" fmla="*/ f34 1 497954"/>
                <a:gd name="f37" fmla="*/ f33 1 2987757"/>
                <a:gd name="f38" fmla="*/ 497955 f34 1"/>
                <a:gd name="f39" fmla="*/ 2168411 f33 1"/>
                <a:gd name="f40" fmla="*/ 337898 f34 1"/>
                <a:gd name="f41" fmla="*/ 0 f33 1"/>
                <a:gd name="f42" fmla="*/ 0 f34 1"/>
                <a:gd name="f43" fmla="*/ 180383 f33 1"/>
                <a:gd name="f44" fmla="*/ 229923 f34 1"/>
                <a:gd name="f45" fmla="*/ 2987757 f33 1"/>
                <a:gd name="f46" fmla="*/ 245166 f34 1"/>
                <a:gd name="f47" fmla="*/ 2977595 f33 1"/>
                <a:gd name="f48" fmla="*/ 415386 f34 1"/>
                <a:gd name="f49" fmla="*/ 2864538 f33 1"/>
                <a:gd name="f50" fmla="*/ 368385 f34 1"/>
                <a:gd name="f51" fmla="*/ 2254791 f33 1"/>
                <a:gd name="f52" fmla="*/ 2253521 f33 1"/>
                <a:gd name="f53" fmla="*/ 2252251 f33 1"/>
                <a:gd name="f54" fmla="*/ 2250980 f33 1"/>
                <a:gd name="f55" fmla="*/ 369655 f34 1"/>
                <a:gd name="f56" fmla="*/ 2249710 f33 1"/>
                <a:gd name="f57" fmla="*/ 370926 f34 1"/>
                <a:gd name="f58" fmla="*/ 2248440 f33 1"/>
                <a:gd name="f59" fmla="+- f35 0 f1"/>
                <a:gd name="f60" fmla="*/ f38 1 497954"/>
                <a:gd name="f61" fmla="*/ f39 1 2987757"/>
                <a:gd name="f62" fmla="*/ f40 1 497954"/>
                <a:gd name="f63" fmla="*/ f41 1 2987757"/>
                <a:gd name="f64" fmla="*/ f42 1 497954"/>
                <a:gd name="f65" fmla="*/ f43 1 2987757"/>
                <a:gd name="f66" fmla="*/ f44 1 497954"/>
                <a:gd name="f67" fmla="*/ f45 1 2987757"/>
                <a:gd name="f68" fmla="*/ f46 1 497954"/>
                <a:gd name="f69" fmla="*/ f47 1 2987757"/>
                <a:gd name="f70" fmla="*/ f48 1 497954"/>
                <a:gd name="f71" fmla="*/ f49 1 2987757"/>
                <a:gd name="f72" fmla="*/ f50 1 497954"/>
                <a:gd name="f73" fmla="*/ f51 1 2987757"/>
                <a:gd name="f74" fmla="*/ f52 1 2987757"/>
                <a:gd name="f75" fmla="*/ f53 1 2987757"/>
                <a:gd name="f76" fmla="*/ f54 1 2987757"/>
                <a:gd name="f77" fmla="*/ f55 1 497954"/>
                <a:gd name="f78" fmla="*/ f56 1 2987757"/>
                <a:gd name="f79" fmla="*/ f57 1 497954"/>
                <a:gd name="f80" fmla="*/ f58 1 2987757"/>
                <a:gd name="f81" fmla="*/ f29 1 f36"/>
                <a:gd name="f82" fmla="*/ f30 1 f36"/>
                <a:gd name="f83" fmla="*/ f29 1 f37"/>
                <a:gd name="f84" fmla="*/ f31 1 f37"/>
                <a:gd name="f85" fmla="*/ f60 1 f36"/>
                <a:gd name="f86" fmla="*/ f61 1 f37"/>
                <a:gd name="f87" fmla="*/ f62 1 f36"/>
                <a:gd name="f88" fmla="*/ f63 1 f37"/>
                <a:gd name="f89" fmla="*/ f64 1 f36"/>
                <a:gd name="f90" fmla="*/ f65 1 f37"/>
                <a:gd name="f91" fmla="*/ f66 1 f36"/>
                <a:gd name="f92" fmla="*/ f67 1 f37"/>
                <a:gd name="f93" fmla="*/ f68 1 f36"/>
                <a:gd name="f94" fmla="*/ f69 1 f37"/>
                <a:gd name="f95" fmla="*/ f70 1 f36"/>
                <a:gd name="f96" fmla="*/ f71 1 f37"/>
                <a:gd name="f97" fmla="*/ f72 1 f36"/>
                <a:gd name="f98" fmla="*/ f73 1 f37"/>
                <a:gd name="f99" fmla="*/ f74 1 f37"/>
                <a:gd name="f100" fmla="*/ f75 1 f37"/>
                <a:gd name="f101" fmla="*/ f76 1 f37"/>
                <a:gd name="f102" fmla="*/ f77 1 f36"/>
                <a:gd name="f103" fmla="*/ f78 1 f37"/>
                <a:gd name="f104" fmla="*/ f79 1 f36"/>
                <a:gd name="f105" fmla="*/ f80 1 f37"/>
                <a:gd name="f106" fmla="*/ f81 f27 1"/>
                <a:gd name="f107" fmla="*/ f82 f27 1"/>
                <a:gd name="f108" fmla="*/ f84 f28 1"/>
                <a:gd name="f109" fmla="*/ f83 f28 1"/>
                <a:gd name="f110" fmla="*/ f85 f27 1"/>
                <a:gd name="f111" fmla="*/ f86 f28 1"/>
                <a:gd name="f112" fmla="*/ f87 f27 1"/>
                <a:gd name="f113" fmla="*/ f88 f28 1"/>
                <a:gd name="f114" fmla="*/ f89 f27 1"/>
                <a:gd name="f115" fmla="*/ f90 f28 1"/>
                <a:gd name="f116" fmla="*/ f91 f27 1"/>
                <a:gd name="f117" fmla="*/ f92 f28 1"/>
                <a:gd name="f118" fmla="*/ f93 f27 1"/>
                <a:gd name="f119" fmla="*/ f94 f28 1"/>
                <a:gd name="f120" fmla="*/ f95 f27 1"/>
                <a:gd name="f121" fmla="*/ f96 f28 1"/>
                <a:gd name="f122" fmla="*/ f97 f27 1"/>
                <a:gd name="f123" fmla="*/ f98 f28 1"/>
                <a:gd name="f124" fmla="*/ f99 f28 1"/>
                <a:gd name="f125" fmla="*/ f100 f28 1"/>
                <a:gd name="f126" fmla="*/ f101 f28 1"/>
                <a:gd name="f127" fmla="*/ f102 f27 1"/>
                <a:gd name="f128" fmla="*/ f103 f28 1"/>
                <a:gd name="f129" fmla="*/ f104 f27 1"/>
                <a:gd name="f130" fmla="*/ f105 f28 1"/>
              </a:gdLst>
              <a:ahLst/>
              <a:cxnLst>
                <a:cxn ang="3cd4">
                  <a:pos x="hc" y="t"/>
                </a:cxn>
                <a:cxn ang="0">
                  <a:pos x="r" y="vc"/>
                </a:cxn>
                <a:cxn ang="cd4">
                  <a:pos x="hc" y="b"/>
                </a:cxn>
                <a:cxn ang="cd2">
                  <a:pos x="l" y="vc"/>
                </a:cxn>
                <a:cxn ang="f59">
                  <a:pos x="f110" y="f111"/>
                </a:cxn>
                <a:cxn ang="f59">
                  <a:pos x="f112" y="f113"/>
                </a:cxn>
                <a:cxn ang="f59">
                  <a:pos x="f114" y="f115"/>
                </a:cxn>
                <a:cxn ang="f59">
                  <a:pos x="f116" y="f117"/>
                </a:cxn>
                <a:cxn ang="f59">
                  <a:pos x="f118" y="f119"/>
                </a:cxn>
                <a:cxn ang="f59">
                  <a:pos x="f120" y="f121"/>
                </a:cxn>
                <a:cxn ang="f59">
                  <a:pos x="f122" y="f123"/>
                </a:cxn>
                <a:cxn ang="f59">
                  <a:pos x="f122" y="f124"/>
                </a:cxn>
                <a:cxn ang="f59">
                  <a:pos x="f122" y="f125"/>
                </a:cxn>
                <a:cxn ang="f59">
                  <a:pos x="f122" y="f125"/>
                </a:cxn>
                <a:cxn ang="f59">
                  <a:pos x="f122" y="f125"/>
                </a:cxn>
                <a:cxn ang="f59">
                  <a:pos x="f122" y="f125"/>
                </a:cxn>
                <a:cxn ang="f59">
                  <a:pos x="f122" y="f126"/>
                </a:cxn>
                <a:cxn ang="f59">
                  <a:pos x="f122" y="f126"/>
                </a:cxn>
                <a:cxn ang="f59">
                  <a:pos x="f127" y="f128"/>
                </a:cxn>
                <a:cxn ang="f59">
                  <a:pos x="f129" y="f130"/>
                </a:cxn>
                <a:cxn ang="f59">
                  <a:pos x="f110" y="f111"/>
                </a:cxn>
              </a:cxnLst>
              <a:rect l="f106" t="f109" r="f107" b="f108"/>
              <a:pathLst>
                <a:path w="497954" h="2987757">
                  <a:moveTo>
                    <a:pt x="f8" y="f9"/>
                  </a:moveTo>
                  <a:lnTo>
                    <a:pt x="f10" y="f5"/>
                  </a:lnTo>
                  <a:lnTo>
                    <a:pt x="f5" y="f11"/>
                  </a:lnTo>
                  <a:lnTo>
                    <a:pt x="f12" y="f7"/>
                  </a:lnTo>
                  <a:lnTo>
                    <a:pt x="f13" y="f14"/>
                  </a:lnTo>
                  <a:lnTo>
                    <a:pt x="f15" y="f16"/>
                  </a:lnTo>
                  <a:lnTo>
                    <a:pt x="f17" y="f18"/>
                  </a:lnTo>
                  <a:cubicBezTo>
                    <a:pt x="f17" y="f18"/>
                    <a:pt x="f17" y="f18"/>
                    <a:pt x="f17" y="f19"/>
                  </a:cubicBezTo>
                  <a:cubicBezTo>
                    <a:pt x="f17" y="f19"/>
                    <a:pt x="f17" y="f20"/>
                    <a:pt x="f17" y="f20"/>
                  </a:cubicBezTo>
                  <a:lnTo>
                    <a:pt x="f17" y="f20"/>
                  </a:lnTo>
                  <a:lnTo>
                    <a:pt x="f17" y="f20"/>
                  </a:lnTo>
                  <a:lnTo>
                    <a:pt x="f17" y="f20"/>
                  </a:lnTo>
                  <a:cubicBezTo>
                    <a:pt x="f17" y="f20"/>
                    <a:pt x="f17" y="f21"/>
                    <a:pt x="f17" y="f21"/>
                  </a:cubicBezTo>
                  <a:lnTo>
                    <a:pt x="f17" y="f21"/>
                  </a:lnTo>
                  <a:cubicBezTo>
                    <a:pt x="f17" y="f21"/>
                    <a:pt x="f17" y="f21"/>
                    <a:pt x="f22" y="f23"/>
                  </a:cubicBezTo>
                  <a:lnTo>
                    <a:pt x="f24" y="f2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61">
              <a:extLst>
                <a:ext uri="{FF2B5EF4-FFF2-40B4-BE49-F238E27FC236}">
                  <a16:creationId xmlns:a16="http://schemas.microsoft.com/office/drawing/2014/main" id="{76F4201F-171D-D890-DD5F-373997ECCE15}"/>
                </a:ext>
              </a:extLst>
            </p:cNvPr>
            <p:cNvSpPr/>
            <p:nvPr/>
          </p:nvSpPr>
          <p:spPr>
            <a:xfrm>
              <a:off x="1779678" y="795207"/>
              <a:ext cx="1316022" cy="736777"/>
            </a:xfrm>
            <a:custGeom>
              <a:avLst/>
              <a:gdLst>
                <a:gd name="f0" fmla="val 10800000"/>
                <a:gd name="f1" fmla="val 5400000"/>
                <a:gd name="f2" fmla="val 180"/>
                <a:gd name="f3" fmla="val w"/>
                <a:gd name="f4" fmla="val h"/>
                <a:gd name="f5" fmla="val 0"/>
                <a:gd name="f6" fmla="val 1316023"/>
                <a:gd name="f7" fmla="val 736776"/>
                <a:gd name="f8" fmla="val 1082290"/>
                <a:gd name="f9" fmla="val 35569"/>
                <a:gd name="f10" fmla="val 1079749"/>
                <a:gd name="f11" fmla="val 1077208"/>
                <a:gd name="f12" fmla="val 34298"/>
                <a:gd name="f13" fmla="val 1075938"/>
                <a:gd name="f14" fmla="val 31758"/>
                <a:gd name="f15" fmla="val 616098"/>
                <a:gd name="f16" fmla="val 553848"/>
                <a:gd name="f17" fmla="val 736777"/>
                <a:gd name="f18" fmla="val 307414"/>
                <a:gd name="f19" fmla="val 1305861"/>
                <a:gd name="f20" fmla="val 41920"/>
                <a:gd name="f21" fmla="val 1088641"/>
                <a:gd name="f22" fmla="val 1089911"/>
                <a:gd name="f23" fmla="val 27947"/>
                <a:gd name="f24" fmla="val 1086101"/>
                <a:gd name="f25" fmla="+- 0 0 -90"/>
                <a:gd name="f26" fmla="*/ f3 1 1316023"/>
                <a:gd name="f27" fmla="*/ f4 1 736776"/>
                <a:gd name="f28" fmla="val f5"/>
                <a:gd name="f29" fmla="val f6"/>
                <a:gd name="f30" fmla="val f7"/>
                <a:gd name="f31" fmla="*/ f25 f0 1"/>
                <a:gd name="f32" fmla="+- f30 0 f28"/>
                <a:gd name="f33" fmla="+- f29 0 f28"/>
                <a:gd name="f34" fmla="*/ f31 1 f2"/>
                <a:gd name="f35" fmla="*/ f33 1 1316023"/>
                <a:gd name="f36" fmla="*/ f32 1 736776"/>
                <a:gd name="f37" fmla="*/ 1082290 f33 1"/>
                <a:gd name="f38" fmla="*/ 35569 f32 1"/>
                <a:gd name="f39" fmla="*/ 1075938 f33 1"/>
                <a:gd name="f40" fmla="*/ 31758 f32 1"/>
                <a:gd name="f41" fmla="*/ 0 f33 1"/>
                <a:gd name="f42" fmla="*/ 616098 f32 1"/>
                <a:gd name="f43" fmla="*/ 553848 f33 1"/>
                <a:gd name="f44" fmla="*/ 736777 f32 1"/>
                <a:gd name="f45" fmla="*/ 1316023 f33 1"/>
                <a:gd name="f46" fmla="*/ 307414 f32 1"/>
                <a:gd name="f47" fmla="*/ 1305861 f33 1"/>
                <a:gd name="f48" fmla="*/ 41920 f32 1"/>
                <a:gd name="f49" fmla="*/ 1088641 f33 1"/>
                <a:gd name="f50" fmla="*/ 0 f32 1"/>
                <a:gd name="f51" fmla="*/ 1089911 f33 1"/>
                <a:gd name="f52" fmla="*/ 27947 f32 1"/>
                <a:gd name="f53" fmla="+- f34 0 f1"/>
                <a:gd name="f54" fmla="*/ f37 1 1316023"/>
                <a:gd name="f55" fmla="*/ f38 1 736776"/>
                <a:gd name="f56" fmla="*/ f39 1 1316023"/>
                <a:gd name="f57" fmla="*/ f40 1 736776"/>
                <a:gd name="f58" fmla="*/ f41 1 1316023"/>
                <a:gd name="f59" fmla="*/ f42 1 736776"/>
                <a:gd name="f60" fmla="*/ f43 1 1316023"/>
                <a:gd name="f61" fmla="*/ f44 1 736776"/>
                <a:gd name="f62" fmla="*/ f45 1 1316023"/>
                <a:gd name="f63" fmla="*/ f46 1 736776"/>
                <a:gd name="f64" fmla="*/ f47 1 1316023"/>
                <a:gd name="f65" fmla="*/ f48 1 736776"/>
                <a:gd name="f66" fmla="*/ f49 1 1316023"/>
                <a:gd name="f67" fmla="*/ f50 1 736776"/>
                <a:gd name="f68" fmla="*/ f51 1 1316023"/>
                <a:gd name="f69" fmla="*/ f52 1 736776"/>
                <a:gd name="f70" fmla="*/ f28 1 f35"/>
                <a:gd name="f71" fmla="*/ f29 1 f35"/>
                <a:gd name="f72" fmla="*/ f28 1 f36"/>
                <a:gd name="f73" fmla="*/ f30 1 f36"/>
                <a:gd name="f74" fmla="*/ f54 1 f35"/>
                <a:gd name="f75" fmla="*/ f55 1 f36"/>
                <a:gd name="f76" fmla="*/ f56 1 f35"/>
                <a:gd name="f77" fmla="*/ f57 1 f36"/>
                <a:gd name="f78" fmla="*/ f58 1 f35"/>
                <a:gd name="f79" fmla="*/ f59 1 f36"/>
                <a:gd name="f80" fmla="*/ f60 1 f35"/>
                <a:gd name="f81" fmla="*/ f61 1 f36"/>
                <a:gd name="f82" fmla="*/ f62 1 f35"/>
                <a:gd name="f83" fmla="*/ f63 1 f36"/>
                <a:gd name="f84" fmla="*/ f64 1 f35"/>
                <a:gd name="f85" fmla="*/ f65 1 f36"/>
                <a:gd name="f86" fmla="*/ f66 1 f35"/>
                <a:gd name="f87" fmla="*/ f67 1 f36"/>
                <a:gd name="f88" fmla="*/ f68 1 f35"/>
                <a:gd name="f89" fmla="*/ f69 1 f36"/>
                <a:gd name="f90" fmla="*/ f70 f26 1"/>
                <a:gd name="f91" fmla="*/ f71 f26 1"/>
                <a:gd name="f92" fmla="*/ f73 f27 1"/>
                <a:gd name="f93" fmla="*/ f72 f27 1"/>
                <a:gd name="f94" fmla="*/ f74 f26 1"/>
                <a:gd name="f95" fmla="*/ f75 f27 1"/>
                <a:gd name="f96" fmla="*/ f76 f26 1"/>
                <a:gd name="f97" fmla="*/ f77 f27 1"/>
                <a:gd name="f98" fmla="*/ f78 f26 1"/>
                <a:gd name="f99" fmla="*/ f79 f27 1"/>
                <a:gd name="f100" fmla="*/ f80 f26 1"/>
                <a:gd name="f101" fmla="*/ f81 f27 1"/>
                <a:gd name="f102" fmla="*/ f82 f26 1"/>
                <a:gd name="f103" fmla="*/ f83 f27 1"/>
                <a:gd name="f104" fmla="*/ f84 f26 1"/>
                <a:gd name="f105" fmla="*/ f85 f27 1"/>
                <a:gd name="f106" fmla="*/ f86 f26 1"/>
                <a:gd name="f107" fmla="*/ f87 f27 1"/>
                <a:gd name="f108" fmla="*/ f88 f26 1"/>
                <a:gd name="f109" fmla="*/ f89 f27 1"/>
              </a:gdLst>
              <a:ahLst/>
              <a:cxnLst>
                <a:cxn ang="3cd4">
                  <a:pos x="hc" y="t"/>
                </a:cxn>
                <a:cxn ang="0">
                  <a:pos x="r" y="vc"/>
                </a:cxn>
                <a:cxn ang="cd4">
                  <a:pos x="hc" y="b"/>
                </a:cxn>
                <a:cxn ang="cd2">
                  <a:pos x="l" y="vc"/>
                </a:cxn>
                <a:cxn ang="f53">
                  <a:pos x="f94" y="f95"/>
                </a:cxn>
                <a:cxn ang="f53">
                  <a:pos x="f96" y="f97"/>
                </a:cxn>
                <a:cxn ang="f53">
                  <a:pos x="f98" y="f99"/>
                </a:cxn>
                <a:cxn ang="f53">
                  <a:pos x="f100" y="f101"/>
                </a:cxn>
                <a:cxn ang="f53">
                  <a:pos x="f102" y="f103"/>
                </a:cxn>
                <a:cxn ang="f53">
                  <a:pos x="f104" y="f105"/>
                </a:cxn>
                <a:cxn ang="f53">
                  <a:pos x="f106" y="f107"/>
                </a:cxn>
                <a:cxn ang="f53">
                  <a:pos x="f108" y="f109"/>
                </a:cxn>
                <a:cxn ang="f53">
                  <a:pos x="f94" y="f95"/>
                </a:cxn>
              </a:cxnLst>
              <a:rect l="f90" t="f93" r="f91" b="f92"/>
              <a:pathLst>
                <a:path w="1316023" h="736776">
                  <a:moveTo>
                    <a:pt x="f8" y="f9"/>
                  </a:moveTo>
                  <a:cubicBezTo>
                    <a:pt x="f10" y="f9"/>
                    <a:pt x="f11" y="f12"/>
                    <a:pt x="f13" y="f14"/>
                  </a:cubicBezTo>
                  <a:lnTo>
                    <a:pt x="f5" y="f15"/>
                  </a:lnTo>
                  <a:lnTo>
                    <a:pt x="f16" y="f17"/>
                  </a:lnTo>
                  <a:lnTo>
                    <a:pt x="f6" y="f18"/>
                  </a:lnTo>
                  <a:lnTo>
                    <a:pt x="f19" y="f20"/>
                  </a:lnTo>
                  <a:lnTo>
                    <a:pt x="f21" y="f5"/>
                  </a:lnTo>
                  <a:lnTo>
                    <a:pt x="f22" y="f23"/>
                  </a:lnTo>
                  <a:cubicBezTo>
                    <a:pt x="f21" y="f14"/>
                    <a:pt x="f24" y="f12"/>
                    <a:pt x="f8"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62">
              <a:extLst>
                <a:ext uri="{FF2B5EF4-FFF2-40B4-BE49-F238E27FC236}">
                  <a16:creationId xmlns:a16="http://schemas.microsoft.com/office/drawing/2014/main" id="{824B9328-EA03-DACF-6D44-830222694B3B}"/>
                </a:ext>
              </a:extLst>
            </p:cNvPr>
            <p:cNvSpPr/>
            <p:nvPr/>
          </p:nvSpPr>
          <p:spPr>
            <a:xfrm>
              <a:off x="1728865" y="160056"/>
              <a:ext cx="1125480" cy="1249975"/>
            </a:xfrm>
            <a:custGeom>
              <a:avLst/>
              <a:gdLst>
                <a:gd name="f0" fmla="val 10800000"/>
                <a:gd name="f1" fmla="val 5400000"/>
                <a:gd name="f2" fmla="val 180"/>
                <a:gd name="f3" fmla="val w"/>
                <a:gd name="f4" fmla="val h"/>
                <a:gd name="f5" fmla="val 0"/>
                <a:gd name="f6" fmla="val 1125479"/>
                <a:gd name="f7" fmla="val 1249979"/>
                <a:gd name="f8" fmla="val 47001"/>
                <a:gd name="f9" fmla="val 1249980"/>
                <a:gd name="f10" fmla="val 49541"/>
                <a:gd name="f11" fmla="val 1125480"/>
                <a:gd name="f12" fmla="val 665640"/>
                <a:gd name="f13" fmla="val 1124209"/>
                <a:gd name="f14" fmla="val 664369"/>
                <a:gd name="f15" fmla="val 663099"/>
                <a:gd name="f16" fmla="val 661829"/>
                <a:gd name="f17" fmla="val 1122939"/>
                <a:gd name="f18" fmla="val 624990"/>
                <a:gd name="f19" fmla="val 1094993"/>
                <a:gd name="f20" fmla="val 561475"/>
                <a:gd name="f21" fmla="+- 0 0 -90"/>
                <a:gd name="f22" fmla="*/ f3 1 1125479"/>
                <a:gd name="f23" fmla="*/ f4 1 1249979"/>
                <a:gd name="f24" fmla="val f5"/>
                <a:gd name="f25" fmla="val f6"/>
                <a:gd name="f26" fmla="val f7"/>
                <a:gd name="f27" fmla="*/ f21 f0 1"/>
                <a:gd name="f28" fmla="+- f26 0 f24"/>
                <a:gd name="f29" fmla="+- f25 0 f24"/>
                <a:gd name="f30" fmla="*/ f27 1 f2"/>
                <a:gd name="f31" fmla="*/ f29 1 1125479"/>
                <a:gd name="f32" fmla="*/ f28 1 1249979"/>
                <a:gd name="f33" fmla="*/ 47001 f29 1"/>
                <a:gd name="f34" fmla="*/ 1249980 f28 1"/>
                <a:gd name="f35" fmla="*/ 49541 f29 1"/>
                <a:gd name="f36" fmla="*/ 1125480 f29 1"/>
                <a:gd name="f37" fmla="*/ 665640 f28 1"/>
                <a:gd name="f38" fmla="*/ 1124209 f29 1"/>
                <a:gd name="f39" fmla="*/ 661829 f28 1"/>
                <a:gd name="f40" fmla="*/ 1122939 f29 1"/>
                <a:gd name="f41" fmla="*/ 624990 f28 1"/>
                <a:gd name="f42" fmla="*/ 1094993 f29 1"/>
                <a:gd name="f43" fmla="*/ 0 f28 1"/>
                <a:gd name="f44" fmla="*/ 0 f29 1"/>
                <a:gd name="f45" fmla="*/ 561475 f28 1"/>
                <a:gd name="f46" fmla="+- f30 0 f1"/>
                <a:gd name="f47" fmla="*/ f33 1 1125479"/>
                <a:gd name="f48" fmla="*/ f34 1 1249979"/>
                <a:gd name="f49" fmla="*/ f35 1 1125479"/>
                <a:gd name="f50" fmla="*/ f36 1 1125479"/>
                <a:gd name="f51" fmla="*/ f37 1 1249979"/>
                <a:gd name="f52" fmla="*/ f38 1 1125479"/>
                <a:gd name="f53" fmla="*/ f39 1 1249979"/>
                <a:gd name="f54" fmla="*/ f40 1 1125479"/>
                <a:gd name="f55" fmla="*/ f41 1 1249979"/>
                <a:gd name="f56" fmla="*/ f42 1 1125479"/>
                <a:gd name="f57" fmla="*/ f43 1 1249979"/>
                <a:gd name="f58" fmla="*/ f44 1 1125479"/>
                <a:gd name="f59" fmla="*/ f45 1 1249979"/>
                <a:gd name="f60" fmla="*/ f24 1 f31"/>
                <a:gd name="f61" fmla="*/ f25 1 f31"/>
                <a:gd name="f62" fmla="*/ f24 1 f32"/>
                <a:gd name="f63" fmla="*/ f26 1 f32"/>
                <a:gd name="f64" fmla="*/ f47 1 f31"/>
                <a:gd name="f65" fmla="*/ f48 1 f32"/>
                <a:gd name="f66" fmla="*/ f49 1 f31"/>
                <a:gd name="f67" fmla="*/ f50 1 f31"/>
                <a:gd name="f68" fmla="*/ f51 1 f32"/>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2 1"/>
                <a:gd name="f85" fmla="*/ f68 f23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2"/>
                </a:cxn>
                <a:cxn ang="f46">
                  <a:pos x="f84" y="f85"/>
                </a:cxn>
                <a:cxn ang="f46">
                  <a:pos x="f86" y="f87"/>
                </a:cxn>
                <a:cxn ang="f46">
                  <a:pos x="f88" y="f89"/>
                </a:cxn>
                <a:cxn ang="f46">
                  <a:pos x="f88" y="f89"/>
                </a:cxn>
                <a:cxn ang="f46">
                  <a:pos x="f90" y="f91"/>
                </a:cxn>
                <a:cxn ang="f46">
                  <a:pos x="f92" y="f93"/>
                </a:cxn>
                <a:cxn ang="f46">
                  <a:pos x="f81" y="f82"/>
                </a:cxn>
              </a:cxnLst>
              <a:rect l="f77" t="f80" r="f78" b="f79"/>
              <a:pathLst>
                <a:path w="1125479" h="1249979">
                  <a:moveTo>
                    <a:pt x="f8" y="f9"/>
                  </a:moveTo>
                  <a:lnTo>
                    <a:pt x="f10" y="f9"/>
                  </a:lnTo>
                  <a:lnTo>
                    <a:pt x="f11" y="f12"/>
                  </a:lnTo>
                  <a:cubicBezTo>
                    <a:pt x="f13" y="f14"/>
                    <a:pt x="f13" y="f15"/>
                    <a:pt x="f13" y="f16"/>
                  </a:cubicBezTo>
                  <a:lnTo>
                    <a:pt x="f17" y="f18"/>
                  </a:lnTo>
                  <a:lnTo>
                    <a:pt x="f17" y="f18"/>
                  </a:lnTo>
                  <a:lnTo>
                    <a:pt x="f19" y="f5"/>
                  </a:lnTo>
                  <a:lnTo>
                    <a:pt x="f5" y="f20"/>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63">
              <a:extLst>
                <a:ext uri="{FF2B5EF4-FFF2-40B4-BE49-F238E27FC236}">
                  <a16:creationId xmlns:a16="http://schemas.microsoft.com/office/drawing/2014/main" id="{87478A65-0C34-B07F-4F2A-0C438B949097}"/>
                </a:ext>
              </a:extLst>
            </p:cNvPr>
            <p:cNvSpPr/>
            <p:nvPr/>
          </p:nvSpPr>
          <p:spPr>
            <a:xfrm>
              <a:off x="2341147" y="1117872"/>
              <a:ext cx="816796" cy="1947379"/>
            </a:xfrm>
            <a:custGeom>
              <a:avLst/>
              <a:gdLst>
                <a:gd name="f0" fmla="val 10800000"/>
                <a:gd name="f1" fmla="val 5400000"/>
                <a:gd name="f2" fmla="val 180"/>
                <a:gd name="f3" fmla="val w"/>
                <a:gd name="f4" fmla="val h"/>
                <a:gd name="f5" fmla="val 0"/>
                <a:gd name="f6" fmla="val 816798"/>
                <a:gd name="f7" fmla="val 1947377"/>
                <a:gd name="f8" fmla="val 86380"/>
                <a:gd name="f9" fmla="val 721526"/>
                <a:gd name="f10" fmla="val 1544691"/>
                <a:gd name="f11" fmla="val 722797"/>
                <a:gd name="f12" fmla="val 1543420"/>
                <a:gd name="f13" fmla="val 724067"/>
                <a:gd name="f14" fmla="val 726608"/>
                <a:gd name="f15" fmla="val 1565016"/>
                <a:gd name="f16" fmla="val 754554"/>
                <a:gd name="f17" fmla="val 424282"/>
                <a:gd name="f18" fmla="+- 0 0 -90"/>
                <a:gd name="f19" fmla="*/ f3 1 816798"/>
                <a:gd name="f20" fmla="*/ f4 1 1947377"/>
                <a:gd name="f21" fmla="val f5"/>
                <a:gd name="f22" fmla="val f6"/>
                <a:gd name="f23" fmla="val f7"/>
                <a:gd name="f24" fmla="*/ f18 f0 1"/>
                <a:gd name="f25" fmla="+- f23 0 f21"/>
                <a:gd name="f26" fmla="+- f22 0 f21"/>
                <a:gd name="f27" fmla="*/ f24 1 f2"/>
                <a:gd name="f28" fmla="*/ f26 1 816798"/>
                <a:gd name="f29" fmla="*/ f25 1 1947377"/>
                <a:gd name="f30" fmla="*/ 86380 f26 1"/>
                <a:gd name="f31" fmla="*/ 1947377 f25 1"/>
                <a:gd name="f32" fmla="*/ 721526 f26 1"/>
                <a:gd name="f33" fmla="*/ 1544691 f25 1"/>
                <a:gd name="f34" fmla="*/ 724067 f26 1"/>
                <a:gd name="f35" fmla="*/ 1543420 f25 1"/>
                <a:gd name="f36" fmla="*/ 726608 f26 1"/>
                <a:gd name="f37" fmla="*/ 816798 f26 1"/>
                <a:gd name="f38" fmla="*/ 1565016 f25 1"/>
                <a:gd name="f39" fmla="*/ 754554 f26 1"/>
                <a:gd name="f40" fmla="*/ 0 f25 1"/>
                <a:gd name="f41" fmla="*/ 0 f26 1"/>
                <a:gd name="f42" fmla="*/ 424282 f25 1"/>
                <a:gd name="f43" fmla="+- f27 0 f1"/>
                <a:gd name="f44" fmla="*/ f30 1 816798"/>
                <a:gd name="f45" fmla="*/ f31 1 1947377"/>
                <a:gd name="f46" fmla="*/ f32 1 816798"/>
                <a:gd name="f47" fmla="*/ f33 1 1947377"/>
                <a:gd name="f48" fmla="*/ f34 1 816798"/>
                <a:gd name="f49" fmla="*/ f35 1 1947377"/>
                <a:gd name="f50" fmla="*/ f36 1 816798"/>
                <a:gd name="f51" fmla="*/ f37 1 816798"/>
                <a:gd name="f52" fmla="*/ f38 1 1947377"/>
                <a:gd name="f53" fmla="*/ f39 1 816798"/>
                <a:gd name="f54" fmla="*/ f40 1 1947377"/>
                <a:gd name="f55" fmla="*/ f41 1 816798"/>
                <a:gd name="f56" fmla="*/ f42 1 1947377"/>
                <a:gd name="f57" fmla="*/ f21 1 f28"/>
                <a:gd name="f58" fmla="*/ f22 1 f28"/>
                <a:gd name="f59" fmla="*/ f21 1 f29"/>
                <a:gd name="f60" fmla="*/ f23 1 f29"/>
                <a:gd name="f61" fmla="*/ f44 1 f28"/>
                <a:gd name="f62" fmla="*/ f45 1 f29"/>
                <a:gd name="f63" fmla="*/ f46 1 f28"/>
                <a:gd name="f64" fmla="*/ f47 1 f29"/>
                <a:gd name="f65" fmla="*/ f48 1 f28"/>
                <a:gd name="f66" fmla="*/ f49 1 f29"/>
                <a:gd name="f67" fmla="*/ f50 1 f28"/>
                <a:gd name="f68" fmla="*/ f51 1 f28"/>
                <a:gd name="f69" fmla="*/ f52 1 f29"/>
                <a:gd name="f70" fmla="*/ f53 1 f28"/>
                <a:gd name="f71" fmla="*/ f54 1 f29"/>
                <a:gd name="f72" fmla="*/ f55 1 f28"/>
                <a:gd name="f73" fmla="*/ f56 1 f29"/>
                <a:gd name="f74" fmla="*/ f57 f19 1"/>
                <a:gd name="f75" fmla="*/ f58 f19 1"/>
                <a:gd name="f76" fmla="*/ f60 f20 1"/>
                <a:gd name="f77" fmla="*/ f59 f20 1"/>
                <a:gd name="f78" fmla="*/ f61 f19 1"/>
                <a:gd name="f79" fmla="*/ f62 f20 1"/>
                <a:gd name="f80" fmla="*/ f63 f19 1"/>
                <a:gd name="f81" fmla="*/ f64 f20 1"/>
                <a:gd name="f82" fmla="*/ f65 f19 1"/>
                <a:gd name="f83" fmla="*/ f66 f20 1"/>
                <a:gd name="f84" fmla="*/ f67 f19 1"/>
                <a:gd name="f85" fmla="*/ f68 f19 1"/>
                <a:gd name="f86" fmla="*/ f69 f20 1"/>
                <a:gd name="f87" fmla="*/ f70 f19 1"/>
                <a:gd name="f88" fmla="*/ f71 f20 1"/>
                <a:gd name="f89" fmla="*/ f72 f19 1"/>
                <a:gd name="f90" fmla="*/ f73 f20 1"/>
              </a:gdLst>
              <a:ahLst/>
              <a:cxnLst>
                <a:cxn ang="3cd4">
                  <a:pos x="hc" y="t"/>
                </a:cxn>
                <a:cxn ang="0">
                  <a:pos x="r" y="vc"/>
                </a:cxn>
                <a:cxn ang="cd4">
                  <a:pos x="hc" y="b"/>
                </a:cxn>
                <a:cxn ang="cd2">
                  <a:pos x="l" y="vc"/>
                </a:cxn>
                <a:cxn ang="f43">
                  <a:pos x="f78" y="f79"/>
                </a:cxn>
                <a:cxn ang="f43">
                  <a:pos x="f80" y="f81"/>
                </a:cxn>
                <a:cxn ang="f43">
                  <a:pos x="f80" y="f81"/>
                </a:cxn>
                <a:cxn ang="f43">
                  <a:pos x="f82" y="f83"/>
                </a:cxn>
                <a:cxn ang="f43">
                  <a:pos x="f82" y="f83"/>
                </a:cxn>
                <a:cxn ang="f43">
                  <a:pos x="f84" y="f83"/>
                </a:cxn>
                <a:cxn ang="f43">
                  <a:pos x="f85" y="f86"/>
                </a:cxn>
                <a:cxn ang="f43">
                  <a:pos x="f87" y="f88"/>
                </a:cxn>
                <a:cxn ang="f43">
                  <a:pos x="f89" y="f90"/>
                </a:cxn>
                <a:cxn ang="f43">
                  <a:pos x="f78" y="f79"/>
                </a:cxn>
              </a:cxnLst>
              <a:rect l="f74" t="f77" r="f75" b="f76"/>
              <a:pathLst>
                <a:path w="816798" h="1947377">
                  <a:moveTo>
                    <a:pt x="f8" y="f7"/>
                  </a:moveTo>
                  <a:lnTo>
                    <a:pt x="f9" y="f10"/>
                  </a:lnTo>
                  <a:lnTo>
                    <a:pt x="f9" y="f10"/>
                  </a:lnTo>
                  <a:cubicBezTo>
                    <a:pt x="f11" y="f10"/>
                    <a:pt x="f11" y="f12"/>
                    <a:pt x="f13" y="f12"/>
                  </a:cubicBezTo>
                  <a:lnTo>
                    <a:pt x="f13" y="f12"/>
                  </a:lnTo>
                  <a:lnTo>
                    <a:pt x="f14" y="f12"/>
                  </a:lnTo>
                  <a:lnTo>
                    <a:pt x="f6" y="f15"/>
                  </a:lnTo>
                  <a:lnTo>
                    <a:pt x="f16" y="f5"/>
                  </a:lnTo>
                  <a:lnTo>
                    <a:pt x="f5" y="f17"/>
                  </a:lnTo>
                  <a:lnTo>
                    <a:pt x="f8" y="f7"/>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64">
              <a:extLst>
                <a:ext uri="{FF2B5EF4-FFF2-40B4-BE49-F238E27FC236}">
                  <a16:creationId xmlns:a16="http://schemas.microsoft.com/office/drawing/2014/main" id="{18655B99-7C3F-D018-4DD2-AFFA12818E42}"/>
                </a:ext>
              </a:extLst>
            </p:cNvPr>
            <p:cNvSpPr/>
            <p:nvPr/>
          </p:nvSpPr>
          <p:spPr>
            <a:xfrm>
              <a:off x="749469" y="1247442"/>
              <a:ext cx="759637" cy="301066"/>
            </a:xfrm>
            <a:custGeom>
              <a:avLst/>
              <a:gdLst>
                <a:gd name="f0" fmla="val 10800000"/>
                <a:gd name="f1" fmla="val 5400000"/>
                <a:gd name="f2" fmla="val 180"/>
                <a:gd name="f3" fmla="val w"/>
                <a:gd name="f4" fmla="val h"/>
                <a:gd name="f5" fmla="val 0"/>
                <a:gd name="f6" fmla="val 759635"/>
                <a:gd name="f7" fmla="val 301062"/>
                <a:gd name="f8" fmla="val 757095"/>
                <a:gd name="f9" fmla="val 114327"/>
                <a:gd name="f10" fmla="val 113057"/>
                <a:gd name="f11" fmla="val 421737"/>
                <a:gd name="f12" fmla="val 39380"/>
                <a:gd name="f13" fmla="val 420467"/>
                <a:gd name="f14" fmla="val 43190"/>
                <a:gd name="f15" fmla="val 417926"/>
                <a:gd name="f16" fmla="val 44461"/>
                <a:gd name="f17" fmla="val 415386"/>
                <a:gd name="f18" fmla="val 45731"/>
                <a:gd name="f19" fmla="val 411575"/>
                <a:gd name="f20" fmla="val 407764"/>
                <a:gd name="f21" fmla="val 403953"/>
                <a:gd name="f22" fmla="val 346790"/>
                <a:gd name="f23" fmla="val 29217"/>
                <a:gd name="f24" fmla="val 1270"/>
                <a:gd name="f25" fmla="val 209600"/>
                <a:gd name="f26" fmla="val 406494"/>
                <a:gd name="f27" fmla="+- 0 0 -90"/>
                <a:gd name="f28" fmla="*/ f3 1 759635"/>
                <a:gd name="f29" fmla="*/ f4 1 301062"/>
                <a:gd name="f30" fmla="val f5"/>
                <a:gd name="f31" fmla="val f6"/>
                <a:gd name="f32" fmla="val f7"/>
                <a:gd name="f33" fmla="*/ f27 f0 1"/>
                <a:gd name="f34" fmla="+- f32 0 f30"/>
                <a:gd name="f35" fmla="+- f31 0 f30"/>
                <a:gd name="f36" fmla="*/ f33 1 f2"/>
                <a:gd name="f37" fmla="*/ f35 1 759635"/>
                <a:gd name="f38" fmla="*/ f34 1 301062"/>
                <a:gd name="f39" fmla="*/ 757095 f35 1"/>
                <a:gd name="f40" fmla="*/ 114327 f34 1"/>
                <a:gd name="f41" fmla="*/ 759635 f35 1"/>
                <a:gd name="f42" fmla="*/ 113057 f34 1"/>
                <a:gd name="f43" fmla="*/ 421737 f35 1"/>
                <a:gd name="f44" fmla="*/ 39380 f34 1"/>
                <a:gd name="f45" fmla="*/ 415386 f35 1"/>
                <a:gd name="f46" fmla="*/ 45731 f34 1"/>
                <a:gd name="f47" fmla="*/ 407764 f35 1"/>
                <a:gd name="f48" fmla="*/ 403953 f35 1"/>
                <a:gd name="f49" fmla="*/ 0 f34 1"/>
                <a:gd name="f50" fmla="*/ 346790 f35 1"/>
                <a:gd name="f51" fmla="*/ 29217 f34 1"/>
                <a:gd name="f52" fmla="*/ 1270 f35 1"/>
                <a:gd name="f53" fmla="*/ 209600 f34 1"/>
                <a:gd name="f54" fmla="*/ 0 f35 1"/>
                <a:gd name="f55" fmla="*/ 406494 f35 1"/>
                <a:gd name="f56" fmla="*/ 301062 f34 1"/>
                <a:gd name="f57" fmla="+- f36 0 f1"/>
                <a:gd name="f58" fmla="*/ f39 1 759635"/>
                <a:gd name="f59" fmla="*/ f40 1 301062"/>
                <a:gd name="f60" fmla="*/ f41 1 759635"/>
                <a:gd name="f61" fmla="*/ f42 1 301062"/>
                <a:gd name="f62" fmla="*/ f43 1 759635"/>
                <a:gd name="f63" fmla="*/ f44 1 301062"/>
                <a:gd name="f64" fmla="*/ f45 1 759635"/>
                <a:gd name="f65" fmla="*/ f46 1 301062"/>
                <a:gd name="f66" fmla="*/ f47 1 759635"/>
                <a:gd name="f67" fmla="*/ f48 1 759635"/>
                <a:gd name="f68" fmla="*/ f49 1 301062"/>
                <a:gd name="f69" fmla="*/ f50 1 759635"/>
                <a:gd name="f70" fmla="*/ f51 1 301062"/>
                <a:gd name="f71" fmla="*/ f52 1 759635"/>
                <a:gd name="f72" fmla="*/ f53 1 301062"/>
                <a:gd name="f73" fmla="*/ f54 1 759635"/>
                <a:gd name="f74" fmla="*/ f55 1 759635"/>
                <a:gd name="f75" fmla="*/ f56 1 301062"/>
                <a:gd name="f76" fmla="*/ f30 1 f37"/>
                <a:gd name="f77" fmla="*/ f31 1 f37"/>
                <a:gd name="f78" fmla="*/ f30 1 f38"/>
                <a:gd name="f79" fmla="*/ f32 1 f38"/>
                <a:gd name="f80" fmla="*/ f58 1 f37"/>
                <a:gd name="f81" fmla="*/ f59 1 f38"/>
                <a:gd name="f82" fmla="*/ f60 1 f37"/>
                <a:gd name="f83" fmla="*/ f61 1 f38"/>
                <a:gd name="f84" fmla="*/ f62 1 f37"/>
                <a:gd name="f85" fmla="*/ f63 1 f38"/>
                <a:gd name="f86" fmla="*/ f64 1 f37"/>
                <a:gd name="f87" fmla="*/ f65 1 f38"/>
                <a:gd name="f88" fmla="*/ f66 1 f37"/>
                <a:gd name="f89" fmla="*/ f67 1 f37"/>
                <a:gd name="f90" fmla="*/ f68 1 f38"/>
                <a:gd name="f91" fmla="*/ f69 1 f37"/>
                <a:gd name="f92" fmla="*/ f70 1 f38"/>
                <a:gd name="f93" fmla="*/ f71 1 f37"/>
                <a:gd name="f94" fmla="*/ f72 1 f38"/>
                <a:gd name="f95" fmla="*/ f73 1 f37"/>
                <a:gd name="f96" fmla="*/ f74 1 f37"/>
                <a:gd name="f97" fmla="*/ f75 1 f38"/>
                <a:gd name="f98" fmla="*/ f76 f28 1"/>
                <a:gd name="f99" fmla="*/ f77 f28 1"/>
                <a:gd name="f100" fmla="*/ f79 f29 1"/>
                <a:gd name="f101" fmla="*/ f78 f29 1"/>
                <a:gd name="f102" fmla="*/ f80 f28 1"/>
                <a:gd name="f103" fmla="*/ f81 f29 1"/>
                <a:gd name="f104" fmla="*/ f82 f28 1"/>
                <a:gd name="f105" fmla="*/ f83 f29 1"/>
                <a:gd name="f106" fmla="*/ f84 f28 1"/>
                <a:gd name="f107" fmla="*/ f85 f29 1"/>
                <a:gd name="f108" fmla="*/ f86 f28 1"/>
                <a:gd name="f109" fmla="*/ f87 f29 1"/>
                <a:gd name="f110" fmla="*/ f88 f28 1"/>
                <a:gd name="f111" fmla="*/ f89 f28 1"/>
                <a:gd name="f112" fmla="*/ f90 f29 1"/>
                <a:gd name="f113" fmla="*/ f91 f28 1"/>
                <a:gd name="f114" fmla="*/ f92 f29 1"/>
                <a:gd name="f115" fmla="*/ f93 f28 1"/>
                <a:gd name="f116" fmla="*/ f94 f29 1"/>
                <a:gd name="f117" fmla="*/ f95 f28 1"/>
                <a:gd name="f118" fmla="*/ f96 f28 1"/>
                <a:gd name="f119" fmla="*/ f97 f29 1"/>
              </a:gdLst>
              <a:ahLst/>
              <a:cxnLst>
                <a:cxn ang="3cd4">
                  <a:pos x="hc" y="t"/>
                </a:cxn>
                <a:cxn ang="0">
                  <a:pos x="r" y="vc"/>
                </a:cxn>
                <a:cxn ang="cd4">
                  <a:pos x="hc" y="b"/>
                </a:cxn>
                <a:cxn ang="cd2">
                  <a:pos x="l" y="vc"/>
                </a:cxn>
                <a:cxn ang="f57">
                  <a:pos x="f102" y="f103"/>
                </a:cxn>
                <a:cxn ang="f57">
                  <a:pos x="f104" y="f105"/>
                </a:cxn>
                <a:cxn ang="f57">
                  <a:pos x="f106" y="f107"/>
                </a:cxn>
                <a:cxn ang="f57">
                  <a:pos x="f108" y="f109"/>
                </a:cxn>
                <a:cxn ang="f57">
                  <a:pos x="f110" y="f107"/>
                </a:cxn>
                <a:cxn ang="f57">
                  <a:pos x="f111" y="f112"/>
                </a:cxn>
                <a:cxn ang="f57">
                  <a:pos x="f113" y="f114"/>
                </a:cxn>
                <a:cxn ang="f57">
                  <a:pos x="f113" y="f114"/>
                </a:cxn>
                <a:cxn ang="f57">
                  <a:pos x="f115" y="f116"/>
                </a:cxn>
                <a:cxn ang="f57">
                  <a:pos x="f117" y="f116"/>
                </a:cxn>
                <a:cxn ang="f57">
                  <a:pos x="f118" y="f119"/>
                </a:cxn>
                <a:cxn ang="f57">
                  <a:pos x="f102" y="f103"/>
                </a:cxn>
              </a:cxnLst>
              <a:rect l="f98" t="f101" r="f99" b="f100"/>
              <a:pathLst>
                <a:path w="759635" h="301062">
                  <a:moveTo>
                    <a:pt x="f8" y="f9"/>
                  </a:moveTo>
                  <a:lnTo>
                    <a:pt x="f6" y="f10"/>
                  </a:lnTo>
                  <a:lnTo>
                    <a:pt x="f11" y="f12"/>
                  </a:lnTo>
                  <a:cubicBezTo>
                    <a:pt x="f13" y="f14"/>
                    <a:pt x="f15" y="f16"/>
                    <a:pt x="f17" y="f18"/>
                  </a:cubicBezTo>
                  <a:cubicBezTo>
                    <a:pt x="f19" y="f18"/>
                    <a:pt x="f20" y="f14"/>
                    <a:pt x="f20" y="f12"/>
                  </a:cubicBezTo>
                  <a:lnTo>
                    <a:pt x="f21" y="f5"/>
                  </a:lnTo>
                  <a:lnTo>
                    <a:pt x="f22" y="f23"/>
                  </a:lnTo>
                  <a:lnTo>
                    <a:pt x="f22" y="f23"/>
                  </a:lnTo>
                  <a:lnTo>
                    <a:pt x="f24" y="f25"/>
                  </a:lnTo>
                  <a:lnTo>
                    <a:pt x="f5" y="f25"/>
                  </a:lnTo>
                  <a:lnTo>
                    <a:pt x="f26" y="f7"/>
                  </a:lnTo>
                  <a:lnTo>
                    <a:pt x="f8" y="f9"/>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65">
              <a:extLst>
                <a:ext uri="{FF2B5EF4-FFF2-40B4-BE49-F238E27FC236}">
                  <a16:creationId xmlns:a16="http://schemas.microsoft.com/office/drawing/2014/main" id="{7F71A581-2944-444B-5A5C-4B55C2494FDB}"/>
                </a:ext>
              </a:extLst>
            </p:cNvPr>
            <p:cNvSpPr/>
            <p:nvPr/>
          </p:nvSpPr>
          <p:spPr>
            <a:xfrm>
              <a:off x="1116582" y="605936"/>
              <a:ext cx="644039" cy="802834"/>
            </a:xfrm>
            <a:custGeom>
              <a:avLst/>
              <a:gdLst>
                <a:gd name="f0" fmla="val 10800000"/>
                <a:gd name="f1" fmla="val 5400000"/>
                <a:gd name="f2" fmla="val 180"/>
                <a:gd name="f3" fmla="val w"/>
                <a:gd name="f4" fmla="val h"/>
                <a:gd name="f5" fmla="val 0"/>
                <a:gd name="f6" fmla="val 644038"/>
                <a:gd name="f7" fmla="val 802832"/>
                <a:gd name="f8" fmla="val 54623"/>
                <a:gd name="f9" fmla="val 680883"/>
                <a:gd name="f10" fmla="val 392521"/>
                <a:gd name="f11" fmla="val 754561"/>
                <a:gd name="f12" fmla="val 400142"/>
                <a:gd name="f13" fmla="val 750750"/>
                <a:gd name="f14" fmla="val 401413"/>
                <a:gd name="f15" fmla="val 402683"/>
                <a:gd name="f16" fmla="val 405223"/>
                <a:gd name="f17" fmla="val 644039"/>
                <a:gd name="f18" fmla="val 802833"/>
                <a:gd name="f19" fmla="val 597038"/>
                <a:gd name="f20" fmla="val 118138"/>
                <a:gd name="f21" fmla="val 50812"/>
                <a:gd name="f22" fmla="val 628801"/>
                <a:gd name="f23" fmla="val 679613"/>
                <a:gd name="f24" fmla="+- 0 0 -90"/>
                <a:gd name="f25" fmla="*/ f3 1 644038"/>
                <a:gd name="f26" fmla="*/ f4 1 802832"/>
                <a:gd name="f27" fmla="val f5"/>
                <a:gd name="f28" fmla="val f6"/>
                <a:gd name="f29" fmla="val f7"/>
                <a:gd name="f30" fmla="*/ f24 f0 1"/>
                <a:gd name="f31" fmla="+- f29 0 f27"/>
                <a:gd name="f32" fmla="+- f28 0 f27"/>
                <a:gd name="f33" fmla="*/ f30 1 f2"/>
                <a:gd name="f34" fmla="*/ f32 1 644038"/>
                <a:gd name="f35" fmla="*/ f31 1 802832"/>
                <a:gd name="f36" fmla="*/ 54623 f32 1"/>
                <a:gd name="f37" fmla="*/ 680883 f31 1"/>
                <a:gd name="f38" fmla="*/ 392521 f32 1"/>
                <a:gd name="f39" fmla="*/ 754561 f31 1"/>
                <a:gd name="f40" fmla="*/ 400142 f32 1"/>
                <a:gd name="f41" fmla="*/ 750750 f31 1"/>
                <a:gd name="f42" fmla="*/ 401413 f32 1"/>
                <a:gd name="f43" fmla="*/ 402683 f32 1"/>
                <a:gd name="f44" fmla="*/ 405223 f32 1"/>
                <a:gd name="f45" fmla="*/ 644039 f32 1"/>
                <a:gd name="f46" fmla="*/ 802833 f31 1"/>
                <a:gd name="f47" fmla="*/ 597038 f32 1"/>
                <a:gd name="f48" fmla="*/ 118138 f31 1"/>
                <a:gd name="f49" fmla="*/ 0 f32 1"/>
                <a:gd name="f50" fmla="*/ 0 f31 1"/>
                <a:gd name="f51" fmla="*/ 50812 f32 1"/>
                <a:gd name="f52" fmla="*/ 628801 f31 1"/>
                <a:gd name="f53" fmla="+- f33 0 f1"/>
                <a:gd name="f54" fmla="*/ f36 1 644038"/>
                <a:gd name="f55" fmla="*/ f37 1 802832"/>
                <a:gd name="f56" fmla="*/ f38 1 644038"/>
                <a:gd name="f57" fmla="*/ f39 1 802832"/>
                <a:gd name="f58" fmla="*/ f40 1 644038"/>
                <a:gd name="f59" fmla="*/ f41 1 802832"/>
                <a:gd name="f60" fmla="*/ f42 1 644038"/>
                <a:gd name="f61" fmla="*/ f43 1 644038"/>
                <a:gd name="f62" fmla="*/ f44 1 644038"/>
                <a:gd name="f63" fmla="*/ f45 1 644038"/>
                <a:gd name="f64" fmla="*/ f46 1 802832"/>
                <a:gd name="f65" fmla="*/ f47 1 644038"/>
                <a:gd name="f66" fmla="*/ f48 1 802832"/>
                <a:gd name="f67" fmla="*/ f49 1 644038"/>
                <a:gd name="f68" fmla="*/ f50 1 802832"/>
                <a:gd name="f69" fmla="*/ f51 1 644038"/>
                <a:gd name="f70" fmla="*/ f52 1 802832"/>
                <a:gd name="f71" fmla="*/ f27 1 f34"/>
                <a:gd name="f72" fmla="*/ f28 1 f34"/>
                <a:gd name="f73" fmla="*/ f27 1 f35"/>
                <a:gd name="f74" fmla="*/ f29 1 f35"/>
                <a:gd name="f75" fmla="*/ f54 1 f34"/>
                <a:gd name="f76" fmla="*/ f55 1 f35"/>
                <a:gd name="f77" fmla="*/ f56 1 f34"/>
                <a:gd name="f78" fmla="*/ f57 1 f35"/>
                <a:gd name="f79" fmla="*/ f58 1 f34"/>
                <a:gd name="f80" fmla="*/ f59 1 f35"/>
                <a:gd name="f81" fmla="*/ f60 1 f34"/>
                <a:gd name="f82" fmla="*/ f61 1 f34"/>
                <a:gd name="f83" fmla="*/ f62 1 f34"/>
                <a:gd name="f84" fmla="*/ f63 1 f34"/>
                <a:gd name="f85" fmla="*/ f64 1 f35"/>
                <a:gd name="f86" fmla="*/ f65 1 f34"/>
                <a:gd name="f87" fmla="*/ f66 1 f35"/>
                <a:gd name="f88" fmla="*/ f67 1 f34"/>
                <a:gd name="f89" fmla="*/ f68 1 f35"/>
                <a:gd name="f90" fmla="*/ f69 1 f34"/>
                <a:gd name="f91" fmla="*/ f70 1 f35"/>
                <a:gd name="f92" fmla="*/ f71 f25 1"/>
                <a:gd name="f93" fmla="*/ f72 f25 1"/>
                <a:gd name="f94" fmla="*/ f74 f26 1"/>
                <a:gd name="f95" fmla="*/ f73 f26 1"/>
                <a:gd name="f96" fmla="*/ f75 f25 1"/>
                <a:gd name="f97" fmla="*/ f76 f26 1"/>
                <a:gd name="f98" fmla="*/ f77 f25 1"/>
                <a:gd name="f99" fmla="*/ f78 f26 1"/>
                <a:gd name="f100" fmla="*/ f79 f25 1"/>
                <a:gd name="f101" fmla="*/ f80 f26 1"/>
                <a:gd name="f102" fmla="*/ f81 f25 1"/>
                <a:gd name="f103" fmla="*/ f82 f25 1"/>
                <a:gd name="f104" fmla="*/ f83 f25 1"/>
                <a:gd name="f105" fmla="*/ f84 f25 1"/>
                <a:gd name="f106" fmla="*/ f85 f26 1"/>
                <a:gd name="f107" fmla="*/ f86 f25 1"/>
                <a:gd name="f108" fmla="*/ f87 f26 1"/>
                <a:gd name="f109" fmla="*/ f88 f25 1"/>
                <a:gd name="f110" fmla="*/ f89 f26 1"/>
                <a:gd name="f111" fmla="*/ f90 f25 1"/>
                <a:gd name="f112" fmla="*/ f91 f26 1"/>
              </a:gdLst>
              <a:ahLst/>
              <a:cxnLst>
                <a:cxn ang="3cd4">
                  <a:pos x="hc" y="t"/>
                </a:cxn>
                <a:cxn ang="0">
                  <a:pos x="r" y="vc"/>
                </a:cxn>
                <a:cxn ang="cd4">
                  <a:pos x="hc" y="b"/>
                </a:cxn>
                <a:cxn ang="cd2">
                  <a:pos x="l" y="vc"/>
                </a:cxn>
                <a:cxn ang="f53">
                  <a:pos x="f96" y="f97"/>
                </a:cxn>
                <a:cxn ang="f53">
                  <a:pos x="f98" y="f99"/>
                </a:cxn>
                <a:cxn ang="f53">
                  <a:pos x="f100" y="f101"/>
                </a:cxn>
                <a:cxn ang="f53">
                  <a:pos x="f100" y="f101"/>
                </a:cxn>
                <a:cxn ang="f53">
                  <a:pos x="f102" y="f101"/>
                </a:cxn>
                <a:cxn ang="f53">
                  <a:pos x="f103" y="f101"/>
                </a:cxn>
                <a:cxn ang="f53">
                  <a:pos x="f104" y="f101"/>
                </a:cxn>
                <a:cxn ang="f53">
                  <a:pos x="f105" y="f106"/>
                </a:cxn>
                <a:cxn ang="f53">
                  <a:pos x="f107" y="f108"/>
                </a:cxn>
                <a:cxn ang="f53">
                  <a:pos x="f109" y="f110"/>
                </a:cxn>
                <a:cxn ang="f53">
                  <a:pos x="f111" y="f112"/>
                </a:cxn>
                <a:cxn ang="f53">
                  <a:pos x="f96" y="f97"/>
                </a:cxn>
                <a:cxn ang="f53">
                  <a:pos x="f96" y="f97"/>
                </a:cxn>
              </a:cxnLst>
              <a:rect l="f92" t="f95" r="f93" b="f94"/>
              <a:pathLst>
                <a:path w="644038" h="802832">
                  <a:moveTo>
                    <a:pt x="f8" y="f9"/>
                  </a:moveTo>
                  <a:lnTo>
                    <a:pt x="f10" y="f11"/>
                  </a:lnTo>
                  <a:lnTo>
                    <a:pt x="f12" y="f13"/>
                  </a:lnTo>
                  <a:lnTo>
                    <a:pt x="f12" y="f13"/>
                  </a:lnTo>
                  <a:lnTo>
                    <a:pt x="f14" y="f13"/>
                  </a:lnTo>
                  <a:lnTo>
                    <a:pt x="f15" y="f13"/>
                  </a:lnTo>
                  <a:lnTo>
                    <a:pt x="f16" y="f13"/>
                  </a:lnTo>
                  <a:lnTo>
                    <a:pt x="f17" y="f18"/>
                  </a:lnTo>
                  <a:lnTo>
                    <a:pt x="f19" y="f20"/>
                  </a:lnTo>
                  <a:lnTo>
                    <a:pt x="f5" y="f5"/>
                  </a:lnTo>
                  <a:lnTo>
                    <a:pt x="f21" y="f22"/>
                  </a:lnTo>
                  <a:lnTo>
                    <a:pt x="f8" y="f9"/>
                  </a:lnTo>
                  <a:cubicBezTo>
                    <a:pt x="f8" y="f23"/>
                    <a:pt x="f8" y="f9"/>
                    <a:pt x="f8" y="f9"/>
                  </a:cubicBez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66">
              <a:extLst>
                <a:ext uri="{FF2B5EF4-FFF2-40B4-BE49-F238E27FC236}">
                  <a16:creationId xmlns:a16="http://schemas.microsoft.com/office/drawing/2014/main" id="{4415FB6E-67C9-BFE4-FFFB-3673782C4FBA}"/>
                </a:ext>
              </a:extLst>
            </p:cNvPr>
            <p:cNvSpPr/>
            <p:nvPr/>
          </p:nvSpPr>
          <p:spPr>
            <a:xfrm>
              <a:off x="1528163" y="1371929"/>
              <a:ext cx="368384" cy="2162062"/>
            </a:xfrm>
            <a:custGeom>
              <a:avLst/>
              <a:gdLst>
                <a:gd name="f0" fmla="val 10800000"/>
                <a:gd name="f1" fmla="val 5400000"/>
                <a:gd name="f2" fmla="val 180"/>
                <a:gd name="f3" fmla="val w"/>
                <a:gd name="f4" fmla="val h"/>
                <a:gd name="f5" fmla="val 0"/>
                <a:gd name="f6" fmla="val 368384"/>
                <a:gd name="f7" fmla="val 2162059"/>
                <a:gd name="f8" fmla="val 368385"/>
                <a:gd name="f9" fmla="val 2029947"/>
                <a:gd name="f10" fmla="val 233734"/>
                <a:gd name="f11" fmla="val 50812"/>
                <a:gd name="f12" fmla="val 160057"/>
                <a:gd name="f13" fmla="+- 0 0 -90"/>
                <a:gd name="f14" fmla="*/ f3 1 368384"/>
                <a:gd name="f15" fmla="*/ f4 1 2162059"/>
                <a:gd name="f16" fmla="val f5"/>
                <a:gd name="f17" fmla="val f6"/>
                <a:gd name="f18" fmla="val f7"/>
                <a:gd name="f19" fmla="*/ f13 f0 1"/>
                <a:gd name="f20" fmla="+- f18 0 f16"/>
                <a:gd name="f21" fmla="+- f17 0 f16"/>
                <a:gd name="f22" fmla="*/ f19 1 f2"/>
                <a:gd name="f23" fmla="*/ f21 1 368384"/>
                <a:gd name="f24" fmla="*/ f20 1 2162059"/>
                <a:gd name="f25" fmla="*/ 368385 f21 1"/>
                <a:gd name="f26" fmla="*/ 2029947 f20 1"/>
                <a:gd name="f27" fmla="*/ 233734 f21 1"/>
                <a:gd name="f28" fmla="*/ 50812 f20 1"/>
                <a:gd name="f29" fmla="*/ 0 f21 1"/>
                <a:gd name="f30" fmla="*/ 0 f20 1"/>
                <a:gd name="f31" fmla="*/ 160057 f21 1"/>
                <a:gd name="f32" fmla="*/ 2162059 f20 1"/>
                <a:gd name="f33" fmla="+- f22 0 f1"/>
                <a:gd name="f34" fmla="*/ f25 1 368384"/>
                <a:gd name="f35" fmla="*/ f26 1 2162059"/>
                <a:gd name="f36" fmla="*/ f27 1 368384"/>
                <a:gd name="f37" fmla="*/ f28 1 2162059"/>
                <a:gd name="f38" fmla="*/ f29 1 368384"/>
                <a:gd name="f39" fmla="*/ f30 1 2162059"/>
                <a:gd name="f40" fmla="*/ f31 1 368384"/>
                <a:gd name="f41" fmla="*/ f32 1 2162059"/>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368384" h="2162059">
                  <a:moveTo>
                    <a:pt x="f8" y="f9"/>
                  </a:moveTo>
                  <a:lnTo>
                    <a:pt x="f10" y="f11"/>
                  </a:lnTo>
                  <a:lnTo>
                    <a:pt x="f5" y="f5"/>
                  </a:lnTo>
                  <a:lnTo>
                    <a:pt x="f12"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67">
              <a:extLst>
                <a:ext uri="{FF2B5EF4-FFF2-40B4-BE49-F238E27FC236}">
                  <a16:creationId xmlns:a16="http://schemas.microsoft.com/office/drawing/2014/main" id="{B48299B3-856D-3129-6843-0792E1D41C4E}"/>
                </a:ext>
              </a:extLst>
            </p:cNvPr>
            <p:cNvSpPr/>
            <p:nvPr/>
          </p:nvSpPr>
          <p:spPr>
            <a:xfrm>
              <a:off x="1777136" y="1426555"/>
              <a:ext cx="635142" cy="1965164"/>
            </a:xfrm>
            <a:custGeom>
              <a:avLst/>
              <a:gdLst>
                <a:gd name="f0" fmla="val 10800000"/>
                <a:gd name="f1" fmla="val 5400000"/>
                <a:gd name="f2" fmla="val 180"/>
                <a:gd name="f3" fmla="val w"/>
                <a:gd name="f4" fmla="val h"/>
                <a:gd name="f5" fmla="val 0"/>
                <a:gd name="f6" fmla="val 635146"/>
                <a:gd name="f7" fmla="val 1965161"/>
                <a:gd name="f8" fmla="val 635147"/>
                <a:gd name="f9" fmla="val 1647585"/>
                <a:gd name="f10" fmla="val 548767"/>
                <a:gd name="f11" fmla="val 119409"/>
                <a:gd name="f12" fmla="val 134651"/>
                <a:gd name="f13" fmla="val 1965162"/>
                <a:gd name="f14" fmla="+- 0 0 -90"/>
                <a:gd name="f15" fmla="*/ f3 1 635146"/>
                <a:gd name="f16" fmla="*/ f4 1 1965161"/>
                <a:gd name="f17" fmla="val f5"/>
                <a:gd name="f18" fmla="val f6"/>
                <a:gd name="f19" fmla="val f7"/>
                <a:gd name="f20" fmla="*/ f14 f0 1"/>
                <a:gd name="f21" fmla="+- f19 0 f17"/>
                <a:gd name="f22" fmla="+- f18 0 f17"/>
                <a:gd name="f23" fmla="*/ f20 1 f2"/>
                <a:gd name="f24" fmla="*/ f22 1 635146"/>
                <a:gd name="f25" fmla="*/ f21 1 1965161"/>
                <a:gd name="f26" fmla="*/ 635147 f22 1"/>
                <a:gd name="f27" fmla="*/ 1647585 f21 1"/>
                <a:gd name="f28" fmla="*/ 548767 f22 1"/>
                <a:gd name="f29" fmla="*/ 119409 f21 1"/>
                <a:gd name="f30" fmla="*/ 0 f22 1"/>
                <a:gd name="f31" fmla="*/ 0 f21 1"/>
                <a:gd name="f32" fmla="*/ 134651 f22 1"/>
                <a:gd name="f33" fmla="*/ 1965162 f21 1"/>
                <a:gd name="f34" fmla="+- f23 0 f1"/>
                <a:gd name="f35" fmla="*/ f26 1 635146"/>
                <a:gd name="f36" fmla="*/ f27 1 1965161"/>
                <a:gd name="f37" fmla="*/ f28 1 635146"/>
                <a:gd name="f38" fmla="*/ f29 1 1965161"/>
                <a:gd name="f39" fmla="*/ f30 1 635146"/>
                <a:gd name="f40" fmla="*/ f31 1 1965161"/>
                <a:gd name="f41" fmla="*/ f32 1 635146"/>
                <a:gd name="f42" fmla="*/ f33 1 1965161"/>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635146" h="1965161">
                  <a:moveTo>
                    <a:pt x="f8" y="f9"/>
                  </a:moveTo>
                  <a:lnTo>
                    <a:pt x="f10" y="f11"/>
                  </a:lnTo>
                  <a:lnTo>
                    <a:pt x="f5" y="f5"/>
                  </a:lnTo>
                  <a:lnTo>
                    <a:pt x="f12" y="f13"/>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68">
              <a:extLst>
                <a:ext uri="{FF2B5EF4-FFF2-40B4-BE49-F238E27FC236}">
                  <a16:creationId xmlns:a16="http://schemas.microsoft.com/office/drawing/2014/main" id="{E8F82BC4-2F94-D57E-F043-B96B8BDCE853}"/>
                </a:ext>
              </a:extLst>
            </p:cNvPr>
            <p:cNvSpPr/>
            <p:nvPr/>
          </p:nvSpPr>
          <p:spPr>
            <a:xfrm>
              <a:off x="0" y="4029404"/>
              <a:ext cx="189271" cy="175299"/>
            </a:xfrm>
            <a:custGeom>
              <a:avLst/>
              <a:gdLst>
                <a:gd name="f0" fmla="val 10800000"/>
                <a:gd name="f1" fmla="val 5400000"/>
                <a:gd name="f2" fmla="val 180"/>
                <a:gd name="f3" fmla="val w"/>
                <a:gd name="f4" fmla="val h"/>
                <a:gd name="f5" fmla="val 0"/>
                <a:gd name="f6" fmla="val 189273"/>
                <a:gd name="f7" fmla="val 175301"/>
                <a:gd name="f8" fmla="val 53352"/>
                <a:gd name="f9" fmla="val 16514"/>
                <a:gd name="f10" fmla="val 52082"/>
                <a:gd name="f11" fmla="val 175302"/>
                <a:gd name="f12" fmla="val 189274"/>
                <a:gd name="f13" fmla="val 58434"/>
                <a:gd name="f14" fmla="+- 0 0 -90"/>
                <a:gd name="f15" fmla="*/ f3 1 189273"/>
                <a:gd name="f16" fmla="*/ f4 1 175301"/>
                <a:gd name="f17" fmla="val f5"/>
                <a:gd name="f18" fmla="val f6"/>
                <a:gd name="f19" fmla="val f7"/>
                <a:gd name="f20" fmla="*/ f14 f0 1"/>
                <a:gd name="f21" fmla="+- f19 0 f17"/>
                <a:gd name="f22" fmla="+- f18 0 f17"/>
                <a:gd name="f23" fmla="*/ f20 1 f2"/>
                <a:gd name="f24" fmla="*/ f22 1 189273"/>
                <a:gd name="f25" fmla="*/ f21 1 175301"/>
                <a:gd name="f26" fmla="*/ 53352 f22 1"/>
                <a:gd name="f27" fmla="*/ 16514 f21 1"/>
                <a:gd name="f28" fmla="*/ 52082 f22 1"/>
                <a:gd name="f29" fmla="*/ 0 f22 1"/>
                <a:gd name="f30" fmla="*/ 0 f21 1"/>
                <a:gd name="f31" fmla="*/ 175302 f21 1"/>
                <a:gd name="f32" fmla="*/ 189274 f22 1"/>
                <a:gd name="f33" fmla="*/ 58434 f21 1"/>
                <a:gd name="f34" fmla="+- f23 0 f1"/>
                <a:gd name="f35" fmla="*/ f26 1 189273"/>
                <a:gd name="f36" fmla="*/ f27 1 175301"/>
                <a:gd name="f37" fmla="*/ f28 1 189273"/>
                <a:gd name="f38" fmla="*/ f29 1 189273"/>
                <a:gd name="f39" fmla="*/ f30 1 175301"/>
                <a:gd name="f40" fmla="*/ f31 1 175301"/>
                <a:gd name="f41" fmla="*/ f32 1 189273"/>
                <a:gd name="f42" fmla="*/ f33 1 175301"/>
                <a:gd name="f43" fmla="*/ f17 1 f24"/>
                <a:gd name="f44" fmla="*/ f18 1 f24"/>
                <a:gd name="f45" fmla="*/ f17 1 f25"/>
                <a:gd name="f46" fmla="*/ f19 1 f25"/>
                <a:gd name="f47" fmla="*/ f35 1 f24"/>
                <a:gd name="f48" fmla="*/ f36 1 f25"/>
                <a:gd name="f49" fmla="*/ f37 1 f24"/>
                <a:gd name="f50" fmla="*/ f38 1 f24"/>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5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0"/>
                </a:cxn>
                <a:cxn ang="f34">
                  <a:pos x="f61" y="f60"/>
                </a:cxn>
                <a:cxn ang="f34">
                  <a:pos x="f62" y="f63"/>
                </a:cxn>
                <a:cxn ang="f34">
                  <a:pos x="f62" y="f64"/>
                </a:cxn>
                <a:cxn ang="f34">
                  <a:pos x="f65" y="f66"/>
                </a:cxn>
              </a:cxnLst>
              <a:rect l="f55" t="f58" r="f56" b="f57"/>
              <a:pathLst>
                <a:path w="189273" h="175301">
                  <a:moveTo>
                    <a:pt x="f8" y="f9"/>
                  </a:moveTo>
                  <a:lnTo>
                    <a:pt x="f8" y="f9"/>
                  </a:lnTo>
                  <a:lnTo>
                    <a:pt x="f10" y="f9"/>
                  </a:lnTo>
                  <a:lnTo>
                    <a:pt x="f5" y="f5"/>
                  </a:lnTo>
                  <a:lnTo>
                    <a:pt x="f5" y="f11"/>
                  </a:lnTo>
                  <a:lnTo>
                    <a:pt x="f12" y="f13"/>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69">
              <a:extLst>
                <a:ext uri="{FF2B5EF4-FFF2-40B4-BE49-F238E27FC236}">
                  <a16:creationId xmlns:a16="http://schemas.microsoft.com/office/drawing/2014/main" id="{833C547C-3160-7631-7828-63F65A049856}"/>
                </a:ext>
              </a:extLst>
            </p:cNvPr>
            <p:cNvSpPr/>
            <p:nvPr/>
          </p:nvSpPr>
          <p:spPr>
            <a:xfrm>
              <a:off x="3785469" y="5563931"/>
              <a:ext cx="6355" cy="7616"/>
            </a:xfrm>
            <a:custGeom>
              <a:avLst/>
              <a:gdLst>
                <a:gd name="f0" fmla="val 10800000"/>
                <a:gd name="f1" fmla="val 5400000"/>
                <a:gd name="f2" fmla="val 180"/>
                <a:gd name="f3" fmla="val w"/>
                <a:gd name="f4" fmla="val h"/>
                <a:gd name="f5" fmla="val 0"/>
                <a:gd name="f6" fmla="val 6351"/>
                <a:gd name="f7" fmla="val 7621"/>
                <a:gd name="f8" fmla="val 7622"/>
                <a:gd name="f9" fmla="val 2541"/>
                <a:gd name="f10" fmla="+- 0 0 -90"/>
                <a:gd name="f11" fmla="*/ f3 1 6351"/>
                <a:gd name="f12" fmla="*/ f4 1 7621"/>
                <a:gd name="f13" fmla="val f5"/>
                <a:gd name="f14" fmla="val f6"/>
                <a:gd name="f15" fmla="val f7"/>
                <a:gd name="f16" fmla="*/ f10 f0 1"/>
                <a:gd name="f17" fmla="+- f15 0 f13"/>
                <a:gd name="f18" fmla="+- f14 0 f13"/>
                <a:gd name="f19" fmla="*/ f16 1 f2"/>
                <a:gd name="f20" fmla="*/ f18 1 6351"/>
                <a:gd name="f21" fmla="*/ f17 1 7621"/>
                <a:gd name="f22" fmla="*/ 0 f18 1"/>
                <a:gd name="f23" fmla="*/ 0 f17 1"/>
                <a:gd name="f24" fmla="*/ 7622 f17 1"/>
                <a:gd name="f25" fmla="*/ 6351 f18 1"/>
                <a:gd name="f26" fmla="*/ 2541 f17 1"/>
                <a:gd name="f27" fmla="+- f19 0 f1"/>
                <a:gd name="f28" fmla="*/ f22 1 6351"/>
                <a:gd name="f29" fmla="*/ f23 1 7621"/>
                <a:gd name="f30" fmla="*/ f24 1 7621"/>
                <a:gd name="f31" fmla="*/ f25 1 6351"/>
                <a:gd name="f32" fmla="*/ f26 1 7621"/>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Lst>
              <a:rect l="f42" t="f45" r="f43" b="f44"/>
              <a:pathLst>
                <a:path w="6351" h="7621">
                  <a:moveTo>
                    <a:pt x="f5" y="f5"/>
                  </a:moveTo>
                  <a:lnTo>
                    <a:pt x="f5" y="f8"/>
                  </a:lnTo>
                  <a:lnTo>
                    <a:pt x="f6"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70">
              <a:extLst>
                <a:ext uri="{FF2B5EF4-FFF2-40B4-BE49-F238E27FC236}">
                  <a16:creationId xmlns:a16="http://schemas.microsoft.com/office/drawing/2014/main" id="{71D4D5F1-91C8-C7F2-443A-BD7C1074BBD0}"/>
                </a:ext>
              </a:extLst>
            </p:cNvPr>
            <p:cNvSpPr/>
            <p:nvPr/>
          </p:nvSpPr>
          <p:spPr>
            <a:xfrm>
              <a:off x="2405932" y="6718645"/>
              <a:ext cx="8887" cy="135925"/>
            </a:xfrm>
            <a:custGeom>
              <a:avLst/>
              <a:gdLst>
                <a:gd name="f0" fmla="val 10800000"/>
                <a:gd name="f1" fmla="val 5400000"/>
                <a:gd name="f2" fmla="val 180"/>
                <a:gd name="f3" fmla="val w"/>
                <a:gd name="f4" fmla="val h"/>
                <a:gd name="f5" fmla="val 0"/>
                <a:gd name="f6" fmla="val 8892"/>
                <a:gd name="f7" fmla="val 135922"/>
                <a:gd name="f8" fmla="val 1270"/>
                <a:gd name="f9" fmla="+- 0 0 -90"/>
                <a:gd name="f10" fmla="*/ f3 1 8892"/>
                <a:gd name="f11" fmla="*/ f4 1 135922"/>
                <a:gd name="f12" fmla="val f5"/>
                <a:gd name="f13" fmla="val f6"/>
                <a:gd name="f14" fmla="val f7"/>
                <a:gd name="f15" fmla="*/ f9 f0 1"/>
                <a:gd name="f16" fmla="+- f14 0 f12"/>
                <a:gd name="f17" fmla="+- f13 0 f12"/>
                <a:gd name="f18" fmla="*/ f15 1 f2"/>
                <a:gd name="f19" fmla="*/ f17 1 8892"/>
                <a:gd name="f20" fmla="*/ f16 1 135922"/>
                <a:gd name="f21" fmla="*/ 0 f17 1"/>
                <a:gd name="f22" fmla="*/ 1270 f16 1"/>
                <a:gd name="f23" fmla="*/ 8892 f17 1"/>
                <a:gd name="f24" fmla="*/ 135922 f16 1"/>
                <a:gd name="f25" fmla="*/ 0 f16 1"/>
                <a:gd name="f26" fmla="+- f18 0 f1"/>
                <a:gd name="f27" fmla="*/ f21 1 8892"/>
                <a:gd name="f28" fmla="*/ f22 1 135922"/>
                <a:gd name="f29" fmla="*/ f23 1 8892"/>
                <a:gd name="f30" fmla="*/ f24 1 135922"/>
                <a:gd name="f31" fmla="*/ f25 1 135922"/>
                <a:gd name="f32" fmla="*/ f12 1 f19"/>
                <a:gd name="f33" fmla="*/ f13 1 f19"/>
                <a:gd name="f34" fmla="*/ f12 1 f20"/>
                <a:gd name="f35" fmla="*/ f14 1 f20"/>
                <a:gd name="f36" fmla="*/ f27 1 f19"/>
                <a:gd name="f37" fmla="*/ f28 1 f20"/>
                <a:gd name="f38" fmla="*/ f29 1 f19"/>
                <a:gd name="f39" fmla="*/ f30 1 f20"/>
                <a:gd name="f40" fmla="*/ f31 1 f20"/>
                <a:gd name="f41" fmla="*/ f32 f10 1"/>
                <a:gd name="f42" fmla="*/ f33 f10 1"/>
                <a:gd name="f43" fmla="*/ f35 f11 1"/>
                <a:gd name="f44" fmla="*/ f34 f11 1"/>
                <a:gd name="f45" fmla="*/ f36 f10 1"/>
                <a:gd name="f46" fmla="*/ f37 f11 1"/>
                <a:gd name="f47" fmla="*/ f38 f10 1"/>
                <a:gd name="f48" fmla="*/ f39 f11 1"/>
                <a:gd name="f49" fmla="*/ f40 f11 1"/>
              </a:gdLst>
              <a:ahLst/>
              <a:cxnLst>
                <a:cxn ang="3cd4">
                  <a:pos x="hc" y="t"/>
                </a:cxn>
                <a:cxn ang="0">
                  <a:pos x="r" y="vc"/>
                </a:cxn>
                <a:cxn ang="cd4">
                  <a:pos x="hc" y="b"/>
                </a:cxn>
                <a:cxn ang="cd2">
                  <a:pos x="l" y="vc"/>
                </a:cxn>
                <a:cxn ang="f26">
                  <a:pos x="f45" y="f46"/>
                </a:cxn>
                <a:cxn ang="f26">
                  <a:pos x="f47" y="f48"/>
                </a:cxn>
                <a:cxn ang="f26">
                  <a:pos x="f47" y="f48"/>
                </a:cxn>
                <a:cxn ang="f26">
                  <a:pos x="f45" y="f49"/>
                </a:cxn>
              </a:cxnLst>
              <a:rect l="f41" t="f44" r="f42" b="f43"/>
              <a:pathLst>
                <a:path w="8892" h="135922">
                  <a:moveTo>
                    <a:pt x="f5" y="f8"/>
                  </a:moveTo>
                  <a:lnTo>
                    <a:pt x="f6" y="f7"/>
                  </a:lnTo>
                  <a:lnTo>
                    <a:pt x="f6" y="f7"/>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71">
              <a:extLst>
                <a:ext uri="{FF2B5EF4-FFF2-40B4-BE49-F238E27FC236}">
                  <a16:creationId xmlns:a16="http://schemas.microsoft.com/office/drawing/2014/main" id="{5A152B13-DBF6-11FC-65E7-5734B2FEB776}"/>
                </a:ext>
              </a:extLst>
            </p:cNvPr>
            <p:cNvSpPr/>
            <p:nvPr/>
          </p:nvSpPr>
          <p:spPr>
            <a:xfrm>
              <a:off x="3925208" y="6390906"/>
              <a:ext cx="1714893" cy="463655"/>
            </a:xfrm>
            <a:custGeom>
              <a:avLst/>
              <a:gdLst>
                <a:gd name="f0" fmla="val 10800000"/>
                <a:gd name="f1" fmla="val 5400000"/>
                <a:gd name="f2" fmla="val 180"/>
                <a:gd name="f3" fmla="val w"/>
                <a:gd name="f4" fmla="val h"/>
                <a:gd name="f5" fmla="val 0"/>
                <a:gd name="f6" fmla="val 1714895"/>
                <a:gd name="f7" fmla="val 463660"/>
                <a:gd name="f8" fmla="val 589416"/>
                <a:gd name="f9" fmla="val 16514"/>
                <a:gd name="f10" fmla="val 538604"/>
                <a:gd name="f11" fmla="val 463661"/>
                <a:gd name="f12" fmla="val 1642489"/>
                <a:gd name="f13" fmla="val 1714896"/>
                <a:gd name="f14" fmla="val 396335"/>
                <a:gd name="f15" fmla="+- 0 0 -90"/>
                <a:gd name="f16" fmla="*/ f3 1 1714895"/>
                <a:gd name="f17" fmla="*/ f4 1 463660"/>
                <a:gd name="f18" fmla="val f5"/>
                <a:gd name="f19" fmla="val f6"/>
                <a:gd name="f20" fmla="val f7"/>
                <a:gd name="f21" fmla="*/ f15 f0 1"/>
                <a:gd name="f22" fmla="+- f20 0 f18"/>
                <a:gd name="f23" fmla="+- f19 0 f18"/>
                <a:gd name="f24" fmla="*/ f21 1 f2"/>
                <a:gd name="f25" fmla="*/ f23 1 1714895"/>
                <a:gd name="f26" fmla="*/ f22 1 463660"/>
                <a:gd name="f27" fmla="*/ 589416 f23 1"/>
                <a:gd name="f28" fmla="*/ 16514 f22 1"/>
                <a:gd name="f29" fmla="*/ 538604 f23 1"/>
                <a:gd name="f30" fmla="*/ 0 f22 1"/>
                <a:gd name="f31" fmla="*/ 0 f23 1"/>
                <a:gd name="f32" fmla="*/ 463661 f22 1"/>
                <a:gd name="f33" fmla="*/ 1642489 f23 1"/>
                <a:gd name="f34" fmla="*/ 1714896 f23 1"/>
                <a:gd name="f35" fmla="*/ 396335 f22 1"/>
                <a:gd name="f36" fmla="+- f24 0 f1"/>
                <a:gd name="f37" fmla="*/ f27 1 1714895"/>
                <a:gd name="f38" fmla="*/ f28 1 463660"/>
                <a:gd name="f39" fmla="*/ f29 1 1714895"/>
                <a:gd name="f40" fmla="*/ f30 1 463660"/>
                <a:gd name="f41" fmla="*/ f31 1 1714895"/>
                <a:gd name="f42" fmla="*/ f32 1 463660"/>
                <a:gd name="f43" fmla="*/ f33 1 1714895"/>
                <a:gd name="f44" fmla="*/ f34 1 1714895"/>
                <a:gd name="f45" fmla="*/ f35 1 463660"/>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5"/>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6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9" y="f68"/>
                </a:cxn>
                <a:cxn ang="f36">
                  <a:pos x="f70" y="f71"/>
                </a:cxn>
              </a:cxnLst>
              <a:rect l="f59" t="f62" r="f60" b="f61"/>
              <a:pathLst>
                <a:path w="1714895" h="463660">
                  <a:moveTo>
                    <a:pt x="f8" y="f9"/>
                  </a:moveTo>
                  <a:lnTo>
                    <a:pt x="f10" y="f5"/>
                  </a:lnTo>
                  <a:lnTo>
                    <a:pt x="f5" y="f11"/>
                  </a:lnTo>
                  <a:lnTo>
                    <a:pt x="f12" y="f11"/>
                  </a:lnTo>
                  <a:lnTo>
                    <a:pt x="f13" y="f14"/>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72">
              <a:extLst>
                <a:ext uri="{FF2B5EF4-FFF2-40B4-BE49-F238E27FC236}">
                  <a16:creationId xmlns:a16="http://schemas.microsoft.com/office/drawing/2014/main" id="{8030D0E3-F441-8F95-35AE-5E67D60920B5}"/>
                </a:ext>
              </a:extLst>
            </p:cNvPr>
            <p:cNvSpPr/>
            <p:nvPr/>
          </p:nvSpPr>
          <p:spPr>
            <a:xfrm>
              <a:off x="2235717" y="6731346"/>
              <a:ext cx="163869" cy="123215"/>
            </a:xfrm>
            <a:custGeom>
              <a:avLst/>
              <a:gdLst>
                <a:gd name="f0" fmla="val 10800000"/>
                <a:gd name="f1" fmla="val 5400000"/>
                <a:gd name="f2" fmla="val 180"/>
                <a:gd name="f3" fmla="val w"/>
                <a:gd name="f4" fmla="val h"/>
                <a:gd name="f5" fmla="val 0"/>
                <a:gd name="f6" fmla="val 163867"/>
                <a:gd name="f7" fmla="val 123218"/>
                <a:gd name="f8" fmla="val 123219"/>
                <a:gd name="f9" fmla="val 163868"/>
                <a:gd name="f10" fmla="val 156246"/>
                <a:gd name="f11" fmla="+- 0 0 -90"/>
                <a:gd name="f12" fmla="*/ f3 1 163867"/>
                <a:gd name="f13" fmla="*/ f4 1 123218"/>
                <a:gd name="f14" fmla="val f5"/>
                <a:gd name="f15" fmla="val f6"/>
                <a:gd name="f16" fmla="val f7"/>
                <a:gd name="f17" fmla="*/ f11 f0 1"/>
                <a:gd name="f18" fmla="+- f16 0 f14"/>
                <a:gd name="f19" fmla="+- f15 0 f14"/>
                <a:gd name="f20" fmla="*/ f17 1 f2"/>
                <a:gd name="f21" fmla="*/ f19 1 163867"/>
                <a:gd name="f22" fmla="*/ f18 1 123218"/>
                <a:gd name="f23" fmla="*/ 0 f19 1"/>
                <a:gd name="f24" fmla="*/ 123219 f18 1"/>
                <a:gd name="f25" fmla="*/ 163868 f19 1"/>
                <a:gd name="f26" fmla="*/ 156246 f19 1"/>
                <a:gd name="f27" fmla="*/ 0 f18 1"/>
                <a:gd name="f28" fmla="+- f20 0 f1"/>
                <a:gd name="f29" fmla="*/ f23 1 163867"/>
                <a:gd name="f30" fmla="*/ f24 1 123218"/>
                <a:gd name="f31" fmla="*/ f25 1 163867"/>
                <a:gd name="f32" fmla="*/ f26 1 163867"/>
                <a:gd name="f33" fmla="*/ f27 1 123218"/>
                <a:gd name="f34" fmla="*/ f14 1 f21"/>
                <a:gd name="f35" fmla="*/ f15 1 f21"/>
                <a:gd name="f36" fmla="*/ f14 1 f22"/>
                <a:gd name="f37" fmla="*/ f16 1 f22"/>
                <a:gd name="f38" fmla="*/ f29 1 f21"/>
                <a:gd name="f39" fmla="*/ f30 1 f22"/>
                <a:gd name="f40" fmla="*/ f31 1 f21"/>
                <a:gd name="f41" fmla="*/ f32 1 f21"/>
                <a:gd name="f42" fmla="*/ f33 1 f22"/>
                <a:gd name="f43" fmla="*/ f34 f12 1"/>
                <a:gd name="f44" fmla="*/ f35 f12 1"/>
                <a:gd name="f45" fmla="*/ f37 f13 1"/>
                <a:gd name="f46" fmla="*/ f36 f13 1"/>
                <a:gd name="f47" fmla="*/ f38 f12 1"/>
                <a:gd name="f48" fmla="*/ f39 f13 1"/>
                <a:gd name="f49" fmla="*/ f40 f12 1"/>
                <a:gd name="f50" fmla="*/ f41 f12 1"/>
                <a:gd name="f51" fmla="*/ f42 f13 1"/>
              </a:gdLst>
              <a:ahLst/>
              <a:cxnLst>
                <a:cxn ang="3cd4">
                  <a:pos x="hc" y="t"/>
                </a:cxn>
                <a:cxn ang="0">
                  <a:pos x="r" y="vc"/>
                </a:cxn>
                <a:cxn ang="cd4">
                  <a:pos x="hc" y="b"/>
                </a:cxn>
                <a:cxn ang="cd2">
                  <a:pos x="l" y="vc"/>
                </a:cxn>
                <a:cxn ang="f28">
                  <a:pos x="f47" y="f48"/>
                </a:cxn>
                <a:cxn ang="f28">
                  <a:pos x="f49" y="f48"/>
                </a:cxn>
                <a:cxn ang="f28">
                  <a:pos x="f50" y="f51"/>
                </a:cxn>
              </a:cxnLst>
              <a:rect l="f43" t="f46" r="f44" b="f45"/>
              <a:pathLst>
                <a:path w="163867" h="123218">
                  <a:moveTo>
                    <a:pt x="f5" y="f8"/>
                  </a:moveTo>
                  <a:lnTo>
                    <a:pt x="f9" y="f8"/>
                  </a:lnTo>
                  <a:lnTo>
                    <a:pt x="f10"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73">
              <a:extLst>
                <a:ext uri="{FF2B5EF4-FFF2-40B4-BE49-F238E27FC236}">
                  <a16:creationId xmlns:a16="http://schemas.microsoft.com/office/drawing/2014/main" id="{1E1F85C6-F90E-2B0A-B340-75368C40D72E}"/>
                </a:ext>
              </a:extLst>
            </p:cNvPr>
            <p:cNvSpPr/>
            <p:nvPr/>
          </p:nvSpPr>
          <p:spPr>
            <a:xfrm>
              <a:off x="3603824" y="3362495"/>
              <a:ext cx="182925" cy="2872157"/>
            </a:xfrm>
            <a:custGeom>
              <a:avLst/>
              <a:gdLst>
                <a:gd name="f0" fmla="val 10800000"/>
                <a:gd name="f1" fmla="val 5400000"/>
                <a:gd name="f2" fmla="val 180"/>
                <a:gd name="f3" fmla="val w"/>
                <a:gd name="f4" fmla="val h"/>
                <a:gd name="f5" fmla="val 0"/>
                <a:gd name="f6" fmla="val 182922"/>
                <a:gd name="f7" fmla="val 2872159"/>
                <a:gd name="f8" fmla="val 86380"/>
                <a:gd name="f9" fmla="val 2792130"/>
                <a:gd name="f10" fmla="val 167678"/>
                <a:gd name="f11" fmla="val 2235737"/>
                <a:gd name="f12" fmla="val 2224304"/>
                <a:gd name="f13" fmla="val 166408"/>
                <a:gd name="f14" fmla="val 2191276"/>
                <a:gd name="f15" fmla="val 165138"/>
                <a:gd name="f16" fmla="val 2123950"/>
                <a:gd name="f17" fmla="val 149894"/>
                <a:gd name="f18" fmla="val 1587881"/>
                <a:gd name="f19" fmla="val 130840"/>
                <a:gd name="f20" fmla="val 917160"/>
                <a:gd name="f21" fmla="val 105434"/>
                <a:gd name="f22" fmla="val 72407"/>
                <a:gd name="f23" fmla="+- 0 0 -90"/>
                <a:gd name="f24" fmla="*/ f3 1 182922"/>
                <a:gd name="f25" fmla="*/ f4 1 2872159"/>
                <a:gd name="f26" fmla="val f5"/>
                <a:gd name="f27" fmla="val f6"/>
                <a:gd name="f28" fmla="val f7"/>
                <a:gd name="f29" fmla="*/ f23 f0 1"/>
                <a:gd name="f30" fmla="+- f28 0 f26"/>
                <a:gd name="f31" fmla="+- f27 0 f26"/>
                <a:gd name="f32" fmla="*/ f29 1 f2"/>
                <a:gd name="f33" fmla="*/ f31 1 182922"/>
                <a:gd name="f34" fmla="*/ f30 1 2872159"/>
                <a:gd name="f35" fmla="*/ 86380 f31 1"/>
                <a:gd name="f36" fmla="*/ 2872159 f30 1"/>
                <a:gd name="f37" fmla="*/ 182922 f31 1"/>
                <a:gd name="f38" fmla="*/ 2792130 f30 1"/>
                <a:gd name="f39" fmla="*/ 167678 f31 1"/>
                <a:gd name="f40" fmla="*/ 2235737 f30 1"/>
                <a:gd name="f41" fmla="*/ 2224304 f30 1"/>
                <a:gd name="f42" fmla="*/ 166408 f31 1"/>
                <a:gd name="f43" fmla="*/ 2191276 f30 1"/>
                <a:gd name="f44" fmla="*/ 165138 f31 1"/>
                <a:gd name="f45" fmla="*/ 2123950 f30 1"/>
                <a:gd name="f46" fmla="*/ 149894 f31 1"/>
                <a:gd name="f47" fmla="*/ 1587881 f30 1"/>
                <a:gd name="f48" fmla="*/ 130840 f31 1"/>
                <a:gd name="f49" fmla="*/ 917160 f30 1"/>
                <a:gd name="f50" fmla="*/ 105434 f31 1"/>
                <a:gd name="f51" fmla="*/ 0 f30 1"/>
                <a:gd name="f52" fmla="*/ 0 f31 1"/>
                <a:gd name="f53" fmla="*/ 72407 f30 1"/>
                <a:gd name="f54" fmla="+- f32 0 f1"/>
                <a:gd name="f55" fmla="*/ f35 1 182922"/>
                <a:gd name="f56" fmla="*/ f36 1 2872159"/>
                <a:gd name="f57" fmla="*/ f37 1 182922"/>
                <a:gd name="f58" fmla="*/ f38 1 2872159"/>
                <a:gd name="f59" fmla="*/ f39 1 182922"/>
                <a:gd name="f60" fmla="*/ f40 1 2872159"/>
                <a:gd name="f61" fmla="*/ f41 1 2872159"/>
                <a:gd name="f62" fmla="*/ f42 1 182922"/>
                <a:gd name="f63" fmla="*/ f43 1 2872159"/>
                <a:gd name="f64" fmla="*/ f44 1 182922"/>
                <a:gd name="f65" fmla="*/ f45 1 2872159"/>
                <a:gd name="f66" fmla="*/ f46 1 182922"/>
                <a:gd name="f67" fmla="*/ f47 1 2872159"/>
                <a:gd name="f68" fmla="*/ f48 1 182922"/>
                <a:gd name="f69" fmla="*/ f49 1 2872159"/>
                <a:gd name="f70" fmla="*/ f50 1 182922"/>
                <a:gd name="f71" fmla="*/ f51 1 2872159"/>
                <a:gd name="f72" fmla="*/ f52 1 182922"/>
                <a:gd name="f73" fmla="*/ f53 1 2872159"/>
                <a:gd name="f74" fmla="*/ f26 1 f33"/>
                <a:gd name="f75" fmla="*/ f27 1 f33"/>
                <a:gd name="f76" fmla="*/ f26 1 f34"/>
                <a:gd name="f77" fmla="*/ f28 1 f34"/>
                <a:gd name="f78" fmla="*/ f55 1 f33"/>
                <a:gd name="f79" fmla="*/ f56 1 f34"/>
                <a:gd name="f80" fmla="*/ f57 1 f33"/>
                <a:gd name="f81" fmla="*/ f58 1 f34"/>
                <a:gd name="f82" fmla="*/ f59 1 f33"/>
                <a:gd name="f83" fmla="*/ f60 1 f34"/>
                <a:gd name="f84" fmla="*/ f61 1 f34"/>
                <a:gd name="f85" fmla="*/ f62 1 f33"/>
                <a:gd name="f86" fmla="*/ f63 1 f34"/>
                <a:gd name="f87" fmla="*/ f64 1 f33"/>
                <a:gd name="f88" fmla="*/ f65 1 f34"/>
                <a:gd name="f89" fmla="*/ f66 1 f33"/>
                <a:gd name="f90" fmla="*/ f67 1 f34"/>
                <a:gd name="f91" fmla="*/ f68 1 f33"/>
                <a:gd name="f92" fmla="*/ f69 1 f34"/>
                <a:gd name="f93" fmla="*/ f70 1 f33"/>
                <a:gd name="f94" fmla="*/ f71 1 f34"/>
                <a:gd name="f95" fmla="*/ f72 1 f33"/>
                <a:gd name="f96" fmla="*/ f73 1 f34"/>
                <a:gd name="f97" fmla="*/ f74 f24 1"/>
                <a:gd name="f98" fmla="*/ f75 f24 1"/>
                <a:gd name="f99" fmla="*/ f77 f25 1"/>
                <a:gd name="f100" fmla="*/ f76 f25 1"/>
                <a:gd name="f101" fmla="*/ f78 f24 1"/>
                <a:gd name="f102" fmla="*/ f79 f25 1"/>
                <a:gd name="f103" fmla="*/ f80 f24 1"/>
                <a:gd name="f104" fmla="*/ f81 f25 1"/>
                <a:gd name="f105" fmla="*/ f82 f24 1"/>
                <a:gd name="f106" fmla="*/ f83 f25 1"/>
                <a:gd name="f107" fmla="*/ f84 f25 1"/>
                <a:gd name="f108" fmla="*/ f85 f24 1"/>
                <a:gd name="f109" fmla="*/ f86 f25 1"/>
                <a:gd name="f110" fmla="*/ f87 f24 1"/>
                <a:gd name="f111" fmla="*/ f88 f25 1"/>
                <a:gd name="f112" fmla="*/ f89 f24 1"/>
                <a:gd name="f113" fmla="*/ f90 f25 1"/>
                <a:gd name="f114" fmla="*/ f91 f24 1"/>
                <a:gd name="f115" fmla="*/ f92 f25 1"/>
                <a:gd name="f116" fmla="*/ f93 f24 1"/>
                <a:gd name="f117" fmla="*/ f94 f25 1"/>
                <a:gd name="f118" fmla="*/ f95 f24 1"/>
                <a:gd name="f119" fmla="*/ f96 f25 1"/>
              </a:gdLst>
              <a:ahLst/>
              <a:cxnLst>
                <a:cxn ang="3cd4">
                  <a:pos x="hc" y="t"/>
                </a:cxn>
                <a:cxn ang="0">
                  <a:pos x="r" y="vc"/>
                </a:cxn>
                <a:cxn ang="cd4">
                  <a:pos x="hc" y="b"/>
                </a:cxn>
                <a:cxn ang="cd2">
                  <a:pos x="l" y="vc"/>
                </a:cxn>
                <a:cxn ang="f54">
                  <a:pos x="f101" y="f102"/>
                </a:cxn>
                <a:cxn ang="f54">
                  <a:pos x="f103" y="f104"/>
                </a:cxn>
                <a:cxn ang="f54">
                  <a:pos x="f105" y="f106"/>
                </a:cxn>
                <a:cxn ang="f54">
                  <a:pos x="f105" y="f107"/>
                </a:cxn>
                <a:cxn ang="f54">
                  <a:pos x="f105" y="f107"/>
                </a:cxn>
                <a:cxn ang="f54">
                  <a:pos x="f105" y="f107"/>
                </a:cxn>
                <a:cxn ang="f54">
                  <a:pos x="f108" y="f109"/>
                </a:cxn>
                <a:cxn ang="f54">
                  <a:pos x="f108" y="f109"/>
                </a:cxn>
                <a:cxn ang="f54">
                  <a:pos x="f108" y="f109"/>
                </a:cxn>
                <a:cxn ang="f54">
                  <a:pos x="f108" y="f109"/>
                </a:cxn>
                <a:cxn ang="f54">
                  <a:pos x="f110" y="f111"/>
                </a:cxn>
                <a:cxn ang="f54">
                  <a:pos x="f112" y="f113"/>
                </a:cxn>
                <a:cxn ang="f54">
                  <a:pos x="f114" y="f115"/>
                </a:cxn>
                <a:cxn ang="f54">
                  <a:pos x="f116" y="f117"/>
                </a:cxn>
                <a:cxn ang="f54">
                  <a:pos x="f118" y="f119"/>
                </a:cxn>
              </a:cxnLst>
              <a:rect l="f97" t="f100" r="f98" b="f99"/>
              <a:pathLst>
                <a:path w="182922" h="2872159">
                  <a:moveTo>
                    <a:pt x="f8" y="f7"/>
                  </a:moveTo>
                  <a:lnTo>
                    <a:pt x="f6" y="f9"/>
                  </a:lnTo>
                  <a:lnTo>
                    <a:pt x="f10" y="f11"/>
                  </a:lnTo>
                  <a:lnTo>
                    <a:pt x="f10" y="f12"/>
                  </a:lnTo>
                  <a:lnTo>
                    <a:pt x="f10" y="f12"/>
                  </a:lnTo>
                  <a:lnTo>
                    <a:pt x="f10" y="f12"/>
                  </a:lnTo>
                  <a:lnTo>
                    <a:pt x="f13" y="f14"/>
                  </a:lnTo>
                  <a:lnTo>
                    <a:pt x="f13" y="f14"/>
                  </a:lnTo>
                  <a:lnTo>
                    <a:pt x="f13" y="f14"/>
                  </a:lnTo>
                  <a:lnTo>
                    <a:pt x="f13" y="f14"/>
                  </a:lnTo>
                  <a:lnTo>
                    <a:pt x="f15" y="f16"/>
                  </a:lnTo>
                  <a:lnTo>
                    <a:pt x="f17" y="f18"/>
                  </a:lnTo>
                  <a:lnTo>
                    <a:pt x="f19" y="f20"/>
                  </a:lnTo>
                  <a:lnTo>
                    <a:pt x="f21" y="f5"/>
                  </a:lnTo>
                  <a:lnTo>
                    <a:pt x="f5" y="f22"/>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74">
              <a:extLst>
                <a:ext uri="{FF2B5EF4-FFF2-40B4-BE49-F238E27FC236}">
                  <a16:creationId xmlns:a16="http://schemas.microsoft.com/office/drawing/2014/main" id="{C013149B-49A8-22D7-F9FC-A543B788F746}"/>
                </a:ext>
              </a:extLst>
            </p:cNvPr>
            <p:cNvSpPr/>
            <p:nvPr/>
          </p:nvSpPr>
          <p:spPr>
            <a:xfrm>
              <a:off x="1559920" y="2676531"/>
              <a:ext cx="2139174" cy="1222031"/>
            </a:xfrm>
            <a:custGeom>
              <a:avLst/>
              <a:gdLst>
                <a:gd name="f0" fmla="val 10800000"/>
                <a:gd name="f1" fmla="val 5400000"/>
                <a:gd name="f2" fmla="val 180"/>
                <a:gd name="f3" fmla="val w"/>
                <a:gd name="f4" fmla="val h"/>
                <a:gd name="f5" fmla="val 0"/>
                <a:gd name="f6" fmla="val 2139173"/>
                <a:gd name="f7" fmla="val 1222033"/>
                <a:gd name="f8" fmla="val 865069"/>
                <a:gd name="f9" fmla="val 407768"/>
                <a:gd name="f10" fmla="val 349331"/>
                <a:gd name="f11" fmla="val 734236"/>
                <a:gd name="f12" fmla="val 125759"/>
                <a:gd name="f13" fmla="val 875240"/>
                <a:gd name="f14" fmla="val 116867"/>
                <a:gd name="f15" fmla="val 881592"/>
                <a:gd name="f16" fmla="val 955269"/>
                <a:gd name="f17" fmla="val 938746"/>
                <a:gd name="f18" fmla="val 1753004"/>
                <a:gd name="f19" fmla="val 673262"/>
                <a:gd name="f20" fmla="val 1754275"/>
                <a:gd name="f21" fmla="val 1755545"/>
                <a:gd name="f22" fmla="val 1759356"/>
                <a:gd name="f23" fmla="val 2035009"/>
                <a:gd name="f24" fmla="val 745669"/>
                <a:gd name="f25" fmla="val 2139174"/>
                <a:gd name="f26" fmla="val 674532"/>
                <a:gd name="f27" fmla="val 1808897"/>
                <a:gd name="f28" fmla="val 588151"/>
                <a:gd name="f29" fmla="val 1220752"/>
                <a:gd name="f30" fmla="val 435715"/>
                <a:gd name="f31" fmla="val 1219481"/>
                <a:gd name="f32" fmla="val 1218211"/>
                <a:gd name="f33" fmla="val 434444"/>
                <a:gd name="f34" fmla="val 433174"/>
                <a:gd name="f35" fmla="val 1216941"/>
                <a:gd name="f36" fmla="val 431904"/>
                <a:gd name="f37" fmla="val 1215670"/>
                <a:gd name="f38" fmla="val 430633"/>
                <a:gd name="f39" fmla="val 429363"/>
                <a:gd name="f40" fmla="val 428093"/>
                <a:gd name="f41" fmla="val 426823"/>
                <a:gd name="f42" fmla="val 425552"/>
                <a:gd name="f43" fmla="val 424282"/>
                <a:gd name="f44" fmla="val 423012"/>
                <a:gd name="f45" fmla="val 1774599"/>
                <a:gd name="f46" fmla="val 64786"/>
                <a:gd name="f47" fmla="val 1606921"/>
                <a:gd name="f48" fmla="val 24136"/>
                <a:gd name="f49" fmla="val 1510378"/>
                <a:gd name="f50" fmla="+- 0 0 -90"/>
                <a:gd name="f51" fmla="*/ f3 1 2139173"/>
                <a:gd name="f52" fmla="*/ f4 1 1222033"/>
                <a:gd name="f53" fmla="val f5"/>
                <a:gd name="f54" fmla="val f6"/>
                <a:gd name="f55" fmla="val f7"/>
                <a:gd name="f56" fmla="*/ f50 f0 1"/>
                <a:gd name="f57" fmla="+- f55 0 f53"/>
                <a:gd name="f58" fmla="+- f54 0 f53"/>
                <a:gd name="f59" fmla="*/ f56 1 f2"/>
                <a:gd name="f60" fmla="*/ f58 1 2139173"/>
                <a:gd name="f61" fmla="*/ f57 1 1222033"/>
                <a:gd name="f62" fmla="*/ 865069 f58 1"/>
                <a:gd name="f63" fmla="*/ 407768 f57 1"/>
                <a:gd name="f64" fmla="*/ 349331 f58 1"/>
                <a:gd name="f65" fmla="*/ 734236 f57 1"/>
                <a:gd name="f66" fmla="*/ 125759 f58 1"/>
                <a:gd name="f67" fmla="*/ 875240 f57 1"/>
                <a:gd name="f68" fmla="*/ 116867 f58 1"/>
                <a:gd name="f69" fmla="*/ 881592 f57 1"/>
                <a:gd name="f70" fmla="*/ 0 f58 1"/>
                <a:gd name="f71" fmla="*/ 955269 f57 1"/>
                <a:gd name="f72" fmla="*/ 938746 f58 1"/>
                <a:gd name="f73" fmla="*/ 1222033 f57 1"/>
                <a:gd name="f74" fmla="*/ 1753004 f58 1"/>
                <a:gd name="f75" fmla="*/ 673262 f57 1"/>
                <a:gd name="f76" fmla="*/ 1754275 f58 1"/>
                <a:gd name="f77" fmla="*/ 1755545 f58 1"/>
                <a:gd name="f78" fmla="*/ 1759356 f58 1"/>
                <a:gd name="f79" fmla="*/ 2035009 f58 1"/>
                <a:gd name="f80" fmla="*/ 745669 f57 1"/>
                <a:gd name="f81" fmla="*/ 2139174 f58 1"/>
                <a:gd name="f82" fmla="*/ 674532 f57 1"/>
                <a:gd name="f83" fmla="*/ 1808897 f58 1"/>
                <a:gd name="f84" fmla="*/ 588151 f57 1"/>
                <a:gd name="f85" fmla="*/ 1220752 f58 1"/>
                <a:gd name="f86" fmla="*/ 435715 f57 1"/>
                <a:gd name="f87" fmla="*/ 1219481 f58 1"/>
                <a:gd name="f88" fmla="*/ 1218211 f58 1"/>
                <a:gd name="f89" fmla="*/ 434444 f57 1"/>
                <a:gd name="f90" fmla="*/ 1216941 f58 1"/>
                <a:gd name="f91" fmla="*/ 433174 f57 1"/>
                <a:gd name="f92" fmla="*/ 1215670 f58 1"/>
                <a:gd name="f93" fmla="*/ 431904 f57 1"/>
                <a:gd name="f94" fmla="*/ 430633 f57 1"/>
                <a:gd name="f95" fmla="*/ 429363 f57 1"/>
                <a:gd name="f96" fmla="*/ 428093 f57 1"/>
                <a:gd name="f97" fmla="*/ 426823 f57 1"/>
                <a:gd name="f98" fmla="*/ 425552 f57 1"/>
                <a:gd name="f99" fmla="*/ 424282 f57 1"/>
                <a:gd name="f100" fmla="*/ 423012 f57 1"/>
                <a:gd name="f101" fmla="*/ 1774599 f58 1"/>
                <a:gd name="f102" fmla="*/ 64786 f57 1"/>
                <a:gd name="f103" fmla="*/ 1606921 f58 1"/>
                <a:gd name="f104" fmla="*/ 24136 f57 1"/>
                <a:gd name="f105" fmla="*/ 1510378 f58 1"/>
                <a:gd name="f106" fmla="*/ 0 f57 1"/>
                <a:gd name="f107" fmla="+- f59 0 f1"/>
                <a:gd name="f108" fmla="*/ f62 1 2139173"/>
                <a:gd name="f109" fmla="*/ f63 1 1222033"/>
                <a:gd name="f110" fmla="*/ f64 1 2139173"/>
                <a:gd name="f111" fmla="*/ f65 1 1222033"/>
                <a:gd name="f112" fmla="*/ f66 1 2139173"/>
                <a:gd name="f113" fmla="*/ f67 1 1222033"/>
                <a:gd name="f114" fmla="*/ f68 1 2139173"/>
                <a:gd name="f115" fmla="*/ f69 1 1222033"/>
                <a:gd name="f116" fmla="*/ f70 1 2139173"/>
                <a:gd name="f117" fmla="*/ f71 1 1222033"/>
                <a:gd name="f118" fmla="*/ f72 1 2139173"/>
                <a:gd name="f119" fmla="*/ f73 1 1222033"/>
                <a:gd name="f120" fmla="*/ f74 1 2139173"/>
                <a:gd name="f121" fmla="*/ f75 1 1222033"/>
                <a:gd name="f122" fmla="*/ f76 1 2139173"/>
                <a:gd name="f123" fmla="*/ f77 1 2139173"/>
                <a:gd name="f124" fmla="*/ f78 1 2139173"/>
                <a:gd name="f125" fmla="*/ f79 1 2139173"/>
                <a:gd name="f126" fmla="*/ f80 1 1222033"/>
                <a:gd name="f127" fmla="*/ f81 1 2139173"/>
                <a:gd name="f128" fmla="*/ f82 1 1222033"/>
                <a:gd name="f129" fmla="*/ f83 1 2139173"/>
                <a:gd name="f130" fmla="*/ f84 1 1222033"/>
                <a:gd name="f131" fmla="*/ f85 1 2139173"/>
                <a:gd name="f132" fmla="*/ f86 1 1222033"/>
                <a:gd name="f133" fmla="*/ f87 1 2139173"/>
                <a:gd name="f134" fmla="*/ f88 1 2139173"/>
                <a:gd name="f135" fmla="*/ f89 1 1222033"/>
                <a:gd name="f136" fmla="*/ f90 1 2139173"/>
                <a:gd name="f137" fmla="*/ f91 1 1222033"/>
                <a:gd name="f138" fmla="*/ f92 1 2139173"/>
                <a:gd name="f139" fmla="*/ f93 1 1222033"/>
                <a:gd name="f140" fmla="*/ f94 1 1222033"/>
                <a:gd name="f141" fmla="*/ f95 1 1222033"/>
                <a:gd name="f142" fmla="*/ f96 1 1222033"/>
                <a:gd name="f143" fmla="*/ f97 1 1222033"/>
                <a:gd name="f144" fmla="*/ f98 1 1222033"/>
                <a:gd name="f145" fmla="*/ f99 1 1222033"/>
                <a:gd name="f146" fmla="*/ f100 1 1222033"/>
                <a:gd name="f147" fmla="*/ f101 1 2139173"/>
                <a:gd name="f148" fmla="*/ f102 1 1222033"/>
                <a:gd name="f149" fmla="*/ f103 1 2139173"/>
                <a:gd name="f150" fmla="*/ f104 1 1222033"/>
                <a:gd name="f151" fmla="*/ f105 1 2139173"/>
                <a:gd name="f152" fmla="*/ f106 1 1222033"/>
                <a:gd name="f153" fmla="*/ f53 1 f60"/>
                <a:gd name="f154" fmla="*/ f54 1 f60"/>
                <a:gd name="f155" fmla="*/ f53 1 f61"/>
                <a:gd name="f156" fmla="*/ f55 1 f61"/>
                <a:gd name="f157" fmla="*/ f108 1 f60"/>
                <a:gd name="f158" fmla="*/ f109 1 f61"/>
                <a:gd name="f159" fmla="*/ f110 1 f60"/>
                <a:gd name="f160" fmla="*/ f111 1 f61"/>
                <a:gd name="f161" fmla="*/ f112 1 f60"/>
                <a:gd name="f162" fmla="*/ f113 1 f61"/>
                <a:gd name="f163" fmla="*/ f114 1 f60"/>
                <a:gd name="f164" fmla="*/ f115 1 f61"/>
                <a:gd name="f165" fmla="*/ f116 1 f60"/>
                <a:gd name="f166" fmla="*/ f117 1 f61"/>
                <a:gd name="f167" fmla="*/ f118 1 f60"/>
                <a:gd name="f168" fmla="*/ f119 1 f61"/>
                <a:gd name="f169" fmla="*/ f120 1 f60"/>
                <a:gd name="f170" fmla="*/ f121 1 f61"/>
                <a:gd name="f171" fmla="*/ f122 1 f60"/>
                <a:gd name="f172" fmla="*/ f123 1 f60"/>
                <a:gd name="f173" fmla="*/ f124 1 f60"/>
                <a:gd name="f174" fmla="*/ f125 1 f60"/>
                <a:gd name="f175" fmla="*/ f126 1 f61"/>
                <a:gd name="f176" fmla="*/ f127 1 f60"/>
                <a:gd name="f177" fmla="*/ f128 1 f61"/>
                <a:gd name="f178" fmla="*/ f129 1 f60"/>
                <a:gd name="f179" fmla="*/ f130 1 f61"/>
                <a:gd name="f180" fmla="*/ f131 1 f60"/>
                <a:gd name="f181" fmla="*/ f132 1 f61"/>
                <a:gd name="f182" fmla="*/ f133 1 f60"/>
                <a:gd name="f183" fmla="*/ f134 1 f60"/>
                <a:gd name="f184" fmla="*/ f135 1 f61"/>
                <a:gd name="f185" fmla="*/ f136 1 f60"/>
                <a:gd name="f186" fmla="*/ f137 1 f61"/>
                <a:gd name="f187" fmla="*/ f138 1 f60"/>
                <a:gd name="f188" fmla="*/ f139 1 f61"/>
                <a:gd name="f189" fmla="*/ f140 1 f61"/>
                <a:gd name="f190" fmla="*/ f141 1 f61"/>
                <a:gd name="f191" fmla="*/ f142 1 f61"/>
                <a:gd name="f192" fmla="*/ f143 1 f61"/>
                <a:gd name="f193" fmla="*/ f144 1 f61"/>
                <a:gd name="f194" fmla="*/ f145 1 f61"/>
                <a:gd name="f195" fmla="*/ f146 1 f61"/>
                <a:gd name="f196" fmla="*/ f147 1 f60"/>
                <a:gd name="f197" fmla="*/ f148 1 f61"/>
                <a:gd name="f198" fmla="*/ f149 1 f60"/>
                <a:gd name="f199" fmla="*/ f150 1 f61"/>
                <a:gd name="f200" fmla="*/ f151 1 f60"/>
                <a:gd name="f201" fmla="*/ f152 1 f61"/>
                <a:gd name="f202" fmla="*/ f153 f51 1"/>
                <a:gd name="f203" fmla="*/ f154 f51 1"/>
                <a:gd name="f204" fmla="*/ f156 f52 1"/>
                <a:gd name="f205" fmla="*/ f155 f52 1"/>
                <a:gd name="f206" fmla="*/ f157 f51 1"/>
                <a:gd name="f207" fmla="*/ f158 f52 1"/>
                <a:gd name="f208" fmla="*/ f159 f51 1"/>
                <a:gd name="f209" fmla="*/ f160 f52 1"/>
                <a:gd name="f210" fmla="*/ f161 f51 1"/>
                <a:gd name="f211" fmla="*/ f162 f52 1"/>
                <a:gd name="f212" fmla="*/ f163 f51 1"/>
                <a:gd name="f213" fmla="*/ f164 f52 1"/>
                <a:gd name="f214" fmla="*/ f165 f51 1"/>
                <a:gd name="f215" fmla="*/ f166 f52 1"/>
                <a:gd name="f216" fmla="*/ f167 f51 1"/>
                <a:gd name="f217" fmla="*/ f168 f52 1"/>
                <a:gd name="f218" fmla="*/ f169 f51 1"/>
                <a:gd name="f219" fmla="*/ f170 f52 1"/>
                <a:gd name="f220" fmla="*/ f171 f51 1"/>
                <a:gd name="f221" fmla="*/ f172 f51 1"/>
                <a:gd name="f222" fmla="*/ f173 f51 1"/>
                <a:gd name="f223" fmla="*/ f174 f51 1"/>
                <a:gd name="f224" fmla="*/ f175 f52 1"/>
                <a:gd name="f225" fmla="*/ f176 f51 1"/>
                <a:gd name="f226" fmla="*/ f177 f52 1"/>
                <a:gd name="f227" fmla="*/ f178 f51 1"/>
                <a:gd name="f228" fmla="*/ f179 f52 1"/>
                <a:gd name="f229" fmla="*/ f180 f51 1"/>
                <a:gd name="f230" fmla="*/ f181 f52 1"/>
                <a:gd name="f231" fmla="*/ f182 f51 1"/>
                <a:gd name="f232" fmla="*/ f183 f51 1"/>
                <a:gd name="f233" fmla="*/ f184 f52 1"/>
                <a:gd name="f234" fmla="*/ f185 f51 1"/>
                <a:gd name="f235" fmla="*/ f186 f52 1"/>
                <a:gd name="f236" fmla="*/ f187 f51 1"/>
                <a:gd name="f237" fmla="*/ f188 f52 1"/>
                <a:gd name="f238" fmla="*/ f189 f52 1"/>
                <a:gd name="f239" fmla="*/ f190 f52 1"/>
                <a:gd name="f240" fmla="*/ f191 f52 1"/>
                <a:gd name="f241" fmla="*/ f192 f52 1"/>
                <a:gd name="f242" fmla="*/ f193 f52 1"/>
                <a:gd name="f243" fmla="*/ f194 f52 1"/>
                <a:gd name="f244" fmla="*/ f195 f52 1"/>
                <a:gd name="f245" fmla="*/ f196 f51 1"/>
                <a:gd name="f246" fmla="*/ f197 f52 1"/>
                <a:gd name="f247" fmla="*/ f198 f51 1"/>
                <a:gd name="f248" fmla="*/ f199 f52 1"/>
                <a:gd name="f249" fmla="*/ f200 f51 1"/>
                <a:gd name="f250" fmla="*/ f201 f52 1"/>
              </a:gdLst>
              <a:ahLst/>
              <a:cxnLst>
                <a:cxn ang="3cd4">
                  <a:pos x="hc" y="t"/>
                </a:cxn>
                <a:cxn ang="0">
                  <a:pos x="r" y="vc"/>
                </a:cxn>
                <a:cxn ang="cd4">
                  <a:pos x="hc" y="b"/>
                </a:cxn>
                <a:cxn ang="cd2">
                  <a:pos x="l" y="vc"/>
                </a:cxn>
                <a:cxn ang="f107">
                  <a:pos x="f206" y="f207"/>
                </a:cxn>
                <a:cxn ang="f107">
                  <a:pos x="f208" y="f209"/>
                </a:cxn>
                <a:cxn ang="f107">
                  <a:pos x="f210" y="f211"/>
                </a:cxn>
                <a:cxn ang="f107">
                  <a:pos x="f210" y="f211"/>
                </a:cxn>
                <a:cxn ang="f107">
                  <a:pos x="f212" y="f213"/>
                </a:cxn>
                <a:cxn ang="f107">
                  <a:pos x="f212" y="f213"/>
                </a:cxn>
                <a:cxn ang="f107">
                  <a:pos x="f214" y="f215"/>
                </a:cxn>
                <a:cxn ang="f107">
                  <a:pos x="f216" y="f217"/>
                </a:cxn>
                <a:cxn ang="f107">
                  <a:pos x="f218" y="f219"/>
                </a:cxn>
                <a:cxn ang="f107">
                  <a:pos x="f218" y="f219"/>
                </a:cxn>
                <a:cxn ang="f107">
                  <a:pos x="f218" y="f219"/>
                </a:cxn>
                <a:cxn ang="f107">
                  <a:pos x="f220" y="f219"/>
                </a:cxn>
                <a:cxn ang="f107">
                  <a:pos x="f221" y="f219"/>
                </a:cxn>
                <a:cxn ang="f107">
                  <a:pos x="f222" y="f219"/>
                </a:cxn>
                <a:cxn ang="f107">
                  <a:pos x="f223" y="f224"/>
                </a:cxn>
                <a:cxn ang="f107">
                  <a:pos x="f225" y="f226"/>
                </a:cxn>
                <a:cxn ang="f107">
                  <a:pos x="f227" y="f228"/>
                </a:cxn>
                <a:cxn ang="f107">
                  <a:pos x="f229" y="f230"/>
                </a:cxn>
                <a:cxn ang="f107">
                  <a:pos x="f229" y="f230"/>
                </a:cxn>
                <a:cxn ang="f107">
                  <a:pos x="f231" y="f230"/>
                </a:cxn>
                <a:cxn ang="f107">
                  <a:pos x="f232" y="f233"/>
                </a:cxn>
                <a:cxn ang="f107">
                  <a:pos x="f234" y="f235"/>
                </a:cxn>
                <a:cxn ang="f107">
                  <a:pos x="f234" y="f235"/>
                </a:cxn>
                <a:cxn ang="f107">
                  <a:pos x="f236" y="f237"/>
                </a:cxn>
                <a:cxn ang="f107">
                  <a:pos x="f236" y="f238"/>
                </a:cxn>
                <a:cxn ang="f107">
                  <a:pos x="f236" y="f239"/>
                </a:cxn>
                <a:cxn ang="f107">
                  <a:pos x="f236" y="f240"/>
                </a:cxn>
                <a:cxn ang="f107">
                  <a:pos x="f236" y="f240"/>
                </a:cxn>
                <a:cxn ang="f107">
                  <a:pos x="f236" y="f241"/>
                </a:cxn>
                <a:cxn ang="f107">
                  <a:pos x="f234" y="f242"/>
                </a:cxn>
                <a:cxn ang="f107">
                  <a:pos x="f232" y="f243"/>
                </a:cxn>
                <a:cxn ang="f107">
                  <a:pos x="f231" y="f244"/>
                </a:cxn>
                <a:cxn ang="f107">
                  <a:pos x="f245" y="f246"/>
                </a:cxn>
                <a:cxn ang="f107">
                  <a:pos x="f247" y="f248"/>
                </a:cxn>
                <a:cxn ang="f107">
                  <a:pos x="f249" y="f250"/>
                </a:cxn>
                <a:cxn ang="f107">
                  <a:pos x="f206" y="f207"/>
                </a:cxn>
              </a:cxnLst>
              <a:rect l="f202" t="f205" r="f203" b="f204"/>
              <a:pathLst>
                <a:path w="2139173" h="1222033">
                  <a:moveTo>
                    <a:pt x="f8" y="f9"/>
                  </a:moveTo>
                  <a:lnTo>
                    <a:pt x="f10" y="f11"/>
                  </a:lnTo>
                  <a:lnTo>
                    <a:pt x="f12" y="f13"/>
                  </a:lnTo>
                  <a:lnTo>
                    <a:pt x="f12" y="f13"/>
                  </a:lnTo>
                  <a:lnTo>
                    <a:pt x="f14" y="f15"/>
                  </a:lnTo>
                  <a:lnTo>
                    <a:pt x="f14" y="f15"/>
                  </a:lnTo>
                  <a:lnTo>
                    <a:pt x="f5" y="f16"/>
                  </a:lnTo>
                  <a:lnTo>
                    <a:pt x="f17" y="f7"/>
                  </a:lnTo>
                  <a:lnTo>
                    <a:pt x="f18" y="f19"/>
                  </a:lnTo>
                  <a:lnTo>
                    <a:pt x="f18" y="f19"/>
                  </a:lnTo>
                  <a:lnTo>
                    <a:pt x="f18" y="f19"/>
                  </a:lnTo>
                  <a:lnTo>
                    <a:pt x="f20" y="f19"/>
                  </a:lnTo>
                  <a:lnTo>
                    <a:pt x="f21" y="f19"/>
                  </a:lnTo>
                  <a:lnTo>
                    <a:pt x="f22" y="f19"/>
                  </a:lnTo>
                  <a:lnTo>
                    <a:pt x="f23" y="f24"/>
                  </a:lnTo>
                  <a:lnTo>
                    <a:pt x="f25" y="f26"/>
                  </a:lnTo>
                  <a:lnTo>
                    <a:pt x="f27" y="f28"/>
                  </a:lnTo>
                  <a:lnTo>
                    <a:pt x="f29" y="f30"/>
                  </a:lnTo>
                  <a:lnTo>
                    <a:pt x="f29" y="f30"/>
                  </a:lnTo>
                  <a:lnTo>
                    <a:pt x="f31" y="f30"/>
                  </a:lnTo>
                  <a:lnTo>
                    <a:pt x="f32" y="f33"/>
                  </a:lnTo>
                  <a:cubicBezTo>
                    <a:pt x="f32" y="f34"/>
                    <a:pt x="f35" y="f34"/>
                    <a:pt x="f35" y="f34"/>
                  </a:cubicBezTo>
                  <a:lnTo>
                    <a:pt x="f35" y="f34"/>
                  </a:lnTo>
                  <a:cubicBezTo>
                    <a:pt x="f35" y="f34"/>
                    <a:pt x="f35" y="f36"/>
                    <a:pt x="f37" y="f36"/>
                  </a:cubicBezTo>
                  <a:cubicBezTo>
                    <a:pt x="f37" y="f36"/>
                    <a:pt x="f37" y="f38"/>
                    <a:pt x="f37" y="f38"/>
                  </a:cubicBezTo>
                  <a:cubicBezTo>
                    <a:pt x="f37" y="f38"/>
                    <a:pt x="f37" y="f39"/>
                    <a:pt x="f37" y="f39"/>
                  </a:cubicBezTo>
                  <a:cubicBezTo>
                    <a:pt x="f37" y="f39"/>
                    <a:pt x="f37" y="f40"/>
                    <a:pt x="f37" y="f40"/>
                  </a:cubicBezTo>
                  <a:lnTo>
                    <a:pt x="f37" y="f40"/>
                  </a:lnTo>
                  <a:cubicBezTo>
                    <a:pt x="f37" y="f40"/>
                    <a:pt x="f37" y="f40"/>
                    <a:pt x="f37" y="f41"/>
                  </a:cubicBezTo>
                  <a:lnTo>
                    <a:pt x="f35" y="f42"/>
                  </a:lnTo>
                  <a:lnTo>
                    <a:pt x="f32" y="f43"/>
                  </a:lnTo>
                  <a:lnTo>
                    <a:pt x="f31" y="f44"/>
                  </a:lnTo>
                  <a:lnTo>
                    <a:pt x="f45" y="f46"/>
                  </a:lnTo>
                  <a:lnTo>
                    <a:pt x="f47" y="f48"/>
                  </a:lnTo>
                  <a:lnTo>
                    <a:pt x="f49" y="f5"/>
                  </a:lnTo>
                  <a:lnTo>
                    <a:pt x="f8" y="f9"/>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75">
              <a:extLst>
                <a:ext uri="{FF2B5EF4-FFF2-40B4-BE49-F238E27FC236}">
                  <a16:creationId xmlns:a16="http://schemas.microsoft.com/office/drawing/2014/main" id="{B41A3950-9699-D5BF-E951-46A1A205A6D7}"/>
                </a:ext>
              </a:extLst>
            </p:cNvPr>
            <p:cNvSpPr/>
            <p:nvPr/>
          </p:nvSpPr>
          <p:spPr>
            <a:xfrm>
              <a:off x="1549752" y="3645776"/>
              <a:ext cx="1105152" cy="3208785"/>
            </a:xfrm>
            <a:custGeom>
              <a:avLst/>
              <a:gdLst>
                <a:gd name="f0" fmla="val 10800000"/>
                <a:gd name="f1" fmla="val 5400000"/>
                <a:gd name="f2" fmla="val 180"/>
                <a:gd name="f3" fmla="val w"/>
                <a:gd name="f4" fmla="val h"/>
                <a:gd name="f5" fmla="val 0"/>
                <a:gd name="f6" fmla="val 1105154"/>
                <a:gd name="f7" fmla="val 3208789"/>
                <a:gd name="f8" fmla="val 47001"/>
                <a:gd name="f9" fmla="val 603395"/>
                <a:gd name="f10" fmla="val 96542"/>
                <a:gd name="f11" fmla="val 1251250"/>
                <a:gd name="f12" fmla="val 111786"/>
                <a:gd name="f13" fmla="val 1454499"/>
                <a:gd name="f14" fmla="val 121948"/>
                <a:gd name="f15" fmla="val 1580259"/>
                <a:gd name="f16" fmla="val 161327"/>
                <a:gd name="f17" fmla="val 2092192"/>
                <a:gd name="f18" fmla="val 213409"/>
                <a:gd name="f19" fmla="val 2761643"/>
                <a:gd name="f20" fmla="val 217220"/>
                <a:gd name="f21" fmla="val 2813725"/>
                <a:gd name="f22" fmla="val 867610"/>
                <a:gd name="f23" fmla="val 3051273"/>
                <a:gd name="f24" fmla="val 868880"/>
                <a:gd name="f25" fmla="val 3052543"/>
                <a:gd name="f26" fmla="val 870151"/>
                <a:gd name="f27" fmla="val 3053813"/>
                <a:gd name="f28" fmla="val 3055083"/>
                <a:gd name="f29" fmla="val 3056353"/>
                <a:gd name="f30" fmla="val 3057624"/>
                <a:gd name="f31" fmla="val 879043"/>
                <a:gd name="f32" fmla="val 3208790"/>
                <a:gd name="f33" fmla="val 1105155"/>
                <a:gd name="f34" fmla="val 940017"/>
                <a:gd name="f35" fmla="val 268034"/>
                <a:gd name="f36" fmla="+- 0 0 -90"/>
                <a:gd name="f37" fmla="*/ f3 1 1105154"/>
                <a:gd name="f38" fmla="*/ f4 1 3208789"/>
                <a:gd name="f39" fmla="val f5"/>
                <a:gd name="f40" fmla="val f6"/>
                <a:gd name="f41" fmla="val f7"/>
                <a:gd name="f42" fmla="*/ f36 f0 1"/>
                <a:gd name="f43" fmla="+- f41 0 f39"/>
                <a:gd name="f44" fmla="+- f40 0 f39"/>
                <a:gd name="f45" fmla="*/ f42 1 f2"/>
                <a:gd name="f46" fmla="*/ f44 1 1105154"/>
                <a:gd name="f47" fmla="*/ f43 1 3208789"/>
                <a:gd name="f48" fmla="*/ 0 f44 1"/>
                <a:gd name="f49" fmla="*/ 0 f43 1"/>
                <a:gd name="f50" fmla="*/ 47001 f44 1"/>
                <a:gd name="f51" fmla="*/ 603395 f43 1"/>
                <a:gd name="f52" fmla="*/ 96542 f44 1"/>
                <a:gd name="f53" fmla="*/ 1251250 f43 1"/>
                <a:gd name="f54" fmla="*/ 111786 f44 1"/>
                <a:gd name="f55" fmla="*/ 1454499 f43 1"/>
                <a:gd name="f56" fmla="*/ 121948 f44 1"/>
                <a:gd name="f57" fmla="*/ 1580259 f43 1"/>
                <a:gd name="f58" fmla="*/ 161327 f44 1"/>
                <a:gd name="f59" fmla="*/ 2092192 f43 1"/>
                <a:gd name="f60" fmla="*/ 213409 f44 1"/>
                <a:gd name="f61" fmla="*/ 2761643 f43 1"/>
                <a:gd name="f62" fmla="*/ 217220 f44 1"/>
                <a:gd name="f63" fmla="*/ 2813725 f43 1"/>
                <a:gd name="f64" fmla="*/ 867610 f44 1"/>
                <a:gd name="f65" fmla="*/ 3051273 f43 1"/>
                <a:gd name="f66" fmla="*/ 868880 f44 1"/>
                <a:gd name="f67" fmla="*/ 3052543 f43 1"/>
                <a:gd name="f68" fmla="*/ 870151 f44 1"/>
                <a:gd name="f69" fmla="*/ 3053813 f43 1"/>
                <a:gd name="f70" fmla="*/ 3055083 f43 1"/>
                <a:gd name="f71" fmla="*/ 3056353 f43 1"/>
                <a:gd name="f72" fmla="*/ 3057624 f43 1"/>
                <a:gd name="f73" fmla="*/ 879043 f44 1"/>
                <a:gd name="f74" fmla="*/ 3208790 f43 1"/>
                <a:gd name="f75" fmla="*/ 1105155 f44 1"/>
                <a:gd name="f76" fmla="*/ 940017 f44 1"/>
                <a:gd name="f77" fmla="*/ 268034 f43 1"/>
                <a:gd name="f78" fmla="+- f45 0 f1"/>
                <a:gd name="f79" fmla="*/ f48 1 1105154"/>
                <a:gd name="f80" fmla="*/ f49 1 3208789"/>
                <a:gd name="f81" fmla="*/ f50 1 1105154"/>
                <a:gd name="f82" fmla="*/ f51 1 3208789"/>
                <a:gd name="f83" fmla="*/ f52 1 1105154"/>
                <a:gd name="f84" fmla="*/ f53 1 3208789"/>
                <a:gd name="f85" fmla="*/ f54 1 1105154"/>
                <a:gd name="f86" fmla="*/ f55 1 3208789"/>
                <a:gd name="f87" fmla="*/ f56 1 1105154"/>
                <a:gd name="f88" fmla="*/ f57 1 3208789"/>
                <a:gd name="f89" fmla="*/ f58 1 1105154"/>
                <a:gd name="f90" fmla="*/ f59 1 3208789"/>
                <a:gd name="f91" fmla="*/ f60 1 1105154"/>
                <a:gd name="f92" fmla="*/ f61 1 3208789"/>
                <a:gd name="f93" fmla="*/ f62 1 1105154"/>
                <a:gd name="f94" fmla="*/ f63 1 3208789"/>
                <a:gd name="f95" fmla="*/ f64 1 1105154"/>
                <a:gd name="f96" fmla="*/ f65 1 3208789"/>
                <a:gd name="f97" fmla="*/ f66 1 1105154"/>
                <a:gd name="f98" fmla="*/ f67 1 3208789"/>
                <a:gd name="f99" fmla="*/ f68 1 1105154"/>
                <a:gd name="f100" fmla="*/ f69 1 3208789"/>
                <a:gd name="f101" fmla="*/ f70 1 3208789"/>
                <a:gd name="f102" fmla="*/ f71 1 3208789"/>
                <a:gd name="f103" fmla="*/ f72 1 3208789"/>
                <a:gd name="f104" fmla="*/ f73 1 1105154"/>
                <a:gd name="f105" fmla="*/ f74 1 3208789"/>
                <a:gd name="f106" fmla="*/ f75 1 1105154"/>
                <a:gd name="f107" fmla="*/ f76 1 1105154"/>
                <a:gd name="f108" fmla="*/ f77 1 3208789"/>
                <a:gd name="f109" fmla="*/ f39 1 f46"/>
                <a:gd name="f110" fmla="*/ f40 1 f46"/>
                <a:gd name="f111" fmla="*/ f39 1 f47"/>
                <a:gd name="f112" fmla="*/ f41 1 f47"/>
                <a:gd name="f113" fmla="*/ f79 1 f46"/>
                <a:gd name="f114" fmla="*/ f80 1 f47"/>
                <a:gd name="f115" fmla="*/ f81 1 f46"/>
                <a:gd name="f116" fmla="*/ f82 1 f47"/>
                <a:gd name="f117" fmla="*/ f83 1 f46"/>
                <a:gd name="f118" fmla="*/ f84 1 f47"/>
                <a:gd name="f119" fmla="*/ f85 1 f46"/>
                <a:gd name="f120" fmla="*/ f86 1 f47"/>
                <a:gd name="f121" fmla="*/ f87 1 f46"/>
                <a:gd name="f122" fmla="*/ f88 1 f47"/>
                <a:gd name="f123" fmla="*/ f89 1 f46"/>
                <a:gd name="f124" fmla="*/ f90 1 f47"/>
                <a:gd name="f125" fmla="*/ f91 1 f46"/>
                <a:gd name="f126" fmla="*/ f92 1 f47"/>
                <a:gd name="f127" fmla="*/ f93 1 f46"/>
                <a:gd name="f128" fmla="*/ f94 1 f47"/>
                <a:gd name="f129" fmla="*/ f95 1 f46"/>
                <a:gd name="f130" fmla="*/ f96 1 f47"/>
                <a:gd name="f131" fmla="*/ f97 1 f46"/>
                <a:gd name="f132" fmla="*/ f98 1 f47"/>
                <a:gd name="f133" fmla="*/ f99 1 f46"/>
                <a:gd name="f134" fmla="*/ f100 1 f47"/>
                <a:gd name="f135" fmla="*/ f101 1 f47"/>
                <a:gd name="f136" fmla="*/ f102 1 f47"/>
                <a:gd name="f137" fmla="*/ f103 1 f47"/>
                <a:gd name="f138" fmla="*/ f104 1 f46"/>
                <a:gd name="f139" fmla="*/ f105 1 f47"/>
                <a:gd name="f140" fmla="*/ f106 1 f46"/>
                <a:gd name="f141" fmla="*/ f107 1 f46"/>
                <a:gd name="f142" fmla="*/ f108 1 f47"/>
                <a:gd name="f143" fmla="*/ f109 f37 1"/>
                <a:gd name="f144" fmla="*/ f110 f37 1"/>
                <a:gd name="f145" fmla="*/ f112 f38 1"/>
                <a:gd name="f146" fmla="*/ f111 f38 1"/>
                <a:gd name="f147" fmla="*/ f113 f37 1"/>
                <a:gd name="f148" fmla="*/ f114 f38 1"/>
                <a:gd name="f149" fmla="*/ f115 f37 1"/>
                <a:gd name="f150" fmla="*/ f116 f38 1"/>
                <a:gd name="f151" fmla="*/ f117 f37 1"/>
                <a:gd name="f152" fmla="*/ f118 f38 1"/>
                <a:gd name="f153" fmla="*/ f119 f37 1"/>
                <a:gd name="f154" fmla="*/ f120 f38 1"/>
                <a:gd name="f155" fmla="*/ f121 f37 1"/>
                <a:gd name="f156" fmla="*/ f122 f38 1"/>
                <a:gd name="f157" fmla="*/ f123 f37 1"/>
                <a:gd name="f158" fmla="*/ f124 f38 1"/>
                <a:gd name="f159" fmla="*/ f125 f37 1"/>
                <a:gd name="f160" fmla="*/ f126 f38 1"/>
                <a:gd name="f161" fmla="*/ f127 f37 1"/>
                <a:gd name="f162" fmla="*/ f128 f38 1"/>
                <a:gd name="f163" fmla="*/ f129 f37 1"/>
                <a:gd name="f164" fmla="*/ f130 f38 1"/>
                <a:gd name="f165" fmla="*/ f131 f37 1"/>
                <a:gd name="f166" fmla="*/ f132 f38 1"/>
                <a:gd name="f167" fmla="*/ f133 f37 1"/>
                <a:gd name="f168" fmla="*/ f134 f38 1"/>
                <a:gd name="f169" fmla="*/ f135 f38 1"/>
                <a:gd name="f170" fmla="*/ f136 f38 1"/>
                <a:gd name="f171" fmla="*/ f137 f38 1"/>
                <a:gd name="f172" fmla="*/ f138 f37 1"/>
                <a:gd name="f173" fmla="*/ f139 f38 1"/>
                <a:gd name="f174" fmla="*/ f140 f37 1"/>
                <a:gd name="f175" fmla="*/ f141 f37 1"/>
                <a:gd name="f176" fmla="*/ f142 f38 1"/>
              </a:gdLst>
              <a:ahLst/>
              <a:cxnLst>
                <a:cxn ang="3cd4">
                  <a:pos x="hc" y="t"/>
                </a:cxn>
                <a:cxn ang="0">
                  <a:pos x="r" y="vc"/>
                </a:cxn>
                <a:cxn ang="cd4">
                  <a:pos x="hc" y="b"/>
                </a:cxn>
                <a:cxn ang="cd2">
                  <a:pos x="l" y="vc"/>
                </a:cxn>
                <a:cxn ang="f78">
                  <a:pos x="f147" y="f148"/>
                </a:cxn>
                <a:cxn ang="f78">
                  <a:pos x="f149" y="f150"/>
                </a:cxn>
                <a:cxn ang="f78">
                  <a:pos x="f151" y="f152"/>
                </a:cxn>
                <a:cxn ang="f78">
                  <a:pos x="f151" y="f152"/>
                </a:cxn>
                <a:cxn ang="f78">
                  <a:pos x="f153" y="f154"/>
                </a:cxn>
                <a:cxn ang="f78">
                  <a:pos x="f153" y="f154"/>
                </a:cxn>
                <a:cxn ang="f78">
                  <a:pos x="f155" y="f156"/>
                </a:cxn>
                <a:cxn ang="f78">
                  <a:pos x="f157" y="f158"/>
                </a:cxn>
                <a:cxn ang="f78">
                  <a:pos x="f159" y="f160"/>
                </a:cxn>
                <a:cxn ang="f78">
                  <a:pos x="f161" y="f162"/>
                </a:cxn>
                <a:cxn ang="f78">
                  <a:pos x="f163" y="f164"/>
                </a:cxn>
                <a:cxn ang="f78">
                  <a:pos x="f163" y="f164"/>
                </a:cxn>
                <a:cxn ang="f78">
                  <a:pos x="f165" y="f166"/>
                </a:cxn>
                <a:cxn ang="f78">
                  <a:pos x="f167" y="f166"/>
                </a:cxn>
                <a:cxn ang="f78">
                  <a:pos x="f167" y="f166"/>
                </a:cxn>
                <a:cxn ang="f78">
                  <a:pos x="f167" y="f166"/>
                </a:cxn>
                <a:cxn ang="f78">
                  <a:pos x="f167" y="f166"/>
                </a:cxn>
                <a:cxn ang="f78">
                  <a:pos x="f167" y="f168"/>
                </a:cxn>
                <a:cxn ang="f78">
                  <a:pos x="f167" y="f169"/>
                </a:cxn>
                <a:cxn ang="f78">
                  <a:pos x="f167" y="f170"/>
                </a:cxn>
                <a:cxn ang="f78">
                  <a:pos x="f167" y="f171"/>
                </a:cxn>
                <a:cxn ang="f78">
                  <a:pos x="f172" y="f173"/>
                </a:cxn>
                <a:cxn ang="f78">
                  <a:pos x="f174" y="f173"/>
                </a:cxn>
                <a:cxn ang="f78">
                  <a:pos x="f175" y="f176"/>
                </a:cxn>
                <a:cxn ang="f78">
                  <a:pos x="f147" y="f148"/>
                </a:cxn>
              </a:cxnLst>
              <a:rect l="f143" t="f146" r="f144" b="f145"/>
              <a:pathLst>
                <a:path w="1105154" h="3208789">
                  <a:moveTo>
                    <a:pt x="f5" y="f5"/>
                  </a:moveTo>
                  <a:lnTo>
                    <a:pt x="f8" y="f9"/>
                  </a:lnTo>
                  <a:lnTo>
                    <a:pt x="f10" y="f11"/>
                  </a:lnTo>
                  <a:lnTo>
                    <a:pt x="f10" y="f11"/>
                  </a:lnTo>
                  <a:lnTo>
                    <a:pt x="f12" y="f13"/>
                  </a:lnTo>
                  <a:lnTo>
                    <a:pt x="f12" y="f13"/>
                  </a:lnTo>
                  <a:lnTo>
                    <a:pt x="f14" y="f15"/>
                  </a:lnTo>
                  <a:lnTo>
                    <a:pt x="f16" y="f17"/>
                  </a:lnTo>
                  <a:lnTo>
                    <a:pt x="f18" y="f19"/>
                  </a:lnTo>
                  <a:lnTo>
                    <a:pt x="f20" y="f21"/>
                  </a:lnTo>
                  <a:lnTo>
                    <a:pt x="f22" y="f23"/>
                  </a:lnTo>
                  <a:lnTo>
                    <a:pt x="f22" y="f23"/>
                  </a:lnTo>
                  <a:lnTo>
                    <a:pt x="f24" y="f25"/>
                  </a:lnTo>
                  <a:lnTo>
                    <a:pt x="f26" y="f25"/>
                  </a:lnTo>
                  <a:lnTo>
                    <a:pt x="f26" y="f25"/>
                  </a:lnTo>
                  <a:lnTo>
                    <a:pt x="f26" y="f25"/>
                  </a:lnTo>
                  <a:cubicBezTo>
                    <a:pt x="f26" y="f25"/>
                    <a:pt x="f26" y="f25"/>
                    <a:pt x="f26" y="f25"/>
                  </a:cubicBezTo>
                  <a:lnTo>
                    <a:pt x="f26" y="f27"/>
                  </a:lnTo>
                  <a:lnTo>
                    <a:pt x="f26" y="f28"/>
                  </a:lnTo>
                  <a:lnTo>
                    <a:pt x="f26" y="f29"/>
                  </a:lnTo>
                  <a:cubicBezTo>
                    <a:pt x="f26" y="f29"/>
                    <a:pt x="f26" y="f29"/>
                    <a:pt x="f26" y="f30"/>
                  </a:cubicBezTo>
                  <a:lnTo>
                    <a:pt x="f31" y="f32"/>
                  </a:lnTo>
                  <a:lnTo>
                    <a:pt x="f33" y="f32"/>
                  </a:lnTo>
                  <a:lnTo>
                    <a:pt x="f34" y="f35"/>
                  </a:lnTo>
                  <a:lnTo>
                    <a:pt x="f5"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76">
              <a:extLst>
                <a:ext uri="{FF2B5EF4-FFF2-40B4-BE49-F238E27FC236}">
                  <a16:creationId xmlns:a16="http://schemas.microsoft.com/office/drawing/2014/main" id="{8E0FCD58-54FA-793F-137B-96DCE3DBEFC1}"/>
                </a:ext>
              </a:extLst>
            </p:cNvPr>
            <p:cNvSpPr/>
            <p:nvPr/>
          </p:nvSpPr>
          <p:spPr>
            <a:xfrm>
              <a:off x="1131835" y="50813"/>
              <a:ext cx="1675519" cy="658020"/>
            </a:xfrm>
            <a:custGeom>
              <a:avLst/>
              <a:gdLst>
                <a:gd name="f0" fmla="val 10800000"/>
                <a:gd name="f1" fmla="val 5400000"/>
                <a:gd name="f2" fmla="val 180"/>
                <a:gd name="f3" fmla="val w"/>
                <a:gd name="f4" fmla="val h"/>
                <a:gd name="f5" fmla="val 0"/>
                <a:gd name="f6" fmla="val 1675516"/>
                <a:gd name="f7" fmla="val 658017"/>
                <a:gd name="f8" fmla="val 588146"/>
                <a:gd name="f9" fmla="val 658018"/>
                <a:gd name="f10" fmla="val 1675517"/>
                <a:gd name="f11" fmla="val 101624"/>
                <a:gd name="f12" fmla="val 1097533"/>
                <a:gd name="f13" fmla="val 231193"/>
                <a:gd name="f14" fmla="val 428093"/>
                <a:gd name="f15" fmla="val 229923"/>
                <a:gd name="f16" fmla="val 542420"/>
                <a:gd name="f17" fmla="+- 0 0 -90"/>
                <a:gd name="f18" fmla="*/ f3 1 1675516"/>
                <a:gd name="f19" fmla="*/ f4 1 658017"/>
                <a:gd name="f20" fmla="val f5"/>
                <a:gd name="f21" fmla="val f6"/>
                <a:gd name="f22" fmla="val f7"/>
                <a:gd name="f23" fmla="*/ f17 f0 1"/>
                <a:gd name="f24" fmla="+- f22 0 f20"/>
                <a:gd name="f25" fmla="+- f21 0 f20"/>
                <a:gd name="f26" fmla="*/ f23 1 f2"/>
                <a:gd name="f27" fmla="*/ f25 1 1675516"/>
                <a:gd name="f28" fmla="*/ f24 1 658017"/>
                <a:gd name="f29" fmla="*/ 588146 f25 1"/>
                <a:gd name="f30" fmla="*/ 658018 f24 1"/>
                <a:gd name="f31" fmla="*/ 1675517 f25 1"/>
                <a:gd name="f32" fmla="*/ 101624 f24 1"/>
                <a:gd name="f33" fmla="*/ 1097533 f25 1"/>
                <a:gd name="f34" fmla="*/ 0 f24 1"/>
                <a:gd name="f35" fmla="*/ 231193 f25 1"/>
                <a:gd name="f36" fmla="*/ 428093 f24 1"/>
                <a:gd name="f37" fmla="*/ 229923 f25 1"/>
                <a:gd name="f38" fmla="*/ 0 f25 1"/>
                <a:gd name="f39" fmla="*/ 542420 f24 1"/>
                <a:gd name="f40" fmla="+- f26 0 f1"/>
                <a:gd name="f41" fmla="*/ f29 1 1675516"/>
                <a:gd name="f42" fmla="*/ f30 1 658017"/>
                <a:gd name="f43" fmla="*/ f31 1 1675516"/>
                <a:gd name="f44" fmla="*/ f32 1 658017"/>
                <a:gd name="f45" fmla="*/ f33 1 1675516"/>
                <a:gd name="f46" fmla="*/ f34 1 658017"/>
                <a:gd name="f47" fmla="*/ f35 1 1675516"/>
                <a:gd name="f48" fmla="*/ f36 1 658017"/>
                <a:gd name="f49" fmla="*/ f37 1 1675516"/>
                <a:gd name="f50" fmla="*/ f38 1 1675516"/>
                <a:gd name="f51" fmla="*/ f39 1 658017"/>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9" y="f78"/>
                </a:cxn>
                <a:cxn ang="f40">
                  <a:pos x="f79" y="f78"/>
                </a:cxn>
                <a:cxn ang="f40">
                  <a:pos x="f80" y="f81"/>
                </a:cxn>
              </a:cxnLst>
              <a:rect l="f67" t="f70" r="f68" b="f69"/>
              <a:pathLst>
                <a:path w="1675516" h="658017">
                  <a:moveTo>
                    <a:pt x="f8" y="f9"/>
                  </a:moveTo>
                  <a:lnTo>
                    <a:pt x="f10" y="f11"/>
                  </a:lnTo>
                  <a:lnTo>
                    <a:pt x="f12" y="f5"/>
                  </a:lnTo>
                  <a:lnTo>
                    <a:pt x="f13" y="f14"/>
                  </a:lnTo>
                  <a:lnTo>
                    <a:pt x="f15" y="f14"/>
                  </a:lnTo>
                  <a:lnTo>
                    <a:pt x="f15" y="f14"/>
                  </a:lnTo>
                  <a:lnTo>
                    <a:pt x="f5" y="f16"/>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77">
              <a:extLst>
                <a:ext uri="{FF2B5EF4-FFF2-40B4-BE49-F238E27FC236}">
                  <a16:creationId xmlns:a16="http://schemas.microsoft.com/office/drawing/2014/main" id="{CA1DF682-FACC-03BE-B58B-82EB4B35EDBF}"/>
                </a:ext>
              </a:extLst>
            </p:cNvPr>
            <p:cNvSpPr/>
            <p:nvPr/>
          </p:nvSpPr>
          <p:spPr>
            <a:xfrm>
              <a:off x="1421453" y="4263143"/>
              <a:ext cx="208327" cy="623721"/>
            </a:xfrm>
            <a:custGeom>
              <a:avLst/>
              <a:gdLst>
                <a:gd name="f0" fmla="val 10800000"/>
                <a:gd name="f1" fmla="val 5400000"/>
                <a:gd name="f2" fmla="val 180"/>
                <a:gd name="f3" fmla="val w"/>
                <a:gd name="f4" fmla="val h"/>
                <a:gd name="f5" fmla="val 0"/>
                <a:gd name="f6" fmla="val 208328"/>
                <a:gd name="f7" fmla="val 623719"/>
                <a:gd name="f8" fmla="val 38109"/>
                <a:gd name="f9" fmla="val 569096"/>
                <a:gd name="f10" fmla="val 623720"/>
                <a:gd name="f11" fmla="val 160057"/>
                <a:gd name="f12" fmla="val 105435"/>
                <a:gd name="f13" fmla="+- 0 0 -90"/>
                <a:gd name="f14" fmla="*/ f3 1 208328"/>
                <a:gd name="f15" fmla="*/ f4 1 623719"/>
                <a:gd name="f16" fmla="val f5"/>
                <a:gd name="f17" fmla="val f6"/>
                <a:gd name="f18" fmla="val f7"/>
                <a:gd name="f19" fmla="*/ f13 f0 1"/>
                <a:gd name="f20" fmla="+- f18 0 f16"/>
                <a:gd name="f21" fmla="+- f17 0 f16"/>
                <a:gd name="f22" fmla="*/ f19 1 f2"/>
                <a:gd name="f23" fmla="*/ f21 1 208328"/>
                <a:gd name="f24" fmla="*/ f20 1 623719"/>
                <a:gd name="f25" fmla="*/ 38109 f21 1"/>
                <a:gd name="f26" fmla="*/ 569096 f20 1"/>
                <a:gd name="f27" fmla="*/ 208328 f21 1"/>
                <a:gd name="f28" fmla="*/ 623720 f20 1"/>
                <a:gd name="f29" fmla="*/ 160057 f21 1"/>
                <a:gd name="f30" fmla="*/ 0 f20 1"/>
                <a:gd name="f31" fmla="*/ 0 f21 1"/>
                <a:gd name="f32" fmla="*/ 105435 f20 1"/>
                <a:gd name="f33" fmla="+- f22 0 f1"/>
                <a:gd name="f34" fmla="*/ f25 1 208328"/>
                <a:gd name="f35" fmla="*/ f26 1 623719"/>
                <a:gd name="f36" fmla="*/ f27 1 208328"/>
                <a:gd name="f37" fmla="*/ f28 1 623719"/>
                <a:gd name="f38" fmla="*/ f29 1 208328"/>
                <a:gd name="f39" fmla="*/ f30 1 623719"/>
                <a:gd name="f40" fmla="*/ f31 1 208328"/>
                <a:gd name="f41" fmla="*/ f32 1 623719"/>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208328" h="623719">
                  <a:moveTo>
                    <a:pt x="f8" y="f9"/>
                  </a:moveTo>
                  <a:lnTo>
                    <a:pt x="f6" y="f10"/>
                  </a:lnTo>
                  <a:lnTo>
                    <a:pt x="f11" y="f5"/>
                  </a:lnTo>
                  <a:lnTo>
                    <a:pt x="f5" y="f12"/>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78">
              <a:extLst>
                <a:ext uri="{FF2B5EF4-FFF2-40B4-BE49-F238E27FC236}">
                  <a16:creationId xmlns:a16="http://schemas.microsoft.com/office/drawing/2014/main" id="{A5B4D525-AFDC-16D9-9339-5D365AC445A7}"/>
                </a:ext>
              </a:extLst>
            </p:cNvPr>
            <p:cNvSpPr/>
            <p:nvPr/>
          </p:nvSpPr>
          <p:spPr>
            <a:xfrm>
              <a:off x="1275377" y="4846210"/>
              <a:ext cx="372197" cy="242626"/>
            </a:xfrm>
            <a:custGeom>
              <a:avLst/>
              <a:gdLst>
                <a:gd name="f0" fmla="val 10800000"/>
                <a:gd name="f1" fmla="val 5400000"/>
                <a:gd name="f2" fmla="val 180"/>
                <a:gd name="f3" fmla="val w"/>
                <a:gd name="f4" fmla="val h"/>
                <a:gd name="f5" fmla="val 0"/>
                <a:gd name="f6" fmla="val 372195"/>
                <a:gd name="f7" fmla="val 242628"/>
                <a:gd name="f8" fmla="val 177841"/>
                <a:gd name="f9" fmla="val 3811"/>
                <a:gd name="f10" fmla="val 174030"/>
                <a:gd name="f11" fmla="val 5081"/>
                <a:gd name="f12" fmla="val 171490"/>
                <a:gd name="f13" fmla="val 6352"/>
                <a:gd name="f14" fmla="val 170219"/>
                <a:gd name="f15" fmla="val 121948"/>
                <a:gd name="f16" fmla="val 39380"/>
                <a:gd name="f17" fmla="val 121949"/>
                <a:gd name="f18" fmla="val 372196"/>
                <a:gd name="f19" fmla="val 358223"/>
                <a:gd name="f20" fmla="val 55893"/>
                <a:gd name="f21" fmla="+- 0 0 -90"/>
                <a:gd name="f22" fmla="*/ f3 1 372195"/>
                <a:gd name="f23" fmla="*/ f4 1 242628"/>
                <a:gd name="f24" fmla="val f5"/>
                <a:gd name="f25" fmla="val f6"/>
                <a:gd name="f26" fmla="val f7"/>
                <a:gd name="f27" fmla="*/ f21 f0 1"/>
                <a:gd name="f28" fmla="+- f26 0 f24"/>
                <a:gd name="f29" fmla="+- f25 0 f24"/>
                <a:gd name="f30" fmla="*/ f27 1 f2"/>
                <a:gd name="f31" fmla="*/ f29 1 372195"/>
                <a:gd name="f32" fmla="*/ f28 1 242628"/>
                <a:gd name="f33" fmla="*/ 177841 f29 1"/>
                <a:gd name="f34" fmla="*/ 0 f28 1"/>
                <a:gd name="f35" fmla="*/ 171490 f29 1"/>
                <a:gd name="f36" fmla="*/ 6352 f28 1"/>
                <a:gd name="f37" fmla="*/ 170219 f29 1"/>
                <a:gd name="f38" fmla="*/ 121948 f29 1"/>
                <a:gd name="f39" fmla="*/ 39380 f28 1"/>
                <a:gd name="f40" fmla="*/ 0 f29 1"/>
                <a:gd name="f41" fmla="*/ 121949 f28 1"/>
                <a:gd name="f42" fmla="*/ 372196 f29 1"/>
                <a:gd name="f43" fmla="*/ 242628 f28 1"/>
                <a:gd name="f44" fmla="*/ 358223 f29 1"/>
                <a:gd name="f45" fmla="*/ 55893 f28 1"/>
                <a:gd name="f46" fmla="+- f30 0 f1"/>
                <a:gd name="f47" fmla="*/ f33 1 372195"/>
                <a:gd name="f48" fmla="*/ f34 1 242628"/>
                <a:gd name="f49" fmla="*/ f35 1 372195"/>
                <a:gd name="f50" fmla="*/ f36 1 242628"/>
                <a:gd name="f51" fmla="*/ f37 1 372195"/>
                <a:gd name="f52" fmla="*/ f38 1 372195"/>
                <a:gd name="f53" fmla="*/ f39 1 242628"/>
                <a:gd name="f54" fmla="*/ f40 1 372195"/>
                <a:gd name="f55" fmla="*/ f41 1 242628"/>
                <a:gd name="f56" fmla="*/ f42 1 372195"/>
                <a:gd name="f57" fmla="*/ f43 1 242628"/>
                <a:gd name="f58" fmla="*/ f44 1 372195"/>
                <a:gd name="f59" fmla="*/ f45 1 242628"/>
                <a:gd name="f60" fmla="*/ f24 1 f31"/>
                <a:gd name="f61" fmla="*/ f25 1 f31"/>
                <a:gd name="f62" fmla="*/ f24 1 f32"/>
                <a:gd name="f63" fmla="*/ f26 1 f32"/>
                <a:gd name="f64" fmla="*/ f47 1 f31"/>
                <a:gd name="f65" fmla="*/ f48 1 f32"/>
                <a:gd name="f66" fmla="*/ f49 1 f31"/>
                <a:gd name="f67" fmla="*/ f50 1 f32"/>
                <a:gd name="f68" fmla="*/ f51 1 f31"/>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2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4"/>
                </a:cxn>
                <a:cxn ang="f46">
                  <a:pos x="f85" y="f84"/>
                </a:cxn>
                <a:cxn ang="f46">
                  <a:pos x="f86" y="f87"/>
                </a:cxn>
                <a:cxn ang="f46">
                  <a:pos x="f88" y="f89"/>
                </a:cxn>
                <a:cxn ang="f46">
                  <a:pos x="f90" y="f91"/>
                </a:cxn>
                <a:cxn ang="f46">
                  <a:pos x="f92" y="f93"/>
                </a:cxn>
                <a:cxn ang="f46">
                  <a:pos x="f81" y="f82"/>
                </a:cxn>
                <a:cxn ang="f46">
                  <a:pos x="f81" y="f82"/>
                </a:cxn>
              </a:cxnLst>
              <a:rect l="f77" t="f80" r="f78" b="f79"/>
              <a:pathLst>
                <a:path w="372195" h="242628">
                  <a:moveTo>
                    <a:pt x="f8" y="f5"/>
                  </a:moveTo>
                  <a:cubicBezTo>
                    <a:pt x="f8" y="f9"/>
                    <a:pt x="f10" y="f11"/>
                    <a:pt x="f12" y="f13"/>
                  </a:cubicBezTo>
                  <a:lnTo>
                    <a:pt x="f14" y="f13"/>
                  </a:lnTo>
                  <a:lnTo>
                    <a:pt x="f15" y="f16"/>
                  </a:lnTo>
                  <a:lnTo>
                    <a:pt x="f5" y="f17"/>
                  </a:lnTo>
                  <a:lnTo>
                    <a:pt x="f18" y="f7"/>
                  </a:lnTo>
                  <a:lnTo>
                    <a:pt x="f19" y="f20"/>
                  </a:lnTo>
                  <a:lnTo>
                    <a:pt x="f8" y="f5"/>
                  </a:lnTo>
                  <a:lnTo>
                    <a:pt x="f8" y="f5"/>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79">
              <a:extLst>
                <a:ext uri="{FF2B5EF4-FFF2-40B4-BE49-F238E27FC236}">
                  <a16:creationId xmlns:a16="http://schemas.microsoft.com/office/drawing/2014/main" id="{A795095E-906D-40E3-B73D-1FA08A594751}"/>
                </a:ext>
              </a:extLst>
            </p:cNvPr>
            <p:cNvSpPr/>
            <p:nvPr/>
          </p:nvSpPr>
          <p:spPr>
            <a:xfrm>
              <a:off x="5589288" y="6801215"/>
              <a:ext cx="57159" cy="53355"/>
            </a:xfrm>
            <a:custGeom>
              <a:avLst/>
              <a:gdLst>
                <a:gd name="f0" fmla="val 10800000"/>
                <a:gd name="f1" fmla="val 5400000"/>
                <a:gd name="f2" fmla="val 180"/>
                <a:gd name="f3" fmla="val w"/>
                <a:gd name="f4" fmla="val h"/>
                <a:gd name="f5" fmla="val 0"/>
                <a:gd name="f6" fmla="val 57163"/>
                <a:gd name="f7" fmla="val 53352"/>
                <a:gd name="f8" fmla="+- 0 0 -90"/>
                <a:gd name="f9" fmla="*/ f3 1 57163"/>
                <a:gd name="f10" fmla="*/ f4 1 53352"/>
                <a:gd name="f11" fmla="val f5"/>
                <a:gd name="f12" fmla="val f6"/>
                <a:gd name="f13" fmla="val f7"/>
                <a:gd name="f14" fmla="*/ f8 f0 1"/>
                <a:gd name="f15" fmla="+- f13 0 f11"/>
                <a:gd name="f16" fmla="+- f12 0 f11"/>
                <a:gd name="f17" fmla="*/ f14 1 f2"/>
                <a:gd name="f18" fmla="*/ f16 1 57163"/>
                <a:gd name="f19" fmla="*/ f15 1 53352"/>
                <a:gd name="f20" fmla="*/ 0 f16 1"/>
                <a:gd name="f21" fmla="*/ 53352 f15 1"/>
                <a:gd name="f22" fmla="*/ 57163 f16 1"/>
                <a:gd name="f23" fmla="*/ 0 f15 1"/>
                <a:gd name="f24" fmla="+- f17 0 f1"/>
                <a:gd name="f25" fmla="*/ f20 1 57163"/>
                <a:gd name="f26" fmla="*/ f21 1 53352"/>
                <a:gd name="f27" fmla="*/ f22 1 57163"/>
                <a:gd name="f28" fmla="*/ f23 1 53352"/>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Lst>
              <a:rect l="f37" t="f40" r="f38" b="f39"/>
              <a:pathLst>
                <a:path w="57163" h="53352">
                  <a:moveTo>
                    <a:pt x="f5" y="f7"/>
                  </a:moveTo>
                  <a:lnTo>
                    <a:pt x="f6" y="f7"/>
                  </a:lnTo>
                  <a:lnTo>
                    <a:pt x="f6"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80">
              <a:extLst>
                <a:ext uri="{FF2B5EF4-FFF2-40B4-BE49-F238E27FC236}">
                  <a16:creationId xmlns:a16="http://schemas.microsoft.com/office/drawing/2014/main" id="{2A8C0A5A-AB48-2215-0077-4D4768FD9680}"/>
                </a:ext>
              </a:extLst>
            </p:cNvPr>
            <p:cNvSpPr/>
            <p:nvPr/>
          </p:nvSpPr>
          <p:spPr>
            <a:xfrm>
              <a:off x="2507559" y="3371392"/>
              <a:ext cx="903180" cy="3481907"/>
            </a:xfrm>
            <a:custGeom>
              <a:avLst/>
              <a:gdLst>
                <a:gd name="f0" fmla="val 10800000"/>
                <a:gd name="f1" fmla="val 5400000"/>
                <a:gd name="f2" fmla="val 180"/>
                <a:gd name="f3" fmla="val w"/>
                <a:gd name="f4" fmla="val h"/>
                <a:gd name="f5" fmla="val 0"/>
                <a:gd name="f6" fmla="val 903178"/>
                <a:gd name="f7" fmla="val 3481905"/>
                <a:gd name="f8" fmla="val 402683"/>
                <a:gd name="f9" fmla="val 3194817"/>
                <a:gd name="f10" fmla="val 3193546"/>
                <a:gd name="f11" fmla="val 3192277"/>
                <a:gd name="f12" fmla="val 403953"/>
                <a:gd name="f13" fmla="val 3191006"/>
                <a:gd name="f14" fmla="val 3189736"/>
                <a:gd name="f15" fmla="val 2785779"/>
                <a:gd name="f16" fmla="val 800285"/>
                <a:gd name="f17" fmla="val 539880"/>
                <a:gd name="f18" fmla="val 163868"/>
                <a:gd name="f19" fmla="val 3481906"/>
                <a:gd name="f20" fmla="val 416656"/>
                <a:gd name="f21" fmla="val 3196087"/>
                <a:gd name="f22" fmla="+- 0 0 -90"/>
                <a:gd name="f23" fmla="*/ f3 1 903178"/>
                <a:gd name="f24" fmla="*/ f4 1 3481905"/>
                <a:gd name="f25" fmla="val f5"/>
                <a:gd name="f26" fmla="val f6"/>
                <a:gd name="f27" fmla="val f7"/>
                <a:gd name="f28" fmla="*/ f22 f0 1"/>
                <a:gd name="f29" fmla="+- f27 0 f25"/>
                <a:gd name="f30" fmla="+- f26 0 f25"/>
                <a:gd name="f31" fmla="*/ f28 1 f2"/>
                <a:gd name="f32" fmla="*/ f30 1 903178"/>
                <a:gd name="f33" fmla="*/ f29 1 3481905"/>
                <a:gd name="f34" fmla="*/ 402683 f30 1"/>
                <a:gd name="f35" fmla="*/ 3194817 f29 1"/>
                <a:gd name="f36" fmla="*/ 3193546 f29 1"/>
                <a:gd name="f37" fmla="*/ 3192277 f29 1"/>
                <a:gd name="f38" fmla="*/ 403953 f30 1"/>
                <a:gd name="f39" fmla="*/ 3191006 f29 1"/>
                <a:gd name="f40" fmla="*/ 3189736 f29 1"/>
                <a:gd name="f41" fmla="*/ 903178 f30 1"/>
                <a:gd name="f42" fmla="*/ 2785779 f29 1"/>
                <a:gd name="f43" fmla="*/ 800285 f30 1"/>
                <a:gd name="f44" fmla="*/ 0 f29 1"/>
                <a:gd name="f45" fmla="*/ 0 f30 1"/>
                <a:gd name="f46" fmla="*/ 539880 f29 1"/>
                <a:gd name="f47" fmla="*/ 163868 f30 1"/>
                <a:gd name="f48" fmla="*/ 3481906 f29 1"/>
                <a:gd name="f49" fmla="*/ 416656 f30 1"/>
                <a:gd name="f50" fmla="+- f31 0 f1"/>
                <a:gd name="f51" fmla="*/ f34 1 903178"/>
                <a:gd name="f52" fmla="*/ f35 1 3481905"/>
                <a:gd name="f53" fmla="*/ f36 1 3481905"/>
                <a:gd name="f54" fmla="*/ f37 1 3481905"/>
                <a:gd name="f55" fmla="*/ f38 1 903178"/>
                <a:gd name="f56" fmla="*/ f39 1 3481905"/>
                <a:gd name="f57" fmla="*/ f40 1 3481905"/>
                <a:gd name="f58" fmla="*/ f41 1 903178"/>
                <a:gd name="f59" fmla="*/ f42 1 3481905"/>
                <a:gd name="f60" fmla="*/ f43 1 903178"/>
                <a:gd name="f61" fmla="*/ f44 1 3481905"/>
                <a:gd name="f62" fmla="*/ f45 1 903178"/>
                <a:gd name="f63" fmla="*/ f46 1 3481905"/>
                <a:gd name="f64" fmla="*/ f47 1 903178"/>
                <a:gd name="f65" fmla="*/ f48 1 3481905"/>
                <a:gd name="f66" fmla="*/ f49 1 903178"/>
                <a:gd name="f67" fmla="*/ f25 1 f32"/>
                <a:gd name="f68" fmla="*/ f26 1 f32"/>
                <a:gd name="f69" fmla="*/ f25 1 f33"/>
                <a:gd name="f70" fmla="*/ f27 1 f33"/>
                <a:gd name="f71" fmla="*/ f51 1 f32"/>
                <a:gd name="f72" fmla="*/ f52 1 f33"/>
                <a:gd name="f73" fmla="*/ f53 1 f33"/>
                <a:gd name="f74" fmla="*/ f54 1 f33"/>
                <a:gd name="f75" fmla="*/ f55 1 f32"/>
                <a:gd name="f76" fmla="*/ f56 1 f33"/>
                <a:gd name="f77" fmla="*/ f57 1 f33"/>
                <a:gd name="f78" fmla="*/ f58 1 f32"/>
                <a:gd name="f79" fmla="*/ f59 1 f33"/>
                <a:gd name="f80" fmla="*/ f60 1 f32"/>
                <a:gd name="f81" fmla="*/ f61 1 f33"/>
                <a:gd name="f82" fmla="*/ f62 1 f32"/>
                <a:gd name="f83" fmla="*/ f63 1 f33"/>
                <a:gd name="f84" fmla="*/ f64 1 f32"/>
                <a:gd name="f85" fmla="*/ f65 1 f33"/>
                <a:gd name="f86" fmla="*/ f66 1 f32"/>
                <a:gd name="f87" fmla="*/ f67 f23 1"/>
                <a:gd name="f88" fmla="*/ f68 f23 1"/>
                <a:gd name="f89" fmla="*/ f70 f24 1"/>
                <a:gd name="f90" fmla="*/ f69 f24 1"/>
                <a:gd name="f91" fmla="*/ f71 f23 1"/>
                <a:gd name="f92" fmla="*/ f72 f24 1"/>
                <a:gd name="f93" fmla="*/ f73 f24 1"/>
                <a:gd name="f94" fmla="*/ f74 f24 1"/>
                <a:gd name="f95" fmla="*/ f75 f23 1"/>
                <a:gd name="f96" fmla="*/ f76 f24 1"/>
                <a:gd name="f97" fmla="*/ f77 f24 1"/>
                <a:gd name="f98" fmla="*/ f78 f23 1"/>
                <a:gd name="f99" fmla="*/ f79 f24 1"/>
                <a:gd name="f100" fmla="*/ f80 f23 1"/>
                <a:gd name="f101" fmla="*/ f81 f24 1"/>
                <a:gd name="f102" fmla="*/ f82 f23 1"/>
                <a:gd name="f103" fmla="*/ f83 f24 1"/>
                <a:gd name="f104" fmla="*/ f84 f23 1"/>
                <a:gd name="f105" fmla="*/ f85 f24 1"/>
                <a:gd name="f106" fmla="*/ f86 f23 1"/>
              </a:gdLst>
              <a:ahLst/>
              <a:cxnLst>
                <a:cxn ang="3cd4">
                  <a:pos x="hc" y="t"/>
                </a:cxn>
                <a:cxn ang="0">
                  <a:pos x="r" y="vc"/>
                </a:cxn>
                <a:cxn ang="cd4">
                  <a:pos x="hc" y="b"/>
                </a:cxn>
                <a:cxn ang="cd2">
                  <a:pos x="l" y="vc"/>
                </a:cxn>
                <a:cxn ang="f50">
                  <a:pos x="f91" y="f92"/>
                </a:cxn>
                <a:cxn ang="f50">
                  <a:pos x="f91" y="f93"/>
                </a:cxn>
                <a:cxn ang="f50">
                  <a:pos x="f91" y="f93"/>
                </a:cxn>
                <a:cxn ang="f50">
                  <a:pos x="f91" y="f94"/>
                </a:cxn>
                <a:cxn ang="f50">
                  <a:pos x="f91" y="f94"/>
                </a:cxn>
                <a:cxn ang="f50">
                  <a:pos x="f91" y="f94"/>
                </a:cxn>
                <a:cxn ang="f50">
                  <a:pos x="f95" y="f96"/>
                </a:cxn>
                <a:cxn ang="f50">
                  <a:pos x="f95" y="f97"/>
                </a:cxn>
                <a:cxn ang="f50">
                  <a:pos x="f95" y="f97"/>
                </a:cxn>
                <a:cxn ang="f50">
                  <a:pos x="f95" y="f97"/>
                </a:cxn>
                <a:cxn ang="f50">
                  <a:pos x="f98" y="f99"/>
                </a:cxn>
                <a:cxn ang="f50">
                  <a:pos x="f100" y="f101"/>
                </a:cxn>
                <a:cxn ang="f50">
                  <a:pos x="f102" y="f103"/>
                </a:cxn>
                <a:cxn ang="f50">
                  <a:pos x="f104" y="f105"/>
                </a:cxn>
                <a:cxn ang="f50">
                  <a:pos x="f106" y="f105"/>
                </a:cxn>
                <a:cxn ang="f50">
                  <a:pos x="f91" y="f92"/>
                </a:cxn>
                <a:cxn ang="f50">
                  <a:pos x="f91" y="f92"/>
                </a:cxn>
              </a:cxnLst>
              <a:rect l="f87" t="f90" r="f88" b="f89"/>
              <a:pathLst>
                <a:path w="903178" h="3481905">
                  <a:moveTo>
                    <a:pt x="f8" y="f9"/>
                  </a:moveTo>
                  <a:cubicBezTo>
                    <a:pt x="f8" y="f9"/>
                    <a:pt x="f8" y="f10"/>
                    <a:pt x="f8" y="f10"/>
                  </a:cubicBezTo>
                  <a:lnTo>
                    <a:pt x="f8" y="f10"/>
                  </a:lnTo>
                  <a:cubicBezTo>
                    <a:pt x="f8" y="f10"/>
                    <a:pt x="f8" y="f10"/>
                    <a:pt x="f8" y="f11"/>
                  </a:cubicBezTo>
                  <a:lnTo>
                    <a:pt x="f8" y="f11"/>
                  </a:lnTo>
                  <a:lnTo>
                    <a:pt x="f8" y="f11"/>
                  </a:lnTo>
                  <a:lnTo>
                    <a:pt x="f12" y="f13"/>
                  </a:lnTo>
                  <a:cubicBezTo>
                    <a:pt x="f12" y="f13"/>
                    <a:pt x="f12" y="f13"/>
                    <a:pt x="f12" y="f14"/>
                  </a:cubicBezTo>
                  <a:lnTo>
                    <a:pt x="f12" y="f14"/>
                  </a:lnTo>
                  <a:lnTo>
                    <a:pt x="f12" y="f14"/>
                  </a:lnTo>
                  <a:lnTo>
                    <a:pt x="f6" y="f15"/>
                  </a:lnTo>
                  <a:lnTo>
                    <a:pt x="f16" y="f5"/>
                  </a:lnTo>
                  <a:lnTo>
                    <a:pt x="f5" y="f17"/>
                  </a:lnTo>
                  <a:lnTo>
                    <a:pt x="f18" y="f19"/>
                  </a:lnTo>
                  <a:lnTo>
                    <a:pt x="f20" y="f19"/>
                  </a:lnTo>
                  <a:lnTo>
                    <a:pt x="f8" y="f9"/>
                  </a:lnTo>
                  <a:cubicBezTo>
                    <a:pt x="f8" y="f21"/>
                    <a:pt x="f8" y="f9"/>
                    <a:pt x="f8" y="f9"/>
                  </a:cubicBez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81">
              <a:extLst>
                <a:ext uri="{FF2B5EF4-FFF2-40B4-BE49-F238E27FC236}">
                  <a16:creationId xmlns:a16="http://schemas.microsoft.com/office/drawing/2014/main" id="{8FE35404-46F8-7980-419B-EFF7088F38A8}"/>
                </a:ext>
              </a:extLst>
            </p:cNvPr>
            <p:cNvSpPr/>
            <p:nvPr/>
          </p:nvSpPr>
          <p:spPr>
            <a:xfrm>
              <a:off x="2933102" y="6168597"/>
              <a:ext cx="734226" cy="483982"/>
            </a:xfrm>
            <a:custGeom>
              <a:avLst/>
              <a:gdLst>
                <a:gd name="f0" fmla="val 10800000"/>
                <a:gd name="f1" fmla="val 5400000"/>
                <a:gd name="f2" fmla="val 180"/>
                <a:gd name="f3" fmla="val w"/>
                <a:gd name="f4" fmla="val h"/>
                <a:gd name="f5" fmla="val 0"/>
                <a:gd name="f6" fmla="val 734229"/>
                <a:gd name="f7" fmla="val 483986"/>
                <a:gd name="f8" fmla="val 489063"/>
                <a:gd name="f9" fmla="val 395065"/>
                <a:gd name="f10" fmla="val 248978"/>
                <a:gd name="f11" fmla="val 734230"/>
                <a:gd name="f12" fmla="val 83840"/>
                <a:gd name="f13" fmla="+- 0 0 -90"/>
                <a:gd name="f14" fmla="*/ f3 1 734229"/>
                <a:gd name="f15" fmla="*/ f4 1 483986"/>
                <a:gd name="f16" fmla="val f5"/>
                <a:gd name="f17" fmla="val f6"/>
                <a:gd name="f18" fmla="val f7"/>
                <a:gd name="f19" fmla="*/ f13 f0 1"/>
                <a:gd name="f20" fmla="+- f18 0 f16"/>
                <a:gd name="f21" fmla="+- f17 0 f16"/>
                <a:gd name="f22" fmla="*/ f19 1 f2"/>
                <a:gd name="f23" fmla="*/ f21 1 734229"/>
                <a:gd name="f24" fmla="*/ f20 1 483986"/>
                <a:gd name="f25" fmla="*/ 489063 f21 1"/>
                <a:gd name="f26" fmla="*/ 0 f20 1"/>
                <a:gd name="f27" fmla="*/ 0 f21 1"/>
                <a:gd name="f28" fmla="*/ 395065 f20 1"/>
                <a:gd name="f29" fmla="*/ 248978 f21 1"/>
                <a:gd name="f30" fmla="*/ 483986 f20 1"/>
                <a:gd name="f31" fmla="*/ 734230 f21 1"/>
                <a:gd name="f32" fmla="*/ 83840 f20 1"/>
                <a:gd name="f33" fmla="+- f22 0 f1"/>
                <a:gd name="f34" fmla="*/ f25 1 734229"/>
                <a:gd name="f35" fmla="*/ f26 1 483986"/>
                <a:gd name="f36" fmla="*/ f27 1 734229"/>
                <a:gd name="f37" fmla="*/ f28 1 483986"/>
                <a:gd name="f38" fmla="*/ f29 1 734229"/>
                <a:gd name="f39" fmla="*/ f30 1 483986"/>
                <a:gd name="f40" fmla="*/ f31 1 734229"/>
                <a:gd name="f41" fmla="*/ f32 1 48398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734229" h="483986">
                  <a:moveTo>
                    <a:pt x="f8" y="f5"/>
                  </a:moveTo>
                  <a:lnTo>
                    <a:pt x="f5" y="f9"/>
                  </a:lnTo>
                  <a:lnTo>
                    <a:pt x="f10" y="f7"/>
                  </a:lnTo>
                  <a:lnTo>
                    <a:pt x="f11" y="f12"/>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82">
              <a:extLst>
                <a:ext uri="{FF2B5EF4-FFF2-40B4-BE49-F238E27FC236}">
                  <a16:creationId xmlns:a16="http://schemas.microsoft.com/office/drawing/2014/main" id="{D3367A44-B207-4310-178B-318FB3DF4228}"/>
                </a:ext>
              </a:extLst>
            </p:cNvPr>
            <p:cNvSpPr/>
            <p:nvPr/>
          </p:nvSpPr>
          <p:spPr>
            <a:xfrm>
              <a:off x="3324356" y="3367579"/>
              <a:ext cx="350599" cy="2872157"/>
            </a:xfrm>
            <a:custGeom>
              <a:avLst/>
              <a:gdLst>
                <a:gd name="f0" fmla="val 10800000"/>
                <a:gd name="f1" fmla="val 5400000"/>
                <a:gd name="f2" fmla="val 180"/>
                <a:gd name="f3" fmla="val w"/>
                <a:gd name="f4" fmla="val h"/>
                <a:gd name="f5" fmla="val 0"/>
                <a:gd name="f6" fmla="val 350600"/>
                <a:gd name="f7" fmla="val 2872159"/>
                <a:gd name="f8" fmla="val 264221"/>
                <a:gd name="f9" fmla="val 69867"/>
                <a:gd name="f10" fmla="val 102893"/>
                <a:gd name="f11" fmla="val 2787049"/>
                <a:gd name="f12" fmla="val 350601"/>
                <a:gd name="f13" fmla="val 2872160"/>
                <a:gd name="f14" fmla="+- 0 0 -90"/>
                <a:gd name="f15" fmla="*/ f3 1 350600"/>
                <a:gd name="f16" fmla="*/ f4 1 2872159"/>
                <a:gd name="f17" fmla="val f5"/>
                <a:gd name="f18" fmla="val f6"/>
                <a:gd name="f19" fmla="val f7"/>
                <a:gd name="f20" fmla="*/ f14 f0 1"/>
                <a:gd name="f21" fmla="+- f19 0 f17"/>
                <a:gd name="f22" fmla="+- f18 0 f17"/>
                <a:gd name="f23" fmla="*/ f20 1 f2"/>
                <a:gd name="f24" fmla="*/ f22 1 350600"/>
                <a:gd name="f25" fmla="*/ f21 1 2872159"/>
                <a:gd name="f26" fmla="*/ 264221 f22 1"/>
                <a:gd name="f27" fmla="*/ 69867 f21 1"/>
                <a:gd name="f28" fmla="*/ 0 f22 1"/>
                <a:gd name="f29" fmla="*/ 0 f21 1"/>
                <a:gd name="f30" fmla="*/ 102893 f22 1"/>
                <a:gd name="f31" fmla="*/ 2787049 f21 1"/>
                <a:gd name="f32" fmla="*/ 350601 f22 1"/>
                <a:gd name="f33" fmla="*/ 2872160 f21 1"/>
                <a:gd name="f34" fmla="+- f23 0 f1"/>
                <a:gd name="f35" fmla="*/ f26 1 350600"/>
                <a:gd name="f36" fmla="*/ f27 1 2872159"/>
                <a:gd name="f37" fmla="*/ f28 1 350600"/>
                <a:gd name="f38" fmla="*/ f29 1 2872159"/>
                <a:gd name="f39" fmla="*/ f30 1 350600"/>
                <a:gd name="f40" fmla="*/ f31 1 2872159"/>
                <a:gd name="f41" fmla="*/ f32 1 350600"/>
                <a:gd name="f42" fmla="*/ f33 1 2872159"/>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350600" h="2872159">
                  <a:moveTo>
                    <a:pt x="f8" y="f9"/>
                  </a:moveTo>
                  <a:lnTo>
                    <a:pt x="f5" y="f5"/>
                  </a:lnTo>
                  <a:lnTo>
                    <a:pt x="f10" y="f11"/>
                  </a:lnTo>
                  <a:lnTo>
                    <a:pt x="f12" y="f13"/>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83">
              <a:extLst>
                <a:ext uri="{FF2B5EF4-FFF2-40B4-BE49-F238E27FC236}">
                  <a16:creationId xmlns:a16="http://schemas.microsoft.com/office/drawing/2014/main" id="{788C73FE-DCEF-9EA0-B21D-BE6EBB80745F}"/>
                </a:ext>
              </a:extLst>
            </p:cNvPr>
            <p:cNvSpPr/>
            <p:nvPr/>
          </p:nvSpPr>
          <p:spPr>
            <a:xfrm>
              <a:off x="2799728" y="2752746"/>
              <a:ext cx="561469" cy="496692"/>
            </a:xfrm>
            <a:custGeom>
              <a:avLst/>
              <a:gdLst>
                <a:gd name="f0" fmla="val 10800000"/>
                <a:gd name="f1" fmla="val 5400000"/>
                <a:gd name="f2" fmla="val 180"/>
                <a:gd name="f3" fmla="val w"/>
                <a:gd name="f4" fmla="val h"/>
                <a:gd name="f5" fmla="val 0"/>
                <a:gd name="f6" fmla="val 561469"/>
                <a:gd name="f7" fmla="val 496689"/>
                <a:gd name="f8" fmla="val 561470"/>
                <a:gd name="f9" fmla="val 543686"/>
                <a:gd name="f10" fmla="val 350604"/>
                <a:gd name="f11" fmla="+- 0 0 -90"/>
                <a:gd name="f12" fmla="*/ f3 1 561469"/>
                <a:gd name="f13" fmla="*/ f4 1 496689"/>
                <a:gd name="f14" fmla="val f5"/>
                <a:gd name="f15" fmla="val f6"/>
                <a:gd name="f16" fmla="val f7"/>
                <a:gd name="f17" fmla="*/ f11 f0 1"/>
                <a:gd name="f18" fmla="+- f16 0 f14"/>
                <a:gd name="f19" fmla="+- f15 0 f14"/>
                <a:gd name="f20" fmla="*/ f17 1 f2"/>
                <a:gd name="f21" fmla="*/ f19 1 561469"/>
                <a:gd name="f22" fmla="*/ f18 1 496689"/>
                <a:gd name="f23" fmla="*/ 561470 f19 1"/>
                <a:gd name="f24" fmla="*/ 496689 f18 1"/>
                <a:gd name="f25" fmla="*/ 543686 f19 1"/>
                <a:gd name="f26" fmla="*/ 0 f18 1"/>
                <a:gd name="f27" fmla="*/ 0 f19 1"/>
                <a:gd name="f28" fmla="*/ 350604 f18 1"/>
                <a:gd name="f29" fmla="+- f20 0 f1"/>
                <a:gd name="f30" fmla="*/ f23 1 561469"/>
                <a:gd name="f31" fmla="*/ f24 1 496689"/>
                <a:gd name="f32" fmla="*/ f25 1 561469"/>
                <a:gd name="f33" fmla="*/ f26 1 496689"/>
                <a:gd name="f34" fmla="*/ f27 1 561469"/>
                <a:gd name="f35" fmla="*/ f28 1 496689"/>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561469" h="496689">
                  <a:moveTo>
                    <a:pt x="f8" y="f7"/>
                  </a:moveTo>
                  <a:lnTo>
                    <a:pt x="f9" y="f5"/>
                  </a:lnTo>
                  <a:lnTo>
                    <a:pt x="f5" y="f10"/>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84">
              <a:extLst>
                <a:ext uri="{FF2B5EF4-FFF2-40B4-BE49-F238E27FC236}">
                  <a16:creationId xmlns:a16="http://schemas.microsoft.com/office/drawing/2014/main" id="{F4C46D66-5448-05D4-9BAF-4664196A635C}"/>
                </a:ext>
              </a:extLst>
            </p:cNvPr>
            <p:cNvSpPr/>
            <p:nvPr/>
          </p:nvSpPr>
          <p:spPr>
            <a:xfrm>
              <a:off x="3767684" y="4880509"/>
              <a:ext cx="72402" cy="73673"/>
            </a:xfrm>
            <a:custGeom>
              <a:avLst/>
              <a:gdLst>
                <a:gd name="f0" fmla="val 10800000"/>
                <a:gd name="f1" fmla="val 5400000"/>
                <a:gd name="f2" fmla="val 180"/>
                <a:gd name="f3" fmla="val w"/>
                <a:gd name="f4" fmla="val h"/>
                <a:gd name="f5" fmla="val 0"/>
                <a:gd name="f6" fmla="val 72406"/>
                <a:gd name="f7" fmla="val 73677"/>
                <a:gd name="f8" fmla="val 69867"/>
                <a:gd name="f9" fmla="val 1270"/>
                <a:gd name="f10" fmla="val 73678"/>
                <a:gd name="f11" fmla="val 19055"/>
                <a:gd name="f12" fmla="val 71136"/>
                <a:gd name="f13" fmla="val 3811"/>
                <a:gd name="f14" fmla="val 54623"/>
                <a:gd name="f15" fmla="+- 0 0 -90"/>
                <a:gd name="f16" fmla="*/ f3 1 72406"/>
                <a:gd name="f17" fmla="*/ f4 1 73677"/>
                <a:gd name="f18" fmla="val f5"/>
                <a:gd name="f19" fmla="val f6"/>
                <a:gd name="f20" fmla="val f7"/>
                <a:gd name="f21" fmla="*/ f15 f0 1"/>
                <a:gd name="f22" fmla="+- f20 0 f18"/>
                <a:gd name="f23" fmla="+- f19 0 f18"/>
                <a:gd name="f24" fmla="*/ f21 1 f2"/>
                <a:gd name="f25" fmla="*/ f23 1 72406"/>
                <a:gd name="f26" fmla="*/ f22 1 73677"/>
                <a:gd name="f27" fmla="*/ 0 f23 1"/>
                <a:gd name="f28" fmla="*/ 69867 f22 1"/>
                <a:gd name="f29" fmla="*/ 1270 f23 1"/>
                <a:gd name="f30" fmla="*/ 73678 f22 1"/>
                <a:gd name="f31" fmla="*/ 72406 f23 1"/>
                <a:gd name="f32" fmla="*/ 19055 f22 1"/>
                <a:gd name="f33" fmla="*/ 71136 f23 1"/>
                <a:gd name="f34" fmla="*/ 3811 f22 1"/>
                <a:gd name="f35" fmla="*/ 0 f22 1"/>
                <a:gd name="f36" fmla="*/ 54623 f22 1"/>
                <a:gd name="f37" fmla="+- f24 0 f1"/>
                <a:gd name="f38" fmla="*/ f27 1 72406"/>
                <a:gd name="f39" fmla="*/ f28 1 73677"/>
                <a:gd name="f40" fmla="*/ f29 1 72406"/>
                <a:gd name="f41" fmla="*/ f30 1 73677"/>
                <a:gd name="f42" fmla="*/ f31 1 72406"/>
                <a:gd name="f43" fmla="*/ f32 1 73677"/>
                <a:gd name="f44" fmla="*/ f33 1 72406"/>
                <a:gd name="f45" fmla="*/ f34 1 73677"/>
                <a:gd name="f46" fmla="*/ f35 1 73677"/>
                <a:gd name="f47" fmla="*/ f36 1 7367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7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2" y="f74"/>
                </a:cxn>
                <a:cxn ang="f37">
                  <a:pos x="f66" y="f75"/>
                </a:cxn>
              </a:cxnLst>
              <a:rect l="f62" t="f65" r="f63" b="f64"/>
              <a:pathLst>
                <a:path w="72406" h="73677">
                  <a:moveTo>
                    <a:pt x="f5" y="f8"/>
                  </a:moveTo>
                  <a:lnTo>
                    <a:pt x="f9" y="f10"/>
                  </a:lnTo>
                  <a:lnTo>
                    <a:pt x="f6" y="f11"/>
                  </a:lnTo>
                  <a:lnTo>
                    <a:pt x="f12" y="f13"/>
                  </a:lnTo>
                  <a:lnTo>
                    <a:pt x="f12" y="f5"/>
                  </a:ln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85">
              <a:extLst>
                <a:ext uri="{FF2B5EF4-FFF2-40B4-BE49-F238E27FC236}">
                  <a16:creationId xmlns:a16="http://schemas.microsoft.com/office/drawing/2014/main" id="{6AC71C95-3036-C610-7EAD-A71F2B8BBF8E}"/>
                </a:ext>
              </a:extLst>
            </p:cNvPr>
            <p:cNvSpPr/>
            <p:nvPr/>
          </p:nvSpPr>
          <p:spPr>
            <a:xfrm>
              <a:off x="1740304" y="6465850"/>
              <a:ext cx="19056" cy="7616"/>
            </a:xfrm>
            <a:custGeom>
              <a:avLst/>
              <a:gdLst>
                <a:gd name="f0" fmla="val 10800000"/>
                <a:gd name="f1" fmla="val 5400000"/>
                <a:gd name="f2" fmla="val 180"/>
                <a:gd name="f3" fmla="val w"/>
                <a:gd name="f4" fmla="val h"/>
                <a:gd name="f5" fmla="val 0"/>
                <a:gd name="f6" fmla="val 19054"/>
                <a:gd name="f7" fmla="val 7621"/>
                <a:gd name="f8" fmla="val 7622"/>
                <a:gd name="f9" fmla="val 16514"/>
                <a:gd name="f10" fmla="val 5081"/>
                <a:gd name="f11" fmla="val 3811"/>
                <a:gd name="f12" fmla="val 1270"/>
                <a:gd name="f13" fmla="val 2541"/>
                <a:gd name="f14" fmla="val 6351"/>
                <a:gd name="f15" fmla="+- 0 0 -90"/>
                <a:gd name="f16" fmla="*/ f3 1 19054"/>
                <a:gd name="f17" fmla="*/ f4 1 7621"/>
                <a:gd name="f18" fmla="val f5"/>
                <a:gd name="f19" fmla="val f6"/>
                <a:gd name="f20" fmla="val f7"/>
                <a:gd name="f21" fmla="*/ f15 f0 1"/>
                <a:gd name="f22" fmla="+- f20 0 f18"/>
                <a:gd name="f23" fmla="+- f19 0 f18"/>
                <a:gd name="f24" fmla="*/ f21 1 f2"/>
                <a:gd name="f25" fmla="*/ f23 1 19054"/>
                <a:gd name="f26" fmla="*/ f22 1 7621"/>
                <a:gd name="f27" fmla="*/ 19054 f23 1"/>
                <a:gd name="f28" fmla="*/ 7622 f22 1"/>
                <a:gd name="f29" fmla="*/ 16514 f23 1"/>
                <a:gd name="f30" fmla="*/ 5081 f22 1"/>
                <a:gd name="f31" fmla="*/ 3811 f23 1"/>
                <a:gd name="f32" fmla="*/ 0 f22 1"/>
                <a:gd name="f33" fmla="*/ 0 f23 1"/>
                <a:gd name="f34" fmla="*/ 3811 f22 1"/>
                <a:gd name="f35" fmla="*/ 1270 f23 1"/>
                <a:gd name="f36" fmla="*/ 2541 f23 1"/>
                <a:gd name="f37" fmla="*/ 2541 f22 1"/>
                <a:gd name="f38" fmla="*/ 5081 f23 1"/>
                <a:gd name="f39" fmla="*/ 6351 f23 1"/>
                <a:gd name="f40" fmla="*/ 7622 f23 1"/>
                <a:gd name="f41" fmla="+- f24 0 f1"/>
                <a:gd name="f42" fmla="*/ f27 1 19054"/>
                <a:gd name="f43" fmla="*/ f28 1 7621"/>
                <a:gd name="f44" fmla="*/ f29 1 19054"/>
                <a:gd name="f45" fmla="*/ f30 1 7621"/>
                <a:gd name="f46" fmla="*/ f31 1 19054"/>
                <a:gd name="f47" fmla="*/ f32 1 7621"/>
                <a:gd name="f48" fmla="*/ f33 1 19054"/>
                <a:gd name="f49" fmla="*/ f34 1 7621"/>
                <a:gd name="f50" fmla="*/ f35 1 19054"/>
                <a:gd name="f51" fmla="*/ f36 1 19054"/>
                <a:gd name="f52" fmla="*/ f37 1 7621"/>
                <a:gd name="f53" fmla="*/ f38 1 19054"/>
                <a:gd name="f54" fmla="*/ f39 1 19054"/>
                <a:gd name="f55" fmla="*/ f40 1 19054"/>
                <a:gd name="f56" fmla="*/ f18 1 f25"/>
                <a:gd name="f57" fmla="*/ f19 1 f25"/>
                <a:gd name="f58" fmla="*/ f18 1 f26"/>
                <a:gd name="f59" fmla="*/ f20 1 f26"/>
                <a:gd name="f60" fmla="*/ f42 1 f25"/>
                <a:gd name="f61" fmla="*/ f43 1 f26"/>
                <a:gd name="f62" fmla="*/ f44 1 f25"/>
                <a:gd name="f63" fmla="*/ f45 1 f26"/>
                <a:gd name="f64" fmla="*/ f46 1 f25"/>
                <a:gd name="f65" fmla="*/ f47 1 f26"/>
                <a:gd name="f66" fmla="*/ f48 1 f25"/>
                <a:gd name="f67" fmla="*/ f49 1 f26"/>
                <a:gd name="f68" fmla="*/ f50 1 f25"/>
                <a:gd name="f69" fmla="*/ f51 1 f25"/>
                <a:gd name="f70" fmla="*/ f52 1 f26"/>
                <a:gd name="f71" fmla="*/ f53 1 f25"/>
                <a:gd name="f72" fmla="*/ f54 1 f25"/>
                <a:gd name="f73" fmla="*/ f55 1 f25"/>
                <a:gd name="f74" fmla="*/ f56 f16 1"/>
                <a:gd name="f75" fmla="*/ f57 f16 1"/>
                <a:gd name="f76" fmla="*/ f59 f17 1"/>
                <a:gd name="f77" fmla="*/ f58 f17 1"/>
                <a:gd name="f78" fmla="*/ f60 f16 1"/>
                <a:gd name="f79" fmla="*/ f61 f17 1"/>
                <a:gd name="f80" fmla="*/ f62 f16 1"/>
                <a:gd name="f81" fmla="*/ f63 f17 1"/>
                <a:gd name="f82" fmla="*/ f64 f16 1"/>
                <a:gd name="f83" fmla="*/ f65 f17 1"/>
                <a:gd name="f84" fmla="*/ f66 f16 1"/>
                <a:gd name="f85" fmla="*/ f67 f17 1"/>
                <a:gd name="f86" fmla="*/ f68 f16 1"/>
                <a:gd name="f87" fmla="*/ f69 f16 1"/>
                <a:gd name="f88" fmla="*/ f70 f17 1"/>
                <a:gd name="f89" fmla="*/ f71 f16 1"/>
                <a:gd name="f90" fmla="*/ f72 f16 1"/>
                <a:gd name="f91" fmla="*/ f73 f16 1"/>
              </a:gdLst>
              <a:ahLst/>
              <a:cxnLst>
                <a:cxn ang="3cd4">
                  <a:pos x="hc" y="t"/>
                </a:cxn>
                <a:cxn ang="0">
                  <a:pos x="r" y="vc"/>
                </a:cxn>
                <a:cxn ang="cd4">
                  <a:pos x="hc" y="b"/>
                </a:cxn>
                <a:cxn ang="cd2">
                  <a:pos x="l" y="vc"/>
                </a:cxn>
                <a:cxn ang="f41">
                  <a:pos x="f78" y="f79"/>
                </a:cxn>
                <a:cxn ang="f41">
                  <a:pos x="f78" y="f79"/>
                </a:cxn>
                <a:cxn ang="f41">
                  <a:pos x="f80" y="f81"/>
                </a:cxn>
                <a:cxn ang="f41">
                  <a:pos x="f82" y="f83"/>
                </a:cxn>
                <a:cxn ang="f41">
                  <a:pos x="f84" y="f85"/>
                </a:cxn>
                <a:cxn ang="f41">
                  <a:pos x="f84" y="f85"/>
                </a:cxn>
                <a:cxn ang="f41">
                  <a:pos x="f86" y="f85"/>
                </a:cxn>
                <a:cxn ang="f41">
                  <a:pos x="f87" y="f88"/>
                </a:cxn>
                <a:cxn ang="f41">
                  <a:pos x="f82" y="f88"/>
                </a:cxn>
                <a:cxn ang="f41">
                  <a:pos x="f89" y="f88"/>
                </a:cxn>
                <a:cxn ang="f41">
                  <a:pos x="f90" y="f88"/>
                </a:cxn>
                <a:cxn ang="f41">
                  <a:pos x="f91" y="f88"/>
                </a:cxn>
                <a:cxn ang="f41">
                  <a:pos x="f78" y="f79"/>
                </a:cxn>
              </a:cxnLst>
              <a:rect l="f74" t="f77" r="f75" b="f76"/>
              <a:pathLst>
                <a:path w="19054" h="7621">
                  <a:moveTo>
                    <a:pt x="f6" y="f8"/>
                  </a:moveTo>
                  <a:lnTo>
                    <a:pt x="f6" y="f8"/>
                  </a:lnTo>
                  <a:lnTo>
                    <a:pt x="f9" y="f10"/>
                  </a:lnTo>
                  <a:lnTo>
                    <a:pt x="f11" y="f5"/>
                  </a:lnTo>
                  <a:lnTo>
                    <a:pt x="f5" y="f11"/>
                  </a:lnTo>
                  <a:lnTo>
                    <a:pt x="f5" y="f11"/>
                  </a:lnTo>
                  <a:lnTo>
                    <a:pt x="f12" y="f11"/>
                  </a:lnTo>
                  <a:lnTo>
                    <a:pt x="f13" y="f13"/>
                  </a:lnTo>
                  <a:lnTo>
                    <a:pt x="f11" y="f13"/>
                  </a:lnTo>
                  <a:lnTo>
                    <a:pt x="f10" y="f13"/>
                  </a:lnTo>
                  <a:lnTo>
                    <a:pt x="f14" y="f13"/>
                  </a:lnTo>
                  <a:lnTo>
                    <a:pt x="f8" y="f13"/>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86">
              <a:extLst>
                <a:ext uri="{FF2B5EF4-FFF2-40B4-BE49-F238E27FC236}">
                  <a16:creationId xmlns:a16="http://schemas.microsoft.com/office/drawing/2014/main" id="{0564F603-BA32-0EF7-A7D1-1AA003BD587D}"/>
                </a:ext>
              </a:extLst>
            </p:cNvPr>
            <p:cNvSpPr/>
            <p:nvPr/>
          </p:nvSpPr>
          <p:spPr>
            <a:xfrm>
              <a:off x="1727594" y="6449336"/>
              <a:ext cx="29215" cy="25402"/>
            </a:xfrm>
            <a:custGeom>
              <a:avLst/>
              <a:gdLst>
                <a:gd name="f0" fmla="val 10800000"/>
                <a:gd name="f1" fmla="val 5400000"/>
                <a:gd name="f2" fmla="val 180"/>
                <a:gd name="f3" fmla="val w"/>
                <a:gd name="f4" fmla="val h"/>
                <a:gd name="f5" fmla="val 0"/>
                <a:gd name="f6" fmla="val 29216"/>
                <a:gd name="f7" fmla="val 25406"/>
                <a:gd name="f8" fmla="val 27946"/>
                <a:gd name="f9" fmla="val 21595"/>
                <a:gd name="f10" fmla="val 26676"/>
                <a:gd name="f11" fmla="val 20325"/>
                <a:gd name="f12" fmla="val 19055"/>
                <a:gd name="f13" fmla="val 24135"/>
                <a:gd name="f14" fmla="val 17784"/>
                <a:gd name="f15" fmla="val 16514"/>
                <a:gd name="f16" fmla="val 22865"/>
                <a:gd name="f17" fmla="val 5081"/>
                <a:gd name="f18" fmla="val 8892"/>
                <a:gd name="f19" fmla="val 6352"/>
                <a:gd name="f20" fmla="val 7622"/>
                <a:gd name="f21" fmla="val 10162"/>
                <a:gd name="f22" fmla="val 11433"/>
                <a:gd name="f23" fmla="val 6351"/>
                <a:gd name="f24" fmla="val 12703"/>
                <a:gd name="f25" fmla="val 13973"/>
                <a:gd name="f26" fmla="val 3811"/>
                <a:gd name="f27" fmla="val 2541"/>
                <a:gd name="f28" fmla="val 29217"/>
                <a:gd name="f29" fmla="+- 0 0 -90"/>
                <a:gd name="f30" fmla="*/ f3 1 29216"/>
                <a:gd name="f31" fmla="*/ f4 1 25406"/>
                <a:gd name="f32" fmla="val f5"/>
                <a:gd name="f33" fmla="val f6"/>
                <a:gd name="f34" fmla="val f7"/>
                <a:gd name="f35" fmla="*/ f29 f0 1"/>
                <a:gd name="f36" fmla="+- f34 0 f32"/>
                <a:gd name="f37" fmla="+- f33 0 f32"/>
                <a:gd name="f38" fmla="*/ f35 1 f2"/>
                <a:gd name="f39" fmla="*/ f37 1 29216"/>
                <a:gd name="f40" fmla="*/ f36 1 25406"/>
                <a:gd name="f41" fmla="*/ 27946 f37 1"/>
                <a:gd name="f42" fmla="*/ 21595 f36 1"/>
                <a:gd name="f43" fmla="*/ 25406 f37 1"/>
                <a:gd name="f44" fmla="*/ 20325 f36 1"/>
                <a:gd name="f45" fmla="*/ 24135 f37 1"/>
                <a:gd name="f46" fmla="*/ 19055 f36 1"/>
                <a:gd name="f47" fmla="*/ 17784 f36 1"/>
                <a:gd name="f48" fmla="*/ 16514 f36 1"/>
                <a:gd name="f49" fmla="*/ 22865 f37 1"/>
                <a:gd name="f50" fmla="*/ 5081 f36 1"/>
                <a:gd name="f51" fmla="*/ 8892 f37 1"/>
                <a:gd name="f52" fmla="*/ 0 f36 1"/>
                <a:gd name="f53" fmla="*/ 6352 f36 1"/>
                <a:gd name="f54" fmla="*/ 8892 f36 1"/>
                <a:gd name="f55" fmla="*/ 7622 f37 1"/>
                <a:gd name="f56" fmla="*/ 11433 f36 1"/>
                <a:gd name="f57" fmla="*/ 6351 f37 1"/>
                <a:gd name="f58" fmla="*/ 12703 f36 1"/>
                <a:gd name="f59" fmla="*/ 5081 f37 1"/>
                <a:gd name="f60" fmla="*/ 13973 f36 1"/>
                <a:gd name="f61" fmla="*/ 3811 f37 1"/>
                <a:gd name="f62" fmla="*/ 2541 f37 1"/>
                <a:gd name="f63" fmla="*/ 0 f37 1"/>
                <a:gd name="f64" fmla="*/ 16514 f37 1"/>
                <a:gd name="f65" fmla="*/ 29217 f37 1"/>
                <a:gd name="f66" fmla="*/ 25406 f36 1"/>
                <a:gd name="f67" fmla="+- f38 0 f1"/>
                <a:gd name="f68" fmla="*/ f41 1 29216"/>
                <a:gd name="f69" fmla="*/ f42 1 25406"/>
                <a:gd name="f70" fmla="*/ f43 1 29216"/>
                <a:gd name="f71" fmla="*/ f44 1 25406"/>
                <a:gd name="f72" fmla="*/ f45 1 29216"/>
                <a:gd name="f73" fmla="*/ f46 1 25406"/>
                <a:gd name="f74" fmla="*/ f47 1 25406"/>
                <a:gd name="f75" fmla="*/ f48 1 25406"/>
                <a:gd name="f76" fmla="*/ f49 1 29216"/>
                <a:gd name="f77" fmla="*/ f50 1 25406"/>
                <a:gd name="f78" fmla="*/ f51 1 29216"/>
                <a:gd name="f79" fmla="*/ f52 1 25406"/>
                <a:gd name="f80" fmla="*/ f53 1 25406"/>
                <a:gd name="f81" fmla="*/ f54 1 25406"/>
                <a:gd name="f82" fmla="*/ f55 1 29216"/>
                <a:gd name="f83" fmla="*/ f56 1 25406"/>
                <a:gd name="f84" fmla="*/ f57 1 29216"/>
                <a:gd name="f85" fmla="*/ f58 1 25406"/>
                <a:gd name="f86" fmla="*/ f59 1 29216"/>
                <a:gd name="f87" fmla="*/ f60 1 25406"/>
                <a:gd name="f88" fmla="*/ f61 1 29216"/>
                <a:gd name="f89" fmla="*/ f62 1 29216"/>
                <a:gd name="f90" fmla="*/ f63 1 29216"/>
                <a:gd name="f91" fmla="*/ f64 1 29216"/>
                <a:gd name="f92" fmla="*/ f65 1 29216"/>
                <a:gd name="f93" fmla="*/ f66 1 25406"/>
                <a:gd name="f94" fmla="*/ f32 1 f39"/>
                <a:gd name="f95" fmla="*/ f33 1 f39"/>
                <a:gd name="f96" fmla="*/ f32 1 f40"/>
                <a:gd name="f97" fmla="*/ f34 1 f40"/>
                <a:gd name="f98" fmla="*/ f68 1 f39"/>
                <a:gd name="f99" fmla="*/ f69 1 f40"/>
                <a:gd name="f100" fmla="*/ f70 1 f39"/>
                <a:gd name="f101" fmla="*/ f71 1 f40"/>
                <a:gd name="f102" fmla="*/ f72 1 f39"/>
                <a:gd name="f103" fmla="*/ f73 1 f40"/>
                <a:gd name="f104" fmla="*/ f74 1 f40"/>
                <a:gd name="f105" fmla="*/ f75 1 f40"/>
                <a:gd name="f106" fmla="*/ f76 1 f39"/>
                <a:gd name="f107" fmla="*/ f77 1 f40"/>
                <a:gd name="f108" fmla="*/ f78 1 f39"/>
                <a:gd name="f109" fmla="*/ f79 1 f40"/>
                <a:gd name="f110" fmla="*/ f80 1 f40"/>
                <a:gd name="f111" fmla="*/ f81 1 f40"/>
                <a:gd name="f112" fmla="*/ f82 1 f39"/>
                <a:gd name="f113" fmla="*/ f83 1 f40"/>
                <a:gd name="f114" fmla="*/ f84 1 f39"/>
                <a:gd name="f115" fmla="*/ f85 1 f40"/>
                <a:gd name="f116" fmla="*/ f86 1 f39"/>
                <a:gd name="f117" fmla="*/ f87 1 f40"/>
                <a:gd name="f118" fmla="*/ f88 1 f39"/>
                <a:gd name="f119" fmla="*/ f89 1 f39"/>
                <a:gd name="f120" fmla="*/ f90 1 f39"/>
                <a:gd name="f121" fmla="*/ f91 1 f39"/>
                <a:gd name="f122" fmla="*/ f92 1 f39"/>
                <a:gd name="f123" fmla="*/ f93 1 f40"/>
                <a:gd name="f124" fmla="*/ f94 f30 1"/>
                <a:gd name="f125" fmla="*/ f95 f30 1"/>
                <a:gd name="f126" fmla="*/ f97 f31 1"/>
                <a:gd name="f127" fmla="*/ f96 f31 1"/>
                <a:gd name="f128" fmla="*/ f98 f30 1"/>
                <a:gd name="f129" fmla="*/ f99 f31 1"/>
                <a:gd name="f130" fmla="*/ f100 f30 1"/>
                <a:gd name="f131" fmla="*/ f101 f31 1"/>
                <a:gd name="f132" fmla="*/ f102 f30 1"/>
                <a:gd name="f133" fmla="*/ f103 f31 1"/>
                <a:gd name="f134" fmla="*/ f104 f31 1"/>
                <a:gd name="f135" fmla="*/ f105 f31 1"/>
                <a:gd name="f136" fmla="*/ f106 f30 1"/>
                <a:gd name="f137" fmla="*/ f107 f31 1"/>
                <a:gd name="f138" fmla="*/ f108 f30 1"/>
                <a:gd name="f139" fmla="*/ f109 f31 1"/>
                <a:gd name="f140" fmla="*/ f110 f31 1"/>
                <a:gd name="f141" fmla="*/ f111 f31 1"/>
                <a:gd name="f142" fmla="*/ f112 f30 1"/>
                <a:gd name="f143" fmla="*/ f113 f31 1"/>
                <a:gd name="f144" fmla="*/ f114 f30 1"/>
                <a:gd name="f145" fmla="*/ f115 f31 1"/>
                <a:gd name="f146" fmla="*/ f116 f30 1"/>
                <a:gd name="f147" fmla="*/ f117 f31 1"/>
                <a:gd name="f148" fmla="*/ f118 f30 1"/>
                <a:gd name="f149" fmla="*/ f119 f30 1"/>
                <a:gd name="f150" fmla="*/ f120 f30 1"/>
                <a:gd name="f151" fmla="*/ f121 f30 1"/>
                <a:gd name="f152" fmla="*/ f122 f30 1"/>
                <a:gd name="f153" fmla="*/ f123 f31 1"/>
              </a:gdLst>
              <a:ahLst/>
              <a:cxnLst>
                <a:cxn ang="3cd4">
                  <a:pos x="hc" y="t"/>
                </a:cxn>
                <a:cxn ang="0">
                  <a:pos x="r" y="vc"/>
                </a:cxn>
                <a:cxn ang="cd4">
                  <a:pos x="hc" y="b"/>
                </a:cxn>
                <a:cxn ang="cd2">
                  <a:pos x="l" y="vc"/>
                </a:cxn>
                <a:cxn ang="f67">
                  <a:pos x="f128" y="f129"/>
                </a:cxn>
                <a:cxn ang="f67">
                  <a:pos x="f128" y="f129"/>
                </a:cxn>
                <a:cxn ang="f67">
                  <a:pos x="f130" y="f131"/>
                </a:cxn>
                <a:cxn ang="f67">
                  <a:pos x="f132" y="f133"/>
                </a:cxn>
                <a:cxn ang="f67">
                  <a:pos x="f132" y="f134"/>
                </a:cxn>
                <a:cxn ang="f67">
                  <a:pos x="f132" y="f135"/>
                </a:cxn>
                <a:cxn ang="f67">
                  <a:pos x="f132" y="f135"/>
                </a:cxn>
                <a:cxn ang="f67">
                  <a:pos x="f132" y="f135"/>
                </a:cxn>
                <a:cxn ang="f67">
                  <a:pos x="f136" y="f137"/>
                </a:cxn>
                <a:cxn ang="f67">
                  <a:pos x="f138" y="f139"/>
                </a:cxn>
                <a:cxn ang="f67">
                  <a:pos x="f138" y="f137"/>
                </a:cxn>
                <a:cxn ang="f67">
                  <a:pos x="f138" y="f137"/>
                </a:cxn>
                <a:cxn ang="f67">
                  <a:pos x="f138" y="f140"/>
                </a:cxn>
                <a:cxn ang="f67">
                  <a:pos x="f138" y="f141"/>
                </a:cxn>
                <a:cxn ang="f67">
                  <a:pos x="f138" y="f141"/>
                </a:cxn>
                <a:cxn ang="f67">
                  <a:pos x="f138" y="f141"/>
                </a:cxn>
                <a:cxn ang="f67">
                  <a:pos x="f142" y="f143"/>
                </a:cxn>
                <a:cxn ang="f67">
                  <a:pos x="f144" y="f145"/>
                </a:cxn>
                <a:cxn ang="f67">
                  <a:pos x="f146" y="f147"/>
                </a:cxn>
                <a:cxn ang="f67">
                  <a:pos x="f148" y="f147"/>
                </a:cxn>
                <a:cxn ang="f67">
                  <a:pos x="f149" y="f147"/>
                </a:cxn>
                <a:cxn ang="f67">
                  <a:pos x="f149" y="f147"/>
                </a:cxn>
                <a:cxn ang="f67">
                  <a:pos x="f150" y="f147"/>
                </a:cxn>
                <a:cxn ang="f67">
                  <a:pos x="f150" y="f147"/>
                </a:cxn>
                <a:cxn ang="f67">
                  <a:pos x="f150" y="f147"/>
                </a:cxn>
                <a:cxn ang="f67">
                  <a:pos x="f151" y="f131"/>
                </a:cxn>
                <a:cxn ang="f67">
                  <a:pos x="f152" y="f153"/>
                </a:cxn>
                <a:cxn ang="f67">
                  <a:pos x="f128" y="f129"/>
                </a:cxn>
              </a:cxnLst>
              <a:rect l="f124" t="f127" r="f125" b="f126"/>
              <a:pathLst>
                <a:path w="29216" h="25406">
                  <a:moveTo>
                    <a:pt x="f8" y="f9"/>
                  </a:moveTo>
                  <a:lnTo>
                    <a:pt x="f8" y="f9"/>
                  </a:lnTo>
                  <a:cubicBezTo>
                    <a:pt x="f10" y="f11"/>
                    <a:pt x="f10" y="f11"/>
                    <a:pt x="f7" y="f11"/>
                  </a:cubicBezTo>
                  <a:cubicBezTo>
                    <a:pt x="f7" y="f11"/>
                    <a:pt x="f7" y="f12"/>
                    <a:pt x="f13" y="f12"/>
                  </a:cubicBezTo>
                  <a:cubicBezTo>
                    <a:pt x="f13" y="f12"/>
                    <a:pt x="f13" y="f14"/>
                    <a:pt x="f13" y="f14"/>
                  </a:cubicBezTo>
                  <a:cubicBezTo>
                    <a:pt x="f13" y="f14"/>
                    <a:pt x="f13" y="f14"/>
                    <a:pt x="f13" y="f15"/>
                  </a:cubicBezTo>
                  <a:lnTo>
                    <a:pt x="f13" y="f15"/>
                  </a:lnTo>
                  <a:lnTo>
                    <a:pt x="f13" y="f15"/>
                  </a:lnTo>
                  <a:lnTo>
                    <a:pt x="f16" y="f17"/>
                  </a:lnTo>
                  <a:lnTo>
                    <a:pt x="f18" y="f5"/>
                  </a:lnTo>
                  <a:lnTo>
                    <a:pt x="f18" y="f17"/>
                  </a:lnTo>
                  <a:lnTo>
                    <a:pt x="f18" y="f17"/>
                  </a:lnTo>
                  <a:cubicBezTo>
                    <a:pt x="f18" y="f17"/>
                    <a:pt x="f18" y="f19"/>
                    <a:pt x="f18" y="f19"/>
                  </a:cubicBezTo>
                  <a:cubicBezTo>
                    <a:pt x="f18" y="f20"/>
                    <a:pt x="f18" y="f20"/>
                    <a:pt x="f18" y="f18"/>
                  </a:cubicBezTo>
                  <a:lnTo>
                    <a:pt x="f18" y="f18"/>
                  </a:lnTo>
                  <a:lnTo>
                    <a:pt x="f18" y="f18"/>
                  </a:lnTo>
                  <a:cubicBezTo>
                    <a:pt x="f18" y="f21"/>
                    <a:pt x="f20" y="f21"/>
                    <a:pt x="f20" y="f22"/>
                  </a:cubicBezTo>
                  <a:cubicBezTo>
                    <a:pt x="f20" y="f22"/>
                    <a:pt x="f20" y="f22"/>
                    <a:pt x="f23" y="f24"/>
                  </a:cubicBezTo>
                  <a:cubicBezTo>
                    <a:pt x="f23" y="f24"/>
                    <a:pt x="f17" y="f25"/>
                    <a:pt x="f17" y="f25"/>
                  </a:cubicBezTo>
                  <a:lnTo>
                    <a:pt x="f26" y="f25"/>
                  </a:lnTo>
                  <a:lnTo>
                    <a:pt x="f27" y="f25"/>
                  </a:lnTo>
                  <a:lnTo>
                    <a:pt x="f27" y="f25"/>
                  </a:lnTo>
                  <a:lnTo>
                    <a:pt x="f5" y="f25"/>
                  </a:lnTo>
                  <a:lnTo>
                    <a:pt x="f5" y="f25"/>
                  </a:lnTo>
                  <a:lnTo>
                    <a:pt x="f5" y="f25"/>
                  </a:lnTo>
                  <a:lnTo>
                    <a:pt x="f15" y="f11"/>
                  </a:lnTo>
                  <a:lnTo>
                    <a:pt x="f2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87">
              <a:extLst>
                <a:ext uri="{FF2B5EF4-FFF2-40B4-BE49-F238E27FC236}">
                  <a16:creationId xmlns:a16="http://schemas.microsoft.com/office/drawing/2014/main" id="{8B467AB8-EB96-90C8-D5B1-4091C0F80F27}"/>
                </a:ext>
              </a:extLst>
            </p:cNvPr>
            <p:cNvSpPr/>
            <p:nvPr/>
          </p:nvSpPr>
          <p:spPr>
            <a:xfrm>
              <a:off x="6063112" y="5147276"/>
              <a:ext cx="21598" cy="301066"/>
            </a:xfrm>
            <a:custGeom>
              <a:avLst/>
              <a:gdLst>
                <a:gd name="f0" fmla="val 10800000"/>
                <a:gd name="f1" fmla="val 5400000"/>
                <a:gd name="f2" fmla="val 180"/>
                <a:gd name="f3" fmla="val w"/>
                <a:gd name="f4" fmla="val h"/>
                <a:gd name="f5" fmla="val 0"/>
                <a:gd name="f6" fmla="val 21595"/>
                <a:gd name="f7" fmla="val 301062"/>
                <a:gd name="f8" fmla="val 19054"/>
                <a:gd name="f9" fmla="val 2540"/>
                <a:gd name="f10" fmla="val 17784"/>
                <a:gd name="f11" fmla="val 3811"/>
                <a:gd name="f12" fmla="val 16514"/>
                <a:gd name="f13" fmla="val 12703"/>
                <a:gd name="f14" fmla="val 7622"/>
                <a:gd name="f15" fmla="val 297251"/>
                <a:gd name="f16" fmla="val 8892"/>
                <a:gd name="f17" fmla="val 299792"/>
                <a:gd name="f18" fmla="val 13973"/>
                <a:gd name="f19" fmla="+- 0 0 -90"/>
                <a:gd name="f20" fmla="*/ f3 1 21595"/>
                <a:gd name="f21" fmla="*/ f4 1 301062"/>
                <a:gd name="f22" fmla="val f5"/>
                <a:gd name="f23" fmla="val f6"/>
                <a:gd name="f24" fmla="val f7"/>
                <a:gd name="f25" fmla="*/ f19 f0 1"/>
                <a:gd name="f26" fmla="+- f24 0 f22"/>
                <a:gd name="f27" fmla="+- f23 0 f22"/>
                <a:gd name="f28" fmla="*/ f25 1 f2"/>
                <a:gd name="f29" fmla="*/ f27 1 21595"/>
                <a:gd name="f30" fmla="*/ f26 1 301062"/>
                <a:gd name="f31" fmla="*/ 19054 f27 1"/>
                <a:gd name="f32" fmla="*/ 2540 f26 1"/>
                <a:gd name="f33" fmla="*/ 17784 f27 1"/>
                <a:gd name="f34" fmla="*/ 3811 f26 1"/>
                <a:gd name="f35" fmla="*/ 16514 f27 1"/>
                <a:gd name="f36" fmla="*/ 12703 f27 1"/>
                <a:gd name="f37" fmla="*/ 7622 f27 1"/>
                <a:gd name="f38" fmla="*/ 0 f27 1"/>
                <a:gd name="f39" fmla="*/ 297251 f26 1"/>
                <a:gd name="f40" fmla="*/ 8892 f27 1"/>
                <a:gd name="f41" fmla="*/ 299792 f26 1"/>
                <a:gd name="f42" fmla="*/ 13973 f27 1"/>
                <a:gd name="f43" fmla="*/ 301062 f26 1"/>
                <a:gd name="f44" fmla="*/ 21595 f27 1"/>
                <a:gd name="f45" fmla="*/ 0 f26 1"/>
                <a:gd name="f46" fmla="+- f28 0 f1"/>
                <a:gd name="f47" fmla="*/ f31 1 21595"/>
                <a:gd name="f48" fmla="*/ f32 1 301062"/>
                <a:gd name="f49" fmla="*/ f33 1 21595"/>
                <a:gd name="f50" fmla="*/ f34 1 301062"/>
                <a:gd name="f51" fmla="*/ f35 1 21595"/>
                <a:gd name="f52" fmla="*/ f36 1 21595"/>
                <a:gd name="f53" fmla="*/ f37 1 21595"/>
                <a:gd name="f54" fmla="*/ f38 1 21595"/>
                <a:gd name="f55" fmla="*/ f39 1 301062"/>
                <a:gd name="f56" fmla="*/ f40 1 21595"/>
                <a:gd name="f57" fmla="*/ f41 1 301062"/>
                <a:gd name="f58" fmla="*/ f42 1 21595"/>
                <a:gd name="f59" fmla="*/ f43 1 301062"/>
                <a:gd name="f60" fmla="*/ f44 1 21595"/>
                <a:gd name="f61" fmla="*/ f45 1 301062"/>
                <a:gd name="f62" fmla="*/ f22 1 f29"/>
                <a:gd name="f63" fmla="*/ f23 1 f29"/>
                <a:gd name="f64" fmla="*/ f22 1 f30"/>
                <a:gd name="f65" fmla="*/ f24 1 f30"/>
                <a:gd name="f66" fmla="*/ f47 1 f29"/>
                <a:gd name="f67" fmla="*/ f48 1 f30"/>
                <a:gd name="f68" fmla="*/ f49 1 f29"/>
                <a:gd name="f69" fmla="*/ f50 1 f30"/>
                <a:gd name="f70" fmla="*/ f51 1 f29"/>
                <a:gd name="f71" fmla="*/ f52 1 f29"/>
                <a:gd name="f72" fmla="*/ f53 1 f29"/>
                <a:gd name="f73" fmla="*/ f54 1 f29"/>
                <a:gd name="f74" fmla="*/ f55 1 f30"/>
                <a:gd name="f75" fmla="*/ f56 1 f29"/>
                <a:gd name="f76" fmla="*/ f57 1 f30"/>
                <a:gd name="f77" fmla="*/ f58 1 f29"/>
                <a:gd name="f78" fmla="*/ f59 1 f30"/>
                <a:gd name="f79" fmla="*/ f60 1 f29"/>
                <a:gd name="f80" fmla="*/ f61 1 f30"/>
                <a:gd name="f81" fmla="*/ f62 f20 1"/>
                <a:gd name="f82" fmla="*/ f63 f20 1"/>
                <a:gd name="f83" fmla="*/ f65 f21 1"/>
                <a:gd name="f84" fmla="*/ f64 f21 1"/>
                <a:gd name="f85" fmla="*/ f66 f20 1"/>
                <a:gd name="f86" fmla="*/ f67 f21 1"/>
                <a:gd name="f87" fmla="*/ f68 f20 1"/>
                <a:gd name="f88" fmla="*/ f69 f21 1"/>
                <a:gd name="f89" fmla="*/ f70 f20 1"/>
                <a:gd name="f90" fmla="*/ f71 f20 1"/>
                <a:gd name="f91" fmla="*/ f72 f20 1"/>
                <a:gd name="f92" fmla="*/ f73 f20 1"/>
                <a:gd name="f93" fmla="*/ f74 f21 1"/>
                <a:gd name="f94" fmla="*/ f75 f20 1"/>
                <a:gd name="f95" fmla="*/ f76 f21 1"/>
                <a:gd name="f96" fmla="*/ f77 f20 1"/>
                <a:gd name="f97" fmla="*/ f78 f21 1"/>
                <a:gd name="f98" fmla="*/ f79 f20 1"/>
                <a:gd name="f99" fmla="*/ f80 f21 1"/>
              </a:gdLst>
              <a:ahLst/>
              <a:cxnLst>
                <a:cxn ang="3cd4">
                  <a:pos x="hc" y="t"/>
                </a:cxn>
                <a:cxn ang="0">
                  <a:pos x="r" y="vc"/>
                </a:cxn>
                <a:cxn ang="cd4">
                  <a:pos x="hc" y="b"/>
                </a:cxn>
                <a:cxn ang="cd2">
                  <a:pos x="l" y="vc"/>
                </a:cxn>
                <a:cxn ang="f46">
                  <a:pos x="f85" y="f86"/>
                </a:cxn>
                <a:cxn ang="f46">
                  <a:pos x="f87" y="f88"/>
                </a:cxn>
                <a:cxn ang="f46">
                  <a:pos x="f89" y="f88"/>
                </a:cxn>
                <a:cxn ang="f46">
                  <a:pos x="f90" y="f88"/>
                </a:cxn>
                <a:cxn ang="f46">
                  <a:pos x="f91" y="f86"/>
                </a:cxn>
                <a:cxn ang="f46">
                  <a:pos x="f92" y="f93"/>
                </a:cxn>
                <a:cxn ang="f46">
                  <a:pos x="f94" y="f95"/>
                </a:cxn>
                <a:cxn ang="f46">
                  <a:pos x="f96" y="f97"/>
                </a:cxn>
                <a:cxn ang="f46">
                  <a:pos x="f98" y="f99"/>
                </a:cxn>
                <a:cxn ang="f46">
                  <a:pos x="f85" y="f86"/>
                </a:cxn>
                <a:cxn ang="f46">
                  <a:pos x="f85" y="f86"/>
                </a:cxn>
              </a:cxnLst>
              <a:rect l="f81" t="f84" r="f82" b="f83"/>
              <a:pathLst>
                <a:path w="21595" h="301062">
                  <a:moveTo>
                    <a:pt x="f8" y="f9"/>
                  </a:moveTo>
                  <a:lnTo>
                    <a:pt x="f10" y="f11"/>
                  </a:lnTo>
                  <a:lnTo>
                    <a:pt x="f12" y="f11"/>
                  </a:lnTo>
                  <a:lnTo>
                    <a:pt x="f13" y="f11"/>
                  </a:lnTo>
                  <a:lnTo>
                    <a:pt x="f14" y="f9"/>
                  </a:lnTo>
                  <a:lnTo>
                    <a:pt x="f5" y="f15"/>
                  </a:lnTo>
                  <a:lnTo>
                    <a:pt x="f16" y="f17"/>
                  </a:lnTo>
                  <a:lnTo>
                    <a:pt x="f18" y="f7"/>
                  </a:lnTo>
                  <a:lnTo>
                    <a:pt x="f6" y="f5"/>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88">
              <a:extLst>
                <a:ext uri="{FF2B5EF4-FFF2-40B4-BE49-F238E27FC236}">
                  <a16:creationId xmlns:a16="http://schemas.microsoft.com/office/drawing/2014/main" id="{A4BF3927-5812-1F11-4B89-07B114992E27}"/>
                </a:ext>
              </a:extLst>
            </p:cNvPr>
            <p:cNvSpPr/>
            <p:nvPr/>
          </p:nvSpPr>
          <p:spPr>
            <a:xfrm>
              <a:off x="6717310" y="5461043"/>
              <a:ext cx="2862" cy="10158"/>
            </a:xfrm>
            <a:custGeom>
              <a:avLst/>
              <a:gdLst>
                <a:gd name="f0" fmla="val 10800000"/>
                <a:gd name="f1" fmla="val 5400000"/>
                <a:gd name="f2" fmla="val 180"/>
                <a:gd name="f3" fmla="val w"/>
                <a:gd name="f4" fmla="val h"/>
                <a:gd name="f5" fmla="val 0"/>
                <a:gd name="f6" fmla="val 2858"/>
                <a:gd name="f7" fmla="val 10162"/>
                <a:gd name="f8" fmla="val 10163"/>
                <a:gd name="f9" fmla="val 3811"/>
                <a:gd name="f10" fmla="val 7622"/>
                <a:gd name="f11" fmla="val 2541"/>
                <a:gd name="f12" fmla="+- 0 0 -90"/>
                <a:gd name="f13" fmla="*/ f3 1 2858"/>
                <a:gd name="f14" fmla="*/ f4 1 10162"/>
                <a:gd name="f15" fmla="val f5"/>
                <a:gd name="f16" fmla="val f6"/>
                <a:gd name="f17" fmla="val f7"/>
                <a:gd name="f18" fmla="*/ f12 f0 1"/>
                <a:gd name="f19" fmla="+- f17 0 f15"/>
                <a:gd name="f20" fmla="+- f16 0 f15"/>
                <a:gd name="f21" fmla="*/ f18 1 f2"/>
                <a:gd name="f22" fmla="*/ f20 1 2858"/>
                <a:gd name="f23" fmla="*/ f19 1 10162"/>
                <a:gd name="f24" fmla="*/ 0 f20 1"/>
                <a:gd name="f25" fmla="*/ 0 f19 1"/>
                <a:gd name="f26" fmla="*/ 10163 f19 1"/>
                <a:gd name="f27" fmla="+- f21 0 f1"/>
                <a:gd name="f28" fmla="*/ f24 1 2858"/>
                <a:gd name="f29" fmla="*/ f25 1 10162"/>
                <a:gd name="f30" fmla="*/ f26 1 10162"/>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2858" h="10162">
                  <a:moveTo>
                    <a:pt x="f5" y="f5"/>
                  </a:moveTo>
                  <a:lnTo>
                    <a:pt x="f5" y="f8"/>
                  </a:lnTo>
                  <a:cubicBezTo>
                    <a:pt x="f9" y="f10"/>
                    <a:pt x="f9"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89">
              <a:extLst>
                <a:ext uri="{FF2B5EF4-FFF2-40B4-BE49-F238E27FC236}">
                  <a16:creationId xmlns:a16="http://schemas.microsoft.com/office/drawing/2014/main" id="{76808CF0-5CFD-EAC0-B07C-1897C0115D87}"/>
                </a:ext>
              </a:extLst>
            </p:cNvPr>
            <p:cNvSpPr/>
            <p:nvPr/>
          </p:nvSpPr>
          <p:spPr>
            <a:xfrm>
              <a:off x="6425141" y="4841135"/>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90">
              <a:extLst>
                <a:ext uri="{FF2B5EF4-FFF2-40B4-BE49-F238E27FC236}">
                  <a16:creationId xmlns:a16="http://schemas.microsoft.com/office/drawing/2014/main" id="{ED2166CE-B7E2-5EA5-0828-D999630CFB6B}"/>
                </a:ext>
              </a:extLst>
            </p:cNvPr>
            <p:cNvSpPr/>
            <p:nvPr/>
          </p:nvSpPr>
          <p:spPr>
            <a:xfrm>
              <a:off x="6075813" y="4850023"/>
              <a:ext cx="349328" cy="299795"/>
            </a:xfrm>
            <a:custGeom>
              <a:avLst/>
              <a:gdLst>
                <a:gd name="f0" fmla="val 10800000"/>
                <a:gd name="f1" fmla="val 5400000"/>
                <a:gd name="f2" fmla="val 180"/>
                <a:gd name="f3" fmla="val w"/>
                <a:gd name="f4" fmla="val h"/>
                <a:gd name="f5" fmla="val 0"/>
                <a:gd name="f6" fmla="val 349330"/>
                <a:gd name="f7" fmla="val 299792"/>
                <a:gd name="f8" fmla="val 327736"/>
                <a:gd name="f9" fmla="val 285819"/>
                <a:gd name="f10" fmla="val 3811"/>
                <a:gd name="f11" fmla="val 287089"/>
                <a:gd name="f12" fmla="val 7622"/>
                <a:gd name="f13" fmla="val 288359"/>
                <a:gd name="f14" fmla="val 10163"/>
                <a:gd name="f15" fmla="val 292170"/>
                <a:gd name="f16" fmla="val 8892"/>
                <a:gd name="f17" fmla="val 295981"/>
                <a:gd name="f18" fmla="val 297252"/>
                <a:gd name="f19" fmla="val 298522"/>
                <a:gd name="f20" fmla="val 6351"/>
                <a:gd name="f21" fmla="val 349331"/>
                <a:gd name="f22" fmla="val 2541"/>
                <a:gd name="f23" fmla="val 348061"/>
                <a:gd name="f24" fmla="val 344249"/>
                <a:gd name="f25" fmla="val 5082"/>
                <a:gd name="f26" fmla="val 341709"/>
                <a:gd name="f27" fmla="+- 0 0 -90"/>
                <a:gd name="f28" fmla="*/ f3 1 349330"/>
                <a:gd name="f29" fmla="*/ f4 1 299792"/>
                <a:gd name="f30" fmla="val f5"/>
                <a:gd name="f31" fmla="val f6"/>
                <a:gd name="f32" fmla="val f7"/>
                <a:gd name="f33" fmla="*/ f27 f0 1"/>
                <a:gd name="f34" fmla="+- f32 0 f30"/>
                <a:gd name="f35" fmla="+- f31 0 f30"/>
                <a:gd name="f36" fmla="*/ f33 1 f2"/>
                <a:gd name="f37" fmla="*/ f35 1 349330"/>
                <a:gd name="f38" fmla="*/ f34 1 299792"/>
                <a:gd name="f39" fmla="*/ 327736 f35 1"/>
                <a:gd name="f40" fmla="*/ 0 f34 1"/>
                <a:gd name="f41" fmla="*/ 0 f35 1"/>
                <a:gd name="f42" fmla="*/ 285819 f34 1"/>
                <a:gd name="f43" fmla="*/ 3811 f35 1"/>
                <a:gd name="f44" fmla="*/ 287089 f34 1"/>
                <a:gd name="f45" fmla="*/ 8892 f35 1"/>
                <a:gd name="f46" fmla="*/ 295981 f34 1"/>
                <a:gd name="f47" fmla="*/ 6351 f35 1"/>
                <a:gd name="f48" fmla="*/ 299792 f34 1"/>
                <a:gd name="f49" fmla="*/ 297252 f34 1"/>
                <a:gd name="f50" fmla="*/ 349331 f35 1"/>
                <a:gd name="f51" fmla="*/ 2541 f34 1"/>
                <a:gd name="f52" fmla="*/ 341709 f35 1"/>
                <a:gd name="f53" fmla="*/ 5082 f34 1"/>
                <a:gd name="f54" fmla="+- f36 0 f1"/>
                <a:gd name="f55" fmla="*/ f39 1 349330"/>
                <a:gd name="f56" fmla="*/ f40 1 299792"/>
                <a:gd name="f57" fmla="*/ f41 1 349330"/>
                <a:gd name="f58" fmla="*/ f42 1 299792"/>
                <a:gd name="f59" fmla="*/ f43 1 349330"/>
                <a:gd name="f60" fmla="*/ f44 1 299792"/>
                <a:gd name="f61" fmla="*/ f45 1 349330"/>
                <a:gd name="f62" fmla="*/ f46 1 299792"/>
                <a:gd name="f63" fmla="*/ f47 1 349330"/>
                <a:gd name="f64" fmla="*/ f48 1 299792"/>
                <a:gd name="f65" fmla="*/ f49 1 299792"/>
                <a:gd name="f66" fmla="*/ f50 1 349330"/>
                <a:gd name="f67" fmla="*/ f51 1 299792"/>
                <a:gd name="f68" fmla="*/ f52 1 349330"/>
                <a:gd name="f69" fmla="*/ f53 1 299792"/>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7"/>
                <a:gd name="f81" fmla="*/ f62 1 f38"/>
                <a:gd name="f82" fmla="*/ f63 1 f37"/>
                <a:gd name="f83" fmla="*/ f64 1 f38"/>
                <a:gd name="f84" fmla="*/ f65 1 f38"/>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8 1"/>
                <a:gd name="f100" fmla="*/ f81 f29 1"/>
                <a:gd name="f101" fmla="*/ f82 f28 1"/>
                <a:gd name="f102" fmla="*/ f83 f29 1"/>
                <a:gd name="f103" fmla="*/ f84 f29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9" y="f100"/>
                </a:cxn>
                <a:cxn ang="f54">
                  <a:pos x="f101" y="f102"/>
                </a:cxn>
                <a:cxn ang="f54">
                  <a:pos x="f101" y="f102"/>
                </a:cxn>
                <a:cxn ang="f54">
                  <a:pos x="f99" y="f103"/>
                </a:cxn>
                <a:cxn ang="f54">
                  <a:pos x="f104" y="f105"/>
                </a:cxn>
                <a:cxn ang="f54">
                  <a:pos x="f104" y="f105"/>
                </a:cxn>
                <a:cxn ang="f54">
                  <a:pos x="f106" y="f107"/>
                </a:cxn>
                <a:cxn ang="f54">
                  <a:pos x="f93" y="f94"/>
                </a:cxn>
              </a:cxnLst>
              <a:rect l="f89" t="f92" r="f90" b="f91"/>
              <a:pathLst>
                <a:path w="349330" h="299792">
                  <a:moveTo>
                    <a:pt x="f8" y="f5"/>
                  </a:moveTo>
                  <a:lnTo>
                    <a:pt x="f5" y="f9"/>
                  </a:lnTo>
                  <a:lnTo>
                    <a:pt x="f10" y="f11"/>
                  </a:lnTo>
                  <a:cubicBezTo>
                    <a:pt x="f12" y="f13"/>
                    <a:pt x="f14" y="f15"/>
                    <a:pt x="f16" y="f17"/>
                  </a:cubicBezTo>
                  <a:cubicBezTo>
                    <a:pt x="f16" y="f18"/>
                    <a:pt x="f12" y="f19"/>
                    <a:pt x="f20" y="f7"/>
                  </a:cubicBezTo>
                  <a:lnTo>
                    <a:pt x="f20" y="f7"/>
                  </a:lnTo>
                  <a:lnTo>
                    <a:pt x="f16" y="f18"/>
                  </a:lnTo>
                  <a:lnTo>
                    <a:pt x="f21" y="f22"/>
                  </a:lnTo>
                  <a:lnTo>
                    <a:pt x="f21" y="f22"/>
                  </a:lnTo>
                  <a:cubicBezTo>
                    <a:pt x="f23" y="f10"/>
                    <a:pt x="f24" y="f25"/>
                    <a:pt x="f26" y="f2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91">
              <a:extLst>
                <a:ext uri="{FF2B5EF4-FFF2-40B4-BE49-F238E27FC236}">
                  <a16:creationId xmlns:a16="http://schemas.microsoft.com/office/drawing/2014/main" id="{AFC3ADDE-12F3-DF63-F9A3-CB1CC08A053A}"/>
                </a:ext>
              </a:extLst>
            </p:cNvPr>
            <p:cNvSpPr/>
            <p:nvPr/>
          </p:nvSpPr>
          <p:spPr>
            <a:xfrm>
              <a:off x="5831915" y="506597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92">
              <a:extLst>
                <a:ext uri="{FF2B5EF4-FFF2-40B4-BE49-F238E27FC236}">
                  <a16:creationId xmlns:a16="http://schemas.microsoft.com/office/drawing/2014/main" id="{2C1181A9-4309-A04E-9660-A1FA32FD02D9}"/>
                </a:ext>
              </a:extLst>
            </p:cNvPr>
            <p:cNvSpPr/>
            <p:nvPr/>
          </p:nvSpPr>
          <p:spPr>
            <a:xfrm>
              <a:off x="5834457" y="506597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93">
              <a:extLst>
                <a:ext uri="{FF2B5EF4-FFF2-40B4-BE49-F238E27FC236}">
                  <a16:creationId xmlns:a16="http://schemas.microsoft.com/office/drawing/2014/main" id="{A8662826-77C3-CB1B-679C-2A3D68A72839}"/>
                </a:ext>
              </a:extLst>
            </p:cNvPr>
            <p:cNvSpPr/>
            <p:nvPr/>
          </p:nvSpPr>
          <p:spPr>
            <a:xfrm>
              <a:off x="5836999" y="5065977"/>
              <a:ext cx="246769" cy="85112"/>
            </a:xfrm>
            <a:custGeom>
              <a:avLst/>
              <a:gdLst>
                <a:gd name="f0" fmla="val 10800000"/>
                <a:gd name="f1" fmla="val 5400000"/>
                <a:gd name="f2" fmla="val 180"/>
                <a:gd name="f3" fmla="val w"/>
                <a:gd name="f4" fmla="val h"/>
                <a:gd name="f5" fmla="val 0"/>
                <a:gd name="f6" fmla="val 246767"/>
                <a:gd name="f7" fmla="val 85110"/>
                <a:gd name="f8" fmla="val 1270"/>
                <a:gd name="f9" fmla="val 2541"/>
                <a:gd name="f10" fmla="val 3811"/>
                <a:gd name="f11" fmla="val 5082"/>
                <a:gd name="f12" fmla="val 5081"/>
                <a:gd name="f13" fmla="val 6352"/>
                <a:gd name="f14" fmla="val 7622"/>
                <a:gd name="f15" fmla="val 17785"/>
                <a:gd name="f16" fmla="val 232463"/>
                <a:gd name="f17" fmla="val 83840"/>
                <a:gd name="f18" fmla="val 237545"/>
                <a:gd name="f19" fmla="val 85111"/>
                <a:gd name="f20" fmla="val 241356"/>
                <a:gd name="f21" fmla="val 242626"/>
                <a:gd name="f22" fmla="val 243896"/>
                <a:gd name="f23" fmla="val 245166"/>
                <a:gd name="f24" fmla="val 82570"/>
                <a:gd name="f25" fmla="val 246437"/>
                <a:gd name="f26" fmla="val 81300"/>
                <a:gd name="f27" fmla="val 80029"/>
                <a:gd name="f28" fmla="val 247707"/>
                <a:gd name="f29" fmla="val 76218"/>
                <a:gd name="f30" fmla="val 72408"/>
                <a:gd name="f31" fmla="val 71137"/>
                <a:gd name="f32" fmla="val 69867"/>
                <a:gd name="f33" fmla="+- 0 0 -90"/>
                <a:gd name="f34" fmla="*/ f3 1 246767"/>
                <a:gd name="f35" fmla="*/ f4 1 85110"/>
                <a:gd name="f36" fmla="val f5"/>
                <a:gd name="f37" fmla="val f6"/>
                <a:gd name="f38" fmla="val f7"/>
                <a:gd name="f39" fmla="*/ f33 f0 1"/>
                <a:gd name="f40" fmla="+- f38 0 f36"/>
                <a:gd name="f41" fmla="+- f37 0 f36"/>
                <a:gd name="f42" fmla="*/ f39 1 f2"/>
                <a:gd name="f43" fmla="*/ f41 1 246767"/>
                <a:gd name="f44" fmla="*/ f40 1 85110"/>
                <a:gd name="f45" fmla="*/ 0 f41 1"/>
                <a:gd name="f46" fmla="*/ 0 f40 1"/>
                <a:gd name="f47" fmla="*/ 1270 f41 1"/>
                <a:gd name="f48" fmla="*/ 2541 f41 1"/>
                <a:gd name="f49" fmla="*/ 1270 f40 1"/>
                <a:gd name="f50" fmla="*/ 3811 f41 1"/>
                <a:gd name="f51" fmla="*/ 2541 f40 1"/>
                <a:gd name="f52" fmla="*/ 3811 f40 1"/>
                <a:gd name="f53" fmla="*/ 5081 f41 1"/>
                <a:gd name="f54" fmla="*/ 5082 f40 1"/>
                <a:gd name="f55" fmla="*/ 6352 f40 1"/>
                <a:gd name="f56" fmla="*/ 7622 f40 1"/>
                <a:gd name="f57" fmla="*/ 17785 f40 1"/>
                <a:gd name="f58" fmla="*/ 232463 f41 1"/>
                <a:gd name="f59" fmla="*/ 83840 f40 1"/>
                <a:gd name="f60" fmla="*/ 237545 f41 1"/>
                <a:gd name="f61" fmla="*/ 85111 f40 1"/>
                <a:gd name="f62" fmla="*/ 241356 f41 1"/>
                <a:gd name="f63" fmla="*/ 242626 f41 1"/>
                <a:gd name="f64" fmla="*/ 243896 f41 1"/>
                <a:gd name="f65" fmla="*/ 246437 f41 1"/>
                <a:gd name="f66" fmla="*/ 80029 f40 1"/>
                <a:gd name="f67" fmla="*/ 71137 f40 1"/>
                <a:gd name="f68" fmla="*/ 69867 f40 1"/>
                <a:gd name="f69" fmla="+- f42 0 f1"/>
                <a:gd name="f70" fmla="*/ f45 1 246767"/>
                <a:gd name="f71" fmla="*/ f46 1 85110"/>
                <a:gd name="f72" fmla="*/ f47 1 246767"/>
                <a:gd name="f73" fmla="*/ f48 1 246767"/>
                <a:gd name="f74" fmla="*/ f49 1 85110"/>
                <a:gd name="f75" fmla="*/ f50 1 246767"/>
                <a:gd name="f76" fmla="*/ f51 1 85110"/>
                <a:gd name="f77" fmla="*/ f52 1 85110"/>
                <a:gd name="f78" fmla="*/ f53 1 246767"/>
                <a:gd name="f79" fmla="*/ f54 1 85110"/>
                <a:gd name="f80" fmla="*/ f55 1 85110"/>
                <a:gd name="f81" fmla="*/ f56 1 85110"/>
                <a:gd name="f82" fmla="*/ f57 1 85110"/>
                <a:gd name="f83" fmla="*/ f58 1 246767"/>
                <a:gd name="f84" fmla="*/ f59 1 85110"/>
                <a:gd name="f85" fmla="*/ f60 1 246767"/>
                <a:gd name="f86" fmla="*/ f61 1 85110"/>
                <a:gd name="f87" fmla="*/ f62 1 246767"/>
                <a:gd name="f88" fmla="*/ f63 1 246767"/>
                <a:gd name="f89" fmla="*/ f64 1 246767"/>
                <a:gd name="f90" fmla="*/ f65 1 246767"/>
                <a:gd name="f91" fmla="*/ f66 1 85110"/>
                <a:gd name="f92" fmla="*/ f67 1 85110"/>
                <a:gd name="f93" fmla="*/ f68 1 85110"/>
                <a:gd name="f94" fmla="*/ f36 1 f43"/>
                <a:gd name="f95" fmla="*/ f37 1 f43"/>
                <a:gd name="f96" fmla="*/ f36 1 f44"/>
                <a:gd name="f97" fmla="*/ f38 1 f44"/>
                <a:gd name="f98" fmla="*/ f70 1 f43"/>
                <a:gd name="f99" fmla="*/ f71 1 f44"/>
                <a:gd name="f100" fmla="*/ f72 1 f43"/>
                <a:gd name="f101" fmla="*/ f73 1 f43"/>
                <a:gd name="f102" fmla="*/ f74 1 f44"/>
                <a:gd name="f103" fmla="*/ f75 1 f43"/>
                <a:gd name="f104" fmla="*/ f76 1 f44"/>
                <a:gd name="f105" fmla="*/ f77 1 f44"/>
                <a:gd name="f106" fmla="*/ f78 1 f43"/>
                <a:gd name="f107" fmla="*/ f79 1 f44"/>
                <a:gd name="f108" fmla="*/ f80 1 f44"/>
                <a:gd name="f109" fmla="*/ f81 1 f44"/>
                <a:gd name="f110" fmla="*/ f82 1 f44"/>
                <a:gd name="f111" fmla="*/ f83 1 f43"/>
                <a:gd name="f112" fmla="*/ f84 1 f44"/>
                <a:gd name="f113" fmla="*/ f85 1 f43"/>
                <a:gd name="f114" fmla="*/ f86 1 f44"/>
                <a:gd name="f115" fmla="*/ f87 1 f43"/>
                <a:gd name="f116" fmla="*/ f88 1 f43"/>
                <a:gd name="f117" fmla="*/ f89 1 f43"/>
                <a:gd name="f118" fmla="*/ f90 1 f43"/>
                <a:gd name="f119" fmla="*/ f91 1 f44"/>
                <a:gd name="f120" fmla="*/ f92 1 f44"/>
                <a:gd name="f121" fmla="*/ f93 1 f44"/>
                <a:gd name="f122" fmla="*/ f94 f34 1"/>
                <a:gd name="f123" fmla="*/ f95 f34 1"/>
                <a:gd name="f124" fmla="*/ f97 f35 1"/>
                <a:gd name="f125" fmla="*/ f96 f35 1"/>
                <a:gd name="f126" fmla="*/ f98 f34 1"/>
                <a:gd name="f127" fmla="*/ f99 f35 1"/>
                <a:gd name="f128" fmla="*/ f100 f34 1"/>
                <a:gd name="f129" fmla="*/ f101 f34 1"/>
                <a:gd name="f130" fmla="*/ f102 f35 1"/>
                <a:gd name="f131" fmla="*/ f103 f34 1"/>
                <a:gd name="f132" fmla="*/ f104 f35 1"/>
                <a:gd name="f133" fmla="*/ f105 f35 1"/>
                <a:gd name="f134" fmla="*/ f106 f34 1"/>
                <a:gd name="f135" fmla="*/ f107 f35 1"/>
                <a:gd name="f136" fmla="*/ f108 f35 1"/>
                <a:gd name="f137" fmla="*/ f109 f35 1"/>
                <a:gd name="f138" fmla="*/ f110 f35 1"/>
                <a:gd name="f139" fmla="*/ f111 f34 1"/>
                <a:gd name="f140" fmla="*/ f112 f35 1"/>
                <a:gd name="f141" fmla="*/ f113 f34 1"/>
                <a:gd name="f142" fmla="*/ f114 f35 1"/>
                <a:gd name="f143" fmla="*/ f115 f34 1"/>
                <a:gd name="f144" fmla="*/ f116 f34 1"/>
                <a:gd name="f145" fmla="*/ f117 f34 1"/>
                <a:gd name="f146" fmla="*/ f118 f34 1"/>
                <a:gd name="f147" fmla="*/ f119 f35 1"/>
                <a:gd name="f148" fmla="*/ f120 f35 1"/>
                <a:gd name="f149" fmla="*/ f121 f35 1"/>
              </a:gdLst>
              <a:ahLst/>
              <a:cxnLst>
                <a:cxn ang="3cd4">
                  <a:pos x="hc" y="t"/>
                </a:cxn>
                <a:cxn ang="0">
                  <a:pos x="r" y="vc"/>
                </a:cxn>
                <a:cxn ang="cd4">
                  <a:pos x="hc" y="b"/>
                </a:cxn>
                <a:cxn ang="cd2">
                  <a:pos x="l" y="vc"/>
                </a:cxn>
                <a:cxn ang="f69">
                  <a:pos x="f126" y="f127"/>
                </a:cxn>
                <a:cxn ang="f69">
                  <a:pos x="f126" y="f127"/>
                </a:cxn>
                <a:cxn ang="f69">
                  <a:pos x="f128" y="f127"/>
                </a:cxn>
                <a:cxn ang="f69">
                  <a:pos x="f129" y="f130"/>
                </a:cxn>
                <a:cxn ang="f69">
                  <a:pos x="f131" y="f132"/>
                </a:cxn>
                <a:cxn ang="f69">
                  <a:pos x="f131" y="f132"/>
                </a:cxn>
                <a:cxn ang="f69">
                  <a:pos x="f131" y="f133"/>
                </a:cxn>
                <a:cxn ang="f69">
                  <a:pos x="f134" y="f135"/>
                </a:cxn>
                <a:cxn ang="f69">
                  <a:pos x="f134" y="f136"/>
                </a:cxn>
                <a:cxn ang="f69">
                  <a:pos x="f134" y="f137"/>
                </a:cxn>
                <a:cxn ang="f69">
                  <a:pos x="f134" y="f138"/>
                </a:cxn>
                <a:cxn ang="f69">
                  <a:pos x="f139" y="f140"/>
                </a:cxn>
                <a:cxn ang="f69">
                  <a:pos x="f141" y="f142"/>
                </a:cxn>
                <a:cxn ang="f69">
                  <a:pos x="f143" y="f142"/>
                </a:cxn>
                <a:cxn ang="f69">
                  <a:pos x="f144" y="f142"/>
                </a:cxn>
                <a:cxn ang="f69">
                  <a:pos x="f145" y="f140"/>
                </a:cxn>
                <a:cxn ang="f69">
                  <a:pos x="f146" y="f147"/>
                </a:cxn>
                <a:cxn ang="f69">
                  <a:pos x="f143" y="f148"/>
                </a:cxn>
                <a:cxn ang="f69">
                  <a:pos x="f141" y="f149"/>
                </a:cxn>
                <a:cxn ang="f69">
                  <a:pos x="f126" y="f127"/>
                </a:cxn>
                <a:cxn ang="f69">
                  <a:pos x="f126" y="f127"/>
                </a:cxn>
              </a:cxnLst>
              <a:rect l="f122" t="f125" r="f123" b="f124"/>
              <a:pathLst>
                <a:path w="246767" h="85110">
                  <a:moveTo>
                    <a:pt x="f5" y="f5"/>
                  </a:moveTo>
                  <a:lnTo>
                    <a:pt x="f5" y="f5"/>
                  </a:lnTo>
                  <a:lnTo>
                    <a:pt x="f8" y="f5"/>
                  </a:lnTo>
                  <a:cubicBezTo>
                    <a:pt x="f8" y="f5"/>
                    <a:pt x="f8" y="f5"/>
                    <a:pt x="f9" y="f8"/>
                  </a:cubicBezTo>
                  <a:lnTo>
                    <a:pt x="f10" y="f9"/>
                  </a:lnTo>
                  <a:lnTo>
                    <a:pt x="f10" y="f9"/>
                  </a:lnTo>
                  <a:cubicBezTo>
                    <a:pt x="f10" y="f9"/>
                    <a:pt x="f10" y="f9"/>
                    <a:pt x="f10" y="f10"/>
                  </a:cubicBezTo>
                  <a:cubicBezTo>
                    <a:pt x="f10" y="f10"/>
                    <a:pt x="f10" y="f11"/>
                    <a:pt x="f12" y="f11"/>
                  </a:cubicBezTo>
                  <a:cubicBezTo>
                    <a:pt x="f12" y="f11"/>
                    <a:pt x="f12" y="f13"/>
                    <a:pt x="f12" y="f13"/>
                  </a:cubicBezTo>
                  <a:cubicBezTo>
                    <a:pt x="f12" y="f13"/>
                    <a:pt x="f12" y="f14"/>
                    <a:pt x="f12" y="f14"/>
                  </a:cubicBezTo>
                  <a:lnTo>
                    <a:pt x="f12" y="f15"/>
                  </a:lnTo>
                  <a:lnTo>
                    <a:pt x="f16" y="f17"/>
                  </a:lnTo>
                  <a:lnTo>
                    <a:pt x="f18" y="f19"/>
                  </a:lnTo>
                  <a:lnTo>
                    <a:pt x="f20" y="f19"/>
                  </a:lnTo>
                  <a:lnTo>
                    <a:pt x="f21" y="f19"/>
                  </a:lnTo>
                  <a:lnTo>
                    <a:pt x="f22" y="f17"/>
                  </a:lnTo>
                  <a:cubicBezTo>
                    <a:pt x="f23" y="f24"/>
                    <a:pt x="f25" y="f26"/>
                    <a:pt x="f25" y="f27"/>
                  </a:cubicBezTo>
                  <a:cubicBezTo>
                    <a:pt x="f28" y="f29"/>
                    <a:pt x="f23" y="f30"/>
                    <a:pt x="f20" y="f31"/>
                  </a:cubicBezTo>
                  <a:lnTo>
                    <a:pt x="f18" y="f32"/>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94">
              <a:extLst>
                <a:ext uri="{FF2B5EF4-FFF2-40B4-BE49-F238E27FC236}">
                  <a16:creationId xmlns:a16="http://schemas.microsoft.com/office/drawing/2014/main" id="{060B0E89-FB67-69B6-34A3-D6F287503A39}"/>
                </a:ext>
              </a:extLst>
            </p:cNvPr>
            <p:cNvSpPr/>
            <p:nvPr/>
          </p:nvSpPr>
          <p:spPr>
            <a:xfrm>
              <a:off x="5149763" y="3987488"/>
              <a:ext cx="19056" cy="1189003"/>
            </a:xfrm>
            <a:custGeom>
              <a:avLst/>
              <a:gdLst>
                <a:gd name="f0" fmla="val 10800000"/>
                <a:gd name="f1" fmla="val 5400000"/>
                <a:gd name="f2" fmla="val 180"/>
                <a:gd name="f3" fmla="val w"/>
                <a:gd name="f4" fmla="val h"/>
                <a:gd name="f5" fmla="val 0"/>
                <a:gd name="f6" fmla="val 19054"/>
                <a:gd name="f7" fmla="val 1189005"/>
                <a:gd name="f8" fmla="val 3811"/>
                <a:gd name="f9" fmla="val 10163"/>
                <a:gd name="f10" fmla="val 1270"/>
                <a:gd name="f11" fmla="val 1183924"/>
                <a:gd name="f12" fmla="val 8892"/>
                <a:gd name="f13" fmla="val 1186465"/>
                <a:gd name="f14" fmla="val 13973"/>
                <a:gd name="f15" fmla="val 1189006"/>
                <a:gd name="f16" fmla="+- 0 0 -90"/>
                <a:gd name="f17" fmla="*/ f3 1 19054"/>
                <a:gd name="f18" fmla="*/ f4 1 1189005"/>
                <a:gd name="f19" fmla="val f5"/>
                <a:gd name="f20" fmla="val f6"/>
                <a:gd name="f21" fmla="val f7"/>
                <a:gd name="f22" fmla="*/ f16 f0 1"/>
                <a:gd name="f23" fmla="+- f21 0 f19"/>
                <a:gd name="f24" fmla="+- f20 0 f19"/>
                <a:gd name="f25" fmla="*/ f22 1 f2"/>
                <a:gd name="f26" fmla="*/ f24 1 19054"/>
                <a:gd name="f27" fmla="*/ f23 1 1189005"/>
                <a:gd name="f28" fmla="*/ 19054 f24 1"/>
                <a:gd name="f29" fmla="*/ 3811 f23 1"/>
                <a:gd name="f30" fmla="*/ 10163 f24 1"/>
                <a:gd name="f31" fmla="*/ 1270 f23 1"/>
                <a:gd name="f32" fmla="*/ 3811 f24 1"/>
                <a:gd name="f33" fmla="*/ 0 f23 1"/>
                <a:gd name="f34" fmla="*/ 0 f24 1"/>
                <a:gd name="f35" fmla="*/ 1183924 f23 1"/>
                <a:gd name="f36" fmla="*/ 8892 f24 1"/>
                <a:gd name="f37" fmla="*/ 1186465 f23 1"/>
                <a:gd name="f38" fmla="*/ 13973 f24 1"/>
                <a:gd name="f39" fmla="*/ 1189006 f23 1"/>
                <a:gd name="f40" fmla="+- f25 0 f1"/>
                <a:gd name="f41" fmla="*/ f28 1 19054"/>
                <a:gd name="f42" fmla="*/ f29 1 1189005"/>
                <a:gd name="f43" fmla="*/ f30 1 19054"/>
                <a:gd name="f44" fmla="*/ f31 1 1189005"/>
                <a:gd name="f45" fmla="*/ f32 1 19054"/>
                <a:gd name="f46" fmla="*/ f33 1 1189005"/>
                <a:gd name="f47" fmla="*/ f34 1 19054"/>
                <a:gd name="f48" fmla="*/ f35 1 1189005"/>
                <a:gd name="f49" fmla="*/ f36 1 19054"/>
                <a:gd name="f50" fmla="*/ f37 1 1189005"/>
                <a:gd name="f51" fmla="*/ f38 1 19054"/>
                <a:gd name="f52" fmla="*/ f39 1 1189005"/>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Lst>
              <a:rect l="f69" t="f72" r="f70" b="f71"/>
              <a:pathLst>
                <a:path w="19054" h="1189005">
                  <a:moveTo>
                    <a:pt x="f6" y="f8"/>
                  </a:moveTo>
                  <a:lnTo>
                    <a:pt x="f9" y="f10"/>
                  </a:lnTo>
                  <a:lnTo>
                    <a:pt x="f8" y="f5"/>
                  </a:lnTo>
                  <a:lnTo>
                    <a:pt x="f5" y="f11"/>
                  </a:lnTo>
                  <a:lnTo>
                    <a:pt x="f12" y="f13"/>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95">
              <a:extLst>
                <a:ext uri="{FF2B5EF4-FFF2-40B4-BE49-F238E27FC236}">
                  <a16:creationId xmlns:a16="http://schemas.microsoft.com/office/drawing/2014/main" id="{FEEFF702-5A19-05A3-2146-6308FBCC91FA}"/>
                </a:ext>
              </a:extLst>
            </p:cNvPr>
            <p:cNvSpPr/>
            <p:nvPr/>
          </p:nvSpPr>
          <p:spPr>
            <a:xfrm>
              <a:off x="4449836" y="5730343"/>
              <a:ext cx="50813" cy="45729"/>
            </a:xfrm>
            <a:custGeom>
              <a:avLst/>
              <a:gdLst>
                <a:gd name="f0" fmla="val 10800000"/>
                <a:gd name="f1" fmla="val 5400000"/>
                <a:gd name="f2" fmla="val 180"/>
                <a:gd name="f3" fmla="val w"/>
                <a:gd name="f4" fmla="val h"/>
                <a:gd name="f5" fmla="val 0"/>
                <a:gd name="f6" fmla="val 50811"/>
                <a:gd name="f7" fmla="val 45731"/>
                <a:gd name="f8" fmla="val 34298"/>
                <a:gd name="f9" fmla="val 2541"/>
                <a:gd name="f10" fmla="val 3811"/>
                <a:gd name="f11" fmla="val 5081"/>
                <a:gd name="f12" fmla="val 6351"/>
                <a:gd name="f13" fmla="val 7622"/>
                <a:gd name="f14" fmla="val 8892"/>
                <a:gd name="f15" fmla="val 35568"/>
                <a:gd name="f16" fmla="val 10163"/>
                <a:gd name="f17" fmla="val 36839"/>
                <a:gd name="f18" fmla="val 38109"/>
                <a:gd name="f19" fmla="val 11433"/>
                <a:gd name="f20" fmla="val 39380"/>
                <a:gd name="f21" fmla="val 40650"/>
                <a:gd name="f22" fmla="val 41920"/>
                <a:gd name="f23" fmla="val 50812"/>
                <a:gd name="f24" fmla="val 12703"/>
                <a:gd name="f25" fmla="val 2540"/>
                <a:gd name="f26" fmla="val 43190"/>
                <a:gd name="f27" fmla="+- 0 0 -90"/>
                <a:gd name="f28" fmla="*/ f3 1 50811"/>
                <a:gd name="f29" fmla="*/ f4 1 45731"/>
                <a:gd name="f30" fmla="val f5"/>
                <a:gd name="f31" fmla="val f6"/>
                <a:gd name="f32" fmla="val f7"/>
                <a:gd name="f33" fmla="*/ f27 f0 1"/>
                <a:gd name="f34" fmla="+- f32 0 f30"/>
                <a:gd name="f35" fmla="+- f31 0 f30"/>
                <a:gd name="f36" fmla="*/ f33 1 f2"/>
                <a:gd name="f37" fmla="*/ f35 1 50811"/>
                <a:gd name="f38" fmla="*/ f34 1 45731"/>
                <a:gd name="f39" fmla="*/ 0 f35 1"/>
                <a:gd name="f40" fmla="*/ 34298 f34 1"/>
                <a:gd name="f41" fmla="*/ 2541 f35 1"/>
                <a:gd name="f42" fmla="*/ 3811 f35 1"/>
                <a:gd name="f43" fmla="*/ 5081 f35 1"/>
                <a:gd name="f44" fmla="*/ 6351 f35 1"/>
                <a:gd name="f45" fmla="*/ 7622 f35 1"/>
                <a:gd name="f46" fmla="*/ 8892 f35 1"/>
                <a:gd name="f47" fmla="*/ 35568 f34 1"/>
                <a:gd name="f48" fmla="*/ 10163 f35 1"/>
                <a:gd name="f49" fmla="*/ 36839 f34 1"/>
                <a:gd name="f50" fmla="*/ 38109 f34 1"/>
                <a:gd name="f51" fmla="*/ 11433 f35 1"/>
                <a:gd name="f52" fmla="*/ 39380 f34 1"/>
                <a:gd name="f53" fmla="*/ 40650 f34 1"/>
                <a:gd name="f54" fmla="*/ 41920 f34 1"/>
                <a:gd name="f55" fmla="*/ 45731 f34 1"/>
                <a:gd name="f56" fmla="*/ 50812 f35 1"/>
                <a:gd name="f57" fmla="*/ 12703 f34 1"/>
                <a:gd name="f58" fmla="*/ 2540 f34 1"/>
                <a:gd name="f59" fmla="*/ 43190 f35 1"/>
                <a:gd name="f60" fmla="*/ 0 f34 1"/>
                <a:gd name="f61" fmla="+- f36 0 f1"/>
                <a:gd name="f62" fmla="*/ f39 1 50811"/>
                <a:gd name="f63" fmla="*/ f40 1 45731"/>
                <a:gd name="f64" fmla="*/ f41 1 50811"/>
                <a:gd name="f65" fmla="*/ f42 1 50811"/>
                <a:gd name="f66" fmla="*/ f43 1 50811"/>
                <a:gd name="f67" fmla="*/ f44 1 50811"/>
                <a:gd name="f68" fmla="*/ f45 1 50811"/>
                <a:gd name="f69" fmla="*/ f46 1 50811"/>
                <a:gd name="f70" fmla="*/ f47 1 45731"/>
                <a:gd name="f71" fmla="*/ f48 1 50811"/>
                <a:gd name="f72" fmla="*/ f49 1 45731"/>
                <a:gd name="f73" fmla="*/ f50 1 45731"/>
                <a:gd name="f74" fmla="*/ f51 1 50811"/>
                <a:gd name="f75" fmla="*/ f52 1 45731"/>
                <a:gd name="f76" fmla="*/ f53 1 45731"/>
                <a:gd name="f77" fmla="*/ f54 1 45731"/>
                <a:gd name="f78" fmla="*/ f55 1 45731"/>
                <a:gd name="f79" fmla="*/ f56 1 50811"/>
                <a:gd name="f80" fmla="*/ f57 1 45731"/>
                <a:gd name="f81" fmla="*/ f58 1 45731"/>
                <a:gd name="f82" fmla="*/ f59 1 50811"/>
                <a:gd name="f83" fmla="*/ f60 1 45731"/>
                <a:gd name="f84" fmla="*/ f30 1 f37"/>
                <a:gd name="f85" fmla="*/ f31 1 f37"/>
                <a:gd name="f86" fmla="*/ f30 1 f38"/>
                <a:gd name="f87" fmla="*/ f32 1 f38"/>
                <a:gd name="f88" fmla="*/ f62 1 f37"/>
                <a:gd name="f89" fmla="*/ f63 1 f38"/>
                <a:gd name="f90" fmla="*/ f64 1 f37"/>
                <a:gd name="f91" fmla="*/ f65 1 f37"/>
                <a:gd name="f92" fmla="*/ f66 1 f37"/>
                <a:gd name="f93" fmla="*/ f67 1 f37"/>
                <a:gd name="f94" fmla="*/ f68 1 f37"/>
                <a:gd name="f95" fmla="*/ f69 1 f37"/>
                <a:gd name="f96" fmla="*/ f70 1 f38"/>
                <a:gd name="f97" fmla="*/ f71 1 f37"/>
                <a:gd name="f98" fmla="*/ f72 1 f38"/>
                <a:gd name="f99" fmla="*/ f73 1 f38"/>
                <a:gd name="f100" fmla="*/ f74 1 f37"/>
                <a:gd name="f101" fmla="*/ f75 1 f38"/>
                <a:gd name="f102" fmla="*/ f76 1 f38"/>
                <a:gd name="f103" fmla="*/ f77 1 f38"/>
                <a:gd name="f104" fmla="*/ f78 1 f38"/>
                <a:gd name="f105" fmla="*/ f79 1 f37"/>
                <a:gd name="f106" fmla="*/ f80 1 f38"/>
                <a:gd name="f107" fmla="*/ f81 1 f38"/>
                <a:gd name="f108" fmla="*/ f82 1 f37"/>
                <a:gd name="f109" fmla="*/ f83 1 f38"/>
                <a:gd name="f110" fmla="*/ f84 f28 1"/>
                <a:gd name="f111" fmla="*/ f85 f28 1"/>
                <a:gd name="f112" fmla="*/ f87 f29 1"/>
                <a:gd name="f113" fmla="*/ f86 f29 1"/>
                <a:gd name="f114" fmla="*/ f88 f28 1"/>
                <a:gd name="f115" fmla="*/ f89 f29 1"/>
                <a:gd name="f116" fmla="*/ f90 f28 1"/>
                <a:gd name="f117" fmla="*/ f91 f28 1"/>
                <a:gd name="f118" fmla="*/ f92 f28 1"/>
                <a:gd name="f119" fmla="*/ f93 f28 1"/>
                <a:gd name="f120" fmla="*/ f94 f28 1"/>
                <a:gd name="f121" fmla="*/ f95 f28 1"/>
                <a:gd name="f122" fmla="*/ f96 f29 1"/>
                <a:gd name="f123" fmla="*/ f97 f28 1"/>
                <a:gd name="f124" fmla="*/ f98 f29 1"/>
                <a:gd name="f125" fmla="*/ f99 f29 1"/>
                <a:gd name="f126" fmla="*/ f100 f28 1"/>
                <a:gd name="f127" fmla="*/ f101 f29 1"/>
                <a:gd name="f128" fmla="*/ f102 f29 1"/>
                <a:gd name="f129" fmla="*/ f103 f29 1"/>
                <a:gd name="f130" fmla="*/ f104 f29 1"/>
                <a:gd name="f131" fmla="*/ f105 f28 1"/>
                <a:gd name="f132" fmla="*/ f106 f29 1"/>
                <a:gd name="f133" fmla="*/ f107 f29 1"/>
                <a:gd name="f134" fmla="*/ f108 f28 1"/>
                <a:gd name="f135" fmla="*/ f109 f29 1"/>
              </a:gdLst>
              <a:ahLst/>
              <a:cxnLst>
                <a:cxn ang="3cd4">
                  <a:pos x="hc" y="t"/>
                </a:cxn>
                <a:cxn ang="0">
                  <a:pos x="r" y="vc"/>
                </a:cxn>
                <a:cxn ang="cd4">
                  <a:pos x="hc" y="b"/>
                </a:cxn>
                <a:cxn ang="cd2">
                  <a:pos x="l" y="vc"/>
                </a:cxn>
                <a:cxn ang="f61">
                  <a:pos x="f114" y="f115"/>
                </a:cxn>
                <a:cxn ang="f61">
                  <a:pos x="f114" y="f115"/>
                </a:cxn>
                <a:cxn ang="f61">
                  <a:pos x="f116" y="f115"/>
                </a:cxn>
                <a:cxn ang="f61">
                  <a:pos x="f117" y="f115"/>
                </a:cxn>
                <a:cxn ang="f61">
                  <a:pos x="f118" y="f115"/>
                </a:cxn>
                <a:cxn ang="f61">
                  <a:pos x="f119" y="f115"/>
                </a:cxn>
                <a:cxn ang="f61">
                  <a:pos x="f120" y="f115"/>
                </a:cxn>
                <a:cxn ang="f61">
                  <a:pos x="f121" y="f122"/>
                </a:cxn>
                <a:cxn ang="f61">
                  <a:pos x="f123" y="f124"/>
                </a:cxn>
                <a:cxn ang="f61">
                  <a:pos x="f123" y="f124"/>
                </a:cxn>
                <a:cxn ang="f61">
                  <a:pos x="f123" y="f125"/>
                </a:cxn>
                <a:cxn ang="f61">
                  <a:pos x="f126" y="f127"/>
                </a:cxn>
                <a:cxn ang="f61">
                  <a:pos x="f126" y="f128"/>
                </a:cxn>
                <a:cxn ang="f61">
                  <a:pos x="f126" y="f129"/>
                </a:cxn>
                <a:cxn ang="f61">
                  <a:pos x="f126" y="f130"/>
                </a:cxn>
                <a:cxn ang="f61">
                  <a:pos x="f131" y="f132"/>
                </a:cxn>
                <a:cxn ang="f61">
                  <a:pos x="f131" y="f133"/>
                </a:cxn>
                <a:cxn ang="f61">
                  <a:pos x="f134" y="f135"/>
                </a:cxn>
                <a:cxn ang="f61">
                  <a:pos x="f114" y="f115"/>
                </a:cxn>
              </a:cxnLst>
              <a:rect l="f110" t="f113" r="f111" b="f112"/>
              <a:pathLst>
                <a:path w="50811" h="45731">
                  <a:moveTo>
                    <a:pt x="f5" y="f8"/>
                  </a:moveTo>
                  <a:lnTo>
                    <a:pt x="f5" y="f8"/>
                  </a:lnTo>
                  <a:lnTo>
                    <a:pt x="f9" y="f8"/>
                  </a:lnTo>
                  <a:lnTo>
                    <a:pt x="f10" y="f8"/>
                  </a:lnTo>
                  <a:lnTo>
                    <a:pt x="f11" y="f8"/>
                  </a:lnTo>
                  <a:cubicBezTo>
                    <a:pt x="f11" y="f8"/>
                    <a:pt x="f12" y="f8"/>
                    <a:pt x="f12" y="f8"/>
                  </a:cubicBezTo>
                  <a:lnTo>
                    <a:pt x="f13" y="f8"/>
                  </a:lnTo>
                  <a:lnTo>
                    <a:pt x="f14" y="f15"/>
                  </a:lnTo>
                  <a:lnTo>
                    <a:pt x="f16" y="f17"/>
                  </a:lnTo>
                  <a:lnTo>
                    <a:pt x="f16" y="f17"/>
                  </a:lnTo>
                  <a:cubicBezTo>
                    <a:pt x="f16" y="f17"/>
                    <a:pt x="f16" y="f17"/>
                    <a:pt x="f16" y="f18"/>
                  </a:cubicBezTo>
                  <a:lnTo>
                    <a:pt x="f19" y="f20"/>
                  </a:lnTo>
                  <a:cubicBezTo>
                    <a:pt x="f19" y="f20"/>
                    <a:pt x="f19" y="f21"/>
                    <a:pt x="f19" y="f21"/>
                  </a:cubicBezTo>
                  <a:cubicBezTo>
                    <a:pt x="f19" y="f21"/>
                    <a:pt x="f19" y="f22"/>
                    <a:pt x="f19" y="f22"/>
                  </a:cubicBezTo>
                  <a:lnTo>
                    <a:pt x="f19" y="f7"/>
                  </a:lnTo>
                  <a:lnTo>
                    <a:pt x="f23" y="f24"/>
                  </a:lnTo>
                  <a:lnTo>
                    <a:pt x="f23" y="f25"/>
                  </a:lnTo>
                  <a:lnTo>
                    <a:pt x="f26"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96">
              <a:extLst>
                <a:ext uri="{FF2B5EF4-FFF2-40B4-BE49-F238E27FC236}">
                  <a16:creationId xmlns:a16="http://schemas.microsoft.com/office/drawing/2014/main" id="{3FF886EB-D445-651B-0CCF-64140BD86878}"/>
                </a:ext>
              </a:extLst>
            </p:cNvPr>
            <p:cNvSpPr/>
            <p:nvPr/>
          </p:nvSpPr>
          <p:spPr>
            <a:xfrm>
              <a:off x="5831915" y="506597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97">
              <a:extLst>
                <a:ext uri="{FF2B5EF4-FFF2-40B4-BE49-F238E27FC236}">
                  <a16:creationId xmlns:a16="http://schemas.microsoft.com/office/drawing/2014/main" id="{8FB927AC-3ADF-82FF-1C0A-B31AFCC610FF}"/>
                </a:ext>
              </a:extLst>
            </p:cNvPr>
            <p:cNvSpPr/>
            <p:nvPr/>
          </p:nvSpPr>
          <p:spPr>
            <a:xfrm>
              <a:off x="5821756" y="5071061"/>
              <a:ext cx="20327" cy="304870"/>
            </a:xfrm>
            <a:custGeom>
              <a:avLst/>
              <a:gdLst>
                <a:gd name="f0" fmla="val 10800000"/>
                <a:gd name="f1" fmla="val 5400000"/>
                <a:gd name="f2" fmla="val 180"/>
                <a:gd name="f3" fmla="val w"/>
                <a:gd name="f4" fmla="val h"/>
                <a:gd name="f5" fmla="val 0"/>
                <a:gd name="f6" fmla="val 20324"/>
                <a:gd name="f7" fmla="val 304873"/>
                <a:gd name="f8" fmla="val 5081"/>
                <a:gd name="f9" fmla="val 19055"/>
                <a:gd name="f10" fmla="val 301062"/>
                <a:gd name="f11" fmla="val 8892"/>
                <a:gd name="f12" fmla="val 303603"/>
                <a:gd name="f13" fmla="val 13973"/>
                <a:gd name="f14" fmla="val 20325"/>
                <a:gd name="f15" fmla="val 11433"/>
                <a:gd name="f16" fmla="val 1270"/>
                <a:gd name="f17" fmla="val 2540"/>
                <a:gd name="f18" fmla="val 17784"/>
                <a:gd name="f19" fmla="val 6352"/>
                <a:gd name="f20" fmla="+- 0 0 -90"/>
                <a:gd name="f21" fmla="*/ f3 1 20324"/>
                <a:gd name="f22" fmla="*/ f4 1 304873"/>
                <a:gd name="f23" fmla="val f5"/>
                <a:gd name="f24" fmla="val f6"/>
                <a:gd name="f25" fmla="val f7"/>
                <a:gd name="f26" fmla="*/ f20 f0 1"/>
                <a:gd name="f27" fmla="+- f25 0 f23"/>
                <a:gd name="f28" fmla="+- f24 0 f23"/>
                <a:gd name="f29" fmla="*/ f26 1 f2"/>
                <a:gd name="f30" fmla="*/ f28 1 20324"/>
                <a:gd name="f31" fmla="*/ f27 1 304873"/>
                <a:gd name="f32" fmla="*/ 5081 f28 1"/>
                <a:gd name="f33" fmla="*/ 19055 f27 1"/>
                <a:gd name="f34" fmla="*/ 0 f28 1"/>
                <a:gd name="f35" fmla="*/ 301062 f27 1"/>
                <a:gd name="f36" fmla="*/ 8892 f28 1"/>
                <a:gd name="f37" fmla="*/ 303603 f27 1"/>
                <a:gd name="f38" fmla="*/ 13973 f28 1"/>
                <a:gd name="f39" fmla="*/ 304873 f27 1"/>
                <a:gd name="f40" fmla="*/ 20325 f28 1"/>
                <a:gd name="f41" fmla="*/ 11433 f27 1"/>
                <a:gd name="f42" fmla="*/ 1270 f27 1"/>
                <a:gd name="f43" fmla="*/ 0 f27 1"/>
                <a:gd name="f44" fmla="*/ 17784 f28 1"/>
                <a:gd name="f45" fmla="*/ 6352 f27 1"/>
                <a:gd name="f46" fmla="+- f29 0 f1"/>
                <a:gd name="f47" fmla="*/ f32 1 20324"/>
                <a:gd name="f48" fmla="*/ f33 1 304873"/>
                <a:gd name="f49" fmla="*/ f34 1 20324"/>
                <a:gd name="f50" fmla="*/ f35 1 304873"/>
                <a:gd name="f51" fmla="*/ f36 1 20324"/>
                <a:gd name="f52" fmla="*/ f37 1 304873"/>
                <a:gd name="f53" fmla="*/ f38 1 20324"/>
                <a:gd name="f54" fmla="*/ f39 1 304873"/>
                <a:gd name="f55" fmla="*/ f40 1 20324"/>
                <a:gd name="f56" fmla="*/ f41 1 304873"/>
                <a:gd name="f57" fmla="*/ f42 1 304873"/>
                <a:gd name="f58" fmla="*/ f43 1 304873"/>
                <a:gd name="f59" fmla="*/ f44 1 20324"/>
                <a:gd name="f60" fmla="*/ f45 1 304873"/>
                <a:gd name="f61" fmla="*/ f23 1 f30"/>
                <a:gd name="f62" fmla="*/ f24 1 f30"/>
                <a:gd name="f63" fmla="*/ f23 1 f31"/>
                <a:gd name="f64" fmla="*/ f25 1 f31"/>
                <a:gd name="f65" fmla="*/ f47 1 f30"/>
                <a:gd name="f66" fmla="*/ f48 1 f31"/>
                <a:gd name="f67" fmla="*/ f49 1 f30"/>
                <a:gd name="f68" fmla="*/ f50 1 f31"/>
                <a:gd name="f69" fmla="*/ f51 1 f30"/>
                <a:gd name="f70" fmla="*/ f52 1 f31"/>
                <a:gd name="f71" fmla="*/ f53 1 f30"/>
                <a:gd name="f72" fmla="*/ f54 1 f31"/>
                <a:gd name="f73" fmla="*/ f55 1 f30"/>
                <a:gd name="f74" fmla="*/ f56 1 f31"/>
                <a:gd name="f75" fmla="*/ f57 1 f31"/>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2 1"/>
                <a:gd name="f87" fmla="*/ f69 f21 1"/>
                <a:gd name="f88" fmla="*/ f70 f22 1"/>
                <a:gd name="f89" fmla="*/ f71 f21 1"/>
                <a:gd name="f90" fmla="*/ f72 f22 1"/>
                <a:gd name="f91" fmla="*/ f73 f21 1"/>
                <a:gd name="f92" fmla="*/ f74 f22 1"/>
                <a:gd name="f93" fmla="*/ f75 f22 1"/>
                <a:gd name="f94" fmla="*/ f76 f22 1"/>
                <a:gd name="f95" fmla="*/ f77 f21 1"/>
                <a:gd name="f96" fmla="*/ f78 f22 1"/>
              </a:gdLst>
              <a:ahLst/>
              <a:cxnLst>
                <a:cxn ang="3cd4">
                  <a:pos x="hc" y="t"/>
                </a:cxn>
                <a:cxn ang="0">
                  <a:pos x="r" y="vc"/>
                </a:cxn>
                <a:cxn ang="cd4">
                  <a:pos x="hc" y="b"/>
                </a:cxn>
                <a:cxn ang="cd2">
                  <a:pos x="l" y="vc"/>
                </a:cxn>
                <a:cxn ang="f46">
                  <a:pos x="f83" y="f84"/>
                </a:cxn>
                <a:cxn ang="f46">
                  <a:pos x="f85" y="f86"/>
                </a:cxn>
                <a:cxn ang="f46">
                  <a:pos x="f87" y="f88"/>
                </a:cxn>
                <a:cxn ang="f46">
                  <a:pos x="f89" y="f90"/>
                </a:cxn>
                <a:cxn ang="f46">
                  <a:pos x="f91" y="f92"/>
                </a:cxn>
                <a:cxn ang="f46">
                  <a:pos x="f91" y="f93"/>
                </a:cxn>
                <a:cxn ang="f46">
                  <a:pos x="f91" y="f94"/>
                </a:cxn>
                <a:cxn ang="f46">
                  <a:pos x="f95" y="f96"/>
                </a:cxn>
                <a:cxn ang="f46">
                  <a:pos x="f83" y="f84"/>
                </a:cxn>
              </a:cxnLst>
              <a:rect l="f79" t="f82" r="f80" b="f81"/>
              <a:pathLst>
                <a:path w="20324" h="304873">
                  <a:moveTo>
                    <a:pt x="f8" y="f9"/>
                  </a:moveTo>
                  <a:lnTo>
                    <a:pt x="f5" y="f10"/>
                  </a:lnTo>
                  <a:lnTo>
                    <a:pt x="f11" y="f12"/>
                  </a:lnTo>
                  <a:lnTo>
                    <a:pt x="f13" y="f7"/>
                  </a:lnTo>
                  <a:lnTo>
                    <a:pt x="f14" y="f15"/>
                  </a:lnTo>
                  <a:lnTo>
                    <a:pt x="f14" y="f16"/>
                  </a:lnTo>
                  <a:cubicBezTo>
                    <a:pt x="f14" y="f16"/>
                    <a:pt x="f14" y="f5"/>
                    <a:pt x="f14" y="f5"/>
                  </a:cubicBezTo>
                  <a:cubicBezTo>
                    <a:pt x="f14" y="f17"/>
                    <a:pt x="f14" y="f8"/>
                    <a:pt x="f18" y="f19"/>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98">
              <a:extLst>
                <a:ext uri="{FF2B5EF4-FFF2-40B4-BE49-F238E27FC236}">
                  <a16:creationId xmlns:a16="http://schemas.microsoft.com/office/drawing/2014/main" id="{937F81C6-5168-14A1-D548-A5A61CDF6D62}"/>
                </a:ext>
              </a:extLst>
            </p:cNvPr>
            <p:cNvSpPr/>
            <p:nvPr/>
          </p:nvSpPr>
          <p:spPr>
            <a:xfrm>
              <a:off x="5834457" y="5065977"/>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1270 f16 1"/>
                <a:gd name="f21" fmla="*/ 0 f15 1"/>
                <a:gd name="f22" fmla="*/ 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38" y="f39"/>
                </a:cxn>
              </a:cxnLst>
              <a:rect l="f34" t="f37" r="f35" b="f36"/>
              <a:pathLst>
                <a:path w="1270" h="12703">
                  <a:moveTo>
                    <a:pt x="f6"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99">
              <a:extLst>
                <a:ext uri="{FF2B5EF4-FFF2-40B4-BE49-F238E27FC236}">
                  <a16:creationId xmlns:a16="http://schemas.microsoft.com/office/drawing/2014/main" id="{48913E36-4196-06AB-BF52-11EA94F9DD7F}"/>
                </a:ext>
              </a:extLst>
            </p:cNvPr>
            <p:cNvSpPr/>
            <p:nvPr/>
          </p:nvSpPr>
          <p:spPr>
            <a:xfrm>
              <a:off x="5563886" y="5064706"/>
              <a:ext cx="279468" cy="235009"/>
            </a:xfrm>
            <a:custGeom>
              <a:avLst/>
              <a:gdLst>
                <a:gd name="f0" fmla="val 10800000"/>
                <a:gd name="f1" fmla="val 5400000"/>
                <a:gd name="f2" fmla="val 180"/>
                <a:gd name="f3" fmla="val w"/>
                <a:gd name="f4" fmla="val h"/>
                <a:gd name="f5" fmla="val 0"/>
                <a:gd name="f6" fmla="val 279464"/>
                <a:gd name="f7" fmla="val 235006"/>
                <a:gd name="f8" fmla="val 17784"/>
                <a:gd name="f9" fmla="val 264221"/>
                <a:gd name="f10" fmla="val 24136"/>
                <a:gd name="f11" fmla="val 276924"/>
                <a:gd name="f12" fmla="val 12703"/>
                <a:gd name="f13" fmla="val 11433"/>
                <a:gd name="f14" fmla="val 8892"/>
                <a:gd name="f15" fmla="val 6352"/>
                <a:gd name="f16" fmla="val 5081"/>
                <a:gd name="f17" fmla="val 3811"/>
                <a:gd name="f18" fmla="val 278194"/>
                <a:gd name="f19" fmla="val 2540"/>
                <a:gd name="f20" fmla="val 1270"/>
                <a:gd name="f21" fmla="val 275654"/>
                <a:gd name="f22" fmla="val 274383"/>
                <a:gd name="f23" fmla="val 273113"/>
                <a:gd name="f24" fmla="val 271843"/>
                <a:gd name="f25" fmla="val 270572"/>
                <a:gd name="f26" fmla="val 269302"/>
                <a:gd name="f27" fmla="val 268032"/>
                <a:gd name="f28" fmla="val 266762"/>
                <a:gd name="f29" fmla="val 228655"/>
                <a:gd name="f30" fmla="val 229925"/>
                <a:gd name="f31" fmla="+- 0 0 -90"/>
                <a:gd name="f32" fmla="*/ f3 1 279464"/>
                <a:gd name="f33" fmla="*/ f4 1 235006"/>
                <a:gd name="f34" fmla="val f5"/>
                <a:gd name="f35" fmla="val f6"/>
                <a:gd name="f36" fmla="val f7"/>
                <a:gd name="f37" fmla="*/ f31 f0 1"/>
                <a:gd name="f38" fmla="+- f36 0 f34"/>
                <a:gd name="f39" fmla="+- f35 0 f34"/>
                <a:gd name="f40" fmla="*/ f37 1 f2"/>
                <a:gd name="f41" fmla="*/ f39 1 279464"/>
                <a:gd name="f42" fmla="*/ f38 1 235006"/>
                <a:gd name="f43" fmla="*/ 17784 f39 1"/>
                <a:gd name="f44" fmla="*/ 235006 f38 1"/>
                <a:gd name="f45" fmla="*/ 264221 f39 1"/>
                <a:gd name="f46" fmla="*/ 24136 f38 1"/>
                <a:gd name="f47" fmla="*/ 276924 f39 1"/>
                <a:gd name="f48" fmla="*/ 12703 f38 1"/>
                <a:gd name="f49" fmla="*/ 279464 f39 1"/>
                <a:gd name="f50" fmla="*/ 6352 f38 1"/>
                <a:gd name="f51" fmla="*/ 5081 f38 1"/>
                <a:gd name="f52" fmla="*/ 278194 f39 1"/>
                <a:gd name="f53" fmla="*/ 3811 f38 1"/>
                <a:gd name="f54" fmla="*/ 2540 f38 1"/>
                <a:gd name="f55" fmla="*/ 1270 f38 1"/>
                <a:gd name="f56" fmla="*/ 275654 f39 1"/>
                <a:gd name="f57" fmla="*/ 0 f38 1"/>
                <a:gd name="f58" fmla="*/ 274383 f39 1"/>
                <a:gd name="f59" fmla="*/ 273113 f39 1"/>
                <a:gd name="f60" fmla="*/ 271843 f39 1"/>
                <a:gd name="f61" fmla="*/ 270572 f39 1"/>
                <a:gd name="f62" fmla="*/ 269302 f39 1"/>
                <a:gd name="f63" fmla="*/ 268032 f39 1"/>
                <a:gd name="f64" fmla="*/ 266762 f39 1"/>
                <a:gd name="f65" fmla="*/ 0 f39 1"/>
                <a:gd name="f66" fmla="*/ 228655 f38 1"/>
                <a:gd name="f67" fmla="*/ 3811 f39 1"/>
                <a:gd name="f68" fmla="*/ 229925 f38 1"/>
                <a:gd name="f69" fmla="+- f40 0 f1"/>
                <a:gd name="f70" fmla="*/ f43 1 279464"/>
                <a:gd name="f71" fmla="*/ f44 1 235006"/>
                <a:gd name="f72" fmla="*/ f45 1 279464"/>
                <a:gd name="f73" fmla="*/ f46 1 235006"/>
                <a:gd name="f74" fmla="*/ f47 1 279464"/>
                <a:gd name="f75" fmla="*/ f48 1 235006"/>
                <a:gd name="f76" fmla="*/ f49 1 279464"/>
                <a:gd name="f77" fmla="*/ f50 1 235006"/>
                <a:gd name="f78" fmla="*/ f51 1 235006"/>
                <a:gd name="f79" fmla="*/ f52 1 279464"/>
                <a:gd name="f80" fmla="*/ f53 1 235006"/>
                <a:gd name="f81" fmla="*/ f54 1 235006"/>
                <a:gd name="f82" fmla="*/ f55 1 235006"/>
                <a:gd name="f83" fmla="*/ f56 1 279464"/>
                <a:gd name="f84" fmla="*/ f57 1 235006"/>
                <a:gd name="f85" fmla="*/ f58 1 279464"/>
                <a:gd name="f86" fmla="*/ f59 1 279464"/>
                <a:gd name="f87" fmla="*/ f60 1 279464"/>
                <a:gd name="f88" fmla="*/ f61 1 279464"/>
                <a:gd name="f89" fmla="*/ f62 1 279464"/>
                <a:gd name="f90" fmla="*/ f63 1 279464"/>
                <a:gd name="f91" fmla="*/ f64 1 279464"/>
                <a:gd name="f92" fmla="*/ f65 1 279464"/>
                <a:gd name="f93" fmla="*/ f66 1 235006"/>
                <a:gd name="f94" fmla="*/ f67 1 279464"/>
                <a:gd name="f95" fmla="*/ f68 1 235006"/>
                <a:gd name="f96" fmla="*/ f34 1 f41"/>
                <a:gd name="f97" fmla="*/ f35 1 f41"/>
                <a:gd name="f98" fmla="*/ f34 1 f42"/>
                <a:gd name="f99" fmla="*/ f36 1 f42"/>
                <a:gd name="f100" fmla="*/ f70 1 f41"/>
                <a:gd name="f101" fmla="*/ f71 1 f42"/>
                <a:gd name="f102" fmla="*/ f72 1 f41"/>
                <a:gd name="f103" fmla="*/ f73 1 f42"/>
                <a:gd name="f104" fmla="*/ f74 1 f41"/>
                <a:gd name="f105" fmla="*/ f75 1 f42"/>
                <a:gd name="f106" fmla="*/ f76 1 f41"/>
                <a:gd name="f107" fmla="*/ f77 1 f42"/>
                <a:gd name="f108" fmla="*/ f78 1 f42"/>
                <a:gd name="f109" fmla="*/ f79 1 f41"/>
                <a:gd name="f110" fmla="*/ f80 1 f42"/>
                <a:gd name="f111" fmla="*/ f81 1 f42"/>
                <a:gd name="f112" fmla="*/ f82 1 f42"/>
                <a:gd name="f113" fmla="*/ f83 1 f41"/>
                <a:gd name="f114" fmla="*/ f84 1 f42"/>
                <a:gd name="f115" fmla="*/ f85 1 f41"/>
                <a:gd name="f116" fmla="*/ f86 1 f41"/>
                <a:gd name="f117" fmla="*/ f87 1 f41"/>
                <a:gd name="f118" fmla="*/ f88 1 f41"/>
                <a:gd name="f119" fmla="*/ f89 1 f41"/>
                <a:gd name="f120" fmla="*/ f90 1 f41"/>
                <a:gd name="f121" fmla="*/ f91 1 f41"/>
                <a:gd name="f122" fmla="*/ f92 1 f41"/>
                <a:gd name="f123" fmla="*/ f93 1 f42"/>
                <a:gd name="f124" fmla="*/ f94 1 f41"/>
                <a:gd name="f125" fmla="*/ f95 1 f42"/>
                <a:gd name="f126" fmla="*/ f96 f32 1"/>
                <a:gd name="f127" fmla="*/ f97 f32 1"/>
                <a:gd name="f128" fmla="*/ f99 f33 1"/>
                <a:gd name="f129" fmla="*/ f98 f33 1"/>
                <a:gd name="f130" fmla="*/ f100 f32 1"/>
                <a:gd name="f131" fmla="*/ f101 f33 1"/>
                <a:gd name="f132" fmla="*/ f102 f32 1"/>
                <a:gd name="f133" fmla="*/ f103 f33 1"/>
                <a:gd name="f134" fmla="*/ f104 f32 1"/>
                <a:gd name="f135" fmla="*/ f105 f33 1"/>
                <a:gd name="f136" fmla="*/ f106 f32 1"/>
                <a:gd name="f137" fmla="*/ f107 f33 1"/>
                <a:gd name="f138" fmla="*/ f108 f33 1"/>
                <a:gd name="f139" fmla="*/ f109 f32 1"/>
                <a:gd name="f140" fmla="*/ f110 f33 1"/>
                <a:gd name="f141" fmla="*/ f111 f33 1"/>
                <a:gd name="f142" fmla="*/ f112 f33 1"/>
                <a:gd name="f143" fmla="*/ f113 f32 1"/>
                <a:gd name="f144" fmla="*/ f114 f33 1"/>
                <a:gd name="f145" fmla="*/ f115 f32 1"/>
                <a:gd name="f146" fmla="*/ f116 f32 1"/>
                <a:gd name="f147" fmla="*/ f117 f32 1"/>
                <a:gd name="f148" fmla="*/ f118 f32 1"/>
                <a:gd name="f149" fmla="*/ f119 f32 1"/>
                <a:gd name="f150" fmla="*/ f120 f32 1"/>
                <a:gd name="f151" fmla="*/ f121 f32 1"/>
                <a:gd name="f152" fmla="*/ f122 f32 1"/>
                <a:gd name="f153" fmla="*/ f123 f33 1"/>
                <a:gd name="f154" fmla="*/ f124 f32 1"/>
                <a:gd name="f155" fmla="*/ f125 f33 1"/>
              </a:gdLst>
              <a:ahLst/>
              <a:cxnLst>
                <a:cxn ang="3cd4">
                  <a:pos x="hc" y="t"/>
                </a:cxn>
                <a:cxn ang="0">
                  <a:pos x="r" y="vc"/>
                </a:cxn>
                <a:cxn ang="cd4">
                  <a:pos x="hc" y="b"/>
                </a:cxn>
                <a:cxn ang="cd2">
                  <a:pos x="l" y="vc"/>
                </a:cxn>
                <a:cxn ang="f69">
                  <a:pos x="f130" y="f131"/>
                </a:cxn>
                <a:cxn ang="f69">
                  <a:pos x="f132" y="f133"/>
                </a:cxn>
                <a:cxn ang="f69">
                  <a:pos x="f134" y="f135"/>
                </a:cxn>
                <a:cxn ang="f69">
                  <a:pos x="f136" y="f137"/>
                </a:cxn>
                <a:cxn ang="f69">
                  <a:pos x="f136" y="f138"/>
                </a:cxn>
                <a:cxn ang="f69">
                  <a:pos x="f139" y="f140"/>
                </a:cxn>
                <a:cxn ang="f69">
                  <a:pos x="f139" y="f141"/>
                </a:cxn>
                <a:cxn ang="f69">
                  <a:pos x="f139" y="f141"/>
                </a:cxn>
                <a:cxn ang="f69">
                  <a:pos x="f134" y="f142"/>
                </a:cxn>
                <a:cxn ang="f69">
                  <a:pos x="f143" y="f144"/>
                </a:cxn>
                <a:cxn ang="f69">
                  <a:pos x="f145" y="f144"/>
                </a:cxn>
                <a:cxn ang="f69">
                  <a:pos x="f146" y="f144"/>
                </a:cxn>
                <a:cxn ang="f69">
                  <a:pos x="f147" y="f144"/>
                </a:cxn>
                <a:cxn ang="f69">
                  <a:pos x="f148" y="f144"/>
                </a:cxn>
                <a:cxn ang="f69">
                  <a:pos x="f148" y="f144"/>
                </a:cxn>
                <a:cxn ang="f69">
                  <a:pos x="f149" y="f144"/>
                </a:cxn>
                <a:cxn ang="f69">
                  <a:pos x="f150" y="f142"/>
                </a:cxn>
                <a:cxn ang="f69">
                  <a:pos x="f150" y="f142"/>
                </a:cxn>
                <a:cxn ang="f69">
                  <a:pos x="f151" y="f142"/>
                </a:cxn>
                <a:cxn ang="f69">
                  <a:pos x="f152" y="f153"/>
                </a:cxn>
                <a:cxn ang="f69">
                  <a:pos x="f154" y="f155"/>
                </a:cxn>
                <a:cxn ang="f69">
                  <a:pos x="f130" y="f131"/>
                </a:cxn>
              </a:cxnLst>
              <a:rect l="f126" t="f129" r="f127" b="f128"/>
              <a:pathLst>
                <a:path w="279464" h="235006">
                  <a:moveTo>
                    <a:pt x="f8" y="f7"/>
                  </a:moveTo>
                  <a:lnTo>
                    <a:pt x="f9" y="f10"/>
                  </a:lnTo>
                  <a:lnTo>
                    <a:pt x="f11" y="f12"/>
                  </a:lnTo>
                  <a:cubicBezTo>
                    <a:pt x="f6" y="f13"/>
                    <a:pt x="f6" y="f14"/>
                    <a:pt x="f6" y="f15"/>
                  </a:cubicBezTo>
                  <a:cubicBezTo>
                    <a:pt x="f6" y="f15"/>
                    <a:pt x="f6" y="f16"/>
                    <a:pt x="f6" y="f16"/>
                  </a:cubicBezTo>
                  <a:cubicBezTo>
                    <a:pt x="f6" y="f16"/>
                    <a:pt x="f6" y="f17"/>
                    <a:pt x="f18" y="f17"/>
                  </a:cubicBezTo>
                  <a:cubicBezTo>
                    <a:pt x="f18" y="f17"/>
                    <a:pt x="f18" y="f17"/>
                    <a:pt x="f18" y="f19"/>
                  </a:cubicBezTo>
                  <a:lnTo>
                    <a:pt x="f18" y="f19"/>
                  </a:lnTo>
                  <a:lnTo>
                    <a:pt x="f11" y="f20"/>
                  </a:lnTo>
                  <a:cubicBezTo>
                    <a:pt x="f11" y="f20"/>
                    <a:pt x="f11" y="f20"/>
                    <a:pt x="f21" y="f5"/>
                  </a:cubicBezTo>
                  <a:lnTo>
                    <a:pt x="f22" y="f5"/>
                  </a:lnTo>
                  <a:lnTo>
                    <a:pt x="f23" y="f5"/>
                  </a:lnTo>
                  <a:lnTo>
                    <a:pt x="f24" y="f5"/>
                  </a:lnTo>
                  <a:lnTo>
                    <a:pt x="f25" y="f5"/>
                  </a:lnTo>
                  <a:lnTo>
                    <a:pt x="f25" y="f5"/>
                  </a:lnTo>
                  <a:lnTo>
                    <a:pt x="f26" y="f5"/>
                  </a:lnTo>
                  <a:cubicBezTo>
                    <a:pt x="f26" y="f5"/>
                    <a:pt x="f27" y="f5"/>
                    <a:pt x="f27" y="f20"/>
                  </a:cubicBezTo>
                  <a:lnTo>
                    <a:pt x="f27" y="f20"/>
                  </a:lnTo>
                  <a:lnTo>
                    <a:pt x="f28" y="f20"/>
                  </a:lnTo>
                  <a:lnTo>
                    <a:pt x="f5" y="f29"/>
                  </a:lnTo>
                  <a:lnTo>
                    <a:pt x="f17" y="f30"/>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00">
              <a:extLst>
                <a:ext uri="{FF2B5EF4-FFF2-40B4-BE49-F238E27FC236}">
                  <a16:creationId xmlns:a16="http://schemas.microsoft.com/office/drawing/2014/main" id="{A90A53AC-B944-F3E1-391A-2790CCE1AB58}"/>
                </a:ext>
              </a:extLst>
            </p:cNvPr>
            <p:cNvSpPr/>
            <p:nvPr/>
          </p:nvSpPr>
          <p:spPr>
            <a:xfrm>
              <a:off x="3865497" y="5523286"/>
              <a:ext cx="636413" cy="208327"/>
            </a:xfrm>
            <a:custGeom>
              <a:avLst/>
              <a:gdLst>
                <a:gd name="f0" fmla="val 10800000"/>
                <a:gd name="f1" fmla="val 5400000"/>
                <a:gd name="f2" fmla="val 180"/>
                <a:gd name="f3" fmla="val w"/>
                <a:gd name="f4" fmla="val h"/>
                <a:gd name="f5" fmla="val 0"/>
                <a:gd name="f6" fmla="val 636416"/>
                <a:gd name="f7" fmla="val 208330"/>
                <a:gd name="f8" fmla="val 2541"/>
                <a:gd name="f9" fmla="val 5082"/>
                <a:gd name="f10" fmla="val 628795"/>
                <a:gd name="f11" fmla="val 205790"/>
                <a:gd name="f12" fmla="val 636417"/>
                <a:gd name="f13" fmla="val 203249"/>
                <a:gd name="f14" fmla="val 201979"/>
                <a:gd name="f15" fmla="val 3811"/>
                <a:gd name="f16" fmla="val 1270"/>
                <a:gd name="f17" fmla="+- 0 0 -90"/>
                <a:gd name="f18" fmla="*/ f3 1 636416"/>
                <a:gd name="f19" fmla="*/ f4 1 208330"/>
                <a:gd name="f20" fmla="val f5"/>
                <a:gd name="f21" fmla="val f6"/>
                <a:gd name="f22" fmla="val f7"/>
                <a:gd name="f23" fmla="*/ f17 f0 1"/>
                <a:gd name="f24" fmla="+- f22 0 f20"/>
                <a:gd name="f25" fmla="+- f21 0 f20"/>
                <a:gd name="f26" fmla="*/ f23 1 f2"/>
                <a:gd name="f27" fmla="*/ f25 1 636416"/>
                <a:gd name="f28" fmla="*/ f24 1 208330"/>
                <a:gd name="f29" fmla="*/ 2541 f25 1"/>
                <a:gd name="f30" fmla="*/ 2541 f24 1"/>
                <a:gd name="f31" fmla="*/ 0 f25 1"/>
                <a:gd name="f32" fmla="*/ 5082 f24 1"/>
                <a:gd name="f33" fmla="*/ 628795 f25 1"/>
                <a:gd name="f34" fmla="*/ 205790 f24 1"/>
                <a:gd name="f35" fmla="*/ 636417 f25 1"/>
                <a:gd name="f36" fmla="*/ 208330 f24 1"/>
                <a:gd name="f37" fmla="*/ 203249 f24 1"/>
                <a:gd name="f38" fmla="*/ 201979 f24 1"/>
                <a:gd name="f39" fmla="*/ 3811 f25 1"/>
                <a:gd name="f40" fmla="*/ 0 f24 1"/>
                <a:gd name="f41" fmla="*/ 1270 f24 1"/>
                <a:gd name="f42" fmla="+- f26 0 f1"/>
                <a:gd name="f43" fmla="*/ f29 1 636416"/>
                <a:gd name="f44" fmla="*/ f30 1 208330"/>
                <a:gd name="f45" fmla="*/ f31 1 636416"/>
                <a:gd name="f46" fmla="*/ f32 1 208330"/>
                <a:gd name="f47" fmla="*/ f33 1 636416"/>
                <a:gd name="f48" fmla="*/ f34 1 208330"/>
                <a:gd name="f49" fmla="*/ f35 1 636416"/>
                <a:gd name="f50" fmla="*/ f36 1 208330"/>
                <a:gd name="f51" fmla="*/ f37 1 208330"/>
                <a:gd name="f52" fmla="*/ f38 1 208330"/>
                <a:gd name="f53" fmla="*/ f39 1 636416"/>
                <a:gd name="f54" fmla="*/ f40 1 208330"/>
                <a:gd name="f55" fmla="*/ f41 1 208330"/>
                <a:gd name="f56" fmla="*/ f20 1 f27"/>
                <a:gd name="f57" fmla="*/ f21 1 f27"/>
                <a:gd name="f58" fmla="*/ f20 1 f28"/>
                <a:gd name="f59" fmla="*/ f22 1 f28"/>
                <a:gd name="f60" fmla="*/ f43 1 f27"/>
                <a:gd name="f61" fmla="*/ f44 1 f28"/>
                <a:gd name="f62" fmla="*/ f45 1 f27"/>
                <a:gd name="f63" fmla="*/ f46 1 f28"/>
                <a:gd name="f64" fmla="*/ f47 1 f27"/>
                <a:gd name="f65" fmla="*/ f48 1 f28"/>
                <a:gd name="f66" fmla="*/ f49 1 f27"/>
                <a:gd name="f67" fmla="*/ f50 1 f28"/>
                <a:gd name="f68" fmla="*/ f51 1 f28"/>
                <a:gd name="f69" fmla="*/ f52 1 f28"/>
                <a:gd name="f70" fmla="*/ f53 1 f27"/>
                <a:gd name="f71" fmla="*/ f54 1 f28"/>
                <a:gd name="f72" fmla="*/ f55 1 f28"/>
                <a:gd name="f73" fmla="*/ f56 f18 1"/>
                <a:gd name="f74" fmla="*/ f57 f18 1"/>
                <a:gd name="f75" fmla="*/ f59 f19 1"/>
                <a:gd name="f76" fmla="*/ f58 f19 1"/>
                <a:gd name="f77" fmla="*/ f60 f18 1"/>
                <a:gd name="f78" fmla="*/ f61 f19 1"/>
                <a:gd name="f79" fmla="*/ f62 f18 1"/>
                <a:gd name="f80" fmla="*/ f63 f19 1"/>
                <a:gd name="f81" fmla="*/ f64 f18 1"/>
                <a:gd name="f82" fmla="*/ f65 f19 1"/>
                <a:gd name="f83" fmla="*/ f66 f18 1"/>
                <a:gd name="f84" fmla="*/ f67 f19 1"/>
                <a:gd name="f85" fmla="*/ f68 f19 1"/>
                <a:gd name="f86" fmla="*/ f69 f19 1"/>
                <a:gd name="f87" fmla="*/ f70 f18 1"/>
                <a:gd name="f88" fmla="*/ f71 f19 1"/>
                <a:gd name="f89" fmla="*/ f72 f19 1"/>
              </a:gdLst>
              <a:ahLst/>
              <a:cxnLst>
                <a:cxn ang="3cd4">
                  <a:pos x="hc" y="t"/>
                </a:cxn>
                <a:cxn ang="0">
                  <a:pos x="r" y="vc"/>
                </a:cxn>
                <a:cxn ang="cd4">
                  <a:pos x="hc" y="b"/>
                </a:cxn>
                <a:cxn ang="cd2">
                  <a:pos x="l" y="vc"/>
                </a:cxn>
                <a:cxn ang="f42">
                  <a:pos x="f77" y="f78"/>
                </a:cxn>
                <a:cxn ang="f42">
                  <a:pos x="f77" y="f78"/>
                </a:cxn>
                <a:cxn ang="f42">
                  <a:pos x="f79" y="f80"/>
                </a:cxn>
                <a:cxn ang="f42">
                  <a:pos x="f81" y="f82"/>
                </a:cxn>
                <a:cxn ang="f42">
                  <a:pos x="f83" y="f84"/>
                </a:cxn>
                <a:cxn ang="f42">
                  <a:pos x="f83" y="f85"/>
                </a:cxn>
                <a:cxn ang="f42">
                  <a:pos x="f83" y="f86"/>
                </a:cxn>
                <a:cxn ang="f42">
                  <a:pos x="f87" y="f88"/>
                </a:cxn>
                <a:cxn ang="f42">
                  <a:pos x="f77" y="f89"/>
                </a:cxn>
                <a:cxn ang="f42">
                  <a:pos x="f77" y="f78"/>
                </a:cxn>
              </a:cxnLst>
              <a:rect l="f73" t="f76" r="f74" b="f75"/>
              <a:pathLst>
                <a:path w="636416" h="208330">
                  <a:moveTo>
                    <a:pt x="f8" y="f8"/>
                  </a:moveTo>
                  <a:lnTo>
                    <a:pt x="f8" y="f8"/>
                  </a:lnTo>
                  <a:lnTo>
                    <a:pt x="f5" y="f9"/>
                  </a:lnTo>
                  <a:lnTo>
                    <a:pt x="f10" y="f11"/>
                  </a:lnTo>
                  <a:lnTo>
                    <a:pt x="f12" y="f7"/>
                  </a:lnTo>
                  <a:lnTo>
                    <a:pt x="f12" y="f13"/>
                  </a:lnTo>
                  <a:cubicBezTo>
                    <a:pt x="f12" y="f13"/>
                    <a:pt x="f12" y="f14"/>
                    <a:pt x="f12" y="f14"/>
                  </a:cubicBezTo>
                  <a:lnTo>
                    <a:pt x="f15" y="f5"/>
                  </a:lnTo>
                  <a:lnTo>
                    <a:pt x="f8" y="f16"/>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01">
              <a:extLst>
                <a:ext uri="{FF2B5EF4-FFF2-40B4-BE49-F238E27FC236}">
                  <a16:creationId xmlns:a16="http://schemas.microsoft.com/office/drawing/2014/main" id="{3713557B-2C1E-9630-123C-8C71A73F012E}"/>
                </a:ext>
              </a:extLst>
            </p:cNvPr>
            <p:cNvSpPr/>
            <p:nvPr/>
          </p:nvSpPr>
          <p:spPr>
            <a:xfrm>
              <a:off x="4503191" y="380074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2">
              <a:extLst>
                <a:ext uri="{FF2B5EF4-FFF2-40B4-BE49-F238E27FC236}">
                  <a16:creationId xmlns:a16="http://schemas.microsoft.com/office/drawing/2014/main" id="{D3BAC51C-5798-4B57-D2C7-C3F6680921E3}"/>
                </a:ext>
              </a:extLst>
            </p:cNvPr>
            <p:cNvSpPr/>
            <p:nvPr/>
          </p:nvSpPr>
          <p:spPr>
            <a:xfrm>
              <a:off x="4509537" y="3800749"/>
              <a:ext cx="654198" cy="188000"/>
            </a:xfrm>
            <a:custGeom>
              <a:avLst/>
              <a:gdLst>
                <a:gd name="f0" fmla="val 10800000"/>
                <a:gd name="f1" fmla="val 5400000"/>
                <a:gd name="f2" fmla="val 180"/>
                <a:gd name="f3" fmla="val w"/>
                <a:gd name="f4" fmla="val h"/>
                <a:gd name="f5" fmla="val 0"/>
                <a:gd name="f6" fmla="val 654200"/>
                <a:gd name="f7" fmla="val 188004"/>
                <a:gd name="f8" fmla="val 650390"/>
                <a:gd name="f9" fmla="val 188005"/>
                <a:gd name="f10" fmla="val 646579"/>
                <a:gd name="f11" fmla="val 186735"/>
                <a:gd name="f12" fmla="val 644039"/>
                <a:gd name="f13" fmla="val 182924"/>
                <a:gd name="f14" fmla="val 645309"/>
                <a:gd name="f15" fmla="val 179113"/>
                <a:gd name="f16" fmla="val 175302"/>
                <a:gd name="f17" fmla="val 172761"/>
                <a:gd name="f18" fmla="val 654201"/>
                <a:gd name="f19" fmla="val 174032"/>
                <a:gd name="f20" fmla="val 1270"/>
                <a:gd name="f21" fmla="val 2541"/>
                <a:gd name="f22" fmla="val 3811"/>
                <a:gd name="f23" fmla="val 2540"/>
                <a:gd name="f24" fmla="val 5081"/>
                <a:gd name="f25" fmla="val 6352"/>
                <a:gd name="f26" fmla="val 7622"/>
                <a:gd name="f27" fmla="val 17784"/>
                <a:gd name="f28" fmla="val 642768"/>
                <a:gd name="f29" fmla="+- 0 0 -90"/>
                <a:gd name="f30" fmla="*/ f3 1 654200"/>
                <a:gd name="f31" fmla="*/ f4 1 188004"/>
                <a:gd name="f32" fmla="val f5"/>
                <a:gd name="f33" fmla="val f6"/>
                <a:gd name="f34" fmla="val f7"/>
                <a:gd name="f35" fmla="*/ f29 f0 1"/>
                <a:gd name="f36" fmla="+- f34 0 f32"/>
                <a:gd name="f37" fmla="+- f33 0 f32"/>
                <a:gd name="f38" fmla="*/ f35 1 f2"/>
                <a:gd name="f39" fmla="*/ f37 1 654200"/>
                <a:gd name="f40" fmla="*/ f36 1 188004"/>
                <a:gd name="f41" fmla="*/ 650390 f37 1"/>
                <a:gd name="f42" fmla="*/ 188005 f36 1"/>
                <a:gd name="f43" fmla="*/ 645309 f37 1"/>
                <a:gd name="f44" fmla="*/ 179113 f36 1"/>
                <a:gd name="f45" fmla="*/ 654201 f37 1"/>
                <a:gd name="f46" fmla="*/ 174032 f36 1"/>
                <a:gd name="f47" fmla="*/ 0 f37 1"/>
                <a:gd name="f48" fmla="*/ 0 f36 1"/>
                <a:gd name="f49" fmla="*/ 1270 f37 1"/>
                <a:gd name="f50" fmla="*/ 2541 f37 1"/>
                <a:gd name="f51" fmla="*/ 1270 f36 1"/>
                <a:gd name="f52" fmla="*/ 3811 f37 1"/>
                <a:gd name="f53" fmla="*/ 2540 f36 1"/>
                <a:gd name="f54" fmla="*/ 3811 f36 1"/>
                <a:gd name="f55" fmla="*/ 5081 f36 1"/>
                <a:gd name="f56" fmla="*/ 6352 f36 1"/>
                <a:gd name="f57" fmla="*/ 7622 f36 1"/>
                <a:gd name="f58" fmla="*/ 17784 f36 1"/>
                <a:gd name="f59" fmla="*/ 642768 f37 1"/>
                <a:gd name="f60" fmla="+- f38 0 f1"/>
                <a:gd name="f61" fmla="*/ f41 1 654200"/>
                <a:gd name="f62" fmla="*/ f42 1 188004"/>
                <a:gd name="f63" fmla="*/ f43 1 654200"/>
                <a:gd name="f64" fmla="*/ f44 1 188004"/>
                <a:gd name="f65" fmla="*/ f45 1 654200"/>
                <a:gd name="f66" fmla="*/ f46 1 188004"/>
                <a:gd name="f67" fmla="*/ f47 1 654200"/>
                <a:gd name="f68" fmla="*/ f48 1 188004"/>
                <a:gd name="f69" fmla="*/ f49 1 654200"/>
                <a:gd name="f70" fmla="*/ f50 1 654200"/>
                <a:gd name="f71" fmla="*/ f51 1 188004"/>
                <a:gd name="f72" fmla="*/ f52 1 654200"/>
                <a:gd name="f73" fmla="*/ f53 1 188004"/>
                <a:gd name="f74" fmla="*/ f54 1 188004"/>
                <a:gd name="f75" fmla="*/ f55 1 188004"/>
                <a:gd name="f76" fmla="*/ f56 1 188004"/>
                <a:gd name="f77" fmla="*/ f57 1 188004"/>
                <a:gd name="f78" fmla="*/ f58 1 188004"/>
                <a:gd name="f79" fmla="*/ f59 1 654200"/>
                <a:gd name="f80" fmla="*/ f32 1 f39"/>
                <a:gd name="f81" fmla="*/ f33 1 f39"/>
                <a:gd name="f82" fmla="*/ f32 1 f40"/>
                <a:gd name="f83" fmla="*/ f34 1 f40"/>
                <a:gd name="f84" fmla="*/ f61 1 f39"/>
                <a:gd name="f85" fmla="*/ f62 1 f40"/>
                <a:gd name="f86" fmla="*/ f63 1 f39"/>
                <a:gd name="f87" fmla="*/ f64 1 f40"/>
                <a:gd name="f88" fmla="*/ f65 1 f39"/>
                <a:gd name="f89" fmla="*/ f66 1 f40"/>
                <a:gd name="f90" fmla="*/ f67 1 f39"/>
                <a:gd name="f91" fmla="*/ f68 1 f40"/>
                <a:gd name="f92" fmla="*/ f69 1 f39"/>
                <a:gd name="f93" fmla="*/ f70 1 f39"/>
                <a:gd name="f94" fmla="*/ f71 1 f40"/>
                <a:gd name="f95" fmla="*/ f72 1 f39"/>
                <a:gd name="f96" fmla="*/ f73 1 f40"/>
                <a:gd name="f97" fmla="*/ f74 1 f40"/>
                <a:gd name="f98" fmla="*/ f75 1 f40"/>
                <a:gd name="f99" fmla="*/ f76 1 f40"/>
                <a:gd name="f100" fmla="*/ f77 1 f40"/>
                <a:gd name="f101" fmla="*/ f78 1 f40"/>
                <a:gd name="f102" fmla="*/ f79 1 f39"/>
                <a:gd name="f103" fmla="*/ f80 f30 1"/>
                <a:gd name="f104" fmla="*/ f81 f30 1"/>
                <a:gd name="f105" fmla="*/ f83 f31 1"/>
                <a:gd name="f106" fmla="*/ f82 f31 1"/>
                <a:gd name="f107" fmla="*/ f84 f30 1"/>
                <a:gd name="f108" fmla="*/ f85 f31 1"/>
                <a:gd name="f109" fmla="*/ f86 f30 1"/>
                <a:gd name="f110" fmla="*/ f87 f31 1"/>
                <a:gd name="f111" fmla="*/ f88 f30 1"/>
                <a:gd name="f112" fmla="*/ f89 f31 1"/>
                <a:gd name="f113" fmla="*/ f90 f30 1"/>
                <a:gd name="f114" fmla="*/ f91 f31 1"/>
                <a:gd name="f115" fmla="*/ f92 f30 1"/>
                <a:gd name="f116" fmla="*/ f93 f30 1"/>
                <a:gd name="f117" fmla="*/ f94 f31 1"/>
                <a:gd name="f118" fmla="*/ f95 f30 1"/>
                <a:gd name="f119" fmla="*/ f96 f31 1"/>
                <a:gd name="f120" fmla="*/ f97 f31 1"/>
                <a:gd name="f121" fmla="*/ f98 f31 1"/>
                <a:gd name="f122" fmla="*/ f99 f31 1"/>
                <a:gd name="f123" fmla="*/ f100 f31 1"/>
                <a:gd name="f124" fmla="*/ f101 f31 1"/>
                <a:gd name="f125" fmla="*/ f102 f30 1"/>
              </a:gdLst>
              <a:ahLst/>
              <a:cxnLst>
                <a:cxn ang="3cd4">
                  <a:pos x="hc" y="t"/>
                </a:cxn>
                <a:cxn ang="0">
                  <a:pos x="r" y="vc"/>
                </a:cxn>
                <a:cxn ang="cd4">
                  <a:pos x="hc" y="b"/>
                </a:cxn>
                <a:cxn ang="cd2">
                  <a:pos x="l" y="vc"/>
                </a:cxn>
                <a:cxn ang="f60">
                  <a:pos x="f107" y="f108"/>
                </a:cxn>
                <a:cxn ang="f60">
                  <a:pos x="f109" y="f110"/>
                </a:cxn>
                <a:cxn ang="f60">
                  <a:pos x="f109" y="f110"/>
                </a:cxn>
                <a:cxn ang="f60">
                  <a:pos x="f111" y="f112"/>
                </a:cxn>
                <a:cxn ang="f60">
                  <a:pos x="f113" y="f114"/>
                </a:cxn>
                <a:cxn ang="f60">
                  <a:pos x="f113" y="f114"/>
                </a:cxn>
                <a:cxn ang="f60">
                  <a:pos x="f115" y="f114"/>
                </a:cxn>
                <a:cxn ang="f60">
                  <a:pos x="f116" y="f117"/>
                </a:cxn>
                <a:cxn ang="f60">
                  <a:pos x="f118" y="f119"/>
                </a:cxn>
                <a:cxn ang="f60">
                  <a:pos x="f118" y="f119"/>
                </a:cxn>
                <a:cxn ang="f60">
                  <a:pos x="f118" y="f120"/>
                </a:cxn>
                <a:cxn ang="f60">
                  <a:pos x="f118" y="f121"/>
                </a:cxn>
                <a:cxn ang="f60">
                  <a:pos x="f118" y="f122"/>
                </a:cxn>
                <a:cxn ang="f60">
                  <a:pos x="f118" y="f123"/>
                </a:cxn>
                <a:cxn ang="f60">
                  <a:pos x="f118" y="f124"/>
                </a:cxn>
                <a:cxn ang="f60">
                  <a:pos x="f125" y="f108"/>
                </a:cxn>
                <a:cxn ang="f60">
                  <a:pos x="f107" y="f108"/>
                </a:cxn>
              </a:cxnLst>
              <a:rect l="f103" t="f106" r="f104" b="f105"/>
              <a:pathLst>
                <a:path w="654200" h="188004">
                  <a:moveTo>
                    <a:pt x="f8" y="f9"/>
                  </a:moveTo>
                  <a:cubicBezTo>
                    <a:pt x="f10" y="f11"/>
                    <a:pt x="f12" y="f13"/>
                    <a:pt x="f14" y="f15"/>
                  </a:cubicBezTo>
                  <a:cubicBezTo>
                    <a:pt x="f14" y="f15"/>
                    <a:pt x="f14" y="f15"/>
                    <a:pt x="f14" y="f15"/>
                  </a:cubicBezTo>
                  <a:cubicBezTo>
                    <a:pt x="f10" y="f16"/>
                    <a:pt x="f8" y="f17"/>
                    <a:pt x="f18" y="f19"/>
                  </a:cubicBezTo>
                  <a:lnTo>
                    <a:pt x="f5" y="f5"/>
                  </a:lnTo>
                  <a:lnTo>
                    <a:pt x="f5" y="f5"/>
                  </a:lnTo>
                  <a:lnTo>
                    <a:pt x="f20" y="f5"/>
                  </a:lnTo>
                  <a:lnTo>
                    <a:pt x="f21" y="f20"/>
                  </a:lnTo>
                  <a:lnTo>
                    <a:pt x="f22" y="f23"/>
                  </a:lnTo>
                  <a:lnTo>
                    <a:pt x="f22" y="f23"/>
                  </a:lnTo>
                  <a:cubicBezTo>
                    <a:pt x="f22" y="f23"/>
                    <a:pt x="f22" y="f23"/>
                    <a:pt x="f22" y="f22"/>
                  </a:cubicBezTo>
                  <a:cubicBezTo>
                    <a:pt x="f22" y="f22"/>
                    <a:pt x="f22" y="f24"/>
                    <a:pt x="f22" y="f24"/>
                  </a:cubicBezTo>
                  <a:cubicBezTo>
                    <a:pt x="f22" y="f24"/>
                    <a:pt x="f22" y="f25"/>
                    <a:pt x="f22" y="f25"/>
                  </a:cubicBezTo>
                  <a:cubicBezTo>
                    <a:pt x="f22" y="f25"/>
                    <a:pt x="f22" y="f25"/>
                    <a:pt x="f22" y="f26"/>
                  </a:cubicBezTo>
                  <a:lnTo>
                    <a:pt x="f22" y="f27"/>
                  </a:lnTo>
                  <a:lnTo>
                    <a:pt x="f2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3">
              <a:extLst>
                <a:ext uri="{FF2B5EF4-FFF2-40B4-BE49-F238E27FC236}">
                  <a16:creationId xmlns:a16="http://schemas.microsoft.com/office/drawing/2014/main" id="{83CA870E-D2C9-8DDB-0362-C22817BF8DD7}"/>
                </a:ext>
              </a:extLst>
            </p:cNvPr>
            <p:cNvSpPr/>
            <p:nvPr/>
          </p:nvSpPr>
          <p:spPr>
            <a:xfrm>
              <a:off x="4506995" y="379947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4">
              <a:extLst>
                <a:ext uri="{FF2B5EF4-FFF2-40B4-BE49-F238E27FC236}">
                  <a16:creationId xmlns:a16="http://schemas.microsoft.com/office/drawing/2014/main" id="{874DF913-B727-3B5D-0861-7C5656C5B83E}"/>
                </a:ext>
              </a:extLst>
            </p:cNvPr>
            <p:cNvSpPr/>
            <p:nvPr/>
          </p:nvSpPr>
          <p:spPr>
            <a:xfrm>
              <a:off x="5154518" y="3973516"/>
              <a:ext cx="34628" cy="21598"/>
            </a:xfrm>
            <a:custGeom>
              <a:avLst/>
              <a:gdLst>
                <a:gd name="f0" fmla="val 10800000"/>
                <a:gd name="f1" fmla="val 5400000"/>
                <a:gd name="f2" fmla="val 180"/>
                <a:gd name="f3" fmla="val w"/>
                <a:gd name="f4" fmla="val h"/>
                <a:gd name="f5" fmla="val 0"/>
                <a:gd name="f6" fmla="val 34628"/>
                <a:gd name="f7" fmla="val 21595"/>
                <a:gd name="f8" fmla="val 330"/>
                <a:gd name="f9" fmla="val 6352"/>
                <a:gd name="f10" fmla="val -940"/>
                <a:gd name="f11" fmla="val 10163"/>
                <a:gd name="f12" fmla="val 1601"/>
                <a:gd name="f13" fmla="val 13973"/>
                <a:gd name="f14" fmla="val 5412"/>
                <a:gd name="f15" fmla="val 15244"/>
                <a:gd name="f16" fmla="val 14304"/>
                <a:gd name="f17" fmla="val 17785"/>
                <a:gd name="f18" fmla="val 29547"/>
                <a:gd name="f19" fmla="val 12703"/>
                <a:gd name="f20" fmla="val 30818"/>
                <a:gd name="f21" fmla="val 11433"/>
                <a:gd name="f22" fmla="val 32088"/>
                <a:gd name="f23" fmla="val 7622"/>
                <a:gd name="f24" fmla="val 7952"/>
                <a:gd name="f25" fmla="val 4141"/>
                <a:gd name="f26" fmla="val 1270"/>
                <a:gd name="f27" fmla="val 2541"/>
                <a:gd name="f28" fmla="+- 0 0 -90"/>
                <a:gd name="f29" fmla="*/ f3 1 34628"/>
                <a:gd name="f30" fmla="*/ f4 1 21595"/>
                <a:gd name="f31" fmla="val f5"/>
                <a:gd name="f32" fmla="val f6"/>
                <a:gd name="f33" fmla="val f7"/>
                <a:gd name="f34" fmla="*/ f28 f0 1"/>
                <a:gd name="f35" fmla="+- f33 0 f31"/>
                <a:gd name="f36" fmla="+- f32 0 f31"/>
                <a:gd name="f37" fmla="*/ f34 1 f2"/>
                <a:gd name="f38" fmla="*/ f36 1 34628"/>
                <a:gd name="f39" fmla="*/ f35 1 21595"/>
                <a:gd name="f40" fmla="*/ 330 f36 1"/>
                <a:gd name="f41" fmla="*/ 6352 f35 1"/>
                <a:gd name="f42" fmla="*/ 5412 f36 1"/>
                <a:gd name="f43" fmla="*/ 15244 f35 1"/>
                <a:gd name="f44" fmla="*/ 14304 f36 1"/>
                <a:gd name="f45" fmla="*/ 17785 f35 1"/>
                <a:gd name="f46" fmla="*/ 29547 f36 1"/>
                <a:gd name="f47" fmla="*/ 21595 f35 1"/>
                <a:gd name="f48" fmla="*/ 13973 f35 1"/>
                <a:gd name="f49" fmla="*/ 12703 f35 1"/>
                <a:gd name="f50" fmla="*/ 30818 f36 1"/>
                <a:gd name="f51" fmla="*/ 11433 f35 1"/>
                <a:gd name="f52" fmla="*/ 32088 f36 1"/>
                <a:gd name="f53" fmla="*/ 10163 f35 1"/>
                <a:gd name="f54" fmla="*/ 34628 f36 1"/>
                <a:gd name="f55" fmla="*/ 7622 f35 1"/>
                <a:gd name="f56" fmla="*/ 7952 f36 1"/>
                <a:gd name="f57" fmla="*/ 0 f35 1"/>
                <a:gd name="f58" fmla="+- f37 0 f1"/>
                <a:gd name="f59" fmla="*/ f40 1 34628"/>
                <a:gd name="f60" fmla="*/ f41 1 21595"/>
                <a:gd name="f61" fmla="*/ f42 1 34628"/>
                <a:gd name="f62" fmla="*/ f43 1 21595"/>
                <a:gd name="f63" fmla="*/ f44 1 34628"/>
                <a:gd name="f64" fmla="*/ f45 1 21595"/>
                <a:gd name="f65" fmla="*/ f46 1 34628"/>
                <a:gd name="f66" fmla="*/ f47 1 21595"/>
                <a:gd name="f67" fmla="*/ f48 1 21595"/>
                <a:gd name="f68" fmla="*/ f49 1 21595"/>
                <a:gd name="f69" fmla="*/ f50 1 34628"/>
                <a:gd name="f70" fmla="*/ f51 1 21595"/>
                <a:gd name="f71" fmla="*/ f52 1 34628"/>
                <a:gd name="f72" fmla="*/ f53 1 21595"/>
                <a:gd name="f73" fmla="*/ f54 1 34628"/>
                <a:gd name="f74" fmla="*/ f55 1 21595"/>
                <a:gd name="f75" fmla="*/ f56 1 34628"/>
                <a:gd name="f76" fmla="*/ f57 1 21595"/>
                <a:gd name="f77" fmla="*/ f31 1 f38"/>
                <a:gd name="f78" fmla="*/ f32 1 f38"/>
                <a:gd name="f79" fmla="*/ f31 1 f39"/>
                <a:gd name="f80" fmla="*/ f33 1 f39"/>
                <a:gd name="f81" fmla="*/ f59 1 f38"/>
                <a:gd name="f82" fmla="*/ f60 1 f39"/>
                <a:gd name="f83" fmla="*/ f61 1 f38"/>
                <a:gd name="f84" fmla="*/ f62 1 f39"/>
                <a:gd name="f85" fmla="*/ f63 1 f38"/>
                <a:gd name="f86" fmla="*/ f64 1 f39"/>
                <a:gd name="f87" fmla="*/ f65 1 f38"/>
                <a:gd name="f88" fmla="*/ f66 1 f39"/>
                <a:gd name="f89" fmla="*/ f67 1 f39"/>
                <a:gd name="f90" fmla="*/ f68 1 f39"/>
                <a:gd name="f91" fmla="*/ f69 1 f38"/>
                <a:gd name="f92" fmla="*/ f70 1 f39"/>
                <a:gd name="f93" fmla="*/ f71 1 f38"/>
                <a:gd name="f94" fmla="*/ f72 1 f39"/>
                <a:gd name="f95" fmla="*/ f73 1 f38"/>
                <a:gd name="f96" fmla="*/ f74 1 f39"/>
                <a:gd name="f97" fmla="*/ f75 1 f38"/>
                <a:gd name="f98" fmla="*/ f76 1 f39"/>
                <a:gd name="f99" fmla="*/ f77 f29 1"/>
                <a:gd name="f100" fmla="*/ f78 f29 1"/>
                <a:gd name="f101" fmla="*/ f80 f30 1"/>
                <a:gd name="f102" fmla="*/ f79 f30 1"/>
                <a:gd name="f103" fmla="*/ f81 f29 1"/>
                <a:gd name="f104" fmla="*/ f82 f30 1"/>
                <a:gd name="f105" fmla="*/ f83 f29 1"/>
                <a:gd name="f106" fmla="*/ f84 f30 1"/>
                <a:gd name="f107" fmla="*/ f85 f29 1"/>
                <a:gd name="f108" fmla="*/ f86 f30 1"/>
                <a:gd name="f109" fmla="*/ f87 f29 1"/>
                <a:gd name="f110" fmla="*/ f88 f30 1"/>
                <a:gd name="f111" fmla="*/ f89 f30 1"/>
                <a:gd name="f112" fmla="*/ f90 f30 1"/>
                <a:gd name="f113" fmla="*/ f91 f29 1"/>
                <a:gd name="f114" fmla="*/ f92 f30 1"/>
                <a:gd name="f115" fmla="*/ f93 f29 1"/>
                <a:gd name="f116" fmla="*/ f94 f30 1"/>
                <a:gd name="f117" fmla="*/ f95 f29 1"/>
                <a:gd name="f118" fmla="*/ f96 f30 1"/>
                <a:gd name="f119" fmla="*/ f97 f29 1"/>
                <a:gd name="f120" fmla="*/ f98 f30 1"/>
              </a:gdLst>
              <a:ahLst/>
              <a:cxnLst>
                <a:cxn ang="3cd4">
                  <a:pos x="hc" y="t"/>
                </a:cxn>
                <a:cxn ang="0">
                  <a:pos x="r" y="vc"/>
                </a:cxn>
                <a:cxn ang="cd4">
                  <a:pos x="hc" y="b"/>
                </a:cxn>
                <a:cxn ang="cd2">
                  <a:pos x="l" y="vc"/>
                </a:cxn>
                <a:cxn ang="f58">
                  <a:pos x="f103" y="f104"/>
                </a:cxn>
                <a:cxn ang="f58">
                  <a:pos x="f105" y="f106"/>
                </a:cxn>
                <a:cxn ang="f58">
                  <a:pos x="f105" y="f106"/>
                </a:cxn>
                <a:cxn ang="f58">
                  <a:pos x="f107" y="f108"/>
                </a:cxn>
                <a:cxn ang="f58">
                  <a:pos x="f109" y="f110"/>
                </a:cxn>
                <a:cxn ang="f58">
                  <a:pos x="f109" y="f106"/>
                </a:cxn>
                <a:cxn ang="f58">
                  <a:pos x="f109" y="f106"/>
                </a:cxn>
                <a:cxn ang="f58">
                  <a:pos x="f109" y="f111"/>
                </a:cxn>
                <a:cxn ang="f58">
                  <a:pos x="f109" y="f112"/>
                </a:cxn>
                <a:cxn ang="f58">
                  <a:pos x="f113" y="f114"/>
                </a:cxn>
                <a:cxn ang="f58">
                  <a:pos x="f115" y="f116"/>
                </a:cxn>
                <a:cxn ang="f58">
                  <a:pos x="f115" y="f116"/>
                </a:cxn>
                <a:cxn ang="f58">
                  <a:pos x="f117" y="f118"/>
                </a:cxn>
                <a:cxn ang="f58">
                  <a:pos x="f119" y="f120"/>
                </a:cxn>
                <a:cxn ang="f58">
                  <a:pos x="f103" y="f104"/>
                </a:cxn>
              </a:cxnLst>
              <a:rect l="f99" t="f102" r="f100" b="f101"/>
              <a:pathLst>
                <a:path w="34628" h="21595">
                  <a:moveTo>
                    <a:pt x="f8" y="f9"/>
                  </a:moveTo>
                  <a:cubicBezTo>
                    <a:pt x="f10" y="f11"/>
                    <a:pt x="f12" y="f13"/>
                    <a:pt x="f14" y="f15"/>
                  </a:cubicBezTo>
                  <a:cubicBezTo>
                    <a:pt x="f14" y="f15"/>
                    <a:pt x="f14" y="f15"/>
                    <a:pt x="f14" y="f15"/>
                  </a:cubicBezTo>
                  <a:lnTo>
                    <a:pt x="f16" y="f17"/>
                  </a:lnTo>
                  <a:lnTo>
                    <a:pt x="f18" y="f7"/>
                  </a:lnTo>
                  <a:lnTo>
                    <a:pt x="f18" y="f15"/>
                  </a:lnTo>
                  <a:lnTo>
                    <a:pt x="f18" y="f15"/>
                  </a:lnTo>
                  <a:cubicBezTo>
                    <a:pt x="f18" y="f15"/>
                    <a:pt x="f18" y="f13"/>
                    <a:pt x="f18" y="f13"/>
                  </a:cubicBezTo>
                  <a:lnTo>
                    <a:pt x="f18" y="f19"/>
                  </a:lnTo>
                  <a:lnTo>
                    <a:pt x="f20" y="f21"/>
                  </a:lnTo>
                  <a:lnTo>
                    <a:pt x="f22" y="f11"/>
                  </a:lnTo>
                  <a:lnTo>
                    <a:pt x="f22" y="f11"/>
                  </a:lnTo>
                  <a:lnTo>
                    <a:pt x="f6" y="f23"/>
                  </a:lnTo>
                  <a:lnTo>
                    <a:pt x="f24" y="f5"/>
                  </a:lnTo>
                  <a:cubicBezTo>
                    <a:pt x="f25" y="f26"/>
                    <a:pt x="f12"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5">
              <a:extLst>
                <a:ext uri="{FF2B5EF4-FFF2-40B4-BE49-F238E27FC236}">
                  <a16:creationId xmlns:a16="http://schemas.microsoft.com/office/drawing/2014/main" id="{7B7F44CD-F6ED-2BFE-90D2-C3D8BA2A3A59}"/>
                </a:ext>
              </a:extLst>
            </p:cNvPr>
            <p:cNvSpPr/>
            <p:nvPr/>
          </p:nvSpPr>
          <p:spPr>
            <a:xfrm>
              <a:off x="4157667" y="2700671"/>
              <a:ext cx="1679323" cy="414122"/>
            </a:xfrm>
            <a:custGeom>
              <a:avLst/>
              <a:gdLst>
                <a:gd name="f0" fmla="val 10800000"/>
                <a:gd name="f1" fmla="val 5400000"/>
                <a:gd name="f2" fmla="val 180"/>
                <a:gd name="f3" fmla="val w"/>
                <a:gd name="f4" fmla="val h"/>
                <a:gd name="f5" fmla="val 0"/>
                <a:gd name="f6" fmla="val 1679327"/>
                <a:gd name="f7" fmla="val 414119"/>
                <a:gd name="f8" fmla="val 15244"/>
                <a:gd name="f9" fmla="val 1669165"/>
                <a:gd name="f10" fmla="val 407768"/>
                <a:gd name="f11" fmla="val 403957"/>
                <a:gd name="f12" fmla="val 1672976"/>
                <a:gd name="f13" fmla="val 400146"/>
                <a:gd name="f14" fmla="val 1676787"/>
                <a:gd name="f15" fmla="val 1678057"/>
                <a:gd name="f16" fmla="val 1679328"/>
                <a:gd name="f17" fmla="+- 0 0 -90"/>
                <a:gd name="f18" fmla="*/ f3 1 1679327"/>
                <a:gd name="f19" fmla="*/ f4 1 414119"/>
                <a:gd name="f20" fmla="val f5"/>
                <a:gd name="f21" fmla="val f6"/>
                <a:gd name="f22" fmla="val f7"/>
                <a:gd name="f23" fmla="*/ f17 f0 1"/>
                <a:gd name="f24" fmla="+- f22 0 f20"/>
                <a:gd name="f25" fmla="+- f21 0 f20"/>
                <a:gd name="f26" fmla="*/ f23 1 f2"/>
                <a:gd name="f27" fmla="*/ f25 1 1679327"/>
                <a:gd name="f28" fmla="*/ f24 1 414119"/>
                <a:gd name="f29" fmla="*/ 0 f25 1"/>
                <a:gd name="f30" fmla="*/ 15244 f24 1"/>
                <a:gd name="f31" fmla="*/ 1669165 f25 1"/>
                <a:gd name="f32" fmla="*/ 414119 f24 1"/>
                <a:gd name="f33" fmla="*/ 407768 f24 1"/>
                <a:gd name="f34" fmla="*/ 1676787 f25 1"/>
                <a:gd name="f35" fmla="*/ 400146 f24 1"/>
                <a:gd name="f36" fmla="*/ 1679328 f25 1"/>
                <a:gd name="f37" fmla="*/ 0 f24 1"/>
                <a:gd name="f38" fmla="+- f26 0 f1"/>
                <a:gd name="f39" fmla="*/ f29 1 1679327"/>
                <a:gd name="f40" fmla="*/ f30 1 414119"/>
                <a:gd name="f41" fmla="*/ f31 1 1679327"/>
                <a:gd name="f42" fmla="*/ f32 1 414119"/>
                <a:gd name="f43" fmla="*/ f33 1 414119"/>
                <a:gd name="f44" fmla="*/ f34 1 1679327"/>
                <a:gd name="f45" fmla="*/ f35 1 414119"/>
                <a:gd name="f46" fmla="*/ f36 1 1679327"/>
                <a:gd name="f47" fmla="*/ f37 1 414119"/>
                <a:gd name="f48" fmla="*/ f20 1 f27"/>
                <a:gd name="f49" fmla="*/ f21 1 f27"/>
                <a:gd name="f50" fmla="*/ f20 1 f28"/>
                <a:gd name="f51" fmla="*/ f22 1 f28"/>
                <a:gd name="f52" fmla="*/ f39 1 f27"/>
                <a:gd name="f53" fmla="*/ f40 1 f28"/>
                <a:gd name="f54" fmla="*/ f41 1 f27"/>
                <a:gd name="f55" fmla="*/ f42 1 f28"/>
                <a:gd name="f56" fmla="*/ f43 1 f28"/>
                <a:gd name="f57" fmla="*/ f44 1 f27"/>
                <a:gd name="f58" fmla="*/ f45 1 f28"/>
                <a:gd name="f59" fmla="*/ f46 1 f27"/>
                <a:gd name="f60" fmla="*/ f47 1 f28"/>
                <a:gd name="f61" fmla="*/ f48 f18 1"/>
                <a:gd name="f62" fmla="*/ f49 f18 1"/>
                <a:gd name="f63" fmla="*/ f51 f19 1"/>
                <a:gd name="f64" fmla="*/ f50 f19 1"/>
                <a:gd name="f65" fmla="*/ f52 f18 1"/>
                <a:gd name="f66" fmla="*/ f53 f19 1"/>
                <a:gd name="f67" fmla="*/ f54 f18 1"/>
                <a:gd name="f68" fmla="*/ f55 f19 1"/>
                <a:gd name="f69" fmla="*/ f56 f19 1"/>
                <a:gd name="f70" fmla="*/ f57 f18 1"/>
                <a:gd name="f71" fmla="*/ f58 f19 1"/>
                <a:gd name="f72" fmla="*/ f59 f18 1"/>
                <a:gd name="f73" fmla="*/ f60 f19 1"/>
              </a:gdLst>
              <a:ahLst/>
              <a:cxnLst>
                <a:cxn ang="3cd4">
                  <a:pos x="hc" y="t"/>
                </a:cxn>
                <a:cxn ang="0">
                  <a:pos x="r" y="vc"/>
                </a:cxn>
                <a:cxn ang="cd4">
                  <a:pos x="hc" y="b"/>
                </a:cxn>
                <a:cxn ang="cd2">
                  <a:pos x="l" y="vc"/>
                </a:cxn>
                <a:cxn ang="f38">
                  <a:pos x="f65" y="f66"/>
                </a:cxn>
                <a:cxn ang="f38">
                  <a:pos x="f67" y="f68"/>
                </a:cxn>
                <a:cxn ang="f38">
                  <a:pos x="f67" y="f69"/>
                </a:cxn>
                <a:cxn ang="f38">
                  <a:pos x="f70" y="f71"/>
                </a:cxn>
                <a:cxn ang="f38">
                  <a:pos x="f72" y="f71"/>
                </a:cxn>
                <a:cxn ang="f38">
                  <a:pos x="f72" y="f71"/>
                </a:cxn>
                <a:cxn ang="f38">
                  <a:pos x="f65" y="f73"/>
                </a:cxn>
                <a:cxn ang="f38">
                  <a:pos x="f65" y="f66"/>
                </a:cxn>
                <a:cxn ang="f38">
                  <a:pos x="f65" y="f66"/>
                </a:cxn>
              </a:cxnLst>
              <a:rect l="f61" t="f64" r="f62" b="f63"/>
              <a:pathLst>
                <a:path w="1679327" h="414119">
                  <a:moveTo>
                    <a:pt x="f5" y="f8"/>
                  </a:moveTo>
                  <a:lnTo>
                    <a:pt x="f9" y="f7"/>
                  </a:lnTo>
                  <a:lnTo>
                    <a:pt x="f9" y="f10"/>
                  </a:lnTo>
                  <a:cubicBezTo>
                    <a:pt x="f9" y="f11"/>
                    <a:pt x="f12" y="f13"/>
                    <a:pt x="f14" y="f13"/>
                  </a:cubicBezTo>
                  <a:cubicBezTo>
                    <a:pt x="f15" y="f13"/>
                    <a:pt x="f15" y="f13"/>
                    <a:pt x="f16" y="f13"/>
                  </a:cubicBezTo>
                  <a:lnTo>
                    <a:pt x="f16" y="f13"/>
                  </a:lnTo>
                  <a:lnTo>
                    <a:pt x="f5" y="f5"/>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6">
              <a:extLst>
                <a:ext uri="{FF2B5EF4-FFF2-40B4-BE49-F238E27FC236}">
                  <a16:creationId xmlns:a16="http://schemas.microsoft.com/office/drawing/2014/main" id="{BCD2FD83-FCE0-B0F2-3FF9-442CABE177A3}"/>
                </a:ext>
              </a:extLst>
            </p:cNvPr>
            <p:cNvSpPr/>
            <p:nvPr/>
          </p:nvSpPr>
          <p:spPr>
            <a:xfrm>
              <a:off x="0" y="0"/>
              <a:ext cx="12701" cy="12701"/>
            </a:xfrm>
            <a:custGeom>
              <a:avLst/>
              <a:gdLst>
                <a:gd name="f0" fmla="val w"/>
                <a:gd name="f1" fmla="val h"/>
                <a:gd name="f2" fmla="val 0"/>
                <a:gd name="f3" fmla="val 12702"/>
                <a:gd name="f4" fmla="val 12703"/>
                <a:gd name="f5" fmla="*/ f0 1 12702"/>
                <a:gd name="f6" fmla="*/ f1 1 12703"/>
                <a:gd name="f7" fmla="val f2"/>
                <a:gd name="f8" fmla="val f3"/>
                <a:gd name="f9" fmla="val f4"/>
                <a:gd name="f10" fmla="+- f9 0 f7"/>
                <a:gd name="f11" fmla="+- f8 0 f7"/>
                <a:gd name="f12" fmla="*/ f11 1 12702"/>
                <a:gd name="f13" fmla="*/ f10 1 12703"/>
                <a:gd name="f14" fmla="*/ f7 1 f12"/>
                <a:gd name="f15" fmla="*/ f8 1 f12"/>
                <a:gd name="f16" fmla="*/ f7 1 f13"/>
                <a:gd name="f17" fmla="*/ f9 1 f13"/>
                <a:gd name="f18" fmla="*/ f14 f5 1"/>
                <a:gd name="f19" fmla="*/ f15 f5 1"/>
                <a:gd name="f20" fmla="*/ f17 f6 1"/>
                <a:gd name="f21" fmla="*/ f16 f6 1"/>
              </a:gdLst>
              <a:ahLst/>
              <a:cxnLst>
                <a:cxn ang="3cd4">
                  <a:pos x="hc" y="t"/>
                </a:cxn>
                <a:cxn ang="0">
                  <a:pos x="r" y="vc"/>
                </a:cxn>
                <a:cxn ang="cd4">
                  <a:pos x="hc" y="b"/>
                </a:cxn>
                <a:cxn ang="cd2">
                  <a:pos x="l" y="vc"/>
                </a:cxn>
              </a:cxnLst>
              <a:rect l="f18" t="f21" r="f19" b="f20"/>
              <a:pathLst>
                <a:path w="12702" h="12703"/>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7">
              <a:extLst>
                <a:ext uri="{FF2B5EF4-FFF2-40B4-BE49-F238E27FC236}">
                  <a16:creationId xmlns:a16="http://schemas.microsoft.com/office/drawing/2014/main" id="{7B565DCD-537B-AE50-7953-3B150D1B3CAA}"/>
                </a:ext>
              </a:extLst>
            </p:cNvPr>
            <p:cNvSpPr/>
            <p:nvPr/>
          </p:nvSpPr>
          <p:spPr>
            <a:xfrm>
              <a:off x="1517995" y="1355415"/>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8">
              <a:extLst>
                <a:ext uri="{FF2B5EF4-FFF2-40B4-BE49-F238E27FC236}">
                  <a16:creationId xmlns:a16="http://schemas.microsoft.com/office/drawing/2014/main" id="{4BD8BC46-A6AF-17B1-33F2-5B0D69F80776}"/>
                </a:ext>
              </a:extLst>
            </p:cNvPr>
            <p:cNvSpPr/>
            <p:nvPr/>
          </p:nvSpPr>
          <p:spPr>
            <a:xfrm>
              <a:off x="1517995" y="1370658"/>
              <a:ext cx="170215" cy="2169679"/>
            </a:xfrm>
            <a:custGeom>
              <a:avLst/>
              <a:gdLst>
                <a:gd name="f0" fmla="val 10800000"/>
                <a:gd name="f1" fmla="val 5400000"/>
                <a:gd name="f2" fmla="val 180"/>
                <a:gd name="f3" fmla="val w"/>
                <a:gd name="f4" fmla="val h"/>
                <a:gd name="f5" fmla="val 0"/>
                <a:gd name="f6" fmla="val 170219"/>
                <a:gd name="f7" fmla="val 2169680"/>
                <a:gd name="f8" fmla="val 2163329"/>
                <a:gd name="f9" fmla="val 10162"/>
                <a:gd name="f10" fmla="val 1270"/>
                <a:gd name="f11" fmla="val 3811"/>
                <a:gd name="f12" fmla="val 160057"/>
                <a:gd name="f13" fmla="val 2169681"/>
                <a:gd name="f14" fmla="+- 0 0 -90"/>
                <a:gd name="f15" fmla="*/ f3 1 170219"/>
                <a:gd name="f16" fmla="*/ f4 1 2169680"/>
                <a:gd name="f17" fmla="val f5"/>
                <a:gd name="f18" fmla="val f6"/>
                <a:gd name="f19" fmla="val f7"/>
                <a:gd name="f20" fmla="*/ f14 f0 1"/>
                <a:gd name="f21" fmla="+- f19 0 f17"/>
                <a:gd name="f22" fmla="+- f18 0 f17"/>
                <a:gd name="f23" fmla="*/ f20 1 f2"/>
                <a:gd name="f24" fmla="*/ f22 1 170219"/>
                <a:gd name="f25" fmla="*/ f21 1 2169680"/>
                <a:gd name="f26" fmla="*/ 170219 f22 1"/>
                <a:gd name="f27" fmla="*/ 2163329 f21 1"/>
                <a:gd name="f28" fmla="*/ 10162 f22 1"/>
                <a:gd name="f29" fmla="*/ 1270 f21 1"/>
                <a:gd name="f30" fmla="*/ 3811 f22 1"/>
                <a:gd name="f31" fmla="*/ 0 f21 1"/>
                <a:gd name="f32" fmla="*/ 0 f22 1"/>
                <a:gd name="f33" fmla="*/ 160057 f22 1"/>
                <a:gd name="f34" fmla="*/ 2169681 f21 1"/>
                <a:gd name="f35" fmla="+- f23 0 f1"/>
                <a:gd name="f36" fmla="*/ f26 1 170219"/>
                <a:gd name="f37" fmla="*/ f27 1 2169680"/>
                <a:gd name="f38" fmla="*/ f28 1 170219"/>
                <a:gd name="f39" fmla="*/ f29 1 2169680"/>
                <a:gd name="f40" fmla="*/ f30 1 170219"/>
                <a:gd name="f41" fmla="*/ f31 1 2169680"/>
                <a:gd name="f42" fmla="*/ f32 1 170219"/>
                <a:gd name="f43" fmla="*/ f33 1 170219"/>
                <a:gd name="f44" fmla="*/ f34 1 2169680"/>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5"/>
                </a:cxn>
                <a:cxn ang="f35">
                  <a:pos x="f69" y="f70"/>
                </a:cxn>
              </a:cxnLst>
              <a:rect l="f58" t="f61" r="f59" b="f60"/>
              <a:pathLst>
                <a:path w="170219" h="2169680">
                  <a:moveTo>
                    <a:pt x="f6" y="f8"/>
                  </a:moveTo>
                  <a:lnTo>
                    <a:pt x="f9" y="f10"/>
                  </a:lnTo>
                  <a:lnTo>
                    <a:pt x="f11" y="f5"/>
                  </a:lnTo>
                  <a:lnTo>
                    <a:pt x="f5" y="f10"/>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9">
              <a:extLst>
                <a:ext uri="{FF2B5EF4-FFF2-40B4-BE49-F238E27FC236}">
                  <a16:creationId xmlns:a16="http://schemas.microsoft.com/office/drawing/2014/main" id="{ACADD158-F0FA-DF78-25DA-AFA90F69C5C3}"/>
                </a:ext>
              </a:extLst>
            </p:cNvPr>
            <p:cNvSpPr/>
            <p:nvPr/>
          </p:nvSpPr>
          <p:spPr>
            <a:xfrm>
              <a:off x="5178987" y="3990030"/>
              <a:ext cx="20327" cy="1191545"/>
            </a:xfrm>
            <a:custGeom>
              <a:avLst/>
              <a:gdLst>
                <a:gd name="f0" fmla="val 10800000"/>
                <a:gd name="f1" fmla="val 5400000"/>
                <a:gd name="f2" fmla="val 180"/>
                <a:gd name="f3" fmla="val w"/>
                <a:gd name="f4" fmla="val h"/>
                <a:gd name="f5" fmla="val 0"/>
                <a:gd name="f6" fmla="val 20324"/>
                <a:gd name="f7" fmla="val 1191545"/>
                <a:gd name="f8" fmla="val 5081"/>
                <a:gd name="f9" fmla="val 1190275"/>
                <a:gd name="f10" fmla="val 6351"/>
                <a:gd name="f11" fmla="val 1191546"/>
                <a:gd name="f12" fmla="val 15243"/>
                <a:gd name="f13" fmla="val 1183924"/>
                <a:gd name="f14" fmla="val 3811"/>
                <a:gd name="f15" fmla="val 17784"/>
                <a:gd name="f16" fmla="val 6352"/>
                <a:gd name="f17" fmla="val 13973"/>
                <a:gd name="f18" fmla="val 8892"/>
                <a:gd name="f19" fmla="val 10162"/>
                <a:gd name="f20" fmla="val 7621"/>
                <a:gd name="f21" fmla="val 1270"/>
                <a:gd name="f22" fmla="+- 0 0 -90"/>
                <a:gd name="f23" fmla="*/ f3 1 20324"/>
                <a:gd name="f24" fmla="*/ f4 1 1191545"/>
                <a:gd name="f25" fmla="val f5"/>
                <a:gd name="f26" fmla="val f6"/>
                <a:gd name="f27" fmla="val f7"/>
                <a:gd name="f28" fmla="*/ f22 f0 1"/>
                <a:gd name="f29" fmla="+- f27 0 f25"/>
                <a:gd name="f30" fmla="+- f26 0 f25"/>
                <a:gd name="f31" fmla="*/ f28 1 f2"/>
                <a:gd name="f32" fmla="*/ f30 1 20324"/>
                <a:gd name="f33" fmla="*/ f29 1 1191545"/>
                <a:gd name="f34" fmla="*/ 5081 f30 1"/>
                <a:gd name="f35" fmla="*/ 5081 f29 1"/>
                <a:gd name="f36" fmla="*/ 0 f30 1"/>
                <a:gd name="f37" fmla="*/ 1190275 f29 1"/>
                <a:gd name="f38" fmla="*/ 6351 f30 1"/>
                <a:gd name="f39" fmla="*/ 1191546 f29 1"/>
                <a:gd name="f40" fmla="*/ 15243 f30 1"/>
                <a:gd name="f41" fmla="*/ 1183924 f29 1"/>
                <a:gd name="f42" fmla="*/ 20324 f30 1"/>
                <a:gd name="f43" fmla="*/ 3811 f29 1"/>
                <a:gd name="f44" fmla="*/ 17784 f30 1"/>
                <a:gd name="f45" fmla="*/ 6352 f29 1"/>
                <a:gd name="f46" fmla="*/ 7621 f30 1"/>
                <a:gd name="f47" fmla="*/ 0 f29 1"/>
                <a:gd name="f48" fmla="+- f31 0 f1"/>
                <a:gd name="f49" fmla="*/ f34 1 20324"/>
                <a:gd name="f50" fmla="*/ f35 1 1191545"/>
                <a:gd name="f51" fmla="*/ f36 1 20324"/>
                <a:gd name="f52" fmla="*/ f37 1 1191545"/>
                <a:gd name="f53" fmla="*/ f38 1 20324"/>
                <a:gd name="f54" fmla="*/ f39 1 1191545"/>
                <a:gd name="f55" fmla="*/ f40 1 20324"/>
                <a:gd name="f56" fmla="*/ f41 1 1191545"/>
                <a:gd name="f57" fmla="*/ f42 1 20324"/>
                <a:gd name="f58" fmla="*/ f43 1 1191545"/>
                <a:gd name="f59" fmla="*/ f44 1 20324"/>
                <a:gd name="f60" fmla="*/ f45 1 1191545"/>
                <a:gd name="f61" fmla="*/ f46 1 20324"/>
                <a:gd name="f62" fmla="*/ f47 1 1191545"/>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3" y="f94"/>
                </a:cxn>
                <a:cxn ang="f48">
                  <a:pos x="f95" y="f96"/>
                </a:cxn>
                <a:cxn ang="f48">
                  <a:pos x="f97" y="f86"/>
                </a:cxn>
                <a:cxn ang="f48">
                  <a:pos x="f97" y="f86"/>
                </a:cxn>
                <a:cxn ang="f48">
                  <a:pos x="f89" y="f98"/>
                </a:cxn>
                <a:cxn ang="f48">
                  <a:pos x="f89" y="f98"/>
                </a:cxn>
                <a:cxn ang="f48">
                  <a:pos x="f85" y="f86"/>
                </a:cxn>
              </a:cxnLst>
              <a:rect l="f81" t="f84" r="f82" b="f83"/>
              <a:pathLst>
                <a:path w="20324" h="1191545">
                  <a:moveTo>
                    <a:pt x="f8" y="f8"/>
                  </a:moveTo>
                  <a:lnTo>
                    <a:pt x="f5" y="f9"/>
                  </a:lnTo>
                  <a:lnTo>
                    <a:pt x="f10" y="f11"/>
                  </a:lnTo>
                  <a:lnTo>
                    <a:pt x="f12" y="f13"/>
                  </a:lnTo>
                  <a:lnTo>
                    <a:pt x="f6" y="f14"/>
                  </a:lnTo>
                  <a:lnTo>
                    <a:pt x="f15" y="f16"/>
                  </a:lnTo>
                  <a:cubicBezTo>
                    <a:pt x="f17" y="f18"/>
                    <a:pt x="f19" y="f18"/>
                    <a:pt x="f20" y="f8"/>
                  </a:cubicBezTo>
                  <a:cubicBezTo>
                    <a:pt x="f20" y="f8"/>
                    <a:pt x="f20" y="f8"/>
                    <a:pt x="f20" y="f8"/>
                  </a:cubicBezTo>
                  <a:cubicBezTo>
                    <a:pt x="f10" y="f14"/>
                    <a:pt x="f10" y="f21"/>
                    <a:pt x="f10" y="f5"/>
                  </a:cubicBezTo>
                  <a:lnTo>
                    <a:pt x="f10" y="f5"/>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10">
              <a:extLst>
                <a:ext uri="{FF2B5EF4-FFF2-40B4-BE49-F238E27FC236}">
                  <a16:creationId xmlns:a16="http://schemas.microsoft.com/office/drawing/2014/main" id="{AAC530A5-4EB1-426C-50CC-69758152EF3A}"/>
                </a:ext>
              </a:extLst>
            </p:cNvPr>
            <p:cNvSpPr/>
            <p:nvPr/>
          </p:nvSpPr>
          <p:spPr>
            <a:xfrm>
              <a:off x="1087367" y="4296171"/>
              <a:ext cx="63514" cy="546235"/>
            </a:xfrm>
            <a:custGeom>
              <a:avLst/>
              <a:gdLst>
                <a:gd name="f0" fmla="val 10800000"/>
                <a:gd name="f1" fmla="val 5400000"/>
                <a:gd name="f2" fmla="val 180"/>
                <a:gd name="f3" fmla="val w"/>
                <a:gd name="f4" fmla="val h"/>
                <a:gd name="f5" fmla="val 0"/>
                <a:gd name="f6" fmla="val 63514"/>
                <a:gd name="f7" fmla="val 546231"/>
                <a:gd name="f8" fmla="val 62244"/>
                <a:gd name="f9" fmla="val 541150"/>
                <a:gd name="f10" fmla="val 63515"/>
                <a:gd name="f11" fmla="val 542420"/>
                <a:gd name="f12" fmla="val 543690"/>
                <a:gd name="f13" fmla="val 544961"/>
                <a:gd name="f14" fmla="val 15244"/>
                <a:gd name="f15" fmla="val 5081"/>
                <a:gd name="f16" fmla="val 1270"/>
                <a:gd name="f17" fmla="val 48271"/>
                <a:gd name="f18" fmla="val 52082"/>
                <a:gd name="f19" fmla="val 538609"/>
                <a:gd name="f20" fmla="val 54623"/>
                <a:gd name="f21" fmla="val 537339"/>
                <a:gd name="f22" fmla="val 59704"/>
                <a:gd name="f23" fmla="+- 0 0 -90"/>
                <a:gd name="f24" fmla="*/ f3 1 63514"/>
                <a:gd name="f25" fmla="*/ f4 1 546231"/>
                <a:gd name="f26" fmla="val f5"/>
                <a:gd name="f27" fmla="val f6"/>
                <a:gd name="f28" fmla="val f7"/>
                <a:gd name="f29" fmla="*/ f23 f0 1"/>
                <a:gd name="f30" fmla="+- f28 0 f26"/>
                <a:gd name="f31" fmla="+- f27 0 f26"/>
                <a:gd name="f32" fmla="*/ f29 1 f2"/>
                <a:gd name="f33" fmla="*/ f31 1 63514"/>
                <a:gd name="f34" fmla="*/ f30 1 546231"/>
                <a:gd name="f35" fmla="*/ 62244 f31 1"/>
                <a:gd name="f36" fmla="*/ 541150 f30 1"/>
                <a:gd name="f37" fmla="*/ 63515 f31 1"/>
                <a:gd name="f38" fmla="*/ 546231 f30 1"/>
                <a:gd name="f39" fmla="*/ 544961 f30 1"/>
                <a:gd name="f40" fmla="*/ 15244 f31 1"/>
                <a:gd name="f41" fmla="*/ 5081 f30 1"/>
                <a:gd name="f42" fmla="*/ 5081 f31 1"/>
                <a:gd name="f43" fmla="*/ 1270 f30 1"/>
                <a:gd name="f44" fmla="*/ 0 f31 1"/>
                <a:gd name="f45" fmla="*/ 0 f30 1"/>
                <a:gd name="f46" fmla="*/ 48271 f31 1"/>
                <a:gd name="f47" fmla="*/ 52082 f31 1"/>
                <a:gd name="f48" fmla="*/ 538609 f30 1"/>
                <a:gd name="f49" fmla="+- f32 0 f1"/>
                <a:gd name="f50" fmla="*/ f35 1 63514"/>
                <a:gd name="f51" fmla="*/ f36 1 546231"/>
                <a:gd name="f52" fmla="*/ f37 1 63514"/>
                <a:gd name="f53" fmla="*/ f38 1 546231"/>
                <a:gd name="f54" fmla="*/ f39 1 546231"/>
                <a:gd name="f55" fmla="*/ f40 1 63514"/>
                <a:gd name="f56" fmla="*/ f41 1 546231"/>
                <a:gd name="f57" fmla="*/ f42 1 63514"/>
                <a:gd name="f58" fmla="*/ f43 1 546231"/>
                <a:gd name="f59" fmla="*/ f44 1 63514"/>
                <a:gd name="f60" fmla="*/ f45 1 546231"/>
                <a:gd name="f61" fmla="*/ f46 1 63514"/>
                <a:gd name="f62" fmla="*/ f47 1 63514"/>
                <a:gd name="f63" fmla="*/ f48 1 546231"/>
                <a:gd name="f64" fmla="*/ f26 1 f33"/>
                <a:gd name="f65" fmla="*/ f27 1 f33"/>
                <a:gd name="f66" fmla="*/ f26 1 f34"/>
                <a:gd name="f67" fmla="*/ f28 1 f34"/>
                <a:gd name="f68" fmla="*/ f50 1 f33"/>
                <a:gd name="f69" fmla="*/ f51 1 f34"/>
                <a:gd name="f70" fmla="*/ f52 1 f33"/>
                <a:gd name="f71" fmla="*/ f53 1 f34"/>
                <a:gd name="f72" fmla="*/ f54 1 f34"/>
                <a:gd name="f73" fmla="*/ f55 1 f33"/>
                <a:gd name="f74" fmla="*/ f56 1 f34"/>
                <a:gd name="f75" fmla="*/ f57 1 f33"/>
                <a:gd name="f76" fmla="*/ f58 1 f34"/>
                <a:gd name="f77" fmla="*/ f59 1 f33"/>
                <a:gd name="f78" fmla="*/ f60 1 f34"/>
                <a:gd name="f79" fmla="*/ f61 1 f33"/>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5 1"/>
                <a:gd name="f91" fmla="*/ f73 f24 1"/>
                <a:gd name="f92" fmla="*/ f74 f25 1"/>
                <a:gd name="f93" fmla="*/ f75 f24 1"/>
                <a:gd name="f94" fmla="*/ f76 f25 1"/>
                <a:gd name="f95" fmla="*/ f77 f24 1"/>
                <a:gd name="f96" fmla="*/ f78 f25 1"/>
                <a:gd name="f97" fmla="*/ f79 f24 1"/>
                <a:gd name="f98" fmla="*/ f80 f24 1"/>
                <a:gd name="f99" fmla="*/ f81 f25 1"/>
              </a:gdLst>
              <a:ahLst/>
              <a:cxnLst>
                <a:cxn ang="3cd4">
                  <a:pos x="hc" y="t"/>
                </a:cxn>
                <a:cxn ang="0">
                  <a:pos x="r" y="vc"/>
                </a:cxn>
                <a:cxn ang="cd4">
                  <a:pos x="hc" y="b"/>
                </a:cxn>
                <a:cxn ang="cd2">
                  <a:pos x="l" y="vc"/>
                </a:cxn>
                <a:cxn ang="f49">
                  <a:pos x="f86" y="f87"/>
                </a:cxn>
                <a:cxn ang="f49">
                  <a:pos x="f88" y="f89"/>
                </a:cxn>
                <a:cxn ang="f49">
                  <a:pos x="f88" y="f90"/>
                </a:cxn>
                <a:cxn ang="f49">
                  <a:pos x="f91" y="f92"/>
                </a:cxn>
                <a:cxn ang="f49">
                  <a:pos x="f93" y="f94"/>
                </a:cxn>
                <a:cxn ang="f49">
                  <a:pos x="f95" y="f96"/>
                </a:cxn>
                <a:cxn ang="f49">
                  <a:pos x="f97" y="f87"/>
                </a:cxn>
                <a:cxn ang="f49">
                  <a:pos x="f98" y="f99"/>
                </a:cxn>
                <a:cxn ang="f49">
                  <a:pos x="f86" y="f87"/>
                </a:cxn>
                <a:cxn ang="f49">
                  <a:pos x="f86" y="f87"/>
                </a:cxn>
              </a:cxnLst>
              <a:rect l="f82" t="f85" r="f83" b="f84"/>
              <a:pathLst>
                <a:path w="63514" h="546231">
                  <a:moveTo>
                    <a:pt x="f8" y="f9"/>
                  </a:moveTo>
                  <a:cubicBezTo>
                    <a:pt x="f10" y="f11"/>
                    <a:pt x="f10" y="f12"/>
                    <a:pt x="f10" y="f7"/>
                  </a:cubicBezTo>
                  <a:cubicBezTo>
                    <a:pt x="f10" y="f7"/>
                    <a:pt x="f10" y="f13"/>
                    <a:pt x="f10" y="f13"/>
                  </a:cubicBezTo>
                  <a:lnTo>
                    <a:pt x="f14" y="f15"/>
                  </a:lnTo>
                  <a:lnTo>
                    <a:pt x="f15" y="f16"/>
                  </a:lnTo>
                  <a:lnTo>
                    <a:pt x="f5" y="f5"/>
                  </a:lnTo>
                  <a:lnTo>
                    <a:pt x="f17" y="f9"/>
                  </a:lnTo>
                  <a:lnTo>
                    <a:pt x="f18" y="f19"/>
                  </a:lnTo>
                  <a:cubicBezTo>
                    <a:pt x="f20" y="f21"/>
                    <a:pt x="f22" y="f21"/>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11">
              <a:extLst>
                <a:ext uri="{FF2B5EF4-FFF2-40B4-BE49-F238E27FC236}">
                  <a16:creationId xmlns:a16="http://schemas.microsoft.com/office/drawing/2014/main" id="{F950D512-9127-1E6E-69FD-CC988D6D59C1}"/>
                </a:ext>
              </a:extLst>
            </p:cNvPr>
            <p:cNvSpPr/>
            <p:nvPr/>
          </p:nvSpPr>
          <p:spPr>
            <a:xfrm>
              <a:off x="1050535" y="4832750"/>
              <a:ext cx="100355" cy="68086"/>
            </a:xfrm>
            <a:custGeom>
              <a:avLst/>
              <a:gdLst>
                <a:gd name="f0" fmla="val 10800000"/>
                <a:gd name="f1" fmla="val 5400000"/>
                <a:gd name="f2" fmla="val 180"/>
                <a:gd name="f3" fmla="val w"/>
                <a:gd name="f4" fmla="val h"/>
                <a:gd name="f5" fmla="val 0"/>
                <a:gd name="f6" fmla="val 100353"/>
                <a:gd name="f7" fmla="val 68085"/>
                <a:gd name="f8" fmla="val 16514"/>
                <a:gd name="f9" fmla="val 68086"/>
                <a:gd name="f10" fmla="val 96542"/>
                <a:gd name="f11" fmla="val 14733"/>
                <a:gd name="f12" fmla="val 97813"/>
                <a:gd name="f13" fmla="val 13463"/>
                <a:gd name="f14" fmla="val 99083"/>
                <a:gd name="f15" fmla="val 12192"/>
                <a:gd name="f16" fmla="val 10922"/>
                <a:gd name="f17" fmla="val 9652"/>
                <a:gd name="f18" fmla="val 8382"/>
                <a:gd name="f19" fmla="val 7111"/>
                <a:gd name="f20" fmla="val 4571"/>
                <a:gd name="f21" fmla="val 3301"/>
                <a:gd name="f22" fmla="val -511"/>
                <a:gd name="f23" fmla="val 92731"/>
                <a:gd name="f24" fmla="val 88921"/>
                <a:gd name="f25" fmla="val 760"/>
                <a:gd name="f26" fmla="val 85110"/>
                <a:gd name="f27" fmla="val 60464"/>
                <a:gd name="f28" fmla="val 3811"/>
                <a:gd name="f29" fmla="val 61734"/>
                <a:gd name="f30" fmla="+- 0 0 -90"/>
                <a:gd name="f31" fmla="*/ f3 1 100353"/>
                <a:gd name="f32" fmla="*/ f4 1 68085"/>
                <a:gd name="f33" fmla="val f5"/>
                <a:gd name="f34" fmla="val f6"/>
                <a:gd name="f35" fmla="val f7"/>
                <a:gd name="f36" fmla="*/ f30 f0 1"/>
                <a:gd name="f37" fmla="+- f35 0 f33"/>
                <a:gd name="f38" fmla="+- f34 0 f33"/>
                <a:gd name="f39" fmla="*/ f36 1 f2"/>
                <a:gd name="f40" fmla="*/ f38 1 100353"/>
                <a:gd name="f41" fmla="*/ f37 1 68085"/>
                <a:gd name="f42" fmla="*/ 16514 f38 1"/>
                <a:gd name="f43" fmla="*/ 68086 f37 1"/>
                <a:gd name="f44" fmla="*/ 96542 f38 1"/>
                <a:gd name="f45" fmla="*/ 14733 f37 1"/>
                <a:gd name="f46" fmla="*/ 97813 f38 1"/>
                <a:gd name="f47" fmla="*/ 13463 f37 1"/>
                <a:gd name="f48" fmla="*/ 99083 f38 1"/>
                <a:gd name="f49" fmla="*/ 12192 f37 1"/>
                <a:gd name="f50" fmla="*/ 10922 f37 1"/>
                <a:gd name="f51" fmla="*/ 100353 f38 1"/>
                <a:gd name="f52" fmla="*/ 9652 f37 1"/>
                <a:gd name="f53" fmla="*/ 8382 f37 1"/>
                <a:gd name="f54" fmla="*/ 3301 f37 1"/>
                <a:gd name="f55" fmla="*/ 88921 f38 1"/>
                <a:gd name="f56" fmla="*/ 760 f37 1"/>
                <a:gd name="f57" fmla="*/ 85110 f38 1"/>
                <a:gd name="f58" fmla="*/ 0 f38 1"/>
                <a:gd name="f59" fmla="*/ 60464 f37 1"/>
                <a:gd name="f60" fmla="*/ 3811 f38 1"/>
                <a:gd name="f61" fmla="*/ 61734 f37 1"/>
                <a:gd name="f62" fmla="+- f39 0 f1"/>
                <a:gd name="f63" fmla="*/ f42 1 100353"/>
                <a:gd name="f64" fmla="*/ f43 1 68085"/>
                <a:gd name="f65" fmla="*/ f44 1 100353"/>
                <a:gd name="f66" fmla="*/ f45 1 68085"/>
                <a:gd name="f67" fmla="*/ f46 1 100353"/>
                <a:gd name="f68" fmla="*/ f47 1 68085"/>
                <a:gd name="f69" fmla="*/ f48 1 100353"/>
                <a:gd name="f70" fmla="*/ f49 1 68085"/>
                <a:gd name="f71" fmla="*/ f50 1 68085"/>
                <a:gd name="f72" fmla="*/ f51 1 100353"/>
                <a:gd name="f73" fmla="*/ f52 1 68085"/>
                <a:gd name="f74" fmla="*/ f53 1 68085"/>
                <a:gd name="f75" fmla="*/ f54 1 68085"/>
                <a:gd name="f76" fmla="*/ f55 1 100353"/>
                <a:gd name="f77" fmla="*/ f56 1 68085"/>
                <a:gd name="f78" fmla="*/ f57 1 100353"/>
                <a:gd name="f79" fmla="*/ f58 1 100353"/>
                <a:gd name="f80" fmla="*/ f59 1 68085"/>
                <a:gd name="f81" fmla="*/ f60 1 100353"/>
                <a:gd name="f82" fmla="*/ f61 1 68085"/>
                <a:gd name="f83" fmla="*/ f33 1 f40"/>
                <a:gd name="f84" fmla="*/ f34 1 f40"/>
                <a:gd name="f85" fmla="*/ f33 1 f41"/>
                <a:gd name="f86" fmla="*/ f35 1 f41"/>
                <a:gd name="f87" fmla="*/ f63 1 f40"/>
                <a:gd name="f88" fmla="*/ f64 1 f41"/>
                <a:gd name="f89" fmla="*/ f65 1 f40"/>
                <a:gd name="f90" fmla="*/ f66 1 f41"/>
                <a:gd name="f91" fmla="*/ f67 1 f40"/>
                <a:gd name="f92" fmla="*/ f68 1 f41"/>
                <a:gd name="f93" fmla="*/ f69 1 f40"/>
                <a:gd name="f94" fmla="*/ f70 1 f41"/>
                <a:gd name="f95" fmla="*/ f71 1 f41"/>
                <a:gd name="f96" fmla="*/ f72 1 f40"/>
                <a:gd name="f97" fmla="*/ f73 1 f41"/>
                <a:gd name="f98" fmla="*/ f74 1 f41"/>
                <a:gd name="f99" fmla="*/ f75 1 f41"/>
                <a:gd name="f100" fmla="*/ f76 1 f40"/>
                <a:gd name="f101" fmla="*/ f77 1 f41"/>
                <a:gd name="f102" fmla="*/ f78 1 f40"/>
                <a:gd name="f103" fmla="*/ f79 1 f40"/>
                <a:gd name="f104" fmla="*/ f80 1 f41"/>
                <a:gd name="f105" fmla="*/ f81 1 f40"/>
                <a:gd name="f106" fmla="*/ f82 1 f41"/>
                <a:gd name="f107" fmla="*/ f83 f31 1"/>
                <a:gd name="f108" fmla="*/ f84 f31 1"/>
                <a:gd name="f109" fmla="*/ f86 f32 1"/>
                <a:gd name="f110" fmla="*/ f85 f32 1"/>
                <a:gd name="f111" fmla="*/ f87 f31 1"/>
                <a:gd name="f112" fmla="*/ f88 f32 1"/>
                <a:gd name="f113" fmla="*/ f89 f31 1"/>
                <a:gd name="f114" fmla="*/ f90 f32 1"/>
                <a:gd name="f115" fmla="*/ f91 f31 1"/>
                <a:gd name="f116" fmla="*/ f92 f32 1"/>
                <a:gd name="f117" fmla="*/ f93 f31 1"/>
                <a:gd name="f118" fmla="*/ f94 f32 1"/>
                <a:gd name="f119" fmla="*/ f95 f32 1"/>
                <a:gd name="f120" fmla="*/ f96 f31 1"/>
                <a:gd name="f121" fmla="*/ f97 f32 1"/>
                <a:gd name="f122" fmla="*/ f98 f32 1"/>
                <a:gd name="f123" fmla="*/ f99 f32 1"/>
                <a:gd name="f124" fmla="*/ f100 f31 1"/>
                <a:gd name="f125" fmla="*/ f101 f32 1"/>
                <a:gd name="f126" fmla="*/ f102 f31 1"/>
                <a:gd name="f127" fmla="*/ f103 f31 1"/>
                <a:gd name="f128" fmla="*/ f104 f32 1"/>
                <a:gd name="f129" fmla="*/ f105 f31 1"/>
                <a:gd name="f130" fmla="*/ f106 f32 1"/>
              </a:gdLst>
              <a:ahLst/>
              <a:cxnLst>
                <a:cxn ang="3cd4">
                  <a:pos x="hc" y="t"/>
                </a:cxn>
                <a:cxn ang="0">
                  <a:pos x="r" y="vc"/>
                </a:cxn>
                <a:cxn ang="cd4">
                  <a:pos x="hc" y="b"/>
                </a:cxn>
                <a:cxn ang="cd2">
                  <a:pos x="l" y="vc"/>
                </a:cxn>
                <a:cxn ang="f62">
                  <a:pos x="f111" y="f112"/>
                </a:cxn>
                <a:cxn ang="f62">
                  <a:pos x="f113" y="f114"/>
                </a:cxn>
                <a:cxn ang="f62">
                  <a:pos x="f115" y="f116"/>
                </a:cxn>
                <a:cxn ang="f62">
                  <a:pos x="f117" y="f118"/>
                </a:cxn>
                <a:cxn ang="f62">
                  <a:pos x="f117" y="f119"/>
                </a:cxn>
                <a:cxn ang="f62">
                  <a:pos x="f120" y="f121"/>
                </a:cxn>
                <a:cxn ang="f62">
                  <a:pos x="f120" y="f122"/>
                </a:cxn>
                <a:cxn ang="f62">
                  <a:pos x="f117" y="f123"/>
                </a:cxn>
                <a:cxn ang="f62">
                  <a:pos x="f124" y="f125"/>
                </a:cxn>
                <a:cxn ang="f62">
                  <a:pos x="f124" y="f125"/>
                </a:cxn>
                <a:cxn ang="f62">
                  <a:pos x="f126" y="f123"/>
                </a:cxn>
                <a:cxn ang="f62">
                  <a:pos x="f127" y="f128"/>
                </a:cxn>
                <a:cxn ang="f62">
                  <a:pos x="f129" y="f130"/>
                </a:cxn>
                <a:cxn ang="f62">
                  <a:pos x="f111" y="f112"/>
                </a:cxn>
              </a:cxnLst>
              <a:rect l="f107" t="f110" r="f108" b="f109"/>
              <a:pathLst>
                <a:path w="100353" h="68085">
                  <a:moveTo>
                    <a:pt x="f8" y="f9"/>
                  </a:moveTo>
                  <a:lnTo>
                    <a:pt x="f10" y="f11"/>
                  </a:lnTo>
                  <a:lnTo>
                    <a:pt x="f12" y="f13"/>
                  </a:lnTo>
                  <a:lnTo>
                    <a:pt x="f14" y="f15"/>
                  </a:lnTo>
                  <a:cubicBezTo>
                    <a:pt x="f14" y="f15"/>
                    <a:pt x="f14" y="f16"/>
                    <a:pt x="f14" y="f16"/>
                  </a:cubicBezTo>
                  <a:cubicBezTo>
                    <a:pt x="f14" y="f16"/>
                    <a:pt x="f14" y="f17"/>
                    <a:pt x="f6" y="f17"/>
                  </a:cubicBezTo>
                  <a:cubicBezTo>
                    <a:pt x="f6" y="f17"/>
                    <a:pt x="f6" y="f18"/>
                    <a:pt x="f6" y="f18"/>
                  </a:cubicBezTo>
                  <a:cubicBezTo>
                    <a:pt x="f6" y="f19"/>
                    <a:pt x="f6" y="f20"/>
                    <a:pt x="f14" y="f21"/>
                  </a:cubicBezTo>
                  <a:cubicBezTo>
                    <a:pt x="f10" y="f22"/>
                    <a:pt x="f23" y="f22"/>
                    <a:pt x="f24" y="f25"/>
                  </a:cubicBezTo>
                  <a:cubicBezTo>
                    <a:pt x="f24" y="f25"/>
                    <a:pt x="f24" y="f25"/>
                    <a:pt x="f24" y="f25"/>
                  </a:cubicBezTo>
                  <a:lnTo>
                    <a:pt x="f26" y="f21"/>
                  </a:lnTo>
                  <a:lnTo>
                    <a:pt x="f5" y="f27"/>
                  </a:lnTo>
                  <a:lnTo>
                    <a:pt x="f28" y="f2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12">
              <a:extLst>
                <a:ext uri="{FF2B5EF4-FFF2-40B4-BE49-F238E27FC236}">
                  <a16:creationId xmlns:a16="http://schemas.microsoft.com/office/drawing/2014/main" id="{8D94432B-69F8-D4CA-5413-FE1C5B34FBBB}"/>
                </a:ext>
              </a:extLst>
            </p:cNvPr>
            <p:cNvSpPr/>
            <p:nvPr/>
          </p:nvSpPr>
          <p:spPr>
            <a:xfrm>
              <a:off x="1728865" y="6460766"/>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13">
              <a:extLst>
                <a:ext uri="{FF2B5EF4-FFF2-40B4-BE49-F238E27FC236}">
                  <a16:creationId xmlns:a16="http://schemas.microsoft.com/office/drawing/2014/main" id="{C5C3E856-E3A2-8FE2-0FB9-284572B93E79}"/>
                </a:ext>
              </a:extLst>
            </p:cNvPr>
            <p:cNvSpPr/>
            <p:nvPr/>
          </p:nvSpPr>
          <p:spPr>
            <a:xfrm>
              <a:off x="1719977" y="6434093"/>
              <a:ext cx="17785" cy="19056"/>
            </a:xfrm>
            <a:custGeom>
              <a:avLst/>
              <a:gdLst>
                <a:gd name="f0" fmla="val 10800000"/>
                <a:gd name="f1" fmla="val 5400000"/>
                <a:gd name="f2" fmla="val 180"/>
                <a:gd name="f3" fmla="val w"/>
                <a:gd name="f4" fmla="val h"/>
                <a:gd name="f5" fmla="val 0"/>
                <a:gd name="f6" fmla="val 17784"/>
                <a:gd name="f7" fmla="val 19054"/>
                <a:gd name="f8" fmla="val 5081"/>
                <a:gd name="f9" fmla="val 1270"/>
                <a:gd name="f10" fmla="val 8892"/>
                <a:gd name="f11" fmla="val 12703"/>
                <a:gd name="f12" fmla="val 15244"/>
                <a:gd name="f13" fmla="val 13973"/>
                <a:gd name="f14" fmla="val 16514"/>
                <a:gd name="f15" fmla="val 19055"/>
                <a:gd name="f16" fmla="+- 0 0 -90"/>
                <a:gd name="f17" fmla="*/ f3 1 17784"/>
                <a:gd name="f18" fmla="*/ f4 1 19054"/>
                <a:gd name="f19" fmla="val f5"/>
                <a:gd name="f20" fmla="val f6"/>
                <a:gd name="f21" fmla="val f7"/>
                <a:gd name="f22" fmla="*/ f16 f0 1"/>
                <a:gd name="f23" fmla="+- f21 0 f19"/>
                <a:gd name="f24" fmla="+- f20 0 f19"/>
                <a:gd name="f25" fmla="*/ f22 1 f2"/>
                <a:gd name="f26" fmla="*/ f24 1 17784"/>
                <a:gd name="f27" fmla="*/ f23 1 19054"/>
                <a:gd name="f28" fmla="*/ 5081 f24 1"/>
                <a:gd name="f29" fmla="*/ 1270 f23 1"/>
                <a:gd name="f30" fmla="*/ 0 f24 1"/>
                <a:gd name="f31" fmla="*/ 0 f23 1"/>
                <a:gd name="f32" fmla="*/ 1270 f24 1"/>
                <a:gd name="f33" fmla="*/ 8892 f23 1"/>
                <a:gd name="f34" fmla="*/ 12703 f24 1"/>
                <a:gd name="f35" fmla="*/ 12703 f23 1"/>
                <a:gd name="f36" fmla="*/ 17784 f24 1"/>
                <a:gd name="f37" fmla="*/ 19055 f23 1"/>
                <a:gd name="f38" fmla="*/ 13973 f23 1"/>
                <a:gd name="f39" fmla="*/ 16514 f24 1"/>
                <a:gd name="f40" fmla="*/ 5081 f23 1"/>
                <a:gd name="f41" fmla="+- f25 0 f1"/>
                <a:gd name="f42" fmla="*/ f28 1 17784"/>
                <a:gd name="f43" fmla="*/ f29 1 19054"/>
                <a:gd name="f44" fmla="*/ f30 1 17784"/>
                <a:gd name="f45" fmla="*/ f31 1 19054"/>
                <a:gd name="f46" fmla="*/ f32 1 17784"/>
                <a:gd name="f47" fmla="*/ f33 1 19054"/>
                <a:gd name="f48" fmla="*/ f34 1 17784"/>
                <a:gd name="f49" fmla="*/ f35 1 19054"/>
                <a:gd name="f50" fmla="*/ f36 1 17784"/>
                <a:gd name="f51" fmla="*/ f37 1 19054"/>
                <a:gd name="f52" fmla="*/ f38 1 19054"/>
                <a:gd name="f53" fmla="*/ f39 1 17784"/>
                <a:gd name="f54" fmla="*/ f40 1 19054"/>
                <a:gd name="f55" fmla="*/ f19 1 f26"/>
                <a:gd name="f56" fmla="*/ f20 1 f26"/>
                <a:gd name="f57" fmla="*/ f19 1 f27"/>
                <a:gd name="f58" fmla="*/ f21 1 f27"/>
                <a:gd name="f59" fmla="*/ f42 1 f26"/>
                <a:gd name="f60" fmla="*/ f43 1 f27"/>
                <a:gd name="f61" fmla="*/ f44 1 f26"/>
                <a:gd name="f62" fmla="*/ f45 1 f27"/>
                <a:gd name="f63" fmla="*/ f46 1 f26"/>
                <a:gd name="f64" fmla="*/ f47 1 f27"/>
                <a:gd name="f65" fmla="*/ f48 1 f26"/>
                <a:gd name="f66" fmla="*/ f49 1 f27"/>
                <a:gd name="f67" fmla="*/ f50 1 f26"/>
                <a:gd name="f68" fmla="*/ f51 1 f27"/>
                <a:gd name="f69" fmla="*/ f52 1 f27"/>
                <a:gd name="f70" fmla="*/ f53 1 f26"/>
                <a:gd name="f71" fmla="*/ f54 1 f27"/>
                <a:gd name="f72" fmla="*/ f55 f17 1"/>
                <a:gd name="f73" fmla="*/ f56 f17 1"/>
                <a:gd name="f74" fmla="*/ f58 f18 1"/>
                <a:gd name="f75" fmla="*/ f57 f18 1"/>
                <a:gd name="f76" fmla="*/ f59 f17 1"/>
                <a:gd name="f77" fmla="*/ f60 f18 1"/>
                <a:gd name="f78" fmla="*/ f61 f17 1"/>
                <a:gd name="f79" fmla="*/ f62 f18 1"/>
                <a:gd name="f80" fmla="*/ f63 f17 1"/>
                <a:gd name="f81" fmla="*/ f64 f18 1"/>
                <a:gd name="f82" fmla="*/ f65 f17 1"/>
                <a:gd name="f83" fmla="*/ f66 f18 1"/>
                <a:gd name="f84" fmla="*/ f67 f17 1"/>
                <a:gd name="f85" fmla="*/ f68 f18 1"/>
                <a:gd name="f86" fmla="*/ f69 f18 1"/>
                <a:gd name="f87" fmla="*/ f70 f17 1"/>
                <a:gd name="f88" fmla="*/ f71 f18 1"/>
              </a:gdLst>
              <a:ahLst/>
              <a:cxnLst>
                <a:cxn ang="3cd4">
                  <a:pos x="hc" y="t"/>
                </a:cxn>
                <a:cxn ang="0">
                  <a:pos x="r" y="vc"/>
                </a:cxn>
                <a:cxn ang="cd4">
                  <a:pos x="hc" y="b"/>
                </a:cxn>
                <a:cxn ang="cd2">
                  <a:pos x="l" y="vc"/>
                </a:cxn>
                <a:cxn ang="f41">
                  <a:pos x="f76" y="f77"/>
                </a:cxn>
                <a:cxn ang="f41">
                  <a:pos x="f78" y="f79"/>
                </a:cxn>
                <a:cxn ang="f41">
                  <a:pos x="f80" y="f81"/>
                </a:cxn>
                <a:cxn ang="f41">
                  <a:pos x="f82" y="f83"/>
                </a:cxn>
                <a:cxn ang="f41">
                  <a:pos x="f84" y="f85"/>
                </a:cxn>
                <a:cxn ang="f41">
                  <a:pos x="f84" y="f85"/>
                </a:cxn>
                <a:cxn ang="f41">
                  <a:pos x="f84" y="f86"/>
                </a:cxn>
                <a:cxn ang="f41">
                  <a:pos x="f87" y="f88"/>
                </a:cxn>
                <a:cxn ang="f41">
                  <a:pos x="f76" y="f77"/>
                </a:cxn>
              </a:cxnLst>
              <a:rect l="f72" t="f75" r="f73" b="f74"/>
              <a:pathLst>
                <a:path w="17784" h="19054">
                  <a:moveTo>
                    <a:pt x="f8" y="f9"/>
                  </a:moveTo>
                  <a:lnTo>
                    <a:pt x="f5" y="f5"/>
                  </a:lnTo>
                  <a:lnTo>
                    <a:pt x="f9" y="f10"/>
                  </a:lnTo>
                  <a:lnTo>
                    <a:pt x="f11" y="f11"/>
                  </a:lnTo>
                  <a:cubicBezTo>
                    <a:pt x="f12" y="f13"/>
                    <a:pt x="f6" y="f14"/>
                    <a:pt x="f6" y="f15"/>
                  </a:cubicBezTo>
                  <a:lnTo>
                    <a:pt x="f6" y="f15"/>
                  </a:lnTo>
                  <a:lnTo>
                    <a:pt x="f6" y="f13"/>
                  </a:lnTo>
                  <a:lnTo>
                    <a:pt x="f14" y="f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14">
              <a:extLst>
                <a:ext uri="{FF2B5EF4-FFF2-40B4-BE49-F238E27FC236}">
                  <a16:creationId xmlns:a16="http://schemas.microsoft.com/office/drawing/2014/main" id="{23CB30B8-D7F4-44C7-5239-6DA897344A67}"/>
                </a:ext>
              </a:extLst>
            </p:cNvPr>
            <p:cNvSpPr/>
            <p:nvPr/>
          </p:nvSpPr>
          <p:spPr>
            <a:xfrm>
              <a:off x="1726332" y="6403607"/>
              <a:ext cx="21598" cy="22869"/>
            </a:xfrm>
            <a:custGeom>
              <a:avLst/>
              <a:gdLst>
                <a:gd name="f0" fmla="val 10800000"/>
                <a:gd name="f1" fmla="val 5400000"/>
                <a:gd name="f2" fmla="val 180"/>
                <a:gd name="f3" fmla="val w"/>
                <a:gd name="f4" fmla="val h"/>
                <a:gd name="f5" fmla="val 0"/>
                <a:gd name="f6" fmla="val 21595"/>
                <a:gd name="f7" fmla="val 22865"/>
                <a:gd name="f8" fmla="val 3811"/>
                <a:gd name="f9" fmla="val 17784"/>
                <a:gd name="f10" fmla="val 16514"/>
                <a:gd name="f11" fmla="val 20325"/>
                <a:gd name="f12" fmla="val 5081"/>
                <a:gd name="f13" fmla="+- 0 0 -90"/>
                <a:gd name="f14" fmla="*/ f3 1 21595"/>
                <a:gd name="f15" fmla="*/ f4 1 22865"/>
                <a:gd name="f16" fmla="val f5"/>
                <a:gd name="f17" fmla="val f6"/>
                <a:gd name="f18" fmla="val f7"/>
                <a:gd name="f19" fmla="*/ f13 f0 1"/>
                <a:gd name="f20" fmla="+- f18 0 f16"/>
                <a:gd name="f21" fmla="+- f17 0 f16"/>
                <a:gd name="f22" fmla="*/ f19 1 f2"/>
                <a:gd name="f23" fmla="*/ f21 1 21595"/>
                <a:gd name="f24" fmla="*/ f20 1 22865"/>
                <a:gd name="f25" fmla="*/ 3811 f21 1"/>
                <a:gd name="f26" fmla="*/ 17784 f20 1"/>
                <a:gd name="f27" fmla="*/ 16514 f21 1"/>
                <a:gd name="f28" fmla="*/ 22865 f20 1"/>
                <a:gd name="f29" fmla="*/ 21595 f21 1"/>
                <a:gd name="f30" fmla="*/ 20325 f21 1"/>
                <a:gd name="f31" fmla="*/ 5081 f20 1"/>
                <a:gd name="f32" fmla="*/ 0 f20 1"/>
                <a:gd name="f33" fmla="*/ 0 f21 1"/>
                <a:gd name="f34" fmla="*/ 16514 f20 1"/>
                <a:gd name="f35" fmla="+- f22 0 f1"/>
                <a:gd name="f36" fmla="*/ f25 1 21595"/>
                <a:gd name="f37" fmla="*/ f26 1 22865"/>
                <a:gd name="f38" fmla="*/ f27 1 21595"/>
                <a:gd name="f39" fmla="*/ f28 1 22865"/>
                <a:gd name="f40" fmla="*/ f29 1 21595"/>
                <a:gd name="f41" fmla="*/ f30 1 21595"/>
                <a:gd name="f42" fmla="*/ f31 1 22865"/>
                <a:gd name="f43" fmla="*/ f32 1 22865"/>
                <a:gd name="f44" fmla="*/ f33 1 21595"/>
                <a:gd name="f45" fmla="*/ f34 1 22865"/>
                <a:gd name="f46" fmla="*/ f16 1 f23"/>
                <a:gd name="f47" fmla="*/ f17 1 f23"/>
                <a:gd name="f48" fmla="*/ f16 1 f24"/>
                <a:gd name="f49" fmla="*/ f18 1 f24"/>
                <a:gd name="f50" fmla="*/ f36 1 f23"/>
                <a:gd name="f51" fmla="*/ f37 1 f24"/>
                <a:gd name="f52" fmla="*/ f38 1 f23"/>
                <a:gd name="f53" fmla="*/ f39 1 f24"/>
                <a:gd name="f54" fmla="*/ f40 1 f23"/>
                <a:gd name="f55" fmla="*/ f41 1 f23"/>
                <a:gd name="f56" fmla="*/ f42 1 f24"/>
                <a:gd name="f57" fmla="*/ f43 1 f24"/>
                <a:gd name="f58" fmla="*/ f44 1 f23"/>
                <a:gd name="f59" fmla="*/ f45 1 f24"/>
                <a:gd name="f60" fmla="*/ f46 f14 1"/>
                <a:gd name="f61" fmla="*/ f47 f14 1"/>
                <a:gd name="f62" fmla="*/ f49 f15 1"/>
                <a:gd name="f63" fmla="*/ f48 f15 1"/>
                <a:gd name="f64" fmla="*/ f50 f14 1"/>
                <a:gd name="f65" fmla="*/ f51 f15 1"/>
                <a:gd name="f66" fmla="*/ f52 f14 1"/>
                <a:gd name="f67" fmla="*/ f53 f15 1"/>
                <a:gd name="f68" fmla="*/ f54 f14 1"/>
                <a:gd name="f69" fmla="*/ f55 f14 1"/>
                <a:gd name="f70" fmla="*/ f56 f15 1"/>
                <a:gd name="f71" fmla="*/ f57 f15 1"/>
                <a:gd name="f72" fmla="*/ f58 f14 1"/>
                <a:gd name="f73" fmla="*/ f59 f15 1"/>
              </a:gdLst>
              <a:ahLst/>
              <a:cxnLst>
                <a:cxn ang="3cd4">
                  <a:pos x="hc" y="t"/>
                </a:cxn>
                <a:cxn ang="0">
                  <a:pos x="r" y="vc"/>
                </a:cxn>
                <a:cxn ang="cd4">
                  <a:pos x="hc" y="b"/>
                </a:cxn>
                <a:cxn ang="cd2">
                  <a:pos x="l" y="vc"/>
                </a:cxn>
                <a:cxn ang="f35">
                  <a:pos x="f64" y="f65"/>
                </a:cxn>
                <a:cxn ang="f35">
                  <a:pos x="f66" y="f67"/>
                </a:cxn>
                <a:cxn ang="f35">
                  <a:pos x="f68" y="f65"/>
                </a:cxn>
                <a:cxn ang="f35">
                  <a:pos x="f69" y="f70"/>
                </a:cxn>
                <a:cxn ang="f35">
                  <a:pos x="f69" y="f71"/>
                </a:cxn>
                <a:cxn ang="f35">
                  <a:pos x="f72" y="f73"/>
                </a:cxn>
              </a:cxnLst>
              <a:rect l="f60" t="f63" r="f61" b="f62"/>
              <a:pathLst>
                <a:path w="21595" h="22865">
                  <a:moveTo>
                    <a:pt x="f8" y="f9"/>
                  </a:moveTo>
                  <a:lnTo>
                    <a:pt x="f10" y="f7"/>
                  </a:lnTo>
                  <a:lnTo>
                    <a:pt x="f6" y="f9"/>
                  </a:lnTo>
                  <a:lnTo>
                    <a:pt x="f11" y="f12"/>
                  </a:lnTo>
                  <a:lnTo>
                    <a:pt x="f11"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15">
              <a:extLst>
                <a:ext uri="{FF2B5EF4-FFF2-40B4-BE49-F238E27FC236}">
                  <a16:creationId xmlns:a16="http://schemas.microsoft.com/office/drawing/2014/main" id="{29BB2978-E1A4-5618-17E9-973899F39727}"/>
                </a:ext>
              </a:extLst>
            </p:cNvPr>
            <p:cNvSpPr/>
            <p:nvPr/>
          </p:nvSpPr>
          <p:spPr>
            <a:xfrm>
              <a:off x="4500649" y="5723988"/>
              <a:ext cx="22869" cy="647852"/>
            </a:xfrm>
            <a:custGeom>
              <a:avLst/>
              <a:gdLst>
                <a:gd name="f0" fmla="val 10800000"/>
                <a:gd name="f1" fmla="val 5400000"/>
                <a:gd name="f2" fmla="val 180"/>
                <a:gd name="f3" fmla="val w"/>
                <a:gd name="f4" fmla="val h"/>
                <a:gd name="f5" fmla="val 0"/>
                <a:gd name="f6" fmla="val 22865"/>
                <a:gd name="f7" fmla="val 647855"/>
                <a:gd name="f8" fmla="val 1270"/>
                <a:gd name="f9" fmla="val 17784"/>
                <a:gd name="f10" fmla="val 7622"/>
                <a:gd name="f11" fmla="val 642774"/>
                <a:gd name="f12" fmla="val 646585"/>
                <a:gd name="f13" fmla="val 22866"/>
                <a:gd name="f14" fmla="val 647856"/>
                <a:gd name="f15" fmla="val 15244"/>
                <a:gd name="f16" fmla="val 5081"/>
                <a:gd name="f17" fmla="+- 0 0 -90"/>
                <a:gd name="f18" fmla="*/ f3 1 22865"/>
                <a:gd name="f19" fmla="*/ f4 1 647855"/>
                <a:gd name="f20" fmla="val f5"/>
                <a:gd name="f21" fmla="val f6"/>
                <a:gd name="f22" fmla="val f7"/>
                <a:gd name="f23" fmla="*/ f17 f0 1"/>
                <a:gd name="f24" fmla="+- f22 0 f20"/>
                <a:gd name="f25" fmla="+- f21 0 f20"/>
                <a:gd name="f26" fmla="*/ f23 1 f2"/>
                <a:gd name="f27" fmla="*/ f25 1 22865"/>
                <a:gd name="f28" fmla="*/ f24 1 647855"/>
                <a:gd name="f29" fmla="*/ 1270 f25 1"/>
                <a:gd name="f30" fmla="*/ 1270 f24 1"/>
                <a:gd name="f31" fmla="*/ 17784 f24 1"/>
                <a:gd name="f32" fmla="*/ 7622 f25 1"/>
                <a:gd name="f33" fmla="*/ 642774 f24 1"/>
                <a:gd name="f34" fmla="*/ 17784 f25 1"/>
                <a:gd name="f35" fmla="*/ 646585 f24 1"/>
                <a:gd name="f36" fmla="*/ 22866 f25 1"/>
                <a:gd name="f37" fmla="*/ 647856 f24 1"/>
                <a:gd name="f38" fmla="*/ 15244 f25 1"/>
                <a:gd name="f39" fmla="*/ 5081 f24 1"/>
                <a:gd name="f40" fmla="*/ 0 f25 1"/>
                <a:gd name="f41" fmla="*/ 0 f24 1"/>
                <a:gd name="f42" fmla="+- f26 0 f1"/>
                <a:gd name="f43" fmla="*/ f29 1 22865"/>
                <a:gd name="f44" fmla="*/ f30 1 647855"/>
                <a:gd name="f45" fmla="*/ f31 1 647855"/>
                <a:gd name="f46" fmla="*/ f32 1 22865"/>
                <a:gd name="f47" fmla="*/ f33 1 647855"/>
                <a:gd name="f48" fmla="*/ f34 1 22865"/>
                <a:gd name="f49" fmla="*/ f35 1 647855"/>
                <a:gd name="f50" fmla="*/ f36 1 22865"/>
                <a:gd name="f51" fmla="*/ f37 1 647855"/>
                <a:gd name="f52" fmla="*/ f38 1 22865"/>
                <a:gd name="f53" fmla="*/ f39 1 647855"/>
                <a:gd name="f54" fmla="*/ f40 1 22865"/>
                <a:gd name="f55" fmla="*/ f41 1 647855"/>
                <a:gd name="f56" fmla="*/ f20 1 f27"/>
                <a:gd name="f57" fmla="*/ f21 1 f27"/>
                <a:gd name="f58" fmla="*/ f20 1 f28"/>
                <a:gd name="f59" fmla="*/ f22 1 f28"/>
                <a:gd name="f60" fmla="*/ f43 1 f27"/>
                <a:gd name="f61" fmla="*/ f44 1 f28"/>
                <a:gd name="f62" fmla="*/ f45 1 f28"/>
                <a:gd name="f63" fmla="*/ f46 1 f27"/>
                <a:gd name="f64" fmla="*/ f47 1 f28"/>
                <a:gd name="f65" fmla="*/ f48 1 f27"/>
                <a:gd name="f66" fmla="*/ f49 1 f28"/>
                <a:gd name="f67" fmla="*/ f50 1 f27"/>
                <a:gd name="f68" fmla="*/ f51 1 f28"/>
                <a:gd name="f69" fmla="*/ f52 1 f27"/>
                <a:gd name="f70" fmla="*/ f53 1 f28"/>
                <a:gd name="f71" fmla="*/ f54 1 f27"/>
                <a:gd name="f72" fmla="*/ f55 1 f28"/>
                <a:gd name="f73" fmla="*/ f56 f18 1"/>
                <a:gd name="f74" fmla="*/ f57 f18 1"/>
                <a:gd name="f75" fmla="*/ f59 f19 1"/>
                <a:gd name="f76" fmla="*/ f58 f19 1"/>
                <a:gd name="f77" fmla="*/ f60 f18 1"/>
                <a:gd name="f78" fmla="*/ f61 f19 1"/>
                <a:gd name="f79" fmla="*/ f62 f19 1"/>
                <a:gd name="f80" fmla="*/ f63 f18 1"/>
                <a:gd name="f81" fmla="*/ f64 f19 1"/>
                <a:gd name="f82" fmla="*/ f65 f18 1"/>
                <a:gd name="f83" fmla="*/ f66 f19 1"/>
                <a:gd name="f84" fmla="*/ f67 f18 1"/>
                <a:gd name="f85" fmla="*/ f68 f19 1"/>
                <a:gd name="f86" fmla="*/ f69 f18 1"/>
                <a:gd name="f87" fmla="*/ f70 f19 1"/>
                <a:gd name="f88" fmla="*/ f71 f18 1"/>
                <a:gd name="f89" fmla="*/ f72 f19 1"/>
              </a:gdLst>
              <a:ahLst/>
              <a:cxnLst>
                <a:cxn ang="3cd4">
                  <a:pos x="hc" y="t"/>
                </a:cxn>
                <a:cxn ang="0">
                  <a:pos x="r" y="vc"/>
                </a:cxn>
                <a:cxn ang="cd4">
                  <a:pos x="hc" y="b"/>
                </a:cxn>
                <a:cxn ang="cd2">
                  <a:pos x="l" y="vc"/>
                </a:cxn>
                <a:cxn ang="f42">
                  <a:pos x="f77" y="f78"/>
                </a:cxn>
                <a:cxn ang="f42">
                  <a:pos x="f77" y="f79"/>
                </a:cxn>
                <a:cxn ang="f42">
                  <a:pos x="f80" y="f81"/>
                </a:cxn>
                <a:cxn ang="f42">
                  <a:pos x="f82" y="f83"/>
                </a:cxn>
                <a:cxn ang="f42">
                  <a:pos x="f84" y="f85"/>
                </a:cxn>
                <a:cxn ang="f42">
                  <a:pos x="f86" y="f87"/>
                </a:cxn>
                <a:cxn ang="f42">
                  <a:pos x="f88" y="f89"/>
                </a:cxn>
                <a:cxn ang="f42">
                  <a:pos x="f77" y="f78"/>
                </a:cxn>
              </a:cxnLst>
              <a:rect l="f73" t="f76" r="f74" b="f75"/>
              <a:pathLst>
                <a:path w="22865" h="647855">
                  <a:moveTo>
                    <a:pt x="f8" y="f8"/>
                  </a:moveTo>
                  <a:lnTo>
                    <a:pt x="f8" y="f9"/>
                  </a:lnTo>
                  <a:lnTo>
                    <a:pt x="f10" y="f11"/>
                  </a:lnTo>
                  <a:lnTo>
                    <a:pt x="f9" y="f12"/>
                  </a:lnTo>
                  <a:lnTo>
                    <a:pt x="f13" y="f14"/>
                  </a:lnTo>
                  <a:lnTo>
                    <a:pt x="f15" y="f16"/>
                  </a:lnTo>
                  <a:lnTo>
                    <a:pt x="f5" y="f5"/>
                  </a:lnTo>
                  <a:cubicBezTo>
                    <a:pt x="f8" y="f8"/>
                    <a:pt x="f8"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16">
              <a:extLst>
                <a:ext uri="{FF2B5EF4-FFF2-40B4-BE49-F238E27FC236}">
                  <a16:creationId xmlns:a16="http://schemas.microsoft.com/office/drawing/2014/main" id="{7F24C952-DC54-1529-5E4C-E42D163180F5}"/>
                </a:ext>
              </a:extLst>
            </p:cNvPr>
            <p:cNvSpPr/>
            <p:nvPr/>
          </p:nvSpPr>
          <p:spPr>
            <a:xfrm>
              <a:off x="3748637" y="4273302"/>
              <a:ext cx="74944" cy="36841"/>
            </a:xfrm>
            <a:custGeom>
              <a:avLst/>
              <a:gdLst>
                <a:gd name="f0" fmla="val 10800000"/>
                <a:gd name="f1" fmla="val 5400000"/>
                <a:gd name="f2" fmla="val 180"/>
                <a:gd name="f3" fmla="val w"/>
                <a:gd name="f4" fmla="val h"/>
                <a:gd name="f5" fmla="val 0"/>
                <a:gd name="f6" fmla="val 74947"/>
                <a:gd name="f7" fmla="val 36838"/>
                <a:gd name="f8" fmla="val 1270"/>
                <a:gd name="f9" fmla="val 15244"/>
                <a:gd name="f10" fmla="val 36839"/>
                <a:gd name="f11" fmla="val 31758"/>
                <a:gd name="f12" fmla="val 21595"/>
                <a:gd name="f13" fmla="val 5081"/>
                <a:gd name="f14" fmla="+- 0 0 -90"/>
                <a:gd name="f15" fmla="*/ f3 1 74947"/>
                <a:gd name="f16" fmla="*/ f4 1 36838"/>
                <a:gd name="f17" fmla="val f5"/>
                <a:gd name="f18" fmla="val f6"/>
                <a:gd name="f19" fmla="val f7"/>
                <a:gd name="f20" fmla="*/ f14 f0 1"/>
                <a:gd name="f21" fmla="+- f19 0 f17"/>
                <a:gd name="f22" fmla="+- f18 0 f17"/>
                <a:gd name="f23" fmla="*/ f20 1 f2"/>
                <a:gd name="f24" fmla="*/ f22 1 74947"/>
                <a:gd name="f25" fmla="*/ f21 1 36838"/>
                <a:gd name="f26" fmla="*/ 1270 f22 1"/>
                <a:gd name="f27" fmla="*/ 15244 f21 1"/>
                <a:gd name="f28" fmla="*/ 74947 f22 1"/>
                <a:gd name="f29" fmla="*/ 36839 f21 1"/>
                <a:gd name="f30" fmla="*/ 31758 f21 1"/>
                <a:gd name="f31" fmla="*/ 21595 f21 1"/>
                <a:gd name="f32" fmla="*/ 0 f22 1"/>
                <a:gd name="f33" fmla="*/ 0 f21 1"/>
                <a:gd name="f34" fmla="*/ 5081 f21 1"/>
                <a:gd name="f35" fmla="+- f23 0 f1"/>
                <a:gd name="f36" fmla="*/ f26 1 74947"/>
                <a:gd name="f37" fmla="*/ f27 1 36838"/>
                <a:gd name="f38" fmla="*/ f28 1 74947"/>
                <a:gd name="f39" fmla="*/ f29 1 36838"/>
                <a:gd name="f40" fmla="*/ f30 1 36838"/>
                <a:gd name="f41" fmla="*/ f31 1 36838"/>
                <a:gd name="f42" fmla="*/ f32 1 74947"/>
                <a:gd name="f43" fmla="*/ f33 1 36838"/>
                <a:gd name="f44" fmla="*/ f34 1 36838"/>
                <a:gd name="f45" fmla="*/ f17 1 f24"/>
                <a:gd name="f46" fmla="*/ f18 1 f24"/>
                <a:gd name="f47" fmla="*/ f17 1 f25"/>
                <a:gd name="f48" fmla="*/ f19 1 f25"/>
                <a:gd name="f49" fmla="*/ f36 1 f24"/>
                <a:gd name="f50" fmla="*/ f37 1 f25"/>
                <a:gd name="f51" fmla="*/ f38 1 f24"/>
                <a:gd name="f52" fmla="*/ f39 1 f25"/>
                <a:gd name="f53" fmla="*/ f40 1 f25"/>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6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4" y="f66"/>
                </a:cxn>
                <a:cxn ang="f35">
                  <a:pos x="f64" y="f67"/>
                </a:cxn>
                <a:cxn ang="f35">
                  <a:pos x="f68" y="f69"/>
                </a:cxn>
                <a:cxn ang="f35">
                  <a:pos x="f62" y="f70"/>
                </a:cxn>
              </a:cxnLst>
              <a:rect l="f58" t="f61" r="f59" b="f60"/>
              <a:pathLst>
                <a:path w="74947" h="36838">
                  <a:moveTo>
                    <a:pt x="f8" y="f9"/>
                  </a:moveTo>
                  <a:lnTo>
                    <a:pt x="f6" y="f10"/>
                  </a:lnTo>
                  <a:lnTo>
                    <a:pt x="f6" y="f11"/>
                  </a:lnTo>
                  <a:lnTo>
                    <a:pt x="f6" y="f12"/>
                  </a:lnTo>
                  <a:lnTo>
                    <a:pt x="f5" y="f5"/>
                  </a:lnTo>
                  <a:lnTo>
                    <a:pt x="f8"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17">
              <a:extLst>
                <a:ext uri="{FF2B5EF4-FFF2-40B4-BE49-F238E27FC236}">
                  <a16:creationId xmlns:a16="http://schemas.microsoft.com/office/drawing/2014/main" id="{CD8C51CF-156C-754D-7AD4-6FE17D7EA1A7}"/>
                </a:ext>
              </a:extLst>
            </p:cNvPr>
            <p:cNvSpPr/>
            <p:nvPr/>
          </p:nvSpPr>
          <p:spPr>
            <a:xfrm>
              <a:off x="4179265" y="3800749"/>
              <a:ext cx="323926" cy="256598"/>
            </a:xfrm>
            <a:custGeom>
              <a:avLst/>
              <a:gdLst>
                <a:gd name="f0" fmla="val 10800000"/>
                <a:gd name="f1" fmla="val 5400000"/>
                <a:gd name="f2" fmla="val 180"/>
                <a:gd name="f3" fmla="val w"/>
                <a:gd name="f4" fmla="val h"/>
                <a:gd name="f5" fmla="val 0"/>
                <a:gd name="f6" fmla="val 323924"/>
                <a:gd name="f7" fmla="val 256601"/>
                <a:gd name="f8" fmla="val 323925"/>
                <a:gd name="f9" fmla="val 3811"/>
                <a:gd name="f10" fmla="val 236276"/>
                <a:gd name="f11" fmla="val 250250"/>
                <a:gd name="f12" fmla="val 252791"/>
                <a:gd name="f13" fmla="val 2541"/>
                <a:gd name="f14" fmla="val 255331"/>
                <a:gd name="f15" fmla="val 1270"/>
                <a:gd name="f16" fmla="val 321384"/>
                <a:gd name="f17" fmla="val 21595"/>
                <a:gd name="f18" fmla="val 6352"/>
                <a:gd name="f19" fmla="val 322654"/>
                <a:gd name="f20" fmla="+- 0 0 -90"/>
                <a:gd name="f21" fmla="*/ f3 1 323924"/>
                <a:gd name="f22" fmla="*/ f4 1 256601"/>
                <a:gd name="f23" fmla="val f5"/>
                <a:gd name="f24" fmla="val f6"/>
                <a:gd name="f25" fmla="val f7"/>
                <a:gd name="f26" fmla="*/ f20 f0 1"/>
                <a:gd name="f27" fmla="+- f25 0 f23"/>
                <a:gd name="f28" fmla="+- f24 0 f23"/>
                <a:gd name="f29" fmla="*/ f26 1 f2"/>
                <a:gd name="f30" fmla="*/ f28 1 323924"/>
                <a:gd name="f31" fmla="*/ f27 1 256601"/>
                <a:gd name="f32" fmla="*/ 323925 f28 1"/>
                <a:gd name="f33" fmla="*/ 0 f27 1"/>
                <a:gd name="f34" fmla="*/ 3811 f28 1"/>
                <a:gd name="f35" fmla="*/ 236276 f27 1"/>
                <a:gd name="f36" fmla="*/ 250250 f27 1"/>
                <a:gd name="f37" fmla="*/ 0 f28 1"/>
                <a:gd name="f38" fmla="*/ 256601 f27 1"/>
                <a:gd name="f39" fmla="*/ 1270 f28 1"/>
                <a:gd name="f40" fmla="*/ 321384 f28 1"/>
                <a:gd name="f41" fmla="*/ 21595 f27 1"/>
                <a:gd name="f42" fmla="*/ 6352 f27 1"/>
                <a:gd name="f43" fmla="+- f29 0 f1"/>
                <a:gd name="f44" fmla="*/ f32 1 323924"/>
                <a:gd name="f45" fmla="*/ f33 1 256601"/>
                <a:gd name="f46" fmla="*/ f34 1 323924"/>
                <a:gd name="f47" fmla="*/ f35 1 256601"/>
                <a:gd name="f48" fmla="*/ f36 1 256601"/>
                <a:gd name="f49" fmla="*/ f37 1 323924"/>
                <a:gd name="f50" fmla="*/ f38 1 256601"/>
                <a:gd name="f51" fmla="*/ f39 1 323924"/>
                <a:gd name="f52" fmla="*/ f40 1 323924"/>
                <a:gd name="f53" fmla="*/ f41 1 256601"/>
                <a:gd name="f54" fmla="*/ f42 1 256601"/>
                <a:gd name="f55" fmla="*/ f23 1 f30"/>
                <a:gd name="f56" fmla="*/ f24 1 f30"/>
                <a:gd name="f57" fmla="*/ f23 1 f31"/>
                <a:gd name="f58" fmla="*/ f25 1 f31"/>
                <a:gd name="f59" fmla="*/ f44 1 f30"/>
                <a:gd name="f60" fmla="*/ f45 1 f31"/>
                <a:gd name="f61" fmla="*/ f46 1 f30"/>
                <a:gd name="f62" fmla="*/ f47 1 f31"/>
                <a:gd name="f63" fmla="*/ f48 1 f31"/>
                <a:gd name="f64" fmla="*/ f49 1 f30"/>
                <a:gd name="f65" fmla="*/ f50 1 f31"/>
                <a:gd name="f66" fmla="*/ f51 1 f30"/>
                <a:gd name="f67" fmla="*/ f52 1 f30"/>
                <a:gd name="f68" fmla="*/ f53 1 f31"/>
                <a:gd name="f69" fmla="*/ f54 1 f31"/>
                <a:gd name="f70" fmla="*/ f55 f21 1"/>
                <a:gd name="f71" fmla="*/ f56 f21 1"/>
                <a:gd name="f72" fmla="*/ f58 f22 1"/>
                <a:gd name="f73" fmla="*/ f57 f22 1"/>
                <a:gd name="f74" fmla="*/ f59 f21 1"/>
                <a:gd name="f75" fmla="*/ f60 f22 1"/>
                <a:gd name="f76" fmla="*/ f61 f21 1"/>
                <a:gd name="f77" fmla="*/ f62 f22 1"/>
                <a:gd name="f78" fmla="*/ f63 f22 1"/>
                <a:gd name="f79" fmla="*/ f64 f21 1"/>
                <a:gd name="f80" fmla="*/ f65 f22 1"/>
                <a:gd name="f81" fmla="*/ f66 f21 1"/>
                <a:gd name="f82" fmla="*/ f67 f21 1"/>
                <a:gd name="f83" fmla="*/ f68 f22 1"/>
                <a:gd name="f84" fmla="*/ f69 f22 1"/>
              </a:gdLst>
              <a:ahLst/>
              <a:cxnLst>
                <a:cxn ang="3cd4">
                  <a:pos x="hc" y="t"/>
                </a:cxn>
                <a:cxn ang="0">
                  <a:pos x="r" y="vc"/>
                </a:cxn>
                <a:cxn ang="cd4">
                  <a:pos x="hc" y="b"/>
                </a:cxn>
                <a:cxn ang="cd2">
                  <a:pos x="l" y="vc"/>
                </a:cxn>
                <a:cxn ang="f43">
                  <a:pos x="f74" y="f75"/>
                </a:cxn>
                <a:cxn ang="f43">
                  <a:pos x="f74" y="f75"/>
                </a:cxn>
                <a:cxn ang="f43">
                  <a:pos x="f74" y="f75"/>
                </a:cxn>
                <a:cxn ang="f43">
                  <a:pos x="f76" y="f77"/>
                </a:cxn>
                <a:cxn ang="f43">
                  <a:pos x="f76" y="f78"/>
                </a:cxn>
                <a:cxn ang="f43">
                  <a:pos x="f79" y="f80"/>
                </a:cxn>
                <a:cxn ang="f43">
                  <a:pos x="f81" y="f80"/>
                </a:cxn>
                <a:cxn ang="f43">
                  <a:pos x="f82" y="f83"/>
                </a:cxn>
                <a:cxn ang="f43">
                  <a:pos x="f82" y="f84"/>
                </a:cxn>
                <a:cxn ang="f43">
                  <a:pos x="f74" y="f75"/>
                </a:cxn>
              </a:cxnLst>
              <a:rect l="f70" t="f73" r="f71" b="f72"/>
              <a:pathLst>
                <a:path w="323924" h="256601">
                  <a:moveTo>
                    <a:pt x="f8" y="f5"/>
                  </a:moveTo>
                  <a:lnTo>
                    <a:pt x="f8" y="f5"/>
                  </a:lnTo>
                  <a:lnTo>
                    <a:pt x="f8" y="f5"/>
                  </a:lnTo>
                  <a:lnTo>
                    <a:pt x="f9" y="f10"/>
                  </a:lnTo>
                  <a:lnTo>
                    <a:pt x="f9" y="f11"/>
                  </a:lnTo>
                  <a:cubicBezTo>
                    <a:pt x="f9" y="f12"/>
                    <a:pt x="f13" y="f14"/>
                    <a:pt x="f5" y="f7"/>
                  </a:cubicBezTo>
                  <a:lnTo>
                    <a:pt x="f15" y="f7"/>
                  </a:lnTo>
                  <a:lnTo>
                    <a:pt x="f16" y="f17"/>
                  </a:lnTo>
                  <a:lnTo>
                    <a:pt x="f16" y="f18"/>
                  </a:lnTo>
                  <a:cubicBezTo>
                    <a:pt x="f16" y="f9"/>
                    <a:pt x="f19"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18">
              <a:extLst>
                <a:ext uri="{FF2B5EF4-FFF2-40B4-BE49-F238E27FC236}">
                  <a16:creationId xmlns:a16="http://schemas.microsoft.com/office/drawing/2014/main" id="{40CDCE58-6030-26A6-824D-DEA03C7E991E}"/>
                </a:ext>
              </a:extLst>
            </p:cNvPr>
            <p:cNvSpPr/>
            <p:nvPr/>
          </p:nvSpPr>
          <p:spPr>
            <a:xfrm>
              <a:off x="4168539" y="4055519"/>
              <a:ext cx="566" cy="566"/>
            </a:xfrm>
            <a:custGeom>
              <a:avLst/>
              <a:gdLst>
                <a:gd name="f0" fmla="val 10800000"/>
                <a:gd name="f1" fmla="val 5400000"/>
                <a:gd name="f2" fmla="val 180"/>
                <a:gd name="f3" fmla="val w"/>
                <a:gd name="f4" fmla="val h"/>
                <a:gd name="f5" fmla="val 0"/>
                <a:gd name="f6" fmla="val 564"/>
                <a:gd name="f7" fmla="val 565"/>
                <a:gd name="f8" fmla="val -706"/>
                <a:gd name="f9" fmla="+- 0 0 -90"/>
                <a:gd name="f10" fmla="*/ f3 1 564"/>
                <a:gd name="f11" fmla="*/ f4 1 564"/>
                <a:gd name="f12" fmla="val f5"/>
                <a:gd name="f13" fmla="val f6"/>
                <a:gd name="f14" fmla="*/ f9 f0 1"/>
                <a:gd name="f15" fmla="+- f13 0 f12"/>
                <a:gd name="f16" fmla="*/ f14 1 f2"/>
                <a:gd name="f17" fmla="*/ f15 1 564"/>
                <a:gd name="f18" fmla="*/ 565 f15 1"/>
                <a:gd name="f19" fmla="*/ 564 f15 1"/>
                <a:gd name="f20" fmla="+- f16 0 f1"/>
                <a:gd name="f21" fmla="*/ f18 1 564"/>
                <a:gd name="f22" fmla="*/ f19 1 564"/>
                <a:gd name="f23" fmla="*/ f12 1 f17"/>
                <a:gd name="f24" fmla="*/ f13 1 f17"/>
                <a:gd name="f25" fmla="*/ f21 1 f17"/>
                <a:gd name="f26" fmla="*/ f22 1 f17"/>
                <a:gd name="f27" fmla="*/ f23 f10 1"/>
                <a:gd name="f28" fmla="*/ f24 f10 1"/>
                <a:gd name="f29" fmla="*/ f24 f11 1"/>
                <a:gd name="f30" fmla="*/ f23 f11 1"/>
                <a:gd name="f31" fmla="*/ f25 f10 1"/>
                <a:gd name="f32" fmla="*/ f26 f11 1"/>
              </a:gdLst>
              <a:ahLst/>
              <a:cxnLst>
                <a:cxn ang="3cd4">
                  <a:pos x="hc" y="t"/>
                </a:cxn>
                <a:cxn ang="0">
                  <a:pos x="r" y="vc"/>
                </a:cxn>
                <a:cxn ang="cd4">
                  <a:pos x="hc" y="b"/>
                </a:cxn>
                <a:cxn ang="cd2">
                  <a:pos x="l" y="vc"/>
                </a:cxn>
                <a:cxn ang="f20">
                  <a:pos x="f31" y="f32"/>
                </a:cxn>
                <a:cxn ang="f20">
                  <a:pos x="f31" y="f32"/>
                </a:cxn>
                <a:cxn ang="f20">
                  <a:pos x="f31" y="f32"/>
                </a:cxn>
                <a:cxn ang="f20">
                  <a:pos x="f31" y="f32"/>
                </a:cxn>
              </a:cxnLst>
              <a:rect l="f27" t="f30" r="f28" b="f29"/>
              <a:pathLst>
                <a:path w="564" h="564">
                  <a:moveTo>
                    <a:pt x="f7" y="f6"/>
                  </a:moveTo>
                  <a:lnTo>
                    <a:pt x="f7" y="f6"/>
                  </a:lnTo>
                  <a:cubicBezTo>
                    <a:pt x="f7" y="f6"/>
                    <a:pt x="f8" y="f6"/>
                    <a:pt x="f7" y="f6"/>
                  </a:cubicBezTo>
                  <a:cubicBezTo>
                    <a:pt x="f8" y="f8"/>
                    <a:pt x="f7" y="f6"/>
                    <a:pt x="f7"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19">
              <a:extLst>
                <a:ext uri="{FF2B5EF4-FFF2-40B4-BE49-F238E27FC236}">
                  <a16:creationId xmlns:a16="http://schemas.microsoft.com/office/drawing/2014/main" id="{CCEB9CD9-BD09-73D7-6AB3-FE799EC28678}"/>
                </a:ext>
              </a:extLst>
            </p:cNvPr>
            <p:cNvSpPr/>
            <p:nvPr/>
          </p:nvSpPr>
          <p:spPr>
            <a:xfrm>
              <a:off x="4513350" y="3802020"/>
              <a:ext cx="1271" cy="1271"/>
            </a:xfrm>
            <a:custGeom>
              <a:avLst/>
              <a:gdLst>
                <a:gd name="f0" fmla="val 10800000"/>
                <a:gd name="f1" fmla="val 5400000"/>
                <a:gd name="f2" fmla="val 180"/>
                <a:gd name="f3" fmla="val w"/>
                <a:gd name="f4" fmla="val h"/>
                <a:gd name="f5" fmla="val 0"/>
                <a:gd name="f6" fmla="val 1270"/>
                <a:gd name="f7" fmla="+- 0 0 -90"/>
                <a:gd name="f8" fmla="*/ f3 1 1270"/>
                <a:gd name="f9" fmla="*/ f4 1 1270"/>
                <a:gd name="f10" fmla="val f5"/>
                <a:gd name="f11" fmla="val f6"/>
                <a:gd name="f12" fmla="*/ f7 f0 1"/>
                <a:gd name="f13" fmla="+- f11 0 f10"/>
                <a:gd name="f14" fmla="*/ f12 1 f2"/>
                <a:gd name="f15" fmla="*/ f13 1 1270"/>
                <a:gd name="f16" fmla="*/ 0 f13 1"/>
                <a:gd name="f17" fmla="*/ 1270 f13 1"/>
                <a:gd name="f18" fmla="+- f14 0 f1"/>
                <a:gd name="f19" fmla="*/ f16 1 1270"/>
                <a:gd name="f20" fmla="*/ f17 1 1270"/>
                <a:gd name="f21" fmla="*/ f10 1 f15"/>
                <a:gd name="f22" fmla="*/ f11 1 f15"/>
                <a:gd name="f23" fmla="*/ f19 1 f15"/>
                <a:gd name="f24" fmla="*/ f20 1 f15"/>
                <a:gd name="f25" fmla="*/ f21 f8 1"/>
                <a:gd name="f26" fmla="*/ f22 f8 1"/>
                <a:gd name="f27" fmla="*/ f22 f9 1"/>
                <a:gd name="f28" fmla="*/ f21 f9 1"/>
                <a:gd name="f29" fmla="*/ f23 f8 1"/>
                <a:gd name="f30" fmla="*/ f23 f9 1"/>
                <a:gd name="f31" fmla="*/ f24 f8 1"/>
                <a:gd name="f32" fmla="*/ f24 f9 1"/>
              </a:gdLst>
              <a:ahLst/>
              <a:cxnLst>
                <a:cxn ang="3cd4">
                  <a:pos x="hc" y="t"/>
                </a:cxn>
                <a:cxn ang="0">
                  <a:pos x="r" y="vc"/>
                </a:cxn>
                <a:cxn ang="cd4">
                  <a:pos x="hc" y="b"/>
                </a:cxn>
                <a:cxn ang="cd2">
                  <a:pos x="l" y="vc"/>
                </a:cxn>
                <a:cxn ang="f18">
                  <a:pos x="f29" y="f30"/>
                </a:cxn>
                <a:cxn ang="f18">
                  <a:pos x="f31" y="f32"/>
                </a:cxn>
                <a:cxn ang="f18">
                  <a:pos x="f29" y="f30"/>
                </a:cxn>
                <a:cxn ang="f18">
                  <a:pos x="f29" y="f30"/>
                </a:cxn>
              </a:cxnLst>
              <a:rect l="f25" t="f28" r="f26" b="f27"/>
              <a:pathLst>
                <a:path w="1270" h="1270">
                  <a:moveTo>
                    <a:pt x="f5" y="f5"/>
                  </a:moveTo>
                  <a:lnTo>
                    <a:pt x="f6" y="f6"/>
                  </a:lnTo>
                  <a:cubicBezTo>
                    <a:pt x="f5" y="f6"/>
                    <a:pt x="f5" y="f6"/>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20">
              <a:extLst>
                <a:ext uri="{FF2B5EF4-FFF2-40B4-BE49-F238E27FC236}">
                  <a16:creationId xmlns:a16="http://schemas.microsoft.com/office/drawing/2014/main" id="{25D3B1DD-4F0E-5250-A323-26E4A9137ECF}"/>
                </a:ext>
              </a:extLst>
            </p:cNvPr>
            <p:cNvSpPr/>
            <p:nvPr/>
          </p:nvSpPr>
          <p:spPr>
            <a:xfrm>
              <a:off x="4504462" y="3800749"/>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0 f16 1"/>
                <a:gd name="f21" fmla="*/ 0 f15 1"/>
                <a:gd name="f22" fmla="*/ 127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 ang="f23">
                  <a:pos x="f38" y="f39"/>
                </a:cxn>
              </a:cxnLst>
              <a:rect l="f34" t="f37" r="f35" b="f36"/>
              <a:pathLst>
                <a:path w="1270" h="12703">
                  <a:moveTo>
                    <a:pt x="f5" y="f5"/>
                  </a:moveTo>
                  <a:lnTo>
                    <a:pt x="f6" y="f5"/>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21">
              <a:extLst>
                <a:ext uri="{FF2B5EF4-FFF2-40B4-BE49-F238E27FC236}">
                  <a16:creationId xmlns:a16="http://schemas.microsoft.com/office/drawing/2014/main" id="{4684EDEC-2FD6-2481-C7E3-BD6235228DCF}"/>
                </a:ext>
              </a:extLst>
            </p:cNvPr>
            <p:cNvSpPr/>
            <p:nvPr/>
          </p:nvSpPr>
          <p:spPr>
            <a:xfrm>
              <a:off x="4508266" y="3799478"/>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0 f16 1"/>
                <a:gd name="f21" fmla="*/ 0 f15 1"/>
                <a:gd name="f22" fmla="*/ 127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38" y="f39"/>
                </a:cxn>
              </a:cxnLst>
              <a:rect l="f34" t="f37" r="f35" b="f36"/>
              <a:pathLst>
                <a:path w="1270" h="12703">
                  <a:moveTo>
                    <a:pt x="f5" y="f5"/>
                  </a:move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22">
              <a:extLst>
                <a:ext uri="{FF2B5EF4-FFF2-40B4-BE49-F238E27FC236}">
                  <a16:creationId xmlns:a16="http://schemas.microsoft.com/office/drawing/2014/main" id="{458A90C5-0D43-993B-7C8D-09D98CBD3E8F}"/>
                </a:ext>
              </a:extLst>
            </p:cNvPr>
            <p:cNvSpPr/>
            <p:nvPr/>
          </p:nvSpPr>
          <p:spPr>
            <a:xfrm>
              <a:off x="774880" y="5854839"/>
              <a:ext cx="57159" cy="431898"/>
            </a:xfrm>
            <a:custGeom>
              <a:avLst/>
              <a:gdLst>
                <a:gd name="f0" fmla="val 10800000"/>
                <a:gd name="f1" fmla="val 5400000"/>
                <a:gd name="f2" fmla="val 180"/>
                <a:gd name="f3" fmla="val w"/>
                <a:gd name="f4" fmla="val h"/>
                <a:gd name="f5" fmla="val 0"/>
                <a:gd name="f6" fmla="val 57163"/>
                <a:gd name="f7" fmla="val 431903"/>
                <a:gd name="f8" fmla="val 8892"/>
                <a:gd name="f9" fmla="val 2541"/>
                <a:gd name="f10" fmla="val 7622"/>
                <a:gd name="f11" fmla="val 6351"/>
                <a:gd name="f12" fmla="val 5081"/>
                <a:gd name="f13" fmla="val 3811"/>
                <a:gd name="f14" fmla="val 1270"/>
                <a:gd name="f15" fmla="val 41920"/>
                <a:gd name="f16" fmla="val 426823"/>
                <a:gd name="f17" fmla="val 53352"/>
                <a:gd name="f18" fmla="val 430633"/>
                <a:gd name="f19" fmla="val 431904"/>
                <a:gd name="f20" fmla="val 12703"/>
                <a:gd name="f21" fmla="+- 0 0 -90"/>
                <a:gd name="f22" fmla="*/ f3 1 57163"/>
                <a:gd name="f23" fmla="*/ f4 1 431903"/>
                <a:gd name="f24" fmla="val f5"/>
                <a:gd name="f25" fmla="val f6"/>
                <a:gd name="f26" fmla="val f7"/>
                <a:gd name="f27" fmla="*/ f21 f0 1"/>
                <a:gd name="f28" fmla="+- f26 0 f24"/>
                <a:gd name="f29" fmla="+- f25 0 f24"/>
                <a:gd name="f30" fmla="*/ f27 1 f2"/>
                <a:gd name="f31" fmla="*/ f29 1 57163"/>
                <a:gd name="f32" fmla="*/ f28 1 431903"/>
                <a:gd name="f33" fmla="*/ 8892 f29 1"/>
                <a:gd name="f34" fmla="*/ 2541 f28 1"/>
                <a:gd name="f35" fmla="*/ 7622 f29 1"/>
                <a:gd name="f36" fmla="*/ 6351 f29 1"/>
                <a:gd name="f37" fmla="*/ 5081 f29 1"/>
                <a:gd name="f38" fmla="*/ 3811 f29 1"/>
                <a:gd name="f39" fmla="*/ 0 f29 1"/>
                <a:gd name="f40" fmla="*/ 1270 f28 1"/>
                <a:gd name="f41" fmla="*/ 41920 f29 1"/>
                <a:gd name="f42" fmla="*/ 426823 f28 1"/>
                <a:gd name="f43" fmla="*/ 53352 f29 1"/>
                <a:gd name="f44" fmla="*/ 430633 f28 1"/>
                <a:gd name="f45" fmla="*/ 57163 f29 1"/>
                <a:gd name="f46" fmla="*/ 431904 f28 1"/>
                <a:gd name="f47" fmla="*/ 12703 f29 1"/>
                <a:gd name="f48" fmla="*/ 0 f28 1"/>
                <a:gd name="f49" fmla="+- f30 0 f1"/>
                <a:gd name="f50" fmla="*/ f33 1 57163"/>
                <a:gd name="f51" fmla="*/ f34 1 431903"/>
                <a:gd name="f52" fmla="*/ f35 1 57163"/>
                <a:gd name="f53" fmla="*/ f36 1 57163"/>
                <a:gd name="f54" fmla="*/ f37 1 57163"/>
                <a:gd name="f55" fmla="*/ f38 1 57163"/>
                <a:gd name="f56" fmla="*/ f39 1 57163"/>
                <a:gd name="f57" fmla="*/ f40 1 431903"/>
                <a:gd name="f58" fmla="*/ f41 1 57163"/>
                <a:gd name="f59" fmla="*/ f42 1 431903"/>
                <a:gd name="f60" fmla="*/ f43 1 57163"/>
                <a:gd name="f61" fmla="*/ f44 1 431903"/>
                <a:gd name="f62" fmla="*/ f45 1 57163"/>
                <a:gd name="f63" fmla="*/ f46 1 431903"/>
                <a:gd name="f64" fmla="*/ f47 1 57163"/>
                <a:gd name="f65" fmla="*/ f48 1 431903"/>
                <a:gd name="f66" fmla="*/ f24 1 f31"/>
                <a:gd name="f67" fmla="*/ f25 1 f31"/>
                <a:gd name="f68" fmla="*/ f24 1 f32"/>
                <a:gd name="f69" fmla="*/ f26 1 f32"/>
                <a:gd name="f70" fmla="*/ f50 1 f31"/>
                <a:gd name="f71" fmla="*/ f51 1 f32"/>
                <a:gd name="f72" fmla="*/ f52 1 f31"/>
                <a:gd name="f73" fmla="*/ f53 1 f31"/>
                <a:gd name="f74" fmla="*/ f54 1 f31"/>
                <a:gd name="f75" fmla="*/ f55 1 f31"/>
                <a:gd name="f76" fmla="*/ f56 1 f31"/>
                <a:gd name="f77" fmla="*/ f57 1 f32"/>
                <a:gd name="f78" fmla="*/ f58 1 f31"/>
                <a:gd name="f79" fmla="*/ f59 1 f32"/>
                <a:gd name="f80" fmla="*/ f60 1 f31"/>
                <a:gd name="f81" fmla="*/ f61 1 f32"/>
                <a:gd name="f82" fmla="*/ f62 1 f31"/>
                <a:gd name="f83" fmla="*/ f63 1 f32"/>
                <a:gd name="f84" fmla="*/ f64 1 f31"/>
                <a:gd name="f85" fmla="*/ f65 1 f32"/>
                <a:gd name="f86" fmla="*/ f66 f22 1"/>
                <a:gd name="f87" fmla="*/ f67 f22 1"/>
                <a:gd name="f88" fmla="*/ f69 f23 1"/>
                <a:gd name="f89" fmla="*/ f68 f23 1"/>
                <a:gd name="f90" fmla="*/ f70 f22 1"/>
                <a:gd name="f91" fmla="*/ f71 f23 1"/>
                <a:gd name="f92" fmla="*/ f72 f22 1"/>
                <a:gd name="f93" fmla="*/ f73 f22 1"/>
                <a:gd name="f94" fmla="*/ f74 f22 1"/>
                <a:gd name="f95" fmla="*/ f75 f22 1"/>
                <a:gd name="f96" fmla="*/ f76 f22 1"/>
                <a:gd name="f97" fmla="*/ f77 f23 1"/>
                <a:gd name="f98" fmla="*/ f78 f22 1"/>
                <a:gd name="f99" fmla="*/ f79 f23 1"/>
                <a:gd name="f100" fmla="*/ f80 f22 1"/>
                <a:gd name="f101" fmla="*/ f81 f23 1"/>
                <a:gd name="f102" fmla="*/ f82 f22 1"/>
                <a:gd name="f103" fmla="*/ f83 f23 1"/>
                <a:gd name="f104" fmla="*/ f84 f22 1"/>
                <a:gd name="f105" fmla="*/ f85 f23 1"/>
              </a:gdLst>
              <a:ahLst/>
              <a:cxnLst>
                <a:cxn ang="3cd4">
                  <a:pos x="hc" y="t"/>
                </a:cxn>
                <a:cxn ang="0">
                  <a:pos x="r" y="vc"/>
                </a:cxn>
                <a:cxn ang="cd4">
                  <a:pos x="hc" y="b"/>
                </a:cxn>
                <a:cxn ang="cd2">
                  <a:pos x="l" y="vc"/>
                </a:cxn>
                <a:cxn ang="f49">
                  <a:pos x="f90" y="f91"/>
                </a:cxn>
                <a:cxn ang="f49">
                  <a:pos x="f92" y="f91"/>
                </a:cxn>
                <a:cxn ang="f49">
                  <a:pos x="f93" y="f91"/>
                </a:cxn>
                <a:cxn ang="f49">
                  <a:pos x="f94" y="f91"/>
                </a:cxn>
                <a:cxn ang="f49">
                  <a:pos x="f95" y="f91"/>
                </a:cxn>
                <a:cxn ang="f49">
                  <a:pos x="f95" y="f91"/>
                </a:cxn>
                <a:cxn ang="f49">
                  <a:pos x="f96" y="f97"/>
                </a:cxn>
                <a:cxn ang="f49">
                  <a:pos x="f98" y="f99"/>
                </a:cxn>
                <a:cxn ang="f49">
                  <a:pos x="f100" y="f101"/>
                </a:cxn>
                <a:cxn ang="f49">
                  <a:pos x="f102" y="f103"/>
                </a:cxn>
                <a:cxn ang="f49">
                  <a:pos x="f104" y="f105"/>
                </a:cxn>
                <a:cxn ang="f49">
                  <a:pos x="f90" y="f91"/>
                </a:cxn>
                <a:cxn ang="f49">
                  <a:pos x="f90" y="f91"/>
                </a:cxn>
              </a:cxnLst>
              <a:rect l="f86" t="f89" r="f87" b="f88"/>
              <a:pathLst>
                <a:path w="57163" h="431903">
                  <a:moveTo>
                    <a:pt x="f8" y="f9"/>
                  </a:moveTo>
                  <a:lnTo>
                    <a:pt x="f10" y="f9"/>
                  </a:lnTo>
                  <a:lnTo>
                    <a:pt x="f11" y="f9"/>
                  </a:lnTo>
                  <a:lnTo>
                    <a:pt x="f12" y="f9"/>
                  </a:lnTo>
                  <a:lnTo>
                    <a:pt x="f13" y="f9"/>
                  </a:lnTo>
                  <a:lnTo>
                    <a:pt x="f13" y="f9"/>
                  </a:lnTo>
                  <a:lnTo>
                    <a:pt x="f5" y="f14"/>
                  </a:lnTo>
                  <a:lnTo>
                    <a:pt x="f15" y="f16"/>
                  </a:lnTo>
                  <a:lnTo>
                    <a:pt x="f17" y="f18"/>
                  </a:lnTo>
                  <a:lnTo>
                    <a:pt x="f6" y="f19"/>
                  </a:lnTo>
                  <a:lnTo>
                    <a:pt x="f20" y="f5"/>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23">
              <a:extLst>
                <a:ext uri="{FF2B5EF4-FFF2-40B4-BE49-F238E27FC236}">
                  <a16:creationId xmlns:a16="http://schemas.microsoft.com/office/drawing/2014/main" id="{C90BDA22-8869-B850-7A6A-6965B548FD2B}"/>
                </a:ext>
              </a:extLst>
            </p:cNvPr>
            <p:cNvSpPr/>
            <p:nvPr/>
          </p:nvSpPr>
          <p:spPr>
            <a:xfrm>
              <a:off x="895554" y="6315395"/>
              <a:ext cx="12701" cy="566"/>
            </a:xfrm>
            <a:custGeom>
              <a:avLst/>
              <a:gdLst>
                <a:gd name="f0" fmla="val 10800000"/>
                <a:gd name="f1" fmla="val 5400000"/>
                <a:gd name="f2" fmla="val 180"/>
                <a:gd name="f3" fmla="val w"/>
                <a:gd name="f4" fmla="val h"/>
                <a:gd name="f5" fmla="val 0"/>
                <a:gd name="f6" fmla="val 12702"/>
                <a:gd name="f7" fmla="val 564"/>
                <a:gd name="f8" fmla="val 565"/>
                <a:gd name="f9" fmla="val -706"/>
                <a:gd name="f10" fmla="+- 0 0 -90"/>
                <a:gd name="f11" fmla="*/ f3 1 12702"/>
                <a:gd name="f12" fmla="*/ f4 1 564"/>
                <a:gd name="f13" fmla="val f5"/>
                <a:gd name="f14" fmla="val f6"/>
                <a:gd name="f15" fmla="val f7"/>
                <a:gd name="f16" fmla="*/ f10 f0 1"/>
                <a:gd name="f17" fmla="+- f15 0 f13"/>
                <a:gd name="f18" fmla="+- f14 0 f13"/>
                <a:gd name="f19" fmla="*/ f16 1 f2"/>
                <a:gd name="f20" fmla="*/ f18 1 12702"/>
                <a:gd name="f21" fmla="*/ f17 1 564"/>
                <a:gd name="f22" fmla="*/ 0 f18 1"/>
                <a:gd name="f23" fmla="*/ 565 f17 1"/>
                <a:gd name="f24" fmla="+- f19 0 f1"/>
                <a:gd name="f25" fmla="*/ f22 1 12702"/>
                <a:gd name="f26" fmla="*/ f23 1 564"/>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564">
                  <a:moveTo>
                    <a:pt x="f5" y="f8"/>
                  </a:moveTo>
                  <a:cubicBezTo>
                    <a:pt x="f5" y="f8"/>
                    <a:pt x="f5" y="f8"/>
                    <a:pt x="f5" y="f8"/>
                  </a:cubicBezTo>
                  <a:lnTo>
                    <a:pt x="f5" y="f8"/>
                  </a:lnTo>
                  <a:cubicBezTo>
                    <a:pt x="f5" y="f9"/>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24">
              <a:extLst>
                <a:ext uri="{FF2B5EF4-FFF2-40B4-BE49-F238E27FC236}">
                  <a16:creationId xmlns:a16="http://schemas.microsoft.com/office/drawing/2014/main" id="{2C8AADBC-BC53-4A5B-AE8E-B48AF90DC7F1}"/>
                </a:ext>
              </a:extLst>
            </p:cNvPr>
            <p:cNvSpPr/>
            <p:nvPr/>
          </p:nvSpPr>
          <p:spPr>
            <a:xfrm>
              <a:off x="894283" y="631341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25">
              <a:extLst>
                <a:ext uri="{FF2B5EF4-FFF2-40B4-BE49-F238E27FC236}">
                  <a16:creationId xmlns:a16="http://schemas.microsoft.com/office/drawing/2014/main" id="{5723852F-197F-4CE0-1763-B861E2DB1066}"/>
                </a:ext>
              </a:extLst>
            </p:cNvPr>
            <p:cNvSpPr/>
            <p:nvPr/>
          </p:nvSpPr>
          <p:spPr>
            <a:xfrm>
              <a:off x="893012" y="631087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26">
              <a:extLst>
                <a:ext uri="{FF2B5EF4-FFF2-40B4-BE49-F238E27FC236}">
                  <a16:creationId xmlns:a16="http://schemas.microsoft.com/office/drawing/2014/main" id="{D751D294-92E4-9D8B-14BB-93833D1D2A63}"/>
                </a:ext>
              </a:extLst>
            </p:cNvPr>
            <p:cNvSpPr/>
            <p:nvPr/>
          </p:nvSpPr>
          <p:spPr>
            <a:xfrm>
              <a:off x="486524" y="6319765"/>
              <a:ext cx="396328" cy="298524"/>
            </a:xfrm>
            <a:custGeom>
              <a:avLst/>
              <a:gdLst>
                <a:gd name="f0" fmla="val 10800000"/>
                <a:gd name="f1" fmla="val 5400000"/>
                <a:gd name="f2" fmla="val 180"/>
                <a:gd name="f3" fmla="val w"/>
                <a:gd name="f4" fmla="val h"/>
                <a:gd name="f5" fmla="val 0"/>
                <a:gd name="f6" fmla="val 396331"/>
                <a:gd name="f7" fmla="val 298521"/>
                <a:gd name="f8" fmla="val 395061"/>
                <a:gd name="f9" fmla="val 3811"/>
                <a:gd name="f10" fmla="val 386169"/>
                <a:gd name="f11" fmla="val 282008"/>
                <a:gd name="f12" fmla="val 1270"/>
                <a:gd name="f13" fmla="val 294711"/>
                <a:gd name="f14" fmla="val 298522"/>
                <a:gd name="f15" fmla="val 11433"/>
                <a:gd name="f16" fmla="+- 0 0 -90"/>
                <a:gd name="f17" fmla="*/ f3 1 396331"/>
                <a:gd name="f18" fmla="*/ f4 1 298521"/>
                <a:gd name="f19" fmla="val f5"/>
                <a:gd name="f20" fmla="val f6"/>
                <a:gd name="f21" fmla="val f7"/>
                <a:gd name="f22" fmla="*/ f16 f0 1"/>
                <a:gd name="f23" fmla="+- f21 0 f19"/>
                <a:gd name="f24" fmla="+- f20 0 f19"/>
                <a:gd name="f25" fmla="*/ f22 1 f2"/>
                <a:gd name="f26" fmla="*/ f24 1 396331"/>
                <a:gd name="f27" fmla="*/ f23 1 298521"/>
                <a:gd name="f28" fmla="*/ 395061 f24 1"/>
                <a:gd name="f29" fmla="*/ 3811 f23 1"/>
                <a:gd name="f30" fmla="*/ 386169 f24 1"/>
                <a:gd name="f31" fmla="*/ 0 f23 1"/>
                <a:gd name="f32" fmla="*/ 0 f24 1"/>
                <a:gd name="f33" fmla="*/ 282008 f23 1"/>
                <a:gd name="f34" fmla="*/ 1270 f24 1"/>
                <a:gd name="f35" fmla="*/ 294711 f23 1"/>
                <a:gd name="f36" fmla="*/ 298522 f23 1"/>
                <a:gd name="f37" fmla="*/ 396331 f24 1"/>
                <a:gd name="f38" fmla="*/ 11433 f23 1"/>
                <a:gd name="f39" fmla="+- f25 0 f1"/>
                <a:gd name="f40" fmla="*/ f28 1 396331"/>
                <a:gd name="f41" fmla="*/ f29 1 298521"/>
                <a:gd name="f42" fmla="*/ f30 1 396331"/>
                <a:gd name="f43" fmla="*/ f31 1 298521"/>
                <a:gd name="f44" fmla="*/ f32 1 396331"/>
                <a:gd name="f45" fmla="*/ f33 1 298521"/>
                <a:gd name="f46" fmla="*/ f34 1 396331"/>
                <a:gd name="f47" fmla="*/ f35 1 298521"/>
                <a:gd name="f48" fmla="*/ f36 1 298521"/>
                <a:gd name="f49" fmla="*/ f37 1 396331"/>
                <a:gd name="f50" fmla="*/ f38 1 298521"/>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7"/>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8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6" y="f77"/>
                </a:cxn>
                <a:cxn ang="f39">
                  <a:pos x="f76" y="f78"/>
                </a:cxn>
                <a:cxn ang="f39">
                  <a:pos x="f79" y="f80"/>
                </a:cxn>
              </a:cxnLst>
              <a:rect l="f66" t="f69" r="f67" b="f68"/>
              <a:pathLst>
                <a:path w="396331" h="298521">
                  <a:moveTo>
                    <a:pt x="f8" y="f9"/>
                  </a:moveTo>
                  <a:lnTo>
                    <a:pt x="f10" y="f5"/>
                  </a:lnTo>
                  <a:lnTo>
                    <a:pt x="f5" y="f11"/>
                  </a:lnTo>
                  <a:lnTo>
                    <a:pt x="f12" y="f13"/>
                  </a:lnTo>
                  <a:lnTo>
                    <a:pt x="f12" y="f14"/>
                  </a:lnTo>
                  <a:lnTo>
                    <a:pt x="f6"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27">
              <a:extLst>
                <a:ext uri="{FF2B5EF4-FFF2-40B4-BE49-F238E27FC236}">
                  <a16:creationId xmlns:a16="http://schemas.microsoft.com/office/drawing/2014/main" id="{381C3E65-5725-20AD-B56B-1C2A3ED77B1A}"/>
                </a:ext>
              </a:extLst>
            </p:cNvPr>
            <p:cNvSpPr/>
            <p:nvPr/>
          </p:nvSpPr>
          <p:spPr>
            <a:xfrm>
              <a:off x="893012" y="631213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28">
              <a:extLst>
                <a:ext uri="{FF2B5EF4-FFF2-40B4-BE49-F238E27FC236}">
                  <a16:creationId xmlns:a16="http://schemas.microsoft.com/office/drawing/2014/main" id="{8F05260E-7BE4-5E06-76A1-A2F895DB0522}"/>
                </a:ext>
              </a:extLst>
            </p:cNvPr>
            <p:cNvSpPr/>
            <p:nvPr/>
          </p:nvSpPr>
          <p:spPr>
            <a:xfrm>
              <a:off x="882853" y="6315952"/>
              <a:ext cx="60972" cy="494150"/>
            </a:xfrm>
            <a:custGeom>
              <a:avLst/>
              <a:gdLst>
                <a:gd name="f0" fmla="val 10800000"/>
                <a:gd name="f1" fmla="val 5400000"/>
                <a:gd name="f2" fmla="val 180"/>
                <a:gd name="f3" fmla="val w"/>
                <a:gd name="f4" fmla="val h"/>
                <a:gd name="f5" fmla="val 0"/>
                <a:gd name="f6" fmla="val 60974"/>
                <a:gd name="f7" fmla="val 494148"/>
                <a:gd name="f8" fmla="val 12703"/>
                <a:gd name="f9" fmla="val 3811"/>
                <a:gd name="f10" fmla="val 11433"/>
                <a:gd name="f11" fmla="val 7622"/>
                <a:gd name="f12" fmla="val 10162"/>
                <a:gd name="f13" fmla="val 6352"/>
                <a:gd name="f14" fmla="val 1270"/>
                <a:gd name="f15" fmla="val 15243"/>
                <a:gd name="f16" fmla="val 47001"/>
                <a:gd name="f17" fmla="val 489067"/>
                <a:gd name="f18" fmla="val 57163"/>
                <a:gd name="f19" fmla="val 492878"/>
                <a:gd name="f20" fmla="val 13973"/>
                <a:gd name="f21" fmla="val 2540"/>
                <a:gd name="f22" fmla="+- 0 0 -90"/>
                <a:gd name="f23" fmla="*/ f3 1 60974"/>
                <a:gd name="f24" fmla="*/ f4 1 494148"/>
                <a:gd name="f25" fmla="val f5"/>
                <a:gd name="f26" fmla="val f6"/>
                <a:gd name="f27" fmla="val f7"/>
                <a:gd name="f28" fmla="*/ f22 f0 1"/>
                <a:gd name="f29" fmla="+- f27 0 f25"/>
                <a:gd name="f30" fmla="+- f26 0 f25"/>
                <a:gd name="f31" fmla="*/ f28 1 f2"/>
                <a:gd name="f32" fmla="*/ f30 1 60974"/>
                <a:gd name="f33" fmla="*/ f29 1 494148"/>
                <a:gd name="f34" fmla="*/ 12703 f30 1"/>
                <a:gd name="f35" fmla="*/ 3811 f29 1"/>
                <a:gd name="f36" fmla="*/ 3811 f30 1"/>
                <a:gd name="f37" fmla="*/ 7622 f29 1"/>
                <a:gd name="f38" fmla="*/ 0 f30 1"/>
                <a:gd name="f39" fmla="*/ 6352 f29 1"/>
                <a:gd name="f40" fmla="*/ 1270 f30 1"/>
                <a:gd name="f41" fmla="*/ 15243 f29 1"/>
                <a:gd name="f42" fmla="*/ 47001 f30 1"/>
                <a:gd name="f43" fmla="*/ 489067 f29 1"/>
                <a:gd name="f44" fmla="*/ 57163 f30 1"/>
                <a:gd name="f45" fmla="*/ 492878 f29 1"/>
                <a:gd name="f46" fmla="*/ 60974 f30 1"/>
                <a:gd name="f47" fmla="*/ 494148 f29 1"/>
                <a:gd name="f48" fmla="*/ 0 f29 1"/>
                <a:gd name="f49" fmla="+- f31 0 f1"/>
                <a:gd name="f50" fmla="*/ f34 1 60974"/>
                <a:gd name="f51" fmla="*/ f35 1 494148"/>
                <a:gd name="f52" fmla="*/ f36 1 60974"/>
                <a:gd name="f53" fmla="*/ f37 1 494148"/>
                <a:gd name="f54" fmla="*/ f38 1 60974"/>
                <a:gd name="f55" fmla="*/ f39 1 494148"/>
                <a:gd name="f56" fmla="*/ f40 1 60974"/>
                <a:gd name="f57" fmla="*/ f41 1 494148"/>
                <a:gd name="f58" fmla="*/ f42 1 60974"/>
                <a:gd name="f59" fmla="*/ f43 1 494148"/>
                <a:gd name="f60" fmla="*/ f44 1 60974"/>
                <a:gd name="f61" fmla="*/ f45 1 494148"/>
                <a:gd name="f62" fmla="*/ f46 1 60974"/>
                <a:gd name="f63" fmla="*/ f47 1 494148"/>
                <a:gd name="f64" fmla="*/ f48 1 494148"/>
                <a:gd name="f65" fmla="*/ f25 1 f32"/>
                <a:gd name="f66" fmla="*/ f26 1 f32"/>
                <a:gd name="f67" fmla="*/ f25 1 f33"/>
                <a:gd name="f68" fmla="*/ f27 1 f33"/>
                <a:gd name="f69" fmla="*/ f50 1 f32"/>
                <a:gd name="f70" fmla="*/ f51 1 f33"/>
                <a:gd name="f71" fmla="*/ f52 1 f32"/>
                <a:gd name="f72" fmla="*/ f53 1 f33"/>
                <a:gd name="f73" fmla="*/ f54 1 f32"/>
                <a:gd name="f74" fmla="*/ f55 1 f33"/>
                <a:gd name="f75" fmla="*/ f56 1 f32"/>
                <a:gd name="f76" fmla="*/ f57 1 f33"/>
                <a:gd name="f77" fmla="*/ f58 1 f32"/>
                <a:gd name="f78" fmla="*/ f59 1 f33"/>
                <a:gd name="f79" fmla="*/ f60 1 f32"/>
                <a:gd name="f80" fmla="*/ f61 1 f33"/>
                <a:gd name="f81" fmla="*/ f62 1 f32"/>
                <a:gd name="f82" fmla="*/ f63 1 f33"/>
                <a:gd name="f83" fmla="*/ f64 1 f33"/>
                <a:gd name="f84" fmla="*/ f65 f23 1"/>
                <a:gd name="f85" fmla="*/ f66 f23 1"/>
                <a:gd name="f86" fmla="*/ f68 f24 1"/>
                <a:gd name="f87" fmla="*/ f67 f24 1"/>
                <a:gd name="f88" fmla="*/ f69 f23 1"/>
                <a:gd name="f89" fmla="*/ f70 f24 1"/>
                <a:gd name="f90" fmla="*/ f71 f23 1"/>
                <a:gd name="f91" fmla="*/ f72 f24 1"/>
                <a:gd name="f92" fmla="*/ f73 f23 1"/>
                <a:gd name="f93" fmla="*/ f74 f24 1"/>
                <a:gd name="f94" fmla="*/ f75 f23 1"/>
                <a:gd name="f95" fmla="*/ f76 f24 1"/>
                <a:gd name="f96" fmla="*/ f77 f23 1"/>
                <a:gd name="f97" fmla="*/ f78 f24 1"/>
                <a:gd name="f98" fmla="*/ f79 f23 1"/>
                <a:gd name="f99" fmla="*/ f80 f24 1"/>
                <a:gd name="f100" fmla="*/ f81 f23 1"/>
                <a:gd name="f101" fmla="*/ f82 f24 1"/>
                <a:gd name="f102" fmla="*/ f83 f24 1"/>
              </a:gdLst>
              <a:ahLst/>
              <a:cxnLst>
                <a:cxn ang="3cd4">
                  <a:pos x="hc" y="t"/>
                </a:cxn>
                <a:cxn ang="0">
                  <a:pos x="r" y="vc"/>
                </a:cxn>
                <a:cxn ang="cd4">
                  <a:pos x="hc" y="b"/>
                </a:cxn>
                <a:cxn ang="cd2">
                  <a:pos x="l" y="vc"/>
                </a:cxn>
                <a:cxn ang="f49">
                  <a:pos x="f88" y="f89"/>
                </a:cxn>
                <a:cxn ang="f49">
                  <a:pos x="f90" y="f91"/>
                </a:cxn>
                <a:cxn ang="f49">
                  <a:pos x="f90" y="f91"/>
                </a:cxn>
                <a:cxn ang="f49">
                  <a:pos x="f92" y="f93"/>
                </a:cxn>
                <a:cxn ang="f49">
                  <a:pos x="f94" y="f95"/>
                </a:cxn>
                <a:cxn ang="f49">
                  <a:pos x="f96" y="f97"/>
                </a:cxn>
                <a:cxn ang="f49">
                  <a:pos x="f98" y="f99"/>
                </a:cxn>
                <a:cxn ang="f49">
                  <a:pos x="f100" y="f101"/>
                </a:cxn>
                <a:cxn ang="f49">
                  <a:pos x="f88" y="f102"/>
                </a:cxn>
                <a:cxn ang="f49">
                  <a:pos x="f88" y="f102"/>
                </a:cxn>
                <a:cxn ang="f49">
                  <a:pos x="f88" y="f102"/>
                </a:cxn>
                <a:cxn ang="f49">
                  <a:pos x="f88" y="f89"/>
                </a:cxn>
              </a:cxnLst>
              <a:rect l="f84" t="f87" r="f85" b="f86"/>
              <a:pathLst>
                <a:path w="60974" h="494148">
                  <a:moveTo>
                    <a:pt x="f8" y="f9"/>
                  </a:moveTo>
                  <a:cubicBezTo>
                    <a:pt x="f10" y="f11"/>
                    <a:pt x="f11" y="f12"/>
                    <a:pt x="f9" y="f11"/>
                  </a:cubicBezTo>
                  <a:cubicBezTo>
                    <a:pt x="f9" y="f11"/>
                    <a:pt x="f9" y="f11"/>
                    <a:pt x="f9" y="f11"/>
                  </a:cubicBezTo>
                  <a:lnTo>
                    <a:pt x="f5" y="f13"/>
                  </a:lnTo>
                  <a:lnTo>
                    <a:pt x="f14" y="f15"/>
                  </a:lnTo>
                  <a:lnTo>
                    <a:pt x="f16" y="f17"/>
                  </a:lnTo>
                  <a:lnTo>
                    <a:pt x="f18" y="f19"/>
                  </a:lnTo>
                  <a:lnTo>
                    <a:pt x="f6" y="f7"/>
                  </a:lnTo>
                  <a:lnTo>
                    <a:pt x="f8" y="f5"/>
                  </a:lnTo>
                  <a:lnTo>
                    <a:pt x="f8" y="f5"/>
                  </a:lnTo>
                  <a:cubicBezTo>
                    <a:pt x="f8" y="f5"/>
                    <a:pt x="f8" y="f5"/>
                    <a:pt x="f8" y="f5"/>
                  </a:cubicBezTo>
                  <a:cubicBezTo>
                    <a:pt x="f20" y="f14"/>
                    <a:pt x="f8"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29">
              <a:extLst>
                <a:ext uri="{FF2B5EF4-FFF2-40B4-BE49-F238E27FC236}">
                  <a16:creationId xmlns:a16="http://schemas.microsoft.com/office/drawing/2014/main" id="{015AED7A-033F-D4C2-F384-EB41D5DC0706}"/>
                </a:ext>
              </a:extLst>
            </p:cNvPr>
            <p:cNvSpPr/>
            <p:nvPr/>
          </p:nvSpPr>
          <p:spPr>
            <a:xfrm>
              <a:off x="895554" y="6313730"/>
              <a:ext cx="12701" cy="950"/>
            </a:xfrm>
            <a:custGeom>
              <a:avLst/>
              <a:gdLst>
                <a:gd name="f0" fmla="val 10800000"/>
                <a:gd name="f1" fmla="val 5400000"/>
                <a:gd name="f2" fmla="val 180"/>
                <a:gd name="f3" fmla="val w"/>
                <a:gd name="f4" fmla="val h"/>
                <a:gd name="f5" fmla="val 0"/>
                <a:gd name="f6" fmla="val 12702"/>
                <a:gd name="f7" fmla="val 952"/>
                <a:gd name="f8" fmla="val 953"/>
                <a:gd name="f9" fmla="val -318"/>
                <a:gd name="f10" fmla="+- 0 0 -90"/>
                <a:gd name="f11" fmla="*/ f3 1 12702"/>
                <a:gd name="f12" fmla="*/ f4 1 952"/>
                <a:gd name="f13" fmla="val f5"/>
                <a:gd name="f14" fmla="val f6"/>
                <a:gd name="f15" fmla="val f7"/>
                <a:gd name="f16" fmla="*/ f10 f0 1"/>
                <a:gd name="f17" fmla="+- f15 0 f13"/>
                <a:gd name="f18" fmla="+- f14 0 f13"/>
                <a:gd name="f19" fmla="*/ f16 1 f2"/>
                <a:gd name="f20" fmla="*/ f18 1 12702"/>
                <a:gd name="f21" fmla="*/ f17 1 952"/>
                <a:gd name="f22" fmla="*/ 0 f18 1"/>
                <a:gd name="f23" fmla="*/ 953 f17 1"/>
                <a:gd name="f24" fmla="+- f19 0 f1"/>
                <a:gd name="f25" fmla="*/ f22 1 12702"/>
                <a:gd name="f26" fmla="*/ f23 1 952"/>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952">
                  <a:moveTo>
                    <a:pt x="f5" y="f8"/>
                  </a:moveTo>
                  <a:lnTo>
                    <a:pt x="f5" y="f8"/>
                  </a:lnTo>
                  <a:lnTo>
                    <a:pt x="f5" y="f8"/>
                  </a:lnTo>
                  <a:cubicBezTo>
                    <a:pt x="f5" y="f9"/>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30">
              <a:extLst>
                <a:ext uri="{FF2B5EF4-FFF2-40B4-BE49-F238E27FC236}">
                  <a16:creationId xmlns:a16="http://schemas.microsoft.com/office/drawing/2014/main" id="{4557AA45-4721-76F3-EE07-7CDB3ED2C673}"/>
                </a:ext>
              </a:extLst>
            </p:cNvPr>
            <p:cNvSpPr/>
            <p:nvPr/>
          </p:nvSpPr>
          <p:spPr>
            <a:xfrm>
              <a:off x="221028" y="0"/>
              <a:ext cx="148626" cy="1356686"/>
            </a:xfrm>
            <a:custGeom>
              <a:avLst/>
              <a:gdLst>
                <a:gd name="f0" fmla="val 10800000"/>
                <a:gd name="f1" fmla="val 5400000"/>
                <a:gd name="f2" fmla="val 180"/>
                <a:gd name="f3" fmla="val w"/>
                <a:gd name="f4" fmla="val h"/>
                <a:gd name="f5" fmla="val 0"/>
                <a:gd name="f6" fmla="val 148624"/>
                <a:gd name="f7" fmla="val 1356685"/>
                <a:gd name="f8" fmla="val 1356686"/>
                <a:gd name="f9" fmla="val 15244"/>
                <a:gd name="f10" fmla="val 133381"/>
                <a:gd name="f11" fmla="val 1352875"/>
                <a:gd name="f12" fmla="val 143543"/>
                <a:gd name="f13" fmla="val 1355415"/>
                <a:gd name="f14" fmla="+- 0 0 -90"/>
                <a:gd name="f15" fmla="*/ f3 1 148624"/>
                <a:gd name="f16" fmla="*/ f4 1 1356685"/>
                <a:gd name="f17" fmla="val f5"/>
                <a:gd name="f18" fmla="val f6"/>
                <a:gd name="f19" fmla="val f7"/>
                <a:gd name="f20" fmla="*/ f14 f0 1"/>
                <a:gd name="f21" fmla="+- f19 0 f17"/>
                <a:gd name="f22" fmla="+- f18 0 f17"/>
                <a:gd name="f23" fmla="*/ f20 1 f2"/>
                <a:gd name="f24" fmla="*/ f22 1 148624"/>
                <a:gd name="f25" fmla="*/ f21 1 1356685"/>
                <a:gd name="f26" fmla="*/ 148624 f22 1"/>
                <a:gd name="f27" fmla="*/ 1356686 f21 1"/>
                <a:gd name="f28" fmla="*/ 15244 f22 1"/>
                <a:gd name="f29" fmla="*/ 0 f21 1"/>
                <a:gd name="f30" fmla="*/ 0 f22 1"/>
                <a:gd name="f31" fmla="*/ 133381 f22 1"/>
                <a:gd name="f32" fmla="*/ 1352875 f21 1"/>
                <a:gd name="f33" fmla="*/ 143543 f22 1"/>
                <a:gd name="f34" fmla="*/ 1355415 f21 1"/>
                <a:gd name="f35" fmla="+- f23 0 f1"/>
                <a:gd name="f36" fmla="*/ f26 1 148624"/>
                <a:gd name="f37" fmla="*/ f27 1 1356685"/>
                <a:gd name="f38" fmla="*/ f28 1 148624"/>
                <a:gd name="f39" fmla="*/ f29 1 1356685"/>
                <a:gd name="f40" fmla="*/ f30 1 148624"/>
                <a:gd name="f41" fmla="*/ f31 1 148624"/>
                <a:gd name="f42" fmla="*/ f32 1 1356685"/>
                <a:gd name="f43" fmla="*/ f33 1 148624"/>
                <a:gd name="f44" fmla="*/ f34 1 1356685"/>
                <a:gd name="f45" fmla="*/ f17 1 f24"/>
                <a:gd name="f46" fmla="*/ f18 1 f24"/>
                <a:gd name="f47" fmla="*/ f17 1 f25"/>
                <a:gd name="f48" fmla="*/ f19 1 f25"/>
                <a:gd name="f49" fmla="*/ f36 1 f24"/>
                <a:gd name="f50" fmla="*/ f37 1 f25"/>
                <a:gd name="f51" fmla="*/ f38 1 f24"/>
                <a:gd name="f52" fmla="*/ f39 1 f25"/>
                <a:gd name="f53" fmla="*/ f40 1 f24"/>
                <a:gd name="f54" fmla="*/ f41 1 f24"/>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5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5"/>
                </a:cxn>
                <a:cxn ang="f35">
                  <a:pos x="f67" y="f68"/>
                </a:cxn>
                <a:cxn ang="f35">
                  <a:pos x="f69" y="f70"/>
                </a:cxn>
              </a:cxnLst>
              <a:rect l="f58" t="f61" r="f59" b="f60"/>
              <a:pathLst>
                <a:path w="148624" h="1356685">
                  <a:moveTo>
                    <a:pt x="f6" y="f8"/>
                  </a:moveTo>
                  <a:lnTo>
                    <a:pt x="f9" y="f5"/>
                  </a:lnTo>
                  <a:lnTo>
                    <a:pt x="f5" y="f5"/>
                  </a:lnTo>
                  <a:lnTo>
                    <a:pt x="f10" y="f11"/>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31">
              <a:extLst>
                <a:ext uri="{FF2B5EF4-FFF2-40B4-BE49-F238E27FC236}">
                  <a16:creationId xmlns:a16="http://schemas.microsoft.com/office/drawing/2014/main" id="{D39ACE01-276A-7C7D-2335-FFBEECF4AB26}"/>
                </a:ext>
              </a:extLst>
            </p:cNvPr>
            <p:cNvSpPr/>
            <p:nvPr/>
          </p:nvSpPr>
          <p:spPr>
            <a:xfrm>
              <a:off x="778684" y="5223491"/>
              <a:ext cx="877769" cy="633880"/>
            </a:xfrm>
            <a:custGeom>
              <a:avLst/>
              <a:gdLst>
                <a:gd name="f0" fmla="val 10800000"/>
                <a:gd name="f1" fmla="val 5400000"/>
                <a:gd name="f2" fmla="val 180"/>
                <a:gd name="f3" fmla="val w"/>
                <a:gd name="f4" fmla="val h"/>
                <a:gd name="f5" fmla="val 0"/>
                <a:gd name="f6" fmla="val 877772"/>
                <a:gd name="f7" fmla="val 633882"/>
                <a:gd name="f8" fmla="val 876502"/>
                <a:gd name="f9" fmla="val 619909"/>
                <a:gd name="f10" fmla="val 3811"/>
                <a:gd name="f11" fmla="val 621179"/>
                <a:gd name="f12" fmla="val 7622"/>
                <a:gd name="f13" fmla="val 622449"/>
                <a:gd name="f14" fmla="val 10162"/>
                <a:gd name="f15" fmla="val 626260"/>
                <a:gd name="f16" fmla="val 8892"/>
                <a:gd name="f17" fmla="val 630071"/>
                <a:gd name="f18" fmla="val 631341"/>
                <a:gd name="f19" fmla="val 632612"/>
                <a:gd name="f20" fmla="val 5081"/>
                <a:gd name="f21" fmla="val 17784"/>
                <a:gd name="f22" fmla="+- 0 0 -90"/>
                <a:gd name="f23" fmla="*/ f3 1 877772"/>
                <a:gd name="f24" fmla="*/ f4 1 633882"/>
                <a:gd name="f25" fmla="val f5"/>
                <a:gd name="f26" fmla="val f6"/>
                <a:gd name="f27" fmla="val f7"/>
                <a:gd name="f28" fmla="*/ f22 f0 1"/>
                <a:gd name="f29" fmla="+- f27 0 f25"/>
                <a:gd name="f30" fmla="+- f26 0 f25"/>
                <a:gd name="f31" fmla="*/ f28 1 f2"/>
                <a:gd name="f32" fmla="*/ f30 1 877772"/>
                <a:gd name="f33" fmla="*/ f29 1 633882"/>
                <a:gd name="f34" fmla="*/ 876502 f30 1"/>
                <a:gd name="f35" fmla="*/ 0 f29 1"/>
                <a:gd name="f36" fmla="*/ 0 f30 1"/>
                <a:gd name="f37" fmla="*/ 619909 f29 1"/>
                <a:gd name="f38" fmla="*/ 3811 f30 1"/>
                <a:gd name="f39" fmla="*/ 621179 f29 1"/>
                <a:gd name="f40" fmla="*/ 8892 f30 1"/>
                <a:gd name="f41" fmla="*/ 630071 f29 1"/>
                <a:gd name="f42" fmla="*/ 5081 f30 1"/>
                <a:gd name="f43" fmla="*/ 633882 f29 1"/>
                <a:gd name="f44" fmla="*/ 631341 f29 1"/>
                <a:gd name="f45" fmla="*/ 877772 f30 1"/>
                <a:gd name="f46" fmla="*/ 17784 f29 1"/>
                <a:gd name="f47" fmla="*/ 5081 f29 1"/>
                <a:gd name="f48" fmla="+- f31 0 f1"/>
                <a:gd name="f49" fmla="*/ f34 1 877772"/>
                <a:gd name="f50" fmla="*/ f35 1 633882"/>
                <a:gd name="f51" fmla="*/ f36 1 877772"/>
                <a:gd name="f52" fmla="*/ f37 1 633882"/>
                <a:gd name="f53" fmla="*/ f38 1 877772"/>
                <a:gd name="f54" fmla="*/ f39 1 633882"/>
                <a:gd name="f55" fmla="*/ f40 1 877772"/>
                <a:gd name="f56" fmla="*/ f41 1 633882"/>
                <a:gd name="f57" fmla="*/ f42 1 877772"/>
                <a:gd name="f58" fmla="*/ f43 1 633882"/>
                <a:gd name="f59" fmla="*/ f44 1 633882"/>
                <a:gd name="f60" fmla="*/ f45 1 877772"/>
                <a:gd name="f61" fmla="*/ f46 1 633882"/>
                <a:gd name="f62" fmla="*/ f47 1 633882"/>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3"/>
                <a:gd name="f78" fmla="*/ f60 1 f32"/>
                <a:gd name="f79" fmla="*/ f61 1 f33"/>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4 1"/>
                <a:gd name="f96" fmla="*/ f78 f23 1"/>
                <a:gd name="f97" fmla="*/ f79 f24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1" y="f92"/>
                </a:cxn>
                <a:cxn ang="f48">
                  <a:pos x="f93" y="f94"/>
                </a:cxn>
                <a:cxn ang="f48">
                  <a:pos x="f93" y="f94"/>
                </a:cxn>
                <a:cxn ang="f48">
                  <a:pos x="f91" y="f95"/>
                </a:cxn>
                <a:cxn ang="f48">
                  <a:pos x="f96" y="f97"/>
                </a:cxn>
                <a:cxn ang="f48">
                  <a:pos x="f85" y="f98"/>
                </a:cxn>
                <a:cxn ang="f48">
                  <a:pos x="f85" y="f86"/>
                </a:cxn>
              </a:cxnLst>
              <a:rect l="f81" t="f84" r="f82" b="f83"/>
              <a:pathLst>
                <a:path w="877772" h="633882">
                  <a:moveTo>
                    <a:pt x="f8" y="f5"/>
                  </a:moveTo>
                  <a:lnTo>
                    <a:pt x="f5" y="f9"/>
                  </a:lnTo>
                  <a:lnTo>
                    <a:pt x="f10" y="f11"/>
                  </a:lnTo>
                  <a:cubicBezTo>
                    <a:pt x="f12" y="f13"/>
                    <a:pt x="f14" y="f15"/>
                    <a:pt x="f16" y="f17"/>
                  </a:cubicBezTo>
                  <a:cubicBezTo>
                    <a:pt x="f16" y="f17"/>
                    <a:pt x="f16" y="f17"/>
                    <a:pt x="f16" y="f17"/>
                  </a:cubicBezTo>
                  <a:cubicBezTo>
                    <a:pt x="f12" y="f18"/>
                    <a:pt x="f12" y="f19"/>
                    <a:pt x="f20" y="f7"/>
                  </a:cubicBezTo>
                  <a:lnTo>
                    <a:pt x="f20" y="f7"/>
                  </a:lnTo>
                  <a:lnTo>
                    <a:pt x="f16" y="f18"/>
                  </a:lnTo>
                  <a:lnTo>
                    <a:pt x="f6" y="f21"/>
                  </a:lnTo>
                  <a:lnTo>
                    <a:pt x="f8" y="f2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32">
              <a:extLst>
                <a:ext uri="{FF2B5EF4-FFF2-40B4-BE49-F238E27FC236}">
                  <a16:creationId xmlns:a16="http://schemas.microsoft.com/office/drawing/2014/main" id="{49DA5E79-C605-13BD-93F5-924F59C8C3A6}"/>
                </a:ext>
              </a:extLst>
            </p:cNvPr>
            <p:cNvSpPr/>
            <p:nvPr/>
          </p:nvSpPr>
          <p:spPr>
            <a:xfrm>
              <a:off x="1454481" y="4832238"/>
              <a:ext cx="177841" cy="71140"/>
            </a:xfrm>
            <a:custGeom>
              <a:avLst/>
              <a:gdLst>
                <a:gd name="f0" fmla="val 10800000"/>
                <a:gd name="f1" fmla="val 5400000"/>
                <a:gd name="f2" fmla="val 180"/>
                <a:gd name="f3" fmla="val w"/>
                <a:gd name="f4" fmla="val h"/>
                <a:gd name="f5" fmla="val 0"/>
                <a:gd name="f6" fmla="val 177841"/>
                <a:gd name="f7" fmla="val 71137"/>
                <a:gd name="f8" fmla="val 5081"/>
                <a:gd name="f9" fmla="val 6352"/>
                <a:gd name="f10" fmla="val 7622"/>
                <a:gd name="f11" fmla="val 8892"/>
                <a:gd name="f12" fmla="val 10163"/>
                <a:gd name="f13" fmla="val 3811"/>
                <a:gd name="f14" fmla="val 2541"/>
                <a:gd name="f15" fmla="val 11433"/>
                <a:gd name="f16" fmla="val 13973"/>
                <a:gd name="f17" fmla="val 66056"/>
                <a:gd name="f18" fmla="val 176571"/>
                <a:gd name="f19" fmla="val 54623"/>
                <a:gd name="f20" fmla="val 6351"/>
                <a:gd name="f21" fmla="+- 0 0 -90"/>
                <a:gd name="f22" fmla="*/ f3 1 177841"/>
                <a:gd name="f23" fmla="*/ f4 1 71137"/>
                <a:gd name="f24" fmla="val f5"/>
                <a:gd name="f25" fmla="val f6"/>
                <a:gd name="f26" fmla="val f7"/>
                <a:gd name="f27" fmla="*/ f21 f0 1"/>
                <a:gd name="f28" fmla="+- f26 0 f24"/>
                <a:gd name="f29" fmla="+- f25 0 f24"/>
                <a:gd name="f30" fmla="*/ f27 1 f2"/>
                <a:gd name="f31" fmla="*/ f29 1 177841"/>
                <a:gd name="f32" fmla="*/ f28 1 71137"/>
                <a:gd name="f33" fmla="*/ 5081 f29 1"/>
                <a:gd name="f34" fmla="*/ 5081 f28 1"/>
                <a:gd name="f35" fmla="*/ 7622 f28 1"/>
                <a:gd name="f36" fmla="*/ 8892 f28 1"/>
                <a:gd name="f37" fmla="*/ 3811 f29 1"/>
                <a:gd name="f38" fmla="*/ 10163 f28 1"/>
                <a:gd name="f39" fmla="*/ 2541 f29 1"/>
                <a:gd name="f40" fmla="*/ 11433 f28 1"/>
                <a:gd name="f41" fmla="*/ 0 f29 1"/>
                <a:gd name="f42" fmla="*/ 13973 f28 1"/>
                <a:gd name="f43" fmla="*/ 177841 f29 1"/>
                <a:gd name="f44" fmla="*/ 71137 f28 1"/>
                <a:gd name="f45" fmla="*/ 66056 f28 1"/>
                <a:gd name="f46" fmla="*/ 176571 f29 1"/>
                <a:gd name="f47" fmla="*/ 54623 f28 1"/>
                <a:gd name="f48" fmla="*/ 6351 f29 1"/>
                <a:gd name="f49" fmla="*/ 0 f28 1"/>
                <a:gd name="f50" fmla="+- f30 0 f1"/>
                <a:gd name="f51" fmla="*/ f33 1 177841"/>
                <a:gd name="f52" fmla="*/ f34 1 71137"/>
                <a:gd name="f53" fmla="*/ f35 1 71137"/>
                <a:gd name="f54" fmla="*/ f36 1 71137"/>
                <a:gd name="f55" fmla="*/ f37 1 177841"/>
                <a:gd name="f56" fmla="*/ f38 1 71137"/>
                <a:gd name="f57" fmla="*/ f39 1 177841"/>
                <a:gd name="f58" fmla="*/ f40 1 71137"/>
                <a:gd name="f59" fmla="*/ f41 1 177841"/>
                <a:gd name="f60" fmla="*/ f42 1 71137"/>
                <a:gd name="f61" fmla="*/ f43 1 177841"/>
                <a:gd name="f62" fmla="*/ f44 1 71137"/>
                <a:gd name="f63" fmla="*/ f45 1 71137"/>
                <a:gd name="f64" fmla="*/ f46 1 177841"/>
                <a:gd name="f65" fmla="*/ f47 1 71137"/>
                <a:gd name="f66" fmla="*/ f48 1 177841"/>
                <a:gd name="f67" fmla="*/ f49 1 71137"/>
                <a:gd name="f68" fmla="*/ f24 1 f31"/>
                <a:gd name="f69" fmla="*/ f25 1 f31"/>
                <a:gd name="f70" fmla="*/ f24 1 f32"/>
                <a:gd name="f71" fmla="*/ f26 1 f32"/>
                <a:gd name="f72" fmla="*/ f51 1 f31"/>
                <a:gd name="f73" fmla="*/ f52 1 f32"/>
                <a:gd name="f74" fmla="*/ f53 1 f32"/>
                <a:gd name="f75" fmla="*/ f54 1 f32"/>
                <a:gd name="f76" fmla="*/ f55 1 f31"/>
                <a:gd name="f77" fmla="*/ f56 1 f32"/>
                <a:gd name="f78" fmla="*/ f57 1 f31"/>
                <a:gd name="f79" fmla="*/ f58 1 f32"/>
                <a:gd name="f80" fmla="*/ f59 1 f31"/>
                <a:gd name="f81" fmla="*/ f60 1 f32"/>
                <a:gd name="f82" fmla="*/ f61 1 f31"/>
                <a:gd name="f83" fmla="*/ f62 1 f32"/>
                <a:gd name="f84" fmla="*/ f63 1 f32"/>
                <a:gd name="f85" fmla="*/ f64 1 f31"/>
                <a:gd name="f86" fmla="*/ f65 1 f32"/>
                <a:gd name="f87" fmla="*/ f66 1 f31"/>
                <a:gd name="f88" fmla="*/ f67 1 f32"/>
                <a:gd name="f89" fmla="*/ f68 f22 1"/>
                <a:gd name="f90" fmla="*/ f69 f22 1"/>
                <a:gd name="f91" fmla="*/ f71 f23 1"/>
                <a:gd name="f92" fmla="*/ f70 f23 1"/>
                <a:gd name="f93" fmla="*/ f72 f22 1"/>
                <a:gd name="f94" fmla="*/ f73 f23 1"/>
                <a:gd name="f95" fmla="*/ f74 f23 1"/>
                <a:gd name="f96" fmla="*/ f75 f23 1"/>
                <a:gd name="f97" fmla="*/ f76 f22 1"/>
                <a:gd name="f98" fmla="*/ f77 f23 1"/>
                <a:gd name="f99" fmla="*/ f78 f22 1"/>
                <a:gd name="f100" fmla="*/ f79 f23 1"/>
                <a:gd name="f101" fmla="*/ f80 f22 1"/>
                <a:gd name="f102" fmla="*/ f81 f23 1"/>
                <a:gd name="f103" fmla="*/ f82 f22 1"/>
                <a:gd name="f104" fmla="*/ f83 f23 1"/>
                <a:gd name="f105" fmla="*/ f84 f23 1"/>
                <a:gd name="f106" fmla="*/ f85 f22 1"/>
                <a:gd name="f107" fmla="*/ f86 f23 1"/>
                <a:gd name="f108" fmla="*/ f87 f22 1"/>
                <a:gd name="f109" fmla="*/ f88 f23 1"/>
              </a:gdLst>
              <a:ahLst/>
              <a:cxnLst>
                <a:cxn ang="3cd4">
                  <a:pos x="hc" y="t"/>
                </a:cxn>
                <a:cxn ang="0">
                  <a:pos x="r" y="vc"/>
                </a:cxn>
                <a:cxn ang="cd4">
                  <a:pos x="hc" y="b"/>
                </a:cxn>
                <a:cxn ang="cd2">
                  <a:pos x="l" y="vc"/>
                </a:cxn>
                <a:cxn ang="f50">
                  <a:pos x="f93" y="f94"/>
                </a:cxn>
                <a:cxn ang="f50">
                  <a:pos x="f93" y="f94"/>
                </a:cxn>
                <a:cxn ang="f50">
                  <a:pos x="f93" y="f94"/>
                </a:cxn>
                <a:cxn ang="f50">
                  <a:pos x="f93" y="f95"/>
                </a:cxn>
                <a:cxn ang="f50">
                  <a:pos x="f93" y="f95"/>
                </a:cxn>
                <a:cxn ang="f50">
                  <a:pos x="f93" y="f95"/>
                </a:cxn>
                <a:cxn ang="f50">
                  <a:pos x="f93" y="f96"/>
                </a:cxn>
                <a:cxn ang="f50">
                  <a:pos x="f97" y="f98"/>
                </a:cxn>
                <a:cxn ang="f50">
                  <a:pos x="f97" y="f98"/>
                </a:cxn>
                <a:cxn ang="f50">
                  <a:pos x="f99" y="f100"/>
                </a:cxn>
                <a:cxn ang="f50">
                  <a:pos x="f99" y="f100"/>
                </a:cxn>
                <a:cxn ang="f50">
                  <a:pos x="f101" y="f102"/>
                </a:cxn>
                <a:cxn ang="f50">
                  <a:pos x="f103" y="f104"/>
                </a:cxn>
                <a:cxn ang="f50">
                  <a:pos x="f103" y="f105"/>
                </a:cxn>
                <a:cxn ang="f50">
                  <a:pos x="f106" y="f107"/>
                </a:cxn>
                <a:cxn ang="f50">
                  <a:pos x="f108" y="f109"/>
                </a:cxn>
                <a:cxn ang="f50">
                  <a:pos x="f93" y="f94"/>
                </a:cxn>
              </a:cxnLst>
              <a:rect l="f89" t="f92" r="f90" b="f91"/>
              <a:pathLst>
                <a:path w="177841" h="71137">
                  <a:moveTo>
                    <a:pt x="f8" y="f8"/>
                  </a:moveTo>
                  <a:lnTo>
                    <a:pt x="f8" y="f8"/>
                  </a:lnTo>
                  <a:cubicBezTo>
                    <a:pt x="f8" y="f8"/>
                    <a:pt x="f8" y="f8"/>
                    <a:pt x="f8" y="f8"/>
                  </a:cubicBezTo>
                  <a:cubicBezTo>
                    <a:pt x="f8" y="f9"/>
                    <a:pt x="f8" y="f10"/>
                    <a:pt x="f8" y="f10"/>
                  </a:cubicBezTo>
                  <a:lnTo>
                    <a:pt x="f8" y="f10"/>
                  </a:lnTo>
                  <a:lnTo>
                    <a:pt x="f8" y="f10"/>
                  </a:lnTo>
                  <a:cubicBezTo>
                    <a:pt x="f8" y="f10"/>
                    <a:pt x="f8" y="f10"/>
                    <a:pt x="f8" y="f11"/>
                  </a:cubicBezTo>
                  <a:cubicBezTo>
                    <a:pt x="f8" y="f11"/>
                    <a:pt x="f8" y="f12"/>
                    <a:pt x="f13" y="f12"/>
                  </a:cubicBezTo>
                  <a:lnTo>
                    <a:pt x="f13" y="f12"/>
                  </a:lnTo>
                  <a:cubicBezTo>
                    <a:pt x="f13" y="f12"/>
                    <a:pt x="f13" y="f12"/>
                    <a:pt x="f14" y="f15"/>
                  </a:cubicBezTo>
                  <a:lnTo>
                    <a:pt x="f14" y="f15"/>
                  </a:lnTo>
                  <a:lnTo>
                    <a:pt x="f5" y="f16"/>
                  </a:lnTo>
                  <a:lnTo>
                    <a:pt x="f6" y="f7"/>
                  </a:lnTo>
                  <a:lnTo>
                    <a:pt x="f6" y="f17"/>
                  </a:lnTo>
                  <a:lnTo>
                    <a:pt x="f18" y="f19"/>
                  </a:lnTo>
                  <a:lnTo>
                    <a:pt x="f20" y="f5"/>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33">
              <a:extLst>
                <a:ext uri="{FF2B5EF4-FFF2-40B4-BE49-F238E27FC236}">
                  <a16:creationId xmlns:a16="http://schemas.microsoft.com/office/drawing/2014/main" id="{F14FB31E-4B59-D2D7-AC21-DAD3344EA269}"/>
                </a:ext>
              </a:extLst>
            </p:cNvPr>
            <p:cNvSpPr/>
            <p:nvPr/>
          </p:nvSpPr>
          <p:spPr>
            <a:xfrm>
              <a:off x="1342695" y="4372386"/>
              <a:ext cx="50813" cy="442633"/>
            </a:xfrm>
            <a:custGeom>
              <a:avLst/>
              <a:gdLst>
                <a:gd name="f0" fmla="val 10800000"/>
                <a:gd name="f1" fmla="val 5400000"/>
                <a:gd name="f2" fmla="val 180"/>
                <a:gd name="f3" fmla="val w"/>
                <a:gd name="f4" fmla="val h"/>
                <a:gd name="f5" fmla="val 0"/>
                <a:gd name="f6" fmla="val 50811"/>
                <a:gd name="f7" fmla="val 442630"/>
                <a:gd name="f8" fmla="val 36839"/>
                <a:gd name="f9" fmla="val 442066"/>
                <a:gd name="f10" fmla="val 440796"/>
                <a:gd name="f11" fmla="val 38109"/>
                <a:gd name="f12" fmla="val 439525"/>
                <a:gd name="f13" fmla="val 39379"/>
                <a:gd name="f14" fmla="val 438255"/>
                <a:gd name="f15" fmla="val 40649"/>
                <a:gd name="f16" fmla="val 436985"/>
                <a:gd name="f17" fmla="val 41920"/>
                <a:gd name="f18" fmla="val 435714"/>
                <a:gd name="f19" fmla="val 43190"/>
                <a:gd name="f20" fmla="val 44460"/>
                <a:gd name="f21" fmla="val 45731"/>
                <a:gd name="f22" fmla="val 50812"/>
                <a:gd name="f23" fmla="val 15244"/>
                <a:gd name="f24" fmla="val 5081"/>
                <a:gd name="f25" fmla="val 1270"/>
                <a:gd name="f26" fmla="val 443336"/>
                <a:gd name="f27" fmla="+- 0 0 -90"/>
                <a:gd name="f28" fmla="*/ f3 1 50811"/>
                <a:gd name="f29" fmla="*/ f4 1 442630"/>
                <a:gd name="f30" fmla="val f5"/>
                <a:gd name="f31" fmla="val f6"/>
                <a:gd name="f32" fmla="val f7"/>
                <a:gd name="f33" fmla="*/ f27 f0 1"/>
                <a:gd name="f34" fmla="+- f32 0 f30"/>
                <a:gd name="f35" fmla="+- f31 0 f30"/>
                <a:gd name="f36" fmla="*/ f33 1 f2"/>
                <a:gd name="f37" fmla="*/ f35 1 50811"/>
                <a:gd name="f38" fmla="*/ f34 1 442630"/>
                <a:gd name="f39" fmla="*/ 36839 f35 1"/>
                <a:gd name="f40" fmla="*/ 442066 f34 1"/>
                <a:gd name="f41" fmla="*/ 38109 f35 1"/>
                <a:gd name="f42" fmla="*/ 439525 f34 1"/>
                <a:gd name="f43" fmla="*/ 39379 f35 1"/>
                <a:gd name="f44" fmla="*/ 438255 f34 1"/>
                <a:gd name="f45" fmla="*/ 40649 f35 1"/>
                <a:gd name="f46" fmla="*/ 436985 f34 1"/>
                <a:gd name="f47" fmla="*/ 43190 f35 1"/>
                <a:gd name="f48" fmla="*/ 435714 f34 1"/>
                <a:gd name="f49" fmla="*/ 44460 f35 1"/>
                <a:gd name="f50" fmla="*/ 45731 f35 1"/>
                <a:gd name="f51" fmla="*/ 50812 f35 1"/>
                <a:gd name="f52" fmla="*/ 15244 f35 1"/>
                <a:gd name="f53" fmla="*/ 5081 f34 1"/>
                <a:gd name="f54" fmla="*/ 5081 f35 1"/>
                <a:gd name="f55" fmla="*/ 1270 f34 1"/>
                <a:gd name="f56" fmla="*/ 0 f35 1"/>
                <a:gd name="f57" fmla="*/ 0 f34 1"/>
                <a:gd name="f58" fmla="+- f36 0 f1"/>
                <a:gd name="f59" fmla="*/ f39 1 50811"/>
                <a:gd name="f60" fmla="*/ f40 1 442630"/>
                <a:gd name="f61" fmla="*/ f41 1 50811"/>
                <a:gd name="f62" fmla="*/ f42 1 442630"/>
                <a:gd name="f63" fmla="*/ f43 1 50811"/>
                <a:gd name="f64" fmla="*/ f44 1 442630"/>
                <a:gd name="f65" fmla="*/ f45 1 50811"/>
                <a:gd name="f66" fmla="*/ f46 1 442630"/>
                <a:gd name="f67" fmla="*/ f47 1 50811"/>
                <a:gd name="f68" fmla="*/ f48 1 442630"/>
                <a:gd name="f69" fmla="*/ f49 1 50811"/>
                <a:gd name="f70" fmla="*/ f50 1 50811"/>
                <a:gd name="f71" fmla="*/ f51 1 50811"/>
                <a:gd name="f72" fmla="*/ f52 1 50811"/>
                <a:gd name="f73" fmla="*/ f53 1 442630"/>
                <a:gd name="f74" fmla="*/ f54 1 50811"/>
                <a:gd name="f75" fmla="*/ f55 1 442630"/>
                <a:gd name="f76" fmla="*/ f56 1 50811"/>
                <a:gd name="f77" fmla="*/ f57 1 442630"/>
                <a:gd name="f78" fmla="*/ f30 1 f37"/>
                <a:gd name="f79" fmla="*/ f31 1 f37"/>
                <a:gd name="f80" fmla="*/ f30 1 f38"/>
                <a:gd name="f81" fmla="*/ f32 1 f38"/>
                <a:gd name="f82" fmla="*/ f59 1 f37"/>
                <a:gd name="f83" fmla="*/ f60 1 f38"/>
                <a:gd name="f84" fmla="*/ f61 1 f37"/>
                <a:gd name="f85" fmla="*/ f62 1 f38"/>
                <a:gd name="f86" fmla="*/ f63 1 f37"/>
                <a:gd name="f87" fmla="*/ f64 1 f38"/>
                <a:gd name="f88" fmla="*/ f65 1 f37"/>
                <a:gd name="f89" fmla="*/ f66 1 f38"/>
                <a:gd name="f90" fmla="*/ f67 1 f37"/>
                <a:gd name="f91" fmla="*/ f68 1 f38"/>
                <a:gd name="f92" fmla="*/ f69 1 f37"/>
                <a:gd name="f93" fmla="*/ f70 1 f37"/>
                <a:gd name="f94" fmla="*/ f71 1 f37"/>
                <a:gd name="f95" fmla="*/ f72 1 f37"/>
                <a:gd name="f96" fmla="*/ f73 1 f38"/>
                <a:gd name="f97" fmla="*/ f74 1 f37"/>
                <a:gd name="f98" fmla="*/ f75 1 f38"/>
                <a:gd name="f99" fmla="*/ f76 1 f37"/>
                <a:gd name="f100" fmla="*/ f77 1 f38"/>
                <a:gd name="f101" fmla="*/ f78 f28 1"/>
                <a:gd name="f102" fmla="*/ f79 f28 1"/>
                <a:gd name="f103" fmla="*/ f81 f29 1"/>
                <a:gd name="f104" fmla="*/ f80 f29 1"/>
                <a:gd name="f105" fmla="*/ f82 f28 1"/>
                <a:gd name="f106" fmla="*/ f83 f29 1"/>
                <a:gd name="f107" fmla="*/ f84 f28 1"/>
                <a:gd name="f108" fmla="*/ f85 f29 1"/>
                <a:gd name="f109" fmla="*/ f86 f28 1"/>
                <a:gd name="f110" fmla="*/ f87 f29 1"/>
                <a:gd name="f111" fmla="*/ f88 f28 1"/>
                <a:gd name="f112" fmla="*/ f89 f29 1"/>
                <a:gd name="f113" fmla="*/ f90 f28 1"/>
                <a:gd name="f114" fmla="*/ f91 f29 1"/>
                <a:gd name="f115" fmla="*/ f92 f28 1"/>
                <a:gd name="f116" fmla="*/ f93 f28 1"/>
                <a:gd name="f117" fmla="*/ f94 f28 1"/>
                <a:gd name="f118" fmla="*/ f95 f28 1"/>
                <a:gd name="f119" fmla="*/ f96 f29 1"/>
                <a:gd name="f120" fmla="*/ f97 f28 1"/>
                <a:gd name="f121" fmla="*/ f98 f29 1"/>
                <a:gd name="f122" fmla="*/ f99 f28 1"/>
                <a:gd name="f123" fmla="*/ f100 f29 1"/>
              </a:gdLst>
              <a:ahLst/>
              <a:cxnLst>
                <a:cxn ang="3cd4">
                  <a:pos x="hc" y="t"/>
                </a:cxn>
                <a:cxn ang="0">
                  <a:pos x="r" y="vc"/>
                </a:cxn>
                <a:cxn ang="cd4">
                  <a:pos x="hc" y="b"/>
                </a:cxn>
                <a:cxn ang="cd2">
                  <a:pos x="l" y="vc"/>
                </a:cxn>
                <a:cxn ang="f58">
                  <a:pos x="f105" y="f106"/>
                </a:cxn>
                <a:cxn ang="f58">
                  <a:pos x="f105" y="f106"/>
                </a:cxn>
                <a:cxn ang="f58">
                  <a:pos x="f107" y="f108"/>
                </a:cxn>
                <a:cxn ang="f58">
                  <a:pos x="f109" y="f110"/>
                </a:cxn>
                <a:cxn ang="f58">
                  <a:pos x="f111" y="f112"/>
                </a:cxn>
                <a:cxn ang="f58">
                  <a:pos x="f113" y="f114"/>
                </a:cxn>
                <a:cxn ang="f58">
                  <a:pos x="f115" y="f114"/>
                </a:cxn>
                <a:cxn ang="f58">
                  <a:pos x="f116" y="f114"/>
                </a:cxn>
                <a:cxn ang="f58">
                  <a:pos x="f117" y="f112"/>
                </a:cxn>
                <a:cxn ang="f58">
                  <a:pos x="f118" y="f119"/>
                </a:cxn>
                <a:cxn ang="f58">
                  <a:pos x="f120" y="f121"/>
                </a:cxn>
                <a:cxn ang="f58">
                  <a:pos x="f122" y="f123"/>
                </a:cxn>
                <a:cxn ang="f58">
                  <a:pos x="f105" y="f106"/>
                </a:cxn>
                <a:cxn ang="f58">
                  <a:pos x="f105" y="f106"/>
                </a:cxn>
                <a:cxn ang="f58">
                  <a:pos x="f105" y="f106"/>
                </a:cxn>
              </a:cxnLst>
              <a:rect l="f101" t="f104" r="f102" b="f103"/>
              <a:pathLst>
                <a:path w="50811" h="442630">
                  <a:moveTo>
                    <a:pt x="f8" y="f9"/>
                  </a:moveTo>
                  <a:lnTo>
                    <a:pt x="f8" y="f9"/>
                  </a:lnTo>
                  <a:cubicBezTo>
                    <a:pt x="f8" y="f10"/>
                    <a:pt x="f11" y="f10"/>
                    <a:pt x="f11" y="f12"/>
                  </a:cubicBezTo>
                  <a:lnTo>
                    <a:pt x="f13" y="f14"/>
                  </a:lnTo>
                  <a:lnTo>
                    <a:pt x="f15" y="f16"/>
                  </a:lnTo>
                  <a:cubicBezTo>
                    <a:pt x="f17" y="f16"/>
                    <a:pt x="f17" y="f18"/>
                    <a:pt x="f19" y="f18"/>
                  </a:cubicBezTo>
                  <a:lnTo>
                    <a:pt x="f20" y="f18"/>
                  </a:lnTo>
                  <a:cubicBezTo>
                    <a:pt x="f20" y="f18"/>
                    <a:pt x="f21" y="f18"/>
                    <a:pt x="f21" y="f18"/>
                  </a:cubicBezTo>
                  <a:lnTo>
                    <a:pt x="f22" y="f16"/>
                  </a:lnTo>
                  <a:lnTo>
                    <a:pt x="f23" y="f24"/>
                  </a:lnTo>
                  <a:lnTo>
                    <a:pt x="f24" y="f25"/>
                  </a:lnTo>
                  <a:lnTo>
                    <a:pt x="f5" y="f5"/>
                  </a:lnTo>
                  <a:lnTo>
                    <a:pt x="f8" y="f9"/>
                  </a:lnTo>
                  <a:lnTo>
                    <a:pt x="f8" y="f9"/>
                  </a:lnTo>
                  <a:cubicBezTo>
                    <a:pt x="f8" y="f26"/>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34">
              <a:extLst>
                <a:ext uri="{FF2B5EF4-FFF2-40B4-BE49-F238E27FC236}">
                  <a16:creationId xmlns:a16="http://schemas.microsoft.com/office/drawing/2014/main" id="{175612FE-3018-CE97-7421-253A2BD90BE2}"/>
                </a:ext>
              </a:extLst>
            </p:cNvPr>
            <p:cNvSpPr/>
            <p:nvPr/>
          </p:nvSpPr>
          <p:spPr>
            <a:xfrm>
              <a:off x="1379536" y="4816995"/>
              <a:ext cx="19056" cy="58430"/>
            </a:xfrm>
            <a:custGeom>
              <a:avLst/>
              <a:gdLst>
                <a:gd name="f0" fmla="val 10800000"/>
                <a:gd name="f1" fmla="val 5400000"/>
                <a:gd name="f2" fmla="val 180"/>
                <a:gd name="f3" fmla="val w"/>
                <a:gd name="f4" fmla="val h"/>
                <a:gd name="f5" fmla="val 0"/>
                <a:gd name="f6" fmla="val 19054"/>
                <a:gd name="f7" fmla="val 58433"/>
                <a:gd name="f8" fmla="val 48271"/>
                <a:gd name="f9" fmla="val 15244"/>
                <a:gd name="f10" fmla="val 10162"/>
                <a:gd name="f11" fmla="val 5081"/>
                <a:gd name="f12" fmla="val 6352"/>
                <a:gd name="f13" fmla="val 2541"/>
                <a:gd name="f14" fmla="val 2540"/>
                <a:gd name="f15" fmla="val 58434"/>
                <a:gd name="f16" fmla="val 8892"/>
                <a:gd name="f17" fmla="val 55893"/>
                <a:gd name="f18" fmla="+- 0 0 -90"/>
                <a:gd name="f19" fmla="*/ f3 1 19054"/>
                <a:gd name="f20" fmla="*/ f4 1 58433"/>
                <a:gd name="f21" fmla="val f5"/>
                <a:gd name="f22" fmla="val f6"/>
                <a:gd name="f23" fmla="val f7"/>
                <a:gd name="f24" fmla="*/ f18 f0 1"/>
                <a:gd name="f25" fmla="+- f23 0 f21"/>
                <a:gd name="f26" fmla="+- f22 0 f21"/>
                <a:gd name="f27" fmla="*/ f24 1 f2"/>
                <a:gd name="f28" fmla="*/ f26 1 19054"/>
                <a:gd name="f29" fmla="*/ f25 1 58433"/>
                <a:gd name="f30" fmla="*/ 19054 f26 1"/>
                <a:gd name="f31" fmla="*/ 48271 f25 1"/>
                <a:gd name="f32" fmla="*/ 15244 f26 1"/>
                <a:gd name="f33" fmla="*/ 10162 f25 1"/>
                <a:gd name="f34" fmla="*/ 5081 f26 1"/>
                <a:gd name="f35" fmla="*/ 6352 f25 1"/>
                <a:gd name="f36" fmla="*/ 0 f26 1"/>
                <a:gd name="f37" fmla="*/ 0 f25 1"/>
                <a:gd name="f38" fmla="*/ 58434 f25 1"/>
                <a:gd name="f39" fmla="*/ 8892 f26 1"/>
                <a:gd name="f40" fmla="*/ 55893 f25 1"/>
                <a:gd name="f41" fmla="+- f27 0 f1"/>
                <a:gd name="f42" fmla="*/ f30 1 19054"/>
                <a:gd name="f43" fmla="*/ f31 1 58433"/>
                <a:gd name="f44" fmla="*/ f32 1 19054"/>
                <a:gd name="f45" fmla="*/ f33 1 58433"/>
                <a:gd name="f46" fmla="*/ f34 1 19054"/>
                <a:gd name="f47" fmla="*/ f35 1 58433"/>
                <a:gd name="f48" fmla="*/ f36 1 19054"/>
                <a:gd name="f49" fmla="*/ f37 1 58433"/>
                <a:gd name="f50" fmla="*/ f38 1 58433"/>
                <a:gd name="f51" fmla="*/ f39 1 19054"/>
                <a:gd name="f52" fmla="*/ f40 1 58433"/>
                <a:gd name="f53" fmla="*/ f21 1 f28"/>
                <a:gd name="f54" fmla="*/ f22 1 f28"/>
                <a:gd name="f55" fmla="*/ f21 1 f29"/>
                <a:gd name="f56" fmla="*/ f23 1 f29"/>
                <a:gd name="f57" fmla="*/ f42 1 f28"/>
                <a:gd name="f58" fmla="*/ f43 1 f29"/>
                <a:gd name="f59" fmla="*/ f44 1 f28"/>
                <a:gd name="f60" fmla="*/ f45 1 f29"/>
                <a:gd name="f61" fmla="*/ f46 1 f28"/>
                <a:gd name="f62" fmla="*/ f47 1 f29"/>
                <a:gd name="f63" fmla="*/ f48 1 f28"/>
                <a:gd name="f64" fmla="*/ f49 1 f29"/>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20 1"/>
                <a:gd name="f76" fmla="*/ f61 f19 1"/>
                <a:gd name="f77" fmla="*/ f62 f20 1"/>
                <a:gd name="f78" fmla="*/ f63 f19 1"/>
                <a:gd name="f79" fmla="*/ f64 f20 1"/>
                <a:gd name="f80" fmla="*/ f65 f20 1"/>
                <a:gd name="f81" fmla="*/ f66 f19 1"/>
                <a:gd name="f82" fmla="*/ f67 f20 1"/>
              </a:gdLst>
              <a:ahLst/>
              <a:cxnLst>
                <a:cxn ang="3cd4">
                  <a:pos x="hc" y="t"/>
                </a:cxn>
                <a:cxn ang="0">
                  <a:pos x="r" y="vc"/>
                </a:cxn>
                <a:cxn ang="cd4">
                  <a:pos x="hc" y="b"/>
                </a:cxn>
                <a:cxn ang="cd2">
                  <a:pos x="l" y="vc"/>
                </a:cxn>
                <a:cxn ang="f41">
                  <a:pos x="f72" y="f73"/>
                </a:cxn>
                <a:cxn ang="f41">
                  <a:pos x="f74" y="f75"/>
                </a:cxn>
                <a:cxn ang="f41">
                  <a:pos x="f76" y="f77"/>
                </a:cxn>
                <a:cxn ang="f41">
                  <a:pos x="f78" y="f79"/>
                </a:cxn>
                <a:cxn ang="f41">
                  <a:pos x="f76" y="f80"/>
                </a:cxn>
                <a:cxn ang="f41">
                  <a:pos x="f81" y="f82"/>
                </a:cxn>
                <a:cxn ang="f41">
                  <a:pos x="f72" y="f73"/>
                </a:cxn>
              </a:cxnLst>
              <a:rect l="f68" t="f71" r="f69" b="f70"/>
              <a:pathLst>
                <a:path w="19054" h="58433">
                  <a:moveTo>
                    <a:pt x="f6" y="f8"/>
                  </a:moveTo>
                  <a:lnTo>
                    <a:pt x="f9" y="f10"/>
                  </a:lnTo>
                  <a:lnTo>
                    <a:pt x="f11" y="f12"/>
                  </a:lnTo>
                  <a:cubicBezTo>
                    <a:pt x="f13" y="f11"/>
                    <a:pt x="f5" y="f14"/>
                    <a:pt x="f5" y="f5"/>
                  </a:cubicBezTo>
                  <a:lnTo>
                    <a:pt x="f11" y="f15"/>
                  </a:lnTo>
                  <a:lnTo>
                    <a:pt x="f16" y="f1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35">
              <a:extLst>
                <a:ext uri="{FF2B5EF4-FFF2-40B4-BE49-F238E27FC236}">
                  <a16:creationId xmlns:a16="http://schemas.microsoft.com/office/drawing/2014/main" id="{77615785-7E04-EC3B-AA74-0E376B68964A}"/>
                </a:ext>
              </a:extLst>
            </p:cNvPr>
            <p:cNvSpPr/>
            <p:nvPr/>
          </p:nvSpPr>
          <p:spPr>
            <a:xfrm>
              <a:off x="1378970" y="4816995"/>
              <a:ext cx="566" cy="12701"/>
            </a:xfrm>
            <a:custGeom>
              <a:avLst/>
              <a:gdLst>
                <a:gd name="f0" fmla="val 10800000"/>
                <a:gd name="f1" fmla="val 5400000"/>
                <a:gd name="f2" fmla="val 180"/>
                <a:gd name="f3" fmla="val w"/>
                <a:gd name="f4" fmla="val h"/>
                <a:gd name="f5" fmla="val 0"/>
                <a:gd name="f6" fmla="val 564"/>
                <a:gd name="f7" fmla="val 12703"/>
                <a:gd name="f8" fmla="val 565"/>
                <a:gd name="f9" fmla="val -706"/>
                <a:gd name="f10" fmla="+- 0 0 -90"/>
                <a:gd name="f11" fmla="*/ f3 1 564"/>
                <a:gd name="f12" fmla="*/ f4 1 12703"/>
                <a:gd name="f13" fmla="val f5"/>
                <a:gd name="f14" fmla="val f6"/>
                <a:gd name="f15" fmla="val f7"/>
                <a:gd name="f16" fmla="*/ f10 f0 1"/>
                <a:gd name="f17" fmla="+- f15 0 f13"/>
                <a:gd name="f18" fmla="+- f14 0 f13"/>
                <a:gd name="f19" fmla="*/ f16 1 f2"/>
                <a:gd name="f20" fmla="*/ f18 1 564"/>
                <a:gd name="f21" fmla="*/ f17 1 12703"/>
                <a:gd name="f22" fmla="*/ 565 f18 1"/>
                <a:gd name="f23" fmla="*/ 0 f17 1"/>
                <a:gd name="f24" fmla="+- f19 0 f1"/>
                <a:gd name="f25" fmla="*/ f22 1 564"/>
                <a:gd name="f26" fmla="*/ f23 1 12703"/>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564" h="12703">
                  <a:moveTo>
                    <a:pt x="f8" y="f5"/>
                  </a:moveTo>
                  <a:lnTo>
                    <a:pt x="f8" y="f5"/>
                  </a:lnTo>
                  <a:lnTo>
                    <a:pt x="f8" y="f5"/>
                  </a:lnTo>
                  <a:cubicBezTo>
                    <a:pt x="f8" y="f5"/>
                    <a:pt x="f9"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36">
              <a:extLst>
                <a:ext uri="{FF2B5EF4-FFF2-40B4-BE49-F238E27FC236}">
                  <a16:creationId xmlns:a16="http://schemas.microsoft.com/office/drawing/2014/main" id="{4E0DE8F2-E974-E142-6556-400DB7A6B4FA}"/>
                </a:ext>
              </a:extLst>
            </p:cNvPr>
            <p:cNvSpPr/>
            <p:nvPr/>
          </p:nvSpPr>
          <p:spPr>
            <a:xfrm>
              <a:off x="1385892" y="480937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37">
              <a:extLst>
                <a:ext uri="{FF2B5EF4-FFF2-40B4-BE49-F238E27FC236}">
                  <a16:creationId xmlns:a16="http://schemas.microsoft.com/office/drawing/2014/main" id="{A9729D21-1192-1963-98D7-E74F871571D0}"/>
                </a:ext>
              </a:extLst>
            </p:cNvPr>
            <p:cNvSpPr/>
            <p:nvPr/>
          </p:nvSpPr>
          <p:spPr>
            <a:xfrm>
              <a:off x="1459565" y="4839864"/>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38">
              <a:extLst>
                <a:ext uri="{FF2B5EF4-FFF2-40B4-BE49-F238E27FC236}">
                  <a16:creationId xmlns:a16="http://schemas.microsoft.com/office/drawing/2014/main" id="{9E8F43B5-1D49-8451-7740-87501B9174FE}"/>
                </a:ext>
              </a:extLst>
            </p:cNvPr>
            <p:cNvSpPr/>
            <p:nvPr/>
          </p:nvSpPr>
          <p:spPr>
            <a:xfrm>
              <a:off x="1457023" y="4843110"/>
              <a:ext cx="566" cy="566"/>
            </a:xfrm>
            <a:custGeom>
              <a:avLst/>
              <a:gdLst>
                <a:gd name="f0" fmla="val 10800000"/>
                <a:gd name="f1" fmla="val 5400000"/>
                <a:gd name="f2" fmla="val 180"/>
                <a:gd name="f3" fmla="val w"/>
                <a:gd name="f4" fmla="val h"/>
                <a:gd name="f5" fmla="val 0"/>
                <a:gd name="f6" fmla="val 564"/>
                <a:gd name="f7" fmla="val 1270"/>
                <a:gd name="f8" fmla="val -706"/>
                <a:gd name="f9" fmla="+- 0 0 -90"/>
                <a:gd name="f10" fmla="*/ f3 1 564"/>
                <a:gd name="f11" fmla="*/ f4 1 564"/>
                <a:gd name="f12" fmla="val f5"/>
                <a:gd name="f13" fmla="val f6"/>
                <a:gd name="f14" fmla="*/ f9 f0 1"/>
                <a:gd name="f15" fmla="+- f13 0 f12"/>
                <a:gd name="f16" fmla="*/ f14 1 f2"/>
                <a:gd name="f17" fmla="*/ f15 1 564"/>
                <a:gd name="f18" fmla="*/ 0 f15 1"/>
                <a:gd name="f19" fmla="*/ 564 f15 1"/>
                <a:gd name="f20" fmla="+- f16 0 f1"/>
                <a:gd name="f21" fmla="*/ f18 1 564"/>
                <a:gd name="f22" fmla="*/ f19 1 564"/>
                <a:gd name="f23" fmla="*/ f12 1 f17"/>
                <a:gd name="f24" fmla="*/ f13 1 f17"/>
                <a:gd name="f25" fmla="*/ f21 1 f17"/>
                <a:gd name="f26" fmla="*/ f22 1 f17"/>
                <a:gd name="f27" fmla="*/ f23 f10 1"/>
                <a:gd name="f28" fmla="*/ f24 f10 1"/>
                <a:gd name="f29" fmla="*/ f24 f11 1"/>
                <a:gd name="f30" fmla="*/ f23 f11 1"/>
                <a:gd name="f31" fmla="*/ f25 f10 1"/>
                <a:gd name="f32" fmla="*/ f26 f11 1"/>
              </a:gdLst>
              <a:ahLst/>
              <a:cxnLst>
                <a:cxn ang="3cd4">
                  <a:pos x="hc" y="t"/>
                </a:cxn>
                <a:cxn ang="0">
                  <a:pos x="r" y="vc"/>
                </a:cxn>
                <a:cxn ang="cd4">
                  <a:pos x="hc" y="b"/>
                </a:cxn>
                <a:cxn ang="cd2">
                  <a:pos x="l" y="vc"/>
                </a:cxn>
                <a:cxn ang="f20">
                  <a:pos x="f31" y="f32"/>
                </a:cxn>
                <a:cxn ang="f20">
                  <a:pos x="f31" y="f32"/>
                </a:cxn>
                <a:cxn ang="f20">
                  <a:pos x="f31" y="f32"/>
                </a:cxn>
                <a:cxn ang="f20">
                  <a:pos x="f31" y="f32"/>
                </a:cxn>
              </a:cxnLst>
              <a:rect l="f27" t="f30" r="f28" b="f29"/>
              <a:pathLst>
                <a:path w="564" h="564">
                  <a:moveTo>
                    <a:pt x="f5" y="f6"/>
                  </a:moveTo>
                  <a:cubicBezTo>
                    <a:pt x="f5" y="f6"/>
                    <a:pt x="f7" y="f8"/>
                    <a:pt x="f5" y="f6"/>
                  </a:cubicBezTo>
                  <a:lnTo>
                    <a:pt x="f5" y="f6"/>
                  </a:lnTo>
                  <a:lnTo>
                    <a:pt x="f5"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39">
              <a:extLst>
                <a:ext uri="{FF2B5EF4-FFF2-40B4-BE49-F238E27FC236}">
                  <a16:creationId xmlns:a16="http://schemas.microsoft.com/office/drawing/2014/main" id="{434D473B-C7A8-7685-F56F-1999211C3A33}"/>
                </a:ext>
              </a:extLst>
            </p:cNvPr>
            <p:cNvSpPr/>
            <p:nvPr/>
          </p:nvSpPr>
          <p:spPr>
            <a:xfrm>
              <a:off x="1379536" y="4809378"/>
              <a:ext cx="58430" cy="30486"/>
            </a:xfrm>
            <a:custGeom>
              <a:avLst/>
              <a:gdLst>
                <a:gd name="f0" fmla="val 10800000"/>
                <a:gd name="f1" fmla="val 5400000"/>
                <a:gd name="f2" fmla="val 180"/>
                <a:gd name="f3" fmla="val w"/>
                <a:gd name="f4" fmla="val h"/>
                <a:gd name="f5" fmla="val 0"/>
                <a:gd name="f6" fmla="val 58433"/>
                <a:gd name="f7" fmla="val 30487"/>
                <a:gd name="f8" fmla="val 5081"/>
                <a:gd name="f9" fmla="val 13973"/>
                <a:gd name="f10" fmla="val 15244"/>
                <a:gd name="f11" fmla="val 17784"/>
                <a:gd name="f12" fmla="val 55893"/>
                <a:gd name="f13" fmla="val 29217"/>
                <a:gd name="f14" fmla="val 57163"/>
                <a:gd name="f15" fmla="val 15243"/>
                <a:gd name="f16" fmla="val 1270"/>
                <a:gd name="f17" fmla="val 8892"/>
                <a:gd name="f18" fmla="val 7622"/>
                <a:gd name="f19" fmla="val 6351"/>
                <a:gd name="f20" fmla="val 3811"/>
                <a:gd name="f21" fmla="val 2541"/>
                <a:gd name="f22" fmla="val 2540"/>
                <a:gd name="f23" fmla="val 6352"/>
                <a:gd name="f24" fmla="val 10162"/>
                <a:gd name="f25" fmla="val 12703"/>
                <a:gd name="f26" fmla="+- 0 0 -90"/>
                <a:gd name="f27" fmla="*/ f3 1 58433"/>
                <a:gd name="f28" fmla="*/ f4 1 30487"/>
                <a:gd name="f29" fmla="val f5"/>
                <a:gd name="f30" fmla="val f6"/>
                <a:gd name="f31" fmla="val f7"/>
                <a:gd name="f32" fmla="*/ f26 f0 1"/>
                <a:gd name="f33" fmla="+- f31 0 f29"/>
                <a:gd name="f34" fmla="+- f30 0 f29"/>
                <a:gd name="f35" fmla="*/ f32 1 f2"/>
                <a:gd name="f36" fmla="*/ f34 1 58433"/>
                <a:gd name="f37" fmla="*/ f33 1 30487"/>
                <a:gd name="f38" fmla="*/ 5081 f34 1"/>
                <a:gd name="f39" fmla="*/ 13973 f33 1"/>
                <a:gd name="f40" fmla="*/ 15244 f34 1"/>
                <a:gd name="f41" fmla="*/ 17784 f33 1"/>
                <a:gd name="f42" fmla="*/ 55893 f34 1"/>
                <a:gd name="f43" fmla="*/ 30487 f33 1"/>
                <a:gd name="f44" fmla="*/ 58433 f34 1"/>
                <a:gd name="f45" fmla="*/ 29217 f33 1"/>
                <a:gd name="f46" fmla="*/ 57163 f34 1"/>
                <a:gd name="f47" fmla="*/ 15243 f33 1"/>
                <a:gd name="f48" fmla="*/ 13973 f34 1"/>
                <a:gd name="f49" fmla="*/ 1270 f33 1"/>
                <a:gd name="f50" fmla="*/ 8892 f34 1"/>
                <a:gd name="f51" fmla="*/ 0 f33 1"/>
                <a:gd name="f52" fmla="*/ 7622 f34 1"/>
                <a:gd name="f53" fmla="*/ 6351 f34 1"/>
                <a:gd name="f54" fmla="*/ 3811 f34 1"/>
                <a:gd name="f55" fmla="*/ 2541 f34 1"/>
                <a:gd name="f56" fmla="*/ 2540 f33 1"/>
                <a:gd name="f57" fmla="*/ 1270 f34 1"/>
                <a:gd name="f58" fmla="*/ 3811 f33 1"/>
                <a:gd name="f59" fmla="*/ 0 f34 1"/>
                <a:gd name="f60" fmla="*/ 6352 f33 1"/>
                <a:gd name="f61" fmla="*/ 8892 f33 1"/>
                <a:gd name="f62" fmla="+- f35 0 f1"/>
                <a:gd name="f63" fmla="*/ f38 1 58433"/>
                <a:gd name="f64" fmla="*/ f39 1 30487"/>
                <a:gd name="f65" fmla="*/ f40 1 58433"/>
                <a:gd name="f66" fmla="*/ f41 1 30487"/>
                <a:gd name="f67" fmla="*/ f42 1 58433"/>
                <a:gd name="f68" fmla="*/ f43 1 30487"/>
                <a:gd name="f69" fmla="*/ f44 1 58433"/>
                <a:gd name="f70" fmla="*/ f45 1 30487"/>
                <a:gd name="f71" fmla="*/ f46 1 58433"/>
                <a:gd name="f72" fmla="*/ f47 1 30487"/>
                <a:gd name="f73" fmla="*/ f48 1 58433"/>
                <a:gd name="f74" fmla="*/ f49 1 30487"/>
                <a:gd name="f75" fmla="*/ f50 1 58433"/>
                <a:gd name="f76" fmla="*/ f51 1 30487"/>
                <a:gd name="f77" fmla="*/ f52 1 58433"/>
                <a:gd name="f78" fmla="*/ f53 1 58433"/>
                <a:gd name="f79" fmla="*/ f54 1 58433"/>
                <a:gd name="f80" fmla="*/ f55 1 58433"/>
                <a:gd name="f81" fmla="*/ f56 1 30487"/>
                <a:gd name="f82" fmla="*/ f57 1 58433"/>
                <a:gd name="f83" fmla="*/ f58 1 30487"/>
                <a:gd name="f84" fmla="*/ f59 1 58433"/>
                <a:gd name="f85" fmla="*/ f60 1 30487"/>
                <a:gd name="f86" fmla="*/ f61 1 30487"/>
                <a:gd name="f87" fmla="*/ f29 1 f36"/>
                <a:gd name="f88" fmla="*/ f30 1 f36"/>
                <a:gd name="f89" fmla="*/ f29 1 f37"/>
                <a:gd name="f90" fmla="*/ f31 1 f37"/>
                <a:gd name="f91" fmla="*/ f63 1 f36"/>
                <a:gd name="f92" fmla="*/ f64 1 f37"/>
                <a:gd name="f93" fmla="*/ f65 1 f36"/>
                <a:gd name="f94" fmla="*/ f66 1 f37"/>
                <a:gd name="f95" fmla="*/ f67 1 f36"/>
                <a:gd name="f96" fmla="*/ f68 1 f37"/>
                <a:gd name="f97" fmla="*/ f69 1 f36"/>
                <a:gd name="f98" fmla="*/ f70 1 f37"/>
                <a:gd name="f99" fmla="*/ f71 1 f36"/>
                <a:gd name="f100" fmla="*/ f72 1 f37"/>
                <a:gd name="f101" fmla="*/ f73 1 f36"/>
                <a:gd name="f102" fmla="*/ f74 1 f37"/>
                <a:gd name="f103" fmla="*/ f75 1 f36"/>
                <a:gd name="f104" fmla="*/ f76 1 f37"/>
                <a:gd name="f105" fmla="*/ f77 1 f36"/>
                <a:gd name="f106" fmla="*/ f78 1 f36"/>
                <a:gd name="f107" fmla="*/ f79 1 f36"/>
                <a:gd name="f108" fmla="*/ f80 1 f36"/>
                <a:gd name="f109" fmla="*/ f81 1 f37"/>
                <a:gd name="f110" fmla="*/ f82 1 f36"/>
                <a:gd name="f111" fmla="*/ f83 1 f37"/>
                <a:gd name="f112" fmla="*/ f84 1 f36"/>
                <a:gd name="f113" fmla="*/ f85 1 f37"/>
                <a:gd name="f114" fmla="*/ f86 1 f37"/>
                <a:gd name="f115" fmla="*/ f87 f27 1"/>
                <a:gd name="f116" fmla="*/ f88 f27 1"/>
                <a:gd name="f117" fmla="*/ f90 f28 1"/>
                <a:gd name="f118" fmla="*/ f89 f28 1"/>
                <a:gd name="f119" fmla="*/ f91 f27 1"/>
                <a:gd name="f120" fmla="*/ f92 f28 1"/>
                <a:gd name="f121" fmla="*/ f93 f27 1"/>
                <a:gd name="f122" fmla="*/ f94 f28 1"/>
                <a:gd name="f123" fmla="*/ f95 f27 1"/>
                <a:gd name="f124" fmla="*/ f96 f28 1"/>
                <a:gd name="f125" fmla="*/ f97 f27 1"/>
                <a:gd name="f126" fmla="*/ f98 f28 1"/>
                <a:gd name="f127" fmla="*/ f99 f27 1"/>
                <a:gd name="f128" fmla="*/ f100 f28 1"/>
                <a:gd name="f129" fmla="*/ f101 f27 1"/>
                <a:gd name="f130" fmla="*/ f102 f28 1"/>
                <a:gd name="f131" fmla="*/ f103 f27 1"/>
                <a:gd name="f132" fmla="*/ f104 f28 1"/>
                <a:gd name="f133" fmla="*/ f105 f27 1"/>
                <a:gd name="f134" fmla="*/ f106 f27 1"/>
                <a:gd name="f135" fmla="*/ f107 f27 1"/>
                <a:gd name="f136" fmla="*/ f108 f27 1"/>
                <a:gd name="f137" fmla="*/ f109 f28 1"/>
                <a:gd name="f138" fmla="*/ f110 f27 1"/>
                <a:gd name="f139" fmla="*/ f111 f28 1"/>
                <a:gd name="f140" fmla="*/ f112 f27 1"/>
                <a:gd name="f141" fmla="*/ f113 f28 1"/>
                <a:gd name="f142" fmla="*/ f114 f28 1"/>
              </a:gdLst>
              <a:ahLst/>
              <a:cxnLst>
                <a:cxn ang="3cd4">
                  <a:pos x="hc" y="t"/>
                </a:cxn>
                <a:cxn ang="0">
                  <a:pos x="r" y="vc"/>
                </a:cxn>
                <a:cxn ang="cd4">
                  <a:pos x="hc" y="b"/>
                </a:cxn>
                <a:cxn ang="cd2">
                  <a:pos x="l" y="vc"/>
                </a:cxn>
                <a:cxn ang="f62">
                  <a:pos x="f119" y="f120"/>
                </a:cxn>
                <a:cxn ang="f62">
                  <a:pos x="f121" y="f122"/>
                </a:cxn>
                <a:cxn ang="f62">
                  <a:pos x="f123" y="f124"/>
                </a:cxn>
                <a:cxn ang="f62">
                  <a:pos x="f125" y="f126"/>
                </a:cxn>
                <a:cxn ang="f62">
                  <a:pos x="f127" y="f128"/>
                </a:cxn>
                <a:cxn ang="f62">
                  <a:pos x="f129" y="f130"/>
                </a:cxn>
                <a:cxn ang="f62">
                  <a:pos x="f131" y="f132"/>
                </a:cxn>
                <a:cxn ang="f62">
                  <a:pos x="f133" y="f132"/>
                </a:cxn>
                <a:cxn ang="f62">
                  <a:pos x="f134" y="f132"/>
                </a:cxn>
                <a:cxn ang="f62">
                  <a:pos x="f135" y="f130"/>
                </a:cxn>
                <a:cxn ang="f62">
                  <a:pos x="f136" y="f137"/>
                </a:cxn>
                <a:cxn ang="f62">
                  <a:pos x="f138" y="f139"/>
                </a:cxn>
                <a:cxn ang="f62">
                  <a:pos x="f140" y="f141"/>
                </a:cxn>
                <a:cxn ang="f62">
                  <a:pos x="f140" y="f141"/>
                </a:cxn>
                <a:cxn ang="f62">
                  <a:pos x="f140" y="f142"/>
                </a:cxn>
                <a:cxn ang="f62">
                  <a:pos x="f140" y="f142"/>
                </a:cxn>
                <a:cxn ang="f62">
                  <a:pos x="f140" y="f142"/>
                </a:cxn>
                <a:cxn ang="f62">
                  <a:pos x="f119" y="f120"/>
                </a:cxn>
              </a:cxnLst>
              <a:rect l="f115" t="f118" r="f116" b="f117"/>
              <a:pathLst>
                <a:path w="58433" h="30487">
                  <a:moveTo>
                    <a:pt x="f8" y="f9"/>
                  </a:moveTo>
                  <a:lnTo>
                    <a:pt x="f10" y="f11"/>
                  </a:lnTo>
                  <a:lnTo>
                    <a:pt x="f12" y="f7"/>
                  </a:lnTo>
                  <a:lnTo>
                    <a:pt x="f6" y="f13"/>
                  </a:lnTo>
                  <a:lnTo>
                    <a:pt x="f14" y="f15"/>
                  </a:lnTo>
                  <a:lnTo>
                    <a:pt x="f9" y="f16"/>
                  </a:lnTo>
                  <a:lnTo>
                    <a:pt x="f17" y="f5"/>
                  </a:lnTo>
                  <a:cubicBezTo>
                    <a:pt x="f17" y="f5"/>
                    <a:pt x="f18" y="f5"/>
                    <a:pt x="f18" y="f5"/>
                  </a:cubicBezTo>
                  <a:lnTo>
                    <a:pt x="f19" y="f5"/>
                  </a:lnTo>
                  <a:cubicBezTo>
                    <a:pt x="f8" y="f5"/>
                    <a:pt x="f20" y="f5"/>
                    <a:pt x="f20" y="f16"/>
                  </a:cubicBezTo>
                  <a:lnTo>
                    <a:pt x="f21" y="f22"/>
                  </a:lnTo>
                  <a:lnTo>
                    <a:pt x="f16" y="f20"/>
                  </a:lnTo>
                  <a:cubicBezTo>
                    <a:pt x="f16" y="f8"/>
                    <a:pt x="f5" y="f8"/>
                    <a:pt x="f5" y="f23"/>
                  </a:cubicBezTo>
                  <a:lnTo>
                    <a:pt x="f5" y="f23"/>
                  </a:lnTo>
                  <a:cubicBezTo>
                    <a:pt x="f5" y="f18"/>
                    <a:pt x="f5" y="f18"/>
                    <a:pt x="f5" y="f17"/>
                  </a:cubicBezTo>
                  <a:lnTo>
                    <a:pt x="f5" y="f17"/>
                  </a:lnTo>
                  <a:lnTo>
                    <a:pt x="f5" y="f17"/>
                  </a:lnTo>
                  <a:cubicBezTo>
                    <a:pt x="f5" y="f24"/>
                    <a:pt x="f21"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40">
              <a:extLst>
                <a:ext uri="{FF2B5EF4-FFF2-40B4-BE49-F238E27FC236}">
                  <a16:creationId xmlns:a16="http://schemas.microsoft.com/office/drawing/2014/main" id="{8E292553-635D-7D29-03B8-4E57B2EC0B80}"/>
                </a:ext>
              </a:extLst>
            </p:cNvPr>
            <p:cNvSpPr/>
            <p:nvPr/>
          </p:nvSpPr>
          <p:spPr>
            <a:xfrm>
              <a:off x="6882451" y="568969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41">
              <a:extLst>
                <a:ext uri="{FF2B5EF4-FFF2-40B4-BE49-F238E27FC236}">
                  <a16:creationId xmlns:a16="http://schemas.microsoft.com/office/drawing/2014/main" id="{75DD3F30-4878-0F41-7551-570A28CABBF6}"/>
                </a:ext>
              </a:extLst>
            </p:cNvPr>
            <p:cNvSpPr/>
            <p:nvPr/>
          </p:nvSpPr>
          <p:spPr>
            <a:xfrm>
              <a:off x="6817665" y="5693502"/>
              <a:ext cx="66056" cy="1159788"/>
            </a:xfrm>
            <a:custGeom>
              <a:avLst/>
              <a:gdLst>
                <a:gd name="f0" fmla="val 10800000"/>
                <a:gd name="f1" fmla="val 5400000"/>
                <a:gd name="f2" fmla="val 180"/>
                <a:gd name="f3" fmla="val w"/>
                <a:gd name="f4" fmla="val h"/>
                <a:gd name="f5" fmla="val 0"/>
                <a:gd name="f6" fmla="val 66055"/>
                <a:gd name="f7" fmla="val 1159788"/>
                <a:gd name="f8" fmla="val 2540"/>
                <a:gd name="f9" fmla="val 3811"/>
                <a:gd name="f10" fmla="val 5081"/>
                <a:gd name="f11" fmla="val 64785"/>
                <a:gd name="f12" fmla="val 50812"/>
                <a:gd name="f13" fmla="val 17784"/>
                <a:gd name="f14" fmla="val 15244"/>
                <a:gd name="f15" fmla="val 1270"/>
                <a:gd name="f16" fmla="+- 0 0 -90"/>
                <a:gd name="f17" fmla="*/ f3 1 66055"/>
                <a:gd name="f18" fmla="*/ f4 1 1159788"/>
                <a:gd name="f19" fmla="val f5"/>
                <a:gd name="f20" fmla="val f6"/>
                <a:gd name="f21" fmla="val f7"/>
                <a:gd name="f22" fmla="*/ f16 f0 1"/>
                <a:gd name="f23" fmla="+- f21 0 f19"/>
                <a:gd name="f24" fmla="+- f20 0 f19"/>
                <a:gd name="f25" fmla="*/ f22 1 f2"/>
                <a:gd name="f26" fmla="*/ f24 1 66055"/>
                <a:gd name="f27" fmla="*/ f23 1 1159788"/>
                <a:gd name="f28" fmla="*/ 66055 f24 1"/>
                <a:gd name="f29" fmla="*/ 2540 f23 1"/>
                <a:gd name="f30" fmla="*/ 3811 f23 1"/>
                <a:gd name="f31" fmla="*/ 64785 f24 1"/>
                <a:gd name="f32" fmla="*/ 5081 f23 1"/>
                <a:gd name="f33" fmla="*/ 50812 f24 1"/>
                <a:gd name="f34" fmla="*/ 17784 f23 1"/>
                <a:gd name="f35" fmla="*/ 0 f24 1"/>
                <a:gd name="f36" fmla="*/ 1159788 f23 1"/>
                <a:gd name="f37" fmla="*/ 15244 f24 1"/>
                <a:gd name="f38" fmla="*/ 0 f23 1"/>
                <a:gd name="f39" fmla="*/ 1270 f23 1"/>
                <a:gd name="f40" fmla="+- f25 0 f1"/>
                <a:gd name="f41" fmla="*/ f28 1 66055"/>
                <a:gd name="f42" fmla="*/ f29 1 1159788"/>
                <a:gd name="f43" fmla="*/ f30 1 1159788"/>
                <a:gd name="f44" fmla="*/ f31 1 66055"/>
                <a:gd name="f45" fmla="*/ f32 1 1159788"/>
                <a:gd name="f46" fmla="*/ f33 1 66055"/>
                <a:gd name="f47" fmla="*/ f34 1 1159788"/>
                <a:gd name="f48" fmla="*/ f35 1 66055"/>
                <a:gd name="f49" fmla="*/ f36 1 1159788"/>
                <a:gd name="f50" fmla="*/ f37 1 66055"/>
                <a:gd name="f51" fmla="*/ f38 1 1159788"/>
                <a:gd name="f52" fmla="*/ f39 1 1159788"/>
                <a:gd name="f53" fmla="*/ f19 1 f26"/>
                <a:gd name="f54" fmla="*/ f20 1 f26"/>
                <a:gd name="f55" fmla="*/ f19 1 f27"/>
                <a:gd name="f56" fmla="*/ f21 1 f27"/>
                <a:gd name="f57" fmla="*/ f41 1 f26"/>
                <a:gd name="f58" fmla="*/ f42 1 f27"/>
                <a:gd name="f59" fmla="*/ f43 1 f27"/>
                <a:gd name="f60" fmla="*/ f44 1 f26"/>
                <a:gd name="f61" fmla="*/ f45 1 f27"/>
                <a:gd name="f62" fmla="*/ f46 1 f26"/>
                <a:gd name="f63" fmla="*/ f47 1 f27"/>
                <a:gd name="f64" fmla="*/ f48 1 f26"/>
                <a:gd name="f65" fmla="*/ f49 1 f27"/>
                <a:gd name="f66" fmla="*/ f50 1 f26"/>
                <a:gd name="f67" fmla="*/ f51 1 f27"/>
                <a:gd name="f68" fmla="*/ f52 1 f27"/>
                <a:gd name="f69" fmla="*/ f53 f17 1"/>
                <a:gd name="f70" fmla="*/ f54 f17 1"/>
                <a:gd name="f71" fmla="*/ f56 f18 1"/>
                <a:gd name="f72" fmla="*/ f55 f18 1"/>
                <a:gd name="f73" fmla="*/ f57 f17 1"/>
                <a:gd name="f74" fmla="*/ f58 f18 1"/>
                <a:gd name="f75" fmla="*/ f59 f18 1"/>
                <a:gd name="f76" fmla="*/ f60 f17 1"/>
                <a:gd name="f77" fmla="*/ f61 f18 1"/>
                <a:gd name="f78" fmla="*/ f62 f17 1"/>
                <a:gd name="f79" fmla="*/ f63 f18 1"/>
                <a:gd name="f80" fmla="*/ f64 f17 1"/>
                <a:gd name="f81" fmla="*/ f65 f18 1"/>
                <a:gd name="f82" fmla="*/ f66 f17 1"/>
                <a:gd name="f83" fmla="*/ f67 f18 1"/>
                <a:gd name="f84" fmla="*/ f68 f18 1"/>
              </a:gdLst>
              <a:ahLst/>
              <a:cxnLst>
                <a:cxn ang="3cd4">
                  <a:pos x="hc" y="t"/>
                </a:cxn>
                <a:cxn ang="0">
                  <a:pos x="r" y="vc"/>
                </a:cxn>
                <a:cxn ang="cd4">
                  <a:pos x="hc" y="b"/>
                </a:cxn>
                <a:cxn ang="cd2">
                  <a:pos x="l" y="vc"/>
                </a:cxn>
                <a:cxn ang="f40">
                  <a:pos x="f73" y="f74"/>
                </a:cxn>
                <a:cxn ang="f40">
                  <a:pos x="f73" y="f74"/>
                </a:cxn>
                <a:cxn ang="f40">
                  <a:pos x="f73" y="f75"/>
                </a:cxn>
                <a:cxn ang="f40">
                  <a:pos x="f76" y="f77"/>
                </a:cxn>
                <a:cxn ang="f40">
                  <a:pos x="f76" y="f77"/>
                </a:cxn>
                <a:cxn ang="f40">
                  <a:pos x="f78" y="f79"/>
                </a:cxn>
                <a:cxn ang="f40">
                  <a:pos x="f80" y="f81"/>
                </a:cxn>
                <a:cxn ang="f40">
                  <a:pos x="f82" y="f81"/>
                </a:cxn>
                <a:cxn ang="f40">
                  <a:pos x="f73" y="f83"/>
                </a:cxn>
                <a:cxn ang="f40">
                  <a:pos x="f73" y="f83"/>
                </a:cxn>
                <a:cxn ang="f40">
                  <a:pos x="f73" y="f84"/>
                </a:cxn>
                <a:cxn ang="f40">
                  <a:pos x="f73" y="f74"/>
                </a:cxn>
              </a:cxnLst>
              <a:rect l="f69" t="f72" r="f70" b="f71"/>
              <a:pathLst>
                <a:path w="66055" h="1159788">
                  <a:moveTo>
                    <a:pt x="f6" y="f8"/>
                  </a:moveTo>
                  <a:lnTo>
                    <a:pt x="f6" y="f8"/>
                  </a:lnTo>
                  <a:cubicBezTo>
                    <a:pt x="f6" y="f8"/>
                    <a:pt x="f6" y="f9"/>
                    <a:pt x="f6" y="f9"/>
                  </a:cubicBezTo>
                  <a:cubicBezTo>
                    <a:pt x="f6" y="f9"/>
                    <a:pt x="f6" y="f10"/>
                    <a:pt x="f11" y="f10"/>
                  </a:cubicBezTo>
                  <a:lnTo>
                    <a:pt x="f11" y="f10"/>
                  </a:lnTo>
                  <a:lnTo>
                    <a:pt x="f12" y="f13"/>
                  </a:lnTo>
                  <a:lnTo>
                    <a:pt x="f5" y="f7"/>
                  </a:lnTo>
                  <a:lnTo>
                    <a:pt x="f14" y="f7"/>
                  </a:lnTo>
                  <a:lnTo>
                    <a:pt x="f6" y="f5"/>
                  </a:lnTo>
                  <a:lnTo>
                    <a:pt x="f6" y="f5"/>
                  </a:lnTo>
                  <a:cubicBezTo>
                    <a:pt x="f6" y="f5"/>
                    <a:pt x="f6" y="f5"/>
                    <a:pt x="f6" y="f15"/>
                  </a:cubicBezTo>
                  <a:cubicBezTo>
                    <a:pt x="f6" y="f8"/>
                    <a:pt x="f6" y="f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42">
              <a:extLst>
                <a:ext uri="{FF2B5EF4-FFF2-40B4-BE49-F238E27FC236}">
                  <a16:creationId xmlns:a16="http://schemas.microsoft.com/office/drawing/2014/main" id="{08AB833B-6788-FCAC-9B7D-64D6197E8B08}"/>
                </a:ext>
              </a:extLst>
            </p:cNvPr>
            <p:cNvSpPr/>
            <p:nvPr/>
          </p:nvSpPr>
          <p:spPr>
            <a:xfrm>
              <a:off x="6879909" y="568842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43">
              <a:extLst>
                <a:ext uri="{FF2B5EF4-FFF2-40B4-BE49-F238E27FC236}">
                  <a16:creationId xmlns:a16="http://schemas.microsoft.com/office/drawing/2014/main" id="{D88D7660-1624-DF55-686B-03A439C661EF}"/>
                </a:ext>
              </a:extLst>
            </p:cNvPr>
            <p:cNvSpPr/>
            <p:nvPr/>
          </p:nvSpPr>
          <p:spPr>
            <a:xfrm>
              <a:off x="6254925" y="5696044"/>
              <a:ext cx="626254" cy="580525"/>
            </a:xfrm>
            <a:custGeom>
              <a:avLst/>
              <a:gdLst>
                <a:gd name="f0" fmla="val 10800000"/>
                <a:gd name="f1" fmla="val 5400000"/>
                <a:gd name="f2" fmla="val 180"/>
                <a:gd name="f3" fmla="val w"/>
                <a:gd name="f4" fmla="val h"/>
                <a:gd name="f5" fmla="val 0"/>
                <a:gd name="f6" fmla="val 626254"/>
                <a:gd name="f7" fmla="val 580529"/>
                <a:gd name="f8" fmla="val 5081"/>
                <a:gd name="f9" fmla="val 571637"/>
                <a:gd name="f10" fmla="val 6351"/>
                <a:gd name="f11" fmla="val 572908"/>
                <a:gd name="f12" fmla="val 7622"/>
                <a:gd name="f13" fmla="val 574178"/>
                <a:gd name="f14" fmla="val 575448"/>
                <a:gd name="f15" fmla="val 8892"/>
                <a:gd name="f16" fmla="val 576718"/>
                <a:gd name="f17" fmla="val 577989"/>
                <a:gd name="f18" fmla="val 580530"/>
                <a:gd name="f19" fmla="val 612281"/>
                <a:gd name="f20" fmla="val 13973"/>
                <a:gd name="f21" fmla="val 626255"/>
                <a:gd name="f22" fmla="val 1270"/>
                <a:gd name="f23" fmla="val 624984"/>
                <a:gd name="f24" fmla="val 3811"/>
                <a:gd name="f25" fmla="val 621173"/>
                <a:gd name="f26" fmla="val 618632"/>
                <a:gd name="f27" fmla="val 605930"/>
                <a:gd name="f28" fmla="val 569097"/>
                <a:gd name="f29" fmla="+- 0 0 -90"/>
                <a:gd name="f30" fmla="*/ f3 1 626254"/>
                <a:gd name="f31" fmla="*/ f4 1 580529"/>
                <a:gd name="f32" fmla="val f5"/>
                <a:gd name="f33" fmla="val f6"/>
                <a:gd name="f34" fmla="val f7"/>
                <a:gd name="f35" fmla="*/ f29 f0 1"/>
                <a:gd name="f36" fmla="+- f34 0 f32"/>
                <a:gd name="f37" fmla="+- f33 0 f32"/>
                <a:gd name="f38" fmla="*/ f35 1 f2"/>
                <a:gd name="f39" fmla="*/ f37 1 626254"/>
                <a:gd name="f40" fmla="*/ f36 1 580529"/>
                <a:gd name="f41" fmla="*/ 5081 f37 1"/>
                <a:gd name="f42" fmla="*/ 571637 f36 1"/>
                <a:gd name="f43" fmla="*/ 6351 f37 1"/>
                <a:gd name="f44" fmla="*/ 572908 f36 1"/>
                <a:gd name="f45" fmla="*/ 7622 f37 1"/>
                <a:gd name="f46" fmla="*/ 574178 f36 1"/>
                <a:gd name="f47" fmla="*/ 8892 f37 1"/>
                <a:gd name="f48" fmla="*/ 575448 f36 1"/>
                <a:gd name="f49" fmla="*/ 576718 f36 1"/>
                <a:gd name="f50" fmla="*/ 577989 f36 1"/>
                <a:gd name="f51" fmla="*/ 580530 f36 1"/>
                <a:gd name="f52" fmla="*/ 612281 f37 1"/>
                <a:gd name="f53" fmla="*/ 13973 f36 1"/>
                <a:gd name="f54" fmla="*/ 626255 f37 1"/>
                <a:gd name="f55" fmla="*/ 1270 f36 1"/>
                <a:gd name="f56" fmla="*/ 618632 f37 1"/>
                <a:gd name="f57" fmla="*/ 3811 f36 1"/>
                <a:gd name="f58" fmla="*/ 605930 f37 1"/>
                <a:gd name="f59" fmla="*/ 0 f36 1"/>
                <a:gd name="f60" fmla="*/ 0 f37 1"/>
                <a:gd name="f61" fmla="*/ 569097 f36 1"/>
                <a:gd name="f62" fmla="+- f38 0 f1"/>
                <a:gd name="f63" fmla="*/ f41 1 626254"/>
                <a:gd name="f64" fmla="*/ f42 1 580529"/>
                <a:gd name="f65" fmla="*/ f43 1 626254"/>
                <a:gd name="f66" fmla="*/ f44 1 580529"/>
                <a:gd name="f67" fmla="*/ f45 1 626254"/>
                <a:gd name="f68" fmla="*/ f46 1 580529"/>
                <a:gd name="f69" fmla="*/ f47 1 626254"/>
                <a:gd name="f70" fmla="*/ f48 1 580529"/>
                <a:gd name="f71" fmla="*/ f49 1 580529"/>
                <a:gd name="f72" fmla="*/ f50 1 580529"/>
                <a:gd name="f73" fmla="*/ f51 1 580529"/>
                <a:gd name="f74" fmla="*/ f52 1 626254"/>
                <a:gd name="f75" fmla="*/ f53 1 580529"/>
                <a:gd name="f76" fmla="*/ f54 1 626254"/>
                <a:gd name="f77" fmla="*/ f55 1 580529"/>
                <a:gd name="f78" fmla="*/ f56 1 626254"/>
                <a:gd name="f79" fmla="*/ f57 1 580529"/>
                <a:gd name="f80" fmla="*/ f58 1 626254"/>
                <a:gd name="f81" fmla="*/ f59 1 580529"/>
                <a:gd name="f82" fmla="*/ f60 1 626254"/>
                <a:gd name="f83" fmla="*/ f61 1 580529"/>
                <a:gd name="f84" fmla="*/ f32 1 f39"/>
                <a:gd name="f85" fmla="*/ f33 1 f39"/>
                <a:gd name="f86" fmla="*/ f32 1 f40"/>
                <a:gd name="f87" fmla="*/ f34 1 f40"/>
                <a:gd name="f88" fmla="*/ f63 1 f39"/>
                <a:gd name="f89" fmla="*/ f64 1 f40"/>
                <a:gd name="f90" fmla="*/ f65 1 f39"/>
                <a:gd name="f91" fmla="*/ f66 1 f40"/>
                <a:gd name="f92" fmla="*/ f67 1 f39"/>
                <a:gd name="f93" fmla="*/ f68 1 f40"/>
                <a:gd name="f94" fmla="*/ f69 1 f39"/>
                <a:gd name="f95" fmla="*/ f70 1 f40"/>
                <a:gd name="f96" fmla="*/ f71 1 f40"/>
                <a:gd name="f97" fmla="*/ f72 1 f40"/>
                <a:gd name="f98" fmla="*/ f73 1 f40"/>
                <a:gd name="f99" fmla="*/ f74 1 f39"/>
                <a:gd name="f100" fmla="*/ f75 1 f40"/>
                <a:gd name="f101" fmla="*/ f76 1 f39"/>
                <a:gd name="f102" fmla="*/ f77 1 f40"/>
                <a:gd name="f103" fmla="*/ f78 1 f39"/>
                <a:gd name="f104" fmla="*/ f79 1 f40"/>
                <a:gd name="f105" fmla="*/ f80 1 f39"/>
                <a:gd name="f106" fmla="*/ f81 1 f40"/>
                <a:gd name="f107" fmla="*/ f82 1 f39"/>
                <a:gd name="f108" fmla="*/ f83 1 f40"/>
                <a:gd name="f109" fmla="*/ f84 f30 1"/>
                <a:gd name="f110" fmla="*/ f85 f30 1"/>
                <a:gd name="f111" fmla="*/ f87 f31 1"/>
                <a:gd name="f112" fmla="*/ f86 f31 1"/>
                <a:gd name="f113" fmla="*/ f88 f30 1"/>
                <a:gd name="f114" fmla="*/ f89 f31 1"/>
                <a:gd name="f115" fmla="*/ f90 f30 1"/>
                <a:gd name="f116" fmla="*/ f91 f31 1"/>
                <a:gd name="f117" fmla="*/ f92 f30 1"/>
                <a:gd name="f118" fmla="*/ f93 f31 1"/>
                <a:gd name="f119" fmla="*/ f94 f30 1"/>
                <a:gd name="f120" fmla="*/ f95 f31 1"/>
                <a:gd name="f121" fmla="*/ f96 f31 1"/>
                <a:gd name="f122" fmla="*/ f97 f31 1"/>
                <a:gd name="f123" fmla="*/ f98 f31 1"/>
                <a:gd name="f124" fmla="*/ f99 f30 1"/>
                <a:gd name="f125" fmla="*/ f100 f31 1"/>
                <a:gd name="f126" fmla="*/ f101 f30 1"/>
                <a:gd name="f127" fmla="*/ f102 f31 1"/>
                <a:gd name="f128" fmla="*/ f103 f30 1"/>
                <a:gd name="f129" fmla="*/ f104 f31 1"/>
                <a:gd name="f130" fmla="*/ f105 f30 1"/>
                <a:gd name="f131" fmla="*/ f106 f31 1"/>
                <a:gd name="f132" fmla="*/ f107 f30 1"/>
                <a:gd name="f133" fmla="*/ f108 f31 1"/>
              </a:gdLst>
              <a:ahLst/>
              <a:cxnLst>
                <a:cxn ang="3cd4">
                  <a:pos x="hc" y="t"/>
                </a:cxn>
                <a:cxn ang="0">
                  <a:pos x="r" y="vc"/>
                </a:cxn>
                <a:cxn ang="cd4">
                  <a:pos x="hc" y="b"/>
                </a:cxn>
                <a:cxn ang="cd2">
                  <a:pos x="l" y="vc"/>
                </a:cxn>
                <a:cxn ang="f62">
                  <a:pos x="f113" y="f114"/>
                </a:cxn>
                <a:cxn ang="f62">
                  <a:pos x="f113" y="f114"/>
                </a:cxn>
                <a:cxn ang="f62">
                  <a:pos x="f115" y="f116"/>
                </a:cxn>
                <a:cxn ang="f62">
                  <a:pos x="f117" y="f118"/>
                </a:cxn>
                <a:cxn ang="f62">
                  <a:pos x="f119" y="f120"/>
                </a:cxn>
                <a:cxn ang="f62">
                  <a:pos x="f119" y="f121"/>
                </a:cxn>
                <a:cxn ang="f62">
                  <a:pos x="f119" y="f122"/>
                </a:cxn>
                <a:cxn ang="f62">
                  <a:pos x="f119" y="f122"/>
                </a:cxn>
                <a:cxn ang="f62">
                  <a:pos x="f119" y="f123"/>
                </a:cxn>
                <a:cxn ang="f62">
                  <a:pos x="f124" y="f125"/>
                </a:cxn>
                <a:cxn ang="f62">
                  <a:pos x="f126" y="f127"/>
                </a:cxn>
                <a:cxn ang="f62">
                  <a:pos x="f126" y="f127"/>
                </a:cxn>
                <a:cxn ang="f62">
                  <a:pos x="f128" y="f129"/>
                </a:cxn>
                <a:cxn ang="f62">
                  <a:pos x="f130" y="f131"/>
                </a:cxn>
                <a:cxn ang="f62">
                  <a:pos x="f132" y="f133"/>
                </a:cxn>
                <a:cxn ang="f62">
                  <a:pos x="f113" y="f114"/>
                </a:cxn>
              </a:cxnLst>
              <a:rect l="f109" t="f112" r="f110" b="f111"/>
              <a:pathLst>
                <a:path w="626254" h="580529">
                  <a:moveTo>
                    <a:pt x="f8" y="f9"/>
                  </a:moveTo>
                  <a:lnTo>
                    <a:pt x="f8" y="f9"/>
                  </a:lnTo>
                  <a:lnTo>
                    <a:pt x="f10" y="f11"/>
                  </a:lnTo>
                  <a:cubicBezTo>
                    <a:pt x="f12" y="f11"/>
                    <a:pt x="f12" y="f13"/>
                    <a:pt x="f12" y="f13"/>
                  </a:cubicBezTo>
                  <a:cubicBezTo>
                    <a:pt x="f12" y="f13"/>
                    <a:pt x="f12" y="f14"/>
                    <a:pt x="f15" y="f14"/>
                  </a:cubicBezTo>
                  <a:cubicBezTo>
                    <a:pt x="f15" y="f14"/>
                    <a:pt x="f15" y="f16"/>
                    <a:pt x="f15" y="f16"/>
                  </a:cubicBezTo>
                  <a:cubicBezTo>
                    <a:pt x="f15" y="f16"/>
                    <a:pt x="f15" y="f17"/>
                    <a:pt x="f15" y="f17"/>
                  </a:cubicBezTo>
                  <a:lnTo>
                    <a:pt x="f15" y="f17"/>
                  </a:lnTo>
                  <a:lnTo>
                    <a:pt x="f15" y="f18"/>
                  </a:lnTo>
                  <a:lnTo>
                    <a:pt x="f19" y="f20"/>
                  </a:lnTo>
                  <a:lnTo>
                    <a:pt x="f21" y="f22"/>
                  </a:lnTo>
                  <a:lnTo>
                    <a:pt x="f21" y="f22"/>
                  </a:lnTo>
                  <a:cubicBezTo>
                    <a:pt x="f23" y="f24"/>
                    <a:pt x="f25" y="f24"/>
                    <a:pt x="f26" y="f24"/>
                  </a:cubicBezTo>
                  <a:lnTo>
                    <a:pt x="f27" y="f5"/>
                  </a:lnTo>
                  <a:lnTo>
                    <a:pt x="f5" y="f2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44">
              <a:extLst>
                <a:ext uri="{FF2B5EF4-FFF2-40B4-BE49-F238E27FC236}">
                  <a16:creationId xmlns:a16="http://schemas.microsoft.com/office/drawing/2014/main" id="{4EC4E228-6DCA-2026-6780-6D5DCE586BE5}"/>
                </a:ext>
              </a:extLst>
            </p:cNvPr>
            <p:cNvSpPr/>
            <p:nvPr/>
          </p:nvSpPr>
          <p:spPr>
            <a:xfrm>
              <a:off x="6881180" y="568969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45">
              <a:extLst>
                <a:ext uri="{FF2B5EF4-FFF2-40B4-BE49-F238E27FC236}">
                  <a16:creationId xmlns:a16="http://schemas.microsoft.com/office/drawing/2014/main" id="{6816E78D-3E8E-7265-E927-60C91B3B7B1D}"/>
                </a:ext>
              </a:extLst>
            </p:cNvPr>
            <p:cNvSpPr/>
            <p:nvPr/>
          </p:nvSpPr>
          <p:spPr>
            <a:xfrm>
              <a:off x="6878638" y="5687156"/>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46">
              <a:extLst>
                <a:ext uri="{FF2B5EF4-FFF2-40B4-BE49-F238E27FC236}">
                  <a16:creationId xmlns:a16="http://schemas.microsoft.com/office/drawing/2014/main" id="{72ADBA85-896C-5BAF-427D-9A67F1B7EB54}"/>
                </a:ext>
              </a:extLst>
            </p:cNvPr>
            <p:cNvSpPr/>
            <p:nvPr/>
          </p:nvSpPr>
          <p:spPr>
            <a:xfrm>
              <a:off x="6883722" y="5694773"/>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0 f15 1"/>
                <a:gd name="f22" fmla="*/ 127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39"/>
                </a:cxn>
                <a:cxn ang="f23">
                  <a:pos x="f38" y="f40"/>
                </a:cxn>
                <a:cxn ang="f23">
                  <a:pos x="f38" y="f39"/>
                </a:cxn>
              </a:cxnLst>
              <a:rect l="f34" t="f37" r="f35" b="f36"/>
              <a:pathLst>
                <a:path w="12702" h="1270">
                  <a:moveTo>
                    <a:pt x="f5" y="f5"/>
                  </a:moveTo>
                  <a:lnTo>
                    <a:pt x="f5" y="f5"/>
                  </a:lnTo>
                  <a:cubicBezTo>
                    <a:pt x="f5" y="f5"/>
                    <a:pt x="f5" y="f7"/>
                    <a:pt x="f5" y="f7"/>
                  </a:cubicBezTo>
                  <a:cubicBezTo>
                    <a:pt x="f5" y="f7"/>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47">
              <a:extLst>
                <a:ext uri="{FF2B5EF4-FFF2-40B4-BE49-F238E27FC236}">
                  <a16:creationId xmlns:a16="http://schemas.microsoft.com/office/drawing/2014/main" id="{B48BCFFC-E09B-C760-ABB1-E0DFDEC7B696}"/>
                </a:ext>
              </a:extLst>
            </p:cNvPr>
            <p:cNvSpPr/>
            <p:nvPr/>
          </p:nvSpPr>
          <p:spPr>
            <a:xfrm>
              <a:off x="6883722" y="5690969"/>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39"/>
                </a:cxn>
              </a:cxnLst>
              <a:rect l="f34" t="f37" r="f35" b="f36"/>
              <a:pathLst>
                <a:path w="12702" h="1270">
                  <a:moveTo>
                    <a:pt x="f5" y="f7"/>
                  </a:move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48">
              <a:extLst>
                <a:ext uri="{FF2B5EF4-FFF2-40B4-BE49-F238E27FC236}">
                  <a16:creationId xmlns:a16="http://schemas.microsoft.com/office/drawing/2014/main" id="{F9A2F148-0703-2B47-D8D8-CA1C602A3740}"/>
                </a:ext>
              </a:extLst>
            </p:cNvPr>
            <p:cNvSpPr/>
            <p:nvPr/>
          </p:nvSpPr>
          <p:spPr>
            <a:xfrm>
              <a:off x="6233327" y="6275307"/>
              <a:ext cx="33028" cy="580525"/>
            </a:xfrm>
            <a:custGeom>
              <a:avLst/>
              <a:gdLst>
                <a:gd name="f0" fmla="val 10800000"/>
                <a:gd name="f1" fmla="val 5400000"/>
                <a:gd name="f2" fmla="val 180"/>
                <a:gd name="f3" fmla="val w"/>
                <a:gd name="f4" fmla="val h"/>
                <a:gd name="f5" fmla="val 0"/>
                <a:gd name="f6" fmla="val 33027"/>
                <a:gd name="f7" fmla="val 580529"/>
                <a:gd name="f8" fmla="val 31757"/>
                <a:gd name="f9" fmla="val 1270"/>
                <a:gd name="f10" fmla="val 2541"/>
                <a:gd name="f11" fmla="val 30487"/>
                <a:gd name="f12" fmla="val 6352"/>
                <a:gd name="f13" fmla="val 26676"/>
                <a:gd name="f14" fmla="val 8892"/>
                <a:gd name="f15" fmla="val 22865"/>
                <a:gd name="f16" fmla="val 7622"/>
                <a:gd name="f17" fmla="val 17784"/>
                <a:gd name="f18" fmla="val 580530"/>
                <a:gd name="f19" fmla="val 15243"/>
                <a:gd name="f20" fmla="val 3811"/>
                <a:gd name="f21" fmla="+- 0 0 -90"/>
                <a:gd name="f22" fmla="*/ f3 1 33027"/>
                <a:gd name="f23" fmla="*/ f4 1 580529"/>
                <a:gd name="f24" fmla="val f5"/>
                <a:gd name="f25" fmla="val f6"/>
                <a:gd name="f26" fmla="val f7"/>
                <a:gd name="f27" fmla="*/ f21 f0 1"/>
                <a:gd name="f28" fmla="+- f26 0 f24"/>
                <a:gd name="f29" fmla="+- f25 0 f24"/>
                <a:gd name="f30" fmla="*/ f27 1 f2"/>
                <a:gd name="f31" fmla="*/ f29 1 33027"/>
                <a:gd name="f32" fmla="*/ f28 1 580529"/>
                <a:gd name="f33" fmla="*/ 31757 f29 1"/>
                <a:gd name="f34" fmla="*/ 0 f28 1"/>
                <a:gd name="f35" fmla="*/ 2541 f28 1"/>
                <a:gd name="f36" fmla="*/ 22865 f29 1"/>
                <a:gd name="f37" fmla="*/ 7622 f28 1"/>
                <a:gd name="f38" fmla="*/ 17784 f29 1"/>
                <a:gd name="f39" fmla="*/ 6352 f28 1"/>
                <a:gd name="f40" fmla="*/ 0 f29 1"/>
                <a:gd name="f41" fmla="*/ 580530 f28 1"/>
                <a:gd name="f42" fmla="*/ 15243 f29 1"/>
                <a:gd name="f43" fmla="*/ 33027 f29 1"/>
                <a:gd name="f44" fmla="*/ 3811 f28 1"/>
                <a:gd name="f45" fmla="+- f30 0 f1"/>
                <a:gd name="f46" fmla="*/ f33 1 33027"/>
                <a:gd name="f47" fmla="*/ f34 1 580529"/>
                <a:gd name="f48" fmla="*/ f35 1 580529"/>
                <a:gd name="f49" fmla="*/ f36 1 33027"/>
                <a:gd name="f50" fmla="*/ f37 1 580529"/>
                <a:gd name="f51" fmla="*/ f38 1 33027"/>
                <a:gd name="f52" fmla="*/ f39 1 580529"/>
                <a:gd name="f53" fmla="*/ f40 1 33027"/>
                <a:gd name="f54" fmla="*/ f41 1 580529"/>
                <a:gd name="f55" fmla="*/ f42 1 33027"/>
                <a:gd name="f56" fmla="*/ f43 1 33027"/>
                <a:gd name="f57" fmla="*/ f44 1 580529"/>
                <a:gd name="f58" fmla="*/ f24 1 f31"/>
                <a:gd name="f59" fmla="*/ f25 1 f31"/>
                <a:gd name="f60" fmla="*/ f24 1 f32"/>
                <a:gd name="f61" fmla="*/ f26 1 f32"/>
                <a:gd name="f62" fmla="*/ f46 1 f31"/>
                <a:gd name="f63" fmla="*/ f47 1 f32"/>
                <a:gd name="f64" fmla="*/ f48 1 f32"/>
                <a:gd name="f65" fmla="*/ f49 1 f31"/>
                <a:gd name="f66" fmla="*/ f50 1 f32"/>
                <a:gd name="f67" fmla="*/ f51 1 f31"/>
                <a:gd name="f68" fmla="*/ f52 1 f32"/>
                <a:gd name="f69" fmla="*/ f53 1 f31"/>
                <a:gd name="f70" fmla="*/ f54 1 f32"/>
                <a:gd name="f71" fmla="*/ f55 1 f31"/>
                <a:gd name="f72" fmla="*/ f56 1 f31"/>
                <a:gd name="f73" fmla="*/ f57 1 f32"/>
                <a:gd name="f74" fmla="*/ f58 f22 1"/>
                <a:gd name="f75" fmla="*/ f59 f22 1"/>
                <a:gd name="f76" fmla="*/ f61 f23 1"/>
                <a:gd name="f77" fmla="*/ f60 f23 1"/>
                <a:gd name="f78" fmla="*/ f62 f22 1"/>
                <a:gd name="f79" fmla="*/ f63 f23 1"/>
                <a:gd name="f80" fmla="*/ f64 f23 1"/>
                <a:gd name="f81" fmla="*/ f65 f22 1"/>
                <a:gd name="f82" fmla="*/ f66 f23 1"/>
                <a:gd name="f83" fmla="*/ f67 f22 1"/>
                <a:gd name="f84" fmla="*/ f68 f23 1"/>
                <a:gd name="f85" fmla="*/ f69 f22 1"/>
                <a:gd name="f86" fmla="*/ f70 f23 1"/>
                <a:gd name="f87" fmla="*/ f71 f22 1"/>
                <a:gd name="f88" fmla="*/ f72 f22 1"/>
                <a:gd name="f89" fmla="*/ f73 f23 1"/>
              </a:gdLst>
              <a:ahLst/>
              <a:cxnLst>
                <a:cxn ang="3cd4">
                  <a:pos x="hc" y="t"/>
                </a:cxn>
                <a:cxn ang="0">
                  <a:pos x="r" y="vc"/>
                </a:cxn>
                <a:cxn ang="cd4">
                  <a:pos x="hc" y="b"/>
                </a:cxn>
                <a:cxn ang="cd2">
                  <a:pos x="l" y="vc"/>
                </a:cxn>
                <a:cxn ang="f45">
                  <a:pos x="f78" y="f79"/>
                </a:cxn>
                <a:cxn ang="f45">
                  <a:pos x="f78" y="f79"/>
                </a:cxn>
                <a:cxn ang="f45">
                  <a:pos x="f78" y="f80"/>
                </a:cxn>
                <a:cxn ang="f45">
                  <a:pos x="f81" y="f82"/>
                </a:cxn>
                <a:cxn ang="f45">
                  <a:pos x="f83" y="f84"/>
                </a:cxn>
                <a:cxn ang="f45">
                  <a:pos x="f85" y="f86"/>
                </a:cxn>
                <a:cxn ang="f45">
                  <a:pos x="f87" y="f86"/>
                </a:cxn>
                <a:cxn ang="f45">
                  <a:pos x="f88" y="f89"/>
                </a:cxn>
                <a:cxn ang="f45">
                  <a:pos x="f78" y="f79"/>
                </a:cxn>
              </a:cxnLst>
              <a:rect l="f74" t="f77" r="f75" b="f76"/>
              <a:pathLst>
                <a:path w="33027" h="580529">
                  <a:moveTo>
                    <a:pt x="f8" y="f5"/>
                  </a:moveTo>
                  <a:lnTo>
                    <a:pt x="f8" y="f5"/>
                  </a:lnTo>
                  <a:cubicBezTo>
                    <a:pt x="f8" y="f9"/>
                    <a:pt x="f8" y="f9"/>
                    <a:pt x="f8" y="f10"/>
                  </a:cubicBezTo>
                  <a:cubicBezTo>
                    <a:pt x="f11" y="f12"/>
                    <a:pt x="f13" y="f14"/>
                    <a:pt x="f15" y="f16"/>
                  </a:cubicBezTo>
                  <a:lnTo>
                    <a:pt x="f17" y="f12"/>
                  </a:lnTo>
                  <a:lnTo>
                    <a:pt x="f5" y="f18"/>
                  </a:lnTo>
                  <a:lnTo>
                    <a:pt x="f19" y="f18"/>
                  </a:lnTo>
                  <a:lnTo>
                    <a:pt x="f6" y="f2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49">
              <a:extLst>
                <a:ext uri="{FF2B5EF4-FFF2-40B4-BE49-F238E27FC236}">
                  <a16:creationId xmlns:a16="http://schemas.microsoft.com/office/drawing/2014/main" id="{92171D2F-50DC-582D-61BF-80FDDA13D0B2}"/>
                </a:ext>
              </a:extLst>
            </p:cNvPr>
            <p:cNvSpPr/>
            <p:nvPr/>
          </p:nvSpPr>
          <p:spPr>
            <a:xfrm>
              <a:off x="3782927" y="5481361"/>
              <a:ext cx="72402" cy="36841"/>
            </a:xfrm>
            <a:custGeom>
              <a:avLst/>
              <a:gdLst>
                <a:gd name="f0" fmla="val 10800000"/>
                <a:gd name="f1" fmla="val 5400000"/>
                <a:gd name="f2" fmla="val 180"/>
                <a:gd name="f3" fmla="val w"/>
                <a:gd name="f4" fmla="val h"/>
                <a:gd name="f5" fmla="val 0"/>
                <a:gd name="f6" fmla="val 72406"/>
                <a:gd name="f7" fmla="val 36838"/>
                <a:gd name="f8" fmla="val 3811"/>
                <a:gd name="f9" fmla="val 13973"/>
                <a:gd name="f10" fmla="val 69866"/>
                <a:gd name="f11" fmla="val 36839"/>
                <a:gd name="f12" fmla="val 72407"/>
                <a:gd name="f13" fmla="val 34298"/>
                <a:gd name="f14" fmla="val 33028"/>
                <a:gd name="f15" fmla="val 22865"/>
                <a:gd name="f16" fmla="+- 0 0 -90"/>
                <a:gd name="f17" fmla="*/ f3 1 72406"/>
                <a:gd name="f18" fmla="*/ f4 1 36838"/>
                <a:gd name="f19" fmla="val f5"/>
                <a:gd name="f20" fmla="val f6"/>
                <a:gd name="f21" fmla="val f7"/>
                <a:gd name="f22" fmla="*/ f16 f0 1"/>
                <a:gd name="f23" fmla="+- f21 0 f19"/>
                <a:gd name="f24" fmla="+- f20 0 f19"/>
                <a:gd name="f25" fmla="*/ f22 1 f2"/>
                <a:gd name="f26" fmla="*/ f24 1 72406"/>
                <a:gd name="f27" fmla="*/ f23 1 36838"/>
                <a:gd name="f28" fmla="*/ 0 f24 1"/>
                <a:gd name="f29" fmla="*/ 3811 f23 1"/>
                <a:gd name="f30" fmla="*/ 13973 f23 1"/>
                <a:gd name="f31" fmla="*/ 69866 f24 1"/>
                <a:gd name="f32" fmla="*/ 36839 f23 1"/>
                <a:gd name="f33" fmla="*/ 72407 f24 1"/>
                <a:gd name="f34" fmla="*/ 34298 f23 1"/>
                <a:gd name="f35" fmla="*/ 33028 f23 1"/>
                <a:gd name="f36" fmla="*/ 22865 f23 1"/>
                <a:gd name="f37" fmla="*/ 0 f23 1"/>
                <a:gd name="f38" fmla="+- f25 0 f1"/>
                <a:gd name="f39" fmla="*/ f28 1 72406"/>
                <a:gd name="f40" fmla="*/ f29 1 36838"/>
                <a:gd name="f41" fmla="*/ f30 1 36838"/>
                <a:gd name="f42" fmla="*/ f31 1 72406"/>
                <a:gd name="f43" fmla="*/ f32 1 36838"/>
                <a:gd name="f44" fmla="*/ f33 1 72406"/>
                <a:gd name="f45" fmla="*/ f34 1 36838"/>
                <a:gd name="f46" fmla="*/ f35 1 36838"/>
                <a:gd name="f47" fmla="*/ f36 1 36838"/>
                <a:gd name="f48" fmla="*/ f37 1 36838"/>
                <a:gd name="f49" fmla="*/ f19 1 f26"/>
                <a:gd name="f50" fmla="*/ f20 1 f26"/>
                <a:gd name="f51" fmla="*/ f19 1 f27"/>
                <a:gd name="f52" fmla="*/ f21 1 f27"/>
                <a:gd name="f53" fmla="*/ f39 1 f26"/>
                <a:gd name="f54" fmla="*/ f40 1 f27"/>
                <a:gd name="f55" fmla="*/ f41 1 f27"/>
                <a:gd name="f56" fmla="*/ f42 1 f26"/>
                <a:gd name="f57" fmla="*/ f43 1 f27"/>
                <a:gd name="f58" fmla="*/ f44 1 f26"/>
                <a:gd name="f59" fmla="*/ f45 1 f27"/>
                <a:gd name="f60" fmla="*/ f46 1 f27"/>
                <a:gd name="f61" fmla="*/ f47 1 f27"/>
                <a:gd name="f62" fmla="*/ f48 1 f27"/>
                <a:gd name="f63" fmla="*/ f49 f17 1"/>
                <a:gd name="f64" fmla="*/ f50 f17 1"/>
                <a:gd name="f65" fmla="*/ f52 f18 1"/>
                <a:gd name="f66" fmla="*/ f51 f18 1"/>
                <a:gd name="f67" fmla="*/ f53 f17 1"/>
                <a:gd name="f68" fmla="*/ f54 f18 1"/>
                <a:gd name="f69" fmla="*/ f55 f18 1"/>
                <a:gd name="f70" fmla="*/ f56 f17 1"/>
                <a:gd name="f71" fmla="*/ f57 f18 1"/>
                <a:gd name="f72" fmla="*/ f58 f17 1"/>
                <a:gd name="f73" fmla="*/ f59 f18 1"/>
                <a:gd name="f74" fmla="*/ f60 f18 1"/>
                <a:gd name="f75" fmla="*/ f61 f18 1"/>
                <a:gd name="f76" fmla="*/ f62 f18 1"/>
              </a:gdLst>
              <a:ahLst/>
              <a:cxnLst>
                <a:cxn ang="3cd4">
                  <a:pos x="hc" y="t"/>
                </a:cxn>
                <a:cxn ang="0">
                  <a:pos x="r" y="vc"/>
                </a:cxn>
                <a:cxn ang="cd4">
                  <a:pos x="hc" y="b"/>
                </a:cxn>
                <a:cxn ang="cd2">
                  <a:pos x="l" y="vc"/>
                </a:cxn>
                <a:cxn ang="f38">
                  <a:pos x="f67" y="f68"/>
                </a:cxn>
                <a:cxn ang="f38">
                  <a:pos x="f67" y="f69"/>
                </a:cxn>
                <a:cxn ang="f38">
                  <a:pos x="f70" y="f71"/>
                </a:cxn>
                <a:cxn ang="f38">
                  <a:pos x="f72" y="f73"/>
                </a:cxn>
                <a:cxn ang="f38">
                  <a:pos x="f72" y="f73"/>
                </a:cxn>
                <a:cxn ang="f38">
                  <a:pos x="f72" y="f74"/>
                </a:cxn>
                <a:cxn ang="f38">
                  <a:pos x="f72" y="f74"/>
                </a:cxn>
                <a:cxn ang="f38">
                  <a:pos x="f72" y="f75"/>
                </a:cxn>
                <a:cxn ang="f38">
                  <a:pos x="f67" y="f76"/>
                </a:cxn>
                <a:cxn ang="f38">
                  <a:pos x="f67" y="f68"/>
                </a:cxn>
              </a:cxnLst>
              <a:rect l="f63" t="f66" r="f64" b="f65"/>
              <a:pathLst>
                <a:path w="72406" h="36838">
                  <a:moveTo>
                    <a:pt x="f5" y="f8"/>
                  </a:moveTo>
                  <a:lnTo>
                    <a:pt x="f5" y="f9"/>
                  </a:lnTo>
                  <a:lnTo>
                    <a:pt x="f10" y="f11"/>
                  </a:lnTo>
                  <a:lnTo>
                    <a:pt x="f12" y="f13"/>
                  </a:lnTo>
                  <a:lnTo>
                    <a:pt x="f12" y="f13"/>
                  </a:lnTo>
                  <a:cubicBezTo>
                    <a:pt x="f12" y="f13"/>
                    <a:pt x="f12" y="f14"/>
                    <a:pt x="f12" y="f14"/>
                  </a:cubicBezTo>
                  <a:lnTo>
                    <a:pt x="f12" y="f14"/>
                  </a:lnTo>
                  <a:lnTo>
                    <a:pt x="f12" y="f15"/>
                  </a:ln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50">
              <a:extLst>
                <a:ext uri="{FF2B5EF4-FFF2-40B4-BE49-F238E27FC236}">
                  <a16:creationId xmlns:a16="http://schemas.microsoft.com/office/drawing/2014/main" id="{DD4B9D57-1912-FBD2-BCC2-32D3B5D4D1B6}"/>
                </a:ext>
              </a:extLst>
            </p:cNvPr>
            <p:cNvSpPr/>
            <p:nvPr/>
          </p:nvSpPr>
          <p:spPr>
            <a:xfrm>
              <a:off x="4500649" y="3799478"/>
              <a:ext cx="26673" cy="1190274"/>
            </a:xfrm>
            <a:custGeom>
              <a:avLst/>
              <a:gdLst>
                <a:gd name="f0" fmla="val 10800000"/>
                <a:gd name="f1" fmla="val 5400000"/>
                <a:gd name="f2" fmla="val 180"/>
                <a:gd name="f3" fmla="val w"/>
                <a:gd name="f4" fmla="val h"/>
                <a:gd name="f5" fmla="val 0"/>
                <a:gd name="f6" fmla="val 26676"/>
                <a:gd name="f7" fmla="val 1190275"/>
                <a:gd name="f8" fmla="val 21595"/>
                <a:gd name="f9" fmla="val 1185194"/>
                <a:gd name="f10" fmla="val 1186465"/>
                <a:gd name="f11" fmla="val 13973"/>
                <a:gd name="f12" fmla="val 17784"/>
                <a:gd name="f13" fmla="val 7622"/>
                <a:gd name="f14" fmla="val 6352"/>
                <a:gd name="f15" fmla="val 5081"/>
                <a:gd name="f16" fmla="val 3811"/>
                <a:gd name="f17" fmla="val 12703"/>
                <a:gd name="f18" fmla="val 2540"/>
                <a:gd name="f19" fmla="val 11433"/>
                <a:gd name="f20" fmla="val 1270"/>
                <a:gd name="f21" fmla="val 10163"/>
                <a:gd name="f22" fmla="val 8892"/>
                <a:gd name="f23" fmla="val 6351"/>
                <a:gd name="f24" fmla="val 1189006"/>
                <a:gd name="f25" fmla="val 1187735"/>
                <a:gd name="f26" fmla="val 1183924"/>
                <a:gd name="f27" fmla="+- 0 0 -90"/>
                <a:gd name="f28" fmla="*/ f3 1 26676"/>
                <a:gd name="f29" fmla="*/ f4 1 1190275"/>
                <a:gd name="f30" fmla="val f5"/>
                <a:gd name="f31" fmla="val f6"/>
                <a:gd name="f32" fmla="val f7"/>
                <a:gd name="f33" fmla="*/ f27 f0 1"/>
                <a:gd name="f34" fmla="+- f32 0 f30"/>
                <a:gd name="f35" fmla="+- f31 0 f30"/>
                <a:gd name="f36" fmla="*/ f33 1 f2"/>
                <a:gd name="f37" fmla="*/ f35 1 26676"/>
                <a:gd name="f38" fmla="*/ f34 1 1190275"/>
                <a:gd name="f39" fmla="*/ 21595 f35 1"/>
                <a:gd name="f40" fmla="*/ 1185194 f34 1"/>
                <a:gd name="f41" fmla="*/ 26676 f35 1"/>
                <a:gd name="f42" fmla="*/ 1186465 f34 1"/>
                <a:gd name="f43" fmla="*/ 13973 f35 1"/>
                <a:gd name="f44" fmla="*/ 17784 f34 1"/>
                <a:gd name="f45" fmla="*/ 7622 f34 1"/>
                <a:gd name="f46" fmla="*/ 6352 f34 1"/>
                <a:gd name="f47" fmla="*/ 5081 f34 1"/>
                <a:gd name="f48" fmla="*/ 3811 f34 1"/>
                <a:gd name="f49" fmla="*/ 12703 f35 1"/>
                <a:gd name="f50" fmla="*/ 2540 f34 1"/>
                <a:gd name="f51" fmla="*/ 11433 f35 1"/>
                <a:gd name="f52" fmla="*/ 1270 f34 1"/>
                <a:gd name="f53" fmla="*/ 10163 f35 1"/>
                <a:gd name="f54" fmla="*/ 0 f34 1"/>
                <a:gd name="f55" fmla="*/ 8892 f35 1"/>
                <a:gd name="f56" fmla="*/ 7622 f35 1"/>
                <a:gd name="f57" fmla="*/ 6351 f35 1"/>
                <a:gd name="f58" fmla="*/ 5081 f35 1"/>
                <a:gd name="f59" fmla="*/ 3811 f35 1"/>
                <a:gd name="f60" fmla="*/ 0 f35 1"/>
                <a:gd name="f61" fmla="*/ 21595 f34 1"/>
                <a:gd name="f62" fmla="*/ 1190275 f34 1"/>
                <a:gd name="f63" fmla="*/ 1187735 f34 1"/>
                <a:gd name="f64" fmla="+- f36 0 f1"/>
                <a:gd name="f65" fmla="*/ f39 1 26676"/>
                <a:gd name="f66" fmla="*/ f40 1 1190275"/>
                <a:gd name="f67" fmla="*/ f41 1 26676"/>
                <a:gd name="f68" fmla="*/ f42 1 1190275"/>
                <a:gd name="f69" fmla="*/ f43 1 26676"/>
                <a:gd name="f70" fmla="*/ f44 1 1190275"/>
                <a:gd name="f71" fmla="*/ f45 1 1190275"/>
                <a:gd name="f72" fmla="*/ f46 1 1190275"/>
                <a:gd name="f73" fmla="*/ f47 1 1190275"/>
                <a:gd name="f74" fmla="*/ f48 1 1190275"/>
                <a:gd name="f75" fmla="*/ f49 1 26676"/>
                <a:gd name="f76" fmla="*/ f50 1 1190275"/>
                <a:gd name="f77" fmla="*/ f51 1 26676"/>
                <a:gd name="f78" fmla="*/ f52 1 1190275"/>
                <a:gd name="f79" fmla="*/ f53 1 26676"/>
                <a:gd name="f80" fmla="*/ f54 1 1190275"/>
                <a:gd name="f81" fmla="*/ f55 1 26676"/>
                <a:gd name="f82" fmla="*/ f56 1 26676"/>
                <a:gd name="f83" fmla="*/ f57 1 26676"/>
                <a:gd name="f84" fmla="*/ f58 1 26676"/>
                <a:gd name="f85" fmla="*/ f59 1 26676"/>
                <a:gd name="f86" fmla="*/ f60 1 26676"/>
                <a:gd name="f87" fmla="*/ f61 1 1190275"/>
                <a:gd name="f88" fmla="*/ f62 1 1190275"/>
                <a:gd name="f89" fmla="*/ f63 1 1190275"/>
                <a:gd name="f90" fmla="*/ f30 1 f37"/>
                <a:gd name="f91" fmla="*/ f31 1 f37"/>
                <a:gd name="f92" fmla="*/ f30 1 f38"/>
                <a:gd name="f93" fmla="*/ f32 1 f38"/>
                <a:gd name="f94" fmla="*/ f65 1 f37"/>
                <a:gd name="f95" fmla="*/ f66 1 f38"/>
                <a:gd name="f96" fmla="*/ f67 1 f37"/>
                <a:gd name="f97" fmla="*/ f68 1 f38"/>
                <a:gd name="f98" fmla="*/ f69 1 f37"/>
                <a:gd name="f99" fmla="*/ f70 1 f38"/>
                <a:gd name="f100" fmla="*/ f71 1 f38"/>
                <a:gd name="f101" fmla="*/ f72 1 f38"/>
                <a:gd name="f102" fmla="*/ f73 1 f38"/>
                <a:gd name="f103" fmla="*/ f74 1 f38"/>
                <a:gd name="f104" fmla="*/ f75 1 f37"/>
                <a:gd name="f105" fmla="*/ f76 1 f38"/>
                <a:gd name="f106" fmla="*/ f77 1 f37"/>
                <a:gd name="f107" fmla="*/ f78 1 f38"/>
                <a:gd name="f108" fmla="*/ f79 1 f37"/>
                <a:gd name="f109" fmla="*/ f80 1 f38"/>
                <a:gd name="f110" fmla="*/ f81 1 f37"/>
                <a:gd name="f111" fmla="*/ f82 1 f37"/>
                <a:gd name="f112" fmla="*/ f83 1 f37"/>
                <a:gd name="f113" fmla="*/ f84 1 f37"/>
                <a:gd name="f114" fmla="*/ f85 1 f37"/>
                <a:gd name="f115" fmla="*/ f86 1 f37"/>
                <a:gd name="f116" fmla="*/ f87 1 f38"/>
                <a:gd name="f117" fmla="*/ f88 1 f38"/>
                <a:gd name="f118" fmla="*/ f89 1 f38"/>
                <a:gd name="f119" fmla="*/ f90 f28 1"/>
                <a:gd name="f120" fmla="*/ f91 f28 1"/>
                <a:gd name="f121" fmla="*/ f93 f29 1"/>
                <a:gd name="f122" fmla="*/ f92 f29 1"/>
                <a:gd name="f123" fmla="*/ f94 f28 1"/>
                <a:gd name="f124" fmla="*/ f95 f29 1"/>
                <a:gd name="f125" fmla="*/ f96 f28 1"/>
                <a:gd name="f126" fmla="*/ f97 f29 1"/>
                <a:gd name="f127" fmla="*/ f98 f28 1"/>
                <a:gd name="f128" fmla="*/ f99 f29 1"/>
                <a:gd name="f129" fmla="*/ f100 f29 1"/>
                <a:gd name="f130" fmla="*/ f101 f29 1"/>
                <a:gd name="f131" fmla="*/ f102 f29 1"/>
                <a:gd name="f132" fmla="*/ f103 f29 1"/>
                <a:gd name="f133" fmla="*/ f104 f28 1"/>
                <a:gd name="f134" fmla="*/ f105 f29 1"/>
                <a:gd name="f135" fmla="*/ f106 f28 1"/>
                <a:gd name="f136" fmla="*/ f107 f29 1"/>
                <a:gd name="f137" fmla="*/ f108 f28 1"/>
                <a:gd name="f138" fmla="*/ f109 f29 1"/>
                <a:gd name="f139" fmla="*/ f110 f28 1"/>
                <a:gd name="f140" fmla="*/ f111 f28 1"/>
                <a:gd name="f141" fmla="*/ f112 f28 1"/>
                <a:gd name="f142" fmla="*/ f113 f28 1"/>
                <a:gd name="f143" fmla="*/ f114 f28 1"/>
                <a:gd name="f144" fmla="*/ f115 f28 1"/>
                <a:gd name="f145" fmla="*/ f116 f29 1"/>
                <a:gd name="f146" fmla="*/ f117 f29 1"/>
                <a:gd name="f147" fmla="*/ f118 f29 1"/>
              </a:gdLst>
              <a:ahLst/>
              <a:cxnLst>
                <a:cxn ang="3cd4">
                  <a:pos x="hc" y="t"/>
                </a:cxn>
                <a:cxn ang="0">
                  <a:pos x="r" y="vc"/>
                </a:cxn>
                <a:cxn ang="cd4">
                  <a:pos x="hc" y="b"/>
                </a:cxn>
                <a:cxn ang="cd2">
                  <a:pos x="l" y="vc"/>
                </a:cxn>
                <a:cxn ang="f64">
                  <a:pos x="f123" y="f124"/>
                </a:cxn>
                <a:cxn ang="f64">
                  <a:pos x="f125" y="f126"/>
                </a:cxn>
                <a:cxn ang="f64">
                  <a:pos x="f127" y="f128"/>
                </a:cxn>
                <a:cxn ang="f64">
                  <a:pos x="f127" y="f129"/>
                </a:cxn>
                <a:cxn ang="f64">
                  <a:pos x="f127" y="f130"/>
                </a:cxn>
                <a:cxn ang="f64">
                  <a:pos x="f127" y="f131"/>
                </a:cxn>
                <a:cxn ang="f64">
                  <a:pos x="f127" y="f132"/>
                </a:cxn>
                <a:cxn ang="f64">
                  <a:pos x="f133" y="f134"/>
                </a:cxn>
                <a:cxn ang="f64">
                  <a:pos x="f135" y="f136"/>
                </a:cxn>
                <a:cxn ang="f64">
                  <a:pos x="f137" y="f138"/>
                </a:cxn>
                <a:cxn ang="f64">
                  <a:pos x="f139" y="f138"/>
                </a:cxn>
                <a:cxn ang="f64">
                  <a:pos x="f140" y="f138"/>
                </a:cxn>
                <a:cxn ang="f64">
                  <a:pos x="f141" y="f138"/>
                </a:cxn>
                <a:cxn ang="f64">
                  <a:pos x="f142" y="f138"/>
                </a:cxn>
                <a:cxn ang="f64">
                  <a:pos x="f143" y="f138"/>
                </a:cxn>
                <a:cxn ang="f64">
                  <a:pos x="f143" y="f138"/>
                </a:cxn>
                <a:cxn ang="f64">
                  <a:pos x="f144" y="f130"/>
                </a:cxn>
                <a:cxn ang="f64">
                  <a:pos x="f144" y="f145"/>
                </a:cxn>
                <a:cxn ang="f64">
                  <a:pos x="f133" y="f146"/>
                </a:cxn>
                <a:cxn ang="f64">
                  <a:pos x="f133" y="f146"/>
                </a:cxn>
                <a:cxn ang="f64">
                  <a:pos x="f133" y="f147"/>
                </a:cxn>
                <a:cxn ang="f64">
                  <a:pos x="f123" y="f124"/>
                </a:cxn>
              </a:cxnLst>
              <a:rect l="f119" t="f122" r="f120" b="f121"/>
              <a:pathLst>
                <a:path w="26676" h="1190275">
                  <a:moveTo>
                    <a:pt x="f8" y="f9"/>
                  </a:moveTo>
                  <a:lnTo>
                    <a:pt x="f6" y="f10"/>
                  </a:lnTo>
                  <a:lnTo>
                    <a:pt x="f11" y="f12"/>
                  </a:lnTo>
                  <a:lnTo>
                    <a:pt x="f11" y="f13"/>
                  </a:lnTo>
                  <a:cubicBezTo>
                    <a:pt x="f11" y="f13"/>
                    <a:pt x="f11" y="f13"/>
                    <a:pt x="f11" y="f14"/>
                  </a:cubicBezTo>
                  <a:cubicBezTo>
                    <a:pt x="f11" y="f14"/>
                    <a:pt x="f11" y="f15"/>
                    <a:pt x="f11" y="f15"/>
                  </a:cubicBezTo>
                  <a:cubicBezTo>
                    <a:pt x="f11" y="f15"/>
                    <a:pt x="f11" y="f16"/>
                    <a:pt x="f11" y="f16"/>
                  </a:cubicBezTo>
                  <a:lnTo>
                    <a:pt x="f17" y="f18"/>
                  </a:lnTo>
                  <a:lnTo>
                    <a:pt x="f19" y="f20"/>
                  </a:lnTo>
                  <a:lnTo>
                    <a:pt x="f21" y="f5"/>
                  </a:lnTo>
                  <a:lnTo>
                    <a:pt x="f22" y="f5"/>
                  </a:lnTo>
                  <a:lnTo>
                    <a:pt x="f13" y="f5"/>
                  </a:lnTo>
                  <a:lnTo>
                    <a:pt x="f23" y="f5"/>
                  </a:lnTo>
                  <a:lnTo>
                    <a:pt x="f15" y="f5"/>
                  </a:lnTo>
                  <a:lnTo>
                    <a:pt x="f16" y="f5"/>
                  </a:lnTo>
                  <a:lnTo>
                    <a:pt x="f16" y="f5"/>
                  </a:lnTo>
                  <a:cubicBezTo>
                    <a:pt x="f20" y="f20"/>
                    <a:pt x="f5" y="f16"/>
                    <a:pt x="f5" y="f14"/>
                  </a:cubicBezTo>
                  <a:lnTo>
                    <a:pt x="f5" y="f8"/>
                  </a:lnTo>
                  <a:lnTo>
                    <a:pt x="f17" y="f7"/>
                  </a:lnTo>
                  <a:lnTo>
                    <a:pt x="f17" y="f7"/>
                  </a:lnTo>
                  <a:cubicBezTo>
                    <a:pt x="f17" y="f24"/>
                    <a:pt x="f17" y="f24"/>
                    <a:pt x="f17" y="f25"/>
                  </a:cubicBezTo>
                  <a:cubicBezTo>
                    <a:pt x="f11" y="f9"/>
                    <a:pt x="f12"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51">
              <a:extLst>
                <a:ext uri="{FF2B5EF4-FFF2-40B4-BE49-F238E27FC236}">
                  <a16:creationId xmlns:a16="http://schemas.microsoft.com/office/drawing/2014/main" id="{4EC3B004-54C3-2E90-8FD1-5FC71BCBC787}"/>
                </a:ext>
              </a:extLst>
            </p:cNvPr>
            <p:cNvSpPr/>
            <p:nvPr/>
          </p:nvSpPr>
          <p:spPr>
            <a:xfrm>
              <a:off x="4514621" y="499610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52">
              <a:extLst>
                <a:ext uri="{FF2B5EF4-FFF2-40B4-BE49-F238E27FC236}">
                  <a16:creationId xmlns:a16="http://schemas.microsoft.com/office/drawing/2014/main" id="{96813A1A-A552-3A95-5496-C2755DD8C5F6}"/>
                </a:ext>
              </a:extLst>
            </p:cNvPr>
            <p:cNvSpPr/>
            <p:nvPr/>
          </p:nvSpPr>
          <p:spPr>
            <a:xfrm>
              <a:off x="4509537" y="6382009"/>
              <a:ext cx="15243" cy="12701"/>
            </a:xfrm>
            <a:custGeom>
              <a:avLst/>
              <a:gdLst>
                <a:gd name="f0" fmla="val 10800000"/>
                <a:gd name="f1" fmla="val 5400000"/>
                <a:gd name="f2" fmla="val 180"/>
                <a:gd name="f3" fmla="val w"/>
                <a:gd name="f4" fmla="val h"/>
                <a:gd name="f5" fmla="val 0"/>
                <a:gd name="f6" fmla="val 15243"/>
                <a:gd name="f7" fmla="val 12703"/>
                <a:gd name="f8" fmla="val 7622"/>
                <a:gd name="f9" fmla="val 10162"/>
                <a:gd name="f10" fmla="val 11433"/>
                <a:gd name="f11" fmla="val 15244"/>
                <a:gd name="f12" fmla="val 5081"/>
                <a:gd name="f13" fmla="val 1270"/>
                <a:gd name="f14" fmla="+- 0 0 -90"/>
                <a:gd name="f15" fmla="*/ f3 1 15243"/>
                <a:gd name="f16" fmla="*/ f4 1 12703"/>
                <a:gd name="f17" fmla="val f5"/>
                <a:gd name="f18" fmla="val f6"/>
                <a:gd name="f19" fmla="val f7"/>
                <a:gd name="f20" fmla="*/ f14 f0 1"/>
                <a:gd name="f21" fmla="+- f19 0 f17"/>
                <a:gd name="f22" fmla="+- f18 0 f17"/>
                <a:gd name="f23" fmla="*/ f20 1 f2"/>
                <a:gd name="f24" fmla="*/ f22 1 15243"/>
                <a:gd name="f25" fmla="*/ f21 1 12703"/>
                <a:gd name="f26" fmla="*/ 0 f22 1"/>
                <a:gd name="f27" fmla="*/ 7622 f21 1"/>
                <a:gd name="f28" fmla="*/ 10162 f22 1"/>
                <a:gd name="f29" fmla="*/ 11433 f21 1"/>
                <a:gd name="f30" fmla="*/ 15244 f22 1"/>
                <a:gd name="f31" fmla="*/ 12703 f21 1"/>
                <a:gd name="f32" fmla="*/ 5081 f21 1"/>
                <a:gd name="f33" fmla="*/ 5081 f22 1"/>
                <a:gd name="f34" fmla="*/ 1270 f21 1"/>
                <a:gd name="f35" fmla="*/ 0 f21 1"/>
                <a:gd name="f36" fmla="+- f23 0 f1"/>
                <a:gd name="f37" fmla="*/ f26 1 15243"/>
                <a:gd name="f38" fmla="*/ f27 1 12703"/>
                <a:gd name="f39" fmla="*/ f28 1 15243"/>
                <a:gd name="f40" fmla="*/ f29 1 12703"/>
                <a:gd name="f41" fmla="*/ f30 1 15243"/>
                <a:gd name="f42" fmla="*/ f31 1 12703"/>
                <a:gd name="f43" fmla="*/ f32 1 12703"/>
                <a:gd name="f44" fmla="*/ f33 1 15243"/>
                <a:gd name="f45" fmla="*/ f34 1 12703"/>
                <a:gd name="f46" fmla="*/ f35 1 12703"/>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5"/>
                <a:gd name="f58" fmla="*/ f44 1 f24"/>
                <a:gd name="f59" fmla="*/ f45 1 f25"/>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6 1"/>
                <a:gd name="f72" fmla="*/ f58 f15 1"/>
                <a:gd name="f73" fmla="*/ f59 f16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69" y="f71"/>
                </a:cxn>
                <a:cxn ang="f36">
                  <a:pos x="f72" y="f73"/>
                </a:cxn>
                <a:cxn ang="f36">
                  <a:pos x="f65" y="f74"/>
                </a:cxn>
              </a:cxnLst>
              <a:rect l="f61" t="f64" r="f62" b="f63"/>
              <a:pathLst>
                <a:path w="15243" h="12703">
                  <a:moveTo>
                    <a:pt x="f5" y="f8"/>
                  </a:moveTo>
                  <a:lnTo>
                    <a:pt x="f9" y="f10"/>
                  </a:lnTo>
                  <a:lnTo>
                    <a:pt x="f11" y="f7"/>
                  </a:lnTo>
                  <a:lnTo>
                    <a:pt x="f11" y="f12"/>
                  </a:lnTo>
                  <a:lnTo>
                    <a:pt x="f12" y="f13"/>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53">
              <a:extLst>
                <a:ext uri="{FF2B5EF4-FFF2-40B4-BE49-F238E27FC236}">
                  <a16:creationId xmlns:a16="http://schemas.microsoft.com/office/drawing/2014/main" id="{20EF2567-F78B-4D9E-FA33-9727B88B8D8E}"/>
                </a:ext>
              </a:extLst>
            </p:cNvPr>
            <p:cNvSpPr/>
            <p:nvPr/>
          </p:nvSpPr>
          <p:spPr>
            <a:xfrm>
              <a:off x="4510808" y="4984348"/>
              <a:ext cx="646581" cy="203582"/>
            </a:xfrm>
            <a:custGeom>
              <a:avLst/>
              <a:gdLst>
                <a:gd name="f0" fmla="val 10800000"/>
                <a:gd name="f1" fmla="val 5400000"/>
                <a:gd name="f2" fmla="val 180"/>
                <a:gd name="f3" fmla="val w"/>
                <a:gd name="f4" fmla="val h"/>
                <a:gd name="f5" fmla="val 0"/>
                <a:gd name="f6" fmla="val 646579"/>
                <a:gd name="f7" fmla="val 203579"/>
                <a:gd name="f8" fmla="val 5081"/>
                <a:gd name="f9" fmla="val 13034"/>
                <a:gd name="f10" fmla="val 6351"/>
                <a:gd name="f11" fmla="val 642768"/>
                <a:gd name="f12" fmla="val 638957"/>
                <a:gd name="f13" fmla="val 202309"/>
                <a:gd name="f14" fmla="val 636417"/>
                <a:gd name="f15" fmla="val 198498"/>
                <a:gd name="f16" fmla="val 637687"/>
                <a:gd name="f17" fmla="val 194687"/>
                <a:gd name="f18" fmla="val 190876"/>
                <a:gd name="f19" fmla="val 188336"/>
                <a:gd name="f20" fmla="val 189606"/>
                <a:gd name="f21" fmla="val 187065"/>
                <a:gd name="f22" fmla="val 13973"/>
                <a:gd name="f23" fmla="val 1601"/>
                <a:gd name="f24" fmla="val 8892"/>
                <a:gd name="f25" fmla="val 330"/>
                <a:gd name="f26" fmla="val -940"/>
                <a:gd name="f27" fmla="val 1270"/>
                <a:gd name="f28" fmla="val 5412"/>
                <a:gd name="f29" fmla="val 6682"/>
                <a:gd name="f30" fmla="val 7952"/>
                <a:gd name="f31" fmla="val 9223"/>
                <a:gd name="f32" fmla="val 10493"/>
                <a:gd name="f33" fmla="val 11763"/>
                <a:gd name="f34" fmla="val 2540"/>
                <a:gd name="f35" fmla="+- 0 0 -90"/>
                <a:gd name="f36" fmla="*/ f3 1 646579"/>
                <a:gd name="f37" fmla="*/ f4 1 203579"/>
                <a:gd name="f38" fmla="val f5"/>
                <a:gd name="f39" fmla="val f6"/>
                <a:gd name="f40" fmla="val f7"/>
                <a:gd name="f41" fmla="*/ f35 f0 1"/>
                <a:gd name="f42" fmla="+- f40 0 f38"/>
                <a:gd name="f43" fmla="+- f39 0 f38"/>
                <a:gd name="f44" fmla="*/ f41 1 f2"/>
                <a:gd name="f45" fmla="*/ f43 1 646579"/>
                <a:gd name="f46" fmla="*/ f42 1 203579"/>
                <a:gd name="f47" fmla="*/ 5081 f43 1"/>
                <a:gd name="f48" fmla="*/ 13034 f42 1"/>
                <a:gd name="f49" fmla="*/ 6351 f43 1"/>
                <a:gd name="f50" fmla="*/ 642768 f43 1"/>
                <a:gd name="f51" fmla="*/ 203579 f42 1"/>
                <a:gd name="f52" fmla="*/ 637687 f43 1"/>
                <a:gd name="f53" fmla="*/ 194687 f42 1"/>
                <a:gd name="f54" fmla="*/ 646579 f43 1"/>
                <a:gd name="f55" fmla="*/ 189606 f42 1"/>
                <a:gd name="f56" fmla="*/ 636417 f43 1"/>
                <a:gd name="f57" fmla="*/ 187065 f42 1"/>
                <a:gd name="f58" fmla="*/ 13973 f43 1"/>
                <a:gd name="f59" fmla="*/ 1601 f42 1"/>
                <a:gd name="f60" fmla="*/ 8892 f43 1"/>
                <a:gd name="f61" fmla="*/ 330 f42 1"/>
                <a:gd name="f62" fmla="*/ 0 f43 1"/>
                <a:gd name="f63" fmla="*/ 5412 f42 1"/>
                <a:gd name="f64" fmla="*/ 7952 f42 1"/>
                <a:gd name="f65" fmla="*/ 9223 f42 1"/>
                <a:gd name="f66" fmla="*/ 10493 f42 1"/>
                <a:gd name="f67" fmla="*/ 1270 f43 1"/>
                <a:gd name="f68" fmla="*/ 11763 f42 1"/>
                <a:gd name="f69" fmla="*/ 2540 f43 1"/>
                <a:gd name="f70" fmla="+- f44 0 f1"/>
                <a:gd name="f71" fmla="*/ f47 1 646579"/>
                <a:gd name="f72" fmla="*/ f48 1 203579"/>
                <a:gd name="f73" fmla="*/ f49 1 646579"/>
                <a:gd name="f74" fmla="*/ f50 1 646579"/>
                <a:gd name="f75" fmla="*/ f51 1 203579"/>
                <a:gd name="f76" fmla="*/ f52 1 646579"/>
                <a:gd name="f77" fmla="*/ f53 1 203579"/>
                <a:gd name="f78" fmla="*/ f54 1 646579"/>
                <a:gd name="f79" fmla="*/ f55 1 203579"/>
                <a:gd name="f80" fmla="*/ f56 1 646579"/>
                <a:gd name="f81" fmla="*/ f57 1 203579"/>
                <a:gd name="f82" fmla="*/ f58 1 646579"/>
                <a:gd name="f83" fmla="*/ f59 1 203579"/>
                <a:gd name="f84" fmla="*/ f60 1 646579"/>
                <a:gd name="f85" fmla="*/ f61 1 203579"/>
                <a:gd name="f86" fmla="*/ f62 1 646579"/>
                <a:gd name="f87" fmla="*/ f63 1 203579"/>
                <a:gd name="f88" fmla="*/ f64 1 203579"/>
                <a:gd name="f89" fmla="*/ f65 1 203579"/>
                <a:gd name="f90" fmla="*/ f66 1 203579"/>
                <a:gd name="f91" fmla="*/ f67 1 646579"/>
                <a:gd name="f92" fmla="*/ f68 1 203579"/>
                <a:gd name="f93" fmla="*/ f69 1 646579"/>
                <a:gd name="f94" fmla="*/ f38 1 f45"/>
                <a:gd name="f95" fmla="*/ f39 1 f45"/>
                <a:gd name="f96" fmla="*/ f38 1 f46"/>
                <a:gd name="f97" fmla="*/ f40 1 f46"/>
                <a:gd name="f98" fmla="*/ f71 1 f45"/>
                <a:gd name="f99" fmla="*/ f72 1 f46"/>
                <a:gd name="f100" fmla="*/ f73 1 f45"/>
                <a:gd name="f101" fmla="*/ f74 1 f45"/>
                <a:gd name="f102" fmla="*/ f75 1 f46"/>
                <a:gd name="f103" fmla="*/ f76 1 f45"/>
                <a:gd name="f104" fmla="*/ f77 1 f46"/>
                <a:gd name="f105" fmla="*/ f78 1 f45"/>
                <a:gd name="f106" fmla="*/ f79 1 f46"/>
                <a:gd name="f107" fmla="*/ f80 1 f45"/>
                <a:gd name="f108" fmla="*/ f81 1 f46"/>
                <a:gd name="f109" fmla="*/ f82 1 f45"/>
                <a:gd name="f110" fmla="*/ f83 1 f46"/>
                <a:gd name="f111" fmla="*/ f84 1 f45"/>
                <a:gd name="f112" fmla="*/ f85 1 f46"/>
                <a:gd name="f113" fmla="*/ f86 1 f45"/>
                <a:gd name="f114" fmla="*/ f87 1 f46"/>
                <a:gd name="f115" fmla="*/ f88 1 f46"/>
                <a:gd name="f116" fmla="*/ f89 1 f46"/>
                <a:gd name="f117" fmla="*/ f90 1 f46"/>
                <a:gd name="f118" fmla="*/ f91 1 f45"/>
                <a:gd name="f119" fmla="*/ f92 1 f46"/>
                <a:gd name="f120" fmla="*/ f93 1 f45"/>
                <a:gd name="f121" fmla="*/ f94 f36 1"/>
                <a:gd name="f122" fmla="*/ f95 f36 1"/>
                <a:gd name="f123" fmla="*/ f97 f37 1"/>
                <a:gd name="f124" fmla="*/ f96 f37 1"/>
                <a:gd name="f125" fmla="*/ f98 f36 1"/>
                <a:gd name="f126" fmla="*/ f99 f37 1"/>
                <a:gd name="f127" fmla="*/ f100 f36 1"/>
                <a:gd name="f128" fmla="*/ f101 f36 1"/>
                <a:gd name="f129" fmla="*/ f102 f37 1"/>
                <a:gd name="f130" fmla="*/ f103 f36 1"/>
                <a:gd name="f131" fmla="*/ f104 f37 1"/>
                <a:gd name="f132" fmla="*/ f105 f36 1"/>
                <a:gd name="f133" fmla="*/ f106 f37 1"/>
                <a:gd name="f134" fmla="*/ f107 f36 1"/>
                <a:gd name="f135" fmla="*/ f108 f37 1"/>
                <a:gd name="f136" fmla="*/ f109 f36 1"/>
                <a:gd name="f137" fmla="*/ f110 f37 1"/>
                <a:gd name="f138" fmla="*/ f111 f36 1"/>
                <a:gd name="f139" fmla="*/ f112 f37 1"/>
                <a:gd name="f140" fmla="*/ f113 f36 1"/>
                <a:gd name="f141" fmla="*/ f114 f37 1"/>
                <a:gd name="f142" fmla="*/ f115 f37 1"/>
                <a:gd name="f143" fmla="*/ f116 f37 1"/>
                <a:gd name="f144" fmla="*/ f117 f37 1"/>
                <a:gd name="f145" fmla="*/ f118 f36 1"/>
                <a:gd name="f146" fmla="*/ f119 f37 1"/>
                <a:gd name="f147" fmla="*/ f120 f36 1"/>
              </a:gdLst>
              <a:ahLst/>
              <a:cxnLst>
                <a:cxn ang="3cd4">
                  <a:pos x="hc" y="t"/>
                </a:cxn>
                <a:cxn ang="0">
                  <a:pos x="r" y="vc"/>
                </a:cxn>
                <a:cxn ang="cd4">
                  <a:pos x="hc" y="b"/>
                </a:cxn>
                <a:cxn ang="cd2">
                  <a:pos x="l" y="vc"/>
                </a:cxn>
                <a:cxn ang="f70">
                  <a:pos x="f125" y="f126"/>
                </a:cxn>
                <a:cxn ang="f70">
                  <a:pos x="f127" y="f126"/>
                </a:cxn>
                <a:cxn ang="f70">
                  <a:pos x="f127" y="f126"/>
                </a:cxn>
                <a:cxn ang="f70">
                  <a:pos x="f128" y="f129"/>
                </a:cxn>
                <a:cxn ang="f70">
                  <a:pos x="f130" y="f131"/>
                </a:cxn>
                <a:cxn ang="f70">
                  <a:pos x="f130" y="f131"/>
                </a:cxn>
                <a:cxn ang="f70">
                  <a:pos x="f132" y="f133"/>
                </a:cxn>
                <a:cxn ang="f70">
                  <a:pos x="f134" y="f135"/>
                </a:cxn>
                <a:cxn ang="f70">
                  <a:pos x="f136" y="f137"/>
                </a:cxn>
                <a:cxn ang="f70">
                  <a:pos x="f138" y="f139"/>
                </a:cxn>
                <a:cxn ang="f70">
                  <a:pos x="f140" y="f141"/>
                </a:cxn>
                <a:cxn ang="f70">
                  <a:pos x="f140" y="f142"/>
                </a:cxn>
                <a:cxn ang="f70">
                  <a:pos x="f140" y="f143"/>
                </a:cxn>
                <a:cxn ang="f70">
                  <a:pos x="f140" y="f144"/>
                </a:cxn>
                <a:cxn ang="f70">
                  <a:pos x="f145" y="f146"/>
                </a:cxn>
                <a:cxn ang="f70">
                  <a:pos x="f147" y="f126"/>
                </a:cxn>
                <a:cxn ang="f70">
                  <a:pos x="f125" y="f126"/>
                </a:cxn>
              </a:cxnLst>
              <a:rect l="f121" t="f124" r="f122" b="f123"/>
              <a:pathLst>
                <a:path w="646579" h="203579">
                  <a:moveTo>
                    <a:pt x="f8" y="f9"/>
                  </a:moveTo>
                  <a:lnTo>
                    <a:pt x="f10" y="f9"/>
                  </a:lnTo>
                  <a:lnTo>
                    <a:pt x="f10" y="f9"/>
                  </a:lnTo>
                  <a:lnTo>
                    <a:pt x="f11" y="f7"/>
                  </a:lnTo>
                  <a:cubicBezTo>
                    <a:pt x="f12" y="f13"/>
                    <a:pt x="f14" y="f15"/>
                    <a:pt x="f16" y="f17"/>
                  </a:cubicBezTo>
                  <a:cubicBezTo>
                    <a:pt x="f16" y="f17"/>
                    <a:pt x="f16" y="f17"/>
                    <a:pt x="f16" y="f17"/>
                  </a:cubicBezTo>
                  <a:cubicBezTo>
                    <a:pt x="f12" y="f18"/>
                    <a:pt x="f11" y="f19"/>
                    <a:pt x="f6" y="f20"/>
                  </a:cubicBezTo>
                  <a:lnTo>
                    <a:pt x="f14" y="f21"/>
                  </a:lnTo>
                  <a:lnTo>
                    <a:pt x="f22" y="f23"/>
                  </a:lnTo>
                  <a:lnTo>
                    <a:pt x="f24" y="f25"/>
                  </a:lnTo>
                  <a:cubicBezTo>
                    <a:pt x="f8" y="f26"/>
                    <a:pt x="f27" y="f23"/>
                    <a:pt x="f5" y="f28"/>
                  </a:cubicBezTo>
                  <a:cubicBezTo>
                    <a:pt x="f5" y="f29"/>
                    <a:pt x="f5" y="f29"/>
                    <a:pt x="f5" y="f30"/>
                  </a:cubicBezTo>
                  <a:lnTo>
                    <a:pt x="f5" y="f31"/>
                  </a:lnTo>
                  <a:cubicBezTo>
                    <a:pt x="f5" y="f31"/>
                    <a:pt x="f5" y="f32"/>
                    <a:pt x="f5" y="f32"/>
                  </a:cubicBezTo>
                  <a:cubicBezTo>
                    <a:pt x="f5" y="f32"/>
                    <a:pt x="f5" y="f33"/>
                    <a:pt x="f27" y="f33"/>
                  </a:cubicBezTo>
                  <a:lnTo>
                    <a:pt x="f34"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54">
              <a:extLst>
                <a:ext uri="{FF2B5EF4-FFF2-40B4-BE49-F238E27FC236}">
                  <a16:creationId xmlns:a16="http://schemas.microsoft.com/office/drawing/2014/main" id="{EE86DC10-4680-C8B8-A8CB-06FA9E6C447B}"/>
                </a:ext>
              </a:extLst>
            </p:cNvPr>
            <p:cNvSpPr/>
            <p:nvPr/>
          </p:nvSpPr>
          <p:spPr>
            <a:xfrm>
              <a:off x="3870582" y="5508043"/>
              <a:ext cx="1971492" cy="641506"/>
            </a:xfrm>
            <a:custGeom>
              <a:avLst/>
              <a:gdLst>
                <a:gd name="f0" fmla="val 10800000"/>
                <a:gd name="f1" fmla="val 5400000"/>
                <a:gd name="f2" fmla="val 180"/>
                <a:gd name="f3" fmla="val w"/>
                <a:gd name="f4" fmla="val h"/>
                <a:gd name="f5" fmla="val 0"/>
                <a:gd name="f6" fmla="val 1971494"/>
                <a:gd name="f7" fmla="val 641503"/>
                <a:gd name="f8" fmla="val 1967684"/>
                <a:gd name="f9" fmla="val 641504"/>
                <a:gd name="f10" fmla="val 1966413"/>
                <a:gd name="f11" fmla="val 640234"/>
                <a:gd name="f12" fmla="val 638963"/>
                <a:gd name="f13" fmla="val 637693"/>
                <a:gd name="f14" fmla="val 1965143"/>
                <a:gd name="f15" fmla="val 636423"/>
                <a:gd name="f16" fmla="val 635152"/>
                <a:gd name="f17" fmla="val 633882"/>
                <a:gd name="f18" fmla="val 632612"/>
                <a:gd name="f19" fmla="val 631341"/>
                <a:gd name="f20" fmla="val 630071"/>
                <a:gd name="f21" fmla="val 1971495"/>
                <a:gd name="f22" fmla="val 627531"/>
                <a:gd name="f23" fmla="val 1270"/>
                <a:gd name="f24" fmla="val 5081"/>
                <a:gd name="f25" fmla="val 6352"/>
                <a:gd name="f26" fmla="val 7622"/>
                <a:gd name="f27" fmla="val 8892"/>
                <a:gd name="f28" fmla="val 11433"/>
                <a:gd name="f29" fmla="val 13973"/>
                <a:gd name="f30" fmla="val 15243"/>
                <a:gd name="f31" fmla="val 632606"/>
                <a:gd name="f32" fmla="val 215952"/>
                <a:gd name="f33" fmla="val 647849"/>
                <a:gd name="f34" fmla="val 221033"/>
                <a:gd name="f35" fmla="val 1968954"/>
                <a:gd name="f36" fmla="+- 0 0 -90"/>
                <a:gd name="f37" fmla="*/ f3 1 1971494"/>
                <a:gd name="f38" fmla="*/ f4 1 641503"/>
                <a:gd name="f39" fmla="val f5"/>
                <a:gd name="f40" fmla="val f6"/>
                <a:gd name="f41" fmla="val f7"/>
                <a:gd name="f42" fmla="*/ f36 f0 1"/>
                <a:gd name="f43" fmla="+- f41 0 f39"/>
                <a:gd name="f44" fmla="+- f40 0 f39"/>
                <a:gd name="f45" fmla="*/ f42 1 f2"/>
                <a:gd name="f46" fmla="*/ f44 1 1971494"/>
                <a:gd name="f47" fmla="*/ f43 1 641503"/>
                <a:gd name="f48" fmla="*/ 1967684 f44 1"/>
                <a:gd name="f49" fmla="*/ 641504 f43 1"/>
                <a:gd name="f50" fmla="*/ 1966413 f44 1"/>
                <a:gd name="f51" fmla="*/ 640234 f43 1"/>
                <a:gd name="f52" fmla="*/ 638963 f43 1"/>
                <a:gd name="f53" fmla="*/ 1965143 f44 1"/>
                <a:gd name="f54" fmla="*/ 637693 f43 1"/>
                <a:gd name="f55" fmla="*/ 636423 f43 1"/>
                <a:gd name="f56" fmla="*/ 635152 f43 1"/>
                <a:gd name="f57" fmla="*/ 633882 f43 1"/>
                <a:gd name="f58" fmla="*/ 632612 f43 1"/>
                <a:gd name="f59" fmla="*/ 631341 f43 1"/>
                <a:gd name="f60" fmla="*/ 630071 f43 1"/>
                <a:gd name="f61" fmla="*/ 1971495 f44 1"/>
                <a:gd name="f62" fmla="*/ 627531 f43 1"/>
                <a:gd name="f63" fmla="*/ 1270 f44 1"/>
                <a:gd name="f64" fmla="*/ 0 f43 1"/>
                <a:gd name="f65" fmla="*/ 5081 f43 1"/>
                <a:gd name="f66" fmla="*/ 0 f44 1"/>
                <a:gd name="f67" fmla="*/ 8892 f43 1"/>
                <a:gd name="f68" fmla="*/ 15243 f43 1"/>
                <a:gd name="f69" fmla="*/ 632606 f44 1"/>
                <a:gd name="f70" fmla="*/ 215952 f43 1"/>
                <a:gd name="f71" fmla="*/ 647849 f44 1"/>
                <a:gd name="f72" fmla="*/ 221033 f43 1"/>
                <a:gd name="f73" fmla="+- f45 0 f1"/>
                <a:gd name="f74" fmla="*/ f48 1 1971494"/>
                <a:gd name="f75" fmla="*/ f49 1 641503"/>
                <a:gd name="f76" fmla="*/ f50 1 1971494"/>
                <a:gd name="f77" fmla="*/ f51 1 641503"/>
                <a:gd name="f78" fmla="*/ f52 1 641503"/>
                <a:gd name="f79" fmla="*/ f53 1 1971494"/>
                <a:gd name="f80" fmla="*/ f54 1 641503"/>
                <a:gd name="f81" fmla="*/ f55 1 641503"/>
                <a:gd name="f82" fmla="*/ f56 1 641503"/>
                <a:gd name="f83" fmla="*/ f57 1 641503"/>
                <a:gd name="f84" fmla="*/ f58 1 641503"/>
                <a:gd name="f85" fmla="*/ f59 1 641503"/>
                <a:gd name="f86" fmla="*/ f60 1 641503"/>
                <a:gd name="f87" fmla="*/ f61 1 1971494"/>
                <a:gd name="f88" fmla="*/ f62 1 641503"/>
                <a:gd name="f89" fmla="*/ f63 1 1971494"/>
                <a:gd name="f90" fmla="*/ f64 1 641503"/>
                <a:gd name="f91" fmla="*/ f65 1 641503"/>
                <a:gd name="f92" fmla="*/ f66 1 1971494"/>
                <a:gd name="f93" fmla="*/ f67 1 641503"/>
                <a:gd name="f94" fmla="*/ f68 1 641503"/>
                <a:gd name="f95" fmla="*/ f69 1 1971494"/>
                <a:gd name="f96" fmla="*/ f70 1 641503"/>
                <a:gd name="f97" fmla="*/ f71 1 1971494"/>
                <a:gd name="f98" fmla="*/ f72 1 641503"/>
                <a:gd name="f99" fmla="*/ f39 1 f46"/>
                <a:gd name="f100" fmla="*/ f40 1 f46"/>
                <a:gd name="f101" fmla="*/ f39 1 f47"/>
                <a:gd name="f102" fmla="*/ f41 1 f47"/>
                <a:gd name="f103" fmla="*/ f74 1 f46"/>
                <a:gd name="f104" fmla="*/ f75 1 f47"/>
                <a:gd name="f105" fmla="*/ f76 1 f46"/>
                <a:gd name="f106" fmla="*/ f77 1 f47"/>
                <a:gd name="f107" fmla="*/ f78 1 f47"/>
                <a:gd name="f108" fmla="*/ f79 1 f46"/>
                <a:gd name="f109" fmla="*/ f80 1 f47"/>
                <a:gd name="f110" fmla="*/ f81 1 f47"/>
                <a:gd name="f111" fmla="*/ f82 1 f47"/>
                <a:gd name="f112" fmla="*/ f83 1 f47"/>
                <a:gd name="f113" fmla="*/ f84 1 f47"/>
                <a:gd name="f114" fmla="*/ f85 1 f47"/>
                <a:gd name="f115" fmla="*/ f86 1 f47"/>
                <a:gd name="f116" fmla="*/ f87 1 f46"/>
                <a:gd name="f117" fmla="*/ f88 1 f47"/>
                <a:gd name="f118" fmla="*/ f89 1 f46"/>
                <a:gd name="f119" fmla="*/ f90 1 f47"/>
                <a:gd name="f120" fmla="*/ f91 1 f47"/>
                <a:gd name="f121" fmla="*/ f92 1 f46"/>
                <a:gd name="f122" fmla="*/ f93 1 f47"/>
                <a:gd name="f123" fmla="*/ f94 1 f47"/>
                <a:gd name="f124" fmla="*/ f95 1 f46"/>
                <a:gd name="f125" fmla="*/ f96 1 f47"/>
                <a:gd name="f126" fmla="*/ f97 1 f46"/>
                <a:gd name="f127" fmla="*/ f98 1 f47"/>
                <a:gd name="f128" fmla="*/ f99 f37 1"/>
                <a:gd name="f129" fmla="*/ f100 f37 1"/>
                <a:gd name="f130" fmla="*/ f102 f38 1"/>
                <a:gd name="f131" fmla="*/ f101 f38 1"/>
                <a:gd name="f132" fmla="*/ f103 f37 1"/>
                <a:gd name="f133" fmla="*/ f104 f38 1"/>
                <a:gd name="f134" fmla="*/ f105 f37 1"/>
                <a:gd name="f135" fmla="*/ f106 f38 1"/>
                <a:gd name="f136" fmla="*/ f107 f38 1"/>
                <a:gd name="f137" fmla="*/ f108 f37 1"/>
                <a:gd name="f138" fmla="*/ f109 f38 1"/>
                <a:gd name="f139" fmla="*/ f110 f38 1"/>
                <a:gd name="f140" fmla="*/ f111 f38 1"/>
                <a:gd name="f141" fmla="*/ f112 f38 1"/>
                <a:gd name="f142" fmla="*/ f113 f38 1"/>
                <a:gd name="f143" fmla="*/ f114 f38 1"/>
                <a:gd name="f144" fmla="*/ f115 f38 1"/>
                <a:gd name="f145" fmla="*/ f116 f37 1"/>
                <a:gd name="f146" fmla="*/ f117 f38 1"/>
                <a:gd name="f147" fmla="*/ f118 f37 1"/>
                <a:gd name="f148" fmla="*/ f119 f38 1"/>
                <a:gd name="f149" fmla="*/ f120 f38 1"/>
                <a:gd name="f150" fmla="*/ f121 f37 1"/>
                <a:gd name="f151" fmla="*/ f122 f38 1"/>
                <a:gd name="f152" fmla="*/ f123 f38 1"/>
                <a:gd name="f153" fmla="*/ f124 f37 1"/>
                <a:gd name="f154" fmla="*/ f125 f38 1"/>
                <a:gd name="f155" fmla="*/ f126 f37 1"/>
                <a:gd name="f156" fmla="*/ f127 f38 1"/>
              </a:gdLst>
              <a:ahLst/>
              <a:cxnLst>
                <a:cxn ang="3cd4">
                  <a:pos x="hc" y="t"/>
                </a:cxn>
                <a:cxn ang="0">
                  <a:pos x="r" y="vc"/>
                </a:cxn>
                <a:cxn ang="cd4">
                  <a:pos x="hc" y="b"/>
                </a:cxn>
                <a:cxn ang="cd2">
                  <a:pos x="l" y="vc"/>
                </a:cxn>
                <a:cxn ang="f73">
                  <a:pos x="f132" y="f133"/>
                </a:cxn>
                <a:cxn ang="f73">
                  <a:pos x="f134" y="f135"/>
                </a:cxn>
                <a:cxn ang="f73">
                  <a:pos x="f134" y="f135"/>
                </a:cxn>
                <a:cxn ang="f73">
                  <a:pos x="f134" y="f136"/>
                </a:cxn>
                <a:cxn ang="f73">
                  <a:pos x="f137" y="f138"/>
                </a:cxn>
                <a:cxn ang="f73">
                  <a:pos x="f137" y="f139"/>
                </a:cxn>
                <a:cxn ang="f73">
                  <a:pos x="f137" y="f140"/>
                </a:cxn>
                <a:cxn ang="f73">
                  <a:pos x="f137" y="f141"/>
                </a:cxn>
                <a:cxn ang="f73">
                  <a:pos x="f137" y="f142"/>
                </a:cxn>
                <a:cxn ang="f73">
                  <a:pos x="f137" y="f142"/>
                </a:cxn>
                <a:cxn ang="f73">
                  <a:pos x="f134" y="f143"/>
                </a:cxn>
                <a:cxn ang="f73">
                  <a:pos x="f132" y="f144"/>
                </a:cxn>
                <a:cxn ang="f73">
                  <a:pos x="f132" y="f144"/>
                </a:cxn>
                <a:cxn ang="f73">
                  <a:pos x="f145" y="f146"/>
                </a:cxn>
                <a:cxn ang="f73">
                  <a:pos x="f147" y="f148"/>
                </a:cxn>
                <a:cxn ang="f73">
                  <a:pos x="f147" y="f149"/>
                </a:cxn>
                <a:cxn ang="f73">
                  <a:pos x="f150" y="f151"/>
                </a:cxn>
                <a:cxn ang="f73">
                  <a:pos x="f150" y="f152"/>
                </a:cxn>
                <a:cxn ang="f73">
                  <a:pos x="f153" y="f154"/>
                </a:cxn>
                <a:cxn ang="f73">
                  <a:pos x="f155" y="f156"/>
                </a:cxn>
                <a:cxn ang="f73">
                  <a:pos x="f145" y="f133"/>
                </a:cxn>
                <a:cxn ang="f73">
                  <a:pos x="f145" y="f133"/>
                </a:cxn>
                <a:cxn ang="f73">
                  <a:pos x="f132" y="f133"/>
                </a:cxn>
              </a:cxnLst>
              <a:rect l="f128" t="f131" r="f129" b="f130"/>
              <a:pathLst>
                <a:path w="1971494" h="641503">
                  <a:moveTo>
                    <a:pt x="f8" y="f9"/>
                  </a:moveTo>
                  <a:lnTo>
                    <a:pt x="f10" y="f11"/>
                  </a:lnTo>
                  <a:lnTo>
                    <a:pt x="f10" y="f11"/>
                  </a:lnTo>
                  <a:lnTo>
                    <a:pt x="f10" y="f12"/>
                  </a:lnTo>
                  <a:cubicBezTo>
                    <a:pt x="f10" y="f12"/>
                    <a:pt x="f10" y="f13"/>
                    <a:pt x="f14" y="f13"/>
                  </a:cubicBezTo>
                  <a:cubicBezTo>
                    <a:pt x="f14" y="f13"/>
                    <a:pt x="f14" y="f15"/>
                    <a:pt x="f14" y="f15"/>
                  </a:cubicBezTo>
                  <a:cubicBezTo>
                    <a:pt x="f14" y="f15"/>
                    <a:pt x="f14" y="f16"/>
                    <a:pt x="f14" y="f16"/>
                  </a:cubicBezTo>
                  <a:cubicBezTo>
                    <a:pt x="f14" y="f16"/>
                    <a:pt x="f14" y="f17"/>
                    <a:pt x="f14" y="f17"/>
                  </a:cubicBezTo>
                  <a:cubicBezTo>
                    <a:pt x="f14" y="f17"/>
                    <a:pt x="f14" y="f17"/>
                    <a:pt x="f14" y="f18"/>
                  </a:cubicBezTo>
                  <a:cubicBezTo>
                    <a:pt x="f14" y="f19"/>
                    <a:pt x="f14" y="f18"/>
                    <a:pt x="f14" y="f18"/>
                  </a:cubicBezTo>
                  <a:cubicBezTo>
                    <a:pt x="f14" y="f18"/>
                    <a:pt x="f14" y="f19"/>
                    <a:pt x="f10" y="f19"/>
                  </a:cubicBezTo>
                  <a:lnTo>
                    <a:pt x="f8" y="f20"/>
                  </a:lnTo>
                  <a:lnTo>
                    <a:pt x="f8" y="f20"/>
                  </a:lnTo>
                  <a:lnTo>
                    <a:pt x="f21" y="f22"/>
                  </a:lnTo>
                  <a:lnTo>
                    <a:pt x="f23" y="f5"/>
                  </a:lnTo>
                  <a:lnTo>
                    <a:pt x="f23" y="f24"/>
                  </a:lnTo>
                  <a:cubicBezTo>
                    <a:pt x="f23" y="f25"/>
                    <a:pt x="f23" y="f26"/>
                    <a:pt x="f5" y="f27"/>
                  </a:cubicBezTo>
                  <a:cubicBezTo>
                    <a:pt x="f23" y="f28"/>
                    <a:pt x="f23" y="f29"/>
                    <a:pt x="f5" y="f30"/>
                  </a:cubicBezTo>
                  <a:lnTo>
                    <a:pt x="f31" y="f32"/>
                  </a:lnTo>
                  <a:lnTo>
                    <a:pt x="f33" y="f34"/>
                  </a:lnTo>
                  <a:lnTo>
                    <a:pt x="f21" y="f9"/>
                  </a:lnTo>
                  <a:lnTo>
                    <a:pt x="f21" y="f9"/>
                  </a:lnTo>
                  <a:cubicBezTo>
                    <a:pt x="f35"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55">
              <a:extLst>
                <a:ext uri="{FF2B5EF4-FFF2-40B4-BE49-F238E27FC236}">
                  <a16:creationId xmlns:a16="http://schemas.microsoft.com/office/drawing/2014/main" id="{1B7977D0-1F67-95C7-C673-1EA5AECB37AD}"/>
                </a:ext>
              </a:extLst>
            </p:cNvPr>
            <p:cNvSpPr/>
            <p:nvPr/>
          </p:nvSpPr>
          <p:spPr>
            <a:xfrm>
              <a:off x="4470163" y="6352794"/>
              <a:ext cx="48271" cy="30486"/>
            </a:xfrm>
            <a:custGeom>
              <a:avLst/>
              <a:gdLst>
                <a:gd name="f0" fmla="val 10800000"/>
                <a:gd name="f1" fmla="val 5400000"/>
                <a:gd name="f2" fmla="val 180"/>
                <a:gd name="f3" fmla="val w"/>
                <a:gd name="f4" fmla="val h"/>
                <a:gd name="f5" fmla="val 0"/>
                <a:gd name="f6" fmla="val 48271"/>
                <a:gd name="f7" fmla="val 30487"/>
                <a:gd name="f8" fmla="val 16514"/>
                <a:gd name="f9" fmla="val 39379"/>
                <a:gd name="f10" fmla="val 29217"/>
                <a:gd name="f11" fmla="val 44460"/>
                <a:gd name="f12" fmla="val 40650"/>
                <a:gd name="f13" fmla="val 38109"/>
                <a:gd name="f14" fmla="val 25406"/>
                <a:gd name="f15" fmla="val 21595"/>
                <a:gd name="f16" fmla="val 17784"/>
                <a:gd name="f17" fmla="val 43190"/>
                <a:gd name="f18" fmla="val 15243"/>
                <a:gd name="f19" fmla="val 47001"/>
                <a:gd name="f20" fmla="val 11433"/>
                <a:gd name="f21" fmla="+- 0 0 -90"/>
                <a:gd name="f22" fmla="*/ f3 1 48271"/>
                <a:gd name="f23" fmla="*/ f4 1 30487"/>
                <a:gd name="f24" fmla="val f5"/>
                <a:gd name="f25" fmla="val f6"/>
                <a:gd name="f26" fmla="val f7"/>
                <a:gd name="f27" fmla="*/ f21 f0 1"/>
                <a:gd name="f28" fmla="+- f26 0 f24"/>
                <a:gd name="f29" fmla="+- f25 0 f24"/>
                <a:gd name="f30" fmla="*/ f27 1 f2"/>
                <a:gd name="f31" fmla="*/ f29 1 48271"/>
                <a:gd name="f32" fmla="*/ f28 1 30487"/>
                <a:gd name="f33" fmla="*/ 0 f29 1"/>
                <a:gd name="f34" fmla="*/ 0 f28 1"/>
                <a:gd name="f35" fmla="*/ 16514 f28 1"/>
                <a:gd name="f36" fmla="*/ 39379 f29 1"/>
                <a:gd name="f37" fmla="*/ 29217 f28 1"/>
                <a:gd name="f38" fmla="*/ 44460 f29 1"/>
                <a:gd name="f39" fmla="*/ 30487 f28 1"/>
                <a:gd name="f40" fmla="*/ 38109 f29 1"/>
                <a:gd name="f41" fmla="*/ 21595 f28 1"/>
                <a:gd name="f42" fmla="*/ 47001 f29 1"/>
                <a:gd name="f43" fmla="*/ 15243 f28 1"/>
                <a:gd name="f44" fmla="*/ 48271 f29 1"/>
                <a:gd name="f45" fmla="*/ 11433 f28 1"/>
                <a:gd name="f46" fmla="+- f30 0 f1"/>
                <a:gd name="f47" fmla="*/ f33 1 48271"/>
                <a:gd name="f48" fmla="*/ f34 1 30487"/>
                <a:gd name="f49" fmla="*/ f35 1 30487"/>
                <a:gd name="f50" fmla="*/ f36 1 48271"/>
                <a:gd name="f51" fmla="*/ f37 1 30487"/>
                <a:gd name="f52" fmla="*/ f38 1 48271"/>
                <a:gd name="f53" fmla="*/ f39 1 30487"/>
                <a:gd name="f54" fmla="*/ f40 1 48271"/>
                <a:gd name="f55" fmla="*/ f41 1 30487"/>
                <a:gd name="f56" fmla="*/ f42 1 48271"/>
                <a:gd name="f57" fmla="*/ f43 1 30487"/>
                <a:gd name="f58" fmla="*/ f44 1 48271"/>
                <a:gd name="f59" fmla="*/ f45 1 30487"/>
                <a:gd name="f60" fmla="*/ f24 1 f31"/>
                <a:gd name="f61" fmla="*/ f25 1 f31"/>
                <a:gd name="f62" fmla="*/ f24 1 f32"/>
                <a:gd name="f63" fmla="*/ f26 1 f32"/>
                <a:gd name="f64" fmla="*/ f47 1 f31"/>
                <a:gd name="f65" fmla="*/ f48 1 f32"/>
                <a:gd name="f66" fmla="*/ f49 1 f32"/>
                <a:gd name="f67" fmla="*/ f50 1 f31"/>
                <a:gd name="f68" fmla="*/ f51 1 f32"/>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3 1"/>
                <a:gd name="f84" fmla="*/ f67 f22 1"/>
                <a:gd name="f85" fmla="*/ f68 f23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1" y="f83"/>
                </a:cxn>
                <a:cxn ang="f46">
                  <a:pos x="f84" y="f85"/>
                </a:cxn>
                <a:cxn ang="f46">
                  <a:pos x="f86" y="f87"/>
                </a:cxn>
                <a:cxn ang="f46">
                  <a:pos x="f88" y="f89"/>
                </a:cxn>
                <a:cxn ang="f46">
                  <a:pos x="f90" y="f91"/>
                </a:cxn>
                <a:cxn ang="f46">
                  <a:pos x="f92" y="f91"/>
                </a:cxn>
                <a:cxn ang="f46">
                  <a:pos x="f88" y="f93"/>
                </a:cxn>
                <a:cxn ang="f46">
                  <a:pos x="f81" y="f82"/>
                </a:cxn>
              </a:cxnLst>
              <a:rect l="f77" t="f80" r="f78" b="f79"/>
              <a:pathLst>
                <a:path w="48271" h="30487">
                  <a:moveTo>
                    <a:pt x="f5" y="f5"/>
                  </a:moveTo>
                  <a:lnTo>
                    <a:pt x="f5" y="f8"/>
                  </a:lnTo>
                  <a:lnTo>
                    <a:pt x="f9" y="f10"/>
                  </a:lnTo>
                  <a:lnTo>
                    <a:pt x="f11" y="f7"/>
                  </a:lnTo>
                  <a:cubicBezTo>
                    <a:pt x="f12" y="f10"/>
                    <a:pt x="f13" y="f14"/>
                    <a:pt x="f13" y="f15"/>
                  </a:cubicBezTo>
                  <a:cubicBezTo>
                    <a:pt x="f9" y="f16"/>
                    <a:pt x="f17" y="f18"/>
                    <a:pt x="f19" y="f18"/>
                  </a:cubicBezTo>
                  <a:cubicBezTo>
                    <a:pt x="f6" y="f18"/>
                    <a:pt x="f6" y="f18"/>
                    <a:pt x="f6" y="f18"/>
                  </a:cubicBezTo>
                  <a:lnTo>
                    <a:pt x="f13" y="f20"/>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56">
              <a:extLst>
                <a:ext uri="{FF2B5EF4-FFF2-40B4-BE49-F238E27FC236}">
                  <a16:creationId xmlns:a16="http://schemas.microsoft.com/office/drawing/2014/main" id="{AAABC308-57A6-BCC7-7213-226E09B4E6C9}"/>
                </a:ext>
              </a:extLst>
            </p:cNvPr>
            <p:cNvSpPr/>
            <p:nvPr/>
          </p:nvSpPr>
          <p:spPr>
            <a:xfrm>
              <a:off x="5148163" y="5177433"/>
              <a:ext cx="34628" cy="23198"/>
            </a:xfrm>
            <a:custGeom>
              <a:avLst/>
              <a:gdLst>
                <a:gd name="f0" fmla="val 10800000"/>
                <a:gd name="f1" fmla="val 5400000"/>
                <a:gd name="f2" fmla="val 180"/>
                <a:gd name="f3" fmla="val w"/>
                <a:gd name="f4" fmla="val h"/>
                <a:gd name="f5" fmla="val 0"/>
                <a:gd name="f6" fmla="val 34628"/>
                <a:gd name="f7" fmla="val 23195"/>
                <a:gd name="f8" fmla="val 33358"/>
                <a:gd name="f9" fmla="val 19385"/>
                <a:gd name="f10" fmla="val 32088"/>
                <a:gd name="f11" fmla="val 18115"/>
                <a:gd name="f12" fmla="val 30818"/>
                <a:gd name="f13" fmla="val 16844"/>
                <a:gd name="f14" fmla="val 15574"/>
                <a:gd name="f15" fmla="val 14304"/>
                <a:gd name="f16" fmla="val 13034"/>
                <a:gd name="f17" fmla="val 11763"/>
                <a:gd name="f18" fmla="val 10493"/>
                <a:gd name="f19" fmla="val 9222"/>
                <a:gd name="f20" fmla="val 6682"/>
                <a:gd name="f21" fmla="val 28277"/>
                <a:gd name="f22" fmla="val 5412"/>
                <a:gd name="f23" fmla="val 1601"/>
                <a:gd name="f24" fmla="val 9223"/>
                <a:gd name="f25" fmla="val 330"/>
                <a:gd name="f26" fmla="val -940"/>
                <a:gd name="f27" fmla="val 23196"/>
                <a:gd name="f28" fmla="+- 0 0 -90"/>
                <a:gd name="f29" fmla="*/ f3 1 34628"/>
                <a:gd name="f30" fmla="*/ f4 1 23195"/>
                <a:gd name="f31" fmla="val f5"/>
                <a:gd name="f32" fmla="val f6"/>
                <a:gd name="f33" fmla="val f7"/>
                <a:gd name="f34" fmla="*/ f28 f0 1"/>
                <a:gd name="f35" fmla="+- f33 0 f31"/>
                <a:gd name="f36" fmla="+- f32 0 f31"/>
                <a:gd name="f37" fmla="*/ f34 1 f2"/>
                <a:gd name="f38" fmla="*/ f36 1 34628"/>
                <a:gd name="f39" fmla="*/ f35 1 23195"/>
                <a:gd name="f40" fmla="*/ 33358 f36 1"/>
                <a:gd name="f41" fmla="*/ 19385 f35 1"/>
                <a:gd name="f42" fmla="*/ 32088 f36 1"/>
                <a:gd name="f43" fmla="*/ 18115 f35 1"/>
                <a:gd name="f44" fmla="*/ 30818 f36 1"/>
                <a:gd name="f45" fmla="*/ 16844 f35 1"/>
                <a:gd name="f46" fmla="*/ 15574 f35 1"/>
                <a:gd name="f47" fmla="*/ 14304 f35 1"/>
                <a:gd name="f48" fmla="*/ 13034 f35 1"/>
                <a:gd name="f49" fmla="*/ 11763 f35 1"/>
                <a:gd name="f50" fmla="*/ 10493 f35 1"/>
                <a:gd name="f51" fmla="*/ 9222 f35 1"/>
                <a:gd name="f52" fmla="*/ 34628 f36 1"/>
                <a:gd name="f53" fmla="*/ 6682 f35 1"/>
                <a:gd name="f54" fmla="*/ 28277 f36 1"/>
                <a:gd name="f55" fmla="*/ 5412 f35 1"/>
                <a:gd name="f56" fmla="*/ 14304 f36 1"/>
                <a:gd name="f57" fmla="*/ 1601 f35 1"/>
                <a:gd name="f58" fmla="*/ 9223 f36 1"/>
                <a:gd name="f59" fmla="*/ 330 f35 1"/>
                <a:gd name="f60" fmla="*/ 330 f36 1"/>
                <a:gd name="f61" fmla="*/ 5412 f36 1"/>
                <a:gd name="f62" fmla="*/ 23196 f35 1"/>
                <a:gd name="f63" fmla="+- f37 0 f1"/>
                <a:gd name="f64" fmla="*/ f40 1 34628"/>
                <a:gd name="f65" fmla="*/ f41 1 23195"/>
                <a:gd name="f66" fmla="*/ f42 1 34628"/>
                <a:gd name="f67" fmla="*/ f43 1 23195"/>
                <a:gd name="f68" fmla="*/ f44 1 34628"/>
                <a:gd name="f69" fmla="*/ f45 1 23195"/>
                <a:gd name="f70" fmla="*/ f46 1 23195"/>
                <a:gd name="f71" fmla="*/ f47 1 23195"/>
                <a:gd name="f72" fmla="*/ f48 1 23195"/>
                <a:gd name="f73" fmla="*/ f49 1 23195"/>
                <a:gd name="f74" fmla="*/ f50 1 23195"/>
                <a:gd name="f75" fmla="*/ f51 1 23195"/>
                <a:gd name="f76" fmla="*/ f52 1 34628"/>
                <a:gd name="f77" fmla="*/ f53 1 23195"/>
                <a:gd name="f78" fmla="*/ f54 1 34628"/>
                <a:gd name="f79" fmla="*/ f55 1 23195"/>
                <a:gd name="f80" fmla="*/ f56 1 34628"/>
                <a:gd name="f81" fmla="*/ f57 1 23195"/>
                <a:gd name="f82" fmla="*/ f58 1 34628"/>
                <a:gd name="f83" fmla="*/ f59 1 23195"/>
                <a:gd name="f84" fmla="*/ f60 1 34628"/>
                <a:gd name="f85" fmla="*/ f61 1 34628"/>
                <a:gd name="f86" fmla="*/ f62 1 23195"/>
                <a:gd name="f87" fmla="*/ f31 1 f38"/>
                <a:gd name="f88" fmla="*/ f32 1 f38"/>
                <a:gd name="f89" fmla="*/ f31 1 f39"/>
                <a:gd name="f90" fmla="*/ f33 1 f39"/>
                <a:gd name="f91" fmla="*/ f64 1 f38"/>
                <a:gd name="f92" fmla="*/ f65 1 f39"/>
                <a:gd name="f93" fmla="*/ f66 1 f38"/>
                <a:gd name="f94" fmla="*/ f67 1 f39"/>
                <a:gd name="f95" fmla="*/ f68 1 f38"/>
                <a:gd name="f96" fmla="*/ f69 1 f39"/>
                <a:gd name="f97" fmla="*/ f70 1 f39"/>
                <a:gd name="f98" fmla="*/ f71 1 f39"/>
                <a:gd name="f99" fmla="*/ f72 1 f39"/>
                <a:gd name="f100" fmla="*/ f73 1 f39"/>
                <a:gd name="f101" fmla="*/ f74 1 f39"/>
                <a:gd name="f102" fmla="*/ f75 1 f39"/>
                <a:gd name="f103" fmla="*/ f76 1 f38"/>
                <a:gd name="f104" fmla="*/ f77 1 f39"/>
                <a:gd name="f105" fmla="*/ f78 1 f38"/>
                <a:gd name="f106" fmla="*/ f79 1 f39"/>
                <a:gd name="f107" fmla="*/ f80 1 f38"/>
                <a:gd name="f108" fmla="*/ f81 1 f39"/>
                <a:gd name="f109" fmla="*/ f82 1 f38"/>
                <a:gd name="f110" fmla="*/ f83 1 f39"/>
                <a:gd name="f111" fmla="*/ f84 1 f38"/>
                <a:gd name="f112" fmla="*/ f85 1 f38"/>
                <a:gd name="f113" fmla="*/ f86 1 f39"/>
                <a:gd name="f114" fmla="*/ f87 f29 1"/>
                <a:gd name="f115" fmla="*/ f88 f29 1"/>
                <a:gd name="f116" fmla="*/ f90 f30 1"/>
                <a:gd name="f117" fmla="*/ f89 f30 1"/>
                <a:gd name="f118" fmla="*/ f91 f29 1"/>
                <a:gd name="f119" fmla="*/ f92 f30 1"/>
                <a:gd name="f120" fmla="*/ f93 f29 1"/>
                <a:gd name="f121" fmla="*/ f94 f30 1"/>
                <a:gd name="f122" fmla="*/ f95 f29 1"/>
                <a:gd name="f123" fmla="*/ f96 f30 1"/>
                <a:gd name="f124" fmla="*/ f97 f30 1"/>
                <a:gd name="f125" fmla="*/ f98 f30 1"/>
                <a:gd name="f126" fmla="*/ f99 f30 1"/>
                <a:gd name="f127" fmla="*/ f100 f30 1"/>
                <a:gd name="f128" fmla="*/ f101 f30 1"/>
                <a:gd name="f129" fmla="*/ f102 f30 1"/>
                <a:gd name="f130" fmla="*/ f103 f29 1"/>
                <a:gd name="f131" fmla="*/ f104 f30 1"/>
                <a:gd name="f132" fmla="*/ f105 f29 1"/>
                <a:gd name="f133" fmla="*/ f106 f30 1"/>
                <a:gd name="f134" fmla="*/ f107 f29 1"/>
                <a:gd name="f135" fmla="*/ f108 f30 1"/>
                <a:gd name="f136" fmla="*/ f109 f29 1"/>
                <a:gd name="f137" fmla="*/ f110 f30 1"/>
                <a:gd name="f138" fmla="*/ f111 f29 1"/>
                <a:gd name="f139" fmla="*/ f112 f29 1"/>
                <a:gd name="f140" fmla="*/ f113 f30 1"/>
              </a:gdLst>
              <a:ahLst/>
              <a:cxnLst>
                <a:cxn ang="3cd4">
                  <a:pos x="hc" y="t"/>
                </a:cxn>
                <a:cxn ang="0">
                  <a:pos x="r" y="vc"/>
                </a:cxn>
                <a:cxn ang="cd4">
                  <a:pos x="hc" y="b"/>
                </a:cxn>
                <a:cxn ang="cd2">
                  <a:pos x="l" y="vc"/>
                </a:cxn>
                <a:cxn ang="f63">
                  <a:pos x="f118" y="f119"/>
                </a:cxn>
                <a:cxn ang="f63">
                  <a:pos x="f120" y="f121"/>
                </a:cxn>
                <a:cxn ang="f63">
                  <a:pos x="f120" y="f121"/>
                </a:cxn>
                <a:cxn ang="f63">
                  <a:pos x="f120" y="f121"/>
                </a:cxn>
                <a:cxn ang="f63">
                  <a:pos x="f122" y="f123"/>
                </a:cxn>
                <a:cxn ang="f63">
                  <a:pos x="f122" y="f124"/>
                </a:cxn>
                <a:cxn ang="f63">
                  <a:pos x="f122" y="f125"/>
                </a:cxn>
                <a:cxn ang="f63">
                  <a:pos x="f122" y="f126"/>
                </a:cxn>
                <a:cxn ang="f63">
                  <a:pos x="f122" y="f127"/>
                </a:cxn>
                <a:cxn ang="f63">
                  <a:pos x="f122" y="f127"/>
                </a:cxn>
                <a:cxn ang="f63">
                  <a:pos x="f122" y="f128"/>
                </a:cxn>
                <a:cxn ang="f63">
                  <a:pos x="f120" y="f129"/>
                </a:cxn>
                <a:cxn ang="f63">
                  <a:pos x="f120" y="f129"/>
                </a:cxn>
                <a:cxn ang="f63">
                  <a:pos x="f130" y="f131"/>
                </a:cxn>
                <a:cxn ang="f63">
                  <a:pos x="f132" y="f133"/>
                </a:cxn>
                <a:cxn ang="f63">
                  <a:pos x="f134" y="f135"/>
                </a:cxn>
                <a:cxn ang="f63">
                  <a:pos x="f136" y="f137"/>
                </a:cxn>
                <a:cxn ang="f63">
                  <a:pos x="f138" y="f133"/>
                </a:cxn>
                <a:cxn ang="f63">
                  <a:pos x="f139" y="f125"/>
                </a:cxn>
                <a:cxn ang="f63">
                  <a:pos x="f139" y="f125"/>
                </a:cxn>
                <a:cxn ang="f63">
                  <a:pos x="f130" y="f140"/>
                </a:cxn>
                <a:cxn ang="f63">
                  <a:pos x="f130" y="f140"/>
                </a:cxn>
                <a:cxn ang="f63">
                  <a:pos x="f118" y="f119"/>
                </a:cxn>
              </a:cxnLst>
              <a:rect l="f114" t="f117" r="f115" b="f116"/>
              <a:pathLst>
                <a:path w="34628" h="23195">
                  <a:moveTo>
                    <a:pt x="f8" y="f9"/>
                  </a:moveTo>
                  <a:lnTo>
                    <a:pt x="f10" y="f11"/>
                  </a:lnTo>
                  <a:lnTo>
                    <a:pt x="f10" y="f11"/>
                  </a:lnTo>
                  <a:lnTo>
                    <a:pt x="f10" y="f11"/>
                  </a:lnTo>
                  <a:cubicBezTo>
                    <a:pt x="f10" y="f11"/>
                    <a:pt x="f12" y="f13"/>
                    <a:pt x="f12" y="f13"/>
                  </a:cubicBezTo>
                  <a:cubicBezTo>
                    <a:pt x="f12" y="f13"/>
                    <a:pt x="f12" y="f14"/>
                    <a:pt x="f12" y="f14"/>
                  </a:cubicBezTo>
                  <a:cubicBezTo>
                    <a:pt x="f12" y="f14"/>
                    <a:pt x="f12" y="f15"/>
                    <a:pt x="f12" y="f15"/>
                  </a:cubicBezTo>
                  <a:cubicBezTo>
                    <a:pt x="f12" y="f15"/>
                    <a:pt x="f12" y="f16"/>
                    <a:pt x="f12" y="f16"/>
                  </a:cubicBezTo>
                  <a:cubicBezTo>
                    <a:pt x="f12" y="f16"/>
                    <a:pt x="f12" y="f16"/>
                    <a:pt x="f12" y="f17"/>
                  </a:cubicBezTo>
                  <a:lnTo>
                    <a:pt x="f12" y="f17"/>
                  </a:lnTo>
                  <a:lnTo>
                    <a:pt x="f12" y="f18"/>
                  </a:lnTo>
                  <a:lnTo>
                    <a:pt x="f10" y="f19"/>
                  </a:lnTo>
                  <a:lnTo>
                    <a:pt x="f10" y="f19"/>
                  </a:lnTo>
                  <a:lnTo>
                    <a:pt x="f6" y="f20"/>
                  </a:lnTo>
                  <a:lnTo>
                    <a:pt x="f21" y="f22"/>
                  </a:lnTo>
                  <a:lnTo>
                    <a:pt x="f15" y="f23"/>
                  </a:lnTo>
                  <a:lnTo>
                    <a:pt x="f24" y="f25"/>
                  </a:lnTo>
                  <a:cubicBezTo>
                    <a:pt x="f22" y="f26"/>
                    <a:pt x="f23" y="f23"/>
                    <a:pt x="f25" y="f22"/>
                  </a:cubicBezTo>
                  <a:cubicBezTo>
                    <a:pt x="f26" y="f19"/>
                    <a:pt x="f23" y="f16"/>
                    <a:pt x="f22" y="f15"/>
                  </a:cubicBezTo>
                  <a:cubicBezTo>
                    <a:pt x="f22" y="f15"/>
                    <a:pt x="f22" y="f15"/>
                    <a:pt x="f22" y="f15"/>
                  </a:cubicBezTo>
                  <a:lnTo>
                    <a:pt x="f6" y="f27"/>
                  </a:lnTo>
                  <a:lnTo>
                    <a:pt x="f6" y="f2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57">
              <a:extLst>
                <a:ext uri="{FF2B5EF4-FFF2-40B4-BE49-F238E27FC236}">
                  <a16:creationId xmlns:a16="http://schemas.microsoft.com/office/drawing/2014/main" id="{39DAB035-1FF5-6ECF-585E-447B4D59969A}"/>
                </a:ext>
              </a:extLst>
            </p:cNvPr>
            <p:cNvSpPr/>
            <p:nvPr/>
          </p:nvSpPr>
          <p:spPr>
            <a:xfrm>
              <a:off x="4509061" y="6368832"/>
              <a:ext cx="1453694" cy="485729"/>
            </a:xfrm>
            <a:custGeom>
              <a:avLst/>
              <a:gdLst>
                <a:gd name="f0" fmla="val 10800000"/>
                <a:gd name="f1" fmla="val 5400000"/>
                <a:gd name="f2" fmla="val 180"/>
                <a:gd name="f3" fmla="val w"/>
                <a:gd name="f4" fmla="val h"/>
                <a:gd name="f5" fmla="val 0"/>
                <a:gd name="f6" fmla="val 1453691"/>
                <a:gd name="f7" fmla="val 485732"/>
                <a:gd name="f8" fmla="val 10639"/>
                <a:gd name="f9" fmla="val 476"/>
                <a:gd name="f10" fmla="val 6828"/>
                <a:gd name="f11" fmla="val -794"/>
                <a:gd name="f12" fmla="val 3017"/>
                <a:gd name="f13" fmla="val 4288"/>
                <a:gd name="f14" fmla="val 8098"/>
                <a:gd name="f15" fmla="val 11909"/>
                <a:gd name="f16" fmla="val 4287"/>
                <a:gd name="f17" fmla="val 14450"/>
                <a:gd name="f18" fmla="val 5557"/>
                <a:gd name="f19" fmla="val 15720"/>
                <a:gd name="f20" fmla="val 18261"/>
                <a:gd name="f21" fmla="val 1406691"/>
                <a:gd name="f22" fmla="val 485733"/>
                <a:gd name="f23" fmla="val 1453692"/>
                <a:gd name="f24" fmla="val 1747"/>
                <a:gd name="f25" fmla="+- 0 0 -90"/>
                <a:gd name="f26" fmla="*/ f3 1 1453691"/>
                <a:gd name="f27" fmla="*/ f4 1 485732"/>
                <a:gd name="f28" fmla="val f5"/>
                <a:gd name="f29" fmla="val f6"/>
                <a:gd name="f30" fmla="val f7"/>
                <a:gd name="f31" fmla="*/ f25 f0 1"/>
                <a:gd name="f32" fmla="+- f30 0 f28"/>
                <a:gd name="f33" fmla="+- f29 0 f28"/>
                <a:gd name="f34" fmla="*/ f31 1 f2"/>
                <a:gd name="f35" fmla="*/ f33 1 1453691"/>
                <a:gd name="f36" fmla="*/ f32 1 485732"/>
                <a:gd name="f37" fmla="*/ 10639 f33 1"/>
                <a:gd name="f38" fmla="*/ 476 f32 1"/>
                <a:gd name="f39" fmla="*/ 476 f33 1"/>
                <a:gd name="f40" fmla="*/ 4288 f32 1"/>
                <a:gd name="f41" fmla="*/ 4287 f33 1"/>
                <a:gd name="f42" fmla="*/ 14450 f32 1"/>
                <a:gd name="f43" fmla="*/ 5557 f33 1"/>
                <a:gd name="f44" fmla="*/ 15720 f33 1"/>
                <a:gd name="f45" fmla="*/ 18261 f32 1"/>
                <a:gd name="f46" fmla="*/ 1406691 f33 1"/>
                <a:gd name="f47" fmla="*/ 485733 f32 1"/>
                <a:gd name="f48" fmla="*/ 1453692 f33 1"/>
                <a:gd name="f49" fmla="*/ 14450 f33 1"/>
                <a:gd name="f50" fmla="*/ 1747 f32 1"/>
                <a:gd name="f51" fmla="+- f34 0 f1"/>
                <a:gd name="f52" fmla="*/ f37 1 1453691"/>
                <a:gd name="f53" fmla="*/ f38 1 485732"/>
                <a:gd name="f54" fmla="*/ f39 1 1453691"/>
                <a:gd name="f55" fmla="*/ f40 1 485732"/>
                <a:gd name="f56" fmla="*/ f41 1 1453691"/>
                <a:gd name="f57" fmla="*/ f42 1 485732"/>
                <a:gd name="f58" fmla="*/ f43 1 1453691"/>
                <a:gd name="f59" fmla="*/ f44 1 1453691"/>
                <a:gd name="f60" fmla="*/ f45 1 485732"/>
                <a:gd name="f61" fmla="*/ f46 1 1453691"/>
                <a:gd name="f62" fmla="*/ f47 1 485732"/>
                <a:gd name="f63" fmla="*/ f48 1 1453691"/>
                <a:gd name="f64" fmla="*/ f49 1 1453691"/>
                <a:gd name="f65" fmla="*/ f50 1 485732"/>
                <a:gd name="f66" fmla="*/ f28 1 f35"/>
                <a:gd name="f67" fmla="*/ f29 1 f35"/>
                <a:gd name="f68" fmla="*/ f28 1 f36"/>
                <a:gd name="f69" fmla="*/ f30 1 f36"/>
                <a:gd name="f70" fmla="*/ f52 1 f35"/>
                <a:gd name="f71" fmla="*/ f53 1 f36"/>
                <a:gd name="f72" fmla="*/ f54 1 f35"/>
                <a:gd name="f73" fmla="*/ f55 1 f36"/>
                <a:gd name="f74" fmla="*/ f56 1 f35"/>
                <a:gd name="f75" fmla="*/ f57 1 f36"/>
                <a:gd name="f76" fmla="*/ f58 1 f35"/>
                <a:gd name="f77" fmla="*/ f59 1 f35"/>
                <a:gd name="f78" fmla="*/ f60 1 f36"/>
                <a:gd name="f79" fmla="*/ f61 1 f35"/>
                <a:gd name="f80" fmla="*/ f62 1 f36"/>
                <a:gd name="f81" fmla="*/ f63 1 f35"/>
                <a:gd name="f82" fmla="*/ f64 1 f35"/>
                <a:gd name="f83" fmla="*/ f65 1 f36"/>
                <a:gd name="f84" fmla="*/ f66 f26 1"/>
                <a:gd name="f85" fmla="*/ f67 f26 1"/>
                <a:gd name="f86" fmla="*/ f69 f27 1"/>
                <a:gd name="f87" fmla="*/ f68 f27 1"/>
                <a:gd name="f88" fmla="*/ f70 f26 1"/>
                <a:gd name="f89" fmla="*/ f71 f27 1"/>
                <a:gd name="f90" fmla="*/ f72 f26 1"/>
                <a:gd name="f91" fmla="*/ f73 f27 1"/>
                <a:gd name="f92" fmla="*/ f74 f26 1"/>
                <a:gd name="f93" fmla="*/ f75 f27 1"/>
                <a:gd name="f94" fmla="*/ f76 f26 1"/>
                <a:gd name="f95" fmla="*/ f77 f26 1"/>
                <a:gd name="f96" fmla="*/ f78 f27 1"/>
                <a:gd name="f97" fmla="*/ f79 f26 1"/>
                <a:gd name="f98" fmla="*/ f80 f27 1"/>
                <a:gd name="f99" fmla="*/ f81 f26 1"/>
                <a:gd name="f100" fmla="*/ f82 f26 1"/>
                <a:gd name="f101" fmla="*/ f83 f27 1"/>
              </a:gdLst>
              <a:ahLst/>
              <a:cxnLst>
                <a:cxn ang="3cd4">
                  <a:pos x="hc" y="t"/>
                </a:cxn>
                <a:cxn ang="0">
                  <a:pos x="r" y="vc"/>
                </a:cxn>
                <a:cxn ang="cd4">
                  <a:pos x="hc" y="b"/>
                </a:cxn>
                <a:cxn ang="cd2">
                  <a:pos x="l" y="vc"/>
                </a:cxn>
                <a:cxn ang="f51">
                  <a:pos x="f88" y="f89"/>
                </a:cxn>
                <a:cxn ang="f51">
                  <a:pos x="f90" y="f91"/>
                </a:cxn>
                <a:cxn ang="f51">
                  <a:pos x="f92" y="f93"/>
                </a:cxn>
                <a:cxn ang="f51">
                  <a:pos x="f94" y="f93"/>
                </a:cxn>
                <a:cxn ang="f51">
                  <a:pos x="f95" y="f96"/>
                </a:cxn>
                <a:cxn ang="f51">
                  <a:pos x="f97" y="f98"/>
                </a:cxn>
                <a:cxn ang="f51">
                  <a:pos x="f99" y="f98"/>
                </a:cxn>
                <a:cxn ang="f51">
                  <a:pos x="f100" y="f101"/>
                </a:cxn>
                <a:cxn ang="f51">
                  <a:pos x="f88" y="f89"/>
                </a:cxn>
              </a:cxnLst>
              <a:rect l="f84" t="f87" r="f85" b="f86"/>
              <a:pathLst>
                <a:path w="1453691" h="485732">
                  <a:moveTo>
                    <a:pt x="f8" y="f9"/>
                  </a:moveTo>
                  <a:cubicBezTo>
                    <a:pt x="f10" y="f11"/>
                    <a:pt x="f12" y="f9"/>
                    <a:pt x="f9" y="f13"/>
                  </a:cubicBezTo>
                  <a:cubicBezTo>
                    <a:pt x="f11" y="f14"/>
                    <a:pt x="f9" y="f15"/>
                    <a:pt x="f16" y="f17"/>
                  </a:cubicBezTo>
                  <a:cubicBezTo>
                    <a:pt x="f16" y="f17"/>
                    <a:pt x="f18" y="f17"/>
                    <a:pt x="f18" y="f17"/>
                  </a:cubicBezTo>
                  <a:lnTo>
                    <a:pt x="f19" y="f20"/>
                  </a:lnTo>
                  <a:lnTo>
                    <a:pt x="f21" y="f22"/>
                  </a:lnTo>
                  <a:lnTo>
                    <a:pt x="f23" y="f22"/>
                  </a:lnTo>
                  <a:lnTo>
                    <a:pt x="f17" y="f2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58">
              <a:extLst>
                <a:ext uri="{FF2B5EF4-FFF2-40B4-BE49-F238E27FC236}">
                  <a16:creationId xmlns:a16="http://schemas.microsoft.com/office/drawing/2014/main" id="{B06F8834-139D-F501-272E-6924AC3F09E2}"/>
                </a:ext>
              </a:extLst>
            </p:cNvPr>
            <p:cNvSpPr/>
            <p:nvPr/>
          </p:nvSpPr>
          <p:spPr>
            <a:xfrm>
              <a:off x="5182791" y="5186650"/>
              <a:ext cx="384898" cy="124486"/>
            </a:xfrm>
            <a:custGeom>
              <a:avLst/>
              <a:gdLst>
                <a:gd name="f0" fmla="val 10800000"/>
                <a:gd name="f1" fmla="val 5400000"/>
                <a:gd name="f2" fmla="val 180"/>
                <a:gd name="f3" fmla="val w"/>
                <a:gd name="f4" fmla="val h"/>
                <a:gd name="f5" fmla="val 0"/>
                <a:gd name="f6" fmla="val 384898"/>
                <a:gd name="f7" fmla="val 124490"/>
                <a:gd name="f8" fmla="val 376007"/>
                <a:gd name="f9" fmla="val 114327"/>
                <a:gd name="f10" fmla="val 377277"/>
                <a:gd name="f11" fmla="val 110517"/>
                <a:gd name="f12" fmla="val 381088"/>
                <a:gd name="f13" fmla="val 107976"/>
                <a:gd name="f14" fmla="val 384899"/>
                <a:gd name="f15" fmla="val 109246"/>
                <a:gd name="f16" fmla="val 19054"/>
                <a:gd name="f17" fmla="val 7622"/>
                <a:gd name="f18" fmla="val 8892"/>
                <a:gd name="f19" fmla="val 5081"/>
                <a:gd name="f20" fmla="val 10163"/>
                <a:gd name="f21" fmla="val 2541"/>
                <a:gd name="f22" fmla="val 11433"/>
                <a:gd name="f23" fmla="val 379818"/>
                <a:gd name="f24" fmla="val 123220"/>
                <a:gd name="f25" fmla="val 374736"/>
                <a:gd name="f26" fmla="val 119409"/>
                <a:gd name="f27" fmla="+- 0 0 -90"/>
                <a:gd name="f28" fmla="*/ f3 1 384898"/>
                <a:gd name="f29" fmla="*/ f4 1 124490"/>
                <a:gd name="f30" fmla="val f5"/>
                <a:gd name="f31" fmla="val f6"/>
                <a:gd name="f32" fmla="val f7"/>
                <a:gd name="f33" fmla="*/ f27 f0 1"/>
                <a:gd name="f34" fmla="+- f32 0 f30"/>
                <a:gd name="f35" fmla="+- f31 0 f30"/>
                <a:gd name="f36" fmla="*/ f33 1 f2"/>
                <a:gd name="f37" fmla="*/ f35 1 384898"/>
                <a:gd name="f38" fmla="*/ f34 1 124490"/>
                <a:gd name="f39" fmla="*/ 376007 f35 1"/>
                <a:gd name="f40" fmla="*/ 114327 f34 1"/>
                <a:gd name="f41" fmla="*/ 384899 f35 1"/>
                <a:gd name="f42" fmla="*/ 109246 f34 1"/>
                <a:gd name="f43" fmla="*/ 381088 f35 1"/>
                <a:gd name="f44" fmla="*/ 107976 f34 1"/>
                <a:gd name="f45" fmla="*/ 19054 f35 1"/>
                <a:gd name="f46" fmla="*/ 0 f34 1"/>
                <a:gd name="f47" fmla="*/ 7622 f35 1"/>
                <a:gd name="f48" fmla="*/ 8892 f34 1"/>
                <a:gd name="f49" fmla="*/ 0 f35 1"/>
                <a:gd name="f50" fmla="*/ 10163 f34 1"/>
                <a:gd name="f51" fmla="*/ 379818 f35 1"/>
                <a:gd name="f52" fmla="*/ 124490 f34 1"/>
                <a:gd name="f53" fmla="+- f36 0 f1"/>
                <a:gd name="f54" fmla="*/ f39 1 384898"/>
                <a:gd name="f55" fmla="*/ f40 1 124490"/>
                <a:gd name="f56" fmla="*/ f41 1 384898"/>
                <a:gd name="f57" fmla="*/ f42 1 124490"/>
                <a:gd name="f58" fmla="*/ f43 1 384898"/>
                <a:gd name="f59" fmla="*/ f44 1 124490"/>
                <a:gd name="f60" fmla="*/ f45 1 384898"/>
                <a:gd name="f61" fmla="*/ f46 1 124490"/>
                <a:gd name="f62" fmla="*/ f47 1 384898"/>
                <a:gd name="f63" fmla="*/ f48 1 124490"/>
                <a:gd name="f64" fmla="*/ f49 1 384898"/>
                <a:gd name="f65" fmla="*/ f50 1 124490"/>
                <a:gd name="f66" fmla="*/ f51 1 384898"/>
                <a:gd name="f67" fmla="*/ f52 1 124490"/>
                <a:gd name="f68" fmla="*/ f30 1 f37"/>
                <a:gd name="f69" fmla="*/ f31 1 f37"/>
                <a:gd name="f70" fmla="*/ f30 1 f38"/>
                <a:gd name="f71" fmla="*/ f32 1 f38"/>
                <a:gd name="f72" fmla="*/ f54 1 f37"/>
                <a:gd name="f73" fmla="*/ f55 1 f38"/>
                <a:gd name="f74" fmla="*/ f56 1 f37"/>
                <a:gd name="f75" fmla="*/ f57 1 f38"/>
                <a:gd name="f76" fmla="*/ f58 1 f37"/>
                <a:gd name="f77" fmla="*/ f59 1 f38"/>
                <a:gd name="f78" fmla="*/ f60 1 f37"/>
                <a:gd name="f79" fmla="*/ f61 1 f38"/>
                <a:gd name="f80" fmla="*/ f62 1 f37"/>
                <a:gd name="f81" fmla="*/ f63 1 f38"/>
                <a:gd name="f82" fmla="*/ f64 1 f37"/>
                <a:gd name="f83" fmla="*/ f65 1 f38"/>
                <a:gd name="f84" fmla="*/ f66 1 f37"/>
                <a:gd name="f85" fmla="*/ f67 1 f38"/>
                <a:gd name="f86" fmla="*/ f68 f28 1"/>
                <a:gd name="f87" fmla="*/ f69 f28 1"/>
                <a:gd name="f88" fmla="*/ f71 f29 1"/>
                <a:gd name="f89" fmla="*/ f70 f29 1"/>
                <a:gd name="f90" fmla="*/ f72 f28 1"/>
                <a:gd name="f91" fmla="*/ f73 f29 1"/>
                <a:gd name="f92" fmla="*/ f74 f28 1"/>
                <a:gd name="f93" fmla="*/ f75 f29 1"/>
                <a:gd name="f94" fmla="*/ f76 f28 1"/>
                <a:gd name="f95" fmla="*/ f77 f29 1"/>
                <a:gd name="f96" fmla="*/ f78 f28 1"/>
                <a:gd name="f97" fmla="*/ f79 f29 1"/>
                <a:gd name="f98" fmla="*/ f80 f28 1"/>
                <a:gd name="f99" fmla="*/ f81 f29 1"/>
                <a:gd name="f100" fmla="*/ f82 f28 1"/>
                <a:gd name="f101" fmla="*/ f83 f29 1"/>
                <a:gd name="f102" fmla="*/ f84 f28 1"/>
                <a:gd name="f103" fmla="*/ f85 f29 1"/>
              </a:gdLst>
              <a:ahLst/>
              <a:cxnLst>
                <a:cxn ang="3cd4">
                  <a:pos x="hc" y="t"/>
                </a:cxn>
                <a:cxn ang="0">
                  <a:pos x="r" y="vc"/>
                </a:cxn>
                <a:cxn ang="cd4">
                  <a:pos x="hc" y="b"/>
                </a:cxn>
                <a:cxn ang="cd2">
                  <a:pos x="l" y="vc"/>
                </a:cxn>
                <a:cxn ang="f53">
                  <a:pos x="f90" y="f91"/>
                </a:cxn>
                <a:cxn ang="f53">
                  <a:pos x="f92" y="f93"/>
                </a:cxn>
                <a:cxn ang="f53">
                  <a:pos x="f92" y="f93"/>
                </a:cxn>
                <a:cxn ang="f53">
                  <a:pos x="f94" y="f95"/>
                </a:cxn>
                <a:cxn ang="f53">
                  <a:pos x="f96" y="f97"/>
                </a:cxn>
                <a:cxn ang="f53">
                  <a:pos x="f98" y="f99"/>
                </a:cxn>
                <a:cxn ang="f53">
                  <a:pos x="f100" y="f101"/>
                </a:cxn>
                <a:cxn ang="f53">
                  <a:pos x="f100" y="f101"/>
                </a:cxn>
                <a:cxn ang="f53">
                  <a:pos x="f102" y="f103"/>
                </a:cxn>
                <a:cxn ang="f53">
                  <a:pos x="f90" y="f91"/>
                </a:cxn>
                <a:cxn ang="f53">
                  <a:pos x="f90" y="f91"/>
                </a:cxn>
              </a:cxnLst>
              <a:rect l="f86" t="f89" r="f87" b="f88"/>
              <a:pathLst>
                <a:path w="384898" h="124490">
                  <a:moveTo>
                    <a:pt x="f8" y="f9"/>
                  </a:moveTo>
                  <a:cubicBezTo>
                    <a:pt x="f10" y="f11"/>
                    <a:pt x="f12" y="f13"/>
                    <a:pt x="f14" y="f15"/>
                  </a:cubicBezTo>
                  <a:cubicBezTo>
                    <a:pt x="f14" y="f15"/>
                    <a:pt x="f14" y="f15"/>
                    <a:pt x="f14" y="f15"/>
                  </a:cubicBezTo>
                  <a:lnTo>
                    <a:pt x="f12" y="f13"/>
                  </a:lnTo>
                  <a:lnTo>
                    <a:pt x="f16" y="f5"/>
                  </a:lnTo>
                  <a:lnTo>
                    <a:pt x="f17" y="f18"/>
                  </a:lnTo>
                  <a:cubicBezTo>
                    <a:pt x="f19" y="f20"/>
                    <a:pt x="f21" y="f22"/>
                    <a:pt x="f5" y="f20"/>
                  </a:cubicBezTo>
                  <a:lnTo>
                    <a:pt x="f5" y="f20"/>
                  </a:lnTo>
                  <a:lnTo>
                    <a:pt x="f23" y="f7"/>
                  </a:lnTo>
                  <a:cubicBezTo>
                    <a:pt x="f10" y="f24"/>
                    <a:pt x="f25" y="f26"/>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59">
              <a:extLst>
                <a:ext uri="{FF2B5EF4-FFF2-40B4-BE49-F238E27FC236}">
                  <a16:creationId xmlns:a16="http://schemas.microsoft.com/office/drawing/2014/main" id="{FBF20EE1-10DD-1B1B-388D-DD4337089733}"/>
                </a:ext>
              </a:extLst>
            </p:cNvPr>
            <p:cNvSpPr/>
            <p:nvPr/>
          </p:nvSpPr>
          <p:spPr>
            <a:xfrm>
              <a:off x="5178987" y="5187921"/>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40"/>
                </a:cxn>
                <a:cxn ang="f23">
                  <a:pos x="f38" y="f39"/>
                </a:cxn>
              </a:cxnLst>
              <a:rect l="f34" t="f37" r="f35" b="f36"/>
              <a:pathLst>
                <a:path w="12702" h="1270">
                  <a:moveTo>
                    <a:pt x="f5" y="f7"/>
                  </a:moveTo>
                  <a:cubicBezTo>
                    <a:pt x="f5" y="f7"/>
                    <a:pt x="f5" y="f5"/>
                    <a:pt x="f5" y="f5"/>
                  </a:cubicBezTo>
                  <a:lnTo>
                    <a:pt x="f5" y="f5"/>
                  </a:lnTo>
                  <a:cubicBezTo>
                    <a:pt x="f5" y="f5"/>
                    <a:pt x="f5" y="f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60">
              <a:extLst>
                <a:ext uri="{FF2B5EF4-FFF2-40B4-BE49-F238E27FC236}">
                  <a16:creationId xmlns:a16="http://schemas.microsoft.com/office/drawing/2014/main" id="{D31906CD-2AF9-6E10-0BB5-AE7AFD465759}"/>
                </a:ext>
              </a:extLst>
            </p:cNvPr>
            <p:cNvSpPr/>
            <p:nvPr/>
          </p:nvSpPr>
          <p:spPr>
            <a:xfrm>
              <a:off x="3179542" y="6658935"/>
              <a:ext cx="141000" cy="58430"/>
            </a:xfrm>
            <a:custGeom>
              <a:avLst/>
              <a:gdLst>
                <a:gd name="f0" fmla="val 10800000"/>
                <a:gd name="f1" fmla="val 5400000"/>
                <a:gd name="f2" fmla="val 180"/>
                <a:gd name="f3" fmla="val w"/>
                <a:gd name="f4" fmla="val h"/>
                <a:gd name="f5" fmla="val 0"/>
                <a:gd name="f6" fmla="val 141002"/>
                <a:gd name="f7" fmla="val 58433"/>
                <a:gd name="f8" fmla="val 135921"/>
                <a:gd name="f9" fmla="val 49541"/>
                <a:gd name="f10" fmla="val 137192"/>
                <a:gd name="f11" fmla="val 48271"/>
                <a:gd name="f12" fmla="val 47001"/>
                <a:gd name="f13" fmla="val 44461"/>
                <a:gd name="f14" fmla="val 17784"/>
                <a:gd name="f15" fmla="val 7622"/>
                <a:gd name="f16" fmla="val 8892"/>
                <a:gd name="f17" fmla="val 6351"/>
                <a:gd name="f18" fmla="val 5081"/>
                <a:gd name="f19" fmla="val 10162"/>
                <a:gd name="f20" fmla="val 3811"/>
                <a:gd name="f21" fmla="val 1270"/>
                <a:gd name="f22" fmla="val 58434"/>
                <a:gd name="f23" fmla="val 53353"/>
                <a:gd name="f24" fmla="val 52082"/>
                <a:gd name="f25" fmla="+- 0 0 -90"/>
                <a:gd name="f26" fmla="*/ f3 1 141002"/>
                <a:gd name="f27" fmla="*/ f4 1 58433"/>
                <a:gd name="f28" fmla="val f5"/>
                <a:gd name="f29" fmla="val f6"/>
                <a:gd name="f30" fmla="val f7"/>
                <a:gd name="f31" fmla="*/ f25 f0 1"/>
                <a:gd name="f32" fmla="+- f30 0 f28"/>
                <a:gd name="f33" fmla="+- f29 0 f28"/>
                <a:gd name="f34" fmla="*/ f31 1 f2"/>
                <a:gd name="f35" fmla="*/ f33 1 141002"/>
                <a:gd name="f36" fmla="*/ f32 1 58433"/>
                <a:gd name="f37" fmla="*/ 135921 f33 1"/>
                <a:gd name="f38" fmla="*/ 49541 f32 1"/>
                <a:gd name="f39" fmla="*/ 137192 f33 1"/>
                <a:gd name="f40" fmla="*/ 47001 f32 1"/>
                <a:gd name="f41" fmla="*/ 141002 f33 1"/>
                <a:gd name="f42" fmla="*/ 44461 f32 1"/>
                <a:gd name="f43" fmla="*/ 17784 f33 1"/>
                <a:gd name="f44" fmla="*/ 0 f32 1"/>
                <a:gd name="f45" fmla="*/ 7622 f33 1"/>
                <a:gd name="f46" fmla="*/ 8892 f32 1"/>
                <a:gd name="f47" fmla="*/ 6351 f33 1"/>
                <a:gd name="f48" fmla="*/ 5081 f33 1"/>
                <a:gd name="f49" fmla="*/ 10162 f32 1"/>
                <a:gd name="f50" fmla="*/ 3811 f33 1"/>
                <a:gd name="f51" fmla="*/ 1270 f33 1"/>
                <a:gd name="f52" fmla="*/ 0 f33 1"/>
                <a:gd name="f53" fmla="*/ 58434 f32 1"/>
                <a:gd name="f54" fmla="*/ 53353 f32 1"/>
                <a:gd name="f55" fmla="*/ 52082 f32 1"/>
                <a:gd name="f56" fmla="+- f34 0 f1"/>
                <a:gd name="f57" fmla="*/ f37 1 141002"/>
                <a:gd name="f58" fmla="*/ f38 1 58433"/>
                <a:gd name="f59" fmla="*/ f39 1 141002"/>
                <a:gd name="f60" fmla="*/ f40 1 58433"/>
                <a:gd name="f61" fmla="*/ f41 1 141002"/>
                <a:gd name="f62" fmla="*/ f42 1 58433"/>
                <a:gd name="f63" fmla="*/ f43 1 141002"/>
                <a:gd name="f64" fmla="*/ f44 1 58433"/>
                <a:gd name="f65" fmla="*/ f45 1 141002"/>
                <a:gd name="f66" fmla="*/ f46 1 58433"/>
                <a:gd name="f67" fmla="*/ f47 1 141002"/>
                <a:gd name="f68" fmla="*/ f48 1 141002"/>
                <a:gd name="f69" fmla="*/ f49 1 58433"/>
                <a:gd name="f70" fmla="*/ f50 1 141002"/>
                <a:gd name="f71" fmla="*/ f51 1 141002"/>
                <a:gd name="f72" fmla="*/ f52 1 141002"/>
                <a:gd name="f73" fmla="*/ f53 1 58433"/>
                <a:gd name="f74" fmla="*/ f54 1 58433"/>
                <a:gd name="f75" fmla="*/ f55 1 58433"/>
                <a:gd name="f76" fmla="*/ f28 1 f35"/>
                <a:gd name="f77" fmla="*/ f29 1 f35"/>
                <a:gd name="f78" fmla="*/ f28 1 f36"/>
                <a:gd name="f79" fmla="*/ f30 1 f36"/>
                <a:gd name="f80" fmla="*/ f57 1 f35"/>
                <a:gd name="f81" fmla="*/ f58 1 f36"/>
                <a:gd name="f82" fmla="*/ f59 1 f35"/>
                <a:gd name="f83" fmla="*/ f60 1 f36"/>
                <a:gd name="f84" fmla="*/ f61 1 f35"/>
                <a:gd name="f85" fmla="*/ f62 1 f36"/>
                <a:gd name="f86" fmla="*/ f63 1 f35"/>
                <a:gd name="f87" fmla="*/ f64 1 f36"/>
                <a:gd name="f88" fmla="*/ f65 1 f35"/>
                <a:gd name="f89" fmla="*/ f66 1 f36"/>
                <a:gd name="f90" fmla="*/ f67 1 f35"/>
                <a:gd name="f91" fmla="*/ f68 1 f35"/>
                <a:gd name="f92" fmla="*/ f69 1 f36"/>
                <a:gd name="f93" fmla="*/ f70 1 f35"/>
                <a:gd name="f94" fmla="*/ f71 1 f35"/>
                <a:gd name="f95" fmla="*/ f72 1 f35"/>
                <a:gd name="f96" fmla="*/ f73 1 f36"/>
                <a:gd name="f97" fmla="*/ f74 1 f36"/>
                <a:gd name="f98" fmla="*/ f75 1 f36"/>
                <a:gd name="f99" fmla="*/ f76 f26 1"/>
                <a:gd name="f100" fmla="*/ f77 f26 1"/>
                <a:gd name="f101" fmla="*/ f79 f27 1"/>
                <a:gd name="f102" fmla="*/ f78 f27 1"/>
                <a:gd name="f103" fmla="*/ f80 f26 1"/>
                <a:gd name="f104" fmla="*/ f81 f27 1"/>
                <a:gd name="f105" fmla="*/ f82 f26 1"/>
                <a:gd name="f106" fmla="*/ f83 f27 1"/>
                <a:gd name="f107" fmla="*/ f84 f26 1"/>
                <a:gd name="f108" fmla="*/ f85 f27 1"/>
                <a:gd name="f109" fmla="*/ f86 f26 1"/>
                <a:gd name="f110" fmla="*/ f87 f27 1"/>
                <a:gd name="f111" fmla="*/ f88 f26 1"/>
                <a:gd name="f112" fmla="*/ f89 f27 1"/>
                <a:gd name="f113" fmla="*/ f90 f26 1"/>
                <a:gd name="f114" fmla="*/ f91 f26 1"/>
                <a:gd name="f115" fmla="*/ f92 f27 1"/>
                <a:gd name="f116" fmla="*/ f93 f26 1"/>
                <a:gd name="f117" fmla="*/ f94 f26 1"/>
                <a:gd name="f118" fmla="*/ f95 f26 1"/>
                <a:gd name="f119" fmla="*/ f96 f27 1"/>
                <a:gd name="f120" fmla="*/ f97 f27 1"/>
                <a:gd name="f121" fmla="*/ f98 f27 1"/>
              </a:gdLst>
              <a:ahLst/>
              <a:cxnLst>
                <a:cxn ang="3cd4">
                  <a:pos x="hc" y="t"/>
                </a:cxn>
                <a:cxn ang="0">
                  <a:pos x="r" y="vc"/>
                </a:cxn>
                <a:cxn ang="cd4">
                  <a:pos x="hc" y="b"/>
                </a:cxn>
                <a:cxn ang="cd2">
                  <a:pos x="l" y="vc"/>
                </a:cxn>
                <a:cxn ang="f56">
                  <a:pos x="f103" y="f104"/>
                </a:cxn>
                <a:cxn ang="f56">
                  <a:pos x="f103" y="f104"/>
                </a:cxn>
                <a:cxn ang="f56">
                  <a:pos x="f105" y="f106"/>
                </a:cxn>
                <a:cxn ang="f56">
                  <a:pos x="f105" y="f106"/>
                </a:cxn>
                <a:cxn ang="f56">
                  <a:pos x="f107" y="f108"/>
                </a:cxn>
                <a:cxn ang="f56">
                  <a:pos x="f109" y="f110"/>
                </a:cxn>
                <a:cxn ang="f56">
                  <a:pos x="f111" y="f112"/>
                </a:cxn>
                <a:cxn ang="f56">
                  <a:pos x="f113" y="f112"/>
                </a:cxn>
                <a:cxn ang="f56">
                  <a:pos x="f114" y="f115"/>
                </a:cxn>
                <a:cxn ang="f56">
                  <a:pos x="f116" y="f115"/>
                </a:cxn>
                <a:cxn ang="f56">
                  <a:pos x="f117" y="f115"/>
                </a:cxn>
                <a:cxn ang="f56">
                  <a:pos x="f118" y="f115"/>
                </a:cxn>
                <a:cxn ang="f56">
                  <a:pos x="f103" y="f119"/>
                </a:cxn>
                <a:cxn ang="f56">
                  <a:pos x="f103" y="f120"/>
                </a:cxn>
                <a:cxn ang="f56">
                  <a:pos x="f103" y="f120"/>
                </a:cxn>
                <a:cxn ang="f56">
                  <a:pos x="f103" y="f121"/>
                </a:cxn>
                <a:cxn ang="f56">
                  <a:pos x="f103" y="f104"/>
                </a:cxn>
              </a:cxnLst>
              <a:rect l="f99" t="f102" r="f100" b="f101"/>
              <a:pathLst>
                <a:path w="141002" h="58433">
                  <a:moveTo>
                    <a:pt x="f8" y="f9"/>
                  </a:moveTo>
                  <a:lnTo>
                    <a:pt x="f8" y="f9"/>
                  </a:lnTo>
                  <a:cubicBezTo>
                    <a:pt x="f10" y="f11"/>
                    <a:pt x="f10" y="f12"/>
                    <a:pt x="f10" y="f12"/>
                  </a:cubicBezTo>
                  <a:lnTo>
                    <a:pt x="f10" y="f12"/>
                  </a:lnTo>
                  <a:lnTo>
                    <a:pt x="f6" y="f13"/>
                  </a:lnTo>
                  <a:lnTo>
                    <a:pt x="f14" y="f5"/>
                  </a:lnTo>
                  <a:lnTo>
                    <a:pt x="f15" y="f16"/>
                  </a:lnTo>
                  <a:lnTo>
                    <a:pt x="f17" y="f16"/>
                  </a:lnTo>
                  <a:cubicBezTo>
                    <a:pt x="f17" y="f16"/>
                    <a:pt x="f18" y="f16"/>
                    <a:pt x="f18" y="f19"/>
                  </a:cubicBezTo>
                  <a:cubicBezTo>
                    <a:pt x="f18" y="f19"/>
                    <a:pt x="f20" y="f19"/>
                    <a:pt x="f20" y="f19"/>
                  </a:cubicBezTo>
                  <a:lnTo>
                    <a:pt x="f21" y="f19"/>
                  </a:lnTo>
                  <a:lnTo>
                    <a:pt x="f5" y="f19"/>
                  </a:lnTo>
                  <a:lnTo>
                    <a:pt x="f8" y="f22"/>
                  </a:lnTo>
                  <a:lnTo>
                    <a:pt x="f8" y="f23"/>
                  </a:lnTo>
                  <a:lnTo>
                    <a:pt x="f8" y="f23"/>
                  </a:lnTo>
                  <a:cubicBezTo>
                    <a:pt x="f8" y="f23"/>
                    <a:pt x="f8" y="f24"/>
                    <a:pt x="f8" y="f24"/>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61">
              <a:extLst>
                <a:ext uri="{FF2B5EF4-FFF2-40B4-BE49-F238E27FC236}">
                  <a16:creationId xmlns:a16="http://schemas.microsoft.com/office/drawing/2014/main" id="{BF9091FC-E65A-4001-A415-CDED9835178C}"/>
                </a:ext>
              </a:extLst>
            </p:cNvPr>
            <p:cNvSpPr/>
            <p:nvPr/>
          </p:nvSpPr>
          <p:spPr>
            <a:xfrm>
              <a:off x="3316739" y="6711019"/>
              <a:ext cx="20327" cy="143542"/>
            </a:xfrm>
            <a:custGeom>
              <a:avLst/>
              <a:gdLst>
                <a:gd name="f0" fmla="val 10800000"/>
                <a:gd name="f1" fmla="val 5400000"/>
                <a:gd name="f2" fmla="val 180"/>
                <a:gd name="f3" fmla="val w"/>
                <a:gd name="f4" fmla="val h"/>
                <a:gd name="f5" fmla="val 0"/>
                <a:gd name="f6" fmla="val 20324"/>
                <a:gd name="f7" fmla="val 143544"/>
                <a:gd name="f8" fmla="val 11433"/>
                <a:gd name="f9" fmla="val 6352"/>
                <a:gd name="f10" fmla="val 7622"/>
                <a:gd name="f11" fmla="val 8892"/>
                <a:gd name="f12" fmla="val 3811"/>
                <a:gd name="f13" fmla="val 1270"/>
                <a:gd name="f14" fmla="val 5082"/>
                <a:gd name="f15" fmla="val 2541"/>
                <a:gd name="f16" fmla="val 5081"/>
                <a:gd name="f17" fmla="val 20325"/>
                <a:gd name="f18" fmla="val 15243"/>
                <a:gd name="f19" fmla="+- 0 0 -90"/>
                <a:gd name="f20" fmla="*/ f3 1 20324"/>
                <a:gd name="f21" fmla="*/ f4 1 143544"/>
                <a:gd name="f22" fmla="val f5"/>
                <a:gd name="f23" fmla="val f6"/>
                <a:gd name="f24" fmla="val f7"/>
                <a:gd name="f25" fmla="*/ f19 f0 1"/>
                <a:gd name="f26" fmla="+- f24 0 f22"/>
                <a:gd name="f27" fmla="+- f23 0 f22"/>
                <a:gd name="f28" fmla="*/ f25 1 f2"/>
                <a:gd name="f29" fmla="*/ f27 1 20324"/>
                <a:gd name="f30" fmla="*/ f26 1 143544"/>
                <a:gd name="f31" fmla="*/ 11433 f27 1"/>
                <a:gd name="f32" fmla="*/ 6352 f26 1"/>
                <a:gd name="f33" fmla="*/ 1270 f27 1"/>
                <a:gd name="f34" fmla="*/ 5082 f26 1"/>
                <a:gd name="f35" fmla="*/ 0 f27 1"/>
                <a:gd name="f36" fmla="*/ 0 f26 1"/>
                <a:gd name="f37" fmla="*/ 5081 f27 1"/>
                <a:gd name="f38" fmla="*/ 143544 f26 1"/>
                <a:gd name="f39" fmla="*/ 20325 f27 1"/>
                <a:gd name="f40" fmla="*/ 15243 f27 1"/>
                <a:gd name="f41" fmla="*/ 3811 f26 1"/>
                <a:gd name="f42" fmla="+- f28 0 f1"/>
                <a:gd name="f43" fmla="*/ f31 1 20324"/>
                <a:gd name="f44" fmla="*/ f32 1 143544"/>
                <a:gd name="f45" fmla="*/ f33 1 20324"/>
                <a:gd name="f46" fmla="*/ f34 1 143544"/>
                <a:gd name="f47" fmla="*/ f35 1 20324"/>
                <a:gd name="f48" fmla="*/ f36 1 143544"/>
                <a:gd name="f49" fmla="*/ f37 1 20324"/>
                <a:gd name="f50" fmla="*/ f38 1 143544"/>
                <a:gd name="f51" fmla="*/ f39 1 20324"/>
                <a:gd name="f52" fmla="*/ f40 1 20324"/>
                <a:gd name="f53" fmla="*/ f41 1 143544"/>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0 1"/>
                <a:gd name="f83" fmla="*/ f68 f21 1"/>
              </a:gdLst>
              <a:ahLst/>
              <a:cxnLst>
                <a:cxn ang="3cd4">
                  <a:pos x="hc" y="t"/>
                </a:cxn>
                <a:cxn ang="0">
                  <a:pos x="r" y="vc"/>
                </a:cxn>
                <a:cxn ang="cd4">
                  <a:pos x="hc" y="b"/>
                </a:cxn>
                <a:cxn ang="cd2">
                  <a:pos x="l" y="vc"/>
                </a:cxn>
                <a:cxn ang="f42">
                  <a:pos x="f73" y="f74"/>
                </a:cxn>
                <a:cxn ang="f42">
                  <a:pos x="f75" y="f76"/>
                </a:cxn>
                <a:cxn ang="f42">
                  <a:pos x="f77" y="f78"/>
                </a:cxn>
                <a:cxn ang="f42">
                  <a:pos x="f77" y="f78"/>
                </a:cxn>
                <a:cxn ang="f42">
                  <a:pos x="f77" y="f76"/>
                </a:cxn>
                <a:cxn ang="f42">
                  <a:pos x="f79" y="f80"/>
                </a:cxn>
                <a:cxn ang="f42">
                  <a:pos x="f81" y="f80"/>
                </a:cxn>
                <a:cxn ang="f42">
                  <a:pos x="f82" y="f83"/>
                </a:cxn>
                <a:cxn ang="f42">
                  <a:pos x="f73" y="f74"/>
                </a:cxn>
              </a:cxnLst>
              <a:rect l="f69" t="f72" r="f70" b="f71"/>
              <a:pathLst>
                <a:path w="20324" h="143544">
                  <a:moveTo>
                    <a:pt x="f8" y="f9"/>
                  </a:moveTo>
                  <a:cubicBezTo>
                    <a:pt x="f10" y="f11"/>
                    <a:pt x="f12" y="f11"/>
                    <a:pt x="f13" y="f14"/>
                  </a:cubicBezTo>
                  <a:cubicBezTo>
                    <a:pt x="f5" y="f12"/>
                    <a:pt x="f5" y="f15"/>
                    <a:pt x="f5" y="f5"/>
                  </a:cubicBezTo>
                  <a:lnTo>
                    <a:pt x="f5" y="f5"/>
                  </a:lnTo>
                  <a:lnTo>
                    <a:pt x="f5" y="f14"/>
                  </a:lnTo>
                  <a:lnTo>
                    <a:pt x="f16" y="f7"/>
                  </a:lnTo>
                  <a:lnTo>
                    <a:pt x="f17" y="f7"/>
                  </a:lnTo>
                  <a:lnTo>
                    <a:pt x="f18"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62">
              <a:extLst>
                <a:ext uri="{FF2B5EF4-FFF2-40B4-BE49-F238E27FC236}">
                  <a16:creationId xmlns:a16="http://schemas.microsoft.com/office/drawing/2014/main" id="{2EDED24E-08EF-A668-56AA-5EA7B8C53594}"/>
                </a:ext>
              </a:extLst>
            </p:cNvPr>
            <p:cNvSpPr/>
            <p:nvPr/>
          </p:nvSpPr>
          <p:spPr>
            <a:xfrm>
              <a:off x="3931554" y="5764642"/>
              <a:ext cx="519552" cy="442066"/>
            </a:xfrm>
            <a:custGeom>
              <a:avLst/>
              <a:gdLst>
                <a:gd name="f0" fmla="val 10800000"/>
                <a:gd name="f1" fmla="val 5400000"/>
                <a:gd name="f2" fmla="val 180"/>
                <a:gd name="f3" fmla="val w"/>
                <a:gd name="f4" fmla="val h"/>
                <a:gd name="f5" fmla="val 0"/>
                <a:gd name="f6" fmla="val 519549"/>
                <a:gd name="f7" fmla="val 442066"/>
                <a:gd name="f8" fmla="val 519550"/>
                <a:gd name="f9" fmla="val 430634"/>
                <a:gd name="f10" fmla="val 3811"/>
                <a:gd name="f11" fmla="val 431904"/>
                <a:gd name="f12" fmla="val 5081"/>
                <a:gd name="f13" fmla="val 6351"/>
                <a:gd name="f14" fmla="val 433174"/>
                <a:gd name="f15" fmla="val 7622"/>
                <a:gd name="f16" fmla="val 434444"/>
                <a:gd name="f17" fmla="val 435715"/>
                <a:gd name="f18" fmla="val 436985"/>
                <a:gd name="f19" fmla="val 438255"/>
                <a:gd name="f20" fmla="val 439526"/>
                <a:gd name="f21" fmla="val 440796"/>
                <a:gd name="f22" fmla="val 514469"/>
                <a:gd name="f23" fmla="val 19055"/>
                <a:gd name="f24" fmla="val 517009"/>
                <a:gd name="f25" fmla="val 1270"/>
                <a:gd name="f26" fmla="val 518279"/>
                <a:gd name="f27" fmla="+- 0 0 -90"/>
                <a:gd name="f28" fmla="*/ f3 1 519549"/>
                <a:gd name="f29" fmla="*/ f4 1 442066"/>
                <a:gd name="f30" fmla="val f5"/>
                <a:gd name="f31" fmla="val f6"/>
                <a:gd name="f32" fmla="val f7"/>
                <a:gd name="f33" fmla="*/ f27 f0 1"/>
                <a:gd name="f34" fmla="+- f32 0 f30"/>
                <a:gd name="f35" fmla="+- f31 0 f30"/>
                <a:gd name="f36" fmla="*/ f33 1 f2"/>
                <a:gd name="f37" fmla="*/ f35 1 519549"/>
                <a:gd name="f38" fmla="*/ f34 1 442066"/>
                <a:gd name="f39" fmla="*/ 519550 f35 1"/>
                <a:gd name="f40" fmla="*/ 0 f34 1"/>
                <a:gd name="f41" fmla="*/ 0 f35 1"/>
                <a:gd name="f42" fmla="*/ 430634 f34 1"/>
                <a:gd name="f43" fmla="*/ 3811 f35 1"/>
                <a:gd name="f44" fmla="*/ 431904 f34 1"/>
                <a:gd name="f45" fmla="*/ 5081 f35 1"/>
                <a:gd name="f46" fmla="*/ 6351 f35 1"/>
                <a:gd name="f47" fmla="*/ 433174 f34 1"/>
                <a:gd name="f48" fmla="*/ 7622 f35 1"/>
                <a:gd name="f49" fmla="*/ 434444 f34 1"/>
                <a:gd name="f50" fmla="*/ 435715 f34 1"/>
                <a:gd name="f51" fmla="*/ 436985 f34 1"/>
                <a:gd name="f52" fmla="*/ 438255 f34 1"/>
                <a:gd name="f53" fmla="*/ 439526 f34 1"/>
                <a:gd name="f54" fmla="*/ 440796 f34 1"/>
                <a:gd name="f55" fmla="*/ 442066 f34 1"/>
                <a:gd name="f56" fmla="*/ 514469 f35 1"/>
                <a:gd name="f57" fmla="*/ 19055 f34 1"/>
                <a:gd name="f58" fmla="*/ 3811 f34 1"/>
                <a:gd name="f59" fmla="+- f36 0 f1"/>
                <a:gd name="f60" fmla="*/ f39 1 519549"/>
                <a:gd name="f61" fmla="*/ f40 1 442066"/>
                <a:gd name="f62" fmla="*/ f41 1 519549"/>
                <a:gd name="f63" fmla="*/ f42 1 442066"/>
                <a:gd name="f64" fmla="*/ f43 1 519549"/>
                <a:gd name="f65" fmla="*/ f44 1 442066"/>
                <a:gd name="f66" fmla="*/ f45 1 519549"/>
                <a:gd name="f67" fmla="*/ f46 1 519549"/>
                <a:gd name="f68" fmla="*/ f47 1 442066"/>
                <a:gd name="f69" fmla="*/ f48 1 519549"/>
                <a:gd name="f70" fmla="*/ f49 1 442066"/>
                <a:gd name="f71" fmla="*/ f50 1 442066"/>
                <a:gd name="f72" fmla="*/ f51 1 442066"/>
                <a:gd name="f73" fmla="*/ f52 1 442066"/>
                <a:gd name="f74" fmla="*/ f53 1 442066"/>
                <a:gd name="f75" fmla="*/ f54 1 442066"/>
                <a:gd name="f76" fmla="*/ f55 1 442066"/>
                <a:gd name="f77" fmla="*/ f56 1 519549"/>
                <a:gd name="f78" fmla="*/ f57 1 442066"/>
                <a:gd name="f79" fmla="*/ f58 1 442066"/>
                <a:gd name="f80" fmla="*/ f30 1 f37"/>
                <a:gd name="f81" fmla="*/ f31 1 f37"/>
                <a:gd name="f82" fmla="*/ f30 1 f38"/>
                <a:gd name="f83" fmla="*/ f32 1 f38"/>
                <a:gd name="f84" fmla="*/ f60 1 f37"/>
                <a:gd name="f85" fmla="*/ f61 1 f38"/>
                <a:gd name="f86" fmla="*/ f62 1 f37"/>
                <a:gd name="f87" fmla="*/ f63 1 f38"/>
                <a:gd name="f88" fmla="*/ f64 1 f37"/>
                <a:gd name="f89" fmla="*/ f65 1 f38"/>
                <a:gd name="f90" fmla="*/ f66 1 f37"/>
                <a:gd name="f91" fmla="*/ f67 1 f37"/>
                <a:gd name="f92" fmla="*/ f68 1 f38"/>
                <a:gd name="f93" fmla="*/ f69 1 f37"/>
                <a:gd name="f94" fmla="*/ f70 1 f38"/>
                <a:gd name="f95" fmla="*/ f71 1 f38"/>
                <a:gd name="f96" fmla="*/ f72 1 f38"/>
                <a:gd name="f97" fmla="*/ f73 1 f38"/>
                <a:gd name="f98" fmla="*/ f74 1 f38"/>
                <a:gd name="f99" fmla="*/ f75 1 f38"/>
                <a:gd name="f100" fmla="*/ f76 1 f38"/>
                <a:gd name="f101" fmla="*/ f77 1 f37"/>
                <a:gd name="f102" fmla="*/ f78 1 f38"/>
                <a:gd name="f103" fmla="*/ f79 1 f38"/>
                <a:gd name="f104" fmla="*/ f80 f28 1"/>
                <a:gd name="f105" fmla="*/ f81 f28 1"/>
                <a:gd name="f106" fmla="*/ f83 f29 1"/>
                <a:gd name="f107" fmla="*/ f82 f29 1"/>
                <a:gd name="f108" fmla="*/ f84 f28 1"/>
                <a:gd name="f109" fmla="*/ f85 f29 1"/>
                <a:gd name="f110" fmla="*/ f86 f28 1"/>
                <a:gd name="f111" fmla="*/ f87 f29 1"/>
                <a:gd name="f112" fmla="*/ f88 f28 1"/>
                <a:gd name="f113" fmla="*/ f89 f29 1"/>
                <a:gd name="f114" fmla="*/ f90 f28 1"/>
                <a:gd name="f115" fmla="*/ f91 f28 1"/>
                <a:gd name="f116" fmla="*/ f92 f29 1"/>
                <a:gd name="f117" fmla="*/ f93 f28 1"/>
                <a:gd name="f118" fmla="*/ f94 f29 1"/>
                <a:gd name="f119" fmla="*/ f95 f29 1"/>
                <a:gd name="f120" fmla="*/ f96 f29 1"/>
                <a:gd name="f121" fmla="*/ f97 f29 1"/>
                <a:gd name="f122" fmla="*/ f98 f29 1"/>
                <a:gd name="f123" fmla="*/ f99 f29 1"/>
                <a:gd name="f124" fmla="*/ f100 f29 1"/>
                <a:gd name="f125" fmla="*/ f101 f28 1"/>
                <a:gd name="f126" fmla="*/ f102 f29 1"/>
                <a:gd name="f127" fmla="*/ f103 f29 1"/>
              </a:gdLst>
              <a:ahLst/>
              <a:cxnLst>
                <a:cxn ang="3cd4">
                  <a:pos x="hc" y="t"/>
                </a:cxn>
                <a:cxn ang="0">
                  <a:pos x="r" y="vc"/>
                </a:cxn>
                <a:cxn ang="cd4">
                  <a:pos x="hc" y="b"/>
                </a:cxn>
                <a:cxn ang="cd2">
                  <a:pos x="l" y="vc"/>
                </a:cxn>
                <a:cxn ang="f59">
                  <a:pos x="f108" y="f109"/>
                </a:cxn>
                <a:cxn ang="f59">
                  <a:pos x="f108" y="f109"/>
                </a:cxn>
                <a:cxn ang="f59">
                  <a:pos x="f110" y="f111"/>
                </a:cxn>
                <a:cxn ang="f59">
                  <a:pos x="f112" y="f113"/>
                </a:cxn>
                <a:cxn ang="f59">
                  <a:pos x="f112" y="f113"/>
                </a:cxn>
                <a:cxn ang="f59">
                  <a:pos x="f114" y="f113"/>
                </a:cxn>
                <a:cxn ang="f59">
                  <a:pos x="f115" y="f116"/>
                </a:cxn>
                <a:cxn ang="f59">
                  <a:pos x="f115" y="f116"/>
                </a:cxn>
                <a:cxn ang="f59">
                  <a:pos x="f115" y="f116"/>
                </a:cxn>
                <a:cxn ang="f59">
                  <a:pos x="f117" y="f118"/>
                </a:cxn>
                <a:cxn ang="f59">
                  <a:pos x="f117" y="f119"/>
                </a:cxn>
                <a:cxn ang="f59">
                  <a:pos x="f117" y="f120"/>
                </a:cxn>
                <a:cxn ang="f59">
                  <a:pos x="f117" y="f121"/>
                </a:cxn>
                <a:cxn ang="f59">
                  <a:pos x="f117" y="f122"/>
                </a:cxn>
                <a:cxn ang="f59">
                  <a:pos x="f117" y="f122"/>
                </a:cxn>
                <a:cxn ang="f59">
                  <a:pos x="f115" y="f123"/>
                </a:cxn>
                <a:cxn ang="f59">
                  <a:pos x="f114" y="f124"/>
                </a:cxn>
                <a:cxn ang="f59">
                  <a:pos x="f114" y="f124"/>
                </a:cxn>
                <a:cxn ang="f59">
                  <a:pos x="f125" y="f126"/>
                </a:cxn>
                <a:cxn ang="f59">
                  <a:pos x="f125" y="f127"/>
                </a:cxn>
                <a:cxn ang="f59">
                  <a:pos x="f108" y="f109"/>
                </a:cxn>
              </a:cxnLst>
              <a:rect l="f104" t="f107" r="f105" b="f106"/>
              <a:pathLst>
                <a:path w="519549" h="442066">
                  <a:moveTo>
                    <a:pt x="f8" y="f5"/>
                  </a:moveTo>
                  <a:lnTo>
                    <a:pt x="f8" y="f5"/>
                  </a:lnTo>
                  <a:lnTo>
                    <a:pt x="f5" y="f9"/>
                  </a:lnTo>
                  <a:lnTo>
                    <a:pt x="f10" y="f11"/>
                  </a:lnTo>
                  <a:lnTo>
                    <a:pt x="f10" y="f11"/>
                  </a:lnTo>
                  <a:lnTo>
                    <a:pt x="f12" y="f11"/>
                  </a:lnTo>
                  <a:lnTo>
                    <a:pt x="f13" y="f14"/>
                  </a:lnTo>
                  <a:lnTo>
                    <a:pt x="f13" y="f14"/>
                  </a:lnTo>
                  <a:lnTo>
                    <a:pt x="f13" y="f14"/>
                  </a:lnTo>
                  <a:lnTo>
                    <a:pt x="f15" y="f16"/>
                  </a:lnTo>
                  <a:lnTo>
                    <a:pt x="f15" y="f17"/>
                  </a:lnTo>
                  <a:cubicBezTo>
                    <a:pt x="f15" y="f17"/>
                    <a:pt x="f15" y="f18"/>
                    <a:pt x="f15" y="f18"/>
                  </a:cubicBezTo>
                  <a:cubicBezTo>
                    <a:pt x="f15" y="f18"/>
                    <a:pt x="f15" y="f19"/>
                    <a:pt x="f15" y="f19"/>
                  </a:cubicBezTo>
                  <a:lnTo>
                    <a:pt x="f15" y="f20"/>
                  </a:lnTo>
                  <a:lnTo>
                    <a:pt x="f15" y="f20"/>
                  </a:lnTo>
                  <a:cubicBezTo>
                    <a:pt x="f15" y="f20"/>
                    <a:pt x="f15" y="f21"/>
                    <a:pt x="f13" y="f21"/>
                  </a:cubicBezTo>
                  <a:cubicBezTo>
                    <a:pt x="f13" y="f21"/>
                    <a:pt x="f13" y="f7"/>
                    <a:pt x="f12" y="f7"/>
                  </a:cubicBezTo>
                  <a:lnTo>
                    <a:pt x="f12" y="f7"/>
                  </a:lnTo>
                  <a:lnTo>
                    <a:pt x="f22" y="f23"/>
                  </a:lnTo>
                  <a:lnTo>
                    <a:pt x="f22" y="f10"/>
                  </a:lnTo>
                  <a:cubicBezTo>
                    <a:pt x="f24" y="f25"/>
                    <a:pt x="f26"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63">
              <a:extLst>
                <a:ext uri="{FF2B5EF4-FFF2-40B4-BE49-F238E27FC236}">
                  <a16:creationId xmlns:a16="http://schemas.microsoft.com/office/drawing/2014/main" id="{65AAF80D-1415-1034-893E-79ACC73EE6C5}"/>
                </a:ext>
              </a:extLst>
            </p:cNvPr>
            <p:cNvSpPr/>
            <p:nvPr/>
          </p:nvSpPr>
          <p:spPr>
            <a:xfrm>
              <a:off x="4459995" y="5765913"/>
              <a:ext cx="950" cy="566"/>
            </a:xfrm>
            <a:custGeom>
              <a:avLst/>
              <a:gdLst>
                <a:gd name="f0" fmla="val 10800000"/>
                <a:gd name="f1" fmla="val 5400000"/>
                <a:gd name="f2" fmla="val 180"/>
                <a:gd name="f3" fmla="val w"/>
                <a:gd name="f4" fmla="val h"/>
                <a:gd name="f5" fmla="val 0"/>
                <a:gd name="f6" fmla="val 952"/>
                <a:gd name="f7" fmla="val 564"/>
                <a:gd name="f8" fmla="val 1270"/>
                <a:gd name="f9" fmla="+- 0 0 -90"/>
                <a:gd name="f10" fmla="*/ f3 1 952"/>
                <a:gd name="f11" fmla="*/ f4 1 564"/>
                <a:gd name="f12" fmla="val f5"/>
                <a:gd name="f13" fmla="val f6"/>
                <a:gd name="f14" fmla="val f7"/>
                <a:gd name="f15" fmla="*/ f9 f0 1"/>
                <a:gd name="f16" fmla="+- f14 0 f12"/>
                <a:gd name="f17" fmla="+- f13 0 f12"/>
                <a:gd name="f18" fmla="*/ f15 1 f2"/>
                <a:gd name="f19" fmla="*/ f17 1 952"/>
                <a:gd name="f20" fmla="*/ f16 1 564"/>
                <a:gd name="f21" fmla="*/ 0 f17 1"/>
                <a:gd name="f22" fmla="*/ 0 f16 1"/>
                <a:gd name="f23" fmla="+- f18 0 f1"/>
                <a:gd name="f24" fmla="*/ f21 1 952"/>
                <a:gd name="f25" fmla="*/ f22 1 564"/>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52" h="564">
                  <a:moveTo>
                    <a:pt x="f5" y="f5"/>
                  </a:moveTo>
                  <a:lnTo>
                    <a:pt x="f5" y="f5"/>
                  </a:lnTo>
                  <a:cubicBezTo>
                    <a:pt x="f8" y="f8"/>
                    <a:pt x="f8" y="f5"/>
                    <a:pt x="f5" y="f5"/>
                  </a:cubicBezTo>
                  <a:cubicBezTo>
                    <a:pt x="f8"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64">
              <a:extLst>
                <a:ext uri="{FF2B5EF4-FFF2-40B4-BE49-F238E27FC236}">
                  <a16:creationId xmlns:a16="http://schemas.microsoft.com/office/drawing/2014/main" id="{3FA35CA2-BD2F-3824-402A-F8447F22B512}"/>
                </a:ext>
              </a:extLst>
            </p:cNvPr>
            <p:cNvSpPr/>
            <p:nvPr/>
          </p:nvSpPr>
          <p:spPr>
            <a:xfrm>
              <a:off x="487795" y="6760561"/>
              <a:ext cx="25402" cy="94000"/>
            </a:xfrm>
            <a:custGeom>
              <a:avLst/>
              <a:gdLst>
                <a:gd name="f0" fmla="val 10800000"/>
                <a:gd name="f1" fmla="val 5400000"/>
                <a:gd name="f2" fmla="val 180"/>
                <a:gd name="f3" fmla="val w"/>
                <a:gd name="f4" fmla="val h"/>
                <a:gd name="f5" fmla="val 0"/>
                <a:gd name="f6" fmla="val 25405"/>
                <a:gd name="f7" fmla="val 94002"/>
                <a:gd name="f8" fmla="val 5081"/>
                <a:gd name="f9" fmla="val 6352"/>
                <a:gd name="f10" fmla="val 3811"/>
                <a:gd name="f11" fmla="val 2541"/>
                <a:gd name="f12" fmla="val 1270"/>
                <a:gd name="f13" fmla="val 10162"/>
                <a:gd name="f14" fmla="val 25406"/>
                <a:gd name="f15" fmla="val 16514"/>
                <a:gd name="f16" fmla="val 11432"/>
                <a:gd name="f17" fmla="+- 0 0 -90"/>
                <a:gd name="f18" fmla="*/ f3 1 25405"/>
                <a:gd name="f19" fmla="*/ f4 1 94002"/>
                <a:gd name="f20" fmla="val f5"/>
                <a:gd name="f21" fmla="val f6"/>
                <a:gd name="f22" fmla="val f7"/>
                <a:gd name="f23" fmla="*/ f17 f0 1"/>
                <a:gd name="f24" fmla="+- f22 0 f20"/>
                <a:gd name="f25" fmla="+- f21 0 f20"/>
                <a:gd name="f26" fmla="*/ f23 1 f2"/>
                <a:gd name="f27" fmla="*/ f25 1 25405"/>
                <a:gd name="f28" fmla="*/ f24 1 94002"/>
                <a:gd name="f29" fmla="*/ 5081 f25 1"/>
                <a:gd name="f30" fmla="*/ 6352 f24 1"/>
                <a:gd name="f31" fmla="*/ 2541 f25 1"/>
                <a:gd name="f32" fmla="*/ 5081 f24 1"/>
                <a:gd name="f33" fmla="*/ 1270 f25 1"/>
                <a:gd name="f34" fmla="*/ 3811 f24 1"/>
                <a:gd name="f35" fmla="*/ 0 f25 1"/>
                <a:gd name="f36" fmla="*/ 2541 f24 1"/>
                <a:gd name="f37" fmla="*/ 1270 f24 1"/>
                <a:gd name="f38" fmla="*/ 0 f24 1"/>
                <a:gd name="f39" fmla="*/ 10162 f25 1"/>
                <a:gd name="f40" fmla="*/ 94002 f24 1"/>
                <a:gd name="f41" fmla="*/ 25406 f25 1"/>
                <a:gd name="f42" fmla="*/ 16514 f25 1"/>
                <a:gd name="f43" fmla="*/ 11432 f24 1"/>
                <a:gd name="f44" fmla="+- f26 0 f1"/>
                <a:gd name="f45" fmla="*/ f29 1 25405"/>
                <a:gd name="f46" fmla="*/ f30 1 94002"/>
                <a:gd name="f47" fmla="*/ f31 1 25405"/>
                <a:gd name="f48" fmla="*/ f32 1 94002"/>
                <a:gd name="f49" fmla="*/ f33 1 25405"/>
                <a:gd name="f50" fmla="*/ f34 1 94002"/>
                <a:gd name="f51" fmla="*/ f35 1 25405"/>
                <a:gd name="f52" fmla="*/ f36 1 94002"/>
                <a:gd name="f53" fmla="*/ f37 1 94002"/>
                <a:gd name="f54" fmla="*/ f38 1 94002"/>
                <a:gd name="f55" fmla="*/ f39 1 25405"/>
                <a:gd name="f56" fmla="*/ f40 1 94002"/>
                <a:gd name="f57" fmla="*/ f41 1 25405"/>
                <a:gd name="f58" fmla="*/ f42 1 25405"/>
                <a:gd name="f59" fmla="*/ f43 1 94002"/>
                <a:gd name="f60" fmla="*/ f20 1 f27"/>
                <a:gd name="f61" fmla="*/ f21 1 f27"/>
                <a:gd name="f62" fmla="*/ f20 1 f28"/>
                <a:gd name="f63" fmla="*/ f22 1 f28"/>
                <a:gd name="f64" fmla="*/ f45 1 f27"/>
                <a:gd name="f65" fmla="*/ f46 1 f28"/>
                <a:gd name="f66" fmla="*/ f47 1 f27"/>
                <a:gd name="f67" fmla="*/ f48 1 f28"/>
                <a:gd name="f68" fmla="*/ f49 1 f27"/>
                <a:gd name="f69" fmla="*/ f50 1 f28"/>
                <a:gd name="f70" fmla="*/ f51 1 f27"/>
                <a:gd name="f71" fmla="*/ f52 1 f28"/>
                <a:gd name="f72" fmla="*/ f53 1 f28"/>
                <a:gd name="f73" fmla="*/ f54 1 f28"/>
                <a:gd name="f74" fmla="*/ f55 1 f27"/>
                <a:gd name="f75" fmla="*/ f56 1 f28"/>
                <a:gd name="f76" fmla="*/ f57 1 f27"/>
                <a:gd name="f77" fmla="*/ f58 1 f27"/>
                <a:gd name="f78" fmla="*/ f59 1 f28"/>
                <a:gd name="f79" fmla="*/ f60 f18 1"/>
                <a:gd name="f80" fmla="*/ f61 f18 1"/>
                <a:gd name="f81" fmla="*/ f63 f19 1"/>
                <a:gd name="f82" fmla="*/ f62 f19 1"/>
                <a:gd name="f83" fmla="*/ f64 f18 1"/>
                <a:gd name="f84" fmla="*/ f65 f19 1"/>
                <a:gd name="f85" fmla="*/ f66 f18 1"/>
                <a:gd name="f86" fmla="*/ f67 f19 1"/>
                <a:gd name="f87" fmla="*/ f68 f18 1"/>
                <a:gd name="f88" fmla="*/ f69 f19 1"/>
                <a:gd name="f89" fmla="*/ f70 f18 1"/>
                <a:gd name="f90" fmla="*/ f71 f19 1"/>
                <a:gd name="f91" fmla="*/ f72 f19 1"/>
                <a:gd name="f92" fmla="*/ f73 f19 1"/>
                <a:gd name="f93" fmla="*/ f74 f18 1"/>
                <a:gd name="f94" fmla="*/ f75 f19 1"/>
                <a:gd name="f95" fmla="*/ f76 f18 1"/>
                <a:gd name="f96" fmla="*/ f77 f18 1"/>
                <a:gd name="f97" fmla="*/ f78 f19 1"/>
              </a:gdLst>
              <a:ahLst/>
              <a:cxnLst>
                <a:cxn ang="3cd4">
                  <a:pos x="hc" y="t"/>
                </a:cxn>
                <a:cxn ang="0">
                  <a:pos x="r" y="vc"/>
                </a:cxn>
                <a:cxn ang="cd4">
                  <a:pos x="hc" y="b"/>
                </a:cxn>
                <a:cxn ang="cd2">
                  <a:pos x="l" y="vc"/>
                </a:cxn>
                <a:cxn ang="f44">
                  <a:pos x="f83" y="f84"/>
                </a:cxn>
                <a:cxn ang="f44">
                  <a:pos x="f83" y="f84"/>
                </a:cxn>
                <a:cxn ang="f44">
                  <a:pos x="f85" y="f86"/>
                </a:cxn>
                <a:cxn ang="f44">
                  <a:pos x="f87" y="f88"/>
                </a:cxn>
                <a:cxn ang="f44">
                  <a:pos x="f89" y="f90"/>
                </a:cxn>
                <a:cxn ang="f44">
                  <a:pos x="f89" y="f91"/>
                </a:cxn>
                <a:cxn ang="f44">
                  <a:pos x="f89" y="f92"/>
                </a:cxn>
                <a:cxn ang="f44">
                  <a:pos x="f93" y="f94"/>
                </a:cxn>
                <a:cxn ang="f44">
                  <a:pos x="f95" y="f94"/>
                </a:cxn>
                <a:cxn ang="f44">
                  <a:pos x="f96" y="f97"/>
                </a:cxn>
                <a:cxn ang="f44">
                  <a:pos x="f83" y="f84"/>
                </a:cxn>
              </a:cxnLst>
              <a:rect l="f79" t="f82" r="f80" b="f81"/>
              <a:pathLst>
                <a:path w="25405" h="94002">
                  <a:moveTo>
                    <a:pt x="f8" y="f9"/>
                  </a:moveTo>
                  <a:lnTo>
                    <a:pt x="f8" y="f9"/>
                  </a:lnTo>
                  <a:cubicBezTo>
                    <a:pt x="f10" y="f9"/>
                    <a:pt x="f10" y="f9"/>
                    <a:pt x="f11" y="f8"/>
                  </a:cubicBezTo>
                  <a:cubicBezTo>
                    <a:pt x="f11" y="f8"/>
                    <a:pt x="f12" y="f8"/>
                    <a:pt x="f12" y="f10"/>
                  </a:cubicBezTo>
                  <a:cubicBezTo>
                    <a:pt x="f12" y="f10"/>
                    <a:pt x="f5" y="f11"/>
                    <a:pt x="f5" y="f11"/>
                  </a:cubicBezTo>
                  <a:cubicBezTo>
                    <a:pt x="f5" y="f11"/>
                    <a:pt x="f5" y="f12"/>
                    <a:pt x="f5" y="f12"/>
                  </a:cubicBezTo>
                  <a:cubicBezTo>
                    <a:pt x="f5" y="f12"/>
                    <a:pt x="f5" y="f12"/>
                    <a:pt x="f5" y="f5"/>
                  </a:cubicBezTo>
                  <a:lnTo>
                    <a:pt x="f13" y="f7"/>
                  </a:lnTo>
                  <a:lnTo>
                    <a:pt x="f14" y="f7"/>
                  </a:lnTo>
                  <a:lnTo>
                    <a:pt x="f15"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65">
              <a:extLst>
                <a:ext uri="{FF2B5EF4-FFF2-40B4-BE49-F238E27FC236}">
                  <a16:creationId xmlns:a16="http://schemas.microsoft.com/office/drawing/2014/main" id="{1BD3A266-D7CD-32F9-FC02-8B7DDC203412}"/>
                </a:ext>
              </a:extLst>
            </p:cNvPr>
            <p:cNvSpPr/>
            <p:nvPr/>
          </p:nvSpPr>
          <p:spPr>
            <a:xfrm>
              <a:off x="388711" y="5703670"/>
              <a:ext cx="398074" cy="153701"/>
            </a:xfrm>
            <a:custGeom>
              <a:avLst/>
              <a:gdLst>
                <a:gd name="f0" fmla="val 10800000"/>
                <a:gd name="f1" fmla="val 5400000"/>
                <a:gd name="f2" fmla="val 180"/>
                <a:gd name="f3" fmla="val w"/>
                <a:gd name="f4" fmla="val h"/>
                <a:gd name="f5" fmla="val 0"/>
                <a:gd name="f6" fmla="val 398078"/>
                <a:gd name="f7" fmla="val 153706"/>
                <a:gd name="f8" fmla="val 388710"/>
                <a:gd name="f9" fmla="val 153707"/>
                <a:gd name="f10" fmla="val 389980"/>
                <a:gd name="f11" fmla="val 391250"/>
                <a:gd name="f12" fmla="val 392521"/>
                <a:gd name="f13" fmla="val 393791"/>
                <a:gd name="f14" fmla="val 395061"/>
                <a:gd name="f15" fmla="val 152437"/>
                <a:gd name="f16" fmla="val 396331"/>
                <a:gd name="f17" fmla="val 151166"/>
                <a:gd name="f18" fmla="val 397602"/>
                <a:gd name="f19" fmla="val 149896"/>
                <a:gd name="f20" fmla="val 398872"/>
                <a:gd name="f21" fmla="val 146085"/>
                <a:gd name="f22" fmla="val 142274"/>
                <a:gd name="f23" fmla="val 141004"/>
                <a:gd name="f24" fmla="val 139734"/>
                <a:gd name="f25" fmla="val 5081"/>
                <a:gd name="f26" fmla="val 1270"/>
                <a:gd name="f27" fmla="val 16514"/>
                <a:gd name="f28" fmla="val 383628"/>
                <a:gd name="f29" fmla="+- 0 0 -90"/>
                <a:gd name="f30" fmla="*/ f3 1 398078"/>
                <a:gd name="f31" fmla="*/ f4 1 153706"/>
                <a:gd name="f32" fmla="val f5"/>
                <a:gd name="f33" fmla="val f6"/>
                <a:gd name="f34" fmla="val f7"/>
                <a:gd name="f35" fmla="*/ f29 f0 1"/>
                <a:gd name="f36" fmla="+- f34 0 f32"/>
                <a:gd name="f37" fmla="+- f33 0 f32"/>
                <a:gd name="f38" fmla="*/ f35 1 f2"/>
                <a:gd name="f39" fmla="*/ f37 1 398078"/>
                <a:gd name="f40" fmla="*/ f36 1 153706"/>
                <a:gd name="f41" fmla="*/ 388710 f37 1"/>
                <a:gd name="f42" fmla="*/ 153707 f36 1"/>
                <a:gd name="f43" fmla="*/ 389980 f37 1"/>
                <a:gd name="f44" fmla="*/ 391250 f37 1"/>
                <a:gd name="f45" fmla="*/ 392521 f37 1"/>
                <a:gd name="f46" fmla="*/ 393791 f37 1"/>
                <a:gd name="f47" fmla="*/ 397602 f37 1"/>
                <a:gd name="f48" fmla="*/ 149896 f36 1"/>
                <a:gd name="f49" fmla="*/ 141004 f36 1"/>
                <a:gd name="f50" fmla="*/ 139734 f36 1"/>
                <a:gd name="f51" fmla="*/ 0 f37 1"/>
                <a:gd name="f52" fmla="*/ 0 f36 1"/>
                <a:gd name="f53" fmla="*/ 5081 f36 1"/>
                <a:gd name="f54" fmla="*/ 1270 f37 1"/>
                <a:gd name="f55" fmla="*/ 16514 f36 1"/>
                <a:gd name="f56" fmla="*/ 383628 f37 1"/>
                <a:gd name="f57" fmla="*/ 152437 f36 1"/>
                <a:gd name="f58" fmla="+- f38 0 f1"/>
                <a:gd name="f59" fmla="*/ f41 1 398078"/>
                <a:gd name="f60" fmla="*/ f42 1 153706"/>
                <a:gd name="f61" fmla="*/ f43 1 398078"/>
                <a:gd name="f62" fmla="*/ f44 1 398078"/>
                <a:gd name="f63" fmla="*/ f45 1 398078"/>
                <a:gd name="f64" fmla="*/ f46 1 398078"/>
                <a:gd name="f65" fmla="*/ f47 1 398078"/>
                <a:gd name="f66" fmla="*/ f48 1 153706"/>
                <a:gd name="f67" fmla="*/ f49 1 153706"/>
                <a:gd name="f68" fmla="*/ f50 1 153706"/>
                <a:gd name="f69" fmla="*/ f51 1 398078"/>
                <a:gd name="f70" fmla="*/ f52 1 153706"/>
                <a:gd name="f71" fmla="*/ f53 1 153706"/>
                <a:gd name="f72" fmla="*/ f54 1 398078"/>
                <a:gd name="f73" fmla="*/ f55 1 153706"/>
                <a:gd name="f74" fmla="*/ f56 1 398078"/>
                <a:gd name="f75" fmla="*/ f57 1 153706"/>
                <a:gd name="f76" fmla="*/ f32 1 f39"/>
                <a:gd name="f77" fmla="*/ f33 1 f39"/>
                <a:gd name="f78" fmla="*/ f32 1 f40"/>
                <a:gd name="f79" fmla="*/ f34 1 f40"/>
                <a:gd name="f80" fmla="*/ f59 1 f39"/>
                <a:gd name="f81" fmla="*/ f60 1 f40"/>
                <a:gd name="f82" fmla="*/ f61 1 f39"/>
                <a:gd name="f83" fmla="*/ f62 1 f39"/>
                <a:gd name="f84" fmla="*/ f63 1 f39"/>
                <a:gd name="f85" fmla="*/ f64 1 f39"/>
                <a:gd name="f86" fmla="*/ f65 1 f39"/>
                <a:gd name="f87" fmla="*/ f66 1 f40"/>
                <a:gd name="f88" fmla="*/ f67 1 f40"/>
                <a:gd name="f89" fmla="*/ f68 1 f40"/>
                <a:gd name="f90" fmla="*/ f69 1 f39"/>
                <a:gd name="f91" fmla="*/ f70 1 f40"/>
                <a:gd name="f92" fmla="*/ f71 1 f40"/>
                <a:gd name="f93" fmla="*/ f72 1 f39"/>
                <a:gd name="f94" fmla="*/ f73 1 f40"/>
                <a:gd name="f95" fmla="*/ f74 1 f39"/>
                <a:gd name="f96" fmla="*/ f75 1 f40"/>
                <a:gd name="f97" fmla="*/ f76 f30 1"/>
                <a:gd name="f98" fmla="*/ f77 f30 1"/>
                <a:gd name="f99" fmla="*/ f79 f31 1"/>
                <a:gd name="f100" fmla="*/ f78 f31 1"/>
                <a:gd name="f101" fmla="*/ f80 f30 1"/>
                <a:gd name="f102" fmla="*/ f81 f31 1"/>
                <a:gd name="f103" fmla="*/ f82 f30 1"/>
                <a:gd name="f104" fmla="*/ f83 f30 1"/>
                <a:gd name="f105" fmla="*/ f84 f30 1"/>
                <a:gd name="f106" fmla="*/ f85 f30 1"/>
                <a:gd name="f107" fmla="*/ f86 f30 1"/>
                <a:gd name="f108" fmla="*/ f87 f31 1"/>
                <a:gd name="f109" fmla="*/ f88 f31 1"/>
                <a:gd name="f110" fmla="*/ f89 f31 1"/>
                <a:gd name="f111" fmla="*/ f90 f30 1"/>
                <a:gd name="f112" fmla="*/ f91 f31 1"/>
                <a:gd name="f113" fmla="*/ f92 f31 1"/>
                <a:gd name="f114" fmla="*/ f93 f30 1"/>
                <a:gd name="f115" fmla="*/ f94 f31 1"/>
                <a:gd name="f116" fmla="*/ f95 f30 1"/>
                <a:gd name="f117" fmla="*/ f96 f31 1"/>
              </a:gdLst>
              <a:ahLst/>
              <a:cxnLst>
                <a:cxn ang="3cd4">
                  <a:pos x="hc" y="t"/>
                </a:cxn>
                <a:cxn ang="0">
                  <a:pos x="r" y="vc"/>
                </a:cxn>
                <a:cxn ang="cd4">
                  <a:pos x="hc" y="b"/>
                </a:cxn>
                <a:cxn ang="cd2">
                  <a:pos x="l" y="vc"/>
                </a:cxn>
                <a:cxn ang="f58">
                  <a:pos x="f101" y="f102"/>
                </a:cxn>
                <a:cxn ang="f58">
                  <a:pos x="f101" y="f102"/>
                </a:cxn>
                <a:cxn ang="f58">
                  <a:pos x="f103" y="f102"/>
                </a:cxn>
                <a:cxn ang="f58">
                  <a:pos x="f104" y="f102"/>
                </a:cxn>
                <a:cxn ang="f58">
                  <a:pos x="f105" y="f102"/>
                </a:cxn>
                <a:cxn ang="f58">
                  <a:pos x="f106" y="f102"/>
                </a:cxn>
                <a:cxn ang="f58">
                  <a:pos x="f107" y="f108"/>
                </a:cxn>
                <a:cxn ang="f58">
                  <a:pos x="f106" y="f109"/>
                </a:cxn>
                <a:cxn ang="f58">
                  <a:pos x="f106" y="f109"/>
                </a:cxn>
                <a:cxn ang="f58">
                  <a:pos x="f103" y="f110"/>
                </a:cxn>
                <a:cxn ang="f58">
                  <a:pos x="f111" y="f112"/>
                </a:cxn>
                <a:cxn ang="f58">
                  <a:pos x="f111" y="f113"/>
                </a:cxn>
                <a:cxn ang="f58">
                  <a:pos x="f114" y="f115"/>
                </a:cxn>
                <a:cxn ang="f58">
                  <a:pos x="f116" y="f117"/>
                </a:cxn>
                <a:cxn ang="f58">
                  <a:pos x="f101" y="f102"/>
                </a:cxn>
              </a:cxnLst>
              <a:rect l="f97" t="f100" r="f98" b="f99"/>
              <a:pathLst>
                <a:path w="398078" h="153706">
                  <a:moveTo>
                    <a:pt x="f8" y="f9"/>
                  </a:moveTo>
                  <a:lnTo>
                    <a:pt x="f8" y="f9"/>
                  </a:lnTo>
                  <a:lnTo>
                    <a:pt x="f10" y="f9"/>
                  </a:lnTo>
                  <a:lnTo>
                    <a:pt x="f11" y="f9"/>
                  </a:lnTo>
                  <a:lnTo>
                    <a:pt x="f12" y="f9"/>
                  </a:lnTo>
                  <a:lnTo>
                    <a:pt x="f13" y="f9"/>
                  </a:lnTo>
                  <a:cubicBezTo>
                    <a:pt x="f14" y="f15"/>
                    <a:pt x="f16" y="f17"/>
                    <a:pt x="f18" y="f19"/>
                  </a:cubicBezTo>
                  <a:cubicBezTo>
                    <a:pt x="f20" y="f21"/>
                    <a:pt x="f18" y="f22"/>
                    <a:pt x="f13" y="f23"/>
                  </a:cubicBezTo>
                  <a:cubicBezTo>
                    <a:pt x="f13" y="f23"/>
                    <a:pt x="f13" y="f23"/>
                    <a:pt x="f13" y="f23"/>
                  </a:cubicBezTo>
                  <a:lnTo>
                    <a:pt x="f10" y="f24"/>
                  </a:lnTo>
                  <a:lnTo>
                    <a:pt x="f5" y="f5"/>
                  </a:lnTo>
                  <a:lnTo>
                    <a:pt x="f5" y="f25"/>
                  </a:lnTo>
                  <a:lnTo>
                    <a:pt x="f26" y="f27"/>
                  </a:lnTo>
                  <a:lnTo>
                    <a:pt x="f28"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66">
              <a:extLst>
                <a:ext uri="{FF2B5EF4-FFF2-40B4-BE49-F238E27FC236}">
                  <a16:creationId xmlns:a16="http://schemas.microsoft.com/office/drawing/2014/main" id="{5C4611AA-51E1-0715-563C-74D4F58DEBA2}"/>
                </a:ext>
              </a:extLst>
            </p:cNvPr>
            <p:cNvSpPr/>
            <p:nvPr/>
          </p:nvSpPr>
          <p:spPr>
            <a:xfrm>
              <a:off x="3785469" y="5566474"/>
              <a:ext cx="16514" cy="16514"/>
            </a:xfrm>
            <a:custGeom>
              <a:avLst/>
              <a:gdLst>
                <a:gd name="f0" fmla="val 10800000"/>
                <a:gd name="f1" fmla="val 5400000"/>
                <a:gd name="f2" fmla="val 180"/>
                <a:gd name="f3" fmla="val w"/>
                <a:gd name="f4" fmla="val h"/>
                <a:gd name="f5" fmla="val 0"/>
                <a:gd name="f6" fmla="val 16513"/>
                <a:gd name="f7" fmla="val 6351"/>
                <a:gd name="f8" fmla="val 5081"/>
                <a:gd name="f9" fmla="val 1270"/>
                <a:gd name="f10" fmla="val 16514"/>
                <a:gd name="f11" fmla="val 3811"/>
                <a:gd name="f12" fmla="+- 0 0 -90"/>
                <a:gd name="f13" fmla="*/ f3 1 16513"/>
                <a:gd name="f14" fmla="*/ f4 1 16513"/>
                <a:gd name="f15" fmla="val f5"/>
                <a:gd name="f16" fmla="val f6"/>
                <a:gd name="f17" fmla="*/ f12 f0 1"/>
                <a:gd name="f18" fmla="+- f16 0 f15"/>
                <a:gd name="f19" fmla="*/ f17 1 f2"/>
                <a:gd name="f20" fmla="*/ f18 1 16513"/>
                <a:gd name="f21" fmla="*/ 6351 f18 1"/>
                <a:gd name="f22" fmla="*/ 0 f18 1"/>
                <a:gd name="f23" fmla="*/ 5081 f18 1"/>
                <a:gd name="f24" fmla="*/ 1270 f18 1"/>
                <a:gd name="f25" fmla="*/ 16514 f18 1"/>
                <a:gd name="f26" fmla="*/ 3811 f18 1"/>
                <a:gd name="f27" fmla="+- f19 0 f1"/>
                <a:gd name="f28" fmla="*/ f21 1 16513"/>
                <a:gd name="f29" fmla="*/ f22 1 16513"/>
                <a:gd name="f30" fmla="*/ f23 1 16513"/>
                <a:gd name="f31" fmla="*/ f24 1 16513"/>
                <a:gd name="f32" fmla="*/ f25 1 16513"/>
                <a:gd name="f33" fmla="*/ f26 1 16513"/>
                <a:gd name="f34" fmla="*/ f15 1 f20"/>
                <a:gd name="f35" fmla="*/ f16 1 f20"/>
                <a:gd name="f36" fmla="*/ f28 1 f20"/>
                <a:gd name="f37" fmla="*/ f29 1 f20"/>
                <a:gd name="f38" fmla="*/ f30 1 f20"/>
                <a:gd name="f39" fmla="*/ f31 1 f20"/>
                <a:gd name="f40" fmla="*/ f32 1 f20"/>
                <a:gd name="f41" fmla="*/ f33 1 f20"/>
                <a:gd name="f42" fmla="*/ f34 f13 1"/>
                <a:gd name="f43" fmla="*/ f35 f13 1"/>
                <a:gd name="f44" fmla="*/ f35 f14 1"/>
                <a:gd name="f45" fmla="*/ f34 f14 1"/>
                <a:gd name="f46" fmla="*/ f36 f13 1"/>
                <a:gd name="f47" fmla="*/ f37 f14 1"/>
                <a:gd name="f48" fmla="*/ f37 f13 1"/>
                <a:gd name="f49" fmla="*/ f38 f14 1"/>
                <a:gd name="f50" fmla="*/ f39 f13 1"/>
                <a:gd name="f51" fmla="*/ f40 f14 1"/>
                <a:gd name="f52" fmla="*/ f40 f13 1"/>
                <a:gd name="f53" fmla="*/ f41 f14 1"/>
              </a:gdLst>
              <a:ahLst/>
              <a:cxnLst>
                <a:cxn ang="3cd4">
                  <a:pos x="hc" y="t"/>
                </a:cxn>
                <a:cxn ang="0">
                  <a:pos x="r" y="vc"/>
                </a:cxn>
                <a:cxn ang="cd4">
                  <a:pos x="hc" y="b"/>
                </a:cxn>
                <a:cxn ang="cd2">
                  <a:pos x="l" y="vc"/>
                </a:cxn>
                <a:cxn ang="f27">
                  <a:pos x="f46" y="f47"/>
                </a:cxn>
                <a:cxn ang="f27">
                  <a:pos x="f48" y="f49"/>
                </a:cxn>
                <a:cxn ang="f27">
                  <a:pos x="f50" y="f51"/>
                </a:cxn>
                <a:cxn ang="f27">
                  <a:pos x="f52" y="f53"/>
                </a:cxn>
              </a:cxnLst>
              <a:rect l="f42" t="f45" r="f43" b="f44"/>
              <a:pathLst>
                <a:path w="16513" h="16513">
                  <a:moveTo>
                    <a:pt x="f7" y="f5"/>
                  </a:moveTo>
                  <a:lnTo>
                    <a:pt x="f5" y="f8"/>
                  </a:lnTo>
                  <a:lnTo>
                    <a:pt x="f9" y="f10"/>
                  </a:lnTo>
                  <a:lnTo>
                    <a:pt x="f10"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67">
              <a:extLst>
                <a:ext uri="{FF2B5EF4-FFF2-40B4-BE49-F238E27FC236}">
                  <a16:creationId xmlns:a16="http://schemas.microsoft.com/office/drawing/2014/main" id="{501F0C92-D39B-8A25-173F-C2F44875972E}"/>
                </a:ext>
              </a:extLst>
            </p:cNvPr>
            <p:cNvSpPr/>
            <p:nvPr/>
          </p:nvSpPr>
          <p:spPr>
            <a:xfrm>
              <a:off x="3314197" y="6207980"/>
              <a:ext cx="621170" cy="510774"/>
            </a:xfrm>
            <a:custGeom>
              <a:avLst/>
              <a:gdLst>
                <a:gd name="f0" fmla="val 10800000"/>
                <a:gd name="f1" fmla="val 5400000"/>
                <a:gd name="f2" fmla="val 180"/>
                <a:gd name="f3" fmla="val w"/>
                <a:gd name="f4" fmla="val h"/>
                <a:gd name="f5" fmla="val 0"/>
                <a:gd name="f6" fmla="val 621173"/>
                <a:gd name="f7" fmla="val 510777"/>
                <a:gd name="f8" fmla="val 616092"/>
                <a:gd name="f9" fmla="val 3811"/>
                <a:gd name="f10" fmla="val 603389"/>
                <a:gd name="f11" fmla="val 6351"/>
                <a:gd name="f12" fmla="val 495419"/>
                <a:gd name="f13" fmla="val 2541"/>
                <a:gd name="f14" fmla="val 497960"/>
                <a:gd name="f15" fmla="val 1270"/>
                <a:gd name="f16" fmla="val 499230"/>
                <a:gd name="f17" fmla="val 500500"/>
                <a:gd name="f18" fmla="val 501770"/>
                <a:gd name="f19" fmla="val 503040"/>
                <a:gd name="f20" fmla="val 504311"/>
                <a:gd name="f21" fmla="val 506851"/>
                <a:gd name="f22" fmla="val 508122"/>
                <a:gd name="f23" fmla="val 510663"/>
                <a:gd name="f24" fmla="val 8892"/>
                <a:gd name="f25" fmla="val 511933"/>
                <a:gd name="f26" fmla="val 11433"/>
                <a:gd name="f27" fmla="val 509392"/>
                <a:gd name="f28" fmla="val 13973"/>
                <a:gd name="f29" fmla="val 2540"/>
                <a:gd name="f30" fmla="val 618633"/>
                <a:gd name="f31" fmla="val 5081"/>
                <a:gd name="f32" fmla="+- 0 0 -90"/>
                <a:gd name="f33" fmla="*/ f3 1 621173"/>
                <a:gd name="f34" fmla="*/ f4 1 510777"/>
                <a:gd name="f35" fmla="val f5"/>
                <a:gd name="f36" fmla="val f6"/>
                <a:gd name="f37" fmla="val f7"/>
                <a:gd name="f38" fmla="*/ f32 f0 1"/>
                <a:gd name="f39" fmla="+- f37 0 f35"/>
                <a:gd name="f40" fmla="+- f36 0 f35"/>
                <a:gd name="f41" fmla="*/ f38 1 f2"/>
                <a:gd name="f42" fmla="*/ f40 1 621173"/>
                <a:gd name="f43" fmla="*/ f39 1 510777"/>
                <a:gd name="f44" fmla="*/ 616092 f40 1"/>
                <a:gd name="f45" fmla="*/ 3811 f39 1"/>
                <a:gd name="f46" fmla="*/ 603389 f40 1"/>
                <a:gd name="f47" fmla="*/ 0 f39 1"/>
                <a:gd name="f48" fmla="*/ 6351 f40 1"/>
                <a:gd name="f49" fmla="*/ 495419 f39 1"/>
                <a:gd name="f50" fmla="*/ 2541 f40 1"/>
                <a:gd name="f51" fmla="*/ 497960 f39 1"/>
                <a:gd name="f52" fmla="*/ 1270 f40 1"/>
                <a:gd name="f53" fmla="*/ 499230 f39 1"/>
                <a:gd name="f54" fmla="*/ 0 f40 1"/>
                <a:gd name="f55" fmla="*/ 500500 f39 1"/>
                <a:gd name="f56" fmla="*/ 501770 f39 1"/>
                <a:gd name="f57" fmla="*/ 503040 f39 1"/>
                <a:gd name="f58" fmla="*/ 508122 f39 1"/>
                <a:gd name="f59" fmla="*/ 11433 f40 1"/>
                <a:gd name="f60" fmla="*/ 509392 f39 1"/>
                <a:gd name="f61" fmla="*/ 13973 f40 1"/>
                <a:gd name="f62" fmla="*/ 506851 f39 1"/>
                <a:gd name="f63" fmla="*/ 621173 f40 1"/>
                <a:gd name="f64" fmla="*/ 2540 f39 1"/>
                <a:gd name="f65" fmla="+- f41 0 f1"/>
                <a:gd name="f66" fmla="*/ f44 1 621173"/>
                <a:gd name="f67" fmla="*/ f45 1 510777"/>
                <a:gd name="f68" fmla="*/ f46 1 621173"/>
                <a:gd name="f69" fmla="*/ f47 1 510777"/>
                <a:gd name="f70" fmla="*/ f48 1 621173"/>
                <a:gd name="f71" fmla="*/ f49 1 510777"/>
                <a:gd name="f72" fmla="*/ f50 1 621173"/>
                <a:gd name="f73" fmla="*/ f51 1 510777"/>
                <a:gd name="f74" fmla="*/ f52 1 621173"/>
                <a:gd name="f75" fmla="*/ f53 1 510777"/>
                <a:gd name="f76" fmla="*/ f54 1 621173"/>
                <a:gd name="f77" fmla="*/ f55 1 510777"/>
                <a:gd name="f78" fmla="*/ f56 1 510777"/>
                <a:gd name="f79" fmla="*/ f57 1 510777"/>
                <a:gd name="f80" fmla="*/ f58 1 510777"/>
                <a:gd name="f81" fmla="*/ f59 1 621173"/>
                <a:gd name="f82" fmla="*/ f60 1 510777"/>
                <a:gd name="f83" fmla="*/ f61 1 621173"/>
                <a:gd name="f84" fmla="*/ f62 1 510777"/>
                <a:gd name="f85" fmla="*/ f63 1 621173"/>
                <a:gd name="f86" fmla="*/ f64 1 510777"/>
                <a:gd name="f87" fmla="*/ f35 1 f42"/>
                <a:gd name="f88" fmla="*/ f36 1 f42"/>
                <a:gd name="f89" fmla="*/ f35 1 f43"/>
                <a:gd name="f90" fmla="*/ f37 1 f43"/>
                <a:gd name="f91" fmla="*/ f66 1 f42"/>
                <a:gd name="f92" fmla="*/ f67 1 f43"/>
                <a:gd name="f93" fmla="*/ f68 1 f42"/>
                <a:gd name="f94" fmla="*/ f69 1 f43"/>
                <a:gd name="f95" fmla="*/ f70 1 f42"/>
                <a:gd name="f96" fmla="*/ f71 1 f43"/>
                <a:gd name="f97" fmla="*/ f72 1 f42"/>
                <a:gd name="f98" fmla="*/ f73 1 f43"/>
                <a:gd name="f99" fmla="*/ f74 1 f42"/>
                <a:gd name="f100" fmla="*/ f75 1 f43"/>
                <a:gd name="f101" fmla="*/ f76 1 f42"/>
                <a:gd name="f102" fmla="*/ f77 1 f43"/>
                <a:gd name="f103" fmla="*/ f78 1 f43"/>
                <a:gd name="f104" fmla="*/ f79 1 f43"/>
                <a:gd name="f105" fmla="*/ f80 1 f43"/>
                <a:gd name="f106" fmla="*/ f81 1 f42"/>
                <a:gd name="f107" fmla="*/ f82 1 f43"/>
                <a:gd name="f108" fmla="*/ f83 1 f42"/>
                <a:gd name="f109" fmla="*/ f84 1 f43"/>
                <a:gd name="f110" fmla="*/ f85 1 f42"/>
                <a:gd name="f111" fmla="*/ f86 1 f43"/>
                <a:gd name="f112" fmla="*/ f87 f33 1"/>
                <a:gd name="f113" fmla="*/ f88 f33 1"/>
                <a:gd name="f114" fmla="*/ f90 f34 1"/>
                <a:gd name="f115" fmla="*/ f89 f34 1"/>
                <a:gd name="f116" fmla="*/ f91 f33 1"/>
                <a:gd name="f117" fmla="*/ f92 f34 1"/>
                <a:gd name="f118" fmla="*/ f93 f33 1"/>
                <a:gd name="f119" fmla="*/ f94 f34 1"/>
                <a:gd name="f120" fmla="*/ f95 f33 1"/>
                <a:gd name="f121" fmla="*/ f96 f34 1"/>
                <a:gd name="f122" fmla="*/ f97 f33 1"/>
                <a:gd name="f123" fmla="*/ f98 f34 1"/>
                <a:gd name="f124" fmla="*/ f99 f33 1"/>
                <a:gd name="f125" fmla="*/ f100 f34 1"/>
                <a:gd name="f126" fmla="*/ f101 f33 1"/>
                <a:gd name="f127" fmla="*/ f102 f34 1"/>
                <a:gd name="f128" fmla="*/ f103 f34 1"/>
                <a:gd name="f129" fmla="*/ f104 f34 1"/>
                <a:gd name="f130" fmla="*/ f105 f34 1"/>
                <a:gd name="f131" fmla="*/ f106 f33 1"/>
                <a:gd name="f132" fmla="*/ f107 f34 1"/>
                <a:gd name="f133" fmla="*/ f108 f33 1"/>
                <a:gd name="f134" fmla="*/ f109 f34 1"/>
                <a:gd name="f135" fmla="*/ f110 f33 1"/>
                <a:gd name="f136" fmla="*/ f111 f34 1"/>
              </a:gdLst>
              <a:ahLst/>
              <a:cxnLst>
                <a:cxn ang="3cd4">
                  <a:pos x="hc" y="t"/>
                </a:cxn>
                <a:cxn ang="0">
                  <a:pos x="r" y="vc"/>
                </a:cxn>
                <a:cxn ang="cd4">
                  <a:pos x="hc" y="b"/>
                </a:cxn>
                <a:cxn ang="cd2">
                  <a:pos x="l" y="vc"/>
                </a:cxn>
                <a:cxn ang="f65">
                  <a:pos x="f116" y="f117"/>
                </a:cxn>
                <a:cxn ang="f65">
                  <a:pos x="f118" y="f119"/>
                </a:cxn>
                <a:cxn ang="f65">
                  <a:pos x="f120" y="f121"/>
                </a:cxn>
                <a:cxn ang="f65">
                  <a:pos x="f122" y="f123"/>
                </a:cxn>
                <a:cxn ang="f65">
                  <a:pos x="f122" y="f123"/>
                </a:cxn>
                <a:cxn ang="f65">
                  <a:pos x="f124" y="f125"/>
                </a:cxn>
                <a:cxn ang="f65">
                  <a:pos x="f126" y="f127"/>
                </a:cxn>
                <a:cxn ang="f65">
                  <a:pos x="f126" y="f128"/>
                </a:cxn>
                <a:cxn ang="f65">
                  <a:pos x="f126" y="f129"/>
                </a:cxn>
                <a:cxn ang="f65">
                  <a:pos x="f124" y="f130"/>
                </a:cxn>
                <a:cxn ang="f65">
                  <a:pos x="f131" y="f132"/>
                </a:cxn>
                <a:cxn ang="f65">
                  <a:pos x="f133" y="f134"/>
                </a:cxn>
                <a:cxn ang="f65">
                  <a:pos x="f135" y="f136"/>
                </a:cxn>
                <a:cxn ang="f65">
                  <a:pos x="f135" y="f136"/>
                </a:cxn>
                <a:cxn ang="f65">
                  <a:pos x="f116" y="f117"/>
                </a:cxn>
              </a:cxnLst>
              <a:rect l="f112" t="f115" r="f113" b="f114"/>
              <a:pathLst>
                <a:path w="621173" h="510777">
                  <a:moveTo>
                    <a:pt x="f8" y="f9"/>
                  </a:moveTo>
                  <a:lnTo>
                    <a:pt x="f10" y="f5"/>
                  </a:lnTo>
                  <a:lnTo>
                    <a:pt x="f11" y="f12"/>
                  </a:lnTo>
                  <a:lnTo>
                    <a:pt x="f13" y="f14"/>
                  </a:lnTo>
                  <a:lnTo>
                    <a:pt x="f13" y="f14"/>
                  </a:lnTo>
                  <a:cubicBezTo>
                    <a:pt x="f13" y="f14"/>
                    <a:pt x="f15" y="f16"/>
                    <a:pt x="f15" y="f16"/>
                  </a:cubicBezTo>
                  <a:lnTo>
                    <a:pt x="f5" y="f17"/>
                  </a:lnTo>
                  <a:lnTo>
                    <a:pt x="f5" y="f18"/>
                  </a:lnTo>
                  <a:cubicBezTo>
                    <a:pt x="f5" y="f18"/>
                    <a:pt x="f5" y="f19"/>
                    <a:pt x="f5" y="f19"/>
                  </a:cubicBezTo>
                  <a:cubicBezTo>
                    <a:pt x="f5" y="f20"/>
                    <a:pt x="f5" y="f21"/>
                    <a:pt x="f15" y="f22"/>
                  </a:cubicBezTo>
                  <a:cubicBezTo>
                    <a:pt x="f9" y="f23"/>
                    <a:pt x="f24" y="f25"/>
                    <a:pt x="f26" y="f27"/>
                  </a:cubicBezTo>
                  <a:lnTo>
                    <a:pt x="f28" y="f21"/>
                  </a:lnTo>
                  <a:lnTo>
                    <a:pt x="f6" y="f29"/>
                  </a:lnTo>
                  <a:lnTo>
                    <a:pt x="f6" y="f29"/>
                  </a:lnTo>
                  <a:cubicBezTo>
                    <a:pt x="f6" y="f9"/>
                    <a:pt x="f30" y="f31"/>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68">
              <a:extLst>
                <a:ext uri="{FF2B5EF4-FFF2-40B4-BE49-F238E27FC236}">
                  <a16:creationId xmlns:a16="http://schemas.microsoft.com/office/drawing/2014/main" id="{992287D2-2845-AD89-B260-0D96B99621D3}"/>
                </a:ext>
              </a:extLst>
            </p:cNvPr>
            <p:cNvSpPr/>
            <p:nvPr/>
          </p:nvSpPr>
          <p:spPr>
            <a:xfrm>
              <a:off x="3939180" y="6199083"/>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69">
              <a:extLst>
                <a:ext uri="{FF2B5EF4-FFF2-40B4-BE49-F238E27FC236}">
                  <a16:creationId xmlns:a16="http://schemas.microsoft.com/office/drawing/2014/main" id="{5BB68B2C-28D8-D45A-476A-943EE9F7FC06}"/>
                </a:ext>
              </a:extLst>
            </p:cNvPr>
            <p:cNvSpPr/>
            <p:nvPr/>
          </p:nvSpPr>
          <p:spPr>
            <a:xfrm>
              <a:off x="0" y="1324929"/>
              <a:ext cx="223570" cy="127028"/>
            </a:xfrm>
            <a:custGeom>
              <a:avLst/>
              <a:gdLst>
                <a:gd name="f0" fmla="val 10800000"/>
                <a:gd name="f1" fmla="val 5400000"/>
                <a:gd name="f2" fmla="val 180"/>
                <a:gd name="f3" fmla="val w"/>
                <a:gd name="f4" fmla="val h"/>
                <a:gd name="f5" fmla="val 0"/>
                <a:gd name="f6" fmla="val 223571"/>
                <a:gd name="f7" fmla="val 127030"/>
                <a:gd name="f8" fmla="val 221031"/>
                <a:gd name="f9" fmla="val 13973"/>
                <a:gd name="f10" fmla="val 217220"/>
                <a:gd name="f11" fmla="val 12703"/>
                <a:gd name="f12" fmla="val 214680"/>
                <a:gd name="f13" fmla="val 8892"/>
                <a:gd name="f14" fmla="val 5081"/>
                <a:gd name="f15" fmla="val 2541"/>
                <a:gd name="f16" fmla="val 219761"/>
                <a:gd name="f17" fmla="val 218490"/>
                <a:gd name="f18" fmla="val 110516"/>
                <a:gd name="f19" fmla="val 223572"/>
                <a:gd name="f20" fmla="+- 0 0 -90"/>
                <a:gd name="f21" fmla="*/ f3 1 223571"/>
                <a:gd name="f22" fmla="*/ f4 1 127030"/>
                <a:gd name="f23" fmla="val f5"/>
                <a:gd name="f24" fmla="val f6"/>
                <a:gd name="f25" fmla="val f7"/>
                <a:gd name="f26" fmla="*/ f20 f0 1"/>
                <a:gd name="f27" fmla="+- f25 0 f23"/>
                <a:gd name="f28" fmla="+- f24 0 f23"/>
                <a:gd name="f29" fmla="*/ f26 1 f2"/>
                <a:gd name="f30" fmla="*/ f28 1 223571"/>
                <a:gd name="f31" fmla="*/ f27 1 127030"/>
                <a:gd name="f32" fmla="*/ 221031 f28 1"/>
                <a:gd name="f33" fmla="*/ 13973 f27 1"/>
                <a:gd name="f34" fmla="*/ 214680 f28 1"/>
                <a:gd name="f35" fmla="*/ 5081 f27 1"/>
                <a:gd name="f36" fmla="*/ 219761 f28 1"/>
                <a:gd name="f37" fmla="*/ 0 f27 1"/>
                <a:gd name="f38" fmla="*/ 218490 f28 1"/>
                <a:gd name="f39" fmla="*/ 0 f28 1"/>
                <a:gd name="f40" fmla="*/ 110516 f27 1"/>
                <a:gd name="f41" fmla="*/ 127030 f27 1"/>
                <a:gd name="f42" fmla="*/ 223572 f28 1"/>
                <a:gd name="f43" fmla="+- f29 0 f1"/>
                <a:gd name="f44" fmla="*/ f32 1 223571"/>
                <a:gd name="f45" fmla="*/ f33 1 127030"/>
                <a:gd name="f46" fmla="*/ f34 1 223571"/>
                <a:gd name="f47" fmla="*/ f35 1 127030"/>
                <a:gd name="f48" fmla="*/ f36 1 223571"/>
                <a:gd name="f49" fmla="*/ f37 1 127030"/>
                <a:gd name="f50" fmla="*/ f38 1 223571"/>
                <a:gd name="f51" fmla="*/ f39 1 223571"/>
                <a:gd name="f52" fmla="*/ f40 1 127030"/>
                <a:gd name="f53" fmla="*/ f41 1 127030"/>
                <a:gd name="f54" fmla="*/ f42 1 223571"/>
                <a:gd name="f55" fmla="*/ f23 1 f30"/>
                <a:gd name="f56" fmla="*/ f24 1 f30"/>
                <a:gd name="f57" fmla="*/ f23 1 f31"/>
                <a:gd name="f58" fmla="*/ f25 1 f31"/>
                <a:gd name="f59" fmla="*/ f44 1 f30"/>
                <a:gd name="f60" fmla="*/ f45 1 f31"/>
                <a:gd name="f61" fmla="*/ f46 1 f30"/>
                <a:gd name="f62" fmla="*/ f47 1 f31"/>
                <a:gd name="f63" fmla="*/ f48 1 f30"/>
                <a:gd name="f64" fmla="*/ f49 1 f31"/>
                <a:gd name="f65" fmla="*/ f50 1 f30"/>
                <a:gd name="f66" fmla="*/ f51 1 f30"/>
                <a:gd name="f67" fmla="*/ f52 1 f31"/>
                <a:gd name="f68" fmla="*/ f53 1 f31"/>
                <a:gd name="f69" fmla="*/ f54 1 f30"/>
                <a:gd name="f70" fmla="*/ f55 f21 1"/>
                <a:gd name="f71" fmla="*/ f56 f21 1"/>
                <a:gd name="f72" fmla="*/ f58 f22 1"/>
                <a:gd name="f73" fmla="*/ f57 f22 1"/>
                <a:gd name="f74" fmla="*/ f59 f21 1"/>
                <a:gd name="f75" fmla="*/ f60 f22 1"/>
                <a:gd name="f76" fmla="*/ f61 f21 1"/>
                <a:gd name="f77" fmla="*/ f62 f22 1"/>
                <a:gd name="f78" fmla="*/ f63 f21 1"/>
                <a:gd name="f79" fmla="*/ f64 f22 1"/>
                <a:gd name="f80" fmla="*/ f65 f21 1"/>
                <a:gd name="f81" fmla="*/ f66 f21 1"/>
                <a:gd name="f82" fmla="*/ f67 f22 1"/>
                <a:gd name="f83" fmla="*/ f68 f22 1"/>
                <a:gd name="f84" fmla="*/ f69 f21 1"/>
              </a:gdLst>
              <a:ahLst/>
              <a:cxnLst>
                <a:cxn ang="3cd4">
                  <a:pos x="hc" y="t"/>
                </a:cxn>
                <a:cxn ang="0">
                  <a:pos x="r" y="vc"/>
                </a:cxn>
                <a:cxn ang="cd4">
                  <a:pos x="hc" y="b"/>
                </a:cxn>
                <a:cxn ang="cd2">
                  <a:pos x="l" y="vc"/>
                </a:cxn>
                <a:cxn ang="f43">
                  <a:pos x="f74" y="f75"/>
                </a:cxn>
                <a:cxn ang="f43">
                  <a:pos x="f76" y="f77"/>
                </a:cxn>
                <a:cxn ang="f43">
                  <a:pos x="f78" y="f79"/>
                </a:cxn>
                <a:cxn ang="f43">
                  <a:pos x="f80" y="f79"/>
                </a:cxn>
                <a:cxn ang="f43">
                  <a:pos x="f81" y="f82"/>
                </a:cxn>
                <a:cxn ang="f43">
                  <a:pos x="f81" y="f83"/>
                </a:cxn>
                <a:cxn ang="f43">
                  <a:pos x="f84" y="f75"/>
                </a:cxn>
                <a:cxn ang="f43">
                  <a:pos x="f74" y="f75"/>
                </a:cxn>
              </a:cxnLst>
              <a:rect l="f70" t="f73" r="f71" b="f72"/>
              <a:pathLst>
                <a:path w="223571" h="127030">
                  <a:moveTo>
                    <a:pt x="f8" y="f9"/>
                  </a:moveTo>
                  <a:cubicBezTo>
                    <a:pt x="f10" y="f11"/>
                    <a:pt x="f12" y="f13"/>
                    <a:pt x="f12" y="f14"/>
                  </a:cubicBezTo>
                  <a:cubicBezTo>
                    <a:pt x="f12" y="f15"/>
                    <a:pt x="f10" y="f5"/>
                    <a:pt x="f16" y="f5"/>
                  </a:cubicBezTo>
                  <a:cubicBezTo>
                    <a:pt x="f16" y="f5"/>
                    <a:pt x="f17" y="f5"/>
                    <a:pt x="f17" y="f5"/>
                  </a:cubicBezTo>
                  <a:lnTo>
                    <a:pt x="f5" y="f18"/>
                  </a:lnTo>
                  <a:lnTo>
                    <a:pt x="f5" y="f7"/>
                  </a:lnTo>
                  <a:lnTo>
                    <a:pt x="f19"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70">
              <a:extLst>
                <a:ext uri="{FF2B5EF4-FFF2-40B4-BE49-F238E27FC236}">
                  <a16:creationId xmlns:a16="http://schemas.microsoft.com/office/drawing/2014/main" id="{50C9B068-0CBC-D94E-0436-35B4F889CD6B}"/>
                </a:ext>
              </a:extLst>
            </p:cNvPr>
            <p:cNvSpPr/>
            <p:nvPr/>
          </p:nvSpPr>
          <p:spPr>
            <a:xfrm>
              <a:off x="346786" y="1508641"/>
              <a:ext cx="421785" cy="227859"/>
            </a:xfrm>
            <a:custGeom>
              <a:avLst/>
              <a:gdLst>
                <a:gd name="f0" fmla="val 10800000"/>
                <a:gd name="f1" fmla="val 5400000"/>
                <a:gd name="f2" fmla="val 180"/>
                <a:gd name="f3" fmla="val w"/>
                <a:gd name="f4" fmla="val h"/>
                <a:gd name="f5" fmla="val 0"/>
                <a:gd name="f6" fmla="val 421788"/>
                <a:gd name="f7" fmla="val 227860"/>
                <a:gd name="f8" fmla="val 420467"/>
                <a:gd name="f9" fmla="val 4287"/>
                <a:gd name="f10" fmla="val 419197"/>
                <a:gd name="f11" fmla="val 476"/>
                <a:gd name="f12" fmla="val 414116"/>
                <a:gd name="f13" fmla="val -794"/>
                <a:gd name="f14" fmla="val 410305"/>
                <a:gd name="f15" fmla="val 402683"/>
                <a:gd name="f16" fmla="val 215158"/>
                <a:gd name="f17" fmla="val 2541"/>
                <a:gd name="f18" fmla="val 216428"/>
                <a:gd name="f19" fmla="val 3811"/>
                <a:gd name="f20" fmla="val 5081"/>
                <a:gd name="f21" fmla="val 217698"/>
                <a:gd name="f22" fmla="val 6351"/>
                <a:gd name="f23" fmla="val 218969"/>
                <a:gd name="f24" fmla="val 7622"/>
                <a:gd name="f25" fmla="val 220239"/>
                <a:gd name="f26" fmla="val 221509"/>
                <a:gd name="f27" fmla="val 222780"/>
                <a:gd name="f28" fmla="val 227861"/>
                <a:gd name="f29" fmla="val 415386"/>
                <a:gd name="f30" fmla="val 15720"/>
                <a:gd name="f31" fmla="val 417926"/>
                <a:gd name="f32" fmla="val 14450"/>
                <a:gd name="f33" fmla="val 421737"/>
                <a:gd name="f34" fmla="val 11909"/>
                <a:gd name="f35" fmla="val 423008"/>
                <a:gd name="f36" fmla="val 8098"/>
                <a:gd name="f37" fmla="+- 0 0 -90"/>
                <a:gd name="f38" fmla="*/ f3 1 421788"/>
                <a:gd name="f39" fmla="*/ f4 1 227860"/>
                <a:gd name="f40" fmla="val f5"/>
                <a:gd name="f41" fmla="val f6"/>
                <a:gd name="f42" fmla="val f7"/>
                <a:gd name="f43" fmla="*/ f37 f0 1"/>
                <a:gd name="f44" fmla="+- f42 0 f40"/>
                <a:gd name="f45" fmla="+- f41 0 f40"/>
                <a:gd name="f46" fmla="*/ f43 1 f2"/>
                <a:gd name="f47" fmla="*/ f45 1 421788"/>
                <a:gd name="f48" fmla="*/ f44 1 227860"/>
                <a:gd name="f49" fmla="*/ 420467 f45 1"/>
                <a:gd name="f50" fmla="*/ 4287 f44 1"/>
                <a:gd name="f51" fmla="*/ 410305 f45 1"/>
                <a:gd name="f52" fmla="*/ 476 f44 1"/>
                <a:gd name="f53" fmla="*/ 402683 f45 1"/>
                <a:gd name="f54" fmla="*/ 0 f45 1"/>
                <a:gd name="f55" fmla="*/ 215158 f44 1"/>
                <a:gd name="f56" fmla="*/ 2541 f45 1"/>
                <a:gd name="f57" fmla="*/ 216428 f44 1"/>
                <a:gd name="f58" fmla="*/ 3811 f45 1"/>
                <a:gd name="f59" fmla="*/ 5081 f45 1"/>
                <a:gd name="f60" fmla="*/ 217698 f44 1"/>
                <a:gd name="f61" fmla="*/ 6351 f45 1"/>
                <a:gd name="f62" fmla="*/ 218969 f44 1"/>
                <a:gd name="f63" fmla="*/ 7622 f45 1"/>
                <a:gd name="f64" fmla="*/ 220239 f44 1"/>
                <a:gd name="f65" fmla="*/ 221509 f44 1"/>
                <a:gd name="f66" fmla="*/ 222780 f44 1"/>
                <a:gd name="f67" fmla="*/ 227861 f44 1"/>
                <a:gd name="f68" fmla="*/ 415386 f45 1"/>
                <a:gd name="f69" fmla="*/ 15720 f44 1"/>
                <a:gd name="f70" fmla="*/ 417926 f45 1"/>
                <a:gd name="f71" fmla="*/ 14450 f44 1"/>
                <a:gd name="f72" fmla="+- f46 0 f1"/>
                <a:gd name="f73" fmla="*/ f49 1 421788"/>
                <a:gd name="f74" fmla="*/ f50 1 227860"/>
                <a:gd name="f75" fmla="*/ f51 1 421788"/>
                <a:gd name="f76" fmla="*/ f52 1 227860"/>
                <a:gd name="f77" fmla="*/ f53 1 421788"/>
                <a:gd name="f78" fmla="*/ f54 1 421788"/>
                <a:gd name="f79" fmla="*/ f55 1 227860"/>
                <a:gd name="f80" fmla="*/ f56 1 421788"/>
                <a:gd name="f81" fmla="*/ f57 1 227860"/>
                <a:gd name="f82" fmla="*/ f58 1 421788"/>
                <a:gd name="f83" fmla="*/ f59 1 421788"/>
                <a:gd name="f84" fmla="*/ f60 1 227860"/>
                <a:gd name="f85" fmla="*/ f61 1 421788"/>
                <a:gd name="f86" fmla="*/ f62 1 227860"/>
                <a:gd name="f87" fmla="*/ f63 1 421788"/>
                <a:gd name="f88" fmla="*/ f64 1 227860"/>
                <a:gd name="f89" fmla="*/ f65 1 227860"/>
                <a:gd name="f90" fmla="*/ f66 1 227860"/>
                <a:gd name="f91" fmla="*/ f67 1 227860"/>
                <a:gd name="f92" fmla="*/ f68 1 421788"/>
                <a:gd name="f93" fmla="*/ f69 1 227860"/>
                <a:gd name="f94" fmla="*/ f70 1 421788"/>
                <a:gd name="f95" fmla="*/ f71 1 227860"/>
                <a:gd name="f96" fmla="*/ f40 1 f47"/>
                <a:gd name="f97" fmla="*/ f41 1 f47"/>
                <a:gd name="f98" fmla="*/ f40 1 f48"/>
                <a:gd name="f99" fmla="*/ f42 1 f48"/>
                <a:gd name="f100" fmla="*/ f73 1 f47"/>
                <a:gd name="f101" fmla="*/ f74 1 f48"/>
                <a:gd name="f102" fmla="*/ f75 1 f47"/>
                <a:gd name="f103" fmla="*/ f76 1 f48"/>
                <a:gd name="f104" fmla="*/ f77 1 f47"/>
                <a:gd name="f105" fmla="*/ f78 1 f47"/>
                <a:gd name="f106" fmla="*/ f79 1 f48"/>
                <a:gd name="f107" fmla="*/ f80 1 f47"/>
                <a:gd name="f108" fmla="*/ f81 1 f48"/>
                <a:gd name="f109" fmla="*/ f82 1 f47"/>
                <a:gd name="f110" fmla="*/ f83 1 f47"/>
                <a:gd name="f111" fmla="*/ f84 1 f48"/>
                <a:gd name="f112" fmla="*/ f85 1 f47"/>
                <a:gd name="f113" fmla="*/ f86 1 f48"/>
                <a:gd name="f114" fmla="*/ f87 1 f47"/>
                <a:gd name="f115" fmla="*/ f88 1 f48"/>
                <a:gd name="f116" fmla="*/ f89 1 f48"/>
                <a:gd name="f117" fmla="*/ f90 1 f48"/>
                <a:gd name="f118" fmla="*/ f91 1 f48"/>
                <a:gd name="f119" fmla="*/ f92 1 f47"/>
                <a:gd name="f120" fmla="*/ f93 1 f48"/>
                <a:gd name="f121" fmla="*/ f94 1 f47"/>
                <a:gd name="f122" fmla="*/ f95 1 f48"/>
                <a:gd name="f123" fmla="*/ f96 f38 1"/>
                <a:gd name="f124" fmla="*/ f97 f38 1"/>
                <a:gd name="f125" fmla="*/ f99 f39 1"/>
                <a:gd name="f126" fmla="*/ f98 f39 1"/>
                <a:gd name="f127" fmla="*/ f100 f38 1"/>
                <a:gd name="f128" fmla="*/ f101 f39 1"/>
                <a:gd name="f129" fmla="*/ f102 f38 1"/>
                <a:gd name="f130" fmla="*/ f103 f39 1"/>
                <a:gd name="f131" fmla="*/ f104 f38 1"/>
                <a:gd name="f132" fmla="*/ f105 f38 1"/>
                <a:gd name="f133" fmla="*/ f106 f39 1"/>
                <a:gd name="f134" fmla="*/ f107 f38 1"/>
                <a:gd name="f135" fmla="*/ f108 f39 1"/>
                <a:gd name="f136" fmla="*/ f109 f38 1"/>
                <a:gd name="f137" fmla="*/ f110 f38 1"/>
                <a:gd name="f138" fmla="*/ f111 f39 1"/>
                <a:gd name="f139" fmla="*/ f112 f38 1"/>
                <a:gd name="f140" fmla="*/ f113 f39 1"/>
                <a:gd name="f141" fmla="*/ f114 f38 1"/>
                <a:gd name="f142" fmla="*/ f115 f39 1"/>
                <a:gd name="f143" fmla="*/ f116 f39 1"/>
                <a:gd name="f144" fmla="*/ f117 f39 1"/>
                <a:gd name="f145" fmla="*/ f118 f39 1"/>
                <a:gd name="f146" fmla="*/ f119 f38 1"/>
                <a:gd name="f147" fmla="*/ f120 f39 1"/>
                <a:gd name="f148" fmla="*/ f121 f38 1"/>
                <a:gd name="f149" fmla="*/ f122 f39 1"/>
              </a:gdLst>
              <a:ahLst/>
              <a:cxnLst>
                <a:cxn ang="3cd4">
                  <a:pos x="hc" y="t"/>
                </a:cxn>
                <a:cxn ang="0">
                  <a:pos x="r" y="vc"/>
                </a:cxn>
                <a:cxn ang="cd4">
                  <a:pos x="hc" y="b"/>
                </a:cxn>
                <a:cxn ang="cd2">
                  <a:pos x="l" y="vc"/>
                </a:cxn>
                <a:cxn ang="f72">
                  <a:pos x="f127" y="f128"/>
                </a:cxn>
                <a:cxn ang="f72">
                  <a:pos x="f129" y="f130"/>
                </a:cxn>
                <a:cxn ang="f72">
                  <a:pos x="f129" y="f130"/>
                </a:cxn>
                <a:cxn ang="f72">
                  <a:pos x="f131" y="f128"/>
                </a:cxn>
                <a:cxn ang="f72">
                  <a:pos x="f132" y="f133"/>
                </a:cxn>
                <a:cxn ang="f72">
                  <a:pos x="f134" y="f135"/>
                </a:cxn>
                <a:cxn ang="f72">
                  <a:pos x="f134" y="f135"/>
                </a:cxn>
                <a:cxn ang="f72">
                  <a:pos x="f136" y="f135"/>
                </a:cxn>
                <a:cxn ang="f72">
                  <a:pos x="f137" y="f138"/>
                </a:cxn>
                <a:cxn ang="f72">
                  <a:pos x="f139" y="f140"/>
                </a:cxn>
                <a:cxn ang="f72">
                  <a:pos x="f141" y="f142"/>
                </a:cxn>
                <a:cxn ang="f72">
                  <a:pos x="f141" y="f143"/>
                </a:cxn>
                <a:cxn ang="f72">
                  <a:pos x="f141" y="f144"/>
                </a:cxn>
                <a:cxn ang="f72">
                  <a:pos x="f141" y="f144"/>
                </a:cxn>
                <a:cxn ang="f72">
                  <a:pos x="f141" y="f145"/>
                </a:cxn>
                <a:cxn ang="f72">
                  <a:pos x="f146" y="f147"/>
                </a:cxn>
                <a:cxn ang="f72">
                  <a:pos x="f148" y="f149"/>
                </a:cxn>
                <a:cxn ang="f72">
                  <a:pos x="f127" y="f128"/>
                </a:cxn>
                <a:cxn ang="f72">
                  <a:pos x="f127" y="f128"/>
                </a:cxn>
              </a:cxnLst>
              <a:rect l="f123" t="f126" r="f124" b="f125"/>
              <a:pathLst>
                <a:path w="421788" h="227860">
                  <a:moveTo>
                    <a:pt x="f8" y="f9"/>
                  </a:moveTo>
                  <a:cubicBezTo>
                    <a:pt x="f10" y="f11"/>
                    <a:pt x="f12" y="f13"/>
                    <a:pt x="f14" y="f11"/>
                  </a:cubicBezTo>
                  <a:cubicBezTo>
                    <a:pt x="f14" y="f11"/>
                    <a:pt x="f14" y="f11"/>
                    <a:pt x="f14" y="f11"/>
                  </a:cubicBezTo>
                  <a:lnTo>
                    <a:pt x="f15" y="f9"/>
                  </a:lnTo>
                  <a:lnTo>
                    <a:pt x="f5" y="f16"/>
                  </a:lnTo>
                  <a:lnTo>
                    <a:pt x="f17" y="f18"/>
                  </a:lnTo>
                  <a:lnTo>
                    <a:pt x="f17" y="f18"/>
                  </a:lnTo>
                  <a:lnTo>
                    <a:pt x="f19" y="f18"/>
                  </a:lnTo>
                  <a:lnTo>
                    <a:pt x="f20" y="f21"/>
                  </a:lnTo>
                  <a:cubicBezTo>
                    <a:pt x="f20" y="f21"/>
                    <a:pt x="f20" y="f21"/>
                    <a:pt x="f22" y="f23"/>
                  </a:cubicBezTo>
                  <a:cubicBezTo>
                    <a:pt x="f22" y="f23"/>
                    <a:pt x="f24" y="f25"/>
                    <a:pt x="f24" y="f25"/>
                  </a:cubicBezTo>
                  <a:lnTo>
                    <a:pt x="f24" y="f26"/>
                  </a:lnTo>
                  <a:cubicBezTo>
                    <a:pt x="f24" y="f26"/>
                    <a:pt x="f24" y="f27"/>
                    <a:pt x="f24" y="f27"/>
                  </a:cubicBezTo>
                  <a:lnTo>
                    <a:pt x="f24" y="f27"/>
                  </a:lnTo>
                  <a:lnTo>
                    <a:pt x="f24" y="f28"/>
                  </a:lnTo>
                  <a:lnTo>
                    <a:pt x="f29" y="f30"/>
                  </a:lnTo>
                  <a:lnTo>
                    <a:pt x="f31" y="f32"/>
                  </a:lnTo>
                  <a:cubicBezTo>
                    <a:pt x="f33" y="f34"/>
                    <a:pt x="f35" y="f36"/>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71">
              <a:extLst>
                <a:ext uri="{FF2B5EF4-FFF2-40B4-BE49-F238E27FC236}">
                  <a16:creationId xmlns:a16="http://schemas.microsoft.com/office/drawing/2014/main" id="{37969A32-4084-E25E-5B07-C26EBF4E5003}"/>
                </a:ext>
              </a:extLst>
            </p:cNvPr>
            <p:cNvSpPr/>
            <p:nvPr/>
          </p:nvSpPr>
          <p:spPr>
            <a:xfrm>
              <a:off x="0" y="1642500"/>
              <a:ext cx="349328" cy="95271"/>
            </a:xfrm>
            <a:custGeom>
              <a:avLst/>
              <a:gdLst>
                <a:gd name="f0" fmla="val 10800000"/>
                <a:gd name="f1" fmla="val 5400000"/>
                <a:gd name="f2" fmla="val 180"/>
                <a:gd name="f3" fmla="val w"/>
                <a:gd name="f4" fmla="val h"/>
                <a:gd name="f5" fmla="val 0"/>
                <a:gd name="f6" fmla="val 349330"/>
                <a:gd name="f7" fmla="val 95272"/>
                <a:gd name="f8" fmla="val 340439"/>
                <a:gd name="f9" fmla="val 91462"/>
                <a:gd name="f10" fmla="val 87651"/>
                <a:gd name="f11" fmla="val 342979"/>
                <a:gd name="f12" fmla="val 83840"/>
                <a:gd name="f13" fmla="val 346790"/>
                <a:gd name="f14" fmla="val 348060"/>
                <a:gd name="f15" fmla="val 349331"/>
                <a:gd name="f16" fmla="val 82570"/>
                <a:gd name="f17" fmla="val 15244"/>
                <a:gd name="f18" fmla="val 95273"/>
                <a:gd name="f19" fmla="+- 0 0 -90"/>
                <a:gd name="f20" fmla="*/ f3 1 349330"/>
                <a:gd name="f21" fmla="*/ f4 1 95272"/>
                <a:gd name="f22" fmla="val f5"/>
                <a:gd name="f23" fmla="val f6"/>
                <a:gd name="f24" fmla="val f7"/>
                <a:gd name="f25" fmla="*/ f19 f0 1"/>
                <a:gd name="f26" fmla="+- f24 0 f22"/>
                <a:gd name="f27" fmla="+- f23 0 f22"/>
                <a:gd name="f28" fmla="*/ f25 1 f2"/>
                <a:gd name="f29" fmla="*/ f27 1 349330"/>
                <a:gd name="f30" fmla="*/ f26 1 95272"/>
                <a:gd name="f31" fmla="*/ 340439 f27 1"/>
                <a:gd name="f32" fmla="*/ 91462 f26 1"/>
                <a:gd name="f33" fmla="*/ 346790 f27 1"/>
                <a:gd name="f34" fmla="*/ 83840 f26 1"/>
                <a:gd name="f35" fmla="*/ 349331 f27 1"/>
                <a:gd name="f36" fmla="*/ 82570 f26 1"/>
                <a:gd name="f37" fmla="*/ 0 f27 1"/>
                <a:gd name="f38" fmla="*/ 0 f26 1"/>
                <a:gd name="f39" fmla="*/ 15244 f26 1"/>
                <a:gd name="f40" fmla="*/ 95273 f26 1"/>
                <a:gd name="f41" fmla="+- f28 0 f1"/>
                <a:gd name="f42" fmla="*/ f31 1 349330"/>
                <a:gd name="f43" fmla="*/ f32 1 95272"/>
                <a:gd name="f44" fmla="*/ f33 1 349330"/>
                <a:gd name="f45" fmla="*/ f34 1 95272"/>
                <a:gd name="f46" fmla="*/ f35 1 349330"/>
                <a:gd name="f47" fmla="*/ f36 1 95272"/>
                <a:gd name="f48" fmla="*/ f37 1 349330"/>
                <a:gd name="f49" fmla="*/ f38 1 95272"/>
                <a:gd name="f50" fmla="*/ f39 1 95272"/>
                <a:gd name="f51" fmla="*/ f40 1 95272"/>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30"/>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1 1"/>
                <a:gd name="f79" fmla="*/ f65 f21 1"/>
              </a:gdLst>
              <a:ahLst/>
              <a:cxnLst>
                <a:cxn ang="3cd4">
                  <a:pos x="hc" y="t"/>
                </a:cxn>
                <a:cxn ang="0">
                  <a:pos x="r" y="vc"/>
                </a:cxn>
                <a:cxn ang="cd4">
                  <a:pos x="hc" y="b"/>
                </a:cxn>
                <a:cxn ang="cd2">
                  <a:pos x="l" y="vc"/>
                </a:cxn>
                <a:cxn ang="f41">
                  <a:pos x="f70" y="f71"/>
                </a:cxn>
                <a:cxn ang="f41">
                  <a:pos x="f72" y="f73"/>
                </a:cxn>
                <a:cxn ang="f41">
                  <a:pos x="f74" y="f73"/>
                </a:cxn>
                <a:cxn ang="f41">
                  <a:pos x="f74" y="f73"/>
                </a:cxn>
                <a:cxn ang="f41">
                  <a:pos x="f72" y="f75"/>
                </a:cxn>
                <a:cxn ang="f41">
                  <a:pos x="f76" y="f77"/>
                </a:cxn>
                <a:cxn ang="f41">
                  <a:pos x="f76" y="f78"/>
                </a:cxn>
                <a:cxn ang="f41">
                  <a:pos x="f70" y="f79"/>
                </a:cxn>
                <a:cxn ang="f41">
                  <a:pos x="f70" y="f71"/>
                </a:cxn>
              </a:cxnLst>
              <a:rect l="f66" t="f69" r="f67" b="f68"/>
              <a:pathLst>
                <a:path w="349330" h="95272">
                  <a:moveTo>
                    <a:pt x="f8" y="f9"/>
                  </a:moveTo>
                  <a:cubicBezTo>
                    <a:pt x="f8" y="f10"/>
                    <a:pt x="f11" y="f12"/>
                    <a:pt x="f13" y="f12"/>
                  </a:cubicBezTo>
                  <a:cubicBezTo>
                    <a:pt x="f14" y="f12"/>
                    <a:pt x="f14" y="f12"/>
                    <a:pt x="f15" y="f12"/>
                  </a:cubicBezTo>
                  <a:lnTo>
                    <a:pt x="f15" y="f12"/>
                  </a:lnTo>
                  <a:lnTo>
                    <a:pt x="f13" y="f16"/>
                  </a:lnTo>
                  <a:lnTo>
                    <a:pt x="f5" y="f5"/>
                  </a:lnTo>
                  <a:lnTo>
                    <a:pt x="f5" y="f17"/>
                  </a:lnTo>
                  <a:lnTo>
                    <a:pt x="f8" y="f1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72">
              <a:extLst>
                <a:ext uri="{FF2B5EF4-FFF2-40B4-BE49-F238E27FC236}">
                  <a16:creationId xmlns:a16="http://schemas.microsoft.com/office/drawing/2014/main" id="{90F0483B-D4F3-16F8-871F-F97F11B62545}"/>
                </a:ext>
              </a:extLst>
            </p:cNvPr>
            <p:cNvSpPr/>
            <p:nvPr/>
          </p:nvSpPr>
          <p:spPr>
            <a:xfrm>
              <a:off x="5839541" y="6140653"/>
              <a:ext cx="425232" cy="142600"/>
            </a:xfrm>
            <a:custGeom>
              <a:avLst/>
              <a:gdLst>
                <a:gd name="f0" fmla="val 10800000"/>
                <a:gd name="f1" fmla="val 5400000"/>
                <a:gd name="f2" fmla="val 180"/>
                <a:gd name="f3" fmla="val w"/>
                <a:gd name="f4" fmla="val h"/>
                <a:gd name="f5" fmla="val 0"/>
                <a:gd name="f6" fmla="val 425230"/>
                <a:gd name="f7" fmla="val 142604"/>
                <a:gd name="f8" fmla="val 424278"/>
                <a:gd name="f9" fmla="val 132112"/>
                <a:gd name="f10" fmla="val 130842"/>
                <a:gd name="f11" fmla="val 423007"/>
                <a:gd name="f12" fmla="val 129571"/>
                <a:gd name="f13" fmla="val 421737"/>
                <a:gd name="f14" fmla="val 420467"/>
                <a:gd name="f15" fmla="val 128301"/>
                <a:gd name="f16" fmla="val 416656"/>
                <a:gd name="f17" fmla="val 127030"/>
                <a:gd name="f18" fmla="val 17784"/>
                <a:gd name="f19" fmla="val 7621"/>
                <a:gd name="f20" fmla="val 8892"/>
                <a:gd name="f21" fmla="val 5081"/>
                <a:gd name="f22" fmla="val 11433"/>
                <a:gd name="f23" fmla="val 2540"/>
                <a:gd name="f24" fmla="val 10163"/>
                <a:gd name="f25" fmla="val 410304"/>
                <a:gd name="f26" fmla="val 141004"/>
                <a:gd name="f27" fmla="val 415386"/>
                <a:gd name="f28" fmla="val 142274"/>
                <a:gd name="f29" fmla="val 419197"/>
                <a:gd name="f30" fmla="val 143545"/>
                <a:gd name="f31" fmla="val 137193"/>
                <a:gd name="f32" fmla="val 135923"/>
                <a:gd name="f33" fmla="val 134652"/>
                <a:gd name="f34" fmla="val 425548"/>
                <a:gd name="f35" fmla="val 133382"/>
                <a:gd name="f36" fmla="+- 0 0 -90"/>
                <a:gd name="f37" fmla="*/ f3 1 425230"/>
                <a:gd name="f38" fmla="*/ f4 1 142604"/>
                <a:gd name="f39" fmla="val f5"/>
                <a:gd name="f40" fmla="val f6"/>
                <a:gd name="f41" fmla="val f7"/>
                <a:gd name="f42" fmla="*/ f36 f0 1"/>
                <a:gd name="f43" fmla="+- f41 0 f39"/>
                <a:gd name="f44" fmla="+- f40 0 f39"/>
                <a:gd name="f45" fmla="*/ f42 1 f2"/>
                <a:gd name="f46" fmla="*/ f44 1 425230"/>
                <a:gd name="f47" fmla="*/ f43 1 142604"/>
                <a:gd name="f48" fmla="*/ 424278 f44 1"/>
                <a:gd name="f49" fmla="*/ 132112 f43 1"/>
                <a:gd name="f50" fmla="*/ 423007 f44 1"/>
                <a:gd name="f51" fmla="*/ 130842 f43 1"/>
                <a:gd name="f52" fmla="*/ 421737 f44 1"/>
                <a:gd name="f53" fmla="*/ 129571 f43 1"/>
                <a:gd name="f54" fmla="*/ 420467 f44 1"/>
                <a:gd name="f55" fmla="*/ 128301 f43 1"/>
                <a:gd name="f56" fmla="*/ 416656 f44 1"/>
                <a:gd name="f57" fmla="*/ 127030 f43 1"/>
                <a:gd name="f58" fmla="*/ 17784 f44 1"/>
                <a:gd name="f59" fmla="*/ 0 f43 1"/>
                <a:gd name="f60" fmla="*/ 7621 f44 1"/>
                <a:gd name="f61" fmla="*/ 8892 f43 1"/>
                <a:gd name="f62" fmla="*/ 0 f44 1"/>
                <a:gd name="f63" fmla="*/ 10163 f43 1"/>
                <a:gd name="f64" fmla="*/ 410304 f44 1"/>
                <a:gd name="f65" fmla="*/ 141004 f43 1"/>
                <a:gd name="f66" fmla="*/ 415386 f44 1"/>
                <a:gd name="f67" fmla="*/ 142274 f43 1"/>
                <a:gd name="f68" fmla="*/ 137193 f43 1"/>
                <a:gd name="f69" fmla="*/ 134652 f43 1"/>
                <a:gd name="f70" fmla="+- f45 0 f1"/>
                <a:gd name="f71" fmla="*/ f48 1 425230"/>
                <a:gd name="f72" fmla="*/ f49 1 142604"/>
                <a:gd name="f73" fmla="*/ f50 1 425230"/>
                <a:gd name="f74" fmla="*/ f51 1 142604"/>
                <a:gd name="f75" fmla="*/ f52 1 425230"/>
                <a:gd name="f76" fmla="*/ f53 1 142604"/>
                <a:gd name="f77" fmla="*/ f54 1 425230"/>
                <a:gd name="f78" fmla="*/ f55 1 142604"/>
                <a:gd name="f79" fmla="*/ f56 1 425230"/>
                <a:gd name="f80" fmla="*/ f57 1 142604"/>
                <a:gd name="f81" fmla="*/ f58 1 425230"/>
                <a:gd name="f82" fmla="*/ f59 1 142604"/>
                <a:gd name="f83" fmla="*/ f60 1 425230"/>
                <a:gd name="f84" fmla="*/ f61 1 142604"/>
                <a:gd name="f85" fmla="*/ f62 1 425230"/>
                <a:gd name="f86" fmla="*/ f63 1 142604"/>
                <a:gd name="f87" fmla="*/ f64 1 425230"/>
                <a:gd name="f88" fmla="*/ f65 1 142604"/>
                <a:gd name="f89" fmla="*/ f66 1 425230"/>
                <a:gd name="f90" fmla="*/ f67 1 142604"/>
                <a:gd name="f91" fmla="*/ f68 1 142604"/>
                <a:gd name="f92" fmla="*/ f69 1 142604"/>
                <a:gd name="f93" fmla="*/ f39 1 f46"/>
                <a:gd name="f94" fmla="*/ f40 1 f46"/>
                <a:gd name="f95" fmla="*/ f39 1 f47"/>
                <a:gd name="f96" fmla="*/ f41 1 f47"/>
                <a:gd name="f97" fmla="*/ f71 1 f46"/>
                <a:gd name="f98" fmla="*/ f72 1 f47"/>
                <a:gd name="f99" fmla="*/ f73 1 f46"/>
                <a:gd name="f100" fmla="*/ f74 1 f47"/>
                <a:gd name="f101" fmla="*/ f75 1 f46"/>
                <a:gd name="f102" fmla="*/ f76 1 f47"/>
                <a:gd name="f103" fmla="*/ f77 1 f46"/>
                <a:gd name="f104" fmla="*/ f78 1 f47"/>
                <a:gd name="f105" fmla="*/ f79 1 f46"/>
                <a:gd name="f106" fmla="*/ f80 1 f47"/>
                <a:gd name="f107" fmla="*/ f81 1 f46"/>
                <a:gd name="f108" fmla="*/ f82 1 f47"/>
                <a:gd name="f109" fmla="*/ f83 1 f46"/>
                <a:gd name="f110" fmla="*/ f84 1 f47"/>
                <a:gd name="f111" fmla="*/ f85 1 f46"/>
                <a:gd name="f112" fmla="*/ f86 1 f47"/>
                <a:gd name="f113" fmla="*/ f87 1 f46"/>
                <a:gd name="f114" fmla="*/ f88 1 f47"/>
                <a:gd name="f115" fmla="*/ f89 1 f46"/>
                <a:gd name="f116" fmla="*/ f90 1 f47"/>
                <a:gd name="f117" fmla="*/ f91 1 f47"/>
                <a:gd name="f118" fmla="*/ f92 1 f47"/>
                <a:gd name="f119" fmla="*/ f93 f37 1"/>
                <a:gd name="f120" fmla="*/ f94 f37 1"/>
                <a:gd name="f121" fmla="*/ f96 f38 1"/>
                <a:gd name="f122" fmla="*/ f95 f38 1"/>
                <a:gd name="f123" fmla="*/ f97 f37 1"/>
                <a:gd name="f124" fmla="*/ f98 f38 1"/>
                <a:gd name="f125" fmla="*/ f99 f37 1"/>
                <a:gd name="f126" fmla="*/ f100 f38 1"/>
                <a:gd name="f127" fmla="*/ f101 f37 1"/>
                <a:gd name="f128" fmla="*/ f102 f38 1"/>
                <a:gd name="f129" fmla="*/ f103 f37 1"/>
                <a:gd name="f130" fmla="*/ f104 f38 1"/>
                <a:gd name="f131" fmla="*/ f105 f37 1"/>
                <a:gd name="f132" fmla="*/ f106 f38 1"/>
                <a:gd name="f133" fmla="*/ f107 f37 1"/>
                <a:gd name="f134" fmla="*/ f108 f38 1"/>
                <a:gd name="f135" fmla="*/ f109 f37 1"/>
                <a:gd name="f136" fmla="*/ f110 f38 1"/>
                <a:gd name="f137" fmla="*/ f111 f37 1"/>
                <a:gd name="f138" fmla="*/ f112 f38 1"/>
                <a:gd name="f139" fmla="*/ f113 f37 1"/>
                <a:gd name="f140" fmla="*/ f114 f38 1"/>
                <a:gd name="f141" fmla="*/ f115 f37 1"/>
                <a:gd name="f142" fmla="*/ f116 f38 1"/>
                <a:gd name="f143" fmla="*/ f117 f38 1"/>
                <a:gd name="f144" fmla="*/ f118 f38 1"/>
              </a:gdLst>
              <a:ahLst/>
              <a:cxnLst>
                <a:cxn ang="3cd4">
                  <a:pos x="hc" y="t"/>
                </a:cxn>
                <a:cxn ang="0">
                  <a:pos x="r" y="vc"/>
                </a:cxn>
                <a:cxn ang="cd4">
                  <a:pos x="hc" y="b"/>
                </a:cxn>
                <a:cxn ang="cd2">
                  <a:pos x="l" y="vc"/>
                </a:cxn>
                <a:cxn ang="f70">
                  <a:pos x="f123" y="f124"/>
                </a:cxn>
                <a:cxn ang="f70">
                  <a:pos x="f125" y="f126"/>
                </a:cxn>
                <a:cxn ang="f70">
                  <a:pos x="f127" y="f128"/>
                </a:cxn>
                <a:cxn ang="f70">
                  <a:pos x="f129" y="f130"/>
                </a:cxn>
                <a:cxn ang="f70">
                  <a:pos x="f129" y="f130"/>
                </a:cxn>
                <a:cxn ang="f70">
                  <a:pos x="f131" y="f132"/>
                </a:cxn>
                <a:cxn ang="f70">
                  <a:pos x="f133" y="f134"/>
                </a:cxn>
                <a:cxn ang="f70">
                  <a:pos x="f135" y="f136"/>
                </a:cxn>
                <a:cxn ang="f70">
                  <a:pos x="f137" y="f138"/>
                </a:cxn>
                <a:cxn ang="f70">
                  <a:pos x="f137" y="f138"/>
                </a:cxn>
                <a:cxn ang="f70">
                  <a:pos x="f139" y="f140"/>
                </a:cxn>
                <a:cxn ang="f70">
                  <a:pos x="f141" y="f142"/>
                </a:cxn>
                <a:cxn ang="f70">
                  <a:pos x="f123" y="f143"/>
                </a:cxn>
                <a:cxn ang="f70">
                  <a:pos x="f123" y="f144"/>
                </a:cxn>
                <a:cxn ang="f70">
                  <a:pos x="f123" y="f124"/>
                </a:cxn>
                <a:cxn ang="f70">
                  <a:pos x="f123" y="f124"/>
                </a:cxn>
              </a:cxnLst>
              <a:rect l="f119" t="f122" r="f120" b="f121"/>
              <a:pathLst>
                <a:path w="425230" h="142604">
                  <a:moveTo>
                    <a:pt x="f8" y="f9"/>
                  </a:moveTo>
                  <a:cubicBezTo>
                    <a:pt x="f8" y="f9"/>
                    <a:pt x="f8" y="f10"/>
                    <a:pt x="f11" y="f10"/>
                  </a:cubicBezTo>
                  <a:cubicBezTo>
                    <a:pt x="f11" y="f12"/>
                    <a:pt x="f13" y="f12"/>
                    <a:pt x="f13" y="f12"/>
                  </a:cubicBezTo>
                  <a:lnTo>
                    <a:pt x="f14" y="f15"/>
                  </a:lnTo>
                  <a:lnTo>
                    <a:pt x="f14" y="f15"/>
                  </a:lnTo>
                  <a:lnTo>
                    <a:pt x="f16" y="f17"/>
                  </a:lnTo>
                  <a:lnTo>
                    <a:pt x="f18" y="f5"/>
                  </a:lnTo>
                  <a:lnTo>
                    <a:pt x="f19" y="f20"/>
                  </a:lnTo>
                  <a:cubicBezTo>
                    <a:pt x="f21" y="f22"/>
                    <a:pt x="f23" y="f22"/>
                    <a:pt x="f5" y="f24"/>
                  </a:cubicBezTo>
                  <a:lnTo>
                    <a:pt x="f5" y="f24"/>
                  </a:lnTo>
                  <a:lnTo>
                    <a:pt x="f25" y="f26"/>
                  </a:lnTo>
                  <a:lnTo>
                    <a:pt x="f27" y="f28"/>
                  </a:lnTo>
                  <a:cubicBezTo>
                    <a:pt x="f29" y="f30"/>
                    <a:pt x="f11" y="f26"/>
                    <a:pt x="f8" y="f31"/>
                  </a:cubicBezTo>
                  <a:cubicBezTo>
                    <a:pt x="f8" y="f32"/>
                    <a:pt x="f8" y="f32"/>
                    <a:pt x="f8" y="f33"/>
                  </a:cubicBezTo>
                  <a:cubicBezTo>
                    <a:pt x="f34" y="f35"/>
                    <a:pt x="f34" y="f35"/>
                    <a:pt x="f8" y="f9"/>
                  </a:cubicBezTo>
                  <a:cubicBezTo>
                    <a:pt x="f34" y="f9"/>
                    <a:pt x="f3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73">
              <a:extLst>
                <a:ext uri="{FF2B5EF4-FFF2-40B4-BE49-F238E27FC236}">
                  <a16:creationId xmlns:a16="http://schemas.microsoft.com/office/drawing/2014/main" id="{EEA58792-131D-D0DB-06BD-3C69B4D1BF07}"/>
                </a:ext>
              </a:extLst>
            </p:cNvPr>
            <p:cNvSpPr/>
            <p:nvPr/>
          </p:nvSpPr>
          <p:spPr>
            <a:xfrm>
              <a:off x="5835728" y="6140653"/>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40"/>
                </a:cxn>
                <a:cxn ang="f23">
                  <a:pos x="f38" y="f39"/>
                </a:cxn>
              </a:cxnLst>
              <a:rect l="f34" t="f37" r="f35" b="f36"/>
              <a:pathLst>
                <a:path w="12702" h="1270">
                  <a:moveTo>
                    <a:pt x="f5" y="f7"/>
                  </a:moveTo>
                  <a:cubicBezTo>
                    <a:pt x="f5" y="f7"/>
                    <a:pt x="f5" y="f5"/>
                    <a:pt x="f5" y="f5"/>
                  </a:cubicBezTo>
                  <a:lnTo>
                    <a:pt x="f5" y="f5"/>
                  </a:lnTo>
                  <a:cubicBezTo>
                    <a:pt x="f5" y="f5"/>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74">
              <a:extLst>
                <a:ext uri="{FF2B5EF4-FFF2-40B4-BE49-F238E27FC236}">
                  <a16:creationId xmlns:a16="http://schemas.microsoft.com/office/drawing/2014/main" id="{B3790D94-2D77-D497-0C45-C22334B6A2D2}"/>
                </a:ext>
              </a:extLst>
            </p:cNvPr>
            <p:cNvSpPr/>
            <p:nvPr/>
          </p:nvSpPr>
          <p:spPr>
            <a:xfrm>
              <a:off x="5835728" y="5576642"/>
              <a:ext cx="635142" cy="574700"/>
            </a:xfrm>
            <a:custGeom>
              <a:avLst/>
              <a:gdLst>
                <a:gd name="f0" fmla="val 10800000"/>
                <a:gd name="f1" fmla="val 5400000"/>
                <a:gd name="f2" fmla="val 180"/>
                <a:gd name="f3" fmla="val w"/>
                <a:gd name="f4" fmla="val h"/>
                <a:gd name="f5" fmla="val 0"/>
                <a:gd name="f6" fmla="val 635146"/>
                <a:gd name="f7" fmla="val 574703"/>
                <a:gd name="f8" fmla="val 1270"/>
                <a:gd name="f9" fmla="val 561475"/>
                <a:gd name="f10" fmla="val 562745"/>
                <a:gd name="f11" fmla="val 564015"/>
                <a:gd name="f12" fmla="val 565286"/>
                <a:gd name="f13" fmla="val 566556"/>
                <a:gd name="f14" fmla="val 567826"/>
                <a:gd name="f15" fmla="val 569096"/>
                <a:gd name="f16" fmla="val 570367"/>
                <a:gd name="f17" fmla="val 571637"/>
                <a:gd name="f18" fmla="val 2541"/>
                <a:gd name="f19" fmla="val 572908"/>
                <a:gd name="f20" fmla="val 3811"/>
                <a:gd name="f21" fmla="val 574178"/>
                <a:gd name="f22" fmla="val 6351"/>
                <a:gd name="f23" fmla="val 575448"/>
                <a:gd name="f24" fmla="val 8892"/>
                <a:gd name="f25" fmla="val 11433"/>
                <a:gd name="f26" fmla="val 21595"/>
                <a:gd name="f27" fmla="val 635147"/>
                <a:gd name="f28" fmla="val 5081"/>
                <a:gd name="f29" fmla="val 631336"/>
                <a:gd name="f30" fmla="val 618633"/>
                <a:gd name="f31" fmla="val 558934"/>
                <a:gd name="f32" fmla="+- 0 0 -90"/>
                <a:gd name="f33" fmla="*/ f3 1 635146"/>
                <a:gd name="f34" fmla="*/ f4 1 574703"/>
                <a:gd name="f35" fmla="val f5"/>
                <a:gd name="f36" fmla="val f6"/>
                <a:gd name="f37" fmla="val f7"/>
                <a:gd name="f38" fmla="*/ f32 f0 1"/>
                <a:gd name="f39" fmla="+- f37 0 f35"/>
                <a:gd name="f40" fmla="+- f36 0 f35"/>
                <a:gd name="f41" fmla="*/ f38 1 f2"/>
                <a:gd name="f42" fmla="*/ f40 1 635146"/>
                <a:gd name="f43" fmla="*/ f39 1 574703"/>
                <a:gd name="f44" fmla="*/ 1270 f40 1"/>
                <a:gd name="f45" fmla="*/ 561475 f39 1"/>
                <a:gd name="f46" fmla="*/ 0 f40 1"/>
                <a:gd name="f47" fmla="*/ 564015 f39 1"/>
                <a:gd name="f48" fmla="*/ 565286 f39 1"/>
                <a:gd name="f49" fmla="*/ 566556 f39 1"/>
                <a:gd name="f50" fmla="*/ 567826 f39 1"/>
                <a:gd name="f51" fmla="*/ 569096 f39 1"/>
                <a:gd name="f52" fmla="*/ 570367 f39 1"/>
                <a:gd name="f53" fmla="*/ 571637 f39 1"/>
                <a:gd name="f54" fmla="*/ 2541 f40 1"/>
                <a:gd name="f55" fmla="*/ 572908 f39 1"/>
                <a:gd name="f56" fmla="*/ 3811 f40 1"/>
                <a:gd name="f57" fmla="*/ 574178 f39 1"/>
                <a:gd name="f58" fmla="*/ 11433 f40 1"/>
                <a:gd name="f59" fmla="*/ 21595 f40 1"/>
                <a:gd name="f60" fmla="*/ 635147 f40 1"/>
                <a:gd name="f61" fmla="*/ 5081 f39 1"/>
                <a:gd name="f62" fmla="*/ 631336 f40 1"/>
                <a:gd name="f63" fmla="*/ 3811 f39 1"/>
                <a:gd name="f64" fmla="*/ 618633 f40 1"/>
                <a:gd name="f65" fmla="*/ 0 f39 1"/>
                <a:gd name="f66" fmla="*/ 6351 f40 1"/>
                <a:gd name="f67" fmla="*/ 558934 f39 1"/>
                <a:gd name="f68" fmla="+- f41 0 f1"/>
                <a:gd name="f69" fmla="*/ f44 1 635146"/>
                <a:gd name="f70" fmla="*/ f45 1 574703"/>
                <a:gd name="f71" fmla="*/ f46 1 635146"/>
                <a:gd name="f72" fmla="*/ f47 1 574703"/>
                <a:gd name="f73" fmla="*/ f48 1 574703"/>
                <a:gd name="f74" fmla="*/ f49 1 574703"/>
                <a:gd name="f75" fmla="*/ f50 1 574703"/>
                <a:gd name="f76" fmla="*/ f51 1 574703"/>
                <a:gd name="f77" fmla="*/ f52 1 574703"/>
                <a:gd name="f78" fmla="*/ f53 1 574703"/>
                <a:gd name="f79" fmla="*/ f54 1 635146"/>
                <a:gd name="f80" fmla="*/ f55 1 574703"/>
                <a:gd name="f81" fmla="*/ f56 1 635146"/>
                <a:gd name="f82" fmla="*/ f57 1 574703"/>
                <a:gd name="f83" fmla="*/ f58 1 635146"/>
                <a:gd name="f84" fmla="*/ f59 1 635146"/>
                <a:gd name="f85" fmla="*/ f60 1 635146"/>
                <a:gd name="f86" fmla="*/ f61 1 574703"/>
                <a:gd name="f87" fmla="*/ f62 1 635146"/>
                <a:gd name="f88" fmla="*/ f63 1 574703"/>
                <a:gd name="f89" fmla="*/ f64 1 635146"/>
                <a:gd name="f90" fmla="*/ f65 1 574703"/>
                <a:gd name="f91" fmla="*/ f66 1 635146"/>
                <a:gd name="f92" fmla="*/ f67 1 574703"/>
                <a:gd name="f93" fmla="*/ f35 1 f42"/>
                <a:gd name="f94" fmla="*/ f36 1 f42"/>
                <a:gd name="f95" fmla="*/ f35 1 f43"/>
                <a:gd name="f96" fmla="*/ f37 1 f43"/>
                <a:gd name="f97" fmla="*/ f69 1 f42"/>
                <a:gd name="f98" fmla="*/ f70 1 f43"/>
                <a:gd name="f99" fmla="*/ f71 1 f42"/>
                <a:gd name="f100" fmla="*/ f72 1 f43"/>
                <a:gd name="f101" fmla="*/ f73 1 f43"/>
                <a:gd name="f102" fmla="*/ f74 1 f43"/>
                <a:gd name="f103" fmla="*/ f75 1 f43"/>
                <a:gd name="f104" fmla="*/ f76 1 f43"/>
                <a:gd name="f105" fmla="*/ f77 1 f43"/>
                <a:gd name="f106" fmla="*/ f78 1 f43"/>
                <a:gd name="f107" fmla="*/ f79 1 f42"/>
                <a:gd name="f108" fmla="*/ f80 1 f43"/>
                <a:gd name="f109" fmla="*/ f81 1 f42"/>
                <a:gd name="f110" fmla="*/ f82 1 f43"/>
                <a:gd name="f111" fmla="*/ f83 1 f42"/>
                <a:gd name="f112" fmla="*/ f84 1 f42"/>
                <a:gd name="f113" fmla="*/ f85 1 f42"/>
                <a:gd name="f114" fmla="*/ f86 1 f43"/>
                <a:gd name="f115" fmla="*/ f87 1 f42"/>
                <a:gd name="f116" fmla="*/ f88 1 f43"/>
                <a:gd name="f117" fmla="*/ f89 1 f42"/>
                <a:gd name="f118" fmla="*/ f90 1 f43"/>
                <a:gd name="f119" fmla="*/ f91 1 f42"/>
                <a:gd name="f120" fmla="*/ f92 1 f43"/>
                <a:gd name="f121" fmla="*/ f93 f33 1"/>
                <a:gd name="f122" fmla="*/ f94 f33 1"/>
                <a:gd name="f123" fmla="*/ f96 f34 1"/>
                <a:gd name="f124" fmla="*/ f95 f34 1"/>
                <a:gd name="f125" fmla="*/ f97 f33 1"/>
                <a:gd name="f126" fmla="*/ f98 f34 1"/>
                <a:gd name="f127" fmla="*/ f99 f33 1"/>
                <a:gd name="f128" fmla="*/ f100 f34 1"/>
                <a:gd name="f129" fmla="*/ f101 f34 1"/>
                <a:gd name="f130" fmla="*/ f102 f34 1"/>
                <a:gd name="f131" fmla="*/ f103 f34 1"/>
                <a:gd name="f132" fmla="*/ f104 f34 1"/>
                <a:gd name="f133" fmla="*/ f105 f34 1"/>
                <a:gd name="f134" fmla="*/ f106 f34 1"/>
                <a:gd name="f135" fmla="*/ f107 f33 1"/>
                <a:gd name="f136" fmla="*/ f108 f34 1"/>
                <a:gd name="f137" fmla="*/ f109 f33 1"/>
                <a:gd name="f138" fmla="*/ f110 f34 1"/>
                <a:gd name="f139" fmla="*/ f111 f33 1"/>
                <a:gd name="f140" fmla="*/ f112 f33 1"/>
                <a:gd name="f141" fmla="*/ f113 f33 1"/>
                <a:gd name="f142" fmla="*/ f114 f34 1"/>
                <a:gd name="f143" fmla="*/ f115 f33 1"/>
                <a:gd name="f144" fmla="*/ f116 f34 1"/>
                <a:gd name="f145" fmla="*/ f117 f33 1"/>
                <a:gd name="f146" fmla="*/ f118 f34 1"/>
                <a:gd name="f147" fmla="*/ f119 f33 1"/>
                <a:gd name="f148" fmla="*/ f120 f34 1"/>
              </a:gdLst>
              <a:ahLst/>
              <a:cxnLst>
                <a:cxn ang="3cd4">
                  <a:pos x="hc" y="t"/>
                </a:cxn>
                <a:cxn ang="0">
                  <a:pos x="r" y="vc"/>
                </a:cxn>
                <a:cxn ang="cd4">
                  <a:pos x="hc" y="b"/>
                </a:cxn>
                <a:cxn ang="cd2">
                  <a:pos x="l" y="vc"/>
                </a:cxn>
                <a:cxn ang="f68">
                  <a:pos x="f125" y="f126"/>
                </a:cxn>
                <a:cxn ang="f68">
                  <a:pos x="f125" y="f126"/>
                </a:cxn>
                <a:cxn ang="f68">
                  <a:pos x="f125" y="f126"/>
                </a:cxn>
                <a:cxn ang="f68">
                  <a:pos x="f127" y="f128"/>
                </a:cxn>
                <a:cxn ang="f68">
                  <a:pos x="f127" y="f129"/>
                </a:cxn>
                <a:cxn ang="f68">
                  <a:pos x="f127" y="f130"/>
                </a:cxn>
                <a:cxn ang="f68">
                  <a:pos x="f127" y="f131"/>
                </a:cxn>
                <a:cxn ang="f68">
                  <a:pos x="f127" y="f132"/>
                </a:cxn>
                <a:cxn ang="f68">
                  <a:pos x="f125" y="f133"/>
                </a:cxn>
                <a:cxn ang="f68">
                  <a:pos x="f125" y="f134"/>
                </a:cxn>
                <a:cxn ang="f68">
                  <a:pos x="f125" y="f134"/>
                </a:cxn>
                <a:cxn ang="f68">
                  <a:pos x="f135" y="f136"/>
                </a:cxn>
                <a:cxn ang="f68">
                  <a:pos x="f137" y="f138"/>
                </a:cxn>
                <a:cxn ang="f68">
                  <a:pos x="f139" y="f136"/>
                </a:cxn>
                <a:cxn ang="f68">
                  <a:pos x="f140" y="f128"/>
                </a:cxn>
                <a:cxn ang="f68">
                  <a:pos x="f141" y="f142"/>
                </a:cxn>
                <a:cxn ang="f68">
                  <a:pos x="f143" y="f144"/>
                </a:cxn>
                <a:cxn ang="f68">
                  <a:pos x="f145" y="f146"/>
                </a:cxn>
                <a:cxn ang="f68">
                  <a:pos x="f147" y="f148"/>
                </a:cxn>
                <a:cxn ang="f68">
                  <a:pos x="f125" y="f126"/>
                </a:cxn>
              </a:cxnLst>
              <a:rect l="f121" t="f124" r="f122" b="f123"/>
              <a:pathLst>
                <a:path w="635146" h="574703">
                  <a:moveTo>
                    <a:pt x="f8" y="f9"/>
                  </a:moveTo>
                  <a:lnTo>
                    <a:pt x="f8" y="f9"/>
                  </a:lnTo>
                  <a:lnTo>
                    <a:pt x="f8" y="f9"/>
                  </a:lnTo>
                  <a:cubicBezTo>
                    <a:pt x="f5" y="f10"/>
                    <a:pt x="f5" y="f11"/>
                    <a:pt x="f5" y="f11"/>
                  </a:cubicBezTo>
                  <a:cubicBezTo>
                    <a:pt x="f5" y="f11"/>
                    <a:pt x="f5" y="f12"/>
                    <a:pt x="f5" y="f12"/>
                  </a:cubicBezTo>
                  <a:cubicBezTo>
                    <a:pt x="f5" y="f12"/>
                    <a:pt x="f5" y="f13"/>
                    <a:pt x="f5" y="f13"/>
                  </a:cubicBezTo>
                  <a:cubicBezTo>
                    <a:pt x="f5" y="f13"/>
                    <a:pt x="f5" y="f14"/>
                    <a:pt x="f5" y="f14"/>
                  </a:cubicBezTo>
                  <a:cubicBezTo>
                    <a:pt x="f5" y="f14"/>
                    <a:pt x="f5" y="f15"/>
                    <a:pt x="f5" y="f15"/>
                  </a:cubicBezTo>
                  <a:cubicBezTo>
                    <a:pt x="f5" y="f15"/>
                    <a:pt x="f5" y="f16"/>
                    <a:pt x="f8" y="f16"/>
                  </a:cubicBezTo>
                  <a:lnTo>
                    <a:pt x="f8" y="f17"/>
                  </a:lnTo>
                  <a:lnTo>
                    <a:pt x="f8" y="f17"/>
                  </a:lnTo>
                  <a:lnTo>
                    <a:pt x="f18" y="f19"/>
                  </a:lnTo>
                  <a:cubicBezTo>
                    <a:pt x="f18" y="f19"/>
                    <a:pt x="f20" y="f19"/>
                    <a:pt x="f20" y="f21"/>
                  </a:cubicBezTo>
                  <a:cubicBezTo>
                    <a:pt x="f22" y="f23"/>
                    <a:pt x="f24" y="f21"/>
                    <a:pt x="f25" y="f19"/>
                  </a:cubicBezTo>
                  <a:lnTo>
                    <a:pt x="f26" y="f11"/>
                  </a:lnTo>
                  <a:lnTo>
                    <a:pt x="f27" y="f28"/>
                  </a:lnTo>
                  <a:lnTo>
                    <a:pt x="f29" y="f20"/>
                  </a:lnTo>
                  <a:lnTo>
                    <a:pt x="f30" y="f5"/>
                  </a:lnTo>
                  <a:lnTo>
                    <a:pt x="f22" y="f3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75">
              <a:extLst>
                <a:ext uri="{FF2B5EF4-FFF2-40B4-BE49-F238E27FC236}">
                  <a16:creationId xmlns:a16="http://schemas.microsoft.com/office/drawing/2014/main" id="{D1351BCB-172D-821A-11BB-8E6954DEE140}"/>
                </a:ext>
              </a:extLst>
            </p:cNvPr>
            <p:cNvSpPr/>
            <p:nvPr/>
          </p:nvSpPr>
          <p:spPr>
            <a:xfrm>
              <a:off x="5180249" y="4670910"/>
              <a:ext cx="628796" cy="524198"/>
            </a:xfrm>
            <a:custGeom>
              <a:avLst/>
              <a:gdLst>
                <a:gd name="f0" fmla="val 10800000"/>
                <a:gd name="f1" fmla="val 5400000"/>
                <a:gd name="f2" fmla="val 180"/>
                <a:gd name="f3" fmla="val w"/>
                <a:gd name="f4" fmla="val h"/>
                <a:gd name="f5" fmla="val 0"/>
                <a:gd name="f6" fmla="val 628795"/>
                <a:gd name="f7" fmla="val 524199"/>
                <a:gd name="f8" fmla="val 3811"/>
                <a:gd name="f9" fmla="val 510662"/>
                <a:gd name="f10" fmla="val 1270"/>
                <a:gd name="f11" fmla="val 513203"/>
                <a:gd name="f12" fmla="val 514473"/>
                <a:gd name="f13" fmla="val 515743"/>
                <a:gd name="f14" fmla="val 517014"/>
                <a:gd name="f15" fmla="val 518284"/>
                <a:gd name="f16" fmla="val 519555"/>
                <a:gd name="f17" fmla="val 520825"/>
                <a:gd name="f18" fmla="val 522095"/>
                <a:gd name="f19" fmla="val 2541"/>
                <a:gd name="f20" fmla="val 523365"/>
                <a:gd name="f21" fmla="val 6351"/>
                <a:gd name="f22" fmla="val 524636"/>
                <a:gd name="f23" fmla="val 8892"/>
                <a:gd name="f24" fmla="val 11433"/>
                <a:gd name="f25" fmla="val 22866"/>
                <a:gd name="f26" fmla="val 624984"/>
                <a:gd name="f27" fmla="val 7622"/>
                <a:gd name="f28" fmla="val 623714"/>
                <a:gd name="f29" fmla="val 6352"/>
                <a:gd name="f30" fmla="val 622444"/>
                <a:gd name="f31" fmla="val 5081"/>
                <a:gd name="f32" fmla="val 621174"/>
                <a:gd name="f33" fmla="val 619903"/>
                <a:gd name="f34" fmla="val 2540"/>
                <a:gd name="f35" fmla="val 15244"/>
                <a:gd name="f36" fmla="val 503040"/>
                <a:gd name="f37" fmla="+- 0 0 -90"/>
                <a:gd name="f38" fmla="*/ f3 1 628795"/>
                <a:gd name="f39" fmla="*/ f4 1 524199"/>
                <a:gd name="f40" fmla="val f5"/>
                <a:gd name="f41" fmla="val f6"/>
                <a:gd name="f42" fmla="val f7"/>
                <a:gd name="f43" fmla="*/ f37 f0 1"/>
                <a:gd name="f44" fmla="+- f42 0 f40"/>
                <a:gd name="f45" fmla="+- f41 0 f40"/>
                <a:gd name="f46" fmla="*/ f43 1 f2"/>
                <a:gd name="f47" fmla="*/ f45 1 628795"/>
                <a:gd name="f48" fmla="*/ f44 1 524199"/>
                <a:gd name="f49" fmla="*/ 3811 f45 1"/>
                <a:gd name="f50" fmla="*/ 510662 f44 1"/>
                <a:gd name="f51" fmla="*/ 1270 f45 1"/>
                <a:gd name="f52" fmla="*/ 513203 f44 1"/>
                <a:gd name="f53" fmla="*/ 0 f45 1"/>
                <a:gd name="f54" fmla="*/ 514473 f44 1"/>
                <a:gd name="f55" fmla="*/ 515743 f44 1"/>
                <a:gd name="f56" fmla="*/ 517014 f44 1"/>
                <a:gd name="f57" fmla="*/ 518284 f44 1"/>
                <a:gd name="f58" fmla="*/ 519555 f44 1"/>
                <a:gd name="f59" fmla="*/ 520825 f44 1"/>
                <a:gd name="f60" fmla="*/ 522095 f44 1"/>
                <a:gd name="f61" fmla="*/ 2541 f45 1"/>
                <a:gd name="f62" fmla="*/ 523365 f44 1"/>
                <a:gd name="f63" fmla="*/ 11433 f45 1"/>
                <a:gd name="f64" fmla="*/ 22866 f45 1"/>
                <a:gd name="f65" fmla="*/ 628795 f45 1"/>
                <a:gd name="f66" fmla="*/ 8892 f44 1"/>
                <a:gd name="f67" fmla="*/ 624984 f45 1"/>
                <a:gd name="f68" fmla="*/ 7622 f44 1"/>
                <a:gd name="f69" fmla="*/ 623714 f45 1"/>
                <a:gd name="f70" fmla="*/ 6352 f44 1"/>
                <a:gd name="f71" fmla="*/ 622444 f45 1"/>
                <a:gd name="f72" fmla="*/ 5081 f44 1"/>
                <a:gd name="f73" fmla="*/ 621174 f45 1"/>
                <a:gd name="f74" fmla="*/ 3811 f44 1"/>
                <a:gd name="f75" fmla="*/ 619903 f45 1"/>
                <a:gd name="f76" fmla="*/ 2540 f44 1"/>
                <a:gd name="f77" fmla="*/ 1270 f44 1"/>
                <a:gd name="f78" fmla="*/ 0 f44 1"/>
                <a:gd name="f79" fmla="*/ 15244 f45 1"/>
                <a:gd name="f80" fmla="*/ 503040 f44 1"/>
                <a:gd name="f81" fmla="+- f46 0 f1"/>
                <a:gd name="f82" fmla="*/ f49 1 628795"/>
                <a:gd name="f83" fmla="*/ f50 1 524199"/>
                <a:gd name="f84" fmla="*/ f51 1 628795"/>
                <a:gd name="f85" fmla="*/ f52 1 524199"/>
                <a:gd name="f86" fmla="*/ f53 1 628795"/>
                <a:gd name="f87" fmla="*/ f54 1 524199"/>
                <a:gd name="f88" fmla="*/ f55 1 524199"/>
                <a:gd name="f89" fmla="*/ f56 1 524199"/>
                <a:gd name="f90" fmla="*/ f57 1 524199"/>
                <a:gd name="f91" fmla="*/ f58 1 524199"/>
                <a:gd name="f92" fmla="*/ f59 1 524199"/>
                <a:gd name="f93" fmla="*/ f60 1 524199"/>
                <a:gd name="f94" fmla="*/ f61 1 628795"/>
                <a:gd name="f95" fmla="*/ f62 1 524199"/>
                <a:gd name="f96" fmla="*/ f63 1 628795"/>
                <a:gd name="f97" fmla="*/ f64 1 628795"/>
                <a:gd name="f98" fmla="*/ f65 1 628795"/>
                <a:gd name="f99" fmla="*/ f66 1 524199"/>
                <a:gd name="f100" fmla="*/ f67 1 628795"/>
                <a:gd name="f101" fmla="*/ f68 1 524199"/>
                <a:gd name="f102" fmla="*/ f69 1 628795"/>
                <a:gd name="f103" fmla="*/ f70 1 524199"/>
                <a:gd name="f104" fmla="*/ f71 1 628795"/>
                <a:gd name="f105" fmla="*/ f72 1 524199"/>
                <a:gd name="f106" fmla="*/ f73 1 628795"/>
                <a:gd name="f107" fmla="*/ f74 1 524199"/>
                <a:gd name="f108" fmla="*/ f75 1 628795"/>
                <a:gd name="f109" fmla="*/ f76 1 524199"/>
                <a:gd name="f110" fmla="*/ f77 1 524199"/>
                <a:gd name="f111" fmla="*/ f78 1 524199"/>
                <a:gd name="f112" fmla="*/ f79 1 628795"/>
                <a:gd name="f113" fmla="*/ f80 1 524199"/>
                <a:gd name="f114" fmla="*/ f40 1 f47"/>
                <a:gd name="f115" fmla="*/ f41 1 f47"/>
                <a:gd name="f116" fmla="*/ f40 1 f48"/>
                <a:gd name="f117" fmla="*/ f42 1 f48"/>
                <a:gd name="f118" fmla="*/ f82 1 f47"/>
                <a:gd name="f119" fmla="*/ f83 1 f48"/>
                <a:gd name="f120" fmla="*/ f84 1 f47"/>
                <a:gd name="f121" fmla="*/ f85 1 f48"/>
                <a:gd name="f122" fmla="*/ f86 1 f47"/>
                <a:gd name="f123" fmla="*/ f87 1 f48"/>
                <a:gd name="f124" fmla="*/ f88 1 f48"/>
                <a:gd name="f125" fmla="*/ f89 1 f48"/>
                <a:gd name="f126" fmla="*/ f90 1 f48"/>
                <a:gd name="f127" fmla="*/ f91 1 f48"/>
                <a:gd name="f128" fmla="*/ f92 1 f48"/>
                <a:gd name="f129" fmla="*/ f93 1 f48"/>
                <a:gd name="f130" fmla="*/ f94 1 f47"/>
                <a:gd name="f131" fmla="*/ f95 1 f48"/>
                <a:gd name="f132" fmla="*/ f96 1 f47"/>
                <a:gd name="f133" fmla="*/ f97 1 f47"/>
                <a:gd name="f134" fmla="*/ f98 1 f47"/>
                <a:gd name="f135" fmla="*/ f99 1 f48"/>
                <a:gd name="f136" fmla="*/ f100 1 f47"/>
                <a:gd name="f137" fmla="*/ f101 1 f48"/>
                <a:gd name="f138" fmla="*/ f102 1 f47"/>
                <a:gd name="f139" fmla="*/ f103 1 f48"/>
                <a:gd name="f140" fmla="*/ f104 1 f47"/>
                <a:gd name="f141" fmla="*/ f105 1 f48"/>
                <a:gd name="f142" fmla="*/ f106 1 f47"/>
                <a:gd name="f143" fmla="*/ f107 1 f48"/>
                <a:gd name="f144" fmla="*/ f108 1 f47"/>
                <a:gd name="f145" fmla="*/ f109 1 f48"/>
                <a:gd name="f146" fmla="*/ f110 1 f48"/>
                <a:gd name="f147" fmla="*/ f111 1 f48"/>
                <a:gd name="f148" fmla="*/ f112 1 f47"/>
                <a:gd name="f149" fmla="*/ f113 1 f48"/>
                <a:gd name="f150" fmla="*/ f114 f38 1"/>
                <a:gd name="f151" fmla="*/ f115 f38 1"/>
                <a:gd name="f152" fmla="*/ f117 f39 1"/>
                <a:gd name="f153" fmla="*/ f116 f39 1"/>
                <a:gd name="f154" fmla="*/ f118 f38 1"/>
                <a:gd name="f155" fmla="*/ f119 f39 1"/>
                <a:gd name="f156" fmla="*/ f120 f38 1"/>
                <a:gd name="f157" fmla="*/ f121 f39 1"/>
                <a:gd name="f158" fmla="*/ f122 f38 1"/>
                <a:gd name="f159" fmla="*/ f123 f39 1"/>
                <a:gd name="f160" fmla="*/ f124 f39 1"/>
                <a:gd name="f161" fmla="*/ f125 f39 1"/>
                <a:gd name="f162" fmla="*/ f126 f39 1"/>
                <a:gd name="f163" fmla="*/ f127 f39 1"/>
                <a:gd name="f164" fmla="*/ f128 f39 1"/>
                <a:gd name="f165" fmla="*/ f129 f39 1"/>
                <a:gd name="f166" fmla="*/ f130 f38 1"/>
                <a:gd name="f167" fmla="*/ f131 f39 1"/>
                <a:gd name="f168" fmla="*/ f132 f38 1"/>
                <a:gd name="f169" fmla="*/ f133 f38 1"/>
                <a:gd name="f170" fmla="*/ f134 f38 1"/>
                <a:gd name="f171" fmla="*/ f135 f39 1"/>
                <a:gd name="f172" fmla="*/ f136 f38 1"/>
                <a:gd name="f173" fmla="*/ f137 f39 1"/>
                <a:gd name="f174" fmla="*/ f138 f38 1"/>
                <a:gd name="f175" fmla="*/ f139 f39 1"/>
                <a:gd name="f176" fmla="*/ f140 f38 1"/>
                <a:gd name="f177" fmla="*/ f141 f39 1"/>
                <a:gd name="f178" fmla="*/ f142 f38 1"/>
                <a:gd name="f179" fmla="*/ f143 f39 1"/>
                <a:gd name="f180" fmla="*/ f144 f38 1"/>
                <a:gd name="f181" fmla="*/ f145 f39 1"/>
                <a:gd name="f182" fmla="*/ f146 f39 1"/>
                <a:gd name="f183" fmla="*/ f147 f39 1"/>
                <a:gd name="f184" fmla="*/ f148 f38 1"/>
                <a:gd name="f185" fmla="*/ f149 f39 1"/>
              </a:gdLst>
              <a:ahLst/>
              <a:cxnLst>
                <a:cxn ang="3cd4">
                  <a:pos x="hc" y="t"/>
                </a:cxn>
                <a:cxn ang="0">
                  <a:pos x="r" y="vc"/>
                </a:cxn>
                <a:cxn ang="cd4">
                  <a:pos x="hc" y="b"/>
                </a:cxn>
                <a:cxn ang="cd2">
                  <a:pos x="l" y="vc"/>
                </a:cxn>
                <a:cxn ang="f81">
                  <a:pos x="f154" y="f155"/>
                </a:cxn>
                <a:cxn ang="f81">
                  <a:pos x="f156" y="f157"/>
                </a:cxn>
                <a:cxn ang="f81">
                  <a:pos x="f156" y="f157"/>
                </a:cxn>
                <a:cxn ang="f81">
                  <a:pos x="f158" y="f159"/>
                </a:cxn>
                <a:cxn ang="f81">
                  <a:pos x="f158" y="f160"/>
                </a:cxn>
                <a:cxn ang="f81">
                  <a:pos x="f158" y="f161"/>
                </a:cxn>
                <a:cxn ang="f81">
                  <a:pos x="f158" y="f162"/>
                </a:cxn>
                <a:cxn ang="f81">
                  <a:pos x="f158" y="f163"/>
                </a:cxn>
                <a:cxn ang="f81">
                  <a:pos x="f158" y="f164"/>
                </a:cxn>
                <a:cxn ang="f81">
                  <a:pos x="f156" y="f165"/>
                </a:cxn>
                <a:cxn ang="f81">
                  <a:pos x="f156" y="f165"/>
                </a:cxn>
                <a:cxn ang="f81">
                  <a:pos x="f156" y="f165"/>
                </a:cxn>
                <a:cxn ang="f81">
                  <a:pos x="f166" y="f167"/>
                </a:cxn>
                <a:cxn ang="f81">
                  <a:pos x="f154" y="f167"/>
                </a:cxn>
                <a:cxn ang="f81">
                  <a:pos x="f168" y="f165"/>
                </a:cxn>
                <a:cxn ang="f81">
                  <a:pos x="f169" y="f157"/>
                </a:cxn>
                <a:cxn ang="f81">
                  <a:pos x="f170" y="f171"/>
                </a:cxn>
                <a:cxn ang="f81">
                  <a:pos x="f172" y="f173"/>
                </a:cxn>
                <a:cxn ang="f81">
                  <a:pos x="f172" y="f173"/>
                </a:cxn>
                <a:cxn ang="f81">
                  <a:pos x="f174" y="f175"/>
                </a:cxn>
                <a:cxn ang="f81">
                  <a:pos x="f176" y="f177"/>
                </a:cxn>
                <a:cxn ang="f81">
                  <a:pos x="f178" y="f179"/>
                </a:cxn>
                <a:cxn ang="f81">
                  <a:pos x="f180" y="f181"/>
                </a:cxn>
                <a:cxn ang="f81">
                  <a:pos x="f180" y="f182"/>
                </a:cxn>
                <a:cxn ang="f81">
                  <a:pos x="f180" y="f179"/>
                </a:cxn>
                <a:cxn ang="f81">
                  <a:pos x="f180" y="f183"/>
                </a:cxn>
                <a:cxn ang="f81">
                  <a:pos x="f184" y="f185"/>
                </a:cxn>
                <a:cxn ang="f81">
                  <a:pos x="f154" y="f155"/>
                </a:cxn>
              </a:cxnLst>
              <a:rect l="f150" t="f153" r="f151" b="f152"/>
              <a:pathLst>
                <a:path w="628795" h="524199">
                  <a:moveTo>
                    <a:pt x="f8" y="f9"/>
                  </a:moveTo>
                  <a:lnTo>
                    <a:pt x="f10" y="f11"/>
                  </a:lnTo>
                  <a:lnTo>
                    <a:pt x="f10" y="f11"/>
                  </a:lnTo>
                  <a:lnTo>
                    <a:pt x="f5" y="f12"/>
                  </a:lnTo>
                  <a:lnTo>
                    <a:pt x="f5" y="f13"/>
                  </a:lnTo>
                  <a:cubicBezTo>
                    <a:pt x="f5" y="f13"/>
                    <a:pt x="f5" y="f14"/>
                    <a:pt x="f5" y="f14"/>
                  </a:cubicBezTo>
                  <a:cubicBezTo>
                    <a:pt x="f5" y="f14"/>
                    <a:pt x="f5" y="f15"/>
                    <a:pt x="f5" y="f15"/>
                  </a:cubicBezTo>
                  <a:cubicBezTo>
                    <a:pt x="f5" y="f15"/>
                    <a:pt x="f5" y="f16"/>
                    <a:pt x="f5" y="f16"/>
                  </a:cubicBezTo>
                  <a:cubicBezTo>
                    <a:pt x="f5" y="f16"/>
                    <a:pt x="f5" y="f17"/>
                    <a:pt x="f5" y="f17"/>
                  </a:cubicBezTo>
                  <a:cubicBezTo>
                    <a:pt x="f5" y="f17"/>
                    <a:pt x="f5" y="f18"/>
                    <a:pt x="f10" y="f18"/>
                  </a:cubicBezTo>
                  <a:lnTo>
                    <a:pt x="f10" y="f18"/>
                  </a:lnTo>
                  <a:lnTo>
                    <a:pt x="f10" y="f18"/>
                  </a:lnTo>
                  <a:lnTo>
                    <a:pt x="f19" y="f20"/>
                  </a:lnTo>
                  <a:lnTo>
                    <a:pt x="f8" y="f20"/>
                  </a:lnTo>
                  <a:cubicBezTo>
                    <a:pt x="f21" y="f22"/>
                    <a:pt x="f23" y="f22"/>
                    <a:pt x="f24" y="f18"/>
                  </a:cubicBezTo>
                  <a:lnTo>
                    <a:pt x="f25" y="f11"/>
                  </a:lnTo>
                  <a:lnTo>
                    <a:pt x="f6" y="f23"/>
                  </a:lnTo>
                  <a:lnTo>
                    <a:pt x="f26" y="f27"/>
                  </a:lnTo>
                  <a:lnTo>
                    <a:pt x="f26" y="f27"/>
                  </a:lnTo>
                  <a:cubicBezTo>
                    <a:pt x="f26" y="f27"/>
                    <a:pt x="f28" y="f27"/>
                    <a:pt x="f28" y="f29"/>
                  </a:cubicBezTo>
                  <a:lnTo>
                    <a:pt x="f30" y="f31"/>
                  </a:lnTo>
                  <a:lnTo>
                    <a:pt x="f32" y="f8"/>
                  </a:lnTo>
                  <a:lnTo>
                    <a:pt x="f33" y="f34"/>
                  </a:lnTo>
                  <a:cubicBezTo>
                    <a:pt x="f33" y="f34"/>
                    <a:pt x="f33" y="f10"/>
                    <a:pt x="f33" y="f10"/>
                  </a:cubicBezTo>
                  <a:lnTo>
                    <a:pt x="f33" y="f8"/>
                  </a:lnTo>
                  <a:lnTo>
                    <a:pt x="f33" y="f5"/>
                  </a:lnTo>
                  <a:lnTo>
                    <a:pt x="f35" y="f3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76">
              <a:extLst>
                <a:ext uri="{FF2B5EF4-FFF2-40B4-BE49-F238E27FC236}">
                  <a16:creationId xmlns:a16="http://schemas.microsoft.com/office/drawing/2014/main" id="{CAC0BFA5-D3AD-4486-F9B6-A680AC2D0CDA}"/>
                </a:ext>
              </a:extLst>
            </p:cNvPr>
            <p:cNvSpPr/>
            <p:nvPr/>
          </p:nvSpPr>
          <p:spPr>
            <a:xfrm>
              <a:off x="5802700" y="4668368"/>
              <a:ext cx="623712" cy="185961"/>
            </a:xfrm>
            <a:custGeom>
              <a:avLst/>
              <a:gdLst>
                <a:gd name="f0" fmla="val 10800000"/>
                <a:gd name="f1" fmla="val 5400000"/>
                <a:gd name="f2" fmla="val 180"/>
                <a:gd name="f3" fmla="val w"/>
                <a:gd name="f4" fmla="val h"/>
                <a:gd name="f5" fmla="val 0"/>
                <a:gd name="f6" fmla="val 623713"/>
                <a:gd name="f7" fmla="val 185962"/>
                <a:gd name="f8" fmla="val 2541"/>
                <a:gd name="f9" fmla="val 13973"/>
                <a:gd name="f10" fmla="val 1270"/>
                <a:gd name="f11" fmla="val 3811"/>
                <a:gd name="f12" fmla="val 15244"/>
                <a:gd name="f13" fmla="val 600849"/>
                <a:gd name="f14" fmla="val 181653"/>
                <a:gd name="f15" fmla="val 614822"/>
                <a:gd name="f16" fmla="val 185465"/>
                <a:gd name="f17" fmla="val 617363"/>
                <a:gd name="f18" fmla="val 186735"/>
                <a:gd name="f19" fmla="val 619903"/>
                <a:gd name="f20" fmla="val 622444"/>
                <a:gd name="f21" fmla="val 182924"/>
                <a:gd name="f22" fmla="val 623714"/>
                <a:gd name="f23" fmla="val 180383"/>
                <a:gd name="f24" fmla="val 179113"/>
                <a:gd name="f25" fmla="val 177843"/>
                <a:gd name="f26" fmla="val 176572"/>
                <a:gd name="f27" fmla="val 175302"/>
                <a:gd name="f28" fmla="val 174032"/>
                <a:gd name="f29" fmla="val 621174"/>
                <a:gd name="f30" fmla="val 172762"/>
                <a:gd name="f31" fmla="val 171491"/>
                <a:gd name="f32" fmla="val 618633"/>
                <a:gd name="f33" fmla="val 170221"/>
                <a:gd name="f34" fmla="val 10163"/>
                <a:gd name="f35" fmla="val 5081"/>
                <a:gd name="f36" fmla="val 10162"/>
                <a:gd name="f37" fmla="val 6351"/>
                <a:gd name="f38" fmla="+- 0 0 -90"/>
                <a:gd name="f39" fmla="*/ f3 1 623713"/>
                <a:gd name="f40" fmla="*/ f4 1 185962"/>
                <a:gd name="f41" fmla="val f5"/>
                <a:gd name="f42" fmla="val f6"/>
                <a:gd name="f43" fmla="val f7"/>
                <a:gd name="f44" fmla="*/ f38 f0 1"/>
                <a:gd name="f45" fmla="+- f43 0 f41"/>
                <a:gd name="f46" fmla="+- f42 0 f41"/>
                <a:gd name="f47" fmla="*/ f44 1 f2"/>
                <a:gd name="f48" fmla="*/ f46 1 623713"/>
                <a:gd name="f49" fmla="*/ f45 1 185962"/>
                <a:gd name="f50" fmla="*/ 2541 f46 1"/>
                <a:gd name="f51" fmla="*/ 13973 f45 1"/>
                <a:gd name="f52" fmla="*/ 0 f46 1"/>
                <a:gd name="f53" fmla="*/ 3811 f46 1"/>
                <a:gd name="f54" fmla="*/ 15244 f45 1"/>
                <a:gd name="f55" fmla="*/ 600849 f46 1"/>
                <a:gd name="f56" fmla="*/ 181653 f45 1"/>
                <a:gd name="f57" fmla="*/ 614822 f46 1"/>
                <a:gd name="f58" fmla="*/ 185465 f45 1"/>
                <a:gd name="f59" fmla="*/ 622444 f46 1"/>
                <a:gd name="f60" fmla="*/ 182924 f45 1"/>
                <a:gd name="f61" fmla="*/ 623714 f46 1"/>
                <a:gd name="f62" fmla="*/ 180383 f45 1"/>
                <a:gd name="f63" fmla="*/ 179113 f45 1"/>
                <a:gd name="f64" fmla="*/ 177843 f45 1"/>
                <a:gd name="f65" fmla="*/ 176572 f45 1"/>
                <a:gd name="f66" fmla="*/ 175302 f45 1"/>
                <a:gd name="f67" fmla="*/ 174032 f45 1"/>
                <a:gd name="f68" fmla="*/ 621174 f46 1"/>
                <a:gd name="f69" fmla="*/ 172762 f45 1"/>
                <a:gd name="f70" fmla="*/ 619903 f46 1"/>
                <a:gd name="f71" fmla="*/ 171491 f45 1"/>
                <a:gd name="f72" fmla="*/ 618633 f46 1"/>
                <a:gd name="f73" fmla="*/ 170221 f45 1"/>
                <a:gd name="f74" fmla="*/ 10163 f46 1"/>
                <a:gd name="f75" fmla="*/ 0 f45 1"/>
                <a:gd name="f76" fmla="*/ 5081 f45 1"/>
                <a:gd name="f77" fmla="+- f47 0 f1"/>
                <a:gd name="f78" fmla="*/ f50 1 623713"/>
                <a:gd name="f79" fmla="*/ f51 1 185962"/>
                <a:gd name="f80" fmla="*/ f52 1 623713"/>
                <a:gd name="f81" fmla="*/ f53 1 623713"/>
                <a:gd name="f82" fmla="*/ f54 1 185962"/>
                <a:gd name="f83" fmla="*/ f55 1 623713"/>
                <a:gd name="f84" fmla="*/ f56 1 185962"/>
                <a:gd name="f85" fmla="*/ f57 1 623713"/>
                <a:gd name="f86" fmla="*/ f58 1 185962"/>
                <a:gd name="f87" fmla="*/ f59 1 623713"/>
                <a:gd name="f88" fmla="*/ f60 1 185962"/>
                <a:gd name="f89" fmla="*/ f61 1 623713"/>
                <a:gd name="f90" fmla="*/ f62 1 185962"/>
                <a:gd name="f91" fmla="*/ f63 1 185962"/>
                <a:gd name="f92" fmla="*/ f64 1 185962"/>
                <a:gd name="f93" fmla="*/ f65 1 185962"/>
                <a:gd name="f94" fmla="*/ f66 1 185962"/>
                <a:gd name="f95" fmla="*/ f67 1 185962"/>
                <a:gd name="f96" fmla="*/ f68 1 623713"/>
                <a:gd name="f97" fmla="*/ f69 1 185962"/>
                <a:gd name="f98" fmla="*/ f70 1 623713"/>
                <a:gd name="f99" fmla="*/ f71 1 185962"/>
                <a:gd name="f100" fmla="*/ f72 1 623713"/>
                <a:gd name="f101" fmla="*/ f73 1 185962"/>
                <a:gd name="f102" fmla="*/ f74 1 623713"/>
                <a:gd name="f103" fmla="*/ f75 1 185962"/>
                <a:gd name="f104" fmla="*/ f76 1 185962"/>
                <a:gd name="f105" fmla="*/ f41 1 f48"/>
                <a:gd name="f106" fmla="*/ f42 1 f48"/>
                <a:gd name="f107" fmla="*/ f41 1 f49"/>
                <a:gd name="f108" fmla="*/ f43 1 f49"/>
                <a:gd name="f109" fmla="*/ f78 1 f48"/>
                <a:gd name="f110" fmla="*/ f79 1 f49"/>
                <a:gd name="f111" fmla="*/ f80 1 f48"/>
                <a:gd name="f112" fmla="*/ f81 1 f48"/>
                <a:gd name="f113" fmla="*/ f82 1 f49"/>
                <a:gd name="f114" fmla="*/ f83 1 f48"/>
                <a:gd name="f115" fmla="*/ f84 1 f49"/>
                <a:gd name="f116" fmla="*/ f85 1 f48"/>
                <a:gd name="f117" fmla="*/ f86 1 f49"/>
                <a:gd name="f118" fmla="*/ f87 1 f48"/>
                <a:gd name="f119" fmla="*/ f88 1 f49"/>
                <a:gd name="f120" fmla="*/ f89 1 f48"/>
                <a:gd name="f121" fmla="*/ f90 1 f49"/>
                <a:gd name="f122" fmla="*/ f91 1 f49"/>
                <a:gd name="f123" fmla="*/ f92 1 f49"/>
                <a:gd name="f124" fmla="*/ f93 1 f49"/>
                <a:gd name="f125" fmla="*/ f94 1 f49"/>
                <a:gd name="f126" fmla="*/ f95 1 f49"/>
                <a:gd name="f127" fmla="*/ f96 1 f48"/>
                <a:gd name="f128" fmla="*/ f97 1 f49"/>
                <a:gd name="f129" fmla="*/ f98 1 f48"/>
                <a:gd name="f130" fmla="*/ f99 1 f49"/>
                <a:gd name="f131" fmla="*/ f100 1 f48"/>
                <a:gd name="f132" fmla="*/ f101 1 f49"/>
                <a:gd name="f133" fmla="*/ f102 1 f48"/>
                <a:gd name="f134" fmla="*/ f103 1 f49"/>
                <a:gd name="f135" fmla="*/ f104 1 f49"/>
                <a:gd name="f136" fmla="*/ f105 f39 1"/>
                <a:gd name="f137" fmla="*/ f106 f39 1"/>
                <a:gd name="f138" fmla="*/ f108 f40 1"/>
                <a:gd name="f139" fmla="*/ f107 f40 1"/>
                <a:gd name="f140" fmla="*/ f109 f39 1"/>
                <a:gd name="f141" fmla="*/ f110 f40 1"/>
                <a:gd name="f142" fmla="*/ f111 f39 1"/>
                <a:gd name="f143" fmla="*/ f112 f39 1"/>
                <a:gd name="f144" fmla="*/ f113 f40 1"/>
                <a:gd name="f145" fmla="*/ f114 f39 1"/>
                <a:gd name="f146" fmla="*/ f115 f40 1"/>
                <a:gd name="f147" fmla="*/ f116 f39 1"/>
                <a:gd name="f148" fmla="*/ f117 f40 1"/>
                <a:gd name="f149" fmla="*/ f118 f39 1"/>
                <a:gd name="f150" fmla="*/ f119 f40 1"/>
                <a:gd name="f151" fmla="*/ f120 f39 1"/>
                <a:gd name="f152" fmla="*/ f121 f40 1"/>
                <a:gd name="f153" fmla="*/ f122 f40 1"/>
                <a:gd name="f154" fmla="*/ f123 f40 1"/>
                <a:gd name="f155" fmla="*/ f124 f40 1"/>
                <a:gd name="f156" fmla="*/ f125 f40 1"/>
                <a:gd name="f157" fmla="*/ f126 f40 1"/>
                <a:gd name="f158" fmla="*/ f127 f39 1"/>
                <a:gd name="f159" fmla="*/ f128 f40 1"/>
                <a:gd name="f160" fmla="*/ f129 f39 1"/>
                <a:gd name="f161" fmla="*/ f130 f40 1"/>
                <a:gd name="f162" fmla="*/ f131 f39 1"/>
                <a:gd name="f163" fmla="*/ f132 f40 1"/>
                <a:gd name="f164" fmla="*/ f133 f39 1"/>
                <a:gd name="f165" fmla="*/ f134 f40 1"/>
                <a:gd name="f166" fmla="*/ f135 f40 1"/>
              </a:gdLst>
              <a:ahLst/>
              <a:cxnLst>
                <a:cxn ang="3cd4">
                  <a:pos x="hc" y="t"/>
                </a:cxn>
                <a:cxn ang="0">
                  <a:pos x="r" y="vc"/>
                </a:cxn>
                <a:cxn ang="cd4">
                  <a:pos x="hc" y="b"/>
                </a:cxn>
                <a:cxn ang="cd2">
                  <a:pos x="l" y="vc"/>
                </a:cxn>
                <a:cxn ang="f77">
                  <a:pos x="f140" y="f141"/>
                </a:cxn>
                <a:cxn ang="f77">
                  <a:pos x="f142" y="f141"/>
                </a:cxn>
                <a:cxn ang="f77">
                  <a:pos x="f142" y="f141"/>
                </a:cxn>
                <a:cxn ang="f77">
                  <a:pos x="f143" y="f144"/>
                </a:cxn>
                <a:cxn ang="f77">
                  <a:pos x="f145" y="f146"/>
                </a:cxn>
                <a:cxn ang="f77">
                  <a:pos x="f147" y="f148"/>
                </a:cxn>
                <a:cxn ang="f77">
                  <a:pos x="f149" y="f150"/>
                </a:cxn>
                <a:cxn ang="f77">
                  <a:pos x="f151" y="f146"/>
                </a:cxn>
                <a:cxn ang="f77">
                  <a:pos x="f151" y="f152"/>
                </a:cxn>
                <a:cxn ang="f77">
                  <a:pos x="f151" y="f152"/>
                </a:cxn>
                <a:cxn ang="f77">
                  <a:pos x="f151" y="f153"/>
                </a:cxn>
                <a:cxn ang="f77">
                  <a:pos x="f151" y="f154"/>
                </a:cxn>
                <a:cxn ang="f77">
                  <a:pos x="f151" y="f155"/>
                </a:cxn>
                <a:cxn ang="f77">
                  <a:pos x="f151" y="f156"/>
                </a:cxn>
                <a:cxn ang="f77">
                  <a:pos x="f149" y="f157"/>
                </a:cxn>
                <a:cxn ang="f77">
                  <a:pos x="f158" y="f159"/>
                </a:cxn>
                <a:cxn ang="f77">
                  <a:pos x="f160" y="f161"/>
                </a:cxn>
                <a:cxn ang="f77">
                  <a:pos x="f162" y="f163"/>
                </a:cxn>
                <a:cxn ang="f77">
                  <a:pos x="f162" y="f163"/>
                </a:cxn>
                <a:cxn ang="f77">
                  <a:pos x="f164" y="f165"/>
                </a:cxn>
                <a:cxn ang="f77">
                  <a:pos x="f164" y="f166"/>
                </a:cxn>
                <a:cxn ang="f77">
                  <a:pos x="f140" y="f141"/>
                </a:cxn>
                <a:cxn ang="f77">
                  <a:pos x="f140" y="f141"/>
                </a:cxn>
              </a:cxnLst>
              <a:rect l="f136" t="f139" r="f137" b="f138"/>
              <a:pathLst>
                <a:path w="623713" h="185962">
                  <a:moveTo>
                    <a:pt x="f8" y="f9"/>
                  </a:moveTo>
                  <a:cubicBezTo>
                    <a:pt x="f10" y="f9"/>
                    <a:pt x="f10" y="f9"/>
                    <a:pt x="f5" y="f9"/>
                  </a:cubicBezTo>
                  <a:lnTo>
                    <a:pt x="f5" y="f9"/>
                  </a:lnTo>
                  <a:lnTo>
                    <a:pt x="f11" y="f12"/>
                  </a:lnTo>
                  <a:lnTo>
                    <a:pt x="f13" y="f14"/>
                  </a:lnTo>
                  <a:lnTo>
                    <a:pt x="f15" y="f16"/>
                  </a:lnTo>
                  <a:cubicBezTo>
                    <a:pt x="f17" y="f18"/>
                    <a:pt x="f19" y="f16"/>
                    <a:pt x="f20" y="f21"/>
                  </a:cubicBezTo>
                  <a:cubicBezTo>
                    <a:pt x="f20" y="f21"/>
                    <a:pt x="f22" y="f14"/>
                    <a:pt x="f22" y="f14"/>
                  </a:cubicBezTo>
                  <a:cubicBezTo>
                    <a:pt x="f22" y="f14"/>
                    <a:pt x="f22" y="f23"/>
                    <a:pt x="f22" y="f23"/>
                  </a:cubicBezTo>
                  <a:cubicBezTo>
                    <a:pt x="f22" y="f23"/>
                    <a:pt x="f22" y="f23"/>
                    <a:pt x="f22" y="f23"/>
                  </a:cubicBezTo>
                  <a:cubicBezTo>
                    <a:pt x="f22" y="f23"/>
                    <a:pt x="f22" y="f23"/>
                    <a:pt x="f22" y="f24"/>
                  </a:cubicBezTo>
                  <a:cubicBezTo>
                    <a:pt x="f22" y="f24"/>
                    <a:pt x="f22" y="f25"/>
                    <a:pt x="f22" y="f25"/>
                  </a:cubicBezTo>
                  <a:cubicBezTo>
                    <a:pt x="f22" y="f25"/>
                    <a:pt x="f22" y="f26"/>
                    <a:pt x="f22" y="f26"/>
                  </a:cubicBezTo>
                  <a:cubicBezTo>
                    <a:pt x="f22" y="f26"/>
                    <a:pt x="f22" y="f27"/>
                    <a:pt x="f22" y="f27"/>
                  </a:cubicBezTo>
                  <a:lnTo>
                    <a:pt x="f20" y="f28"/>
                  </a:lnTo>
                  <a:lnTo>
                    <a:pt x="f29" y="f30"/>
                  </a:lnTo>
                  <a:lnTo>
                    <a:pt x="f19" y="f31"/>
                  </a:lnTo>
                  <a:lnTo>
                    <a:pt x="f32" y="f33"/>
                  </a:lnTo>
                  <a:lnTo>
                    <a:pt x="f32" y="f33"/>
                  </a:lnTo>
                  <a:lnTo>
                    <a:pt x="f34" y="f5"/>
                  </a:lnTo>
                  <a:lnTo>
                    <a:pt x="f34" y="f35"/>
                  </a:lnTo>
                  <a:cubicBezTo>
                    <a:pt x="f34" y="f36"/>
                    <a:pt x="f37"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77">
              <a:extLst>
                <a:ext uri="{FF2B5EF4-FFF2-40B4-BE49-F238E27FC236}">
                  <a16:creationId xmlns:a16="http://schemas.microsoft.com/office/drawing/2014/main" id="{6A4BB268-10DF-40A2-4A93-AF7BA589372B}"/>
                </a:ext>
              </a:extLst>
            </p:cNvPr>
            <p:cNvSpPr/>
            <p:nvPr/>
          </p:nvSpPr>
          <p:spPr>
            <a:xfrm>
              <a:off x="417926" y="2374203"/>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78">
              <a:extLst>
                <a:ext uri="{FF2B5EF4-FFF2-40B4-BE49-F238E27FC236}">
                  <a16:creationId xmlns:a16="http://schemas.microsoft.com/office/drawing/2014/main" id="{D50B04A3-4E75-6DC8-A349-C040CE2CCDBB}"/>
                </a:ext>
              </a:extLst>
            </p:cNvPr>
            <p:cNvSpPr/>
            <p:nvPr/>
          </p:nvSpPr>
          <p:spPr>
            <a:xfrm>
              <a:off x="0" y="2258604"/>
              <a:ext cx="402683" cy="115598"/>
            </a:xfrm>
            <a:custGeom>
              <a:avLst/>
              <a:gdLst>
                <a:gd name="f0" fmla="val 10800000"/>
                <a:gd name="f1" fmla="val 5400000"/>
                <a:gd name="f2" fmla="val 180"/>
                <a:gd name="f3" fmla="val w"/>
                <a:gd name="f4" fmla="val h"/>
                <a:gd name="f5" fmla="val 0"/>
                <a:gd name="f6" fmla="val 402682"/>
                <a:gd name="f7" fmla="val 115597"/>
                <a:gd name="f8" fmla="val 402683"/>
                <a:gd name="f9" fmla="val 109246"/>
                <a:gd name="f10" fmla="val 102895"/>
                <a:gd name="f11" fmla="val 15244"/>
                <a:gd name="f12" fmla="val 391250"/>
                <a:gd name="f13" fmla="val 115598"/>
                <a:gd name="f14" fmla="+- 0 0 -90"/>
                <a:gd name="f15" fmla="*/ f3 1 402682"/>
                <a:gd name="f16" fmla="*/ f4 1 115597"/>
                <a:gd name="f17" fmla="val f5"/>
                <a:gd name="f18" fmla="val f6"/>
                <a:gd name="f19" fmla="val f7"/>
                <a:gd name="f20" fmla="*/ f14 f0 1"/>
                <a:gd name="f21" fmla="+- f19 0 f17"/>
                <a:gd name="f22" fmla="+- f18 0 f17"/>
                <a:gd name="f23" fmla="*/ f20 1 f2"/>
                <a:gd name="f24" fmla="*/ f22 1 402682"/>
                <a:gd name="f25" fmla="*/ f21 1 115597"/>
                <a:gd name="f26" fmla="*/ 402683 f22 1"/>
                <a:gd name="f27" fmla="*/ 109246 f21 1"/>
                <a:gd name="f28" fmla="*/ 102895 f21 1"/>
                <a:gd name="f29" fmla="*/ 0 f22 1"/>
                <a:gd name="f30" fmla="*/ 0 f21 1"/>
                <a:gd name="f31" fmla="*/ 15244 f21 1"/>
                <a:gd name="f32" fmla="*/ 391250 f22 1"/>
                <a:gd name="f33" fmla="*/ 115598 f21 1"/>
                <a:gd name="f34" fmla="+- f23 0 f1"/>
                <a:gd name="f35" fmla="*/ f26 1 402682"/>
                <a:gd name="f36" fmla="*/ f27 1 115597"/>
                <a:gd name="f37" fmla="*/ f28 1 115597"/>
                <a:gd name="f38" fmla="*/ f29 1 402682"/>
                <a:gd name="f39" fmla="*/ f30 1 115597"/>
                <a:gd name="f40" fmla="*/ f31 1 115597"/>
                <a:gd name="f41" fmla="*/ f32 1 402682"/>
                <a:gd name="f42" fmla="*/ f33 1 115597"/>
                <a:gd name="f43" fmla="*/ f17 1 f24"/>
                <a:gd name="f44" fmla="*/ f18 1 f24"/>
                <a:gd name="f45" fmla="*/ f17 1 f25"/>
                <a:gd name="f46" fmla="*/ f19 1 f25"/>
                <a:gd name="f47" fmla="*/ f35 1 f24"/>
                <a:gd name="f48" fmla="*/ f36 1 f25"/>
                <a:gd name="f49" fmla="*/ f37 1 f25"/>
                <a:gd name="f50" fmla="*/ f38 1 f24"/>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6 1"/>
                <a:gd name="f62" fmla="*/ f50 f15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1"/>
                </a:cxn>
                <a:cxn ang="f34">
                  <a:pos x="f62" y="f63"/>
                </a:cxn>
                <a:cxn ang="f34">
                  <a:pos x="f62" y="f64"/>
                </a:cxn>
                <a:cxn ang="f34">
                  <a:pos x="f65" y="f66"/>
                </a:cxn>
              </a:cxnLst>
              <a:rect l="f55" t="f58" r="f56" b="f57"/>
              <a:pathLst>
                <a:path w="402682" h="115597">
                  <a:moveTo>
                    <a:pt x="f8" y="f9"/>
                  </a:moveTo>
                  <a:lnTo>
                    <a:pt x="f8" y="f10"/>
                  </a:lnTo>
                  <a:lnTo>
                    <a:pt x="f5" y="f5"/>
                  </a:lnTo>
                  <a:lnTo>
                    <a:pt x="f5" y="f11"/>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79">
              <a:extLst>
                <a:ext uri="{FF2B5EF4-FFF2-40B4-BE49-F238E27FC236}">
                  <a16:creationId xmlns:a16="http://schemas.microsoft.com/office/drawing/2014/main" id="{CC990331-6F44-1C1A-6DCC-163B1668C236}"/>
                </a:ext>
              </a:extLst>
            </p:cNvPr>
            <p:cNvSpPr/>
            <p:nvPr/>
          </p:nvSpPr>
          <p:spPr>
            <a:xfrm>
              <a:off x="0" y="2367847"/>
              <a:ext cx="414113" cy="240084"/>
            </a:xfrm>
            <a:custGeom>
              <a:avLst/>
              <a:gdLst>
                <a:gd name="f0" fmla="val 10800000"/>
                <a:gd name="f1" fmla="val 5400000"/>
                <a:gd name="f2" fmla="val 180"/>
                <a:gd name="f3" fmla="val w"/>
                <a:gd name="f4" fmla="val h"/>
                <a:gd name="f5" fmla="val 0"/>
                <a:gd name="f6" fmla="val 414115"/>
                <a:gd name="f7" fmla="val 240087"/>
                <a:gd name="f8" fmla="val 411575"/>
                <a:gd name="f9" fmla="val 11433"/>
                <a:gd name="f10" fmla="val 407764"/>
                <a:gd name="f11" fmla="val 403953"/>
                <a:gd name="f12" fmla="val 8892"/>
                <a:gd name="f13" fmla="val 5081"/>
                <a:gd name="f14" fmla="val 391250"/>
                <a:gd name="f15" fmla="val 6352"/>
                <a:gd name="f16" fmla="val 222303"/>
                <a:gd name="f17" fmla="val 240088"/>
                <a:gd name="f18" fmla="val 414116"/>
                <a:gd name="f19" fmla="val 412845"/>
                <a:gd name="f20" fmla="+- 0 0 -90"/>
                <a:gd name="f21" fmla="*/ f3 1 414115"/>
                <a:gd name="f22" fmla="*/ f4 1 240087"/>
                <a:gd name="f23" fmla="val f5"/>
                <a:gd name="f24" fmla="val f6"/>
                <a:gd name="f25" fmla="val f7"/>
                <a:gd name="f26" fmla="*/ f20 f0 1"/>
                <a:gd name="f27" fmla="+- f25 0 f23"/>
                <a:gd name="f28" fmla="+- f24 0 f23"/>
                <a:gd name="f29" fmla="*/ f26 1 f2"/>
                <a:gd name="f30" fmla="*/ f28 1 414115"/>
                <a:gd name="f31" fmla="*/ f27 1 240087"/>
                <a:gd name="f32" fmla="*/ 411575 f28 1"/>
                <a:gd name="f33" fmla="*/ 11433 f27 1"/>
                <a:gd name="f34" fmla="*/ 403953 f28 1"/>
                <a:gd name="f35" fmla="*/ 5081 f27 1"/>
                <a:gd name="f36" fmla="*/ 0 f27 1"/>
                <a:gd name="f37" fmla="*/ 391250 f28 1"/>
                <a:gd name="f38" fmla="*/ 6352 f27 1"/>
                <a:gd name="f39" fmla="*/ 0 f28 1"/>
                <a:gd name="f40" fmla="*/ 222303 f27 1"/>
                <a:gd name="f41" fmla="*/ 240088 f27 1"/>
                <a:gd name="f42" fmla="*/ 414116 f28 1"/>
                <a:gd name="f43" fmla="+- f29 0 f1"/>
                <a:gd name="f44" fmla="*/ f32 1 414115"/>
                <a:gd name="f45" fmla="*/ f33 1 240087"/>
                <a:gd name="f46" fmla="*/ f34 1 414115"/>
                <a:gd name="f47" fmla="*/ f35 1 240087"/>
                <a:gd name="f48" fmla="*/ f36 1 240087"/>
                <a:gd name="f49" fmla="*/ f37 1 414115"/>
                <a:gd name="f50" fmla="*/ f38 1 240087"/>
                <a:gd name="f51" fmla="*/ f39 1 414115"/>
                <a:gd name="f52" fmla="*/ f40 1 240087"/>
                <a:gd name="f53" fmla="*/ f41 1 240087"/>
                <a:gd name="f54" fmla="*/ f42 1 414115"/>
                <a:gd name="f55" fmla="*/ f23 1 f30"/>
                <a:gd name="f56" fmla="*/ f24 1 f30"/>
                <a:gd name="f57" fmla="*/ f23 1 f31"/>
                <a:gd name="f58" fmla="*/ f25 1 f31"/>
                <a:gd name="f59" fmla="*/ f44 1 f30"/>
                <a:gd name="f60" fmla="*/ f45 1 f31"/>
                <a:gd name="f61" fmla="*/ f46 1 f30"/>
                <a:gd name="f62" fmla="*/ f47 1 f31"/>
                <a:gd name="f63" fmla="*/ f48 1 f31"/>
                <a:gd name="f64" fmla="*/ f49 1 f30"/>
                <a:gd name="f65" fmla="*/ f50 1 f31"/>
                <a:gd name="f66" fmla="*/ f51 1 f30"/>
                <a:gd name="f67" fmla="*/ f52 1 f31"/>
                <a:gd name="f68" fmla="*/ f53 1 f31"/>
                <a:gd name="f69" fmla="*/ f54 1 f30"/>
                <a:gd name="f70" fmla="*/ f55 f21 1"/>
                <a:gd name="f71" fmla="*/ f56 f21 1"/>
                <a:gd name="f72" fmla="*/ f58 f22 1"/>
                <a:gd name="f73" fmla="*/ f57 f22 1"/>
                <a:gd name="f74" fmla="*/ f59 f21 1"/>
                <a:gd name="f75" fmla="*/ f60 f22 1"/>
                <a:gd name="f76" fmla="*/ f61 f21 1"/>
                <a:gd name="f77" fmla="*/ f62 f22 1"/>
                <a:gd name="f78" fmla="*/ f63 f22 1"/>
                <a:gd name="f79" fmla="*/ f64 f21 1"/>
                <a:gd name="f80" fmla="*/ f65 f22 1"/>
                <a:gd name="f81" fmla="*/ f66 f21 1"/>
                <a:gd name="f82" fmla="*/ f67 f22 1"/>
                <a:gd name="f83" fmla="*/ f68 f22 1"/>
                <a:gd name="f84" fmla="*/ f69 f21 1"/>
              </a:gdLst>
              <a:ahLst/>
              <a:cxnLst>
                <a:cxn ang="3cd4">
                  <a:pos x="hc" y="t"/>
                </a:cxn>
                <a:cxn ang="0">
                  <a:pos x="r" y="vc"/>
                </a:cxn>
                <a:cxn ang="cd4">
                  <a:pos x="hc" y="b"/>
                </a:cxn>
                <a:cxn ang="cd2">
                  <a:pos x="l" y="vc"/>
                </a:cxn>
                <a:cxn ang="f43">
                  <a:pos x="f74" y="f75"/>
                </a:cxn>
                <a:cxn ang="f43">
                  <a:pos x="f76" y="f77"/>
                </a:cxn>
                <a:cxn ang="f43">
                  <a:pos x="f76" y="f78"/>
                </a:cxn>
                <a:cxn ang="f43">
                  <a:pos x="f79" y="f80"/>
                </a:cxn>
                <a:cxn ang="f43">
                  <a:pos x="f81" y="f82"/>
                </a:cxn>
                <a:cxn ang="f43">
                  <a:pos x="f81" y="f83"/>
                </a:cxn>
                <a:cxn ang="f43">
                  <a:pos x="f84" y="f75"/>
                </a:cxn>
                <a:cxn ang="f43">
                  <a:pos x="f74" y="f75"/>
                </a:cxn>
              </a:cxnLst>
              <a:rect l="f70" t="f73" r="f71" b="f72"/>
              <a:pathLst>
                <a:path w="414115" h="240087">
                  <a:moveTo>
                    <a:pt x="f8" y="f9"/>
                  </a:moveTo>
                  <a:cubicBezTo>
                    <a:pt x="f10" y="f9"/>
                    <a:pt x="f11" y="f12"/>
                    <a:pt x="f11" y="f13"/>
                  </a:cubicBezTo>
                  <a:lnTo>
                    <a:pt x="f11" y="f5"/>
                  </a:lnTo>
                  <a:lnTo>
                    <a:pt x="f14" y="f15"/>
                  </a:lnTo>
                  <a:lnTo>
                    <a:pt x="f5" y="f16"/>
                  </a:lnTo>
                  <a:lnTo>
                    <a:pt x="f5" y="f17"/>
                  </a:lnTo>
                  <a:lnTo>
                    <a:pt x="f18" y="f9"/>
                  </a:lnTo>
                  <a:cubicBezTo>
                    <a:pt x="f18" y="f9"/>
                    <a:pt x="f1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80">
              <a:extLst>
                <a:ext uri="{FF2B5EF4-FFF2-40B4-BE49-F238E27FC236}">
                  <a16:creationId xmlns:a16="http://schemas.microsoft.com/office/drawing/2014/main" id="{6828736B-2890-11B0-219B-28B8825447E0}"/>
                </a:ext>
              </a:extLst>
            </p:cNvPr>
            <p:cNvSpPr/>
            <p:nvPr/>
          </p:nvSpPr>
          <p:spPr>
            <a:xfrm>
              <a:off x="416655" y="2375474"/>
              <a:ext cx="1271" cy="1271"/>
            </a:xfrm>
            <a:custGeom>
              <a:avLst/>
              <a:gdLst>
                <a:gd name="f0" fmla="val 10800000"/>
                <a:gd name="f1" fmla="val 5400000"/>
                <a:gd name="f2" fmla="val 180"/>
                <a:gd name="f3" fmla="val w"/>
                <a:gd name="f4" fmla="val h"/>
                <a:gd name="f5" fmla="val 0"/>
                <a:gd name="f6" fmla="val 1270"/>
                <a:gd name="f7" fmla="+- 0 0 -90"/>
                <a:gd name="f8" fmla="*/ f3 1 1270"/>
                <a:gd name="f9" fmla="*/ f4 1 1270"/>
                <a:gd name="f10" fmla="val f5"/>
                <a:gd name="f11" fmla="val f6"/>
                <a:gd name="f12" fmla="*/ f7 f0 1"/>
                <a:gd name="f13" fmla="+- f11 0 f10"/>
                <a:gd name="f14" fmla="*/ f12 1 f2"/>
                <a:gd name="f15" fmla="*/ f13 1 1270"/>
                <a:gd name="f16" fmla="*/ 0 f13 1"/>
                <a:gd name="f17" fmla="*/ 1270 f13 1"/>
                <a:gd name="f18" fmla="+- f14 0 f1"/>
                <a:gd name="f19" fmla="*/ f16 1 1270"/>
                <a:gd name="f20" fmla="*/ f17 1 1270"/>
                <a:gd name="f21" fmla="*/ f10 1 f15"/>
                <a:gd name="f22" fmla="*/ f11 1 f15"/>
                <a:gd name="f23" fmla="*/ f19 1 f15"/>
                <a:gd name="f24" fmla="*/ f20 1 f15"/>
                <a:gd name="f25" fmla="*/ f21 f8 1"/>
                <a:gd name="f26" fmla="*/ f22 f8 1"/>
                <a:gd name="f27" fmla="*/ f22 f9 1"/>
                <a:gd name="f28" fmla="*/ f21 f9 1"/>
                <a:gd name="f29" fmla="*/ f23 f8 1"/>
                <a:gd name="f30" fmla="*/ f24 f9 1"/>
                <a:gd name="f31" fmla="*/ f24 f8 1"/>
                <a:gd name="f32" fmla="*/ f23 f9 1"/>
              </a:gdLst>
              <a:ahLst/>
              <a:cxnLst>
                <a:cxn ang="3cd4">
                  <a:pos x="hc" y="t"/>
                </a:cxn>
                <a:cxn ang="0">
                  <a:pos x="r" y="vc"/>
                </a:cxn>
                <a:cxn ang="cd4">
                  <a:pos x="hc" y="b"/>
                </a:cxn>
                <a:cxn ang="cd2">
                  <a:pos x="l" y="vc"/>
                </a:cxn>
                <a:cxn ang="f18">
                  <a:pos x="f29" y="f30"/>
                </a:cxn>
                <a:cxn ang="f18">
                  <a:pos x="f29" y="f30"/>
                </a:cxn>
                <a:cxn ang="f18">
                  <a:pos x="f31" y="f32"/>
                </a:cxn>
                <a:cxn ang="f18">
                  <a:pos x="f29" y="f30"/>
                </a:cxn>
                <a:cxn ang="f18">
                  <a:pos x="f29" y="f30"/>
                </a:cxn>
              </a:cxnLst>
              <a:rect l="f25" t="f28" r="f26" b="f27"/>
              <a:pathLst>
                <a:path w="1270" h="1270">
                  <a:moveTo>
                    <a:pt x="f5" y="f6"/>
                  </a:moveTo>
                  <a:lnTo>
                    <a:pt x="f5" y="f6"/>
                  </a:lnTo>
                  <a:cubicBezTo>
                    <a:pt x="f5" y="f6"/>
                    <a:pt x="f5" y="f5"/>
                    <a:pt x="f6" y="f5"/>
                  </a:cubicBezTo>
                  <a:cubicBezTo>
                    <a:pt x="f6" y="f5"/>
                    <a:pt x="f5" y="f5"/>
                    <a:pt x="f5" y="f6"/>
                  </a:cubicBezTo>
                  <a:lnTo>
                    <a:pt x="f5"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81">
              <a:extLst>
                <a:ext uri="{FF2B5EF4-FFF2-40B4-BE49-F238E27FC236}">
                  <a16:creationId xmlns:a16="http://schemas.microsoft.com/office/drawing/2014/main" id="{1525C123-0213-A603-07D7-C5A0CCB35196}"/>
                </a:ext>
              </a:extLst>
            </p:cNvPr>
            <p:cNvSpPr/>
            <p:nvPr/>
          </p:nvSpPr>
          <p:spPr>
            <a:xfrm>
              <a:off x="417926" y="2372932"/>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39"/>
                </a:cxn>
                <a:cxn ang="f23">
                  <a:pos x="f38" y="f40"/>
                </a:cxn>
                <a:cxn ang="f23">
                  <a:pos x="f38" y="f39"/>
                </a:cxn>
                <a:cxn ang="f23">
                  <a:pos x="f38" y="f39"/>
                </a:cxn>
              </a:cxnLst>
              <a:rect l="f34" t="f37" r="f35" b="f36"/>
              <a:pathLst>
                <a:path w="12702" h="1270">
                  <a:moveTo>
                    <a:pt x="f5" y="f7"/>
                  </a:moveTo>
                  <a:lnTo>
                    <a:pt x="f5" y="f7"/>
                  </a:lnTo>
                  <a:cubicBezTo>
                    <a:pt x="f5" y="f7"/>
                    <a:pt x="f5" y="f5"/>
                    <a:pt x="f5" y="f5"/>
                  </a:cubicBezTo>
                  <a:cubicBezTo>
                    <a:pt x="f5" y="f5"/>
                    <a:pt x="f5" y="f7"/>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82">
              <a:extLst>
                <a:ext uri="{FF2B5EF4-FFF2-40B4-BE49-F238E27FC236}">
                  <a16:creationId xmlns:a16="http://schemas.microsoft.com/office/drawing/2014/main" id="{14D40ED4-EC08-AC77-EA4E-337A3F340F27}"/>
                </a:ext>
              </a:extLst>
            </p:cNvPr>
            <p:cNvSpPr/>
            <p:nvPr/>
          </p:nvSpPr>
          <p:spPr>
            <a:xfrm>
              <a:off x="340193" y="1725070"/>
              <a:ext cx="77733" cy="651912"/>
            </a:xfrm>
            <a:custGeom>
              <a:avLst/>
              <a:gdLst>
                <a:gd name="f0" fmla="val 10800000"/>
                <a:gd name="f1" fmla="val 5400000"/>
                <a:gd name="f2" fmla="val 180"/>
                <a:gd name="f3" fmla="val w"/>
                <a:gd name="f4" fmla="val h"/>
                <a:gd name="f5" fmla="val 0"/>
                <a:gd name="f6" fmla="val 77737"/>
                <a:gd name="f7" fmla="val 651915"/>
                <a:gd name="f8" fmla="val 14222"/>
                <a:gd name="f9" fmla="val 6352"/>
                <a:gd name="f10" fmla="val 5081"/>
                <a:gd name="f11" fmla="val 3811"/>
                <a:gd name="f12" fmla="val 12952"/>
                <a:gd name="f13" fmla="val 2541"/>
                <a:gd name="f14" fmla="val 1270"/>
                <a:gd name="f15" fmla="val 11682"/>
                <a:gd name="f16" fmla="val 10412"/>
                <a:gd name="f17" fmla="val 9141"/>
                <a:gd name="f18" fmla="val 7871"/>
                <a:gd name="f19" fmla="val 6601"/>
                <a:gd name="f20" fmla="val 2790"/>
                <a:gd name="f21" fmla="val -1021"/>
                <a:gd name="f22" fmla="val 249"/>
                <a:gd name="f23" fmla="val 7622"/>
                <a:gd name="f24" fmla="val 12703"/>
                <a:gd name="f25" fmla="val 62494"/>
                <a:gd name="f26" fmla="val 635152"/>
                <a:gd name="f27" fmla="val 640234"/>
                <a:gd name="f28" fmla="val 645315"/>
                <a:gd name="f29" fmla="val 649126"/>
                <a:gd name="f30" fmla="val 66304"/>
                <a:gd name="f31" fmla="val 652937"/>
                <a:gd name="f32" fmla="val 71386"/>
                <a:gd name="f33" fmla="val 651666"/>
                <a:gd name="f34" fmla="val 72656"/>
                <a:gd name="f35" fmla="val 73926"/>
                <a:gd name="f36" fmla="val 650396"/>
                <a:gd name="f37" fmla="val 75196"/>
                <a:gd name="f38" fmla="val 76467"/>
                <a:gd name="f39" fmla="val 647856"/>
                <a:gd name="f40" fmla="val 646585"/>
                <a:gd name="f41" fmla="val 644045"/>
                <a:gd name="f42" fmla="val 642774"/>
                <a:gd name="f43" fmla="val 8892"/>
                <a:gd name="f44" fmla="+- 0 0 -90"/>
                <a:gd name="f45" fmla="*/ f3 1 77737"/>
                <a:gd name="f46" fmla="*/ f4 1 651915"/>
                <a:gd name="f47" fmla="val f5"/>
                <a:gd name="f48" fmla="val f6"/>
                <a:gd name="f49" fmla="val f7"/>
                <a:gd name="f50" fmla="*/ f44 f0 1"/>
                <a:gd name="f51" fmla="+- f49 0 f47"/>
                <a:gd name="f52" fmla="+- f48 0 f47"/>
                <a:gd name="f53" fmla="*/ f50 1 f2"/>
                <a:gd name="f54" fmla="*/ f52 1 77737"/>
                <a:gd name="f55" fmla="*/ f51 1 651915"/>
                <a:gd name="f56" fmla="*/ 14222 f52 1"/>
                <a:gd name="f57" fmla="*/ 6352 f51 1"/>
                <a:gd name="f58" fmla="*/ 5081 f51 1"/>
                <a:gd name="f59" fmla="*/ 3811 f51 1"/>
                <a:gd name="f60" fmla="*/ 12952 f52 1"/>
                <a:gd name="f61" fmla="*/ 2541 f51 1"/>
                <a:gd name="f62" fmla="*/ 11682 f52 1"/>
                <a:gd name="f63" fmla="*/ 1270 f51 1"/>
                <a:gd name="f64" fmla="*/ 10412 f52 1"/>
                <a:gd name="f65" fmla="*/ 0 f51 1"/>
                <a:gd name="f66" fmla="*/ 9141 f52 1"/>
                <a:gd name="f67" fmla="*/ 6601 f52 1"/>
                <a:gd name="f68" fmla="*/ 249 f52 1"/>
                <a:gd name="f69" fmla="*/ 7622 f51 1"/>
                <a:gd name="f70" fmla="*/ 12703 f51 1"/>
                <a:gd name="f71" fmla="*/ 62494 f52 1"/>
                <a:gd name="f72" fmla="*/ 635152 f51 1"/>
                <a:gd name="f73" fmla="*/ 640234 f51 1"/>
                <a:gd name="f74" fmla="*/ 645315 f51 1"/>
                <a:gd name="f75" fmla="*/ 71386 f52 1"/>
                <a:gd name="f76" fmla="*/ 651666 f51 1"/>
                <a:gd name="f77" fmla="*/ 73926 f52 1"/>
                <a:gd name="f78" fmla="*/ 650396 f51 1"/>
                <a:gd name="f79" fmla="*/ 75196 f52 1"/>
                <a:gd name="f80" fmla="*/ 649126 f51 1"/>
                <a:gd name="f81" fmla="*/ 76467 f52 1"/>
                <a:gd name="f82" fmla="*/ 647856 f51 1"/>
                <a:gd name="f83" fmla="*/ 77737 f52 1"/>
                <a:gd name="f84" fmla="*/ 646585 f51 1"/>
                <a:gd name="f85" fmla="*/ 642774 f51 1"/>
                <a:gd name="f86" fmla="*/ 8892 f51 1"/>
                <a:gd name="f87" fmla="+- f53 0 f1"/>
                <a:gd name="f88" fmla="*/ f56 1 77737"/>
                <a:gd name="f89" fmla="*/ f57 1 651915"/>
                <a:gd name="f90" fmla="*/ f58 1 651915"/>
                <a:gd name="f91" fmla="*/ f59 1 651915"/>
                <a:gd name="f92" fmla="*/ f60 1 77737"/>
                <a:gd name="f93" fmla="*/ f61 1 651915"/>
                <a:gd name="f94" fmla="*/ f62 1 77737"/>
                <a:gd name="f95" fmla="*/ f63 1 651915"/>
                <a:gd name="f96" fmla="*/ f64 1 77737"/>
                <a:gd name="f97" fmla="*/ f65 1 651915"/>
                <a:gd name="f98" fmla="*/ f66 1 77737"/>
                <a:gd name="f99" fmla="*/ f67 1 77737"/>
                <a:gd name="f100" fmla="*/ f68 1 77737"/>
                <a:gd name="f101" fmla="*/ f69 1 651915"/>
                <a:gd name="f102" fmla="*/ f70 1 651915"/>
                <a:gd name="f103" fmla="*/ f71 1 77737"/>
                <a:gd name="f104" fmla="*/ f72 1 651915"/>
                <a:gd name="f105" fmla="*/ f73 1 651915"/>
                <a:gd name="f106" fmla="*/ f74 1 651915"/>
                <a:gd name="f107" fmla="*/ f75 1 77737"/>
                <a:gd name="f108" fmla="*/ f76 1 651915"/>
                <a:gd name="f109" fmla="*/ f77 1 77737"/>
                <a:gd name="f110" fmla="*/ f78 1 651915"/>
                <a:gd name="f111" fmla="*/ f79 1 77737"/>
                <a:gd name="f112" fmla="*/ f80 1 651915"/>
                <a:gd name="f113" fmla="*/ f81 1 77737"/>
                <a:gd name="f114" fmla="*/ f82 1 651915"/>
                <a:gd name="f115" fmla="*/ f83 1 77737"/>
                <a:gd name="f116" fmla="*/ f84 1 651915"/>
                <a:gd name="f117" fmla="*/ f85 1 651915"/>
                <a:gd name="f118" fmla="*/ f86 1 651915"/>
                <a:gd name="f119" fmla="*/ f47 1 f54"/>
                <a:gd name="f120" fmla="*/ f48 1 f54"/>
                <a:gd name="f121" fmla="*/ f47 1 f55"/>
                <a:gd name="f122" fmla="*/ f49 1 f55"/>
                <a:gd name="f123" fmla="*/ f88 1 f54"/>
                <a:gd name="f124" fmla="*/ f89 1 f55"/>
                <a:gd name="f125" fmla="*/ f90 1 f55"/>
                <a:gd name="f126" fmla="*/ f91 1 f55"/>
                <a:gd name="f127" fmla="*/ f92 1 f54"/>
                <a:gd name="f128" fmla="*/ f93 1 f55"/>
                <a:gd name="f129" fmla="*/ f94 1 f54"/>
                <a:gd name="f130" fmla="*/ f95 1 f55"/>
                <a:gd name="f131" fmla="*/ f96 1 f54"/>
                <a:gd name="f132" fmla="*/ f97 1 f55"/>
                <a:gd name="f133" fmla="*/ f98 1 f54"/>
                <a:gd name="f134" fmla="*/ f99 1 f54"/>
                <a:gd name="f135" fmla="*/ f100 1 f54"/>
                <a:gd name="f136" fmla="*/ f101 1 f55"/>
                <a:gd name="f137" fmla="*/ f102 1 f55"/>
                <a:gd name="f138" fmla="*/ f103 1 f54"/>
                <a:gd name="f139" fmla="*/ f104 1 f55"/>
                <a:gd name="f140" fmla="*/ f105 1 f55"/>
                <a:gd name="f141" fmla="*/ f106 1 f55"/>
                <a:gd name="f142" fmla="*/ f107 1 f54"/>
                <a:gd name="f143" fmla="*/ f108 1 f55"/>
                <a:gd name="f144" fmla="*/ f109 1 f54"/>
                <a:gd name="f145" fmla="*/ f110 1 f55"/>
                <a:gd name="f146" fmla="*/ f111 1 f54"/>
                <a:gd name="f147" fmla="*/ f112 1 f55"/>
                <a:gd name="f148" fmla="*/ f113 1 f54"/>
                <a:gd name="f149" fmla="*/ f114 1 f55"/>
                <a:gd name="f150" fmla="*/ f115 1 f54"/>
                <a:gd name="f151" fmla="*/ f116 1 f55"/>
                <a:gd name="f152" fmla="*/ f117 1 f55"/>
                <a:gd name="f153" fmla="*/ f118 1 f55"/>
                <a:gd name="f154" fmla="*/ f119 f45 1"/>
                <a:gd name="f155" fmla="*/ f120 f45 1"/>
                <a:gd name="f156" fmla="*/ f122 f46 1"/>
                <a:gd name="f157" fmla="*/ f121 f46 1"/>
                <a:gd name="f158" fmla="*/ f123 f45 1"/>
                <a:gd name="f159" fmla="*/ f124 f46 1"/>
                <a:gd name="f160" fmla="*/ f125 f46 1"/>
                <a:gd name="f161" fmla="*/ f126 f46 1"/>
                <a:gd name="f162" fmla="*/ f127 f45 1"/>
                <a:gd name="f163" fmla="*/ f128 f46 1"/>
                <a:gd name="f164" fmla="*/ f129 f45 1"/>
                <a:gd name="f165" fmla="*/ f130 f46 1"/>
                <a:gd name="f166" fmla="*/ f131 f45 1"/>
                <a:gd name="f167" fmla="*/ f132 f46 1"/>
                <a:gd name="f168" fmla="*/ f133 f45 1"/>
                <a:gd name="f169" fmla="*/ f134 f45 1"/>
                <a:gd name="f170" fmla="*/ f135 f45 1"/>
                <a:gd name="f171" fmla="*/ f136 f46 1"/>
                <a:gd name="f172" fmla="*/ f137 f46 1"/>
                <a:gd name="f173" fmla="*/ f138 f45 1"/>
                <a:gd name="f174" fmla="*/ f139 f46 1"/>
                <a:gd name="f175" fmla="*/ f140 f46 1"/>
                <a:gd name="f176" fmla="*/ f141 f46 1"/>
                <a:gd name="f177" fmla="*/ f142 f45 1"/>
                <a:gd name="f178" fmla="*/ f143 f46 1"/>
                <a:gd name="f179" fmla="*/ f144 f45 1"/>
                <a:gd name="f180" fmla="*/ f145 f46 1"/>
                <a:gd name="f181" fmla="*/ f146 f45 1"/>
                <a:gd name="f182" fmla="*/ f147 f46 1"/>
                <a:gd name="f183" fmla="*/ f148 f45 1"/>
                <a:gd name="f184" fmla="*/ f149 f46 1"/>
                <a:gd name="f185" fmla="*/ f150 f45 1"/>
                <a:gd name="f186" fmla="*/ f151 f46 1"/>
                <a:gd name="f187" fmla="*/ f152 f46 1"/>
                <a:gd name="f188" fmla="*/ f153 f46 1"/>
              </a:gdLst>
              <a:ahLst/>
              <a:cxnLst>
                <a:cxn ang="3cd4">
                  <a:pos x="hc" y="t"/>
                </a:cxn>
                <a:cxn ang="0">
                  <a:pos x="r" y="vc"/>
                </a:cxn>
                <a:cxn ang="cd4">
                  <a:pos x="hc" y="b"/>
                </a:cxn>
                <a:cxn ang="cd2">
                  <a:pos x="l" y="vc"/>
                </a:cxn>
                <a:cxn ang="f87">
                  <a:pos x="f158" y="f159"/>
                </a:cxn>
                <a:cxn ang="f87">
                  <a:pos x="f158" y="f160"/>
                </a:cxn>
                <a:cxn ang="f87">
                  <a:pos x="f158" y="f161"/>
                </a:cxn>
                <a:cxn ang="f87">
                  <a:pos x="f162" y="f163"/>
                </a:cxn>
                <a:cxn ang="f87">
                  <a:pos x="f164" y="f165"/>
                </a:cxn>
                <a:cxn ang="f87">
                  <a:pos x="f166" y="f167"/>
                </a:cxn>
                <a:cxn ang="f87">
                  <a:pos x="f168" y="f167"/>
                </a:cxn>
                <a:cxn ang="f87">
                  <a:pos x="f169" y="f167"/>
                </a:cxn>
                <a:cxn ang="f87">
                  <a:pos x="f170" y="f171"/>
                </a:cxn>
                <a:cxn ang="f87">
                  <a:pos x="f170" y="f172"/>
                </a:cxn>
                <a:cxn ang="f87">
                  <a:pos x="f173" y="f174"/>
                </a:cxn>
                <a:cxn ang="f87">
                  <a:pos x="f173" y="f175"/>
                </a:cxn>
                <a:cxn ang="f87">
                  <a:pos x="f173" y="f176"/>
                </a:cxn>
                <a:cxn ang="f87">
                  <a:pos x="f177" y="f178"/>
                </a:cxn>
                <a:cxn ang="f87">
                  <a:pos x="f179" y="f180"/>
                </a:cxn>
                <a:cxn ang="f87">
                  <a:pos x="f179" y="f180"/>
                </a:cxn>
                <a:cxn ang="f87">
                  <a:pos x="f181" y="f182"/>
                </a:cxn>
                <a:cxn ang="f87">
                  <a:pos x="f183" y="f184"/>
                </a:cxn>
                <a:cxn ang="f87">
                  <a:pos x="f185" y="f186"/>
                </a:cxn>
                <a:cxn ang="f87">
                  <a:pos x="f185" y="f176"/>
                </a:cxn>
                <a:cxn ang="f87">
                  <a:pos x="f185" y="f187"/>
                </a:cxn>
                <a:cxn ang="f87">
                  <a:pos x="f185" y="f187"/>
                </a:cxn>
                <a:cxn ang="f87">
                  <a:pos x="f185" y="f187"/>
                </a:cxn>
                <a:cxn ang="f87">
                  <a:pos x="f158" y="f188"/>
                </a:cxn>
                <a:cxn ang="f87">
                  <a:pos x="f158" y="f159"/>
                </a:cxn>
                <a:cxn ang="f87">
                  <a:pos x="f158" y="f159"/>
                </a:cxn>
              </a:cxnLst>
              <a:rect l="f154" t="f157" r="f155" b="f156"/>
              <a:pathLst>
                <a:path w="77737" h="651915">
                  <a:moveTo>
                    <a:pt x="f8" y="f9"/>
                  </a:moveTo>
                  <a:cubicBezTo>
                    <a:pt x="f8" y="f9"/>
                    <a:pt x="f8" y="f10"/>
                    <a:pt x="f8" y="f10"/>
                  </a:cubicBezTo>
                  <a:lnTo>
                    <a:pt x="f8" y="f11"/>
                  </a:lnTo>
                  <a:cubicBezTo>
                    <a:pt x="f8" y="f11"/>
                    <a:pt x="f12" y="f13"/>
                    <a:pt x="f12" y="f13"/>
                  </a:cubicBezTo>
                  <a:cubicBezTo>
                    <a:pt x="f12" y="f13"/>
                    <a:pt x="f12" y="f14"/>
                    <a:pt x="f15" y="f14"/>
                  </a:cubicBezTo>
                  <a:lnTo>
                    <a:pt x="f16" y="f5"/>
                  </a:lnTo>
                  <a:lnTo>
                    <a:pt x="f17" y="f5"/>
                  </a:lnTo>
                  <a:cubicBezTo>
                    <a:pt x="f18" y="f5"/>
                    <a:pt x="f18" y="f5"/>
                    <a:pt x="f19" y="f5"/>
                  </a:cubicBezTo>
                  <a:cubicBezTo>
                    <a:pt x="f20" y="f5"/>
                    <a:pt x="f21" y="f11"/>
                    <a:pt x="f22" y="f23"/>
                  </a:cubicBezTo>
                  <a:lnTo>
                    <a:pt x="f22" y="f24"/>
                  </a:lnTo>
                  <a:lnTo>
                    <a:pt x="f25" y="f26"/>
                  </a:lnTo>
                  <a:lnTo>
                    <a:pt x="f25" y="f27"/>
                  </a:lnTo>
                  <a:lnTo>
                    <a:pt x="f25" y="f28"/>
                  </a:lnTo>
                  <a:cubicBezTo>
                    <a:pt x="f25" y="f29"/>
                    <a:pt x="f30" y="f31"/>
                    <a:pt x="f32" y="f33"/>
                  </a:cubicBezTo>
                  <a:cubicBezTo>
                    <a:pt x="f34" y="f33"/>
                    <a:pt x="f35" y="f33"/>
                    <a:pt x="f35" y="f36"/>
                  </a:cubicBezTo>
                  <a:lnTo>
                    <a:pt x="f35" y="f36"/>
                  </a:lnTo>
                  <a:cubicBezTo>
                    <a:pt x="f35" y="f36"/>
                    <a:pt x="f37" y="f36"/>
                    <a:pt x="f37" y="f29"/>
                  </a:cubicBezTo>
                  <a:cubicBezTo>
                    <a:pt x="f37" y="f29"/>
                    <a:pt x="f38" y="f29"/>
                    <a:pt x="f38" y="f39"/>
                  </a:cubicBezTo>
                  <a:cubicBezTo>
                    <a:pt x="f38" y="f39"/>
                    <a:pt x="f6" y="f40"/>
                    <a:pt x="f6" y="f40"/>
                  </a:cubicBezTo>
                  <a:lnTo>
                    <a:pt x="f6" y="f28"/>
                  </a:lnTo>
                  <a:cubicBezTo>
                    <a:pt x="f6" y="f41"/>
                    <a:pt x="f6" y="f41"/>
                    <a:pt x="f6" y="f42"/>
                  </a:cubicBezTo>
                  <a:lnTo>
                    <a:pt x="f6" y="f42"/>
                  </a:lnTo>
                  <a:lnTo>
                    <a:pt x="f6" y="f42"/>
                  </a:lnTo>
                  <a:lnTo>
                    <a:pt x="f8" y="f43"/>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83">
              <a:extLst>
                <a:ext uri="{FF2B5EF4-FFF2-40B4-BE49-F238E27FC236}">
                  <a16:creationId xmlns:a16="http://schemas.microsoft.com/office/drawing/2014/main" id="{7FD74622-3234-6548-9A7B-FF55F983EA82}"/>
                </a:ext>
              </a:extLst>
            </p:cNvPr>
            <p:cNvSpPr/>
            <p:nvPr/>
          </p:nvSpPr>
          <p:spPr>
            <a:xfrm>
              <a:off x="1150882" y="1561200"/>
              <a:ext cx="243897" cy="2811185"/>
            </a:xfrm>
            <a:custGeom>
              <a:avLst/>
              <a:gdLst>
                <a:gd name="f0" fmla="val 10800000"/>
                <a:gd name="f1" fmla="val 5400000"/>
                <a:gd name="f2" fmla="val 180"/>
                <a:gd name="f3" fmla="val w"/>
                <a:gd name="f4" fmla="val h"/>
                <a:gd name="f5" fmla="val 0"/>
                <a:gd name="f6" fmla="val 243896"/>
                <a:gd name="f7" fmla="val 2811184"/>
                <a:gd name="f8" fmla="val 2807374"/>
                <a:gd name="f9" fmla="val 13973"/>
                <a:gd name="f10" fmla="val 10162"/>
                <a:gd name="f11" fmla="val 2541"/>
                <a:gd name="f12" fmla="val 8892"/>
                <a:gd name="f13" fmla="val 7622"/>
                <a:gd name="f14" fmla="val 5081"/>
                <a:gd name="f15" fmla="val 1270"/>
                <a:gd name="f16" fmla="val 229923"/>
                <a:gd name="f17" fmla="val 2808644"/>
                <a:gd name="f18" fmla="val 237545"/>
                <a:gd name="f19" fmla="val 2811185"/>
                <a:gd name="f20" fmla="+- 0 0 -90"/>
                <a:gd name="f21" fmla="*/ f3 1 243896"/>
                <a:gd name="f22" fmla="*/ f4 1 2811184"/>
                <a:gd name="f23" fmla="val f5"/>
                <a:gd name="f24" fmla="val f6"/>
                <a:gd name="f25" fmla="val f7"/>
                <a:gd name="f26" fmla="*/ f20 f0 1"/>
                <a:gd name="f27" fmla="+- f25 0 f23"/>
                <a:gd name="f28" fmla="+- f24 0 f23"/>
                <a:gd name="f29" fmla="*/ f26 1 f2"/>
                <a:gd name="f30" fmla="*/ f28 1 243896"/>
                <a:gd name="f31" fmla="*/ f27 1 2811184"/>
                <a:gd name="f32" fmla="*/ 243896 f28 1"/>
                <a:gd name="f33" fmla="*/ 2807374 f27 1"/>
                <a:gd name="f34" fmla="*/ 13973 f28 1"/>
                <a:gd name="f35" fmla="*/ 0 f27 1"/>
                <a:gd name="f36" fmla="*/ 10162 f28 1"/>
                <a:gd name="f37" fmla="*/ 2541 f27 1"/>
                <a:gd name="f38" fmla="*/ 8892 f28 1"/>
                <a:gd name="f39" fmla="*/ 7622 f28 1"/>
                <a:gd name="f40" fmla="*/ 5081 f28 1"/>
                <a:gd name="f41" fmla="*/ 0 f28 1"/>
                <a:gd name="f42" fmla="*/ 1270 f27 1"/>
                <a:gd name="f43" fmla="*/ 229923 f28 1"/>
                <a:gd name="f44" fmla="*/ 2808644 f27 1"/>
                <a:gd name="f45" fmla="*/ 237545 f28 1"/>
                <a:gd name="f46" fmla="*/ 2811185 f27 1"/>
                <a:gd name="f47" fmla="+- f29 0 f1"/>
                <a:gd name="f48" fmla="*/ f32 1 243896"/>
                <a:gd name="f49" fmla="*/ f33 1 2811184"/>
                <a:gd name="f50" fmla="*/ f34 1 243896"/>
                <a:gd name="f51" fmla="*/ f35 1 2811184"/>
                <a:gd name="f52" fmla="*/ f36 1 243896"/>
                <a:gd name="f53" fmla="*/ f37 1 2811184"/>
                <a:gd name="f54" fmla="*/ f38 1 243896"/>
                <a:gd name="f55" fmla="*/ f39 1 243896"/>
                <a:gd name="f56" fmla="*/ f40 1 243896"/>
                <a:gd name="f57" fmla="*/ f41 1 243896"/>
                <a:gd name="f58" fmla="*/ f42 1 2811184"/>
                <a:gd name="f59" fmla="*/ f43 1 243896"/>
                <a:gd name="f60" fmla="*/ f44 1 2811184"/>
                <a:gd name="f61" fmla="*/ f45 1 243896"/>
                <a:gd name="f62" fmla="*/ f46 1 2811184"/>
                <a:gd name="f63" fmla="*/ f23 1 f30"/>
                <a:gd name="f64" fmla="*/ f24 1 f30"/>
                <a:gd name="f65" fmla="*/ f23 1 f31"/>
                <a:gd name="f66" fmla="*/ f25 1 f31"/>
                <a:gd name="f67" fmla="*/ f48 1 f30"/>
                <a:gd name="f68" fmla="*/ f49 1 f31"/>
                <a:gd name="f69" fmla="*/ f50 1 f30"/>
                <a:gd name="f70" fmla="*/ f51 1 f31"/>
                <a:gd name="f71" fmla="*/ f52 1 f30"/>
                <a:gd name="f72" fmla="*/ f53 1 f31"/>
                <a:gd name="f73" fmla="*/ f54 1 f30"/>
                <a:gd name="f74" fmla="*/ f55 1 f30"/>
                <a:gd name="f75" fmla="*/ f56 1 f30"/>
                <a:gd name="f76" fmla="*/ f57 1 f30"/>
                <a:gd name="f77" fmla="*/ f58 1 f31"/>
                <a:gd name="f78" fmla="*/ f59 1 f30"/>
                <a:gd name="f79" fmla="*/ f60 1 f31"/>
                <a:gd name="f80" fmla="*/ f61 1 f30"/>
                <a:gd name="f81" fmla="*/ f62 1 f31"/>
                <a:gd name="f82" fmla="*/ f63 f21 1"/>
                <a:gd name="f83" fmla="*/ f64 f21 1"/>
                <a:gd name="f84" fmla="*/ f66 f22 1"/>
                <a:gd name="f85" fmla="*/ f65 f22 1"/>
                <a:gd name="f86" fmla="*/ f67 f21 1"/>
                <a:gd name="f87" fmla="*/ f68 f22 1"/>
                <a:gd name="f88" fmla="*/ f69 f21 1"/>
                <a:gd name="f89" fmla="*/ f70 f22 1"/>
                <a:gd name="f90" fmla="*/ f71 f21 1"/>
                <a:gd name="f91" fmla="*/ f72 f22 1"/>
                <a:gd name="f92" fmla="*/ f73 f21 1"/>
                <a:gd name="f93" fmla="*/ f74 f21 1"/>
                <a:gd name="f94" fmla="*/ f75 f21 1"/>
                <a:gd name="f95" fmla="*/ f76 f21 1"/>
                <a:gd name="f96" fmla="*/ f77 f22 1"/>
                <a:gd name="f97" fmla="*/ f78 f21 1"/>
                <a:gd name="f98" fmla="*/ f79 f22 1"/>
                <a:gd name="f99" fmla="*/ f80 f21 1"/>
                <a:gd name="f100" fmla="*/ f81 f22 1"/>
              </a:gdLst>
              <a:ahLst/>
              <a:cxnLst>
                <a:cxn ang="3cd4">
                  <a:pos x="hc" y="t"/>
                </a:cxn>
                <a:cxn ang="0">
                  <a:pos x="r" y="vc"/>
                </a:cxn>
                <a:cxn ang="cd4">
                  <a:pos x="hc" y="b"/>
                </a:cxn>
                <a:cxn ang="cd2">
                  <a:pos x="l" y="vc"/>
                </a:cxn>
                <a:cxn ang="f47">
                  <a:pos x="f86" y="f87"/>
                </a:cxn>
                <a:cxn ang="f47">
                  <a:pos x="f88" y="f89"/>
                </a:cxn>
                <a:cxn ang="f47">
                  <a:pos x="f90" y="f91"/>
                </a:cxn>
                <a:cxn ang="f47">
                  <a:pos x="f92" y="f91"/>
                </a:cxn>
                <a:cxn ang="f47">
                  <a:pos x="f93" y="f91"/>
                </a:cxn>
                <a:cxn ang="f47">
                  <a:pos x="f94" y="f91"/>
                </a:cxn>
                <a:cxn ang="f47">
                  <a:pos x="f95" y="f96"/>
                </a:cxn>
                <a:cxn ang="f47">
                  <a:pos x="f97" y="f98"/>
                </a:cxn>
                <a:cxn ang="f47">
                  <a:pos x="f99" y="f100"/>
                </a:cxn>
                <a:cxn ang="f47">
                  <a:pos x="f86" y="f87"/>
                </a:cxn>
              </a:cxnLst>
              <a:rect l="f82" t="f85" r="f83" b="f84"/>
              <a:pathLst>
                <a:path w="243896" h="2811184">
                  <a:moveTo>
                    <a:pt x="f6" y="f8"/>
                  </a:moveTo>
                  <a:lnTo>
                    <a:pt x="f9" y="f5"/>
                  </a:lnTo>
                  <a:lnTo>
                    <a:pt x="f10" y="f11"/>
                  </a:lnTo>
                  <a:lnTo>
                    <a:pt x="f12" y="f11"/>
                  </a:lnTo>
                  <a:lnTo>
                    <a:pt x="f13" y="f11"/>
                  </a:lnTo>
                  <a:lnTo>
                    <a:pt x="f14" y="f11"/>
                  </a:lnTo>
                  <a:lnTo>
                    <a:pt x="f5" y="f15"/>
                  </a:lnTo>
                  <a:lnTo>
                    <a:pt x="f16" y="f17"/>
                  </a:lnTo>
                  <a:lnTo>
                    <a:pt x="f18" y="f19"/>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84">
              <a:extLst>
                <a:ext uri="{FF2B5EF4-FFF2-40B4-BE49-F238E27FC236}">
                  <a16:creationId xmlns:a16="http://schemas.microsoft.com/office/drawing/2014/main" id="{856F6A7B-99C6-B7EE-4FE2-B96CDC720827}"/>
                </a:ext>
              </a:extLst>
            </p:cNvPr>
            <p:cNvSpPr/>
            <p:nvPr/>
          </p:nvSpPr>
          <p:spPr>
            <a:xfrm>
              <a:off x="1389695" y="438890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85">
              <a:extLst>
                <a:ext uri="{FF2B5EF4-FFF2-40B4-BE49-F238E27FC236}">
                  <a16:creationId xmlns:a16="http://schemas.microsoft.com/office/drawing/2014/main" id="{A516FA2F-CB5A-8C33-401B-9D7693AC7F5F}"/>
                </a:ext>
              </a:extLst>
            </p:cNvPr>
            <p:cNvSpPr/>
            <p:nvPr/>
          </p:nvSpPr>
          <p:spPr>
            <a:xfrm>
              <a:off x="725338" y="145322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86">
              <a:extLst>
                <a:ext uri="{FF2B5EF4-FFF2-40B4-BE49-F238E27FC236}">
                  <a16:creationId xmlns:a16="http://schemas.microsoft.com/office/drawing/2014/main" id="{1ADC9C26-B299-7A48-F346-67AAE3203314}"/>
                </a:ext>
              </a:extLst>
            </p:cNvPr>
            <p:cNvSpPr/>
            <p:nvPr/>
          </p:nvSpPr>
          <p:spPr>
            <a:xfrm>
              <a:off x="721525" y="1460845"/>
              <a:ext cx="19056" cy="56144"/>
            </a:xfrm>
            <a:custGeom>
              <a:avLst/>
              <a:gdLst>
                <a:gd name="f0" fmla="val 10800000"/>
                <a:gd name="f1" fmla="val 5400000"/>
                <a:gd name="f2" fmla="val 180"/>
                <a:gd name="f3" fmla="val w"/>
                <a:gd name="f4" fmla="val h"/>
                <a:gd name="f5" fmla="val 0"/>
                <a:gd name="f6" fmla="val 19054"/>
                <a:gd name="f7" fmla="val 56142"/>
                <a:gd name="f8" fmla="val 15244"/>
                <a:gd name="f9" fmla="val 8892"/>
                <a:gd name="f10" fmla="val 5081"/>
                <a:gd name="f11" fmla="val 6352"/>
                <a:gd name="f12" fmla="val 3811"/>
                <a:gd name="f13" fmla="val 2541"/>
                <a:gd name="f14" fmla="val 1270"/>
                <a:gd name="f15" fmla="val 49542"/>
                <a:gd name="f16" fmla="val 53353"/>
                <a:gd name="f17" fmla="val 57164"/>
                <a:gd name="f18" fmla="val 12703"/>
                <a:gd name="f19" fmla="val 55893"/>
                <a:gd name="f20" fmla="val 16514"/>
                <a:gd name="f21" fmla="val 48272"/>
                <a:gd name="f22" fmla="val 47001"/>
                <a:gd name="f23" fmla="+- 0 0 -90"/>
                <a:gd name="f24" fmla="*/ f3 1 19054"/>
                <a:gd name="f25" fmla="*/ f4 1 56142"/>
                <a:gd name="f26" fmla="val f5"/>
                <a:gd name="f27" fmla="val f6"/>
                <a:gd name="f28" fmla="val f7"/>
                <a:gd name="f29" fmla="*/ f23 f0 1"/>
                <a:gd name="f30" fmla="+- f28 0 f26"/>
                <a:gd name="f31" fmla="+- f27 0 f26"/>
                <a:gd name="f32" fmla="*/ f29 1 f2"/>
                <a:gd name="f33" fmla="*/ f31 1 19054"/>
                <a:gd name="f34" fmla="*/ f30 1 56142"/>
                <a:gd name="f35" fmla="*/ 15244 f31 1"/>
                <a:gd name="f36" fmla="*/ 8892 f30 1"/>
                <a:gd name="f37" fmla="*/ 5081 f31 1"/>
                <a:gd name="f38" fmla="*/ 6352 f30 1"/>
                <a:gd name="f39" fmla="*/ 3811 f31 1"/>
                <a:gd name="f40" fmla="*/ 2541 f31 1"/>
                <a:gd name="f41" fmla="*/ 5081 f30 1"/>
                <a:gd name="f42" fmla="*/ 1270 f31 1"/>
                <a:gd name="f43" fmla="*/ 3811 f30 1"/>
                <a:gd name="f44" fmla="*/ 0 f31 1"/>
                <a:gd name="f45" fmla="*/ 2541 f30 1"/>
                <a:gd name="f46" fmla="*/ 1270 f30 1"/>
                <a:gd name="f47" fmla="*/ 0 f30 1"/>
                <a:gd name="f48" fmla="*/ 49542 f30 1"/>
                <a:gd name="f49" fmla="*/ 12703 f31 1"/>
                <a:gd name="f50" fmla="*/ 55893 f30 1"/>
                <a:gd name="f51" fmla="*/ 19054 f31 1"/>
                <a:gd name="f52" fmla="*/ 47001 f30 1"/>
                <a:gd name="f53" fmla="+- f32 0 f1"/>
                <a:gd name="f54" fmla="*/ f35 1 19054"/>
                <a:gd name="f55" fmla="*/ f36 1 56142"/>
                <a:gd name="f56" fmla="*/ f37 1 19054"/>
                <a:gd name="f57" fmla="*/ f38 1 56142"/>
                <a:gd name="f58" fmla="*/ f39 1 19054"/>
                <a:gd name="f59" fmla="*/ f40 1 19054"/>
                <a:gd name="f60" fmla="*/ f41 1 56142"/>
                <a:gd name="f61" fmla="*/ f42 1 19054"/>
                <a:gd name="f62" fmla="*/ f43 1 56142"/>
                <a:gd name="f63" fmla="*/ f44 1 19054"/>
                <a:gd name="f64" fmla="*/ f45 1 56142"/>
                <a:gd name="f65" fmla="*/ f46 1 56142"/>
                <a:gd name="f66" fmla="*/ f47 1 56142"/>
                <a:gd name="f67" fmla="*/ f48 1 56142"/>
                <a:gd name="f68" fmla="*/ f49 1 19054"/>
                <a:gd name="f69" fmla="*/ f50 1 56142"/>
                <a:gd name="f70" fmla="*/ f51 1 19054"/>
                <a:gd name="f71" fmla="*/ f52 1 56142"/>
                <a:gd name="f72" fmla="*/ f26 1 f33"/>
                <a:gd name="f73" fmla="*/ f27 1 f33"/>
                <a:gd name="f74" fmla="*/ f26 1 f34"/>
                <a:gd name="f75" fmla="*/ f28 1 f34"/>
                <a:gd name="f76" fmla="*/ f54 1 f33"/>
                <a:gd name="f77" fmla="*/ f55 1 f34"/>
                <a:gd name="f78" fmla="*/ f56 1 f33"/>
                <a:gd name="f79" fmla="*/ f57 1 f34"/>
                <a:gd name="f80" fmla="*/ f58 1 f33"/>
                <a:gd name="f81" fmla="*/ f59 1 f33"/>
                <a:gd name="f82" fmla="*/ f60 1 f34"/>
                <a:gd name="f83" fmla="*/ f61 1 f33"/>
                <a:gd name="f84" fmla="*/ f62 1 f34"/>
                <a:gd name="f85" fmla="*/ f63 1 f33"/>
                <a:gd name="f86" fmla="*/ f64 1 f34"/>
                <a:gd name="f87" fmla="*/ f65 1 f34"/>
                <a:gd name="f88" fmla="*/ f66 1 f34"/>
                <a:gd name="f89" fmla="*/ f67 1 f34"/>
                <a:gd name="f90" fmla="*/ f68 1 f33"/>
                <a:gd name="f91" fmla="*/ f69 1 f34"/>
                <a:gd name="f92" fmla="*/ f70 1 f33"/>
                <a:gd name="f93" fmla="*/ f71 1 f34"/>
                <a:gd name="f94" fmla="*/ f72 f24 1"/>
                <a:gd name="f95" fmla="*/ f73 f24 1"/>
                <a:gd name="f96" fmla="*/ f75 f25 1"/>
                <a:gd name="f97" fmla="*/ f74 f25 1"/>
                <a:gd name="f98" fmla="*/ f76 f24 1"/>
                <a:gd name="f99" fmla="*/ f77 f25 1"/>
                <a:gd name="f100" fmla="*/ f78 f24 1"/>
                <a:gd name="f101" fmla="*/ f79 f25 1"/>
                <a:gd name="f102" fmla="*/ f80 f24 1"/>
                <a:gd name="f103" fmla="*/ f81 f24 1"/>
                <a:gd name="f104" fmla="*/ f82 f25 1"/>
                <a:gd name="f105" fmla="*/ f83 f24 1"/>
                <a:gd name="f106" fmla="*/ f84 f25 1"/>
                <a:gd name="f107" fmla="*/ f85 f24 1"/>
                <a:gd name="f108" fmla="*/ f86 f25 1"/>
                <a:gd name="f109" fmla="*/ f87 f25 1"/>
                <a:gd name="f110" fmla="*/ f88 f25 1"/>
                <a:gd name="f111" fmla="*/ f89 f25 1"/>
                <a:gd name="f112" fmla="*/ f90 f24 1"/>
                <a:gd name="f113" fmla="*/ f91 f25 1"/>
                <a:gd name="f114" fmla="*/ f92 f24 1"/>
                <a:gd name="f115" fmla="*/ f93 f25 1"/>
              </a:gdLst>
              <a:ahLst/>
              <a:cxnLst>
                <a:cxn ang="3cd4">
                  <a:pos x="hc" y="t"/>
                </a:cxn>
                <a:cxn ang="0">
                  <a:pos x="r" y="vc"/>
                </a:cxn>
                <a:cxn ang="cd4">
                  <a:pos x="hc" y="b"/>
                </a:cxn>
                <a:cxn ang="cd2">
                  <a:pos x="l" y="vc"/>
                </a:cxn>
                <a:cxn ang="f53">
                  <a:pos x="f98" y="f99"/>
                </a:cxn>
                <a:cxn ang="f53">
                  <a:pos x="f100" y="f101"/>
                </a:cxn>
                <a:cxn ang="f53">
                  <a:pos x="f100" y="f101"/>
                </a:cxn>
                <a:cxn ang="f53">
                  <a:pos x="f102" y="f101"/>
                </a:cxn>
                <a:cxn ang="f53">
                  <a:pos x="f103" y="f104"/>
                </a:cxn>
                <a:cxn ang="f53">
                  <a:pos x="f105" y="f106"/>
                </a:cxn>
                <a:cxn ang="f53">
                  <a:pos x="f107" y="f108"/>
                </a:cxn>
                <a:cxn ang="f53">
                  <a:pos x="f107" y="f108"/>
                </a:cxn>
                <a:cxn ang="f53">
                  <a:pos x="f107" y="f109"/>
                </a:cxn>
                <a:cxn ang="f53">
                  <a:pos x="f107" y="f110"/>
                </a:cxn>
                <a:cxn ang="f53">
                  <a:pos x="f107" y="f110"/>
                </a:cxn>
                <a:cxn ang="f53">
                  <a:pos x="f107" y="f110"/>
                </a:cxn>
                <a:cxn ang="f53">
                  <a:pos x="f100" y="f111"/>
                </a:cxn>
                <a:cxn ang="f53">
                  <a:pos x="f112" y="f113"/>
                </a:cxn>
                <a:cxn ang="f53">
                  <a:pos x="f114" y="f111"/>
                </a:cxn>
                <a:cxn ang="f53">
                  <a:pos x="f114" y="f115"/>
                </a:cxn>
                <a:cxn ang="f53">
                  <a:pos x="f98" y="f99"/>
                </a:cxn>
              </a:cxnLst>
              <a:rect l="f94" t="f97" r="f95" b="f96"/>
              <a:pathLst>
                <a:path w="19054" h="56142">
                  <a:moveTo>
                    <a:pt x="f8" y="f9"/>
                  </a:moveTo>
                  <a:lnTo>
                    <a:pt x="f10" y="f11"/>
                  </a:lnTo>
                  <a:lnTo>
                    <a:pt x="f10" y="f11"/>
                  </a:lnTo>
                  <a:lnTo>
                    <a:pt x="f12" y="f11"/>
                  </a:lnTo>
                  <a:cubicBezTo>
                    <a:pt x="f12" y="f11"/>
                    <a:pt x="f13" y="f11"/>
                    <a:pt x="f13" y="f10"/>
                  </a:cubicBezTo>
                  <a:cubicBezTo>
                    <a:pt x="f13" y="f10"/>
                    <a:pt x="f14" y="f12"/>
                    <a:pt x="f14" y="f12"/>
                  </a:cubicBezTo>
                  <a:lnTo>
                    <a:pt x="f5" y="f13"/>
                  </a:lnTo>
                  <a:lnTo>
                    <a:pt x="f5" y="f13"/>
                  </a:lnTo>
                  <a:cubicBezTo>
                    <a:pt x="f5" y="f13"/>
                    <a:pt x="f5" y="f14"/>
                    <a:pt x="f5" y="f14"/>
                  </a:cubicBezTo>
                  <a:cubicBezTo>
                    <a:pt x="f5" y="f14"/>
                    <a:pt x="f5" y="f5"/>
                    <a:pt x="f5" y="f5"/>
                  </a:cubicBezTo>
                  <a:lnTo>
                    <a:pt x="f5" y="f5"/>
                  </a:lnTo>
                  <a:lnTo>
                    <a:pt x="f5" y="f5"/>
                  </a:lnTo>
                  <a:lnTo>
                    <a:pt x="f10" y="f15"/>
                  </a:lnTo>
                  <a:cubicBezTo>
                    <a:pt x="f10" y="f16"/>
                    <a:pt x="f9" y="f17"/>
                    <a:pt x="f18" y="f19"/>
                  </a:cubicBezTo>
                  <a:cubicBezTo>
                    <a:pt x="f20" y="f19"/>
                    <a:pt x="f6" y="f16"/>
                    <a:pt x="f6" y="f15"/>
                  </a:cubicBezTo>
                  <a:cubicBezTo>
                    <a:pt x="f6" y="f21"/>
                    <a:pt x="f6" y="f21"/>
                    <a:pt x="f6" y="f22"/>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87">
              <a:extLst>
                <a:ext uri="{FF2B5EF4-FFF2-40B4-BE49-F238E27FC236}">
                  <a16:creationId xmlns:a16="http://schemas.microsoft.com/office/drawing/2014/main" id="{7E894240-1AF1-0E83-81BA-FEF7D7D1B85E}"/>
                </a:ext>
              </a:extLst>
            </p:cNvPr>
            <p:cNvSpPr/>
            <p:nvPr/>
          </p:nvSpPr>
          <p:spPr>
            <a:xfrm>
              <a:off x="1520537" y="1355415"/>
              <a:ext cx="241355" cy="67327"/>
            </a:xfrm>
            <a:custGeom>
              <a:avLst/>
              <a:gdLst>
                <a:gd name="f0" fmla="val 10800000"/>
                <a:gd name="f1" fmla="val 5400000"/>
                <a:gd name="f2" fmla="val 180"/>
                <a:gd name="f3" fmla="val w"/>
                <a:gd name="f4" fmla="val h"/>
                <a:gd name="f5" fmla="val 0"/>
                <a:gd name="f6" fmla="val 241355"/>
                <a:gd name="f7" fmla="val 67326"/>
                <a:gd name="f8" fmla="val 6351"/>
                <a:gd name="f9" fmla="val 3811"/>
                <a:gd name="f10" fmla="val 8892"/>
                <a:gd name="f11" fmla="val 7622"/>
                <a:gd name="f12" fmla="val 11433"/>
                <a:gd name="f13" fmla="val 13973"/>
                <a:gd name="f14" fmla="val 1270"/>
                <a:gd name="f15" fmla="val 15244"/>
                <a:gd name="f16" fmla="val 16514"/>
                <a:gd name="f17" fmla="val 241356"/>
                <a:gd name="f18" fmla="val 62245"/>
                <a:gd name="f19" fmla="val 240085"/>
                <a:gd name="f20" fmla="val 52083"/>
                <a:gd name="f21" fmla="val 2541"/>
                <a:gd name="f22" fmla="val 5081"/>
                <a:gd name="f23" fmla="+- 0 0 -90"/>
                <a:gd name="f24" fmla="*/ f3 1 241355"/>
                <a:gd name="f25" fmla="*/ f4 1 67326"/>
                <a:gd name="f26" fmla="val f5"/>
                <a:gd name="f27" fmla="val f6"/>
                <a:gd name="f28" fmla="val f7"/>
                <a:gd name="f29" fmla="*/ f23 f0 1"/>
                <a:gd name="f30" fmla="+- f28 0 f26"/>
                <a:gd name="f31" fmla="+- f27 0 f26"/>
                <a:gd name="f32" fmla="*/ f29 1 f2"/>
                <a:gd name="f33" fmla="*/ f31 1 241355"/>
                <a:gd name="f34" fmla="*/ f30 1 67326"/>
                <a:gd name="f35" fmla="*/ 6351 f31 1"/>
                <a:gd name="f36" fmla="*/ 3811 f30 1"/>
                <a:gd name="f37" fmla="*/ 3811 f31 1"/>
                <a:gd name="f38" fmla="*/ 13973 f30 1"/>
                <a:gd name="f39" fmla="*/ 1270 f31 1"/>
                <a:gd name="f40" fmla="*/ 15244 f30 1"/>
                <a:gd name="f41" fmla="*/ 8892 f31 1"/>
                <a:gd name="f42" fmla="*/ 16514 f30 1"/>
                <a:gd name="f43" fmla="*/ 241356 f31 1"/>
                <a:gd name="f44" fmla="*/ 67326 f30 1"/>
                <a:gd name="f45" fmla="*/ 62245 f30 1"/>
                <a:gd name="f46" fmla="*/ 240085 f31 1"/>
                <a:gd name="f47" fmla="*/ 52083 f30 1"/>
                <a:gd name="f48" fmla="*/ 0 f30 1"/>
                <a:gd name="f49" fmla="*/ 0 f31 1"/>
                <a:gd name="f50" fmla="+- f32 0 f1"/>
                <a:gd name="f51" fmla="*/ f35 1 241355"/>
                <a:gd name="f52" fmla="*/ f36 1 67326"/>
                <a:gd name="f53" fmla="*/ f37 1 241355"/>
                <a:gd name="f54" fmla="*/ f38 1 67326"/>
                <a:gd name="f55" fmla="*/ f39 1 241355"/>
                <a:gd name="f56" fmla="*/ f40 1 67326"/>
                <a:gd name="f57" fmla="*/ f41 1 241355"/>
                <a:gd name="f58" fmla="*/ f42 1 67326"/>
                <a:gd name="f59" fmla="*/ f43 1 241355"/>
                <a:gd name="f60" fmla="*/ f44 1 67326"/>
                <a:gd name="f61" fmla="*/ f45 1 67326"/>
                <a:gd name="f62" fmla="*/ f46 1 241355"/>
                <a:gd name="f63" fmla="*/ f47 1 67326"/>
                <a:gd name="f64" fmla="*/ f48 1 67326"/>
                <a:gd name="f65" fmla="*/ f49 1 241355"/>
                <a:gd name="f66" fmla="*/ f26 1 f33"/>
                <a:gd name="f67" fmla="*/ f27 1 f33"/>
                <a:gd name="f68" fmla="*/ f26 1 f34"/>
                <a:gd name="f69" fmla="*/ f28 1 f34"/>
                <a:gd name="f70" fmla="*/ f51 1 f33"/>
                <a:gd name="f71" fmla="*/ f52 1 f34"/>
                <a:gd name="f72" fmla="*/ f53 1 f33"/>
                <a:gd name="f73" fmla="*/ f54 1 f34"/>
                <a:gd name="f74" fmla="*/ f55 1 f33"/>
                <a:gd name="f75" fmla="*/ f56 1 f34"/>
                <a:gd name="f76" fmla="*/ f57 1 f33"/>
                <a:gd name="f77" fmla="*/ f58 1 f34"/>
                <a:gd name="f78" fmla="*/ f59 1 f33"/>
                <a:gd name="f79" fmla="*/ f60 1 f34"/>
                <a:gd name="f80" fmla="*/ f61 1 f34"/>
                <a:gd name="f81" fmla="*/ f62 1 f33"/>
                <a:gd name="f82" fmla="*/ f63 1 f34"/>
                <a:gd name="f83" fmla="*/ f64 1 f34"/>
                <a:gd name="f84" fmla="*/ f65 1 f33"/>
                <a:gd name="f85" fmla="*/ f66 f24 1"/>
                <a:gd name="f86" fmla="*/ f67 f24 1"/>
                <a:gd name="f87" fmla="*/ f69 f25 1"/>
                <a:gd name="f88" fmla="*/ f68 f25 1"/>
                <a:gd name="f89" fmla="*/ f70 f24 1"/>
                <a:gd name="f90" fmla="*/ f71 f25 1"/>
                <a:gd name="f91" fmla="*/ f72 f24 1"/>
                <a:gd name="f92" fmla="*/ f73 f25 1"/>
                <a:gd name="f93" fmla="*/ f74 f24 1"/>
                <a:gd name="f94" fmla="*/ f75 f25 1"/>
                <a:gd name="f95" fmla="*/ f76 f24 1"/>
                <a:gd name="f96" fmla="*/ f77 f25 1"/>
                <a:gd name="f97" fmla="*/ f78 f24 1"/>
                <a:gd name="f98" fmla="*/ f79 f25 1"/>
                <a:gd name="f99" fmla="*/ f80 f25 1"/>
                <a:gd name="f100" fmla="*/ f81 f24 1"/>
                <a:gd name="f101" fmla="*/ f82 f25 1"/>
                <a:gd name="f102" fmla="*/ f83 f25 1"/>
                <a:gd name="f103" fmla="*/ f84 f24 1"/>
              </a:gdLst>
              <a:ahLst/>
              <a:cxnLst>
                <a:cxn ang="3cd4">
                  <a:pos x="hc" y="t"/>
                </a:cxn>
                <a:cxn ang="0">
                  <a:pos x="r" y="vc"/>
                </a:cxn>
                <a:cxn ang="cd4">
                  <a:pos x="hc" y="b"/>
                </a:cxn>
                <a:cxn ang="cd2">
                  <a:pos x="l" y="vc"/>
                </a:cxn>
                <a:cxn ang="f50">
                  <a:pos x="f89" y="f90"/>
                </a:cxn>
                <a:cxn ang="f50">
                  <a:pos x="f91" y="f92"/>
                </a:cxn>
                <a:cxn ang="f50">
                  <a:pos x="f91" y="f92"/>
                </a:cxn>
                <a:cxn ang="f50">
                  <a:pos x="f93" y="f94"/>
                </a:cxn>
                <a:cxn ang="f50">
                  <a:pos x="f95" y="f96"/>
                </a:cxn>
                <a:cxn ang="f50">
                  <a:pos x="f97" y="f98"/>
                </a:cxn>
                <a:cxn ang="f50">
                  <a:pos x="f97" y="f99"/>
                </a:cxn>
                <a:cxn ang="f50">
                  <a:pos x="f100" y="f101"/>
                </a:cxn>
                <a:cxn ang="f50">
                  <a:pos x="f93" y="f102"/>
                </a:cxn>
                <a:cxn ang="f50">
                  <a:pos x="f103" y="f102"/>
                </a:cxn>
                <a:cxn ang="f50">
                  <a:pos x="f89" y="f90"/>
                </a:cxn>
              </a:cxnLst>
              <a:rect l="f85" t="f88" r="f86" b="f87"/>
              <a:pathLst>
                <a:path w="241355" h="67326">
                  <a:moveTo>
                    <a:pt x="f8" y="f9"/>
                  </a:moveTo>
                  <a:cubicBezTo>
                    <a:pt x="f10" y="f11"/>
                    <a:pt x="f8" y="f12"/>
                    <a:pt x="f9" y="f13"/>
                  </a:cubicBezTo>
                  <a:cubicBezTo>
                    <a:pt x="f9" y="f13"/>
                    <a:pt x="f9" y="f13"/>
                    <a:pt x="f9" y="f13"/>
                  </a:cubicBezTo>
                  <a:lnTo>
                    <a:pt x="f14" y="f15"/>
                  </a:lnTo>
                  <a:lnTo>
                    <a:pt x="f10" y="f16"/>
                  </a:lnTo>
                  <a:lnTo>
                    <a:pt x="f17" y="f7"/>
                  </a:lnTo>
                  <a:lnTo>
                    <a:pt x="f17" y="f18"/>
                  </a:lnTo>
                  <a:lnTo>
                    <a:pt x="f19" y="f20"/>
                  </a:lnTo>
                  <a:lnTo>
                    <a:pt x="f14" y="f5"/>
                  </a:lnTo>
                  <a:lnTo>
                    <a:pt x="f5" y="f5"/>
                  </a:lnTo>
                  <a:cubicBezTo>
                    <a:pt x="f21" y="f5"/>
                    <a:pt x="f22"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88">
              <a:extLst>
                <a:ext uri="{FF2B5EF4-FFF2-40B4-BE49-F238E27FC236}">
                  <a16:creationId xmlns:a16="http://schemas.microsoft.com/office/drawing/2014/main" id="{30C655EE-374B-4422-9357-69A9CD7DF57A}"/>
                </a:ext>
              </a:extLst>
            </p:cNvPr>
            <p:cNvSpPr/>
            <p:nvPr/>
          </p:nvSpPr>
          <p:spPr>
            <a:xfrm>
              <a:off x="1517995" y="1355415"/>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1270 f16 1"/>
                <a:gd name="f21" fmla="*/ 0 f15 1"/>
                <a:gd name="f22" fmla="*/ 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 ang="f23">
                  <a:pos x="f38" y="f39"/>
                </a:cxn>
              </a:cxnLst>
              <a:rect l="f34" t="f37" r="f35" b="f36"/>
              <a:pathLst>
                <a:path w="1270" h="12703">
                  <a:moveTo>
                    <a:pt x="f6" y="f5"/>
                  </a:moveTo>
                  <a:lnTo>
                    <a:pt x="f5" y="f5"/>
                  </a:ln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89">
              <a:extLst>
                <a:ext uri="{FF2B5EF4-FFF2-40B4-BE49-F238E27FC236}">
                  <a16:creationId xmlns:a16="http://schemas.microsoft.com/office/drawing/2014/main" id="{D22C6370-FB7D-C4A4-7A41-BCC1EE66F4CA}"/>
                </a:ext>
              </a:extLst>
            </p:cNvPr>
            <p:cNvSpPr/>
            <p:nvPr/>
          </p:nvSpPr>
          <p:spPr>
            <a:xfrm>
              <a:off x="2332259" y="1100087"/>
              <a:ext cx="762170" cy="442066"/>
            </a:xfrm>
            <a:custGeom>
              <a:avLst/>
              <a:gdLst>
                <a:gd name="f0" fmla="val 10800000"/>
                <a:gd name="f1" fmla="val 5400000"/>
                <a:gd name="f2" fmla="val 180"/>
                <a:gd name="f3" fmla="val w"/>
                <a:gd name="f4" fmla="val h"/>
                <a:gd name="f5" fmla="val 0"/>
                <a:gd name="f6" fmla="val 762175"/>
                <a:gd name="f7" fmla="val 442066"/>
                <a:gd name="f8" fmla="val 3811"/>
                <a:gd name="f9" fmla="val 431904"/>
                <a:gd name="f10" fmla="val 5081"/>
                <a:gd name="f11" fmla="val 6351"/>
                <a:gd name="f12" fmla="val 7622"/>
                <a:gd name="f13" fmla="val 433174"/>
                <a:gd name="f14" fmla="val 434444"/>
                <a:gd name="f15" fmla="val 8892"/>
                <a:gd name="f16" fmla="val 435715"/>
                <a:gd name="f17" fmla="val 436985"/>
                <a:gd name="f18" fmla="val 762176"/>
                <a:gd name="f19" fmla="val 17784"/>
                <a:gd name="f20" fmla="val 429363"/>
                <a:gd name="f21" fmla="val 2541"/>
                <a:gd name="f22" fmla="+- 0 0 -90"/>
                <a:gd name="f23" fmla="*/ f3 1 762175"/>
                <a:gd name="f24" fmla="*/ f4 1 442066"/>
                <a:gd name="f25" fmla="val f5"/>
                <a:gd name="f26" fmla="val f6"/>
                <a:gd name="f27" fmla="val f7"/>
                <a:gd name="f28" fmla="*/ f22 f0 1"/>
                <a:gd name="f29" fmla="+- f27 0 f25"/>
                <a:gd name="f30" fmla="+- f26 0 f25"/>
                <a:gd name="f31" fmla="*/ f28 1 f2"/>
                <a:gd name="f32" fmla="*/ f30 1 762175"/>
                <a:gd name="f33" fmla="*/ f29 1 442066"/>
                <a:gd name="f34" fmla="*/ 3811 f30 1"/>
                <a:gd name="f35" fmla="*/ 431904 f29 1"/>
                <a:gd name="f36" fmla="*/ 5081 f30 1"/>
                <a:gd name="f37" fmla="*/ 6351 f30 1"/>
                <a:gd name="f38" fmla="*/ 7622 f30 1"/>
                <a:gd name="f39" fmla="*/ 433174 f29 1"/>
                <a:gd name="f40" fmla="*/ 8892 f30 1"/>
                <a:gd name="f41" fmla="*/ 434444 f29 1"/>
                <a:gd name="f42" fmla="*/ 435715 f29 1"/>
                <a:gd name="f43" fmla="*/ 436985 f29 1"/>
                <a:gd name="f44" fmla="*/ 442066 f29 1"/>
                <a:gd name="f45" fmla="*/ 762176 f30 1"/>
                <a:gd name="f46" fmla="*/ 17784 f29 1"/>
                <a:gd name="f47" fmla="*/ 5081 f29 1"/>
                <a:gd name="f48" fmla="*/ 0 f29 1"/>
                <a:gd name="f49" fmla="*/ 0 f30 1"/>
                <a:gd name="f50" fmla="*/ 429363 f29 1"/>
                <a:gd name="f51" fmla="*/ 2541 f30 1"/>
                <a:gd name="f52" fmla="+- f31 0 f1"/>
                <a:gd name="f53" fmla="*/ f34 1 762175"/>
                <a:gd name="f54" fmla="*/ f35 1 442066"/>
                <a:gd name="f55" fmla="*/ f36 1 762175"/>
                <a:gd name="f56" fmla="*/ f37 1 762175"/>
                <a:gd name="f57" fmla="*/ f38 1 762175"/>
                <a:gd name="f58" fmla="*/ f39 1 442066"/>
                <a:gd name="f59" fmla="*/ f40 1 762175"/>
                <a:gd name="f60" fmla="*/ f41 1 442066"/>
                <a:gd name="f61" fmla="*/ f42 1 442066"/>
                <a:gd name="f62" fmla="*/ f43 1 442066"/>
                <a:gd name="f63" fmla="*/ f44 1 442066"/>
                <a:gd name="f64" fmla="*/ f45 1 762175"/>
                <a:gd name="f65" fmla="*/ f46 1 442066"/>
                <a:gd name="f66" fmla="*/ f47 1 442066"/>
                <a:gd name="f67" fmla="*/ f48 1 442066"/>
                <a:gd name="f68" fmla="*/ f49 1 762175"/>
                <a:gd name="f69" fmla="*/ f50 1 442066"/>
                <a:gd name="f70" fmla="*/ f51 1 762175"/>
                <a:gd name="f71" fmla="*/ f25 1 f32"/>
                <a:gd name="f72" fmla="*/ f26 1 f32"/>
                <a:gd name="f73" fmla="*/ f25 1 f33"/>
                <a:gd name="f74" fmla="*/ f27 1 f33"/>
                <a:gd name="f75" fmla="*/ f53 1 f32"/>
                <a:gd name="f76" fmla="*/ f54 1 f33"/>
                <a:gd name="f77" fmla="*/ f55 1 f32"/>
                <a:gd name="f78" fmla="*/ f56 1 f32"/>
                <a:gd name="f79" fmla="*/ f57 1 f32"/>
                <a:gd name="f80" fmla="*/ f58 1 f33"/>
                <a:gd name="f81" fmla="*/ f59 1 f32"/>
                <a:gd name="f82" fmla="*/ f60 1 f33"/>
                <a:gd name="f83" fmla="*/ f61 1 f33"/>
                <a:gd name="f84" fmla="*/ f62 1 f33"/>
                <a:gd name="f85" fmla="*/ f63 1 f33"/>
                <a:gd name="f86" fmla="*/ f64 1 f32"/>
                <a:gd name="f87" fmla="*/ f65 1 f33"/>
                <a:gd name="f88" fmla="*/ f66 1 f33"/>
                <a:gd name="f89" fmla="*/ f67 1 f33"/>
                <a:gd name="f90" fmla="*/ f68 1 f32"/>
                <a:gd name="f91" fmla="*/ f69 1 f33"/>
                <a:gd name="f92" fmla="*/ f70 1 f32"/>
                <a:gd name="f93" fmla="*/ f71 f23 1"/>
                <a:gd name="f94" fmla="*/ f72 f23 1"/>
                <a:gd name="f95" fmla="*/ f74 f24 1"/>
                <a:gd name="f96" fmla="*/ f73 f24 1"/>
                <a:gd name="f97" fmla="*/ f75 f23 1"/>
                <a:gd name="f98" fmla="*/ f76 f24 1"/>
                <a:gd name="f99" fmla="*/ f77 f23 1"/>
                <a:gd name="f100" fmla="*/ f78 f23 1"/>
                <a:gd name="f101" fmla="*/ f79 f23 1"/>
                <a:gd name="f102" fmla="*/ f80 f24 1"/>
                <a:gd name="f103" fmla="*/ f81 f23 1"/>
                <a:gd name="f104" fmla="*/ f82 f24 1"/>
                <a:gd name="f105" fmla="*/ f83 f24 1"/>
                <a:gd name="f106" fmla="*/ f84 f24 1"/>
                <a:gd name="f107" fmla="*/ f85 f24 1"/>
                <a:gd name="f108" fmla="*/ f86 f23 1"/>
                <a:gd name="f109" fmla="*/ f87 f24 1"/>
                <a:gd name="f110" fmla="*/ f88 f24 1"/>
                <a:gd name="f111" fmla="*/ f89 f24 1"/>
                <a:gd name="f112" fmla="*/ f90 f23 1"/>
                <a:gd name="f113" fmla="*/ f91 f24 1"/>
                <a:gd name="f114" fmla="*/ f92 f23 1"/>
              </a:gdLst>
              <a:ahLst/>
              <a:cxnLst>
                <a:cxn ang="3cd4">
                  <a:pos x="hc" y="t"/>
                </a:cxn>
                <a:cxn ang="0">
                  <a:pos x="r" y="vc"/>
                </a:cxn>
                <a:cxn ang="cd4">
                  <a:pos x="hc" y="b"/>
                </a:cxn>
                <a:cxn ang="cd2">
                  <a:pos x="l" y="vc"/>
                </a:cxn>
                <a:cxn ang="f52">
                  <a:pos x="f97" y="f98"/>
                </a:cxn>
                <a:cxn ang="f52">
                  <a:pos x="f99" y="f98"/>
                </a:cxn>
                <a:cxn ang="f52">
                  <a:pos x="f100" y="f98"/>
                </a:cxn>
                <a:cxn ang="f52">
                  <a:pos x="f101" y="f102"/>
                </a:cxn>
                <a:cxn ang="f52">
                  <a:pos x="f103" y="f104"/>
                </a:cxn>
                <a:cxn ang="f52">
                  <a:pos x="f103" y="f105"/>
                </a:cxn>
                <a:cxn ang="f52">
                  <a:pos x="f103" y="f106"/>
                </a:cxn>
                <a:cxn ang="f52">
                  <a:pos x="f103" y="f106"/>
                </a:cxn>
                <a:cxn ang="f52">
                  <a:pos x="f103" y="f107"/>
                </a:cxn>
                <a:cxn ang="f52">
                  <a:pos x="f108" y="f109"/>
                </a:cxn>
                <a:cxn ang="f52">
                  <a:pos x="f108" y="f110"/>
                </a:cxn>
                <a:cxn ang="f52">
                  <a:pos x="f108" y="f111"/>
                </a:cxn>
                <a:cxn ang="f52">
                  <a:pos x="f112" y="f113"/>
                </a:cxn>
                <a:cxn ang="f52">
                  <a:pos x="f114" y="f113"/>
                </a:cxn>
                <a:cxn ang="f52">
                  <a:pos x="f97" y="f98"/>
                </a:cxn>
              </a:cxnLst>
              <a:rect l="f93" t="f96" r="f94" b="f95"/>
              <a:pathLst>
                <a:path w="762175" h="442066">
                  <a:moveTo>
                    <a:pt x="f8" y="f9"/>
                  </a:moveTo>
                  <a:cubicBezTo>
                    <a:pt x="f8" y="f9"/>
                    <a:pt x="f10" y="f9"/>
                    <a:pt x="f10" y="f9"/>
                  </a:cubicBezTo>
                  <a:lnTo>
                    <a:pt x="f11" y="f9"/>
                  </a:lnTo>
                  <a:cubicBezTo>
                    <a:pt x="f11" y="f9"/>
                    <a:pt x="f12" y="f13"/>
                    <a:pt x="f12" y="f13"/>
                  </a:cubicBezTo>
                  <a:cubicBezTo>
                    <a:pt x="f12" y="f13"/>
                    <a:pt x="f12" y="f14"/>
                    <a:pt x="f15" y="f14"/>
                  </a:cubicBezTo>
                  <a:cubicBezTo>
                    <a:pt x="f15" y="f14"/>
                    <a:pt x="f15" y="f16"/>
                    <a:pt x="f15" y="f16"/>
                  </a:cubicBezTo>
                  <a:cubicBezTo>
                    <a:pt x="f15" y="f16"/>
                    <a:pt x="f15" y="f17"/>
                    <a:pt x="f15" y="f17"/>
                  </a:cubicBezTo>
                  <a:lnTo>
                    <a:pt x="f15" y="f17"/>
                  </a:lnTo>
                  <a:lnTo>
                    <a:pt x="f15" y="f7"/>
                  </a:lnTo>
                  <a:lnTo>
                    <a:pt x="f18" y="f19"/>
                  </a:lnTo>
                  <a:lnTo>
                    <a:pt x="f18" y="f10"/>
                  </a:lnTo>
                  <a:lnTo>
                    <a:pt x="f18" y="f5"/>
                  </a:lnTo>
                  <a:lnTo>
                    <a:pt x="f5" y="f20"/>
                  </a:lnTo>
                  <a:lnTo>
                    <a:pt x="f21"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90">
              <a:extLst>
                <a:ext uri="{FF2B5EF4-FFF2-40B4-BE49-F238E27FC236}">
                  <a16:creationId xmlns:a16="http://schemas.microsoft.com/office/drawing/2014/main" id="{FF205DD5-02DC-A40C-E163-478A6B649DEE}"/>
                </a:ext>
              </a:extLst>
            </p:cNvPr>
            <p:cNvSpPr/>
            <p:nvPr/>
          </p:nvSpPr>
          <p:spPr>
            <a:xfrm>
              <a:off x="2867055" y="778693"/>
              <a:ext cx="217215" cy="58430"/>
            </a:xfrm>
            <a:custGeom>
              <a:avLst/>
              <a:gdLst>
                <a:gd name="f0" fmla="val 10800000"/>
                <a:gd name="f1" fmla="val 5400000"/>
                <a:gd name="f2" fmla="val 180"/>
                <a:gd name="f3" fmla="val w"/>
                <a:gd name="f4" fmla="val h"/>
                <a:gd name="f5" fmla="val 0"/>
                <a:gd name="f6" fmla="val 217220"/>
                <a:gd name="f7" fmla="val 58434"/>
                <a:gd name="f8" fmla="val 16514"/>
                <a:gd name="f9" fmla="val 52083"/>
                <a:gd name="f10" fmla="val 41920"/>
                <a:gd name="f11" fmla="val 6352"/>
                <a:gd name="f12" fmla="+- 0 0 -90"/>
                <a:gd name="f13" fmla="*/ f3 1 217220"/>
                <a:gd name="f14" fmla="*/ f4 1 58434"/>
                <a:gd name="f15" fmla="val f5"/>
                <a:gd name="f16" fmla="val f6"/>
                <a:gd name="f17" fmla="val f7"/>
                <a:gd name="f18" fmla="*/ f12 f0 1"/>
                <a:gd name="f19" fmla="+- f17 0 f15"/>
                <a:gd name="f20" fmla="+- f16 0 f15"/>
                <a:gd name="f21" fmla="*/ f18 1 f2"/>
                <a:gd name="f22" fmla="*/ f20 1 217220"/>
                <a:gd name="f23" fmla="*/ f19 1 58434"/>
                <a:gd name="f24" fmla="*/ 0 f20 1"/>
                <a:gd name="f25" fmla="*/ 16514 f19 1"/>
                <a:gd name="f26" fmla="*/ 217220 f20 1"/>
                <a:gd name="f27" fmla="*/ 58434 f19 1"/>
                <a:gd name="f28" fmla="*/ 52083 f19 1"/>
                <a:gd name="f29" fmla="*/ 41920 f19 1"/>
                <a:gd name="f30" fmla="*/ 0 f19 1"/>
                <a:gd name="f31" fmla="*/ 6352 f19 1"/>
                <a:gd name="f32" fmla="+- f21 0 f1"/>
                <a:gd name="f33" fmla="*/ f24 1 217220"/>
                <a:gd name="f34" fmla="*/ f25 1 58434"/>
                <a:gd name="f35" fmla="*/ f26 1 217220"/>
                <a:gd name="f36" fmla="*/ f27 1 58434"/>
                <a:gd name="f37" fmla="*/ f28 1 58434"/>
                <a:gd name="f38" fmla="*/ f29 1 58434"/>
                <a:gd name="f39" fmla="*/ f30 1 58434"/>
                <a:gd name="f40" fmla="*/ f31 1 58434"/>
                <a:gd name="f41" fmla="*/ f15 1 f22"/>
                <a:gd name="f42" fmla="*/ f16 1 f22"/>
                <a:gd name="f43" fmla="*/ f15 1 f23"/>
                <a:gd name="f44" fmla="*/ f17 1 f23"/>
                <a:gd name="f45" fmla="*/ f33 1 f22"/>
                <a:gd name="f46" fmla="*/ f34 1 f23"/>
                <a:gd name="f47" fmla="*/ f35 1 f22"/>
                <a:gd name="f48" fmla="*/ f36 1 f23"/>
                <a:gd name="f49" fmla="*/ f37 1 f23"/>
                <a:gd name="f50" fmla="*/ f38 1 f23"/>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4 1"/>
                <a:gd name="f63" fmla="*/ f51 f14 1"/>
                <a:gd name="f64" fmla="*/ f52 f14 1"/>
              </a:gdLst>
              <a:ahLst/>
              <a:cxnLst>
                <a:cxn ang="3cd4">
                  <a:pos x="hc" y="t"/>
                </a:cxn>
                <a:cxn ang="0">
                  <a:pos x="r" y="vc"/>
                </a:cxn>
                <a:cxn ang="cd4">
                  <a:pos x="hc" y="b"/>
                </a:cxn>
                <a:cxn ang="cd2">
                  <a:pos x="l" y="vc"/>
                </a:cxn>
                <a:cxn ang="f32">
                  <a:pos x="f57" y="f58"/>
                </a:cxn>
                <a:cxn ang="f32">
                  <a:pos x="f59" y="f60"/>
                </a:cxn>
                <a:cxn ang="f32">
                  <a:pos x="f59" y="f61"/>
                </a:cxn>
                <a:cxn ang="f32">
                  <a:pos x="f59" y="f62"/>
                </a:cxn>
                <a:cxn ang="f32">
                  <a:pos x="f57" y="f63"/>
                </a:cxn>
                <a:cxn ang="f32">
                  <a:pos x="f57" y="f64"/>
                </a:cxn>
              </a:cxnLst>
              <a:rect l="f53" t="f56" r="f54" b="f55"/>
              <a:pathLst>
                <a:path w="217220" h="58434">
                  <a:moveTo>
                    <a:pt x="f5" y="f8"/>
                  </a:moveTo>
                  <a:lnTo>
                    <a:pt x="f6" y="f7"/>
                  </a:lnTo>
                  <a:lnTo>
                    <a:pt x="f6" y="f9"/>
                  </a:lnTo>
                  <a:lnTo>
                    <a:pt x="f6" y="f10"/>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91">
              <a:extLst>
                <a:ext uri="{FF2B5EF4-FFF2-40B4-BE49-F238E27FC236}">
                  <a16:creationId xmlns:a16="http://schemas.microsoft.com/office/drawing/2014/main" id="{E9965DE0-8115-1A4D-B5D8-2188E493C02E}"/>
                </a:ext>
              </a:extLst>
            </p:cNvPr>
            <p:cNvSpPr/>
            <p:nvPr/>
          </p:nvSpPr>
          <p:spPr>
            <a:xfrm>
              <a:off x="1096265" y="1230928"/>
              <a:ext cx="57159" cy="45729"/>
            </a:xfrm>
            <a:custGeom>
              <a:avLst/>
              <a:gdLst>
                <a:gd name="f0" fmla="val 10800000"/>
                <a:gd name="f1" fmla="val 5400000"/>
                <a:gd name="f2" fmla="val 180"/>
                <a:gd name="f3" fmla="val w"/>
                <a:gd name="f4" fmla="val h"/>
                <a:gd name="f5" fmla="val 0"/>
                <a:gd name="f6" fmla="val 57163"/>
                <a:gd name="f7" fmla="val 45730"/>
                <a:gd name="f8" fmla="val 45731"/>
                <a:gd name="f9" fmla="val 16514"/>
                <a:gd name="f10" fmla="val 55893"/>
                <a:gd name="f11" fmla="val 5081"/>
                <a:gd name="f12" fmla="val 3811"/>
                <a:gd name="f13" fmla="val 26676"/>
                <a:gd name="f14" fmla="val 38109"/>
                <a:gd name="f15" fmla="val 40650"/>
                <a:gd name="f16" fmla="val 41920"/>
                <a:gd name="f17" fmla="val 2541"/>
                <a:gd name="f18" fmla="val 43190"/>
                <a:gd name="f19" fmla="val 1270"/>
                <a:gd name="f20" fmla="val 44461"/>
                <a:gd name="f21" fmla="+- 0 0 -90"/>
                <a:gd name="f22" fmla="*/ f3 1 57163"/>
                <a:gd name="f23" fmla="*/ f4 1 45730"/>
                <a:gd name="f24" fmla="val f5"/>
                <a:gd name="f25" fmla="val f6"/>
                <a:gd name="f26" fmla="val f7"/>
                <a:gd name="f27" fmla="*/ f21 f0 1"/>
                <a:gd name="f28" fmla="+- f26 0 f24"/>
                <a:gd name="f29" fmla="+- f25 0 f24"/>
                <a:gd name="f30" fmla="*/ f27 1 f2"/>
                <a:gd name="f31" fmla="*/ f29 1 57163"/>
                <a:gd name="f32" fmla="*/ f28 1 45730"/>
                <a:gd name="f33" fmla="*/ 0 f29 1"/>
                <a:gd name="f34" fmla="*/ 45731 f28 1"/>
                <a:gd name="f35" fmla="*/ 57163 f29 1"/>
                <a:gd name="f36" fmla="*/ 16514 f28 1"/>
                <a:gd name="f37" fmla="*/ 55893 f29 1"/>
                <a:gd name="f38" fmla="*/ 5081 f28 1"/>
                <a:gd name="f39" fmla="*/ 0 f28 1"/>
                <a:gd name="f40" fmla="*/ 3811 f29 1"/>
                <a:gd name="f41" fmla="*/ 26676 f28 1"/>
                <a:gd name="f42" fmla="*/ 5081 f29 1"/>
                <a:gd name="f43" fmla="*/ 38109 f28 1"/>
                <a:gd name="f44" fmla="*/ 2541 f29 1"/>
                <a:gd name="f45" fmla="*/ 43190 f28 1"/>
                <a:gd name="f46" fmla="+- f30 0 f1"/>
                <a:gd name="f47" fmla="*/ f33 1 57163"/>
                <a:gd name="f48" fmla="*/ f34 1 45730"/>
                <a:gd name="f49" fmla="*/ f35 1 57163"/>
                <a:gd name="f50" fmla="*/ f36 1 45730"/>
                <a:gd name="f51" fmla="*/ f37 1 57163"/>
                <a:gd name="f52" fmla="*/ f38 1 45730"/>
                <a:gd name="f53" fmla="*/ f39 1 45730"/>
                <a:gd name="f54" fmla="*/ f40 1 57163"/>
                <a:gd name="f55" fmla="*/ f41 1 45730"/>
                <a:gd name="f56" fmla="*/ f42 1 57163"/>
                <a:gd name="f57" fmla="*/ f43 1 45730"/>
                <a:gd name="f58" fmla="*/ f44 1 57163"/>
                <a:gd name="f59" fmla="*/ f45 1 45730"/>
                <a:gd name="f60" fmla="*/ f24 1 f31"/>
                <a:gd name="f61" fmla="*/ f25 1 f31"/>
                <a:gd name="f62" fmla="*/ f24 1 f32"/>
                <a:gd name="f63" fmla="*/ f26 1 f32"/>
                <a:gd name="f64" fmla="*/ f47 1 f31"/>
                <a:gd name="f65" fmla="*/ f48 1 f32"/>
                <a:gd name="f66" fmla="*/ f49 1 f31"/>
                <a:gd name="f67" fmla="*/ f50 1 f32"/>
                <a:gd name="f68" fmla="*/ f51 1 f31"/>
                <a:gd name="f69" fmla="*/ f52 1 f32"/>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2 1"/>
                <a:gd name="f86" fmla="*/ f69 f23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4"/>
                </a:cxn>
                <a:cxn ang="f46">
                  <a:pos x="f85" y="f86"/>
                </a:cxn>
                <a:cxn ang="f46">
                  <a:pos x="f85" y="f87"/>
                </a:cxn>
                <a:cxn ang="f46">
                  <a:pos x="f88" y="f89"/>
                </a:cxn>
                <a:cxn ang="f46">
                  <a:pos x="f90" y="f91"/>
                </a:cxn>
                <a:cxn ang="f46">
                  <a:pos x="f92" y="f93"/>
                </a:cxn>
                <a:cxn ang="f46">
                  <a:pos x="f81" y="f82"/>
                </a:cxn>
              </a:cxnLst>
              <a:rect l="f77" t="f80" r="f78" b="f79"/>
              <a:pathLst>
                <a:path w="57163" h="45730">
                  <a:moveTo>
                    <a:pt x="f5" y="f8"/>
                  </a:moveTo>
                  <a:lnTo>
                    <a:pt x="f6" y="f9"/>
                  </a:lnTo>
                  <a:lnTo>
                    <a:pt x="f10" y="f11"/>
                  </a:lnTo>
                  <a:lnTo>
                    <a:pt x="f10" y="f5"/>
                  </a:lnTo>
                  <a:lnTo>
                    <a:pt x="f12" y="f13"/>
                  </a:lnTo>
                  <a:lnTo>
                    <a:pt x="f11" y="f14"/>
                  </a:lnTo>
                  <a:cubicBezTo>
                    <a:pt x="f11" y="f15"/>
                    <a:pt x="f11" y="f16"/>
                    <a:pt x="f17" y="f18"/>
                  </a:cubicBezTo>
                  <a:cubicBezTo>
                    <a:pt x="f19" y="f20"/>
                    <a:pt x="f19"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92">
              <a:extLst>
                <a:ext uri="{FF2B5EF4-FFF2-40B4-BE49-F238E27FC236}">
                  <a16:creationId xmlns:a16="http://schemas.microsoft.com/office/drawing/2014/main" id="{EFA5C46C-0580-E131-881E-B49318BACF15}"/>
                </a:ext>
              </a:extLst>
            </p:cNvPr>
            <p:cNvSpPr/>
            <p:nvPr/>
          </p:nvSpPr>
          <p:spPr>
            <a:xfrm>
              <a:off x="721525" y="1458312"/>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cubicBezTo>
                    <a:pt x="f5" y="f5"/>
                    <a:pt x="f5" y="f5"/>
                    <a:pt x="f5" y="f5"/>
                  </a:cubicBez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93">
              <a:extLst>
                <a:ext uri="{FF2B5EF4-FFF2-40B4-BE49-F238E27FC236}">
                  <a16:creationId xmlns:a16="http://schemas.microsoft.com/office/drawing/2014/main" id="{0578AEA5-C2C7-EE15-EC5A-4ED98E471555}"/>
                </a:ext>
              </a:extLst>
            </p:cNvPr>
            <p:cNvSpPr/>
            <p:nvPr/>
          </p:nvSpPr>
          <p:spPr>
            <a:xfrm>
              <a:off x="726609" y="1457041"/>
              <a:ext cx="430627" cy="106701"/>
            </a:xfrm>
            <a:custGeom>
              <a:avLst/>
              <a:gdLst>
                <a:gd name="f0" fmla="val 10800000"/>
                <a:gd name="f1" fmla="val 5400000"/>
                <a:gd name="f2" fmla="val 180"/>
                <a:gd name="f3" fmla="val w"/>
                <a:gd name="f4" fmla="val h"/>
                <a:gd name="f5" fmla="val 0"/>
                <a:gd name="f6" fmla="val 430629"/>
                <a:gd name="f7" fmla="val 106705"/>
                <a:gd name="f8" fmla="val 106706"/>
                <a:gd name="f9" fmla="val 428089"/>
                <a:gd name="f10" fmla="val 425548"/>
                <a:gd name="f11" fmla="val 105435"/>
                <a:gd name="f12" fmla="val 424278"/>
                <a:gd name="f13" fmla="val 102895"/>
                <a:gd name="f14" fmla="val 421737"/>
                <a:gd name="f15" fmla="val 99084"/>
                <a:gd name="f16" fmla="val 423008"/>
                <a:gd name="f17" fmla="val 95273"/>
                <a:gd name="f18" fmla="val 426818"/>
                <a:gd name="f19" fmla="val 92732"/>
                <a:gd name="f20" fmla="val 429359"/>
                <a:gd name="f21" fmla="val 91462"/>
                <a:gd name="f22" fmla="val 22865"/>
                <a:gd name="f23" fmla="val 5081"/>
                <a:gd name="f24" fmla="val 10162"/>
                <a:gd name="f25" fmla="val 3811"/>
                <a:gd name="f26" fmla="val 11433"/>
                <a:gd name="f27" fmla="val 1270"/>
                <a:gd name="f28" fmla="val 12703"/>
                <a:gd name="f29" fmla="+- 0 0 -90"/>
                <a:gd name="f30" fmla="*/ f3 1 430629"/>
                <a:gd name="f31" fmla="*/ f4 1 106705"/>
                <a:gd name="f32" fmla="val f5"/>
                <a:gd name="f33" fmla="val f6"/>
                <a:gd name="f34" fmla="val f7"/>
                <a:gd name="f35" fmla="*/ f29 f0 1"/>
                <a:gd name="f36" fmla="+- f34 0 f32"/>
                <a:gd name="f37" fmla="+- f33 0 f32"/>
                <a:gd name="f38" fmla="*/ f35 1 f2"/>
                <a:gd name="f39" fmla="*/ f37 1 430629"/>
                <a:gd name="f40" fmla="*/ f36 1 106705"/>
                <a:gd name="f41" fmla="*/ 430629 f37 1"/>
                <a:gd name="f42" fmla="*/ 106706 f36 1"/>
                <a:gd name="f43" fmla="*/ 424278 f37 1"/>
                <a:gd name="f44" fmla="*/ 102895 f36 1"/>
                <a:gd name="f45" fmla="*/ 426818 f37 1"/>
                <a:gd name="f46" fmla="*/ 92732 f36 1"/>
                <a:gd name="f47" fmla="*/ 429359 f37 1"/>
                <a:gd name="f48" fmla="*/ 91462 f36 1"/>
                <a:gd name="f49" fmla="*/ 22865 f37 1"/>
                <a:gd name="f50" fmla="*/ 0 f36 1"/>
                <a:gd name="f51" fmla="*/ 5081 f37 1"/>
                <a:gd name="f52" fmla="*/ 10162 f36 1"/>
                <a:gd name="f53" fmla="*/ 0 f37 1"/>
                <a:gd name="f54" fmla="*/ 10162 f37 1"/>
                <a:gd name="f55" fmla="*/ 12703 f36 1"/>
                <a:gd name="f56" fmla="+- f38 0 f1"/>
                <a:gd name="f57" fmla="*/ f41 1 430629"/>
                <a:gd name="f58" fmla="*/ f42 1 106705"/>
                <a:gd name="f59" fmla="*/ f43 1 430629"/>
                <a:gd name="f60" fmla="*/ f44 1 106705"/>
                <a:gd name="f61" fmla="*/ f45 1 430629"/>
                <a:gd name="f62" fmla="*/ f46 1 106705"/>
                <a:gd name="f63" fmla="*/ f47 1 430629"/>
                <a:gd name="f64" fmla="*/ f48 1 106705"/>
                <a:gd name="f65" fmla="*/ f49 1 430629"/>
                <a:gd name="f66" fmla="*/ f50 1 106705"/>
                <a:gd name="f67" fmla="*/ f51 1 430629"/>
                <a:gd name="f68" fmla="*/ f52 1 106705"/>
                <a:gd name="f69" fmla="*/ f53 1 430629"/>
                <a:gd name="f70" fmla="*/ f54 1 430629"/>
                <a:gd name="f71" fmla="*/ f55 1 106705"/>
                <a:gd name="f72" fmla="*/ f32 1 f39"/>
                <a:gd name="f73" fmla="*/ f33 1 f39"/>
                <a:gd name="f74" fmla="*/ f32 1 f40"/>
                <a:gd name="f75" fmla="*/ f34 1 f40"/>
                <a:gd name="f76" fmla="*/ f57 1 f39"/>
                <a:gd name="f77" fmla="*/ f58 1 f40"/>
                <a:gd name="f78" fmla="*/ f59 1 f39"/>
                <a:gd name="f79" fmla="*/ f60 1 f40"/>
                <a:gd name="f80" fmla="*/ f61 1 f39"/>
                <a:gd name="f81" fmla="*/ f62 1 f40"/>
                <a:gd name="f82" fmla="*/ f63 1 f39"/>
                <a:gd name="f83" fmla="*/ f64 1 f40"/>
                <a:gd name="f84" fmla="*/ f65 1 f39"/>
                <a:gd name="f85" fmla="*/ f66 1 f40"/>
                <a:gd name="f86" fmla="*/ f67 1 f39"/>
                <a:gd name="f87" fmla="*/ f68 1 f40"/>
                <a:gd name="f88" fmla="*/ f69 1 f39"/>
                <a:gd name="f89" fmla="*/ f70 1 f39"/>
                <a:gd name="f90" fmla="*/ f71 1 f40"/>
                <a:gd name="f91" fmla="*/ f72 f30 1"/>
                <a:gd name="f92" fmla="*/ f73 f30 1"/>
                <a:gd name="f93" fmla="*/ f75 f31 1"/>
                <a:gd name="f94" fmla="*/ f74 f31 1"/>
                <a:gd name="f95" fmla="*/ f76 f30 1"/>
                <a:gd name="f96" fmla="*/ f77 f31 1"/>
                <a:gd name="f97" fmla="*/ f78 f30 1"/>
                <a:gd name="f98" fmla="*/ f79 f31 1"/>
                <a:gd name="f99" fmla="*/ f80 f30 1"/>
                <a:gd name="f100" fmla="*/ f81 f31 1"/>
                <a:gd name="f101" fmla="*/ f82 f30 1"/>
                <a:gd name="f102" fmla="*/ f83 f31 1"/>
                <a:gd name="f103" fmla="*/ f84 f30 1"/>
                <a:gd name="f104" fmla="*/ f85 f31 1"/>
                <a:gd name="f105" fmla="*/ f86 f30 1"/>
                <a:gd name="f106" fmla="*/ f87 f31 1"/>
                <a:gd name="f107" fmla="*/ f88 f30 1"/>
                <a:gd name="f108" fmla="*/ f89 f30 1"/>
                <a:gd name="f109" fmla="*/ f90 f31 1"/>
              </a:gdLst>
              <a:ahLst/>
              <a:cxnLst>
                <a:cxn ang="3cd4">
                  <a:pos x="hc" y="t"/>
                </a:cxn>
                <a:cxn ang="0">
                  <a:pos x="r" y="vc"/>
                </a:cxn>
                <a:cxn ang="cd4">
                  <a:pos x="hc" y="b"/>
                </a:cxn>
                <a:cxn ang="cd2">
                  <a:pos x="l" y="vc"/>
                </a:cxn>
                <a:cxn ang="f56">
                  <a:pos x="f95" y="f96"/>
                </a:cxn>
                <a:cxn ang="f56">
                  <a:pos x="f97" y="f98"/>
                </a:cxn>
                <a:cxn ang="f56">
                  <a:pos x="f99" y="f100"/>
                </a:cxn>
                <a:cxn ang="f56">
                  <a:pos x="f99" y="f100"/>
                </a:cxn>
                <a:cxn ang="f56">
                  <a:pos x="f101" y="f102"/>
                </a:cxn>
                <a:cxn ang="f56">
                  <a:pos x="f103" y="f104"/>
                </a:cxn>
                <a:cxn ang="f56">
                  <a:pos x="f105" y="f106"/>
                </a:cxn>
                <a:cxn ang="f56">
                  <a:pos x="f107" y="f106"/>
                </a:cxn>
                <a:cxn ang="f56">
                  <a:pos x="f107" y="f106"/>
                </a:cxn>
                <a:cxn ang="f56">
                  <a:pos x="f108" y="f109"/>
                </a:cxn>
                <a:cxn ang="f56">
                  <a:pos x="f97" y="f96"/>
                </a:cxn>
                <a:cxn ang="f56">
                  <a:pos x="f95" y="f96"/>
                </a:cxn>
                <a:cxn ang="f56">
                  <a:pos x="f95" y="f96"/>
                </a:cxn>
              </a:cxnLst>
              <a:rect l="f91" t="f94" r="f92" b="f93"/>
              <a:pathLst>
                <a:path w="430629" h="106705">
                  <a:moveTo>
                    <a:pt x="f6" y="f8"/>
                  </a:moveTo>
                  <a:cubicBezTo>
                    <a:pt x="f9" y="f8"/>
                    <a:pt x="f10" y="f11"/>
                    <a:pt x="f12" y="f13"/>
                  </a:cubicBezTo>
                  <a:cubicBezTo>
                    <a:pt x="f14" y="f15"/>
                    <a:pt x="f16" y="f17"/>
                    <a:pt x="f18" y="f19"/>
                  </a:cubicBezTo>
                  <a:cubicBezTo>
                    <a:pt x="f18" y="f19"/>
                    <a:pt x="f18" y="f19"/>
                    <a:pt x="f18" y="f19"/>
                  </a:cubicBezTo>
                  <a:lnTo>
                    <a:pt x="f20" y="f21"/>
                  </a:lnTo>
                  <a:lnTo>
                    <a:pt x="f22" y="f5"/>
                  </a:lnTo>
                  <a:lnTo>
                    <a:pt x="f23" y="f24"/>
                  </a:lnTo>
                  <a:cubicBezTo>
                    <a:pt x="f25" y="f26"/>
                    <a:pt x="f27" y="f26"/>
                    <a:pt x="f5" y="f24"/>
                  </a:cubicBezTo>
                  <a:lnTo>
                    <a:pt x="f5" y="f24"/>
                  </a:lnTo>
                  <a:lnTo>
                    <a:pt x="f24" y="f28"/>
                  </a:lnTo>
                  <a:lnTo>
                    <a:pt x="f12" y="f8"/>
                  </a:lnTo>
                  <a:lnTo>
                    <a:pt x="f6"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94">
              <a:extLst>
                <a:ext uri="{FF2B5EF4-FFF2-40B4-BE49-F238E27FC236}">
                  <a16:creationId xmlns:a16="http://schemas.microsoft.com/office/drawing/2014/main" id="{4114E452-B955-0C89-0037-851F2CC4225E}"/>
                </a:ext>
              </a:extLst>
            </p:cNvPr>
            <p:cNvSpPr/>
            <p:nvPr/>
          </p:nvSpPr>
          <p:spPr>
            <a:xfrm>
              <a:off x="721525" y="1456090"/>
              <a:ext cx="12701" cy="950"/>
            </a:xfrm>
            <a:custGeom>
              <a:avLst/>
              <a:gdLst>
                <a:gd name="f0" fmla="val 10800000"/>
                <a:gd name="f1" fmla="val 5400000"/>
                <a:gd name="f2" fmla="val 180"/>
                <a:gd name="f3" fmla="val w"/>
                <a:gd name="f4" fmla="val h"/>
                <a:gd name="f5" fmla="val 0"/>
                <a:gd name="f6" fmla="val 12702"/>
                <a:gd name="f7" fmla="val 952"/>
                <a:gd name="f8" fmla="val 953"/>
                <a:gd name="f9" fmla="val -318"/>
                <a:gd name="f10" fmla="+- 0 0 -90"/>
                <a:gd name="f11" fmla="*/ f3 1 12702"/>
                <a:gd name="f12" fmla="*/ f4 1 952"/>
                <a:gd name="f13" fmla="val f5"/>
                <a:gd name="f14" fmla="val f6"/>
                <a:gd name="f15" fmla="val f7"/>
                <a:gd name="f16" fmla="*/ f10 f0 1"/>
                <a:gd name="f17" fmla="+- f15 0 f13"/>
                <a:gd name="f18" fmla="+- f14 0 f13"/>
                <a:gd name="f19" fmla="*/ f16 1 f2"/>
                <a:gd name="f20" fmla="*/ f18 1 12702"/>
                <a:gd name="f21" fmla="*/ f17 1 952"/>
                <a:gd name="f22" fmla="*/ 0 f18 1"/>
                <a:gd name="f23" fmla="*/ 953 f17 1"/>
                <a:gd name="f24" fmla="+- f19 0 f1"/>
                <a:gd name="f25" fmla="*/ f22 1 12702"/>
                <a:gd name="f26" fmla="*/ f23 1 952"/>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952">
                  <a:moveTo>
                    <a:pt x="f5" y="f8"/>
                  </a:moveTo>
                  <a:lnTo>
                    <a:pt x="f5" y="f8"/>
                  </a:lnTo>
                  <a:cubicBezTo>
                    <a:pt x="f5" y="f9"/>
                    <a:pt x="f5" y="f9"/>
                    <a:pt x="f5" y="f8"/>
                  </a:cubicBezTo>
                  <a:cubicBezTo>
                    <a:pt x="f5" y="f9"/>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95">
              <a:extLst>
                <a:ext uri="{FF2B5EF4-FFF2-40B4-BE49-F238E27FC236}">
                  <a16:creationId xmlns:a16="http://schemas.microsoft.com/office/drawing/2014/main" id="{1197ED92-14D9-23D0-02C5-DBC1ABB4BF8B}"/>
                </a:ext>
              </a:extLst>
            </p:cNvPr>
            <p:cNvSpPr/>
            <p:nvPr/>
          </p:nvSpPr>
          <p:spPr>
            <a:xfrm>
              <a:off x="724067" y="145322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96">
              <a:extLst>
                <a:ext uri="{FF2B5EF4-FFF2-40B4-BE49-F238E27FC236}">
                  <a16:creationId xmlns:a16="http://schemas.microsoft.com/office/drawing/2014/main" id="{AFC9E77E-10EB-69AB-E659-53A9D32F0547}"/>
                </a:ext>
              </a:extLst>
            </p:cNvPr>
            <p:cNvSpPr/>
            <p:nvPr/>
          </p:nvSpPr>
          <p:spPr>
            <a:xfrm>
              <a:off x="1150406" y="1360499"/>
              <a:ext cx="356158" cy="201981"/>
            </a:xfrm>
            <a:custGeom>
              <a:avLst/>
              <a:gdLst>
                <a:gd name="f0" fmla="val 10800000"/>
                <a:gd name="f1" fmla="val 5400000"/>
                <a:gd name="f2" fmla="val 180"/>
                <a:gd name="f3" fmla="val w"/>
                <a:gd name="f4" fmla="val h"/>
                <a:gd name="f5" fmla="val 0"/>
                <a:gd name="f6" fmla="val 356158"/>
                <a:gd name="f7" fmla="val 201978"/>
                <a:gd name="f8" fmla="val 352348"/>
                <a:gd name="f9" fmla="val 7622"/>
                <a:gd name="f10" fmla="val 6352"/>
                <a:gd name="f11" fmla="val 5081"/>
                <a:gd name="f12" fmla="val 3811"/>
                <a:gd name="f13" fmla="val 2541"/>
                <a:gd name="f14" fmla="val 353618"/>
                <a:gd name="f15" fmla="val 1270"/>
                <a:gd name="f16" fmla="val 354888"/>
                <a:gd name="f17" fmla="val 6828"/>
                <a:gd name="f18" fmla="val 186735"/>
                <a:gd name="f19" fmla="val 4287"/>
                <a:gd name="f20" fmla="val 188005"/>
                <a:gd name="f21" fmla="val 476"/>
                <a:gd name="f22" fmla="val 189275"/>
                <a:gd name="f23" fmla="val -794"/>
                <a:gd name="f24" fmla="val 194357"/>
                <a:gd name="f25" fmla="val 198168"/>
                <a:gd name="f26" fmla="val 1747"/>
                <a:gd name="f27" fmla="val 200708"/>
                <a:gd name="f28" fmla="val 201979"/>
                <a:gd name="f29" fmla="val 8098"/>
                <a:gd name="f30" fmla="val 9368"/>
                <a:gd name="f31" fmla="val 10639"/>
                <a:gd name="f32" fmla="val 14450"/>
                <a:gd name="f33" fmla="val 199438"/>
                <a:gd name="f34" fmla="val 19055"/>
                <a:gd name="f35" fmla="+- 0 0 -90"/>
                <a:gd name="f36" fmla="*/ f3 1 356158"/>
                <a:gd name="f37" fmla="*/ f4 1 201978"/>
                <a:gd name="f38" fmla="val f5"/>
                <a:gd name="f39" fmla="val f6"/>
                <a:gd name="f40" fmla="val f7"/>
                <a:gd name="f41" fmla="*/ f35 f0 1"/>
                <a:gd name="f42" fmla="+- f40 0 f38"/>
                <a:gd name="f43" fmla="+- f39 0 f38"/>
                <a:gd name="f44" fmla="*/ f41 1 f2"/>
                <a:gd name="f45" fmla="*/ f43 1 356158"/>
                <a:gd name="f46" fmla="*/ f42 1 201978"/>
                <a:gd name="f47" fmla="*/ 352348 f43 1"/>
                <a:gd name="f48" fmla="*/ 7622 f42 1"/>
                <a:gd name="f49" fmla="*/ 5081 f42 1"/>
                <a:gd name="f50" fmla="*/ 3811 f42 1"/>
                <a:gd name="f51" fmla="*/ 353618 f43 1"/>
                <a:gd name="f52" fmla="*/ 2541 f42 1"/>
                <a:gd name="f53" fmla="*/ 354888 f43 1"/>
                <a:gd name="f54" fmla="*/ 1270 f42 1"/>
                <a:gd name="f55" fmla="*/ 356158 f43 1"/>
                <a:gd name="f56" fmla="*/ 0 f42 1"/>
                <a:gd name="f57" fmla="*/ 6828 f43 1"/>
                <a:gd name="f58" fmla="*/ 186735 f42 1"/>
                <a:gd name="f59" fmla="*/ 4287 f43 1"/>
                <a:gd name="f60" fmla="*/ 188005 f42 1"/>
                <a:gd name="f61" fmla="*/ 476 f43 1"/>
                <a:gd name="f62" fmla="*/ 198168 f42 1"/>
                <a:gd name="f63" fmla="*/ 201979 f42 1"/>
                <a:gd name="f64" fmla="*/ 8098 f43 1"/>
                <a:gd name="f65" fmla="*/ 9368 f43 1"/>
                <a:gd name="f66" fmla="*/ 10639 f43 1"/>
                <a:gd name="f67" fmla="*/ 14450 f43 1"/>
                <a:gd name="f68" fmla="*/ 199438 f42 1"/>
                <a:gd name="f69" fmla="*/ 19055 f42 1"/>
                <a:gd name="f70" fmla="+- f44 0 f1"/>
                <a:gd name="f71" fmla="*/ f47 1 356158"/>
                <a:gd name="f72" fmla="*/ f48 1 201978"/>
                <a:gd name="f73" fmla="*/ f49 1 201978"/>
                <a:gd name="f74" fmla="*/ f50 1 201978"/>
                <a:gd name="f75" fmla="*/ f51 1 356158"/>
                <a:gd name="f76" fmla="*/ f52 1 201978"/>
                <a:gd name="f77" fmla="*/ f53 1 356158"/>
                <a:gd name="f78" fmla="*/ f54 1 201978"/>
                <a:gd name="f79" fmla="*/ f55 1 356158"/>
                <a:gd name="f80" fmla="*/ f56 1 201978"/>
                <a:gd name="f81" fmla="*/ f57 1 356158"/>
                <a:gd name="f82" fmla="*/ f58 1 201978"/>
                <a:gd name="f83" fmla="*/ f59 1 356158"/>
                <a:gd name="f84" fmla="*/ f60 1 201978"/>
                <a:gd name="f85" fmla="*/ f61 1 356158"/>
                <a:gd name="f86" fmla="*/ f62 1 201978"/>
                <a:gd name="f87" fmla="*/ f63 1 201978"/>
                <a:gd name="f88" fmla="*/ f64 1 356158"/>
                <a:gd name="f89" fmla="*/ f65 1 356158"/>
                <a:gd name="f90" fmla="*/ f66 1 356158"/>
                <a:gd name="f91" fmla="*/ f67 1 356158"/>
                <a:gd name="f92" fmla="*/ f68 1 201978"/>
                <a:gd name="f93" fmla="*/ f69 1 201978"/>
                <a:gd name="f94" fmla="*/ f38 1 f45"/>
                <a:gd name="f95" fmla="*/ f39 1 f45"/>
                <a:gd name="f96" fmla="*/ f38 1 f46"/>
                <a:gd name="f97" fmla="*/ f40 1 f46"/>
                <a:gd name="f98" fmla="*/ f71 1 f45"/>
                <a:gd name="f99" fmla="*/ f72 1 f46"/>
                <a:gd name="f100" fmla="*/ f73 1 f46"/>
                <a:gd name="f101" fmla="*/ f74 1 f46"/>
                <a:gd name="f102" fmla="*/ f75 1 f45"/>
                <a:gd name="f103" fmla="*/ f76 1 f46"/>
                <a:gd name="f104" fmla="*/ f77 1 f45"/>
                <a:gd name="f105" fmla="*/ f78 1 f46"/>
                <a:gd name="f106" fmla="*/ f79 1 f45"/>
                <a:gd name="f107" fmla="*/ f80 1 f46"/>
                <a:gd name="f108" fmla="*/ f81 1 f45"/>
                <a:gd name="f109" fmla="*/ f82 1 f46"/>
                <a:gd name="f110" fmla="*/ f83 1 f45"/>
                <a:gd name="f111" fmla="*/ f84 1 f46"/>
                <a:gd name="f112" fmla="*/ f85 1 f45"/>
                <a:gd name="f113" fmla="*/ f86 1 f46"/>
                <a:gd name="f114" fmla="*/ f87 1 f46"/>
                <a:gd name="f115" fmla="*/ f88 1 f45"/>
                <a:gd name="f116" fmla="*/ f89 1 f45"/>
                <a:gd name="f117" fmla="*/ f90 1 f45"/>
                <a:gd name="f118" fmla="*/ f91 1 f45"/>
                <a:gd name="f119" fmla="*/ f92 1 f46"/>
                <a:gd name="f120" fmla="*/ f93 1 f46"/>
                <a:gd name="f121" fmla="*/ f94 f36 1"/>
                <a:gd name="f122" fmla="*/ f95 f36 1"/>
                <a:gd name="f123" fmla="*/ f97 f37 1"/>
                <a:gd name="f124" fmla="*/ f96 f37 1"/>
                <a:gd name="f125" fmla="*/ f98 f36 1"/>
                <a:gd name="f126" fmla="*/ f99 f37 1"/>
                <a:gd name="f127" fmla="*/ f100 f37 1"/>
                <a:gd name="f128" fmla="*/ f101 f37 1"/>
                <a:gd name="f129" fmla="*/ f102 f36 1"/>
                <a:gd name="f130" fmla="*/ f103 f37 1"/>
                <a:gd name="f131" fmla="*/ f104 f36 1"/>
                <a:gd name="f132" fmla="*/ f105 f37 1"/>
                <a:gd name="f133" fmla="*/ f106 f36 1"/>
                <a:gd name="f134" fmla="*/ f107 f37 1"/>
                <a:gd name="f135" fmla="*/ f108 f36 1"/>
                <a:gd name="f136" fmla="*/ f109 f37 1"/>
                <a:gd name="f137" fmla="*/ f110 f36 1"/>
                <a:gd name="f138" fmla="*/ f111 f37 1"/>
                <a:gd name="f139" fmla="*/ f112 f36 1"/>
                <a:gd name="f140" fmla="*/ f113 f37 1"/>
                <a:gd name="f141" fmla="*/ f114 f37 1"/>
                <a:gd name="f142" fmla="*/ f115 f36 1"/>
                <a:gd name="f143" fmla="*/ f116 f36 1"/>
                <a:gd name="f144" fmla="*/ f117 f36 1"/>
                <a:gd name="f145" fmla="*/ f118 f36 1"/>
                <a:gd name="f146" fmla="*/ f119 f37 1"/>
                <a:gd name="f147" fmla="*/ f120 f37 1"/>
              </a:gdLst>
              <a:ahLst/>
              <a:cxnLst>
                <a:cxn ang="3cd4">
                  <a:pos x="hc" y="t"/>
                </a:cxn>
                <a:cxn ang="0">
                  <a:pos x="r" y="vc"/>
                </a:cxn>
                <a:cxn ang="cd4">
                  <a:pos x="hc" y="b"/>
                </a:cxn>
                <a:cxn ang="cd2">
                  <a:pos x="l" y="vc"/>
                </a:cxn>
                <a:cxn ang="f70">
                  <a:pos x="f125" y="f126"/>
                </a:cxn>
                <a:cxn ang="f70">
                  <a:pos x="f125" y="f126"/>
                </a:cxn>
                <a:cxn ang="f70">
                  <a:pos x="f125" y="f126"/>
                </a:cxn>
                <a:cxn ang="f70">
                  <a:pos x="f125" y="f127"/>
                </a:cxn>
                <a:cxn ang="f70">
                  <a:pos x="f125" y="f128"/>
                </a:cxn>
                <a:cxn ang="f70">
                  <a:pos x="f129" y="f130"/>
                </a:cxn>
                <a:cxn ang="f70">
                  <a:pos x="f131" y="f132"/>
                </a:cxn>
                <a:cxn ang="f70">
                  <a:pos x="f133" y="f134"/>
                </a:cxn>
                <a:cxn ang="f70">
                  <a:pos x="f135" y="f136"/>
                </a:cxn>
                <a:cxn ang="f70">
                  <a:pos x="f137" y="f138"/>
                </a:cxn>
                <a:cxn ang="f70">
                  <a:pos x="f139" y="f140"/>
                </a:cxn>
                <a:cxn ang="f70">
                  <a:pos x="f139" y="f140"/>
                </a:cxn>
                <a:cxn ang="f70">
                  <a:pos x="f135" y="f141"/>
                </a:cxn>
                <a:cxn ang="f70">
                  <a:pos x="f142" y="f141"/>
                </a:cxn>
                <a:cxn ang="f70">
                  <a:pos x="f143" y="f141"/>
                </a:cxn>
                <a:cxn ang="f70">
                  <a:pos x="f144" y="f141"/>
                </a:cxn>
                <a:cxn ang="f70">
                  <a:pos x="f145" y="f146"/>
                </a:cxn>
                <a:cxn ang="f70">
                  <a:pos x="f125" y="f147"/>
                </a:cxn>
                <a:cxn ang="f70">
                  <a:pos x="f125" y="f126"/>
                </a:cxn>
              </a:cxnLst>
              <a:rect l="f121" t="f124" r="f122" b="f123"/>
              <a:pathLst>
                <a:path w="356158" h="201978">
                  <a:moveTo>
                    <a:pt x="f8" y="f9"/>
                  </a:moveTo>
                  <a:lnTo>
                    <a:pt x="f8" y="f9"/>
                  </a:lnTo>
                  <a:lnTo>
                    <a:pt x="f8" y="f9"/>
                  </a:lnTo>
                  <a:cubicBezTo>
                    <a:pt x="f8" y="f10"/>
                    <a:pt x="f8" y="f10"/>
                    <a:pt x="f8" y="f11"/>
                  </a:cubicBezTo>
                  <a:lnTo>
                    <a:pt x="f8" y="f12"/>
                  </a:lnTo>
                  <a:cubicBezTo>
                    <a:pt x="f8" y="f12"/>
                    <a:pt x="f8" y="f13"/>
                    <a:pt x="f14" y="f13"/>
                  </a:cubicBezTo>
                  <a:cubicBezTo>
                    <a:pt x="f14" y="f13"/>
                    <a:pt x="f14" y="f15"/>
                    <a:pt x="f16" y="f15"/>
                  </a:cubicBezTo>
                  <a:cubicBezTo>
                    <a:pt x="f16" y="f15"/>
                    <a:pt x="f6" y="f15"/>
                    <a:pt x="f6" y="f5"/>
                  </a:cubicBezTo>
                  <a:lnTo>
                    <a:pt x="f17" y="f18"/>
                  </a:lnTo>
                  <a:lnTo>
                    <a:pt x="f19" y="f20"/>
                  </a:lnTo>
                  <a:cubicBezTo>
                    <a:pt x="f21" y="f22"/>
                    <a:pt x="f23" y="f24"/>
                    <a:pt x="f21" y="f25"/>
                  </a:cubicBezTo>
                  <a:cubicBezTo>
                    <a:pt x="f21" y="f25"/>
                    <a:pt x="f21" y="f25"/>
                    <a:pt x="f21" y="f25"/>
                  </a:cubicBezTo>
                  <a:cubicBezTo>
                    <a:pt x="f26" y="f27"/>
                    <a:pt x="f19" y="f28"/>
                    <a:pt x="f17" y="f28"/>
                  </a:cubicBezTo>
                  <a:lnTo>
                    <a:pt x="f29" y="f28"/>
                  </a:lnTo>
                  <a:lnTo>
                    <a:pt x="f30" y="f28"/>
                  </a:lnTo>
                  <a:lnTo>
                    <a:pt x="f31" y="f28"/>
                  </a:lnTo>
                  <a:lnTo>
                    <a:pt x="f32" y="f33"/>
                  </a:lnTo>
                  <a:lnTo>
                    <a:pt x="f8" y="f3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97">
              <a:extLst>
                <a:ext uri="{FF2B5EF4-FFF2-40B4-BE49-F238E27FC236}">
                  <a16:creationId xmlns:a16="http://schemas.microsoft.com/office/drawing/2014/main" id="{2667F190-1848-266B-47EA-A95020BEE02D}"/>
                </a:ext>
              </a:extLst>
            </p:cNvPr>
            <p:cNvSpPr/>
            <p:nvPr/>
          </p:nvSpPr>
          <p:spPr>
            <a:xfrm>
              <a:off x="1504023" y="1355415"/>
              <a:ext cx="22914" cy="16514"/>
            </a:xfrm>
            <a:custGeom>
              <a:avLst/>
              <a:gdLst>
                <a:gd name="f0" fmla="val 10800000"/>
                <a:gd name="f1" fmla="val 5400000"/>
                <a:gd name="f2" fmla="val 180"/>
                <a:gd name="f3" fmla="val w"/>
                <a:gd name="f4" fmla="val h"/>
                <a:gd name="f5" fmla="val 0"/>
                <a:gd name="f6" fmla="val 22916"/>
                <a:gd name="f7" fmla="val 16514"/>
                <a:gd name="f8" fmla="val 5081"/>
                <a:gd name="f9" fmla="val 8892"/>
                <a:gd name="f10" fmla="val 12703"/>
                <a:gd name="f11" fmla="val 7622"/>
                <a:gd name="f12" fmla="val 11433"/>
                <a:gd name="f13" fmla="val 15244"/>
                <a:gd name="f14" fmla="val 19054"/>
                <a:gd name="f15" fmla="val 13973"/>
                <a:gd name="f16" fmla="val 22865"/>
                <a:gd name="f17" fmla="val 24136"/>
                <a:gd name="f18" fmla="val 21595"/>
                <a:gd name="f19" fmla="val 3811"/>
                <a:gd name="f20" fmla="val 20325"/>
                <a:gd name="f21" fmla="val 1270"/>
                <a:gd name="f22" fmla="val 17784"/>
                <a:gd name="f23" fmla="val 15243"/>
                <a:gd name="f24" fmla="val 6352"/>
                <a:gd name="f25" fmla="val 2541"/>
                <a:gd name="f26" fmla="+- 0 0 -90"/>
                <a:gd name="f27" fmla="*/ f3 1 22916"/>
                <a:gd name="f28" fmla="*/ f4 1 16514"/>
                <a:gd name="f29" fmla="val f5"/>
                <a:gd name="f30" fmla="val f6"/>
                <a:gd name="f31" fmla="val f7"/>
                <a:gd name="f32" fmla="*/ f26 f0 1"/>
                <a:gd name="f33" fmla="+- f31 0 f29"/>
                <a:gd name="f34" fmla="+- f30 0 f29"/>
                <a:gd name="f35" fmla="*/ f32 1 f2"/>
                <a:gd name="f36" fmla="*/ f34 1 22916"/>
                <a:gd name="f37" fmla="*/ f33 1 16514"/>
                <a:gd name="f38" fmla="*/ 5081 f34 1"/>
                <a:gd name="f39" fmla="*/ 5081 f33 1"/>
                <a:gd name="f40" fmla="*/ 12703 f34 1"/>
                <a:gd name="f41" fmla="*/ 11433 f33 1"/>
                <a:gd name="f42" fmla="*/ 16514 f33 1"/>
                <a:gd name="f43" fmla="*/ 16514 f34 1"/>
                <a:gd name="f44" fmla="*/ 15244 f33 1"/>
                <a:gd name="f45" fmla="*/ 19054 f34 1"/>
                <a:gd name="f46" fmla="*/ 13973 f33 1"/>
                <a:gd name="f47" fmla="*/ 21595 f34 1"/>
                <a:gd name="f48" fmla="*/ 3811 f33 1"/>
                <a:gd name="f49" fmla="*/ 15243 f34 1"/>
                <a:gd name="f50" fmla="*/ 0 f33 1"/>
                <a:gd name="f51" fmla="*/ 13973 f34 1"/>
                <a:gd name="f52" fmla="*/ 11433 f34 1"/>
                <a:gd name="f53" fmla="*/ 1270 f34 1"/>
                <a:gd name="f54" fmla="*/ 0 f34 1"/>
                <a:gd name="f55" fmla="*/ 6352 f33 1"/>
                <a:gd name="f56" fmla="+- f35 0 f1"/>
                <a:gd name="f57" fmla="*/ f38 1 22916"/>
                <a:gd name="f58" fmla="*/ f39 1 16514"/>
                <a:gd name="f59" fmla="*/ f40 1 22916"/>
                <a:gd name="f60" fmla="*/ f41 1 16514"/>
                <a:gd name="f61" fmla="*/ f42 1 16514"/>
                <a:gd name="f62" fmla="*/ f43 1 22916"/>
                <a:gd name="f63" fmla="*/ f44 1 16514"/>
                <a:gd name="f64" fmla="*/ f45 1 22916"/>
                <a:gd name="f65" fmla="*/ f46 1 16514"/>
                <a:gd name="f66" fmla="*/ f47 1 22916"/>
                <a:gd name="f67" fmla="*/ f48 1 16514"/>
                <a:gd name="f68" fmla="*/ f49 1 22916"/>
                <a:gd name="f69" fmla="*/ f50 1 16514"/>
                <a:gd name="f70" fmla="*/ f51 1 22916"/>
                <a:gd name="f71" fmla="*/ f52 1 22916"/>
                <a:gd name="f72" fmla="*/ f53 1 22916"/>
                <a:gd name="f73" fmla="*/ f54 1 22916"/>
                <a:gd name="f74" fmla="*/ f55 1 16514"/>
                <a:gd name="f75" fmla="*/ f29 1 f36"/>
                <a:gd name="f76" fmla="*/ f30 1 f36"/>
                <a:gd name="f77" fmla="*/ f29 1 f37"/>
                <a:gd name="f78" fmla="*/ f31 1 f37"/>
                <a:gd name="f79" fmla="*/ f57 1 f36"/>
                <a:gd name="f80" fmla="*/ f58 1 f37"/>
                <a:gd name="f81" fmla="*/ f59 1 f36"/>
                <a:gd name="f82" fmla="*/ f60 1 f37"/>
                <a:gd name="f83" fmla="*/ f61 1 f37"/>
                <a:gd name="f84" fmla="*/ f62 1 f36"/>
                <a:gd name="f85" fmla="*/ f63 1 f37"/>
                <a:gd name="f86" fmla="*/ f64 1 f36"/>
                <a:gd name="f87" fmla="*/ f65 1 f37"/>
                <a:gd name="f88" fmla="*/ f66 1 f36"/>
                <a:gd name="f89" fmla="*/ f67 1 f37"/>
                <a:gd name="f90" fmla="*/ f68 1 f36"/>
                <a:gd name="f91" fmla="*/ f69 1 f37"/>
                <a:gd name="f92" fmla="*/ f70 1 f36"/>
                <a:gd name="f93" fmla="*/ f71 1 f36"/>
                <a:gd name="f94" fmla="*/ f72 1 f36"/>
                <a:gd name="f95" fmla="*/ f73 1 f36"/>
                <a:gd name="f96" fmla="*/ f74 1 f37"/>
                <a:gd name="f97" fmla="*/ f75 f27 1"/>
                <a:gd name="f98" fmla="*/ f76 f27 1"/>
                <a:gd name="f99" fmla="*/ f78 f28 1"/>
                <a:gd name="f100" fmla="*/ f77 f28 1"/>
                <a:gd name="f101" fmla="*/ f79 f27 1"/>
                <a:gd name="f102" fmla="*/ f80 f28 1"/>
                <a:gd name="f103" fmla="*/ f81 f27 1"/>
                <a:gd name="f104" fmla="*/ f82 f28 1"/>
                <a:gd name="f105" fmla="*/ f83 f28 1"/>
                <a:gd name="f106" fmla="*/ f84 f27 1"/>
                <a:gd name="f107" fmla="*/ f85 f28 1"/>
                <a:gd name="f108" fmla="*/ f86 f27 1"/>
                <a:gd name="f109" fmla="*/ f87 f28 1"/>
                <a:gd name="f110" fmla="*/ f88 f27 1"/>
                <a:gd name="f111" fmla="*/ f89 f28 1"/>
                <a:gd name="f112" fmla="*/ f90 f27 1"/>
                <a:gd name="f113" fmla="*/ f91 f28 1"/>
                <a:gd name="f114" fmla="*/ f92 f27 1"/>
                <a:gd name="f115" fmla="*/ f93 f27 1"/>
                <a:gd name="f116" fmla="*/ f94 f27 1"/>
                <a:gd name="f117" fmla="*/ f95 f27 1"/>
                <a:gd name="f118" fmla="*/ f96 f28 1"/>
              </a:gdLst>
              <a:ahLst/>
              <a:cxnLst>
                <a:cxn ang="3cd4">
                  <a:pos x="hc" y="t"/>
                </a:cxn>
                <a:cxn ang="0">
                  <a:pos x="r" y="vc"/>
                </a:cxn>
                <a:cxn ang="cd4">
                  <a:pos x="hc" y="b"/>
                </a:cxn>
                <a:cxn ang="cd2">
                  <a:pos x="l" y="vc"/>
                </a:cxn>
                <a:cxn ang="f56">
                  <a:pos x="f101" y="f102"/>
                </a:cxn>
                <a:cxn ang="f56">
                  <a:pos x="f103" y="f104"/>
                </a:cxn>
                <a:cxn ang="f56">
                  <a:pos x="f103" y="f104"/>
                </a:cxn>
                <a:cxn ang="f56">
                  <a:pos x="f103" y="f105"/>
                </a:cxn>
                <a:cxn ang="f56">
                  <a:pos x="f106" y="f107"/>
                </a:cxn>
                <a:cxn ang="f56">
                  <a:pos x="f108" y="f109"/>
                </a:cxn>
                <a:cxn ang="f56">
                  <a:pos x="f110" y="f111"/>
                </a:cxn>
                <a:cxn ang="f56">
                  <a:pos x="f110" y="f111"/>
                </a:cxn>
                <a:cxn ang="f56">
                  <a:pos x="f112" y="f113"/>
                </a:cxn>
                <a:cxn ang="f56">
                  <a:pos x="f114" y="f113"/>
                </a:cxn>
                <a:cxn ang="f56">
                  <a:pos x="f103" y="f113"/>
                </a:cxn>
                <a:cxn ang="f56">
                  <a:pos x="f115" y="f113"/>
                </a:cxn>
                <a:cxn ang="f56">
                  <a:pos x="f115" y="f113"/>
                </a:cxn>
                <a:cxn ang="f56">
                  <a:pos x="f101" y="f102"/>
                </a:cxn>
                <a:cxn ang="f56">
                  <a:pos x="f116" y="f102"/>
                </a:cxn>
                <a:cxn ang="f56">
                  <a:pos x="f117" y="f118"/>
                </a:cxn>
                <a:cxn ang="f56">
                  <a:pos x="f101" y="f102"/>
                </a:cxn>
              </a:cxnLst>
              <a:rect l="f97" t="f100" r="f98" b="f99"/>
              <a:pathLst>
                <a:path w="22916" h="16514">
                  <a:moveTo>
                    <a:pt x="f8" y="f8"/>
                  </a:moveTo>
                  <a:cubicBezTo>
                    <a:pt x="f9" y="f8"/>
                    <a:pt x="f10" y="f11"/>
                    <a:pt x="f10" y="f12"/>
                  </a:cubicBezTo>
                  <a:cubicBezTo>
                    <a:pt x="f10" y="f12"/>
                    <a:pt x="f10" y="f12"/>
                    <a:pt x="f10" y="f12"/>
                  </a:cubicBezTo>
                  <a:lnTo>
                    <a:pt x="f10" y="f7"/>
                  </a:lnTo>
                  <a:lnTo>
                    <a:pt x="f7" y="f13"/>
                  </a:lnTo>
                  <a:lnTo>
                    <a:pt x="f14" y="f15"/>
                  </a:lnTo>
                  <a:cubicBezTo>
                    <a:pt x="f16" y="f12"/>
                    <a:pt x="f17" y="f11"/>
                    <a:pt x="f18" y="f19"/>
                  </a:cubicBezTo>
                  <a:cubicBezTo>
                    <a:pt x="f18" y="f19"/>
                    <a:pt x="f18" y="f19"/>
                    <a:pt x="f18" y="f19"/>
                  </a:cubicBezTo>
                  <a:cubicBezTo>
                    <a:pt x="f20" y="f21"/>
                    <a:pt x="f22" y="f5"/>
                    <a:pt x="f23" y="f5"/>
                  </a:cubicBezTo>
                  <a:lnTo>
                    <a:pt x="f15" y="f5"/>
                  </a:lnTo>
                  <a:lnTo>
                    <a:pt x="f10" y="f5"/>
                  </a:lnTo>
                  <a:lnTo>
                    <a:pt x="f12" y="f5"/>
                  </a:lnTo>
                  <a:lnTo>
                    <a:pt x="f12" y="f5"/>
                  </a:lnTo>
                  <a:lnTo>
                    <a:pt x="f8" y="f8"/>
                  </a:lnTo>
                  <a:lnTo>
                    <a:pt x="f21" y="f8"/>
                  </a:lnTo>
                  <a:cubicBezTo>
                    <a:pt x="f21" y="f8"/>
                    <a:pt x="f5" y="f8"/>
                    <a:pt x="f5" y="f24"/>
                  </a:cubicBezTo>
                  <a:cubicBezTo>
                    <a:pt x="f25" y="f8"/>
                    <a:pt x="f19"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98">
              <a:extLst>
                <a:ext uri="{FF2B5EF4-FFF2-40B4-BE49-F238E27FC236}">
                  <a16:creationId xmlns:a16="http://schemas.microsoft.com/office/drawing/2014/main" id="{2DE82818-A201-8443-95C5-FE3B4C2F3950}"/>
                </a:ext>
              </a:extLst>
            </p:cNvPr>
            <p:cNvSpPr/>
            <p:nvPr/>
          </p:nvSpPr>
          <p:spPr>
            <a:xfrm>
              <a:off x="2327175" y="1538340"/>
              <a:ext cx="100355" cy="1535798"/>
            </a:xfrm>
            <a:custGeom>
              <a:avLst/>
              <a:gdLst>
                <a:gd name="f0" fmla="val 10800000"/>
                <a:gd name="f1" fmla="val 5400000"/>
                <a:gd name="f2" fmla="val 180"/>
                <a:gd name="f3" fmla="val w"/>
                <a:gd name="f4" fmla="val h"/>
                <a:gd name="f5" fmla="val 0"/>
                <a:gd name="f6" fmla="val 100353"/>
                <a:gd name="f7" fmla="val 1535798"/>
                <a:gd name="f8" fmla="val 88921"/>
                <a:gd name="f9" fmla="val 1533258"/>
                <a:gd name="f10" fmla="val 1526907"/>
                <a:gd name="f11" fmla="val 13973"/>
                <a:gd name="f12" fmla="val 5081"/>
                <a:gd name="f13" fmla="val 1270"/>
                <a:gd name="f14" fmla="val 2541"/>
                <a:gd name="f15" fmla="val 12703"/>
                <a:gd name="f16" fmla="val 6352"/>
                <a:gd name="f17" fmla="val 8892"/>
                <a:gd name="f18" fmla="val 7622"/>
                <a:gd name="f19" fmla="val 86380"/>
                <a:gd name="f20" fmla="val 1535799"/>
                <a:gd name="f21" fmla="+- 0 0 -90"/>
                <a:gd name="f22" fmla="*/ f3 1 100353"/>
                <a:gd name="f23" fmla="*/ f4 1 1535798"/>
                <a:gd name="f24" fmla="val f5"/>
                <a:gd name="f25" fmla="val f6"/>
                <a:gd name="f26" fmla="val f7"/>
                <a:gd name="f27" fmla="*/ f21 f0 1"/>
                <a:gd name="f28" fmla="+- f26 0 f24"/>
                <a:gd name="f29" fmla="+- f25 0 f24"/>
                <a:gd name="f30" fmla="*/ f27 1 f2"/>
                <a:gd name="f31" fmla="*/ f29 1 100353"/>
                <a:gd name="f32" fmla="*/ f28 1 1535798"/>
                <a:gd name="f33" fmla="*/ 88921 f29 1"/>
                <a:gd name="f34" fmla="*/ 1533258 f28 1"/>
                <a:gd name="f35" fmla="*/ 100353 f29 1"/>
                <a:gd name="f36" fmla="*/ 1526907 f28 1"/>
                <a:gd name="f37" fmla="*/ 13973 f29 1"/>
                <a:gd name="f38" fmla="*/ 5081 f28 1"/>
                <a:gd name="f39" fmla="*/ 0 f28 1"/>
                <a:gd name="f40" fmla="*/ 2541 f28 1"/>
                <a:gd name="f41" fmla="*/ 5081 f29 1"/>
                <a:gd name="f42" fmla="*/ 8892 f28 1"/>
                <a:gd name="f43" fmla="*/ 0 f29 1"/>
                <a:gd name="f44" fmla="*/ 7622 f28 1"/>
                <a:gd name="f45" fmla="*/ 86380 f29 1"/>
                <a:gd name="f46" fmla="*/ 1535799 f28 1"/>
                <a:gd name="f47" fmla="+- f30 0 f1"/>
                <a:gd name="f48" fmla="*/ f33 1 100353"/>
                <a:gd name="f49" fmla="*/ f34 1 1535798"/>
                <a:gd name="f50" fmla="*/ f35 1 100353"/>
                <a:gd name="f51" fmla="*/ f36 1 1535798"/>
                <a:gd name="f52" fmla="*/ f37 1 100353"/>
                <a:gd name="f53" fmla="*/ f38 1 1535798"/>
                <a:gd name="f54" fmla="*/ f39 1 1535798"/>
                <a:gd name="f55" fmla="*/ f40 1 1535798"/>
                <a:gd name="f56" fmla="*/ f41 1 100353"/>
                <a:gd name="f57" fmla="*/ f42 1 1535798"/>
                <a:gd name="f58" fmla="*/ f43 1 100353"/>
                <a:gd name="f59" fmla="*/ f44 1 1535798"/>
                <a:gd name="f60" fmla="*/ f45 1 100353"/>
                <a:gd name="f61" fmla="*/ f46 1 1535798"/>
                <a:gd name="f62" fmla="*/ f24 1 f31"/>
                <a:gd name="f63" fmla="*/ f25 1 f31"/>
                <a:gd name="f64" fmla="*/ f24 1 f32"/>
                <a:gd name="f65" fmla="*/ f26 1 f32"/>
                <a:gd name="f66" fmla="*/ f48 1 f31"/>
                <a:gd name="f67" fmla="*/ f49 1 f32"/>
                <a:gd name="f68" fmla="*/ f50 1 f31"/>
                <a:gd name="f69" fmla="*/ f51 1 f32"/>
                <a:gd name="f70" fmla="*/ f52 1 f31"/>
                <a:gd name="f71" fmla="*/ f53 1 f32"/>
                <a:gd name="f72" fmla="*/ f54 1 f32"/>
                <a:gd name="f73" fmla="*/ f55 1 f32"/>
                <a:gd name="f74" fmla="*/ f56 1 f31"/>
                <a:gd name="f75" fmla="*/ f57 1 f32"/>
                <a:gd name="f76" fmla="*/ f58 1 f31"/>
                <a:gd name="f77" fmla="*/ f59 1 f32"/>
                <a:gd name="f78" fmla="*/ f60 1 f31"/>
                <a:gd name="f79" fmla="*/ f61 1 f32"/>
                <a:gd name="f80" fmla="*/ f62 f22 1"/>
                <a:gd name="f81" fmla="*/ f63 f22 1"/>
                <a:gd name="f82" fmla="*/ f65 f23 1"/>
                <a:gd name="f83" fmla="*/ f64 f23 1"/>
                <a:gd name="f84" fmla="*/ f66 f22 1"/>
                <a:gd name="f85" fmla="*/ f67 f23 1"/>
                <a:gd name="f86" fmla="*/ f68 f22 1"/>
                <a:gd name="f87" fmla="*/ f69 f23 1"/>
                <a:gd name="f88" fmla="*/ f70 f22 1"/>
                <a:gd name="f89" fmla="*/ f71 f23 1"/>
                <a:gd name="f90" fmla="*/ f72 f23 1"/>
                <a:gd name="f91" fmla="*/ f73 f23 1"/>
                <a:gd name="f92" fmla="*/ f74 f22 1"/>
                <a:gd name="f93" fmla="*/ f75 f23 1"/>
                <a:gd name="f94" fmla="*/ f76 f22 1"/>
                <a:gd name="f95" fmla="*/ f77 f23 1"/>
                <a:gd name="f96" fmla="*/ f78 f22 1"/>
                <a:gd name="f97" fmla="*/ f79 f23 1"/>
              </a:gdLst>
              <a:ahLst/>
              <a:cxnLst>
                <a:cxn ang="3cd4">
                  <a:pos x="hc" y="t"/>
                </a:cxn>
                <a:cxn ang="0">
                  <a:pos x="r" y="vc"/>
                </a:cxn>
                <a:cxn ang="cd4">
                  <a:pos x="hc" y="b"/>
                </a:cxn>
                <a:cxn ang="cd2">
                  <a:pos x="l" y="vc"/>
                </a:cxn>
                <a:cxn ang="f47">
                  <a:pos x="f84" y="f85"/>
                </a:cxn>
                <a:cxn ang="f47">
                  <a:pos x="f86" y="f87"/>
                </a:cxn>
                <a:cxn ang="f47">
                  <a:pos x="f88" y="f89"/>
                </a:cxn>
                <a:cxn ang="f47">
                  <a:pos x="f88" y="f90"/>
                </a:cxn>
                <a:cxn ang="f47">
                  <a:pos x="f88" y="f90"/>
                </a:cxn>
                <a:cxn ang="f47">
                  <a:pos x="f88" y="f91"/>
                </a:cxn>
                <a:cxn ang="f47">
                  <a:pos x="f92" y="f93"/>
                </a:cxn>
                <a:cxn ang="f47">
                  <a:pos x="f94" y="f95"/>
                </a:cxn>
                <a:cxn ang="f47">
                  <a:pos x="f96" y="f97"/>
                </a:cxn>
                <a:cxn ang="f47">
                  <a:pos x="f84" y="f85"/>
                </a:cxn>
              </a:cxnLst>
              <a:rect l="f80" t="f83" r="f81" b="f82"/>
              <a:pathLst>
                <a:path w="100353" h="1535798">
                  <a:moveTo>
                    <a:pt x="f8" y="f9"/>
                  </a:moveTo>
                  <a:lnTo>
                    <a:pt x="f6" y="f10"/>
                  </a:lnTo>
                  <a:lnTo>
                    <a:pt x="f11" y="f12"/>
                  </a:lnTo>
                  <a:lnTo>
                    <a:pt x="f11" y="f5"/>
                  </a:lnTo>
                  <a:lnTo>
                    <a:pt x="f11" y="f5"/>
                  </a:lnTo>
                  <a:cubicBezTo>
                    <a:pt x="f11" y="f13"/>
                    <a:pt x="f11" y="f13"/>
                    <a:pt x="f11" y="f14"/>
                  </a:cubicBezTo>
                  <a:cubicBezTo>
                    <a:pt x="f15" y="f16"/>
                    <a:pt x="f17" y="f17"/>
                    <a:pt x="f12" y="f17"/>
                  </a:cubicBezTo>
                  <a:lnTo>
                    <a:pt x="f5" y="f18"/>
                  </a:lnTo>
                  <a:lnTo>
                    <a:pt x="f19"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99">
              <a:extLst>
                <a:ext uri="{FF2B5EF4-FFF2-40B4-BE49-F238E27FC236}">
                  <a16:creationId xmlns:a16="http://schemas.microsoft.com/office/drawing/2014/main" id="{F555EE58-E705-2DF6-B9A2-C42D0F506841}"/>
                </a:ext>
              </a:extLst>
            </p:cNvPr>
            <p:cNvSpPr/>
            <p:nvPr/>
          </p:nvSpPr>
          <p:spPr>
            <a:xfrm>
              <a:off x="980666" y="0"/>
              <a:ext cx="120673" cy="1269031"/>
            </a:xfrm>
            <a:custGeom>
              <a:avLst/>
              <a:gdLst>
                <a:gd name="f0" fmla="val 10800000"/>
                <a:gd name="f1" fmla="val 5400000"/>
                <a:gd name="f2" fmla="val 180"/>
                <a:gd name="f3" fmla="val w"/>
                <a:gd name="f4" fmla="val h"/>
                <a:gd name="f5" fmla="val 0"/>
                <a:gd name="f6" fmla="val 120677"/>
                <a:gd name="f7" fmla="val 1269034"/>
                <a:gd name="f8" fmla="val 109245"/>
                <a:gd name="f9" fmla="val 1262683"/>
                <a:gd name="f10" fmla="val 113056"/>
                <a:gd name="f11" fmla="val 1261413"/>
                <a:gd name="f12" fmla="val 116867"/>
                <a:gd name="f13" fmla="val 119408"/>
                <a:gd name="f14" fmla="val 1266494"/>
                <a:gd name="f15" fmla="val 1267764"/>
                <a:gd name="f16" fmla="val 120678"/>
                <a:gd name="f17" fmla="val 1269035"/>
                <a:gd name="f18" fmla="val 1257602"/>
                <a:gd name="f19" fmla="val 15244"/>
                <a:gd name="f20" fmla="val 104164"/>
                <a:gd name="f21" fmla="val 1265224"/>
                <a:gd name="f22" fmla="+- 0 0 -90"/>
                <a:gd name="f23" fmla="*/ f3 1 120677"/>
                <a:gd name="f24" fmla="*/ f4 1 1269034"/>
                <a:gd name="f25" fmla="val f5"/>
                <a:gd name="f26" fmla="val f6"/>
                <a:gd name="f27" fmla="val f7"/>
                <a:gd name="f28" fmla="*/ f22 f0 1"/>
                <a:gd name="f29" fmla="+- f27 0 f25"/>
                <a:gd name="f30" fmla="+- f26 0 f25"/>
                <a:gd name="f31" fmla="*/ f28 1 f2"/>
                <a:gd name="f32" fmla="*/ f30 1 120677"/>
                <a:gd name="f33" fmla="*/ f29 1 1269034"/>
                <a:gd name="f34" fmla="*/ 109245 f30 1"/>
                <a:gd name="f35" fmla="*/ 1262683 f29 1"/>
                <a:gd name="f36" fmla="*/ 119408 f30 1"/>
                <a:gd name="f37" fmla="*/ 1266494 f29 1"/>
                <a:gd name="f38" fmla="*/ 120678 f30 1"/>
                <a:gd name="f39" fmla="*/ 1269035 f29 1"/>
                <a:gd name="f40" fmla="*/ 1257602 f29 1"/>
                <a:gd name="f41" fmla="*/ 15244 f30 1"/>
                <a:gd name="f42" fmla="*/ 0 f29 1"/>
                <a:gd name="f43" fmla="*/ 0 f30 1"/>
                <a:gd name="f44" fmla="*/ 104164 f30 1"/>
                <a:gd name="f45" fmla="*/ 1265224 f29 1"/>
                <a:gd name="f46" fmla="+- f31 0 f1"/>
                <a:gd name="f47" fmla="*/ f34 1 120677"/>
                <a:gd name="f48" fmla="*/ f35 1 1269034"/>
                <a:gd name="f49" fmla="*/ f36 1 120677"/>
                <a:gd name="f50" fmla="*/ f37 1 1269034"/>
                <a:gd name="f51" fmla="*/ f38 1 120677"/>
                <a:gd name="f52" fmla="*/ f39 1 1269034"/>
                <a:gd name="f53" fmla="*/ f40 1 1269034"/>
                <a:gd name="f54" fmla="*/ f41 1 120677"/>
                <a:gd name="f55" fmla="*/ f42 1 1269034"/>
                <a:gd name="f56" fmla="*/ f43 1 120677"/>
                <a:gd name="f57" fmla="*/ f44 1 120677"/>
                <a:gd name="f58" fmla="*/ f45 1 1269034"/>
                <a:gd name="f59" fmla="*/ f25 1 f32"/>
                <a:gd name="f60" fmla="*/ f26 1 f32"/>
                <a:gd name="f61" fmla="*/ f25 1 f33"/>
                <a:gd name="f62" fmla="*/ f27 1 f33"/>
                <a:gd name="f63" fmla="*/ f47 1 f32"/>
                <a:gd name="f64" fmla="*/ f48 1 f33"/>
                <a:gd name="f65" fmla="*/ f49 1 f32"/>
                <a:gd name="f66" fmla="*/ f50 1 f33"/>
                <a:gd name="f67" fmla="*/ f51 1 f32"/>
                <a:gd name="f68" fmla="*/ f52 1 f33"/>
                <a:gd name="f69" fmla="*/ f53 1 f33"/>
                <a:gd name="f70" fmla="*/ f54 1 f32"/>
                <a:gd name="f71" fmla="*/ f55 1 f33"/>
                <a:gd name="f72" fmla="*/ f56 1 f32"/>
                <a:gd name="f73" fmla="*/ f57 1 f32"/>
                <a:gd name="f74" fmla="*/ f58 1 f33"/>
                <a:gd name="f75" fmla="*/ f59 f23 1"/>
                <a:gd name="f76" fmla="*/ f60 f23 1"/>
                <a:gd name="f77" fmla="*/ f62 f24 1"/>
                <a:gd name="f78" fmla="*/ f61 f24 1"/>
                <a:gd name="f79" fmla="*/ f63 f23 1"/>
                <a:gd name="f80" fmla="*/ f64 f24 1"/>
                <a:gd name="f81" fmla="*/ f65 f23 1"/>
                <a:gd name="f82" fmla="*/ f66 f24 1"/>
                <a:gd name="f83" fmla="*/ f67 f23 1"/>
                <a:gd name="f84" fmla="*/ f68 f24 1"/>
                <a:gd name="f85" fmla="*/ f69 f24 1"/>
                <a:gd name="f86" fmla="*/ f70 f23 1"/>
                <a:gd name="f87" fmla="*/ f71 f24 1"/>
                <a:gd name="f88" fmla="*/ f72 f23 1"/>
                <a:gd name="f89" fmla="*/ f73 f23 1"/>
                <a:gd name="f90" fmla="*/ f74 f24 1"/>
              </a:gdLst>
              <a:ahLst/>
              <a:cxnLst>
                <a:cxn ang="3cd4">
                  <a:pos x="hc" y="t"/>
                </a:cxn>
                <a:cxn ang="0">
                  <a:pos x="r" y="vc"/>
                </a:cxn>
                <a:cxn ang="cd4">
                  <a:pos x="hc" y="b"/>
                </a:cxn>
                <a:cxn ang="cd2">
                  <a:pos x="l" y="vc"/>
                </a:cxn>
                <a:cxn ang="f46">
                  <a:pos x="f79" y="f80"/>
                </a:cxn>
                <a:cxn ang="f46">
                  <a:pos x="f81" y="f82"/>
                </a:cxn>
                <a:cxn ang="f46">
                  <a:pos x="f83" y="f84"/>
                </a:cxn>
                <a:cxn ang="f46">
                  <a:pos x="f81" y="f85"/>
                </a:cxn>
                <a:cxn ang="f46">
                  <a:pos x="f86" y="f87"/>
                </a:cxn>
                <a:cxn ang="f46">
                  <a:pos x="f88" y="f87"/>
                </a:cxn>
                <a:cxn ang="f46">
                  <a:pos x="f89" y="f90"/>
                </a:cxn>
                <a:cxn ang="f46">
                  <a:pos x="f79" y="f80"/>
                </a:cxn>
              </a:cxnLst>
              <a:rect l="f75" t="f78" r="f76" b="f77"/>
              <a:pathLst>
                <a:path w="120677" h="1269034">
                  <a:moveTo>
                    <a:pt x="f8" y="f9"/>
                  </a:moveTo>
                  <a:cubicBezTo>
                    <a:pt x="f10" y="f11"/>
                    <a:pt x="f12" y="f9"/>
                    <a:pt x="f13" y="f14"/>
                  </a:cubicBezTo>
                  <a:cubicBezTo>
                    <a:pt x="f13" y="f15"/>
                    <a:pt x="f13" y="f15"/>
                    <a:pt x="f16" y="f17"/>
                  </a:cubicBezTo>
                  <a:lnTo>
                    <a:pt x="f13" y="f18"/>
                  </a:lnTo>
                  <a:lnTo>
                    <a:pt x="f19" y="f5"/>
                  </a:lnTo>
                  <a:lnTo>
                    <a:pt x="f5" y="f5"/>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200">
              <a:extLst>
                <a:ext uri="{FF2B5EF4-FFF2-40B4-BE49-F238E27FC236}">
                  <a16:creationId xmlns:a16="http://schemas.microsoft.com/office/drawing/2014/main" id="{0AF3D5E7-AE88-CC10-D714-CCA49712854D}"/>
                </a:ext>
              </a:extLst>
            </p:cNvPr>
            <p:cNvSpPr/>
            <p:nvPr/>
          </p:nvSpPr>
          <p:spPr>
            <a:xfrm>
              <a:off x="1096265" y="1274115"/>
              <a:ext cx="2542" cy="1271"/>
            </a:xfrm>
            <a:custGeom>
              <a:avLst/>
              <a:gdLst>
                <a:gd name="f0" fmla="val 10800000"/>
                <a:gd name="f1" fmla="val 5400000"/>
                <a:gd name="f2" fmla="val 180"/>
                <a:gd name="f3" fmla="val w"/>
                <a:gd name="f4" fmla="val h"/>
                <a:gd name="f5" fmla="val 0"/>
                <a:gd name="f6" fmla="val 2540"/>
                <a:gd name="f7" fmla="val 1270"/>
                <a:gd name="f8" fmla="val 2541"/>
                <a:gd name="f9" fmla="+- 0 0 -90"/>
                <a:gd name="f10" fmla="*/ f3 1 2540"/>
                <a:gd name="f11" fmla="*/ f4 1 1270"/>
                <a:gd name="f12" fmla="val f5"/>
                <a:gd name="f13" fmla="val f6"/>
                <a:gd name="f14" fmla="val f7"/>
                <a:gd name="f15" fmla="*/ f9 f0 1"/>
                <a:gd name="f16" fmla="+- f14 0 f12"/>
                <a:gd name="f17" fmla="+- f13 0 f12"/>
                <a:gd name="f18" fmla="*/ f15 1 f2"/>
                <a:gd name="f19" fmla="*/ f17 1 2540"/>
                <a:gd name="f20" fmla="*/ f16 1 1270"/>
                <a:gd name="f21" fmla="*/ 2541 f17 1"/>
                <a:gd name="f22" fmla="*/ 0 f16 1"/>
                <a:gd name="f23" fmla="*/ 0 f17 1"/>
                <a:gd name="f24" fmla="*/ 1270 f16 1"/>
                <a:gd name="f25" fmla="+- f18 0 f1"/>
                <a:gd name="f26" fmla="*/ f21 1 2540"/>
                <a:gd name="f27" fmla="*/ f22 1 1270"/>
                <a:gd name="f28" fmla="*/ f23 1 2540"/>
                <a:gd name="f29" fmla="*/ f24 1 127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5"/>
                </a:cxn>
                <a:cxn ang="f25">
                  <a:pos x="f42" y="f43"/>
                </a:cxn>
              </a:cxnLst>
              <a:rect l="f38" t="f41" r="f39" b="f40"/>
              <a:pathLst>
                <a:path w="2540" h="1270">
                  <a:moveTo>
                    <a:pt x="f8" y="f5"/>
                  </a:moveTo>
                  <a:cubicBezTo>
                    <a:pt x="f8" y="f7"/>
                    <a:pt x="f7" y="f7"/>
                    <a:pt x="f5" y="f7"/>
                  </a:cubicBezTo>
                  <a:lnTo>
                    <a:pt x="f5" y="f7"/>
                  </a:lnTo>
                  <a:cubicBezTo>
                    <a:pt x="f7" y="f7"/>
                    <a:pt x="f7" y="f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201">
              <a:extLst>
                <a:ext uri="{FF2B5EF4-FFF2-40B4-BE49-F238E27FC236}">
                  <a16:creationId xmlns:a16="http://schemas.microsoft.com/office/drawing/2014/main" id="{67BDBADD-FC91-ECC3-87FA-007E42C089A8}"/>
                </a:ext>
              </a:extLst>
            </p:cNvPr>
            <p:cNvSpPr/>
            <p:nvPr/>
          </p:nvSpPr>
          <p:spPr>
            <a:xfrm>
              <a:off x="1316022" y="0"/>
              <a:ext cx="49542" cy="467468"/>
            </a:xfrm>
            <a:custGeom>
              <a:avLst/>
              <a:gdLst>
                <a:gd name="f0" fmla="val 10800000"/>
                <a:gd name="f1" fmla="val 5400000"/>
                <a:gd name="f2" fmla="val 180"/>
                <a:gd name="f3" fmla="val w"/>
                <a:gd name="f4" fmla="val h"/>
                <a:gd name="f5" fmla="val 0"/>
                <a:gd name="f6" fmla="val 49541"/>
                <a:gd name="f7" fmla="val 467472"/>
                <a:gd name="f8" fmla="val 39379"/>
                <a:gd name="f9" fmla="val 466202"/>
                <a:gd name="f10" fmla="val 461121"/>
                <a:gd name="f11" fmla="val 15244"/>
                <a:gd name="f12" fmla="val 35568"/>
                <a:gd name="f13" fmla="+- 0 0 -90"/>
                <a:gd name="f14" fmla="*/ f3 1 49541"/>
                <a:gd name="f15" fmla="*/ f4 1 467472"/>
                <a:gd name="f16" fmla="val f5"/>
                <a:gd name="f17" fmla="val f6"/>
                <a:gd name="f18" fmla="val f7"/>
                <a:gd name="f19" fmla="*/ f13 f0 1"/>
                <a:gd name="f20" fmla="+- f18 0 f16"/>
                <a:gd name="f21" fmla="+- f17 0 f16"/>
                <a:gd name="f22" fmla="*/ f19 1 f2"/>
                <a:gd name="f23" fmla="*/ f21 1 49541"/>
                <a:gd name="f24" fmla="*/ f20 1 467472"/>
                <a:gd name="f25" fmla="*/ 39379 f21 1"/>
                <a:gd name="f26" fmla="*/ 466202 f20 1"/>
                <a:gd name="f27" fmla="*/ 49541 f21 1"/>
                <a:gd name="f28" fmla="*/ 461121 f20 1"/>
                <a:gd name="f29" fmla="*/ 15244 f21 1"/>
                <a:gd name="f30" fmla="*/ 0 f20 1"/>
                <a:gd name="f31" fmla="*/ 0 f21 1"/>
                <a:gd name="f32" fmla="*/ 35568 f21 1"/>
                <a:gd name="f33" fmla="*/ 467472 f20 1"/>
                <a:gd name="f34" fmla="+- f22 0 f1"/>
                <a:gd name="f35" fmla="*/ f25 1 49541"/>
                <a:gd name="f36" fmla="*/ f26 1 467472"/>
                <a:gd name="f37" fmla="*/ f27 1 49541"/>
                <a:gd name="f38" fmla="*/ f28 1 467472"/>
                <a:gd name="f39" fmla="*/ f29 1 49541"/>
                <a:gd name="f40" fmla="*/ f30 1 467472"/>
                <a:gd name="f41" fmla="*/ f31 1 49541"/>
                <a:gd name="f42" fmla="*/ f32 1 49541"/>
                <a:gd name="f43" fmla="*/ f33 1 467472"/>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3"/>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4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7" y="f66"/>
                </a:cxn>
                <a:cxn ang="f34">
                  <a:pos x="f68" y="f69"/>
                </a:cxn>
              </a:cxnLst>
              <a:rect l="f57" t="f60" r="f58" b="f59"/>
              <a:pathLst>
                <a:path w="49541" h="467472">
                  <a:moveTo>
                    <a:pt x="f8" y="f9"/>
                  </a:moveTo>
                  <a:lnTo>
                    <a:pt x="f6" y="f10"/>
                  </a:lnTo>
                  <a:lnTo>
                    <a:pt x="f11" y="f5"/>
                  </a:lnTo>
                  <a:lnTo>
                    <a:pt x="f5" y="f5"/>
                  </a:lnTo>
                  <a:lnTo>
                    <a:pt x="f1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02">
              <a:extLst>
                <a:ext uri="{FF2B5EF4-FFF2-40B4-BE49-F238E27FC236}">
                  <a16:creationId xmlns:a16="http://schemas.microsoft.com/office/drawing/2014/main" id="{2D398B7B-C7DF-DF09-A8FA-90AD92243FB6}"/>
                </a:ext>
              </a:extLst>
            </p:cNvPr>
            <p:cNvSpPr/>
            <p:nvPr/>
          </p:nvSpPr>
          <p:spPr>
            <a:xfrm>
              <a:off x="3710525" y="0"/>
              <a:ext cx="128299" cy="4305059"/>
            </a:xfrm>
            <a:custGeom>
              <a:avLst/>
              <a:gdLst>
                <a:gd name="f0" fmla="val 10800000"/>
                <a:gd name="f1" fmla="val 5400000"/>
                <a:gd name="f2" fmla="val 180"/>
                <a:gd name="f3" fmla="val w"/>
                <a:gd name="f4" fmla="val h"/>
                <a:gd name="f5" fmla="val 0"/>
                <a:gd name="f6" fmla="val 128299"/>
                <a:gd name="f7" fmla="val 4305063"/>
                <a:gd name="f8" fmla="val 113056"/>
                <a:gd name="f9" fmla="val 4301253"/>
                <a:gd name="f10" fmla="val 116867"/>
                <a:gd name="f11" fmla="val 4297441"/>
                <a:gd name="f12" fmla="val 120678"/>
                <a:gd name="f13" fmla="val 124489"/>
                <a:gd name="f14" fmla="val 128300"/>
                <a:gd name="f15" fmla="val 15243"/>
                <a:gd name="f16" fmla="val 111786"/>
                <a:gd name="f17" fmla="val 4294901"/>
                <a:gd name="f18" fmla="+- 0 0 -90"/>
                <a:gd name="f19" fmla="*/ f3 1 128299"/>
                <a:gd name="f20" fmla="*/ f4 1 4305063"/>
                <a:gd name="f21" fmla="val f5"/>
                <a:gd name="f22" fmla="val f6"/>
                <a:gd name="f23" fmla="val f7"/>
                <a:gd name="f24" fmla="*/ f18 f0 1"/>
                <a:gd name="f25" fmla="+- f23 0 f21"/>
                <a:gd name="f26" fmla="+- f22 0 f21"/>
                <a:gd name="f27" fmla="*/ f24 1 f2"/>
                <a:gd name="f28" fmla="*/ f26 1 128299"/>
                <a:gd name="f29" fmla="*/ f25 1 4305063"/>
                <a:gd name="f30" fmla="*/ 113056 f26 1"/>
                <a:gd name="f31" fmla="*/ 4305063 f25 1"/>
                <a:gd name="f32" fmla="*/ 120678 f26 1"/>
                <a:gd name="f33" fmla="*/ 4297441 f25 1"/>
                <a:gd name="f34" fmla="*/ 128300 f26 1"/>
                <a:gd name="f35" fmla="*/ 15243 f26 1"/>
                <a:gd name="f36" fmla="*/ 0 f25 1"/>
                <a:gd name="f37" fmla="*/ 0 f26 1"/>
                <a:gd name="f38" fmla="*/ 111786 f26 1"/>
                <a:gd name="f39" fmla="*/ 4294901 f25 1"/>
                <a:gd name="f40" fmla="+- f27 0 f1"/>
                <a:gd name="f41" fmla="*/ f30 1 128299"/>
                <a:gd name="f42" fmla="*/ f31 1 4305063"/>
                <a:gd name="f43" fmla="*/ f32 1 128299"/>
                <a:gd name="f44" fmla="*/ f33 1 4305063"/>
                <a:gd name="f45" fmla="*/ f34 1 128299"/>
                <a:gd name="f46" fmla="*/ f35 1 128299"/>
                <a:gd name="f47" fmla="*/ f36 1 4305063"/>
                <a:gd name="f48" fmla="*/ f37 1 128299"/>
                <a:gd name="f49" fmla="*/ f38 1 128299"/>
                <a:gd name="f50" fmla="*/ f39 1 4305063"/>
                <a:gd name="f51" fmla="*/ f21 1 f28"/>
                <a:gd name="f52" fmla="*/ f22 1 f28"/>
                <a:gd name="f53" fmla="*/ f21 1 f29"/>
                <a:gd name="f54" fmla="*/ f23 1 f29"/>
                <a:gd name="f55" fmla="*/ f41 1 f28"/>
                <a:gd name="f56" fmla="*/ f42 1 f29"/>
                <a:gd name="f57" fmla="*/ f43 1 f28"/>
                <a:gd name="f58" fmla="*/ f44 1 f29"/>
                <a:gd name="f59" fmla="*/ f45 1 f28"/>
                <a:gd name="f60" fmla="*/ f46 1 f28"/>
                <a:gd name="f61" fmla="*/ f47 1 f29"/>
                <a:gd name="f62" fmla="*/ f48 1 f28"/>
                <a:gd name="f63" fmla="*/ f49 1 f28"/>
                <a:gd name="f64" fmla="*/ f50 1 f29"/>
                <a:gd name="f65" fmla="*/ f51 f19 1"/>
                <a:gd name="f66" fmla="*/ f52 f19 1"/>
                <a:gd name="f67" fmla="*/ f54 f20 1"/>
                <a:gd name="f68" fmla="*/ f53 f20 1"/>
                <a:gd name="f69" fmla="*/ f55 f19 1"/>
                <a:gd name="f70" fmla="*/ f56 f20 1"/>
                <a:gd name="f71" fmla="*/ f57 f19 1"/>
                <a:gd name="f72" fmla="*/ f58 f20 1"/>
                <a:gd name="f73" fmla="*/ f59 f19 1"/>
                <a:gd name="f74" fmla="*/ f60 f19 1"/>
                <a:gd name="f75" fmla="*/ f61 f20 1"/>
                <a:gd name="f76" fmla="*/ f62 f19 1"/>
                <a:gd name="f77" fmla="*/ f63 f19 1"/>
                <a:gd name="f78" fmla="*/ f64 f20 1"/>
              </a:gdLst>
              <a:ahLst/>
              <a:cxnLst>
                <a:cxn ang="3cd4">
                  <a:pos x="hc" y="t"/>
                </a:cxn>
                <a:cxn ang="0">
                  <a:pos x="r" y="vc"/>
                </a:cxn>
                <a:cxn ang="cd4">
                  <a:pos x="hc" y="b"/>
                </a:cxn>
                <a:cxn ang="cd2">
                  <a:pos x="l" y="vc"/>
                </a:cxn>
                <a:cxn ang="f40">
                  <a:pos x="f69" y="f70"/>
                </a:cxn>
                <a:cxn ang="f40">
                  <a:pos x="f71" y="f72"/>
                </a:cxn>
                <a:cxn ang="f40">
                  <a:pos x="f73" y="f70"/>
                </a:cxn>
                <a:cxn ang="f40">
                  <a:pos x="f73" y="f70"/>
                </a:cxn>
                <a:cxn ang="f40">
                  <a:pos x="f74" y="f75"/>
                </a:cxn>
                <a:cxn ang="f40">
                  <a:pos x="f76" y="f75"/>
                </a:cxn>
                <a:cxn ang="f40">
                  <a:pos x="f77" y="f78"/>
                </a:cxn>
                <a:cxn ang="f40">
                  <a:pos x="f77" y="f70"/>
                </a:cxn>
              </a:cxnLst>
              <a:rect l="f65" t="f68" r="f66" b="f67"/>
              <a:pathLst>
                <a:path w="128299" h="4305063">
                  <a:moveTo>
                    <a:pt x="f8" y="f7"/>
                  </a:moveTo>
                  <a:cubicBezTo>
                    <a:pt x="f8" y="f9"/>
                    <a:pt x="f10" y="f11"/>
                    <a:pt x="f12" y="f11"/>
                  </a:cubicBezTo>
                  <a:cubicBezTo>
                    <a:pt x="f13" y="f11"/>
                    <a:pt x="f14" y="f9"/>
                    <a:pt x="f14" y="f7"/>
                  </a:cubicBezTo>
                  <a:cubicBezTo>
                    <a:pt x="f14" y="f7"/>
                    <a:pt x="f14" y="f7"/>
                    <a:pt x="f14" y="f7"/>
                  </a:cubicBezTo>
                  <a:lnTo>
                    <a:pt x="f15" y="f5"/>
                  </a:lnTo>
                  <a:lnTo>
                    <a:pt x="f5" y="f5"/>
                  </a:lnTo>
                  <a:lnTo>
                    <a:pt x="f16" y="f17"/>
                  </a:lnTo>
                  <a:lnTo>
                    <a:pt x="f1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03">
              <a:extLst>
                <a:ext uri="{FF2B5EF4-FFF2-40B4-BE49-F238E27FC236}">
                  <a16:creationId xmlns:a16="http://schemas.microsoft.com/office/drawing/2014/main" id="{274EB1D0-DEE1-8648-9B6F-96AB37847480}"/>
                </a:ext>
              </a:extLst>
            </p:cNvPr>
            <p:cNvSpPr/>
            <p:nvPr/>
          </p:nvSpPr>
          <p:spPr>
            <a:xfrm>
              <a:off x="5797616" y="3498421"/>
              <a:ext cx="37792" cy="1183928"/>
            </a:xfrm>
            <a:custGeom>
              <a:avLst/>
              <a:gdLst>
                <a:gd name="f0" fmla="val 10800000"/>
                <a:gd name="f1" fmla="val 5400000"/>
                <a:gd name="f2" fmla="val 180"/>
                <a:gd name="f3" fmla="val w"/>
                <a:gd name="f4" fmla="val h"/>
                <a:gd name="f5" fmla="val 0"/>
                <a:gd name="f6" fmla="val 37791"/>
                <a:gd name="f7" fmla="val 1183924"/>
                <a:gd name="f8" fmla="val 36838"/>
                <a:gd name="f9" fmla="val 2541"/>
                <a:gd name="f10" fmla="val 3811"/>
                <a:gd name="f11" fmla="val 35568"/>
                <a:gd name="f12" fmla="val 5081"/>
                <a:gd name="f13" fmla="val 6352"/>
                <a:gd name="f14" fmla="val 34298"/>
                <a:gd name="f15" fmla="val 21595"/>
                <a:gd name="f16" fmla="val 16514"/>
                <a:gd name="f17" fmla="val 1172492"/>
                <a:gd name="f18" fmla="val 1176302"/>
                <a:gd name="f19" fmla="val 1177573"/>
                <a:gd name="f20" fmla="val 1178843"/>
                <a:gd name="f21" fmla="val 1270"/>
                <a:gd name="f22" fmla="val 1180113"/>
                <a:gd name="f23" fmla="val 1181384"/>
                <a:gd name="f24" fmla="val 1182654"/>
                <a:gd name="f25" fmla="val 6351"/>
                <a:gd name="f26" fmla="val 7622"/>
                <a:gd name="f27" fmla="val 11433"/>
                <a:gd name="f28" fmla="val 15244"/>
                <a:gd name="f29" fmla="val 1169951"/>
                <a:gd name="f30" fmla="val 38109"/>
                <a:gd name="f31" fmla="+- 0 0 -90"/>
                <a:gd name="f32" fmla="*/ f3 1 37791"/>
                <a:gd name="f33" fmla="*/ f4 1 1183924"/>
                <a:gd name="f34" fmla="val f5"/>
                <a:gd name="f35" fmla="val f6"/>
                <a:gd name="f36" fmla="val f7"/>
                <a:gd name="f37" fmla="*/ f31 f0 1"/>
                <a:gd name="f38" fmla="+- f36 0 f34"/>
                <a:gd name="f39" fmla="+- f35 0 f34"/>
                <a:gd name="f40" fmla="*/ f37 1 f2"/>
                <a:gd name="f41" fmla="*/ f39 1 37791"/>
                <a:gd name="f42" fmla="*/ f38 1 1183924"/>
                <a:gd name="f43" fmla="*/ 36838 f39 1"/>
                <a:gd name="f44" fmla="*/ 2541 f38 1"/>
                <a:gd name="f45" fmla="*/ 3811 f38 1"/>
                <a:gd name="f46" fmla="*/ 35568 f39 1"/>
                <a:gd name="f47" fmla="*/ 5081 f38 1"/>
                <a:gd name="f48" fmla="*/ 34298 f39 1"/>
                <a:gd name="f49" fmla="*/ 6352 f38 1"/>
                <a:gd name="f50" fmla="*/ 21595 f39 1"/>
                <a:gd name="f51" fmla="*/ 16514 f38 1"/>
                <a:gd name="f52" fmla="*/ 0 f39 1"/>
                <a:gd name="f53" fmla="*/ 1172492 f38 1"/>
                <a:gd name="f54" fmla="*/ 1176302 f38 1"/>
                <a:gd name="f55" fmla="*/ 1177573 f38 1"/>
                <a:gd name="f56" fmla="*/ 1178843 f38 1"/>
                <a:gd name="f57" fmla="*/ 1270 f39 1"/>
                <a:gd name="f58" fmla="*/ 1180113 f38 1"/>
                <a:gd name="f59" fmla="*/ 2541 f39 1"/>
                <a:gd name="f60" fmla="*/ 1181384 f38 1"/>
                <a:gd name="f61" fmla="*/ 3811 f39 1"/>
                <a:gd name="f62" fmla="*/ 1182654 f38 1"/>
                <a:gd name="f63" fmla="*/ 5081 f39 1"/>
                <a:gd name="f64" fmla="*/ 1183924 f38 1"/>
                <a:gd name="f65" fmla="*/ 7622 f39 1"/>
                <a:gd name="f66" fmla="*/ 15244 f39 1"/>
                <a:gd name="f67" fmla="*/ 1169951 f38 1"/>
                <a:gd name="f68" fmla="*/ 0 f38 1"/>
                <a:gd name="f69" fmla="+- f40 0 f1"/>
                <a:gd name="f70" fmla="*/ f43 1 37791"/>
                <a:gd name="f71" fmla="*/ f44 1 1183924"/>
                <a:gd name="f72" fmla="*/ f45 1 1183924"/>
                <a:gd name="f73" fmla="*/ f46 1 37791"/>
                <a:gd name="f74" fmla="*/ f47 1 1183924"/>
                <a:gd name="f75" fmla="*/ f48 1 37791"/>
                <a:gd name="f76" fmla="*/ f49 1 1183924"/>
                <a:gd name="f77" fmla="*/ f50 1 37791"/>
                <a:gd name="f78" fmla="*/ f51 1 1183924"/>
                <a:gd name="f79" fmla="*/ f52 1 37791"/>
                <a:gd name="f80" fmla="*/ f53 1 1183924"/>
                <a:gd name="f81" fmla="*/ f54 1 1183924"/>
                <a:gd name="f82" fmla="*/ f55 1 1183924"/>
                <a:gd name="f83" fmla="*/ f56 1 1183924"/>
                <a:gd name="f84" fmla="*/ f57 1 37791"/>
                <a:gd name="f85" fmla="*/ f58 1 1183924"/>
                <a:gd name="f86" fmla="*/ f59 1 37791"/>
                <a:gd name="f87" fmla="*/ f60 1 1183924"/>
                <a:gd name="f88" fmla="*/ f61 1 37791"/>
                <a:gd name="f89" fmla="*/ f62 1 1183924"/>
                <a:gd name="f90" fmla="*/ f63 1 37791"/>
                <a:gd name="f91" fmla="*/ f64 1 1183924"/>
                <a:gd name="f92" fmla="*/ f65 1 37791"/>
                <a:gd name="f93" fmla="*/ f66 1 37791"/>
                <a:gd name="f94" fmla="*/ f67 1 1183924"/>
                <a:gd name="f95" fmla="*/ f68 1 1183924"/>
                <a:gd name="f96" fmla="*/ f34 1 f41"/>
                <a:gd name="f97" fmla="*/ f35 1 f41"/>
                <a:gd name="f98" fmla="*/ f34 1 f42"/>
                <a:gd name="f99" fmla="*/ f36 1 f42"/>
                <a:gd name="f100" fmla="*/ f70 1 f41"/>
                <a:gd name="f101" fmla="*/ f71 1 f42"/>
                <a:gd name="f102" fmla="*/ f72 1 f42"/>
                <a:gd name="f103" fmla="*/ f73 1 f41"/>
                <a:gd name="f104" fmla="*/ f74 1 f42"/>
                <a:gd name="f105" fmla="*/ f75 1 f41"/>
                <a:gd name="f106" fmla="*/ f76 1 f42"/>
                <a:gd name="f107" fmla="*/ f77 1 f41"/>
                <a:gd name="f108" fmla="*/ f78 1 f42"/>
                <a:gd name="f109" fmla="*/ f79 1 f41"/>
                <a:gd name="f110" fmla="*/ f80 1 f42"/>
                <a:gd name="f111" fmla="*/ f81 1 f42"/>
                <a:gd name="f112" fmla="*/ f82 1 f42"/>
                <a:gd name="f113" fmla="*/ f83 1 f42"/>
                <a:gd name="f114" fmla="*/ f84 1 f41"/>
                <a:gd name="f115" fmla="*/ f85 1 f42"/>
                <a:gd name="f116" fmla="*/ f86 1 f41"/>
                <a:gd name="f117" fmla="*/ f87 1 f42"/>
                <a:gd name="f118" fmla="*/ f88 1 f41"/>
                <a:gd name="f119" fmla="*/ f89 1 f42"/>
                <a:gd name="f120" fmla="*/ f90 1 f41"/>
                <a:gd name="f121" fmla="*/ f91 1 f42"/>
                <a:gd name="f122" fmla="*/ f92 1 f41"/>
                <a:gd name="f123" fmla="*/ f93 1 f41"/>
                <a:gd name="f124" fmla="*/ f94 1 f42"/>
                <a:gd name="f125" fmla="*/ f95 1 f42"/>
                <a:gd name="f126" fmla="*/ f96 f32 1"/>
                <a:gd name="f127" fmla="*/ f97 f32 1"/>
                <a:gd name="f128" fmla="*/ f99 f33 1"/>
                <a:gd name="f129" fmla="*/ f98 f33 1"/>
                <a:gd name="f130" fmla="*/ f100 f32 1"/>
                <a:gd name="f131" fmla="*/ f101 f33 1"/>
                <a:gd name="f132" fmla="*/ f102 f33 1"/>
                <a:gd name="f133" fmla="*/ f103 f32 1"/>
                <a:gd name="f134" fmla="*/ f104 f33 1"/>
                <a:gd name="f135" fmla="*/ f105 f32 1"/>
                <a:gd name="f136" fmla="*/ f106 f33 1"/>
                <a:gd name="f137" fmla="*/ f107 f32 1"/>
                <a:gd name="f138" fmla="*/ f108 f33 1"/>
                <a:gd name="f139" fmla="*/ f109 f32 1"/>
                <a:gd name="f140" fmla="*/ f110 f33 1"/>
                <a:gd name="f141" fmla="*/ f111 f33 1"/>
                <a:gd name="f142" fmla="*/ f112 f33 1"/>
                <a:gd name="f143" fmla="*/ f113 f33 1"/>
                <a:gd name="f144" fmla="*/ f114 f32 1"/>
                <a:gd name="f145" fmla="*/ f115 f33 1"/>
                <a:gd name="f146" fmla="*/ f116 f32 1"/>
                <a:gd name="f147" fmla="*/ f117 f33 1"/>
                <a:gd name="f148" fmla="*/ f118 f32 1"/>
                <a:gd name="f149" fmla="*/ f119 f33 1"/>
                <a:gd name="f150" fmla="*/ f120 f32 1"/>
                <a:gd name="f151" fmla="*/ f121 f33 1"/>
                <a:gd name="f152" fmla="*/ f122 f32 1"/>
                <a:gd name="f153" fmla="*/ f123 f32 1"/>
                <a:gd name="f154" fmla="*/ f124 f33 1"/>
                <a:gd name="f155" fmla="*/ f125 f33 1"/>
              </a:gdLst>
              <a:ahLst/>
              <a:cxnLst>
                <a:cxn ang="3cd4">
                  <a:pos x="hc" y="t"/>
                </a:cxn>
                <a:cxn ang="0">
                  <a:pos x="r" y="vc"/>
                </a:cxn>
                <a:cxn ang="cd4">
                  <a:pos x="hc" y="b"/>
                </a:cxn>
                <a:cxn ang="cd2">
                  <a:pos x="l" y="vc"/>
                </a:cxn>
                <a:cxn ang="f69">
                  <a:pos x="f130" y="f131"/>
                </a:cxn>
                <a:cxn ang="f69">
                  <a:pos x="f130" y="f132"/>
                </a:cxn>
                <a:cxn ang="f69">
                  <a:pos x="f133" y="f134"/>
                </a:cxn>
                <a:cxn ang="f69">
                  <a:pos x="f135" y="f136"/>
                </a:cxn>
                <a:cxn ang="f69">
                  <a:pos x="f135" y="f136"/>
                </a:cxn>
                <a:cxn ang="f69">
                  <a:pos x="f137" y="f138"/>
                </a:cxn>
                <a:cxn ang="f69">
                  <a:pos x="f139" y="f140"/>
                </a:cxn>
                <a:cxn ang="f69">
                  <a:pos x="f139" y="f141"/>
                </a:cxn>
                <a:cxn ang="f69">
                  <a:pos x="f139" y="f142"/>
                </a:cxn>
                <a:cxn ang="f69">
                  <a:pos x="f139" y="f143"/>
                </a:cxn>
                <a:cxn ang="f69">
                  <a:pos x="f144" y="f145"/>
                </a:cxn>
                <a:cxn ang="f69">
                  <a:pos x="f146" y="f147"/>
                </a:cxn>
                <a:cxn ang="f69">
                  <a:pos x="f148" y="f149"/>
                </a:cxn>
                <a:cxn ang="f69">
                  <a:pos x="f150" y="f151"/>
                </a:cxn>
                <a:cxn ang="f69">
                  <a:pos x="f152" y="f151"/>
                </a:cxn>
                <a:cxn ang="f69">
                  <a:pos x="f153" y="f141"/>
                </a:cxn>
                <a:cxn ang="f69">
                  <a:pos x="f153" y="f141"/>
                </a:cxn>
                <a:cxn ang="f69">
                  <a:pos x="f153" y="f154"/>
                </a:cxn>
                <a:cxn ang="f69">
                  <a:pos x="f130" y="f155"/>
                </a:cxn>
                <a:cxn ang="f69">
                  <a:pos x="f130" y="f155"/>
                </a:cxn>
                <a:cxn ang="f69">
                  <a:pos x="f130" y="f131"/>
                </a:cxn>
              </a:cxnLst>
              <a:rect l="f126" t="f129" r="f127" b="f128"/>
              <a:pathLst>
                <a:path w="37791" h="1183924">
                  <a:moveTo>
                    <a:pt x="f8" y="f9"/>
                  </a:moveTo>
                  <a:cubicBezTo>
                    <a:pt x="f8" y="f9"/>
                    <a:pt x="f8" y="f10"/>
                    <a:pt x="f8" y="f10"/>
                  </a:cubicBezTo>
                  <a:lnTo>
                    <a:pt x="f11" y="f12"/>
                  </a:lnTo>
                  <a:cubicBezTo>
                    <a:pt x="f11" y="f12"/>
                    <a:pt x="f11" y="f13"/>
                    <a:pt x="f14" y="f13"/>
                  </a:cubicBezTo>
                  <a:lnTo>
                    <a:pt x="f14" y="f13"/>
                  </a:lnTo>
                  <a:lnTo>
                    <a:pt x="f15" y="f16"/>
                  </a:lnTo>
                  <a:lnTo>
                    <a:pt x="f5" y="f17"/>
                  </a:lnTo>
                  <a:lnTo>
                    <a:pt x="f5" y="f18"/>
                  </a:lnTo>
                  <a:lnTo>
                    <a:pt x="f5" y="f19"/>
                  </a:lnTo>
                  <a:cubicBezTo>
                    <a:pt x="f5" y="f19"/>
                    <a:pt x="f5" y="f20"/>
                    <a:pt x="f5" y="f20"/>
                  </a:cubicBezTo>
                  <a:lnTo>
                    <a:pt x="f21" y="f22"/>
                  </a:lnTo>
                  <a:lnTo>
                    <a:pt x="f9" y="f23"/>
                  </a:lnTo>
                  <a:lnTo>
                    <a:pt x="f10" y="f24"/>
                  </a:lnTo>
                  <a:cubicBezTo>
                    <a:pt x="f10" y="f24"/>
                    <a:pt x="f12" y="f24"/>
                    <a:pt x="f12" y="f7"/>
                  </a:cubicBezTo>
                  <a:cubicBezTo>
                    <a:pt x="f25" y="f7"/>
                    <a:pt x="f25" y="f7"/>
                    <a:pt x="f26" y="f7"/>
                  </a:cubicBezTo>
                  <a:cubicBezTo>
                    <a:pt x="f27" y="f7"/>
                    <a:pt x="f28" y="f22"/>
                    <a:pt x="f28" y="f18"/>
                  </a:cubicBezTo>
                  <a:cubicBezTo>
                    <a:pt x="f28" y="f18"/>
                    <a:pt x="f28" y="f18"/>
                    <a:pt x="f28" y="f18"/>
                  </a:cubicBezTo>
                  <a:lnTo>
                    <a:pt x="f28" y="f29"/>
                  </a:lnTo>
                  <a:lnTo>
                    <a:pt x="f8" y="f5"/>
                  </a:lnTo>
                  <a:lnTo>
                    <a:pt x="f8" y="f5"/>
                  </a:lnTo>
                  <a:cubicBezTo>
                    <a:pt x="f30" y="f21"/>
                    <a:pt x="f30"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04">
              <a:extLst>
                <a:ext uri="{FF2B5EF4-FFF2-40B4-BE49-F238E27FC236}">
                  <a16:creationId xmlns:a16="http://schemas.microsoft.com/office/drawing/2014/main" id="{A6F3597E-49DC-2013-BB2D-A8B5F0FC42D6}"/>
                </a:ext>
              </a:extLst>
            </p:cNvPr>
            <p:cNvSpPr/>
            <p:nvPr/>
          </p:nvSpPr>
          <p:spPr>
            <a:xfrm>
              <a:off x="5185333" y="3493337"/>
              <a:ext cx="647852" cy="503541"/>
            </a:xfrm>
            <a:custGeom>
              <a:avLst/>
              <a:gdLst>
                <a:gd name="f0" fmla="val 10800000"/>
                <a:gd name="f1" fmla="val 5400000"/>
                <a:gd name="f2" fmla="val 180"/>
                <a:gd name="f3" fmla="val w"/>
                <a:gd name="f4" fmla="val h"/>
                <a:gd name="f5" fmla="val 0"/>
                <a:gd name="f6" fmla="val 647849"/>
                <a:gd name="f7" fmla="val 503541"/>
                <a:gd name="f8" fmla="val 1270"/>
                <a:gd name="f9" fmla="val 490338"/>
                <a:gd name="f10" fmla="val 492878"/>
                <a:gd name="f11" fmla="val 494149"/>
                <a:gd name="f12" fmla="val 495419"/>
                <a:gd name="f13" fmla="val 496689"/>
                <a:gd name="f14" fmla="val 499230"/>
                <a:gd name="f15" fmla="val 500500"/>
                <a:gd name="f16" fmla="val 3811"/>
                <a:gd name="f17" fmla="val 504311"/>
                <a:gd name="f18" fmla="val 8892"/>
                <a:gd name="f19" fmla="val 11433"/>
                <a:gd name="f20" fmla="val 501770"/>
                <a:gd name="f21" fmla="val 13973"/>
                <a:gd name="f22" fmla="val 635147"/>
                <a:gd name="f23" fmla="val 20325"/>
                <a:gd name="f24" fmla="val 10162"/>
                <a:gd name="f25" fmla="val 646579"/>
                <a:gd name="f26" fmla="val 645309"/>
                <a:gd name="f27" fmla="val 12703"/>
                <a:gd name="f28" fmla="val 642768"/>
                <a:gd name="f29" fmla="val 638957"/>
                <a:gd name="f30" fmla="val 7622"/>
                <a:gd name="f31" fmla="val 5081"/>
                <a:gd name="f32" fmla="val 485257"/>
                <a:gd name="f33" fmla="+- 0 0 -90"/>
                <a:gd name="f34" fmla="*/ f3 1 647849"/>
                <a:gd name="f35" fmla="*/ f4 1 503541"/>
                <a:gd name="f36" fmla="val f5"/>
                <a:gd name="f37" fmla="val f6"/>
                <a:gd name="f38" fmla="val f7"/>
                <a:gd name="f39" fmla="*/ f33 f0 1"/>
                <a:gd name="f40" fmla="+- f38 0 f36"/>
                <a:gd name="f41" fmla="+- f37 0 f36"/>
                <a:gd name="f42" fmla="*/ f39 1 f2"/>
                <a:gd name="f43" fmla="*/ f41 1 647849"/>
                <a:gd name="f44" fmla="*/ f40 1 503541"/>
                <a:gd name="f45" fmla="*/ 1270 f41 1"/>
                <a:gd name="f46" fmla="*/ 490338 f40 1"/>
                <a:gd name="f47" fmla="*/ 0 f41 1"/>
                <a:gd name="f48" fmla="*/ 492878 f40 1"/>
                <a:gd name="f49" fmla="*/ 494149 f40 1"/>
                <a:gd name="f50" fmla="*/ 495419 f40 1"/>
                <a:gd name="f51" fmla="*/ 500500 f40 1"/>
                <a:gd name="f52" fmla="*/ 11433 f41 1"/>
                <a:gd name="f53" fmla="*/ 501770 f40 1"/>
                <a:gd name="f54" fmla="*/ 13973 f41 1"/>
                <a:gd name="f55" fmla="*/ 499230 f40 1"/>
                <a:gd name="f56" fmla="*/ 635147 f41 1"/>
                <a:gd name="f57" fmla="*/ 20325 f40 1"/>
                <a:gd name="f58" fmla="*/ 647849 f41 1"/>
                <a:gd name="f59" fmla="*/ 10162 f40 1"/>
                <a:gd name="f60" fmla="*/ 642768 f41 1"/>
                <a:gd name="f61" fmla="*/ 11433 f40 1"/>
                <a:gd name="f62" fmla="*/ 3811 f40 1"/>
                <a:gd name="f63" fmla="*/ 0 f40 1"/>
                <a:gd name="f64" fmla="*/ 5081 f41 1"/>
                <a:gd name="f65" fmla="*/ 485257 f40 1"/>
                <a:gd name="f66" fmla="+- f42 0 f1"/>
                <a:gd name="f67" fmla="*/ f45 1 647849"/>
                <a:gd name="f68" fmla="*/ f46 1 503541"/>
                <a:gd name="f69" fmla="*/ f47 1 647849"/>
                <a:gd name="f70" fmla="*/ f48 1 503541"/>
                <a:gd name="f71" fmla="*/ f49 1 503541"/>
                <a:gd name="f72" fmla="*/ f50 1 503541"/>
                <a:gd name="f73" fmla="*/ f51 1 503541"/>
                <a:gd name="f74" fmla="*/ f52 1 647849"/>
                <a:gd name="f75" fmla="*/ f53 1 503541"/>
                <a:gd name="f76" fmla="*/ f54 1 647849"/>
                <a:gd name="f77" fmla="*/ f55 1 503541"/>
                <a:gd name="f78" fmla="*/ f56 1 647849"/>
                <a:gd name="f79" fmla="*/ f57 1 503541"/>
                <a:gd name="f80" fmla="*/ f58 1 647849"/>
                <a:gd name="f81" fmla="*/ f59 1 503541"/>
                <a:gd name="f82" fmla="*/ f60 1 647849"/>
                <a:gd name="f83" fmla="*/ f61 1 503541"/>
                <a:gd name="f84" fmla="*/ f62 1 503541"/>
                <a:gd name="f85" fmla="*/ f63 1 503541"/>
                <a:gd name="f86" fmla="*/ f64 1 647849"/>
                <a:gd name="f87" fmla="*/ f65 1 503541"/>
                <a:gd name="f88" fmla="*/ f36 1 f43"/>
                <a:gd name="f89" fmla="*/ f37 1 f43"/>
                <a:gd name="f90" fmla="*/ f36 1 f44"/>
                <a:gd name="f91" fmla="*/ f38 1 f44"/>
                <a:gd name="f92" fmla="*/ f67 1 f43"/>
                <a:gd name="f93" fmla="*/ f68 1 f44"/>
                <a:gd name="f94" fmla="*/ f69 1 f43"/>
                <a:gd name="f95" fmla="*/ f70 1 f44"/>
                <a:gd name="f96" fmla="*/ f71 1 f44"/>
                <a:gd name="f97" fmla="*/ f72 1 f44"/>
                <a:gd name="f98" fmla="*/ f73 1 f44"/>
                <a:gd name="f99" fmla="*/ f74 1 f43"/>
                <a:gd name="f100" fmla="*/ f75 1 f44"/>
                <a:gd name="f101" fmla="*/ f76 1 f43"/>
                <a:gd name="f102" fmla="*/ f77 1 f44"/>
                <a:gd name="f103" fmla="*/ f78 1 f43"/>
                <a:gd name="f104" fmla="*/ f79 1 f44"/>
                <a:gd name="f105" fmla="*/ f80 1 f43"/>
                <a:gd name="f106" fmla="*/ f81 1 f44"/>
                <a:gd name="f107" fmla="*/ f82 1 f43"/>
                <a:gd name="f108" fmla="*/ f83 1 f44"/>
                <a:gd name="f109" fmla="*/ f84 1 f44"/>
                <a:gd name="f110" fmla="*/ f85 1 f44"/>
                <a:gd name="f111" fmla="*/ f86 1 f43"/>
                <a:gd name="f112" fmla="*/ f87 1 f44"/>
                <a:gd name="f113" fmla="*/ f88 f34 1"/>
                <a:gd name="f114" fmla="*/ f89 f34 1"/>
                <a:gd name="f115" fmla="*/ f91 f35 1"/>
                <a:gd name="f116" fmla="*/ f90 f35 1"/>
                <a:gd name="f117" fmla="*/ f92 f34 1"/>
                <a:gd name="f118" fmla="*/ f93 f35 1"/>
                <a:gd name="f119" fmla="*/ f94 f34 1"/>
                <a:gd name="f120" fmla="*/ f95 f35 1"/>
                <a:gd name="f121" fmla="*/ f96 f35 1"/>
                <a:gd name="f122" fmla="*/ f97 f35 1"/>
                <a:gd name="f123" fmla="*/ f98 f35 1"/>
                <a:gd name="f124" fmla="*/ f99 f34 1"/>
                <a:gd name="f125" fmla="*/ f100 f35 1"/>
                <a:gd name="f126" fmla="*/ f101 f34 1"/>
                <a:gd name="f127" fmla="*/ f102 f35 1"/>
                <a:gd name="f128" fmla="*/ f103 f34 1"/>
                <a:gd name="f129" fmla="*/ f104 f35 1"/>
                <a:gd name="f130" fmla="*/ f105 f34 1"/>
                <a:gd name="f131" fmla="*/ f106 f35 1"/>
                <a:gd name="f132" fmla="*/ f107 f34 1"/>
                <a:gd name="f133" fmla="*/ f108 f35 1"/>
                <a:gd name="f134" fmla="*/ f109 f35 1"/>
                <a:gd name="f135" fmla="*/ f110 f35 1"/>
                <a:gd name="f136" fmla="*/ f111 f34 1"/>
                <a:gd name="f137" fmla="*/ f112 f35 1"/>
              </a:gdLst>
              <a:ahLst/>
              <a:cxnLst>
                <a:cxn ang="3cd4">
                  <a:pos x="hc" y="t"/>
                </a:cxn>
                <a:cxn ang="0">
                  <a:pos x="r" y="vc"/>
                </a:cxn>
                <a:cxn ang="cd4">
                  <a:pos x="hc" y="b"/>
                </a:cxn>
                <a:cxn ang="cd2">
                  <a:pos x="l" y="vc"/>
                </a:cxn>
                <a:cxn ang="f66">
                  <a:pos x="f117" y="f118"/>
                </a:cxn>
                <a:cxn ang="f66">
                  <a:pos x="f117" y="f118"/>
                </a:cxn>
                <a:cxn ang="f66">
                  <a:pos x="f117" y="f118"/>
                </a:cxn>
                <a:cxn ang="f66">
                  <a:pos x="f119" y="f120"/>
                </a:cxn>
                <a:cxn ang="f66">
                  <a:pos x="f119" y="f121"/>
                </a:cxn>
                <a:cxn ang="f66">
                  <a:pos x="f119" y="f122"/>
                </a:cxn>
                <a:cxn ang="f66">
                  <a:pos x="f117" y="f123"/>
                </a:cxn>
                <a:cxn ang="f66">
                  <a:pos x="f124" y="f125"/>
                </a:cxn>
                <a:cxn ang="f66">
                  <a:pos x="f124" y="f125"/>
                </a:cxn>
                <a:cxn ang="f66">
                  <a:pos x="f126" y="f127"/>
                </a:cxn>
                <a:cxn ang="f66">
                  <a:pos x="f128" y="f129"/>
                </a:cxn>
                <a:cxn ang="f66">
                  <a:pos x="f130" y="f131"/>
                </a:cxn>
                <a:cxn ang="f66">
                  <a:pos x="f130" y="f131"/>
                </a:cxn>
                <a:cxn ang="f66">
                  <a:pos x="f132" y="f133"/>
                </a:cxn>
                <a:cxn ang="f66">
                  <a:pos x="f128" y="f134"/>
                </a:cxn>
                <a:cxn ang="f66">
                  <a:pos x="f128" y="f134"/>
                </a:cxn>
                <a:cxn ang="f66">
                  <a:pos x="f128" y="f135"/>
                </a:cxn>
                <a:cxn ang="f66">
                  <a:pos x="f136" y="f137"/>
                </a:cxn>
                <a:cxn ang="f66">
                  <a:pos x="f117" y="f118"/>
                </a:cxn>
              </a:cxnLst>
              <a:rect l="f113" t="f116" r="f114" b="f115"/>
              <a:pathLst>
                <a:path w="647849" h="503541">
                  <a:moveTo>
                    <a:pt x="f8" y="f9"/>
                  </a:moveTo>
                  <a:lnTo>
                    <a:pt x="f8" y="f9"/>
                  </a:lnTo>
                  <a:lnTo>
                    <a:pt x="f8" y="f9"/>
                  </a:lnTo>
                  <a:lnTo>
                    <a:pt x="f5" y="f10"/>
                  </a:lnTo>
                  <a:lnTo>
                    <a:pt x="f5" y="f11"/>
                  </a:lnTo>
                  <a:cubicBezTo>
                    <a:pt x="f5" y="f11"/>
                    <a:pt x="f5" y="f12"/>
                    <a:pt x="f5" y="f12"/>
                  </a:cubicBezTo>
                  <a:cubicBezTo>
                    <a:pt x="f5" y="f13"/>
                    <a:pt x="f5" y="f14"/>
                    <a:pt x="f8" y="f15"/>
                  </a:cubicBezTo>
                  <a:cubicBezTo>
                    <a:pt x="f16" y="f17"/>
                    <a:pt x="f18" y="f17"/>
                    <a:pt x="f19" y="f20"/>
                  </a:cubicBezTo>
                  <a:cubicBezTo>
                    <a:pt x="f19" y="f20"/>
                    <a:pt x="f19" y="f20"/>
                    <a:pt x="f19" y="f20"/>
                  </a:cubicBezTo>
                  <a:lnTo>
                    <a:pt x="f21" y="f14"/>
                  </a:lnTo>
                  <a:lnTo>
                    <a:pt x="f22" y="f23"/>
                  </a:lnTo>
                  <a:lnTo>
                    <a:pt x="f6" y="f24"/>
                  </a:lnTo>
                  <a:lnTo>
                    <a:pt x="f6" y="f24"/>
                  </a:lnTo>
                  <a:cubicBezTo>
                    <a:pt x="f25" y="f19"/>
                    <a:pt x="f26" y="f27"/>
                    <a:pt x="f28" y="f19"/>
                  </a:cubicBezTo>
                  <a:cubicBezTo>
                    <a:pt x="f29" y="f19"/>
                    <a:pt x="f22" y="f30"/>
                    <a:pt x="f22" y="f16"/>
                  </a:cubicBezTo>
                  <a:cubicBezTo>
                    <a:pt x="f22" y="f16"/>
                    <a:pt x="f22" y="f16"/>
                    <a:pt x="f22" y="f16"/>
                  </a:cubicBezTo>
                  <a:lnTo>
                    <a:pt x="f22" y="f5"/>
                  </a:lnTo>
                  <a:lnTo>
                    <a:pt x="f31" y="f3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05">
              <a:extLst>
                <a:ext uri="{FF2B5EF4-FFF2-40B4-BE49-F238E27FC236}">
                  <a16:creationId xmlns:a16="http://schemas.microsoft.com/office/drawing/2014/main" id="{3F9A74DA-9E29-104F-120F-C6BE0CB56C59}"/>
                </a:ext>
              </a:extLst>
            </p:cNvPr>
            <p:cNvSpPr/>
            <p:nvPr/>
          </p:nvSpPr>
          <p:spPr>
            <a:xfrm>
              <a:off x="492870" y="6752935"/>
              <a:ext cx="268028" cy="100355"/>
            </a:xfrm>
            <a:custGeom>
              <a:avLst/>
              <a:gdLst>
                <a:gd name="f0" fmla="val 10800000"/>
                <a:gd name="f1" fmla="val 5400000"/>
                <a:gd name="f2" fmla="val 180"/>
                <a:gd name="f3" fmla="val w"/>
                <a:gd name="f4" fmla="val h"/>
                <a:gd name="f5" fmla="val 0"/>
                <a:gd name="f6" fmla="val 268031"/>
                <a:gd name="f7" fmla="val 100354"/>
                <a:gd name="f8" fmla="val 10162"/>
                <a:gd name="f9" fmla="val 6352"/>
                <a:gd name="f10" fmla="val 10163"/>
                <a:gd name="f11" fmla="val 7622"/>
                <a:gd name="f12" fmla="val 13974"/>
                <a:gd name="f13" fmla="val 3811"/>
                <a:gd name="f14" fmla="val 2541"/>
                <a:gd name="f15" fmla="val 1270"/>
                <a:gd name="f16" fmla="val 12703"/>
                <a:gd name="f17" fmla="val 17785"/>
                <a:gd name="f18" fmla="val 226112"/>
                <a:gd name="f19" fmla="val 268032"/>
                <a:gd name="f20" fmla="val 11433"/>
                <a:gd name="f21" fmla="+- 0 0 -90"/>
                <a:gd name="f22" fmla="*/ f3 1 268031"/>
                <a:gd name="f23" fmla="*/ f4 1 100354"/>
                <a:gd name="f24" fmla="val f5"/>
                <a:gd name="f25" fmla="val f6"/>
                <a:gd name="f26" fmla="val f7"/>
                <a:gd name="f27" fmla="*/ f21 f0 1"/>
                <a:gd name="f28" fmla="+- f26 0 f24"/>
                <a:gd name="f29" fmla="+- f25 0 f24"/>
                <a:gd name="f30" fmla="*/ f27 1 f2"/>
                <a:gd name="f31" fmla="*/ f29 1 268031"/>
                <a:gd name="f32" fmla="*/ f28 1 100354"/>
                <a:gd name="f33" fmla="*/ 10162 f29 1"/>
                <a:gd name="f34" fmla="*/ 6352 f28 1"/>
                <a:gd name="f35" fmla="*/ 3811 f29 1"/>
                <a:gd name="f36" fmla="*/ 13974 f28 1"/>
                <a:gd name="f37" fmla="*/ 0 f29 1"/>
                <a:gd name="f38" fmla="*/ 12703 f28 1"/>
                <a:gd name="f39" fmla="*/ 1270 f29 1"/>
                <a:gd name="f40" fmla="*/ 12703 f29 1"/>
                <a:gd name="f41" fmla="*/ 17785 f28 1"/>
                <a:gd name="f42" fmla="*/ 226112 f29 1"/>
                <a:gd name="f43" fmla="*/ 100354 f28 1"/>
                <a:gd name="f44" fmla="*/ 268032 f29 1"/>
                <a:gd name="f45" fmla="*/ 11433 f29 1"/>
                <a:gd name="f46" fmla="*/ 0 f28 1"/>
                <a:gd name="f47" fmla="+- f30 0 f1"/>
                <a:gd name="f48" fmla="*/ f33 1 268031"/>
                <a:gd name="f49" fmla="*/ f34 1 100354"/>
                <a:gd name="f50" fmla="*/ f35 1 268031"/>
                <a:gd name="f51" fmla="*/ f36 1 100354"/>
                <a:gd name="f52" fmla="*/ f37 1 268031"/>
                <a:gd name="f53" fmla="*/ f38 1 100354"/>
                <a:gd name="f54" fmla="*/ f39 1 268031"/>
                <a:gd name="f55" fmla="*/ f40 1 268031"/>
                <a:gd name="f56" fmla="*/ f41 1 100354"/>
                <a:gd name="f57" fmla="*/ f42 1 268031"/>
                <a:gd name="f58" fmla="*/ f43 1 100354"/>
                <a:gd name="f59" fmla="*/ f44 1 268031"/>
                <a:gd name="f60" fmla="*/ f45 1 268031"/>
                <a:gd name="f61" fmla="*/ f46 1 100354"/>
                <a:gd name="f62" fmla="*/ f24 1 f31"/>
                <a:gd name="f63" fmla="*/ f25 1 f31"/>
                <a:gd name="f64" fmla="*/ f24 1 f32"/>
                <a:gd name="f65" fmla="*/ f26 1 f32"/>
                <a:gd name="f66" fmla="*/ f48 1 f31"/>
                <a:gd name="f67" fmla="*/ f49 1 f32"/>
                <a:gd name="f68" fmla="*/ f50 1 f31"/>
                <a:gd name="f69" fmla="*/ f51 1 f32"/>
                <a:gd name="f70" fmla="*/ f52 1 f31"/>
                <a:gd name="f71" fmla="*/ f53 1 f32"/>
                <a:gd name="f72" fmla="*/ f54 1 f31"/>
                <a:gd name="f73" fmla="*/ f55 1 f31"/>
                <a:gd name="f74" fmla="*/ f56 1 f32"/>
                <a:gd name="f75" fmla="*/ f57 1 f31"/>
                <a:gd name="f76" fmla="*/ f58 1 f32"/>
                <a:gd name="f77" fmla="*/ f59 1 f31"/>
                <a:gd name="f78" fmla="*/ f60 1 f31"/>
                <a:gd name="f79" fmla="*/ f61 1 f32"/>
                <a:gd name="f80" fmla="*/ f62 f22 1"/>
                <a:gd name="f81" fmla="*/ f63 f22 1"/>
                <a:gd name="f82" fmla="*/ f65 f23 1"/>
                <a:gd name="f83" fmla="*/ f64 f23 1"/>
                <a:gd name="f84" fmla="*/ f66 f22 1"/>
                <a:gd name="f85" fmla="*/ f67 f23 1"/>
                <a:gd name="f86" fmla="*/ f68 f22 1"/>
                <a:gd name="f87" fmla="*/ f69 f23 1"/>
                <a:gd name="f88" fmla="*/ f70 f22 1"/>
                <a:gd name="f89" fmla="*/ f71 f23 1"/>
                <a:gd name="f90" fmla="*/ f72 f22 1"/>
                <a:gd name="f91" fmla="*/ f73 f22 1"/>
                <a:gd name="f92" fmla="*/ f74 f23 1"/>
                <a:gd name="f93" fmla="*/ f75 f22 1"/>
                <a:gd name="f94" fmla="*/ f76 f23 1"/>
                <a:gd name="f95" fmla="*/ f77 f22 1"/>
                <a:gd name="f96" fmla="*/ f78 f22 1"/>
                <a:gd name="f97" fmla="*/ f79 f23 1"/>
              </a:gdLst>
              <a:ahLst/>
              <a:cxnLst>
                <a:cxn ang="3cd4">
                  <a:pos x="hc" y="t"/>
                </a:cxn>
                <a:cxn ang="0">
                  <a:pos x="r" y="vc"/>
                </a:cxn>
                <a:cxn ang="cd4">
                  <a:pos x="hc" y="b"/>
                </a:cxn>
                <a:cxn ang="cd2">
                  <a:pos x="l" y="vc"/>
                </a:cxn>
                <a:cxn ang="f47">
                  <a:pos x="f84" y="f85"/>
                </a:cxn>
                <a:cxn ang="f47">
                  <a:pos x="f86" y="f87"/>
                </a:cxn>
                <a:cxn ang="f47">
                  <a:pos x="f86" y="f87"/>
                </a:cxn>
                <a:cxn ang="f47">
                  <a:pos x="f88" y="f89"/>
                </a:cxn>
                <a:cxn ang="f47">
                  <a:pos x="f90" y="f89"/>
                </a:cxn>
                <a:cxn ang="f47">
                  <a:pos x="f91" y="f92"/>
                </a:cxn>
                <a:cxn ang="f47">
                  <a:pos x="f93" y="f94"/>
                </a:cxn>
                <a:cxn ang="f47">
                  <a:pos x="f95" y="f94"/>
                </a:cxn>
                <a:cxn ang="f47">
                  <a:pos x="f96" y="f97"/>
                </a:cxn>
                <a:cxn ang="f47">
                  <a:pos x="f84" y="f85"/>
                </a:cxn>
              </a:cxnLst>
              <a:rect l="f80" t="f83" r="f81" b="f82"/>
              <a:pathLst>
                <a:path w="268031" h="100354">
                  <a:moveTo>
                    <a:pt x="f8" y="f9"/>
                  </a:moveTo>
                  <a:cubicBezTo>
                    <a:pt x="f8" y="f10"/>
                    <a:pt x="f11" y="f12"/>
                    <a:pt x="f13" y="f12"/>
                  </a:cubicBezTo>
                  <a:cubicBezTo>
                    <a:pt x="f13" y="f12"/>
                    <a:pt x="f13" y="f12"/>
                    <a:pt x="f13" y="f12"/>
                  </a:cubicBezTo>
                  <a:cubicBezTo>
                    <a:pt x="f14" y="f12"/>
                    <a:pt x="f15" y="f12"/>
                    <a:pt x="f5" y="f16"/>
                  </a:cubicBezTo>
                  <a:lnTo>
                    <a:pt x="f15" y="f16"/>
                  </a:lnTo>
                  <a:lnTo>
                    <a:pt x="f16" y="f17"/>
                  </a:lnTo>
                  <a:lnTo>
                    <a:pt x="f18" y="f7"/>
                  </a:lnTo>
                  <a:lnTo>
                    <a:pt x="f19" y="f7"/>
                  </a:lnTo>
                  <a:lnTo>
                    <a:pt x="f20"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06">
              <a:extLst>
                <a:ext uri="{FF2B5EF4-FFF2-40B4-BE49-F238E27FC236}">
                  <a16:creationId xmlns:a16="http://schemas.microsoft.com/office/drawing/2014/main" id="{58CDF130-06C5-7769-DBED-01682619690C}"/>
                </a:ext>
              </a:extLst>
            </p:cNvPr>
            <p:cNvSpPr/>
            <p:nvPr/>
          </p:nvSpPr>
          <p:spPr>
            <a:xfrm>
              <a:off x="0" y="4087843"/>
              <a:ext cx="200701" cy="134654"/>
            </a:xfrm>
            <a:custGeom>
              <a:avLst/>
              <a:gdLst>
                <a:gd name="f0" fmla="val 10800000"/>
                <a:gd name="f1" fmla="val 5400000"/>
                <a:gd name="f2" fmla="val 180"/>
                <a:gd name="f3" fmla="val w"/>
                <a:gd name="f4" fmla="val h"/>
                <a:gd name="f5" fmla="val 0"/>
                <a:gd name="f6" fmla="val 200706"/>
                <a:gd name="f7" fmla="val 134652"/>
                <a:gd name="f8" fmla="val 3811"/>
                <a:gd name="f9" fmla="val 189274"/>
                <a:gd name="f10" fmla="val 116868"/>
                <a:gd name="f11" fmla="val 10163"/>
                <a:gd name="f12" fmla="+- 0 0 -90"/>
                <a:gd name="f13" fmla="*/ f3 1 200706"/>
                <a:gd name="f14" fmla="*/ f4 1 134652"/>
                <a:gd name="f15" fmla="val f5"/>
                <a:gd name="f16" fmla="val f6"/>
                <a:gd name="f17" fmla="val f7"/>
                <a:gd name="f18" fmla="*/ f12 f0 1"/>
                <a:gd name="f19" fmla="+- f17 0 f15"/>
                <a:gd name="f20" fmla="+- f16 0 f15"/>
                <a:gd name="f21" fmla="*/ f18 1 f2"/>
                <a:gd name="f22" fmla="*/ f20 1 200706"/>
                <a:gd name="f23" fmla="*/ f19 1 134652"/>
                <a:gd name="f24" fmla="*/ 200706 f20 1"/>
                <a:gd name="f25" fmla="*/ 3811 f19 1"/>
                <a:gd name="f26" fmla="*/ 189274 f20 1"/>
                <a:gd name="f27" fmla="*/ 0 f19 1"/>
                <a:gd name="f28" fmla="*/ 0 f20 1"/>
                <a:gd name="f29" fmla="*/ 116868 f19 1"/>
                <a:gd name="f30" fmla="*/ 134652 f19 1"/>
                <a:gd name="f31" fmla="*/ 10163 f19 1"/>
                <a:gd name="f32" fmla="+- f21 0 f1"/>
                <a:gd name="f33" fmla="*/ f24 1 200706"/>
                <a:gd name="f34" fmla="*/ f25 1 134652"/>
                <a:gd name="f35" fmla="*/ f26 1 200706"/>
                <a:gd name="f36" fmla="*/ f27 1 134652"/>
                <a:gd name="f37" fmla="*/ f28 1 200706"/>
                <a:gd name="f38" fmla="*/ f29 1 134652"/>
                <a:gd name="f39" fmla="*/ f30 1 134652"/>
                <a:gd name="f40" fmla="*/ f31 1 134652"/>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4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1" y="f63"/>
                </a:cxn>
                <a:cxn ang="f32">
                  <a:pos x="f57" y="f64"/>
                </a:cxn>
              </a:cxnLst>
              <a:rect l="f53" t="f56" r="f54" b="f55"/>
              <a:pathLst>
                <a:path w="200706" h="134652">
                  <a:moveTo>
                    <a:pt x="f6" y="f8"/>
                  </a:moveTo>
                  <a:lnTo>
                    <a:pt x="f9" y="f5"/>
                  </a:lnTo>
                  <a:lnTo>
                    <a:pt x="f5" y="f10"/>
                  </a:lnTo>
                  <a:lnTo>
                    <a:pt x="f5" y="f7"/>
                  </a:lnTo>
                  <a:lnTo>
                    <a:pt x="f6"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07">
              <a:extLst>
                <a:ext uri="{FF2B5EF4-FFF2-40B4-BE49-F238E27FC236}">
                  <a16:creationId xmlns:a16="http://schemas.microsoft.com/office/drawing/2014/main" id="{81444FB5-61FC-5DAB-232C-F9E61C417067}"/>
                </a:ext>
              </a:extLst>
            </p:cNvPr>
            <p:cNvSpPr/>
            <p:nvPr/>
          </p:nvSpPr>
          <p:spPr>
            <a:xfrm>
              <a:off x="213411" y="408148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08">
              <a:extLst>
                <a:ext uri="{FF2B5EF4-FFF2-40B4-BE49-F238E27FC236}">
                  <a16:creationId xmlns:a16="http://schemas.microsoft.com/office/drawing/2014/main" id="{C97A562F-A71B-DC26-F39D-784246CAB7DA}"/>
                </a:ext>
              </a:extLst>
            </p:cNvPr>
            <p:cNvSpPr/>
            <p:nvPr/>
          </p:nvSpPr>
          <p:spPr>
            <a:xfrm>
              <a:off x="214682" y="4084350"/>
              <a:ext cx="12701" cy="950"/>
            </a:xfrm>
            <a:custGeom>
              <a:avLst/>
              <a:gdLst>
                <a:gd name="f0" fmla="val 10800000"/>
                <a:gd name="f1" fmla="val 5400000"/>
                <a:gd name="f2" fmla="val 180"/>
                <a:gd name="f3" fmla="val w"/>
                <a:gd name="f4" fmla="val h"/>
                <a:gd name="f5" fmla="val 0"/>
                <a:gd name="f6" fmla="val 12702"/>
                <a:gd name="f7" fmla="val 952"/>
                <a:gd name="f8" fmla="val 953"/>
                <a:gd name="f9" fmla="val -318"/>
                <a:gd name="f10" fmla="+- 0 0 -90"/>
                <a:gd name="f11" fmla="*/ f3 1 12702"/>
                <a:gd name="f12" fmla="*/ f4 1 952"/>
                <a:gd name="f13" fmla="val f5"/>
                <a:gd name="f14" fmla="val f6"/>
                <a:gd name="f15" fmla="val f7"/>
                <a:gd name="f16" fmla="*/ f10 f0 1"/>
                <a:gd name="f17" fmla="+- f15 0 f13"/>
                <a:gd name="f18" fmla="+- f14 0 f13"/>
                <a:gd name="f19" fmla="*/ f16 1 f2"/>
                <a:gd name="f20" fmla="*/ f18 1 12702"/>
                <a:gd name="f21" fmla="*/ f17 1 952"/>
                <a:gd name="f22" fmla="*/ 0 f18 1"/>
                <a:gd name="f23" fmla="*/ 953 f17 1"/>
                <a:gd name="f24" fmla="+- f19 0 f1"/>
                <a:gd name="f25" fmla="*/ f22 1 12702"/>
                <a:gd name="f26" fmla="*/ f23 1 952"/>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952">
                  <a:moveTo>
                    <a:pt x="f5" y="f8"/>
                  </a:moveTo>
                  <a:lnTo>
                    <a:pt x="f5" y="f8"/>
                  </a:lnTo>
                  <a:cubicBezTo>
                    <a:pt x="f5" y="f9"/>
                    <a:pt x="f5" y="f9"/>
                    <a:pt x="f5" y="f8"/>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09">
              <a:extLst>
                <a:ext uri="{FF2B5EF4-FFF2-40B4-BE49-F238E27FC236}">
                  <a16:creationId xmlns:a16="http://schemas.microsoft.com/office/drawing/2014/main" id="{42F2F97F-5771-6404-F33C-614A2CC904B9}"/>
                </a:ext>
              </a:extLst>
            </p:cNvPr>
            <p:cNvSpPr/>
            <p:nvPr/>
          </p:nvSpPr>
          <p:spPr>
            <a:xfrm>
              <a:off x="2391960" y="6719916"/>
              <a:ext cx="22869" cy="134654"/>
            </a:xfrm>
            <a:custGeom>
              <a:avLst/>
              <a:gdLst>
                <a:gd name="f0" fmla="val 10800000"/>
                <a:gd name="f1" fmla="val 5400000"/>
                <a:gd name="f2" fmla="val 180"/>
                <a:gd name="f3" fmla="val w"/>
                <a:gd name="f4" fmla="val h"/>
                <a:gd name="f5" fmla="val 0"/>
                <a:gd name="f6" fmla="val 22865"/>
                <a:gd name="f7" fmla="val 134652"/>
                <a:gd name="f8" fmla="val 11433"/>
                <a:gd name="f9" fmla="val 2541"/>
                <a:gd name="f10" fmla="val 7622"/>
                <a:gd name="f11" fmla="val 13973"/>
                <a:gd name="f12" fmla="+- 0 0 -90"/>
                <a:gd name="f13" fmla="*/ f3 1 22865"/>
                <a:gd name="f14" fmla="*/ f4 1 134652"/>
                <a:gd name="f15" fmla="val f5"/>
                <a:gd name="f16" fmla="val f6"/>
                <a:gd name="f17" fmla="val f7"/>
                <a:gd name="f18" fmla="*/ f12 f0 1"/>
                <a:gd name="f19" fmla="+- f17 0 f15"/>
                <a:gd name="f20" fmla="+- f16 0 f15"/>
                <a:gd name="f21" fmla="*/ f18 1 f2"/>
                <a:gd name="f22" fmla="*/ f20 1 22865"/>
                <a:gd name="f23" fmla="*/ f19 1 134652"/>
                <a:gd name="f24" fmla="*/ 11433 f20 1"/>
                <a:gd name="f25" fmla="*/ 2541 f19 1"/>
                <a:gd name="f26" fmla="*/ 0 f20 1"/>
                <a:gd name="f27" fmla="*/ 11433 f19 1"/>
                <a:gd name="f28" fmla="*/ 7622 f20 1"/>
                <a:gd name="f29" fmla="*/ 134652 f19 1"/>
                <a:gd name="f30" fmla="*/ 22865 f20 1"/>
                <a:gd name="f31" fmla="*/ 13973 f20 1"/>
                <a:gd name="f32" fmla="*/ 0 f19 1"/>
                <a:gd name="f33" fmla="+- f21 0 f1"/>
                <a:gd name="f34" fmla="*/ f24 1 22865"/>
                <a:gd name="f35" fmla="*/ f25 1 134652"/>
                <a:gd name="f36" fmla="*/ f26 1 22865"/>
                <a:gd name="f37" fmla="*/ f27 1 134652"/>
                <a:gd name="f38" fmla="*/ f28 1 22865"/>
                <a:gd name="f39" fmla="*/ f29 1 134652"/>
                <a:gd name="f40" fmla="*/ f30 1 22865"/>
                <a:gd name="f41" fmla="*/ f31 1 22865"/>
                <a:gd name="f42" fmla="*/ f32 1 134652"/>
                <a:gd name="f43" fmla="*/ f15 1 f22"/>
                <a:gd name="f44" fmla="*/ f16 1 f22"/>
                <a:gd name="f45" fmla="*/ f15 1 f23"/>
                <a:gd name="f46" fmla="*/ f17 1 f23"/>
                <a:gd name="f47" fmla="*/ f34 1 f22"/>
                <a:gd name="f48" fmla="*/ f35 1 f23"/>
                <a:gd name="f49" fmla="*/ f36 1 f22"/>
                <a:gd name="f50" fmla="*/ f37 1 f23"/>
                <a:gd name="f51" fmla="*/ f38 1 f22"/>
                <a:gd name="f52" fmla="*/ f39 1 f23"/>
                <a:gd name="f53" fmla="*/ f40 1 f22"/>
                <a:gd name="f54" fmla="*/ f41 1 f22"/>
                <a:gd name="f55" fmla="*/ f42 1 f23"/>
                <a:gd name="f56" fmla="*/ f43 f13 1"/>
                <a:gd name="f57" fmla="*/ f44 f13 1"/>
                <a:gd name="f58" fmla="*/ f46 f14 1"/>
                <a:gd name="f59" fmla="*/ f45 f14 1"/>
                <a:gd name="f60" fmla="*/ f47 f13 1"/>
                <a:gd name="f61" fmla="*/ f48 f14 1"/>
                <a:gd name="f62" fmla="*/ f49 f13 1"/>
                <a:gd name="f63" fmla="*/ f50 f14 1"/>
                <a:gd name="f64" fmla="*/ f51 f13 1"/>
                <a:gd name="f65" fmla="*/ f52 f14 1"/>
                <a:gd name="f66" fmla="*/ f53 f13 1"/>
                <a:gd name="f67" fmla="*/ f54 f13 1"/>
                <a:gd name="f68" fmla="*/ f55 f14 1"/>
              </a:gdLst>
              <a:ahLst/>
              <a:cxnLst>
                <a:cxn ang="3cd4">
                  <a:pos x="hc" y="t"/>
                </a:cxn>
                <a:cxn ang="0">
                  <a:pos x="r" y="vc"/>
                </a:cxn>
                <a:cxn ang="cd4">
                  <a:pos x="hc" y="b"/>
                </a:cxn>
                <a:cxn ang="cd2">
                  <a:pos x="l" y="vc"/>
                </a:cxn>
                <a:cxn ang="f33">
                  <a:pos x="f60" y="f61"/>
                </a:cxn>
                <a:cxn ang="f33">
                  <a:pos x="f62" y="f63"/>
                </a:cxn>
                <a:cxn ang="f33">
                  <a:pos x="f64" y="f65"/>
                </a:cxn>
                <a:cxn ang="f33">
                  <a:pos x="f66" y="f65"/>
                </a:cxn>
                <a:cxn ang="f33">
                  <a:pos x="f67" y="f68"/>
                </a:cxn>
              </a:cxnLst>
              <a:rect l="f56" t="f59" r="f57" b="f58"/>
              <a:pathLst>
                <a:path w="22865" h="134652">
                  <a:moveTo>
                    <a:pt x="f8" y="f9"/>
                  </a:moveTo>
                  <a:lnTo>
                    <a:pt x="f5" y="f8"/>
                  </a:lnTo>
                  <a:lnTo>
                    <a:pt x="f10" y="f7"/>
                  </a:lnTo>
                  <a:lnTo>
                    <a:pt x="f6" y="f7"/>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10">
              <a:extLst>
                <a:ext uri="{FF2B5EF4-FFF2-40B4-BE49-F238E27FC236}">
                  <a16:creationId xmlns:a16="http://schemas.microsoft.com/office/drawing/2014/main" id="{94BDF24E-A2A2-4652-D0E8-1F788C8422FB}"/>
                </a:ext>
              </a:extLst>
            </p:cNvPr>
            <p:cNvSpPr/>
            <p:nvPr/>
          </p:nvSpPr>
          <p:spPr>
            <a:xfrm>
              <a:off x="1744108" y="6468392"/>
              <a:ext cx="651656" cy="248981"/>
            </a:xfrm>
            <a:custGeom>
              <a:avLst/>
              <a:gdLst>
                <a:gd name="f0" fmla="val 10800000"/>
                <a:gd name="f1" fmla="val 5400000"/>
                <a:gd name="f2" fmla="val 180"/>
                <a:gd name="f3" fmla="val w"/>
                <a:gd name="f4" fmla="val h"/>
                <a:gd name="f5" fmla="val 0"/>
                <a:gd name="f6" fmla="val 651660"/>
                <a:gd name="f7" fmla="val 248979"/>
                <a:gd name="f8" fmla="val 15243"/>
                <a:gd name="f9" fmla="val 5081"/>
                <a:gd name="f10" fmla="val 2541"/>
                <a:gd name="f11" fmla="val 1270"/>
                <a:gd name="f12" fmla="val 3811"/>
                <a:gd name="f13" fmla="val 2540"/>
                <a:gd name="f14" fmla="val 7622"/>
                <a:gd name="f15" fmla="val 6352"/>
                <a:gd name="f16" fmla="val 6351"/>
                <a:gd name="f17" fmla="val 10162"/>
                <a:gd name="f18" fmla="val 12703"/>
                <a:gd name="f19" fmla="val 637687"/>
                <a:gd name="f20" fmla="val 647849"/>
                <a:gd name="f21" fmla="val 240087"/>
                <a:gd name="f22" fmla="val 237547"/>
                <a:gd name="f23" fmla="+- 0 0 -90"/>
                <a:gd name="f24" fmla="*/ f3 1 651660"/>
                <a:gd name="f25" fmla="*/ f4 1 248979"/>
                <a:gd name="f26" fmla="val f5"/>
                <a:gd name="f27" fmla="val f6"/>
                <a:gd name="f28" fmla="val f7"/>
                <a:gd name="f29" fmla="*/ f23 f0 1"/>
                <a:gd name="f30" fmla="+- f28 0 f26"/>
                <a:gd name="f31" fmla="+- f27 0 f26"/>
                <a:gd name="f32" fmla="*/ f29 1 f2"/>
                <a:gd name="f33" fmla="*/ f31 1 651660"/>
                <a:gd name="f34" fmla="*/ f30 1 248979"/>
                <a:gd name="f35" fmla="*/ 15243 f31 1"/>
                <a:gd name="f36" fmla="*/ 5081 f30 1"/>
                <a:gd name="f37" fmla="*/ 2541 f31 1"/>
                <a:gd name="f38" fmla="*/ 0 f30 1"/>
                <a:gd name="f39" fmla="*/ 1270 f31 1"/>
                <a:gd name="f40" fmla="*/ 5081 f31 1"/>
                <a:gd name="f41" fmla="*/ 2540 f30 1"/>
                <a:gd name="f42" fmla="*/ 3811 f31 1"/>
                <a:gd name="f43" fmla="*/ 12703 f30 1"/>
                <a:gd name="f44" fmla="*/ 0 f31 1"/>
                <a:gd name="f45" fmla="*/ 15243 f30 1"/>
                <a:gd name="f46" fmla="*/ 637687 f31 1"/>
                <a:gd name="f47" fmla="*/ 248979 f30 1"/>
                <a:gd name="f48" fmla="*/ 647849 f31 1"/>
                <a:gd name="f49" fmla="*/ 240087 f30 1"/>
                <a:gd name="f50" fmla="*/ 651660 f31 1"/>
                <a:gd name="f51" fmla="*/ 237547 f30 1"/>
                <a:gd name="f52" fmla="+- f32 0 f1"/>
                <a:gd name="f53" fmla="*/ f35 1 651660"/>
                <a:gd name="f54" fmla="*/ f36 1 248979"/>
                <a:gd name="f55" fmla="*/ f37 1 651660"/>
                <a:gd name="f56" fmla="*/ f38 1 248979"/>
                <a:gd name="f57" fmla="*/ f39 1 651660"/>
                <a:gd name="f58" fmla="*/ f40 1 651660"/>
                <a:gd name="f59" fmla="*/ f41 1 248979"/>
                <a:gd name="f60" fmla="*/ f42 1 651660"/>
                <a:gd name="f61" fmla="*/ f43 1 248979"/>
                <a:gd name="f62" fmla="*/ f44 1 651660"/>
                <a:gd name="f63" fmla="*/ f45 1 248979"/>
                <a:gd name="f64" fmla="*/ f46 1 651660"/>
                <a:gd name="f65" fmla="*/ f47 1 248979"/>
                <a:gd name="f66" fmla="*/ f48 1 651660"/>
                <a:gd name="f67" fmla="*/ f49 1 248979"/>
                <a:gd name="f68" fmla="*/ f50 1 651660"/>
                <a:gd name="f69" fmla="*/ f51 1 248979"/>
                <a:gd name="f70" fmla="*/ f26 1 f33"/>
                <a:gd name="f71" fmla="*/ f27 1 f33"/>
                <a:gd name="f72" fmla="*/ f26 1 f34"/>
                <a:gd name="f73" fmla="*/ f28 1 f34"/>
                <a:gd name="f74" fmla="*/ f53 1 f33"/>
                <a:gd name="f75" fmla="*/ f54 1 f34"/>
                <a:gd name="f76" fmla="*/ f55 1 f33"/>
                <a:gd name="f77" fmla="*/ f56 1 f34"/>
                <a:gd name="f78" fmla="*/ f57 1 f33"/>
                <a:gd name="f79" fmla="*/ f58 1 f33"/>
                <a:gd name="f80" fmla="*/ f59 1 f34"/>
                <a:gd name="f81" fmla="*/ f60 1 f33"/>
                <a:gd name="f82" fmla="*/ f61 1 f34"/>
                <a:gd name="f83" fmla="*/ f62 1 f33"/>
                <a:gd name="f84" fmla="*/ f63 1 f34"/>
                <a:gd name="f85" fmla="*/ f64 1 f33"/>
                <a:gd name="f86" fmla="*/ f65 1 f34"/>
                <a:gd name="f87" fmla="*/ f66 1 f33"/>
                <a:gd name="f88" fmla="*/ f67 1 f34"/>
                <a:gd name="f89" fmla="*/ f68 1 f33"/>
                <a:gd name="f90" fmla="*/ f69 1 f34"/>
                <a:gd name="f91" fmla="*/ f70 f24 1"/>
                <a:gd name="f92" fmla="*/ f71 f24 1"/>
                <a:gd name="f93" fmla="*/ f73 f25 1"/>
                <a:gd name="f94" fmla="*/ f72 f25 1"/>
                <a:gd name="f95" fmla="*/ f74 f24 1"/>
                <a:gd name="f96" fmla="*/ f75 f25 1"/>
                <a:gd name="f97" fmla="*/ f76 f24 1"/>
                <a:gd name="f98" fmla="*/ f77 f25 1"/>
                <a:gd name="f99" fmla="*/ f78 f24 1"/>
                <a:gd name="f100" fmla="*/ f79 f24 1"/>
                <a:gd name="f101" fmla="*/ f80 f25 1"/>
                <a:gd name="f102" fmla="*/ f81 f24 1"/>
                <a:gd name="f103" fmla="*/ f82 f25 1"/>
                <a:gd name="f104" fmla="*/ f83 f24 1"/>
                <a:gd name="f105" fmla="*/ f84 f25 1"/>
                <a:gd name="f106" fmla="*/ f85 f24 1"/>
                <a:gd name="f107" fmla="*/ f86 f25 1"/>
                <a:gd name="f108" fmla="*/ f87 f24 1"/>
                <a:gd name="f109" fmla="*/ f88 f25 1"/>
                <a:gd name="f110" fmla="*/ f89 f24 1"/>
                <a:gd name="f111" fmla="*/ f90 f25 1"/>
              </a:gdLst>
              <a:ahLst/>
              <a:cxnLst>
                <a:cxn ang="3cd4">
                  <a:pos x="hc" y="t"/>
                </a:cxn>
                <a:cxn ang="0">
                  <a:pos x="r" y="vc"/>
                </a:cxn>
                <a:cxn ang="cd4">
                  <a:pos x="hc" y="b"/>
                </a:cxn>
                <a:cxn ang="cd2">
                  <a:pos x="l" y="vc"/>
                </a:cxn>
                <a:cxn ang="f52">
                  <a:pos x="f95" y="f96"/>
                </a:cxn>
                <a:cxn ang="f52">
                  <a:pos x="f97" y="f98"/>
                </a:cxn>
                <a:cxn ang="f52">
                  <a:pos x="f99" y="f98"/>
                </a:cxn>
                <a:cxn ang="f52">
                  <a:pos x="f100" y="f101"/>
                </a:cxn>
                <a:cxn ang="f52">
                  <a:pos x="f102" y="f103"/>
                </a:cxn>
                <a:cxn ang="f52">
                  <a:pos x="f102" y="f103"/>
                </a:cxn>
                <a:cxn ang="f52">
                  <a:pos x="f104" y="f105"/>
                </a:cxn>
                <a:cxn ang="f52">
                  <a:pos x="f106" y="f107"/>
                </a:cxn>
                <a:cxn ang="f52">
                  <a:pos x="f108" y="f109"/>
                </a:cxn>
                <a:cxn ang="f52">
                  <a:pos x="f110" y="f111"/>
                </a:cxn>
                <a:cxn ang="f52">
                  <a:pos x="f95" y="f96"/>
                </a:cxn>
              </a:cxnLst>
              <a:rect l="f91" t="f94" r="f92" b="f93"/>
              <a:pathLst>
                <a:path w="651660" h="248979">
                  <a:moveTo>
                    <a:pt x="f8" y="f9"/>
                  </a:moveTo>
                  <a:lnTo>
                    <a:pt x="f10" y="f5"/>
                  </a:lnTo>
                  <a:lnTo>
                    <a:pt x="f11" y="f5"/>
                  </a:lnTo>
                  <a:cubicBezTo>
                    <a:pt x="f10" y="f5"/>
                    <a:pt x="f12" y="f11"/>
                    <a:pt x="f9" y="f13"/>
                  </a:cubicBezTo>
                  <a:cubicBezTo>
                    <a:pt x="f14" y="f15"/>
                    <a:pt x="f16" y="f17"/>
                    <a:pt x="f12" y="f18"/>
                  </a:cubicBezTo>
                  <a:cubicBezTo>
                    <a:pt x="f12" y="f18"/>
                    <a:pt x="f12" y="f18"/>
                    <a:pt x="f12" y="f18"/>
                  </a:cubicBezTo>
                  <a:lnTo>
                    <a:pt x="f5" y="f8"/>
                  </a:lnTo>
                  <a:lnTo>
                    <a:pt x="f19" y="f7"/>
                  </a:lnTo>
                  <a:lnTo>
                    <a:pt x="f20" y="f21"/>
                  </a:lnTo>
                  <a:lnTo>
                    <a:pt x="f6" y="f2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11">
              <a:extLst>
                <a:ext uri="{FF2B5EF4-FFF2-40B4-BE49-F238E27FC236}">
                  <a16:creationId xmlns:a16="http://schemas.microsoft.com/office/drawing/2014/main" id="{F733E82F-0B1C-63DA-53C0-7968EF44A2FE}"/>
                </a:ext>
              </a:extLst>
            </p:cNvPr>
            <p:cNvSpPr/>
            <p:nvPr/>
          </p:nvSpPr>
          <p:spPr>
            <a:xfrm>
              <a:off x="1235994" y="6469663"/>
              <a:ext cx="514971" cy="386169"/>
            </a:xfrm>
            <a:custGeom>
              <a:avLst/>
              <a:gdLst>
                <a:gd name="f0" fmla="val 10800000"/>
                <a:gd name="f1" fmla="val 5400000"/>
                <a:gd name="f2" fmla="val 180"/>
                <a:gd name="f3" fmla="val w"/>
                <a:gd name="f4" fmla="val h"/>
                <a:gd name="f5" fmla="val 0"/>
                <a:gd name="f6" fmla="val 514968"/>
                <a:gd name="f7" fmla="val 386172"/>
                <a:gd name="f8" fmla="val 511928"/>
                <a:gd name="f9" fmla="val 12703"/>
                <a:gd name="f10" fmla="val 515739"/>
                <a:gd name="f11" fmla="val 10163"/>
                <a:gd name="f12" fmla="val 5082"/>
                <a:gd name="f13" fmla="val 513198"/>
                <a:gd name="f14" fmla="val 2541"/>
                <a:gd name="f15" fmla="val 1270"/>
                <a:gd name="f16" fmla="val 510658"/>
                <a:gd name="f17" fmla="val 509387"/>
                <a:gd name="f18" fmla="val 508117"/>
                <a:gd name="f19" fmla="val 506847"/>
                <a:gd name="f20" fmla="val 505577"/>
                <a:gd name="f21" fmla="val 504306"/>
                <a:gd name="f22" fmla="val 503036"/>
                <a:gd name="f23" fmla="val 386173"/>
                <a:gd name="f24" fmla="val 25406"/>
                <a:gd name="f25" fmla="val 16514"/>
                <a:gd name="f26" fmla="+- 0 0 -90"/>
                <a:gd name="f27" fmla="*/ f3 1 514968"/>
                <a:gd name="f28" fmla="*/ f4 1 386172"/>
                <a:gd name="f29" fmla="val f5"/>
                <a:gd name="f30" fmla="val f6"/>
                <a:gd name="f31" fmla="val f7"/>
                <a:gd name="f32" fmla="*/ f26 f0 1"/>
                <a:gd name="f33" fmla="+- f31 0 f29"/>
                <a:gd name="f34" fmla="+- f30 0 f29"/>
                <a:gd name="f35" fmla="*/ f32 1 f2"/>
                <a:gd name="f36" fmla="*/ f34 1 514968"/>
                <a:gd name="f37" fmla="*/ f33 1 386172"/>
                <a:gd name="f38" fmla="*/ 511928 f34 1"/>
                <a:gd name="f39" fmla="*/ 12703 f33 1"/>
                <a:gd name="f40" fmla="*/ 513198 f34 1"/>
                <a:gd name="f41" fmla="*/ 2541 f33 1"/>
                <a:gd name="f42" fmla="*/ 509387 f34 1"/>
                <a:gd name="f43" fmla="*/ 0 f33 1"/>
                <a:gd name="f44" fmla="*/ 508117 f34 1"/>
                <a:gd name="f45" fmla="*/ 506847 f34 1"/>
                <a:gd name="f46" fmla="*/ 505577 f34 1"/>
                <a:gd name="f47" fmla="*/ 504306 f34 1"/>
                <a:gd name="f48" fmla="*/ 1270 f33 1"/>
                <a:gd name="f49" fmla="*/ 503036 f34 1"/>
                <a:gd name="f50" fmla="*/ 0 f34 1"/>
                <a:gd name="f51" fmla="*/ 386173 f33 1"/>
                <a:gd name="f52" fmla="*/ 25406 f34 1"/>
                <a:gd name="f53" fmla="*/ 510658 f34 1"/>
                <a:gd name="f54" fmla="*/ 16514 f33 1"/>
                <a:gd name="f55" fmla="+- f35 0 f1"/>
                <a:gd name="f56" fmla="*/ f38 1 514968"/>
                <a:gd name="f57" fmla="*/ f39 1 386172"/>
                <a:gd name="f58" fmla="*/ f40 1 514968"/>
                <a:gd name="f59" fmla="*/ f41 1 386172"/>
                <a:gd name="f60" fmla="*/ f42 1 514968"/>
                <a:gd name="f61" fmla="*/ f43 1 386172"/>
                <a:gd name="f62" fmla="*/ f44 1 514968"/>
                <a:gd name="f63" fmla="*/ f45 1 514968"/>
                <a:gd name="f64" fmla="*/ f46 1 514968"/>
                <a:gd name="f65" fmla="*/ f47 1 514968"/>
                <a:gd name="f66" fmla="*/ f48 1 386172"/>
                <a:gd name="f67" fmla="*/ f49 1 514968"/>
                <a:gd name="f68" fmla="*/ f50 1 514968"/>
                <a:gd name="f69" fmla="*/ f51 1 386172"/>
                <a:gd name="f70" fmla="*/ f52 1 514968"/>
                <a:gd name="f71" fmla="*/ f53 1 514968"/>
                <a:gd name="f72" fmla="*/ f54 1 386172"/>
                <a:gd name="f73" fmla="*/ f29 1 f36"/>
                <a:gd name="f74" fmla="*/ f30 1 f36"/>
                <a:gd name="f75" fmla="*/ f29 1 f37"/>
                <a:gd name="f76" fmla="*/ f31 1 f37"/>
                <a:gd name="f77" fmla="*/ f56 1 f36"/>
                <a:gd name="f78" fmla="*/ f57 1 f37"/>
                <a:gd name="f79" fmla="*/ f58 1 f36"/>
                <a:gd name="f80" fmla="*/ f59 1 f37"/>
                <a:gd name="f81" fmla="*/ f60 1 f36"/>
                <a:gd name="f82" fmla="*/ f61 1 f37"/>
                <a:gd name="f83" fmla="*/ f62 1 f36"/>
                <a:gd name="f84" fmla="*/ f63 1 f36"/>
                <a:gd name="f85" fmla="*/ f64 1 f36"/>
                <a:gd name="f86" fmla="*/ f65 1 f36"/>
                <a:gd name="f87" fmla="*/ f66 1 f37"/>
                <a:gd name="f88" fmla="*/ f67 1 f36"/>
                <a:gd name="f89" fmla="*/ f68 1 f36"/>
                <a:gd name="f90" fmla="*/ f69 1 f37"/>
                <a:gd name="f91" fmla="*/ f70 1 f36"/>
                <a:gd name="f92" fmla="*/ f71 1 f36"/>
                <a:gd name="f93" fmla="*/ f72 1 f37"/>
                <a:gd name="f94" fmla="*/ f73 f27 1"/>
                <a:gd name="f95" fmla="*/ f74 f27 1"/>
                <a:gd name="f96" fmla="*/ f76 f28 1"/>
                <a:gd name="f97" fmla="*/ f75 f28 1"/>
                <a:gd name="f98" fmla="*/ f77 f27 1"/>
                <a:gd name="f99" fmla="*/ f78 f28 1"/>
                <a:gd name="f100" fmla="*/ f79 f27 1"/>
                <a:gd name="f101" fmla="*/ f80 f28 1"/>
                <a:gd name="f102" fmla="*/ f81 f27 1"/>
                <a:gd name="f103" fmla="*/ f82 f28 1"/>
                <a:gd name="f104" fmla="*/ f83 f27 1"/>
                <a:gd name="f105" fmla="*/ f84 f27 1"/>
                <a:gd name="f106" fmla="*/ f85 f27 1"/>
                <a:gd name="f107" fmla="*/ f86 f27 1"/>
                <a:gd name="f108" fmla="*/ f87 f28 1"/>
                <a:gd name="f109" fmla="*/ f88 f27 1"/>
                <a:gd name="f110" fmla="*/ f89 f27 1"/>
                <a:gd name="f111" fmla="*/ f90 f28 1"/>
                <a:gd name="f112" fmla="*/ f91 f27 1"/>
                <a:gd name="f113" fmla="*/ f92 f27 1"/>
                <a:gd name="f114" fmla="*/ f93 f28 1"/>
              </a:gdLst>
              <a:ahLst/>
              <a:cxnLst>
                <a:cxn ang="3cd4">
                  <a:pos x="hc" y="t"/>
                </a:cxn>
                <a:cxn ang="0">
                  <a:pos x="r" y="vc"/>
                </a:cxn>
                <a:cxn ang="cd4">
                  <a:pos x="hc" y="b"/>
                </a:cxn>
                <a:cxn ang="cd2">
                  <a:pos x="l" y="vc"/>
                </a:cxn>
                <a:cxn ang="f55">
                  <a:pos x="f98" y="f99"/>
                </a:cxn>
                <a:cxn ang="f55">
                  <a:pos x="f100" y="f101"/>
                </a:cxn>
                <a:cxn ang="f55">
                  <a:pos x="f100" y="f101"/>
                </a:cxn>
                <a:cxn ang="f55">
                  <a:pos x="f102" y="f103"/>
                </a:cxn>
                <a:cxn ang="f55">
                  <a:pos x="f104" y="f103"/>
                </a:cxn>
                <a:cxn ang="f55">
                  <a:pos x="f105" y="f103"/>
                </a:cxn>
                <a:cxn ang="f55">
                  <a:pos x="f106" y="f103"/>
                </a:cxn>
                <a:cxn ang="f55">
                  <a:pos x="f107" y="f108"/>
                </a:cxn>
                <a:cxn ang="f55">
                  <a:pos x="f109" y="f108"/>
                </a:cxn>
                <a:cxn ang="f55">
                  <a:pos x="f109" y="f108"/>
                </a:cxn>
                <a:cxn ang="f55">
                  <a:pos x="f110" y="f111"/>
                </a:cxn>
                <a:cxn ang="f55">
                  <a:pos x="f112" y="f111"/>
                </a:cxn>
                <a:cxn ang="f55">
                  <a:pos x="f113" y="f114"/>
                </a:cxn>
                <a:cxn ang="f55">
                  <a:pos x="f98" y="f99"/>
                </a:cxn>
              </a:cxnLst>
              <a:rect l="f94" t="f97" r="f95" b="f96"/>
              <a:pathLst>
                <a:path w="514968" h="386172">
                  <a:moveTo>
                    <a:pt x="f8" y="f9"/>
                  </a:moveTo>
                  <a:cubicBezTo>
                    <a:pt x="f10" y="f11"/>
                    <a:pt x="f10" y="f12"/>
                    <a:pt x="f13" y="f14"/>
                  </a:cubicBezTo>
                  <a:cubicBezTo>
                    <a:pt x="f13" y="f14"/>
                    <a:pt x="f13" y="f14"/>
                    <a:pt x="f13" y="f14"/>
                  </a:cubicBezTo>
                  <a:cubicBezTo>
                    <a:pt x="f8" y="f15"/>
                    <a:pt x="f16" y="f5"/>
                    <a:pt x="f17" y="f5"/>
                  </a:cubicBezTo>
                  <a:lnTo>
                    <a:pt x="f18" y="f5"/>
                  </a:lnTo>
                  <a:lnTo>
                    <a:pt x="f19" y="f5"/>
                  </a:lnTo>
                  <a:lnTo>
                    <a:pt x="f20" y="f5"/>
                  </a:lnTo>
                  <a:lnTo>
                    <a:pt x="f21" y="f15"/>
                  </a:lnTo>
                  <a:lnTo>
                    <a:pt x="f22" y="f15"/>
                  </a:lnTo>
                  <a:lnTo>
                    <a:pt x="f22" y="f15"/>
                  </a:lnTo>
                  <a:lnTo>
                    <a:pt x="f5" y="f23"/>
                  </a:lnTo>
                  <a:lnTo>
                    <a:pt x="f24" y="f23"/>
                  </a:lnTo>
                  <a:lnTo>
                    <a:pt x="f16" y="f2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12">
              <a:extLst>
                <a:ext uri="{FF2B5EF4-FFF2-40B4-BE49-F238E27FC236}">
                  <a16:creationId xmlns:a16="http://schemas.microsoft.com/office/drawing/2014/main" id="{47C49849-C1C3-6027-2AB8-E98D0502821D}"/>
                </a:ext>
              </a:extLst>
            </p:cNvPr>
            <p:cNvSpPr/>
            <p:nvPr/>
          </p:nvSpPr>
          <p:spPr>
            <a:xfrm>
              <a:off x="3785469" y="5569016"/>
              <a:ext cx="35570" cy="33028"/>
            </a:xfrm>
            <a:custGeom>
              <a:avLst/>
              <a:gdLst>
                <a:gd name="f0" fmla="val 10800000"/>
                <a:gd name="f1" fmla="val 5400000"/>
                <a:gd name="f2" fmla="val 180"/>
                <a:gd name="f3" fmla="val w"/>
                <a:gd name="f4" fmla="val h"/>
                <a:gd name="f5" fmla="val 0"/>
                <a:gd name="f6" fmla="val 35568"/>
                <a:gd name="f7" fmla="val 33028"/>
                <a:gd name="f8" fmla="val 30487"/>
                <a:gd name="f9" fmla="val 5081"/>
                <a:gd name="f10" fmla="val 20325"/>
                <a:gd name="f11" fmla="val 1270"/>
                <a:gd name="f12" fmla="val 16514"/>
                <a:gd name="f13" fmla="val 12703"/>
                <a:gd name="f14" fmla="val 27947"/>
                <a:gd name="f15" fmla="val 3811"/>
                <a:gd name="f16" fmla="val 34298"/>
                <a:gd name="f17" fmla="val 6352"/>
                <a:gd name="f18" fmla="+- 0 0 -90"/>
                <a:gd name="f19" fmla="*/ f3 1 35568"/>
                <a:gd name="f20" fmla="*/ f4 1 33028"/>
                <a:gd name="f21" fmla="val f5"/>
                <a:gd name="f22" fmla="val f6"/>
                <a:gd name="f23" fmla="val f7"/>
                <a:gd name="f24" fmla="*/ f18 f0 1"/>
                <a:gd name="f25" fmla="+- f23 0 f21"/>
                <a:gd name="f26" fmla="+- f22 0 f21"/>
                <a:gd name="f27" fmla="*/ f24 1 f2"/>
                <a:gd name="f28" fmla="*/ f26 1 35568"/>
                <a:gd name="f29" fmla="*/ f25 1 33028"/>
                <a:gd name="f30" fmla="*/ 30487 f26 1"/>
                <a:gd name="f31" fmla="*/ 5081 f25 1"/>
                <a:gd name="f32" fmla="*/ 20325 f26 1"/>
                <a:gd name="f33" fmla="*/ 1270 f25 1"/>
                <a:gd name="f34" fmla="*/ 16514 f26 1"/>
                <a:gd name="f35" fmla="*/ 0 f25 1"/>
                <a:gd name="f36" fmla="*/ 0 f26 1"/>
                <a:gd name="f37" fmla="*/ 12703 f25 1"/>
                <a:gd name="f38" fmla="*/ 16514 f25 1"/>
                <a:gd name="f39" fmla="*/ 27947 f25 1"/>
                <a:gd name="f40" fmla="*/ 33028 f25 1"/>
                <a:gd name="f41" fmla="*/ 35568 f26 1"/>
                <a:gd name="f42" fmla="*/ 3811 f25 1"/>
                <a:gd name="f43" fmla="+- f27 0 f1"/>
                <a:gd name="f44" fmla="*/ f30 1 35568"/>
                <a:gd name="f45" fmla="*/ f31 1 33028"/>
                <a:gd name="f46" fmla="*/ f32 1 35568"/>
                <a:gd name="f47" fmla="*/ f33 1 33028"/>
                <a:gd name="f48" fmla="*/ f34 1 35568"/>
                <a:gd name="f49" fmla="*/ f35 1 33028"/>
                <a:gd name="f50" fmla="*/ f36 1 35568"/>
                <a:gd name="f51" fmla="*/ f37 1 33028"/>
                <a:gd name="f52" fmla="*/ f38 1 33028"/>
                <a:gd name="f53" fmla="*/ f39 1 33028"/>
                <a:gd name="f54" fmla="*/ f40 1 33028"/>
                <a:gd name="f55" fmla="*/ f41 1 35568"/>
                <a:gd name="f56" fmla="*/ f42 1 33028"/>
                <a:gd name="f57" fmla="*/ f21 1 f28"/>
                <a:gd name="f58" fmla="*/ f22 1 f28"/>
                <a:gd name="f59" fmla="*/ f21 1 f29"/>
                <a:gd name="f60" fmla="*/ f23 1 f29"/>
                <a:gd name="f61" fmla="*/ f44 1 f28"/>
                <a:gd name="f62" fmla="*/ f45 1 f29"/>
                <a:gd name="f63" fmla="*/ f46 1 f28"/>
                <a:gd name="f64" fmla="*/ f47 1 f29"/>
                <a:gd name="f65" fmla="*/ f48 1 f28"/>
                <a:gd name="f66" fmla="*/ f49 1 f29"/>
                <a:gd name="f67" fmla="*/ f50 1 f28"/>
                <a:gd name="f68" fmla="*/ f51 1 f29"/>
                <a:gd name="f69" fmla="*/ f52 1 f29"/>
                <a:gd name="f70" fmla="*/ f53 1 f29"/>
                <a:gd name="f71" fmla="*/ f54 1 f29"/>
                <a:gd name="f72" fmla="*/ f55 1 f28"/>
                <a:gd name="f73" fmla="*/ f56 1 f29"/>
                <a:gd name="f74" fmla="*/ f57 f19 1"/>
                <a:gd name="f75" fmla="*/ f58 f19 1"/>
                <a:gd name="f76" fmla="*/ f60 f20 1"/>
                <a:gd name="f77" fmla="*/ f59 f20 1"/>
                <a:gd name="f78" fmla="*/ f61 f19 1"/>
                <a:gd name="f79" fmla="*/ f62 f20 1"/>
                <a:gd name="f80" fmla="*/ f63 f19 1"/>
                <a:gd name="f81" fmla="*/ f64 f20 1"/>
                <a:gd name="f82" fmla="*/ f65 f19 1"/>
                <a:gd name="f83" fmla="*/ f66 f20 1"/>
                <a:gd name="f84" fmla="*/ f67 f19 1"/>
                <a:gd name="f85" fmla="*/ f68 f20 1"/>
                <a:gd name="f86" fmla="*/ f69 f20 1"/>
                <a:gd name="f87" fmla="*/ f70 f20 1"/>
                <a:gd name="f88" fmla="*/ f71 f20 1"/>
                <a:gd name="f89" fmla="*/ f72 f19 1"/>
                <a:gd name="f90" fmla="*/ f73 f20 1"/>
              </a:gdLst>
              <a:ahLst/>
              <a:cxnLst>
                <a:cxn ang="3cd4">
                  <a:pos x="hc" y="t"/>
                </a:cxn>
                <a:cxn ang="0">
                  <a:pos x="r" y="vc"/>
                </a:cxn>
                <a:cxn ang="cd4">
                  <a:pos x="hc" y="b"/>
                </a:cxn>
                <a:cxn ang="cd2">
                  <a:pos x="l" y="vc"/>
                </a:cxn>
                <a:cxn ang="f43">
                  <a:pos x="f78" y="f79"/>
                </a:cxn>
                <a:cxn ang="f43">
                  <a:pos x="f80" y="f81"/>
                </a:cxn>
                <a:cxn ang="f43">
                  <a:pos x="f80" y="f81"/>
                </a:cxn>
                <a:cxn ang="f43">
                  <a:pos x="f82" y="f83"/>
                </a:cxn>
                <a:cxn ang="f43">
                  <a:pos x="f84" y="f85"/>
                </a:cxn>
                <a:cxn ang="f43">
                  <a:pos x="f84" y="f86"/>
                </a:cxn>
                <a:cxn ang="f43">
                  <a:pos x="f84" y="f86"/>
                </a:cxn>
                <a:cxn ang="f43">
                  <a:pos x="f84" y="f87"/>
                </a:cxn>
                <a:cxn ang="f43">
                  <a:pos x="f84" y="f88"/>
                </a:cxn>
                <a:cxn ang="f43">
                  <a:pos x="f89" y="f90"/>
                </a:cxn>
                <a:cxn ang="f43">
                  <a:pos x="f89" y="f90"/>
                </a:cxn>
                <a:cxn ang="f43">
                  <a:pos x="f78" y="f79"/>
                </a:cxn>
              </a:cxnLst>
              <a:rect l="f74" t="f77" r="f75" b="f76"/>
              <a:pathLst>
                <a:path w="35568" h="33028">
                  <a:moveTo>
                    <a:pt x="f8" y="f9"/>
                  </a:moveTo>
                  <a:lnTo>
                    <a:pt x="f10" y="f11"/>
                  </a:lnTo>
                  <a:lnTo>
                    <a:pt x="f10" y="f11"/>
                  </a:lnTo>
                  <a:lnTo>
                    <a:pt x="f12" y="f5"/>
                  </a:lnTo>
                  <a:lnTo>
                    <a:pt x="f5" y="f13"/>
                  </a:lnTo>
                  <a:lnTo>
                    <a:pt x="f5" y="f12"/>
                  </a:lnTo>
                  <a:lnTo>
                    <a:pt x="f5" y="f12"/>
                  </a:lnTo>
                  <a:lnTo>
                    <a:pt x="f5" y="f14"/>
                  </a:lnTo>
                  <a:lnTo>
                    <a:pt x="f5" y="f7"/>
                  </a:lnTo>
                  <a:lnTo>
                    <a:pt x="f6" y="f15"/>
                  </a:lnTo>
                  <a:lnTo>
                    <a:pt x="f6" y="f15"/>
                  </a:lnTo>
                  <a:cubicBezTo>
                    <a:pt x="f16" y="f9"/>
                    <a:pt x="f7"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13">
              <a:extLst>
                <a:ext uri="{FF2B5EF4-FFF2-40B4-BE49-F238E27FC236}">
                  <a16:creationId xmlns:a16="http://schemas.microsoft.com/office/drawing/2014/main" id="{EF165FD9-A436-D34F-65E9-2DB3E2905713}"/>
                </a:ext>
              </a:extLst>
            </p:cNvPr>
            <p:cNvSpPr/>
            <p:nvPr/>
          </p:nvSpPr>
          <p:spPr>
            <a:xfrm>
              <a:off x="3823581" y="5562660"/>
              <a:ext cx="566" cy="12701"/>
            </a:xfrm>
            <a:custGeom>
              <a:avLst/>
              <a:gdLst>
                <a:gd name="f0" fmla="val 10800000"/>
                <a:gd name="f1" fmla="val 5400000"/>
                <a:gd name="f2" fmla="val 180"/>
                <a:gd name="f3" fmla="val w"/>
                <a:gd name="f4" fmla="val h"/>
                <a:gd name="f5" fmla="val 0"/>
                <a:gd name="f6" fmla="val 564"/>
                <a:gd name="f7" fmla="val 12703"/>
                <a:gd name="f8" fmla="val 1270"/>
                <a:gd name="f9" fmla="+- 0 0 -90"/>
                <a:gd name="f10" fmla="*/ f3 1 564"/>
                <a:gd name="f11" fmla="*/ f4 1 12703"/>
                <a:gd name="f12" fmla="val f5"/>
                <a:gd name="f13" fmla="val f6"/>
                <a:gd name="f14" fmla="val f7"/>
                <a:gd name="f15" fmla="*/ f9 f0 1"/>
                <a:gd name="f16" fmla="+- f14 0 f12"/>
                <a:gd name="f17" fmla="+- f13 0 f12"/>
                <a:gd name="f18" fmla="*/ f15 1 f2"/>
                <a:gd name="f19" fmla="*/ f17 1 564"/>
                <a:gd name="f20" fmla="*/ f16 1 12703"/>
                <a:gd name="f21" fmla="*/ 0 f17 1"/>
                <a:gd name="f22" fmla="*/ 0 f16 1"/>
                <a:gd name="f23" fmla="+- f18 0 f1"/>
                <a:gd name="f24" fmla="*/ f21 1 564"/>
                <a:gd name="f25" fmla="*/ f22 1 12703"/>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564" h="12703">
                  <a:moveTo>
                    <a:pt x="f5" y="f5"/>
                  </a:moveTo>
                  <a:lnTo>
                    <a:pt x="f5" y="f5"/>
                  </a:lnTo>
                  <a:lnTo>
                    <a:pt x="f5" y="f5"/>
                  </a:lnTo>
                  <a:cubicBezTo>
                    <a:pt x="f8"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14">
              <a:extLst>
                <a:ext uri="{FF2B5EF4-FFF2-40B4-BE49-F238E27FC236}">
                  <a16:creationId xmlns:a16="http://schemas.microsoft.com/office/drawing/2014/main" id="{F3476420-6ABF-763D-40EA-38CE404808EB}"/>
                </a:ext>
              </a:extLst>
            </p:cNvPr>
            <p:cNvSpPr/>
            <p:nvPr/>
          </p:nvSpPr>
          <p:spPr>
            <a:xfrm>
              <a:off x="2393231" y="6707206"/>
              <a:ext cx="12701" cy="13972"/>
            </a:xfrm>
            <a:custGeom>
              <a:avLst/>
              <a:gdLst>
                <a:gd name="f0" fmla="val 10800000"/>
                <a:gd name="f1" fmla="val 5400000"/>
                <a:gd name="f2" fmla="val 180"/>
                <a:gd name="f3" fmla="val w"/>
                <a:gd name="f4" fmla="val h"/>
                <a:gd name="f5" fmla="val 0"/>
                <a:gd name="f6" fmla="val 12702"/>
                <a:gd name="f7" fmla="val 13973"/>
                <a:gd name="f8" fmla="val 3811"/>
                <a:gd name="f9" fmla="val 2541"/>
                <a:gd name="f10" fmla="val 7622"/>
                <a:gd name="f11" fmla="val 10162"/>
                <a:gd name="f12" fmla="val 12703"/>
                <a:gd name="f13" fmla="val 5082"/>
                <a:gd name="f14" fmla="val 8892"/>
                <a:gd name="f15" fmla="val 11433"/>
                <a:gd name="f16" fmla="val 1270"/>
                <a:gd name="f17" fmla="+- 0 0 -90"/>
                <a:gd name="f18" fmla="*/ f3 1 12702"/>
                <a:gd name="f19" fmla="*/ f4 1 13973"/>
                <a:gd name="f20" fmla="val f5"/>
                <a:gd name="f21" fmla="val f6"/>
                <a:gd name="f22" fmla="val f7"/>
                <a:gd name="f23" fmla="*/ f17 f0 1"/>
                <a:gd name="f24" fmla="+- f22 0 f20"/>
                <a:gd name="f25" fmla="+- f21 0 f20"/>
                <a:gd name="f26" fmla="*/ f23 1 f2"/>
                <a:gd name="f27" fmla="*/ f25 1 12702"/>
                <a:gd name="f28" fmla="*/ f24 1 13973"/>
                <a:gd name="f29" fmla="*/ 3811 f25 1"/>
                <a:gd name="f30" fmla="*/ 0 f24 1"/>
                <a:gd name="f31" fmla="*/ 0 f25 1"/>
                <a:gd name="f32" fmla="*/ 2541 f24 1"/>
                <a:gd name="f33" fmla="*/ 10162 f25 1"/>
                <a:gd name="f34" fmla="*/ 12703 f24 1"/>
                <a:gd name="f35" fmla="*/ 8892 f25 1"/>
                <a:gd name="f36" fmla="*/ 13973 f24 1"/>
                <a:gd name="f37" fmla="*/ 12703 f25 1"/>
                <a:gd name="f38" fmla="*/ 11433 f24 1"/>
                <a:gd name="f39" fmla="*/ 1270 f24 1"/>
                <a:gd name="f40" fmla="+- f26 0 f1"/>
                <a:gd name="f41" fmla="*/ f29 1 12702"/>
                <a:gd name="f42" fmla="*/ f30 1 13973"/>
                <a:gd name="f43" fmla="*/ f31 1 12702"/>
                <a:gd name="f44" fmla="*/ f32 1 13973"/>
                <a:gd name="f45" fmla="*/ f33 1 12702"/>
                <a:gd name="f46" fmla="*/ f34 1 13973"/>
                <a:gd name="f47" fmla="*/ f35 1 12702"/>
                <a:gd name="f48" fmla="*/ f36 1 13973"/>
                <a:gd name="f49" fmla="*/ f37 1 12702"/>
                <a:gd name="f50" fmla="*/ f38 1 13973"/>
                <a:gd name="f51" fmla="*/ f39 1 13973"/>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8"/>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9 1"/>
                <a:gd name="f81" fmla="*/ f66 f19 1"/>
              </a:gdLst>
              <a:ahLst/>
              <a:cxnLst>
                <a:cxn ang="3cd4">
                  <a:pos x="hc" y="t"/>
                </a:cxn>
                <a:cxn ang="0">
                  <a:pos x="r" y="vc"/>
                </a:cxn>
                <a:cxn ang="cd4">
                  <a:pos x="hc" y="b"/>
                </a:cxn>
                <a:cxn ang="cd2">
                  <a:pos x="l" y="vc"/>
                </a:cxn>
                <a:cxn ang="f40">
                  <a:pos x="f71" y="f72"/>
                </a:cxn>
                <a:cxn ang="f40">
                  <a:pos x="f73" y="f74"/>
                </a:cxn>
                <a:cxn ang="f40">
                  <a:pos x="f75" y="f74"/>
                </a:cxn>
                <a:cxn ang="f40">
                  <a:pos x="f75" y="f76"/>
                </a:cxn>
                <a:cxn ang="f40">
                  <a:pos x="f77" y="f78"/>
                </a:cxn>
                <a:cxn ang="f40">
                  <a:pos x="f79" y="f80"/>
                </a:cxn>
                <a:cxn ang="f40">
                  <a:pos x="f79" y="f80"/>
                </a:cxn>
                <a:cxn ang="f40">
                  <a:pos x="f79" y="f81"/>
                </a:cxn>
                <a:cxn ang="f40">
                  <a:pos x="f71" y="f72"/>
                </a:cxn>
                <a:cxn ang="f40">
                  <a:pos x="f71" y="f72"/>
                </a:cxn>
              </a:cxnLst>
              <a:rect l="f67" t="f70" r="f68" b="f69"/>
              <a:pathLst>
                <a:path w="12702" h="13973">
                  <a:moveTo>
                    <a:pt x="f8" y="f5"/>
                  </a:moveTo>
                  <a:lnTo>
                    <a:pt x="f5" y="f9"/>
                  </a:lnTo>
                  <a:cubicBezTo>
                    <a:pt x="f9" y="f5"/>
                    <a:pt x="f10" y="f5"/>
                    <a:pt x="f11" y="f9"/>
                  </a:cubicBezTo>
                  <a:cubicBezTo>
                    <a:pt x="f12" y="f13"/>
                    <a:pt x="f12" y="f11"/>
                    <a:pt x="f11" y="f12"/>
                  </a:cubicBezTo>
                  <a:cubicBezTo>
                    <a:pt x="f11" y="f12"/>
                    <a:pt x="f14" y="f7"/>
                    <a:pt x="f14" y="f7"/>
                  </a:cubicBezTo>
                  <a:lnTo>
                    <a:pt x="f12" y="f15"/>
                  </a:lnTo>
                  <a:lnTo>
                    <a:pt x="f12" y="f15"/>
                  </a:lnTo>
                  <a:lnTo>
                    <a:pt x="f12" y="f16"/>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15">
              <a:extLst>
                <a:ext uri="{FF2B5EF4-FFF2-40B4-BE49-F238E27FC236}">
                  <a16:creationId xmlns:a16="http://schemas.microsoft.com/office/drawing/2014/main" id="{C4D71EF3-D3D1-3580-C631-DF848225E1F0}"/>
                </a:ext>
              </a:extLst>
            </p:cNvPr>
            <p:cNvSpPr/>
            <p:nvPr/>
          </p:nvSpPr>
          <p:spPr>
            <a:xfrm>
              <a:off x="2421175" y="6702442"/>
              <a:ext cx="12701" cy="950"/>
            </a:xfrm>
            <a:custGeom>
              <a:avLst/>
              <a:gdLst>
                <a:gd name="f0" fmla="val 10800000"/>
                <a:gd name="f1" fmla="val 5400000"/>
                <a:gd name="f2" fmla="val 180"/>
                <a:gd name="f3" fmla="val w"/>
                <a:gd name="f4" fmla="val h"/>
                <a:gd name="f5" fmla="val 0"/>
                <a:gd name="f6" fmla="val 12702"/>
                <a:gd name="f7" fmla="val 953"/>
                <a:gd name="f8" fmla="val -318"/>
                <a:gd name="f9" fmla="+- 0 0 -90"/>
                <a:gd name="f10" fmla="*/ f3 1 12702"/>
                <a:gd name="f11" fmla="*/ f4 1 953"/>
                <a:gd name="f12" fmla="val f5"/>
                <a:gd name="f13" fmla="val f6"/>
                <a:gd name="f14" fmla="val f7"/>
                <a:gd name="f15" fmla="*/ f9 f0 1"/>
                <a:gd name="f16" fmla="+- f14 0 f12"/>
                <a:gd name="f17" fmla="+- f13 0 f12"/>
                <a:gd name="f18" fmla="*/ f15 1 f2"/>
                <a:gd name="f19" fmla="*/ f17 1 12702"/>
                <a:gd name="f20" fmla="*/ f16 1 953"/>
                <a:gd name="f21" fmla="*/ 0 f17 1"/>
                <a:gd name="f22" fmla="*/ 953 f16 1"/>
                <a:gd name="f23" fmla="+- f18 0 f1"/>
                <a:gd name="f24" fmla="*/ f21 1 12702"/>
                <a:gd name="f25" fmla="*/ f22 1 953"/>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Lst>
              <a:rect l="f32" t="f35" r="f33" b="f34"/>
              <a:pathLst>
                <a:path w="12702" h="953">
                  <a:moveTo>
                    <a:pt x="f5" y="f7"/>
                  </a:moveTo>
                  <a:lnTo>
                    <a:pt x="f5" y="f7"/>
                  </a:lnTo>
                  <a:cubicBezTo>
                    <a:pt x="f5" y="f8"/>
                    <a:pt x="f5" y="f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16">
              <a:extLst>
                <a:ext uri="{FF2B5EF4-FFF2-40B4-BE49-F238E27FC236}">
                  <a16:creationId xmlns:a16="http://schemas.microsoft.com/office/drawing/2014/main" id="{0B7A8CC0-6119-E152-55DA-CA35ACBD84FA}"/>
                </a:ext>
              </a:extLst>
            </p:cNvPr>
            <p:cNvSpPr/>
            <p:nvPr/>
          </p:nvSpPr>
          <p:spPr>
            <a:xfrm>
              <a:off x="2416100" y="6697047"/>
              <a:ext cx="1271" cy="1271"/>
            </a:xfrm>
            <a:custGeom>
              <a:avLst/>
              <a:gdLst>
                <a:gd name="f0" fmla="val 10800000"/>
                <a:gd name="f1" fmla="val 5400000"/>
                <a:gd name="f2" fmla="val 180"/>
                <a:gd name="f3" fmla="val w"/>
                <a:gd name="f4" fmla="val h"/>
                <a:gd name="f5" fmla="val 0"/>
                <a:gd name="f6" fmla="val 1270"/>
                <a:gd name="f7" fmla="val 1269"/>
                <a:gd name="f8" fmla="+- 0 0 -90"/>
                <a:gd name="f9" fmla="*/ f3 1 1270"/>
                <a:gd name="f10" fmla="*/ f4 1 1269"/>
                <a:gd name="f11" fmla="val f5"/>
                <a:gd name="f12" fmla="val f6"/>
                <a:gd name="f13" fmla="val f7"/>
                <a:gd name="f14" fmla="*/ f8 f0 1"/>
                <a:gd name="f15" fmla="+- f13 0 f11"/>
                <a:gd name="f16" fmla="+- f12 0 f11"/>
                <a:gd name="f17" fmla="*/ f14 1 f2"/>
                <a:gd name="f18" fmla="*/ f16 1 1270"/>
                <a:gd name="f19" fmla="*/ f15 1 1269"/>
                <a:gd name="f20" fmla="*/ 1270 f16 1"/>
                <a:gd name="f21" fmla="*/ 1270 f15 1"/>
                <a:gd name="f22" fmla="*/ 0 f16 1"/>
                <a:gd name="f23" fmla="*/ 0 f15 1"/>
                <a:gd name="f24" fmla="+- f17 0 f1"/>
                <a:gd name="f25" fmla="*/ f20 1 1270"/>
                <a:gd name="f26" fmla="*/ f21 1 1269"/>
                <a:gd name="f27" fmla="*/ f22 1 1270"/>
                <a:gd name="f28" fmla="*/ f23 1 126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1" y="f42"/>
                </a:cxn>
                <a:cxn ang="f24">
                  <a:pos x="f41" y="f42"/>
                </a:cxn>
              </a:cxnLst>
              <a:rect l="f37" t="f40" r="f38" b="f39"/>
              <a:pathLst>
                <a:path w="1270" h="1269">
                  <a:moveTo>
                    <a:pt x="f6" y="f6"/>
                  </a:moveTo>
                  <a:lnTo>
                    <a:pt x="f5" y="f5"/>
                  </a:lnTo>
                  <a:lnTo>
                    <a:pt x="f6" y="f6"/>
                  </a:lnTo>
                  <a:lnTo>
                    <a:pt x="f6"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17">
              <a:extLst>
                <a:ext uri="{FF2B5EF4-FFF2-40B4-BE49-F238E27FC236}">
                  <a16:creationId xmlns:a16="http://schemas.microsoft.com/office/drawing/2014/main" id="{56EE666F-CA6D-8DF1-667F-B2650D5775EB}"/>
                </a:ext>
              </a:extLst>
            </p:cNvPr>
            <p:cNvSpPr/>
            <p:nvPr/>
          </p:nvSpPr>
          <p:spPr>
            <a:xfrm>
              <a:off x="2419904" y="670086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cubicBezTo>
                    <a:pt x="f5" y="f5"/>
                    <a:pt x="f5" y="f5"/>
                    <a:pt x="f5" y="f5"/>
                  </a:cubicBez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18">
              <a:extLst>
                <a:ext uri="{FF2B5EF4-FFF2-40B4-BE49-F238E27FC236}">
                  <a16:creationId xmlns:a16="http://schemas.microsoft.com/office/drawing/2014/main" id="{81F3A25D-CF2B-ACA1-0452-66645E173B58}"/>
                </a:ext>
              </a:extLst>
            </p:cNvPr>
            <p:cNvSpPr/>
            <p:nvPr/>
          </p:nvSpPr>
          <p:spPr>
            <a:xfrm>
              <a:off x="2211576" y="6708431"/>
              <a:ext cx="194401" cy="147410"/>
            </a:xfrm>
            <a:custGeom>
              <a:avLst/>
              <a:gdLst>
                <a:gd name="f0" fmla="val 10800000"/>
                <a:gd name="f1" fmla="val 5400000"/>
                <a:gd name="f2" fmla="val 180"/>
                <a:gd name="f3" fmla="val w"/>
                <a:gd name="f4" fmla="val h"/>
                <a:gd name="f5" fmla="val 0"/>
                <a:gd name="f6" fmla="val 194406"/>
                <a:gd name="f7" fmla="val 147407"/>
                <a:gd name="f8" fmla="val 190544"/>
                <a:gd name="f9" fmla="val 14025"/>
                <a:gd name="f10" fmla="val 194355"/>
                <a:gd name="f11" fmla="val 11484"/>
                <a:gd name="f12" fmla="val 195625"/>
                <a:gd name="f13" fmla="val 7673"/>
                <a:gd name="f14" fmla="val 193085"/>
                <a:gd name="f15" fmla="val 3863"/>
                <a:gd name="f16" fmla="val 51"/>
                <a:gd name="f17" fmla="val 186733"/>
                <a:gd name="f18" fmla="val -1219"/>
                <a:gd name="f19" fmla="val 182922"/>
                <a:gd name="f20" fmla="val 1322"/>
                <a:gd name="f21" fmla="val 181652"/>
                <a:gd name="f22" fmla="val 2592"/>
                <a:gd name="f23" fmla="val 171490"/>
                <a:gd name="f24" fmla="val 24135"/>
                <a:gd name="f25" fmla="val 179111"/>
                <a:gd name="f26" fmla="val 24187"/>
                <a:gd name="f27" fmla="+- 0 0 -90"/>
                <a:gd name="f28" fmla="*/ f3 1 194406"/>
                <a:gd name="f29" fmla="*/ f4 1 147407"/>
                <a:gd name="f30" fmla="val f5"/>
                <a:gd name="f31" fmla="val f6"/>
                <a:gd name="f32" fmla="val f7"/>
                <a:gd name="f33" fmla="*/ f27 f0 1"/>
                <a:gd name="f34" fmla="+- f32 0 f30"/>
                <a:gd name="f35" fmla="+- f31 0 f30"/>
                <a:gd name="f36" fmla="*/ f33 1 f2"/>
                <a:gd name="f37" fmla="*/ f35 1 194406"/>
                <a:gd name="f38" fmla="*/ f34 1 147407"/>
                <a:gd name="f39" fmla="*/ 190544 f35 1"/>
                <a:gd name="f40" fmla="*/ 14025 f34 1"/>
                <a:gd name="f41" fmla="*/ 193085 f35 1"/>
                <a:gd name="f42" fmla="*/ 3863 f34 1"/>
                <a:gd name="f43" fmla="*/ 182922 f35 1"/>
                <a:gd name="f44" fmla="*/ 1322 f34 1"/>
                <a:gd name="f45" fmla="*/ 181652 f35 1"/>
                <a:gd name="f46" fmla="*/ 2592 f34 1"/>
                <a:gd name="f47" fmla="*/ 171490 f35 1"/>
                <a:gd name="f48" fmla="*/ 11484 f34 1"/>
                <a:gd name="f49" fmla="*/ 0 f35 1"/>
                <a:gd name="f50" fmla="*/ 147407 f34 1"/>
                <a:gd name="f51" fmla="*/ 24135 f35 1"/>
                <a:gd name="f52" fmla="*/ 179111 f35 1"/>
                <a:gd name="f53" fmla="*/ 24187 f34 1"/>
                <a:gd name="f54" fmla="+- f36 0 f1"/>
                <a:gd name="f55" fmla="*/ f39 1 194406"/>
                <a:gd name="f56" fmla="*/ f40 1 147407"/>
                <a:gd name="f57" fmla="*/ f41 1 194406"/>
                <a:gd name="f58" fmla="*/ f42 1 147407"/>
                <a:gd name="f59" fmla="*/ f43 1 194406"/>
                <a:gd name="f60" fmla="*/ f44 1 147407"/>
                <a:gd name="f61" fmla="*/ f45 1 194406"/>
                <a:gd name="f62" fmla="*/ f46 1 147407"/>
                <a:gd name="f63" fmla="*/ f47 1 194406"/>
                <a:gd name="f64" fmla="*/ f48 1 147407"/>
                <a:gd name="f65" fmla="*/ f49 1 194406"/>
                <a:gd name="f66" fmla="*/ f50 1 147407"/>
                <a:gd name="f67" fmla="*/ f51 1 194406"/>
                <a:gd name="f68" fmla="*/ f52 1 194406"/>
                <a:gd name="f69" fmla="*/ f53 1 147407"/>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7"/>
                <a:gd name="f81" fmla="*/ f62 1 f38"/>
                <a:gd name="f82" fmla="*/ f63 1 f37"/>
                <a:gd name="f83" fmla="*/ f64 1 f38"/>
                <a:gd name="f84" fmla="*/ f65 1 f37"/>
                <a:gd name="f85" fmla="*/ f66 1 f38"/>
                <a:gd name="f86" fmla="*/ f67 1 f37"/>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8 1"/>
                <a:gd name="f100" fmla="*/ f81 f29 1"/>
                <a:gd name="f101" fmla="*/ f82 f28 1"/>
                <a:gd name="f102" fmla="*/ f83 f29 1"/>
                <a:gd name="f103" fmla="*/ f84 f28 1"/>
                <a:gd name="f104" fmla="*/ f85 f29 1"/>
                <a:gd name="f105" fmla="*/ f86 f28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9" y="f100"/>
                </a:cxn>
                <a:cxn ang="f54">
                  <a:pos x="f101" y="f102"/>
                </a:cxn>
                <a:cxn ang="f54">
                  <a:pos x="f103" y="f104"/>
                </a:cxn>
                <a:cxn ang="f54">
                  <a:pos x="f105" y="f104"/>
                </a:cxn>
                <a:cxn ang="f54">
                  <a:pos x="f106" y="f107"/>
                </a:cxn>
                <a:cxn ang="f54">
                  <a:pos x="f93" y="f94"/>
                </a:cxn>
              </a:cxnLst>
              <a:rect l="f89" t="f92" r="f90" b="f91"/>
              <a:pathLst>
                <a:path w="194406" h="147407">
                  <a:moveTo>
                    <a:pt x="f8" y="f9"/>
                  </a:moveTo>
                  <a:cubicBezTo>
                    <a:pt x="f10" y="f11"/>
                    <a:pt x="f12" y="f13"/>
                    <a:pt x="f14" y="f15"/>
                  </a:cubicBezTo>
                  <a:cubicBezTo>
                    <a:pt x="f8" y="f16"/>
                    <a:pt x="f17" y="f18"/>
                    <a:pt x="f19" y="f20"/>
                  </a:cubicBezTo>
                  <a:cubicBezTo>
                    <a:pt x="f19" y="f20"/>
                    <a:pt x="f21" y="f20"/>
                    <a:pt x="f21" y="f22"/>
                  </a:cubicBezTo>
                  <a:lnTo>
                    <a:pt x="f23" y="f11"/>
                  </a:lnTo>
                  <a:lnTo>
                    <a:pt x="f5" y="f7"/>
                  </a:lnTo>
                  <a:lnTo>
                    <a:pt x="f24" y="f7"/>
                  </a:lnTo>
                  <a:lnTo>
                    <a:pt x="f25" y="f2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19">
              <a:extLst>
                <a:ext uri="{FF2B5EF4-FFF2-40B4-BE49-F238E27FC236}">
                  <a16:creationId xmlns:a16="http://schemas.microsoft.com/office/drawing/2014/main" id="{CD807117-E980-5F36-7899-BD7E3C697532}"/>
                </a:ext>
              </a:extLst>
            </p:cNvPr>
            <p:cNvSpPr/>
            <p:nvPr/>
          </p:nvSpPr>
          <p:spPr>
            <a:xfrm>
              <a:off x="1073395" y="6194008"/>
              <a:ext cx="16514" cy="24131"/>
            </a:xfrm>
            <a:custGeom>
              <a:avLst/>
              <a:gdLst>
                <a:gd name="f0" fmla="val 10800000"/>
                <a:gd name="f1" fmla="val 5400000"/>
                <a:gd name="f2" fmla="val 180"/>
                <a:gd name="f3" fmla="val w"/>
                <a:gd name="f4" fmla="val h"/>
                <a:gd name="f5" fmla="val 0"/>
                <a:gd name="f6" fmla="val 16513"/>
                <a:gd name="f7" fmla="val 24135"/>
                <a:gd name="f8" fmla="val 16514"/>
                <a:gd name="f9" fmla="val 17784"/>
                <a:gd name="f10" fmla="val 15243"/>
                <a:gd name="f11" fmla="val 8892"/>
                <a:gd name="f12" fmla="val 3811"/>
                <a:gd name="f13" fmla="val 5081"/>
                <a:gd name="f14" fmla="val 2541"/>
                <a:gd name="f15" fmla="val 1270"/>
                <a:gd name="f16" fmla="val 2540"/>
                <a:gd name="f17" fmla="val 24136"/>
                <a:gd name="f18" fmla="val 22865"/>
                <a:gd name="f19" fmla="val 21595"/>
                <a:gd name="f20" fmla="val 20325"/>
                <a:gd name="f21" fmla="val 19055"/>
                <a:gd name="f22" fmla="val 6351"/>
                <a:gd name="f23" fmla="val 7622"/>
                <a:gd name="f24" fmla="val 10162"/>
                <a:gd name="f25" fmla="val 11433"/>
                <a:gd name="f26" fmla="+- 0 0 -90"/>
                <a:gd name="f27" fmla="*/ f3 1 16513"/>
                <a:gd name="f28" fmla="*/ f4 1 24135"/>
                <a:gd name="f29" fmla="val f5"/>
                <a:gd name="f30" fmla="val f6"/>
                <a:gd name="f31" fmla="val f7"/>
                <a:gd name="f32" fmla="*/ f26 f0 1"/>
                <a:gd name="f33" fmla="+- f31 0 f29"/>
                <a:gd name="f34" fmla="+- f30 0 f29"/>
                <a:gd name="f35" fmla="*/ f32 1 f2"/>
                <a:gd name="f36" fmla="*/ f34 1 16513"/>
                <a:gd name="f37" fmla="*/ f33 1 24135"/>
                <a:gd name="f38" fmla="*/ 16514 f34 1"/>
                <a:gd name="f39" fmla="*/ 17784 f33 1"/>
                <a:gd name="f40" fmla="*/ 15243 f34 1"/>
                <a:gd name="f41" fmla="*/ 8892 f33 1"/>
                <a:gd name="f42" fmla="*/ 3811 f34 1"/>
                <a:gd name="f43" fmla="*/ 5081 f33 1"/>
                <a:gd name="f44" fmla="*/ 2541 f34 1"/>
                <a:gd name="f45" fmla="*/ 3811 f33 1"/>
                <a:gd name="f46" fmla="*/ 1270 f34 1"/>
                <a:gd name="f47" fmla="*/ 2540 f33 1"/>
                <a:gd name="f48" fmla="*/ 0 f34 1"/>
                <a:gd name="f49" fmla="*/ 1270 f33 1"/>
                <a:gd name="f50" fmla="*/ 0 f33 1"/>
                <a:gd name="f51" fmla="*/ 24136 f33 1"/>
                <a:gd name="f52" fmla="*/ 22865 f33 1"/>
                <a:gd name="f53" fmla="*/ 21595 f33 1"/>
                <a:gd name="f54" fmla="*/ 20325 f33 1"/>
                <a:gd name="f55" fmla="*/ 19055 f33 1"/>
                <a:gd name="f56" fmla="*/ 5081 f34 1"/>
                <a:gd name="f57" fmla="*/ 6351 f34 1"/>
                <a:gd name="f58" fmla="*/ 7622 f34 1"/>
                <a:gd name="f59" fmla="*/ 8892 f34 1"/>
                <a:gd name="f60" fmla="*/ 10162 f34 1"/>
                <a:gd name="f61" fmla="*/ 11433 f34 1"/>
                <a:gd name="f62" fmla="+- f35 0 f1"/>
                <a:gd name="f63" fmla="*/ f38 1 16513"/>
                <a:gd name="f64" fmla="*/ f39 1 24135"/>
                <a:gd name="f65" fmla="*/ f40 1 16513"/>
                <a:gd name="f66" fmla="*/ f41 1 24135"/>
                <a:gd name="f67" fmla="*/ f42 1 16513"/>
                <a:gd name="f68" fmla="*/ f43 1 24135"/>
                <a:gd name="f69" fmla="*/ f44 1 16513"/>
                <a:gd name="f70" fmla="*/ f45 1 24135"/>
                <a:gd name="f71" fmla="*/ f46 1 16513"/>
                <a:gd name="f72" fmla="*/ f47 1 24135"/>
                <a:gd name="f73" fmla="*/ f48 1 16513"/>
                <a:gd name="f74" fmla="*/ f49 1 24135"/>
                <a:gd name="f75" fmla="*/ f50 1 24135"/>
                <a:gd name="f76" fmla="*/ f51 1 24135"/>
                <a:gd name="f77" fmla="*/ f52 1 24135"/>
                <a:gd name="f78" fmla="*/ f53 1 24135"/>
                <a:gd name="f79" fmla="*/ f54 1 24135"/>
                <a:gd name="f80" fmla="*/ f55 1 24135"/>
                <a:gd name="f81" fmla="*/ f56 1 16513"/>
                <a:gd name="f82" fmla="*/ f57 1 16513"/>
                <a:gd name="f83" fmla="*/ f58 1 16513"/>
                <a:gd name="f84" fmla="*/ f59 1 16513"/>
                <a:gd name="f85" fmla="*/ f60 1 16513"/>
                <a:gd name="f86" fmla="*/ f61 1 16513"/>
                <a:gd name="f87" fmla="*/ f29 1 f36"/>
                <a:gd name="f88" fmla="*/ f30 1 f36"/>
                <a:gd name="f89" fmla="*/ f29 1 f37"/>
                <a:gd name="f90" fmla="*/ f31 1 f37"/>
                <a:gd name="f91" fmla="*/ f63 1 f36"/>
                <a:gd name="f92" fmla="*/ f64 1 f37"/>
                <a:gd name="f93" fmla="*/ f65 1 f36"/>
                <a:gd name="f94" fmla="*/ f66 1 f37"/>
                <a:gd name="f95" fmla="*/ f67 1 f36"/>
                <a:gd name="f96" fmla="*/ f68 1 f37"/>
                <a:gd name="f97" fmla="*/ f69 1 f36"/>
                <a:gd name="f98" fmla="*/ f70 1 f37"/>
                <a:gd name="f99" fmla="*/ f71 1 f36"/>
                <a:gd name="f100" fmla="*/ f72 1 f37"/>
                <a:gd name="f101" fmla="*/ f73 1 f36"/>
                <a:gd name="f102" fmla="*/ f74 1 f37"/>
                <a:gd name="f103" fmla="*/ f75 1 f37"/>
                <a:gd name="f104" fmla="*/ f76 1 f37"/>
                <a:gd name="f105" fmla="*/ f77 1 f37"/>
                <a:gd name="f106" fmla="*/ f78 1 f37"/>
                <a:gd name="f107" fmla="*/ f79 1 f37"/>
                <a:gd name="f108" fmla="*/ f80 1 f37"/>
                <a:gd name="f109" fmla="*/ f81 1 f36"/>
                <a:gd name="f110" fmla="*/ f82 1 f36"/>
                <a:gd name="f111" fmla="*/ f83 1 f36"/>
                <a:gd name="f112" fmla="*/ f84 1 f36"/>
                <a:gd name="f113" fmla="*/ f85 1 f36"/>
                <a:gd name="f114" fmla="*/ f86 1 f36"/>
                <a:gd name="f115" fmla="*/ f87 f27 1"/>
                <a:gd name="f116" fmla="*/ f88 f27 1"/>
                <a:gd name="f117" fmla="*/ f90 f28 1"/>
                <a:gd name="f118" fmla="*/ f89 f28 1"/>
                <a:gd name="f119" fmla="*/ f91 f27 1"/>
                <a:gd name="f120" fmla="*/ f92 f28 1"/>
                <a:gd name="f121" fmla="*/ f93 f27 1"/>
                <a:gd name="f122" fmla="*/ f94 f28 1"/>
                <a:gd name="f123" fmla="*/ f95 f27 1"/>
                <a:gd name="f124" fmla="*/ f96 f28 1"/>
                <a:gd name="f125" fmla="*/ f97 f27 1"/>
                <a:gd name="f126" fmla="*/ f98 f28 1"/>
                <a:gd name="f127" fmla="*/ f99 f27 1"/>
                <a:gd name="f128" fmla="*/ f100 f28 1"/>
                <a:gd name="f129" fmla="*/ f101 f27 1"/>
                <a:gd name="f130" fmla="*/ f102 f28 1"/>
                <a:gd name="f131" fmla="*/ f103 f28 1"/>
                <a:gd name="f132" fmla="*/ f104 f28 1"/>
                <a:gd name="f133" fmla="*/ f105 f28 1"/>
                <a:gd name="f134" fmla="*/ f106 f28 1"/>
                <a:gd name="f135" fmla="*/ f107 f28 1"/>
                <a:gd name="f136" fmla="*/ f108 f28 1"/>
                <a:gd name="f137" fmla="*/ f109 f27 1"/>
                <a:gd name="f138" fmla="*/ f110 f27 1"/>
                <a:gd name="f139" fmla="*/ f111 f27 1"/>
                <a:gd name="f140" fmla="*/ f112 f27 1"/>
                <a:gd name="f141" fmla="*/ f113 f27 1"/>
                <a:gd name="f142" fmla="*/ f114 f27 1"/>
              </a:gdLst>
              <a:ahLst/>
              <a:cxnLst>
                <a:cxn ang="3cd4">
                  <a:pos x="hc" y="t"/>
                </a:cxn>
                <a:cxn ang="0">
                  <a:pos x="r" y="vc"/>
                </a:cxn>
                <a:cxn ang="cd4">
                  <a:pos x="hc" y="b"/>
                </a:cxn>
                <a:cxn ang="cd2">
                  <a:pos x="l" y="vc"/>
                </a:cxn>
                <a:cxn ang="f62">
                  <a:pos x="f119" y="f120"/>
                </a:cxn>
                <a:cxn ang="f62">
                  <a:pos x="f121" y="f122"/>
                </a:cxn>
                <a:cxn ang="f62">
                  <a:pos x="f123" y="f124"/>
                </a:cxn>
                <a:cxn ang="f62">
                  <a:pos x="f123" y="f124"/>
                </a:cxn>
                <a:cxn ang="f62">
                  <a:pos x="f125" y="f126"/>
                </a:cxn>
                <a:cxn ang="f62">
                  <a:pos x="f127" y="f128"/>
                </a:cxn>
                <a:cxn ang="f62">
                  <a:pos x="f127" y="f128"/>
                </a:cxn>
                <a:cxn ang="f62">
                  <a:pos x="f127" y="f128"/>
                </a:cxn>
                <a:cxn ang="f62">
                  <a:pos x="f129" y="f130"/>
                </a:cxn>
                <a:cxn ang="f62">
                  <a:pos x="f129" y="f131"/>
                </a:cxn>
                <a:cxn ang="f62">
                  <a:pos x="f129" y="f131"/>
                </a:cxn>
                <a:cxn ang="f62">
                  <a:pos x="f129" y="f131"/>
                </a:cxn>
                <a:cxn ang="f62">
                  <a:pos x="f125" y="f132"/>
                </a:cxn>
                <a:cxn ang="f62">
                  <a:pos x="f125" y="f133"/>
                </a:cxn>
                <a:cxn ang="f62">
                  <a:pos x="f125" y="f134"/>
                </a:cxn>
                <a:cxn ang="f62">
                  <a:pos x="f125" y="f134"/>
                </a:cxn>
                <a:cxn ang="f62">
                  <a:pos x="f123" y="f135"/>
                </a:cxn>
                <a:cxn ang="f62">
                  <a:pos x="f123" y="f136"/>
                </a:cxn>
                <a:cxn ang="f62">
                  <a:pos x="f137" y="f120"/>
                </a:cxn>
                <a:cxn ang="f62">
                  <a:pos x="f138" y="f120"/>
                </a:cxn>
                <a:cxn ang="f62">
                  <a:pos x="f139" y="f120"/>
                </a:cxn>
                <a:cxn ang="f62">
                  <a:pos x="f140" y="f120"/>
                </a:cxn>
                <a:cxn ang="f62">
                  <a:pos x="f141" y="f120"/>
                </a:cxn>
                <a:cxn ang="f62">
                  <a:pos x="f142" y="f120"/>
                </a:cxn>
                <a:cxn ang="f62">
                  <a:pos x="f142" y="f120"/>
                </a:cxn>
                <a:cxn ang="f62">
                  <a:pos x="f119" y="f120"/>
                </a:cxn>
              </a:cxnLst>
              <a:rect l="f115" t="f118" r="f116" b="f117"/>
              <a:pathLst>
                <a:path w="16513" h="24135">
                  <a:moveTo>
                    <a:pt x="f8" y="f9"/>
                  </a:moveTo>
                  <a:lnTo>
                    <a:pt x="f10" y="f11"/>
                  </a:lnTo>
                  <a:lnTo>
                    <a:pt x="f12" y="f13"/>
                  </a:lnTo>
                  <a:lnTo>
                    <a:pt x="f12" y="f13"/>
                  </a:lnTo>
                  <a:lnTo>
                    <a:pt x="f14" y="f12"/>
                  </a:lnTo>
                  <a:cubicBezTo>
                    <a:pt x="f14" y="f12"/>
                    <a:pt x="f15" y="f16"/>
                    <a:pt x="f15" y="f16"/>
                  </a:cubicBezTo>
                  <a:lnTo>
                    <a:pt x="f15" y="f16"/>
                  </a:lnTo>
                  <a:lnTo>
                    <a:pt x="f15" y="f16"/>
                  </a:lnTo>
                  <a:cubicBezTo>
                    <a:pt x="f15" y="f16"/>
                    <a:pt x="f15" y="f15"/>
                    <a:pt x="f5" y="f15"/>
                  </a:cubicBezTo>
                  <a:cubicBezTo>
                    <a:pt x="f5" y="f15"/>
                    <a:pt x="f5" y="f5"/>
                    <a:pt x="f5" y="f5"/>
                  </a:cubicBezTo>
                  <a:lnTo>
                    <a:pt x="f5" y="f5"/>
                  </a:lnTo>
                  <a:lnTo>
                    <a:pt x="f5" y="f5"/>
                  </a:lnTo>
                  <a:lnTo>
                    <a:pt x="f14" y="f17"/>
                  </a:lnTo>
                  <a:cubicBezTo>
                    <a:pt x="f14" y="f17"/>
                    <a:pt x="f14" y="f18"/>
                    <a:pt x="f14" y="f18"/>
                  </a:cubicBezTo>
                  <a:cubicBezTo>
                    <a:pt x="f14" y="f18"/>
                    <a:pt x="f14" y="f19"/>
                    <a:pt x="f14" y="f19"/>
                  </a:cubicBezTo>
                  <a:lnTo>
                    <a:pt x="f14" y="f19"/>
                  </a:lnTo>
                  <a:cubicBezTo>
                    <a:pt x="f14" y="f19"/>
                    <a:pt x="f14" y="f20"/>
                    <a:pt x="f12" y="f20"/>
                  </a:cubicBezTo>
                  <a:cubicBezTo>
                    <a:pt x="f12" y="f20"/>
                    <a:pt x="f12" y="f21"/>
                    <a:pt x="f12" y="f21"/>
                  </a:cubicBezTo>
                  <a:lnTo>
                    <a:pt x="f13" y="f9"/>
                  </a:lnTo>
                  <a:lnTo>
                    <a:pt x="f22" y="f9"/>
                  </a:lnTo>
                  <a:lnTo>
                    <a:pt x="f23" y="f9"/>
                  </a:lnTo>
                  <a:lnTo>
                    <a:pt x="f11" y="f9"/>
                  </a:lnTo>
                  <a:lnTo>
                    <a:pt x="f24" y="f9"/>
                  </a:lnTo>
                  <a:lnTo>
                    <a:pt x="f25" y="f9"/>
                  </a:lnTo>
                  <a:lnTo>
                    <a:pt x="f2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20">
              <a:extLst>
                <a:ext uri="{FF2B5EF4-FFF2-40B4-BE49-F238E27FC236}">
                  <a16:creationId xmlns:a16="http://schemas.microsoft.com/office/drawing/2014/main" id="{0EC68DB2-D303-4C60-869B-48BAEB10A59A}"/>
                </a:ext>
              </a:extLst>
            </p:cNvPr>
            <p:cNvSpPr/>
            <p:nvPr/>
          </p:nvSpPr>
          <p:spPr>
            <a:xfrm>
              <a:off x="1073395" y="6190195"/>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cubicBezTo>
                    <a:pt x="f5" y="f5"/>
                    <a:pt x="f5" y="f5"/>
                    <a:pt x="f5" y="f5"/>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21">
              <a:extLst>
                <a:ext uri="{FF2B5EF4-FFF2-40B4-BE49-F238E27FC236}">
                  <a16:creationId xmlns:a16="http://schemas.microsoft.com/office/drawing/2014/main" id="{6B064723-234F-C4C1-377C-DC60AAA33232}"/>
                </a:ext>
              </a:extLst>
            </p:cNvPr>
            <p:cNvSpPr/>
            <p:nvPr/>
          </p:nvSpPr>
          <p:spPr>
            <a:xfrm>
              <a:off x="1075937" y="621813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22">
              <a:extLst>
                <a:ext uri="{FF2B5EF4-FFF2-40B4-BE49-F238E27FC236}">
                  <a16:creationId xmlns:a16="http://schemas.microsoft.com/office/drawing/2014/main" id="{2E731DD0-BDC0-A193-E504-03AD274DA5A7}"/>
                </a:ext>
              </a:extLst>
            </p:cNvPr>
            <p:cNvSpPr/>
            <p:nvPr/>
          </p:nvSpPr>
          <p:spPr>
            <a:xfrm>
              <a:off x="1074666" y="6187653"/>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23">
              <a:extLst>
                <a:ext uri="{FF2B5EF4-FFF2-40B4-BE49-F238E27FC236}">
                  <a16:creationId xmlns:a16="http://schemas.microsoft.com/office/drawing/2014/main" id="{FD582A26-AF94-3BD0-1CD4-5F180B9899E1}"/>
                </a:ext>
              </a:extLst>
            </p:cNvPr>
            <p:cNvSpPr/>
            <p:nvPr/>
          </p:nvSpPr>
          <p:spPr>
            <a:xfrm>
              <a:off x="1074666" y="619655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24">
              <a:extLst>
                <a:ext uri="{FF2B5EF4-FFF2-40B4-BE49-F238E27FC236}">
                  <a16:creationId xmlns:a16="http://schemas.microsoft.com/office/drawing/2014/main" id="{467AA092-CC57-1B9B-031E-0029AF95896E}"/>
                </a:ext>
              </a:extLst>
            </p:cNvPr>
            <p:cNvSpPr/>
            <p:nvPr/>
          </p:nvSpPr>
          <p:spPr>
            <a:xfrm>
              <a:off x="1075937" y="5735427"/>
              <a:ext cx="619899" cy="454767"/>
            </a:xfrm>
            <a:custGeom>
              <a:avLst/>
              <a:gdLst>
                <a:gd name="f0" fmla="val 10800000"/>
                <a:gd name="f1" fmla="val 5400000"/>
                <a:gd name="f2" fmla="val 180"/>
                <a:gd name="f3" fmla="val w"/>
                <a:gd name="f4" fmla="val h"/>
                <a:gd name="f5" fmla="val 0"/>
                <a:gd name="f6" fmla="val 619903"/>
                <a:gd name="f7" fmla="val 454768"/>
                <a:gd name="f8" fmla="val 7622"/>
                <a:gd name="f9" fmla="val 449688"/>
                <a:gd name="f10" fmla="val 20325"/>
                <a:gd name="f11" fmla="val 454769"/>
                <a:gd name="f12" fmla="val 16514"/>
                <a:gd name="f13" fmla="val 618633"/>
                <a:gd name="f14" fmla="val 3811"/>
                <a:gd name="f15" fmla="val 450958"/>
                <a:gd name="f16" fmla="val 2541"/>
                <a:gd name="f17" fmla="val 5081"/>
                <a:gd name="f18" fmla="+- 0 0 -90"/>
                <a:gd name="f19" fmla="*/ f3 1 619903"/>
                <a:gd name="f20" fmla="*/ f4 1 454768"/>
                <a:gd name="f21" fmla="val f5"/>
                <a:gd name="f22" fmla="val f6"/>
                <a:gd name="f23" fmla="val f7"/>
                <a:gd name="f24" fmla="*/ f18 f0 1"/>
                <a:gd name="f25" fmla="+- f23 0 f21"/>
                <a:gd name="f26" fmla="+- f22 0 f21"/>
                <a:gd name="f27" fmla="*/ f24 1 f2"/>
                <a:gd name="f28" fmla="*/ f26 1 619903"/>
                <a:gd name="f29" fmla="*/ f25 1 454768"/>
                <a:gd name="f30" fmla="*/ 7622 f26 1"/>
                <a:gd name="f31" fmla="*/ 449688 f25 1"/>
                <a:gd name="f32" fmla="*/ 20325 f26 1"/>
                <a:gd name="f33" fmla="*/ 454769 f25 1"/>
                <a:gd name="f34" fmla="*/ 619903 f26 1"/>
                <a:gd name="f35" fmla="*/ 16514 f25 1"/>
                <a:gd name="f36" fmla="*/ 618633 f26 1"/>
                <a:gd name="f37" fmla="*/ 3811 f25 1"/>
                <a:gd name="f38" fmla="*/ 0 f25 1"/>
                <a:gd name="f39" fmla="*/ 0 f26 1"/>
                <a:gd name="f40" fmla="*/ 450958 f25 1"/>
                <a:gd name="f41" fmla="+- f27 0 f1"/>
                <a:gd name="f42" fmla="*/ f30 1 619903"/>
                <a:gd name="f43" fmla="*/ f31 1 454768"/>
                <a:gd name="f44" fmla="*/ f32 1 619903"/>
                <a:gd name="f45" fmla="*/ f33 1 454768"/>
                <a:gd name="f46" fmla="*/ f34 1 619903"/>
                <a:gd name="f47" fmla="*/ f35 1 454768"/>
                <a:gd name="f48" fmla="*/ f36 1 619903"/>
                <a:gd name="f49" fmla="*/ f37 1 454768"/>
                <a:gd name="f50" fmla="*/ f38 1 454768"/>
                <a:gd name="f51" fmla="*/ f39 1 619903"/>
                <a:gd name="f52" fmla="*/ f40 1 454768"/>
                <a:gd name="f53" fmla="*/ f21 1 f28"/>
                <a:gd name="f54" fmla="*/ f22 1 f28"/>
                <a:gd name="f55" fmla="*/ f21 1 f29"/>
                <a:gd name="f56" fmla="*/ f23 1 f29"/>
                <a:gd name="f57" fmla="*/ f42 1 f28"/>
                <a:gd name="f58" fmla="*/ f43 1 f29"/>
                <a:gd name="f59" fmla="*/ f44 1 f28"/>
                <a:gd name="f60" fmla="*/ f45 1 f29"/>
                <a:gd name="f61" fmla="*/ f46 1 f28"/>
                <a:gd name="f62" fmla="*/ f47 1 f29"/>
                <a:gd name="f63" fmla="*/ f48 1 f28"/>
                <a:gd name="f64" fmla="*/ f49 1 f29"/>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20 1"/>
                <a:gd name="f76" fmla="*/ f61 f19 1"/>
                <a:gd name="f77" fmla="*/ f62 f20 1"/>
                <a:gd name="f78" fmla="*/ f63 f19 1"/>
                <a:gd name="f79" fmla="*/ f64 f20 1"/>
                <a:gd name="f80" fmla="*/ f65 f20 1"/>
                <a:gd name="f81" fmla="*/ f66 f19 1"/>
                <a:gd name="f82" fmla="*/ f67 f20 1"/>
              </a:gdLst>
              <a:ahLst/>
              <a:cxnLst>
                <a:cxn ang="3cd4">
                  <a:pos x="hc" y="t"/>
                </a:cxn>
                <a:cxn ang="0">
                  <a:pos x="r" y="vc"/>
                </a:cxn>
                <a:cxn ang="cd4">
                  <a:pos x="hc" y="b"/>
                </a:cxn>
                <a:cxn ang="cd2">
                  <a:pos x="l" y="vc"/>
                </a:cxn>
                <a:cxn ang="f41">
                  <a:pos x="f72" y="f73"/>
                </a:cxn>
                <a:cxn ang="f41">
                  <a:pos x="f74" y="f75"/>
                </a:cxn>
                <a:cxn ang="f41">
                  <a:pos x="f76" y="f77"/>
                </a:cxn>
                <a:cxn ang="f41">
                  <a:pos x="f78" y="f79"/>
                </a:cxn>
                <a:cxn ang="f41">
                  <a:pos x="f78" y="f80"/>
                </a:cxn>
                <a:cxn ang="f41">
                  <a:pos x="f81" y="f82"/>
                </a:cxn>
                <a:cxn ang="f41">
                  <a:pos x="f81" y="f82"/>
                </a:cxn>
                <a:cxn ang="f41">
                  <a:pos x="f72" y="f73"/>
                </a:cxn>
              </a:cxnLst>
              <a:rect l="f68" t="f71" r="f69" b="f70"/>
              <a:pathLst>
                <a:path w="619903" h="454768">
                  <a:moveTo>
                    <a:pt x="f8" y="f9"/>
                  </a:moveTo>
                  <a:lnTo>
                    <a:pt x="f10" y="f11"/>
                  </a:lnTo>
                  <a:lnTo>
                    <a:pt x="f6" y="f12"/>
                  </a:lnTo>
                  <a:lnTo>
                    <a:pt x="f13" y="f14"/>
                  </a:lnTo>
                  <a:lnTo>
                    <a:pt x="f13" y="f5"/>
                  </a:lnTo>
                  <a:lnTo>
                    <a:pt x="f5" y="f15"/>
                  </a:lnTo>
                  <a:lnTo>
                    <a:pt x="f5" y="f15"/>
                  </a:lnTo>
                  <a:cubicBezTo>
                    <a:pt x="f16" y="f9"/>
                    <a:pt x="f1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25">
              <a:extLst>
                <a:ext uri="{FF2B5EF4-FFF2-40B4-BE49-F238E27FC236}">
                  <a16:creationId xmlns:a16="http://schemas.microsoft.com/office/drawing/2014/main" id="{4E147FB9-9114-C793-6A4D-A03DCBAB5293}"/>
                </a:ext>
              </a:extLst>
            </p:cNvPr>
            <p:cNvSpPr/>
            <p:nvPr/>
          </p:nvSpPr>
          <p:spPr>
            <a:xfrm>
              <a:off x="1073395" y="6191466"/>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0 f15 1"/>
                <a:gd name="f22" fmla="*/ 127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39"/>
                </a:cxn>
                <a:cxn ang="f23">
                  <a:pos x="f38" y="f39"/>
                </a:cxn>
              </a:cxnLst>
              <a:rect l="f34" t="f37" r="f35" b="f36"/>
              <a:pathLst>
                <a:path w="12702" h="1270">
                  <a:moveTo>
                    <a:pt x="f5" y="f5"/>
                  </a:moveTo>
                  <a:cubicBezTo>
                    <a:pt x="f5" y="f5"/>
                    <a:pt x="f5" y="f7"/>
                    <a:pt x="f5" y="f7"/>
                  </a:cubicBezTo>
                  <a:cubicBezTo>
                    <a:pt x="f5" y="f7"/>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26">
              <a:extLst>
                <a:ext uri="{FF2B5EF4-FFF2-40B4-BE49-F238E27FC236}">
                  <a16:creationId xmlns:a16="http://schemas.microsoft.com/office/drawing/2014/main" id="{305B29D4-9E70-4912-4193-C48C59ECC768}"/>
                </a:ext>
              </a:extLst>
            </p:cNvPr>
            <p:cNvSpPr/>
            <p:nvPr/>
          </p:nvSpPr>
          <p:spPr>
            <a:xfrm>
              <a:off x="1074666" y="6187653"/>
              <a:ext cx="12701" cy="950"/>
            </a:xfrm>
            <a:custGeom>
              <a:avLst/>
              <a:gdLst>
                <a:gd name="f0" fmla="val 10800000"/>
                <a:gd name="f1" fmla="val 5400000"/>
                <a:gd name="f2" fmla="val 180"/>
                <a:gd name="f3" fmla="val w"/>
                <a:gd name="f4" fmla="val h"/>
                <a:gd name="f5" fmla="val 0"/>
                <a:gd name="f6" fmla="val 12702"/>
                <a:gd name="f7" fmla="val 952"/>
                <a:gd name="f8" fmla="val 1270"/>
                <a:gd name="f9" fmla="+- 0 0 -90"/>
                <a:gd name="f10" fmla="*/ f3 1 12702"/>
                <a:gd name="f11" fmla="*/ f4 1 952"/>
                <a:gd name="f12" fmla="val f5"/>
                <a:gd name="f13" fmla="val f6"/>
                <a:gd name="f14" fmla="val f7"/>
                <a:gd name="f15" fmla="*/ f9 f0 1"/>
                <a:gd name="f16" fmla="+- f14 0 f12"/>
                <a:gd name="f17" fmla="+- f13 0 f12"/>
                <a:gd name="f18" fmla="*/ f15 1 f2"/>
                <a:gd name="f19" fmla="*/ f17 1 12702"/>
                <a:gd name="f20" fmla="*/ f16 1 952"/>
                <a:gd name="f21" fmla="*/ 0 f17 1"/>
                <a:gd name="f22" fmla="*/ 0 f16 1"/>
                <a:gd name="f23" fmla="+- f18 0 f1"/>
                <a:gd name="f24" fmla="*/ f21 1 12702"/>
                <a:gd name="f25" fmla="*/ f22 1 95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702" h="952">
                  <a:moveTo>
                    <a:pt x="f5" y="f5"/>
                  </a:moveTo>
                  <a:cubicBezTo>
                    <a:pt x="f5" y="f8"/>
                    <a:pt x="f5" y="f8"/>
                    <a:pt x="f5" y="f5"/>
                  </a:cubicBezTo>
                  <a:cubicBezTo>
                    <a:pt x="f5" y="f8"/>
                    <a:pt x="f5" y="f8"/>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27">
              <a:extLst>
                <a:ext uri="{FF2B5EF4-FFF2-40B4-BE49-F238E27FC236}">
                  <a16:creationId xmlns:a16="http://schemas.microsoft.com/office/drawing/2014/main" id="{190BEB70-3C2E-E9F9-0F9F-421921D120C5}"/>
                </a:ext>
              </a:extLst>
            </p:cNvPr>
            <p:cNvSpPr/>
            <p:nvPr/>
          </p:nvSpPr>
          <p:spPr>
            <a:xfrm>
              <a:off x="1075937" y="6216868"/>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39"/>
                </a:cxn>
                <a:cxn ang="f23">
                  <a:pos x="f38" y="f40"/>
                </a:cxn>
                <a:cxn ang="f23">
                  <a:pos x="f38" y="f39"/>
                </a:cxn>
                <a:cxn ang="f23">
                  <a:pos x="f38" y="f39"/>
                </a:cxn>
              </a:cxnLst>
              <a:rect l="f34" t="f37" r="f35" b="f36"/>
              <a:pathLst>
                <a:path w="12702" h="1270">
                  <a:moveTo>
                    <a:pt x="f5" y="f7"/>
                  </a:moveTo>
                  <a:lnTo>
                    <a:pt x="f5" y="f7"/>
                  </a:lnTo>
                  <a:cubicBezTo>
                    <a:pt x="f5" y="f7"/>
                    <a:pt x="f5" y="f5"/>
                    <a:pt x="f5" y="f5"/>
                  </a:cubicBezTo>
                  <a:cubicBezTo>
                    <a:pt x="f5" y="f5"/>
                    <a:pt x="f5" y="f5"/>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28">
              <a:extLst>
                <a:ext uri="{FF2B5EF4-FFF2-40B4-BE49-F238E27FC236}">
                  <a16:creationId xmlns:a16="http://schemas.microsoft.com/office/drawing/2014/main" id="{2313070D-6C6A-D6E5-4261-EBCD6DC74142}"/>
                </a:ext>
              </a:extLst>
            </p:cNvPr>
            <p:cNvSpPr/>
            <p:nvPr/>
          </p:nvSpPr>
          <p:spPr>
            <a:xfrm>
              <a:off x="1086096" y="6210522"/>
              <a:ext cx="650385" cy="250252"/>
            </a:xfrm>
            <a:custGeom>
              <a:avLst/>
              <a:gdLst>
                <a:gd name="f0" fmla="val 10800000"/>
                <a:gd name="f1" fmla="val 5400000"/>
                <a:gd name="f2" fmla="val 180"/>
                <a:gd name="f3" fmla="val w"/>
                <a:gd name="f4" fmla="val h"/>
                <a:gd name="f5" fmla="val 0"/>
                <a:gd name="f6" fmla="val 650389"/>
                <a:gd name="f7" fmla="val 250250"/>
                <a:gd name="f8" fmla="val 641498"/>
                <a:gd name="f9" fmla="val 644039"/>
                <a:gd name="f10" fmla="val 645309"/>
                <a:gd name="f11" fmla="val 646579"/>
                <a:gd name="f12" fmla="val 647849"/>
                <a:gd name="f13" fmla="val 248980"/>
                <a:gd name="f14" fmla="val 649120"/>
                <a:gd name="f15" fmla="val 247709"/>
                <a:gd name="f16" fmla="val 650390"/>
                <a:gd name="f17" fmla="val 246439"/>
                <a:gd name="f18" fmla="val 245169"/>
                <a:gd name="f19" fmla="val 243899"/>
                <a:gd name="f20" fmla="val 242628"/>
                <a:gd name="f21" fmla="val 241358"/>
                <a:gd name="f22" fmla="val 238818"/>
                <a:gd name="f23" fmla="val 236277"/>
                <a:gd name="f24" fmla="val 235006"/>
                <a:gd name="f25" fmla="val 633876"/>
                <a:gd name="f26" fmla="val 231196"/>
                <a:gd name="f27" fmla="val 3811"/>
                <a:gd name="f28" fmla="val 1270"/>
                <a:gd name="f29" fmla="val 2541"/>
                <a:gd name="f30" fmla="val 5081"/>
                <a:gd name="f31" fmla="val 6352"/>
                <a:gd name="f32" fmla="val 6351"/>
                <a:gd name="f33" fmla="val 17784"/>
                <a:gd name="f34" fmla="+- 0 0 -90"/>
                <a:gd name="f35" fmla="*/ f3 1 650389"/>
                <a:gd name="f36" fmla="*/ f4 1 250250"/>
                <a:gd name="f37" fmla="val f5"/>
                <a:gd name="f38" fmla="val f6"/>
                <a:gd name="f39" fmla="val f7"/>
                <a:gd name="f40" fmla="*/ f34 f0 1"/>
                <a:gd name="f41" fmla="+- f39 0 f37"/>
                <a:gd name="f42" fmla="+- f38 0 f37"/>
                <a:gd name="f43" fmla="*/ f40 1 f2"/>
                <a:gd name="f44" fmla="*/ f42 1 650389"/>
                <a:gd name="f45" fmla="*/ f41 1 250250"/>
                <a:gd name="f46" fmla="*/ 641498 f42 1"/>
                <a:gd name="f47" fmla="*/ 250250 f41 1"/>
                <a:gd name="f48" fmla="*/ 644039 f42 1"/>
                <a:gd name="f49" fmla="*/ 645309 f42 1"/>
                <a:gd name="f50" fmla="*/ 646579 f42 1"/>
                <a:gd name="f51" fmla="*/ 647849 f42 1"/>
                <a:gd name="f52" fmla="*/ 248980 f41 1"/>
                <a:gd name="f53" fmla="*/ 649120 f42 1"/>
                <a:gd name="f54" fmla="*/ 247709 f41 1"/>
                <a:gd name="f55" fmla="*/ 650390 f42 1"/>
                <a:gd name="f56" fmla="*/ 245169 f41 1"/>
                <a:gd name="f57" fmla="*/ 242628 f41 1"/>
                <a:gd name="f58" fmla="*/ 241358 f41 1"/>
                <a:gd name="f59" fmla="*/ 235006 f41 1"/>
                <a:gd name="f60" fmla="*/ 633876 f42 1"/>
                <a:gd name="f61" fmla="*/ 231196 f41 1"/>
                <a:gd name="f62" fmla="*/ 3811 f42 1"/>
                <a:gd name="f63" fmla="*/ 1270 f41 1"/>
                <a:gd name="f64" fmla="*/ 0 f42 1"/>
                <a:gd name="f65" fmla="*/ 0 f41 1"/>
                <a:gd name="f66" fmla="*/ 5081 f42 1"/>
                <a:gd name="f67" fmla="*/ 6352 f41 1"/>
                <a:gd name="f68" fmla="*/ 6351 f42 1"/>
                <a:gd name="f69" fmla="*/ 17784 f41 1"/>
                <a:gd name="f70" fmla="+- f43 0 f1"/>
                <a:gd name="f71" fmla="*/ f46 1 650389"/>
                <a:gd name="f72" fmla="*/ f47 1 250250"/>
                <a:gd name="f73" fmla="*/ f48 1 650389"/>
                <a:gd name="f74" fmla="*/ f49 1 650389"/>
                <a:gd name="f75" fmla="*/ f50 1 650389"/>
                <a:gd name="f76" fmla="*/ f51 1 650389"/>
                <a:gd name="f77" fmla="*/ f52 1 250250"/>
                <a:gd name="f78" fmla="*/ f53 1 650389"/>
                <a:gd name="f79" fmla="*/ f54 1 250250"/>
                <a:gd name="f80" fmla="*/ f55 1 650389"/>
                <a:gd name="f81" fmla="*/ f56 1 250250"/>
                <a:gd name="f82" fmla="*/ f57 1 250250"/>
                <a:gd name="f83" fmla="*/ f58 1 250250"/>
                <a:gd name="f84" fmla="*/ f59 1 250250"/>
                <a:gd name="f85" fmla="*/ f60 1 650389"/>
                <a:gd name="f86" fmla="*/ f61 1 250250"/>
                <a:gd name="f87" fmla="*/ f62 1 650389"/>
                <a:gd name="f88" fmla="*/ f63 1 250250"/>
                <a:gd name="f89" fmla="*/ f64 1 650389"/>
                <a:gd name="f90" fmla="*/ f65 1 250250"/>
                <a:gd name="f91" fmla="*/ f66 1 650389"/>
                <a:gd name="f92" fmla="*/ f67 1 250250"/>
                <a:gd name="f93" fmla="*/ f68 1 650389"/>
                <a:gd name="f94" fmla="*/ f69 1 250250"/>
                <a:gd name="f95" fmla="*/ f37 1 f44"/>
                <a:gd name="f96" fmla="*/ f38 1 f44"/>
                <a:gd name="f97" fmla="*/ f37 1 f45"/>
                <a:gd name="f98" fmla="*/ f39 1 f45"/>
                <a:gd name="f99" fmla="*/ f71 1 f44"/>
                <a:gd name="f100" fmla="*/ f72 1 f45"/>
                <a:gd name="f101" fmla="*/ f73 1 f44"/>
                <a:gd name="f102" fmla="*/ f74 1 f44"/>
                <a:gd name="f103" fmla="*/ f75 1 f44"/>
                <a:gd name="f104" fmla="*/ f76 1 f44"/>
                <a:gd name="f105" fmla="*/ f77 1 f45"/>
                <a:gd name="f106" fmla="*/ f78 1 f44"/>
                <a:gd name="f107" fmla="*/ f79 1 f45"/>
                <a:gd name="f108" fmla="*/ f80 1 f44"/>
                <a:gd name="f109" fmla="*/ f81 1 f45"/>
                <a:gd name="f110" fmla="*/ f82 1 f45"/>
                <a:gd name="f111" fmla="*/ f83 1 f45"/>
                <a:gd name="f112" fmla="*/ f84 1 f45"/>
                <a:gd name="f113" fmla="*/ f85 1 f44"/>
                <a:gd name="f114" fmla="*/ f86 1 f45"/>
                <a:gd name="f115" fmla="*/ f87 1 f44"/>
                <a:gd name="f116" fmla="*/ f88 1 f45"/>
                <a:gd name="f117" fmla="*/ f89 1 f44"/>
                <a:gd name="f118" fmla="*/ f90 1 f45"/>
                <a:gd name="f119" fmla="*/ f91 1 f44"/>
                <a:gd name="f120" fmla="*/ f92 1 f45"/>
                <a:gd name="f121" fmla="*/ f93 1 f44"/>
                <a:gd name="f122" fmla="*/ f94 1 f45"/>
                <a:gd name="f123" fmla="*/ f95 f35 1"/>
                <a:gd name="f124" fmla="*/ f96 f35 1"/>
                <a:gd name="f125" fmla="*/ f98 f36 1"/>
                <a:gd name="f126" fmla="*/ f97 f36 1"/>
                <a:gd name="f127" fmla="*/ f99 f35 1"/>
                <a:gd name="f128" fmla="*/ f100 f36 1"/>
                <a:gd name="f129" fmla="*/ f101 f35 1"/>
                <a:gd name="f130" fmla="*/ f102 f35 1"/>
                <a:gd name="f131" fmla="*/ f103 f35 1"/>
                <a:gd name="f132" fmla="*/ f104 f35 1"/>
                <a:gd name="f133" fmla="*/ f105 f36 1"/>
                <a:gd name="f134" fmla="*/ f106 f35 1"/>
                <a:gd name="f135" fmla="*/ f107 f36 1"/>
                <a:gd name="f136" fmla="*/ f108 f35 1"/>
                <a:gd name="f137" fmla="*/ f109 f36 1"/>
                <a:gd name="f138" fmla="*/ f110 f36 1"/>
                <a:gd name="f139" fmla="*/ f111 f36 1"/>
                <a:gd name="f140" fmla="*/ f112 f36 1"/>
                <a:gd name="f141" fmla="*/ f113 f35 1"/>
                <a:gd name="f142" fmla="*/ f114 f36 1"/>
                <a:gd name="f143" fmla="*/ f115 f35 1"/>
                <a:gd name="f144" fmla="*/ f116 f36 1"/>
                <a:gd name="f145" fmla="*/ f117 f35 1"/>
                <a:gd name="f146" fmla="*/ f118 f36 1"/>
                <a:gd name="f147" fmla="*/ f119 f35 1"/>
                <a:gd name="f148" fmla="*/ f120 f36 1"/>
                <a:gd name="f149" fmla="*/ f121 f35 1"/>
                <a:gd name="f150" fmla="*/ f122 f36 1"/>
              </a:gdLst>
              <a:ahLst/>
              <a:cxnLst>
                <a:cxn ang="3cd4">
                  <a:pos x="hc" y="t"/>
                </a:cxn>
                <a:cxn ang="0">
                  <a:pos x="r" y="vc"/>
                </a:cxn>
                <a:cxn ang="cd4">
                  <a:pos x="hc" y="b"/>
                </a:cxn>
                <a:cxn ang="cd2">
                  <a:pos x="l" y="vc"/>
                </a:cxn>
                <a:cxn ang="f70">
                  <a:pos x="f127" y="f128"/>
                </a:cxn>
                <a:cxn ang="f70">
                  <a:pos x="f129" y="f128"/>
                </a:cxn>
                <a:cxn ang="f70">
                  <a:pos x="f130" y="f128"/>
                </a:cxn>
                <a:cxn ang="f70">
                  <a:pos x="f131" y="f128"/>
                </a:cxn>
                <a:cxn ang="f70">
                  <a:pos x="f132" y="f133"/>
                </a:cxn>
                <a:cxn ang="f70">
                  <a:pos x="f134" y="f135"/>
                </a:cxn>
                <a:cxn ang="f70">
                  <a:pos x="f136" y="f137"/>
                </a:cxn>
                <a:cxn ang="f70">
                  <a:pos x="f136" y="f137"/>
                </a:cxn>
                <a:cxn ang="f70">
                  <a:pos x="f136" y="f137"/>
                </a:cxn>
                <a:cxn ang="f70">
                  <a:pos x="f136" y="f138"/>
                </a:cxn>
                <a:cxn ang="f70">
                  <a:pos x="f136" y="f139"/>
                </a:cxn>
                <a:cxn ang="f70">
                  <a:pos x="f130" y="f140"/>
                </a:cxn>
                <a:cxn ang="f70">
                  <a:pos x="f141" y="f142"/>
                </a:cxn>
                <a:cxn ang="f70">
                  <a:pos x="f143" y="f144"/>
                </a:cxn>
                <a:cxn ang="f70">
                  <a:pos x="f145" y="f146"/>
                </a:cxn>
                <a:cxn ang="f70">
                  <a:pos x="f145" y="f146"/>
                </a:cxn>
                <a:cxn ang="f70">
                  <a:pos x="f147" y="f148"/>
                </a:cxn>
                <a:cxn ang="f70">
                  <a:pos x="f149" y="f150"/>
                </a:cxn>
                <a:cxn ang="f70">
                  <a:pos x="f127" y="f128"/>
                </a:cxn>
                <a:cxn ang="f70">
                  <a:pos x="f127" y="f128"/>
                </a:cxn>
                <a:cxn ang="f70">
                  <a:pos x="f127" y="f128"/>
                </a:cxn>
              </a:cxnLst>
              <a:rect l="f123" t="f126" r="f124" b="f125"/>
              <a:pathLst>
                <a:path w="650389" h="250250">
                  <a:moveTo>
                    <a:pt x="f8" y="f7"/>
                  </a:moveTo>
                  <a:lnTo>
                    <a:pt x="f9" y="f7"/>
                  </a:lnTo>
                  <a:lnTo>
                    <a:pt x="f10" y="f7"/>
                  </a:lnTo>
                  <a:lnTo>
                    <a:pt x="f11" y="f7"/>
                  </a:lnTo>
                  <a:cubicBezTo>
                    <a:pt x="f11" y="f7"/>
                    <a:pt x="f12" y="f7"/>
                    <a:pt x="f12" y="f13"/>
                  </a:cubicBezTo>
                  <a:cubicBezTo>
                    <a:pt x="f12" y="f13"/>
                    <a:pt x="f14" y="f13"/>
                    <a:pt x="f14" y="f15"/>
                  </a:cubicBezTo>
                  <a:cubicBezTo>
                    <a:pt x="f14" y="f15"/>
                    <a:pt x="f16" y="f17"/>
                    <a:pt x="f16" y="f18"/>
                  </a:cubicBezTo>
                  <a:lnTo>
                    <a:pt x="f16" y="f18"/>
                  </a:lnTo>
                  <a:lnTo>
                    <a:pt x="f16" y="f18"/>
                  </a:lnTo>
                  <a:cubicBezTo>
                    <a:pt x="f16" y="f19"/>
                    <a:pt x="f16" y="f19"/>
                    <a:pt x="f16" y="f20"/>
                  </a:cubicBezTo>
                  <a:cubicBezTo>
                    <a:pt x="f16" y="f20"/>
                    <a:pt x="f16" y="f20"/>
                    <a:pt x="f16" y="f21"/>
                  </a:cubicBezTo>
                  <a:cubicBezTo>
                    <a:pt x="f16" y="f22"/>
                    <a:pt x="f12" y="f23"/>
                    <a:pt x="f10" y="f24"/>
                  </a:cubicBezTo>
                  <a:lnTo>
                    <a:pt x="f25" y="f26"/>
                  </a:lnTo>
                  <a:lnTo>
                    <a:pt x="f27" y="f28"/>
                  </a:lnTo>
                  <a:lnTo>
                    <a:pt x="f5" y="f5"/>
                  </a:lnTo>
                  <a:lnTo>
                    <a:pt x="f5" y="f5"/>
                  </a:lnTo>
                  <a:cubicBezTo>
                    <a:pt x="f29" y="f28"/>
                    <a:pt x="f30" y="f27"/>
                    <a:pt x="f30" y="f31"/>
                  </a:cubicBezTo>
                  <a:lnTo>
                    <a:pt x="f32" y="f33"/>
                  </a:lnTo>
                  <a:lnTo>
                    <a:pt x="f8" y="f7"/>
                  </a:lnTo>
                  <a:lnTo>
                    <a:pt x="f8"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29">
              <a:extLst>
                <a:ext uri="{FF2B5EF4-FFF2-40B4-BE49-F238E27FC236}">
                  <a16:creationId xmlns:a16="http://schemas.microsoft.com/office/drawing/2014/main" id="{D219FA59-F81D-C4EB-0C8B-DEACD62CD0D8}"/>
                </a:ext>
              </a:extLst>
            </p:cNvPr>
            <p:cNvSpPr/>
            <p:nvPr/>
          </p:nvSpPr>
          <p:spPr>
            <a:xfrm>
              <a:off x="1075937" y="6214335"/>
              <a:ext cx="1271" cy="1271"/>
            </a:xfrm>
            <a:custGeom>
              <a:avLst/>
              <a:gdLst>
                <a:gd name="f0" fmla="val 10800000"/>
                <a:gd name="f1" fmla="val 5400000"/>
                <a:gd name="f2" fmla="val 180"/>
                <a:gd name="f3" fmla="val w"/>
                <a:gd name="f4" fmla="val h"/>
                <a:gd name="f5" fmla="val 0"/>
                <a:gd name="f6" fmla="val 1270"/>
                <a:gd name="f7" fmla="val 1269"/>
                <a:gd name="f8" fmla="+- 0 0 -90"/>
                <a:gd name="f9" fmla="*/ f3 1 1270"/>
                <a:gd name="f10" fmla="*/ f4 1 1269"/>
                <a:gd name="f11" fmla="val f5"/>
                <a:gd name="f12" fmla="val f6"/>
                <a:gd name="f13" fmla="val f7"/>
                <a:gd name="f14" fmla="*/ f8 f0 1"/>
                <a:gd name="f15" fmla="+- f13 0 f11"/>
                <a:gd name="f16" fmla="+- f12 0 f11"/>
                <a:gd name="f17" fmla="*/ f14 1 f2"/>
                <a:gd name="f18" fmla="*/ f16 1 1270"/>
                <a:gd name="f19" fmla="*/ f15 1 1269"/>
                <a:gd name="f20" fmla="*/ 0 f16 1"/>
                <a:gd name="f21" fmla="*/ 1270 f15 1"/>
                <a:gd name="f22" fmla="*/ 1270 f16 1"/>
                <a:gd name="f23" fmla="*/ 0 f15 1"/>
                <a:gd name="f24" fmla="+- f17 0 f1"/>
                <a:gd name="f25" fmla="*/ f20 1 1270"/>
                <a:gd name="f26" fmla="*/ f21 1 1269"/>
                <a:gd name="f27" fmla="*/ f22 1 1270"/>
                <a:gd name="f28" fmla="*/ f23 1 126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1" y="f42"/>
                </a:cxn>
                <a:cxn ang="f24">
                  <a:pos x="f41" y="f42"/>
                </a:cxn>
              </a:cxnLst>
              <a:rect l="f37" t="f40" r="f38" b="f39"/>
              <a:pathLst>
                <a:path w="1270" h="1269">
                  <a:moveTo>
                    <a:pt x="f5" y="f6"/>
                  </a:moveTo>
                  <a:cubicBezTo>
                    <a:pt x="f5" y="f6"/>
                    <a:pt x="f5" y="f5"/>
                    <a:pt x="f6" y="f5"/>
                  </a:cubicBezTo>
                  <a:cubicBezTo>
                    <a:pt x="f5" y="f5"/>
                    <a:pt x="f5" y="f5"/>
                    <a:pt x="f5" y="f6"/>
                  </a:cubicBezTo>
                  <a:lnTo>
                    <a:pt x="f5"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30">
              <a:extLst>
                <a:ext uri="{FF2B5EF4-FFF2-40B4-BE49-F238E27FC236}">
                  <a16:creationId xmlns:a16="http://schemas.microsoft.com/office/drawing/2014/main" id="{74BEBCB6-C08B-9895-32DE-16B481A6CF75}"/>
                </a:ext>
              </a:extLst>
            </p:cNvPr>
            <p:cNvSpPr/>
            <p:nvPr/>
          </p:nvSpPr>
          <p:spPr>
            <a:xfrm>
              <a:off x="1073395" y="6183319"/>
              <a:ext cx="654198" cy="252045"/>
            </a:xfrm>
            <a:custGeom>
              <a:avLst/>
              <a:gdLst>
                <a:gd name="f0" fmla="val 10800000"/>
                <a:gd name="f1" fmla="val 5400000"/>
                <a:gd name="f2" fmla="val 180"/>
                <a:gd name="f3" fmla="val w"/>
                <a:gd name="f4" fmla="val h"/>
                <a:gd name="f5" fmla="val 0"/>
                <a:gd name="f6" fmla="val 654200"/>
                <a:gd name="f7" fmla="val 252046"/>
                <a:gd name="f8" fmla="val 11959"/>
                <a:gd name="f9" fmla="val 13229"/>
                <a:gd name="f10" fmla="val 1270"/>
                <a:gd name="f11" fmla="val 14499"/>
                <a:gd name="f12" fmla="val 2541"/>
                <a:gd name="f13" fmla="val 15770"/>
                <a:gd name="f14" fmla="val 3811"/>
                <a:gd name="f15" fmla="val 17040"/>
                <a:gd name="f16" fmla="val 15243"/>
                <a:gd name="f17" fmla="val 20851"/>
                <a:gd name="f18" fmla="val 645309"/>
                <a:gd name="f19" fmla="val 250776"/>
                <a:gd name="f20" fmla="val 650390"/>
                <a:gd name="f21" fmla="val 252047"/>
                <a:gd name="f22" fmla="val 646579"/>
                <a:gd name="f23" fmla="val 644039"/>
                <a:gd name="f24" fmla="val 245695"/>
                <a:gd name="f25" fmla="val 241884"/>
                <a:gd name="f26" fmla="val 238073"/>
                <a:gd name="f27" fmla="val 235532"/>
                <a:gd name="f28" fmla="val 654201"/>
                <a:gd name="f29" fmla="val 236803"/>
                <a:gd name="f30" fmla="val 22865"/>
                <a:gd name="f31" fmla="val 5608"/>
                <a:gd name="f32" fmla="val 10162"/>
                <a:gd name="f33" fmla="val 526"/>
                <a:gd name="f34" fmla="val 7622"/>
                <a:gd name="f35" fmla="val -744"/>
                <a:gd name="f36" fmla="val 5081"/>
                <a:gd name="f37" fmla="val 1796"/>
                <a:gd name="f38" fmla="val 3067"/>
                <a:gd name="f39" fmla="val 4337"/>
                <a:gd name="f40" fmla="val 6878"/>
                <a:gd name="f41" fmla="val 9418"/>
                <a:gd name="f42" fmla="val 10689"/>
                <a:gd name="f43" fmla="+- 0 0 -90"/>
                <a:gd name="f44" fmla="*/ f3 1 654200"/>
                <a:gd name="f45" fmla="*/ f4 1 252046"/>
                <a:gd name="f46" fmla="val f5"/>
                <a:gd name="f47" fmla="val f6"/>
                <a:gd name="f48" fmla="val f7"/>
                <a:gd name="f49" fmla="*/ f43 f0 1"/>
                <a:gd name="f50" fmla="+- f48 0 f46"/>
                <a:gd name="f51" fmla="+- f47 0 f46"/>
                <a:gd name="f52" fmla="*/ f49 1 f2"/>
                <a:gd name="f53" fmla="*/ f51 1 654200"/>
                <a:gd name="f54" fmla="*/ f50 1 252046"/>
                <a:gd name="f55" fmla="*/ 0 f51 1"/>
                <a:gd name="f56" fmla="*/ 11959 f50 1"/>
                <a:gd name="f57" fmla="*/ 1270 f51 1"/>
                <a:gd name="f58" fmla="*/ 13229 f50 1"/>
                <a:gd name="f59" fmla="*/ 14499 f50 1"/>
                <a:gd name="f60" fmla="*/ 2541 f51 1"/>
                <a:gd name="f61" fmla="*/ 15770 f50 1"/>
                <a:gd name="f62" fmla="*/ 3811 f51 1"/>
                <a:gd name="f63" fmla="*/ 17040 f50 1"/>
                <a:gd name="f64" fmla="*/ 15243 f51 1"/>
                <a:gd name="f65" fmla="*/ 20851 f50 1"/>
                <a:gd name="f66" fmla="*/ 645309 f51 1"/>
                <a:gd name="f67" fmla="*/ 250776 f50 1"/>
                <a:gd name="f68" fmla="*/ 650390 f51 1"/>
                <a:gd name="f69" fmla="*/ 252047 f50 1"/>
                <a:gd name="f70" fmla="*/ 241884 f50 1"/>
                <a:gd name="f71" fmla="*/ 654201 f51 1"/>
                <a:gd name="f72" fmla="*/ 236803 f50 1"/>
                <a:gd name="f73" fmla="*/ 235532 f50 1"/>
                <a:gd name="f74" fmla="*/ 22865 f51 1"/>
                <a:gd name="f75" fmla="*/ 5608 f50 1"/>
                <a:gd name="f76" fmla="*/ 10162 f51 1"/>
                <a:gd name="f77" fmla="*/ 526 f50 1"/>
                <a:gd name="f78" fmla="*/ 1796 f50 1"/>
                <a:gd name="f79" fmla="*/ 3067 f50 1"/>
                <a:gd name="f80" fmla="*/ 4337 f50 1"/>
                <a:gd name="f81" fmla="*/ 6878 f50 1"/>
                <a:gd name="f82" fmla="+- f52 0 f1"/>
                <a:gd name="f83" fmla="*/ f55 1 654200"/>
                <a:gd name="f84" fmla="*/ f56 1 252046"/>
                <a:gd name="f85" fmla="*/ f57 1 654200"/>
                <a:gd name="f86" fmla="*/ f58 1 252046"/>
                <a:gd name="f87" fmla="*/ f59 1 252046"/>
                <a:gd name="f88" fmla="*/ f60 1 654200"/>
                <a:gd name="f89" fmla="*/ f61 1 252046"/>
                <a:gd name="f90" fmla="*/ f62 1 654200"/>
                <a:gd name="f91" fmla="*/ f63 1 252046"/>
                <a:gd name="f92" fmla="*/ f64 1 654200"/>
                <a:gd name="f93" fmla="*/ f65 1 252046"/>
                <a:gd name="f94" fmla="*/ f66 1 654200"/>
                <a:gd name="f95" fmla="*/ f67 1 252046"/>
                <a:gd name="f96" fmla="*/ f68 1 654200"/>
                <a:gd name="f97" fmla="*/ f69 1 252046"/>
                <a:gd name="f98" fmla="*/ f70 1 252046"/>
                <a:gd name="f99" fmla="*/ f71 1 654200"/>
                <a:gd name="f100" fmla="*/ f72 1 252046"/>
                <a:gd name="f101" fmla="*/ f73 1 252046"/>
                <a:gd name="f102" fmla="*/ f74 1 654200"/>
                <a:gd name="f103" fmla="*/ f75 1 252046"/>
                <a:gd name="f104" fmla="*/ f76 1 654200"/>
                <a:gd name="f105" fmla="*/ f77 1 252046"/>
                <a:gd name="f106" fmla="*/ f78 1 252046"/>
                <a:gd name="f107" fmla="*/ f79 1 252046"/>
                <a:gd name="f108" fmla="*/ f80 1 252046"/>
                <a:gd name="f109" fmla="*/ f81 1 252046"/>
                <a:gd name="f110" fmla="*/ f46 1 f53"/>
                <a:gd name="f111" fmla="*/ f47 1 f53"/>
                <a:gd name="f112" fmla="*/ f46 1 f54"/>
                <a:gd name="f113" fmla="*/ f48 1 f54"/>
                <a:gd name="f114" fmla="*/ f83 1 f53"/>
                <a:gd name="f115" fmla="*/ f84 1 f54"/>
                <a:gd name="f116" fmla="*/ f85 1 f53"/>
                <a:gd name="f117" fmla="*/ f86 1 f54"/>
                <a:gd name="f118" fmla="*/ f87 1 f54"/>
                <a:gd name="f119" fmla="*/ f88 1 f53"/>
                <a:gd name="f120" fmla="*/ f89 1 f54"/>
                <a:gd name="f121" fmla="*/ f90 1 f53"/>
                <a:gd name="f122" fmla="*/ f91 1 f54"/>
                <a:gd name="f123" fmla="*/ f92 1 f53"/>
                <a:gd name="f124" fmla="*/ f93 1 f54"/>
                <a:gd name="f125" fmla="*/ f94 1 f53"/>
                <a:gd name="f126" fmla="*/ f95 1 f54"/>
                <a:gd name="f127" fmla="*/ f96 1 f53"/>
                <a:gd name="f128" fmla="*/ f97 1 f54"/>
                <a:gd name="f129" fmla="*/ f98 1 f54"/>
                <a:gd name="f130" fmla="*/ f99 1 f53"/>
                <a:gd name="f131" fmla="*/ f100 1 f54"/>
                <a:gd name="f132" fmla="*/ f101 1 f54"/>
                <a:gd name="f133" fmla="*/ f102 1 f53"/>
                <a:gd name="f134" fmla="*/ f103 1 f54"/>
                <a:gd name="f135" fmla="*/ f104 1 f53"/>
                <a:gd name="f136" fmla="*/ f105 1 f54"/>
                <a:gd name="f137" fmla="*/ f106 1 f54"/>
                <a:gd name="f138" fmla="*/ f107 1 f54"/>
                <a:gd name="f139" fmla="*/ f108 1 f54"/>
                <a:gd name="f140" fmla="*/ f109 1 f54"/>
                <a:gd name="f141" fmla="*/ f110 f44 1"/>
                <a:gd name="f142" fmla="*/ f111 f44 1"/>
                <a:gd name="f143" fmla="*/ f113 f45 1"/>
                <a:gd name="f144" fmla="*/ f112 f45 1"/>
                <a:gd name="f145" fmla="*/ f114 f44 1"/>
                <a:gd name="f146" fmla="*/ f115 f45 1"/>
                <a:gd name="f147" fmla="*/ f116 f44 1"/>
                <a:gd name="f148" fmla="*/ f117 f45 1"/>
                <a:gd name="f149" fmla="*/ f118 f45 1"/>
                <a:gd name="f150" fmla="*/ f119 f44 1"/>
                <a:gd name="f151" fmla="*/ f120 f45 1"/>
                <a:gd name="f152" fmla="*/ f121 f44 1"/>
                <a:gd name="f153" fmla="*/ f122 f45 1"/>
                <a:gd name="f154" fmla="*/ f123 f44 1"/>
                <a:gd name="f155" fmla="*/ f124 f45 1"/>
                <a:gd name="f156" fmla="*/ f125 f44 1"/>
                <a:gd name="f157" fmla="*/ f126 f45 1"/>
                <a:gd name="f158" fmla="*/ f127 f44 1"/>
                <a:gd name="f159" fmla="*/ f128 f45 1"/>
                <a:gd name="f160" fmla="*/ f129 f45 1"/>
                <a:gd name="f161" fmla="*/ f130 f44 1"/>
                <a:gd name="f162" fmla="*/ f131 f45 1"/>
                <a:gd name="f163" fmla="*/ f132 f45 1"/>
                <a:gd name="f164" fmla="*/ f133 f44 1"/>
                <a:gd name="f165" fmla="*/ f134 f45 1"/>
                <a:gd name="f166" fmla="*/ f135 f44 1"/>
                <a:gd name="f167" fmla="*/ f136 f45 1"/>
                <a:gd name="f168" fmla="*/ f137 f45 1"/>
                <a:gd name="f169" fmla="*/ f138 f45 1"/>
                <a:gd name="f170" fmla="*/ f139 f45 1"/>
                <a:gd name="f171" fmla="*/ f140 f45 1"/>
              </a:gdLst>
              <a:ahLst/>
              <a:cxnLst>
                <a:cxn ang="3cd4">
                  <a:pos x="hc" y="t"/>
                </a:cxn>
                <a:cxn ang="0">
                  <a:pos x="r" y="vc"/>
                </a:cxn>
                <a:cxn ang="cd4">
                  <a:pos x="hc" y="b"/>
                </a:cxn>
                <a:cxn ang="cd2">
                  <a:pos x="l" y="vc"/>
                </a:cxn>
                <a:cxn ang="f82">
                  <a:pos x="f145" y="f146"/>
                </a:cxn>
                <a:cxn ang="f82">
                  <a:pos x="f147" y="f148"/>
                </a:cxn>
                <a:cxn ang="f82">
                  <a:pos x="f147" y="f149"/>
                </a:cxn>
                <a:cxn ang="f82">
                  <a:pos x="f150" y="f151"/>
                </a:cxn>
                <a:cxn ang="f82">
                  <a:pos x="f152" y="f153"/>
                </a:cxn>
                <a:cxn ang="f82">
                  <a:pos x="f152" y="f153"/>
                </a:cxn>
                <a:cxn ang="f82">
                  <a:pos x="f154" y="f155"/>
                </a:cxn>
                <a:cxn ang="f82">
                  <a:pos x="f156" y="f157"/>
                </a:cxn>
                <a:cxn ang="f82">
                  <a:pos x="f158" y="f159"/>
                </a:cxn>
                <a:cxn ang="f82">
                  <a:pos x="f156" y="f160"/>
                </a:cxn>
                <a:cxn ang="f82">
                  <a:pos x="f161" y="f162"/>
                </a:cxn>
                <a:cxn ang="f82">
                  <a:pos x="f161" y="f162"/>
                </a:cxn>
                <a:cxn ang="f82">
                  <a:pos x="f158" y="f163"/>
                </a:cxn>
                <a:cxn ang="f82">
                  <a:pos x="f164" y="f165"/>
                </a:cxn>
                <a:cxn ang="f82">
                  <a:pos x="f166" y="f167"/>
                </a:cxn>
                <a:cxn ang="f82">
                  <a:pos x="f150" y="f168"/>
                </a:cxn>
                <a:cxn ang="f82">
                  <a:pos x="f147" y="f169"/>
                </a:cxn>
                <a:cxn ang="f82">
                  <a:pos x="f147" y="f169"/>
                </a:cxn>
                <a:cxn ang="f82">
                  <a:pos x="f145" y="f170"/>
                </a:cxn>
                <a:cxn ang="f82">
                  <a:pos x="f145" y="f170"/>
                </a:cxn>
                <a:cxn ang="f82">
                  <a:pos x="f145" y="f170"/>
                </a:cxn>
                <a:cxn ang="f82">
                  <a:pos x="f145" y="f170"/>
                </a:cxn>
                <a:cxn ang="f82">
                  <a:pos x="f145" y="f165"/>
                </a:cxn>
                <a:cxn ang="f82">
                  <a:pos x="f145" y="f171"/>
                </a:cxn>
                <a:cxn ang="f82">
                  <a:pos x="f145" y="f171"/>
                </a:cxn>
                <a:cxn ang="f82">
                  <a:pos x="f145" y="f146"/>
                </a:cxn>
              </a:cxnLst>
              <a:rect l="f141" t="f144" r="f142" b="f143"/>
              <a:pathLst>
                <a:path w="654200" h="252046">
                  <a:moveTo>
                    <a:pt x="f5" y="f8"/>
                  </a:moveTo>
                  <a:cubicBezTo>
                    <a:pt x="f5" y="f8"/>
                    <a:pt x="f5" y="f9"/>
                    <a:pt x="f10" y="f9"/>
                  </a:cubicBezTo>
                  <a:lnTo>
                    <a:pt x="f10" y="f11"/>
                  </a:lnTo>
                  <a:cubicBezTo>
                    <a:pt x="f10" y="f11"/>
                    <a:pt x="f12" y="f13"/>
                    <a:pt x="f12" y="f13"/>
                  </a:cubicBezTo>
                  <a:lnTo>
                    <a:pt x="f14" y="f15"/>
                  </a:lnTo>
                  <a:lnTo>
                    <a:pt x="f14" y="f15"/>
                  </a:lnTo>
                  <a:lnTo>
                    <a:pt x="f16" y="f17"/>
                  </a:lnTo>
                  <a:lnTo>
                    <a:pt x="f18" y="f19"/>
                  </a:lnTo>
                  <a:lnTo>
                    <a:pt x="f20" y="f21"/>
                  </a:lnTo>
                  <a:cubicBezTo>
                    <a:pt x="f22" y="f19"/>
                    <a:pt x="f23" y="f24"/>
                    <a:pt x="f18" y="f25"/>
                  </a:cubicBezTo>
                  <a:cubicBezTo>
                    <a:pt x="f22" y="f26"/>
                    <a:pt x="f20" y="f27"/>
                    <a:pt x="f28" y="f29"/>
                  </a:cubicBezTo>
                  <a:cubicBezTo>
                    <a:pt x="f28" y="f29"/>
                    <a:pt x="f28" y="f29"/>
                    <a:pt x="f28" y="f29"/>
                  </a:cubicBezTo>
                  <a:lnTo>
                    <a:pt x="f20" y="f27"/>
                  </a:lnTo>
                  <a:lnTo>
                    <a:pt x="f30" y="f31"/>
                  </a:lnTo>
                  <a:lnTo>
                    <a:pt x="f32" y="f33"/>
                  </a:lnTo>
                  <a:cubicBezTo>
                    <a:pt x="f34" y="f35"/>
                    <a:pt x="f36" y="f33"/>
                    <a:pt x="f12" y="f37"/>
                  </a:cubicBezTo>
                  <a:lnTo>
                    <a:pt x="f10" y="f38"/>
                  </a:lnTo>
                  <a:lnTo>
                    <a:pt x="f10" y="f38"/>
                  </a:lnTo>
                  <a:cubicBezTo>
                    <a:pt x="f10" y="f38"/>
                    <a:pt x="f10" y="f39"/>
                    <a:pt x="f5" y="f39"/>
                  </a:cubicBezTo>
                  <a:lnTo>
                    <a:pt x="f5" y="f39"/>
                  </a:lnTo>
                  <a:lnTo>
                    <a:pt x="f5" y="f39"/>
                  </a:lnTo>
                  <a:lnTo>
                    <a:pt x="f5" y="f39"/>
                  </a:lnTo>
                  <a:cubicBezTo>
                    <a:pt x="f5" y="f39"/>
                    <a:pt x="f5" y="f31"/>
                    <a:pt x="f5" y="f31"/>
                  </a:cubicBezTo>
                  <a:lnTo>
                    <a:pt x="f5" y="f40"/>
                  </a:lnTo>
                  <a:lnTo>
                    <a:pt x="f5" y="f40"/>
                  </a:lnTo>
                  <a:cubicBezTo>
                    <a:pt x="f10" y="f41"/>
                    <a:pt x="f5" y="f4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31">
              <a:extLst>
                <a:ext uri="{FF2B5EF4-FFF2-40B4-BE49-F238E27FC236}">
                  <a16:creationId xmlns:a16="http://schemas.microsoft.com/office/drawing/2014/main" id="{F629F6E0-2614-B95C-D8DF-5A0D8475BCBF}"/>
                </a:ext>
              </a:extLst>
            </p:cNvPr>
            <p:cNvSpPr/>
            <p:nvPr/>
          </p:nvSpPr>
          <p:spPr>
            <a:xfrm>
              <a:off x="3807067" y="5515660"/>
              <a:ext cx="64465" cy="45729"/>
            </a:xfrm>
            <a:custGeom>
              <a:avLst/>
              <a:gdLst>
                <a:gd name="f0" fmla="val 10800000"/>
                <a:gd name="f1" fmla="val 5400000"/>
                <a:gd name="f2" fmla="val 180"/>
                <a:gd name="f3" fmla="val w"/>
                <a:gd name="f4" fmla="val h"/>
                <a:gd name="f5" fmla="val 0"/>
                <a:gd name="f6" fmla="val 64467"/>
                <a:gd name="f7" fmla="val 45730"/>
                <a:gd name="f8" fmla="val 39379"/>
                <a:gd name="f9" fmla="val 3811"/>
                <a:gd name="f10" fmla="val 40650"/>
                <a:gd name="f11" fmla="val 13973"/>
                <a:gd name="f12" fmla="val 44461"/>
                <a:gd name="f13" fmla="val 15243"/>
                <a:gd name="f14" fmla="val 16514"/>
                <a:gd name="f15" fmla="val 45731"/>
                <a:gd name="f16" fmla="val 58433"/>
                <a:gd name="f17" fmla="val 12703"/>
                <a:gd name="f18" fmla="val 60974"/>
                <a:gd name="f19" fmla="val 10162"/>
                <a:gd name="f20" fmla="val 62244"/>
                <a:gd name="f21" fmla="val 8892"/>
                <a:gd name="f22" fmla="val 63515"/>
                <a:gd name="f23" fmla="val 7622"/>
                <a:gd name="f24" fmla="val 64785"/>
                <a:gd name="f25" fmla="val 5081"/>
                <a:gd name="f26" fmla="val 2540"/>
                <a:gd name="f27" fmla="val 1270"/>
                <a:gd name="f28" fmla="val 59704"/>
                <a:gd name="f29" fmla="val 57163"/>
                <a:gd name="f30" fmla="val 54622"/>
                <a:gd name="f31" fmla="val 50812"/>
                <a:gd name="f32" fmla="val 49541"/>
                <a:gd name="f33" fmla="val 47001"/>
                <a:gd name="f34" fmla="+- 0 0 -90"/>
                <a:gd name="f35" fmla="*/ f3 1 64467"/>
                <a:gd name="f36" fmla="*/ f4 1 45730"/>
                <a:gd name="f37" fmla="val f5"/>
                <a:gd name="f38" fmla="val f6"/>
                <a:gd name="f39" fmla="val f7"/>
                <a:gd name="f40" fmla="*/ f34 f0 1"/>
                <a:gd name="f41" fmla="+- f39 0 f37"/>
                <a:gd name="f42" fmla="+- f38 0 f37"/>
                <a:gd name="f43" fmla="*/ f40 1 f2"/>
                <a:gd name="f44" fmla="*/ f42 1 64467"/>
                <a:gd name="f45" fmla="*/ f41 1 45730"/>
                <a:gd name="f46" fmla="*/ 0 f42 1"/>
                <a:gd name="f47" fmla="*/ 39379 f41 1"/>
                <a:gd name="f48" fmla="*/ 3811 f42 1"/>
                <a:gd name="f49" fmla="*/ 40650 f41 1"/>
                <a:gd name="f50" fmla="*/ 13973 f42 1"/>
                <a:gd name="f51" fmla="*/ 44461 f41 1"/>
                <a:gd name="f52" fmla="*/ 16514 f42 1"/>
                <a:gd name="f53" fmla="*/ 45731 f41 1"/>
                <a:gd name="f54" fmla="*/ 58433 f42 1"/>
                <a:gd name="f55" fmla="*/ 12703 f41 1"/>
                <a:gd name="f56" fmla="*/ 60974 f42 1"/>
                <a:gd name="f57" fmla="*/ 10162 f41 1"/>
                <a:gd name="f58" fmla="*/ 62244 f42 1"/>
                <a:gd name="f59" fmla="*/ 8892 f41 1"/>
                <a:gd name="f60" fmla="*/ 63515 f42 1"/>
                <a:gd name="f61" fmla="*/ 7622 f41 1"/>
                <a:gd name="f62" fmla="*/ 1270 f41 1"/>
                <a:gd name="f63" fmla="*/ 57163 f42 1"/>
                <a:gd name="f64" fmla="*/ 5081 f41 1"/>
                <a:gd name="f65" fmla="*/ 49541 f42 1"/>
                <a:gd name="f66" fmla="*/ 0 f41 1"/>
                <a:gd name="f67" fmla="*/ 47001 f42 1"/>
                <a:gd name="f68" fmla="*/ 2540 f41 1"/>
                <a:gd name="f69" fmla="+- f43 0 f1"/>
                <a:gd name="f70" fmla="*/ f46 1 64467"/>
                <a:gd name="f71" fmla="*/ f47 1 45730"/>
                <a:gd name="f72" fmla="*/ f48 1 64467"/>
                <a:gd name="f73" fmla="*/ f49 1 45730"/>
                <a:gd name="f74" fmla="*/ f50 1 64467"/>
                <a:gd name="f75" fmla="*/ f51 1 45730"/>
                <a:gd name="f76" fmla="*/ f52 1 64467"/>
                <a:gd name="f77" fmla="*/ f53 1 45730"/>
                <a:gd name="f78" fmla="*/ f54 1 64467"/>
                <a:gd name="f79" fmla="*/ f55 1 45730"/>
                <a:gd name="f80" fmla="*/ f56 1 64467"/>
                <a:gd name="f81" fmla="*/ f57 1 45730"/>
                <a:gd name="f82" fmla="*/ f58 1 64467"/>
                <a:gd name="f83" fmla="*/ f59 1 45730"/>
                <a:gd name="f84" fmla="*/ f60 1 64467"/>
                <a:gd name="f85" fmla="*/ f61 1 45730"/>
                <a:gd name="f86" fmla="*/ f62 1 45730"/>
                <a:gd name="f87" fmla="*/ f63 1 64467"/>
                <a:gd name="f88" fmla="*/ f64 1 45730"/>
                <a:gd name="f89" fmla="*/ f65 1 64467"/>
                <a:gd name="f90" fmla="*/ f66 1 45730"/>
                <a:gd name="f91" fmla="*/ f67 1 64467"/>
                <a:gd name="f92" fmla="*/ f68 1 45730"/>
                <a:gd name="f93" fmla="*/ f37 1 f44"/>
                <a:gd name="f94" fmla="*/ f38 1 f44"/>
                <a:gd name="f95" fmla="*/ f37 1 f45"/>
                <a:gd name="f96" fmla="*/ f39 1 f45"/>
                <a:gd name="f97" fmla="*/ f70 1 f44"/>
                <a:gd name="f98" fmla="*/ f71 1 f45"/>
                <a:gd name="f99" fmla="*/ f72 1 f44"/>
                <a:gd name="f100" fmla="*/ f73 1 f45"/>
                <a:gd name="f101" fmla="*/ f74 1 f44"/>
                <a:gd name="f102" fmla="*/ f75 1 f45"/>
                <a:gd name="f103" fmla="*/ f76 1 f44"/>
                <a:gd name="f104" fmla="*/ f77 1 f45"/>
                <a:gd name="f105" fmla="*/ f78 1 f44"/>
                <a:gd name="f106" fmla="*/ f79 1 f45"/>
                <a:gd name="f107" fmla="*/ f80 1 f44"/>
                <a:gd name="f108" fmla="*/ f81 1 f45"/>
                <a:gd name="f109" fmla="*/ f82 1 f44"/>
                <a:gd name="f110" fmla="*/ f83 1 f45"/>
                <a:gd name="f111" fmla="*/ f84 1 f44"/>
                <a:gd name="f112" fmla="*/ f85 1 f45"/>
                <a:gd name="f113" fmla="*/ f86 1 f45"/>
                <a:gd name="f114" fmla="*/ f87 1 f44"/>
                <a:gd name="f115" fmla="*/ f88 1 f45"/>
                <a:gd name="f116" fmla="*/ f89 1 f44"/>
                <a:gd name="f117" fmla="*/ f90 1 f45"/>
                <a:gd name="f118" fmla="*/ f91 1 f44"/>
                <a:gd name="f119" fmla="*/ f92 1 f45"/>
                <a:gd name="f120" fmla="*/ f93 f35 1"/>
                <a:gd name="f121" fmla="*/ f94 f35 1"/>
                <a:gd name="f122" fmla="*/ f96 f36 1"/>
                <a:gd name="f123" fmla="*/ f95 f36 1"/>
                <a:gd name="f124" fmla="*/ f97 f35 1"/>
                <a:gd name="f125" fmla="*/ f98 f36 1"/>
                <a:gd name="f126" fmla="*/ f99 f35 1"/>
                <a:gd name="f127" fmla="*/ f100 f36 1"/>
                <a:gd name="f128" fmla="*/ f101 f35 1"/>
                <a:gd name="f129" fmla="*/ f102 f36 1"/>
                <a:gd name="f130" fmla="*/ f103 f35 1"/>
                <a:gd name="f131" fmla="*/ f104 f36 1"/>
                <a:gd name="f132" fmla="*/ f105 f35 1"/>
                <a:gd name="f133" fmla="*/ f106 f36 1"/>
                <a:gd name="f134" fmla="*/ f107 f35 1"/>
                <a:gd name="f135" fmla="*/ f108 f36 1"/>
                <a:gd name="f136" fmla="*/ f109 f35 1"/>
                <a:gd name="f137" fmla="*/ f110 f36 1"/>
                <a:gd name="f138" fmla="*/ f111 f35 1"/>
                <a:gd name="f139" fmla="*/ f112 f36 1"/>
                <a:gd name="f140" fmla="*/ f113 f36 1"/>
                <a:gd name="f141" fmla="*/ f114 f35 1"/>
                <a:gd name="f142" fmla="*/ f115 f36 1"/>
                <a:gd name="f143" fmla="*/ f116 f35 1"/>
                <a:gd name="f144" fmla="*/ f117 f36 1"/>
                <a:gd name="f145" fmla="*/ f118 f35 1"/>
                <a:gd name="f146" fmla="*/ f119 f36 1"/>
              </a:gdLst>
              <a:ahLst/>
              <a:cxnLst>
                <a:cxn ang="3cd4">
                  <a:pos x="hc" y="t"/>
                </a:cxn>
                <a:cxn ang="0">
                  <a:pos x="r" y="vc"/>
                </a:cxn>
                <a:cxn ang="cd4">
                  <a:pos x="hc" y="b"/>
                </a:cxn>
                <a:cxn ang="cd2">
                  <a:pos x="l" y="vc"/>
                </a:cxn>
                <a:cxn ang="f69">
                  <a:pos x="f124" y="f125"/>
                </a:cxn>
                <a:cxn ang="f69">
                  <a:pos x="f126" y="f127"/>
                </a:cxn>
                <a:cxn ang="f69">
                  <a:pos x="f126" y="f127"/>
                </a:cxn>
                <a:cxn ang="f69">
                  <a:pos x="f128" y="f129"/>
                </a:cxn>
                <a:cxn ang="f69">
                  <a:pos x="f130" y="f131"/>
                </a:cxn>
                <a:cxn ang="f69">
                  <a:pos x="f132" y="f133"/>
                </a:cxn>
                <a:cxn ang="f69">
                  <a:pos x="f134" y="f135"/>
                </a:cxn>
                <a:cxn ang="f69">
                  <a:pos x="f134" y="f135"/>
                </a:cxn>
                <a:cxn ang="f69">
                  <a:pos x="f136" y="f137"/>
                </a:cxn>
                <a:cxn ang="f69">
                  <a:pos x="f138" y="f139"/>
                </a:cxn>
                <a:cxn ang="f69">
                  <a:pos x="f138" y="f140"/>
                </a:cxn>
                <a:cxn ang="f69">
                  <a:pos x="f141" y="f142"/>
                </a:cxn>
                <a:cxn ang="f69">
                  <a:pos x="f143" y="f144"/>
                </a:cxn>
                <a:cxn ang="f69">
                  <a:pos x="f145" y="f146"/>
                </a:cxn>
                <a:cxn ang="f69">
                  <a:pos x="f124" y="f125"/>
                </a:cxn>
              </a:cxnLst>
              <a:rect l="f120" t="f123" r="f121" b="f122"/>
              <a:pathLst>
                <a:path w="64467" h="45730">
                  <a:moveTo>
                    <a:pt x="f5" y="f8"/>
                  </a:moveTo>
                  <a:lnTo>
                    <a:pt x="f9" y="f10"/>
                  </a:lnTo>
                  <a:lnTo>
                    <a:pt x="f9" y="f10"/>
                  </a:lnTo>
                  <a:lnTo>
                    <a:pt x="f11" y="f12"/>
                  </a:lnTo>
                  <a:cubicBezTo>
                    <a:pt x="f13" y="f12"/>
                    <a:pt x="f14" y="f15"/>
                    <a:pt x="f14" y="f15"/>
                  </a:cubicBezTo>
                  <a:lnTo>
                    <a:pt x="f16" y="f17"/>
                  </a:lnTo>
                  <a:lnTo>
                    <a:pt x="f18" y="f19"/>
                  </a:lnTo>
                  <a:lnTo>
                    <a:pt x="f18" y="f19"/>
                  </a:lnTo>
                  <a:lnTo>
                    <a:pt x="f20" y="f21"/>
                  </a:lnTo>
                  <a:lnTo>
                    <a:pt x="f22" y="f23"/>
                  </a:lnTo>
                  <a:cubicBezTo>
                    <a:pt x="f24" y="f25"/>
                    <a:pt x="f24" y="f26"/>
                    <a:pt x="f22" y="f27"/>
                  </a:cubicBezTo>
                  <a:cubicBezTo>
                    <a:pt x="f20" y="f9"/>
                    <a:pt x="f28" y="f25"/>
                    <a:pt x="f29" y="f25"/>
                  </a:cubicBezTo>
                  <a:cubicBezTo>
                    <a:pt x="f30" y="f25"/>
                    <a:pt x="f31" y="f9"/>
                    <a:pt x="f32" y="f5"/>
                  </a:cubicBezTo>
                  <a:lnTo>
                    <a:pt x="f33" y="f26"/>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32">
              <a:extLst>
                <a:ext uri="{FF2B5EF4-FFF2-40B4-BE49-F238E27FC236}">
                  <a16:creationId xmlns:a16="http://schemas.microsoft.com/office/drawing/2014/main" id="{C65E7646-0806-FA17-1C61-EF0670AC0F33}"/>
                </a:ext>
              </a:extLst>
            </p:cNvPr>
            <p:cNvSpPr/>
            <p:nvPr/>
          </p:nvSpPr>
          <p:spPr>
            <a:xfrm>
              <a:off x="3805796" y="5558857"/>
              <a:ext cx="19056" cy="17044"/>
            </a:xfrm>
            <a:custGeom>
              <a:avLst/>
              <a:gdLst>
                <a:gd name="f0" fmla="val 10800000"/>
                <a:gd name="f1" fmla="val 5400000"/>
                <a:gd name="f2" fmla="val 180"/>
                <a:gd name="f3" fmla="val w"/>
                <a:gd name="f4" fmla="val h"/>
                <a:gd name="f5" fmla="val 0"/>
                <a:gd name="f6" fmla="val 19054"/>
                <a:gd name="f7" fmla="val 17040"/>
                <a:gd name="f8" fmla="val 10162"/>
                <a:gd name="f9" fmla="val 7622"/>
                <a:gd name="f10" fmla="val 8892"/>
                <a:gd name="f11" fmla="val 11433"/>
                <a:gd name="f12" fmla="val 5081"/>
                <a:gd name="f13" fmla="val 13973"/>
                <a:gd name="f14" fmla="val 12703"/>
                <a:gd name="f15" fmla="val 16514"/>
                <a:gd name="f16" fmla="val 17784"/>
                <a:gd name="f17" fmla="val 15243"/>
                <a:gd name="f18" fmla="val 6352"/>
                <a:gd name="f19" fmla="val 3811"/>
                <a:gd name="f20" fmla="+- 0 0 -90"/>
                <a:gd name="f21" fmla="*/ f3 1 19054"/>
                <a:gd name="f22" fmla="*/ f4 1 17040"/>
                <a:gd name="f23" fmla="val f5"/>
                <a:gd name="f24" fmla="val f6"/>
                <a:gd name="f25" fmla="val f7"/>
                <a:gd name="f26" fmla="*/ f20 f0 1"/>
                <a:gd name="f27" fmla="+- f25 0 f23"/>
                <a:gd name="f28" fmla="+- f24 0 f23"/>
                <a:gd name="f29" fmla="*/ f26 1 f2"/>
                <a:gd name="f30" fmla="*/ f28 1 19054"/>
                <a:gd name="f31" fmla="*/ f27 1 17040"/>
                <a:gd name="f32" fmla="*/ 10162 f28 1"/>
                <a:gd name="f33" fmla="*/ 7622 f27 1"/>
                <a:gd name="f34" fmla="*/ 0 f28 1"/>
                <a:gd name="f35" fmla="*/ 12703 f27 1"/>
                <a:gd name="f36" fmla="*/ 16514 f27 1"/>
                <a:gd name="f37" fmla="*/ 17784 f28 1"/>
                <a:gd name="f38" fmla="*/ 15243 f27 1"/>
                <a:gd name="f39" fmla="*/ 19054 f28 1"/>
                <a:gd name="f40" fmla="*/ 13973 f27 1"/>
                <a:gd name="f41" fmla="*/ 11433 f27 1"/>
                <a:gd name="f42" fmla="*/ 10162 f27 1"/>
                <a:gd name="f43" fmla="*/ 8892 f27 1"/>
                <a:gd name="f44" fmla="*/ 6352 f27 1"/>
                <a:gd name="f45" fmla="*/ 16514 f28 1"/>
                <a:gd name="f46" fmla="*/ 5081 f27 1"/>
                <a:gd name="f47" fmla="*/ 13973 f28 1"/>
                <a:gd name="f48" fmla="*/ 3811 f27 1"/>
                <a:gd name="f49" fmla="*/ 3811 f28 1"/>
                <a:gd name="f50" fmla="*/ 0 f27 1"/>
                <a:gd name="f51" fmla="+- f29 0 f1"/>
                <a:gd name="f52" fmla="*/ f32 1 19054"/>
                <a:gd name="f53" fmla="*/ f33 1 17040"/>
                <a:gd name="f54" fmla="*/ f34 1 19054"/>
                <a:gd name="f55" fmla="*/ f35 1 17040"/>
                <a:gd name="f56" fmla="*/ f36 1 17040"/>
                <a:gd name="f57" fmla="*/ f37 1 19054"/>
                <a:gd name="f58" fmla="*/ f38 1 17040"/>
                <a:gd name="f59" fmla="*/ f39 1 19054"/>
                <a:gd name="f60" fmla="*/ f40 1 17040"/>
                <a:gd name="f61" fmla="*/ f41 1 17040"/>
                <a:gd name="f62" fmla="*/ f42 1 17040"/>
                <a:gd name="f63" fmla="*/ f43 1 17040"/>
                <a:gd name="f64" fmla="*/ f44 1 17040"/>
                <a:gd name="f65" fmla="*/ f45 1 19054"/>
                <a:gd name="f66" fmla="*/ f46 1 17040"/>
                <a:gd name="f67" fmla="*/ f47 1 19054"/>
                <a:gd name="f68" fmla="*/ f48 1 17040"/>
                <a:gd name="f69" fmla="*/ f49 1 19054"/>
                <a:gd name="f70" fmla="*/ f50 1 17040"/>
                <a:gd name="f71" fmla="*/ f23 1 f30"/>
                <a:gd name="f72" fmla="*/ f24 1 f30"/>
                <a:gd name="f73" fmla="*/ f23 1 f31"/>
                <a:gd name="f74" fmla="*/ f25 1 f31"/>
                <a:gd name="f75" fmla="*/ f52 1 f30"/>
                <a:gd name="f76" fmla="*/ f53 1 f31"/>
                <a:gd name="f77" fmla="*/ f54 1 f30"/>
                <a:gd name="f78" fmla="*/ f55 1 f31"/>
                <a:gd name="f79" fmla="*/ f56 1 f31"/>
                <a:gd name="f80" fmla="*/ f57 1 f30"/>
                <a:gd name="f81" fmla="*/ f58 1 f31"/>
                <a:gd name="f82" fmla="*/ f59 1 f30"/>
                <a:gd name="f83" fmla="*/ f60 1 f31"/>
                <a:gd name="f84" fmla="*/ f61 1 f31"/>
                <a:gd name="f85" fmla="*/ f62 1 f31"/>
                <a:gd name="f86" fmla="*/ f63 1 f31"/>
                <a:gd name="f87" fmla="*/ f64 1 f31"/>
                <a:gd name="f88" fmla="*/ f65 1 f30"/>
                <a:gd name="f89" fmla="*/ f66 1 f31"/>
                <a:gd name="f90" fmla="*/ f67 1 f30"/>
                <a:gd name="f91" fmla="*/ f68 1 f31"/>
                <a:gd name="f92" fmla="*/ f69 1 f30"/>
                <a:gd name="f93" fmla="*/ f70 1 f31"/>
                <a:gd name="f94" fmla="*/ f71 f21 1"/>
                <a:gd name="f95" fmla="*/ f72 f21 1"/>
                <a:gd name="f96" fmla="*/ f74 f22 1"/>
                <a:gd name="f97" fmla="*/ f73 f22 1"/>
                <a:gd name="f98" fmla="*/ f75 f21 1"/>
                <a:gd name="f99" fmla="*/ f76 f22 1"/>
                <a:gd name="f100" fmla="*/ f77 f21 1"/>
                <a:gd name="f101" fmla="*/ f78 f22 1"/>
                <a:gd name="f102" fmla="*/ f79 f22 1"/>
                <a:gd name="f103" fmla="*/ f80 f21 1"/>
                <a:gd name="f104" fmla="*/ f81 f22 1"/>
                <a:gd name="f105" fmla="*/ f82 f21 1"/>
                <a:gd name="f106" fmla="*/ f83 f22 1"/>
                <a:gd name="f107" fmla="*/ f84 f22 1"/>
                <a:gd name="f108" fmla="*/ f85 f22 1"/>
                <a:gd name="f109" fmla="*/ f86 f22 1"/>
                <a:gd name="f110" fmla="*/ f87 f22 1"/>
                <a:gd name="f111" fmla="*/ f88 f21 1"/>
                <a:gd name="f112" fmla="*/ f89 f22 1"/>
                <a:gd name="f113" fmla="*/ f90 f21 1"/>
                <a:gd name="f114" fmla="*/ f91 f22 1"/>
                <a:gd name="f115" fmla="*/ f92 f21 1"/>
                <a:gd name="f116" fmla="*/ f93 f22 1"/>
              </a:gdLst>
              <a:ahLst/>
              <a:cxnLst>
                <a:cxn ang="3cd4">
                  <a:pos x="hc" y="t"/>
                </a:cxn>
                <a:cxn ang="0">
                  <a:pos x="r" y="vc"/>
                </a:cxn>
                <a:cxn ang="cd4">
                  <a:pos x="hc" y="b"/>
                </a:cxn>
                <a:cxn ang="cd2">
                  <a:pos x="l" y="vc"/>
                </a:cxn>
                <a:cxn ang="f51">
                  <a:pos x="f98" y="f99"/>
                </a:cxn>
                <a:cxn ang="f51">
                  <a:pos x="f100" y="f101"/>
                </a:cxn>
                <a:cxn ang="f51">
                  <a:pos x="f100" y="f101"/>
                </a:cxn>
                <a:cxn ang="f51">
                  <a:pos x="f98" y="f102"/>
                </a:cxn>
                <a:cxn ang="f51">
                  <a:pos x="f103" y="f104"/>
                </a:cxn>
                <a:cxn ang="f51">
                  <a:pos x="f105" y="f106"/>
                </a:cxn>
                <a:cxn ang="f51">
                  <a:pos x="f105" y="f101"/>
                </a:cxn>
                <a:cxn ang="f51">
                  <a:pos x="f105" y="f101"/>
                </a:cxn>
                <a:cxn ang="f51">
                  <a:pos x="f105" y="f107"/>
                </a:cxn>
                <a:cxn ang="f51">
                  <a:pos x="f105" y="f108"/>
                </a:cxn>
                <a:cxn ang="f51">
                  <a:pos x="f105" y="f109"/>
                </a:cxn>
                <a:cxn ang="f51">
                  <a:pos x="f105" y="f99"/>
                </a:cxn>
                <a:cxn ang="f51">
                  <a:pos x="f103" y="f110"/>
                </a:cxn>
                <a:cxn ang="f51">
                  <a:pos x="f111" y="f112"/>
                </a:cxn>
                <a:cxn ang="f51">
                  <a:pos x="f111" y="f112"/>
                </a:cxn>
                <a:cxn ang="f51">
                  <a:pos x="f113" y="f114"/>
                </a:cxn>
                <a:cxn ang="f51">
                  <a:pos x="f115" y="f116"/>
                </a:cxn>
                <a:cxn ang="f51">
                  <a:pos x="f115" y="f116"/>
                </a:cxn>
                <a:cxn ang="f51">
                  <a:pos x="f98" y="f99"/>
                </a:cxn>
              </a:cxnLst>
              <a:rect l="f94" t="f97" r="f95" b="f96"/>
              <a:pathLst>
                <a:path w="19054" h="17040">
                  <a:moveTo>
                    <a:pt x="f8" y="f9"/>
                  </a:moveTo>
                  <a:cubicBezTo>
                    <a:pt x="f10" y="f11"/>
                    <a:pt x="f12" y="f13"/>
                    <a:pt x="f5" y="f14"/>
                  </a:cubicBezTo>
                  <a:lnTo>
                    <a:pt x="f5" y="f14"/>
                  </a:lnTo>
                  <a:lnTo>
                    <a:pt x="f8" y="f15"/>
                  </a:lnTo>
                  <a:cubicBezTo>
                    <a:pt x="f14" y="f16"/>
                    <a:pt x="f17" y="f15"/>
                    <a:pt x="f16" y="f17"/>
                  </a:cubicBezTo>
                  <a:lnTo>
                    <a:pt x="f6" y="f13"/>
                  </a:lnTo>
                  <a:cubicBezTo>
                    <a:pt x="f6" y="f13"/>
                    <a:pt x="f6" y="f14"/>
                    <a:pt x="f6" y="f14"/>
                  </a:cubicBezTo>
                  <a:lnTo>
                    <a:pt x="f6" y="f14"/>
                  </a:lnTo>
                  <a:cubicBezTo>
                    <a:pt x="f6" y="f14"/>
                    <a:pt x="f6" y="f14"/>
                    <a:pt x="f6" y="f11"/>
                  </a:cubicBezTo>
                  <a:cubicBezTo>
                    <a:pt x="f6" y="f11"/>
                    <a:pt x="f6" y="f8"/>
                    <a:pt x="f6" y="f8"/>
                  </a:cubicBezTo>
                  <a:cubicBezTo>
                    <a:pt x="f6" y="f8"/>
                    <a:pt x="f6" y="f10"/>
                    <a:pt x="f6" y="f10"/>
                  </a:cubicBezTo>
                  <a:lnTo>
                    <a:pt x="f6" y="f9"/>
                  </a:lnTo>
                  <a:cubicBezTo>
                    <a:pt x="f6" y="f9"/>
                    <a:pt x="f6" y="f18"/>
                    <a:pt x="f16" y="f18"/>
                  </a:cubicBezTo>
                  <a:lnTo>
                    <a:pt x="f15" y="f12"/>
                  </a:lnTo>
                  <a:lnTo>
                    <a:pt x="f15" y="f12"/>
                  </a:lnTo>
                  <a:cubicBezTo>
                    <a:pt x="f17" y="f19"/>
                    <a:pt x="f17" y="f19"/>
                    <a:pt x="f13" y="f19"/>
                  </a:cubicBezTo>
                  <a:lnTo>
                    <a:pt x="f19" y="f5"/>
                  </a:lnTo>
                  <a:lnTo>
                    <a:pt x="f19" y="f5"/>
                  </a:lnTo>
                  <a:cubicBezTo>
                    <a:pt x="f10" y="f5"/>
                    <a:pt x="f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33">
              <a:extLst>
                <a:ext uri="{FF2B5EF4-FFF2-40B4-BE49-F238E27FC236}">
                  <a16:creationId xmlns:a16="http://schemas.microsoft.com/office/drawing/2014/main" id="{AF6B3D31-A5C0-ACDC-0E41-2B92551C0480}"/>
                </a:ext>
              </a:extLst>
            </p:cNvPr>
            <p:cNvSpPr/>
            <p:nvPr/>
          </p:nvSpPr>
          <p:spPr>
            <a:xfrm>
              <a:off x="1533238" y="363433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34">
              <a:extLst>
                <a:ext uri="{FF2B5EF4-FFF2-40B4-BE49-F238E27FC236}">
                  <a16:creationId xmlns:a16="http://schemas.microsoft.com/office/drawing/2014/main" id="{EA3B48BB-534A-AA53-7C2F-31981EE2D545}"/>
                </a:ext>
              </a:extLst>
            </p:cNvPr>
            <p:cNvSpPr/>
            <p:nvPr/>
          </p:nvSpPr>
          <p:spPr>
            <a:xfrm>
              <a:off x="1534509" y="3631804"/>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35">
              <a:extLst>
                <a:ext uri="{FF2B5EF4-FFF2-40B4-BE49-F238E27FC236}">
                  <a16:creationId xmlns:a16="http://schemas.microsoft.com/office/drawing/2014/main" id="{A9E27183-8C1B-841E-C151-5C18F9218D29}"/>
                </a:ext>
              </a:extLst>
            </p:cNvPr>
            <p:cNvSpPr/>
            <p:nvPr/>
          </p:nvSpPr>
          <p:spPr>
            <a:xfrm>
              <a:off x="1548490" y="3633066"/>
              <a:ext cx="948909" cy="280739"/>
            </a:xfrm>
            <a:custGeom>
              <a:avLst/>
              <a:gdLst>
                <a:gd name="f0" fmla="val 10800000"/>
                <a:gd name="f1" fmla="val 5400000"/>
                <a:gd name="f2" fmla="val 180"/>
                <a:gd name="f3" fmla="val w"/>
                <a:gd name="f4" fmla="val h"/>
                <a:gd name="f5" fmla="val 0"/>
                <a:gd name="f6" fmla="val 948908"/>
                <a:gd name="f7" fmla="val 280737"/>
                <a:gd name="f8" fmla="val 948909"/>
                <a:gd name="f9" fmla="val 266764"/>
                <a:gd name="f10" fmla="val 10162"/>
                <a:gd name="f11" fmla="val 6352"/>
                <a:gd name="f12" fmla="val 12703"/>
                <a:gd name="f13" fmla="val 942557"/>
                <a:gd name="f14" fmla="val 275656"/>
                <a:gd name="f15" fmla="val 274386"/>
                <a:gd name="f16" fmla="val 273116"/>
                <a:gd name="f17" fmla="val 271845"/>
                <a:gd name="f18" fmla="val 270575"/>
                <a:gd name="f19" fmla="val 943828"/>
                <a:gd name="f20" fmla="val 945098"/>
                <a:gd name="f21" fmla="val 269305"/>
                <a:gd name="f22" fmla="val 946368"/>
                <a:gd name="f23" fmla="+- 0 0 -90"/>
                <a:gd name="f24" fmla="*/ f3 1 948908"/>
                <a:gd name="f25" fmla="*/ f4 1 280737"/>
                <a:gd name="f26" fmla="val f5"/>
                <a:gd name="f27" fmla="val f6"/>
                <a:gd name="f28" fmla="val f7"/>
                <a:gd name="f29" fmla="*/ f23 f0 1"/>
                <a:gd name="f30" fmla="+- f28 0 f26"/>
                <a:gd name="f31" fmla="+- f27 0 f26"/>
                <a:gd name="f32" fmla="*/ f29 1 f2"/>
                <a:gd name="f33" fmla="*/ f31 1 948908"/>
                <a:gd name="f34" fmla="*/ f30 1 280737"/>
                <a:gd name="f35" fmla="*/ 948909 f31 1"/>
                <a:gd name="f36" fmla="*/ 266764 f30 1"/>
                <a:gd name="f37" fmla="*/ 10162 f31 1"/>
                <a:gd name="f38" fmla="*/ 0 f30 1"/>
                <a:gd name="f39" fmla="*/ 0 f31 1"/>
                <a:gd name="f40" fmla="*/ 6352 f30 1"/>
                <a:gd name="f41" fmla="*/ 12703 f30 1"/>
                <a:gd name="f42" fmla="*/ 942557 f31 1"/>
                <a:gd name="f43" fmla="*/ 280737 f30 1"/>
                <a:gd name="f44" fmla="*/ 275656 f30 1"/>
                <a:gd name="f45" fmla="*/ 274386 f30 1"/>
                <a:gd name="f46" fmla="*/ 273116 f30 1"/>
                <a:gd name="f47" fmla="*/ 271845 f30 1"/>
                <a:gd name="f48" fmla="*/ 943828 f31 1"/>
                <a:gd name="f49" fmla="*/ 270575 f30 1"/>
                <a:gd name="f50" fmla="*/ 945098 f31 1"/>
                <a:gd name="f51" fmla="*/ 269305 f30 1"/>
                <a:gd name="f52" fmla="*/ 946368 f31 1"/>
                <a:gd name="f53" fmla="+- f32 0 f1"/>
                <a:gd name="f54" fmla="*/ f35 1 948908"/>
                <a:gd name="f55" fmla="*/ f36 1 280737"/>
                <a:gd name="f56" fmla="*/ f37 1 948908"/>
                <a:gd name="f57" fmla="*/ f38 1 280737"/>
                <a:gd name="f58" fmla="*/ f39 1 948908"/>
                <a:gd name="f59" fmla="*/ f40 1 280737"/>
                <a:gd name="f60" fmla="*/ f41 1 280737"/>
                <a:gd name="f61" fmla="*/ f42 1 948908"/>
                <a:gd name="f62" fmla="*/ f43 1 280737"/>
                <a:gd name="f63" fmla="*/ f44 1 280737"/>
                <a:gd name="f64" fmla="*/ f45 1 280737"/>
                <a:gd name="f65" fmla="*/ f46 1 280737"/>
                <a:gd name="f66" fmla="*/ f47 1 280737"/>
                <a:gd name="f67" fmla="*/ f48 1 948908"/>
                <a:gd name="f68" fmla="*/ f49 1 280737"/>
                <a:gd name="f69" fmla="*/ f50 1 948908"/>
                <a:gd name="f70" fmla="*/ f51 1 280737"/>
                <a:gd name="f71" fmla="*/ f52 1 948908"/>
                <a:gd name="f72" fmla="*/ f26 1 f33"/>
                <a:gd name="f73" fmla="*/ f27 1 f33"/>
                <a:gd name="f74" fmla="*/ f26 1 f34"/>
                <a:gd name="f75" fmla="*/ f28 1 f34"/>
                <a:gd name="f76" fmla="*/ f54 1 f33"/>
                <a:gd name="f77" fmla="*/ f55 1 f34"/>
                <a:gd name="f78" fmla="*/ f56 1 f33"/>
                <a:gd name="f79" fmla="*/ f57 1 f34"/>
                <a:gd name="f80" fmla="*/ f58 1 f33"/>
                <a:gd name="f81" fmla="*/ f59 1 f34"/>
                <a:gd name="f82" fmla="*/ f60 1 f34"/>
                <a:gd name="f83" fmla="*/ f61 1 f33"/>
                <a:gd name="f84" fmla="*/ f62 1 f34"/>
                <a:gd name="f85" fmla="*/ f63 1 f34"/>
                <a:gd name="f86" fmla="*/ f64 1 f34"/>
                <a:gd name="f87" fmla="*/ f65 1 f34"/>
                <a:gd name="f88" fmla="*/ f66 1 f34"/>
                <a:gd name="f89" fmla="*/ f67 1 f33"/>
                <a:gd name="f90" fmla="*/ f68 1 f34"/>
                <a:gd name="f91" fmla="*/ f69 1 f33"/>
                <a:gd name="f92" fmla="*/ f70 1 f34"/>
                <a:gd name="f93" fmla="*/ f71 1 f33"/>
                <a:gd name="f94" fmla="*/ f72 f24 1"/>
                <a:gd name="f95" fmla="*/ f73 f24 1"/>
                <a:gd name="f96" fmla="*/ f75 f25 1"/>
                <a:gd name="f97" fmla="*/ f74 f25 1"/>
                <a:gd name="f98" fmla="*/ f76 f24 1"/>
                <a:gd name="f99" fmla="*/ f77 f25 1"/>
                <a:gd name="f100" fmla="*/ f78 f24 1"/>
                <a:gd name="f101" fmla="*/ f79 f25 1"/>
                <a:gd name="f102" fmla="*/ f80 f24 1"/>
                <a:gd name="f103" fmla="*/ f81 f25 1"/>
                <a:gd name="f104" fmla="*/ f82 f25 1"/>
                <a:gd name="f105" fmla="*/ f83 f24 1"/>
                <a:gd name="f106" fmla="*/ f84 f25 1"/>
                <a:gd name="f107" fmla="*/ f85 f25 1"/>
                <a:gd name="f108" fmla="*/ f86 f25 1"/>
                <a:gd name="f109" fmla="*/ f87 f25 1"/>
                <a:gd name="f110" fmla="*/ f88 f25 1"/>
                <a:gd name="f111" fmla="*/ f89 f24 1"/>
                <a:gd name="f112" fmla="*/ f90 f25 1"/>
                <a:gd name="f113" fmla="*/ f91 f24 1"/>
                <a:gd name="f114" fmla="*/ f92 f25 1"/>
                <a:gd name="f115" fmla="*/ f93 f24 1"/>
              </a:gdLst>
              <a:ahLst/>
              <a:cxnLst>
                <a:cxn ang="3cd4">
                  <a:pos x="hc" y="t"/>
                </a:cxn>
                <a:cxn ang="0">
                  <a:pos x="r" y="vc"/>
                </a:cxn>
                <a:cxn ang="cd4">
                  <a:pos x="hc" y="b"/>
                </a:cxn>
                <a:cxn ang="cd2">
                  <a:pos x="l" y="vc"/>
                </a:cxn>
                <a:cxn ang="f53">
                  <a:pos x="f98" y="f99"/>
                </a:cxn>
                <a:cxn ang="f53">
                  <a:pos x="f100" y="f101"/>
                </a:cxn>
                <a:cxn ang="f53">
                  <a:pos x="f102" y="f103"/>
                </a:cxn>
                <a:cxn ang="f53">
                  <a:pos x="f102" y="f104"/>
                </a:cxn>
                <a:cxn ang="f53">
                  <a:pos x="f105" y="f106"/>
                </a:cxn>
                <a:cxn ang="f53">
                  <a:pos x="f105" y="f107"/>
                </a:cxn>
                <a:cxn ang="f53">
                  <a:pos x="f105" y="f108"/>
                </a:cxn>
                <a:cxn ang="f53">
                  <a:pos x="f105" y="f109"/>
                </a:cxn>
                <a:cxn ang="f53">
                  <a:pos x="f105" y="f110"/>
                </a:cxn>
                <a:cxn ang="f53">
                  <a:pos x="f111" y="f112"/>
                </a:cxn>
                <a:cxn ang="f53">
                  <a:pos x="f113" y="f114"/>
                </a:cxn>
                <a:cxn ang="f53">
                  <a:pos x="f115" y="f114"/>
                </a:cxn>
                <a:cxn ang="f53">
                  <a:pos x="f98" y="f99"/>
                </a:cxn>
              </a:cxnLst>
              <a:rect l="f94" t="f97" r="f95" b="f96"/>
              <a:pathLst>
                <a:path w="948908" h="280737">
                  <a:moveTo>
                    <a:pt x="f8" y="f9"/>
                  </a:moveTo>
                  <a:lnTo>
                    <a:pt x="f10" y="f5"/>
                  </a:lnTo>
                  <a:lnTo>
                    <a:pt x="f5" y="f11"/>
                  </a:lnTo>
                  <a:lnTo>
                    <a:pt x="f5" y="f12"/>
                  </a:lnTo>
                  <a:lnTo>
                    <a:pt x="f13" y="f7"/>
                  </a:lnTo>
                  <a:lnTo>
                    <a:pt x="f13" y="f14"/>
                  </a:lnTo>
                  <a:cubicBezTo>
                    <a:pt x="f13" y="f14"/>
                    <a:pt x="f13" y="f14"/>
                    <a:pt x="f13" y="f15"/>
                  </a:cubicBezTo>
                  <a:cubicBezTo>
                    <a:pt x="f13" y="f15"/>
                    <a:pt x="f13" y="f16"/>
                    <a:pt x="f13" y="f16"/>
                  </a:cubicBezTo>
                  <a:cubicBezTo>
                    <a:pt x="f13" y="f16"/>
                    <a:pt x="f13" y="f17"/>
                    <a:pt x="f13" y="f17"/>
                  </a:cubicBezTo>
                  <a:cubicBezTo>
                    <a:pt x="f13" y="f17"/>
                    <a:pt x="f13" y="f18"/>
                    <a:pt x="f19" y="f18"/>
                  </a:cubicBezTo>
                  <a:lnTo>
                    <a:pt x="f20" y="f21"/>
                  </a:lnTo>
                  <a:lnTo>
                    <a:pt x="f22"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36">
              <a:extLst>
                <a:ext uri="{FF2B5EF4-FFF2-40B4-BE49-F238E27FC236}">
                  <a16:creationId xmlns:a16="http://schemas.microsoft.com/office/drawing/2014/main" id="{4C19FFC1-8652-2365-6826-5E9B9C8704B4}"/>
                </a:ext>
              </a:extLst>
            </p:cNvPr>
            <p:cNvSpPr/>
            <p:nvPr/>
          </p:nvSpPr>
          <p:spPr>
            <a:xfrm>
              <a:off x="3690198" y="6153354"/>
              <a:ext cx="109243" cy="101626"/>
            </a:xfrm>
            <a:custGeom>
              <a:avLst/>
              <a:gdLst>
                <a:gd name="f0" fmla="val 10800000"/>
                <a:gd name="f1" fmla="val 5400000"/>
                <a:gd name="f2" fmla="val 180"/>
                <a:gd name="f3" fmla="val w"/>
                <a:gd name="f4" fmla="val h"/>
                <a:gd name="f5" fmla="val 0"/>
                <a:gd name="f6" fmla="val 109245"/>
                <a:gd name="f7" fmla="val 101624"/>
                <a:gd name="f8" fmla="val 96543"/>
                <a:gd name="f9" fmla="val 97814"/>
                <a:gd name="f10" fmla="val 99084"/>
                <a:gd name="f11" fmla="val 100354"/>
                <a:gd name="f12" fmla="val 11433"/>
                <a:gd name="f13" fmla="val 105434"/>
                <a:gd name="f14" fmla="val 10163"/>
                <a:gd name="f15" fmla="val 104164"/>
                <a:gd name="f16" fmla="val 8892"/>
                <a:gd name="f17" fmla="val 102894"/>
                <a:gd name="f18" fmla="val 101623"/>
                <a:gd name="f19" fmla="val 7622"/>
                <a:gd name="f20" fmla="val 100353"/>
                <a:gd name="f21" fmla="val 6352"/>
                <a:gd name="f22" fmla="val 5081"/>
                <a:gd name="f23" fmla="val 3811"/>
                <a:gd name="f24" fmla="val 2541"/>
                <a:gd name="f25" fmla="val 80029"/>
                <a:gd name="f26" fmla="val 95273"/>
                <a:gd name="f27" fmla="+- 0 0 -90"/>
                <a:gd name="f28" fmla="*/ f3 1 109245"/>
                <a:gd name="f29" fmla="*/ f4 1 101624"/>
                <a:gd name="f30" fmla="val f5"/>
                <a:gd name="f31" fmla="val f6"/>
                <a:gd name="f32" fmla="val f7"/>
                <a:gd name="f33" fmla="*/ f27 f0 1"/>
                <a:gd name="f34" fmla="+- f32 0 f30"/>
                <a:gd name="f35" fmla="+- f31 0 f30"/>
                <a:gd name="f36" fmla="*/ f33 1 f2"/>
                <a:gd name="f37" fmla="*/ f35 1 109245"/>
                <a:gd name="f38" fmla="*/ f34 1 101624"/>
                <a:gd name="f39" fmla="*/ 0 f35 1"/>
                <a:gd name="f40" fmla="*/ 96543 f34 1"/>
                <a:gd name="f41" fmla="*/ 97814 f34 1"/>
                <a:gd name="f42" fmla="*/ 99084 f34 1"/>
                <a:gd name="f43" fmla="*/ 100354 f34 1"/>
                <a:gd name="f44" fmla="*/ 101624 f34 1"/>
                <a:gd name="f45" fmla="*/ 109245 f35 1"/>
                <a:gd name="f46" fmla="*/ 11433 f34 1"/>
                <a:gd name="f47" fmla="*/ 105434 f35 1"/>
                <a:gd name="f48" fmla="*/ 10163 f34 1"/>
                <a:gd name="f49" fmla="*/ 104164 f35 1"/>
                <a:gd name="f50" fmla="*/ 8892 f34 1"/>
                <a:gd name="f51" fmla="*/ 102894 f35 1"/>
                <a:gd name="f52" fmla="*/ 101623 f35 1"/>
                <a:gd name="f53" fmla="*/ 7622 f34 1"/>
                <a:gd name="f54" fmla="*/ 100353 f35 1"/>
                <a:gd name="f55" fmla="*/ 6352 f34 1"/>
                <a:gd name="f56" fmla="*/ 5081 f34 1"/>
                <a:gd name="f57" fmla="*/ 3811 f34 1"/>
                <a:gd name="f58" fmla="*/ 0 f34 1"/>
                <a:gd name="f59" fmla="*/ 2541 f35 1"/>
                <a:gd name="f60" fmla="*/ 80029 f34 1"/>
                <a:gd name="f61" fmla="*/ 95273 f34 1"/>
                <a:gd name="f62" fmla="+- f36 0 f1"/>
                <a:gd name="f63" fmla="*/ f39 1 109245"/>
                <a:gd name="f64" fmla="*/ f40 1 101624"/>
                <a:gd name="f65" fmla="*/ f41 1 101624"/>
                <a:gd name="f66" fmla="*/ f42 1 101624"/>
                <a:gd name="f67" fmla="*/ f43 1 101624"/>
                <a:gd name="f68" fmla="*/ f44 1 101624"/>
                <a:gd name="f69" fmla="*/ f45 1 109245"/>
                <a:gd name="f70" fmla="*/ f46 1 101624"/>
                <a:gd name="f71" fmla="*/ f47 1 109245"/>
                <a:gd name="f72" fmla="*/ f48 1 101624"/>
                <a:gd name="f73" fmla="*/ f49 1 109245"/>
                <a:gd name="f74" fmla="*/ f50 1 101624"/>
                <a:gd name="f75" fmla="*/ f51 1 109245"/>
                <a:gd name="f76" fmla="*/ f52 1 109245"/>
                <a:gd name="f77" fmla="*/ f53 1 101624"/>
                <a:gd name="f78" fmla="*/ f54 1 109245"/>
                <a:gd name="f79" fmla="*/ f55 1 101624"/>
                <a:gd name="f80" fmla="*/ f56 1 101624"/>
                <a:gd name="f81" fmla="*/ f57 1 101624"/>
                <a:gd name="f82" fmla="*/ f58 1 101624"/>
                <a:gd name="f83" fmla="*/ f59 1 109245"/>
                <a:gd name="f84" fmla="*/ f60 1 101624"/>
                <a:gd name="f85" fmla="*/ f61 1 101624"/>
                <a:gd name="f86" fmla="*/ f30 1 f37"/>
                <a:gd name="f87" fmla="*/ f31 1 f37"/>
                <a:gd name="f88" fmla="*/ f30 1 f38"/>
                <a:gd name="f89" fmla="*/ f32 1 f38"/>
                <a:gd name="f90" fmla="*/ f63 1 f37"/>
                <a:gd name="f91" fmla="*/ f64 1 f38"/>
                <a:gd name="f92" fmla="*/ f65 1 f38"/>
                <a:gd name="f93" fmla="*/ f66 1 f38"/>
                <a:gd name="f94" fmla="*/ f67 1 f38"/>
                <a:gd name="f95" fmla="*/ f68 1 f38"/>
                <a:gd name="f96" fmla="*/ f69 1 f37"/>
                <a:gd name="f97" fmla="*/ f70 1 f38"/>
                <a:gd name="f98" fmla="*/ f71 1 f37"/>
                <a:gd name="f99" fmla="*/ f72 1 f38"/>
                <a:gd name="f100" fmla="*/ f73 1 f37"/>
                <a:gd name="f101" fmla="*/ f74 1 f38"/>
                <a:gd name="f102" fmla="*/ f75 1 f37"/>
                <a:gd name="f103" fmla="*/ f76 1 f37"/>
                <a:gd name="f104" fmla="*/ f77 1 f38"/>
                <a:gd name="f105" fmla="*/ f78 1 f37"/>
                <a:gd name="f106" fmla="*/ f79 1 f38"/>
                <a:gd name="f107" fmla="*/ f80 1 f38"/>
                <a:gd name="f108" fmla="*/ f81 1 f38"/>
                <a:gd name="f109" fmla="*/ f82 1 f38"/>
                <a:gd name="f110" fmla="*/ f83 1 f37"/>
                <a:gd name="f111" fmla="*/ f84 1 f38"/>
                <a:gd name="f112" fmla="*/ f85 1 f38"/>
                <a:gd name="f113" fmla="*/ f86 f28 1"/>
                <a:gd name="f114" fmla="*/ f87 f28 1"/>
                <a:gd name="f115" fmla="*/ f89 f29 1"/>
                <a:gd name="f116" fmla="*/ f88 f29 1"/>
                <a:gd name="f117" fmla="*/ f90 f28 1"/>
                <a:gd name="f118" fmla="*/ f91 f29 1"/>
                <a:gd name="f119" fmla="*/ f92 f29 1"/>
                <a:gd name="f120" fmla="*/ f93 f29 1"/>
                <a:gd name="f121" fmla="*/ f94 f29 1"/>
                <a:gd name="f122" fmla="*/ f95 f29 1"/>
                <a:gd name="f123" fmla="*/ f96 f28 1"/>
                <a:gd name="f124" fmla="*/ f97 f29 1"/>
                <a:gd name="f125" fmla="*/ f98 f28 1"/>
                <a:gd name="f126" fmla="*/ f99 f29 1"/>
                <a:gd name="f127" fmla="*/ f100 f28 1"/>
                <a:gd name="f128" fmla="*/ f101 f29 1"/>
                <a:gd name="f129" fmla="*/ f102 f28 1"/>
                <a:gd name="f130" fmla="*/ f103 f28 1"/>
                <a:gd name="f131" fmla="*/ f104 f29 1"/>
                <a:gd name="f132" fmla="*/ f105 f28 1"/>
                <a:gd name="f133" fmla="*/ f106 f29 1"/>
                <a:gd name="f134" fmla="*/ f107 f29 1"/>
                <a:gd name="f135" fmla="*/ f108 f29 1"/>
                <a:gd name="f136" fmla="*/ f109 f29 1"/>
                <a:gd name="f137" fmla="*/ f110 f28 1"/>
                <a:gd name="f138" fmla="*/ f111 f29 1"/>
                <a:gd name="f139" fmla="*/ f112 f29 1"/>
              </a:gdLst>
              <a:ahLst/>
              <a:cxnLst>
                <a:cxn ang="3cd4">
                  <a:pos x="hc" y="t"/>
                </a:cxn>
                <a:cxn ang="0">
                  <a:pos x="r" y="vc"/>
                </a:cxn>
                <a:cxn ang="cd4">
                  <a:pos x="hc" y="b"/>
                </a:cxn>
                <a:cxn ang="cd2">
                  <a:pos x="l" y="vc"/>
                </a:cxn>
                <a:cxn ang="f62">
                  <a:pos x="f117" y="f118"/>
                </a:cxn>
                <a:cxn ang="f62">
                  <a:pos x="f117" y="f119"/>
                </a:cxn>
                <a:cxn ang="f62">
                  <a:pos x="f117" y="f120"/>
                </a:cxn>
                <a:cxn ang="f62">
                  <a:pos x="f117" y="f120"/>
                </a:cxn>
                <a:cxn ang="f62">
                  <a:pos x="f117" y="f120"/>
                </a:cxn>
                <a:cxn ang="f62">
                  <a:pos x="f117" y="f121"/>
                </a:cxn>
                <a:cxn ang="f62">
                  <a:pos x="f117" y="f122"/>
                </a:cxn>
                <a:cxn ang="f62">
                  <a:pos x="f117" y="f122"/>
                </a:cxn>
                <a:cxn ang="f62">
                  <a:pos x="f117" y="f122"/>
                </a:cxn>
                <a:cxn ang="f62">
                  <a:pos x="f123" y="f124"/>
                </a:cxn>
                <a:cxn ang="f62">
                  <a:pos x="f125" y="f126"/>
                </a:cxn>
                <a:cxn ang="f62">
                  <a:pos x="f125" y="f126"/>
                </a:cxn>
                <a:cxn ang="f62">
                  <a:pos x="f127" y="f128"/>
                </a:cxn>
                <a:cxn ang="f62">
                  <a:pos x="f129" y="f128"/>
                </a:cxn>
                <a:cxn ang="f62">
                  <a:pos x="f130" y="f131"/>
                </a:cxn>
                <a:cxn ang="f62">
                  <a:pos x="f132" y="f133"/>
                </a:cxn>
                <a:cxn ang="f62">
                  <a:pos x="f132" y="f134"/>
                </a:cxn>
                <a:cxn ang="f62">
                  <a:pos x="f132" y="f135"/>
                </a:cxn>
                <a:cxn ang="f62">
                  <a:pos x="f132" y="f135"/>
                </a:cxn>
                <a:cxn ang="f62">
                  <a:pos x="f132" y="f136"/>
                </a:cxn>
                <a:cxn ang="f62">
                  <a:pos x="f137" y="f138"/>
                </a:cxn>
                <a:cxn ang="f62">
                  <a:pos x="f137" y="f139"/>
                </a:cxn>
                <a:cxn ang="f62">
                  <a:pos x="f117" y="f118"/>
                </a:cxn>
              </a:cxnLst>
              <a:rect l="f113" t="f116" r="f114" b="f115"/>
              <a:pathLst>
                <a:path w="109245" h="101624">
                  <a:moveTo>
                    <a:pt x="f5" y="f8"/>
                  </a:moveTo>
                  <a:cubicBezTo>
                    <a:pt x="f5" y="f8"/>
                    <a:pt x="f5" y="f9"/>
                    <a:pt x="f5" y="f9"/>
                  </a:cubicBezTo>
                  <a:cubicBezTo>
                    <a:pt x="f5" y="f9"/>
                    <a:pt x="f5" y="f9"/>
                    <a:pt x="f5" y="f10"/>
                  </a:cubicBezTo>
                  <a:lnTo>
                    <a:pt x="f5" y="f10"/>
                  </a:lnTo>
                  <a:lnTo>
                    <a:pt x="f5" y="f10"/>
                  </a:lnTo>
                  <a:cubicBezTo>
                    <a:pt x="f5" y="f10"/>
                    <a:pt x="f5" y="f11"/>
                    <a:pt x="f5" y="f11"/>
                  </a:cubicBezTo>
                  <a:lnTo>
                    <a:pt x="f5" y="f7"/>
                  </a:lnTo>
                  <a:lnTo>
                    <a:pt x="f5" y="f7"/>
                  </a:lnTo>
                  <a:lnTo>
                    <a:pt x="f5" y="f7"/>
                  </a:lnTo>
                  <a:lnTo>
                    <a:pt x="f6" y="f12"/>
                  </a:lnTo>
                  <a:lnTo>
                    <a:pt x="f13" y="f14"/>
                  </a:lnTo>
                  <a:lnTo>
                    <a:pt x="f13" y="f14"/>
                  </a:lnTo>
                  <a:lnTo>
                    <a:pt x="f15" y="f16"/>
                  </a:lnTo>
                  <a:lnTo>
                    <a:pt x="f17" y="f16"/>
                  </a:lnTo>
                  <a:lnTo>
                    <a:pt x="f18" y="f19"/>
                  </a:lnTo>
                  <a:lnTo>
                    <a:pt x="f20" y="f21"/>
                  </a:lnTo>
                  <a:cubicBezTo>
                    <a:pt x="f20" y="f21"/>
                    <a:pt x="f20" y="f22"/>
                    <a:pt x="f20" y="f22"/>
                  </a:cubicBezTo>
                  <a:cubicBezTo>
                    <a:pt x="f20" y="f22"/>
                    <a:pt x="f20" y="f23"/>
                    <a:pt x="f20" y="f23"/>
                  </a:cubicBezTo>
                  <a:lnTo>
                    <a:pt x="f20" y="f23"/>
                  </a:lnTo>
                  <a:lnTo>
                    <a:pt x="f20" y="f5"/>
                  </a:lnTo>
                  <a:lnTo>
                    <a:pt x="f24" y="f25"/>
                  </a:lnTo>
                  <a:lnTo>
                    <a:pt x="f24" y="f26"/>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37">
              <a:extLst>
                <a:ext uri="{FF2B5EF4-FFF2-40B4-BE49-F238E27FC236}">
                  <a16:creationId xmlns:a16="http://schemas.microsoft.com/office/drawing/2014/main" id="{83E71604-29E7-CC8E-1574-AE626728A4FF}"/>
                </a:ext>
              </a:extLst>
            </p:cNvPr>
            <p:cNvSpPr/>
            <p:nvPr/>
          </p:nvSpPr>
          <p:spPr>
            <a:xfrm>
              <a:off x="3723226" y="3347252"/>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38">
              <a:extLst>
                <a:ext uri="{FF2B5EF4-FFF2-40B4-BE49-F238E27FC236}">
                  <a16:creationId xmlns:a16="http://schemas.microsoft.com/office/drawing/2014/main" id="{F3802611-1876-C1D8-19D1-D5EC3A0DD926}"/>
                </a:ext>
              </a:extLst>
            </p:cNvPr>
            <p:cNvSpPr/>
            <p:nvPr/>
          </p:nvSpPr>
          <p:spPr>
            <a:xfrm>
              <a:off x="3719413" y="334343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39">
              <a:extLst>
                <a:ext uri="{FF2B5EF4-FFF2-40B4-BE49-F238E27FC236}">
                  <a16:creationId xmlns:a16="http://schemas.microsoft.com/office/drawing/2014/main" id="{DF82E128-B839-B58B-207F-AD73B9C90B4D}"/>
                </a:ext>
              </a:extLst>
            </p:cNvPr>
            <p:cNvSpPr/>
            <p:nvPr/>
          </p:nvSpPr>
          <p:spPr>
            <a:xfrm>
              <a:off x="3721955" y="334471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40">
              <a:extLst>
                <a:ext uri="{FF2B5EF4-FFF2-40B4-BE49-F238E27FC236}">
                  <a16:creationId xmlns:a16="http://schemas.microsoft.com/office/drawing/2014/main" id="{0218F083-6B52-0C57-234E-F6872D12E333}"/>
                </a:ext>
              </a:extLst>
            </p:cNvPr>
            <p:cNvSpPr/>
            <p:nvPr/>
          </p:nvSpPr>
          <p:spPr>
            <a:xfrm>
              <a:off x="3596198" y="3351065"/>
              <a:ext cx="111785" cy="82570"/>
            </a:xfrm>
            <a:custGeom>
              <a:avLst/>
              <a:gdLst>
                <a:gd name="f0" fmla="val 10800000"/>
                <a:gd name="f1" fmla="val 5400000"/>
                <a:gd name="f2" fmla="val 180"/>
                <a:gd name="f3" fmla="val w"/>
                <a:gd name="f4" fmla="val h"/>
                <a:gd name="f5" fmla="val 0"/>
                <a:gd name="f6" fmla="val 111785"/>
                <a:gd name="f7" fmla="val 82569"/>
                <a:gd name="f8" fmla="val 1270"/>
                <a:gd name="f9" fmla="val 72408"/>
                <a:gd name="f10" fmla="val 2540"/>
                <a:gd name="f11" fmla="val 3811"/>
                <a:gd name="f12" fmla="val 73678"/>
                <a:gd name="f13" fmla="val 5081"/>
                <a:gd name="f14" fmla="val 74948"/>
                <a:gd name="f15" fmla="val 6351"/>
                <a:gd name="f16" fmla="val 76218"/>
                <a:gd name="f17" fmla="val 77489"/>
                <a:gd name="f18" fmla="val 78759"/>
                <a:gd name="f19" fmla="val 82570"/>
                <a:gd name="f20" fmla="val 111786"/>
                <a:gd name="f21" fmla="val 10163"/>
                <a:gd name="f22" fmla="val 2541"/>
                <a:gd name="f23" fmla="val 101623"/>
                <a:gd name="f24" fmla="val 71137"/>
                <a:gd name="f25" fmla="+- 0 0 -90"/>
                <a:gd name="f26" fmla="*/ f3 1 111785"/>
                <a:gd name="f27" fmla="*/ f4 1 82569"/>
                <a:gd name="f28" fmla="val f5"/>
                <a:gd name="f29" fmla="val f6"/>
                <a:gd name="f30" fmla="val f7"/>
                <a:gd name="f31" fmla="*/ f25 f0 1"/>
                <a:gd name="f32" fmla="+- f30 0 f28"/>
                <a:gd name="f33" fmla="+- f29 0 f28"/>
                <a:gd name="f34" fmla="*/ f31 1 f2"/>
                <a:gd name="f35" fmla="*/ f33 1 111785"/>
                <a:gd name="f36" fmla="*/ f32 1 82569"/>
                <a:gd name="f37" fmla="*/ 1270 f33 1"/>
                <a:gd name="f38" fmla="*/ 72408 f32 1"/>
                <a:gd name="f39" fmla="*/ 2540 f33 1"/>
                <a:gd name="f40" fmla="*/ 3811 f33 1"/>
                <a:gd name="f41" fmla="*/ 73678 f32 1"/>
                <a:gd name="f42" fmla="*/ 5081 f33 1"/>
                <a:gd name="f43" fmla="*/ 74948 f32 1"/>
                <a:gd name="f44" fmla="*/ 6351 f33 1"/>
                <a:gd name="f45" fmla="*/ 76218 f32 1"/>
                <a:gd name="f46" fmla="*/ 77489 f32 1"/>
                <a:gd name="f47" fmla="*/ 78759 f32 1"/>
                <a:gd name="f48" fmla="*/ 82570 f32 1"/>
                <a:gd name="f49" fmla="*/ 111786 f33 1"/>
                <a:gd name="f50" fmla="*/ 10163 f32 1"/>
                <a:gd name="f51" fmla="*/ 2541 f32 1"/>
                <a:gd name="f52" fmla="*/ 101623 f33 1"/>
                <a:gd name="f53" fmla="*/ 0 f32 1"/>
                <a:gd name="f54" fmla="*/ 0 f33 1"/>
                <a:gd name="f55" fmla="*/ 71137 f32 1"/>
                <a:gd name="f56" fmla="+- f34 0 f1"/>
                <a:gd name="f57" fmla="*/ f37 1 111785"/>
                <a:gd name="f58" fmla="*/ f38 1 82569"/>
                <a:gd name="f59" fmla="*/ f39 1 111785"/>
                <a:gd name="f60" fmla="*/ f40 1 111785"/>
                <a:gd name="f61" fmla="*/ f41 1 82569"/>
                <a:gd name="f62" fmla="*/ f42 1 111785"/>
                <a:gd name="f63" fmla="*/ f43 1 82569"/>
                <a:gd name="f64" fmla="*/ f44 1 111785"/>
                <a:gd name="f65" fmla="*/ f45 1 82569"/>
                <a:gd name="f66" fmla="*/ f46 1 82569"/>
                <a:gd name="f67" fmla="*/ f47 1 82569"/>
                <a:gd name="f68" fmla="*/ f48 1 82569"/>
                <a:gd name="f69" fmla="*/ f49 1 111785"/>
                <a:gd name="f70" fmla="*/ f50 1 82569"/>
                <a:gd name="f71" fmla="*/ f51 1 82569"/>
                <a:gd name="f72" fmla="*/ f52 1 111785"/>
                <a:gd name="f73" fmla="*/ f53 1 82569"/>
                <a:gd name="f74" fmla="*/ f54 1 111785"/>
                <a:gd name="f75" fmla="*/ f55 1 82569"/>
                <a:gd name="f76" fmla="*/ f28 1 f35"/>
                <a:gd name="f77" fmla="*/ f29 1 f35"/>
                <a:gd name="f78" fmla="*/ f28 1 f36"/>
                <a:gd name="f79" fmla="*/ f30 1 f36"/>
                <a:gd name="f80" fmla="*/ f57 1 f35"/>
                <a:gd name="f81" fmla="*/ f58 1 f36"/>
                <a:gd name="f82" fmla="*/ f59 1 f35"/>
                <a:gd name="f83" fmla="*/ f60 1 f35"/>
                <a:gd name="f84" fmla="*/ f61 1 f36"/>
                <a:gd name="f85" fmla="*/ f62 1 f35"/>
                <a:gd name="f86" fmla="*/ f63 1 f36"/>
                <a:gd name="f87" fmla="*/ f64 1 f35"/>
                <a:gd name="f88" fmla="*/ f65 1 f36"/>
                <a:gd name="f89" fmla="*/ f66 1 f36"/>
                <a:gd name="f90" fmla="*/ f67 1 f36"/>
                <a:gd name="f91" fmla="*/ f68 1 f36"/>
                <a:gd name="f92" fmla="*/ f69 1 f35"/>
                <a:gd name="f93" fmla="*/ f70 1 f36"/>
                <a:gd name="f94" fmla="*/ f71 1 f36"/>
                <a:gd name="f95" fmla="*/ f72 1 f35"/>
                <a:gd name="f96" fmla="*/ f73 1 f36"/>
                <a:gd name="f97" fmla="*/ f74 1 f35"/>
                <a:gd name="f98" fmla="*/ f75 1 f36"/>
                <a:gd name="f99" fmla="*/ f76 f26 1"/>
                <a:gd name="f100" fmla="*/ f77 f26 1"/>
                <a:gd name="f101" fmla="*/ f79 f27 1"/>
                <a:gd name="f102" fmla="*/ f78 f27 1"/>
                <a:gd name="f103" fmla="*/ f80 f26 1"/>
                <a:gd name="f104" fmla="*/ f81 f27 1"/>
                <a:gd name="f105" fmla="*/ f82 f26 1"/>
                <a:gd name="f106" fmla="*/ f83 f26 1"/>
                <a:gd name="f107" fmla="*/ f84 f27 1"/>
                <a:gd name="f108" fmla="*/ f85 f26 1"/>
                <a:gd name="f109" fmla="*/ f86 f27 1"/>
                <a:gd name="f110" fmla="*/ f87 f26 1"/>
                <a:gd name="f111" fmla="*/ f88 f27 1"/>
                <a:gd name="f112" fmla="*/ f89 f27 1"/>
                <a:gd name="f113" fmla="*/ f90 f27 1"/>
                <a:gd name="f114" fmla="*/ f91 f27 1"/>
                <a:gd name="f115" fmla="*/ f92 f26 1"/>
                <a:gd name="f116" fmla="*/ f93 f27 1"/>
                <a:gd name="f117" fmla="*/ f94 f27 1"/>
                <a:gd name="f118" fmla="*/ f95 f26 1"/>
                <a:gd name="f119" fmla="*/ f96 f27 1"/>
                <a:gd name="f120" fmla="*/ f97 f26 1"/>
                <a:gd name="f121" fmla="*/ f98 f27 1"/>
              </a:gdLst>
              <a:ahLst/>
              <a:cxnLst>
                <a:cxn ang="3cd4">
                  <a:pos x="hc" y="t"/>
                </a:cxn>
                <a:cxn ang="0">
                  <a:pos x="r" y="vc"/>
                </a:cxn>
                <a:cxn ang="cd4">
                  <a:pos x="hc" y="b"/>
                </a:cxn>
                <a:cxn ang="cd2">
                  <a:pos x="l" y="vc"/>
                </a:cxn>
                <a:cxn ang="f56">
                  <a:pos x="f103" y="f104"/>
                </a:cxn>
                <a:cxn ang="f56">
                  <a:pos x="f103" y="f104"/>
                </a:cxn>
                <a:cxn ang="f56">
                  <a:pos x="f105" y="f104"/>
                </a:cxn>
                <a:cxn ang="f56">
                  <a:pos x="f106" y="f107"/>
                </a:cxn>
                <a:cxn ang="f56">
                  <a:pos x="f108" y="f109"/>
                </a:cxn>
                <a:cxn ang="f56">
                  <a:pos x="f110" y="f111"/>
                </a:cxn>
                <a:cxn ang="f56">
                  <a:pos x="f110" y="f112"/>
                </a:cxn>
                <a:cxn ang="f56">
                  <a:pos x="f110" y="f113"/>
                </a:cxn>
                <a:cxn ang="f56">
                  <a:pos x="f110" y="f113"/>
                </a:cxn>
                <a:cxn ang="f56">
                  <a:pos x="f110" y="f114"/>
                </a:cxn>
                <a:cxn ang="f56">
                  <a:pos x="f115" y="f116"/>
                </a:cxn>
                <a:cxn ang="f56">
                  <a:pos x="f115" y="f117"/>
                </a:cxn>
                <a:cxn ang="f56">
                  <a:pos x="f118" y="f119"/>
                </a:cxn>
                <a:cxn ang="f56">
                  <a:pos x="f120" y="f121"/>
                </a:cxn>
                <a:cxn ang="f56">
                  <a:pos x="f103" y="f104"/>
                </a:cxn>
              </a:cxnLst>
              <a:rect l="f99" t="f102" r="f100" b="f101"/>
              <a:pathLst>
                <a:path w="111785" h="82569">
                  <a:moveTo>
                    <a:pt x="f8" y="f9"/>
                  </a:moveTo>
                  <a:lnTo>
                    <a:pt x="f8" y="f9"/>
                  </a:lnTo>
                  <a:lnTo>
                    <a:pt x="f10" y="f9"/>
                  </a:lnTo>
                  <a:cubicBezTo>
                    <a:pt x="f10" y="f9"/>
                    <a:pt x="f11" y="f9"/>
                    <a:pt x="f11" y="f12"/>
                  </a:cubicBezTo>
                  <a:cubicBezTo>
                    <a:pt x="f11" y="f12"/>
                    <a:pt x="f13" y="f12"/>
                    <a:pt x="f13" y="f14"/>
                  </a:cubicBezTo>
                  <a:lnTo>
                    <a:pt x="f15" y="f16"/>
                  </a:lnTo>
                  <a:lnTo>
                    <a:pt x="f15" y="f17"/>
                  </a:lnTo>
                  <a:cubicBezTo>
                    <a:pt x="f15" y="f17"/>
                    <a:pt x="f15" y="f18"/>
                    <a:pt x="f15" y="f18"/>
                  </a:cubicBezTo>
                  <a:lnTo>
                    <a:pt x="f15" y="f18"/>
                  </a:lnTo>
                  <a:lnTo>
                    <a:pt x="f15" y="f19"/>
                  </a:lnTo>
                  <a:lnTo>
                    <a:pt x="f20" y="f21"/>
                  </a:lnTo>
                  <a:lnTo>
                    <a:pt x="f20" y="f22"/>
                  </a:lnTo>
                  <a:lnTo>
                    <a:pt x="f23" y="f5"/>
                  </a:lnTo>
                  <a:lnTo>
                    <a:pt x="f5" y="f2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41">
              <a:extLst>
                <a:ext uri="{FF2B5EF4-FFF2-40B4-BE49-F238E27FC236}">
                  <a16:creationId xmlns:a16="http://schemas.microsoft.com/office/drawing/2014/main" id="{62DD026E-3107-8708-A75E-507129C1B4C9}"/>
                </a:ext>
              </a:extLst>
            </p:cNvPr>
            <p:cNvSpPr/>
            <p:nvPr/>
          </p:nvSpPr>
          <p:spPr>
            <a:xfrm>
              <a:off x="3791824" y="6153354"/>
              <a:ext cx="148626" cy="57689"/>
            </a:xfrm>
            <a:custGeom>
              <a:avLst/>
              <a:gdLst>
                <a:gd name="f0" fmla="val 10800000"/>
                <a:gd name="f1" fmla="val 5400000"/>
                <a:gd name="f2" fmla="val 180"/>
                <a:gd name="f3" fmla="val w"/>
                <a:gd name="f4" fmla="val h"/>
                <a:gd name="f5" fmla="val 0"/>
                <a:gd name="f6" fmla="val 148624"/>
                <a:gd name="f7" fmla="val 57689"/>
                <a:gd name="f8" fmla="val 10162"/>
                <a:gd name="f9" fmla="val 3811"/>
                <a:gd name="f10" fmla="val 7622"/>
                <a:gd name="f11" fmla="val 11433"/>
                <a:gd name="f12" fmla="val 2541"/>
                <a:gd name="f13" fmla="val 1270"/>
                <a:gd name="f14" fmla="val 12703"/>
                <a:gd name="f15" fmla="val 125759"/>
                <a:gd name="f16" fmla="val 53353"/>
                <a:gd name="f17" fmla="val 138462"/>
                <a:gd name="f18" fmla="val 57164"/>
                <a:gd name="f19" fmla="val 141003"/>
                <a:gd name="f20" fmla="val 58434"/>
                <a:gd name="f21" fmla="val 143543"/>
                <a:gd name="f22" fmla="val 146084"/>
                <a:gd name="f23" fmla="val 55893"/>
                <a:gd name="f24" fmla="val 147354"/>
                <a:gd name="f25" fmla="val 54623"/>
                <a:gd name="f26" fmla="val 52083"/>
                <a:gd name="f27" fmla="val 50812"/>
                <a:gd name="f28" fmla="val 49542"/>
                <a:gd name="f29" fmla="val 48272"/>
                <a:gd name="f30" fmla="val 47001"/>
                <a:gd name="f31" fmla="val 45731"/>
                <a:gd name="f32" fmla="val 144813"/>
                <a:gd name="f33" fmla="val 44461"/>
                <a:gd name="f34" fmla="val 139732"/>
                <a:gd name="f35" fmla="val 43190"/>
                <a:gd name="f36" fmla="+- 0 0 -90"/>
                <a:gd name="f37" fmla="*/ f3 1 148624"/>
                <a:gd name="f38" fmla="*/ f4 1 57689"/>
                <a:gd name="f39" fmla="val f5"/>
                <a:gd name="f40" fmla="val f6"/>
                <a:gd name="f41" fmla="val f7"/>
                <a:gd name="f42" fmla="*/ f36 f0 1"/>
                <a:gd name="f43" fmla="+- f41 0 f39"/>
                <a:gd name="f44" fmla="+- f40 0 f39"/>
                <a:gd name="f45" fmla="*/ f42 1 f2"/>
                <a:gd name="f46" fmla="*/ f44 1 148624"/>
                <a:gd name="f47" fmla="*/ f43 1 57689"/>
                <a:gd name="f48" fmla="*/ 10162 f44 1"/>
                <a:gd name="f49" fmla="*/ 3811 f43 1"/>
                <a:gd name="f50" fmla="*/ 2541 f44 1"/>
                <a:gd name="f51" fmla="*/ 11433 f43 1"/>
                <a:gd name="f52" fmla="*/ 0 f44 1"/>
                <a:gd name="f53" fmla="*/ 3811 f44 1"/>
                <a:gd name="f54" fmla="*/ 12703 f43 1"/>
                <a:gd name="f55" fmla="*/ 125759 f44 1"/>
                <a:gd name="f56" fmla="*/ 53353 f43 1"/>
                <a:gd name="f57" fmla="*/ 138462 f44 1"/>
                <a:gd name="f58" fmla="*/ 57164 f43 1"/>
                <a:gd name="f59" fmla="*/ 146084 f44 1"/>
                <a:gd name="f60" fmla="*/ 55893 f43 1"/>
                <a:gd name="f61" fmla="*/ 147354 f44 1"/>
                <a:gd name="f62" fmla="*/ 54623 f43 1"/>
                <a:gd name="f63" fmla="*/ 148624 f44 1"/>
                <a:gd name="f64" fmla="*/ 52083 f43 1"/>
                <a:gd name="f65" fmla="*/ 50812 f43 1"/>
                <a:gd name="f66" fmla="*/ 49542 f43 1"/>
                <a:gd name="f67" fmla="*/ 48272 f43 1"/>
                <a:gd name="f68" fmla="*/ 47001 f43 1"/>
                <a:gd name="f69" fmla="*/ 45731 f43 1"/>
                <a:gd name="f70" fmla="*/ 144813 f44 1"/>
                <a:gd name="f71" fmla="*/ 44461 f43 1"/>
                <a:gd name="f72" fmla="*/ 143543 f44 1"/>
                <a:gd name="f73" fmla="*/ 139732 f44 1"/>
                <a:gd name="f74" fmla="*/ 43190 f43 1"/>
                <a:gd name="f75" fmla="*/ 0 f43 1"/>
                <a:gd name="f76" fmla="+- f45 0 f1"/>
                <a:gd name="f77" fmla="*/ f48 1 148624"/>
                <a:gd name="f78" fmla="*/ f49 1 57689"/>
                <a:gd name="f79" fmla="*/ f50 1 148624"/>
                <a:gd name="f80" fmla="*/ f51 1 57689"/>
                <a:gd name="f81" fmla="*/ f52 1 148624"/>
                <a:gd name="f82" fmla="*/ f53 1 148624"/>
                <a:gd name="f83" fmla="*/ f54 1 57689"/>
                <a:gd name="f84" fmla="*/ f55 1 148624"/>
                <a:gd name="f85" fmla="*/ f56 1 57689"/>
                <a:gd name="f86" fmla="*/ f57 1 148624"/>
                <a:gd name="f87" fmla="*/ f58 1 57689"/>
                <a:gd name="f88" fmla="*/ f59 1 148624"/>
                <a:gd name="f89" fmla="*/ f60 1 57689"/>
                <a:gd name="f90" fmla="*/ f61 1 148624"/>
                <a:gd name="f91" fmla="*/ f62 1 57689"/>
                <a:gd name="f92" fmla="*/ f63 1 148624"/>
                <a:gd name="f93" fmla="*/ f64 1 57689"/>
                <a:gd name="f94" fmla="*/ f65 1 57689"/>
                <a:gd name="f95" fmla="*/ f66 1 57689"/>
                <a:gd name="f96" fmla="*/ f67 1 57689"/>
                <a:gd name="f97" fmla="*/ f68 1 57689"/>
                <a:gd name="f98" fmla="*/ f69 1 57689"/>
                <a:gd name="f99" fmla="*/ f70 1 148624"/>
                <a:gd name="f100" fmla="*/ f71 1 57689"/>
                <a:gd name="f101" fmla="*/ f72 1 148624"/>
                <a:gd name="f102" fmla="*/ f73 1 148624"/>
                <a:gd name="f103" fmla="*/ f74 1 57689"/>
                <a:gd name="f104" fmla="*/ f75 1 57689"/>
                <a:gd name="f105" fmla="*/ f39 1 f46"/>
                <a:gd name="f106" fmla="*/ f40 1 f46"/>
                <a:gd name="f107" fmla="*/ f39 1 f47"/>
                <a:gd name="f108" fmla="*/ f41 1 f47"/>
                <a:gd name="f109" fmla="*/ f77 1 f46"/>
                <a:gd name="f110" fmla="*/ f78 1 f47"/>
                <a:gd name="f111" fmla="*/ f79 1 f46"/>
                <a:gd name="f112" fmla="*/ f80 1 f47"/>
                <a:gd name="f113" fmla="*/ f81 1 f46"/>
                <a:gd name="f114" fmla="*/ f82 1 f46"/>
                <a:gd name="f115" fmla="*/ f83 1 f47"/>
                <a:gd name="f116" fmla="*/ f84 1 f46"/>
                <a:gd name="f117" fmla="*/ f85 1 f47"/>
                <a:gd name="f118" fmla="*/ f86 1 f46"/>
                <a:gd name="f119" fmla="*/ f87 1 f47"/>
                <a:gd name="f120" fmla="*/ f88 1 f46"/>
                <a:gd name="f121" fmla="*/ f89 1 f47"/>
                <a:gd name="f122" fmla="*/ f90 1 f46"/>
                <a:gd name="f123" fmla="*/ f91 1 f47"/>
                <a:gd name="f124" fmla="*/ f92 1 f46"/>
                <a:gd name="f125" fmla="*/ f93 1 f47"/>
                <a:gd name="f126" fmla="*/ f94 1 f47"/>
                <a:gd name="f127" fmla="*/ f95 1 f47"/>
                <a:gd name="f128" fmla="*/ f96 1 f47"/>
                <a:gd name="f129" fmla="*/ f97 1 f47"/>
                <a:gd name="f130" fmla="*/ f98 1 f47"/>
                <a:gd name="f131" fmla="*/ f99 1 f46"/>
                <a:gd name="f132" fmla="*/ f100 1 f47"/>
                <a:gd name="f133" fmla="*/ f101 1 f46"/>
                <a:gd name="f134" fmla="*/ f102 1 f46"/>
                <a:gd name="f135" fmla="*/ f103 1 f47"/>
                <a:gd name="f136" fmla="*/ f104 1 f47"/>
                <a:gd name="f137" fmla="*/ f105 f37 1"/>
                <a:gd name="f138" fmla="*/ f106 f37 1"/>
                <a:gd name="f139" fmla="*/ f108 f38 1"/>
                <a:gd name="f140" fmla="*/ f107 f38 1"/>
                <a:gd name="f141" fmla="*/ f109 f37 1"/>
                <a:gd name="f142" fmla="*/ f110 f38 1"/>
                <a:gd name="f143" fmla="*/ f111 f37 1"/>
                <a:gd name="f144" fmla="*/ f112 f38 1"/>
                <a:gd name="f145" fmla="*/ f113 f37 1"/>
                <a:gd name="f146" fmla="*/ f114 f37 1"/>
                <a:gd name="f147" fmla="*/ f115 f38 1"/>
                <a:gd name="f148" fmla="*/ f116 f37 1"/>
                <a:gd name="f149" fmla="*/ f117 f38 1"/>
                <a:gd name="f150" fmla="*/ f118 f37 1"/>
                <a:gd name="f151" fmla="*/ f119 f38 1"/>
                <a:gd name="f152" fmla="*/ f120 f37 1"/>
                <a:gd name="f153" fmla="*/ f121 f38 1"/>
                <a:gd name="f154" fmla="*/ f122 f37 1"/>
                <a:gd name="f155" fmla="*/ f123 f38 1"/>
                <a:gd name="f156" fmla="*/ f124 f37 1"/>
                <a:gd name="f157" fmla="*/ f125 f38 1"/>
                <a:gd name="f158" fmla="*/ f126 f38 1"/>
                <a:gd name="f159" fmla="*/ f127 f38 1"/>
                <a:gd name="f160" fmla="*/ f128 f38 1"/>
                <a:gd name="f161" fmla="*/ f129 f38 1"/>
                <a:gd name="f162" fmla="*/ f130 f38 1"/>
                <a:gd name="f163" fmla="*/ f131 f37 1"/>
                <a:gd name="f164" fmla="*/ f132 f38 1"/>
                <a:gd name="f165" fmla="*/ f133 f37 1"/>
                <a:gd name="f166" fmla="*/ f134 f37 1"/>
                <a:gd name="f167" fmla="*/ f135 f38 1"/>
                <a:gd name="f168" fmla="*/ f136 f38 1"/>
              </a:gdLst>
              <a:ahLst/>
              <a:cxnLst>
                <a:cxn ang="3cd4">
                  <a:pos x="hc" y="t"/>
                </a:cxn>
                <a:cxn ang="0">
                  <a:pos x="r" y="vc"/>
                </a:cxn>
                <a:cxn ang="cd4">
                  <a:pos x="hc" y="b"/>
                </a:cxn>
                <a:cxn ang="cd2">
                  <a:pos x="l" y="vc"/>
                </a:cxn>
                <a:cxn ang="f76">
                  <a:pos x="f141" y="f142"/>
                </a:cxn>
                <a:cxn ang="f76">
                  <a:pos x="f143" y="f144"/>
                </a:cxn>
                <a:cxn ang="f76">
                  <a:pos x="f143" y="f144"/>
                </a:cxn>
                <a:cxn ang="f76">
                  <a:pos x="f145" y="f144"/>
                </a:cxn>
                <a:cxn ang="f76">
                  <a:pos x="f145" y="f144"/>
                </a:cxn>
                <a:cxn ang="f76">
                  <a:pos x="f146" y="f147"/>
                </a:cxn>
                <a:cxn ang="f76">
                  <a:pos x="f148" y="f149"/>
                </a:cxn>
                <a:cxn ang="f76">
                  <a:pos x="f150" y="f151"/>
                </a:cxn>
                <a:cxn ang="f76">
                  <a:pos x="f152" y="f153"/>
                </a:cxn>
                <a:cxn ang="f76">
                  <a:pos x="f154" y="f155"/>
                </a:cxn>
                <a:cxn ang="f76">
                  <a:pos x="f156" y="f149"/>
                </a:cxn>
                <a:cxn ang="f76">
                  <a:pos x="f156" y="f149"/>
                </a:cxn>
                <a:cxn ang="f76">
                  <a:pos x="f156" y="f157"/>
                </a:cxn>
                <a:cxn ang="f76">
                  <a:pos x="f156" y="f158"/>
                </a:cxn>
                <a:cxn ang="f76">
                  <a:pos x="f156" y="f159"/>
                </a:cxn>
                <a:cxn ang="f76">
                  <a:pos x="f156" y="f160"/>
                </a:cxn>
                <a:cxn ang="f76">
                  <a:pos x="f154" y="f161"/>
                </a:cxn>
                <a:cxn ang="f76">
                  <a:pos x="f152" y="f162"/>
                </a:cxn>
                <a:cxn ang="f76">
                  <a:pos x="f163" y="f164"/>
                </a:cxn>
                <a:cxn ang="f76">
                  <a:pos x="f165" y="f164"/>
                </a:cxn>
                <a:cxn ang="f76">
                  <a:pos x="f165" y="f164"/>
                </a:cxn>
                <a:cxn ang="f76">
                  <a:pos x="f166" y="f167"/>
                </a:cxn>
                <a:cxn ang="f76">
                  <a:pos x="f141" y="f168"/>
                </a:cxn>
                <a:cxn ang="f76">
                  <a:pos x="f141" y="f142"/>
                </a:cxn>
              </a:cxnLst>
              <a:rect l="f137" t="f140" r="f138" b="f139"/>
              <a:pathLst>
                <a:path w="148624" h="57689">
                  <a:moveTo>
                    <a:pt x="f8" y="f9"/>
                  </a:moveTo>
                  <a:cubicBezTo>
                    <a:pt x="f8" y="f10"/>
                    <a:pt x="f10" y="f11"/>
                    <a:pt x="f12" y="f11"/>
                  </a:cubicBezTo>
                  <a:cubicBezTo>
                    <a:pt x="f12" y="f11"/>
                    <a:pt x="f12" y="f11"/>
                    <a:pt x="f12" y="f11"/>
                  </a:cubicBezTo>
                  <a:cubicBezTo>
                    <a:pt x="f13" y="f11"/>
                    <a:pt x="f13" y="f11"/>
                    <a:pt x="f5" y="f11"/>
                  </a:cubicBezTo>
                  <a:lnTo>
                    <a:pt x="f5" y="f11"/>
                  </a:lnTo>
                  <a:lnTo>
                    <a:pt x="f9" y="f14"/>
                  </a:lnTo>
                  <a:lnTo>
                    <a:pt x="f15" y="f16"/>
                  </a:lnTo>
                  <a:lnTo>
                    <a:pt x="f17" y="f18"/>
                  </a:lnTo>
                  <a:cubicBezTo>
                    <a:pt x="f19" y="f20"/>
                    <a:pt x="f21" y="f18"/>
                    <a:pt x="f22" y="f23"/>
                  </a:cubicBezTo>
                  <a:cubicBezTo>
                    <a:pt x="f22" y="f23"/>
                    <a:pt x="f24" y="f25"/>
                    <a:pt x="f24" y="f25"/>
                  </a:cubicBezTo>
                  <a:cubicBezTo>
                    <a:pt x="f24" y="f25"/>
                    <a:pt x="f24" y="f16"/>
                    <a:pt x="f6" y="f16"/>
                  </a:cubicBezTo>
                  <a:lnTo>
                    <a:pt x="f6" y="f16"/>
                  </a:lnTo>
                  <a:lnTo>
                    <a:pt x="f6" y="f26"/>
                  </a:lnTo>
                  <a:cubicBezTo>
                    <a:pt x="f6" y="f26"/>
                    <a:pt x="f6" y="f27"/>
                    <a:pt x="f6" y="f27"/>
                  </a:cubicBezTo>
                  <a:cubicBezTo>
                    <a:pt x="f6" y="f27"/>
                    <a:pt x="f6" y="f28"/>
                    <a:pt x="f6" y="f28"/>
                  </a:cubicBezTo>
                  <a:lnTo>
                    <a:pt x="f6" y="f29"/>
                  </a:lnTo>
                  <a:lnTo>
                    <a:pt x="f24" y="f30"/>
                  </a:lnTo>
                  <a:lnTo>
                    <a:pt x="f22" y="f31"/>
                  </a:lnTo>
                  <a:lnTo>
                    <a:pt x="f32" y="f33"/>
                  </a:lnTo>
                  <a:lnTo>
                    <a:pt x="f21" y="f33"/>
                  </a:lnTo>
                  <a:lnTo>
                    <a:pt x="f21" y="f33"/>
                  </a:lnTo>
                  <a:lnTo>
                    <a:pt x="f34" y="f35"/>
                  </a:lnTo>
                  <a:lnTo>
                    <a:pt x="f8"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42">
              <a:extLst>
                <a:ext uri="{FF2B5EF4-FFF2-40B4-BE49-F238E27FC236}">
                  <a16:creationId xmlns:a16="http://schemas.microsoft.com/office/drawing/2014/main" id="{987793EF-C7A5-150F-8EB0-826356EB8CA8}"/>
                </a:ext>
              </a:extLst>
            </p:cNvPr>
            <p:cNvSpPr/>
            <p:nvPr/>
          </p:nvSpPr>
          <p:spPr>
            <a:xfrm>
              <a:off x="2836880" y="144246"/>
              <a:ext cx="950" cy="566"/>
            </a:xfrm>
            <a:custGeom>
              <a:avLst/>
              <a:gdLst>
                <a:gd name="f0" fmla="val 10800000"/>
                <a:gd name="f1" fmla="val 5400000"/>
                <a:gd name="f2" fmla="val 180"/>
                <a:gd name="f3" fmla="val w"/>
                <a:gd name="f4" fmla="val h"/>
                <a:gd name="f5" fmla="val 0"/>
                <a:gd name="f6" fmla="val 952"/>
                <a:gd name="f7" fmla="val 564"/>
                <a:gd name="f8" fmla="val 953"/>
                <a:gd name="f9" fmla="val 565"/>
                <a:gd name="f10" fmla="val -318"/>
                <a:gd name="f11" fmla="val -706"/>
                <a:gd name="f12" fmla="+- 0 0 -90"/>
                <a:gd name="f13" fmla="*/ f3 1 952"/>
                <a:gd name="f14" fmla="*/ f4 1 564"/>
                <a:gd name="f15" fmla="val f5"/>
                <a:gd name="f16" fmla="val f6"/>
                <a:gd name="f17" fmla="val f7"/>
                <a:gd name="f18" fmla="*/ f12 f0 1"/>
                <a:gd name="f19" fmla="+- f17 0 f15"/>
                <a:gd name="f20" fmla="+- f16 0 f15"/>
                <a:gd name="f21" fmla="*/ f18 1 f2"/>
                <a:gd name="f22" fmla="*/ f20 1 952"/>
                <a:gd name="f23" fmla="*/ f19 1 564"/>
                <a:gd name="f24" fmla="*/ 953 f20 1"/>
                <a:gd name="f25" fmla="*/ 565 f19 1"/>
                <a:gd name="f26" fmla="+- f21 0 f1"/>
                <a:gd name="f27" fmla="*/ f24 1 952"/>
                <a:gd name="f28" fmla="*/ f25 1 564"/>
                <a:gd name="f29" fmla="*/ f15 1 f22"/>
                <a:gd name="f30" fmla="*/ f16 1 f22"/>
                <a:gd name="f31" fmla="*/ f15 1 f23"/>
                <a:gd name="f32" fmla="*/ f17 1 f23"/>
                <a:gd name="f33" fmla="*/ f27 1 f22"/>
                <a:gd name="f34" fmla="*/ f28 1 f23"/>
                <a:gd name="f35" fmla="*/ f29 f13 1"/>
                <a:gd name="f36" fmla="*/ f30 f13 1"/>
                <a:gd name="f37" fmla="*/ f32 f14 1"/>
                <a:gd name="f38" fmla="*/ f31 f14 1"/>
                <a:gd name="f39" fmla="*/ f33 f13 1"/>
                <a:gd name="f40" fmla="*/ f34 f14 1"/>
              </a:gdLst>
              <a:ahLst/>
              <a:cxnLst>
                <a:cxn ang="3cd4">
                  <a:pos x="hc" y="t"/>
                </a:cxn>
                <a:cxn ang="0">
                  <a:pos x="r" y="vc"/>
                </a:cxn>
                <a:cxn ang="cd4">
                  <a:pos x="hc" y="b"/>
                </a:cxn>
                <a:cxn ang="cd2">
                  <a:pos x="l" y="vc"/>
                </a:cxn>
                <a:cxn ang="f26">
                  <a:pos x="f39" y="f40"/>
                </a:cxn>
                <a:cxn ang="f26">
                  <a:pos x="f39" y="f40"/>
                </a:cxn>
                <a:cxn ang="f26">
                  <a:pos x="f39" y="f40"/>
                </a:cxn>
                <a:cxn ang="f26">
                  <a:pos x="f39" y="f40"/>
                </a:cxn>
              </a:cxnLst>
              <a:rect l="f35" t="f38" r="f36" b="f37"/>
              <a:pathLst>
                <a:path w="952" h="564">
                  <a:moveTo>
                    <a:pt x="f8" y="f9"/>
                  </a:moveTo>
                  <a:lnTo>
                    <a:pt x="f8" y="f9"/>
                  </a:lnTo>
                  <a:lnTo>
                    <a:pt x="f8" y="f9"/>
                  </a:lnTo>
                  <a:cubicBezTo>
                    <a:pt x="f10" y="f11"/>
                    <a:pt x="f10"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43">
              <a:extLst>
                <a:ext uri="{FF2B5EF4-FFF2-40B4-BE49-F238E27FC236}">
                  <a16:creationId xmlns:a16="http://schemas.microsoft.com/office/drawing/2014/main" id="{7F619BEC-EB3E-9EF6-7B20-CBC94B8C3B45}"/>
                </a:ext>
              </a:extLst>
            </p:cNvPr>
            <p:cNvSpPr/>
            <p:nvPr/>
          </p:nvSpPr>
          <p:spPr>
            <a:xfrm>
              <a:off x="2837831" y="146084"/>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39"/>
                </a:cxn>
                <a:cxn ang="f23">
                  <a:pos x="f38" y="f39"/>
                </a:cxn>
              </a:cxnLst>
              <a:rect l="f34" t="f37" r="f35" b="f36"/>
              <a:pathLst>
                <a:path w="12702" h="1270">
                  <a:moveTo>
                    <a:pt x="f5" y="f7"/>
                  </a:moveTo>
                  <a:lnTo>
                    <a:pt x="f5" y="f5"/>
                  </a:lnTo>
                  <a:cubicBezTo>
                    <a:pt x="f5" y="f5"/>
                    <a:pt x="f5" y="f7"/>
                    <a:pt x="f5" y="f7"/>
                  </a:cubicBezTo>
                  <a:cubicBezTo>
                    <a:pt x="f5" y="f7"/>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44">
              <a:extLst>
                <a:ext uri="{FF2B5EF4-FFF2-40B4-BE49-F238E27FC236}">
                  <a16:creationId xmlns:a16="http://schemas.microsoft.com/office/drawing/2014/main" id="{1020B837-A068-2031-1B70-65AA43DB0FD2}"/>
                </a:ext>
              </a:extLst>
            </p:cNvPr>
            <p:cNvSpPr/>
            <p:nvPr/>
          </p:nvSpPr>
          <p:spPr>
            <a:xfrm>
              <a:off x="2226820" y="35570"/>
              <a:ext cx="604656" cy="116869"/>
            </a:xfrm>
            <a:custGeom>
              <a:avLst/>
              <a:gdLst>
                <a:gd name="f0" fmla="val 10800000"/>
                <a:gd name="f1" fmla="val 5400000"/>
                <a:gd name="f2" fmla="val 180"/>
                <a:gd name="f3" fmla="val w"/>
                <a:gd name="f4" fmla="val h"/>
                <a:gd name="f5" fmla="val 0"/>
                <a:gd name="f6" fmla="val 604659"/>
                <a:gd name="f7" fmla="val 116868"/>
                <a:gd name="f8" fmla="val 7622"/>
                <a:gd name="f9" fmla="val 5081"/>
                <a:gd name="f10" fmla="val 8892"/>
                <a:gd name="f11" fmla="val 12703"/>
                <a:gd name="f12" fmla="val 3811"/>
                <a:gd name="f13" fmla="val 15244"/>
                <a:gd name="f14" fmla="val 1270"/>
                <a:gd name="f15" fmla="val 579254"/>
                <a:gd name="f16" fmla="val 599578"/>
                <a:gd name="f17" fmla="val 106706"/>
                <a:gd name="f18" fmla="val 600849"/>
                <a:gd name="f19" fmla="val 602119"/>
                <a:gd name="f20" fmla="val 603389"/>
                <a:gd name="f21" fmla="val 6351"/>
                <a:gd name="f22" fmla="val 2541"/>
                <a:gd name="f23" fmla="+- 0 0 -90"/>
                <a:gd name="f24" fmla="*/ f3 1 604659"/>
                <a:gd name="f25" fmla="*/ f4 1 116868"/>
                <a:gd name="f26" fmla="val f5"/>
                <a:gd name="f27" fmla="val f6"/>
                <a:gd name="f28" fmla="val f7"/>
                <a:gd name="f29" fmla="*/ f23 f0 1"/>
                <a:gd name="f30" fmla="+- f28 0 f26"/>
                <a:gd name="f31" fmla="+- f27 0 f26"/>
                <a:gd name="f32" fmla="*/ f29 1 f2"/>
                <a:gd name="f33" fmla="*/ f31 1 604659"/>
                <a:gd name="f34" fmla="*/ f30 1 116868"/>
                <a:gd name="f35" fmla="*/ 7622 f31 1"/>
                <a:gd name="f36" fmla="*/ 5081 f30 1"/>
                <a:gd name="f37" fmla="*/ 3811 f31 1"/>
                <a:gd name="f38" fmla="*/ 15244 f30 1"/>
                <a:gd name="f39" fmla="*/ 1270 f31 1"/>
                <a:gd name="f40" fmla="*/ 579254 f31 1"/>
                <a:gd name="f41" fmla="*/ 116868 f30 1"/>
                <a:gd name="f42" fmla="*/ 599578 f31 1"/>
                <a:gd name="f43" fmla="*/ 106706 f30 1"/>
                <a:gd name="f44" fmla="*/ 600849 f31 1"/>
                <a:gd name="f45" fmla="*/ 602119 f31 1"/>
                <a:gd name="f46" fmla="*/ 603389 f31 1"/>
                <a:gd name="f47" fmla="*/ 604659 f31 1"/>
                <a:gd name="f48" fmla="*/ 0 f30 1"/>
                <a:gd name="f49" fmla="*/ 0 f31 1"/>
                <a:gd name="f50" fmla="+- f32 0 f1"/>
                <a:gd name="f51" fmla="*/ f35 1 604659"/>
                <a:gd name="f52" fmla="*/ f36 1 116868"/>
                <a:gd name="f53" fmla="*/ f37 1 604659"/>
                <a:gd name="f54" fmla="*/ f38 1 116868"/>
                <a:gd name="f55" fmla="*/ f39 1 604659"/>
                <a:gd name="f56" fmla="*/ f40 1 604659"/>
                <a:gd name="f57" fmla="*/ f41 1 116868"/>
                <a:gd name="f58" fmla="*/ f42 1 604659"/>
                <a:gd name="f59" fmla="*/ f43 1 116868"/>
                <a:gd name="f60" fmla="*/ f44 1 604659"/>
                <a:gd name="f61" fmla="*/ f45 1 604659"/>
                <a:gd name="f62" fmla="*/ f46 1 604659"/>
                <a:gd name="f63" fmla="*/ f47 1 604659"/>
                <a:gd name="f64" fmla="*/ f48 1 116868"/>
                <a:gd name="f65" fmla="*/ f49 1 604659"/>
                <a:gd name="f66" fmla="*/ f26 1 f33"/>
                <a:gd name="f67" fmla="*/ f27 1 f33"/>
                <a:gd name="f68" fmla="*/ f26 1 f34"/>
                <a:gd name="f69" fmla="*/ f28 1 f34"/>
                <a:gd name="f70" fmla="*/ f51 1 f33"/>
                <a:gd name="f71" fmla="*/ f52 1 f34"/>
                <a:gd name="f72" fmla="*/ f53 1 f33"/>
                <a:gd name="f73" fmla="*/ f54 1 f34"/>
                <a:gd name="f74" fmla="*/ f55 1 f33"/>
                <a:gd name="f75" fmla="*/ f56 1 f33"/>
                <a:gd name="f76" fmla="*/ f57 1 f34"/>
                <a:gd name="f77" fmla="*/ f58 1 f33"/>
                <a:gd name="f78" fmla="*/ f59 1 f34"/>
                <a:gd name="f79" fmla="*/ f60 1 f33"/>
                <a:gd name="f80" fmla="*/ f61 1 f33"/>
                <a:gd name="f81" fmla="*/ f62 1 f33"/>
                <a:gd name="f82" fmla="*/ f63 1 f33"/>
                <a:gd name="f83" fmla="*/ f64 1 f34"/>
                <a:gd name="f84" fmla="*/ f65 1 f33"/>
                <a:gd name="f85" fmla="*/ f66 f24 1"/>
                <a:gd name="f86" fmla="*/ f67 f24 1"/>
                <a:gd name="f87" fmla="*/ f69 f25 1"/>
                <a:gd name="f88" fmla="*/ f68 f25 1"/>
                <a:gd name="f89" fmla="*/ f70 f24 1"/>
                <a:gd name="f90" fmla="*/ f71 f25 1"/>
                <a:gd name="f91" fmla="*/ f72 f24 1"/>
                <a:gd name="f92" fmla="*/ f73 f25 1"/>
                <a:gd name="f93" fmla="*/ f74 f24 1"/>
                <a:gd name="f94" fmla="*/ f75 f24 1"/>
                <a:gd name="f95" fmla="*/ f76 f25 1"/>
                <a:gd name="f96" fmla="*/ f77 f24 1"/>
                <a:gd name="f97" fmla="*/ f78 f25 1"/>
                <a:gd name="f98" fmla="*/ f79 f24 1"/>
                <a:gd name="f99" fmla="*/ f80 f24 1"/>
                <a:gd name="f100" fmla="*/ f81 f24 1"/>
                <a:gd name="f101" fmla="*/ f82 f24 1"/>
                <a:gd name="f102" fmla="*/ f83 f25 1"/>
                <a:gd name="f103" fmla="*/ f84 f24 1"/>
              </a:gdLst>
              <a:ahLst/>
              <a:cxnLst>
                <a:cxn ang="3cd4">
                  <a:pos x="hc" y="t"/>
                </a:cxn>
                <a:cxn ang="0">
                  <a:pos x="r" y="vc"/>
                </a:cxn>
                <a:cxn ang="cd4">
                  <a:pos x="hc" y="b"/>
                </a:cxn>
                <a:cxn ang="cd2">
                  <a:pos x="l" y="vc"/>
                </a:cxn>
                <a:cxn ang="f50">
                  <a:pos x="f89" y="f90"/>
                </a:cxn>
                <a:cxn ang="f50">
                  <a:pos x="f91" y="f92"/>
                </a:cxn>
                <a:cxn ang="f50">
                  <a:pos x="f91" y="f92"/>
                </a:cxn>
                <a:cxn ang="f50">
                  <a:pos x="f93" y="f92"/>
                </a:cxn>
                <a:cxn ang="f50">
                  <a:pos x="f94" y="f95"/>
                </a:cxn>
                <a:cxn ang="f50">
                  <a:pos x="f96" y="f97"/>
                </a:cxn>
                <a:cxn ang="f50">
                  <a:pos x="f96" y="f97"/>
                </a:cxn>
                <a:cxn ang="f50">
                  <a:pos x="f98" y="f97"/>
                </a:cxn>
                <a:cxn ang="f50">
                  <a:pos x="f99" y="f97"/>
                </a:cxn>
                <a:cxn ang="f50">
                  <a:pos x="f99" y="f97"/>
                </a:cxn>
                <a:cxn ang="f50">
                  <a:pos x="f100" y="f97"/>
                </a:cxn>
                <a:cxn ang="f50">
                  <a:pos x="f101" y="f97"/>
                </a:cxn>
                <a:cxn ang="f50">
                  <a:pos x="f101" y="f97"/>
                </a:cxn>
                <a:cxn ang="f50">
                  <a:pos x="f93" y="f102"/>
                </a:cxn>
                <a:cxn ang="f50">
                  <a:pos x="f103" y="f102"/>
                </a:cxn>
                <a:cxn ang="f50">
                  <a:pos x="f89" y="f90"/>
                </a:cxn>
              </a:cxnLst>
              <a:rect l="f85" t="f88" r="f86" b="f87"/>
              <a:pathLst>
                <a:path w="604659" h="116868">
                  <a:moveTo>
                    <a:pt x="f8" y="f9"/>
                  </a:moveTo>
                  <a:cubicBezTo>
                    <a:pt x="f10" y="f10"/>
                    <a:pt x="f8" y="f11"/>
                    <a:pt x="f12" y="f13"/>
                  </a:cubicBezTo>
                  <a:cubicBezTo>
                    <a:pt x="f12" y="f13"/>
                    <a:pt x="f12" y="f13"/>
                    <a:pt x="f12" y="f13"/>
                  </a:cubicBezTo>
                  <a:lnTo>
                    <a:pt x="f14" y="f13"/>
                  </a:lnTo>
                  <a:lnTo>
                    <a:pt x="f15" y="f7"/>
                  </a:lnTo>
                  <a:lnTo>
                    <a:pt x="f16" y="f17"/>
                  </a:lnTo>
                  <a:lnTo>
                    <a:pt x="f16" y="f17"/>
                  </a:lnTo>
                  <a:lnTo>
                    <a:pt x="f18" y="f17"/>
                  </a:lnTo>
                  <a:lnTo>
                    <a:pt x="f19" y="f17"/>
                  </a:lnTo>
                  <a:lnTo>
                    <a:pt x="f19" y="f17"/>
                  </a:lnTo>
                  <a:lnTo>
                    <a:pt x="f20" y="f17"/>
                  </a:lnTo>
                  <a:lnTo>
                    <a:pt x="f6" y="f17"/>
                  </a:lnTo>
                  <a:lnTo>
                    <a:pt x="f6" y="f17"/>
                  </a:lnTo>
                  <a:lnTo>
                    <a:pt x="f14" y="f5"/>
                  </a:lnTo>
                  <a:lnTo>
                    <a:pt x="f5" y="f5"/>
                  </a:lnTo>
                  <a:cubicBezTo>
                    <a:pt x="f9" y="f14"/>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45">
              <a:extLst>
                <a:ext uri="{FF2B5EF4-FFF2-40B4-BE49-F238E27FC236}">
                  <a16:creationId xmlns:a16="http://schemas.microsoft.com/office/drawing/2014/main" id="{FFA4DF92-E3B9-EB39-854E-CBCCC817BA6A}"/>
                </a:ext>
              </a:extLst>
            </p:cNvPr>
            <p:cNvSpPr/>
            <p:nvPr/>
          </p:nvSpPr>
          <p:spPr>
            <a:xfrm>
              <a:off x="2835289" y="142271"/>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46">
              <a:extLst>
                <a:ext uri="{FF2B5EF4-FFF2-40B4-BE49-F238E27FC236}">
                  <a16:creationId xmlns:a16="http://schemas.microsoft.com/office/drawing/2014/main" id="{07E9B743-3E94-5269-18D6-954418DEDD90}"/>
                </a:ext>
              </a:extLst>
            </p:cNvPr>
            <p:cNvSpPr/>
            <p:nvPr/>
          </p:nvSpPr>
          <p:spPr>
            <a:xfrm>
              <a:off x="1100068" y="594506"/>
              <a:ext cx="12701" cy="566"/>
            </a:xfrm>
            <a:custGeom>
              <a:avLst/>
              <a:gdLst>
                <a:gd name="f0" fmla="val 10800000"/>
                <a:gd name="f1" fmla="val 5400000"/>
                <a:gd name="f2" fmla="val 180"/>
                <a:gd name="f3" fmla="val w"/>
                <a:gd name="f4" fmla="val h"/>
                <a:gd name="f5" fmla="val 0"/>
                <a:gd name="f6" fmla="val 12702"/>
                <a:gd name="f7" fmla="val 564"/>
                <a:gd name="f8" fmla="val 1270"/>
                <a:gd name="f9" fmla="+- 0 0 -90"/>
                <a:gd name="f10" fmla="*/ f3 1 12702"/>
                <a:gd name="f11" fmla="*/ f4 1 564"/>
                <a:gd name="f12" fmla="val f5"/>
                <a:gd name="f13" fmla="val f6"/>
                <a:gd name="f14" fmla="val f7"/>
                <a:gd name="f15" fmla="*/ f9 f0 1"/>
                <a:gd name="f16" fmla="+- f14 0 f12"/>
                <a:gd name="f17" fmla="+- f13 0 f12"/>
                <a:gd name="f18" fmla="*/ f15 1 f2"/>
                <a:gd name="f19" fmla="*/ f17 1 12702"/>
                <a:gd name="f20" fmla="*/ f16 1 564"/>
                <a:gd name="f21" fmla="*/ 0 f17 1"/>
                <a:gd name="f22" fmla="*/ 0 f16 1"/>
                <a:gd name="f23" fmla="+- f18 0 f1"/>
                <a:gd name="f24" fmla="*/ f21 1 12702"/>
                <a:gd name="f25" fmla="*/ f22 1 564"/>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702" h="564">
                  <a:moveTo>
                    <a:pt x="f5" y="f5"/>
                  </a:moveTo>
                  <a:cubicBezTo>
                    <a:pt x="f5" y="f5"/>
                    <a:pt x="f5" y="f8"/>
                    <a:pt x="f5" y="f5"/>
                  </a:cubicBezTo>
                  <a:cubicBezTo>
                    <a:pt x="f5" y="f8"/>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47">
              <a:extLst>
                <a:ext uri="{FF2B5EF4-FFF2-40B4-BE49-F238E27FC236}">
                  <a16:creationId xmlns:a16="http://schemas.microsoft.com/office/drawing/2014/main" id="{A5FF45A4-B384-94DD-DD66-B5DE28E16968}"/>
                </a:ext>
              </a:extLst>
            </p:cNvPr>
            <p:cNvSpPr/>
            <p:nvPr/>
          </p:nvSpPr>
          <p:spPr>
            <a:xfrm>
              <a:off x="1103881" y="589422"/>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48">
              <a:extLst>
                <a:ext uri="{FF2B5EF4-FFF2-40B4-BE49-F238E27FC236}">
                  <a16:creationId xmlns:a16="http://schemas.microsoft.com/office/drawing/2014/main" id="{84357A7A-EC2C-C383-893F-1B26CA47420A}"/>
                </a:ext>
              </a:extLst>
            </p:cNvPr>
            <p:cNvSpPr/>
            <p:nvPr/>
          </p:nvSpPr>
          <p:spPr>
            <a:xfrm>
              <a:off x="1116582" y="591964"/>
              <a:ext cx="602114" cy="130841"/>
            </a:xfrm>
            <a:custGeom>
              <a:avLst/>
              <a:gdLst>
                <a:gd name="f0" fmla="val 10800000"/>
                <a:gd name="f1" fmla="val 5400000"/>
                <a:gd name="f2" fmla="val 180"/>
                <a:gd name="f3" fmla="val w"/>
                <a:gd name="f4" fmla="val h"/>
                <a:gd name="f5" fmla="val 0"/>
                <a:gd name="f6" fmla="val 602118"/>
                <a:gd name="f7" fmla="val 130841"/>
                <a:gd name="f8" fmla="val 597038"/>
                <a:gd name="f9" fmla="val 125760"/>
                <a:gd name="f10" fmla="val 124490"/>
                <a:gd name="f11" fmla="val 123220"/>
                <a:gd name="f12" fmla="val 121949"/>
                <a:gd name="f13" fmla="val 120679"/>
                <a:gd name="f14" fmla="val 598308"/>
                <a:gd name="f15" fmla="val 119409"/>
                <a:gd name="f16" fmla="val 599578"/>
                <a:gd name="f17" fmla="val 118138"/>
                <a:gd name="f18" fmla="val 602119"/>
                <a:gd name="f19" fmla="val 116868"/>
                <a:gd name="f20" fmla="val 15243"/>
                <a:gd name="f21" fmla="val 7622"/>
                <a:gd name="f22" fmla="val 12703"/>
                <a:gd name="f23" fmla="+- 0 0 -90"/>
                <a:gd name="f24" fmla="*/ f3 1 602118"/>
                <a:gd name="f25" fmla="*/ f4 1 130841"/>
                <a:gd name="f26" fmla="val f5"/>
                <a:gd name="f27" fmla="val f6"/>
                <a:gd name="f28" fmla="val f7"/>
                <a:gd name="f29" fmla="*/ f23 f0 1"/>
                <a:gd name="f30" fmla="+- f28 0 f26"/>
                <a:gd name="f31" fmla="+- f27 0 f26"/>
                <a:gd name="f32" fmla="*/ f29 1 f2"/>
                <a:gd name="f33" fmla="*/ f31 1 602118"/>
                <a:gd name="f34" fmla="*/ f30 1 130841"/>
                <a:gd name="f35" fmla="*/ 597038 f31 1"/>
                <a:gd name="f36" fmla="*/ 125760 f30 1"/>
                <a:gd name="f37" fmla="*/ 123220 f30 1"/>
                <a:gd name="f38" fmla="*/ 121949 f30 1"/>
                <a:gd name="f39" fmla="*/ 598308 f31 1"/>
                <a:gd name="f40" fmla="*/ 120679 f30 1"/>
                <a:gd name="f41" fmla="*/ 119409 f30 1"/>
                <a:gd name="f42" fmla="*/ 599578 f31 1"/>
                <a:gd name="f43" fmla="*/ 118138 f30 1"/>
                <a:gd name="f44" fmla="*/ 602119 f31 1"/>
                <a:gd name="f45" fmla="*/ 116868 f30 1"/>
                <a:gd name="f46" fmla="*/ 15243 f31 1"/>
                <a:gd name="f47" fmla="*/ 0 f30 1"/>
                <a:gd name="f48" fmla="*/ 0 f31 1"/>
                <a:gd name="f49" fmla="*/ 7622 f30 1"/>
                <a:gd name="f50" fmla="*/ 12703 f30 1"/>
                <a:gd name="f51" fmla="*/ 130841 f30 1"/>
                <a:gd name="f52" fmla="+- f32 0 f1"/>
                <a:gd name="f53" fmla="*/ f35 1 602118"/>
                <a:gd name="f54" fmla="*/ f36 1 130841"/>
                <a:gd name="f55" fmla="*/ f37 1 130841"/>
                <a:gd name="f56" fmla="*/ f38 1 130841"/>
                <a:gd name="f57" fmla="*/ f39 1 602118"/>
                <a:gd name="f58" fmla="*/ f40 1 130841"/>
                <a:gd name="f59" fmla="*/ f41 1 130841"/>
                <a:gd name="f60" fmla="*/ f42 1 602118"/>
                <a:gd name="f61" fmla="*/ f43 1 130841"/>
                <a:gd name="f62" fmla="*/ f44 1 602118"/>
                <a:gd name="f63" fmla="*/ f45 1 130841"/>
                <a:gd name="f64" fmla="*/ f46 1 602118"/>
                <a:gd name="f65" fmla="*/ f47 1 130841"/>
                <a:gd name="f66" fmla="*/ f48 1 602118"/>
                <a:gd name="f67" fmla="*/ f49 1 130841"/>
                <a:gd name="f68" fmla="*/ f50 1 130841"/>
                <a:gd name="f69" fmla="*/ f51 1 130841"/>
                <a:gd name="f70" fmla="*/ f26 1 f33"/>
                <a:gd name="f71" fmla="*/ f27 1 f33"/>
                <a:gd name="f72" fmla="*/ f26 1 f34"/>
                <a:gd name="f73" fmla="*/ f28 1 f34"/>
                <a:gd name="f74" fmla="*/ f53 1 f33"/>
                <a:gd name="f75" fmla="*/ f54 1 f34"/>
                <a:gd name="f76" fmla="*/ f55 1 f34"/>
                <a:gd name="f77" fmla="*/ f56 1 f34"/>
                <a:gd name="f78" fmla="*/ f57 1 f33"/>
                <a:gd name="f79" fmla="*/ f58 1 f34"/>
                <a:gd name="f80" fmla="*/ f59 1 f34"/>
                <a:gd name="f81" fmla="*/ f60 1 f33"/>
                <a:gd name="f82" fmla="*/ f61 1 f34"/>
                <a:gd name="f83" fmla="*/ f62 1 f33"/>
                <a:gd name="f84" fmla="*/ f63 1 f34"/>
                <a:gd name="f85" fmla="*/ f64 1 f33"/>
                <a:gd name="f86" fmla="*/ f65 1 f34"/>
                <a:gd name="f87" fmla="*/ f66 1 f33"/>
                <a:gd name="f88" fmla="*/ f67 1 f34"/>
                <a:gd name="f89" fmla="*/ f68 1 f34"/>
                <a:gd name="f90" fmla="*/ f69 1 f34"/>
                <a:gd name="f91" fmla="*/ f70 f24 1"/>
                <a:gd name="f92" fmla="*/ f71 f24 1"/>
                <a:gd name="f93" fmla="*/ f73 f25 1"/>
                <a:gd name="f94" fmla="*/ f72 f25 1"/>
                <a:gd name="f95" fmla="*/ f74 f24 1"/>
                <a:gd name="f96" fmla="*/ f75 f25 1"/>
                <a:gd name="f97" fmla="*/ f76 f25 1"/>
                <a:gd name="f98" fmla="*/ f77 f25 1"/>
                <a:gd name="f99" fmla="*/ f78 f24 1"/>
                <a:gd name="f100" fmla="*/ f79 f25 1"/>
                <a:gd name="f101" fmla="*/ f80 f25 1"/>
                <a:gd name="f102" fmla="*/ f81 f24 1"/>
                <a:gd name="f103" fmla="*/ f82 f25 1"/>
                <a:gd name="f104" fmla="*/ f83 f24 1"/>
                <a:gd name="f105" fmla="*/ f84 f25 1"/>
                <a:gd name="f106" fmla="*/ f85 f24 1"/>
                <a:gd name="f107" fmla="*/ f86 f25 1"/>
                <a:gd name="f108" fmla="*/ f87 f24 1"/>
                <a:gd name="f109" fmla="*/ f88 f25 1"/>
                <a:gd name="f110" fmla="*/ f89 f25 1"/>
                <a:gd name="f111" fmla="*/ f90 f25 1"/>
              </a:gdLst>
              <a:ahLst/>
              <a:cxnLst>
                <a:cxn ang="3cd4">
                  <a:pos x="hc" y="t"/>
                </a:cxn>
                <a:cxn ang="0">
                  <a:pos x="r" y="vc"/>
                </a:cxn>
                <a:cxn ang="cd4">
                  <a:pos x="hc" y="b"/>
                </a:cxn>
                <a:cxn ang="cd2">
                  <a:pos x="l" y="vc"/>
                </a:cxn>
                <a:cxn ang="f52">
                  <a:pos x="f95" y="f96"/>
                </a:cxn>
                <a:cxn ang="f52">
                  <a:pos x="f95" y="f96"/>
                </a:cxn>
                <a:cxn ang="f52">
                  <a:pos x="f95" y="f96"/>
                </a:cxn>
                <a:cxn ang="f52">
                  <a:pos x="f95" y="f97"/>
                </a:cxn>
                <a:cxn ang="f52">
                  <a:pos x="f95" y="f98"/>
                </a:cxn>
                <a:cxn ang="f52">
                  <a:pos x="f99" y="f100"/>
                </a:cxn>
                <a:cxn ang="f52">
                  <a:pos x="f99" y="f101"/>
                </a:cxn>
                <a:cxn ang="f52">
                  <a:pos x="f102" y="f103"/>
                </a:cxn>
                <a:cxn ang="f52">
                  <a:pos x="f104" y="f105"/>
                </a:cxn>
                <a:cxn ang="f52">
                  <a:pos x="f106" y="f107"/>
                </a:cxn>
                <a:cxn ang="f52">
                  <a:pos x="f108" y="f109"/>
                </a:cxn>
                <a:cxn ang="f52">
                  <a:pos x="f108" y="f110"/>
                </a:cxn>
                <a:cxn ang="f52">
                  <a:pos x="f95" y="f111"/>
                </a:cxn>
                <a:cxn ang="f52">
                  <a:pos x="f95" y="f96"/>
                </a:cxn>
              </a:cxnLst>
              <a:rect l="f91" t="f94" r="f92" b="f93"/>
              <a:pathLst>
                <a:path w="602118" h="130841">
                  <a:moveTo>
                    <a:pt x="f8" y="f9"/>
                  </a:moveTo>
                  <a:lnTo>
                    <a:pt x="f8" y="f9"/>
                  </a:lnTo>
                  <a:lnTo>
                    <a:pt x="f8" y="f9"/>
                  </a:lnTo>
                  <a:cubicBezTo>
                    <a:pt x="f8" y="f10"/>
                    <a:pt x="f8" y="f10"/>
                    <a:pt x="f8" y="f11"/>
                  </a:cubicBezTo>
                  <a:cubicBezTo>
                    <a:pt x="f8" y="f11"/>
                    <a:pt x="f8" y="f11"/>
                    <a:pt x="f8" y="f12"/>
                  </a:cubicBezTo>
                  <a:cubicBezTo>
                    <a:pt x="f8" y="f12"/>
                    <a:pt x="f8" y="f13"/>
                    <a:pt x="f14" y="f13"/>
                  </a:cubicBezTo>
                  <a:lnTo>
                    <a:pt x="f14" y="f15"/>
                  </a:lnTo>
                  <a:lnTo>
                    <a:pt x="f16" y="f17"/>
                  </a:lnTo>
                  <a:lnTo>
                    <a:pt x="f18" y="f19"/>
                  </a:lnTo>
                  <a:lnTo>
                    <a:pt x="f20" y="f5"/>
                  </a:lnTo>
                  <a:lnTo>
                    <a:pt x="f5" y="f21"/>
                  </a:lnTo>
                  <a:lnTo>
                    <a:pt x="f5" y="f22"/>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49">
              <a:extLst>
                <a:ext uri="{FF2B5EF4-FFF2-40B4-BE49-F238E27FC236}">
                  <a16:creationId xmlns:a16="http://schemas.microsoft.com/office/drawing/2014/main" id="{70517457-DDE5-8CC4-8FBA-B50413100879}"/>
                </a:ext>
              </a:extLst>
            </p:cNvPr>
            <p:cNvSpPr/>
            <p:nvPr/>
          </p:nvSpPr>
          <p:spPr>
            <a:xfrm>
              <a:off x="2837831" y="148059"/>
              <a:ext cx="12701" cy="566"/>
            </a:xfrm>
            <a:custGeom>
              <a:avLst/>
              <a:gdLst>
                <a:gd name="f0" fmla="val 10800000"/>
                <a:gd name="f1" fmla="val 5400000"/>
                <a:gd name="f2" fmla="val 180"/>
                <a:gd name="f3" fmla="val w"/>
                <a:gd name="f4" fmla="val h"/>
                <a:gd name="f5" fmla="val 0"/>
                <a:gd name="f6" fmla="val 12702"/>
                <a:gd name="f7" fmla="val 564"/>
                <a:gd name="f8" fmla="val 565"/>
                <a:gd name="f9" fmla="val -706"/>
                <a:gd name="f10" fmla="+- 0 0 -90"/>
                <a:gd name="f11" fmla="*/ f3 1 12702"/>
                <a:gd name="f12" fmla="*/ f4 1 564"/>
                <a:gd name="f13" fmla="val f5"/>
                <a:gd name="f14" fmla="val f6"/>
                <a:gd name="f15" fmla="val f7"/>
                <a:gd name="f16" fmla="*/ f10 f0 1"/>
                <a:gd name="f17" fmla="+- f15 0 f13"/>
                <a:gd name="f18" fmla="+- f14 0 f13"/>
                <a:gd name="f19" fmla="*/ f16 1 f2"/>
                <a:gd name="f20" fmla="*/ f18 1 12702"/>
                <a:gd name="f21" fmla="*/ f17 1 564"/>
                <a:gd name="f22" fmla="*/ 0 f18 1"/>
                <a:gd name="f23" fmla="*/ 565 f17 1"/>
                <a:gd name="f24" fmla="+- f19 0 f1"/>
                <a:gd name="f25" fmla="*/ f22 1 12702"/>
                <a:gd name="f26" fmla="*/ f23 1 564"/>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564">
                  <a:moveTo>
                    <a:pt x="f5" y="f8"/>
                  </a:moveTo>
                  <a:lnTo>
                    <a:pt x="f5" y="f8"/>
                  </a:lnTo>
                  <a:cubicBezTo>
                    <a:pt x="f5" y="f8"/>
                    <a:pt x="f5" y="f8"/>
                    <a:pt x="f5" y="f8"/>
                  </a:cubicBezTo>
                  <a:cubicBezTo>
                    <a:pt x="f5" y="f9"/>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50">
              <a:extLst>
                <a:ext uri="{FF2B5EF4-FFF2-40B4-BE49-F238E27FC236}">
                  <a16:creationId xmlns:a16="http://schemas.microsoft.com/office/drawing/2014/main" id="{441A5D32-3913-3604-6909-6E39FB7715F3}"/>
                </a:ext>
              </a:extLst>
            </p:cNvPr>
            <p:cNvSpPr/>
            <p:nvPr/>
          </p:nvSpPr>
          <p:spPr>
            <a:xfrm>
              <a:off x="2832756" y="142271"/>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1270 f16 1"/>
                <a:gd name="f21" fmla="*/ 0 f15 1"/>
                <a:gd name="f22" fmla="*/ 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38" y="f39"/>
                </a:cxn>
              </a:cxnLst>
              <a:rect l="f34" t="f37" r="f35" b="f36"/>
              <a:pathLst>
                <a:path w="1270" h="12703">
                  <a:moveTo>
                    <a:pt x="f6" y="f5"/>
                  </a:moveTo>
                  <a:lnTo>
                    <a:pt x="f5" y="f5"/>
                  </a:lnTo>
                  <a:cubicBezTo>
                    <a:pt x="f5" y="f5"/>
                    <a:pt x="f5" y="f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51">
              <a:extLst>
                <a:ext uri="{FF2B5EF4-FFF2-40B4-BE49-F238E27FC236}">
                  <a16:creationId xmlns:a16="http://schemas.microsoft.com/office/drawing/2014/main" id="{926843D6-C500-BCEA-A443-66A2E2B141BA}"/>
                </a:ext>
              </a:extLst>
            </p:cNvPr>
            <p:cNvSpPr/>
            <p:nvPr/>
          </p:nvSpPr>
          <p:spPr>
            <a:xfrm>
              <a:off x="2835289" y="143542"/>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52">
              <a:extLst>
                <a:ext uri="{FF2B5EF4-FFF2-40B4-BE49-F238E27FC236}">
                  <a16:creationId xmlns:a16="http://schemas.microsoft.com/office/drawing/2014/main" id="{DEAC8B7F-EFDC-88E0-A82A-1FE23D442E32}"/>
                </a:ext>
              </a:extLst>
            </p:cNvPr>
            <p:cNvSpPr/>
            <p:nvPr/>
          </p:nvSpPr>
          <p:spPr>
            <a:xfrm>
              <a:off x="2837831" y="144813"/>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53">
              <a:extLst>
                <a:ext uri="{FF2B5EF4-FFF2-40B4-BE49-F238E27FC236}">
                  <a16:creationId xmlns:a16="http://schemas.microsoft.com/office/drawing/2014/main" id="{605F5E36-8A78-CE0B-A3CB-303687E77F02}"/>
                </a:ext>
              </a:extLst>
            </p:cNvPr>
            <p:cNvSpPr/>
            <p:nvPr/>
          </p:nvSpPr>
          <p:spPr>
            <a:xfrm>
              <a:off x="1717435" y="141000"/>
              <a:ext cx="1110237" cy="579263"/>
            </a:xfrm>
            <a:custGeom>
              <a:avLst/>
              <a:gdLst>
                <a:gd name="f0" fmla="val 10800000"/>
                <a:gd name="f1" fmla="val 5400000"/>
                <a:gd name="f2" fmla="val 180"/>
                <a:gd name="f3" fmla="val w"/>
                <a:gd name="f4" fmla="val h"/>
                <a:gd name="f5" fmla="val 0"/>
                <a:gd name="f6" fmla="val 1110236"/>
                <a:gd name="f7" fmla="val 579259"/>
                <a:gd name="f8" fmla="val 569097"/>
                <a:gd name="f9" fmla="val 1270"/>
                <a:gd name="f10" fmla="val 567826"/>
                <a:gd name="f11" fmla="val 2541"/>
                <a:gd name="f12" fmla="val 6351"/>
                <a:gd name="f13" fmla="val 10162"/>
                <a:gd name="f14" fmla="val 570367"/>
                <a:gd name="f15" fmla="val 574178"/>
                <a:gd name="f16" fmla="val 1106425"/>
                <a:gd name="f17" fmla="val 19055"/>
                <a:gd name="f18" fmla="val 7622"/>
                <a:gd name="f19" fmla="val 5081"/>
                <a:gd name="f20" fmla="val 1107696"/>
                <a:gd name="f21" fmla="val 1089911"/>
                <a:gd name="f22" fmla="val 11433"/>
                <a:gd name="f23" fmla="+- 0 0 -90"/>
                <a:gd name="f24" fmla="*/ f3 1 1110236"/>
                <a:gd name="f25" fmla="*/ f4 1 579259"/>
                <a:gd name="f26" fmla="val f5"/>
                <a:gd name="f27" fmla="val f6"/>
                <a:gd name="f28" fmla="val f7"/>
                <a:gd name="f29" fmla="*/ f23 f0 1"/>
                <a:gd name="f30" fmla="+- f28 0 f26"/>
                <a:gd name="f31" fmla="+- f27 0 f26"/>
                <a:gd name="f32" fmla="*/ f29 1 f2"/>
                <a:gd name="f33" fmla="*/ f31 1 1110236"/>
                <a:gd name="f34" fmla="*/ f30 1 579259"/>
                <a:gd name="f35" fmla="*/ 0 f31 1"/>
                <a:gd name="f36" fmla="*/ 569097 f30 1"/>
                <a:gd name="f37" fmla="*/ 2541 f31 1"/>
                <a:gd name="f38" fmla="*/ 567826 f30 1"/>
                <a:gd name="f39" fmla="*/ 10162 f31 1"/>
                <a:gd name="f40" fmla="*/ 574178 f30 1"/>
                <a:gd name="f41" fmla="*/ 579259 f30 1"/>
                <a:gd name="f42" fmla="*/ 1106425 f31 1"/>
                <a:gd name="f43" fmla="*/ 19055 f30 1"/>
                <a:gd name="f44" fmla="*/ 7622 f30 1"/>
                <a:gd name="f45" fmla="*/ 1110236 f31 1"/>
                <a:gd name="f46" fmla="*/ 0 f30 1"/>
                <a:gd name="f47" fmla="*/ 1089911 f31 1"/>
                <a:gd name="f48" fmla="*/ 11433 f30 1"/>
                <a:gd name="f49" fmla="+- f32 0 f1"/>
                <a:gd name="f50" fmla="*/ f35 1 1110236"/>
                <a:gd name="f51" fmla="*/ f36 1 579259"/>
                <a:gd name="f52" fmla="*/ f37 1 1110236"/>
                <a:gd name="f53" fmla="*/ f38 1 579259"/>
                <a:gd name="f54" fmla="*/ f39 1 1110236"/>
                <a:gd name="f55" fmla="*/ f40 1 579259"/>
                <a:gd name="f56" fmla="*/ f41 1 579259"/>
                <a:gd name="f57" fmla="*/ f42 1 1110236"/>
                <a:gd name="f58" fmla="*/ f43 1 579259"/>
                <a:gd name="f59" fmla="*/ f44 1 579259"/>
                <a:gd name="f60" fmla="*/ f45 1 1110236"/>
                <a:gd name="f61" fmla="*/ f46 1 579259"/>
                <a:gd name="f62" fmla="*/ f47 1 1110236"/>
                <a:gd name="f63" fmla="*/ f48 1 579259"/>
                <a:gd name="f64" fmla="*/ f26 1 f33"/>
                <a:gd name="f65" fmla="*/ f27 1 f33"/>
                <a:gd name="f66" fmla="*/ f26 1 f34"/>
                <a:gd name="f67" fmla="*/ f28 1 f34"/>
                <a:gd name="f68" fmla="*/ f50 1 f33"/>
                <a:gd name="f69" fmla="*/ f51 1 f34"/>
                <a:gd name="f70" fmla="*/ f52 1 f33"/>
                <a:gd name="f71" fmla="*/ f53 1 f34"/>
                <a:gd name="f72" fmla="*/ f54 1 f33"/>
                <a:gd name="f73" fmla="*/ f55 1 f34"/>
                <a:gd name="f74" fmla="*/ f56 1 f34"/>
                <a:gd name="f75" fmla="*/ f57 1 f33"/>
                <a:gd name="f76" fmla="*/ f58 1 f34"/>
                <a:gd name="f77" fmla="*/ f59 1 f34"/>
                <a:gd name="f78" fmla="*/ f60 1 f33"/>
                <a:gd name="f79" fmla="*/ f61 1 f34"/>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5 1"/>
                <a:gd name="f92" fmla="*/ f74 f25 1"/>
                <a:gd name="f93" fmla="*/ f75 f24 1"/>
                <a:gd name="f94" fmla="*/ f76 f25 1"/>
                <a:gd name="f95" fmla="*/ f77 f25 1"/>
                <a:gd name="f96" fmla="*/ f78 f24 1"/>
                <a:gd name="f97" fmla="*/ f79 f25 1"/>
                <a:gd name="f98" fmla="*/ f80 f24 1"/>
                <a:gd name="f99" fmla="*/ f81 f25 1"/>
              </a:gdLst>
              <a:ahLst/>
              <a:cxnLst>
                <a:cxn ang="3cd4">
                  <a:pos x="hc" y="t"/>
                </a:cxn>
                <a:cxn ang="0">
                  <a:pos x="r" y="vc"/>
                </a:cxn>
                <a:cxn ang="cd4">
                  <a:pos x="hc" y="b"/>
                </a:cxn>
                <a:cxn ang="cd2">
                  <a:pos x="l" y="vc"/>
                </a:cxn>
                <a:cxn ang="f49">
                  <a:pos x="f86" y="f87"/>
                </a:cxn>
                <a:cxn ang="f49">
                  <a:pos x="f86" y="f87"/>
                </a:cxn>
                <a:cxn ang="f49">
                  <a:pos x="f88" y="f89"/>
                </a:cxn>
                <a:cxn ang="f49">
                  <a:pos x="f90" y="f91"/>
                </a:cxn>
                <a:cxn ang="f49">
                  <a:pos x="f90" y="f91"/>
                </a:cxn>
                <a:cxn ang="f49">
                  <a:pos x="f90" y="f92"/>
                </a:cxn>
                <a:cxn ang="f49">
                  <a:pos x="f93" y="f94"/>
                </a:cxn>
                <a:cxn ang="f49">
                  <a:pos x="f93" y="f95"/>
                </a:cxn>
                <a:cxn ang="f49">
                  <a:pos x="f96" y="f97"/>
                </a:cxn>
                <a:cxn ang="f49">
                  <a:pos x="f96" y="f97"/>
                </a:cxn>
                <a:cxn ang="f49">
                  <a:pos x="f98" y="f99"/>
                </a:cxn>
                <a:cxn ang="f49">
                  <a:pos x="f88" y="f89"/>
                </a:cxn>
                <a:cxn ang="f49">
                  <a:pos x="f86" y="f87"/>
                </a:cxn>
              </a:cxnLst>
              <a:rect l="f82" t="f85" r="f83" b="f84"/>
              <a:pathLst>
                <a:path w="1110236" h="579259">
                  <a:moveTo>
                    <a:pt x="f5" y="f8"/>
                  </a:moveTo>
                  <a:lnTo>
                    <a:pt x="f5" y="f8"/>
                  </a:lnTo>
                  <a:cubicBezTo>
                    <a:pt x="f5" y="f8"/>
                    <a:pt x="f9" y="f10"/>
                    <a:pt x="f11" y="f10"/>
                  </a:cubicBezTo>
                  <a:cubicBezTo>
                    <a:pt x="f12" y="f10"/>
                    <a:pt x="f13" y="f14"/>
                    <a:pt x="f13" y="f15"/>
                  </a:cubicBezTo>
                  <a:cubicBezTo>
                    <a:pt x="f13" y="f15"/>
                    <a:pt x="f13" y="f15"/>
                    <a:pt x="f13" y="f15"/>
                  </a:cubicBezTo>
                  <a:lnTo>
                    <a:pt x="f13" y="f7"/>
                  </a:lnTo>
                  <a:lnTo>
                    <a:pt x="f16" y="f17"/>
                  </a:lnTo>
                  <a:lnTo>
                    <a:pt x="f16" y="f18"/>
                  </a:lnTo>
                  <a:cubicBezTo>
                    <a:pt x="f16" y="f19"/>
                    <a:pt x="f20" y="f11"/>
                    <a:pt x="f6" y="f5"/>
                  </a:cubicBezTo>
                  <a:lnTo>
                    <a:pt x="f6" y="f5"/>
                  </a:lnTo>
                  <a:lnTo>
                    <a:pt x="f21" y="f22"/>
                  </a:lnTo>
                  <a:lnTo>
                    <a:pt x="f11" y="f1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254">
              <a:extLst>
                <a:ext uri="{FF2B5EF4-FFF2-40B4-BE49-F238E27FC236}">
                  <a16:creationId xmlns:a16="http://schemas.microsoft.com/office/drawing/2014/main" id="{13C305CB-D871-6A7F-3099-95AC4F253570}"/>
                </a:ext>
              </a:extLst>
            </p:cNvPr>
            <p:cNvSpPr/>
            <p:nvPr/>
          </p:nvSpPr>
          <p:spPr>
            <a:xfrm>
              <a:off x="1413836" y="4369844"/>
              <a:ext cx="45729" cy="470010"/>
            </a:xfrm>
            <a:custGeom>
              <a:avLst/>
              <a:gdLst>
                <a:gd name="f0" fmla="val 10800000"/>
                <a:gd name="f1" fmla="val 5400000"/>
                <a:gd name="f2" fmla="val 180"/>
                <a:gd name="f3" fmla="val w"/>
                <a:gd name="f4" fmla="val h"/>
                <a:gd name="f5" fmla="val 0"/>
                <a:gd name="f6" fmla="val 45730"/>
                <a:gd name="f7" fmla="val 470012"/>
                <a:gd name="f8" fmla="val 38109"/>
                <a:gd name="f9" fmla="val 461121"/>
                <a:gd name="f10" fmla="val 40649"/>
                <a:gd name="f11" fmla="val 43190"/>
                <a:gd name="f12" fmla="val 462391"/>
                <a:gd name="f13" fmla="val 44460"/>
                <a:gd name="f14" fmla="val 464932"/>
                <a:gd name="f15" fmla="val 45731"/>
                <a:gd name="f16" fmla="val 466202"/>
                <a:gd name="f17" fmla="val 467472"/>
                <a:gd name="f18" fmla="val 470013"/>
                <a:gd name="f19" fmla="val 468742"/>
                <a:gd name="f20" fmla="val 463661"/>
                <a:gd name="f21" fmla="val 7622"/>
                <a:gd name="f22" fmla="val 3811"/>
                <a:gd name="f23" fmla="val 2541"/>
                <a:gd name="f24" fmla="val 5081"/>
                <a:gd name="f25" fmla="+- 0 0 -90"/>
                <a:gd name="f26" fmla="*/ f3 1 45730"/>
                <a:gd name="f27" fmla="*/ f4 1 470012"/>
                <a:gd name="f28" fmla="val f5"/>
                <a:gd name="f29" fmla="val f6"/>
                <a:gd name="f30" fmla="val f7"/>
                <a:gd name="f31" fmla="*/ f25 f0 1"/>
                <a:gd name="f32" fmla="+- f30 0 f28"/>
                <a:gd name="f33" fmla="+- f29 0 f28"/>
                <a:gd name="f34" fmla="*/ f31 1 f2"/>
                <a:gd name="f35" fmla="*/ f33 1 45730"/>
                <a:gd name="f36" fmla="*/ f32 1 470012"/>
                <a:gd name="f37" fmla="*/ 38109 f33 1"/>
                <a:gd name="f38" fmla="*/ 461121 f32 1"/>
                <a:gd name="f39" fmla="*/ 44460 f33 1"/>
                <a:gd name="f40" fmla="*/ 464932 f32 1"/>
                <a:gd name="f41" fmla="*/ 45731 f33 1"/>
                <a:gd name="f42" fmla="*/ 470013 f32 1"/>
                <a:gd name="f43" fmla="*/ 468742 f32 1"/>
                <a:gd name="f44" fmla="*/ 463661 f32 1"/>
                <a:gd name="f45" fmla="*/ 7622 f33 1"/>
                <a:gd name="f46" fmla="*/ 0 f32 1"/>
                <a:gd name="f47" fmla="*/ 3811 f33 1"/>
                <a:gd name="f48" fmla="*/ 2541 f32 1"/>
                <a:gd name="f49" fmla="*/ 0 f33 1"/>
                <a:gd name="f50" fmla="*/ 5081 f32 1"/>
                <a:gd name="f51" fmla="+- f34 0 f1"/>
                <a:gd name="f52" fmla="*/ f37 1 45730"/>
                <a:gd name="f53" fmla="*/ f38 1 470012"/>
                <a:gd name="f54" fmla="*/ f39 1 45730"/>
                <a:gd name="f55" fmla="*/ f40 1 470012"/>
                <a:gd name="f56" fmla="*/ f41 1 45730"/>
                <a:gd name="f57" fmla="*/ f42 1 470012"/>
                <a:gd name="f58" fmla="*/ f43 1 470012"/>
                <a:gd name="f59" fmla="*/ f44 1 470012"/>
                <a:gd name="f60" fmla="*/ f45 1 45730"/>
                <a:gd name="f61" fmla="*/ f46 1 470012"/>
                <a:gd name="f62" fmla="*/ f47 1 45730"/>
                <a:gd name="f63" fmla="*/ f48 1 470012"/>
                <a:gd name="f64" fmla="*/ f49 1 45730"/>
                <a:gd name="f65" fmla="*/ f50 1 470012"/>
                <a:gd name="f66" fmla="*/ f28 1 f35"/>
                <a:gd name="f67" fmla="*/ f29 1 f35"/>
                <a:gd name="f68" fmla="*/ f28 1 f36"/>
                <a:gd name="f69" fmla="*/ f30 1 f36"/>
                <a:gd name="f70" fmla="*/ f52 1 f35"/>
                <a:gd name="f71" fmla="*/ f53 1 f36"/>
                <a:gd name="f72" fmla="*/ f54 1 f35"/>
                <a:gd name="f73" fmla="*/ f55 1 f36"/>
                <a:gd name="f74" fmla="*/ f56 1 f35"/>
                <a:gd name="f75" fmla="*/ f57 1 f36"/>
                <a:gd name="f76" fmla="*/ f58 1 f36"/>
                <a:gd name="f77" fmla="*/ f59 1 f36"/>
                <a:gd name="f78" fmla="*/ f60 1 f35"/>
                <a:gd name="f79" fmla="*/ f61 1 f36"/>
                <a:gd name="f80" fmla="*/ f62 1 f35"/>
                <a:gd name="f81" fmla="*/ f63 1 f36"/>
                <a:gd name="f82" fmla="*/ f64 1 f35"/>
                <a:gd name="f83" fmla="*/ f65 1 f36"/>
                <a:gd name="f84" fmla="*/ f66 f26 1"/>
                <a:gd name="f85" fmla="*/ f67 f26 1"/>
                <a:gd name="f86" fmla="*/ f69 f27 1"/>
                <a:gd name="f87" fmla="*/ f68 f27 1"/>
                <a:gd name="f88" fmla="*/ f70 f26 1"/>
                <a:gd name="f89" fmla="*/ f71 f27 1"/>
                <a:gd name="f90" fmla="*/ f72 f26 1"/>
                <a:gd name="f91" fmla="*/ f73 f27 1"/>
                <a:gd name="f92" fmla="*/ f74 f26 1"/>
                <a:gd name="f93" fmla="*/ f75 f27 1"/>
                <a:gd name="f94" fmla="*/ f76 f27 1"/>
                <a:gd name="f95" fmla="*/ f77 f27 1"/>
                <a:gd name="f96" fmla="*/ f78 f26 1"/>
                <a:gd name="f97" fmla="*/ f79 f27 1"/>
                <a:gd name="f98" fmla="*/ f80 f26 1"/>
                <a:gd name="f99" fmla="*/ f81 f27 1"/>
                <a:gd name="f100" fmla="*/ f82 f26 1"/>
                <a:gd name="f101" fmla="*/ f83 f27 1"/>
              </a:gdLst>
              <a:ahLst/>
              <a:cxnLst>
                <a:cxn ang="3cd4">
                  <a:pos x="hc" y="t"/>
                </a:cxn>
                <a:cxn ang="0">
                  <a:pos x="r" y="vc"/>
                </a:cxn>
                <a:cxn ang="cd4">
                  <a:pos x="hc" y="b"/>
                </a:cxn>
                <a:cxn ang="cd2">
                  <a:pos x="l" y="vc"/>
                </a:cxn>
                <a:cxn ang="f51">
                  <a:pos x="f88" y="f89"/>
                </a:cxn>
                <a:cxn ang="f51">
                  <a:pos x="f90" y="f91"/>
                </a:cxn>
                <a:cxn ang="f51">
                  <a:pos x="f92" y="f93"/>
                </a:cxn>
                <a:cxn ang="f51">
                  <a:pos x="f92" y="f94"/>
                </a:cxn>
                <a:cxn ang="f51">
                  <a:pos x="f92" y="f94"/>
                </a:cxn>
                <a:cxn ang="f51">
                  <a:pos x="f92" y="f95"/>
                </a:cxn>
                <a:cxn ang="f51">
                  <a:pos x="f96" y="f97"/>
                </a:cxn>
                <a:cxn ang="f51">
                  <a:pos x="f98" y="f99"/>
                </a:cxn>
                <a:cxn ang="f51">
                  <a:pos x="f100" y="f101"/>
                </a:cxn>
                <a:cxn ang="f51">
                  <a:pos x="f88" y="f89"/>
                </a:cxn>
              </a:cxnLst>
              <a:rect l="f84" t="f87" r="f85" b="f86"/>
              <a:pathLst>
                <a:path w="45730" h="470012">
                  <a:moveTo>
                    <a:pt x="f8" y="f9"/>
                  </a:moveTo>
                  <a:cubicBezTo>
                    <a:pt x="f10" y="f9"/>
                    <a:pt x="f11" y="f12"/>
                    <a:pt x="f13" y="f14"/>
                  </a:cubicBezTo>
                  <a:cubicBezTo>
                    <a:pt x="f15" y="f16"/>
                    <a:pt x="f15" y="f17"/>
                    <a:pt x="f15" y="f18"/>
                  </a:cubicBezTo>
                  <a:cubicBezTo>
                    <a:pt x="f15" y="f18"/>
                    <a:pt x="f15" y="f18"/>
                    <a:pt x="f15" y="f19"/>
                  </a:cubicBezTo>
                  <a:lnTo>
                    <a:pt x="f15" y="f19"/>
                  </a:lnTo>
                  <a:lnTo>
                    <a:pt x="f15" y="f20"/>
                  </a:lnTo>
                  <a:lnTo>
                    <a:pt x="f21" y="f5"/>
                  </a:lnTo>
                  <a:lnTo>
                    <a:pt x="f22" y="f23"/>
                  </a:lnTo>
                  <a:lnTo>
                    <a:pt x="f5" y="f2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255">
              <a:extLst>
                <a:ext uri="{FF2B5EF4-FFF2-40B4-BE49-F238E27FC236}">
                  <a16:creationId xmlns:a16="http://schemas.microsoft.com/office/drawing/2014/main" id="{B5842EAF-D56E-FC44-DB35-A493661E6702}"/>
                </a:ext>
              </a:extLst>
            </p:cNvPr>
            <p:cNvSpPr/>
            <p:nvPr/>
          </p:nvSpPr>
          <p:spPr>
            <a:xfrm>
              <a:off x="1459565" y="4840568"/>
              <a:ext cx="12701" cy="566"/>
            </a:xfrm>
            <a:custGeom>
              <a:avLst/>
              <a:gdLst>
                <a:gd name="f0" fmla="val 10800000"/>
                <a:gd name="f1" fmla="val 5400000"/>
                <a:gd name="f2" fmla="val 180"/>
                <a:gd name="f3" fmla="val w"/>
                <a:gd name="f4" fmla="val h"/>
                <a:gd name="f5" fmla="val 0"/>
                <a:gd name="f6" fmla="val 12702"/>
                <a:gd name="f7" fmla="val 564"/>
                <a:gd name="f8" fmla="val 565"/>
                <a:gd name="f9" fmla="val -706"/>
                <a:gd name="f10" fmla="+- 0 0 -90"/>
                <a:gd name="f11" fmla="*/ f3 1 12702"/>
                <a:gd name="f12" fmla="*/ f4 1 564"/>
                <a:gd name="f13" fmla="val f5"/>
                <a:gd name="f14" fmla="val f6"/>
                <a:gd name="f15" fmla="val f7"/>
                <a:gd name="f16" fmla="*/ f10 f0 1"/>
                <a:gd name="f17" fmla="+- f15 0 f13"/>
                <a:gd name="f18" fmla="+- f14 0 f13"/>
                <a:gd name="f19" fmla="*/ f16 1 f2"/>
                <a:gd name="f20" fmla="*/ f18 1 12702"/>
                <a:gd name="f21" fmla="*/ f17 1 564"/>
                <a:gd name="f22" fmla="*/ 0 f18 1"/>
                <a:gd name="f23" fmla="*/ 565 f17 1"/>
                <a:gd name="f24" fmla="+- f19 0 f1"/>
                <a:gd name="f25" fmla="*/ f22 1 12702"/>
                <a:gd name="f26" fmla="*/ f23 1 564"/>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564">
                  <a:moveTo>
                    <a:pt x="f5" y="f8"/>
                  </a:moveTo>
                  <a:cubicBezTo>
                    <a:pt x="f5" y="f8"/>
                    <a:pt x="f5" y="f9"/>
                    <a:pt x="f5" y="f8"/>
                  </a:cubicBez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256">
              <a:extLst>
                <a:ext uri="{FF2B5EF4-FFF2-40B4-BE49-F238E27FC236}">
                  <a16:creationId xmlns:a16="http://schemas.microsoft.com/office/drawing/2014/main" id="{705AB13B-930E-6628-43A7-B5476C3D6143}"/>
                </a:ext>
              </a:extLst>
            </p:cNvPr>
            <p:cNvSpPr/>
            <p:nvPr/>
          </p:nvSpPr>
          <p:spPr>
            <a:xfrm>
              <a:off x="1458294" y="4842406"/>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257">
              <a:extLst>
                <a:ext uri="{FF2B5EF4-FFF2-40B4-BE49-F238E27FC236}">
                  <a16:creationId xmlns:a16="http://schemas.microsoft.com/office/drawing/2014/main" id="{4C85A6CE-A8A1-53B1-FC6C-C9E0AB7549A8}"/>
                </a:ext>
              </a:extLst>
            </p:cNvPr>
            <p:cNvSpPr/>
            <p:nvPr/>
          </p:nvSpPr>
          <p:spPr>
            <a:xfrm>
              <a:off x="1775865" y="1411312"/>
              <a:ext cx="565282" cy="136245"/>
            </a:xfrm>
            <a:custGeom>
              <a:avLst/>
              <a:gdLst>
                <a:gd name="f0" fmla="val 10800000"/>
                <a:gd name="f1" fmla="val 5400000"/>
                <a:gd name="f2" fmla="val 180"/>
                <a:gd name="f3" fmla="val w"/>
                <a:gd name="f4" fmla="val h"/>
                <a:gd name="f5" fmla="val 0"/>
                <a:gd name="f6" fmla="val 565280"/>
                <a:gd name="f7" fmla="val 136246"/>
                <a:gd name="f8" fmla="val 1270"/>
                <a:gd name="f9" fmla="val 15244"/>
                <a:gd name="f10" fmla="val 551307"/>
                <a:gd name="f11" fmla="val 134652"/>
                <a:gd name="f12" fmla="val 556388"/>
                <a:gd name="f13" fmla="val 135923"/>
                <a:gd name="f14" fmla="val 560199"/>
                <a:gd name="f15" fmla="val 137193"/>
                <a:gd name="f16" fmla="val 564010"/>
                <a:gd name="f17" fmla="val 129571"/>
                <a:gd name="f18" fmla="val 128301"/>
                <a:gd name="f19" fmla="val 127030"/>
                <a:gd name="f20" fmla="val 125760"/>
                <a:gd name="f21" fmla="val 124490"/>
                <a:gd name="f22" fmla="val 123220"/>
                <a:gd name="f23" fmla="val 562740"/>
                <a:gd name="f24" fmla="val 121949"/>
                <a:gd name="f25" fmla="val 561469"/>
                <a:gd name="f26" fmla="val 557659"/>
                <a:gd name="f27" fmla="val 2541"/>
                <a:gd name="f28" fmla="val 5081"/>
                <a:gd name="f29" fmla="+- 0 0 -90"/>
                <a:gd name="f30" fmla="*/ f3 1 565280"/>
                <a:gd name="f31" fmla="*/ f4 1 136246"/>
                <a:gd name="f32" fmla="val f5"/>
                <a:gd name="f33" fmla="val f6"/>
                <a:gd name="f34" fmla="val f7"/>
                <a:gd name="f35" fmla="*/ f29 f0 1"/>
                <a:gd name="f36" fmla="+- f34 0 f32"/>
                <a:gd name="f37" fmla="+- f33 0 f32"/>
                <a:gd name="f38" fmla="*/ f35 1 f2"/>
                <a:gd name="f39" fmla="*/ f37 1 565280"/>
                <a:gd name="f40" fmla="*/ f36 1 136246"/>
                <a:gd name="f41" fmla="*/ 1270 f37 1"/>
                <a:gd name="f42" fmla="*/ 15244 f36 1"/>
                <a:gd name="f43" fmla="*/ 551307 f37 1"/>
                <a:gd name="f44" fmla="*/ 134652 f36 1"/>
                <a:gd name="f45" fmla="*/ 556388 f37 1"/>
                <a:gd name="f46" fmla="*/ 135923 f36 1"/>
                <a:gd name="f47" fmla="*/ 565280 f37 1"/>
                <a:gd name="f48" fmla="*/ 129571 f36 1"/>
                <a:gd name="f49" fmla="*/ 127030 f36 1"/>
                <a:gd name="f50" fmla="*/ 125760 f36 1"/>
                <a:gd name="f51" fmla="*/ 124490 f36 1"/>
                <a:gd name="f52" fmla="*/ 564010 f37 1"/>
                <a:gd name="f53" fmla="*/ 123220 f36 1"/>
                <a:gd name="f54" fmla="*/ 562740 f37 1"/>
                <a:gd name="f55" fmla="*/ 121949 f36 1"/>
                <a:gd name="f56" fmla="*/ 561469 f37 1"/>
                <a:gd name="f57" fmla="*/ 560199 f37 1"/>
                <a:gd name="f58" fmla="*/ 557659 f37 1"/>
                <a:gd name="f59" fmla="*/ 2541 f37 1"/>
                <a:gd name="f60" fmla="*/ 0 f36 1"/>
                <a:gd name="f61" fmla="*/ 0 f37 1"/>
                <a:gd name="f62" fmla="*/ 5081 f36 1"/>
                <a:gd name="f63" fmla="+- f38 0 f1"/>
                <a:gd name="f64" fmla="*/ f41 1 565280"/>
                <a:gd name="f65" fmla="*/ f42 1 136246"/>
                <a:gd name="f66" fmla="*/ f43 1 565280"/>
                <a:gd name="f67" fmla="*/ f44 1 136246"/>
                <a:gd name="f68" fmla="*/ f45 1 565280"/>
                <a:gd name="f69" fmla="*/ f46 1 136246"/>
                <a:gd name="f70" fmla="*/ f47 1 565280"/>
                <a:gd name="f71" fmla="*/ f48 1 136246"/>
                <a:gd name="f72" fmla="*/ f49 1 136246"/>
                <a:gd name="f73" fmla="*/ f50 1 136246"/>
                <a:gd name="f74" fmla="*/ f51 1 136246"/>
                <a:gd name="f75" fmla="*/ f52 1 565280"/>
                <a:gd name="f76" fmla="*/ f53 1 136246"/>
                <a:gd name="f77" fmla="*/ f54 1 565280"/>
                <a:gd name="f78" fmla="*/ f55 1 136246"/>
                <a:gd name="f79" fmla="*/ f56 1 565280"/>
                <a:gd name="f80" fmla="*/ f57 1 565280"/>
                <a:gd name="f81" fmla="*/ f58 1 565280"/>
                <a:gd name="f82" fmla="*/ f59 1 565280"/>
                <a:gd name="f83" fmla="*/ f60 1 136246"/>
                <a:gd name="f84" fmla="*/ f61 1 565280"/>
                <a:gd name="f85" fmla="*/ f62 1 136246"/>
                <a:gd name="f86" fmla="*/ f32 1 f39"/>
                <a:gd name="f87" fmla="*/ f33 1 f39"/>
                <a:gd name="f88" fmla="*/ f32 1 f40"/>
                <a:gd name="f89" fmla="*/ f34 1 f40"/>
                <a:gd name="f90" fmla="*/ f64 1 f39"/>
                <a:gd name="f91" fmla="*/ f65 1 f40"/>
                <a:gd name="f92" fmla="*/ f66 1 f39"/>
                <a:gd name="f93" fmla="*/ f67 1 f40"/>
                <a:gd name="f94" fmla="*/ f68 1 f39"/>
                <a:gd name="f95" fmla="*/ f69 1 f40"/>
                <a:gd name="f96" fmla="*/ f70 1 f39"/>
                <a:gd name="f97" fmla="*/ f71 1 f40"/>
                <a:gd name="f98" fmla="*/ f72 1 f40"/>
                <a:gd name="f99" fmla="*/ f73 1 f40"/>
                <a:gd name="f100" fmla="*/ f74 1 f40"/>
                <a:gd name="f101" fmla="*/ f75 1 f39"/>
                <a:gd name="f102" fmla="*/ f76 1 f40"/>
                <a:gd name="f103" fmla="*/ f77 1 f39"/>
                <a:gd name="f104" fmla="*/ f78 1 f40"/>
                <a:gd name="f105" fmla="*/ f79 1 f39"/>
                <a:gd name="f106" fmla="*/ f80 1 f39"/>
                <a:gd name="f107" fmla="*/ f81 1 f39"/>
                <a:gd name="f108" fmla="*/ f82 1 f39"/>
                <a:gd name="f109" fmla="*/ f83 1 f40"/>
                <a:gd name="f110" fmla="*/ f84 1 f39"/>
                <a:gd name="f111" fmla="*/ f85 1 f40"/>
                <a:gd name="f112" fmla="*/ f86 f30 1"/>
                <a:gd name="f113" fmla="*/ f87 f30 1"/>
                <a:gd name="f114" fmla="*/ f89 f31 1"/>
                <a:gd name="f115" fmla="*/ f88 f31 1"/>
                <a:gd name="f116" fmla="*/ f90 f30 1"/>
                <a:gd name="f117" fmla="*/ f91 f31 1"/>
                <a:gd name="f118" fmla="*/ f92 f30 1"/>
                <a:gd name="f119" fmla="*/ f93 f31 1"/>
                <a:gd name="f120" fmla="*/ f94 f30 1"/>
                <a:gd name="f121" fmla="*/ f95 f31 1"/>
                <a:gd name="f122" fmla="*/ f96 f30 1"/>
                <a:gd name="f123" fmla="*/ f97 f31 1"/>
                <a:gd name="f124" fmla="*/ f98 f31 1"/>
                <a:gd name="f125" fmla="*/ f99 f31 1"/>
                <a:gd name="f126" fmla="*/ f100 f31 1"/>
                <a:gd name="f127" fmla="*/ f101 f30 1"/>
                <a:gd name="f128" fmla="*/ f102 f31 1"/>
                <a:gd name="f129" fmla="*/ f103 f30 1"/>
                <a:gd name="f130" fmla="*/ f104 f31 1"/>
                <a:gd name="f131" fmla="*/ f105 f30 1"/>
                <a:gd name="f132" fmla="*/ f106 f30 1"/>
                <a:gd name="f133" fmla="*/ f107 f30 1"/>
                <a:gd name="f134" fmla="*/ f108 f30 1"/>
                <a:gd name="f135" fmla="*/ f109 f31 1"/>
                <a:gd name="f136" fmla="*/ f110 f30 1"/>
                <a:gd name="f137" fmla="*/ f111 f31 1"/>
              </a:gdLst>
              <a:ahLst/>
              <a:cxnLst>
                <a:cxn ang="3cd4">
                  <a:pos x="hc" y="t"/>
                </a:cxn>
                <a:cxn ang="0">
                  <a:pos x="r" y="vc"/>
                </a:cxn>
                <a:cxn ang="cd4">
                  <a:pos x="hc" y="b"/>
                </a:cxn>
                <a:cxn ang="cd2">
                  <a:pos x="l" y="vc"/>
                </a:cxn>
                <a:cxn ang="f63">
                  <a:pos x="f116" y="f117"/>
                </a:cxn>
                <a:cxn ang="f63">
                  <a:pos x="f118" y="f119"/>
                </a:cxn>
                <a:cxn ang="f63">
                  <a:pos x="f120" y="f121"/>
                </a:cxn>
                <a:cxn ang="f63">
                  <a:pos x="f122" y="f123"/>
                </a:cxn>
                <a:cxn ang="f63">
                  <a:pos x="f122" y="f124"/>
                </a:cxn>
                <a:cxn ang="f63">
                  <a:pos x="f122" y="f125"/>
                </a:cxn>
                <a:cxn ang="f63">
                  <a:pos x="f122" y="f126"/>
                </a:cxn>
                <a:cxn ang="f63">
                  <a:pos x="f127" y="f128"/>
                </a:cxn>
                <a:cxn ang="f63">
                  <a:pos x="f129" y="f130"/>
                </a:cxn>
                <a:cxn ang="f63">
                  <a:pos x="f131" y="f130"/>
                </a:cxn>
                <a:cxn ang="f63">
                  <a:pos x="f132" y="f130"/>
                </a:cxn>
                <a:cxn ang="f63">
                  <a:pos x="f132" y="f130"/>
                </a:cxn>
                <a:cxn ang="f63">
                  <a:pos x="f133" y="f130"/>
                </a:cxn>
                <a:cxn ang="f63">
                  <a:pos x="f134" y="f135"/>
                </a:cxn>
                <a:cxn ang="f63">
                  <a:pos x="f136" y="f135"/>
                </a:cxn>
                <a:cxn ang="f63">
                  <a:pos x="f136" y="f137"/>
                </a:cxn>
                <a:cxn ang="f63">
                  <a:pos x="f116" y="f117"/>
                </a:cxn>
              </a:cxnLst>
              <a:rect l="f112" t="f115" r="f113" b="f114"/>
              <a:pathLst>
                <a:path w="565280" h="136246">
                  <a:moveTo>
                    <a:pt x="f8" y="f9"/>
                  </a:moveTo>
                  <a:lnTo>
                    <a:pt x="f10" y="f11"/>
                  </a:lnTo>
                  <a:lnTo>
                    <a:pt x="f12" y="f13"/>
                  </a:lnTo>
                  <a:cubicBezTo>
                    <a:pt x="f14" y="f15"/>
                    <a:pt x="f16" y="f11"/>
                    <a:pt x="f6" y="f17"/>
                  </a:cubicBezTo>
                  <a:cubicBezTo>
                    <a:pt x="f6" y="f18"/>
                    <a:pt x="f6" y="f18"/>
                    <a:pt x="f6" y="f19"/>
                  </a:cubicBezTo>
                  <a:cubicBezTo>
                    <a:pt x="f6" y="f19"/>
                    <a:pt x="f6" y="f20"/>
                    <a:pt x="f6" y="f20"/>
                  </a:cubicBezTo>
                  <a:cubicBezTo>
                    <a:pt x="f6" y="f20"/>
                    <a:pt x="f6" y="f21"/>
                    <a:pt x="f6" y="f21"/>
                  </a:cubicBezTo>
                  <a:cubicBezTo>
                    <a:pt x="f6" y="f21"/>
                    <a:pt x="f6" y="f22"/>
                    <a:pt x="f16" y="f22"/>
                  </a:cubicBezTo>
                  <a:cubicBezTo>
                    <a:pt x="f16" y="f22"/>
                    <a:pt x="f23" y="f24"/>
                    <a:pt x="f23" y="f24"/>
                  </a:cubicBezTo>
                  <a:lnTo>
                    <a:pt x="f25" y="f24"/>
                  </a:lnTo>
                  <a:cubicBezTo>
                    <a:pt x="f25" y="f24"/>
                    <a:pt x="f14" y="f24"/>
                    <a:pt x="f14" y="f24"/>
                  </a:cubicBezTo>
                  <a:lnTo>
                    <a:pt x="f14" y="f24"/>
                  </a:lnTo>
                  <a:lnTo>
                    <a:pt x="f26" y="f24"/>
                  </a:lnTo>
                  <a:lnTo>
                    <a:pt x="f27" y="f5"/>
                  </a:lnTo>
                  <a:lnTo>
                    <a:pt x="f5" y="f5"/>
                  </a:lnTo>
                  <a:lnTo>
                    <a:pt x="f5" y="f2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258">
              <a:extLst>
                <a:ext uri="{FF2B5EF4-FFF2-40B4-BE49-F238E27FC236}">
                  <a16:creationId xmlns:a16="http://schemas.microsoft.com/office/drawing/2014/main" id="{72D0F837-B1E4-1DD2-E494-890E75F63A97}"/>
                </a:ext>
              </a:extLst>
            </p:cNvPr>
            <p:cNvSpPr/>
            <p:nvPr/>
          </p:nvSpPr>
          <p:spPr>
            <a:xfrm>
              <a:off x="1759351" y="1416387"/>
              <a:ext cx="151159" cy="1985482"/>
            </a:xfrm>
            <a:custGeom>
              <a:avLst/>
              <a:gdLst>
                <a:gd name="f0" fmla="val 10800000"/>
                <a:gd name="f1" fmla="val 5400000"/>
                <a:gd name="f2" fmla="val 180"/>
                <a:gd name="f3" fmla="val w"/>
                <a:gd name="f4" fmla="val h"/>
                <a:gd name="f5" fmla="val 0"/>
                <a:gd name="f6" fmla="val 151164"/>
                <a:gd name="f7" fmla="val 1985486"/>
                <a:gd name="f8" fmla="val 137192"/>
                <a:gd name="f9" fmla="val 141003"/>
                <a:gd name="f10" fmla="val 1982946"/>
                <a:gd name="f11" fmla="val 151165"/>
                <a:gd name="f12" fmla="val 1976595"/>
                <a:gd name="f13" fmla="val 16514"/>
                <a:gd name="f14" fmla="val 10162"/>
                <a:gd name="f15" fmla="val 15243"/>
                <a:gd name="f16" fmla="val 3811"/>
                <a:gd name="f17" fmla="val 12703"/>
                <a:gd name="f18" fmla="val 7622"/>
                <a:gd name="f19" fmla="val 5081"/>
                <a:gd name="f20" fmla="val 1270"/>
                <a:gd name="f21" fmla="val 6352"/>
                <a:gd name="f22" fmla="+- 0 0 -90"/>
                <a:gd name="f23" fmla="*/ f3 1 151164"/>
                <a:gd name="f24" fmla="*/ f4 1 1985486"/>
                <a:gd name="f25" fmla="val f5"/>
                <a:gd name="f26" fmla="val f6"/>
                <a:gd name="f27" fmla="val f7"/>
                <a:gd name="f28" fmla="*/ f22 f0 1"/>
                <a:gd name="f29" fmla="+- f27 0 f25"/>
                <a:gd name="f30" fmla="+- f26 0 f25"/>
                <a:gd name="f31" fmla="*/ f28 1 f2"/>
                <a:gd name="f32" fmla="*/ f30 1 151164"/>
                <a:gd name="f33" fmla="*/ f29 1 1985486"/>
                <a:gd name="f34" fmla="*/ 137192 f30 1"/>
                <a:gd name="f35" fmla="*/ 1985486 f29 1"/>
                <a:gd name="f36" fmla="*/ 141003 f30 1"/>
                <a:gd name="f37" fmla="*/ 1982946 f29 1"/>
                <a:gd name="f38" fmla="*/ 151165 f30 1"/>
                <a:gd name="f39" fmla="*/ 1976595 f29 1"/>
                <a:gd name="f40" fmla="*/ 16514 f30 1"/>
                <a:gd name="f41" fmla="*/ 10162 f29 1"/>
                <a:gd name="f42" fmla="*/ 15243 f30 1"/>
                <a:gd name="f43" fmla="*/ 0 f29 1"/>
                <a:gd name="f44" fmla="*/ 7622 f30 1"/>
                <a:gd name="f45" fmla="*/ 7622 f29 1"/>
                <a:gd name="f46" fmla="*/ 0 f30 1"/>
                <a:gd name="f47" fmla="*/ 1270 f29 1"/>
                <a:gd name="f48" fmla="*/ 6352 f29 1"/>
                <a:gd name="f49" fmla="+- f31 0 f1"/>
                <a:gd name="f50" fmla="*/ f34 1 151164"/>
                <a:gd name="f51" fmla="*/ f35 1 1985486"/>
                <a:gd name="f52" fmla="*/ f36 1 151164"/>
                <a:gd name="f53" fmla="*/ f37 1 1985486"/>
                <a:gd name="f54" fmla="*/ f38 1 151164"/>
                <a:gd name="f55" fmla="*/ f39 1 1985486"/>
                <a:gd name="f56" fmla="*/ f40 1 151164"/>
                <a:gd name="f57" fmla="*/ f41 1 1985486"/>
                <a:gd name="f58" fmla="*/ f42 1 151164"/>
                <a:gd name="f59" fmla="*/ f43 1 1985486"/>
                <a:gd name="f60" fmla="*/ f44 1 151164"/>
                <a:gd name="f61" fmla="*/ f45 1 1985486"/>
                <a:gd name="f62" fmla="*/ f46 1 151164"/>
                <a:gd name="f63" fmla="*/ f47 1 1985486"/>
                <a:gd name="f64" fmla="*/ f48 1 1985486"/>
                <a:gd name="f65" fmla="*/ f25 1 f32"/>
                <a:gd name="f66" fmla="*/ f26 1 f32"/>
                <a:gd name="f67" fmla="*/ f25 1 f33"/>
                <a:gd name="f68" fmla="*/ f27 1 f33"/>
                <a:gd name="f69" fmla="*/ f50 1 f32"/>
                <a:gd name="f70" fmla="*/ f51 1 f33"/>
                <a:gd name="f71" fmla="*/ f52 1 f32"/>
                <a:gd name="f72" fmla="*/ f53 1 f33"/>
                <a:gd name="f73" fmla="*/ f54 1 f32"/>
                <a:gd name="f74" fmla="*/ f55 1 f33"/>
                <a:gd name="f75" fmla="*/ f56 1 f32"/>
                <a:gd name="f76" fmla="*/ f57 1 f33"/>
                <a:gd name="f77" fmla="*/ f58 1 f32"/>
                <a:gd name="f78" fmla="*/ f59 1 f33"/>
                <a:gd name="f79" fmla="*/ f60 1 f32"/>
                <a:gd name="f80" fmla="*/ f61 1 f33"/>
                <a:gd name="f81" fmla="*/ f62 1 f32"/>
                <a:gd name="f82" fmla="*/ f63 1 f33"/>
                <a:gd name="f83" fmla="*/ f64 1 f33"/>
                <a:gd name="f84" fmla="*/ f65 f23 1"/>
                <a:gd name="f85" fmla="*/ f66 f23 1"/>
                <a:gd name="f86" fmla="*/ f68 f24 1"/>
                <a:gd name="f87" fmla="*/ f67 f24 1"/>
                <a:gd name="f88" fmla="*/ f69 f23 1"/>
                <a:gd name="f89" fmla="*/ f70 f24 1"/>
                <a:gd name="f90" fmla="*/ f71 f23 1"/>
                <a:gd name="f91" fmla="*/ f72 f24 1"/>
                <a:gd name="f92" fmla="*/ f73 f23 1"/>
                <a:gd name="f93" fmla="*/ f74 f24 1"/>
                <a:gd name="f94" fmla="*/ f75 f23 1"/>
                <a:gd name="f95" fmla="*/ f76 f24 1"/>
                <a:gd name="f96" fmla="*/ f77 f23 1"/>
                <a:gd name="f97" fmla="*/ f78 f24 1"/>
                <a:gd name="f98" fmla="*/ f79 f23 1"/>
                <a:gd name="f99" fmla="*/ f80 f24 1"/>
                <a:gd name="f100" fmla="*/ f81 f23 1"/>
                <a:gd name="f101" fmla="*/ f82 f24 1"/>
                <a:gd name="f102" fmla="*/ f83 f24 1"/>
              </a:gdLst>
              <a:ahLst/>
              <a:cxnLst>
                <a:cxn ang="3cd4">
                  <a:pos x="hc" y="t"/>
                </a:cxn>
                <a:cxn ang="0">
                  <a:pos x="r" y="vc"/>
                </a:cxn>
                <a:cxn ang="cd4">
                  <a:pos x="hc" y="b"/>
                </a:cxn>
                <a:cxn ang="cd2">
                  <a:pos x="l" y="vc"/>
                </a:cxn>
                <a:cxn ang="f49">
                  <a:pos x="f88" y="f89"/>
                </a:cxn>
                <a:cxn ang="f49">
                  <a:pos x="f90" y="f91"/>
                </a:cxn>
                <a:cxn ang="f49">
                  <a:pos x="f92" y="f93"/>
                </a:cxn>
                <a:cxn ang="f49">
                  <a:pos x="f94" y="f95"/>
                </a:cxn>
                <a:cxn ang="f49">
                  <a:pos x="f96" y="f97"/>
                </a:cxn>
                <a:cxn ang="f49">
                  <a:pos x="f98" y="f99"/>
                </a:cxn>
                <a:cxn ang="f49">
                  <a:pos x="f100" y="f101"/>
                </a:cxn>
                <a:cxn ang="f49">
                  <a:pos x="f100" y="f101"/>
                </a:cxn>
                <a:cxn ang="f49">
                  <a:pos x="f100" y="f102"/>
                </a:cxn>
                <a:cxn ang="f49">
                  <a:pos x="f88" y="f89"/>
                </a:cxn>
              </a:cxnLst>
              <a:rect l="f84" t="f87" r="f85" b="f86"/>
              <a:pathLst>
                <a:path w="151164" h="1985486">
                  <a:moveTo>
                    <a:pt x="f8" y="f7"/>
                  </a:moveTo>
                  <a:lnTo>
                    <a:pt x="f9" y="f10"/>
                  </a:lnTo>
                  <a:lnTo>
                    <a:pt x="f11" y="f12"/>
                  </a:lnTo>
                  <a:lnTo>
                    <a:pt x="f13" y="f14"/>
                  </a:lnTo>
                  <a:lnTo>
                    <a:pt x="f15" y="f5"/>
                  </a:lnTo>
                  <a:cubicBezTo>
                    <a:pt x="f15" y="f16"/>
                    <a:pt x="f17" y="f18"/>
                    <a:pt x="f18" y="f18"/>
                  </a:cubicBezTo>
                  <a:cubicBezTo>
                    <a:pt x="f16" y="f18"/>
                    <a:pt x="f5" y="f19"/>
                    <a:pt x="f5" y="f20"/>
                  </a:cubicBezTo>
                  <a:cubicBezTo>
                    <a:pt x="f5" y="f20"/>
                    <a:pt x="f5" y="f20"/>
                    <a:pt x="f5" y="f20"/>
                  </a:cubicBezTo>
                  <a:lnTo>
                    <a:pt x="f5" y="f21"/>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259">
              <a:extLst>
                <a:ext uri="{FF2B5EF4-FFF2-40B4-BE49-F238E27FC236}">
                  <a16:creationId xmlns:a16="http://schemas.microsoft.com/office/drawing/2014/main" id="{8C40158A-04AA-0A5F-3DE3-85B4B0DC695C}"/>
                </a:ext>
              </a:extLst>
            </p:cNvPr>
            <p:cNvSpPr/>
            <p:nvPr/>
          </p:nvSpPr>
          <p:spPr>
            <a:xfrm>
              <a:off x="1713622" y="709848"/>
              <a:ext cx="63514" cy="715426"/>
            </a:xfrm>
            <a:custGeom>
              <a:avLst/>
              <a:gdLst>
                <a:gd name="f0" fmla="val 10800000"/>
                <a:gd name="f1" fmla="val 5400000"/>
                <a:gd name="f2" fmla="val 180"/>
                <a:gd name="f3" fmla="val w"/>
                <a:gd name="f4" fmla="val h"/>
                <a:gd name="f5" fmla="val 0"/>
                <a:gd name="f6" fmla="val 63514"/>
                <a:gd name="f7" fmla="val 715430"/>
                <a:gd name="f8" fmla="val 4060"/>
                <a:gd name="f9" fmla="val 5330"/>
                <a:gd name="f10" fmla="val 6601"/>
                <a:gd name="f11" fmla="val 7871"/>
                <a:gd name="f12" fmla="val 14223"/>
                <a:gd name="f13" fmla="val 47001"/>
                <a:gd name="f14" fmla="val 697647"/>
                <a:gd name="f15" fmla="val 48271"/>
                <a:gd name="f16" fmla="val 707809"/>
                <a:gd name="f17" fmla="val 711620"/>
                <a:gd name="f18" fmla="val 52082"/>
                <a:gd name="f19" fmla="val 715431"/>
                <a:gd name="f20" fmla="val 55893"/>
                <a:gd name="f21" fmla="val 59704"/>
                <a:gd name="f22" fmla="val 63515"/>
                <a:gd name="f23" fmla="val 700187"/>
                <a:gd name="f24" fmla="val 16514"/>
                <a:gd name="f25" fmla="val 11682"/>
                <a:gd name="f26" fmla="val 2790"/>
                <a:gd name="f27" fmla="val 12703"/>
                <a:gd name="f28" fmla="val -1021"/>
                <a:gd name="f29" fmla="val 8892"/>
                <a:gd name="f30" fmla="val 249"/>
                <a:gd name="f31" fmla="val 7622"/>
                <a:gd name="f32" fmla="val 6351"/>
                <a:gd name="f33" fmla="val 5081"/>
                <a:gd name="f34" fmla="val 1519"/>
                <a:gd name="f35" fmla="val 3811"/>
                <a:gd name="f36" fmla="val 1270"/>
                <a:gd name="f37" fmla="+- 0 0 -90"/>
                <a:gd name="f38" fmla="*/ f3 1 63514"/>
                <a:gd name="f39" fmla="*/ f4 1 715430"/>
                <a:gd name="f40" fmla="val f5"/>
                <a:gd name="f41" fmla="val f6"/>
                <a:gd name="f42" fmla="val f7"/>
                <a:gd name="f43" fmla="*/ f37 f0 1"/>
                <a:gd name="f44" fmla="+- f42 0 f40"/>
                <a:gd name="f45" fmla="+- f41 0 f40"/>
                <a:gd name="f46" fmla="*/ f43 1 f2"/>
                <a:gd name="f47" fmla="*/ f45 1 63514"/>
                <a:gd name="f48" fmla="*/ f44 1 715430"/>
                <a:gd name="f49" fmla="*/ 0 f45 1"/>
                <a:gd name="f50" fmla="*/ 4060 f44 1"/>
                <a:gd name="f51" fmla="*/ 7871 f44 1"/>
                <a:gd name="f52" fmla="*/ 14223 f44 1"/>
                <a:gd name="f53" fmla="*/ 47001 f45 1"/>
                <a:gd name="f54" fmla="*/ 697647 f44 1"/>
                <a:gd name="f55" fmla="*/ 48271 f45 1"/>
                <a:gd name="f56" fmla="*/ 707809 f44 1"/>
                <a:gd name="f57" fmla="*/ 55893 f45 1"/>
                <a:gd name="f58" fmla="*/ 715431 f44 1"/>
                <a:gd name="f59" fmla="*/ 63515 f45 1"/>
                <a:gd name="f60" fmla="*/ 700187 f44 1"/>
                <a:gd name="f61" fmla="*/ 16514 f45 1"/>
                <a:gd name="f62" fmla="*/ 11682 f44 1"/>
                <a:gd name="f63" fmla="*/ 6601 f44 1"/>
                <a:gd name="f64" fmla="*/ 8892 f45 1"/>
                <a:gd name="f65" fmla="*/ 249 f44 1"/>
                <a:gd name="f66" fmla="*/ 5081 f45 1"/>
                <a:gd name="f67" fmla="*/ 1519 f44 1"/>
                <a:gd name="f68" fmla="*/ 3811 f45 1"/>
                <a:gd name="f69" fmla="*/ 2790 f44 1"/>
                <a:gd name="f70" fmla="+- f46 0 f1"/>
                <a:gd name="f71" fmla="*/ f49 1 63514"/>
                <a:gd name="f72" fmla="*/ f50 1 715430"/>
                <a:gd name="f73" fmla="*/ f51 1 715430"/>
                <a:gd name="f74" fmla="*/ f52 1 715430"/>
                <a:gd name="f75" fmla="*/ f53 1 63514"/>
                <a:gd name="f76" fmla="*/ f54 1 715430"/>
                <a:gd name="f77" fmla="*/ f55 1 63514"/>
                <a:gd name="f78" fmla="*/ f56 1 715430"/>
                <a:gd name="f79" fmla="*/ f57 1 63514"/>
                <a:gd name="f80" fmla="*/ f58 1 715430"/>
                <a:gd name="f81" fmla="*/ f59 1 63514"/>
                <a:gd name="f82" fmla="*/ f60 1 715430"/>
                <a:gd name="f83" fmla="*/ f61 1 63514"/>
                <a:gd name="f84" fmla="*/ f62 1 715430"/>
                <a:gd name="f85" fmla="*/ f63 1 715430"/>
                <a:gd name="f86" fmla="*/ f64 1 63514"/>
                <a:gd name="f87" fmla="*/ f65 1 715430"/>
                <a:gd name="f88" fmla="*/ f66 1 63514"/>
                <a:gd name="f89" fmla="*/ f67 1 715430"/>
                <a:gd name="f90" fmla="*/ f68 1 63514"/>
                <a:gd name="f91" fmla="*/ f69 1 715430"/>
                <a:gd name="f92" fmla="*/ f40 1 f47"/>
                <a:gd name="f93" fmla="*/ f41 1 f47"/>
                <a:gd name="f94" fmla="*/ f40 1 f48"/>
                <a:gd name="f95" fmla="*/ f42 1 f48"/>
                <a:gd name="f96" fmla="*/ f71 1 f47"/>
                <a:gd name="f97" fmla="*/ f72 1 f48"/>
                <a:gd name="f98" fmla="*/ f73 1 f48"/>
                <a:gd name="f99" fmla="*/ f74 1 f48"/>
                <a:gd name="f100" fmla="*/ f75 1 f47"/>
                <a:gd name="f101" fmla="*/ f76 1 f48"/>
                <a:gd name="f102" fmla="*/ f77 1 f47"/>
                <a:gd name="f103" fmla="*/ f78 1 f48"/>
                <a:gd name="f104" fmla="*/ f79 1 f47"/>
                <a:gd name="f105" fmla="*/ f80 1 f48"/>
                <a:gd name="f106" fmla="*/ f81 1 f47"/>
                <a:gd name="f107" fmla="*/ f82 1 f48"/>
                <a:gd name="f108" fmla="*/ f83 1 f47"/>
                <a:gd name="f109" fmla="*/ f84 1 f48"/>
                <a:gd name="f110" fmla="*/ f85 1 f48"/>
                <a:gd name="f111" fmla="*/ f86 1 f47"/>
                <a:gd name="f112" fmla="*/ f87 1 f48"/>
                <a:gd name="f113" fmla="*/ f88 1 f47"/>
                <a:gd name="f114" fmla="*/ f89 1 f48"/>
                <a:gd name="f115" fmla="*/ f90 1 f47"/>
                <a:gd name="f116" fmla="*/ f91 1 f48"/>
                <a:gd name="f117" fmla="*/ f92 f38 1"/>
                <a:gd name="f118" fmla="*/ f93 f38 1"/>
                <a:gd name="f119" fmla="*/ f95 f39 1"/>
                <a:gd name="f120" fmla="*/ f94 f39 1"/>
                <a:gd name="f121" fmla="*/ f96 f38 1"/>
                <a:gd name="f122" fmla="*/ f97 f39 1"/>
                <a:gd name="f123" fmla="*/ f98 f39 1"/>
                <a:gd name="f124" fmla="*/ f99 f39 1"/>
                <a:gd name="f125" fmla="*/ f100 f38 1"/>
                <a:gd name="f126" fmla="*/ f101 f39 1"/>
                <a:gd name="f127" fmla="*/ f102 f38 1"/>
                <a:gd name="f128" fmla="*/ f103 f39 1"/>
                <a:gd name="f129" fmla="*/ f104 f38 1"/>
                <a:gd name="f130" fmla="*/ f105 f39 1"/>
                <a:gd name="f131" fmla="*/ f106 f38 1"/>
                <a:gd name="f132" fmla="*/ f107 f39 1"/>
                <a:gd name="f133" fmla="*/ f108 f38 1"/>
                <a:gd name="f134" fmla="*/ f109 f39 1"/>
                <a:gd name="f135" fmla="*/ f110 f39 1"/>
                <a:gd name="f136" fmla="*/ f111 f38 1"/>
                <a:gd name="f137" fmla="*/ f112 f39 1"/>
                <a:gd name="f138" fmla="*/ f113 f38 1"/>
                <a:gd name="f139" fmla="*/ f114 f39 1"/>
                <a:gd name="f140" fmla="*/ f115 f38 1"/>
                <a:gd name="f141" fmla="*/ f116 f39 1"/>
              </a:gdLst>
              <a:ahLst/>
              <a:cxnLst>
                <a:cxn ang="3cd4">
                  <a:pos x="hc" y="t"/>
                </a:cxn>
                <a:cxn ang="0">
                  <a:pos x="r" y="vc"/>
                </a:cxn>
                <a:cxn ang="cd4">
                  <a:pos x="hc" y="b"/>
                </a:cxn>
                <a:cxn ang="cd2">
                  <a:pos x="l" y="vc"/>
                </a:cxn>
                <a:cxn ang="f70">
                  <a:pos x="f121" y="f122"/>
                </a:cxn>
                <a:cxn ang="f70">
                  <a:pos x="f121" y="f122"/>
                </a:cxn>
                <a:cxn ang="f70">
                  <a:pos x="f121" y="f123"/>
                </a:cxn>
                <a:cxn ang="f70">
                  <a:pos x="f121" y="f123"/>
                </a:cxn>
                <a:cxn ang="f70">
                  <a:pos x="f121" y="f123"/>
                </a:cxn>
                <a:cxn ang="f70">
                  <a:pos x="f121" y="f124"/>
                </a:cxn>
                <a:cxn ang="f70">
                  <a:pos x="f125" y="f126"/>
                </a:cxn>
                <a:cxn ang="f70">
                  <a:pos x="f127" y="f128"/>
                </a:cxn>
                <a:cxn ang="f70">
                  <a:pos x="f129" y="f130"/>
                </a:cxn>
                <a:cxn ang="f70">
                  <a:pos x="f129" y="f130"/>
                </a:cxn>
                <a:cxn ang="f70">
                  <a:pos x="f131" y="f128"/>
                </a:cxn>
                <a:cxn ang="f70">
                  <a:pos x="f131" y="f132"/>
                </a:cxn>
                <a:cxn ang="f70">
                  <a:pos x="f133" y="f134"/>
                </a:cxn>
                <a:cxn ang="f70">
                  <a:pos x="f133" y="f135"/>
                </a:cxn>
                <a:cxn ang="f70">
                  <a:pos x="f136" y="f137"/>
                </a:cxn>
                <a:cxn ang="f70">
                  <a:pos x="f136" y="f137"/>
                </a:cxn>
                <a:cxn ang="f70">
                  <a:pos x="f138" y="f139"/>
                </a:cxn>
                <a:cxn ang="f70">
                  <a:pos x="f140" y="f141"/>
                </a:cxn>
                <a:cxn ang="f70">
                  <a:pos x="f121" y="f122"/>
                </a:cxn>
              </a:cxnLst>
              <a:rect l="f117" t="f120" r="f118" b="f119"/>
              <a:pathLst>
                <a:path w="63514" h="715430">
                  <a:moveTo>
                    <a:pt x="f5" y="f8"/>
                  </a:moveTo>
                  <a:cubicBezTo>
                    <a:pt x="f5" y="f8"/>
                    <a:pt x="f5" y="f8"/>
                    <a:pt x="f5" y="f8"/>
                  </a:cubicBezTo>
                  <a:cubicBezTo>
                    <a:pt x="f5" y="f9"/>
                    <a:pt x="f5" y="f10"/>
                    <a:pt x="f5" y="f11"/>
                  </a:cubicBezTo>
                  <a:lnTo>
                    <a:pt x="f5" y="f11"/>
                  </a:lnTo>
                  <a:lnTo>
                    <a:pt x="f5" y="f11"/>
                  </a:lnTo>
                  <a:lnTo>
                    <a:pt x="f5" y="f12"/>
                  </a:lnTo>
                  <a:lnTo>
                    <a:pt x="f13" y="f14"/>
                  </a:lnTo>
                  <a:lnTo>
                    <a:pt x="f15" y="f16"/>
                  </a:lnTo>
                  <a:cubicBezTo>
                    <a:pt x="f15" y="f17"/>
                    <a:pt x="f18" y="f19"/>
                    <a:pt x="f20" y="f19"/>
                  </a:cubicBezTo>
                  <a:cubicBezTo>
                    <a:pt x="f20" y="f19"/>
                    <a:pt x="f20" y="f19"/>
                    <a:pt x="f20" y="f19"/>
                  </a:cubicBezTo>
                  <a:cubicBezTo>
                    <a:pt x="f21" y="f19"/>
                    <a:pt x="f22" y="f17"/>
                    <a:pt x="f22" y="f16"/>
                  </a:cubicBezTo>
                  <a:lnTo>
                    <a:pt x="f22" y="f23"/>
                  </a:lnTo>
                  <a:lnTo>
                    <a:pt x="f24" y="f25"/>
                  </a:lnTo>
                  <a:lnTo>
                    <a:pt x="f24" y="f10"/>
                  </a:lnTo>
                  <a:cubicBezTo>
                    <a:pt x="f24" y="f26"/>
                    <a:pt x="f27" y="f28"/>
                    <a:pt x="f29" y="f30"/>
                  </a:cubicBezTo>
                  <a:cubicBezTo>
                    <a:pt x="f29" y="f30"/>
                    <a:pt x="f29" y="f30"/>
                    <a:pt x="f29" y="f30"/>
                  </a:cubicBezTo>
                  <a:cubicBezTo>
                    <a:pt x="f31" y="f30"/>
                    <a:pt x="f32" y="f30"/>
                    <a:pt x="f33" y="f34"/>
                  </a:cubicBezTo>
                  <a:lnTo>
                    <a:pt x="f35" y="f26"/>
                  </a:lnTo>
                  <a:cubicBezTo>
                    <a:pt x="f36" y="f26"/>
                    <a:pt x="f36" y="f2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260">
              <a:extLst>
                <a:ext uri="{FF2B5EF4-FFF2-40B4-BE49-F238E27FC236}">
                  <a16:creationId xmlns:a16="http://schemas.microsoft.com/office/drawing/2014/main" id="{9C8ED648-87B0-8298-E1DE-E80B4EA15F6F}"/>
                </a:ext>
              </a:extLst>
            </p:cNvPr>
            <p:cNvSpPr/>
            <p:nvPr/>
          </p:nvSpPr>
          <p:spPr>
            <a:xfrm>
              <a:off x="3902339" y="6379467"/>
              <a:ext cx="560198" cy="476365"/>
            </a:xfrm>
            <a:custGeom>
              <a:avLst/>
              <a:gdLst>
                <a:gd name="f0" fmla="val 10800000"/>
                <a:gd name="f1" fmla="val 5400000"/>
                <a:gd name="f2" fmla="val 180"/>
                <a:gd name="f3" fmla="val w"/>
                <a:gd name="f4" fmla="val h"/>
                <a:gd name="f5" fmla="val 0"/>
                <a:gd name="f6" fmla="val 560198"/>
                <a:gd name="f7" fmla="val 476364"/>
                <a:gd name="f8" fmla="val 557659"/>
                <a:gd name="f9" fmla="val 10162"/>
                <a:gd name="f10" fmla="val 556388"/>
                <a:gd name="f11" fmla="val 8892"/>
                <a:gd name="f12" fmla="val 555118"/>
                <a:gd name="f13" fmla="val 553847"/>
                <a:gd name="f14" fmla="val 7622"/>
                <a:gd name="f15" fmla="val 6352"/>
                <a:gd name="f16" fmla="val 552577"/>
                <a:gd name="f17" fmla="val 5081"/>
                <a:gd name="f18" fmla="val 3811"/>
                <a:gd name="f19" fmla="val 21595"/>
                <a:gd name="f20" fmla="val 560199"/>
                <a:gd name="f21" fmla="val 12703"/>
                <a:gd name="f22" fmla="+- 0 0 -90"/>
                <a:gd name="f23" fmla="*/ f3 1 560198"/>
                <a:gd name="f24" fmla="*/ f4 1 476364"/>
                <a:gd name="f25" fmla="val f5"/>
                <a:gd name="f26" fmla="val f6"/>
                <a:gd name="f27" fmla="val f7"/>
                <a:gd name="f28" fmla="*/ f22 f0 1"/>
                <a:gd name="f29" fmla="+- f27 0 f25"/>
                <a:gd name="f30" fmla="+- f26 0 f25"/>
                <a:gd name="f31" fmla="*/ f28 1 f2"/>
                <a:gd name="f32" fmla="*/ f30 1 560198"/>
                <a:gd name="f33" fmla="*/ f29 1 476364"/>
                <a:gd name="f34" fmla="*/ 557659 f30 1"/>
                <a:gd name="f35" fmla="*/ 10162 f29 1"/>
                <a:gd name="f36" fmla="*/ 556388 f30 1"/>
                <a:gd name="f37" fmla="*/ 8892 f29 1"/>
                <a:gd name="f38" fmla="*/ 555118 f30 1"/>
                <a:gd name="f39" fmla="*/ 553847 f30 1"/>
                <a:gd name="f40" fmla="*/ 7622 f29 1"/>
                <a:gd name="f41" fmla="*/ 552577 f30 1"/>
                <a:gd name="f42" fmla="*/ 6352 f29 1"/>
                <a:gd name="f43" fmla="*/ 5081 f29 1"/>
                <a:gd name="f44" fmla="*/ 3811 f29 1"/>
                <a:gd name="f45" fmla="*/ 0 f29 1"/>
                <a:gd name="f46" fmla="*/ 0 f30 1"/>
                <a:gd name="f47" fmla="*/ 476364 f29 1"/>
                <a:gd name="f48" fmla="*/ 21595 f30 1"/>
                <a:gd name="f49" fmla="*/ 560199 f30 1"/>
                <a:gd name="f50" fmla="*/ 12703 f29 1"/>
                <a:gd name="f51" fmla="+- f31 0 f1"/>
                <a:gd name="f52" fmla="*/ f34 1 560198"/>
                <a:gd name="f53" fmla="*/ f35 1 476364"/>
                <a:gd name="f54" fmla="*/ f36 1 560198"/>
                <a:gd name="f55" fmla="*/ f37 1 476364"/>
                <a:gd name="f56" fmla="*/ f38 1 560198"/>
                <a:gd name="f57" fmla="*/ f39 1 560198"/>
                <a:gd name="f58" fmla="*/ f40 1 476364"/>
                <a:gd name="f59" fmla="*/ f41 1 560198"/>
                <a:gd name="f60" fmla="*/ f42 1 476364"/>
                <a:gd name="f61" fmla="*/ f43 1 476364"/>
                <a:gd name="f62" fmla="*/ f44 1 476364"/>
                <a:gd name="f63" fmla="*/ f45 1 476364"/>
                <a:gd name="f64" fmla="*/ f46 1 560198"/>
                <a:gd name="f65" fmla="*/ f47 1 476364"/>
                <a:gd name="f66" fmla="*/ f48 1 560198"/>
                <a:gd name="f67" fmla="*/ f49 1 560198"/>
                <a:gd name="f68" fmla="*/ f50 1 476364"/>
                <a:gd name="f69" fmla="*/ f25 1 f32"/>
                <a:gd name="f70" fmla="*/ f26 1 f32"/>
                <a:gd name="f71" fmla="*/ f25 1 f33"/>
                <a:gd name="f72" fmla="*/ f27 1 f33"/>
                <a:gd name="f73" fmla="*/ f52 1 f32"/>
                <a:gd name="f74" fmla="*/ f53 1 f33"/>
                <a:gd name="f75" fmla="*/ f54 1 f32"/>
                <a:gd name="f76" fmla="*/ f55 1 f33"/>
                <a:gd name="f77" fmla="*/ f56 1 f32"/>
                <a:gd name="f78" fmla="*/ f57 1 f32"/>
                <a:gd name="f79" fmla="*/ f58 1 f33"/>
                <a:gd name="f80" fmla="*/ f59 1 f32"/>
                <a:gd name="f81" fmla="*/ f60 1 f33"/>
                <a:gd name="f82" fmla="*/ f61 1 f33"/>
                <a:gd name="f83" fmla="*/ f62 1 f33"/>
                <a:gd name="f84" fmla="*/ f63 1 f33"/>
                <a:gd name="f85" fmla="*/ f64 1 f32"/>
                <a:gd name="f86" fmla="*/ f65 1 f33"/>
                <a:gd name="f87" fmla="*/ f66 1 f32"/>
                <a:gd name="f88" fmla="*/ f67 1 f32"/>
                <a:gd name="f89" fmla="*/ f68 1 f33"/>
                <a:gd name="f90" fmla="*/ f69 f23 1"/>
                <a:gd name="f91" fmla="*/ f70 f23 1"/>
                <a:gd name="f92" fmla="*/ f72 f24 1"/>
                <a:gd name="f93" fmla="*/ f71 f24 1"/>
                <a:gd name="f94" fmla="*/ f73 f23 1"/>
                <a:gd name="f95" fmla="*/ f74 f24 1"/>
                <a:gd name="f96" fmla="*/ f75 f23 1"/>
                <a:gd name="f97" fmla="*/ f76 f24 1"/>
                <a:gd name="f98" fmla="*/ f77 f23 1"/>
                <a:gd name="f99" fmla="*/ f78 f23 1"/>
                <a:gd name="f100" fmla="*/ f79 f24 1"/>
                <a:gd name="f101" fmla="*/ f80 f23 1"/>
                <a:gd name="f102" fmla="*/ f81 f24 1"/>
                <a:gd name="f103" fmla="*/ f82 f24 1"/>
                <a:gd name="f104" fmla="*/ f83 f24 1"/>
                <a:gd name="f105" fmla="*/ f84 f24 1"/>
                <a:gd name="f106" fmla="*/ f85 f23 1"/>
                <a:gd name="f107" fmla="*/ f86 f24 1"/>
                <a:gd name="f108" fmla="*/ f87 f23 1"/>
                <a:gd name="f109" fmla="*/ f88 f23 1"/>
                <a:gd name="f110" fmla="*/ f89 f24 1"/>
              </a:gdLst>
              <a:ahLst/>
              <a:cxnLst>
                <a:cxn ang="3cd4">
                  <a:pos x="hc" y="t"/>
                </a:cxn>
                <a:cxn ang="0">
                  <a:pos x="r" y="vc"/>
                </a:cxn>
                <a:cxn ang="cd4">
                  <a:pos x="hc" y="b"/>
                </a:cxn>
                <a:cxn ang="cd2">
                  <a:pos x="l" y="vc"/>
                </a:cxn>
                <a:cxn ang="f51">
                  <a:pos x="f94" y="f95"/>
                </a:cxn>
                <a:cxn ang="f51">
                  <a:pos x="f94" y="f95"/>
                </a:cxn>
                <a:cxn ang="f51">
                  <a:pos x="f96" y="f97"/>
                </a:cxn>
                <a:cxn ang="f51">
                  <a:pos x="f98" y="f97"/>
                </a:cxn>
                <a:cxn ang="f51">
                  <a:pos x="f99" y="f100"/>
                </a:cxn>
                <a:cxn ang="f51">
                  <a:pos x="f101" y="f102"/>
                </a:cxn>
                <a:cxn ang="f51">
                  <a:pos x="f101" y="f103"/>
                </a:cxn>
                <a:cxn ang="f51">
                  <a:pos x="f101" y="f104"/>
                </a:cxn>
                <a:cxn ang="f51">
                  <a:pos x="f101" y="f104"/>
                </a:cxn>
                <a:cxn ang="f51">
                  <a:pos x="f101" y="f105"/>
                </a:cxn>
                <a:cxn ang="f51">
                  <a:pos x="f106" y="f107"/>
                </a:cxn>
                <a:cxn ang="f51">
                  <a:pos x="f108" y="f107"/>
                </a:cxn>
                <a:cxn ang="f51">
                  <a:pos x="f109" y="f110"/>
                </a:cxn>
                <a:cxn ang="f51">
                  <a:pos x="f94" y="f95"/>
                </a:cxn>
              </a:cxnLst>
              <a:rect l="f90" t="f93" r="f91" b="f92"/>
              <a:pathLst>
                <a:path w="560198" h="476364">
                  <a:moveTo>
                    <a:pt x="f8" y="f9"/>
                  </a:moveTo>
                  <a:lnTo>
                    <a:pt x="f8" y="f9"/>
                  </a:lnTo>
                  <a:lnTo>
                    <a:pt x="f10" y="f11"/>
                  </a:lnTo>
                  <a:lnTo>
                    <a:pt x="f12" y="f11"/>
                  </a:lnTo>
                  <a:lnTo>
                    <a:pt x="f13" y="f14"/>
                  </a:lnTo>
                  <a:cubicBezTo>
                    <a:pt x="f13" y="f14"/>
                    <a:pt x="f13" y="f15"/>
                    <a:pt x="f16" y="f15"/>
                  </a:cubicBezTo>
                  <a:cubicBezTo>
                    <a:pt x="f16" y="f15"/>
                    <a:pt x="f16" y="f17"/>
                    <a:pt x="f16" y="f17"/>
                  </a:cubicBezTo>
                  <a:cubicBezTo>
                    <a:pt x="f16" y="f17"/>
                    <a:pt x="f16" y="f18"/>
                    <a:pt x="f16" y="f18"/>
                  </a:cubicBezTo>
                  <a:lnTo>
                    <a:pt x="f16" y="f18"/>
                  </a:lnTo>
                  <a:lnTo>
                    <a:pt x="f16" y="f5"/>
                  </a:lnTo>
                  <a:lnTo>
                    <a:pt x="f5" y="f7"/>
                  </a:lnTo>
                  <a:lnTo>
                    <a:pt x="f19" y="f7"/>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261">
              <a:extLst>
                <a:ext uri="{FF2B5EF4-FFF2-40B4-BE49-F238E27FC236}">
                  <a16:creationId xmlns:a16="http://schemas.microsoft.com/office/drawing/2014/main" id="{9ACEDE62-DFDA-7DC7-00E6-5840945527F7}"/>
                </a:ext>
              </a:extLst>
            </p:cNvPr>
            <p:cNvSpPr/>
            <p:nvPr/>
          </p:nvSpPr>
          <p:spPr>
            <a:xfrm>
              <a:off x="5660428" y="6778346"/>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262">
              <a:extLst>
                <a:ext uri="{FF2B5EF4-FFF2-40B4-BE49-F238E27FC236}">
                  <a16:creationId xmlns:a16="http://schemas.microsoft.com/office/drawing/2014/main" id="{74AF9C60-E009-2FC6-A462-794ED3DF9463}"/>
                </a:ext>
              </a:extLst>
            </p:cNvPr>
            <p:cNvSpPr/>
            <p:nvPr/>
          </p:nvSpPr>
          <p:spPr>
            <a:xfrm>
              <a:off x="5661699" y="6781592"/>
              <a:ext cx="12701" cy="566"/>
            </a:xfrm>
            <a:custGeom>
              <a:avLst/>
              <a:gdLst>
                <a:gd name="f0" fmla="val 10800000"/>
                <a:gd name="f1" fmla="val 5400000"/>
                <a:gd name="f2" fmla="val 180"/>
                <a:gd name="f3" fmla="val w"/>
                <a:gd name="f4" fmla="val h"/>
                <a:gd name="f5" fmla="val 0"/>
                <a:gd name="f6" fmla="val 12702"/>
                <a:gd name="f7" fmla="val 564"/>
                <a:gd name="f8" fmla="val 565"/>
                <a:gd name="f9" fmla="val -706"/>
                <a:gd name="f10" fmla="+- 0 0 -90"/>
                <a:gd name="f11" fmla="*/ f3 1 12702"/>
                <a:gd name="f12" fmla="*/ f4 1 564"/>
                <a:gd name="f13" fmla="val f5"/>
                <a:gd name="f14" fmla="val f6"/>
                <a:gd name="f15" fmla="val f7"/>
                <a:gd name="f16" fmla="*/ f10 f0 1"/>
                <a:gd name="f17" fmla="+- f15 0 f13"/>
                <a:gd name="f18" fmla="+- f14 0 f13"/>
                <a:gd name="f19" fmla="*/ f16 1 f2"/>
                <a:gd name="f20" fmla="*/ f18 1 12702"/>
                <a:gd name="f21" fmla="*/ f17 1 564"/>
                <a:gd name="f22" fmla="*/ 0 f18 1"/>
                <a:gd name="f23" fmla="*/ 565 f17 1"/>
                <a:gd name="f24" fmla="+- f19 0 f1"/>
                <a:gd name="f25" fmla="*/ f22 1 12702"/>
                <a:gd name="f26" fmla="*/ f23 1 564"/>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564">
                  <a:moveTo>
                    <a:pt x="f5" y="f8"/>
                  </a:moveTo>
                  <a:cubicBezTo>
                    <a:pt x="f5" y="f8"/>
                    <a:pt x="f5" y="f9"/>
                    <a:pt x="f5" y="f8"/>
                  </a:cubicBezTo>
                  <a:cubicBezTo>
                    <a:pt x="f5" y="f9"/>
                    <a:pt x="f5" y="f8"/>
                    <a:pt x="f5" y="f8"/>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263">
              <a:extLst>
                <a:ext uri="{FF2B5EF4-FFF2-40B4-BE49-F238E27FC236}">
                  <a16:creationId xmlns:a16="http://schemas.microsoft.com/office/drawing/2014/main" id="{2C5E3FC6-7A66-7F3E-9265-F7092AB64FA9}"/>
                </a:ext>
              </a:extLst>
            </p:cNvPr>
            <p:cNvSpPr/>
            <p:nvPr/>
          </p:nvSpPr>
          <p:spPr>
            <a:xfrm>
              <a:off x="5567690" y="6787234"/>
              <a:ext cx="80028" cy="67327"/>
            </a:xfrm>
            <a:custGeom>
              <a:avLst/>
              <a:gdLst>
                <a:gd name="f0" fmla="val 10800000"/>
                <a:gd name="f1" fmla="val 5400000"/>
                <a:gd name="f2" fmla="val 180"/>
                <a:gd name="f3" fmla="val w"/>
                <a:gd name="f4" fmla="val h"/>
                <a:gd name="f5" fmla="val 0"/>
                <a:gd name="f6" fmla="val 80028"/>
                <a:gd name="f7" fmla="val 67326"/>
                <a:gd name="f8" fmla="val 80029"/>
                <a:gd name="f9" fmla="val 2541"/>
                <a:gd name="f10" fmla="val 72407"/>
                <a:gd name="f11" fmla="val 21595"/>
                <a:gd name="f12" fmla="val 78758"/>
                <a:gd name="f13" fmla="val 13974"/>
                <a:gd name="f14" fmla="+- 0 0 -90"/>
                <a:gd name="f15" fmla="*/ f3 1 80028"/>
                <a:gd name="f16" fmla="*/ f4 1 67326"/>
                <a:gd name="f17" fmla="val f5"/>
                <a:gd name="f18" fmla="val f6"/>
                <a:gd name="f19" fmla="val f7"/>
                <a:gd name="f20" fmla="*/ f14 f0 1"/>
                <a:gd name="f21" fmla="+- f19 0 f17"/>
                <a:gd name="f22" fmla="+- f18 0 f17"/>
                <a:gd name="f23" fmla="*/ f20 1 f2"/>
                <a:gd name="f24" fmla="*/ f22 1 80028"/>
                <a:gd name="f25" fmla="*/ f21 1 67326"/>
                <a:gd name="f26" fmla="*/ 80029 f22 1"/>
                <a:gd name="f27" fmla="*/ 2541 f21 1"/>
                <a:gd name="f28" fmla="*/ 72407 f22 1"/>
                <a:gd name="f29" fmla="*/ 0 f21 1"/>
                <a:gd name="f30" fmla="*/ 0 f22 1"/>
                <a:gd name="f31" fmla="*/ 67326 f21 1"/>
                <a:gd name="f32" fmla="*/ 21595 f22 1"/>
                <a:gd name="f33" fmla="*/ 78758 f22 1"/>
                <a:gd name="f34" fmla="*/ 13974 f21 1"/>
                <a:gd name="f35" fmla="+- f23 0 f1"/>
                <a:gd name="f36" fmla="*/ f26 1 80028"/>
                <a:gd name="f37" fmla="*/ f27 1 67326"/>
                <a:gd name="f38" fmla="*/ f28 1 80028"/>
                <a:gd name="f39" fmla="*/ f29 1 67326"/>
                <a:gd name="f40" fmla="*/ f30 1 80028"/>
                <a:gd name="f41" fmla="*/ f31 1 67326"/>
                <a:gd name="f42" fmla="*/ f32 1 80028"/>
                <a:gd name="f43" fmla="*/ f33 1 80028"/>
                <a:gd name="f44" fmla="*/ f34 1 67326"/>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Lst>
              <a:rect l="f58" t="f61" r="f59" b="f60"/>
              <a:pathLst>
                <a:path w="80028" h="67326">
                  <a:moveTo>
                    <a:pt x="f8" y="f9"/>
                  </a:moveTo>
                  <a:lnTo>
                    <a:pt x="f10" y="f5"/>
                  </a:lnTo>
                  <a:lnTo>
                    <a:pt x="f5" y="f7"/>
                  </a:lnTo>
                  <a:lnTo>
                    <a:pt x="f11" y="f7"/>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264">
              <a:extLst>
                <a:ext uri="{FF2B5EF4-FFF2-40B4-BE49-F238E27FC236}">
                  <a16:creationId xmlns:a16="http://schemas.microsoft.com/office/drawing/2014/main" id="{E9E5BBD5-7D41-0428-C3C0-084DFFA70B81}"/>
                </a:ext>
              </a:extLst>
            </p:cNvPr>
            <p:cNvSpPr/>
            <p:nvPr/>
          </p:nvSpPr>
          <p:spPr>
            <a:xfrm>
              <a:off x="2914055" y="6157167"/>
              <a:ext cx="508113" cy="406496"/>
            </a:xfrm>
            <a:custGeom>
              <a:avLst/>
              <a:gdLst>
                <a:gd name="f0" fmla="val 10800000"/>
                <a:gd name="f1" fmla="val 5400000"/>
                <a:gd name="f2" fmla="val 180"/>
                <a:gd name="f3" fmla="val w"/>
                <a:gd name="f4" fmla="val h"/>
                <a:gd name="f5" fmla="val 0"/>
                <a:gd name="f6" fmla="val 508117"/>
                <a:gd name="f7" fmla="val 406497"/>
                <a:gd name="f8" fmla="val 19054"/>
                <a:gd name="f9" fmla="val 406498"/>
                <a:gd name="f10" fmla="val 11433"/>
                <a:gd name="f11" fmla="val 504306"/>
                <a:gd name="f12" fmla="val 10162"/>
                <a:gd name="f13" fmla="val 503036"/>
                <a:gd name="f14" fmla="val 8892"/>
                <a:gd name="f15" fmla="val 501766"/>
                <a:gd name="f16" fmla="val 500495"/>
                <a:gd name="f17" fmla="val 7622"/>
                <a:gd name="f18" fmla="val 499225"/>
                <a:gd name="f19" fmla="val 6352"/>
                <a:gd name="f20" fmla="val 5081"/>
                <a:gd name="f21" fmla="val 3811"/>
                <a:gd name="f22" fmla="val 403957"/>
                <a:gd name="f23" fmla="val 1270"/>
                <a:gd name="f24" fmla="val 2541"/>
                <a:gd name="f25" fmla="val 402687"/>
                <a:gd name="f26" fmla="val 401416"/>
                <a:gd name="f27" fmla="val 6351"/>
                <a:gd name="f28" fmla="+- 0 0 -90"/>
                <a:gd name="f29" fmla="*/ f3 1 508117"/>
                <a:gd name="f30" fmla="*/ f4 1 406497"/>
                <a:gd name="f31" fmla="val f5"/>
                <a:gd name="f32" fmla="val f6"/>
                <a:gd name="f33" fmla="val f7"/>
                <a:gd name="f34" fmla="*/ f28 f0 1"/>
                <a:gd name="f35" fmla="+- f33 0 f31"/>
                <a:gd name="f36" fmla="+- f32 0 f31"/>
                <a:gd name="f37" fmla="*/ f34 1 f2"/>
                <a:gd name="f38" fmla="*/ f36 1 508117"/>
                <a:gd name="f39" fmla="*/ f35 1 406497"/>
                <a:gd name="f40" fmla="*/ 19054 f36 1"/>
                <a:gd name="f41" fmla="*/ 406498 f35 1"/>
                <a:gd name="f42" fmla="*/ 508117 f36 1"/>
                <a:gd name="f43" fmla="*/ 11433 f35 1"/>
                <a:gd name="f44" fmla="*/ 504306 f36 1"/>
                <a:gd name="f45" fmla="*/ 10162 f35 1"/>
                <a:gd name="f46" fmla="*/ 503036 f36 1"/>
                <a:gd name="f47" fmla="*/ 8892 f35 1"/>
                <a:gd name="f48" fmla="*/ 501766 f36 1"/>
                <a:gd name="f49" fmla="*/ 500495 f36 1"/>
                <a:gd name="f50" fmla="*/ 7622 f35 1"/>
                <a:gd name="f51" fmla="*/ 499225 f36 1"/>
                <a:gd name="f52" fmla="*/ 6352 f35 1"/>
                <a:gd name="f53" fmla="*/ 5081 f35 1"/>
                <a:gd name="f54" fmla="*/ 3811 f35 1"/>
                <a:gd name="f55" fmla="*/ 0 f35 1"/>
                <a:gd name="f56" fmla="*/ 0 f36 1"/>
                <a:gd name="f57" fmla="*/ 403957 f35 1"/>
                <a:gd name="f58" fmla="*/ 1270 f36 1"/>
                <a:gd name="f59" fmla="*/ 2541 f36 1"/>
                <a:gd name="f60" fmla="*/ 402687 f35 1"/>
                <a:gd name="f61" fmla="*/ 5081 f36 1"/>
                <a:gd name="f62" fmla="*/ 401416 f35 1"/>
                <a:gd name="f63" fmla="*/ 6351 f36 1"/>
                <a:gd name="f64" fmla="*/ 8892 f36 1"/>
                <a:gd name="f65" fmla="+- f37 0 f1"/>
                <a:gd name="f66" fmla="*/ f40 1 508117"/>
                <a:gd name="f67" fmla="*/ f41 1 406497"/>
                <a:gd name="f68" fmla="*/ f42 1 508117"/>
                <a:gd name="f69" fmla="*/ f43 1 406497"/>
                <a:gd name="f70" fmla="*/ f44 1 508117"/>
                <a:gd name="f71" fmla="*/ f45 1 406497"/>
                <a:gd name="f72" fmla="*/ f46 1 508117"/>
                <a:gd name="f73" fmla="*/ f47 1 406497"/>
                <a:gd name="f74" fmla="*/ f48 1 508117"/>
                <a:gd name="f75" fmla="*/ f49 1 508117"/>
                <a:gd name="f76" fmla="*/ f50 1 406497"/>
                <a:gd name="f77" fmla="*/ f51 1 508117"/>
                <a:gd name="f78" fmla="*/ f52 1 406497"/>
                <a:gd name="f79" fmla="*/ f53 1 406497"/>
                <a:gd name="f80" fmla="*/ f54 1 406497"/>
                <a:gd name="f81" fmla="*/ f55 1 406497"/>
                <a:gd name="f82" fmla="*/ f56 1 508117"/>
                <a:gd name="f83" fmla="*/ f57 1 406497"/>
                <a:gd name="f84" fmla="*/ f58 1 508117"/>
                <a:gd name="f85" fmla="*/ f59 1 508117"/>
                <a:gd name="f86" fmla="*/ f60 1 406497"/>
                <a:gd name="f87" fmla="*/ f61 1 508117"/>
                <a:gd name="f88" fmla="*/ f62 1 406497"/>
                <a:gd name="f89" fmla="*/ f63 1 508117"/>
                <a:gd name="f90" fmla="*/ f64 1 508117"/>
                <a:gd name="f91" fmla="*/ f31 1 f38"/>
                <a:gd name="f92" fmla="*/ f32 1 f38"/>
                <a:gd name="f93" fmla="*/ f31 1 f39"/>
                <a:gd name="f94" fmla="*/ f33 1 f39"/>
                <a:gd name="f95" fmla="*/ f66 1 f38"/>
                <a:gd name="f96" fmla="*/ f67 1 f39"/>
                <a:gd name="f97" fmla="*/ f68 1 f38"/>
                <a:gd name="f98" fmla="*/ f69 1 f39"/>
                <a:gd name="f99" fmla="*/ f70 1 f38"/>
                <a:gd name="f100" fmla="*/ f71 1 f39"/>
                <a:gd name="f101" fmla="*/ f72 1 f38"/>
                <a:gd name="f102" fmla="*/ f73 1 f39"/>
                <a:gd name="f103" fmla="*/ f74 1 f38"/>
                <a:gd name="f104" fmla="*/ f75 1 f38"/>
                <a:gd name="f105" fmla="*/ f76 1 f39"/>
                <a:gd name="f106" fmla="*/ f77 1 f38"/>
                <a:gd name="f107" fmla="*/ f78 1 f39"/>
                <a:gd name="f108" fmla="*/ f79 1 f39"/>
                <a:gd name="f109" fmla="*/ f80 1 f39"/>
                <a:gd name="f110" fmla="*/ f81 1 f39"/>
                <a:gd name="f111" fmla="*/ f82 1 f38"/>
                <a:gd name="f112" fmla="*/ f83 1 f39"/>
                <a:gd name="f113" fmla="*/ f84 1 f38"/>
                <a:gd name="f114" fmla="*/ f85 1 f38"/>
                <a:gd name="f115" fmla="*/ f86 1 f39"/>
                <a:gd name="f116" fmla="*/ f87 1 f38"/>
                <a:gd name="f117" fmla="*/ f88 1 f39"/>
                <a:gd name="f118" fmla="*/ f89 1 f38"/>
                <a:gd name="f119" fmla="*/ f90 1 f38"/>
                <a:gd name="f120" fmla="*/ f91 f29 1"/>
                <a:gd name="f121" fmla="*/ f92 f29 1"/>
                <a:gd name="f122" fmla="*/ f94 f30 1"/>
                <a:gd name="f123" fmla="*/ f93 f30 1"/>
                <a:gd name="f124" fmla="*/ f95 f29 1"/>
                <a:gd name="f125" fmla="*/ f96 f30 1"/>
                <a:gd name="f126" fmla="*/ f97 f29 1"/>
                <a:gd name="f127" fmla="*/ f98 f30 1"/>
                <a:gd name="f128" fmla="*/ f99 f29 1"/>
                <a:gd name="f129" fmla="*/ f100 f30 1"/>
                <a:gd name="f130" fmla="*/ f101 f29 1"/>
                <a:gd name="f131" fmla="*/ f102 f30 1"/>
                <a:gd name="f132" fmla="*/ f103 f29 1"/>
                <a:gd name="f133" fmla="*/ f104 f29 1"/>
                <a:gd name="f134" fmla="*/ f105 f30 1"/>
                <a:gd name="f135" fmla="*/ f106 f29 1"/>
                <a:gd name="f136" fmla="*/ f107 f30 1"/>
                <a:gd name="f137" fmla="*/ f108 f30 1"/>
                <a:gd name="f138" fmla="*/ f109 f30 1"/>
                <a:gd name="f139" fmla="*/ f110 f30 1"/>
                <a:gd name="f140" fmla="*/ f111 f29 1"/>
                <a:gd name="f141" fmla="*/ f112 f30 1"/>
                <a:gd name="f142" fmla="*/ f113 f29 1"/>
                <a:gd name="f143" fmla="*/ f114 f29 1"/>
                <a:gd name="f144" fmla="*/ f115 f30 1"/>
                <a:gd name="f145" fmla="*/ f116 f29 1"/>
                <a:gd name="f146" fmla="*/ f117 f30 1"/>
                <a:gd name="f147" fmla="*/ f118 f29 1"/>
                <a:gd name="f148" fmla="*/ f119 f29 1"/>
              </a:gdLst>
              <a:ahLst/>
              <a:cxnLst>
                <a:cxn ang="3cd4">
                  <a:pos x="hc" y="t"/>
                </a:cxn>
                <a:cxn ang="0">
                  <a:pos x="r" y="vc"/>
                </a:cxn>
                <a:cxn ang="cd4">
                  <a:pos x="hc" y="b"/>
                </a:cxn>
                <a:cxn ang="cd2">
                  <a:pos x="l" y="vc"/>
                </a:cxn>
                <a:cxn ang="f65">
                  <a:pos x="f124" y="f125"/>
                </a:cxn>
                <a:cxn ang="f65">
                  <a:pos x="f126" y="f127"/>
                </a:cxn>
                <a:cxn ang="f65">
                  <a:pos x="f128" y="f129"/>
                </a:cxn>
                <a:cxn ang="f65">
                  <a:pos x="f128" y="f129"/>
                </a:cxn>
                <a:cxn ang="f65">
                  <a:pos x="f130" y="f131"/>
                </a:cxn>
                <a:cxn ang="f65">
                  <a:pos x="f132" y="f131"/>
                </a:cxn>
                <a:cxn ang="f65">
                  <a:pos x="f133" y="f134"/>
                </a:cxn>
                <a:cxn ang="f65">
                  <a:pos x="f135" y="f136"/>
                </a:cxn>
                <a:cxn ang="f65">
                  <a:pos x="f135" y="f137"/>
                </a:cxn>
                <a:cxn ang="f65">
                  <a:pos x="f135" y="f138"/>
                </a:cxn>
                <a:cxn ang="f65">
                  <a:pos x="f135" y="f138"/>
                </a:cxn>
                <a:cxn ang="f65">
                  <a:pos x="f135" y="f139"/>
                </a:cxn>
                <a:cxn ang="f65">
                  <a:pos x="f140" y="f141"/>
                </a:cxn>
                <a:cxn ang="f65">
                  <a:pos x="f140" y="f141"/>
                </a:cxn>
                <a:cxn ang="f65">
                  <a:pos x="f142" y="f141"/>
                </a:cxn>
                <a:cxn ang="f65">
                  <a:pos x="f143" y="f144"/>
                </a:cxn>
                <a:cxn ang="f65">
                  <a:pos x="f145" y="f146"/>
                </a:cxn>
                <a:cxn ang="f65">
                  <a:pos x="f147" y="f146"/>
                </a:cxn>
                <a:cxn ang="f65">
                  <a:pos x="f148" y="f146"/>
                </a:cxn>
                <a:cxn ang="f65">
                  <a:pos x="f124" y="f125"/>
                </a:cxn>
              </a:cxnLst>
              <a:rect l="f120" t="f123" r="f121" b="f122"/>
              <a:pathLst>
                <a:path w="508117" h="406497">
                  <a:moveTo>
                    <a:pt x="f8" y="f9"/>
                  </a:moveTo>
                  <a:lnTo>
                    <a:pt x="f6" y="f10"/>
                  </a:lnTo>
                  <a:lnTo>
                    <a:pt x="f11" y="f12"/>
                  </a:lnTo>
                  <a:lnTo>
                    <a:pt x="f11" y="f12"/>
                  </a:lnTo>
                  <a:lnTo>
                    <a:pt x="f13" y="f14"/>
                  </a:lnTo>
                  <a:lnTo>
                    <a:pt x="f15" y="f14"/>
                  </a:lnTo>
                  <a:cubicBezTo>
                    <a:pt x="f15" y="f14"/>
                    <a:pt x="f15" y="f14"/>
                    <a:pt x="f16" y="f17"/>
                  </a:cubicBezTo>
                  <a:cubicBezTo>
                    <a:pt x="f16" y="f17"/>
                    <a:pt x="f18" y="f19"/>
                    <a:pt x="f18" y="f19"/>
                  </a:cubicBezTo>
                  <a:cubicBezTo>
                    <a:pt x="f18" y="f19"/>
                    <a:pt x="f18" y="f19"/>
                    <a:pt x="f18" y="f20"/>
                  </a:cubicBezTo>
                  <a:cubicBezTo>
                    <a:pt x="f18" y="f20"/>
                    <a:pt x="f18" y="f21"/>
                    <a:pt x="f18" y="f21"/>
                  </a:cubicBezTo>
                  <a:lnTo>
                    <a:pt x="f18" y="f21"/>
                  </a:lnTo>
                  <a:lnTo>
                    <a:pt x="f18" y="f5"/>
                  </a:lnTo>
                  <a:lnTo>
                    <a:pt x="f5" y="f22"/>
                  </a:lnTo>
                  <a:lnTo>
                    <a:pt x="f5" y="f22"/>
                  </a:lnTo>
                  <a:lnTo>
                    <a:pt x="f23" y="f22"/>
                  </a:lnTo>
                  <a:lnTo>
                    <a:pt x="f24" y="f25"/>
                  </a:lnTo>
                  <a:cubicBezTo>
                    <a:pt x="f21" y="f25"/>
                    <a:pt x="f21" y="f26"/>
                    <a:pt x="f20" y="f26"/>
                  </a:cubicBezTo>
                  <a:lnTo>
                    <a:pt x="f27" y="f26"/>
                  </a:lnTo>
                  <a:cubicBezTo>
                    <a:pt x="f17" y="f26"/>
                    <a:pt x="f17" y="f26"/>
                    <a:pt x="f14" y="f26"/>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265">
              <a:extLst>
                <a:ext uri="{FF2B5EF4-FFF2-40B4-BE49-F238E27FC236}">
                  <a16:creationId xmlns:a16="http://schemas.microsoft.com/office/drawing/2014/main" id="{21B29F1D-5E1A-7904-A310-F95FF856A3D4}"/>
                </a:ext>
              </a:extLst>
            </p:cNvPr>
            <p:cNvSpPr/>
            <p:nvPr/>
          </p:nvSpPr>
          <p:spPr>
            <a:xfrm>
              <a:off x="3314197" y="3351065"/>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266">
              <a:extLst>
                <a:ext uri="{FF2B5EF4-FFF2-40B4-BE49-F238E27FC236}">
                  <a16:creationId xmlns:a16="http://schemas.microsoft.com/office/drawing/2014/main" id="{D3EBC61F-E8F2-FB35-544B-16B4214C804B}"/>
                </a:ext>
              </a:extLst>
            </p:cNvPr>
            <p:cNvSpPr/>
            <p:nvPr/>
          </p:nvSpPr>
          <p:spPr>
            <a:xfrm>
              <a:off x="3316739" y="3351065"/>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02" h="12703">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267">
              <a:extLst>
                <a:ext uri="{FF2B5EF4-FFF2-40B4-BE49-F238E27FC236}">
                  <a16:creationId xmlns:a16="http://schemas.microsoft.com/office/drawing/2014/main" id="{4666C60A-A8F8-EB6E-C68C-360429BA1E40}"/>
                </a:ext>
              </a:extLst>
            </p:cNvPr>
            <p:cNvSpPr/>
            <p:nvPr/>
          </p:nvSpPr>
          <p:spPr>
            <a:xfrm>
              <a:off x="2493587" y="3352336"/>
              <a:ext cx="818067" cy="558936"/>
            </a:xfrm>
            <a:custGeom>
              <a:avLst/>
              <a:gdLst>
                <a:gd name="f0" fmla="val 10800000"/>
                <a:gd name="f1" fmla="val 5400000"/>
                <a:gd name="f2" fmla="val 180"/>
                <a:gd name="f3" fmla="val w"/>
                <a:gd name="f4" fmla="val h"/>
                <a:gd name="f5" fmla="val 0"/>
                <a:gd name="f6" fmla="val 818068"/>
                <a:gd name="f7" fmla="val 558934"/>
                <a:gd name="f8" fmla="val 815528"/>
                <a:gd name="f9" fmla="val 5081"/>
                <a:gd name="f10" fmla="val 816798"/>
                <a:gd name="f11" fmla="val 2541"/>
                <a:gd name="f12" fmla="val 1270"/>
                <a:gd name="f13" fmla="val 818069"/>
                <a:gd name="f14" fmla="val 3811"/>
                <a:gd name="f15" fmla="val 547502"/>
                <a:gd name="f16" fmla="val 550042"/>
                <a:gd name="f17" fmla="val 548772"/>
                <a:gd name="f18" fmla="val 8892"/>
                <a:gd name="f19" fmla="val 12703"/>
                <a:gd name="f20" fmla="val 551312"/>
                <a:gd name="f21" fmla="val 555123"/>
                <a:gd name="f22" fmla="val 19055"/>
                <a:gd name="f23" fmla="+- 0 0 -90"/>
                <a:gd name="f24" fmla="*/ f3 1 818068"/>
                <a:gd name="f25" fmla="*/ f4 1 558934"/>
                <a:gd name="f26" fmla="val f5"/>
                <a:gd name="f27" fmla="val f6"/>
                <a:gd name="f28" fmla="val f7"/>
                <a:gd name="f29" fmla="*/ f23 f0 1"/>
                <a:gd name="f30" fmla="+- f28 0 f26"/>
                <a:gd name="f31" fmla="+- f27 0 f26"/>
                <a:gd name="f32" fmla="*/ f29 1 f2"/>
                <a:gd name="f33" fmla="*/ f31 1 818068"/>
                <a:gd name="f34" fmla="*/ f30 1 558934"/>
                <a:gd name="f35" fmla="*/ 815528 f31 1"/>
                <a:gd name="f36" fmla="*/ 5081 f30 1"/>
                <a:gd name="f37" fmla="*/ 816798 f31 1"/>
                <a:gd name="f38" fmla="*/ 2541 f30 1"/>
                <a:gd name="f39" fmla="*/ 1270 f30 1"/>
                <a:gd name="f40" fmla="*/ 818069 f31 1"/>
                <a:gd name="f41" fmla="*/ 0 f30 1"/>
                <a:gd name="f42" fmla="*/ 3811 f31 1"/>
                <a:gd name="f43" fmla="*/ 547502 f30 1"/>
                <a:gd name="f44" fmla="*/ 1270 f31 1"/>
                <a:gd name="f45" fmla="*/ 550042 f30 1"/>
                <a:gd name="f46" fmla="*/ 0 f31 1"/>
                <a:gd name="f47" fmla="*/ 5081 f31 1"/>
                <a:gd name="f48" fmla="*/ 548772 f30 1"/>
                <a:gd name="f49" fmla="*/ 12703 f31 1"/>
                <a:gd name="f50" fmla="*/ 555123 f30 1"/>
                <a:gd name="f51" fmla="*/ 558934 f30 1"/>
                <a:gd name="f52" fmla="*/ 19055 f30 1"/>
                <a:gd name="f53" fmla="+- f32 0 f1"/>
                <a:gd name="f54" fmla="*/ f35 1 818068"/>
                <a:gd name="f55" fmla="*/ f36 1 558934"/>
                <a:gd name="f56" fmla="*/ f37 1 818068"/>
                <a:gd name="f57" fmla="*/ f38 1 558934"/>
                <a:gd name="f58" fmla="*/ f39 1 558934"/>
                <a:gd name="f59" fmla="*/ f40 1 818068"/>
                <a:gd name="f60" fmla="*/ f41 1 558934"/>
                <a:gd name="f61" fmla="*/ f42 1 818068"/>
                <a:gd name="f62" fmla="*/ f43 1 558934"/>
                <a:gd name="f63" fmla="*/ f44 1 818068"/>
                <a:gd name="f64" fmla="*/ f45 1 558934"/>
                <a:gd name="f65" fmla="*/ f46 1 818068"/>
                <a:gd name="f66" fmla="*/ f47 1 818068"/>
                <a:gd name="f67" fmla="*/ f48 1 558934"/>
                <a:gd name="f68" fmla="*/ f49 1 818068"/>
                <a:gd name="f69" fmla="*/ f50 1 558934"/>
                <a:gd name="f70" fmla="*/ f51 1 558934"/>
                <a:gd name="f71" fmla="*/ f52 1 558934"/>
                <a:gd name="f72" fmla="*/ f26 1 f33"/>
                <a:gd name="f73" fmla="*/ f27 1 f33"/>
                <a:gd name="f74" fmla="*/ f26 1 f34"/>
                <a:gd name="f75" fmla="*/ f28 1 f34"/>
                <a:gd name="f76" fmla="*/ f54 1 f33"/>
                <a:gd name="f77" fmla="*/ f55 1 f34"/>
                <a:gd name="f78" fmla="*/ f56 1 f33"/>
                <a:gd name="f79" fmla="*/ f57 1 f34"/>
                <a:gd name="f80" fmla="*/ f58 1 f34"/>
                <a:gd name="f81" fmla="*/ f59 1 f33"/>
                <a:gd name="f82" fmla="*/ f60 1 f34"/>
                <a:gd name="f83" fmla="*/ f61 1 f33"/>
                <a:gd name="f84" fmla="*/ f62 1 f34"/>
                <a:gd name="f85" fmla="*/ f63 1 f33"/>
                <a:gd name="f86" fmla="*/ f64 1 f34"/>
                <a:gd name="f87" fmla="*/ f65 1 f33"/>
                <a:gd name="f88" fmla="*/ f66 1 f33"/>
                <a:gd name="f89" fmla="*/ f67 1 f34"/>
                <a:gd name="f90" fmla="*/ f68 1 f33"/>
                <a:gd name="f91" fmla="*/ f69 1 f34"/>
                <a:gd name="f92" fmla="*/ f70 1 f34"/>
                <a:gd name="f93" fmla="*/ f71 1 f34"/>
                <a:gd name="f94" fmla="*/ f72 f24 1"/>
                <a:gd name="f95" fmla="*/ f73 f24 1"/>
                <a:gd name="f96" fmla="*/ f75 f25 1"/>
                <a:gd name="f97" fmla="*/ f74 f25 1"/>
                <a:gd name="f98" fmla="*/ f76 f24 1"/>
                <a:gd name="f99" fmla="*/ f77 f25 1"/>
                <a:gd name="f100" fmla="*/ f78 f24 1"/>
                <a:gd name="f101" fmla="*/ f79 f25 1"/>
                <a:gd name="f102" fmla="*/ f80 f25 1"/>
                <a:gd name="f103" fmla="*/ f81 f24 1"/>
                <a:gd name="f104" fmla="*/ f82 f25 1"/>
                <a:gd name="f105" fmla="*/ f83 f24 1"/>
                <a:gd name="f106" fmla="*/ f84 f25 1"/>
                <a:gd name="f107" fmla="*/ f85 f24 1"/>
                <a:gd name="f108" fmla="*/ f86 f25 1"/>
                <a:gd name="f109" fmla="*/ f87 f24 1"/>
                <a:gd name="f110" fmla="*/ f88 f24 1"/>
                <a:gd name="f111" fmla="*/ f89 f25 1"/>
                <a:gd name="f112" fmla="*/ f90 f24 1"/>
                <a:gd name="f113" fmla="*/ f91 f25 1"/>
                <a:gd name="f114" fmla="*/ f92 f25 1"/>
                <a:gd name="f115" fmla="*/ f93 f25 1"/>
              </a:gdLst>
              <a:ahLst/>
              <a:cxnLst>
                <a:cxn ang="3cd4">
                  <a:pos x="hc" y="t"/>
                </a:cxn>
                <a:cxn ang="0">
                  <a:pos x="r" y="vc"/>
                </a:cxn>
                <a:cxn ang="cd4">
                  <a:pos x="hc" y="b"/>
                </a:cxn>
                <a:cxn ang="cd2">
                  <a:pos x="l" y="vc"/>
                </a:cxn>
                <a:cxn ang="f53">
                  <a:pos x="f98" y="f99"/>
                </a:cxn>
                <a:cxn ang="f53">
                  <a:pos x="f98" y="f99"/>
                </a:cxn>
                <a:cxn ang="f53">
                  <a:pos x="f98" y="f99"/>
                </a:cxn>
                <a:cxn ang="f53">
                  <a:pos x="f100" y="f101"/>
                </a:cxn>
                <a:cxn ang="f53">
                  <a:pos x="f100" y="f102"/>
                </a:cxn>
                <a:cxn ang="f53">
                  <a:pos x="f103" y="f104"/>
                </a:cxn>
                <a:cxn ang="f53">
                  <a:pos x="f103" y="f104"/>
                </a:cxn>
                <a:cxn ang="f53">
                  <a:pos x="f103" y="f104"/>
                </a:cxn>
                <a:cxn ang="f53">
                  <a:pos x="f105" y="f106"/>
                </a:cxn>
                <a:cxn ang="f53">
                  <a:pos x="f107" y="f108"/>
                </a:cxn>
                <a:cxn ang="f53">
                  <a:pos x="f109" y="f108"/>
                </a:cxn>
                <a:cxn ang="f53">
                  <a:pos x="f110" y="f111"/>
                </a:cxn>
                <a:cxn ang="f53">
                  <a:pos x="f112" y="f113"/>
                </a:cxn>
                <a:cxn ang="f53">
                  <a:pos x="f112" y="f114"/>
                </a:cxn>
                <a:cxn ang="f53">
                  <a:pos x="f98" y="f115"/>
                </a:cxn>
                <a:cxn ang="f53">
                  <a:pos x="f98" y="f99"/>
                </a:cxn>
                <a:cxn ang="f53">
                  <a:pos x="f98" y="f99"/>
                </a:cxn>
              </a:cxnLst>
              <a:rect l="f94" t="f97" r="f95" b="f96"/>
              <a:pathLst>
                <a:path w="818068" h="558934">
                  <a:moveTo>
                    <a:pt x="f8" y="f9"/>
                  </a:moveTo>
                  <a:cubicBezTo>
                    <a:pt x="f8" y="f9"/>
                    <a:pt x="f8" y="f9"/>
                    <a:pt x="f8" y="f9"/>
                  </a:cubicBezTo>
                  <a:lnTo>
                    <a:pt x="f8" y="f9"/>
                  </a:lnTo>
                  <a:lnTo>
                    <a:pt x="f10" y="f11"/>
                  </a:lnTo>
                  <a:lnTo>
                    <a:pt x="f10" y="f12"/>
                  </a:lnTo>
                  <a:lnTo>
                    <a:pt x="f13" y="f5"/>
                  </a:lnTo>
                  <a:lnTo>
                    <a:pt x="f13" y="f5"/>
                  </a:lnTo>
                  <a:lnTo>
                    <a:pt x="f13" y="f5"/>
                  </a:lnTo>
                  <a:lnTo>
                    <a:pt x="f14" y="f15"/>
                  </a:lnTo>
                  <a:lnTo>
                    <a:pt x="f12" y="f16"/>
                  </a:lnTo>
                  <a:lnTo>
                    <a:pt x="f5" y="f16"/>
                  </a:lnTo>
                  <a:cubicBezTo>
                    <a:pt x="f12" y="f17"/>
                    <a:pt x="f11" y="f17"/>
                    <a:pt x="f9" y="f17"/>
                  </a:cubicBezTo>
                  <a:cubicBezTo>
                    <a:pt x="f18" y="f17"/>
                    <a:pt x="f19" y="f20"/>
                    <a:pt x="f19" y="f21"/>
                  </a:cubicBezTo>
                  <a:lnTo>
                    <a:pt x="f19" y="f7"/>
                  </a:lnTo>
                  <a:lnTo>
                    <a:pt x="f8" y="f22"/>
                  </a:lnTo>
                  <a:lnTo>
                    <a:pt x="f8" y="f9"/>
                  </a:ln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268">
              <a:extLst>
                <a:ext uri="{FF2B5EF4-FFF2-40B4-BE49-F238E27FC236}">
                  <a16:creationId xmlns:a16="http://schemas.microsoft.com/office/drawing/2014/main" id="{5ACFECAC-5D20-F2DE-D532-23CAC908CA00}"/>
                </a:ext>
              </a:extLst>
            </p:cNvPr>
            <p:cNvSpPr/>
            <p:nvPr/>
          </p:nvSpPr>
          <p:spPr>
            <a:xfrm>
              <a:off x="2491045" y="3900857"/>
              <a:ext cx="180383" cy="2953704"/>
            </a:xfrm>
            <a:custGeom>
              <a:avLst/>
              <a:gdLst>
                <a:gd name="f0" fmla="val 10800000"/>
                <a:gd name="f1" fmla="val 5400000"/>
                <a:gd name="f2" fmla="val 180"/>
                <a:gd name="f3" fmla="val w"/>
                <a:gd name="f4" fmla="val h"/>
                <a:gd name="f5" fmla="val 0"/>
                <a:gd name="f6" fmla="val 180381"/>
                <a:gd name="f7" fmla="val 2953707"/>
                <a:gd name="f8" fmla="val 15243"/>
                <a:gd name="f9" fmla="val 6601"/>
                <a:gd name="f10" fmla="val 2790"/>
                <a:gd name="f11" fmla="val 11433"/>
                <a:gd name="f12" fmla="val -1021"/>
                <a:gd name="f13" fmla="val 7622"/>
                <a:gd name="f14" fmla="val 249"/>
                <a:gd name="f15" fmla="val 6351"/>
                <a:gd name="f16" fmla="val 3811"/>
                <a:gd name="f17" fmla="val 1520"/>
                <a:gd name="f18" fmla="val 2541"/>
                <a:gd name="f19" fmla="val 1270"/>
                <a:gd name="f20" fmla="val 4060"/>
                <a:gd name="f21" fmla="val 5330"/>
                <a:gd name="f22" fmla="val 7871"/>
                <a:gd name="f23" fmla="val 12952"/>
                <a:gd name="f24" fmla="val 165138"/>
                <a:gd name="f25" fmla="val 2953708"/>
                <a:gd name="f26" fmla="val 180382"/>
                <a:gd name="f27" fmla="val 11682"/>
                <a:gd name="f28" fmla="+- 0 0 -90"/>
                <a:gd name="f29" fmla="*/ f3 1 180381"/>
                <a:gd name="f30" fmla="*/ f4 1 2953707"/>
                <a:gd name="f31" fmla="val f5"/>
                <a:gd name="f32" fmla="val f6"/>
                <a:gd name="f33" fmla="val f7"/>
                <a:gd name="f34" fmla="*/ f28 f0 1"/>
                <a:gd name="f35" fmla="+- f33 0 f31"/>
                <a:gd name="f36" fmla="+- f32 0 f31"/>
                <a:gd name="f37" fmla="*/ f34 1 f2"/>
                <a:gd name="f38" fmla="*/ f36 1 180381"/>
                <a:gd name="f39" fmla="*/ f35 1 2953707"/>
                <a:gd name="f40" fmla="*/ 15243 f36 1"/>
                <a:gd name="f41" fmla="*/ 6601 f35 1"/>
                <a:gd name="f42" fmla="*/ 7622 f36 1"/>
                <a:gd name="f43" fmla="*/ 249 f35 1"/>
                <a:gd name="f44" fmla="*/ 2541 f36 1"/>
                <a:gd name="f45" fmla="*/ 1520 f35 1"/>
                <a:gd name="f46" fmla="*/ 1270 f36 1"/>
                <a:gd name="f47" fmla="*/ 2790 f35 1"/>
                <a:gd name="f48" fmla="*/ 0 f36 1"/>
                <a:gd name="f49" fmla="*/ 4060 f35 1"/>
                <a:gd name="f50" fmla="*/ 5330 f35 1"/>
                <a:gd name="f51" fmla="*/ 7871 f35 1"/>
                <a:gd name="f52" fmla="*/ 12952 f35 1"/>
                <a:gd name="f53" fmla="*/ 165138 f36 1"/>
                <a:gd name="f54" fmla="*/ 2953708 f35 1"/>
                <a:gd name="f55" fmla="*/ 180382 f36 1"/>
                <a:gd name="f56" fmla="*/ 11682 f35 1"/>
                <a:gd name="f57" fmla="+- f37 0 f1"/>
                <a:gd name="f58" fmla="*/ f40 1 180381"/>
                <a:gd name="f59" fmla="*/ f41 1 2953707"/>
                <a:gd name="f60" fmla="*/ f42 1 180381"/>
                <a:gd name="f61" fmla="*/ f43 1 2953707"/>
                <a:gd name="f62" fmla="*/ f44 1 180381"/>
                <a:gd name="f63" fmla="*/ f45 1 2953707"/>
                <a:gd name="f64" fmla="*/ f46 1 180381"/>
                <a:gd name="f65" fmla="*/ f47 1 2953707"/>
                <a:gd name="f66" fmla="*/ f48 1 180381"/>
                <a:gd name="f67" fmla="*/ f49 1 2953707"/>
                <a:gd name="f68" fmla="*/ f50 1 2953707"/>
                <a:gd name="f69" fmla="*/ f51 1 2953707"/>
                <a:gd name="f70" fmla="*/ f52 1 2953707"/>
                <a:gd name="f71" fmla="*/ f53 1 180381"/>
                <a:gd name="f72" fmla="*/ f54 1 2953707"/>
                <a:gd name="f73" fmla="*/ f55 1 180381"/>
                <a:gd name="f74" fmla="*/ f56 1 2953707"/>
                <a:gd name="f75" fmla="*/ f31 1 f38"/>
                <a:gd name="f76" fmla="*/ f32 1 f38"/>
                <a:gd name="f77" fmla="*/ f31 1 f39"/>
                <a:gd name="f78" fmla="*/ f33 1 f39"/>
                <a:gd name="f79" fmla="*/ f58 1 f38"/>
                <a:gd name="f80" fmla="*/ f59 1 f39"/>
                <a:gd name="f81" fmla="*/ f60 1 f38"/>
                <a:gd name="f82" fmla="*/ f61 1 f39"/>
                <a:gd name="f83" fmla="*/ f62 1 f38"/>
                <a:gd name="f84" fmla="*/ f63 1 f39"/>
                <a:gd name="f85" fmla="*/ f64 1 f38"/>
                <a:gd name="f86" fmla="*/ f65 1 f39"/>
                <a:gd name="f87" fmla="*/ f66 1 f38"/>
                <a:gd name="f88" fmla="*/ f67 1 f39"/>
                <a:gd name="f89" fmla="*/ f68 1 f39"/>
                <a:gd name="f90" fmla="*/ f69 1 f39"/>
                <a:gd name="f91" fmla="*/ f70 1 f39"/>
                <a:gd name="f92" fmla="*/ f71 1 f38"/>
                <a:gd name="f93" fmla="*/ f72 1 f39"/>
                <a:gd name="f94" fmla="*/ f73 1 f38"/>
                <a:gd name="f95" fmla="*/ f74 1 f39"/>
                <a:gd name="f96" fmla="*/ f75 f29 1"/>
                <a:gd name="f97" fmla="*/ f76 f29 1"/>
                <a:gd name="f98" fmla="*/ f78 f30 1"/>
                <a:gd name="f99" fmla="*/ f77 f30 1"/>
                <a:gd name="f100" fmla="*/ f79 f29 1"/>
                <a:gd name="f101" fmla="*/ f80 f30 1"/>
                <a:gd name="f102" fmla="*/ f81 f29 1"/>
                <a:gd name="f103" fmla="*/ f82 f30 1"/>
                <a:gd name="f104" fmla="*/ f83 f29 1"/>
                <a:gd name="f105" fmla="*/ f84 f30 1"/>
                <a:gd name="f106" fmla="*/ f85 f29 1"/>
                <a:gd name="f107" fmla="*/ f86 f30 1"/>
                <a:gd name="f108" fmla="*/ f87 f29 1"/>
                <a:gd name="f109" fmla="*/ f88 f30 1"/>
                <a:gd name="f110" fmla="*/ f89 f30 1"/>
                <a:gd name="f111" fmla="*/ f90 f30 1"/>
                <a:gd name="f112" fmla="*/ f91 f30 1"/>
                <a:gd name="f113" fmla="*/ f92 f29 1"/>
                <a:gd name="f114" fmla="*/ f93 f30 1"/>
                <a:gd name="f115" fmla="*/ f94 f29 1"/>
                <a:gd name="f116" fmla="*/ f95 f30 1"/>
              </a:gdLst>
              <a:ahLst/>
              <a:cxnLst>
                <a:cxn ang="3cd4">
                  <a:pos x="hc" y="t"/>
                </a:cxn>
                <a:cxn ang="0">
                  <a:pos x="r" y="vc"/>
                </a:cxn>
                <a:cxn ang="cd4">
                  <a:pos x="hc" y="b"/>
                </a:cxn>
                <a:cxn ang="cd2">
                  <a:pos x="l" y="vc"/>
                </a:cxn>
                <a:cxn ang="f57">
                  <a:pos x="f100" y="f101"/>
                </a:cxn>
                <a:cxn ang="f57">
                  <a:pos x="f102" y="f103"/>
                </a:cxn>
                <a:cxn ang="f57">
                  <a:pos x="f104" y="f105"/>
                </a:cxn>
                <a:cxn ang="f57">
                  <a:pos x="f106" y="f107"/>
                </a:cxn>
                <a:cxn ang="f57">
                  <a:pos x="f108" y="f109"/>
                </a:cxn>
                <a:cxn ang="f57">
                  <a:pos x="f108" y="f110"/>
                </a:cxn>
                <a:cxn ang="f57">
                  <a:pos x="f108" y="f101"/>
                </a:cxn>
                <a:cxn ang="f57">
                  <a:pos x="f108" y="f111"/>
                </a:cxn>
                <a:cxn ang="f57">
                  <a:pos x="f108" y="f112"/>
                </a:cxn>
                <a:cxn ang="f57">
                  <a:pos x="f113" y="f114"/>
                </a:cxn>
                <a:cxn ang="f57">
                  <a:pos x="f115" y="f114"/>
                </a:cxn>
                <a:cxn ang="f57">
                  <a:pos x="f100" y="f116"/>
                </a:cxn>
                <a:cxn ang="f57">
                  <a:pos x="f100" y="f101"/>
                </a:cxn>
              </a:cxnLst>
              <a:rect l="f96" t="f99" r="f97" b="f98"/>
              <a:pathLst>
                <a:path w="180381" h="2953707">
                  <a:moveTo>
                    <a:pt x="f8" y="f9"/>
                  </a:moveTo>
                  <a:cubicBezTo>
                    <a:pt x="f8" y="f10"/>
                    <a:pt x="f11" y="f12"/>
                    <a:pt x="f13" y="f14"/>
                  </a:cubicBezTo>
                  <a:cubicBezTo>
                    <a:pt x="f15" y="f14"/>
                    <a:pt x="f16" y="f17"/>
                    <a:pt x="f18" y="f17"/>
                  </a:cubicBezTo>
                  <a:lnTo>
                    <a:pt x="f19" y="f10"/>
                  </a:lnTo>
                  <a:cubicBezTo>
                    <a:pt x="f19" y="f10"/>
                    <a:pt x="f19" y="f20"/>
                    <a:pt x="f5" y="f20"/>
                  </a:cubicBezTo>
                  <a:cubicBezTo>
                    <a:pt x="f5" y="f20"/>
                    <a:pt x="f5" y="f21"/>
                    <a:pt x="f5" y="f21"/>
                  </a:cubicBezTo>
                  <a:cubicBezTo>
                    <a:pt x="f5" y="f21"/>
                    <a:pt x="f5" y="f9"/>
                    <a:pt x="f5" y="f9"/>
                  </a:cubicBezTo>
                  <a:cubicBezTo>
                    <a:pt x="f5" y="f9"/>
                    <a:pt x="f5" y="f9"/>
                    <a:pt x="f5" y="f22"/>
                  </a:cubicBezTo>
                  <a:lnTo>
                    <a:pt x="f5" y="f23"/>
                  </a:lnTo>
                  <a:lnTo>
                    <a:pt x="f24" y="f25"/>
                  </a:lnTo>
                  <a:lnTo>
                    <a:pt x="f26" y="f25"/>
                  </a:lnTo>
                  <a:lnTo>
                    <a:pt x="f8" y="f2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269">
              <a:extLst>
                <a:ext uri="{FF2B5EF4-FFF2-40B4-BE49-F238E27FC236}">
                  <a16:creationId xmlns:a16="http://schemas.microsoft.com/office/drawing/2014/main" id="{41276FFB-AC0C-B683-BAC5-99C73174A067}"/>
                </a:ext>
              </a:extLst>
            </p:cNvPr>
            <p:cNvSpPr/>
            <p:nvPr/>
          </p:nvSpPr>
          <p:spPr>
            <a:xfrm>
              <a:off x="3311655" y="3352336"/>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270">
              <a:extLst>
                <a:ext uri="{FF2B5EF4-FFF2-40B4-BE49-F238E27FC236}">
                  <a16:creationId xmlns:a16="http://schemas.microsoft.com/office/drawing/2014/main" id="{C3046F39-267D-9F31-04E4-59D892792553}"/>
                </a:ext>
              </a:extLst>
            </p:cNvPr>
            <p:cNvSpPr/>
            <p:nvPr/>
          </p:nvSpPr>
          <p:spPr>
            <a:xfrm>
              <a:off x="3318000" y="3349794"/>
              <a:ext cx="280729" cy="86383"/>
            </a:xfrm>
            <a:custGeom>
              <a:avLst/>
              <a:gdLst>
                <a:gd name="f0" fmla="val 10800000"/>
                <a:gd name="f1" fmla="val 5400000"/>
                <a:gd name="f2" fmla="val 180"/>
                <a:gd name="f3" fmla="val w"/>
                <a:gd name="f4" fmla="val h"/>
                <a:gd name="f5" fmla="val 0"/>
                <a:gd name="f6" fmla="val 280734"/>
                <a:gd name="f7" fmla="val 86380"/>
                <a:gd name="f8" fmla="val 270572"/>
                <a:gd name="f9" fmla="val 81299"/>
                <a:gd name="f10" fmla="val 77488"/>
                <a:gd name="f11" fmla="val 273113"/>
                <a:gd name="f12" fmla="val 73678"/>
                <a:gd name="f13" fmla="val 278194"/>
                <a:gd name="f14" fmla="val 279464"/>
                <a:gd name="f15" fmla="val 276924"/>
                <a:gd name="f16" fmla="val 72407"/>
                <a:gd name="f17" fmla="val 1270"/>
                <a:gd name="f18" fmla="val 3811"/>
                <a:gd name="f19" fmla="val 6351"/>
                <a:gd name="f20" fmla="val 6352"/>
                <a:gd name="f21" fmla="val 16514"/>
                <a:gd name="f22" fmla="val 86381"/>
                <a:gd name="f23" fmla="+- 0 0 -90"/>
                <a:gd name="f24" fmla="*/ f3 1 280734"/>
                <a:gd name="f25" fmla="*/ f4 1 86380"/>
                <a:gd name="f26" fmla="val f5"/>
                <a:gd name="f27" fmla="val f6"/>
                <a:gd name="f28" fmla="val f7"/>
                <a:gd name="f29" fmla="*/ f23 f0 1"/>
                <a:gd name="f30" fmla="+- f28 0 f26"/>
                <a:gd name="f31" fmla="+- f27 0 f26"/>
                <a:gd name="f32" fmla="*/ f29 1 f2"/>
                <a:gd name="f33" fmla="*/ f31 1 280734"/>
                <a:gd name="f34" fmla="*/ f30 1 86380"/>
                <a:gd name="f35" fmla="*/ 270572 f31 1"/>
                <a:gd name="f36" fmla="*/ 81299 f30 1"/>
                <a:gd name="f37" fmla="*/ 278194 f31 1"/>
                <a:gd name="f38" fmla="*/ 73678 f30 1"/>
                <a:gd name="f39" fmla="*/ 280734 f31 1"/>
                <a:gd name="f40" fmla="*/ 276924 f31 1"/>
                <a:gd name="f41" fmla="*/ 72407 f30 1"/>
                <a:gd name="f42" fmla="*/ 1270 f31 1"/>
                <a:gd name="f43" fmla="*/ 0 f30 1"/>
                <a:gd name="f44" fmla="*/ 0 f31 1"/>
                <a:gd name="f45" fmla="*/ 6351 f31 1"/>
                <a:gd name="f46" fmla="*/ 6352 f30 1"/>
                <a:gd name="f47" fmla="*/ 16514 f30 1"/>
                <a:gd name="f48" fmla="*/ 86381 f30 1"/>
                <a:gd name="f49" fmla="+- f32 0 f1"/>
                <a:gd name="f50" fmla="*/ f35 1 280734"/>
                <a:gd name="f51" fmla="*/ f36 1 86380"/>
                <a:gd name="f52" fmla="*/ f37 1 280734"/>
                <a:gd name="f53" fmla="*/ f38 1 86380"/>
                <a:gd name="f54" fmla="*/ f39 1 280734"/>
                <a:gd name="f55" fmla="*/ f40 1 280734"/>
                <a:gd name="f56" fmla="*/ f41 1 86380"/>
                <a:gd name="f57" fmla="*/ f42 1 280734"/>
                <a:gd name="f58" fmla="*/ f43 1 86380"/>
                <a:gd name="f59" fmla="*/ f44 1 280734"/>
                <a:gd name="f60" fmla="*/ f45 1 280734"/>
                <a:gd name="f61" fmla="*/ f46 1 86380"/>
                <a:gd name="f62" fmla="*/ f47 1 86380"/>
                <a:gd name="f63" fmla="*/ f48 1 86380"/>
                <a:gd name="f64" fmla="*/ f26 1 f33"/>
                <a:gd name="f65" fmla="*/ f27 1 f33"/>
                <a:gd name="f66" fmla="*/ f26 1 f34"/>
                <a:gd name="f67" fmla="*/ f28 1 f34"/>
                <a:gd name="f68" fmla="*/ f50 1 f33"/>
                <a:gd name="f69" fmla="*/ f51 1 f34"/>
                <a:gd name="f70" fmla="*/ f52 1 f33"/>
                <a:gd name="f71" fmla="*/ f53 1 f34"/>
                <a:gd name="f72" fmla="*/ f54 1 f33"/>
                <a:gd name="f73" fmla="*/ f55 1 f33"/>
                <a:gd name="f74" fmla="*/ f56 1 f34"/>
                <a:gd name="f75" fmla="*/ f57 1 f33"/>
                <a:gd name="f76" fmla="*/ f58 1 f34"/>
                <a:gd name="f77" fmla="*/ f59 1 f33"/>
                <a:gd name="f78" fmla="*/ f60 1 f33"/>
                <a:gd name="f79" fmla="*/ f61 1 f34"/>
                <a:gd name="f80" fmla="*/ f62 1 f34"/>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4 1"/>
                <a:gd name="f92" fmla="*/ f74 f25 1"/>
                <a:gd name="f93" fmla="*/ f75 f24 1"/>
                <a:gd name="f94" fmla="*/ f76 f25 1"/>
                <a:gd name="f95" fmla="*/ f77 f24 1"/>
                <a:gd name="f96" fmla="*/ f78 f24 1"/>
                <a:gd name="f97" fmla="*/ f79 f25 1"/>
                <a:gd name="f98" fmla="*/ f80 f25 1"/>
                <a:gd name="f99" fmla="*/ f81 f25 1"/>
              </a:gdLst>
              <a:ahLst/>
              <a:cxnLst>
                <a:cxn ang="3cd4">
                  <a:pos x="hc" y="t"/>
                </a:cxn>
                <a:cxn ang="0">
                  <a:pos x="r" y="vc"/>
                </a:cxn>
                <a:cxn ang="cd4">
                  <a:pos x="hc" y="b"/>
                </a:cxn>
                <a:cxn ang="cd2">
                  <a:pos x="l" y="vc"/>
                </a:cxn>
                <a:cxn ang="f49">
                  <a:pos x="f86" y="f87"/>
                </a:cxn>
                <a:cxn ang="f49">
                  <a:pos x="f88" y="f89"/>
                </a:cxn>
                <a:cxn ang="f49">
                  <a:pos x="f88" y="f89"/>
                </a:cxn>
                <a:cxn ang="f49">
                  <a:pos x="f90" y="f89"/>
                </a:cxn>
                <a:cxn ang="f49">
                  <a:pos x="f90" y="f89"/>
                </a:cxn>
                <a:cxn ang="f49">
                  <a:pos x="f91" y="f92"/>
                </a:cxn>
                <a:cxn ang="f49">
                  <a:pos x="f93" y="f94"/>
                </a:cxn>
                <a:cxn ang="f49">
                  <a:pos x="f95" y="f94"/>
                </a:cxn>
                <a:cxn ang="f49">
                  <a:pos x="f96" y="f97"/>
                </a:cxn>
                <a:cxn ang="f49">
                  <a:pos x="f96" y="f98"/>
                </a:cxn>
                <a:cxn ang="f49">
                  <a:pos x="f86" y="f99"/>
                </a:cxn>
                <a:cxn ang="f49">
                  <a:pos x="f86" y="f87"/>
                </a:cxn>
              </a:cxnLst>
              <a:rect l="f82" t="f85" r="f83" b="f84"/>
              <a:pathLst>
                <a:path w="280734" h="86380">
                  <a:moveTo>
                    <a:pt x="f8" y="f9"/>
                  </a:moveTo>
                  <a:cubicBezTo>
                    <a:pt x="f8" y="f10"/>
                    <a:pt x="f11" y="f12"/>
                    <a:pt x="f13" y="f12"/>
                  </a:cubicBezTo>
                  <a:cubicBezTo>
                    <a:pt x="f13" y="f12"/>
                    <a:pt x="f13" y="f12"/>
                    <a:pt x="f13" y="f12"/>
                  </a:cubicBezTo>
                  <a:cubicBezTo>
                    <a:pt x="f14" y="f12"/>
                    <a:pt x="f14" y="f12"/>
                    <a:pt x="f6" y="f12"/>
                  </a:cubicBezTo>
                  <a:lnTo>
                    <a:pt x="f6" y="f12"/>
                  </a:lnTo>
                  <a:lnTo>
                    <a:pt x="f15" y="f16"/>
                  </a:lnTo>
                  <a:lnTo>
                    <a:pt x="f17" y="f5"/>
                  </a:lnTo>
                  <a:lnTo>
                    <a:pt x="f5" y="f5"/>
                  </a:lnTo>
                  <a:cubicBezTo>
                    <a:pt x="f18" y="f5"/>
                    <a:pt x="f19" y="f18"/>
                    <a:pt x="f19" y="f20"/>
                  </a:cubicBezTo>
                  <a:lnTo>
                    <a:pt x="f19" y="f21"/>
                  </a:lnTo>
                  <a:lnTo>
                    <a:pt x="f8" y="f2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271">
              <a:extLst>
                <a:ext uri="{FF2B5EF4-FFF2-40B4-BE49-F238E27FC236}">
                  <a16:creationId xmlns:a16="http://schemas.microsoft.com/office/drawing/2014/main" id="{D6133B5A-CF30-3707-4ACB-6E2FC213DE8E}"/>
                </a:ext>
              </a:extLst>
            </p:cNvPr>
            <p:cNvSpPr/>
            <p:nvPr/>
          </p:nvSpPr>
          <p:spPr>
            <a:xfrm>
              <a:off x="3314197" y="3351065"/>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0 f16 1"/>
                <a:gd name="f21" fmla="*/ 0 f15 1"/>
                <a:gd name="f22" fmla="*/ 127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 ang="f23">
                  <a:pos x="f38" y="f39"/>
                </a:cxn>
              </a:cxnLst>
              <a:rect l="f34" t="f37" r="f35" b="f36"/>
              <a:pathLst>
                <a:path w="1270" h="12703">
                  <a:moveTo>
                    <a:pt x="f5" y="f5"/>
                  </a:moveTo>
                  <a:lnTo>
                    <a:pt x="f6" y="f5"/>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272">
              <a:extLst>
                <a:ext uri="{FF2B5EF4-FFF2-40B4-BE49-F238E27FC236}">
                  <a16:creationId xmlns:a16="http://schemas.microsoft.com/office/drawing/2014/main" id="{CDE8D677-C250-9A2E-CB3E-BE6959F29B24}"/>
                </a:ext>
              </a:extLst>
            </p:cNvPr>
            <p:cNvSpPr/>
            <p:nvPr/>
          </p:nvSpPr>
          <p:spPr>
            <a:xfrm>
              <a:off x="3309113" y="3356140"/>
              <a:ext cx="12701" cy="1271"/>
            </a:xfrm>
            <a:custGeom>
              <a:avLst/>
              <a:gdLst>
                <a:gd name="f0" fmla="val 10800000"/>
                <a:gd name="f1" fmla="val 5400000"/>
                <a:gd name="f2" fmla="val 180"/>
                <a:gd name="f3" fmla="val w"/>
                <a:gd name="f4" fmla="val h"/>
                <a:gd name="f5" fmla="val 0"/>
                <a:gd name="f6" fmla="val 12702"/>
                <a:gd name="f7" fmla="val 1269"/>
                <a:gd name="f8" fmla="val 1270"/>
                <a:gd name="f9" fmla="+- 0 0 -90"/>
                <a:gd name="f10" fmla="*/ f3 1 12702"/>
                <a:gd name="f11" fmla="*/ f4 1 1269"/>
                <a:gd name="f12" fmla="val f5"/>
                <a:gd name="f13" fmla="val f6"/>
                <a:gd name="f14" fmla="val f7"/>
                <a:gd name="f15" fmla="*/ f9 f0 1"/>
                <a:gd name="f16" fmla="+- f14 0 f12"/>
                <a:gd name="f17" fmla="+- f13 0 f12"/>
                <a:gd name="f18" fmla="*/ f15 1 f2"/>
                <a:gd name="f19" fmla="*/ f17 1 12702"/>
                <a:gd name="f20" fmla="*/ f16 1 1269"/>
                <a:gd name="f21" fmla="*/ 0 f17 1"/>
                <a:gd name="f22" fmla="*/ 1270 f16 1"/>
                <a:gd name="f23" fmla="*/ 0 f16 1"/>
                <a:gd name="f24" fmla="+- f18 0 f1"/>
                <a:gd name="f25" fmla="*/ f21 1 12702"/>
                <a:gd name="f26" fmla="*/ f22 1 1269"/>
                <a:gd name="f27" fmla="*/ f23 1 1269"/>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 ang="f24">
                  <a:pos x="f39" y="f40"/>
                </a:cxn>
              </a:cxnLst>
              <a:rect l="f35" t="f38" r="f36" b="f37"/>
              <a:pathLst>
                <a:path w="12702" h="1269">
                  <a:moveTo>
                    <a:pt x="f5" y="f8"/>
                  </a:moveTo>
                  <a:cubicBezTo>
                    <a:pt x="f5" y="f8"/>
                    <a:pt x="f5" y="f5"/>
                    <a:pt x="f5" y="f5"/>
                  </a:cubicBezTo>
                  <a:lnTo>
                    <a:pt x="f5" y="f5"/>
                  </a:lnTo>
                  <a:cubicBezTo>
                    <a:pt x="f5" y="f5"/>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273">
              <a:extLst>
                <a:ext uri="{FF2B5EF4-FFF2-40B4-BE49-F238E27FC236}">
                  <a16:creationId xmlns:a16="http://schemas.microsoft.com/office/drawing/2014/main" id="{52034D93-FC8B-DE60-BC4C-4CA420FF497C}"/>
                </a:ext>
              </a:extLst>
            </p:cNvPr>
            <p:cNvSpPr/>
            <p:nvPr/>
          </p:nvSpPr>
          <p:spPr>
            <a:xfrm>
              <a:off x="3309113" y="3351065"/>
              <a:ext cx="118140" cy="2809914"/>
            </a:xfrm>
            <a:custGeom>
              <a:avLst/>
              <a:gdLst>
                <a:gd name="f0" fmla="val 10800000"/>
                <a:gd name="f1" fmla="val 5400000"/>
                <a:gd name="f2" fmla="val 180"/>
                <a:gd name="f3" fmla="val w"/>
                <a:gd name="f4" fmla="val h"/>
                <a:gd name="f5" fmla="val 0"/>
                <a:gd name="f6" fmla="val 118137"/>
                <a:gd name="f7" fmla="val 2809914"/>
                <a:gd name="f8" fmla="val 104164"/>
                <a:gd name="f9" fmla="val 2809915"/>
                <a:gd name="f10" fmla="val 2808644"/>
                <a:gd name="f11" fmla="val 2807374"/>
                <a:gd name="f12" fmla="val 105434"/>
                <a:gd name="f13" fmla="val 2803563"/>
                <a:gd name="f14" fmla="val 109245"/>
                <a:gd name="f15" fmla="val 2801022"/>
                <a:gd name="f16" fmla="val 113056"/>
                <a:gd name="f17" fmla="val 2802293"/>
                <a:gd name="f18" fmla="val 15244"/>
                <a:gd name="f19" fmla="val 16514"/>
                <a:gd name="f20" fmla="val 6352"/>
                <a:gd name="f21" fmla="val 2541"/>
                <a:gd name="f22" fmla="val 12703"/>
                <a:gd name="f23" fmla="val 8892"/>
                <a:gd name="f24" fmla="val 6351"/>
                <a:gd name="f25" fmla="val 5081"/>
                <a:gd name="f26" fmla="val 3811"/>
                <a:gd name="f27" fmla="val 1270"/>
                <a:gd name="f28" fmla="val 5082"/>
                <a:gd name="f29" fmla="val 7622"/>
                <a:gd name="f30" fmla="val 21595"/>
                <a:gd name="f31" fmla="val 102894"/>
                <a:gd name="f32" fmla="+- 0 0 -90"/>
                <a:gd name="f33" fmla="*/ f3 1 118137"/>
                <a:gd name="f34" fmla="*/ f4 1 2809914"/>
                <a:gd name="f35" fmla="val f5"/>
                <a:gd name="f36" fmla="val f6"/>
                <a:gd name="f37" fmla="val f7"/>
                <a:gd name="f38" fmla="*/ f32 f0 1"/>
                <a:gd name="f39" fmla="+- f37 0 f35"/>
                <a:gd name="f40" fmla="+- f36 0 f35"/>
                <a:gd name="f41" fmla="*/ f38 1 f2"/>
                <a:gd name="f42" fmla="*/ f40 1 118137"/>
                <a:gd name="f43" fmla="*/ f39 1 2809914"/>
                <a:gd name="f44" fmla="*/ 104164 f40 1"/>
                <a:gd name="f45" fmla="*/ 2809915 f39 1"/>
                <a:gd name="f46" fmla="*/ 2807374 f39 1"/>
                <a:gd name="f47" fmla="*/ 113056 f40 1"/>
                <a:gd name="f48" fmla="*/ 2802293 f39 1"/>
                <a:gd name="f49" fmla="*/ 118137 f40 1"/>
                <a:gd name="f50" fmla="*/ 2803563 f39 1"/>
                <a:gd name="f51" fmla="*/ 15244 f40 1"/>
                <a:gd name="f52" fmla="*/ 16514 f39 1"/>
                <a:gd name="f53" fmla="*/ 6352 f39 1"/>
                <a:gd name="f54" fmla="*/ 8892 f40 1"/>
                <a:gd name="f55" fmla="*/ 0 f39 1"/>
                <a:gd name="f56" fmla="*/ 6351 f40 1"/>
                <a:gd name="f57" fmla="*/ 5081 f40 1"/>
                <a:gd name="f58" fmla="*/ 3811 f40 1"/>
                <a:gd name="f59" fmla="*/ 2541 f40 1"/>
                <a:gd name="f60" fmla="*/ 1270 f39 1"/>
                <a:gd name="f61" fmla="*/ 1270 f40 1"/>
                <a:gd name="f62" fmla="*/ 2541 f39 1"/>
                <a:gd name="f63" fmla="*/ 3811 f39 1"/>
                <a:gd name="f64" fmla="*/ 0 f40 1"/>
                <a:gd name="f65" fmla="*/ 5082 f39 1"/>
                <a:gd name="f66" fmla="*/ 7622 f39 1"/>
                <a:gd name="f67" fmla="*/ 21595 f39 1"/>
                <a:gd name="f68" fmla="*/ 102894 f40 1"/>
                <a:gd name="f69" fmla="+- f41 0 f1"/>
                <a:gd name="f70" fmla="*/ f44 1 118137"/>
                <a:gd name="f71" fmla="*/ f45 1 2809914"/>
                <a:gd name="f72" fmla="*/ f46 1 2809914"/>
                <a:gd name="f73" fmla="*/ f47 1 118137"/>
                <a:gd name="f74" fmla="*/ f48 1 2809914"/>
                <a:gd name="f75" fmla="*/ f49 1 118137"/>
                <a:gd name="f76" fmla="*/ f50 1 2809914"/>
                <a:gd name="f77" fmla="*/ f51 1 118137"/>
                <a:gd name="f78" fmla="*/ f52 1 2809914"/>
                <a:gd name="f79" fmla="*/ f53 1 2809914"/>
                <a:gd name="f80" fmla="*/ f54 1 118137"/>
                <a:gd name="f81" fmla="*/ f55 1 2809914"/>
                <a:gd name="f82" fmla="*/ f56 1 118137"/>
                <a:gd name="f83" fmla="*/ f57 1 118137"/>
                <a:gd name="f84" fmla="*/ f58 1 118137"/>
                <a:gd name="f85" fmla="*/ f59 1 118137"/>
                <a:gd name="f86" fmla="*/ f60 1 2809914"/>
                <a:gd name="f87" fmla="*/ f61 1 118137"/>
                <a:gd name="f88" fmla="*/ f62 1 2809914"/>
                <a:gd name="f89" fmla="*/ f63 1 2809914"/>
                <a:gd name="f90" fmla="*/ f64 1 118137"/>
                <a:gd name="f91" fmla="*/ f65 1 2809914"/>
                <a:gd name="f92" fmla="*/ f66 1 2809914"/>
                <a:gd name="f93" fmla="*/ f67 1 2809914"/>
                <a:gd name="f94" fmla="*/ f68 1 118137"/>
                <a:gd name="f95" fmla="*/ f35 1 f42"/>
                <a:gd name="f96" fmla="*/ f36 1 f42"/>
                <a:gd name="f97" fmla="*/ f35 1 f43"/>
                <a:gd name="f98" fmla="*/ f37 1 f43"/>
                <a:gd name="f99" fmla="*/ f70 1 f42"/>
                <a:gd name="f100" fmla="*/ f71 1 f43"/>
                <a:gd name="f101" fmla="*/ f72 1 f43"/>
                <a:gd name="f102" fmla="*/ f73 1 f42"/>
                <a:gd name="f103" fmla="*/ f74 1 f43"/>
                <a:gd name="f104" fmla="*/ f75 1 f42"/>
                <a:gd name="f105" fmla="*/ f76 1 f43"/>
                <a:gd name="f106" fmla="*/ f77 1 f42"/>
                <a:gd name="f107" fmla="*/ f78 1 f43"/>
                <a:gd name="f108" fmla="*/ f79 1 f43"/>
                <a:gd name="f109" fmla="*/ f80 1 f42"/>
                <a:gd name="f110" fmla="*/ f81 1 f43"/>
                <a:gd name="f111" fmla="*/ f82 1 f42"/>
                <a:gd name="f112" fmla="*/ f83 1 f42"/>
                <a:gd name="f113" fmla="*/ f84 1 f42"/>
                <a:gd name="f114" fmla="*/ f85 1 f42"/>
                <a:gd name="f115" fmla="*/ f86 1 f43"/>
                <a:gd name="f116" fmla="*/ f87 1 f42"/>
                <a:gd name="f117" fmla="*/ f88 1 f43"/>
                <a:gd name="f118" fmla="*/ f89 1 f43"/>
                <a:gd name="f119" fmla="*/ f90 1 f42"/>
                <a:gd name="f120" fmla="*/ f91 1 f43"/>
                <a:gd name="f121" fmla="*/ f92 1 f43"/>
                <a:gd name="f122" fmla="*/ f93 1 f43"/>
                <a:gd name="f123" fmla="*/ f94 1 f42"/>
                <a:gd name="f124" fmla="*/ f95 f33 1"/>
                <a:gd name="f125" fmla="*/ f96 f33 1"/>
                <a:gd name="f126" fmla="*/ f98 f34 1"/>
                <a:gd name="f127" fmla="*/ f97 f34 1"/>
                <a:gd name="f128" fmla="*/ f99 f33 1"/>
                <a:gd name="f129" fmla="*/ f100 f34 1"/>
                <a:gd name="f130" fmla="*/ f101 f34 1"/>
                <a:gd name="f131" fmla="*/ f102 f33 1"/>
                <a:gd name="f132" fmla="*/ f103 f34 1"/>
                <a:gd name="f133" fmla="*/ f104 f33 1"/>
                <a:gd name="f134" fmla="*/ f105 f34 1"/>
                <a:gd name="f135" fmla="*/ f106 f33 1"/>
                <a:gd name="f136" fmla="*/ f107 f34 1"/>
                <a:gd name="f137" fmla="*/ f108 f34 1"/>
                <a:gd name="f138" fmla="*/ f109 f33 1"/>
                <a:gd name="f139" fmla="*/ f110 f34 1"/>
                <a:gd name="f140" fmla="*/ f111 f33 1"/>
                <a:gd name="f141" fmla="*/ f112 f33 1"/>
                <a:gd name="f142" fmla="*/ f113 f33 1"/>
                <a:gd name="f143" fmla="*/ f114 f33 1"/>
                <a:gd name="f144" fmla="*/ f115 f34 1"/>
                <a:gd name="f145" fmla="*/ f116 f33 1"/>
                <a:gd name="f146" fmla="*/ f117 f34 1"/>
                <a:gd name="f147" fmla="*/ f118 f34 1"/>
                <a:gd name="f148" fmla="*/ f119 f33 1"/>
                <a:gd name="f149" fmla="*/ f120 f34 1"/>
                <a:gd name="f150" fmla="*/ f121 f34 1"/>
                <a:gd name="f151" fmla="*/ f122 f34 1"/>
                <a:gd name="f152" fmla="*/ f123 f33 1"/>
              </a:gdLst>
              <a:ahLst/>
              <a:cxnLst>
                <a:cxn ang="3cd4">
                  <a:pos x="hc" y="t"/>
                </a:cxn>
                <a:cxn ang="0">
                  <a:pos x="r" y="vc"/>
                </a:cxn>
                <a:cxn ang="cd4">
                  <a:pos x="hc" y="b"/>
                </a:cxn>
                <a:cxn ang="cd2">
                  <a:pos x="l" y="vc"/>
                </a:cxn>
                <a:cxn ang="f69">
                  <a:pos x="f128" y="f129"/>
                </a:cxn>
                <a:cxn ang="f69">
                  <a:pos x="f128" y="f130"/>
                </a:cxn>
                <a:cxn ang="f69">
                  <a:pos x="f131" y="f132"/>
                </a:cxn>
                <a:cxn ang="f69">
                  <a:pos x="f131" y="f132"/>
                </a:cxn>
                <a:cxn ang="f69">
                  <a:pos x="f133" y="f134"/>
                </a:cxn>
                <a:cxn ang="f69">
                  <a:pos x="f135" y="f136"/>
                </a:cxn>
                <a:cxn ang="f69">
                  <a:pos x="f135" y="f137"/>
                </a:cxn>
                <a:cxn ang="f69">
                  <a:pos x="f138" y="f139"/>
                </a:cxn>
                <a:cxn ang="f69">
                  <a:pos x="f140" y="f139"/>
                </a:cxn>
                <a:cxn ang="f69">
                  <a:pos x="f141" y="f139"/>
                </a:cxn>
                <a:cxn ang="f69">
                  <a:pos x="f141" y="f139"/>
                </a:cxn>
                <a:cxn ang="f69">
                  <a:pos x="f142" y="f139"/>
                </a:cxn>
                <a:cxn ang="f69">
                  <a:pos x="f143" y="f144"/>
                </a:cxn>
                <a:cxn ang="f69">
                  <a:pos x="f145" y="f146"/>
                </a:cxn>
                <a:cxn ang="f69">
                  <a:pos x="f145" y="f147"/>
                </a:cxn>
                <a:cxn ang="f69">
                  <a:pos x="f148" y="f149"/>
                </a:cxn>
                <a:cxn ang="f69">
                  <a:pos x="f148" y="f137"/>
                </a:cxn>
                <a:cxn ang="f69">
                  <a:pos x="f148" y="f150"/>
                </a:cxn>
                <a:cxn ang="f69">
                  <a:pos x="f148" y="f151"/>
                </a:cxn>
                <a:cxn ang="f69">
                  <a:pos x="f152" y="f130"/>
                </a:cxn>
                <a:cxn ang="f69">
                  <a:pos x="f128" y="f129"/>
                </a:cxn>
                <a:cxn ang="f69">
                  <a:pos x="f128" y="f129"/>
                </a:cxn>
              </a:cxnLst>
              <a:rect l="f124" t="f127" r="f125" b="f126"/>
              <a:pathLst>
                <a:path w="118137" h="2809914">
                  <a:moveTo>
                    <a:pt x="f8" y="f9"/>
                  </a:moveTo>
                  <a:cubicBezTo>
                    <a:pt x="f8" y="f10"/>
                    <a:pt x="f8" y="f10"/>
                    <a:pt x="f8" y="f11"/>
                  </a:cubicBezTo>
                  <a:cubicBezTo>
                    <a:pt x="f12" y="f13"/>
                    <a:pt x="f14" y="f15"/>
                    <a:pt x="f16" y="f17"/>
                  </a:cubicBezTo>
                  <a:cubicBezTo>
                    <a:pt x="f16" y="f17"/>
                    <a:pt x="f16" y="f17"/>
                    <a:pt x="f16" y="f17"/>
                  </a:cubicBezTo>
                  <a:lnTo>
                    <a:pt x="f6" y="f13"/>
                  </a:lnTo>
                  <a:lnTo>
                    <a:pt x="f18" y="f19"/>
                  </a:lnTo>
                  <a:lnTo>
                    <a:pt x="f18" y="f20"/>
                  </a:lnTo>
                  <a:cubicBezTo>
                    <a:pt x="f18" y="f21"/>
                    <a:pt x="f22" y="f5"/>
                    <a:pt x="f23" y="f5"/>
                  </a:cubicBezTo>
                  <a:lnTo>
                    <a:pt x="f24" y="f5"/>
                  </a:lnTo>
                  <a:lnTo>
                    <a:pt x="f25" y="f5"/>
                  </a:lnTo>
                  <a:lnTo>
                    <a:pt x="f25" y="f5"/>
                  </a:lnTo>
                  <a:lnTo>
                    <a:pt x="f26" y="f5"/>
                  </a:lnTo>
                  <a:lnTo>
                    <a:pt x="f21" y="f27"/>
                  </a:lnTo>
                  <a:lnTo>
                    <a:pt x="f27" y="f21"/>
                  </a:lnTo>
                  <a:lnTo>
                    <a:pt x="f27" y="f26"/>
                  </a:lnTo>
                  <a:lnTo>
                    <a:pt x="f5" y="f28"/>
                  </a:lnTo>
                  <a:cubicBezTo>
                    <a:pt x="f5" y="f28"/>
                    <a:pt x="f5" y="f20"/>
                    <a:pt x="f5" y="f20"/>
                  </a:cubicBezTo>
                  <a:cubicBezTo>
                    <a:pt x="f5" y="f20"/>
                    <a:pt x="f5" y="f29"/>
                    <a:pt x="f5" y="f29"/>
                  </a:cubicBezTo>
                  <a:lnTo>
                    <a:pt x="f5" y="f30"/>
                  </a:lnTo>
                  <a:lnTo>
                    <a:pt x="f31" y="f11"/>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274">
              <a:extLst>
                <a:ext uri="{FF2B5EF4-FFF2-40B4-BE49-F238E27FC236}">
                  <a16:creationId xmlns:a16="http://schemas.microsoft.com/office/drawing/2014/main" id="{990BC4AD-BAC0-E3BE-44DB-7E29DEF719D0}"/>
                </a:ext>
              </a:extLst>
            </p:cNvPr>
            <p:cNvSpPr/>
            <p:nvPr/>
          </p:nvSpPr>
          <p:spPr>
            <a:xfrm>
              <a:off x="3690198" y="625243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275">
              <a:extLst>
                <a:ext uri="{FF2B5EF4-FFF2-40B4-BE49-F238E27FC236}">
                  <a16:creationId xmlns:a16="http://schemas.microsoft.com/office/drawing/2014/main" id="{7628D2E4-1420-12F2-4F6A-758998FC8429}"/>
                </a:ext>
              </a:extLst>
            </p:cNvPr>
            <p:cNvSpPr/>
            <p:nvPr/>
          </p:nvSpPr>
          <p:spPr>
            <a:xfrm>
              <a:off x="3687656" y="625498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02" h="12703">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276">
              <a:extLst>
                <a:ext uri="{FF2B5EF4-FFF2-40B4-BE49-F238E27FC236}">
                  <a16:creationId xmlns:a16="http://schemas.microsoft.com/office/drawing/2014/main" id="{400A28B5-3786-6B65-85A5-ED11AAF9017A}"/>
                </a:ext>
              </a:extLst>
            </p:cNvPr>
            <p:cNvSpPr/>
            <p:nvPr/>
          </p:nvSpPr>
          <p:spPr>
            <a:xfrm>
              <a:off x="3588581" y="3424738"/>
              <a:ext cx="99084" cy="2825157"/>
            </a:xfrm>
            <a:custGeom>
              <a:avLst/>
              <a:gdLst>
                <a:gd name="f0" fmla="val 10800000"/>
                <a:gd name="f1" fmla="val 5400000"/>
                <a:gd name="f2" fmla="val 180"/>
                <a:gd name="f3" fmla="val w"/>
                <a:gd name="f4" fmla="val h"/>
                <a:gd name="f5" fmla="val 0"/>
                <a:gd name="f6" fmla="val 99082"/>
                <a:gd name="f7" fmla="val 2825157"/>
                <a:gd name="f8" fmla="val 6352"/>
                <a:gd name="f9" fmla="val 11433"/>
                <a:gd name="f10" fmla="val 86380"/>
                <a:gd name="f11" fmla="val 2813725"/>
                <a:gd name="f12" fmla="val 96542"/>
                <a:gd name="f13" fmla="val 2817536"/>
                <a:gd name="f14" fmla="val 97813"/>
                <a:gd name="f15" fmla="val 2818807"/>
                <a:gd name="f16" fmla="val 99083"/>
                <a:gd name="f17" fmla="val 2820077"/>
                <a:gd name="f18" fmla="val 2821347"/>
                <a:gd name="f19" fmla="val 2822617"/>
                <a:gd name="f20" fmla="val 2823888"/>
                <a:gd name="f21" fmla="val 2825158"/>
                <a:gd name="f22" fmla="val 2809914"/>
                <a:gd name="f23" fmla="val 12703"/>
                <a:gd name="f24" fmla="val 10162"/>
                <a:gd name="f25" fmla="val 5081"/>
                <a:gd name="f26" fmla="val 3811"/>
                <a:gd name="f27" fmla="val 2540"/>
                <a:gd name="f28" fmla="val 1270"/>
                <a:gd name="f29" fmla="val 8892"/>
                <a:gd name="f30" fmla="val 7622"/>
                <a:gd name="f31" fmla="val 6351"/>
                <a:gd name="f32" fmla="val 2541"/>
                <a:gd name="f33" fmla="+- 0 0 -90"/>
                <a:gd name="f34" fmla="*/ f3 1 99082"/>
                <a:gd name="f35" fmla="*/ f4 1 2825157"/>
                <a:gd name="f36" fmla="val f5"/>
                <a:gd name="f37" fmla="val f6"/>
                <a:gd name="f38" fmla="val f7"/>
                <a:gd name="f39" fmla="*/ f33 f0 1"/>
                <a:gd name="f40" fmla="+- f38 0 f36"/>
                <a:gd name="f41" fmla="+- f37 0 f36"/>
                <a:gd name="f42" fmla="*/ f39 1 f2"/>
                <a:gd name="f43" fmla="*/ f41 1 99082"/>
                <a:gd name="f44" fmla="*/ f40 1 2825157"/>
                <a:gd name="f45" fmla="*/ 0 f41 1"/>
                <a:gd name="f46" fmla="*/ 6352 f40 1"/>
                <a:gd name="f47" fmla="*/ 11433 f40 1"/>
                <a:gd name="f48" fmla="*/ 86380 f41 1"/>
                <a:gd name="f49" fmla="*/ 2813725 f40 1"/>
                <a:gd name="f50" fmla="*/ 96542 f41 1"/>
                <a:gd name="f51" fmla="*/ 2817536 f40 1"/>
                <a:gd name="f52" fmla="*/ 97813 f41 1"/>
                <a:gd name="f53" fmla="*/ 2818807 f40 1"/>
                <a:gd name="f54" fmla="*/ 99083 f41 1"/>
                <a:gd name="f55" fmla="*/ 2820077 f40 1"/>
                <a:gd name="f56" fmla="*/ 2821347 f40 1"/>
                <a:gd name="f57" fmla="*/ 2822617 f40 1"/>
                <a:gd name="f58" fmla="*/ 2823888 f40 1"/>
                <a:gd name="f59" fmla="*/ 2825158 f40 1"/>
                <a:gd name="f60" fmla="*/ 2809914 f40 1"/>
                <a:gd name="f61" fmla="*/ 12703 f41 1"/>
                <a:gd name="f62" fmla="*/ 10162 f40 1"/>
                <a:gd name="f63" fmla="*/ 5081 f40 1"/>
                <a:gd name="f64" fmla="*/ 3811 f40 1"/>
                <a:gd name="f65" fmla="*/ 11433 f41 1"/>
                <a:gd name="f66" fmla="*/ 2540 f40 1"/>
                <a:gd name="f67" fmla="*/ 10162 f41 1"/>
                <a:gd name="f68" fmla="*/ 1270 f40 1"/>
                <a:gd name="f69" fmla="*/ 8892 f41 1"/>
                <a:gd name="f70" fmla="*/ 0 f40 1"/>
                <a:gd name="f71" fmla="*/ 7622 f41 1"/>
                <a:gd name="f72" fmla="*/ 5081 f41 1"/>
                <a:gd name="f73" fmla="+- f42 0 f1"/>
                <a:gd name="f74" fmla="*/ f45 1 99082"/>
                <a:gd name="f75" fmla="*/ f46 1 2825157"/>
                <a:gd name="f76" fmla="*/ f47 1 2825157"/>
                <a:gd name="f77" fmla="*/ f48 1 99082"/>
                <a:gd name="f78" fmla="*/ f49 1 2825157"/>
                <a:gd name="f79" fmla="*/ f50 1 99082"/>
                <a:gd name="f80" fmla="*/ f51 1 2825157"/>
                <a:gd name="f81" fmla="*/ f52 1 99082"/>
                <a:gd name="f82" fmla="*/ f53 1 2825157"/>
                <a:gd name="f83" fmla="*/ f54 1 99082"/>
                <a:gd name="f84" fmla="*/ f55 1 2825157"/>
                <a:gd name="f85" fmla="*/ f56 1 2825157"/>
                <a:gd name="f86" fmla="*/ f57 1 2825157"/>
                <a:gd name="f87" fmla="*/ f58 1 2825157"/>
                <a:gd name="f88" fmla="*/ f59 1 2825157"/>
                <a:gd name="f89" fmla="*/ f60 1 2825157"/>
                <a:gd name="f90" fmla="*/ f61 1 99082"/>
                <a:gd name="f91" fmla="*/ f62 1 2825157"/>
                <a:gd name="f92" fmla="*/ f63 1 2825157"/>
                <a:gd name="f93" fmla="*/ f64 1 2825157"/>
                <a:gd name="f94" fmla="*/ f65 1 99082"/>
                <a:gd name="f95" fmla="*/ f66 1 2825157"/>
                <a:gd name="f96" fmla="*/ f67 1 99082"/>
                <a:gd name="f97" fmla="*/ f68 1 2825157"/>
                <a:gd name="f98" fmla="*/ f69 1 99082"/>
                <a:gd name="f99" fmla="*/ f70 1 2825157"/>
                <a:gd name="f100" fmla="*/ f71 1 99082"/>
                <a:gd name="f101" fmla="*/ f72 1 99082"/>
                <a:gd name="f102" fmla="*/ f36 1 f43"/>
                <a:gd name="f103" fmla="*/ f37 1 f43"/>
                <a:gd name="f104" fmla="*/ f36 1 f44"/>
                <a:gd name="f105" fmla="*/ f38 1 f44"/>
                <a:gd name="f106" fmla="*/ f74 1 f43"/>
                <a:gd name="f107" fmla="*/ f75 1 f44"/>
                <a:gd name="f108" fmla="*/ f76 1 f44"/>
                <a:gd name="f109" fmla="*/ f77 1 f43"/>
                <a:gd name="f110" fmla="*/ f78 1 f44"/>
                <a:gd name="f111" fmla="*/ f79 1 f43"/>
                <a:gd name="f112" fmla="*/ f80 1 f44"/>
                <a:gd name="f113" fmla="*/ f81 1 f43"/>
                <a:gd name="f114" fmla="*/ f82 1 f44"/>
                <a:gd name="f115" fmla="*/ f83 1 f43"/>
                <a:gd name="f116" fmla="*/ f84 1 f44"/>
                <a:gd name="f117" fmla="*/ f85 1 f44"/>
                <a:gd name="f118" fmla="*/ f86 1 f44"/>
                <a:gd name="f119" fmla="*/ f87 1 f44"/>
                <a:gd name="f120" fmla="*/ f88 1 f44"/>
                <a:gd name="f121" fmla="*/ f89 1 f44"/>
                <a:gd name="f122" fmla="*/ f90 1 f43"/>
                <a:gd name="f123" fmla="*/ f91 1 f44"/>
                <a:gd name="f124" fmla="*/ f92 1 f44"/>
                <a:gd name="f125" fmla="*/ f93 1 f44"/>
                <a:gd name="f126" fmla="*/ f94 1 f43"/>
                <a:gd name="f127" fmla="*/ f95 1 f44"/>
                <a:gd name="f128" fmla="*/ f96 1 f43"/>
                <a:gd name="f129" fmla="*/ f97 1 f44"/>
                <a:gd name="f130" fmla="*/ f98 1 f43"/>
                <a:gd name="f131" fmla="*/ f99 1 f44"/>
                <a:gd name="f132" fmla="*/ f100 1 f43"/>
                <a:gd name="f133" fmla="*/ f101 1 f43"/>
                <a:gd name="f134" fmla="*/ f102 f34 1"/>
                <a:gd name="f135" fmla="*/ f103 f34 1"/>
                <a:gd name="f136" fmla="*/ f105 f35 1"/>
                <a:gd name="f137" fmla="*/ f104 f35 1"/>
                <a:gd name="f138" fmla="*/ f106 f34 1"/>
                <a:gd name="f139" fmla="*/ f107 f35 1"/>
                <a:gd name="f140" fmla="*/ f108 f35 1"/>
                <a:gd name="f141" fmla="*/ f109 f34 1"/>
                <a:gd name="f142" fmla="*/ f110 f35 1"/>
                <a:gd name="f143" fmla="*/ f111 f34 1"/>
                <a:gd name="f144" fmla="*/ f112 f35 1"/>
                <a:gd name="f145" fmla="*/ f113 f34 1"/>
                <a:gd name="f146" fmla="*/ f114 f35 1"/>
                <a:gd name="f147" fmla="*/ f115 f34 1"/>
                <a:gd name="f148" fmla="*/ f116 f35 1"/>
                <a:gd name="f149" fmla="*/ f117 f35 1"/>
                <a:gd name="f150" fmla="*/ f118 f35 1"/>
                <a:gd name="f151" fmla="*/ f119 f35 1"/>
                <a:gd name="f152" fmla="*/ f120 f35 1"/>
                <a:gd name="f153" fmla="*/ f121 f35 1"/>
                <a:gd name="f154" fmla="*/ f122 f34 1"/>
                <a:gd name="f155" fmla="*/ f123 f35 1"/>
                <a:gd name="f156" fmla="*/ f124 f35 1"/>
                <a:gd name="f157" fmla="*/ f125 f35 1"/>
                <a:gd name="f158" fmla="*/ f126 f34 1"/>
                <a:gd name="f159" fmla="*/ f127 f35 1"/>
                <a:gd name="f160" fmla="*/ f128 f34 1"/>
                <a:gd name="f161" fmla="*/ f129 f35 1"/>
                <a:gd name="f162" fmla="*/ f130 f34 1"/>
                <a:gd name="f163" fmla="*/ f131 f35 1"/>
                <a:gd name="f164" fmla="*/ f132 f34 1"/>
                <a:gd name="f165" fmla="*/ f133 f34 1"/>
              </a:gdLst>
              <a:ahLst/>
              <a:cxnLst>
                <a:cxn ang="3cd4">
                  <a:pos x="hc" y="t"/>
                </a:cxn>
                <a:cxn ang="0">
                  <a:pos x="r" y="vc"/>
                </a:cxn>
                <a:cxn ang="cd4">
                  <a:pos x="hc" y="b"/>
                </a:cxn>
                <a:cxn ang="cd2">
                  <a:pos x="l" y="vc"/>
                </a:cxn>
                <a:cxn ang="f73">
                  <a:pos x="f138" y="f139"/>
                </a:cxn>
                <a:cxn ang="f73">
                  <a:pos x="f138" y="f140"/>
                </a:cxn>
                <a:cxn ang="f73">
                  <a:pos x="f141" y="f142"/>
                </a:cxn>
                <a:cxn ang="f73">
                  <a:pos x="f143" y="f144"/>
                </a:cxn>
                <a:cxn ang="f73">
                  <a:pos x="f143" y="f144"/>
                </a:cxn>
                <a:cxn ang="f73">
                  <a:pos x="f145" y="f146"/>
                </a:cxn>
                <a:cxn ang="f73">
                  <a:pos x="f147" y="f148"/>
                </a:cxn>
                <a:cxn ang="f73">
                  <a:pos x="f147" y="f148"/>
                </a:cxn>
                <a:cxn ang="f73">
                  <a:pos x="f147" y="f149"/>
                </a:cxn>
                <a:cxn ang="f73">
                  <a:pos x="f147" y="f150"/>
                </a:cxn>
                <a:cxn ang="f73">
                  <a:pos x="f147" y="f151"/>
                </a:cxn>
                <a:cxn ang="f73">
                  <a:pos x="f147" y="f152"/>
                </a:cxn>
                <a:cxn ang="f73">
                  <a:pos x="f147" y="f152"/>
                </a:cxn>
                <a:cxn ang="f73">
                  <a:pos x="f147" y="f152"/>
                </a:cxn>
                <a:cxn ang="f73">
                  <a:pos x="f147" y="f153"/>
                </a:cxn>
                <a:cxn ang="f73">
                  <a:pos x="f154" y="f155"/>
                </a:cxn>
                <a:cxn ang="f73">
                  <a:pos x="f154" y="f139"/>
                </a:cxn>
                <a:cxn ang="f73">
                  <a:pos x="f154" y="f139"/>
                </a:cxn>
                <a:cxn ang="f73">
                  <a:pos x="f154" y="f156"/>
                </a:cxn>
                <a:cxn ang="f73">
                  <a:pos x="f154" y="f157"/>
                </a:cxn>
                <a:cxn ang="f73">
                  <a:pos x="f158" y="f159"/>
                </a:cxn>
                <a:cxn ang="f73">
                  <a:pos x="f160" y="f161"/>
                </a:cxn>
                <a:cxn ang="f73">
                  <a:pos x="f162" y="f163"/>
                </a:cxn>
                <a:cxn ang="f73">
                  <a:pos x="f164" y="f163"/>
                </a:cxn>
                <a:cxn ang="f73">
                  <a:pos x="f165" y="f163"/>
                </a:cxn>
                <a:cxn ang="f73">
                  <a:pos x="f138" y="f139"/>
                </a:cxn>
              </a:cxnLst>
              <a:rect l="f134" t="f137" r="f135" b="f136"/>
              <a:pathLst>
                <a:path w="99082" h="2825157">
                  <a:moveTo>
                    <a:pt x="f5" y="f8"/>
                  </a:moveTo>
                  <a:lnTo>
                    <a:pt x="f5" y="f9"/>
                  </a:lnTo>
                  <a:lnTo>
                    <a:pt x="f10" y="f11"/>
                  </a:lnTo>
                  <a:lnTo>
                    <a:pt x="f12" y="f13"/>
                  </a:lnTo>
                  <a:lnTo>
                    <a:pt x="f12" y="f13"/>
                  </a:lnTo>
                  <a:cubicBezTo>
                    <a:pt x="f12" y="f13"/>
                    <a:pt x="f14" y="f13"/>
                    <a:pt x="f14" y="f15"/>
                  </a:cubicBezTo>
                  <a:lnTo>
                    <a:pt x="f16" y="f17"/>
                  </a:lnTo>
                  <a:lnTo>
                    <a:pt x="f16" y="f17"/>
                  </a:lnTo>
                  <a:lnTo>
                    <a:pt x="f16" y="f18"/>
                  </a:lnTo>
                  <a:cubicBezTo>
                    <a:pt x="f16" y="f18"/>
                    <a:pt x="f16" y="f19"/>
                    <a:pt x="f16" y="f19"/>
                  </a:cubicBezTo>
                  <a:cubicBezTo>
                    <a:pt x="f16" y="f19"/>
                    <a:pt x="f16" y="f20"/>
                    <a:pt x="f16" y="f20"/>
                  </a:cubicBezTo>
                  <a:cubicBezTo>
                    <a:pt x="f16" y="f20"/>
                    <a:pt x="f16" y="f21"/>
                    <a:pt x="f16" y="f21"/>
                  </a:cubicBezTo>
                  <a:lnTo>
                    <a:pt x="f16" y="f21"/>
                  </a:lnTo>
                  <a:lnTo>
                    <a:pt x="f16" y="f21"/>
                  </a:lnTo>
                  <a:lnTo>
                    <a:pt x="f16" y="f22"/>
                  </a:lnTo>
                  <a:lnTo>
                    <a:pt x="f23" y="f24"/>
                  </a:lnTo>
                  <a:lnTo>
                    <a:pt x="f23" y="f8"/>
                  </a:lnTo>
                  <a:lnTo>
                    <a:pt x="f23" y="f8"/>
                  </a:lnTo>
                  <a:cubicBezTo>
                    <a:pt x="f23" y="f8"/>
                    <a:pt x="f23" y="f25"/>
                    <a:pt x="f23" y="f25"/>
                  </a:cubicBezTo>
                  <a:lnTo>
                    <a:pt x="f23" y="f26"/>
                  </a:lnTo>
                  <a:lnTo>
                    <a:pt x="f9" y="f27"/>
                  </a:lnTo>
                  <a:cubicBezTo>
                    <a:pt x="f9" y="f27"/>
                    <a:pt x="f9" y="f28"/>
                    <a:pt x="f24" y="f28"/>
                  </a:cubicBezTo>
                  <a:cubicBezTo>
                    <a:pt x="f24" y="f28"/>
                    <a:pt x="f29" y="f28"/>
                    <a:pt x="f29" y="f5"/>
                  </a:cubicBezTo>
                  <a:lnTo>
                    <a:pt x="f30" y="f5"/>
                  </a:lnTo>
                  <a:cubicBezTo>
                    <a:pt x="f31" y="f5"/>
                    <a:pt x="f31" y="f5"/>
                    <a:pt x="f25" y="f5"/>
                  </a:cubicBezTo>
                  <a:cubicBezTo>
                    <a:pt x="f32" y="f5"/>
                    <a:pt x="f5" y="f2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277">
              <a:extLst>
                <a:ext uri="{FF2B5EF4-FFF2-40B4-BE49-F238E27FC236}">
                  <a16:creationId xmlns:a16="http://schemas.microsoft.com/office/drawing/2014/main" id="{D4BA7539-F0E9-174B-1D3A-23DC8E649DAA}"/>
                </a:ext>
              </a:extLst>
            </p:cNvPr>
            <p:cNvSpPr/>
            <p:nvPr/>
          </p:nvSpPr>
          <p:spPr>
            <a:xfrm>
              <a:off x="3690198" y="6249896"/>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0 f15 1"/>
                <a:gd name="f22" fmla="*/ 127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39"/>
                </a:cxn>
                <a:cxn ang="f23">
                  <a:pos x="f38" y="f39"/>
                </a:cxn>
              </a:cxnLst>
              <a:rect l="f34" t="f37" r="f35" b="f36"/>
              <a:pathLst>
                <a:path w="12702" h="1270">
                  <a:moveTo>
                    <a:pt x="f5" y="f5"/>
                  </a:moveTo>
                  <a:cubicBezTo>
                    <a:pt x="f5" y="f5"/>
                    <a:pt x="f5" y="f7"/>
                    <a:pt x="f5" y="f7"/>
                  </a:cubicBezTo>
                  <a:cubicBezTo>
                    <a:pt x="f5" y="f7"/>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278">
              <a:extLst>
                <a:ext uri="{FF2B5EF4-FFF2-40B4-BE49-F238E27FC236}">
                  <a16:creationId xmlns:a16="http://schemas.microsoft.com/office/drawing/2014/main" id="{2EBD6E61-6604-DBA7-914C-EB7E68B9AC69}"/>
                </a:ext>
              </a:extLst>
            </p:cNvPr>
            <p:cNvSpPr/>
            <p:nvPr/>
          </p:nvSpPr>
          <p:spPr>
            <a:xfrm>
              <a:off x="3687656" y="6244821"/>
              <a:ext cx="950" cy="566"/>
            </a:xfrm>
            <a:custGeom>
              <a:avLst/>
              <a:gdLst>
                <a:gd name="f0" fmla="val 10800000"/>
                <a:gd name="f1" fmla="val 5400000"/>
                <a:gd name="f2" fmla="val 180"/>
                <a:gd name="f3" fmla="val w"/>
                <a:gd name="f4" fmla="val h"/>
                <a:gd name="f5" fmla="val 0"/>
                <a:gd name="f6" fmla="val 952"/>
                <a:gd name="f7" fmla="val 564"/>
                <a:gd name="f8" fmla="val 1270"/>
                <a:gd name="f9" fmla="+- 0 0 -90"/>
                <a:gd name="f10" fmla="*/ f3 1 952"/>
                <a:gd name="f11" fmla="*/ f4 1 564"/>
                <a:gd name="f12" fmla="val f5"/>
                <a:gd name="f13" fmla="val f6"/>
                <a:gd name="f14" fmla="val f7"/>
                <a:gd name="f15" fmla="*/ f9 f0 1"/>
                <a:gd name="f16" fmla="+- f14 0 f12"/>
                <a:gd name="f17" fmla="+- f13 0 f12"/>
                <a:gd name="f18" fmla="*/ f15 1 f2"/>
                <a:gd name="f19" fmla="*/ f17 1 952"/>
                <a:gd name="f20" fmla="*/ f16 1 564"/>
                <a:gd name="f21" fmla="*/ 0 f17 1"/>
                <a:gd name="f22" fmla="*/ 0 f16 1"/>
                <a:gd name="f23" fmla="+- f18 0 f1"/>
                <a:gd name="f24" fmla="*/ f21 1 952"/>
                <a:gd name="f25" fmla="*/ f22 1 564"/>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52" h="564">
                  <a:moveTo>
                    <a:pt x="f5" y="f5"/>
                  </a:moveTo>
                  <a:cubicBezTo>
                    <a:pt x="f8" y="f5"/>
                    <a:pt x="f8" y="f8"/>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279">
              <a:extLst>
                <a:ext uri="{FF2B5EF4-FFF2-40B4-BE49-F238E27FC236}">
                  <a16:creationId xmlns:a16="http://schemas.microsoft.com/office/drawing/2014/main" id="{6D044766-FE54-EB78-B9B3-0F01D28DFAD3}"/>
                </a:ext>
              </a:extLst>
            </p:cNvPr>
            <p:cNvSpPr/>
            <p:nvPr/>
          </p:nvSpPr>
          <p:spPr>
            <a:xfrm>
              <a:off x="3688927" y="6252438"/>
              <a:ext cx="1271" cy="1271"/>
            </a:xfrm>
            <a:custGeom>
              <a:avLst/>
              <a:gdLst>
                <a:gd name="f0" fmla="val 10800000"/>
                <a:gd name="f1" fmla="val 5400000"/>
                <a:gd name="f2" fmla="val 180"/>
                <a:gd name="f3" fmla="val w"/>
                <a:gd name="f4" fmla="val h"/>
                <a:gd name="f5" fmla="val 0"/>
                <a:gd name="f6" fmla="val 1270"/>
                <a:gd name="f7" fmla="val 1269"/>
                <a:gd name="f8" fmla="+- 0 0 -90"/>
                <a:gd name="f9" fmla="*/ f3 1 1270"/>
                <a:gd name="f10" fmla="*/ f4 1 1269"/>
                <a:gd name="f11" fmla="val f5"/>
                <a:gd name="f12" fmla="val f6"/>
                <a:gd name="f13" fmla="val f7"/>
                <a:gd name="f14" fmla="*/ f8 f0 1"/>
                <a:gd name="f15" fmla="+- f13 0 f11"/>
                <a:gd name="f16" fmla="+- f12 0 f11"/>
                <a:gd name="f17" fmla="*/ f14 1 f2"/>
                <a:gd name="f18" fmla="*/ f16 1 1270"/>
                <a:gd name="f19" fmla="*/ f15 1 1269"/>
                <a:gd name="f20" fmla="*/ 1270 f16 1"/>
                <a:gd name="f21" fmla="*/ 0 f15 1"/>
                <a:gd name="f22" fmla="*/ 0 f16 1"/>
                <a:gd name="f23" fmla="*/ 1270 f15 1"/>
                <a:gd name="f24" fmla="+- f17 0 f1"/>
                <a:gd name="f25" fmla="*/ f20 1 1270"/>
                <a:gd name="f26" fmla="*/ f21 1 1269"/>
                <a:gd name="f27" fmla="*/ f22 1 1270"/>
                <a:gd name="f28" fmla="*/ f23 1 126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1" y="f42"/>
                </a:cxn>
                <a:cxn ang="f24">
                  <a:pos x="f41" y="f42"/>
                </a:cxn>
              </a:cxnLst>
              <a:rect l="f37" t="f40" r="f38" b="f39"/>
              <a:pathLst>
                <a:path w="1270" h="1269">
                  <a:moveTo>
                    <a:pt x="f6" y="f5"/>
                  </a:moveTo>
                  <a:lnTo>
                    <a:pt x="f5" y="f6"/>
                  </a:lnTo>
                  <a:cubicBezTo>
                    <a:pt x="f5" y="f6"/>
                    <a:pt x="f5" y="f6"/>
                    <a:pt x="f6" y="f5"/>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280">
              <a:extLst>
                <a:ext uri="{FF2B5EF4-FFF2-40B4-BE49-F238E27FC236}">
                  <a16:creationId xmlns:a16="http://schemas.microsoft.com/office/drawing/2014/main" id="{7DD8881C-6B7D-3672-FCE1-E275FAB625D8}"/>
                </a:ext>
              </a:extLst>
            </p:cNvPr>
            <p:cNvSpPr/>
            <p:nvPr/>
          </p:nvSpPr>
          <p:spPr>
            <a:xfrm>
              <a:off x="3180813" y="6252438"/>
              <a:ext cx="506842" cy="415384"/>
            </a:xfrm>
            <a:custGeom>
              <a:avLst/>
              <a:gdLst>
                <a:gd name="f0" fmla="val 10800000"/>
                <a:gd name="f1" fmla="val 5400000"/>
                <a:gd name="f2" fmla="val 180"/>
                <a:gd name="f3" fmla="val w"/>
                <a:gd name="f4" fmla="val h"/>
                <a:gd name="f5" fmla="val 0"/>
                <a:gd name="f6" fmla="val 506846"/>
                <a:gd name="f7" fmla="val 415389"/>
                <a:gd name="f8" fmla="val 506847"/>
                <a:gd name="f9" fmla="val 2540"/>
                <a:gd name="f10" fmla="val 504306"/>
                <a:gd name="f11" fmla="val 3811"/>
                <a:gd name="f12" fmla="val 501766"/>
                <a:gd name="f13" fmla="val 5081"/>
                <a:gd name="f14" fmla="val 499225"/>
                <a:gd name="f15" fmla="val 486522"/>
                <a:gd name="f16" fmla="val 400146"/>
                <a:gd name="f17" fmla="val 401416"/>
                <a:gd name="f18" fmla="val 7622"/>
                <a:gd name="f19" fmla="val 402687"/>
                <a:gd name="f20" fmla="val 10162"/>
                <a:gd name="f21" fmla="val 406498"/>
                <a:gd name="f22" fmla="val 8892"/>
                <a:gd name="f23" fmla="val 411578"/>
                <a:gd name="f24" fmla="val 412849"/>
                <a:gd name="f25" fmla="val 414119"/>
                <a:gd name="f26" fmla="val 6351"/>
                <a:gd name="f27" fmla="val 415390"/>
                <a:gd name="f28" fmla="val 17784"/>
                <a:gd name="f29" fmla="+- 0 0 -90"/>
                <a:gd name="f30" fmla="*/ f3 1 506846"/>
                <a:gd name="f31" fmla="*/ f4 1 415389"/>
                <a:gd name="f32" fmla="val f5"/>
                <a:gd name="f33" fmla="val f6"/>
                <a:gd name="f34" fmla="val f7"/>
                <a:gd name="f35" fmla="*/ f29 f0 1"/>
                <a:gd name="f36" fmla="+- f34 0 f32"/>
                <a:gd name="f37" fmla="+- f33 0 f32"/>
                <a:gd name="f38" fmla="*/ f35 1 f2"/>
                <a:gd name="f39" fmla="*/ f37 1 506846"/>
                <a:gd name="f40" fmla="*/ f36 1 415389"/>
                <a:gd name="f41" fmla="*/ 506847 f37 1"/>
                <a:gd name="f42" fmla="*/ 2540 f36 1"/>
                <a:gd name="f43" fmla="*/ 499225 f37 1"/>
                <a:gd name="f44" fmla="*/ 3811 f36 1"/>
                <a:gd name="f45" fmla="*/ 486522 f37 1"/>
                <a:gd name="f46" fmla="*/ 0 f36 1"/>
                <a:gd name="f47" fmla="*/ 0 f37 1"/>
                <a:gd name="f48" fmla="*/ 400146 f36 1"/>
                <a:gd name="f49" fmla="*/ 3811 f37 1"/>
                <a:gd name="f50" fmla="*/ 401416 f36 1"/>
                <a:gd name="f51" fmla="*/ 8892 f37 1"/>
                <a:gd name="f52" fmla="*/ 411578 f36 1"/>
                <a:gd name="f53" fmla="*/ 6351 f37 1"/>
                <a:gd name="f54" fmla="*/ 415390 f36 1"/>
                <a:gd name="f55" fmla="*/ 7622 f37 1"/>
                <a:gd name="f56" fmla="*/ 17784 f37 1"/>
                <a:gd name="f57" fmla="*/ 406498 f36 1"/>
                <a:gd name="f58" fmla="+- f38 0 f1"/>
                <a:gd name="f59" fmla="*/ f41 1 506846"/>
                <a:gd name="f60" fmla="*/ f42 1 415389"/>
                <a:gd name="f61" fmla="*/ f43 1 506846"/>
                <a:gd name="f62" fmla="*/ f44 1 415389"/>
                <a:gd name="f63" fmla="*/ f45 1 506846"/>
                <a:gd name="f64" fmla="*/ f46 1 415389"/>
                <a:gd name="f65" fmla="*/ f47 1 506846"/>
                <a:gd name="f66" fmla="*/ f48 1 415389"/>
                <a:gd name="f67" fmla="*/ f49 1 506846"/>
                <a:gd name="f68" fmla="*/ f50 1 415389"/>
                <a:gd name="f69" fmla="*/ f51 1 506846"/>
                <a:gd name="f70" fmla="*/ f52 1 415389"/>
                <a:gd name="f71" fmla="*/ f53 1 506846"/>
                <a:gd name="f72" fmla="*/ f54 1 415389"/>
                <a:gd name="f73" fmla="*/ f55 1 506846"/>
                <a:gd name="f74" fmla="*/ f56 1 506846"/>
                <a:gd name="f75" fmla="*/ f57 1 415389"/>
                <a:gd name="f76" fmla="*/ f32 1 f39"/>
                <a:gd name="f77" fmla="*/ f33 1 f39"/>
                <a:gd name="f78" fmla="*/ f32 1 f40"/>
                <a:gd name="f79" fmla="*/ f34 1 f40"/>
                <a:gd name="f80" fmla="*/ f59 1 f39"/>
                <a:gd name="f81" fmla="*/ f60 1 f40"/>
                <a:gd name="f82" fmla="*/ f61 1 f39"/>
                <a:gd name="f83" fmla="*/ f62 1 f40"/>
                <a:gd name="f84" fmla="*/ f63 1 f39"/>
                <a:gd name="f85" fmla="*/ f64 1 f40"/>
                <a:gd name="f86" fmla="*/ f65 1 f39"/>
                <a:gd name="f87" fmla="*/ f66 1 f40"/>
                <a:gd name="f88" fmla="*/ f67 1 f39"/>
                <a:gd name="f89" fmla="*/ f68 1 f40"/>
                <a:gd name="f90" fmla="*/ f69 1 f39"/>
                <a:gd name="f91" fmla="*/ f70 1 f40"/>
                <a:gd name="f92" fmla="*/ f71 1 f39"/>
                <a:gd name="f93" fmla="*/ f72 1 f40"/>
                <a:gd name="f94" fmla="*/ f73 1 f39"/>
                <a:gd name="f95" fmla="*/ f74 1 f39"/>
                <a:gd name="f96" fmla="*/ f75 1 f40"/>
                <a:gd name="f97" fmla="*/ f76 f30 1"/>
                <a:gd name="f98" fmla="*/ f77 f30 1"/>
                <a:gd name="f99" fmla="*/ f79 f31 1"/>
                <a:gd name="f100" fmla="*/ f78 f31 1"/>
                <a:gd name="f101" fmla="*/ f80 f30 1"/>
                <a:gd name="f102" fmla="*/ f81 f31 1"/>
                <a:gd name="f103" fmla="*/ f82 f30 1"/>
                <a:gd name="f104" fmla="*/ f83 f31 1"/>
                <a:gd name="f105" fmla="*/ f84 f30 1"/>
                <a:gd name="f106" fmla="*/ f85 f31 1"/>
                <a:gd name="f107" fmla="*/ f86 f30 1"/>
                <a:gd name="f108" fmla="*/ f87 f31 1"/>
                <a:gd name="f109" fmla="*/ f88 f30 1"/>
                <a:gd name="f110" fmla="*/ f89 f31 1"/>
                <a:gd name="f111" fmla="*/ f90 f30 1"/>
                <a:gd name="f112" fmla="*/ f91 f31 1"/>
                <a:gd name="f113" fmla="*/ f92 f30 1"/>
                <a:gd name="f114" fmla="*/ f93 f31 1"/>
                <a:gd name="f115" fmla="*/ f94 f30 1"/>
                <a:gd name="f116" fmla="*/ f95 f30 1"/>
                <a:gd name="f117" fmla="*/ f96 f31 1"/>
              </a:gdLst>
              <a:ahLst/>
              <a:cxnLst>
                <a:cxn ang="3cd4">
                  <a:pos x="hc" y="t"/>
                </a:cxn>
                <a:cxn ang="0">
                  <a:pos x="r" y="vc"/>
                </a:cxn>
                <a:cxn ang="cd4">
                  <a:pos x="hc" y="b"/>
                </a:cxn>
                <a:cxn ang="cd2">
                  <a:pos x="l" y="vc"/>
                </a:cxn>
                <a:cxn ang="f58">
                  <a:pos x="f101" y="f102"/>
                </a:cxn>
                <a:cxn ang="f58">
                  <a:pos x="f101" y="f102"/>
                </a:cxn>
                <a:cxn ang="f58">
                  <a:pos x="f103" y="f104"/>
                </a:cxn>
                <a:cxn ang="f58">
                  <a:pos x="f105" y="f106"/>
                </a:cxn>
                <a:cxn ang="f58">
                  <a:pos x="f107" y="f108"/>
                </a:cxn>
                <a:cxn ang="f58">
                  <a:pos x="f109" y="f110"/>
                </a:cxn>
                <a:cxn ang="f58">
                  <a:pos x="f111" y="f112"/>
                </a:cxn>
                <a:cxn ang="f58">
                  <a:pos x="f111" y="f112"/>
                </a:cxn>
                <a:cxn ang="f58">
                  <a:pos x="f113" y="f114"/>
                </a:cxn>
                <a:cxn ang="f58">
                  <a:pos x="f115" y="f114"/>
                </a:cxn>
                <a:cxn ang="f58">
                  <a:pos x="f116" y="f117"/>
                </a:cxn>
                <a:cxn ang="f58">
                  <a:pos x="f101" y="f102"/>
                </a:cxn>
                <a:cxn ang="f58">
                  <a:pos x="f101" y="f102"/>
                </a:cxn>
              </a:cxnLst>
              <a:rect l="f97" t="f100" r="f98" b="f99"/>
              <a:pathLst>
                <a:path w="506846" h="415389">
                  <a:moveTo>
                    <a:pt x="f8" y="f9"/>
                  </a:moveTo>
                  <a:lnTo>
                    <a:pt x="f8" y="f9"/>
                  </a:lnTo>
                  <a:cubicBezTo>
                    <a:pt x="f10" y="f11"/>
                    <a:pt x="f12" y="f13"/>
                    <a:pt x="f14" y="f11"/>
                  </a:cubicBezTo>
                  <a:lnTo>
                    <a:pt x="f15" y="f5"/>
                  </a:lnTo>
                  <a:lnTo>
                    <a:pt x="f5" y="f16"/>
                  </a:lnTo>
                  <a:lnTo>
                    <a:pt x="f11" y="f17"/>
                  </a:lnTo>
                  <a:cubicBezTo>
                    <a:pt x="f18" y="f19"/>
                    <a:pt x="f20" y="f21"/>
                    <a:pt x="f22" y="f23"/>
                  </a:cubicBezTo>
                  <a:cubicBezTo>
                    <a:pt x="f22" y="f23"/>
                    <a:pt x="f22" y="f23"/>
                    <a:pt x="f22" y="f23"/>
                  </a:cubicBezTo>
                  <a:cubicBezTo>
                    <a:pt x="f22" y="f24"/>
                    <a:pt x="f18" y="f25"/>
                    <a:pt x="f26" y="f27"/>
                  </a:cubicBezTo>
                  <a:lnTo>
                    <a:pt x="f18" y="f27"/>
                  </a:lnTo>
                  <a:lnTo>
                    <a:pt x="f28" y="f21"/>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281">
              <a:extLst>
                <a:ext uri="{FF2B5EF4-FFF2-40B4-BE49-F238E27FC236}">
                  <a16:creationId xmlns:a16="http://schemas.microsoft.com/office/drawing/2014/main" id="{E93F4901-C991-77B3-7B4A-347D6022FC57}"/>
                </a:ext>
              </a:extLst>
            </p:cNvPr>
            <p:cNvSpPr/>
            <p:nvPr/>
          </p:nvSpPr>
          <p:spPr>
            <a:xfrm>
              <a:off x="3356113" y="273369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282">
              <a:extLst>
                <a:ext uri="{FF2B5EF4-FFF2-40B4-BE49-F238E27FC236}">
                  <a16:creationId xmlns:a16="http://schemas.microsoft.com/office/drawing/2014/main" id="{00CC2D60-C16D-9375-DE23-D7927904677B}"/>
                </a:ext>
              </a:extLst>
            </p:cNvPr>
            <p:cNvSpPr/>
            <p:nvPr/>
          </p:nvSpPr>
          <p:spPr>
            <a:xfrm>
              <a:off x="3343412" y="2738774"/>
              <a:ext cx="33028" cy="514468"/>
            </a:xfrm>
            <a:custGeom>
              <a:avLst/>
              <a:gdLst>
                <a:gd name="f0" fmla="val 10800000"/>
                <a:gd name="f1" fmla="val 5400000"/>
                <a:gd name="f2" fmla="val 180"/>
                <a:gd name="f3" fmla="val w"/>
                <a:gd name="f4" fmla="val h"/>
                <a:gd name="f5" fmla="val 0"/>
                <a:gd name="f6" fmla="val 33027"/>
                <a:gd name="f7" fmla="val 514473"/>
                <a:gd name="f8" fmla="val 15243"/>
                <a:gd name="f9" fmla="val 1270"/>
                <a:gd name="f10" fmla="val 2541"/>
                <a:gd name="f11" fmla="val 3811"/>
                <a:gd name="f12" fmla="val 13973"/>
                <a:gd name="f13" fmla="val 5081"/>
                <a:gd name="f14" fmla="val 12703"/>
                <a:gd name="f15" fmla="val 11433"/>
                <a:gd name="f16" fmla="val 6352"/>
                <a:gd name="f17" fmla="val 17784"/>
                <a:gd name="f18" fmla="val 510663"/>
                <a:gd name="f19" fmla="val 27946"/>
                <a:gd name="f20" fmla="val 513203"/>
                <a:gd name="f21" fmla="+- 0 0 -90"/>
                <a:gd name="f22" fmla="*/ f3 1 33027"/>
                <a:gd name="f23" fmla="*/ f4 1 514473"/>
                <a:gd name="f24" fmla="val f5"/>
                <a:gd name="f25" fmla="val f6"/>
                <a:gd name="f26" fmla="val f7"/>
                <a:gd name="f27" fmla="*/ f21 f0 1"/>
                <a:gd name="f28" fmla="+- f26 0 f24"/>
                <a:gd name="f29" fmla="+- f25 0 f24"/>
                <a:gd name="f30" fmla="*/ f27 1 f2"/>
                <a:gd name="f31" fmla="*/ f29 1 33027"/>
                <a:gd name="f32" fmla="*/ f28 1 514473"/>
                <a:gd name="f33" fmla="*/ 15243 f29 1"/>
                <a:gd name="f34" fmla="*/ 1270 f28 1"/>
                <a:gd name="f35" fmla="*/ 13973 f29 1"/>
                <a:gd name="f36" fmla="*/ 3811 f28 1"/>
                <a:gd name="f37" fmla="*/ 12703 f29 1"/>
                <a:gd name="f38" fmla="*/ 5081 f28 1"/>
                <a:gd name="f39" fmla="*/ 11433 f29 1"/>
                <a:gd name="f40" fmla="*/ 6352 f28 1"/>
                <a:gd name="f41" fmla="*/ 0 f29 1"/>
                <a:gd name="f42" fmla="*/ 13973 f28 1"/>
                <a:gd name="f43" fmla="*/ 17784 f29 1"/>
                <a:gd name="f44" fmla="*/ 510663 f28 1"/>
                <a:gd name="f45" fmla="*/ 27946 f29 1"/>
                <a:gd name="f46" fmla="*/ 513203 f28 1"/>
                <a:gd name="f47" fmla="*/ 33027 f29 1"/>
                <a:gd name="f48" fmla="*/ 514473 f28 1"/>
                <a:gd name="f49" fmla="*/ 0 f28 1"/>
                <a:gd name="f50" fmla="+- f30 0 f1"/>
                <a:gd name="f51" fmla="*/ f33 1 33027"/>
                <a:gd name="f52" fmla="*/ f34 1 514473"/>
                <a:gd name="f53" fmla="*/ f35 1 33027"/>
                <a:gd name="f54" fmla="*/ f36 1 514473"/>
                <a:gd name="f55" fmla="*/ f37 1 33027"/>
                <a:gd name="f56" fmla="*/ f38 1 514473"/>
                <a:gd name="f57" fmla="*/ f39 1 33027"/>
                <a:gd name="f58" fmla="*/ f40 1 514473"/>
                <a:gd name="f59" fmla="*/ f41 1 33027"/>
                <a:gd name="f60" fmla="*/ f42 1 514473"/>
                <a:gd name="f61" fmla="*/ f43 1 33027"/>
                <a:gd name="f62" fmla="*/ f44 1 514473"/>
                <a:gd name="f63" fmla="*/ f45 1 33027"/>
                <a:gd name="f64" fmla="*/ f46 1 514473"/>
                <a:gd name="f65" fmla="*/ f47 1 33027"/>
                <a:gd name="f66" fmla="*/ f48 1 514473"/>
                <a:gd name="f67" fmla="*/ f49 1 514473"/>
                <a:gd name="f68" fmla="*/ f24 1 f31"/>
                <a:gd name="f69" fmla="*/ f25 1 f31"/>
                <a:gd name="f70" fmla="*/ f24 1 f32"/>
                <a:gd name="f71" fmla="*/ f26 1 f32"/>
                <a:gd name="f72" fmla="*/ f51 1 f31"/>
                <a:gd name="f73" fmla="*/ f52 1 f32"/>
                <a:gd name="f74" fmla="*/ f53 1 f31"/>
                <a:gd name="f75" fmla="*/ f54 1 f32"/>
                <a:gd name="f76" fmla="*/ f55 1 f31"/>
                <a:gd name="f77" fmla="*/ f56 1 f32"/>
                <a:gd name="f78" fmla="*/ f57 1 f31"/>
                <a:gd name="f79" fmla="*/ f58 1 f32"/>
                <a:gd name="f80" fmla="*/ f59 1 f31"/>
                <a:gd name="f81" fmla="*/ f60 1 f32"/>
                <a:gd name="f82" fmla="*/ f61 1 f31"/>
                <a:gd name="f83" fmla="*/ f62 1 f32"/>
                <a:gd name="f84" fmla="*/ f63 1 f31"/>
                <a:gd name="f85" fmla="*/ f64 1 f32"/>
                <a:gd name="f86" fmla="*/ f65 1 f31"/>
                <a:gd name="f87" fmla="*/ f66 1 f32"/>
                <a:gd name="f88" fmla="*/ f67 1 f32"/>
                <a:gd name="f89" fmla="*/ f68 f22 1"/>
                <a:gd name="f90" fmla="*/ f69 f22 1"/>
                <a:gd name="f91" fmla="*/ f71 f23 1"/>
                <a:gd name="f92" fmla="*/ f70 f23 1"/>
                <a:gd name="f93" fmla="*/ f72 f22 1"/>
                <a:gd name="f94" fmla="*/ f73 f23 1"/>
                <a:gd name="f95" fmla="*/ f74 f22 1"/>
                <a:gd name="f96" fmla="*/ f75 f23 1"/>
                <a:gd name="f97" fmla="*/ f76 f22 1"/>
                <a:gd name="f98" fmla="*/ f77 f23 1"/>
                <a:gd name="f99" fmla="*/ f78 f22 1"/>
                <a:gd name="f100" fmla="*/ f79 f23 1"/>
                <a:gd name="f101" fmla="*/ f80 f22 1"/>
                <a:gd name="f102" fmla="*/ f81 f23 1"/>
                <a:gd name="f103" fmla="*/ f82 f22 1"/>
                <a:gd name="f104" fmla="*/ f83 f23 1"/>
                <a:gd name="f105" fmla="*/ f84 f22 1"/>
                <a:gd name="f106" fmla="*/ f85 f23 1"/>
                <a:gd name="f107" fmla="*/ f86 f22 1"/>
                <a:gd name="f108" fmla="*/ f87 f23 1"/>
                <a:gd name="f109" fmla="*/ f88 f23 1"/>
              </a:gdLst>
              <a:ahLst/>
              <a:cxnLst>
                <a:cxn ang="3cd4">
                  <a:pos x="hc" y="t"/>
                </a:cxn>
                <a:cxn ang="0">
                  <a:pos x="r" y="vc"/>
                </a:cxn>
                <a:cxn ang="cd4">
                  <a:pos x="hc" y="b"/>
                </a:cxn>
                <a:cxn ang="cd2">
                  <a:pos x="l" y="vc"/>
                </a:cxn>
                <a:cxn ang="f50">
                  <a:pos x="f93" y="f94"/>
                </a:cxn>
                <a:cxn ang="f50">
                  <a:pos x="f93" y="f94"/>
                </a:cxn>
                <a:cxn ang="f50">
                  <a:pos x="f93" y="f94"/>
                </a:cxn>
                <a:cxn ang="f50">
                  <a:pos x="f95" y="f96"/>
                </a:cxn>
                <a:cxn ang="f50">
                  <a:pos x="f97" y="f98"/>
                </a:cxn>
                <a:cxn ang="f50">
                  <a:pos x="f99" y="f100"/>
                </a:cxn>
                <a:cxn ang="f50">
                  <a:pos x="f101" y="f102"/>
                </a:cxn>
                <a:cxn ang="f50">
                  <a:pos x="f103" y="f104"/>
                </a:cxn>
                <a:cxn ang="f50">
                  <a:pos x="f105" y="f106"/>
                </a:cxn>
                <a:cxn ang="f50">
                  <a:pos x="f107" y="f108"/>
                </a:cxn>
                <a:cxn ang="f50">
                  <a:pos x="f95" y="f109"/>
                </a:cxn>
                <a:cxn ang="f50">
                  <a:pos x="f95" y="f109"/>
                </a:cxn>
                <a:cxn ang="f50">
                  <a:pos x="f95" y="f109"/>
                </a:cxn>
                <a:cxn ang="f50">
                  <a:pos x="f93" y="f94"/>
                </a:cxn>
              </a:cxnLst>
              <a:rect l="f89" t="f92" r="f90" b="f91"/>
              <a:pathLst>
                <a:path w="33027" h="514473">
                  <a:moveTo>
                    <a:pt x="f8" y="f9"/>
                  </a:moveTo>
                  <a:lnTo>
                    <a:pt x="f8" y="f9"/>
                  </a:lnTo>
                  <a:lnTo>
                    <a:pt x="f8" y="f9"/>
                  </a:lnTo>
                  <a:cubicBezTo>
                    <a:pt x="f8" y="f10"/>
                    <a:pt x="f8" y="f11"/>
                    <a:pt x="f12" y="f11"/>
                  </a:cubicBezTo>
                  <a:cubicBezTo>
                    <a:pt x="f12" y="f11"/>
                    <a:pt x="f12" y="f13"/>
                    <a:pt x="f14" y="f13"/>
                  </a:cubicBezTo>
                  <a:lnTo>
                    <a:pt x="f15" y="f16"/>
                  </a:lnTo>
                  <a:lnTo>
                    <a:pt x="f5" y="f12"/>
                  </a:lnTo>
                  <a:lnTo>
                    <a:pt x="f17" y="f18"/>
                  </a:lnTo>
                  <a:lnTo>
                    <a:pt x="f19" y="f20"/>
                  </a:lnTo>
                  <a:lnTo>
                    <a:pt x="f6" y="f7"/>
                  </a:lnTo>
                  <a:lnTo>
                    <a:pt x="f12" y="f5"/>
                  </a:lnTo>
                  <a:lnTo>
                    <a:pt x="f12" y="f5"/>
                  </a:lnTo>
                  <a:lnTo>
                    <a:pt x="f12" y="f5"/>
                  </a:lnTo>
                  <a:cubicBezTo>
                    <a:pt x="f8" y="f5"/>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283">
              <a:extLst>
                <a:ext uri="{FF2B5EF4-FFF2-40B4-BE49-F238E27FC236}">
                  <a16:creationId xmlns:a16="http://schemas.microsoft.com/office/drawing/2014/main" id="{BDA34808-25C6-8C75-4243-70AC520D3130}"/>
                </a:ext>
              </a:extLst>
            </p:cNvPr>
            <p:cNvSpPr/>
            <p:nvPr/>
          </p:nvSpPr>
          <p:spPr>
            <a:xfrm>
              <a:off x="3353571" y="2732428"/>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284">
              <a:extLst>
                <a:ext uri="{FF2B5EF4-FFF2-40B4-BE49-F238E27FC236}">
                  <a16:creationId xmlns:a16="http://schemas.microsoft.com/office/drawing/2014/main" id="{E2EDFC72-E39F-ABEC-2826-0EEBB2336FC9}"/>
                </a:ext>
              </a:extLst>
            </p:cNvPr>
            <p:cNvSpPr/>
            <p:nvPr/>
          </p:nvSpPr>
          <p:spPr>
            <a:xfrm>
              <a:off x="2774317" y="3110971"/>
              <a:ext cx="950" cy="12701"/>
            </a:xfrm>
            <a:custGeom>
              <a:avLst/>
              <a:gdLst>
                <a:gd name="f0" fmla="val 10800000"/>
                <a:gd name="f1" fmla="val 5400000"/>
                <a:gd name="f2" fmla="val 180"/>
                <a:gd name="f3" fmla="val w"/>
                <a:gd name="f4" fmla="val h"/>
                <a:gd name="f5" fmla="val 0"/>
                <a:gd name="f6" fmla="val 952"/>
                <a:gd name="f7" fmla="val 12703"/>
                <a:gd name="f8" fmla="val 1270"/>
                <a:gd name="f9" fmla="+- 0 0 -90"/>
                <a:gd name="f10" fmla="*/ f3 1 952"/>
                <a:gd name="f11" fmla="*/ f4 1 12703"/>
                <a:gd name="f12" fmla="val f5"/>
                <a:gd name="f13" fmla="val f6"/>
                <a:gd name="f14" fmla="val f7"/>
                <a:gd name="f15" fmla="*/ f9 f0 1"/>
                <a:gd name="f16" fmla="+- f14 0 f12"/>
                <a:gd name="f17" fmla="+- f13 0 f12"/>
                <a:gd name="f18" fmla="*/ f15 1 f2"/>
                <a:gd name="f19" fmla="*/ f17 1 952"/>
                <a:gd name="f20" fmla="*/ f16 1 12703"/>
                <a:gd name="f21" fmla="*/ 0 f17 1"/>
                <a:gd name="f22" fmla="*/ 0 f16 1"/>
                <a:gd name="f23" fmla="+- f18 0 f1"/>
                <a:gd name="f24" fmla="*/ f21 1 952"/>
                <a:gd name="f25" fmla="*/ f22 1 12703"/>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52" h="12703">
                  <a:moveTo>
                    <a:pt x="f5" y="f5"/>
                  </a:moveTo>
                  <a:cubicBezTo>
                    <a:pt x="f8" y="f5"/>
                    <a:pt x="f8" y="f5"/>
                    <a:pt x="f5" y="f5"/>
                  </a:cubicBezTo>
                  <a:cubicBezTo>
                    <a:pt x="f8" y="f5"/>
                    <a:pt x="f8"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285">
              <a:extLst>
                <a:ext uri="{FF2B5EF4-FFF2-40B4-BE49-F238E27FC236}">
                  <a16:creationId xmlns:a16="http://schemas.microsoft.com/office/drawing/2014/main" id="{9606DFFC-732B-6799-4786-427AD40B63B4}"/>
                </a:ext>
              </a:extLst>
            </p:cNvPr>
            <p:cNvSpPr/>
            <p:nvPr/>
          </p:nvSpPr>
          <p:spPr>
            <a:xfrm>
              <a:off x="2776859" y="2741316"/>
              <a:ext cx="579254" cy="362038"/>
            </a:xfrm>
            <a:custGeom>
              <a:avLst/>
              <a:gdLst>
                <a:gd name="f0" fmla="val 10800000"/>
                <a:gd name="f1" fmla="val 5400000"/>
                <a:gd name="f2" fmla="val 180"/>
                <a:gd name="f3" fmla="val w"/>
                <a:gd name="f4" fmla="val h"/>
                <a:gd name="f5" fmla="val 0"/>
                <a:gd name="f6" fmla="val 579253"/>
                <a:gd name="f7" fmla="val 362036"/>
                <a:gd name="f8" fmla="val 359496"/>
                <a:gd name="f9" fmla="val 1270"/>
                <a:gd name="f10" fmla="val 358226"/>
                <a:gd name="f11" fmla="val 3811"/>
                <a:gd name="f12" fmla="val 356956"/>
                <a:gd name="f13" fmla="val 6351"/>
                <a:gd name="f14" fmla="val 22865"/>
                <a:gd name="f15" fmla="val 362037"/>
                <a:gd name="f16" fmla="val 566551"/>
                <a:gd name="f17" fmla="val 11433"/>
                <a:gd name="f18" fmla="val 577983"/>
                <a:gd name="f19" fmla="val 579254"/>
                <a:gd name="f20" fmla="val 2541"/>
                <a:gd name="f21" fmla="val 575443"/>
                <a:gd name="f22" fmla="val 5081"/>
                <a:gd name="f23" fmla="val 572902"/>
                <a:gd name="f24" fmla="val 556388"/>
                <a:gd name="f25" fmla="+- 0 0 -90"/>
                <a:gd name="f26" fmla="*/ f3 1 579253"/>
                <a:gd name="f27" fmla="*/ f4 1 362036"/>
                <a:gd name="f28" fmla="val f5"/>
                <a:gd name="f29" fmla="val f6"/>
                <a:gd name="f30" fmla="val f7"/>
                <a:gd name="f31" fmla="*/ f25 f0 1"/>
                <a:gd name="f32" fmla="+- f30 0 f28"/>
                <a:gd name="f33" fmla="+- f29 0 f28"/>
                <a:gd name="f34" fmla="*/ f31 1 f2"/>
                <a:gd name="f35" fmla="*/ f33 1 579253"/>
                <a:gd name="f36" fmla="*/ f32 1 362036"/>
                <a:gd name="f37" fmla="*/ 0 f33 1"/>
                <a:gd name="f38" fmla="*/ 359496 f32 1"/>
                <a:gd name="f39" fmla="*/ 6351 f33 1"/>
                <a:gd name="f40" fmla="*/ 358226 f32 1"/>
                <a:gd name="f41" fmla="*/ 22865 f33 1"/>
                <a:gd name="f42" fmla="*/ 362037 f32 1"/>
                <a:gd name="f43" fmla="*/ 566551 f33 1"/>
                <a:gd name="f44" fmla="*/ 11433 f32 1"/>
                <a:gd name="f45" fmla="*/ 577983 f33 1"/>
                <a:gd name="f46" fmla="*/ 3811 f32 1"/>
                <a:gd name="f47" fmla="*/ 579254 f33 1"/>
                <a:gd name="f48" fmla="*/ 2541 f32 1"/>
                <a:gd name="f49" fmla="*/ 572902 f33 1"/>
                <a:gd name="f50" fmla="*/ 556388 f33 1"/>
                <a:gd name="f51" fmla="*/ 0 f32 1"/>
                <a:gd name="f52" fmla="+- f34 0 f1"/>
                <a:gd name="f53" fmla="*/ f37 1 579253"/>
                <a:gd name="f54" fmla="*/ f38 1 362036"/>
                <a:gd name="f55" fmla="*/ f39 1 579253"/>
                <a:gd name="f56" fmla="*/ f40 1 362036"/>
                <a:gd name="f57" fmla="*/ f41 1 579253"/>
                <a:gd name="f58" fmla="*/ f42 1 362036"/>
                <a:gd name="f59" fmla="*/ f43 1 579253"/>
                <a:gd name="f60" fmla="*/ f44 1 362036"/>
                <a:gd name="f61" fmla="*/ f45 1 579253"/>
                <a:gd name="f62" fmla="*/ f46 1 362036"/>
                <a:gd name="f63" fmla="*/ f47 1 579253"/>
                <a:gd name="f64" fmla="*/ f48 1 362036"/>
                <a:gd name="f65" fmla="*/ f49 1 579253"/>
                <a:gd name="f66" fmla="*/ f50 1 579253"/>
                <a:gd name="f67" fmla="*/ f51 1 362036"/>
                <a:gd name="f68" fmla="*/ f28 1 f35"/>
                <a:gd name="f69" fmla="*/ f29 1 f35"/>
                <a:gd name="f70" fmla="*/ f28 1 f36"/>
                <a:gd name="f71" fmla="*/ f30 1 f36"/>
                <a:gd name="f72" fmla="*/ f53 1 f35"/>
                <a:gd name="f73" fmla="*/ f54 1 f36"/>
                <a:gd name="f74" fmla="*/ f55 1 f35"/>
                <a:gd name="f75" fmla="*/ f56 1 f36"/>
                <a:gd name="f76" fmla="*/ f57 1 f35"/>
                <a:gd name="f77" fmla="*/ f58 1 f36"/>
                <a:gd name="f78" fmla="*/ f59 1 f35"/>
                <a:gd name="f79" fmla="*/ f60 1 f36"/>
                <a:gd name="f80" fmla="*/ f61 1 f35"/>
                <a:gd name="f81" fmla="*/ f62 1 f36"/>
                <a:gd name="f82" fmla="*/ f63 1 f35"/>
                <a:gd name="f83" fmla="*/ f64 1 f36"/>
                <a:gd name="f84" fmla="*/ f65 1 f35"/>
                <a:gd name="f85" fmla="*/ f66 1 f35"/>
                <a:gd name="f86" fmla="*/ f67 1 f36"/>
                <a:gd name="f87" fmla="*/ f68 f26 1"/>
                <a:gd name="f88" fmla="*/ f69 f26 1"/>
                <a:gd name="f89" fmla="*/ f71 f27 1"/>
                <a:gd name="f90" fmla="*/ f70 f27 1"/>
                <a:gd name="f91" fmla="*/ f72 f26 1"/>
                <a:gd name="f92" fmla="*/ f73 f27 1"/>
                <a:gd name="f93" fmla="*/ f74 f26 1"/>
                <a:gd name="f94" fmla="*/ f75 f27 1"/>
                <a:gd name="f95" fmla="*/ f76 f26 1"/>
                <a:gd name="f96" fmla="*/ f77 f27 1"/>
                <a:gd name="f97" fmla="*/ f78 f26 1"/>
                <a:gd name="f98" fmla="*/ f79 f27 1"/>
                <a:gd name="f99" fmla="*/ f80 f26 1"/>
                <a:gd name="f100" fmla="*/ f81 f27 1"/>
                <a:gd name="f101" fmla="*/ f82 f26 1"/>
                <a:gd name="f102" fmla="*/ f83 f27 1"/>
                <a:gd name="f103" fmla="*/ f84 f26 1"/>
                <a:gd name="f104" fmla="*/ f85 f26 1"/>
                <a:gd name="f105" fmla="*/ f86 f27 1"/>
              </a:gdLst>
              <a:ahLst/>
              <a:cxnLst>
                <a:cxn ang="3cd4">
                  <a:pos x="hc" y="t"/>
                </a:cxn>
                <a:cxn ang="0">
                  <a:pos x="r" y="vc"/>
                </a:cxn>
                <a:cxn ang="cd4">
                  <a:pos x="hc" y="b"/>
                </a:cxn>
                <a:cxn ang="cd2">
                  <a:pos x="l" y="vc"/>
                </a:cxn>
                <a:cxn ang="f52">
                  <a:pos x="f91" y="f92"/>
                </a:cxn>
                <a:cxn ang="f52">
                  <a:pos x="f93" y="f94"/>
                </a:cxn>
                <a:cxn ang="f52">
                  <a:pos x="f95" y="f96"/>
                </a:cxn>
                <a:cxn ang="f52">
                  <a:pos x="f97" y="f98"/>
                </a:cxn>
                <a:cxn ang="f52">
                  <a:pos x="f99" y="f100"/>
                </a:cxn>
                <a:cxn ang="f52">
                  <a:pos x="f101" y="f102"/>
                </a:cxn>
                <a:cxn ang="f52">
                  <a:pos x="f103" y="f100"/>
                </a:cxn>
                <a:cxn ang="f52">
                  <a:pos x="f104" y="f105"/>
                </a:cxn>
                <a:cxn ang="f52">
                  <a:pos x="f91" y="f92"/>
                </a:cxn>
                <a:cxn ang="f52">
                  <a:pos x="f91" y="f92"/>
                </a:cxn>
              </a:cxnLst>
              <a:rect l="f87" t="f90" r="f88" b="f89"/>
              <a:pathLst>
                <a:path w="579253" h="362036">
                  <a:moveTo>
                    <a:pt x="f5" y="f8"/>
                  </a:moveTo>
                  <a:cubicBezTo>
                    <a:pt x="f9" y="f10"/>
                    <a:pt x="f11" y="f12"/>
                    <a:pt x="f13" y="f10"/>
                  </a:cubicBezTo>
                  <a:lnTo>
                    <a:pt x="f14" y="f15"/>
                  </a:lnTo>
                  <a:lnTo>
                    <a:pt x="f16" y="f17"/>
                  </a:lnTo>
                  <a:lnTo>
                    <a:pt x="f18" y="f11"/>
                  </a:lnTo>
                  <a:lnTo>
                    <a:pt x="f19" y="f20"/>
                  </a:lnTo>
                  <a:cubicBezTo>
                    <a:pt x="f18" y="f11"/>
                    <a:pt x="f21" y="f22"/>
                    <a:pt x="f23" y="f11"/>
                  </a:cubicBezTo>
                  <a:lnTo>
                    <a:pt x="f24" y="f5"/>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286">
              <a:extLst>
                <a:ext uri="{FF2B5EF4-FFF2-40B4-BE49-F238E27FC236}">
                  <a16:creationId xmlns:a16="http://schemas.microsoft.com/office/drawing/2014/main" id="{BE109CA6-03F3-B961-742B-0053CB2118A4}"/>
                </a:ext>
              </a:extLst>
            </p:cNvPr>
            <p:cNvSpPr/>
            <p:nvPr/>
          </p:nvSpPr>
          <p:spPr>
            <a:xfrm>
              <a:off x="3353571" y="2732428"/>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1270 f16 1"/>
                <a:gd name="f21" fmla="*/ 0 f15 1"/>
                <a:gd name="f22" fmla="*/ 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 ang="f23">
                  <a:pos x="f38" y="f39"/>
                </a:cxn>
              </a:cxnLst>
              <a:rect l="f34" t="f37" r="f35" b="f36"/>
              <a:pathLst>
                <a:path w="1270" h="12703">
                  <a:moveTo>
                    <a:pt x="f6" y="f5"/>
                  </a:moveTo>
                  <a:lnTo>
                    <a:pt x="f6" y="f5"/>
                  </a:lnTo>
                  <a:lnTo>
                    <a:pt x="f5" y="f5"/>
                  </a:lnTo>
                  <a:cubicBezTo>
                    <a:pt x="f5" y="f5"/>
                    <a:pt x="f6" y="f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287">
              <a:extLst>
                <a:ext uri="{FF2B5EF4-FFF2-40B4-BE49-F238E27FC236}">
                  <a16:creationId xmlns:a16="http://schemas.microsoft.com/office/drawing/2014/main" id="{C95F31EE-4EAF-4BCC-E0D7-AE07BC1DE2F8}"/>
                </a:ext>
              </a:extLst>
            </p:cNvPr>
            <p:cNvSpPr/>
            <p:nvPr/>
          </p:nvSpPr>
          <p:spPr>
            <a:xfrm>
              <a:off x="3357384" y="2734970"/>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cubicBezTo>
                    <a:pt x="f5" y="f5"/>
                    <a:pt x="f5" y="f5"/>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288">
              <a:extLst>
                <a:ext uri="{FF2B5EF4-FFF2-40B4-BE49-F238E27FC236}">
                  <a16:creationId xmlns:a16="http://schemas.microsoft.com/office/drawing/2014/main" id="{6E0CA3E9-7A16-ED31-FCDF-FB7D06DD278E}"/>
                </a:ext>
              </a:extLst>
            </p:cNvPr>
            <p:cNvSpPr/>
            <p:nvPr/>
          </p:nvSpPr>
          <p:spPr>
            <a:xfrm>
              <a:off x="3785469" y="5549959"/>
              <a:ext cx="30961" cy="22073"/>
            </a:xfrm>
            <a:custGeom>
              <a:avLst/>
              <a:gdLst>
                <a:gd name="f0" fmla="val 10800000"/>
                <a:gd name="f1" fmla="val 5400000"/>
                <a:gd name="f2" fmla="val 180"/>
                <a:gd name="f3" fmla="val w"/>
                <a:gd name="f4" fmla="val h"/>
                <a:gd name="f5" fmla="val 0"/>
                <a:gd name="f6" fmla="val 30963"/>
                <a:gd name="f7" fmla="val 22071"/>
                <a:gd name="f8" fmla="val 3811"/>
                <a:gd name="f9" fmla="val 13973"/>
                <a:gd name="f10" fmla="val 6351"/>
                <a:gd name="f11" fmla="val 16514"/>
                <a:gd name="f12" fmla="val 20325"/>
                <a:gd name="f13" fmla="val 21595"/>
                <a:gd name="f14" fmla="val 24135"/>
                <a:gd name="f15" fmla="val 22866"/>
                <a:gd name="f16" fmla="val 27947"/>
                <a:gd name="f17" fmla="val 30487"/>
                <a:gd name="f18" fmla="val 17784"/>
                <a:gd name="f19" fmla="val 31757"/>
                <a:gd name="f20" fmla="val 10163"/>
                <a:gd name="f21" fmla="val 26676"/>
                <a:gd name="f22" fmla="val 7622"/>
                <a:gd name="f23" fmla="val 25406"/>
                <a:gd name="f24" fmla="val 6352"/>
                <a:gd name="f25" fmla="+- 0 0 -90"/>
                <a:gd name="f26" fmla="*/ f3 1 30963"/>
                <a:gd name="f27" fmla="*/ f4 1 22071"/>
                <a:gd name="f28" fmla="val f5"/>
                <a:gd name="f29" fmla="val f6"/>
                <a:gd name="f30" fmla="val f7"/>
                <a:gd name="f31" fmla="*/ f25 f0 1"/>
                <a:gd name="f32" fmla="+- f30 0 f28"/>
                <a:gd name="f33" fmla="+- f29 0 f28"/>
                <a:gd name="f34" fmla="*/ f31 1 f2"/>
                <a:gd name="f35" fmla="*/ f33 1 30963"/>
                <a:gd name="f36" fmla="*/ f32 1 22071"/>
                <a:gd name="f37" fmla="*/ 0 f33 1"/>
                <a:gd name="f38" fmla="*/ 3811 f32 1"/>
                <a:gd name="f39" fmla="*/ 13973 f32 1"/>
                <a:gd name="f40" fmla="*/ 6351 f33 1"/>
                <a:gd name="f41" fmla="*/ 16514 f32 1"/>
                <a:gd name="f42" fmla="*/ 16514 f33 1"/>
                <a:gd name="f43" fmla="*/ 20325 f32 1"/>
                <a:gd name="f44" fmla="*/ 20325 f33 1"/>
                <a:gd name="f45" fmla="*/ 21595 f32 1"/>
                <a:gd name="f46" fmla="*/ 30487 f33 1"/>
                <a:gd name="f47" fmla="*/ 17784 f32 1"/>
                <a:gd name="f48" fmla="*/ 26676 f33 1"/>
                <a:gd name="f49" fmla="*/ 7622 f32 1"/>
                <a:gd name="f50" fmla="*/ 25406 f33 1"/>
                <a:gd name="f51" fmla="*/ 21595 f33 1"/>
                <a:gd name="f52" fmla="*/ 6352 f32 1"/>
                <a:gd name="f53" fmla="*/ 0 f32 1"/>
                <a:gd name="f54" fmla="+- f34 0 f1"/>
                <a:gd name="f55" fmla="*/ f37 1 30963"/>
                <a:gd name="f56" fmla="*/ f38 1 22071"/>
                <a:gd name="f57" fmla="*/ f39 1 22071"/>
                <a:gd name="f58" fmla="*/ f40 1 30963"/>
                <a:gd name="f59" fmla="*/ f41 1 22071"/>
                <a:gd name="f60" fmla="*/ f42 1 30963"/>
                <a:gd name="f61" fmla="*/ f43 1 22071"/>
                <a:gd name="f62" fmla="*/ f44 1 30963"/>
                <a:gd name="f63" fmla="*/ f45 1 22071"/>
                <a:gd name="f64" fmla="*/ f46 1 30963"/>
                <a:gd name="f65" fmla="*/ f47 1 22071"/>
                <a:gd name="f66" fmla="*/ f48 1 30963"/>
                <a:gd name="f67" fmla="*/ f49 1 22071"/>
                <a:gd name="f68" fmla="*/ f50 1 30963"/>
                <a:gd name="f69" fmla="*/ f51 1 30963"/>
                <a:gd name="f70" fmla="*/ f52 1 22071"/>
                <a:gd name="f71" fmla="*/ f53 1 22071"/>
                <a:gd name="f72" fmla="*/ f28 1 f35"/>
                <a:gd name="f73" fmla="*/ f29 1 f35"/>
                <a:gd name="f74" fmla="*/ f28 1 f36"/>
                <a:gd name="f75" fmla="*/ f30 1 f36"/>
                <a:gd name="f76" fmla="*/ f55 1 f35"/>
                <a:gd name="f77" fmla="*/ f56 1 f36"/>
                <a:gd name="f78" fmla="*/ f57 1 f36"/>
                <a:gd name="f79" fmla="*/ f58 1 f35"/>
                <a:gd name="f80" fmla="*/ f59 1 f36"/>
                <a:gd name="f81" fmla="*/ f60 1 f35"/>
                <a:gd name="f82" fmla="*/ f61 1 f36"/>
                <a:gd name="f83" fmla="*/ f62 1 f35"/>
                <a:gd name="f84" fmla="*/ f63 1 f36"/>
                <a:gd name="f85" fmla="*/ f64 1 f35"/>
                <a:gd name="f86" fmla="*/ f65 1 f36"/>
                <a:gd name="f87" fmla="*/ f66 1 f35"/>
                <a:gd name="f88" fmla="*/ f67 1 f36"/>
                <a:gd name="f89" fmla="*/ f68 1 f35"/>
                <a:gd name="f90" fmla="*/ f69 1 f35"/>
                <a:gd name="f91" fmla="*/ f70 1 f36"/>
                <a:gd name="f92" fmla="*/ f71 1 f36"/>
                <a:gd name="f93" fmla="*/ f72 f26 1"/>
                <a:gd name="f94" fmla="*/ f73 f26 1"/>
                <a:gd name="f95" fmla="*/ f75 f27 1"/>
                <a:gd name="f96" fmla="*/ f74 f27 1"/>
                <a:gd name="f97" fmla="*/ f76 f26 1"/>
                <a:gd name="f98" fmla="*/ f77 f27 1"/>
                <a:gd name="f99" fmla="*/ f78 f27 1"/>
                <a:gd name="f100" fmla="*/ f79 f26 1"/>
                <a:gd name="f101" fmla="*/ f80 f27 1"/>
                <a:gd name="f102" fmla="*/ f81 f26 1"/>
                <a:gd name="f103" fmla="*/ f82 f27 1"/>
                <a:gd name="f104" fmla="*/ f83 f26 1"/>
                <a:gd name="f105" fmla="*/ f84 f27 1"/>
                <a:gd name="f106" fmla="*/ f85 f26 1"/>
                <a:gd name="f107" fmla="*/ f86 f27 1"/>
                <a:gd name="f108" fmla="*/ f87 f26 1"/>
                <a:gd name="f109" fmla="*/ f88 f27 1"/>
                <a:gd name="f110" fmla="*/ f89 f26 1"/>
                <a:gd name="f111" fmla="*/ f90 f26 1"/>
                <a:gd name="f112" fmla="*/ f91 f27 1"/>
                <a:gd name="f113" fmla="*/ f92 f27 1"/>
              </a:gdLst>
              <a:ahLst/>
              <a:cxnLst>
                <a:cxn ang="3cd4">
                  <a:pos x="hc" y="t"/>
                </a:cxn>
                <a:cxn ang="0">
                  <a:pos x="r" y="vc"/>
                </a:cxn>
                <a:cxn ang="cd4">
                  <a:pos x="hc" y="b"/>
                </a:cxn>
                <a:cxn ang="cd2">
                  <a:pos x="l" y="vc"/>
                </a:cxn>
                <a:cxn ang="f54">
                  <a:pos x="f97" y="f98"/>
                </a:cxn>
                <a:cxn ang="f54">
                  <a:pos x="f97" y="f98"/>
                </a:cxn>
                <a:cxn ang="f54">
                  <a:pos x="f97" y="f99"/>
                </a:cxn>
                <a:cxn ang="f54">
                  <a:pos x="f100" y="f101"/>
                </a:cxn>
                <a:cxn ang="f54">
                  <a:pos x="f102" y="f103"/>
                </a:cxn>
                <a:cxn ang="f54">
                  <a:pos x="f104" y="f105"/>
                </a:cxn>
                <a:cxn ang="f54">
                  <a:pos x="f104" y="f105"/>
                </a:cxn>
                <a:cxn ang="f54">
                  <a:pos x="f106" y="f107"/>
                </a:cxn>
                <a:cxn ang="f54">
                  <a:pos x="f108" y="f109"/>
                </a:cxn>
                <a:cxn ang="f54">
                  <a:pos x="f110" y="f109"/>
                </a:cxn>
                <a:cxn ang="f54">
                  <a:pos x="f110" y="f109"/>
                </a:cxn>
                <a:cxn ang="f54">
                  <a:pos x="f111" y="f112"/>
                </a:cxn>
                <a:cxn ang="f54">
                  <a:pos x="f97" y="f113"/>
                </a:cxn>
                <a:cxn ang="f54">
                  <a:pos x="f97" y="f98"/>
                </a:cxn>
              </a:cxnLst>
              <a:rect l="f93" t="f96" r="f94" b="f95"/>
              <a:pathLst>
                <a:path w="30963" h="22071">
                  <a:moveTo>
                    <a:pt x="f5" y="f8"/>
                  </a:moveTo>
                  <a:lnTo>
                    <a:pt x="f5" y="f8"/>
                  </a:lnTo>
                  <a:lnTo>
                    <a:pt x="f5" y="f9"/>
                  </a:lnTo>
                  <a:lnTo>
                    <a:pt x="f10" y="f11"/>
                  </a:lnTo>
                  <a:lnTo>
                    <a:pt x="f11" y="f12"/>
                  </a:lnTo>
                  <a:lnTo>
                    <a:pt x="f12" y="f13"/>
                  </a:lnTo>
                  <a:lnTo>
                    <a:pt x="f12" y="f13"/>
                  </a:lnTo>
                  <a:cubicBezTo>
                    <a:pt x="f14" y="f15"/>
                    <a:pt x="f16" y="f13"/>
                    <a:pt x="f17" y="f18"/>
                  </a:cubicBezTo>
                  <a:cubicBezTo>
                    <a:pt x="f19" y="f9"/>
                    <a:pt x="f17" y="f20"/>
                    <a:pt x="f21" y="f22"/>
                  </a:cubicBezTo>
                  <a:cubicBezTo>
                    <a:pt x="f21" y="f22"/>
                    <a:pt x="f23" y="f22"/>
                    <a:pt x="f23" y="f22"/>
                  </a:cubicBezTo>
                  <a:lnTo>
                    <a:pt x="f23" y="f22"/>
                  </a:lnTo>
                  <a:lnTo>
                    <a:pt x="f13" y="f24"/>
                  </a:ln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289">
              <a:extLst>
                <a:ext uri="{FF2B5EF4-FFF2-40B4-BE49-F238E27FC236}">
                  <a16:creationId xmlns:a16="http://schemas.microsoft.com/office/drawing/2014/main" id="{4249C5A8-1DA5-4F26-A736-AB5D8BA5EC9D}"/>
                </a:ext>
              </a:extLst>
            </p:cNvPr>
            <p:cNvSpPr/>
            <p:nvPr/>
          </p:nvSpPr>
          <p:spPr>
            <a:xfrm>
              <a:off x="3413281" y="6154296"/>
              <a:ext cx="275655" cy="103747"/>
            </a:xfrm>
            <a:custGeom>
              <a:avLst/>
              <a:gdLst>
                <a:gd name="f0" fmla="val 10800000"/>
                <a:gd name="f1" fmla="val 5400000"/>
                <a:gd name="f2" fmla="val 180"/>
                <a:gd name="f3" fmla="val w"/>
                <a:gd name="f4" fmla="val h"/>
                <a:gd name="f5" fmla="val 0"/>
                <a:gd name="f6" fmla="val 275653"/>
                <a:gd name="f7" fmla="val 103751"/>
                <a:gd name="f8" fmla="val 266762"/>
                <a:gd name="f9" fmla="val 103225"/>
                <a:gd name="f10" fmla="val 269302"/>
                <a:gd name="f11" fmla="val 104496"/>
                <a:gd name="f12" fmla="val 271843"/>
                <a:gd name="f13" fmla="val 274383"/>
                <a:gd name="f14" fmla="val 101955"/>
                <a:gd name="f15" fmla="val 100684"/>
                <a:gd name="f16" fmla="val 99414"/>
                <a:gd name="f17" fmla="val 98144"/>
                <a:gd name="f18" fmla="val 96874"/>
                <a:gd name="f19" fmla="val 95603"/>
                <a:gd name="f20" fmla="val 94333"/>
                <a:gd name="f21" fmla="val 93063"/>
                <a:gd name="f22" fmla="val 91793"/>
                <a:gd name="f23" fmla="val 273113"/>
                <a:gd name="f24" fmla="val 90522"/>
                <a:gd name="f25" fmla="val 89252"/>
                <a:gd name="f26" fmla="val 261680"/>
                <a:gd name="f27" fmla="val 85441"/>
                <a:gd name="f28" fmla="val 13973"/>
                <a:gd name="f29" fmla="val 1601"/>
                <a:gd name="f30" fmla="val 8892"/>
                <a:gd name="f31" fmla="val 330"/>
                <a:gd name="f32" fmla="val 5081"/>
                <a:gd name="f33" fmla="val -940"/>
                <a:gd name="f34" fmla="val 1270"/>
                <a:gd name="f35" fmla="val 5412"/>
                <a:gd name="f36" fmla="val 6682"/>
                <a:gd name="f37" fmla="val 7952"/>
                <a:gd name="f38" fmla="val 9223"/>
                <a:gd name="f39" fmla="val 10493"/>
                <a:gd name="f40" fmla="val 11763"/>
                <a:gd name="f41" fmla="val 2540"/>
                <a:gd name="f42" fmla="val 13034"/>
                <a:gd name="f43" fmla="val 3811"/>
                <a:gd name="f44" fmla="val 14304"/>
                <a:gd name="f45" fmla="val 15574"/>
                <a:gd name="f46" fmla="val 255329"/>
                <a:gd name="f47" fmla="+- 0 0 -90"/>
                <a:gd name="f48" fmla="*/ f3 1 275653"/>
                <a:gd name="f49" fmla="*/ f4 1 103751"/>
                <a:gd name="f50" fmla="val f5"/>
                <a:gd name="f51" fmla="val f6"/>
                <a:gd name="f52" fmla="val f7"/>
                <a:gd name="f53" fmla="*/ f47 f0 1"/>
                <a:gd name="f54" fmla="+- f52 0 f50"/>
                <a:gd name="f55" fmla="+- f51 0 f50"/>
                <a:gd name="f56" fmla="*/ f53 1 f2"/>
                <a:gd name="f57" fmla="*/ f55 1 275653"/>
                <a:gd name="f58" fmla="*/ f54 1 103751"/>
                <a:gd name="f59" fmla="*/ 266762 f55 1"/>
                <a:gd name="f60" fmla="*/ 103225 f54 1"/>
                <a:gd name="f61" fmla="*/ 274383 f55 1"/>
                <a:gd name="f62" fmla="*/ 101955 f54 1"/>
                <a:gd name="f63" fmla="*/ 100684 f54 1"/>
                <a:gd name="f64" fmla="*/ 275653 f55 1"/>
                <a:gd name="f65" fmla="*/ 99414 f54 1"/>
                <a:gd name="f66" fmla="*/ 98144 f54 1"/>
                <a:gd name="f67" fmla="*/ 96874 f54 1"/>
                <a:gd name="f68" fmla="*/ 95603 f54 1"/>
                <a:gd name="f69" fmla="*/ 94333 f54 1"/>
                <a:gd name="f70" fmla="*/ 93063 f54 1"/>
                <a:gd name="f71" fmla="*/ 91793 f54 1"/>
                <a:gd name="f72" fmla="*/ 273113 f55 1"/>
                <a:gd name="f73" fmla="*/ 90522 f54 1"/>
                <a:gd name="f74" fmla="*/ 271843 f55 1"/>
                <a:gd name="f75" fmla="*/ 89252 f54 1"/>
                <a:gd name="f76" fmla="*/ 261680 f55 1"/>
                <a:gd name="f77" fmla="*/ 85441 f54 1"/>
                <a:gd name="f78" fmla="*/ 13973 f55 1"/>
                <a:gd name="f79" fmla="*/ 1601 f54 1"/>
                <a:gd name="f80" fmla="*/ 8892 f55 1"/>
                <a:gd name="f81" fmla="*/ 330 f54 1"/>
                <a:gd name="f82" fmla="*/ 0 f55 1"/>
                <a:gd name="f83" fmla="*/ 5412 f54 1"/>
                <a:gd name="f84" fmla="*/ 7952 f54 1"/>
                <a:gd name="f85" fmla="*/ 9223 f54 1"/>
                <a:gd name="f86" fmla="*/ 10493 f54 1"/>
                <a:gd name="f87" fmla="*/ 1270 f55 1"/>
                <a:gd name="f88" fmla="*/ 11763 f54 1"/>
                <a:gd name="f89" fmla="*/ 2540 f55 1"/>
                <a:gd name="f90" fmla="*/ 13034 f54 1"/>
                <a:gd name="f91" fmla="*/ 3811 f55 1"/>
                <a:gd name="f92" fmla="*/ 5081 f55 1"/>
                <a:gd name="f93" fmla="*/ 14304 f54 1"/>
                <a:gd name="f94" fmla="*/ 15574 f54 1"/>
                <a:gd name="f95" fmla="*/ 255329 f55 1"/>
                <a:gd name="f96" fmla="+- f56 0 f1"/>
                <a:gd name="f97" fmla="*/ f59 1 275653"/>
                <a:gd name="f98" fmla="*/ f60 1 103751"/>
                <a:gd name="f99" fmla="*/ f61 1 275653"/>
                <a:gd name="f100" fmla="*/ f62 1 103751"/>
                <a:gd name="f101" fmla="*/ f63 1 103751"/>
                <a:gd name="f102" fmla="*/ f64 1 275653"/>
                <a:gd name="f103" fmla="*/ f65 1 103751"/>
                <a:gd name="f104" fmla="*/ f66 1 103751"/>
                <a:gd name="f105" fmla="*/ f67 1 103751"/>
                <a:gd name="f106" fmla="*/ f68 1 103751"/>
                <a:gd name="f107" fmla="*/ f69 1 103751"/>
                <a:gd name="f108" fmla="*/ f70 1 103751"/>
                <a:gd name="f109" fmla="*/ f71 1 103751"/>
                <a:gd name="f110" fmla="*/ f72 1 275653"/>
                <a:gd name="f111" fmla="*/ f73 1 103751"/>
                <a:gd name="f112" fmla="*/ f74 1 275653"/>
                <a:gd name="f113" fmla="*/ f75 1 103751"/>
                <a:gd name="f114" fmla="*/ f76 1 275653"/>
                <a:gd name="f115" fmla="*/ f77 1 103751"/>
                <a:gd name="f116" fmla="*/ f78 1 275653"/>
                <a:gd name="f117" fmla="*/ f79 1 103751"/>
                <a:gd name="f118" fmla="*/ f80 1 275653"/>
                <a:gd name="f119" fmla="*/ f81 1 103751"/>
                <a:gd name="f120" fmla="*/ f82 1 275653"/>
                <a:gd name="f121" fmla="*/ f83 1 103751"/>
                <a:gd name="f122" fmla="*/ f84 1 103751"/>
                <a:gd name="f123" fmla="*/ f85 1 103751"/>
                <a:gd name="f124" fmla="*/ f86 1 103751"/>
                <a:gd name="f125" fmla="*/ f87 1 275653"/>
                <a:gd name="f126" fmla="*/ f88 1 103751"/>
                <a:gd name="f127" fmla="*/ f89 1 275653"/>
                <a:gd name="f128" fmla="*/ f90 1 103751"/>
                <a:gd name="f129" fmla="*/ f91 1 275653"/>
                <a:gd name="f130" fmla="*/ f92 1 275653"/>
                <a:gd name="f131" fmla="*/ f93 1 103751"/>
                <a:gd name="f132" fmla="*/ f94 1 103751"/>
                <a:gd name="f133" fmla="*/ f95 1 275653"/>
                <a:gd name="f134" fmla="*/ f50 1 f57"/>
                <a:gd name="f135" fmla="*/ f51 1 f57"/>
                <a:gd name="f136" fmla="*/ f50 1 f58"/>
                <a:gd name="f137" fmla="*/ f52 1 f58"/>
                <a:gd name="f138" fmla="*/ f97 1 f57"/>
                <a:gd name="f139" fmla="*/ f98 1 f58"/>
                <a:gd name="f140" fmla="*/ f99 1 f57"/>
                <a:gd name="f141" fmla="*/ f100 1 f58"/>
                <a:gd name="f142" fmla="*/ f101 1 f58"/>
                <a:gd name="f143" fmla="*/ f102 1 f57"/>
                <a:gd name="f144" fmla="*/ f103 1 f58"/>
                <a:gd name="f145" fmla="*/ f104 1 f58"/>
                <a:gd name="f146" fmla="*/ f105 1 f58"/>
                <a:gd name="f147" fmla="*/ f106 1 f58"/>
                <a:gd name="f148" fmla="*/ f107 1 f58"/>
                <a:gd name="f149" fmla="*/ f108 1 f58"/>
                <a:gd name="f150" fmla="*/ f109 1 f58"/>
                <a:gd name="f151" fmla="*/ f110 1 f57"/>
                <a:gd name="f152" fmla="*/ f111 1 f58"/>
                <a:gd name="f153" fmla="*/ f112 1 f57"/>
                <a:gd name="f154" fmla="*/ f113 1 f58"/>
                <a:gd name="f155" fmla="*/ f114 1 f57"/>
                <a:gd name="f156" fmla="*/ f115 1 f58"/>
                <a:gd name="f157" fmla="*/ f116 1 f57"/>
                <a:gd name="f158" fmla="*/ f117 1 f58"/>
                <a:gd name="f159" fmla="*/ f118 1 f57"/>
                <a:gd name="f160" fmla="*/ f119 1 f58"/>
                <a:gd name="f161" fmla="*/ f120 1 f57"/>
                <a:gd name="f162" fmla="*/ f121 1 f58"/>
                <a:gd name="f163" fmla="*/ f122 1 f58"/>
                <a:gd name="f164" fmla="*/ f123 1 f58"/>
                <a:gd name="f165" fmla="*/ f124 1 f58"/>
                <a:gd name="f166" fmla="*/ f125 1 f57"/>
                <a:gd name="f167" fmla="*/ f126 1 f58"/>
                <a:gd name="f168" fmla="*/ f127 1 f57"/>
                <a:gd name="f169" fmla="*/ f128 1 f58"/>
                <a:gd name="f170" fmla="*/ f129 1 f57"/>
                <a:gd name="f171" fmla="*/ f130 1 f57"/>
                <a:gd name="f172" fmla="*/ f131 1 f58"/>
                <a:gd name="f173" fmla="*/ f132 1 f58"/>
                <a:gd name="f174" fmla="*/ f133 1 f57"/>
                <a:gd name="f175" fmla="*/ f134 f48 1"/>
                <a:gd name="f176" fmla="*/ f135 f48 1"/>
                <a:gd name="f177" fmla="*/ f137 f49 1"/>
                <a:gd name="f178" fmla="*/ f136 f49 1"/>
                <a:gd name="f179" fmla="*/ f138 f48 1"/>
                <a:gd name="f180" fmla="*/ f139 f49 1"/>
                <a:gd name="f181" fmla="*/ f140 f48 1"/>
                <a:gd name="f182" fmla="*/ f141 f49 1"/>
                <a:gd name="f183" fmla="*/ f142 f49 1"/>
                <a:gd name="f184" fmla="*/ f143 f48 1"/>
                <a:gd name="f185" fmla="*/ f144 f49 1"/>
                <a:gd name="f186" fmla="*/ f145 f49 1"/>
                <a:gd name="f187" fmla="*/ f146 f49 1"/>
                <a:gd name="f188" fmla="*/ f147 f49 1"/>
                <a:gd name="f189" fmla="*/ f148 f49 1"/>
                <a:gd name="f190" fmla="*/ f149 f49 1"/>
                <a:gd name="f191" fmla="*/ f150 f49 1"/>
                <a:gd name="f192" fmla="*/ f151 f48 1"/>
                <a:gd name="f193" fmla="*/ f152 f49 1"/>
                <a:gd name="f194" fmla="*/ f153 f48 1"/>
                <a:gd name="f195" fmla="*/ f154 f49 1"/>
                <a:gd name="f196" fmla="*/ f155 f48 1"/>
                <a:gd name="f197" fmla="*/ f156 f49 1"/>
                <a:gd name="f198" fmla="*/ f157 f48 1"/>
                <a:gd name="f199" fmla="*/ f158 f49 1"/>
                <a:gd name="f200" fmla="*/ f159 f48 1"/>
                <a:gd name="f201" fmla="*/ f160 f49 1"/>
                <a:gd name="f202" fmla="*/ f161 f48 1"/>
                <a:gd name="f203" fmla="*/ f162 f49 1"/>
                <a:gd name="f204" fmla="*/ f163 f49 1"/>
                <a:gd name="f205" fmla="*/ f164 f49 1"/>
                <a:gd name="f206" fmla="*/ f165 f49 1"/>
                <a:gd name="f207" fmla="*/ f166 f48 1"/>
                <a:gd name="f208" fmla="*/ f167 f49 1"/>
                <a:gd name="f209" fmla="*/ f168 f48 1"/>
                <a:gd name="f210" fmla="*/ f169 f49 1"/>
                <a:gd name="f211" fmla="*/ f170 f48 1"/>
                <a:gd name="f212" fmla="*/ f171 f48 1"/>
                <a:gd name="f213" fmla="*/ f172 f49 1"/>
                <a:gd name="f214" fmla="*/ f173 f49 1"/>
                <a:gd name="f215" fmla="*/ f174 f48 1"/>
              </a:gdLst>
              <a:ahLst/>
              <a:cxnLst>
                <a:cxn ang="3cd4">
                  <a:pos x="hc" y="t"/>
                </a:cxn>
                <a:cxn ang="0">
                  <a:pos x="r" y="vc"/>
                </a:cxn>
                <a:cxn ang="cd4">
                  <a:pos x="hc" y="b"/>
                </a:cxn>
                <a:cxn ang="cd2">
                  <a:pos x="l" y="vc"/>
                </a:cxn>
                <a:cxn ang="f96">
                  <a:pos x="f179" y="f180"/>
                </a:cxn>
                <a:cxn ang="f96">
                  <a:pos x="f181" y="f182"/>
                </a:cxn>
                <a:cxn ang="f96">
                  <a:pos x="f181" y="f182"/>
                </a:cxn>
                <a:cxn ang="f96">
                  <a:pos x="f181" y="f183"/>
                </a:cxn>
                <a:cxn ang="f96">
                  <a:pos x="f184" y="f185"/>
                </a:cxn>
                <a:cxn ang="f96">
                  <a:pos x="f184" y="f185"/>
                </a:cxn>
                <a:cxn ang="f96">
                  <a:pos x="f184" y="f185"/>
                </a:cxn>
                <a:cxn ang="f96">
                  <a:pos x="f184" y="f186"/>
                </a:cxn>
                <a:cxn ang="f96">
                  <a:pos x="f184" y="f187"/>
                </a:cxn>
                <a:cxn ang="f96">
                  <a:pos x="f184" y="f188"/>
                </a:cxn>
                <a:cxn ang="f96">
                  <a:pos x="f184" y="f189"/>
                </a:cxn>
                <a:cxn ang="f96">
                  <a:pos x="f184" y="f190"/>
                </a:cxn>
                <a:cxn ang="f96">
                  <a:pos x="f181" y="f191"/>
                </a:cxn>
                <a:cxn ang="f96">
                  <a:pos x="f192" y="f193"/>
                </a:cxn>
                <a:cxn ang="f96">
                  <a:pos x="f194" y="f195"/>
                </a:cxn>
                <a:cxn ang="f96">
                  <a:pos x="f194" y="f195"/>
                </a:cxn>
                <a:cxn ang="f96">
                  <a:pos x="f196" y="f197"/>
                </a:cxn>
                <a:cxn ang="f96">
                  <a:pos x="f198" y="f199"/>
                </a:cxn>
                <a:cxn ang="f96">
                  <a:pos x="f200" y="f201"/>
                </a:cxn>
                <a:cxn ang="f96">
                  <a:pos x="f202" y="f203"/>
                </a:cxn>
                <a:cxn ang="f96">
                  <a:pos x="f202" y="f203"/>
                </a:cxn>
                <a:cxn ang="f96">
                  <a:pos x="f202" y="f204"/>
                </a:cxn>
                <a:cxn ang="f96">
                  <a:pos x="f202" y="f205"/>
                </a:cxn>
                <a:cxn ang="f96">
                  <a:pos x="f202" y="f206"/>
                </a:cxn>
                <a:cxn ang="f96">
                  <a:pos x="f207" y="f208"/>
                </a:cxn>
                <a:cxn ang="f96">
                  <a:pos x="f209" y="f210"/>
                </a:cxn>
                <a:cxn ang="f96">
                  <a:pos x="f211" y="f210"/>
                </a:cxn>
                <a:cxn ang="f96">
                  <a:pos x="f212" y="f213"/>
                </a:cxn>
                <a:cxn ang="f96">
                  <a:pos x="f212" y="f213"/>
                </a:cxn>
                <a:cxn ang="f96">
                  <a:pos x="f200" y="f214"/>
                </a:cxn>
                <a:cxn ang="f96">
                  <a:pos x="f215" y="f185"/>
                </a:cxn>
                <a:cxn ang="f96">
                  <a:pos x="f179" y="f180"/>
                </a:cxn>
              </a:cxnLst>
              <a:rect l="f175" t="f178" r="f176" b="f177"/>
              <a:pathLst>
                <a:path w="275653" h="103751">
                  <a:moveTo>
                    <a:pt x="f8" y="f9"/>
                  </a:moveTo>
                  <a:cubicBezTo>
                    <a:pt x="f10" y="f11"/>
                    <a:pt x="f12" y="f9"/>
                    <a:pt x="f13" y="f14"/>
                  </a:cubicBezTo>
                  <a:lnTo>
                    <a:pt x="f13" y="f14"/>
                  </a:lnTo>
                  <a:lnTo>
                    <a:pt x="f13" y="f15"/>
                  </a:lnTo>
                  <a:lnTo>
                    <a:pt x="f6" y="f16"/>
                  </a:lnTo>
                  <a:lnTo>
                    <a:pt x="f6" y="f16"/>
                  </a:lnTo>
                  <a:lnTo>
                    <a:pt x="f6" y="f16"/>
                  </a:lnTo>
                  <a:cubicBezTo>
                    <a:pt x="f6" y="f16"/>
                    <a:pt x="f6" y="f16"/>
                    <a:pt x="f6" y="f17"/>
                  </a:cubicBezTo>
                  <a:cubicBezTo>
                    <a:pt x="f6" y="f17"/>
                    <a:pt x="f6" y="f18"/>
                    <a:pt x="f6" y="f18"/>
                  </a:cubicBezTo>
                  <a:cubicBezTo>
                    <a:pt x="f6" y="f18"/>
                    <a:pt x="f6" y="f19"/>
                    <a:pt x="f6" y="f19"/>
                  </a:cubicBezTo>
                  <a:cubicBezTo>
                    <a:pt x="f6" y="f19"/>
                    <a:pt x="f6" y="f20"/>
                    <a:pt x="f6" y="f20"/>
                  </a:cubicBezTo>
                  <a:cubicBezTo>
                    <a:pt x="f6" y="f20"/>
                    <a:pt x="f6" y="f21"/>
                    <a:pt x="f6" y="f21"/>
                  </a:cubicBezTo>
                  <a:cubicBezTo>
                    <a:pt x="f6" y="f21"/>
                    <a:pt x="f6" y="f22"/>
                    <a:pt x="f13" y="f22"/>
                  </a:cubicBezTo>
                  <a:lnTo>
                    <a:pt x="f23" y="f24"/>
                  </a:lnTo>
                  <a:cubicBezTo>
                    <a:pt x="f23" y="f24"/>
                    <a:pt x="f12" y="f24"/>
                    <a:pt x="f12" y="f25"/>
                  </a:cubicBezTo>
                  <a:lnTo>
                    <a:pt x="f12" y="f25"/>
                  </a:lnTo>
                  <a:lnTo>
                    <a:pt x="f26" y="f27"/>
                  </a:lnTo>
                  <a:lnTo>
                    <a:pt x="f28" y="f29"/>
                  </a:lnTo>
                  <a:lnTo>
                    <a:pt x="f30" y="f31"/>
                  </a:lnTo>
                  <a:cubicBezTo>
                    <a:pt x="f32" y="f33"/>
                    <a:pt x="f34" y="f29"/>
                    <a:pt x="f5" y="f35"/>
                  </a:cubicBezTo>
                  <a:cubicBezTo>
                    <a:pt x="f5" y="f35"/>
                    <a:pt x="f5" y="f35"/>
                    <a:pt x="f5" y="f35"/>
                  </a:cubicBezTo>
                  <a:cubicBezTo>
                    <a:pt x="f5" y="f36"/>
                    <a:pt x="f5" y="f36"/>
                    <a:pt x="f5" y="f37"/>
                  </a:cubicBezTo>
                  <a:cubicBezTo>
                    <a:pt x="f5" y="f37"/>
                    <a:pt x="f5" y="f38"/>
                    <a:pt x="f5" y="f38"/>
                  </a:cubicBezTo>
                  <a:cubicBezTo>
                    <a:pt x="f5" y="f38"/>
                    <a:pt x="f5" y="f38"/>
                    <a:pt x="f5" y="f39"/>
                  </a:cubicBezTo>
                  <a:cubicBezTo>
                    <a:pt x="f5" y="f39"/>
                    <a:pt x="f34" y="f40"/>
                    <a:pt x="f34" y="f40"/>
                  </a:cubicBezTo>
                  <a:cubicBezTo>
                    <a:pt x="f34" y="f40"/>
                    <a:pt x="f34" y="f40"/>
                    <a:pt x="f41" y="f42"/>
                  </a:cubicBezTo>
                  <a:lnTo>
                    <a:pt x="f43" y="f42"/>
                  </a:lnTo>
                  <a:lnTo>
                    <a:pt x="f32" y="f44"/>
                  </a:lnTo>
                  <a:lnTo>
                    <a:pt x="f32" y="f44"/>
                  </a:lnTo>
                  <a:lnTo>
                    <a:pt x="f30" y="f45"/>
                  </a:lnTo>
                  <a:lnTo>
                    <a:pt x="f46"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290">
              <a:extLst>
                <a:ext uri="{FF2B5EF4-FFF2-40B4-BE49-F238E27FC236}">
                  <a16:creationId xmlns:a16="http://schemas.microsoft.com/office/drawing/2014/main" id="{6360DF17-B385-8DA1-1D96-5C1A77B0E7CB}"/>
                </a:ext>
              </a:extLst>
            </p:cNvPr>
            <p:cNvSpPr/>
            <p:nvPr/>
          </p:nvSpPr>
          <p:spPr>
            <a:xfrm>
              <a:off x="2910242" y="6564934"/>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cubicBezTo>
                    <a:pt x="f5" y="f5"/>
                    <a:pt x="f5" y="f5"/>
                    <a:pt x="f5" y="f5"/>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291">
              <a:extLst>
                <a:ext uri="{FF2B5EF4-FFF2-40B4-BE49-F238E27FC236}">
                  <a16:creationId xmlns:a16="http://schemas.microsoft.com/office/drawing/2014/main" id="{C8E10C6F-A449-5502-026C-44B397205912}"/>
                </a:ext>
              </a:extLst>
            </p:cNvPr>
            <p:cNvSpPr/>
            <p:nvPr/>
          </p:nvSpPr>
          <p:spPr>
            <a:xfrm>
              <a:off x="2912784" y="6561121"/>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cubicBezTo>
                    <a:pt x="f5" y="f5"/>
                    <a:pt x="f5" y="f5"/>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292">
              <a:extLst>
                <a:ext uri="{FF2B5EF4-FFF2-40B4-BE49-F238E27FC236}">
                  <a16:creationId xmlns:a16="http://schemas.microsoft.com/office/drawing/2014/main" id="{7D1F35C9-BCE0-FEB9-78A0-61B4BE326E9C}"/>
                </a:ext>
              </a:extLst>
            </p:cNvPr>
            <p:cNvSpPr/>
            <p:nvPr/>
          </p:nvSpPr>
          <p:spPr>
            <a:xfrm>
              <a:off x="2916588" y="6559850"/>
              <a:ext cx="273570" cy="109243"/>
            </a:xfrm>
            <a:custGeom>
              <a:avLst/>
              <a:gdLst>
                <a:gd name="f0" fmla="val 10800000"/>
                <a:gd name="f1" fmla="val 5400000"/>
                <a:gd name="f2" fmla="val 180"/>
                <a:gd name="f3" fmla="val w"/>
                <a:gd name="f4" fmla="val h"/>
                <a:gd name="f5" fmla="val 0"/>
                <a:gd name="f6" fmla="val 273571"/>
                <a:gd name="f7" fmla="val 109245"/>
                <a:gd name="f8" fmla="val 266762"/>
                <a:gd name="f9" fmla="val 109246"/>
                <a:gd name="f10" fmla="val 268032"/>
                <a:gd name="f11" fmla="val 269302"/>
                <a:gd name="f12" fmla="val 270572"/>
                <a:gd name="f13" fmla="val 107976"/>
                <a:gd name="f14" fmla="val 271843"/>
                <a:gd name="f15" fmla="val 106705"/>
                <a:gd name="f16" fmla="val 273113"/>
                <a:gd name="f17" fmla="val 105435"/>
                <a:gd name="f18" fmla="val 104164"/>
                <a:gd name="f19" fmla="val 274383"/>
                <a:gd name="f20" fmla="val 100354"/>
                <a:gd name="f21" fmla="val 96543"/>
                <a:gd name="f22" fmla="val 94002"/>
                <a:gd name="f23" fmla="val 264221"/>
                <a:gd name="f24" fmla="val 92732"/>
                <a:gd name="f25" fmla="val 15243"/>
                <a:gd name="f26" fmla="val 3811"/>
                <a:gd name="f27" fmla="val 2541"/>
                <a:gd name="f28" fmla="val 1270"/>
                <a:gd name="f29" fmla="val 6351"/>
                <a:gd name="f30" fmla="val 7622"/>
                <a:gd name="f31" fmla="val 6352"/>
                <a:gd name="f32" fmla="val 8892"/>
                <a:gd name="f33" fmla="val 17784"/>
                <a:gd name="f34" fmla="val 262951"/>
                <a:gd name="f35" fmla="+- 0 0 -90"/>
                <a:gd name="f36" fmla="*/ f3 1 273571"/>
                <a:gd name="f37" fmla="*/ f4 1 109245"/>
                <a:gd name="f38" fmla="val f5"/>
                <a:gd name="f39" fmla="val f6"/>
                <a:gd name="f40" fmla="val f7"/>
                <a:gd name="f41" fmla="*/ f35 f0 1"/>
                <a:gd name="f42" fmla="+- f40 0 f38"/>
                <a:gd name="f43" fmla="+- f39 0 f38"/>
                <a:gd name="f44" fmla="*/ f41 1 f2"/>
                <a:gd name="f45" fmla="*/ f43 1 273571"/>
                <a:gd name="f46" fmla="*/ f42 1 109245"/>
                <a:gd name="f47" fmla="*/ 266762 f43 1"/>
                <a:gd name="f48" fmla="*/ 109246 f42 1"/>
                <a:gd name="f49" fmla="*/ 268032 f43 1"/>
                <a:gd name="f50" fmla="*/ 269302 f43 1"/>
                <a:gd name="f51" fmla="*/ 270572 f43 1"/>
                <a:gd name="f52" fmla="*/ 107976 f42 1"/>
                <a:gd name="f53" fmla="*/ 273113 f43 1"/>
                <a:gd name="f54" fmla="*/ 104164 f42 1"/>
                <a:gd name="f55" fmla="*/ 94002 f42 1"/>
                <a:gd name="f56" fmla="*/ 264221 f43 1"/>
                <a:gd name="f57" fmla="*/ 92732 f42 1"/>
                <a:gd name="f58" fmla="*/ 15243 f43 1"/>
                <a:gd name="f59" fmla="*/ 3811 f42 1"/>
                <a:gd name="f60" fmla="*/ 2541 f43 1"/>
                <a:gd name="f61" fmla="*/ 0 f42 1"/>
                <a:gd name="f62" fmla="*/ 0 f43 1"/>
                <a:gd name="f63" fmla="*/ 7622 f43 1"/>
                <a:gd name="f64" fmla="*/ 6352 f42 1"/>
                <a:gd name="f65" fmla="*/ 8892 f43 1"/>
                <a:gd name="f66" fmla="*/ 17784 f42 1"/>
                <a:gd name="f67" fmla="*/ 262951 f43 1"/>
                <a:gd name="f68" fmla="+- f44 0 f1"/>
                <a:gd name="f69" fmla="*/ f47 1 273571"/>
                <a:gd name="f70" fmla="*/ f48 1 109245"/>
                <a:gd name="f71" fmla="*/ f49 1 273571"/>
                <a:gd name="f72" fmla="*/ f50 1 273571"/>
                <a:gd name="f73" fmla="*/ f51 1 273571"/>
                <a:gd name="f74" fmla="*/ f52 1 109245"/>
                <a:gd name="f75" fmla="*/ f53 1 273571"/>
                <a:gd name="f76" fmla="*/ f54 1 109245"/>
                <a:gd name="f77" fmla="*/ f55 1 109245"/>
                <a:gd name="f78" fmla="*/ f56 1 273571"/>
                <a:gd name="f79" fmla="*/ f57 1 109245"/>
                <a:gd name="f80" fmla="*/ f58 1 273571"/>
                <a:gd name="f81" fmla="*/ f59 1 109245"/>
                <a:gd name="f82" fmla="*/ f60 1 273571"/>
                <a:gd name="f83" fmla="*/ f61 1 109245"/>
                <a:gd name="f84" fmla="*/ f62 1 273571"/>
                <a:gd name="f85" fmla="*/ f63 1 273571"/>
                <a:gd name="f86" fmla="*/ f64 1 109245"/>
                <a:gd name="f87" fmla="*/ f65 1 273571"/>
                <a:gd name="f88" fmla="*/ f66 1 109245"/>
                <a:gd name="f89" fmla="*/ f67 1 273571"/>
                <a:gd name="f90" fmla="*/ f38 1 f45"/>
                <a:gd name="f91" fmla="*/ f39 1 f45"/>
                <a:gd name="f92" fmla="*/ f38 1 f46"/>
                <a:gd name="f93" fmla="*/ f40 1 f46"/>
                <a:gd name="f94" fmla="*/ f69 1 f45"/>
                <a:gd name="f95" fmla="*/ f70 1 f46"/>
                <a:gd name="f96" fmla="*/ f71 1 f45"/>
                <a:gd name="f97" fmla="*/ f72 1 f45"/>
                <a:gd name="f98" fmla="*/ f73 1 f45"/>
                <a:gd name="f99" fmla="*/ f74 1 f46"/>
                <a:gd name="f100" fmla="*/ f75 1 f45"/>
                <a:gd name="f101" fmla="*/ f76 1 f46"/>
                <a:gd name="f102" fmla="*/ f77 1 f46"/>
                <a:gd name="f103" fmla="*/ f78 1 f45"/>
                <a:gd name="f104" fmla="*/ f79 1 f46"/>
                <a:gd name="f105" fmla="*/ f80 1 f45"/>
                <a:gd name="f106" fmla="*/ f81 1 f46"/>
                <a:gd name="f107" fmla="*/ f82 1 f45"/>
                <a:gd name="f108" fmla="*/ f83 1 f46"/>
                <a:gd name="f109" fmla="*/ f84 1 f45"/>
                <a:gd name="f110" fmla="*/ f85 1 f45"/>
                <a:gd name="f111" fmla="*/ f86 1 f46"/>
                <a:gd name="f112" fmla="*/ f87 1 f45"/>
                <a:gd name="f113" fmla="*/ f88 1 f46"/>
                <a:gd name="f114" fmla="*/ f89 1 f45"/>
                <a:gd name="f115" fmla="*/ f90 f36 1"/>
                <a:gd name="f116" fmla="*/ f91 f36 1"/>
                <a:gd name="f117" fmla="*/ f93 f37 1"/>
                <a:gd name="f118" fmla="*/ f92 f37 1"/>
                <a:gd name="f119" fmla="*/ f94 f36 1"/>
                <a:gd name="f120" fmla="*/ f95 f37 1"/>
                <a:gd name="f121" fmla="*/ f96 f36 1"/>
                <a:gd name="f122" fmla="*/ f97 f36 1"/>
                <a:gd name="f123" fmla="*/ f98 f36 1"/>
                <a:gd name="f124" fmla="*/ f99 f37 1"/>
                <a:gd name="f125" fmla="*/ f100 f36 1"/>
                <a:gd name="f126" fmla="*/ f101 f37 1"/>
                <a:gd name="f127" fmla="*/ f102 f37 1"/>
                <a:gd name="f128" fmla="*/ f103 f36 1"/>
                <a:gd name="f129" fmla="*/ f104 f37 1"/>
                <a:gd name="f130" fmla="*/ f105 f36 1"/>
                <a:gd name="f131" fmla="*/ f106 f37 1"/>
                <a:gd name="f132" fmla="*/ f107 f36 1"/>
                <a:gd name="f133" fmla="*/ f108 f37 1"/>
                <a:gd name="f134" fmla="*/ f109 f36 1"/>
                <a:gd name="f135" fmla="*/ f110 f36 1"/>
                <a:gd name="f136" fmla="*/ f111 f37 1"/>
                <a:gd name="f137" fmla="*/ f112 f36 1"/>
                <a:gd name="f138" fmla="*/ f113 f37 1"/>
                <a:gd name="f139" fmla="*/ f114 f36 1"/>
              </a:gdLst>
              <a:ahLst/>
              <a:cxnLst>
                <a:cxn ang="3cd4">
                  <a:pos x="hc" y="t"/>
                </a:cxn>
                <a:cxn ang="0">
                  <a:pos x="r" y="vc"/>
                </a:cxn>
                <a:cxn ang="cd4">
                  <a:pos x="hc" y="b"/>
                </a:cxn>
                <a:cxn ang="cd2">
                  <a:pos x="l" y="vc"/>
                </a:cxn>
                <a:cxn ang="f68">
                  <a:pos x="f119" y="f120"/>
                </a:cxn>
                <a:cxn ang="f68">
                  <a:pos x="f121" y="f120"/>
                </a:cxn>
                <a:cxn ang="f68">
                  <a:pos x="f122" y="f120"/>
                </a:cxn>
                <a:cxn ang="f68">
                  <a:pos x="f123" y="f124"/>
                </a:cxn>
                <a:cxn ang="f68">
                  <a:pos x="f125" y="f126"/>
                </a:cxn>
                <a:cxn ang="f68">
                  <a:pos x="f121" y="f127"/>
                </a:cxn>
                <a:cxn ang="f68">
                  <a:pos x="f121" y="f127"/>
                </a:cxn>
                <a:cxn ang="f68">
                  <a:pos x="f128" y="f129"/>
                </a:cxn>
                <a:cxn ang="f68">
                  <a:pos x="f130" y="f131"/>
                </a:cxn>
                <a:cxn ang="f68">
                  <a:pos x="f132" y="f133"/>
                </a:cxn>
                <a:cxn ang="f68">
                  <a:pos x="f134" y="f133"/>
                </a:cxn>
                <a:cxn ang="f68">
                  <a:pos x="f135" y="f136"/>
                </a:cxn>
                <a:cxn ang="f68">
                  <a:pos x="f137" y="f138"/>
                </a:cxn>
                <a:cxn ang="f68">
                  <a:pos x="f139" y="f124"/>
                </a:cxn>
                <a:cxn ang="f68">
                  <a:pos x="f128" y="f124"/>
                </a:cxn>
                <a:cxn ang="f68">
                  <a:pos x="f119" y="f120"/>
                </a:cxn>
              </a:cxnLst>
              <a:rect l="f115" t="f118" r="f116" b="f117"/>
              <a:pathLst>
                <a:path w="273571" h="109245">
                  <a:moveTo>
                    <a:pt x="f8" y="f9"/>
                  </a:moveTo>
                  <a:lnTo>
                    <a:pt x="f10" y="f9"/>
                  </a:lnTo>
                  <a:cubicBezTo>
                    <a:pt x="f10" y="f9"/>
                    <a:pt x="f11" y="f9"/>
                    <a:pt x="f11" y="f9"/>
                  </a:cubicBezTo>
                  <a:cubicBezTo>
                    <a:pt x="f11" y="f9"/>
                    <a:pt x="f12" y="f9"/>
                    <a:pt x="f12" y="f13"/>
                  </a:cubicBezTo>
                  <a:cubicBezTo>
                    <a:pt x="f14" y="f15"/>
                    <a:pt x="f16" y="f17"/>
                    <a:pt x="f16" y="f18"/>
                  </a:cubicBezTo>
                  <a:cubicBezTo>
                    <a:pt x="f19" y="f20"/>
                    <a:pt x="f16" y="f21"/>
                    <a:pt x="f10" y="f22"/>
                  </a:cubicBezTo>
                  <a:cubicBezTo>
                    <a:pt x="f10" y="f22"/>
                    <a:pt x="f10" y="f22"/>
                    <a:pt x="f10" y="f22"/>
                  </a:cubicBezTo>
                  <a:lnTo>
                    <a:pt x="f23" y="f24"/>
                  </a:lnTo>
                  <a:lnTo>
                    <a:pt x="f25" y="f26"/>
                  </a:lnTo>
                  <a:lnTo>
                    <a:pt x="f27" y="f5"/>
                  </a:lnTo>
                  <a:cubicBezTo>
                    <a:pt x="f28" y="f5"/>
                    <a:pt x="f28" y="f5"/>
                    <a:pt x="f5" y="f5"/>
                  </a:cubicBezTo>
                  <a:cubicBezTo>
                    <a:pt x="f26" y="f5"/>
                    <a:pt x="f29" y="f26"/>
                    <a:pt x="f30" y="f31"/>
                  </a:cubicBezTo>
                  <a:lnTo>
                    <a:pt x="f32" y="f33"/>
                  </a:lnTo>
                  <a:lnTo>
                    <a:pt x="f34" y="f13"/>
                  </a:lnTo>
                  <a:lnTo>
                    <a:pt x="f23"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293">
              <a:extLst>
                <a:ext uri="{FF2B5EF4-FFF2-40B4-BE49-F238E27FC236}">
                  <a16:creationId xmlns:a16="http://schemas.microsoft.com/office/drawing/2014/main" id="{DA6FC893-BD3F-F034-F283-FCB8C08F2997}"/>
                </a:ext>
              </a:extLst>
            </p:cNvPr>
            <p:cNvSpPr/>
            <p:nvPr/>
          </p:nvSpPr>
          <p:spPr>
            <a:xfrm>
              <a:off x="0" y="3478094"/>
              <a:ext cx="62243" cy="555123"/>
            </a:xfrm>
            <a:custGeom>
              <a:avLst/>
              <a:gdLst>
                <a:gd name="f0" fmla="val 10800000"/>
                <a:gd name="f1" fmla="val 5400000"/>
                <a:gd name="f2" fmla="val 180"/>
                <a:gd name="f3" fmla="val w"/>
                <a:gd name="f4" fmla="val h"/>
                <a:gd name="f5" fmla="val 0"/>
                <a:gd name="f6" fmla="val 62244"/>
                <a:gd name="f7" fmla="val 555123"/>
                <a:gd name="f8" fmla="val 57163"/>
                <a:gd name="f9" fmla="val 553853"/>
                <a:gd name="f10" fmla="val 135923"/>
                <a:gd name="f11" fmla="val 45731"/>
                <a:gd name="f12" fmla="val 550042"/>
                <a:gd name="f13" fmla="+- 0 0 -90"/>
                <a:gd name="f14" fmla="*/ f3 1 62244"/>
                <a:gd name="f15" fmla="*/ f4 1 555123"/>
                <a:gd name="f16" fmla="val f5"/>
                <a:gd name="f17" fmla="val f6"/>
                <a:gd name="f18" fmla="val f7"/>
                <a:gd name="f19" fmla="*/ f13 f0 1"/>
                <a:gd name="f20" fmla="+- f18 0 f16"/>
                <a:gd name="f21" fmla="+- f17 0 f16"/>
                <a:gd name="f22" fmla="*/ f19 1 f2"/>
                <a:gd name="f23" fmla="*/ f21 1 62244"/>
                <a:gd name="f24" fmla="*/ f20 1 555123"/>
                <a:gd name="f25" fmla="*/ 57163 f21 1"/>
                <a:gd name="f26" fmla="*/ 553853 f20 1"/>
                <a:gd name="f27" fmla="*/ 62244 f21 1"/>
                <a:gd name="f28" fmla="*/ 555123 f20 1"/>
                <a:gd name="f29" fmla="*/ 0 f21 1"/>
                <a:gd name="f30" fmla="*/ 0 f20 1"/>
                <a:gd name="f31" fmla="*/ 135923 f20 1"/>
                <a:gd name="f32" fmla="*/ 45731 f21 1"/>
                <a:gd name="f33" fmla="*/ 550042 f20 1"/>
                <a:gd name="f34" fmla="+- f22 0 f1"/>
                <a:gd name="f35" fmla="*/ f25 1 62244"/>
                <a:gd name="f36" fmla="*/ f26 1 555123"/>
                <a:gd name="f37" fmla="*/ f27 1 62244"/>
                <a:gd name="f38" fmla="*/ f28 1 555123"/>
                <a:gd name="f39" fmla="*/ f29 1 62244"/>
                <a:gd name="f40" fmla="*/ f30 1 555123"/>
                <a:gd name="f41" fmla="*/ f31 1 555123"/>
                <a:gd name="f42" fmla="*/ f32 1 62244"/>
                <a:gd name="f43" fmla="*/ f33 1 555123"/>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5" y="f67"/>
                </a:cxn>
                <a:cxn ang="f34">
                  <a:pos x="f68" y="f69"/>
                </a:cxn>
              </a:cxnLst>
              <a:rect l="f57" t="f60" r="f58" b="f59"/>
              <a:pathLst>
                <a:path w="62244" h="555123">
                  <a:moveTo>
                    <a:pt x="f8" y="f9"/>
                  </a:moveTo>
                  <a:lnTo>
                    <a:pt x="f6" y="f7"/>
                  </a:lnTo>
                  <a:lnTo>
                    <a:pt x="f5" y="f5"/>
                  </a:lnTo>
                  <a:lnTo>
                    <a:pt x="f5" y="f10"/>
                  </a:lnTo>
                  <a:lnTo>
                    <a:pt x="f11"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294">
              <a:extLst>
                <a:ext uri="{FF2B5EF4-FFF2-40B4-BE49-F238E27FC236}">
                  <a16:creationId xmlns:a16="http://schemas.microsoft.com/office/drawing/2014/main" id="{55321324-43D5-7E8F-616C-76DA911163AE}"/>
                </a:ext>
              </a:extLst>
            </p:cNvPr>
            <p:cNvSpPr/>
            <p:nvPr/>
          </p:nvSpPr>
          <p:spPr>
            <a:xfrm>
              <a:off x="1754276" y="6459504"/>
              <a:ext cx="664366" cy="250252"/>
            </a:xfrm>
            <a:custGeom>
              <a:avLst/>
              <a:gdLst>
                <a:gd name="f0" fmla="val 10800000"/>
                <a:gd name="f1" fmla="val 5400000"/>
                <a:gd name="f2" fmla="val 180"/>
                <a:gd name="f3" fmla="val w"/>
                <a:gd name="f4" fmla="val h"/>
                <a:gd name="f5" fmla="val 0"/>
                <a:gd name="f6" fmla="val 664363"/>
                <a:gd name="f7" fmla="val 250250"/>
                <a:gd name="f8" fmla="val 5081"/>
                <a:gd name="f9" fmla="val 12703"/>
                <a:gd name="f10" fmla="val 3811"/>
                <a:gd name="f11" fmla="val 2541"/>
                <a:gd name="f12" fmla="val 11433"/>
                <a:gd name="f13" fmla="val 1270"/>
                <a:gd name="f14" fmla="val 644039"/>
                <a:gd name="f15" fmla="val 247709"/>
                <a:gd name="f16" fmla="val 651660"/>
                <a:gd name="f17" fmla="val 245169"/>
                <a:gd name="f18" fmla="val 241358"/>
                <a:gd name="f19" fmla="val 654201"/>
                <a:gd name="f20" fmla="val 237547"/>
                <a:gd name="f21" fmla="val 659282"/>
                <a:gd name="f22" fmla="val 660552"/>
                <a:gd name="f23" fmla="val 661823"/>
                <a:gd name="f24" fmla="val 238817"/>
                <a:gd name="f25" fmla="val 663093"/>
                <a:gd name="f26" fmla="val 8892"/>
                <a:gd name="f27" fmla="+- 0 0 -90"/>
                <a:gd name="f28" fmla="*/ f3 1 664363"/>
                <a:gd name="f29" fmla="*/ f4 1 250250"/>
                <a:gd name="f30" fmla="val f5"/>
                <a:gd name="f31" fmla="val f6"/>
                <a:gd name="f32" fmla="val f7"/>
                <a:gd name="f33" fmla="*/ f27 f0 1"/>
                <a:gd name="f34" fmla="+- f32 0 f30"/>
                <a:gd name="f35" fmla="+- f31 0 f30"/>
                <a:gd name="f36" fmla="*/ f33 1 f2"/>
                <a:gd name="f37" fmla="*/ f35 1 664363"/>
                <a:gd name="f38" fmla="*/ f34 1 250250"/>
                <a:gd name="f39" fmla="*/ 5081 f35 1"/>
                <a:gd name="f40" fmla="*/ 12703 f34 1"/>
                <a:gd name="f41" fmla="*/ 0 f35 1"/>
                <a:gd name="f42" fmla="*/ 11433 f34 1"/>
                <a:gd name="f43" fmla="*/ 1270 f35 1"/>
                <a:gd name="f44" fmla="*/ 644039 f35 1"/>
                <a:gd name="f45" fmla="*/ 247709 f34 1"/>
                <a:gd name="f46" fmla="*/ 651660 f35 1"/>
                <a:gd name="f47" fmla="*/ 250250 f34 1"/>
                <a:gd name="f48" fmla="*/ 245169 f34 1"/>
                <a:gd name="f49" fmla="*/ 659282 f35 1"/>
                <a:gd name="f50" fmla="*/ 237547 f34 1"/>
                <a:gd name="f51" fmla="*/ 664363 f35 1"/>
                <a:gd name="f52" fmla="*/ 238817 f34 1"/>
                <a:gd name="f53" fmla="*/ 663093 f35 1"/>
                <a:gd name="f54" fmla="*/ 11433 f35 1"/>
                <a:gd name="f55" fmla="*/ 0 f34 1"/>
                <a:gd name="f56" fmla="*/ 5081 f34 1"/>
                <a:gd name="f57" fmla="+- f36 0 f1"/>
                <a:gd name="f58" fmla="*/ f39 1 664363"/>
                <a:gd name="f59" fmla="*/ f40 1 250250"/>
                <a:gd name="f60" fmla="*/ f41 1 664363"/>
                <a:gd name="f61" fmla="*/ f42 1 250250"/>
                <a:gd name="f62" fmla="*/ f43 1 664363"/>
                <a:gd name="f63" fmla="*/ f44 1 664363"/>
                <a:gd name="f64" fmla="*/ f45 1 250250"/>
                <a:gd name="f65" fmla="*/ f46 1 664363"/>
                <a:gd name="f66" fmla="*/ f47 1 250250"/>
                <a:gd name="f67" fmla="*/ f48 1 250250"/>
                <a:gd name="f68" fmla="*/ f49 1 664363"/>
                <a:gd name="f69" fmla="*/ f50 1 250250"/>
                <a:gd name="f70" fmla="*/ f51 1 664363"/>
                <a:gd name="f71" fmla="*/ f52 1 250250"/>
                <a:gd name="f72" fmla="*/ f53 1 664363"/>
                <a:gd name="f73" fmla="*/ f54 1 664363"/>
                <a:gd name="f74" fmla="*/ f55 1 250250"/>
                <a:gd name="f75" fmla="*/ f56 1 250250"/>
                <a:gd name="f76" fmla="*/ f30 1 f37"/>
                <a:gd name="f77" fmla="*/ f31 1 f37"/>
                <a:gd name="f78" fmla="*/ f30 1 f38"/>
                <a:gd name="f79" fmla="*/ f32 1 f38"/>
                <a:gd name="f80" fmla="*/ f58 1 f37"/>
                <a:gd name="f81" fmla="*/ f59 1 f38"/>
                <a:gd name="f82" fmla="*/ f60 1 f37"/>
                <a:gd name="f83" fmla="*/ f61 1 f38"/>
                <a:gd name="f84" fmla="*/ f62 1 f37"/>
                <a:gd name="f85" fmla="*/ f63 1 f37"/>
                <a:gd name="f86" fmla="*/ f64 1 f38"/>
                <a:gd name="f87" fmla="*/ f65 1 f37"/>
                <a:gd name="f88" fmla="*/ f66 1 f38"/>
                <a:gd name="f89" fmla="*/ f67 1 f38"/>
                <a:gd name="f90" fmla="*/ f68 1 f37"/>
                <a:gd name="f91" fmla="*/ f69 1 f38"/>
                <a:gd name="f92" fmla="*/ f70 1 f37"/>
                <a:gd name="f93" fmla="*/ f71 1 f38"/>
                <a:gd name="f94" fmla="*/ f72 1 f37"/>
                <a:gd name="f95" fmla="*/ f73 1 f37"/>
                <a:gd name="f96" fmla="*/ f74 1 f38"/>
                <a:gd name="f97" fmla="*/ f75 1 f38"/>
                <a:gd name="f98" fmla="*/ f76 f28 1"/>
                <a:gd name="f99" fmla="*/ f77 f28 1"/>
                <a:gd name="f100" fmla="*/ f79 f29 1"/>
                <a:gd name="f101" fmla="*/ f78 f29 1"/>
                <a:gd name="f102" fmla="*/ f80 f28 1"/>
                <a:gd name="f103" fmla="*/ f81 f29 1"/>
                <a:gd name="f104" fmla="*/ f82 f28 1"/>
                <a:gd name="f105" fmla="*/ f83 f29 1"/>
                <a:gd name="f106" fmla="*/ f84 f28 1"/>
                <a:gd name="f107" fmla="*/ f85 f28 1"/>
                <a:gd name="f108" fmla="*/ f86 f29 1"/>
                <a:gd name="f109" fmla="*/ f87 f28 1"/>
                <a:gd name="f110" fmla="*/ f88 f29 1"/>
                <a:gd name="f111" fmla="*/ f89 f29 1"/>
                <a:gd name="f112" fmla="*/ f90 f28 1"/>
                <a:gd name="f113" fmla="*/ f91 f29 1"/>
                <a:gd name="f114" fmla="*/ f92 f28 1"/>
                <a:gd name="f115" fmla="*/ f93 f29 1"/>
                <a:gd name="f116" fmla="*/ f94 f28 1"/>
                <a:gd name="f117" fmla="*/ f95 f28 1"/>
                <a:gd name="f118" fmla="*/ f96 f29 1"/>
                <a:gd name="f119" fmla="*/ f97 f29 1"/>
              </a:gdLst>
              <a:ahLst/>
              <a:cxnLst>
                <a:cxn ang="3cd4">
                  <a:pos x="hc" y="t"/>
                </a:cxn>
                <a:cxn ang="0">
                  <a:pos x="r" y="vc"/>
                </a:cxn>
                <a:cxn ang="cd4">
                  <a:pos x="hc" y="b"/>
                </a:cxn>
                <a:cxn ang="cd2">
                  <a:pos x="l" y="vc"/>
                </a:cxn>
                <a:cxn ang="f57">
                  <a:pos x="f102" y="f103"/>
                </a:cxn>
                <a:cxn ang="f57">
                  <a:pos x="f104" y="f105"/>
                </a:cxn>
                <a:cxn ang="f57">
                  <a:pos x="f106" y="f103"/>
                </a:cxn>
                <a:cxn ang="f57">
                  <a:pos x="f102" y="f103"/>
                </a:cxn>
                <a:cxn ang="f57">
                  <a:pos x="f107" y="f108"/>
                </a:cxn>
                <a:cxn ang="f57">
                  <a:pos x="f109" y="f110"/>
                </a:cxn>
                <a:cxn ang="f57">
                  <a:pos x="f109" y="f111"/>
                </a:cxn>
                <a:cxn ang="f57">
                  <a:pos x="f112" y="f113"/>
                </a:cxn>
                <a:cxn ang="f57">
                  <a:pos x="f112" y="f113"/>
                </a:cxn>
                <a:cxn ang="f57">
                  <a:pos x="f114" y="f115"/>
                </a:cxn>
                <a:cxn ang="f57">
                  <a:pos x="f116" y="f115"/>
                </a:cxn>
                <a:cxn ang="f57">
                  <a:pos x="f116" y="f115"/>
                </a:cxn>
                <a:cxn ang="f57">
                  <a:pos x="f117" y="f118"/>
                </a:cxn>
                <a:cxn ang="f57">
                  <a:pos x="f117" y="f119"/>
                </a:cxn>
                <a:cxn ang="f57">
                  <a:pos x="f102" y="f103"/>
                </a:cxn>
              </a:cxnLst>
              <a:rect l="f98" t="f101" r="f99" b="f100"/>
              <a:pathLst>
                <a:path w="664363" h="250250">
                  <a:moveTo>
                    <a:pt x="f8" y="f9"/>
                  </a:moveTo>
                  <a:cubicBezTo>
                    <a:pt x="f10" y="f9"/>
                    <a:pt x="f11" y="f9"/>
                    <a:pt x="f5" y="f12"/>
                  </a:cubicBezTo>
                  <a:lnTo>
                    <a:pt x="f13" y="f9"/>
                  </a:lnTo>
                  <a:lnTo>
                    <a:pt x="f8" y="f9"/>
                  </a:lnTo>
                  <a:lnTo>
                    <a:pt x="f14" y="f15"/>
                  </a:lnTo>
                  <a:lnTo>
                    <a:pt x="f16" y="f7"/>
                  </a:lnTo>
                  <a:lnTo>
                    <a:pt x="f16" y="f17"/>
                  </a:lnTo>
                  <a:cubicBezTo>
                    <a:pt x="f16" y="f18"/>
                    <a:pt x="f19" y="f20"/>
                    <a:pt x="f21" y="f20"/>
                  </a:cubicBezTo>
                  <a:cubicBezTo>
                    <a:pt x="f21" y="f20"/>
                    <a:pt x="f21" y="f20"/>
                    <a:pt x="f21" y="f20"/>
                  </a:cubicBezTo>
                  <a:cubicBezTo>
                    <a:pt x="f22" y="f20"/>
                    <a:pt x="f23" y="f20"/>
                    <a:pt x="f6" y="f24"/>
                  </a:cubicBezTo>
                  <a:lnTo>
                    <a:pt x="f25" y="f24"/>
                  </a:lnTo>
                  <a:lnTo>
                    <a:pt x="f25" y="f24"/>
                  </a:lnTo>
                  <a:lnTo>
                    <a:pt x="f12" y="f5"/>
                  </a:lnTo>
                  <a:lnTo>
                    <a:pt x="f12" y="f8"/>
                  </a:lnTo>
                  <a:cubicBezTo>
                    <a:pt x="f12" y="f26"/>
                    <a:pt x="f2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295">
              <a:extLst>
                <a:ext uri="{FF2B5EF4-FFF2-40B4-BE49-F238E27FC236}">
                  <a16:creationId xmlns:a16="http://schemas.microsoft.com/office/drawing/2014/main" id="{2B1214F5-412A-E6FA-15BC-CD24E698D668}"/>
                </a:ext>
              </a:extLst>
            </p:cNvPr>
            <p:cNvSpPr/>
            <p:nvPr/>
          </p:nvSpPr>
          <p:spPr>
            <a:xfrm>
              <a:off x="2418633" y="6699589"/>
              <a:ext cx="1271" cy="1271"/>
            </a:xfrm>
            <a:custGeom>
              <a:avLst/>
              <a:gdLst>
                <a:gd name="f0" fmla="val 10800000"/>
                <a:gd name="f1" fmla="val 5400000"/>
                <a:gd name="f2" fmla="val 180"/>
                <a:gd name="f3" fmla="val w"/>
                <a:gd name="f4" fmla="val h"/>
                <a:gd name="f5" fmla="val 0"/>
                <a:gd name="f6" fmla="val 1270"/>
                <a:gd name="f7" fmla="val 1269"/>
                <a:gd name="f8" fmla="+- 0 0 -90"/>
                <a:gd name="f9" fmla="*/ f3 1 1270"/>
                <a:gd name="f10" fmla="*/ f4 1 1269"/>
                <a:gd name="f11" fmla="val f5"/>
                <a:gd name="f12" fmla="val f6"/>
                <a:gd name="f13" fmla="val f7"/>
                <a:gd name="f14" fmla="*/ f8 f0 1"/>
                <a:gd name="f15" fmla="+- f13 0 f11"/>
                <a:gd name="f16" fmla="+- f12 0 f11"/>
                <a:gd name="f17" fmla="*/ f14 1 f2"/>
                <a:gd name="f18" fmla="*/ f16 1 1270"/>
                <a:gd name="f19" fmla="*/ f15 1 1269"/>
                <a:gd name="f20" fmla="*/ 0 f16 1"/>
                <a:gd name="f21" fmla="*/ 0 f15 1"/>
                <a:gd name="f22" fmla="*/ 1270 f16 1"/>
                <a:gd name="f23" fmla="*/ 1270 f15 1"/>
                <a:gd name="f24" fmla="+- f17 0 f1"/>
                <a:gd name="f25" fmla="*/ f20 1 1270"/>
                <a:gd name="f26" fmla="*/ f21 1 1269"/>
                <a:gd name="f27" fmla="*/ f22 1 1270"/>
                <a:gd name="f28" fmla="*/ f23 1 126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1" y="f42"/>
                </a:cxn>
                <a:cxn ang="f24">
                  <a:pos x="f43" y="f44"/>
                </a:cxn>
                <a:cxn ang="f24">
                  <a:pos x="f41" y="f42"/>
                </a:cxn>
              </a:cxnLst>
              <a:rect l="f37" t="f40" r="f38" b="f39"/>
              <a:pathLst>
                <a:path w="1270" h="1269">
                  <a:moveTo>
                    <a:pt x="f5" y="f5"/>
                  </a:moveTo>
                  <a:lnTo>
                    <a:pt x="f5" y="f5"/>
                  </a:lnTo>
                  <a:cubicBezTo>
                    <a:pt x="f5" y="f5"/>
                    <a:pt x="f6" y="f6"/>
                    <a:pt x="f6" y="f6"/>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296">
              <a:extLst>
                <a:ext uri="{FF2B5EF4-FFF2-40B4-BE49-F238E27FC236}">
                  <a16:creationId xmlns:a16="http://schemas.microsoft.com/office/drawing/2014/main" id="{76D59576-2E7D-23E6-7A0E-5B6312E547B8}"/>
                </a:ext>
              </a:extLst>
            </p:cNvPr>
            <p:cNvSpPr/>
            <p:nvPr/>
          </p:nvSpPr>
          <p:spPr>
            <a:xfrm>
              <a:off x="2419904" y="6702131"/>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297">
              <a:extLst>
                <a:ext uri="{FF2B5EF4-FFF2-40B4-BE49-F238E27FC236}">
                  <a16:creationId xmlns:a16="http://schemas.microsoft.com/office/drawing/2014/main" id="{6F16EE74-54F4-A69E-DAE6-F049F90CC11C}"/>
                </a:ext>
              </a:extLst>
            </p:cNvPr>
            <p:cNvSpPr/>
            <p:nvPr/>
          </p:nvSpPr>
          <p:spPr>
            <a:xfrm>
              <a:off x="2910242" y="6559850"/>
              <a:ext cx="29215" cy="297253"/>
            </a:xfrm>
            <a:custGeom>
              <a:avLst/>
              <a:gdLst>
                <a:gd name="f0" fmla="val 10800000"/>
                <a:gd name="f1" fmla="val 5400000"/>
                <a:gd name="f2" fmla="val 180"/>
                <a:gd name="f3" fmla="val w"/>
                <a:gd name="f4" fmla="val h"/>
                <a:gd name="f5" fmla="val 0"/>
                <a:gd name="f6" fmla="val 29216"/>
                <a:gd name="f7" fmla="val 297250"/>
                <a:gd name="f8" fmla="val 15243"/>
                <a:gd name="f9" fmla="val 6352"/>
                <a:gd name="f10" fmla="val 2540"/>
                <a:gd name="f11" fmla="val 11433"/>
                <a:gd name="f12" fmla="val 7622"/>
                <a:gd name="f13" fmla="val 6351"/>
                <a:gd name="f14" fmla="val 5081"/>
                <a:gd name="f15" fmla="val 3811"/>
                <a:gd name="f16" fmla="val 1270"/>
                <a:gd name="f17" fmla="val 2541"/>
                <a:gd name="f18" fmla="val 8892"/>
                <a:gd name="f19" fmla="val 13973"/>
                <a:gd name="f20" fmla="val 297251"/>
                <a:gd name="f21" fmla="val 29217"/>
                <a:gd name="f22" fmla="val 20325"/>
                <a:gd name="f23" fmla="+- 0 0 -90"/>
                <a:gd name="f24" fmla="*/ f3 1 29216"/>
                <a:gd name="f25" fmla="*/ f4 1 297250"/>
                <a:gd name="f26" fmla="val f5"/>
                <a:gd name="f27" fmla="val f6"/>
                <a:gd name="f28" fmla="val f7"/>
                <a:gd name="f29" fmla="*/ f23 f0 1"/>
                <a:gd name="f30" fmla="+- f28 0 f26"/>
                <a:gd name="f31" fmla="+- f27 0 f26"/>
                <a:gd name="f32" fmla="*/ f29 1 f2"/>
                <a:gd name="f33" fmla="*/ f31 1 29216"/>
                <a:gd name="f34" fmla="*/ f30 1 297250"/>
                <a:gd name="f35" fmla="*/ 15243 f31 1"/>
                <a:gd name="f36" fmla="*/ 6352 f30 1"/>
                <a:gd name="f37" fmla="*/ 7622 f31 1"/>
                <a:gd name="f38" fmla="*/ 0 f30 1"/>
                <a:gd name="f39" fmla="*/ 6351 f31 1"/>
                <a:gd name="f40" fmla="*/ 3811 f31 1"/>
                <a:gd name="f41" fmla="*/ 1270 f30 1"/>
                <a:gd name="f42" fmla="*/ 2541 f31 1"/>
                <a:gd name="f43" fmla="*/ 2540 f30 1"/>
                <a:gd name="f44" fmla="*/ 1270 f31 1"/>
                <a:gd name="f45" fmla="*/ 3811 f30 1"/>
                <a:gd name="f46" fmla="*/ 5081 f30 1"/>
                <a:gd name="f47" fmla="*/ 0 f31 1"/>
                <a:gd name="f48" fmla="*/ 7622 f30 1"/>
                <a:gd name="f49" fmla="*/ 8892 f30 1"/>
                <a:gd name="f50" fmla="*/ 13973 f31 1"/>
                <a:gd name="f51" fmla="*/ 297251 f30 1"/>
                <a:gd name="f52" fmla="*/ 29217 f31 1"/>
                <a:gd name="f53" fmla="*/ 20325 f30 1"/>
                <a:gd name="f54" fmla="+- f32 0 f1"/>
                <a:gd name="f55" fmla="*/ f35 1 29216"/>
                <a:gd name="f56" fmla="*/ f36 1 297250"/>
                <a:gd name="f57" fmla="*/ f37 1 29216"/>
                <a:gd name="f58" fmla="*/ f38 1 297250"/>
                <a:gd name="f59" fmla="*/ f39 1 29216"/>
                <a:gd name="f60" fmla="*/ f40 1 29216"/>
                <a:gd name="f61" fmla="*/ f41 1 297250"/>
                <a:gd name="f62" fmla="*/ f42 1 29216"/>
                <a:gd name="f63" fmla="*/ f43 1 297250"/>
                <a:gd name="f64" fmla="*/ f44 1 29216"/>
                <a:gd name="f65" fmla="*/ f45 1 297250"/>
                <a:gd name="f66" fmla="*/ f46 1 297250"/>
                <a:gd name="f67" fmla="*/ f47 1 29216"/>
                <a:gd name="f68" fmla="*/ f48 1 297250"/>
                <a:gd name="f69" fmla="*/ f49 1 297250"/>
                <a:gd name="f70" fmla="*/ f50 1 29216"/>
                <a:gd name="f71" fmla="*/ f51 1 297250"/>
                <a:gd name="f72" fmla="*/ f52 1 29216"/>
                <a:gd name="f73" fmla="*/ f53 1 297250"/>
                <a:gd name="f74" fmla="*/ f26 1 f33"/>
                <a:gd name="f75" fmla="*/ f27 1 f33"/>
                <a:gd name="f76" fmla="*/ f26 1 f34"/>
                <a:gd name="f77" fmla="*/ f28 1 f34"/>
                <a:gd name="f78" fmla="*/ f55 1 f33"/>
                <a:gd name="f79" fmla="*/ f56 1 f34"/>
                <a:gd name="f80" fmla="*/ f57 1 f33"/>
                <a:gd name="f81" fmla="*/ f58 1 f34"/>
                <a:gd name="f82" fmla="*/ f59 1 f33"/>
                <a:gd name="f83" fmla="*/ f60 1 f33"/>
                <a:gd name="f84" fmla="*/ f61 1 f34"/>
                <a:gd name="f85" fmla="*/ f62 1 f33"/>
                <a:gd name="f86" fmla="*/ f63 1 f34"/>
                <a:gd name="f87" fmla="*/ f64 1 f33"/>
                <a:gd name="f88" fmla="*/ f65 1 f34"/>
                <a:gd name="f89" fmla="*/ f66 1 f34"/>
                <a:gd name="f90" fmla="*/ f67 1 f33"/>
                <a:gd name="f91" fmla="*/ f68 1 f34"/>
                <a:gd name="f92" fmla="*/ f69 1 f34"/>
                <a:gd name="f93" fmla="*/ f70 1 f33"/>
                <a:gd name="f94" fmla="*/ f71 1 f34"/>
                <a:gd name="f95" fmla="*/ f72 1 f33"/>
                <a:gd name="f96" fmla="*/ f73 1 f34"/>
                <a:gd name="f97" fmla="*/ f74 f24 1"/>
                <a:gd name="f98" fmla="*/ f75 f24 1"/>
                <a:gd name="f99" fmla="*/ f77 f25 1"/>
                <a:gd name="f100" fmla="*/ f76 f25 1"/>
                <a:gd name="f101" fmla="*/ f78 f24 1"/>
                <a:gd name="f102" fmla="*/ f79 f25 1"/>
                <a:gd name="f103" fmla="*/ f80 f24 1"/>
                <a:gd name="f104" fmla="*/ f81 f25 1"/>
                <a:gd name="f105" fmla="*/ f82 f24 1"/>
                <a:gd name="f106" fmla="*/ f83 f24 1"/>
                <a:gd name="f107" fmla="*/ f84 f25 1"/>
                <a:gd name="f108" fmla="*/ f85 f24 1"/>
                <a:gd name="f109" fmla="*/ f86 f25 1"/>
                <a:gd name="f110" fmla="*/ f87 f24 1"/>
                <a:gd name="f111" fmla="*/ f88 f25 1"/>
                <a:gd name="f112" fmla="*/ f89 f25 1"/>
                <a:gd name="f113" fmla="*/ f90 f24 1"/>
                <a:gd name="f114" fmla="*/ f91 f25 1"/>
                <a:gd name="f115" fmla="*/ f92 f25 1"/>
                <a:gd name="f116" fmla="*/ f93 f24 1"/>
                <a:gd name="f117" fmla="*/ f94 f25 1"/>
                <a:gd name="f118" fmla="*/ f95 f24 1"/>
                <a:gd name="f119" fmla="*/ f96 f25 1"/>
              </a:gdLst>
              <a:ahLst/>
              <a:cxnLst>
                <a:cxn ang="3cd4">
                  <a:pos x="hc" y="t"/>
                </a:cxn>
                <a:cxn ang="0">
                  <a:pos x="r" y="vc"/>
                </a:cxn>
                <a:cxn ang="cd4">
                  <a:pos x="hc" y="b"/>
                </a:cxn>
                <a:cxn ang="cd2">
                  <a:pos x="l" y="vc"/>
                </a:cxn>
                <a:cxn ang="f54">
                  <a:pos x="f101" y="f102"/>
                </a:cxn>
                <a:cxn ang="f54">
                  <a:pos x="f103" y="f104"/>
                </a:cxn>
                <a:cxn ang="f54">
                  <a:pos x="f105" y="f104"/>
                </a:cxn>
                <a:cxn ang="f54">
                  <a:pos x="f106" y="f107"/>
                </a:cxn>
                <a:cxn ang="f54">
                  <a:pos x="f108" y="f109"/>
                </a:cxn>
                <a:cxn ang="f54">
                  <a:pos x="f110" y="f111"/>
                </a:cxn>
                <a:cxn ang="f54">
                  <a:pos x="f110" y="f112"/>
                </a:cxn>
                <a:cxn ang="f54">
                  <a:pos x="f113" y="f102"/>
                </a:cxn>
                <a:cxn ang="f54">
                  <a:pos x="f113" y="f102"/>
                </a:cxn>
                <a:cxn ang="f54">
                  <a:pos x="f113" y="f114"/>
                </a:cxn>
                <a:cxn ang="f54">
                  <a:pos x="f113" y="f114"/>
                </a:cxn>
                <a:cxn ang="f54">
                  <a:pos x="f113" y="f115"/>
                </a:cxn>
                <a:cxn ang="f54">
                  <a:pos x="f113" y="f115"/>
                </a:cxn>
                <a:cxn ang="f54">
                  <a:pos x="f116" y="f117"/>
                </a:cxn>
                <a:cxn ang="f54">
                  <a:pos x="f118" y="f117"/>
                </a:cxn>
                <a:cxn ang="f54">
                  <a:pos x="f101" y="f119"/>
                </a:cxn>
                <a:cxn ang="f54">
                  <a:pos x="f101" y="f102"/>
                </a:cxn>
              </a:cxnLst>
              <a:rect l="f97" t="f100" r="f98" b="f99"/>
              <a:pathLst>
                <a:path w="29216" h="297250">
                  <a:moveTo>
                    <a:pt x="f8" y="f9"/>
                  </a:moveTo>
                  <a:cubicBezTo>
                    <a:pt x="f8" y="f10"/>
                    <a:pt x="f11" y="f5"/>
                    <a:pt x="f12" y="f5"/>
                  </a:cubicBezTo>
                  <a:lnTo>
                    <a:pt x="f13" y="f5"/>
                  </a:lnTo>
                  <a:cubicBezTo>
                    <a:pt x="f14" y="f5"/>
                    <a:pt x="f14" y="f5"/>
                    <a:pt x="f15" y="f16"/>
                  </a:cubicBezTo>
                  <a:lnTo>
                    <a:pt x="f17" y="f10"/>
                  </a:lnTo>
                  <a:cubicBezTo>
                    <a:pt x="f17" y="f10"/>
                    <a:pt x="f16" y="f15"/>
                    <a:pt x="f16" y="f15"/>
                  </a:cubicBezTo>
                  <a:cubicBezTo>
                    <a:pt x="f16" y="f15"/>
                    <a:pt x="f16" y="f15"/>
                    <a:pt x="f16" y="f14"/>
                  </a:cubicBezTo>
                  <a:lnTo>
                    <a:pt x="f5" y="f9"/>
                  </a:lnTo>
                  <a:lnTo>
                    <a:pt x="f5" y="f9"/>
                  </a:lnTo>
                  <a:cubicBezTo>
                    <a:pt x="f5" y="f9"/>
                    <a:pt x="f5" y="f9"/>
                    <a:pt x="f5" y="f12"/>
                  </a:cubicBezTo>
                  <a:lnTo>
                    <a:pt x="f5" y="f12"/>
                  </a:lnTo>
                  <a:cubicBezTo>
                    <a:pt x="f5" y="f12"/>
                    <a:pt x="f5" y="f18"/>
                    <a:pt x="f5" y="f18"/>
                  </a:cubicBezTo>
                  <a:lnTo>
                    <a:pt x="f5" y="f18"/>
                  </a:lnTo>
                  <a:lnTo>
                    <a:pt x="f19" y="f20"/>
                  </a:lnTo>
                  <a:lnTo>
                    <a:pt x="f21" y="f20"/>
                  </a:lnTo>
                  <a:lnTo>
                    <a:pt x="f8" y="f2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298">
              <a:extLst>
                <a:ext uri="{FF2B5EF4-FFF2-40B4-BE49-F238E27FC236}">
                  <a16:creationId xmlns:a16="http://schemas.microsoft.com/office/drawing/2014/main" id="{A9E51B86-168C-3BD6-2382-7A64587E41B7}"/>
                </a:ext>
              </a:extLst>
            </p:cNvPr>
            <p:cNvSpPr/>
            <p:nvPr/>
          </p:nvSpPr>
          <p:spPr>
            <a:xfrm>
              <a:off x="2405932" y="6697047"/>
              <a:ext cx="24131" cy="158785"/>
            </a:xfrm>
            <a:custGeom>
              <a:avLst/>
              <a:gdLst>
                <a:gd name="f0" fmla="val 10800000"/>
                <a:gd name="f1" fmla="val 5400000"/>
                <a:gd name="f2" fmla="val 180"/>
                <a:gd name="f3" fmla="val w"/>
                <a:gd name="f4" fmla="val h"/>
                <a:gd name="f5" fmla="val 0"/>
                <a:gd name="f6" fmla="val 24135"/>
                <a:gd name="f7" fmla="val 158788"/>
                <a:gd name="f8" fmla="val 15244"/>
                <a:gd name="f9" fmla="val 6352"/>
                <a:gd name="f10" fmla="val 5081"/>
                <a:gd name="f11" fmla="val 3811"/>
                <a:gd name="f12" fmla="val 2541"/>
                <a:gd name="f13" fmla="val 13973"/>
                <a:gd name="f14" fmla="val 1270"/>
                <a:gd name="f15" fmla="val 12703"/>
                <a:gd name="f16" fmla="val 11433"/>
                <a:gd name="f17" fmla="val 10162"/>
                <a:gd name="f18" fmla="val 7622"/>
                <a:gd name="f19" fmla="val 22865"/>
                <a:gd name="f20" fmla="val 8892"/>
                <a:gd name="f21" fmla="val 24136"/>
                <a:gd name="f22" fmla="+- 0 0 -90"/>
                <a:gd name="f23" fmla="*/ f3 1 24135"/>
                <a:gd name="f24" fmla="*/ f4 1 158788"/>
                <a:gd name="f25" fmla="val f5"/>
                <a:gd name="f26" fmla="val f6"/>
                <a:gd name="f27" fmla="val f7"/>
                <a:gd name="f28" fmla="*/ f22 f0 1"/>
                <a:gd name="f29" fmla="+- f27 0 f25"/>
                <a:gd name="f30" fmla="+- f26 0 f25"/>
                <a:gd name="f31" fmla="*/ f28 1 f2"/>
                <a:gd name="f32" fmla="*/ f30 1 24135"/>
                <a:gd name="f33" fmla="*/ f29 1 158788"/>
                <a:gd name="f34" fmla="*/ 15244 f30 1"/>
                <a:gd name="f35" fmla="*/ 6352 f29 1"/>
                <a:gd name="f36" fmla="*/ 3811 f29 1"/>
                <a:gd name="f37" fmla="*/ 2541 f29 1"/>
                <a:gd name="f38" fmla="*/ 13973 f30 1"/>
                <a:gd name="f39" fmla="*/ 1270 f29 1"/>
                <a:gd name="f40" fmla="*/ 12703 f30 1"/>
                <a:gd name="f41" fmla="*/ 7622 f30 1"/>
                <a:gd name="f42" fmla="*/ 0 f29 1"/>
                <a:gd name="f43" fmla="*/ 0 f30 1"/>
                <a:gd name="f44" fmla="*/ 7622 f29 1"/>
                <a:gd name="f45" fmla="*/ 12703 f29 1"/>
                <a:gd name="f46" fmla="*/ 22865 f29 1"/>
                <a:gd name="f47" fmla="*/ 8892 f30 1"/>
                <a:gd name="f48" fmla="*/ 158788 f29 1"/>
                <a:gd name="f49" fmla="*/ 24136 f30 1"/>
                <a:gd name="f50" fmla="+- f31 0 f1"/>
                <a:gd name="f51" fmla="*/ f34 1 24135"/>
                <a:gd name="f52" fmla="*/ f35 1 158788"/>
                <a:gd name="f53" fmla="*/ f36 1 158788"/>
                <a:gd name="f54" fmla="*/ f37 1 158788"/>
                <a:gd name="f55" fmla="*/ f38 1 24135"/>
                <a:gd name="f56" fmla="*/ f39 1 158788"/>
                <a:gd name="f57" fmla="*/ f40 1 24135"/>
                <a:gd name="f58" fmla="*/ f41 1 24135"/>
                <a:gd name="f59" fmla="*/ f42 1 158788"/>
                <a:gd name="f60" fmla="*/ f43 1 24135"/>
                <a:gd name="f61" fmla="*/ f44 1 158788"/>
                <a:gd name="f62" fmla="*/ f45 1 158788"/>
                <a:gd name="f63" fmla="*/ f46 1 158788"/>
                <a:gd name="f64" fmla="*/ f47 1 24135"/>
                <a:gd name="f65" fmla="*/ f48 1 158788"/>
                <a:gd name="f66" fmla="*/ f49 1 24135"/>
                <a:gd name="f67" fmla="*/ f25 1 f32"/>
                <a:gd name="f68" fmla="*/ f26 1 f32"/>
                <a:gd name="f69" fmla="*/ f25 1 f33"/>
                <a:gd name="f70" fmla="*/ f27 1 f33"/>
                <a:gd name="f71" fmla="*/ f51 1 f32"/>
                <a:gd name="f72" fmla="*/ f52 1 f33"/>
                <a:gd name="f73" fmla="*/ f53 1 f33"/>
                <a:gd name="f74" fmla="*/ f54 1 f33"/>
                <a:gd name="f75" fmla="*/ f55 1 f32"/>
                <a:gd name="f76" fmla="*/ f56 1 f33"/>
                <a:gd name="f77" fmla="*/ f57 1 f32"/>
                <a:gd name="f78" fmla="*/ f58 1 f32"/>
                <a:gd name="f79" fmla="*/ f59 1 f33"/>
                <a:gd name="f80" fmla="*/ f60 1 f32"/>
                <a:gd name="f81" fmla="*/ f61 1 f33"/>
                <a:gd name="f82" fmla="*/ f62 1 f33"/>
                <a:gd name="f83" fmla="*/ f63 1 f33"/>
                <a:gd name="f84" fmla="*/ f64 1 f32"/>
                <a:gd name="f85" fmla="*/ f65 1 f33"/>
                <a:gd name="f86" fmla="*/ f66 1 f32"/>
                <a:gd name="f87" fmla="*/ f67 f23 1"/>
                <a:gd name="f88" fmla="*/ f68 f23 1"/>
                <a:gd name="f89" fmla="*/ f70 f24 1"/>
                <a:gd name="f90" fmla="*/ f69 f24 1"/>
                <a:gd name="f91" fmla="*/ f71 f23 1"/>
                <a:gd name="f92" fmla="*/ f72 f24 1"/>
                <a:gd name="f93" fmla="*/ f73 f24 1"/>
                <a:gd name="f94" fmla="*/ f74 f24 1"/>
                <a:gd name="f95" fmla="*/ f75 f23 1"/>
                <a:gd name="f96" fmla="*/ f76 f24 1"/>
                <a:gd name="f97" fmla="*/ f77 f23 1"/>
                <a:gd name="f98" fmla="*/ f78 f23 1"/>
                <a:gd name="f99" fmla="*/ f79 f24 1"/>
                <a:gd name="f100" fmla="*/ f80 f23 1"/>
                <a:gd name="f101" fmla="*/ f81 f24 1"/>
                <a:gd name="f102" fmla="*/ f82 f24 1"/>
                <a:gd name="f103" fmla="*/ f83 f24 1"/>
                <a:gd name="f104" fmla="*/ f84 f23 1"/>
                <a:gd name="f105" fmla="*/ f85 f24 1"/>
                <a:gd name="f106" fmla="*/ f86 f23 1"/>
              </a:gdLst>
              <a:ahLst/>
              <a:cxnLst>
                <a:cxn ang="3cd4">
                  <a:pos x="hc" y="t"/>
                </a:cxn>
                <a:cxn ang="0">
                  <a:pos x="r" y="vc"/>
                </a:cxn>
                <a:cxn ang="cd4">
                  <a:pos x="hc" y="b"/>
                </a:cxn>
                <a:cxn ang="cd2">
                  <a:pos x="l" y="vc"/>
                </a:cxn>
                <a:cxn ang="f50">
                  <a:pos x="f91" y="f92"/>
                </a:cxn>
                <a:cxn ang="f50">
                  <a:pos x="f91" y="f92"/>
                </a:cxn>
                <a:cxn ang="f50">
                  <a:pos x="f91" y="f93"/>
                </a:cxn>
                <a:cxn ang="f50">
                  <a:pos x="f91" y="f94"/>
                </a:cxn>
                <a:cxn ang="f50">
                  <a:pos x="f91" y="f94"/>
                </a:cxn>
                <a:cxn ang="f50">
                  <a:pos x="f95" y="f96"/>
                </a:cxn>
                <a:cxn ang="f50">
                  <a:pos x="f97" y="f96"/>
                </a:cxn>
                <a:cxn ang="f50">
                  <a:pos x="f97" y="f96"/>
                </a:cxn>
                <a:cxn ang="f50">
                  <a:pos x="f98" y="f99"/>
                </a:cxn>
                <a:cxn ang="f50">
                  <a:pos x="f100" y="f101"/>
                </a:cxn>
                <a:cxn ang="f50">
                  <a:pos x="f100" y="f101"/>
                </a:cxn>
                <a:cxn ang="f50">
                  <a:pos x="f100" y="f102"/>
                </a:cxn>
                <a:cxn ang="f50">
                  <a:pos x="f100" y="f103"/>
                </a:cxn>
                <a:cxn ang="f50">
                  <a:pos x="f104" y="f105"/>
                </a:cxn>
                <a:cxn ang="f50">
                  <a:pos x="f106" y="f105"/>
                </a:cxn>
                <a:cxn ang="f50">
                  <a:pos x="f91" y="f101"/>
                </a:cxn>
                <a:cxn ang="f50">
                  <a:pos x="f91" y="f92"/>
                </a:cxn>
              </a:cxnLst>
              <a:rect l="f87" t="f90" r="f88" b="f89"/>
              <a:pathLst>
                <a:path w="24135" h="158788">
                  <a:moveTo>
                    <a:pt x="f8" y="f9"/>
                  </a:moveTo>
                  <a:lnTo>
                    <a:pt x="f8" y="f9"/>
                  </a:lnTo>
                  <a:cubicBezTo>
                    <a:pt x="f8" y="f10"/>
                    <a:pt x="f8" y="f10"/>
                    <a:pt x="f8" y="f11"/>
                  </a:cubicBezTo>
                  <a:lnTo>
                    <a:pt x="f8" y="f12"/>
                  </a:lnTo>
                  <a:lnTo>
                    <a:pt x="f8" y="f12"/>
                  </a:lnTo>
                  <a:cubicBezTo>
                    <a:pt x="f8" y="f12"/>
                    <a:pt x="f13" y="f14"/>
                    <a:pt x="f13" y="f14"/>
                  </a:cubicBezTo>
                  <a:lnTo>
                    <a:pt x="f15" y="f14"/>
                  </a:lnTo>
                  <a:lnTo>
                    <a:pt x="f15" y="f14"/>
                  </a:lnTo>
                  <a:cubicBezTo>
                    <a:pt x="f16" y="f5"/>
                    <a:pt x="f17" y="f5"/>
                    <a:pt x="f18" y="f5"/>
                  </a:cubicBezTo>
                  <a:cubicBezTo>
                    <a:pt x="f11" y="f5"/>
                    <a:pt x="f5" y="f11"/>
                    <a:pt x="f5" y="f18"/>
                  </a:cubicBezTo>
                  <a:cubicBezTo>
                    <a:pt x="f5" y="f18"/>
                    <a:pt x="f5" y="f18"/>
                    <a:pt x="f5" y="f18"/>
                  </a:cubicBezTo>
                  <a:lnTo>
                    <a:pt x="f5" y="f15"/>
                  </a:lnTo>
                  <a:lnTo>
                    <a:pt x="f5" y="f19"/>
                  </a:lnTo>
                  <a:lnTo>
                    <a:pt x="f20" y="f7"/>
                  </a:lnTo>
                  <a:lnTo>
                    <a:pt x="f21" y="f7"/>
                  </a:lnTo>
                  <a:lnTo>
                    <a:pt x="f8" y="f18"/>
                  </a:lnTo>
                  <a:cubicBezTo>
                    <a:pt x="f8" y="f18"/>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299">
              <a:extLst>
                <a:ext uri="{FF2B5EF4-FFF2-40B4-BE49-F238E27FC236}">
                  <a16:creationId xmlns:a16="http://schemas.microsoft.com/office/drawing/2014/main" id="{50839391-DD06-21C6-8095-BAAE20B5CDA7}"/>
                </a:ext>
              </a:extLst>
            </p:cNvPr>
            <p:cNvSpPr/>
            <p:nvPr/>
          </p:nvSpPr>
          <p:spPr>
            <a:xfrm>
              <a:off x="5657886" y="6777075"/>
              <a:ext cx="1271" cy="1271"/>
            </a:xfrm>
            <a:custGeom>
              <a:avLst/>
              <a:gdLst>
                <a:gd name="f0" fmla="val 10800000"/>
                <a:gd name="f1" fmla="val 5400000"/>
                <a:gd name="f2" fmla="val 180"/>
                <a:gd name="f3" fmla="val w"/>
                <a:gd name="f4" fmla="val h"/>
                <a:gd name="f5" fmla="val 0"/>
                <a:gd name="f6" fmla="val 1270"/>
                <a:gd name="f7" fmla="val 1269"/>
                <a:gd name="f8" fmla="+- 0 0 -90"/>
                <a:gd name="f9" fmla="*/ f3 1 1270"/>
                <a:gd name="f10" fmla="*/ f4 1 1269"/>
                <a:gd name="f11" fmla="val f5"/>
                <a:gd name="f12" fmla="val f6"/>
                <a:gd name="f13" fmla="val f7"/>
                <a:gd name="f14" fmla="*/ f8 f0 1"/>
                <a:gd name="f15" fmla="+- f13 0 f11"/>
                <a:gd name="f16" fmla="+- f12 0 f11"/>
                <a:gd name="f17" fmla="*/ f14 1 f2"/>
                <a:gd name="f18" fmla="*/ f16 1 1270"/>
                <a:gd name="f19" fmla="*/ f15 1 1269"/>
                <a:gd name="f20" fmla="*/ 0 f16 1"/>
                <a:gd name="f21" fmla="*/ 0 f15 1"/>
                <a:gd name="f22" fmla="*/ 1270 f16 1"/>
                <a:gd name="f23" fmla="*/ 1270 f15 1"/>
                <a:gd name="f24" fmla="+- f17 0 f1"/>
                <a:gd name="f25" fmla="*/ f20 1 1270"/>
                <a:gd name="f26" fmla="*/ f21 1 1269"/>
                <a:gd name="f27" fmla="*/ f22 1 1270"/>
                <a:gd name="f28" fmla="*/ f23 1 126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1" y="f42"/>
                </a:cxn>
                <a:cxn ang="f24">
                  <a:pos x="f43" y="f44"/>
                </a:cxn>
                <a:cxn ang="f24">
                  <a:pos x="f41" y="f42"/>
                </a:cxn>
              </a:cxnLst>
              <a:rect l="f37" t="f40" r="f38" b="f39"/>
              <a:pathLst>
                <a:path w="1270" h="1269">
                  <a:moveTo>
                    <a:pt x="f5" y="f5"/>
                  </a:moveTo>
                  <a:lnTo>
                    <a:pt x="f5" y="f5"/>
                  </a:lnTo>
                  <a:lnTo>
                    <a:pt x="f6" y="f6"/>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300">
              <a:extLst>
                <a:ext uri="{FF2B5EF4-FFF2-40B4-BE49-F238E27FC236}">
                  <a16:creationId xmlns:a16="http://schemas.microsoft.com/office/drawing/2014/main" id="{AAEABB95-7EA4-2D80-EF72-FC1A55C3F481}"/>
                </a:ext>
              </a:extLst>
            </p:cNvPr>
            <p:cNvSpPr/>
            <p:nvPr/>
          </p:nvSpPr>
          <p:spPr>
            <a:xfrm>
              <a:off x="5661699" y="6780888"/>
              <a:ext cx="12701" cy="950"/>
            </a:xfrm>
            <a:custGeom>
              <a:avLst/>
              <a:gdLst>
                <a:gd name="f0" fmla="val 10800000"/>
                <a:gd name="f1" fmla="val 5400000"/>
                <a:gd name="f2" fmla="val 180"/>
                <a:gd name="f3" fmla="val w"/>
                <a:gd name="f4" fmla="val h"/>
                <a:gd name="f5" fmla="val 0"/>
                <a:gd name="f6" fmla="val 12702"/>
                <a:gd name="f7" fmla="val 953"/>
                <a:gd name="f8" fmla="val 1271"/>
                <a:gd name="f9" fmla="+- 0 0 -90"/>
                <a:gd name="f10" fmla="*/ f3 1 12702"/>
                <a:gd name="f11" fmla="*/ f4 1 953"/>
                <a:gd name="f12" fmla="val f5"/>
                <a:gd name="f13" fmla="val f6"/>
                <a:gd name="f14" fmla="val f7"/>
                <a:gd name="f15" fmla="*/ f9 f0 1"/>
                <a:gd name="f16" fmla="+- f14 0 f12"/>
                <a:gd name="f17" fmla="+- f13 0 f12"/>
                <a:gd name="f18" fmla="*/ f15 1 f2"/>
                <a:gd name="f19" fmla="*/ f17 1 12702"/>
                <a:gd name="f20" fmla="*/ f16 1 953"/>
                <a:gd name="f21" fmla="*/ 0 f17 1"/>
                <a:gd name="f22" fmla="*/ 0 f16 1"/>
                <a:gd name="f23" fmla="+- f18 0 f1"/>
                <a:gd name="f24" fmla="*/ f21 1 12702"/>
                <a:gd name="f25" fmla="*/ f22 1 953"/>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702" h="953">
                  <a:moveTo>
                    <a:pt x="f5" y="f5"/>
                  </a:moveTo>
                  <a:lnTo>
                    <a:pt x="f5" y="f5"/>
                  </a:lnTo>
                  <a:cubicBezTo>
                    <a:pt x="f5" y="f8"/>
                    <a:pt x="f5" y="f8"/>
                    <a:pt x="f5" y="f5"/>
                  </a:cubicBez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301">
              <a:extLst>
                <a:ext uri="{FF2B5EF4-FFF2-40B4-BE49-F238E27FC236}">
                  <a16:creationId xmlns:a16="http://schemas.microsoft.com/office/drawing/2014/main" id="{1ED787E4-6C19-E531-D4BD-EF0956C87533}"/>
                </a:ext>
              </a:extLst>
            </p:cNvPr>
            <p:cNvSpPr/>
            <p:nvPr/>
          </p:nvSpPr>
          <p:spPr>
            <a:xfrm>
              <a:off x="5660428" y="6779617"/>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302">
              <a:extLst>
                <a:ext uri="{FF2B5EF4-FFF2-40B4-BE49-F238E27FC236}">
                  <a16:creationId xmlns:a16="http://schemas.microsoft.com/office/drawing/2014/main" id="{DB0C2B40-9091-C2C3-CF7A-6BF7AC37E689}"/>
                </a:ext>
              </a:extLst>
            </p:cNvPr>
            <p:cNvSpPr/>
            <p:nvPr/>
          </p:nvSpPr>
          <p:spPr>
            <a:xfrm>
              <a:off x="5645185" y="6783430"/>
              <a:ext cx="16514" cy="72411"/>
            </a:xfrm>
            <a:custGeom>
              <a:avLst/>
              <a:gdLst>
                <a:gd name="f0" fmla="val 10800000"/>
                <a:gd name="f1" fmla="val 5400000"/>
                <a:gd name="f2" fmla="val 180"/>
                <a:gd name="f3" fmla="val w"/>
                <a:gd name="f4" fmla="val h"/>
                <a:gd name="f5" fmla="val 0"/>
                <a:gd name="f6" fmla="val 16514"/>
                <a:gd name="f7" fmla="val 72407"/>
                <a:gd name="f8" fmla="val 1270"/>
                <a:gd name="f9" fmla="val 2541"/>
                <a:gd name="f10" fmla="val 15244"/>
                <a:gd name="f11" fmla="val 6352"/>
                <a:gd name="f12" fmla="val 11433"/>
                <a:gd name="f13" fmla="val 8892"/>
                <a:gd name="f14" fmla="val 6351"/>
                <a:gd name="f15" fmla="val 7622"/>
                <a:gd name="f16" fmla="val 19055"/>
                <a:gd name="f17" fmla="val 72408"/>
                <a:gd name="f18" fmla="+- 0 0 -90"/>
                <a:gd name="f19" fmla="*/ f3 1 16514"/>
                <a:gd name="f20" fmla="*/ f4 1 72407"/>
                <a:gd name="f21" fmla="val f5"/>
                <a:gd name="f22" fmla="val f6"/>
                <a:gd name="f23" fmla="val f7"/>
                <a:gd name="f24" fmla="*/ f18 f0 1"/>
                <a:gd name="f25" fmla="+- f23 0 f21"/>
                <a:gd name="f26" fmla="+- f22 0 f21"/>
                <a:gd name="f27" fmla="*/ f24 1 f2"/>
                <a:gd name="f28" fmla="*/ f26 1 16514"/>
                <a:gd name="f29" fmla="*/ f25 1 72407"/>
                <a:gd name="f30" fmla="*/ 16514 f26 1"/>
                <a:gd name="f31" fmla="*/ 0 f25 1"/>
                <a:gd name="f32" fmla="*/ 2541 f25 1"/>
                <a:gd name="f33" fmla="*/ 6351 f26 1"/>
                <a:gd name="f34" fmla="*/ 7622 f25 1"/>
                <a:gd name="f35" fmla="*/ 1270 f26 1"/>
                <a:gd name="f36" fmla="*/ 6352 f25 1"/>
                <a:gd name="f37" fmla="*/ 19055 f25 1"/>
                <a:gd name="f38" fmla="*/ 0 f26 1"/>
                <a:gd name="f39" fmla="*/ 72408 f25 1"/>
                <a:gd name="f40" fmla="*/ 15244 f26 1"/>
                <a:gd name="f41" fmla="+- f27 0 f1"/>
                <a:gd name="f42" fmla="*/ f30 1 16514"/>
                <a:gd name="f43" fmla="*/ f31 1 72407"/>
                <a:gd name="f44" fmla="*/ f32 1 72407"/>
                <a:gd name="f45" fmla="*/ f33 1 16514"/>
                <a:gd name="f46" fmla="*/ f34 1 72407"/>
                <a:gd name="f47" fmla="*/ f35 1 16514"/>
                <a:gd name="f48" fmla="*/ f36 1 72407"/>
                <a:gd name="f49" fmla="*/ f37 1 72407"/>
                <a:gd name="f50" fmla="*/ f38 1 16514"/>
                <a:gd name="f51" fmla="*/ f39 1 72407"/>
                <a:gd name="f52" fmla="*/ f40 1 16514"/>
                <a:gd name="f53" fmla="*/ f21 1 f28"/>
                <a:gd name="f54" fmla="*/ f22 1 f28"/>
                <a:gd name="f55" fmla="*/ f21 1 f29"/>
                <a:gd name="f56" fmla="*/ f23 1 f29"/>
                <a:gd name="f57" fmla="*/ f42 1 f28"/>
                <a:gd name="f58" fmla="*/ f43 1 f29"/>
                <a:gd name="f59" fmla="*/ f44 1 f29"/>
                <a:gd name="f60" fmla="*/ f45 1 f28"/>
                <a:gd name="f61" fmla="*/ f46 1 f29"/>
                <a:gd name="f62" fmla="*/ f47 1 f28"/>
                <a:gd name="f63" fmla="*/ f48 1 f29"/>
                <a:gd name="f64" fmla="*/ f49 1 f29"/>
                <a:gd name="f65" fmla="*/ f50 1 f28"/>
                <a:gd name="f66" fmla="*/ f51 1 f29"/>
                <a:gd name="f67" fmla="*/ f52 1 f28"/>
                <a:gd name="f68" fmla="*/ f53 f19 1"/>
                <a:gd name="f69" fmla="*/ f54 f19 1"/>
                <a:gd name="f70" fmla="*/ f56 f20 1"/>
                <a:gd name="f71" fmla="*/ f55 f20 1"/>
                <a:gd name="f72" fmla="*/ f57 f19 1"/>
                <a:gd name="f73" fmla="*/ f58 f20 1"/>
                <a:gd name="f74" fmla="*/ f59 f20 1"/>
                <a:gd name="f75" fmla="*/ f60 f19 1"/>
                <a:gd name="f76" fmla="*/ f61 f20 1"/>
                <a:gd name="f77" fmla="*/ f62 f19 1"/>
                <a:gd name="f78" fmla="*/ f63 f20 1"/>
                <a:gd name="f79" fmla="*/ f64 f20 1"/>
                <a:gd name="f80" fmla="*/ f65 f19 1"/>
                <a:gd name="f81" fmla="*/ f66 f20 1"/>
                <a:gd name="f82" fmla="*/ f67 f19 1"/>
              </a:gdLst>
              <a:ahLst/>
              <a:cxnLst>
                <a:cxn ang="3cd4">
                  <a:pos x="hc" y="t"/>
                </a:cxn>
                <a:cxn ang="0">
                  <a:pos x="r" y="vc"/>
                </a:cxn>
                <a:cxn ang="cd4">
                  <a:pos x="hc" y="b"/>
                </a:cxn>
                <a:cxn ang="cd2">
                  <a:pos x="l" y="vc"/>
                </a:cxn>
                <a:cxn ang="f41">
                  <a:pos x="f72" y="f73"/>
                </a:cxn>
                <a:cxn ang="f41">
                  <a:pos x="f72" y="f73"/>
                </a:cxn>
                <a:cxn ang="f41">
                  <a:pos x="f72" y="f73"/>
                </a:cxn>
                <a:cxn ang="f41">
                  <a:pos x="f72" y="f74"/>
                </a:cxn>
                <a:cxn ang="f41">
                  <a:pos x="f75" y="f76"/>
                </a:cxn>
                <a:cxn ang="f41">
                  <a:pos x="f77" y="f78"/>
                </a:cxn>
                <a:cxn ang="f41">
                  <a:pos x="f77" y="f79"/>
                </a:cxn>
                <a:cxn ang="f41">
                  <a:pos x="f80" y="f81"/>
                </a:cxn>
                <a:cxn ang="f41">
                  <a:pos x="f82" y="f81"/>
                </a:cxn>
                <a:cxn ang="f41">
                  <a:pos x="f72" y="f73"/>
                </a:cxn>
                <a:cxn ang="f41">
                  <a:pos x="f72" y="f73"/>
                </a:cxn>
              </a:cxnLst>
              <a:rect l="f68" t="f71" r="f69" b="f70"/>
              <a:pathLst>
                <a:path w="16514" h="72407">
                  <a:moveTo>
                    <a:pt x="f6" y="f5"/>
                  </a:moveTo>
                  <a:lnTo>
                    <a:pt x="f6" y="f5"/>
                  </a:lnTo>
                  <a:lnTo>
                    <a:pt x="f6" y="f5"/>
                  </a:lnTo>
                  <a:cubicBezTo>
                    <a:pt x="f6" y="f8"/>
                    <a:pt x="f6" y="f8"/>
                    <a:pt x="f6" y="f9"/>
                  </a:cubicBezTo>
                  <a:cubicBezTo>
                    <a:pt x="f10" y="f11"/>
                    <a:pt x="f12" y="f13"/>
                    <a:pt x="f14" y="f15"/>
                  </a:cubicBezTo>
                  <a:lnTo>
                    <a:pt x="f8" y="f11"/>
                  </a:lnTo>
                  <a:lnTo>
                    <a:pt x="f8" y="f16"/>
                  </a:lnTo>
                  <a:lnTo>
                    <a:pt x="f5" y="f17"/>
                  </a:lnTo>
                  <a:lnTo>
                    <a:pt x="f10" y="f17"/>
                  </a:lnTo>
                  <a:lnTo>
                    <a:pt x="f6"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303">
              <a:extLst>
                <a:ext uri="{FF2B5EF4-FFF2-40B4-BE49-F238E27FC236}">
                  <a16:creationId xmlns:a16="http://schemas.microsoft.com/office/drawing/2014/main" id="{12E97237-B66F-C68E-9EEA-8BD3AEF299F7}"/>
                </a:ext>
              </a:extLst>
            </p:cNvPr>
            <p:cNvSpPr/>
            <p:nvPr/>
          </p:nvSpPr>
          <p:spPr>
            <a:xfrm>
              <a:off x="435711" y="6140653"/>
              <a:ext cx="389982" cy="160056"/>
            </a:xfrm>
            <a:custGeom>
              <a:avLst/>
              <a:gdLst>
                <a:gd name="f0" fmla="val 10800000"/>
                <a:gd name="f1" fmla="val 5400000"/>
                <a:gd name="f2" fmla="val 180"/>
                <a:gd name="f3" fmla="val w"/>
                <a:gd name="f4" fmla="val h"/>
                <a:gd name="f5" fmla="val 0"/>
                <a:gd name="f6" fmla="val 389979"/>
                <a:gd name="f7" fmla="val 160058"/>
                <a:gd name="f8" fmla="val 381088"/>
                <a:gd name="f9" fmla="val 149896"/>
                <a:gd name="f10" fmla="val 382358"/>
                <a:gd name="f11" fmla="val 146085"/>
                <a:gd name="f12" fmla="val 386169"/>
                <a:gd name="f13" fmla="val 143545"/>
                <a:gd name="f14" fmla="val 389980"/>
                <a:gd name="f15" fmla="val 144815"/>
                <a:gd name="f16" fmla="val 378547"/>
                <a:gd name="f17" fmla="val 141004"/>
                <a:gd name="f18" fmla="val 5081"/>
                <a:gd name="f19" fmla="val 1270"/>
                <a:gd name="f20" fmla="val 17784"/>
                <a:gd name="f21" fmla="val 384899"/>
                <a:gd name="f22" fmla="val 158788"/>
                <a:gd name="f23" fmla="val 379818"/>
                <a:gd name="f24" fmla="val 154977"/>
                <a:gd name="f25" fmla="+- 0 0 -90"/>
                <a:gd name="f26" fmla="*/ f3 1 389979"/>
                <a:gd name="f27" fmla="*/ f4 1 160058"/>
                <a:gd name="f28" fmla="val f5"/>
                <a:gd name="f29" fmla="val f6"/>
                <a:gd name="f30" fmla="val f7"/>
                <a:gd name="f31" fmla="*/ f25 f0 1"/>
                <a:gd name="f32" fmla="+- f30 0 f28"/>
                <a:gd name="f33" fmla="+- f29 0 f28"/>
                <a:gd name="f34" fmla="*/ f31 1 f2"/>
                <a:gd name="f35" fmla="*/ f33 1 389979"/>
                <a:gd name="f36" fmla="*/ f32 1 160058"/>
                <a:gd name="f37" fmla="*/ 381088 f33 1"/>
                <a:gd name="f38" fmla="*/ 149896 f32 1"/>
                <a:gd name="f39" fmla="*/ 389980 f33 1"/>
                <a:gd name="f40" fmla="*/ 144815 f32 1"/>
                <a:gd name="f41" fmla="*/ 378547 f33 1"/>
                <a:gd name="f42" fmla="*/ 141004 f32 1"/>
                <a:gd name="f43" fmla="*/ 0 f33 1"/>
                <a:gd name="f44" fmla="*/ 0 f32 1"/>
                <a:gd name="f45" fmla="*/ 5081 f32 1"/>
                <a:gd name="f46" fmla="*/ 1270 f33 1"/>
                <a:gd name="f47" fmla="*/ 17784 f32 1"/>
                <a:gd name="f48" fmla="*/ 384899 f33 1"/>
                <a:gd name="f49" fmla="*/ 160058 f32 1"/>
                <a:gd name="f50" fmla="+- f34 0 f1"/>
                <a:gd name="f51" fmla="*/ f37 1 389979"/>
                <a:gd name="f52" fmla="*/ f38 1 160058"/>
                <a:gd name="f53" fmla="*/ f39 1 389979"/>
                <a:gd name="f54" fmla="*/ f40 1 160058"/>
                <a:gd name="f55" fmla="*/ f41 1 389979"/>
                <a:gd name="f56" fmla="*/ f42 1 160058"/>
                <a:gd name="f57" fmla="*/ f43 1 389979"/>
                <a:gd name="f58" fmla="*/ f44 1 160058"/>
                <a:gd name="f59" fmla="*/ f45 1 160058"/>
                <a:gd name="f60" fmla="*/ f46 1 389979"/>
                <a:gd name="f61" fmla="*/ f47 1 160058"/>
                <a:gd name="f62" fmla="*/ f48 1 389979"/>
                <a:gd name="f63" fmla="*/ f49 1 160058"/>
                <a:gd name="f64" fmla="*/ f28 1 f35"/>
                <a:gd name="f65" fmla="*/ f29 1 f35"/>
                <a:gd name="f66" fmla="*/ f28 1 f36"/>
                <a:gd name="f67" fmla="*/ f30 1 f36"/>
                <a:gd name="f68" fmla="*/ f51 1 f35"/>
                <a:gd name="f69" fmla="*/ f52 1 f36"/>
                <a:gd name="f70" fmla="*/ f53 1 f35"/>
                <a:gd name="f71" fmla="*/ f54 1 f36"/>
                <a:gd name="f72" fmla="*/ f55 1 f35"/>
                <a:gd name="f73" fmla="*/ f56 1 f36"/>
                <a:gd name="f74" fmla="*/ f57 1 f35"/>
                <a:gd name="f75" fmla="*/ f58 1 f36"/>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7 1"/>
                <a:gd name="f89" fmla="*/ f72 f26 1"/>
                <a:gd name="f90" fmla="*/ f73 f27 1"/>
                <a:gd name="f91" fmla="*/ f74 f26 1"/>
                <a:gd name="f92" fmla="*/ f75 f27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7" y="f88"/>
                </a:cxn>
                <a:cxn ang="f50">
                  <a:pos x="f87" y="f88"/>
                </a:cxn>
                <a:cxn ang="f50">
                  <a:pos x="f89" y="f90"/>
                </a:cxn>
                <a:cxn ang="f50">
                  <a:pos x="f91" y="f92"/>
                </a:cxn>
                <a:cxn ang="f50">
                  <a:pos x="f91" y="f93"/>
                </a:cxn>
                <a:cxn ang="f50">
                  <a:pos x="f94" y="f95"/>
                </a:cxn>
                <a:cxn ang="f50">
                  <a:pos x="f96" y="f97"/>
                </a:cxn>
                <a:cxn ang="f50">
                  <a:pos x="f85" y="f86"/>
                </a:cxn>
                <a:cxn ang="f50">
                  <a:pos x="f85" y="f86"/>
                </a:cxn>
              </a:cxnLst>
              <a:rect l="f81" t="f84" r="f82" b="f83"/>
              <a:pathLst>
                <a:path w="389979" h="160058">
                  <a:moveTo>
                    <a:pt x="f8" y="f9"/>
                  </a:moveTo>
                  <a:cubicBezTo>
                    <a:pt x="f10" y="f11"/>
                    <a:pt x="f12" y="f13"/>
                    <a:pt x="f14" y="f15"/>
                  </a:cubicBezTo>
                  <a:cubicBezTo>
                    <a:pt x="f14" y="f15"/>
                    <a:pt x="f14" y="f15"/>
                    <a:pt x="f14" y="f15"/>
                  </a:cubicBezTo>
                  <a:lnTo>
                    <a:pt x="f16" y="f17"/>
                  </a:lnTo>
                  <a:lnTo>
                    <a:pt x="f5" y="f5"/>
                  </a:lnTo>
                  <a:lnTo>
                    <a:pt x="f5" y="f18"/>
                  </a:lnTo>
                  <a:lnTo>
                    <a:pt x="f19" y="f20"/>
                  </a:lnTo>
                  <a:lnTo>
                    <a:pt x="f21" y="f7"/>
                  </a:lnTo>
                  <a:cubicBezTo>
                    <a:pt x="f8" y="f22"/>
                    <a:pt x="f23" y="f24"/>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304">
              <a:extLst>
                <a:ext uri="{FF2B5EF4-FFF2-40B4-BE49-F238E27FC236}">
                  <a16:creationId xmlns:a16="http://schemas.microsoft.com/office/drawing/2014/main" id="{F7B4CE02-BA5C-F410-3CD0-CCB93121041D}"/>
                </a:ext>
              </a:extLst>
            </p:cNvPr>
            <p:cNvSpPr/>
            <p:nvPr/>
          </p:nvSpPr>
          <p:spPr>
            <a:xfrm>
              <a:off x="816321" y="6284195"/>
              <a:ext cx="79232" cy="39858"/>
            </a:xfrm>
            <a:custGeom>
              <a:avLst/>
              <a:gdLst>
                <a:gd name="f0" fmla="val 10800000"/>
                <a:gd name="f1" fmla="val 5400000"/>
                <a:gd name="f2" fmla="val 180"/>
                <a:gd name="f3" fmla="val w"/>
                <a:gd name="f4" fmla="val h"/>
                <a:gd name="f5" fmla="val 0"/>
                <a:gd name="f6" fmla="val 79234"/>
                <a:gd name="f7" fmla="val 39855"/>
                <a:gd name="f8" fmla="val 476"/>
                <a:gd name="f9" fmla="val 6352"/>
                <a:gd name="f10" fmla="val -794"/>
                <a:gd name="f11" fmla="val 10162"/>
                <a:gd name="f12" fmla="val 13973"/>
                <a:gd name="f13" fmla="val 4287"/>
                <a:gd name="f14" fmla="val 15243"/>
                <a:gd name="f15" fmla="val 56369"/>
                <a:gd name="f16" fmla="val 34298"/>
                <a:gd name="f17" fmla="val 65261"/>
                <a:gd name="f18" fmla="val 38109"/>
                <a:gd name="f19" fmla="val 69072"/>
                <a:gd name="f20" fmla="val 39379"/>
                <a:gd name="f21" fmla="val 72883"/>
                <a:gd name="f22" fmla="val 40650"/>
                <a:gd name="f23" fmla="val 76694"/>
                <a:gd name="f24" fmla="val 79235"/>
                <a:gd name="f25" fmla="val 35568"/>
                <a:gd name="f26" fmla="val 33028"/>
                <a:gd name="f27" fmla="val 30487"/>
                <a:gd name="f28" fmla="val 29217"/>
                <a:gd name="f29" fmla="val 27946"/>
                <a:gd name="f30" fmla="val 77964"/>
                <a:gd name="f31" fmla="val 26676"/>
                <a:gd name="f32" fmla="val 75424"/>
                <a:gd name="f33" fmla="val 25406"/>
                <a:gd name="f34" fmla="val 13179"/>
                <a:gd name="f35" fmla="val 1270"/>
                <a:gd name="f36" fmla="val 9368"/>
                <a:gd name="f37" fmla="val 6828"/>
                <a:gd name="f38" fmla="val 1747"/>
                <a:gd name="f39" fmla="val 2540"/>
                <a:gd name="f40" fmla="+- 0 0 -90"/>
                <a:gd name="f41" fmla="*/ f3 1 79234"/>
                <a:gd name="f42" fmla="*/ f4 1 39855"/>
                <a:gd name="f43" fmla="val f5"/>
                <a:gd name="f44" fmla="val f6"/>
                <a:gd name="f45" fmla="val f7"/>
                <a:gd name="f46" fmla="*/ f40 f0 1"/>
                <a:gd name="f47" fmla="+- f45 0 f43"/>
                <a:gd name="f48" fmla="+- f44 0 f43"/>
                <a:gd name="f49" fmla="*/ f46 1 f2"/>
                <a:gd name="f50" fmla="*/ f48 1 79234"/>
                <a:gd name="f51" fmla="*/ f47 1 39855"/>
                <a:gd name="f52" fmla="*/ 476 f48 1"/>
                <a:gd name="f53" fmla="*/ 6352 f47 1"/>
                <a:gd name="f54" fmla="*/ 4287 f48 1"/>
                <a:gd name="f55" fmla="*/ 15243 f47 1"/>
                <a:gd name="f56" fmla="*/ 56369 f48 1"/>
                <a:gd name="f57" fmla="*/ 34298 f47 1"/>
                <a:gd name="f58" fmla="*/ 65261 f48 1"/>
                <a:gd name="f59" fmla="*/ 38109 f47 1"/>
                <a:gd name="f60" fmla="*/ 69072 f48 1"/>
                <a:gd name="f61" fmla="*/ 39379 f47 1"/>
                <a:gd name="f62" fmla="*/ 79235 f48 1"/>
                <a:gd name="f63" fmla="*/ 35568 f47 1"/>
                <a:gd name="f64" fmla="*/ 30487 f47 1"/>
                <a:gd name="f65" fmla="*/ 29217 f47 1"/>
                <a:gd name="f66" fmla="*/ 77964 f48 1"/>
                <a:gd name="f67" fmla="*/ 27946 f47 1"/>
                <a:gd name="f68" fmla="*/ 76694 f48 1"/>
                <a:gd name="f69" fmla="*/ 26676 f47 1"/>
                <a:gd name="f70" fmla="*/ 75424 f48 1"/>
                <a:gd name="f71" fmla="*/ 25406 f47 1"/>
                <a:gd name="f72" fmla="*/ 13179 f48 1"/>
                <a:gd name="f73" fmla="*/ 1270 f47 1"/>
                <a:gd name="f74" fmla="*/ 9368 f48 1"/>
                <a:gd name="f75" fmla="*/ 0 f47 1"/>
                <a:gd name="f76" fmla="+- f49 0 f1"/>
                <a:gd name="f77" fmla="*/ f52 1 79234"/>
                <a:gd name="f78" fmla="*/ f53 1 39855"/>
                <a:gd name="f79" fmla="*/ f54 1 79234"/>
                <a:gd name="f80" fmla="*/ f55 1 39855"/>
                <a:gd name="f81" fmla="*/ f56 1 79234"/>
                <a:gd name="f82" fmla="*/ f57 1 39855"/>
                <a:gd name="f83" fmla="*/ f58 1 79234"/>
                <a:gd name="f84" fmla="*/ f59 1 39855"/>
                <a:gd name="f85" fmla="*/ f60 1 79234"/>
                <a:gd name="f86" fmla="*/ f61 1 39855"/>
                <a:gd name="f87" fmla="*/ f62 1 79234"/>
                <a:gd name="f88" fmla="*/ f63 1 39855"/>
                <a:gd name="f89" fmla="*/ f64 1 39855"/>
                <a:gd name="f90" fmla="*/ f65 1 39855"/>
                <a:gd name="f91" fmla="*/ f66 1 79234"/>
                <a:gd name="f92" fmla="*/ f67 1 39855"/>
                <a:gd name="f93" fmla="*/ f68 1 79234"/>
                <a:gd name="f94" fmla="*/ f69 1 39855"/>
                <a:gd name="f95" fmla="*/ f70 1 79234"/>
                <a:gd name="f96" fmla="*/ f71 1 39855"/>
                <a:gd name="f97" fmla="*/ f72 1 79234"/>
                <a:gd name="f98" fmla="*/ f73 1 39855"/>
                <a:gd name="f99" fmla="*/ f74 1 79234"/>
                <a:gd name="f100" fmla="*/ f75 1 39855"/>
                <a:gd name="f101" fmla="*/ f43 1 f50"/>
                <a:gd name="f102" fmla="*/ f44 1 f50"/>
                <a:gd name="f103" fmla="*/ f43 1 f51"/>
                <a:gd name="f104" fmla="*/ f45 1 f51"/>
                <a:gd name="f105" fmla="*/ f77 1 f50"/>
                <a:gd name="f106" fmla="*/ f78 1 f51"/>
                <a:gd name="f107" fmla="*/ f79 1 f50"/>
                <a:gd name="f108" fmla="*/ f80 1 f51"/>
                <a:gd name="f109" fmla="*/ f81 1 f50"/>
                <a:gd name="f110" fmla="*/ f82 1 f51"/>
                <a:gd name="f111" fmla="*/ f83 1 f50"/>
                <a:gd name="f112" fmla="*/ f84 1 f51"/>
                <a:gd name="f113" fmla="*/ f85 1 f50"/>
                <a:gd name="f114" fmla="*/ f86 1 f51"/>
                <a:gd name="f115" fmla="*/ f87 1 f50"/>
                <a:gd name="f116" fmla="*/ f88 1 f51"/>
                <a:gd name="f117" fmla="*/ f89 1 f51"/>
                <a:gd name="f118" fmla="*/ f90 1 f51"/>
                <a:gd name="f119" fmla="*/ f91 1 f50"/>
                <a:gd name="f120" fmla="*/ f92 1 f51"/>
                <a:gd name="f121" fmla="*/ f93 1 f50"/>
                <a:gd name="f122" fmla="*/ f94 1 f51"/>
                <a:gd name="f123" fmla="*/ f95 1 f50"/>
                <a:gd name="f124" fmla="*/ f96 1 f51"/>
                <a:gd name="f125" fmla="*/ f97 1 f50"/>
                <a:gd name="f126" fmla="*/ f98 1 f51"/>
                <a:gd name="f127" fmla="*/ f99 1 f50"/>
                <a:gd name="f128" fmla="*/ f100 1 f51"/>
                <a:gd name="f129" fmla="*/ f101 f41 1"/>
                <a:gd name="f130" fmla="*/ f102 f41 1"/>
                <a:gd name="f131" fmla="*/ f104 f42 1"/>
                <a:gd name="f132" fmla="*/ f103 f42 1"/>
                <a:gd name="f133" fmla="*/ f105 f41 1"/>
                <a:gd name="f134" fmla="*/ f106 f42 1"/>
                <a:gd name="f135" fmla="*/ f107 f41 1"/>
                <a:gd name="f136" fmla="*/ f108 f42 1"/>
                <a:gd name="f137" fmla="*/ f109 f41 1"/>
                <a:gd name="f138" fmla="*/ f110 f42 1"/>
                <a:gd name="f139" fmla="*/ f111 f41 1"/>
                <a:gd name="f140" fmla="*/ f112 f42 1"/>
                <a:gd name="f141" fmla="*/ f113 f41 1"/>
                <a:gd name="f142" fmla="*/ f114 f42 1"/>
                <a:gd name="f143" fmla="*/ f115 f41 1"/>
                <a:gd name="f144" fmla="*/ f116 f42 1"/>
                <a:gd name="f145" fmla="*/ f117 f42 1"/>
                <a:gd name="f146" fmla="*/ f118 f42 1"/>
                <a:gd name="f147" fmla="*/ f119 f41 1"/>
                <a:gd name="f148" fmla="*/ f120 f42 1"/>
                <a:gd name="f149" fmla="*/ f121 f41 1"/>
                <a:gd name="f150" fmla="*/ f122 f42 1"/>
                <a:gd name="f151" fmla="*/ f123 f41 1"/>
                <a:gd name="f152" fmla="*/ f124 f42 1"/>
                <a:gd name="f153" fmla="*/ f125 f41 1"/>
                <a:gd name="f154" fmla="*/ f126 f42 1"/>
                <a:gd name="f155" fmla="*/ f127 f41 1"/>
                <a:gd name="f156" fmla="*/ f128 f42 1"/>
              </a:gdLst>
              <a:ahLst/>
              <a:cxnLst>
                <a:cxn ang="3cd4">
                  <a:pos x="hc" y="t"/>
                </a:cxn>
                <a:cxn ang="0">
                  <a:pos x="r" y="vc"/>
                </a:cxn>
                <a:cxn ang="cd4">
                  <a:pos x="hc" y="b"/>
                </a:cxn>
                <a:cxn ang="cd2">
                  <a:pos x="l" y="vc"/>
                </a:cxn>
                <a:cxn ang="f76">
                  <a:pos x="f133" y="f134"/>
                </a:cxn>
                <a:cxn ang="f76">
                  <a:pos x="f135" y="f136"/>
                </a:cxn>
                <a:cxn ang="f76">
                  <a:pos x="f135" y="f136"/>
                </a:cxn>
                <a:cxn ang="f76">
                  <a:pos x="f137" y="f138"/>
                </a:cxn>
                <a:cxn ang="f76">
                  <a:pos x="f139" y="f140"/>
                </a:cxn>
                <a:cxn ang="f76">
                  <a:pos x="f141" y="f142"/>
                </a:cxn>
                <a:cxn ang="f76">
                  <a:pos x="f143" y="f144"/>
                </a:cxn>
                <a:cxn ang="f76">
                  <a:pos x="f143" y="f144"/>
                </a:cxn>
                <a:cxn ang="f76">
                  <a:pos x="f143" y="f145"/>
                </a:cxn>
                <a:cxn ang="f76">
                  <a:pos x="f143" y="f145"/>
                </a:cxn>
                <a:cxn ang="f76">
                  <a:pos x="f143" y="f146"/>
                </a:cxn>
                <a:cxn ang="f76">
                  <a:pos x="f147" y="f148"/>
                </a:cxn>
                <a:cxn ang="f76">
                  <a:pos x="f147" y="f148"/>
                </a:cxn>
                <a:cxn ang="f76">
                  <a:pos x="f149" y="f150"/>
                </a:cxn>
                <a:cxn ang="f76">
                  <a:pos x="f151" y="f152"/>
                </a:cxn>
                <a:cxn ang="f76">
                  <a:pos x="f151" y="f152"/>
                </a:cxn>
                <a:cxn ang="f76">
                  <a:pos x="f151" y="f152"/>
                </a:cxn>
                <a:cxn ang="f76">
                  <a:pos x="f153" y="f154"/>
                </a:cxn>
                <a:cxn ang="f76">
                  <a:pos x="f155" y="f156"/>
                </a:cxn>
                <a:cxn ang="f76">
                  <a:pos x="f133" y="f134"/>
                </a:cxn>
                <a:cxn ang="f76">
                  <a:pos x="f133" y="f134"/>
                </a:cxn>
              </a:cxnLst>
              <a:rect l="f129" t="f132" r="f130" b="f131"/>
              <a:pathLst>
                <a:path w="79234" h="39855">
                  <a:moveTo>
                    <a:pt x="f8" y="f9"/>
                  </a:moveTo>
                  <a:cubicBezTo>
                    <a:pt x="f10" y="f11"/>
                    <a:pt x="f8" y="f12"/>
                    <a:pt x="f13" y="f14"/>
                  </a:cubicBezTo>
                  <a:cubicBezTo>
                    <a:pt x="f13" y="f14"/>
                    <a:pt x="f13" y="f14"/>
                    <a:pt x="f13" y="f14"/>
                  </a:cubicBezTo>
                  <a:lnTo>
                    <a:pt x="f15" y="f16"/>
                  </a:lnTo>
                  <a:lnTo>
                    <a:pt x="f17" y="f18"/>
                  </a:lnTo>
                  <a:lnTo>
                    <a:pt x="f19" y="f20"/>
                  </a:lnTo>
                  <a:cubicBezTo>
                    <a:pt x="f21" y="f22"/>
                    <a:pt x="f23" y="f20"/>
                    <a:pt x="f24" y="f25"/>
                  </a:cubicBezTo>
                  <a:cubicBezTo>
                    <a:pt x="f24" y="f25"/>
                    <a:pt x="f24" y="f25"/>
                    <a:pt x="f24" y="f25"/>
                  </a:cubicBezTo>
                  <a:cubicBezTo>
                    <a:pt x="f24" y="f16"/>
                    <a:pt x="f24" y="f26"/>
                    <a:pt x="f24" y="f27"/>
                  </a:cubicBezTo>
                  <a:lnTo>
                    <a:pt x="f24" y="f27"/>
                  </a:lnTo>
                  <a:cubicBezTo>
                    <a:pt x="f24" y="f27"/>
                    <a:pt x="f24" y="f28"/>
                    <a:pt x="f24" y="f28"/>
                  </a:cubicBezTo>
                  <a:cubicBezTo>
                    <a:pt x="f24" y="f28"/>
                    <a:pt x="f24" y="f29"/>
                    <a:pt x="f30" y="f29"/>
                  </a:cubicBezTo>
                  <a:lnTo>
                    <a:pt x="f30" y="f29"/>
                  </a:lnTo>
                  <a:lnTo>
                    <a:pt x="f23" y="f31"/>
                  </a:lnTo>
                  <a:lnTo>
                    <a:pt x="f32" y="f33"/>
                  </a:lnTo>
                  <a:lnTo>
                    <a:pt x="f32" y="f33"/>
                  </a:lnTo>
                  <a:lnTo>
                    <a:pt x="f32" y="f33"/>
                  </a:lnTo>
                  <a:lnTo>
                    <a:pt x="f34" y="f35"/>
                  </a:lnTo>
                  <a:lnTo>
                    <a:pt x="f36" y="f5"/>
                  </a:lnTo>
                  <a:cubicBezTo>
                    <a:pt x="f37" y="f35"/>
                    <a:pt x="f38" y="f3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305">
              <a:extLst>
                <a:ext uri="{FF2B5EF4-FFF2-40B4-BE49-F238E27FC236}">
                  <a16:creationId xmlns:a16="http://schemas.microsoft.com/office/drawing/2014/main" id="{3D1172F0-F45F-8163-B91A-8CFCE135D2FF}"/>
                </a:ext>
              </a:extLst>
            </p:cNvPr>
            <p:cNvSpPr/>
            <p:nvPr/>
          </p:nvSpPr>
          <p:spPr>
            <a:xfrm>
              <a:off x="4447294" y="5763371"/>
              <a:ext cx="22869" cy="595768"/>
            </a:xfrm>
            <a:custGeom>
              <a:avLst/>
              <a:gdLst>
                <a:gd name="f0" fmla="val 10800000"/>
                <a:gd name="f1" fmla="val 5400000"/>
                <a:gd name="f2" fmla="val 180"/>
                <a:gd name="f3" fmla="val w"/>
                <a:gd name="f4" fmla="val h"/>
                <a:gd name="f5" fmla="val 0"/>
                <a:gd name="f6" fmla="val 22865"/>
                <a:gd name="f7" fmla="val 595772"/>
                <a:gd name="f8" fmla="val 15243"/>
                <a:gd name="f9" fmla="val 588151"/>
                <a:gd name="f10" fmla="val 19054"/>
                <a:gd name="f11" fmla="val 591962"/>
                <a:gd name="f12" fmla="val 595773"/>
                <a:gd name="f13" fmla="val 590692"/>
                <a:gd name="f14" fmla="val 11433"/>
                <a:gd name="f15" fmla="val 7622"/>
                <a:gd name="f16" fmla="val 6352"/>
                <a:gd name="f17" fmla="val 5081"/>
                <a:gd name="f18" fmla="val 13973"/>
                <a:gd name="f19" fmla="val 3811"/>
                <a:gd name="f20" fmla="val 12703"/>
                <a:gd name="f21" fmla="val 2540"/>
                <a:gd name="f22" fmla="val 1270"/>
                <a:gd name="f23" fmla="val 10162"/>
                <a:gd name="f24" fmla="val 8892"/>
                <a:gd name="f25" fmla="val 6351"/>
                <a:gd name="f26" fmla="val 21595"/>
                <a:gd name="f27" fmla="val 593232"/>
                <a:gd name="f28" fmla="+- 0 0 -90"/>
                <a:gd name="f29" fmla="*/ f3 1 22865"/>
                <a:gd name="f30" fmla="*/ f4 1 595772"/>
                <a:gd name="f31" fmla="val f5"/>
                <a:gd name="f32" fmla="val f6"/>
                <a:gd name="f33" fmla="val f7"/>
                <a:gd name="f34" fmla="*/ f28 f0 1"/>
                <a:gd name="f35" fmla="+- f33 0 f31"/>
                <a:gd name="f36" fmla="+- f32 0 f31"/>
                <a:gd name="f37" fmla="*/ f34 1 f2"/>
                <a:gd name="f38" fmla="*/ f36 1 22865"/>
                <a:gd name="f39" fmla="*/ f35 1 595772"/>
                <a:gd name="f40" fmla="*/ 15243 f36 1"/>
                <a:gd name="f41" fmla="*/ 588151 f35 1"/>
                <a:gd name="f42" fmla="*/ 22865 f36 1"/>
                <a:gd name="f43" fmla="*/ 595773 f35 1"/>
                <a:gd name="f44" fmla="*/ 590692 f35 1"/>
                <a:gd name="f45" fmla="*/ 11433 f35 1"/>
                <a:gd name="f46" fmla="*/ 7622 f35 1"/>
                <a:gd name="f47" fmla="*/ 6352 f35 1"/>
                <a:gd name="f48" fmla="*/ 5081 f35 1"/>
                <a:gd name="f49" fmla="*/ 13973 f36 1"/>
                <a:gd name="f50" fmla="*/ 3811 f35 1"/>
                <a:gd name="f51" fmla="*/ 12703 f36 1"/>
                <a:gd name="f52" fmla="*/ 2540 f35 1"/>
                <a:gd name="f53" fmla="*/ 11433 f36 1"/>
                <a:gd name="f54" fmla="*/ 1270 f35 1"/>
                <a:gd name="f55" fmla="*/ 10162 f36 1"/>
                <a:gd name="f56" fmla="*/ 0 f35 1"/>
                <a:gd name="f57" fmla="*/ 8892 f36 1"/>
                <a:gd name="f58" fmla="*/ 7622 f36 1"/>
                <a:gd name="f59" fmla="*/ 6351 f36 1"/>
                <a:gd name="f60" fmla="*/ 5081 f36 1"/>
                <a:gd name="f61" fmla="*/ 3811 f36 1"/>
                <a:gd name="f62" fmla="*/ 0 f36 1"/>
                <a:gd name="f63" fmla="*/ 21595 f35 1"/>
                <a:gd name="f64" fmla="*/ 593232 f35 1"/>
                <a:gd name="f65" fmla="+- f37 0 f1"/>
                <a:gd name="f66" fmla="*/ f40 1 22865"/>
                <a:gd name="f67" fmla="*/ f41 1 595772"/>
                <a:gd name="f68" fmla="*/ f42 1 22865"/>
                <a:gd name="f69" fmla="*/ f43 1 595772"/>
                <a:gd name="f70" fmla="*/ f44 1 595772"/>
                <a:gd name="f71" fmla="*/ f45 1 595772"/>
                <a:gd name="f72" fmla="*/ f46 1 595772"/>
                <a:gd name="f73" fmla="*/ f47 1 595772"/>
                <a:gd name="f74" fmla="*/ f48 1 595772"/>
                <a:gd name="f75" fmla="*/ f49 1 22865"/>
                <a:gd name="f76" fmla="*/ f50 1 595772"/>
                <a:gd name="f77" fmla="*/ f51 1 22865"/>
                <a:gd name="f78" fmla="*/ f52 1 595772"/>
                <a:gd name="f79" fmla="*/ f53 1 22865"/>
                <a:gd name="f80" fmla="*/ f54 1 595772"/>
                <a:gd name="f81" fmla="*/ f55 1 22865"/>
                <a:gd name="f82" fmla="*/ f56 1 595772"/>
                <a:gd name="f83" fmla="*/ f57 1 22865"/>
                <a:gd name="f84" fmla="*/ f58 1 22865"/>
                <a:gd name="f85" fmla="*/ f59 1 22865"/>
                <a:gd name="f86" fmla="*/ f60 1 22865"/>
                <a:gd name="f87" fmla="*/ f61 1 22865"/>
                <a:gd name="f88" fmla="*/ f62 1 22865"/>
                <a:gd name="f89" fmla="*/ f63 1 595772"/>
                <a:gd name="f90" fmla="*/ f64 1 595772"/>
                <a:gd name="f91" fmla="*/ f31 1 f38"/>
                <a:gd name="f92" fmla="*/ f32 1 f38"/>
                <a:gd name="f93" fmla="*/ f31 1 f39"/>
                <a:gd name="f94" fmla="*/ f33 1 f39"/>
                <a:gd name="f95" fmla="*/ f66 1 f38"/>
                <a:gd name="f96" fmla="*/ f67 1 f39"/>
                <a:gd name="f97" fmla="*/ f68 1 f38"/>
                <a:gd name="f98" fmla="*/ f69 1 f39"/>
                <a:gd name="f99" fmla="*/ f70 1 f39"/>
                <a:gd name="f100" fmla="*/ f71 1 f39"/>
                <a:gd name="f101" fmla="*/ f72 1 f39"/>
                <a:gd name="f102" fmla="*/ f73 1 f39"/>
                <a:gd name="f103" fmla="*/ f74 1 f39"/>
                <a:gd name="f104" fmla="*/ f75 1 f38"/>
                <a:gd name="f105" fmla="*/ f76 1 f39"/>
                <a:gd name="f106" fmla="*/ f77 1 f38"/>
                <a:gd name="f107" fmla="*/ f78 1 f39"/>
                <a:gd name="f108" fmla="*/ f79 1 f38"/>
                <a:gd name="f109" fmla="*/ f80 1 f39"/>
                <a:gd name="f110" fmla="*/ f81 1 f38"/>
                <a:gd name="f111" fmla="*/ f82 1 f39"/>
                <a:gd name="f112" fmla="*/ f83 1 f38"/>
                <a:gd name="f113" fmla="*/ f84 1 f38"/>
                <a:gd name="f114" fmla="*/ f85 1 f38"/>
                <a:gd name="f115" fmla="*/ f86 1 f38"/>
                <a:gd name="f116" fmla="*/ f87 1 f38"/>
                <a:gd name="f117" fmla="*/ f88 1 f38"/>
                <a:gd name="f118" fmla="*/ f89 1 f39"/>
                <a:gd name="f119" fmla="*/ f90 1 f39"/>
                <a:gd name="f120" fmla="*/ f91 f29 1"/>
                <a:gd name="f121" fmla="*/ f92 f29 1"/>
                <a:gd name="f122" fmla="*/ f94 f30 1"/>
                <a:gd name="f123" fmla="*/ f93 f30 1"/>
                <a:gd name="f124" fmla="*/ f95 f29 1"/>
                <a:gd name="f125" fmla="*/ f96 f30 1"/>
                <a:gd name="f126" fmla="*/ f97 f29 1"/>
                <a:gd name="f127" fmla="*/ f98 f30 1"/>
                <a:gd name="f128" fmla="*/ f99 f30 1"/>
                <a:gd name="f129" fmla="*/ f100 f30 1"/>
                <a:gd name="f130" fmla="*/ f101 f30 1"/>
                <a:gd name="f131" fmla="*/ f102 f30 1"/>
                <a:gd name="f132" fmla="*/ f103 f30 1"/>
                <a:gd name="f133" fmla="*/ f104 f29 1"/>
                <a:gd name="f134" fmla="*/ f105 f30 1"/>
                <a:gd name="f135" fmla="*/ f106 f29 1"/>
                <a:gd name="f136" fmla="*/ f107 f30 1"/>
                <a:gd name="f137" fmla="*/ f108 f29 1"/>
                <a:gd name="f138" fmla="*/ f109 f30 1"/>
                <a:gd name="f139" fmla="*/ f110 f29 1"/>
                <a:gd name="f140" fmla="*/ f111 f30 1"/>
                <a:gd name="f141" fmla="*/ f112 f29 1"/>
                <a:gd name="f142" fmla="*/ f113 f29 1"/>
                <a:gd name="f143" fmla="*/ f114 f29 1"/>
                <a:gd name="f144" fmla="*/ f115 f29 1"/>
                <a:gd name="f145" fmla="*/ f116 f29 1"/>
                <a:gd name="f146" fmla="*/ f117 f29 1"/>
                <a:gd name="f147" fmla="*/ f118 f30 1"/>
                <a:gd name="f148" fmla="*/ f119 f30 1"/>
              </a:gdLst>
              <a:ahLst/>
              <a:cxnLst>
                <a:cxn ang="3cd4">
                  <a:pos x="hc" y="t"/>
                </a:cxn>
                <a:cxn ang="0">
                  <a:pos x="r" y="vc"/>
                </a:cxn>
                <a:cxn ang="cd4">
                  <a:pos x="hc" y="b"/>
                </a:cxn>
                <a:cxn ang="cd2">
                  <a:pos x="l" y="vc"/>
                </a:cxn>
                <a:cxn ang="f65">
                  <a:pos x="f124" y="f125"/>
                </a:cxn>
                <a:cxn ang="f65">
                  <a:pos x="f126" y="f127"/>
                </a:cxn>
                <a:cxn ang="f65">
                  <a:pos x="f126" y="f127"/>
                </a:cxn>
                <a:cxn ang="f65">
                  <a:pos x="f126" y="f128"/>
                </a:cxn>
                <a:cxn ang="f65">
                  <a:pos x="f124" y="f129"/>
                </a:cxn>
                <a:cxn ang="f65">
                  <a:pos x="f124" y="f130"/>
                </a:cxn>
                <a:cxn ang="f65">
                  <a:pos x="f124" y="f131"/>
                </a:cxn>
                <a:cxn ang="f65">
                  <a:pos x="f124" y="f132"/>
                </a:cxn>
                <a:cxn ang="f65">
                  <a:pos x="f133" y="f134"/>
                </a:cxn>
                <a:cxn ang="f65">
                  <a:pos x="f135" y="f136"/>
                </a:cxn>
                <a:cxn ang="f65">
                  <a:pos x="f137" y="f138"/>
                </a:cxn>
                <a:cxn ang="f65">
                  <a:pos x="f139" y="f140"/>
                </a:cxn>
                <a:cxn ang="f65">
                  <a:pos x="f141" y="f140"/>
                </a:cxn>
                <a:cxn ang="f65">
                  <a:pos x="f142" y="f140"/>
                </a:cxn>
                <a:cxn ang="f65">
                  <a:pos x="f143" y="f140"/>
                </a:cxn>
                <a:cxn ang="f65">
                  <a:pos x="f144" y="f140"/>
                </a:cxn>
                <a:cxn ang="f65">
                  <a:pos x="f145" y="f140"/>
                </a:cxn>
                <a:cxn ang="f65">
                  <a:pos x="f146" y="f131"/>
                </a:cxn>
                <a:cxn ang="f65">
                  <a:pos x="f146" y="f147"/>
                </a:cxn>
                <a:cxn ang="f65">
                  <a:pos x="f143" y="f148"/>
                </a:cxn>
                <a:cxn ang="f65">
                  <a:pos x="f124" y="f125"/>
                </a:cxn>
              </a:cxnLst>
              <a:rect l="f120" t="f123" r="f121" b="f122"/>
              <a:pathLst>
                <a:path w="22865" h="595772">
                  <a:moveTo>
                    <a:pt x="f8" y="f9"/>
                  </a:moveTo>
                  <a:cubicBezTo>
                    <a:pt x="f10" y="f9"/>
                    <a:pt x="f6" y="f11"/>
                    <a:pt x="f6" y="f12"/>
                  </a:cubicBezTo>
                  <a:cubicBezTo>
                    <a:pt x="f6" y="f12"/>
                    <a:pt x="f6" y="f12"/>
                    <a:pt x="f6" y="f12"/>
                  </a:cubicBezTo>
                  <a:lnTo>
                    <a:pt x="f6" y="f13"/>
                  </a:lnTo>
                  <a:lnTo>
                    <a:pt x="f8" y="f14"/>
                  </a:lnTo>
                  <a:lnTo>
                    <a:pt x="f8" y="f15"/>
                  </a:lnTo>
                  <a:cubicBezTo>
                    <a:pt x="f8" y="f15"/>
                    <a:pt x="f8" y="f16"/>
                    <a:pt x="f8" y="f16"/>
                  </a:cubicBezTo>
                  <a:cubicBezTo>
                    <a:pt x="f8" y="f16"/>
                    <a:pt x="f8" y="f17"/>
                    <a:pt x="f8" y="f17"/>
                  </a:cubicBezTo>
                  <a:lnTo>
                    <a:pt x="f18" y="f19"/>
                  </a:lnTo>
                  <a:lnTo>
                    <a:pt x="f20" y="f21"/>
                  </a:lnTo>
                  <a:lnTo>
                    <a:pt x="f14" y="f22"/>
                  </a:lnTo>
                  <a:lnTo>
                    <a:pt x="f23" y="f5"/>
                  </a:lnTo>
                  <a:lnTo>
                    <a:pt x="f24" y="f5"/>
                  </a:lnTo>
                  <a:cubicBezTo>
                    <a:pt x="f24" y="f5"/>
                    <a:pt x="f15" y="f5"/>
                    <a:pt x="f15" y="f5"/>
                  </a:cubicBezTo>
                  <a:lnTo>
                    <a:pt x="f25" y="f5"/>
                  </a:lnTo>
                  <a:lnTo>
                    <a:pt x="f17" y="f5"/>
                  </a:lnTo>
                  <a:lnTo>
                    <a:pt x="f19" y="f5"/>
                  </a:lnTo>
                  <a:cubicBezTo>
                    <a:pt x="f22" y="f22"/>
                    <a:pt x="f5" y="f19"/>
                    <a:pt x="f5" y="f16"/>
                  </a:cubicBezTo>
                  <a:lnTo>
                    <a:pt x="f5" y="f26"/>
                  </a:lnTo>
                  <a:lnTo>
                    <a:pt x="f25" y="f27"/>
                  </a:lnTo>
                  <a:cubicBezTo>
                    <a:pt x="f15" y="f1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306">
              <a:extLst>
                <a:ext uri="{FF2B5EF4-FFF2-40B4-BE49-F238E27FC236}">
                  <a16:creationId xmlns:a16="http://schemas.microsoft.com/office/drawing/2014/main" id="{1CEA8517-ABFB-B56B-9045-42D38E57B4AB}"/>
                </a:ext>
              </a:extLst>
            </p:cNvPr>
            <p:cNvSpPr/>
            <p:nvPr/>
          </p:nvSpPr>
          <p:spPr>
            <a:xfrm>
              <a:off x="4454920" y="6351276"/>
              <a:ext cx="15243" cy="30732"/>
            </a:xfrm>
            <a:custGeom>
              <a:avLst/>
              <a:gdLst>
                <a:gd name="f0" fmla="val 10800000"/>
                <a:gd name="f1" fmla="val 5400000"/>
                <a:gd name="f2" fmla="val 180"/>
                <a:gd name="f3" fmla="val w"/>
                <a:gd name="f4" fmla="val h"/>
                <a:gd name="f5" fmla="val 0"/>
                <a:gd name="f6" fmla="val 15243"/>
                <a:gd name="f7" fmla="val 30736"/>
                <a:gd name="f8" fmla="val 10162"/>
                <a:gd name="f9" fmla="val 24385"/>
                <a:gd name="f10" fmla="val 25655"/>
                <a:gd name="f11" fmla="val 6601"/>
                <a:gd name="f12" fmla="val 2790"/>
                <a:gd name="f13" fmla="val 11433"/>
                <a:gd name="f14" fmla="val -1021"/>
                <a:gd name="f15" fmla="val 6351"/>
                <a:gd name="f16" fmla="val 249"/>
                <a:gd name="f17" fmla="val 2540"/>
                <a:gd name="f18" fmla="val 26926"/>
                <a:gd name="f19" fmla="val 29466"/>
                <a:gd name="f20" fmla="val 28196"/>
                <a:gd name="f21" fmla="val 1270"/>
                <a:gd name="f22" fmla="val 5081"/>
                <a:gd name="f23" fmla="val 21845"/>
                <a:gd name="f24" fmla="+- 0 0 -90"/>
                <a:gd name="f25" fmla="*/ f3 1 15243"/>
                <a:gd name="f26" fmla="*/ f4 1 30736"/>
                <a:gd name="f27" fmla="val f5"/>
                <a:gd name="f28" fmla="val f6"/>
                <a:gd name="f29" fmla="val f7"/>
                <a:gd name="f30" fmla="*/ f24 f0 1"/>
                <a:gd name="f31" fmla="+- f29 0 f27"/>
                <a:gd name="f32" fmla="+- f28 0 f27"/>
                <a:gd name="f33" fmla="*/ f30 1 f2"/>
                <a:gd name="f34" fmla="*/ f32 1 15243"/>
                <a:gd name="f35" fmla="*/ f31 1 30736"/>
                <a:gd name="f36" fmla="*/ 10162 f32 1"/>
                <a:gd name="f37" fmla="*/ 24385 f31 1"/>
                <a:gd name="f38" fmla="*/ 15243 f32 1"/>
                <a:gd name="f39" fmla="*/ 25655 f31 1"/>
                <a:gd name="f40" fmla="*/ 6601 f31 1"/>
                <a:gd name="f41" fmla="*/ 6351 f32 1"/>
                <a:gd name="f42" fmla="*/ 249 f31 1"/>
                <a:gd name="f43" fmla="*/ 0 f32 1"/>
                <a:gd name="f44" fmla="*/ 26926 f31 1"/>
                <a:gd name="f45" fmla="*/ 30736 f31 1"/>
                <a:gd name="f46" fmla="*/ 28196 f31 1"/>
                <a:gd name="f47" fmla="+- f33 0 f1"/>
                <a:gd name="f48" fmla="*/ f36 1 15243"/>
                <a:gd name="f49" fmla="*/ f37 1 30736"/>
                <a:gd name="f50" fmla="*/ f38 1 15243"/>
                <a:gd name="f51" fmla="*/ f39 1 30736"/>
                <a:gd name="f52" fmla="*/ f40 1 30736"/>
                <a:gd name="f53" fmla="*/ f41 1 15243"/>
                <a:gd name="f54" fmla="*/ f42 1 30736"/>
                <a:gd name="f55" fmla="*/ f43 1 15243"/>
                <a:gd name="f56" fmla="*/ f44 1 30736"/>
                <a:gd name="f57" fmla="*/ f45 1 30736"/>
                <a:gd name="f58" fmla="*/ f46 1 30736"/>
                <a:gd name="f59" fmla="*/ f27 1 f34"/>
                <a:gd name="f60" fmla="*/ f28 1 f34"/>
                <a:gd name="f61" fmla="*/ f27 1 f35"/>
                <a:gd name="f62" fmla="*/ f29 1 f35"/>
                <a:gd name="f63" fmla="*/ f48 1 f34"/>
                <a:gd name="f64" fmla="*/ f49 1 f35"/>
                <a:gd name="f65" fmla="*/ f50 1 f34"/>
                <a:gd name="f66" fmla="*/ f51 1 f35"/>
                <a:gd name="f67" fmla="*/ f52 1 f35"/>
                <a:gd name="f68" fmla="*/ f53 1 f34"/>
                <a:gd name="f69" fmla="*/ f54 1 f35"/>
                <a:gd name="f70" fmla="*/ f55 1 f34"/>
                <a:gd name="f71" fmla="*/ f56 1 f35"/>
                <a:gd name="f72" fmla="*/ f57 1 f35"/>
                <a:gd name="f73" fmla="*/ f58 1 f35"/>
                <a:gd name="f74" fmla="*/ f59 f25 1"/>
                <a:gd name="f75" fmla="*/ f60 f25 1"/>
                <a:gd name="f76" fmla="*/ f62 f26 1"/>
                <a:gd name="f77" fmla="*/ f61 f26 1"/>
                <a:gd name="f78" fmla="*/ f63 f25 1"/>
                <a:gd name="f79" fmla="*/ f64 f26 1"/>
                <a:gd name="f80" fmla="*/ f65 f25 1"/>
                <a:gd name="f81" fmla="*/ f66 f26 1"/>
                <a:gd name="f82" fmla="*/ f67 f26 1"/>
                <a:gd name="f83" fmla="*/ f68 f25 1"/>
                <a:gd name="f84" fmla="*/ f69 f26 1"/>
                <a:gd name="f85" fmla="*/ f70 f25 1"/>
                <a:gd name="f86" fmla="*/ f71 f26 1"/>
                <a:gd name="f87" fmla="*/ f72 f26 1"/>
                <a:gd name="f88" fmla="*/ f73 f26 1"/>
              </a:gdLst>
              <a:ahLst/>
              <a:cxnLst>
                <a:cxn ang="3cd4">
                  <a:pos x="hc" y="t"/>
                </a:cxn>
                <a:cxn ang="0">
                  <a:pos x="r" y="vc"/>
                </a:cxn>
                <a:cxn ang="cd4">
                  <a:pos x="hc" y="b"/>
                </a:cxn>
                <a:cxn ang="cd2">
                  <a:pos x="l" y="vc"/>
                </a:cxn>
                <a:cxn ang="f47">
                  <a:pos x="f78" y="f79"/>
                </a:cxn>
                <a:cxn ang="f47">
                  <a:pos x="f80" y="f81"/>
                </a:cxn>
                <a:cxn ang="f47">
                  <a:pos x="f80" y="f82"/>
                </a:cxn>
                <a:cxn ang="f47">
                  <a:pos x="f83" y="f84"/>
                </a:cxn>
                <a:cxn ang="f47">
                  <a:pos x="f85" y="f82"/>
                </a:cxn>
                <a:cxn ang="f47">
                  <a:pos x="f85" y="f86"/>
                </a:cxn>
                <a:cxn ang="f47">
                  <a:pos x="f85" y="f87"/>
                </a:cxn>
                <a:cxn ang="f47">
                  <a:pos x="f85" y="f87"/>
                </a:cxn>
                <a:cxn ang="f47">
                  <a:pos x="f85" y="f88"/>
                </a:cxn>
                <a:cxn ang="f47">
                  <a:pos x="f78" y="f79"/>
                </a:cxn>
                <a:cxn ang="f47">
                  <a:pos x="f78" y="f79"/>
                </a:cxn>
              </a:cxnLst>
              <a:rect l="f74" t="f77" r="f75" b="f76"/>
              <a:pathLst>
                <a:path w="15243" h="30736">
                  <a:moveTo>
                    <a:pt x="f8" y="f9"/>
                  </a:moveTo>
                  <a:lnTo>
                    <a:pt x="f6" y="f10"/>
                  </a:lnTo>
                  <a:lnTo>
                    <a:pt x="f6" y="f11"/>
                  </a:lnTo>
                  <a:cubicBezTo>
                    <a:pt x="f6" y="f12"/>
                    <a:pt x="f13" y="f14"/>
                    <a:pt x="f15" y="f16"/>
                  </a:cubicBezTo>
                  <a:cubicBezTo>
                    <a:pt x="f17" y="f16"/>
                    <a:pt x="f5" y="f12"/>
                    <a:pt x="f5" y="f11"/>
                  </a:cubicBezTo>
                  <a:lnTo>
                    <a:pt x="f5" y="f18"/>
                  </a:lnTo>
                  <a:lnTo>
                    <a:pt x="f5" y="f7"/>
                  </a:lnTo>
                  <a:lnTo>
                    <a:pt x="f5" y="f7"/>
                  </a:lnTo>
                  <a:cubicBezTo>
                    <a:pt x="f5" y="f19"/>
                    <a:pt x="f5" y="f19"/>
                    <a:pt x="f5" y="f20"/>
                  </a:cubicBezTo>
                  <a:cubicBezTo>
                    <a:pt x="f21" y="f9"/>
                    <a:pt x="f22" y="f23"/>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307">
              <a:extLst>
                <a:ext uri="{FF2B5EF4-FFF2-40B4-BE49-F238E27FC236}">
                  <a16:creationId xmlns:a16="http://schemas.microsoft.com/office/drawing/2014/main" id="{612175B2-DC1D-4274-6F31-07328A88549A}"/>
                </a:ext>
              </a:extLst>
            </p:cNvPr>
            <p:cNvSpPr/>
            <p:nvPr/>
          </p:nvSpPr>
          <p:spPr>
            <a:xfrm>
              <a:off x="1387163" y="4838593"/>
              <a:ext cx="55888" cy="47000"/>
            </a:xfrm>
            <a:custGeom>
              <a:avLst/>
              <a:gdLst>
                <a:gd name="f0" fmla="val 10800000"/>
                <a:gd name="f1" fmla="val 5400000"/>
                <a:gd name="f2" fmla="val 180"/>
                <a:gd name="f3" fmla="val w"/>
                <a:gd name="f4" fmla="val h"/>
                <a:gd name="f5" fmla="val 0"/>
                <a:gd name="f6" fmla="val 55892"/>
                <a:gd name="f7" fmla="val 47001"/>
                <a:gd name="f8" fmla="val 50812"/>
                <a:gd name="f9" fmla="val 6352"/>
                <a:gd name="f10" fmla="val 48271"/>
                <a:gd name="f11" fmla="val 1270"/>
                <a:gd name="f12" fmla="val 10162"/>
                <a:gd name="f13" fmla="val 26676"/>
                <a:gd name="f14" fmla="val 34298"/>
                <a:gd name="f15" fmla="val 3811"/>
                <a:gd name="f16" fmla="val 31758"/>
                <a:gd name="f17" fmla="val 7622"/>
                <a:gd name="f18" fmla="val 33028"/>
                <a:gd name="f19" fmla="val 36839"/>
                <a:gd name="f20" fmla="val 12703"/>
                <a:gd name="f21" fmla="val 40650"/>
                <a:gd name="f22" fmla="val 11433"/>
                <a:gd name="f23" fmla="val 44461"/>
                <a:gd name="f24" fmla="val 55893"/>
                <a:gd name="f25" fmla="val 13973"/>
                <a:gd name="f26" fmla="val 53352"/>
                <a:gd name="f27" fmla="val 52082"/>
                <a:gd name="f28" fmla="val 10163"/>
                <a:gd name="f29" fmla="+- 0 0 -90"/>
                <a:gd name="f30" fmla="*/ f3 1 55892"/>
                <a:gd name="f31" fmla="*/ f4 1 47001"/>
                <a:gd name="f32" fmla="val f5"/>
                <a:gd name="f33" fmla="val f6"/>
                <a:gd name="f34" fmla="val f7"/>
                <a:gd name="f35" fmla="*/ f29 f0 1"/>
                <a:gd name="f36" fmla="+- f34 0 f32"/>
                <a:gd name="f37" fmla="+- f33 0 f32"/>
                <a:gd name="f38" fmla="*/ f35 1 f2"/>
                <a:gd name="f39" fmla="*/ f37 1 55892"/>
                <a:gd name="f40" fmla="*/ f36 1 47001"/>
                <a:gd name="f41" fmla="*/ 50812 f37 1"/>
                <a:gd name="f42" fmla="*/ 6352 f36 1"/>
                <a:gd name="f43" fmla="*/ 0 f36 1"/>
                <a:gd name="f44" fmla="*/ 48271 f37 1"/>
                <a:gd name="f45" fmla="*/ 1270 f36 1"/>
                <a:gd name="f46" fmla="*/ 10162 f37 1"/>
                <a:gd name="f47" fmla="*/ 26676 f36 1"/>
                <a:gd name="f48" fmla="*/ 0 f37 1"/>
                <a:gd name="f49" fmla="*/ 34298 f36 1"/>
                <a:gd name="f50" fmla="*/ 36839 f36 1"/>
                <a:gd name="f51" fmla="*/ 7622 f37 1"/>
                <a:gd name="f52" fmla="*/ 47001 f36 1"/>
                <a:gd name="f53" fmla="*/ 55893 f37 1"/>
                <a:gd name="f54" fmla="*/ 13973 f36 1"/>
                <a:gd name="f55" fmla="+- f38 0 f1"/>
                <a:gd name="f56" fmla="*/ f41 1 55892"/>
                <a:gd name="f57" fmla="*/ f42 1 47001"/>
                <a:gd name="f58" fmla="*/ f43 1 47001"/>
                <a:gd name="f59" fmla="*/ f44 1 55892"/>
                <a:gd name="f60" fmla="*/ f45 1 47001"/>
                <a:gd name="f61" fmla="*/ f46 1 55892"/>
                <a:gd name="f62" fmla="*/ f47 1 47001"/>
                <a:gd name="f63" fmla="*/ f48 1 55892"/>
                <a:gd name="f64" fmla="*/ f49 1 47001"/>
                <a:gd name="f65" fmla="*/ f50 1 47001"/>
                <a:gd name="f66" fmla="*/ f51 1 55892"/>
                <a:gd name="f67" fmla="*/ f52 1 47001"/>
                <a:gd name="f68" fmla="*/ f53 1 55892"/>
                <a:gd name="f69" fmla="*/ f54 1 47001"/>
                <a:gd name="f70" fmla="*/ f32 1 f39"/>
                <a:gd name="f71" fmla="*/ f33 1 f39"/>
                <a:gd name="f72" fmla="*/ f32 1 f40"/>
                <a:gd name="f73" fmla="*/ f34 1 f40"/>
                <a:gd name="f74" fmla="*/ f56 1 f39"/>
                <a:gd name="f75" fmla="*/ f57 1 f40"/>
                <a:gd name="f76" fmla="*/ f58 1 f40"/>
                <a:gd name="f77" fmla="*/ f59 1 f39"/>
                <a:gd name="f78" fmla="*/ f60 1 f40"/>
                <a:gd name="f79" fmla="*/ f61 1 f39"/>
                <a:gd name="f80" fmla="*/ f62 1 f40"/>
                <a:gd name="f81" fmla="*/ f63 1 f39"/>
                <a:gd name="f82" fmla="*/ f64 1 f40"/>
                <a:gd name="f83" fmla="*/ f65 1 f40"/>
                <a:gd name="f84" fmla="*/ f66 1 f39"/>
                <a:gd name="f85" fmla="*/ f67 1 f40"/>
                <a:gd name="f86" fmla="*/ f68 1 f39"/>
                <a:gd name="f87" fmla="*/ f69 1 f40"/>
                <a:gd name="f88" fmla="*/ f70 f30 1"/>
                <a:gd name="f89" fmla="*/ f71 f30 1"/>
                <a:gd name="f90" fmla="*/ f73 f31 1"/>
                <a:gd name="f91" fmla="*/ f72 f31 1"/>
                <a:gd name="f92" fmla="*/ f74 f30 1"/>
                <a:gd name="f93" fmla="*/ f75 f31 1"/>
                <a:gd name="f94" fmla="*/ f76 f31 1"/>
                <a:gd name="f95" fmla="*/ f77 f30 1"/>
                <a:gd name="f96" fmla="*/ f78 f31 1"/>
                <a:gd name="f97" fmla="*/ f79 f30 1"/>
                <a:gd name="f98" fmla="*/ f80 f31 1"/>
                <a:gd name="f99" fmla="*/ f81 f30 1"/>
                <a:gd name="f100" fmla="*/ f82 f31 1"/>
                <a:gd name="f101" fmla="*/ f83 f31 1"/>
                <a:gd name="f102" fmla="*/ f84 f30 1"/>
                <a:gd name="f103" fmla="*/ f85 f31 1"/>
                <a:gd name="f104" fmla="*/ f86 f30 1"/>
                <a:gd name="f105" fmla="*/ f87 f31 1"/>
              </a:gdLst>
              <a:ahLst/>
              <a:cxnLst>
                <a:cxn ang="3cd4">
                  <a:pos x="hc" y="t"/>
                </a:cxn>
                <a:cxn ang="0">
                  <a:pos x="r" y="vc"/>
                </a:cxn>
                <a:cxn ang="cd4">
                  <a:pos x="hc" y="b"/>
                </a:cxn>
                <a:cxn ang="cd2">
                  <a:pos x="l" y="vc"/>
                </a:cxn>
                <a:cxn ang="f55">
                  <a:pos x="f92" y="f93"/>
                </a:cxn>
                <a:cxn ang="f55">
                  <a:pos x="f92" y="f94"/>
                </a:cxn>
                <a:cxn ang="f55">
                  <a:pos x="f95" y="f96"/>
                </a:cxn>
                <a:cxn ang="f55">
                  <a:pos x="f97" y="f98"/>
                </a:cxn>
                <a:cxn ang="f55">
                  <a:pos x="f99" y="f100"/>
                </a:cxn>
                <a:cxn ang="f55">
                  <a:pos x="f97" y="f101"/>
                </a:cxn>
                <a:cxn ang="f55">
                  <a:pos x="f102" y="f103"/>
                </a:cxn>
                <a:cxn ang="f55">
                  <a:pos x="f104" y="f105"/>
                </a:cxn>
                <a:cxn ang="f55">
                  <a:pos x="f92" y="f93"/>
                </a:cxn>
              </a:cxnLst>
              <a:rect l="f88" t="f91" r="f89" b="f90"/>
              <a:pathLst>
                <a:path w="55892" h="47001">
                  <a:moveTo>
                    <a:pt x="f8" y="f9"/>
                  </a:moveTo>
                  <a:lnTo>
                    <a:pt x="f8" y="f5"/>
                  </a:lnTo>
                  <a:lnTo>
                    <a:pt x="f10" y="f11"/>
                  </a:lnTo>
                  <a:lnTo>
                    <a:pt x="f12" y="f13"/>
                  </a:lnTo>
                  <a:lnTo>
                    <a:pt x="f5" y="f14"/>
                  </a:lnTo>
                  <a:cubicBezTo>
                    <a:pt x="f15" y="f16"/>
                    <a:pt x="f17" y="f18"/>
                    <a:pt x="f12" y="f19"/>
                  </a:cubicBezTo>
                  <a:cubicBezTo>
                    <a:pt x="f20" y="f21"/>
                    <a:pt x="f22" y="f23"/>
                    <a:pt x="f17" y="f7"/>
                  </a:cubicBezTo>
                  <a:lnTo>
                    <a:pt x="f24" y="f25"/>
                  </a:lnTo>
                  <a:cubicBezTo>
                    <a:pt x="f26" y="f20"/>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308">
              <a:extLst>
                <a:ext uri="{FF2B5EF4-FFF2-40B4-BE49-F238E27FC236}">
                  <a16:creationId xmlns:a16="http://schemas.microsoft.com/office/drawing/2014/main" id="{C02787BD-EBBD-2FEB-2A31-D2741AE92401}"/>
                </a:ext>
              </a:extLst>
            </p:cNvPr>
            <p:cNvSpPr/>
            <p:nvPr/>
          </p:nvSpPr>
          <p:spPr>
            <a:xfrm>
              <a:off x="1451948" y="4830967"/>
              <a:ext cx="7616" cy="16514"/>
            </a:xfrm>
            <a:custGeom>
              <a:avLst/>
              <a:gdLst>
                <a:gd name="f0" fmla="val 10800000"/>
                <a:gd name="f1" fmla="val 5400000"/>
                <a:gd name="f2" fmla="val 180"/>
                <a:gd name="f3" fmla="val w"/>
                <a:gd name="f4" fmla="val h"/>
                <a:gd name="f5" fmla="val 0"/>
                <a:gd name="f6" fmla="val 7621"/>
                <a:gd name="f7" fmla="val 16514"/>
                <a:gd name="f8" fmla="val 1270"/>
                <a:gd name="f9" fmla="val 13973"/>
                <a:gd name="f10" fmla="val 15244"/>
                <a:gd name="f11" fmla="val 2541"/>
                <a:gd name="f12" fmla="val 5081"/>
                <a:gd name="f13" fmla="val 6351"/>
                <a:gd name="f14" fmla="val 12703"/>
                <a:gd name="f15" fmla="val 11433"/>
                <a:gd name="f16" fmla="val 7622"/>
                <a:gd name="f17" fmla="val 8892"/>
                <a:gd name="f18" fmla="val 6352"/>
                <a:gd name="f19" fmla="val 5082"/>
                <a:gd name="f20" fmla="+- 0 0 -90"/>
                <a:gd name="f21" fmla="*/ f3 1 7621"/>
                <a:gd name="f22" fmla="*/ f4 1 16514"/>
                <a:gd name="f23" fmla="val f5"/>
                <a:gd name="f24" fmla="val f6"/>
                <a:gd name="f25" fmla="val f7"/>
                <a:gd name="f26" fmla="*/ f20 f0 1"/>
                <a:gd name="f27" fmla="+- f25 0 f23"/>
                <a:gd name="f28" fmla="+- f24 0 f23"/>
                <a:gd name="f29" fmla="*/ f26 1 f2"/>
                <a:gd name="f30" fmla="*/ f28 1 7621"/>
                <a:gd name="f31" fmla="*/ f27 1 16514"/>
                <a:gd name="f32" fmla="*/ 0 f28 1"/>
                <a:gd name="f33" fmla="*/ 0 f27 1"/>
                <a:gd name="f34" fmla="*/ 1270 f28 1"/>
                <a:gd name="f35" fmla="*/ 13973 f27 1"/>
                <a:gd name="f36" fmla="*/ 16514 f27 1"/>
                <a:gd name="f37" fmla="*/ 2541 f28 1"/>
                <a:gd name="f38" fmla="*/ 5081 f28 1"/>
                <a:gd name="f39" fmla="*/ 6351 f28 1"/>
                <a:gd name="f40" fmla="*/ 12703 f27 1"/>
                <a:gd name="f41" fmla="*/ 7622 f28 1"/>
                <a:gd name="f42" fmla="*/ 11433 f27 1"/>
                <a:gd name="f43" fmla="*/ 8892 f27 1"/>
                <a:gd name="f44" fmla="*/ 7622 f27 1"/>
                <a:gd name="f45" fmla="*/ 2541 f27 1"/>
                <a:gd name="f46" fmla="+- f29 0 f1"/>
                <a:gd name="f47" fmla="*/ f32 1 7621"/>
                <a:gd name="f48" fmla="*/ f33 1 16514"/>
                <a:gd name="f49" fmla="*/ f34 1 7621"/>
                <a:gd name="f50" fmla="*/ f35 1 16514"/>
                <a:gd name="f51" fmla="*/ f36 1 16514"/>
                <a:gd name="f52" fmla="*/ f37 1 7621"/>
                <a:gd name="f53" fmla="*/ f38 1 7621"/>
                <a:gd name="f54" fmla="*/ f39 1 7621"/>
                <a:gd name="f55" fmla="*/ f40 1 16514"/>
                <a:gd name="f56" fmla="*/ f41 1 7621"/>
                <a:gd name="f57" fmla="*/ f42 1 16514"/>
                <a:gd name="f58" fmla="*/ f43 1 16514"/>
                <a:gd name="f59" fmla="*/ f44 1 16514"/>
                <a:gd name="f60" fmla="*/ f45 1 16514"/>
                <a:gd name="f61" fmla="*/ f23 1 f30"/>
                <a:gd name="f62" fmla="*/ f24 1 f30"/>
                <a:gd name="f63" fmla="*/ f23 1 f31"/>
                <a:gd name="f64" fmla="*/ f25 1 f31"/>
                <a:gd name="f65" fmla="*/ f47 1 f30"/>
                <a:gd name="f66" fmla="*/ f48 1 f31"/>
                <a:gd name="f67" fmla="*/ f49 1 f30"/>
                <a:gd name="f68" fmla="*/ f50 1 f31"/>
                <a:gd name="f69" fmla="*/ f51 1 f31"/>
                <a:gd name="f70" fmla="*/ f52 1 f30"/>
                <a:gd name="f71" fmla="*/ f53 1 f30"/>
                <a:gd name="f72" fmla="*/ f54 1 f30"/>
                <a:gd name="f73" fmla="*/ f55 1 f31"/>
                <a:gd name="f74" fmla="*/ f56 1 f30"/>
                <a:gd name="f75" fmla="*/ f57 1 f31"/>
                <a:gd name="f76" fmla="*/ f58 1 f31"/>
                <a:gd name="f77" fmla="*/ f59 1 f31"/>
                <a:gd name="f78" fmla="*/ f60 1 f31"/>
                <a:gd name="f79" fmla="*/ f61 f21 1"/>
                <a:gd name="f80" fmla="*/ f62 f21 1"/>
                <a:gd name="f81" fmla="*/ f64 f22 1"/>
                <a:gd name="f82" fmla="*/ f63 f22 1"/>
                <a:gd name="f83" fmla="*/ f65 f21 1"/>
                <a:gd name="f84" fmla="*/ f66 f22 1"/>
                <a:gd name="f85" fmla="*/ f67 f21 1"/>
                <a:gd name="f86" fmla="*/ f68 f22 1"/>
                <a:gd name="f87" fmla="*/ f69 f22 1"/>
                <a:gd name="f88" fmla="*/ f70 f21 1"/>
                <a:gd name="f89" fmla="*/ f71 f21 1"/>
                <a:gd name="f90" fmla="*/ f72 f21 1"/>
                <a:gd name="f91" fmla="*/ f73 f22 1"/>
                <a:gd name="f92" fmla="*/ f74 f21 1"/>
                <a:gd name="f93" fmla="*/ f75 f22 1"/>
                <a:gd name="f94" fmla="*/ f76 f22 1"/>
                <a:gd name="f95" fmla="*/ f77 f22 1"/>
                <a:gd name="f96" fmla="*/ f78 f22 1"/>
              </a:gdLst>
              <a:ahLst/>
              <a:cxnLst>
                <a:cxn ang="3cd4">
                  <a:pos x="hc" y="t"/>
                </a:cxn>
                <a:cxn ang="0">
                  <a:pos x="r" y="vc"/>
                </a:cxn>
                <a:cxn ang="cd4">
                  <a:pos x="hc" y="b"/>
                </a:cxn>
                <a:cxn ang="cd2">
                  <a:pos x="l" y="vc"/>
                </a:cxn>
                <a:cxn ang="f46">
                  <a:pos x="f83" y="f84"/>
                </a:cxn>
                <a:cxn ang="f46">
                  <a:pos x="f85" y="f86"/>
                </a:cxn>
                <a:cxn ang="f46">
                  <a:pos x="f85" y="f87"/>
                </a:cxn>
                <a:cxn ang="f46">
                  <a:pos x="f88" y="f87"/>
                </a:cxn>
                <a:cxn ang="f46">
                  <a:pos x="f89" y="f86"/>
                </a:cxn>
                <a:cxn ang="f46">
                  <a:pos x="f89" y="f86"/>
                </a:cxn>
                <a:cxn ang="f46">
                  <a:pos x="f89" y="f86"/>
                </a:cxn>
                <a:cxn ang="f46">
                  <a:pos x="f90" y="f91"/>
                </a:cxn>
                <a:cxn ang="f46">
                  <a:pos x="f92" y="f93"/>
                </a:cxn>
                <a:cxn ang="f46">
                  <a:pos x="f92" y="f94"/>
                </a:cxn>
                <a:cxn ang="f46">
                  <a:pos x="f92" y="f94"/>
                </a:cxn>
                <a:cxn ang="f46">
                  <a:pos x="f92" y="f95"/>
                </a:cxn>
                <a:cxn ang="f46">
                  <a:pos x="f90" y="f96"/>
                </a:cxn>
                <a:cxn ang="f46">
                  <a:pos x="f83" y="f84"/>
                </a:cxn>
              </a:cxnLst>
              <a:rect l="f79" t="f82" r="f80" b="f81"/>
              <a:pathLst>
                <a:path w="7621" h="16514">
                  <a:moveTo>
                    <a:pt x="f5" y="f5"/>
                  </a:moveTo>
                  <a:lnTo>
                    <a:pt x="f8" y="f9"/>
                  </a:lnTo>
                  <a:cubicBezTo>
                    <a:pt x="f8" y="f10"/>
                    <a:pt x="f8" y="f10"/>
                    <a:pt x="f8" y="f7"/>
                  </a:cubicBezTo>
                  <a:lnTo>
                    <a:pt x="f11" y="f7"/>
                  </a:lnTo>
                  <a:lnTo>
                    <a:pt x="f12" y="f9"/>
                  </a:lnTo>
                  <a:lnTo>
                    <a:pt x="f12" y="f9"/>
                  </a:lnTo>
                  <a:lnTo>
                    <a:pt x="f12" y="f9"/>
                  </a:lnTo>
                  <a:lnTo>
                    <a:pt x="f13" y="f14"/>
                  </a:lnTo>
                  <a:cubicBezTo>
                    <a:pt x="f13" y="f14"/>
                    <a:pt x="f13" y="f15"/>
                    <a:pt x="f16" y="f15"/>
                  </a:cubicBezTo>
                  <a:lnTo>
                    <a:pt x="f16" y="f17"/>
                  </a:lnTo>
                  <a:lnTo>
                    <a:pt x="f16" y="f17"/>
                  </a:lnTo>
                  <a:cubicBezTo>
                    <a:pt x="f16" y="f17"/>
                    <a:pt x="f16" y="f16"/>
                    <a:pt x="f16" y="f16"/>
                  </a:cubicBezTo>
                  <a:cubicBezTo>
                    <a:pt x="f16" y="f18"/>
                    <a:pt x="f16" y="f19"/>
                    <a:pt x="f13" y="f11"/>
                  </a:cubicBezTo>
                  <a:cubicBezTo>
                    <a:pt x="f12" y="f8"/>
                    <a:pt x="f11"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309">
              <a:extLst>
                <a:ext uri="{FF2B5EF4-FFF2-40B4-BE49-F238E27FC236}">
                  <a16:creationId xmlns:a16="http://schemas.microsoft.com/office/drawing/2014/main" id="{30AA738A-FF2B-A4EE-160F-A0E5E9AC15C0}"/>
                </a:ext>
              </a:extLst>
            </p:cNvPr>
            <p:cNvSpPr/>
            <p:nvPr/>
          </p:nvSpPr>
          <p:spPr>
            <a:xfrm>
              <a:off x="1256321" y="4871566"/>
              <a:ext cx="143597" cy="97868"/>
            </a:xfrm>
            <a:custGeom>
              <a:avLst/>
              <a:gdLst>
                <a:gd name="f0" fmla="val 10800000"/>
                <a:gd name="f1" fmla="val 5400000"/>
                <a:gd name="f2" fmla="val 180"/>
                <a:gd name="f3" fmla="val w"/>
                <a:gd name="f4" fmla="val h"/>
                <a:gd name="f5" fmla="val 0"/>
                <a:gd name="f6" fmla="val 143594"/>
                <a:gd name="f7" fmla="val 97865"/>
                <a:gd name="f8" fmla="val 139732"/>
                <a:gd name="f9" fmla="val 14025"/>
                <a:gd name="f10" fmla="val 143543"/>
                <a:gd name="f11" fmla="val 11484"/>
                <a:gd name="f12" fmla="val 144813"/>
                <a:gd name="f13" fmla="val 6403"/>
                <a:gd name="f14" fmla="val 142273"/>
                <a:gd name="f15" fmla="val 3862"/>
                <a:gd name="f16" fmla="val 51"/>
                <a:gd name="f17" fmla="val 134651"/>
                <a:gd name="f18" fmla="val -1219"/>
                <a:gd name="f19" fmla="val 132110"/>
                <a:gd name="f20" fmla="val 1322"/>
                <a:gd name="f21" fmla="val 128300"/>
                <a:gd name="f22" fmla="val 91514"/>
                <a:gd name="f23" fmla="val 3811"/>
                <a:gd name="f24" fmla="val 92784"/>
                <a:gd name="f25" fmla="val 17784"/>
                <a:gd name="f26" fmla="+- 0 0 -90"/>
                <a:gd name="f27" fmla="*/ f3 1 143594"/>
                <a:gd name="f28" fmla="*/ f4 1 97865"/>
                <a:gd name="f29" fmla="val f5"/>
                <a:gd name="f30" fmla="val f6"/>
                <a:gd name="f31" fmla="val f7"/>
                <a:gd name="f32" fmla="*/ f26 f0 1"/>
                <a:gd name="f33" fmla="+- f31 0 f29"/>
                <a:gd name="f34" fmla="+- f30 0 f29"/>
                <a:gd name="f35" fmla="*/ f32 1 f2"/>
                <a:gd name="f36" fmla="*/ f34 1 143594"/>
                <a:gd name="f37" fmla="*/ f33 1 97865"/>
                <a:gd name="f38" fmla="*/ 139732 f34 1"/>
                <a:gd name="f39" fmla="*/ 14025 f33 1"/>
                <a:gd name="f40" fmla="*/ 142273 f34 1"/>
                <a:gd name="f41" fmla="*/ 3862 f33 1"/>
                <a:gd name="f42" fmla="*/ 132110 f34 1"/>
                <a:gd name="f43" fmla="*/ 1322 f33 1"/>
                <a:gd name="f44" fmla="*/ 128300 f34 1"/>
                <a:gd name="f45" fmla="*/ 0 f34 1"/>
                <a:gd name="f46" fmla="*/ 91514 f33 1"/>
                <a:gd name="f47" fmla="*/ 3811 f34 1"/>
                <a:gd name="f48" fmla="*/ 92784 f33 1"/>
                <a:gd name="f49" fmla="*/ 17784 f34 1"/>
                <a:gd name="f50" fmla="*/ 97865 f33 1"/>
                <a:gd name="f51" fmla="+- f35 0 f1"/>
                <a:gd name="f52" fmla="*/ f38 1 143594"/>
                <a:gd name="f53" fmla="*/ f39 1 97865"/>
                <a:gd name="f54" fmla="*/ f40 1 143594"/>
                <a:gd name="f55" fmla="*/ f41 1 97865"/>
                <a:gd name="f56" fmla="*/ f42 1 143594"/>
                <a:gd name="f57" fmla="*/ f43 1 97865"/>
                <a:gd name="f58" fmla="*/ f44 1 143594"/>
                <a:gd name="f59" fmla="*/ f45 1 143594"/>
                <a:gd name="f60" fmla="*/ f46 1 97865"/>
                <a:gd name="f61" fmla="*/ f47 1 143594"/>
                <a:gd name="f62" fmla="*/ f48 1 97865"/>
                <a:gd name="f63" fmla="*/ f49 1 143594"/>
                <a:gd name="f64" fmla="*/ f50 1 97865"/>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6"/>
                <a:gd name="f76" fmla="*/ f59 1 f36"/>
                <a:gd name="f77" fmla="*/ f60 1 f37"/>
                <a:gd name="f78" fmla="*/ f61 1 f36"/>
                <a:gd name="f79" fmla="*/ f62 1 f37"/>
                <a:gd name="f80" fmla="*/ f63 1 f36"/>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7 1"/>
                <a:gd name="f93" fmla="*/ f76 f27 1"/>
                <a:gd name="f94" fmla="*/ f77 f28 1"/>
                <a:gd name="f95" fmla="*/ f78 f27 1"/>
                <a:gd name="f96" fmla="*/ f79 f28 1"/>
                <a:gd name="f97" fmla="*/ f80 f27 1"/>
                <a:gd name="f98" fmla="*/ f81 f28 1"/>
              </a:gdLst>
              <a:ahLst/>
              <a:cxnLst>
                <a:cxn ang="3cd4">
                  <a:pos x="hc" y="t"/>
                </a:cxn>
                <a:cxn ang="0">
                  <a:pos x="r" y="vc"/>
                </a:cxn>
                <a:cxn ang="cd4">
                  <a:pos x="hc" y="b"/>
                </a:cxn>
                <a:cxn ang="cd2">
                  <a:pos x="l" y="vc"/>
                </a:cxn>
                <a:cxn ang="f51">
                  <a:pos x="f86" y="f87"/>
                </a:cxn>
                <a:cxn ang="f51">
                  <a:pos x="f88" y="f89"/>
                </a:cxn>
                <a:cxn ang="f51">
                  <a:pos x="f90" y="f91"/>
                </a:cxn>
                <a:cxn ang="f51">
                  <a:pos x="f90" y="f91"/>
                </a:cxn>
                <a:cxn ang="f51">
                  <a:pos x="f92" y="f89"/>
                </a:cxn>
                <a:cxn ang="f51">
                  <a:pos x="f93" y="f94"/>
                </a:cxn>
                <a:cxn ang="f51">
                  <a:pos x="f95" y="f96"/>
                </a:cxn>
                <a:cxn ang="f51">
                  <a:pos x="f97" y="f98"/>
                </a:cxn>
                <a:cxn ang="f51">
                  <a:pos x="f86" y="f87"/>
                </a:cxn>
              </a:cxnLst>
              <a:rect l="f82" t="f85" r="f83" b="f84"/>
              <a:pathLst>
                <a:path w="143594" h="97865">
                  <a:moveTo>
                    <a:pt x="f8" y="f9"/>
                  </a:moveTo>
                  <a:cubicBezTo>
                    <a:pt x="f10" y="f11"/>
                    <a:pt x="f12" y="f13"/>
                    <a:pt x="f14" y="f15"/>
                  </a:cubicBezTo>
                  <a:cubicBezTo>
                    <a:pt x="f8" y="f16"/>
                    <a:pt x="f17" y="f18"/>
                    <a:pt x="f19" y="f20"/>
                  </a:cubicBezTo>
                  <a:lnTo>
                    <a:pt x="f19" y="f20"/>
                  </a:lnTo>
                  <a:lnTo>
                    <a:pt x="f21" y="f15"/>
                  </a:lnTo>
                  <a:lnTo>
                    <a:pt x="f5" y="f22"/>
                  </a:lnTo>
                  <a:lnTo>
                    <a:pt x="f23" y="f24"/>
                  </a:lnTo>
                  <a:lnTo>
                    <a:pt x="f25"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310">
              <a:extLst>
                <a:ext uri="{FF2B5EF4-FFF2-40B4-BE49-F238E27FC236}">
                  <a16:creationId xmlns:a16="http://schemas.microsoft.com/office/drawing/2014/main" id="{6EE143E2-6475-F729-279C-A1E488C15C7F}"/>
                </a:ext>
              </a:extLst>
            </p:cNvPr>
            <p:cNvSpPr/>
            <p:nvPr/>
          </p:nvSpPr>
          <p:spPr>
            <a:xfrm>
              <a:off x="3838824" y="4883051"/>
              <a:ext cx="30486" cy="636422"/>
            </a:xfrm>
            <a:custGeom>
              <a:avLst/>
              <a:gdLst>
                <a:gd name="f0" fmla="val 10800000"/>
                <a:gd name="f1" fmla="val 5400000"/>
                <a:gd name="f2" fmla="val 180"/>
                <a:gd name="f3" fmla="val w"/>
                <a:gd name="f4" fmla="val h"/>
                <a:gd name="f5" fmla="val 0"/>
                <a:gd name="f6" fmla="val 30486"/>
                <a:gd name="f7" fmla="val 636422"/>
                <a:gd name="f8" fmla="val 7621"/>
                <a:gd name="f9" fmla="val 8892"/>
                <a:gd name="f10" fmla="val 3811"/>
                <a:gd name="f11" fmla="val 5081"/>
                <a:gd name="f12" fmla="val 1270"/>
                <a:gd name="f13" fmla="val 16514"/>
                <a:gd name="f14" fmla="val 15243"/>
                <a:gd name="f15" fmla="val 619909"/>
                <a:gd name="f16" fmla="val 630071"/>
                <a:gd name="f17" fmla="val 631342"/>
                <a:gd name="f18" fmla="val 633882"/>
                <a:gd name="f19" fmla="val 19054"/>
                <a:gd name="f20" fmla="val 636423"/>
                <a:gd name="f21" fmla="val 22865"/>
                <a:gd name="f22" fmla="val 25406"/>
                <a:gd name="f23" fmla="val 27946"/>
                <a:gd name="f24" fmla="val 635152"/>
                <a:gd name="f25" fmla="val 29217"/>
                <a:gd name="f26" fmla="val 632612"/>
                <a:gd name="f27" fmla="val 30487"/>
                <a:gd name="f28" fmla="val 628801"/>
                <a:gd name="f29" fmla="val 622449"/>
                <a:gd name="f30" fmla="val 13973"/>
                <a:gd name="f31" fmla="val 11433"/>
                <a:gd name="f32" fmla="+- 0 0 -90"/>
                <a:gd name="f33" fmla="*/ f3 1 30486"/>
                <a:gd name="f34" fmla="*/ f4 1 636422"/>
                <a:gd name="f35" fmla="val f5"/>
                <a:gd name="f36" fmla="val f6"/>
                <a:gd name="f37" fmla="val f7"/>
                <a:gd name="f38" fmla="*/ f32 f0 1"/>
                <a:gd name="f39" fmla="+- f37 0 f35"/>
                <a:gd name="f40" fmla="+- f36 0 f35"/>
                <a:gd name="f41" fmla="*/ f38 1 f2"/>
                <a:gd name="f42" fmla="*/ f40 1 30486"/>
                <a:gd name="f43" fmla="*/ f39 1 636422"/>
                <a:gd name="f44" fmla="*/ 7621 f40 1"/>
                <a:gd name="f45" fmla="*/ 8892 f39 1"/>
                <a:gd name="f46" fmla="*/ 0 f40 1"/>
                <a:gd name="f47" fmla="*/ 1270 f39 1"/>
                <a:gd name="f48" fmla="*/ 16514 f39 1"/>
                <a:gd name="f49" fmla="*/ 15243 f40 1"/>
                <a:gd name="f50" fmla="*/ 619909 f39 1"/>
                <a:gd name="f51" fmla="*/ 630071 f39 1"/>
                <a:gd name="f52" fmla="*/ 631342 f39 1"/>
                <a:gd name="f53" fmla="*/ 22865 f40 1"/>
                <a:gd name="f54" fmla="*/ 636423 f39 1"/>
                <a:gd name="f55" fmla="*/ 29217 f40 1"/>
                <a:gd name="f56" fmla="*/ 632612 f39 1"/>
                <a:gd name="f57" fmla="*/ 30487 f40 1"/>
                <a:gd name="f58" fmla="*/ 628801 f39 1"/>
                <a:gd name="f59" fmla="*/ 622449 f39 1"/>
                <a:gd name="f60" fmla="*/ 13973 f40 1"/>
                <a:gd name="f61" fmla="*/ 0 f39 1"/>
                <a:gd name="f62" fmla="+- f41 0 f1"/>
                <a:gd name="f63" fmla="*/ f44 1 30486"/>
                <a:gd name="f64" fmla="*/ f45 1 636422"/>
                <a:gd name="f65" fmla="*/ f46 1 30486"/>
                <a:gd name="f66" fmla="*/ f47 1 636422"/>
                <a:gd name="f67" fmla="*/ f48 1 636422"/>
                <a:gd name="f68" fmla="*/ f49 1 30486"/>
                <a:gd name="f69" fmla="*/ f50 1 636422"/>
                <a:gd name="f70" fmla="*/ f51 1 636422"/>
                <a:gd name="f71" fmla="*/ f52 1 636422"/>
                <a:gd name="f72" fmla="*/ f53 1 30486"/>
                <a:gd name="f73" fmla="*/ f54 1 636422"/>
                <a:gd name="f74" fmla="*/ f55 1 30486"/>
                <a:gd name="f75" fmla="*/ f56 1 636422"/>
                <a:gd name="f76" fmla="*/ f57 1 30486"/>
                <a:gd name="f77" fmla="*/ f58 1 636422"/>
                <a:gd name="f78" fmla="*/ f59 1 636422"/>
                <a:gd name="f79" fmla="*/ f60 1 30486"/>
                <a:gd name="f80" fmla="*/ f61 1 636422"/>
                <a:gd name="f81" fmla="*/ f35 1 f42"/>
                <a:gd name="f82" fmla="*/ f36 1 f42"/>
                <a:gd name="f83" fmla="*/ f35 1 f43"/>
                <a:gd name="f84" fmla="*/ f37 1 f43"/>
                <a:gd name="f85" fmla="*/ f63 1 f42"/>
                <a:gd name="f86" fmla="*/ f64 1 f43"/>
                <a:gd name="f87" fmla="*/ f65 1 f42"/>
                <a:gd name="f88" fmla="*/ f66 1 f43"/>
                <a:gd name="f89" fmla="*/ f67 1 f43"/>
                <a:gd name="f90" fmla="*/ f68 1 f42"/>
                <a:gd name="f91" fmla="*/ f69 1 f43"/>
                <a:gd name="f92" fmla="*/ f70 1 f43"/>
                <a:gd name="f93" fmla="*/ f71 1 f43"/>
                <a:gd name="f94" fmla="*/ f72 1 f42"/>
                <a:gd name="f95" fmla="*/ f73 1 f43"/>
                <a:gd name="f96" fmla="*/ f74 1 f42"/>
                <a:gd name="f97" fmla="*/ f75 1 f43"/>
                <a:gd name="f98" fmla="*/ f76 1 f42"/>
                <a:gd name="f99" fmla="*/ f77 1 f43"/>
                <a:gd name="f100" fmla="*/ f78 1 f43"/>
                <a:gd name="f101" fmla="*/ f79 1 f42"/>
                <a:gd name="f102" fmla="*/ f80 1 f43"/>
                <a:gd name="f103" fmla="*/ f81 f33 1"/>
                <a:gd name="f104" fmla="*/ f82 f33 1"/>
                <a:gd name="f105" fmla="*/ f84 f34 1"/>
                <a:gd name="f106" fmla="*/ f83 f34 1"/>
                <a:gd name="f107" fmla="*/ f85 f33 1"/>
                <a:gd name="f108" fmla="*/ f86 f34 1"/>
                <a:gd name="f109" fmla="*/ f87 f33 1"/>
                <a:gd name="f110" fmla="*/ f88 f34 1"/>
                <a:gd name="f111" fmla="*/ f89 f34 1"/>
                <a:gd name="f112" fmla="*/ f90 f33 1"/>
                <a:gd name="f113" fmla="*/ f91 f34 1"/>
                <a:gd name="f114" fmla="*/ f92 f34 1"/>
                <a:gd name="f115" fmla="*/ f93 f34 1"/>
                <a:gd name="f116" fmla="*/ f94 f33 1"/>
                <a:gd name="f117" fmla="*/ f95 f34 1"/>
                <a:gd name="f118" fmla="*/ f96 f33 1"/>
                <a:gd name="f119" fmla="*/ f97 f34 1"/>
                <a:gd name="f120" fmla="*/ f98 f33 1"/>
                <a:gd name="f121" fmla="*/ f99 f34 1"/>
                <a:gd name="f122" fmla="*/ f100 f34 1"/>
                <a:gd name="f123" fmla="*/ f101 f33 1"/>
                <a:gd name="f124" fmla="*/ f102 f34 1"/>
              </a:gdLst>
              <a:ahLst/>
              <a:cxnLst>
                <a:cxn ang="3cd4">
                  <a:pos x="hc" y="t"/>
                </a:cxn>
                <a:cxn ang="0">
                  <a:pos x="r" y="vc"/>
                </a:cxn>
                <a:cxn ang="cd4">
                  <a:pos x="hc" y="b"/>
                </a:cxn>
                <a:cxn ang="cd2">
                  <a:pos x="l" y="vc"/>
                </a:cxn>
                <a:cxn ang="f62">
                  <a:pos x="f107" y="f108"/>
                </a:cxn>
                <a:cxn ang="f62">
                  <a:pos x="f109" y="f110"/>
                </a:cxn>
                <a:cxn ang="f62">
                  <a:pos x="f109" y="f110"/>
                </a:cxn>
                <a:cxn ang="f62">
                  <a:pos x="f109" y="f111"/>
                </a:cxn>
                <a:cxn ang="f62">
                  <a:pos x="f112" y="f113"/>
                </a:cxn>
                <a:cxn ang="f62">
                  <a:pos x="f112" y="f114"/>
                </a:cxn>
                <a:cxn ang="f62">
                  <a:pos x="f112" y="f114"/>
                </a:cxn>
                <a:cxn ang="f62">
                  <a:pos x="f112" y="f115"/>
                </a:cxn>
                <a:cxn ang="f62">
                  <a:pos x="f112" y="f115"/>
                </a:cxn>
                <a:cxn ang="f62">
                  <a:pos x="f116" y="f117"/>
                </a:cxn>
                <a:cxn ang="f62">
                  <a:pos x="f118" y="f119"/>
                </a:cxn>
                <a:cxn ang="f62">
                  <a:pos x="f120" y="f121"/>
                </a:cxn>
                <a:cxn ang="f62">
                  <a:pos x="f120" y="f122"/>
                </a:cxn>
                <a:cxn ang="f62">
                  <a:pos x="f123" y="f124"/>
                </a:cxn>
                <a:cxn ang="f62">
                  <a:pos x="f107" y="f108"/>
                </a:cxn>
              </a:cxnLst>
              <a:rect l="f103" t="f106" r="f104" b="f105"/>
              <a:pathLst>
                <a:path w="30486" h="636422">
                  <a:moveTo>
                    <a:pt x="f8" y="f9"/>
                  </a:moveTo>
                  <a:cubicBezTo>
                    <a:pt x="f10" y="f9"/>
                    <a:pt x="f5" y="f11"/>
                    <a:pt x="f5" y="f12"/>
                  </a:cubicBezTo>
                  <a:cubicBezTo>
                    <a:pt x="f5" y="f12"/>
                    <a:pt x="f5" y="f12"/>
                    <a:pt x="f5" y="f12"/>
                  </a:cubicBezTo>
                  <a:lnTo>
                    <a:pt x="f5" y="f13"/>
                  </a:lnTo>
                  <a:lnTo>
                    <a:pt x="f14" y="f15"/>
                  </a:lnTo>
                  <a:lnTo>
                    <a:pt x="f14" y="f16"/>
                  </a:lnTo>
                  <a:lnTo>
                    <a:pt x="f14" y="f16"/>
                  </a:lnTo>
                  <a:cubicBezTo>
                    <a:pt x="f14" y="f16"/>
                    <a:pt x="f14" y="f17"/>
                    <a:pt x="f14" y="f17"/>
                  </a:cubicBezTo>
                  <a:lnTo>
                    <a:pt x="f14" y="f17"/>
                  </a:lnTo>
                  <a:cubicBezTo>
                    <a:pt x="f13" y="f18"/>
                    <a:pt x="f19" y="f20"/>
                    <a:pt x="f21" y="f20"/>
                  </a:cubicBezTo>
                  <a:cubicBezTo>
                    <a:pt x="f22" y="f20"/>
                    <a:pt x="f23" y="f24"/>
                    <a:pt x="f25" y="f26"/>
                  </a:cubicBezTo>
                  <a:cubicBezTo>
                    <a:pt x="f25" y="f17"/>
                    <a:pt x="f27" y="f16"/>
                    <a:pt x="f27" y="f28"/>
                  </a:cubicBezTo>
                  <a:lnTo>
                    <a:pt x="f27" y="f29"/>
                  </a:lnTo>
                  <a:lnTo>
                    <a:pt x="f30" y="f5"/>
                  </a:lnTo>
                  <a:cubicBezTo>
                    <a:pt x="f30" y="f11"/>
                    <a:pt x="f3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311">
              <a:extLst>
                <a:ext uri="{FF2B5EF4-FFF2-40B4-BE49-F238E27FC236}">
                  <a16:creationId xmlns:a16="http://schemas.microsoft.com/office/drawing/2014/main" id="{C6D629C7-355D-9FD8-43CA-867157EB5DDD}"/>
                </a:ext>
              </a:extLst>
            </p:cNvPr>
            <p:cNvSpPr/>
            <p:nvPr/>
          </p:nvSpPr>
          <p:spPr>
            <a:xfrm>
              <a:off x="3823581" y="4296171"/>
              <a:ext cx="30486" cy="595768"/>
            </a:xfrm>
            <a:custGeom>
              <a:avLst/>
              <a:gdLst>
                <a:gd name="f0" fmla="val 10800000"/>
                <a:gd name="f1" fmla="val 5400000"/>
                <a:gd name="f2" fmla="val 180"/>
                <a:gd name="f3" fmla="val w"/>
                <a:gd name="f4" fmla="val h"/>
                <a:gd name="f5" fmla="val 0"/>
                <a:gd name="f6" fmla="val 30486"/>
                <a:gd name="f7" fmla="val 595772"/>
                <a:gd name="f8" fmla="val 15244"/>
                <a:gd name="f9" fmla="val 584340"/>
                <a:gd name="f10" fmla="val 588151"/>
                <a:gd name="f11" fmla="val 591962"/>
                <a:gd name="f12" fmla="val 19054"/>
                <a:gd name="f13" fmla="val 595773"/>
                <a:gd name="f14" fmla="val 22865"/>
                <a:gd name="f15" fmla="val 26676"/>
                <a:gd name="f16" fmla="val 30487"/>
                <a:gd name="f17" fmla="val 7622"/>
                <a:gd name="f18" fmla="val 3811"/>
                <a:gd name="f19" fmla="val 11433"/>
                <a:gd name="f20" fmla="val 12703"/>
                <a:gd name="f21" fmla="+- 0 0 -90"/>
                <a:gd name="f22" fmla="*/ f3 1 30486"/>
                <a:gd name="f23" fmla="*/ f4 1 595772"/>
                <a:gd name="f24" fmla="val f5"/>
                <a:gd name="f25" fmla="val f6"/>
                <a:gd name="f26" fmla="val f7"/>
                <a:gd name="f27" fmla="*/ f21 f0 1"/>
                <a:gd name="f28" fmla="+- f26 0 f24"/>
                <a:gd name="f29" fmla="+- f25 0 f24"/>
                <a:gd name="f30" fmla="*/ f27 1 f2"/>
                <a:gd name="f31" fmla="*/ f29 1 30486"/>
                <a:gd name="f32" fmla="*/ f28 1 595772"/>
                <a:gd name="f33" fmla="*/ 15244 f29 1"/>
                <a:gd name="f34" fmla="*/ 584340 f28 1"/>
                <a:gd name="f35" fmla="*/ 588151 f28 1"/>
                <a:gd name="f36" fmla="*/ 22865 f29 1"/>
                <a:gd name="f37" fmla="*/ 595773 f28 1"/>
                <a:gd name="f38" fmla="*/ 30487 f29 1"/>
                <a:gd name="f39" fmla="*/ 7622 f28 1"/>
                <a:gd name="f40" fmla="*/ 7622 f29 1"/>
                <a:gd name="f41" fmla="*/ 0 f28 1"/>
                <a:gd name="f42" fmla="*/ 0 f29 1"/>
                <a:gd name="f43" fmla="*/ 12703 f28 1"/>
                <a:gd name="f44" fmla="+- f30 0 f1"/>
                <a:gd name="f45" fmla="*/ f33 1 30486"/>
                <a:gd name="f46" fmla="*/ f34 1 595772"/>
                <a:gd name="f47" fmla="*/ f35 1 595772"/>
                <a:gd name="f48" fmla="*/ f36 1 30486"/>
                <a:gd name="f49" fmla="*/ f37 1 595772"/>
                <a:gd name="f50" fmla="*/ f38 1 30486"/>
                <a:gd name="f51" fmla="*/ f39 1 595772"/>
                <a:gd name="f52" fmla="*/ f40 1 30486"/>
                <a:gd name="f53" fmla="*/ f41 1 595772"/>
                <a:gd name="f54" fmla="*/ f42 1 30486"/>
                <a:gd name="f55" fmla="*/ f43 1 595772"/>
                <a:gd name="f56" fmla="*/ f24 1 f31"/>
                <a:gd name="f57" fmla="*/ f25 1 f31"/>
                <a:gd name="f58" fmla="*/ f24 1 f32"/>
                <a:gd name="f59" fmla="*/ f26 1 f32"/>
                <a:gd name="f60" fmla="*/ f45 1 f31"/>
                <a:gd name="f61" fmla="*/ f46 1 f32"/>
                <a:gd name="f62" fmla="*/ f47 1 f32"/>
                <a:gd name="f63" fmla="*/ f48 1 f31"/>
                <a:gd name="f64" fmla="*/ f49 1 f32"/>
                <a:gd name="f65" fmla="*/ f50 1 f31"/>
                <a:gd name="f66" fmla="*/ f51 1 f32"/>
                <a:gd name="f67" fmla="*/ f52 1 f31"/>
                <a:gd name="f68" fmla="*/ f53 1 f32"/>
                <a:gd name="f69" fmla="*/ f54 1 f31"/>
                <a:gd name="f70" fmla="*/ f55 1 f32"/>
                <a:gd name="f71" fmla="*/ f56 f22 1"/>
                <a:gd name="f72" fmla="*/ f57 f22 1"/>
                <a:gd name="f73" fmla="*/ f59 f23 1"/>
                <a:gd name="f74" fmla="*/ f58 f23 1"/>
                <a:gd name="f75" fmla="*/ f60 f22 1"/>
                <a:gd name="f76" fmla="*/ f61 f23 1"/>
                <a:gd name="f77" fmla="*/ f62 f23 1"/>
                <a:gd name="f78" fmla="*/ f63 f22 1"/>
                <a:gd name="f79" fmla="*/ f64 f23 1"/>
                <a:gd name="f80" fmla="*/ f65 f22 1"/>
                <a:gd name="f81" fmla="*/ f66 f23 1"/>
                <a:gd name="f82" fmla="*/ f67 f22 1"/>
                <a:gd name="f83" fmla="*/ f68 f23 1"/>
                <a:gd name="f84" fmla="*/ f69 f22 1"/>
                <a:gd name="f85" fmla="*/ f70 f23 1"/>
              </a:gdLst>
              <a:ahLst/>
              <a:cxnLst>
                <a:cxn ang="3cd4">
                  <a:pos x="hc" y="t"/>
                </a:cxn>
                <a:cxn ang="0">
                  <a:pos x="r" y="vc"/>
                </a:cxn>
                <a:cxn ang="cd4">
                  <a:pos x="hc" y="b"/>
                </a:cxn>
                <a:cxn ang="cd2">
                  <a:pos x="l" y="vc"/>
                </a:cxn>
                <a:cxn ang="f44">
                  <a:pos x="f75" y="f76"/>
                </a:cxn>
                <a:cxn ang="f44">
                  <a:pos x="f75" y="f77"/>
                </a:cxn>
                <a:cxn ang="f44">
                  <a:pos x="f78" y="f79"/>
                </a:cxn>
                <a:cxn ang="f44">
                  <a:pos x="f78" y="f79"/>
                </a:cxn>
                <a:cxn ang="f44">
                  <a:pos x="f80" y="f77"/>
                </a:cxn>
                <a:cxn ang="f44">
                  <a:pos x="f75" y="f81"/>
                </a:cxn>
                <a:cxn ang="f44">
                  <a:pos x="f82" y="f83"/>
                </a:cxn>
                <a:cxn ang="f44">
                  <a:pos x="f84" y="f81"/>
                </a:cxn>
                <a:cxn ang="f44">
                  <a:pos x="f84" y="f81"/>
                </a:cxn>
                <a:cxn ang="f44">
                  <a:pos x="f84" y="f85"/>
                </a:cxn>
                <a:cxn ang="f44">
                  <a:pos x="f75" y="f76"/>
                </a:cxn>
              </a:cxnLst>
              <a:rect l="f71" t="f74" r="f72" b="f73"/>
              <a:pathLst>
                <a:path w="30486" h="595772">
                  <a:moveTo>
                    <a:pt x="f8" y="f9"/>
                  </a:moveTo>
                  <a:lnTo>
                    <a:pt x="f8" y="f10"/>
                  </a:lnTo>
                  <a:cubicBezTo>
                    <a:pt x="f8" y="f11"/>
                    <a:pt x="f12" y="f13"/>
                    <a:pt x="f14" y="f13"/>
                  </a:cubicBezTo>
                  <a:cubicBezTo>
                    <a:pt x="f14" y="f13"/>
                    <a:pt x="f14" y="f13"/>
                    <a:pt x="f14" y="f13"/>
                  </a:cubicBezTo>
                  <a:cubicBezTo>
                    <a:pt x="f15" y="f13"/>
                    <a:pt x="f16" y="f11"/>
                    <a:pt x="f16" y="f10"/>
                  </a:cubicBezTo>
                  <a:lnTo>
                    <a:pt x="f8" y="f17"/>
                  </a:lnTo>
                  <a:cubicBezTo>
                    <a:pt x="f8" y="f18"/>
                    <a:pt x="f19" y="f5"/>
                    <a:pt x="f17" y="f5"/>
                  </a:cubicBezTo>
                  <a:cubicBezTo>
                    <a:pt x="f18" y="f5"/>
                    <a:pt x="f5" y="f18"/>
                    <a:pt x="f5" y="f17"/>
                  </a:cubicBezTo>
                  <a:cubicBezTo>
                    <a:pt x="f5" y="f17"/>
                    <a:pt x="f5" y="f17"/>
                    <a:pt x="f5" y="f17"/>
                  </a:cubicBezTo>
                  <a:lnTo>
                    <a:pt x="f5"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312">
              <a:extLst>
                <a:ext uri="{FF2B5EF4-FFF2-40B4-BE49-F238E27FC236}">
                  <a16:creationId xmlns:a16="http://schemas.microsoft.com/office/drawing/2014/main" id="{35A724A2-AE29-485C-A500-CD448C13FD3A}"/>
                </a:ext>
              </a:extLst>
            </p:cNvPr>
            <p:cNvSpPr/>
            <p:nvPr/>
          </p:nvSpPr>
          <p:spPr>
            <a:xfrm>
              <a:off x="6068187" y="5448333"/>
              <a:ext cx="401412" cy="132112"/>
            </a:xfrm>
            <a:custGeom>
              <a:avLst/>
              <a:gdLst>
                <a:gd name="f0" fmla="val 10800000"/>
                <a:gd name="f1" fmla="val 5400000"/>
                <a:gd name="f2" fmla="val 180"/>
                <a:gd name="f3" fmla="val w"/>
                <a:gd name="f4" fmla="val h"/>
                <a:gd name="f5" fmla="val 0"/>
                <a:gd name="f6" fmla="val 401412"/>
                <a:gd name="f7" fmla="val 132111"/>
                <a:gd name="f8" fmla="val 8892"/>
                <a:gd name="f9" fmla="val 7622"/>
                <a:gd name="f10" fmla="val 7621"/>
                <a:gd name="f11" fmla="val 11433"/>
                <a:gd name="f12" fmla="val 3811"/>
                <a:gd name="f13" fmla="val 13973"/>
                <a:gd name="f14" fmla="val 12703"/>
                <a:gd name="f15" fmla="val 384899"/>
                <a:gd name="f16" fmla="val 128301"/>
                <a:gd name="f17" fmla="val 397602"/>
                <a:gd name="f18" fmla="val 132112"/>
                <a:gd name="f19" fmla="val 393791"/>
                <a:gd name="f20" fmla="val 130842"/>
                <a:gd name="f21" fmla="val 391250"/>
                <a:gd name="f22" fmla="val 127030"/>
                <a:gd name="f23" fmla="val 392520"/>
                <a:gd name="f24" fmla="val 123220"/>
                <a:gd name="f25" fmla="val 119409"/>
                <a:gd name="f26" fmla="val 116868"/>
                <a:gd name="f27" fmla="val 118139"/>
                <a:gd name="f28" fmla="val 1270"/>
                <a:gd name="f29" fmla="val 10162"/>
                <a:gd name="f30" fmla="+- 0 0 -90"/>
                <a:gd name="f31" fmla="*/ f3 1 401412"/>
                <a:gd name="f32" fmla="*/ f4 1 132111"/>
                <a:gd name="f33" fmla="val f5"/>
                <a:gd name="f34" fmla="val f6"/>
                <a:gd name="f35" fmla="val f7"/>
                <a:gd name="f36" fmla="*/ f30 f0 1"/>
                <a:gd name="f37" fmla="+- f35 0 f33"/>
                <a:gd name="f38" fmla="+- f34 0 f33"/>
                <a:gd name="f39" fmla="*/ f36 1 f2"/>
                <a:gd name="f40" fmla="*/ f38 1 401412"/>
                <a:gd name="f41" fmla="*/ f37 1 132111"/>
                <a:gd name="f42" fmla="*/ 8892 f38 1"/>
                <a:gd name="f43" fmla="*/ 7622 f37 1"/>
                <a:gd name="f44" fmla="*/ 0 f38 1"/>
                <a:gd name="f45" fmla="*/ 12703 f37 1"/>
                <a:gd name="f46" fmla="*/ 384899 f38 1"/>
                <a:gd name="f47" fmla="*/ 128301 f37 1"/>
                <a:gd name="f48" fmla="*/ 397602 f38 1"/>
                <a:gd name="f49" fmla="*/ 132112 f37 1"/>
                <a:gd name="f50" fmla="*/ 392520 f38 1"/>
                <a:gd name="f51" fmla="*/ 123220 f37 1"/>
                <a:gd name="f52" fmla="*/ 401412 f38 1"/>
                <a:gd name="f53" fmla="*/ 118139 f37 1"/>
                <a:gd name="f54" fmla="*/ 1270 f37 1"/>
                <a:gd name="f55" fmla="*/ 3811 f38 1"/>
                <a:gd name="f56" fmla="*/ 0 f37 1"/>
                <a:gd name="f57" fmla="+- f39 0 f1"/>
                <a:gd name="f58" fmla="*/ f42 1 401412"/>
                <a:gd name="f59" fmla="*/ f43 1 132111"/>
                <a:gd name="f60" fmla="*/ f44 1 401412"/>
                <a:gd name="f61" fmla="*/ f45 1 132111"/>
                <a:gd name="f62" fmla="*/ f46 1 401412"/>
                <a:gd name="f63" fmla="*/ f47 1 132111"/>
                <a:gd name="f64" fmla="*/ f48 1 401412"/>
                <a:gd name="f65" fmla="*/ f49 1 132111"/>
                <a:gd name="f66" fmla="*/ f50 1 401412"/>
                <a:gd name="f67" fmla="*/ f51 1 132111"/>
                <a:gd name="f68" fmla="*/ f52 1 401412"/>
                <a:gd name="f69" fmla="*/ f53 1 132111"/>
                <a:gd name="f70" fmla="*/ f54 1 132111"/>
                <a:gd name="f71" fmla="*/ f55 1 401412"/>
                <a:gd name="f72" fmla="*/ f56 1 132111"/>
                <a:gd name="f73" fmla="*/ f33 1 f40"/>
                <a:gd name="f74" fmla="*/ f34 1 f40"/>
                <a:gd name="f75" fmla="*/ f33 1 f41"/>
                <a:gd name="f76" fmla="*/ f35 1 f41"/>
                <a:gd name="f77" fmla="*/ f58 1 f40"/>
                <a:gd name="f78" fmla="*/ f59 1 f41"/>
                <a:gd name="f79" fmla="*/ f60 1 f40"/>
                <a:gd name="f80" fmla="*/ f61 1 f41"/>
                <a:gd name="f81" fmla="*/ f62 1 f40"/>
                <a:gd name="f82" fmla="*/ f63 1 f41"/>
                <a:gd name="f83" fmla="*/ f64 1 f40"/>
                <a:gd name="f84" fmla="*/ f65 1 f41"/>
                <a:gd name="f85" fmla="*/ f66 1 f40"/>
                <a:gd name="f86" fmla="*/ f67 1 f41"/>
                <a:gd name="f87" fmla="*/ f68 1 f40"/>
                <a:gd name="f88" fmla="*/ f69 1 f41"/>
                <a:gd name="f89" fmla="*/ f70 1 f41"/>
                <a:gd name="f90" fmla="*/ f71 1 f40"/>
                <a:gd name="f91" fmla="*/ f72 1 f41"/>
                <a:gd name="f92" fmla="*/ f73 f31 1"/>
                <a:gd name="f93" fmla="*/ f74 f31 1"/>
                <a:gd name="f94" fmla="*/ f76 f32 1"/>
                <a:gd name="f95" fmla="*/ f75 f32 1"/>
                <a:gd name="f96" fmla="*/ f77 f31 1"/>
                <a:gd name="f97" fmla="*/ f78 f32 1"/>
                <a:gd name="f98" fmla="*/ f79 f31 1"/>
                <a:gd name="f99" fmla="*/ f80 f32 1"/>
                <a:gd name="f100" fmla="*/ f81 f31 1"/>
                <a:gd name="f101" fmla="*/ f82 f32 1"/>
                <a:gd name="f102" fmla="*/ f83 f31 1"/>
                <a:gd name="f103" fmla="*/ f84 f32 1"/>
                <a:gd name="f104" fmla="*/ f85 f31 1"/>
                <a:gd name="f105" fmla="*/ f86 f32 1"/>
                <a:gd name="f106" fmla="*/ f87 f31 1"/>
                <a:gd name="f107" fmla="*/ f88 f32 1"/>
                <a:gd name="f108" fmla="*/ f89 f32 1"/>
                <a:gd name="f109" fmla="*/ f90 f31 1"/>
                <a:gd name="f110" fmla="*/ f91 f32 1"/>
              </a:gdLst>
              <a:ahLst/>
              <a:cxnLst>
                <a:cxn ang="3cd4">
                  <a:pos x="hc" y="t"/>
                </a:cxn>
                <a:cxn ang="0">
                  <a:pos x="r" y="vc"/>
                </a:cxn>
                <a:cxn ang="cd4">
                  <a:pos x="hc" y="b"/>
                </a:cxn>
                <a:cxn ang="cd2">
                  <a:pos x="l" y="vc"/>
                </a:cxn>
                <a:cxn ang="f57">
                  <a:pos x="f96" y="f97"/>
                </a:cxn>
                <a:cxn ang="f57">
                  <a:pos x="f98" y="f99"/>
                </a:cxn>
                <a:cxn ang="f57">
                  <a:pos x="f98" y="f99"/>
                </a:cxn>
                <a:cxn ang="f57">
                  <a:pos x="f100" y="f101"/>
                </a:cxn>
                <a:cxn ang="f57">
                  <a:pos x="f102" y="f103"/>
                </a:cxn>
                <a:cxn ang="f57">
                  <a:pos x="f104" y="f105"/>
                </a:cxn>
                <a:cxn ang="f57">
                  <a:pos x="f106" y="f107"/>
                </a:cxn>
                <a:cxn ang="f57">
                  <a:pos x="f96" y="f108"/>
                </a:cxn>
                <a:cxn ang="f57">
                  <a:pos x="f109" y="f110"/>
                </a:cxn>
                <a:cxn ang="f57">
                  <a:pos x="f96" y="f97"/>
                </a:cxn>
              </a:cxnLst>
              <a:rect l="f92" t="f95" r="f93" b="f94"/>
              <a:pathLst>
                <a:path w="401412" h="132111">
                  <a:moveTo>
                    <a:pt x="f8" y="f9"/>
                  </a:moveTo>
                  <a:cubicBezTo>
                    <a:pt x="f10" y="f11"/>
                    <a:pt x="f12" y="f13"/>
                    <a:pt x="f5" y="f14"/>
                  </a:cubicBezTo>
                  <a:cubicBezTo>
                    <a:pt x="f5" y="f14"/>
                    <a:pt x="f5" y="f14"/>
                    <a:pt x="f5" y="f14"/>
                  </a:cubicBezTo>
                  <a:lnTo>
                    <a:pt x="f15" y="f16"/>
                  </a:lnTo>
                  <a:lnTo>
                    <a:pt x="f17" y="f18"/>
                  </a:lnTo>
                  <a:cubicBezTo>
                    <a:pt x="f19" y="f20"/>
                    <a:pt x="f21" y="f22"/>
                    <a:pt x="f23" y="f24"/>
                  </a:cubicBezTo>
                  <a:cubicBezTo>
                    <a:pt x="f19" y="f25"/>
                    <a:pt x="f17" y="f26"/>
                    <a:pt x="f6" y="f27"/>
                  </a:cubicBezTo>
                  <a:lnTo>
                    <a:pt x="f8" y="f28"/>
                  </a:lnTo>
                  <a:lnTo>
                    <a:pt x="f12" y="f5"/>
                  </a:lnTo>
                  <a:cubicBezTo>
                    <a:pt x="f10" y="f5"/>
                    <a:pt x="f29"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313">
              <a:extLst>
                <a:ext uri="{FF2B5EF4-FFF2-40B4-BE49-F238E27FC236}">
                  <a16:creationId xmlns:a16="http://schemas.microsoft.com/office/drawing/2014/main" id="{7CC06236-9BB3-79E6-934B-6656F13402DB}"/>
                </a:ext>
              </a:extLst>
            </p:cNvPr>
            <p:cNvSpPr/>
            <p:nvPr/>
          </p:nvSpPr>
          <p:spPr>
            <a:xfrm>
              <a:off x="934937" y="6808832"/>
              <a:ext cx="123215" cy="44458"/>
            </a:xfrm>
            <a:custGeom>
              <a:avLst/>
              <a:gdLst>
                <a:gd name="f0" fmla="val 10800000"/>
                <a:gd name="f1" fmla="val 5400000"/>
                <a:gd name="f2" fmla="val 180"/>
                <a:gd name="f3" fmla="val w"/>
                <a:gd name="f4" fmla="val h"/>
                <a:gd name="f5" fmla="val 0"/>
                <a:gd name="f6" fmla="val 123218"/>
                <a:gd name="f7" fmla="val 44460"/>
                <a:gd name="f8" fmla="val 5081"/>
                <a:gd name="f9" fmla="val 8892"/>
                <a:gd name="f10" fmla="val 1270"/>
                <a:gd name="f11" fmla="val 11433"/>
                <a:gd name="f12" fmla="val 5082"/>
                <a:gd name="f13" fmla="val 10162"/>
                <a:gd name="f14" fmla="val 12703"/>
                <a:gd name="f15" fmla="val 15244"/>
                <a:gd name="f16" fmla="val 13973"/>
                <a:gd name="f17" fmla="val 81299"/>
                <a:gd name="f18" fmla="val 44461"/>
                <a:gd name="f19" fmla="+- 0 0 -90"/>
                <a:gd name="f20" fmla="*/ f3 1 123218"/>
                <a:gd name="f21" fmla="*/ f4 1 44460"/>
                <a:gd name="f22" fmla="val f5"/>
                <a:gd name="f23" fmla="val f6"/>
                <a:gd name="f24" fmla="val f7"/>
                <a:gd name="f25" fmla="*/ f19 f0 1"/>
                <a:gd name="f26" fmla="+- f24 0 f22"/>
                <a:gd name="f27" fmla="+- f23 0 f22"/>
                <a:gd name="f28" fmla="*/ f25 1 f2"/>
                <a:gd name="f29" fmla="*/ f27 1 123218"/>
                <a:gd name="f30" fmla="*/ f26 1 44460"/>
                <a:gd name="f31" fmla="*/ 5081 f27 1"/>
                <a:gd name="f32" fmla="*/ 0 f26 1"/>
                <a:gd name="f33" fmla="*/ 10162 f27 1"/>
                <a:gd name="f34" fmla="*/ 8892 f26 1"/>
                <a:gd name="f35" fmla="*/ 1270 f27 1"/>
                <a:gd name="f36" fmla="*/ 13973 f26 1"/>
                <a:gd name="f37" fmla="*/ 0 f27 1"/>
                <a:gd name="f38" fmla="*/ 12703 f26 1"/>
                <a:gd name="f39" fmla="*/ 81299 f27 1"/>
                <a:gd name="f40" fmla="*/ 44461 f26 1"/>
                <a:gd name="f41" fmla="*/ 123218 f27 1"/>
                <a:gd name="f42" fmla="*/ 8892 f27 1"/>
                <a:gd name="f43" fmla="+- f28 0 f1"/>
                <a:gd name="f44" fmla="*/ f31 1 123218"/>
                <a:gd name="f45" fmla="*/ f32 1 44460"/>
                <a:gd name="f46" fmla="*/ f33 1 123218"/>
                <a:gd name="f47" fmla="*/ f34 1 44460"/>
                <a:gd name="f48" fmla="*/ f35 1 123218"/>
                <a:gd name="f49" fmla="*/ f36 1 44460"/>
                <a:gd name="f50" fmla="*/ f37 1 123218"/>
                <a:gd name="f51" fmla="*/ f38 1 44460"/>
                <a:gd name="f52" fmla="*/ f39 1 123218"/>
                <a:gd name="f53" fmla="*/ f40 1 44460"/>
                <a:gd name="f54" fmla="*/ f41 1 123218"/>
                <a:gd name="f55" fmla="*/ f42 1 123218"/>
                <a:gd name="f56" fmla="*/ f22 1 f29"/>
                <a:gd name="f57" fmla="*/ f23 1 f29"/>
                <a:gd name="f58" fmla="*/ f22 1 f30"/>
                <a:gd name="f59" fmla="*/ f24 1 f30"/>
                <a:gd name="f60" fmla="*/ f44 1 f29"/>
                <a:gd name="f61" fmla="*/ f45 1 f30"/>
                <a:gd name="f62" fmla="*/ f46 1 f29"/>
                <a:gd name="f63" fmla="*/ f47 1 f30"/>
                <a:gd name="f64" fmla="*/ f48 1 f29"/>
                <a:gd name="f65" fmla="*/ f49 1 f30"/>
                <a:gd name="f66" fmla="*/ f50 1 f29"/>
                <a:gd name="f67" fmla="*/ f51 1 f30"/>
                <a:gd name="f68" fmla="*/ f52 1 f29"/>
                <a:gd name="f69" fmla="*/ f53 1 f30"/>
                <a:gd name="f70" fmla="*/ f54 1 f29"/>
                <a:gd name="f71" fmla="*/ f55 1 f29"/>
                <a:gd name="f72" fmla="*/ f56 f20 1"/>
                <a:gd name="f73" fmla="*/ f57 f20 1"/>
                <a:gd name="f74" fmla="*/ f59 f21 1"/>
                <a:gd name="f75" fmla="*/ f58 f21 1"/>
                <a:gd name="f76" fmla="*/ f60 f20 1"/>
                <a:gd name="f77" fmla="*/ f61 f21 1"/>
                <a:gd name="f78" fmla="*/ f62 f20 1"/>
                <a:gd name="f79" fmla="*/ f63 f21 1"/>
                <a:gd name="f80" fmla="*/ f64 f20 1"/>
                <a:gd name="f81" fmla="*/ f65 f21 1"/>
                <a:gd name="f82" fmla="*/ f66 f20 1"/>
                <a:gd name="f83" fmla="*/ f67 f21 1"/>
                <a:gd name="f84" fmla="*/ f68 f20 1"/>
                <a:gd name="f85" fmla="*/ f69 f21 1"/>
                <a:gd name="f86" fmla="*/ f70 f20 1"/>
                <a:gd name="f87" fmla="*/ f71 f20 1"/>
              </a:gdLst>
              <a:ahLst/>
              <a:cxnLst>
                <a:cxn ang="3cd4">
                  <a:pos x="hc" y="t"/>
                </a:cxn>
                <a:cxn ang="0">
                  <a:pos x="r" y="vc"/>
                </a:cxn>
                <a:cxn ang="cd4">
                  <a:pos x="hc" y="b"/>
                </a:cxn>
                <a:cxn ang="cd2">
                  <a:pos x="l" y="vc"/>
                </a:cxn>
                <a:cxn ang="f43">
                  <a:pos x="f76" y="f77"/>
                </a:cxn>
                <a:cxn ang="f43">
                  <a:pos x="f78" y="f79"/>
                </a:cxn>
                <a:cxn ang="f43">
                  <a:pos x="f80" y="f81"/>
                </a:cxn>
                <a:cxn ang="f43">
                  <a:pos x="f82" y="f83"/>
                </a:cxn>
                <a:cxn ang="f43">
                  <a:pos x="f84" y="f85"/>
                </a:cxn>
                <a:cxn ang="f43">
                  <a:pos x="f86" y="f85"/>
                </a:cxn>
                <a:cxn ang="f43">
                  <a:pos x="f87" y="f77"/>
                </a:cxn>
                <a:cxn ang="f43">
                  <a:pos x="f76" y="f77"/>
                </a:cxn>
              </a:cxnLst>
              <a:rect l="f72" t="f75" r="f73" b="f74"/>
              <a:pathLst>
                <a:path w="123218" h="44460">
                  <a:moveTo>
                    <a:pt x="f8" y="f5"/>
                  </a:moveTo>
                  <a:cubicBezTo>
                    <a:pt x="f9" y="f10"/>
                    <a:pt x="f11" y="f12"/>
                    <a:pt x="f13" y="f9"/>
                  </a:cubicBezTo>
                  <a:cubicBezTo>
                    <a:pt x="f9" y="f14"/>
                    <a:pt x="f8" y="f15"/>
                    <a:pt x="f10" y="f16"/>
                  </a:cubicBezTo>
                  <a:cubicBezTo>
                    <a:pt x="f10" y="f16"/>
                    <a:pt x="f5" y="f16"/>
                    <a:pt x="f5" y="f14"/>
                  </a:cubicBezTo>
                  <a:lnTo>
                    <a:pt x="f17" y="f18"/>
                  </a:lnTo>
                  <a:lnTo>
                    <a:pt x="f6" y="f18"/>
                  </a:lnTo>
                  <a:lnTo>
                    <a:pt x="f9"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314">
              <a:extLst>
                <a:ext uri="{FF2B5EF4-FFF2-40B4-BE49-F238E27FC236}">
                  <a16:creationId xmlns:a16="http://schemas.microsoft.com/office/drawing/2014/main" id="{016D3F53-7280-ADD4-F6C3-7C5CDA787803}"/>
                </a:ext>
              </a:extLst>
            </p:cNvPr>
            <p:cNvSpPr/>
            <p:nvPr/>
          </p:nvSpPr>
          <p:spPr>
            <a:xfrm>
              <a:off x="490328" y="6636075"/>
              <a:ext cx="453972" cy="188485"/>
            </a:xfrm>
            <a:custGeom>
              <a:avLst/>
              <a:gdLst>
                <a:gd name="f0" fmla="val 10800000"/>
                <a:gd name="f1" fmla="val 5400000"/>
                <a:gd name="f2" fmla="val 180"/>
                <a:gd name="f3" fmla="val w"/>
                <a:gd name="f4" fmla="val h"/>
                <a:gd name="f5" fmla="val 0"/>
                <a:gd name="f6" fmla="val 453971"/>
                <a:gd name="f7" fmla="val 188481"/>
                <a:gd name="f8" fmla="val 5081"/>
                <a:gd name="f9" fmla="val 1270"/>
                <a:gd name="f10" fmla="val 17784"/>
                <a:gd name="f11" fmla="val 443332"/>
                <a:gd name="f12" fmla="val 188005"/>
                <a:gd name="f13" fmla="val 447143"/>
                <a:gd name="f14" fmla="val 189275"/>
                <a:gd name="f15" fmla="val 452224"/>
                <a:gd name="f16" fmla="val 453495"/>
                <a:gd name="f17" fmla="val 184194"/>
                <a:gd name="f18" fmla="val 454765"/>
                <a:gd name="f19" fmla="val 180383"/>
                <a:gd name="f20" fmla="val 175302"/>
                <a:gd name="f21" fmla="val 449684"/>
                <a:gd name="f22" fmla="val 174031"/>
                <a:gd name="f23" fmla="val 438251"/>
                <a:gd name="f24" fmla="val 170220"/>
                <a:gd name="f25" fmla="+- 0 0 -90"/>
                <a:gd name="f26" fmla="*/ f3 1 453971"/>
                <a:gd name="f27" fmla="*/ f4 1 188481"/>
                <a:gd name="f28" fmla="val f5"/>
                <a:gd name="f29" fmla="val f6"/>
                <a:gd name="f30" fmla="val f7"/>
                <a:gd name="f31" fmla="*/ f25 f0 1"/>
                <a:gd name="f32" fmla="+- f30 0 f28"/>
                <a:gd name="f33" fmla="+- f29 0 f28"/>
                <a:gd name="f34" fmla="*/ f31 1 f2"/>
                <a:gd name="f35" fmla="*/ f33 1 453971"/>
                <a:gd name="f36" fmla="*/ f32 1 188481"/>
                <a:gd name="f37" fmla="*/ 0 f33 1"/>
                <a:gd name="f38" fmla="*/ 0 f32 1"/>
                <a:gd name="f39" fmla="*/ 5081 f32 1"/>
                <a:gd name="f40" fmla="*/ 1270 f33 1"/>
                <a:gd name="f41" fmla="*/ 17784 f32 1"/>
                <a:gd name="f42" fmla="*/ 443332 f33 1"/>
                <a:gd name="f43" fmla="*/ 188005 f32 1"/>
                <a:gd name="f44" fmla="*/ 453495 f33 1"/>
                <a:gd name="f45" fmla="*/ 184194 f32 1"/>
                <a:gd name="f46" fmla="*/ 449684 f33 1"/>
                <a:gd name="f47" fmla="*/ 174031 f32 1"/>
                <a:gd name="f48" fmla="*/ 438251 f33 1"/>
                <a:gd name="f49" fmla="*/ 170220 f32 1"/>
                <a:gd name="f50" fmla="+- f34 0 f1"/>
                <a:gd name="f51" fmla="*/ f37 1 453971"/>
                <a:gd name="f52" fmla="*/ f38 1 188481"/>
                <a:gd name="f53" fmla="*/ f39 1 188481"/>
                <a:gd name="f54" fmla="*/ f40 1 453971"/>
                <a:gd name="f55" fmla="*/ f41 1 188481"/>
                <a:gd name="f56" fmla="*/ f42 1 453971"/>
                <a:gd name="f57" fmla="*/ f43 1 188481"/>
                <a:gd name="f58" fmla="*/ f44 1 453971"/>
                <a:gd name="f59" fmla="*/ f45 1 188481"/>
                <a:gd name="f60" fmla="*/ f46 1 453971"/>
                <a:gd name="f61" fmla="*/ f47 1 188481"/>
                <a:gd name="f62" fmla="*/ f48 1 453971"/>
                <a:gd name="f63" fmla="*/ f49 1 188481"/>
                <a:gd name="f64" fmla="*/ f28 1 f35"/>
                <a:gd name="f65" fmla="*/ f29 1 f35"/>
                <a:gd name="f66" fmla="*/ f28 1 f36"/>
                <a:gd name="f67" fmla="*/ f30 1 f36"/>
                <a:gd name="f68" fmla="*/ f51 1 f35"/>
                <a:gd name="f69" fmla="*/ f52 1 f36"/>
                <a:gd name="f70" fmla="*/ f53 1 f36"/>
                <a:gd name="f71" fmla="*/ f54 1 f35"/>
                <a:gd name="f72" fmla="*/ f55 1 f36"/>
                <a:gd name="f73" fmla="*/ f56 1 f35"/>
                <a:gd name="f74" fmla="*/ f57 1 f36"/>
                <a:gd name="f75" fmla="*/ f58 1 f35"/>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7 1"/>
                <a:gd name="f88" fmla="*/ f71 f26 1"/>
                <a:gd name="f89" fmla="*/ f72 f27 1"/>
                <a:gd name="f90" fmla="*/ f73 f26 1"/>
                <a:gd name="f91" fmla="*/ f74 f27 1"/>
                <a:gd name="f92" fmla="*/ f75 f26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5" y="f87"/>
                </a:cxn>
                <a:cxn ang="f50">
                  <a:pos x="f88" y="f89"/>
                </a:cxn>
                <a:cxn ang="f50">
                  <a:pos x="f90" y="f91"/>
                </a:cxn>
                <a:cxn ang="f50">
                  <a:pos x="f92" y="f93"/>
                </a:cxn>
                <a:cxn ang="f50">
                  <a:pos x="f94" y="f95"/>
                </a:cxn>
                <a:cxn ang="f50">
                  <a:pos x="f96" y="f97"/>
                </a:cxn>
                <a:cxn ang="f50">
                  <a:pos x="f85" y="f86"/>
                </a:cxn>
              </a:cxnLst>
              <a:rect l="f81" t="f84" r="f82" b="f83"/>
              <a:pathLst>
                <a:path w="453971" h="188481">
                  <a:moveTo>
                    <a:pt x="f5" y="f5"/>
                  </a:moveTo>
                  <a:lnTo>
                    <a:pt x="f5" y="f8"/>
                  </a:lnTo>
                  <a:lnTo>
                    <a:pt x="f9" y="f10"/>
                  </a:lnTo>
                  <a:lnTo>
                    <a:pt x="f11" y="f12"/>
                  </a:lnTo>
                  <a:cubicBezTo>
                    <a:pt x="f13" y="f14"/>
                    <a:pt x="f15" y="f12"/>
                    <a:pt x="f16" y="f17"/>
                  </a:cubicBezTo>
                  <a:cubicBezTo>
                    <a:pt x="f18" y="f19"/>
                    <a:pt x="f16" y="f20"/>
                    <a:pt x="f21" y="f22"/>
                  </a:cubicBezTo>
                  <a:lnTo>
                    <a:pt x="f23" y="f24"/>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315">
              <a:extLst>
                <a:ext uri="{FF2B5EF4-FFF2-40B4-BE49-F238E27FC236}">
                  <a16:creationId xmlns:a16="http://schemas.microsoft.com/office/drawing/2014/main" id="{F25F686B-E30C-EB4A-3B08-1ECE3AEA3A2F}"/>
                </a:ext>
              </a:extLst>
            </p:cNvPr>
            <p:cNvSpPr/>
            <p:nvPr/>
          </p:nvSpPr>
          <p:spPr>
            <a:xfrm>
              <a:off x="214353" y="1322386"/>
              <a:ext cx="148946" cy="47000"/>
            </a:xfrm>
            <a:custGeom>
              <a:avLst/>
              <a:gdLst>
                <a:gd name="f0" fmla="val 10800000"/>
                <a:gd name="f1" fmla="val 5400000"/>
                <a:gd name="f2" fmla="val 180"/>
                <a:gd name="f3" fmla="val w"/>
                <a:gd name="f4" fmla="val h"/>
                <a:gd name="f5" fmla="val 0"/>
                <a:gd name="f6" fmla="val 148948"/>
                <a:gd name="f7" fmla="val 47001"/>
                <a:gd name="f8" fmla="val 324"/>
                <a:gd name="f9" fmla="val 7622"/>
                <a:gd name="f10" fmla="val -947"/>
                <a:gd name="f11" fmla="val 11433"/>
                <a:gd name="f12" fmla="val 1594"/>
                <a:gd name="f13" fmla="val 15244"/>
                <a:gd name="f14" fmla="val 6675"/>
                <a:gd name="f15" fmla="val 16514"/>
                <a:gd name="f16" fmla="val 9216"/>
                <a:gd name="f17" fmla="val 146407"/>
                <a:gd name="f18" fmla="val 142597"/>
                <a:gd name="f19" fmla="val 45731"/>
                <a:gd name="f20" fmla="val 140056"/>
                <a:gd name="f21" fmla="val 41920"/>
                <a:gd name="f22" fmla="val 38109"/>
                <a:gd name="f23" fmla="val 141326"/>
                <a:gd name="f24" fmla="val 34298"/>
                <a:gd name="f25" fmla="val 145137"/>
                <a:gd name="f26" fmla="val 31758"/>
                <a:gd name="f27" fmla="val 138786"/>
                <a:gd name="f28" fmla="val 29217"/>
                <a:gd name="f29" fmla="val 5405"/>
                <a:gd name="f30" fmla="val 2864"/>
                <a:gd name="f31" fmla="val 2541"/>
                <a:gd name="f32" fmla="val 5081"/>
                <a:gd name="f33" fmla="+- 0 0 -90"/>
                <a:gd name="f34" fmla="*/ f3 1 148948"/>
                <a:gd name="f35" fmla="*/ f4 1 47001"/>
                <a:gd name="f36" fmla="val f5"/>
                <a:gd name="f37" fmla="val f6"/>
                <a:gd name="f38" fmla="val f7"/>
                <a:gd name="f39" fmla="*/ f33 f0 1"/>
                <a:gd name="f40" fmla="+- f38 0 f36"/>
                <a:gd name="f41" fmla="+- f37 0 f36"/>
                <a:gd name="f42" fmla="*/ f39 1 f2"/>
                <a:gd name="f43" fmla="*/ f41 1 148948"/>
                <a:gd name="f44" fmla="*/ f40 1 47001"/>
                <a:gd name="f45" fmla="*/ 324 f41 1"/>
                <a:gd name="f46" fmla="*/ 7622 f40 1"/>
                <a:gd name="f47" fmla="*/ 6675 f41 1"/>
                <a:gd name="f48" fmla="*/ 16514 f40 1"/>
                <a:gd name="f49" fmla="*/ 9216 f41 1"/>
                <a:gd name="f50" fmla="*/ 146407 f41 1"/>
                <a:gd name="f51" fmla="*/ 47001 f40 1"/>
                <a:gd name="f52" fmla="*/ 140056 f41 1"/>
                <a:gd name="f53" fmla="*/ 38109 f40 1"/>
                <a:gd name="f54" fmla="*/ 148948 f41 1"/>
                <a:gd name="f55" fmla="*/ 31758 f40 1"/>
                <a:gd name="f56" fmla="*/ 138786 f41 1"/>
                <a:gd name="f57" fmla="*/ 29217 f40 1"/>
                <a:gd name="f58" fmla="*/ 0 f40 1"/>
                <a:gd name="f59" fmla="*/ 5405 f41 1"/>
                <a:gd name="f60" fmla="+- f42 0 f1"/>
                <a:gd name="f61" fmla="*/ f45 1 148948"/>
                <a:gd name="f62" fmla="*/ f46 1 47001"/>
                <a:gd name="f63" fmla="*/ f47 1 148948"/>
                <a:gd name="f64" fmla="*/ f48 1 47001"/>
                <a:gd name="f65" fmla="*/ f49 1 148948"/>
                <a:gd name="f66" fmla="*/ f50 1 148948"/>
                <a:gd name="f67" fmla="*/ f51 1 47001"/>
                <a:gd name="f68" fmla="*/ f52 1 148948"/>
                <a:gd name="f69" fmla="*/ f53 1 47001"/>
                <a:gd name="f70" fmla="*/ f54 1 148948"/>
                <a:gd name="f71" fmla="*/ f55 1 47001"/>
                <a:gd name="f72" fmla="*/ f56 1 148948"/>
                <a:gd name="f73" fmla="*/ f57 1 47001"/>
                <a:gd name="f74" fmla="*/ f58 1 47001"/>
                <a:gd name="f75" fmla="*/ f59 1 148948"/>
                <a:gd name="f76" fmla="*/ f36 1 f43"/>
                <a:gd name="f77" fmla="*/ f37 1 f43"/>
                <a:gd name="f78" fmla="*/ f36 1 f44"/>
                <a:gd name="f79" fmla="*/ f38 1 f44"/>
                <a:gd name="f80" fmla="*/ f61 1 f43"/>
                <a:gd name="f81" fmla="*/ f62 1 f44"/>
                <a:gd name="f82" fmla="*/ f63 1 f43"/>
                <a:gd name="f83" fmla="*/ f64 1 f44"/>
                <a:gd name="f84" fmla="*/ f65 1 f43"/>
                <a:gd name="f85" fmla="*/ f66 1 f43"/>
                <a:gd name="f86" fmla="*/ f67 1 f44"/>
                <a:gd name="f87" fmla="*/ f68 1 f43"/>
                <a:gd name="f88" fmla="*/ f69 1 f44"/>
                <a:gd name="f89" fmla="*/ f70 1 f43"/>
                <a:gd name="f90" fmla="*/ f71 1 f44"/>
                <a:gd name="f91" fmla="*/ f72 1 f43"/>
                <a:gd name="f92" fmla="*/ f73 1 f44"/>
                <a:gd name="f93" fmla="*/ f74 1 f44"/>
                <a:gd name="f94" fmla="*/ f75 1 f43"/>
                <a:gd name="f95" fmla="*/ f76 f34 1"/>
                <a:gd name="f96" fmla="*/ f77 f34 1"/>
                <a:gd name="f97" fmla="*/ f79 f35 1"/>
                <a:gd name="f98" fmla="*/ f78 f35 1"/>
                <a:gd name="f99" fmla="*/ f80 f34 1"/>
                <a:gd name="f100" fmla="*/ f81 f35 1"/>
                <a:gd name="f101" fmla="*/ f82 f34 1"/>
                <a:gd name="f102" fmla="*/ f83 f35 1"/>
                <a:gd name="f103" fmla="*/ f84 f34 1"/>
                <a:gd name="f104" fmla="*/ f85 f34 1"/>
                <a:gd name="f105" fmla="*/ f86 f35 1"/>
                <a:gd name="f106" fmla="*/ f87 f34 1"/>
                <a:gd name="f107" fmla="*/ f88 f35 1"/>
                <a:gd name="f108" fmla="*/ f89 f34 1"/>
                <a:gd name="f109" fmla="*/ f90 f35 1"/>
                <a:gd name="f110" fmla="*/ f91 f34 1"/>
                <a:gd name="f111" fmla="*/ f92 f35 1"/>
                <a:gd name="f112" fmla="*/ f93 f35 1"/>
                <a:gd name="f113" fmla="*/ f94 f34 1"/>
              </a:gdLst>
              <a:ahLst/>
              <a:cxnLst>
                <a:cxn ang="3cd4">
                  <a:pos x="hc" y="t"/>
                </a:cxn>
                <a:cxn ang="0">
                  <a:pos x="r" y="vc"/>
                </a:cxn>
                <a:cxn ang="cd4">
                  <a:pos x="hc" y="b"/>
                </a:cxn>
                <a:cxn ang="cd2">
                  <a:pos x="l" y="vc"/>
                </a:cxn>
                <a:cxn ang="f60">
                  <a:pos x="f99" y="f100"/>
                </a:cxn>
                <a:cxn ang="f60">
                  <a:pos x="f101" y="f102"/>
                </a:cxn>
                <a:cxn ang="f60">
                  <a:pos x="f103" y="f102"/>
                </a:cxn>
                <a:cxn ang="f60">
                  <a:pos x="f104" y="f105"/>
                </a:cxn>
                <a:cxn ang="f60">
                  <a:pos x="f106" y="f107"/>
                </a:cxn>
                <a:cxn ang="f60">
                  <a:pos x="f108" y="f109"/>
                </a:cxn>
                <a:cxn ang="f60">
                  <a:pos x="f108" y="f109"/>
                </a:cxn>
                <a:cxn ang="f60">
                  <a:pos x="f110" y="f111"/>
                </a:cxn>
                <a:cxn ang="f60">
                  <a:pos x="f103" y="f112"/>
                </a:cxn>
                <a:cxn ang="f60">
                  <a:pos x="f101" y="f112"/>
                </a:cxn>
                <a:cxn ang="f60">
                  <a:pos x="f113" y="f112"/>
                </a:cxn>
                <a:cxn ang="f60">
                  <a:pos x="f99" y="f100"/>
                </a:cxn>
              </a:cxnLst>
              <a:rect l="f95" t="f98" r="f96" b="f97"/>
              <a:pathLst>
                <a:path w="148948" h="47001">
                  <a:moveTo>
                    <a:pt x="f8" y="f9"/>
                  </a:moveTo>
                  <a:cubicBezTo>
                    <a:pt x="f10" y="f11"/>
                    <a:pt x="f12" y="f13"/>
                    <a:pt x="f14" y="f15"/>
                  </a:cubicBezTo>
                  <a:lnTo>
                    <a:pt x="f16" y="f15"/>
                  </a:lnTo>
                  <a:lnTo>
                    <a:pt x="f17" y="f7"/>
                  </a:lnTo>
                  <a:cubicBezTo>
                    <a:pt x="f18" y="f19"/>
                    <a:pt x="f20" y="f21"/>
                    <a:pt x="f20" y="f22"/>
                  </a:cubicBezTo>
                  <a:cubicBezTo>
                    <a:pt x="f23" y="f24"/>
                    <a:pt x="f25" y="f26"/>
                    <a:pt x="f6" y="f26"/>
                  </a:cubicBezTo>
                  <a:cubicBezTo>
                    <a:pt x="f6" y="f26"/>
                    <a:pt x="f6" y="f26"/>
                    <a:pt x="f6" y="f26"/>
                  </a:cubicBezTo>
                  <a:lnTo>
                    <a:pt x="f27" y="f28"/>
                  </a:lnTo>
                  <a:lnTo>
                    <a:pt x="f16" y="f5"/>
                  </a:lnTo>
                  <a:lnTo>
                    <a:pt x="f14" y="f5"/>
                  </a:lnTo>
                  <a:lnTo>
                    <a:pt x="f29" y="f5"/>
                  </a:lnTo>
                  <a:cubicBezTo>
                    <a:pt x="f30" y="f31"/>
                    <a:pt x="f12"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316">
              <a:extLst>
                <a:ext uri="{FF2B5EF4-FFF2-40B4-BE49-F238E27FC236}">
                  <a16:creationId xmlns:a16="http://schemas.microsoft.com/office/drawing/2014/main" id="{5B6465B9-AD2E-697B-05E5-93ECAFE584F3}"/>
                </a:ext>
              </a:extLst>
            </p:cNvPr>
            <p:cNvSpPr/>
            <p:nvPr/>
          </p:nvSpPr>
          <p:spPr>
            <a:xfrm>
              <a:off x="355354" y="1355085"/>
              <a:ext cx="391582" cy="96871"/>
            </a:xfrm>
            <a:custGeom>
              <a:avLst/>
              <a:gdLst>
                <a:gd name="f0" fmla="val 10800000"/>
                <a:gd name="f1" fmla="val 5400000"/>
                <a:gd name="f2" fmla="val 180"/>
                <a:gd name="f3" fmla="val w"/>
                <a:gd name="f4" fmla="val h"/>
                <a:gd name="f5" fmla="val 0"/>
                <a:gd name="f6" fmla="val 391580"/>
                <a:gd name="f7" fmla="val 96873"/>
                <a:gd name="f8" fmla="val 391581"/>
                <a:gd name="f9" fmla="val 86711"/>
                <a:gd name="f10" fmla="val 14304"/>
                <a:gd name="f11" fmla="val 1601"/>
                <a:gd name="f12" fmla="val 9223"/>
                <a:gd name="f13" fmla="val 330"/>
                <a:gd name="f14" fmla="val 5412"/>
                <a:gd name="f15" fmla="val -940"/>
                <a:gd name="f16" fmla="val 13033"/>
                <a:gd name="f17" fmla="val 371256"/>
                <a:gd name="f18" fmla="val 96874"/>
                <a:gd name="f19" fmla="val 389040"/>
                <a:gd name="f20" fmla="+- 0 0 -90"/>
                <a:gd name="f21" fmla="*/ f3 1 391580"/>
                <a:gd name="f22" fmla="*/ f4 1 96873"/>
                <a:gd name="f23" fmla="val f5"/>
                <a:gd name="f24" fmla="val f6"/>
                <a:gd name="f25" fmla="val f7"/>
                <a:gd name="f26" fmla="*/ f20 f0 1"/>
                <a:gd name="f27" fmla="+- f25 0 f23"/>
                <a:gd name="f28" fmla="+- f24 0 f23"/>
                <a:gd name="f29" fmla="*/ f26 1 f2"/>
                <a:gd name="f30" fmla="*/ f28 1 391580"/>
                <a:gd name="f31" fmla="*/ f27 1 96873"/>
                <a:gd name="f32" fmla="*/ 391581 f28 1"/>
                <a:gd name="f33" fmla="*/ 86711 f27 1"/>
                <a:gd name="f34" fmla="*/ 14304 f28 1"/>
                <a:gd name="f35" fmla="*/ 1601 f27 1"/>
                <a:gd name="f36" fmla="*/ 9223 f28 1"/>
                <a:gd name="f37" fmla="*/ 330 f27 1"/>
                <a:gd name="f38" fmla="*/ 330 f28 1"/>
                <a:gd name="f39" fmla="*/ 5412 f27 1"/>
                <a:gd name="f40" fmla="*/ 5412 f28 1"/>
                <a:gd name="f41" fmla="*/ 14304 f27 1"/>
                <a:gd name="f42" fmla="*/ 371256 f28 1"/>
                <a:gd name="f43" fmla="*/ 96874 f27 1"/>
                <a:gd name="f44" fmla="*/ 389040 f28 1"/>
                <a:gd name="f45" fmla="+- f29 0 f1"/>
                <a:gd name="f46" fmla="*/ f32 1 391580"/>
                <a:gd name="f47" fmla="*/ f33 1 96873"/>
                <a:gd name="f48" fmla="*/ f34 1 391580"/>
                <a:gd name="f49" fmla="*/ f35 1 96873"/>
                <a:gd name="f50" fmla="*/ f36 1 391580"/>
                <a:gd name="f51" fmla="*/ f37 1 96873"/>
                <a:gd name="f52" fmla="*/ f38 1 391580"/>
                <a:gd name="f53" fmla="*/ f39 1 96873"/>
                <a:gd name="f54" fmla="*/ f40 1 391580"/>
                <a:gd name="f55" fmla="*/ f41 1 96873"/>
                <a:gd name="f56" fmla="*/ f42 1 391580"/>
                <a:gd name="f57" fmla="*/ f43 1 96873"/>
                <a:gd name="f58" fmla="*/ f44 1 391580"/>
                <a:gd name="f59" fmla="*/ f23 1 f30"/>
                <a:gd name="f60" fmla="*/ f24 1 f30"/>
                <a:gd name="f61" fmla="*/ f23 1 f31"/>
                <a:gd name="f62" fmla="*/ f25 1 f31"/>
                <a:gd name="f63" fmla="*/ f46 1 f30"/>
                <a:gd name="f64" fmla="*/ f47 1 f31"/>
                <a:gd name="f65" fmla="*/ f48 1 f30"/>
                <a:gd name="f66" fmla="*/ f49 1 f31"/>
                <a:gd name="f67" fmla="*/ f50 1 f30"/>
                <a:gd name="f68" fmla="*/ f51 1 f31"/>
                <a:gd name="f69" fmla="*/ f52 1 f30"/>
                <a:gd name="f70" fmla="*/ f53 1 f31"/>
                <a:gd name="f71" fmla="*/ f54 1 f30"/>
                <a:gd name="f72" fmla="*/ f55 1 f31"/>
                <a:gd name="f73" fmla="*/ f56 1 f30"/>
                <a:gd name="f74" fmla="*/ f57 1 f31"/>
                <a:gd name="f75" fmla="*/ f58 1 f30"/>
                <a:gd name="f76" fmla="*/ f59 f21 1"/>
                <a:gd name="f77" fmla="*/ f60 f21 1"/>
                <a:gd name="f78" fmla="*/ f62 f22 1"/>
                <a:gd name="f79" fmla="*/ f61 f22 1"/>
                <a:gd name="f80" fmla="*/ f63 f21 1"/>
                <a:gd name="f81" fmla="*/ f64 f22 1"/>
                <a:gd name="f82" fmla="*/ f65 f21 1"/>
                <a:gd name="f83" fmla="*/ f66 f22 1"/>
                <a:gd name="f84" fmla="*/ f67 f21 1"/>
                <a:gd name="f85" fmla="*/ f68 f22 1"/>
                <a:gd name="f86" fmla="*/ f69 f21 1"/>
                <a:gd name="f87" fmla="*/ f70 f22 1"/>
                <a:gd name="f88" fmla="*/ f71 f21 1"/>
                <a:gd name="f89" fmla="*/ f72 f22 1"/>
                <a:gd name="f90" fmla="*/ f73 f21 1"/>
                <a:gd name="f91" fmla="*/ f74 f22 1"/>
                <a:gd name="f92" fmla="*/ f75 f21 1"/>
              </a:gdLst>
              <a:ahLst/>
              <a:cxnLst>
                <a:cxn ang="3cd4">
                  <a:pos x="hc" y="t"/>
                </a:cxn>
                <a:cxn ang="0">
                  <a:pos x="r" y="vc"/>
                </a:cxn>
                <a:cxn ang="cd4">
                  <a:pos x="hc" y="b"/>
                </a:cxn>
                <a:cxn ang="cd2">
                  <a:pos x="l" y="vc"/>
                </a:cxn>
                <a:cxn ang="f45">
                  <a:pos x="f80" y="f81"/>
                </a:cxn>
                <a:cxn ang="f45">
                  <a:pos x="f82" y="f83"/>
                </a:cxn>
                <a:cxn ang="f45">
                  <a:pos x="f84" y="f85"/>
                </a:cxn>
                <a:cxn ang="f45">
                  <a:pos x="f86" y="f87"/>
                </a:cxn>
                <a:cxn ang="f45">
                  <a:pos x="f88" y="f89"/>
                </a:cxn>
                <a:cxn ang="f45">
                  <a:pos x="f88" y="f89"/>
                </a:cxn>
                <a:cxn ang="f45">
                  <a:pos x="f90" y="f91"/>
                </a:cxn>
                <a:cxn ang="f45">
                  <a:pos x="f92" y="f81"/>
                </a:cxn>
                <a:cxn ang="f45">
                  <a:pos x="f80" y="f81"/>
                </a:cxn>
              </a:cxnLst>
              <a:rect l="f76" t="f79" r="f77" b="f78"/>
              <a:pathLst>
                <a:path w="391580" h="96873">
                  <a:moveTo>
                    <a:pt x="f8" y="f9"/>
                  </a:moveTo>
                  <a:lnTo>
                    <a:pt x="f10" y="f11"/>
                  </a:lnTo>
                  <a:lnTo>
                    <a:pt x="f12" y="f13"/>
                  </a:lnTo>
                  <a:cubicBezTo>
                    <a:pt x="f14" y="f15"/>
                    <a:pt x="f11" y="f11"/>
                    <a:pt x="f13" y="f14"/>
                  </a:cubicBezTo>
                  <a:cubicBezTo>
                    <a:pt x="f15" y="f12"/>
                    <a:pt x="f11" y="f16"/>
                    <a:pt x="f14" y="f10"/>
                  </a:cubicBezTo>
                  <a:cubicBezTo>
                    <a:pt x="f14" y="f10"/>
                    <a:pt x="f14" y="f10"/>
                    <a:pt x="f14" y="f10"/>
                  </a:cubicBezTo>
                  <a:lnTo>
                    <a:pt x="f17" y="f18"/>
                  </a:lnTo>
                  <a:lnTo>
                    <a:pt x="f19"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317">
              <a:extLst>
                <a:ext uri="{FF2B5EF4-FFF2-40B4-BE49-F238E27FC236}">
                  <a16:creationId xmlns:a16="http://schemas.microsoft.com/office/drawing/2014/main" id="{2AB2DB3C-46D7-E58B-86B3-25CF683B4E9B}"/>
                </a:ext>
              </a:extLst>
            </p:cNvPr>
            <p:cNvSpPr/>
            <p:nvPr/>
          </p:nvSpPr>
          <p:spPr>
            <a:xfrm>
              <a:off x="6460382" y="5564873"/>
              <a:ext cx="105768" cy="43516"/>
            </a:xfrm>
            <a:custGeom>
              <a:avLst/>
              <a:gdLst>
                <a:gd name="f0" fmla="val 10800000"/>
                <a:gd name="f1" fmla="val 5400000"/>
                <a:gd name="f2" fmla="val 180"/>
                <a:gd name="f3" fmla="val w"/>
                <a:gd name="f4" fmla="val h"/>
                <a:gd name="f5" fmla="val 0"/>
                <a:gd name="f6" fmla="val 105765"/>
                <a:gd name="f7" fmla="val 43520"/>
                <a:gd name="f8" fmla="val 330"/>
                <a:gd name="f9" fmla="val 5412"/>
                <a:gd name="f10" fmla="val -940"/>
                <a:gd name="f11" fmla="val 9222"/>
                <a:gd name="f12" fmla="val 1601"/>
                <a:gd name="f13" fmla="val 13034"/>
                <a:gd name="f14" fmla="val 14304"/>
                <a:gd name="f15" fmla="val 15574"/>
                <a:gd name="f16" fmla="val 101954"/>
                <a:gd name="f17" fmla="val 43521"/>
                <a:gd name="f18" fmla="val 98143"/>
                <a:gd name="f19" fmla="val 42250"/>
                <a:gd name="f20" fmla="val 95602"/>
                <a:gd name="f21" fmla="val 38440"/>
                <a:gd name="f22" fmla="val 96873"/>
                <a:gd name="f23" fmla="val 34628"/>
                <a:gd name="f24" fmla="val 30818"/>
                <a:gd name="f25" fmla="val 28277"/>
                <a:gd name="f26" fmla="val 29547"/>
                <a:gd name="f27" fmla="+- 0 0 -90"/>
                <a:gd name="f28" fmla="*/ f3 1 105765"/>
                <a:gd name="f29" fmla="*/ f4 1 43520"/>
                <a:gd name="f30" fmla="val f5"/>
                <a:gd name="f31" fmla="val f6"/>
                <a:gd name="f32" fmla="val f7"/>
                <a:gd name="f33" fmla="*/ f27 f0 1"/>
                <a:gd name="f34" fmla="+- f32 0 f30"/>
                <a:gd name="f35" fmla="+- f31 0 f30"/>
                <a:gd name="f36" fmla="*/ f33 1 f2"/>
                <a:gd name="f37" fmla="*/ f35 1 105765"/>
                <a:gd name="f38" fmla="*/ f34 1 43520"/>
                <a:gd name="f39" fmla="*/ 330 f35 1"/>
                <a:gd name="f40" fmla="*/ 5412 f34 1"/>
                <a:gd name="f41" fmla="*/ 5412 f35 1"/>
                <a:gd name="f42" fmla="*/ 14304 f34 1"/>
                <a:gd name="f43" fmla="*/ 9222 f35 1"/>
                <a:gd name="f44" fmla="*/ 15574 f34 1"/>
                <a:gd name="f45" fmla="*/ 101954 f35 1"/>
                <a:gd name="f46" fmla="*/ 43521 f34 1"/>
                <a:gd name="f47" fmla="*/ 96873 f35 1"/>
                <a:gd name="f48" fmla="*/ 34628 f34 1"/>
                <a:gd name="f49" fmla="*/ 105765 f35 1"/>
                <a:gd name="f50" fmla="*/ 29547 f34 1"/>
                <a:gd name="f51" fmla="*/ 330 f34 1"/>
                <a:gd name="f52" fmla="+- f36 0 f1"/>
                <a:gd name="f53" fmla="*/ f39 1 105765"/>
                <a:gd name="f54" fmla="*/ f40 1 43520"/>
                <a:gd name="f55" fmla="*/ f41 1 105765"/>
                <a:gd name="f56" fmla="*/ f42 1 43520"/>
                <a:gd name="f57" fmla="*/ f43 1 105765"/>
                <a:gd name="f58" fmla="*/ f44 1 43520"/>
                <a:gd name="f59" fmla="*/ f45 1 105765"/>
                <a:gd name="f60" fmla="*/ f46 1 43520"/>
                <a:gd name="f61" fmla="*/ f47 1 105765"/>
                <a:gd name="f62" fmla="*/ f48 1 43520"/>
                <a:gd name="f63" fmla="*/ f49 1 105765"/>
                <a:gd name="f64" fmla="*/ f50 1 43520"/>
                <a:gd name="f65" fmla="*/ f51 1 43520"/>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8"/>
                <a:gd name="f78" fmla="*/ f61 1 f37"/>
                <a:gd name="f79" fmla="*/ f62 1 f38"/>
                <a:gd name="f80" fmla="*/ f63 1 f37"/>
                <a:gd name="f81" fmla="*/ f64 1 f38"/>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9 1"/>
                <a:gd name="f95" fmla="*/ f78 f28 1"/>
                <a:gd name="f96" fmla="*/ f79 f29 1"/>
                <a:gd name="f97" fmla="*/ f80 f28 1"/>
                <a:gd name="f98" fmla="*/ f81 f29 1"/>
                <a:gd name="f99" fmla="*/ f82 f29 1"/>
              </a:gdLst>
              <a:ahLst/>
              <a:cxnLst>
                <a:cxn ang="3cd4">
                  <a:pos x="hc" y="t"/>
                </a:cxn>
                <a:cxn ang="0">
                  <a:pos x="r" y="vc"/>
                </a:cxn>
                <a:cxn ang="cd4">
                  <a:pos x="hc" y="b"/>
                </a:cxn>
                <a:cxn ang="cd2">
                  <a:pos x="l" y="vc"/>
                </a:cxn>
                <a:cxn ang="f52">
                  <a:pos x="f87" y="f88"/>
                </a:cxn>
                <a:cxn ang="f52">
                  <a:pos x="f89" y="f90"/>
                </a:cxn>
                <a:cxn ang="f52">
                  <a:pos x="f91" y="f92"/>
                </a:cxn>
                <a:cxn ang="f52">
                  <a:pos x="f93" y="f94"/>
                </a:cxn>
                <a:cxn ang="f52">
                  <a:pos x="f95" y="f96"/>
                </a:cxn>
                <a:cxn ang="f52">
                  <a:pos x="f95" y="f96"/>
                </a:cxn>
                <a:cxn ang="f52">
                  <a:pos x="f97" y="f98"/>
                </a:cxn>
                <a:cxn ang="f52">
                  <a:pos x="f97" y="f98"/>
                </a:cxn>
                <a:cxn ang="f52">
                  <a:pos x="f91" y="f99"/>
                </a:cxn>
                <a:cxn ang="f52">
                  <a:pos x="f87" y="f88"/>
                </a:cxn>
              </a:cxnLst>
              <a:rect l="f83" t="f86" r="f84" b="f85"/>
              <a:pathLst>
                <a:path w="105765" h="43520">
                  <a:moveTo>
                    <a:pt x="f8" y="f9"/>
                  </a:moveTo>
                  <a:cubicBezTo>
                    <a:pt x="f10" y="f11"/>
                    <a:pt x="f12" y="f13"/>
                    <a:pt x="f9" y="f14"/>
                  </a:cubicBezTo>
                  <a:lnTo>
                    <a:pt x="f11" y="f15"/>
                  </a:lnTo>
                  <a:lnTo>
                    <a:pt x="f16" y="f17"/>
                  </a:lnTo>
                  <a:cubicBezTo>
                    <a:pt x="f18" y="f19"/>
                    <a:pt x="f20" y="f21"/>
                    <a:pt x="f22" y="f23"/>
                  </a:cubicBezTo>
                  <a:cubicBezTo>
                    <a:pt x="f22" y="f23"/>
                    <a:pt x="f22" y="f23"/>
                    <a:pt x="f22" y="f23"/>
                  </a:cubicBezTo>
                  <a:cubicBezTo>
                    <a:pt x="f18" y="f24"/>
                    <a:pt x="f16" y="f25"/>
                    <a:pt x="f6" y="f26"/>
                  </a:cubicBezTo>
                  <a:cubicBezTo>
                    <a:pt x="f6" y="f26"/>
                    <a:pt x="f6" y="f26"/>
                    <a:pt x="f6" y="f26"/>
                  </a:cubicBezTo>
                  <a:lnTo>
                    <a:pt x="f11" y="f8"/>
                  </a:lnTo>
                  <a:cubicBezTo>
                    <a:pt x="f9" y="f10"/>
                    <a:pt x="f12"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318">
              <a:extLst>
                <a:ext uri="{FF2B5EF4-FFF2-40B4-BE49-F238E27FC236}">
                  <a16:creationId xmlns:a16="http://schemas.microsoft.com/office/drawing/2014/main" id="{E4093895-6F7F-6CE4-4E33-B06326A01DC4}"/>
                </a:ext>
              </a:extLst>
            </p:cNvPr>
            <p:cNvSpPr/>
            <p:nvPr/>
          </p:nvSpPr>
          <p:spPr>
            <a:xfrm>
              <a:off x="1410023" y="4246629"/>
              <a:ext cx="171486" cy="124486"/>
            </a:xfrm>
            <a:custGeom>
              <a:avLst/>
              <a:gdLst>
                <a:gd name="f0" fmla="val 10800000"/>
                <a:gd name="f1" fmla="val 5400000"/>
                <a:gd name="f2" fmla="val 180"/>
                <a:gd name="f3" fmla="val w"/>
                <a:gd name="f4" fmla="val h"/>
                <a:gd name="f5" fmla="val 0"/>
                <a:gd name="f6" fmla="val 171489"/>
                <a:gd name="f7" fmla="val 124490"/>
                <a:gd name="f8" fmla="val 10162"/>
                <a:gd name="f9" fmla="val 114327"/>
                <a:gd name="f10" fmla="val 12703"/>
                <a:gd name="f11" fmla="val 118139"/>
                <a:gd name="f12" fmla="val 11433"/>
                <a:gd name="f13" fmla="val 121949"/>
                <a:gd name="f14" fmla="val 7622"/>
                <a:gd name="f15" fmla="val 171490"/>
                <a:gd name="f16" fmla="val 16514"/>
                <a:gd name="f17" fmla="val 170219"/>
                <a:gd name="f18" fmla="val 3811"/>
                <a:gd name="f19" fmla="val 113057"/>
                <a:gd name="f20" fmla="val 109246"/>
                <a:gd name="f21" fmla="val 110517"/>
                <a:gd name="f22" fmla="+- 0 0 -90"/>
                <a:gd name="f23" fmla="*/ f3 1 171489"/>
                <a:gd name="f24" fmla="*/ f4 1 124490"/>
                <a:gd name="f25" fmla="val f5"/>
                <a:gd name="f26" fmla="val f6"/>
                <a:gd name="f27" fmla="val f7"/>
                <a:gd name="f28" fmla="*/ f22 f0 1"/>
                <a:gd name="f29" fmla="+- f27 0 f25"/>
                <a:gd name="f30" fmla="+- f26 0 f25"/>
                <a:gd name="f31" fmla="*/ f28 1 f2"/>
                <a:gd name="f32" fmla="*/ f30 1 171489"/>
                <a:gd name="f33" fmla="*/ f29 1 124490"/>
                <a:gd name="f34" fmla="*/ 10162 f30 1"/>
                <a:gd name="f35" fmla="*/ 114327 f29 1"/>
                <a:gd name="f36" fmla="*/ 7622 f30 1"/>
                <a:gd name="f37" fmla="*/ 124490 f29 1"/>
                <a:gd name="f38" fmla="*/ 11433 f30 1"/>
                <a:gd name="f39" fmla="*/ 121949 f29 1"/>
                <a:gd name="f40" fmla="*/ 171490 f30 1"/>
                <a:gd name="f41" fmla="*/ 16514 f29 1"/>
                <a:gd name="f42" fmla="*/ 170219 f30 1"/>
                <a:gd name="f43" fmla="*/ 3811 f29 1"/>
                <a:gd name="f44" fmla="*/ 0 f29 1"/>
                <a:gd name="f45" fmla="*/ 0 f30 1"/>
                <a:gd name="f46" fmla="*/ 113057 f29 1"/>
                <a:gd name="f47" fmla="+- f31 0 f1"/>
                <a:gd name="f48" fmla="*/ f34 1 171489"/>
                <a:gd name="f49" fmla="*/ f35 1 124490"/>
                <a:gd name="f50" fmla="*/ f36 1 171489"/>
                <a:gd name="f51" fmla="*/ f37 1 124490"/>
                <a:gd name="f52" fmla="*/ f38 1 171489"/>
                <a:gd name="f53" fmla="*/ f39 1 124490"/>
                <a:gd name="f54" fmla="*/ f40 1 171489"/>
                <a:gd name="f55" fmla="*/ f41 1 124490"/>
                <a:gd name="f56" fmla="*/ f42 1 171489"/>
                <a:gd name="f57" fmla="*/ f43 1 124490"/>
                <a:gd name="f58" fmla="*/ f44 1 124490"/>
                <a:gd name="f59" fmla="*/ f45 1 171489"/>
                <a:gd name="f60" fmla="*/ f46 1 124490"/>
                <a:gd name="f61" fmla="*/ f25 1 f32"/>
                <a:gd name="f62" fmla="*/ f26 1 f32"/>
                <a:gd name="f63" fmla="*/ f25 1 f33"/>
                <a:gd name="f64" fmla="*/ f27 1 f33"/>
                <a:gd name="f65" fmla="*/ f48 1 f32"/>
                <a:gd name="f66" fmla="*/ f49 1 f33"/>
                <a:gd name="f67" fmla="*/ f50 1 f32"/>
                <a:gd name="f68" fmla="*/ f51 1 f33"/>
                <a:gd name="f69" fmla="*/ f52 1 f32"/>
                <a:gd name="f70" fmla="*/ f53 1 f33"/>
                <a:gd name="f71" fmla="*/ f54 1 f32"/>
                <a:gd name="f72" fmla="*/ f55 1 f33"/>
                <a:gd name="f73" fmla="*/ f56 1 f32"/>
                <a:gd name="f74" fmla="*/ f57 1 f33"/>
                <a:gd name="f75" fmla="*/ f58 1 f33"/>
                <a:gd name="f76" fmla="*/ f59 1 f32"/>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4 1"/>
                <a:gd name="f88" fmla="*/ f71 f23 1"/>
                <a:gd name="f89" fmla="*/ f72 f24 1"/>
                <a:gd name="f90" fmla="*/ f73 f23 1"/>
                <a:gd name="f91" fmla="*/ f74 f24 1"/>
                <a:gd name="f92" fmla="*/ f75 f24 1"/>
                <a:gd name="f93" fmla="*/ f76 f23 1"/>
                <a:gd name="f94" fmla="*/ f77 f24 1"/>
              </a:gdLst>
              <a:ahLst/>
              <a:cxnLst>
                <a:cxn ang="3cd4">
                  <a:pos x="hc" y="t"/>
                </a:cxn>
                <a:cxn ang="0">
                  <a:pos x="r" y="vc"/>
                </a:cxn>
                <a:cxn ang="cd4">
                  <a:pos x="hc" y="b"/>
                </a:cxn>
                <a:cxn ang="cd2">
                  <a:pos x="l" y="vc"/>
                </a:cxn>
                <a:cxn ang="f47">
                  <a:pos x="f82" y="f83"/>
                </a:cxn>
                <a:cxn ang="f47">
                  <a:pos x="f84" y="f85"/>
                </a:cxn>
                <a:cxn ang="f47">
                  <a:pos x="f86" y="f87"/>
                </a:cxn>
                <a:cxn ang="f47">
                  <a:pos x="f88" y="f89"/>
                </a:cxn>
                <a:cxn ang="f47">
                  <a:pos x="f90" y="f91"/>
                </a:cxn>
                <a:cxn ang="f47">
                  <a:pos x="f90" y="f92"/>
                </a:cxn>
                <a:cxn ang="f47">
                  <a:pos x="f93" y="f94"/>
                </a:cxn>
                <a:cxn ang="f47">
                  <a:pos x="f82" y="f83"/>
                </a:cxn>
              </a:cxnLst>
              <a:rect l="f78" t="f81" r="f79" b="f80"/>
              <a:pathLst>
                <a:path w="171489" h="124490">
                  <a:moveTo>
                    <a:pt x="f8" y="f9"/>
                  </a:moveTo>
                  <a:cubicBezTo>
                    <a:pt x="f10" y="f11"/>
                    <a:pt x="f12" y="f13"/>
                    <a:pt x="f14" y="f7"/>
                  </a:cubicBezTo>
                  <a:lnTo>
                    <a:pt x="f12" y="f13"/>
                  </a:lnTo>
                  <a:lnTo>
                    <a:pt x="f15" y="f16"/>
                  </a:lnTo>
                  <a:lnTo>
                    <a:pt x="f17" y="f18"/>
                  </a:lnTo>
                  <a:lnTo>
                    <a:pt x="f17" y="f5"/>
                  </a:lnTo>
                  <a:lnTo>
                    <a:pt x="f5" y="f19"/>
                  </a:lnTo>
                  <a:cubicBezTo>
                    <a:pt x="f18" y="f20"/>
                    <a:pt x="f14"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319">
              <a:extLst>
                <a:ext uri="{FF2B5EF4-FFF2-40B4-BE49-F238E27FC236}">
                  <a16:creationId xmlns:a16="http://schemas.microsoft.com/office/drawing/2014/main" id="{52FCBB19-A3C9-A47C-E93F-4F1DAD92718D}"/>
                </a:ext>
              </a:extLst>
            </p:cNvPr>
            <p:cNvSpPr/>
            <p:nvPr/>
          </p:nvSpPr>
          <p:spPr>
            <a:xfrm>
              <a:off x="1387163" y="4357097"/>
              <a:ext cx="34344" cy="30540"/>
            </a:xfrm>
            <a:custGeom>
              <a:avLst/>
              <a:gdLst>
                <a:gd name="f0" fmla="val 10800000"/>
                <a:gd name="f1" fmla="val 5400000"/>
                <a:gd name="f2" fmla="val 180"/>
                <a:gd name="f3" fmla="val w"/>
                <a:gd name="f4" fmla="val h"/>
                <a:gd name="f5" fmla="val 0"/>
                <a:gd name="f6" fmla="val 34349"/>
                <a:gd name="f7" fmla="val 30538"/>
                <a:gd name="f8" fmla="val 13973"/>
                <a:gd name="f9" fmla="val 25458"/>
                <a:gd name="f10" fmla="val 12703"/>
                <a:gd name="f11" fmla="val 12755"/>
                <a:gd name="f12" fmla="val 8944"/>
                <a:gd name="f13" fmla="val 15244"/>
                <a:gd name="f14" fmla="val 5133"/>
                <a:gd name="f15" fmla="val 19054"/>
                <a:gd name="f16" fmla="val 22865"/>
                <a:gd name="f17" fmla="val 26676"/>
                <a:gd name="f18" fmla="val 7673"/>
                <a:gd name="f19" fmla="val 11484"/>
                <a:gd name="f20" fmla="val 16565"/>
                <a:gd name="f21" fmla="val 30487"/>
                <a:gd name="f22" fmla="val 14025"/>
                <a:gd name="f23" fmla="val 34298"/>
                <a:gd name="f24" fmla="val 35568"/>
                <a:gd name="f25" fmla="val 33028"/>
                <a:gd name="f26" fmla="val 3862"/>
                <a:gd name="f27" fmla="val 51"/>
                <a:gd name="f28" fmla="val -1219"/>
                <a:gd name="f29" fmla="val 1322"/>
                <a:gd name="f30" fmla="val 7622"/>
                <a:gd name="f31" fmla="val 3811"/>
                <a:gd name="f32" fmla="val 17836"/>
                <a:gd name="f33" fmla="val 19106"/>
                <a:gd name="f34" fmla="val 10162"/>
                <a:gd name="f35" fmla="val 22917"/>
                <a:gd name="f36" fmla="val 8892"/>
                <a:gd name="f37" fmla="val 26728"/>
                <a:gd name="f38" fmla="val 27998"/>
                <a:gd name="f39" fmla="val 30539"/>
                <a:gd name="f40" fmla="val 5081"/>
                <a:gd name="f41" fmla="+- 0 0 -90"/>
                <a:gd name="f42" fmla="*/ f3 1 34349"/>
                <a:gd name="f43" fmla="*/ f4 1 30538"/>
                <a:gd name="f44" fmla="val f5"/>
                <a:gd name="f45" fmla="val f6"/>
                <a:gd name="f46" fmla="val f7"/>
                <a:gd name="f47" fmla="*/ f41 f0 1"/>
                <a:gd name="f48" fmla="+- f46 0 f44"/>
                <a:gd name="f49" fmla="+- f45 0 f44"/>
                <a:gd name="f50" fmla="*/ f47 1 f2"/>
                <a:gd name="f51" fmla="*/ f49 1 34349"/>
                <a:gd name="f52" fmla="*/ f48 1 30538"/>
                <a:gd name="f53" fmla="*/ 13973 f49 1"/>
                <a:gd name="f54" fmla="*/ 25458 f48 1"/>
                <a:gd name="f55" fmla="*/ 12703 f49 1"/>
                <a:gd name="f56" fmla="*/ 12755 f48 1"/>
                <a:gd name="f57" fmla="*/ 19054 f49 1"/>
                <a:gd name="f58" fmla="*/ 5133 f48 1"/>
                <a:gd name="f59" fmla="*/ 26676 f49 1"/>
                <a:gd name="f60" fmla="*/ 11484 f48 1"/>
                <a:gd name="f61" fmla="*/ 16565 f48 1"/>
                <a:gd name="f62" fmla="*/ 30487 f49 1"/>
                <a:gd name="f63" fmla="*/ 14025 f48 1"/>
                <a:gd name="f64" fmla="*/ 33028 f49 1"/>
                <a:gd name="f65" fmla="*/ 3862 f48 1"/>
                <a:gd name="f66" fmla="*/ 22865 f49 1"/>
                <a:gd name="f67" fmla="*/ 1322 f48 1"/>
                <a:gd name="f68" fmla="*/ 7622 f49 1"/>
                <a:gd name="f69" fmla="*/ 0 f49 1"/>
                <a:gd name="f70" fmla="*/ 3811 f49 1"/>
                <a:gd name="f71" fmla="*/ 17836 f48 1"/>
                <a:gd name="f72" fmla="*/ 8892 f49 1"/>
                <a:gd name="f73" fmla="*/ 26728 f48 1"/>
                <a:gd name="f74" fmla="*/ 5081 f49 1"/>
                <a:gd name="f75" fmla="*/ 30539 f48 1"/>
                <a:gd name="f76" fmla="+- f50 0 f1"/>
                <a:gd name="f77" fmla="*/ f53 1 34349"/>
                <a:gd name="f78" fmla="*/ f54 1 30538"/>
                <a:gd name="f79" fmla="*/ f55 1 34349"/>
                <a:gd name="f80" fmla="*/ f56 1 30538"/>
                <a:gd name="f81" fmla="*/ f57 1 34349"/>
                <a:gd name="f82" fmla="*/ f58 1 30538"/>
                <a:gd name="f83" fmla="*/ f59 1 34349"/>
                <a:gd name="f84" fmla="*/ f60 1 30538"/>
                <a:gd name="f85" fmla="*/ f61 1 30538"/>
                <a:gd name="f86" fmla="*/ f62 1 34349"/>
                <a:gd name="f87" fmla="*/ f63 1 30538"/>
                <a:gd name="f88" fmla="*/ f64 1 34349"/>
                <a:gd name="f89" fmla="*/ f65 1 30538"/>
                <a:gd name="f90" fmla="*/ f66 1 34349"/>
                <a:gd name="f91" fmla="*/ f67 1 30538"/>
                <a:gd name="f92" fmla="*/ f68 1 34349"/>
                <a:gd name="f93" fmla="*/ f69 1 34349"/>
                <a:gd name="f94" fmla="*/ f70 1 34349"/>
                <a:gd name="f95" fmla="*/ f71 1 30538"/>
                <a:gd name="f96" fmla="*/ f72 1 34349"/>
                <a:gd name="f97" fmla="*/ f73 1 30538"/>
                <a:gd name="f98" fmla="*/ f74 1 34349"/>
                <a:gd name="f99" fmla="*/ f75 1 30538"/>
                <a:gd name="f100" fmla="*/ f44 1 f51"/>
                <a:gd name="f101" fmla="*/ f45 1 f51"/>
                <a:gd name="f102" fmla="*/ f44 1 f52"/>
                <a:gd name="f103" fmla="*/ f46 1 f52"/>
                <a:gd name="f104" fmla="*/ f77 1 f51"/>
                <a:gd name="f105" fmla="*/ f78 1 f52"/>
                <a:gd name="f106" fmla="*/ f79 1 f51"/>
                <a:gd name="f107" fmla="*/ f80 1 f52"/>
                <a:gd name="f108" fmla="*/ f81 1 f51"/>
                <a:gd name="f109" fmla="*/ f82 1 f52"/>
                <a:gd name="f110" fmla="*/ f83 1 f51"/>
                <a:gd name="f111" fmla="*/ f84 1 f52"/>
                <a:gd name="f112" fmla="*/ f85 1 f52"/>
                <a:gd name="f113" fmla="*/ f86 1 f51"/>
                <a:gd name="f114" fmla="*/ f87 1 f52"/>
                <a:gd name="f115" fmla="*/ f88 1 f51"/>
                <a:gd name="f116" fmla="*/ f89 1 f52"/>
                <a:gd name="f117" fmla="*/ f90 1 f51"/>
                <a:gd name="f118" fmla="*/ f91 1 f52"/>
                <a:gd name="f119" fmla="*/ f92 1 f51"/>
                <a:gd name="f120" fmla="*/ f93 1 f51"/>
                <a:gd name="f121" fmla="*/ f94 1 f51"/>
                <a:gd name="f122" fmla="*/ f95 1 f52"/>
                <a:gd name="f123" fmla="*/ f96 1 f51"/>
                <a:gd name="f124" fmla="*/ f97 1 f52"/>
                <a:gd name="f125" fmla="*/ f98 1 f51"/>
                <a:gd name="f126" fmla="*/ f99 1 f52"/>
                <a:gd name="f127" fmla="*/ f100 f42 1"/>
                <a:gd name="f128" fmla="*/ f101 f42 1"/>
                <a:gd name="f129" fmla="*/ f103 f43 1"/>
                <a:gd name="f130" fmla="*/ f102 f43 1"/>
                <a:gd name="f131" fmla="*/ f104 f42 1"/>
                <a:gd name="f132" fmla="*/ f105 f43 1"/>
                <a:gd name="f133" fmla="*/ f106 f42 1"/>
                <a:gd name="f134" fmla="*/ f107 f43 1"/>
                <a:gd name="f135" fmla="*/ f108 f42 1"/>
                <a:gd name="f136" fmla="*/ f109 f43 1"/>
                <a:gd name="f137" fmla="*/ f110 f42 1"/>
                <a:gd name="f138" fmla="*/ f111 f43 1"/>
                <a:gd name="f139" fmla="*/ f112 f43 1"/>
                <a:gd name="f140" fmla="*/ f113 f42 1"/>
                <a:gd name="f141" fmla="*/ f114 f43 1"/>
                <a:gd name="f142" fmla="*/ f115 f42 1"/>
                <a:gd name="f143" fmla="*/ f116 f43 1"/>
                <a:gd name="f144" fmla="*/ f117 f42 1"/>
                <a:gd name="f145" fmla="*/ f118 f43 1"/>
                <a:gd name="f146" fmla="*/ f119 f42 1"/>
                <a:gd name="f147" fmla="*/ f120 f42 1"/>
                <a:gd name="f148" fmla="*/ f121 f42 1"/>
                <a:gd name="f149" fmla="*/ f122 f43 1"/>
                <a:gd name="f150" fmla="*/ f123 f42 1"/>
                <a:gd name="f151" fmla="*/ f124 f43 1"/>
                <a:gd name="f152" fmla="*/ f125 f42 1"/>
                <a:gd name="f153" fmla="*/ f126 f43 1"/>
              </a:gdLst>
              <a:ahLst/>
              <a:cxnLst>
                <a:cxn ang="3cd4">
                  <a:pos x="hc" y="t"/>
                </a:cxn>
                <a:cxn ang="0">
                  <a:pos x="r" y="vc"/>
                </a:cxn>
                <a:cxn ang="cd4">
                  <a:pos x="hc" y="b"/>
                </a:cxn>
                <a:cxn ang="cd2">
                  <a:pos x="l" y="vc"/>
                </a:cxn>
                <a:cxn ang="f76">
                  <a:pos x="f131" y="f132"/>
                </a:cxn>
                <a:cxn ang="f76">
                  <a:pos x="f133" y="f134"/>
                </a:cxn>
                <a:cxn ang="f76">
                  <a:pos x="f135" y="f136"/>
                </a:cxn>
                <a:cxn ang="f76">
                  <a:pos x="f137" y="f138"/>
                </a:cxn>
                <a:cxn ang="f76">
                  <a:pos x="f137" y="f139"/>
                </a:cxn>
                <a:cxn ang="f76">
                  <a:pos x="f140" y="f141"/>
                </a:cxn>
                <a:cxn ang="f76">
                  <a:pos x="f142" y="f143"/>
                </a:cxn>
                <a:cxn ang="f76">
                  <a:pos x="f144" y="f145"/>
                </a:cxn>
                <a:cxn ang="f76">
                  <a:pos x="f146" y="f138"/>
                </a:cxn>
                <a:cxn ang="f76">
                  <a:pos x="f147" y="f139"/>
                </a:cxn>
                <a:cxn ang="f76">
                  <a:pos x="f148" y="f149"/>
                </a:cxn>
                <a:cxn ang="f76">
                  <a:pos x="f150" y="f151"/>
                </a:cxn>
                <a:cxn ang="f76">
                  <a:pos x="f150" y="f151"/>
                </a:cxn>
                <a:cxn ang="f76">
                  <a:pos x="f152" y="f153"/>
                </a:cxn>
                <a:cxn ang="f76">
                  <a:pos x="f152" y="f153"/>
                </a:cxn>
                <a:cxn ang="f76">
                  <a:pos x="f131" y="f132"/>
                </a:cxn>
              </a:cxnLst>
              <a:rect l="f127" t="f130" r="f128" b="f129"/>
              <a:pathLst>
                <a:path w="34349" h="30538">
                  <a:moveTo>
                    <a:pt x="f8" y="f9"/>
                  </a:moveTo>
                  <a:lnTo>
                    <a:pt x="f10" y="f11"/>
                  </a:lnTo>
                  <a:cubicBezTo>
                    <a:pt x="f10" y="f12"/>
                    <a:pt x="f13" y="f14"/>
                    <a:pt x="f15" y="f14"/>
                  </a:cubicBezTo>
                  <a:cubicBezTo>
                    <a:pt x="f16" y="f14"/>
                    <a:pt x="f17" y="f18"/>
                    <a:pt x="f17" y="f19"/>
                  </a:cubicBezTo>
                  <a:lnTo>
                    <a:pt x="f17" y="f20"/>
                  </a:lnTo>
                  <a:lnTo>
                    <a:pt x="f21" y="f22"/>
                  </a:lnTo>
                  <a:cubicBezTo>
                    <a:pt x="f23" y="f19"/>
                    <a:pt x="f24" y="f18"/>
                    <a:pt x="f25" y="f26"/>
                  </a:cubicBezTo>
                  <a:cubicBezTo>
                    <a:pt x="f21" y="f27"/>
                    <a:pt x="f17" y="f28"/>
                    <a:pt x="f16" y="f29"/>
                  </a:cubicBezTo>
                  <a:lnTo>
                    <a:pt x="f30" y="f19"/>
                  </a:lnTo>
                  <a:lnTo>
                    <a:pt x="f5" y="f20"/>
                  </a:lnTo>
                  <a:lnTo>
                    <a:pt x="f31" y="f32"/>
                  </a:lnTo>
                  <a:cubicBezTo>
                    <a:pt x="f30" y="f33"/>
                    <a:pt x="f34" y="f35"/>
                    <a:pt x="f36" y="f37"/>
                  </a:cubicBezTo>
                  <a:cubicBezTo>
                    <a:pt x="f36" y="f37"/>
                    <a:pt x="f36" y="f37"/>
                    <a:pt x="f36" y="f37"/>
                  </a:cubicBezTo>
                  <a:cubicBezTo>
                    <a:pt x="f36" y="f38"/>
                    <a:pt x="f30" y="f39"/>
                    <a:pt x="f40" y="f39"/>
                  </a:cubicBezTo>
                  <a:lnTo>
                    <a:pt x="f40" y="f3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320">
              <a:extLst>
                <a:ext uri="{FF2B5EF4-FFF2-40B4-BE49-F238E27FC236}">
                  <a16:creationId xmlns:a16="http://schemas.microsoft.com/office/drawing/2014/main" id="{8F8522DC-3A7B-679D-B142-9354CCD72443}"/>
                </a:ext>
              </a:extLst>
            </p:cNvPr>
            <p:cNvSpPr/>
            <p:nvPr/>
          </p:nvSpPr>
          <p:spPr>
            <a:xfrm>
              <a:off x="1387163" y="4388900"/>
              <a:ext cx="1271" cy="12701"/>
            </a:xfrm>
            <a:custGeom>
              <a:avLst/>
              <a:gdLst>
                <a:gd name="f0" fmla="val 10800000"/>
                <a:gd name="f1" fmla="val 5400000"/>
                <a:gd name="f2" fmla="val 180"/>
                <a:gd name="f3" fmla="val w"/>
                <a:gd name="f4" fmla="val h"/>
                <a:gd name="f5" fmla="val 0"/>
                <a:gd name="f6" fmla="val 1270"/>
                <a:gd name="f7" fmla="val 12703"/>
                <a:gd name="f8" fmla="+- 0 0 -90"/>
                <a:gd name="f9" fmla="*/ f3 1 1270"/>
                <a:gd name="f10" fmla="*/ f4 1 12703"/>
                <a:gd name="f11" fmla="val f5"/>
                <a:gd name="f12" fmla="val f6"/>
                <a:gd name="f13" fmla="val f7"/>
                <a:gd name="f14" fmla="*/ f8 f0 1"/>
                <a:gd name="f15" fmla="+- f13 0 f11"/>
                <a:gd name="f16" fmla="+- f12 0 f11"/>
                <a:gd name="f17" fmla="*/ f14 1 f2"/>
                <a:gd name="f18" fmla="*/ f16 1 1270"/>
                <a:gd name="f19" fmla="*/ f15 1 12703"/>
                <a:gd name="f20" fmla="*/ 1270 f16 1"/>
                <a:gd name="f21" fmla="*/ 0 f15 1"/>
                <a:gd name="f22" fmla="*/ 0 f16 1"/>
                <a:gd name="f23" fmla="+- f17 0 f1"/>
                <a:gd name="f24" fmla="*/ f20 1 1270"/>
                <a:gd name="f25" fmla="*/ f21 1 12703"/>
                <a:gd name="f26" fmla="*/ f22 1 1270"/>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38" y="f39"/>
                </a:cxn>
              </a:cxnLst>
              <a:rect l="f34" t="f37" r="f35" b="f36"/>
              <a:pathLst>
                <a:path w="1270" h="12703">
                  <a:moveTo>
                    <a:pt x="f6"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321">
              <a:extLst>
                <a:ext uri="{FF2B5EF4-FFF2-40B4-BE49-F238E27FC236}">
                  <a16:creationId xmlns:a16="http://schemas.microsoft.com/office/drawing/2014/main" id="{05B6E298-250F-D955-5909-01235EC4B79E}"/>
                </a:ext>
              </a:extLst>
            </p:cNvPr>
            <p:cNvSpPr/>
            <p:nvPr/>
          </p:nvSpPr>
          <p:spPr>
            <a:xfrm>
              <a:off x="721525" y="1443069"/>
              <a:ext cx="29215" cy="25091"/>
            </a:xfrm>
            <a:custGeom>
              <a:avLst/>
              <a:gdLst>
                <a:gd name="f0" fmla="val 10800000"/>
                <a:gd name="f1" fmla="val 5400000"/>
                <a:gd name="f2" fmla="val 180"/>
                <a:gd name="f3" fmla="val w"/>
                <a:gd name="f4" fmla="val h"/>
                <a:gd name="f5" fmla="val 0"/>
                <a:gd name="f6" fmla="val 29216"/>
                <a:gd name="f7" fmla="val 25088"/>
                <a:gd name="f8" fmla="val 19055"/>
                <a:gd name="f9" fmla="val 20325"/>
                <a:gd name="f10" fmla="val 1270"/>
                <a:gd name="f11" fmla="val 21595"/>
                <a:gd name="f12" fmla="val 2541"/>
                <a:gd name="f13" fmla="val 22866"/>
                <a:gd name="f14" fmla="val 3811"/>
                <a:gd name="f15" fmla="val 24136"/>
                <a:gd name="f16" fmla="val 5081"/>
                <a:gd name="f17" fmla="val 6351"/>
                <a:gd name="f18" fmla="val 25406"/>
                <a:gd name="f19" fmla="val 8892"/>
                <a:gd name="f20" fmla="val 10162"/>
                <a:gd name="f21" fmla="val 27946"/>
                <a:gd name="f22" fmla="val 13973"/>
                <a:gd name="f23" fmla="val 29217"/>
                <a:gd name="f24" fmla="val 16514"/>
                <a:gd name="f25" fmla="val 19054"/>
                <a:gd name="f26" fmla="val 6352"/>
                <a:gd name="f27" fmla="val 22865"/>
                <a:gd name="f28" fmla="val 11433"/>
                <a:gd name="f29" fmla="val 12703"/>
                <a:gd name="f30" fmla="val 15244"/>
                <a:gd name="f31" fmla="val 17784"/>
                <a:gd name="f32" fmla="+- 0 0 -90"/>
                <a:gd name="f33" fmla="*/ f3 1 29216"/>
                <a:gd name="f34" fmla="*/ f4 1 25088"/>
                <a:gd name="f35" fmla="val f5"/>
                <a:gd name="f36" fmla="val f6"/>
                <a:gd name="f37" fmla="val f7"/>
                <a:gd name="f38" fmla="*/ f32 f0 1"/>
                <a:gd name="f39" fmla="+- f37 0 f35"/>
                <a:gd name="f40" fmla="+- f36 0 f35"/>
                <a:gd name="f41" fmla="*/ f38 1 f2"/>
                <a:gd name="f42" fmla="*/ f40 1 29216"/>
                <a:gd name="f43" fmla="*/ f39 1 25088"/>
                <a:gd name="f44" fmla="*/ 0 f40 1"/>
                <a:gd name="f45" fmla="*/ 19055 f39 1"/>
                <a:gd name="f46" fmla="*/ 1270 f40 1"/>
                <a:gd name="f47" fmla="*/ 21595 f39 1"/>
                <a:gd name="f48" fmla="*/ 2541 f40 1"/>
                <a:gd name="f49" fmla="*/ 22866 f39 1"/>
                <a:gd name="f50" fmla="*/ 3811 f40 1"/>
                <a:gd name="f51" fmla="*/ 24136 f39 1"/>
                <a:gd name="f52" fmla="*/ 5081 f40 1"/>
                <a:gd name="f53" fmla="*/ 10162 f40 1"/>
                <a:gd name="f54" fmla="*/ 27946 f40 1"/>
                <a:gd name="f55" fmla="*/ 13973 f39 1"/>
                <a:gd name="f56" fmla="*/ 29217 f40 1"/>
                <a:gd name="f57" fmla="*/ 19054 f40 1"/>
                <a:gd name="f58" fmla="*/ 10162 f39 1"/>
                <a:gd name="f59" fmla="*/ 22865 f40 1"/>
                <a:gd name="f60" fmla="*/ 0 f39 1"/>
                <a:gd name="f61" fmla="*/ 11433 f39 1"/>
                <a:gd name="f62" fmla="*/ 12703 f39 1"/>
                <a:gd name="f63" fmla="*/ 15244 f39 1"/>
                <a:gd name="f64" fmla="*/ 16514 f39 1"/>
                <a:gd name="f65" fmla="*/ 17784 f39 1"/>
                <a:gd name="f66" fmla="+- f41 0 f1"/>
                <a:gd name="f67" fmla="*/ f44 1 29216"/>
                <a:gd name="f68" fmla="*/ f45 1 25088"/>
                <a:gd name="f69" fmla="*/ f46 1 29216"/>
                <a:gd name="f70" fmla="*/ f47 1 25088"/>
                <a:gd name="f71" fmla="*/ f48 1 29216"/>
                <a:gd name="f72" fmla="*/ f49 1 25088"/>
                <a:gd name="f73" fmla="*/ f50 1 29216"/>
                <a:gd name="f74" fmla="*/ f51 1 25088"/>
                <a:gd name="f75" fmla="*/ f52 1 29216"/>
                <a:gd name="f76" fmla="*/ f53 1 29216"/>
                <a:gd name="f77" fmla="*/ f54 1 29216"/>
                <a:gd name="f78" fmla="*/ f55 1 25088"/>
                <a:gd name="f79" fmla="*/ f56 1 29216"/>
                <a:gd name="f80" fmla="*/ f57 1 29216"/>
                <a:gd name="f81" fmla="*/ f58 1 25088"/>
                <a:gd name="f82" fmla="*/ f59 1 29216"/>
                <a:gd name="f83" fmla="*/ f60 1 25088"/>
                <a:gd name="f84" fmla="*/ f61 1 25088"/>
                <a:gd name="f85" fmla="*/ f62 1 25088"/>
                <a:gd name="f86" fmla="*/ f63 1 25088"/>
                <a:gd name="f87" fmla="*/ f64 1 25088"/>
                <a:gd name="f88" fmla="*/ f65 1 25088"/>
                <a:gd name="f89" fmla="*/ f35 1 f42"/>
                <a:gd name="f90" fmla="*/ f36 1 f42"/>
                <a:gd name="f91" fmla="*/ f35 1 f43"/>
                <a:gd name="f92" fmla="*/ f37 1 f43"/>
                <a:gd name="f93" fmla="*/ f67 1 f42"/>
                <a:gd name="f94" fmla="*/ f68 1 f43"/>
                <a:gd name="f95" fmla="*/ f69 1 f42"/>
                <a:gd name="f96" fmla="*/ f70 1 f43"/>
                <a:gd name="f97" fmla="*/ f71 1 f42"/>
                <a:gd name="f98" fmla="*/ f72 1 f43"/>
                <a:gd name="f99" fmla="*/ f73 1 f42"/>
                <a:gd name="f100" fmla="*/ f74 1 f43"/>
                <a:gd name="f101" fmla="*/ f75 1 f42"/>
                <a:gd name="f102" fmla="*/ f76 1 f42"/>
                <a:gd name="f103" fmla="*/ f77 1 f42"/>
                <a:gd name="f104" fmla="*/ f78 1 f43"/>
                <a:gd name="f105" fmla="*/ f79 1 f42"/>
                <a:gd name="f106" fmla="*/ f80 1 f42"/>
                <a:gd name="f107" fmla="*/ f81 1 f43"/>
                <a:gd name="f108" fmla="*/ f82 1 f42"/>
                <a:gd name="f109" fmla="*/ f83 1 f43"/>
                <a:gd name="f110" fmla="*/ f84 1 f43"/>
                <a:gd name="f111" fmla="*/ f85 1 f43"/>
                <a:gd name="f112" fmla="*/ f86 1 f43"/>
                <a:gd name="f113" fmla="*/ f87 1 f43"/>
                <a:gd name="f114" fmla="*/ f88 1 f43"/>
                <a:gd name="f115" fmla="*/ f89 f33 1"/>
                <a:gd name="f116" fmla="*/ f90 f33 1"/>
                <a:gd name="f117" fmla="*/ f92 f34 1"/>
                <a:gd name="f118" fmla="*/ f91 f34 1"/>
                <a:gd name="f119" fmla="*/ f93 f33 1"/>
                <a:gd name="f120" fmla="*/ f94 f34 1"/>
                <a:gd name="f121" fmla="*/ f95 f33 1"/>
                <a:gd name="f122" fmla="*/ f96 f34 1"/>
                <a:gd name="f123" fmla="*/ f97 f33 1"/>
                <a:gd name="f124" fmla="*/ f98 f34 1"/>
                <a:gd name="f125" fmla="*/ f99 f33 1"/>
                <a:gd name="f126" fmla="*/ f100 f34 1"/>
                <a:gd name="f127" fmla="*/ f101 f33 1"/>
                <a:gd name="f128" fmla="*/ f102 f33 1"/>
                <a:gd name="f129" fmla="*/ f103 f33 1"/>
                <a:gd name="f130" fmla="*/ f104 f34 1"/>
                <a:gd name="f131" fmla="*/ f105 f33 1"/>
                <a:gd name="f132" fmla="*/ f106 f33 1"/>
                <a:gd name="f133" fmla="*/ f107 f34 1"/>
                <a:gd name="f134" fmla="*/ f108 f33 1"/>
                <a:gd name="f135" fmla="*/ f109 f34 1"/>
                <a:gd name="f136" fmla="*/ f110 f34 1"/>
                <a:gd name="f137" fmla="*/ f111 f34 1"/>
                <a:gd name="f138" fmla="*/ f112 f34 1"/>
                <a:gd name="f139" fmla="*/ f113 f34 1"/>
                <a:gd name="f140" fmla="*/ f114 f34 1"/>
              </a:gdLst>
              <a:ahLst/>
              <a:cxnLst>
                <a:cxn ang="3cd4">
                  <a:pos x="hc" y="t"/>
                </a:cxn>
                <a:cxn ang="0">
                  <a:pos x="r" y="vc"/>
                </a:cxn>
                <a:cxn ang="cd4">
                  <a:pos x="hc" y="b"/>
                </a:cxn>
                <a:cxn ang="cd2">
                  <a:pos x="l" y="vc"/>
                </a:cxn>
                <a:cxn ang="f66">
                  <a:pos x="f119" y="f120"/>
                </a:cxn>
                <a:cxn ang="f66">
                  <a:pos x="f119" y="f120"/>
                </a:cxn>
                <a:cxn ang="f66">
                  <a:pos x="f119" y="f120"/>
                </a:cxn>
                <a:cxn ang="f66">
                  <a:pos x="f121" y="f122"/>
                </a:cxn>
                <a:cxn ang="f66">
                  <a:pos x="f123" y="f124"/>
                </a:cxn>
                <a:cxn ang="f66">
                  <a:pos x="f125" y="f126"/>
                </a:cxn>
                <a:cxn ang="f66">
                  <a:pos x="f127" y="f126"/>
                </a:cxn>
                <a:cxn ang="f66">
                  <a:pos x="f128" y="f126"/>
                </a:cxn>
                <a:cxn ang="f66">
                  <a:pos x="f129" y="f130"/>
                </a:cxn>
                <a:cxn ang="f66">
                  <a:pos x="f131" y="f130"/>
                </a:cxn>
                <a:cxn ang="f66">
                  <a:pos x="f132" y="f133"/>
                </a:cxn>
                <a:cxn ang="f66">
                  <a:pos x="f134" y="f135"/>
                </a:cxn>
                <a:cxn ang="f66">
                  <a:pos x="f134" y="f135"/>
                </a:cxn>
                <a:cxn ang="f66">
                  <a:pos x="f127" y="f133"/>
                </a:cxn>
                <a:cxn ang="f66">
                  <a:pos x="f123" y="f133"/>
                </a:cxn>
                <a:cxn ang="f66">
                  <a:pos x="f123" y="f133"/>
                </a:cxn>
                <a:cxn ang="f66">
                  <a:pos x="f123" y="f133"/>
                </a:cxn>
                <a:cxn ang="f66">
                  <a:pos x="f121" y="f136"/>
                </a:cxn>
                <a:cxn ang="f66">
                  <a:pos x="f119" y="f137"/>
                </a:cxn>
                <a:cxn ang="f66">
                  <a:pos x="f119" y="f137"/>
                </a:cxn>
                <a:cxn ang="f66">
                  <a:pos x="f119" y="f130"/>
                </a:cxn>
                <a:cxn ang="f66">
                  <a:pos x="f119" y="f138"/>
                </a:cxn>
                <a:cxn ang="f66">
                  <a:pos x="f119" y="f138"/>
                </a:cxn>
                <a:cxn ang="f66">
                  <a:pos x="f119" y="f139"/>
                </a:cxn>
                <a:cxn ang="f66">
                  <a:pos x="f119" y="f140"/>
                </a:cxn>
                <a:cxn ang="f66">
                  <a:pos x="f119" y="f140"/>
                </a:cxn>
                <a:cxn ang="f66">
                  <a:pos x="f119" y="f120"/>
                </a:cxn>
              </a:cxnLst>
              <a:rect l="f115" t="f118" r="f116" b="f117"/>
              <a:pathLst>
                <a:path w="29216" h="25088">
                  <a:moveTo>
                    <a:pt x="f5" y="f8"/>
                  </a:moveTo>
                  <a:cubicBezTo>
                    <a:pt x="f5" y="f8"/>
                    <a:pt x="f5" y="f9"/>
                    <a:pt x="f5" y="f8"/>
                  </a:cubicBezTo>
                  <a:lnTo>
                    <a:pt x="f5" y="f8"/>
                  </a:lnTo>
                  <a:lnTo>
                    <a:pt x="f10" y="f11"/>
                  </a:lnTo>
                  <a:cubicBezTo>
                    <a:pt x="f10" y="f11"/>
                    <a:pt x="f12" y="f13"/>
                    <a:pt x="f12" y="f13"/>
                  </a:cubicBezTo>
                  <a:cubicBezTo>
                    <a:pt x="f12" y="f13"/>
                    <a:pt x="f14" y="f13"/>
                    <a:pt x="f14" y="f15"/>
                  </a:cubicBezTo>
                  <a:lnTo>
                    <a:pt x="f16" y="f15"/>
                  </a:lnTo>
                  <a:cubicBezTo>
                    <a:pt x="f17" y="f18"/>
                    <a:pt x="f19" y="f18"/>
                    <a:pt x="f20" y="f15"/>
                  </a:cubicBezTo>
                  <a:lnTo>
                    <a:pt x="f21" y="f22"/>
                  </a:lnTo>
                  <a:lnTo>
                    <a:pt x="f23" y="f22"/>
                  </a:lnTo>
                  <a:cubicBezTo>
                    <a:pt x="f18" y="f24"/>
                    <a:pt x="f11" y="f22"/>
                    <a:pt x="f25" y="f20"/>
                  </a:cubicBezTo>
                  <a:cubicBezTo>
                    <a:pt x="f24" y="f26"/>
                    <a:pt x="f25" y="f12"/>
                    <a:pt x="f27" y="f5"/>
                  </a:cubicBezTo>
                  <a:lnTo>
                    <a:pt x="f27" y="f5"/>
                  </a:lnTo>
                  <a:lnTo>
                    <a:pt x="f16" y="f20"/>
                  </a:lnTo>
                  <a:lnTo>
                    <a:pt x="f12" y="f20"/>
                  </a:lnTo>
                  <a:lnTo>
                    <a:pt x="f12" y="f20"/>
                  </a:lnTo>
                  <a:lnTo>
                    <a:pt x="f12" y="f20"/>
                  </a:lnTo>
                  <a:lnTo>
                    <a:pt x="f10" y="f28"/>
                  </a:lnTo>
                  <a:cubicBezTo>
                    <a:pt x="f10" y="f28"/>
                    <a:pt x="f10" y="f28"/>
                    <a:pt x="f5" y="f29"/>
                  </a:cubicBezTo>
                  <a:lnTo>
                    <a:pt x="f5" y="f29"/>
                  </a:lnTo>
                  <a:cubicBezTo>
                    <a:pt x="f5" y="f29"/>
                    <a:pt x="f5" y="f29"/>
                    <a:pt x="f5" y="f22"/>
                  </a:cubicBezTo>
                  <a:cubicBezTo>
                    <a:pt x="f5" y="f22"/>
                    <a:pt x="f5" y="f30"/>
                    <a:pt x="f5" y="f30"/>
                  </a:cubicBezTo>
                  <a:lnTo>
                    <a:pt x="f5" y="f30"/>
                  </a:lnTo>
                  <a:cubicBezTo>
                    <a:pt x="f5" y="f30"/>
                    <a:pt x="f5" y="f24"/>
                    <a:pt x="f5" y="f24"/>
                  </a:cubicBezTo>
                  <a:cubicBezTo>
                    <a:pt x="f5" y="f24"/>
                    <a:pt x="f5" y="f31"/>
                    <a:pt x="f5" y="f31"/>
                  </a:cubicBezTo>
                  <a:cubicBezTo>
                    <a:pt x="f5" y="f31"/>
                    <a:pt x="f5" y="f31"/>
                    <a:pt x="f5" y="f31"/>
                  </a:cubicBezTo>
                  <a:cubicBezTo>
                    <a:pt x="f5" y="f31"/>
                    <a:pt x="f5" y="f3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322">
              <a:extLst>
                <a:ext uri="{FF2B5EF4-FFF2-40B4-BE49-F238E27FC236}">
                  <a16:creationId xmlns:a16="http://schemas.microsoft.com/office/drawing/2014/main" id="{C489526B-2B7E-FD6A-AC1E-DC70283B8297}"/>
                </a:ext>
              </a:extLst>
            </p:cNvPr>
            <p:cNvSpPr/>
            <p:nvPr/>
          </p:nvSpPr>
          <p:spPr>
            <a:xfrm>
              <a:off x="4143695" y="2707017"/>
              <a:ext cx="39374" cy="1352873"/>
            </a:xfrm>
            <a:custGeom>
              <a:avLst/>
              <a:gdLst>
                <a:gd name="f0" fmla="val 10800000"/>
                <a:gd name="f1" fmla="val 5400000"/>
                <a:gd name="f2" fmla="val 180"/>
                <a:gd name="f3" fmla="val w"/>
                <a:gd name="f4" fmla="val h"/>
                <a:gd name="f5" fmla="val 0"/>
                <a:gd name="f6" fmla="val 39378"/>
                <a:gd name="f7" fmla="val 1352874"/>
                <a:gd name="f8" fmla="val 39379"/>
                <a:gd name="f9" fmla="val 1345253"/>
                <a:gd name="f10" fmla="val 1331279"/>
                <a:gd name="f11" fmla="val 15243"/>
                <a:gd name="f12" fmla="val 10162"/>
                <a:gd name="f13" fmla="val 3811"/>
                <a:gd name="f14" fmla="val 12703"/>
                <a:gd name="f15" fmla="val 7622"/>
                <a:gd name="f16" fmla="val 7621"/>
                <a:gd name="f17" fmla="val 24135"/>
                <a:gd name="f18" fmla="val 1346523"/>
                <a:gd name="f19" fmla="val 1347794"/>
                <a:gd name="f20" fmla="val 1349064"/>
                <a:gd name="f21" fmla="val 25406"/>
                <a:gd name="f22" fmla="val 1350334"/>
                <a:gd name="f23" fmla="val 26676"/>
                <a:gd name="f24" fmla="val 1351604"/>
                <a:gd name="f25" fmla="val 27946"/>
                <a:gd name="f26" fmla="val 1352875"/>
                <a:gd name="f27" fmla="val 29217"/>
                <a:gd name="f28" fmla="val 30487"/>
                <a:gd name="f29" fmla="val 31757"/>
                <a:gd name="f30" fmla="val 33027"/>
                <a:gd name="f31" fmla="val 34298"/>
                <a:gd name="f32" fmla="val 36838"/>
                <a:gd name="f33" fmla="val 38109"/>
                <a:gd name="f34" fmla="+- 0 0 -90"/>
                <a:gd name="f35" fmla="*/ f3 1 39378"/>
                <a:gd name="f36" fmla="*/ f4 1 1352874"/>
                <a:gd name="f37" fmla="val f5"/>
                <a:gd name="f38" fmla="val f6"/>
                <a:gd name="f39" fmla="val f7"/>
                <a:gd name="f40" fmla="*/ f34 f0 1"/>
                <a:gd name="f41" fmla="+- f39 0 f37"/>
                <a:gd name="f42" fmla="+- f38 0 f37"/>
                <a:gd name="f43" fmla="*/ f40 1 f2"/>
                <a:gd name="f44" fmla="*/ f42 1 39378"/>
                <a:gd name="f45" fmla="*/ f41 1 1352874"/>
                <a:gd name="f46" fmla="*/ 39379 f42 1"/>
                <a:gd name="f47" fmla="*/ 1345253 f41 1"/>
                <a:gd name="f48" fmla="*/ 1331279 f41 1"/>
                <a:gd name="f49" fmla="*/ 15243 f42 1"/>
                <a:gd name="f50" fmla="*/ 10162 f41 1"/>
                <a:gd name="f51" fmla="*/ 0 f41 1"/>
                <a:gd name="f52" fmla="*/ 7621 f42 1"/>
                <a:gd name="f53" fmla="*/ 7622 f41 1"/>
                <a:gd name="f54" fmla="*/ 0 f42 1"/>
                <a:gd name="f55" fmla="*/ 24135 f42 1"/>
                <a:gd name="f56" fmla="*/ 1346523 f41 1"/>
                <a:gd name="f57" fmla="*/ 1347794 f41 1"/>
                <a:gd name="f58" fmla="*/ 25406 f42 1"/>
                <a:gd name="f59" fmla="*/ 1349064 f41 1"/>
                <a:gd name="f60" fmla="*/ 26676 f42 1"/>
                <a:gd name="f61" fmla="*/ 1351604 f41 1"/>
                <a:gd name="f62" fmla="*/ 27946 f42 1"/>
                <a:gd name="f63" fmla="*/ 1352875 f41 1"/>
                <a:gd name="f64" fmla="*/ 29217 f42 1"/>
                <a:gd name="f65" fmla="*/ 30487 f42 1"/>
                <a:gd name="f66" fmla="*/ 31757 f42 1"/>
                <a:gd name="f67" fmla="*/ 33027 f42 1"/>
                <a:gd name="f68" fmla="*/ 34298 f42 1"/>
                <a:gd name="f69" fmla="+- f43 0 f1"/>
                <a:gd name="f70" fmla="*/ f46 1 39378"/>
                <a:gd name="f71" fmla="*/ f47 1 1352874"/>
                <a:gd name="f72" fmla="*/ f48 1 1352874"/>
                <a:gd name="f73" fmla="*/ f49 1 39378"/>
                <a:gd name="f74" fmla="*/ f50 1 1352874"/>
                <a:gd name="f75" fmla="*/ f51 1 1352874"/>
                <a:gd name="f76" fmla="*/ f52 1 39378"/>
                <a:gd name="f77" fmla="*/ f53 1 1352874"/>
                <a:gd name="f78" fmla="*/ f54 1 39378"/>
                <a:gd name="f79" fmla="*/ f55 1 39378"/>
                <a:gd name="f80" fmla="*/ f56 1 1352874"/>
                <a:gd name="f81" fmla="*/ f57 1 1352874"/>
                <a:gd name="f82" fmla="*/ f58 1 39378"/>
                <a:gd name="f83" fmla="*/ f59 1 1352874"/>
                <a:gd name="f84" fmla="*/ f60 1 39378"/>
                <a:gd name="f85" fmla="*/ f61 1 1352874"/>
                <a:gd name="f86" fmla="*/ f62 1 39378"/>
                <a:gd name="f87" fmla="*/ f63 1 1352874"/>
                <a:gd name="f88" fmla="*/ f64 1 39378"/>
                <a:gd name="f89" fmla="*/ f65 1 39378"/>
                <a:gd name="f90" fmla="*/ f66 1 39378"/>
                <a:gd name="f91" fmla="*/ f67 1 39378"/>
                <a:gd name="f92" fmla="*/ f68 1 39378"/>
                <a:gd name="f93" fmla="*/ f37 1 f44"/>
                <a:gd name="f94" fmla="*/ f38 1 f44"/>
                <a:gd name="f95" fmla="*/ f37 1 f45"/>
                <a:gd name="f96" fmla="*/ f39 1 f45"/>
                <a:gd name="f97" fmla="*/ f70 1 f44"/>
                <a:gd name="f98" fmla="*/ f71 1 f45"/>
                <a:gd name="f99" fmla="*/ f72 1 f45"/>
                <a:gd name="f100" fmla="*/ f73 1 f44"/>
                <a:gd name="f101" fmla="*/ f74 1 f45"/>
                <a:gd name="f102" fmla="*/ f75 1 f45"/>
                <a:gd name="f103" fmla="*/ f76 1 f44"/>
                <a:gd name="f104" fmla="*/ f77 1 f45"/>
                <a:gd name="f105" fmla="*/ f78 1 f44"/>
                <a:gd name="f106" fmla="*/ f79 1 f44"/>
                <a:gd name="f107" fmla="*/ f80 1 f45"/>
                <a:gd name="f108" fmla="*/ f81 1 f45"/>
                <a:gd name="f109" fmla="*/ f82 1 f44"/>
                <a:gd name="f110" fmla="*/ f83 1 f45"/>
                <a:gd name="f111" fmla="*/ f84 1 f44"/>
                <a:gd name="f112" fmla="*/ f85 1 f45"/>
                <a:gd name="f113" fmla="*/ f86 1 f44"/>
                <a:gd name="f114" fmla="*/ f87 1 f45"/>
                <a:gd name="f115" fmla="*/ f88 1 f44"/>
                <a:gd name="f116" fmla="*/ f89 1 f44"/>
                <a:gd name="f117" fmla="*/ f90 1 f44"/>
                <a:gd name="f118" fmla="*/ f91 1 f44"/>
                <a:gd name="f119" fmla="*/ f92 1 f44"/>
                <a:gd name="f120" fmla="*/ f93 f35 1"/>
                <a:gd name="f121" fmla="*/ f94 f35 1"/>
                <a:gd name="f122" fmla="*/ f96 f36 1"/>
                <a:gd name="f123" fmla="*/ f95 f36 1"/>
                <a:gd name="f124" fmla="*/ f97 f35 1"/>
                <a:gd name="f125" fmla="*/ f98 f36 1"/>
                <a:gd name="f126" fmla="*/ f99 f36 1"/>
                <a:gd name="f127" fmla="*/ f100 f35 1"/>
                <a:gd name="f128" fmla="*/ f101 f36 1"/>
                <a:gd name="f129" fmla="*/ f102 f36 1"/>
                <a:gd name="f130" fmla="*/ f103 f35 1"/>
                <a:gd name="f131" fmla="*/ f104 f36 1"/>
                <a:gd name="f132" fmla="*/ f105 f35 1"/>
                <a:gd name="f133" fmla="*/ f106 f35 1"/>
                <a:gd name="f134" fmla="*/ f107 f36 1"/>
                <a:gd name="f135" fmla="*/ f108 f36 1"/>
                <a:gd name="f136" fmla="*/ f109 f35 1"/>
                <a:gd name="f137" fmla="*/ f110 f36 1"/>
                <a:gd name="f138" fmla="*/ f111 f35 1"/>
                <a:gd name="f139" fmla="*/ f112 f36 1"/>
                <a:gd name="f140" fmla="*/ f113 f35 1"/>
                <a:gd name="f141" fmla="*/ f114 f36 1"/>
                <a:gd name="f142" fmla="*/ f115 f35 1"/>
                <a:gd name="f143" fmla="*/ f116 f35 1"/>
                <a:gd name="f144" fmla="*/ f117 f35 1"/>
                <a:gd name="f145" fmla="*/ f118 f35 1"/>
                <a:gd name="f146" fmla="*/ f119 f35 1"/>
              </a:gdLst>
              <a:ahLst/>
              <a:cxnLst>
                <a:cxn ang="3cd4">
                  <a:pos x="hc" y="t"/>
                </a:cxn>
                <a:cxn ang="0">
                  <a:pos x="r" y="vc"/>
                </a:cxn>
                <a:cxn ang="cd4">
                  <a:pos x="hc" y="b"/>
                </a:cxn>
                <a:cxn ang="cd2">
                  <a:pos x="l" y="vc"/>
                </a:cxn>
                <a:cxn ang="f69">
                  <a:pos x="f124" y="f125"/>
                </a:cxn>
                <a:cxn ang="f69">
                  <a:pos x="f124" y="f126"/>
                </a:cxn>
                <a:cxn ang="f69">
                  <a:pos x="f127" y="f128"/>
                </a:cxn>
                <a:cxn ang="f69">
                  <a:pos x="f127" y="f129"/>
                </a:cxn>
                <a:cxn ang="f69">
                  <a:pos x="f130" y="f131"/>
                </a:cxn>
                <a:cxn ang="f69">
                  <a:pos x="f130" y="f131"/>
                </a:cxn>
                <a:cxn ang="f69">
                  <a:pos x="f132" y="f129"/>
                </a:cxn>
                <a:cxn ang="f69">
                  <a:pos x="f132" y="f129"/>
                </a:cxn>
                <a:cxn ang="f69">
                  <a:pos x="f133" y="f125"/>
                </a:cxn>
                <a:cxn ang="f69">
                  <a:pos x="f133" y="f134"/>
                </a:cxn>
                <a:cxn ang="f69">
                  <a:pos x="f133" y="f135"/>
                </a:cxn>
                <a:cxn ang="f69">
                  <a:pos x="f136" y="f137"/>
                </a:cxn>
                <a:cxn ang="f69">
                  <a:pos x="f138" y="f139"/>
                </a:cxn>
                <a:cxn ang="f69">
                  <a:pos x="f140" y="f141"/>
                </a:cxn>
                <a:cxn ang="f69">
                  <a:pos x="f142" y="f141"/>
                </a:cxn>
                <a:cxn ang="f69">
                  <a:pos x="f143" y="f141"/>
                </a:cxn>
                <a:cxn ang="f69">
                  <a:pos x="f143" y="f141"/>
                </a:cxn>
                <a:cxn ang="f69">
                  <a:pos x="f144" y="f141"/>
                </a:cxn>
                <a:cxn ang="f69">
                  <a:pos x="f145" y="f141"/>
                </a:cxn>
                <a:cxn ang="f69">
                  <a:pos x="f146" y="f141"/>
                </a:cxn>
                <a:cxn ang="f69">
                  <a:pos x="f124" y="f125"/>
                </a:cxn>
              </a:cxnLst>
              <a:rect l="f120" t="f123" r="f121" b="f122"/>
              <a:pathLst>
                <a:path w="39378" h="1352874">
                  <a:moveTo>
                    <a:pt x="f8" y="f9"/>
                  </a:moveTo>
                  <a:lnTo>
                    <a:pt x="f8" y="f10"/>
                  </a:lnTo>
                  <a:lnTo>
                    <a:pt x="f11" y="f12"/>
                  </a:lnTo>
                  <a:lnTo>
                    <a:pt x="f11" y="f5"/>
                  </a:lnTo>
                  <a:cubicBezTo>
                    <a:pt x="f11" y="f13"/>
                    <a:pt x="f14" y="f15"/>
                    <a:pt x="f16" y="f15"/>
                  </a:cubicBezTo>
                  <a:cubicBezTo>
                    <a:pt x="f16" y="f15"/>
                    <a:pt x="f16" y="f15"/>
                    <a:pt x="f16" y="f15"/>
                  </a:cubicBezTo>
                  <a:cubicBezTo>
                    <a:pt x="f13" y="f15"/>
                    <a:pt x="f5" y="f13"/>
                    <a:pt x="f5" y="f5"/>
                  </a:cubicBezTo>
                  <a:cubicBezTo>
                    <a:pt x="f5" y="f5"/>
                    <a:pt x="f5" y="f5"/>
                    <a:pt x="f5" y="f5"/>
                  </a:cubicBezTo>
                  <a:lnTo>
                    <a:pt x="f17" y="f9"/>
                  </a:lnTo>
                  <a:cubicBezTo>
                    <a:pt x="f17" y="f9"/>
                    <a:pt x="f17" y="f9"/>
                    <a:pt x="f17" y="f18"/>
                  </a:cubicBezTo>
                  <a:cubicBezTo>
                    <a:pt x="f17" y="f18"/>
                    <a:pt x="f17" y="f19"/>
                    <a:pt x="f17" y="f19"/>
                  </a:cubicBezTo>
                  <a:cubicBezTo>
                    <a:pt x="f17" y="f19"/>
                    <a:pt x="f17" y="f20"/>
                    <a:pt x="f21" y="f20"/>
                  </a:cubicBezTo>
                  <a:cubicBezTo>
                    <a:pt x="f21" y="f22"/>
                    <a:pt x="f23" y="f22"/>
                    <a:pt x="f23" y="f24"/>
                  </a:cubicBezTo>
                  <a:lnTo>
                    <a:pt x="f25" y="f26"/>
                  </a:lnTo>
                  <a:lnTo>
                    <a:pt x="f27" y="f26"/>
                  </a:lnTo>
                  <a:lnTo>
                    <a:pt x="f28" y="f26"/>
                  </a:lnTo>
                  <a:lnTo>
                    <a:pt x="f28" y="f26"/>
                  </a:lnTo>
                  <a:lnTo>
                    <a:pt x="f29" y="f26"/>
                  </a:lnTo>
                  <a:lnTo>
                    <a:pt x="f30" y="f26"/>
                  </a:lnTo>
                  <a:lnTo>
                    <a:pt x="f31" y="f26"/>
                  </a:lnTo>
                  <a:cubicBezTo>
                    <a:pt x="f32" y="f22"/>
                    <a:pt x="f33"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323">
              <a:extLst>
                <a:ext uri="{FF2B5EF4-FFF2-40B4-BE49-F238E27FC236}">
                  <a16:creationId xmlns:a16="http://schemas.microsoft.com/office/drawing/2014/main" id="{E13A75C7-0098-BFE4-3B5B-06530158C547}"/>
                </a:ext>
              </a:extLst>
            </p:cNvPr>
            <p:cNvSpPr/>
            <p:nvPr/>
          </p:nvSpPr>
          <p:spPr>
            <a:xfrm>
              <a:off x="4092881" y="0"/>
              <a:ext cx="64785" cy="2714643"/>
            </a:xfrm>
            <a:custGeom>
              <a:avLst/>
              <a:gdLst>
                <a:gd name="f0" fmla="val 10800000"/>
                <a:gd name="f1" fmla="val 5400000"/>
                <a:gd name="f2" fmla="val 180"/>
                <a:gd name="f3" fmla="val w"/>
                <a:gd name="f4" fmla="val h"/>
                <a:gd name="f5" fmla="val 0"/>
                <a:gd name="f6" fmla="val 64784"/>
                <a:gd name="f7" fmla="val 2714641"/>
                <a:gd name="f8" fmla="val 57163"/>
                <a:gd name="f9" fmla="val 2714642"/>
                <a:gd name="f10" fmla="val 60974"/>
                <a:gd name="f11" fmla="val 64785"/>
                <a:gd name="f12" fmla="val 2710831"/>
                <a:gd name="f13" fmla="val 2707020"/>
                <a:gd name="f14" fmla="val 2700668"/>
                <a:gd name="f15" fmla="val 15243"/>
                <a:gd name="f16" fmla="val 49541"/>
                <a:gd name="f17" fmla="val 53352"/>
                <a:gd name="f18" fmla="+- 0 0 -90"/>
                <a:gd name="f19" fmla="*/ f3 1 64784"/>
                <a:gd name="f20" fmla="*/ f4 1 2714641"/>
                <a:gd name="f21" fmla="val f5"/>
                <a:gd name="f22" fmla="val f6"/>
                <a:gd name="f23" fmla="val f7"/>
                <a:gd name="f24" fmla="*/ f18 f0 1"/>
                <a:gd name="f25" fmla="+- f23 0 f21"/>
                <a:gd name="f26" fmla="+- f22 0 f21"/>
                <a:gd name="f27" fmla="*/ f24 1 f2"/>
                <a:gd name="f28" fmla="*/ f26 1 64784"/>
                <a:gd name="f29" fmla="*/ f25 1 2714641"/>
                <a:gd name="f30" fmla="*/ 57163 f26 1"/>
                <a:gd name="f31" fmla="*/ 2714642 f25 1"/>
                <a:gd name="f32" fmla="*/ 64785 f26 1"/>
                <a:gd name="f33" fmla="*/ 2707020 f25 1"/>
                <a:gd name="f34" fmla="*/ 2700668 f25 1"/>
                <a:gd name="f35" fmla="*/ 15243 f26 1"/>
                <a:gd name="f36" fmla="*/ 0 f25 1"/>
                <a:gd name="f37" fmla="*/ 0 f26 1"/>
                <a:gd name="f38" fmla="*/ 49541 f26 1"/>
                <a:gd name="f39" fmla="+- f27 0 f1"/>
                <a:gd name="f40" fmla="*/ f30 1 64784"/>
                <a:gd name="f41" fmla="*/ f31 1 2714641"/>
                <a:gd name="f42" fmla="*/ f32 1 64784"/>
                <a:gd name="f43" fmla="*/ f33 1 2714641"/>
                <a:gd name="f44" fmla="*/ f34 1 2714641"/>
                <a:gd name="f45" fmla="*/ f35 1 64784"/>
                <a:gd name="f46" fmla="*/ f36 1 2714641"/>
                <a:gd name="f47" fmla="*/ f37 1 64784"/>
                <a:gd name="f48" fmla="*/ f38 1 64784"/>
                <a:gd name="f49" fmla="*/ f21 1 f28"/>
                <a:gd name="f50" fmla="*/ f22 1 f28"/>
                <a:gd name="f51" fmla="*/ f21 1 f29"/>
                <a:gd name="f52" fmla="*/ f23 1 f29"/>
                <a:gd name="f53" fmla="*/ f40 1 f28"/>
                <a:gd name="f54" fmla="*/ f41 1 f29"/>
                <a:gd name="f55" fmla="*/ f42 1 f28"/>
                <a:gd name="f56" fmla="*/ f43 1 f29"/>
                <a:gd name="f57" fmla="*/ f44 1 f29"/>
                <a:gd name="f58" fmla="*/ f45 1 f28"/>
                <a:gd name="f59" fmla="*/ f46 1 f29"/>
                <a:gd name="f60" fmla="*/ f47 1 f28"/>
                <a:gd name="f61" fmla="*/ f48 1 f28"/>
                <a:gd name="f62" fmla="*/ f49 f19 1"/>
                <a:gd name="f63" fmla="*/ f50 f19 1"/>
                <a:gd name="f64" fmla="*/ f52 f20 1"/>
                <a:gd name="f65" fmla="*/ f51 f20 1"/>
                <a:gd name="f66" fmla="*/ f53 f19 1"/>
                <a:gd name="f67" fmla="*/ f54 f20 1"/>
                <a:gd name="f68" fmla="*/ f55 f19 1"/>
                <a:gd name="f69" fmla="*/ f56 f20 1"/>
                <a:gd name="f70" fmla="*/ f57 f20 1"/>
                <a:gd name="f71" fmla="*/ f58 f19 1"/>
                <a:gd name="f72" fmla="*/ f59 f20 1"/>
                <a:gd name="f73" fmla="*/ f60 f19 1"/>
                <a:gd name="f74" fmla="*/ f61 f19 1"/>
              </a:gdLst>
              <a:ahLst/>
              <a:cxnLst>
                <a:cxn ang="3cd4">
                  <a:pos x="hc" y="t"/>
                </a:cxn>
                <a:cxn ang="0">
                  <a:pos x="r" y="vc"/>
                </a:cxn>
                <a:cxn ang="cd4">
                  <a:pos x="hc" y="b"/>
                </a:cxn>
                <a:cxn ang="cd2">
                  <a:pos x="l" y="vc"/>
                </a:cxn>
                <a:cxn ang="f39">
                  <a:pos x="f66" y="f67"/>
                </a:cxn>
                <a:cxn ang="f39">
                  <a:pos x="f68" y="f69"/>
                </a:cxn>
                <a:cxn ang="f39">
                  <a:pos x="f68" y="f69"/>
                </a:cxn>
                <a:cxn ang="f39">
                  <a:pos x="f68" y="f70"/>
                </a:cxn>
                <a:cxn ang="f39">
                  <a:pos x="f71" y="f72"/>
                </a:cxn>
                <a:cxn ang="f39">
                  <a:pos x="f73" y="f72"/>
                </a:cxn>
                <a:cxn ang="f39">
                  <a:pos x="f74" y="f69"/>
                </a:cxn>
                <a:cxn ang="f39">
                  <a:pos x="f66" y="f67"/>
                </a:cxn>
                <a:cxn ang="f39">
                  <a:pos x="f66" y="f67"/>
                </a:cxn>
              </a:cxnLst>
              <a:rect l="f62" t="f65" r="f63" b="f64"/>
              <a:pathLst>
                <a:path w="64784" h="2714641">
                  <a:moveTo>
                    <a:pt x="f8" y="f9"/>
                  </a:moveTo>
                  <a:cubicBezTo>
                    <a:pt x="f10" y="f9"/>
                    <a:pt x="f11" y="f12"/>
                    <a:pt x="f11" y="f13"/>
                  </a:cubicBezTo>
                  <a:cubicBezTo>
                    <a:pt x="f11" y="f13"/>
                    <a:pt x="f11" y="f13"/>
                    <a:pt x="f11" y="f13"/>
                  </a:cubicBezTo>
                  <a:lnTo>
                    <a:pt x="f11" y="f14"/>
                  </a:lnTo>
                  <a:lnTo>
                    <a:pt x="f15" y="f5"/>
                  </a:lnTo>
                  <a:lnTo>
                    <a:pt x="f5" y="f5"/>
                  </a:lnTo>
                  <a:lnTo>
                    <a:pt x="f16" y="f13"/>
                  </a:lnTo>
                  <a:cubicBezTo>
                    <a:pt x="f16" y="f12"/>
                    <a:pt x="f17"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324">
              <a:extLst>
                <a:ext uri="{FF2B5EF4-FFF2-40B4-BE49-F238E27FC236}">
                  <a16:creationId xmlns:a16="http://schemas.microsoft.com/office/drawing/2014/main" id="{4C776A17-9544-1804-E1A0-E167702E5C03}"/>
                </a:ext>
              </a:extLst>
            </p:cNvPr>
            <p:cNvSpPr/>
            <p:nvPr/>
          </p:nvSpPr>
          <p:spPr>
            <a:xfrm>
              <a:off x="3095701" y="1106433"/>
              <a:ext cx="77486" cy="1581527"/>
            </a:xfrm>
            <a:custGeom>
              <a:avLst/>
              <a:gdLst>
                <a:gd name="f0" fmla="val 10800000"/>
                <a:gd name="f1" fmla="val 5400000"/>
                <a:gd name="f2" fmla="val 180"/>
                <a:gd name="f3" fmla="val w"/>
                <a:gd name="f4" fmla="val h"/>
                <a:gd name="f5" fmla="val 0"/>
                <a:gd name="f6" fmla="val 77487"/>
                <a:gd name="f7" fmla="val 1581529"/>
                <a:gd name="f8" fmla="val 7622"/>
                <a:gd name="f9" fmla="val 3811"/>
                <a:gd name="f10" fmla="val 5081"/>
                <a:gd name="f11" fmla="val 12703"/>
                <a:gd name="f12" fmla="val 62244"/>
                <a:gd name="f13" fmla="val 1577719"/>
                <a:gd name="f14" fmla="val 72407"/>
                <a:gd name="f15" fmla="val 1580259"/>
                <a:gd name="f16" fmla="val 77488"/>
                <a:gd name="f17" fmla="val 1581530"/>
                <a:gd name="f18" fmla="val 13973"/>
                <a:gd name="f19" fmla="val 10162"/>
                <a:gd name="f20" fmla="+- 0 0 -90"/>
                <a:gd name="f21" fmla="*/ f3 1 77487"/>
                <a:gd name="f22" fmla="*/ f4 1 1581529"/>
                <a:gd name="f23" fmla="val f5"/>
                <a:gd name="f24" fmla="val f6"/>
                <a:gd name="f25" fmla="val f7"/>
                <a:gd name="f26" fmla="*/ f20 f0 1"/>
                <a:gd name="f27" fmla="+- f25 0 f23"/>
                <a:gd name="f28" fmla="+- f24 0 f23"/>
                <a:gd name="f29" fmla="*/ f26 1 f2"/>
                <a:gd name="f30" fmla="*/ f28 1 77487"/>
                <a:gd name="f31" fmla="*/ f27 1 1581529"/>
                <a:gd name="f32" fmla="*/ 7622 f28 1"/>
                <a:gd name="f33" fmla="*/ 7622 f27 1"/>
                <a:gd name="f34" fmla="*/ 0 f28 1"/>
                <a:gd name="f35" fmla="*/ 0 f27 1"/>
                <a:gd name="f36" fmla="*/ 12703 f27 1"/>
                <a:gd name="f37" fmla="*/ 62244 f28 1"/>
                <a:gd name="f38" fmla="*/ 1577719 f27 1"/>
                <a:gd name="f39" fmla="*/ 72407 f28 1"/>
                <a:gd name="f40" fmla="*/ 1580259 f27 1"/>
                <a:gd name="f41" fmla="*/ 77488 f28 1"/>
                <a:gd name="f42" fmla="*/ 1581530 f27 1"/>
                <a:gd name="f43" fmla="*/ 13973 f28 1"/>
                <a:gd name="f44" fmla="+- f29 0 f1"/>
                <a:gd name="f45" fmla="*/ f32 1 77487"/>
                <a:gd name="f46" fmla="*/ f33 1 1581529"/>
                <a:gd name="f47" fmla="*/ f34 1 77487"/>
                <a:gd name="f48" fmla="*/ f35 1 1581529"/>
                <a:gd name="f49" fmla="*/ f36 1 1581529"/>
                <a:gd name="f50" fmla="*/ f37 1 77487"/>
                <a:gd name="f51" fmla="*/ f38 1 1581529"/>
                <a:gd name="f52" fmla="*/ f39 1 77487"/>
                <a:gd name="f53" fmla="*/ f40 1 1581529"/>
                <a:gd name="f54" fmla="*/ f41 1 77487"/>
                <a:gd name="f55" fmla="*/ f42 1 1581529"/>
                <a:gd name="f56" fmla="*/ f43 1 77487"/>
                <a:gd name="f57" fmla="*/ f23 1 f30"/>
                <a:gd name="f58" fmla="*/ f24 1 f30"/>
                <a:gd name="f59" fmla="*/ f23 1 f31"/>
                <a:gd name="f60" fmla="*/ f25 1 f31"/>
                <a:gd name="f61" fmla="*/ f45 1 f30"/>
                <a:gd name="f62" fmla="*/ f46 1 f31"/>
                <a:gd name="f63" fmla="*/ f47 1 f30"/>
                <a:gd name="f64" fmla="*/ f48 1 f31"/>
                <a:gd name="f65" fmla="*/ f49 1 f31"/>
                <a:gd name="f66" fmla="*/ f50 1 f30"/>
                <a:gd name="f67" fmla="*/ f51 1 f31"/>
                <a:gd name="f68" fmla="*/ f52 1 f30"/>
                <a:gd name="f69" fmla="*/ f53 1 f31"/>
                <a:gd name="f70" fmla="*/ f54 1 f30"/>
                <a:gd name="f71" fmla="*/ f55 1 f31"/>
                <a:gd name="f72" fmla="*/ f56 1 f30"/>
                <a:gd name="f73" fmla="*/ f57 f21 1"/>
                <a:gd name="f74" fmla="*/ f58 f21 1"/>
                <a:gd name="f75" fmla="*/ f60 f22 1"/>
                <a:gd name="f76" fmla="*/ f59 f22 1"/>
                <a:gd name="f77" fmla="*/ f61 f21 1"/>
                <a:gd name="f78" fmla="*/ f62 f22 1"/>
                <a:gd name="f79" fmla="*/ f63 f21 1"/>
                <a:gd name="f80" fmla="*/ f64 f22 1"/>
                <a:gd name="f81" fmla="*/ f65 f22 1"/>
                <a:gd name="f82" fmla="*/ f66 f21 1"/>
                <a:gd name="f83" fmla="*/ f67 f22 1"/>
                <a:gd name="f84" fmla="*/ f68 f21 1"/>
                <a:gd name="f85" fmla="*/ f69 f22 1"/>
                <a:gd name="f86" fmla="*/ f70 f21 1"/>
                <a:gd name="f87" fmla="*/ f71 f22 1"/>
                <a:gd name="f88" fmla="*/ f72 f21 1"/>
              </a:gdLst>
              <a:ahLst/>
              <a:cxnLst>
                <a:cxn ang="3cd4">
                  <a:pos x="hc" y="t"/>
                </a:cxn>
                <a:cxn ang="0">
                  <a:pos x="r" y="vc"/>
                </a:cxn>
                <a:cxn ang="cd4">
                  <a:pos x="hc" y="b"/>
                </a:cxn>
                <a:cxn ang="cd2">
                  <a:pos x="l" y="vc"/>
                </a:cxn>
                <a:cxn ang="f44">
                  <a:pos x="f77" y="f78"/>
                </a:cxn>
                <a:cxn ang="f44">
                  <a:pos x="f79" y="f80"/>
                </a:cxn>
                <a:cxn ang="f44">
                  <a:pos x="f79" y="f81"/>
                </a:cxn>
                <a:cxn ang="f44">
                  <a:pos x="f82" y="f83"/>
                </a:cxn>
                <a:cxn ang="f44">
                  <a:pos x="f84" y="f85"/>
                </a:cxn>
                <a:cxn ang="f44">
                  <a:pos x="f86" y="f87"/>
                </a:cxn>
                <a:cxn ang="f44">
                  <a:pos x="f88" y="f80"/>
                </a:cxn>
                <a:cxn ang="f44">
                  <a:pos x="f77" y="f78"/>
                </a:cxn>
              </a:cxnLst>
              <a:rect l="f73" t="f76" r="f74" b="f75"/>
              <a:pathLst>
                <a:path w="77487" h="1581529">
                  <a:moveTo>
                    <a:pt x="f8" y="f8"/>
                  </a:moveTo>
                  <a:cubicBezTo>
                    <a:pt x="f9" y="f8"/>
                    <a:pt x="f5" y="f10"/>
                    <a:pt x="f5" y="f5"/>
                  </a:cubicBezTo>
                  <a:lnTo>
                    <a:pt x="f5" y="f11"/>
                  </a:lnTo>
                  <a:lnTo>
                    <a:pt x="f12" y="f13"/>
                  </a:lnTo>
                  <a:lnTo>
                    <a:pt x="f14" y="f15"/>
                  </a:lnTo>
                  <a:lnTo>
                    <a:pt x="f16" y="f17"/>
                  </a:lnTo>
                  <a:lnTo>
                    <a:pt x="f18" y="f5"/>
                  </a:lnTo>
                  <a:cubicBezTo>
                    <a:pt x="f11" y="f9"/>
                    <a:pt x="f19"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325">
              <a:extLst>
                <a:ext uri="{FF2B5EF4-FFF2-40B4-BE49-F238E27FC236}">
                  <a16:creationId xmlns:a16="http://schemas.microsoft.com/office/drawing/2014/main" id="{CBDD0E5B-9C22-505C-8C6C-38F6E316CAEC}"/>
                </a:ext>
              </a:extLst>
            </p:cNvPr>
            <p:cNvSpPr/>
            <p:nvPr/>
          </p:nvSpPr>
          <p:spPr>
            <a:xfrm>
              <a:off x="5820485" y="3103354"/>
              <a:ext cx="22869" cy="403954"/>
            </a:xfrm>
            <a:custGeom>
              <a:avLst/>
              <a:gdLst>
                <a:gd name="f0" fmla="val 10800000"/>
                <a:gd name="f1" fmla="val 5400000"/>
                <a:gd name="f2" fmla="val 180"/>
                <a:gd name="f3" fmla="val w"/>
                <a:gd name="f4" fmla="val h"/>
                <a:gd name="f5" fmla="val 0"/>
                <a:gd name="f6" fmla="val 22865"/>
                <a:gd name="f7" fmla="val 403956"/>
                <a:gd name="f8" fmla="val 7621"/>
                <a:gd name="f9" fmla="val 5081"/>
                <a:gd name="f10" fmla="val 11433"/>
                <a:gd name="f11" fmla="val 392524"/>
                <a:gd name="f12" fmla="val 396335"/>
                <a:gd name="f13" fmla="val 400146"/>
                <a:gd name="f14" fmla="val 2540"/>
                <a:gd name="f15" fmla="val 403957"/>
                <a:gd name="f16" fmla="val 8892"/>
                <a:gd name="f17" fmla="val 402687"/>
                <a:gd name="f18" fmla="val 12703"/>
                <a:gd name="f19" fmla="val 13973"/>
                <a:gd name="f20" fmla="val 401416"/>
                <a:gd name="f21" fmla="val 15243"/>
                <a:gd name="f22" fmla="val 398876"/>
                <a:gd name="f23" fmla="val 397605"/>
                <a:gd name="f24" fmla="val 7622"/>
                <a:gd name="f25" fmla="val 6352"/>
                <a:gd name="f26" fmla="val 3811"/>
                <a:gd name="f27" fmla="val 2541"/>
                <a:gd name="f28" fmla="val 21595"/>
                <a:gd name="f29" fmla="val 1270"/>
                <a:gd name="f30" fmla="val 20324"/>
                <a:gd name="f31" fmla="val 19054"/>
                <a:gd name="f32" fmla="val 17784"/>
                <a:gd name="f33" fmla="val 16514"/>
                <a:gd name="f34" fmla="+- 0 0 -90"/>
                <a:gd name="f35" fmla="*/ f3 1 22865"/>
                <a:gd name="f36" fmla="*/ f4 1 403956"/>
                <a:gd name="f37" fmla="val f5"/>
                <a:gd name="f38" fmla="val f6"/>
                <a:gd name="f39" fmla="val f7"/>
                <a:gd name="f40" fmla="*/ f34 f0 1"/>
                <a:gd name="f41" fmla="+- f39 0 f37"/>
                <a:gd name="f42" fmla="+- f38 0 f37"/>
                <a:gd name="f43" fmla="*/ f40 1 f2"/>
                <a:gd name="f44" fmla="*/ f42 1 22865"/>
                <a:gd name="f45" fmla="*/ f41 1 403956"/>
                <a:gd name="f46" fmla="*/ 7621 f42 1"/>
                <a:gd name="f47" fmla="*/ 5081 f41 1"/>
                <a:gd name="f48" fmla="*/ 11433 f41 1"/>
                <a:gd name="f49" fmla="*/ 0 f42 1"/>
                <a:gd name="f50" fmla="*/ 392524 f41 1"/>
                <a:gd name="f51" fmla="*/ 396335 f41 1"/>
                <a:gd name="f52" fmla="*/ 403957 f41 1"/>
                <a:gd name="f53" fmla="*/ 12703 f42 1"/>
                <a:gd name="f54" fmla="*/ 402687 f41 1"/>
                <a:gd name="f55" fmla="*/ 13973 f42 1"/>
                <a:gd name="f56" fmla="*/ 401416 f41 1"/>
                <a:gd name="f57" fmla="*/ 15243 f42 1"/>
                <a:gd name="f58" fmla="*/ 400146 f41 1"/>
                <a:gd name="f59" fmla="*/ 398876 f41 1"/>
                <a:gd name="f60" fmla="*/ 397605 f41 1"/>
                <a:gd name="f61" fmla="*/ 22865 f42 1"/>
                <a:gd name="f62" fmla="*/ 7622 f41 1"/>
                <a:gd name="f63" fmla="*/ 6352 f41 1"/>
                <a:gd name="f64" fmla="*/ 3811 f41 1"/>
                <a:gd name="f65" fmla="*/ 21595 f42 1"/>
                <a:gd name="f66" fmla="*/ 2541 f41 1"/>
                <a:gd name="f67" fmla="*/ 20324 f42 1"/>
                <a:gd name="f68" fmla="*/ 1270 f41 1"/>
                <a:gd name="f69" fmla="*/ 19054 f42 1"/>
                <a:gd name="f70" fmla="*/ 0 f41 1"/>
                <a:gd name="f71" fmla="*/ 17784 f42 1"/>
                <a:gd name="f72" fmla="+- f43 0 f1"/>
                <a:gd name="f73" fmla="*/ f46 1 22865"/>
                <a:gd name="f74" fmla="*/ f47 1 403956"/>
                <a:gd name="f75" fmla="*/ f48 1 403956"/>
                <a:gd name="f76" fmla="*/ f49 1 22865"/>
                <a:gd name="f77" fmla="*/ f50 1 403956"/>
                <a:gd name="f78" fmla="*/ f51 1 403956"/>
                <a:gd name="f79" fmla="*/ f52 1 403956"/>
                <a:gd name="f80" fmla="*/ f53 1 22865"/>
                <a:gd name="f81" fmla="*/ f54 1 403956"/>
                <a:gd name="f82" fmla="*/ f55 1 22865"/>
                <a:gd name="f83" fmla="*/ f56 1 403956"/>
                <a:gd name="f84" fmla="*/ f57 1 22865"/>
                <a:gd name="f85" fmla="*/ f58 1 403956"/>
                <a:gd name="f86" fmla="*/ f59 1 403956"/>
                <a:gd name="f87" fmla="*/ f60 1 403956"/>
                <a:gd name="f88" fmla="*/ f61 1 22865"/>
                <a:gd name="f89" fmla="*/ f62 1 403956"/>
                <a:gd name="f90" fmla="*/ f63 1 403956"/>
                <a:gd name="f91" fmla="*/ f64 1 403956"/>
                <a:gd name="f92" fmla="*/ f65 1 22865"/>
                <a:gd name="f93" fmla="*/ f66 1 403956"/>
                <a:gd name="f94" fmla="*/ f67 1 22865"/>
                <a:gd name="f95" fmla="*/ f68 1 403956"/>
                <a:gd name="f96" fmla="*/ f69 1 22865"/>
                <a:gd name="f97" fmla="*/ f70 1 403956"/>
                <a:gd name="f98" fmla="*/ f71 1 22865"/>
                <a:gd name="f99" fmla="*/ f37 1 f44"/>
                <a:gd name="f100" fmla="*/ f38 1 f44"/>
                <a:gd name="f101" fmla="*/ f37 1 f45"/>
                <a:gd name="f102" fmla="*/ f39 1 f45"/>
                <a:gd name="f103" fmla="*/ f73 1 f44"/>
                <a:gd name="f104" fmla="*/ f74 1 f45"/>
                <a:gd name="f105" fmla="*/ f75 1 f45"/>
                <a:gd name="f106" fmla="*/ f76 1 f44"/>
                <a:gd name="f107" fmla="*/ f77 1 f45"/>
                <a:gd name="f108" fmla="*/ f78 1 f45"/>
                <a:gd name="f109" fmla="*/ f79 1 f45"/>
                <a:gd name="f110" fmla="*/ f80 1 f44"/>
                <a:gd name="f111" fmla="*/ f81 1 f45"/>
                <a:gd name="f112" fmla="*/ f82 1 f44"/>
                <a:gd name="f113" fmla="*/ f83 1 f45"/>
                <a:gd name="f114" fmla="*/ f84 1 f44"/>
                <a:gd name="f115" fmla="*/ f85 1 f45"/>
                <a:gd name="f116" fmla="*/ f86 1 f45"/>
                <a:gd name="f117" fmla="*/ f87 1 f45"/>
                <a:gd name="f118" fmla="*/ f88 1 f44"/>
                <a:gd name="f119" fmla="*/ f89 1 f45"/>
                <a:gd name="f120" fmla="*/ f90 1 f45"/>
                <a:gd name="f121" fmla="*/ f91 1 f45"/>
                <a:gd name="f122" fmla="*/ f92 1 f44"/>
                <a:gd name="f123" fmla="*/ f93 1 f45"/>
                <a:gd name="f124" fmla="*/ f94 1 f44"/>
                <a:gd name="f125" fmla="*/ f95 1 f45"/>
                <a:gd name="f126" fmla="*/ f96 1 f44"/>
                <a:gd name="f127" fmla="*/ f97 1 f45"/>
                <a:gd name="f128" fmla="*/ f98 1 f44"/>
                <a:gd name="f129" fmla="*/ f99 f35 1"/>
                <a:gd name="f130" fmla="*/ f100 f35 1"/>
                <a:gd name="f131" fmla="*/ f102 f36 1"/>
                <a:gd name="f132" fmla="*/ f101 f36 1"/>
                <a:gd name="f133" fmla="*/ f103 f35 1"/>
                <a:gd name="f134" fmla="*/ f104 f36 1"/>
                <a:gd name="f135" fmla="*/ f105 f36 1"/>
                <a:gd name="f136" fmla="*/ f106 f35 1"/>
                <a:gd name="f137" fmla="*/ f107 f36 1"/>
                <a:gd name="f138" fmla="*/ f108 f36 1"/>
                <a:gd name="f139" fmla="*/ f109 f36 1"/>
                <a:gd name="f140" fmla="*/ f110 f35 1"/>
                <a:gd name="f141" fmla="*/ f111 f36 1"/>
                <a:gd name="f142" fmla="*/ f112 f35 1"/>
                <a:gd name="f143" fmla="*/ f113 f36 1"/>
                <a:gd name="f144" fmla="*/ f114 f35 1"/>
                <a:gd name="f145" fmla="*/ f115 f36 1"/>
                <a:gd name="f146" fmla="*/ f116 f36 1"/>
                <a:gd name="f147" fmla="*/ f117 f36 1"/>
                <a:gd name="f148" fmla="*/ f118 f35 1"/>
                <a:gd name="f149" fmla="*/ f119 f36 1"/>
                <a:gd name="f150" fmla="*/ f120 f36 1"/>
                <a:gd name="f151" fmla="*/ f121 f36 1"/>
                <a:gd name="f152" fmla="*/ f122 f35 1"/>
                <a:gd name="f153" fmla="*/ f123 f36 1"/>
                <a:gd name="f154" fmla="*/ f124 f35 1"/>
                <a:gd name="f155" fmla="*/ f125 f36 1"/>
                <a:gd name="f156" fmla="*/ f126 f35 1"/>
                <a:gd name="f157" fmla="*/ f127 f36 1"/>
                <a:gd name="f158" fmla="*/ f128 f35 1"/>
              </a:gdLst>
              <a:ahLst/>
              <a:cxnLst>
                <a:cxn ang="3cd4">
                  <a:pos x="hc" y="t"/>
                </a:cxn>
                <a:cxn ang="0">
                  <a:pos x="r" y="vc"/>
                </a:cxn>
                <a:cxn ang="cd4">
                  <a:pos x="hc" y="b"/>
                </a:cxn>
                <a:cxn ang="cd2">
                  <a:pos x="l" y="vc"/>
                </a:cxn>
                <a:cxn ang="f72">
                  <a:pos x="f133" y="f134"/>
                </a:cxn>
                <a:cxn ang="f72">
                  <a:pos x="f133" y="f135"/>
                </a:cxn>
                <a:cxn ang="f72">
                  <a:pos x="f136" y="f137"/>
                </a:cxn>
                <a:cxn ang="f72">
                  <a:pos x="f136" y="f138"/>
                </a:cxn>
                <a:cxn ang="f72">
                  <a:pos x="f133" y="f139"/>
                </a:cxn>
                <a:cxn ang="f72">
                  <a:pos x="f133" y="f139"/>
                </a:cxn>
                <a:cxn ang="f72">
                  <a:pos x="f140" y="f141"/>
                </a:cxn>
                <a:cxn ang="f72">
                  <a:pos x="f142" y="f143"/>
                </a:cxn>
                <a:cxn ang="f72">
                  <a:pos x="f144" y="f145"/>
                </a:cxn>
                <a:cxn ang="f72">
                  <a:pos x="f144" y="f146"/>
                </a:cxn>
                <a:cxn ang="f72">
                  <a:pos x="f144" y="f147"/>
                </a:cxn>
                <a:cxn ang="f72">
                  <a:pos x="f144" y="f147"/>
                </a:cxn>
                <a:cxn ang="f72">
                  <a:pos x="f148" y="f149"/>
                </a:cxn>
                <a:cxn ang="f72">
                  <a:pos x="f148" y="f150"/>
                </a:cxn>
                <a:cxn ang="f72">
                  <a:pos x="f148" y="f134"/>
                </a:cxn>
                <a:cxn ang="f72">
                  <a:pos x="f148" y="f151"/>
                </a:cxn>
                <a:cxn ang="f72">
                  <a:pos x="f152" y="f153"/>
                </a:cxn>
                <a:cxn ang="f72">
                  <a:pos x="f154" y="f155"/>
                </a:cxn>
                <a:cxn ang="f72">
                  <a:pos x="f156" y="f157"/>
                </a:cxn>
                <a:cxn ang="f72">
                  <a:pos x="f158" y="f157"/>
                </a:cxn>
                <a:cxn ang="f72">
                  <a:pos x="f144" y="f157"/>
                </a:cxn>
                <a:cxn ang="f72">
                  <a:pos x="f133" y="f134"/>
                </a:cxn>
              </a:cxnLst>
              <a:rect l="f129" t="f132" r="f130" b="f131"/>
              <a:pathLst>
                <a:path w="22865" h="403956">
                  <a:moveTo>
                    <a:pt x="f8" y="f9"/>
                  </a:moveTo>
                  <a:lnTo>
                    <a:pt x="f8" y="f10"/>
                  </a:lnTo>
                  <a:lnTo>
                    <a:pt x="f5" y="f11"/>
                  </a:lnTo>
                  <a:lnTo>
                    <a:pt x="f5" y="f12"/>
                  </a:lnTo>
                  <a:cubicBezTo>
                    <a:pt x="f5" y="f13"/>
                    <a:pt x="f14" y="f15"/>
                    <a:pt x="f8" y="f15"/>
                  </a:cubicBezTo>
                  <a:cubicBezTo>
                    <a:pt x="f8" y="f15"/>
                    <a:pt x="f8" y="f15"/>
                    <a:pt x="f8" y="f15"/>
                  </a:cubicBezTo>
                  <a:cubicBezTo>
                    <a:pt x="f16" y="f15"/>
                    <a:pt x="f10" y="f17"/>
                    <a:pt x="f18" y="f17"/>
                  </a:cubicBezTo>
                  <a:cubicBezTo>
                    <a:pt x="f18" y="f17"/>
                    <a:pt x="f19" y="f20"/>
                    <a:pt x="f19" y="f20"/>
                  </a:cubicBezTo>
                  <a:lnTo>
                    <a:pt x="f21" y="f13"/>
                  </a:lnTo>
                  <a:cubicBezTo>
                    <a:pt x="f21" y="f13"/>
                    <a:pt x="f21" y="f22"/>
                    <a:pt x="f21" y="f22"/>
                  </a:cubicBezTo>
                  <a:cubicBezTo>
                    <a:pt x="f21" y="f22"/>
                    <a:pt x="f21" y="f23"/>
                    <a:pt x="f21" y="f23"/>
                  </a:cubicBezTo>
                  <a:lnTo>
                    <a:pt x="f21" y="f23"/>
                  </a:lnTo>
                  <a:lnTo>
                    <a:pt x="f6" y="f24"/>
                  </a:lnTo>
                  <a:cubicBezTo>
                    <a:pt x="f6" y="f24"/>
                    <a:pt x="f6" y="f24"/>
                    <a:pt x="f6" y="f25"/>
                  </a:cubicBezTo>
                  <a:cubicBezTo>
                    <a:pt x="f6" y="f25"/>
                    <a:pt x="f6" y="f9"/>
                    <a:pt x="f6" y="f9"/>
                  </a:cubicBezTo>
                  <a:cubicBezTo>
                    <a:pt x="f6" y="f9"/>
                    <a:pt x="f6" y="f26"/>
                    <a:pt x="f6" y="f26"/>
                  </a:cubicBezTo>
                  <a:cubicBezTo>
                    <a:pt x="f6" y="f26"/>
                    <a:pt x="f6" y="f27"/>
                    <a:pt x="f28" y="f27"/>
                  </a:cubicBezTo>
                  <a:cubicBezTo>
                    <a:pt x="f28" y="f27"/>
                    <a:pt x="f28" y="f29"/>
                    <a:pt x="f30" y="f29"/>
                  </a:cubicBezTo>
                  <a:lnTo>
                    <a:pt x="f31" y="f5"/>
                  </a:lnTo>
                  <a:lnTo>
                    <a:pt x="f32" y="f5"/>
                  </a:lnTo>
                  <a:cubicBezTo>
                    <a:pt x="f33" y="f5"/>
                    <a:pt x="f33" y="f5"/>
                    <a:pt x="f21" y="f5"/>
                  </a:cubicBezTo>
                  <a:cubicBezTo>
                    <a:pt x="f10" y="f5"/>
                    <a:pt x="f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326">
              <a:extLst>
                <a:ext uri="{FF2B5EF4-FFF2-40B4-BE49-F238E27FC236}">
                  <a16:creationId xmlns:a16="http://schemas.microsoft.com/office/drawing/2014/main" id="{F348C47F-4216-742F-9ED6-F26AF48CD4DD}"/>
                </a:ext>
              </a:extLst>
            </p:cNvPr>
            <p:cNvSpPr/>
            <p:nvPr/>
          </p:nvSpPr>
          <p:spPr>
            <a:xfrm>
              <a:off x="473814" y="6641150"/>
              <a:ext cx="28190" cy="127028"/>
            </a:xfrm>
            <a:custGeom>
              <a:avLst/>
              <a:gdLst>
                <a:gd name="f0" fmla="val 10800000"/>
                <a:gd name="f1" fmla="val 5400000"/>
                <a:gd name="f2" fmla="val 180"/>
                <a:gd name="f3" fmla="val w"/>
                <a:gd name="f4" fmla="val h"/>
                <a:gd name="f5" fmla="val 0"/>
                <a:gd name="f6" fmla="val 28195"/>
                <a:gd name="f7" fmla="val 127030"/>
                <a:gd name="f8" fmla="val 15244"/>
                <a:gd name="f9" fmla="val 121950"/>
                <a:gd name="f10" fmla="val 123220"/>
                <a:gd name="f11" fmla="val 16514"/>
                <a:gd name="f12" fmla="val 124490"/>
                <a:gd name="f13" fmla="val 17784"/>
                <a:gd name="f14" fmla="val 125760"/>
                <a:gd name="f15" fmla="val 19054"/>
                <a:gd name="f16" fmla="val 20325"/>
                <a:gd name="f17" fmla="val 21595"/>
                <a:gd name="f18" fmla="val 25406"/>
                <a:gd name="f19" fmla="val 29217"/>
                <a:gd name="f20" fmla="val 27946"/>
                <a:gd name="f21" fmla="val 119409"/>
                <a:gd name="f22" fmla="val 114327"/>
                <a:gd name="f23" fmla="val 12703"/>
                <a:gd name="f24" fmla="val 3811"/>
                <a:gd name="f25" fmla="val 7622"/>
                <a:gd name="f26" fmla="val 8892"/>
                <a:gd name="f27" fmla="val 5081"/>
                <a:gd name="f28" fmla="val 1270"/>
                <a:gd name="f29" fmla="val 5082"/>
                <a:gd name="f30" fmla="val 1271"/>
                <a:gd name="f31" fmla="val 120679"/>
                <a:gd name="f32" fmla="+- 0 0 -90"/>
                <a:gd name="f33" fmla="*/ f3 1 28195"/>
                <a:gd name="f34" fmla="*/ f4 1 127030"/>
                <a:gd name="f35" fmla="val f5"/>
                <a:gd name="f36" fmla="val f6"/>
                <a:gd name="f37" fmla="val f7"/>
                <a:gd name="f38" fmla="*/ f32 f0 1"/>
                <a:gd name="f39" fmla="+- f37 0 f35"/>
                <a:gd name="f40" fmla="+- f36 0 f35"/>
                <a:gd name="f41" fmla="*/ f38 1 f2"/>
                <a:gd name="f42" fmla="*/ f40 1 28195"/>
                <a:gd name="f43" fmla="*/ f39 1 127030"/>
                <a:gd name="f44" fmla="*/ 15244 f40 1"/>
                <a:gd name="f45" fmla="*/ 121950 f39 1"/>
                <a:gd name="f46" fmla="*/ 16514 f40 1"/>
                <a:gd name="f47" fmla="*/ 124490 f39 1"/>
                <a:gd name="f48" fmla="*/ 17784 f40 1"/>
                <a:gd name="f49" fmla="*/ 125760 f39 1"/>
                <a:gd name="f50" fmla="*/ 21595 f40 1"/>
                <a:gd name="f51" fmla="*/ 127030 f39 1"/>
                <a:gd name="f52" fmla="*/ 27946 f40 1"/>
                <a:gd name="f53" fmla="*/ 119409 f39 1"/>
                <a:gd name="f54" fmla="*/ 114327 f39 1"/>
                <a:gd name="f55" fmla="*/ 12703 f39 1"/>
                <a:gd name="f56" fmla="*/ 0 f39 1"/>
                <a:gd name="f57" fmla="*/ 8892 f40 1"/>
                <a:gd name="f58" fmla="*/ 7622 f39 1"/>
                <a:gd name="f59" fmla="*/ 0 f40 1"/>
                <a:gd name="f60" fmla="*/ 1271 f39 1"/>
                <a:gd name="f61" fmla="*/ 12703 f40 1"/>
                <a:gd name="f62" fmla="*/ 120679 f39 1"/>
                <a:gd name="f63" fmla="+- f41 0 f1"/>
                <a:gd name="f64" fmla="*/ f44 1 28195"/>
                <a:gd name="f65" fmla="*/ f45 1 127030"/>
                <a:gd name="f66" fmla="*/ f46 1 28195"/>
                <a:gd name="f67" fmla="*/ f47 1 127030"/>
                <a:gd name="f68" fmla="*/ f48 1 28195"/>
                <a:gd name="f69" fmla="*/ f49 1 127030"/>
                <a:gd name="f70" fmla="*/ f50 1 28195"/>
                <a:gd name="f71" fmla="*/ f51 1 127030"/>
                <a:gd name="f72" fmla="*/ f52 1 28195"/>
                <a:gd name="f73" fmla="*/ f53 1 127030"/>
                <a:gd name="f74" fmla="*/ f54 1 127030"/>
                <a:gd name="f75" fmla="*/ f55 1 127030"/>
                <a:gd name="f76" fmla="*/ f56 1 127030"/>
                <a:gd name="f77" fmla="*/ f57 1 28195"/>
                <a:gd name="f78" fmla="*/ f58 1 127030"/>
                <a:gd name="f79" fmla="*/ f59 1 28195"/>
                <a:gd name="f80" fmla="*/ f60 1 127030"/>
                <a:gd name="f81" fmla="*/ f61 1 28195"/>
                <a:gd name="f82" fmla="*/ f62 1 127030"/>
                <a:gd name="f83" fmla="*/ f35 1 f42"/>
                <a:gd name="f84" fmla="*/ f36 1 f42"/>
                <a:gd name="f85" fmla="*/ f35 1 f43"/>
                <a:gd name="f86" fmla="*/ f37 1 f43"/>
                <a:gd name="f87" fmla="*/ f64 1 f42"/>
                <a:gd name="f88" fmla="*/ f65 1 f43"/>
                <a:gd name="f89" fmla="*/ f66 1 f42"/>
                <a:gd name="f90" fmla="*/ f67 1 f43"/>
                <a:gd name="f91" fmla="*/ f68 1 f42"/>
                <a:gd name="f92" fmla="*/ f69 1 f43"/>
                <a:gd name="f93" fmla="*/ f70 1 f42"/>
                <a:gd name="f94" fmla="*/ f71 1 f43"/>
                <a:gd name="f95" fmla="*/ f72 1 f42"/>
                <a:gd name="f96" fmla="*/ f73 1 f43"/>
                <a:gd name="f97" fmla="*/ f74 1 f43"/>
                <a:gd name="f98" fmla="*/ f75 1 f43"/>
                <a:gd name="f99" fmla="*/ f76 1 f43"/>
                <a:gd name="f100" fmla="*/ f77 1 f42"/>
                <a:gd name="f101" fmla="*/ f78 1 f43"/>
                <a:gd name="f102" fmla="*/ f79 1 f42"/>
                <a:gd name="f103" fmla="*/ f80 1 f43"/>
                <a:gd name="f104" fmla="*/ f81 1 f42"/>
                <a:gd name="f105" fmla="*/ f82 1 f43"/>
                <a:gd name="f106" fmla="*/ f83 f33 1"/>
                <a:gd name="f107" fmla="*/ f84 f33 1"/>
                <a:gd name="f108" fmla="*/ f86 f34 1"/>
                <a:gd name="f109" fmla="*/ f85 f34 1"/>
                <a:gd name="f110" fmla="*/ f87 f33 1"/>
                <a:gd name="f111" fmla="*/ f88 f34 1"/>
                <a:gd name="f112" fmla="*/ f89 f33 1"/>
                <a:gd name="f113" fmla="*/ f90 f34 1"/>
                <a:gd name="f114" fmla="*/ f91 f33 1"/>
                <a:gd name="f115" fmla="*/ f92 f34 1"/>
                <a:gd name="f116" fmla="*/ f93 f33 1"/>
                <a:gd name="f117" fmla="*/ f94 f34 1"/>
                <a:gd name="f118" fmla="*/ f95 f33 1"/>
                <a:gd name="f119" fmla="*/ f96 f34 1"/>
                <a:gd name="f120" fmla="*/ f97 f34 1"/>
                <a:gd name="f121" fmla="*/ f98 f34 1"/>
                <a:gd name="f122" fmla="*/ f99 f34 1"/>
                <a:gd name="f123" fmla="*/ f100 f33 1"/>
                <a:gd name="f124" fmla="*/ f101 f34 1"/>
                <a:gd name="f125" fmla="*/ f102 f33 1"/>
                <a:gd name="f126" fmla="*/ f103 f34 1"/>
                <a:gd name="f127" fmla="*/ f104 f33 1"/>
                <a:gd name="f128" fmla="*/ f105 f34 1"/>
              </a:gdLst>
              <a:ahLst/>
              <a:cxnLst>
                <a:cxn ang="3cd4">
                  <a:pos x="hc" y="t"/>
                </a:cxn>
                <a:cxn ang="0">
                  <a:pos x="r" y="vc"/>
                </a:cxn>
                <a:cxn ang="cd4">
                  <a:pos x="hc" y="b"/>
                </a:cxn>
                <a:cxn ang="cd2">
                  <a:pos x="l" y="vc"/>
                </a:cxn>
                <a:cxn ang="f63">
                  <a:pos x="f110" y="f111"/>
                </a:cxn>
                <a:cxn ang="f63">
                  <a:pos x="f110" y="f111"/>
                </a:cxn>
                <a:cxn ang="f63">
                  <a:pos x="f112" y="f113"/>
                </a:cxn>
                <a:cxn ang="f63">
                  <a:pos x="f114" y="f115"/>
                </a:cxn>
                <a:cxn ang="f63">
                  <a:pos x="f116" y="f117"/>
                </a:cxn>
                <a:cxn ang="f63">
                  <a:pos x="f118" y="f119"/>
                </a:cxn>
                <a:cxn ang="f63">
                  <a:pos x="f118" y="f119"/>
                </a:cxn>
                <a:cxn ang="f63">
                  <a:pos x="f118" y="f120"/>
                </a:cxn>
                <a:cxn ang="f63">
                  <a:pos x="f112" y="f121"/>
                </a:cxn>
                <a:cxn ang="f63">
                  <a:pos x="f110" y="f122"/>
                </a:cxn>
                <a:cxn ang="f63">
                  <a:pos x="f123" y="f124"/>
                </a:cxn>
                <a:cxn ang="f63">
                  <a:pos x="f123" y="f124"/>
                </a:cxn>
                <a:cxn ang="f63">
                  <a:pos x="f125" y="f126"/>
                </a:cxn>
                <a:cxn ang="f63">
                  <a:pos x="f127" y="f128"/>
                </a:cxn>
                <a:cxn ang="f63">
                  <a:pos x="f127" y="f111"/>
                </a:cxn>
                <a:cxn ang="f63">
                  <a:pos x="f110" y="f111"/>
                </a:cxn>
              </a:cxnLst>
              <a:rect l="f106" t="f109" r="f107" b="f108"/>
              <a:pathLst>
                <a:path w="28195" h="127030">
                  <a:moveTo>
                    <a:pt x="f8" y="f9"/>
                  </a:moveTo>
                  <a:cubicBezTo>
                    <a:pt x="f8" y="f10"/>
                    <a:pt x="f11" y="f10"/>
                    <a:pt x="f8" y="f9"/>
                  </a:cubicBezTo>
                  <a:cubicBezTo>
                    <a:pt x="f11" y="f10"/>
                    <a:pt x="f11" y="f12"/>
                    <a:pt x="f11" y="f12"/>
                  </a:cubicBezTo>
                  <a:cubicBezTo>
                    <a:pt x="f11" y="f12"/>
                    <a:pt x="f13" y="f14"/>
                    <a:pt x="f13" y="f14"/>
                  </a:cubicBezTo>
                  <a:cubicBezTo>
                    <a:pt x="f15" y="f7"/>
                    <a:pt x="f16" y="f7"/>
                    <a:pt x="f17" y="f7"/>
                  </a:cubicBezTo>
                  <a:cubicBezTo>
                    <a:pt x="f18" y="f7"/>
                    <a:pt x="f19" y="f10"/>
                    <a:pt x="f20" y="f21"/>
                  </a:cubicBezTo>
                  <a:cubicBezTo>
                    <a:pt x="f20" y="f21"/>
                    <a:pt x="f20" y="f21"/>
                    <a:pt x="f20" y="f21"/>
                  </a:cubicBezTo>
                  <a:lnTo>
                    <a:pt x="f20" y="f22"/>
                  </a:lnTo>
                  <a:lnTo>
                    <a:pt x="f11" y="f23"/>
                  </a:lnTo>
                  <a:lnTo>
                    <a:pt x="f8" y="f5"/>
                  </a:lnTo>
                  <a:cubicBezTo>
                    <a:pt x="f8" y="f24"/>
                    <a:pt x="f23" y="f25"/>
                    <a:pt x="f26" y="f25"/>
                  </a:cubicBezTo>
                  <a:cubicBezTo>
                    <a:pt x="f26" y="f25"/>
                    <a:pt x="f26" y="f25"/>
                    <a:pt x="f26" y="f25"/>
                  </a:cubicBezTo>
                  <a:cubicBezTo>
                    <a:pt x="f27" y="f25"/>
                    <a:pt x="f28" y="f29"/>
                    <a:pt x="f5" y="f30"/>
                  </a:cubicBezTo>
                  <a:lnTo>
                    <a:pt x="f23" y="f31"/>
                  </a:lnTo>
                  <a:cubicBezTo>
                    <a:pt x="f23" y="f31"/>
                    <a:pt x="f23" y="f31"/>
                    <a:pt x="f23" y="f9"/>
                  </a:cubicBezTo>
                  <a:cubicBezTo>
                    <a:pt x="f8" y="f31"/>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327">
              <a:extLst>
                <a:ext uri="{FF2B5EF4-FFF2-40B4-BE49-F238E27FC236}">
                  <a16:creationId xmlns:a16="http://schemas.microsoft.com/office/drawing/2014/main" id="{F8F618AB-5FCC-C7FE-94CD-2AAA4A3D7D9F}"/>
                </a:ext>
              </a:extLst>
            </p:cNvPr>
            <p:cNvSpPr/>
            <p:nvPr/>
          </p:nvSpPr>
          <p:spPr>
            <a:xfrm>
              <a:off x="3164299" y="2685428"/>
              <a:ext cx="193084" cy="59701"/>
            </a:xfrm>
            <a:custGeom>
              <a:avLst/>
              <a:gdLst>
                <a:gd name="f0" fmla="val 10800000"/>
                <a:gd name="f1" fmla="val 5400000"/>
                <a:gd name="f2" fmla="val 180"/>
                <a:gd name="f3" fmla="val w"/>
                <a:gd name="f4" fmla="val h"/>
                <a:gd name="f5" fmla="val 0"/>
                <a:gd name="f6" fmla="val 193084"/>
                <a:gd name="f7" fmla="val 59704"/>
                <a:gd name="f8" fmla="val 8892"/>
                <a:gd name="f9" fmla="val 10162"/>
                <a:gd name="f10" fmla="val 7622"/>
                <a:gd name="f11" fmla="val 13973"/>
                <a:gd name="f12" fmla="val 3811"/>
                <a:gd name="f13" fmla="val 16514"/>
                <a:gd name="f14" fmla="val 15244"/>
                <a:gd name="f15" fmla="val 167678"/>
                <a:gd name="f16" fmla="val 55894"/>
                <a:gd name="f17" fmla="val 184192"/>
                <a:gd name="f18" fmla="val 186733"/>
                <a:gd name="f19" fmla="val 189274"/>
                <a:gd name="f20" fmla="val 190544"/>
                <a:gd name="f21" fmla="val 58434"/>
                <a:gd name="f22" fmla="val 191814"/>
                <a:gd name="f23" fmla="val 57164"/>
                <a:gd name="f24" fmla="val 54623"/>
                <a:gd name="f25" fmla="val 53353"/>
                <a:gd name="f26" fmla="val 52083"/>
                <a:gd name="f27" fmla="val 50812"/>
                <a:gd name="f28" fmla="val 49542"/>
                <a:gd name="f29" fmla="val 48272"/>
                <a:gd name="f30" fmla="val 47001"/>
                <a:gd name="f31" fmla="val 45731"/>
                <a:gd name="f32" fmla="val 1270"/>
                <a:gd name="f33" fmla="val 5081"/>
                <a:gd name="f34" fmla="val 6352"/>
                <a:gd name="f35" fmla="+- 0 0 -90"/>
                <a:gd name="f36" fmla="*/ f3 1 193084"/>
                <a:gd name="f37" fmla="*/ f4 1 59704"/>
                <a:gd name="f38" fmla="val f5"/>
                <a:gd name="f39" fmla="val f6"/>
                <a:gd name="f40" fmla="val f7"/>
                <a:gd name="f41" fmla="*/ f35 f0 1"/>
                <a:gd name="f42" fmla="+- f40 0 f38"/>
                <a:gd name="f43" fmla="+- f39 0 f38"/>
                <a:gd name="f44" fmla="*/ f41 1 f2"/>
                <a:gd name="f45" fmla="*/ f43 1 193084"/>
                <a:gd name="f46" fmla="*/ f42 1 59704"/>
                <a:gd name="f47" fmla="*/ 8892 f43 1"/>
                <a:gd name="f48" fmla="*/ 10162 f42 1"/>
                <a:gd name="f49" fmla="*/ 0 f43 1"/>
                <a:gd name="f50" fmla="*/ 15244 f42 1"/>
                <a:gd name="f51" fmla="*/ 167678 f43 1"/>
                <a:gd name="f52" fmla="*/ 55894 f42 1"/>
                <a:gd name="f53" fmla="*/ 184192 f43 1"/>
                <a:gd name="f54" fmla="*/ 59704 f42 1"/>
                <a:gd name="f55" fmla="*/ 190544 f43 1"/>
                <a:gd name="f56" fmla="*/ 58434 f42 1"/>
                <a:gd name="f57" fmla="*/ 191814 f43 1"/>
                <a:gd name="f58" fmla="*/ 57164 f42 1"/>
                <a:gd name="f59" fmla="*/ 193084 f43 1"/>
                <a:gd name="f60" fmla="*/ 54623 f42 1"/>
                <a:gd name="f61" fmla="*/ 53353 f42 1"/>
                <a:gd name="f62" fmla="*/ 52083 f42 1"/>
                <a:gd name="f63" fmla="*/ 50812 f42 1"/>
                <a:gd name="f64" fmla="*/ 49542 f42 1"/>
                <a:gd name="f65" fmla="*/ 48272 f42 1"/>
                <a:gd name="f66" fmla="*/ 47001 f42 1"/>
                <a:gd name="f67" fmla="*/ 189274 f43 1"/>
                <a:gd name="f68" fmla="*/ 45731 f42 1"/>
                <a:gd name="f69" fmla="*/ 10162 f43 1"/>
                <a:gd name="f70" fmla="*/ 1270 f42 1"/>
                <a:gd name="f71" fmla="*/ 5081 f43 1"/>
                <a:gd name="f72" fmla="*/ 0 f42 1"/>
                <a:gd name="f73" fmla="+- f44 0 f1"/>
                <a:gd name="f74" fmla="*/ f47 1 193084"/>
                <a:gd name="f75" fmla="*/ f48 1 59704"/>
                <a:gd name="f76" fmla="*/ f49 1 193084"/>
                <a:gd name="f77" fmla="*/ f50 1 59704"/>
                <a:gd name="f78" fmla="*/ f51 1 193084"/>
                <a:gd name="f79" fmla="*/ f52 1 59704"/>
                <a:gd name="f80" fmla="*/ f53 1 193084"/>
                <a:gd name="f81" fmla="*/ f54 1 59704"/>
                <a:gd name="f82" fmla="*/ f55 1 193084"/>
                <a:gd name="f83" fmla="*/ f56 1 59704"/>
                <a:gd name="f84" fmla="*/ f57 1 193084"/>
                <a:gd name="f85" fmla="*/ f58 1 59704"/>
                <a:gd name="f86" fmla="*/ f59 1 193084"/>
                <a:gd name="f87" fmla="*/ f60 1 59704"/>
                <a:gd name="f88" fmla="*/ f61 1 59704"/>
                <a:gd name="f89" fmla="*/ f62 1 59704"/>
                <a:gd name="f90" fmla="*/ f63 1 59704"/>
                <a:gd name="f91" fmla="*/ f64 1 59704"/>
                <a:gd name="f92" fmla="*/ f65 1 59704"/>
                <a:gd name="f93" fmla="*/ f66 1 59704"/>
                <a:gd name="f94" fmla="*/ f67 1 193084"/>
                <a:gd name="f95" fmla="*/ f68 1 59704"/>
                <a:gd name="f96" fmla="*/ f69 1 193084"/>
                <a:gd name="f97" fmla="*/ f70 1 59704"/>
                <a:gd name="f98" fmla="*/ f71 1 193084"/>
                <a:gd name="f99" fmla="*/ f72 1 59704"/>
                <a:gd name="f100" fmla="*/ f38 1 f45"/>
                <a:gd name="f101" fmla="*/ f39 1 f45"/>
                <a:gd name="f102" fmla="*/ f38 1 f46"/>
                <a:gd name="f103" fmla="*/ f40 1 f46"/>
                <a:gd name="f104" fmla="*/ f74 1 f45"/>
                <a:gd name="f105" fmla="*/ f75 1 f46"/>
                <a:gd name="f106" fmla="*/ f76 1 f45"/>
                <a:gd name="f107" fmla="*/ f77 1 f46"/>
                <a:gd name="f108" fmla="*/ f78 1 f45"/>
                <a:gd name="f109" fmla="*/ f79 1 f46"/>
                <a:gd name="f110" fmla="*/ f80 1 f45"/>
                <a:gd name="f111" fmla="*/ f81 1 f46"/>
                <a:gd name="f112" fmla="*/ f82 1 f45"/>
                <a:gd name="f113" fmla="*/ f83 1 f46"/>
                <a:gd name="f114" fmla="*/ f84 1 f45"/>
                <a:gd name="f115" fmla="*/ f85 1 f46"/>
                <a:gd name="f116" fmla="*/ f86 1 f45"/>
                <a:gd name="f117" fmla="*/ f87 1 f46"/>
                <a:gd name="f118" fmla="*/ f88 1 f46"/>
                <a:gd name="f119" fmla="*/ f89 1 f46"/>
                <a:gd name="f120" fmla="*/ f90 1 f46"/>
                <a:gd name="f121" fmla="*/ f91 1 f46"/>
                <a:gd name="f122" fmla="*/ f92 1 f46"/>
                <a:gd name="f123" fmla="*/ f93 1 f46"/>
                <a:gd name="f124" fmla="*/ f94 1 f45"/>
                <a:gd name="f125" fmla="*/ f95 1 f46"/>
                <a:gd name="f126" fmla="*/ f96 1 f45"/>
                <a:gd name="f127" fmla="*/ f97 1 f46"/>
                <a:gd name="f128" fmla="*/ f98 1 f45"/>
                <a:gd name="f129" fmla="*/ f99 1 f46"/>
                <a:gd name="f130" fmla="*/ f100 f36 1"/>
                <a:gd name="f131" fmla="*/ f101 f36 1"/>
                <a:gd name="f132" fmla="*/ f103 f37 1"/>
                <a:gd name="f133" fmla="*/ f102 f37 1"/>
                <a:gd name="f134" fmla="*/ f104 f36 1"/>
                <a:gd name="f135" fmla="*/ f105 f37 1"/>
                <a:gd name="f136" fmla="*/ f106 f36 1"/>
                <a:gd name="f137" fmla="*/ f107 f37 1"/>
                <a:gd name="f138" fmla="*/ f108 f36 1"/>
                <a:gd name="f139" fmla="*/ f109 f37 1"/>
                <a:gd name="f140" fmla="*/ f110 f36 1"/>
                <a:gd name="f141" fmla="*/ f111 f37 1"/>
                <a:gd name="f142" fmla="*/ f112 f36 1"/>
                <a:gd name="f143" fmla="*/ f113 f37 1"/>
                <a:gd name="f144" fmla="*/ f114 f36 1"/>
                <a:gd name="f145" fmla="*/ f115 f37 1"/>
                <a:gd name="f146" fmla="*/ f116 f36 1"/>
                <a:gd name="f147" fmla="*/ f117 f37 1"/>
                <a:gd name="f148" fmla="*/ f118 f37 1"/>
                <a:gd name="f149" fmla="*/ f119 f37 1"/>
                <a:gd name="f150" fmla="*/ f120 f37 1"/>
                <a:gd name="f151" fmla="*/ f121 f37 1"/>
                <a:gd name="f152" fmla="*/ f122 f37 1"/>
                <a:gd name="f153" fmla="*/ f123 f37 1"/>
                <a:gd name="f154" fmla="*/ f124 f36 1"/>
                <a:gd name="f155" fmla="*/ f125 f37 1"/>
                <a:gd name="f156" fmla="*/ f126 f36 1"/>
                <a:gd name="f157" fmla="*/ f127 f37 1"/>
                <a:gd name="f158" fmla="*/ f128 f36 1"/>
                <a:gd name="f159" fmla="*/ f129 f37 1"/>
              </a:gdLst>
              <a:ahLst/>
              <a:cxnLst>
                <a:cxn ang="3cd4">
                  <a:pos x="hc" y="t"/>
                </a:cxn>
                <a:cxn ang="0">
                  <a:pos x="r" y="vc"/>
                </a:cxn>
                <a:cxn ang="cd4">
                  <a:pos x="hc" y="b"/>
                </a:cxn>
                <a:cxn ang="cd2">
                  <a:pos x="l" y="vc"/>
                </a:cxn>
                <a:cxn ang="f73">
                  <a:pos x="f134" y="f135"/>
                </a:cxn>
                <a:cxn ang="f73">
                  <a:pos x="f136" y="f137"/>
                </a:cxn>
                <a:cxn ang="f73">
                  <a:pos x="f138" y="f139"/>
                </a:cxn>
                <a:cxn ang="f73">
                  <a:pos x="f140" y="f141"/>
                </a:cxn>
                <a:cxn ang="f73">
                  <a:pos x="f142" y="f143"/>
                </a:cxn>
                <a:cxn ang="f73">
                  <a:pos x="f144" y="f145"/>
                </a:cxn>
                <a:cxn ang="f73">
                  <a:pos x="f146" y="f139"/>
                </a:cxn>
                <a:cxn ang="f73">
                  <a:pos x="f146" y="f147"/>
                </a:cxn>
                <a:cxn ang="f73">
                  <a:pos x="f146" y="f147"/>
                </a:cxn>
                <a:cxn ang="f73">
                  <a:pos x="f146" y="f148"/>
                </a:cxn>
                <a:cxn ang="f73">
                  <a:pos x="f146" y="f149"/>
                </a:cxn>
                <a:cxn ang="f73">
                  <a:pos x="f146" y="f150"/>
                </a:cxn>
                <a:cxn ang="f73">
                  <a:pos x="f146" y="f150"/>
                </a:cxn>
                <a:cxn ang="f73">
                  <a:pos x="f146" y="f151"/>
                </a:cxn>
                <a:cxn ang="f73">
                  <a:pos x="f146" y="f151"/>
                </a:cxn>
                <a:cxn ang="f73">
                  <a:pos x="f144" y="f152"/>
                </a:cxn>
                <a:cxn ang="f73">
                  <a:pos x="f142" y="f153"/>
                </a:cxn>
                <a:cxn ang="f73">
                  <a:pos x="f142" y="f153"/>
                </a:cxn>
                <a:cxn ang="f73">
                  <a:pos x="f154" y="f155"/>
                </a:cxn>
                <a:cxn ang="f73">
                  <a:pos x="f154" y="f155"/>
                </a:cxn>
                <a:cxn ang="f73">
                  <a:pos x="f154" y="f155"/>
                </a:cxn>
                <a:cxn ang="f73">
                  <a:pos x="f156" y="f157"/>
                </a:cxn>
                <a:cxn ang="f73">
                  <a:pos x="f158" y="f159"/>
                </a:cxn>
                <a:cxn ang="f73">
                  <a:pos x="f134" y="f135"/>
                </a:cxn>
              </a:cxnLst>
              <a:rect l="f130" t="f133" r="f131" b="f132"/>
              <a:pathLst>
                <a:path w="193084" h="59704">
                  <a:moveTo>
                    <a:pt x="f8" y="f9"/>
                  </a:moveTo>
                  <a:cubicBezTo>
                    <a:pt x="f10" y="f11"/>
                    <a:pt x="f12" y="f13"/>
                    <a:pt x="f5" y="f14"/>
                  </a:cubicBezTo>
                  <a:lnTo>
                    <a:pt x="f15" y="f16"/>
                  </a:lnTo>
                  <a:lnTo>
                    <a:pt x="f17" y="f7"/>
                  </a:lnTo>
                  <a:cubicBezTo>
                    <a:pt x="f18" y="f7"/>
                    <a:pt x="f19" y="f7"/>
                    <a:pt x="f20" y="f21"/>
                  </a:cubicBezTo>
                  <a:cubicBezTo>
                    <a:pt x="f20" y="f21"/>
                    <a:pt x="f22" y="f21"/>
                    <a:pt x="f22" y="f23"/>
                  </a:cubicBezTo>
                  <a:cubicBezTo>
                    <a:pt x="f22" y="f23"/>
                    <a:pt x="f6" y="f16"/>
                    <a:pt x="f6" y="f16"/>
                  </a:cubicBezTo>
                  <a:lnTo>
                    <a:pt x="f6" y="f24"/>
                  </a:lnTo>
                  <a:lnTo>
                    <a:pt x="f6" y="f24"/>
                  </a:lnTo>
                  <a:cubicBezTo>
                    <a:pt x="f6" y="f24"/>
                    <a:pt x="f6" y="f25"/>
                    <a:pt x="f6" y="f25"/>
                  </a:cubicBezTo>
                  <a:lnTo>
                    <a:pt x="f6" y="f26"/>
                  </a:lnTo>
                  <a:lnTo>
                    <a:pt x="f6" y="f27"/>
                  </a:lnTo>
                  <a:lnTo>
                    <a:pt x="f6" y="f27"/>
                  </a:lnTo>
                  <a:cubicBezTo>
                    <a:pt x="f6" y="f27"/>
                    <a:pt x="f6" y="f28"/>
                    <a:pt x="f6" y="f28"/>
                  </a:cubicBezTo>
                  <a:lnTo>
                    <a:pt x="f6" y="f28"/>
                  </a:lnTo>
                  <a:lnTo>
                    <a:pt x="f22" y="f29"/>
                  </a:lnTo>
                  <a:lnTo>
                    <a:pt x="f20" y="f30"/>
                  </a:lnTo>
                  <a:lnTo>
                    <a:pt x="f20" y="f30"/>
                  </a:lnTo>
                  <a:cubicBezTo>
                    <a:pt x="f20" y="f30"/>
                    <a:pt x="f19" y="f30"/>
                    <a:pt x="f19" y="f31"/>
                  </a:cubicBezTo>
                  <a:lnTo>
                    <a:pt x="f19" y="f31"/>
                  </a:lnTo>
                  <a:lnTo>
                    <a:pt x="f19" y="f31"/>
                  </a:lnTo>
                  <a:lnTo>
                    <a:pt x="f9" y="f32"/>
                  </a:lnTo>
                  <a:lnTo>
                    <a:pt x="f33" y="f5"/>
                  </a:lnTo>
                  <a:cubicBezTo>
                    <a:pt x="f10" y="f12"/>
                    <a:pt x="f8"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328">
              <a:extLst>
                <a:ext uri="{FF2B5EF4-FFF2-40B4-BE49-F238E27FC236}">
                  <a16:creationId xmlns:a16="http://schemas.microsoft.com/office/drawing/2014/main" id="{1097156A-E2DF-CEE5-C50A-F56655DF52BD}"/>
                </a:ext>
              </a:extLst>
            </p:cNvPr>
            <p:cNvSpPr/>
            <p:nvPr/>
          </p:nvSpPr>
          <p:spPr>
            <a:xfrm>
              <a:off x="2774317" y="3099020"/>
              <a:ext cx="598310" cy="166932"/>
            </a:xfrm>
            <a:custGeom>
              <a:avLst/>
              <a:gdLst>
                <a:gd name="f0" fmla="val 10800000"/>
                <a:gd name="f1" fmla="val 5400000"/>
                <a:gd name="f2" fmla="val 180"/>
                <a:gd name="f3" fmla="val w"/>
                <a:gd name="f4" fmla="val h"/>
                <a:gd name="f5" fmla="val 0"/>
                <a:gd name="f6" fmla="val 598308"/>
                <a:gd name="f7" fmla="val 166936"/>
                <a:gd name="f8" fmla="val 8892"/>
                <a:gd name="f9" fmla="val 526"/>
                <a:gd name="f10" fmla="val 6351"/>
                <a:gd name="f11" fmla="val -744"/>
                <a:gd name="f12" fmla="val 3811"/>
                <a:gd name="f13" fmla="val 2541"/>
                <a:gd name="f14" fmla="val 1797"/>
                <a:gd name="f15" fmla="val 1270"/>
                <a:gd name="f16" fmla="val 3067"/>
                <a:gd name="f17" fmla="val 4337"/>
                <a:gd name="f18" fmla="val 5607"/>
                <a:gd name="f19" fmla="val 6878"/>
                <a:gd name="f20" fmla="val 8148"/>
                <a:gd name="f21" fmla="val 9418"/>
                <a:gd name="f22" fmla="val 10689"/>
                <a:gd name="f23" fmla="val 11959"/>
                <a:gd name="f24" fmla="val 13229"/>
                <a:gd name="f25" fmla="val 5081"/>
                <a:gd name="f26" fmla="val 14500"/>
                <a:gd name="f27" fmla="val 594497"/>
                <a:gd name="f28" fmla="val 590686"/>
                <a:gd name="f29" fmla="val 165666"/>
                <a:gd name="f30" fmla="val 588146"/>
                <a:gd name="f31" fmla="val 161855"/>
                <a:gd name="f32" fmla="val 589416"/>
                <a:gd name="f33" fmla="val 158044"/>
                <a:gd name="f34" fmla="val 154233"/>
                <a:gd name="f35" fmla="val 151692"/>
                <a:gd name="f36" fmla="val 152963"/>
                <a:gd name="f37" fmla="val 150422"/>
                <a:gd name="f38" fmla="val 25406"/>
                <a:gd name="f39" fmla="+- 0 0 -90"/>
                <a:gd name="f40" fmla="*/ f3 1 598308"/>
                <a:gd name="f41" fmla="*/ f4 1 166936"/>
                <a:gd name="f42" fmla="val f5"/>
                <a:gd name="f43" fmla="val f6"/>
                <a:gd name="f44" fmla="val f7"/>
                <a:gd name="f45" fmla="*/ f39 f0 1"/>
                <a:gd name="f46" fmla="+- f44 0 f42"/>
                <a:gd name="f47" fmla="+- f43 0 f42"/>
                <a:gd name="f48" fmla="*/ f45 1 f2"/>
                <a:gd name="f49" fmla="*/ f47 1 598308"/>
                <a:gd name="f50" fmla="*/ f46 1 166936"/>
                <a:gd name="f51" fmla="*/ 8892 f47 1"/>
                <a:gd name="f52" fmla="*/ 526 f46 1"/>
                <a:gd name="f53" fmla="*/ 2541 f47 1"/>
                <a:gd name="f54" fmla="*/ 1797 f46 1"/>
                <a:gd name="f55" fmla="*/ 1270 f47 1"/>
                <a:gd name="f56" fmla="*/ 3067 f46 1"/>
                <a:gd name="f57" fmla="*/ 0 f47 1"/>
                <a:gd name="f58" fmla="*/ 4337 f46 1"/>
                <a:gd name="f59" fmla="*/ 5607 f46 1"/>
                <a:gd name="f60" fmla="*/ 6878 f46 1"/>
                <a:gd name="f61" fmla="*/ 8148 f46 1"/>
                <a:gd name="f62" fmla="*/ 9418 f46 1"/>
                <a:gd name="f63" fmla="*/ 10689 f46 1"/>
                <a:gd name="f64" fmla="*/ 11959 f46 1"/>
                <a:gd name="f65" fmla="*/ 3811 f47 1"/>
                <a:gd name="f66" fmla="*/ 13229 f46 1"/>
                <a:gd name="f67" fmla="*/ 5081 f47 1"/>
                <a:gd name="f68" fmla="*/ 14500 f46 1"/>
                <a:gd name="f69" fmla="*/ 6351 f47 1"/>
                <a:gd name="f70" fmla="*/ 594497 f47 1"/>
                <a:gd name="f71" fmla="*/ 166936 f46 1"/>
                <a:gd name="f72" fmla="*/ 589416 f47 1"/>
                <a:gd name="f73" fmla="*/ 158044 f46 1"/>
                <a:gd name="f74" fmla="*/ 598308 f47 1"/>
                <a:gd name="f75" fmla="*/ 152963 f46 1"/>
                <a:gd name="f76" fmla="*/ 588146 f47 1"/>
                <a:gd name="f77" fmla="*/ 150422 f46 1"/>
                <a:gd name="f78" fmla="*/ 25406 f47 1"/>
                <a:gd name="f79" fmla="+- f48 0 f1"/>
                <a:gd name="f80" fmla="*/ f51 1 598308"/>
                <a:gd name="f81" fmla="*/ f52 1 166936"/>
                <a:gd name="f82" fmla="*/ f53 1 598308"/>
                <a:gd name="f83" fmla="*/ f54 1 166936"/>
                <a:gd name="f84" fmla="*/ f55 1 598308"/>
                <a:gd name="f85" fmla="*/ f56 1 166936"/>
                <a:gd name="f86" fmla="*/ f57 1 598308"/>
                <a:gd name="f87" fmla="*/ f58 1 166936"/>
                <a:gd name="f88" fmla="*/ f59 1 166936"/>
                <a:gd name="f89" fmla="*/ f60 1 166936"/>
                <a:gd name="f90" fmla="*/ f61 1 166936"/>
                <a:gd name="f91" fmla="*/ f62 1 166936"/>
                <a:gd name="f92" fmla="*/ f63 1 166936"/>
                <a:gd name="f93" fmla="*/ f64 1 166936"/>
                <a:gd name="f94" fmla="*/ f65 1 598308"/>
                <a:gd name="f95" fmla="*/ f66 1 166936"/>
                <a:gd name="f96" fmla="*/ f67 1 598308"/>
                <a:gd name="f97" fmla="*/ f68 1 166936"/>
                <a:gd name="f98" fmla="*/ f69 1 598308"/>
                <a:gd name="f99" fmla="*/ f70 1 598308"/>
                <a:gd name="f100" fmla="*/ f71 1 166936"/>
                <a:gd name="f101" fmla="*/ f72 1 598308"/>
                <a:gd name="f102" fmla="*/ f73 1 166936"/>
                <a:gd name="f103" fmla="*/ f74 1 598308"/>
                <a:gd name="f104" fmla="*/ f75 1 166936"/>
                <a:gd name="f105" fmla="*/ f76 1 598308"/>
                <a:gd name="f106" fmla="*/ f77 1 166936"/>
                <a:gd name="f107" fmla="*/ f78 1 598308"/>
                <a:gd name="f108" fmla="*/ f42 1 f49"/>
                <a:gd name="f109" fmla="*/ f43 1 f49"/>
                <a:gd name="f110" fmla="*/ f42 1 f50"/>
                <a:gd name="f111" fmla="*/ f44 1 f50"/>
                <a:gd name="f112" fmla="*/ f80 1 f49"/>
                <a:gd name="f113" fmla="*/ f81 1 f50"/>
                <a:gd name="f114" fmla="*/ f82 1 f49"/>
                <a:gd name="f115" fmla="*/ f83 1 f50"/>
                <a:gd name="f116" fmla="*/ f84 1 f49"/>
                <a:gd name="f117" fmla="*/ f85 1 f50"/>
                <a:gd name="f118" fmla="*/ f86 1 f49"/>
                <a:gd name="f119" fmla="*/ f87 1 f50"/>
                <a:gd name="f120" fmla="*/ f88 1 f50"/>
                <a:gd name="f121" fmla="*/ f89 1 f50"/>
                <a:gd name="f122" fmla="*/ f90 1 f50"/>
                <a:gd name="f123" fmla="*/ f91 1 f50"/>
                <a:gd name="f124" fmla="*/ f92 1 f50"/>
                <a:gd name="f125" fmla="*/ f93 1 f50"/>
                <a:gd name="f126" fmla="*/ f94 1 f49"/>
                <a:gd name="f127" fmla="*/ f95 1 f50"/>
                <a:gd name="f128" fmla="*/ f96 1 f49"/>
                <a:gd name="f129" fmla="*/ f97 1 f50"/>
                <a:gd name="f130" fmla="*/ f98 1 f49"/>
                <a:gd name="f131" fmla="*/ f99 1 f49"/>
                <a:gd name="f132" fmla="*/ f100 1 f50"/>
                <a:gd name="f133" fmla="*/ f101 1 f49"/>
                <a:gd name="f134" fmla="*/ f102 1 f50"/>
                <a:gd name="f135" fmla="*/ f103 1 f49"/>
                <a:gd name="f136" fmla="*/ f104 1 f50"/>
                <a:gd name="f137" fmla="*/ f105 1 f49"/>
                <a:gd name="f138" fmla="*/ f106 1 f50"/>
                <a:gd name="f139" fmla="*/ f107 1 f49"/>
                <a:gd name="f140" fmla="*/ f108 f40 1"/>
                <a:gd name="f141" fmla="*/ f109 f40 1"/>
                <a:gd name="f142" fmla="*/ f111 f41 1"/>
                <a:gd name="f143" fmla="*/ f110 f41 1"/>
                <a:gd name="f144" fmla="*/ f112 f40 1"/>
                <a:gd name="f145" fmla="*/ f113 f41 1"/>
                <a:gd name="f146" fmla="*/ f114 f40 1"/>
                <a:gd name="f147" fmla="*/ f115 f41 1"/>
                <a:gd name="f148" fmla="*/ f116 f40 1"/>
                <a:gd name="f149" fmla="*/ f117 f41 1"/>
                <a:gd name="f150" fmla="*/ f118 f40 1"/>
                <a:gd name="f151" fmla="*/ f119 f41 1"/>
                <a:gd name="f152" fmla="*/ f120 f41 1"/>
                <a:gd name="f153" fmla="*/ f121 f41 1"/>
                <a:gd name="f154" fmla="*/ f122 f41 1"/>
                <a:gd name="f155" fmla="*/ f123 f41 1"/>
                <a:gd name="f156" fmla="*/ f124 f41 1"/>
                <a:gd name="f157" fmla="*/ f125 f41 1"/>
                <a:gd name="f158" fmla="*/ f126 f40 1"/>
                <a:gd name="f159" fmla="*/ f127 f41 1"/>
                <a:gd name="f160" fmla="*/ f128 f40 1"/>
                <a:gd name="f161" fmla="*/ f129 f41 1"/>
                <a:gd name="f162" fmla="*/ f130 f40 1"/>
                <a:gd name="f163" fmla="*/ f131 f40 1"/>
                <a:gd name="f164" fmla="*/ f132 f41 1"/>
                <a:gd name="f165" fmla="*/ f133 f40 1"/>
                <a:gd name="f166" fmla="*/ f134 f41 1"/>
                <a:gd name="f167" fmla="*/ f135 f40 1"/>
                <a:gd name="f168" fmla="*/ f136 f41 1"/>
                <a:gd name="f169" fmla="*/ f137 f40 1"/>
                <a:gd name="f170" fmla="*/ f138 f41 1"/>
                <a:gd name="f171" fmla="*/ f139 f40 1"/>
              </a:gdLst>
              <a:ahLst/>
              <a:cxnLst>
                <a:cxn ang="3cd4">
                  <a:pos x="hc" y="t"/>
                </a:cxn>
                <a:cxn ang="0">
                  <a:pos x="r" y="vc"/>
                </a:cxn>
                <a:cxn ang="cd4">
                  <a:pos x="hc" y="b"/>
                </a:cxn>
                <a:cxn ang="cd2">
                  <a:pos x="l" y="vc"/>
                </a:cxn>
                <a:cxn ang="f79">
                  <a:pos x="f144" y="f145"/>
                </a:cxn>
                <a:cxn ang="f79">
                  <a:pos x="f146" y="f147"/>
                </a:cxn>
                <a:cxn ang="f79">
                  <a:pos x="f148" y="f149"/>
                </a:cxn>
                <a:cxn ang="f79">
                  <a:pos x="f150" y="f151"/>
                </a:cxn>
                <a:cxn ang="f79">
                  <a:pos x="f150" y="f152"/>
                </a:cxn>
                <a:cxn ang="f79">
                  <a:pos x="f150" y="f152"/>
                </a:cxn>
                <a:cxn ang="f79">
                  <a:pos x="f150" y="f153"/>
                </a:cxn>
                <a:cxn ang="f79">
                  <a:pos x="f150" y="f154"/>
                </a:cxn>
                <a:cxn ang="f79">
                  <a:pos x="f150" y="f155"/>
                </a:cxn>
                <a:cxn ang="f79">
                  <a:pos x="f148" y="f156"/>
                </a:cxn>
                <a:cxn ang="f79">
                  <a:pos x="f146" y="f157"/>
                </a:cxn>
                <a:cxn ang="f79">
                  <a:pos x="f158" y="f159"/>
                </a:cxn>
                <a:cxn ang="f79">
                  <a:pos x="f160" y="f161"/>
                </a:cxn>
                <a:cxn ang="f79">
                  <a:pos x="f162" y="f161"/>
                </a:cxn>
                <a:cxn ang="f79">
                  <a:pos x="f162" y="f161"/>
                </a:cxn>
                <a:cxn ang="f79">
                  <a:pos x="f163" y="f164"/>
                </a:cxn>
                <a:cxn ang="f79">
                  <a:pos x="f165" y="f166"/>
                </a:cxn>
                <a:cxn ang="f79">
                  <a:pos x="f165" y="f166"/>
                </a:cxn>
                <a:cxn ang="f79">
                  <a:pos x="f167" y="f168"/>
                </a:cxn>
                <a:cxn ang="f79">
                  <a:pos x="f169" y="f170"/>
                </a:cxn>
                <a:cxn ang="f79">
                  <a:pos x="f171" y="f151"/>
                </a:cxn>
                <a:cxn ang="f79">
                  <a:pos x="f144" y="f145"/>
                </a:cxn>
              </a:cxnLst>
              <a:rect l="f140" t="f143" r="f141" b="f142"/>
              <a:pathLst>
                <a:path w="598308" h="166936">
                  <a:moveTo>
                    <a:pt x="f8" y="f9"/>
                  </a:moveTo>
                  <a:cubicBezTo>
                    <a:pt x="f10" y="f11"/>
                    <a:pt x="f12" y="f9"/>
                    <a:pt x="f13" y="f14"/>
                  </a:cubicBezTo>
                  <a:lnTo>
                    <a:pt x="f15" y="f16"/>
                  </a:lnTo>
                  <a:lnTo>
                    <a:pt x="f5" y="f17"/>
                  </a:lnTo>
                  <a:cubicBezTo>
                    <a:pt x="f5" y="f17"/>
                    <a:pt x="f5" y="f17"/>
                    <a:pt x="f5" y="f18"/>
                  </a:cubicBezTo>
                  <a:lnTo>
                    <a:pt x="f5" y="f18"/>
                  </a:lnTo>
                  <a:cubicBezTo>
                    <a:pt x="f5" y="f18"/>
                    <a:pt x="f5" y="f19"/>
                    <a:pt x="f5" y="f19"/>
                  </a:cubicBezTo>
                  <a:cubicBezTo>
                    <a:pt x="f5" y="f19"/>
                    <a:pt x="f5" y="f20"/>
                    <a:pt x="f5" y="f20"/>
                  </a:cubicBezTo>
                  <a:cubicBezTo>
                    <a:pt x="f5" y="f20"/>
                    <a:pt x="f5" y="f21"/>
                    <a:pt x="f5" y="f21"/>
                  </a:cubicBezTo>
                  <a:cubicBezTo>
                    <a:pt x="f5" y="f21"/>
                    <a:pt x="f5" y="f22"/>
                    <a:pt x="f15" y="f22"/>
                  </a:cubicBezTo>
                  <a:cubicBezTo>
                    <a:pt x="f15" y="f22"/>
                    <a:pt x="f15" y="f23"/>
                    <a:pt x="f13" y="f23"/>
                  </a:cubicBezTo>
                  <a:cubicBezTo>
                    <a:pt x="f13" y="f23"/>
                    <a:pt x="f13" y="f24"/>
                    <a:pt x="f12" y="f24"/>
                  </a:cubicBezTo>
                  <a:lnTo>
                    <a:pt x="f25" y="f26"/>
                  </a:lnTo>
                  <a:lnTo>
                    <a:pt x="f10" y="f26"/>
                  </a:lnTo>
                  <a:lnTo>
                    <a:pt x="f10" y="f26"/>
                  </a:lnTo>
                  <a:lnTo>
                    <a:pt x="f27" y="f7"/>
                  </a:lnTo>
                  <a:cubicBezTo>
                    <a:pt x="f28" y="f29"/>
                    <a:pt x="f30" y="f31"/>
                    <a:pt x="f32" y="f33"/>
                  </a:cubicBezTo>
                  <a:cubicBezTo>
                    <a:pt x="f32" y="f33"/>
                    <a:pt x="f32" y="f33"/>
                    <a:pt x="f32" y="f33"/>
                  </a:cubicBezTo>
                  <a:cubicBezTo>
                    <a:pt x="f28" y="f34"/>
                    <a:pt x="f27" y="f35"/>
                    <a:pt x="f6" y="f36"/>
                  </a:cubicBezTo>
                  <a:lnTo>
                    <a:pt x="f30" y="f37"/>
                  </a:lnTo>
                  <a:lnTo>
                    <a:pt x="f38" y="f1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329">
              <a:extLst>
                <a:ext uri="{FF2B5EF4-FFF2-40B4-BE49-F238E27FC236}">
                  <a16:creationId xmlns:a16="http://schemas.microsoft.com/office/drawing/2014/main" id="{3F6E05C3-E409-B35A-B463-A2293EF6AC60}"/>
                </a:ext>
              </a:extLst>
            </p:cNvPr>
            <p:cNvSpPr/>
            <p:nvPr/>
          </p:nvSpPr>
          <p:spPr>
            <a:xfrm>
              <a:off x="3720684" y="3343439"/>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330">
              <a:extLst>
                <a:ext uri="{FF2B5EF4-FFF2-40B4-BE49-F238E27FC236}">
                  <a16:creationId xmlns:a16="http://schemas.microsoft.com/office/drawing/2014/main" id="{014E3A01-AF31-BEC7-8B98-8B40046D6121}"/>
                </a:ext>
              </a:extLst>
            </p:cNvPr>
            <p:cNvSpPr/>
            <p:nvPr/>
          </p:nvSpPr>
          <p:spPr>
            <a:xfrm>
              <a:off x="3723226" y="3347956"/>
              <a:ext cx="12701" cy="566"/>
            </a:xfrm>
            <a:custGeom>
              <a:avLst/>
              <a:gdLst>
                <a:gd name="f0" fmla="val 10800000"/>
                <a:gd name="f1" fmla="val 5400000"/>
                <a:gd name="f2" fmla="val 180"/>
                <a:gd name="f3" fmla="val w"/>
                <a:gd name="f4" fmla="val h"/>
                <a:gd name="f5" fmla="val 0"/>
                <a:gd name="f6" fmla="val 12702"/>
                <a:gd name="f7" fmla="val 564"/>
                <a:gd name="f8" fmla="val 565"/>
                <a:gd name="f9" fmla="val -706"/>
                <a:gd name="f10" fmla="+- 0 0 -90"/>
                <a:gd name="f11" fmla="*/ f3 1 12702"/>
                <a:gd name="f12" fmla="*/ f4 1 564"/>
                <a:gd name="f13" fmla="val f5"/>
                <a:gd name="f14" fmla="val f6"/>
                <a:gd name="f15" fmla="val f7"/>
                <a:gd name="f16" fmla="*/ f10 f0 1"/>
                <a:gd name="f17" fmla="+- f15 0 f13"/>
                <a:gd name="f18" fmla="+- f14 0 f13"/>
                <a:gd name="f19" fmla="*/ f16 1 f2"/>
                <a:gd name="f20" fmla="*/ f18 1 12702"/>
                <a:gd name="f21" fmla="*/ f17 1 564"/>
                <a:gd name="f22" fmla="*/ 0 f18 1"/>
                <a:gd name="f23" fmla="*/ 565 f17 1"/>
                <a:gd name="f24" fmla="+- f19 0 f1"/>
                <a:gd name="f25" fmla="*/ f22 1 12702"/>
                <a:gd name="f26" fmla="*/ f23 1 564"/>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702" h="564">
                  <a:moveTo>
                    <a:pt x="f5" y="f8"/>
                  </a:moveTo>
                  <a:lnTo>
                    <a:pt x="f5" y="f8"/>
                  </a:lnTo>
                  <a:lnTo>
                    <a:pt x="f5" y="f8"/>
                  </a:lnTo>
                  <a:cubicBezTo>
                    <a:pt x="f5" y="f9"/>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331">
              <a:extLst>
                <a:ext uri="{FF2B5EF4-FFF2-40B4-BE49-F238E27FC236}">
                  <a16:creationId xmlns:a16="http://schemas.microsoft.com/office/drawing/2014/main" id="{A2A17ECF-5ECC-1CFE-B7BD-A4E8C2418C87}"/>
                </a:ext>
              </a:extLst>
            </p:cNvPr>
            <p:cNvSpPr/>
            <p:nvPr/>
          </p:nvSpPr>
          <p:spPr>
            <a:xfrm>
              <a:off x="3721955" y="3345981"/>
              <a:ext cx="12701" cy="12701"/>
            </a:xfrm>
            <a:custGeom>
              <a:avLst/>
              <a:gdLst>
                <a:gd name="f0" fmla="val 10800000"/>
                <a:gd name="f1" fmla="val 5400000"/>
                <a:gd name="f2" fmla="val 180"/>
                <a:gd name="f3" fmla="val w"/>
                <a:gd name="f4" fmla="val h"/>
                <a:gd name="f5" fmla="val 0"/>
                <a:gd name="f6" fmla="val 12702"/>
                <a:gd name="f7" fmla="val 12703"/>
                <a:gd name="f8" fmla="+- 0 0 -90"/>
                <a:gd name="f9" fmla="*/ f3 1 12702"/>
                <a:gd name="f10" fmla="*/ f4 1 12703"/>
                <a:gd name="f11" fmla="val f5"/>
                <a:gd name="f12" fmla="val f6"/>
                <a:gd name="f13" fmla="val f7"/>
                <a:gd name="f14" fmla="*/ f8 f0 1"/>
                <a:gd name="f15" fmla="+- f13 0 f11"/>
                <a:gd name="f16" fmla="+- f12 0 f11"/>
                <a:gd name="f17" fmla="*/ f14 1 f2"/>
                <a:gd name="f18" fmla="*/ f16 1 12702"/>
                <a:gd name="f19" fmla="*/ f15 1 12703"/>
                <a:gd name="f20" fmla="*/ 0 f16 1"/>
                <a:gd name="f21" fmla="*/ 0 f15 1"/>
                <a:gd name="f22" fmla="+- f17 0 f1"/>
                <a:gd name="f23" fmla="*/ f20 1 12702"/>
                <a:gd name="f24" fmla="*/ f21 1 12703"/>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02" h="12703">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332">
              <a:extLst>
                <a:ext uri="{FF2B5EF4-FFF2-40B4-BE49-F238E27FC236}">
                  <a16:creationId xmlns:a16="http://schemas.microsoft.com/office/drawing/2014/main" id="{4600A265-FED4-CEA9-FE86-1138AF3A7E24}"/>
                </a:ext>
              </a:extLst>
            </p:cNvPr>
            <p:cNvSpPr/>
            <p:nvPr/>
          </p:nvSpPr>
          <p:spPr>
            <a:xfrm>
              <a:off x="3362139" y="3250984"/>
              <a:ext cx="356012" cy="103894"/>
            </a:xfrm>
            <a:custGeom>
              <a:avLst/>
              <a:gdLst>
                <a:gd name="f0" fmla="val 10800000"/>
                <a:gd name="f1" fmla="val 5400000"/>
                <a:gd name="f2" fmla="val 180"/>
                <a:gd name="f3" fmla="val w"/>
                <a:gd name="f4" fmla="val h"/>
                <a:gd name="f5" fmla="val 0"/>
                <a:gd name="f6" fmla="val 356012"/>
                <a:gd name="f7" fmla="val 103891"/>
                <a:gd name="f8" fmla="val 330"/>
                <a:gd name="f9" fmla="val 6078"/>
                <a:gd name="f10" fmla="val -940"/>
                <a:gd name="f11" fmla="val 9889"/>
                <a:gd name="f12" fmla="val 1600"/>
                <a:gd name="f13" fmla="val 13700"/>
                <a:gd name="f14" fmla="val 5412"/>
                <a:gd name="f15" fmla="val 14970"/>
                <a:gd name="f16" fmla="val 335688"/>
                <a:gd name="f17" fmla="val 101351"/>
                <a:gd name="f18" fmla="val 345850"/>
                <a:gd name="f19" fmla="val 98810"/>
                <a:gd name="f20" fmla="val 94999"/>
                <a:gd name="f21" fmla="val 348391"/>
                <a:gd name="f22" fmla="val 91188"/>
                <a:gd name="f23" fmla="val 353472"/>
                <a:gd name="f24" fmla="val 354742"/>
                <a:gd name="f25" fmla="val 356013"/>
                <a:gd name="f26" fmla="val 15574"/>
                <a:gd name="f27" fmla="val 2267"/>
                <a:gd name="f28" fmla="val 10493"/>
                <a:gd name="f29" fmla="val 997"/>
                <a:gd name="f30" fmla="val -1544"/>
                <a:gd name="f31" fmla="+- 0 0 -90"/>
                <a:gd name="f32" fmla="*/ f3 1 356012"/>
                <a:gd name="f33" fmla="*/ f4 1 103891"/>
                <a:gd name="f34" fmla="val f5"/>
                <a:gd name="f35" fmla="val f6"/>
                <a:gd name="f36" fmla="val f7"/>
                <a:gd name="f37" fmla="*/ f31 f0 1"/>
                <a:gd name="f38" fmla="+- f36 0 f34"/>
                <a:gd name="f39" fmla="+- f35 0 f34"/>
                <a:gd name="f40" fmla="*/ f37 1 f2"/>
                <a:gd name="f41" fmla="*/ f39 1 356012"/>
                <a:gd name="f42" fmla="*/ f38 1 103891"/>
                <a:gd name="f43" fmla="*/ 330 f39 1"/>
                <a:gd name="f44" fmla="*/ 6078 f38 1"/>
                <a:gd name="f45" fmla="*/ 5412 f39 1"/>
                <a:gd name="f46" fmla="*/ 14970 f38 1"/>
                <a:gd name="f47" fmla="*/ 335688 f39 1"/>
                <a:gd name="f48" fmla="*/ 101351 f38 1"/>
                <a:gd name="f49" fmla="*/ 345850 f39 1"/>
                <a:gd name="f50" fmla="*/ 103891 f38 1"/>
                <a:gd name="f51" fmla="*/ 98810 f38 1"/>
                <a:gd name="f52" fmla="*/ 353472 f39 1"/>
                <a:gd name="f53" fmla="*/ 91188 f38 1"/>
                <a:gd name="f54" fmla="*/ 356013 f39 1"/>
                <a:gd name="f55" fmla="*/ 15574 f39 1"/>
                <a:gd name="f56" fmla="*/ 2267 f38 1"/>
                <a:gd name="f57" fmla="*/ 10493 f39 1"/>
                <a:gd name="f58" fmla="*/ 997 f38 1"/>
                <a:gd name="f59" fmla="+- f40 0 f1"/>
                <a:gd name="f60" fmla="*/ f43 1 356012"/>
                <a:gd name="f61" fmla="*/ f44 1 103891"/>
                <a:gd name="f62" fmla="*/ f45 1 356012"/>
                <a:gd name="f63" fmla="*/ f46 1 103891"/>
                <a:gd name="f64" fmla="*/ f47 1 356012"/>
                <a:gd name="f65" fmla="*/ f48 1 103891"/>
                <a:gd name="f66" fmla="*/ f49 1 356012"/>
                <a:gd name="f67" fmla="*/ f50 1 103891"/>
                <a:gd name="f68" fmla="*/ f51 1 103891"/>
                <a:gd name="f69" fmla="*/ f52 1 356012"/>
                <a:gd name="f70" fmla="*/ f53 1 103891"/>
                <a:gd name="f71" fmla="*/ f54 1 356012"/>
                <a:gd name="f72" fmla="*/ f55 1 356012"/>
                <a:gd name="f73" fmla="*/ f56 1 103891"/>
                <a:gd name="f74" fmla="*/ f57 1 356012"/>
                <a:gd name="f75" fmla="*/ f58 1 103891"/>
                <a:gd name="f76" fmla="*/ f34 1 f41"/>
                <a:gd name="f77" fmla="*/ f35 1 f41"/>
                <a:gd name="f78" fmla="*/ f34 1 f42"/>
                <a:gd name="f79" fmla="*/ f36 1 f42"/>
                <a:gd name="f80" fmla="*/ f60 1 f41"/>
                <a:gd name="f81" fmla="*/ f61 1 f42"/>
                <a:gd name="f82" fmla="*/ f62 1 f41"/>
                <a:gd name="f83" fmla="*/ f63 1 f42"/>
                <a:gd name="f84" fmla="*/ f64 1 f41"/>
                <a:gd name="f85" fmla="*/ f65 1 f42"/>
                <a:gd name="f86" fmla="*/ f66 1 f41"/>
                <a:gd name="f87" fmla="*/ f67 1 f42"/>
                <a:gd name="f88" fmla="*/ f68 1 f42"/>
                <a:gd name="f89" fmla="*/ f69 1 f41"/>
                <a:gd name="f90" fmla="*/ f70 1 f42"/>
                <a:gd name="f91" fmla="*/ f71 1 f41"/>
                <a:gd name="f92" fmla="*/ f72 1 f41"/>
                <a:gd name="f93" fmla="*/ f73 1 f42"/>
                <a:gd name="f94" fmla="*/ f74 1 f41"/>
                <a:gd name="f95" fmla="*/ f75 1 f42"/>
                <a:gd name="f96" fmla="*/ f76 f32 1"/>
                <a:gd name="f97" fmla="*/ f77 f32 1"/>
                <a:gd name="f98" fmla="*/ f79 f33 1"/>
                <a:gd name="f99" fmla="*/ f78 f33 1"/>
                <a:gd name="f100" fmla="*/ f80 f32 1"/>
                <a:gd name="f101" fmla="*/ f81 f33 1"/>
                <a:gd name="f102" fmla="*/ f82 f32 1"/>
                <a:gd name="f103" fmla="*/ f83 f33 1"/>
                <a:gd name="f104" fmla="*/ f84 f32 1"/>
                <a:gd name="f105" fmla="*/ f85 f33 1"/>
                <a:gd name="f106" fmla="*/ f86 f32 1"/>
                <a:gd name="f107" fmla="*/ f87 f33 1"/>
                <a:gd name="f108" fmla="*/ f88 f33 1"/>
                <a:gd name="f109" fmla="*/ f89 f32 1"/>
                <a:gd name="f110" fmla="*/ f90 f33 1"/>
                <a:gd name="f111" fmla="*/ f91 f32 1"/>
                <a:gd name="f112" fmla="*/ f92 f32 1"/>
                <a:gd name="f113" fmla="*/ f93 f33 1"/>
                <a:gd name="f114" fmla="*/ f94 f32 1"/>
                <a:gd name="f115" fmla="*/ f95 f33 1"/>
              </a:gdLst>
              <a:ahLst/>
              <a:cxnLst>
                <a:cxn ang="3cd4">
                  <a:pos x="hc" y="t"/>
                </a:cxn>
                <a:cxn ang="0">
                  <a:pos x="r" y="vc"/>
                </a:cxn>
                <a:cxn ang="cd4">
                  <a:pos x="hc" y="b"/>
                </a:cxn>
                <a:cxn ang="cd2">
                  <a:pos x="l" y="vc"/>
                </a:cxn>
                <a:cxn ang="f59">
                  <a:pos x="f100" y="f101"/>
                </a:cxn>
                <a:cxn ang="f59">
                  <a:pos x="f102" y="f103"/>
                </a:cxn>
                <a:cxn ang="f59">
                  <a:pos x="f102" y="f103"/>
                </a:cxn>
                <a:cxn ang="f59">
                  <a:pos x="f104" y="f105"/>
                </a:cxn>
                <a:cxn ang="f59">
                  <a:pos x="f106" y="f107"/>
                </a:cxn>
                <a:cxn ang="f59">
                  <a:pos x="f106" y="f108"/>
                </a:cxn>
                <a:cxn ang="f59">
                  <a:pos x="f109" y="f110"/>
                </a:cxn>
                <a:cxn ang="f59">
                  <a:pos x="f109" y="f110"/>
                </a:cxn>
                <a:cxn ang="f59">
                  <a:pos x="f111" y="f110"/>
                </a:cxn>
                <a:cxn ang="f59">
                  <a:pos x="f111" y="f110"/>
                </a:cxn>
                <a:cxn ang="f59">
                  <a:pos x="f112" y="f113"/>
                </a:cxn>
                <a:cxn ang="f59">
                  <a:pos x="f114" y="f115"/>
                </a:cxn>
                <a:cxn ang="f59">
                  <a:pos x="f100" y="f101"/>
                </a:cxn>
                <a:cxn ang="f59">
                  <a:pos x="f100" y="f101"/>
                </a:cxn>
              </a:cxnLst>
              <a:rect l="f96" t="f99" r="f97" b="f98"/>
              <a:pathLst>
                <a:path w="356012" h="103891">
                  <a:moveTo>
                    <a:pt x="f8" y="f9"/>
                  </a:moveTo>
                  <a:cubicBezTo>
                    <a:pt x="f10" y="f11"/>
                    <a:pt x="f12" y="f13"/>
                    <a:pt x="f14" y="f15"/>
                  </a:cubicBezTo>
                  <a:cubicBezTo>
                    <a:pt x="f14" y="f15"/>
                    <a:pt x="f14" y="f15"/>
                    <a:pt x="f14" y="f15"/>
                  </a:cubicBezTo>
                  <a:lnTo>
                    <a:pt x="f16" y="f17"/>
                  </a:lnTo>
                  <a:lnTo>
                    <a:pt x="f18" y="f7"/>
                  </a:lnTo>
                  <a:lnTo>
                    <a:pt x="f18" y="f19"/>
                  </a:lnTo>
                  <a:cubicBezTo>
                    <a:pt x="f18" y="f20"/>
                    <a:pt x="f21" y="f22"/>
                    <a:pt x="f23" y="f22"/>
                  </a:cubicBezTo>
                  <a:cubicBezTo>
                    <a:pt x="f23" y="f22"/>
                    <a:pt x="f23" y="f22"/>
                    <a:pt x="f23" y="f22"/>
                  </a:cubicBezTo>
                  <a:cubicBezTo>
                    <a:pt x="f24" y="f22"/>
                    <a:pt x="f24" y="f22"/>
                    <a:pt x="f25" y="f22"/>
                  </a:cubicBezTo>
                  <a:lnTo>
                    <a:pt x="f25" y="f22"/>
                  </a:lnTo>
                  <a:lnTo>
                    <a:pt x="f26" y="f27"/>
                  </a:lnTo>
                  <a:lnTo>
                    <a:pt x="f28" y="f29"/>
                  </a:lnTo>
                  <a:cubicBezTo>
                    <a:pt x="f14" y="f30"/>
                    <a:pt x="f12" y="f2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333">
              <a:extLst>
                <a:ext uri="{FF2B5EF4-FFF2-40B4-BE49-F238E27FC236}">
                  <a16:creationId xmlns:a16="http://schemas.microsoft.com/office/drawing/2014/main" id="{0F2CFE55-B40C-62CA-C753-A520681A032C}"/>
                </a:ext>
              </a:extLst>
            </p:cNvPr>
            <p:cNvSpPr/>
            <p:nvPr/>
          </p:nvSpPr>
          <p:spPr>
            <a:xfrm>
              <a:off x="1355405" y="35570"/>
              <a:ext cx="880786" cy="443337"/>
            </a:xfrm>
            <a:custGeom>
              <a:avLst/>
              <a:gdLst>
                <a:gd name="f0" fmla="val 10800000"/>
                <a:gd name="f1" fmla="val 5400000"/>
                <a:gd name="f2" fmla="val 180"/>
                <a:gd name="f3" fmla="val w"/>
                <a:gd name="f4" fmla="val h"/>
                <a:gd name="f5" fmla="val 0"/>
                <a:gd name="f6" fmla="val 880789"/>
                <a:gd name="f7" fmla="val 443336"/>
                <a:gd name="f8" fmla="val 10162"/>
                <a:gd name="f9" fmla="val 433174"/>
                <a:gd name="f10" fmla="val 11433"/>
                <a:gd name="f11" fmla="val 436985"/>
                <a:gd name="f12" fmla="val 440796"/>
                <a:gd name="f13" fmla="val 6351"/>
                <a:gd name="f14" fmla="val 873962"/>
                <a:gd name="f15" fmla="val 15244"/>
                <a:gd name="f16" fmla="val 876502"/>
                <a:gd name="f17" fmla="val 13973"/>
                <a:gd name="f18" fmla="val 880313"/>
                <a:gd name="f19" fmla="val 12703"/>
                <a:gd name="f20" fmla="val 881583"/>
                <a:gd name="f21" fmla="val 7622"/>
                <a:gd name="f22" fmla="val 3811"/>
                <a:gd name="f23" fmla="val 879043"/>
                <a:gd name="f24" fmla="val 1270"/>
                <a:gd name="f25" fmla="val 872691"/>
                <a:gd name="f26" fmla="val 871421"/>
                <a:gd name="f27" fmla="val 870151"/>
                <a:gd name="f28" fmla="val 425552"/>
                <a:gd name="f29" fmla="val 430633"/>
                <a:gd name="f30" fmla="val 428093"/>
                <a:gd name="f31" fmla="val 8892"/>
                <a:gd name="f32" fmla="val 429363"/>
                <a:gd name="f33" fmla="+- 0 0 -90"/>
                <a:gd name="f34" fmla="*/ f3 1 880789"/>
                <a:gd name="f35" fmla="*/ f4 1 443336"/>
                <a:gd name="f36" fmla="val f5"/>
                <a:gd name="f37" fmla="val f6"/>
                <a:gd name="f38" fmla="val f7"/>
                <a:gd name="f39" fmla="*/ f33 f0 1"/>
                <a:gd name="f40" fmla="+- f38 0 f36"/>
                <a:gd name="f41" fmla="+- f37 0 f36"/>
                <a:gd name="f42" fmla="*/ f39 1 f2"/>
                <a:gd name="f43" fmla="*/ f41 1 880789"/>
                <a:gd name="f44" fmla="*/ f40 1 443336"/>
                <a:gd name="f45" fmla="*/ 10162 f41 1"/>
                <a:gd name="f46" fmla="*/ 433174 f40 1"/>
                <a:gd name="f47" fmla="*/ 6351 f41 1"/>
                <a:gd name="f48" fmla="*/ 443336 f40 1"/>
                <a:gd name="f49" fmla="*/ 873962 f41 1"/>
                <a:gd name="f50" fmla="*/ 15244 f40 1"/>
                <a:gd name="f51" fmla="*/ 876502 f41 1"/>
                <a:gd name="f52" fmla="*/ 13973 f40 1"/>
                <a:gd name="f53" fmla="*/ 880313 f41 1"/>
                <a:gd name="f54" fmla="*/ 3811 f40 1"/>
                <a:gd name="f55" fmla="*/ 0 f40 1"/>
                <a:gd name="f56" fmla="*/ 872691 f41 1"/>
                <a:gd name="f57" fmla="*/ 871421 f41 1"/>
                <a:gd name="f58" fmla="*/ 870151 f41 1"/>
                <a:gd name="f59" fmla="*/ 425552 f40 1"/>
                <a:gd name="f60" fmla="*/ 0 f41 1"/>
                <a:gd name="f61" fmla="*/ 430633 f40 1"/>
                <a:gd name="f62" fmla="+- f42 0 f1"/>
                <a:gd name="f63" fmla="*/ f45 1 880789"/>
                <a:gd name="f64" fmla="*/ f46 1 443336"/>
                <a:gd name="f65" fmla="*/ f47 1 880789"/>
                <a:gd name="f66" fmla="*/ f48 1 443336"/>
                <a:gd name="f67" fmla="*/ f49 1 880789"/>
                <a:gd name="f68" fmla="*/ f50 1 443336"/>
                <a:gd name="f69" fmla="*/ f51 1 880789"/>
                <a:gd name="f70" fmla="*/ f52 1 443336"/>
                <a:gd name="f71" fmla="*/ f53 1 880789"/>
                <a:gd name="f72" fmla="*/ f54 1 443336"/>
                <a:gd name="f73" fmla="*/ f55 1 443336"/>
                <a:gd name="f74" fmla="*/ f56 1 880789"/>
                <a:gd name="f75" fmla="*/ f57 1 880789"/>
                <a:gd name="f76" fmla="*/ f58 1 880789"/>
                <a:gd name="f77" fmla="*/ f59 1 443336"/>
                <a:gd name="f78" fmla="*/ f60 1 880789"/>
                <a:gd name="f79" fmla="*/ f61 1 443336"/>
                <a:gd name="f80" fmla="*/ f36 1 f43"/>
                <a:gd name="f81" fmla="*/ f37 1 f43"/>
                <a:gd name="f82" fmla="*/ f36 1 f44"/>
                <a:gd name="f83" fmla="*/ f38 1 f44"/>
                <a:gd name="f84" fmla="*/ f63 1 f43"/>
                <a:gd name="f85" fmla="*/ f64 1 f44"/>
                <a:gd name="f86" fmla="*/ f65 1 f43"/>
                <a:gd name="f87" fmla="*/ f66 1 f44"/>
                <a:gd name="f88" fmla="*/ f67 1 f43"/>
                <a:gd name="f89" fmla="*/ f68 1 f44"/>
                <a:gd name="f90" fmla="*/ f69 1 f43"/>
                <a:gd name="f91" fmla="*/ f70 1 f44"/>
                <a:gd name="f92" fmla="*/ f71 1 f43"/>
                <a:gd name="f93" fmla="*/ f72 1 f44"/>
                <a:gd name="f94" fmla="*/ f73 1 f44"/>
                <a:gd name="f95" fmla="*/ f74 1 f43"/>
                <a:gd name="f96" fmla="*/ f75 1 f43"/>
                <a:gd name="f97" fmla="*/ f76 1 f43"/>
                <a:gd name="f98" fmla="*/ f77 1 f44"/>
                <a:gd name="f99" fmla="*/ f78 1 f43"/>
                <a:gd name="f100" fmla="*/ f79 1 f44"/>
                <a:gd name="f101" fmla="*/ f80 f34 1"/>
                <a:gd name="f102" fmla="*/ f81 f34 1"/>
                <a:gd name="f103" fmla="*/ f83 f35 1"/>
                <a:gd name="f104" fmla="*/ f82 f35 1"/>
                <a:gd name="f105" fmla="*/ f84 f34 1"/>
                <a:gd name="f106" fmla="*/ f85 f35 1"/>
                <a:gd name="f107" fmla="*/ f86 f34 1"/>
                <a:gd name="f108" fmla="*/ f87 f35 1"/>
                <a:gd name="f109" fmla="*/ f88 f34 1"/>
                <a:gd name="f110" fmla="*/ f89 f35 1"/>
                <a:gd name="f111" fmla="*/ f90 f34 1"/>
                <a:gd name="f112" fmla="*/ f91 f35 1"/>
                <a:gd name="f113" fmla="*/ f92 f34 1"/>
                <a:gd name="f114" fmla="*/ f93 f35 1"/>
                <a:gd name="f115" fmla="*/ f94 f35 1"/>
                <a:gd name="f116" fmla="*/ f95 f34 1"/>
                <a:gd name="f117" fmla="*/ f96 f34 1"/>
                <a:gd name="f118" fmla="*/ f97 f34 1"/>
                <a:gd name="f119" fmla="*/ f98 f35 1"/>
                <a:gd name="f120" fmla="*/ f99 f34 1"/>
                <a:gd name="f121" fmla="*/ f100 f35 1"/>
              </a:gdLst>
              <a:ahLst/>
              <a:cxnLst>
                <a:cxn ang="3cd4">
                  <a:pos x="hc" y="t"/>
                </a:cxn>
                <a:cxn ang="0">
                  <a:pos x="r" y="vc"/>
                </a:cxn>
                <a:cxn ang="cd4">
                  <a:pos x="hc" y="b"/>
                </a:cxn>
                <a:cxn ang="cd2">
                  <a:pos x="l" y="vc"/>
                </a:cxn>
                <a:cxn ang="f62">
                  <a:pos x="f105" y="f106"/>
                </a:cxn>
                <a:cxn ang="f62">
                  <a:pos x="f107" y="f108"/>
                </a:cxn>
                <a:cxn ang="f62">
                  <a:pos x="f107" y="f108"/>
                </a:cxn>
                <a:cxn ang="f62">
                  <a:pos x="f109" y="f110"/>
                </a:cxn>
                <a:cxn ang="f62">
                  <a:pos x="f111" y="f112"/>
                </a:cxn>
                <a:cxn ang="f62">
                  <a:pos x="f113" y="f114"/>
                </a:cxn>
                <a:cxn ang="f62">
                  <a:pos x="f113" y="f114"/>
                </a:cxn>
                <a:cxn ang="f62">
                  <a:pos x="f109" y="f115"/>
                </a:cxn>
                <a:cxn ang="f62">
                  <a:pos x="f116" y="f115"/>
                </a:cxn>
                <a:cxn ang="f62">
                  <a:pos x="f117" y="f115"/>
                </a:cxn>
                <a:cxn ang="f62">
                  <a:pos x="f118" y="f115"/>
                </a:cxn>
                <a:cxn ang="f62">
                  <a:pos x="f105" y="f119"/>
                </a:cxn>
                <a:cxn ang="f62">
                  <a:pos x="f120" y="f121"/>
                </a:cxn>
                <a:cxn ang="f62">
                  <a:pos x="f105" y="f106"/>
                </a:cxn>
                <a:cxn ang="f62">
                  <a:pos x="f105" y="f106"/>
                </a:cxn>
              </a:cxnLst>
              <a:rect l="f101" t="f104" r="f102" b="f103"/>
              <a:pathLst>
                <a:path w="880789" h="443336">
                  <a:moveTo>
                    <a:pt x="f8" y="f9"/>
                  </a:moveTo>
                  <a:cubicBezTo>
                    <a:pt x="f10" y="f11"/>
                    <a:pt x="f8" y="f12"/>
                    <a:pt x="f13" y="f7"/>
                  </a:cubicBezTo>
                  <a:lnTo>
                    <a:pt x="f13" y="f7"/>
                  </a:lnTo>
                  <a:lnTo>
                    <a:pt x="f14" y="f15"/>
                  </a:lnTo>
                  <a:lnTo>
                    <a:pt x="f16" y="f17"/>
                  </a:lnTo>
                  <a:cubicBezTo>
                    <a:pt x="f18" y="f19"/>
                    <a:pt x="f20" y="f21"/>
                    <a:pt x="f18" y="f22"/>
                  </a:cubicBezTo>
                  <a:cubicBezTo>
                    <a:pt x="f18" y="f22"/>
                    <a:pt x="f18" y="f22"/>
                    <a:pt x="f18" y="f22"/>
                  </a:cubicBezTo>
                  <a:cubicBezTo>
                    <a:pt x="f23" y="f24"/>
                    <a:pt x="f16" y="f5"/>
                    <a:pt x="f14" y="f5"/>
                  </a:cubicBezTo>
                  <a:lnTo>
                    <a:pt x="f25" y="f5"/>
                  </a:lnTo>
                  <a:cubicBezTo>
                    <a:pt x="f25" y="f5"/>
                    <a:pt x="f26" y="f5"/>
                    <a:pt x="f26" y="f5"/>
                  </a:cubicBezTo>
                  <a:lnTo>
                    <a:pt x="f27" y="f5"/>
                  </a:lnTo>
                  <a:lnTo>
                    <a:pt x="f8" y="f28"/>
                  </a:lnTo>
                  <a:lnTo>
                    <a:pt x="f5" y="f29"/>
                  </a:lnTo>
                  <a:cubicBezTo>
                    <a:pt x="f22" y="f30"/>
                    <a:pt x="f31" y="f32"/>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334">
              <a:extLst>
                <a:ext uri="{FF2B5EF4-FFF2-40B4-BE49-F238E27FC236}">
                  <a16:creationId xmlns:a16="http://schemas.microsoft.com/office/drawing/2014/main" id="{07623E4E-7CE6-78B3-3AF5-382D024A6311}"/>
                </a:ext>
              </a:extLst>
            </p:cNvPr>
            <p:cNvSpPr/>
            <p:nvPr/>
          </p:nvSpPr>
          <p:spPr>
            <a:xfrm>
              <a:off x="1105152" y="464451"/>
              <a:ext cx="260887" cy="136401"/>
            </a:xfrm>
            <a:custGeom>
              <a:avLst/>
              <a:gdLst>
                <a:gd name="f0" fmla="val 10800000"/>
                <a:gd name="f1" fmla="val 5400000"/>
                <a:gd name="f2" fmla="val 180"/>
                <a:gd name="f3" fmla="val w"/>
                <a:gd name="f4" fmla="val h"/>
                <a:gd name="f5" fmla="val 0"/>
                <a:gd name="f6" fmla="val 260886"/>
                <a:gd name="f7" fmla="val 136398"/>
                <a:gd name="f8" fmla="val 10162"/>
                <a:gd name="f9" fmla="val 131318"/>
                <a:gd name="f10" fmla="val 136399"/>
                <a:gd name="f11" fmla="val 25406"/>
                <a:gd name="f12" fmla="val 128777"/>
                <a:gd name="f13" fmla="val 256599"/>
                <a:gd name="f14" fmla="val 14450"/>
                <a:gd name="f15" fmla="val 260410"/>
                <a:gd name="f16" fmla="val 13179"/>
                <a:gd name="f17" fmla="val 261680"/>
                <a:gd name="f18" fmla="val 8098"/>
                <a:gd name="f19" fmla="val 4287"/>
                <a:gd name="f20" fmla="val 259140"/>
                <a:gd name="f21" fmla="val 476"/>
                <a:gd name="f22" fmla="val 254059"/>
                <a:gd name="f23" fmla="val -794"/>
                <a:gd name="f24" fmla="val 250248"/>
                <a:gd name="f25" fmla="val 245167"/>
                <a:gd name="f26" fmla="val 3017"/>
                <a:gd name="f27" fmla="val 124966"/>
                <a:gd name="f28" fmla="val 1270"/>
                <a:gd name="f29" fmla="val 123696"/>
                <a:gd name="f30" fmla="val 2541"/>
                <a:gd name="f31" fmla="val 6351"/>
                <a:gd name="f32" fmla="val 127507"/>
                <a:gd name="f33" fmla="+- 0 0 -90"/>
                <a:gd name="f34" fmla="*/ f3 1 260886"/>
                <a:gd name="f35" fmla="*/ f4 1 136398"/>
                <a:gd name="f36" fmla="val f5"/>
                <a:gd name="f37" fmla="val f6"/>
                <a:gd name="f38" fmla="val f7"/>
                <a:gd name="f39" fmla="*/ f33 f0 1"/>
                <a:gd name="f40" fmla="+- f38 0 f36"/>
                <a:gd name="f41" fmla="+- f37 0 f36"/>
                <a:gd name="f42" fmla="*/ f39 1 f2"/>
                <a:gd name="f43" fmla="*/ f41 1 260886"/>
                <a:gd name="f44" fmla="*/ f40 1 136398"/>
                <a:gd name="f45" fmla="*/ 10162 f41 1"/>
                <a:gd name="f46" fmla="*/ 131318 f40 1"/>
                <a:gd name="f47" fmla="*/ 136399 f40 1"/>
                <a:gd name="f48" fmla="*/ 25406 f41 1"/>
                <a:gd name="f49" fmla="*/ 128777 f40 1"/>
                <a:gd name="f50" fmla="*/ 256599 f41 1"/>
                <a:gd name="f51" fmla="*/ 14450 f40 1"/>
                <a:gd name="f52" fmla="*/ 260410 f41 1"/>
                <a:gd name="f53" fmla="*/ 4287 f40 1"/>
                <a:gd name="f54" fmla="*/ 250248 f41 1"/>
                <a:gd name="f55" fmla="*/ 476 f40 1"/>
                <a:gd name="f56" fmla="*/ 245167 f41 1"/>
                <a:gd name="f57" fmla="*/ 3017 f40 1"/>
                <a:gd name="f58" fmla="*/ 0 f41 1"/>
                <a:gd name="f59" fmla="*/ 124966 f40 1"/>
                <a:gd name="f60" fmla="*/ 2541 f41 1"/>
                <a:gd name="f61" fmla="*/ 123696 f40 1"/>
                <a:gd name="f62" fmla="+- f42 0 f1"/>
                <a:gd name="f63" fmla="*/ f45 1 260886"/>
                <a:gd name="f64" fmla="*/ f46 1 136398"/>
                <a:gd name="f65" fmla="*/ f47 1 136398"/>
                <a:gd name="f66" fmla="*/ f48 1 260886"/>
                <a:gd name="f67" fmla="*/ f49 1 136398"/>
                <a:gd name="f68" fmla="*/ f50 1 260886"/>
                <a:gd name="f69" fmla="*/ f51 1 136398"/>
                <a:gd name="f70" fmla="*/ f52 1 260886"/>
                <a:gd name="f71" fmla="*/ f53 1 136398"/>
                <a:gd name="f72" fmla="*/ f54 1 260886"/>
                <a:gd name="f73" fmla="*/ f55 1 136398"/>
                <a:gd name="f74" fmla="*/ f56 1 260886"/>
                <a:gd name="f75" fmla="*/ f57 1 136398"/>
                <a:gd name="f76" fmla="*/ f58 1 260886"/>
                <a:gd name="f77" fmla="*/ f59 1 136398"/>
                <a:gd name="f78" fmla="*/ f60 1 260886"/>
                <a:gd name="f79" fmla="*/ f61 1 136398"/>
                <a:gd name="f80" fmla="*/ f36 1 f43"/>
                <a:gd name="f81" fmla="*/ f37 1 f43"/>
                <a:gd name="f82" fmla="*/ f36 1 f44"/>
                <a:gd name="f83" fmla="*/ f38 1 f44"/>
                <a:gd name="f84" fmla="*/ f63 1 f43"/>
                <a:gd name="f85" fmla="*/ f64 1 f44"/>
                <a:gd name="f86" fmla="*/ f65 1 f44"/>
                <a:gd name="f87" fmla="*/ f66 1 f43"/>
                <a:gd name="f88" fmla="*/ f67 1 f44"/>
                <a:gd name="f89" fmla="*/ f68 1 f43"/>
                <a:gd name="f90" fmla="*/ f69 1 f44"/>
                <a:gd name="f91" fmla="*/ f70 1 f43"/>
                <a:gd name="f92" fmla="*/ f71 1 f44"/>
                <a:gd name="f93" fmla="*/ f72 1 f43"/>
                <a:gd name="f94" fmla="*/ f73 1 f44"/>
                <a:gd name="f95" fmla="*/ f74 1 f43"/>
                <a:gd name="f96" fmla="*/ f75 1 f44"/>
                <a:gd name="f97" fmla="*/ f76 1 f43"/>
                <a:gd name="f98" fmla="*/ f77 1 f44"/>
                <a:gd name="f99" fmla="*/ f78 1 f43"/>
                <a:gd name="f100" fmla="*/ f79 1 f44"/>
                <a:gd name="f101" fmla="*/ f80 f34 1"/>
                <a:gd name="f102" fmla="*/ f81 f34 1"/>
                <a:gd name="f103" fmla="*/ f83 f35 1"/>
                <a:gd name="f104" fmla="*/ f82 f35 1"/>
                <a:gd name="f105" fmla="*/ f84 f34 1"/>
                <a:gd name="f106" fmla="*/ f85 f35 1"/>
                <a:gd name="f107" fmla="*/ f86 f35 1"/>
                <a:gd name="f108" fmla="*/ f87 f34 1"/>
                <a:gd name="f109" fmla="*/ f88 f35 1"/>
                <a:gd name="f110" fmla="*/ f89 f34 1"/>
                <a:gd name="f111" fmla="*/ f90 f35 1"/>
                <a:gd name="f112" fmla="*/ f91 f34 1"/>
                <a:gd name="f113" fmla="*/ f92 f35 1"/>
                <a:gd name="f114" fmla="*/ f93 f34 1"/>
                <a:gd name="f115" fmla="*/ f94 f35 1"/>
                <a:gd name="f116" fmla="*/ f95 f34 1"/>
                <a:gd name="f117" fmla="*/ f96 f35 1"/>
                <a:gd name="f118" fmla="*/ f97 f34 1"/>
                <a:gd name="f119" fmla="*/ f98 f35 1"/>
                <a:gd name="f120" fmla="*/ f99 f34 1"/>
                <a:gd name="f121" fmla="*/ f100 f35 1"/>
              </a:gdLst>
              <a:ahLst/>
              <a:cxnLst>
                <a:cxn ang="3cd4">
                  <a:pos x="hc" y="t"/>
                </a:cxn>
                <a:cxn ang="0">
                  <a:pos x="r" y="vc"/>
                </a:cxn>
                <a:cxn ang="cd4">
                  <a:pos x="hc" y="b"/>
                </a:cxn>
                <a:cxn ang="cd2">
                  <a:pos x="l" y="vc"/>
                </a:cxn>
                <a:cxn ang="f62">
                  <a:pos x="f105" y="f106"/>
                </a:cxn>
                <a:cxn ang="f62">
                  <a:pos x="f105" y="f107"/>
                </a:cxn>
                <a:cxn ang="f62">
                  <a:pos x="f108" y="f109"/>
                </a:cxn>
                <a:cxn ang="f62">
                  <a:pos x="f110" y="f111"/>
                </a:cxn>
                <a:cxn ang="f62">
                  <a:pos x="f112" y="f113"/>
                </a:cxn>
                <a:cxn ang="f62">
                  <a:pos x="f114" y="f115"/>
                </a:cxn>
                <a:cxn ang="f62">
                  <a:pos x="f114" y="f115"/>
                </a:cxn>
                <a:cxn ang="f62">
                  <a:pos x="f116" y="f117"/>
                </a:cxn>
                <a:cxn ang="f62">
                  <a:pos x="f118" y="f119"/>
                </a:cxn>
                <a:cxn ang="f62">
                  <a:pos x="f118" y="f119"/>
                </a:cxn>
                <a:cxn ang="f62">
                  <a:pos x="f120" y="f121"/>
                </a:cxn>
                <a:cxn ang="f62">
                  <a:pos x="f105" y="f106"/>
                </a:cxn>
              </a:cxnLst>
              <a:rect l="f101" t="f104" r="f102" b="f103"/>
              <a:pathLst>
                <a:path w="260886" h="136398">
                  <a:moveTo>
                    <a:pt x="f8" y="f9"/>
                  </a:moveTo>
                  <a:lnTo>
                    <a:pt x="f8" y="f10"/>
                  </a:lnTo>
                  <a:lnTo>
                    <a:pt x="f11" y="f12"/>
                  </a:lnTo>
                  <a:lnTo>
                    <a:pt x="f13" y="f14"/>
                  </a:lnTo>
                  <a:cubicBezTo>
                    <a:pt x="f15" y="f16"/>
                    <a:pt x="f17" y="f18"/>
                    <a:pt x="f15" y="f19"/>
                  </a:cubicBezTo>
                  <a:cubicBezTo>
                    <a:pt x="f20" y="f21"/>
                    <a:pt x="f22" y="f23"/>
                    <a:pt x="f24" y="f21"/>
                  </a:cubicBezTo>
                  <a:cubicBezTo>
                    <a:pt x="f24" y="f21"/>
                    <a:pt x="f24" y="f21"/>
                    <a:pt x="f24" y="f21"/>
                  </a:cubicBezTo>
                  <a:lnTo>
                    <a:pt x="f25" y="f26"/>
                  </a:lnTo>
                  <a:lnTo>
                    <a:pt x="f5" y="f27"/>
                  </a:lnTo>
                  <a:lnTo>
                    <a:pt x="f5" y="f27"/>
                  </a:lnTo>
                  <a:cubicBezTo>
                    <a:pt x="f28" y="f27"/>
                    <a:pt x="f28" y="f29"/>
                    <a:pt x="f30" y="f29"/>
                  </a:cubicBezTo>
                  <a:cubicBezTo>
                    <a:pt x="f31" y="f29"/>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335">
              <a:extLst>
                <a:ext uri="{FF2B5EF4-FFF2-40B4-BE49-F238E27FC236}">
                  <a16:creationId xmlns:a16="http://schemas.microsoft.com/office/drawing/2014/main" id="{5A864CB0-4E1D-1DB7-3FD5-9841D2EFC015}"/>
                </a:ext>
              </a:extLst>
            </p:cNvPr>
            <p:cNvSpPr/>
            <p:nvPr/>
          </p:nvSpPr>
          <p:spPr>
            <a:xfrm>
              <a:off x="1101339" y="590693"/>
              <a:ext cx="1271" cy="3813"/>
            </a:xfrm>
            <a:custGeom>
              <a:avLst/>
              <a:gdLst>
                <a:gd name="f0" fmla="val 10800000"/>
                <a:gd name="f1" fmla="val 5400000"/>
                <a:gd name="f2" fmla="val 180"/>
                <a:gd name="f3" fmla="val w"/>
                <a:gd name="f4" fmla="val h"/>
                <a:gd name="f5" fmla="val 0"/>
                <a:gd name="f6" fmla="val 1270"/>
                <a:gd name="f7" fmla="val 3810"/>
                <a:gd name="f8" fmla="val 2541"/>
                <a:gd name="f9" fmla="val 3811"/>
                <a:gd name="f10" fmla="+- 0 0 -90"/>
                <a:gd name="f11" fmla="*/ f3 1 1270"/>
                <a:gd name="f12" fmla="*/ f4 1 3810"/>
                <a:gd name="f13" fmla="val f5"/>
                <a:gd name="f14" fmla="val f6"/>
                <a:gd name="f15" fmla="val f7"/>
                <a:gd name="f16" fmla="*/ f10 f0 1"/>
                <a:gd name="f17" fmla="+- f15 0 f13"/>
                <a:gd name="f18" fmla="+- f14 0 f13"/>
                <a:gd name="f19" fmla="*/ f16 1 f2"/>
                <a:gd name="f20" fmla="*/ f18 1 1270"/>
                <a:gd name="f21" fmla="*/ f17 1 3810"/>
                <a:gd name="f22" fmla="*/ 1270 f18 1"/>
                <a:gd name="f23" fmla="*/ 0 f17 1"/>
                <a:gd name="f24" fmla="*/ 0 f18 1"/>
                <a:gd name="f25" fmla="*/ 2541 f17 1"/>
                <a:gd name="f26" fmla="*/ 3811 f17 1"/>
                <a:gd name="f27" fmla="+- f19 0 f1"/>
                <a:gd name="f28" fmla="*/ f22 1 1270"/>
                <a:gd name="f29" fmla="*/ f23 1 3810"/>
                <a:gd name="f30" fmla="*/ f24 1 1270"/>
                <a:gd name="f31" fmla="*/ f25 1 3810"/>
                <a:gd name="f32" fmla="*/ f26 1 3810"/>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6" y="f47"/>
                </a:cxn>
                <a:cxn ang="f27">
                  <a:pos x="f48" y="f49"/>
                </a:cxn>
                <a:cxn ang="f27">
                  <a:pos x="f48" y="f50"/>
                </a:cxn>
                <a:cxn ang="f27">
                  <a:pos x="f46" y="f47"/>
                </a:cxn>
                <a:cxn ang="f27">
                  <a:pos x="f46" y="f47"/>
                </a:cxn>
              </a:cxnLst>
              <a:rect l="f42" t="f45" r="f43" b="f44"/>
              <a:pathLst>
                <a:path w="1270" h="3810">
                  <a:moveTo>
                    <a:pt x="f6" y="f5"/>
                  </a:moveTo>
                  <a:lnTo>
                    <a:pt x="f6" y="f5"/>
                  </a:lnTo>
                  <a:cubicBezTo>
                    <a:pt x="f5" y="f6"/>
                    <a:pt x="f5" y="f6"/>
                    <a:pt x="f5" y="f8"/>
                  </a:cubicBezTo>
                  <a:cubicBezTo>
                    <a:pt x="f5" y="f8"/>
                    <a:pt x="f5" y="f9"/>
                    <a:pt x="f5" y="f9"/>
                  </a:cubicBezTo>
                  <a:cubicBezTo>
                    <a:pt x="f6" y="f6"/>
                    <a:pt x="f6" y="f6"/>
                    <a:pt x="f6" y="f5"/>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336">
              <a:extLst>
                <a:ext uri="{FF2B5EF4-FFF2-40B4-BE49-F238E27FC236}">
                  <a16:creationId xmlns:a16="http://schemas.microsoft.com/office/drawing/2014/main" id="{57516E73-BDF4-F318-E9EF-64B711C1D652}"/>
                </a:ext>
              </a:extLst>
            </p:cNvPr>
            <p:cNvSpPr/>
            <p:nvPr/>
          </p:nvSpPr>
          <p:spPr>
            <a:xfrm>
              <a:off x="1100388" y="594506"/>
              <a:ext cx="950" cy="2542"/>
            </a:xfrm>
            <a:custGeom>
              <a:avLst/>
              <a:gdLst>
                <a:gd name="f0" fmla="val 10800000"/>
                <a:gd name="f1" fmla="val 5400000"/>
                <a:gd name="f2" fmla="val 180"/>
                <a:gd name="f3" fmla="val w"/>
                <a:gd name="f4" fmla="val h"/>
                <a:gd name="f5" fmla="val 0"/>
                <a:gd name="f6" fmla="val 952"/>
                <a:gd name="f7" fmla="val 2540"/>
                <a:gd name="f8" fmla="val 953"/>
                <a:gd name="f9" fmla="val 1270"/>
                <a:gd name="f10" fmla="val 2541"/>
                <a:gd name="f11" fmla="val -318"/>
                <a:gd name="f12" fmla="+- 0 0 -90"/>
                <a:gd name="f13" fmla="*/ f3 1 952"/>
                <a:gd name="f14" fmla="*/ f4 1 2540"/>
                <a:gd name="f15" fmla="val f5"/>
                <a:gd name="f16" fmla="val f6"/>
                <a:gd name="f17" fmla="val f7"/>
                <a:gd name="f18" fmla="*/ f12 f0 1"/>
                <a:gd name="f19" fmla="+- f17 0 f15"/>
                <a:gd name="f20" fmla="+- f16 0 f15"/>
                <a:gd name="f21" fmla="*/ f18 1 f2"/>
                <a:gd name="f22" fmla="*/ f20 1 952"/>
                <a:gd name="f23" fmla="*/ f19 1 2540"/>
                <a:gd name="f24" fmla="*/ 953 f20 1"/>
                <a:gd name="f25" fmla="*/ 0 f19 1"/>
                <a:gd name="f26" fmla="*/ 2541 f19 1"/>
                <a:gd name="f27" fmla="+- f21 0 f1"/>
                <a:gd name="f28" fmla="*/ f24 1 952"/>
                <a:gd name="f29" fmla="*/ f25 1 2540"/>
                <a:gd name="f30" fmla="*/ f26 1 2540"/>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3"/>
                </a:cxn>
                <a:cxn ang="f27">
                  <a:pos x="f42" y="f43"/>
                </a:cxn>
              </a:cxnLst>
              <a:rect l="f38" t="f41" r="f39" b="f40"/>
              <a:pathLst>
                <a:path w="952" h="2540">
                  <a:moveTo>
                    <a:pt x="f8" y="f5"/>
                  </a:moveTo>
                  <a:cubicBezTo>
                    <a:pt x="f8" y="f5"/>
                    <a:pt x="f8" y="f9"/>
                    <a:pt x="f8" y="f5"/>
                  </a:cubicBezTo>
                  <a:cubicBezTo>
                    <a:pt x="f8" y="f9"/>
                    <a:pt x="f8" y="f10"/>
                    <a:pt x="f8" y="f10"/>
                  </a:cubicBezTo>
                  <a:cubicBezTo>
                    <a:pt x="f11" y="f9"/>
                    <a:pt x="f11" y="f5"/>
                    <a:pt x="f8"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337">
              <a:extLst>
                <a:ext uri="{FF2B5EF4-FFF2-40B4-BE49-F238E27FC236}">
                  <a16:creationId xmlns:a16="http://schemas.microsoft.com/office/drawing/2014/main" id="{B684AD83-6264-9E3A-5A09-42EA37068A88}"/>
                </a:ext>
              </a:extLst>
            </p:cNvPr>
            <p:cNvSpPr/>
            <p:nvPr/>
          </p:nvSpPr>
          <p:spPr>
            <a:xfrm>
              <a:off x="2851803" y="786319"/>
              <a:ext cx="16514" cy="44458"/>
            </a:xfrm>
            <a:custGeom>
              <a:avLst/>
              <a:gdLst>
                <a:gd name="f0" fmla="val 10800000"/>
                <a:gd name="f1" fmla="val 5400000"/>
                <a:gd name="f2" fmla="val 180"/>
                <a:gd name="f3" fmla="val w"/>
                <a:gd name="f4" fmla="val h"/>
                <a:gd name="f5" fmla="val 0"/>
                <a:gd name="f6" fmla="val 16513"/>
                <a:gd name="f7" fmla="val 44460"/>
                <a:gd name="f8" fmla="val 2541"/>
                <a:gd name="f9" fmla="val 40650"/>
                <a:gd name="f10" fmla="val 3811"/>
                <a:gd name="f11" fmla="val 43190"/>
                <a:gd name="f12" fmla="val 6351"/>
                <a:gd name="f13" fmla="val 44461"/>
                <a:gd name="f14" fmla="val 8892"/>
                <a:gd name="f15" fmla="val 12703"/>
                <a:gd name="f16" fmla="val 16514"/>
                <a:gd name="f17" fmla="val 36839"/>
                <a:gd name="f18" fmla="val 15243"/>
                <a:gd name="f19" fmla="val 11433"/>
                <a:gd name="f20" fmla="val 7622"/>
                <a:gd name="f21" fmla="val 1270"/>
                <a:gd name="f22" fmla="val 38109"/>
                <a:gd name="f23" fmla="val 39379"/>
                <a:gd name="f24" fmla="+- 0 0 -90"/>
                <a:gd name="f25" fmla="*/ f3 1 16513"/>
                <a:gd name="f26" fmla="*/ f4 1 44460"/>
                <a:gd name="f27" fmla="val f5"/>
                <a:gd name="f28" fmla="val f6"/>
                <a:gd name="f29" fmla="val f7"/>
                <a:gd name="f30" fmla="*/ f24 f0 1"/>
                <a:gd name="f31" fmla="+- f29 0 f27"/>
                <a:gd name="f32" fmla="+- f28 0 f27"/>
                <a:gd name="f33" fmla="*/ f30 1 f2"/>
                <a:gd name="f34" fmla="*/ f32 1 16513"/>
                <a:gd name="f35" fmla="*/ f31 1 44460"/>
                <a:gd name="f36" fmla="*/ 2541 f32 1"/>
                <a:gd name="f37" fmla="*/ 40650 f31 1"/>
                <a:gd name="f38" fmla="*/ 8892 f32 1"/>
                <a:gd name="f39" fmla="*/ 44461 f31 1"/>
                <a:gd name="f40" fmla="*/ 16514 f32 1"/>
                <a:gd name="f41" fmla="*/ 36839 f31 1"/>
                <a:gd name="f42" fmla="*/ 15243 f32 1"/>
                <a:gd name="f43" fmla="*/ 8892 f31 1"/>
                <a:gd name="f44" fmla="*/ 0 f31 1"/>
                <a:gd name="f45" fmla="*/ 7622 f32 1"/>
                <a:gd name="f46" fmla="*/ 7622 f31 1"/>
                <a:gd name="f47" fmla="*/ 0 f32 1"/>
                <a:gd name="f48" fmla="*/ 1270 f32 1"/>
                <a:gd name="f49" fmla="+- f33 0 f1"/>
                <a:gd name="f50" fmla="*/ f36 1 16513"/>
                <a:gd name="f51" fmla="*/ f37 1 44460"/>
                <a:gd name="f52" fmla="*/ f38 1 16513"/>
                <a:gd name="f53" fmla="*/ f39 1 44460"/>
                <a:gd name="f54" fmla="*/ f40 1 16513"/>
                <a:gd name="f55" fmla="*/ f41 1 44460"/>
                <a:gd name="f56" fmla="*/ f42 1 16513"/>
                <a:gd name="f57" fmla="*/ f43 1 44460"/>
                <a:gd name="f58" fmla="*/ f44 1 44460"/>
                <a:gd name="f59" fmla="*/ f45 1 16513"/>
                <a:gd name="f60" fmla="*/ f46 1 44460"/>
                <a:gd name="f61" fmla="*/ f47 1 16513"/>
                <a:gd name="f62" fmla="*/ f48 1 16513"/>
                <a:gd name="f63" fmla="*/ f27 1 f34"/>
                <a:gd name="f64" fmla="*/ f28 1 f34"/>
                <a:gd name="f65" fmla="*/ f27 1 f35"/>
                <a:gd name="f66" fmla="*/ f29 1 f35"/>
                <a:gd name="f67" fmla="*/ f50 1 f34"/>
                <a:gd name="f68" fmla="*/ f51 1 f35"/>
                <a:gd name="f69" fmla="*/ f52 1 f34"/>
                <a:gd name="f70" fmla="*/ f53 1 f35"/>
                <a:gd name="f71" fmla="*/ f54 1 f34"/>
                <a:gd name="f72" fmla="*/ f55 1 f35"/>
                <a:gd name="f73" fmla="*/ f56 1 f34"/>
                <a:gd name="f74" fmla="*/ f57 1 f35"/>
                <a:gd name="f75" fmla="*/ f58 1 f35"/>
                <a:gd name="f76" fmla="*/ f59 1 f34"/>
                <a:gd name="f77" fmla="*/ f60 1 f35"/>
                <a:gd name="f78" fmla="*/ f61 1 f34"/>
                <a:gd name="f79" fmla="*/ f62 1 f34"/>
                <a:gd name="f80" fmla="*/ f63 f25 1"/>
                <a:gd name="f81" fmla="*/ f64 f25 1"/>
                <a:gd name="f82" fmla="*/ f66 f26 1"/>
                <a:gd name="f83" fmla="*/ f65 f26 1"/>
                <a:gd name="f84" fmla="*/ f67 f25 1"/>
                <a:gd name="f85" fmla="*/ f68 f26 1"/>
                <a:gd name="f86" fmla="*/ f69 f25 1"/>
                <a:gd name="f87" fmla="*/ f70 f26 1"/>
                <a:gd name="f88" fmla="*/ f71 f25 1"/>
                <a:gd name="f89" fmla="*/ f72 f26 1"/>
                <a:gd name="f90" fmla="*/ f73 f25 1"/>
                <a:gd name="f91" fmla="*/ f74 f26 1"/>
                <a:gd name="f92" fmla="*/ f75 f26 1"/>
                <a:gd name="f93" fmla="*/ f76 f25 1"/>
                <a:gd name="f94" fmla="*/ f77 f26 1"/>
                <a:gd name="f95" fmla="*/ f78 f25 1"/>
                <a:gd name="f96" fmla="*/ f79 f25 1"/>
              </a:gdLst>
              <a:ahLst/>
              <a:cxnLst>
                <a:cxn ang="3cd4">
                  <a:pos x="hc" y="t"/>
                </a:cxn>
                <a:cxn ang="0">
                  <a:pos x="r" y="vc"/>
                </a:cxn>
                <a:cxn ang="cd4">
                  <a:pos x="hc" y="b"/>
                </a:cxn>
                <a:cxn ang="cd2">
                  <a:pos x="l" y="vc"/>
                </a:cxn>
                <a:cxn ang="f49">
                  <a:pos x="f84" y="f85"/>
                </a:cxn>
                <a:cxn ang="f49">
                  <a:pos x="f86" y="f87"/>
                </a:cxn>
                <a:cxn ang="f49">
                  <a:pos x="f88" y="f89"/>
                </a:cxn>
                <a:cxn ang="f49">
                  <a:pos x="f90" y="f91"/>
                </a:cxn>
                <a:cxn ang="f49">
                  <a:pos x="f90" y="f92"/>
                </a:cxn>
                <a:cxn ang="f49">
                  <a:pos x="f93" y="f94"/>
                </a:cxn>
                <a:cxn ang="f49">
                  <a:pos x="f95" y="f92"/>
                </a:cxn>
                <a:cxn ang="f49">
                  <a:pos x="f96" y="f89"/>
                </a:cxn>
                <a:cxn ang="f49">
                  <a:pos x="f84" y="f85"/>
                </a:cxn>
              </a:cxnLst>
              <a:rect l="f80" t="f83" r="f81" b="f82"/>
              <a:pathLst>
                <a:path w="16513" h="44460">
                  <a:moveTo>
                    <a:pt x="f8" y="f9"/>
                  </a:moveTo>
                  <a:cubicBezTo>
                    <a:pt x="f10" y="f11"/>
                    <a:pt x="f12" y="f13"/>
                    <a:pt x="f14" y="f13"/>
                  </a:cubicBezTo>
                  <a:cubicBezTo>
                    <a:pt x="f15" y="f13"/>
                    <a:pt x="f16" y="f9"/>
                    <a:pt x="f16" y="f17"/>
                  </a:cubicBezTo>
                  <a:lnTo>
                    <a:pt x="f18" y="f14"/>
                  </a:lnTo>
                  <a:lnTo>
                    <a:pt x="f18" y="f5"/>
                  </a:lnTo>
                  <a:cubicBezTo>
                    <a:pt x="f18" y="f10"/>
                    <a:pt x="f19" y="f20"/>
                    <a:pt x="f20" y="f20"/>
                  </a:cubicBezTo>
                  <a:cubicBezTo>
                    <a:pt x="f10" y="f20"/>
                    <a:pt x="f5" y="f10"/>
                    <a:pt x="f5" y="f5"/>
                  </a:cubicBezTo>
                  <a:lnTo>
                    <a:pt x="f21" y="f17"/>
                  </a:lnTo>
                  <a:cubicBezTo>
                    <a:pt x="f21" y="f22"/>
                    <a:pt x="f8"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338">
              <a:extLst>
                <a:ext uri="{FF2B5EF4-FFF2-40B4-BE49-F238E27FC236}">
                  <a16:creationId xmlns:a16="http://schemas.microsoft.com/office/drawing/2014/main" id="{A9D104F3-BAD3-671E-5581-E2AC76BCEB3C}"/>
                </a:ext>
              </a:extLst>
            </p:cNvPr>
            <p:cNvSpPr/>
            <p:nvPr/>
          </p:nvSpPr>
          <p:spPr>
            <a:xfrm>
              <a:off x="2823859" y="139729"/>
              <a:ext cx="43187" cy="652936"/>
            </a:xfrm>
            <a:custGeom>
              <a:avLst/>
              <a:gdLst>
                <a:gd name="f0" fmla="val 10800000"/>
                <a:gd name="f1" fmla="val 5400000"/>
                <a:gd name="f2" fmla="val 180"/>
                <a:gd name="f3" fmla="val w"/>
                <a:gd name="f4" fmla="val h"/>
                <a:gd name="f5" fmla="val 0"/>
                <a:gd name="f6" fmla="val 43189"/>
                <a:gd name="f7" fmla="val 652936"/>
                <a:gd name="f8" fmla="val 6351"/>
                <a:gd name="f9" fmla="val 1270"/>
                <a:gd name="f10" fmla="val 5081"/>
                <a:gd name="f11" fmla="val 3811"/>
                <a:gd name="f12" fmla="val 2541"/>
                <a:gd name="f13" fmla="val 8892"/>
                <a:gd name="f14" fmla="val 20325"/>
                <a:gd name="f15" fmla="val 27946"/>
                <a:gd name="f16" fmla="val 645315"/>
                <a:gd name="f17" fmla="val 649126"/>
                <a:gd name="f18" fmla="val 31757"/>
                <a:gd name="f19" fmla="val 652937"/>
                <a:gd name="f20" fmla="val 35568"/>
                <a:gd name="f21" fmla="val 39379"/>
                <a:gd name="f22" fmla="val 43190"/>
                <a:gd name="f23" fmla="val 638963"/>
                <a:gd name="f24" fmla="val 15243"/>
                <a:gd name="f25" fmla="val 7622"/>
                <a:gd name="f26" fmla="val 6352"/>
                <a:gd name="f27" fmla="val 13973"/>
                <a:gd name="f28" fmla="val 12703"/>
                <a:gd name="f29" fmla="val 11433"/>
                <a:gd name="f30" fmla="val 10162"/>
                <a:gd name="f31" fmla="+- 0 0 -90"/>
                <a:gd name="f32" fmla="*/ f3 1 43189"/>
                <a:gd name="f33" fmla="*/ f4 1 652936"/>
                <a:gd name="f34" fmla="val f5"/>
                <a:gd name="f35" fmla="val f6"/>
                <a:gd name="f36" fmla="val f7"/>
                <a:gd name="f37" fmla="*/ f31 f0 1"/>
                <a:gd name="f38" fmla="+- f36 0 f34"/>
                <a:gd name="f39" fmla="+- f35 0 f34"/>
                <a:gd name="f40" fmla="*/ f37 1 f2"/>
                <a:gd name="f41" fmla="*/ f39 1 43189"/>
                <a:gd name="f42" fmla="*/ f38 1 652936"/>
                <a:gd name="f43" fmla="*/ 6351 f39 1"/>
                <a:gd name="f44" fmla="*/ 1270 f38 1"/>
                <a:gd name="f45" fmla="*/ 5081 f39 1"/>
                <a:gd name="f46" fmla="*/ 3811 f39 1"/>
                <a:gd name="f47" fmla="*/ 0 f39 1"/>
                <a:gd name="f48" fmla="*/ 8892 f38 1"/>
                <a:gd name="f49" fmla="*/ 20325 f38 1"/>
                <a:gd name="f50" fmla="*/ 27946 f39 1"/>
                <a:gd name="f51" fmla="*/ 645315 f38 1"/>
                <a:gd name="f52" fmla="*/ 35568 f39 1"/>
                <a:gd name="f53" fmla="*/ 652937 f38 1"/>
                <a:gd name="f54" fmla="*/ 43190 f39 1"/>
                <a:gd name="f55" fmla="*/ 638963 f38 1"/>
                <a:gd name="f56" fmla="*/ 15243 f39 1"/>
                <a:gd name="f57" fmla="*/ 7622 f38 1"/>
                <a:gd name="f58" fmla="*/ 6352 f38 1"/>
                <a:gd name="f59" fmla="*/ 5081 f38 1"/>
                <a:gd name="f60" fmla="*/ 3811 f38 1"/>
                <a:gd name="f61" fmla="*/ 13973 f39 1"/>
                <a:gd name="f62" fmla="*/ 2541 f38 1"/>
                <a:gd name="f63" fmla="*/ 12703 f39 1"/>
                <a:gd name="f64" fmla="*/ 0 f38 1"/>
                <a:gd name="f65" fmla="*/ 11433 f39 1"/>
                <a:gd name="f66" fmla="*/ 10162 f39 1"/>
                <a:gd name="f67" fmla="+- f40 0 f1"/>
                <a:gd name="f68" fmla="*/ f43 1 43189"/>
                <a:gd name="f69" fmla="*/ f44 1 652936"/>
                <a:gd name="f70" fmla="*/ f45 1 43189"/>
                <a:gd name="f71" fmla="*/ f46 1 43189"/>
                <a:gd name="f72" fmla="*/ f47 1 43189"/>
                <a:gd name="f73" fmla="*/ f48 1 652936"/>
                <a:gd name="f74" fmla="*/ f49 1 652936"/>
                <a:gd name="f75" fmla="*/ f50 1 43189"/>
                <a:gd name="f76" fmla="*/ f51 1 652936"/>
                <a:gd name="f77" fmla="*/ f52 1 43189"/>
                <a:gd name="f78" fmla="*/ f53 1 652936"/>
                <a:gd name="f79" fmla="*/ f54 1 43189"/>
                <a:gd name="f80" fmla="*/ f55 1 652936"/>
                <a:gd name="f81" fmla="*/ f56 1 43189"/>
                <a:gd name="f82" fmla="*/ f57 1 652936"/>
                <a:gd name="f83" fmla="*/ f58 1 652936"/>
                <a:gd name="f84" fmla="*/ f59 1 652936"/>
                <a:gd name="f85" fmla="*/ f60 1 652936"/>
                <a:gd name="f86" fmla="*/ f61 1 43189"/>
                <a:gd name="f87" fmla="*/ f62 1 652936"/>
                <a:gd name="f88" fmla="*/ f63 1 43189"/>
                <a:gd name="f89" fmla="*/ f64 1 652936"/>
                <a:gd name="f90" fmla="*/ f65 1 43189"/>
                <a:gd name="f91" fmla="*/ f66 1 43189"/>
                <a:gd name="f92" fmla="*/ f34 1 f41"/>
                <a:gd name="f93" fmla="*/ f35 1 f41"/>
                <a:gd name="f94" fmla="*/ f34 1 f42"/>
                <a:gd name="f95" fmla="*/ f36 1 f42"/>
                <a:gd name="f96" fmla="*/ f68 1 f41"/>
                <a:gd name="f97" fmla="*/ f69 1 f42"/>
                <a:gd name="f98" fmla="*/ f70 1 f41"/>
                <a:gd name="f99" fmla="*/ f71 1 f41"/>
                <a:gd name="f100" fmla="*/ f72 1 f41"/>
                <a:gd name="f101" fmla="*/ f73 1 f42"/>
                <a:gd name="f102" fmla="*/ f74 1 f42"/>
                <a:gd name="f103" fmla="*/ f75 1 f41"/>
                <a:gd name="f104" fmla="*/ f76 1 f42"/>
                <a:gd name="f105" fmla="*/ f77 1 f41"/>
                <a:gd name="f106" fmla="*/ f78 1 f42"/>
                <a:gd name="f107" fmla="*/ f79 1 f41"/>
                <a:gd name="f108" fmla="*/ f80 1 f42"/>
                <a:gd name="f109" fmla="*/ f81 1 f41"/>
                <a:gd name="f110" fmla="*/ f82 1 f42"/>
                <a:gd name="f111" fmla="*/ f83 1 f42"/>
                <a:gd name="f112" fmla="*/ f84 1 f42"/>
                <a:gd name="f113" fmla="*/ f85 1 f42"/>
                <a:gd name="f114" fmla="*/ f86 1 f41"/>
                <a:gd name="f115" fmla="*/ f87 1 f42"/>
                <a:gd name="f116" fmla="*/ f88 1 f41"/>
                <a:gd name="f117" fmla="*/ f89 1 f42"/>
                <a:gd name="f118" fmla="*/ f90 1 f41"/>
                <a:gd name="f119" fmla="*/ f91 1 f41"/>
                <a:gd name="f120" fmla="*/ f92 f32 1"/>
                <a:gd name="f121" fmla="*/ f93 f32 1"/>
                <a:gd name="f122" fmla="*/ f95 f33 1"/>
                <a:gd name="f123" fmla="*/ f94 f33 1"/>
                <a:gd name="f124" fmla="*/ f96 f32 1"/>
                <a:gd name="f125" fmla="*/ f97 f33 1"/>
                <a:gd name="f126" fmla="*/ f98 f32 1"/>
                <a:gd name="f127" fmla="*/ f99 f32 1"/>
                <a:gd name="f128" fmla="*/ f100 f32 1"/>
                <a:gd name="f129" fmla="*/ f101 f33 1"/>
                <a:gd name="f130" fmla="*/ f102 f33 1"/>
                <a:gd name="f131" fmla="*/ f103 f32 1"/>
                <a:gd name="f132" fmla="*/ f104 f33 1"/>
                <a:gd name="f133" fmla="*/ f105 f32 1"/>
                <a:gd name="f134" fmla="*/ f106 f33 1"/>
                <a:gd name="f135" fmla="*/ f107 f32 1"/>
                <a:gd name="f136" fmla="*/ f108 f33 1"/>
                <a:gd name="f137" fmla="*/ f109 f32 1"/>
                <a:gd name="f138" fmla="*/ f110 f33 1"/>
                <a:gd name="f139" fmla="*/ f111 f33 1"/>
                <a:gd name="f140" fmla="*/ f112 f33 1"/>
                <a:gd name="f141" fmla="*/ f113 f33 1"/>
                <a:gd name="f142" fmla="*/ f114 f32 1"/>
                <a:gd name="f143" fmla="*/ f115 f33 1"/>
                <a:gd name="f144" fmla="*/ f116 f32 1"/>
                <a:gd name="f145" fmla="*/ f117 f33 1"/>
                <a:gd name="f146" fmla="*/ f118 f32 1"/>
                <a:gd name="f147" fmla="*/ f119 f32 1"/>
              </a:gdLst>
              <a:ahLst/>
              <a:cxnLst>
                <a:cxn ang="3cd4">
                  <a:pos x="hc" y="t"/>
                </a:cxn>
                <a:cxn ang="0">
                  <a:pos x="r" y="vc"/>
                </a:cxn>
                <a:cxn ang="cd4">
                  <a:pos x="hc" y="b"/>
                </a:cxn>
                <a:cxn ang="cd2">
                  <a:pos x="l" y="vc"/>
                </a:cxn>
                <a:cxn ang="f67">
                  <a:pos x="f124" y="f125"/>
                </a:cxn>
                <a:cxn ang="f67">
                  <a:pos x="f124" y="f125"/>
                </a:cxn>
                <a:cxn ang="f67">
                  <a:pos x="f126" y="f125"/>
                </a:cxn>
                <a:cxn ang="f67">
                  <a:pos x="f127" y="f125"/>
                </a:cxn>
                <a:cxn ang="f67">
                  <a:pos x="f128" y="f129"/>
                </a:cxn>
                <a:cxn ang="f67">
                  <a:pos x="f128" y="f130"/>
                </a:cxn>
                <a:cxn ang="f67">
                  <a:pos x="f131" y="f132"/>
                </a:cxn>
                <a:cxn ang="f67">
                  <a:pos x="f131" y="f132"/>
                </a:cxn>
                <a:cxn ang="f67">
                  <a:pos x="f133" y="f134"/>
                </a:cxn>
                <a:cxn ang="f67">
                  <a:pos x="f135" y="f132"/>
                </a:cxn>
                <a:cxn ang="f67">
                  <a:pos x="f135" y="f136"/>
                </a:cxn>
                <a:cxn ang="f67">
                  <a:pos x="f137" y="f138"/>
                </a:cxn>
                <a:cxn ang="f67">
                  <a:pos x="f137" y="f138"/>
                </a:cxn>
                <a:cxn ang="f67">
                  <a:pos x="f137" y="f139"/>
                </a:cxn>
                <a:cxn ang="f67">
                  <a:pos x="f137" y="f140"/>
                </a:cxn>
                <a:cxn ang="f67">
                  <a:pos x="f137" y="f141"/>
                </a:cxn>
                <a:cxn ang="f67">
                  <a:pos x="f142" y="f143"/>
                </a:cxn>
                <a:cxn ang="f67">
                  <a:pos x="f142" y="f143"/>
                </a:cxn>
                <a:cxn ang="f67">
                  <a:pos x="f142" y="f125"/>
                </a:cxn>
                <a:cxn ang="f67">
                  <a:pos x="f144" y="f145"/>
                </a:cxn>
                <a:cxn ang="f67">
                  <a:pos x="f144" y="f145"/>
                </a:cxn>
                <a:cxn ang="f67">
                  <a:pos x="f146" y="f145"/>
                </a:cxn>
                <a:cxn ang="f67">
                  <a:pos x="f147" y="f145"/>
                </a:cxn>
                <a:cxn ang="f67">
                  <a:pos x="f124" y="f125"/>
                </a:cxn>
              </a:cxnLst>
              <a:rect l="f120" t="f123" r="f121" b="f122"/>
              <a:pathLst>
                <a:path w="43189" h="652936">
                  <a:moveTo>
                    <a:pt x="f8" y="f9"/>
                  </a:moveTo>
                  <a:lnTo>
                    <a:pt x="f8" y="f9"/>
                  </a:lnTo>
                  <a:lnTo>
                    <a:pt x="f10" y="f9"/>
                  </a:lnTo>
                  <a:lnTo>
                    <a:pt x="f11" y="f9"/>
                  </a:lnTo>
                  <a:cubicBezTo>
                    <a:pt x="f9" y="f12"/>
                    <a:pt x="f5" y="f10"/>
                    <a:pt x="f5" y="f13"/>
                  </a:cubicBezTo>
                  <a:lnTo>
                    <a:pt x="f5" y="f14"/>
                  </a:lnTo>
                  <a:lnTo>
                    <a:pt x="f15" y="f16"/>
                  </a:lnTo>
                  <a:lnTo>
                    <a:pt x="f15" y="f16"/>
                  </a:lnTo>
                  <a:cubicBezTo>
                    <a:pt x="f15" y="f17"/>
                    <a:pt x="f18" y="f19"/>
                    <a:pt x="f20" y="f19"/>
                  </a:cubicBezTo>
                  <a:cubicBezTo>
                    <a:pt x="f21" y="f19"/>
                    <a:pt x="f22" y="f17"/>
                    <a:pt x="f22" y="f16"/>
                  </a:cubicBezTo>
                  <a:lnTo>
                    <a:pt x="f22" y="f23"/>
                  </a:lnTo>
                  <a:lnTo>
                    <a:pt x="f24" y="f25"/>
                  </a:lnTo>
                  <a:lnTo>
                    <a:pt x="f24" y="f25"/>
                  </a:lnTo>
                  <a:cubicBezTo>
                    <a:pt x="f24" y="f25"/>
                    <a:pt x="f24" y="f26"/>
                    <a:pt x="f24" y="f26"/>
                  </a:cubicBezTo>
                  <a:cubicBezTo>
                    <a:pt x="f24" y="f26"/>
                    <a:pt x="f24" y="f26"/>
                    <a:pt x="f24" y="f10"/>
                  </a:cubicBezTo>
                  <a:cubicBezTo>
                    <a:pt x="f24" y="f10"/>
                    <a:pt x="f24" y="f10"/>
                    <a:pt x="f24" y="f11"/>
                  </a:cubicBezTo>
                  <a:lnTo>
                    <a:pt x="f27" y="f12"/>
                  </a:lnTo>
                  <a:lnTo>
                    <a:pt x="f27" y="f12"/>
                  </a:lnTo>
                  <a:lnTo>
                    <a:pt x="f27" y="f9"/>
                  </a:lnTo>
                  <a:cubicBezTo>
                    <a:pt x="f27" y="f9"/>
                    <a:pt x="f28" y="f9"/>
                    <a:pt x="f28" y="f5"/>
                  </a:cubicBezTo>
                  <a:lnTo>
                    <a:pt x="f28" y="f5"/>
                  </a:lnTo>
                  <a:lnTo>
                    <a:pt x="f29" y="f5"/>
                  </a:lnTo>
                  <a:cubicBezTo>
                    <a:pt x="f29" y="f5"/>
                    <a:pt x="f30" y="f5"/>
                    <a:pt x="f30" y="f5"/>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339">
              <a:extLst>
                <a:ext uri="{FF2B5EF4-FFF2-40B4-BE49-F238E27FC236}">
                  <a16:creationId xmlns:a16="http://schemas.microsoft.com/office/drawing/2014/main" id="{377E16E8-FBFF-EB64-0671-434C72EB7063}"/>
                </a:ext>
              </a:extLst>
            </p:cNvPr>
            <p:cNvSpPr/>
            <p:nvPr/>
          </p:nvSpPr>
          <p:spPr>
            <a:xfrm>
              <a:off x="1152153" y="1233461"/>
              <a:ext cx="19056" cy="59701"/>
            </a:xfrm>
            <a:custGeom>
              <a:avLst/>
              <a:gdLst>
                <a:gd name="f0" fmla="val 10800000"/>
                <a:gd name="f1" fmla="val 5400000"/>
                <a:gd name="f2" fmla="val 180"/>
                <a:gd name="f3" fmla="val w"/>
                <a:gd name="f4" fmla="val h"/>
                <a:gd name="f5" fmla="val 0"/>
                <a:gd name="f6" fmla="val 19054"/>
                <a:gd name="f7" fmla="val 59704"/>
                <a:gd name="f8" fmla="val 12703"/>
                <a:gd name="f9" fmla="val 16514"/>
                <a:gd name="f10" fmla="val 57164"/>
                <a:gd name="f11" fmla="val 53353"/>
                <a:gd name="f12" fmla="val 52082"/>
                <a:gd name="f13" fmla="val 50812"/>
                <a:gd name="f14" fmla="val 15244"/>
                <a:gd name="f15" fmla="val 3811"/>
                <a:gd name="f16" fmla="val 11433"/>
                <a:gd name="f17" fmla="val 7622"/>
                <a:gd name="f18" fmla="val 1270"/>
                <a:gd name="f19" fmla="val 5081"/>
                <a:gd name="f20" fmla="val 55893"/>
                <a:gd name="f21" fmla="+- 0 0 -90"/>
                <a:gd name="f22" fmla="*/ f3 1 19054"/>
                <a:gd name="f23" fmla="*/ f4 1 59704"/>
                <a:gd name="f24" fmla="val f5"/>
                <a:gd name="f25" fmla="val f6"/>
                <a:gd name="f26" fmla="val f7"/>
                <a:gd name="f27" fmla="*/ f21 f0 1"/>
                <a:gd name="f28" fmla="+- f26 0 f24"/>
                <a:gd name="f29" fmla="+- f25 0 f24"/>
                <a:gd name="f30" fmla="*/ f27 1 f2"/>
                <a:gd name="f31" fmla="*/ f29 1 19054"/>
                <a:gd name="f32" fmla="*/ f28 1 59704"/>
                <a:gd name="f33" fmla="*/ 12703 f29 1"/>
                <a:gd name="f34" fmla="*/ 59704 f28 1"/>
                <a:gd name="f35" fmla="*/ 19054 f29 1"/>
                <a:gd name="f36" fmla="*/ 53353 f28 1"/>
                <a:gd name="f37" fmla="*/ 50812 f28 1"/>
                <a:gd name="f38" fmla="*/ 15244 f29 1"/>
                <a:gd name="f39" fmla="*/ 0 f28 1"/>
                <a:gd name="f40" fmla="*/ 7622 f29 1"/>
                <a:gd name="f41" fmla="*/ 7622 f28 1"/>
                <a:gd name="f42" fmla="*/ 0 f29 1"/>
                <a:gd name="f43" fmla="*/ 1270 f28 1"/>
                <a:gd name="f44" fmla="*/ 1270 f29 1"/>
                <a:gd name="f45" fmla="*/ 12703 f28 1"/>
                <a:gd name="f46" fmla="*/ 5081 f29 1"/>
                <a:gd name="f47" fmla="*/ 52082 f28 1"/>
                <a:gd name="f48" fmla="+- f30 0 f1"/>
                <a:gd name="f49" fmla="*/ f33 1 19054"/>
                <a:gd name="f50" fmla="*/ f34 1 59704"/>
                <a:gd name="f51" fmla="*/ f35 1 19054"/>
                <a:gd name="f52" fmla="*/ f36 1 59704"/>
                <a:gd name="f53" fmla="*/ f37 1 59704"/>
                <a:gd name="f54" fmla="*/ f38 1 19054"/>
                <a:gd name="f55" fmla="*/ f39 1 59704"/>
                <a:gd name="f56" fmla="*/ f40 1 19054"/>
                <a:gd name="f57" fmla="*/ f41 1 59704"/>
                <a:gd name="f58" fmla="*/ f42 1 19054"/>
                <a:gd name="f59" fmla="*/ f43 1 59704"/>
                <a:gd name="f60" fmla="*/ f44 1 19054"/>
                <a:gd name="f61" fmla="*/ f45 1 59704"/>
                <a:gd name="f62" fmla="*/ f46 1 19054"/>
                <a:gd name="f63" fmla="*/ f47 1 59704"/>
                <a:gd name="f64" fmla="*/ f24 1 f31"/>
                <a:gd name="f65" fmla="*/ f25 1 f31"/>
                <a:gd name="f66" fmla="*/ f24 1 f32"/>
                <a:gd name="f67" fmla="*/ f26 1 f32"/>
                <a:gd name="f68" fmla="*/ f49 1 f31"/>
                <a:gd name="f69" fmla="*/ f50 1 f32"/>
                <a:gd name="f70" fmla="*/ f51 1 f31"/>
                <a:gd name="f71" fmla="*/ f52 1 f32"/>
                <a:gd name="f72" fmla="*/ f53 1 f32"/>
                <a:gd name="f73" fmla="*/ f54 1 f31"/>
                <a:gd name="f74" fmla="*/ f55 1 f32"/>
                <a:gd name="f75" fmla="*/ f56 1 f31"/>
                <a:gd name="f76" fmla="*/ f57 1 f32"/>
                <a:gd name="f77" fmla="*/ f58 1 f31"/>
                <a:gd name="f78" fmla="*/ f59 1 f32"/>
                <a:gd name="f79" fmla="*/ f60 1 f31"/>
                <a:gd name="f80" fmla="*/ f61 1 f32"/>
                <a:gd name="f81" fmla="*/ f62 1 f31"/>
                <a:gd name="f82" fmla="*/ f63 1 f32"/>
                <a:gd name="f83" fmla="*/ f64 f22 1"/>
                <a:gd name="f84" fmla="*/ f65 f22 1"/>
                <a:gd name="f85" fmla="*/ f67 f23 1"/>
                <a:gd name="f86" fmla="*/ f66 f23 1"/>
                <a:gd name="f87" fmla="*/ f68 f22 1"/>
                <a:gd name="f88" fmla="*/ f69 f23 1"/>
                <a:gd name="f89" fmla="*/ f70 f22 1"/>
                <a:gd name="f90" fmla="*/ f71 f23 1"/>
                <a:gd name="f91" fmla="*/ f72 f23 1"/>
                <a:gd name="f92" fmla="*/ f73 f22 1"/>
                <a:gd name="f93" fmla="*/ f74 f23 1"/>
                <a:gd name="f94" fmla="*/ f75 f22 1"/>
                <a:gd name="f95" fmla="*/ f76 f23 1"/>
                <a:gd name="f96" fmla="*/ f77 f22 1"/>
                <a:gd name="f97" fmla="*/ f78 f23 1"/>
                <a:gd name="f98" fmla="*/ f79 f22 1"/>
                <a:gd name="f99" fmla="*/ f80 f23 1"/>
                <a:gd name="f100" fmla="*/ f81 f22 1"/>
                <a:gd name="f101" fmla="*/ f82 f23 1"/>
              </a:gdLst>
              <a:ahLst/>
              <a:cxnLst>
                <a:cxn ang="3cd4">
                  <a:pos x="hc" y="t"/>
                </a:cxn>
                <a:cxn ang="0">
                  <a:pos x="r" y="vc"/>
                </a:cxn>
                <a:cxn ang="cd4">
                  <a:pos x="hc" y="b"/>
                </a:cxn>
                <a:cxn ang="cd2">
                  <a:pos x="l" y="vc"/>
                </a:cxn>
                <a:cxn ang="f48">
                  <a:pos x="f87" y="f88"/>
                </a:cxn>
                <a:cxn ang="f48">
                  <a:pos x="f89" y="f90"/>
                </a:cxn>
                <a:cxn ang="f48">
                  <a:pos x="f89" y="f91"/>
                </a:cxn>
                <a:cxn ang="f48">
                  <a:pos x="f92" y="f93"/>
                </a:cxn>
                <a:cxn ang="f48">
                  <a:pos x="f94" y="f95"/>
                </a:cxn>
                <a:cxn ang="f48">
                  <a:pos x="f96" y="f97"/>
                </a:cxn>
                <a:cxn ang="f48">
                  <a:pos x="f98" y="f99"/>
                </a:cxn>
                <a:cxn ang="f48">
                  <a:pos x="f100" y="f101"/>
                </a:cxn>
                <a:cxn ang="f48">
                  <a:pos x="f87" y="f88"/>
                </a:cxn>
                <a:cxn ang="f48">
                  <a:pos x="f87" y="f88"/>
                </a:cxn>
              </a:cxnLst>
              <a:rect l="f83" t="f86" r="f84" b="f85"/>
              <a:pathLst>
                <a:path w="19054" h="59704">
                  <a:moveTo>
                    <a:pt x="f8" y="f7"/>
                  </a:moveTo>
                  <a:cubicBezTo>
                    <a:pt x="f9" y="f7"/>
                    <a:pt x="f6" y="f10"/>
                    <a:pt x="f6" y="f11"/>
                  </a:cubicBezTo>
                  <a:cubicBezTo>
                    <a:pt x="f6" y="f12"/>
                    <a:pt x="f6" y="f12"/>
                    <a:pt x="f6" y="f13"/>
                  </a:cubicBezTo>
                  <a:lnTo>
                    <a:pt x="f14" y="f5"/>
                  </a:lnTo>
                  <a:cubicBezTo>
                    <a:pt x="f14" y="f15"/>
                    <a:pt x="f16" y="f17"/>
                    <a:pt x="f17" y="f17"/>
                  </a:cubicBezTo>
                  <a:cubicBezTo>
                    <a:pt x="f15" y="f17"/>
                    <a:pt x="f18" y="f19"/>
                    <a:pt x="f5" y="f18"/>
                  </a:cubicBezTo>
                  <a:lnTo>
                    <a:pt x="f18" y="f8"/>
                  </a:lnTo>
                  <a:lnTo>
                    <a:pt x="f19" y="f12"/>
                  </a:lnTo>
                  <a:cubicBezTo>
                    <a:pt x="f15" y="f20"/>
                    <a:pt x="f17" y="f7"/>
                    <a:pt x="f8" y="f7"/>
                  </a:cubicBezTo>
                  <a:cubicBezTo>
                    <a:pt x="f16" y="f7"/>
                    <a:pt x="f16"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340">
              <a:extLst>
                <a:ext uri="{FF2B5EF4-FFF2-40B4-BE49-F238E27FC236}">
                  <a16:creationId xmlns:a16="http://schemas.microsoft.com/office/drawing/2014/main" id="{1F3D6C29-2B87-5469-5DD4-F136F4105BAD}"/>
                </a:ext>
              </a:extLst>
            </p:cNvPr>
            <p:cNvSpPr/>
            <p:nvPr/>
          </p:nvSpPr>
          <p:spPr>
            <a:xfrm>
              <a:off x="1102610" y="589175"/>
              <a:ext cx="63761" cy="653183"/>
            </a:xfrm>
            <a:custGeom>
              <a:avLst/>
              <a:gdLst>
                <a:gd name="f0" fmla="val 10800000"/>
                <a:gd name="f1" fmla="val 5400000"/>
                <a:gd name="f2" fmla="val 180"/>
                <a:gd name="f3" fmla="val w"/>
                <a:gd name="f4" fmla="val h"/>
                <a:gd name="f5" fmla="val 0"/>
                <a:gd name="f6" fmla="val 63763"/>
                <a:gd name="f7" fmla="val 653185"/>
                <a:gd name="f8" fmla="val 57163"/>
                <a:gd name="f9" fmla="val 653186"/>
                <a:gd name="f10" fmla="val 60974"/>
                <a:gd name="f11" fmla="val 64785"/>
                <a:gd name="f12" fmla="val 649375"/>
                <a:gd name="f13" fmla="val 63515"/>
                <a:gd name="f14" fmla="val 645564"/>
                <a:gd name="f15" fmla="val 12703"/>
                <a:gd name="f16" fmla="val 16763"/>
                <a:gd name="f17" fmla="val 11682"/>
                <a:gd name="f18" fmla="val 6601"/>
                <a:gd name="f19" fmla="val 2790"/>
                <a:gd name="f20" fmla="val 8892"/>
                <a:gd name="f21" fmla="val -1021"/>
                <a:gd name="f22" fmla="val 5081"/>
                <a:gd name="f23" fmla="val 249"/>
                <a:gd name="f24" fmla="val 3811"/>
                <a:gd name="f25" fmla="val 2541"/>
                <a:gd name="f26" fmla="val 1519"/>
                <a:gd name="f27" fmla="val 1270"/>
                <a:gd name="f28" fmla="val 4060"/>
                <a:gd name="f29" fmla="val 5330"/>
                <a:gd name="f30" fmla="val 7871"/>
                <a:gd name="f31" fmla="val 50812"/>
                <a:gd name="f32" fmla="val 641753"/>
                <a:gd name="f33" fmla="val 646834"/>
                <a:gd name="f34" fmla="val 53352"/>
                <a:gd name="f35" fmla="+- 0 0 -90"/>
                <a:gd name="f36" fmla="*/ f3 1 63763"/>
                <a:gd name="f37" fmla="*/ f4 1 653185"/>
                <a:gd name="f38" fmla="val f5"/>
                <a:gd name="f39" fmla="val f6"/>
                <a:gd name="f40" fmla="val f7"/>
                <a:gd name="f41" fmla="*/ f35 f0 1"/>
                <a:gd name="f42" fmla="+- f40 0 f38"/>
                <a:gd name="f43" fmla="+- f39 0 f38"/>
                <a:gd name="f44" fmla="*/ f41 1 f2"/>
                <a:gd name="f45" fmla="*/ f43 1 63763"/>
                <a:gd name="f46" fmla="*/ f42 1 653185"/>
                <a:gd name="f47" fmla="*/ 57163 f43 1"/>
                <a:gd name="f48" fmla="*/ 653186 f42 1"/>
                <a:gd name="f49" fmla="*/ 63515 f43 1"/>
                <a:gd name="f50" fmla="*/ 645564 f42 1"/>
                <a:gd name="f51" fmla="*/ 12703 f43 1"/>
                <a:gd name="f52" fmla="*/ 16763 f42 1"/>
                <a:gd name="f53" fmla="*/ 11682 f42 1"/>
                <a:gd name="f54" fmla="*/ 6601 f42 1"/>
                <a:gd name="f55" fmla="*/ 5081 f43 1"/>
                <a:gd name="f56" fmla="*/ 249 f42 1"/>
                <a:gd name="f57" fmla="*/ 2541 f43 1"/>
                <a:gd name="f58" fmla="*/ 1519 f42 1"/>
                <a:gd name="f59" fmla="*/ 0 f43 1"/>
                <a:gd name="f60" fmla="*/ 5330 f42 1"/>
                <a:gd name="f61" fmla="*/ 7871 f42 1"/>
                <a:gd name="f62" fmla="*/ 50812 f43 1"/>
                <a:gd name="f63" fmla="*/ 641753 f42 1"/>
                <a:gd name="f64" fmla="*/ 646834 f42 1"/>
                <a:gd name="f65" fmla="+- f44 0 f1"/>
                <a:gd name="f66" fmla="*/ f47 1 63763"/>
                <a:gd name="f67" fmla="*/ f48 1 653185"/>
                <a:gd name="f68" fmla="*/ f49 1 63763"/>
                <a:gd name="f69" fmla="*/ f50 1 653185"/>
                <a:gd name="f70" fmla="*/ f51 1 63763"/>
                <a:gd name="f71" fmla="*/ f52 1 653185"/>
                <a:gd name="f72" fmla="*/ f53 1 653185"/>
                <a:gd name="f73" fmla="*/ f54 1 653185"/>
                <a:gd name="f74" fmla="*/ f55 1 63763"/>
                <a:gd name="f75" fmla="*/ f56 1 653185"/>
                <a:gd name="f76" fmla="*/ f57 1 63763"/>
                <a:gd name="f77" fmla="*/ f58 1 653185"/>
                <a:gd name="f78" fmla="*/ f59 1 63763"/>
                <a:gd name="f79" fmla="*/ f60 1 653185"/>
                <a:gd name="f80" fmla="*/ f61 1 653185"/>
                <a:gd name="f81" fmla="*/ f62 1 63763"/>
                <a:gd name="f82" fmla="*/ f63 1 653185"/>
                <a:gd name="f83" fmla="*/ f64 1 653185"/>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6"/>
                <a:gd name="f95" fmla="*/ f73 1 f46"/>
                <a:gd name="f96" fmla="*/ f74 1 f45"/>
                <a:gd name="f97" fmla="*/ f75 1 f46"/>
                <a:gd name="f98" fmla="*/ f76 1 f45"/>
                <a:gd name="f99" fmla="*/ f77 1 f46"/>
                <a:gd name="f100" fmla="*/ f78 1 f45"/>
                <a:gd name="f101" fmla="*/ f79 1 f46"/>
                <a:gd name="f102" fmla="*/ f80 1 f46"/>
                <a:gd name="f103" fmla="*/ f81 1 f45"/>
                <a:gd name="f104" fmla="*/ f82 1 f46"/>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7 1"/>
                <a:gd name="f117" fmla="*/ f95 f37 1"/>
                <a:gd name="f118" fmla="*/ f96 f36 1"/>
                <a:gd name="f119" fmla="*/ f97 f37 1"/>
                <a:gd name="f120" fmla="*/ f98 f36 1"/>
                <a:gd name="f121" fmla="*/ f99 f37 1"/>
                <a:gd name="f122" fmla="*/ f100 f36 1"/>
                <a:gd name="f123" fmla="*/ f101 f37 1"/>
                <a:gd name="f124" fmla="*/ f102 f37 1"/>
                <a:gd name="f125" fmla="*/ f103 f36 1"/>
                <a:gd name="f126" fmla="*/ f104 f37 1"/>
                <a:gd name="f127" fmla="*/ f105 f37 1"/>
              </a:gdLst>
              <a:ahLst/>
              <a:cxnLst>
                <a:cxn ang="3cd4">
                  <a:pos x="hc" y="t"/>
                </a:cxn>
                <a:cxn ang="0">
                  <a:pos x="r" y="vc"/>
                </a:cxn>
                <a:cxn ang="cd4">
                  <a:pos x="hc" y="b"/>
                </a:cxn>
                <a:cxn ang="cd2">
                  <a:pos x="l" y="vc"/>
                </a:cxn>
                <a:cxn ang="f65">
                  <a:pos x="f110" y="f111"/>
                </a:cxn>
                <a:cxn ang="f65">
                  <a:pos x="f112" y="f113"/>
                </a:cxn>
                <a:cxn ang="f65">
                  <a:pos x="f112" y="f113"/>
                </a:cxn>
                <a:cxn ang="f65">
                  <a:pos x="f114" y="f115"/>
                </a:cxn>
                <a:cxn ang="f65">
                  <a:pos x="f114" y="f116"/>
                </a:cxn>
                <a:cxn ang="f65">
                  <a:pos x="f114" y="f117"/>
                </a:cxn>
                <a:cxn ang="f65">
                  <a:pos x="f118" y="f119"/>
                </a:cxn>
                <a:cxn ang="f65">
                  <a:pos x="f118" y="f119"/>
                </a:cxn>
                <a:cxn ang="f65">
                  <a:pos x="f120" y="f121"/>
                </a:cxn>
                <a:cxn ang="f65">
                  <a:pos x="f120" y="f121"/>
                </a:cxn>
                <a:cxn ang="f65">
                  <a:pos x="f120" y="f121"/>
                </a:cxn>
                <a:cxn ang="f65">
                  <a:pos x="f122" y="f123"/>
                </a:cxn>
                <a:cxn ang="f65">
                  <a:pos x="f122" y="f123"/>
                </a:cxn>
                <a:cxn ang="f65">
                  <a:pos x="f122" y="f124"/>
                </a:cxn>
                <a:cxn ang="f65">
                  <a:pos x="f122" y="f124"/>
                </a:cxn>
                <a:cxn ang="f65">
                  <a:pos x="f125" y="f126"/>
                </a:cxn>
                <a:cxn ang="f65">
                  <a:pos x="f125" y="f127"/>
                </a:cxn>
                <a:cxn ang="f65">
                  <a:pos x="f110" y="f111"/>
                </a:cxn>
              </a:cxnLst>
              <a:rect l="f106" t="f109" r="f107" b="f108"/>
              <a:pathLst>
                <a:path w="63763" h="653185">
                  <a:moveTo>
                    <a:pt x="f8" y="f9"/>
                  </a:moveTo>
                  <a:cubicBezTo>
                    <a:pt x="f10" y="f9"/>
                    <a:pt x="f11" y="f12"/>
                    <a:pt x="f13" y="f14"/>
                  </a:cubicBezTo>
                  <a:cubicBezTo>
                    <a:pt x="f13" y="f14"/>
                    <a:pt x="f13" y="f14"/>
                    <a:pt x="f13" y="f14"/>
                  </a:cubicBezTo>
                  <a:lnTo>
                    <a:pt x="f15" y="f16"/>
                  </a:lnTo>
                  <a:lnTo>
                    <a:pt x="f15" y="f17"/>
                  </a:lnTo>
                  <a:lnTo>
                    <a:pt x="f15" y="f18"/>
                  </a:lnTo>
                  <a:cubicBezTo>
                    <a:pt x="f15" y="f19"/>
                    <a:pt x="f20" y="f21"/>
                    <a:pt x="f22" y="f23"/>
                  </a:cubicBezTo>
                  <a:cubicBezTo>
                    <a:pt x="f22" y="f23"/>
                    <a:pt x="f22" y="f23"/>
                    <a:pt x="f22" y="f23"/>
                  </a:cubicBezTo>
                  <a:cubicBezTo>
                    <a:pt x="f24" y="f23"/>
                    <a:pt x="f25" y="f23"/>
                    <a:pt x="f25" y="f26"/>
                  </a:cubicBezTo>
                  <a:lnTo>
                    <a:pt x="f25" y="f26"/>
                  </a:lnTo>
                  <a:lnTo>
                    <a:pt x="f25" y="f26"/>
                  </a:lnTo>
                  <a:cubicBezTo>
                    <a:pt x="f27" y="f19"/>
                    <a:pt x="f27" y="f28"/>
                    <a:pt x="f5" y="f29"/>
                  </a:cubicBezTo>
                  <a:lnTo>
                    <a:pt x="f5" y="f29"/>
                  </a:lnTo>
                  <a:cubicBezTo>
                    <a:pt x="f5" y="f18"/>
                    <a:pt x="f5" y="f18"/>
                    <a:pt x="f5" y="f30"/>
                  </a:cubicBezTo>
                  <a:lnTo>
                    <a:pt x="f5" y="f30"/>
                  </a:lnTo>
                  <a:lnTo>
                    <a:pt x="f31" y="f32"/>
                  </a:lnTo>
                  <a:lnTo>
                    <a:pt x="f31" y="f33"/>
                  </a:lnTo>
                  <a:cubicBezTo>
                    <a:pt x="f31" y="f12"/>
                    <a:pt x="f3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341">
              <a:extLst>
                <a:ext uri="{FF2B5EF4-FFF2-40B4-BE49-F238E27FC236}">
                  <a16:creationId xmlns:a16="http://schemas.microsoft.com/office/drawing/2014/main" id="{00D09240-BAEC-0A1D-9540-3DE7AA7D1C1D}"/>
                </a:ext>
              </a:extLst>
            </p:cNvPr>
            <p:cNvSpPr/>
            <p:nvPr/>
          </p:nvSpPr>
          <p:spPr>
            <a:xfrm>
              <a:off x="4456191" y="6375324"/>
              <a:ext cx="63514" cy="32086"/>
            </a:xfrm>
            <a:custGeom>
              <a:avLst/>
              <a:gdLst>
                <a:gd name="f0" fmla="val 10800000"/>
                <a:gd name="f1" fmla="val 5400000"/>
                <a:gd name="f2" fmla="val 180"/>
                <a:gd name="f3" fmla="val w"/>
                <a:gd name="f4" fmla="val h"/>
                <a:gd name="f5" fmla="val 0"/>
                <a:gd name="f6" fmla="val 63514"/>
                <a:gd name="f7" fmla="val 32088"/>
                <a:gd name="f8" fmla="val 53352"/>
                <a:gd name="f9" fmla="val 23196"/>
                <a:gd name="f10" fmla="val 54623"/>
                <a:gd name="f11" fmla="val 19385"/>
                <a:gd name="f12" fmla="val 58434"/>
                <a:gd name="f13" fmla="val 16845"/>
                <a:gd name="f14" fmla="val 63515"/>
                <a:gd name="f15" fmla="val 18115"/>
                <a:gd name="f16" fmla="val 14304"/>
                <a:gd name="f17" fmla="val 13973"/>
                <a:gd name="f18" fmla="val 1601"/>
                <a:gd name="f19" fmla="val 8892"/>
                <a:gd name="f20" fmla="val 330"/>
                <a:gd name="f21" fmla="val 5081"/>
                <a:gd name="f22" fmla="val -940"/>
                <a:gd name="f23" fmla="val 1270"/>
                <a:gd name="f24" fmla="val 5412"/>
                <a:gd name="f25" fmla="val 6682"/>
                <a:gd name="f26" fmla="val 7952"/>
                <a:gd name="f27" fmla="val 9223"/>
                <a:gd name="f28" fmla="val 10493"/>
                <a:gd name="f29" fmla="val 11763"/>
                <a:gd name="f30" fmla="val 2541"/>
                <a:gd name="f31" fmla="val 13034"/>
                <a:gd name="f32" fmla="val 3811"/>
                <a:gd name="f33" fmla="val 15574"/>
                <a:gd name="f34" fmla="val 59704"/>
                <a:gd name="f35" fmla="val 30818"/>
                <a:gd name="f36" fmla="val 52082"/>
                <a:gd name="f37" fmla="val 27007"/>
                <a:gd name="f38" fmla="+- 0 0 -90"/>
                <a:gd name="f39" fmla="*/ f3 1 63514"/>
                <a:gd name="f40" fmla="*/ f4 1 32088"/>
                <a:gd name="f41" fmla="val f5"/>
                <a:gd name="f42" fmla="val f6"/>
                <a:gd name="f43" fmla="val f7"/>
                <a:gd name="f44" fmla="*/ f38 f0 1"/>
                <a:gd name="f45" fmla="+- f43 0 f41"/>
                <a:gd name="f46" fmla="+- f42 0 f41"/>
                <a:gd name="f47" fmla="*/ f44 1 f2"/>
                <a:gd name="f48" fmla="*/ f46 1 63514"/>
                <a:gd name="f49" fmla="*/ f45 1 32088"/>
                <a:gd name="f50" fmla="*/ 53352 f46 1"/>
                <a:gd name="f51" fmla="*/ 23196 f45 1"/>
                <a:gd name="f52" fmla="*/ 63515 f46 1"/>
                <a:gd name="f53" fmla="*/ 18115 f45 1"/>
                <a:gd name="f54" fmla="*/ 14304 f45 1"/>
                <a:gd name="f55" fmla="*/ 13973 f46 1"/>
                <a:gd name="f56" fmla="*/ 1601 f45 1"/>
                <a:gd name="f57" fmla="*/ 8892 f46 1"/>
                <a:gd name="f58" fmla="*/ 330 f45 1"/>
                <a:gd name="f59" fmla="*/ 0 f46 1"/>
                <a:gd name="f60" fmla="*/ 5412 f45 1"/>
                <a:gd name="f61" fmla="*/ 7952 f45 1"/>
                <a:gd name="f62" fmla="*/ 9223 f45 1"/>
                <a:gd name="f63" fmla="*/ 10493 f45 1"/>
                <a:gd name="f64" fmla="*/ 1270 f46 1"/>
                <a:gd name="f65" fmla="*/ 11763 f45 1"/>
                <a:gd name="f66" fmla="*/ 2541 f46 1"/>
                <a:gd name="f67" fmla="*/ 13034 f45 1"/>
                <a:gd name="f68" fmla="*/ 3811 f46 1"/>
                <a:gd name="f69" fmla="*/ 5081 f46 1"/>
                <a:gd name="f70" fmla="*/ 15574 f45 1"/>
                <a:gd name="f71" fmla="*/ 59704 f46 1"/>
                <a:gd name="f72" fmla="*/ 32088 f45 1"/>
                <a:gd name="f73" fmla="+- f47 0 f1"/>
                <a:gd name="f74" fmla="*/ f50 1 63514"/>
                <a:gd name="f75" fmla="*/ f51 1 32088"/>
                <a:gd name="f76" fmla="*/ f52 1 63514"/>
                <a:gd name="f77" fmla="*/ f53 1 32088"/>
                <a:gd name="f78" fmla="*/ f54 1 32088"/>
                <a:gd name="f79" fmla="*/ f55 1 63514"/>
                <a:gd name="f80" fmla="*/ f56 1 32088"/>
                <a:gd name="f81" fmla="*/ f57 1 63514"/>
                <a:gd name="f82" fmla="*/ f58 1 32088"/>
                <a:gd name="f83" fmla="*/ f59 1 63514"/>
                <a:gd name="f84" fmla="*/ f60 1 32088"/>
                <a:gd name="f85" fmla="*/ f61 1 32088"/>
                <a:gd name="f86" fmla="*/ f62 1 32088"/>
                <a:gd name="f87" fmla="*/ f63 1 32088"/>
                <a:gd name="f88" fmla="*/ f64 1 63514"/>
                <a:gd name="f89" fmla="*/ f65 1 32088"/>
                <a:gd name="f90" fmla="*/ f66 1 63514"/>
                <a:gd name="f91" fmla="*/ f67 1 32088"/>
                <a:gd name="f92" fmla="*/ f68 1 63514"/>
                <a:gd name="f93" fmla="*/ f69 1 63514"/>
                <a:gd name="f94" fmla="*/ f70 1 32088"/>
                <a:gd name="f95" fmla="*/ f71 1 63514"/>
                <a:gd name="f96" fmla="*/ f72 1 32088"/>
                <a:gd name="f97" fmla="*/ f41 1 f48"/>
                <a:gd name="f98" fmla="*/ f42 1 f48"/>
                <a:gd name="f99" fmla="*/ f41 1 f49"/>
                <a:gd name="f100" fmla="*/ f43 1 f49"/>
                <a:gd name="f101" fmla="*/ f74 1 f48"/>
                <a:gd name="f102" fmla="*/ f75 1 f49"/>
                <a:gd name="f103" fmla="*/ f76 1 f48"/>
                <a:gd name="f104" fmla="*/ f77 1 f49"/>
                <a:gd name="f105" fmla="*/ f78 1 f49"/>
                <a:gd name="f106" fmla="*/ f79 1 f48"/>
                <a:gd name="f107" fmla="*/ f80 1 f49"/>
                <a:gd name="f108" fmla="*/ f81 1 f48"/>
                <a:gd name="f109" fmla="*/ f82 1 f49"/>
                <a:gd name="f110" fmla="*/ f83 1 f48"/>
                <a:gd name="f111" fmla="*/ f84 1 f49"/>
                <a:gd name="f112" fmla="*/ f85 1 f49"/>
                <a:gd name="f113" fmla="*/ f86 1 f49"/>
                <a:gd name="f114" fmla="*/ f87 1 f49"/>
                <a:gd name="f115" fmla="*/ f88 1 f48"/>
                <a:gd name="f116" fmla="*/ f89 1 f49"/>
                <a:gd name="f117" fmla="*/ f90 1 f48"/>
                <a:gd name="f118" fmla="*/ f91 1 f49"/>
                <a:gd name="f119" fmla="*/ f92 1 f48"/>
                <a:gd name="f120" fmla="*/ f93 1 f48"/>
                <a:gd name="f121" fmla="*/ f94 1 f49"/>
                <a:gd name="f122" fmla="*/ f95 1 f48"/>
                <a:gd name="f123" fmla="*/ f96 1 f49"/>
                <a:gd name="f124" fmla="*/ f97 f39 1"/>
                <a:gd name="f125" fmla="*/ f98 f39 1"/>
                <a:gd name="f126" fmla="*/ f100 f40 1"/>
                <a:gd name="f127" fmla="*/ f99 f40 1"/>
                <a:gd name="f128" fmla="*/ f101 f39 1"/>
                <a:gd name="f129" fmla="*/ f102 f40 1"/>
                <a:gd name="f130" fmla="*/ f103 f39 1"/>
                <a:gd name="f131" fmla="*/ f104 f40 1"/>
                <a:gd name="f132" fmla="*/ f105 f40 1"/>
                <a:gd name="f133" fmla="*/ f106 f39 1"/>
                <a:gd name="f134" fmla="*/ f107 f40 1"/>
                <a:gd name="f135" fmla="*/ f108 f39 1"/>
                <a:gd name="f136" fmla="*/ f109 f40 1"/>
                <a:gd name="f137" fmla="*/ f110 f39 1"/>
                <a:gd name="f138" fmla="*/ f111 f40 1"/>
                <a:gd name="f139" fmla="*/ f112 f40 1"/>
                <a:gd name="f140" fmla="*/ f113 f40 1"/>
                <a:gd name="f141" fmla="*/ f114 f40 1"/>
                <a:gd name="f142" fmla="*/ f115 f39 1"/>
                <a:gd name="f143" fmla="*/ f116 f40 1"/>
                <a:gd name="f144" fmla="*/ f117 f39 1"/>
                <a:gd name="f145" fmla="*/ f118 f40 1"/>
                <a:gd name="f146" fmla="*/ f119 f39 1"/>
                <a:gd name="f147" fmla="*/ f120 f39 1"/>
                <a:gd name="f148" fmla="*/ f121 f40 1"/>
                <a:gd name="f149" fmla="*/ f122 f39 1"/>
                <a:gd name="f150" fmla="*/ f123 f40 1"/>
              </a:gdLst>
              <a:ahLst/>
              <a:cxnLst>
                <a:cxn ang="3cd4">
                  <a:pos x="hc" y="t"/>
                </a:cxn>
                <a:cxn ang="0">
                  <a:pos x="r" y="vc"/>
                </a:cxn>
                <a:cxn ang="cd4">
                  <a:pos x="hc" y="b"/>
                </a:cxn>
                <a:cxn ang="cd2">
                  <a:pos x="l" y="vc"/>
                </a:cxn>
                <a:cxn ang="f73">
                  <a:pos x="f128" y="f129"/>
                </a:cxn>
                <a:cxn ang="f73">
                  <a:pos x="f130" y="f131"/>
                </a:cxn>
                <a:cxn ang="f73">
                  <a:pos x="f128" y="f132"/>
                </a:cxn>
                <a:cxn ang="f73">
                  <a:pos x="f133" y="f134"/>
                </a:cxn>
                <a:cxn ang="f73">
                  <a:pos x="f135" y="f136"/>
                </a:cxn>
                <a:cxn ang="f73">
                  <a:pos x="f137" y="f138"/>
                </a:cxn>
                <a:cxn ang="f73">
                  <a:pos x="f137" y="f138"/>
                </a:cxn>
                <a:cxn ang="f73">
                  <a:pos x="f137" y="f139"/>
                </a:cxn>
                <a:cxn ang="f73">
                  <a:pos x="f137" y="f140"/>
                </a:cxn>
                <a:cxn ang="f73">
                  <a:pos x="f137" y="f141"/>
                </a:cxn>
                <a:cxn ang="f73">
                  <a:pos x="f142" y="f143"/>
                </a:cxn>
                <a:cxn ang="f73">
                  <a:pos x="f144" y="f145"/>
                </a:cxn>
                <a:cxn ang="f73">
                  <a:pos x="f146" y="f145"/>
                </a:cxn>
                <a:cxn ang="f73">
                  <a:pos x="f147" y="f132"/>
                </a:cxn>
                <a:cxn ang="f73">
                  <a:pos x="f147" y="f132"/>
                </a:cxn>
                <a:cxn ang="f73">
                  <a:pos x="f135" y="f148"/>
                </a:cxn>
                <a:cxn ang="f73">
                  <a:pos x="f149" y="f150"/>
                </a:cxn>
                <a:cxn ang="f73">
                  <a:pos x="f128" y="f129"/>
                </a:cxn>
              </a:cxnLst>
              <a:rect l="f124" t="f127" r="f125" b="f126"/>
              <a:pathLst>
                <a:path w="63514" h="32088">
                  <a:moveTo>
                    <a:pt x="f8" y="f9"/>
                  </a:moveTo>
                  <a:cubicBezTo>
                    <a:pt x="f10" y="f11"/>
                    <a:pt x="f12" y="f13"/>
                    <a:pt x="f14" y="f15"/>
                  </a:cubicBezTo>
                  <a:lnTo>
                    <a:pt x="f8" y="f16"/>
                  </a:lnTo>
                  <a:lnTo>
                    <a:pt x="f17" y="f18"/>
                  </a:lnTo>
                  <a:lnTo>
                    <a:pt x="f19" y="f20"/>
                  </a:lnTo>
                  <a:cubicBezTo>
                    <a:pt x="f21" y="f22"/>
                    <a:pt x="f23" y="f18"/>
                    <a:pt x="f5" y="f24"/>
                  </a:cubicBezTo>
                  <a:cubicBezTo>
                    <a:pt x="f5" y="f24"/>
                    <a:pt x="f5" y="f24"/>
                    <a:pt x="f5" y="f24"/>
                  </a:cubicBezTo>
                  <a:cubicBezTo>
                    <a:pt x="f5" y="f25"/>
                    <a:pt x="f5" y="f25"/>
                    <a:pt x="f5" y="f26"/>
                  </a:cubicBezTo>
                  <a:cubicBezTo>
                    <a:pt x="f5" y="f26"/>
                    <a:pt x="f5" y="f27"/>
                    <a:pt x="f5" y="f27"/>
                  </a:cubicBezTo>
                  <a:cubicBezTo>
                    <a:pt x="f5" y="f27"/>
                    <a:pt x="f5" y="f28"/>
                    <a:pt x="f5" y="f28"/>
                  </a:cubicBezTo>
                  <a:cubicBezTo>
                    <a:pt x="f5" y="f28"/>
                    <a:pt x="f5" y="f29"/>
                    <a:pt x="f23" y="f29"/>
                  </a:cubicBezTo>
                  <a:lnTo>
                    <a:pt x="f30" y="f31"/>
                  </a:lnTo>
                  <a:lnTo>
                    <a:pt x="f32" y="f31"/>
                  </a:lnTo>
                  <a:lnTo>
                    <a:pt x="f21" y="f16"/>
                  </a:lnTo>
                  <a:lnTo>
                    <a:pt x="f21" y="f16"/>
                  </a:lnTo>
                  <a:lnTo>
                    <a:pt x="f19" y="f33"/>
                  </a:lnTo>
                  <a:lnTo>
                    <a:pt x="f34" y="f7"/>
                  </a:lnTo>
                  <a:cubicBezTo>
                    <a:pt x="f10"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342">
              <a:extLst>
                <a:ext uri="{FF2B5EF4-FFF2-40B4-BE49-F238E27FC236}">
                  <a16:creationId xmlns:a16="http://schemas.microsoft.com/office/drawing/2014/main" id="{C03E2F44-948E-79E6-11E7-B9665B83D21B}"/>
                </a:ext>
              </a:extLst>
            </p:cNvPr>
            <p:cNvSpPr/>
            <p:nvPr/>
          </p:nvSpPr>
          <p:spPr>
            <a:xfrm>
              <a:off x="4509208" y="6393695"/>
              <a:ext cx="1152482" cy="397690"/>
            </a:xfrm>
            <a:custGeom>
              <a:avLst/>
              <a:gdLst>
                <a:gd name="f0" fmla="val 10800000"/>
                <a:gd name="f1" fmla="val 5400000"/>
                <a:gd name="f2" fmla="val 180"/>
                <a:gd name="f3" fmla="val w"/>
                <a:gd name="f4" fmla="val h"/>
                <a:gd name="f5" fmla="val 0"/>
                <a:gd name="f6" fmla="val 1152486"/>
                <a:gd name="f7" fmla="val 397688"/>
                <a:gd name="f8" fmla="val 330"/>
                <a:gd name="f9" fmla="val 4834"/>
                <a:gd name="f10" fmla="val -940"/>
                <a:gd name="f11" fmla="val 8644"/>
                <a:gd name="f12" fmla="val 1601"/>
                <a:gd name="f13" fmla="val 12455"/>
                <a:gd name="f14" fmla="val 5412"/>
                <a:gd name="f15" fmla="val 14996"/>
                <a:gd name="f16" fmla="val 1130891"/>
                <a:gd name="f17" fmla="val 393547"/>
                <a:gd name="f18" fmla="val 1137243"/>
                <a:gd name="f19" fmla="val 396087"/>
                <a:gd name="f20" fmla="val 1142324"/>
                <a:gd name="f21" fmla="val 397357"/>
                <a:gd name="f22" fmla="val 1146135"/>
                <a:gd name="f23" fmla="val 398628"/>
                <a:gd name="f24" fmla="val 1149946"/>
                <a:gd name="f25" fmla="val 392277"/>
                <a:gd name="f26" fmla="val 391006"/>
                <a:gd name="f27" fmla="val 389736"/>
                <a:gd name="f28" fmla="val 388466"/>
                <a:gd name="f29" fmla="val 387195"/>
                <a:gd name="f30" fmla="val 1151216"/>
                <a:gd name="f31" fmla="val 385925"/>
                <a:gd name="f32" fmla="val 384654"/>
                <a:gd name="f33" fmla="val 1148675"/>
                <a:gd name="f34" fmla="val 1147405"/>
                <a:gd name="f35" fmla="val 383384"/>
                <a:gd name="f36" fmla="val 14304"/>
                <a:gd name="f37" fmla="val 2293"/>
                <a:gd name="f38" fmla="val 9223"/>
                <a:gd name="f39" fmla="val 1023"/>
                <a:gd name="f40" fmla="val 6682"/>
                <a:gd name="f41" fmla="val -1518"/>
                <a:gd name="f42" fmla="+- 0 0 -90"/>
                <a:gd name="f43" fmla="*/ f3 1 1152486"/>
                <a:gd name="f44" fmla="*/ f4 1 397688"/>
                <a:gd name="f45" fmla="val f5"/>
                <a:gd name="f46" fmla="val f6"/>
                <a:gd name="f47" fmla="val f7"/>
                <a:gd name="f48" fmla="*/ f42 f0 1"/>
                <a:gd name="f49" fmla="+- f47 0 f45"/>
                <a:gd name="f50" fmla="+- f46 0 f45"/>
                <a:gd name="f51" fmla="*/ f48 1 f2"/>
                <a:gd name="f52" fmla="*/ f50 1 1152486"/>
                <a:gd name="f53" fmla="*/ f49 1 397688"/>
                <a:gd name="f54" fmla="*/ 330 f50 1"/>
                <a:gd name="f55" fmla="*/ 4834 f49 1"/>
                <a:gd name="f56" fmla="*/ 5412 f50 1"/>
                <a:gd name="f57" fmla="*/ 14996 f49 1"/>
                <a:gd name="f58" fmla="*/ 1130891 f50 1"/>
                <a:gd name="f59" fmla="*/ 393547 f49 1"/>
                <a:gd name="f60" fmla="*/ 1137243 f50 1"/>
                <a:gd name="f61" fmla="*/ 396087 f49 1"/>
                <a:gd name="f62" fmla="*/ 1142324 f50 1"/>
                <a:gd name="f63" fmla="*/ 397357 f49 1"/>
                <a:gd name="f64" fmla="*/ 1152486 f50 1"/>
                <a:gd name="f65" fmla="*/ 392277 f49 1"/>
                <a:gd name="f66" fmla="*/ 389736 f49 1"/>
                <a:gd name="f67" fmla="*/ 388466 f49 1"/>
                <a:gd name="f68" fmla="*/ 387195 f49 1"/>
                <a:gd name="f69" fmla="*/ 1151216 f50 1"/>
                <a:gd name="f70" fmla="*/ 385925 f49 1"/>
                <a:gd name="f71" fmla="*/ 1149946 f50 1"/>
                <a:gd name="f72" fmla="*/ 384654 f49 1"/>
                <a:gd name="f73" fmla="*/ 1148675 f50 1"/>
                <a:gd name="f74" fmla="*/ 1147405 f50 1"/>
                <a:gd name="f75" fmla="*/ 383384 f49 1"/>
                <a:gd name="f76" fmla="*/ 14304 f50 1"/>
                <a:gd name="f77" fmla="*/ 2293 f49 1"/>
                <a:gd name="f78" fmla="*/ 9223 f50 1"/>
                <a:gd name="f79" fmla="*/ 1023 f49 1"/>
                <a:gd name="f80" fmla="+- f51 0 f1"/>
                <a:gd name="f81" fmla="*/ f54 1 1152486"/>
                <a:gd name="f82" fmla="*/ f55 1 397688"/>
                <a:gd name="f83" fmla="*/ f56 1 1152486"/>
                <a:gd name="f84" fmla="*/ f57 1 397688"/>
                <a:gd name="f85" fmla="*/ f58 1 1152486"/>
                <a:gd name="f86" fmla="*/ f59 1 397688"/>
                <a:gd name="f87" fmla="*/ f60 1 1152486"/>
                <a:gd name="f88" fmla="*/ f61 1 397688"/>
                <a:gd name="f89" fmla="*/ f62 1 1152486"/>
                <a:gd name="f90" fmla="*/ f63 1 397688"/>
                <a:gd name="f91" fmla="*/ f64 1 1152486"/>
                <a:gd name="f92" fmla="*/ f65 1 397688"/>
                <a:gd name="f93" fmla="*/ f66 1 397688"/>
                <a:gd name="f94" fmla="*/ f67 1 397688"/>
                <a:gd name="f95" fmla="*/ f68 1 397688"/>
                <a:gd name="f96" fmla="*/ f69 1 1152486"/>
                <a:gd name="f97" fmla="*/ f70 1 397688"/>
                <a:gd name="f98" fmla="*/ f71 1 1152486"/>
                <a:gd name="f99" fmla="*/ f72 1 397688"/>
                <a:gd name="f100" fmla="*/ f73 1 1152486"/>
                <a:gd name="f101" fmla="*/ f74 1 1152486"/>
                <a:gd name="f102" fmla="*/ f75 1 397688"/>
                <a:gd name="f103" fmla="*/ f76 1 1152486"/>
                <a:gd name="f104" fmla="*/ f77 1 397688"/>
                <a:gd name="f105" fmla="*/ f78 1 1152486"/>
                <a:gd name="f106" fmla="*/ f79 1 397688"/>
                <a:gd name="f107" fmla="*/ f45 1 f52"/>
                <a:gd name="f108" fmla="*/ f46 1 f52"/>
                <a:gd name="f109" fmla="*/ f45 1 f53"/>
                <a:gd name="f110" fmla="*/ f47 1 f53"/>
                <a:gd name="f111" fmla="*/ f81 1 f52"/>
                <a:gd name="f112" fmla="*/ f82 1 f53"/>
                <a:gd name="f113" fmla="*/ f83 1 f52"/>
                <a:gd name="f114" fmla="*/ f84 1 f53"/>
                <a:gd name="f115" fmla="*/ f85 1 f52"/>
                <a:gd name="f116" fmla="*/ f86 1 f53"/>
                <a:gd name="f117" fmla="*/ f87 1 f52"/>
                <a:gd name="f118" fmla="*/ f88 1 f53"/>
                <a:gd name="f119" fmla="*/ f89 1 f52"/>
                <a:gd name="f120" fmla="*/ f90 1 f53"/>
                <a:gd name="f121" fmla="*/ f91 1 f52"/>
                <a:gd name="f122" fmla="*/ f92 1 f53"/>
                <a:gd name="f123" fmla="*/ f93 1 f53"/>
                <a:gd name="f124" fmla="*/ f94 1 f53"/>
                <a:gd name="f125" fmla="*/ f95 1 f53"/>
                <a:gd name="f126" fmla="*/ f96 1 f52"/>
                <a:gd name="f127" fmla="*/ f97 1 f53"/>
                <a:gd name="f128" fmla="*/ f98 1 f52"/>
                <a:gd name="f129" fmla="*/ f99 1 f53"/>
                <a:gd name="f130" fmla="*/ f100 1 f52"/>
                <a:gd name="f131" fmla="*/ f101 1 f52"/>
                <a:gd name="f132" fmla="*/ f102 1 f53"/>
                <a:gd name="f133" fmla="*/ f103 1 f52"/>
                <a:gd name="f134" fmla="*/ f104 1 f53"/>
                <a:gd name="f135" fmla="*/ f105 1 f52"/>
                <a:gd name="f136" fmla="*/ f106 1 f53"/>
                <a:gd name="f137" fmla="*/ f107 f43 1"/>
                <a:gd name="f138" fmla="*/ f108 f43 1"/>
                <a:gd name="f139" fmla="*/ f110 f44 1"/>
                <a:gd name="f140" fmla="*/ f109 f44 1"/>
                <a:gd name="f141" fmla="*/ f111 f43 1"/>
                <a:gd name="f142" fmla="*/ f112 f44 1"/>
                <a:gd name="f143" fmla="*/ f113 f43 1"/>
                <a:gd name="f144" fmla="*/ f114 f44 1"/>
                <a:gd name="f145" fmla="*/ f115 f43 1"/>
                <a:gd name="f146" fmla="*/ f116 f44 1"/>
                <a:gd name="f147" fmla="*/ f117 f43 1"/>
                <a:gd name="f148" fmla="*/ f118 f44 1"/>
                <a:gd name="f149" fmla="*/ f119 f43 1"/>
                <a:gd name="f150" fmla="*/ f120 f44 1"/>
                <a:gd name="f151" fmla="*/ f121 f43 1"/>
                <a:gd name="f152" fmla="*/ f122 f44 1"/>
                <a:gd name="f153" fmla="*/ f123 f44 1"/>
                <a:gd name="f154" fmla="*/ f124 f44 1"/>
                <a:gd name="f155" fmla="*/ f125 f44 1"/>
                <a:gd name="f156" fmla="*/ f126 f43 1"/>
                <a:gd name="f157" fmla="*/ f127 f44 1"/>
                <a:gd name="f158" fmla="*/ f128 f43 1"/>
                <a:gd name="f159" fmla="*/ f129 f44 1"/>
                <a:gd name="f160" fmla="*/ f130 f43 1"/>
                <a:gd name="f161" fmla="*/ f131 f43 1"/>
                <a:gd name="f162" fmla="*/ f132 f44 1"/>
                <a:gd name="f163" fmla="*/ f133 f43 1"/>
                <a:gd name="f164" fmla="*/ f134 f44 1"/>
                <a:gd name="f165" fmla="*/ f135 f43 1"/>
                <a:gd name="f166" fmla="*/ f136 f44 1"/>
              </a:gdLst>
              <a:ahLst/>
              <a:cxnLst>
                <a:cxn ang="3cd4">
                  <a:pos x="hc" y="t"/>
                </a:cxn>
                <a:cxn ang="0">
                  <a:pos x="r" y="vc"/>
                </a:cxn>
                <a:cxn ang="cd4">
                  <a:pos x="hc" y="b"/>
                </a:cxn>
                <a:cxn ang="cd2">
                  <a:pos x="l" y="vc"/>
                </a:cxn>
                <a:cxn ang="f80">
                  <a:pos x="f141" y="f142"/>
                </a:cxn>
                <a:cxn ang="f80">
                  <a:pos x="f143" y="f144"/>
                </a:cxn>
                <a:cxn ang="f80">
                  <a:pos x="f145" y="f146"/>
                </a:cxn>
                <a:cxn ang="f80">
                  <a:pos x="f147" y="f148"/>
                </a:cxn>
                <a:cxn ang="f80">
                  <a:pos x="f149" y="f150"/>
                </a:cxn>
                <a:cxn ang="f80">
                  <a:pos x="f151" y="f152"/>
                </a:cxn>
                <a:cxn ang="f80">
                  <a:pos x="f151" y="f153"/>
                </a:cxn>
                <a:cxn ang="f80">
                  <a:pos x="f151" y="f154"/>
                </a:cxn>
                <a:cxn ang="f80">
                  <a:pos x="f151" y="f154"/>
                </a:cxn>
                <a:cxn ang="f80">
                  <a:pos x="f151" y="f155"/>
                </a:cxn>
                <a:cxn ang="f80">
                  <a:pos x="f156" y="f157"/>
                </a:cxn>
                <a:cxn ang="f80">
                  <a:pos x="f158" y="f159"/>
                </a:cxn>
                <a:cxn ang="f80">
                  <a:pos x="f160" y="f159"/>
                </a:cxn>
                <a:cxn ang="f80">
                  <a:pos x="f161" y="f162"/>
                </a:cxn>
                <a:cxn ang="f80">
                  <a:pos x="f161" y="f162"/>
                </a:cxn>
                <a:cxn ang="f80">
                  <a:pos x="f163" y="f164"/>
                </a:cxn>
                <a:cxn ang="f80">
                  <a:pos x="f165" y="f166"/>
                </a:cxn>
                <a:cxn ang="f80">
                  <a:pos x="f141" y="f142"/>
                </a:cxn>
              </a:cxnLst>
              <a:rect l="f137" t="f140" r="f138" b="f139"/>
              <a:pathLst>
                <a:path w="1152486" h="397688">
                  <a:moveTo>
                    <a:pt x="f8" y="f9"/>
                  </a:moveTo>
                  <a:cubicBezTo>
                    <a:pt x="f10" y="f11"/>
                    <a:pt x="f12" y="f13"/>
                    <a:pt x="f14" y="f15"/>
                  </a:cubicBezTo>
                  <a:lnTo>
                    <a:pt x="f16" y="f17"/>
                  </a:lnTo>
                  <a:lnTo>
                    <a:pt x="f18" y="f19"/>
                  </a:lnTo>
                  <a:lnTo>
                    <a:pt x="f20" y="f21"/>
                  </a:lnTo>
                  <a:cubicBezTo>
                    <a:pt x="f22" y="f23"/>
                    <a:pt x="f24" y="f19"/>
                    <a:pt x="f6" y="f25"/>
                  </a:cubicBezTo>
                  <a:cubicBezTo>
                    <a:pt x="f6" y="f26"/>
                    <a:pt x="f6" y="f26"/>
                    <a:pt x="f6" y="f27"/>
                  </a:cubicBezTo>
                  <a:cubicBezTo>
                    <a:pt x="f6" y="f27"/>
                    <a:pt x="f6" y="f28"/>
                    <a:pt x="f6" y="f28"/>
                  </a:cubicBezTo>
                  <a:lnTo>
                    <a:pt x="f6" y="f28"/>
                  </a:lnTo>
                  <a:cubicBezTo>
                    <a:pt x="f6" y="f28"/>
                    <a:pt x="f6" y="f29"/>
                    <a:pt x="f6" y="f29"/>
                  </a:cubicBezTo>
                  <a:lnTo>
                    <a:pt x="f30" y="f31"/>
                  </a:lnTo>
                  <a:lnTo>
                    <a:pt x="f24" y="f32"/>
                  </a:lnTo>
                  <a:lnTo>
                    <a:pt x="f33" y="f32"/>
                  </a:lnTo>
                  <a:lnTo>
                    <a:pt x="f34" y="f35"/>
                  </a:lnTo>
                  <a:lnTo>
                    <a:pt x="f34" y="f35"/>
                  </a:lnTo>
                  <a:lnTo>
                    <a:pt x="f36" y="f37"/>
                  </a:lnTo>
                  <a:lnTo>
                    <a:pt x="f38" y="f39"/>
                  </a:lnTo>
                  <a:cubicBezTo>
                    <a:pt x="f40" y="f41"/>
                    <a:pt x="f12"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343">
              <a:extLst>
                <a:ext uri="{FF2B5EF4-FFF2-40B4-BE49-F238E27FC236}">
                  <a16:creationId xmlns:a16="http://schemas.microsoft.com/office/drawing/2014/main" id="{52A7273A-BC41-D7D6-8AF1-B3CFD928D335}"/>
                </a:ext>
              </a:extLst>
            </p:cNvPr>
            <p:cNvSpPr/>
            <p:nvPr/>
          </p:nvSpPr>
          <p:spPr>
            <a:xfrm>
              <a:off x="275655" y="4642966"/>
              <a:ext cx="778684" cy="268038"/>
            </a:xfrm>
            <a:custGeom>
              <a:avLst/>
              <a:gdLst>
                <a:gd name="f0" fmla="val 10800000"/>
                <a:gd name="f1" fmla="val 5400000"/>
                <a:gd name="f2" fmla="val 180"/>
                <a:gd name="f3" fmla="val w"/>
                <a:gd name="f4" fmla="val h"/>
                <a:gd name="f5" fmla="val 0"/>
                <a:gd name="f6" fmla="val 778689"/>
                <a:gd name="f7" fmla="val 268034"/>
                <a:gd name="f8" fmla="val 1270"/>
                <a:gd name="f9" fmla="val 15244"/>
                <a:gd name="f10" fmla="val 773608"/>
                <a:gd name="f11" fmla="val 769798"/>
                <a:gd name="f12" fmla="val 266764"/>
                <a:gd name="f13" fmla="val 767257"/>
                <a:gd name="f14" fmla="val 262953"/>
                <a:gd name="f15" fmla="val 768527"/>
                <a:gd name="f16" fmla="val 259142"/>
                <a:gd name="f17" fmla="val 255331"/>
                <a:gd name="f18" fmla="val 252791"/>
                <a:gd name="f19" fmla="val 778690"/>
                <a:gd name="f20" fmla="val 254061"/>
                <a:gd name="f21" fmla="val 774879"/>
                <a:gd name="f22" fmla="val 5081"/>
                <a:gd name="f23" fmla="+- 0 0 -90"/>
                <a:gd name="f24" fmla="*/ f3 1 778689"/>
                <a:gd name="f25" fmla="*/ f4 1 268034"/>
                <a:gd name="f26" fmla="val f5"/>
                <a:gd name="f27" fmla="val f6"/>
                <a:gd name="f28" fmla="val f7"/>
                <a:gd name="f29" fmla="*/ f23 f0 1"/>
                <a:gd name="f30" fmla="+- f28 0 f26"/>
                <a:gd name="f31" fmla="+- f27 0 f26"/>
                <a:gd name="f32" fmla="*/ f29 1 f2"/>
                <a:gd name="f33" fmla="*/ f31 1 778689"/>
                <a:gd name="f34" fmla="*/ f30 1 268034"/>
                <a:gd name="f35" fmla="*/ 1270 f31 1"/>
                <a:gd name="f36" fmla="*/ 15244 f30 1"/>
                <a:gd name="f37" fmla="*/ 773608 f31 1"/>
                <a:gd name="f38" fmla="*/ 268034 f30 1"/>
                <a:gd name="f39" fmla="*/ 768527 f31 1"/>
                <a:gd name="f40" fmla="*/ 259142 f30 1"/>
                <a:gd name="f41" fmla="*/ 778690 f31 1"/>
                <a:gd name="f42" fmla="*/ 254061 f30 1"/>
                <a:gd name="f43" fmla="*/ 774879 f31 1"/>
                <a:gd name="f44" fmla="*/ 252791 f30 1"/>
                <a:gd name="f45" fmla="*/ 0 f31 1"/>
                <a:gd name="f46" fmla="*/ 0 f30 1"/>
                <a:gd name="f47" fmla="*/ 5081 f30 1"/>
                <a:gd name="f48" fmla="+- f32 0 f1"/>
                <a:gd name="f49" fmla="*/ f35 1 778689"/>
                <a:gd name="f50" fmla="*/ f36 1 268034"/>
                <a:gd name="f51" fmla="*/ f37 1 778689"/>
                <a:gd name="f52" fmla="*/ f38 1 268034"/>
                <a:gd name="f53" fmla="*/ f39 1 778689"/>
                <a:gd name="f54" fmla="*/ f40 1 268034"/>
                <a:gd name="f55" fmla="*/ f41 1 778689"/>
                <a:gd name="f56" fmla="*/ f42 1 268034"/>
                <a:gd name="f57" fmla="*/ f43 1 778689"/>
                <a:gd name="f58" fmla="*/ f44 1 268034"/>
                <a:gd name="f59" fmla="*/ f45 1 778689"/>
                <a:gd name="f60" fmla="*/ f46 1 268034"/>
                <a:gd name="f61" fmla="*/ f47 1 268034"/>
                <a:gd name="f62" fmla="*/ f26 1 f33"/>
                <a:gd name="f63" fmla="*/ f27 1 f33"/>
                <a:gd name="f64" fmla="*/ f26 1 f34"/>
                <a:gd name="f65" fmla="*/ f28 1 f34"/>
                <a:gd name="f66" fmla="*/ f49 1 f33"/>
                <a:gd name="f67" fmla="*/ f50 1 f34"/>
                <a:gd name="f68" fmla="*/ f51 1 f33"/>
                <a:gd name="f69" fmla="*/ f52 1 f34"/>
                <a:gd name="f70" fmla="*/ f53 1 f33"/>
                <a:gd name="f71" fmla="*/ f54 1 f34"/>
                <a:gd name="f72" fmla="*/ f55 1 f33"/>
                <a:gd name="f73" fmla="*/ f56 1 f34"/>
                <a:gd name="f74" fmla="*/ f57 1 f33"/>
                <a:gd name="f75" fmla="*/ f58 1 f34"/>
                <a:gd name="f76" fmla="*/ f59 1 f33"/>
                <a:gd name="f77" fmla="*/ f60 1 f34"/>
                <a:gd name="f78" fmla="*/ f61 1 f34"/>
                <a:gd name="f79" fmla="*/ f62 f24 1"/>
                <a:gd name="f80" fmla="*/ f63 f24 1"/>
                <a:gd name="f81" fmla="*/ f65 f25 1"/>
                <a:gd name="f82" fmla="*/ f64 f25 1"/>
                <a:gd name="f83" fmla="*/ f66 f24 1"/>
                <a:gd name="f84" fmla="*/ f67 f25 1"/>
                <a:gd name="f85" fmla="*/ f68 f24 1"/>
                <a:gd name="f86" fmla="*/ f69 f25 1"/>
                <a:gd name="f87" fmla="*/ f70 f24 1"/>
                <a:gd name="f88" fmla="*/ f71 f25 1"/>
                <a:gd name="f89" fmla="*/ f72 f24 1"/>
                <a:gd name="f90" fmla="*/ f73 f25 1"/>
                <a:gd name="f91" fmla="*/ f74 f24 1"/>
                <a:gd name="f92" fmla="*/ f75 f25 1"/>
                <a:gd name="f93" fmla="*/ f76 f24 1"/>
                <a:gd name="f94" fmla="*/ f77 f25 1"/>
                <a:gd name="f95" fmla="*/ f78 f25 1"/>
              </a:gdLst>
              <a:ahLst/>
              <a:cxnLst>
                <a:cxn ang="3cd4">
                  <a:pos x="hc" y="t"/>
                </a:cxn>
                <a:cxn ang="0">
                  <a:pos x="r" y="vc"/>
                </a:cxn>
                <a:cxn ang="cd4">
                  <a:pos x="hc" y="b"/>
                </a:cxn>
                <a:cxn ang="cd2">
                  <a:pos x="l" y="vc"/>
                </a:cxn>
                <a:cxn ang="f48">
                  <a:pos x="f83" y="f84"/>
                </a:cxn>
                <a:cxn ang="f48">
                  <a:pos x="f85" y="f86"/>
                </a:cxn>
                <a:cxn ang="f48">
                  <a:pos x="f87" y="f88"/>
                </a:cxn>
                <a:cxn ang="f48">
                  <a:pos x="f89" y="f90"/>
                </a:cxn>
                <a:cxn ang="f48">
                  <a:pos x="f91" y="f92"/>
                </a:cxn>
                <a:cxn ang="f48">
                  <a:pos x="f93" y="f94"/>
                </a:cxn>
                <a:cxn ang="f48">
                  <a:pos x="f93" y="f95"/>
                </a:cxn>
                <a:cxn ang="f48">
                  <a:pos x="f83" y="f84"/>
                </a:cxn>
              </a:cxnLst>
              <a:rect l="f79" t="f82" r="f80" b="f81"/>
              <a:pathLst>
                <a:path w="778689" h="268034">
                  <a:moveTo>
                    <a:pt x="f8" y="f9"/>
                  </a:moveTo>
                  <a:lnTo>
                    <a:pt x="f10" y="f7"/>
                  </a:lnTo>
                  <a:cubicBezTo>
                    <a:pt x="f11" y="f12"/>
                    <a:pt x="f13" y="f14"/>
                    <a:pt x="f15" y="f16"/>
                  </a:cubicBezTo>
                  <a:cubicBezTo>
                    <a:pt x="f11" y="f17"/>
                    <a:pt x="f10" y="f18"/>
                    <a:pt x="f19" y="f20"/>
                  </a:cubicBezTo>
                  <a:lnTo>
                    <a:pt x="f21" y="f18"/>
                  </a:lnTo>
                  <a:lnTo>
                    <a:pt x="f5" y="f5"/>
                  </a:lnTo>
                  <a:lnTo>
                    <a:pt x="f5" y="f2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344">
              <a:extLst>
                <a:ext uri="{FF2B5EF4-FFF2-40B4-BE49-F238E27FC236}">
                  <a16:creationId xmlns:a16="http://schemas.microsoft.com/office/drawing/2014/main" id="{22E15EC1-A8EA-60B2-9FA2-B7BCF024CA4C}"/>
                </a:ext>
              </a:extLst>
            </p:cNvPr>
            <p:cNvSpPr/>
            <p:nvPr/>
          </p:nvSpPr>
          <p:spPr>
            <a:xfrm>
              <a:off x="5558473" y="5296835"/>
              <a:ext cx="272171" cy="93058"/>
            </a:xfrm>
            <a:custGeom>
              <a:avLst/>
              <a:gdLst>
                <a:gd name="f0" fmla="val 10800000"/>
                <a:gd name="f1" fmla="val 5400000"/>
                <a:gd name="f2" fmla="val 180"/>
                <a:gd name="f3" fmla="val w"/>
                <a:gd name="f4" fmla="val h"/>
                <a:gd name="f5" fmla="val 0"/>
                <a:gd name="f6" fmla="val 272173"/>
                <a:gd name="f7" fmla="val 93062"/>
                <a:gd name="f8" fmla="val 263281"/>
                <a:gd name="f9" fmla="val 82900"/>
                <a:gd name="f10" fmla="val 264551"/>
                <a:gd name="f11" fmla="val 79090"/>
                <a:gd name="f12" fmla="val 268362"/>
                <a:gd name="f13" fmla="val 76549"/>
                <a:gd name="f14" fmla="val 77819"/>
                <a:gd name="f15" fmla="val 75278"/>
                <a:gd name="f16" fmla="val 21925"/>
                <a:gd name="f17" fmla="val 4141"/>
                <a:gd name="f18" fmla="val 9222"/>
                <a:gd name="f19" fmla="val 330"/>
                <a:gd name="f20" fmla="val 5412"/>
                <a:gd name="f21" fmla="val -940"/>
                <a:gd name="f22" fmla="val 1601"/>
                <a:gd name="f23" fmla="val 9223"/>
                <a:gd name="f24" fmla="val 13034"/>
                <a:gd name="f25" fmla="val 14304"/>
                <a:gd name="f26" fmla="val 93063"/>
                <a:gd name="f27" fmla="val 91793"/>
                <a:gd name="f28" fmla="val 262011"/>
                <a:gd name="f29" fmla="val 87981"/>
                <a:gd name="f30" fmla="+- 0 0 -90"/>
                <a:gd name="f31" fmla="*/ f3 1 272173"/>
                <a:gd name="f32" fmla="*/ f4 1 93062"/>
                <a:gd name="f33" fmla="val f5"/>
                <a:gd name="f34" fmla="val f6"/>
                <a:gd name="f35" fmla="val f7"/>
                <a:gd name="f36" fmla="*/ f30 f0 1"/>
                <a:gd name="f37" fmla="+- f35 0 f33"/>
                <a:gd name="f38" fmla="+- f34 0 f33"/>
                <a:gd name="f39" fmla="*/ f36 1 f2"/>
                <a:gd name="f40" fmla="*/ f38 1 272173"/>
                <a:gd name="f41" fmla="*/ f37 1 93062"/>
                <a:gd name="f42" fmla="*/ 263281 f38 1"/>
                <a:gd name="f43" fmla="*/ 82900 f37 1"/>
                <a:gd name="f44" fmla="*/ 272173 f38 1"/>
                <a:gd name="f45" fmla="*/ 77819 f37 1"/>
                <a:gd name="f46" fmla="*/ 75278 f37 1"/>
                <a:gd name="f47" fmla="*/ 21925 f38 1"/>
                <a:gd name="f48" fmla="*/ 4141 f37 1"/>
                <a:gd name="f49" fmla="*/ 9222 f38 1"/>
                <a:gd name="f50" fmla="*/ 330 f37 1"/>
                <a:gd name="f51" fmla="*/ 330 f38 1"/>
                <a:gd name="f52" fmla="*/ 5412 f37 1"/>
                <a:gd name="f53" fmla="*/ 5412 f38 1"/>
                <a:gd name="f54" fmla="*/ 14304 f37 1"/>
                <a:gd name="f55" fmla="*/ 268362 f38 1"/>
                <a:gd name="f56" fmla="*/ 93063 f37 1"/>
                <a:gd name="f57" fmla="+- f39 0 f1"/>
                <a:gd name="f58" fmla="*/ f42 1 272173"/>
                <a:gd name="f59" fmla="*/ f43 1 93062"/>
                <a:gd name="f60" fmla="*/ f44 1 272173"/>
                <a:gd name="f61" fmla="*/ f45 1 93062"/>
                <a:gd name="f62" fmla="*/ f46 1 93062"/>
                <a:gd name="f63" fmla="*/ f47 1 272173"/>
                <a:gd name="f64" fmla="*/ f48 1 93062"/>
                <a:gd name="f65" fmla="*/ f49 1 272173"/>
                <a:gd name="f66" fmla="*/ f50 1 93062"/>
                <a:gd name="f67" fmla="*/ f51 1 272173"/>
                <a:gd name="f68" fmla="*/ f52 1 93062"/>
                <a:gd name="f69" fmla="*/ f53 1 272173"/>
                <a:gd name="f70" fmla="*/ f54 1 93062"/>
                <a:gd name="f71" fmla="*/ f55 1 272173"/>
                <a:gd name="f72" fmla="*/ f56 1 93062"/>
                <a:gd name="f73" fmla="*/ f33 1 f40"/>
                <a:gd name="f74" fmla="*/ f34 1 f40"/>
                <a:gd name="f75" fmla="*/ f33 1 f41"/>
                <a:gd name="f76" fmla="*/ f35 1 f41"/>
                <a:gd name="f77" fmla="*/ f58 1 f40"/>
                <a:gd name="f78" fmla="*/ f59 1 f41"/>
                <a:gd name="f79" fmla="*/ f60 1 f40"/>
                <a:gd name="f80" fmla="*/ f61 1 f41"/>
                <a:gd name="f81" fmla="*/ f62 1 f41"/>
                <a:gd name="f82" fmla="*/ f63 1 f40"/>
                <a:gd name="f83" fmla="*/ f64 1 f41"/>
                <a:gd name="f84" fmla="*/ f65 1 f40"/>
                <a:gd name="f85" fmla="*/ f66 1 f41"/>
                <a:gd name="f86" fmla="*/ f67 1 f40"/>
                <a:gd name="f87" fmla="*/ f68 1 f41"/>
                <a:gd name="f88" fmla="*/ f69 1 f40"/>
                <a:gd name="f89" fmla="*/ f70 1 f41"/>
                <a:gd name="f90" fmla="*/ f71 1 f40"/>
                <a:gd name="f91" fmla="*/ f72 1 f41"/>
                <a:gd name="f92" fmla="*/ f73 f31 1"/>
                <a:gd name="f93" fmla="*/ f74 f31 1"/>
                <a:gd name="f94" fmla="*/ f76 f32 1"/>
                <a:gd name="f95" fmla="*/ f75 f32 1"/>
                <a:gd name="f96" fmla="*/ f77 f31 1"/>
                <a:gd name="f97" fmla="*/ f78 f32 1"/>
                <a:gd name="f98" fmla="*/ f79 f31 1"/>
                <a:gd name="f99" fmla="*/ f80 f32 1"/>
                <a:gd name="f100" fmla="*/ f81 f32 1"/>
                <a:gd name="f101" fmla="*/ f82 f31 1"/>
                <a:gd name="f102" fmla="*/ f83 f32 1"/>
                <a:gd name="f103" fmla="*/ f84 f31 1"/>
                <a:gd name="f104" fmla="*/ f85 f32 1"/>
                <a:gd name="f105" fmla="*/ f86 f31 1"/>
                <a:gd name="f106" fmla="*/ f87 f32 1"/>
                <a:gd name="f107" fmla="*/ f88 f31 1"/>
                <a:gd name="f108" fmla="*/ f89 f32 1"/>
                <a:gd name="f109" fmla="*/ f90 f31 1"/>
                <a:gd name="f110" fmla="*/ f91 f32 1"/>
              </a:gdLst>
              <a:ahLst/>
              <a:cxnLst>
                <a:cxn ang="3cd4">
                  <a:pos x="hc" y="t"/>
                </a:cxn>
                <a:cxn ang="0">
                  <a:pos x="r" y="vc"/>
                </a:cxn>
                <a:cxn ang="cd4">
                  <a:pos x="hc" y="b"/>
                </a:cxn>
                <a:cxn ang="cd2">
                  <a:pos x="l" y="vc"/>
                </a:cxn>
                <a:cxn ang="f57">
                  <a:pos x="f96" y="f97"/>
                </a:cxn>
                <a:cxn ang="f57">
                  <a:pos x="f98" y="f99"/>
                </a:cxn>
                <a:cxn ang="f57">
                  <a:pos x="f98" y="f99"/>
                </a:cxn>
                <a:cxn ang="f57">
                  <a:pos x="f96" y="f100"/>
                </a:cxn>
                <a:cxn ang="f57">
                  <a:pos x="f101" y="f102"/>
                </a:cxn>
                <a:cxn ang="f57">
                  <a:pos x="f103" y="f104"/>
                </a:cxn>
                <a:cxn ang="f57">
                  <a:pos x="f105" y="f106"/>
                </a:cxn>
                <a:cxn ang="f57">
                  <a:pos x="f105" y="f106"/>
                </a:cxn>
                <a:cxn ang="f57">
                  <a:pos x="f107" y="f108"/>
                </a:cxn>
                <a:cxn ang="f57">
                  <a:pos x="f107" y="f108"/>
                </a:cxn>
                <a:cxn ang="f57">
                  <a:pos x="f109" y="f110"/>
                </a:cxn>
                <a:cxn ang="f57">
                  <a:pos x="f96" y="f97"/>
                </a:cxn>
                <a:cxn ang="f57">
                  <a:pos x="f96" y="f97"/>
                </a:cxn>
              </a:cxnLst>
              <a:rect l="f92" t="f95" r="f93" b="f94"/>
              <a:pathLst>
                <a:path w="272173" h="93062">
                  <a:moveTo>
                    <a:pt x="f8" y="f9"/>
                  </a:moveTo>
                  <a:cubicBezTo>
                    <a:pt x="f10" y="f11"/>
                    <a:pt x="f12" y="f13"/>
                    <a:pt x="f6" y="f14"/>
                  </a:cubicBezTo>
                  <a:cubicBezTo>
                    <a:pt x="f6" y="f14"/>
                    <a:pt x="f6" y="f14"/>
                    <a:pt x="f6" y="f14"/>
                  </a:cubicBezTo>
                  <a:lnTo>
                    <a:pt x="f8" y="f15"/>
                  </a:lnTo>
                  <a:lnTo>
                    <a:pt x="f16" y="f17"/>
                  </a:lnTo>
                  <a:lnTo>
                    <a:pt x="f18" y="f19"/>
                  </a:lnTo>
                  <a:cubicBezTo>
                    <a:pt x="f20" y="f21"/>
                    <a:pt x="f22" y="f22"/>
                    <a:pt x="f19" y="f20"/>
                  </a:cubicBezTo>
                  <a:cubicBezTo>
                    <a:pt x="f19" y="f20"/>
                    <a:pt x="f19" y="f20"/>
                    <a:pt x="f19" y="f20"/>
                  </a:cubicBezTo>
                  <a:cubicBezTo>
                    <a:pt x="f21" y="f23"/>
                    <a:pt x="f22" y="f24"/>
                    <a:pt x="f20" y="f25"/>
                  </a:cubicBezTo>
                  <a:cubicBezTo>
                    <a:pt x="f20" y="f25"/>
                    <a:pt x="f20" y="f25"/>
                    <a:pt x="f20" y="f25"/>
                  </a:cubicBezTo>
                  <a:lnTo>
                    <a:pt x="f12" y="f26"/>
                  </a:lnTo>
                  <a:cubicBezTo>
                    <a:pt x="f10" y="f27"/>
                    <a:pt x="f28" y="f2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345">
              <a:extLst>
                <a:ext uri="{FF2B5EF4-FFF2-40B4-BE49-F238E27FC236}">
                  <a16:creationId xmlns:a16="http://schemas.microsoft.com/office/drawing/2014/main" id="{C17C9322-6720-1014-AF6B-5CDF4D8D3520}"/>
                </a:ext>
              </a:extLst>
            </p:cNvPr>
            <p:cNvSpPr/>
            <p:nvPr/>
          </p:nvSpPr>
          <p:spPr>
            <a:xfrm>
              <a:off x="5821417" y="5374331"/>
              <a:ext cx="255986" cy="85770"/>
            </a:xfrm>
            <a:custGeom>
              <a:avLst/>
              <a:gdLst>
                <a:gd name="f0" fmla="val 10800000"/>
                <a:gd name="f1" fmla="val 5400000"/>
                <a:gd name="f2" fmla="val 180"/>
                <a:gd name="f3" fmla="val w"/>
                <a:gd name="f4" fmla="val h"/>
                <a:gd name="f5" fmla="val 0"/>
                <a:gd name="f6" fmla="val 255989"/>
                <a:gd name="f7" fmla="val 85771"/>
                <a:gd name="f8" fmla="val 9223"/>
                <a:gd name="f9" fmla="val 330"/>
                <a:gd name="f10" fmla="val 5412"/>
                <a:gd name="f11" fmla="val -940"/>
                <a:gd name="f12" fmla="val 1601"/>
                <a:gd name="f13" fmla="val 9222"/>
                <a:gd name="f14" fmla="val 13034"/>
                <a:gd name="f15" fmla="val 14304"/>
                <a:gd name="f16" fmla="val 246767"/>
                <a:gd name="f17" fmla="val 85441"/>
                <a:gd name="f18" fmla="val 250578"/>
                <a:gd name="f19" fmla="val 86711"/>
                <a:gd name="f20" fmla="val 254389"/>
                <a:gd name="f21" fmla="val 84171"/>
                <a:gd name="f22" fmla="val 255659"/>
                <a:gd name="f23" fmla="val 80360"/>
                <a:gd name="f24" fmla="val 256930"/>
                <a:gd name="f25" fmla="val 76549"/>
                <a:gd name="f26" fmla="val 72738"/>
                <a:gd name="f27" fmla="val 71468"/>
                <a:gd name="f28" fmla="val 241686"/>
                <a:gd name="f29" fmla="val 68927"/>
                <a:gd name="f30" fmla="val 15574"/>
                <a:gd name="f31" fmla="+- 0 0 -90"/>
                <a:gd name="f32" fmla="*/ f3 1 255989"/>
                <a:gd name="f33" fmla="*/ f4 1 85771"/>
                <a:gd name="f34" fmla="val f5"/>
                <a:gd name="f35" fmla="val f6"/>
                <a:gd name="f36" fmla="val f7"/>
                <a:gd name="f37" fmla="*/ f31 f0 1"/>
                <a:gd name="f38" fmla="+- f36 0 f34"/>
                <a:gd name="f39" fmla="+- f35 0 f34"/>
                <a:gd name="f40" fmla="*/ f37 1 f2"/>
                <a:gd name="f41" fmla="*/ f39 1 255989"/>
                <a:gd name="f42" fmla="*/ f38 1 85771"/>
                <a:gd name="f43" fmla="*/ 9223 f39 1"/>
                <a:gd name="f44" fmla="*/ 330 f38 1"/>
                <a:gd name="f45" fmla="*/ 330 f39 1"/>
                <a:gd name="f46" fmla="*/ 5412 f38 1"/>
                <a:gd name="f47" fmla="*/ 5412 f39 1"/>
                <a:gd name="f48" fmla="*/ 14304 f38 1"/>
                <a:gd name="f49" fmla="*/ 246767 f39 1"/>
                <a:gd name="f50" fmla="*/ 85441 f38 1"/>
                <a:gd name="f51" fmla="*/ 255659 f39 1"/>
                <a:gd name="f52" fmla="*/ 80360 f38 1"/>
                <a:gd name="f53" fmla="*/ 250578 f39 1"/>
                <a:gd name="f54" fmla="*/ 71468 f38 1"/>
                <a:gd name="f55" fmla="*/ 241686 f39 1"/>
                <a:gd name="f56" fmla="*/ 68927 f38 1"/>
                <a:gd name="f57" fmla="*/ 15574 f39 1"/>
                <a:gd name="f58" fmla="*/ 1601 f38 1"/>
                <a:gd name="f59" fmla="+- f40 0 f1"/>
                <a:gd name="f60" fmla="*/ f43 1 255989"/>
                <a:gd name="f61" fmla="*/ f44 1 85771"/>
                <a:gd name="f62" fmla="*/ f45 1 255989"/>
                <a:gd name="f63" fmla="*/ f46 1 85771"/>
                <a:gd name="f64" fmla="*/ f47 1 255989"/>
                <a:gd name="f65" fmla="*/ f48 1 85771"/>
                <a:gd name="f66" fmla="*/ f49 1 255989"/>
                <a:gd name="f67" fmla="*/ f50 1 85771"/>
                <a:gd name="f68" fmla="*/ f51 1 255989"/>
                <a:gd name="f69" fmla="*/ f52 1 85771"/>
                <a:gd name="f70" fmla="*/ f53 1 255989"/>
                <a:gd name="f71" fmla="*/ f54 1 85771"/>
                <a:gd name="f72" fmla="*/ f55 1 255989"/>
                <a:gd name="f73" fmla="*/ f56 1 85771"/>
                <a:gd name="f74" fmla="*/ f57 1 255989"/>
                <a:gd name="f75" fmla="*/ f58 1 85771"/>
                <a:gd name="f76" fmla="*/ f34 1 f41"/>
                <a:gd name="f77" fmla="*/ f35 1 f41"/>
                <a:gd name="f78" fmla="*/ f34 1 f42"/>
                <a:gd name="f79" fmla="*/ f36 1 f42"/>
                <a:gd name="f80" fmla="*/ f60 1 f41"/>
                <a:gd name="f81" fmla="*/ f61 1 f42"/>
                <a:gd name="f82" fmla="*/ f62 1 f41"/>
                <a:gd name="f83" fmla="*/ f63 1 f42"/>
                <a:gd name="f84" fmla="*/ f64 1 f41"/>
                <a:gd name="f85" fmla="*/ f65 1 f42"/>
                <a:gd name="f86" fmla="*/ f66 1 f41"/>
                <a:gd name="f87" fmla="*/ f67 1 f42"/>
                <a:gd name="f88" fmla="*/ f68 1 f41"/>
                <a:gd name="f89" fmla="*/ f69 1 f42"/>
                <a:gd name="f90" fmla="*/ f70 1 f41"/>
                <a:gd name="f91" fmla="*/ f71 1 f42"/>
                <a:gd name="f92" fmla="*/ f72 1 f41"/>
                <a:gd name="f93" fmla="*/ f73 1 f42"/>
                <a:gd name="f94" fmla="*/ f74 1 f41"/>
                <a:gd name="f95" fmla="*/ f75 1 f42"/>
                <a:gd name="f96" fmla="*/ f76 f32 1"/>
                <a:gd name="f97" fmla="*/ f77 f32 1"/>
                <a:gd name="f98" fmla="*/ f79 f33 1"/>
                <a:gd name="f99" fmla="*/ f78 f33 1"/>
                <a:gd name="f100" fmla="*/ f80 f32 1"/>
                <a:gd name="f101" fmla="*/ f81 f33 1"/>
                <a:gd name="f102" fmla="*/ f82 f32 1"/>
                <a:gd name="f103" fmla="*/ f83 f33 1"/>
                <a:gd name="f104" fmla="*/ f84 f32 1"/>
                <a:gd name="f105" fmla="*/ f85 f33 1"/>
                <a:gd name="f106" fmla="*/ f86 f32 1"/>
                <a:gd name="f107" fmla="*/ f87 f33 1"/>
                <a:gd name="f108" fmla="*/ f88 f32 1"/>
                <a:gd name="f109" fmla="*/ f89 f33 1"/>
                <a:gd name="f110" fmla="*/ f90 f32 1"/>
                <a:gd name="f111" fmla="*/ f91 f33 1"/>
                <a:gd name="f112" fmla="*/ f92 f32 1"/>
                <a:gd name="f113" fmla="*/ f93 f33 1"/>
                <a:gd name="f114" fmla="*/ f94 f32 1"/>
                <a:gd name="f115" fmla="*/ f95 f33 1"/>
              </a:gdLst>
              <a:ahLst/>
              <a:cxnLst>
                <a:cxn ang="3cd4">
                  <a:pos x="hc" y="t"/>
                </a:cxn>
                <a:cxn ang="0">
                  <a:pos x="r" y="vc"/>
                </a:cxn>
                <a:cxn ang="cd4">
                  <a:pos x="hc" y="b"/>
                </a:cxn>
                <a:cxn ang="cd2">
                  <a:pos x="l" y="vc"/>
                </a:cxn>
                <a:cxn ang="f59">
                  <a:pos x="f100" y="f101"/>
                </a:cxn>
                <a:cxn ang="f59">
                  <a:pos x="f102" y="f103"/>
                </a:cxn>
                <a:cxn ang="f59">
                  <a:pos x="f104" y="f105"/>
                </a:cxn>
                <a:cxn ang="f59">
                  <a:pos x="f106" y="f107"/>
                </a:cxn>
                <a:cxn ang="f59">
                  <a:pos x="f108" y="f109"/>
                </a:cxn>
                <a:cxn ang="f59">
                  <a:pos x="f110" y="f111"/>
                </a:cxn>
                <a:cxn ang="f59">
                  <a:pos x="f110" y="f111"/>
                </a:cxn>
                <a:cxn ang="f59">
                  <a:pos x="f112" y="f113"/>
                </a:cxn>
                <a:cxn ang="f59">
                  <a:pos x="f114" y="f115"/>
                </a:cxn>
                <a:cxn ang="f59">
                  <a:pos x="f100" y="f101"/>
                </a:cxn>
              </a:cxnLst>
              <a:rect l="f96" t="f99" r="f97" b="f98"/>
              <a:pathLst>
                <a:path w="255989" h="85771">
                  <a:moveTo>
                    <a:pt x="f8" y="f9"/>
                  </a:moveTo>
                  <a:cubicBezTo>
                    <a:pt x="f10" y="f11"/>
                    <a:pt x="f12" y="f12"/>
                    <a:pt x="f9" y="f10"/>
                  </a:cubicBezTo>
                  <a:cubicBezTo>
                    <a:pt x="f11" y="f13"/>
                    <a:pt x="f12" y="f14"/>
                    <a:pt x="f10" y="f15"/>
                  </a:cubicBezTo>
                  <a:lnTo>
                    <a:pt x="f16" y="f17"/>
                  </a:lnTo>
                  <a:cubicBezTo>
                    <a:pt x="f18" y="f19"/>
                    <a:pt x="f20" y="f21"/>
                    <a:pt x="f22" y="f23"/>
                  </a:cubicBezTo>
                  <a:cubicBezTo>
                    <a:pt x="f24" y="f25"/>
                    <a:pt x="f20" y="f26"/>
                    <a:pt x="f18" y="f27"/>
                  </a:cubicBezTo>
                  <a:lnTo>
                    <a:pt x="f18" y="f27"/>
                  </a:lnTo>
                  <a:lnTo>
                    <a:pt x="f28" y="f29"/>
                  </a:lnTo>
                  <a:lnTo>
                    <a:pt x="f30"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346">
              <a:extLst>
                <a:ext uri="{FF2B5EF4-FFF2-40B4-BE49-F238E27FC236}">
                  <a16:creationId xmlns:a16="http://schemas.microsoft.com/office/drawing/2014/main" id="{DA41E887-3F14-80E1-B3D9-35D6BBE55B8C}"/>
                </a:ext>
              </a:extLst>
            </p:cNvPr>
            <p:cNvSpPr/>
            <p:nvPr/>
          </p:nvSpPr>
          <p:spPr>
            <a:xfrm>
              <a:off x="6556924" y="5594088"/>
              <a:ext cx="150226" cy="56226"/>
            </a:xfrm>
            <a:custGeom>
              <a:avLst/>
              <a:gdLst>
                <a:gd name="f0" fmla="val 10800000"/>
                <a:gd name="f1" fmla="val 5400000"/>
                <a:gd name="f2" fmla="val 180"/>
                <a:gd name="f3" fmla="val w"/>
                <a:gd name="f4" fmla="val h"/>
                <a:gd name="f5" fmla="val 0"/>
                <a:gd name="f6" fmla="val 150225"/>
                <a:gd name="f7" fmla="val 56223"/>
                <a:gd name="f8" fmla="val 331"/>
                <a:gd name="f9" fmla="val 5412"/>
                <a:gd name="f10" fmla="val -940"/>
                <a:gd name="f11" fmla="val 9223"/>
                <a:gd name="f12" fmla="val 1601"/>
                <a:gd name="f13" fmla="val 13034"/>
                <a:gd name="f14" fmla="val 5411"/>
                <a:gd name="f15" fmla="val 14304"/>
                <a:gd name="f16" fmla="val 146414"/>
                <a:gd name="f17" fmla="val 56224"/>
                <a:gd name="f18" fmla="val 142604"/>
                <a:gd name="f19" fmla="val 54954"/>
                <a:gd name="f20" fmla="val 140063"/>
                <a:gd name="f21" fmla="val 51143"/>
                <a:gd name="f22" fmla="val 141333"/>
                <a:gd name="f23" fmla="val 47332"/>
                <a:gd name="f24" fmla="val 43521"/>
                <a:gd name="f25" fmla="val 40980"/>
                <a:gd name="f26" fmla="val 42251"/>
                <a:gd name="f27" fmla="val 330"/>
                <a:gd name="f28" fmla="+- 0 0 -90"/>
                <a:gd name="f29" fmla="*/ f3 1 150225"/>
                <a:gd name="f30" fmla="*/ f4 1 56223"/>
                <a:gd name="f31" fmla="val f5"/>
                <a:gd name="f32" fmla="val f6"/>
                <a:gd name="f33" fmla="val f7"/>
                <a:gd name="f34" fmla="*/ f28 f0 1"/>
                <a:gd name="f35" fmla="+- f33 0 f31"/>
                <a:gd name="f36" fmla="+- f32 0 f31"/>
                <a:gd name="f37" fmla="*/ f34 1 f2"/>
                <a:gd name="f38" fmla="*/ f36 1 150225"/>
                <a:gd name="f39" fmla="*/ f35 1 56223"/>
                <a:gd name="f40" fmla="*/ 331 f36 1"/>
                <a:gd name="f41" fmla="*/ 5412 f35 1"/>
                <a:gd name="f42" fmla="*/ 5411 f36 1"/>
                <a:gd name="f43" fmla="*/ 14304 f35 1"/>
                <a:gd name="f44" fmla="*/ 146414 f36 1"/>
                <a:gd name="f45" fmla="*/ 56224 f35 1"/>
                <a:gd name="f46" fmla="*/ 141333 f36 1"/>
                <a:gd name="f47" fmla="*/ 47332 f35 1"/>
                <a:gd name="f48" fmla="*/ 150225 f36 1"/>
                <a:gd name="f49" fmla="*/ 42251 f35 1"/>
                <a:gd name="f50" fmla="*/ 9223 f36 1"/>
                <a:gd name="f51" fmla="*/ 330 f35 1"/>
                <a:gd name="f52" fmla="+- f37 0 f1"/>
                <a:gd name="f53" fmla="*/ f40 1 150225"/>
                <a:gd name="f54" fmla="*/ f41 1 56223"/>
                <a:gd name="f55" fmla="*/ f42 1 150225"/>
                <a:gd name="f56" fmla="*/ f43 1 56223"/>
                <a:gd name="f57" fmla="*/ f44 1 150225"/>
                <a:gd name="f58" fmla="*/ f45 1 56223"/>
                <a:gd name="f59" fmla="*/ f46 1 150225"/>
                <a:gd name="f60" fmla="*/ f47 1 56223"/>
                <a:gd name="f61" fmla="*/ f48 1 150225"/>
                <a:gd name="f62" fmla="*/ f49 1 56223"/>
                <a:gd name="f63" fmla="*/ f50 1 150225"/>
                <a:gd name="f64" fmla="*/ f51 1 56223"/>
                <a:gd name="f65" fmla="*/ f31 1 f38"/>
                <a:gd name="f66" fmla="*/ f32 1 f38"/>
                <a:gd name="f67" fmla="*/ f31 1 f39"/>
                <a:gd name="f68" fmla="*/ f33 1 f39"/>
                <a:gd name="f69" fmla="*/ f53 1 f38"/>
                <a:gd name="f70" fmla="*/ f54 1 f39"/>
                <a:gd name="f71" fmla="*/ f55 1 f38"/>
                <a:gd name="f72" fmla="*/ f56 1 f39"/>
                <a:gd name="f73" fmla="*/ f57 1 f38"/>
                <a:gd name="f74" fmla="*/ f58 1 f39"/>
                <a:gd name="f75" fmla="*/ f59 1 f38"/>
                <a:gd name="f76" fmla="*/ f60 1 f39"/>
                <a:gd name="f77" fmla="*/ f61 1 f38"/>
                <a:gd name="f78" fmla="*/ f62 1 f39"/>
                <a:gd name="f79" fmla="*/ f63 1 f38"/>
                <a:gd name="f80" fmla="*/ f64 1 f39"/>
                <a:gd name="f81" fmla="*/ f65 f29 1"/>
                <a:gd name="f82" fmla="*/ f66 f29 1"/>
                <a:gd name="f83" fmla="*/ f68 f30 1"/>
                <a:gd name="f84" fmla="*/ f67 f30 1"/>
                <a:gd name="f85" fmla="*/ f69 f29 1"/>
                <a:gd name="f86" fmla="*/ f70 f30 1"/>
                <a:gd name="f87" fmla="*/ f71 f29 1"/>
                <a:gd name="f88" fmla="*/ f72 f30 1"/>
                <a:gd name="f89" fmla="*/ f73 f29 1"/>
                <a:gd name="f90" fmla="*/ f74 f30 1"/>
                <a:gd name="f91" fmla="*/ f75 f29 1"/>
                <a:gd name="f92" fmla="*/ f76 f30 1"/>
                <a:gd name="f93" fmla="*/ f77 f29 1"/>
                <a:gd name="f94" fmla="*/ f78 f30 1"/>
                <a:gd name="f95" fmla="*/ f79 f29 1"/>
                <a:gd name="f96" fmla="*/ f80 f30 1"/>
              </a:gdLst>
              <a:ahLst/>
              <a:cxnLst>
                <a:cxn ang="3cd4">
                  <a:pos x="hc" y="t"/>
                </a:cxn>
                <a:cxn ang="0">
                  <a:pos x="r" y="vc"/>
                </a:cxn>
                <a:cxn ang="cd4">
                  <a:pos x="hc" y="b"/>
                </a:cxn>
                <a:cxn ang="cd2">
                  <a:pos x="l" y="vc"/>
                </a:cxn>
                <a:cxn ang="f52">
                  <a:pos x="f85" y="f86"/>
                </a:cxn>
                <a:cxn ang="f52">
                  <a:pos x="f87" y="f88"/>
                </a:cxn>
                <a:cxn ang="f52">
                  <a:pos x="f87" y="f88"/>
                </a:cxn>
                <a:cxn ang="f52">
                  <a:pos x="f89" y="f90"/>
                </a:cxn>
                <a:cxn ang="f52">
                  <a:pos x="f91" y="f92"/>
                </a:cxn>
                <a:cxn ang="f52">
                  <a:pos x="f93" y="f94"/>
                </a:cxn>
                <a:cxn ang="f52">
                  <a:pos x="f93" y="f94"/>
                </a:cxn>
                <a:cxn ang="f52">
                  <a:pos x="f95" y="f96"/>
                </a:cxn>
                <a:cxn ang="f52">
                  <a:pos x="f85" y="f86"/>
                </a:cxn>
                <a:cxn ang="f52">
                  <a:pos x="f85" y="f86"/>
                </a:cxn>
              </a:cxnLst>
              <a:rect l="f81" t="f84" r="f82" b="f83"/>
              <a:pathLst>
                <a:path w="150225" h="56223">
                  <a:moveTo>
                    <a:pt x="f8" y="f9"/>
                  </a:moveTo>
                  <a:cubicBezTo>
                    <a:pt x="f10" y="f11"/>
                    <a:pt x="f12" y="f13"/>
                    <a:pt x="f14" y="f15"/>
                  </a:cubicBezTo>
                  <a:cubicBezTo>
                    <a:pt x="f14" y="f15"/>
                    <a:pt x="f14" y="f15"/>
                    <a:pt x="f14" y="f15"/>
                  </a:cubicBezTo>
                  <a:lnTo>
                    <a:pt x="f16" y="f17"/>
                  </a:lnTo>
                  <a:cubicBezTo>
                    <a:pt x="f18" y="f19"/>
                    <a:pt x="f20" y="f21"/>
                    <a:pt x="f22" y="f23"/>
                  </a:cubicBezTo>
                  <a:cubicBezTo>
                    <a:pt x="f18" y="f24"/>
                    <a:pt x="f16" y="f25"/>
                    <a:pt x="f6" y="f26"/>
                  </a:cubicBezTo>
                  <a:lnTo>
                    <a:pt x="f6" y="f26"/>
                  </a:lnTo>
                  <a:lnTo>
                    <a:pt x="f11" y="f27"/>
                  </a:lnTo>
                  <a:cubicBezTo>
                    <a:pt x="f14" y="f10"/>
                    <a:pt x="f12" y="f12"/>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347">
              <a:extLst>
                <a:ext uri="{FF2B5EF4-FFF2-40B4-BE49-F238E27FC236}">
                  <a16:creationId xmlns:a16="http://schemas.microsoft.com/office/drawing/2014/main" id="{E70B228E-E5FD-DD3B-192C-6B12B57E59DD}"/>
                </a:ext>
              </a:extLst>
            </p:cNvPr>
            <p:cNvSpPr/>
            <p:nvPr/>
          </p:nvSpPr>
          <p:spPr>
            <a:xfrm>
              <a:off x="6697925" y="5636343"/>
              <a:ext cx="185796" cy="65279"/>
            </a:xfrm>
            <a:custGeom>
              <a:avLst/>
              <a:gdLst>
                <a:gd name="f0" fmla="val 10800000"/>
                <a:gd name="f1" fmla="val 5400000"/>
                <a:gd name="f2" fmla="val 180"/>
                <a:gd name="f3" fmla="val w"/>
                <a:gd name="f4" fmla="val h"/>
                <a:gd name="f5" fmla="val 0"/>
                <a:gd name="f6" fmla="val 185793"/>
                <a:gd name="f7" fmla="val 65283"/>
                <a:gd name="f8" fmla="val 330"/>
                <a:gd name="f9" fmla="val 5081"/>
                <a:gd name="f10" fmla="val -940"/>
                <a:gd name="f11" fmla="val 8892"/>
                <a:gd name="f12" fmla="val 1601"/>
                <a:gd name="f13" fmla="val 12703"/>
                <a:gd name="f14" fmla="val 5412"/>
                <a:gd name="f15" fmla="val 13973"/>
                <a:gd name="f16" fmla="val 164198"/>
                <a:gd name="f17" fmla="val 60974"/>
                <a:gd name="f18" fmla="val 176901"/>
                <a:gd name="f19" fmla="val 64785"/>
                <a:gd name="f20" fmla="val 179442"/>
                <a:gd name="f21" fmla="val 66056"/>
                <a:gd name="f22" fmla="val 181982"/>
                <a:gd name="f23" fmla="val 184523"/>
                <a:gd name="f24" fmla="val 62245"/>
                <a:gd name="f25" fmla="val 185794"/>
                <a:gd name="f26" fmla="val 59704"/>
                <a:gd name="f27" fmla="val 58434"/>
                <a:gd name="f28" fmla="val 57164"/>
                <a:gd name="f29" fmla="val 55893"/>
                <a:gd name="f30" fmla="val 54623"/>
                <a:gd name="f31" fmla="val 53353"/>
                <a:gd name="f32" fmla="val 183253"/>
                <a:gd name="f33" fmla="val 52082"/>
                <a:gd name="f34" fmla="val 50812"/>
                <a:gd name="f35" fmla="val 180712"/>
                <a:gd name="f36" fmla="val 9222"/>
                <a:gd name="f37" fmla="val 6682"/>
                <a:gd name="f38" fmla="val 2871"/>
                <a:gd name="f39" fmla="val 1270"/>
                <a:gd name="f40" fmla="+- 0 0 -90"/>
                <a:gd name="f41" fmla="*/ f3 1 185793"/>
                <a:gd name="f42" fmla="*/ f4 1 65283"/>
                <a:gd name="f43" fmla="val f5"/>
                <a:gd name="f44" fmla="val f6"/>
                <a:gd name="f45" fmla="val f7"/>
                <a:gd name="f46" fmla="*/ f40 f0 1"/>
                <a:gd name="f47" fmla="+- f45 0 f43"/>
                <a:gd name="f48" fmla="+- f44 0 f43"/>
                <a:gd name="f49" fmla="*/ f46 1 f2"/>
                <a:gd name="f50" fmla="*/ f48 1 185793"/>
                <a:gd name="f51" fmla="*/ f47 1 65283"/>
                <a:gd name="f52" fmla="*/ 330 f48 1"/>
                <a:gd name="f53" fmla="*/ 5081 f47 1"/>
                <a:gd name="f54" fmla="*/ 5412 f48 1"/>
                <a:gd name="f55" fmla="*/ 13973 f47 1"/>
                <a:gd name="f56" fmla="*/ 164198 f48 1"/>
                <a:gd name="f57" fmla="*/ 60974 f47 1"/>
                <a:gd name="f58" fmla="*/ 176901 f48 1"/>
                <a:gd name="f59" fmla="*/ 64785 f47 1"/>
                <a:gd name="f60" fmla="*/ 184523 f48 1"/>
                <a:gd name="f61" fmla="*/ 62245 f47 1"/>
                <a:gd name="f62" fmla="*/ 185794 f48 1"/>
                <a:gd name="f63" fmla="*/ 59704 f47 1"/>
                <a:gd name="f64" fmla="*/ 58434 f47 1"/>
                <a:gd name="f65" fmla="*/ 57164 f47 1"/>
                <a:gd name="f66" fmla="*/ 55893 f47 1"/>
                <a:gd name="f67" fmla="*/ 54623 f47 1"/>
                <a:gd name="f68" fmla="*/ 53353 f47 1"/>
                <a:gd name="f69" fmla="*/ 183253 f48 1"/>
                <a:gd name="f70" fmla="*/ 52082 f47 1"/>
                <a:gd name="f71" fmla="*/ 181982 f48 1"/>
                <a:gd name="f72" fmla="*/ 50812 f47 1"/>
                <a:gd name="f73" fmla="*/ 180712 f48 1"/>
                <a:gd name="f74" fmla="*/ 9222 f48 1"/>
                <a:gd name="f75" fmla="*/ 0 f47 1"/>
                <a:gd name="f76" fmla="+- f49 0 f1"/>
                <a:gd name="f77" fmla="*/ f52 1 185793"/>
                <a:gd name="f78" fmla="*/ f53 1 65283"/>
                <a:gd name="f79" fmla="*/ f54 1 185793"/>
                <a:gd name="f80" fmla="*/ f55 1 65283"/>
                <a:gd name="f81" fmla="*/ f56 1 185793"/>
                <a:gd name="f82" fmla="*/ f57 1 65283"/>
                <a:gd name="f83" fmla="*/ f58 1 185793"/>
                <a:gd name="f84" fmla="*/ f59 1 65283"/>
                <a:gd name="f85" fmla="*/ f60 1 185793"/>
                <a:gd name="f86" fmla="*/ f61 1 65283"/>
                <a:gd name="f87" fmla="*/ f62 1 185793"/>
                <a:gd name="f88" fmla="*/ f63 1 65283"/>
                <a:gd name="f89" fmla="*/ f64 1 65283"/>
                <a:gd name="f90" fmla="*/ f65 1 65283"/>
                <a:gd name="f91" fmla="*/ f66 1 65283"/>
                <a:gd name="f92" fmla="*/ f67 1 65283"/>
                <a:gd name="f93" fmla="*/ f68 1 65283"/>
                <a:gd name="f94" fmla="*/ f69 1 185793"/>
                <a:gd name="f95" fmla="*/ f70 1 65283"/>
                <a:gd name="f96" fmla="*/ f71 1 185793"/>
                <a:gd name="f97" fmla="*/ f72 1 65283"/>
                <a:gd name="f98" fmla="*/ f73 1 185793"/>
                <a:gd name="f99" fmla="*/ f74 1 185793"/>
                <a:gd name="f100" fmla="*/ f75 1 65283"/>
                <a:gd name="f101" fmla="*/ f43 1 f50"/>
                <a:gd name="f102" fmla="*/ f44 1 f50"/>
                <a:gd name="f103" fmla="*/ f43 1 f51"/>
                <a:gd name="f104" fmla="*/ f45 1 f51"/>
                <a:gd name="f105" fmla="*/ f77 1 f50"/>
                <a:gd name="f106" fmla="*/ f78 1 f51"/>
                <a:gd name="f107" fmla="*/ f79 1 f50"/>
                <a:gd name="f108" fmla="*/ f80 1 f51"/>
                <a:gd name="f109" fmla="*/ f81 1 f50"/>
                <a:gd name="f110" fmla="*/ f82 1 f51"/>
                <a:gd name="f111" fmla="*/ f83 1 f50"/>
                <a:gd name="f112" fmla="*/ f84 1 f51"/>
                <a:gd name="f113" fmla="*/ f85 1 f50"/>
                <a:gd name="f114" fmla="*/ f86 1 f51"/>
                <a:gd name="f115" fmla="*/ f87 1 f50"/>
                <a:gd name="f116" fmla="*/ f88 1 f51"/>
                <a:gd name="f117" fmla="*/ f89 1 f51"/>
                <a:gd name="f118" fmla="*/ f90 1 f51"/>
                <a:gd name="f119" fmla="*/ f91 1 f51"/>
                <a:gd name="f120" fmla="*/ f92 1 f51"/>
                <a:gd name="f121" fmla="*/ f93 1 f51"/>
                <a:gd name="f122" fmla="*/ f94 1 f50"/>
                <a:gd name="f123" fmla="*/ f95 1 f51"/>
                <a:gd name="f124" fmla="*/ f96 1 f50"/>
                <a:gd name="f125" fmla="*/ f97 1 f51"/>
                <a:gd name="f126" fmla="*/ f98 1 f50"/>
                <a:gd name="f127" fmla="*/ f99 1 f50"/>
                <a:gd name="f128" fmla="*/ f100 1 f51"/>
                <a:gd name="f129" fmla="*/ f101 f41 1"/>
                <a:gd name="f130" fmla="*/ f102 f41 1"/>
                <a:gd name="f131" fmla="*/ f104 f42 1"/>
                <a:gd name="f132" fmla="*/ f103 f42 1"/>
                <a:gd name="f133" fmla="*/ f105 f41 1"/>
                <a:gd name="f134" fmla="*/ f106 f42 1"/>
                <a:gd name="f135" fmla="*/ f107 f41 1"/>
                <a:gd name="f136" fmla="*/ f108 f42 1"/>
                <a:gd name="f137" fmla="*/ f109 f41 1"/>
                <a:gd name="f138" fmla="*/ f110 f42 1"/>
                <a:gd name="f139" fmla="*/ f111 f41 1"/>
                <a:gd name="f140" fmla="*/ f112 f42 1"/>
                <a:gd name="f141" fmla="*/ f113 f41 1"/>
                <a:gd name="f142" fmla="*/ f114 f42 1"/>
                <a:gd name="f143" fmla="*/ f115 f41 1"/>
                <a:gd name="f144" fmla="*/ f116 f42 1"/>
                <a:gd name="f145" fmla="*/ f117 f42 1"/>
                <a:gd name="f146" fmla="*/ f118 f42 1"/>
                <a:gd name="f147" fmla="*/ f119 f42 1"/>
                <a:gd name="f148" fmla="*/ f120 f42 1"/>
                <a:gd name="f149" fmla="*/ f121 f42 1"/>
                <a:gd name="f150" fmla="*/ f122 f41 1"/>
                <a:gd name="f151" fmla="*/ f123 f42 1"/>
                <a:gd name="f152" fmla="*/ f124 f41 1"/>
                <a:gd name="f153" fmla="*/ f125 f42 1"/>
                <a:gd name="f154" fmla="*/ f126 f41 1"/>
                <a:gd name="f155" fmla="*/ f127 f41 1"/>
                <a:gd name="f156" fmla="*/ f128 f42 1"/>
              </a:gdLst>
              <a:ahLst/>
              <a:cxnLst>
                <a:cxn ang="3cd4">
                  <a:pos x="hc" y="t"/>
                </a:cxn>
                <a:cxn ang="0">
                  <a:pos x="r" y="vc"/>
                </a:cxn>
                <a:cxn ang="cd4">
                  <a:pos x="hc" y="b"/>
                </a:cxn>
                <a:cxn ang="cd2">
                  <a:pos x="l" y="vc"/>
                </a:cxn>
                <a:cxn ang="f76">
                  <a:pos x="f133" y="f134"/>
                </a:cxn>
                <a:cxn ang="f76">
                  <a:pos x="f135" y="f136"/>
                </a:cxn>
                <a:cxn ang="f76">
                  <a:pos x="f137" y="f138"/>
                </a:cxn>
                <a:cxn ang="f76">
                  <a:pos x="f139" y="f140"/>
                </a:cxn>
                <a:cxn ang="f76">
                  <a:pos x="f141" y="f142"/>
                </a:cxn>
                <a:cxn ang="f76">
                  <a:pos x="f143" y="f138"/>
                </a:cxn>
                <a:cxn ang="f76">
                  <a:pos x="f143" y="f144"/>
                </a:cxn>
                <a:cxn ang="f76">
                  <a:pos x="f143" y="f144"/>
                </a:cxn>
                <a:cxn ang="f76">
                  <a:pos x="f143" y="f145"/>
                </a:cxn>
                <a:cxn ang="f76">
                  <a:pos x="f143" y="f146"/>
                </a:cxn>
                <a:cxn ang="f76">
                  <a:pos x="f143" y="f147"/>
                </a:cxn>
                <a:cxn ang="f76">
                  <a:pos x="f143" y="f148"/>
                </a:cxn>
                <a:cxn ang="f76">
                  <a:pos x="f143" y="f148"/>
                </a:cxn>
                <a:cxn ang="f76">
                  <a:pos x="f141" y="f149"/>
                </a:cxn>
                <a:cxn ang="f76">
                  <a:pos x="f141" y="f149"/>
                </a:cxn>
                <a:cxn ang="f76">
                  <a:pos x="f150" y="f151"/>
                </a:cxn>
                <a:cxn ang="f76">
                  <a:pos x="f152" y="f153"/>
                </a:cxn>
                <a:cxn ang="f76">
                  <a:pos x="f152" y="f153"/>
                </a:cxn>
                <a:cxn ang="f76">
                  <a:pos x="f154" y="f153"/>
                </a:cxn>
                <a:cxn ang="f76">
                  <a:pos x="f154" y="f153"/>
                </a:cxn>
                <a:cxn ang="f76">
                  <a:pos x="f155" y="f156"/>
                </a:cxn>
                <a:cxn ang="f76">
                  <a:pos x="f133" y="f134"/>
                </a:cxn>
                <a:cxn ang="f76">
                  <a:pos x="f133" y="f134"/>
                </a:cxn>
              </a:cxnLst>
              <a:rect l="f129" t="f132" r="f130" b="f131"/>
              <a:pathLst>
                <a:path w="185793" h="65283">
                  <a:moveTo>
                    <a:pt x="f8" y="f9"/>
                  </a:moveTo>
                  <a:cubicBezTo>
                    <a:pt x="f10" y="f11"/>
                    <a:pt x="f12" y="f13"/>
                    <a:pt x="f14" y="f15"/>
                  </a:cubicBezTo>
                  <a:lnTo>
                    <a:pt x="f16" y="f17"/>
                  </a:lnTo>
                  <a:lnTo>
                    <a:pt x="f18" y="f19"/>
                  </a:lnTo>
                  <a:cubicBezTo>
                    <a:pt x="f20" y="f21"/>
                    <a:pt x="f22" y="f19"/>
                    <a:pt x="f23" y="f24"/>
                  </a:cubicBezTo>
                  <a:cubicBezTo>
                    <a:pt x="f23" y="f24"/>
                    <a:pt x="f25" y="f17"/>
                    <a:pt x="f25" y="f17"/>
                  </a:cubicBezTo>
                  <a:cubicBezTo>
                    <a:pt x="f25" y="f17"/>
                    <a:pt x="f25" y="f26"/>
                    <a:pt x="f25" y="f26"/>
                  </a:cubicBezTo>
                  <a:lnTo>
                    <a:pt x="f25" y="f26"/>
                  </a:lnTo>
                  <a:cubicBezTo>
                    <a:pt x="f25" y="f26"/>
                    <a:pt x="f25" y="f26"/>
                    <a:pt x="f25" y="f27"/>
                  </a:cubicBezTo>
                  <a:cubicBezTo>
                    <a:pt x="f25" y="f28"/>
                    <a:pt x="f25" y="f28"/>
                    <a:pt x="f25" y="f28"/>
                  </a:cubicBezTo>
                  <a:cubicBezTo>
                    <a:pt x="f25" y="f28"/>
                    <a:pt x="f25" y="f29"/>
                    <a:pt x="f25" y="f29"/>
                  </a:cubicBezTo>
                  <a:lnTo>
                    <a:pt x="f25" y="f30"/>
                  </a:lnTo>
                  <a:lnTo>
                    <a:pt x="f25" y="f30"/>
                  </a:lnTo>
                  <a:lnTo>
                    <a:pt x="f23" y="f31"/>
                  </a:lnTo>
                  <a:lnTo>
                    <a:pt x="f23" y="f31"/>
                  </a:lnTo>
                  <a:lnTo>
                    <a:pt x="f32" y="f33"/>
                  </a:lnTo>
                  <a:lnTo>
                    <a:pt x="f22" y="f34"/>
                  </a:lnTo>
                  <a:lnTo>
                    <a:pt x="f22" y="f34"/>
                  </a:lnTo>
                  <a:lnTo>
                    <a:pt x="f35" y="f34"/>
                  </a:lnTo>
                  <a:lnTo>
                    <a:pt x="f35" y="f34"/>
                  </a:lnTo>
                  <a:lnTo>
                    <a:pt x="f36" y="f5"/>
                  </a:lnTo>
                  <a:cubicBezTo>
                    <a:pt x="f37" y="f5"/>
                    <a:pt x="f38" y="f3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348">
              <a:extLst>
                <a:ext uri="{FF2B5EF4-FFF2-40B4-BE49-F238E27FC236}">
                  <a16:creationId xmlns:a16="http://schemas.microsoft.com/office/drawing/2014/main" id="{23067A4C-A98A-6C28-1B42-368B03B68768}"/>
                </a:ext>
              </a:extLst>
            </p:cNvPr>
            <p:cNvSpPr/>
            <p:nvPr/>
          </p:nvSpPr>
          <p:spPr>
            <a:xfrm>
              <a:off x="1092451" y="4283470"/>
              <a:ext cx="259140" cy="92729"/>
            </a:xfrm>
            <a:custGeom>
              <a:avLst/>
              <a:gdLst>
                <a:gd name="f0" fmla="val 10800000"/>
                <a:gd name="f1" fmla="val 5400000"/>
                <a:gd name="f2" fmla="val 180"/>
                <a:gd name="f3" fmla="val w"/>
                <a:gd name="f4" fmla="val h"/>
                <a:gd name="f5" fmla="val 0"/>
                <a:gd name="f6" fmla="val 259139"/>
                <a:gd name="f7" fmla="val 92732"/>
                <a:gd name="f8" fmla="val 255329"/>
                <a:gd name="f9" fmla="val 251518"/>
                <a:gd name="f10" fmla="val 91462"/>
                <a:gd name="f11" fmla="val 248977"/>
                <a:gd name="f12" fmla="val 87651"/>
                <a:gd name="f13" fmla="val 250248"/>
                <a:gd name="f14" fmla="val 83840"/>
                <a:gd name="f15" fmla="val 80029"/>
                <a:gd name="f16" fmla="val 77488"/>
                <a:gd name="f17" fmla="val 259140"/>
                <a:gd name="f18" fmla="val 78759"/>
                <a:gd name="f19" fmla="val 3811"/>
                <a:gd name="f20" fmla="val 7622"/>
                <a:gd name="f21" fmla="val 1270"/>
                <a:gd name="f22" fmla="val 10162"/>
                <a:gd name="f23" fmla="val 5081"/>
                <a:gd name="f24" fmla="val 8892"/>
                <a:gd name="f25" fmla="val 12703"/>
                <a:gd name="f26" fmla="val 15243"/>
                <a:gd name="f27" fmla="val 13973"/>
                <a:gd name="f28" fmla="val 17784"/>
                <a:gd name="f29" fmla="+- 0 0 -90"/>
                <a:gd name="f30" fmla="*/ f3 1 259139"/>
                <a:gd name="f31" fmla="*/ f4 1 92732"/>
                <a:gd name="f32" fmla="val f5"/>
                <a:gd name="f33" fmla="val f6"/>
                <a:gd name="f34" fmla="val f7"/>
                <a:gd name="f35" fmla="*/ f29 f0 1"/>
                <a:gd name="f36" fmla="+- f34 0 f32"/>
                <a:gd name="f37" fmla="+- f33 0 f32"/>
                <a:gd name="f38" fmla="*/ f35 1 f2"/>
                <a:gd name="f39" fmla="*/ f37 1 259139"/>
                <a:gd name="f40" fmla="*/ f36 1 92732"/>
                <a:gd name="f41" fmla="*/ 255329 f37 1"/>
                <a:gd name="f42" fmla="*/ 92732 f36 1"/>
                <a:gd name="f43" fmla="*/ 250248 f37 1"/>
                <a:gd name="f44" fmla="*/ 83840 f36 1"/>
                <a:gd name="f45" fmla="*/ 259140 f37 1"/>
                <a:gd name="f46" fmla="*/ 78759 f36 1"/>
                <a:gd name="f47" fmla="*/ 3811 f37 1"/>
                <a:gd name="f48" fmla="*/ 0 f36 1"/>
                <a:gd name="f49" fmla="*/ 8892 f37 1"/>
                <a:gd name="f50" fmla="*/ 8892 f36 1"/>
                <a:gd name="f51" fmla="*/ 0 f37 1"/>
                <a:gd name="f52" fmla="*/ 13973 f36 1"/>
                <a:gd name="f53" fmla="*/ 10162 f37 1"/>
                <a:gd name="f54" fmla="*/ 17784 f36 1"/>
                <a:gd name="f55" fmla="*/ 91462 f36 1"/>
                <a:gd name="f56" fmla="+- f38 0 f1"/>
                <a:gd name="f57" fmla="*/ f41 1 259139"/>
                <a:gd name="f58" fmla="*/ f42 1 92732"/>
                <a:gd name="f59" fmla="*/ f43 1 259139"/>
                <a:gd name="f60" fmla="*/ f44 1 92732"/>
                <a:gd name="f61" fmla="*/ f45 1 259139"/>
                <a:gd name="f62" fmla="*/ f46 1 92732"/>
                <a:gd name="f63" fmla="*/ f47 1 259139"/>
                <a:gd name="f64" fmla="*/ f48 1 92732"/>
                <a:gd name="f65" fmla="*/ f49 1 259139"/>
                <a:gd name="f66" fmla="*/ f50 1 92732"/>
                <a:gd name="f67" fmla="*/ f51 1 259139"/>
                <a:gd name="f68" fmla="*/ f52 1 92732"/>
                <a:gd name="f69" fmla="*/ f53 1 259139"/>
                <a:gd name="f70" fmla="*/ f54 1 92732"/>
                <a:gd name="f71" fmla="*/ f55 1 92732"/>
                <a:gd name="f72" fmla="*/ f32 1 f39"/>
                <a:gd name="f73" fmla="*/ f33 1 f39"/>
                <a:gd name="f74" fmla="*/ f32 1 f40"/>
                <a:gd name="f75" fmla="*/ f34 1 f40"/>
                <a:gd name="f76" fmla="*/ f57 1 f39"/>
                <a:gd name="f77" fmla="*/ f58 1 f40"/>
                <a:gd name="f78" fmla="*/ f59 1 f39"/>
                <a:gd name="f79" fmla="*/ f60 1 f40"/>
                <a:gd name="f80" fmla="*/ f61 1 f39"/>
                <a:gd name="f81" fmla="*/ f62 1 f40"/>
                <a:gd name="f82" fmla="*/ f63 1 f39"/>
                <a:gd name="f83" fmla="*/ f64 1 f40"/>
                <a:gd name="f84" fmla="*/ f65 1 f39"/>
                <a:gd name="f85" fmla="*/ f66 1 f40"/>
                <a:gd name="f86" fmla="*/ f67 1 f39"/>
                <a:gd name="f87" fmla="*/ f68 1 f40"/>
                <a:gd name="f88" fmla="*/ f69 1 f39"/>
                <a:gd name="f89" fmla="*/ f70 1 f40"/>
                <a:gd name="f90" fmla="*/ f71 1 f40"/>
                <a:gd name="f91" fmla="*/ f72 f30 1"/>
                <a:gd name="f92" fmla="*/ f73 f30 1"/>
                <a:gd name="f93" fmla="*/ f75 f31 1"/>
                <a:gd name="f94" fmla="*/ f74 f31 1"/>
                <a:gd name="f95" fmla="*/ f76 f30 1"/>
                <a:gd name="f96" fmla="*/ f77 f31 1"/>
                <a:gd name="f97" fmla="*/ f78 f30 1"/>
                <a:gd name="f98" fmla="*/ f79 f31 1"/>
                <a:gd name="f99" fmla="*/ f80 f30 1"/>
                <a:gd name="f100" fmla="*/ f81 f31 1"/>
                <a:gd name="f101" fmla="*/ f82 f30 1"/>
                <a:gd name="f102" fmla="*/ f83 f31 1"/>
                <a:gd name="f103" fmla="*/ f84 f30 1"/>
                <a:gd name="f104" fmla="*/ f85 f31 1"/>
                <a:gd name="f105" fmla="*/ f86 f30 1"/>
                <a:gd name="f106" fmla="*/ f87 f31 1"/>
                <a:gd name="f107" fmla="*/ f88 f30 1"/>
                <a:gd name="f108" fmla="*/ f89 f31 1"/>
                <a:gd name="f109" fmla="*/ f90 f31 1"/>
              </a:gdLst>
              <a:ahLst/>
              <a:cxnLst>
                <a:cxn ang="3cd4">
                  <a:pos x="hc" y="t"/>
                </a:cxn>
                <a:cxn ang="0">
                  <a:pos x="r" y="vc"/>
                </a:cxn>
                <a:cxn ang="cd4">
                  <a:pos x="hc" y="b"/>
                </a:cxn>
                <a:cxn ang="cd2">
                  <a:pos x="l" y="vc"/>
                </a:cxn>
                <a:cxn ang="f56">
                  <a:pos x="f95" y="f96"/>
                </a:cxn>
                <a:cxn ang="f56">
                  <a:pos x="f97" y="f98"/>
                </a:cxn>
                <a:cxn ang="f56">
                  <a:pos x="f99" y="f100"/>
                </a:cxn>
                <a:cxn ang="f56">
                  <a:pos x="f99" y="f100"/>
                </a:cxn>
                <a:cxn ang="f56">
                  <a:pos x="f101" y="f102"/>
                </a:cxn>
                <a:cxn ang="f56">
                  <a:pos x="f101" y="f102"/>
                </a:cxn>
                <a:cxn ang="f56">
                  <a:pos x="f103" y="f104"/>
                </a:cxn>
                <a:cxn ang="f56">
                  <a:pos x="f103" y="f104"/>
                </a:cxn>
                <a:cxn ang="f56">
                  <a:pos x="f105" y="f106"/>
                </a:cxn>
                <a:cxn ang="f56">
                  <a:pos x="f105" y="f106"/>
                </a:cxn>
                <a:cxn ang="f56">
                  <a:pos x="f107" y="f108"/>
                </a:cxn>
                <a:cxn ang="f56">
                  <a:pos x="f97" y="f109"/>
                </a:cxn>
                <a:cxn ang="f56">
                  <a:pos x="f95" y="f96"/>
                </a:cxn>
              </a:cxnLst>
              <a:rect l="f91" t="f94" r="f92" b="f93"/>
              <a:pathLst>
                <a:path w="259139" h="92732">
                  <a:moveTo>
                    <a:pt x="f8" y="f7"/>
                  </a:moveTo>
                  <a:cubicBezTo>
                    <a:pt x="f9" y="f10"/>
                    <a:pt x="f11" y="f12"/>
                    <a:pt x="f13" y="f14"/>
                  </a:cubicBezTo>
                  <a:cubicBezTo>
                    <a:pt x="f9" y="f15"/>
                    <a:pt x="f8" y="f16"/>
                    <a:pt x="f17" y="f18"/>
                  </a:cubicBezTo>
                  <a:lnTo>
                    <a:pt x="f17" y="f18"/>
                  </a:lnTo>
                  <a:lnTo>
                    <a:pt x="f19" y="f5"/>
                  </a:lnTo>
                  <a:lnTo>
                    <a:pt x="f19" y="f5"/>
                  </a:lnTo>
                  <a:cubicBezTo>
                    <a:pt x="f20" y="f21"/>
                    <a:pt x="f22" y="f23"/>
                    <a:pt x="f24" y="f24"/>
                  </a:cubicBezTo>
                  <a:cubicBezTo>
                    <a:pt x="f24" y="f24"/>
                    <a:pt x="f24" y="f24"/>
                    <a:pt x="f24" y="f24"/>
                  </a:cubicBezTo>
                  <a:cubicBezTo>
                    <a:pt x="f20" y="f25"/>
                    <a:pt x="f19" y="f26"/>
                    <a:pt x="f5" y="f27"/>
                  </a:cubicBezTo>
                  <a:cubicBezTo>
                    <a:pt x="f5" y="f27"/>
                    <a:pt x="f5" y="f27"/>
                    <a:pt x="f5" y="f27"/>
                  </a:cubicBezTo>
                  <a:lnTo>
                    <a:pt x="f22" y="f28"/>
                  </a:lnTo>
                  <a:lnTo>
                    <a:pt x="f13" y="f10"/>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349">
              <a:extLst>
                <a:ext uri="{FF2B5EF4-FFF2-40B4-BE49-F238E27FC236}">
                  <a16:creationId xmlns:a16="http://schemas.microsoft.com/office/drawing/2014/main" id="{DF4DF860-0F05-11DF-57EA-571FD8789E9D}"/>
                </a:ext>
              </a:extLst>
            </p:cNvPr>
            <p:cNvSpPr/>
            <p:nvPr/>
          </p:nvSpPr>
          <p:spPr>
            <a:xfrm>
              <a:off x="1342366" y="4363023"/>
              <a:ext cx="54013" cy="25877"/>
            </a:xfrm>
            <a:custGeom>
              <a:avLst/>
              <a:gdLst>
                <a:gd name="f0" fmla="val 10800000"/>
                <a:gd name="f1" fmla="val 5400000"/>
                <a:gd name="f2" fmla="val 180"/>
                <a:gd name="f3" fmla="val w"/>
                <a:gd name="f4" fmla="val h"/>
                <a:gd name="f5" fmla="val 0"/>
                <a:gd name="f6" fmla="val 54013"/>
                <a:gd name="f7" fmla="val 25882"/>
                <a:gd name="f8" fmla="val 330"/>
                <a:gd name="f9" fmla="val 4287"/>
                <a:gd name="f10" fmla="val -940"/>
                <a:gd name="f11" fmla="val 8098"/>
                <a:gd name="f12" fmla="val 1601"/>
                <a:gd name="f13" fmla="val 11909"/>
                <a:gd name="f14" fmla="val 5412"/>
                <a:gd name="f15" fmla="val 13179"/>
                <a:gd name="f16" fmla="val 15574"/>
                <a:gd name="f17" fmla="val 16990"/>
                <a:gd name="f18" fmla="val 44791"/>
                <a:gd name="f19" fmla="val 46061"/>
                <a:gd name="f20" fmla="val 47331"/>
                <a:gd name="f21" fmla="val 48602"/>
                <a:gd name="f22" fmla="val 49872"/>
                <a:gd name="f23" fmla="val 51142"/>
                <a:gd name="f24" fmla="val 24612"/>
                <a:gd name="f25" fmla="val 52413"/>
                <a:gd name="f26" fmla="val 23342"/>
                <a:gd name="f27" fmla="val 53683"/>
                <a:gd name="f28" fmla="val 22072"/>
                <a:gd name="f29" fmla="val 54953"/>
                <a:gd name="f30" fmla="val 18261"/>
                <a:gd name="f31" fmla="val 14450"/>
                <a:gd name="f32" fmla="val 37169"/>
                <a:gd name="f33" fmla="val 9369"/>
                <a:gd name="f34" fmla="val 7952"/>
                <a:gd name="f35" fmla="val 476"/>
                <a:gd name="f36" fmla="val 4141"/>
                <a:gd name="f37" fmla="val -794"/>
                <a:gd name="f38" fmla="+- 0 0 -90"/>
                <a:gd name="f39" fmla="*/ f3 1 54013"/>
                <a:gd name="f40" fmla="*/ f4 1 25882"/>
                <a:gd name="f41" fmla="val f5"/>
                <a:gd name="f42" fmla="val f6"/>
                <a:gd name="f43" fmla="val f7"/>
                <a:gd name="f44" fmla="*/ f38 f0 1"/>
                <a:gd name="f45" fmla="+- f43 0 f41"/>
                <a:gd name="f46" fmla="+- f42 0 f41"/>
                <a:gd name="f47" fmla="*/ f44 1 f2"/>
                <a:gd name="f48" fmla="*/ f46 1 54013"/>
                <a:gd name="f49" fmla="*/ f45 1 25882"/>
                <a:gd name="f50" fmla="*/ 330 f46 1"/>
                <a:gd name="f51" fmla="*/ 4287 f45 1"/>
                <a:gd name="f52" fmla="*/ 5412 f46 1"/>
                <a:gd name="f53" fmla="*/ 13179 f45 1"/>
                <a:gd name="f54" fmla="*/ 15574 f46 1"/>
                <a:gd name="f55" fmla="*/ 16990 f45 1"/>
                <a:gd name="f56" fmla="*/ 44791 f46 1"/>
                <a:gd name="f57" fmla="*/ 25882 f45 1"/>
                <a:gd name="f58" fmla="*/ 46061 f46 1"/>
                <a:gd name="f59" fmla="*/ 47331 f46 1"/>
                <a:gd name="f60" fmla="*/ 48602 f46 1"/>
                <a:gd name="f61" fmla="*/ 49872 f46 1"/>
                <a:gd name="f62" fmla="*/ 53683 f46 1"/>
                <a:gd name="f63" fmla="*/ 22072 f45 1"/>
                <a:gd name="f64" fmla="*/ 11909 f45 1"/>
                <a:gd name="f65" fmla="*/ 37169 f46 1"/>
                <a:gd name="f66" fmla="*/ 9369 f45 1"/>
                <a:gd name="f67" fmla="*/ 7952 f46 1"/>
                <a:gd name="f68" fmla="*/ 476 f45 1"/>
                <a:gd name="f69" fmla="+- f47 0 f1"/>
                <a:gd name="f70" fmla="*/ f50 1 54013"/>
                <a:gd name="f71" fmla="*/ f51 1 25882"/>
                <a:gd name="f72" fmla="*/ f52 1 54013"/>
                <a:gd name="f73" fmla="*/ f53 1 25882"/>
                <a:gd name="f74" fmla="*/ f54 1 54013"/>
                <a:gd name="f75" fmla="*/ f55 1 25882"/>
                <a:gd name="f76" fmla="*/ f56 1 54013"/>
                <a:gd name="f77" fmla="*/ f57 1 25882"/>
                <a:gd name="f78" fmla="*/ f58 1 54013"/>
                <a:gd name="f79" fmla="*/ f59 1 54013"/>
                <a:gd name="f80" fmla="*/ f60 1 54013"/>
                <a:gd name="f81" fmla="*/ f61 1 54013"/>
                <a:gd name="f82" fmla="*/ f62 1 54013"/>
                <a:gd name="f83" fmla="*/ f63 1 25882"/>
                <a:gd name="f84" fmla="*/ f64 1 25882"/>
                <a:gd name="f85" fmla="*/ f65 1 54013"/>
                <a:gd name="f86" fmla="*/ f66 1 25882"/>
                <a:gd name="f87" fmla="*/ f67 1 54013"/>
                <a:gd name="f88" fmla="*/ f68 1 25882"/>
                <a:gd name="f89" fmla="*/ f41 1 f48"/>
                <a:gd name="f90" fmla="*/ f42 1 f48"/>
                <a:gd name="f91" fmla="*/ f41 1 f49"/>
                <a:gd name="f92" fmla="*/ f43 1 f49"/>
                <a:gd name="f93" fmla="*/ f70 1 f48"/>
                <a:gd name="f94" fmla="*/ f71 1 f49"/>
                <a:gd name="f95" fmla="*/ f72 1 f48"/>
                <a:gd name="f96" fmla="*/ f73 1 f49"/>
                <a:gd name="f97" fmla="*/ f74 1 f48"/>
                <a:gd name="f98" fmla="*/ f75 1 f49"/>
                <a:gd name="f99" fmla="*/ f76 1 f48"/>
                <a:gd name="f100" fmla="*/ f77 1 f49"/>
                <a:gd name="f101" fmla="*/ f78 1 f48"/>
                <a:gd name="f102" fmla="*/ f79 1 f48"/>
                <a:gd name="f103" fmla="*/ f80 1 f48"/>
                <a:gd name="f104" fmla="*/ f81 1 f48"/>
                <a:gd name="f105" fmla="*/ f82 1 f48"/>
                <a:gd name="f106" fmla="*/ f83 1 f49"/>
                <a:gd name="f107" fmla="*/ f84 1 f49"/>
                <a:gd name="f108" fmla="*/ f85 1 f48"/>
                <a:gd name="f109" fmla="*/ f86 1 f49"/>
                <a:gd name="f110" fmla="*/ f87 1 f48"/>
                <a:gd name="f111" fmla="*/ f88 1 f49"/>
                <a:gd name="f112" fmla="*/ f89 f39 1"/>
                <a:gd name="f113" fmla="*/ f90 f39 1"/>
                <a:gd name="f114" fmla="*/ f92 f40 1"/>
                <a:gd name="f115" fmla="*/ f91 f40 1"/>
                <a:gd name="f116" fmla="*/ f93 f39 1"/>
                <a:gd name="f117" fmla="*/ f94 f40 1"/>
                <a:gd name="f118" fmla="*/ f95 f39 1"/>
                <a:gd name="f119" fmla="*/ f96 f40 1"/>
                <a:gd name="f120" fmla="*/ f97 f39 1"/>
                <a:gd name="f121" fmla="*/ f98 f40 1"/>
                <a:gd name="f122" fmla="*/ f99 f39 1"/>
                <a:gd name="f123" fmla="*/ f100 f40 1"/>
                <a:gd name="f124" fmla="*/ f101 f39 1"/>
                <a:gd name="f125" fmla="*/ f102 f39 1"/>
                <a:gd name="f126" fmla="*/ f103 f39 1"/>
                <a:gd name="f127" fmla="*/ f104 f39 1"/>
                <a:gd name="f128" fmla="*/ f105 f39 1"/>
                <a:gd name="f129" fmla="*/ f106 f40 1"/>
                <a:gd name="f130" fmla="*/ f107 f40 1"/>
                <a:gd name="f131" fmla="*/ f108 f39 1"/>
                <a:gd name="f132" fmla="*/ f109 f40 1"/>
                <a:gd name="f133" fmla="*/ f110 f39 1"/>
                <a:gd name="f134" fmla="*/ f111 f40 1"/>
              </a:gdLst>
              <a:ahLst/>
              <a:cxnLst>
                <a:cxn ang="3cd4">
                  <a:pos x="hc" y="t"/>
                </a:cxn>
                <a:cxn ang="0">
                  <a:pos x="r" y="vc"/>
                </a:cxn>
                <a:cxn ang="cd4">
                  <a:pos x="hc" y="b"/>
                </a:cxn>
                <a:cxn ang="cd2">
                  <a:pos x="l" y="vc"/>
                </a:cxn>
                <a:cxn ang="f69">
                  <a:pos x="f116" y="f117"/>
                </a:cxn>
                <a:cxn ang="f69">
                  <a:pos x="f118" y="f119"/>
                </a:cxn>
                <a:cxn ang="f69">
                  <a:pos x="f118" y="f119"/>
                </a:cxn>
                <a:cxn ang="f69">
                  <a:pos x="f120" y="f121"/>
                </a:cxn>
                <a:cxn ang="f69">
                  <a:pos x="f122" y="f123"/>
                </a:cxn>
                <a:cxn ang="f69">
                  <a:pos x="f122" y="f123"/>
                </a:cxn>
                <a:cxn ang="f69">
                  <a:pos x="f124" y="f123"/>
                </a:cxn>
                <a:cxn ang="f69">
                  <a:pos x="f125" y="f123"/>
                </a:cxn>
                <a:cxn ang="f69">
                  <a:pos x="f126" y="f123"/>
                </a:cxn>
                <a:cxn ang="f69">
                  <a:pos x="f126" y="f123"/>
                </a:cxn>
                <a:cxn ang="f69">
                  <a:pos x="f127" y="f123"/>
                </a:cxn>
                <a:cxn ang="f69">
                  <a:pos x="f127" y="f123"/>
                </a:cxn>
                <a:cxn ang="f69">
                  <a:pos x="f128" y="f129"/>
                </a:cxn>
                <a:cxn ang="f69">
                  <a:pos x="f126" y="f119"/>
                </a:cxn>
                <a:cxn ang="f69">
                  <a:pos x="f126" y="f119"/>
                </a:cxn>
                <a:cxn ang="f69">
                  <a:pos x="f122" y="f130"/>
                </a:cxn>
                <a:cxn ang="f69">
                  <a:pos x="f131" y="f132"/>
                </a:cxn>
                <a:cxn ang="f69">
                  <a:pos x="f133" y="f134"/>
                </a:cxn>
                <a:cxn ang="f69">
                  <a:pos x="f133" y="f134"/>
                </a:cxn>
                <a:cxn ang="f69">
                  <a:pos x="f116" y="f117"/>
                </a:cxn>
              </a:cxnLst>
              <a:rect l="f112" t="f115" r="f113" b="f114"/>
              <a:pathLst>
                <a:path w="54013" h="25882">
                  <a:moveTo>
                    <a:pt x="f8" y="f9"/>
                  </a:moveTo>
                  <a:cubicBezTo>
                    <a:pt x="f10" y="f11"/>
                    <a:pt x="f12" y="f13"/>
                    <a:pt x="f14" y="f15"/>
                  </a:cubicBezTo>
                  <a:cubicBezTo>
                    <a:pt x="f14" y="f15"/>
                    <a:pt x="f14" y="f15"/>
                    <a:pt x="f14" y="f15"/>
                  </a:cubicBezTo>
                  <a:lnTo>
                    <a:pt x="f16" y="f17"/>
                  </a:lnTo>
                  <a:lnTo>
                    <a:pt x="f18" y="f7"/>
                  </a:lnTo>
                  <a:lnTo>
                    <a:pt x="f18" y="f7"/>
                  </a:lnTo>
                  <a:lnTo>
                    <a:pt x="f19" y="f7"/>
                  </a:lnTo>
                  <a:lnTo>
                    <a:pt x="f20" y="f7"/>
                  </a:lnTo>
                  <a:lnTo>
                    <a:pt x="f21" y="f7"/>
                  </a:lnTo>
                  <a:lnTo>
                    <a:pt x="f21" y="f7"/>
                  </a:lnTo>
                  <a:lnTo>
                    <a:pt x="f22" y="f7"/>
                  </a:lnTo>
                  <a:lnTo>
                    <a:pt x="f22" y="f7"/>
                  </a:lnTo>
                  <a:cubicBezTo>
                    <a:pt x="f23" y="f24"/>
                    <a:pt x="f25" y="f26"/>
                    <a:pt x="f27" y="f28"/>
                  </a:cubicBezTo>
                  <a:cubicBezTo>
                    <a:pt x="f29" y="f30"/>
                    <a:pt x="f25" y="f31"/>
                    <a:pt x="f21" y="f15"/>
                  </a:cubicBezTo>
                  <a:cubicBezTo>
                    <a:pt x="f21" y="f15"/>
                    <a:pt x="f21" y="f15"/>
                    <a:pt x="f21" y="f15"/>
                  </a:cubicBezTo>
                  <a:lnTo>
                    <a:pt x="f18" y="f13"/>
                  </a:lnTo>
                  <a:lnTo>
                    <a:pt x="f32" y="f33"/>
                  </a:lnTo>
                  <a:lnTo>
                    <a:pt x="f34" y="f35"/>
                  </a:lnTo>
                  <a:lnTo>
                    <a:pt x="f34" y="f35"/>
                  </a:lnTo>
                  <a:cubicBezTo>
                    <a:pt x="f36" y="f37"/>
                    <a:pt x="f12"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350">
              <a:extLst>
                <a:ext uri="{FF2B5EF4-FFF2-40B4-BE49-F238E27FC236}">
                  <a16:creationId xmlns:a16="http://schemas.microsoft.com/office/drawing/2014/main" id="{DA0492F6-2B69-4443-AE3C-7BB4030C0A58}"/>
                </a:ext>
              </a:extLst>
            </p:cNvPr>
            <p:cNvSpPr/>
            <p:nvPr/>
          </p:nvSpPr>
          <p:spPr>
            <a:xfrm>
              <a:off x="3084271" y="829507"/>
              <a:ext cx="25402" cy="284552"/>
            </a:xfrm>
            <a:custGeom>
              <a:avLst/>
              <a:gdLst>
                <a:gd name="f0" fmla="val 10800000"/>
                <a:gd name="f1" fmla="val 5400000"/>
                <a:gd name="f2" fmla="val 180"/>
                <a:gd name="f3" fmla="val w"/>
                <a:gd name="f4" fmla="val h"/>
                <a:gd name="f5" fmla="val 0"/>
                <a:gd name="f6" fmla="val 25405"/>
                <a:gd name="f7" fmla="val 284548"/>
                <a:gd name="f8" fmla="val 10162"/>
                <a:gd name="f9" fmla="val 276926"/>
                <a:gd name="f10" fmla="val 280737"/>
                <a:gd name="f11" fmla="val 13973"/>
                <a:gd name="f12" fmla="val 17784"/>
                <a:gd name="f13" fmla="val 21595"/>
                <a:gd name="f14" fmla="val 25406"/>
                <a:gd name="f15" fmla="val 15243"/>
                <a:gd name="f16" fmla="val 3811"/>
                <a:gd name="f17" fmla="val 11433"/>
                <a:gd name="f18" fmla="val 7622"/>
                <a:gd name="f19" fmla="val 6352"/>
                <a:gd name="f20" fmla="val 271845"/>
                <a:gd name="f21" fmla="+- 0 0 -90"/>
                <a:gd name="f22" fmla="*/ f3 1 25405"/>
                <a:gd name="f23" fmla="*/ f4 1 284548"/>
                <a:gd name="f24" fmla="val f5"/>
                <a:gd name="f25" fmla="val f6"/>
                <a:gd name="f26" fmla="val f7"/>
                <a:gd name="f27" fmla="*/ f21 f0 1"/>
                <a:gd name="f28" fmla="+- f26 0 f24"/>
                <a:gd name="f29" fmla="+- f25 0 f24"/>
                <a:gd name="f30" fmla="*/ f27 1 f2"/>
                <a:gd name="f31" fmla="*/ f29 1 25405"/>
                <a:gd name="f32" fmla="*/ f28 1 284548"/>
                <a:gd name="f33" fmla="*/ 10162 f29 1"/>
                <a:gd name="f34" fmla="*/ 276926 f28 1"/>
                <a:gd name="f35" fmla="*/ 17784 f29 1"/>
                <a:gd name="f36" fmla="*/ 284548 f28 1"/>
                <a:gd name="f37" fmla="*/ 25406 f29 1"/>
                <a:gd name="f38" fmla="*/ 15243 f29 1"/>
                <a:gd name="f39" fmla="*/ 0 f28 1"/>
                <a:gd name="f40" fmla="*/ 7622 f29 1"/>
                <a:gd name="f41" fmla="*/ 7622 f28 1"/>
                <a:gd name="f42" fmla="*/ 0 f29 1"/>
                <a:gd name="f43" fmla="*/ 6352 f28 1"/>
                <a:gd name="f44" fmla="*/ 271845 f28 1"/>
                <a:gd name="f45" fmla="+- f30 0 f1"/>
                <a:gd name="f46" fmla="*/ f33 1 25405"/>
                <a:gd name="f47" fmla="*/ f34 1 284548"/>
                <a:gd name="f48" fmla="*/ f35 1 25405"/>
                <a:gd name="f49" fmla="*/ f36 1 284548"/>
                <a:gd name="f50" fmla="*/ f37 1 25405"/>
                <a:gd name="f51" fmla="*/ f38 1 25405"/>
                <a:gd name="f52" fmla="*/ f39 1 284548"/>
                <a:gd name="f53" fmla="*/ f40 1 25405"/>
                <a:gd name="f54" fmla="*/ f41 1 284548"/>
                <a:gd name="f55" fmla="*/ f42 1 25405"/>
                <a:gd name="f56" fmla="*/ f43 1 284548"/>
                <a:gd name="f57" fmla="*/ f44 1 284548"/>
                <a:gd name="f58" fmla="*/ f24 1 f31"/>
                <a:gd name="f59" fmla="*/ f25 1 f31"/>
                <a:gd name="f60" fmla="*/ f24 1 f32"/>
                <a:gd name="f61" fmla="*/ f26 1 f32"/>
                <a:gd name="f62" fmla="*/ f46 1 f31"/>
                <a:gd name="f63" fmla="*/ f47 1 f32"/>
                <a:gd name="f64" fmla="*/ f48 1 f31"/>
                <a:gd name="f65" fmla="*/ f49 1 f32"/>
                <a:gd name="f66" fmla="*/ f50 1 f31"/>
                <a:gd name="f67" fmla="*/ f51 1 f31"/>
                <a:gd name="f68" fmla="*/ f52 1 f32"/>
                <a:gd name="f69" fmla="*/ f53 1 f31"/>
                <a:gd name="f70" fmla="*/ f54 1 f32"/>
                <a:gd name="f71" fmla="*/ f55 1 f31"/>
                <a:gd name="f72" fmla="*/ f56 1 f32"/>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2 1"/>
                <a:gd name="f84" fmla="*/ f68 f23 1"/>
                <a:gd name="f85" fmla="*/ f69 f22 1"/>
                <a:gd name="f86" fmla="*/ f70 f23 1"/>
                <a:gd name="f87" fmla="*/ f71 f22 1"/>
                <a:gd name="f88" fmla="*/ f72 f23 1"/>
                <a:gd name="f89" fmla="*/ f73 f23 1"/>
              </a:gdLst>
              <a:ahLst/>
              <a:cxnLst>
                <a:cxn ang="3cd4">
                  <a:pos x="hc" y="t"/>
                </a:cxn>
                <a:cxn ang="0">
                  <a:pos x="r" y="vc"/>
                </a:cxn>
                <a:cxn ang="cd4">
                  <a:pos x="hc" y="b"/>
                </a:cxn>
                <a:cxn ang="cd2">
                  <a:pos x="l" y="vc"/>
                </a:cxn>
                <a:cxn ang="f45">
                  <a:pos x="f78" y="f79"/>
                </a:cxn>
                <a:cxn ang="f45">
                  <a:pos x="f80" y="f81"/>
                </a:cxn>
                <a:cxn ang="f45">
                  <a:pos x="f82" y="f79"/>
                </a:cxn>
                <a:cxn ang="f45">
                  <a:pos x="f82" y="f79"/>
                </a:cxn>
                <a:cxn ang="f45">
                  <a:pos x="f83" y="f84"/>
                </a:cxn>
                <a:cxn ang="f45">
                  <a:pos x="f85" y="f86"/>
                </a:cxn>
                <a:cxn ang="f45">
                  <a:pos x="f87" y="f84"/>
                </a:cxn>
                <a:cxn ang="f45">
                  <a:pos x="f87" y="f88"/>
                </a:cxn>
                <a:cxn ang="f45">
                  <a:pos x="f78" y="f89"/>
                </a:cxn>
                <a:cxn ang="f45">
                  <a:pos x="f78" y="f79"/>
                </a:cxn>
              </a:cxnLst>
              <a:rect l="f74" t="f77" r="f75" b="f76"/>
              <a:pathLst>
                <a:path w="25405" h="284548">
                  <a:moveTo>
                    <a:pt x="f8" y="f9"/>
                  </a:moveTo>
                  <a:cubicBezTo>
                    <a:pt x="f8" y="f10"/>
                    <a:pt x="f11" y="f7"/>
                    <a:pt x="f12" y="f7"/>
                  </a:cubicBezTo>
                  <a:cubicBezTo>
                    <a:pt x="f13" y="f7"/>
                    <a:pt x="f14" y="f10"/>
                    <a:pt x="f14" y="f9"/>
                  </a:cubicBezTo>
                  <a:cubicBezTo>
                    <a:pt x="f14" y="f9"/>
                    <a:pt x="f14" y="f9"/>
                    <a:pt x="f14" y="f9"/>
                  </a:cubicBezTo>
                  <a:lnTo>
                    <a:pt x="f15" y="f5"/>
                  </a:lnTo>
                  <a:cubicBezTo>
                    <a:pt x="f15" y="f16"/>
                    <a:pt x="f17" y="f18"/>
                    <a:pt x="f18" y="f18"/>
                  </a:cubicBezTo>
                  <a:cubicBezTo>
                    <a:pt x="f16" y="f18"/>
                    <a:pt x="f5" y="f16"/>
                    <a:pt x="f5" y="f5"/>
                  </a:cubicBezTo>
                  <a:lnTo>
                    <a:pt x="f5" y="f19"/>
                  </a:lnTo>
                  <a:lnTo>
                    <a:pt x="f8"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351">
              <a:extLst>
                <a:ext uri="{FF2B5EF4-FFF2-40B4-BE49-F238E27FC236}">
                  <a16:creationId xmlns:a16="http://schemas.microsoft.com/office/drawing/2014/main" id="{17359F3B-2AAF-506D-B4A7-0D6E1D554276}"/>
                </a:ext>
              </a:extLst>
            </p:cNvPr>
            <p:cNvSpPr/>
            <p:nvPr/>
          </p:nvSpPr>
          <p:spPr>
            <a:xfrm>
              <a:off x="3051243" y="0"/>
              <a:ext cx="48271" cy="838404"/>
            </a:xfrm>
            <a:custGeom>
              <a:avLst/>
              <a:gdLst>
                <a:gd name="f0" fmla="val 10800000"/>
                <a:gd name="f1" fmla="val 5400000"/>
                <a:gd name="f2" fmla="val 180"/>
                <a:gd name="f3" fmla="val w"/>
                <a:gd name="f4" fmla="val h"/>
                <a:gd name="f5" fmla="val 0"/>
                <a:gd name="f6" fmla="val 48271"/>
                <a:gd name="f7" fmla="val 838401"/>
                <a:gd name="f8" fmla="val 40649"/>
                <a:gd name="f9" fmla="val 44460"/>
                <a:gd name="f10" fmla="val 834590"/>
                <a:gd name="f11" fmla="val 830779"/>
                <a:gd name="f12" fmla="val 15243"/>
                <a:gd name="f13" fmla="val 33028"/>
                <a:gd name="f14" fmla="val 821887"/>
                <a:gd name="f15" fmla="val 31757"/>
                <a:gd name="f16" fmla="val 35568"/>
                <a:gd name="f17" fmla="val 39379"/>
                <a:gd name="f18" fmla="+- 0 0 -90"/>
                <a:gd name="f19" fmla="*/ f3 1 48271"/>
                <a:gd name="f20" fmla="*/ f4 1 838401"/>
                <a:gd name="f21" fmla="val f5"/>
                <a:gd name="f22" fmla="val f6"/>
                <a:gd name="f23" fmla="val f7"/>
                <a:gd name="f24" fmla="*/ f18 f0 1"/>
                <a:gd name="f25" fmla="+- f23 0 f21"/>
                <a:gd name="f26" fmla="+- f22 0 f21"/>
                <a:gd name="f27" fmla="*/ f24 1 f2"/>
                <a:gd name="f28" fmla="*/ f26 1 48271"/>
                <a:gd name="f29" fmla="*/ f25 1 838401"/>
                <a:gd name="f30" fmla="*/ 40649 f26 1"/>
                <a:gd name="f31" fmla="*/ 838401 f25 1"/>
                <a:gd name="f32" fmla="*/ 48271 f26 1"/>
                <a:gd name="f33" fmla="*/ 830779 f25 1"/>
                <a:gd name="f34" fmla="*/ 15243 f26 1"/>
                <a:gd name="f35" fmla="*/ 0 f25 1"/>
                <a:gd name="f36" fmla="*/ 0 f26 1"/>
                <a:gd name="f37" fmla="*/ 33028 f26 1"/>
                <a:gd name="f38" fmla="*/ 821887 f25 1"/>
                <a:gd name="f39" fmla="+- f27 0 f1"/>
                <a:gd name="f40" fmla="*/ f30 1 48271"/>
                <a:gd name="f41" fmla="*/ f31 1 838401"/>
                <a:gd name="f42" fmla="*/ f32 1 48271"/>
                <a:gd name="f43" fmla="*/ f33 1 838401"/>
                <a:gd name="f44" fmla="*/ f34 1 48271"/>
                <a:gd name="f45" fmla="*/ f35 1 838401"/>
                <a:gd name="f46" fmla="*/ f36 1 48271"/>
                <a:gd name="f47" fmla="*/ f37 1 48271"/>
                <a:gd name="f48" fmla="*/ f38 1 838401"/>
                <a:gd name="f49" fmla="*/ f21 1 f28"/>
                <a:gd name="f50" fmla="*/ f22 1 f28"/>
                <a:gd name="f51" fmla="*/ f21 1 f29"/>
                <a:gd name="f52" fmla="*/ f23 1 f29"/>
                <a:gd name="f53" fmla="*/ f40 1 f28"/>
                <a:gd name="f54" fmla="*/ f41 1 f29"/>
                <a:gd name="f55" fmla="*/ f42 1 f28"/>
                <a:gd name="f56" fmla="*/ f43 1 f29"/>
                <a:gd name="f57" fmla="*/ f44 1 f28"/>
                <a:gd name="f58" fmla="*/ f45 1 f29"/>
                <a:gd name="f59" fmla="*/ f46 1 f28"/>
                <a:gd name="f60" fmla="*/ f47 1 f28"/>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20 1"/>
                <a:gd name="f72" fmla="*/ f59 f19 1"/>
                <a:gd name="f73" fmla="*/ f60 f19 1"/>
                <a:gd name="f74" fmla="*/ f61 f20 1"/>
              </a:gdLst>
              <a:ahLst/>
              <a:cxnLst>
                <a:cxn ang="3cd4">
                  <a:pos x="hc" y="t"/>
                </a:cxn>
                <a:cxn ang="0">
                  <a:pos x="r" y="vc"/>
                </a:cxn>
                <a:cxn ang="cd4">
                  <a:pos x="hc" y="b"/>
                </a:cxn>
                <a:cxn ang="cd2">
                  <a:pos x="l" y="vc"/>
                </a:cxn>
                <a:cxn ang="f39">
                  <a:pos x="f66" y="f67"/>
                </a:cxn>
                <a:cxn ang="f39">
                  <a:pos x="f68" y="f69"/>
                </a:cxn>
                <a:cxn ang="f39">
                  <a:pos x="f68" y="f69"/>
                </a:cxn>
                <a:cxn ang="f39">
                  <a:pos x="f70" y="f71"/>
                </a:cxn>
                <a:cxn ang="f39">
                  <a:pos x="f72" y="f71"/>
                </a:cxn>
                <a:cxn ang="f39">
                  <a:pos x="f73" y="f74"/>
                </a:cxn>
                <a:cxn ang="f39">
                  <a:pos x="f73" y="f69"/>
                </a:cxn>
                <a:cxn ang="f39">
                  <a:pos x="f66" y="f67"/>
                </a:cxn>
                <a:cxn ang="f39">
                  <a:pos x="f66" y="f67"/>
                </a:cxn>
              </a:cxnLst>
              <a:rect l="f62" t="f65" r="f63" b="f64"/>
              <a:pathLst>
                <a:path w="48271" h="838401">
                  <a:moveTo>
                    <a:pt x="f8" y="f7"/>
                  </a:moveTo>
                  <a:cubicBezTo>
                    <a:pt x="f9" y="f7"/>
                    <a:pt x="f6" y="f10"/>
                    <a:pt x="f6" y="f11"/>
                  </a:cubicBezTo>
                  <a:cubicBezTo>
                    <a:pt x="f6" y="f11"/>
                    <a:pt x="f6" y="f11"/>
                    <a:pt x="f6" y="f11"/>
                  </a:cubicBezTo>
                  <a:lnTo>
                    <a:pt x="f12" y="f5"/>
                  </a:lnTo>
                  <a:lnTo>
                    <a:pt x="f5" y="f5"/>
                  </a:lnTo>
                  <a:lnTo>
                    <a:pt x="f13" y="f14"/>
                  </a:lnTo>
                  <a:lnTo>
                    <a:pt x="f13" y="f11"/>
                  </a:lnTo>
                  <a:cubicBezTo>
                    <a:pt x="f15" y="f10"/>
                    <a:pt x="f16" y="f7"/>
                    <a:pt x="f8" y="f7"/>
                  </a:cubicBezTo>
                  <a:cubicBezTo>
                    <a:pt x="f17" y="f7"/>
                    <a:pt x="f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352">
              <a:extLst>
                <a:ext uri="{FF2B5EF4-FFF2-40B4-BE49-F238E27FC236}">
                  <a16:creationId xmlns:a16="http://schemas.microsoft.com/office/drawing/2014/main" id="{BAADDBD8-4302-0017-DF66-5BD5F9A3F15E}"/>
                </a:ext>
              </a:extLst>
            </p:cNvPr>
            <p:cNvSpPr/>
            <p:nvPr/>
          </p:nvSpPr>
          <p:spPr>
            <a:xfrm>
              <a:off x="472552" y="6614476"/>
              <a:ext cx="18031" cy="34299"/>
            </a:xfrm>
            <a:custGeom>
              <a:avLst/>
              <a:gdLst>
                <a:gd name="f0" fmla="val 10800000"/>
                <a:gd name="f1" fmla="val 5400000"/>
                <a:gd name="f2" fmla="val 180"/>
                <a:gd name="f3" fmla="val w"/>
                <a:gd name="f4" fmla="val h"/>
                <a:gd name="f5" fmla="val 0"/>
                <a:gd name="f6" fmla="val 18033"/>
                <a:gd name="f7" fmla="val 34298"/>
                <a:gd name="f8" fmla="val 11433"/>
                <a:gd name="f9" fmla="val 15244"/>
                <a:gd name="f10" fmla="val 19054"/>
                <a:gd name="f11" fmla="val 30487"/>
                <a:gd name="f12" fmla="val 17784"/>
                <a:gd name="f13" fmla="val 26676"/>
                <a:gd name="f14" fmla="val 21595"/>
                <a:gd name="f15" fmla="val 3811"/>
                <a:gd name="f16" fmla="val 16514"/>
                <a:gd name="f17" fmla="val 12703"/>
                <a:gd name="f18" fmla="val 7622"/>
                <a:gd name="f19" fmla="val 8892"/>
                <a:gd name="f20" fmla="val 5081"/>
                <a:gd name="f21" fmla="val 10162"/>
                <a:gd name="f22" fmla="val 1270"/>
                <a:gd name="f23" fmla="val 6352"/>
                <a:gd name="f24" fmla="val 2541"/>
                <a:gd name="f25" fmla="val 6351"/>
                <a:gd name="f26" fmla="+- 0 0 -90"/>
                <a:gd name="f27" fmla="*/ f3 1 18033"/>
                <a:gd name="f28" fmla="*/ f4 1 34298"/>
                <a:gd name="f29" fmla="val f5"/>
                <a:gd name="f30" fmla="val f6"/>
                <a:gd name="f31" fmla="val f7"/>
                <a:gd name="f32" fmla="*/ f26 f0 1"/>
                <a:gd name="f33" fmla="+- f31 0 f29"/>
                <a:gd name="f34" fmla="+- f30 0 f29"/>
                <a:gd name="f35" fmla="*/ f32 1 f2"/>
                <a:gd name="f36" fmla="*/ f34 1 18033"/>
                <a:gd name="f37" fmla="*/ f33 1 34298"/>
                <a:gd name="f38" fmla="*/ 11433 f34 1"/>
                <a:gd name="f39" fmla="*/ 34298 f33 1"/>
                <a:gd name="f40" fmla="*/ 17784 f34 1"/>
                <a:gd name="f41" fmla="*/ 26676 f33 1"/>
                <a:gd name="f42" fmla="*/ 21595 f33 1"/>
                <a:gd name="f43" fmla="*/ 15244 f34 1"/>
                <a:gd name="f44" fmla="*/ 3811 f33 1"/>
                <a:gd name="f45" fmla="*/ 0 f33 1"/>
                <a:gd name="f46" fmla="*/ 8892 f34 1"/>
                <a:gd name="f47" fmla="*/ 8892 f33 1"/>
                <a:gd name="f48" fmla="*/ 0 f34 1"/>
                <a:gd name="f49" fmla="*/ 2541 f33 1"/>
                <a:gd name="f50" fmla="*/ 1270 f33 1"/>
                <a:gd name="f51" fmla="*/ 2541 f34 1"/>
                <a:gd name="f52" fmla="+- f35 0 f1"/>
                <a:gd name="f53" fmla="*/ f38 1 18033"/>
                <a:gd name="f54" fmla="*/ f39 1 34298"/>
                <a:gd name="f55" fmla="*/ f40 1 18033"/>
                <a:gd name="f56" fmla="*/ f41 1 34298"/>
                <a:gd name="f57" fmla="*/ f42 1 34298"/>
                <a:gd name="f58" fmla="*/ f43 1 18033"/>
                <a:gd name="f59" fmla="*/ f44 1 34298"/>
                <a:gd name="f60" fmla="*/ f45 1 34298"/>
                <a:gd name="f61" fmla="*/ f46 1 18033"/>
                <a:gd name="f62" fmla="*/ f47 1 34298"/>
                <a:gd name="f63" fmla="*/ f48 1 18033"/>
                <a:gd name="f64" fmla="*/ f49 1 34298"/>
                <a:gd name="f65" fmla="*/ f50 1 34298"/>
                <a:gd name="f66" fmla="*/ f51 1 18033"/>
                <a:gd name="f67" fmla="*/ f29 1 f36"/>
                <a:gd name="f68" fmla="*/ f30 1 f36"/>
                <a:gd name="f69" fmla="*/ f29 1 f37"/>
                <a:gd name="f70" fmla="*/ f31 1 f37"/>
                <a:gd name="f71" fmla="*/ f53 1 f36"/>
                <a:gd name="f72" fmla="*/ f54 1 f37"/>
                <a:gd name="f73" fmla="*/ f55 1 f36"/>
                <a:gd name="f74" fmla="*/ f56 1 f37"/>
                <a:gd name="f75" fmla="*/ f57 1 f37"/>
                <a:gd name="f76" fmla="*/ f58 1 f36"/>
                <a:gd name="f77" fmla="*/ f59 1 f37"/>
                <a:gd name="f78" fmla="*/ f60 1 f37"/>
                <a:gd name="f79" fmla="*/ f61 1 f36"/>
                <a:gd name="f80" fmla="*/ f62 1 f37"/>
                <a:gd name="f81" fmla="*/ f63 1 f36"/>
                <a:gd name="f82" fmla="*/ f64 1 f37"/>
                <a:gd name="f83" fmla="*/ f65 1 f37"/>
                <a:gd name="f84" fmla="*/ f66 1 f36"/>
                <a:gd name="f85" fmla="*/ f67 f27 1"/>
                <a:gd name="f86" fmla="*/ f68 f27 1"/>
                <a:gd name="f87" fmla="*/ f70 f28 1"/>
                <a:gd name="f88" fmla="*/ f69 f28 1"/>
                <a:gd name="f89" fmla="*/ f71 f27 1"/>
                <a:gd name="f90" fmla="*/ f72 f28 1"/>
                <a:gd name="f91" fmla="*/ f73 f27 1"/>
                <a:gd name="f92" fmla="*/ f74 f28 1"/>
                <a:gd name="f93" fmla="*/ f75 f28 1"/>
                <a:gd name="f94" fmla="*/ f76 f27 1"/>
                <a:gd name="f95" fmla="*/ f77 f28 1"/>
                <a:gd name="f96" fmla="*/ f78 f28 1"/>
                <a:gd name="f97" fmla="*/ f79 f27 1"/>
                <a:gd name="f98" fmla="*/ f80 f28 1"/>
                <a:gd name="f99" fmla="*/ f81 f27 1"/>
                <a:gd name="f100" fmla="*/ f82 f28 1"/>
                <a:gd name="f101" fmla="*/ f83 f28 1"/>
                <a:gd name="f102" fmla="*/ f84 f27 1"/>
              </a:gdLst>
              <a:ahLst/>
              <a:cxnLst>
                <a:cxn ang="3cd4">
                  <a:pos x="hc" y="t"/>
                </a:cxn>
                <a:cxn ang="0">
                  <a:pos x="r" y="vc"/>
                </a:cxn>
                <a:cxn ang="cd4">
                  <a:pos x="hc" y="b"/>
                </a:cxn>
                <a:cxn ang="cd2">
                  <a:pos x="l" y="vc"/>
                </a:cxn>
                <a:cxn ang="f52">
                  <a:pos x="f89" y="f90"/>
                </a:cxn>
                <a:cxn ang="f52">
                  <a:pos x="f91" y="f92"/>
                </a:cxn>
                <a:cxn ang="f52">
                  <a:pos x="f91" y="f92"/>
                </a:cxn>
                <a:cxn ang="f52">
                  <a:pos x="f91" y="f93"/>
                </a:cxn>
                <a:cxn ang="f52">
                  <a:pos x="f94" y="f95"/>
                </a:cxn>
                <a:cxn ang="f52">
                  <a:pos x="f94" y="f96"/>
                </a:cxn>
                <a:cxn ang="f52">
                  <a:pos x="f97" y="f98"/>
                </a:cxn>
                <a:cxn ang="f52">
                  <a:pos x="f99" y="f100"/>
                </a:cxn>
                <a:cxn ang="f52">
                  <a:pos x="f99" y="f101"/>
                </a:cxn>
                <a:cxn ang="f52">
                  <a:pos x="f102" y="f92"/>
                </a:cxn>
                <a:cxn ang="f52">
                  <a:pos x="f89" y="f90"/>
                </a:cxn>
                <a:cxn ang="f52">
                  <a:pos x="f89" y="f90"/>
                </a:cxn>
              </a:cxnLst>
              <a:rect l="f85" t="f88" r="f86" b="f87"/>
              <a:pathLst>
                <a:path w="18033" h="34298">
                  <a:moveTo>
                    <a:pt x="f8" y="f7"/>
                  </a:moveTo>
                  <a:cubicBezTo>
                    <a:pt x="f9" y="f7"/>
                    <a:pt x="f10" y="f11"/>
                    <a:pt x="f12" y="f13"/>
                  </a:cubicBezTo>
                  <a:cubicBezTo>
                    <a:pt x="f12" y="f13"/>
                    <a:pt x="f12" y="f13"/>
                    <a:pt x="f12" y="f13"/>
                  </a:cubicBezTo>
                  <a:lnTo>
                    <a:pt x="f12" y="f14"/>
                  </a:lnTo>
                  <a:lnTo>
                    <a:pt x="f9" y="f15"/>
                  </a:lnTo>
                  <a:lnTo>
                    <a:pt x="f9" y="f5"/>
                  </a:lnTo>
                  <a:cubicBezTo>
                    <a:pt x="f16" y="f15"/>
                    <a:pt x="f17" y="f18"/>
                    <a:pt x="f19" y="f19"/>
                  </a:cubicBezTo>
                  <a:cubicBezTo>
                    <a:pt x="f20" y="f21"/>
                    <a:pt x="f22" y="f23"/>
                    <a:pt x="f5" y="f24"/>
                  </a:cubicBezTo>
                  <a:cubicBezTo>
                    <a:pt x="f5" y="f24"/>
                    <a:pt x="f5" y="f22"/>
                    <a:pt x="f5" y="f22"/>
                  </a:cubicBezTo>
                  <a:lnTo>
                    <a:pt x="f24" y="f13"/>
                  </a:lnTo>
                  <a:cubicBezTo>
                    <a:pt x="f15" y="f11"/>
                    <a:pt x="f25" y="f7"/>
                    <a:pt x="f8" y="f7"/>
                  </a:cubicBezTo>
                  <a:cubicBezTo>
                    <a:pt x="f8" y="f7"/>
                    <a:pt x="f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353">
              <a:extLst>
                <a:ext uri="{FF2B5EF4-FFF2-40B4-BE49-F238E27FC236}">
                  <a16:creationId xmlns:a16="http://schemas.microsoft.com/office/drawing/2014/main" id="{4DF5CBE4-638F-BCF9-C031-7E5DFD86D47C}"/>
                </a:ext>
              </a:extLst>
            </p:cNvPr>
            <p:cNvSpPr/>
            <p:nvPr/>
          </p:nvSpPr>
          <p:spPr>
            <a:xfrm>
              <a:off x="1075937" y="6210522"/>
              <a:ext cx="72402" cy="642777"/>
            </a:xfrm>
            <a:custGeom>
              <a:avLst/>
              <a:gdLst>
                <a:gd name="f0" fmla="val 10800000"/>
                <a:gd name="f1" fmla="val 5400000"/>
                <a:gd name="f2" fmla="val 180"/>
                <a:gd name="f3" fmla="val w"/>
                <a:gd name="f4" fmla="val h"/>
                <a:gd name="f5" fmla="val 0"/>
                <a:gd name="f6" fmla="val 72406"/>
                <a:gd name="f7" fmla="val 642774"/>
                <a:gd name="f8" fmla="val 13973"/>
                <a:gd name="f9" fmla="val 6352"/>
                <a:gd name="f10" fmla="val 3811"/>
                <a:gd name="f11" fmla="val 11433"/>
                <a:gd name="f12" fmla="val 1270"/>
                <a:gd name="f13" fmla="val 8892"/>
                <a:gd name="f14" fmla="val 7622"/>
                <a:gd name="f15" fmla="val 6351"/>
                <a:gd name="f16" fmla="val 5081"/>
                <a:gd name="f17" fmla="val 2541"/>
                <a:gd name="f18" fmla="val 58434"/>
                <a:gd name="f19" fmla="val 72407"/>
                <a:gd name="f20" fmla="val 16514"/>
                <a:gd name="f21" fmla="+- 0 0 -90"/>
                <a:gd name="f22" fmla="*/ f3 1 72406"/>
                <a:gd name="f23" fmla="*/ f4 1 642774"/>
                <a:gd name="f24" fmla="val f5"/>
                <a:gd name="f25" fmla="val f6"/>
                <a:gd name="f26" fmla="val f7"/>
                <a:gd name="f27" fmla="*/ f21 f0 1"/>
                <a:gd name="f28" fmla="+- f26 0 f24"/>
                <a:gd name="f29" fmla="+- f25 0 f24"/>
                <a:gd name="f30" fmla="*/ f27 1 f2"/>
                <a:gd name="f31" fmla="*/ f29 1 72406"/>
                <a:gd name="f32" fmla="*/ f28 1 642774"/>
                <a:gd name="f33" fmla="*/ 13973 f29 1"/>
                <a:gd name="f34" fmla="*/ 6352 f28 1"/>
                <a:gd name="f35" fmla="*/ 8892 f29 1"/>
                <a:gd name="f36" fmla="*/ 0 f28 1"/>
                <a:gd name="f37" fmla="*/ 7622 f29 1"/>
                <a:gd name="f38" fmla="*/ 6351 f29 1"/>
                <a:gd name="f39" fmla="*/ 5081 f29 1"/>
                <a:gd name="f40" fmla="*/ 3811 f29 1"/>
                <a:gd name="f41" fmla="*/ 2541 f29 1"/>
                <a:gd name="f42" fmla="*/ 1270 f29 1"/>
                <a:gd name="f43" fmla="*/ 1270 f28 1"/>
                <a:gd name="f44" fmla="*/ 2541 f28 1"/>
                <a:gd name="f45" fmla="*/ 0 f29 1"/>
                <a:gd name="f46" fmla="*/ 3811 f28 1"/>
                <a:gd name="f47" fmla="*/ 5081 f28 1"/>
                <a:gd name="f48" fmla="*/ 58434 f29 1"/>
                <a:gd name="f49" fmla="*/ 642774 f28 1"/>
                <a:gd name="f50" fmla="*/ 72407 f29 1"/>
                <a:gd name="f51" fmla="*/ 16514 f28 1"/>
                <a:gd name="f52" fmla="+- f30 0 f1"/>
                <a:gd name="f53" fmla="*/ f33 1 72406"/>
                <a:gd name="f54" fmla="*/ f34 1 642774"/>
                <a:gd name="f55" fmla="*/ f35 1 72406"/>
                <a:gd name="f56" fmla="*/ f36 1 642774"/>
                <a:gd name="f57" fmla="*/ f37 1 72406"/>
                <a:gd name="f58" fmla="*/ f38 1 72406"/>
                <a:gd name="f59" fmla="*/ f39 1 72406"/>
                <a:gd name="f60" fmla="*/ f40 1 72406"/>
                <a:gd name="f61" fmla="*/ f41 1 72406"/>
                <a:gd name="f62" fmla="*/ f42 1 72406"/>
                <a:gd name="f63" fmla="*/ f43 1 642774"/>
                <a:gd name="f64" fmla="*/ f44 1 642774"/>
                <a:gd name="f65" fmla="*/ f45 1 72406"/>
                <a:gd name="f66" fmla="*/ f46 1 642774"/>
                <a:gd name="f67" fmla="*/ f47 1 642774"/>
                <a:gd name="f68" fmla="*/ f48 1 72406"/>
                <a:gd name="f69" fmla="*/ f49 1 642774"/>
                <a:gd name="f70" fmla="*/ f50 1 72406"/>
                <a:gd name="f71" fmla="*/ f51 1 642774"/>
                <a:gd name="f72" fmla="*/ f24 1 f31"/>
                <a:gd name="f73" fmla="*/ f25 1 f31"/>
                <a:gd name="f74" fmla="*/ f24 1 f32"/>
                <a:gd name="f75" fmla="*/ f26 1 f32"/>
                <a:gd name="f76" fmla="*/ f53 1 f31"/>
                <a:gd name="f77" fmla="*/ f54 1 f32"/>
                <a:gd name="f78" fmla="*/ f55 1 f31"/>
                <a:gd name="f79" fmla="*/ f56 1 f32"/>
                <a:gd name="f80" fmla="*/ f57 1 f31"/>
                <a:gd name="f81" fmla="*/ f58 1 f31"/>
                <a:gd name="f82" fmla="*/ f59 1 f31"/>
                <a:gd name="f83" fmla="*/ f60 1 f31"/>
                <a:gd name="f84" fmla="*/ f61 1 f31"/>
                <a:gd name="f85" fmla="*/ f62 1 f31"/>
                <a:gd name="f86" fmla="*/ f63 1 f32"/>
                <a:gd name="f87" fmla="*/ f64 1 f32"/>
                <a:gd name="f88" fmla="*/ f65 1 f31"/>
                <a:gd name="f89" fmla="*/ f66 1 f32"/>
                <a:gd name="f90" fmla="*/ f67 1 f32"/>
                <a:gd name="f91" fmla="*/ f68 1 f31"/>
                <a:gd name="f92" fmla="*/ f69 1 f32"/>
                <a:gd name="f93" fmla="*/ f70 1 f31"/>
                <a:gd name="f94" fmla="*/ f71 1 f32"/>
                <a:gd name="f95" fmla="*/ f72 f22 1"/>
                <a:gd name="f96" fmla="*/ f73 f22 1"/>
                <a:gd name="f97" fmla="*/ f75 f23 1"/>
                <a:gd name="f98" fmla="*/ f74 f23 1"/>
                <a:gd name="f99" fmla="*/ f76 f22 1"/>
                <a:gd name="f100" fmla="*/ f77 f23 1"/>
                <a:gd name="f101" fmla="*/ f78 f22 1"/>
                <a:gd name="f102" fmla="*/ f79 f23 1"/>
                <a:gd name="f103" fmla="*/ f80 f22 1"/>
                <a:gd name="f104" fmla="*/ f81 f22 1"/>
                <a:gd name="f105" fmla="*/ f82 f22 1"/>
                <a:gd name="f106" fmla="*/ f83 f22 1"/>
                <a:gd name="f107" fmla="*/ f84 f22 1"/>
                <a:gd name="f108" fmla="*/ f85 f22 1"/>
                <a:gd name="f109" fmla="*/ f86 f23 1"/>
                <a:gd name="f110" fmla="*/ f87 f23 1"/>
                <a:gd name="f111" fmla="*/ f88 f22 1"/>
                <a:gd name="f112" fmla="*/ f89 f23 1"/>
                <a:gd name="f113" fmla="*/ f90 f23 1"/>
                <a:gd name="f114" fmla="*/ f91 f22 1"/>
                <a:gd name="f115" fmla="*/ f92 f23 1"/>
                <a:gd name="f116" fmla="*/ f93 f22 1"/>
                <a:gd name="f117" fmla="*/ f94 f23 1"/>
              </a:gdLst>
              <a:ahLst/>
              <a:cxnLst>
                <a:cxn ang="3cd4">
                  <a:pos x="hc" y="t"/>
                </a:cxn>
                <a:cxn ang="0">
                  <a:pos x="r" y="vc"/>
                </a:cxn>
                <a:cxn ang="cd4">
                  <a:pos x="hc" y="b"/>
                </a:cxn>
                <a:cxn ang="cd2">
                  <a:pos x="l" y="vc"/>
                </a:cxn>
                <a:cxn ang="f52">
                  <a:pos x="f99" y="f100"/>
                </a:cxn>
                <a:cxn ang="f52">
                  <a:pos x="f101" y="f102"/>
                </a:cxn>
                <a:cxn ang="f52">
                  <a:pos x="f103" y="f102"/>
                </a:cxn>
                <a:cxn ang="f52">
                  <a:pos x="f104" y="f102"/>
                </a:cxn>
                <a:cxn ang="f52">
                  <a:pos x="f105" y="f102"/>
                </a:cxn>
                <a:cxn ang="f52">
                  <a:pos x="f106" y="f102"/>
                </a:cxn>
                <a:cxn ang="f52">
                  <a:pos x="f107" y="f102"/>
                </a:cxn>
                <a:cxn ang="f52">
                  <a:pos x="f108" y="f109"/>
                </a:cxn>
                <a:cxn ang="f52">
                  <a:pos x="f108" y="f110"/>
                </a:cxn>
                <a:cxn ang="f52">
                  <a:pos x="f111" y="f112"/>
                </a:cxn>
                <a:cxn ang="f52">
                  <a:pos x="f111" y="f113"/>
                </a:cxn>
                <a:cxn ang="f52">
                  <a:pos x="f111" y="f100"/>
                </a:cxn>
                <a:cxn ang="f52">
                  <a:pos x="f111" y="f100"/>
                </a:cxn>
                <a:cxn ang="f52">
                  <a:pos x="f114" y="f115"/>
                </a:cxn>
                <a:cxn ang="f52">
                  <a:pos x="f116" y="f115"/>
                </a:cxn>
                <a:cxn ang="f52">
                  <a:pos x="f99" y="f117"/>
                </a:cxn>
                <a:cxn ang="f52">
                  <a:pos x="f99" y="f100"/>
                </a:cxn>
              </a:cxnLst>
              <a:rect l="f95" t="f98" r="f96" b="f97"/>
              <a:pathLst>
                <a:path w="72406" h="642774">
                  <a:moveTo>
                    <a:pt x="f8" y="f9"/>
                  </a:moveTo>
                  <a:cubicBezTo>
                    <a:pt x="f8" y="f10"/>
                    <a:pt x="f11" y="f12"/>
                    <a:pt x="f13" y="f5"/>
                  </a:cubicBezTo>
                  <a:lnTo>
                    <a:pt x="f14" y="f5"/>
                  </a:lnTo>
                  <a:lnTo>
                    <a:pt x="f15" y="f5"/>
                  </a:lnTo>
                  <a:lnTo>
                    <a:pt x="f16" y="f5"/>
                  </a:lnTo>
                  <a:lnTo>
                    <a:pt x="f10" y="f5"/>
                  </a:lnTo>
                  <a:lnTo>
                    <a:pt x="f17" y="f5"/>
                  </a:lnTo>
                  <a:lnTo>
                    <a:pt x="f12" y="f12"/>
                  </a:lnTo>
                  <a:cubicBezTo>
                    <a:pt x="f12" y="f12"/>
                    <a:pt x="f12" y="f17"/>
                    <a:pt x="f12" y="f17"/>
                  </a:cubicBezTo>
                  <a:cubicBezTo>
                    <a:pt x="f12" y="f17"/>
                    <a:pt x="f12" y="f10"/>
                    <a:pt x="f5" y="f10"/>
                  </a:cubicBezTo>
                  <a:cubicBezTo>
                    <a:pt x="f5" y="f10"/>
                    <a:pt x="f5" y="f16"/>
                    <a:pt x="f5" y="f16"/>
                  </a:cubicBezTo>
                  <a:cubicBezTo>
                    <a:pt x="f5" y="f16"/>
                    <a:pt x="f5" y="f9"/>
                    <a:pt x="f5" y="f9"/>
                  </a:cubicBezTo>
                  <a:lnTo>
                    <a:pt x="f5" y="f9"/>
                  </a:lnTo>
                  <a:lnTo>
                    <a:pt x="f18" y="f7"/>
                  </a:lnTo>
                  <a:lnTo>
                    <a:pt x="f19" y="f7"/>
                  </a:lnTo>
                  <a:lnTo>
                    <a:pt x="f8"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354">
              <a:extLst>
                <a:ext uri="{FF2B5EF4-FFF2-40B4-BE49-F238E27FC236}">
                  <a16:creationId xmlns:a16="http://schemas.microsoft.com/office/drawing/2014/main" id="{9A12E36C-A218-2E5B-0BE8-AD139146E734}"/>
                </a:ext>
              </a:extLst>
            </p:cNvPr>
            <p:cNvSpPr/>
            <p:nvPr/>
          </p:nvSpPr>
          <p:spPr>
            <a:xfrm>
              <a:off x="1678061" y="3399336"/>
              <a:ext cx="229925" cy="153701"/>
            </a:xfrm>
            <a:custGeom>
              <a:avLst/>
              <a:gdLst>
                <a:gd name="f0" fmla="val 10800000"/>
                <a:gd name="f1" fmla="val 5400000"/>
                <a:gd name="f2" fmla="val 180"/>
                <a:gd name="f3" fmla="val w"/>
                <a:gd name="f4" fmla="val h"/>
                <a:gd name="f5" fmla="val 0"/>
                <a:gd name="f6" fmla="val 229922"/>
                <a:gd name="f7" fmla="val 153706"/>
                <a:gd name="f8" fmla="val 219761"/>
                <a:gd name="f9" fmla="val 10162"/>
                <a:gd name="f10" fmla="val 217220"/>
                <a:gd name="f11" fmla="val 6352"/>
                <a:gd name="f12" fmla="val 218490"/>
                <a:gd name="f13" fmla="val 2540"/>
                <a:gd name="f14" fmla="val 222301"/>
                <a:gd name="f15" fmla="val 8892"/>
                <a:gd name="f16" fmla="val 134652"/>
                <a:gd name="f17" fmla="val 141004"/>
                <a:gd name="f18" fmla="val 3811"/>
                <a:gd name="f19" fmla="val 139734"/>
                <a:gd name="f20" fmla="val 7622"/>
                <a:gd name="f21" fmla="val 142274"/>
                <a:gd name="f22" fmla="val 146085"/>
                <a:gd name="f23" fmla="val 148625"/>
                <a:gd name="f24" fmla="val 152437"/>
                <a:gd name="f25" fmla="val 6351"/>
                <a:gd name="f26" fmla="val 153707"/>
                <a:gd name="f27" fmla="val 229923"/>
                <a:gd name="f28" fmla="val 12703"/>
                <a:gd name="f29" fmla="val 227382"/>
                <a:gd name="f30" fmla="val 13973"/>
                <a:gd name="f31" fmla="+- 0 0 -90"/>
                <a:gd name="f32" fmla="*/ f3 1 229922"/>
                <a:gd name="f33" fmla="*/ f4 1 153706"/>
                <a:gd name="f34" fmla="val f5"/>
                <a:gd name="f35" fmla="val f6"/>
                <a:gd name="f36" fmla="val f7"/>
                <a:gd name="f37" fmla="*/ f31 f0 1"/>
                <a:gd name="f38" fmla="+- f36 0 f34"/>
                <a:gd name="f39" fmla="+- f35 0 f34"/>
                <a:gd name="f40" fmla="*/ f37 1 f2"/>
                <a:gd name="f41" fmla="*/ f39 1 229922"/>
                <a:gd name="f42" fmla="*/ f38 1 153706"/>
                <a:gd name="f43" fmla="*/ 219761 f39 1"/>
                <a:gd name="f44" fmla="*/ 10162 f38 1"/>
                <a:gd name="f45" fmla="*/ 222301 f39 1"/>
                <a:gd name="f46" fmla="*/ 0 f38 1"/>
                <a:gd name="f47" fmla="*/ 218490 f39 1"/>
                <a:gd name="f48" fmla="*/ 2540 f38 1"/>
                <a:gd name="f49" fmla="*/ 8892 f39 1"/>
                <a:gd name="f50" fmla="*/ 134652 f38 1"/>
                <a:gd name="f51" fmla="*/ 0 f39 1"/>
                <a:gd name="f52" fmla="*/ 141004 f38 1"/>
                <a:gd name="f53" fmla="*/ 146085 f38 1"/>
                <a:gd name="f54" fmla="*/ 6351 f39 1"/>
                <a:gd name="f55" fmla="*/ 153707 f38 1"/>
                <a:gd name="f56" fmla="*/ 229923 f39 1"/>
                <a:gd name="f57" fmla="*/ 12703 f38 1"/>
                <a:gd name="f58" fmla="+- f40 0 f1"/>
                <a:gd name="f59" fmla="*/ f43 1 229922"/>
                <a:gd name="f60" fmla="*/ f44 1 153706"/>
                <a:gd name="f61" fmla="*/ f45 1 229922"/>
                <a:gd name="f62" fmla="*/ f46 1 153706"/>
                <a:gd name="f63" fmla="*/ f47 1 229922"/>
                <a:gd name="f64" fmla="*/ f48 1 153706"/>
                <a:gd name="f65" fmla="*/ f49 1 229922"/>
                <a:gd name="f66" fmla="*/ f50 1 153706"/>
                <a:gd name="f67" fmla="*/ f51 1 229922"/>
                <a:gd name="f68" fmla="*/ f52 1 153706"/>
                <a:gd name="f69" fmla="*/ f53 1 153706"/>
                <a:gd name="f70" fmla="*/ f54 1 229922"/>
                <a:gd name="f71" fmla="*/ f55 1 153706"/>
                <a:gd name="f72" fmla="*/ f56 1 229922"/>
                <a:gd name="f73" fmla="*/ f57 1 153706"/>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1"/>
                <a:gd name="f87" fmla="*/ f68 1 f42"/>
                <a:gd name="f88" fmla="*/ f69 1 f42"/>
                <a:gd name="f89" fmla="*/ f70 1 f41"/>
                <a:gd name="f90" fmla="*/ f71 1 f42"/>
                <a:gd name="f91" fmla="*/ f72 1 f41"/>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2 1"/>
                <a:gd name="f106" fmla="*/ f87 f33 1"/>
                <a:gd name="f107" fmla="*/ f88 f33 1"/>
                <a:gd name="f108" fmla="*/ f89 f32 1"/>
                <a:gd name="f109" fmla="*/ f90 f33 1"/>
                <a:gd name="f110" fmla="*/ f91 f32 1"/>
                <a:gd name="f111" fmla="*/ f92 f33 1"/>
              </a:gdLst>
              <a:ahLst/>
              <a:cxnLst>
                <a:cxn ang="3cd4">
                  <a:pos x="hc" y="t"/>
                </a:cxn>
                <a:cxn ang="0">
                  <a:pos x="r" y="vc"/>
                </a:cxn>
                <a:cxn ang="cd4">
                  <a:pos x="hc" y="b"/>
                </a:cxn>
                <a:cxn ang="cd2">
                  <a:pos x="l" y="vc"/>
                </a:cxn>
                <a:cxn ang="f58">
                  <a:pos x="f97" y="f98"/>
                </a:cxn>
                <a:cxn ang="f58">
                  <a:pos x="f99" y="f100"/>
                </a:cxn>
                <a:cxn ang="f58">
                  <a:pos x="f101" y="f102"/>
                </a:cxn>
                <a:cxn ang="f58">
                  <a:pos x="f103" y="f104"/>
                </a:cxn>
                <a:cxn ang="f58">
                  <a:pos x="f105" y="f106"/>
                </a:cxn>
                <a:cxn ang="f58">
                  <a:pos x="f105" y="f106"/>
                </a:cxn>
                <a:cxn ang="f58">
                  <a:pos x="f103" y="f107"/>
                </a:cxn>
                <a:cxn ang="f58">
                  <a:pos x="f108" y="f109"/>
                </a:cxn>
                <a:cxn ang="f58">
                  <a:pos x="f108" y="f109"/>
                </a:cxn>
                <a:cxn ang="f58">
                  <a:pos x="f110" y="f111"/>
                </a:cxn>
                <a:cxn ang="f58">
                  <a:pos x="f97" y="f98"/>
                </a:cxn>
              </a:cxnLst>
              <a:rect l="f93" t="f96" r="f94" b="f95"/>
              <a:pathLst>
                <a:path w="229922" h="153706">
                  <a:moveTo>
                    <a:pt x="f8" y="f9"/>
                  </a:moveTo>
                  <a:cubicBezTo>
                    <a:pt x="f10" y="f11"/>
                    <a:pt x="f12" y="f13"/>
                    <a:pt x="f14" y="f5"/>
                  </a:cubicBezTo>
                  <a:lnTo>
                    <a:pt x="f12" y="f13"/>
                  </a:lnTo>
                  <a:lnTo>
                    <a:pt x="f15" y="f16"/>
                  </a:lnTo>
                  <a:lnTo>
                    <a:pt x="f5" y="f17"/>
                  </a:lnTo>
                  <a:lnTo>
                    <a:pt x="f5" y="f17"/>
                  </a:lnTo>
                  <a:cubicBezTo>
                    <a:pt x="f18" y="f19"/>
                    <a:pt x="f20" y="f21"/>
                    <a:pt x="f15" y="f22"/>
                  </a:cubicBezTo>
                  <a:cubicBezTo>
                    <a:pt x="f9" y="f23"/>
                    <a:pt x="f15" y="f24"/>
                    <a:pt x="f25" y="f26"/>
                  </a:cubicBezTo>
                  <a:lnTo>
                    <a:pt x="f25" y="f26"/>
                  </a:lnTo>
                  <a:lnTo>
                    <a:pt x="f27" y="f28"/>
                  </a:lnTo>
                  <a:cubicBezTo>
                    <a:pt x="f29" y="f30"/>
                    <a:pt x="f14"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355">
              <a:extLst>
                <a:ext uri="{FF2B5EF4-FFF2-40B4-BE49-F238E27FC236}">
                  <a16:creationId xmlns:a16="http://schemas.microsoft.com/office/drawing/2014/main" id="{CF6EE53D-0BC4-ADF1-446B-F6873BA9027E}"/>
                </a:ext>
              </a:extLst>
            </p:cNvPr>
            <p:cNvSpPr/>
            <p:nvPr/>
          </p:nvSpPr>
          <p:spPr>
            <a:xfrm>
              <a:off x="1676790" y="3539843"/>
              <a:ext cx="12755" cy="19549"/>
            </a:xfrm>
            <a:custGeom>
              <a:avLst/>
              <a:gdLst>
                <a:gd name="f0" fmla="val 10800000"/>
                <a:gd name="f1" fmla="val 5400000"/>
                <a:gd name="f2" fmla="val 180"/>
                <a:gd name="f3" fmla="val w"/>
                <a:gd name="f4" fmla="val h"/>
                <a:gd name="f5" fmla="val 0"/>
                <a:gd name="f6" fmla="val 12754"/>
                <a:gd name="f7" fmla="val 19552"/>
                <a:gd name="f8" fmla="val 1270"/>
                <a:gd name="f9" fmla="val 18283"/>
                <a:gd name="f10" fmla="val 19553"/>
                <a:gd name="f11" fmla="val 8892"/>
                <a:gd name="f12" fmla="val 13201"/>
                <a:gd name="f13" fmla="val 12703"/>
                <a:gd name="f14" fmla="val 10661"/>
                <a:gd name="f15" fmla="val 13973"/>
                <a:gd name="f16" fmla="val 6850"/>
                <a:gd name="f17" fmla="val 11433"/>
                <a:gd name="f18" fmla="val 3039"/>
                <a:gd name="f19" fmla="val 498"/>
                <a:gd name="f20" fmla="val 5081"/>
                <a:gd name="f21" fmla="val -772"/>
                <a:gd name="f22" fmla="val 2541"/>
                <a:gd name="f23" fmla="val 3811"/>
                <a:gd name="f24" fmla="val 14471"/>
                <a:gd name="f25" fmla="val 15742"/>
                <a:gd name="f26" fmla="+- 0 0 -90"/>
                <a:gd name="f27" fmla="*/ f3 1 12754"/>
                <a:gd name="f28" fmla="*/ f4 1 19552"/>
                <a:gd name="f29" fmla="val f5"/>
                <a:gd name="f30" fmla="val f6"/>
                <a:gd name="f31" fmla="val f7"/>
                <a:gd name="f32" fmla="*/ f26 f0 1"/>
                <a:gd name="f33" fmla="+- f31 0 f29"/>
                <a:gd name="f34" fmla="+- f30 0 f29"/>
                <a:gd name="f35" fmla="*/ f32 1 f2"/>
                <a:gd name="f36" fmla="*/ f34 1 12754"/>
                <a:gd name="f37" fmla="*/ f33 1 19552"/>
                <a:gd name="f38" fmla="*/ 1270 f34 1"/>
                <a:gd name="f39" fmla="*/ 18283 f33 1"/>
                <a:gd name="f40" fmla="*/ 0 f34 1"/>
                <a:gd name="f41" fmla="*/ 19553 f33 1"/>
                <a:gd name="f42" fmla="*/ 8892 f34 1"/>
                <a:gd name="f43" fmla="*/ 13201 f33 1"/>
                <a:gd name="f44" fmla="*/ 11433 f34 1"/>
                <a:gd name="f45" fmla="*/ 3039 f33 1"/>
                <a:gd name="f46" fmla="*/ 2541 f34 1"/>
                <a:gd name="f47" fmla="*/ 498 f33 1"/>
                <a:gd name="f48" fmla="*/ 3811 f34 1"/>
                <a:gd name="f49" fmla="*/ 14471 f33 1"/>
                <a:gd name="f50" fmla="*/ 15742 f33 1"/>
                <a:gd name="f51" fmla="+- f35 0 f1"/>
                <a:gd name="f52" fmla="*/ f38 1 12754"/>
                <a:gd name="f53" fmla="*/ f39 1 19552"/>
                <a:gd name="f54" fmla="*/ f40 1 12754"/>
                <a:gd name="f55" fmla="*/ f41 1 19552"/>
                <a:gd name="f56" fmla="*/ f42 1 12754"/>
                <a:gd name="f57" fmla="*/ f43 1 19552"/>
                <a:gd name="f58" fmla="*/ f44 1 12754"/>
                <a:gd name="f59" fmla="*/ f45 1 19552"/>
                <a:gd name="f60" fmla="*/ f46 1 12754"/>
                <a:gd name="f61" fmla="*/ f47 1 19552"/>
                <a:gd name="f62" fmla="*/ f48 1 12754"/>
                <a:gd name="f63" fmla="*/ f49 1 19552"/>
                <a:gd name="f64" fmla="*/ f50 1 19552"/>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6"/>
                <a:gd name="f76" fmla="*/ f59 1 f37"/>
                <a:gd name="f77" fmla="*/ f60 1 f36"/>
                <a:gd name="f78" fmla="*/ f61 1 f37"/>
                <a:gd name="f79" fmla="*/ f62 1 f36"/>
                <a:gd name="f80" fmla="*/ f63 1 f37"/>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7 1"/>
                <a:gd name="f93" fmla="*/ f76 f28 1"/>
                <a:gd name="f94" fmla="*/ f77 f27 1"/>
                <a:gd name="f95" fmla="*/ f78 f28 1"/>
                <a:gd name="f96" fmla="*/ f79 f27 1"/>
                <a:gd name="f97" fmla="*/ f80 f28 1"/>
                <a:gd name="f98" fmla="*/ f81 f28 1"/>
              </a:gdLst>
              <a:ahLst/>
              <a:cxnLst>
                <a:cxn ang="3cd4">
                  <a:pos x="hc" y="t"/>
                </a:cxn>
                <a:cxn ang="0">
                  <a:pos x="r" y="vc"/>
                </a:cxn>
                <a:cxn ang="cd4">
                  <a:pos x="hc" y="b"/>
                </a:cxn>
                <a:cxn ang="cd2">
                  <a:pos x="l" y="vc"/>
                </a:cxn>
                <a:cxn ang="f51">
                  <a:pos x="f86" y="f87"/>
                </a:cxn>
                <a:cxn ang="f51">
                  <a:pos x="f86" y="f87"/>
                </a:cxn>
                <a:cxn ang="f51">
                  <a:pos x="f88" y="f89"/>
                </a:cxn>
                <a:cxn ang="f51">
                  <a:pos x="f90" y="f91"/>
                </a:cxn>
                <a:cxn ang="f51">
                  <a:pos x="f90" y="f91"/>
                </a:cxn>
                <a:cxn ang="f51">
                  <a:pos x="f92" y="f93"/>
                </a:cxn>
                <a:cxn ang="f51">
                  <a:pos x="f92" y="f93"/>
                </a:cxn>
                <a:cxn ang="f51">
                  <a:pos x="f94" y="f95"/>
                </a:cxn>
                <a:cxn ang="f51">
                  <a:pos x="f96" y="f91"/>
                </a:cxn>
                <a:cxn ang="f51">
                  <a:pos x="f96" y="f97"/>
                </a:cxn>
                <a:cxn ang="f51">
                  <a:pos x="f96" y="f98"/>
                </a:cxn>
              </a:cxnLst>
              <a:rect l="f82" t="f85" r="f83" b="f84"/>
              <a:pathLst>
                <a:path w="12754" h="19552">
                  <a:moveTo>
                    <a:pt x="f8" y="f9"/>
                  </a:moveTo>
                  <a:lnTo>
                    <a:pt x="f8" y="f9"/>
                  </a:lnTo>
                  <a:cubicBezTo>
                    <a:pt x="f5" y="f10"/>
                    <a:pt x="f5" y="f10"/>
                    <a:pt x="f5" y="f10"/>
                  </a:cubicBezTo>
                  <a:lnTo>
                    <a:pt x="f11" y="f12"/>
                  </a:lnTo>
                  <a:lnTo>
                    <a:pt x="f11" y="f12"/>
                  </a:lnTo>
                  <a:cubicBezTo>
                    <a:pt x="f13" y="f14"/>
                    <a:pt x="f15" y="f16"/>
                    <a:pt x="f17" y="f18"/>
                  </a:cubicBezTo>
                  <a:cubicBezTo>
                    <a:pt x="f17" y="f18"/>
                    <a:pt x="f17" y="f18"/>
                    <a:pt x="f17" y="f18"/>
                  </a:cubicBezTo>
                  <a:cubicBezTo>
                    <a:pt x="f11" y="f19"/>
                    <a:pt x="f20" y="f21"/>
                    <a:pt x="f22" y="f19"/>
                  </a:cubicBezTo>
                  <a:lnTo>
                    <a:pt x="f23" y="f12"/>
                  </a:lnTo>
                  <a:cubicBezTo>
                    <a:pt x="f23" y="f12"/>
                    <a:pt x="f23" y="f12"/>
                    <a:pt x="f23" y="f24"/>
                  </a:cubicBezTo>
                  <a:cubicBezTo>
                    <a:pt x="f23" y="f25"/>
                    <a:pt x="f23" y="f25"/>
                    <a:pt x="f23" y="f25"/>
                  </a:cubicBez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356">
              <a:extLst>
                <a:ext uri="{FF2B5EF4-FFF2-40B4-BE49-F238E27FC236}">
                  <a16:creationId xmlns:a16="http://schemas.microsoft.com/office/drawing/2014/main" id="{3CBFC724-22F6-9056-86AD-9C34B9EA2CA3}"/>
                </a:ext>
              </a:extLst>
            </p:cNvPr>
            <p:cNvSpPr/>
            <p:nvPr/>
          </p:nvSpPr>
          <p:spPr>
            <a:xfrm>
              <a:off x="1533238" y="3634337"/>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40"/>
                </a:cxn>
                <a:cxn ang="f23">
                  <a:pos x="f38" y="f39"/>
                </a:cxn>
              </a:cxnLst>
              <a:rect l="f34" t="f37" r="f35" b="f36"/>
              <a:pathLst>
                <a:path w="12702" h="1270">
                  <a:moveTo>
                    <a:pt x="f5" y="f7"/>
                  </a:moveTo>
                  <a:cubicBezTo>
                    <a:pt x="f5" y="f7"/>
                    <a:pt x="f5" y="f5"/>
                    <a:pt x="f5" y="f5"/>
                  </a:cubicBezTo>
                  <a:lnTo>
                    <a:pt x="f5" y="f5"/>
                  </a:lnTo>
                  <a:cubicBezTo>
                    <a:pt x="f5" y="f5"/>
                    <a:pt x="f5" y="f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357">
              <a:extLst>
                <a:ext uri="{FF2B5EF4-FFF2-40B4-BE49-F238E27FC236}">
                  <a16:creationId xmlns:a16="http://schemas.microsoft.com/office/drawing/2014/main" id="{B352E624-6855-A1BD-2DB0-264BA6482CF4}"/>
                </a:ext>
              </a:extLst>
            </p:cNvPr>
            <p:cNvSpPr/>
            <p:nvPr/>
          </p:nvSpPr>
          <p:spPr>
            <a:xfrm>
              <a:off x="1534509" y="3631804"/>
              <a:ext cx="1271" cy="1271"/>
            </a:xfrm>
            <a:custGeom>
              <a:avLst/>
              <a:gdLst>
                <a:gd name="f0" fmla="val 10800000"/>
                <a:gd name="f1" fmla="val 5400000"/>
                <a:gd name="f2" fmla="val 180"/>
                <a:gd name="f3" fmla="val w"/>
                <a:gd name="f4" fmla="val h"/>
                <a:gd name="f5" fmla="val 0"/>
                <a:gd name="f6" fmla="val 1270"/>
                <a:gd name="f7" fmla="+- 0 0 -90"/>
                <a:gd name="f8" fmla="*/ f3 1 1270"/>
                <a:gd name="f9" fmla="*/ f4 1 1270"/>
                <a:gd name="f10" fmla="val f5"/>
                <a:gd name="f11" fmla="val f6"/>
                <a:gd name="f12" fmla="*/ f7 f0 1"/>
                <a:gd name="f13" fmla="+- f11 0 f10"/>
                <a:gd name="f14" fmla="*/ f12 1 f2"/>
                <a:gd name="f15" fmla="*/ f13 1 1270"/>
                <a:gd name="f16" fmla="*/ 0 f13 1"/>
                <a:gd name="f17" fmla="*/ 1270 f13 1"/>
                <a:gd name="f18" fmla="+- f14 0 f1"/>
                <a:gd name="f19" fmla="*/ f16 1 1270"/>
                <a:gd name="f20" fmla="*/ f17 1 1270"/>
                <a:gd name="f21" fmla="*/ f10 1 f15"/>
                <a:gd name="f22" fmla="*/ f11 1 f15"/>
                <a:gd name="f23" fmla="*/ f19 1 f15"/>
                <a:gd name="f24" fmla="*/ f20 1 f15"/>
                <a:gd name="f25" fmla="*/ f21 f8 1"/>
                <a:gd name="f26" fmla="*/ f22 f8 1"/>
                <a:gd name="f27" fmla="*/ f22 f9 1"/>
                <a:gd name="f28" fmla="*/ f21 f9 1"/>
                <a:gd name="f29" fmla="*/ f23 f8 1"/>
                <a:gd name="f30" fmla="*/ f24 f9 1"/>
                <a:gd name="f31" fmla="*/ f24 f8 1"/>
                <a:gd name="f32" fmla="*/ f23 f9 1"/>
              </a:gdLst>
              <a:ahLst/>
              <a:cxnLst>
                <a:cxn ang="3cd4">
                  <a:pos x="hc" y="t"/>
                </a:cxn>
                <a:cxn ang="0">
                  <a:pos x="r" y="vc"/>
                </a:cxn>
                <a:cxn ang="cd4">
                  <a:pos x="hc" y="b"/>
                </a:cxn>
                <a:cxn ang="cd2">
                  <a:pos x="l" y="vc"/>
                </a:cxn>
                <a:cxn ang="f18">
                  <a:pos x="f29" y="f30"/>
                </a:cxn>
                <a:cxn ang="f18">
                  <a:pos x="f31" y="f32"/>
                </a:cxn>
                <a:cxn ang="f18">
                  <a:pos x="f31" y="f32"/>
                </a:cxn>
                <a:cxn ang="f18">
                  <a:pos x="f29" y="f30"/>
                </a:cxn>
              </a:cxnLst>
              <a:rect l="f25" t="f28" r="f26" b="f27"/>
              <a:pathLst>
                <a:path w="1270" h="1270">
                  <a:moveTo>
                    <a:pt x="f5" y="f6"/>
                  </a:moveTo>
                  <a:cubicBezTo>
                    <a:pt x="f5" y="f6"/>
                    <a:pt x="f5" y="f5"/>
                    <a:pt x="f6" y="f5"/>
                  </a:cubicBezTo>
                  <a:lnTo>
                    <a:pt x="f6" y="f5"/>
                  </a:lnTo>
                  <a:cubicBezTo>
                    <a:pt x="f5" y="f5"/>
                    <a:pt x="f5" y="f6"/>
                    <a:pt x="f5"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358">
              <a:extLst>
                <a:ext uri="{FF2B5EF4-FFF2-40B4-BE49-F238E27FC236}">
                  <a16:creationId xmlns:a16="http://schemas.microsoft.com/office/drawing/2014/main" id="{4D55275D-5E59-C986-E8D6-4941AD4C40C1}"/>
                </a:ext>
              </a:extLst>
            </p:cNvPr>
            <p:cNvSpPr/>
            <p:nvPr/>
          </p:nvSpPr>
          <p:spPr>
            <a:xfrm>
              <a:off x="1535780" y="3549234"/>
              <a:ext cx="140680" cy="92729"/>
            </a:xfrm>
            <a:custGeom>
              <a:avLst/>
              <a:gdLst>
                <a:gd name="f0" fmla="val 10800000"/>
                <a:gd name="f1" fmla="val 5400000"/>
                <a:gd name="f2" fmla="val 180"/>
                <a:gd name="f3" fmla="val w"/>
                <a:gd name="f4" fmla="val h"/>
                <a:gd name="f5" fmla="val 0"/>
                <a:gd name="f6" fmla="val 140684"/>
                <a:gd name="f7" fmla="val 92732"/>
                <a:gd name="f8" fmla="val 139732"/>
                <a:gd name="f9" fmla="val 10163"/>
                <a:gd name="f10" fmla="val 141003"/>
                <a:gd name="f11" fmla="val 8892"/>
                <a:gd name="f12" fmla="val 138462"/>
                <a:gd name="f13" fmla="val 11433"/>
                <a:gd name="f14" fmla="val 135921"/>
                <a:gd name="f15" fmla="val 132110"/>
                <a:gd name="f16" fmla="val 128300"/>
                <a:gd name="f17" fmla="val 5081"/>
                <a:gd name="f18" fmla="val 1270"/>
                <a:gd name="f19" fmla="val 81299"/>
                <a:gd name="f20" fmla="val 82570"/>
                <a:gd name="f21" fmla="val 2541"/>
                <a:gd name="f22" fmla="val 3811"/>
                <a:gd name="f23" fmla="val 7622"/>
                <a:gd name="f24" fmla="val 83840"/>
                <a:gd name="f25" fmla="val 87651"/>
                <a:gd name="f26" fmla="val 21595"/>
                <a:gd name="f27" fmla="val 86381"/>
                <a:gd name="f28" fmla="+- 0 0 -90"/>
                <a:gd name="f29" fmla="*/ f3 1 140684"/>
                <a:gd name="f30" fmla="*/ f4 1 92732"/>
                <a:gd name="f31" fmla="val f5"/>
                <a:gd name="f32" fmla="val f6"/>
                <a:gd name="f33" fmla="val f7"/>
                <a:gd name="f34" fmla="*/ f28 f0 1"/>
                <a:gd name="f35" fmla="+- f33 0 f31"/>
                <a:gd name="f36" fmla="+- f32 0 f31"/>
                <a:gd name="f37" fmla="*/ f34 1 f2"/>
                <a:gd name="f38" fmla="*/ f36 1 140684"/>
                <a:gd name="f39" fmla="*/ f35 1 92732"/>
                <a:gd name="f40" fmla="*/ 139732 f36 1"/>
                <a:gd name="f41" fmla="*/ 10163 f35 1"/>
                <a:gd name="f42" fmla="*/ 135921 f36 1"/>
                <a:gd name="f43" fmla="*/ 11433 f35 1"/>
                <a:gd name="f44" fmla="*/ 128300 f36 1"/>
                <a:gd name="f45" fmla="*/ 5081 f35 1"/>
                <a:gd name="f46" fmla="*/ 0 f35 1"/>
                <a:gd name="f47" fmla="*/ 1270 f36 1"/>
                <a:gd name="f48" fmla="*/ 81299 f35 1"/>
                <a:gd name="f49" fmla="*/ 0 f36 1"/>
                <a:gd name="f50" fmla="*/ 82570 f35 1"/>
                <a:gd name="f51" fmla="*/ 3811 f36 1"/>
                <a:gd name="f52" fmla="*/ 11433 f36 1"/>
                <a:gd name="f53" fmla="*/ 87651 f35 1"/>
                <a:gd name="f54" fmla="*/ 92732 f35 1"/>
                <a:gd name="f55" fmla="*/ 21595 f36 1"/>
                <a:gd name="f56" fmla="*/ 86381 f35 1"/>
                <a:gd name="f57" fmla="+- f37 0 f1"/>
                <a:gd name="f58" fmla="*/ f40 1 140684"/>
                <a:gd name="f59" fmla="*/ f41 1 92732"/>
                <a:gd name="f60" fmla="*/ f42 1 140684"/>
                <a:gd name="f61" fmla="*/ f43 1 92732"/>
                <a:gd name="f62" fmla="*/ f44 1 140684"/>
                <a:gd name="f63" fmla="*/ f45 1 92732"/>
                <a:gd name="f64" fmla="*/ f46 1 92732"/>
                <a:gd name="f65" fmla="*/ f47 1 140684"/>
                <a:gd name="f66" fmla="*/ f48 1 92732"/>
                <a:gd name="f67" fmla="*/ f49 1 140684"/>
                <a:gd name="f68" fmla="*/ f50 1 92732"/>
                <a:gd name="f69" fmla="*/ f51 1 140684"/>
                <a:gd name="f70" fmla="*/ f52 1 140684"/>
                <a:gd name="f71" fmla="*/ f53 1 92732"/>
                <a:gd name="f72" fmla="*/ f54 1 92732"/>
                <a:gd name="f73" fmla="*/ f55 1 140684"/>
                <a:gd name="f74" fmla="*/ f56 1 92732"/>
                <a:gd name="f75" fmla="*/ f31 1 f38"/>
                <a:gd name="f76" fmla="*/ f32 1 f38"/>
                <a:gd name="f77" fmla="*/ f31 1 f39"/>
                <a:gd name="f78" fmla="*/ f33 1 f39"/>
                <a:gd name="f79" fmla="*/ f58 1 f38"/>
                <a:gd name="f80" fmla="*/ f59 1 f39"/>
                <a:gd name="f81" fmla="*/ f60 1 f38"/>
                <a:gd name="f82" fmla="*/ f61 1 f39"/>
                <a:gd name="f83" fmla="*/ f62 1 f38"/>
                <a:gd name="f84" fmla="*/ f63 1 f39"/>
                <a:gd name="f85" fmla="*/ f64 1 f39"/>
                <a:gd name="f86" fmla="*/ f65 1 f38"/>
                <a:gd name="f87" fmla="*/ f66 1 f39"/>
                <a:gd name="f88" fmla="*/ f67 1 f38"/>
                <a:gd name="f89" fmla="*/ f68 1 f39"/>
                <a:gd name="f90" fmla="*/ f69 1 f38"/>
                <a:gd name="f91" fmla="*/ f70 1 f38"/>
                <a:gd name="f92" fmla="*/ f71 1 f39"/>
                <a:gd name="f93" fmla="*/ f72 1 f39"/>
                <a:gd name="f94" fmla="*/ f73 1 f38"/>
                <a:gd name="f95" fmla="*/ f74 1 f39"/>
                <a:gd name="f96" fmla="*/ f75 f29 1"/>
                <a:gd name="f97" fmla="*/ f76 f29 1"/>
                <a:gd name="f98" fmla="*/ f78 f30 1"/>
                <a:gd name="f99" fmla="*/ f77 f30 1"/>
                <a:gd name="f100" fmla="*/ f79 f29 1"/>
                <a:gd name="f101" fmla="*/ f80 f30 1"/>
                <a:gd name="f102" fmla="*/ f81 f29 1"/>
                <a:gd name="f103" fmla="*/ f82 f30 1"/>
                <a:gd name="f104" fmla="*/ f83 f29 1"/>
                <a:gd name="f105" fmla="*/ f84 f30 1"/>
                <a:gd name="f106" fmla="*/ f85 f30 1"/>
                <a:gd name="f107" fmla="*/ f86 f29 1"/>
                <a:gd name="f108" fmla="*/ f87 f30 1"/>
                <a:gd name="f109" fmla="*/ f88 f29 1"/>
                <a:gd name="f110" fmla="*/ f89 f30 1"/>
                <a:gd name="f111" fmla="*/ f90 f29 1"/>
                <a:gd name="f112" fmla="*/ f91 f29 1"/>
                <a:gd name="f113" fmla="*/ f92 f30 1"/>
                <a:gd name="f114" fmla="*/ f93 f30 1"/>
                <a:gd name="f115" fmla="*/ f94 f29 1"/>
                <a:gd name="f116" fmla="*/ f95 f30 1"/>
              </a:gdLst>
              <a:ahLst/>
              <a:cxnLst>
                <a:cxn ang="3cd4">
                  <a:pos x="hc" y="t"/>
                </a:cxn>
                <a:cxn ang="0">
                  <a:pos x="r" y="vc"/>
                </a:cxn>
                <a:cxn ang="cd4">
                  <a:pos x="hc" y="b"/>
                </a:cxn>
                <a:cxn ang="cd2">
                  <a:pos x="l" y="vc"/>
                </a:cxn>
                <a:cxn ang="f57">
                  <a:pos x="f100" y="f101"/>
                </a:cxn>
                <a:cxn ang="f57">
                  <a:pos x="f100" y="f101"/>
                </a:cxn>
                <a:cxn ang="f57">
                  <a:pos x="f102" y="f103"/>
                </a:cxn>
                <a:cxn ang="f57">
                  <a:pos x="f104" y="f105"/>
                </a:cxn>
                <a:cxn ang="f57">
                  <a:pos x="f104" y="f105"/>
                </a:cxn>
                <a:cxn ang="f57">
                  <a:pos x="f104" y="f106"/>
                </a:cxn>
                <a:cxn ang="f57">
                  <a:pos x="f107" y="f108"/>
                </a:cxn>
                <a:cxn ang="f57">
                  <a:pos x="f109" y="f110"/>
                </a:cxn>
                <a:cxn ang="f57">
                  <a:pos x="f111" y="f108"/>
                </a:cxn>
                <a:cxn ang="f57">
                  <a:pos x="f112" y="f113"/>
                </a:cxn>
                <a:cxn ang="f57">
                  <a:pos x="f112" y="f113"/>
                </a:cxn>
                <a:cxn ang="f57">
                  <a:pos x="f112" y="f114"/>
                </a:cxn>
                <a:cxn ang="f57">
                  <a:pos x="f115" y="f116"/>
                </a:cxn>
                <a:cxn ang="f57">
                  <a:pos x="f100" y="f101"/>
                </a:cxn>
                <a:cxn ang="f57">
                  <a:pos x="f100" y="f101"/>
                </a:cxn>
              </a:cxnLst>
              <a:rect l="f96" t="f99" r="f97" b="f98"/>
              <a:pathLst>
                <a:path w="140684" h="92732">
                  <a:moveTo>
                    <a:pt x="f8" y="f9"/>
                  </a:moveTo>
                  <a:cubicBezTo>
                    <a:pt x="f10" y="f9"/>
                    <a:pt x="f10" y="f11"/>
                    <a:pt x="f8" y="f9"/>
                  </a:cubicBezTo>
                  <a:cubicBezTo>
                    <a:pt x="f8" y="f9"/>
                    <a:pt x="f12" y="f13"/>
                    <a:pt x="f14" y="f13"/>
                  </a:cubicBezTo>
                  <a:cubicBezTo>
                    <a:pt x="f15" y="f13"/>
                    <a:pt x="f16" y="f11"/>
                    <a:pt x="f16" y="f17"/>
                  </a:cubicBezTo>
                  <a:cubicBezTo>
                    <a:pt x="f16" y="f17"/>
                    <a:pt x="f16" y="f17"/>
                    <a:pt x="f16" y="f17"/>
                  </a:cubicBezTo>
                  <a:lnTo>
                    <a:pt x="f16" y="f5"/>
                  </a:lnTo>
                  <a:lnTo>
                    <a:pt x="f18" y="f19"/>
                  </a:lnTo>
                  <a:lnTo>
                    <a:pt x="f5" y="f20"/>
                  </a:lnTo>
                  <a:cubicBezTo>
                    <a:pt x="f18" y="f19"/>
                    <a:pt x="f21" y="f19"/>
                    <a:pt x="f22" y="f19"/>
                  </a:cubicBezTo>
                  <a:cubicBezTo>
                    <a:pt x="f23" y="f19"/>
                    <a:pt x="f13" y="f24"/>
                    <a:pt x="f13" y="f25"/>
                  </a:cubicBezTo>
                  <a:cubicBezTo>
                    <a:pt x="f13" y="f25"/>
                    <a:pt x="f13" y="f25"/>
                    <a:pt x="f13" y="f25"/>
                  </a:cubicBezTo>
                  <a:lnTo>
                    <a:pt x="f13" y="f7"/>
                  </a:lnTo>
                  <a:lnTo>
                    <a:pt x="f26" y="f27"/>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359">
              <a:extLst>
                <a:ext uri="{FF2B5EF4-FFF2-40B4-BE49-F238E27FC236}">
                  <a16:creationId xmlns:a16="http://schemas.microsoft.com/office/drawing/2014/main" id="{3A23A999-2CB5-0D04-8D7C-C8D1DCFC3161}"/>
                </a:ext>
              </a:extLst>
            </p:cNvPr>
            <p:cNvSpPr/>
            <p:nvPr/>
          </p:nvSpPr>
          <p:spPr>
            <a:xfrm>
              <a:off x="1695837" y="5736698"/>
              <a:ext cx="64785" cy="670721"/>
            </a:xfrm>
            <a:custGeom>
              <a:avLst/>
              <a:gdLst>
                <a:gd name="f0" fmla="val 10800000"/>
                <a:gd name="f1" fmla="val 5400000"/>
                <a:gd name="f2" fmla="val 180"/>
                <a:gd name="f3" fmla="val w"/>
                <a:gd name="f4" fmla="val h"/>
                <a:gd name="f5" fmla="val 0"/>
                <a:gd name="f6" fmla="val 64785"/>
                <a:gd name="f7" fmla="val 670720"/>
                <a:gd name="f8" fmla="val 7622"/>
                <a:gd name="f9" fmla="val 8892"/>
                <a:gd name="f10" fmla="val 3811"/>
                <a:gd name="f11" fmla="val 6352"/>
                <a:gd name="f12" fmla="val 2540"/>
                <a:gd name="f13" fmla="val 1270"/>
                <a:gd name="f14" fmla="val 15243"/>
                <a:gd name="f15" fmla="val 50812"/>
                <a:gd name="f16" fmla="val 666910"/>
                <a:gd name="f17" fmla="val 670721"/>
                <a:gd name="f18" fmla="val 53352"/>
                <a:gd name="f19" fmla="val 663099"/>
                <a:gd name="f20" fmla="val 57163"/>
                <a:gd name="f21" fmla="val 60974"/>
                <a:gd name="f22" fmla="val 665640"/>
                <a:gd name="f23" fmla="val 669450"/>
                <a:gd name="f24" fmla="val 12703"/>
                <a:gd name="f25" fmla="val 5081"/>
                <a:gd name="f26" fmla="+- 0 0 -90"/>
                <a:gd name="f27" fmla="*/ f3 1 64785"/>
                <a:gd name="f28" fmla="*/ f4 1 670720"/>
                <a:gd name="f29" fmla="val f5"/>
                <a:gd name="f30" fmla="val f6"/>
                <a:gd name="f31" fmla="val f7"/>
                <a:gd name="f32" fmla="*/ f26 f0 1"/>
                <a:gd name="f33" fmla="+- f31 0 f29"/>
                <a:gd name="f34" fmla="+- f30 0 f29"/>
                <a:gd name="f35" fmla="*/ f32 1 f2"/>
                <a:gd name="f36" fmla="*/ f34 1 64785"/>
                <a:gd name="f37" fmla="*/ f33 1 670720"/>
                <a:gd name="f38" fmla="*/ 7622 f34 1"/>
                <a:gd name="f39" fmla="*/ 8892 f33 1"/>
                <a:gd name="f40" fmla="*/ 0 f34 1"/>
                <a:gd name="f41" fmla="*/ 2540 f33 1"/>
                <a:gd name="f42" fmla="*/ 1270 f34 1"/>
                <a:gd name="f43" fmla="*/ 15243 f33 1"/>
                <a:gd name="f44" fmla="*/ 50812 f34 1"/>
                <a:gd name="f45" fmla="*/ 666910 f33 1"/>
                <a:gd name="f46" fmla="*/ 670721 f33 1"/>
                <a:gd name="f47" fmla="*/ 57163 f34 1"/>
                <a:gd name="f48" fmla="*/ 663099 f33 1"/>
                <a:gd name="f49" fmla="*/ 64785 f34 1"/>
                <a:gd name="f50" fmla="*/ 669450 f33 1"/>
                <a:gd name="f51" fmla="*/ 12703 f34 1"/>
                <a:gd name="f52" fmla="*/ 0 f33 1"/>
                <a:gd name="f53" fmla="+- f35 0 f1"/>
                <a:gd name="f54" fmla="*/ f38 1 64785"/>
                <a:gd name="f55" fmla="*/ f39 1 670720"/>
                <a:gd name="f56" fmla="*/ f40 1 64785"/>
                <a:gd name="f57" fmla="*/ f41 1 670720"/>
                <a:gd name="f58" fmla="*/ f42 1 64785"/>
                <a:gd name="f59" fmla="*/ f43 1 670720"/>
                <a:gd name="f60" fmla="*/ f44 1 64785"/>
                <a:gd name="f61" fmla="*/ f45 1 670720"/>
                <a:gd name="f62" fmla="*/ f46 1 670720"/>
                <a:gd name="f63" fmla="*/ f47 1 64785"/>
                <a:gd name="f64" fmla="*/ f48 1 670720"/>
                <a:gd name="f65" fmla="*/ f49 1 64785"/>
                <a:gd name="f66" fmla="*/ f50 1 670720"/>
                <a:gd name="f67" fmla="*/ f51 1 64785"/>
                <a:gd name="f68" fmla="*/ f52 1 670720"/>
                <a:gd name="f69" fmla="*/ f29 1 f36"/>
                <a:gd name="f70" fmla="*/ f30 1 f36"/>
                <a:gd name="f71" fmla="*/ f29 1 f37"/>
                <a:gd name="f72" fmla="*/ f31 1 f37"/>
                <a:gd name="f73" fmla="*/ f54 1 f36"/>
                <a:gd name="f74" fmla="*/ f55 1 f37"/>
                <a:gd name="f75" fmla="*/ f56 1 f36"/>
                <a:gd name="f76" fmla="*/ f57 1 f37"/>
                <a:gd name="f77" fmla="*/ f58 1 f36"/>
                <a:gd name="f78" fmla="*/ f59 1 f37"/>
                <a:gd name="f79" fmla="*/ f60 1 f36"/>
                <a:gd name="f80" fmla="*/ f61 1 f37"/>
                <a:gd name="f81" fmla="*/ f62 1 f37"/>
                <a:gd name="f82" fmla="*/ f63 1 f36"/>
                <a:gd name="f83" fmla="*/ f64 1 f37"/>
                <a:gd name="f84" fmla="*/ f65 1 f36"/>
                <a:gd name="f85" fmla="*/ f66 1 f37"/>
                <a:gd name="f86" fmla="*/ f67 1 f36"/>
                <a:gd name="f87" fmla="*/ f68 1 f37"/>
                <a:gd name="f88" fmla="*/ f69 f27 1"/>
                <a:gd name="f89" fmla="*/ f70 f27 1"/>
                <a:gd name="f90" fmla="*/ f72 f28 1"/>
                <a:gd name="f91" fmla="*/ f71 f28 1"/>
                <a:gd name="f92" fmla="*/ f73 f27 1"/>
                <a:gd name="f93" fmla="*/ f74 f28 1"/>
                <a:gd name="f94" fmla="*/ f75 f27 1"/>
                <a:gd name="f95" fmla="*/ f76 f28 1"/>
                <a:gd name="f96" fmla="*/ f77 f27 1"/>
                <a:gd name="f97" fmla="*/ f78 f28 1"/>
                <a:gd name="f98" fmla="*/ f79 f27 1"/>
                <a:gd name="f99" fmla="*/ f80 f28 1"/>
                <a:gd name="f100" fmla="*/ f81 f28 1"/>
                <a:gd name="f101" fmla="*/ f82 f27 1"/>
                <a:gd name="f102" fmla="*/ f83 f28 1"/>
                <a:gd name="f103" fmla="*/ f84 f27 1"/>
                <a:gd name="f104" fmla="*/ f85 f28 1"/>
                <a:gd name="f105" fmla="*/ f86 f27 1"/>
                <a:gd name="f106" fmla="*/ f87 f28 1"/>
              </a:gdLst>
              <a:ahLst/>
              <a:cxnLst>
                <a:cxn ang="3cd4">
                  <a:pos x="hc" y="t"/>
                </a:cxn>
                <a:cxn ang="0">
                  <a:pos x="r" y="vc"/>
                </a:cxn>
                <a:cxn ang="cd4">
                  <a:pos x="hc" y="b"/>
                </a:cxn>
                <a:cxn ang="cd2">
                  <a:pos x="l" y="vc"/>
                </a:cxn>
                <a:cxn ang="f53">
                  <a:pos x="f92" y="f93"/>
                </a:cxn>
                <a:cxn ang="f53">
                  <a:pos x="f94" y="f95"/>
                </a:cxn>
                <a:cxn ang="f53">
                  <a:pos x="f94" y="f95"/>
                </a:cxn>
                <a:cxn ang="f53">
                  <a:pos x="f96" y="f97"/>
                </a:cxn>
                <a:cxn ang="f53">
                  <a:pos x="f98" y="f99"/>
                </a:cxn>
                <a:cxn ang="f53">
                  <a:pos x="f98" y="f100"/>
                </a:cxn>
                <a:cxn ang="f53">
                  <a:pos x="f101" y="f102"/>
                </a:cxn>
                <a:cxn ang="f53">
                  <a:pos x="f103" y="f104"/>
                </a:cxn>
                <a:cxn ang="f53">
                  <a:pos x="f105" y="f106"/>
                </a:cxn>
                <a:cxn ang="f53">
                  <a:pos x="f92" y="f93"/>
                </a:cxn>
                <a:cxn ang="f53">
                  <a:pos x="f92" y="f93"/>
                </a:cxn>
              </a:cxnLst>
              <a:rect l="f88" t="f91" r="f89" b="f90"/>
              <a:pathLst>
                <a:path w="64785" h="670720">
                  <a:moveTo>
                    <a:pt x="f8" y="f9"/>
                  </a:moveTo>
                  <a:cubicBezTo>
                    <a:pt x="f10" y="f9"/>
                    <a:pt x="f5" y="f11"/>
                    <a:pt x="f5" y="f12"/>
                  </a:cubicBezTo>
                  <a:cubicBezTo>
                    <a:pt x="f5" y="f12"/>
                    <a:pt x="f5" y="f12"/>
                    <a:pt x="f5" y="f12"/>
                  </a:cubicBezTo>
                  <a:lnTo>
                    <a:pt x="f13" y="f14"/>
                  </a:lnTo>
                  <a:lnTo>
                    <a:pt x="f15" y="f16"/>
                  </a:lnTo>
                  <a:lnTo>
                    <a:pt x="f15" y="f17"/>
                  </a:lnTo>
                  <a:cubicBezTo>
                    <a:pt x="f15" y="f16"/>
                    <a:pt x="f18" y="f19"/>
                    <a:pt x="f20" y="f19"/>
                  </a:cubicBezTo>
                  <a:cubicBezTo>
                    <a:pt x="f21" y="f19"/>
                    <a:pt x="f6" y="f22"/>
                    <a:pt x="f6" y="f23"/>
                  </a:cubicBezTo>
                  <a:lnTo>
                    <a:pt x="f24" y="f5"/>
                  </a:lnTo>
                  <a:cubicBezTo>
                    <a:pt x="f14" y="f25"/>
                    <a:pt x="f24"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360">
              <a:extLst>
                <a:ext uri="{FF2B5EF4-FFF2-40B4-BE49-F238E27FC236}">
                  <a16:creationId xmlns:a16="http://schemas.microsoft.com/office/drawing/2014/main" id="{7CF89260-BD1E-9CD6-F824-9BAB1B30F5EA}"/>
                </a:ext>
              </a:extLst>
            </p:cNvPr>
            <p:cNvSpPr/>
            <p:nvPr/>
          </p:nvSpPr>
          <p:spPr>
            <a:xfrm>
              <a:off x="3772768" y="5598231"/>
              <a:ext cx="30486" cy="566553"/>
            </a:xfrm>
            <a:custGeom>
              <a:avLst/>
              <a:gdLst>
                <a:gd name="f0" fmla="val 10800000"/>
                <a:gd name="f1" fmla="val 5400000"/>
                <a:gd name="f2" fmla="val 180"/>
                <a:gd name="f3" fmla="val w"/>
                <a:gd name="f4" fmla="val h"/>
                <a:gd name="f5" fmla="val 0"/>
                <a:gd name="f6" fmla="val 30486"/>
                <a:gd name="f7" fmla="val 566555"/>
                <a:gd name="f8" fmla="val 15244"/>
                <a:gd name="f9" fmla="val 560204"/>
                <a:gd name="f10" fmla="val 561475"/>
                <a:gd name="f11" fmla="val 562745"/>
                <a:gd name="f12" fmla="val 16514"/>
                <a:gd name="f13" fmla="val 564015"/>
                <a:gd name="f14" fmla="val 17784"/>
                <a:gd name="f15" fmla="val 565286"/>
                <a:gd name="f16" fmla="val 19054"/>
                <a:gd name="f17" fmla="val 20325"/>
                <a:gd name="f18" fmla="val 566556"/>
                <a:gd name="f19" fmla="val 21595"/>
                <a:gd name="f20" fmla="val 22865"/>
                <a:gd name="f21" fmla="val 26676"/>
                <a:gd name="f22" fmla="val 30487"/>
                <a:gd name="f23" fmla="val 558934"/>
                <a:gd name="f24" fmla="val 553853"/>
                <a:gd name="f25" fmla="val 3811"/>
                <a:gd name="f26" fmla="val 11433"/>
                <a:gd name="f27" fmla="val 7622"/>
                <a:gd name="f28" fmla="val 556393"/>
                <a:gd name="f29" fmla="+- 0 0 -90"/>
                <a:gd name="f30" fmla="*/ f3 1 30486"/>
                <a:gd name="f31" fmla="*/ f4 1 566555"/>
                <a:gd name="f32" fmla="val f5"/>
                <a:gd name="f33" fmla="val f6"/>
                <a:gd name="f34" fmla="val f7"/>
                <a:gd name="f35" fmla="*/ f29 f0 1"/>
                <a:gd name="f36" fmla="+- f34 0 f32"/>
                <a:gd name="f37" fmla="+- f33 0 f32"/>
                <a:gd name="f38" fmla="*/ f35 1 f2"/>
                <a:gd name="f39" fmla="*/ f37 1 30486"/>
                <a:gd name="f40" fmla="*/ f36 1 566555"/>
                <a:gd name="f41" fmla="*/ 15244 f37 1"/>
                <a:gd name="f42" fmla="*/ 560204 f36 1"/>
                <a:gd name="f43" fmla="*/ 561475 f36 1"/>
                <a:gd name="f44" fmla="*/ 562745 f36 1"/>
                <a:gd name="f45" fmla="*/ 16514 f37 1"/>
                <a:gd name="f46" fmla="*/ 564015 f36 1"/>
                <a:gd name="f47" fmla="*/ 17784 f37 1"/>
                <a:gd name="f48" fmla="*/ 565286 f36 1"/>
                <a:gd name="f49" fmla="*/ 19054 f37 1"/>
                <a:gd name="f50" fmla="*/ 20325 f37 1"/>
                <a:gd name="f51" fmla="*/ 566556 f36 1"/>
                <a:gd name="f52" fmla="*/ 22865 f37 1"/>
                <a:gd name="f53" fmla="*/ 30487 f37 1"/>
                <a:gd name="f54" fmla="*/ 558934 f36 1"/>
                <a:gd name="f55" fmla="*/ 553853 f36 1"/>
                <a:gd name="f56" fmla="*/ 3811 f36 1"/>
                <a:gd name="f57" fmla="*/ 0 f36 1"/>
                <a:gd name="f58" fmla="*/ 7622 f37 1"/>
                <a:gd name="f59" fmla="*/ 7622 f36 1"/>
                <a:gd name="f60" fmla="*/ 0 f37 1"/>
                <a:gd name="f61" fmla="*/ 556393 f36 1"/>
                <a:gd name="f62" fmla="+- f38 0 f1"/>
                <a:gd name="f63" fmla="*/ f41 1 30486"/>
                <a:gd name="f64" fmla="*/ f42 1 566555"/>
                <a:gd name="f65" fmla="*/ f43 1 566555"/>
                <a:gd name="f66" fmla="*/ f44 1 566555"/>
                <a:gd name="f67" fmla="*/ f45 1 30486"/>
                <a:gd name="f68" fmla="*/ f46 1 566555"/>
                <a:gd name="f69" fmla="*/ f47 1 30486"/>
                <a:gd name="f70" fmla="*/ f48 1 566555"/>
                <a:gd name="f71" fmla="*/ f49 1 30486"/>
                <a:gd name="f72" fmla="*/ f50 1 30486"/>
                <a:gd name="f73" fmla="*/ f51 1 566555"/>
                <a:gd name="f74" fmla="*/ f52 1 30486"/>
                <a:gd name="f75" fmla="*/ f53 1 30486"/>
                <a:gd name="f76" fmla="*/ f54 1 566555"/>
                <a:gd name="f77" fmla="*/ f55 1 566555"/>
                <a:gd name="f78" fmla="*/ f56 1 566555"/>
                <a:gd name="f79" fmla="*/ f57 1 566555"/>
                <a:gd name="f80" fmla="*/ f58 1 30486"/>
                <a:gd name="f81" fmla="*/ f59 1 566555"/>
                <a:gd name="f82" fmla="*/ f60 1 30486"/>
                <a:gd name="f83" fmla="*/ f61 1 566555"/>
                <a:gd name="f84" fmla="*/ f32 1 f39"/>
                <a:gd name="f85" fmla="*/ f33 1 f39"/>
                <a:gd name="f86" fmla="*/ f32 1 f40"/>
                <a:gd name="f87" fmla="*/ f34 1 f40"/>
                <a:gd name="f88" fmla="*/ f63 1 f39"/>
                <a:gd name="f89" fmla="*/ f64 1 f40"/>
                <a:gd name="f90" fmla="*/ f65 1 f40"/>
                <a:gd name="f91" fmla="*/ f66 1 f40"/>
                <a:gd name="f92" fmla="*/ f67 1 f39"/>
                <a:gd name="f93" fmla="*/ f68 1 f40"/>
                <a:gd name="f94" fmla="*/ f69 1 f39"/>
                <a:gd name="f95" fmla="*/ f70 1 f40"/>
                <a:gd name="f96" fmla="*/ f71 1 f39"/>
                <a:gd name="f97" fmla="*/ f72 1 f39"/>
                <a:gd name="f98" fmla="*/ f73 1 f40"/>
                <a:gd name="f99" fmla="*/ f74 1 f39"/>
                <a:gd name="f100" fmla="*/ f75 1 f39"/>
                <a:gd name="f101" fmla="*/ f76 1 f40"/>
                <a:gd name="f102" fmla="*/ f77 1 f40"/>
                <a:gd name="f103" fmla="*/ f78 1 f40"/>
                <a:gd name="f104" fmla="*/ f79 1 f40"/>
                <a:gd name="f105" fmla="*/ f80 1 f39"/>
                <a:gd name="f106" fmla="*/ f81 1 f40"/>
                <a:gd name="f107" fmla="*/ f82 1 f39"/>
                <a:gd name="f108" fmla="*/ f83 1 f40"/>
                <a:gd name="f109" fmla="*/ f84 f30 1"/>
                <a:gd name="f110" fmla="*/ f85 f30 1"/>
                <a:gd name="f111" fmla="*/ f87 f31 1"/>
                <a:gd name="f112" fmla="*/ f86 f31 1"/>
                <a:gd name="f113" fmla="*/ f88 f30 1"/>
                <a:gd name="f114" fmla="*/ f89 f31 1"/>
                <a:gd name="f115" fmla="*/ f90 f31 1"/>
                <a:gd name="f116" fmla="*/ f91 f31 1"/>
                <a:gd name="f117" fmla="*/ f92 f30 1"/>
                <a:gd name="f118" fmla="*/ f93 f31 1"/>
                <a:gd name="f119" fmla="*/ f94 f30 1"/>
                <a:gd name="f120" fmla="*/ f95 f31 1"/>
                <a:gd name="f121" fmla="*/ f96 f30 1"/>
                <a:gd name="f122" fmla="*/ f97 f30 1"/>
                <a:gd name="f123" fmla="*/ f98 f31 1"/>
                <a:gd name="f124" fmla="*/ f99 f30 1"/>
                <a:gd name="f125" fmla="*/ f100 f30 1"/>
                <a:gd name="f126" fmla="*/ f101 f31 1"/>
                <a:gd name="f127" fmla="*/ f102 f31 1"/>
                <a:gd name="f128" fmla="*/ f103 f31 1"/>
                <a:gd name="f129" fmla="*/ f104 f31 1"/>
                <a:gd name="f130" fmla="*/ f105 f30 1"/>
                <a:gd name="f131" fmla="*/ f106 f31 1"/>
                <a:gd name="f132" fmla="*/ f107 f30 1"/>
                <a:gd name="f133" fmla="*/ f108 f31 1"/>
              </a:gdLst>
              <a:ahLst/>
              <a:cxnLst>
                <a:cxn ang="3cd4">
                  <a:pos x="hc" y="t"/>
                </a:cxn>
                <a:cxn ang="0">
                  <a:pos x="r" y="vc"/>
                </a:cxn>
                <a:cxn ang="cd4">
                  <a:pos x="hc" y="b"/>
                </a:cxn>
                <a:cxn ang="cd2">
                  <a:pos x="l" y="vc"/>
                </a:cxn>
                <a:cxn ang="f62">
                  <a:pos x="f113" y="f114"/>
                </a:cxn>
                <a:cxn ang="f62">
                  <a:pos x="f113" y="f115"/>
                </a:cxn>
                <a:cxn ang="f62">
                  <a:pos x="f113" y="f116"/>
                </a:cxn>
                <a:cxn ang="f62">
                  <a:pos x="f117" y="f118"/>
                </a:cxn>
                <a:cxn ang="f62">
                  <a:pos x="f119" y="f120"/>
                </a:cxn>
                <a:cxn ang="f62">
                  <a:pos x="f121" y="f120"/>
                </a:cxn>
                <a:cxn ang="f62">
                  <a:pos x="f122" y="f123"/>
                </a:cxn>
                <a:cxn ang="f62">
                  <a:pos x="f124" y="f123"/>
                </a:cxn>
                <a:cxn ang="f62">
                  <a:pos x="f125" y="f126"/>
                </a:cxn>
                <a:cxn ang="f62">
                  <a:pos x="f125" y="f126"/>
                </a:cxn>
                <a:cxn ang="f62">
                  <a:pos x="f125" y="f127"/>
                </a:cxn>
                <a:cxn ang="f62">
                  <a:pos x="f113" y="f128"/>
                </a:cxn>
                <a:cxn ang="f62">
                  <a:pos x="f113" y="f129"/>
                </a:cxn>
                <a:cxn ang="f62">
                  <a:pos x="f130" y="f131"/>
                </a:cxn>
                <a:cxn ang="f62">
                  <a:pos x="f132" y="f129"/>
                </a:cxn>
                <a:cxn ang="f62">
                  <a:pos x="f132" y="f129"/>
                </a:cxn>
                <a:cxn ang="f62">
                  <a:pos x="f113" y="f133"/>
                </a:cxn>
                <a:cxn ang="f62">
                  <a:pos x="f113" y="f114"/>
                </a:cxn>
                <a:cxn ang="f62">
                  <a:pos x="f113" y="f114"/>
                </a:cxn>
              </a:cxnLst>
              <a:rect l="f109" t="f112" r="f110" b="f111"/>
              <a:pathLst>
                <a:path w="30486" h="566555">
                  <a:moveTo>
                    <a:pt x="f8" y="f9"/>
                  </a:moveTo>
                  <a:cubicBezTo>
                    <a:pt x="f8" y="f9"/>
                    <a:pt x="f8" y="f10"/>
                    <a:pt x="f8" y="f10"/>
                  </a:cubicBezTo>
                  <a:cubicBezTo>
                    <a:pt x="f8" y="f10"/>
                    <a:pt x="f8" y="f11"/>
                    <a:pt x="f8" y="f11"/>
                  </a:cubicBezTo>
                  <a:lnTo>
                    <a:pt x="f12" y="f13"/>
                  </a:lnTo>
                  <a:lnTo>
                    <a:pt x="f14" y="f15"/>
                  </a:lnTo>
                  <a:lnTo>
                    <a:pt x="f16" y="f15"/>
                  </a:lnTo>
                  <a:lnTo>
                    <a:pt x="f17" y="f18"/>
                  </a:lnTo>
                  <a:cubicBezTo>
                    <a:pt x="f19" y="f18"/>
                    <a:pt x="f19" y="f18"/>
                    <a:pt x="f20" y="f18"/>
                  </a:cubicBezTo>
                  <a:cubicBezTo>
                    <a:pt x="f21" y="f18"/>
                    <a:pt x="f22" y="f11"/>
                    <a:pt x="f22" y="f23"/>
                  </a:cubicBezTo>
                  <a:cubicBezTo>
                    <a:pt x="f22" y="f23"/>
                    <a:pt x="f22" y="f23"/>
                    <a:pt x="f22" y="f23"/>
                  </a:cubicBezTo>
                  <a:lnTo>
                    <a:pt x="f22" y="f24"/>
                  </a:lnTo>
                  <a:lnTo>
                    <a:pt x="f8" y="f25"/>
                  </a:lnTo>
                  <a:lnTo>
                    <a:pt x="f8" y="f5"/>
                  </a:lnTo>
                  <a:cubicBezTo>
                    <a:pt x="f8" y="f25"/>
                    <a:pt x="f26" y="f27"/>
                    <a:pt x="f27" y="f27"/>
                  </a:cubicBezTo>
                  <a:cubicBezTo>
                    <a:pt x="f25" y="f27"/>
                    <a:pt x="f5" y="f25"/>
                    <a:pt x="f5" y="f5"/>
                  </a:cubicBezTo>
                  <a:cubicBezTo>
                    <a:pt x="f5" y="f5"/>
                    <a:pt x="f5" y="f5"/>
                    <a:pt x="f5" y="f5"/>
                  </a:cubicBezTo>
                  <a:lnTo>
                    <a:pt x="f8" y="f28"/>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361">
              <a:extLst>
                <a:ext uri="{FF2B5EF4-FFF2-40B4-BE49-F238E27FC236}">
                  <a16:creationId xmlns:a16="http://schemas.microsoft.com/office/drawing/2014/main" id="{3358A041-31AC-F96F-F6DD-83DAC22DCB73}"/>
                </a:ext>
              </a:extLst>
            </p:cNvPr>
            <p:cNvSpPr/>
            <p:nvPr/>
          </p:nvSpPr>
          <p:spPr>
            <a:xfrm>
              <a:off x="3771497" y="5586801"/>
              <a:ext cx="15243" cy="19056"/>
            </a:xfrm>
            <a:custGeom>
              <a:avLst/>
              <a:gdLst>
                <a:gd name="f0" fmla="val 10800000"/>
                <a:gd name="f1" fmla="val 5400000"/>
                <a:gd name="f2" fmla="val 180"/>
                <a:gd name="f3" fmla="val w"/>
                <a:gd name="f4" fmla="val h"/>
                <a:gd name="f5" fmla="val 0"/>
                <a:gd name="f6" fmla="val 15243"/>
                <a:gd name="f7" fmla="val 19054"/>
                <a:gd name="f8" fmla="val 7622"/>
                <a:gd name="f9" fmla="val 19055"/>
                <a:gd name="f10" fmla="val 11433"/>
                <a:gd name="f11" fmla="val 15244"/>
                <a:gd name="f12" fmla="val 3811"/>
                <a:gd name="f13" fmla="val 12703"/>
                <a:gd name="f14" fmla="val 8892"/>
                <a:gd name="f15" fmla="val 5081"/>
                <a:gd name="f16" fmla="val 1270"/>
                <a:gd name="f17" fmla="val 6352"/>
                <a:gd name="f18" fmla="val 2541"/>
                <a:gd name="f19" fmla="+- 0 0 -90"/>
                <a:gd name="f20" fmla="*/ f3 1 15243"/>
                <a:gd name="f21" fmla="*/ f4 1 19054"/>
                <a:gd name="f22" fmla="val f5"/>
                <a:gd name="f23" fmla="val f6"/>
                <a:gd name="f24" fmla="val f7"/>
                <a:gd name="f25" fmla="*/ f19 f0 1"/>
                <a:gd name="f26" fmla="+- f24 0 f22"/>
                <a:gd name="f27" fmla="+- f23 0 f22"/>
                <a:gd name="f28" fmla="*/ f25 1 f2"/>
                <a:gd name="f29" fmla="*/ f27 1 15243"/>
                <a:gd name="f30" fmla="*/ f26 1 19054"/>
                <a:gd name="f31" fmla="*/ 7622 f27 1"/>
                <a:gd name="f32" fmla="*/ 19055 f26 1"/>
                <a:gd name="f33" fmla="*/ 15244 f27 1"/>
                <a:gd name="f34" fmla="*/ 11433 f26 1"/>
                <a:gd name="f35" fmla="*/ 0 f26 1"/>
                <a:gd name="f36" fmla="*/ 8892 f27 1"/>
                <a:gd name="f37" fmla="*/ 8892 f26 1"/>
                <a:gd name="f38" fmla="*/ 0 f27 1"/>
                <a:gd name="f39" fmla="*/ 2541 f26 1"/>
                <a:gd name="f40" fmla="+- f28 0 f1"/>
                <a:gd name="f41" fmla="*/ f31 1 15243"/>
                <a:gd name="f42" fmla="*/ f32 1 19054"/>
                <a:gd name="f43" fmla="*/ f33 1 15243"/>
                <a:gd name="f44" fmla="*/ f34 1 19054"/>
                <a:gd name="f45" fmla="*/ f35 1 19054"/>
                <a:gd name="f46" fmla="*/ f36 1 15243"/>
                <a:gd name="f47" fmla="*/ f37 1 19054"/>
                <a:gd name="f48" fmla="*/ f38 1 15243"/>
                <a:gd name="f49" fmla="*/ f39 1 19054"/>
                <a:gd name="f50" fmla="*/ f22 1 f29"/>
                <a:gd name="f51" fmla="*/ f23 1 f29"/>
                <a:gd name="f52" fmla="*/ f22 1 f30"/>
                <a:gd name="f53" fmla="*/ f24 1 f30"/>
                <a:gd name="f54" fmla="*/ f41 1 f29"/>
                <a:gd name="f55" fmla="*/ f42 1 f30"/>
                <a:gd name="f56" fmla="*/ f43 1 f29"/>
                <a:gd name="f57" fmla="*/ f44 1 f30"/>
                <a:gd name="f58" fmla="*/ f45 1 f30"/>
                <a:gd name="f59" fmla="*/ f46 1 f29"/>
                <a:gd name="f60" fmla="*/ f47 1 f30"/>
                <a:gd name="f61" fmla="*/ f48 1 f29"/>
                <a:gd name="f62" fmla="*/ f49 1 f30"/>
                <a:gd name="f63" fmla="*/ f50 f20 1"/>
                <a:gd name="f64" fmla="*/ f51 f20 1"/>
                <a:gd name="f65" fmla="*/ f53 f21 1"/>
                <a:gd name="f66" fmla="*/ f52 f21 1"/>
                <a:gd name="f67" fmla="*/ f54 f20 1"/>
                <a:gd name="f68" fmla="*/ f55 f21 1"/>
                <a:gd name="f69" fmla="*/ f56 f20 1"/>
                <a:gd name="f70" fmla="*/ f57 f21 1"/>
                <a:gd name="f71" fmla="*/ f58 f21 1"/>
                <a:gd name="f72" fmla="*/ f59 f20 1"/>
                <a:gd name="f73" fmla="*/ f60 f21 1"/>
                <a:gd name="f74" fmla="*/ f61 f20 1"/>
                <a:gd name="f75" fmla="*/ f62 f21 1"/>
              </a:gdLst>
              <a:ahLst/>
              <a:cxnLst>
                <a:cxn ang="3cd4">
                  <a:pos x="hc" y="t"/>
                </a:cxn>
                <a:cxn ang="0">
                  <a:pos x="r" y="vc"/>
                </a:cxn>
                <a:cxn ang="cd4">
                  <a:pos x="hc" y="b"/>
                </a:cxn>
                <a:cxn ang="cd2">
                  <a:pos x="l" y="vc"/>
                </a:cxn>
                <a:cxn ang="f40">
                  <a:pos x="f67" y="f68"/>
                </a:cxn>
                <a:cxn ang="f40">
                  <a:pos x="f69" y="f70"/>
                </a:cxn>
                <a:cxn ang="f40">
                  <a:pos x="f69" y="f71"/>
                </a:cxn>
                <a:cxn ang="f40">
                  <a:pos x="f72" y="f73"/>
                </a:cxn>
                <a:cxn ang="f40">
                  <a:pos x="f74" y="f75"/>
                </a:cxn>
                <a:cxn ang="f40">
                  <a:pos x="f74" y="f71"/>
                </a:cxn>
                <a:cxn ang="f40">
                  <a:pos x="f74" y="f71"/>
                </a:cxn>
                <a:cxn ang="f40">
                  <a:pos x="f74" y="f70"/>
                </a:cxn>
                <a:cxn ang="f40">
                  <a:pos x="f67" y="f68"/>
                </a:cxn>
                <a:cxn ang="f40">
                  <a:pos x="f67" y="f68"/>
                </a:cxn>
              </a:cxnLst>
              <a:rect l="f63" t="f66" r="f64" b="f65"/>
              <a:pathLst>
                <a:path w="15243" h="19054">
                  <a:moveTo>
                    <a:pt x="f8" y="f9"/>
                  </a:moveTo>
                  <a:cubicBezTo>
                    <a:pt x="f10" y="f9"/>
                    <a:pt x="f11" y="f11"/>
                    <a:pt x="f11" y="f10"/>
                  </a:cubicBezTo>
                  <a:lnTo>
                    <a:pt x="f11" y="f5"/>
                  </a:lnTo>
                  <a:cubicBezTo>
                    <a:pt x="f11" y="f12"/>
                    <a:pt x="f13" y="f8"/>
                    <a:pt x="f14" y="f14"/>
                  </a:cubicBezTo>
                  <a:cubicBezTo>
                    <a:pt x="f15" y="f14"/>
                    <a:pt x="f16" y="f17"/>
                    <a:pt x="f5" y="f18"/>
                  </a:cubicBezTo>
                  <a:cubicBezTo>
                    <a:pt x="f5" y="f16"/>
                    <a:pt x="f5" y="f16"/>
                    <a:pt x="f5" y="f5"/>
                  </a:cubicBezTo>
                  <a:lnTo>
                    <a:pt x="f5" y="f5"/>
                  </a:lnTo>
                  <a:lnTo>
                    <a:pt x="f5" y="f10"/>
                  </a:lnTo>
                  <a:cubicBezTo>
                    <a:pt x="f5" y="f11"/>
                    <a:pt x="f12"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362">
              <a:extLst>
                <a:ext uri="{FF2B5EF4-FFF2-40B4-BE49-F238E27FC236}">
                  <a16:creationId xmlns:a16="http://schemas.microsoft.com/office/drawing/2014/main" id="{60257513-7851-3979-19AB-D8BE6F510264}"/>
                </a:ext>
              </a:extLst>
            </p:cNvPr>
            <p:cNvSpPr/>
            <p:nvPr/>
          </p:nvSpPr>
          <p:spPr>
            <a:xfrm>
              <a:off x="3771497" y="5553772"/>
              <a:ext cx="15243" cy="40645"/>
            </a:xfrm>
            <a:custGeom>
              <a:avLst/>
              <a:gdLst>
                <a:gd name="f0" fmla="val 10800000"/>
                <a:gd name="f1" fmla="val 5400000"/>
                <a:gd name="f2" fmla="val 180"/>
                <a:gd name="f3" fmla="val w"/>
                <a:gd name="f4" fmla="val h"/>
                <a:gd name="f5" fmla="val 0"/>
                <a:gd name="f6" fmla="val 15243"/>
                <a:gd name="f7" fmla="val 40649"/>
                <a:gd name="f8" fmla="val 7622"/>
                <a:gd name="f9" fmla="val 40650"/>
                <a:gd name="f10" fmla="val 11433"/>
                <a:gd name="f11" fmla="val 15244"/>
                <a:gd name="f12" fmla="val 36839"/>
                <a:gd name="f13" fmla="val 33028"/>
                <a:gd name="f14" fmla="val 29217"/>
                <a:gd name="f15" fmla="val 17784"/>
                <a:gd name="f16" fmla="val 10162"/>
                <a:gd name="f17" fmla="val 3811"/>
                <a:gd name="f18" fmla="val 12703"/>
                <a:gd name="f19" fmla="val 5081"/>
                <a:gd name="f20" fmla="val 1270"/>
                <a:gd name="f21" fmla="+- 0 0 -90"/>
                <a:gd name="f22" fmla="*/ f3 1 15243"/>
                <a:gd name="f23" fmla="*/ f4 1 40649"/>
                <a:gd name="f24" fmla="val f5"/>
                <a:gd name="f25" fmla="val f6"/>
                <a:gd name="f26" fmla="val f7"/>
                <a:gd name="f27" fmla="*/ f21 f0 1"/>
                <a:gd name="f28" fmla="+- f26 0 f24"/>
                <a:gd name="f29" fmla="+- f25 0 f24"/>
                <a:gd name="f30" fmla="*/ f27 1 f2"/>
                <a:gd name="f31" fmla="*/ f29 1 15243"/>
                <a:gd name="f32" fmla="*/ f28 1 40649"/>
                <a:gd name="f33" fmla="*/ 7622 f29 1"/>
                <a:gd name="f34" fmla="*/ 40650 f28 1"/>
                <a:gd name="f35" fmla="*/ 15244 f29 1"/>
                <a:gd name="f36" fmla="*/ 33028 f28 1"/>
                <a:gd name="f37" fmla="*/ 29217 f28 1"/>
                <a:gd name="f38" fmla="*/ 17784 f28 1"/>
                <a:gd name="f39" fmla="*/ 10162 f28 1"/>
                <a:gd name="f40" fmla="*/ 0 f28 1"/>
                <a:gd name="f41" fmla="*/ 7622 f28 1"/>
                <a:gd name="f42" fmla="*/ 0 f29 1"/>
                <a:gd name="f43" fmla="*/ 1270 f29 1"/>
                <a:gd name="f44" fmla="+- f30 0 f1"/>
                <a:gd name="f45" fmla="*/ f33 1 15243"/>
                <a:gd name="f46" fmla="*/ f34 1 40649"/>
                <a:gd name="f47" fmla="*/ f35 1 15243"/>
                <a:gd name="f48" fmla="*/ f36 1 40649"/>
                <a:gd name="f49" fmla="*/ f37 1 40649"/>
                <a:gd name="f50" fmla="*/ f38 1 40649"/>
                <a:gd name="f51" fmla="*/ f39 1 40649"/>
                <a:gd name="f52" fmla="*/ f40 1 40649"/>
                <a:gd name="f53" fmla="*/ f41 1 40649"/>
                <a:gd name="f54" fmla="*/ f42 1 15243"/>
                <a:gd name="f55" fmla="*/ f43 1 15243"/>
                <a:gd name="f56" fmla="*/ f24 1 f31"/>
                <a:gd name="f57" fmla="*/ f25 1 f31"/>
                <a:gd name="f58" fmla="*/ f24 1 f32"/>
                <a:gd name="f59" fmla="*/ f26 1 f32"/>
                <a:gd name="f60" fmla="*/ f45 1 f31"/>
                <a:gd name="f61" fmla="*/ f46 1 f32"/>
                <a:gd name="f62" fmla="*/ f47 1 f31"/>
                <a:gd name="f63" fmla="*/ f48 1 f32"/>
                <a:gd name="f64" fmla="*/ f49 1 f32"/>
                <a:gd name="f65" fmla="*/ f50 1 f32"/>
                <a:gd name="f66" fmla="*/ f51 1 f32"/>
                <a:gd name="f67" fmla="*/ f52 1 f32"/>
                <a:gd name="f68" fmla="*/ f53 1 f32"/>
                <a:gd name="f69" fmla="*/ f54 1 f31"/>
                <a:gd name="f70" fmla="*/ f55 1 f31"/>
                <a:gd name="f71" fmla="*/ f56 f22 1"/>
                <a:gd name="f72" fmla="*/ f57 f22 1"/>
                <a:gd name="f73" fmla="*/ f59 f23 1"/>
                <a:gd name="f74" fmla="*/ f58 f23 1"/>
                <a:gd name="f75" fmla="*/ f60 f22 1"/>
                <a:gd name="f76" fmla="*/ f61 f23 1"/>
                <a:gd name="f77" fmla="*/ f62 f22 1"/>
                <a:gd name="f78" fmla="*/ f63 f23 1"/>
                <a:gd name="f79" fmla="*/ f64 f23 1"/>
                <a:gd name="f80" fmla="*/ f65 f23 1"/>
                <a:gd name="f81" fmla="*/ f66 f23 1"/>
                <a:gd name="f82" fmla="*/ f67 f23 1"/>
                <a:gd name="f83" fmla="*/ f68 f23 1"/>
                <a:gd name="f84" fmla="*/ f69 f22 1"/>
                <a:gd name="f85" fmla="*/ f70 f22 1"/>
              </a:gdLst>
              <a:ahLst/>
              <a:cxnLst>
                <a:cxn ang="3cd4">
                  <a:pos x="hc" y="t"/>
                </a:cxn>
                <a:cxn ang="0">
                  <a:pos x="r" y="vc"/>
                </a:cxn>
                <a:cxn ang="cd4">
                  <a:pos x="hc" y="b"/>
                </a:cxn>
                <a:cxn ang="cd2">
                  <a:pos x="l" y="vc"/>
                </a:cxn>
                <a:cxn ang="f44">
                  <a:pos x="f75" y="f76"/>
                </a:cxn>
                <a:cxn ang="f44">
                  <a:pos x="f77" y="f78"/>
                </a:cxn>
                <a:cxn ang="f44">
                  <a:pos x="f77" y="f78"/>
                </a:cxn>
                <a:cxn ang="f44">
                  <a:pos x="f77" y="f78"/>
                </a:cxn>
                <a:cxn ang="f44">
                  <a:pos x="f77" y="f79"/>
                </a:cxn>
                <a:cxn ang="f44">
                  <a:pos x="f77" y="f80"/>
                </a:cxn>
                <a:cxn ang="f44">
                  <a:pos x="f77" y="f81"/>
                </a:cxn>
                <a:cxn ang="f44">
                  <a:pos x="f77" y="f82"/>
                </a:cxn>
                <a:cxn ang="f44">
                  <a:pos x="f77" y="f82"/>
                </a:cxn>
                <a:cxn ang="f44">
                  <a:pos x="f75" y="f83"/>
                </a:cxn>
                <a:cxn ang="f44">
                  <a:pos x="f75" y="f83"/>
                </a:cxn>
                <a:cxn ang="f44">
                  <a:pos x="f84" y="f82"/>
                </a:cxn>
                <a:cxn ang="f44">
                  <a:pos x="f84" y="f82"/>
                </a:cxn>
                <a:cxn ang="f44">
                  <a:pos x="f85" y="f78"/>
                </a:cxn>
                <a:cxn ang="f44">
                  <a:pos x="f85" y="f78"/>
                </a:cxn>
                <a:cxn ang="f44">
                  <a:pos x="f75" y="f76"/>
                </a:cxn>
              </a:cxnLst>
              <a:rect l="f71" t="f74" r="f72" b="f73"/>
              <a:pathLst>
                <a:path w="15243" h="40649">
                  <a:moveTo>
                    <a:pt x="f8" y="f9"/>
                  </a:moveTo>
                  <a:cubicBezTo>
                    <a:pt x="f10" y="f9"/>
                    <a:pt x="f11" y="f12"/>
                    <a:pt x="f11" y="f13"/>
                  </a:cubicBezTo>
                  <a:cubicBezTo>
                    <a:pt x="f11" y="f13"/>
                    <a:pt x="f11" y="f13"/>
                    <a:pt x="f11" y="f13"/>
                  </a:cubicBezTo>
                  <a:lnTo>
                    <a:pt x="f11" y="f13"/>
                  </a:lnTo>
                  <a:lnTo>
                    <a:pt x="f11" y="f14"/>
                  </a:lnTo>
                  <a:lnTo>
                    <a:pt x="f11" y="f15"/>
                  </a:lnTo>
                  <a:lnTo>
                    <a:pt x="f11" y="f16"/>
                  </a:lnTo>
                  <a:lnTo>
                    <a:pt x="f11" y="f5"/>
                  </a:lnTo>
                  <a:lnTo>
                    <a:pt x="f11" y="f5"/>
                  </a:lnTo>
                  <a:cubicBezTo>
                    <a:pt x="f11" y="f17"/>
                    <a:pt x="f18" y="f8"/>
                    <a:pt x="f8" y="f8"/>
                  </a:cubicBezTo>
                  <a:cubicBezTo>
                    <a:pt x="f8" y="f8"/>
                    <a:pt x="f8" y="f8"/>
                    <a:pt x="f8" y="f8"/>
                  </a:cubicBezTo>
                  <a:cubicBezTo>
                    <a:pt x="f17" y="f8"/>
                    <a:pt x="f5" y="f19"/>
                    <a:pt x="f5" y="f5"/>
                  </a:cubicBezTo>
                  <a:cubicBezTo>
                    <a:pt x="f5" y="f5"/>
                    <a:pt x="f5" y="f5"/>
                    <a:pt x="f5" y="f5"/>
                  </a:cubicBezTo>
                  <a:lnTo>
                    <a:pt x="f20" y="f13"/>
                  </a:lnTo>
                  <a:lnTo>
                    <a:pt x="f20" y="f13"/>
                  </a:lnTo>
                  <a:cubicBezTo>
                    <a:pt x="f5" y="f12"/>
                    <a:pt x="f1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363">
              <a:extLst>
                <a:ext uri="{FF2B5EF4-FFF2-40B4-BE49-F238E27FC236}">
                  <a16:creationId xmlns:a16="http://schemas.microsoft.com/office/drawing/2014/main" id="{2974DE60-FEF2-9BB7-C50B-00CB1117BC96}"/>
                </a:ext>
              </a:extLst>
            </p:cNvPr>
            <p:cNvSpPr/>
            <p:nvPr/>
          </p:nvSpPr>
          <p:spPr>
            <a:xfrm>
              <a:off x="1042580" y="4895423"/>
              <a:ext cx="216283" cy="81628"/>
            </a:xfrm>
            <a:custGeom>
              <a:avLst/>
              <a:gdLst>
                <a:gd name="f0" fmla="val 10800000"/>
                <a:gd name="f1" fmla="val 5400000"/>
                <a:gd name="f2" fmla="val 180"/>
                <a:gd name="f3" fmla="val w"/>
                <a:gd name="f4" fmla="val h"/>
                <a:gd name="f5" fmla="val 0"/>
                <a:gd name="f6" fmla="val 216280"/>
                <a:gd name="f7" fmla="val 81629"/>
                <a:gd name="f8" fmla="val 207388"/>
                <a:gd name="f9" fmla="val 72738"/>
                <a:gd name="f10" fmla="val 208659"/>
                <a:gd name="f11" fmla="val 68927"/>
                <a:gd name="f12" fmla="val 212469"/>
                <a:gd name="f13" fmla="val 66386"/>
                <a:gd name="f14" fmla="val 67657"/>
                <a:gd name="f15" fmla="val 24466"/>
                <a:gd name="f16" fmla="val 5412"/>
                <a:gd name="f17" fmla="val 10493"/>
                <a:gd name="f18" fmla="val 330"/>
                <a:gd name="f19" fmla="val 6682"/>
                <a:gd name="f20" fmla="val -940"/>
                <a:gd name="f21" fmla="val 2871"/>
                <a:gd name="f22" fmla="val 1601"/>
                <a:gd name="f23" fmla="val 9223"/>
                <a:gd name="f24" fmla="val 13034"/>
                <a:gd name="f25" fmla="val 14304"/>
                <a:gd name="f26" fmla="val 81630"/>
                <a:gd name="f27" fmla="val 206118"/>
                <a:gd name="f28" fmla="val 77819"/>
                <a:gd name="f29" fmla="+- 0 0 -90"/>
                <a:gd name="f30" fmla="*/ f3 1 216280"/>
                <a:gd name="f31" fmla="*/ f4 1 81629"/>
                <a:gd name="f32" fmla="val f5"/>
                <a:gd name="f33" fmla="val f6"/>
                <a:gd name="f34" fmla="val f7"/>
                <a:gd name="f35" fmla="*/ f29 f0 1"/>
                <a:gd name="f36" fmla="+- f34 0 f32"/>
                <a:gd name="f37" fmla="+- f33 0 f32"/>
                <a:gd name="f38" fmla="*/ f35 1 f2"/>
                <a:gd name="f39" fmla="*/ f37 1 216280"/>
                <a:gd name="f40" fmla="*/ f36 1 81629"/>
                <a:gd name="f41" fmla="*/ 207388 f37 1"/>
                <a:gd name="f42" fmla="*/ 72738 f36 1"/>
                <a:gd name="f43" fmla="*/ 216280 f37 1"/>
                <a:gd name="f44" fmla="*/ 67657 f36 1"/>
                <a:gd name="f45" fmla="*/ 212469 f37 1"/>
                <a:gd name="f46" fmla="*/ 66386 f36 1"/>
                <a:gd name="f47" fmla="*/ 24466 f37 1"/>
                <a:gd name="f48" fmla="*/ 5412 f36 1"/>
                <a:gd name="f49" fmla="*/ 10493 f37 1"/>
                <a:gd name="f50" fmla="*/ 330 f36 1"/>
                <a:gd name="f51" fmla="*/ 330 f37 1"/>
                <a:gd name="f52" fmla="*/ 5412 f37 1"/>
                <a:gd name="f53" fmla="*/ 14304 f36 1"/>
                <a:gd name="f54" fmla="*/ 81630 f36 1"/>
                <a:gd name="f55" fmla="+- f38 0 f1"/>
                <a:gd name="f56" fmla="*/ f41 1 216280"/>
                <a:gd name="f57" fmla="*/ f42 1 81629"/>
                <a:gd name="f58" fmla="*/ f43 1 216280"/>
                <a:gd name="f59" fmla="*/ f44 1 81629"/>
                <a:gd name="f60" fmla="*/ f45 1 216280"/>
                <a:gd name="f61" fmla="*/ f46 1 81629"/>
                <a:gd name="f62" fmla="*/ f47 1 216280"/>
                <a:gd name="f63" fmla="*/ f48 1 81629"/>
                <a:gd name="f64" fmla="*/ f49 1 216280"/>
                <a:gd name="f65" fmla="*/ f50 1 81629"/>
                <a:gd name="f66" fmla="*/ f51 1 216280"/>
                <a:gd name="f67" fmla="*/ f52 1 216280"/>
                <a:gd name="f68" fmla="*/ f53 1 81629"/>
                <a:gd name="f69" fmla="*/ f54 1 81629"/>
                <a:gd name="f70" fmla="*/ f32 1 f39"/>
                <a:gd name="f71" fmla="*/ f33 1 f39"/>
                <a:gd name="f72" fmla="*/ f32 1 f40"/>
                <a:gd name="f73" fmla="*/ f34 1 f40"/>
                <a:gd name="f74" fmla="*/ f56 1 f39"/>
                <a:gd name="f75" fmla="*/ f57 1 f40"/>
                <a:gd name="f76" fmla="*/ f58 1 f39"/>
                <a:gd name="f77" fmla="*/ f59 1 f40"/>
                <a:gd name="f78" fmla="*/ f60 1 f39"/>
                <a:gd name="f79" fmla="*/ f61 1 f40"/>
                <a:gd name="f80" fmla="*/ f62 1 f39"/>
                <a:gd name="f81" fmla="*/ f63 1 f40"/>
                <a:gd name="f82" fmla="*/ f64 1 f39"/>
                <a:gd name="f83" fmla="*/ f65 1 f40"/>
                <a:gd name="f84" fmla="*/ f66 1 f39"/>
                <a:gd name="f85" fmla="*/ f67 1 f39"/>
                <a:gd name="f86" fmla="*/ f68 1 f40"/>
                <a:gd name="f87" fmla="*/ f69 1 f40"/>
                <a:gd name="f88" fmla="*/ f70 f30 1"/>
                <a:gd name="f89" fmla="*/ f71 f30 1"/>
                <a:gd name="f90" fmla="*/ f73 f31 1"/>
                <a:gd name="f91" fmla="*/ f72 f31 1"/>
                <a:gd name="f92" fmla="*/ f74 f30 1"/>
                <a:gd name="f93" fmla="*/ f75 f31 1"/>
                <a:gd name="f94" fmla="*/ f76 f30 1"/>
                <a:gd name="f95" fmla="*/ f77 f31 1"/>
                <a:gd name="f96" fmla="*/ f78 f30 1"/>
                <a:gd name="f97" fmla="*/ f79 f31 1"/>
                <a:gd name="f98" fmla="*/ f80 f30 1"/>
                <a:gd name="f99" fmla="*/ f81 f31 1"/>
                <a:gd name="f100" fmla="*/ f82 f30 1"/>
                <a:gd name="f101" fmla="*/ f83 f31 1"/>
                <a:gd name="f102" fmla="*/ f84 f30 1"/>
                <a:gd name="f103" fmla="*/ f85 f30 1"/>
                <a:gd name="f104" fmla="*/ f86 f31 1"/>
                <a:gd name="f105" fmla="*/ f87 f31 1"/>
              </a:gdLst>
              <a:ahLst/>
              <a:cxnLst>
                <a:cxn ang="3cd4">
                  <a:pos x="hc" y="t"/>
                </a:cxn>
                <a:cxn ang="0">
                  <a:pos x="r" y="vc"/>
                </a:cxn>
                <a:cxn ang="cd4">
                  <a:pos x="hc" y="b"/>
                </a:cxn>
                <a:cxn ang="cd2">
                  <a:pos x="l" y="vc"/>
                </a:cxn>
                <a:cxn ang="f55">
                  <a:pos x="f92" y="f93"/>
                </a:cxn>
                <a:cxn ang="f55">
                  <a:pos x="f94" y="f95"/>
                </a:cxn>
                <a:cxn ang="f55">
                  <a:pos x="f96" y="f97"/>
                </a:cxn>
                <a:cxn ang="f55">
                  <a:pos x="f98" y="f99"/>
                </a:cxn>
                <a:cxn ang="f55">
                  <a:pos x="f100" y="f101"/>
                </a:cxn>
                <a:cxn ang="f55">
                  <a:pos x="f102" y="f99"/>
                </a:cxn>
                <a:cxn ang="f55">
                  <a:pos x="f103" y="f104"/>
                </a:cxn>
                <a:cxn ang="f55">
                  <a:pos x="f96" y="f105"/>
                </a:cxn>
                <a:cxn ang="f55">
                  <a:pos x="f92" y="f93"/>
                </a:cxn>
              </a:cxnLst>
              <a:rect l="f88" t="f91" r="f89" b="f90"/>
              <a:pathLst>
                <a:path w="216280" h="81629">
                  <a:moveTo>
                    <a:pt x="f8" y="f9"/>
                  </a:moveTo>
                  <a:cubicBezTo>
                    <a:pt x="f10" y="f11"/>
                    <a:pt x="f12" y="f13"/>
                    <a:pt x="f6" y="f14"/>
                  </a:cubicBezTo>
                  <a:lnTo>
                    <a:pt x="f12" y="f13"/>
                  </a:lnTo>
                  <a:lnTo>
                    <a:pt x="f15" y="f16"/>
                  </a:lnTo>
                  <a:lnTo>
                    <a:pt x="f17" y="f18"/>
                  </a:lnTo>
                  <a:cubicBezTo>
                    <a:pt x="f19" y="f20"/>
                    <a:pt x="f21" y="f22"/>
                    <a:pt x="f18" y="f16"/>
                  </a:cubicBezTo>
                  <a:cubicBezTo>
                    <a:pt x="f20" y="f23"/>
                    <a:pt x="f22" y="f24"/>
                    <a:pt x="f16" y="f25"/>
                  </a:cubicBezTo>
                  <a:lnTo>
                    <a:pt x="f12" y="f26"/>
                  </a:lnTo>
                  <a:cubicBezTo>
                    <a:pt x="f10"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364">
              <a:extLst>
                <a:ext uri="{FF2B5EF4-FFF2-40B4-BE49-F238E27FC236}">
                  <a16:creationId xmlns:a16="http://schemas.microsoft.com/office/drawing/2014/main" id="{FD0E1DB5-E6FF-18BD-F85D-D3C56BCCF016}"/>
                </a:ext>
              </a:extLst>
            </p:cNvPr>
            <p:cNvSpPr/>
            <p:nvPr/>
          </p:nvSpPr>
          <p:spPr>
            <a:xfrm>
              <a:off x="1250908" y="4964021"/>
              <a:ext cx="396657" cy="143871"/>
            </a:xfrm>
            <a:custGeom>
              <a:avLst/>
              <a:gdLst>
                <a:gd name="f0" fmla="val 10800000"/>
                <a:gd name="f1" fmla="val 5400000"/>
                <a:gd name="f2" fmla="val 180"/>
                <a:gd name="f3" fmla="val w"/>
                <a:gd name="f4" fmla="val h"/>
                <a:gd name="f5" fmla="val 0"/>
                <a:gd name="f6" fmla="val 396661"/>
                <a:gd name="f7" fmla="val 143875"/>
                <a:gd name="f8" fmla="val 9222"/>
                <a:gd name="f9" fmla="val 330"/>
                <a:gd name="f10" fmla="val 5412"/>
                <a:gd name="f11" fmla="val -940"/>
                <a:gd name="f12" fmla="val 1601"/>
                <a:gd name="f13" fmla="val 9223"/>
                <a:gd name="f14" fmla="val 13033"/>
                <a:gd name="f15" fmla="val 15574"/>
                <a:gd name="f16" fmla="val 396662"/>
                <a:gd name="f17" fmla="val 138794"/>
                <a:gd name="f18" fmla="val 395392"/>
                <a:gd name="f19" fmla="val 127361"/>
                <a:gd name="f20" fmla="val 23196"/>
                <a:gd name="f21" fmla="val 6682"/>
                <a:gd name="f22" fmla="+- 0 0 -90"/>
                <a:gd name="f23" fmla="*/ f3 1 396661"/>
                <a:gd name="f24" fmla="*/ f4 1 143875"/>
                <a:gd name="f25" fmla="val f5"/>
                <a:gd name="f26" fmla="val f6"/>
                <a:gd name="f27" fmla="val f7"/>
                <a:gd name="f28" fmla="*/ f22 f0 1"/>
                <a:gd name="f29" fmla="+- f27 0 f25"/>
                <a:gd name="f30" fmla="+- f26 0 f25"/>
                <a:gd name="f31" fmla="*/ f28 1 f2"/>
                <a:gd name="f32" fmla="*/ f30 1 396661"/>
                <a:gd name="f33" fmla="*/ f29 1 143875"/>
                <a:gd name="f34" fmla="*/ 9222 f30 1"/>
                <a:gd name="f35" fmla="*/ 330 f29 1"/>
                <a:gd name="f36" fmla="*/ 330 f30 1"/>
                <a:gd name="f37" fmla="*/ 5412 f29 1"/>
                <a:gd name="f38" fmla="*/ 5412 f30 1"/>
                <a:gd name="f39" fmla="*/ 15574 f29 1"/>
                <a:gd name="f40" fmla="*/ 396662 f30 1"/>
                <a:gd name="f41" fmla="*/ 143875 f29 1"/>
                <a:gd name="f42" fmla="*/ 138794 f29 1"/>
                <a:gd name="f43" fmla="*/ 395392 f30 1"/>
                <a:gd name="f44" fmla="*/ 127361 f29 1"/>
                <a:gd name="f45" fmla="*/ 23196 f30 1"/>
                <a:gd name="f46" fmla="*/ 6682 f29 1"/>
                <a:gd name="f47" fmla="+- f31 0 f1"/>
                <a:gd name="f48" fmla="*/ f34 1 396661"/>
                <a:gd name="f49" fmla="*/ f35 1 143875"/>
                <a:gd name="f50" fmla="*/ f36 1 396661"/>
                <a:gd name="f51" fmla="*/ f37 1 143875"/>
                <a:gd name="f52" fmla="*/ f38 1 396661"/>
                <a:gd name="f53" fmla="*/ f39 1 143875"/>
                <a:gd name="f54" fmla="*/ f40 1 396661"/>
                <a:gd name="f55" fmla="*/ f41 1 143875"/>
                <a:gd name="f56" fmla="*/ f42 1 143875"/>
                <a:gd name="f57" fmla="*/ f43 1 396661"/>
                <a:gd name="f58" fmla="*/ f44 1 143875"/>
                <a:gd name="f59" fmla="*/ f45 1 396661"/>
                <a:gd name="f60" fmla="*/ f46 1 143875"/>
                <a:gd name="f61" fmla="*/ f25 1 f32"/>
                <a:gd name="f62" fmla="*/ f26 1 f32"/>
                <a:gd name="f63" fmla="*/ f25 1 f33"/>
                <a:gd name="f64" fmla="*/ f27 1 f33"/>
                <a:gd name="f65" fmla="*/ f48 1 f32"/>
                <a:gd name="f66" fmla="*/ f49 1 f33"/>
                <a:gd name="f67" fmla="*/ f50 1 f32"/>
                <a:gd name="f68" fmla="*/ f51 1 f33"/>
                <a:gd name="f69" fmla="*/ f52 1 f32"/>
                <a:gd name="f70" fmla="*/ f53 1 f33"/>
                <a:gd name="f71" fmla="*/ f54 1 f32"/>
                <a:gd name="f72" fmla="*/ f55 1 f33"/>
                <a:gd name="f73" fmla="*/ f56 1 f33"/>
                <a:gd name="f74" fmla="*/ f57 1 f32"/>
                <a:gd name="f75" fmla="*/ f58 1 f33"/>
                <a:gd name="f76" fmla="*/ f59 1 f32"/>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4 1"/>
                <a:gd name="f88" fmla="*/ f71 f23 1"/>
                <a:gd name="f89" fmla="*/ f72 f24 1"/>
                <a:gd name="f90" fmla="*/ f73 f24 1"/>
                <a:gd name="f91" fmla="*/ f74 f23 1"/>
                <a:gd name="f92" fmla="*/ f75 f24 1"/>
                <a:gd name="f93" fmla="*/ f76 f23 1"/>
                <a:gd name="f94" fmla="*/ f77 f24 1"/>
              </a:gdLst>
              <a:ahLst/>
              <a:cxnLst>
                <a:cxn ang="3cd4">
                  <a:pos x="hc" y="t"/>
                </a:cxn>
                <a:cxn ang="0">
                  <a:pos x="r" y="vc"/>
                </a:cxn>
                <a:cxn ang="cd4">
                  <a:pos x="hc" y="b"/>
                </a:cxn>
                <a:cxn ang="cd2">
                  <a:pos x="l" y="vc"/>
                </a:cxn>
                <a:cxn ang="f47">
                  <a:pos x="f82" y="f83"/>
                </a:cxn>
                <a:cxn ang="f47">
                  <a:pos x="f84" y="f85"/>
                </a:cxn>
                <a:cxn ang="f47">
                  <a:pos x="f86" y="f87"/>
                </a:cxn>
                <a:cxn ang="f47">
                  <a:pos x="f88" y="f89"/>
                </a:cxn>
                <a:cxn ang="f47">
                  <a:pos x="f88" y="f90"/>
                </a:cxn>
                <a:cxn ang="f47">
                  <a:pos x="f91" y="f92"/>
                </a:cxn>
                <a:cxn ang="f47">
                  <a:pos x="f93" y="f94"/>
                </a:cxn>
                <a:cxn ang="f47">
                  <a:pos x="f82" y="f83"/>
                </a:cxn>
              </a:cxnLst>
              <a:rect l="f78" t="f81" r="f79" b="f80"/>
              <a:pathLst>
                <a:path w="396661" h="143875">
                  <a:moveTo>
                    <a:pt x="f8" y="f9"/>
                  </a:moveTo>
                  <a:cubicBezTo>
                    <a:pt x="f10" y="f11"/>
                    <a:pt x="f12" y="f12"/>
                    <a:pt x="f9" y="f10"/>
                  </a:cubicBezTo>
                  <a:cubicBezTo>
                    <a:pt x="f11" y="f13"/>
                    <a:pt x="f12" y="f14"/>
                    <a:pt x="f10" y="f15"/>
                  </a:cubicBezTo>
                  <a:lnTo>
                    <a:pt x="f16" y="f7"/>
                  </a:lnTo>
                  <a:lnTo>
                    <a:pt x="f16" y="f17"/>
                  </a:lnTo>
                  <a:lnTo>
                    <a:pt x="f18" y="f19"/>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365">
              <a:extLst>
                <a:ext uri="{FF2B5EF4-FFF2-40B4-BE49-F238E27FC236}">
                  <a16:creationId xmlns:a16="http://schemas.microsoft.com/office/drawing/2014/main" id="{7AECF5A1-8ECE-A493-71E3-F9B7FA162866}"/>
                </a:ext>
              </a:extLst>
            </p:cNvPr>
            <p:cNvSpPr/>
            <p:nvPr/>
          </p:nvSpPr>
          <p:spPr>
            <a:xfrm>
              <a:off x="0" y="4014161"/>
              <a:ext cx="57159" cy="31757"/>
            </a:xfrm>
            <a:custGeom>
              <a:avLst/>
              <a:gdLst>
                <a:gd name="f0" fmla="val 10800000"/>
                <a:gd name="f1" fmla="val 5400000"/>
                <a:gd name="f2" fmla="val 180"/>
                <a:gd name="f3" fmla="val w"/>
                <a:gd name="f4" fmla="val h"/>
                <a:gd name="f5" fmla="val 0"/>
                <a:gd name="f6" fmla="val 57163"/>
                <a:gd name="f7" fmla="val 31757"/>
                <a:gd name="f8" fmla="val 48271"/>
                <a:gd name="f9" fmla="val 22865"/>
                <a:gd name="f10" fmla="val 49541"/>
                <a:gd name="f11" fmla="val 19055"/>
                <a:gd name="f12" fmla="val 53352"/>
                <a:gd name="f13" fmla="val 16514"/>
                <a:gd name="f14" fmla="val 17784"/>
                <a:gd name="f15" fmla="val 45731"/>
                <a:gd name="f16" fmla="val 13973"/>
                <a:gd name="f17" fmla="val 15244"/>
                <a:gd name="f18" fmla="val 52082"/>
                <a:gd name="f19" fmla="val 31758"/>
                <a:gd name="f20" fmla="val 30487"/>
                <a:gd name="f21" fmla="val 26676"/>
                <a:gd name="f22" fmla="val 47001"/>
                <a:gd name="f23" fmla="+- 0 0 -90"/>
                <a:gd name="f24" fmla="*/ f3 1 57163"/>
                <a:gd name="f25" fmla="*/ f4 1 31757"/>
                <a:gd name="f26" fmla="val f5"/>
                <a:gd name="f27" fmla="val f6"/>
                <a:gd name="f28" fmla="val f7"/>
                <a:gd name="f29" fmla="*/ f23 f0 1"/>
                <a:gd name="f30" fmla="+- f28 0 f26"/>
                <a:gd name="f31" fmla="+- f27 0 f26"/>
                <a:gd name="f32" fmla="*/ f29 1 f2"/>
                <a:gd name="f33" fmla="*/ f31 1 57163"/>
                <a:gd name="f34" fmla="*/ f30 1 31757"/>
                <a:gd name="f35" fmla="*/ 48271 f31 1"/>
                <a:gd name="f36" fmla="*/ 22865 f30 1"/>
                <a:gd name="f37" fmla="*/ 57163 f31 1"/>
                <a:gd name="f38" fmla="*/ 17784 f30 1"/>
                <a:gd name="f39" fmla="*/ 45731 f31 1"/>
                <a:gd name="f40" fmla="*/ 13973 f30 1"/>
                <a:gd name="f41" fmla="*/ 0 f31 1"/>
                <a:gd name="f42" fmla="*/ 0 f30 1"/>
                <a:gd name="f43" fmla="*/ 15244 f30 1"/>
                <a:gd name="f44" fmla="*/ 52082 f31 1"/>
                <a:gd name="f45" fmla="*/ 31758 f30 1"/>
                <a:gd name="f46" fmla="+- f32 0 f1"/>
                <a:gd name="f47" fmla="*/ f35 1 57163"/>
                <a:gd name="f48" fmla="*/ f36 1 31757"/>
                <a:gd name="f49" fmla="*/ f37 1 57163"/>
                <a:gd name="f50" fmla="*/ f38 1 31757"/>
                <a:gd name="f51" fmla="*/ f39 1 57163"/>
                <a:gd name="f52" fmla="*/ f40 1 31757"/>
                <a:gd name="f53" fmla="*/ f41 1 57163"/>
                <a:gd name="f54" fmla="*/ f42 1 31757"/>
                <a:gd name="f55" fmla="*/ f43 1 31757"/>
                <a:gd name="f56" fmla="*/ f44 1 57163"/>
                <a:gd name="f57" fmla="*/ f45 1 31757"/>
                <a:gd name="f58" fmla="*/ f26 1 f33"/>
                <a:gd name="f59" fmla="*/ f27 1 f33"/>
                <a:gd name="f60" fmla="*/ f26 1 f34"/>
                <a:gd name="f61" fmla="*/ f28 1 f34"/>
                <a:gd name="f62" fmla="*/ f47 1 f33"/>
                <a:gd name="f63" fmla="*/ f48 1 f34"/>
                <a:gd name="f64" fmla="*/ f49 1 f33"/>
                <a:gd name="f65" fmla="*/ f50 1 f34"/>
                <a:gd name="f66" fmla="*/ f51 1 f33"/>
                <a:gd name="f67" fmla="*/ f52 1 f34"/>
                <a:gd name="f68" fmla="*/ f53 1 f33"/>
                <a:gd name="f69" fmla="*/ f54 1 f34"/>
                <a:gd name="f70" fmla="*/ f55 1 f34"/>
                <a:gd name="f71" fmla="*/ f56 1 f33"/>
                <a:gd name="f72" fmla="*/ f57 1 f34"/>
                <a:gd name="f73" fmla="*/ f58 f24 1"/>
                <a:gd name="f74" fmla="*/ f59 f24 1"/>
                <a:gd name="f75" fmla="*/ f61 f25 1"/>
                <a:gd name="f76" fmla="*/ f60 f25 1"/>
                <a:gd name="f77" fmla="*/ f62 f24 1"/>
                <a:gd name="f78" fmla="*/ f63 f25 1"/>
                <a:gd name="f79" fmla="*/ f64 f24 1"/>
                <a:gd name="f80" fmla="*/ f65 f25 1"/>
                <a:gd name="f81" fmla="*/ f66 f24 1"/>
                <a:gd name="f82" fmla="*/ f67 f25 1"/>
                <a:gd name="f83" fmla="*/ f68 f24 1"/>
                <a:gd name="f84" fmla="*/ f69 f25 1"/>
                <a:gd name="f85" fmla="*/ f70 f25 1"/>
                <a:gd name="f86" fmla="*/ f71 f24 1"/>
                <a:gd name="f87" fmla="*/ f72 f25 1"/>
              </a:gdLst>
              <a:ahLst/>
              <a:cxnLst>
                <a:cxn ang="3cd4">
                  <a:pos x="hc" y="t"/>
                </a:cxn>
                <a:cxn ang="0">
                  <a:pos x="r" y="vc"/>
                </a:cxn>
                <a:cxn ang="cd4">
                  <a:pos x="hc" y="b"/>
                </a:cxn>
                <a:cxn ang="cd2">
                  <a:pos x="l" y="vc"/>
                </a:cxn>
                <a:cxn ang="f46">
                  <a:pos x="f77" y="f78"/>
                </a:cxn>
                <a:cxn ang="f46">
                  <a:pos x="f79" y="f80"/>
                </a:cxn>
                <a:cxn ang="f46">
                  <a:pos x="f79" y="f80"/>
                </a:cxn>
                <a:cxn ang="f46">
                  <a:pos x="f81" y="f82"/>
                </a:cxn>
                <a:cxn ang="f46">
                  <a:pos x="f83" y="f84"/>
                </a:cxn>
                <a:cxn ang="f46">
                  <a:pos x="f83" y="f85"/>
                </a:cxn>
                <a:cxn ang="f46">
                  <a:pos x="f86" y="f87"/>
                </a:cxn>
                <a:cxn ang="f46">
                  <a:pos x="f77" y="f78"/>
                </a:cxn>
                <a:cxn ang="f46">
                  <a:pos x="f77" y="f78"/>
                </a:cxn>
              </a:cxnLst>
              <a:rect l="f73" t="f76" r="f74" b="f75"/>
              <a:pathLst>
                <a:path w="57163" h="31757">
                  <a:moveTo>
                    <a:pt x="f8" y="f9"/>
                  </a:moveTo>
                  <a:cubicBezTo>
                    <a:pt x="f10" y="f11"/>
                    <a:pt x="f12" y="f13"/>
                    <a:pt x="f6" y="f14"/>
                  </a:cubicBezTo>
                  <a:cubicBezTo>
                    <a:pt x="f6" y="f14"/>
                    <a:pt x="f6" y="f14"/>
                    <a:pt x="f6" y="f14"/>
                  </a:cubicBezTo>
                  <a:lnTo>
                    <a:pt x="f15" y="f16"/>
                  </a:lnTo>
                  <a:lnTo>
                    <a:pt x="f5" y="f5"/>
                  </a:lnTo>
                  <a:lnTo>
                    <a:pt x="f5" y="f17"/>
                  </a:lnTo>
                  <a:lnTo>
                    <a:pt x="f18" y="f19"/>
                  </a:lnTo>
                  <a:cubicBezTo>
                    <a:pt x="f8" y="f20"/>
                    <a:pt x="f15" y="f21"/>
                    <a:pt x="f8" y="f9"/>
                  </a:cubicBezTo>
                  <a:cubicBezTo>
                    <a:pt x="f22" y="f9"/>
                    <a:pt x="f2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366">
              <a:extLst>
                <a:ext uri="{FF2B5EF4-FFF2-40B4-BE49-F238E27FC236}">
                  <a16:creationId xmlns:a16="http://schemas.microsoft.com/office/drawing/2014/main" id="{3A709627-BB34-C3D7-B334-16CD2D58E72B}"/>
                </a:ext>
              </a:extLst>
            </p:cNvPr>
            <p:cNvSpPr/>
            <p:nvPr/>
          </p:nvSpPr>
          <p:spPr>
            <a:xfrm>
              <a:off x="47941" y="4031617"/>
              <a:ext cx="162927" cy="60030"/>
            </a:xfrm>
            <a:custGeom>
              <a:avLst/>
              <a:gdLst>
                <a:gd name="f0" fmla="val 10800000"/>
                <a:gd name="f1" fmla="val 5400000"/>
                <a:gd name="f2" fmla="val 180"/>
                <a:gd name="f3" fmla="val w"/>
                <a:gd name="f4" fmla="val h"/>
                <a:gd name="f5" fmla="val 0"/>
                <a:gd name="f6" fmla="val 162927"/>
                <a:gd name="f7" fmla="val 60034"/>
                <a:gd name="f8" fmla="val 159117"/>
                <a:gd name="f9" fmla="val 46062"/>
                <a:gd name="f10" fmla="val 160387"/>
                <a:gd name="f11" fmla="val 161658"/>
                <a:gd name="f12" fmla="val 162928"/>
                <a:gd name="f13" fmla="val 47332"/>
                <a:gd name="f14" fmla="val 14304"/>
                <a:gd name="f15" fmla="val 1601"/>
                <a:gd name="f16" fmla="val 9222"/>
                <a:gd name="f17" fmla="val 330"/>
                <a:gd name="f18" fmla="val 5412"/>
                <a:gd name="f19" fmla="val -940"/>
                <a:gd name="f20" fmla="val 9223"/>
                <a:gd name="f21" fmla="val 13034"/>
                <a:gd name="f22" fmla="val 142603"/>
                <a:gd name="f23" fmla="val 56224"/>
                <a:gd name="f24" fmla="val 154036"/>
                <a:gd name="f25" fmla="val 60035"/>
                <a:gd name="f26" fmla="val 54954"/>
                <a:gd name="f27" fmla="val 151495"/>
                <a:gd name="f28" fmla="val 51143"/>
                <a:gd name="f29" fmla="+- 0 0 -90"/>
                <a:gd name="f30" fmla="*/ f3 1 162927"/>
                <a:gd name="f31" fmla="*/ f4 1 60034"/>
                <a:gd name="f32" fmla="val f5"/>
                <a:gd name="f33" fmla="val f6"/>
                <a:gd name="f34" fmla="val f7"/>
                <a:gd name="f35" fmla="*/ f29 f0 1"/>
                <a:gd name="f36" fmla="+- f34 0 f32"/>
                <a:gd name="f37" fmla="+- f33 0 f32"/>
                <a:gd name="f38" fmla="*/ f35 1 f2"/>
                <a:gd name="f39" fmla="*/ f37 1 162927"/>
                <a:gd name="f40" fmla="*/ f36 1 60034"/>
                <a:gd name="f41" fmla="*/ 159117 f37 1"/>
                <a:gd name="f42" fmla="*/ 46062 f36 1"/>
                <a:gd name="f43" fmla="*/ 162928 f37 1"/>
                <a:gd name="f44" fmla="*/ 47332 f36 1"/>
                <a:gd name="f45" fmla="*/ 161658 f37 1"/>
                <a:gd name="f46" fmla="*/ 14304 f37 1"/>
                <a:gd name="f47" fmla="*/ 1601 f36 1"/>
                <a:gd name="f48" fmla="*/ 9222 f37 1"/>
                <a:gd name="f49" fmla="*/ 330 f36 1"/>
                <a:gd name="f50" fmla="*/ 330 f37 1"/>
                <a:gd name="f51" fmla="*/ 5412 f36 1"/>
                <a:gd name="f52" fmla="*/ 5412 f37 1"/>
                <a:gd name="f53" fmla="*/ 14304 f36 1"/>
                <a:gd name="f54" fmla="*/ 142603 f37 1"/>
                <a:gd name="f55" fmla="*/ 56224 f36 1"/>
                <a:gd name="f56" fmla="*/ 154036 f37 1"/>
                <a:gd name="f57" fmla="*/ 60035 f36 1"/>
                <a:gd name="f58" fmla="*/ 54954 f36 1"/>
                <a:gd name="f59" fmla="+- f38 0 f1"/>
                <a:gd name="f60" fmla="*/ f41 1 162927"/>
                <a:gd name="f61" fmla="*/ f42 1 60034"/>
                <a:gd name="f62" fmla="*/ f43 1 162927"/>
                <a:gd name="f63" fmla="*/ f44 1 60034"/>
                <a:gd name="f64" fmla="*/ f45 1 162927"/>
                <a:gd name="f65" fmla="*/ f46 1 162927"/>
                <a:gd name="f66" fmla="*/ f47 1 60034"/>
                <a:gd name="f67" fmla="*/ f48 1 162927"/>
                <a:gd name="f68" fmla="*/ f49 1 60034"/>
                <a:gd name="f69" fmla="*/ f50 1 162927"/>
                <a:gd name="f70" fmla="*/ f51 1 60034"/>
                <a:gd name="f71" fmla="*/ f52 1 162927"/>
                <a:gd name="f72" fmla="*/ f53 1 60034"/>
                <a:gd name="f73" fmla="*/ f54 1 162927"/>
                <a:gd name="f74" fmla="*/ f55 1 60034"/>
                <a:gd name="f75" fmla="*/ f56 1 162927"/>
                <a:gd name="f76" fmla="*/ f57 1 60034"/>
                <a:gd name="f77" fmla="*/ f58 1 60034"/>
                <a:gd name="f78" fmla="*/ f32 1 f39"/>
                <a:gd name="f79" fmla="*/ f33 1 f39"/>
                <a:gd name="f80" fmla="*/ f32 1 f40"/>
                <a:gd name="f81" fmla="*/ f34 1 f40"/>
                <a:gd name="f82" fmla="*/ f60 1 f39"/>
                <a:gd name="f83" fmla="*/ f61 1 f40"/>
                <a:gd name="f84" fmla="*/ f62 1 f39"/>
                <a:gd name="f85" fmla="*/ f63 1 f40"/>
                <a:gd name="f86" fmla="*/ f64 1 f39"/>
                <a:gd name="f87" fmla="*/ f65 1 f39"/>
                <a:gd name="f88" fmla="*/ f66 1 f40"/>
                <a:gd name="f89" fmla="*/ f67 1 f39"/>
                <a:gd name="f90" fmla="*/ f68 1 f40"/>
                <a:gd name="f91" fmla="*/ f69 1 f39"/>
                <a:gd name="f92" fmla="*/ f70 1 f40"/>
                <a:gd name="f93" fmla="*/ f71 1 f39"/>
                <a:gd name="f94" fmla="*/ f72 1 f40"/>
                <a:gd name="f95" fmla="*/ f73 1 f39"/>
                <a:gd name="f96" fmla="*/ f74 1 f40"/>
                <a:gd name="f97" fmla="*/ f75 1 f39"/>
                <a:gd name="f98" fmla="*/ f76 1 f40"/>
                <a:gd name="f99" fmla="*/ f77 1 f40"/>
                <a:gd name="f100" fmla="*/ f78 f30 1"/>
                <a:gd name="f101" fmla="*/ f79 f30 1"/>
                <a:gd name="f102" fmla="*/ f81 f31 1"/>
                <a:gd name="f103" fmla="*/ f80 f31 1"/>
                <a:gd name="f104" fmla="*/ f82 f30 1"/>
                <a:gd name="f105" fmla="*/ f83 f31 1"/>
                <a:gd name="f106" fmla="*/ f84 f30 1"/>
                <a:gd name="f107" fmla="*/ f85 f31 1"/>
                <a:gd name="f108" fmla="*/ f86 f30 1"/>
                <a:gd name="f109" fmla="*/ f87 f30 1"/>
                <a:gd name="f110" fmla="*/ f88 f31 1"/>
                <a:gd name="f111" fmla="*/ f89 f30 1"/>
                <a:gd name="f112" fmla="*/ f90 f31 1"/>
                <a:gd name="f113" fmla="*/ f91 f30 1"/>
                <a:gd name="f114" fmla="*/ f92 f31 1"/>
                <a:gd name="f115" fmla="*/ f93 f30 1"/>
                <a:gd name="f116" fmla="*/ f94 f31 1"/>
                <a:gd name="f117" fmla="*/ f95 f30 1"/>
                <a:gd name="f118" fmla="*/ f96 f31 1"/>
                <a:gd name="f119" fmla="*/ f97 f30 1"/>
                <a:gd name="f120" fmla="*/ f98 f31 1"/>
                <a:gd name="f121" fmla="*/ f99 f31 1"/>
              </a:gdLst>
              <a:ahLst/>
              <a:cxnLst>
                <a:cxn ang="3cd4">
                  <a:pos x="hc" y="t"/>
                </a:cxn>
                <a:cxn ang="0">
                  <a:pos x="r" y="vc"/>
                </a:cxn>
                <a:cxn ang="cd4">
                  <a:pos x="hc" y="b"/>
                </a:cxn>
                <a:cxn ang="cd2">
                  <a:pos x="l" y="vc"/>
                </a:cxn>
                <a:cxn ang="f59">
                  <a:pos x="f104" y="f105"/>
                </a:cxn>
                <a:cxn ang="f59">
                  <a:pos x="f106" y="f107"/>
                </a:cxn>
                <a:cxn ang="f59">
                  <a:pos x="f108" y="f107"/>
                </a:cxn>
                <a:cxn ang="f59">
                  <a:pos x="f109" y="f110"/>
                </a:cxn>
                <a:cxn ang="f59">
                  <a:pos x="f111" y="f112"/>
                </a:cxn>
                <a:cxn ang="f59">
                  <a:pos x="f113" y="f114"/>
                </a:cxn>
                <a:cxn ang="f59">
                  <a:pos x="f113" y="f114"/>
                </a:cxn>
                <a:cxn ang="f59">
                  <a:pos x="f115" y="f116"/>
                </a:cxn>
                <a:cxn ang="f59">
                  <a:pos x="f115" y="f116"/>
                </a:cxn>
                <a:cxn ang="f59">
                  <a:pos x="f115" y="f116"/>
                </a:cxn>
                <a:cxn ang="f59">
                  <a:pos x="f117" y="f118"/>
                </a:cxn>
                <a:cxn ang="f59">
                  <a:pos x="f119" y="f120"/>
                </a:cxn>
                <a:cxn ang="f59">
                  <a:pos x="f119" y="f121"/>
                </a:cxn>
                <a:cxn ang="f59">
                  <a:pos x="f104" y="f105"/>
                </a:cxn>
              </a:cxnLst>
              <a:rect l="f100" t="f103" r="f101" b="f102"/>
              <a:pathLst>
                <a:path w="162927" h="60034">
                  <a:moveTo>
                    <a:pt x="f8" y="f9"/>
                  </a:moveTo>
                  <a:cubicBezTo>
                    <a:pt x="f10" y="f9"/>
                    <a:pt x="f11" y="f9"/>
                    <a:pt x="f12" y="f13"/>
                  </a:cubicBezTo>
                  <a:lnTo>
                    <a:pt x="f11" y="f13"/>
                  </a:lnTo>
                  <a:lnTo>
                    <a:pt x="f14" y="f15"/>
                  </a:lnTo>
                  <a:lnTo>
                    <a:pt x="f16" y="f17"/>
                  </a:lnTo>
                  <a:cubicBezTo>
                    <a:pt x="f18" y="f19"/>
                    <a:pt x="f15" y="f15"/>
                    <a:pt x="f17" y="f18"/>
                  </a:cubicBezTo>
                  <a:cubicBezTo>
                    <a:pt x="f17" y="f18"/>
                    <a:pt x="f17" y="f18"/>
                    <a:pt x="f17" y="f18"/>
                  </a:cubicBezTo>
                  <a:cubicBezTo>
                    <a:pt x="f19" y="f20"/>
                    <a:pt x="f15" y="f21"/>
                    <a:pt x="f18" y="f14"/>
                  </a:cubicBezTo>
                  <a:cubicBezTo>
                    <a:pt x="f18" y="f14"/>
                    <a:pt x="f18" y="f14"/>
                    <a:pt x="f18" y="f14"/>
                  </a:cubicBezTo>
                  <a:lnTo>
                    <a:pt x="f18" y="f14"/>
                  </a:lnTo>
                  <a:lnTo>
                    <a:pt x="f22" y="f23"/>
                  </a:lnTo>
                  <a:lnTo>
                    <a:pt x="f24" y="f25"/>
                  </a:lnTo>
                  <a:lnTo>
                    <a:pt x="f24" y="f26"/>
                  </a:lnTo>
                  <a:cubicBezTo>
                    <a:pt x="f27" y="f28"/>
                    <a:pt x="f24"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367">
              <a:extLst>
                <a:ext uri="{FF2B5EF4-FFF2-40B4-BE49-F238E27FC236}">
                  <a16:creationId xmlns:a16="http://schemas.microsoft.com/office/drawing/2014/main" id="{07BAB839-B90C-7926-6994-AF5B3D4986F5}"/>
                </a:ext>
              </a:extLst>
            </p:cNvPr>
            <p:cNvSpPr/>
            <p:nvPr/>
          </p:nvSpPr>
          <p:spPr>
            <a:xfrm>
              <a:off x="212451" y="4080537"/>
              <a:ext cx="950" cy="950"/>
            </a:xfrm>
            <a:custGeom>
              <a:avLst/>
              <a:gdLst>
                <a:gd name="f0" fmla="val 10800000"/>
                <a:gd name="f1" fmla="val 5400000"/>
                <a:gd name="f2" fmla="val 180"/>
                <a:gd name="f3" fmla="val w"/>
                <a:gd name="f4" fmla="val h"/>
                <a:gd name="f5" fmla="val 0"/>
                <a:gd name="f6" fmla="val 952"/>
                <a:gd name="f7" fmla="val 953"/>
                <a:gd name="f8" fmla="val -317"/>
                <a:gd name="f9" fmla="val -318"/>
                <a:gd name="f10" fmla="+- 0 0 -90"/>
                <a:gd name="f11" fmla="*/ f3 1 952"/>
                <a:gd name="f12" fmla="*/ f4 1 952"/>
                <a:gd name="f13" fmla="val f5"/>
                <a:gd name="f14" fmla="val f6"/>
                <a:gd name="f15" fmla="*/ f10 f0 1"/>
                <a:gd name="f16" fmla="+- f14 0 f13"/>
                <a:gd name="f17" fmla="*/ f15 1 f2"/>
                <a:gd name="f18" fmla="*/ f16 1 952"/>
                <a:gd name="f19" fmla="*/ 953 f16 1"/>
                <a:gd name="f20" fmla="*/ 952 f16 1"/>
                <a:gd name="f21" fmla="+- f17 0 f1"/>
                <a:gd name="f22" fmla="*/ f19 1 952"/>
                <a:gd name="f23" fmla="*/ f20 1 952"/>
                <a:gd name="f24" fmla="*/ f13 1 f18"/>
                <a:gd name="f25" fmla="*/ f14 1 f18"/>
                <a:gd name="f26" fmla="*/ f22 1 f18"/>
                <a:gd name="f27" fmla="*/ f23 1 f18"/>
                <a:gd name="f28" fmla="*/ f24 f11 1"/>
                <a:gd name="f29" fmla="*/ f25 f11 1"/>
                <a:gd name="f30" fmla="*/ f25 f12 1"/>
                <a:gd name="f31" fmla="*/ f24 f12 1"/>
                <a:gd name="f32" fmla="*/ f26 f11 1"/>
                <a:gd name="f33" fmla="*/ f27 f12 1"/>
              </a:gdLst>
              <a:ahLst/>
              <a:cxnLst>
                <a:cxn ang="3cd4">
                  <a:pos x="hc" y="t"/>
                </a:cxn>
                <a:cxn ang="0">
                  <a:pos x="r" y="vc"/>
                </a:cxn>
                <a:cxn ang="cd4">
                  <a:pos x="hc" y="b"/>
                </a:cxn>
                <a:cxn ang="cd2">
                  <a:pos x="l" y="vc"/>
                </a:cxn>
                <a:cxn ang="f21">
                  <a:pos x="f32" y="f33"/>
                </a:cxn>
                <a:cxn ang="f21">
                  <a:pos x="f32" y="f33"/>
                </a:cxn>
                <a:cxn ang="f21">
                  <a:pos x="f32" y="f33"/>
                </a:cxn>
                <a:cxn ang="f21">
                  <a:pos x="f32" y="f33"/>
                </a:cxn>
              </a:cxnLst>
              <a:rect l="f28" t="f31" r="f29" b="f30"/>
              <a:pathLst>
                <a:path w="952" h="952">
                  <a:moveTo>
                    <a:pt x="f7" y="f6"/>
                  </a:moveTo>
                  <a:cubicBezTo>
                    <a:pt x="f7" y="f6"/>
                    <a:pt x="f7" y="f8"/>
                    <a:pt x="f7" y="f6"/>
                  </a:cubicBezTo>
                  <a:cubicBezTo>
                    <a:pt x="f9" y="f8"/>
                    <a:pt x="f9" y="f8"/>
                    <a:pt x="f7" y="f6"/>
                  </a:cubicBezTo>
                  <a:lnTo>
                    <a:pt x="f7"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368">
              <a:extLst>
                <a:ext uri="{FF2B5EF4-FFF2-40B4-BE49-F238E27FC236}">
                  <a16:creationId xmlns:a16="http://schemas.microsoft.com/office/drawing/2014/main" id="{D590E5EB-8F9B-7479-0CB9-ABA85F944B63}"/>
                </a:ext>
              </a:extLst>
            </p:cNvPr>
            <p:cNvSpPr/>
            <p:nvPr/>
          </p:nvSpPr>
          <p:spPr>
            <a:xfrm>
              <a:off x="214682" y="4082759"/>
              <a:ext cx="12701" cy="1271"/>
            </a:xfrm>
            <a:custGeom>
              <a:avLst/>
              <a:gdLst>
                <a:gd name="f0" fmla="val 10800000"/>
                <a:gd name="f1" fmla="val 5400000"/>
                <a:gd name="f2" fmla="val 180"/>
                <a:gd name="f3" fmla="val w"/>
                <a:gd name="f4" fmla="val h"/>
                <a:gd name="f5" fmla="val 0"/>
                <a:gd name="f6" fmla="val 12702"/>
                <a:gd name="f7" fmla="val 1270"/>
                <a:gd name="f8" fmla="+- 0 0 -90"/>
                <a:gd name="f9" fmla="*/ f3 1 12702"/>
                <a:gd name="f10" fmla="*/ f4 1 1270"/>
                <a:gd name="f11" fmla="val f5"/>
                <a:gd name="f12" fmla="val f6"/>
                <a:gd name="f13" fmla="val f7"/>
                <a:gd name="f14" fmla="*/ f8 f0 1"/>
                <a:gd name="f15" fmla="+- f13 0 f11"/>
                <a:gd name="f16" fmla="+- f12 0 f11"/>
                <a:gd name="f17" fmla="*/ f14 1 f2"/>
                <a:gd name="f18" fmla="*/ f16 1 12702"/>
                <a:gd name="f19" fmla="*/ f15 1 1270"/>
                <a:gd name="f20" fmla="*/ 0 f16 1"/>
                <a:gd name="f21" fmla="*/ 1270 f15 1"/>
                <a:gd name="f22" fmla="*/ 0 f15 1"/>
                <a:gd name="f23" fmla="+- f17 0 f1"/>
                <a:gd name="f24" fmla="*/ f20 1 12702"/>
                <a:gd name="f25" fmla="*/ f21 1 1270"/>
                <a:gd name="f26" fmla="*/ f22 1 1270"/>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39"/>
                </a:cxn>
                <a:cxn ang="f23">
                  <a:pos x="f38" y="f39"/>
                </a:cxn>
              </a:cxnLst>
              <a:rect l="f34" t="f37" r="f35" b="f36"/>
              <a:pathLst>
                <a:path w="12702" h="1270">
                  <a:moveTo>
                    <a:pt x="f5" y="f7"/>
                  </a:moveTo>
                  <a:cubicBezTo>
                    <a:pt x="f5" y="f7"/>
                    <a:pt x="f5" y="f5"/>
                    <a:pt x="f5" y="f5"/>
                  </a:cubicBezTo>
                  <a:cubicBezTo>
                    <a:pt x="f5" y="f5"/>
                    <a:pt x="f5" y="f7"/>
                    <a:pt x="f5" y="f7"/>
                  </a:cubicBezTo>
                  <a:cubicBezTo>
                    <a:pt x="f5" y="f7"/>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369">
              <a:extLst>
                <a:ext uri="{FF2B5EF4-FFF2-40B4-BE49-F238E27FC236}">
                  <a16:creationId xmlns:a16="http://schemas.microsoft.com/office/drawing/2014/main" id="{1B1DCCE7-83DA-8E9C-6EF8-525A2BF9BAE8}"/>
                </a:ext>
              </a:extLst>
            </p:cNvPr>
            <p:cNvSpPr/>
            <p:nvPr/>
          </p:nvSpPr>
          <p:spPr>
            <a:xfrm>
              <a:off x="421739" y="6145737"/>
              <a:ext cx="66303" cy="476612"/>
            </a:xfrm>
            <a:custGeom>
              <a:avLst/>
              <a:gdLst>
                <a:gd name="f0" fmla="val 10800000"/>
                <a:gd name="f1" fmla="val 5400000"/>
                <a:gd name="f2" fmla="val 180"/>
                <a:gd name="f3" fmla="val w"/>
                <a:gd name="f4" fmla="val h"/>
                <a:gd name="f5" fmla="val 0"/>
                <a:gd name="f6" fmla="val 66304"/>
                <a:gd name="f7" fmla="val 476613"/>
                <a:gd name="f8" fmla="val 59704"/>
                <a:gd name="f9" fmla="val 476364"/>
                <a:gd name="f10" fmla="val 63515"/>
                <a:gd name="f11" fmla="val 67326"/>
                <a:gd name="f12" fmla="val 472554"/>
                <a:gd name="f13" fmla="val 66055"/>
                <a:gd name="f14" fmla="val 468743"/>
                <a:gd name="f15" fmla="val 64785"/>
                <a:gd name="f16" fmla="val 456040"/>
                <a:gd name="f17" fmla="val 16514"/>
                <a:gd name="f18" fmla="val 12703"/>
                <a:gd name="f19" fmla="val 15244"/>
                <a:gd name="f20" fmla="val 3811"/>
                <a:gd name="f21" fmla="val 7622"/>
                <a:gd name="f22" fmla="val 8892"/>
                <a:gd name="f23" fmla="val 5081"/>
                <a:gd name="f24" fmla="val 10163"/>
                <a:gd name="f25" fmla="val 1270"/>
                <a:gd name="f26" fmla="val 6352"/>
                <a:gd name="f27" fmla="val 2541"/>
                <a:gd name="f28" fmla="val 50812"/>
                <a:gd name="f29" fmla="val 470013"/>
                <a:gd name="f30" fmla="val 52082"/>
                <a:gd name="f31" fmla="val 473824"/>
                <a:gd name="f32" fmla="val 55893"/>
                <a:gd name="f33" fmla="val 477635"/>
                <a:gd name="f34" fmla="+- 0 0 -90"/>
                <a:gd name="f35" fmla="*/ f3 1 66304"/>
                <a:gd name="f36" fmla="*/ f4 1 476613"/>
                <a:gd name="f37" fmla="val f5"/>
                <a:gd name="f38" fmla="val f6"/>
                <a:gd name="f39" fmla="val f7"/>
                <a:gd name="f40" fmla="*/ f34 f0 1"/>
                <a:gd name="f41" fmla="+- f39 0 f37"/>
                <a:gd name="f42" fmla="+- f38 0 f37"/>
                <a:gd name="f43" fmla="*/ f40 1 f2"/>
                <a:gd name="f44" fmla="*/ f42 1 66304"/>
                <a:gd name="f45" fmla="*/ f41 1 476613"/>
                <a:gd name="f46" fmla="*/ 59704 f42 1"/>
                <a:gd name="f47" fmla="*/ 476364 f41 1"/>
                <a:gd name="f48" fmla="*/ 66055 f42 1"/>
                <a:gd name="f49" fmla="*/ 468743 f41 1"/>
                <a:gd name="f50" fmla="*/ 64785 f42 1"/>
                <a:gd name="f51" fmla="*/ 456040 f41 1"/>
                <a:gd name="f52" fmla="*/ 16514 f42 1"/>
                <a:gd name="f53" fmla="*/ 12703 f41 1"/>
                <a:gd name="f54" fmla="*/ 15244 f42 1"/>
                <a:gd name="f55" fmla="*/ 0 f41 1"/>
                <a:gd name="f56" fmla="*/ 8892 f42 1"/>
                <a:gd name="f57" fmla="*/ 8892 f41 1"/>
                <a:gd name="f58" fmla="*/ 0 f42 1"/>
                <a:gd name="f59" fmla="*/ 2541 f41 1"/>
                <a:gd name="f60" fmla="*/ 50812 f42 1"/>
                <a:gd name="f61" fmla="*/ 470013 f41 1"/>
                <a:gd name="f62" fmla="+- f43 0 f1"/>
                <a:gd name="f63" fmla="*/ f46 1 66304"/>
                <a:gd name="f64" fmla="*/ f47 1 476613"/>
                <a:gd name="f65" fmla="*/ f48 1 66304"/>
                <a:gd name="f66" fmla="*/ f49 1 476613"/>
                <a:gd name="f67" fmla="*/ f50 1 66304"/>
                <a:gd name="f68" fmla="*/ f51 1 476613"/>
                <a:gd name="f69" fmla="*/ f52 1 66304"/>
                <a:gd name="f70" fmla="*/ f53 1 476613"/>
                <a:gd name="f71" fmla="*/ f54 1 66304"/>
                <a:gd name="f72" fmla="*/ f55 1 476613"/>
                <a:gd name="f73" fmla="*/ f56 1 66304"/>
                <a:gd name="f74" fmla="*/ f57 1 476613"/>
                <a:gd name="f75" fmla="*/ f58 1 66304"/>
                <a:gd name="f76" fmla="*/ f59 1 476613"/>
                <a:gd name="f77" fmla="*/ f60 1 66304"/>
                <a:gd name="f78" fmla="*/ f61 1 476613"/>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4"/>
                <a:gd name="f92" fmla="*/ f72 1 f45"/>
                <a:gd name="f93" fmla="*/ f73 1 f44"/>
                <a:gd name="f94" fmla="*/ f74 1 f45"/>
                <a:gd name="f95" fmla="*/ f75 1 f44"/>
                <a:gd name="f96" fmla="*/ f76 1 f45"/>
                <a:gd name="f97" fmla="*/ f77 1 f44"/>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5 1"/>
                <a:gd name="f112" fmla="*/ f92 f36 1"/>
                <a:gd name="f113" fmla="*/ f93 f35 1"/>
                <a:gd name="f114" fmla="*/ f94 f36 1"/>
                <a:gd name="f115" fmla="*/ f95 f35 1"/>
                <a:gd name="f116" fmla="*/ f96 f36 1"/>
                <a:gd name="f117" fmla="*/ f97 f35 1"/>
                <a:gd name="f118" fmla="*/ f98 f36 1"/>
              </a:gdLst>
              <a:ahLst/>
              <a:cxnLst>
                <a:cxn ang="3cd4">
                  <a:pos x="hc" y="t"/>
                </a:cxn>
                <a:cxn ang="0">
                  <a:pos x="r" y="vc"/>
                </a:cxn>
                <a:cxn ang="cd4">
                  <a:pos x="hc" y="b"/>
                </a:cxn>
                <a:cxn ang="cd2">
                  <a:pos x="l" y="vc"/>
                </a:cxn>
                <a:cxn ang="f62">
                  <a:pos x="f103" y="f104"/>
                </a:cxn>
                <a:cxn ang="f62">
                  <a:pos x="f105" y="f106"/>
                </a:cxn>
                <a:cxn ang="f62">
                  <a:pos x="f105" y="f106"/>
                </a:cxn>
                <a:cxn ang="f62">
                  <a:pos x="f107" y="f108"/>
                </a:cxn>
                <a:cxn ang="f62">
                  <a:pos x="f109" y="f110"/>
                </a:cxn>
                <a:cxn ang="f62">
                  <a:pos x="f111" y="f112"/>
                </a:cxn>
                <a:cxn ang="f62">
                  <a:pos x="f113" y="f114"/>
                </a:cxn>
                <a:cxn ang="f62">
                  <a:pos x="f115" y="f116"/>
                </a:cxn>
                <a:cxn ang="f62">
                  <a:pos x="f115" y="f116"/>
                </a:cxn>
                <a:cxn ang="f62">
                  <a:pos x="f117" y="f118"/>
                </a:cxn>
                <a:cxn ang="f62">
                  <a:pos x="f103" y="f104"/>
                </a:cxn>
              </a:cxnLst>
              <a:rect l="f99" t="f102" r="f100" b="f101"/>
              <a:pathLst>
                <a:path w="66304" h="476613">
                  <a:moveTo>
                    <a:pt x="f8" y="f9"/>
                  </a:moveTo>
                  <a:cubicBezTo>
                    <a:pt x="f10" y="f9"/>
                    <a:pt x="f11" y="f12"/>
                    <a:pt x="f13" y="f14"/>
                  </a:cubicBezTo>
                  <a:cubicBezTo>
                    <a:pt x="f13" y="f14"/>
                    <a:pt x="f13" y="f14"/>
                    <a:pt x="f13" y="f14"/>
                  </a:cubicBezTo>
                  <a:lnTo>
                    <a:pt x="f15" y="f16"/>
                  </a:lnTo>
                  <a:lnTo>
                    <a:pt x="f17" y="f18"/>
                  </a:lnTo>
                  <a:lnTo>
                    <a:pt x="f19" y="f5"/>
                  </a:lnTo>
                  <a:cubicBezTo>
                    <a:pt x="f19" y="f20"/>
                    <a:pt x="f18" y="f21"/>
                    <a:pt x="f22" y="f22"/>
                  </a:cubicBezTo>
                  <a:cubicBezTo>
                    <a:pt x="f23" y="f24"/>
                    <a:pt x="f25" y="f26"/>
                    <a:pt x="f5" y="f27"/>
                  </a:cubicBezTo>
                  <a:lnTo>
                    <a:pt x="f5" y="f27"/>
                  </a:lnTo>
                  <a:lnTo>
                    <a:pt x="f28" y="f29"/>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370">
              <a:extLst>
                <a:ext uri="{FF2B5EF4-FFF2-40B4-BE49-F238E27FC236}">
                  <a16:creationId xmlns:a16="http://schemas.microsoft.com/office/drawing/2014/main" id="{50D02884-3A94-F1E9-8315-EDE850F64B1C}"/>
                </a:ext>
              </a:extLst>
            </p:cNvPr>
            <p:cNvSpPr/>
            <p:nvPr/>
          </p:nvSpPr>
          <p:spPr>
            <a:xfrm>
              <a:off x="2417362" y="2661288"/>
              <a:ext cx="650385" cy="423010"/>
            </a:xfrm>
            <a:custGeom>
              <a:avLst/>
              <a:gdLst>
                <a:gd name="f0" fmla="val 10800000"/>
                <a:gd name="f1" fmla="val 5400000"/>
                <a:gd name="f2" fmla="val 180"/>
                <a:gd name="f3" fmla="val w"/>
                <a:gd name="f4" fmla="val h"/>
                <a:gd name="f5" fmla="val 0"/>
                <a:gd name="f6" fmla="val 650389"/>
                <a:gd name="f7" fmla="val 423011"/>
                <a:gd name="f8" fmla="val 10162"/>
                <a:gd name="f9" fmla="val 412849"/>
                <a:gd name="f10" fmla="val 12703"/>
                <a:gd name="f11" fmla="val 416660"/>
                <a:gd name="f12" fmla="val 11433"/>
                <a:gd name="f13" fmla="val 420471"/>
                <a:gd name="f14" fmla="val 7622"/>
                <a:gd name="f15" fmla="val 423012"/>
                <a:gd name="f16" fmla="val 650390"/>
                <a:gd name="f17" fmla="val 15244"/>
                <a:gd name="f18" fmla="val 647849"/>
                <a:gd name="f19" fmla="val 13973"/>
                <a:gd name="f20" fmla="val 644039"/>
                <a:gd name="f21" fmla="val 641498"/>
                <a:gd name="f22" fmla="val 8892"/>
                <a:gd name="f23" fmla="val 642768"/>
                <a:gd name="f24" fmla="val 5081"/>
                <a:gd name="f25" fmla="val 2541"/>
                <a:gd name="f26" fmla="val 1270"/>
                <a:gd name="f27" fmla="val 646579"/>
                <a:gd name="f28" fmla="val 402687"/>
                <a:gd name="f29" fmla="val 409038"/>
                <a:gd name="f30" fmla="val 407768"/>
                <a:gd name="f31" fmla="val 6351"/>
                <a:gd name="f32" fmla="+- 0 0 -90"/>
                <a:gd name="f33" fmla="*/ f3 1 650389"/>
                <a:gd name="f34" fmla="*/ f4 1 423011"/>
                <a:gd name="f35" fmla="val f5"/>
                <a:gd name="f36" fmla="val f6"/>
                <a:gd name="f37" fmla="val f7"/>
                <a:gd name="f38" fmla="*/ f32 f0 1"/>
                <a:gd name="f39" fmla="+- f37 0 f35"/>
                <a:gd name="f40" fmla="+- f36 0 f35"/>
                <a:gd name="f41" fmla="*/ f38 1 f2"/>
                <a:gd name="f42" fmla="*/ f40 1 650389"/>
                <a:gd name="f43" fmla="*/ f39 1 423011"/>
                <a:gd name="f44" fmla="*/ 10162 f40 1"/>
                <a:gd name="f45" fmla="*/ 412849 f39 1"/>
                <a:gd name="f46" fmla="*/ 7622 f40 1"/>
                <a:gd name="f47" fmla="*/ 423012 f39 1"/>
                <a:gd name="f48" fmla="*/ 650390 f40 1"/>
                <a:gd name="f49" fmla="*/ 15244 f39 1"/>
                <a:gd name="f50" fmla="*/ 647849 f40 1"/>
                <a:gd name="f51" fmla="*/ 13973 f39 1"/>
                <a:gd name="f52" fmla="*/ 642768 f40 1"/>
                <a:gd name="f53" fmla="*/ 5081 f39 1"/>
                <a:gd name="f54" fmla="*/ 646579 f40 1"/>
                <a:gd name="f55" fmla="*/ 0 f39 1"/>
                <a:gd name="f56" fmla="*/ 11433 f40 1"/>
                <a:gd name="f57" fmla="*/ 402687 f39 1"/>
                <a:gd name="f58" fmla="*/ 0 f40 1"/>
                <a:gd name="f59" fmla="*/ 409038 f39 1"/>
                <a:gd name="f60" fmla="+- f41 0 f1"/>
                <a:gd name="f61" fmla="*/ f44 1 650389"/>
                <a:gd name="f62" fmla="*/ f45 1 423011"/>
                <a:gd name="f63" fmla="*/ f46 1 650389"/>
                <a:gd name="f64" fmla="*/ f47 1 423011"/>
                <a:gd name="f65" fmla="*/ f48 1 650389"/>
                <a:gd name="f66" fmla="*/ f49 1 423011"/>
                <a:gd name="f67" fmla="*/ f50 1 650389"/>
                <a:gd name="f68" fmla="*/ f51 1 423011"/>
                <a:gd name="f69" fmla="*/ f52 1 650389"/>
                <a:gd name="f70" fmla="*/ f53 1 423011"/>
                <a:gd name="f71" fmla="*/ f54 1 650389"/>
                <a:gd name="f72" fmla="*/ f55 1 423011"/>
                <a:gd name="f73" fmla="*/ f56 1 650389"/>
                <a:gd name="f74" fmla="*/ f57 1 423011"/>
                <a:gd name="f75" fmla="*/ f58 1 650389"/>
                <a:gd name="f76" fmla="*/ f59 1 423011"/>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3" y="f104"/>
                </a:cxn>
                <a:cxn ang="f60">
                  <a:pos x="f105" y="f106"/>
                </a:cxn>
                <a:cxn ang="f60">
                  <a:pos x="f107" y="f108"/>
                </a:cxn>
                <a:cxn ang="f60">
                  <a:pos x="f109" y="f110"/>
                </a:cxn>
                <a:cxn ang="f60">
                  <a:pos x="f111" y="f112"/>
                </a:cxn>
                <a:cxn ang="f60">
                  <a:pos x="f111" y="f112"/>
                </a:cxn>
                <a:cxn ang="f60">
                  <a:pos x="f113" y="f114"/>
                </a:cxn>
                <a:cxn ang="f60">
                  <a:pos x="f115" y="f116"/>
                </a:cxn>
                <a:cxn ang="f60">
                  <a:pos x="f101" y="f102"/>
                </a:cxn>
                <a:cxn ang="f60">
                  <a:pos x="f101" y="f102"/>
                </a:cxn>
              </a:cxnLst>
              <a:rect l="f97" t="f100" r="f98" b="f99"/>
              <a:pathLst>
                <a:path w="650389" h="423011">
                  <a:moveTo>
                    <a:pt x="f8" y="f9"/>
                  </a:moveTo>
                  <a:cubicBezTo>
                    <a:pt x="f10" y="f11"/>
                    <a:pt x="f12" y="f13"/>
                    <a:pt x="f14" y="f15"/>
                  </a:cubicBezTo>
                  <a:cubicBezTo>
                    <a:pt x="f14" y="f15"/>
                    <a:pt x="f14" y="f15"/>
                    <a:pt x="f14" y="f15"/>
                  </a:cubicBezTo>
                  <a:lnTo>
                    <a:pt x="f16" y="f17"/>
                  </a:lnTo>
                  <a:lnTo>
                    <a:pt x="f18" y="f19"/>
                  </a:lnTo>
                  <a:cubicBezTo>
                    <a:pt x="f20" y="f10"/>
                    <a:pt x="f21" y="f22"/>
                    <a:pt x="f23" y="f24"/>
                  </a:cubicBezTo>
                  <a:cubicBezTo>
                    <a:pt x="f23" y="f25"/>
                    <a:pt x="f20" y="f26"/>
                    <a:pt x="f27" y="f5"/>
                  </a:cubicBezTo>
                  <a:lnTo>
                    <a:pt x="f27" y="f5"/>
                  </a:lnTo>
                  <a:lnTo>
                    <a:pt x="f12" y="f28"/>
                  </a:lnTo>
                  <a:lnTo>
                    <a:pt x="f5" y="f29"/>
                  </a:lnTo>
                  <a:cubicBezTo>
                    <a:pt x="f25" y="f30"/>
                    <a:pt x="f31" y="f29"/>
                    <a:pt x="f8" y="f9"/>
                  </a:cubicBezTo>
                  <a:cubicBezTo>
                    <a:pt x="f22" y="f9"/>
                    <a:pt x="f2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371">
              <a:extLst>
                <a:ext uri="{FF2B5EF4-FFF2-40B4-BE49-F238E27FC236}">
                  <a16:creationId xmlns:a16="http://schemas.microsoft.com/office/drawing/2014/main" id="{16676A06-874B-DBE6-9261-310D80875059}"/>
                </a:ext>
              </a:extLst>
            </p:cNvPr>
            <p:cNvSpPr/>
            <p:nvPr/>
          </p:nvSpPr>
          <p:spPr>
            <a:xfrm>
              <a:off x="1897764" y="3070271"/>
              <a:ext cx="530525" cy="341811"/>
            </a:xfrm>
            <a:custGeom>
              <a:avLst/>
              <a:gdLst>
                <a:gd name="f0" fmla="val 10800000"/>
                <a:gd name="f1" fmla="val 5400000"/>
                <a:gd name="f2" fmla="val 180"/>
                <a:gd name="f3" fmla="val w"/>
                <a:gd name="f4" fmla="val h"/>
                <a:gd name="f5" fmla="val 0"/>
                <a:gd name="f6" fmla="val 530523"/>
                <a:gd name="f7" fmla="val 341814"/>
                <a:gd name="f8" fmla="val 529764"/>
                <a:gd name="f9" fmla="val 3862"/>
                <a:gd name="f10" fmla="val 527223"/>
                <a:gd name="f11" fmla="val 51"/>
                <a:gd name="f12" fmla="val 523412"/>
                <a:gd name="f13" fmla="val -1219"/>
                <a:gd name="f14" fmla="val 519601"/>
                <a:gd name="f15" fmla="val 1322"/>
                <a:gd name="f16" fmla="val 515790"/>
                <a:gd name="f17" fmla="val 14025"/>
                <a:gd name="f18" fmla="val 321439"/>
                <a:gd name="f19" fmla="val 327790"/>
                <a:gd name="f20" fmla="val 330331"/>
                <a:gd name="f21" fmla="val 334142"/>
                <a:gd name="f22" fmla="val 337952"/>
                <a:gd name="f23" fmla="val 341764"/>
                <a:gd name="f24" fmla="val 7673"/>
                <a:gd name="f25" fmla="val 343034"/>
                <a:gd name="f26" fmla="val 11484"/>
                <a:gd name="f27" fmla="val 340493"/>
                <a:gd name="f28" fmla="val 531034"/>
                <a:gd name="f29" fmla="+- 0 0 -90"/>
                <a:gd name="f30" fmla="*/ f3 1 530523"/>
                <a:gd name="f31" fmla="*/ f4 1 341814"/>
                <a:gd name="f32" fmla="val f5"/>
                <a:gd name="f33" fmla="val f6"/>
                <a:gd name="f34" fmla="val f7"/>
                <a:gd name="f35" fmla="*/ f29 f0 1"/>
                <a:gd name="f36" fmla="+- f34 0 f32"/>
                <a:gd name="f37" fmla="+- f33 0 f32"/>
                <a:gd name="f38" fmla="*/ f35 1 f2"/>
                <a:gd name="f39" fmla="*/ f37 1 530523"/>
                <a:gd name="f40" fmla="*/ f36 1 341814"/>
                <a:gd name="f41" fmla="*/ 529764 f37 1"/>
                <a:gd name="f42" fmla="*/ 3862 f36 1"/>
                <a:gd name="f43" fmla="*/ 519601 f37 1"/>
                <a:gd name="f44" fmla="*/ 1322 f36 1"/>
                <a:gd name="f45" fmla="*/ 515790 f37 1"/>
                <a:gd name="f46" fmla="*/ 14025 f37 1"/>
                <a:gd name="f47" fmla="*/ 321439 f36 1"/>
                <a:gd name="f48" fmla="*/ 3862 f37 1"/>
                <a:gd name="f49" fmla="*/ 327790 f36 1"/>
                <a:gd name="f50" fmla="*/ 1322 f37 1"/>
                <a:gd name="f51" fmla="*/ 337952 f36 1"/>
                <a:gd name="f52" fmla="*/ 11484 f37 1"/>
                <a:gd name="f53" fmla="*/ 340493 f36 1"/>
                <a:gd name="f54" fmla="*/ 527223 f37 1"/>
                <a:gd name="f55" fmla="*/ 14025 f36 1"/>
                <a:gd name="f56" fmla="+- f38 0 f1"/>
                <a:gd name="f57" fmla="*/ f41 1 530523"/>
                <a:gd name="f58" fmla="*/ f42 1 341814"/>
                <a:gd name="f59" fmla="*/ f43 1 530523"/>
                <a:gd name="f60" fmla="*/ f44 1 341814"/>
                <a:gd name="f61" fmla="*/ f45 1 530523"/>
                <a:gd name="f62" fmla="*/ f46 1 530523"/>
                <a:gd name="f63" fmla="*/ f47 1 341814"/>
                <a:gd name="f64" fmla="*/ f48 1 530523"/>
                <a:gd name="f65" fmla="*/ f49 1 341814"/>
                <a:gd name="f66" fmla="*/ f50 1 530523"/>
                <a:gd name="f67" fmla="*/ f51 1 341814"/>
                <a:gd name="f68" fmla="*/ f52 1 530523"/>
                <a:gd name="f69" fmla="*/ f53 1 341814"/>
                <a:gd name="f70" fmla="*/ f54 1 530523"/>
                <a:gd name="f71" fmla="*/ f55 1 341814"/>
                <a:gd name="f72" fmla="*/ f32 1 f39"/>
                <a:gd name="f73" fmla="*/ f33 1 f39"/>
                <a:gd name="f74" fmla="*/ f32 1 f40"/>
                <a:gd name="f75" fmla="*/ f34 1 f40"/>
                <a:gd name="f76" fmla="*/ f57 1 f39"/>
                <a:gd name="f77" fmla="*/ f58 1 f40"/>
                <a:gd name="f78" fmla="*/ f59 1 f39"/>
                <a:gd name="f79" fmla="*/ f60 1 f40"/>
                <a:gd name="f80" fmla="*/ f61 1 f39"/>
                <a:gd name="f81" fmla="*/ f62 1 f39"/>
                <a:gd name="f82" fmla="*/ f63 1 f40"/>
                <a:gd name="f83" fmla="*/ f64 1 f39"/>
                <a:gd name="f84" fmla="*/ f65 1 f40"/>
                <a:gd name="f85" fmla="*/ f66 1 f39"/>
                <a:gd name="f86" fmla="*/ f67 1 f40"/>
                <a:gd name="f87" fmla="*/ f68 1 f39"/>
                <a:gd name="f88" fmla="*/ f69 1 f40"/>
                <a:gd name="f89" fmla="*/ f70 1 f39"/>
                <a:gd name="f90" fmla="*/ f71 1 f40"/>
                <a:gd name="f91" fmla="*/ f72 f30 1"/>
                <a:gd name="f92" fmla="*/ f73 f30 1"/>
                <a:gd name="f93" fmla="*/ f75 f31 1"/>
                <a:gd name="f94" fmla="*/ f74 f31 1"/>
                <a:gd name="f95" fmla="*/ f76 f30 1"/>
                <a:gd name="f96" fmla="*/ f77 f31 1"/>
                <a:gd name="f97" fmla="*/ f78 f30 1"/>
                <a:gd name="f98" fmla="*/ f79 f31 1"/>
                <a:gd name="f99" fmla="*/ f80 f30 1"/>
                <a:gd name="f100" fmla="*/ f81 f30 1"/>
                <a:gd name="f101" fmla="*/ f82 f31 1"/>
                <a:gd name="f102" fmla="*/ f83 f30 1"/>
                <a:gd name="f103" fmla="*/ f84 f31 1"/>
                <a:gd name="f104" fmla="*/ f85 f30 1"/>
                <a:gd name="f105" fmla="*/ f86 f31 1"/>
                <a:gd name="f106" fmla="*/ f87 f30 1"/>
                <a:gd name="f107" fmla="*/ f88 f31 1"/>
                <a:gd name="f108" fmla="*/ f89 f30 1"/>
                <a:gd name="f109" fmla="*/ f90 f31 1"/>
              </a:gdLst>
              <a:ahLst/>
              <a:cxnLst>
                <a:cxn ang="3cd4">
                  <a:pos x="hc" y="t"/>
                </a:cxn>
                <a:cxn ang="0">
                  <a:pos x="r" y="vc"/>
                </a:cxn>
                <a:cxn ang="cd4">
                  <a:pos x="hc" y="b"/>
                </a:cxn>
                <a:cxn ang="cd2">
                  <a:pos x="l" y="vc"/>
                </a:cxn>
                <a:cxn ang="f56">
                  <a:pos x="f95" y="f96"/>
                </a:cxn>
                <a:cxn ang="f56">
                  <a:pos x="f97" y="f98"/>
                </a:cxn>
                <a:cxn ang="f56">
                  <a:pos x="f97" y="f98"/>
                </a:cxn>
                <a:cxn ang="f56">
                  <a:pos x="f99" y="f96"/>
                </a:cxn>
                <a:cxn ang="f56">
                  <a:pos x="f100" y="f101"/>
                </a:cxn>
                <a:cxn ang="f56">
                  <a:pos x="f102" y="f103"/>
                </a:cxn>
                <a:cxn ang="f56">
                  <a:pos x="f104" y="f105"/>
                </a:cxn>
                <a:cxn ang="f56">
                  <a:pos x="f106" y="f107"/>
                </a:cxn>
                <a:cxn ang="f56">
                  <a:pos x="f108" y="f109"/>
                </a:cxn>
                <a:cxn ang="f56">
                  <a:pos x="f95" y="f96"/>
                </a:cxn>
              </a:cxnLst>
              <a:rect l="f91" t="f94" r="f92" b="f93"/>
              <a:pathLst>
                <a:path w="530523" h="341814">
                  <a:moveTo>
                    <a:pt x="f8" y="f9"/>
                  </a:moveTo>
                  <a:cubicBezTo>
                    <a:pt x="f10" y="f11"/>
                    <a:pt x="f12" y="f13"/>
                    <a:pt x="f14" y="f15"/>
                  </a:cubicBezTo>
                  <a:cubicBezTo>
                    <a:pt x="f14" y="f15"/>
                    <a:pt x="f14" y="f15"/>
                    <a:pt x="f14" y="f15"/>
                  </a:cubicBezTo>
                  <a:lnTo>
                    <a:pt x="f16" y="f9"/>
                  </a:lnTo>
                  <a:lnTo>
                    <a:pt x="f17" y="f18"/>
                  </a:lnTo>
                  <a:lnTo>
                    <a:pt x="f9" y="f19"/>
                  </a:lnTo>
                  <a:cubicBezTo>
                    <a:pt x="f11" y="f20"/>
                    <a:pt x="f13" y="f21"/>
                    <a:pt x="f15" y="f22"/>
                  </a:cubicBezTo>
                  <a:cubicBezTo>
                    <a:pt x="f9" y="f23"/>
                    <a:pt x="f24" y="f25"/>
                    <a:pt x="f26" y="f27"/>
                  </a:cubicBezTo>
                  <a:lnTo>
                    <a:pt x="f10" y="f17"/>
                  </a:lnTo>
                  <a:cubicBezTo>
                    <a:pt x="f28" y="f26"/>
                    <a:pt x="f28"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372">
              <a:extLst>
                <a:ext uri="{FF2B5EF4-FFF2-40B4-BE49-F238E27FC236}">
                  <a16:creationId xmlns:a16="http://schemas.microsoft.com/office/drawing/2014/main" id="{88A3044D-6637-DB50-53F4-C385283ACB6A}"/>
                </a:ext>
              </a:extLst>
            </p:cNvPr>
            <p:cNvSpPr/>
            <p:nvPr/>
          </p:nvSpPr>
          <p:spPr>
            <a:xfrm>
              <a:off x="1656463" y="5224762"/>
              <a:ext cx="53602" cy="519799"/>
            </a:xfrm>
            <a:custGeom>
              <a:avLst/>
              <a:gdLst>
                <a:gd name="f0" fmla="val 10800000"/>
                <a:gd name="f1" fmla="val 5400000"/>
                <a:gd name="f2" fmla="val 180"/>
                <a:gd name="f3" fmla="val w"/>
                <a:gd name="f4" fmla="val h"/>
                <a:gd name="f5" fmla="val 0"/>
                <a:gd name="f6" fmla="val 53601"/>
                <a:gd name="f7" fmla="val 519804"/>
                <a:gd name="f8" fmla="val 7622"/>
                <a:gd name="f9" fmla="val 8892"/>
                <a:gd name="f10" fmla="val 3811"/>
                <a:gd name="f11" fmla="val 6352"/>
                <a:gd name="f12" fmla="val 2541"/>
                <a:gd name="f13" fmla="val 1270"/>
                <a:gd name="f14" fmla="val 15244"/>
                <a:gd name="f15" fmla="val 39379"/>
                <a:gd name="f16" fmla="val 509392"/>
                <a:gd name="f17" fmla="val 513203"/>
                <a:gd name="f18" fmla="val 517014"/>
                <a:gd name="f19" fmla="val 43190"/>
                <a:gd name="f20" fmla="val 520825"/>
                <a:gd name="f21" fmla="val 47001"/>
                <a:gd name="f22" fmla="val 519555"/>
                <a:gd name="f23" fmla="val 50812"/>
                <a:gd name="f24" fmla="val 54623"/>
                <a:gd name="f25" fmla="val 515744"/>
                <a:gd name="f26" fmla="val 53352"/>
                <a:gd name="f27" fmla="val 511933"/>
                <a:gd name="f28" fmla="val 13973"/>
                <a:gd name="f29" fmla="val 5082"/>
                <a:gd name="f30" fmla="val 11433"/>
                <a:gd name="f31" fmla="+- 0 0 -90"/>
                <a:gd name="f32" fmla="*/ f3 1 53601"/>
                <a:gd name="f33" fmla="*/ f4 1 519804"/>
                <a:gd name="f34" fmla="val f5"/>
                <a:gd name="f35" fmla="val f6"/>
                <a:gd name="f36" fmla="val f7"/>
                <a:gd name="f37" fmla="*/ f31 f0 1"/>
                <a:gd name="f38" fmla="+- f36 0 f34"/>
                <a:gd name="f39" fmla="+- f35 0 f34"/>
                <a:gd name="f40" fmla="*/ f37 1 f2"/>
                <a:gd name="f41" fmla="*/ f39 1 53601"/>
                <a:gd name="f42" fmla="*/ f38 1 519804"/>
                <a:gd name="f43" fmla="*/ 7622 f39 1"/>
                <a:gd name="f44" fmla="*/ 8892 f38 1"/>
                <a:gd name="f45" fmla="*/ 0 f39 1"/>
                <a:gd name="f46" fmla="*/ 2541 f38 1"/>
                <a:gd name="f47" fmla="*/ 1270 f39 1"/>
                <a:gd name="f48" fmla="*/ 15244 f38 1"/>
                <a:gd name="f49" fmla="*/ 39379 f39 1"/>
                <a:gd name="f50" fmla="*/ 509392 f38 1"/>
                <a:gd name="f51" fmla="*/ 513203 f38 1"/>
                <a:gd name="f52" fmla="*/ 47001 f39 1"/>
                <a:gd name="f53" fmla="*/ 519555 f38 1"/>
                <a:gd name="f54" fmla="*/ 53352 f39 1"/>
                <a:gd name="f55" fmla="*/ 511933 f38 1"/>
                <a:gd name="f56" fmla="*/ 13973 f39 1"/>
                <a:gd name="f57" fmla="*/ 0 f38 1"/>
                <a:gd name="f58" fmla="+- f40 0 f1"/>
                <a:gd name="f59" fmla="*/ f43 1 53601"/>
                <a:gd name="f60" fmla="*/ f44 1 519804"/>
                <a:gd name="f61" fmla="*/ f45 1 53601"/>
                <a:gd name="f62" fmla="*/ f46 1 519804"/>
                <a:gd name="f63" fmla="*/ f47 1 53601"/>
                <a:gd name="f64" fmla="*/ f48 1 519804"/>
                <a:gd name="f65" fmla="*/ f49 1 53601"/>
                <a:gd name="f66" fmla="*/ f50 1 519804"/>
                <a:gd name="f67" fmla="*/ f51 1 519804"/>
                <a:gd name="f68" fmla="*/ f52 1 53601"/>
                <a:gd name="f69" fmla="*/ f53 1 519804"/>
                <a:gd name="f70" fmla="*/ f54 1 53601"/>
                <a:gd name="f71" fmla="*/ f55 1 519804"/>
                <a:gd name="f72" fmla="*/ f56 1 53601"/>
                <a:gd name="f73" fmla="*/ f57 1 519804"/>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2"/>
                <a:gd name="f87" fmla="*/ f68 1 f41"/>
                <a:gd name="f88" fmla="*/ f69 1 f42"/>
                <a:gd name="f89" fmla="*/ f70 1 f41"/>
                <a:gd name="f90" fmla="*/ f71 1 f42"/>
                <a:gd name="f91" fmla="*/ f72 1 f41"/>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3 1"/>
                <a:gd name="f106" fmla="*/ f87 f32 1"/>
                <a:gd name="f107" fmla="*/ f88 f33 1"/>
                <a:gd name="f108" fmla="*/ f89 f32 1"/>
                <a:gd name="f109" fmla="*/ f90 f33 1"/>
                <a:gd name="f110" fmla="*/ f91 f32 1"/>
                <a:gd name="f111" fmla="*/ f92 f33 1"/>
              </a:gdLst>
              <a:ahLst/>
              <a:cxnLst>
                <a:cxn ang="3cd4">
                  <a:pos x="hc" y="t"/>
                </a:cxn>
                <a:cxn ang="0">
                  <a:pos x="r" y="vc"/>
                </a:cxn>
                <a:cxn ang="cd4">
                  <a:pos x="hc" y="b"/>
                </a:cxn>
                <a:cxn ang="cd2">
                  <a:pos x="l" y="vc"/>
                </a:cxn>
                <a:cxn ang="f58">
                  <a:pos x="f97" y="f98"/>
                </a:cxn>
                <a:cxn ang="f58">
                  <a:pos x="f99" y="f100"/>
                </a:cxn>
                <a:cxn ang="f58">
                  <a:pos x="f101" y="f102"/>
                </a:cxn>
                <a:cxn ang="f58">
                  <a:pos x="f103" y="f104"/>
                </a:cxn>
                <a:cxn ang="f58">
                  <a:pos x="f103" y="f105"/>
                </a:cxn>
                <a:cxn ang="f58">
                  <a:pos x="f106" y="f107"/>
                </a:cxn>
                <a:cxn ang="f58">
                  <a:pos x="f106" y="f107"/>
                </a:cxn>
                <a:cxn ang="f58">
                  <a:pos x="f108" y="f109"/>
                </a:cxn>
                <a:cxn ang="f58">
                  <a:pos x="f108" y="f109"/>
                </a:cxn>
                <a:cxn ang="f58">
                  <a:pos x="f110" y="f111"/>
                </a:cxn>
                <a:cxn ang="f58">
                  <a:pos x="f97" y="f98"/>
                </a:cxn>
                <a:cxn ang="f58">
                  <a:pos x="f97" y="f98"/>
                </a:cxn>
              </a:cxnLst>
              <a:rect l="f93" t="f96" r="f94" b="f95"/>
              <a:pathLst>
                <a:path w="53601" h="519804">
                  <a:moveTo>
                    <a:pt x="f8" y="f9"/>
                  </a:moveTo>
                  <a:cubicBezTo>
                    <a:pt x="f10" y="f9"/>
                    <a:pt x="f5" y="f11"/>
                    <a:pt x="f5" y="f12"/>
                  </a:cubicBezTo>
                  <a:lnTo>
                    <a:pt x="f13" y="f14"/>
                  </a:lnTo>
                  <a:lnTo>
                    <a:pt x="f15" y="f16"/>
                  </a:lnTo>
                  <a:lnTo>
                    <a:pt x="f15" y="f17"/>
                  </a:lnTo>
                  <a:cubicBezTo>
                    <a:pt x="f15" y="f18"/>
                    <a:pt x="f19" y="f20"/>
                    <a:pt x="f21" y="f22"/>
                  </a:cubicBezTo>
                  <a:cubicBezTo>
                    <a:pt x="f21" y="f22"/>
                    <a:pt x="f21" y="f22"/>
                    <a:pt x="f21" y="f22"/>
                  </a:cubicBezTo>
                  <a:cubicBezTo>
                    <a:pt x="f23" y="f22"/>
                    <a:pt x="f24" y="f25"/>
                    <a:pt x="f26" y="f27"/>
                  </a:cubicBezTo>
                  <a:cubicBezTo>
                    <a:pt x="f26" y="f27"/>
                    <a:pt x="f26" y="f27"/>
                    <a:pt x="f26" y="f27"/>
                  </a:cubicBezTo>
                  <a:lnTo>
                    <a:pt x="f28" y="f5"/>
                  </a:lnTo>
                  <a:cubicBezTo>
                    <a:pt x="f14" y="f29"/>
                    <a:pt x="f30"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373">
              <a:extLst>
                <a:ext uri="{FF2B5EF4-FFF2-40B4-BE49-F238E27FC236}">
                  <a16:creationId xmlns:a16="http://schemas.microsoft.com/office/drawing/2014/main" id="{380A9DB4-FC54-C505-BC9D-2E47FDDC95D9}"/>
                </a:ext>
              </a:extLst>
            </p:cNvPr>
            <p:cNvSpPr/>
            <p:nvPr/>
          </p:nvSpPr>
          <p:spPr>
            <a:xfrm>
              <a:off x="374739" y="5707474"/>
              <a:ext cx="62243" cy="447150"/>
            </a:xfrm>
            <a:custGeom>
              <a:avLst/>
              <a:gdLst>
                <a:gd name="f0" fmla="val 10800000"/>
                <a:gd name="f1" fmla="val 5400000"/>
                <a:gd name="f2" fmla="val 180"/>
                <a:gd name="f3" fmla="val w"/>
                <a:gd name="f4" fmla="val h"/>
                <a:gd name="f5" fmla="val 0"/>
                <a:gd name="f6" fmla="val 62244"/>
                <a:gd name="f7" fmla="val 447147"/>
                <a:gd name="f8" fmla="val 55893"/>
                <a:gd name="f9" fmla="val 59704"/>
                <a:gd name="f10" fmla="val 443337"/>
                <a:gd name="f11" fmla="val 439526"/>
                <a:gd name="f12" fmla="val 434444"/>
                <a:gd name="f13" fmla="val 16514"/>
                <a:gd name="f14" fmla="val 11433"/>
                <a:gd name="f15" fmla="val 15244"/>
                <a:gd name="f16" fmla="val 3811"/>
                <a:gd name="f17" fmla="val 12703"/>
                <a:gd name="f18" fmla="val 7622"/>
                <a:gd name="f19" fmla="val 8892"/>
                <a:gd name="f20" fmla="val 5081"/>
                <a:gd name="f21" fmla="val 10163"/>
                <a:gd name="f22" fmla="val 1270"/>
                <a:gd name="f23" fmla="val 6352"/>
                <a:gd name="f24" fmla="val 2541"/>
                <a:gd name="f25" fmla="val 47001"/>
                <a:gd name="f26" fmla="val 48271"/>
                <a:gd name="f27" fmla="val 444607"/>
                <a:gd name="f28" fmla="val 52082"/>
                <a:gd name="f29" fmla="+- 0 0 -90"/>
                <a:gd name="f30" fmla="*/ f3 1 62244"/>
                <a:gd name="f31" fmla="*/ f4 1 447147"/>
                <a:gd name="f32" fmla="val f5"/>
                <a:gd name="f33" fmla="val f6"/>
                <a:gd name="f34" fmla="val f7"/>
                <a:gd name="f35" fmla="*/ f29 f0 1"/>
                <a:gd name="f36" fmla="+- f34 0 f32"/>
                <a:gd name="f37" fmla="+- f33 0 f32"/>
                <a:gd name="f38" fmla="*/ f35 1 f2"/>
                <a:gd name="f39" fmla="*/ f37 1 62244"/>
                <a:gd name="f40" fmla="*/ f36 1 447147"/>
                <a:gd name="f41" fmla="*/ 55893 f37 1"/>
                <a:gd name="f42" fmla="*/ 447147 f36 1"/>
                <a:gd name="f43" fmla="*/ 62244 f37 1"/>
                <a:gd name="f44" fmla="*/ 439526 f36 1"/>
                <a:gd name="f45" fmla="*/ 434444 f36 1"/>
                <a:gd name="f46" fmla="*/ 16514 f37 1"/>
                <a:gd name="f47" fmla="*/ 11433 f36 1"/>
                <a:gd name="f48" fmla="*/ 15244 f37 1"/>
                <a:gd name="f49" fmla="*/ 0 f36 1"/>
                <a:gd name="f50" fmla="*/ 8892 f37 1"/>
                <a:gd name="f51" fmla="*/ 8892 f36 1"/>
                <a:gd name="f52" fmla="*/ 0 f37 1"/>
                <a:gd name="f53" fmla="*/ 2541 f36 1"/>
                <a:gd name="f54" fmla="*/ 1270 f36 1"/>
                <a:gd name="f55" fmla="*/ 47001 f37 1"/>
                <a:gd name="f56" fmla="+- f38 0 f1"/>
                <a:gd name="f57" fmla="*/ f41 1 62244"/>
                <a:gd name="f58" fmla="*/ f42 1 447147"/>
                <a:gd name="f59" fmla="*/ f43 1 62244"/>
                <a:gd name="f60" fmla="*/ f44 1 447147"/>
                <a:gd name="f61" fmla="*/ f45 1 447147"/>
                <a:gd name="f62" fmla="*/ f46 1 62244"/>
                <a:gd name="f63" fmla="*/ f47 1 447147"/>
                <a:gd name="f64" fmla="*/ f48 1 62244"/>
                <a:gd name="f65" fmla="*/ f49 1 447147"/>
                <a:gd name="f66" fmla="*/ f50 1 62244"/>
                <a:gd name="f67" fmla="*/ f51 1 447147"/>
                <a:gd name="f68" fmla="*/ f52 1 62244"/>
                <a:gd name="f69" fmla="*/ f53 1 447147"/>
                <a:gd name="f70" fmla="*/ f54 1 447147"/>
                <a:gd name="f71" fmla="*/ f55 1 62244"/>
                <a:gd name="f72" fmla="*/ f32 1 f39"/>
                <a:gd name="f73" fmla="*/ f33 1 f39"/>
                <a:gd name="f74" fmla="*/ f32 1 f40"/>
                <a:gd name="f75" fmla="*/ f34 1 f40"/>
                <a:gd name="f76" fmla="*/ f57 1 f39"/>
                <a:gd name="f77" fmla="*/ f58 1 f40"/>
                <a:gd name="f78" fmla="*/ f59 1 f39"/>
                <a:gd name="f79" fmla="*/ f60 1 f40"/>
                <a:gd name="f80" fmla="*/ f61 1 f40"/>
                <a:gd name="f81" fmla="*/ f62 1 f39"/>
                <a:gd name="f82" fmla="*/ f63 1 f40"/>
                <a:gd name="f83" fmla="*/ f64 1 f39"/>
                <a:gd name="f84" fmla="*/ f65 1 f40"/>
                <a:gd name="f85" fmla="*/ f66 1 f39"/>
                <a:gd name="f86" fmla="*/ f67 1 f40"/>
                <a:gd name="f87" fmla="*/ f68 1 f39"/>
                <a:gd name="f88" fmla="*/ f69 1 f40"/>
                <a:gd name="f89" fmla="*/ f70 1 f40"/>
                <a:gd name="f90" fmla="*/ f71 1 f39"/>
                <a:gd name="f91" fmla="*/ f72 f30 1"/>
                <a:gd name="f92" fmla="*/ f73 f30 1"/>
                <a:gd name="f93" fmla="*/ f75 f31 1"/>
                <a:gd name="f94" fmla="*/ f74 f31 1"/>
                <a:gd name="f95" fmla="*/ f76 f30 1"/>
                <a:gd name="f96" fmla="*/ f77 f31 1"/>
                <a:gd name="f97" fmla="*/ f78 f30 1"/>
                <a:gd name="f98" fmla="*/ f79 f31 1"/>
                <a:gd name="f99" fmla="*/ f80 f31 1"/>
                <a:gd name="f100" fmla="*/ f81 f30 1"/>
                <a:gd name="f101" fmla="*/ f82 f31 1"/>
                <a:gd name="f102" fmla="*/ f83 f30 1"/>
                <a:gd name="f103" fmla="*/ f84 f31 1"/>
                <a:gd name="f104" fmla="*/ f85 f30 1"/>
                <a:gd name="f105" fmla="*/ f86 f31 1"/>
                <a:gd name="f106" fmla="*/ f87 f30 1"/>
                <a:gd name="f107" fmla="*/ f88 f31 1"/>
                <a:gd name="f108" fmla="*/ f89 f31 1"/>
                <a:gd name="f109" fmla="*/ f90 f30 1"/>
              </a:gdLst>
              <a:ahLst/>
              <a:cxnLst>
                <a:cxn ang="3cd4">
                  <a:pos x="hc" y="t"/>
                </a:cxn>
                <a:cxn ang="0">
                  <a:pos x="r" y="vc"/>
                </a:cxn>
                <a:cxn ang="cd4">
                  <a:pos x="hc" y="b"/>
                </a:cxn>
                <a:cxn ang="cd2">
                  <a:pos x="l" y="vc"/>
                </a:cxn>
                <a:cxn ang="f56">
                  <a:pos x="f95" y="f96"/>
                </a:cxn>
                <a:cxn ang="f56">
                  <a:pos x="f97" y="f98"/>
                </a:cxn>
                <a:cxn ang="f56">
                  <a:pos x="f97" y="f99"/>
                </a:cxn>
                <a:cxn ang="f56">
                  <a:pos x="f100" y="f101"/>
                </a:cxn>
                <a:cxn ang="f56">
                  <a:pos x="f102" y="f103"/>
                </a:cxn>
                <a:cxn ang="f56">
                  <a:pos x="f104" y="f105"/>
                </a:cxn>
                <a:cxn ang="f56">
                  <a:pos x="f106" y="f107"/>
                </a:cxn>
                <a:cxn ang="f56">
                  <a:pos x="f106" y="f108"/>
                </a:cxn>
                <a:cxn ang="f56">
                  <a:pos x="f109" y="f98"/>
                </a:cxn>
                <a:cxn ang="f56">
                  <a:pos x="f95" y="f96"/>
                </a:cxn>
              </a:cxnLst>
              <a:rect l="f91" t="f94" r="f92" b="f93"/>
              <a:pathLst>
                <a:path w="62244" h="447147">
                  <a:moveTo>
                    <a:pt x="f8" y="f7"/>
                  </a:moveTo>
                  <a:cubicBezTo>
                    <a:pt x="f9" y="f7"/>
                    <a:pt x="f6" y="f10"/>
                    <a:pt x="f6" y="f11"/>
                  </a:cubicBezTo>
                  <a:lnTo>
                    <a:pt x="f6" y="f12"/>
                  </a:lnTo>
                  <a:lnTo>
                    <a:pt x="f13" y="f14"/>
                  </a:lnTo>
                  <a:lnTo>
                    <a:pt x="f15" y="f5"/>
                  </a:lnTo>
                  <a:cubicBezTo>
                    <a:pt x="f13" y="f16"/>
                    <a:pt x="f17" y="f18"/>
                    <a:pt x="f19" y="f19"/>
                  </a:cubicBezTo>
                  <a:cubicBezTo>
                    <a:pt x="f20" y="f21"/>
                    <a:pt x="f22" y="f23"/>
                    <a:pt x="f5" y="f24"/>
                  </a:cubicBezTo>
                  <a:cubicBezTo>
                    <a:pt x="f5" y="f24"/>
                    <a:pt x="f5" y="f22"/>
                    <a:pt x="f5" y="f22"/>
                  </a:cubicBezTo>
                  <a:lnTo>
                    <a:pt x="f25" y="f11"/>
                  </a:lnTo>
                  <a:cubicBezTo>
                    <a:pt x="f26" y="f27"/>
                    <a:pt x="f2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374">
              <a:extLst>
                <a:ext uri="{FF2B5EF4-FFF2-40B4-BE49-F238E27FC236}">
                  <a16:creationId xmlns:a16="http://schemas.microsoft.com/office/drawing/2014/main" id="{4A3AEB32-3CEA-0F57-C61B-1CA167DE9661}"/>
                </a:ext>
              </a:extLst>
            </p:cNvPr>
            <p:cNvSpPr/>
            <p:nvPr/>
          </p:nvSpPr>
          <p:spPr>
            <a:xfrm>
              <a:off x="3768955" y="5486445"/>
              <a:ext cx="16514" cy="74944"/>
            </a:xfrm>
            <a:custGeom>
              <a:avLst/>
              <a:gdLst>
                <a:gd name="f0" fmla="val 10800000"/>
                <a:gd name="f1" fmla="val 5400000"/>
                <a:gd name="f2" fmla="val 180"/>
                <a:gd name="f3" fmla="val w"/>
                <a:gd name="f4" fmla="val h"/>
                <a:gd name="f5" fmla="val 0"/>
                <a:gd name="f6" fmla="val 16513"/>
                <a:gd name="f7" fmla="val 74947"/>
                <a:gd name="f8" fmla="val 8892"/>
                <a:gd name="f9" fmla="val 74948"/>
                <a:gd name="f10" fmla="val 12703"/>
                <a:gd name="f11" fmla="val 16514"/>
                <a:gd name="f12" fmla="val 71137"/>
                <a:gd name="f13" fmla="val 67326"/>
                <a:gd name="f14" fmla="val 62245"/>
                <a:gd name="f15" fmla="val 15243"/>
                <a:gd name="f16" fmla="val 10163"/>
                <a:gd name="f17" fmla="val 3811"/>
                <a:gd name="f18" fmla="val 11433"/>
                <a:gd name="f19" fmla="val 7622"/>
                <a:gd name="f20" fmla="val 7621"/>
                <a:gd name="f21" fmla="val 1270"/>
                <a:gd name="f22" fmla="val 68596"/>
                <a:gd name="f23" fmla="val 5081"/>
                <a:gd name="f24" fmla="+- 0 0 -90"/>
                <a:gd name="f25" fmla="*/ f3 1 16513"/>
                <a:gd name="f26" fmla="*/ f4 1 74947"/>
                <a:gd name="f27" fmla="val f5"/>
                <a:gd name="f28" fmla="val f6"/>
                <a:gd name="f29" fmla="val f7"/>
                <a:gd name="f30" fmla="*/ f24 f0 1"/>
                <a:gd name="f31" fmla="+- f29 0 f27"/>
                <a:gd name="f32" fmla="+- f28 0 f27"/>
                <a:gd name="f33" fmla="*/ f30 1 f2"/>
                <a:gd name="f34" fmla="*/ f32 1 16513"/>
                <a:gd name="f35" fmla="*/ f31 1 74947"/>
                <a:gd name="f36" fmla="*/ 8892 f32 1"/>
                <a:gd name="f37" fmla="*/ 74948 f31 1"/>
                <a:gd name="f38" fmla="*/ 16514 f32 1"/>
                <a:gd name="f39" fmla="*/ 67326 f31 1"/>
                <a:gd name="f40" fmla="*/ 62245 f31 1"/>
                <a:gd name="f41" fmla="*/ 15243 f32 1"/>
                <a:gd name="f42" fmla="*/ 10163 f31 1"/>
                <a:gd name="f43" fmla="*/ 0 f31 1"/>
                <a:gd name="f44" fmla="*/ 7621 f32 1"/>
                <a:gd name="f45" fmla="*/ 7622 f31 1"/>
                <a:gd name="f46" fmla="*/ 0 f32 1"/>
                <a:gd name="f47" fmla="*/ 1270 f32 1"/>
                <a:gd name="f48" fmla="*/ 68596 f31 1"/>
                <a:gd name="f49" fmla="+- f33 0 f1"/>
                <a:gd name="f50" fmla="*/ f36 1 16513"/>
                <a:gd name="f51" fmla="*/ f37 1 74947"/>
                <a:gd name="f52" fmla="*/ f38 1 16513"/>
                <a:gd name="f53" fmla="*/ f39 1 74947"/>
                <a:gd name="f54" fmla="*/ f40 1 74947"/>
                <a:gd name="f55" fmla="*/ f41 1 16513"/>
                <a:gd name="f56" fmla="*/ f42 1 74947"/>
                <a:gd name="f57" fmla="*/ f43 1 74947"/>
                <a:gd name="f58" fmla="*/ f44 1 16513"/>
                <a:gd name="f59" fmla="*/ f45 1 74947"/>
                <a:gd name="f60" fmla="*/ f46 1 16513"/>
                <a:gd name="f61" fmla="*/ f47 1 16513"/>
                <a:gd name="f62" fmla="*/ f48 1 74947"/>
                <a:gd name="f63" fmla="*/ f27 1 f34"/>
                <a:gd name="f64" fmla="*/ f28 1 f34"/>
                <a:gd name="f65" fmla="*/ f27 1 f35"/>
                <a:gd name="f66" fmla="*/ f29 1 f35"/>
                <a:gd name="f67" fmla="*/ f50 1 f34"/>
                <a:gd name="f68" fmla="*/ f51 1 f35"/>
                <a:gd name="f69" fmla="*/ f52 1 f34"/>
                <a:gd name="f70" fmla="*/ f53 1 f35"/>
                <a:gd name="f71" fmla="*/ f54 1 f35"/>
                <a:gd name="f72" fmla="*/ f55 1 f34"/>
                <a:gd name="f73" fmla="*/ f56 1 f35"/>
                <a:gd name="f74" fmla="*/ f57 1 f35"/>
                <a:gd name="f75" fmla="*/ f58 1 f34"/>
                <a:gd name="f76" fmla="*/ f59 1 f35"/>
                <a:gd name="f77" fmla="*/ f60 1 f34"/>
                <a:gd name="f78" fmla="*/ f61 1 f34"/>
                <a:gd name="f79" fmla="*/ f62 1 f35"/>
                <a:gd name="f80" fmla="*/ f63 f25 1"/>
                <a:gd name="f81" fmla="*/ f64 f25 1"/>
                <a:gd name="f82" fmla="*/ f66 f26 1"/>
                <a:gd name="f83" fmla="*/ f65 f26 1"/>
                <a:gd name="f84" fmla="*/ f67 f25 1"/>
                <a:gd name="f85" fmla="*/ f68 f26 1"/>
                <a:gd name="f86" fmla="*/ f69 f25 1"/>
                <a:gd name="f87" fmla="*/ f70 f26 1"/>
                <a:gd name="f88" fmla="*/ f71 f26 1"/>
                <a:gd name="f89" fmla="*/ f72 f25 1"/>
                <a:gd name="f90" fmla="*/ f73 f26 1"/>
                <a:gd name="f91" fmla="*/ f74 f26 1"/>
                <a:gd name="f92" fmla="*/ f75 f25 1"/>
                <a:gd name="f93" fmla="*/ f76 f26 1"/>
                <a:gd name="f94" fmla="*/ f77 f25 1"/>
                <a:gd name="f95" fmla="*/ f78 f25 1"/>
                <a:gd name="f96" fmla="*/ f79 f26 1"/>
              </a:gdLst>
              <a:ahLst/>
              <a:cxnLst>
                <a:cxn ang="3cd4">
                  <a:pos x="hc" y="t"/>
                </a:cxn>
                <a:cxn ang="0">
                  <a:pos x="r" y="vc"/>
                </a:cxn>
                <a:cxn ang="cd4">
                  <a:pos x="hc" y="b"/>
                </a:cxn>
                <a:cxn ang="cd2">
                  <a:pos x="l" y="vc"/>
                </a:cxn>
                <a:cxn ang="f49">
                  <a:pos x="f84" y="f85"/>
                </a:cxn>
                <a:cxn ang="f49">
                  <a:pos x="f86" y="f87"/>
                </a:cxn>
                <a:cxn ang="f49">
                  <a:pos x="f86" y="f87"/>
                </a:cxn>
                <a:cxn ang="f49">
                  <a:pos x="f86" y="f87"/>
                </a:cxn>
                <a:cxn ang="f49">
                  <a:pos x="f86" y="f88"/>
                </a:cxn>
                <a:cxn ang="f49">
                  <a:pos x="f89" y="f90"/>
                </a:cxn>
                <a:cxn ang="f49">
                  <a:pos x="f89" y="f91"/>
                </a:cxn>
                <a:cxn ang="f49">
                  <a:pos x="f92" y="f93"/>
                </a:cxn>
                <a:cxn ang="f49">
                  <a:pos x="f94" y="f91"/>
                </a:cxn>
                <a:cxn ang="f49">
                  <a:pos x="f94" y="f91"/>
                </a:cxn>
                <a:cxn ang="f49">
                  <a:pos x="f95" y="f96"/>
                </a:cxn>
                <a:cxn ang="f49">
                  <a:pos x="f95" y="f96"/>
                </a:cxn>
                <a:cxn ang="f49">
                  <a:pos x="f84" y="f85"/>
                </a:cxn>
                <a:cxn ang="f49">
                  <a:pos x="f84" y="f85"/>
                </a:cxn>
              </a:cxnLst>
              <a:rect l="f80" t="f83" r="f81" b="f82"/>
              <a:pathLst>
                <a:path w="16513" h="74947">
                  <a:moveTo>
                    <a:pt x="f8" y="f9"/>
                  </a:moveTo>
                  <a:cubicBezTo>
                    <a:pt x="f10" y="f9"/>
                    <a:pt x="f11" y="f12"/>
                    <a:pt x="f11" y="f13"/>
                  </a:cubicBezTo>
                  <a:cubicBezTo>
                    <a:pt x="f11" y="f13"/>
                    <a:pt x="f11" y="f13"/>
                    <a:pt x="f11" y="f13"/>
                  </a:cubicBezTo>
                  <a:lnTo>
                    <a:pt x="f11" y="f13"/>
                  </a:lnTo>
                  <a:lnTo>
                    <a:pt x="f11" y="f14"/>
                  </a:lnTo>
                  <a:lnTo>
                    <a:pt x="f15" y="f16"/>
                  </a:lnTo>
                  <a:lnTo>
                    <a:pt x="f15" y="f5"/>
                  </a:lnTo>
                  <a:cubicBezTo>
                    <a:pt x="f15" y="f17"/>
                    <a:pt x="f18" y="f19"/>
                    <a:pt x="f20" y="f19"/>
                  </a:cubicBezTo>
                  <a:cubicBezTo>
                    <a:pt x="f17" y="f19"/>
                    <a:pt x="f5" y="f17"/>
                    <a:pt x="f5" y="f5"/>
                  </a:cubicBezTo>
                  <a:cubicBezTo>
                    <a:pt x="f5" y="f5"/>
                    <a:pt x="f5" y="f5"/>
                    <a:pt x="f5" y="f5"/>
                  </a:cubicBezTo>
                  <a:lnTo>
                    <a:pt x="f21" y="f22"/>
                  </a:lnTo>
                  <a:lnTo>
                    <a:pt x="f21" y="f22"/>
                  </a:lnTo>
                  <a:cubicBezTo>
                    <a:pt x="f21" y="f12"/>
                    <a:pt x="f23" y="f9"/>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375">
              <a:extLst>
                <a:ext uri="{FF2B5EF4-FFF2-40B4-BE49-F238E27FC236}">
                  <a16:creationId xmlns:a16="http://schemas.microsoft.com/office/drawing/2014/main" id="{FDF93FDE-BECF-B5A1-6D2E-484E10776EB7}"/>
                </a:ext>
              </a:extLst>
            </p:cNvPr>
            <p:cNvSpPr/>
            <p:nvPr/>
          </p:nvSpPr>
          <p:spPr>
            <a:xfrm>
              <a:off x="3753712" y="4950378"/>
              <a:ext cx="30486" cy="542422"/>
            </a:xfrm>
            <a:custGeom>
              <a:avLst/>
              <a:gdLst>
                <a:gd name="f0" fmla="val 10800000"/>
                <a:gd name="f1" fmla="val 5400000"/>
                <a:gd name="f2" fmla="val 180"/>
                <a:gd name="f3" fmla="val w"/>
                <a:gd name="f4" fmla="val h"/>
                <a:gd name="f5" fmla="val 0"/>
                <a:gd name="f6" fmla="val 30486"/>
                <a:gd name="f7" fmla="val 542419"/>
                <a:gd name="f8" fmla="val 22865"/>
                <a:gd name="f9" fmla="val 542420"/>
                <a:gd name="f10" fmla="val 26676"/>
                <a:gd name="f11" fmla="val 30487"/>
                <a:gd name="f12" fmla="val 538609"/>
                <a:gd name="f13" fmla="val 534798"/>
                <a:gd name="f14" fmla="val 529717"/>
                <a:gd name="f15" fmla="val 15244"/>
                <a:gd name="f16" fmla="val 3811"/>
                <a:gd name="f17" fmla="val 11433"/>
                <a:gd name="f18" fmla="val 7622"/>
                <a:gd name="f19" fmla="val 539880"/>
                <a:gd name="f20" fmla="val 17784"/>
                <a:gd name="f21" fmla="+- 0 0 -90"/>
                <a:gd name="f22" fmla="*/ f3 1 30486"/>
                <a:gd name="f23" fmla="*/ f4 1 542419"/>
                <a:gd name="f24" fmla="val f5"/>
                <a:gd name="f25" fmla="val f6"/>
                <a:gd name="f26" fmla="val f7"/>
                <a:gd name="f27" fmla="*/ f21 f0 1"/>
                <a:gd name="f28" fmla="+- f26 0 f24"/>
                <a:gd name="f29" fmla="+- f25 0 f24"/>
                <a:gd name="f30" fmla="*/ f27 1 f2"/>
                <a:gd name="f31" fmla="*/ f29 1 30486"/>
                <a:gd name="f32" fmla="*/ f28 1 542419"/>
                <a:gd name="f33" fmla="*/ 22865 f29 1"/>
                <a:gd name="f34" fmla="*/ 542420 f28 1"/>
                <a:gd name="f35" fmla="*/ 30487 f29 1"/>
                <a:gd name="f36" fmla="*/ 534798 f28 1"/>
                <a:gd name="f37" fmla="*/ 529717 f28 1"/>
                <a:gd name="f38" fmla="*/ 15244 f29 1"/>
                <a:gd name="f39" fmla="*/ 3811 f28 1"/>
                <a:gd name="f40" fmla="*/ 0 f28 1"/>
                <a:gd name="f41" fmla="*/ 7622 f29 1"/>
                <a:gd name="f42" fmla="*/ 7622 f28 1"/>
                <a:gd name="f43" fmla="*/ 0 f29 1"/>
                <a:gd name="f44" fmla="+- f30 0 f1"/>
                <a:gd name="f45" fmla="*/ f33 1 30486"/>
                <a:gd name="f46" fmla="*/ f34 1 542419"/>
                <a:gd name="f47" fmla="*/ f35 1 30486"/>
                <a:gd name="f48" fmla="*/ f36 1 542419"/>
                <a:gd name="f49" fmla="*/ f37 1 542419"/>
                <a:gd name="f50" fmla="*/ f38 1 30486"/>
                <a:gd name="f51" fmla="*/ f39 1 542419"/>
                <a:gd name="f52" fmla="*/ f40 1 542419"/>
                <a:gd name="f53" fmla="*/ f41 1 30486"/>
                <a:gd name="f54" fmla="*/ f42 1 542419"/>
                <a:gd name="f55" fmla="*/ f43 1 30486"/>
                <a:gd name="f56" fmla="*/ f24 1 f31"/>
                <a:gd name="f57" fmla="*/ f25 1 f31"/>
                <a:gd name="f58" fmla="*/ f24 1 f32"/>
                <a:gd name="f59" fmla="*/ f26 1 f32"/>
                <a:gd name="f60" fmla="*/ f45 1 f31"/>
                <a:gd name="f61" fmla="*/ f46 1 f32"/>
                <a:gd name="f62" fmla="*/ f47 1 f31"/>
                <a:gd name="f63" fmla="*/ f48 1 f32"/>
                <a:gd name="f64" fmla="*/ f49 1 f32"/>
                <a:gd name="f65" fmla="*/ f50 1 f31"/>
                <a:gd name="f66" fmla="*/ f51 1 f32"/>
                <a:gd name="f67" fmla="*/ f52 1 f32"/>
                <a:gd name="f68" fmla="*/ f53 1 f31"/>
                <a:gd name="f69" fmla="*/ f54 1 f32"/>
                <a:gd name="f70" fmla="*/ f55 1 f31"/>
                <a:gd name="f71" fmla="*/ f56 f22 1"/>
                <a:gd name="f72" fmla="*/ f57 f22 1"/>
                <a:gd name="f73" fmla="*/ f59 f23 1"/>
                <a:gd name="f74" fmla="*/ f58 f23 1"/>
                <a:gd name="f75" fmla="*/ f60 f22 1"/>
                <a:gd name="f76" fmla="*/ f61 f23 1"/>
                <a:gd name="f77" fmla="*/ f62 f22 1"/>
                <a:gd name="f78" fmla="*/ f63 f23 1"/>
                <a:gd name="f79" fmla="*/ f64 f23 1"/>
                <a:gd name="f80" fmla="*/ f65 f22 1"/>
                <a:gd name="f81" fmla="*/ f66 f23 1"/>
                <a:gd name="f82" fmla="*/ f67 f23 1"/>
                <a:gd name="f83" fmla="*/ f68 f22 1"/>
                <a:gd name="f84" fmla="*/ f69 f23 1"/>
                <a:gd name="f85" fmla="*/ f70 f22 1"/>
              </a:gdLst>
              <a:ahLst/>
              <a:cxnLst>
                <a:cxn ang="3cd4">
                  <a:pos x="hc" y="t"/>
                </a:cxn>
                <a:cxn ang="0">
                  <a:pos x="r" y="vc"/>
                </a:cxn>
                <a:cxn ang="cd4">
                  <a:pos x="hc" y="b"/>
                </a:cxn>
                <a:cxn ang="cd2">
                  <a:pos x="l" y="vc"/>
                </a:cxn>
                <a:cxn ang="f44">
                  <a:pos x="f75" y="f76"/>
                </a:cxn>
                <a:cxn ang="f44">
                  <a:pos x="f77" y="f78"/>
                </a:cxn>
                <a:cxn ang="f44">
                  <a:pos x="f77" y="f78"/>
                </a:cxn>
                <a:cxn ang="f44">
                  <a:pos x="f77" y="f79"/>
                </a:cxn>
                <a:cxn ang="f44">
                  <a:pos x="f80" y="f81"/>
                </a:cxn>
                <a:cxn ang="f44">
                  <a:pos x="f80" y="f82"/>
                </a:cxn>
                <a:cxn ang="f44">
                  <a:pos x="f83" y="f84"/>
                </a:cxn>
                <a:cxn ang="f44">
                  <a:pos x="f85" y="f82"/>
                </a:cxn>
                <a:cxn ang="f44">
                  <a:pos x="f85" y="f82"/>
                </a:cxn>
                <a:cxn ang="f44">
                  <a:pos x="f80" y="f78"/>
                </a:cxn>
                <a:cxn ang="f44">
                  <a:pos x="f75" y="f76"/>
                </a:cxn>
              </a:cxnLst>
              <a:rect l="f71" t="f74" r="f72" b="f73"/>
              <a:pathLst>
                <a:path w="30486" h="542419">
                  <a:moveTo>
                    <a:pt x="f8" y="f9"/>
                  </a:moveTo>
                  <a:cubicBezTo>
                    <a:pt x="f10" y="f9"/>
                    <a:pt x="f11" y="f12"/>
                    <a:pt x="f11" y="f13"/>
                  </a:cubicBezTo>
                  <a:cubicBezTo>
                    <a:pt x="f11" y="f13"/>
                    <a:pt x="f11" y="f13"/>
                    <a:pt x="f11" y="f13"/>
                  </a:cubicBezTo>
                  <a:lnTo>
                    <a:pt x="f11" y="f14"/>
                  </a:lnTo>
                  <a:lnTo>
                    <a:pt x="f15" y="f16"/>
                  </a:lnTo>
                  <a:lnTo>
                    <a:pt x="f15" y="f5"/>
                  </a:lnTo>
                  <a:cubicBezTo>
                    <a:pt x="f15" y="f16"/>
                    <a:pt x="f17" y="f18"/>
                    <a:pt x="f18" y="f18"/>
                  </a:cubicBezTo>
                  <a:cubicBezTo>
                    <a:pt x="f16" y="f18"/>
                    <a:pt x="f5" y="f16"/>
                    <a:pt x="f5" y="f5"/>
                  </a:cubicBezTo>
                  <a:cubicBezTo>
                    <a:pt x="f5" y="f5"/>
                    <a:pt x="f5" y="f5"/>
                    <a:pt x="f5" y="f5"/>
                  </a:cubicBezTo>
                  <a:lnTo>
                    <a:pt x="f15" y="f13"/>
                  </a:lnTo>
                  <a:cubicBezTo>
                    <a:pt x="f15" y="f19"/>
                    <a:pt x="f20"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376">
              <a:extLst>
                <a:ext uri="{FF2B5EF4-FFF2-40B4-BE49-F238E27FC236}">
                  <a16:creationId xmlns:a16="http://schemas.microsoft.com/office/drawing/2014/main" id="{44B0B6A6-50CC-021C-8E4A-9E4F0591527F}"/>
                </a:ext>
              </a:extLst>
            </p:cNvPr>
            <p:cNvSpPr/>
            <p:nvPr/>
          </p:nvSpPr>
          <p:spPr>
            <a:xfrm>
              <a:off x="3735927" y="4279657"/>
              <a:ext cx="33028" cy="678338"/>
            </a:xfrm>
            <a:custGeom>
              <a:avLst/>
              <a:gdLst>
                <a:gd name="f0" fmla="val 10800000"/>
                <a:gd name="f1" fmla="val 5400000"/>
                <a:gd name="f2" fmla="val 180"/>
                <a:gd name="f3" fmla="val w"/>
                <a:gd name="f4" fmla="val h"/>
                <a:gd name="f5" fmla="val 0"/>
                <a:gd name="f6" fmla="val 33027"/>
                <a:gd name="f7" fmla="val 678342"/>
                <a:gd name="f8" fmla="val 25406"/>
                <a:gd name="f9" fmla="val 678343"/>
                <a:gd name="f10" fmla="val 29217"/>
                <a:gd name="f11" fmla="val 33028"/>
                <a:gd name="f12" fmla="val 674532"/>
                <a:gd name="f13" fmla="val 670721"/>
                <a:gd name="f14" fmla="val 656748"/>
                <a:gd name="f15" fmla="val 15243"/>
                <a:gd name="f16" fmla="val 10163"/>
                <a:gd name="f17" fmla="val 3811"/>
                <a:gd name="f18" fmla="val 11433"/>
                <a:gd name="f19" fmla="val 7622"/>
                <a:gd name="f20" fmla="val 19054"/>
                <a:gd name="f21" fmla="val 17784"/>
                <a:gd name="f22" fmla="val 21595"/>
                <a:gd name="f23" fmla="+- 0 0 -90"/>
                <a:gd name="f24" fmla="*/ f3 1 33027"/>
                <a:gd name="f25" fmla="*/ f4 1 678342"/>
                <a:gd name="f26" fmla="val f5"/>
                <a:gd name="f27" fmla="val f6"/>
                <a:gd name="f28" fmla="val f7"/>
                <a:gd name="f29" fmla="*/ f23 f0 1"/>
                <a:gd name="f30" fmla="+- f28 0 f26"/>
                <a:gd name="f31" fmla="+- f27 0 f26"/>
                <a:gd name="f32" fmla="*/ f29 1 f2"/>
                <a:gd name="f33" fmla="*/ f31 1 33027"/>
                <a:gd name="f34" fmla="*/ f30 1 678342"/>
                <a:gd name="f35" fmla="*/ 25406 f31 1"/>
                <a:gd name="f36" fmla="*/ 678343 f30 1"/>
                <a:gd name="f37" fmla="*/ 33028 f31 1"/>
                <a:gd name="f38" fmla="*/ 670721 f30 1"/>
                <a:gd name="f39" fmla="*/ 656748 f30 1"/>
                <a:gd name="f40" fmla="*/ 15243 f31 1"/>
                <a:gd name="f41" fmla="*/ 10163 f30 1"/>
                <a:gd name="f42" fmla="*/ 0 f30 1"/>
                <a:gd name="f43" fmla="*/ 7622 f31 1"/>
                <a:gd name="f44" fmla="*/ 7622 f30 1"/>
                <a:gd name="f45" fmla="*/ 0 f31 1"/>
                <a:gd name="f46" fmla="*/ 19054 f31 1"/>
                <a:gd name="f47" fmla="+- f32 0 f1"/>
                <a:gd name="f48" fmla="*/ f35 1 33027"/>
                <a:gd name="f49" fmla="*/ f36 1 678342"/>
                <a:gd name="f50" fmla="*/ f37 1 33027"/>
                <a:gd name="f51" fmla="*/ f38 1 678342"/>
                <a:gd name="f52" fmla="*/ f39 1 678342"/>
                <a:gd name="f53" fmla="*/ f40 1 33027"/>
                <a:gd name="f54" fmla="*/ f41 1 678342"/>
                <a:gd name="f55" fmla="*/ f42 1 678342"/>
                <a:gd name="f56" fmla="*/ f43 1 33027"/>
                <a:gd name="f57" fmla="*/ f44 1 678342"/>
                <a:gd name="f58" fmla="*/ f45 1 33027"/>
                <a:gd name="f59" fmla="*/ f46 1 33027"/>
                <a:gd name="f60" fmla="*/ f26 1 f33"/>
                <a:gd name="f61" fmla="*/ f27 1 f33"/>
                <a:gd name="f62" fmla="*/ f26 1 f34"/>
                <a:gd name="f63" fmla="*/ f28 1 f34"/>
                <a:gd name="f64" fmla="*/ f48 1 f33"/>
                <a:gd name="f65" fmla="*/ f49 1 f34"/>
                <a:gd name="f66" fmla="*/ f50 1 f33"/>
                <a:gd name="f67" fmla="*/ f51 1 f34"/>
                <a:gd name="f68" fmla="*/ f52 1 f34"/>
                <a:gd name="f69" fmla="*/ f53 1 f33"/>
                <a:gd name="f70" fmla="*/ f54 1 f34"/>
                <a:gd name="f71" fmla="*/ f55 1 f34"/>
                <a:gd name="f72" fmla="*/ f56 1 f33"/>
                <a:gd name="f73" fmla="*/ f57 1 f34"/>
                <a:gd name="f74" fmla="*/ f58 1 f33"/>
                <a:gd name="f75" fmla="*/ f59 1 f33"/>
                <a:gd name="f76" fmla="*/ f60 f24 1"/>
                <a:gd name="f77" fmla="*/ f61 f24 1"/>
                <a:gd name="f78" fmla="*/ f63 f25 1"/>
                <a:gd name="f79" fmla="*/ f62 f25 1"/>
                <a:gd name="f80" fmla="*/ f64 f24 1"/>
                <a:gd name="f81" fmla="*/ f65 f25 1"/>
                <a:gd name="f82" fmla="*/ f66 f24 1"/>
                <a:gd name="f83" fmla="*/ f67 f25 1"/>
                <a:gd name="f84" fmla="*/ f68 f25 1"/>
                <a:gd name="f85" fmla="*/ f69 f24 1"/>
                <a:gd name="f86" fmla="*/ f70 f25 1"/>
                <a:gd name="f87" fmla="*/ f71 f25 1"/>
                <a:gd name="f88" fmla="*/ f72 f24 1"/>
                <a:gd name="f89" fmla="*/ f73 f25 1"/>
                <a:gd name="f90" fmla="*/ f74 f24 1"/>
                <a:gd name="f91" fmla="*/ f75 f24 1"/>
              </a:gdLst>
              <a:ahLst/>
              <a:cxnLst>
                <a:cxn ang="3cd4">
                  <a:pos x="hc" y="t"/>
                </a:cxn>
                <a:cxn ang="0">
                  <a:pos x="r" y="vc"/>
                </a:cxn>
                <a:cxn ang="cd4">
                  <a:pos x="hc" y="b"/>
                </a:cxn>
                <a:cxn ang="cd2">
                  <a:pos x="l" y="vc"/>
                </a:cxn>
                <a:cxn ang="f47">
                  <a:pos x="f80" y="f81"/>
                </a:cxn>
                <a:cxn ang="f47">
                  <a:pos x="f82" y="f83"/>
                </a:cxn>
                <a:cxn ang="f47">
                  <a:pos x="f82" y="f84"/>
                </a:cxn>
                <a:cxn ang="f47">
                  <a:pos x="f85" y="f86"/>
                </a:cxn>
                <a:cxn ang="f47">
                  <a:pos x="f85" y="f87"/>
                </a:cxn>
                <a:cxn ang="f47">
                  <a:pos x="f88" y="f89"/>
                </a:cxn>
                <a:cxn ang="f47">
                  <a:pos x="f90" y="f87"/>
                </a:cxn>
                <a:cxn ang="f47">
                  <a:pos x="f91" y="f83"/>
                </a:cxn>
                <a:cxn ang="f47">
                  <a:pos x="f80" y="f81"/>
                </a:cxn>
              </a:cxnLst>
              <a:rect l="f76" t="f79" r="f77" b="f78"/>
              <a:pathLst>
                <a:path w="33027" h="678342">
                  <a:moveTo>
                    <a:pt x="f8" y="f9"/>
                  </a:moveTo>
                  <a:cubicBezTo>
                    <a:pt x="f10" y="f9"/>
                    <a:pt x="f11" y="f12"/>
                    <a:pt x="f11" y="f13"/>
                  </a:cubicBezTo>
                  <a:lnTo>
                    <a:pt x="f11" y="f14"/>
                  </a:lnTo>
                  <a:lnTo>
                    <a:pt x="f15" y="f16"/>
                  </a:lnTo>
                  <a:lnTo>
                    <a:pt x="f15" y="f5"/>
                  </a:lnTo>
                  <a:cubicBezTo>
                    <a:pt x="f15" y="f17"/>
                    <a:pt x="f18" y="f19"/>
                    <a:pt x="f19" y="f19"/>
                  </a:cubicBezTo>
                  <a:cubicBezTo>
                    <a:pt x="f17" y="f19"/>
                    <a:pt x="f5" y="f17"/>
                    <a:pt x="f5" y="f5"/>
                  </a:cubicBezTo>
                  <a:lnTo>
                    <a:pt x="f20" y="f13"/>
                  </a:lnTo>
                  <a:cubicBezTo>
                    <a:pt x="f21" y="f12"/>
                    <a:pt x="f2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377">
              <a:extLst>
                <a:ext uri="{FF2B5EF4-FFF2-40B4-BE49-F238E27FC236}">
                  <a16:creationId xmlns:a16="http://schemas.microsoft.com/office/drawing/2014/main" id="{D6B2688A-E9E7-97AB-0003-8642C277F6E6}"/>
                </a:ext>
              </a:extLst>
            </p:cNvPr>
            <p:cNvSpPr/>
            <p:nvPr/>
          </p:nvSpPr>
          <p:spPr>
            <a:xfrm>
              <a:off x="3707983" y="3343439"/>
              <a:ext cx="40645" cy="942563"/>
            </a:xfrm>
            <a:custGeom>
              <a:avLst/>
              <a:gdLst>
                <a:gd name="f0" fmla="val 10800000"/>
                <a:gd name="f1" fmla="val 5400000"/>
                <a:gd name="f2" fmla="val 180"/>
                <a:gd name="f3" fmla="val w"/>
                <a:gd name="f4" fmla="val h"/>
                <a:gd name="f5" fmla="val 0"/>
                <a:gd name="f6" fmla="val 40649"/>
                <a:gd name="f7" fmla="val 942565"/>
                <a:gd name="f8" fmla="val 6352"/>
                <a:gd name="f9" fmla="val 11433"/>
                <a:gd name="f10" fmla="val 19055"/>
                <a:gd name="f11" fmla="val 25406"/>
                <a:gd name="f12" fmla="val 934944"/>
                <a:gd name="f13" fmla="val 938755"/>
                <a:gd name="f14" fmla="val 29217"/>
                <a:gd name="f15" fmla="val 942566"/>
                <a:gd name="f16" fmla="val 33028"/>
                <a:gd name="f17" fmla="val 36838"/>
                <a:gd name="f18" fmla="val 40650"/>
                <a:gd name="f19" fmla="val 929863"/>
                <a:gd name="f20" fmla="val 15244"/>
                <a:gd name="f21" fmla="val 5081"/>
                <a:gd name="f22" fmla="val 3811"/>
                <a:gd name="f23" fmla="val 2540"/>
                <a:gd name="f24" fmla="val 13973"/>
                <a:gd name="f25" fmla="val 1270"/>
                <a:gd name="f26" fmla="val 12703"/>
                <a:gd name="f27" fmla="val 10163"/>
                <a:gd name="f28" fmla="val 8892"/>
                <a:gd name="f29" fmla="val 7622"/>
                <a:gd name="f30" fmla="+- 0 0 -90"/>
                <a:gd name="f31" fmla="*/ f3 1 40649"/>
                <a:gd name="f32" fmla="*/ f4 1 942565"/>
                <a:gd name="f33" fmla="val f5"/>
                <a:gd name="f34" fmla="val f6"/>
                <a:gd name="f35" fmla="val f7"/>
                <a:gd name="f36" fmla="*/ f30 f0 1"/>
                <a:gd name="f37" fmla="+- f35 0 f33"/>
                <a:gd name="f38" fmla="+- f34 0 f33"/>
                <a:gd name="f39" fmla="*/ f36 1 f2"/>
                <a:gd name="f40" fmla="*/ f38 1 40649"/>
                <a:gd name="f41" fmla="*/ f37 1 942565"/>
                <a:gd name="f42" fmla="*/ 0 f38 1"/>
                <a:gd name="f43" fmla="*/ 6352 f37 1"/>
                <a:gd name="f44" fmla="*/ 11433 f37 1"/>
                <a:gd name="f45" fmla="*/ 19055 f37 1"/>
                <a:gd name="f46" fmla="*/ 25406 f38 1"/>
                <a:gd name="f47" fmla="*/ 934944 f37 1"/>
                <a:gd name="f48" fmla="*/ 33028 f38 1"/>
                <a:gd name="f49" fmla="*/ 942566 f37 1"/>
                <a:gd name="f50" fmla="*/ 40650 f38 1"/>
                <a:gd name="f51" fmla="*/ 929863 f37 1"/>
                <a:gd name="f52" fmla="*/ 15244 f38 1"/>
                <a:gd name="f53" fmla="*/ 5081 f37 1"/>
                <a:gd name="f54" fmla="*/ 3811 f37 1"/>
                <a:gd name="f55" fmla="*/ 2540 f37 1"/>
                <a:gd name="f56" fmla="*/ 13973 f38 1"/>
                <a:gd name="f57" fmla="*/ 1270 f37 1"/>
                <a:gd name="f58" fmla="*/ 12703 f38 1"/>
                <a:gd name="f59" fmla="*/ 0 f37 1"/>
                <a:gd name="f60" fmla="*/ 11433 f38 1"/>
                <a:gd name="f61" fmla="*/ 10163 f38 1"/>
                <a:gd name="f62" fmla="*/ 7622 f38 1"/>
                <a:gd name="f63" fmla="+- f39 0 f1"/>
                <a:gd name="f64" fmla="*/ f42 1 40649"/>
                <a:gd name="f65" fmla="*/ f43 1 942565"/>
                <a:gd name="f66" fmla="*/ f44 1 942565"/>
                <a:gd name="f67" fmla="*/ f45 1 942565"/>
                <a:gd name="f68" fmla="*/ f46 1 40649"/>
                <a:gd name="f69" fmla="*/ f47 1 942565"/>
                <a:gd name="f70" fmla="*/ f48 1 40649"/>
                <a:gd name="f71" fmla="*/ f49 1 942565"/>
                <a:gd name="f72" fmla="*/ f50 1 40649"/>
                <a:gd name="f73" fmla="*/ f51 1 942565"/>
                <a:gd name="f74" fmla="*/ f52 1 40649"/>
                <a:gd name="f75" fmla="*/ f53 1 942565"/>
                <a:gd name="f76" fmla="*/ f54 1 942565"/>
                <a:gd name="f77" fmla="*/ f55 1 942565"/>
                <a:gd name="f78" fmla="*/ f56 1 40649"/>
                <a:gd name="f79" fmla="*/ f57 1 942565"/>
                <a:gd name="f80" fmla="*/ f58 1 40649"/>
                <a:gd name="f81" fmla="*/ f59 1 942565"/>
                <a:gd name="f82" fmla="*/ f60 1 40649"/>
                <a:gd name="f83" fmla="*/ f61 1 40649"/>
                <a:gd name="f84" fmla="*/ f62 1 40649"/>
                <a:gd name="f85" fmla="*/ f33 1 f40"/>
                <a:gd name="f86" fmla="*/ f34 1 f40"/>
                <a:gd name="f87" fmla="*/ f33 1 f41"/>
                <a:gd name="f88" fmla="*/ f35 1 f41"/>
                <a:gd name="f89" fmla="*/ f64 1 f40"/>
                <a:gd name="f90" fmla="*/ f65 1 f41"/>
                <a:gd name="f91" fmla="*/ f66 1 f41"/>
                <a:gd name="f92" fmla="*/ f67 1 f41"/>
                <a:gd name="f93" fmla="*/ f68 1 f40"/>
                <a:gd name="f94" fmla="*/ f69 1 f41"/>
                <a:gd name="f95" fmla="*/ f70 1 f40"/>
                <a:gd name="f96" fmla="*/ f71 1 f41"/>
                <a:gd name="f97" fmla="*/ f72 1 f40"/>
                <a:gd name="f98" fmla="*/ f73 1 f41"/>
                <a:gd name="f99" fmla="*/ f74 1 f40"/>
                <a:gd name="f100" fmla="*/ f75 1 f41"/>
                <a:gd name="f101" fmla="*/ f76 1 f41"/>
                <a:gd name="f102" fmla="*/ f77 1 f41"/>
                <a:gd name="f103" fmla="*/ f78 1 f40"/>
                <a:gd name="f104" fmla="*/ f79 1 f41"/>
                <a:gd name="f105" fmla="*/ f80 1 f40"/>
                <a:gd name="f106" fmla="*/ f81 1 f41"/>
                <a:gd name="f107" fmla="*/ f82 1 f40"/>
                <a:gd name="f108" fmla="*/ f83 1 f40"/>
                <a:gd name="f109" fmla="*/ f84 1 f40"/>
                <a:gd name="f110" fmla="*/ f85 f31 1"/>
                <a:gd name="f111" fmla="*/ f86 f31 1"/>
                <a:gd name="f112" fmla="*/ f88 f32 1"/>
                <a:gd name="f113" fmla="*/ f87 f32 1"/>
                <a:gd name="f114" fmla="*/ f89 f31 1"/>
                <a:gd name="f115" fmla="*/ f90 f32 1"/>
                <a:gd name="f116" fmla="*/ f91 f32 1"/>
                <a:gd name="f117" fmla="*/ f92 f32 1"/>
                <a:gd name="f118" fmla="*/ f93 f31 1"/>
                <a:gd name="f119" fmla="*/ f94 f32 1"/>
                <a:gd name="f120" fmla="*/ f95 f31 1"/>
                <a:gd name="f121" fmla="*/ f96 f32 1"/>
                <a:gd name="f122" fmla="*/ f97 f31 1"/>
                <a:gd name="f123" fmla="*/ f98 f32 1"/>
                <a:gd name="f124" fmla="*/ f99 f31 1"/>
                <a:gd name="f125" fmla="*/ f100 f32 1"/>
                <a:gd name="f126" fmla="*/ f101 f32 1"/>
                <a:gd name="f127" fmla="*/ f102 f32 1"/>
                <a:gd name="f128" fmla="*/ f103 f31 1"/>
                <a:gd name="f129" fmla="*/ f104 f32 1"/>
                <a:gd name="f130" fmla="*/ f105 f31 1"/>
                <a:gd name="f131" fmla="*/ f106 f32 1"/>
                <a:gd name="f132" fmla="*/ f107 f31 1"/>
                <a:gd name="f133" fmla="*/ f108 f31 1"/>
                <a:gd name="f134" fmla="*/ f109 f31 1"/>
              </a:gdLst>
              <a:ahLst/>
              <a:cxnLst>
                <a:cxn ang="3cd4">
                  <a:pos x="hc" y="t"/>
                </a:cxn>
                <a:cxn ang="0">
                  <a:pos x="r" y="vc"/>
                </a:cxn>
                <a:cxn ang="cd4">
                  <a:pos x="hc" y="b"/>
                </a:cxn>
                <a:cxn ang="cd2">
                  <a:pos x="l" y="vc"/>
                </a:cxn>
                <a:cxn ang="f63">
                  <a:pos x="f114" y="f115"/>
                </a:cxn>
                <a:cxn ang="f63">
                  <a:pos x="f114" y="f116"/>
                </a:cxn>
                <a:cxn ang="f63">
                  <a:pos x="f114" y="f117"/>
                </a:cxn>
                <a:cxn ang="f63">
                  <a:pos x="f118" y="f119"/>
                </a:cxn>
                <a:cxn ang="f63">
                  <a:pos x="f120" y="f121"/>
                </a:cxn>
                <a:cxn ang="f63">
                  <a:pos x="f122" y="f119"/>
                </a:cxn>
                <a:cxn ang="f63">
                  <a:pos x="f122" y="f123"/>
                </a:cxn>
                <a:cxn ang="f63">
                  <a:pos x="f124" y="f125"/>
                </a:cxn>
                <a:cxn ang="f63">
                  <a:pos x="f124" y="f125"/>
                </a:cxn>
                <a:cxn ang="f63">
                  <a:pos x="f124" y="f126"/>
                </a:cxn>
                <a:cxn ang="f63">
                  <a:pos x="f124" y="f126"/>
                </a:cxn>
                <a:cxn ang="f63">
                  <a:pos x="f124" y="f127"/>
                </a:cxn>
                <a:cxn ang="f63">
                  <a:pos x="f128" y="f129"/>
                </a:cxn>
                <a:cxn ang="f63">
                  <a:pos x="f128" y="f129"/>
                </a:cxn>
                <a:cxn ang="f63">
                  <a:pos x="f130" y="f131"/>
                </a:cxn>
                <a:cxn ang="f63">
                  <a:pos x="f132" y="f131"/>
                </a:cxn>
                <a:cxn ang="f63">
                  <a:pos x="f132" y="f131"/>
                </a:cxn>
                <a:cxn ang="f63">
                  <a:pos x="f133" y="f131"/>
                </a:cxn>
                <a:cxn ang="f63">
                  <a:pos x="f134" y="f131"/>
                </a:cxn>
                <a:cxn ang="f63">
                  <a:pos x="f114" y="f115"/>
                </a:cxn>
              </a:cxnLst>
              <a:rect l="f110" t="f113" r="f111" b="f112"/>
              <a:pathLst>
                <a:path w="40649" h="942565">
                  <a:moveTo>
                    <a:pt x="f5" y="f8"/>
                  </a:moveTo>
                  <a:lnTo>
                    <a:pt x="f5" y="f9"/>
                  </a:lnTo>
                  <a:lnTo>
                    <a:pt x="f5" y="f10"/>
                  </a:lnTo>
                  <a:lnTo>
                    <a:pt x="f11" y="f12"/>
                  </a:lnTo>
                  <a:cubicBezTo>
                    <a:pt x="f11" y="f13"/>
                    <a:pt x="f14" y="f15"/>
                    <a:pt x="f16" y="f15"/>
                  </a:cubicBezTo>
                  <a:cubicBezTo>
                    <a:pt x="f17" y="f15"/>
                    <a:pt x="f18" y="f13"/>
                    <a:pt x="f18" y="f12"/>
                  </a:cubicBezTo>
                  <a:lnTo>
                    <a:pt x="f18" y="f19"/>
                  </a:lnTo>
                  <a:lnTo>
                    <a:pt x="f20" y="f21"/>
                  </a:lnTo>
                  <a:lnTo>
                    <a:pt x="f20" y="f21"/>
                  </a:lnTo>
                  <a:cubicBezTo>
                    <a:pt x="f20" y="f21"/>
                    <a:pt x="f20" y="f22"/>
                    <a:pt x="f20" y="f22"/>
                  </a:cubicBezTo>
                  <a:lnTo>
                    <a:pt x="f20" y="f22"/>
                  </a:lnTo>
                  <a:lnTo>
                    <a:pt x="f20" y="f23"/>
                  </a:lnTo>
                  <a:lnTo>
                    <a:pt x="f24" y="f25"/>
                  </a:lnTo>
                  <a:lnTo>
                    <a:pt x="f24" y="f25"/>
                  </a:lnTo>
                  <a:lnTo>
                    <a:pt x="f26" y="f5"/>
                  </a:lnTo>
                  <a:lnTo>
                    <a:pt x="f9" y="f5"/>
                  </a:lnTo>
                  <a:lnTo>
                    <a:pt x="f9" y="f5"/>
                  </a:lnTo>
                  <a:lnTo>
                    <a:pt x="f27" y="f5"/>
                  </a:lnTo>
                  <a:cubicBezTo>
                    <a:pt x="f28" y="f5"/>
                    <a:pt x="f28" y="f5"/>
                    <a:pt x="f29" y="f5"/>
                  </a:cubicBezTo>
                  <a:cubicBezTo>
                    <a:pt x="f21" y="f5"/>
                    <a:pt x="f25" y="f2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378">
              <a:extLst>
                <a:ext uri="{FF2B5EF4-FFF2-40B4-BE49-F238E27FC236}">
                  <a16:creationId xmlns:a16="http://schemas.microsoft.com/office/drawing/2014/main" id="{844870E9-6E5E-7215-37DC-B82C2DD2AC0D}"/>
                </a:ext>
              </a:extLst>
            </p:cNvPr>
            <p:cNvSpPr/>
            <p:nvPr/>
          </p:nvSpPr>
          <p:spPr>
            <a:xfrm>
              <a:off x="260411" y="4648041"/>
              <a:ext cx="129817" cy="1068330"/>
            </a:xfrm>
            <a:custGeom>
              <a:avLst/>
              <a:gdLst>
                <a:gd name="f0" fmla="val 10800000"/>
                <a:gd name="f1" fmla="val 5400000"/>
                <a:gd name="f2" fmla="val 180"/>
                <a:gd name="f3" fmla="val w"/>
                <a:gd name="f4" fmla="val h"/>
                <a:gd name="f5" fmla="val 0"/>
                <a:gd name="f6" fmla="val 129819"/>
                <a:gd name="f7" fmla="val 1068326"/>
                <a:gd name="f8" fmla="val 123218"/>
                <a:gd name="f9" fmla="val 1068327"/>
                <a:gd name="f10" fmla="val 127029"/>
                <a:gd name="f11" fmla="val 130840"/>
                <a:gd name="f12" fmla="val 1064516"/>
                <a:gd name="f13" fmla="val 129570"/>
                <a:gd name="f14" fmla="val 1060705"/>
                <a:gd name="f15" fmla="val 1055623"/>
                <a:gd name="f16" fmla="val 16514"/>
                <a:gd name="f17" fmla="val 11433"/>
                <a:gd name="f18" fmla="val 15244"/>
                <a:gd name="f19" fmla="val 3811"/>
                <a:gd name="f20" fmla="val 12703"/>
                <a:gd name="f21" fmla="val 7622"/>
                <a:gd name="f22" fmla="val 8892"/>
                <a:gd name="f23" fmla="val 5081"/>
                <a:gd name="f24" fmla="val 10163"/>
                <a:gd name="f25" fmla="val 1270"/>
                <a:gd name="f26" fmla="val 6352"/>
                <a:gd name="f27" fmla="val 2541"/>
                <a:gd name="f28" fmla="val 114326"/>
                <a:gd name="f29" fmla="val 1063245"/>
                <a:gd name="f30" fmla="val 115597"/>
                <a:gd name="f31" fmla="val 1065786"/>
                <a:gd name="f32" fmla="val 119408"/>
                <a:gd name="f33" fmla="+- 0 0 -90"/>
                <a:gd name="f34" fmla="*/ f3 1 129819"/>
                <a:gd name="f35" fmla="*/ f4 1 1068326"/>
                <a:gd name="f36" fmla="val f5"/>
                <a:gd name="f37" fmla="val f6"/>
                <a:gd name="f38" fmla="val f7"/>
                <a:gd name="f39" fmla="*/ f33 f0 1"/>
                <a:gd name="f40" fmla="+- f38 0 f36"/>
                <a:gd name="f41" fmla="+- f37 0 f36"/>
                <a:gd name="f42" fmla="*/ f39 1 f2"/>
                <a:gd name="f43" fmla="*/ f41 1 129819"/>
                <a:gd name="f44" fmla="*/ f40 1 1068326"/>
                <a:gd name="f45" fmla="*/ 123218 f41 1"/>
                <a:gd name="f46" fmla="*/ 1068327 f40 1"/>
                <a:gd name="f47" fmla="*/ 129570 f41 1"/>
                <a:gd name="f48" fmla="*/ 1060705 f40 1"/>
                <a:gd name="f49" fmla="*/ 1055623 f40 1"/>
                <a:gd name="f50" fmla="*/ 16514 f41 1"/>
                <a:gd name="f51" fmla="*/ 11433 f40 1"/>
                <a:gd name="f52" fmla="*/ 15244 f41 1"/>
                <a:gd name="f53" fmla="*/ 0 f40 1"/>
                <a:gd name="f54" fmla="*/ 8892 f41 1"/>
                <a:gd name="f55" fmla="*/ 8892 f40 1"/>
                <a:gd name="f56" fmla="*/ 0 f41 1"/>
                <a:gd name="f57" fmla="*/ 2541 f40 1"/>
                <a:gd name="f58" fmla="*/ 114326 f41 1"/>
                <a:gd name="f59" fmla="*/ 1063245 f40 1"/>
                <a:gd name="f60" fmla="+- f42 0 f1"/>
                <a:gd name="f61" fmla="*/ f45 1 129819"/>
                <a:gd name="f62" fmla="*/ f46 1 1068326"/>
                <a:gd name="f63" fmla="*/ f47 1 129819"/>
                <a:gd name="f64" fmla="*/ f48 1 1068326"/>
                <a:gd name="f65" fmla="*/ f49 1 1068326"/>
                <a:gd name="f66" fmla="*/ f50 1 129819"/>
                <a:gd name="f67" fmla="*/ f51 1 1068326"/>
                <a:gd name="f68" fmla="*/ f52 1 129819"/>
                <a:gd name="f69" fmla="*/ f53 1 1068326"/>
                <a:gd name="f70" fmla="*/ f54 1 129819"/>
                <a:gd name="f71" fmla="*/ f55 1 1068326"/>
                <a:gd name="f72" fmla="*/ f56 1 129819"/>
                <a:gd name="f73" fmla="*/ f57 1 1068326"/>
                <a:gd name="f74" fmla="*/ f58 1 129819"/>
                <a:gd name="f75" fmla="*/ f59 1 1068326"/>
                <a:gd name="f76" fmla="*/ f36 1 f43"/>
                <a:gd name="f77" fmla="*/ f37 1 f43"/>
                <a:gd name="f78" fmla="*/ f36 1 f44"/>
                <a:gd name="f79" fmla="*/ f38 1 f44"/>
                <a:gd name="f80" fmla="*/ f61 1 f43"/>
                <a:gd name="f81" fmla="*/ f62 1 f44"/>
                <a:gd name="f82" fmla="*/ f63 1 f43"/>
                <a:gd name="f83" fmla="*/ f64 1 f44"/>
                <a:gd name="f84" fmla="*/ f65 1 f44"/>
                <a:gd name="f85" fmla="*/ f66 1 f43"/>
                <a:gd name="f86" fmla="*/ f67 1 f44"/>
                <a:gd name="f87" fmla="*/ f68 1 f43"/>
                <a:gd name="f88" fmla="*/ f69 1 f44"/>
                <a:gd name="f89" fmla="*/ f70 1 f43"/>
                <a:gd name="f90" fmla="*/ f71 1 f44"/>
                <a:gd name="f91" fmla="*/ f72 1 f43"/>
                <a:gd name="f92" fmla="*/ f73 1 f44"/>
                <a:gd name="f93" fmla="*/ f74 1 f43"/>
                <a:gd name="f94" fmla="*/ f75 1 f44"/>
                <a:gd name="f95" fmla="*/ f76 f34 1"/>
                <a:gd name="f96" fmla="*/ f77 f34 1"/>
                <a:gd name="f97" fmla="*/ f79 f35 1"/>
                <a:gd name="f98" fmla="*/ f78 f35 1"/>
                <a:gd name="f99" fmla="*/ f80 f34 1"/>
                <a:gd name="f100" fmla="*/ f81 f35 1"/>
                <a:gd name="f101" fmla="*/ f82 f34 1"/>
                <a:gd name="f102" fmla="*/ f83 f35 1"/>
                <a:gd name="f103" fmla="*/ f84 f35 1"/>
                <a:gd name="f104" fmla="*/ f85 f34 1"/>
                <a:gd name="f105" fmla="*/ f86 f35 1"/>
                <a:gd name="f106" fmla="*/ f87 f34 1"/>
                <a:gd name="f107" fmla="*/ f88 f35 1"/>
                <a:gd name="f108" fmla="*/ f89 f34 1"/>
                <a:gd name="f109" fmla="*/ f90 f35 1"/>
                <a:gd name="f110" fmla="*/ f91 f34 1"/>
                <a:gd name="f111" fmla="*/ f92 f35 1"/>
                <a:gd name="f112" fmla="*/ f93 f34 1"/>
                <a:gd name="f113" fmla="*/ f94 f35 1"/>
              </a:gdLst>
              <a:ahLst/>
              <a:cxnLst>
                <a:cxn ang="3cd4">
                  <a:pos x="hc" y="t"/>
                </a:cxn>
                <a:cxn ang="0">
                  <a:pos x="r" y="vc"/>
                </a:cxn>
                <a:cxn ang="cd4">
                  <a:pos x="hc" y="b"/>
                </a:cxn>
                <a:cxn ang="cd2">
                  <a:pos x="l" y="vc"/>
                </a:cxn>
                <a:cxn ang="f60">
                  <a:pos x="f99" y="f100"/>
                </a:cxn>
                <a:cxn ang="f60">
                  <a:pos x="f101" y="f102"/>
                </a:cxn>
                <a:cxn ang="f60">
                  <a:pos x="f101" y="f103"/>
                </a:cxn>
                <a:cxn ang="f60">
                  <a:pos x="f104" y="f105"/>
                </a:cxn>
                <a:cxn ang="f60">
                  <a:pos x="f106" y="f107"/>
                </a:cxn>
                <a:cxn ang="f60">
                  <a:pos x="f108" y="f109"/>
                </a:cxn>
                <a:cxn ang="f60">
                  <a:pos x="f110" y="f111"/>
                </a:cxn>
                <a:cxn ang="f60">
                  <a:pos x="f112" y="f113"/>
                </a:cxn>
                <a:cxn ang="f60">
                  <a:pos x="f99" y="f100"/>
                </a:cxn>
              </a:cxnLst>
              <a:rect l="f95" t="f98" r="f96" b="f97"/>
              <a:pathLst>
                <a:path w="129819" h="1068326">
                  <a:moveTo>
                    <a:pt x="f8" y="f9"/>
                  </a:moveTo>
                  <a:cubicBezTo>
                    <a:pt x="f10" y="f9"/>
                    <a:pt x="f11" y="f12"/>
                    <a:pt x="f13" y="f14"/>
                  </a:cubicBezTo>
                  <a:lnTo>
                    <a:pt x="f13" y="f15"/>
                  </a:lnTo>
                  <a:lnTo>
                    <a:pt x="f16" y="f17"/>
                  </a:lnTo>
                  <a:lnTo>
                    <a:pt x="f18" y="f5"/>
                  </a:lnTo>
                  <a:cubicBezTo>
                    <a:pt x="f18" y="f19"/>
                    <a:pt x="f20" y="f21"/>
                    <a:pt x="f22" y="f22"/>
                  </a:cubicBezTo>
                  <a:cubicBezTo>
                    <a:pt x="f23" y="f24"/>
                    <a:pt x="f25" y="f26"/>
                    <a:pt x="f5" y="f27"/>
                  </a:cubicBezTo>
                  <a:lnTo>
                    <a:pt x="f28" y="f29"/>
                  </a:lnTo>
                  <a:cubicBezTo>
                    <a:pt x="f30" y="f31"/>
                    <a:pt x="f3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379">
              <a:extLst>
                <a:ext uri="{FF2B5EF4-FFF2-40B4-BE49-F238E27FC236}">
                  <a16:creationId xmlns:a16="http://schemas.microsoft.com/office/drawing/2014/main" id="{38BDE79C-9399-E146-DEDC-3E895EAF9E10}"/>
                </a:ext>
              </a:extLst>
            </p:cNvPr>
            <p:cNvSpPr/>
            <p:nvPr/>
          </p:nvSpPr>
          <p:spPr>
            <a:xfrm>
              <a:off x="199183" y="4078946"/>
              <a:ext cx="75447" cy="576721"/>
            </a:xfrm>
            <a:custGeom>
              <a:avLst/>
              <a:gdLst>
                <a:gd name="f0" fmla="val 10800000"/>
                <a:gd name="f1" fmla="val 5400000"/>
                <a:gd name="f2" fmla="val 180"/>
                <a:gd name="f3" fmla="val w"/>
                <a:gd name="f4" fmla="val h"/>
                <a:gd name="f5" fmla="val 0"/>
                <a:gd name="f6" fmla="val 75445"/>
                <a:gd name="f7" fmla="val 576718"/>
                <a:gd name="f8" fmla="val 68845"/>
                <a:gd name="f9" fmla="val 72656"/>
                <a:gd name="f10" fmla="val 76467"/>
                <a:gd name="f11" fmla="val 572908"/>
                <a:gd name="f12" fmla="val 75196"/>
                <a:gd name="f13" fmla="val 569096"/>
                <a:gd name="f14" fmla="val 564015"/>
                <a:gd name="f15" fmla="val 14222"/>
                <a:gd name="f16" fmla="val 6352"/>
                <a:gd name="f17" fmla="val 5081"/>
                <a:gd name="f18" fmla="val 12952"/>
                <a:gd name="f19" fmla="val 3811"/>
                <a:gd name="f20" fmla="val 2540"/>
                <a:gd name="f21" fmla="val 11682"/>
                <a:gd name="f22" fmla="val 1270"/>
                <a:gd name="f23" fmla="val 10412"/>
                <a:gd name="f24" fmla="val 9141"/>
                <a:gd name="f25" fmla="val 7871"/>
                <a:gd name="f26" fmla="val 6601"/>
                <a:gd name="f27" fmla="val 2790"/>
                <a:gd name="f28" fmla="val -1021"/>
                <a:gd name="f29" fmla="val 249"/>
                <a:gd name="f30" fmla="val 7622"/>
                <a:gd name="f31" fmla="val 12703"/>
                <a:gd name="f32" fmla="val 1519"/>
                <a:gd name="f33" fmla="val 19055"/>
                <a:gd name="f34" fmla="val 59953"/>
                <a:gd name="f35" fmla="val 62494"/>
                <a:gd name="f36" fmla="val 574178"/>
                <a:gd name="f37" fmla="val 65034"/>
                <a:gd name="f38" fmla="+- 0 0 -90"/>
                <a:gd name="f39" fmla="*/ f3 1 75445"/>
                <a:gd name="f40" fmla="*/ f4 1 576718"/>
                <a:gd name="f41" fmla="val f5"/>
                <a:gd name="f42" fmla="val f6"/>
                <a:gd name="f43" fmla="val f7"/>
                <a:gd name="f44" fmla="*/ f38 f0 1"/>
                <a:gd name="f45" fmla="+- f43 0 f41"/>
                <a:gd name="f46" fmla="+- f42 0 f41"/>
                <a:gd name="f47" fmla="*/ f44 1 f2"/>
                <a:gd name="f48" fmla="*/ f46 1 75445"/>
                <a:gd name="f49" fmla="*/ f45 1 576718"/>
                <a:gd name="f50" fmla="*/ 68845 f46 1"/>
                <a:gd name="f51" fmla="*/ 576718 f45 1"/>
                <a:gd name="f52" fmla="*/ 75196 f46 1"/>
                <a:gd name="f53" fmla="*/ 569096 f45 1"/>
                <a:gd name="f54" fmla="*/ 564015 f45 1"/>
                <a:gd name="f55" fmla="*/ 14222 f46 1"/>
                <a:gd name="f56" fmla="*/ 6352 f45 1"/>
                <a:gd name="f57" fmla="*/ 12952 f46 1"/>
                <a:gd name="f58" fmla="*/ 3811 f45 1"/>
                <a:gd name="f59" fmla="*/ 2540 f45 1"/>
                <a:gd name="f60" fmla="*/ 11682 f46 1"/>
                <a:gd name="f61" fmla="*/ 1270 f45 1"/>
                <a:gd name="f62" fmla="*/ 10412 f46 1"/>
                <a:gd name="f63" fmla="*/ 6601 f46 1"/>
                <a:gd name="f64" fmla="*/ 0 f45 1"/>
                <a:gd name="f65" fmla="*/ 249 f46 1"/>
                <a:gd name="f66" fmla="*/ 7622 f45 1"/>
                <a:gd name="f67" fmla="*/ 12703 f45 1"/>
                <a:gd name="f68" fmla="*/ 1519 f46 1"/>
                <a:gd name="f69" fmla="*/ 19055 f45 1"/>
                <a:gd name="f70" fmla="*/ 59953 f46 1"/>
                <a:gd name="f71" fmla="+- f47 0 f1"/>
                <a:gd name="f72" fmla="*/ f50 1 75445"/>
                <a:gd name="f73" fmla="*/ f51 1 576718"/>
                <a:gd name="f74" fmla="*/ f52 1 75445"/>
                <a:gd name="f75" fmla="*/ f53 1 576718"/>
                <a:gd name="f76" fmla="*/ f54 1 576718"/>
                <a:gd name="f77" fmla="*/ f55 1 75445"/>
                <a:gd name="f78" fmla="*/ f56 1 576718"/>
                <a:gd name="f79" fmla="*/ f57 1 75445"/>
                <a:gd name="f80" fmla="*/ f58 1 576718"/>
                <a:gd name="f81" fmla="*/ f59 1 576718"/>
                <a:gd name="f82" fmla="*/ f60 1 75445"/>
                <a:gd name="f83" fmla="*/ f61 1 576718"/>
                <a:gd name="f84" fmla="*/ f62 1 75445"/>
                <a:gd name="f85" fmla="*/ f63 1 75445"/>
                <a:gd name="f86" fmla="*/ f64 1 576718"/>
                <a:gd name="f87" fmla="*/ f65 1 75445"/>
                <a:gd name="f88" fmla="*/ f66 1 576718"/>
                <a:gd name="f89" fmla="*/ f67 1 576718"/>
                <a:gd name="f90" fmla="*/ f68 1 75445"/>
                <a:gd name="f91" fmla="*/ f69 1 576718"/>
                <a:gd name="f92" fmla="*/ f70 1 75445"/>
                <a:gd name="f93" fmla="*/ f41 1 f48"/>
                <a:gd name="f94" fmla="*/ f42 1 f48"/>
                <a:gd name="f95" fmla="*/ f41 1 f49"/>
                <a:gd name="f96" fmla="*/ f43 1 f49"/>
                <a:gd name="f97" fmla="*/ f72 1 f48"/>
                <a:gd name="f98" fmla="*/ f73 1 f49"/>
                <a:gd name="f99" fmla="*/ f74 1 f48"/>
                <a:gd name="f100" fmla="*/ f75 1 f49"/>
                <a:gd name="f101" fmla="*/ f76 1 f49"/>
                <a:gd name="f102" fmla="*/ f77 1 f48"/>
                <a:gd name="f103" fmla="*/ f78 1 f49"/>
                <a:gd name="f104" fmla="*/ f79 1 f48"/>
                <a:gd name="f105" fmla="*/ f80 1 f49"/>
                <a:gd name="f106" fmla="*/ f81 1 f49"/>
                <a:gd name="f107" fmla="*/ f82 1 f48"/>
                <a:gd name="f108" fmla="*/ f83 1 f49"/>
                <a:gd name="f109" fmla="*/ f84 1 f48"/>
                <a:gd name="f110" fmla="*/ f85 1 f48"/>
                <a:gd name="f111" fmla="*/ f86 1 f49"/>
                <a:gd name="f112" fmla="*/ f87 1 f48"/>
                <a:gd name="f113" fmla="*/ f88 1 f49"/>
                <a:gd name="f114" fmla="*/ f89 1 f49"/>
                <a:gd name="f115" fmla="*/ f90 1 f48"/>
                <a:gd name="f116" fmla="*/ f91 1 f49"/>
                <a:gd name="f117" fmla="*/ f92 1 f48"/>
                <a:gd name="f118" fmla="*/ f93 f39 1"/>
                <a:gd name="f119" fmla="*/ f94 f39 1"/>
                <a:gd name="f120" fmla="*/ f96 f40 1"/>
                <a:gd name="f121" fmla="*/ f95 f40 1"/>
                <a:gd name="f122" fmla="*/ f97 f39 1"/>
                <a:gd name="f123" fmla="*/ f98 f40 1"/>
                <a:gd name="f124" fmla="*/ f99 f39 1"/>
                <a:gd name="f125" fmla="*/ f100 f40 1"/>
                <a:gd name="f126" fmla="*/ f101 f40 1"/>
                <a:gd name="f127" fmla="*/ f102 f39 1"/>
                <a:gd name="f128" fmla="*/ f103 f40 1"/>
                <a:gd name="f129" fmla="*/ f104 f39 1"/>
                <a:gd name="f130" fmla="*/ f105 f40 1"/>
                <a:gd name="f131" fmla="*/ f106 f40 1"/>
                <a:gd name="f132" fmla="*/ f107 f39 1"/>
                <a:gd name="f133" fmla="*/ f108 f40 1"/>
                <a:gd name="f134" fmla="*/ f109 f39 1"/>
                <a:gd name="f135" fmla="*/ f110 f39 1"/>
                <a:gd name="f136" fmla="*/ f111 f40 1"/>
                <a:gd name="f137" fmla="*/ f112 f39 1"/>
                <a:gd name="f138" fmla="*/ f113 f40 1"/>
                <a:gd name="f139" fmla="*/ f114 f40 1"/>
                <a:gd name="f140" fmla="*/ f115 f39 1"/>
                <a:gd name="f141" fmla="*/ f116 f40 1"/>
                <a:gd name="f142" fmla="*/ f117 f39 1"/>
              </a:gdLst>
              <a:ahLst/>
              <a:cxnLst>
                <a:cxn ang="3cd4">
                  <a:pos x="hc" y="t"/>
                </a:cxn>
                <a:cxn ang="0">
                  <a:pos x="r" y="vc"/>
                </a:cxn>
                <a:cxn ang="cd4">
                  <a:pos x="hc" y="b"/>
                </a:cxn>
                <a:cxn ang="cd2">
                  <a:pos x="l" y="vc"/>
                </a:cxn>
                <a:cxn ang="f71">
                  <a:pos x="f122" y="f123"/>
                </a:cxn>
                <a:cxn ang="f71">
                  <a:pos x="f124" y="f125"/>
                </a:cxn>
                <a:cxn ang="f71">
                  <a:pos x="f124" y="f126"/>
                </a:cxn>
                <a:cxn ang="f71">
                  <a:pos x="f127" y="f128"/>
                </a:cxn>
                <a:cxn ang="f71">
                  <a:pos x="f127" y="f128"/>
                </a:cxn>
                <a:cxn ang="f71">
                  <a:pos x="f127" y="f128"/>
                </a:cxn>
                <a:cxn ang="f71">
                  <a:pos x="f127" y="f128"/>
                </a:cxn>
                <a:cxn ang="f71">
                  <a:pos x="f129" y="f130"/>
                </a:cxn>
                <a:cxn ang="f71">
                  <a:pos x="f129" y="f130"/>
                </a:cxn>
                <a:cxn ang="f71">
                  <a:pos x="f129" y="f131"/>
                </a:cxn>
                <a:cxn ang="f71">
                  <a:pos x="f132" y="f133"/>
                </a:cxn>
                <a:cxn ang="f71">
                  <a:pos x="f132" y="f133"/>
                </a:cxn>
                <a:cxn ang="f71">
                  <a:pos x="f134" y="f133"/>
                </a:cxn>
                <a:cxn ang="f71">
                  <a:pos x="f134" y="f133"/>
                </a:cxn>
                <a:cxn ang="f71">
                  <a:pos x="f135" y="f136"/>
                </a:cxn>
                <a:cxn ang="f71">
                  <a:pos x="f137" y="f138"/>
                </a:cxn>
                <a:cxn ang="f71">
                  <a:pos x="f137" y="f139"/>
                </a:cxn>
                <a:cxn ang="f71">
                  <a:pos x="f140" y="f141"/>
                </a:cxn>
                <a:cxn ang="f71">
                  <a:pos x="f142" y="f125"/>
                </a:cxn>
                <a:cxn ang="f71">
                  <a:pos x="f122" y="f123"/>
                </a:cxn>
              </a:cxnLst>
              <a:rect l="f118" t="f121" r="f119" b="f120"/>
              <a:pathLst>
                <a:path w="75445" h="576718">
                  <a:moveTo>
                    <a:pt x="f8" y="f7"/>
                  </a:moveTo>
                  <a:cubicBezTo>
                    <a:pt x="f9" y="f7"/>
                    <a:pt x="f10" y="f11"/>
                    <a:pt x="f12" y="f13"/>
                  </a:cubicBezTo>
                  <a:lnTo>
                    <a:pt x="f12" y="f14"/>
                  </a:lnTo>
                  <a:lnTo>
                    <a:pt x="f15" y="f16"/>
                  </a:lnTo>
                  <a:lnTo>
                    <a:pt x="f15" y="f16"/>
                  </a:lnTo>
                  <a:lnTo>
                    <a:pt x="f15" y="f16"/>
                  </a:lnTo>
                  <a:lnTo>
                    <a:pt x="f15" y="f16"/>
                  </a:lnTo>
                  <a:cubicBezTo>
                    <a:pt x="f15" y="f17"/>
                    <a:pt x="f15" y="f17"/>
                    <a:pt x="f18" y="f19"/>
                  </a:cubicBezTo>
                  <a:lnTo>
                    <a:pt x="f18" y="f19"/>
                  </a:lnTo>
                  <a:lnTo>
                    <a:pt x="f18" y="f20"/>
                  </a:lnTo>
                  <a:cubicBezTo>
                    <a:pt x="f18" y="f20"/>
                    <a:pt x="f21" y="f22"/>
                    <a:pt x="f21" y="f22"/>
                  </a:cubicBezTo>
                  <a:lnTo>
                    <a:pt x="f21" y="f22"/>
                  </a:lnTo>
                  <a:lnTo>
                    <a:pt x="f23" y="f22"/>
                  </a:lnTo>
                  <a:lnTo>
                    <a:pt x="f23" y="f22"/>
                  </a:lnTo>
                  <a:cubicBezTo>
                    <a:pt x="f24" y="f22"/>
                    <a:pt x="f25" y="f5"/>
                    <a:pt x="f26" y="f5"/>
                  </a:cubicBezTo>
                  <a:cubicBezTo>
                    <a:pt x="f27" y="f5"/>
                    <a:pt x="f28" y="f19"/>
                    <a:pt x="f29" y="f30"/>
                  </a:cubicBezTo>
                  <a:lnTo>
                    <a:pt x="f29" y="f31"/>
                  </a:lnTo>
                  <a:lnTo>
                    <a:pt x="f32" y="f33"/>
                  </a:lnTo>
                  <a:lnTo>
                    <a:pt x="f34" y="f13"/>
                  </a:lnTo>
                  <a:cubicBezTo>
                    <a:pt x="f35" y="f36"/>
                    <a:pt x="f37"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380">
              <a:extLst>
                <a:ext uri="{FF2B5EF4-FFF2-40B4-BE49-F238E27FC236}">
                  <a16:creationId xmlns:a16="http://schemas.microsoft.com/office/drawing/2014/main" id="{506A111B-3DB4-4302-5FAB-20154E67CF96}"/>
                </a:ext>
              </a:extLst>
            </p:cNvPr>
            <p:cNvSpPr/>
            <p:nvPr/>
          </p:nvSpPr>
          <p:spPr>
            <a:xfrm>
              <a:off x="1646294" y="5100276"/>
              <a:ext cx="23116" cy="133630"/>
            </a:xfrm>
            <a:custGeom>
              <a:avLst/>
              <a:gdLst>
                <a:gd name="f0" fmla="val 10800000"/>
                <a:gd name="f1" fmla="val 5400000"/>
                <a:gd name="f2" fmla="val 180"/>
                <a:gd name="f3" fmla="val w"/>
                <a:gd name="f4" fmla="val h"/>
                <a:gd name="f5" fmla="val 0"/>
                <a:gd name="f6" fmla="val 23114"/>
                <a:gd name="f7" fmla="val 133631"/>
                <a:gd name="f8" fmla="val 7622"/>
                <a:gd name="f9" fmla="val 3811"/>
                <a:gd name="f10" fmla="val 5081"/>
                <a:gd name="f11" fmla="val 1270"/>
                <a:gd name="f12" fmla="val 6352"/>
                <a:gd name="f13" fmla="val 8892"/>
                <a:gd name="f14" fmla="val 123220"/>
                <a:gd name="f15" fmla="val 127030"/>
                <a:gd name="f16" fmla="val 130841"/>
                <a:gd name="f17" fmla="val 12703"/>
                <a:gd name="f18" fmla="val 134652"/>
                <a:gd name="f19" fmla="val 16514"/>
                <a:gd name="f20" fmla="val 133382"/>
                <a:gd name="f21" fmla="val 20325"/>
                <a:gd name="f22" fmla="val 24135"/>
                <a:gd name="f23" fmla="val 129571"/>
                <a:gd name="f24" fmla="val 22865"/>
                <a:gd name="f25" fmla="val 125760"/>
                <a:gd name="f26" fmla="val 15243"/>
                <a:gd name="f27" fmla="val 11433"/>
                <a:gd name="f28" fmla="+- 0 0 -90"/>
                <a:gd name="f29" fmla="*/ f3 1 23114"/>
                <a:gd name="f30" fmla="*/ f4 1 133631"/>
                <a:gd name="f31" fmla="val f5"/>
                <a:gd name="f32" fmla="val f6"/>
                <a:gd name="f33" fmla="val f7"/>
                <a:gd name="f34" fmla="*/ f28 f0 1"/>
                <a:gd name="f35" fmla="+- f33 0 f31"/>
                <a:gd name="f36" fmla="+- f32 0 f31"/>
                <a:gd name="f37" fmla="*/ f34 1 f2"/>
                <a:gd name="f38" fmla="*/ f36 1 23114"/>
                <a:gd name="f39" fmla="*/ f35 1 133631"/>
                <a:gd name="f40" fmla="*/ 7622 f36 1"/>
                <a:gd name="f41" fmla="*/ 7622 f35 1"/>
                <a:gd name="f42" fmla="*/ 0 f36 1"/>
                <a:gd name="f43" fmla="*/ 1270 f35 1"/>
                <a:gd name="f44" fmla="*/ 6352 f35 1"/>
                <a:gd name="f45" fmla="*/ 8892 f36 1"/>
                <a:gd name="f46" fmla="*/ 123220 f35 1"/>
                <a:gd name="f47" fmla="*/ 127030 f35 1"/>
                <a:gd name="f48" fmla="*/ 16514 f36 1"/>
                <a:gd name="f49" fmla="*/ 133382 f35 1"/>
                <a:gd name="f50" fmla="*/ 22865 f36 1"/>
                <a:gd name="f51" fmla="*/ 125760 f35 1"/>
                <a:gd name="f52" fmla="*/ 12703 f36 1"/>
                <a:gd name="f53" fmla="*/ 0 f35 1"/>
                <a:gd name="f54" fmla="+- f37 0 f1"/>
                <a:gd name="f55" fmla="*/ f40 1 23114"/>
                <a:gd name="f56" fmla="*/ f41 1 133631"/>
                <a:gd name="f57" fmla="*/ f42 1 23114"/>
                <a:gd name="f58" fmla="*/ f43 1 133631"/>
                <a:gd name="f59" fmla="*/ f44 1 133631"/>
                <a:gd name="f60" fmla="*/ f45 1 23114"/>
                <a:gd name="f61" fmla="*/ f46 1 133631"/>
                <a:gd name="f62" fmla="*/ f47 1 133631"/>
                <a:gd name="f63" fmla="*/ f48 1 23114"/>
                <a:gd name="f64" fmla="*/ f49 1 133631"/>
                <a:gd name="f65" fmla="*/ f50 1 23114"/>
                <a:gd name="f66" fmla="*/ f51 1 133631"/>
                <a:gd name="f67" fmla="*/ f52 1 23114"/>
                <a:gd name="f68" fmla="*/ f53 1 133631"/>
                <a:gd name="f69" fmla="*/ f31 1 f38"/>
                <a:gd name="f70" fmla="*/ f32 1 f38"/>
                <a:gd name="f71" fmla="*/ f31 1 f39"/>
                <a:gd name="f72" fmla="*/ f33 1 f39"/>
                <a:gd name="f73" fmla="*/ f55 1 f38"/>
                <a:gd name="f74" fmla="*/ f56 1 f39"/>
                <a:gd name="f75" fmla="*/ f57 1 f38"/>
                <a:gd name="f76" fmla="*/ f58 1 f39"/>
                <a:gd name="f77" fmla="*/ f59 1 f39"/>
                <a:gd name="f78" fmla="*/ f60 1 f38"/>
                <a:gd name="f79" fmla="*/ f61 1 f39"/>
                <a:gd name="f80" fmla="*/ f62 1 f39"/>
                <a:gd name="f81" fmla="*/ f63 1 f38"/>
                <a:gd name="f82" fmla="*/ f64 1 f39"/>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30 1"/>
                <a:gd name="f96" fmla="*/ f78 f29 1"/>
                <a:gd name="f97" fmla="*/ f79 f30 1"/>
                <a:gd name="f98" fmla="*/ f80 f30 1"/>
                <a:gd name="f99" fmla="*/ f81 f29 1"/>
                <a:gd name="f100" fmla="*/ f82 f30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3" y="f94"/>
                </a:cxn>
                <a:cxn ang="f54">
                  <a:pos x="f93" y="f95"/>
                </a:cxn>
                <a:cxn ang="f54">
                  <a:pos x="f96" y="f97"/>
                </a:cxn>
                <a:cxn ang="f54">
                  <a:pos x="f96" y="f98"/>
                </a:cxn>
                <a:cxn ang="f54">
                  <a:pos x="f99" y="f100"/>
                </a:cxn>
                <a:cxn ang="f54">
                  <a:pos x="f101" y="f102"/>
                </a:cxn>
                <a:cxn ang="f54">
                  <a:pos x="f103" y="f104"/>
                </a:cxn>
                <a:cxn ang="f54">
                  <a:pos x="f91" y="f92"/>
                </a:cxn>
              </a:cxnLst>
              <a:rect l="f87" t="f90" r="f88" b="f89"/>
              <a:pathLst>
                <a:path w="23114" h="133631">
                  <a:moveTo>
                    <a:pt x="f8" y="f8"/>
                  </a:moveTo>
                  <a:cubicBezTo>
                    <a:pt x="f9" y="f8"/>
                    <a:pt x="f5" y="f10"/>
                    <a:pt x="f5" y="f11"/>
                  </a:cubicBezTo>
                  <a:cubicBezTo>
                    <a:pt x="f5" y="f11"/>
                    <a:pt x="f5" y="f11"/>
                    <a:pt x="f5" y="f11"/>
                  </a:cubicBezTo>
                  <a:lnTo>
                    <a:pt x="f5" y="f12"/>
                  </a:lnTo>
                  <a:lnTo>
                    <a:pt x="f13" y="f14"/>
                  </a:lnTo>
                  <a:lnTo>
                    <a:pt x="f13" y="f15"/>
                  </a:lnTo>
                  <a:cubicBezTo>
                    <a:pt x="f13" y="f16"/>
                    <a:pt x="f17" y="f18"/>
                    <a:pt x="f19" y="f20"/>
                  </a:cubicBezTo>
                  <a:cubicBezTo>
                    <a:pt x="f21" y="f20"/>
                    <a:pt x="f22" y="f23"/>
                    <a:pt x="f24" y="f25"/>
                  </a:cubicBezTo>
                  <a:lnTo>
                    <a:pt x="f17" y="f5"/>
                  </a:lnTo>
                  <a:cubicBezTo>
                    <a:pt x="f26" y="f9"/>
                    <a:pt x="f27"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381">
              <a:extLst>
                <a:ext uri="{FF2B5EF4-FFF2-40B4-BE49-F238E27FC236}">
                  <a16:creationId xmlns:a16="http://schemas.microsoft.com/office/drawing/2014/main" id="{35100B46-B1A7-7F06-A4B2-B47B0DBA36A0}"/>
                </a:ext>
              </a:extLst>
            </p:cNvPr>
            <p:cNvSpPr/>
            <p:nvPr/>
          </p:nvSpPr>
          <p:spPr>
            <a:xfrm>
              <a:off x="1631051" y="4897023"/>
              <a:ext cx="30486" cy="212140"/>
            </a:xfrm>
            <a:custGeom>
              <a:avLst/>
              <a:gdLst>
                <a:gd name="f0" fmla="val 10800000"/>
                <a:gd name="f1" fmla="val 5400000"/>
                <a:gd name="f2" fmla="val 180"/>
                <a:gd name="f3" fmla="val w"/>
                <a:gd name="f4" fmla="val h"/>
                <a:gd name="f5" fmla="val 0"/>
                <a:gd name="f6" fmla="val 30487"/>
                <a:gd name="f7" fmla="val 212141"/>
                <a:gd name="f8" fmla="val 7622"/>
                <a:gd name="f9" fmla="val 3811"/>
                <a:gd name="f10" fmla="val 5081"/>
                <a:gd name="f11" fmla="val 1270"/>
                <a:gd name="f12" fmla="val 6352"/>
                <a:gd name="f13" fmla="val 13973"/>
                <a:gd name="f14" fmla="val 193087"/>
                <a:gd name="f15" fmla="val 15244"/>
                <a:gd name="f16" fmla="val 204519"/>
                <a:gd name="f17" fmla="val 208330"/>
                <a:gd name="f18" fmla="val 17784"/>
                <a:gd name="f19" fmla="val 22865"/>
                <a:gd name="f20" fmla="val 26676"/>
                <a:gd name="f21" fmla="val 209600"/>
                <a:gd name="f22" fmla="val 203249"/>
                <a:gd name="f23" fmla="val 11433"/>
                <a:gd name="f24" fmla="+- 0 0 -90"/>
                <a:gd name="f25" fmla="*/ f3 1 30487"/>
                <a:gd name="f26" fmla="*/ f4 1 212141"/>
                <a:gd name="f27" fmla="val f5"/>
                <a:gd name="f28" fmla="val f6"/>
                <a:gd name="f29" fmla="val f7"/>
                <a:gd name="f30" fmla="*/ f24 f0 1"/>
                <a:gd name="f31" fmla="+- f29 0 f27"/>
                <a:gd name="f32" fmla="+- f28 0 f27"/>
                <a:gd name="f33" fmla="*/ f30 1 f2"/>
                <a:gd name="f34" fmla="*/ f32 1 30487"/>
                <a:gd name="f35" fmla="*/ f31 1 212141"/>
                <a:gd name="f36" fmla="*/ 7622 f32 1"/>
                <a:gd name="f37" fmla="*/ 7622 f31 1"/>
                <a:gd name="f38" fmla="*/ 0 f32 1"/>
                <a:gd name="f39" fmla="*/ 1270 f31 1"/>
                <a:gd name="f40" fmla="*/ 6352 f31 1"/>
                <a:gd name="f41" fmla="*/ 13973 f32 1"/>
                <a:gd name="f42" fmla="*/ 193087 f31 1"/>
                <a:gd name="f43" fmla="*/ 15244 f32 1"/>
                <a:gd name="f44" fmla="*/ 204519 f31 1"/>
                <a:gd name="f45" fmla="*/ 22865 f32 1"/>
                <a:gd name="f46" fmla="*/ 212141 f31 1"/>
                <a:gd name="f47" fmla="*/ 30487 f32 1"/>
                <a:gd name="f48" fmla="*/ 203249 f31 1"/>
                <a:gd name="f49" fmla="*/ 0 f31 1"/>
                <a:gd name="f50" fmla="+- f33 0 f1"/>
                <a:gd name="f51" fmla="*/ f36 1 30487"/>
                <a:gd name="f52" fmla="*/ f37 1 212141"/>
                <a:gd name="f53" fmla="*/ f38 1 30487"/>
                <a:gd name="f54" fmla="*/ f39 1 212141"/>
                <a:gd name="f55" fmla="*/ f40 1 212141"/>
                <a:gd name="f56" fmla="*/ f41 1 30487"/>
                <a:gd name="f57" fmla="*/ f42 1 212141"/>
                <a:gd name="f58" fmla="*/ f43 1 30487"/>
                <a:gd name="f59" fmla="*/ f44 1 212141"/>
                <a:gd name="f60" fmla="*/ f45 1 30487"/>
                <a:gd name="f61" fmla="*/ f46 1 212141"/>
                <a:gd name="f62" fmla="*/ f47 1 30487"/>
                <a:gd name="f63" fmla="*/ f48 1 212141"/>
                <a:gd name="f64" fmla="*/ f49 1 212141"/>
                <a:gd name="f65" fmla="*/ f27 1 f34"/>
                <a:gd name="f66" fmla="*/ f28 1 f34"/>
                <a:gd name="f67" fmla="*/ f27 1 f35"/>
                <a:gd name="f68" fmla="*/ f29 1 f35"/>
                <a:gd name="f69" fmla="*/ f51 1 f34"/>
                <a:gd name="f70" fmla="*/ f52 1 f35"/>
                <a:gd name="f71" fmla="*/ f53 1 f34"/>
                <a:gd name="f72" fmla="*/ f54 1 f35"/>
                <a:gd name="f73" fmla="*/ f55 1 f35"/>
                <a:gd name="f74" fmla="*/ f56 1 f34"/>
                <a:gd name="f75" fmla="*/ f57 1 f35"/>
                <a:gd name="f76" fmla="*/ f58 1 f34"/>
                <a:gd name="f77" fmla="*/ f59 1 f35"/>
                <a:gd name="f78" fmla="*/ f60 1 f34"/>
                <a:gd name="f79" fmla="*/ f61 1 f35"/>
                <a:gd name="f80" fmla="*/ f62 1 f34"/>
                <a:gd name="f81" fmla="*/ f63 1 f35"/>
                <a:gd name="f82" fmla="*/ f64 1 f35"/>
                <a:gd name="f83" fmla="*/ f65 f25 1"/>
                <a:gd name="f84" fmla="*/ f66 f25 1"/>
                <a:gd name="f85" fmla="*/ f68 f26 1"/>
                <a:gd name="f86" fmla="*/ f67 f26 1"/>
                <a:gd name="f87" fmla="*/ f69 f25 1"/>
                <a:gd name="f88" fmla="*/ f70 f26 1"/>
                <a:gd name="f89" fmla="*/ f71 f25 1"/>
                <a:gd name="f90" fmla="*/ f72 f26 1"/>
                <a:gd name="f91" fmla="*/ f73 f26 1"/>
                <a:gd name="f92" fmla="*/ f74 f25 1"/>
                <a:gd name="f93" fmla="*/ f75 f26 1"/>
                <a:gd name="f94" fmla="*/ f76 f25 1"/>
                <a:gd name="f95" fmla="*/ f77 f26 1"/>
                <a:gd name="f96" fmla="*/ f78 f25 1"/>
                <a:gd name="f97" fmla="*/ f79 f26 1"/>
                <a:gd name="f98" fmla="*/ f80 f25 1"/>
                <a:gd name="f99" fmla="*/ f81 f26 1"/>
                <a:gd name="f100" fmla="*/ f82 f26 1"/>
              </a:gdLst>
              <a:ahLst/>
              <a:cxnLst>
                <a:cxn ang="3cd4">
                  <a:pos x="hc" y="t"/>
                </a:cxn>
                <a:cxn ang="0">
                  <a:pos x="r" y="vc"/>
                </a:cxn>
                <a:cxn ang="cd4">
                  <a:pos x="hc" y="b"/>
                </a:cxn>
                <a:cxn ang="cd2">
                  <a:pos x="l" y="vc"/>
                </a:cxn>
                <a:cxn ang="f50">
                  <a:pos x="f87" y="f88"/>
                </a:cxn>
                <a:cxn ang="f50">
                  <a:pos x="f89" y="f90"/>
                </a:cxn>
                <a:cxn ang="f50">
                  <a:pos x="f89" y="f90"/>
                </a:cxn>
                <a:cxn ang="f50">
                  <a:pos x="f89" y="f91"/>
                </a:cxn>
                <a:cxn ang="f50">
                  <a:pos x="f92" y="f93"/>
                </a:cxn>
                <a:cxn ang="f50">
                  <a:pos x="f94" y="f95"/>
                </a:cxn>
                <a:cxn ang="f50">
                  <a:pos x="f96" y="f97"/>
                </a:cxn>
                <a:cxn ang="f50">
                  <a:pos x="f98" y="f95"/>
                </a:cxn>
                <a:cxn ang="f50">
                  <a:pos x="f98" y="f99"/>
                </a:cxn>
                <a:cxn ang="f50">
                  <a:pos x="f98" y="f99"/>
                </a:cxn>
                <a:cxn ang="f50">
                  <a:pos x="f94" y="f100"/>
                </a:cxn>
                <a:cxn ang="f50">
                  <a:pos x="f87" y="f88"/>
                </a:cxn>
              </a:cxnLst>
              <a:rect l="f83" t="f86" r="f84" b="f85"/>
              <a:pathLst>
                <a:path w="30487" h="212141">
                  <a:moveTo>
                    <a:pt x="f8" y="f8"/>
                  </a:moveTo>
                  <a:cubicBezTo>
                    <a:pt x="f9" y="f8"/>
                    <a:pt x="f5" y="f10"/>
                    <a:pt x="f5" y="f11"/>
                  </a:cubicBezTo>
                  <a:cubicBezTo>
                    <a:pt x="f5" y="f11"/>
                    <a:pt x="f5" y="f11"/>
                    <a:pt x="f5" y="f11"/>
                  </a:cubicBezTo>
                  <a:lnTo>
                    <a:pt x="f5" y="f12"/>
                  </a:lnTo>
                  <a:lnTo>
                    <a:pt x="f13" y="f14"/>
                  </a:lnTo>
                  <a:lnTo>
                    <a:pt x="f15" y="f16"/>
                  </a:lnTo>
                  <a:cubicBezTo>
                    <a:pt x="f15" y="f17"/>
                    <a:pt x="f18" y="f7"/>
                    <a:pt x="f19" y="f7"/>
                  </a:cubicBezTo>
                  <a:cubicBezTo>
                    <a:pt x="f20" y="f7"/>
                    <a:pt x="f6" y="f21"/>
                    <a:pt x="f6" y="f16"/>
                  </a:cubicBezTo>
                  <a:cubicBezTo>
                    <a:pt x="f6" y="f16"/>
                    <a:pt x="f6" y="f22"/>
                    <a:pt x="f6" y="f22"/>
                  </a:cubicBezTo>
                  <a:lnTo>
                    <a:pt x="f6" y="f22"/>
                  </a:lnTo>
                  <a:lnTo>
                    <a:pt x="f15" y="f5"/>
                  </a:lnTo>
                  <a:cubicBezTo>
                    <a:pt x="f13" y="f9"/>
                    <a:pt x="f23"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382">
              <a:extLst>
                <a:ext uri="{FF2B5EF4-FFF2-40B4-BE49-F238E27FC236}">
                  <a16:creationId xmlns:a16="http://schemas.microsoft.com/office/drawing/2014/main" id="{E6C009E5-AFF7-A9DA-A1B1-27E216EA6FDD}"/>
                </a:ext>
              </a:extLst>
            </p:cNvPr>
            <p:cNvSpPr/>
            <p:nvPr/>
          </p:nvSpPr>
          <p:spPr>
            <a:xfrm>
              <a:off x="1581509" y="4249171"/>
              <a:ext cx="65032" cy="655725"/>
            </a:xfrm>
            <a:custGeom>
              <a:avLst/>
              <a:gdLst>
                <a:gd name="f0" fmla="val 10800000"/>
                <a:gd name="f1" fmla="val 5400000"/>
                <a:gd name="f2" fmla="val 180"/>
                <a:gd name="f3" fmla="val w"/>
                <a:gd name="f4" fmla="val h"/>
                <a:gd name="f5" fmla="val 0"/>
                <a:gd name="f6" fmla="val 65034"/>
                <a:gd name="f7" fmla="val 655726"/>
                <a:gd name="f8" fmla="val 7622"/>
                <a:gd name="f9" fmla="val 3811"/>
                <a:gd name="f10" fmla="val 5081"/>
                <a:gd name="f11" fmla="val 1270"/>
                <a:gd name="f12" fmla="val 13973"/>
                <a:gd name="f13" fmla="val 49541"/>
                <a:gd name="f14" fmla="val 637693"/>
                <a:gd name="f15" fmla="val 50812"/>
                <a:gd name="f16" fmla="val 649126"/>
                <a:gd name="f17" fmla="val 652937"/>
                <a:gd name="f18" fmla="val 54623"/>
                <a:gd name="f19" fmla="val 656748"/>
                <a:gd name="f20" fmla="val 58434"/>
                <a:gd name="f21" fmla="val 655477"/>
                <a:gd name="f22" fmla="val 62244"/>
                <a:gd name="f23" fmla="val 66055"/>
                <a:gd name="f24" fmla="val 651666"/>
                <a:gd name="f25" fmla="val 64785"/>
                <a:gd name="f26" fmla="val 647856"/>
                <a:gd name="f27" fmla="val 15243"/>
                <a:gd name="f28" fmla="val 11433"/>
                <a:gd name="f29" fmla="+- 0 0 -90"/>
                <a:gd name="f30" fmla="*/ f3 1 65034"/>
                <a:gd name="f31" fmla="*/ f4 1 655726"/>
                <a:gd name="f32" fmla="val f5"/>
                <a:gd name="f33" fmla="val f6"/>
                <a:gd name="f34" fmla="val f7"/>
                <a:gd name="f35" fmla="*/ f29 f0 1"/>
                <a:gd name="f36" fmla="+- f34 0 f32"/>
                <a:gd name="f37" fmla="+- f33 0 f32"/>
                <a:gd name="f38" fmla="*/ f35 1 f2"/>
                <a:gd name="f39" fmla="*/ f37 1 65034"/>
                <a:gd name="f40" fmla="*/ f36 1 655726"/>
                <a:gd name="f41" fmla="*/ 7622 f37 1"/>
                <a:gd name="f42" fmla="*/ 7622 f36 1"/>
                <a:gd name="f43" fmla="*/ 0 f37 1"/>
                <a:gd name="f44" fmla="*/ 1270 f36 1"/>
                <a:gd name="f45" fmla="*/ 1270 f37 1"/>
                <a:gd name="f46" fmla="*/ 13973 f36 1"/>
                <a:gd name="f47" fmla="*/ 49541 f37 1"/>
                <a:gd name="f48" fmla="*/ 637693 f36 1"/>
                <a:gd name="f49" fmla="*/ 50812 f37 1"/>
                <a:gd name="f50" fmla="*/ 649126 f36 1"/>
                <a:gd name="f51" fmla="*/ 58434 f37 1"/>
                <a:gd name="f52" fmla="*/ 655477 f36 1"/>
                <a:gd name="f53" fmla="*/ 64785 f37 1"/>
                <a:gd name="f54" fmla="*/ 647856 f36 1"/>
                <a:gd name="f55" fmla="*/ 15243 f37 1"/>
                <a:gd name="f56" fmla="*/ 0 f36 1"/>
                <a:gd name="f57" fmla="+- f38 0 f1"/>
                <a:gd name="f58" fmla="*/ f41 1 65034"/>
                <a:gd name="f59" fmla="*/ f42 1 655726"/>
                <a:gd name="f60" fmla="*/ f43 1 65034"/>
                <a:gd name="f61" fmla="*/ f44 1 655726"/>
                <a:gd name="f62" fmla="*/ f45 1 65034"/>
                <a:gd name="f63" fmla="*/ f46 1 655726"/>
                <a:gd name="f64" fmla="*/ f47 1 65034"/>
                <a:gd name="f65" fmla="*/ f48 1 655726"/>
                <a:gd name="f66" fmla="*/ f49 1 65034"/>
                <a:gd name="f67" fmla="*/ f50 1 655726"/>
                <a:gd name="f68" fmla="*/ f51 1 65034"/>
                <a:gd name="f69" fmla="*/ f52 1 655726"/>
                <a:gd name="f70" fmla="*/ f53 1 65034"/>
                <a:gd name="f71" fmla="*/ f54 1 655726"/>
                <a:gd name="f72" fmla="*/ f55 1 65034"/>
                <a:gd name="f73" fmla="*/ f56 1 655726"/>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101"/>
                </a:cxn>
                <a:cxn ang="f57">
                  <a:pos x="f100" y="f101"/>
                </a:cxn>
                <a:cxn ang="f57">
                  <a:pos x="f102" y="f103"/>
                </a:cxn>
                <a:cxn ang="f57">
                  <a:pos x="f104" y="f105"/>
                </a:cxn>
                <a:cxn ang="f57">
                  <a:pos x="f106" y="f107"/>
                </a:cxn>
                <a:cxn ang="f57">
                  <a:pos x="f108" y="f109"/>
                </a:cxn>
                <a:cxn ang="f57">
                  <a:pos x="f108" y="f109"/>
                </a:cxn>
                <a:cxn ang="f57">
                  <a:pos x="f110" y="f111"/>
                </a:cxn>
                <a:cxn ang="f57">
                  <a:pos x="f110" y="f111"/>
                </a:cxn>
                <a:cxn ang="f57">
                  <a:pos x="f110" y="f111"/>
                </a:cxn>
                <a:cxn ang="f57">
                  <a:pos x="f112" y="f113"/>
                </a:cxn>
                <a:cxn ang="f57">
                  <a:pos x="f98" y="f99"/>
                </a:cxn>
              </a:cxnLst>
              <a:rect l="f94" t="f97" r="f95" b="f96"/>
              <a:pathLst>
                <a:path w="65034" h="655726">
                  <a:moveTo>
                    <a:pt x="f8" y="f8"/>
                  </a:moveTo>
                  <a:cubicBezTo>
                    <a:pt x="f9" y="f8"/>
                    <a:pt x="f5" y="f10"/>
                    <a:pt x="f5" y="f11"/>
                  </a:cubicBezTo>
                  <a:cubicBezTo>
                    <a:pt x="f5" y="f11"/>
                    <a:pt x="f5" y="f11"/>
                    <a:pt x="f5" y="f11"/>
                  </a:cubicBezTo>
                  <a:lnTo>
                    <a:pt x="f11" y="f12"/>
                  </a:lnTo>
                  <a:lnTo>
                    <a:pt x="f13" y="f14"/>
                  </a:lnTo>
                  <a:lnTo>
                    <a:pt x="f15" y="f16"/>
                  </a:lnTo>
                  <a:cubicBezTo>
                    <a:pt x="f15" y="f17"/>
                    <a:pt x="f18" y="f19"/>
                    <a:pt x="f20" y="f21"/>
                  </a:cubicBezTo>
                  <a:cubicBezTo>
                    <a:pt x="f20" y="f21"/>
                    <a:pt x="f20" y="f21"/>
                    <a:pt x="f20" y="f21"/>
                  </a:cubicBezTo>
                  <a:cubicBezTo>
                    <a:pt x="f22" y="f21"/>
                    <a:pt x="f23" y="f24"/>
                    <a:pt x="f25" y="f26"/>
                  </a:cubicBezTo>
                  <a:cubicBezTo>
                    <a:pt x="f25" y="f26"/>
                    <a:pt x="f25" y="f26"/>
                    <a:pt x="f25" y="f26"/>
                  </a:cubicBezTo>
                  <a:lnTo>
                    <a:pt x="f25" y="f26"/>
                  </a:lnTo>
                  <a:lnTo>
                    <a:pt x="f27" y="f5"/>
                  </a:lnTo>
                  <a:cubicBezTo>
                    <a:pt x="f12" y="f9"/>
                    <a:pt x="f28"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383">
              <a:extLst>
                <a:ext uri="{FF2B5EF4-FFF2-40B4-BE49-F238E27FC236}">
                  <a16:creationId xmlns:a16="http://schemas.microsoft.com/office/drawing/2014/main" id="{597EFB91-AB07-C351-3198-7BB2C2BFB610}"/>
                </a:ext>
              </a:extLst>
            </p:cNvPr>
            <p:cNvSpPr/>
            <p:nvPr/>
          </p:nvSpPr>
          <p:spPr>
            <a:xfrm>
              <a:off x="1534509" y="3629006"/>
              <a:ext cx="62243" cy="629052"/>
            </a:xfrm>
            <a:custGeom>
              <a:avLst/>
              <a:gdLst>
                <a:gd name="f0" fmla="val 10800000"/>
                <a:gd name="f1" fmla="val 5400000"/>
                <a:gd name="f2" fmla="val 180"/>
                <a:gd name="f3" fmla="val w"/>
                <a:gd name="f4" fmla="val h"/>
                <a:gd name="f5" fmla="val 0"/>
                <a:gd name="f6" fmla="val 62244"/>
                <a:gd name="f7" fmla="val 629050"/>
                <a:gd name="f8" fmla="val 13973"/>
                <a:gd name="f9" fmla="val 6601"/>
                <a:gd name="f10" fmla="val 2790"/>
                <a:gd name="f11" fmla="val 10162"/>
                <a:gd name="f12" fmla="val -1021"/>
                <a:gd name="f13" fmla="val 6351"/>
                <a:gd name="f14" fmla="val 249"/>
                <a:gd name="f15" fmla="val 5081"/>
                <a:gd name="f16" fmla="val 3811"/>
                <a:gd name="f17" fmla="val 1519"/>
                <a:gd name="f18" fmla="val 2541"/>
                <a:gd name="f19" fmla="val 1270"/>
                <a:gd name="f20" fmla="val 4060"/>
                <a:gd name="f21" fmla="val 5330"/>
                <a:gd name="f22" fmla="val 7871"/>
                <a:gd name="f23" fmla="val 47001"/>
                <a:gd name="f24" fmla="val 617617"/>
                <a:gd name="f25" fmla="val 621428"/>
                <a:gd name="f26" fmla="val 625239"/>
                <a:gd name="f27" fmla="val 50812"/>
                <a:gd name="f28" fmla="val 54623"/>
                <a:gd name="f29" fmla="val 58433"/>
                <a:gd name="f30" fmla="val 15243"/>
                <a:gd name="f31" fmla="val 16763"/>
                <a:gd name="f32" fmla="val 10411"/>
                <a:gd name="f33" fmla="+- 0 0 -90"/>
                <a:gd name="f34" fmla="*/ f3 1 62244"/>
                <a:gd name="f35" fmla="*/ f4 1 629050"/>
                <a:gd name="f36" fmla="val f5"/>
                <a:gd name="f37" fmla="val f6"/>
                <a:gd name="f38" fmla="val f7"/>
                <a:gd name="f39" fmla="*/ f33 f0 1"/>
                <a:gd name="f40" fmla="+- f38 0 f36"/>
                <a:gd name="f41" fmla="+- f37 0 f36"/>
                <a:gd name="f42" fmla="*/ f39 1 f2"/>
                <a:gd name="f43" fmla="*/ f41 1 62244"/>
                <a:gd name="f44" fmla="*/ f40 1 629050"/>
                <a:gd name="f45" fmla="*/ 13973 f41 1"/>
                <a:gd name="f46" fmla="*/ 6601 f40 1"/>
                <a:gd name="f47" fmla="*/ 6351 f41 1"/>
                <a:gd name="f48" fmla="*/ 249 f40 1"/>
                <a:gd name="f49" fmla="*/ 2541 f41 1"/>
                <a:gd name="f50" fmla="*/ 1519 f40 1"/>
                <a:gd name="f51" fmla="*/ 1270 f41 1"/>
                <a:gd name="f52" fmla="*/ 2790 f40 1"/>
                <a:gd name="f53" fmla="*/ 0 f41 1"/>
                <a:gd name="f54" fmla="*/ 4060 f40 1"/>
                <a:gd name="f55" fmla="*/ 5330 f40 1"/>
                <a:gd name="f56" fmla="*/ 7871 f40 1"/>
                <a:gd name="f57" fmla="*/ 47001 f41 1"/>
                <a:gd name="f58" fmla="*/ 617617 f40 1"/>
                <a:gd name="f59" fmla="*/ 621428 f40 1"/>
                <a:gd name="f60" fmla="*/ 54623 f41 1"/>
                <a:gd name="f61" fmla="*/ 629050 f40 1"/>
                <a:gd name="f62" fmla="*/ 62244 f41 1"/>
                <a:gd name="f63" fmla="*/ 15243 f41 1"/>
                <a:gd name="f64" fmla="*/ 16763 f40 1"/>
                <a:gd name="f65" fmla="*/ 10411 f40 1"/>
                <a:gd name="f66" fmla="+- f42 0 f1"/>
                <a:gd name="f67" fmla="*/ f45 1 62244"/>
                <a:gd name="f68" fmla="*/ f46 1 629050"/>
                <a:gd name="f69" fmla="*/ f47 1 62244"/>
                <a:gd name="f70" fmla="*/ f48 1 629050"/>
                <a:gd name="f71" fmla="*/ f49 1 62244"/>
                <a:gd name="f72" fmla="*/ f50 1 629050"/>
                <a:gd name="f73" fmla="*/ f51 1 62244"/>
                <a:gd name="f74" fmla="*/ f52 1 629050"/>
                <a:gd name="f75" fmla="*/ f53 1 62244"/>
                <a:gd name="f76" fmla="*/ f54 1 629050"/>
                <a:gd name="f77" fmla="*/ f55 1 629050"/>
                <a:gd name="f78" fmla="*/ f56 1 629050"/>
                <a:gd name="f79" fmla="*/ f57 1 62244"/>
                <a:gd name="f80" fmla="*/ f58 1 629050"/>
                <a:gd name="f81" fmla="*/ f59 1 629050"/>
                <a:gd name="f82" fmla="*/ f60 1 62244"/>
                <a:gd name="f83" fmla="*/ f61 1 629050"/>
                <a:gd name="f84" fmla="*/ f62 1 62244"/>
                <a:gd name="f85" fmla="*/ f63 1 62244"/>
                <a:gd name="f86" fmla="*/ f64 1 629050"/>
                <a:gd name="f87" fmla="*/ f65 1 629050"/>
                <a:gd name="f88" fmla="*/ f36 1 f43"/>
                <a:gd name="f89" fmla="*/ f37 1 f43"/>
                <a:gd name="f90" fmla="*/ f36 1 f44"/>
                <a:gd name="f91" fmla="*/ f38 1 f44"/>
                <a:gd name="f92" fmla="*/ f67 1 f43"/>
                <a:gd name="f93" fmla="*/ f68 1 f44"/>
                <a:gd name="f94" fmla="*/ f69 1 f43"/>
                <a:gd name="f95" fmla="*/ f70 1 f44"/>
                <a:gd name="f96" fmla="*/ f71 1 f43"/>
                <a:gd name="f97" fmla="*/ f72 1 f44"/>
                <a:gd name="f98" fmla="*/ f73 1 f43"/>
                <a:gd name="f99" fmla="*/ f74 1 f44"/>
                <a:gd name="f100" fmla="*/ f75 1 f43"/>
                <a:gd name="f101" fmla="*/ f76 1 f44"/>
                <a:gd name="f102" fmla="*/ f77 1 f44"/>
                <a:gd name="f103" fmla="*/ f78 1 f44"/>
                <a:gd name="f104" fmla="*/ f79 1 f43"/>
                <a:gd name="f105" fmla="*/ f80 1 f44"/>
                <a:gd name="f106" fmla="*/ f81 1 f44"/>
                <a:gd name="f107" fmla="*/ f82 1 f43"/>
                <a:gd name="f108" fmla="*/ f83 1 f44"/>
                <a:gd name="f109" fmla="*/ f84 1 f43"/>
                <a:gd name="f110" fmla="*/ f85 1 f43"/>
                <a:gd name="f111" fmla="*/ f86 1 f44"/>
                <a:gd name="f112" fmla="*/ f87 1 f44"/>
                <a:gd name="f113" fmla="*/ f88 f34 1"/>
                <a:gd name="f114" fmla="*/ f89 f34 1"/>
                <a:gd name="f115" fmla="*/ f91 f35 1"/>
                <a:gd name="f116" fmla="*/ f90 f35 1"/>
                <a:gd name="f117" fmla="*/ f92 f34 1"/>
                <a:gd name="f118" fmla="*/ f93 f35 1"/>
                <a:gd name="f119" fmla="*/ f94 f34 1"/>
                <a:gd name="f120" fmla="*/ f95 f35 1"/>
                <a:gd name="f121" fmla="*/ f96 f34 1"/>
                <a:gd name="f122" fmla="*/ f97 f35 1"/>
                <a:gd name="f123" fmla="*/ f98 f34 1"/>
                <a:gd name="f124" fmla="*/ f99 f35 1"/>
                <a:gd name="f125" fmla="*/ f100 f34 1"/>
                <a:gd name="f126" fmla="*/ f101 f35 1"/>
                <a:gd name="f127" fmla="*/ f102 f35 1"/>
                <a:gd name="f128" fmla="*/ f103 f35 1"/>
                <a:gd name="f129" fmla="*/ f104 f34 1"/>
                <a:gd name="f130" fmla="*/ f105 f35 1"/>
                <a:gd name="f131" fmla="*/ f106 f35 1"/>
                <a:gd name="f132" fmla="*/ f107 f34 1"/>
                <a:gd name="f133" fmla="*/ f108 f35 1"/>
                <a:gd name="f134" fmla="*/ f109 f34 1"/>
                <a:gd name="f135" fmla="*/ f110 f34 1"/>
                <a:gd name="f136" fmla="*/ f111 f35 1"/>
                <a:gd name="f137" fmla="*/ f112 f35 1"/>
              </a:gdLst>
              <a:ahLst/>
              <a:cxnLst>
                <a:cxn ang="3cd4">
                  <a:pos x="hc" y="t"/>
                </a:cxn>
                <a:cxn ang="0">
                  <a:pos x="r" y="vc"/>
                </a:cxn>
                <a:cxn ang="cd4">
                  <a:pos x="hc" y="b"/>
                </a:cxn>
                <a:cxn ang="cd2">
                  <a:pos x="l" y="vc"/>
                </a:cxn>
                <a:cxn ang="f66">
                  <a:pos x="f117" y="f118"/>
                </a:cxn>
                <a:cxn ang="f66">
                  <a:pos x="f119" y="f120"/>
                </a:cxn>
                <a:cxn ang="f66">
                  <a:pos x="f119" y="f120"/>
                </a:cxn>
                <a:cxn ang="f66">
                  <a:pos x="f121" y="f122"/>
                </a:cxn>
                <a:cxn ang="f66">
                  <a:pos x="f123" y="f124"/>
                </a:cxn>
                <a:cxn ang="f66">
                  <a:pos x="f123" y="f124"/>
                </a:cxn>
                <a:cxn ang="f66">
                  <a:pos x="f125" y="f126"/>
                </a:cxn>
                <a:cxn ang="f66">
                  <a:pos x="f125" y="f127"/>
                </a:cxn>
                <a:cxn ang="f66">
                  <a:pos x="f125" y="f127"/>
                </a:cxn>
                <a:cxn ang="f66">
                  <a:pos x="f125" y="f118"/>
                </a:cxn>
                <a:cxn ang="f66">
                  <a:pos x="f125" y="f128"/>
                </a:cxn>
                <a:cxn ang="f66">
                  <a:pos x="f129" y="f130"/>
                </a:cxn>
                <a:cxn ang="f66">
                  <a:pos x="f129" y="f131"/>
                </a:cxn>
                <a:cxn ang="f66">
                  <a:pos x="f132" y="f133"/>
                </a:cxn>
                <a:cxn ang="f66">
                  <a:pos x="f132" y="f133"/>
                </a:cxn>
                <a:cxn ang="f66">
                  <a:pos x="f134" y="f131"/>
                </a:cxn>
                <a:cxn ang="f66">
                  <a:pos x="f135" y="f136"/>
                </a:cxn>
                <a:cxn ang="f66">
                  <a:pos x="f135" y="f137"/>
                </a:cxn>
                <a:cxn ang="f66">
                  <a:pos x="f117" y="f118"/>
                </a:cxn>
              </a:cxnLst>
              <a:rect l="f113" t="f116" r="f114" b="f115"/>
              <a:pathLst>
                <a:path w="62244" h="629050">
                  <a:moveTo>
                    <a:pt x="f8" y="f9"/>
                  </a:moveTo>
                  <a:cubicBezTo>
                    <a:pt x="f8" y="f10"/>
                    <a:pt x="f11" y="f12"/>
                    <a:pt x="f13" y="f14"/>
                  </a:cubicBezTo>
                  <a:cubicBezTo>
                    <a:pt x="f13" y="f14"/>
                    <a:pt x="f13" y="f14"/>
                    <a:pt x="f13" y="f14"/>
                  </a:cubicBezTo>
                  <a:cubicBezTo>
                    <a:pt x="f15" y="f14"/>
                    <a:pt x="f16" y="f17"/>
                    <a:pt x="f18" y="f17"/>
                  </a:cubicBezTo>
                  <a:cubicBezTo>
                    <a:pt x="f18" y="f17"/>
                    <a:pt x="f19" y="f17"/>
                    <a:pt x="f19" y="f10"/>
                  </a:cubicBezTo>
                  <a:cubicBezTo>
                    <a:pt x="f19" y="f20"/>
                    <a:pt x="f19" y="f10"/>
                    <a:pt x="f19" y="f10"/>
                  </a:cubicBezTo>
                  <a:cubicBezTo>
                    <a:pt x="f19" y="f10"/>
                    <a:pt x="f19" y="f20"/>
                    <a:pt x="f5" y="f20"/>
                  </a:cubicBezTo>
                  <a:lnTo>
                    <a:pt x="f5" y="f21"/>
                  </a:lnTo>
                  <a:lnTo>
                    <a:pt x="f5" y="f21"/>
                  </a:lnTo>
                  <a:cubicBezTo>
                    <a:pt x="f5" y="f21"/>
                    <a:pt x="f5" y="f9"/>
                    <a:pt x="f5" y="f9"/>
                  </a:cubicBezTo>
                  <a:cubicBezTo>
                    <a:pt x="f5" y="f9"/>
                    <a:pt x="f5" y="f9"/>
                    <a:pt x="f5" y="f22"/>
                  </a:cubicBezTo>
                  <a:lnTo>
                    <a:pt x="f23" y="f24"/>
                  </a:lnTo>
                  <a:lnTo>
                    <a:pt x="f23" y="f25"/>
                  </a:lnTo>
                  <a:cubicBezTo>
                    <a:pt x="f23" y="f26"/>
                    <a:pt x="f27" y="f7"/>
                    <a:pt x="f28" y="f7"/>
                  </a:cubicBezTo>
                  <a:cubicBezTo>
                    <a:pt x="f28" y="f7"/>
                    <a:pt x="f28" y="f7"/>
                    <a:pt x="f28" y="f7"/>
                  </a:cubicBezTo>
                  <a:cubicBezTo>
                    <a:pt x="f29" y="f7"/>
                    <a:pt x="f6" y="f26"/>
                    <a:pt x="f6" y="f25"/>
                  </a:cubicBezTo>
                  <a:lnTo>
                    <a:pt x="f30" y="f31"/>
                  </a:lnTo>
                  <a:lnTo>
                    <a:pt x="f30" y="f3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384">
              <a:extLst>
                <a:ext uri="{FF2B5EF4-FFF2-40B4-BE49-F238E27FC236}">
                  <a16:creationId xmlns:a16="http://schemas.microsoft.com/office/drawing/2014/main" id="{91B5AFB6-EBAE-A459-E7DB-51D66A03714D}"/>
                </a:ext>
              </a:extLst>
            </p:cNvPr>
            <p:cNvSpPr/>
            <p:nvPr/>
          </p:nvSpPr>
          <p:spPr>
            <a:xfrm>
              <a:off x="1504023" y="1360243"/>
              <a:ext cx="175299" cy="2201683"/>
            </a:xfrm>
            <a:custGeom>
              <a:avLst/>
              <a:gdLst>
                <a:gd name="f0" fmla="val 10800000"/>
                <a:gd name="f1" fmla="val 5400000"/>
                <a:gd name="f2" fmla="val 180"/>
                <a:gd name="f3" fmla="val w"/>
                <a:gd name="f4" fmla="val h"/>
                <a:gd name="f5" fmla="val 0"/>
                <a:gd name="f6" fmla="val 175300"/>
                <a:gd name="f7" fmla="val 2201687"/>
                <a:gd name="f8" fmla="val 174030"/>
                <a:gd name="f9" fmla="val 2195336"/>
                <a:gd name="f10" fmla="val 2194066"/>
                <a:gd name="f11" fmla="val 2192796"/>
                <a:gd name="f12" fmla="val 2191525"/>
                <a:gd name="f13" fmla="val 2178822"/>
                <a:gd name="f14" fmla="val 13973"/>
                <a:gd name="f15" fmla="val 11682"/>
                <a:gd name="f16" fmla="val 6601"/>
                <a:gd name="f17" fmla="val 2790"/>
                <a:gd name="f18" fmla="val 10162"/>
                <a:gd name="f19" fmla="val -1021"/>
                <a:gd name="f20" fmla="val 6351"/>
                <a:gd name="f21" fmla="val 249"/>
                <a:gd name="f22" fmla="val 5081"/>
                <a:gd name="f23" fmla="val 3811"/>
                <a:gd name="f24" fmla="val 1519"/>
                <a:gd name="f25" fmla="val 2541"/>
                <a:gd name="f26" fmla="val 1270"/>
                <a:gd name="f27" fmla="val 4060"/>
                <a:gd name="f28" fmla="val 5330"/>
                <a:gd name="f29" fmla="val 7871"/>
                <a:gd name="f30" fmla="val 19304"/>
                <a:gd name="f31" fmla="val 160057"/>
                <a:gd name="f32" fmla="val 2188985"/>
                <a:gd name="f33" fmla="val 2197877"/>
                <a:gd name="f34" fmla="val 163868"/>
                <a:gd name="f35" fmla="val 2201688"/>
                <a:gd name="f36" fmla="val 167679"/>
                <a:gd name="f37" fmla="val 168949"/>
                <a:gd name="f38" fmla="val 170219"/>
                <a:gd name="f39" fmla="val 2200417"/>
                <a:gd name="f40" fmla="val 171489"/>
                <a:gd name="f41" fmla="val 172760"/>
                <a:gd name="f42" fmla="val 2199147"/>
                <a:gd name="f43" fmla="val 2196606"/>
                <a:gd name="f44" fmla="+- 0 0 -90"/>
                <a:gd name="f45" fmla="*/ f3 1 175300"/>
                <a:gd name="f46" fmla="*/ f4 1 2201687"/>
                <a:gd name="f47" fmla="val f5"/>
                <a:gd name="f48" fmla="val f6"/>
                <a:gd name="f49" fmla="val f7"/>
                <a:gd name="f50" fmla="*/ f44 f0 1"/>
                <a:gd name="f51" fmla="+- f49 0 f47"/>
                <a:gd name="f52" fmla="+- f48 0 f47"/>
                <a:gd name="f53" fmla="*/ f50 1 f2"/>
                <a:gd name="f54" fmla="*/ f52 1 175300"/>
                <a:gd name="f55" fmla="*/ f51 1 2201687"/>
                <a:gd name="f56" fmla="*/ 174030 f52 1"/>
                <a:gd name="f57" fmla="*/ 2195336 f51 1"/>
                <a:gd name="f58" fmla="*/ 175300 f52 1"/>
                <a:gd name="f59" fmla="*/ 2194066 f51 1"/>
                <a:gd name="f60" fmla="*/ 2192796 f51 1"/>
                <a:gd name="f61" fmla="*/ 2191525 f51 1"/>
                <a:gd name="f62" fmla="*/ 2178822 f51 1"/>
                <a:gd name="f63" fmla="*/ 13973 f52 1"/>
                <a:gd name="f64" fmla="*/ 11682 f51 1"/>
                <a:gd name="f65" fmla="*/ 6601 f51 1"/>
                <a:gd name="f66" fmla="*/ 6351 f52 1"/>
                <a:gd name="f67" fmla="*/ 249 f51 1"/>
                <a:gd name="f68" fmla="*/ 2541 f52 1"/>
                <a:gd name="f69" fmla="*/ 1519 f51 1"/>
                <a:gd name="f70" fmla="*/ 1270 f52 1"/>
                <a:gd name="f71" fmla="*/ 2790 f51 1"/>
                <a:gd name="f72" fmla="*/ 0 f52 1"/>
                <a:gd name="f73" fmla="*/ 4060 f51 1"/>
                <a:gd name="f74" fmla="*/ 5330 f51 1"/>
                <a:gd name="f75" fmla="*/ 7871 f51 1"/>
                <a:gd name="f76" fmla="*/ 19304 f51 1"/>
                <a:gd name="f77" fmla="*/ 160057 f52 1"/>
                <a:gd name="f78" fmla="*/ 2188985 f51 1"/>
                <a:gd name="f79" fmla="*/ 167679 f52 1"/>
                <a:gd name="f80" fmla="*/ 2201688 f51 1"/>
                <a:gd name="f81" fmla="*/ 171489 f52 1"/>
                <a:gd name="f82" fmla="*/ 2200417 f51 1"/>
                <a:gd name="f83" fmla="*/ 172760 f52 1"/>
                <a:gd name="f84" fmla="*/ 2199147 f51 1"/>
                <a:gd name="f85" fmla="+- f53 0 f1"/>
                <a:gd name="f86" fmla="*/ f56 1 175300"/>
                <a:gd name="f87" fmla="*/ f57 1 2201687"/>
                <a:gd name="f88" fmla="*/ f58 1 175300"/>
                <a:gd name="f89" fmla="*/ f59 1 2201687"/>
                <a:gd name="f90" fmla="*/ f60 1 2201687"/>
                <a:gd name="f91" fmla="*/ f61 1 2201687"/>
                <a:gd name="f92" fmla="*/ f62 1 2201687"/>
                <a:gd name="f93" fmla="*/ f63 1 175300"/>
                <a:gd name="f94" fmla="*/ f64 1 2201687"/>
                <a:gd name="f95" fmla="*/ f65 1 2201687"/>
                <a:gd name="f96" fmla="*/ f66 1 175300"/>
                <a:gd name="f97" fmla="*/ f67 1 2201687"/>
                <a:gd name="f98" fmla="*/ f68 1 175300"/>
                <a:gd name="f99" fmla="*/ f69 1 2201687"/>
                <a:gd name="f100" fmla="*/ f70 1 175300"/>
                <a:gd name="f101" fmla="*/ f71 1 2201687"/>
                <a:gd name="f102" fmla="*/ f72 1 175300"/>
                <a:gd name="f103" fmla="*/ f73 1 2201687"/>
                <a:gd name="f104" fmla="*/ f74 1 2201687"/>
                <a:gd name="f105" fmla="*/ f75 1 2201687"/>
                <a:gd name="f106" fmla="*/ f76 1 2201687"/>
                <a:gd name="f107" fmla="*/ f77 1 175300"/>
                <a:gd name="f108" fmla="*/ f78 1 2201687"/>
                <a:gd name="f109" fmla="*/ f79 1 175300"/>
                <a:gd name="f110" fmla="*/ f80 1 2201687"/>
                <a:gd name="f111" fmla="*/ f81 1 175300"/>
                <a:gd name="f112" fmla="*/ f82 1 2201687"/>
                <a:gd name="f113" fmla="*/ f83 1 175300"/>
                <a:gd name="f114" fmla="*/ f84 1 2201687"/>
                <a:gd name="f115" fmla="*/ f47 1 f54"/>
                <a:gd name="f116" fmla="*/ f48 1 f54"/>
                <a:gd name="f117" fmla="*/ f47 1 f55"/>
                <a:gd name="f118" fmla="*/ f49 1 f55"/>
                <a:gd name="f119" fmla="*/ f86 1 f54"/>
                <a:gd name="f120" fmla="*/ f87 1 f55"/>
                <a:gd name="f121" fmla="*/ f88 1 f54"/>
                <a:gd name="f122" fmla="*/ f89 1 f55"/>
                <a:gd name="f123" fmla="*/ f90 1 f55"/>
                <a:gd name="f124" fmla="*/ f91 1 f55"/>
                <a:gd name="f125" fmla="*/ f92 1 f55"/>
                <a:gd name="f126" fmla="*/ f93 1 f54"/>
                <a:gd name="f127" fmla="*/ f94 1 f55"/>
                <a:gd name="f128" fmla="*/ f95 1 f55"/>
                <a:gd name="f129" fmla="*/ f96 1 f54"/>
                <a:gd name="f130" fmla="*/ f97 1 f55"/>
                <a:gd name="f131" fmla="*/ f98 1 f54"/>
                <a:gd name="f132" fmla="*/ f99 1 f55"/>
                <a:gd name="f133" fmla="*/ f100 1 f54"/>
                <a:gd name="f134" fmla="*/ f101 1 f55"/>
                <a:gd name="f135" fmla="*/ f102 1 f54"/>
                <a:gd name="f136" fmla="*/ f103 1 f55"/>
                <a:gd name="f137" fmla="*/ f104 1 f55"/>
                <a:gd name="f138" fmla="*/ f105 1 f55"/>
                <a:gd name="f139" fmla="*/ f106 1 f55"/>
                <a:gd name="f140" fmla="*/ f107 1 f54"/>
                <a:gd name="f141" fmla="*/ f108 1 f55"/>
                <a:gd name="f142" fmla="*/ f109 1 f54"/>
                <a:gd name="f143" fmla="*/ f110 1 f55"/>
                <a:gd name="f144" fmla="*/ f111 1 f54"/>
                <a:gd name="f145" fmla="*/ f112 1 f55"/>
                <a:gd name="f146" fmla="*/ f113 1 f54"/>
                <a:gd name="f147" fmla="*/ f114 1 f55"/>
                <a:gd name="f148" fmla="*/ f115 f45 1"/>
                <a:gd name="f149" fmla="*/ f116 f45 1"/>
                <a:gd name="f150" fmla="*/ f118 f46 1"/>
                <a:gd name="f151" fmla="*/ f117 f46 1"/>
                <a:gd name="f152" fmla="*/ f119 f45 1"/>
                <a:gd name="f153" fmla="*/ f120 f46 1"/>
                <a:gd name="f154" fmla="*/ f121 f45 1"/>
                <a:gd name="f155" fmla="*/ f122 f46 1"/>
                <a:gd name="f156" fmla="*/ f123 f46 1"/>
                <a:gd name="f157" fmla="*/ f124 f46 1"/>
                <a:gd name="f158" fmla="*/ f125 f46 1"/>
                <a:gd name="f159" fmla="*/ f126 f45 1"/>
                <a:gd name="f160" fmla="*/ f127 f46 1"/>
                <a:gd name="f161" fmla="*/ f128 f46 1"/>
                <a:gd name="f162" fmla="*/ f129 f45 1"/>
                <a:gd name="f163" fmla="*/ f130 f46 1"/>
                <a:gd name="f164" fmla="*/ f131 f45 1"/>
                <a:gd name="f165" fmla="*/ f132 f46 1"/>
                <a:gd name="f166" fmla="*/ f133 f45 1"/>
                <a:gd name="f167" fmla="*/ f134 f46 1"/>
                <a:gd name="f168" fmla="*/ f135 f45 1"/>
                <a:gd name="f169" fmla="*/ f136 f46 1"/>
                <a:gd name="f170" fmla="*/ f137 f46 1"/>
                <a:gd name="f171" fmla="*/ f138 f46 1"/>
                <a:gd name="f172" fmla="*/ f139 f46 1"/>
                <a:gd name="f173" fmla="*/ f140 f45 1"/>
                <a:gd name="f174" fmla="*/ f141 f46 1"/>
                <a:gd name="f175" fmla="*/ f142 f45 1"/>
                <a:gd name="f176" fmla="*/ f143 f46 1"/>
                <a:gd name="f177" fmla="*/ f144 f45 1"/>
                <a:gd name="f178" fmla="*/ f145 f46 1"/>
                <a:gd name="f179" fmla="*/ f146 f45 1"/>
                <a:gd name="f180" fmla="*/ f147 f46 1"/>
              </a:gdLst>
              <a:ahLst/>
              <a:cxnLst>
                <a:cxn ang="3cd4">
                  <a:pos x="hc" y="t"/>
                </a:cxn>
                <a:cxn ang="0">
                  <a:pos x="r" y="vc"/>
                </a:cxn>
                <a:cxn ang="cd4">
                  <a:pos x="hc" y="b"/>
                </a:cxn>
                <a:cxn ang="cd2">
                  <a:pos x="l" y="vc"/>
                </a:cxn>
                <a:cxn ang="f85">
                  <a:pos x="f152" y="f153"/>
                </a:cxn>
                <a:cxn ang="f85">
                  <a:pos x="f154" y="f155"/>
                </a:cxn>
                <a:cxn ang="f85">
                  <a:pos x="f154" y="f156"/>
                </a:cxn>
                <a:cxn ang="f85">
                  <a:pos x="f154" y="f157"/>
                </a:cxn>
                <a:cxn ang="f85">
                  <a:pos x="f152" y="f158"/>
                </a:cxn>
                <a:cxn ang="f85">
                  <a:pos x="f152" y="f158"/>
                </a:cxn>
                <a:cxn ang="f85">
                  <a:pos x="f159" y="f160"/>
                </a:cxn>
                <a:cxn ang="f85">
                  <a:pos x="f159" y="f161"/>
                </a:cxn>
                <a:cxn ang="f85">
                  <a:pos x="f162" y="f163"/>
                </a:cxn>
                <a:cxn ang="f85">
                  <a:pos x="f162" y="f163"/>
                </a:cxn>
                <a:cxn ang="f85">
                  <a:pos x="f164" y="f165"/>
                </a:cxn>
                <a:cxn ang="f85">
                  <a:pos x="f166" y="f167"/>
                </a:cxn>
                <a:cxn ang="f85">
                  <a:pos x="f168" y="f169"/>
                </a:cxn>
                <a:cxn ang="f85">
                  <a:pos x="f168" y="f170"/>
                </a:cxn>
                <a:cxn ang="f85">
                  <a:pos x="f168" y="f171"/>
                </a:cxn>
                <a:cxn ang="f85">
                  <a:pos x="f168" y="f171"/>
                </a:cxn>
                <a:cxn ang="f85">
                  <a:pos x="f168" y="f171"/>
                </a:cxn>
                <a:cxn ang="f85">
                  <a:pos x="f166" y="f172"/>
                </a:cxn>
                <a:cxn ang="f85">
                  <a:pos x="f173" y="f174"/>
                </a:cxn>
                <a:cxn ang="f85">
                  <a:pos x="f173" y="f155"/>
                </a:cxn>
                <a:cxn ang="f85">
                  <a:pos x="f175" y="f176"/>
                </a:cxn>
                <a:cxn ang="f85">
                  <a:pos x="f175" y="f176"/>
                </a:cxn>
                <a:cxn ang="f85">
                  <a:pos x="f177" y="f178"/>
                </a:cxn>
                <a:cxn ang="f85">
                  <a:pos x="f179" y="f180"/>
                </a:cxn>
                <a:cxn ang="f85">
                  <a:pos x="f152" y="f153"/>
                </a:cxn>
              </a:cxnLst>
              <a:rect l="f148" t="f151" r="f149" b="f150"/>
              <a:pathLst>
                <a:path w="175300" h="2201687">
                  <a:moveTo>
                    <a:pt x="f8" y="f9"/>
                  </a:moveTo>
                  <a:cubicBezTo>
                    <a:pt x="f8" y="f9"/>
                    <a:pt x="f8" y="f10"/>
                    <a:pt x="f6" y="f10"/>
                  </a:cubicBezTo>
                  <a:cubicBezTo>
                    <a:pt x="f6" y="f10"/>
                    <a:pt x="f6" y="f11"/>
                    <a:pt x="f6" y="f11"/>
                  </a:cubicBezTo>
                  <a:cubicBezTo>
                    <a:pt x="f6" y="f11"/>
                    <a:pt x="f6" y="f11"/>
                    <a:pt x="f6" y="f12"/>
                  </a:cubicBezTo>
                  <a:lnTo>
                    <a:pt x="f8" y="f13"/>
                  </a:lnTo>
                  <a:lnTo>
                    <a:pt x="f8" y="f13"/>
                  </a:lnTo>
                  <a:lnTo>
                    <a:pt x="f14" y="f15"/>
                  </a:lnTo>
                  <a:lnTo>
                    <a:pt x="f14" y="f16"/>
                  </a:lnTo>
                  <a:cubicBezTo>
                    <a:pt x="f14" y="f17"/>
                    <a:pt x="f18" y="f19"/>
                    <a:pt x="f20" y="f21"/>
                  </a:cubicBezTo>
                  <a:cubicBezTo>
                    <a:pt x="f20" y="f21"/>
                    <a:pt x="f20" y="f21"/>
                    <a:pt x="f20" y="f21"/>
                  </a:cubicBezTo>
                  <a:cubicBezTo>
                    <a:pt x="f22" y="f21"/>
                    <a:pt x="f23" y="f24"/>
                    <a:pt x="f25" y="f24"/>
                  </a:cubicBezTo>
                  <a:cubicBezTo>
                    <a:pt x="f25" y="f24"/>
                    <a:pt x="f26" y="f24"/>
                    <a:pt x="f26" y="f17"/>
                  </a:cubicBezTo>
                  <a:cubicBezTo>
                    <a:pt x="f26" y="f17"/>
                    <a:pt x="f5" y="f27"/>
                    <a:pt x="f5" y="f27"/>
                  </a:cubicBezTo>
                  <a:lnTo>
                    <a:pt x="f5" y="f28"/>
                  </a:lnTo>
                  <a:cubicBezTo>
                    <a:pt x="f5" y="f16"/>
                    <a:pt x="f5" y="f16"/>
                    <a:pt x="f5" y="f29"/>
                  </a:cubicBezTo>
                  <a:lnTo>
                    <a:pt x="f5" y="f29"/>
                  </a:lnTo>
                  <a:lnTo>
                    <a:pt x="f5" y="f29"/>
                  </a:lnTo>
                  <a:lnTo>
                    <a:pt x="f26" y="f30"/>
                  </a:lnTo>
                  <a:lnTo>
                    <a:pt x="f31" y="f32"/>
                  </a:lnTo>
                  <a:lnTo>
                    <a:pt x="f31" y="f10"/>
                  </a:lnTo>
                  <a:cubicBezTo>
                    <a:pt x="f31" y="f33"/>
                    <a:pt x="f34" y="f35"/>
                    <a:pt x="f36" y="f35"/>
                  </a:cubicBezTo>
                  <a:cubicBezTo>
                    <a:pt x="f36" y="f35"/>
                    <a:pt x="f36" y="f35"/>
                    <a:pt x="f36" y="f35"/>
                  </a:cubicBezTo>
                  <a:cubicBezTo>
                    <a:pt x="f37" y="f35"/>
                    <a:pt x="f38" y="f39"/>
                    <a:pt x="f40" y="f39"/>
                  </a:cubicBezTo>
                  <a:lnTo>
                    <a:pt x="f41" y="f42"/>
                  </a:lnTo>
                  <a:cubicBezTo>
                    <a:pt x="f8" y="f43"/>
                    <a:pt x="f8"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385">
              <a:extLst>
                <a:ext uri="{FF2B5EF4-FFF2-40B4-BE49-F238E27FC236}">
                  <a16:creationId xmlns:a16="http://schemas.microsoft.com/office/drawing/2014/main" id="{383C6E65-169C-93B9-6A75-963F28331EBC}"/>
                </a:ext>
              </a:extLst>
            </p:cNvPr>
            <p:cNvSpPr/>
            <p:nvPr/>
          </p:nvSpPr>
          <p:spPr>
            <a:xfrm>
              <a:off x="1002008" y="4256788"/>
              <a:ext cx="99660" cy="41641"/>
            </a:xfrm>
            <a:custGeom>
              <a:avLst/>
              <a:gdLst>
                <a:gd name="f0" fmla="val 10800000"/>
                <a:gd name="f1" fmla="val 5400000"/>
                <a:gd name="f2" fmla="val 180"/>
                <a:gd name="f3" fmla="val w"/>
                <a:gd name="f4" fmla="val h"/>
                <a:gd name="f5" fmla="val 0"/>
                <a:gd name="f6" fmla="val 99662"/>
                <a:gd name="f7" fmla="val 41646"/>
                <a:gd name="f8" fmla="val 99332"/>
                <a:gd name="f9" fmla="val 35568"/>
                <a:gd name="f10" fmla="val 100602"/>
                <a:gd name="f11" fmla="val 31758"/>
                <a:gd name="f12" fmla="val 98062"/>
                <a:gd name="f13" fmla="val 27946"/>
                <a:gd name="f14" fmla="val 94251"/>
                <a:gd name="f15" fmla="val 26676"/>
                <a:gd name="f16" fmla="val 9141"/>
                <a:gd name="f17" fmla="val 7871"/>
                <a:gd name="f18" fmla="val 6601"/>
                <a:gd name="f19" fmla="val 2790"/>
                <a:gd name="f20" fmla="val -1021"/>
                <a:gd name="f21" fmla="val 3811"/>
                <a:gd name="f22" fmla="val 249"/>
                <a:gd name="f23" fmla="val 7622"/>
                <a:gd name="f24" fmla="val 10162"/>
                <a:gd name="f25" fmla="val 12703"/>
                <a:gd name="f26" fmla="val 5330"/>
                <a:gd name="f27" fmla="val 13973"/>
                <a:gd name="f28" fmla="val 85359"/>
                <a:gd name="f29" fmla="val 39380"/>
                <a:gd name="f30" fmla="val 90440"/>
                <a:gd name="f31" fmla="val 40650"/>
                <a:gd name="f32" fmla="val 43190"/>
                <a:gd name="f33" fmla="val 36839"/>
                <a:gd name="f34" fmla="+- 0 0 -90"/>
                <a:gd name="f35" fmla="*/ f3 1 99662"/>
                <a:gd name="f36" fmla="*/ f4 1 41646"/>
                <a:gd name="f37" fmla="val f5"/>
                <a:gd name="f38" fmla="val f6"/>
                <a:gd name="f39" fmla="val f7"/>
                <a:gd name="f40" fmla="*/ f34 f0 1"/>
                <a:gd name="f41" fmla="+- f39 0 f37"/>
                <a:gd name="f42" fmla="+- f38 0 f37"/>
                <a:gd name="f43" fmla="*/ f40 1 f2"/>
                <a:gd name="f44" fmla="*/ f42 1 99662"/>
                <a:gd name="f45" fmla="*/ f41 1 41646"/>
                <a:gd name="f46" fmla="*/ 99332 f42 1"/>
                <a:gd name="f47" fmla="*/ 35568 f41 1"/>
                <a:gd name="f48" fmla="*/ 94251 f42 1"/>
                <a:gd name="f49" fmla="*/ 26676 f41 1"/>
                <a:gd name="f50" fmla="*/ 9141 f42 1"/>
                <a:gd name="f51" fmla="*/ 0 f41 1"/>
                <a:gd name="f52" fmla="*/ 6601 f42 1"/>
                <a:gd name="f53" fmla="*/ 249 f42 1"/>
                <a:gd name="f54" fmla="*/ 7622 f41 1"/>
                <a:gd name="f55" fmla="*/ 5330 f42 1"/>
                <a:gd name="f56" fmla="*/ 13973 f41 1"/>
                <a:gd name="f57" fmla="*/ 85359 f42 1"/>
                <a:gd name="f58" fmla="*/ 39380 f41 1"/>
                <a:gd name="f59" fmla="*/ 90440 f42 1"/>
                <a:gd name="f60" fmla="*/ 40650 f41 1"/>
                <a:gd name="f61" fmla="+- f43 0 f1"/>
                <a:gd name="f62" fmla="*/ f46 1 99662"/>
                <a:gd name="f63" fmla="*/ f47 1 41646"/>
                <a:gd name="f64" fmla="*/ f48 1 99662"/>
                <a:gd name="f65" fmla="*/ f49 1 41646"/>
                <a:gd name="f66" fmla="*/ f50 1 99662"/>
                <a:gd name="f67" fmla="*/ f51 1 41646"/>
                <a:gd name="f68" fmla="*/ f52 1 99662"/>
                <a:gd name="f69" fmla="*/ f53 1 99662"/>
                <a:gd name="f70" fmla="*/ f54 1 41646"/>
                <a:gd name="f71" fmla="*/ f55 1 99662"/>
                <a:gd name="f72" fmla="*/ f56 1 41646"/>
                <a:gd name="f73" fmla="*/ f57 1 99662"/>
                <a:gd name="f74" fmla="*/ f58 1 41646"/>
                <a:gd name="f75" fmla="*/ f59 1 99662"/>
                <a:gd name="f76" fmla="*/ f60 1 41646"/>
                <a:gd name="f77" fmla="*/ f37 1 f44"/>
                <a:gd name="f78" fmla="*/ f38 1 f44"/>
                <a:gd name="f79" fmla="*/ f37 1 f45"/>
                <a:gd name="f80" fmla="*/ f39 1 f45"/>
                <a:gd name="f81" fmla="*/ f62 1 f44"/>
                <a:gd name="f82" fmla="*/ f63 1 f45"/>
                <a:gd name="f83" fmla="*/ f64 1 f44"/>
                <a:gd name="f84" fmla="*/ f65 1 f45"/>
                <a:gd name="f85" fmla="*/ f66 1 f44"/>
                <a:gd name="f86" fmla="*/ f67 1 f45"/>
                <a:gd name="f87" fmla="*/ f68 1 f44"/>
                <a:gd name="f88" fmla="*/ f69 1 f44"/>
                <a:gd name="f89" fmla="*/ f70 1 f45"/>
                <a:gd name="f90" fmla="*/ f71 1 f44"/>
                <a:gd name="f91" fmla="*/ f72 1 f45"/>
                <a:gd name="f92" fmla="*/ f73 1 f44"/>
                <a:gd name="f93" fmla="*/ f74 1 f45"/>
                <a:gd name="f94" fmla="*/ f75 1 f44"/>
                <a:gd name="f95" fmla="*/ f76 1 f45"/>
                <a:gd name="f96" fmla="*/ f77 f35 1"/>
                <a:gd name="f97" fmla="*/ f78 f35 1"/>
                <a:gd name="f98" fmla="*/ f80 f36 1"/>
                <a:gd name="f99" fmla="*/ f79 f36 1"/>
                <a:gd name="f100" fmla="*/ f81 f35 1"/>
                <a:gd name="f101" fmla="*/ f82 f36 1"/>
                <a:gd name="f102" fmla="*/ f83 f35 1"/>
                <a:gd name="f103" fmla="*/ f84 f36 1"/>
                <a:gd name="f104" fmla="*/ f85 f35 1"/>
                <a:gd name="f105" fmla="*/ f86 f36 1"/>
                <a:gd name="f106" fmla="*/ f87 f35 1"/>
                <a:gd name="f107" fmla="*/ f88 f35 1"/>
                <a:gd name="f108" fmla="*/ f89 f36 1"/>
                <a:gd name="f109" fmla="*/ f90 f35 1"/>
                <a:gd name="f110" fmla="*/ f91 f36 1"/>
                <a:gd name="f111" fmla="*/ f92 f35 1"/>
                <a:gd name="f112" fmla="*/ f93 f36 1"/>
                <a:gd name="f113" fmla="*/ f94 f35 1"/>
                <a:gd name="f114" fmla="*/ f95 f36 1"/>
              </a:gdLst>
              <a:ahLst/>
              <a:cxnLst>
                <a:cxn ang="3cd4">
                  <a:pos x="hc" y="t"/>
                </a:cxn>
                <a:cxn ang="0">
                  <a:pos x="r" y="vc"/>
                </a:cxn>
                <a:cxn ang="cd4">
                  <a:pos x="hc" y="b"/>
                </a:cxn>
                <a:cxn ang="cd2">
                  <a:pos x="l" y="vc"/>
                </a:cxn>
                <a:cxn ang="f61">
                  <a:pos x="f100" y="f101"/>
                </a:cxn>
                <a:cxn ang="f61">
                  <a:pos x="f102" y="f103"/>
                </a:cxn>
                <a:cxn ang="f61">
                  <a:pos x="f102" y="f103"/>
                </a:cxn>
                <a:cxn ang="f61">
                  <a:pos x="f104" y="f105"/>
                </a:cxn>
                <a:cxn ang="f61">
                  <a:pos x="f106" y="f105"/>
                </a:cxn>
                <a:cxn ang="f61">
                  <a:pos x="f107" y="f108"/>
                </a:cxn>
                <a:cxn ang="f61">
                  <a:pos x="f109" y="f110"/>
                </a:cxn>
                <a:cxn ang="f61">
                  <a:pos x="f111" y="f112"/>
                </a:cxn>
                <a:cxn ang="f61">
                  <a:pos x="f113" y="f114"/>
                </a:cxn>
                <a:cxn ang="f61">
                  <a:pos x="f100" y="f101"/>
                </a:cxn>
                <a:cxn ang="f61">
                  <a:pos x="f100" y="f101"/>
                </a:cxn>
              </a:cxnLst>
              <a:rect l="f96" t="f99" r="f97" b="f98"/>
              <a:pathLst>
                <a:path w="99662" h="41646">
                  <a:moveTo>
                    <a:pt x="f8" y="f9"/>
                  </a:moveTo>
                  <a:cubicBezTo>
                    <a:pt x="f10" y="f11"/>
                    <a:pt x="f12" y="f13"/>
                    <a:pt x="f14" y="f15"/>
                  </a:cubicBezTo>
                  <a:cubicBezTo>
                    <a:pt x="f14" y="f15"/>
                    <a:pt x="f14" y="f15"/>
                    <a:pt x="f14" y="f15"/>
                  </a:cubicBezTo>
                  <a:lnTo>
                    <a:pt x="f16" y="f5"/>
                  </a:lnTo>
                  <a:cubicBezTo>
                    <a:pt x="f17" y="f5"/>
                    <a:pt x="f18" y="f5"/>
                    <a:pt x="f18" y="f5"/>
                  </a:cubicBezTo>
                  <a:cubicBezTo>
                    <a:pt x="f19" y="f5"/>
                    <a:pt x="f20" y="f21"/>
                    <a:pt x="f22" y="f23"/>
                  </a:cubicBezTo>
                  <a:cubicBezTo>
                    <a:pt x="f22" y="f24"/>
                    <a:pt x="f19" y="f25"/>
                    <a:pt x="f26" y="f27"/>
                  </a:cubicBezTo>
                  <a:lnTo>
                    <a:pt x="f28" y="f29"/>
                  </a:lnTo>
                  <a:lnTo>
                    <a:pt x="f30" y="f31"/>
                  </a:lnTo>
                  <a:cubicBezTo>
                    <a:pt x="f14" y="f32"/>
                    <a:pt x="f12" y="f31"/>
                    <a:pt x="f8" y="f9"/>
                  </a:cubicBezTo>
                  <a:cubicBezTo>
                    <a:pt x="f8" y="f33"/>
                    <a:pt x="f8"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386">
              <a:extLst>
                <a:ext uri="{FF2B5EF4-FFF2-40B4-BE49-F238E27FC236}">
                  <a16:creationId xmlns:a16="http://schemas.microsoft.com/office/drawing/2014/main" id="{6A21E879-B503-3B1A-A305-C37BA28303DB}"/>
                </a:ext>
              </a:extLst>
            </p:cNvPr>
            <p:cNvSpPr/>
            <p:nvPr/>
          </p:nvSpPr>
          <p:spPr>
            <a:xfrm>
              <a:off x="740106" y="1263472"/>
              <a:ext cx="361242" cy="194035"/>
            </a:xfrm>
            <a:custGeom>
              <a:avLst/>
              <a:gdLst>
                <a:gd name="f0" fmla="val 10800000"/>
                <a:gd name="f1" fmla="val 5400000"/>
                <a:gd name="f2" fmla="val 180"/>
                <a:gd name="f3" fmla="val w"/>
                <a:gd name="f4" fmla="val h"/>
                <a:gd name="f5" fmla="val 0"/>
                <a:gd name="f6" fmla="val 361239"/>
                <a:gd name="f7" fmla="val 194039"/>
                <a:gd name="f8" fmla="val 476"/>
                <a:gd name="f9" fmla="val 189752"/>
                <a:gd name="f10" fmla="val 1747"/>
                <a:gd name="f11" fmla="val 193563"/>
                <a:gd name="f12" fmla="val 6828"/>
                <a:gd name="f13" fmla="val 194833"/>
                <a:gd name="f14" fmla="val 10639"/>
                <a:gd name="f15" fmla="val 356158"/>
                <a:gd name="f16" fmla="val 13179"/>
                <a:gd name="f17" fmla="val 357429"/>
                <a:gd name="f18" fmla="val 11909"/>
                <a:gd name="f19" fmla="val 358699"/>
                <a:gd name="f20" fmla="val 359969"/>
                <a:gd name="f21" fmla="val 361240"/>
                <a:gd name="f22" fmla="val 8098"/>
                <a:gd name="f23" fmla="val 5558"/>
                <a:gd name="f24" fmla="val 4287"/>
                <a:gd name="f25" fmla="val 353618"/>
                <a:gd name="f26" fmla="val -794"/>
                <a:gd name="f27" fmla="val 349807"/>
                <a:gd name="f28" fmla="val 345996"/>
                <a:gd name="f29" fmla="val 3017"/>
                <a:gd name="f30" fmla="val 179589"/>
                <a:gd name="f31" fmla="val 180860"/>
                <a:gd name="f32" fmla="val 185941"/>
                <a:gd name="f33" fmla="+- 0 0 -90"/>
                <a:gd name="f34" fmla="*/ f3 1 361239"/>
                <a:gd name="f35" fmla="*/ f4 1 194039"/>
                <a:gd name="f36" fmla="val f5"/>
                <a:gd name="f37" fmla="val f6"/>
                <a:gd name="f38" fmla="val f7"/>
                <a:gd name="f39" fmla="*/ f33 f0 1"/>
                <a:gd name="f40" fmla="+- f38 0 f36"/>
                <a:gd name="f41" fmla="+- f37 0 f36"/>
                <a:gd name="f42" fmla="*/ f39 1 f2"/>
                <a:gd name="f43" fmla="*/ f41 1 361239"/>
                <a:gd name="f44" fmla="*/ f40 1 194039"/>
                <a:gd name="f45" fmla="*/ 476 f41 1"/>
                <a:gd name="f46" fmla="*/ 189752 f40 1"/>
                <a:gd name="f47" fmla="*/ 10639 f41 1"/>
                <a:gd name="f48" fmla="*/ 193563 f40 1"/>
                <a:gd name="f49" fmla="*/ 356158 f41 1"/>
                <a:gd name="f50" fmla="*/ 13179 f40 1"/>
                <a:gd name="f51" fmla="*/ 358699 f41 1"/>
                <a:gd name="f52" fmla="*/ 11909 f40 1"/>
                <a:gd name="f53" fmla="*/ 361240 f41 1"/>
                <a:gd name="f54" fmla="*/ 6828 f40 1"/>
                <a:gd name="f55" fmla="*/ 359969 f41 1"/>
                <a:gd name="f56" fmla="*/ 4287 f40 1"/>
                <a:gd name="f57" fmla="*/ 349807 f41 1"/>
                <a:gd name="f58" fmla="*/ 476 f40 1"/>
                <a:gd name="f59" fmla="*/ 345996 f41 1"/>
                <a:gd name="f60" fmla="*/ 3017 f40 1"/>
                <a:gd name="f61" fmla="*/ 6828 f41 1"/>
                <a:gd name="f62" fmla="*/ 179589 f40 1"/>
                <a:gd name="f63" fmla="*/ 4287 f41 1"/>
                <a:gd name="f64" fmla="*/ 180860 f40 1"/>
                <a:gd name="f65" fmla="+- f42 0 f1"/>
                <a:gd name="f66" fmla="*/ f45 1 361239"/>
                <a:gd name="f67" fmla="*/ f46 1 194039"/>
                <a:gd name="f68" fmla="*/ f47 1 361239"/>
                <a:gd name="f69" fmla="*/ f48 1 194039"/>
                <a:gd name="f70" fmla="*/ f49 1 361239"/>
                <a:gd name="f71" fmla="*/ f50 1 194039"/>
                <a:gd name="f72" fmla="*/ f51 1 361239"/>
                <a:gd name="f73" fmla="*/ f52 1 194039"/>
                <a:gd name="f74" fmla="*/ f53 1 361239"/>
                <a:gd name="f75" fmla="*/ f54 1 194039"/>
                <a:gd name="f76" fmla="*/ f55 1 361239"/>
                <a:gd name="f77" fmla="*/ f56 1 194039"/>
                <a:gd name="f78" fmla="*/ f57 1 361239"/>
                <a:gd name="f79" fmla="*/ f58 1 194039"/>
                <a:gd name="f80" fmla="*/ f59 1 361239"/>
                <a:gd name="f81" fmla="*/ f60 1 194039"/>
                <a:gd name="f82" fmla="*/ f61 1 361239"/>
                <a:gd name="f83" fmla="*/ f62 1 194039"/>
                <a:gd name="f84" fmla="*/ f63 1 361239"/>
                <a:gd name="f85" fmla="*/ f64 1 194039"/>
                <a:gd name="f86" fmla="*/ f36 1 f43"/>
                <a:gd name="f87" fmla="*/ f37 1 f43"/>
                <a:gd name="f88" fmla="*/ f36 1 f44"/>
                <a:gd name="f89" fmla="*/ f38 1 f44"/>
                <a:gd name="f90" fmla="*/ f66 1 f43"/>
                <a:gd name="f91" fmla="*/ f67 1 f44"/>
                <a:gd name="f92" fmla="*/ f68 1 f43"/>
                <a:gd name="f93" fmla="*/ f69 1 f44"/>
                <a:gd name="f94" fmla="*/ f70 1 f43"/>
                <a:gd name="f95" fmla="*/ f71 1 f44"/>
                <a:gd name="f96" fmla="*/ f72 1 f43"/>
                <a:gd name="f97" fmla="*/ f73 1 f44"/>
                <a:gd name="f98" fmla="*/ f74 1 f43"/>
                <a:gd name="f99" fmla="*/ f75 1 f44"/>
                <a:gd name="f100" fmla="*/ f76 1 f43"/>
                <a:gd name="f101" fmla="*/ f77 1 f44"/>
                <a:gd name="f102" fmla="*/ f78 1 f43"/>
                <a:gd name="f103" fmla="*/ f79 1 f44"/>
                <a:gd name="f104" fmla="*/ f80 1 f43"/>
                <a:gd name="f105" fmla="*/ f81 1 f44"/>
                <a:gd name="f106" fmla="*/ f82 1 f43"/>
                <a:gd name="f107" fmla="*/ f83 1 f44"/>
                <a:gd name="f108" fmla="*/ f84 1 f43"/>
                <a:gd name="f109" fmla="*/ f85 1 f44"/>
                <a:gd name="f110" fmla="*/ f86 f34 1"/>
                <a:gd name="f111" fmla="*/ f87 f34 1"/>
                <a:gd name="f112" fmla="*/ f89 f35 1"/>
                <a:gd name="f113" fmla="*/ f88 f35 1"/>
                <a:gd name="f114" fmla="*/ f90 f34 1"/>
                <a:gd name="f115" fmla="*/ f91 f35 1"/>
                <a:gd name="f116" fmla="*/ f92 f34 1"/>
                <a:gd name="f117" fmla="*/ f93 f35 1"/>
                <a:gd name="f118" fmla="*/ f94 f34 1"/>
                <a:gd name="f119" fmla="*/ f95 f35 1"/>
                <a:gd name="f120" fmla="*/ f96 f34 1"/>
                <a:gd name="f121" fmla="*/ f97 f35 1"/>
                <a:gd name="f122" fmla="*/ f98 f34 1"/>
                <a:gd name="f123" fmla="*/ f99 f35 1"/>
                <a:gd name="f124" fmla="*/ f100 f34 1"/>
                <a:gd name="f125" fmla="*/ f101 f35 1"/>
                <a:gd name="f126" fmla="*/ f102 f34 1"/>
                <a:gd name="f127" fmla="*/ f103 f35 1"/>
                <a:gd name="f128" fmla="*/ f104 f34 1"/>
                <a:gd name="f129" fmla="*/ f105 f35 1"/>
                <a:gd name="f130" fmla="*/ f106 f34 1"/>
                <a:gd name="f131" fmla="*/ f107 f35 1"/>
                <a:gd name="f132" fmla="*/ f108 f34 1"/>
                <a:gd name="f133" fmla="*/ f109 f35 1"/>
              </a:gdLst>
              <a:ahLst/>
              <a:cxnLst>
                <a:cxn ang="3cd4">
                  <a:pos x="hc" y="t"/>
                </a:cxn>
                <a:cxn ang="0">
                  <a:pos x="r" y="vc"/>
                </a:cxn>
                <a:cxn ang="cd4">
                  <a:pos x="hc" y="b"/>
                </a:cxn>
                <a:cxn ang="cd2">
                  <a:pos x="l" y="vc"/>
                </a:cxn>
                <a:cxn ang="f65">
                  <a:pos x="f114" y="f115"/>
                </a:cxn>
                <a:cxn ang="f65">
                  <a:pos x="f116" y="f117"/>
                </a:cxn>
                <a:cxn ang="f65">
                  <a:pos x="f116" y="f117"/>
                </a:cxn>
                <a:cxn ang="f65">
                  <a:pos x="f118" y="f119"/>
                </a:cxn>
                <a:cxn ang="f65">
                  <a:pos x="f118" y="f119"/>
                </a:cxn>
                <a:cxn ang="f65">
                  <a:pos x="f120" y="f121"/>
                </a:cxn>
                <a:cxn ang="f65">
                  <a:pos x="f122" y="f123"/>
                </a:cxn>
                <a:cxn ang="f65">
                  <a:pos x="f124" y="f125"/>
                </a:cxn>
                <a:cxn ang="f65">
                  <a:pos x="f126" y="f127"/>
                </a:cxn>
                <a:cxn ang="f65">
                  <a:pos x="f128" y="f129"/>
                </a:cxn>
                <a:cxn ang="f65">
                  <a:pos x="f130" y="f131"/>
                </a:cxn>
                <a:cxn ang="f65">
                  <a:pos x="f132" y="f133"/>
                </a:cxn>
                <a:cxn ang="f65">
                  <a:pos x="f114" y="f115"/>
                </a:cxn>
                <a:cxn ang="f65">
                  <a:pos x="f114" y="f115"/>
                </a:cxn>
              </a:cxnLst>
              <a:rect l="f110" t="f113" r="f111" b="f112"/>
              <a:pathLst>
                <a:path w="361239" h="194039">
                  <a:moveTo>
                    <a:pt x="f8" y="f9"/>
                  </a:moveTo>
                  <a:cubicBezTo>
                    <a:pt x="f10" y="f11"/>
                    <a:pt x="f12" y="f13"/>
                    <a:pt x="f14" y="f11"/>
                  </a:cubicBezTo>
                  <a:cubicBezTo>
                    <a:pt x="f14" y="f11"/>
                    <a:pt x="f14" y="f11"/>
                    <a:pt x="f14" y="f11"/>
                  </a:cubicBezTo>
                  <a:lnTo>
                    <a:pt x="f15" y="f16"/>
                  </a:lnTo>
                  <a:lnTo>
                    <a:pt x="f15" y="f16"/>
                  </a:lnTo>
                  <a:cubicBezTo>
                    <a:pt x="f17" y="f16"/>
                    <a:pt x="f17" y="f18"/>
                    <a:pt x="f19" y="f18"/>
                  </a:cubicBezTo>
                  <a:cubicBezTo>
                    <a:pt x="f20" y="f14"/>
                    <a:pt x="f21" y="f22"/>
                    <a:pt x="f21" y="f12"/>
                  </a:cubicBezTo>
                  <a:cubicBezTo>
                    <a:pt x="f21" y="f23"/>
                    <a:pt x="f21" y="f23"/>
                    <a:pt x="f20" y="f24"/>
                  </a:cubicBezTo>
                  <a:cubicBezTo>
                    <a:pt x="f17" y="f8"/>
                    <a:pt x="f25" y="f26"/>
                    <a:pt x="f27" y="f8"/>
                  </a:cubicBezTo>
                  <a:lnTo>
                    <a:pt x="f28" y="f29"/>
                  </a:lnTo>
                  <a:lnTo>
                    <a:pt x="f12" y="f30"/>
                  </a:lnTo>
                  <a:lnTo>
                    <a:pt x="f24" y="f31"/>
                  </a:lnTo>
                  <a:cubicBezTo>
                    <a:pt x="f8" y="f31"/>
                    <a:pt x="f26" y="f32"/>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387">
              <a:extLst>
                <a:ext uri="{FF2B5EF4-FFF2-40B4-BE49-F238E27FC236}">
                  <a16:creationId xmlns:a16="http://schemas.microsoft.com/office/drawing/2014/main" id="{9C2E46E3-06F8-0DE0-267C-577FD7CA9E38}"/>
                </a:ext>
              </a:extLst>
            </p:cNvPr>
            <p:cNvSpPr/>
            <p:nvPr/>
          </p:nvSpPr>
          <p:spPr>
            <a:xfrm>
              <a:off x="1747674" y="6399794"/>
              <a:ext cx="20820" cy="72411"/>
            </a:xfrm>
            <a:custGeom>
              <a:avLst/>
              <a:gdLst>
                <a:gd name="f0" fmla="val 10800000"/>
                <a:gd name="f1" fmla="val 5400000"/>
                <a:gd name="f2" fmla="val 180"/>
                <a:gd name="f3" fmla="val w"/>
                <a:gd name="f4" fmla="val h"/>
                <a:gd name="f5" fmla="val 0"/>
                <a:gd name="f6" fmla="val 20822"/>
                <a:gd name="f7" fmla="val 72407"/>
                <a:gd name="f8" fmla="val 6601"/>
                <a:gd name="f9" fmla="val 2790"/>
                <a:gd name="f10" fmla="val -1021"/>
                <a:gd name="f11" fmla="val 3811"/>
                <a:gd name="f12" fmla="val 249"/>
                <a:gd name="f13" fmla="val 7622"/>
                <a:gd name="f14" fmla="val 1519"/>
                <a:gd name="f15" fmla="val 21595"/>
                <a:gd name="f16" fmla="val 27947"/>
                <a:gd name="f17" fmla="val 12952"/>
                <a:gd name="f18" fmla="val 31758"/>
                <a:gd name="f19" fmla="val 16763"/>
                <a:gd name="f20" fmla="val 33028"/>
                <a:gd name="f21" fmla="val 19304"/>
                <a:gd name="f22" fmla="val 36839"/>
                <a:gd name="f23" fmla="val 18033"/>
                <a:gd name="f24" fmla="val 41920"/>
                <a:gd name="f25" fmla="val 45731"/>
                <a:gd name="f26" fmla="val 11682"/>
                <a:gd name="f27" fmla="val 48272"/>
                <a:gd name="f28" fmla="val 7871"/>
                <a:gd name="f29" fmla="val 47001"/>
                <a:gd name="f30" fmla="val 4060"/>
                <a:gd name="f31" fmla="val 54623"/>
                <a:gd name="f32" fmla="val 5330"/>
                <a:gd name="f33" fmla="val 66056"/>
                <a:gd name="f34" fmla="val 67326"/>
                <a:gd name="f35" fmla="val 68597"/>
                <a:gd name="f36" fmla="val 69867"/>
                <a:gd name="f37" fmla="val 71137"/>
                <a:gd name="f38" fmla="val 9141"/>
                <a:gd name="f39" fmla="val 10411"/>
                <a:gd name="f40" fmla="val 72408"/>
                <a:gd name="f41" fmla="val 14222"/>
                <a:gd name="f42" fmla="val 21844"/>
                <a:gd name="f43" fmla="val 20574"/>
                <a:gd name="f44" fmla="val 64786"/>
                <a:gd name="f45" fmla="val 59704"/>
                <a:gd name="f46" fmla="+- 0 0 -90"/>
                <a:gd name="f47" fmla="*/ f3 1 20822"/>
                <a:gd name="f48" fmla="*/ f4 1 72407"/>
                <a:gd name="f49" fmla="val f5"/>
                <a:gd name="f50" fmla="val f6"/>
                <a:gd name="f51" fmla="val f7"/>
                <a:gd name="f52" fmla="*/ f46 f0 1"/>
                <a:gd name="f53" fmla="+- f51 0 f49"/>
                <a:gd name="f54" fmla="+- f50 0 f49"/>
                <a:gd name="f55" fmla="*/ f52 1 f2"/>
                <a:gd name="f56" fmla="*/ f54 1 20822"/>
                <a:gd name="f57" fmla="*/ f53 1 72407"/>
                <a:gd name="f58" fmla="*/ 6601 f54 1"/>
                <a:gd name="f59" fmla="*/ 0 f53 1"/>
                <a:gd name="f60" fmla="*/ 249 f54 1"/>
                <a:gd name="f61" fmla="*/ 7622 f53 1"/>
                <a:gd name="f62" fmla="*/ 1519 f54 1"/>
                <a:gd name="f63" fmla="*/ 21595 f53 1"/>
                <a:gd name="f64" fmla="*/ 27947 f53 1"/>
                <a:gd name="f65" fmla="*/ 12952 f54 1"/>
                <a:gd name="f66" fmla="*/ 31758 f53 1"/>
                <a:gd name="f67" fmla="*/ 18033 f54 1"/>
                <a:gd name="f68" fmla="*/ 41920 f53 1"/>
                <a:gd name="f69" fmla="*/ 7871 f54 1"/>
                <a:gd name="f70" fmla="*/ 47001 f53 1"/>
                <a:gd name="f71" fmla="*/ 2790 f54 1"/>
                <a:gd name="f72" fmla="*/ 45731 f53 1"/>
                <a:gd name="f73" fmla="*/ 4060 f54 1"/>
                <a:gd name="f74" fmla="*/ 54623 f53 1"/>
                <a:gd name="f75" fmla="*/ 5330 f54 1"/>
                <a:gd name="f76" fmla="*/ 66056 f53 1"/>
                <a:gd name="f77" fmla="*/ 67326 f53 1"/>
                <a:gd name="f78" fmla="*/ 68597 f53 1"/>
                <a:gd name="f79" fmla="*/ 69867 f53 1"/>
                <a:gd name="f80" fmla="*/ 71137 f53 1"/>
                <a:gd name="f81" fmla="*/ 9141 f54 1"/>
                <a:gd name="f82" fmla="*/ 14222 f54 1"/>
                <a:gd name="f83" fmla="*/ 72408 f53 1"/>
                <a:gd name="f84" fmla="*/ 20574 f54 1"/>
                <a:gd name="f85" fmla="*/ 64786 f53 1"/>
                <a:gd name="f86" fmla="*/ 59704 f53 1"/>
                <a:gd name="f87" fmla="*/ 16763 f54 1"/>
                <a:gd name="f88" fmla="+- f55 0 f1"/>
                <a:gd name="f89" fmla="*/ f58 1 20822"/>
                <a:gd name="f90" fmla="*/ f59 1 72407"/>
                <a:gd name="f91" fmla="*/ f60 1 20822"/>
                <a:gd name="f92" fmla="*/ f61 1 72407"/>
                <a:gd name="f93" fmla="*/ f62 1 20822"/>
                <a:gd name="f94" fmla="*/ f63 1 72407"/>
                <a:gd name="f95" fmla="*/ f64 1 72407"/>
                <a:gd name="f96" fmla="*/ f65 1 20822"/>
                <a:gd name="f97" fmla="*/ f66 1 72407"/>
                <a:gd name="f98" fmla="*/ f67 1 20822"/>
                <a:gd name="f99" fmla="*/ f68 1 72407"/>
                <a:gd name="f100" fmla="*/ f69 1 20822"/>
                <a:gd name="f101" fmla="*/ f70 1 72407"/>
                <a:gd name="f102" fmla="*/ f71 1 20822"/>
                <a:gd name="f103" fmla="*/ f72 1 72407"/>
                <a:gd name="f104" fmla="*/ f73 1 20822"/>
                <a:gd name="f105" fmla="*/ f74 1 72407"/>
                <a:gd name="f106" fmla="*/ f75 1 20822"/>
                <a:gd name="f107" fmla="*/ f76 1 72407"/>
                <a:gd name="f108" fmla="*/ f77 1 72407"/>
                <a:gd name="f109" fmla="*/ f78 1 72407"/>
                <a:gd name="f110" fmla="*/ f79 1 72407"/>
                <a:gd name="f111" fmla="*/ f80 1 72407"/>
                <a:gd name="f112" fmla="*/ f81 1 20822"/>
                <a:gd name="f113" fmla="*/ f82 1 20822"/>
                <a:gd name="f114" fmla="*/ f83 1 72407"/>
                <a:gd name="f115" fmla="*/ f84 1 20822"/>
                <a:gd name="f116" fmla="*/ f85 1 72407"/>
                <a:gd name="f117" fmla="*/ f86 1 72407"/>
                <a:gd name="f118" fmla="*/ f87 1 20822"/>
                <a:gd name="f119" fmla="*/ f49 1 f56"/>
                <a:gd name="f120" fmla="*/ f50 1 f56"/>
                <a:gd name="f121" fmla="*/ f49 1 f57"/>
                <a:gd name="f122" fmla="*/ f51 1 f57"/>
                <a:gd name="f123" fmla="*/ f89 1 f56"/>
                <a:gd name="f124" fmla="*/ f90 1 f57"/>
                <a:gd name="f125" fmla="*/ f91 1 f56"/>
                <a:gd name="f126" fmla="*/ f92 1 f57"/>
                <a:gd name="f127" fmla="*/ f93 1 f56"/>
                <a:gd name="f128" fmla="*/ f94 1 f57"/>
                <a:gd name="f129" fmla="*/ f95 1 f57"/>
                <a:gd name="f130" fmla="*/ f96 1 f56"/>
                <a:gd name="f131" fmla="*/ f97 1 f57"/>
                <a:gd name="f132" fmla="*/ f98 1 f56"/>
                <a:gd name="f133" fmla="*/ f99 1 f57"/>
                <a:gd name="f134" fmla="*/ f100 1 f56"/>
                <a:gd name="f135" fmla="*/ f101 1 f57"/>
                <a:gd name="f136" fmla="*/ f102 1 f56"/>
                <a:gd name="f137" fmla="*/ f103 1 f57"/>
                <a:gd name="f138" fmla="*/ f104 1 f56"/>
                <a:gd name="f139" fmla="*/ f105 1 f57"/>
                <a:gd name="f140" fmla="*/ f106 1 f56"/>
                <a:gd name="f141" fmla="*/ f107 1 f57"/>
                <a:gd name="f142" fmla="*/ f108 1 f57"/>
                <a:gd name="f143" fmla="*/ f109 1 f57"/>
                <a:gd name="f144" fmla="*/ f110 1 f57"/>
                <a:gd name="f145" fmla="*/ f111 1 f57"/>
                <a:gd name="f146" fmla="*/ f112 1 f56"/>
                <a:gd name="f147" fmla="*/ f113 1 f56"/>
                <a:gd name="f148" fmla="*/ f114 1 f57"/>
                <a:gd name="f149" fmla="*/ f115 1 f56"/>
                <a:gd name="f150" fmla="*/ f116 1 f57"/>
                <a:gd name="f151" fmla="*/ f117 1 f57"/>
                <a:gd name="f152" fmla="*/ f118 1 f56"/>
                <a:gd name="f153" fmla="*/ f119 f47 1"/>
                <a:gd name="f154" fmla="*/ f120 f47 1"/>
                <a:gd name="f155" fmla="*/ f122 f48 1"/>
                <a:gd name="f156" fmla="*/ f121 f48 1"/>
                <a:gd name="f157" fmla="*/ f123 f47 1"/>
                <a:gd name="f158" fmla="*/ f124 f48 1"/>
                <a:gd name="f159" fmla="*/ f125 f47 1"/>
                <a:gd name="f160" fmla="*/ f126 f48 1"/>
                <a:gd name="f161" fmla="*/ f127 f47 1"/>
                <a:gd name="f162" fmla="*/ f128 f48 1"/>
                <a:gd name="f163" fmla="*/ f129 f48 1"/>
                <a:gd name="f164" fmla="*/ f130 f47 1"/>
                <a:gd name="f165" fmla="*/ f131 f48 1"/>
                <a:gd name="f166" fmla="*/ f132 f47 1"/>
                <a:gd name="f167" fmla="*/ f133 f48 1"/>
                <a:gd name="f168" fmla="*/ f134 f47 1"/>
                <a:gd name="f169" fmla="*/ f135 f48 1"/>
                <a:gd name="f170" fmla="*/ f136 f47 1"/>
                <a:gd name="f171" fmla="*/ f137 f48 1"/>
                <a:gd name="f172" fmla="*/ f138 f47 1"/>
                <a:gd name="f173" fmla="*/ f139 f48 1"/>
                <a:gd name="f174" fmla="*/ f140 f47 1"/>
                <a:gd name="f175" fmla="*/ f141 f48 1"/>
                <a:gd name="f176" fmla="*/ f142 f48 1"/>
                <a:gd name="f177" fmla="*/ f143 f48 1"/>
                <a:gd name="f178" fmla="*/ f144 f48 1"/>
                <a:gd name="f179" fmla="*/ f145 f48 1"/>
                <a:gd name="f180" fmla="*/ f146 f47 1"/>
                <a:gd name="f181" fmla="*/ f147 f47 1"/>
                <a:gd name="f182" fmla="*/ f148 f48 1"/>
                <a:gd name="f183" fmla="*/ f149 f47 1"/>
                <a:gd name="f184" fmla="*/ f150 f48 1"/>
                <a:gd name="f185" fmla="*/ f151 f48 1"/>
                <a:gd name="f186" fmla="*/ f152 f47 1"/>
              </a:gdLst>
              <a:ahLst/>
              <a:cxnLst>
                <a:cxn ang="3cd4">
                  <a:pos x="hc" y="t"/>
                </a:cxn>
                <a:cxn ang="0">
                  <a:pos x="r" y="vc"/>
                </a:cxn>
                <a:cxn ang="cd4">
                  <a:pos x="hc" y="b"/>
                </a:cxn>
                <a:cxn ang="cd2">
                  <a:pos x="l" y="vc"/>
                </a:cxn>
                <a:cxn ang="f88">
                  <a:pos x="f157" y="f158"/>
                </a:cxn>
                <a:cxn ang="f88">
                  <a:pos x="f159" y="f160"/>
                </a:cxn>
                <a:cxn ang="f88">
                  <a:pos x="f159" y="f160"/>
                </a:cxn>
                <a:cxn ang="f88">
                  <a:pos x="f161" y="f162"/>
                </a:cxn>
                <a:cxn ang="f88">
                  <a:pos x="f161" y="f163"/>
                </a:cxn>
                <a:cxn ang="f88">
                  <a:pos x="f164" y="f165"/>
                </a:cxn>
                <a:cxn ang="f88">
                  <a:pos x="f166" y="f167"/>
                </a:cxn>
                <a:cxn ang="f88">
                  <a:pos x="f168" y="f169"/>
                </a:cxn>
                <a:cxn ang="f88">
                  <a:pos x="f170" y="f171"/>
                </a:cxn>
                <a:cxn ang="f88">
                  <a:pos x="f172" y="f173"/>
                </a:cxn>
                <a:cxn ang="f88">
                  <a:pos x="f174" y="f175"/>
                </a:cxn>
                <a:cxn ang="f88">
                  <a:pos x="f174" y="f175"/>
                </a:cxn>
                <a:cxn ang="f88">
                  <a:pos x="f174" y="f175"/>
                </a:cxn>
                <a:cxn ang="f88">
                  <a:pos x="f174" y="f176"/>
                </a:cxn>
                <a:cxn ang="f88">
                  <a:pos x="f174" y="f177"/>
                </a:cxn>
                <a:cxn ang="f88">
                  <a:pos x="f157" y="f178"/>
                </a:cxn>
                <a:cxn ang="f88">
                  <a:pos x="f168" y="f179"/>
                </a:cxn>
                <a:cxn ang="f88">
                  <a:pos x="f180" y="f179"/>
                </a:cxn>
                <a:cxn ang="f88">
                  <a:pos x="f181" y="f182"/>
                </a:cxn>
                <a:cxn ang="f88">
                  <a:pos x="f183" y="f184"/>
                </a:cxn>
                <a:cxn ang="f88">
                  <a:pos x="f183" y="f184"/>
                </a:cxn>
                <a:cxn ang="f88">
                  <a:pos x="f183" y="f185"/>
                </a:cxn>
                <a:cxn ang="f88">
                  <a:pos x="f186" y="f160"/>
                </a:cxn>
                <a:cxn ang="f88">
                  <a:pos x="f157" y="f158"/>
                </a:cxn>
              </a:cxnLst>
              <a:rect l="f153" t="f156" r="f154" b="f155"/>
              <a:pathLst>
                <a:path w="20822" h="72407">
                  <a:moveTo>
                    <a:pt x="f8" y="f5"/>
                  </a:moveTo>
                  <a:cubicBezTo>
                    <a:pt x="f9" y="f5"/>
                    <a:pt x="f10" y="f11"/>
                    <a:pt x="f12" y="f13"/>
                  </a:cubicBezTo>
                  <a:cubicBezTo>
                    <a:pt x="f12" y="f13"/>
                    <a:pt x="f12" y="f13"/>
                    <a:pt x="f12" y="f13"/>
                  </a:cubicBezTo>
                  <a:lnTo>
                    <a:pt x="f14" y="f15"/>
                  </a:lnTo>
                  <a:lnTo>
                    <a:pt x="f14" y="f16"/>
                  </a:lnTo>
                  <a:lnTo>
                    <a:pt x="f17" y="f18"/>
                  </a:lnTo>
                  <a:cubicBezTo>
                    <a:pt x="f19" y="f20"/>
                    <a:pt x="f21" y="f22"/>
                    <a:pt x="f23" y="f24"/>
                  </a:cubicBezTo>
                  <a:cubicBezTo>
                    <a:pt x="f19" y="f25"/>
                    <a:pt x="f26" y="f27"/>
                    <a:pt x="f28" y="f29"/>
                  </a:cubicBezTo>
                  <a:lnTo>
                    <a:pt x="f9" y="f25"/>
                  </a:lnTo>
                  <a:lnTo>
                    <a:pt x="f30" y="f31"/>
                  </a:lnTo>
                  <a:lnTo>
                    <a:pt x="f32" y="f33"/>
                  </a:lnTo>
                  <a:lnTo>
                    <a:pt x="f32" y="f33"/>
                  </a:lnTo>
                  <a:lnTo>
                    <a:pt x="f32" y="f33"/>
                  </a:lnTo>
                  <a:cubicBezTo>
                    <a:pt x="f32" y="f33"/>
                    <a:pt x="f32" y="f33"/>
                    <a:pt x="f32" y="f34"/>
                  </a:cubicBezTo>
                  <a:cubicBezTo>
                    <a:pt x="f32" y="f34"/>
                    <a:pt x="f32" y="f35"/>
                    <a:pt x="f32" y="f35"/>
                  </a:cubicBezTo>
                  <a:cubicBezTo>
                    <a:pt x="f32" y="f35"/>
                    <a:pt x="f32" y="f36"/>
                    <a:pt x="f8" y="f36"/>
                  </a:cubicBezTo>
                  <a:cubicBezTo>
                    <a:pt x="f8" y="f36"/>
                    <a:pt x="f28" y="f37"/>
                    <a:pt x="f28" y="f37"/>
                  </a:cubicBezTo>
                  <a:lnTo>
                    <a:pt x="f38" y="f37"/>
                  </a:lnTo>
                  <a:cubicBezTo>
                    <a:pt x="f39" y="f40"/>
                    <a:pt x="f26" y="f40"/>
                    <a:pt x="f41" y="f40"/>
                  </a:cubicBezTo>
                  <a:cubicBezTo>
                    <a:pt x="f23" y="f40"/>
                    <a:pt x="f42" y="f35"/>
                    <a:pt x="f43" y="f44"/>
                  </a:cubicBezTo>
                  <a:cubicBezTo>
                    <a:pt x="f43" y="f44"/>
                    <a:pt x="f43" y="f44"/>
                    <a:pt x="f43" y="f44"/>
                  </a:cubicBezTo>
                  <a:lnTo>
                    <a:pt x="f43" y="f45"/>
                  </a:lnTo>
                  <a:lnTo>
                    <a:pt x="f19" y="f13"/>
                  </a:lnTo>
                  <a:cubicBezTo>
                    <a:pt x="f17" y="f11"/>
                    <a:pt x="f39"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388">
              <a:extLst>
                <a:ext uri="{FF2B5EF4-FFF2-40B4-BE49-F238E27FC236}">
                  <a16:creationId xmlns:a16="http://schemas.microsoft.com/office/drawing/2014/main" id="{1AED7692-01E6-591C-4A3A-A03B473BB6CF}"/>
                </a:ext>
              </a:extLst>
            </p:cNvPr>
            <p:cNvSpPr/>
            <p:nvPr/>
          </p:nvSpPr>
          <p:spPr>
            <a:xfrm>
              <a:off x="3058530" y="2661288"/>
              <a:ext cx="113714" cy="40983"/>
            </a:xfrm>
            <a:custGeom>
              <a:avLst/>
              <a:gdLst>
                <a:gd name="f0" fmla="val 10800000"/>
                <a:gd name="f1" fmla="val 5400000"/>
                <a:gd name="f2" fmla="val 180"/>
                <a:gd name="f3" fmla="val w"/>
                <a:gd name="f4" fmla="val h"/>
                <a:gd name="f5" fmla="val 0"/>
                <a:gd name="f6" fmla="val 113716"/>
                <a:gd name="f7" fmla="val 40980"/>
                <a:gd name="f8" fmla="val 9222"/>
                <a:gd name="f9" fmla="val 6682"/>
                <a:gd name="f10" fmla="val 5412"/>
                <a:gd name="f11" fmla="val 4141"/>
                <a:gd name="f12" fmla="val 1270"/>
                <a:gd name="f13" fmla="val 2871"/>
                <a:gd name="f14" fmla="val 2541"/>
                <a:gd name="f15" fmla="val 1601"/>
                <a:gd name="f16" fmla="val 3811"/>
                <a:gd name="f17" fmla="val 330"/>
                <a:gd name="f18" fmla="val 6352"/>
                <a:gd name="f19" fmla="val -940"/>
                <a:gd name="f20" fmla="val 10162"/>
                <a:gd name="f21" fmla="val 13973"/>
                <a:gd name="f22" fmla="val 15244"/>
                <a:gd name="f23" fmla="val 7952"/>
                <a:gd name="f24" fmla="val 16514"/>
                <a:gd name="f25" fmla="val 104494"/>
                <a:gd name="f26" fmla="val 40650"/>
                <a:gd name="f27" fmla="val 108305"/>
                <a:gd name="f28" fmla="val 41920"/>
                <a:gd name="f29" fmla="val 112116"/>
                <a:gd name="f30" fmla="val 39380"/>
                <a:gd name="f31" fmla="val 113386"/>
                <a:gd name="f32" fmla="val 35569"/>
                <a:gd name="f33" fmla="val 114657"/>
                <a:gd name="f34" fmla="val 31758"/>
                <a:gd name="f35" fmla="val 27947"/>
                <a:gd name="f36" fmla="val 26676"/>
                <a:gd name="f37" fmla="val 98143"/>
                <a:gd name="f38" fmla="val 24136"/>
                <a:gd name="f39" fmla="+- 0 0 -90"/>
                <a:gd name="f40" fmla="*/ f3 1 113716"/>
                <a:gd name="f41" fmla="*/ f4 1 40980"/>
                <a:gd name="f42" fmla="val f5"/>
                <a:gd name="f43" fmla="val f6"/>
                <a:gd name="f44" fmla="val f7"/>
                <a:gd name="f45" fmla="*/ f39 f0 1"/>
                <a:gd name="f46" fmla="+- f44 0 f42"/>
                <a:gd name="f47" fmla="+- f43 0 f42"/>
                <a:gd name="f48" fmla="*/ f45 1 f2"/>
                <a:gd name="f49" fmla="*/ f47 1 113716"/>
                <a:gd name="f50" fmla="*/ f46 1 40980"/>
                <a:gd name="f51" fmla="*/ 9222 f47 1"/>
                <a:gd name="f52" fmla="*/ 0 f46 1"/>
                <a:gd name="f53" fmla="*/ 6682 f47 1"/>
                <a:gd name="f54" fmla="*/ 4141 f47 1"/>
                <a:gd name="f55" fmla="*/ 1270 f46 1"/>
                <a:gd name="f56" fmla="*/ 330 f47 1"/>
                <a:gd name="f57" fmla="*/ 6352 f46 1"/>
                <a:gd name="f58" fmla="*/ 5412 f47 1"/>
                <a:gd name="f59" fmla="*/ 15244 f46 1"/>
                <a:gd name="f60" fmla="*/ 7952 f47 1"/>
                <a:gd name="f61" fmla="*/ 16514 f46 1"/>
                <a:gd name="f62" fmla="*/ 104494 f47 1"/>
                <a:gd name="f63" fmla="*/ 40650 f46 1"/>
                <a:gd name="f64" fmla="*/ 113386 f47 1"/>
                <a:gd name="f65" fmla="*/ 35569 f46 1"/>
                <a:gd name="f66" fmla="*/ 108305 f47 1"/>
                <a:gd name="f67" fmla="*/ 26676 f46 1"/>
                <a:gd name="f68" fmla="*/ 98143 f47 1"/>
                <a:gd name="f69" fmla="*/ 24136 f46 1"/>
                <a:gd name="f70" fmla="+- f48 0 f1"/>
                <a:gd name="f71" fmla="*/ f51 1 113716"/>
                <a:gd name="f72" fmla="*/ f52 1 40980"/>
                <a:gd name="f73" fmla="*/ f53 1 113716"/>
                <a:gd name="f74" fmla="*/ f54 1 113716"/>
                <a:gd name="f75" fmla="*/ f55 1 40980"/>
                <a:gd name="f76" fmla="*/ f56 1 113716"/>
                <a:gd name="f77" fmla="*/ f57 1 40980"/>
                <a:gd name="f78" fmla="*/ f58 1 113716"/>
                <a:gd name="f79" fmla="*/ f59 1 40980"/>
                <a:gd name="f80" fmla="*/ f60 1 113716"/>
                <a:gd name="f81" fmla="*/ f61 1 40980"/>
                <a:gd name="f82" fmla="*/ f62 1 113716"/>
                <a:gd name="f83" fmla="*/ f63 1 40980"/>
                <a:gd name="f84" fmla="*/ f64 1 113716"/>
                <a:gd name="f85" fmla="*/ f65 1 40980"/>
                <a:gd name="f86" fmla="*/ f66 1 113716"/>
                <a:gd name="f87" fmla="*/ f67 1 40980"/>
                <a:gd name="f88" fmla="*/ f68 1 113716"/>
                <a:gd name="f89" fmla="*/ f69 1 40980"/>
                <a:gd name="f90" fmla="*/ f42 1 f49"/>
                <a:gd name="f91" fmla="*/ f43 1 f49"/>
                <a:gd name="f92" fmla="*/ f42 1 f50"/>
                <a:gd name="f93" fmla="*/ f44 1 f50"/>
                <a:gd name="f94" fmla="*/ f71 1 f49"/>
                <a:gd name="f95" fmla="*/ f72 1 f50"/>
                <a:gd name="f96" fmla="*/ f73 1 f49"/>
                <a:gd name="f97" fmla="*/ f74 1 f49"/>
                <a:gd name="f98" fmla="*/ f75 1 f50"/>
                <a:gd name="f99" fmla="*/ f76 1 f49"/>
                <a:gd name="f100" fmla="*/ f77 1 f50"/>
                <a:gd name="f101" fmla="*/ f78 1 f49"/>
                <a:gd name="f102" fmla="*/ f79 1 f50"/>
                <a:gd name="f103" fmla="*/ f80 1 f49"/>
                <a:gd name="f104" fmla="*/ f81 1 f50"/>
                <a:gd name="f105" fmla="*/ f82 1 f49"/>
                <a:gd name="f106" fmla="*/ f83 1 f50"/>
                <a:gd name="f107" fmla="*/ f84 1 f49"/>
                <a:gd name="f108" fmla="*/ f85 1 f50"/>
                <a:gd name="f109" fmla="*/ f86 1 f49"/>
                <a:gd name="f110" fmla="*/ f87 1 f50"/>
                <a:gd name="f111" fmla="*/ f88 1 f49"/>
                <a:gd name="f112" fmla="*/ f89 1 f50"/>
                <a:gd name="f113" fmla="*/ f90 f40 1"/>
                <a:gd name="f114" fmla="*/ f91 f40 1"/>
                <a:gd name="f115" fmla="*/ f93 f41 1"/>
                <a:gd name="f116" fmla="*/ f92 f41 1"/>
                <a:gd name="f117" fmla="*/ f94 f40 1"/>
                <a:gd name="f118" fmla="*/ f95 f41 1"/>
                <a:gd name="f119" fmla="*/ f96 f40 1"/>
                <a:gd name="f120" fmla="*/ f97 f40 1"/>
                <a:gd name="f121" fmla="*/ f98 f41 1"/>
                <a:gd name="f122" fmla="*/ f99 f40 1"/>
                <a:gd name="f123" fmla="*/ f100 f41 1"/>
                <a:gd name="f124" fmla="*/ f101 f40 1"/>
                <a:gd name="f125" fmla="*/ f102 f41 1"/>
                <a:gd name="f126" fmla="*/ f103 f40 1"/>
                <a:gd name="f127" fmla="*/ f104 f41 1"/>
                <a:gd name="f128" fmla="*/ f105 f40 1"/>
                <a:gd name="f129" fmla="*/ f106 f41 1"/>
                <a:gd name="f130" fmla="*/ f107 f40 1"/>
                <a:gd name="f131" fmla="*/ f108 f41 1"/>
                <a:gd name="f132" fmla="*/ f109 f40 1"/>
                <a:gd name="f133" fmla="*/ f110 f41 1"/>
                <a:gd name="f134" fmla="*/ f111 f40 1"/>
                <a:gd name="f135" fmla="*/ f112 f41 1"/>
              </a:gdLst>
              <a:ahLst/>
              <a:cxnLst>
                <a:cxn ang="3cd4">
                  <a:pos x="hc" y="t"/>
                </a:cxn>
                <a:cxn ang="0">
                  <a:pos x="r" y="vc"/>
                </a:cxn>
                <a:cxn ang="cd4">
                  <a:pos x="hc" y="b"/>
                </a:cxn>
                <a:cxn ang="cd2">
                  <a:pos x="l" y="vc"/>
                </a:cxn>
                <a:cxn ang="f70">
                  <a:pos x="f117" y="f118"/>
                </a:cxn>
                <a:cxn ang="f70">
                  <a:pos x="f119" y="f118"/>
                </a:cxn>
                <a:cxn ang="f70">
                  <a:pos x="f119" y="f118"/>
                </a:cxn>
                <a:cxn ang="f70">
                  <a:pos x="f120" y="f121"/>
                </a:cxn>
                <a:cxn ang="f70">
                  <a:pos x="f122" y="f123"/>
                </a:cxn>
                <a:cxn ang="f70">
                  <a:pos x="f124" y="f125"/>
                </a:cxn>
                <a:cxn ang="f70">
                  <a:pos x="f126" y="f127"/>
                </a:cxn>
                <a:cxn ang="f70">
                  <a:pos x="f128" y="f129"/>
                </a:cxn>
                <a:cxn ang="f70">
                  <a:pos x="f130" y="f131"/>
                </a:cxn>
                <a:cxn ang="f70">
                  <a:pos x="f132" y="f133"/>
                </a:cxn>
                <a:cxn ang="f70">
                  <a:pos x="f134" y="f135"/>
                </a:cxn>
                <a:cxn ang="f70">
                  <a:pos x="f117" y="f118"/>
                </a:cxn>
                <a:cxn ang="f70">
                  <a:pos x="f117" y="f118"/>
                </a:cxn>
              </a:cxnLst>
              <a:rect l="f113" t="f116" r="f114" b="f115"/>
              <a:pathLst>
                <a:path w="113716" h="40980">
                  <a:moveTo>
                    <a:pt x="f8" y="f5"/>
                  </a:moveTo>
                  <a:lnTo>
                    <a:pt x="f9" y="f5"/>
                  </a:lnTo>
                  <a:lnTo>
                    <a:pt x="f9" y="f5"/>
                  </a:lnTo>
                  <a:cubicBezTo>
                    <a:pt x="f10" y="f5"/>
                    <a:pt x="f10" y="f5"/>
                    <a:pt x="f11" y="f12"/>
                  </a:cubicBezTo>
                  <a:cubicBezTo>
                    <a:pt x="f13" y="f14"/>
                    <a:pt x="f15" y="f16"/>
                    <a:pt x="f17" y="f18"/>
                  </a:cubicBezTo>
                  <a:cubicBezTo>
                    <a:pt x="f19" y="f20"/>
                    <a:pt x="f15" y="f21"/>
                    <a:pt x="f10" y="f22"/>
                  </a:cubicBezTo>
                  <a:lnTo>
                    <a:pt x="f23" y="f24"/>
                  </a:lnTo>
                  <a:lnTo>
                    <a:pt x="f25" y="f26"/>
                  </a:lnTo>
                  <a:cubicBezTo>
                    <a:pt x="f27" y="f28"/>
                    <a:pt x="f29" y="f30"/>
                    <a:pt x="f31" y="f32"/>
                  </a:cubicBezTo>
                  <a:cubicBezTo>
                    <a:pt x="f33" y="f34"/>
                    <a:pt x="f29" y="f35"/>
                    <a:pt x="f27" y="f36"/>
                  </a:cubicBezTo>
                  <a:lnTo>
                    <a:pt x="f37" y="f38"/>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389">
              <a:extLst>
                <a:ext uri="{FF2B5EF4-FFF2-40B4-BE49-F238E27FC236}">
                  <a16:creationId xmlns:a16="http://schemas.microsoft.com/office/drawing/2014/main" id="{14318F6F-19EC-F5E5-BB34-62744ADDA82F}"/>
                </a:ext>
              </a:extLst>
            </p:cNvPr>
            <p:cNvSpPr/>
            <p:nvPr/>
          </p:nvSpPr>
          <p:spPr>
            <a:xfrm>
              <a:off x="1719520" y="6420916"/>
              <a:ext cx="46515" cy="24944"/>
            </a:xfrm>
            <a:custGeom>
              <a:avLst/>
              <a:gdLst>
                <a:gd name="f0" fmla="val 10800000"/>
                <a:gd name="f1" fmla="val 5400000"/>
                <a:gd name="f2" fmla="val 180"/>
                <a:gd name="f3" fmla="val w"/>
                <a:gd name="f4" fmla="val h"/>
                <a:gd name="f5" fmla="val 0"/>
                <a:gd name="f6" fmla="val 46519"/>
                <a:gd name="f7" fmla="val 24942"/>
                <a:gd name="f8" fmla="val 10621"/>
                <a:gd name="f9" fmla="val 476"/>
                <a:gd name="f10" fmla="val 6810"/>
                <a:gd name="f11" fmla="val -794"/>
                <a:gd name="f12" fmla="val 2999"/>
                <a:gd name="f13" fmla="val 458"/>
                <a:gd name="f14" fmla="val 4287"/>
                <a:gd name="f15" fmla="val -812"/>
                <a:gd name="f16" fmla="val 8098"/>
                <a:gd name="f17" fmla="val 11909"/>
                <a:gd name="f18" fmla="val 5539"/>
                <a:gd name="f19" fmla="val 14450"/>
                <a:gd name="f20" fmla="val 16972"/>
                <a:gd name="f21" fmla="val 18261"/>
                <a:gd name="f22" fmla="val 30945"/>
                <a:gd name="f23" fmla="val 23342"/>
                <a:gd name="f24" fmla="val 36026"/>
                <a:gd name="f25" fmla="val 24612"/>
                <a:gd name="f26" fmla="val 39837"/>
                <a:gd name="f27" fmla="val 25882"/>
                <a:gd name="f28" fmla="val 43648"/>
                <a:gd name="f29" fmla="val 46189"/>
                <a:gd name="f30" fmla="val 19531"/>
                <a:gd name="f31" fmla="val 47459"/>
                <a:gd name="f32" fmla="val 15720"/>
                <a:gd name="f33" fmla="val 44918"/>
                <a:gd name="f34" fmla="val 41108"/>
                <a:gd name="f35" fmla="val 9369"/>
                <a:gd name="f36" fmla="val 29675"/>
                <a:gd name="f37" fmla="val 5558"/>
                <a:gd name="f38" fmla="val 23323"/>
                <a:gd name="f39" fmla="val 3017"/>
                <a:gd name="f40" fmla="+- 0 0 -90"/>
                <a:gd name="f41" fmla="*/ f3 1 46519"/>
                <a:gd name="f42" fmla="*/ f4 1 24942"/>
                <a:gd name="f43" fmla="val f5"/>
                <a:gd name="f44" fmla="val f6"/>
                <a:gd name="f45" fmla="val f7"/>
                <a:gd name="f46" fmla="*/ f40 f0 1"/>
                <a:gd name="f47" fmla="+- f45 0 f43"/>
                <a:gd name="f48" fmla="+- f44 0 f43"/>
                <a:gd name="f49" fmla="*/ f46 1 f2"/>
                <a:gd name="f50" fmla="*/ f48 1 46519"/>
                <a:gd name="f51" fmla="*/ f47 1 24942"/>
                <a:gd name="f52" fmla="*/ 10621 f48 1"/>
                <a:gd name="f53" fmla="*/ 476 f47 1"/>
                <a:gd name="f54" fmla="*/ 458 f48 1"/>
                <a:gd name="f55" fmla="*/ 4287 f47 1"/>
                <a:gd name="f56" fmla="*/ 5539 f48 1"/>
                <a:gd name="f57" fmla="*/ 14450 f47 1"/>
                <a:gd name="f58" fmla="*/ 16972 f48 1"/>
                <a:gd name="f59" fmla="*/ 18261 f47 1"/>
                <a:gd name="f60" fmla="*/ 30945 f48 1"/>
                <a:gd name="f61" fmla="*/ 23342 f47 1"/>
                <a:gd name="f62" fmla="*/ 36026 f48 1"/>
                <a:gd name="f63" fmla="*/ 24612 f47 1"/>
                <a:gd name="f64" fmla="*/ 46189 f48 1"/>
                <a:gd name="f65" fmla="*/ 19531 f47 1"/>
                <a:gd name="f66" fmla="*/ 41108 f48 1"/>
                <a:gd name="f67" fmla="*/ 9369 f47 1"/>
                <a:gd name="f68" fmla="*/ 29675 f48 1"/>
                <a:gd name="f69" fmla="*/ 5558 f47 1"/>
                <a:gd name="f70" fmla="*/ 23323 f48 1"/>
                <a:gd name="f71" fmla="*/ 3017 f47 1"/>
                <a:gd name="f72" fmla="+- f49 0 f1"/>
                <a:gd name="f73" fmla="*/ f52 1 46519"/>
                <a:gd name="f74" fmla="*/ f53 1 24942"/>
                <a:gd name="f75" fmla="*/ f54 1 46519"/>
                <a:gd name="f76" fmla="*/ f55 1 24942"/>
                <a:gd name="f77" fmla="*/ f56 1 46519"/>
                <a:gd name="f78" fmla="*/ f57 1 24942"/>
                <a:gd name="f79" fmla="*/ f58 1 46519"/>
                <a:gd name="f80" fmla="*/ f59 1 24942"/>
                <a:gd name="f81" fmla="*/ f60 1 46519"/>
                <a:gd name="f82" fmla="*/ f61 1 24942"/>
                <a:gd name="f83" fmla="*/ f62 1 46519"/>
                <a:gd name="f84" fmla="*/ f63 1 24942"/>
                <a:gd name="f85" fmla="*/ f64 1 46519"/>
                <a:gd name="f86" fmla="*/ f65 1 24942"/>
                <a:gd name="f87" fmla="*/ f66 1 46519"/>
                <a:gd name="f88" fmla="*/ f67 1 24942"/>
                <a:gd name="f89" fmla="*/ f68 1 46519"/>
                <a:gd name="f90" fmla="*/ f69 1 24942"/>
                <a:gd name="f91" fmla="*/ f70 1 46519"/>
                <a:gd name="f92" fmla="*/ f71 1 24942"/>
                <a:gd name="f93" fmla="*/ f43 1 f50"/>
                <a:gd name="f94" fmla="*/ f44 1 f50"/>
                <a:gd name="f95" fmla="*/ f43 1 f51"/>
                <a:gd name="f96" fmla="*/ f45 1 f51"/>
                <a:gd name="f97" fmla="*/ f73 1 f50"/>
                <a:gd name="f98" fmla="*/ f74 1 f51"/>
                <a:gd name="f99" fmla="*/ f75 1 f50"/>
                <a:gd name="f100" fmla="*/ f76 1 f51"/>
                <a:gd name="f101" fmla="*/ f77 1 f50"/>
                <a:gd name="f102" fmla="*/ f78 1 f51"/>
                <a:gd name="f103" fmla="*/ f79 1 f50"/>
                <a:gd name="f104" fmla="*/ f80 1 f51"/>
                <a:gd name="f105" fmla="*/ f81 1 f50"/>
                <a:gd name="f106" fmla="*/ f82 1 f51"/>
                <a:gd name="f107" fmla="*/ f83 1 f50"/>
                <a:gd name="f108" fmla="*/ f84 1 f51"/>
                <a:gd name="f109" fmla="*/ f85 1 f50"/>
                <a:gd name="f110" fmla="*/ f86 1 f51"/>
                <a:gd name="f111" fmla="*/ f87 1 f50"/>
                <a:gd name="f112" fmla="*/ f88 1 f51"/>
                <a:gd name="f113" fmla="*/ f89 1 f50"/>
                <a:gd name="f114" fmla="*/ f90 1 f51"/>
                <a:gd name="f115" fmla="*/ f91 1 f50"/>
                <a:gd name="f116" fmla="*/ f92 1 f51"/>
                <a:gd name="f117" fmla="*/ f93 f41 1"/>
                <a:gd name="f118" fmla="*/ f94 f41 1"/>
                <a:gd name="f119" fmla="*/ f96 f42 1"/>
                <a:gd name="f120" fmla="*/ f95 f42 1"/>
                <a:gd name="f121" fmla="*/ f97 f41 1"/>
                <a:gd name="f122" fmla="*/ f98 f42 1"/>
                <a:gd name="f123" fmla="*/ f99 f41 1"/>
                <a:gd name="f124" fmla="*/ f100 f42 1"/>
                <a:gd name="f125" fmla="*/ f101 f41 1"/>
                <a:gd name="f126" fmla="*/ f102 f42 1"/>
                <a:gd name="f127" fmla="*/ f103 f41 1"/>
                <a:gd name="f128" fmla="*/ f104 f42 1"/>
                <a:gd name="f129" fmla="*/ f105 f41 1"/>
                <a:gd name="f130" fmla="*/ f106 f42 1"/>
                <a:gd name="f131" fmla="*/ f107 f41 1"/>
                <a:gd name="f132" fmla="*/ f108 f42 1"/>
                <a:gd name="f133" fmla="*/ f109 f41 1"/>
                <a:gd name="f134" fmla="*/ f110 f42 1"/>
                <a:gd name="f135" fmla="*/ f111 f41 1"/>
                <a:gd name="f136" fmla="*/ f112 f42 1"/>
                <a:gd name="f137" fmla="*/ f113 f41 1"/>
                <a:gd name="f138" fmla="*/ f114 f42 1"/>
                <a:gd name="f139" fmla="*/ f115 f41 1"/>
                <a:gd name="f140" fmla="*/ f116 f42 1"/>
              </a:gdLst>
              <a:ahLst/>
              <a:cxnLst>
                <a:cxn ang="3cd4">
                  <a:pos x="hc" y="t"/>
                </a:cxn>
                <a:cxn ang="0">
                  <a:pos x="r" y="vc"/>
                </a:cxn>
                <a:cxn ang="cd4">
                  <a:pos x="hc" y="b"/>
                </a:cxn>
                <a:cxn ang="cd2">
                  <a:pos x="l" y="vc"/>
                </a:cxn>
                <a:cxn ang="f72">
                  <a:pos x="f121" y="f122"/>
                </a:cxn>
                <a:cxn ang="f72">
                  <a:pos x="f123" y="f124"/>
                </a:cxn>
                <a:cxn ang="f72">
                  <a:pos x="f123" y="f124"/>
                </a:cxn>
                <a:cxn ang="f72">
                  <a:pos x="f125" y="f126"/>
                </a:cxn>
                <a:cxn ang="f72">
                  <a:pos x="f127" y="f128"/>
                </a:cxn>
                <a:cxn ang="f72">
                  <a:pos x="f129" y="f130"/>
                </a:cxn>
                <a:cxn ang="f72">
                  <a:pos x="f131" y="f132"/>
                </a:cxn>
                <a:cxn ang="f72">
                  <a:pos x="f133" y="f134"/>
                </a:cxn>
                <a:cxn ang="f72">
                  <a:pos x="f135" y="f136"/>
                </a:cxn>
                <a:cxn ang="f72">
                  <a:pos x="f137" y="f138"/>
                </a:cxn>
                <a:cxn ang="f72">
                  <a:pos x="f139" y="f140"/>
                </a:cxn>
                <a:cxn ang="f72">
                  <a:pos x="f121" y="f122"/>
                </a:cxn>
              </a:cxnLst>
              <a:rect l="f117" t="f120" r="f118" b="f119"/>
              <a:pathLst>
                <a:path w="46519" h="24942">
                  <a:moveTo>
                    <a:pt x="f8" y="f9"/>
                  </a:moveTo>
                  <a:cubicBezTo>
                    <a:pt x="f10" y="f11"/>
                    <a:pt x="f12" y="f9"/>
                    <a:pt x="f13" y="f14"/>
                  </a:cubicBezTo>
                  <a:cubicBezTo>
                    <a:pt x="f13" y="f14"/>
                    <a:pt x="f13" y="f14"/>
                    <a:pt x="f13" y="f14"/>
                  </a:cubicBezTo>
                  <a:cubicBezTo>
                    <a:pt x="f15" y="f16"/>
                    <a:pt x="f13" y="f17"/>
                    <a:pt x="f18" y="f19"/>
                  </a:cubicBezTo>
                  <a:lnTo>
                    <a:pt x="f20" y="f21"/>
                  </a:lnTo>
                  <a:lnTo>
                    <a:pt x="f22" y="f23"/>
                  </a:lnTo>
                  <a:lnTo>
                    <a:pt x="f24" y="f25"/>
                  </a:lnTo>
                  <a:cubicBezTo>
                    <a:pt x="f26" y="f27"/>
                    <a:pt x="f28" y="f23"/>
                    <a:pt x="f29" y="f30"/>
                  </a:cubicBezTo>
                  <a:cubicBezTo>
                    <a:pt x="f31" y="f32"/>
                    <a:pt x="f33" y="f17"/>
                    <a:pt x="f34" y="f35"/>
                  </a:cubicBezTo>
                  <a:lnTo>
                    <a:pt x="f36" y="f37"/>
                  </a:lnTo>
                  <a:lnTo>
                    <a:pt x="f38" y="f3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390">
              <a:extLst>
                <a:ext uri="{FF2B5EF4-FFF2-40B4-BE49-F238E27FC236}">
                  <a16:creationId xmlns:a16="http://schemas.microsoft.com/office/drawing/2014/main" id="{CA326055-FC3A-D7F9-02B0-F31963A090B0}"/>
                </a:ext>
              </a:extLst>
            </p:cNvPr>
            <p:cNvSpPr/>
            <p:nvPr/>
          </p:nvSpPr>
          <p:spPr>
            <a:xfrm>
              <a:off x="1400888" y="4361980"/>
              <a:ext cx="52331" cy="489313"/>
            </a:xfrm>
            <a:custGeom>
              <a:avLst/>
              <a:gdLst>
                <a:gd name="f0" fmla="val 10800000"/>
                <a:gd name="f1" fmla="val 5400000"/>
                <a:gd name="f2" fmla="val 180"/>
                <a:gd name="f3" fmla="val w"/>
                <a:gd name="f4" fmla="val h"/>
                <a:gd name="f5" fmla="val 0"/>
                <a:gd name="f6" fmla="val 52331"/>
                <a:gd name="f7" fmla="val 489316"/>
                <a:gd name="f8" fmla="val 51061"/>
                <a:gd name="f9" fmla="val 468992"/>
                <a:gd name="f10" fmla="val 14222"/>
                <a:gd name="f11" fmla="val 11682"/>
                <a:gd name="f12" fmla="val 6601"/>
                <a:gd name="f13" fmla="val 2790"/>
                <a:gd name="f14" fmla="val 10411"/>
                <a:gd name="f15" fmla="val -1021"/>
                <a:gd name="f16" fmla="val 249"/>
                <a:gd name="f17" fmla="val 4060"/>
                <a:gd name="f18" fmla="val 7871"/>
                <a:gd name="f19" fmla="val 1519"/>
                <a:gd name="f20" fmla="val 20574"/>
                <a:gd name="f21" fmla="val 37088"/>
                <a:gd name="f22" fmla="val 462640"/>
                <a:gd name="f23" fmla="val 38358"/>
                <a:gd name="f24" fmla="val 476614"/>
                <a:gd name="f25" fmla="val 482965"/>
                <a:gd name="f26" fmla="val 486776"/>
                <a:gd name="f27" fmla="val 40899"/>
                <a:gd name="f28" fmla="val 489317"/>
                <a:gd name="f29" fmla="val 44709"/>
                <a:gd name="f30" fmla="val 45980"/>
                <a:gd name="f31" fmla="val 49791"/>
                <a:gd name="f32" fmla="val 481695"/>
                <a:gd name="f33" fmla="val 480425"/>
                <a:gd name="f34" fmla="+- 0 0 -90"/>
                <a:gd name="f35" fmla="*/ f3 1 52331"/>
                <a:gd name="f36" fmla="*/ f4 1 489316"/>
                <a:gd name="f37" fmla="val f5"/>
                <a:gd name="f38" fmla="val f6"/>
                <a:gd name="f39" fmla="val f7"/>
                <a:gd name="f40" fmla="*/ f34 f0 1"/>
                <a:gd name="f41" fmla="+- f39 0 f37"/>
                <a:gd name="f42" fmla="+- f38 0 f37"/>
                <a:gd name="f43" fmla="*/ f40 1 f2"/>
                <a:gd name="f44" fmla="*/ f42 1 52331"/>
                <a:gd name="f45" fmla="*/ f41 1 489316"/>
                <a:gd name="f46" fmla="*/ 51061 f42 1"/>
                <a:gd name="f47" fmla="*/ 468992 f41 1"/>
                <a:gd name="f48" fmla="*/ 14222 f42 1"/>
                <a:gd name="f49" fmla="*/ 11682 f41 1"/>
                <a:gd name="f50" fmla="*/ 6601 f41 1"/>
                <a:gd name="f51" fmla="*/ 6601 f42 1"/>
                <a:gd name="f52" fmla="*/ 249 f41 1"/>
                <a:gd name="f53" fmla="*/ 249 f42 1"/>
                <a:gd name="f54" fmla="*/ 7871 f41 1"/>
                <a:gd name="f55" fmla="*/ 1519 f42 1"/>
                <a:gd name="f56" fmla="*/ 20574 f41 1"/>
                <a:gd name="f57" fmla="*/ 37088 f42 1"/>
                <a:gd name="f58" fmla="*/ 462640 f41 1"/>
                <a:gd name="f59" fmla="*/ 38358 f42 1"/>
                <a:gd name="f60" fmla="*/ 476614 f41 1"/>
                <a:gd name="f61" fmla="*/ 482965 f41 1"/>
                <a:gd name="f62" fmla="*/ 44709 f42 1"/>
                <a:gd name="f63" fmla="*/ 489317 f41 1"/>
                <a:gd name="f64" fmla="*/ 45980 f42 1"/>
                <a:gd name="f65" fmla="*/ 52331 f42 1"/>
                <a:gd name="f66" fmla="*/ 480425 f41 1"/>
                <a:gd name="f67" fmla="+- f43 0 f1"/>
                <a:gd name="f68" fmla="*/ f46 1 52331"/>
                <a:gd name="f69" fmla="*/ f47 1 489316"/>
                <a:gd name="f70" fmla="*/ f48 1 52331"/>
                <a:gd name="f71" fmla="*/ f49 1 489316"/>
                <a:gd name="f72" fmla="*/ f50 1 489316"/>
                <a:gd name="f73" fmla="*/ f51 1 52331"/>
                <a:gd name="f74" fmla="*/ f52 1 489316"/>
                <a:gd name="f75" fmla="*/ f53 1 52331"/>
                <a:gd name="f76" fmla="*/ f54 1 489316"/>
                <a:gd name="f77" fmla="*/ f55 1 52331"/>
                <a:gd name="f78" fmla="*/ f56 1 489316"/>
                <a:gd name="f79" fmla="*/ f57 1 52331"/>
                <a:gd name="f80" fmla="*/ f58 1 489316"/>
                <a:gd name="f81" fmla="*/ f59 1 52331"/>
                <a:gd name="f82" fmla="*/ f60 1 489316"/>
                <a:gd name="f83" fmla="*/ f61 1 489316"/>
                <a:gd name="f84" fmla="*/ f62 1 52331"/>
                <a:gd name="f85" fmla="*/ f63 1 489316"/>
                <a:gd name="f86" fmla="*/ f64 1 52331"/>
                <a:gd name="f87" fmla="*/ f65 1 52331"/>
                <a:gd name="f88" fmla="*/ f66 1 489316"/>
                <a:gd name="f89" fmla="*/ f37 1 f44"/>
                <a:gd name="f90" fmla="*/ f38 1 f44"/>
                <a:gd name="f91" fmla="*/ f37 1 f45"/>
                <a:gd name="f92" fmla="*/ f39 1 f45"/>
                <a:gd name="f93" fmla="*/ f68 1 f44"/>
                <a:gd name="f94" fmla="*/ f69 1 f45"/>
                <a:gd name="f95" fmla="*/ f70 1 f44"/>
                <a:gd name="f96" fmla="*/ f71 1 f45"/>
                <a:gd name="f97" fmla="*/ f72 1 f45"/>
                <a:gd name="f98" fmla="*/ f73 1 f44"/>
                <a:gd name="f99" fmla="*/ f74 1 f45"/>
                <a:gd name="f100" fmla="*/ f75 1 f44"/>
                <a:gd name="f101" fmla="*/ f76 1 f45"/>
                <a:gd name="f102" fmla="*/ f77 1 f44"/>
                <a:gd name="f103" fmla="*/ f78 1 f45"/>
                <a:gd name="f104" fmla="*/ f79 1 f44"/>
                <a:gd name="f105" fmla="*/ f80 1 f45"/>
                <a:gd name="f106" fmla="*/ f81 1 f44"/>
                <a:gd name="f107" fmla="*/ f82 1 f45"/>
                <a:gd name="f108" fmla="*/ f83 1 f45"/>
                <a:gd name="f109" fmla="*/ f84 1 f44"/>
                <a:gd name="f110" fmla="*/ f85 1 f45"/>
                <a:gd name="f111" fmla="*/ f86 1 f44"/>
                <a:gd name="f112" fmla="*/ f87 1 f44"/>
                <a:gd name="f113" fmla="*/ f88 1 f45"/>
                <a:gd name="f114" fmla="*/ f89 f35 1"/>
                <a:gd name="f115" fmla="*/ f90 f35 1"/>
                <a:gd name="f116" fmla="*/ f92 f36 1"/>
                <a:gd name="f117" fmla="*/ f91 f36 1"/>
                <a:gd name="f118" fmla="*/ f93 f35 1"/>
                <a:gd name="f119" fmla="*/ f94 f36 1"/>
                <a:gd name="f120" fmla="*/ f95 f35 1"/>
                <a:gd name="f121" fmla="*/ f96 f36 1"/>
                <a:gd name="f122" fmla="*/ f97 f36 1"/>
                <a:gd name="f123" fmla="*/ f98 f35 1"/>
                <a:gd name="f124" fmla="*/ f99 f36 1"/>
                <a:gd name="f125" fmla="*/ f100 f35 1"/>
                <a:gd name="f126" fmla="*/ f101 f36 1"/>
                <a:gd name="f127" fmla="*/ f102 f35 1"/>
                <a:gd name="f128" fmla="*/ f103 f36 1"/>
                <a:gd name="f129" fmla="*/ f104 f35 1"/>
                <a:gd name="f130" fmla="*/ f105 f36 1"/>
                <a:gd name="f131" fmla="*/ f106 f35 1"/>
                <a:gd name="f132" fmla="*/ f107 f36 1"/>
                <a:gd name="f133" fmla="*/ f108 f36 1"/>
                <a:gd name="f134" fmla="*/ f109 f35 1"/>
                <a:gd name="f135" fmla="*/ f110 f36 1"/>
                <a:gd name="f136" fmla="*/ f111 f35 1"/>
                <a:gd name="f137" fmla="*/ f112 f35 1"/>
                <a:gd name="f138" fmla="*/ f113 f36 1"/>
              </a:gdLst>
              <a:ahLst/>
              <a:cxnLst>
                <a:cxn ang="3cd4">
                  <a:pos x="hc" y="t"/>
                </a:cxn>
                <a:cxn ang="0">
                  <a:pos x="r" y="vc"/>
                </a:cxn>
                <a:cxn ang="cd4">
                  <a:pos x="hc" y="b"/>
                </a:cxn>
                <a:cxn ang="cd2">
                  <a:pos x="l" y="vc"/>
                </a:cxn>
                <a:cxn ang="f67">
                  <a:pos x="f118" y="f119"/>
                </a:cxn>
                <a:cxn ang="f67">
                  <a:pos x="f120" y="f121"/>
                </a:cxn>
                <a:cxn ang="f67">
                  <a:pos x="f120" y="f122"/>
                </a:cxn>
                <a:cxn ang="f67">
                  <a:pos x="f123" y="f124"/>
                </a:cxn>
                <a:cxn ang="f67">
                  <a:pos x="f125" y="f126"/>
                </a:cxn>
                <a:cxn ang="f67">
                  <a:pos x="f127" y="f128"/>
                </a:cxn>
                <a:cxn ang="f67">
                  <a:pos x="f129" y="f130"/>
                </a:cxn>
                <a:cxn ang="f67">
                  <a:pos x="f131" y="f132"/>
                </a:cxn>
                <a:cxn ang="f67">
                  <a:pos x="f131" y="f133"/>
                </a:cxn>
                <a:cxn ang="f67">
                  <a:pos x="f134" y="f135"/>
                </a:cxn>
                <a:cxn ang="f67">
                  <a:pos x="f136" y="f135"/>
                </a:cxn>
                <a:cxn ang="f67">
                  <a:pos x="f137" y="f133"/>
                </a:cxn>
                <a:cxn ang="f67">
                  <a:pos x="f137" y="f138"/>
                </a:cxn>
                <a:cxn ang="f67">
                  <a:pos x="f118" y="f119"/>
                </a:cxn>
              </a:cxnLst>
              <a:rect l="f114" t="f117" r="f115" b="f116"/>
              <a:pathLst>
                <a:path w="52331" h="489316">
                  <a:moveTo>
                    <a:pt x="f8" y="f9"/>
                  </a:moveTo>
                  <a:lnTo>
                    <a:pt x="f10" y="f11"/>
                  </a:lnTo>
                  <a:lnTo>
                    <a:pt x="f10" y="f12"/>
                  </a:lnTo>
                  <a:cubicBezTo>
                    <a:pt x="f10" y="f13"/>
                    <a:pt x="f14" y="f15"/>
                    <a:pt x="f12" y="f16"/>
                  </a:cubicBezTo>
                  <a:cubicBezTo>
                    <a:pt x="f13" y="f16"/>
                    <a:pt x="f15" y="f17"/>
                    <a:pt x="f16" y="f18"/>
                  </a:cubicBezTo>
                  <a:lnTo>
                    <a:pt x="f19" y="f20"/>
                  </a:lnTo>
                  <a:lnTo>
                    <a:pt x="f21" y="f22"/>
                  </a:lnTo>
                  <a:lnTo>
                    <a:pt x="f23" y="f24"/>
                  </a:lnTo>
                  <a:lnTo>
                    <a:pt x="f23" y="f25"/>
                  </a:lnTo>
                  <a:cubicBezTo>
                    <a:pt x="f23" y="f26"/>
                    <a:pt x="f27" y="f28"/>
                    <a:pt x="f29" y="f28"/>
                  </a:cubicBezTo>
                  <a:lnTo>
                    <a:pt x="f30" y="f28"/>
                  </a:lnTo>
                  <a:cubicBezTo>
                    <a:pt x="f31" y="f28"/>
                    <a:pt x="f6" y="f26"/>
                    <a:pt x="f6" y="f25"/>
                  </a:cubicBezTo>
                  <a:cubicBezTo>
                    <a:pt x="f6" y="f32"/>
                    <a:pt x="f6" y="f32"/>
                    <a:pt x="f6" y="f33"/>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391">
              <a:extLst>
                <a:ext uri="{FF2B5EF4-FFF2-40B4-BE49-F238E27FC236}">
                  <a16:creationId xmlns:a16="http://schemas.microsoft.com/office/drawing/2014/main" id="{E0DC0361-2CDE-8C25-B635-BD5DAEA520B7}"/>
                </a:ext>
              </a:extLst>
            </p:cNvPr>
            <p:cNvSpPr/>
            <p:nvPr/>
          </p:nvSpPr>
          <p:spPr>
            <a:xfrm>
              <a:off x="6072000" y="4847481"/>
              <a:ext cx="353141" cy="712637"/>
            </a:xfrm>
            <a:custGeom>
              <a:avLst/>
              <a:gdLst>
                <a:gd name="f0" fmla="val 10800000"/>
                <a:gd name="f1" fmla="val 5400000"/>
                <a:gd name="f2" fmla="val 180"/>
                <a:gd name="f3" fmla="val w"/>
                <a:gd name="f4" fmla="val h"/>
                <a:gd name="f5" fmla="val 0"/>
                <a:gd name="f6" fmla="val 353141"/>
                <a:gd name="f7" fmla="val 712641"/>
                <a:gd name="f8" fmla="val 10162"/>
                <a:gd name="f9" fmla="val 302332"/>
                <a:gd name="f10" fmla="val 599584"/>
                <a:gd name="f11" fmla="+- 0 0 -90"/>
                <a:gd name="f12" fmla="*/ f3 1 353141"/>
                <a:gd name="f13" fmla="*/ f4 1 712641"/>
                <a:gd name="f14" fmla="val f5"/>
                <a:gd name="f15" fmla="val f6"/>
                <a:gd name="f16" fmla="val f7"/>
                <a:gd name="f17" fmla="*/ f11 f0 1"/>
                <a:gd name="f18" fmla="+- f16 0 f14"/>
                <a:gd name="f19" fmla="+- f15 0 f14"/>
                <a:gd name="f20" fmla="*/ f17 1 f2"/>
                <a:gd name="f21" fmla="*/ f19 1 353141"/>
                <a:gd name="f22" fmla="*/ f18 1 712641"/>
                <a:gd name="f23" fmla="*/ 10162 f19 1"/>
                <a:gd name="f24" fmla="*/ 302332 f18 1"/>
                <a:gd name="f25" fmla="*/ 353141 f19 1"/>
                <a:gd name="f26" fmla="*/ 0 f18 1"/>
                <a:gd name="f27" fmla="*/ 712641 f18 1"/>
                <a:gd name="f28" fmla="*/ 0 f19 1"/>
                <a:gd name="f29" fmla="*/ 599584 f18 1"/>
                <a:gd name="f30" fmla="+- f20 0 f1"/>
                <a:gd name="f31" fmla="*/ f23 1 353141"/>
                <a:gd name="f32" fmla="*/ f24 1 712641"/>
                <a:gd name="f33" fmla="*/ f25 1 353141"/>
                <a:gd name="f34" fmla="*/ f26 1 712641"/>
                <a:gd name="f35" fmla="*/ f27 1 712641"/>
                <a:gd name="f36" fmla="*/ f28 1 353141"/>
                <a:gd name="f37" fmla="*/ f29 1 712641"/>
                <a:gd name="f38" fmla="*/ f14 1 f21"/>
                <a:gd name="f39" fmla="*/ f15 1 f21"/>
                <a:gd name="f40" fmla="*/ f14 1 f22"/>
                <a:gd name="f41" fmla="*/ f16 1 f22"/>
                <a:gd name="f42" fmla="*/ f31 1 f21"/>
                <a:gd name="f43" fmla="*/ f32 1 f22"/>
                <a:gd name="f44" fmla="*/ f33 1 f21"/>
                <a:gd name="f45" fmla="*/ f34 1 f22"/>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3 1"/>
                <a:gd name="f58" fmla="*/ f47 f12 1"/>
                <a:gd name="f59" fmla="*/ f48 f13 1"/>
              </a:gdLst>
              <a:ahLst/>
              <a:cxnLst>
                <a:cxn ang="3cd4">
                  <a:pos x="hc" y="t"/>
                </a:cxn>
                <a:cxn ang="0">
                  <a:pos x="r" y="vc"/>
                </a:cxn>
                <a:cxn ang="cd4">
                  <a:pos x="hc" y="b"/>
                </a:cxn>
                <a:cxn ang="cd2">
                  <a:pos x="l" y="vc"/>
                </a:cxn>
                <a:cxn ang="f30">
                  <a:pos x="f53" y="f54"/>
                </a:cxn>
                <a:cxn ang="f30">
                  <a:pos x="f55" y="f56"/>
                </a:cxn>
                <a:cxn ang="f30">
                  <a:pos x="f55" y="f57"/>
                </a:cxn>
                <a:cxn ang="f30">
                  <a:pos x="f58" y="f59"/>
                </a:cxn>
              </a:cxnLst>
              <a:rect l="f49" t="f52" r="f50" b="f51"/>
              <a:pathLst>
                <a:path w="353141" h="712641">
                  <a:moveTo>
                    <a:pt x="f8" y="f9"/>
                  </a:moveTo>
                  <a:lnTo>
                    <a:pt x="f6" y="f5"/>
                  </a:lnTo>
                  <a:lnTo>
                    <a:pt x="f6" y="f7"/>
                  </a:lnTo>
                  <a:lnTo>
                    <a:pt x="f5" y="f10"/>
                  </a:lnTo>
                  <a:close/>
                </a:path>
              </a:pathLst>
            </a:custGeom>
            <a:solidFill>
              <a:srgbClr val="9FD1D0"/>
            </a:solidFill>
            <a:ln w="12691" cap="rnd">
              <a:solidFill>
                <a:srgbClr val="000000"/>
              </a:solidFill>
              <a:prstDash val="solid"/>
              <a:roun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
        <p:nvSpPr>
          <p:cNvPr id="386" name="Title 1">
            <a:extLst>
              <a:ext uri="{FF2B5EF4-FFF2-40B4-BE49-F238E27FC236}">
                <a16:creationId xmlns:a16="http://schemas.microsoft.com/office/drawing/2014/main" id="{1C574F05-AD56-67AD-60DE-4358B2E097FC}"/>
              </a:ext>
            </a:extLst>
          </p:cNvPr>
          <p:cNvSpPr txBox="1">
            <a:spLocks noGrp="1"/>
          </p:cNvSpPr>
          <p:nvPr>
            <p:ph type="title"/>
          </p:nvPr>
        </p:nvSpPr>
        <p:spPr>
          <a:xfrm>
            <a:off x="5952167" y="1673169"/>
            <a:ext cx="5682035" cy="1497000"/>
          </a:xfrm>
        </p:spPr>
        <p:txBody>
          <a:bodyPr/>
          <a:lstStyle>
            <a:lvl1pPr>
              <a:defRPr/>
            </a:lvl1pPr>
          </a:lstStyle>
          <a:p>
            <a:pPr lvl="0"/>
            <a:r>
              <a:rPr lang="en-US"/>
              <a:t>Business-to-business marketing priorities </a:t>
            </a:r>
          </a:p>
        </p:txBody>
      </p:sp>
      <p:sp>
        <p:nvSpPr>
          <p:cNvPr id="387" name="Subtitle 2">
            <a:extLst>
              <a:ext uri="{FF2B5EF4-FFF2-40B4-BE49-F238E27FC236}">
                <a16:creationId xmlns:a16="http://schemas.microsoft.com/office/drawing/2014/main" id="{2683E744-F4E0-BDFE-AFC0-7C943405940F}"/>
              </a:ext>
            </a:extLst>
          </p:cNvPr>
          <p:cNvSpPr txBox="1">
            <a:spLocks noGrp="1"/>
          </p:cNvSpPr>
          <p:nvPr>
            <p:ph type="subTitle" idx="4294967295"/>
          </p:nvPr>
        </p:nvSpPr>
        <p:spPr>
          <a:xfrm>
            <a:off x="5952167" y="3231928"/>
            <a:ext cx="5682035" cy="1417566"/>
          </a:xfrm>
        </p:spPr>
        <p:txBody>
          <a:bodyPr/>
          <a:lstStyle>
            <a:lvl1pPr marL="0" indent="0">
              <a:buNone/>
              <a:defRPr sz="1800"/>
            </a:lvl1pPr>
          </a:lstStyle>
          <a:p>
            <a:pPr lvl="0"/>
            <a:r>
              <a:rPr lang="en-US"/>
              <a:t>Click to add text</a:t>
            </a:r>
          </a:p>
        </p:txBody>
      </p:sp>
    </p:spTree>
    <p:extLst>
      <p:ext uri="{BB962C8B-B14F-4D97-AF65-F5344CB8AC3E}">
        <p14:creationId xmlns:p14="http://schemas.microsoft.com/office/powerpoint/2010/main" val="29453010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DBE14-38BF-CE13-1045-373E3ABA8EAD}"/>
              </a:ext>
            </a:extLst>
          </p:cNvPr>
          <p:cNvSpPr txBox="1">
            <a:spLocks noGrp="1"/>
          </p:cNvSpPr>
          <p:nvPr>
            <p:ph type="title"/>
          </p:nvPr>
        </p:nvSpPr>
        <p:spPr/>
        <p:txBody>
          <a:bodyPr anchorCtr="1"/>
          <a:lstStyle>
            <a:lvl1pPr algn="ctr">
              <a:defRPr/>
            </a:lvl1pPr>
          </a:lstStyle>
          <a:p>
            <a:pPr lvl="0"/>
            <a:r>
              <a:rPr lang="en-US"/>
              <a:t>CLICK TO add TITLE</a:t>
            </a:r>
          </a:p>
        </p:txBody>
      </p:sp>
      <p:sp>
        <p:nvSpPr>
          <p:cNvPr id="3" name="Text Placeholder 3">
            <a:extLst>
              <a:ext uri="{FF2B5EF4-FFF2-40B4-BE49-F238E27FC236}">
                <a16:creationId xmlns:a16="http://schemas.microsoft.com/office/drawing/2014/main" id="{278F1B9B-807B-56FD-D35F-6D3073F67550}"/>
              </a:ext>
            </a:extLst>
          </p:cNvPr>
          <p:cNvSpPr txBox="1">
            <a:spLocks noGrp="1"/>
          </p:cNvSpPr>
          <p:nvPr>
            <p:ph type="body" idx="4294967295"/>
          </p:nvPr>
        </p:nvSpPr>
        <p:spPr>
          <a:xfrm>
            <a:off x="1671605" y="2149160"/>
            <a:ext cx="2743200" cy="2999232"/>
          </a:xfrm>
          <a:solidFill>
            <a:srgbClr val="66B2B0"/>
          </a:solidFill>
          <a:ln w="22229">
            <a:solidFill>
              <a:srgbClr val="000000"/>
            </a:solidFill>
            <a:prstDash val="solid"/>
          </a:ln>
        </p:spPr>
        <p:txBody>
          <a:bodyPr tIns="621792" anchorCtr="1"/>
          <a:lstStyle>
            <a:lvl1pPr marL="0" indent="0" algn="ctr">
              <a:spcBef>
                <a:spcPts val="0"/>
              </a:spcBef>
              <a:buNone/>
              <a:defRPr sz="3800" b="1">
                <a:latin typeface="Posterama"/>
              </a:defRPr>
            </a:lvl1pPr>
          </a:lstStyle>
          <a:p>
            <a:pPr lvl="0"/>
            <a:r>
              <a:rPr lang="en-US"/>
              <a:t>1</a:t>
            </a:r>
          </a:p>
        </p:txBody>
      </p:sp>
      <p:sp>
        <p:nvSpPr>
          <p:cNvPr id="4" name="Text Placeholder 3">
            <a:extLst>
              <a:ext uri="{FF2B5EF4-FFF2-40B4-BE49-F238E27FC236}">
                <a16:creationId xmlns:a16="http://schemas.microsoft.com/office/drawing/2014/main" id="{401A3FE8-9EDD-D095-D87C-2903B435C519}"/>
              </a:ext>
            </a:extLst>
          </p:cNvPr>
          <p:cNvSpPr txBox="1">
            <a:spLocks noGrp="1"/>
          </p:cNvSpPr>
          <p:nvPr>
            <p:ph type="body" idx="4294967295"/>
          </p:nvPr>
        </p:nvSpPr>
        <p:spPr>
          <a:xfrm>
            <a:off x="1903094" y="3511296"/>
            <a:ext cx="2286000" cy="731520"/>
          </a:xfrm>
        </p:spPr>
        <p:txBody>
          <a:bodyPr anchorCtr="1">
            <a:noAutofit/>
          </a:bodyPr>
          <a:lstStyle>
            <a:lvl1pPr marL="0" indent="0" algn="ctr">
              <a:lnSpc>
                <a:spcPct val="100000"/>
              </a:lnSpc>
              <a:spcBef>
                <a:spcPts val="0"/>
              </a:spcBef>
              <a:buNone/>
              <a:defRPr sz="1800" cap="all">
                <a:latin typeface="Posterama"/>
              </a:defRPr>
            </a:lvl1pPr>
          </a:lstStyle>
          <a:p>
            <a:pPr lvl="0"/>
            <a:r>
              <a:rPr lang="en-US"/>
              <a:t>Add text here</a:t>
            </a:r>
          </a:p>
        </p:txBody>
      </p:sp>
      <p:sp>
        <p:nvSpPr>
          <p:cNvPr id="5" name="Text Placeholder 8">
            <a:extLst>
              <a:ext uri="{FF2B5EF4-FFF2-40B4-BE49-F238E27FC236}">
                <a16:creationId xmlns:a16="http://schemas.microsoft.com/office/drawing/2014/main" id="{55F60CE7-93A4-65A0-52B7-F3A1402C55DC}"/>
              </a:ext>
            </a:extLst>
          </p:cNvPr>
          <p:cNvSpPr txBox="1">
            <a:spLocks noGrp="1"/>
          </p:cNvSpPr>
          <p:nvPr>
            <p:ph type="body" idx="4294967295"/>
          </p:nvPr>
        </p:nvSpPr>
        <p:spPr>
          <a:xfrm>
            <a:off x="1901952" y="4298054"/>
            <a:ext cx="2286000" cy="731520"/>
          </a:xfrm>
        </p:spPr>
        <p:txBody>
          <a:bodyPr anchorCtr="1"/>
          <a:lstStyle>
            <a:lvl1pPr marL="0" indent="0" algn="ctr">
              <a:lnSpc>
                <a:spcPts val="2000"/>
              </a:lnSpc>
              <a:spcBef>
                <a:spcPts val="0"/>
              </a:spcBef>
              <a:buNone/>
              <a:defRPr sz="1400"/>
            </a:lvl1pPr>
          </a:lstStyle>
          <a:p>
            <a:pPr lvl="0"/>
            <a:r>
              <a:rPr lang="en-US"/>
              <a:t>Click to add text</a:t>
            </a:r>
          </a:p>
        </p:txBody>
      </p:sp>
      <p:sp>
        <p:nvSpPr>
          <p:cNvPr id="6" name="Text Placeholder 9">
            <a:extLst>
              <a:ext uri="{FF2B5EF4-FFF2-40B4-BE49-F238E27FC236}">
                <a16:creationId xmlns:a16="http://schemas.microsoft.com/office/drawing/2014/main" id="{1F4EBBED-8E57-0BD2-FE57-13A751762217}"/>
              </a:ext>
            </a:extLst>
          </p:cNvPr>
          <p:cNvSpPr txBox="1">
            <a:spLocks noGrp="1"/>
          </p:cNvSpPr>
          <p:nvPr>
            <p:ph type="body" idx="4294967295"/>
          </p:nvPr>
        </p:nvSpPr>
        <p:spPr>
          <a:xfrm>
            <a:off x="4724403" y="2149160"/>
            <a:ext cx="2743200" cy="2999232"/>
          </a:xfrm>
          <a:solidFill>
            <a:srgbClr val="F39891"/>
          </a:solidFill>
          <a:ln w="22229">
            <a:solidFill>
              <a:srgbClr val="000000"/>
            </a:solidFill>
            <a:prstDash val="solid"/>
          </a:ln>
        </p:spPr>
        <p:txBody>
          <a:bodyPr lIns="0" tIns="621792" rIns="0" bIns="0" anchorCtr="1">
            <a:noAutofit/>
          </a:bodyPr>
          <a:lstStyle>
            <a:lvl1pPr marL="266703" indent="-266703" algn="ctr">
              <a:spcBef>
                <a:spcPts val="0"/>
              </a:spcBef>
              <a:buNone/>
              <a:defRPr sz="3800" b="1">
                <a:latin typeface="Posterama"/>
              </a:defRPr>
            </a:lvl1pPr>
          </a:lstStyle>
          <a:p>
            <a:pPr lvl="0"/>
            <a:r>
              <a:rPr lang="en-US"/>
              <a:t>2</a:t>
            </a:r>
          </a:p>
        </p:txBody>
      </p:sp>
      <p:sp>
        <p:nvSpPr>
          <p:cNvPr id="7" name="Text Placeholder 3">
            <a:extLst>
              <a:ext uri="{FF2B5EF4-FFF2-40B4-BE49-F238E27FC236}">
                <a16:creationId xmlns:a16="http://schemas.microsoft.com/office/drawing/2014/main" id="{8E0E8C5D-3FE4-A711-A1F3-97D20A5D5067}"/>
              </a:ext>
            </a:extLst>
          </p:cNvPr>
          <p:cNvSpPr txBox="1">
            <a:spLocks noGrp="1"/>
          </p:cNvSpPr>
          <p:nvPr>
            <p:ph type="body" idx="4294967295"/>
          </p:nvPr>
        </p:nvSpPr>
        <p:spPr>
          <a:xfrm>
            <a:off x="4964561" y="3511296"/>
            <a:ext cx="2286000" cy="731520"/>
          </a:xfrm>
        </p:spPr>
        <p:txBody>
          <a:bodyPr anchorCtr="1">
            <a:noAutofit/>
          </a:bodyPr>
          <a:lstStyle>
            <a:lvl1pPr marL="0" indent="0" algn="ctr">
              <a:lnSpc>
                <a:spcPct val="100000"/>
              </a:lnSpc>
              <a:spcBef>
                <a:spcPts val="0"/>
              </a:spcBef>
              <a:buNone/>
              <a:defRPr sz="1800" cap="all">
                <a:latin typeface="Posterama"/>
              </a:defRPr>
            </a:lvl1pPr>
          </a:lstStyle>
          <a:p>
            <a:pPr lvl="0"/>
            <a:r>
              <a:rPr lang="en-US"/>
              <a:t>Add text here</a:t>
            </a:r>
          </a:p>
        </p:txBody>
      </p:sp>
      <p:sp>
        <p:nvSpPr>
          <p:cNvPr id="8" name="Text Placeholder 5">
            <a:extLst>
              <a:ext uri="{FF2B5EF4-FFF2-40B4-BE49-F238E27FC236}">
                <a16:creationId xmlns:a16="http://schemas.microsoft.com/office/drawing/2014/main" id="{6F15689C-7FB7-FE1A-3D4A-9678D84B2C05}"/>
              </a:ext>
            </a:extLst>
          </p:cNvPr>
          <p:cNvSpPr txBox="1">
            <a:spLocks noGrp="1"/>
          </p:cNvSpPr>
          <p:nvPr>
            <p:ph type="body" idx="4294967295"/>
          </p:nvPr>
        </p:nvSpPr>
        <p:spPr>
          <a:xfrm>
            <a:off x="4964561" y="4298054"/>
            <a:ext cx="2286000" cy="731520"/>
          </a:xfrm>
        </p:spPr>
        <p:txBody>
          <a:bodyPr anchorCtr="1"/>
          <a:lstStyle>
            <a:lvl1pPr marL="0" indent="0" algn="ctr">
              <a:lnSpc>
                <a:spcPts val="2000"/>
              </a:lnSpc>
              <a:spcBef>
                <a:spcPts val="0"/>
              </a:spcBef>
              <a:buNone/>
              <a:defRPr sz="1400"/>
            </a:lvl1pPr>
          </a:lstStyle>
          <a:p>
            <a:pPr lvl="0"/>
            <a:r>
              <a:rPr lang="en-US"/>
              <a:t>Click to add text</a:t>
            </a:r>
          </a:p>
        </p:txBody>
      </p:sp>
      <p:sp>
        <p:nvSpPr>
          <p:cNvPr id="9" name="Text Placeholder 9">
            <a:extLst>
              <a:ext uri="{FF2B5EF4-FFF2-40B4-BE49-F238E27FC236}">
                <a16:creationId xmlns:a16="http://schemas.microsoft.com/office/drawing/2014/main" id="{D00D1366-927E-9A3A-B213-F751DAAD9660}"/>
              </a:ext>
            </a:extLst>
          </p:cNvPr>
          <p:cNvSpPr txBox="1">
            <a:spLocks noGrp="1"/>
          </p:cNvSpPr>
          <p:nvPr>
            <p:ph type="body" idx="4294967295"/>
          </p:nvPr>
        </p:nvSpPr>
        <p:spPr>
          <a:xfrm>
            <a:off x="7769940" y="2149160"/>
            <a:ext cx="2743200" cy="2997074"/>
          </a:xfrm>
          <a:solidFill>
            <a:srgbClr val="F9AA19"/>
          </a:solidFill>
          <a:ln w="22229">
            <a:solidFill>
              <a:srgbClr val="000000"/>
            </a:solidFill>
            <a:prstDash val="solid"/>
          </a:ln>
        </p:spPr>
        <p:txBody>
          <a:bodyPr lIns="0" tIns="621792" rIns="0" bIns="0" anchorCtr="1">
            <a:noAutofit/>
          </a:bodyPr>
          <a:lstStyle>
            <a:lvl1pPr marL="266703" indent="-266703" algn="ctr">
              <a:spcBef>
                <a:spcPts val="0"/>
              </a:spcBef>
              <a:buNone/>
              <a:defRPr sz="3800" b="1">
                <a:latin typeface="Posterama"/>
              </a:defRPr>
            </a:lvl1pPr>
          </a:lstStyle>
          <a:p>
            <a:pPr lvl="0"/>
            <a:r>
              <a:rPr lang="en-US"/>
              <a:t>3</a:t>
            </a:r>
          </a:p>
        </p:txBody>
      </p:sp>
      <p:sp>
        <p:nvSpPr>
          <p:cNvPr id="10" name="Text Placeholder 3">
            <a:extLst>
              <a:ext uri="{FF2B5EF4-FFF2-40B4-BE49-F238E27FC236}">
                <a16:creationId xmlns:a16="http://schemas.microsoft.com/office/drawing/2014/main" id="{62CEF096-D19D-E73A-82FB-59565F041029}"/>
              </a:ext>
            </a:extLst>
          </p:cNvPr>
          <p:cNvSpPr txBox="1">
            <a:spLocks noGrp="1"/>
          </p:cNvSpPr>
          <p:nvPr>
            <p:ph type="body" idx="4294967295"/>
          </p:nvPr>
        </p:nvSpPr>
        <p:spPr>
          <a:xfrm>
            <a:off x="8012795" y="3511296"/>
            <a:ext cx="2286000" cy="731520"/>
          </a:xfrm>
        </p:spPr>
        <p:txBody>
          <a:bodyPr anchorCtr="1">
            <a:noAutofit/>
          </a:bodyPr>
          <a:lstStyle>
            <a:lvl1pPr marL="0" indent="0" algn="ctr">
              <a:lnSpc>
                <a:spcPct val="100000"/>
              </a:lnSpc>
              <a:spcBef>
                <a:spcPts val="0"/>
              </a:spcBef>
              <a:buNone/>
              <a:defRPr sz="1800" cap="all">
                <a:latin typeface="Posterama"/>
              </a:defRPr>
            </a:lvl1pPr>
          </a:lstStyle>
          <a:p>
            <a:pPr lvl="0"/>
            <a:r>
              <a:rPr lang="en-US"/>
              <a:t>Add text here</a:t>
            </a:r>
          </a:p>
        </p:txBody>
      </p:sp>
      <p:sp>
        <p:nvSpPr>
          <p:cNvPr id="11" name="Text Placeholder 9">
            <a:extLst>
              <a:ext uri="{FF2B5EF4-FFF2-40B4-BE49-F238E27FC236}">
                <a16:creationId xmlns:a16="http://schemas.microsoft.com/office/drawing/2014/main" id="{97CAE47F-D4D2-88D9-E48F-DA9E263941EB}"/>
              </a:ext>
            </a:extLst>
          </p:cNvPr>
          <p:cNvSpPr txBox="1">
            <a:spLocks noGrp="1"/>
          </p:cNvSpPr>
          <p:nvPr>
            <p:ph type="body" idx="4294967295"/>
          </p:nvPr>
        </p:nvSpPr>
        <p:spPr>
          <a:xfrm>
            <a:off x="8012795" y="4298054"/>
            <a:ext cx="2286000" cy="731520"/>
          </a:xfrm>
        </p:spPr>
        <p:txBody>
          <a:bodyPr anchorCtr="1"/>
          <a:lstStyle>
            <a:lvl1pPr marL="0" indent="0" algn="ctr">
              <a:lnSpc>
                <a:spcPts val="2000"/>
              </a:lnSpc>
              <a:spcBef>
                <a:spcPts val="0"/>
              </a:spcBef>
              <a:buNone/>
              <a:defRPr sz="1400"/>
            </a:lvl1pPr>
          </a:lstStyle>
          <a:p>
            <a:pPr lvl="0"/>
            <a:r>
              <a:rPr lang="en-US"/>
              <a:t>Click to add text</a:t>
            </a:r>
          </a:p>
        </p:txBody>
      </p:sp>
      <p:sp>
        <p:nvSpPr>
          <p:cNvPr id="12" name="Date Placeholder 2">
            <a:extLst>
              <a:ext uri="{FF2B5EF4-FFF2-40B4-BE49-F238E27FC236}">
                <a16:creationId xmlns:a16="http://schemas.microsoft.com/office/drawing/2014/main" id="{C32F8039-C445-12CD-751A-E8AC70078AE5}"/>
              </a:ext>
            </a:extLst>
          </p:cNvPr>
          <p:cNvSpPr txBox="1">
            <a:spLocks noGrp="1"/>
          </p:cNvSpPr>
          <p:nvPr>
            <p:ph type="dt" sz="half" idx="7"/>
          </p:nvPr>
        </p:nvSpPr>
        <p:spPr/>
        <p:txBody>
          <a:bodyPr/>
          <a:lstStyle>
            <a:lvl1pPr>
              <a:defRPr/>
            </a:lvl1pPr>
          </a:lstStyle>
          <a:p>
            <a:pPr lvl="0"/>
            <a:r>
              <a:rPr lang="en-US"/>
              <a:t>7/1/20XX</a:t>
            </a:r>
          </a:p>
        </p:txBody>
      </p:sp>
      <p:sp>
        <p:nvSpPr>
          <p:cNvPr id="13" name="Footer Placeholder 5">
            <a:extLst>
              <a:ext uri="{FF2B5EF4-FFF2-40B4-BE49-F238E27FC236}">
                <a16:creationId xmlns:a16="http://schemas.microsoft.com/office/drawing/2014/main" id="{E3E4F734-CA1A-6796-1523-5A4332D18606}"/>
              </a:ext>
            </a:extLst>
          </p:cNvPr>
          <p:cNvSpPr txBox="1">
            <a:spLocks noGrp="1"/>
          </p:cNvSpPr>
          <p:nvPr>
            <p:ph type="ftr" sz="quarter" idx="9"/>
          </p:nvPr>
        </p:nvSpPr>
        <p:spPr/>
        <p:txBody>
          <a:bodyPr/>
          <a:lstStyle>
            <a:lvl1pPr>
              <a:defRPr/>
            </a:lvl1pPr>
          </a:lstStyle>
          <a:p>
            <a:pPr lvl="0"/>
            <a:r>
              <a:rPr lang="en-US"/>
              <a:t>Pitch deck title</a:t>
            </a:r>
          </a:p>
        </p:txBody>
      </p:sp>
      <p:sp>
        <p:nvSpPr>
          <p:cNvPr id="14" name="Slide Number Placeholder 6">
            <a:extLst>
              <a:ext uri="{FF2B5EF4-FFF2-40B4-BE49-F238E27FC236}">
                <a16:creationId xmlns:a16="http://schemas.microsoft.com/office/drawing/2014/main" id="{722916DE-D5BB-0163-E9BF-3B7B7655BC3F}"/>
              </a:ext>
            </a:extLst>
          </p:cNvPr>
          <p:cNvSpPr txBox="1">
            <a:spLocks noGrp="1"/>
          </p:cNvSpPr>
          <p:nvPr>
            <p:ph type="sldNum" sz="quarter" idx="8"/>
          </p:nvPr>
        </p:nvSpPr>
        <p:spPr/>
        <p:txBody>
          <a:bodyPr/>
          <a:lstStyle>
            <a:lvl1pPr>
              <a:defRPr/>
            </a:lvl1pPr>
          </a:lstStyle>
          <a:p>
            <a:pPr lvl="0"/>
            <a:fld id="{709469C7-DEFE-4007-A39C-C41629598DD4}" type="slidenum">
              <a:t>‹nr.›</a:t>
            </a:fld>
            <a:endParaRPr lang="en-US"/>
          </a:p>
        </p:txBody>
      </p:sp>
    </p:spTree>
    <p:extLst>
      <p:ext uri="{BB962C8B-B14F-4D97-AF65-F5344CB8AC3E}">
        <p14:creationId xmlns:p14="http://schemas.microsoft.com/office/powerpoint/2010/main" val="3363092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38B3B-412C-A287-9313-1039B44C4A27}"/>
              </a:ext>
            </a:extLst>
          </p:cNvPr>
          <p:cNvSpPr txBox="1">
            <a:spLocks noGrp="1"/>
          </p:cNvSpPr>
          <p:nvPr>
            <p:ph type="title"/>
          </p:nvPr>
        </p:nvSpPr>
        <p:spPr>
          <a:xfrm>
            <a:off x="839784" y="365129"/>
            <a:ext cx="9447215" cy="1325559"/>
          </a:xfrm>
        </p:spPr>
        <p:txBody>
          <a:bodyPr/>
          <a:lstStyle>
            <a:lvl1pPr>
              <a:defRPr/>
            </a:lvl1pPr>
          </a:lstStyle>
          <a:p>
            <a:pPr lvl="0"/>
            <a:r>
              <a:rPr lang="en-US"/>
              <a:t>Click to add title</a:t>
            </a:r>
          </a:p>
        </p:txBody>
      </p:sp>
      <p:sp>
        <p:nvSpPr>
          <p:cNvPr id="3" name="Text Placeholder 2">
            <a:extLst>
              <a:ext uri="{FF2B5EF4-FFF2-40B4-BE49-F238E27FC236}">
                <a16:creationId xmlns:a16="http://schemas.microsoft.com/office/drawing/2014/main" id="{22784733-0AFC-0839-6E21-7E1AE1A12A64}"/>
              </a:ext>
            </a:extLst>
          </p:cNvPr>
          <p:cNvSpPr txBox="1">
            <a:spLocks noGrp="1"/>
          </p:cNvSpPr>
          <p:nvPr>
            <p:ph type="body" idx="1"/>
          </p:nvPr>
        </p:nvSpPr>
        <p:spPr>
          <a:xfrm>
            <a:off x="839784" y="1772820"/>
            <a:ext cx="4114800" cy="653146"/>
          </a:xfrm>
        </p:spPr>
        <p:txBody>
          <a:bodyPr anchor="ctr">
            <a:noAutofit/>
          </a:bodyPr>
          <a:lstStyle>
            <a:lvl1pPr marL="0" indent="0">
              <a:buNone/>
              <a:defRPr sz="1800" cap="all">
                <a:solidFill>
                  <a:srgbClr val="7F7F7F"/>
                </a:solidFill>
                <a:latin typeface="Posterama"/>
              </a:defRPr>
            </a:lvl1pPr>
          </a:lstStyle>
          <a:p>
            <a:pPr lvl="0"/>
            <a:r>
              <a:rPr lang="en-US"/>
              <a:t>CLICK TO add text</a:t>
            </a:r>
          </a:p>
        </p:txBody>
      </p:sp>
      <p:sp>
        <p:nvSpPr>
          <p:cNvPr id="4" name="Content Placeholder 3">
            <a:extLst>
              <a:ext uri="{FF2B5EF4-FFF2-40B4-BE49-F238E27FC236}">
                <a16:creationId xmlns:a16="http://schemas.microsoft.com/office/drawing/2014/main" id="{E2492F9C-1298-66C0-6483-5A301C3A400B}"/>
              </a:ext>
            </a:extLst>
          </p:cNvPr>
          <p:cNvSpPr txBox="1">
            <a:spLocks noGrp="1"/>
          </p:cNvSpPr>
          <p:nvPr>
            <p:ph idx="2"/>
          </p:nvPr>
        </p:nvSpPr>
        <p:spPr>
          <a:xfrm>
            <a:off x="839784" y="2505071"/>
            <a:ext cx="4114800" cy="3081966"/>
          </a:xfrm>
        </p:spPr>
        <p:txBody>
          <a:bodyPr/>
          <a:lstStyle>
            <a:lvl1pPr marL="285750" indent="-285750">
              <a:lnSpc>
                <a:spcPts val="2400"/>
              </a:lnSpc>
              <a:defRPr sz="1400"/>
            </a:lvl1pPr>
            <a:lvl2pPr marL="742950" indent="-285750">
              <a:lnSpc>
                <a:spcPts val="2400"/>
              </a:lnSpc>
              <a:spcBef>
                <a:spcPts val="1000"/>
              </a:spcBef>
              <a:defRPr sz="1400"/>
            </a:lvl2pPr>
            <a:lvl3pPr marL="1200150" indent="-285750">
              <a:lnSpc>
                <a:spcPts val="2400"/>
              </a:lnSpc>
              <a:spcBef>
                <a:spcPts val="1000"/>
              </a:spcBef>
              <a:defRPr sz="1400"/>
            </a:lvl3pPr>
            <a:lvl4pPr marL="1657350" indent="-285750">
              <a:lnSpc>
                <a:spcPts val="2400"/>
              </a:lnSpc>
              <a:spcBef>
                <a:spcPts val="1000"/>
              </a:spcBef>
              <a:defRPr sz="1400"/>
            </a:lvl4pPr>
            <a:lvl5pPr marL="2114549" indent="-285750">
              <a:lnSpc>
                <a:spcPts val="2400"/>
              </a:lnSpc>
              <a:spcBef>
                <a:spcPts val="1000"/>
              </a:spcBef>
              <a:defRPr sz="14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D93B7A-9F24-2C1F-803A-7EB3A1FE2EE6}"/>
              </a:ext>
            </a:extLst>
          </p:cNvPr>
          <p:cNvSpPr txBox="1">
            <a:spLocks noGrp="1"/>
          </p:cNvSpPr>
          <p:nvPr>
            <p:ph type="body" idx="3"/>
          </p:nvPr>
        </p:nvSpPr>
        <p:spPr>
          <a:xfrm>
            <a:off x="6172200" y="1772820"/>
            <a:ext cx="4114800" cy="653146"/>
          </a:xfrm>
        </p:spPr>
        <p:txBody>
          <a:bodyPr anchor="ctr">
            <a:noAutofit/>
          </a:bodyPr>
          <a:lstStyle>
            <a:lvl1pPr marL="0" indent="0">
              <a:buNone/>
              <a:defRPr sz="1800" cap="all">
                <a:solidFill>
                  <a:srgbClr val="7F7F7F"/>
                </a:solidFill>
                <a:latin typeface="Posterama"/>
              </a:defRPr>
            </a:lvl1pPr>
          </a:lstStyle>
          <a:p>
            <a:pPr lvl="0"/>
            <a:r>
              <a:rPr lang="en-US"/>
              <a:t>CLICK TO add text</a:t>
            </a:r>
          </a:p>
        </p:txBody>
      </p:sp>
      <p:sp>
        <p:nvSpPr>
          <p:cNvPr id="6" name="Content Placeholder 5">
            <a:extLst>
              <a:ext uri="{FF2B5EF4-FFF2-40B4-BE49-F238E27FC236}">
                <a16:creationId xmlns:a16="http://schemas.microsoft.com/office/drawing/2014/main" id="{4DD62B95-8A1C-EE57-24E9-97DA127E36FE}"/>
              </a:ext>
            </a:extLst>
          </p:cNvPr>
          <p:cNvSpPr txBox="1">
            <a:spLocks noGrp="1"/>
          </p:cNvSpPr>
          <p:nvPr>
            <p:ph idx="4"/>
          </p:nvPr>
        </p:nvSpPr>
        <p:spPr>
          <a:xfrm>
            <a:off x="6172200" y="2505071"/>
            <a:ext cx="4114800" cy="3081966"/>
          </a:xfrm>
        </p:spPr>
        <p:txBody>
          <a:bodyPr/>
          <a:lstStyle>
            <a:lvl1pPr marL="285750" indent="-285750">
              <a:lnSpc>
                <a:spcPts val="2400"/>
              </a:lnSpc>
              <a:defRPr sz="1400"/>
            </a:lvl1pPr>
            <a:lvl2pPr marL="742950" indent="-285750">
              <a:lnSpc>
                <a:spcPts val="2400"/>
              </a:lnSpc>
              <a:spcBef>
                <a:spcPts val="1000"/>
              </a:spcBef>
              <a:defRPr sz="1400"/>
            </a:lvl2pPr>
            <a:lvl3pPr marL="1200150" indent="-285750">
              <a:lnSpc>
                <a:spcPts val="2400"/>
              </a:lnSpc>
              <a:spcBef>
                <a:spcPts val="1000"/>
              </a:spcBef>
              <a:defRPr sz="1400"/>
            </a:lvl3pPr>
            <a:lvl4pPr marL="1657350" indent="-285750">
              <a:lnSpc>
                <a:spcPts val="2400"/>
              </a:lnSpc>
              <a:spcBef>
                <a:spcPts val="1000"/>
              </a:spcBef>
              <a:defRPr sz="1400"/>
            </a:lvl4pPr>
            <a:lvl5pPr marL="2114549" indent="-285750">
              <a:lnSpc>
                <a:spcPts val="2400"/>
              </a:lnSpc>
              <a:spcBef>
                <a:spcPts val="1000"/>
              </a:spcBef>
              <a:defRPr sz="14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7" name="Rectangle 9">
            <a:extLst>
              <a:ext uri="{FF2B5EF4-FFF2-40B4-BE49-F238E27FC236}">
                <a16:creationId xmlns:a16="http://schemas.microsoft.com/office/drawing/2014/main" id="{475A513C-28D7-2837-60F1-CE15A977B2B6}"/>
              </a:ext>
            </a:extLst>
          </p:cNvPr>
          <p:cNvSpPr/>
          <p:nvPr/>
        </p:nvSpPr>
        <p:spPr>
          <a:xfrm flipH="1">
            <a:off x="-5212" y="5943600"/>
            <a:ext cx="12213595" cy="938210"/>
          </a:xfrm>
          <a:custGeom>
            <a:avLst/>
            <a:gdLst>
              <a:gd name="f0" fmla="val 10800000"/>
              <a:gd name="f1" fmla="val 5400000"/>
              <a:gd name="f2" fmla="val 180"/>
              <a:gd name="f3" fmla="val w"/>
              <a:gd name="f4" fmla="val h"/>
              <a:gd name="f5" fmla="val 0"/>
              <a:gd name="f6" fmla="val 12244968"/>
              <a:gd name="f7" fmla="val 938212"/>
              <a:gd name="f8" fmla="val 421321"/>
              <a:gd name="f9" fmla="val 914400"/>
              <a:gd name="f10" fmla="val 5221"/>
              <a:gd name="f11" fmla="val 3481"/>
              <a:gd name="f12" fmla="val 765915"/>
              <a:gd name="f13" fmla="val 1740"/>
              <a:gd name="f14" fmla="val 593618"/>
              <a:gd name="f15" fmla="+- 0 0 -90"/>
              <a:gd name="f16" fmla="*/ f3 1 12244968"/>
              <a:gd name="f17" fmla="*/ f4 1 938212"/>
              <a:gd name="f18" fmla="val f5"/>
              <a:gd name="f19" fmla="val f6"/>
              <a:gd name="f20" fmla="val f7"/>
              <a:gd name="f21" fmla="*/ f15 f0 1"/>
              <a:gd name="f22" fmla="+- f20 0 f18"/>
              <a:gd name="f23" fmla="+- f19 0 f18"/>
              <a:gd name="f24" fmla="*/ f21 1 f2"/>
              <a:gd name="f25" fmla="*/ f23 1 12244968"/>
              <a:gd name="f26" fmla="*/ f22 1 938212"/>
              <a:gd name="f27" fmla="*/ 0 f22 1"/>
              <a:gd name="f28" fmla="*/ 914400 f22 1"/>
              <a:gd name="f29" fmla="*/ 938212 f22 1"/>
              <a:gd name="f30" fmla="*/ 0 f23 1"/>
              <a:gd name="f31" fmla="*/ 421321 f22 1"/>
              <a:gd name="f32" fmla="*/ 12244968 f23 1"/>
              <a:gd name="f33" fmla="*/ 5221 f23 1"/>
              <a:gd name="f34" fmla="+- f24 0 f1"/>
              <a:gd name="f35" fmla="*/ f27 1 938212"/>
              <a:gd name="f36" fmla="*/ f28 1 938212"/>
              <a:gd name="f37" fmla="*/ f29 1 938212"/>
              <a:gd name="f38" fmla="*/ f30 1 12244968"/>
              <a:gd name="f39" fmla="*/ f31 1 938212"/>
              <a:gd name="f40" fmla="*/ f32 1 12244968"/>
              <a:gd name="f41" fmla="*/ f33 1 12244968"/>
              <a:gd name="f42" fmla="*/ f18 1 f25"/>
              <a:gd name="f43" fmla="*/ f19 1 f25"/>
              <a:gd name="f44" fmla="*/ f18 1 f26"/>
              <a:gd name="f45" fmla="*/ f20 1 f26"/>
              <a:gd name="f46" fmla="*/ f38 1 f25"/>
              <a:gd name="f47" fmla="*/ f39 1 f26"/>
              <a:gd name="f48" fmla="*/ f40 1 f25"/>
              <a:gd name="f49" fmla="*/ f35 1 f26"/>
              <a:gd name="f50" fmla="*/ f36 1 f26"/>
              <a:gd name="f51" fmla="*/ f41 1 f25"/>
              <a:gd name="f52" fmla="*/ f37 1 f26"/>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7 1"/>
            </a:gdLst>
            <a:ahLst/>
            <a:cxnLst>
              <a:cxn ang="3cd4">
                <a:pos x="hc" y="t"/>
              </a:cxn>
              <a:cxn ang="0">
                <a:pos x="r" y="vc"/>
              </a:cxn>
              <a:cxn ang="cd4">
                <a:pos x="hc" y="b"/>
              </a:cxn>
              <a:cxn ang="cd2">
                <a:pos x="l" y="vc"/>
              </a:cxn>
              <a:cxn ang="f34">
                <a:pos x="f57" y="f58"/>
              </a:cxn>
              <a:cxn ang="f34">
                <a:pos x="f59" y="f60"/>
              </a:cxn>
              <a:cxn ang="f34">
                <a:pos x="f59" y="f61"/>
              </a:cxn>
              <a:cxn ang="f34">
                <a:pos x="f62" y="f63"/>
              </a:cxn>
              <a:cxn ang="f34">
                <a:pos x="f57" y="f58"/>
              </a:cxn>
            </a:cxnLst>
            <a:rect l="f53" t="f56" r="f54" b="f55"/>
            <a:pathLst>
              <a:path w="12244968" h="938212">
                <a:moveTo>
                  <a:pt x="f5" y="f8"/>
                </a:moveTo>
                <a:lnTo>
                  <a:pt x="f6" y="f5"/>
                </a:lnTo>
                <a:lnTo>
                  <a:pt x="f6" y="f9"/>
                </a:lnTo>
                <a:lnTo>
                  <a:pt x="f10" y="f7"/>
                </a:lnTo>
                <a:cubicBezTo>
                  <a:pt x="f11" y="f12"/>
                  <a:pt x="f13" y="f14"/>
                  <a:pt x="f5" y="f8"/>
                </a:cubicBezTo>
                <a:close/>
              </a:path>
            </a:pathLst>
          </a:custGeom>
          <a:solidFill>
            <a:srgbClr val="F9AA19"/>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cxnSp>
        <p:nvCxnSpPr>
          <p:cNvPr id="8" name="Straight Connector 12">
            <a:extLst>
              <a:ext uri="{FF2B5EF4-FFF2-40B4-BE49-F238E27FC236}">
                <a16:creationId xmlns:a16="http://schemas.microsoft.com/office/drawing/2014/main" id="{1AC23283-A4A3-A6D2-C273-F734B7A7E332}"/>
              </a:ext>
            </a:extLst>
          </p:cNvPr>
          <p:cNvCxnSpPr/>
          <p:nvPr/>
        </p:nvCxnSpPr>
        <p:spPr>
          <a:xfrm>
            <a:off x="-5212" y="5943600"/>
            <a:ext cx="12213595" cy="421318"/>
          </a:xfrm>
          <a:prstGeom prst="straightConnector1">
            <a:avLst/>
          </a:prstGeom>
          <a:noFill/>
          <a:ln w="22229" cap="flat">
            <a:solidFill>
              <a:srgbClr val="000000"/>
            </a:solidFill>
            <a:prstDash val="solid"/>
            <a:miter/>
          </a:ln>
        </p:spPr>
      </p:cxnSp>
      <p:sp>
        <p:nvSpPr>
          <p:cNvPr id="9" name="Date Placeholder 6">
            <a:extLst>
              <a:ext uri="{FF2B5EF4-FFF2-40B4-BE49-F238E27FC236}">
                <a16:creationId xmlns:a16="http://schemas.microsoft.com/office/drawing/2014/main" id="{F14ECDF6-B52D-950A-7349-3F24F2299B29}"/>
              </a:ext>
            </a:extLst>
          </p:cNvPr>
          <p:cNvSpPr txBox="1">
            <a:spLocks noGrp="1"/>
          </p:cNvSpPr>
          <p:nvPr>
            <p:ph type="dt" sz="half" idx="7"/>
          </p:nvPr>
        </p:nvSpPr>
        <p:spPr/>
        <p:txBody>
          <a:bodyPr/>
          <a:lstStyle>
            <a:lvl1pPr>
              <a:defRPr/>
            </a:lvl1pPr>
          </a:lstStyle>
          <a:p>
            <a:pPr lvl="0"/>
            <a:r>
              <a:rPr lang="en-US"/>
              <a:t>7/1/20XX</a:t>
            </a:r>
          </a:p>
        </p:txBody>
      </p:sp>
      <p:sp>
        <p:nvSpPr>
          <p:cNvPr id="10" name="Footer Placeholder 7">
            <a:extLst>
              <a:ext uri="{FF2B5EF4-FFF2-40B4-BE49-F238E27FC236}">
                <a16:creationId xmlns:a16="http://schemas.microsoft.com/office/drawing/2014/main" id="{A2E7239A-B39C-4202-9AC6-1F76A55D9909}"/>
              </a:ext>
            </a:extLst>
          </p:cNvPr>
          <p:cNvSpPr txBox="1">
            <a:spLocks noGrp="1"/>
          </p:cNvSpPr>
          <p:nvPr>
            <p:ph type="ftr" sz="quarter" idx="9"/>
          </p:nvPr>
        </p:nvSpPr>
        <p:spPr/>
        <p:txBody>
          <a:bodyPr/>
          <a:lstStyle>
            <a:lvl1pPr>
              <a:defRPr/>
            </a:lvl1pPr>
          </a:lstStyle>
          <a:p>
            <a:pPr lvl="0"/>
            <a:r>
              <a:rPr lang="en-US"/>
              <a:t>Pitch deck title</a:t>
            </a:r>
          </a:p>
        </p:txBody>
      </p:sp>
      <p:sp>
        <p:nvSpPr>
          <p:cNvPr id="11" name="Slide Number Placeholder 8">
            <a:extLst>
              <a:ext uri="{FF2B5EF4-FFF2-40B4-BE49-F238E27FC236}">
                <a16:creationId xmlns:a16="http://schemas.microsoft.com/office/drawing/2014/main" id="{9843664A-2CC6-37B3-F058-5E04ED1BD23F}"/>
              </a:ext>
            </a:extLst>
          </p:cNvPr>
          <p:cNvSpPr txBox="1">
            <a:spLocks noGrp="1"/>
          </p:cNvSpPr>
          <p:nvPr>
            <p:ph type="sldNum" sz="quarter" idx="8"/>
          </p:nvPr>
        </p:nvSpPr>
        <p:spPr/>
        <p:txBody>
          <a:bodyPr/>
          <a:lstStyle>
            <a:lvl1pPr>
              <a:defRPr/>
            </a:lvl1pPr>
          </a:lstStyle>
          <a:p>
            <a:pPr lvl="0"/>
            <a:fld id="{F8BA17EC-38C6-487C-8A32-FA16EB5FB722}" type="slidenum">
              <a:t>‹nr.›</a:t>
            </a:fld>
            <a:endParaRPr lang="en-US"/>
          </a:p>
        </p:txBody>
      </p:sp>
    </p:spTree>
    <p:extLst>
      <p:ext uri="{BB962C8B-B14F-4D97-AF65-F5344CB8AC3E}">
        <p14:creationId xmlns:p14="http://schemas.microsoft.com/office/powerpoint/2010/main" val="24207273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6047E-7550-57FD-BD00-F677D7152BF7}"/>
              </a:ext>
            </a:extLst>
          </p:cNvPr>
          <p:cNvSpPr txBox="1">
            <a:spLocks noGrp="1"/>
          </p:cNvSpPr>
          <p:nvPr>
            <p:ph type="title"/>
          </p:nvPr>
        </p:nvSpPr>
        <p:spPr/>
        <p:txBody>
          <a:bodyPr anchorCtr="1"/>
          <a:lstStyle>
            <a:lvl1pPr algn="ctr">
              <a:defRPr/>
            </a:lvl1pPr>
          </a:lstStyle>
          <a:p>
            <a:pPr lvl="0"/>
            <a:r>
              <a:rPr lang="en-US"/>
              <a:t>Click to add title</a:t>
            </a:r>
          </a:p>
        </p:txBody>
      </p:sp>
      <p:sp>
        <p:nvSpPr>
          <p:cNvPr id="3" name="Text Placeholder 5">
            <a:extLst>
              <a:ext uri="{FF2B5EF4-FFF2-40B4-BE49-F238E27FC236}">
                <a16:creationId xmlns:a16="http://schemas.microsoft.com/office/drawing/2014/main" id="{7FE1BB16-6037-50A9-4706-2E276A0FD434}"/>
              </a:ext>
            </a:extLst>
          </p:cNvPr>
          <p:cNvSpPr txBox="1">
            <a:spLocks noGrp="1"/>
          </p:cNvSpPr>
          <p:nvPr>
            <p:ph type="body" idx="4294967295"/>
          </p:nvPr>
        </p:nvSpPr>
        <p:spPr>
          <a:xfrm>
            <a:off x="5108999" y="2112263"/>
            <a:ext cx="2011680" cy="274320"/>
          </a:xfrm>
        </p:spPr>
        <p:txBody>
          <a:bodyPr anchorCtr="1"/>
          <a:lstStyle>
            <a:lvl1pPr marL="0" indent="0" algn="ctr">
              <a:buNone/>
              <a:defRPr sz="1200" cap="all">
                <a:solidFill>
                  <a:srgbClr val="404040"/>
                </a:solidFill>
                <a:latin typeface="Posterama"/>
              </a:defRPr>
            </a:lvl1pPr>
          </a:lstStyle>
          <a:p>
            <a:pPr lvl="0"/>
            <a:r>
              <a:rPr lang="en-US"/>
              <a:t>Click to add text</a:t>
            </a:r>
          </a:p>
        </p:txBody>
      </p:sp>
      <p:sp>
        <p:nvSpPr>
          <p:cNvPr id="4" name="Text Placeholder 5">
            <a:extLst>
              <a:ext uri="{FF2B5EF4-FFF2-40B4-BE49-F238E27FC236}">
                <a16:creationId xmlns:a16="http://schemas.microsoft.com/office/drawing/2014/main" id="{F65B1F0B-FA9B-4E47-4410-0F71A31254FB}"/>
              </a:ext>
            </a:extLst>
          </p:cNvPr>
          <p:cNvSpPr txBox="1">
            <a:spLocks noGrp="1"/>
          </p:cNvSpPr>
          <p:nvPr>
            <p:ph type="body" idx="4294967295"/>
          </p:nvPr>
        </p:nvSpPr>
        <p:spPr>
          <a:xfrm>
            <a:off x="829443" y="3346704"/>
            <a:ext cx="2011680" cy="274320"/>
          </a:xfrm>
        </p:spPr>
        <p:txBody>
          <a:bodyPr/>
          <a:lstStyle>
            <a:lvl1pPr marL="0" indent="0">
              <a:buNone/>
              <a:defRPr sz="1200" cap="all">
                <a:solidFill>
                  <a:srgbClr val="404040"/>
                </a:solidFill>
                <a:latin typeface="Posterama"/>
              </a:defRPr>
            </a:lvl1pPr>
          </a:lstStyle>
          <a:p>
            <a:pPr lvl="0"/>
            <a:r>
              <a:rPr lang="en-US"/>
              <a:t>Click to add text</a:t>
            </a:r>
          </a:p>
        </p:txBody>
      </p:sp>
      <p:sp>
        <p:nvSpPr>
          <p:cNvPr id="5" name="Text Placeholder 5">
            <a:extLst>
              <a:ext uri="{FF2B5EF4-FFF2-40B4-BE49-F238E27FC236}">
                <a16:creationId xmlns:a16="http://schemas.microsoft.com/office/drawing/2014/main" id="{89617FF8-4E51-64C5-AE32-CC3675BEC6DB}"/>
              </a:ext>
            </a:extLst>
          </p:cNvPr>
          <p:cNvSpPr txBox="1">
            <a:spLocks noGrp="1"/>
          </p:cNvSpPr>
          <p:nvPr>
            <p:ph type="body" idx="4294967295"/>
          </p:nvPr>
        </p:nvSpPr>
        <p:spPr>
          <a:xfrm>
            <a:off x="9362751" y="3346704"/>
            <a:ext cx="2011680" cy="274320"/>
          </a:xfrm>
        </p:spPr>
        <p:txBody>
          <a:bodyPr/>
          <a:lstStyle>
            <a:lvl1pPr marL="0" indent="0" algn="r">
              <a:buNone/>
              <a:defRPr sz="1200" cap="all">
                <a:solidFill>
                  <a:srgbClr val="404040"/>
                </a:solidFill>
                <a:latin typeface="Posterama"/>
              </a:defRPr>
            </a:lvl1pPr>
          </a:lstStyle>
          <a:p>
            <a:pPr lvl="0"/>
            <a:r>
              <a:rPr lang="en-US"/>
              <a:t>Click to add text</a:t>
            </a:r>
          </a:p>
        </p:txBody>
      </p:sp>
      <p:sp>
        <p:nvSpPr>
          <p:cNvPr id="6" name="Text Placeholder 5">
            <a:extLst>
              <a:ext uri="{FF2B5EF4-FFF2-40B4-BE49-F238E27FC236}">
                <a16:creationId xmlns:a16="http://schemas.microsoft.com/office/drawing/2014/main" id="{5DD1C472-418D-2445-793A-2B7AA24446EE}"/>
              </a:ext>
            </a:extLst>
          </p:cNvPr>
          <p:cNvSpPr txBox="1">
            <a:spLocks noGrp="1"/>
          </p:cNvSpPr>
          <p:nvPr>
            <p:ph type="body" idx="4294967295"/>
          </p:nvPr>
        </p:nvSpPr>
        <p:spPr>
          <a:xfrm>
            <a:off x="5108999" y="5132472"/>
            <a:ext cx="2011680" cy="274320"/>
          </a:xfrm>
        </p:spPr>
        <p:txBody>
          <a:bodyPr anchorCtr="1"/>
          <a:lstStyle>
            <a:lvl1pPr marL="0" indent="0" algn="ctr">
              <a:buNone/>
              <a:defRPr sz="1200" cap="all">
                <a:solidFill>
                  <a:srgbClr val="404040"/>
                </a:solidFill>
                <a:latin typeface="Posterama"/>
              </a:defRPr>
            </a:lvl1pPr>
          </a:lstStyle>
          <a:p>
            <a:pPr lvl="0"/>
            <a:r>
              <a:rPr lang="en-US"/>
              <a:t>Click to add text</a:t>
            </a:r>
          </a:p>
        </p:txBody>
      </p:sp>
      <p:cxnSp>
        <p:nvCxnSpPr>
          <p:cNvPr id="7" name="Straight Connector 4">
            <a:extLst>
              <a:ext uri="{FF2B5EF4-FFF2-40B4-BE49-F238E27FC236}">
                <a16:creationId xmlns:a16="http://schemas.microsoft.com/office/drawing/2014/main" id="{A9313526-0161-3F82-575B-83FE3514F37C}"/>
              </a:ext>
            </a:extLst>
          </p:cNvPr>
          <p:cNvCxnSpPr/>
          <p:nvPr/>
        </p:nvCxnSpPr>
        <p:spPr>
          <a:xfrm>
            <a:off x="915927" y="3631612"/>
            <a:ext cx="10360152" cy="0"/>
          </a:xfrm>
          <a:prstGeom prst="straightConnector1">
            <a:avLst/>
          </a:prstGeom>
          <a:noFill/>
          <a:ln w="22603" cap="flat">
            <a:solidFill>
              <a:srgbClr val="000000"/>
            </a:solidFill>
            <a:prstDash val="solid"/>
            <a:miter/>
          </a:ln>
        </p:spPr>
      </p:cxnSp>
      <p:cxnSp>
        <p:nvCxnSpPr>
          <p:cNvPr id="8" name="Straight Connector 8">
            <a:extLst>
              <a:ext uri="{FF2B5EF4-FFF2-40B4-BE49-F238E27FC236}">
                <a16:creationId xmlns:a16="http://schemas.microsoft.com/office/drawing/2014/main" id="{FB0737A5-DCBA-C677-5ABA-89689364BC6C}"/>
              </a:ext>
            </a:extLst>
          </p:cNvPr>
          <p:cNvCxnSpPr/>
          <p:nvPr/>
        </p:nvCxnSpPr>
        <p:spPr>
          <a:xfrm>
            <a:off x="6096003" y="2473689"/>
            <a:ext cx="0" cy="2560320"/>
          </a:xfrm>
          <a:prstGeom prst="straightConnector1">
            <a:avLst/>
          </a:prstGeom>
          <a:noFill/>
          <a:ln w="22603" cap="flat">
            <a:solidFill>
              <a:srgbClr val="000000"/>
            </a:solidFill>
            <a:prstDash val="solid"/>
            <a:miter/>
          </a:ln>
        </p:spPr>
      </p:cxnSp>
      <p:sp>
        <p:nvSpPr>
          <p:cNvPr id="9" name="Date Placeholder 2">
            <a:extLst>
              <a:ext uri="{FF2B5EF4-FFF2-40B4-BE49-F238E27FC236}">
                <a16:creationId xmlns:a16="http://schemas.microsoft.com/office/drawing/2014/main" id="{6E4D0006-CE09-6CB5-0048-F8FCCA47B976}"/>
              </a:ext>
            </a:extLst>
          </p:cNvPr>
          <p:cNvSpPr txBox="1">
            <a:spLocks noGrp="1"/>
          </p:cNvSpPr>
          <p:nvPr>
            <p:ph type="dt" sz="half" idx="7"/>
          </p:nvPr>
        </p:nvSpPr>
        <p:spPr/>
        <p:txBody>
          <a:bodyPr/>
          <a:lstStyle>
            <a:lvl1pPr>
              <a:defRPr/>
            </a:lvl1pPr>
          </a:lstStyle>
          <a:p>
            <a:pPr lvl="0"/>
            <a:r>
              <a:rPr lang="en-US"/>
              <a:t>7/1/20XX</a:t>
            </a:r>
          </a:p>
        </p:txBody>
      </p:sp>
      <p:sp>
        <p:nvSpPr>
          <p:cNvPr id="10" name="Footer Placeholder 5">
            <a:extLst>
              <a:ext uri="{FF2B5EF4-FFF2-40B4-BE49-F238E27FC236}">
                <a16:creationId xmlns:a16="http://schemas.microsoft.com/office/drawing/2014/main" id="{10421B8B-2728-5AF0-9F08-E1CC3AF2C57F}"/>
              </a:ext>
            </a:extLst>
          </p:cNvPr>
          <p:cNvSpPr txBox="1">
            <a:spLocks noGrp="1"/>
          </p:cNvSpPr>
          <p:nvPr>
            <p:ph type="ftr" sz="quarter" idx="9"/>
          </p:nvPr>
        </p:nvSpPr>
        <p:spPr/>
        <p:txBody>
          <a:bodyPr/>
          <a:lstStyle>
            <a:lvl1pPr>
              <a:defRPr/>
            </a:lvl1pPr>
          </a:lstStyle>
          <a:p>
            <a:pPr lvl="0"/>
            <a:r>
              <a:rPr lang="en-US"/>
              <a:t>Pitch deck title</a:t>
            </a:r>
          </a:p>
        </p:txBody>
      </p:sp>
      <p:sp>
        <p:nvSpPr>
          <p:cNvPr id="11" name="Slide Number Placeholder 6">
            <a:extLst>
              <a:ext uri="{FF2B5EF4-FFF2-40B4-BE49-F238E27FC236}">
                <a16:creationId xmlns:a16="http://schemas.microsoft.com/office/drawing/2014/main" id="{103AB8E0-FB01-2BAB-27C7-30ED623E8810}"/>
              </a:ext>
            </a:extLst>
          </p:cNvPr>
          <p:cNvSpPr txBox="1">
            <a:spLocks noGrp="1"/>
          </p:cNvSpPr>
          <p:nvPr>
            <p:ph type="sldNum" sz="quarter" idx="8"/>
          </p:nvPr>
        </p:nvSpPr>
        <p:spPr/>
        <p:txBody>
          <a:bodyPr/>
          <a:lstStyle>
            <a:lvl1pPr>
              <a:defRPr/>
            </a:lvl1pPr>
          </a:lstStyle>
          <a:p>
            <a:pPr lvl="0"/>
            <a:fld id="{0C41BD67-B002-453B-9FC0-076966ADF722}" type="slidenum">
              <a:t>‹nr.›</a:t>
            </a:fld>
            <a:endParaRPr lang="en-US"/>
          </a:p>
        </p:txBody>
      </p:sp>
    </p:spTree>
    <p:extLst>
      <p:ext uri="{BB962C8B-B14F-4D97-AF65-F5344CB8AC3E}">
        <p14:creationId xmlns:p14="http://schemas.microsoft.com/office/powerpoint/2010/main" val="29311364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3_Growth Strategy">
    <p:bg>
      <p:bgPr>
        <a:solidFill>
          <a:srgbClr val="FAD6D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2E345-9609-B7A0-20B5-A2793DBEB36C}"/>
              </a:ext>
            </a:extLst>
          </p:cNvPr>
          <p:cNvSpPr txBox="1">
            <a:spLocks noGrp="1"/>
          </p:cNvSpPr>
          <p:nvPr>
            <p:ph type="title"/>
          </p:nvPr>
        </p:nvSpPr>
        <p:spPr>
          <a:xfrm>
            <a:off x="685800" y="136529"/>
            <a:ext cx="10847764" cy="1207638"/>
          </a:xfrm>
        </p:spPr>
        <p:txBody>
          <a:bodyPr anchorCtr="1"/>
          <a:lstStyle>
            <a:lvl1pPr algn="ctr">
              <a:defRPr/>
            </a:lvl1pPr>
          </a:lstStyle>
          <a:p>
            <a:pPr lvl="0"/>
            <a:r>
              <a:rPr lang="en-US"/>
              <a:t>CLICK TO add TITLE</a:t>
            </a:r>
          </a:p>
        </p:txBody>
      </p:sp>
      <p:sp>
        <p:nvSpPr>
          <p:cNvPr id="3" name="Text Placeholder 9">
            <a:extLst>
              <a:ext uri="{FF2B5EF4-FFF2-40B4-BE49-F238E27FC236}">
                <a16:creationId xmlns:a16="http://schemas.microsoft.com/office/drawing/2014/main" id="{A8160F0E-0216-47BA-6079-5216BE06A638}"/>
              </a:ext>
            </a:extLst>
          </p:cNvPr>
          <p:cNvSpPr txBox="1">
            <a:spLocks noGrp="1"/>
          </p:cNvSpPr>
          <p:nvPr>
            <p:ph type="body" idx="4294967295"/>
          </p:nvPr>
        </p:nvSpPr>
        <p:spPr>
          <a:xfrm>
            <a:off x="685800" y="1389888"/>
            <a:ext cx="10847764" cy="504227"/>
          </a:xfrm>
        </p:spPr>
        <p:txBody>
          <a:bodyPr anchor="ctr" anchorCtr="1">
            <a:noAutofit/>
          </a:bodyPr>
          <a:lstStyle>
            <a:lvl1pPr marL="0" indent="0" algn="ctr">
              <a:lnSpc>
                <a:spcPct val="100000"/>
              </a:lnSpc>
              <a:spcBef>
                <a:spcPts val="0"/>
              </a:spcBef>
              <a:buNone/>
              <a:defRPr sz="1800">
                <a:latin typeface="Posterama"/>
              </a:defRPr>
            </a:lvl1pPr>
          </a:lstStyle>
          <a:p>
            <a:pPr lvl="0"/>
            <a:r>
              <a:rPr lang="en-US"/>
              <a:t>Click to add subtitle</a:t>
            </a:r>
          </a:p>
        </p:txBody>
      </p:sp>
      <p:sp>
        <p:nvSpPr>
          <p:cNvPr id="4" name="Rectangle 14">
            <a:extLst>
              <a:ext uri="{FF2B5EF4-FFF2-40B4-BE49-F238E27FC236}">
                <a16:creationId xmlns:a16="http://schemas.microsoft.com/office/drawing/2014/main" id="{7CBFF56F-2D9C-7394-AC03-57A49F786CD1}"/>
              </a:ext>
            </a:extLst>
          </p:cNvPr>
          <p:cNvSpPr/>
          <p:nvPr/>
        </p:nvSpPr>
        <p:spPr>
          <a:xfrm>
            <a:off x="685800" y="2450592"/>
            <a:ext cx="3200400" cy="4178808"/>
          </a:xfrm>
          <a:prstGeom prst="rect">
            <a:avLst/>
          </a:prstGeom>
          <a:solidFill>
            <a:srgbClr val="FFFFFF"/>
          </a:solidFill>
          <a:ln w="22229"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5" name="Rectangle 7">
            <a:extLst>
              <a:ext uri="{FF2B5EF4-FFF2-40B4-BE49-F238E27FC236}">
                <a16:creationId xmlns:a16="http://schemas.microsoft.com/office/drawing/2014/main" id="{102C3733-D674-4AC5-8472-94D3F3EC6DC7}"/>
              </a:ext>
            </a:extLst>
          </p:cNvPr>
          <p:cNvSpPr/>
          <p:nvPr/>
        </p:nvSpPr>
        <p:spPr>
          <a:xfrm>
            <a:off x="8333164" y="2450592"/>
            <a:ext cx="3200400" cy="4178808"/>
          </a:xfrm>
          <a:prstGeom prst="rect">
            <a:avLst/>
          </a:prstGeom>
          <a:solidFill>
            <a:srgbClr val="FFFFFF"/>
          </a:solidFill>
          <a:ln w="22229"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6" name="Rectangle 6">
            <a:extLst>
              <a:ext uri="{FF2B5EF4-FFF2-40B4-BE49-F238E27FC236}">
                <a16:creationId xmlns:a16="http://schemas.microsoft.com/office/drawing/2014/main" id="{841F4EB2-A532-2652-D7EC-08B14FAE5FD8}"/>
              </a:ext>
            </a:extLst>
          </p:cNvPr>
          <p:cNvSpPr/>
          <p:nvPr/>
        </p:nvSpPr>
        <p:spPr>
          <a:xfrm>
            <a:off x="4499305" y="2450592"/>
            <a:ext cx="3200400" cy="4178808"/>
          </a:xfrm>
          <a:prstGeom prst="rect">
            <a:avLst/>
          </a:prstGeom>
          <a:solidFill>
            <a:srgbClr val="FFFFFF"/>
          </a:solidFill>
          <a:ln w="22229"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7" name="Text Placeholder 9">
            <a:extLst>
              <a:ext uri="{FF2B5EF4-FFF2-40B4-BE49-F238E27FC236}">
                <a16:creationId xmlns:a16="http://schemas.microsoft.com/office/drawing/2014/main" id="{280476AF-C43E-83BF-7E36-E190762DA9D1}"/>
              </a:ext>
            </a:extLst>
          </p:cNvPr>
          <p:cNvSpPr txBox="1">
            <a:spLocks noGrp="1"/>
          </p:cNvSpPr>
          <p:nvPr>
            <p:ph type="body" idx="4294967295"/>
          </p:nvPr>
        </p:nvSpPr>
        <p:spPr>
          <a:xfrm>
            <a:off x="685800" y="2450592"/>
            <a:ext cx="3200400" cy="2567004"/>
          </a:xfrm>
        </p:spPr>
        <p:txBody>
          <a:bodyPr tIns="420624" anchorCtr="1">
            <a:noAutofit/>
          </a:bodyPr>
          <a:lstStyle>
            <a:lvl1pPr marL="0" indent="0" algn="ctr">
              <a:lnSpc>
                <a:spcPts val="2600"/>
              </a:lnSpc>
              <a:spcBef>
                <a:spcPts val="0"/>
              </a:spcBef>
              <a:buNone/>
              <a:defRPr sz="1800" cap="all">
                <a:latin typeface="Posterama"/>
              </a:defRPr>
            </a:lvl1pPr>
          </a:lstStyle>
          <a:p>
            <a:pPr lvl="0"/>
            <a:r>
              <a:rPr lang="en-US"/>
              <a:t>CLICK TO add TEXT</a:t>
            </a:r>
          </a:p>
        </p:txBody>
      </p:sp>
      <p:sp>
        <p:nvSpPr>
          <p:cNvPr id="8" name="Text Placeholder 9">
            <a:extLst>
              <a:ext uri="{FF2B5EF4-FFF2-40B4-BE49-F238E27FC236}">
                <a16:creationId xmlns:a16="http://schemas.microsoft.com/office/drawing/2014/main" id="{282340ED-0480-74F6-B3F8-F5A4397663CC}"/>
              </a:ext>
            </a:extLst>
          </p:cNvPr>
          <p:cNvSpPr txBox="1">
            <a:spLocks noGrp="1"/>
          </p:cNvSpPr>
          <p:nvPr>
            <p:ph type="body" idx="4294967295"/>
          </p:nvPr>
        </p:nvSpPr>
        <p:spPr>
          <a:xfrm>
            <a:off x="875364" y="3392424"/>
            <a:ext cx="2807701" cy="1463040"/>
          </a:xfrm>
        </p:spPr>
        <p:txBody>
          <a:bodyPr anchorCtr="1"/>
          <a:lstStyle>
            <a:lvl1pPr marL="0" indent="0" algn="ctr">
              <a:lnSpc>
                <a:spcPts val="2000"/>
              </a:lnSpc>
              <a:spcBef>
                <a:spcPts val="0"/>
              </a:spcBef>
              <a:buNone/>
              <a:defRPr sz="1400"/>
            </a:lvl1pPr>
          </a:lstStyle>
          <a:p>
            <a:pPr lvl="0"/>
            <a:r>
              <a:rPr lang="en-US"/>
              <a:t>Click to add text</a:t>
            </a:r>
          </a:p>
        </p:txBody>
      </p:sp>
      <p:sp>
        <p:nvSpPr>
          <p:cNvPr id="9" name="Text Placeholder 9">
            <a:extLst>
              <a:ext uri="{FF2B5EF4-FFF2-40B4-BE49-F238E27FC236}">
                <a16:creationId xmlns:a16="http://schemas.microsoft.com/office/drawing/2014/main" id="{3FD616C0-D6C3-79CC-9B9B-FF20303D963D}"/>
              </a:ext>
            </a:extLst>
          </p:cNvPr>
          <p:cNvSpPr txBox="1">
            <a:spLocks noGrp="1"/>
          </p:cNvSpPr>
          <p:nvPr>
            <p:ph type="body" idx="4294967295"/>
          </p:nvPr>
        </p:nvSpPr>
        <p:spPr>
          <a:xfrm>
            <a:off x="4499305" y="2450592"/>
            <a:ext cx="3200400" cy="2567013"/>
          </a:xfrm>
        </p:spPr>
        <p:txBody>
          <a:bodyPr tIns="420624" anchorCtr="1">
            <a:noAutofit/>
          </a:bodyPr>
          <a:lstStyle>
            <a:lvl1pPr marL="0" indent="0" algn="ctr">
              <a:lnSpc>
                <a:spcPts val="2600"/>
              </a:lnSpc>
              <a:spcBef>
                <a:spcPts val="0"/>
              </a:spcBef>
              <a:buNone/>
              <a:defRPr sz="1800" cap="all">
                <a:latin typeface="Posterama"/>
              </a:defRPr>
            </a:lvl1pPr>
          </a:lstStyle>
          <a:p>
            <a:pPr lvl="0"/>
            <a:r>
              <a:rPr lang="en-US"/>
              <a:t>CLICK TO add TEXT</a:t>
            </a:r>
          </a:p>
        </p:txBody>
      </p:sp>
      <p:sp>
        <p:nvSpPr>
          <p:cNvPr id="10" name="Text Placeholder 9">
            <a:extLst>
              <a:ext uri="{FF2B5EF4-FFF2-40B4-BE49-F238E27FC236}">
                <a16:creationId xmlns:a16="http://schemas.microsoft.com/office/drawing/2014/main" id="{0C2AD674-D88A-3171-649F-04E86AB556CE}"/>
              </a:ext>
            </a:extLst>
          </p:cNvPr>
          <p:cNvSpPr txBox="1">
            <a:spLocks noGrp="1"/>
          </p:cNvSpPr>
          <p:nvPr>
            <p:ph type="body" idx="4294967295"/>
          </p:nvPr>
        </p:nvSpPr>
        <p:spPr>
          <a:xfrm>
            <a:off x="4731626" y="3392424"/>
            <a:ext cx="2743200" cy="1463040"/>
          </a:xfrm>
        </p:spPr>
        <p:txBody>
          <a:bodyPr anchorCtr="1"/>
          <a:lstStyle>
            <a:lvl1pPr marL="0" indent="0" algn="ctr">
              <a:lnSpc>
                <a:spcPts val="2000"/>
              </a:lnSpc>
              <a:spcBef>
                <a:spcPts val="0"/>
              </a:spcBef>
              <a:buNone/>
              <a:defRPr sz="1400"/>
            </a:lvl1pPr>
          </a:lstStyle>
          <a:p>
            <a:pPr lvl="0"/>
            <a:r>
              <a:rPr lang="en-US"/>
              <a:t>Click to add text</a:t>
            </a:r>
          </a:p>
        </p:txBody>
      </p:sp>
      <p:sp>
        <p:nvSpPr>
          <p:cNvPr id="11" name="Text Placeholder 9">
            <a:extLst>
              <a:ext uri="{FF2B5EF4-FFF2-40B4-BE49-F238E27FC236}">
                <a16:creationId xmlns:a16="http://schemas.microsoft.com/office/drawing/2014/main" id="{D0BCEFF0-F997-0600-CEEE-EB5831CF2C46}"/>
              </a:ext>
            </a:extLst>
          </p:cNvPr>
          <p:cNvSpPr txBox="1">
            <a:spLocks noGrp="1"/>
          </p:cNvSpPr>
          <p:nvPr>
            <p:ph type="body" idx="4294967295"/>
          </p:nvPr>
        </p:nvSpPr>
        <p:spPr>
          <a:xfrm>
            <a:off x="8333164" y="2450592"/>
            <a:ext cx="3200400" cy="2567013"/>
          </a:xfrm>
        </p:spPr>
        <p:txBody>
          <a:bodyPr tIns="420624" anchorCtr="1">
            <a:noAutofit/>
          </a:bodyPr>
          <a:lstStyle>
            <a:lvl1pPr marL="0" indent="0" algn="ctr">
              <a:lnSpc>
                <a:spcPts val="2600"/>
              </a:lnSpc>
              <a:spcBef>
                <a:spcPts val="0"/>
              </a:spcBef>
              <a:buNone/>
              <a:defRPr sz="1800" cap="all">
                <a:latin typeface="Posterama"/>
              </a:defRPr>
            </a:lvl1pPr>
          </a:lstStyle>
          <a:p>
            <a:pPr lvl="0"/>
            <a:r>
              <a:rPr lang="en-US"/>
              <a:t>CLICK TO add TEXT</a:t>
            </a:r>
          </a:p>
        </p:txBody>
      </p:sp>
      <p:sp>
        <p:nvSpPr>
          <p:cNvPr id="12" name="Text Placeholder 9">
            <a:extLst>
              <a:ext uri="{FF2B5EF4-FFF2-40B4-BE49-F238E27FC236}">
                <a16:creationId xmlns:a16="http://schemas.microsoft.com/office/drawing/2014/main" id="{F2C353AE-5BC0-F754-5EDD-5DCC4B0E62DA}"/>
              </a:ext>
            </a:extLst>
          </p:cNvPr>
          <p:cNvSpPr txBox="1">
            <a:spLocks noGrp="1"/>
          </p:cNvSpPr>
          <p:nvPr>
            <p:ph type="body" idx="4294967295"/>
          </p:nvPr>
        </p:nvSpPr>
        <p:spPr>
          <a:xfrm>
            <a:off x="8573441" y="3392424"/>
            <a:ext cx="2743200" cy="1463040"/>
          </a:xfrm>
        </p:spPr>
        <p:txBody>
          <a:bodyPr anchorCtr="1"/>
          <a:lstStyle>
            <a:lvl1pPr marL="0" indent="0" algn="ctr">
              <a:lnSpc>
                <a:spcPts val="2000"/>
              </a:lnSpc>
              <a:spcBef>
                <a:spcPts val="0"/>
              </a:spcBef>
              <a:buNone/>
              <a:defRPr sz="1400"/>
            </a:lvl1pPr>
          </a:lstStyle>
          <a:p>
            <a:pPr lvl="0"/>
            <a:r>
              <a:rPr lang="en-US"/>
              <a:t>Click to add text</a:t>
            </a:r>
          </a:p>
        </p:txBody>
      </p:sp>
      <p:grpSp>
        <p:nvGrpSpPr>
          <p:cNvPr id="13" name="Picture Placeholder 1925" descr="abstract colorful illustration of buildings">
            <a:extLst>
              <a:ext uri="{FF2B5EF4-FFF2-40B4-BE49-F238E27FC236}">
                <a16:creationId xmlns:a16="http://schemas.microsoft.com/office/drawing/2014/main" id="{7B27D46F-9AB5-64A6-0635-C2EE6AD2901B}"/>
              </a:ext>
            </a:extLst>
          </p:cNvPr>
          <p:cNvGrpSpPr/>
          <p:nvPr/>
        </p:nvGrpSpPr>
        <p:grpSpPr>
          <a:xfrm>
            <a:off x="0" y="4754880"/>
            <a:ext cx="12188951" cy="2099901"/>
            <a:chOff x="0" y="4754880"/>
            <a:chExt cx="12188951" cy="2099901"/>
          </a:xfrm>
        </p:grpSpPr>
        <p:sp>
          <p:nvSpPr>
            <p:cNvPr id="14" name="Freeform: Shape 956">
              <a:extLst>
                <a:ext uri="{FF2B5EF4-FFF2-40B4-BE49-F238E27FC236}">
                  <a16:creationId xmlns:a16="http://schemas.microsoft.com/office/drawing/2014/main" id="{D98BCD35-8C94-F9A5-A319-9EF9CFA06729}"/>
                </a:ext>
              </a:extLst>
            </p:cNvPr>
            <p:cNvSpPr/>
            <p:nvPr/>
          </p:nvSpPr>
          <p:spPr>
            <a:xfrm>
              <a:off x="8288825" y="6523110"/>
              <a:ext cx="754242" cy="330601"/>
            </a:xfrm>
            <a:custGeom>
              <a:avLst/>
              <a:gdLst>
                <a:gd name="f0" fmla="val 10800000"/>
                <a:gd name="f1" fmla="val 5400000"/>
                <a:gd name="f2" fmla="val 180"/>
                <a:gd name="f3" fmla="val w"/>
                <a:gd name="f4" fmla="val h"/>
                <a:gd name="f5" fmla="val 0"/>
                <a:gd name="f6" fmla="val 795692"/>
                <a:gd name="f7" fmla="val 330605"/>
                <a:gd name="f8" fmla="val 746389"/>
                <a:gd name="f9" fmla="val 2545"/>
                <a:gd name="f10" fmla="val 743134"/>
                <a:gd name="f11" fmla="val 4849"/>
                <a:gd name="f12" fmla="val 738605"/>
                <a:gd name="f13" fmla="val 4072"/>
                <a:gd name="f14" fmla="val 736301"/>
                <a:gd name="f15" fmla="val 817"/>
                <a:gd name="f16" fmla="val 736127"/>
                <a:gd name="f17" fmla="val 549"/>
                <a:gd name="f18" fmla="val 735953"/>
                <a:gd name="f19" fmla="val 281"/>
                <a:gd name="f20" fmla="val 735805"/>
                <a:gd name="f21" fmla="val 587759"/>
                <a:gd name="f22" fmla="val 586876"/>
                <a:gd name="f23" fmla="val 3202"/>
                <a:gd name="f24" fmla="val 583982"/>
                <a:gd name="f25" fmla="val 5439"/>
                <a:gd name="f26" fmla="val 580659"/>
                <a:gd name="f27" fmla="val 5492"/>
                <a:gd name="f28" fmla="val 577377"/>
                <a:gd name="f29" fmla="val 5425"/>
                <a:gd name="f30" fmla="val 574523"/>
                <a:gd name="f31" fmla="val 3175"/>
                <a:gd name="f32" fmla="val 573692"/>
                <a:gd name="f33" fmla="val 171759"/>
                <a:gd name="f34" fmla="val 170594"/>
                <a:gd name="f35" fmla="val 2746"/>
                <a:gd name="f36" fmla="val 167901"/>
                <a:gd name="f37" fmla="val 4528"/>
                <a:gd name="f38" fmla="val 164926"/>
                <a:gd name="f39" fmla="val 4554"/>
                <a:gd name="f40" fmla="val 163077"/>
                <a:gd name="f41" fmla="val 4568"/>
                <a:gd name="f42" fmla="val 161283"/>
                <a:gd name="f43" fmla="val 3845"/>
                <a:gd name="f44" fmla="val 159969"/>
                <a:gd name="f45" fmla="val 7503"/>
                <a:gd name="f46" fmla="val 6257"/>
                <a:gd name="f47" fmla="val 3563"/>
                <a:gd name="f48" fmla="val 4690"/>
                <a:gd name="f49" fmla="val 4139"/>
                <a:gd name="f50" fmla="val 3082"/>
                <a:gd name="f51" fmla="val 4153"/>
                <a:gd name="f52" fmla="val 2023"/>
                <a:gd name="f53" fmla="val 965"/>
                <a:gd name="f54" fmla="val 3912"/>
                <a:gd name="f55" fmla="val 3483"/>
                <a:gd name="f56" fmla="val 795693"/>
                <a:gd name="f57" fmla="+- 0 0 -90"/>
                <a:gd name="f58" fmla="*/ f3 1 795692"/>
                <a:gd name="f59" fmla="*/ f4 1 330605"/>
                <a:gd name="f60" fmla="val f5"/>
                <a:gd name="f61" fmla="val f6"/>
                <a:gd name="f62" fmla="val f7"/>
                <a:gd name="f63" fmla="*/ f57 f0 1"/>
                <a:gd name="f64" fmla="+- f62 0 f60"/>
                <a:gd name="f65" fmla="+- f61 0 f60"/>
                <a:gd name="f66" fmla="*/ f63 1 f2"/>
                <a:gd name="f67" fmla="*/ f65 1 795692"/>
                <a:gd name="f68" fmla="*/ f64 1 330605"/>
                <a:gd name="f69" fmla="*/ 746389 f65 1"/>
                <a:gd name="f70" fmla="*/ 2545 f64 1"/>
                <a:gd name="f71" fmla="*/ 736301 f65 1"/>
                <a:gd name="f72" fmla="*/ 817 f64 1"/>
                <a:gd name="f73" fmla="*/ 735805 f65 1"/>
                <a:gd name="f74" fmla="*/ 0 f64 1"/>
                <a:gd name="f75" fmla="*/ 587759 f65 1"/>
                <a:gd name="f76" fmla="*/ 580659 f65 1"/>
                <a:gd name="f77" fmla="*/ 5492 f64 1"/>
                <a:gd name="f78" fmla="*/ 573692 f65 1"/>
                <a:gd name="f79" fmla="*/ 171759 f65 1"/>
                <a:gd name="f80" fmla="*/ 164926 f65 1"/>
                <a:gd name="f81" fmla="*/ 4554 f64 1"/>
                <a:gd name="f82" fmla="*/ 159969 f65 1"/>
                <a:gd name="f83" fmla="*/ 7503 f65 1"/>
                <a:gd name="f84" fmla="*/ 3082 f65 1"/>
                <a:gd name="f85" fmla="*/ 4153 f64 1"/>
                <a:gd name="f86" fmla="*/ 0 f65 1"/>
                <a:gd name="f87" fmla="*/ 3483 f64 1"/>
                <a:gd name="f88" fmla="*/ 330605 f64 1"/>
                <a:gd name="f89" fmla="*/ 795693 f65 1"/>
                <a:gd name="f90" fmla="+- f66 0 f1"/>
                <a:gd name="f91" fmla="*/ f69 1 795692"/>
                <a:gd name="f92" fmla="*/ f70 1 330605"/>
                <a:gd name="f93" fmla="*/ f71 1 795692"/>
                <a:gd name="f94" fmla="*/ f72 1 330605"/>
                <a:gd name="f95" fmla="*/ f73 1 795692"/>
                <a:gd name="f96" fmla="*/ f74 1 330605"/>
                <a:gd name="f97" fmla="*/ f75 1 795692"/>
                <a:gd name="f98" fmla="*/ f76 1 795692"/>
                <a:gd name="f99" fmla="*/ f77 1 330605"/>
                <a:gd name="f100" fmla="*/ f78 1 795692"/>
                <a:gd name="f101" fmla="*/ f79 1 795692"/>
                <a:gd name="f102" fmla="*/ f80 1 795692"/>
                <a:gd name="f103" fmla="*/ f81 1 330605"/>
                <a:gd name="f104" fmla="*/ f82 1 795692"/>
                <a:gd name="f105" fmla="*/ f83 1 795692"/>
                <a:gd name="f106" fmla="*/ f84 1 795692"/>
                <a:gd name="f107" fmla="*/ f85 1 330605"/>
                <a:gd name="f108" fmla="*/ f86 1 795692"/>
                <a:gd name="f109" fmla="*/ f87 1 330605"/>
                <a:gd name="f110" fmla="*/ f88 1 330605"/>
                <a:gd name="f111" fmla="*/ f89 1 795692"/>
                <a:gd name="f112" fmla="*/ f60 1 f67"/>
                <a:gd name="f113" fmla="*/ f61 1 f67"/>
                <a:gd name="f114" fmla="*/ f60 1 f68"/>
                <a:gd name="f115" fmla="*/ f62 1 f68"/>
                <a:gd name="f116" fmla="*/ f91 1 f67"/>
                <a:gd name="f117" fmla="*/ f92 1 f68"/>
                <a:gd name="f118" fmla="*/ f93 1 f67"/>
                <a:gd name="f119" fmla="*/ f94 1 f68"/>
                <a:gd name="f120" fmla="*/ f95 1 f67"/>
                <a:gd name="f121" fmla="*/ f96 1 f68"/>
                <a:gd name="f122" fmla="*/ f97 1 f67"/>
                <a:gd name="f123" fmla="*/ f98 1 f67"/>
                <a:gd name="f124" fmla="*/ f99 1 f68"/>
                <a:gd name="f125" fmla="*/ f100 1 f67"/>
                <a:gd name="f126" fmla="*/ f101 1 f67"/>
                <a:gd name="f127" fmla="*/ f102 1 f67"/>
                <a:gd name="f128" fmla="*/ f103 1 f68"/>
                <a:gd name="f129" fmla="*/ f104 1 f67"/>
                <a:gd name="f130" fmla="*/ f105 1 f67"/>
                <a:gd name="f131" fmla="*/ f106 1 f67"/>
                <a:gd name="f132" fmla="*/ f107 1 f68"/>
                <a:gd name="f133" fmla="*/ f108 1 f67"/>
                <a:gd name="f134" fmla="*/ f109 1 f68"/>
                <a:gd name="f135" fmla="*/ f110 1 f68"/>
                <a:gd name="f136" fmla="*/ f111 1 f67"/>
                <a:gd name="f137" fmla="*/ f112 f58 1"/>
                <a:gd name="f138" fmla="*/ f113 f58 1"/>
                <a:gd name="f139" fmla="*/ f115 f59 1"/>
                <a:gd name="f140" fmla="*/ f114 f59 1"/>
                <a:gd name="f141" fmla="*/ f116 f58 1"/>
                <a:gd name="f142" fmla="*/ f117 f59 1"/>
                <a:gd name="f143" fmla="*/ f118 f58 1"/>
                <a:gd name="f144" fmla="*/ f119 f59 1"/>
                <a:gd name="f145" fmla="*/ f120 f58 1"/>
                <a:gd name="f146" fmla="*/ f121 f59 1"/>
                <a:gd name="f147" fmla="*/ f122 f58 1"/>
                <a:gd name="f148" fmla="*/ f123 f58 1"/>
                <a:gd name="f149" fmla="*/ f124 f59 1"/>
                <a:gd name="f150" fmla="*/ f125 f58 1"/>
                <a:gd name="f151" fmla="*/ f126 f58 1"/>
                <a:gd name="f152" fmla="*/ f127 f58 1"/>
                <a:gd name="f153" fmla="*/ f128 f59 1"/>
                <a:gd name="f154" fmla="*/ f129 f58 1"/>
                <a:gd name="f155" fmla="*/ f130 f58 1"/>
                <a:gd name="f156" fmla="*/ f131 f58 1"/>
                <a:gd name="f157" fmla="*/ f132 f59 1"/>
                <a:gd name="f158" fmla="*/ f133 f58 1"/>
                <a:gd name="f159" fmla="*/ f134 f59 1"/>
                <a:gd name="f160" fmla="*/ f135 f59 1"/>
                <a:gd name="f161" fmla="*/ f136 f58 1"/>
              </a:gdLst>
              <a:ahLst/>
              <a:cxnLst>
                <a:cxn ang="3cd4">
                  <a:pos x="hc" y="t"/>
                </a:cxn>
                <a:cxn ang="0">
                  <a:pos x="r" y="vc"/>
                </a:cxn>
                <a:cxn ang="cd4">
                  <a:pos x="hc" y="b"/>
                </a:cxn>
                <a:cxn ang="cd2">
                  <a:pos x="l" y="vc"/>
                </a:cxn>
                <a:cxn ang="f90">
                  <a:pos x="f141" y="f142"/>
                </a:cxn>
                <a:cxn ang="f90">
                  <a:pos x="f143" y="f144"/>
                </a:cxn>
                <a:cxn ang="f90">
                  <a:pos x="f145" y="f146"/>
                </a:cxn>
                <a:cxn ang="f90">
                  <a:pos x="f147" y="f146"/>
                </a:cxn>
                <a:cxn ang="f90">
                  <a:pos x="f148" y="f149"/>
                </a:cxn>
                <a:cxn ang="f90">
                  <a:pos x="f150" y="f146"/>
                </a:cxn>
                <a:cxn ang="f90">
                  <a:pos x="f151" y="f146"/>
                </a:cxn>
                <a:cxn ang="f90">
                  <a:pos x="f152" y="f153"/>
                </a:cxn>
                <a:cxn ang="f90">
                  <a:pos x="f154" y="f142"/>
                </a:cxn>
                <a:cxn ang="f90">
                  <a:pos x="f155" y="f142"/>
                </a:cxn>
                <a:cxn ang="f90">
                  <a:pos x="f156" y="f157"/>
                </a:cxn>
                <a:cxn ang="f90">
                  <a:pos x="f158" y="f159"/>
                </a:cxn>
                <a:cxn ang="f90">
                  <a:pos x="f158" y="f160"/>
                </a:cxn>
                <a:cxn ang="f90">
                  <a:pos x="f161" y="f160"/>
                </a:cxn>
                <a:cxn ang="f90">
                  <a:pos x="f161" y="f142"/>
                </a:cxn>
              </a:cxnLst>
              <a:rect l="f137" t="f140" r="f138" b="f139"/>
              <a:pathLst>
                <a:path w="795692" h="330605">
                  <a:moveTo>
                    <a:pt x="f8" y="f9"/>
                  </a:moveTo>
                  <a:cubicBezTo>
                    <a:pt x="f10" y="f11"/>
                    <a:pt x="f12" y="f13"/>
                    <a:pt x="f14" y="f15"/>
                  </a:cubicBezTo>
                  <a:cubicBezTo>
                    <a:pt x="f16" y="f17"/>
                    <a:pt x="f18" y="f19"/>
                    <a:pt x="f20" y="f5"/>
                  </a:cubicBezTo>
                  <a:lnTo>
                    <a:pt x="f21" y="f5"/>
                  </a:lnTo>
                  <a:cubicBezTo>
                    <a:pt x="f22" y="f23"/>
                    <a:pt x="f24" y="f25"/>
                    <a:pt x="f26" y="f27"/>
                  </a:cubicBezTo>
                  <a:cubicBezTo>
                    <a:pt x="f28" y="f29"/>
                    <a:pt x="f30" y="f31"/>
                    <a:pt x="f32" y="f5"/>
                  </a:cubicBezTo>
                  <a:lnTo>
                    <a:pt x="f33" y="f5"/>
                  </a:lnTo>
                  <a:cubicBezTo>
                    <a:pt x="f34" y="f35"/>
                    <a:pt x="f36" y="f37"/>
                    <a:pt x="f38" y="f39"/>
                  </a:cubicBezTo>
                  <a:cubicBezTo>
                    <a:pt x="f40" y="f41"/>
                    <a:pt x="f42" y="f43"/>
                    <a:pt x="f44" y="f9"/>
                  </a:cubicBezTo>
                  <a:lnTo>
                    <a:pt x="f45" y="f9"/>
                  </a:lnTo>
                  <a:cubicBezTo>
                    <a:pt x="f46" y="f47"/>
                    <a:pt x="f48" y="f49"/>
                    <a:pt x="f50" y="f51"/>
                  </a:cubicBezTo>
                  <a:cubicBezTo>
                    <a:pt x="f52" y="f49"/>
                    <a:pt x="f53" y="f54"/>
                    <a:pt x="f5" y="f55"/>
                  </a:cubicBezTo>
                  <a:lnTo>
                    <a:pt x="f5" y="f7"/>
                  </a:lnTo>
                  <a:lnTo>
                    <a:pt x="f56" y="f7"/>
                  </a:lnTo>
                  <a:lnTo>
                    <a:pt x="f56"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957">
              <a:extLst>
                <a:ext uri="{FF2B5EF4-FFF2-40B4-BE49-F238E27FC236}">
                  <a16:creationId xmlns:a16="http://schemas.microsoft.com/office/drawing/2014/main" id="{11E3FADA-8916-7DA6-1329-DC25C7AB81FE}"/>
                </a:ext>
              </a:extLst>
            </p:cNvPr>
            <p:cNvSpPr/>
            <p:nvPr/>
          </p:nvSpPr>
          <p:spPr>
            <a:xfrm>
              <a:off x="9109490" y="5937043"/>
              <a:ext cx="69082" cy="541187"/>
            </a:xfrm>
            <a:custGeom>
              <a:avLst/>
              <a:gdLst>
                <a:gd name="f0" fmla="val 10800000"/>
                <a:gd name="f1" fmla="val 5400000"/>
                <a:gd name="f2" fmla="val 180"/>
                <a:gd name="f3" fmla="val w"/>
                <a:gd name="f4" fmla="val h"/>
                <a:gd name="f5" fmla="val 0"/>
                <a:gd name="f6" fmla="val 72883"/>
                <a:gd name="f7" fmla="val 541184"/>
                <a:gd name="f8" fmla="val 72884"/>
                <a:gd name="f9" fmla="val 541185"/>
                <a:gd name="f10" fmla="val 17682"/>
                <a:gd name="f11" fmla="val 804"/>
                <a:gd name="f12" fmla="val 938"/>
                <a:gd name="f13" fmla="val 1072"/>
                <a:gd name="f14" fmla="+- 0 0 -90"/>
                <a:gd name="f15" fmla="*/ f3 1 72883"/>
                <a:gd name="f16" fmla="*/ f4 1 541184"/>
                <a:gd name="f17" fmla="val f5"/>
                <a:gd name="f18" fmla="val f6"/>
                <a:gd name="f19" fmla="val f7"/>
                <a:gd name="f20" fmla="*/ f14 f0 1"/>
                <a:gd name="f21" fmla="+- f19 0 f17"/>
                <a:gd name="f22" fmla="+- f18 0 f17"/>
                <a:gd name="f23" fmla="*/ f20 1 f2"/>
                <a:gd name="f24" fmla="*/ f22 1 72883"/>
                <a:gd name="f25" fmla="*/ f21 1 541184"/>
                <a:gd name="f26" fmla="*/ 72884 f22 1"/>
                <a:gd name="f27" fmla="*/ 541185 f21 1"/>
                <a:gd name="f28" fmla="*/ 0 f21 1"/>
                <a:gd name="f29" fmla="*/ 0 f22 1"/>
                <a:gd name="f30" fmla="*/ 17682 f21 1"/>
                <a:gd name="f31" fmla="*/ 804 f22 1"/>
                <a:gd name="f32" fmla="*/ 938 f22 1"/>
                <a:gd name="f33" fmla="*/ 1072 f22 1"/>
                <a:gd name="f34" fmla="+- f23 0 f1"/>
                <a:gd name="f35" fmla="*/ f26 1 72883"/>
                <a:gd name="f36" fmla="*/ f27 1 541184"/>
                <a:gd name="f37" fmla="*/ f28 1 541184"/>
                <a:gd name="f38" fmla="*/ f29 1 72883"/>
                <a:gd name="f39" fmla="*/ f30 1 541184"/>
                <a:gd name="f40" fmla="*/ f31 1 72883"/>
                <a:gd name="f41" fmla="*/ f32 1 72883"/>
                <a:gd name="f42" fmla="*/ f33 1 72883"/>
                <a:gd name="f43" fmla="*/ f17 1 f24"/>
                <a:gd name="f44" fmla="*/ f18 1 f24"/>
                <a:gd name="f45" fmla="*/ f17 1 f25"/>
                <a:gd name="f46" fmla="*/ f19 1 f25"/>
                <a:gd name="f47" fmla="*/ f35 1 f24"/>
                <a:gd name="f48" fmla="*/ f36 1 f25"/>
                <a:gd name="f49" fmla="*/ f37 1 f25"/>
                <a:gd name="f50" fmla="*/ f38 1 f24"/>
                <a:gd name="f51" fmla="*/ f39 1 f25"/>
                <a:gd name="f52" fmla="*/ f40 1 f24"/>
                <a:gd name="f53" fmla="*/ f41 1 f24"/>
                <a:gd name="f54" fmla="*/ f42 1 f24"/>
                <a:gd name="f55" fmla="*/ f43 f15 1"/>
                <a:gd name="f56" fmla="*/ f44 f15 1"/>
                <a:gd name="f57" fmla="*/ f46 f16 1"/>
                <a:gd name="f58" fmla="*/ f45 f16 1"/>
                <a:gd name="f59" fmla="*/ f47 f15 1"/>
                <a:gd name="f60" fmla="*/ f48 f16 1"/>
                <a:gd name="f61" fmla="*/ f49 f16 1"/>
                <a:gd name="f62" fmla="*/ f50 f15 1"/>
                <a:gd name="f63" fmla="*/ f51 f16 1"/>
                <a:gd name="f64" fmla="*/ f52 f15 1"/>
                <a:gd name="f65" fmla="*/ f53 f15 1"/>
                <a:gd name="f66" fmla="*/ f54 f15 1"/>
              </a:gdLst>
              <a:ahLst/>
              <a:cxnLst>
                <a:cxn ang="3cd4">
                  <a:pos x="hc" y="t"/>
                </a:cxn>
                <a:cxn ang="0">
                  <a:pos x="r" y="vc"/>
                </a:cxn>
                <a:cxn ang="cd4">
                  <a:pos x="hc" y="b"/>
                </a:cxn>
                <a:cxn ang="cd2">
                  <a:pos x="l" y="vc"/>
                </a:cxn>
                <a:cxn ang="f34">
                  <a:pos x="f59" y="f60"/>
                </a:cxn>
                <a:cxn ang="f34">
                  <a:pos x="f59" y="f61"/>
                </a:cxn>
                <a:cxn ang="f34">
                  <a:pos x="f62" y="f63"/>
                </a:cxn>
                <a:cxn ang="f34">
                  <a:pos x="f62" y="f60"/>
                </a:cxn>
                <a:cxn ang="f34">
                  <a:pos x="f64" y="f60"/>
                </a:cxn>
                <a:cxn ang="f34">
                  <a:pos x="f65" y="f60"/>
                </a:cxn>
                <a:cxn ang="f34">
                  <a:pos x="f66" y="f60"/>
                </a:cxn>
                <a:cxn ang="f34">
                  <a:pos x="f59" y="f60"/>
                </a:cxn>
              </a:cxnLst>
              <a:rect l="f55" t="f58" r="f56" b="f57"/>
              <a:pathLst>
                <a:path w="72883" h="541184">
                  <a:moveTo>
                    <a:pt x="f8" y="f9"/>
                  </a:moveTo>
                  <a:lnTo>
                    <a:pt x="f8" y="f5"/>
                  </a:lnTo>
                  <a:lnTo>
                    <a:pt x="f5" y="f10"/>
                  </a:lnTo>
                  <a:lnTo>
                    <a:pt x="f5" y="f9"/>
                  </a:lnTo>
                  <a:lnTo>
                    <a:pt x="f11" y="f9"/>
                  </a:lnTo>
                  <a:lnTo>
                    <a:pt x="f12" y="f9"/>
                  </a:lnTo>
                  <a:lnTo>
                    <a:pt x="f13" y="f9"/>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959">
              <a:extLst>
                <a:ext uri="{FF2B5EF4-FFF2-40B4-BE49-F238E27FC236}">
                  <a16:creationId xmlns:a16="http://schemas.microsoft.com/office/drawing/2014/main" id="{6D4D55C2-AA86-BE36-DA65-2CC497C0548E}"/>
                </a:ext>
              </a:extLst>
            </p:cNvPr>
            <p:cNvSpPr/>
            <p:nvPr/>
          </p:nvSpPr>
          <p:spPr>
            <a:xfrm>
              <a:off x="9445907" y="5936248"/>
              <a:ext cx="37462" cy="535957"/>
            </a:xfrm>
            <a:custGeom>
              <a:avLst/>
              <a:gdLst>
                <a:gd name="f0" fmla="val 10800000"/>
                <a:gd name="f1" fmla="val 5400000"/>
                <a:gd name="f2" fmla="val 180"/>
                <a:gd name="f3" fmla="val w"/>
                <a:gd name="f4" fmla="val h"/>
                <a:gd name="f5" fmla="val 0"/>
                <a:gd name="f6" fmla="val 39522"/>
                <a:gd name="f7" fmla="val 535960"/>
                <a:gd name="f8" fmla="val 39523"/>
                <a:gd name="f9" fmla="val 535961"/>
                <a:gd name="f10" fmla="val 17015"/>
                <a:gd name="f11" fmla="+- 0 0 -90"/>
                <a:gd name="f12" fmla="*/ f3 1 39522"/>
                <a:gd name="f13" fmla="*/ f4 1 535960"/>
                <a:gd name="f14" fmla="val f5"/>
                <a:gd name="f15" fmla="val f6"/>
                <a:gd name="f16" fmla="val f7"/>
                <a:gd name="f17" fmla="*/ f11 f0 1"/>
                <a:gd name="f18" fmla="+- f16 0 f14"/>
                <a:gd name="f19" fmla="+- f15 0 f14"/>
                <a:gd name="f20" fmla="*/ f17 1 f2"/>
                <a:gd name="f21" fmla="*/ f19 1 39522"/>
                <a:gd name="f22" fmla="*/ f18 1 535960"/>
                <a:gd name="f23" fmla="*/ 39523 f19 1"/>
                <a:gd name="f24" fmla="*/ 535961 f18 1"/>
                <a:gd name="f25" fmla="*/ 0 f18 1"/>
                <a:gd name="f26" fmla="*/ 0 f19 1"/>
                <a:gd name="f27" fmla="*/ 17015 f19 1"/>
                <a:gd name="f28" fmla="+- f20 0 f1"/>
                <a:gd name="f29" fmla="*/ f23 1 39522"/>
                <a:gd name="f30" fmla="*/ f24 1 535960"/>
                <a:gd name="f31" fmla="*/ f25 1 535960"/>
                <a:gd name="f32" fmla="*/ f26 1 39522"/>
                <a:gd name="f33" fmla="*/ f27 1 39522"/>
                <a:gd name="f34" fmla="*/ f14 1 f21"/>
                <a:gd name="f35" fmla="*/ f15 1 f21"/>
                <a:gd name="f36" fmla="*/ f14 1 f22"/>
                <a:gd name="f37" fmla="*/ f16 1 f22"/>
                <a:gd name="f38" fmla="*/ f29 1 f21"/>
                <a:gd name="f39" fmla="*/ f30 1 f22"/>
                <a:gd name="f40" fmla="*/ f31 1 f22"/>
                <a:gd name="f41" fmla="*/ f32 1 f21"/>
                <a:gd name="f42" fmla="*/ f33 1 f21"/>
                <a:gd name="f43" fmla="*/ f34 f12 1"/>
                <a:gd name="f44" fmla="*/ f35 f12 1"/>
                <a:gd name="f45" fmla="*/ f37 f13 1"/>
                <a:gd name="f46" fmla="*/ f36 f13 1"/>
                <a:gd name="f47" fmla="*/ f38 f12 1"/>
                <a:gd name="f48" fmla="*/ f39 f13 1"/>
                <a:gd name="f49" fmla="*/ f40 f13 1"/>
                <a:gd name="f50" fmla="*/ f41 f12 1"/>
                <a:gd name="f51" fmla="*/ f42 f12 1"/>
              </a:gdLst>
              <a:ahLst/>
              <a:cxnLst>
                <a:cxn ang="3cd4">
                  <a:pos x="hc" y="t"/>
                </a:cxn>
                <a:cxn ang="0">
                  <a:pos x="r" y="vc"/>
                </a:cxn>
                <a:cxn ang="cd4">
                  <a:pos x="hc" y="b"/>
                </a:cxn>
                <a:cxn ang="cd2">
                  <a:pos x="l" y="vc"/>
                </a:cxn>
                <a:cxn ang="f28">
                  <a:pos x="f47" y="f48"/>
                </a:cxn>
                <a:cxn ang="f28">
                  <a:pos x="f47" y="f49"/>
                </a:cxn>
                <a:cxn ang="f28">
                  <a:pos x="f50" y="f49"/>
                </a:cxn>
                <a:cxn ang="f28">
                  <a:pos x="f50" y="f48"/>
                </a:cxn>
                <a:cxn ang="f28">
                  <a:pos x="f51" y="f48"/>
                </a:cxn>
                <a:cxn ang="f28">
                  <a:pos x="f47" y="f48"/>
                </a:cxn>
              </a:cxnLst>
              <a:rect l="f43" t="f46" r="f44" b="f45"/>
              <a:pathLst>
                <a:path w="39522" h="535960">
                  <a:moveTo>
                    <a:pt x="f8" y="f9"/>
                  </a:moveTo>
                  <a:lnTo>
                    <a:pt x="f8" y="f5"/>
                  </a:lnTo>
                  <a:lnTo>
                    <a:pt x="f5" y="f5"/>
                  </a:lnTo>
                  <a:lnTo>
                    <a:pt x="f5" y="f9"/>
                  </a:lnTo>
                  <a:lnTo>
                    <a:pt x="f10" y="f9"/>
                  </a:lnTo>
                  <a:lnTo>
                    <a:pt x="f8" y="f9"/>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960">
              <a:extLst>
                <a:ext uri="{FF2B5EF4-FFF2-40B4-BE49-F238E27FC236}">
                  <a16:creationId xmlns:a16="http://schemas.microsoft.com/office/drawing/2014/main" id="{D43EE677-A7DE-534F-CAFA-B2DC90B0630A}"/>
                </a:ext>
              </a:extLst>
            </p:cNvPr>
            <p:cNvSpPr/>
            <p:nvPr/>
          </p:nvSpPr>
          <p:spPr>
            <a:xfrm>
              <a:off x="5879025" y="6503816"/>
              <a:ext cx="22101" cy="349895"/>
            </a:xfrm>
            <a:custGeom>
              <a:avLst/>
              <a:gdLst>
                <a:gd name="f0" fmla="val 10800000"/>
                <a:gd name="f1" fmla="val 5400000"/>
                <a:gd name="f2" fmla="val 180"/>
                <a:gd name="f3" fmla="val w"/>
                <a:gd name="f4" fmla="val h"/>
                <a:gd name="f5" fmla="val 0"/>
                <a:gd name="f6" fmla="val 23311"/>
                <a:gd name="f7" fmla="val 349894"/>
                <a:gd name="f8" fmla="val 23312"/>
                <a:gd name="f9" fmla="val 76757"/>
                <a:gd name="f10" fmla="val 72872"/>
                <a:gd name="f11" fmla="val 3470"/>
                <a:gd name="f12" fmla="val 73462"/>
                <a:gd name="f13" fmla="val 6015"/>
                <a:gd name="f14" fmla="val 76449"/>
                <a:gd name="f15" fmla="val 6029"/>
                <a:gd name="f16" fmla="val 79972"/>
                <a:gd name="f17" fmla="val 349895"/>
                <a:gd name="f18" fmla="+- 0 0 -90"/>
                <a:gd name="f19" fmla="*/ f3 1 23311"/>
                <a:gd name="f20" fmla="*/ f4 1 349894"/>
                <a:gd name="f21" fmla="val f5"/>
                <a:gd name="f22" fmla="val f6"/>
                <a:gd name="f23" fmla="val f7"/>
                <a:gd name="f24" fmla="*/ f18 f0 1"/>
                <a:gd name="f25" fmla="+- f23 0 f21"/>
                <a:gd name="f26" fmla="+- f22 0 f21"/>
                <a:gd name="f27" fmla="*/ f24 1 f2"/>
                <a:gd name="f28" fmla="*/ f26 1 23311"/>
                <a:gd name="f29" fmla="*/ f25 1 349894"/>
                <a:gd name="f30" fmla="*/ 23312 f26 1"/>
                <a:gd name="f31" fmla="*/ 76757 f25 1"/>
                <a:gd name="f32" fmla="*/ 0 f25 1"/>
                <a:gd name="f33" fmla="*/ 0 f26 1"/>
                <a:gd name="f34" fmla="*/ 72872 f25 1"/>
                <a:gd name="f35" fmla="*/ 6029 f26 1"/>
                <a:gd name="f36" fmla="*/ 79972 f25 1"/>
                <a:gd name="f37" fmla="*/ 349895 f25 1"/>
                <a:gd name="f38" fmla="+- f27 0 f1"/>
                <a:gd name="f39" fmla="*/ f30 1 23311"/>
                <a:gd name="f40" fmla="*/ f31 1 349894"/>
                <a:gd name="f41" fmla="*/ f32 1 349894"/>
                <a:gd name="f42" fmla="*/ f33 1 23311"/>
                <a:gd name="f43" fmla="*/ f34 1 349894"/>
                <a:gd name="f44" fmla="*/ f35 1 23311"/>
                <a:gd name="f45" fmla="*/ f36 1 349894"/>
                <a:gd name="f46" fmla="*/ f37 1 349894"/>
                <a:gd name="f47" fmla="*/ f21 1 f28"/>
                <a:gd name="f48" fmla="*/ f22 1 f28"/>
                <a:gd name="f49" fmla="*/ f21 1 f29"/>
                <a:gd name="f50" fmla="*/ f23 1 f29"/>
                <a:gd name="f51" fmla="*/ f39 1 f28"/>
                <a:gd name="f52" fmla="*/ f40 1 f29"/>
                <a:gd name="f53" fmla="*/ f41 1 f29"/>
                <a:gd name="f54" fmla="*/ f42 1 f28"/>
                <a:gd name="f55" fmla="*/ f43 1 f29"/>
                <a:gd name="f56" fmla="*/ f44 1 f28"/>
                <a:gd name="f57" fmla="*/ f45 1 f29"/>
                <a:gd name="f58" fmla="*/ f46 1 f29"/>
                <a:gd name="f59" fmla="*/ f47 f19 1"/>
                <a:gd name="f60" fmla="*/ f48 f19 1"/>
                <a:gd name="f61" fmla="*/ f50 f20 1"/>
                <a:gd name="f62" fmla="*/ f49 f20 1"/>
                <a:gd name="f63" fmla="*/ f51 f19 1"/>
                <a:gd name="f64" fmla="*/ f52 f20 1"/>
                <a:gd name="f65" fmla="*/ f53 f20 1"/>
                <a:gd name="f66" fmla="*/ f54 f19 1"/>
                <a:gd name="f67" fmla="*/ f55 f20 1"/>
                <a:gd name="f68" fmla="*/ f56 f19 1"/>
                <a:gd name="f69" fmla="*/ f57 f20 1"/>
                <a:gd name="f70" fmla="*/ f58 f20 1"/>
              </a:gdLst>
              <a:ahLst/>
              <a:cxnLst>
                <a:cxn ang="3cd4">
                  <a:pos x="hc" y="t"/>
                </a:cxn>
                <a:cxn ang="0">
                  <a:pos x="r" y="vc"/>
                </a:cxn>
                <a:cxn ang="cd4">
                  <a:pos x="hc" y="b"/>
                </a:cxn>
                <a:cxn ang="cd2">
                  <a:pos x="l" y="vc"/>
                </a:cxn>
                <a:cxn ang="f38">
                  <a:pos x="f63" y="f64"/>
                </a:cxn>
                <a:cxn ang="f38">
                  <a:pos x="f63" y="f65"/>
                </a:cxn>
                <a:cxn ang="f38">
                  <a:pos x="f66" y="f65"/>
                </a:cxn>
                <a:cxn ang="f38">
                  <a:pos x="f66" y="f67"/>
                </a:cxn>
                <a:cxn ang="f38">
                  <a:pos x="f68" y="f69"/>
                </a:cxn>
                <a:cxn ang="f38">
                  <a:pos x="f68" y="f70"/>
                </a:cxn>
                <a:cxn ang="f38">
                  <a:pos x="f63" y="f70"/>
                </a:cxn>
                <a:cxn ang="f38">
                  <a:pos x="f63" y="f64"/>
                </a:cxn>
              </a:cxnLst>
              <a:rect l="f59" t="f62" r="f60" b="f61"/>
              <a:pathLst>
                <a:path w="23311" h="349894">
                  <a:moveTo>
                    <a:pt x="f8" y="f9"/>
                  </a:moveTo>
                  <a:lnTo>
                    <a:pt x="f8" y="f5"/>
                  </a:lnTo>
                  <a:lnTo>
                    <a:pt x="f5" y="f5"/>
                  </a:lnTo>
                  <a:lnTo>
                    <a:pt x="f5" y="f10"/>
                  </a:lnTo>
                  <a:cubicBezTo>
                    <a:pt x="f11" y="f12"/>
                    <a:pt x="f13" y="f14"/>
                    <a:pt x="f15" y="f16"/>
                  </a:cubicBezTo>
                  <a:lnTo>
                    <a:pt x="f15" y="f17"/>
                  </a:lnTo>
                  <a:lnTo>
                    <a:pt x="f8" y="f17"/>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961">
              <a:extLst>
                <a:ext uri="{FF2B5EF4-FFF2-40B4-BE49-F238E27FC236}">
                  <a16:creationId xmlns:a16="http://schemas.microsoft.com/office/drawing/2014/main" id="{9029D192-6360-59EA-7AE2-C24E37659F7C}"/>
                </a:ext>
              </a:extLst>
            </p:cNvPr>
            <p:cNvSpPr/>
            <p:nvPr/>
          </p:nvSpPr>
          <p:spPr>
            <a:xfrm>
              <a:off x="5501332" y="6107369"/>
              <a:ext cx="439917" cy="469050"/>
            </a:xfrm>
            <a:custGeom>
              <a:avLst/>
              <a:gdLst>
                <a:gd name="f0" fmla="val 10800000"/>
                <a:gd name="f1" fmla="val 5400000"/>
                <a:gd name="f2" fmla="val 180"/>
                <a:gd name="f3" fmla="val w"/>
                <a:gd name="f4" fmla="val h"/>
                <a:gd name="f5" fmla="val 0"/>
                <a:gd name="f6" fmla="val 395903"/>
                <a:gd name="f7" fmla="val 72604"/>
                <a:gd name="f8" fmla="val 395904"/>
                <a:gd name="f9" fmla="val 72605"/>
                <a:gd name="f10" fmla="val 34968"/>
                <a:gd name="f11" fmla="val 536"/>
                <a:gd name="f12" fmla="val 34834"/>
                <a:gd name="f13" fmla="+- 0 0 -90"/>
                <a:gd name="f14" fmla="*/ f3 1 395903"/>
                <a:gd name="f15" fmla="*/ f4 1 72604"/>
                <a:gd name="f16" fmla="val f5"/>
                <a:gd name="f17" fmla="val f6"/>
                <a:gd name="f18" fmla="val f7"/>
                <a:gd name="f19" fmla="*/ f13 f0 1"/>
                <a:gd name="f20" fmla="+- f18 0 f16"/>
                <a:gd name="f21" fmla="+- f17 0 f16"/>
                <a:gd name="f22" fmla="*/ f19 1 f2"/>
                <a:gd name="f23" fmla="*/ f21 1 395903"/>
                <a:gd name="f24" fmla="*/ f20 1 72604"/>
                <a:gd name="f25" fmla="*/ 395904 f21 1"/>
                <a:gd name="f26" fmla="*/ 72605 f20 1"/>
                <a:gd name="f27" fmla="*/ 0 f20 1"/>
                <a:gd name="f28" fmla="*/ 34968 f21 1"/>
                <a:gd name="f29" fmla="*/ 0 f21 1"/>
                <a:gd name="f30" fmla="*/ 536 f20 1"/>
                <a:gd name="f31" fmla="*/ 34834 f21 1"/>
                <a:gd name="f32" fmla="+- f22 0 f1"/>
                <a:gd name="f33" fmla="*/ f25 1 395903"/>
                <a:gd name="f34" fmla="*/ f26 1 72604"/>
                <a:gd name="f35" fmla="*/ f27 1 72604"/>
                <a:gd name="f36" fmla="*/ f28 1 395903"/>
                <a:gd name="f37" fmla="*/ f29 1 395903"/>
                <a:gd name="f38" fmla="*/ f30 1 72604"/>
                <a:gd name="f39" fmla="*/ f31 1 395903"/>
                <a:gd name="f40" fmla="*/ f16 1 f23"/>
                <a:gd name="f41" fmla="*/ f17 1 f23"/>
                <a:gd name="f42" fmla="*/ f16 1 f24"/>
                <a:gd name="f43" fmla="*/ f18 1 f24"/>
                <a:gd name="f44" fmla="*/ f33 1 f23"/>
                <a:gd name="f45" fmla="*/ f34 1 f24"/>
                <a:gd name="f46" fmla="*/ f35 1 f24"/>
                <a:gd name="f47" fmla="*/ f36 1 f23"/>
                <a:gd name="f48" fmla="*/ f37 1 f23"/>
                <a:gd name="f49" fmla="*/ f38 1 f24"/>
                <a:gd name="f50" fmla="*/ f39 1 f23"/>
                <a:gd name="f51" fmla="*/ f40 f14 1"/>
                <a:gd name="f52" fmla="*/ f41 f14 1"/>
                <a:gd name="f53" fmla="*/ f43 f15 1"/>
                <a:gd name="f54" fmla="*/ f42 f15 1"/>
                <a:gd name="f55" fmla="*/ f44 f14 1"/>
                <a:gd name="f56" fmla="*/ f45 f15 1"/>
                <a:gd name="f57" fmla="*/ f46 f15 1"/>
                <a:gd name="f58" fmla="*/ f47 f14 1"/>
                <a:gd name="f59" fmla="*/ f48 f14 1"/>
                <a:gd name="f60" fmla="*/ f49 f15 1"/>
                <a:gd name="f61" fmla="*/ f50 f14 1"/>
              </a:gdLst>
              <a:ahLst/>
              <a:cxnLst>
                <a:cxn ang="3cd4">
                  <a:pos x="hc" y="t"/>
                </a:cxn>
                <a:cxn ang="0">
                  <a:pos x="r" y="vc"/>
                </a:cxn>
                <a:cxn ang="cd4">
                  <a:pos x="hc" y="b"/>
                </a:cxn>
                <a:cxn ang="cd2">
                  <a:pos x="l" y="vc"/>
                </a:cxn>
                <a:cxn ang="f32">
                  <a:pos x="f55" y="f56"/>
                </a:cxn>
                <a:cxn ang="f32">
                  <a:pos x="f55" y="f57"/>
                </a:cxn>
                <a:cxn ang="f32">
                  <a:pos x="f58" y="f57"/>
                </a:cxn>
                <a:cxn ang="f32">
                  <a:pos x="f59" y="f60"/>
                </a:cxn>
                <a:cxn ang="f32">
                  <a:pos x="f59" y="f56"/>
                </a:cxn>
                <a:cxn ang="f32">
                  <a:pos x="f61" y="f56"/>
                </a:cxn>
                <a:cxn ang="f32">
                  <a:pos x="f55" y="f56"/>
                </a:cxn>
              </a:cxnLst>
              <a:rect l="f51" t="f54" r="f52" b="f53"/>
              <a:pathLst>
                <a:path w="395903" h="72604">
                  <a:moveTo>
                    <a:pt x="f8" y="f9"/>
                  </a:moveTo>
                  <a:lnTo>
                    <a:pt x="f8" y="f5"/>
                  </a:lnTo>
                  <a:lnTo>
                    <a:pt x="f10" y="f5"/>
                  </a:lnTo>
                  <a:lnTo>
                    <a:pt x="f5" y="f11"/>
                  </a:lnTo>
                  <a:lnTo>
                    <a:pt x="f5" y="f9"/>
                  </a:lnTo>
                  <a:lnTo>
                    <a:pt x="f12" y="f9"/>
                  </a:lnTo>
                  <a:lnTo>
                    <a:pt x="f8" y="f9"/>
                  </a:lnTo>
                  <a:close/>
                </a:path>
              </a:pathLst>
            </a:custGeom>
            <a:solidFill>
              <a:srgbClr val="BD660B"/>
            </a:solidFill>
            <a:ln w="12701" cap="flat">
              <a:solidFill>
                <a:srgbClr val="00000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962">
              <a:extLst>
                <a:ext uri="{FF2B5EF4-FFF2-40B4-BE49-F238E27FC236}">
                  <a16:creationId xmlns:a16="http://schemas.microsoft.com/office/drawing/2014/main" id="{8B4A923C-A45D-6005-8367-1D66598D57EB}"/>
                </a:ext>
              </a:extLst>
            </p:cNvPr>
            <p:cNvSpPr/>
            <p:nvPr/>
          </p:nvSpPr>
          <p:spPr>
            <a:xfrm>
              <a:off x="7223814" y="5652793"/>
              <a:ext cx="28446" cy="203609"/>
            </a:xfrm>
            <a:custGeom>
              <a:avLst/>
              <a:gdLst>
                <a:gd name="f0" fmla="val 10800000"/>
                <a:gd name="f1" fmla="val 5400000"/>
                <a:gd name="f2" fmla="val 180"/>
                <a:gd name="f3" fmla="val w"/>
                <a:gd name="f4" fmla="val h"/>
                <a:gd name="f5" fmla="val 0"/>
                <a:gd name="f6" fmla="val 30010"/>
                <a:gd name="f7" fmla="val 203614"/>
                <a:gd name="f8" fmla="val 30011"/>
                <a:gd name="f9" fmla="val 10315"/>
                <a:gd name="f10" fmla="val 2143"/>
                <a:gd name="f11" fmla="val 10984"/>
                <a:gd name="f12" fmla="+- 0 0 -90"/>
                <a:gd name="f13" fmla="*/ f3 1 30010"/>
                <a:gd name="f14" fmla="*/ f4 1 203614"/>
                <a:gd name="f15" fmla="val f5"/>
                <a:gd name="f16" fmla="val f6"/>
                <a:gd name="f17" fmla="val f7"/>
                <a:gd name="f18" fmla="*/ f12 f0 1"/>
                <a:gd name="f19" fmla="+- f17 0 f15"/>
                <a:gd name="f20" fmla="+- f16 0 f15"/>
                <a:gd name="f21" fmla="*/ f18 1 f2"/>
                <a:gd name="f22" fmla="*/ f20 1 30010"/>
                <a:gd name="f23" fmla="*/ f19 1 203614"/>
                <a:gd name="f24" fmla="*/ 30011 f20 1"/>
                <a:gd name="f25" fmla="*/ 10315 f19 1"/>
                <a:gd name="f26" fmla="*/ 0 f19 1"/>
                <a:gd name="f27" fmla="*/ 2143 f20 1"/>
                <a:gd name="f28" fmla="*/ 0 f20 1"/>
                <a:gd name="f29" fmla="*/ 10984 f19 1"/>
                <a:gd name="f30" fmla="*/ 203614 f19 1"/>
                <a:gd name="f31" fmla="+- f21 0 f1"/>
                <a:gd name="f32" fmla="*/ f24 1 30010"/>
                <a:gd name="f33" fmla="*/ f25 1 203614"/>
                <a:gd name="f34" fmla="*/ f26 1 203614"/>
                <a:gd name="f35" fmla="*/ f27 1 30010"/>
                <a:gd name="f36" fmla="*/ f28 1 30010"/>
                <a:gd name="f37" fmla="*/ f29 1 203614"/>
                <a:gd name="f38" fmla="*/ f30 1 203614"/>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8" y="f59"/>
                </a:cxn>
                <a:cxn ang="f31">
                  <a:pos x="f58" y="f60"/>
                </a:cxn>
                <a:cxn ang="f31">
                  <a:pos x="f54" y="f60"/>
                </a:cxn>
                <a:cxn ang="f31">
                  <a:pos x="f54" y="f55"/>
                </a:cxn>
              </a:cxnLst>
              <a:rect l="f50" t="f53" r="f51" b="f52"/>
              <a:pathLst>
                <a:path w="30010" h="203614">
                  <a:moveTo>
                    <a:pt x="f8" y="f9"/>
                  </a:moveTo>
                  <a:lnTo>
                    <a:pt x="f8" y="f5"/>
                  </a:lnTo>
                  <a:lnTo>
                    <a:pt x="f10" y="f5"/>
                  </a:lnTo>
                  <a:lnTo>
                    <a:pt x="f5" y="f11"/>
                  </a:lnTo>
                  <a:lnTo>
                    <a:pt x="f5" y="f7"/>
                  </a:lnTo>
                  <a:lnTo>
                    <a:pt x="f8" y="f7"/>
                  </a:lnTo>
                  <a:lnTo>
                    <a:pt x="f8" y="f9"/>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963">
              <a:extLst>
                <a:ext uri="{FF2B5EF4-FFF2-40B4-BE49-F238E27FC236}">
                  <a16:creationId xmlns:a16="http://schemas.microsoft.com/office/drawing/2014/main" id="{E7AC6665-E062-8AFC-9864-94D7AB1E431E}"/>
                </a:ext>
              </a:extLst>
            </p:cNvPr>
            <p:cNvSpPr/>
            <p:nvPr/>
          </p:nvSpPr>
          <p:spPr>
            <a:xfrm>
              <a:off x="7494449" y="4791318"/>
              <a:ext cx="246759" cy="1016730"/>
            </a:xfrm>
            <a:custGeom>
              <a:avLst/>
              <a:gdLst>
                <a:gd name="f0" fmla="val 10800000"/>
                <a:gd name="f1" fmla="val 5400000"/>
                <a:gd name="f2" fmla="val 180"/>
                <a:gd name="f3" fmla="val w"/>
                <a:gd name="f4" fmla="val h"/>
                <a:gd name="f5" fmla="val 0"/>
                <a:gd name="f6" fmla="val 260318"/>
                <a:gd name="f7" fmla="val 1016731"/>
                <a:gd name="f8" fmla="val 154074"/>
                <a:gd name="f9" fmla="val 202275"/>
                <a:gd name="f10" fmla="val 154007"/>
                <a:gd name="f11" fmla="val 201830"/>
                <a:gd name="f12" fmla="val 201380"/>
                <a:gd name="f13" fmla="val 200935"/>
                <a:gd name="f14" fmla="val 199997"/>
                <a:gd name="f15" fmla="val 199462"/>
                <a:gd name="f16" fmla="val 161175"/>
                <a:gd name="f17" fmla="val 182449"/>
                <a:gd name="f18" fmla="val 161591"/>
                <a:gd name="f19" fmla="val 181609"/>
                <a:gd name="f20" fmla="val 162126"/>
                <a:gd name="f21" fmla="val 180842"/>
                <a:gd name="f22" fmla="val 162783"/>
                <a:gd name="f23" fmla="val 180172"/>
                <a:gd name="f24" fmla="val 163988"/>
                <a:gd name="f25" fmla="val 179368"/>
                <a:gd name="f26" fmla="val 164658"/>
                <a:gd name="f27" fmla="val 178698"/>
                <a:gd name="f28" fmla="val 165195"/>
                <a:gd name="f29" fmla="val 178564"/>
                <a:gd name="f30" fmla="val 166119"/>
                <a:gd name="f31" fmla="val 178347"/>
                <a:gd name="f32" fmla="val 167084"/>
                <a:gd name="f33" fmla="val 168008"/>
                <a:gd name="f34" fmla="val 4287"/>
                <a:gd name="f35" fmla="val 16343"/>
                <a:gd name="f36" fmla="+- 0 0 -90"/>
                <a:gd name="f37" fmla="*/ f3 1 260318"/>
                <a:gd name="f38" fmla="*/ f4 1 1016731"/>
                <a:gd name="f39" fmla="val f5"/>
                <a:gd name="f40" fmla="val f6"/>
                <a:gd name="f41" fmla="val f7"/>
                <a:gd name="f42" fmla="*/ f36 f0 1"/>
                <a:gd name="f43" fmla="+- f41 0 f39"/>
                <a:gd name="f44" fmla="+- f40 0 f39"/>
                <a:gd name="f45" fmla="*/ f42 1 f2"/>
                <a:gd name="f46" fmla="*/ f44 1 260318"/>
                <a:gd name="f47" fmla="*/ f43 1 1016731"/>
                <a:gd name="f48" fmla="*/ 154074 f44 1"/>
                <a:gd name="f49" fmla="*/ 1016731 f43 1"/>
                <a:gd name="f50" fmla="*/ 202275 f43 1"/>
                <a:gd name="f51" fmla="*/ 200935 f43 1"/>
                <a:gd name="f52" fmla="*/ 199462 f43 1"/>
                <a:gd name="f53" fmla="*/ 161175 f44 1"/>
                <a:gd name="f54" fmla="*/ 182449 f43 1"/>
                <a:gd name="f55" fmla="*/ 162783 f44 1"/>
                <a:gd name="f56" fmla="*/ 180172 f43 1"/>
                <a:gd name="f57" fmla="*/ 163988 f44 1"/>
                <a:gd name="f58" fmla="*/ 179368 f43 1"/>
                <a:gd name="f59" fmla="*/ 165195 f44 1"/>
                <a:gd name="f60" fmla="*/ 178564 f43 1"/>
                <a:gd name="f61" fmla="*/ 168008 f44 1"/>
                <a:gd name="f62" fmla="*/ 260318 f44 1"/>
                <a:gd name="f63" fmla="*/ 0 f43 1"/>
                <a:gd name="f64" fmla="*/ 4287 f44 1"/>
                <a:gd name="f65" fmla="*/ 0 f44 1"/>
                <a:gd name="f66" fmla="*/ 16343 f43 1"/>
                <a:gd name="f67" fmla="+- f45 0 f1"/>
                <a:gd name="f68" fmla="*/ f48 1 260318"/>
                <a:gd name="f69" fmla="*/ f49 1 1016731"/>
                <a:gd name="f70" fmla="*/ f50 1 1016731"/>
                <a:gd name="f71" fmla="*/ f51 1 1016731"/>
                <a:gd name="f72" fmla="*/ f52 1 1016731"/>
                <a:gd name="f73" fmla="*/ f53 1 260318"/>
                <a:gd name="f74" fmla="*/ f54 1 1016731"/>
                <a:gd name="f75" fmla="*/ f55 1 260318"/>
                <a:gd name="f76" fmla="*/ f56 1 1016731"/>
                <a:gd name="f77" fmla="*/ f57 1 260318"/>
                <a:gd name="f78" fmla="*/ f58 1 1016731"/>
                <a:gd name="f79" fmla="*/ f59 1 260318"/>
                <a:gd name="f80" fmla="*/ f60 1 1016731"/>
                <a:gd name="f81" fmla="*/ f61 1 260318"/>
                <a:gd name="f82" fmla="*/ f62 1 260318"/>
                <a:gd name="f83" fmla="*/ f63 1 1016731"/>
                <a:gd name="f84" fmla="*/ f64 1 260318"/>
                <a:gd name="f85" fmla="*/ f65 1 260318"/>
                <a:gd name="f86" fmla="*/ f66 1 1016731"/>
                <a:gd name="f87" fmla="*/ f39 1 f46"/>
                <a:gd name="f88" fmla="*/ f40 1 f46"/>
                <a:gd name="f89" fmla="*/ f39 1 f47"/>
                <a:gd name="f90" fmla="*/ f41 1 f47"/>
                <a:gd name="f91" fmla="*/ f68 1 f46"/>
                <a:gd name="f92" fmla="*/ f69 1 f47"/>
                <a:gd name="f93" fmla="*/ f70 1 f47"/>
                <a:gd name="f94" fmla="*/ f71 1 f47"/>
                <a:gd name="f95" fmla="*/ f72 1 f47"/>
                <a:gd name="f96" fmla="*/ f73 1 f46"/>
                <a:gd name="f97" fmla="*/ f74 1 f47"/>
                <a:gd name="f98" fmla="*/ f75 1 f46"/>
                <a:gd name="f99" fmla="*/ f76 1 f47"/>
                <a:gd name="f100" fmla="*/ f77 1 f46"/>
                <a:gd name="f101" fmla="*/ f78 1 f47"/>
                <a:gd name="f102" fmla="*/ f79 1 f46"/>
                <a:gd name="f103" fmla="*/ f80 1 f47"/>
                <a:gd name="f104" fmla="*/ f81 1 f46"/>
                <a:gd name="f105" fmla="*/ f82 1 f46"/>
                <a:gd name="f106" fmla="*/ f83 1 f47"/>
                <a:gd name="f107" fmla="*/ f84 1 f46"/>
                <a:gd name="f108" fmla="*/ f85 1 f46"/>
                <a:gd name="f109" fmla="*/ f86 1 f47"/>
                <a:gd name="f110" fmla="*/ f87 f37 1"/>
                <a:gd name="f111" fmla="*/ f88 f37 1"/>
                <a:gd name="f112" fmla="*/ f90 f38 1"/>
                <a:gd name="f113" fmla="*/ f89 f38 1"/>
                <a:gd name="f114" fmla="*/ f91 f37 1"/>
                <a:gd name="f115" fmla="*/ f92 f38 1"/>
                <a:gd name="f116" fmla="*/ f93 f38 1"/>
                <a:gd name="f117" fmla="*/ f94 f38 1"/>
                <a:gd name="f118" fmla="*/ f95 f38 1"/>
                <a:gd name="f119" fmla="*/ f96 f37 1"/>
                <a:gd name="f120" fmla="*/ f97 f38 1"/>
                <a:gd name="f121" fmla="*/ f98 f37 1"/>
                <a:gd name="f122" fmla="*/ f99 f38 1"/>
                <a:gd name="f123" fmla="*/ f100 f37 1"/>
                <a:gd name="f124" fmla="*/ f101 f38 1"/>
                <a:gd name="f125" fmla="*/ f102 f37 1"/>
                <a:gd name="f126" fmla="*/ f103 f38 1"/>
                <a:gd name="f127" fmla="*/ f104 f37 1"/>
                <a:gd name="f128" fmla="*/ f105 f37 1"/>
                <a:gd name="f129" fmla="*/ f106 f38 1"/>
                <a:gd name="f130" fmla="*/ f107 f37 1"/>
                <a:gd name="f131" fmla="*/ f108 f37 1"/>
                <a:gd name="f132" fmla="*/ f109 f38 1"/>
              </a:gdLst>
              <a:ahLst/>
              <a:cxnLst>
                <a:cxn ang="3cd4">
                  <a:pos x="hc" y="t"/>
                </a:cxn>
                <a:cxn ang="0">
                  <a:pos x="r" y="vc"/>
                </a:cxn>
                <a:cxn ang="cd4">
                  <a:pos x="hc" y="b"/>
                </a:cxn>
                <a:cxn ang="cd2">
                  <a:pos x="l" y="vc"/>
                </a:cxn>
                <a:cxn ang="f67">
                  <a:pos x="f114" y="f115"/>
                </a:cxn>
                <a:cxn ang="f67">
                  <a:pos x="f114" y="f116"/>
                </a:cxn>
                <a:cxn ang="f67">
                  <a:pos x="f114" y="f116"/>
                </a:cxn>
                <a:cxn ang="f67">
                  <a:pos x="f114" y="f117"/>
                </a:cxn>
                <a:cxn ang="f67">
                  <a:pos x="f114" y="f118"/>
                </a:cxn>
                <a:cxn ang="f67">
                  <a:pos x="f114" y="f118"/>
                </a:cxn>
                <a:cxn ang="f67">
                  <a:pos x="f119" y="f120"/>
                </a:cxn>
                <a:cxn ang="f67">
                  <a:pos x="f119" y="f120"/>
                </a:cxn>
                <a:cxn ang="f67">
                  <a:pos x="f121" y="f122"/>
                </a:cxn>
                <a:cxn ang="f67">
                  <a:pos x="f123" y="f124"/>
                </a:cxn>
                <a:cxn ang="f67">
                  <a:pos x="f125" y="f126"/>
                </a:cxn>
                <a:cxn ang="f67">
                  <a:pos x="f127" y="f126"/>
                </a:cxn>
                <a:cxn ang="f67">
                  <a:pos x="f128" y="f126"/>
                </a:cxn>
                <a:cxn ang="f67">
                  <a:pos x="f128" y="f129"/>
                </a:cxn>
                <a:cxn ang="f67">
                  <a:pos x="f130" y="f129"/>
                </a:cxn>
                <a:cxn ang="f67">
                  <a:pos x="f131" y="f132"/>
                </a:cxn>
                <a:cxn ang="f67">
                  <a:pos x="f131" y="f115"/>
                </a:cxn>
              </a:cxnLst>
              <a:rect l="f110" t="f113" r="f111" b="f112"/>
              <a:pathLst>
                <a:path w="260318" h="1016731">
                  <a:moveTo>
                    <a:pt x="f8" y="f7"/>
                  </a:moveTo>
                  <a:lnTo>
                    <a:pt x="f8" y="f9"/>
                  </a:lnTo>
                  <a:lnTo>
                    <a:pt x="f8" y="f9"/>
                  </a:lnTo>
                  <a:cubicBezTo>
                    <a:pt x="f10" y="f11"/>
                    <a:pt x="f10" y="f12"/>
                    <a:pt x="f8" y="f13"/>
                  </a:cubicBezTo>
                  <a:cubicBezTo>
                    <a:pt x="f8" y="f13"/>
                    <a:pt x="f8" y="f14"/>
                    <a:pt x="f8" y="f15"/>
                  </a:cubicBezTo>
                  <a:lnTo>
                    <a:pt x="f8" y="f15"/>
                  </a:lnTo>
                  <a:lnTo>
                    <a:pt x="f16" y="f17"/>
                  </a:lnTo>
                  <a:lnTo>
                    <a:pt x="f16" y="f17"/>
                  </a:lnTo>
                  <a:cubicBezTo>
                    <a:pt x="f18" y="f19"/>
                    <a:pt x="f20" y="f21"/>
                    <a:pt x="f22" y="f23"/>
                  </a:cubicBezTo>
                  <a:lnTo>
                    <a:pt x="f24" y="f25"/>
                  </a:lnTo>
                  <a:cubicBezTo>
                    <a:pt x="f24" y="f25"/>
                    <a:pt x="f26" y="f27"/>
                    <a:pt x="f28" y="f29"/>
                  </a:cubicBezTo>
                  <a:cubicBezTo>
                    <a:pt x="f30" y="f31"/>
                    <a:pt x="f32" y="f31"/>
                    <a:pt x="f33" y="f29"/>
                  </a:cubicBezTo>
                  <a:lnTo>
                    <a:pt x="f6" y="f29"/>
                  </a:lnTo>
                  <a:lnTo>
                    <a:pt x="f6" y="f5"/>
                  </a:lnTo>
                  <a:lnTo>
                    <a:pt x="f34" y="f5"/>
                  </a:lnTo>
                  <a:lnTo>
                    <a:pt x="f5" y="f35"/>
                  </a:lnTo>
                  <a:lnTo>
                    <a:pt x="f5" y="f7"/>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964">
              <a:extLst>
                <a:ext uri="{FF2B5EF4-FFF2-40B4-BE49-F238E27FC236}">
                  <a16:creationId xmlns:a16="http://schemas.microsoft.com/office/drawing/2014/main" id="{E24F8802-3014-B322-4DCE-A4D4E1629A2A}"/>
                </a:ext>
              </a:extLst>
            </p:cNvPr>
            <p:cNvSpPr/>
            <p:nvPr/>
          </p:nvSpPr>
          <p:spPr>
            <a:xfrm>
              <a:off x="8846216" y="5770540"/>
              <a:ext cx="139189" cy="747878"/>
            </a:xfrm>
            <a:custGeom>
              <a:avLst/>
              <a:gdLst>
                <a:gd name="f0" fmla="val 10800000"/>
                <a:gd name="f1" fmla="val 5400000"/>
                <a:gd name="f2" fmla="val 180"/>
                <a:gd name="f3" fmla="val w"/>
                <a:gd name="f4" fmla="val h"/>
                <a:gd name="f5" fmla="val 0"/>
                <a:gd name="f6" fmla="val 146839"/>
                <a:gd name="f7" fmla="val 747880"/>
                <a:gd name="f8" fmla="val 146840"/>
                <a:gd name="f9" fmla="val 747746"/>
                <a:gd name="f10" fmla="val 742790"/>
                <a:gd name="f11" fmla="val 741584"/>
                <a:gd name="f12" fmla="+- 0 0 -90"/>
                <a:gd name="f13" fmla="*/ f3 1 146839"/>
                <a:gd name="f14" fmla="*/ f4 1 747880"/>
                <a:gd name="f15" fmla="val f5"/>
                <a:gd name="f16" fmla="val f6"/>
                <a:gd name="f17" fmla="val f7"/>
                <a:gd name="f18" fmla="*/ f12 f0 1"/>
                <a:gd name="f19" fmla="+- f17 0 f15"/>
                <a:gd name="f20" fmla="+- f16 0 f15"/>
                <a:gd name="f21" fmla="*/ f18 1 f2"/>
                <a:gd name="f22" fmla="*/ f20 1 146839"/>
                <a:gd name="f23" fmla="*/ f19 1 747880"/>
                <a:gd name="f24" fmla="*/ 146840 f20 1"/>
                <a:gd name="f25" fmla="*/ 747880 f19 1"/>
                <a:gd name="f26" fmla="*/ 747746 f19 1"/>
                <a:gd name="f27" fmla="*/ 742790 f19 1"/>
                <a:gd name="f28" fmla="*/ 741584 f19 1"/>
                <a:gd name="f29" fmla="*/ 0 f19 1"/>
                <a:gd name="f30" fmla="*/ 0 f20 1"/>
                <a:gd name="f31" fmla="+- f21 0 f1"/>
                <a:gd name="f32" fmla="*/ f24 1 146839"/>
                <a:gd name="f33" fmla="*/ f25 1 747880"/>
                <a:gd name="f34" fmla="*/ f26 1 747880"/>
                <a:gd name="f35" fmla="*/ f27 1 747880"/>
                <a:gd name="f36" fmla="*/ f28 1 747880"/>
                <a:gd name="f37" fmla="*/ f29 1 747880"/>
                <a:gd name="f38" fmla="*/ f30 1 146839"/>
                <a:gd name="f39" fmla="*/ f15 1 f22"/>
                <a:gd name="f40" fmla="*/ f16 1 f22"/>
                <a:gd name="f41" fmla="*/ f15 1 f23"/>
                <a:gd name="f42" fmla="*/ f17 1 f23"/>
                <a:gd name="f43" fmla="*/ f32 1 f22"/>
                <a:gd name="f44" fmla="*/ f33 1 f23"/>
                <a:gd name="f45" fmla="*/ f34 1 f23"/>
                <a:gd name="f46" fmla="*/ f35 1 f23"/>
                <a:gd name="f47" fmla="*/ f36 1 f23"/>
                <a:gd name="f48" fmla="*/ f37 1 f23"/>
                <a:gd name="f49" fmla="*/ f38 1 f22"/>
                <a:gd name="f50" fmla="*/ f39 f13 1"/>
                <a:gd name="f51" fmla="*/ f40 f13 1"/>
                <a:gd name="f52" fmla="*/ f42 f14 1"/>
                <a:gd name="f53" fmla="*/ f41 f14 1"/>
                <a:gd name="f54" fmla="*/ f43 f13 1"/>
                <a:gd name="f55" fmla="*/ f44 f14 1"/>
                <a:gd name="f56" fmla="*/ f45 f14 1"/>
                <a:gd name="f57" fmla="*/ f46 f14 1"/>
                <a:gd name="f58" fmla="*/ f47 f14 1"/>
                <a:gd name="f59" fmla="*/ f48 f14 1"/>
                <a:gd name="f60" fmla="*/ f49 f13 1"/>
              </a:gdLst>
              <a:ahLst/>
              <a:cxnLst>
                <a:cxn ang="3cd4">
                  <a:pos x="hc" y="t"/>
                </a:cxn>
                <a:cxn ang="0">
                  <a:pos x="r" y="vc"/>
                </a:cxn>
                <a:cxn ang="cd4">
                  <a:pos x="hc" y="b"/>
                </a:cxn>
                <a:cxn ang="cd2">
                  <a:pos x="l" y="vc"/>
                </a:cxn>
                <a:cxn ang="f31">
                  <a:pos x="f54" y="f55"/>
                </a:cxn>
                <a:cxn ang="f31">
                  <a:pos x="f54" y="f56"/>
                </a:cxn>
                <a:cxn ang="f31">
                  <a:pos x="f54" y="f57"/>
                </a:cxn>
                <a:cxn ang="f31">
                  <a:pos x="f54" y="f58"/>
                </a:cxn>
                <a:cxn ang="f31">
                  <a:pos x="f54" y="f59"/>
                </a:cxn>
                <a:cxn ang="f31">
                  <a:pos x="f60" y="f59"/>
                </a:cxn>
                <a:cxn ang="f31">
                  <a:pos x="f60" y="f55"/>
                </a:cxn>
                <a:cxn ang="f31">
                  <a:pos x="f54" y="f55"/>
                </a:cxn>
              </a:cxnLst>
              <a:rect l="f50" t="f53" r="f51" b="f52"/>
              <a:pathLst>
                <a:path w="146839" h="747880">
                  <a:moveTo>
                    <a:pt x="f8" y="f7"/>
                  </a:moveTo>
                  <a:lnTo>
                    <a:pt x="f8" y="f9"/>
                  </a:lnTo>
                  <a:lnTo>
                    <a:pt x="f8" y="f10"/>
                  </a:lnTo>
                  <a:lnTo>
                    <a:pt x="f8" y="f11"/>
                  </a:lnTo>
                  <a:lnTo>
                    <a:pt x="f8" y="f5"/>
                  </a:lnTo>
                  <a:lnTo>
                    <a:pt x="f5" y="f5"/>
                  </a:lnTo>
                  <a:lnTo>
                    <a:pt x="f5" y="f7"/>
                  </a:lnTo>
                  <a:lnTo>
                    <a:pt x="f8" y="f7"/>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965">
              <a:extLst>
                <a:ext uri="{FF2B5EF4-FFF2-40B4-BE49-F238E27FC236}">
                  <a16:creationId xmlns:a16="http://schemas.microsoft.com/office/drawing/2014/main" id="{8E7F7B5F-D80D-5A61-C91E-1265122EE607}"/>
                </a:ext>
              </a:extLst>
            </p:cNvPr>
            <p:cNvSpPr/>
            <p:nvPr/>
          </p:nvSpPr>
          <p:spPr>
            <a:xfrm>
              <a:off x="8452018" y="5463375"/>
              <a:ext cx="16760" cy="1056516"/>
            </a:xfrm>
            <a:custGeom>
              <a:avLst/>
              <a:gdLst>
                <a:gd name="f0" fmla="val 10800000"/>
                <a:gd name="f1" fmla="val 5400000"/>
                <a:gd name="f2" fmla="val 180"/>
                <a:gd name="f3" fmla="val w"/>
                <a:gd name="f4" fmla="val h"/>
                <a:gd name="f5" fmla="val 0"/>
                <a:gd name="f6" fmla="val 17685"/>
                <a:gd name="f7" fmla="val 1056516"/>
                <a:gd name="f8" fmla="val 1055847"/>
                <a:gd name="f9" fmla="val 12190"/>
                <a:gd name="f10" fmla="val 166106"/>
                <a:gd name="f11" fmla="val 1054909"/>
                <a:gd name="f12" fmla="+- 0 0 -90"/>
                <a:gd name="f13" fmla="*/ f3 1 17685"/>
                <a:gd name="f14" fmla="*/ f4 1 1056516"/>
                <a:gd name="f15" fmla="val f5"/>
                <a:gd name="f16" fmla="val f6"/>
                <a:gd name="f17" fmla="val f7"/>
                <a:gd name="f18" fmla="*/ f12 f0 1"/>
                <a:gd name="f19" fmla="+- f17 0 f15"/>
                <a:gd name="f20" fmla="+- f16 0 f15"/>
                <a:gd name="f21" fmla="*/ f18 1 f2"/>
                <a:gd name="f22" fmla="*/ f20 1 17685"/>
                <a:gd name="f23" fmla="*/ f19 1 1056516"/>
                <a:gd name="f24" fmla="*/ 0 f20 1"/>
                <a:gd name="f25" fmla="*/ 1055847 f19 1"/>
                <a:gd name="f26" fmla="*/ 17685 f20 1"/>
                <a:gd name="f27" fmla="*/ 1056516 f19 1"/>
                <a:gd name="f28" fmla="*/ 0 f19 1"/>
                <a:gd name="f29" fmla="*/ 12190 f19 1"/>
                <a:gd name="f30" fmla="*/ 166106 f19 1"/>
                <a:gd name="f31" fmla="*/ 1054909 f19 1"/>
                <a:gd name="f32" fmla="+- f21 0 f1"/>
                <a:gd name="f33" fmla="*/ f24 1 17685"/>
                <a:gd name="f34" fmla="*/ f25 1 1056516"/>
                <a:gd name="f35" fmla="*/ f26 1 17685"/>
                <a:gd name="f36" fmla="*/ f27 1 1056516"/>
                <a:gd name="f37" fmla="*/ f28 1 1056516"/>
                <a:gd name="f38" fmla="*/ f29 1 1056516"/>
                <a:gd name="f39" fmla="*/ f30 1 1056516"/>
                <a:gd name="f40" fmla="*/ f31 1 1056516"/>
                <a:gd name="f41" fmla="*/ f15 1 f22"/>
                <a:gd name="f42" fmla="*/ f16 1 f22"/>
                <a:gd name="f43" fmla="*/ f15 1 f23"/>
                <a:gd name="f44" fmla="*/ f17 1 f23"/>
                <a:gd name="f45" fmla="*/ f33 1 f22"/>
                <a:gd name="f46" fmla="*/ f34 1 f23"/>
                <a:gd name="f47" fmla="*/ f35 1 f22"/>
                <a:gd name="f48" fmla="*/ f36 1 f23"/>
                <a:gd name="f49" fmla="*/ f37 1 f23"/>
                <a:gd name="f50" fmla="*/ f38 1 f23"/>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4 1"/>
                <a:gd name="f63" fmla="*/ f51 f14 1"/>
                <a:gd name="f64" fmla="*/ f52 f14 1"/>
              </a:gdLst>
              <a:ahLst/>
              <a:cxnLst>
                <a:cxn ang="3cd4">
                  <a:pos x="hc" y="t"/>
                </a:cxn>
                <a:cxn ang="0">
                  <a:pos x="r" y="vc"/>
                </a:cxn>
                <a:cxn ang="cd4">
                  <a:pos x="hc" y="b"/>
                </a:cxn>
                <a:cxn ang="cd2">
                  <a:pos x="l" y="vc"/>
                </a:cxn>
                <a:cxn ang="f32">
                  <a:pos x="f57" y="f58"/>
                </a:cxn>
                <a:cxn ang="f32">
                  <a:pos x="f59" y="f60"/>
                </a:cxn>
                <a:cxn ang="f32">
                  <a:pos x="f59" y="f61"/>
                </a:cxn>
                <a:cxn ang="f32">
                  <a:pos x="f57" y="f62"/>
                </a:cxn>
                <a:cxn ang="f32">
                  <a:pos x="f57" y="f63"/>
                </a:cxn>
                <a:cxn ang="f32">
                  <a:pos x="f57" y="f64"/>
                </a:cxn>
                <a:cxn ang="f32">
                  <a:pos x="f57" y="f58"/>
                </a:cxn>
              </a:cxnLst>
              <a:rect l="f53" t="f56" r="f54" b="f55"/>
              <a:pathLst>
                <a:path w="17685" h="1056516">
                  <a:moveTo>
                    <a:pt x="f5" y="f8"/>
                  </a:moveTo>
                  <a:lnTo>
                    <a:pt x="f6" y="f7"/>
                  </a:lnTo>
                  <a:lnTo>
                    <a:pt x="f6" y="f5"/>
                  </a:lnTo>
                  <a:lnTo>
                    <a:pt x="f5" y="f9"/>
                  </a:lnTo>
                  <a:lnTo>
                    <a:pt x="f5" y="f10"/>
                  </a:lnTo>
                  <a:lnTo>
                    <a:pt x="f5" y="f11"/>
                  </a:lnTo>
                  <a:lnTo>
                    <a:pt x="f5" y="f8"/>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966">
              <a:extLst>
                <a:ext uri="{FF2B5EF4-FFF2-40B4-BE49-F238E27FC236}">
                  <a16:creationId xmlns:a16="http://schemas.microsoft.com/office/drawing/2014/main" id="{A7A86A8D-BB2B-8B05-4F4C-EAF1FE845BAE}"/>
                </a:ext>
              </a:extLst>
            </p:cNvPr>
            <p:cNvSpPr/>
            <p:nvPr/>
          </p:nvSpPr>
          <p:spPr>
            <a:xfrm>
              <a:off x="8471193" y="5460961"/>
              <a:ext cx="361059" cy="1058930"/>
            </a:xfrm>
            <a:custGeom>
              <a:avLst/>
              <a:gdLst>
                <a:gd name="f0" fmla="val 10800000"/>
                <a:gd name="f1" fmla="val 5400000"/>
                <a:gd name="f2" fmla="val 180"/>
                <a:gd name="f3" fmla="val w"/>
                <a:gd name="f4" fmla="val h"/>
                <a:gd name="f5" fmla="val 0"/>
                <a:gd name="f6" fmla="val 380898"/>
                <a:gd name="f7" fmla="val 1058927"/>
                <a:gd name="f8" fmla="val 1058928"/>
                <a:gd name="f9" fmla="val 1058660"/>
                <a:gd name="f10" fmla="val 302206"/>
                <a:gd name="f11" fmla="val 1071"/>
                <a:gd name="f12" fmla="val 670"/>
                <a:gd name="f13" fmla="+- 0 0 -90"/>
                <a:gd name="f14" fmla="*/ f3 1 380898"/>
                <a:gd name="f15" fmla="*/ f4 1 1058927"/>
                <a:gd name="f16" fmla="val f5"/>
                <a:gd name="f17" fmla="val f6"/>
                <a:gd name="f18" fmla="val f7"/>
                <a:gd name="f19" fmla="*/ f13 f0 1"/>
                <a:gd name="f20" fmla="+- f18 0 f16"/>
                <a:gd name="f21" fmla="+- f17 0 f16"/>
                <a:gd name="f22" fmla="*/ f19 1 f2"/>
                <a:gd name="f23" fmla="*/ f21 1 380898"/>
                <a:gd name="f24" fmla="*/ f20 1 1058927"/>
                <a:gd name="f25" fmla="*/ 380898 f21 1"/>
                <a:gd name="f26" fmla="*/ 1058928 f20 1"/>
                <a:gd name="f27" fmla="*/ 1058660 f20 1"/>
                <a:gd name="f28" fmla="*/ 302206 f20 1"/>
                <a:gd name="f29" fmla="*/ 0 f20 1"/>
                <a:gd name="f30" fmla="*/ 1071 f21 1"/>
                <a:gd name="f31" fmla="*/ 0 f21 1"/>
                <a:gd name="f32" fmla="*/ 670 f20 1"/>
                <a:gd name="f33" fmla="+- f22 0 f1"/>
                <a:gd name="f34" fmla="*/ f25 1 380898"/>
                <a:gd name="f35" fmla="*/ f26 1 1058927"/>
                <a:gd name="f36" fmla="*/ f27 1 1058927"/>
                <a:gd name="f37" fmla="*/ f28 1 1058927"/>
                <a:gd name="f38" fmla="*/ f29 1 1058927"/>
                <a:gd name="f39" fmla="*/ f30 1 380898"/>
                <a:gd name="f40" fmla="*/ f31 1 380898"/>
                <a:gd name="f41" fmla="*/ f32 1 1058927"/>
                <a:gd name="f42" fmla="*/ f16 1 f23"/>
                <a:gd name="f43" fmla="*/ f17 1 f23"/>
                <a:gd name="f44" fmla="*/ f16 1 f24"/>
                <a:gd name="f45" fmla="*/ f18 1 f24"/>
                <a:gd name="f46" fmla="*/ f34 1 f23"/>
                <a:gd name="f47" fmla="*/ f35 1 f24"/>
                <a:gd name="f48" fmla="*/ f36 1 f24"/>
                <a:gd name="f49" fmla="*/ f37 1 f24"/>
                <a:gd name="f50" fmla="*/ f38 1 f24"/>
                <a:gd name="f51" fmla="*/ f39 1 f23"/>
                <a:gd name="f52" fmla="*/ f40 1 f23"/>
                <a:gd name="f53" fmla="*/ f41 1 f24"/>
                <a:gd name="f54" fmla="*/ f42 f14 1"/>
                <a:gd name="f55" fmla="*/ f43 f14 1"/>
                <a:gd name="f56" fmla="*/ f45 f15 1"/>
                <a:gd name="f57" fmla="*/ f44 f15 1"/>
                <a:gd name="f58" fmla="*/ f46 f14 1"/>
                <a:gd name="f59" fmla="*/ f47 f15 1"/>
                <a:gd name="f60" fmla="*/ f48 f15 1"/>
                <a:gd name="f61" fmla="*/ f49 f15 1"/>
                <a:gd name="f62" fmla="*/ f50 f15 1"/>
                <a:gd name="f63" fmla="*/ f51 f14 1"/>
                <a:gd name="f64" fmla="*/ f52 f14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63" y="f62"/>
                </a:cxn>
                <a:cxn ang="f33">
                  <a:pos x="f64" y="f65"/>
                </a:cxn>
                <a:cxn ang="f33">
                  <a:pos x="f64" y="f59"/>
                </a:cxn>
                <a:cxn ang="f33">
                  <a:pos x="f58" y="f59"/>
                </a:cxn>
              </a:cxnLst>
              <a:rect l="f54" t="f57" r="f55" b="f56"/>
              <a:pathLst>
                <a:path w="380898" h="1058927">
                  <a:moveTo>
                    <a:pt x="f6" y="f8"/>
                  </a:moveTo>
                  <a:lnTo>
                    <a:pt x="f6" y="f9"/>
                  </a:lnTo>
                  <a:lnTo>
                    <a:pt x="f6" y="f10"/>
                  </a:lnTo>
                  <a:lnTo>
                    <a:pt x="f6" y="f5"/>
                  </a:lnTo>
                  <a:lnTo>
                    <a:pt x="f11" y="f5"/>
                  </a:lnTo>
                  <a:lnTo>
                    <a:pt x="f5" y="f12"/>
                  </a:lnTo>
                  <a:lnTo>
                    <a:pt x="f5" y="f8"/>
                  </a:lnTo>
                  <a:lnTo>
                    <a:pt x="f6" y="f8"/>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967">
              <a:extLst>
                <a:ext uri="{FF2B5EF4-FFF2-40B4-BE49-F238E27FC236}">
                  <a16:creationId xmlns:a16="http://schemas.microsoft.com/office/drawing/2014/main" id="{E5305F61-9C44-A6EA-3923-63C38D31ED39}"/>
                </a:ext>
              </a:extLst>
            </p:cNvPr>
            <p:cNvSpPr/>
            <p:nvPr/>
          </p:nvSpPr>
          <p:spPr>
            <a:xfrm>
              <a:off x="8410102" y="5638857"/>
              <a:ext cx="14228" cy="872054"/>
            </a:xfrm>
            <a:custGeom>
              <a:avLst/>
              <a:gdLst>
                <a:gd name="f0" fmla="val 10800000"/>
                <a:gd name="f1" fmla="val 5400000"/>
                <a:gd name="f2" fmla="val 180"/>
                <a:gd name="f3" fmla="val w"/>
                <a:gd name="f4" fmla="val h"/>
                <a:gd name="f5" fmla="val 0"/>
                <a:gd name="f6" fmla="val 15006"/>
                <a:gd name="f7" fmla="val 872058"/>
                <a:gd name="f8" fmla="val 8707"/>
                <a:gd name="f9" fmla="+- 0 0 -90"/>
                <a:gd name="f10" fmla="*/ f3 1 15006"/>
                <a:gd name="f11" fmla="*/ f4 1 872058"/>
                <a:gd name="f12" fmla="val f5"/>
                <a:gd name="f13" fmla="val f6"/>
                <a:gd name="f14" fmla="val f7"/>
                <a:gd name="f15" fmla="*/ f9 f0 1"/>
                <a:gd name="f16" fmla="+- f14 0 f12"/>
                <a:gd name="f17" fmla="+- f13 0 f12"/>
                <a:gd name="f18" fmla="*/ f15 1 f2"/>
                <a:gd name="f19" fmla="*/ f17 1 15006"/>
                <a:gd name="f20" fmla="*/ f16 1 872058"/>
                <a:gd name="f21" fmla="*/ 15006 f17 1"/>
                <a:gd name="f22" fmla="*/ 0 f16 1"/>
                <a:gd name="f23" fmla="*/ 0 f17 1"/>
                <a:gd name="f24" fmla="*/ 8707 f16 1"/>
                <a:gd name="f25" fmla="*/ 872058 f16 1"/>
                <a:gd name="f26" fmla="+- f18 0 f1"/>
                <a:gd name="f27" fmla="*/ f21 1 15006"/>
                <a:gd name="f28" fmla="*/ f22 1 872058"/>
                <a:gd name="f29" fmla="*/ f23 1 15006"/>
                <a:gd name="f30" fmla="*/ f24 1 872058"/>
                <a:gd name="f31" fmla="*/ f25 1 872058"/>
                <a:gd name="f32" fmla="*/ f12 1 f19"/>
                <a:gd name="f33" fmla="*/ f13 1 f19"/>
                <a:gd name="f34" fmla="*/ f12 1 f20"/>
                <a:gd name="f35" fmla="*/ f14 1 f20"/>
                <a:gd name="f36" fmla="*/ f27 1 f19"/>
                <a:gd name="f37" fmla="*/ f28 1 f20"/>
                <a:gd name="f38" fmla="*/ f29 1 f19"/>
                <a:gd name="f39" fmla="*/ f30 1 f20"/>
                <a:gd name="f40" fmla="*/ f31 1 f20"/>
                <a:gd name="f41" fmla="*/ f32 f10 1"/>
                <a:gd name="f42" fmla="*/ f33 f10 1"/>
                <a:gd name="f43" fmla="*/ f35 f11 1"/>
                <a:gd name="f44" fmla="*/ f34 f11 1"/>
                <a:gd name="f45" fmla="*/ f36 f10 1"/>
                <a:gd name="f46" fmla="*/ f37 f11 1"/>
                <a:gd name="f47" fmla="*/ f38 f10 1"/>
                <a:gd name="f48" fmla="*/ f39 f11 1"/>
                <a:gd name="f49" fmla="*/ f40 f11 1"/>
              </a:gdLst>
              <a:ahLst/>
              <a:cxnLst>
                <a:cxn ang="3cd4">
                  <a:pos x="hc" y="t"/>
                </a:cxn>
                <a:cxn ang="0">
                  <a:pos x="r" y="vc"/>
                </a:cxn>
                <a:cxn ang="cd4">
                  <a:pos x="hc" y="b"/>
                </a:cxn>
                <a:cxn ang="cd2">
                  <a:pos x="l" y="vc"/>
                </a:cxn>
                <a:cxn ang="f26">
                  <a:pos x="f45" y="f46"/>
                </a:cxn>
                <a:cxn ang="f26">
                  <a:pos x="f47" y="f48"/>
                </a:cxn>
                <a:cxn ang="f26">
                  <a:pos x="f47" y="f49"/>
                </a:cxn>
                <a:cxn ang="f26">
                  <a:pos x="f45" y="f49"/>
                </a:cxn>
                <a:cxn ang="f26">
                  <a:pos x="f45" y="f46"/>
                </a:cxn>
              </a:cxnLst>
              <a:rect l="f41" t="f44" r="f42" b="f43"/>
              <a:pathLst>
                <a:path w="15006" h="872058">
                  <a:moveTo>
                    <a:pt x="f6" y="f5"/>
                  </a:moveTo>
                  <a:lnTo>
                    <a:pt x="f5" y="f8"/>
                  </a:lnTo>
                  <a:lnTo>
                    <a:pt x="f5" y="f7"/>
                  </a:lnTo>
                  <a:lnTo>
                    <a:pt x="f6" y="f7"/>
                  </a:lnTo>
                  <a:lnTo>
                    <a:pt x="f6" y="f5"/>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968">
              <a:extLst>
                <a:ext uri="{FF2B5EF4-FFF2-40B4-BE49-F238E27FC236}">
                  <a16:creationId xmlns:a16="http://schemas.microsoft.com/office/drawing/2014/main" id="{CC4F410B-014A-AB44-A354-BDE95D483242}"/>
                </a:ext>
              </a:extLst>
            </p:cNvPr>
            <p:cNvSpPr/>
            <p:nvPr/>
          </p:nvSpPr>
          <p:spPr>
            <a:xfrm>
              <a:off x="8426744" y="5636846"/>
              <a:ext cx="11301" cy="874065"/>
            </a:xfrm>
            <a:custGeom>
              <a:avLst/>
              <a:gdLst>
                <a:gd name="f0" fmla="val 10800000"/>
                <a:gd name="f1" fmla="val 5400000"/>
                <a:gd name="f2" fmla="val 180"/>
                <a:gd name="f3" fmla="val w"/>
                <a:gd name="f4" fmla="val h"/>
                <a:gd name="f5" fmla="val 0"/>
                <a:gd name="f6" fmla="val 11923"/>
                <a:gd name="f7" fmla="val 874067"/>
                <a:gd name="f8" fmla="val 804"/>
                <a:gd name="f9" fmla="val 402"/>
                <a:gd name="f10" fmla="+- 0 0 -90"/>
                <a:gd name="f11" fmla="*/ f3 1 11923"/>
                <a:gd name="f12" fmla="*/ f4 1 874067"/>
                <a:gd name="f13" fmla="val f5"/>
                <a:gd name="f14" fmla="val f6"/>
                <a:gd name="f15" fmla="val f7"/>
                <a:gd name="f16" fmla="*/ f10 f0 1"/>
                <a:gd name="f17" fmla="+- f15 0 f13"/>
                <a:gd name="f18" fmla="+- f14 0 f13"/>
                <a:gd name="f19" fmla="*/ f16 1 f2"/>
                <a:gd name="f20" fmla="*/ f18 1 11923"/>
                <a:gd name="f21" fmla="*/ f17 1 874067"/>
                <a:gd name="f22" fmla="*/ 0 f18 1"/>
                <a:gd name="f23" fmla="*/ 874067 f17 1"/>
                <a:gd name="f24" fmla="*/ 11923 f18 1"/>
                <a:gd name="f25" fmla="*/ 0 f17 1"/>
                <a:gd name="f26" fmla="*/ 804 f18 1"/>
                <a:gd name="f27" fmla="*/ 402 f17 1"/>
                <a:gd name="f28" fmla="+- f19 0 f1"/>
                <a:gd name="f29" fmla="*/ f22 1 11923"/>
                <a:gd name="f30" fmla="*/ f23 1 874067"/>
                <a:gd name="f31" fmla="*/ f24 1 11923"/>
                <a:gd name="f32" fmla="*/ f25 1 874067"/>
                <a:gd name="f33" fmla="*/ f26 1 11923"/>
                <a:gd name="f34" fmla="*/ f27 1 874067"/>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53" y="f52"/>
                </a:cxn>
                <a:cxn ang="f28">
                  <a:pos x="f49" y="f54"/>
                </a:cxn>
                <a:cxn ang="f28">
                  <a:pos x="f49" y="f50"/>
                </a:cxn>
              </a:cxnLst>
              <a:rect l="f45" t="f48" r="f46" b="f47"/>
              <a:pathLst>
                <a:path w="11923" h="874067">
                  <a:moveTo>
                    <a:pt x="f5" y="f7"/>
                  </a:moveTo>
                  <a:lnTo>
                    <a:pt x="f6" y="f7"/>
                  </a:lnTo>
                  <a:lnTo>
                    <a:pt x="f6" y="f5"/>
                  </a:lnTo>
                  <a:lnTo>
                    <a:pt x="f8" y="f5"/>
                  </a:lnTo>
                  <a:lnTo>
                    <a:pt x="f5" y="f9"/>
                  </a:lnTo>
                  <a:lnTo>
                    <a:pt x="f5" y="f7"/>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969">
              <a:extLst>
                <a:ext uri="{FF2B5EF4-FFF2-40B4-BE49-F238E27FC236}">
                  <a16:creationId xmlns:a16="http://schemas.microsoft.com/office/drawing/2014/main" id="{F2F716BA-0CEF-134C-869C-5F6B066DDEFB}"/>
                </a:ext>
              </a:extLst>
            </p:cNvPr>
            <p:cNvSpPr/>
            <p:nvPr/>
          </p:nvSpPr>
          <p:spPr>
            <a:xfrm>
              <a:off x="7927381" y="6517349"/>
              <a:ext cx="347472" cy="336499"/>
            </a:xfrm>
            <a:custGeom>
              <a:avLst/>
              <a:gdLst>
                <a:gd name="f0" fmla="val 10800000"/>
                <a:gd name="f1" fmla="val 5400000"/>
                <a:gd name="f2" fmla="val 180"/>
                <a:gd name="f3" fmla="val w"/>
                <a:gd name="f4" fmla="val h"/>
                <a:gd name="f5" fmla="val 0"/>
                <a:gd name="f6" fmla="val 366562"/>
                <a:gd name="f7" fmla="val 336499"/>
                <a:gd name="f8" fmla="val 2545"/>
                <a:gd name="f9" fmla="val 938"/>
                <a:gd name="f10" fmla="val 339365"/>
                <a:gd name="f11" fmla="val 331594"/>
                <a:gd name="f12" fmla="val 4420"/>
                <a:gd name="f13" fmla="+- 0 0 -90"/>
                <a:gd name="f14" fmla="*/ f3 1 366562"/>
                <a:gd name="f15" fmla="*/ f4 1 336499"/>
                <a:gd name="f16" fmla="val f5"/>
                <a:gd name="f17" fmla="val f6"/>
                <a:gd name="f18" fmla="val f7"/>
                <a:gd name="f19" fmla="*/ f13 f0 1"/>
                <a:gd name="f20" fmla="+- f18 0 f16"/>
                <a:gd name="f21" fmla="+- f17 0 f16"/>
                <a:gd name="f22" fmla="*/ f19 1 f2"/>
                <a:gd name="f23" fmla="*/ f21 1 366562"/>
                <a:gd name="f24" fmla="*/ f20 1 336499"/>
                <a:gd name="f25" fmla="*/ 366562 f21 1"/>
                <a:gd name="f26" fmla="*/ 2545 f20 1"/>
                <a:gd name="f27" fmla="*/ 938 f20 1"/>
                <a:gd name="f28" fmla="*/ 339365 f21 1"/>
                <a:gd name="f29" fmla="*/ 0 f20 1"/>
                <a:gd name="f30" fmla="*/ 331594 f21 1"/>
                <a:gd name="f31" fmla="*/ 0 f21 1"/>
                <a:gd name="f32" fmla="*/ 336499 f20 1"/>
                <a:gd name="f33" fmla="*/ 4420 f20 1"/>
                <a:gd name="f34" fmla="+- f22 0 f1"/>
                <a:gd name="f35" fmla="*/ f25 1 366562"/>
                <a:gd name="f36" fmla="*/ f26 1 336499"/>
                <a:gd name="f37" fmla="*/ f27 1 336499"/>
                <a:gd name="f38" fmla="*/ f28 1 366562"/>
                <a:gd name="f39" fmla="*/ f29 1 336499"/>
                <a:gd name="f40" fmla="*/ f30 1 366562"/>
                <a:gd name="f41" fmla="*/ f31 1 366562"/>
                <a:gd name="f42" fmla="*/ f32 1 336499"/>
                <a:gd name="f43" fmla="*/ f33 1 336499"/>
                <a:gd name="f44" fmla="*/ f16 1 f23"/>
                <a:gd name="f45" fmla="*/ f17 1 f23"/>
                <a:gd name="f46" fmla="*/ f16 1 f24"/>
                <a:gd name="f47" fmla="*/ f18 1 f24"/>
                <a:gd name="f48" fmla="*/ f35 1 f23"/>
                <a:gd name="f49" fmla="*/ f36 1 f24"/>
                <a:gd name="f50" fmla="*/ f37 1 f24"/>
                <a:gd name="f51" fmla="*/ f38 1 f23"/>
                <a:gd name="f52" fmla="*/ f39 1 f24"/>
                <a:gd name="f53" fmla="*/ f40 1 f23"/>
                <a:gd name="f54" fmla="*/ f41 1 f23"/>
                <a:gd name="f55" fmla="*/ f42 1 f24"/>
                <a:gd name="f56" fmla="*/ f43 1 f24"/>
                <a:gd name="f57" fmla="*/ f44 f14 1"/>
                <a:gd name="f58" fmla="*/ f45 f14 1"/>
                <a:gd name="f59" fmla="*/ f47 f15 1"/>
                <a:gd name="f60" fmla="*/ f46 f15 1"/>
                <a:gd name="f61" fmla="*/ f48 f14 1"/>
                <a:gd name="f62" fmla="*/ f49 f15 1"/>
                <a:gd name="f63" fmla="*/ f50 f15 1"/>
                <a:gd name="f64" fmla="*/ f51 f14 1"/>
                <a:gd name="f65" fmla="*/ f52 f15 1"/>
                <a:gd name="f66" fmla="*/ f53 f14 1"/>
                <a:gd name="f67" fmla="*/ f54 f14 1"/>
                <a:gd name="f68" fmla="*/ f55 f15 1"/>
                <a:gd name="f69" fmla="*/ f56 f15 1"/>
              </a:gdLst>
              <a:ahLst/>
              <a:cxnLst>
                <a:cxn ang="3cd4">
                  <a:pos x="hc" y="t"/>
                </a:cxn>
                <a:cxn ang="0">
                  <a:pos x="r" y="vc"/>
                </a:cxn>
                <a:cxn ang="cd4">
                  <a:pos x="hc" y="b"/>
                </a:cxn>
                <a:cxn ang="cd2">
                  <a:pos x="l" y="vc"/>
                </a:cxn>
                <a:cxn ang="f34">
                  <a:pos x="f61" y="f62"/>
                </a:cxn>
                <a:cxn ang="f34">
                  <a:pos x="f61" y="f63"/>
                </a:cxn>
                <a:cxn ang="f34">
                  <a:pos x="f64" y="f65"/>
                </a:cxn>
                <a:cxn ang="f34">
                  <a:pos x="f66" y="f65"/>
                </a:cxn>
                <a:cxn ang="f34">
                  <a:pos x="f67" y="f65"/>
                </a:cxn>
                <a:cxn ang="f34">
                  <a:pos x="f67" y="f68"/>
                </a:cxn>
                <a:cxn ang="f34">
                  <a:pos x="f61" y="f68"/>
                </a:cxn>
                <a:cxn ang="f34">
                  <a:pos x="f61" y="f69"/>
                </a:cxn>
                <a:cxn ang="f34">
                  <a:pos x="f61" y="f62"/>
                </a:cxn>
              </a:cxnLst>
              <a:rect l="f57" t="f60" r="f58" b="f59"/>
              <a:pathLst>
                <a:path w="366562" h="336499">
                  <a:moveTo>
                    <a:pt x="f6" y="f8"/>
                  </a:moveTo>
                  <a:lnTo>
                    <a:pt x="f6" y="f9"/>
                  </a:lnTo>
                  <a:lnTo>
                    <a:pt x="f10" y="f5"/>
                  </a:lnTo>
                  <a:lnTo>
                    <a:pt x="f11" y="f5"/>
                  </a:lnTo>
                  <a:lnTo>
                    <a:pt x="f5" y="f5"/>
                  </a:lnTo>
                  <a:lnTo>
                    <a:pt x="f5" y="f7"/>
                  </a:lnTo>
                  <a:lnTo>
                    <a:pt x="f6" y="f7"/>
                  </a:lnTo>
                  <a:lnTo>
                    <a:pt x="f6" y="f12"/>
                  </a:lnTo>
                  <a:lnTo>
                    <a:pt x="f6" y="f8"/>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970">
              <a:extLst>
                <a:ext uri="{FF2B5EF4-FFF2-40B4-BE49-F238E27FC236}">
                  <a16:creationId xmlns:a16="http://schemas.microsoft.com/office/drawing/2014/main" id="{3CF47384-8A10-765A-30A7-178F3DC9971D}"/>
                </a:ext>
              </a:extLst>
            </p:cNvPr>
            <p:cNvSpPr/>
            <p:nvPr/>
          </p:nvSpPr>
          <p:spPr>
            <a:xfrm>
              <a:off x="7927381" y="5638053"/>
              <a:ext cx="357374" cy="169986"/>
            </a:xfrm>
            <a:custGeom>
              <a:avLst/>
              <a:gdLst>
                <a:gd name="f0" fmla="val 10800000"/>
                <a:gd name="f1" fmla="val 5400000"/>
                <a:gd name="f2" fmla="val 180"/>
                <a:gd name="f3" fmla="val w"/>
                <a:gd name="f4" fmla="val h"/>
                <a:gd name="f5" fmla="val 0"/>
                <a:gd name="f6" fmla="val 377012"/>
                <a:gd name="f7" fmla="val 169991"/>
                <a:gd name="f8" fmla="val 279075"/>
                <a:gd name="f9" fmla="val 230709"/>
                <a:gd name="f10" fmla="val 106780"/>
                <a:gd name="f11" fmla="val 65514"/>
                <a:gd name="f12" fmla="+- 0 0 -90"/>
                <a:gd name="f13" fmla="*/ f3 1 377012"/>
                <a:gd name="f14" fmla="*/ f4 1 169991"/>
                <a:gd name="f15" fmla="val f5"/>
                <a:gd name="f16" fmla="val f6"/>
                <a:gd name="f17" fmla="val f7"/>
                <a:gd name="f18" fmla="*/ f12 f0 1"/>
                <a:gd name="f19" fmla="+- f17 0 f15"/>
                <a:gd name="f20" fmla="+- f16 0 f15"/>
                <a:gd name="f21" fmla="*/ f18 1 f2"/>
                <a:gd name="f22" fmla="*/ f20 1 377012"/>
                <a:gd name="f23" fmla="*/ f19 1 169991"/>
                <a:gd name="f24" fmla="*/ 377012 f20 1"/>
                <a:gd name="f25" fmla="*/ 169991 f19 1"/>
                <a:gd name="f26" fmla="*/ 0 f19 1"/>
                <a:gd name="f27" fmla="*/ 279075 f20 1"/>
                <a:gd name="f28" fmla="*/ 230709 f20 1"/>
                <a:gd name="f29" fmla="*/ 106780 f20 1"/>
                <a:gd name="f30" fmla="*/ 65514 f20 1"/>
                <a:gd name="f31" fmla="*/ 0 f20 1"/>
                <a:gd name="f32" fmla="+- f21 0 f1"/>
                <a:gd name="f33" fmla="*/ f24 1 377012"/>
                <a:gd name="f34" fmla="*/ f25 1 169991"/>
                <a:gd name="f35" fmla="*/ f26 1 169991"/>
                <a:gd name="f36" fmla="*/ f27 1 377012"/>
                <a:gd name="f37" fmla="*/ f28 1 377012"/>
                <a:gd name="f38" fmla="*/ f29 1 377012"/>
                <a:gd name="f39" fmla="*/ f30 1 377012"/>
                <a:gd name="f40" fmla="*/ f31 1 377012"/>
                <a:gd name="f41" fmla="*/ f15 1 f22"/>
                <a:gd name="f42" fmla="*/ f16 1 f22"/>
                <a:gd name="f43" fmla="*/ f15 1 f23"/>
                <a:gd name="f44" fmla="*/ f17 1 f23"/>
                <a:gd name="f45" fmla="*/ f33 1 f22"/>
                <a:gd name="f46" fmla="*/ f34 1 f23"/>
                <a:gd name="f47" fmla="*/ f35 1 f23"/>
                <a:gd name="f48" fmla="*/ f36 1 f22"/>
                <a:gd name="f49" fmla="*/ f37 1 f22"/>
                <a:gd name="f50" fmla="*/ f38 1 f22"/>
                <a:gd name="f51" fmla="*/ f39 1 f22"/>
                <a:gd name="f52" fmla="*/ f40 1 f22"/>
                <a:gd name="f53" fmla="*/ f41 f13 1"/>
                <a:gd name="f54" fmla="*/ f42 f13 1"/>
                <a:gd name="f55" fmla="*/ f44 f14 1"/>
                <a:gd name="f56" fmla="*/ f43 f14 1"/>
                <a:gd name="f57" fmla="*/ f45 f13 1"/>
                <a:gd name="f58" fmla="*/ f46 f14 1"/>
                <a:gd name="f59" fmla="*/ f47 f14 1"/>
                <a:gd name="f60" fmla="*/ f48 f13 1"/>
                <a:gd name="f61" fmla="*/ f49 f13 1"/>
                <a:gd name="f62" fmla="*/ f50 f13 1"/>
                <a:gd name="f63" fmla="*/ f51 f13 1"/>
                <a:gd name="f64" fmla="*/ f52 f13 1"/>
              </a:gdLst>
              <a:ahLst/>
              <a:cxnLst>
                <a:cxn ang="3cd4">
                  <a:pos x="hc" y="t"/>
                </a:cxn>
                <a:cxn ang="0">
                  <a:pos x="r" y="vc"/>
                </a:cxn>
                <a:cxn ang="cd4">
                  <a:pos x="hc" y="b"/>
                </a:cxn>
                <a:cxn ang="cd2">
                  <a:pos x="l" y="vc"/>
                </a:cxn>
                <a:cxn ang="f32">
                  <a:pos x="f57" y="f58"/>
                </a:cxn>
                <a:cxn ang="f32">
                  <a:pos x="f57" y="f59"/>
                </a:cxn>
                <a:cxn ang="f32">
                  <a:pos x="f60" y="f59"/>
                </a:cxn>
                <a:cxn ang="f32">
                  <a:pos x="f61" y="f59"/>
                </a:cxn>
                <a:cxn ang="f32">
                  <a:pos x="f62" y="f59"/>
                </a:cxn>
                <a:cxn ang="f32">
                  <a:pos x="f63" y="f59"/>
                </a:cxn>
                <a:cxn ang="f32">
                  <a:pos x="f64" y="f59"/>
                </a:cxn>
                <a:cxn ang="f32">
                  <a:pos x="f64" y="f58"/>
                </a:cxn>
                <a:cxn ang="f32">
                  <a:pos x="f57" y="f58"/>
                </a:cxn>
              </a:cxnLst>
              <a:rect l="f53" t="f56" r="f54" b="f55"/>
              <a:pathLst>
                <a:path w="377012" h="169991">
                  <a:moveTo>
                    <a:pt x="f6" y="f7"/>
                  </a:moveTo>
                  <a:lnTo>
                    <a:pt x="f6" y="f5"/>
                  </a:lnTo>
                  <a:lnTo>
                    <a:pt x="f8" y="f5"/>
                  </a:lnTo>
                  <a:lnTo>
                    <a:pt x="f9" y="f5"/>
                  </a:lnTo>
                  <a:lnTo>
                    <a:pt x="f10" y="f5"/>
                  </a:lnTo>
                  <a:lnTo>
                    <a:pt x="f11" y="f5"/>
                  </a:lnTo>
                  <a:lnTo>
                    <a:pt x="f5" y="f5"/>
                  </a:lnTo>
                  <a:lnTo>
                    <a:pt x="f5" y="f7"/>
                  </a:lnTo>
                  <a:lnTo>
                    <a:pt x="f6" y="f7"/>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971">
              <a:extLst>
                <a:ext uri="{FF2B5EF4-FFF2-40B4-BE49-F238E27FC236}">
                  <a16:creationId xmlns:a16="http://schemas.microsoft.com/office/drawing/2014/main" id="{2919B274-1078-52A7-2BDA-4859F28565A0}"/>
                </a:ext>
              </a:extLst>
            </p:cNvPr>
            <p:cNvSpPr/>
            <p:nvPr/>
          </p:nvSpPr>
          <p:spPr>
            <a:xfrm>
              <a:off x="8298097" y="6145618"/>
              <a:ext cx="9774" cy="2414"/>
            </a:xfrm>
            <a:custGeom>
              <a:avLst/>
              <a:gdLst>
                <a:gd name="f0" fmla="val 10800000"/>
                <a:gd name="f1" fmla="val 5400000"/>
                <a:gd name="f2" fmla="val 180"/>
                <a:gd name="f3" fmla="val w"/>
                <a:gd name="f4" fmla="val h"/>
                <a:gd name="f5" fmla="val 0"/>
                <a:gd name="f6" fmla="val 10315"/>
                <a:gd name="f7" fmla="val 2411"/>
                <a:gd name="f8" fmla="val 536"/>
                <a:gd name="f9" fmla="val 10316"/>
                <a:gd name="f10" fmla="val 241"/>
                <a:gd name="f11" fmla="val 790"/>
                <a:gd name="f12" fmla="val 428"/>
                <a:gd name="f13" fmla="val 1594"/>
                <a:gd name="f14" fmla="+- 0 0 -90"/>
                <a:gd name="f15" fmla="*/ f3 1 10315"/>
                <a:gd name="f16" fmla="*/ f4 1 2411"/>
                <a:gd name="f17" fmla="val f5"/>
                <a:gd name="f18" fmla="val f6"/>
                <a:gd name="f19" fmla="val f7"/>
                <a:gd name="f20" fmla="*/ f14 f0 1"/>
                <a:gd name="f21" fmla="+- f19 0 f17"/>
                <a:gd name="f22" fmla="+- f18 0 f17"/>
                <a:gd name="f23" fmla="*/ f20 1 f2"/>
                <a:gd name="f24" fmla="*/ f22 1 10315"/>
                <a:gd name="f25" fmla="*/ f21 1 2411"/>
                <a:gd name="f26" fmla="*/ 536 f22 1"/>
                <a:gd name="f27" fmla="*/ 2411 f21 1"/>
                <a:gd name="f28" fmla="*/ 10316 f22 1"/>
                <a:gd name="f29" fmla="*/ 0 f21 1"/>
                <a:gd name="f30" fmla="*/ 0 f22 1"/>
                <a:gd name="f31" fmla="+- f23 0 f1"/>
                <a:gd name="f32" fmla="*/ f26 1 10315"/>
                <a:gd name="f33" fmla="*/ f27 1 2411"/>
                <a:gd name="f34" fmla="*/ f28 1 10315"/>
                <a:gd name="f35" fmla="*/ f29 1 2411"/>
                <a:gd name="f36" fmla="*/ f30 1 10315"/>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3"/>
                </a:cxn>
                <a:cxn ang="f31">
                  <a:pos x="f54" y="f53"/>
                </a:cxn>
                <a:cxn ang="f31">
                  <a:pos x="f50" y="f51"/>
                </a:cxn>
              </a:cxnLst>
              <a:rect l="f46" t="f49" r="f47" b="f48"/>
              <a:pathLst>
                <a:path w="10315" h="2411">
                  <a:moveTo>
                    <a:pt x="f8" y="f7"/>
                  </a:moveTo>
                  <a:lnTo>
                    <a:pt x="f9" y="f5"/>
                  </a:lnTo>
                  <a:lnTo>
                    <a:pt x="f5" y="f5"/>
                  </a:lnTo>
                  <a:cubicBezTo>
                    <a:pt x="f10" y="f11"/>
                    <a:pt x="f12" y="f13"/>
                    <a:pt x="f8" y="f7"/>
                  </a:cubicBez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972">
              <a:extLst>
                <a:ext uri="{FF2B5EF4-FFF2-40B4-BE49-F238E27FC236}">
                  <a16:creationId xmlns:a16="http://schemas.microsoft.com/office/drawing/2014/main" id="{F09E5ABB-C39C-BD1A-B6CC-BC46B3B36D06}"/>
                </a:ext>
              </a:extLst>
            </p:cNvPr>
            <p:cNvSpPr/>
            <p:nvPr/>
          </p:nvSpPr>
          <p:spPr>
            <a:xfrm>
              <a:off x="8248692" y="6146157"/>
              <a:ext cx="36832" cy="357530"/>
            </a:xfrm>
            <a:custGeom>
              <a:avLst/>
              <a:gdLst>
                <a:gd name="f0" fmla="val 10800000"/>
                <a:gd name="f1" fmla="val 5400000"/>
                <a:gd name="f2" fmla="val 180"/>
                <a:gd name="f3" fmla="val w"/>
                <a:gd name="f4" fmla="val h"/>
                <a:gd name="f5" fmla="val 0"/>
                <a:gd name="f6" fmla="val 38852"/>
                <a:gd name="f7" fmla="val 357530"/>
                <a:gd name="f8" fmla="val 38853"/>
                <a:gd name="f9" fmla="val 356459"/>
                <a:gd name="f10" fmla="val 804"/>
                <a:gd name="f11" fmla="val 35102"/>
                <a:gd name="f12" fmla="val 36442"/>
                <a:gd name="f13" fmla="val 37916"/>
                <a:gd name="f14" fmla="val 3081"/>
                <a:gd name="f15" fmla="val 37956"/>
                <a:gd name="f16" fmla="val 1983"/>
                <a:gd name="f17" fmla="val 38277"/>
                <a:gd name="f18" fmla="val 924"/>
                <a:gd name="f19" fmla="+- 0 0 -90"/>
                <a:gd name="f20" fmla="*/ f3 1 38852"/>
                <a:gd name="f21" fmla="*/ f4 1 357530"/>
                <a:gd name="f22" fmla="val f5"/>
                <a:gd name="f23" fmla="val f6"/>
                <a:gd name="f24" fmla="val f7"/>
                <a:gd name="f25" fmla="*/ f19 f0 1"/>
                <a:gd name="f26" fmla="+- f24 0 f22"/>
                <a:gd name="f27" fmla="+- f23 0 f22"/>
                <a:gd name="f28" fmla="*/ f25 1 f2"/>
                <a:gd name="f29" fmla="*/ f27 1 38852"/>
                <a:gd name="f30" fmla="*/ f26 1 357530"/>
                <a:gd name="f31" fmla="*/ 38853 f27 1"/>
                <a:gd name="f32" fmla="*/ 0 f26 1"/>
                <a:gd name="f33" fmla="*/ 0 f27 1"/>
                <a:gd name="f34" fmla="*/ 356459 f26 1"/>
                <a:gd name="f35" fmla="*/ 804 f27 1"/>
                <a:gd name="f36" fmla="*/ 35102 f27 1"/>
                <a:gd name="f37" fmla="*/ 357530 f26 1"/>
                <a:gd name="f38" fmla="*/ 36442 f27 1"/>
                <a:gd name="f39" fmla="*/ 37916 f27 1"/>
                <a:gd name="f40" fmla="*/ 3081 f26 1"/>
                <a:gd name="f41" fmla="+- f28 0 f1"/>
                <a:gd name="f42" fmla="*/ f31 1 38852"/>
                <a:gd name="f43" fmla="*/ f32 1 357530"/>
                <a:gd name="f44" fmla="*/ f33 1 38852"/>
                <a:gd name="f45" fmla="*/ f34 1 357530"/>
                <a:gd name="f46" fmla="*/ f35 1 38852"/>
                <a:gd name="f47" fmla="*/ f36 1 38852"/>
                <a:gd name="f48" fmla="*/ f37 1 357530"/>
                <a:gd name="f49" fmla="*/ f38 1 38852"/>
                <a:gd name="f50" fmla="*/ f39 1 38852"/>
                <a:gd name="f51" fmla="*/ f40 1 357530"/>
                <a:gd name="f52" fmla="*/ f22 1 f29"/>
                <a:gd name="f53" fmla="*/ f23 1 f29"/>
                <a:gd name="f54" fmla="*/ f22 1 f30"/>
                <a:gd name="f55" fmla="*/ f24 1 f30"/>
                <a:gd name="f56" fmla="*/ f42 1 f29"/>
                <a:gd name="f57" fmla="*/ f43 1 f30"/>
                <a:gd name="f58" fmla="*/ f44 1 f29"/>
                <a:gd name="f59" fmla="*/ f45 1 f30"/>
                <a:gd name="f60" fmla="*/ f46 1 f29"/>
                <a:gd name="f61" fmla="*/ f47 1 f29"/>
                <a:gd name="f62" fmla="*/ f48 1 f30"/>
                <a:gd name="f63" fmla="*/ f49 1 f29"/>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0 1"/>
                <a:gd name="f76" fmla="*/ f62 f21 1"/>
                <a:gd name="f77" fmla="*/ f63 f20 1"/>
                <a:gd name="f78" fmla="*/ f64 f20 1"/>
                <a:gd name="f79" fmla="*/ f65 f21 1"/>
              </a:gdLst>
              <a:ahLst/>
              <a:cxnLst>
                <a:cxn ang="3cd4">
                  <a:pos x="hc" y="t"/>
                </a:cxn>
                <a:cxn ang="0">
                  <a:pos x="r" y="vc"/>
                </a:cxn>
                <a:cxn ang="cd4">
                  <a:pos x="hc" y="b"/>
                </a:cxn>
                <a:cxn ang="cd2">
                  <a:pos x="l" y="vc"/>
                </a:cxn>
                <a:cxn ang="f41">
                  <a:pos x="f70" y="f71"/>
                </a:cxn>
                <a:cxn ang="f41">
                  <a:pos x="f72" y="f71"/>
                </a:cxn>
                <a:cxn ang="f41">
                  <a:pos x="f72" y="f73"/>
                </a:cxn>
                <a:cxn ang="f41">
                  <a:pos x="f74" y="f73"/>
                </a:cxn>
                <a:cxn ang="f41">
                  <a:pos x="f75" y="f76"/>
                </a:cxn>
                <a:cxn ang="f41">
                  <a:pos x="f77" y="f76"/>
                </a:cxn>
                <a:cxn ang="f41">
                  <a:pos x="f78" y="f76"/>
                </a:cxn>
                <a:cxn ang="f41">
                  <a:pos x="f78" y="f76"/>
                </a:cxn>
                <a:cxn ang="f41">
                  <a:pos x="f78" y="f79"/>
                </a:cxn>
                <a:cxn ang="f41">
                  <a:pos x="f70" y="f71"/>
                </a:cxn>
              </a:cxnLst>
              <a:rect l="f66" t="f69" r="f67" b="f68"/>
              <a:pathLst>
                <a:path w="38852" h="357530">
                  <a:moveTo>
                    <a:pt x="f8" y="f5"/>
                  </a:moveTo>
                  <a:lnTo>
                    <a:pt x="f5" y="f5"/>
                  </a:lnTo>
                  <a:lnTo>
                    <a:pt x="f5" y="f9"/>
                  </a:lnTo>
                  <a:lnTo>
                    <a:pt x="f10" y="f9"/>
                  </a:lnTo>
                  <a:lnTo>
                    <a:pt x="f11" y="f7"/>
                  </a:lnTo>
                  <a:lnTo>
                    <a:pt x="f12" y="f7"/>
                  </a:lnTo>
                  <a:lnTo>
                    <a:pt x="f13" y="f7"/>
                  </a:lnTo>
                  <a:lnTo>
                    <a:pt x="f13" y="f7"/>
                  </a:lnTo>
                  <a:lnTo>
                    <a:pt x="f13" y="f14"/>
                  </a:lnTo>
                  <a:cubicBezTo>
                    <a:pt x="f15" y="f16"/>
                    <a:pt x="f17" y="f18"/>
                    <a:pt x="f8" y="f5"/>
                  </a:cubicBez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973">
              <a:extLst>
                <a:ext uri="{FF2B5EF4-FFF2-40B4-BE49-F238E27FC236}">
                  <a16:creationId xmlns:a16="http://schemas.microsoft.com/office/drawing/2014/main" id="{63C843FA-9CE5-1AEF-E9D6-796970F568F4}"/>
                </a:ext>
              </a:extLst>
            </p:cNvPr>
            <p:cNvSpPr/>
            <p:nvPr/>
          </p:nvSpPr>
          <p:spPr>
            <a:xfrm>
              <a:off x="7218099" y="5877836"/>
              <a:ext cx="758" cy="292022"/>
            </a:xfrm>
            <a:custGeom>
              <a:avLst/>
              <a:gdLst>
                <a:gd name="f0" fmla="val 10800000"/>
                <a:gd name="f1" fmla="val 5400000"/>
                <a:gd name="f2" fmla="val 180"/>
                <a:gd name="f3" fmla="val w"/>
                <a:gd name="f4" fmla="val h"/>
                <a:gd name="f5" fmla="val 0"/>
                <a:gd name="f6" fmla="val 803"/>
                <a:gd name="f7" fmla="val 292025"/>
                <a:gd name="f8" fmla="val 804"/>
                <a:gd name="f9" fmla="val 292026"/>
                <a:gd name="f10" fmla="val 291892"/>
                <a:gd name="f11" fmla="+- 0 0 -90"/>
                <a:gd name="f12" fmla="*/ f3 1 803"/>
                <a:gd name="f13" fmla="*/ f4 1 292025"/>
                <a:gd name="f14" fmla="val f5"/>
                <a:gd name="f15" fmla="val f6"/>
                <a:gd name="f16" fmla="val f7"/>
                <a:gd name="f17" fmla="*/ f11 f0 1"/>
                <a:gd name="f18" fmla="+- f16 0 f14"/>
                <a:gd name="f19" fmla="+- f15 0 f14"/>
                <a:gd name="f20" fmla="*/ f17 1 f2"/>
                <a:gd name="f21" fmla="*/ f19 1 803"/>
                <a:gd name="f22" fmla="*/ f18 1 292025"/>
                <a:gd name="f23" fmla="*/ 804 f19 1"/>
                <a:gd name="f24" fmla="*/ 292026 f18 1"/>
                <a:gd name="f25" fmla="*/ 0 f18 1"/>
                <a:gd name="f26" fmla="*/ 0 f19 1"/>
                <a:gd name="f27" fmla="*/ 291892 f18 1"/>
                <a:gd name="f28" fmla="+- f20 0 f1"/>
                <a:gd name="f29" fmla="*/ f23 1 803"/>
                <a:gd name="f30" fmla="*/ f24 1 292025"/>
                <a:gd name="f31" fmla="*/ f25 1 292025"/>
                <a:gd name="f32" fmla="*/ f26 1 803"/>
                <a:gd name="f33" fmla="*/ f27 1 292025"/>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803" h="292025">
                  <a:moveTo>
                    <a:pt x="f8" y="f9"/>
                  </a:moveTo>
                  <a:lnTo>
                    <a:pt x="f8" y="f5"/>
                  </a:lnTo>
                  <a:lnTo>
                    <a:pt x="f5" y="f5"/>
                  </a:lnTo>
                  <a:lnTo>
                    <a:pt x="f5" y="f1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974">
              <a:extLst>
                <a:ext uri="{FF2B5EF4-FFF2-40B4-BE49-F238E27FC236}">
                  <a16:creationId xmlns:a16="http://schemas.microsoft.com/office/drawing/2014/main" id="{BEC66F35-1EEE-0034-0659-C2F855EB5662}"/>
                </a:ext>
              </a:extLst>
            </p:cNvPr>
            <p:cNvSpPr/>
            <p:nvPr/>
          </p:nvSpPr>
          <p:spPr>
            <a:xfrm>
              <a:off x="6892472" y="5878238"/>
              <a:ext cx="322454" cy="625440"/>
            </a:xfrm>
            <a:custGeom>
              <a:avLst/>
              <a:gdLst>
                <a:gd name="f0" fmla="val 10800000"/>
                <a:gd name="f1" fmla="val 5400000"/>
                <a:gd name="f2" fmla="val 180"/>
                <a:gd name="f3" fmla="val w"/>
                <a:gd name="f4" fmla="val h"/>
                <a:gd name="f5" fmla="val 0"/>
                <a:gd name="f6" fmla="val 340169"/>
                <a:gd name="f7" fmla="val 625443"/>
                <a:gd name="f8" fmla="val 3752"/>
                <a:gd name="f9" fmla="val 625444"/>
                <a:gd name="f10" fmla="val 325298"/>
                <a:gd name="f11" fmla="val 300733"/>
                <a:gd name="f12" fmla="val 299795"/>
                <a:gd name="f13" fmla="val 299393"/>
                <a:gd name="f14" fmla="val 297920"/>
                <a:gd name="f15" fmla="val 326370"/>
                <a:gd name="f16" fmla="val 295910"/>
                <a:gd name="f17" fmla="val 327040"/>
                <a:gd name="f18" fmla="val 294973"/>
                <a:gd name="f19" fmla="val 327978"/>
                <a:gd name="f20" fmla="val 293767"/>
                <a:gd name="f21" fmla="val 329183"/>
                <a:gd name="f22" fmla="val 292963"/>
                <a:gd name="f23" fmla="val 330389"/>
                <a:gd name="f24" fmla="val 331863"/>
                <a:gd name="f25" fmla="+- 0 0 -90"/>
                <a:gd name="f26" fmla="*/ f3 1 340169"/>
                <a:gd name="f27" fmla="*/ f4 1 625443"/>
                <a:gd name="f28" fmla="val f5"/>
                <a:gd name="f29" fmla="val f6"/>
                <a:gd name="f30" fmla="val f7"/>
                <a:gd name="f31" fmla="*/ f25 f0 1"/>
                <a:gd name="f32" fmla="+- f30 0 f28"/>
                <a:gd name="f33" fmla="+- f29 0 f28"/>
                <a:gd name="f34" fmla="*/ f31 1 f2"/>
                <a:gd name="f35" fmla="*/ f33 1 340169"/>
                <a:gd name="f36" fmla="*/ f32 1 625443"/>
                <a:gd name="f37" fmla="*/ 3752 f33 1"/>
                <a:gd name="f38" fmla="*/ 0 f32 1"/>
                <a:gd name="f39" fmla="*/ 0 f33 1"/>
                <a:gd name="f40" fmla="*/ 625444 f32 1"/>
                <a:gd name="f41" fmla="*/ 325298 f33 1"/>
                <a:gd name="f42" fmla="*/ 300733 f32 1"/>
                <a:gd name="f43" fmla="*/ 299393 f32 1"/>
                <a:gd name="f44" fmla="*/ 297920 f32 1"/>
                <a:gd name="f45" fmla="*/ 326370 f33 1"/>
                <a:gd name="f46" fmla="*/ 295910 f32 1"/>
                <a:gd name="f47" fmla="*/ 327040 f33 1"/>
                <a:gd name="f48" fmla="*/ 294973 f32 1"/>
                <a:gd name="f49" fmla="*/ 327978 f33 1"/>
                <a:gd name="f50" fmla="*/ 293767 f32 1"/>
                <a:gd name="f51" fmla="*/ 329183 f33 1"/>
                <a:gd name="f52" fmla="*/ 292963 f32 1"/>
                <a:gd name="f53" fmla="*/ 330389 f33 1"/>
                <a:gd name="f54" fmla="*/ 331863 f33 1"/>
                <a:gd name="f55" fmla="*/ 340169 f33 1"/>
                <a:gd name="f56" fmla="+- f34 0 f1"/>
                <a:gd name="f57" fmla="*/ f37 1 340169"/>
                <a:gd name="f58" fmla="*/ f38 1 625443"/>
                <a:gd name="f59" fmla="*/ f39 1 340169"/>
                <a:gd name="f60" fmla="*/ f40 1 625443"/>
                <a:gd name="f61" fmla="*/ f41 1 340169"/>
                <a:gd name="f62" fmla="*/ f42 1 625443"/>
                <a:gd name="f63" fmla="*/ f43 1 625443"/>
                <a:gd name="f64" fmla="*/ f44 1 625443"/>
                <a:gd name="f65" fmla="*/ f45 1 340169"/>
                <a:gd name="f66" fmla="*/ f46 1 625443"/>
                <a:gd name="f67" fmla="*/ f47 1 340169"/>
                <a:gd name="f68" fmla="*/ f48 1 625443"/>
                <a:gd name="f69" fmla="*/ f49 1 340169"/>
                <a:gd name="f70" fmla="*/ f50 1 625443"/>
                <a:gd name="f71" fmla="*/ f51 1 340169"/>
                <a:gd name="f72" fmla="*/ f52 1 625443"/>
                <a:gd name="f73" fmla="*/ f53 1 340169"/>
                <a:gd name="f74" fmla="*/ f54 1 340169"/>
                <a:gd name="f75" fmla="*/ f55 1 340169"/>
                <a:gd name="f76" fmla="*/ f28 1 f35"/>
                <a:gd name="f77" fmla="*/ f29 1 f35"/>
                <a:gd name="f78" fmla="*/ f28 1 f36"/>
                <a:gd name="f79" fmla="*/ f30 1 f36"/>
                <a:gd name="f80" fmla="*/ f57 1 f35"/>
                <a:gd name="f81" fmla="*/ f58 1 f36"/>
                <a:gd name="f82" fmla="*/ f59 1 f35"/>
                <a:gd name="f83" fmla="*/ f60 1 f36"/>
                <a:gd name="f84" fmla="*/ f61 1 f35"/>
                <a:gd name="f85" fmla="*/ f62 1 f36"/>
                <a:gd name="f86" fmla="*/ f63 1 f36"/>
                <a:gd name="f87" fmla="*/ f64 1 f36"/>
                <a:gd name="f88" fmla="*/ f65 1 f35"/>
                <a:gd name="f89" fmla="*/ f66 1 f36"/>
                <a:gd name="f90" fmla="*/ f67 1 f35"/>
                <a:gd name="f91" fmla="*/ f68 1 f36"/>
                <a:gd name="f92" fmla="*/ f69 1 f35"/>
                <a:gd name="f93" fmla="*/ f70 1 f36"/>
                <a:gd name="f94" fmla="*/ f71 1 f35"/>
                <a:gd name="f95" fmla="*/ f72 1 f36"/>
                <a:gd name="f96" fmla="*/ f73 1 f35"/>
                <a:gd name="f97" fmla="*/ f74 1 f35"/>
                <a:gd name="f98" fmla="*/ f75 1 f35"/>
                <a:gd name="f99" fmla="*/ f76 f26 1"/>
                <a:gd name="f100" fmla="*/ f77 f26 1"/>
                <a:gd name="f101" fmla="*/ f79 f27 1"/>
                <a:gd name="f102" fmla="*/ f78 f27 1"/>
                <a:gd name="f103" fmla="*/ f80 f26 1"/>
                <a:gd name="f104" fmla="*/ f81 f27 1"/>
                <a:gd name="f105" fmla="*/ f82 f26 1"/>
                <a:gd name="f106" fmla="*/ f83 f27 1"/>
                <a:gd name="f107" fmla="*/ f84 f26 1"/>
                <a:gd name="f108" fmla="*/ f85 f27 1"/>
                <a:gd name="f109" fmla="*/ f86 f27 1"/>
                <a:gd name="f110" fmla="*/ f87 f27 1"/>
                <a:gd name="f111" fmla="*/ f88 f26 1"/>
                <a:gd name="f112" fmla="*/ f89 f27 1"/>
                <a:gd name="f113" fmla="*/ f90 f26 1"/>
                <a:gd name="f114" fmla="*/ f91 f27 1"/>
                <a:gd name="f115" fmla="*/ f92 f26 1"/>
                <a:gd name="f116" fmla="*/ f93 f27 1"/>
                <a:gd name="f117" fmla="*/ f94 f26 1"/>
                <a:gd name="f118" fmla="*/ f95 f27 1"/>
                <a:gd name="f119" fmla="*/ f96 f26 1"/>
                <a:gd name="f120" fmla="*/ f97 f26 1"/>
                <a:gd name="f121" fmla="*/ f98 f26 1"/>
              </a:gdLst>
              <a:ahLst/>
              <a:cxnLst>
                <a:cxn ang="3cd4">
                  <a:pos x="hc" y="t"/>
                </a:cxn>
                <a:cxn ang="0">
                  <a:pos x="r" y="vc"/>
                </a:cxn>
                <a:cxn ang="cd4">
                  <a:pos x="hc" y="b"/>
                </a:cxn>
                <a:cxn ang="cd2">
                  <a:pos x="l" y="vc"/>
                </a:cxn>
                <a:cxn ang="f56">
                  <a:pos x="f103" y="f104"/>
                </a:cxn>
                <a:cxn ang="f56">
                  <a:pos x="f105" y="f104"/>
                </a:cxn>
                <a:cxn ang="f56">
                  <a:pos x="f105" y="f106"/>
                </a:cxn>
                <a:cxn ang="f56">
                  <a:pos x="f107" y="f106"/>
                </a:cxn>
                <a:cxn ang="f56">
                  <a:pos x="f107" y="f108"/>
                </a:cxn>
                <a:cxn ang="f56">
                  <a:pos x="f107" y="f109"/>
                </a:cxn>
                <a:cxn ang="f56">
                  <a:pos x="f107" y="f110"/>
                </a:cxn>
                <a:cxn ang="f56">
                  <a:pos x="f107" y="f110"/>
                </a:cxn>
                <a:cxn ang="f56">
                  <a:pos x="f111" y="f112"/>
                </a:cxn>
                <a:cxn ang="f56">
                  <a:pos x="f113" y="f114"/>
                </a:cxn>
                <a:cxn ang="f56">
                  <a:pos x="f115" y="f116"/>
                </a:cxn>
                <a:cxn ang="f56">
                  <a:pos x="f117" y="f118"/>
                </a:cxn>
                <a:cxn ang="f56">
                  <a:pos x="f119" y="f118"/>
                </a:cxn>
                <a:cxn ang="f56">
                  <a:pos x="f120" y="f118"/>
                </a:cxn>
                <a:cxn ang="f56">
                  <a:pos x="f121" y="f118"/>
                </a:cxn>
                <a:cxn ang="f56">
                  <a:pos x="f121" y="f104"/>
                </a:cxn>
                <a:cxn ang="f56">
                  <a:pos x="f103" y="f104"/>
                </a:cxn>
              </a:cxnLst>
              <a:rect l="f99" t="f102" r="f100" b="f101"/>
              <a:pathLst>
                <a:path w="340169" h="625443">
                  <a:moveTo>
                    <a:pt x="f8" y="f5"/>
                  </a:moveTo>
                  <a:lnTo>
                    <a:pt x="f5" y="f5"/>
                  </a:lnTo>
                  <a:lnTo>
                    <a:pt x="f5" y="f9"/>
                  </a:lnTo>
                  <a:lnTo>
                    <a:pt x="f10" y="f9"/>
                  </a:lnTo>
                  <a:lnTo>
                    <a:pt x="f10" y="f11"/>
                  </a:lnTo>
                  <a:cubicBezTo>
                    <a:pt x="f10" y="f11"/>
                    <a:pt x="f10" y="f12"/>
                    <a:pt x="f10" y="f13"/>
                  </a:cubicBezTo>
                  <a:lnTo>
                    <a:pt x="f10" y="f14"/>
                  </a:lnTo>
                  <a:cubicBezTo>
                    <a:pt x="f10" y="f14"/>
                    <a:pt x="f10" y="f14"/>
                    <a:pt x="f10" y="f14"/>
                  </a:cubicBezTo>
                  <a:lnTo>
                    <a:pt x="f15" y="f16"/>
                  </a:lnTo>
                  <a:cubicBezTo>
                    <a:pt x="f15" y="f16"/>
                    <a:pt x="f15" y="f16"/>
                    <a:pt x="f17" y="f18"/>
                  </a:cubicBezTo>
                  <a:lnTo>
                    <a:pt x="f19" y="f20"/>
                  </a:lnTo>
                  <a:lnTo>
                    <a:pt x="f21" y="f22"/>
                  </a:lnTo>
                  <a:lnTo>
                    <a:pt x="f23" y="f22"/>
                  </a:lnTo>
                  <a:lnTo>
                    <a:pt x="f24" y="f22"/>
                  </a:lnTo>
                  <a:lnTo>
                    <a:pt x="f6" y="f22"/>
                  </a:lnTo>
                  <a:lnTo>
                    <a:pt x="f6" y="f5"/>
                  </a:lnTo>
                  <a:lnTo>
                    <a:pt x="f8"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975">
              <a:extLst>
                <a:ext uri="{FF2B5EF4-FFF2-40B4-BE49-F238E27FC236}">
                  <a16:creationId xmlns:a16="http://schemas.microsoft.com/office/drawing/2014/main" id="{56FEBEA3-23AC-FF37-D3DE-56125717903F}"/>
                </a:ext>
              </a:extLst>
            </p:cNvPr>
            <p:cNvSpPr/>
            <p:nvPr/>
          </p:nvSpPr>
          <p:spPr>
            <a:xfrm>
              <a:off x="4336752" y="6592366"/>
              <a:ext cx="99441" cy="261481"/>
            </a:xfrm>
            <a:custGeom>
              <a:avLst/>
              <a:gdLst>
                <a:gd name="f0" fmla="val 10800000"/>
                <a:gd name="f1" fmla="val 5400000"/>
                <a:gd name="f2" fmla="val 180"/>
                <a:gd name="f3" fmla="val w"/>
                <a:gd name="f4" fmla="val h"/>
                <a:gd name="f5" fmla="val 0"/>
                <a:gd name="f6" fmla="val 104904"/>
                <a:gd name="f7" fmla="val 261483"/>
                <a:gd name="f8" fmla="val 15139"/>
                <a:gd name="f9" fmla="val 261484"/>
                <a:gd name="f10" fmla="+- 0 0 -90"/>
                <a:gd name="f11" fmla="*/ f3 1 104904"/>
                <a:gd name="f12" fmla="*/ f4 1 261483"/>
                <a:gd name="f13" fmla="val f5"/>
                <a:gd name="f14" fmla="val f6"/>
                <a:gd name="f15" fmla="val f7"/>
                <a:gd name="f16" fmla="*/ f10 f0 1"/>
                <a:gd name="f17" fmla="+- f15 0 f13"/>
                <a:gd name="f18" fmla="+- f14 0 f13"/>
                <a:gd name="f19" fmla="*/ f16 1 f2"/>
                <a:gd name="f20" fmla="*/ f18 1 104904"/>
                <a:gd name="f21" fmla="*/ f17 1 261483"/>
                <a:gd name="f22" fmla="*/ 15139 f18 1"/>
                <a:gd name="f23" fmla="*/ 0 f17 1"/>
                <a:gd name="f24" fmla="*/ 0 f18 1"/>
                <a:gd name="f25" fmla="*/ 261484 f17 1"/>
                <a:gd name="f26" fmla="*/ 104904 f18 1"/>
                <a:gd name="f27" fmla="+- f19 0 f1"/>
                <a:gd name="f28" fmla="*/ f22 1 104904"/>
                <a:gd name="f29" fmla="*/ f23 1 261483"/>
                <a:gd name="f30" fmla="*/ f24 1 104904"/>
                <a:gd name="f31" fmla="*/ f25 1 261483"/>
                <a:gd name="f32" fmla="*/ f26 1 104904"/>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 ang="f27">
                  <a:pos x="f46" y="f47"/>
                </a:cxn>
              </a:cxnLst>
              <a:rect l="f42" t="f45" r="f43" b="f44"/>
              <a:pathLst>
                <a:path w="104904" h="261483">
                  <a:moveTo>
                    <a:pt x="f8" y="f5"/>
                  </a:moveTo>
                  <a:lnTo>
                    <a:pt x="f5" y="f5"/>
                  </a:lnTo>
                  <a:lnTo>
                    <a:pt x="f5" y="f9"/>
                  </a:lnTo>
                  <a:lnTo>
                    <a:pt x="f6" y="f9"/>
                  </a:lnTo>
                  <a:lnTo>
                    <a:pt x="f6" y="f5"/>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976">
              <a:extLst>
                <a:ext uri="{FF2B5EF4-FFF2-40B4-BE49-F238E27FC236}">
                  <a16:creationId xmlns:a16="http://schemas.microsoft.com/office/drawing/2014/main" id="{88EE9DF0-62ED-DC13-4036-E0E341A500B0}"/>
                </a:ext>
              </a:extLst>
            </p:cNvPr>
            <p:cNvSpPr/>
            <p:nvPr/>
          </p:nvSpPr>
          <p:spPr>
            <a:xfrm>
              <a:off x="4438735" y="6592366"/>
              <a:ext cx="53849" cy="261481"/>
            </a:xfrm>
            <a:custGeom>
              <a:avLst/>
              <a:gdLst>
                <a:gd name="f0" fmla="val 10800000"/>
                <a:gd name="f1" fmla="val 5400000"/>
                <a:gd name="f2" fmla="val 180"/>
                <a:gd name="f3" fmla="val w"/>
                <a:gd name="f4" fmla="val h"/>
                <a:gd name="f5" fmla="val 0"/>
                <a:gd name="f6" fmla="val 56806"/>
                <a:gd name="f7" fmla="val 261483"/>
                <a:gd name="f8" fmla="+- 0 0 -90"/>
                <a:gd name="f9" fmla="*/ f3 1 56806"/>
                <a:gd name="f10" fmla="*/ f4 1 261483"/>
                <a:gd name="f11" fmla="val f5"/>
                <a:gd name="f12" fmla="val f6"/>
                <a:gd name="f13" fmla="val f7"/>
                <a:gd name="f14" fmla="*/ f8 f0 1"/>
                <a:gd name="f15" fmla="+- f13 0 f11"/>
                <a:gd name="f16" fmla="+- f12 0 f11"/>
                <a:gd name="f17" fmla="*/ f14 1 f2"/>
                <a:gd name="f18" fmla="*/ f16 1 56806"/>
                <a:gd name="f19" fmla="*/ f15 1 261483"/>
                <a:gd name="f20" fmla="*/ 0 f16 1"/>
                <a:gd name="f21" fmla="*/ 0 f15 1"/>
                <a:gd name="f22" fmla="*/ 56806 f16 1"/>
                <a:gd name="f23" fmla="*/ 261483 f15 1"/>
                <a:gd name="f24" fmla="+- f17 0 f1"/>
                <a:gd name="f25" fmla="*/ f20 1 56806"/>
                <a:gd name="f26" fmla="*/ f21 1 261483"/>
                <a:gd name="f27" fmla="*/ f22 1 56806"/>
                <a:gd name="f28" fmla="*/ f23 1 261483"/>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56806" h="261483">
                  <a:moveTo>
                    <a:pt x="f5" y="f5"/>
                  </a:moveTo>
                  <a:lnTo>
                    <a:pt x="f6" y="f5"/>
                  </a:lnTo>
                  <a:lnTo>
                    <a:pt x="f6" y="f7"/>
                  </a:lnTo>
                  <a:lnTo>
                    <a:pt x="f5" y="f7"/>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977">
              <a:extLst>
                <a:ext uri="{FF2B5EF4-FFF2-40B4-BE49-F238E27FC236}">
                  <a16:creationId xmlns:a16="http://schemas.microsoft.com/office/drawing/2014/main" id="{2931F64C-7920-4ABA-25B1-81F9AF444F50}"/>
                </a:ext>
              </a:extLst>
            </p:cNvPr>
            <p:cNvSpPr/>
            <p:nvPr/>
          </p:nvSpPr>
          <p:spPr>
            <a:xfrm>
              <a:off x="4358085" y="5986613"/>
              <a:ext cx="198625" cy="591013"/>
            </a:xfrm>
            <a:custGeom>
              <a:avLst/>
              <a:gdLst>
                <a:gd name="f0" fmla="val 10800000"/>
                <a:gd name="f1" fmla="val 5400000"/>
                <a:gd name="f2" fmla="val 180"/>
                <a:gd name="f3" fmla="val w"/>
                <a:gd name="f4" fmla="val h"/>
                <a:gd name="f5" fmla="val 0"/>
                <a:gd name="f6" fmla="val 209540"/>
                <a:gd name="f7" fmla="val 591017"/>
                <a:gd name="f8" fmla="val 209541"/>
                <a:gd name="f9" fmla="val 588204"/>
                <a:gd name="f10" fmla="val 3349"/>
                <a:gd name="f11" fmla="val 142954"/>
                <a:gd name="f12" fmla="+- 0 0 -90"/>
                <a:gd name="f13" fmla="*/ f3 1 209540"/>
                <a:gd name="f14" fmla="*/ f4 1 591017"/>
                <a:gd name="f15" fmla="val f5"/>
                <a:gd name="f16" fmla="val f6"/>
                <a:gd name="f17" fmla="val f7"/>
                <a:gd name="f18" fmla="*/ f12 f0 1"/>
                <a:gd name="f19" fmla="+- f17 0 f15"/>
                <a:gd name="f20" fmla="+- f16 0 f15"/>
                <a:gd name="f21" fmla="*/ f18 1 f2"/>
                <a:gd name="f22" fmla="*/ f20 1 209540"/>
                <a:gd name="f23" fmla="*/ f19 1 591017"/>
                <a:gd name="f24" fmla="*/ 209541 f20 1"/>
                <a:gd name="f25" fmla="*/ 588204 f19 1"/>
                <a:gd name="f26" fmla="*/ 3349 f19 1"/>
                <a:gd name="f27" fmla="*/ 0 f19 1"/>
                <a:gd name="f28" fmla="*/ 0 f20 1"/>
                <a:gd name="f29" fmla="*/ 591017 f19 1"/>
                <a:gd name="f30" fmla="*/ 142954 f20 1"/>
                <a:gd name="f31" fmla="+- f21 0 f1"/>
                <a:gd name="f32" fmla="*/ f24 1 209540"/>
                <a:gd name="f33" fmla="*/ f25 1 591017"/>
                <a:gd name="f34" fmla="*/ f26 1 591017"/>
                <a:gd name="f35" fmla="*/ f27 1 591017"/>
                <a:gd name="f36" fmla="*/ f28 1 209540"/>
                <a:gd name="f37" fmla="*/ f29 1 591017"/>
                <a:gd name="f38" fmla="*/ f30 1 209540"/>
                <a:gd name="f39" fmla="*/ f15 1 f22"/>
                <a:gd name="f40" fmla="*/ f16 1 f22"/>
                <a:gd name="f41" fmla="*/ f15 1 f23"/>
                <a:gd name="f42" fmla="*/ f17 1 f23"/>
                <a:gd name="f43" fmla="*/ f32 1 f22"/>
                <a:gd name="f44" fmla="*/ f33 1 f23"/>
                <a:gd name="f45" fmla="*/ f34 1 f23"/>
                <a:gd name="f46" fmla="*/ f35 1 f23"/>
                <a:gd name="f47" fmla="*/ f36 1 f22"/>
                <a:gd name="f48" fmla="*/ f37 1 f23"/>
                <a:gd name="f49" fmla="*/ f38 1 f22"/>
                <a:gd name="f50" fmla="*/ f39 f13 1"/>
                <a:gd name="f51" fmla="*/ f40 f13 1"/>
                <a:gd name="f52" fmla="*/ f42 f14 1"/>
                <a:gd name="f53" fmla="*/ f41 f14 1"/>
                <a:gd name="f54" fmla="*/ f43 f13 1"/>
                <a:gd name="f55" fmla="*/ f44 f14 1"/>
                <a:gd name="f56" fmla="*/ f45 f14 1"/>
                <a:gd name="f57" fmla="*/ f46 f14 1"/>
                <a:gd name="f58" fmla="*/ f47 f13 1"/>
                <a:gd name="f59" fmla="*/ f48 f14 1"/>
                <a:gd name="f60" fmla="*/ f49 f13 1"/>
              </a:gdLst>
              <a:ahLst/>
              <a:cxnLst>
                <a:cxn ang="3cd4">
                  <a:pos x="hc" y="t"/>
                </a:cxn>
                <a:cxn ang="0">
                  <a:pos x="r" y="vc"/>
                </a:cxn>
                <a:cxn ang="cd4">
                  <a:pos x="hc" y="b"/>
                </a:cxn>
                <a:cxn ang="cd2">
                  <a:pos x="l" y="vc"/>
                </a:cxn>
                <a:cxn ang="f31">
                  <a:pos x="f54" y="f55"/>
                </a:cxn>
                <a:cxn ang="f31">
                  <a:pos x="f54" y="f56"/>
                </a:cxn>
                <a:cxn ang="f31">
                  <a:pos x="f54" y="f57"/>
                </a:cxn>
                <a:cxn ang="f31">
                  <a:pos x="f58" y="f57"/>
                </a:cxn>
                <a:cxn ang="f31">
                  <a:pos x="f58" y="f59"/>
                </a:cxn>
                <a:cxn ang="f31">
                  <a:pos x="f60" y="f59"/>
                </a:cxn>
                <a:cxn ang="f31">
                  <a:pos x="f54" y="f55"/>
                </a:cxn>
              </a:cxnLst>
              <a:rect l="f50" t="f53" r="f51" b="f52"/>
              <a:pathLst>
                <a:path w="209540" h="591017">
                  <a:moveTo>
                    <a:pt x="f8" y="f9"/>
                  </a:moveTo>
                  <a:lnTo>
                    <a:pt x="f8" y="f10"/>
                  </a:lnTo>
                  <a:lnTo>
                    <a:pt x="f8" y="f5"/>
                  </a:lnTo>
                  <a:lnTo>
                    <a:pt x="f5" y="f5"/>
                  </a:lnTo>
                  <a:lnTo>
                    <a:pt x="f5" y="f7"/>
                  </a:lnTo>
                  <a:lnTo>
                    <a:pt x="f11" y="f7"/>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978">
              <a:extLst>
                <a:ext uri="{FF2B5EF4-FFF2-40B4-BE49-F238E27FC236}">
                  <a16:creationId xmlns:a16="http://schemas.microsoft.com/office/drawing/2014/main" id="{C6FB2BE1-29CC-C8B5-10E1-007008723370}"/>
                </a:ext>
              </a:extLst>
            </p:cNvPr>
            <p:cNvSpPr/>
            <p:nvPr/>
          </p:nvSpPr>
          <p:spPr>
            <a:xfrm>
              <a:off x="6715563" y="5692441"/>
              <a:ext cx="174494" cy="136236"/>
            </a:xfrm>
            <a:custGeom>
              <a:avLst/>
              <a:gdLst>
                <a:gd name="f0" fmla="val 10800000"/>
                <a:gd name="f1" fmla="val 5400000"/>
                <a:gd name="f2" fmla="val 180"/>
                <a:gd name="f3" fmla="val w"/>
                <a:gd name="f4" fmla="val h"/>
                <a:gd name="f5" fmla="val 0"/>
                <a:gd name="f6" fmla="val 184085"/>
                <a:gd name="f7" fmla="val 136234"/>
                <a:gd name="f8" fmla="val 181272"/>
                <a:gd name="f9" fmla="val 182746"/>
                <a:gd name="f10" fmla="val 184086"/>
                <a:gd name="f11" fmla="val 1072"/>
                <a:gd name="f12" fmla="val 136100"/>
                <a:gd name="f13" fmla="+- 0 0 -90"/>
                <a:gd name="f14" fmla="*/ f3 1 184085"/>
                <a:gd name="f15" fmla="*/ f4 1 136234"/>
                <a:gd name="f16" fmla="val f5"/>
                <a:gd name="f17" fmla="val f6"/>
                <a:gd name="f18" fmla="val f7"/>
                <a:gd name="f19" fmla="*/ f13 f0 1"/>
                <a:gd name="f20" fmla="+- f18 0 f16"/>
                <a:gd name="f21" fmla="+- f17 0 f16"/>
                <a:gd name="f22" fmla="*/ f19 1 f2"/>
                <a:gd name="f23" fmla="*/ f21 1 184085"/>
                <a:gd name="f24" fmla="*/ f20 1 136234"/>
                <a:gd name="f25" fmla="*/ 181272 f21 1"/>
                <a:gd name="f26" fmla="*/ 136234 f20 1"/>
                <a:gd name="f27" fmla="*/ 182746 f21 1"/>
                <a:gd name="f28" fmla="*/ 184086 f21 1"/>
                <a:gd name="f29" fmla="*/ 1072 f20 1"/>
                <a:gd name="f30" fmla="*/ 0 f20 1"/>
                <a:gd name="f31" fmla="*/ 0 f21 1"/>
                <a:gd name="f32" fmla="*/ 136100 f20 1"/>
                <a:gd name="f33" fmla="+- f22 0 f1"/>
                <a:gd name="f34" fmla="*/ f25 1 184085"/>
                <a:gd name="f35" fmla="*/ f26 1 136234"/>
                <a:gd name="f36" fmla="*/ f27 1 184085"/>
                <a:gd name="f37" fmla="*/ f28 1 184085"/>
                <a:gd name="f38" fmla="*/ f29 1 136234"/>
                <a:gd name="f39" fmla="*/ f30 1 136234"/>
                <a:gd name="f40" fmla="*/ f31 1 184085"/>
                <a:gd name="f41" fmla="*/ f32 1 136234"/>
                <a:gd name="f42" fmla="*/ f16 1 f23"/>
                <a:gd name="f43" fmla="*/ f17 1 f23"/>
                <a:gd name="f44" fmla="*/ f16 1 f24"/>
                <a:gd name="f45" fmla="*/ f18 1 f24"/>
                <a:gd name="f46" fmla="*/ f34 1 f23"/>
                <a:gd name="f47" fmla="*/ f35 1 f24"/>
                <a:gd name="f48" fmla="*/ f36 1 f23"/>
                <a:gd name="f49" fmla="*/ f37 1 f23"/>
                <a:gd name="f50" fmla="*/ f38 1 f24"/>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4 1"/>
                <a:gd name="f62" fmla="*/ f50 f15 1"/>
                <a:gd name="f63" fmla="*/ f51 f15 1"/>
                <a:gd name="f64" fmla="*/ f52 f14 1"/>
                <a:gd name="f65" fmla="*/ f53 f15 1"/>
              </a:gdLst>
              <a:ahLst/>
              <a:cxnLst>
                <a:cxn ang="3cd4">
                  <a:pos x="hc" y="t"/>
                </a:cxn>
                <a:cxn ang="0">
                  <a:pos x="r" y="vc"/>
                </a:cxn>
                <a:cxn ang="cd4">
                  <a:pos x="hc" y="b"/>
                </a:cxn>
                <a:cxn ang="cd2">
                  <a:pos x="l" y="vc"/>
                </a:cxn>
                <a:cxn ang="f33">
                  <a:pos x="f58" y="f59"/>
                </a:cxn>
                <a:cxn ang="f33">
                  <a:pos x="f60" y="f59"/>
                </a:cxn>
                <a:cxn ang="f33">
                  <a:pos x="f61" y="f59"/>
                </a:cxn>
                <a:cxn ang="f33">
                  <a:pos x="f61" y="f59"/>
                </a:cxn>
                <a:cxn ang="f33">
                  <a:pos x="f61" y="f62"/>
                </a:cxn>
                <a:cxn ang="f33">
                  <a:pos x="f61" y="f63"/>
                </a:cxn>
                <a:cxn ang="f33">
                  <a:pos x="f64" y="f63"/>
                </a:cxn>
                <a:cxn ang="f33">
                  <a:pos x="f64" y="f65"/>
                </a:cxn>
                <a:cxn ang="f33">
                  <a:pos x="f58" y="f65"/>
                </a:cxn>
              </a:cxnLst>
              <a:rect l="f54" t="f57" r="f55" b="f56"/>
              <a:pathLst>
                <a:path w="184085" h="136234">
                  <a:moveTo>
                    <a:pt x="f8" y="f7"/>
                  </a:moveTo>
                  <a:lnTo>
                    <a:pt x="f9" y="f7"/>
                  </a:lnTo>
                  <a:lnTo>
                    <a:pt x="f10" y="f7"/>
                  </a:lnTo>
                  <a:lnTo>
                    <a:pt x="f10" y="f7"/>
                  </a:lnTo>
                  <a:lnTo>
                    <a:pt x="f10" y="f11"/>
                  </a:lnTo>
                  <a:lnTo>
                    <a:pt x="f10" y="f5"/>
                  </a:lnTo>
                  <a:lnTo>
                    <a:pt x="f5" y="f5"/>
                  </a:lnTo>
                  <a:lnTo>
                    <a:pt x="f5" y="f12"/>
                  </a:lnTo>
                  <a:lnTo>
                    <a:pt x="f8" y="f12"/>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979">
              <a:extLst>
                <a:ext uri="{FF2B5EF4-FFF2-40B4-BE49-F238E27FC236}">
                  <a16:creationId xmlns:a16="http://schemas.microsoft.com/office/drawing/2014/main" id="{25D897D3-5830-1B90-ADE4-B9A15502D320}"/>
                </a:ext>
              </a:extLst>
            </p:cNvPr>
            <p:cNvSpPr/>
            <p:nvPr/>
          </p:nvSpPr>
          <p:spPr>
            <a:xfrm>
              <a:off x="7266224" y="5671273"/>
              <a:ext cx="151634" cy="499390"/>
            </a:xfrm>
            <a:custGeom>
              <a:avLst/>
              <a:gdLst>
                <a:gd name="f0" fmla="val 10800000"/>
                <a:gd name="f1" fmla="val 5400000"/>
                <a:gd name="f2" fmla="val 180"/>
                <a:gd name="f3" fmla="val w"/>
                <a:gd name="f4" fmla="val h"/>
                <a:gd name="f5" fmla="val 0"/>
                <a:gd name="f6" fmla="val 159969"/>
                <a:gd name="f7" fmla="val 499390"/>
                <a:gd name="f8" fmla="val 498587"/>
                <a:gd name="f9" fmla="val 206695"/>
                <a:gd name="f10" fmla="val 157825"/>
                <a:gd name="f11" fmla="val 156753"/>
                <a:gd name="f12" fmla="val 205624"/>
                <a:gd name="f13" fmla="val 155949"/>
                <a:gd name="f14" fmla="val 204418"/>
                <a:gd name="f15" fmla="val 203212"/>
                <a:gd name="f16" fmla="val 155882"/>
                <a:gd name="f17" fmla="val 202723"/>
                <a:gd name="f18" fmla="val 202228"/>
                <a:gd name="f19" fmla="val 201739"/>
                <a:gd name="f20" fmla="val 200935"/>
                <a:gd name="f21" fmla="val 499391"/>
                <a:gd name="f22" fmla="+- 0 0 -90"/>
                <a:gd name="f23" fmla="*/ f3 1 159969"/>
                <a:gd name="f24" fmla="*/ f4 1 499390"/>
                <a:gd name="f25" fmla="val f5"/>
                <a:gd name="f26" fmla="val f6"/>
                <a:gd name="f27" fmla="val f7"/>
                <a:gd name="f28" fmla="*/ f22 f0 1"/>
                <a:gd name="f29" fmla="+- f27 0 f25"/>
                <a:gd name="f30" fmla="+- f26 0 f25"/>
                <a:gd name="f31" fmla="*/ f28 1 f2"/>
                <a:gd name="f32" fmla="*/ f30 1 159969"/>
                <a:gd name="f33" fmla="*/ f29 1 499390"/>
                <a:gd name="f34" fmla="*/ 0 f30 1"/>
                <a:gd name="f35" fmla="*/ 498587 f29 1"/>
                <a:gd name="f36" fmla="*/ 159969 f30 1"/>
                <a:gd name="f37" fmla="*/ 206695 f29 1"/>
                <a:gd name="f38" fmla="*/ 157825 f30 1"/>
                <a:gd name="f39" fmla="*/ 156753 f30 1"/>
                <a:gd name="f40" fmla="*/ 205624 f29 1"/>
                <a:gd name="f41" fmla="*/ 155949 f30 1"/>
                <a:gd name="f42" fmla="*/ 204418 f29 1"/>
                <a:gd name="f43" fmla="*/ 203212 f29 1"/>
                <a:gd name="f44" fmla="*/ 201739 f29 1"/>
                <a:gd name="f45" fmla="*/ 200935 f29 1"/>
                <a:gd name="f46" fmla="*/ 0 f29 1"/>
                <a:gd name="f47" fmla="*/ 499391 f29 1"/>
                <a:gd name="f48" fmla="+- f31 0 f1"/>
                <a:gd name="f49" fmla="*/ f34 1 159969"/>
                <a:gd name="f50" fmla="*/ f35 1 499390"/>
                <a:gd name="f51" fmla="*/ f36 1 159969"/>
                <a:gd name="f52" fmla="*/ f37 1 499390"/>
                <a:gd name="f53" fmla="*/ f38 1 159969"/>
                <a:gd name="f54" fmla="*/ f39 1 159969"/>
                <a:gd name="f55" fmla="*/ f40 1 499390"/>
                <a:gd name="f56" fmla="*/ f41 1 159969"/>
                <a:gd name="f57" fmla="*/ f42 1 499390"/>
                <a:gd name="f58" fmla="*/ f43 1 499390"/>
                <a:gd name="f59" fmla="*/ f44 1 499390"/>
                <a:gd name="f60" fmla="*/ f45 1 499390"/>
                <a:gd name="f61" fmla="*/ f46 1 499390"/>
                <a:gd name="f62" fmla="*/ f47 1 499390"/>
                <a:gd name="f63" fmla="*/ f25 1 f32"/>
                <a:gd name="f64" fmla="*/ f26 1 f32"/>
                <a:gd name="f65" fmla="*/ f25 1 f33"/>
                <a:gd name="f66" fmla="*/ f27 1 f33"/>
                <a:gd name="f67" fmla="*/ f49 1 f32"/>
                <a:gd name="f68" fmla="*/ f50 1 f33"/>
                <a:gd name="f69" fmla="*/ f51 1 f32"/>
                <a:gd name="f70" fmla="*/ f52 1 f33"/>
                <a:gd name="f71" fmla="*/ f53 1 f32"/>
                <a:gd name="f72" fmla="*/ f54 1 f32"/>
                <a:gd name="f73" fmla="*/ f55 1 f33"/>
                <a:gd name="f74" fmla="*/ f56 1 f32"/>
                <a:gd name="f75" fmla="*/ f57 1 f33"/>
                <a:gd name="f76" fmla="*/ f58 1 f33"/>
                <a:gd name="f77" fmla="*/ f59 1 f33"/>
                <a:gd name="f78" fmla="*/ f60 1 f33"/>
                <a:gd name="f79" fmla="*/ f61 1 f33"/>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3 1"/>
                <a:gd name="f91" fmla="*/ f73 f24 1"/>
                <a:gd name="f92" fmla="*/ f74 f23 1"/>
                <a:gd name="f93" fmla="*/ f75 f24 1"/>
                <a:gd name="f94" fmla="*/ f76 f24 1"/>
                <a:gd name="f95" fmla="*/ f77 f24 1"/>
                <a:gd name="f96" fmla="*/ f78 f24 1"/>
                <a:gd name="f97" fmla="*/ f79 f24 1"/>
                <a:gd name="f98" fmla="*/ f80 f24 1"/>
              </a:gdLst>
              <a:ahLst/>
              <a:cxnLst>
                <a:cxn ang="3cd4">
                  <a:pos x="hc" y="t"/>
                </a:cxn>
                <a:cxn ang="0">
                  <a:pos x="r" y="vc"/>
                </a:cxn>
                <a:cxn ang="cd4">
                  <a:pos x="hc" y="b"/>
                </a:cxn>
                <a:cxn ang="cd2">
                  <a:pos x="l" y="vc"/>
                </a:cxn>
                <a:cxn ang="f48">
                  <a:pos x="f85" y="f86"/>
                </a:cxn>
                <a:cxn ang="f48">
                  <a:pos x="f87" y="f86"/>
                </a:cxn>
                <a:cxn ang="f48">
                  <a:pos x="f87" y="f88"/>
                </a:cxn>
                <a:cxn ang="f48">
                  <a:pos x="f89" y="f88"/>
                </a:cxn>
                <a:cxn ang="f48">
                  <a:pos x="f89" y="f88"/>
                </a:cxn>
                <a:cxn ang="f48">
                  <a:pos x="f89" y="f88"/>
                </a:cxn>
                <a:cxn ang="f48">
                  <a:pos x="f90" y="f91"/>
                </a:cxn>
                <a:cxn ang="f48">
                  <a:pos x="f92" y="f93"/>
                </a:cxn>
                <a:cxn ang="f48">
                  <a:pos x="f92" y="f94"/>
                </a:cxn>
                <a:cxn ang="f48">
                  <a:pos x="f92" y="f95"/>
                </a:cxn>
                <a:cxn ang="f48">
                  <a:pos x="f92" y="f96"/>
                </a:cxn>
                <a:cxn ang="f48">
                  <a:pos x="f92" y="f97"/>
                </a:cxn>
                <a:cxn ang="f48">
                  <a:pos x="f85" y="f97"/>
                </a:cxn>
                <a:cxn ang="f48">
                  <a:pos x="f85" y="f98"/>
                </a:cxn>
              </a:cxnLst>
              <a:rect l="f81" t="f84" r="f82" b="f83"/>
              <a:pathLst>
                <a:path w="159969" h="499390">
                  <a:moveTo>
                    <a:pt x="f5" y="f8"/>
                  </a:moveTo>
                  <a:lnTo>
                    <a:pt x="f6" y="f8"/>
                  </a:lnTo>
                  <a:lnTo>
                    <a:pt x="f6" y="f9"/>
                  </a:lnTo>
                  <a:lnTo>
                    <a:pt x="f10" y="f9"/>
                  </a:lnTo>
                  <a:lnTo>
                    <a:pt x="f10" y="f9"/>
                  </a:lnTo>
                  <a:lnTo>
                    <a:pt x="f10" y="f9"/>
                  </a:lnTo>
                  <a:lnTo>
                    <a:pt x="f11" y="f12"/>
                  </a:lnTo>
                  <a:lnTo>
                    <a:pt x="f13" y="f14"/>
                  </a:lnTo>
                  <a:lnTo>
                    <a:pt x="f13" y="f15"/>
                  </a:lnTo>
                  <a:cubicBezTo>
                    <a:pt x="f16" y="f17"/>
                    <a:pt x="f16" y="f18"/>
                    <a:pt x="f13" y="f19"/>
                  </a:cubicBezTo>
                  <a:cubicBezTo>
                    <a:pt x="f13" y="f19"/>
                    <a:pt x="f13" y="f19"/>
                    <a:pt x="f13" y="f20"/>
                  </a:cubicBezTo>
                  <a:lnTo>
                    <a:pt x="f13" y="f5"/>
                  </a:lnTo>
                  <a:lnTo>
                    <a:pt x="f5" y="f5"/>
                  </a:lnTo>
                  <a:lnTo>
                    <a:pt x="f5" y="f21"/>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980">
              <a:extLst>
                <a:ext uri="{FF2B5EF4-FFF2-40B4-BE49-F238E27FC236}">
                  <a16:creationId xmlns:a16="http://schemas.microsoft.com/office/drawing/2014/main" id="{BFD8EDEF-DEF2-A6D2-2FBA-1B831AF1747D}"/>
                </a:ext>
              </a:extLst>
            </p:cNvPr>
            <p:cNvSpPr/>
            <p:nvPr/>
          </p:nvSpPr>
          <p:spPr>
            <a:xfrm>
              <a:off x="8035582" y="5601888"/>
              <a:ext cx="144776" cy="21433"/>
            </a:xfrm>
            <a:custGeom>
              <a:avLst/>
              <a:gdLst>
                <a:gd name="f0" fmla="val 10800000"/>
                <a:gd name="f1" fmla="val 5400000"/>
                <a:gd name="f2" fmla="val 180"/>
                <a:gd name="f3" fmla="val w"/>
                <a:gd name="f4" fmla="val h"/>
                <a:gd name="f5" fmla="val 0"/>
                <a:gd name="f6" fmla="val 152734"/>
                <a:gd name="f7" fmla="val 21433"/>
                <a:gd name="f8" fmla="val 123662"/>
                <a:gd name="f9" fmla="val 152735"/>
                <a:gd name="f10" fmla="val 116561"/>
                <a:gd name="f11" fmla="+- 0 0 -90"/>
                <a:gd name="f12" fmla="*/ f3 1 152734"/>
                <a:gd name="f13" fmla="*/ f4 1 21433"/>
                <a:gd name="f14" fmla="val f5"/>
                <a:gd name="f15" fmla="val f6"/>
                <a:gd name="f16" fmla="val f7"/>
                <a:gd name="f17" fmla="*/ f11 f0 1"/>
                <a:gd name="f18" fmla="+- f16 0 f14"/>
                <a:gd name="f19" fmla="+- f15 0 f14"/>
                <a:gd name="f20" fmla="*/ f17 1 f2"/>
                <a:gd name="f21" fmla="*/ f19 1 152734"/>
                <a:gd name="f22" fmla="*/ f18 1 21433"/>
                <a:gd name="f23" fmla="*/ 123662 f19 1"/>
                <a:gd name="f24" fmla="*/ 21433 f18 1"/>
                <a:gd name="f25" fmla="*/ 152735 f19 1"/>
                <a:gd name="f26" fmla="*/ 0 f18 1"/>
                <a:gd name="f27" fmla="*/ 0 f19 1"/>
                <a:gd name="f28" fmla="*/ 116561 f19 1"/>
                <a:gd name="f29" fmla="+- f20 0 f1"/>
                <a:gd name="f30" fmla="*/ f23 1 152734"/>
                <a:gd name="f31" fmla="*/ f24 1 21433"/>
                <a:gd name="f32" fmla="*/ f25 1 152734"/>
                <a:gd name="f33" fmla="*/ f26 1 21433"/>
                <a:gd name="f34" fmla="*/ f27 1 152734"/>
                <a:gd name="f35" fmla="*/ f28 1 152734"/>
                <a:gd name="f36" fmla="*/ f14 1 f21"/>
                <a:gd name="f37" fmla="*/ f15 1 f21"/>
                <a:gd name="f38" fmla="*/ f14 1 f22"/>
                <a:gd name="f39" fmla="*/ f16 1 f22"/>
                <a:gd name="f40" fmla="*/ f30 1 f21"/>
                <a:gd name="f41" fmla="*/ f31 1 f22"/>
                <a:gd name="f42" fmla="*/ f32 1 f21"/>
                <a:gd name="f43" fmla="*/ f33 1 f22"/>
                <a:gd name="f44" fmla="*/ f34 1 f21"/>
                <a:gd name="f45" fmla="*/ f35 1 f21"/>
                <a:gd name="f46" fmla="*/ f36 f12 1"/>
                <a:gd name="f47" fmla="*/ f37 f12 1"/>
                <a:gd name="f48" fmla="*/ f39 f13 1"/>
                <a:gd name="f49" fmla="*/ f38 f13 1"/>
                <a:gd name="f50" fmla="*/ f40 f12 1"/>
                <a:gd name="f51" fmla="*/ f41 f13 1"/>
                <a:gd name="f52" fmla="*/ f42 f12 1"/>
                <a:gd name="f53" fmla="*/ f43 f13 1"/>
                <a:gd name="f54" fmla="*/ f44 f12 1"/>
                <a:gd name="f55" fmla="*/ f45 f12 1"/>
              </a:gdLst>
              <a:ahLst/>
              <a:cxnLst>
                <a:cxn ang="3cd4">
                  <a:pos x="hc" y="t"/>
                </a:cxn>
                <a:cxn ang="0">
                  <a:pos x="r" y="vc"/>
                </a:cxn>
                <a:cxn ang="cd4">
                  <a:pos x="hc" y="b"/>
                </a:cxn>
                <a:cxn ang="cd2">
                  <a:pos x="l" y="vc"/>
                </a:cxn>
                <a:cxn ang="f29">
                  <a:pos x="f50" y="f51"/>
                </a:cxn>
                <a:cxn ang="f29">
                  <a:pos x="f52" y="f53"/>
                </a:cxn>
                <a:cxn ang="f29">
                  <a:pos x="f54" y="f53"/>
                </a:cxn>
                <a:cxn ang="f29">
                  <a:pos x="f54" y="f51"/>
                </a:cxn>
                <a:cxn ang="f29">
                  <a:pos x="f55" y="f51"/>
                </a:cxn>
                <a:cxn ang="f29">
                  <a:pos x="f50" y="f51"/>
                </a:cxn>
              </a:cxnLst>
              <a:rect l="f46" t="f49" r="f47" b="f48"/>
              <a:pathLst>
                <a:path w="152734" h="21433">
                  <a:moveTo>
                    <a:pt x="f8" y="f7"/>
                  </a:moveTo>
                  <a:lnTo>
                    <a:pt x="f9" y="f5"/>
                  </a:lnTo>
                  <a:lnTo>
                    <a:pt x="f5" y="f5"/>
                  </a:lnTo>
                  <a:lnTo>
                    <a:pt x="f5" y="f7"/>
                  </a:lnTo>
                  <a:lnTo>
                    <a:pt x="f10" y="f7"/>
                  </a:lnTo>
                  <a:lnTo>
                    <a:pt x="f8" y="f7"/>
                  </a:lnTo>
                  <a:close/>
                </a:path>
              </a:pathLst>
            </a:custGeom>
            <a:solidFill>
              <a:srgbClr val="A4595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981">
              <a:extLst>
                <a:ext uri="{FF2B5EF4-FFF2-40B4-BE49-F238E27FC236}">
                  <a16:creationId xmlns:a16="http://schemas.microsoft.com/office/drawing/2014/main" id="{02403233-2670-408E-CCC3-A1E46B87E309}"/>
                </a:ext>
              </a:extLst>
            </p:cNvPr>
            <p:cNvSpPr/>
            <p:nvPr/>
          </p:nvSpPr>
          <p:spPr>
            <a:xfrm>
              <a:off x="8156996" y="5601888"/>
              <a:ext cx="27944" cy="21433"/>
            </a:xfrm>
            <a:custGeom>
              <a:avLst/>
              <a:gdLst>
                <a:gd name="f0" fmla="val 10800000"/>
                <a:gd name="f1" fmla="val 5400000"/>
                <a:gd name="f2" fmla="val 180"/>
                <a:gd name="f3" fmla="val w"/>
                <a:gd name="f4" fmla="val h"/>
                <a:gd name="f5" fmla="val 0"/>
                <a:gd name="f6" fmla="val 29475"/>
                <a:gd name="f7" fmla="val 21433"/>
                <a:gd name="f8" fmla="val 29074"/>
                <a:gd name="f9" fmla="+- 0 0 -90"/>
                <a:gd name="f10" fmla="*/ f3 1 29475"/>
                <a:gd name="f11" fmla="*/ f4 1 21433"/>
                <a:gd name="f12" fmla="val f5"/>
                <a:gd name="f13" fmla="val f6"/>
                <a:gd name="f14" fmla="val f7"/>
                <a:gd name="f15" fmla="*/ f9 f0 1"/>
                <a:gd name="f16" fmla="+- f14 0 f12"/>
                <a:gd name="f17" fmla="+- f13 0 f12"/>
                <a:gd name="f18" fmla="*/ f15 1 f2"/>
                <a:gd name="f19" fmla="*/ f17 1 29475"/>
                <a:gd name="f20" fmla="*/ f16 1 21433"/>
                <a:gd name="f21" fmla="*/ 0 f17 1"/>
                <a:gd name="f22" fmla="*/ 21433 f16 1"/>
                <a:gd name="f23" fmla="*/ 29475 f17 1"/>
                <a:gd name="f24" fmla="*/ 0 f16 1"/>
                <a:gd name="f25" fmla="*/ 29074 f17 1"/>
                <a:gd name="f26" fmla="+- f18 0 f1"/>
                <a:gd name="f27" fmla="*/ f21 1 29475"/>
                <a:gd name="f28" fmla="*/ f22 1 21433"/>
                <a:gd name="f29" fmla="*/ f23 1 29475"/>
                <a:gd name="f30" fmla="*/ f24 1 21433"/>
                <a:gd name="f31" fmla="*/ f25 1 29475"/>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5" y="f46"/>
                </a:cxn>
              </a:cxnLst>
              <a:rect l="f41" t="f44" r="f42" b="f43"/>
              <a:pathLst>
                <a:path w="29475" h="21433">
                  <a:moveTo>
                    <a:pt x="f5" y="f7"/>
                  </a:moveTo>
                  <a:lnTo>
                    <a:pt x="f6" y="f7"/>
                  </a:lnTo>
                  <a:lnTo>
                    <a:pt x="f6" y="f5"/>
                  </a:lnTo>
                  <a:lnTo>
                    <a:pt x="f8" y="f5"/>
                  </a:lnTo>
                  <a:lnTo>
                    <a:pt x="f5" y="f7"/>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982">
              <a:extLst>
                <a:ext uri="{FF2B5EF4-FFF2-40B4-BE49-F238E27FC236}">
                  <a16:creationId xmlns:a16="http://schemas.microsoft.com/office/drawing/2014/main" id="{567392E9-FAA2-8B26-9BB9-D4A9635DD8C2}"/>
                </a:ext>
              </a:extLst>
            </p:cNvPr>
            <p:cNvSpPr/>
            <p:nvPr/>
          </p:nvSpPr>
          <p:spPr>
            <a:xfrm>
              <a:off x="4494989" y="6589285"/>
              <a:ext cx="67437" cy="264563"/>
            </a:xfrm>
            <a:custGeom>
              <a:avLst/>
              <a:gdLst>
                <a:gd name="f0" fmla="val 10800000"/>
                <a:gd name="f1" fmla="val 5400000"/>
                <a:gd name="f2" fmla="val 180"/>
                <a:gd name="f3" fmla="val w"/>
                <a:gd name="f4" fmla="val h"/>
                <a:gd name="f5" fmla="val 0"/>
                <a:gd name="f6" fmla="val 71142"/>
                <a:gd name="f7" fmla="val 264564"/>
                <a:gd name="f8" fmla="val 2947"/>
                <a:gd name="f9" fmla="+- 0 0 -90"/>
                <a:gd name="f10" fmla="*/ f3 1 71142"/>
                <a:gd name="f11" fmla="*/ f4 1 264564"/>
                <a:gd name="f12" fmla="val f5"/>
                <a:gd name="f13" fmla="val f6"/>
                <a:gd name="f14" fmla="val f7"/>
                <a:gd name="f15" fmla="*/ f9 f0 1"/>
                <a:gd name="f16" fmla="+- f14 0 f12"/>
                <a:gd name="f17" fmla="+- f13 0 f12"/>
                <a:gd name="f18" fmla="*/ f15 1 f2"/>
                <a:gd name="f19" fmla="*/ f17 1 71142"/>
                <a:gd name="f20" fmla="*/ f16 1 264564"/>
                <a:gd name="f21" fmla="*/ 0 f17 1"/>
                <a:gd name="f22" fmla="*/ 2947 f16 1"/>
                <a:gd name="f23" fmla="*/ 264564 f16 1"/>
                <a:gd name="f24" fmla="*/ 71142 f17 1"/>
                <a:gd name="f25" fmla="*/ 0 f16 1"/>
                <a:gd name="f26" fmla="+- f18 0 f1"/>
                <a:gd name="f27" fmla="*/ f21 1 71142"/>
                <a:gd name="f28" fmla="*/ f22 1 264564"/>
                <a:gd name="f29" fmla="*/ f23 1 264564"/>
                <a:gd name="f30" fmla="*/ f24 1 71142"/>
                <a:gd name="f31" fmla="*/ f25 1 264564"/>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7"/>
                </a:cxn>
                <a:cxn ang="f26">
                  <a:pos x="f48" y="f49"/>
                </a:cxn>
                <a:cxn ang="f26">
                  <a:pos x="f45" y="f46"/>
                </a:cxn>
              </a:cxnLst>
              <a:rect l="f41" t="f44" r="f42" b="f43"/>
              <a:pathLst>
                <a:path w="71142" h="264564">
                  <a:moveTo>
                    <a:pt x="f5" y="f8"/>
                  </a:moveTo>
                  <a:lnTo>
                    <a:pt x="f5" y="f7"/>
                  </a:lnTo>
                  <a:lnTo>
                    <a:pt x="f6" y="f7"/>
                  </a:lnTo>
                  <a:lnTo>
                    <a:pt x="f6" y="f5"/>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983">
              <a:extLst>
                <a:ext uri="{FF2B5EF4-FFF2-40B4-BE49-F238E27FC236}">
                  <a16:creationId xmlns:a16="http://schemas.microsoft.com/office/drawing/2014/main" id="{127DA104-23D0-F945-87AB-CAE3B4E49566}"/>
                </a:ext>
              </a:extLst>
            </p:cNvPr>
            <p:cNvSpPr/>
            <p:nvPr/>
          </p:nvSpPr>
          <p:spPr>
            <a:xfrm>
              <a:off x="4565224" y="6584192"/>
              <a:ext cx="117600" cy="270589"/>
            </a:xfrm>
            <a:custGeom>
              <a:avLst/>
              <a:gdLst>
                <a:gd name="f0" fmla="val 10800000"/>
                <a:gd name="f1" fmla="val 5400000"/>
                <a:gd name="f2" fmla="val 180"/>
                <a:gd name="f3" fmla="val w"/>
                <a:gd name="f4" fmla="val h"/>
                <a:gd name="f5" fmla="val 0"/>
                <a:gd name="f6" fmla="val 124063"/>
                <a:gd name="f7" fmla="val 270592"/>
                <a:gd name="f8" fmla="val 69267"/>
                <a:gd name="f9" fmla="val 2009"/>
                <a:gd name="f10" fmla="val 44748"/>
                <a:gd name="f11" fmla="val 3081"/>
                <a:gd name="f12" fmla="val 43824"/>
                <a:gd name="f13" fmla="val 3295"/>
                <a:gd name="f14" fmla="val 42859"/>
                <a:gd name="f15" fmla="val 41935"/>
                <a:gd name="f16" fmla="val 41131"/>
                <a:gd name="f17" fmla="val 40555"/>
                <a:gd name="f18" fmla="val 2853"/>
                <a:gd name="f19" fmla="val 40059"/>
                <a:gd name="f20" fmla="val 2478"/>
                <a:gd name="f21" fmla="val 39657"/>
                <a:gd name="f22" fmla="val 38988"/>
                <a:gd name="f23" fmla="val 1206"/>
                <a:gd name="f24" fmla="val 38679"/>
                <a:gd name="f25" fmla="val 830"/>
                <a:gd name="f26" fmla="val 38398"/>
                <a:gd name="f27" fmla="val 429"/>
                <a:gd name="f28" fmla="val 38184"/>
                <a:gd name="f29" fmla="val 31083"/>
                <a:gd name="f30" fmla="val 30172"/>
                <a:gd name="f31" fmla="val 2880"/>
                <a:gd name="f32" fmla="val 27532"/>
                <a:gd name="f33" fmla="val 4863"/>
                <a:gd name="f34" fmla="val 24518"/>
                <a:gd name="f35" fmla="val 4956"/>
                <a:gd name="f36" fmla="val 6028"/>
                <a:gd name="f37" fmla="val 2679"/>
                <a:gd name="f38" fmla="+- 0 0 -90"/>
                <a:gd name="f39" fmla="*/ f3 1 124063"/>
                <a:gd name="f40" fmla="*/ f4 1 270592"/>
                <a:gd name="f41" fmla="val f5"/>
                <a:gd name="f42" fmla="val f6"/>
                <a:gd name="f43" fmla="val f7"/>
                <a:gd name="f44" fmla="*/ f38 f0 1"/>
                <a:gd name="f45" fmla="+- f43 0 f41"/>
                <a:gd name="f46" fmla="+- f42 0 f41"/>
                <a:gd name="f47" fmla="*/ f44 1 f2"/>
                <a:gd name="f48" fmla="*/ f46 1 124063"/>
                <a:gd name="f49" fmla="*/ f45 1 270592"/>
                <a:gd name="f50" fmla="*/ 69267 f46 1"/>
                <a:gd name="f51" fmla="*/ 2009 f45 1"/>
                <a:gd name="f52" fmla="*/ 44748 f46 1"/>
                <a:gd name="f53" fmla="*/ 3081 f45 1"/>
                <a:gd name="f54" fmla="*/ 41935 f46 1"/>
                <a:gd name="f55" fmla="*/ 41131 f46 1"/>
                <a:gd name="f56" fmla="*/ 39657 f46 1"/>
                <a:gd name="f57" fmla="*/ 38988 f46 1"/>
                <a:gd name="f58" fmla="*/ 1206 f45 1"/>
                <a:gd name="f59" fmla="*/ 38184 f46 1"/>
                <a:gd name="f60" fmla="*/ 0 f45 1"/>
                <a:gd name="f61" fmla="*/ 31083 f46 1"/>
                <a:gd name="f62" fmla="*/ 24518 f46 1"/>
                <a:gd name="f63" fmla="*/ 4956 f45 1"/>
                <a:gd name="f64" fmla="*/ 0 f46 1"/>
                <a:gd name="f65" fmla="*/ 6028 f45 1"/>
                <a:gd name="f66" fmla="*/ 270592 f45 1"/>
                <a:gd name="f67" fmla="*/ 124063 f46 1"/>
                <a:gd name="f68" fmla="*/ 2679 f45 1"/>
                <a:gd name="f69" fmla="+- f47 0 f1"/>
                <a:gd name="f70" fmla="*/ f50 1 124063"/>
                <a:gd name="f71" fmla="*/ f51 1 270592"/>
                <a:gd name="f72" fmla="*/ f52 1 124063"/>
                <a:gd name="f73" fmla="*/ f53 1 270592"/>
                <a:gd name="f74" fmla="*/ f54 1 124063"/>
                <a:gd name="f75" fmla="*/ f55 1 124063"/>
                <a:gd name="f76" fmla="*/ f56 1 124063"/>
                <a:gd name="f77" fmla="*/ f57 1 124063"/>
                <a:gd name="f78" fmla="*/ f58 1 270592"/>
                <a:gd name="f79" fmla="*/ f59 1 124063"/>
                <a:gd name="f80" fmla="*/ f60 1 270592"/>
                <a:gd name="f81" fmla="*/ f61 1 124063"/>
                <a:gd name="f82" fmla="*/ f62 1 124063"/>
                <a:gd name="f83" fmla="*/ f63 1 270592"/>
                <a:gd name="f84" fmla="*/ f64 1 124063"/>
                <a:gd name="f85" fmla="*/ f65 1 270592"/>
                <a:gd name="f86" fmla="*/ f66 1 270592"/>
                <a:gd name="f87" fmla="*/ f67 1 124063"/>
                <a:gd name="f88" fmla="*/ f68 1 270592"/>
                <a:gd name="f89" fmla="*/ f41 1 f48"/>
                <a:gd name="f90" fmla="*/ f42 1 f48"/>
                <a:gd name="f91" fmla="*/ f41 1 f49"/>
                <a:gd name="f92" fmla="*/ f43 1 f49"/>
                <a:gd name="f93" fmla="*/ f70 1 f48"/>
                <a:gd name="f94" fmla="*/ f71 1 f49"/>
                <a:gd name="f95" fmla="*/ f72 1 f48"/>
                <a:gd name="f96" fmla="*/ f73 1 f49"/>
                <a:gd name="f97" fmla="*/ f74 1 f48"/>
                <a:gd name="f98" fmla="*/ f75 1 f48"/>
                <a:gd name="f99" fmla="*/ f76 1 f48"/>
                <a:gd name="f100" fmla="*/ f77 1 f48"/>
                <a:gd name="f101" fmla="*/ f78 1 f49"/>
                <a:gd name="f102" fmla="*/ f79 1 f48"/>
                <a:gd name="f103" fmla="*/ f80 1 f49"/>
                <a:gd name="f104" fmla="*/ f81 1 f48"/>
                <a:gd name="f105" fmla="*/ f82 1 f48"/>
                <a:gd name="f106" fmla="*/ f83 1 f49"/>
                <a:gd name="f107" fmla="*/ f84 1 f48"/>
                <a:gd name="f108" fmla="*/ f85 1 f49"/>
                <a:gd name="f109" fmla="*/ f86 1 f49"/>
                <a:gd name="f110" fmla="*/ f87 1 f48"/>
                <a:gd name="f111" fmla="*/ f88 1 f49"/>
                <a:gd name="f112" fmla="*/ f89 f39 1"/>
                <a:gd name="f113" fmla="*/ f90 f39 1"/>
                <a:gd name="f114" fmla="*/ f92 f40 1"/>
                <a:gd name="f115" fmla="*/ f91 f40 1"/>
                <a:gd name="f116" fmla="*/ f93 f39 1"/>
                <a:gd name="f117" fmla="*/ f94 f40 1"/>
                <a:gd name="f118" fmla="*/ f95 f39 1"/>
                <a:gd name="f119" fmla="*/ f96 f40 1"/>
                <a:gd name="f120" fmla="*/ f97 f39 1"/>
                <a:gd name="f121" fmla="*/ f98 f39 1"/>
                <a:gd name="f122" fmla="*/ f99 f39 1"/>
                <a:gd name="f123" fmla="*/ f100 f39 1"/>
                <a:gd name="f124" fmla="*/ f101 f40 1"/>
                <a:gd name="f125" fmla="*/ f102 f39 1"/>
                <a:gd name="f126" fmla="*/ f103 f40 1"/>
                <a:gd name="f127" fmla="*/ f104 f39 1"/>
                <a:gd name="f128" fmla="*/ f105 f39 1"/>
                <a:gd name="f129" fmla="*/ f106 f40 1"/>
                <a:gd name="f130" fmla="*/ f107 f39 1"/>
                <a:gd name="f131" fmla="*/ f108 f40 1"/>
                <a:gd name="f132" fmla="*/ f109 f40 1"/>
                <a:gd name="f133" fmla="*/ f110 f39 1"/>
                <a:gd name="f134" fmla="*/ f111 f40 1"/>
              </a:gdLst>
              <a:ahLst/>
              <a:cxnLst>
                <a:cxn ang="3cd4">
                  <a:pos x="hc" y="t"/>
                </a:cxn>
                <a:cxn ang="0">
                  <a:pos x="r" y="vc"/>
                </a:cxn>
                <a:cxn ang="cd4">
                  <a:pos x="hc" y="b"/>
                </a:cxn>
                <a:cxn ang="cd2">
                  <a:pos x="l" y="vc"/>
                </a:cxn>
                <a:cxn ang="f69">
                  <a:pos x="f116" y="f117"/>
                </a:cxn>
                <a:cxn ang="f69">
                  <a:pos x="f118" y="f119"/>
                </a:cxn>
                <a:cxn ang="f69">
                  <a:pos x="f118" y="f119"/>
                </a:cxn>
                <a:cxn ang="f69">
                  <a:pos x="f120" y="f119"/>
                </a:cxn>
                <a:cxn ang="f69">
                  <a:pos x="f121" y="f119"/>
                </a:cxn>
                <a:cxn ang="f69">
                  <a:pos x="f122" y="f117"/>
                </a:cxn>
                <a:cxn ang="f69">
                  <a:pos x="f123" y="f124"/>
                </a:cxn>
                <a:cxn ang="f69">
                  <a:pos x="f125" y="f126"/>
                </a:cxn>
                <a:cxn ang="f69">
                  <a:pos x="f127" y="f126"/>
                </a:cxn>
                <a:cxn ang="f69">
                  <a:pos x="f128" y="f129"/>
                </a:cxn>
                <a:cxn ang="f69">
                  <a:pos x="f130" y="f131"/>
                </a:cxn>
                <a:cxn ang="f69">
                  <a:pos x="f130" y="f132"/>
                </a:cxn>
                <a:cxn ang="f69">
                  <a:pos x="f133" y="f132"/>
                </a:cxn>
                <a:cxn ang="f69">
                  <a:pos x="f133" y="f134"/>
                </a:cxn>
              </a:cxnLst>
              <a:rect l="f112" t="f115" r="f113" b="f114"/>
              <a:pathLst>
                <a:path w="124063" h="270592">
                  <a:moveTo>
                    <a:pt x="f8" y="f9"/>
                  </a:moveTo>
                  <a:lnTo>
                    <a:pt x="f10" y="f11"/>
                  </a:lnTo>
                  <a:lnTo>
                    <a:pt x="f10" y="f11"/>
                  </a:lnTo>
                  <a:cubicBezTo>
                    <a:pt x="f12" y="f13"/>
                    <a:pt x="f14" y="f13"/>
                    <a:pt x="f15" y="f11"/>
                  </a:cubicBezTo>
                  <a:lnTo>
                    <a:pt x="f16" y="f11"/>
                  </a:lnTo>
                  <a:cubicBezTo>
                    <a:pt x="f17" y="f18"/>
                    <a:pt x="f19" y="f20"/>
                    <a:pt x="f21" y="f9"/>
                  </a:cubicBezTo>
                  <a:lnTo>
                    <a:pt x="f22" y="f23"/>
                  </a:lnTo>
                  <a:cubicBezTo>
                    <a:pt x="f24" y="f25"/>
                    <a:pt x="f26" y="f27"/>
                    <a:pt x="f28" y="f5"/>
                  </a:cubicBezTo>
                  <a:lnTo>
                    <a:pt x="f29" y="f5"/>
                  </a:lnTo>
                  <a:cubicBezTo>
                    <a:pt x="f30" y="f31"/>
                    <a:pt x="f32" y="f33"/>
                    <a:pt x="f34" y="f35"/>
                  </a:cubicBezTo>
                  <a:lnTo>
                    <a:pt x="f5" y="f36"/>
                  </a:lnTo>
                  <a:lnTo>
                    <a:pt x="f5" y="f7"/>
                  </a:lnTo>
                  <a:lnTo>
                    <a:pt x="f6" y="f7"/>
                  </a:lnTo>
                  <a:lnTo>
                    <a:pt x="f6" y="f37"/>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984">
              <a:extLst>
                <a:ext uri="{FF2B5EF4-FFF2-40B4-BE49-F238E27FC236}">
                  <a16:creationId xmlns:a16="http://schemas.microsoft.com/office/drawing/2014/main" id="{0C68CCEF-A414-66A6-E591-BF13C06EAA52}"/>
                </a:ext>
              </a:extLst>
            </p:cNvPr>
            <p:cNvSpPr/>
            <p:nvPr/>
          </p:nvSpPr>
          <p:spPr>
            <a:xfrm>
              <a:off x="8007519" y="5610593"/>
              <a:ext cx="14100" cy="12728"/>
            </a:xfrm>
            <a:custGeom>
              <a:avLst/>
              <a:gdLst>
                <a:gd name="f0" fmla="val 10800000"/>
                <a:gd name="f1" fmla="val 5400000"/>
                <a:gd name="f2" fmla="val 180"/>
                <a:gd name="f3" fmla="val w"/>
                <a:gd name="f4" fmla="val h"/>
                <a:gd name="f5" fmla="val 0"/>
                <a:gd name="f6" fmla="val 14871"/>
                <a:gd name="f7" fmla="val 12725"/>
                <a:gd name="f8" fmla="val 12726"/>
                <a:gd name="f9" fmla="+- 0 0 -90"/>
                <a:gd name="f10" fmla="*/ f3 1 14871"/>
                <a:gd name="f11" fmla="*/ f4 1 12725"/>
                <a:gd name="f12" fmla="val f5"/>
                <a:gd name="f13" fmla="val f6"/>
                <a:gd name="f14" fmla="val f7"/>
                <a:gd name="f15" fmla="*/ f9 f0 1"/>
                <a:gd name="f16" fmla="+- f14 0 f12"/>
                <a:gd name="f17" fmla="+- f13 0 f12"/>
                <a:gd name="f18" fmla="*/ f15 1 f2"/>
                <a:gd name="f19" fmla="*/ f17 1 14871"/>
                <a:gd name="f20" fmla="*/ f16 1 12725"/>
                <a:gd name="f21" fmla="*/ 14871 f17 1"/>
                <a:gd name="f22" fmla="*/ 0 f16 1"/>
                <a:gd name="f23" fmla="*/ 0 f17 1"/>
                <a:gd name="f24" fmla="*/ 12726 f16 1"/>
                <a:gd name="f25" fmla="+- f18 0 f1"/>
                <a:gd name="f26" fmla="*/ f21 1 14871"/>
                <a:gd name="f27" fmla="*/ f22 1 12725"/>
                <a:gd name="f28" fmla="*/ f23 1 14871"/>
                <a:gd name="f29" fmla="*/ f24 1 1272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2" y="f45"/>
                </a:cxn>
                <a:cxn ang="f25">
                  <a:pos x="f42" y="f43"/>
                </a:cxn>
              </a:cxnLst>
              <a:rect l="f38" t="f41" r="f39" b="f40"/>
              <a:pathLst>
                <a:path w="14871" h="12725">
                  <a:moveTo>
                    <a:pt x="f6" y="f5"/>
                  </a:moveTo>
                  <a:lnTo>
                    <a:pt x="f5" y="f8"/>
                  </a:lnTo>
                  <a:lnTo>
                    <a:pt x="f6" y="f8"/>
                  </a:lnTo>
                  <a:lnTo>
                    <a:pt x="f6" y="f5"/>
                  </a:lnTo>
                  <a:close/>
                </a:path>
              </a:pathLst>
            </a:custGeom>
            <a:solidFill>
              <a:srgbClr val="A4595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985">
              <a:extLst>
                <a:ext uri="{FF2B5EF4-FFF2-40B4-BE49-F238E27FC236}">
                  <a16:creationId xmlns:a16="http://schemas.microsoft.com/office/drawing/2014/main" id="{BE6E8A62-9E4C-2E03-843B-90AC5493FF7E}"/>
                </a:ext>
              </a:extLst>
            </p:cNvPr>
            <p:cNvSpPr/>
            <p:nvPr/>
          </p:nvSpPr>
          <p:spPr>
            <a:xfrm>
              <a:off x="5501332" y="6591159"/>
              <a:ext cx="31875" cy="262551"/>
            </a:xfrm>
            <a:custGeom>
              <a:avLst/>
              <a:gdLst>
                <a:gd name="f0" fmla="val 10800000"/>
                <a:gd name="f1" fmla="val 5400000"/>
                <a:gd name="f2" fmla="val 180"/>
                <a:gd name="f3" fmla="val w"/>
                <a:gd name="f4" fmla="val h"/>
                <a:gd name="f5" fmla="val 0"/>
                <a:gd name="f6" fmla="val 33628"/>
                <a:gd name="f7" fmla="val 262555"/>
                <a:gd name="f8" fmla="+- 0 0 -90"/>
                <a:gd name="f9" fmla="*/ f3 1 33628"/>
                <a:gd name="f10" fmla="*/ f4 1 262555"/>
                <a:gd name="f11" fmla="val f5"/>
                <a:gd name="f12" fmla="val f6"/>
                <a:gd name="f13" fmla="val f7"/>
                <a:gd name="f14" fmla="*/ f8 f0 1"/>
                <a:gd name="f15" fmla="+- f13 0 f11"/>
                <a:gd name="f16" fmla="+- f12 0 f11"/>
                <a:gd name="f17" fmla="*/ f14 1 f2"/>
                <a:gd name="f18" fmla="*/ f16 1 33628"/>
                <a:gd name="f19" fmla="*/ f15 1 262555"/>
                <a:gd name="f20" fmla="*/ 0 f16 1"/>
                <a:gd name="f21" fmla="*/ 0 f15 1"/>
                <a:gd name="f22" fmla="*/ 33628 f16 1"/>
                <a:gd name="f23" fmla="*/ 262555 f15 1"/>
                <a:gd name="f24" fmla="+- f17 0 f1"/>
                <a:gd name="f25" fmla="*/ f20 1 33628"/>
                <a:gd name="f26" fmla="*/ f21 1 262555"/>
                <a:gd name="f27" fmla="*/ f22 1 33628"/>
                <a:gd name="f28" fmla="*/ f23 1 262555"/>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33628" h="262555">
                  <a:moveTo>
                    <a:pt x="f5" y="f5"/>
                  </a:moveTo>
                  <a:lnTo>
                    <a:pt x="f6" y="f5"/>
                  </a:lnTo>
                  <a:lnTo>
                    <a:pt x="f6" y="f7"/>
                  </a:lnTo>
                  <a:lnTo>
                    <a:pt x="f5" y="f7"/>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986">
              <a:extLst>
                <a:ext uri="{FF2B5EF4-FFF2-40B4-BE49-F238E27FC236}">
                  <a16:creationId xmlns:a16="http://schemas.microsoft.com/office/drawing/2014/main" id="{01A1248C-7E06-816C-3FA9-292CAACFBF90}"/>
                </a:ext>
              </a:extLst>
            </p:cNvPr>
            <p:cNvSpPr/>
            <p:nvPr/>
          </p:nvSpPr>
          <p:spPr>
            <a:xfrm>
              <a:off x="5535622" y="6591159"/>
              <a:ext cx="335145" cy="262551"/>
            </a:xfrm>
            <a:custGeom>
              <a:avLst/>
              <a:gdLst>
                <a:gd name="f0" fmla="val 10800000"/>
                <a:gd name="f1" fmla="val 5400000"/>
                <a:gd name="f2" fmla="val 180"/>
                <a:gd name="f3" fmla="val w"/>
                <a:gd name="f4" fmla="val h"/>
                <a:gd name="f5" fmla="val 0"/>
                <a:gd name="f6" fmla="val 353566"/>
                <a:gd name="f7" fmla="val 262555"/>
                <a:gd name="f8" fmla="val 353567"/>
                <a:gd name="f9" fmla="+- 0 0 -90"/>
                <a:gd name="f10" fmla="*/ f3 1 353566"/>
                <a:gd name="f11" fmla="*/ f4 1 262555"/>
                <a:gd name="f12" fmla="val f5"/>
                <a:gd name="f13" fmla="val f6"/>
                <a:gd name="f14" fmla="val f7"/>
                <a:gd name="f15" fmla="*/ f9 f0 1"/>
                <a:gd name="f16" fmla="+- f14 0 f12"/>
                <a:gd name="f17" fmla="+- f13 0 f12"/>
                <a:gd name="f18" fmla="*/ f15 1 f2"/>
                <a:gd name="f19" fmla="*/ f17 1 353566"/>
                <a:gd name="f20" fmla="*/ f16 1 262555"/>
                <a:gd name="f21" fmla="*/ 0 f17 1"/>
                <a:gd name="f22" fmla="*/ 0 f16 1"/>
                <a:gd name="f23" fmla="*/ 353567 f17 1"/>
                <a:gd name="f24" fmla="*/ 262555 f16 1"/>
                <a:gd name="f25" fmla="+- f18 0 f1"/>
                <a:gd name="f26" fmla="*/ f21 1 353566"/>
                <a:gd name="f27" fmla="*/ f22 1 262555"/>
                <a:gd name="f28" fmla="*/ f23 1 353566"/>
                <a:gd name="f29" fmla="*/ f24 1 26255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53566" h="262555">
                  <a:moveTo>
                    <a:pt x="f5" y="f5"/>
                  </a:moveTo>
                  <a:lnTo>
                    <a:pt x="f8" y="f5"/>
                  </a:lnTo>
                  <a:lnTo>
                    <a:pt x="f8" y="f7"/>
                  </a:lnTo>
                  <a:lnTo>
                    <a:pt x="f5" y="f7"/>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987">
              <a:extLst>
                <a:ext uri="{FF2B5EF4-FFF2-40B4-BE49-F238E27FC236}">
                  <a16:creationId xmlns:a16="http://schemas.microsoft.com/office/drawing/2014/main" id="{7977389A-2A07-5D02-96A0-43ED55DE10B6}"/>
                </a:ext>
              </a:extLst>
            </p:cNvPr>
            <p:cNvSpPr/>
            <p:nvPr/>
          </p:nvSpPr>
          <p:spPr>
            <a:xfrm>
              <a:off x="6469562" y="6519223"/>
              <a:ext cx="119000" cy="334889"/>
            </a:xfrm>
            <a:custGeom>
              <a:avLst/>
              <a:gdLst>
                <a:gd name="f0" fmla="val 10800000"/>
                <a:gd name="f1" fmla="val 5400000"/>
                <a:gd name="f2" fmla="val 180"/>
                <a:gd name="f3" fmla="val w"/>
                <a:gd name="f4" fmla="val h"/>
                <a:gd name="f5" fmla="val 0"/>
                <a:gd name="f6" fmla="val 125536"/>
                <a:gd name="f7" fmla="val 334891"/>
                <a:gd name="f8" fmla="val 58414"/>
                <a:gd name="f9" fmla="val 56940"/>
                <a:gd name="f10" fmla="val 334892"/>
                <a:gd name="f11" fmla="+- 0 0 -90"/>
                <a:gd name="f12" fmla="*/ f3 1 125536"/>
                <a:gd name="f13" fmla="*/ f4 1 334891"/>
                <a:gd name="f14" fmla="val f5"/>
                <a:gd name="f15" fmla="val f6"/>
                <a:gd name="f16" fmla="val f7"/>
                <a:gd name="f17" fmla="*/ f11 f0 1"/>
                <a:gd name="f18" fmla="+- f16 0 f14"/>
                <a:gd name="f19" fmla="+- f15 0 f14"/>
                <a:gd name="f20" fmla="*/ f17 1 f2"/>
                <a:gd name="f21" fmla="*/ f19 1 125536"/>
                <a:gd name="f22" fmla="*/ f18 1 334891"/>
                <a:gd name="f23" fmla="*/ 58414 f19 1"/>
                <a:gd name="f24" fmla="*/ 0 f18 1"/>
                <a:gd name="f25" fmla="*/ 56940 f19 1"/>
                <a:gd name="f26" fmla="*/ 0 f19 1"/>
                <a:gd name="f27" fmla="*/ 334892 f18 1"/>
                <a:gd name="f28" fmla="*/ 125536 f19 1"/>
                <a:gd name="f29" fmla="+- f20 0 f1"/>
                <a:gd name="f30" fmla="*/ f23 1 125536"/>
                <a:gd name="f31" fmla="*/ f24 1 334891"/>
                <a:gd name="f32" fmla="*/ f25 1 125536"/>
                <a:gd name="f33" fmla="*/ f26 1 125536"/>
                <a:gd name="f34" fmla="*/ f27 1 334891"/>
                <a:gd name="f35" fmla="*/ f28 1 125536"/>
                <a:gd name="f36" fmla="*/ f14 1 f21"/>
                <a:gd name="f37" fmla="*/ f15 1 f21"/>
                <a:gd name="f38" fmla="*/ f14 1 f22"/>
                <a:gd name="f39" fmla="*/ f16 1 f22"/>
                <a:gd name="f40" fmla="*/ f30 1 f21"/>
                <a:gd name="f41" fmla="*/ f31 1 f22"/>
                <a:gd name="f42" fmla="*/ f32 1 f21"/>
                <a:gd name="f43" fmla="*/ f33 1 f21"/>
                <a:gd name="f44" fmla="*/ f34 1 f22"/>
                <a:gd name="f45" fmla="*/ f35 1 f21"/>
                <a:gd name="f46" fmla="*/ f36 f12 1"/>
                <a:gd name="f47" fmla="*/ f37 f12 1"/>
                <a:gd name="f48" fmla="*/ f39 f13 1"/>
                <a:gd name="f49" fmla="*/ f38 f13 1"/>
                <a:gd name="f50" fmla="*/ f40 f12 1"/>
                <a:gd name="f51" fmla="*/ f41 f13 1"/>
                <a:gd name="f52" fmla="*/ f42 f12 1"/>
                <a:gd name="f53" fmla="*/ f43 f12 1"/>
                <a:gd name="f54" fmla="*/ f44 f13 1"/>
                <a:gd name="f55" fmla="*/ f45 f12 1"/>
              </a:gdLst>
              <a:ahLst/>
              <a:cxnLst>
                <a:cxn ang="3cd4">
                  <a:pos x="hc" y="t"/>
                </a:cxn>
                <a:cxn ang="0">
                  <a:pos x="r" y="vc"/>
                </a:cxn>
                <a:cxn ang="cd4">
                  <a:pos x="hc" y="b"/>
                </a:cxn>
                <a:cxn ang="cd2">
                  <a:pos x="l" y="vc"/>
                </a:cxn>
                <a:cxn ang="f29">
                  <a:pos x="f50" y="f51"/>
                </a:cxn>
                <a:cxn ang="f29">
                  <a:pos x="f50" y="f51"/>
                </a:cxn>
                <a:cxn ang="f29">
                  <a:pos x="f52" y="f51"/>
                </a:cxn>
                <a:cxn ang="f29">
                  <a:pos x="f53" y="f51"/>
                </a:cxn>
                <a:cxn ang="f29">
                  <a:pos x="f53" y="f54"/>
                </a:cxn>
                <a:cxn ang="f29">
                  <a:pos x="f55" y="f54"/>
                </a:cxn>
                <a:cxn ang="f29">
                  <a:pos x="f55" y="f51"/>
                </a:cxn>
              </a:cxnLst>
              <a:rect l="f46" t="f49" r="f47" b="f48"/>
              <a:pathLst>
                <a:path w="125536" h="334891">
                  <a:moveTo>
                    <a:pt x="f8" y="f5"/>
                  </a:moveTo>
                  <a:lnTo>
                    <a:pt x="f8" y="f5"/>
                  </a:lnTo>
                  <a:lnTo>
                    <a:pt x="f9" y="f5"/>
                  </a:lnTo>
                  <a:lnTo>
                    <a:pt x="f5" y="f5"/>
                  </a:lnTo>
                  <a:lnTo>
                    <a:pt x="f5" y="f10"/>
                  </a:lnTo>
                  <a:lnTo>
                    <a:pt x="f6" y="f10"/>
                  </a:lnTo>
                  <a:lnTo>
                    <a:pt x="f6" y="f5"/>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988">
              <a:extLst>
                <a:ext uri="{FF2B5EF4-FFF2-40B4-BE49-F238E27FC236}">
                  <a16:creationId xmlns:a16="http://schemas.microsoft.com/office/drawing/2014/main" id="{772E45A1-7185-E39D-4823-D326E3D64051}"/>
                </a:ext>
              </a:extLst>
            </p:cNvPr>
            <p:cNvSpPr/>
            <p:nvPr/>
          </p:nvSpPr>
          <p:spPr>
            <a:xfrm>
              <a:off x="6365174" y="5894579"/>
              <a:ext cx="318384" cy="685992"/>
            </a:xfrm>
            <a:custGeom>
              <a:avLst/>
              <a:gdLst>
                <a:gd name="f0" fmla="val 10800000"/>
                <a:gd name="f1" fmla="val 5400000"/>
                <a:gd name="f2" fmla="val 180"/>
                <a:gd name="f3" fmla="val w"/>
                <a:gd name="f4" fmla="val h"/>
                <a:gd name="f5" fmla="val 0"/>
                <a:gd name="f6" fmla="val 335881"/>
                <a:gd name="f7" fmla="val 685992"/>
                <a:gd name="f8" fmla="val 95392"/>
                <a:gd name="f9" fmla="val 617005"/>
                <a:gd name="f10" fmla="val 612932"/>
                <a:gd name="f11" fmla="val 98688"/>
                <a:gd name="f12" fmla="val 609637"/>
                <a:gd name="f13" fmla="val 102761"/>
                <a:gd name="f14" fmla="val 246921"/>
                <a:gd name="f15" fmla="val 252280"/>
                <a:gd name="f16" fmla="val 335882"/>
                <a:gd name="f17" fmla="+- 0 0 -90"/>
                <a:gd name="f18" fmla="*/ f3 1 335881"/>
                <a:gd name="f19" fmla="*/ f4 1 685992"/>
                <a:gd name="f20" fmla="val f5"/>
                <a:gd name="f21" fmla="val f6"/>
                <a:gd name="f22" fmla="val f7"/>
                <a:gd name="f23" fmla="*/ f17 f0 1"/>
                <a:gd name="f24" fmla="+- f22 0 f20"/>
                <a:gd name="f25" fmla="+- f21 0 f20"/>
                <a:gd name="f26" fmla="*/ f23 1 f2"/>
                <a:gd name="f27" fmla="*/ f25 1 335881"/>
                <a:gd name="f28" fmla="*/ f24 1 685992"/>
                <a:gd name="f29" fmla="*/ 0 f25 1"/>
                <a:gd name="f30" fmla="*/ 685992 f24 1"/>
                <a:gd name="f31" fmla="*/ 95392 f25 1"/>
                <a:gd name="f32" fmla="*/ 617005 f24 1"/>
                <a:gd name="f33" fmla="*/ 102761 f25 1"/>
                <a:gd name="f34" fmla="*/ 609637 f24 1"/>
                <a:gd name="f35" fmla="*/ 246921 f25 1"/>
                <a:gd name="f36" fmla="*/ 252280 f25 1"/>
                <a:gd name="f37" fmla="*/ 335882 f25 1"/>
                <a:gd name="f38" fmla="*/ 0 f24 1"/>
                <a:gd name="f39" fmla="+- f26 0 f1"/>
                <a:gd name="f40" fmla="*/ f29 1 335881"/>
                <a:gd name="f41" fmla="*/ f30 1 685992"/>
                <a:gd name="f42" fmla="*/ f31 1 335881"/>
                <a:gd name="f43" fmla="*/ f32 1 685992"/>
                <a:gd name="f44" fmla="*/ f33 1 335881"/>
                <a:gd name="f45" fmla="*/ f34 1 685992"/>
                <a:gd name="f46" fmla="*/ f35 1 335881"/>
                <a:gd name="f47" fmla="*/ f36 1 335881"/>
                <a:gd name="f48" fmla="*/ f37 1 335881"/>
                <a:gd name="f49" fmla="*/ f38 1 685992"/>
                <a:gd name="f50" fmla="*/ f20 1 f27"/>
                <a:gd name="f51" fmla="*/ f21 1 f27"/>
                <a:gd name="f52" fmla="*/ f20 1 f28"/>
                <a:gd name="f53" fmla="*/ f22 1 f28"/>
                <a:gd name="f54" fmla="*/ f40 1 f27"/>
                <a:gd name="f55" fmla="*/ f41 1 f28"/>
                <a:gd name="f56" fmla="*/ f42 1 f27"/>
                <a:gd name="f57" fmla="*/ f43 1 f28"/>
                <a:gd name="f58" fmla="*/ f44 1 f27"/>
                <a:gd name="f59" fmla="*/ f45 1 f28"/>
                <a:gd name="f60" fmla="*/ f46 1 f27"/>
                <a:gd name="f61" fmla="*/ f47 1 f27"/>
                <a:gd name="f62" fmla="*/ f48 1 f27"/>
                <a:gd name="f63" fmla="*/ f49 1 f28"/>
                <a:gd name="f64" fmla="*/ f50 f18 1"/>
                <a:gd name="f65" fmla="*/ f51 f18 1"/>
                <a:gd name="f66" fmla="*/ f53 f19 1"/>
                <a:gd name="f67" fmla="*/ f52 f19 1"/>
                <a:gd name="f68" fmla="*/ f54 f18 1"/>
                <a:gd name="f69" fmla="*/ f55 f19 1"/>
                <a:gd name="f70" fmla="*/ f56 f18 1"/>
                <a:gd name="f71" fmla="*/ f57 f19 1"/>
                <a:gd name="f72" fmla="*/ f58 f18 1"/>
                <a:gd name="f73" fmla="*/ f59 f19 1"/>
                <a:gd name="f74" fmla="*/ f60 f18 1"/>
                <a:gd name="f75" fmla="*/ f61 f18 1"/>
                <a:gd name="f76" fmla="*/ f62 f18 1"/>
                <a:gd name="f77" fmla="*/ f63 f19 1"/>
              </a:gdLst>
              <a:ahLst/>
              <a:cxnLst>
                <a:cxn ang="3cd4">
                  <a:pos x="hc" y="t"/>
                </a:cxn>
                <a:cxn ang="0">
                  <a:pos x="r" y="vc"/>
                </a:cxn>
                <a:cxn ang="cd4">
                  <a:pos x="hc" y="b"/>
                </a:cxn>
                <a:cxn ang="cd2">
                  <a:pos x="l" y="vc"/>
                </a:cxn>
                <a:cxn ang="f39">
                  <a:pos x="f68" y="f69"/>
                </a:cxn>
                <a:cxn ang="f39">
                  <a:pos x="f70" y="f69"/>
                </a:cxn>
                <a:cxn ang="f39">
                  <a:pos x="f70" y="f71"/>
                </a:cxn>
                <a:cxn ang="f39">
                  <a:pos x="f72" y="f73"/>
                </a:cxn>
                <a:cxn ang="f39">
                  <a:pos x="f74" y="f73"/>
                </a:cxn>
                <a:cxn ang="f39">
                  <a:pos x="f75" y="f73"/>
                </a:cxn>
                <a:cxn ang="f39">
                  <a:pos x="f76" y="f73"/>
                </a:cxn>
                <a:cxn ang="f39">
                  <a:pos x="f76" y="f77"/>
                </a:cxn>
                <a:cxn ang="f39">
                  <a:pos x="f68" y="f77"/>
                </a:cxn>
                <a:cxn ang="f39">
                  <a:pos x="f68" y="f69"/>
                </a:cxn>
              </a:cxnLst>
              <a:rect l="f64" t="f67" r="f65" b="f66"/>
              <a:pathLst>
                <a:path w="335881" h="685992">
                  <a:moveTo>
                    <a:pt x="f5" y="f7"/>
                  </a:moveTo>
                  <a:lnTo>
                    <a:pt x="f8" y="f7"/>
                  </a:lnTo>
                  <a:lnTo>
                    <a:pt x="f8" y="f9"/>
                  </a:lnTo>
                  <a:cubicBezTo>
                    <a:pt x="f8" y="f10"/>
                    <a:pt x="f11" y="f12"/>
                    <a:pt x="f13" y="f12"/>
                  </a:cubicBezTo>
                  <a:lnTo>
                    <a:pt x="f14" y="f12"/>
                  </a:lnTo>
                  <a:lnTo>
                    <a:pt x="f15" y="f12"/>
                  </a:lnTo>
                  <a:lnTo>
                    <a:pt x="f16" y="f12"/>
                  </a:lnTo>
                  <a:lnTo>
                    <a:pt x="f16" y="f5"/>
                  </a:lnTo>
                  <a:lnTo>
                    <a:pt x="f5" y="f5"/>
                  </a:lnTo>
                  <a:lnTo>
                    <a:pt x="f5" y="f7"/>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989">
              <a:extLst>
                <a:ext uri="{FF2B5EF4-FFF2-40B4-BE49-F238E27FC236}">
                  <a16:creationId xmlns:a16="http://schemas.microsoft.com/office/drawing/2014/main" id="{7C06196B-D0FB-A833-039C-BC323AE5F699}"/>
                </a:ext>
              </a:extLst>
            </p:cNvPr>
            <p:cNvSpPr/>
            <p:nvPr/>
          </p:nvSpPr>
          <p:spPr>
            <a:xfrm>
              <a:off x="5915089" y="6298442"/>
              <a:ext cx="441956" cy="555671"/>
            </a:xfrm>
            <a:custGeom>
              <a:avLst/>
              <a:gdLst>
                <a:gd name="f0" fmla="val 10800000"/>
                <a:gd name="f1" fmla="val 5400000"/>
                <a:gd name="f2" fmla="val 180"/>
                <a:gd name="f3" fmla="val w"/>
                <a:gd name="f4" fmla="val h"/>
                <a:gd name="f5" fmla="val 0"/>
                <a:gd name="f6" fmla="val 466241"/>
                <a:gd name="f7" fmla="val 267913"/>
                <a:gd name="f8" fmla="val 461687"/>
                <a:gd name="f9" fmla="val 466242"/>
                <a:gd name="f10" fmla="val 2813"/>
                <a:gd name="f11" fmla="val 464433"/>
                <a:gd name="f12" fmla="val 2438"/>
                <a:gd name="f13" fmla="val 462825"/>
                <a:gd name="f14" fmla="val 1447"/>
                <a:gd name="f15" fmla="+- 0 0 -90"/>
                <a:gd name="f16" fmla="*/ f3 1 466241"/>
                <a:gd name="f17" fmla="*/ f4 1 267913"/>
                <a:gd name="f18" fmla="val f5"/>
                <a:gd name="f19" fmla="val f6"/>
                <a:gd name="f20" fmla="val f7"/>
                <a:gd name="f21" fmla="*/ f15 f0 1"/>
                <a:gd name="f22" fmla="+- f20 0 f18"/>
                <a:gd name="f23" fmla="+- f19 0 f18"/>
                <a:gd name="f24" fmla="*/ f21 1 f2"/>
                <a:gd name="f25" fmla="*/ f23 1 466241"/>
                <a:gd name="f26" fmla="*/ f22 1 267913"/>
                <a:gd name="f27" fmla="*/ 461687 f23 1"/>
                <a:gd name="f28" fmla="*/ 0 f22 1"/>
                <a:gd name="f29" fmla="*/ 0 f23 1"/>
                <a:gd name="f30" fmla="*/ 267913 f22 1"/>
                <a:gd name="f31" fmla="*/ 466242 f23 1"/>
                <a:gd name="f32" fmla="*/ 2813 f22 1"/>
                <a:gd name="f33" fmla="+- f24 0 f1"/>
                <a:gd name="f34" fmla="*/ f27 1 466241"/>
                <a:gd name="f35" fmla="*/ f28 1 267913"/>
                <a:gd name="f36" fmla="*/ f29 1 466241"/>
                <a:gd name="f37" fmla="*/ f30 1 267913"/>
                <a:gd name="f38" fmla="*/ f31 1 466241"/>
                <a:gd name="f39" fmla="*/ f32 1 267913"/>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7"/>
                </a:cxn>
                <a:cxn ang="f33">
                  <a:pos x="f58" y="f59"/>
                </a:cxn>
                <a:cxn ang="f33">
                  <a:pos x="f54" y="f55"/>
                </a:cxn>
              </a:cxnLst>
              <a:rect l="f50" t="f53" r="f51" b="f52"/>
              <a:pathLst>
                <a:path w="466241" h="267913">
                  <a:moveTo>
                    <a:pt x="f8" y="f5"/>
                  </a:moveTo>
                  <a:lnTo>
                    <a:pt x="f5" y="f5"/>
                  </a:lnTo>
                  <a:lnTo>
                    <a:pt x="f5" y="f7"/>
                  </a:lnTo>
                  <a:lnTo>
                    <a:pt x="f9" y="f7"/>
                  </a:lnTo>
                  <a:lnTo>
                    <a:pt x="f9" y="f10"/>
                  </a:lnTo>
                  <a:cubicBezTo>
                    <a:pt x="f11" y="f12"/>
                    <a:pt x="f13" y="f14"/>
                    <a:pt x="f8" y="f5"/>
                  </a:cubicBezTo>
                  <a:close/>
                </a:path>
              </a:pathLst>
            </a:custGeom>
            <a:solidFill>
              <a:srgbClr val="0A4054"/>
            </a:solidFill>
            <a:ln w="12701" cap="flat">
              <a:solidFill>
                <a:srgbClr val="00000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990">
              <a:extLst>
                <a:ext uri="{FF2B5EF4-FFF2-40B4-BE49-F238E27FC236}">
                  <a16:creationId xmlns:a16="http://schemas.microsoft.com/office/drawing/2014/main" id="{E2934F26-3F5C-3527-6EF6-739B0BFB6D07}"/>
                </a:ext>
              </a:extLst>
            </p:cNvPr>
            <p:cNvSpPr/>
            <p:nvPr/>
          </p:nvSpPr>
          <p:spPr>
            <a:xfrm>
              <a:off x="6359459" y="6583122"/>
              <a:ext cx="96140" cy="270589"/>
            </a:xfrm>
            <a:custGeom>
              <a:avLst/>
              <a:gdLst>
                <a:gd name="f0" fmla="val 10800000"/>
                <a:gd name="f1" fmla="val 5400000"/>
                <a:gd name="f2" fmla="val 180"/>
                <a:gd name="f3" fmla="val w"/>
                <a:gd name="f4" fmla="val h"/>
                <a:gd name="f5" fmla="val 0"/>
                <a:gd name="f6" fmla="val 101421"/>
                <a:gd name="f7" fmla="val 270592"/>
                <a:gd name="f8" fmla="val 5761"/>
                <a:gd name="f9" fmla="val 5292"/>
                <a:gd name="f10" fmla="val 2987"/>
                <a:gd name="f11" fmla="val 2988"/>
                <a:gd name="f12" fmla="val 5358"/>
                <a:gd name="f13" fmla="val 5894"/>
                <a:gd name="f14" fmla="+- 0 0 -90"/>
                <a:gd name="f15" fmla="*/ f3 1 101421"/>
                <a:gd name="f16" fmla="*/ f4 1 270592"/>
                <a:gd name="f17" fmla="val f5"/>
                <a:gd name="f18" fmla="val f6"/>
                <a:gd name="f19" fmla="val f7"/>
                <a:gd name="f20" fmla="*/ f14 f0 1"/>
                <a:gd name="f21" fmla="+- f19 0 f17"/>
                <a:gd name="f22" fmla="+- f18 0 f17"/>
                <a:gd name="f23" fmla="*/ f20 1 f2"/>
                <a:gd name="f24" fmla="*/ f22 1 101421"/>
                <a:gd name="f25" fmla="*/ f21 1 270592"/>
                <a:gd name="f26" fmla="*/ 5761 f22 1"/>
                <a:gd name="f27" fmla="*/ 0 f21 1"/>
                <a:gd name="f28" fmla="*/ 0 f22 1"/>
                <a:gd name="f29" fmla="*/ 5894 f21 1"/>
                <a:gd name="f30" fmla="*/ 270592 f21 1"/>
                <a:gd name="f31" fmla="*/ 101421 f22 1"/>
                <a:gd name="f32" fmla="+- f23 0 f1"/>
                <a:gd name="f33" fmla="*/ f26 1 101421"/>
                <a:gd name="f34" fmla="*/ f27 1 270592"/>
                <a:gd name="f35" fmla="*/ f28 1 101421"/>
                <a:gd name="f36" fmla="*/ f29 1 270592"/>
                <a:gd name="f37" fmla="*/ f30 1 270592"/>
                <a:gd name="f38" fmla="*/ f31 1 101421"/>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6"/>
                </a:cxn>
                <a:cxn ang="f32">
                  <a:pos x="f55" y="f57"/>
                </a:cxn>
                <a:cxn ang="f32">
                  <a:pos x="f58" y="f57"/>
                </a:cxn>
                <a:cxn ang="f32">
                  <a:pos x="f58" y="f54"/>
                </a:cxn>
              </a:cxnLst>
              <a:rect l="f49" t="f52" r="f50" b="f51"/>
              <a:pathLst>
                <a:path w="101421" h="270592">
                  <a:moveTo>
                    <a:pt x="f8" y="f5"/>
                  </a:moveTo>
                  <a:cubicBezTo>
                    <a:pt x="f9" y="f10"/>
                    <a:pt x="f11" y="f12"/>
                    <a:pt x="f5" y="f13"/>
                  </a:cubicBezTo>
                  <a:lnTo>
                    <a:pt x="f5" y="f7"/>
                  </a:lnTo>
                  <a:lnTo>
                    <a:pt x="f6" y="f7"/>
                  </a:lnTo>
                  <a:lnTo>
                    <a:pt x="f6"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991">
              <a:extLst>
                <a:ext uri="{FF2B5EF4-FFF2-40B4-BE49-F238E27FC236}">
                  <a16:creationId xmlns:a16="http://schemas.microsoft.com/office/drawing/2014/main" id="{3D843942-0A8E-26A8-E587-67FC5D697BCB}"/>
                </a:ext>
              </a:extLst>
            </p:cNvPr>
            <p:cNvSpPr/>
            <p:nvPr/>
          </p:nvSpPr>
          <p:spPr>
            <a:xfrm>
              <a:off x="7911891" y="6518958"/>
              <a:ext cx="1527" cy="334889"/>
            </a:xfrm>
            <a:custGeom>
              <a:avLst/>
              <a:gdLst>
                <a:gd name="f0" fmla="val 10800000"/>
                <a:gd name="f1" fmla="val 5400000"/>
                <a:gd name="f2" fmla="val 180"/>
                <a:gd name="f3" fmla="val w"/>
                <a:gd name="f4" fmla="val h"/>
                <a:gd name="f5" fmla="val 0"/>
                <a:gd name="f6" fmla="val 1607"/>
                <a:gd name="f7" fmla="val 334891"/>
                <a:gd name="f8" fmla="val 1608"/>
                <a:gd name="f9" fmla="val 334892"/>
                <a:gd name="f10" fmla="+- 0 0 -90"/>
                <a:gd name="f11" fmla="*/ f3 1 1607"/>
                <a:gd name="f12" fmla="*/ f4 1 334891"/>
                <a:gd name="f13" fmla="val f5"/>
                <a:gd name="f14" fmla="val f6"/>
                <a:gd name="f15" fmla="val f7"/>
                <a:gd name="f16" fmla="*/ f10 f0 1"/>
                <a:gd name="f17" fmla="+- f15 0 f13"/>
                <a:gd name="f18" fmla="+- f14 0 f13"/>
                <a:gd name="f19" fmla="*/ f16 1 f2"/>
                <a:gd name="f20" fmla="*/ f18 1 1607"/>
                <a:gd name="f21" fmla="*/ f17 1 334891"/>
                <a:gd name="f22" fmla="*/ 0 f18 1"/>
                <a:gd name="f23" fmla="*/ 0 f17 1"/>
                <a:gd name="f24" fmla="*/ 1608 f18 1"/>
                <a:gd name="f25" fmla="*/ 334892 f17 1"/>
                <a:gd name="f26" fmla="+- f19 0 f1"/>
                <a:gd name="f27" fmla="*/ f22 1 1607"/>
                <a:gd name="f28" fmla="*/ f23 1 334891"/>
                <a:gd name="f29" fmla="*/ f24 1 1607"/>
                <a:gd name="f30" fmla="*/ f25 1 33489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1607" h="334891">
                  <a:moveTo>
                    <a:pt x="f5" y="f5"/>
                  </a:moveTo>
                  <a:lnTo>
                    <a:pt x="f8" y="f5"/>
                  </a:lnTo>
                  <a:lnTo>
                    <a:pt x="f8" y="f9"/>
                  </a:lnTo>
                  <a:lnTo>
                    <a:pt x="f5"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992">
              <a:extLst>
                <a:ext uri="{FF2B5EF4-FFF2-40B4-BE49-F238E27FC236}">
                  <a16:creationId xmlns:a16="http://schemas.microsoft.com/office/drawing/2014/main" id="{2B1836F9-ABEC-E6FD-9982-1F4AB0563459}"/>
                </a:ext>
              </a:extLst>
            </p:cNvPr>
            <p:cNvSpPr/>
            <p:nvPr/>
          </p:nvSpPr>
          <p:spPr>
            <a:xfrm>
              <a:off x="7666018" y="6518958"/>
              <a:ext cx="243330" cy="334889"/>
            </a:xfrm>
            <a:custGeom>
              <a:avLst/>
              <a:gdLst>
                <a:gd name="f0" fmla="val 10800000"/>
                <a:gd name="f1" fmla="val 5400000"/>
                <a:gd name="f2" fmla="val 180"/>
                <a:gd name="f3" fmla="val w"/>
                <a:gd name="f4" fmla="val h"/>
                <a:gd name="f5" fmla="val 0"/>
                <a:gd name="f6" fmla="val 256700"/>
                <a:gd name="f7" fmla="val 334891"/>
                <a:gd name="f8" fmla="val 256701"/>
                <a:gd name="f9" fmla="val 334892"/>
                <a:gd name="f10" fmla="+- 0 0 -90"/>
                <a:gd name="f11" fmla="*/ f3 1 256700"/>
                <a:gd name="f12" fmla="*/ f4 1 334891"/>
                <a:gd name="f13" fmla="val f5"/>
                <a:gd name="f14" fmla="val f6"/>
                <a:gd name="f15" fmla="val f7"/>
                <a:gd name="f16" fmla="*/ f10 f0 1"/>
                <a:gd name="f17" fmla="+- f15 0 f13"/>
                <a:gd name="f18" fmla="+- f14 0 f13"/>
                <a:gd name="f19" fmla="*/ f16 1 f2"/>
                <a:gd name="f20" fmla="*/ f18 1 256700"/>
                <a:gd name="f21" fmla="*/ f17 1 334891"/>
                <a:gd name="f22" fmla="*/ 0 f18 1"/>
                <a:gd name="f23" fmla="*/ 0 f17 1"/>
                <a:gd name="f24" fmla="*/ 256701 f18 1"/>
                <a:gd name="f25" fmla="*/ 334892 f17 1"/>
                <a:gd name="f26" fmla="+- f19 0 f1"/>
                <a:gd name="f27" fmla="*/ f22 1 256700"/>
                <a:gd name="f28" fmla="*/ f23 1 334891"/>
                <a:gd name="f29" fmla="*/ f24 1 256700"/>
                <a:gd name="f30" fmla="*/ f25 1 33489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256700" h="334891">
                  <a:moveTo>
                    <a:pt x="f5" y="f5"/>
                  </a:moveTo>
                  <a:lnTo>
                    <a:pt x="f8" y="f5"/>
                  </a:lnTo>
                  <a:lnTo>
                    <a:pt x="f8" y="f9"/>
                  </a:lnTo>
                  <a:lnTo>
                    <a:pt x="f5"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993">
              <a:extLst>
                <a:ext uri="{FF2B5EF4-FFF2-40B4-BE49-F238E27FC236}">
                  <a16:creationId xmlns:a16="http://schemas.microsoft.com/office/drawing/2014/main" id="{1C3AE71E-8B52-E7BB-2B2C-0A12BB550E2B}"/>
                </a:ext>
              </a:extLst>
            </p:cNvPr>
            <p:cNvSpPr/>
            <p:nvPr/>
          </p:nvSpPr>
          <p:spPr>
            <a:xfrm>
              <a:off x="7221400" y="5859082"/>
              <a:ext cx="30861" cy="310777"/>
            </a:xfrm>
            <a:custGeom>
              <a:avLst/>
              <a:gdLst>
                <a:gd name="f0" fmla="val 10800000"/>
                <a:gd name="f1" fmla="val 5400000"/>
                <a:gd name="f2" fmla="val 180"/>
                <a:gd name="f3" fmla="val w"/>
                <a:gd name="f4" fmla="val h"/>
                <a:gd name="f5" fmla="val 0"/>
                <a:gd name="f6" fmla="val 32556"/>
                <a:gd name="f7" fmla="val 310779"/>
                <a:gd name="f8" fmla="val 2546"/>
                <a:gd name="f9" fmla="val 11788"/>
                <a:gd name="f10" fmla="val 2573"/>
                <a:gd name="f11" fmla="val 13911"/>
                <a:gd name="f12" fmla="val 1635"/>
                <a:gd name="f13" fmla="val 15933"/>
                <a:gd name="f14" fmla="val 17280"/>
                <a:gd name="f15" fmla="+- 0 0 -90"/>
                <a:gd name="f16" fmla="*/ f3 1 32556"/>
                <a:gd name="f17" fmla="*/ f4 1 310779"/>
                <a:gd name="f18" fmla="val f5"/>
                <a:gd name="f19" fmla="val f6"/>
                <a:gd name="f20" fmla="val f7"/>
                <a:gd name="f21" fmla="*/ f15 f0 1"/>
                <a:gd name="f22" fmla="+- f20 0 f18"/>
                <a:gd name="f23" fmla="+- f19 0 f18"/>
                <a:gd name="f24" fmla="*/ f21 1 f2"/>
                <a:gd name="f25" fmla="*/ f23 1 32556"/>
                <a:gd name="f26" fmla="*/ f22 1 310779"/>
                <a:gd name="f27" fmla="*/ 32556 f23 1"/>
                <a:gd name="f28" fmla="*/ 310779 f22 1"/>
                <a:gd name="f29" fmla="*/ 0 f22 1"/>
                <a:gd name="f30" fmla="*/ 2546 f23 1"/>
                <a:gd name="f31" fmla="*/ 11788 f22 1"/>
                <a:gd name="f32" fmla="*/ 0 f23 1"/>
                <a:gd name="f33" fmla="*/ 17280 f22 1"/>
                <a:gd name="f34" fmla="+- f24 0 f1"/>
                <a:gd name="f35" fmla="*/ f27 1 32556"/>
                <a:gd name="f36" fmla="*/ f28 1 310779"/>
                <a:gd name="f37" fmla="*/ f29 1 310779"/>
                <a:gd name="f38" fmla="*/ f30 1 32556"/>
                <a:gd name="f39" fmla="*/ f31 1 310779"/>
                <a:gd name="f40" fmla="*/ f32 1 32556"/>
                <a:gd name="f41" fmla="*/ f33 1 310779"/>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0" y="f61"/>
                </a:cxn>
                <a:cxn ang="f34">
                  <a:pos x="f62" y="f63"/>
                </a:cxn>
                <a:cxn ang="f34">
                  <a:pos x="f62" y="f58"/>
                </a:cxn>
              </a:cxnLst>
              <a:rect l="f53" t="f56" r="f54" b="f55"/>
              <a:pathLst>
                <a:path w="32556" h="310779">
                  <a:moveTo>
                    <a:pt x="f6" y="f7"/>
                  </a:moveTo>
                  <a:lnTo>
                    <a:pt x="f6" y="f5"/>
                  </a:lnTo>
                  <a:lnTo>
                    <a:pt x="f8" y="f5"/>
                  </a:lnTo>
                  <a:lnTo>
                    <a:pt x="f8" y="f9"/>
                  </a:lnTo>
                  <a:cubicBezTo>
                    <a:pt x="f10" y="f11"/>
                    <a:pt x="f12" y="f13"/>
                    <a:pt x="f5" y="f14"/>
                  </a:cubicBezTo>
                  <a:lnTo>
                    <a:pt x="f5"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994">
              <a:extLst>
                <a:ext uri="{FF2B5EF4-FFF2-40B4-BE49-F238E27FC236}">
                  <a16:creationId xmlns:a16="http://schemas.microsoft.com/office/drawing/2014/main" id="{069A78B5-8340-629F-BB3C-2BF3CE26CE06}"/>
                </a:ext>
              </a:extLst>
            </p:cNvPr>
            <p:cNvSpPr/>
            <p:nvPr/>
          </p:nvSpPr>
          <p:spPr>
            <a:xfrm>
              <a:off x="6888284" y="5877708"/>
              <a:ext cx="1399" cy="625979"/>
            </a:xfrm>
            <a:custGeom>
              <a:avLst/>
              <a:gdLst>
                <a:gd name="f0" fmla="val 10800000"/>
                <a:gd name="f1" fmla="val 5400000"/>
                <a:gd name="f2" fmla="val 180"/>
                <a:gd name="f3" fmla="val w"/>
                <a:gd name="f4" fmla="val h"/>
                <a:gd name="f5" fmla="val 0"/>
                <a:gd name="f6" fmla="val 1473"/>
                <a:gd name="f7" fmla="val 625979"/>
                <a:gd name="f8" fmla="val 625980"/>
                <a:gd name="f9" fmla="val 1474"/>
                <a:gd name="f10" fmla="val 268"/>
                <a:gd name="f11" fmla="+- 0 0 -90"/>
                <a:gd name="f12" fmla="*/ f3 1 1473"/>
                <a:gd name="f13" fmla="*/ f4 1 625979"/>
                <a:gd name="f14" fmla="val f5"/>
                <a:gd name="f15" fmla="val f6"/>
                <a:gd name="f16" fmla="val f7"/>
                <a:gd name="f17" fmla="*/ f11 f0 1"/>
                <a:gd name="f18" fmla="+- f16 0 f14"/>
                <a:gd name="f19" fmla="+- f15 0 f14"/>
                <a:gd name="f20" fmla="*/ f17 1 f2"/>
                <a:gd name="f21" fmla="*/ f19 1 1473"/>
                <a:gd name="f22" fmla="*/ f18 1 625979"/>
                <a:gd name="f23" fmla="*/ 0 f19 1"/>
                <a:gd name="f24" fmla="*/ 0 f18 1"/>
                <a:gd name="f25" fmla="*/ 625980 f18 1"/>
                <a:gd name="f26" fmla="*/ 1474 f19 1"/>
                <a:gd name="f27" fmla="*/ 268 f18 1"/>
                <a:gd name="f28" fmla="+- f20 0 f1"/>
                <a:gd name="f29" fmla="*/ f23 1 1473"/>
                <a:gd name="f30" fmla="*/ f24 1 625979"/>
                <a:gd name="f31" fmla="*/ f25 1 625979"/>
                <a:gd name="f32" fmla="*/ f26 1 1473"/>
                <a:gd name="f33" fmla="*/ f27 1 625979"/>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1473" h="625979">
                  <a:moveTo>
                    <a:pt x="f5" y="f5"/>
                  </a:moveTo>
                  <a:lnTo>
                    <a:pt x="f5" y="f8"/>
                  </a:lnTo>
                  <a:lnTo>
                    <a:pt x="f9" y="f8"/>
                  </a:lnTo>
                  <a:lnTo>
                    <a:pt x="f9" y="f10"/>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995">
              <a:extLst>
                <a:ext uri="{FF2B5EF4-FFF2-40B4-BE49-F238E27FC236}">
                  <a16:creationId xmlns:a16="http://schemas.microsoft.com/office/drawing/2014/main" id="{6E84A08F-0107-6484-C0E5-1A3060CAE9DE}"/>
                </a:ext>
              </a:extLst>
            </p:cNvPr>
            <p:cNvSpPr/>
            <p:nvPr/>
          </p:nvSpPr>
          <p:spPr>
            <a:xfrm>
              <a:off x="6697531" y="5843281"/>
              <a:ext cx="188210" cy="660407"/>
            </a:xfrm>
            <a:custGeom>
              <a:avLst/>
              <a:gdLst>
                <a:gd name="f0" fmla="val 10800000"/>
                <a:gd name="f1" fmla="val 5400000"/>
                <a:gd name="f2" fmla="val 180"/>
                <a:gd name="f3" fmla="val w"/>
                <a:gd name="f4" fmla="val h"/>
                <a:gd name="f5" fmla="val 0"/>
                <a:gd name="f6" fmla="val 198554"/>
                <a:gd name="f7" fmla="val 660406"/>
                <a:gd name="f8" fmla="val 198555"/>
                <a:gd name="f9" fmla="val 660407"/>
                <a:gd name="f10" fmla="val 32551"/>
                <a:gd name="f11" fmla="val 196063"/>
                <a:gd name="f12" fmla="val 29718"/>
                <a:gd name="f13" fmla="val 25472"/>
                <a:gd name="f14" fmla="val 22639"/>
                <a:gd name="f15" fmla="val 14065"/>
                <a:gd name="f16" fmla="val 196947"/>
                <a:gd name="f17" fmla="val 8439"/>
                <a:gd name="f18" fmla="val 194402"/>
                <a:gd name="f19" fmla="+- 0 0 -90"/>
                <a:gd name="f20" fmla="*/ f3 1 198554"/>
                <a:gd name="f21" fmla="*/ f4 1 660406"/>
                <a:gd name="f22" fmla="val f5"/>
                <a:gd name="f23" fmla="val f6"/>
                <a:gd name="f24" fmla="val f7"/>
                <a:gd name="f25" fmla="*/ f19 f0 1"/>
                <a:gd name="f26" fmla="+- f24 0 f22"/>
                <a:gd name="f27" fmla="+- f23 0 f22"/>
                <a:gd name="f28" fmla="*/ f25 1 f2"/>
                <a:gd name="f29" fmla="*/ f27 1 198554"/>
                <a:gd name="f30" fmla="*/ f26 1 660406"/>
                <a:gd name="f31" fmla="*/ 198555 f27 1"/>
                <a:gd name="f32" fmla="*/ 660407 f26 1"/>
                <a:gd name="f33" fmla="*/ 32551 f26 1"/>
                <a:gd name="f34" fmla="*/ 22639 f26 1"/>
                <a:gd name="f35" fmla="*/ 14065 f26 1"/>
                <a:gd name="f36" fmla="*/ 196947 f27 1"/>
                <a:gd name="f37" fmla="*/ 8439 f26 1"/>
                <a:gd name="f38" fmla="*/ 194402 f27 1"/>
                <a:gd name="f39" fmla="*/ 0 f26 1"/>
                <a:gd name="f40" fmla="*/ 0 f27 1"/>
                <a:gd name="f41" fmla="+- f28 0 f1"/>
                <a:gd name="f42" fmla="*/ f31 1 198554"/>
                <a:gd name="f43" fmla="*/ f32 1 660406"/>
                <a:gd name="f44" fmla="*/ f33 1 660406"/>
                <a:gd name="f45" fmla="*/ f34 1 660406"/>
                <a:gd name="f46" fmla="*/ f35 1 660406"/>
                <a:gd name="f47" fmla="*/ f36 1 198554"/>
                <a:gd name="f48" fmla="*/ f37 1 660406"/>
                <a:gd name="f49" fmla="*/ f38 1 198554"/>
                <a:gd name="f50" fmla="*/ f39 1 660406"/>
                <a:gd name="f51" fmla="*/ f40 1 198554"/>
                <a:gd name="f52" fmla="*/ f22 1 f29"/>
                <a:gd name="f53" fmla="*/ f23 1 f29"/>
                <a:gd name="f54" fmla="*/ f22 1 f30"/>
                <a:gd name="f55" fmla="*/ f24 1 f30"/>
                <a:gd name="f56" fmla="*/ f42 1 f29"/>
                <a:gd name="f57" fmla="*/ f43 1 f30"/>
                <a:gd name="f58" fmla="*/ f44 1 f30"/>
                <a:gd name="f59" fmla="*/ f45 1 f30"/>
                <a:gd name="f60" fmla="*/ f46 1 f30"/>
                <a:gd name="f61" fmla="*/ f47 1 f29"/>
                <a:gd name="f62" fmla="*/ f48 1 f30"/>
                <a:gd name="f63" fmla="*/ f49 1 f29"/>
                <a:gd name="f64" fmla="*/ f50 1 f30"/>
                <a:gd name="f65" fmla="*/ f51 1 f29"/>
                <a:gd name="f66" fmla="*/ f52 f20 1"/>
                <a:gd name="f67" fmla="*/ f53 f20 1"/>
                <a:gd name="f68" fmla="*/ f55 f21 1"/>
                <a:gd name="f69" fmla="*/ f54 f21 1"/>
                <a:gd name="f70" fmla="*/ f56 f20 1"/>
                <a:gd name="f71" fmla="*/ f57 f21 1"/>
                <a:gd name="f72" fmla="*/ f58 f21 1"/>
                <a:gd name="f73" fmla="*/ f59 f21 1"/>
                <a:gd name="f74" fmla="*/ f60 f21 1"/>
                <a:gd name="f75" fmla="*/ f61 f20 1"/>
                <a:gd name="f76" fmla="*/ f62 f21 1"/>
                <a:gd name="f77" fmla="*/ f63 f20 1"/>
                <a:gd name="f78" fmla="*/ f64 f21 1"/>
                <a:gd name="f79" fmla="*/ f65 f20 1"/>
              </a:gdLst>
              <a:ahLst/>
              <a:cxnLst>
                <a:cxn ang="3cd4">
                  <a:pos x="hc" y="t"/>
                </a:cxn>
                <a:cxn ang="0">
                  <a:pos x="r" y="vc"/>
                </a:cxn>
                <a:cxn ang="cd4">
                  <a:pos x="hc" y="b"/>
                </a:cxn>
                <a:cxn ang="cd2">
                  <a:pos x="l" y="vc"/>
                </a:cxn>
                <a:cxn ang="f41">
                  <a:pos x="f70" y="f71"/>
                </a:cxn>
                <a:cxn ang="f41">
                  <a:pos x="f70" y="f72"/>
                </a:cxn>
                <a:cxn ang="f41">
                  <a:pos x="f70" y="f73"/>
                </a:cxn>
                <a:cxn ang="f41">
                  <a:pos x="f70" y="f74"/>
                </a:cxn>
                <a:cxn ang="f41">
                  <a:pos x="f75" y="f76"/>
                </a:cxn>
                <a:cxn ang="f41">
                  <a:pos x="f75" y="f76"/>
                </a:cxn>
                <a:cxn ang="f41">
                  <a:pos x="f77" y="f78"/>
                </a:cxn>
                <a:cxn ang="f41">
                  <a:pos x="f79" y="f78"/>
                </a:cxn>
                <a:cxn ang="f41">
                  <a:pos x="f79" y="f71"/>
                </a:cxn>
              </a:cxnLst>
              <a:rect l="f66" t="f69" r="f67" b="f68"/>
              <a:pathLst>
                <a:path w="198554" h="660406">
                  <a:moveTo>
                    <a:pt x="f8" y="f9"/>
                  </a:moveTo>
                  <a:lnTo>
                    <a:pt x="f8" y="f10"/>
                  </a:lnTo>
                  <a:cubicBezTo>
                    <a:pt x="f11" y="f12"/>
                    <a:pt x="f11" y="f13"/>
                    <a:pt x="f8" y="f14"/>
                  </a:cubicBezTo>
                  <a:lnTo>
                    <a:pt x="f8" y="f15"/>
                  </a:lnTo>
                  <a:lnTo>
                    <a:pt x="f16" y="f17"/>
                  </a:lnTo>
                  <a:lnTo>
                    <a:pt x="f16" y="f17"/>
                  </a:lnTo>
                  <a:lnTo>
                    <a:pt x="f18" y="f5"/>
                  </a:lnTo>
                  <a:lnTo>
                    <a:pt x="f5" y="f5"/>
                  </a:lnTo>
                  <a:lnTo>
                    <a:pt x="f5"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996">
              <a:extLst>
                <a:ext uri="{FF2B5EF4-FFF2-40B4-BE49-F238E27FC236}">
                  <a16:creationId xmlns:a16="http://schemas.microsoft.com/office/drawing/2014/main" id="{4EFB6A87-7C44-7A2D-8C0F-32F92E100F6C}"/>
                </a:ext>
              </a:extLst>
            </p:cNvPr>
            <p:cNvSpPr/>
            <p:nvPr/>
          </p:nvSpPr>
          <p:spPr>
            <a:xfrm>
              <a:off x="5263588" y="6547085"/>
              <a:ext cx="40005" cy="33485"/>
            </a:xfrm>
            <a:custGeom>
              <a:avLst/>
              <a:gdLst>
                <a:gd name="f0" fmla="val 10800000"/>
                <a:gd name="f1" fmla="val 5400000"/>
                <a:gd name="f2" fmla="val 180"/>
                <a:gd name="f3" fmla="val w"/>
                <a:gd name="f4" fmla="val h"/>
                <a:gd name="f5" fmla="val 0"/>
                <a:gd name="f6" fmla="val 42202"/>
                <a:gd name="f7" fmla="val 33489"/>
                <a:gd name="f8" fmla="val 19025"/>
                <a:gd name="f9" fmla="val 32793"/>
                <a:gd name="f10" fmla="val 19548"/>
                <a:gd name="f11" fmla="val 32217"/>
                <a:gd name="f12" fmla="val 20231"/>
                <a:gd name="f13" fmla="val 32150"/>
                <a:gd name="f14" fmla="val 30681"/>
                <a:gd name="f15" fmla="val 31351"/>
                <a:gd name="f16" fmla="val 31480"/>
                <a:gd name="f17" fmla="val 31753"/>
                <a:gd name="f18" fmla="val 42203"/>
                <a:gd name="f19" fmla="val 42136"/>
                <a:gd name="f20" fmla="val 30810"/>
                <a:gd name="f21" fmla="val 30140"/>
                <a:gd name="f22" fmla="val 29471"/>
                <a:gd name="f23" fmla="+- 0 0 -90"/>
                <a:gd name="f24" fmla="*/ f3 1 42202"/>
                <a:gd name="f25" fmla="*/ f4 1 33489"/>
                <a:gd name="f26" fmla="val f5"/>
                <a:gd name="f27" fmla="val f6"/>
                <a:gd name="f28" fmla="val f7"/>
                <a:gd name="f29" fmla="*/ f23 f0 1"/>
                <a:gd name="f30" fmla="+- f28 0 f26"/>
                <a:gd name="f31" fmla="+- f27 0 f26"/>
                <a:gd name="f32" fmla="*/ f29 1 f2"/>
                <a:gd name="f33" fmla="*/ f31 1 42202"/>
                <a:gd name="f34" fmla="*/ f30 1 33489"/>
                <a:gd name="f35" fmla="*/ 19025 f31 1"/>
                <a:gd name="f36" fmla="*/ 33489 f30 1"/>
                <a:gd name="f37" fmla="*/ 20231 f31 1"/>
                <a:gd name="f38" fmla="*/ 32150 f30 1"/>
                <a:gd name="f39" fmla="*/ 30681 f31 1"/>
                <a:gd name="f40" fmla="*/ 31753 f31 1"/>
                <a:gd name="f41" fmla="*/ 31480 f30 1"/>
                <a:gd name="f42" fmla="*/ 42203 f31 1"/>
                <a:gd name="f43" fmla="*/ 29471 f30 1"/>
                <a:gd name="f44" fmla="*/ 0 f30 1"/>
                <a:gd name="f45" fmla="*/ 0 f31 1"/>
                <a:gd name="f46" fmla="+- f32 0 f1"/>
                <a:gd name="f47" fmla="*/ f35 1 42202"/>
                <a:gd name="f48" fmla="*/ f36 1 33489"/>
                <a:gd name="f49" fmla="*/ f37 1 42202"/>
                <a:gd name="f50" fmla="*/ f38 1 33489"/>
                <a:gd name="f51" fmla="*/ f39 1 42202"/>
                <a:gd name="f52" fmla="*/ f40 1 42202"/>
                <a:gd name="f53" fmla="*/ f41 1 33489"/>
                <a:gd name="f54" fmla="*/ f42 1 42202"/>
                <a:gd name="f55" fmla="*/ f43 1 33489"/>
                <a:gd name="f56" fmla="*/ f44 1 33489"/>
                <a:gd name="f57" fmla="*/ f45 1 42202"/>
                <a:gd name="f58" fmla="*/ f26 1 f33"/>
                <a:gd name="f59" fmla="*/ f27 1 f33"/>
                <a:gd name="f60" fmla="*/ f26 1 f34"/>
                <a:gd name="f61" fmla="*/ f28 1 f34"/>
                <a:gd name="f62" fmla="*/ f47 1 f33"/>
                <a:gd name="f63" fmla="*/ f48 1 f34"/>
                <a:gd name="f64" fmla="*/ f49 1 f33"/>
                <a:gd name="f65" fmla="*/ f50 1 f34"/>
                <a:gd name="f66" fmla="*/ f51 1 f33"/>
                <a:gd name="f67" fmla="*/ f52 1 f33"/>
                <a:gd name="f68" fmla="*/ f53 1 f34"/>
                <a:gd name="f69" fmla="*/ f54 1 f33"/>
                <a:gd name="f70" fmla="*/ f55 1 f34"/>
                <a:gd name="f71" fmla="*/ f56 1 f34"/>
                <a:gd name="f72" fmla="*/ f57 1 f33"/>
                <a:gd name="f73" fmla="*/ f58 f24 1"/>
                <a:gd name="f74" fmla="*/ f59 f24 1"/>
                <a:gd name="f75" fmla="*/ f61 f25 1"/>
                <a:gd name="f76" fmla="*/ f60 f25 1"/>
                <a:gd name="f77" fmla="*/ f62 f24 1"/>
                <a:gd name="f78" fmla="*/ f63 f25 1"/>
                <a:gd name="f79" fmla="*/ f64 f24 1"/>
                <a:gd name="f80" fmla="*/ f65 f25 1"/>
                <a:gd name="f81" fmla="*/ f66 f24 1"/>
                <a:gd name="f82" fmla="*/ f67 f24 1"/>
                <a:gd name="f83" fmla="*/ f68 f25 1"/>
                <a:gd name="f84" fmla="*/ f69 f24 1"/>
                <a:gd name="f85" fmla="*/ f70 f25 1"/>
                <a:gd name="f86" fmla="*/ f71 f25 1"/>
                <a:gd name="f87" fmla="*/ f72 f24 1"/>
              </a:gdLst>
              <a:ahLst/>
              <a:cxnLst>
                <a:cxn ang="3cd4">
                  <a:pos x="hc" y="t"/>
                </a:cxn>
                <a:cxn ang="0">
                  <a:pos x="r" y="vc"/>
                </a:cxn>
                <a:cxn ang="cd4">
                  <a:pos x="hc" y="b"/>
                </a:cxn>
                <a:cxn ang="cd2">
                  <a:pos x="l" y="vc"/>
                </a:cxn>
                <a:cxn ang="f46">
                  <a:pos x="f77" y="f78"/>
                </a:cxn>
                <a:cxn ang="f46">
                  <a:pos x="f79" y="f80"/>
                </a:cxn>
                <a:cxn ang="f46">
                  <a:pos x="f81" y="f80"/>
                </a:cxn>
                <a:cxn ang="f46">
                  <a:pos x="f82" y="f83"/>
                </a:cxn>
                <a:cxn ang="f46">
                  <a:pos x="f84" y="f83"/>
                </a:cxn>
                <a:cxn ang="f46">
                  <a:pos x="f84" y="f85"/>
                </a:cxn>
                <a:cxn ang="f46">
                  <a:pos x="f84" y="f86"/>
                </a:cxn>
                <a:cxn ang="f46">
                  <a:pos x="f87" y="f86"/>
                </a:cxn>
                <a:cxn ang="f46">
                  <a:pos x="f87" y="f78"/>
                </a:cxn>
              </a:cxnLst>
              <a:rect l="f73" t="f76" r="f74" b="f75"/>
              <a:pathLst>
                <a:path w="42202" h="33489">
                  <a:moveTo>
                    <a:pt x="f8" y="f7"/>
                  </a:moveTo>
                  <a:cubicBezTo>
                    <a:pt x="f8" y="f9"/>
                    <a:pt x="f10" y="f11"/>
                    <a:pt x="f12" y="f13"/>
                  </a:cubicBezTo>
                  <a:lnTo>
                    <a:pt x="f14" y="f13"/>
                  </a:lnTo>
                  <a:cubicBezTo>
                    <a:pt x="f14" y="f13"/>
                    <a:pt x="f15" y="f16"/>
                    <a:pt x="f17" y="f16"/>
                  </a:cubicBezTo>
                  <a:lnTo>
                    <a:pt x="f18" y="f16"/>
                  </a:lnTo>
                  <a:cubicBezTo>
                    <a:pt x="f19" y="f20"/>
                    <a:pt x="f19" y="f21"/>
                    <a:pt x="f18" y="f22"/>
                  </a:cubicBezTo>
                  <a:lnTo>
                    <a:pt x="f18" y="f5"/>
                  </a:lnTo>
                  <a:lnTo>
                    <a:pt x="f5" y="f5"/>
                  </a:lnTo>
                  <a:lnTo>
                    <a:pt x="f5" y="f7"/>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997">
              <a:extLst>
                <a:ext uri="{FF2B5EF4-FFF2-40B4-BE49-F238E27FC236}">
                  <a16:creationId xmlns:a16="http://schemas.microsoft.com/office/drawing/2014/main" id="{268769B1-90DB-763B-6B2A-E1CF741E5A85}"/>
                </a:ext>
              </a:extLst>
            </p:cNvPr>
            <p:cNvSpPr/>
            <p:nvPr/>
          </p:nvSpPr>
          <p:spPr>
            <a:xfrm>
              <a:off x="5232343" y="6547085"/>
              <a:ext cx="29205" cy="33485"/>
            </a:xfrm>
            <a:custGeom>
              <a:avLst/>
              <a:gdLst>
                <a:gd name="f0" fmla="val 10800000"/>
                <a:gd name="f1" fmla="val 5400000"/>
                <a:gd name="f2" fmla="val 180"/>
                <a:gd name="f3" fmla="val w"/>
                <a:gd name="f4" fmla="val h"/>
                <a:gd name="f5" fmla="val 0"/>
                <a:gd name="f6" fmla="val 30814"/>
                <a:gd name="f7" fmla="val 33489"/>
                <a:gd name="f8" fmla="val 30815"/>
                <a:gd name="f9" fmla="+- 0 0 -90"/>
                <a:gd name="f10" fmla="*/ f3 1 30814"/>
                <a:gd name="f11" fmla="*/ f4 1 33489"/>
                <a:gd name="f12" fmla="val f5"/>
                <a:gd name="f13" fmla="val f6"/>
                <a:gd name="f14" fmla="val f7"/>
                <a:gd name="f15" fmla="*/ f9 f0 1"/>
                <a:gd name="f16" fmla="+- f14 0 f12"/>
                <a:gd name="f17" fmla="+- f13 0 f12"/>
                <a:gd name="f18" fmla="*/ f15 1 f2"/>
                <a:gd name="f19" fmla="*/ f17 1 30814"/>
                <a:gd name="f20" fmla="*/ f16 1 33489"/>
                <a:gd name="f21" fmla="*/ 0 f17 1"/>
                <a:gd name="f22" fmla="*/ 0 f16 1"/>
                <a:gd name="f23" fmla="*/ 30815 f17 1"/>
                <a:gd name="f24" fmla="*/ 33489 f16 1"/>
                <a:gd name="f25" fmla="+- f18 0 f1"/>
                <a:gd name="f26" fmla="*/ f21 1 30814"/>
                <a:gd name="f27" fmla="*/ f22 1 33489"/>
                <a:gd name="f28" fmla="*/ f23 1 30814"/>
                <a:gd name="f29" fmla="*/ f24 1 3348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0814" h="33489">
                  <a:moveTo>
                    <a:pt x="f5" y="f5"/>
                  </a:moveTo>
                  <a:lnTo>
                    <a:pt x="f8" y="f5"/>
                  </a:lnTo>
                  <a:lnTo>
                    <a:pt x="f8" y="f7"/>
                  </a:lnTo>
                  <a:lnTo>
                    <a:pt x="f5" y="f7"/>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998">
              <a:extLst>
                <a:ext uri="{FF2B5EF4-FFF2-40B4-BE49-F238E27FC236}">
                  <a16:creationId xmlns:a16="http://schemas.microsoft.com/office/drawing/2014/main" id="{5EE78078-7642-2446-620C-1D2596BA91AC}"/>
                </a:ext>
              </a:extLst>
            </p:cNvPr>
            <p:cNvSpPr/>
            <p:nvPr/>
          </p:nvSpPr>
          <p:spPr>
            <a:xfrm>
              <a:off x="5232343" y="6233611"/>
              <a:ext cx="255007" cy="620100"/>
            </a:xfrm>
            <a:custGeom>
              <a:avLst/>
              <a:gdLst>
                <a:gd name="f0" fmla="val 10800000"/>
                <a:gd name="f1" fmla="val 5400000"/>
                <a:gd name="f2" fmla="val 180"/>
                <a:gd name="f3" fmla="val w"/>
                <a:gd name="f4" fmla="val h"/>
                <a:gd name="f5" fmla="val 0"/>
                <a:gd name="f6" fmla="val 269026"/>
                <a:gd name="f7" fmla="val 270592"/>
                <a:gd name="f8" fmla="val 82932"/>
                <a:gd name="f9" fmla="val 3081"/>
                <a:gd name="f10" fmla="val 80588"/>
                <a:gd name="f11" fmla="val 3068"/>
                <a:gd name="f12" fmla="val 78390"/>
                <a:gd name="f13" fmla="val 1929"/>
                <a:gd name="f14" fmla="val 77037"/>
                <a:gd name="f15" fmla="val 269027"/>
                <a:gd name="f16" fmla="val 2679"/>
                <a:gd name="f17" fmla="+- 0 0 -90"/>
                <a:gd name="f18" fmla="*/ f3 1 269026"/>
                <a:gd name="f19" fmla="*/ f4 1 270592"/>
                <a:gd name="f20" fmla="val f5"/>
                <a:gd name="f21" fmla="val f6"/>
                <a:gd name="f22" fmla="val f7"/>
                <a:gd name="f23" fmla="*/ f17 f0 1"/>
                <a:gd name="f24" fmla="+- f22 0 f20"/>
                <a:gd name="f25" fmla="+- f21 0 f20"/>
                <a:gd name="f26" fmla="*/ f23 1 f2"/>
                <a:gd name="f27" fmla="*/ f25 1 269026"/>
                <a:gd name="f28" fmla="*/ f24 1 270592"/>
                <a:gd name="f29" fmla="*/ 82932 f25 1"/>
                <a:gd name="f30" fmla="*/ 3081 f24 1"/>
                <a:gd name="f31" fmla="*/ 77037 f25 1"/>
                <a:gd name="f32" fmla="*/ 0 f24 1"/>
                <a:gd name="f33" fmla="*/ 0 f25 1"/>
                <a:gd name="f34" fmla="*/ 270592 f24 1"/>
                <a:gd name="f35" fmla="*/ 269027 f25 1"/>
                <a:gd name="f36" fmla="*/ 2679 f24 1"/>
                <a:gd name="f37" fmla="+- f26 0 f1"/>
                <a:gd name="f38" fmla="*/ f29 1 269026"/>
                <a:gd name="f39" fmla="*/ f30 1 270592"/>
                <a:gd name="f40" fmla="*/ f31 1 269026"/>
                <a:gd name="f41" fmla="*/ f32 1 270592"/>
                <a:gd name="f42" fmla="*/ f33 1 269026"/>
                <a:gd name="f43" fmla="*/ f34 1 270592"/>
                <a:gd name="f44" fmla="*/ f35 1 269026"/>
                <a:gd name="f45" fmla="*/ f36 1 270592"/>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2" y="f63"/>
                </a:cxn>
                <a:cxn ang="f37">
                  <a:pos x="f64" y="f65"/>
                </a:cxn>
                <a:cxn ang="f37">
                  <a:pos x="f66" y="f65"/>
                </a:cxn>
                <a:cxn ang="f37">
                  <a:pos x="f66" y="f67"/>
                </a:cxn>
                <a:cxn ang="f37">
                  <a:pos x="f68" y="f67"/>
                </a:cxn>
                <a:cxn ang="f37">
                  <a:pos x="f68" y="f69"/>
                </a:cxn>
              </a:cxnLst>
              <a:rect l="f58" t="f61" r="f59" b="f60"/>
              <a:pathLst>
                <a:path w="269026" h="270592">
                  <a:moveTo>
                    <a:pt x="f8" y="f9"/>
                  </a:moveTo>
                  <a:lnTo>
                    <a:pt x="f8" y="f9"/>
                  </a:lnTo>
                  <a:cubicBezTo>
                    <a:pt x="f10" y="f11"/>
                    <a:pt x="f12" y="f13"/>
                    <a:pt x="f14" y="f5"/>
                  </a:cubicBezTo>
                  <a:lnTo>
                    <a:pt x="f5" y="f5"/>
                  </a:lnTo>
                  <a:lnTo>
                    <a:pt x="f5" y="f7"/>
                  </a:lnTo>
                  <a:lnTo>
                    <a:pt x="f15" y="f7"/>
                  </a:lnTo>
                  <a:lnTo>
                    <a:pt x="f15" y="f16"/>
                  </a:lnTo>
                  <a:close/>
                </a:path>
              </a:pathLst>
            </a:custGeom>
            <a:solidFill>
              <a:srgbClr val="088A8F"/>
            </a:solidFill>
            <a:ln w="12701" cap="flat">
              <a:solidFill>
                <a:srgbClr val="00000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999">
              <a:extLst>
                <a:ext uri="{FF2B5EF4-FFF2-40B4-BE49-F238E27FC236}">
                  <a16:creationId xmlns:a16="http://schemas.microsoft.com/office/drawing/2014/main" id="{F97FCFC3-3F3D-DBD0-A628-C32459F2E18F}"/>
                </a:ext>
              </a:extLst>
            </p:cNvPr>
            <p:cNvSpPr/>
            <p:nvPr/>
          </p:nvSpPr>
          <p:spPr>
            <a:xfrm>
              <a:off x="4696541" y="5937446"/>
              <a:ext cx="466590" cy="916393"/>
            </a:xfrm>
            <a:custGeom>
              <a:avLst/>
              <a:gdLst>
                <a:gd name="f0" fmla="val 10800000"/>
                <a:gd name="f1" fmla="val 5400000"/>
                <a:gd name="f2" fmla="val 180"/>
                <a:gd name="f3" fmla="val w"/>
                <a:gd name="f4" fmla="val h"/>
                <a:gd name="f5" fmla="val 0"/>
                <a:gd name="f6" fmla="val 492233"/>
                <a:gd name="f7" fmla="val 916397"/>
                <a:gd name="f8" fmla="val 641385"/>
                <a:gd name="f9" fmla="val 642456"/>
                <a:gd name="f10" fmla="val 643126"/>
                <a:gd name="f11" fmla="val 644466"/>
                <a:gd name="f12" fmla="val 916398"/>
                <a:gd name="f13" fmla="+- 0 0 -90"/>
                <a:gd name="f14" fmla="*/ f3 1 492233"/>
                <a:gd name="f15" fmla="*/ f4 1 916397"/>
                <a:gd name="f16" fmla="val f5"/>
                <a:gd name="f17" fmla="val f6"/>
                <a:gd name="f18" fmla="val f7"/>
                <a:gd name="f19" fmla="*/ f13 f0 1"/>
                <a:gd name="f20" fmla="+- f18 0 f16"/>
                <a:gd name="f21" fmla="+- f17 0 f16"/>
                <a:gd name="f22" fmla="*/ f19 1 f2"/>
                <a:gd name="f23" fmla="*/ f21 1 492233"/>
                <a:gd name="f24" fmla="*/ f20 1 916397"/>
                <a:gd name="f25" fmla="*/ 0 f21 1"/>
                <a:gd name="f26" fmla="*/ 0 f20 1"/>
                <a:gd name="f27" fmla="*/ 641385 f20 1"/>
                <a:gd name="f28" fmla="*/ 642456 f20 1"/>
                <a:gd name="f29" fmla="*/ 643126 f20 1"/>
                <a:gd name="f30" fmla="*/ 644466 f20 1"/>
                <a:gd name="f31" fmla="*/ 916398 f20 1"/>
                <a:gd name="f32" fmla="*/ 492233 f21 1"/>
                <a:gd name="f33" fmla="+- f22 0 f1"/>
                <a:gd name="f34" fmla="*/ f25 1 492233"/>
                <a:gd name="f35" fmla="*/ f26 1 916397"/>
                <a:gd name="f36" fmla="*/ f27 1 916397"/>
                <a:gd name="f37" fmla="*/ f28 1 916397"/>
                <a:gd name="f38" fmla="*/ f29 1 916397"/>
                <a:gd name="f39" fmla="*/ f30 1 916397"/>
                <a:gd name="f40" fmla="*/ f31 1 916397"/>
                <a:gd name="f41" fmla="*/ f32 1 492233"/>
                <a:gd name="f42" fmla="*/ f16 1 f23"/>
                <a:gd name="f43" fmla="*/ f17 1 f23"/>
                <a:gd name="f44" fmla="*/ f16 1 f24"/>
                <a:gd name="f45" fmla="*/ f18 1 f24"/>
                <a:gd name="f46" fmla="*/ f34 1 f23"/>
                <a:gd name="f47" fmla="*/ f35 1 f24"/>
                <a:gd name="f48" fmla="*/ f36 1 f24"/>
                <a:gd name="f49" fmla="*/ f37 1 f24"/>
                <a:gd name="f50" fmla="*/ f38 1 f24"/>
                <a:gd name="f51" fmla="*/ f39 1 f24"/>
                <a:gd name="f52" fmla="*/ f40 1 f24"/>
                <a:gd name="f53" fmla="*/ f41 1 f23"/>
                <a:gd name="f54" fmla="*/ f42 f14 1"/>
                <a:gd name="f55" fmla="*/ f43 f14 1"/>
                <a:gd name="f56" fmla="*/ f45 f15 1"/>
                <a:gd name="f57" fmla="*/ f44 f15 1"/>
                <a:gd name="f58" fmla="*/ f46 f14 1"/>
                <a:gd name="f59" fmla="*/ f47 f15 1"/>
                <a:gd name="f60" fmla="*/ f48 f15 1"/>
                <a:gd name="f61" fmla="*/ f49 f15 1"/>
                <a:gd name="f62" fmla="*/ f50 f15 1"/>
                <a:gd name="f63" fmla="*/ f51 f15 1"/>
                <a:gd name="f64" fmla="*/ f52 f15 1"/>
                <a:gd name="f65" fmla="*/ f53 f14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58" y="f63"/>
                </a:cxn>
                <a:cxn ang="f33">
                  <a:pos x="f58" y="f64"/>
                </a:cxn>
                <a:cxn ang="f33">
                  <a:pos x="f65" y="f64"/>
                </a:cxn>
                <a:cxn ang="f33">
                  <a:pos x="f65" y="f59"/>
                </a:cxn>
                <a:cxn ang="f33">
                  <a:pos x="f58" y="f59"/>
                </a:cxn>
              </a:cxnLst>
              <a:rect l="f54" t="f57" r="f55" b="f56"/>
              <a:pathLst>
                <a:path w="492233" h="916397">
                  <a:moveTo>
                    <a:pt x="f5" y="f5"/>
                  </a:moveTo>
                  <a:lnTo>
                    <a:pt x="f5" y="f8"/>
                  </a:lnTo>
                  <a:lnTo>
                    <a:pt x="f5" y="f9"/>
                  </a:lnTo>
                  <a:lnTo>
                    <a:pt x="f5" y="f10"/>
                  </a:lnTo>
                  <a:lnTo>
                    <a:pt x="f5" y="f11"/>
                  </a:lnTo>
                  <a:lnTo>
                    <a:pt x="f5" y="f12"/>
                  </a:lnTo>
                  <a:lnTo>
                    <a:pt x="f6" y="f12"/>
                  </a:lnTo>
                  <a:lnTo>
                    <a:pt x="f6" y="f5"/>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1000">
              <a:extLst>
                <a:ext uri="{FF2B5EF4-FFF2-40B4-BE49-F238E27FC236}">
                  <a16:creationId xmlns:a16="http://schemas.microsoft.com/office/drawing/2014/main" id="{9279B708-843D-A151-6E9C-E45FC5B5D569}"/>
                </a:ext>
              </a:extLst>
            </p:cNvPr>
            <p:cNvSpPr/>
            <p:nvPr/>
          </p:nvSpPr>
          <p:spPr>
            <a:xfrm>
              <a:off x="5165674" y="5938122"/>
              <a:ext cx="52706" cy="915725"/>
            </a:xfrm>
            <a:custGeom>
              <a:avLst/>
              <a:gdLst>
                <a:gd name="f0" fmla="val 10800000"/>
                <a:gd name="f1" fmla="val 5400000"/>
                <a:gd name="f2" fmla="val 180"/>
                <a:gd name="f3" fmla="val w"/>
                <a:gd name="f4" fmla="val h"/>
                <a:gd name="f5" fmla="val 0"/>
                <a:gd name="f6" fmla="val 55600"/>
                <a:gd name="f7" fmla="val 915727"/>
                <a:gd name="f8" fmla="val 55601"/>
                <a:gd name="f9" fmla="val 603475"/>
                <a:gd name="f10" fmla="val 601600"/>
                <a:gd name="f11" fmla="val 15003"/>
                <a:gd name="f12" fmla="val 915728"/>
                <a:gd name="f13" fmla="val 643796"/>
                <a:gd name="f14" fmla="+- 0 0 -90"/>
                <a:gd name="f15" fmla="*/ f3 1 55600"/>
                <a:gd name="f16" fmla="*/ f4 1 915727"/>
                <a:gd name="f17" fmla="val f5"/>
                <a:gd name="f18" fmla="val f6"/>
                <a:gd name="f19" fmla="val f7"/>
                <a:gd name="f20" fmla="*/ f14 f0 1"/>
                <a:gd name="f21" fmla="+- f19 0 f17"/>
                <a:gd name="f22" fmla="+- f18 0 f17"/>
                <a:gd name="f23" fmla="*/ f20 1 f2"/>
                <a:gd name="f24" fmla="*/ f22 1 55600"/>
                <a:gd name="f25" fmla="*/ f21 1 915727"/>
                <a:gd name="f26" fmla="*/ 55601 f22 1"/>
                <a:gd name="f27" fmla="*/ 603475 f21 1"/>
                <a:gd name="f28" fmla="*/ 601600 f21 1"/>
                <a:gd name="f29" fmla="*/ 15003 f21 1"/>
                <a:gd name="f30" fmla="*/ 0 f22 1"/>
                <a:gd name="f31" fmla="*/ 0 f21 1"/>
                <a:gd name="f32" fmla="*/ 915728 f21 1"/>
                <a:gd name="f33" fmla="*/ 643796 f21 1"/>
                <a:gd name="f34" fmla="+- f23 0 f1"/>
                <a:gd name="f35" fmla="*/ f26 1 55600"/>
                <a:gd name="f36" fmla="*/ f27 1 915727"/>
                <a:gd name="f37" fmla="*/ f28 1 915727"/>
                <a:gd name="f38" fmla="*/ f29 1 915727"/>
                <a:gd name="f39" fmla="*/ f30 1 55600"/>
                <a:gd name="f40" fmla="*/ f31 1 915727"/>
                <a:gd name="f41" fmla="*/ f32 1 915727"/>
                <a:gd name="f42" fmla="*/ f33 1 915727"/>
                <a:gd name="f43" fmla="*/ f17 1 f24"/>
                <a:gd name="f44" fmla="*/ f18 1 f24"/>
                <a:gd name="f45" fmla="*/ f17 1 f25"/>
                <a:gd name="f46" fmla="*/ f19 1 f25"/>
                <a:gd name="f47" fmla="*/ f35 1 f24"/>
                <a:gd name="f48" fmla="*/ f36 1 f25"/>
                <a:gd name="f49" fmla="*/ f37 1 f25"/>
                <a:gd name="f50" fmla="*/ f38 1 f25"/>
                <a:gd name="f51" fmla="*/ f39 1 f24"/>
                <a:gd name="f52" fmla="*/ f40 1 f25"/>
                <a:gd name="f53" fmla="*/ f41 1 f25"/>
                <a:gd name="f54" fmla="*/ f42 1 f25"/>
                <a:gd name="f55" fmla="*/ f43 f15 1"/>
                <a:gd name="f56" fmla="*/ f44 f15 1"/>
                <a:gd name="f57" fmla="*/ f46 f16 1"/>
                <a:gd name="f58" fmla="*/ f45 f16 1"/>
                <a:gd name="f59" fmla="*/ f47 f15 1"/>
                <a:gd name="f60" fmla="*/ f48 f16 1"/>
                <a:gd name="f61" fmla="*/ f49 f16 1"/>
                <a:gd name="f62" fmla="*/ f50 f16 1"/>
                <a:gd name="f63" fmla="*/ f51 f15 1"/>
                <a:gd name="f64" fmla="*/ f52 f16 1"/>
                <a:gd name="f65" fmla="*/ f53 f16 1"/>
                <a:gd name="f66" fmla="*/ f54 f16 1"/>
              </a:gdLst>
              <a:ahLst/>
              <a:cxnLst>
                <a:cxn ang="3cd4">
                  <a:pos x="hc" y="t"/>
                </a:cxn>
                <a:cxn ang="0">
                  <a:pos x="r" y="vc"/>
                </a:cxn>
                <a:cxn ang="cd4">
                  <a:pos x="hc" y="b"/>
                </a:cxn>
                <a:cxn ang="cd2">
                  <a:pos x="l" y="vc"/>
                </a:cxn>
                <a:cxn ang="f34">
                  <a:pos x="f59" y="f60"/>
                </a:cxn>
                <a:cxn ang="f34">
                  <a:pos x="f59" y="f61"/>
                </a:cxn>
                <a:cxn ang="f34">
                  <a:pos x="f59" y="f62"/>
                </a:cxn>
                <a:cxn ang="f34">
                  <a:pos x="f63" y="f64"/>
                </a:cxn>
                <a:cxn ang="f34">
                  <a:pos x="f63" y="f65"/>
                </a:cxn>
                <a:cxn ang="f34">
                  <a:pos x="f59" y="f65"/>
                </a:cxn>
                <a:cxn ang="f34">
                  <a:pos x="f59" y="f66"/>
                </a:cxn>
                <a:cxn ang="f34">
                  <a:pos x="f59" y="f60"/>
                </a:cxn>
              </a:cxnLst>
              <a:rect l="f55" t="f58" r="f56" b="f57"/>
              <a:pathLst>
                <a:path w="55600" h="915727">
                  <a:moveTo>
                    <a:pt x="f8" y="f9"/>
                  </a:moveTo>
                  <a:lnTo>
                    <a:pt x="f8" y="f10"/>
                  </a:lnTo>
                  <a:lnTo>
                    <a:pt x="f8" y="f11"/>
                  </a:lnTo>
                  <a:lnTo>
                    <a:pt x="f5" y="f5"/>
                  </a:lnTo>
                  <a:lnTo>
                    <a:pt x="f5" y="f12"/>
                  </a:lnTo>
                  <a:lnTo>
                    <a:pt x="f8" y="f12"/>
                  </a:lnTo>
                  <a:lnTo>
                    <a:pt x="f8" y="f13"/>
                  </a:lnTo>
                  <a:lnTo>
                    <a:pt x="f8" y="f9"/>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1001">
              <a:extLst>
                <a:ext uri="{FF2B5EF4-FFF2-40B4-BE49-F238E27FC236}">
                  <a16:creationId xmlns:a16="http://schemas.microsoft.com/office/drawing/2014/main" id="{CC5DBDB6-CC43-A0AD-EF52-9A52408728E4}"/>
                </a:ext>
              </a:extLst>
            </p:cNvPr>
            <p:cNvSpPr/>
            <p:nvPr/>
          </p:nvSpPr>
          <p:spPr>
            <a:xfrm>
              <a:off x="7420154" y="5873822"/>
              <a:ext cx="4956" cy="289480"/>
            </a:xfrm>
            <a:custGeom>
              <a:avLst/>
              <a:gdLst>
                <a:gd name="f0" fmla="val 10800000"/>
                <a:gd name="f1" fmla="val 5400000"/>
                <a:gd name="f2" fmla="val 180"/>
                <a:gd name="f3" fmla="val w"/>
                <a:gd name="f4" fmla="val h"/>
                <a:gd name="f5" fmla="val 0"/>
                <a:gd name="f6" fmla="val 5224"/>
                <a:gd name="f7" fmla="val 289480"/>
                <a:gd name="f8" fmla="val 134"/>
                <a:gd name="f9" fmla="val 938"/>
                <a:gd name="f10" fmla="val 288409"/>
                <a:gd name="f11" fmla="val 1875"/>
                <a:gd name="f12" fmla="val 287203"/>
                <a:gd name="f13" fmla="val 4555"/>
                <a:gd name="f14" fmla="val 285060"/>
                <a:gd name="f15" fmla="val 5225"/>
                <a:gd name="f16" fmla="val 4032"/>
                <a:gd name="f17" fmla="val 1618"/>
                <a:gd name="f18" fmla="val 3390"/>
                <a:gd name="f19" fmla="val 2206"/>
                <a:gd name="f20" fmla="val 2679"/>
                <a:gd name="f21" fmla="val 2009"/>
                <a:gd name="f22" fmla="+- 0 0 -90"/>
                <a:gd name="f23" fmla="*/ f3 1 5224"/>
                <a:gd name="f24" fmla="*/ f4 1 289480"/>
                <a:gd name="f25" fmla="val f5"/>
                <a:gd name="f26" fmla="val f6"/>
                <a:gd name="f27" fmla="val f7"/>
                <a:gd name="f28" fmla="*/ f22 f0 1"/>
                <a:gd name="f29" fmla="+- f27 0 f25"/>
                <a:gd name="f30" fmla="+- f26 0 f25"/>
                <a:gd name="f31" fmla="*/ f28 1 f2"/>
                <a:gd name="f32" fmla="*/ f30 1 5224"/>
                <a:gd name="f33" fmla="*/ f29 1 289480"/>
                <a:gd name="f34" fmla="*/ 134 f30 1"/>
                <a:gd name="f35" fmla="*/ 289480 f29 1"/>
                <a:gd name="f36" fmla="*/ 938 f30 1"/>
                <a:gd name="f37" fmla="*/ 288409 f29 1"/>
                <a:gd name="f38" fmla="*/ 1875 f30 1"/>
                <a:gd name="f39" fmla="*/ 287203 f29 1"/>
                <a:gd name="f40" fmla="*/ 4555 f30 1"/>
                <a:gd name="f41" fmla="*/ 285060 f29 1"/>
                <a:gd name="f42" fmla="*/ 5225 f30 1"/>
                <a:gd name="f43" fmla="*/ 0 f29 1"/>
                <a:gd name="f44" fmla="*/ 938 f29 1"/>
                <a:gd name="f45" fmla="*/ 2679 f30 1"/>
                <a:gd name="f46" fmla="*/ 2679 f29 1"/>
                <a:gd name="f47" fmla="*/ 2009 f30 1"/>
                <a:gd name="f48" fmla="*/ 0 f30 1"/>
                <a:gd name="f49" fmla="+- f31 0 f1"/>
                <a:gd name="f50" fmla="*/ f34 1 5224"/>
                <a:gd name="f51" fmla="*/ f35 1 289480"/>
                <a:gd name="f52" fmla="*/ f36 1 5224"/>
                <a:gd name="f53" fmla="*/ f37 1 289480"/>
                <a:gd name="f54" fmla="*/ f38 1 5224"/>
                <a:gd name="f55" fmla="*/ f39 1 289480"/>
                <a:gd name="f56" fmla="*/ f40 1 5224"/>
                <a:gd name="f57" fmla="*/ f41 1 289480"/>
                <a:gd name="f58" fmla="*/ f42 1 5224"/>
                <a:gd name="f59" fmla="*/ f43 1 289480"/>
                <a:gd name="f60" fmla="*/ f44 1 289480"/>
                <a:gd name="f61" fmla="*/ f45 1 5224"/>
                <a:gd name="f62" fmla="*/ f46 1 289480"/>
                <a:gd name="f63" fmla="*/ f47 1 5224"/>
                <a:gd name="f64" fmla="*/ f48 1 5224"/>
                <a:gd name="f65" fmla="*/ f25 1 f32"/>
                <a:gd name="f66" fmla="*/ f26 1 f32"/>
                <a:gd name="f67" fmla="*/ f25 1 f33"/>
                <a:gd name="f68" fmla="*/ f27 1 f33"/>
                <a:gd name="f69" fmla="*/ f50 1 f32"/>
                <a:gd name="f70" fmla="*/ f51 1 f33"/>
                <a:gd name="f71" fmla="*/ f52 1 f32"/>
                <a:gd name="f72" fmla="*/ f53 1 f33"/>
                <a:gd name="f73" fmla="*/ f54 1 f32"/>
                <a:gd name="f74" fmla="*/ f55 1 f33"/>
                <a:gd name="f75" fmla="*/ f56 1 f32"/>
                <a:gd name="f76" fmla="*/ f57 1 f33"/>
                <a:gd name="f77" fmla="*/ f58 1 f32"/>
                <a:gd name="f78" fmla="*/ f59 1 f33"/>
                <a:gd name="f79" fmla="*/ f60 1 f33"/>
                <a:gd name="f80" fmla="*/ f61 1 f32"/>
                <a:gd name="f81" fmla="*/ f62 1 f33"/>
                <a:gd name="f82" fmla="*/ f63 1 f32"/>
                <a:gd name="f83" fmla="*/ f64 1 f32"/>
                <a:gd name="f84" fmla="*/ f65 f23 1"/>
                <a:gd name="f85" fmla="*/ f66 f23 1"/>
                <a:gd name="f86" fmla="*/ f68 f24 1"/>
                <a:gd name="f87" fmla="*/ f67 f24 1"/>
                <a:gd name="f88" fmla="*/ f69 f23 1"/>
                <a:gd name="f89" fmla="*/ f70 f24 1"/>
                <a:gd name="f90" fmla="*/ f71 f23 1"/>
                <a:gd name="f91" fmla="*/ f72 f24 1"/>
                <a:gd name="f92" fmla="*/ f73 f23 1"/>
                <a:gd name="f93" fmla="*/ f74 f24 1"/>
                <a:gd name="f94" fmla="*/ f75 f23 1"/>
                <a:gd name="f95" fmla="*/ f76 f24 1"/>
                <a:gd name="f96" fmla="*/ f77 f23 1"/>
                <a:gd name="f97" fmla="*/ f78 f24 1"/>
                <a:gd name="f98" fmla="*/ f79 f24 1"/>
                <a:gd name="f99" fmla="*/ f80 f23 1"/>
                <a:gd name="f100" fmla="*/ f81 f24 1"/>
                <a:gd name="f101" fmla="*/ f82 f23 1"/>
                <a:gd name="f102" fmla="*/ f83 f23 1"/>
              </a:gdLst>
              <a:ahLst/>
              <a:cxnLst>
                <a:cxn ang="3cd4">
                  <a:pos x="hc" y="t"/>
                </a:cxn>
                <a:cxn ang="0">
                  <a:pos x="r" y="vc"/>
                </a:cxn>
                <a:cxn ang="cd4">
                  <a:pos x="hc" y="b"/>
                </a:cxn>
                <a:cxn ang="cd2">
                  <a:pos x="l" y="vc"/>
                </a:cxn>
                <a:cxn ang="f49">
                  <a:pos x="f88" y="f89"/>
                </a:cxn>
                <a:cxn ang="f49">
                  <a:pos x="f90" y="f91"/>
                </a:cxn>
                <a:cxn ang="f49">
                  <a:pos x="f92" y="f93"/>
                </a:cxn>
                <a:cxn ang="f49">
                  <a:pos x="f92" y="f93"/>
                </a:cxn>
                <a:cxn ang="f49">
                  <a:pos x="f94" y="f95"/>
                </a:cxn>
                <a:cxn ang="f49">
                  <a:pos x="f96" y="f95"/>
                </a:cxn>
                <a:cxn ang="f49">
                  <a:pos x="f96" y="f97"/>
                </a:cxn>
                <a:cxn ang="f49">
                  <a:pos x="f94" y="f98"/>
                </a:cxn>
                <a:cxn ang="f49">
                  <a:pos x="f94" y="f98"/>
                </a:cxn>
                <a:cxn ang="f49">
                  <a:pos x="f99" y="f100"/>
                </a:cxn>
                <a:cxn ang="f49">
                  <a:pos x="f101" y="f100"/>
                </a:cxn>
                <a:cxn ang="f49">
                  <a:pos x="f102" y="f100"/>
                </a:cxn>
              </a:cxnLst>
              <a:rect l="f84" t="f87" r="f85" b="f86"/>
              <a:pathLst>
                <a:path w="5224" h="289480">
                  <a:moveTo>
                    <a:pt x="f8" y="f7"/>
                  </a:moveTo>
                  <a:lnTo>
                    <a:pt x="f9" y="f10"/>
                  </a:lnTo>
                  <a:lnTo>
                    <a:pt x="f11" y="f12"/>
                  </a:lnTo>
                  <a:lnTo>
                    <a:pt x="f11" y="f12"/>
                  </a:lnTo>
                  <a:lnTo>
                    <a:pt x="f13" y="f14"/>
                  </a:lnTo>
                  <a:lnTo>
                    <a:pt x="f15" y="f14"/>
                  </a:lnTo>
                  <a:lnTo>
                    <a:pt x="f15" y="f5"/>
                  </a:lnTo>
                  <a:lnTo>
                    <a:pt x="f13" y="f9"/>
                  </a:lnTo>
                  <a:lnTo>
                    <a:pt x="f13" y="f9"/>
                  </a:lnTo>
                  <a:cubicBezTo>
                    <a:pt x="f16" y="f17"/>
                    <a:pt x="f18" y="f19"/>
                    <a:pt x="f20" y="f20"/>
                  </a:cubicBezTo>
                  <a:lnTo>
                    <a:pt x="f21" y="f20"/>
                  </a:lnTo>
                  <a:lnTo>
                    <a:pt x="f5" y="f20"/>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1002">
              <a:extLst>
                <a:ext uri="{FF2B5EF4-FFF2-40B4-BE49-F238E27FC236}">
                  <a16:creationId xmlns:a16="http://schemas.microsoft.com/office/drawing/2014/main" id="{3BD03CF6-FABA-CDEC-3F2D-16EDC4F89DAD}"/>
                </a:ext>
              </a:extLst>
            </p:cNvPr>
            <p:cNvSpPr/>
            <p:nvPr/>
          </p:nvSpPr>
          <p:spPr>
            <a:xfrm>
              <a:off x="7428027" y="5869396"/>
              <a:ext cx="128" cy="287203"/>
            </a:xfrm>
            <a:custGeom>
              <a:avLst/>
              <a:gdLst>
                <a:gd name="f0" fmla="val 10800000"/>
                <a:gd name="f1" fmla="val 5400000"/>
                <a:gd name="f2" fmla="val 180"/>
                <a:gd name="f3" fmla="val w"/>
                <a:gd name="f4" fmla="val h"/>
                <a:gd name="f5" fmla="val 0"/>
                <a:gd name="f6" fmla="val 134"/>
                <a:gd name="f7" fmla="val 287203"/>
                <a:gd name="f8" fmla="val 268"/>
                <a:gd name="f9" fmla="+- 0 0 -90"/>
                <a:gd name="f10" fmla="*/ f3 1 134"/>
                <a:gd name="f11" fmla="*/ f4 1 287203"/>
                <a:gd name="f12" fmla="val f5"/>
                <a:gd name="f13" fmla="val f6"/>
                <a:gd name="f14" fmla="val f7"/>
                <a:gd name="f15" fmla="*/ f9 f0 1"/>
                <a:gd name="f16" fmla="+- f14 0 f12"/>
                <a:gd name="f17" fmla="+- f13 0 f12"/>
                <a:gd name="f18" fmla="*/ f15 1 f2"/>
                <a:gd name="f19" fmla="*/ f17 1 134"/>
                <a:gd name="f20" fmla="*/ f16 1 287203"/>
                <a:gd name="f21" fmla="*/ 134 f17 1"/>
                <a:gd name="f22" fmla="*/ 287203 f16 1"/>
                <a:gd name="f23" fmla="*/ 0 f16 1"/>
                <a:gd name="f24" fmla="*/ 0 f17 1"/>
                <a:gd name="f25" fmla="*/ 268 f16 1"/>
                <a:gd name="f26" fmla="+- f18 0 f1"/>
                <a:gd name="f27" fmla="*/ f21 1 134"/>
                <a:gd name="f28" fmla="*/ f22 1 287203"/>
                <a:gd name="f29" fmla="*/ f23 1 287203"/>
                <a:gd name="f30" fmla="*/ f24 1 134"/>
                <a:gd name="f31" fmla="*/ f25 1 287203"/>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 ang="f26">
                  <a:pos x="f48" y="f46"/>
                </a:cxn>
                <a:cxn ang="f26">
                  <a:pos x="f45" y="f46"/>
                </a:cxn>
              </a:cxnLst>
              <a:rect l="f41" t="f44" r="f42" b="f43"/>
              <a:pathLst>
                <a:path w="134" h="287203">
                  <a:moveTo>
                    <a:pt x="f6" y="f7"/>
                  </a:moveTo>
                  <a:lnTo>
                    <a:pt x="f6" y="f5"/>
                  </a:lnTo>
                  <a:lnTo>
                    <a:pt x="f5" y="f8"/>
                  </a:lnTo>
                  <a:lnTo>
                    <a:pt x="f5" y="f7"/>
                  </a:lnTo>
                  <a:lnTo>
                    <a:pt x="f6"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1003">
              <a:extLst>
                <a:ext uri="{FF2B5EF4-FFF2-40B4-BE49-F238E27FC236}">
                  <a16:creationId xmlns:a16="http://schemas.microsoft.com/office/drawing/2014/main" id="{46E9E402-4AB8-981D-B3B1-679130F9C2C6}"/>
                </a:ext>
              </a:extLst>
            </p:cNvPr>
            <p:cNvSpPr/>
            <p:nvPr/>
          </p:nvSpPr>
          <p:spPr>
            <a:xfrm>
              <a:off x="7927381" y="5822780"/>
              <a:ext cx="408553" cy="320826"/>
            </a:xfrm>
            <a:custGeom>
              <a:avLst/>
              <a:gdLst>
                <a:gd name="f0" fmla="val 10800000"/>
                <a:gd name="f1" fmla="val 5400000"/>
                <a:gd name="f2" fmla="val 180"/>
                <a:gd name="f3" fmla="val w"/>
                <a:gd name="f4" fmla="val h"/>
                <a:gd name="f5" fmla="val 0"/>
                <a:gd name="f6" fmla="val 431005"/>
                <a:gd name="f7" fmla="val 320826"/>
                <a:gd name="f8" fmla="val 196113"/>
                <a:gd name="f9" fmla="val 332130"/>
                <a:gd name="f10" fmla="val 336203"/>
                <a:gd name="f11" fmla="val 339499"/>
                <a:gd name="f12" fmla="val 199411"/>
                <a:gd name="f13" fmla="val 203480"/>
                <a:gd name="f14" fmla="val 380496"/>
                <a:gd name="f15" fmla="val 381702"/>
                <a:gd name="f16" fmla="val 319714"/>
                <a:gd name="f17" fmla="val 383283"/>
                <a:gd name="f18" fmla="val 319098"/>
                <a:gd name="f19" fmla="val 384917"/>
                <a:gd name="f20" fmla="val 319085"/>
                <a:gd name="f21" fmla="val 386592"/>
                <a:gd name="f22" fmla="val 319112"/>
                <a:gd name="f23" fmla="val 388213"/>
                <a:gd name="f24" fmla="val 319728"/>
                <a:gd name="f25" fmla="val 389473"/>
                <a:gd name="f26" fmla="val 412517"/>
                <a:gd name="f27" fmla="val 431006"/>
                <a:gd name="f28" fmla="val 316272"/>
                <a:gd name="f29" fmla="+- 0 0 -90"/>
                <a:gd name="f30" fmla="*/ f3 1 431005"/>
                <a:gd name="f31" fmla="*/ f4 1 320826"/>
                <a:gd name="f32" fmla="val f5"/>
                <a:gd name="f33" fmla="val f6"/>
                <a:gd name="f34" fmla="val f7"/>
                <a:gd name="f35" fmla="*/ f29 f0 1"/>
                <a:gd name="f36" fmla="+- f34 0 f32"/>
                <a:gd name="f37" fmla="+- f33 0 f32"/>
                <a:gd name="f38" fmla="*/ f35 1 f2"/>
                <a:gd name="f39" fmla="*/ f37 1 431005"/>
                <a:gd name="f40" fmla="*/ f36 1 320826"/>
                <a:gd name="f41" fmla="*/ 0 f37 1"/>
                <a:gd name="f42" fmla="*/ 196113 f36 1"/>
                <a:gd name="f43" fmla="*/ 332130 f37 1"/>
                <a:gd name="f44" fmla="*/ 339499 f37 1"/>
                <a:gd name="f45" fmla="*/ 203480 f36 1"/>
                <a:gd name="f46" fmla="*/ 320826 f36 1"/>
                <a:gd name="f47" fmla="*/ 380496 f37 1"/>
                <a:gd name="f48" fmla="*/ 384917 f37 1"/>
                <a:gd name="f49" fmla="*/ 319085 f36 1"/>
                <a:gd name="f50" fmla="*/ 389473 f37 1"/>
                <a:gd name="f51" fmla="*/ 412517 f37 1"/>
                <a:gd name="f52" fmla="*/ 431006 f37 1"/>
                <a:gd name="f53" fmla="*/ 316272 f36 1"/>
                <a:gd name="f54" fmla="*/ 0 f36 1"/>
                <a:gd name="f55" fmla="+- f38 0 f1"/>
                <a:gd name="f56" fmla="*/ f41 1 431005"/>
                <a:gd name="f57" fmla="*/ f42 1 320826"/>
                <a:gd name="f58" fmla="*/ f43 1 431005"/>
                <a:gd name="f59" fmla="*/ f44 1 431005"/>
                <a:gd name="f60" fmla="*/ f45 1 320826"/>
                <a:gd name="f61" fmla="*/ f46 1 320826"/>
                <a:gd name="f62" fmla="*/ f47 1 431005"/>
                <a:gd name="f63" fmla="*/ f48 1 431005"/>
                <a:gd name="f64" fmla="*/ f49 1 320826"/>
                <a:gd name="f65" fmla="*/ f50 1 431005"/>
                <a:gd name="f66" fmla="*/ f51 1 431005"/>
                <a:gd name="f67" fmla="*/ f52 1 431005"/>
                <a:gd name="f68" fmla="*/ f53 1 320826"/>
                <a:gd name="f69" fmla="*/ f54 1 320826"/>
                <a:gd name="f70" fmla="*/ f32 1 f39"/>
                <a:gd name="f71" fmla="*/ f33 1 f39"/>
                <a:gd name="f72" fmla="*/ f32 1 f40"/>
                <a:gd name="f73" fmla="*/ f34 1 f40"/>
                <a:gd name="f74" fmla="*/ f56 1 f39"/>
                <a:gd name="f75" fmla="*/ f57 1 f40"/>
                <a:gd name="f76" fmla="*/ f58 1 f39"/>
                <a:gd name="f77" fmla="*/ f59 1 f39"/>
                <a:gd name="f78" fmla="*/ f60 1 f40"/>
                <a:gd name="f79" fmla="*/ f61 1 f40"/>
                <a:gd name="f80" fmla="*/ f62 1 f39"/>
                <a:gd name="f81" fmla="*/ f63 1 f39"/>
                <a:gd name="f82" fmla="*/ f64 1 f40"/>
                <a:gd name="f83" fmla="*/ f65 1 f39"/>
                <a:gd name="f84" fmla="*/ f66 1 f39"/>
                <a:gd name="f85" fmla="*/ f67 1 f39"/>
                <a:gd name="f86" fmla="*/ f68 1 f40"/>
                <a:gd name="f87" fmla="*/ f69 1 f40"/>
                <a:gd name="f88" fmla="*/ f70 f30 1"/>
                <a:gd name="f89" fmla="*/ f71 f30 1"/>
                <a:gd name="f90" fmla="*/ f73 f31 1"/>
                <a:gd name="f91" fmla="*/ f72 f31 1"/>
                <a:gd name="f92" fmla="*/ f74 f30 1"/>
                <a:gd name="f93" fmla="*/ f75 f31 1"/>
                <a:gd name="f94" fmla="*/ f76 f30 1"/>
                <a:gd name="f95" fmla="*/ f77 f30 1"/>
                <a:gd name="f96" fmla="*/ f78 f31 1"/>
                <a:gd name="f97" fmla="*/ f79 f31 1"/>
                <a:gd name="f98" fmla="*/ f80 f30 1"/>
                <a:gd name="f99" fmla="*/ f81 f30 1"/>
                <a:gd name="f100" fmla="*/ f82 f31 1"/>
                <a:gd name="f101" fmla="*/ f83 f30 1"/>
                <a:gd name="f102" fmla="*/ f84 f30 1"/>
                <a:gd name="f103" fmla="*/ f85 f30 1"/>
                <a:gd name="f104" fmla="*/ f86 f31 1"/>
                <a:gd name="f105" fmla="*/ f87 f31 1"/>
              </a:gdLst>
              <a:ahLst/>
              <a:cxnLst>
                <a:cxn ang="3cd4">
                  <a:pos x="hc" y="t"/>
                </a:cxn>
                <a:cxn ang="0">
                  <a:pos x="r" y="vc"/>
                </a:cxn>
                <a:cxn ang="cd4">
                  <a:pos x="hc" y="b"/>
                </a:cxn>
                <a:cxn ang="cd2">
                  <a:pos x="l" y="vc"/>
                </a:cxn>
                <a:cxn ang="f55">
                  <a:pos x="f92" y="f93"/>
                </a:cxn>
                <a:cxn ang="f55">
                  <a:pos x="f94" y="f93"/>
                </a:cxn>
                <a:cxn ang="f55">
                  <a:pos x="f95" y="f96"/>
                </a:cxn>
                <a:cxn ang="f55">
                  <a:pos x="f95" y="f97"/>
                </a:cxn>
                <a:cxn ang="f55">
                  <a:pos x="f98" y="f97"/>
                </a:cxn>
                <a:cxn ang="f55">
                  <a:pos x="f99" y="f100"/>
                </a:cxn>
                <a:cxn ang="f55">
                  <a:pos x="f101" y="f97"/>
                </a:cxn>
                <a:cxn ang="f55">
                  <a:pos x="f102" y="f97"/>
                </a:cxn>
                <a:cxn ang="f55">
                  <a:pos x="f103" y="f104"/>
                </a:cxn>
                <a:cxn ang="f55">
                  <a:pos x="f103" y="f105"/>
                </a:cxn>
                <a:cxn ang="f55">
                  <a:pos x="f92" y="f105"/>
                </a:cxn>
              </a:cxnLst>
              <a:rect l="f88" t="f91" r="f89" b="f90"/>
              <a:pathLst>
                <a:path w="431005" h="320826">
                  <a:moveTo>
                    <a:pt x="f5" y="f8"/>
                  </a:moveTo>
                  <a:lnTo>
                    <a:pt x="f9" y="f8"/>
                  </a:lnTo>
                  <a:cubicBezTo>
                    <a:pt x="f10" y="f8"/>
                    <a:pt x="f11" y="f12"/>
                    <a:pt x="f11" y="f13"/>
                  </a:cubicBezTo>
                  <a:lnTo>
                    <a:pt x="f11" y="f7"/>
                  </a:lnTo>
                  <a:lnTo>
                    <a:pt x="f14" y="f7"/>
                  </a:lnTo>
                  <a:cubicBezTo>
                    <a:pt x="f15" y="f16"/>
                    <a:pt x="f17" y="f18"/>
                    <a:pt x="f19" y="f20"/>
                  </a:cubicBezTo>
                  <a:cubicBezTo>
                    <a:pt x="f21" y="f22"/>
                    <a:pt x="f23" y="f24"/>
                    <a:pt x="f25" y="f7"/>
                  </a:cubicBezTo>
                  <a:lnTo>
                    <a:pt x="f26" y="f7"/>
                  </a:lnTo>
                  <a:lnTo>
                    <a:pt x="f27" y="f28"/>
                  </a:lnTo>
                  <a:lnTo>
                    <a:pt x="f27" y="f5"/>
                  </a:lnTo>
                  <a:lnTo>
                    <a:pt x="f5"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1004">
              <a:extLst>
                <a:ext uri="{FF2B5EF4-FFF2-40B4-BE49-F238E27FC236}">
                  <a16:creationId xmlns:a16="http://schemas.microsoft.com/office/drawing/2014/main" id="{799D67DE-74DC-848C-EE3A-3B1A7E73BFBD}"/>
                </a:ext>
              </a:extLst>
            </p:cNvPr>
            <p:cNvSpPr/>
            <p:nvPr/>
          </p:nvSpPr>
          <p:spPr>
            <a:xfrm>
              <a:off x="7927381" y="6032827"/>
              <a:ext cx="310127" cy="468849"/>
            </a:xfrm>
            <a:custGeom>
              <a:avLst/>
              <a:gdLst>
                <a:gd name="f0" fmla="val 10800000"/>
                <a:gd name="f1" fmla="val 5400000"/>
                <a:gd name="f2" fmla="val 180"/>
                <a:gd name="f3" fmla="val w"/>
                <a:gd name="f4" fmla="val h"/>
                <a:gd name="f5" fmla="val 0"/>
                <a:gd name="f6" fmla="val 327172"/>
                <a:gd name="f7" fmla="val 468848"/>
                <a:gd name="f8" fmla="val 324225"/>
                <a:gd name="f9" fmla="val 804"/>
                <a:gd name="f10" fmla="val 137172"/>
                <a:gd name="f11" fmla="val 3738"/>
                <a:gd name="f12" fmla="val 137520"/>
                <a:gd name="f13" fmla="val 6578"/>
                <a:gd name="f14" fmla="val 140655"/>
                <a:gd name="f15" fmla="val 6565"/>
                <a:gd name="f16" fmla="val 144405"/>
                <a:gd name="f17" fmla="val 266574"/>
                <a:gd name="f18" fmla="val 267378"/>
                <a:gd name="f19" fmla="val 6632"/>
                <a:gd name="f20" fmla="val 267873"/>
                <a:gd name="f21" fmla="val 268355"/>
                <a:gd name="f22" fmla="val 268851"/>
                <a:gd name="f23" fmla="val 6618"/>
                <a:gd name="f24" fmla="val 269253"/>
                <a:gd name="f25" fmla="val 269655"/>
                <a:gd name="f26" fmla="val 270057"/>
                <a:gd name="f27" fmla="val 6605"/>
                <a:gd name="f28" fmla="val 270458"/>
                <a:gd name="f29" fmla="val 270860"/>
                <a:gd name="f30" fmla="val 271262"/>
                <a:gd name="f31" fmla="val 5493"/>
                <a:gd name="f32" fmla="val 272200"/>
                <a:gd name="f33" fmla="val 4421"/>
                <a:gd name="f34" fmla="val 273004"/>
                <a:gd name="f35" fmla="val 2947"/>
                <a:gd name="f36" fmla="val 327173"/>
                <a:gd name="f37" fmla="+- 0 0 -90"/>
                <a:gd name="f38" fmla="*/ f3 1 327172"/>
                <a:gd name="f39" fmla="*/ f4 1 468848"/>
                <a:gd name="f40" fmla="val f5"/>
                <a:gd name="f41" fmla="val f6"/>
                <a:gd name="f42" fmla="val f7"/>
                <a:gd name="f43" fmla="*/ f37 f0 1"/>
                <a:gd name="f44" fmla="+- f42 0 f40"/>
                <a:gd name="f45" fmla="+- f41 0 f40"/>
                <a:gd name="f46" fmla="*/ f43 1 f2"/>
                <a:gd name="f47" fmla="*/ f45 1 327172"/>
                <a:gd name="f48" fmla="*/ f44 1 468848"/>
                <a:gd name="f49" fmla="*/ 324225 f45 1"/>
                <a:gd name="f50" fmla="*/ 804 f44 1"/>
                <a:gd name="f51" fmla="*/ 0 f45 1"/>
                <a:gd name="f52" fmla="*/ 137172 f44 1"/>
                <a:gd name="f53" fmla="*/ 6565 f45 1"/>
                <a:gd name="f54" fmla="*/ 144405 f44 1"/>
                <a:gd name="f55" fmla="*/ 266574 f44 1"/>
                <a:gd name="f56" fmla="*/ 267378 f44 1"/>
                <a:gd name="f57" fmla="*/ 268851 f44 1"/>
                <a:gd name="f58" fmla="*/ 270057 f44 1"/>
                <a:gd name="f59" fmla="*/ 271262 f44 1"/>
                <a:gd name="f60" fmla="*/ 5493 f45 1"/>
                <a:gd name="f61" fmla="*/ 272200 f44 1"/>
                <a:gd name="f62" fmla="*/ 4421 f45 1"/>
                <a:gd name="f63" fmla="*/ 273004 f44 1"/>
                <a:gd name="f64" fmla="*/ 2947 f45 1"/>
                <a:gd name="f65" fmla="*/ 468848 f44 1"/>
                <a:gd name="f66" fmla="*/ 327173 f45 1"/>
                <a:gd name="f67" fmla="*/ 0 f44 1"/>
                <a:gd name="f68" fmla="+- f46 0 f1"/>
                <a:gd name="f69" fmla="*/ f49 1 327172"/>
                <a:gd name="f70" fmla="*/ f50 1 468848"/>
                <a:gd name="f71" fmla="*/ f51 1 327172"/>
                <a:gd name="f72" fmla="*/ f52 1 468848"/>
                <a:gd name="f73" fmla="*/ f53 1 327172"/>
                <a:gd name="f74" fmla="*/ f54 1 468848"/>
                <a:gd name="f75" fmla="*/ f55 1 468848"/>
                <a:gd name="f76" fmla="*/ f56 1 468848"/>
                <a:gd name="f77" fmla="*/ f57 1 468848"/>
                <a:gd name="f78" fmla="*/ f58 1 468848"/>
                <a:gd name="f79" fmla="*/ f59 1 468848"/>
                <a:gd name="f80" fmla="*/ f60 1 327172"/>
                <a:gd name="f81" fmla="*/ f61 1 468848"/>
                <a:gd name="f82" fmla="*/ f62 1 327172"/>
                <a:gd name="f83" fmla="*/ f63 1 468848"/>
                <a:gd name="f84" fmla="*/ f64 1 327172"/>
                <a:gd name="f85" fmla="*/ f65 1 468848"/>
                <a:gd name="f86" fmla="*/ f66 1 327172"/>
                <a:gd name="f87" fmla="*/ f67 1 468848"/>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8"/>
                <a:gd name="f99" fmla="*/ f76 1 f48"/>
                <a:gd name="f100" fmla="*/ f77 1 f48"/>
                <a:gd name="f101" fmla="*/ f78 1 f48"/>
                <a:gd name="f102" fmla="*/ f79 1 f48"/>
                <a:gd name="f103" fmla="*/ f80 1 f47"/>
                <a:gd name="f104" fmla="*/ f81 1 f48"/>
                <a:gd name="f105" fmla="*/ f82 1 f47"/>
                <a:gd name="f106" fmla="*/ f83 1 f48"/>
                <a:gd name="f107" fmla="*/ f84 1 f47"/>
                <a:gd name="f108" fmla="*/ f85 1 f48"/>
                <a:gd name="f109" fmla="*/ f86 1 f47"/>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9 1"/>
                <a:gd name="f122" fmla="*/ f99 f39 1"/>
                <a:gd name="f123" fmla="*/ f100 f39 1"/>
                <a:gd name="f124" fmla="*/ f101 f39 1"/>
                <a:gd name="f125" fmla="*/ f102 f39 1"/>
                <a:gd name="f126" fmla="*/ f103 f38 1"/>
                <a:gd name="f127" fmla="*/ f104 f39 1"/>
                <a:gd name="f128" fmla="*/ f105 f38 1"/>
                <a:gd name="f129" fmla="*/ f106 f39 1"/>
                <a:gd name="f130" fmla="*/ f107 f38 1"/>
                <a:gd name="f131" fmla="*/ f108 f39 1"/>
                <a:gd name="f132" fmla="*/ f109 f38 1"/>
                <a:gd name="f133" fmla="*/ f110 f39 1"/>
              </a:gdLst>
              <a:ahLst/>
              <a:cxnLst>
                <a:cxn ang="3cd4">
                  <a:pos x="hc" y="t"/>
                </a:cxn>
                <a:cxn ang="0">
                  <a:pos x="r" y="vc"/>
                </a:cxn>
                <a:cxn ang="cd4">
                  <a:pos x="hc" y="b"/>
                </a:cxn>
                <a:cxn ang="cd2">
                  <a:pos x="l" y="vc"/>
                </a:cxn>
                <a:cxn ang="f68">
                  <a:pos x="f115" y="f116"/>
                </a:cxn>
                <a:cxn ang="f68">
                  <a:pos x="f117" y="f116"/>
                </a:cxn>
                <a:cxn ang="f68">
                  <a:pos x="f117" y="f118"/>
                </a:cxn>
                <a:cxn ang="f68">
                  <a:pos x="f119" y="f120"/>
                </a:cxn>
                <a:cxn ang="f68">
                  <a:pos x="f119" y="f121"/>
                </a:cxn>
                <a:cxn ang="f68">
                  <a:pos x="f119" y="f122"/>
                </a:cxn>
                <a:cxn ang="f68">
                  <a:pos x="f119" y="f123"/>
                </a:cxn>
                <a:cxn ang="f68">
                  <a:pos x="f119" y="f124"/>
                </a:cxn>
                <a:cxn ang="f68">
                  <a:pos x="f119" y="f125"/>
                </a:cxn>
                <a:cxn ang="f68">
                  <a:pos x="f126" y="f127"/>
                </a:cxn>
                <a:cxn ang="f68">
                  <a:pos x="f128" y="f129"/>
                </a:cxn>
                <a:cxn ang="f68">
                  <a:pos x="f130" y="f129"/>
                </a:cxn>
                <a:cxn ang="f68">
                  <a:pos x="f130" y="f129"/>
                </a:cxn>
                <a:cxn ang="f68">
                  <a:pos x="f130" y="f129"/>
                </a:cxn>
                <a:cxn ang="f68">
                  <a:pos x="f130" y="f131"/>
                </a:cxn>
                <a:cxn ang="f68">
                  <a:pos x="f132" y="f131"/>
                </a:cxn>
                <a:cxn ang="f68">
                  <a:pos x="f132" y="f133"/>
                </a:cxn>
              </a:cxnLst>
              <a:rect l="f111" t="f114" r="f112" b="f113"/>
              <a:pathLst>
                <a:path w="327172" h="468848">
                  <a:moveTo>
                    <a:pt x="f8" y="f9"/>
                  </a:moveTo>
                  <a:lnTo>
                    <a:pt x="f5" y="f9"/>
                  </a:lnTo>
                  <a:lnTo>
                    <a:pt x="f5" y="f10"/>
                  </a:lnTo>
                  <a:cubicBezTo>
                    <a:pt x="f11" y="f12"/>
                    <a:pt x="f13" y="f14"/>
                    <a:pt x="f15" y="f16"/>
                  </a:cubicBezTo>
                  <a:lnTo>
                    <a:pt x="f15" y="f17"/>
                  </a:lnTo>
                  <a:cubicBezTo>
                    <a:pt x="f15" y="f17"/>
                    <a:pt x="f15" y="f17"/>
                    <a:pt x="f15" y="f18"/>
                  </a:cubicBezTo>
                  <a:cubicBezTo>
                    <a:pt x="f19" y="f20"/>
                    <a:pt x="f19" y="f21"/>
                    <a:pt x="f15" y="f22"/>
                  </a:cubicBezTo>
                  <a:cubicBezTo>
                    <a:pt x="f23" y="f24"/>
                    <a:pt x="f23" y="f25"/>
                    <a:pt x="f15" y="f26"/>
                  </a:cubicBezTo>
                  <a:cubicBezTo>
                    <a:pt x="f27" y="f28"/>
                    <a:pt x="f27" y="f29"/>
                    <a:pt x="f15" y="f30"/>
                  </a:cubicBezTo>
                  <a:lnTo>
                    <a:pt x="f31" y="f32"/>
                  </a:lnTo>
                  <a:lnTo>
                    <a:pt x="f33" y="f34"/>
                  </a:lnTo>
                  <a:lnTo>
                    <a:pt x="f35" y="f34"/>
                  </a:lnTo>
                  <a:lnTo>
                    <a:pt x="f35" y="f34"/>
                  </a:lnTo>
                  <a:lnTo>
                    <a:pt x="f35" y="f34"/>
                  </a:lnTo>
                  <a:lnTo>
                    <a:pt x="f35" y="f7"/>
                  </a:lnTo>
                  <a:lnTo>
                    <a:pt x="f36" y="f7"/>
                  </a:lnTo>
                  <a:lnTo>
                    <a:pt x="f36"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1005">
              <a:extLst>
                <a:ext uri="{FF2B5EF4-FFF2-40B4-BE49-F238E27FC236}">
                  <a16:creationId xmlns:a16="http://schemas.microsoft.com/office/drawing/2014/main" id="{B4908681-CB73-41A6-0CF4-5C168EF28400}"/>
                </a:ext>
              </a:extLst>
            </p:cNvPr>
            <p:cNvSpPr/>
            <p:nvPr/>
          </p:nvSpPr>
          <p:spPr>
            <a:xfrm>
              <a:off x="7430560" y="5831485"/>
              <a:ext cx="19815" cy="324840"/>
            </a:xfrm>
            <a:custGeom>
              <a:avLst/>
              <a:gdLst>
                <a:gd name="f0" fmla="val 10800000"/>
                <a:gd name="f1" fmla="val 5400000"/>
                <a:gd name="f2" fmla="val 180"/>
                <a:gd name="f3" fmla="val w"/>
                <a:gd name="f4" fmla="val h"/>
                <a:gd name="f5" fmla="val 0"/>
                <a:gd name="f6" fmla="val 20900"/>
                <a:gd name="f7" fmla="val 324844"/>
                <a:gd name="f8" fmla="val 4957"/>
                <a:gd name="f9" fmla="val 25720"/>
                <a:gd name="f10" fmla="val 2277"/>
                <a:gd name="f11" fmla="val 30140"/>
                <a:gd name="f12" fmla="val 33757"/>
                <a:gd name="f13" fmla="val 324845"/>
                <a:gd name="f14" fmla="val 5761"/>
                <a:gd name="f15" fmla="val 312789"/>
                <a:gd name="f16" fmla="+- 0 0 -90"/>
                <a:gd name="f17" fmla="*/ f3 1 20900"/>
                <a:gd name="f18" fmla="*/ f4 1 324844"/>
                <a:gd name="f19" fmla="val f5"/>
                <a:gd name="f20" fmla="val f6"/>
                <a:gd name="f21" fmla="val f7"/>
                <a:gd name="f22" fmla="*/ f16 f0 1"/>
                <a:gd name="f23" fmla="+- f21 0 f19"/>
                <a:gd name="f24" fmla="+- f20 0 f19"/>
                <a:gd name="f25" fmla="*/ f22 1 f2"/>
                <a:gd name="f26" fmla="*/ f24 1 20900"/>
                <a:gd name="f27" fmla="*/ f23 1 324844"/>
                <a:gd name="f28" fmla="*/ 4957 f24 1"/>
                <a:gd name="f29" fmla="*/ 25720 f23 1"/>
                <a:gd name="f30" fmla="*/ 2277 f24 1"/>
                <a:gd name="f31" fmla="*/ 30140 f23 1"/>
                <a:gd name="f32" fmla="*/ 0 f24 1"/>
                <a:gd name="f33" fmla="*/ 33757 f23 1"/>
                <a:gd name="f34" fmla="*/ 324845 f23 1"/>
                <a:gd name="f35" fmla="*/ 5761 f24 1"/>
                <a:gd name="f36" fmla="*/ 20900 f24 1"/>
                <a:gd name="f37" fmla="*/ 312789 f23 1"/>
                <a:gd name="f38" fmla="*/ 0 f23 1"/>
                <a:gd name="f39" fmla="+- f25 0 f1"/>
                <a:gd name="f40" fmla="*/ f28 1 20900"/>
                <a:gd name="f41" fmla="*/ f29 1 324844"/>
                <a:gd name="f42" fmla="*/ f30 1 20900"/>
                <a:gd name="f43" fmla="*/ f31 1 324844"/>
                <a:gd name="f44" fmla="*/ f32 1 20900"/>
                <a:gd name="f45" fmla="*/ f33 1 324844"/>
                <a:gd name="f46" fmla="*/ f34 1 324844"/>
                <a:gd name="f47" fmla="*/ f35 1 20900"/>
                <a:gd name="f48" fmla="*/ f36 1 20900"/>
                <a:gd name="f49" fmla="*/ f37 1 324844"/>
                <a:gd name="f50" fmla="*/ f38 1 324844"/>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7"/>
                <a:gd name="f62" fmla="*/ f47 1 f26"/>
                <a:gd name="f63" fmla="*/ f48 1 f26"/>
                <a:gd name="f64" fmla="*/ f49 1 f27"/>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8 1"/>
                <a:gd name="f77" fmla="*/ f62 f17 1"/>
                <a:gd name="f78" fmla="*/ f63 f17 1"/>
                <a:gd name="f79" fmla="*/ f64 f18 1"/>
                <a:gd name="f80" fmla="*/ f65 f18 1"/>
              </a:gdLst>
              <a:ahLst/>
              <a:cxnLst>
                <a:cxn ang="3cd4">
                  <a:pos x="hc" y="t"/>
                </a:cxn>
                <a:cxn ang="0">
                  <a:pos x="r" y="vc"/>
                </a:cxn>
                <a:cxn ang="cd4">
                  <a:pos x="hc" y="b"/>
                </a:cxn>
                <a:cxn ang="cd2">
                  <a:pos x="l" y="vc"/>
                </a:cxn>
                <a:cxn ang="f39">
                  <a:pos x="f70" y="f71"/>
                </a:cxn>
                <a:cxn ang="f39">
                  <a:pos x="f72" y="f73"/>
                </a:cxn>
                <a:cxn ang="f39">
                  <a:pos x="f72" y="f73"/>
                </a:cxn>
                <a:cxn ang="f39">
                  <a:pos x="f74" y="f75"/>
                </a:cxn>
                <a:cxn ang="f39">
                  <a:pos x="f74" y="f76"/>
                </a:cxn>
                <a:cxn ang="f39">
                  <a:pos x="f77" y="f76"/>
                </a:cxn>
                <a:cxn ang="f39">
                  <a:pos x="f78" y="f79"/>
                </a:cxn>
                <a:cxn ang="f39">
                  <a:pos x="f78" y="f80"/>
                </a:cxn>
                <a:cxn ang="f39">
                  <a:pos x="f70" y="f71"/>
                </a:cxn>
                <a:cxn ang="f39">
                  <a:pos x="f70" y="f71"/>
                </a:cxn>
                <a:cxn ang="f39">
                  <a:pos x="f70" y="f71"/>
                </a:cxn>
              </a:cxnLst>
              <a:rect l="f66" t="f69" r="f67" b="f68"/>
              <a:pathLst>
                <a:path w="20900" h="324844">
                  <a:moveTo>
                    <a:pt x="f8" y="f9"/>
                  </a:moveTo>
                  <a:lnTo>
                    <a:pt x="f10" y="f11"/>
                  </a:lnTo>
                  <a:lnTo>
                    <a:pt x="f10" y="f11"/>
                  </a:lnTo>
                  <a:lnTo>
                    <a:pt x="f5" y="f12"/>
                  </a:lnTo>
                  <a:lnTo>
                    <a:pt x="f5" y="f13"/>
                  </a:lnTo>
                  <a:lnTo>
                    <a:pt x="f14" y="f13"/>
                  </a:lnTo>
                  <a:lnTo>
                    <a:pt x="f6" y="f15"/>
                  </a:lnTo>
                  <a:lnTo>
                    <a:pt x="f6" y="f5"/>
                  </a:lnTo>
                  <a:lnTo>
                    <a:pt x="f8" y="f9"/>
                  </a:lnTo>
                  <a:lnTo>
                    <a:pt x="f8" y="f9"/>
                  </a:lnTo>
                  <a:lnTo>
                    <a:pt x="f8" y="f9"/>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1006">
              <a:extLst>
                <a:ext uri="{FF2B5EF4-FFF2-40B4-BE49-F238E27FC236}">
                  <a16:creationId xmlns:a16="http://schemas.microsoft.com/office/drawing/2014/main" id="{5920FFBE-46D5-A798-5E2A-832CA391D545}"/>
                </a:ext>
              </a:extLst>
            </p:cNvPr>
            <p:cNvSpPr/>
            <p:nvPr/>
          </p:nvSpPr>
          <p:spPr>
            <a:xfrm>
              <a:off x="7452917" y="5822780"/>
              <a:ext cx="185422" cy="320826"/>
            </a:xfrm>
            <a:custGeom>
              <a:avLst/>
              <a:gdLst>
                <a:gd name="f0" fmla="val 10800000"/>
                <a:gd name="f1" fmla="val 5400000"/>
                <a:gd name="f2" fmla="val 180"/>
                <a:gd name="f3" fmla="val w"/>
                <a:gd name="f4" fmla="val h"/>
                <a:gd name="f5" fmla="val 0"/>
                <a:gd name="f6" fmla="val 195607"/>
                <a:gd name="f7" fmla="val 320826"/>
                <a:gd name="f8" fmla="val 184353"/>
                <a:gd name="f9" fmla="val 246480"/>
                <a:gd name="f10" fmla="val 184340"/>
                <a:gd name="f11" fmla="val 246257"/>
                <a:gd name="f12" fmla="val 246034"/>
                <a:gd name="f13" fmla="val 245811"/>
                <a:gd name="f14" fmla="val 244337"/>
                <a:gd name="f15" fmla="val 184273"/>
                <a:gd name="f16" fmla="val 243894"/>
                <a:gd name="f17" fmla="val 243441"/>
                <a:gd name="f18" fmla="val 242997"/>
                <a:gd name="f19" fmla="val 184286"/>
                <a:gd name="f20" fmla="val 242644"/>
                <a:gd name="f21" fmla="val 242279"/>
                <a:gd name="f22" fmla="val 241926"/>
                <a:gd name="f23" fmla="val 184675"/>
                <a:gd name="f24" fmla="val 241536"/>
                <a:gd name="f25" fmla="val 185037"/>
                <a:gd name="f26" fmla="val 241177"/>
                <a:gd name="f27" fmla="val 185425"/>
                <a:gd name="f28" fmla="val 240854"/>
                <a:gd name="f29" fmla="val 195608"/>
                <a:gd name="f30" fmla="val 234022"/>
                <a:gd name="f31" fmla="val 2814"/>
                <a:gd name="f32" fmla="val 4554"/>
                <a:gd name="f33" fmla="+- 0 0 -90"/>
                <a:gd name="f34" fmla="*/ f3 1 195607"/>
                <a:gd name="f35" fmla="*/ f4 1 320826"/>
                <a:gd name="f36" fmla="val f5"/>
                <a:gd name="f37" fmla="val f6"/>
                <a:gd name="f38" fmla="val f7"/>
                <a:gd name="f39" fmla="*/ f33 f0 1"/>
                <a:gd name="f40" fmla="+- f38 0 f36"/>
                <a:gd name="f41" fmla="+- f37 0 f36"/>
                <a:gd name="f42" fmla="*/ f39 1 f2"/>
                <a:gd name="f43" fmla="*/ f41 1 195607"/>
                <a:gd name="f44" fmla="*/ f40 1 320826"/>
                <a:gd name="f45" fmla="*/ 184353 f41 1"/>
                <a:gd name="f46" fmla="*/ 320826 f40 1"/>
                <a:gd name="f47" fmla="*/ 246480 f40 1"/>
                <a:gd name="f48" fmla="*/ 245811 f40 1"/>
                <a:gd name="f49" fmla="*/ 244337 f40 1"/>
                <a:gd name="f50" fmla="*/ 242997 f40 1"/>
                <a:gd name="f51" fmla="*/ 241926 f40 1"/>
                <a:gd name="f52" fmla="*/ 185425 f41 1"/>
                <a:gd name="f53" fmla="*/ 240854 f40 1"/>
                <a:gd name="f54" fmla="*/ 195608 f41 1"/>
                <a:gd name="f55" fmla="*/ 234022 f40 1"/>
                <a:gd name="f56" fmla="*/ 0 f40 1"/>
                <a:gd name="f57" fmla="*/ 2814 f41 1"/>
                <a:gd name="f58" fmla="*/ 0 f41 1"/>
                <a:gd name="f59" fmla="*/ 4554 f40 1"/>
                <a:gd name="f60" fmla="+- f42 0 f1"/>
                <a:gd name="f61" fmla="*/ f45 1 195607"/>
                <a:gd name="f62" fmla="*/ f46 1 320826"/>
                <a:gd name="f63" fmla="*/ f47 1 320826"/>
                <a:gd name="f64" fmla="*/ f48 1 320826"/>
                <a:gd name="f65" fmla="*/ f49 1 320826"/>
                <a:gd name="f66" fmla="*/ f50 1 320826"/>
                <a:gd name="f67" fmla="*/ f51 1 320826"/>
                <a:gd name="f68" fmla="*/ f52 1 195607"/>
                <a:gd name="f69" fmla="*/ f53 1 320826"/>
                <a:gd name="f70" fmla="*/ f54 1 195607"/>
                <a:gd name="f71" fmla="*/ f55 1 320826"/>
                <a:gd name="f72" fmla="*/ f56 1 320826"/>
                <a:gd name="f73" fmla="*/ f57 1 195607"/>
                <a:gd name="f74" fmla="*/ f58 1 195607"/>
                <a:gd name="f75" fmla="*/ f59 1 320826"/>
                <a:gd name="f76" fmla="*/ f36 1 f43"/>
                <a:gd name="f77" fmla="*/ f37 1 f43"/>
                <a:gd name="f78" fmla="*/ f36 1 f44"/>
                <a:gd name="f79" fmla="*/ f38 1 f44"/>
                <a:gd name="f80" fmla="*/ f61 1 f43"/>
                <a:gd name="f81" fmla="*/ f62 1 f44"/>
                <a:gd name="f82" fmla="*/ f63 1 f44"/>
                <a:gd name="f83" fmla="*/ f64 1 f44"/>
                <a:gd name="f84" fmla="*/ f65 1 f44"/>
                <a:gd name="f85" fmla="*/ f66 1 f44"/>
                <a:gd name="f86" fmla="*/ f67 1 f44"/>
                <a:gd name="f87" fmla="*/ f68 1 f43"/>
                <a:gd name="f88" fmla="*/ f69 1 f44"/>
                <a:gd name="f89" fmla="*/ f70 1 f43"/>
                <a:gd name="f90" fmla="*/ f71 1 f44"/>
                <a:gd name="f91" fmla="*/ f72 1 f44"/>
                <a:gd name="f92" fmla="*/ f73 1 f43"/>
                <a:gd name="f93" fmla="*/ f74 1 f43"/>
                <a:gd name="f94" fmla="*/ f75 1 f44"/>
                <a:gd name="f95" fmla="*/ f76 f34 1"/>
                <a:gd name="f96" fmla="*/ f77 f34 1"/>
                <a:gd name="f97" fmla="*/ f79 f35 1"/>
                <a:gd name="f98" fmla="*/ f78 f35 1"/>
                <a:gd name="f99" fmla="*/ f80 f34 1"/>
                <a:gd name="f100" fmla="*/ f81 f35 1"/>
                <a:gd name="f101" fmla="*/ f82 f35 1"/>
                <a:gd name="f102" fmla="*/ f83 f35 1"/>
                <a:gd name="f103" fmla="*/ f84 f35 1"/>
                <a:gd name="f104" fmla="*/ f85 f35 1"/>
                <a:gd name="f105" fmla="*/ f86 f35 1"/>
                <a:gd name="f106" fmla="*/ f87 f34 1"/>
                <a:gd name="f107" fmla="*/ f88 f35 1"/>
                <a:gd name="f108" fmla="*/ f89 f34 1"/>
                <a:gd name="f109" fmla="*/ f90 f35 1"/>
                <a:gd name="f110" fmla="*/ f91 f35 1"/>
                <a:gd name="f111" fmla="*/ f92 f34 1"/>
                <a:gd name="f112" fmla="*/ f93 f34 1"/>
                <a:gd name="f113" fmla="*/ f94 f35 1"/>
              </a:gdLst>
              <a:ahLst/>
              <a:cxnLst>
                <a:cxn ang="3cd4">
                  <a:pos x="hc" y="t"/>
                </a:cxn>
                <a:cxn ang="0">
                  <a:pos x="r" y="vc"/>
                </a:cxn>
                <a:cxn ang="cd4">
                  <a:pos x="hc" y="b"/>
                </a:cxn>
                <a:cxn ang="cd2">
                  <a:pos x="l" y="vc"/>
                </a:cxn>
                <a:cxn ang="f60">
                  <a:pos x="f99" y="f100"/>
                </a:cxn>
                <a:cxn ang="f60">
                  <a:pos x="f99" y="f101"/>
                </a:cxn>
                <a:cxn ang="f60">
                  <a:pos x="f99" y="f102"/>
                </a:cxn>
                <a:cxn ang="f60">
                  <a:pos x="f99" y="f103"/>
                </a:cxn>
                <a:cxn ang="f60">
                  <a:pos x="f99" y="f104"/>
                </a:cxn>
                <a:cxn ang="f60">
                  <a:pos x="f99" y="f105"/>
                </a:cxn>
                <a:cxn ang="f60">
                  <a:pos x="f106" y="f107"/>
                </a:cxn>
                <a:cxn ang="f60">
                  <a:pos x="f106" y="f107"/>
                </a:cxn>
                <a:cxn ang="f60">
                  <a:pos x="f108" y="f109"/>
                </a:cxn>
                <a:cxn ang="f60">
                  <a:pos x="f108" y="f110"/>
                </a:cxn>
                <a:cxn ang="f60">
                  <a:pos x="f111" y="f110"/>
                </a:cxn>
                <a:cxn ang="f60">
                  <a:pos x="f112" y="f113"/>
                </a:cxn>
                <a:cxn ang="f60">
                  <a:pos x="f112" y="f100"/>
                </a:cxn>
              </a:cxnLst>
              <a:rect l="f95" t="f98" r="f96" b="f97"/>
              <a:pathLst>
                <a:path w="195607" h="320826">
                  <a:moveTo>
                    <a:pt x="f8" y="f7"/>
                  </a:moveTo>
                  <a:lnTo>
                    <a:pt x="f8" y="f9"/>
                  </a:lnTo>
                  <a:cubicBezTo>
                    <a:pt x="f10" y="f11"/>
                    <a:pt x="f10" y="f12"/>
                    <a:pt x="f8" y="f13"/>
                  </a:cubicBezTo>
                  <a:lnTo>
                    <a:pt x="f8" y="f14"/>
                  </a:lnTo>
                  <a:cubicBezTo>
                    <a:pt x="f15" y="f16"/>
                    <a:pt x="f15" y="f17"/>
                    <a:pt x="f8" y="f18"/>
                  </a:cubicBezTo>
                  <a:cubicBezTo>
                    <a:pt x="f19" y="f20"/>
                    <a:pt x="f19" y="f21"/>
                    <a:pt x="f8" y="f22"/>
                  </a:cubicBezTo>
                  <a:cubicBezTo>
                    <a:pt x="f23" y="f24"/>
                    <a:pt x="f25" y="f26"/>
                    <a:pt x="f27" y="f28"/>
                  </a:cubicBezTo>
                  <a:cubicBezTo>
                    <a:pt x="f27" y="f28"/>
                    <a:pt x="f27" y="f28"/>
                    <a:pt x="f27" y="f28"/>
                  </a:cubicBezTo>
                  <a:lnTo>
                    <a:pt x="f29" y="f30"/>
                  </a:lnTo>
                  <a:lnTo>
                    <a:pt x="f29" y="f5"/>
                  </a:lnTo>
                  <a:lnTo>
                    <a:pt x="f31" y="f5"/>
                  </a:lnTo>
                  <a:lnTo>
                    <a:pt x="f5" y="f32"/>
                  </a:lnTo>
                  <a:lnTo>
                    <a:pt x="f5"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1007">
              <a:extLst>
                <a:ext uri="{FF2B5EF4-FFF2-40B4-BE49-F238E27FC236}">
                  <a16:creationId xmlns:a16="http://schemas.microsoft.com/office/drawing/2014/main" id="{F294C0D4-46BE-A27E-98FF-B8D89E264F01}"/>
                </a:ext>
              </a:extLst>
            </p:cNvPr>
            <p:cNvSpPr/>
            <p:nvPr/>
          </p:nvSpPr>
          <p:spPr>
            <a:xfrm>
              <a:off x="7440088" y="6146157"/>
              <a:ext cx="187698" cy="10177"/>
            </a:xfrm>
            <a:custGeom>
              <a:avLst/>
              <a:gdLst>
                <a:gd name="f0" fmla="val 10800000"/>
                <a:gd name="f1" fmla="val 5400000"/>
                <a:gd name="f2" fmla="val 180"/>
                <a:gd name="f3" fmla="val w"/>
                <a:gd name="f4" fmla="val h"/>
                <a:gd name="f5" fmla="val 0"/>
                <a:gd name="f6" fmla="val 198018"/>
                <a:gd name="f7" fmla="val 10180"/>
                <a:gd name="f8" fmla="val 12594"/>
                <a:gd name="f9" fmla="val 10181"/>
                <a:gd name="f10" fmla="+- 0 0 -90"/>
                <a:gd name="f11" fmla="*/ f3 1 198018"/>
                <a:gd name="f12" fmla="*/ f4 1 10180"/>
                <a:gd name="f13" fmla="val f5"/>
                <a:gd name="f14" fmla="val f6"/>
                <a:gd name="f15" fmla="val f7"/>
                <a:gd name="f16" fmla="*/ f10 f0 1"/>
                <a:gd name="f17" fmla="+- f15 0 f13"/>
                <a:gd name="f18" fmla="+- f14 0 f13"/>
                <a:gd name="f19" fmla="*/ f16 1 f2"/>
                <a:gd name="f20" fmla="*/ f18 1 198018"/>
                <a:gd name="f21" fmla="*/ f17 1 10180"/>
                <a:gd name="f22" fmla="*/ 198018 f18 1"/>
                <a:gd name="f23" fmla="*/ 0 f17 1"/>
                <a:gd name="f24" fmla="*/ 12594 f18 1"/>
                <a:gd name="f25" fmla="*/ 0 f18 1"/>
                <a:gd name="f26" fmla="*/ 10181 f17 1"/>
                <a:gd name="f27" fmla="+- f19 0 f1"/>
                <a:gd name="f28" fmla="*/ f22 1 198018"/>
                <a:gd name="f29" fmla="*/ f23 1 10180"/>
                <a:gd name="f30" fmla="*/ f24 1 198018"/>
                <a:gd name="f31" fmla="*/ f25 1 198018"/>
                <a:gd name="f32" fmla="*/ f26 1 10180"/>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9" y="f50"/>
                </a:cxn>
                <a:cxn ang="f27">
                  <a:pos x="f46" y="f50"/>
                </a:cxn>
                <a:cxn ang="f27">
                  <a:pos x="f46" y="f47"/>
                </a:cxn>
              </a:cxnLst>
              <a:rect l="f42" t="f45" r="f43" b="f44"/>
              <a:pathLst>
                <a:path w="198018" h="10180">
                  <a:moveTo>
                    <a:pt x="f6" y="f5"/>
                  </a:moveTo>
                  <a:lnTo>
                    <a:pt x="f8" y="f5"/>
                  </a:lnTo>
                  <a:lnTo>
                    <a:pt x="f5" y="f9"/>
                  </a:lnTo>
                  <a:lnTo>
                    <a:pt x="f6" y="f9"/>
                  </a:lnTo>
                  <a:lnTo>
                    <a:pt x="f6" y="f5"/>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1008">
              <a:extLst>
                <a:ext uri="{FF2B5EF4-FFF2-40B4-BE49-F238E27FC236}">
                  <a16:creationId xmlns:a16="http://schemas.microsoft.com/office/drawing/2014/main" id="{1C68290F-9239-3C6B-35EF-A6C8718B6AD8}"/>
                </a:ext>
              </a:extLst>
            </p:cNvPr>
            <p:cNvSpPr/>
            <p:nvPr/>
          </p:nvSpPr>
          <p:spPr>
            <a:xfrm>
              <a:off x="4358085" y="5894579"/>
              <a:ext cx="204340" cy="89346"/>
            </a:xfrm>
            <a:custGeom>
              <a:avLst/>
              <a:gdLst>
                <a:gd name="f0" fmla="val 10800000"/>
                <a:gd name="f1" fmla="val 5400000"/>
                <a:gd name="f2" fmla="val 180"/>
                <a:gd name="f3" fmla="val w"/>
                <a:gd name="f4" fmla="val h"/>
                <a:gd name="f5" fmla="val 0"/>
                <a:gd name="f6" fmla="val 215569"/>
                <a:gd name="f7" fmla="val 89349"/>
                <a:gd name="f8" fmla="val 215570"/>
                <a:gd name="f9" fmla="val 83589"/>
                <a:gd name="f10" fmla="val 209809"/>
                <a:gd name="f11" fmla="val 210331"/>
                <a:gd name="f12" fmla="val 86409"/>
                <a:gd name="f13" fmla="val 212636"/>
                <a:gd name="f14" fmla="val 84107"/>
                <a:gd name="f15" fmla="+- 0 0 -90"/>
                <a:gd name="f16" fmla="*/ f3 1 215569"/>
                <a:gd name="f17" fmla="*/ f4 1 89349"/>
                <a:gd name="f18" fmla="val f5"/>
                <a:gd name="f19" fmla="val f6"/>
                <a:gd name="f20" fmla="val f7"/>
                <a:gd name="f21" fmla="*/ f15 f0 1"/>
                <a:gd name="f22" fmla="+- f20 0 f18"/>
                <a:gd name="f23" fmla="+- f19 0 f18"/>
                <a:gd name="f24" fmla="*/ f21 1 f2"/>
                <a:gd name="f25" fmla="*/ f23 1 215569"/>
                <a:gd name="f26" fmla="*/ f22 1 89349"/>
                <a:gd name="f27" fmla="*/ 215570 f23 1"/>
                <a:gd name="f28" fmla="*/ 83589 f22 1"/>
                <a:gd name="f29" fmla="*/ 0 f22 1"/>
                <a:gd name="f30" fmla="*/ 0 f23 1"/>
                <a:gd name="f31" fmla="*/ 89349 f22 1"/>
                <a:gd name="f32" fmla="*/ 209809 f23 1"/>
                <a:gd name="f33" fmla="+- f24 0 f1"/>
                <a:gd name="f34" fmla="*/ f27 1 215569"/>
                <a:gd name="f35" fmla="*/ f28 1 89349"/>
                <a:gd name="f36" fmla="*/ f29 1 89349"/>
                <a:gd name="f37" fmla="*/ f30 1 215569"/>
                <a:gd name="f38" fmla="*/ f31 1 89349"/>
                <a:gd name="f39" fmla="*/ f32 1 215569"/>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6"/>
                </a:cxn>
                <a:cxn ang="f33">
                  <a:pos x="f57" y="f58"/>
                </a:cxn>
                <a:cxn ang="f33">
                  <a:pos x="f59" y="f58"/>
                </a:cxn>
                <a:cxn ang="f33">
                  <a:pos x="f54" y="f55"/>
                </a:cxn>
              </a:cxnLst>
              <a:rect l="f50" t="f53" r="f51" b="f52"/>
              <a:pathLst>
                <a:path w="215569" h="89349">
                  <a:moveTo>
                    <a:pt x="f8" y="f9"/>
                  </a:moveTo>
                  <a:lnTo>
                    <a:pt x="f8" y="f5"/>
                  </a:lnTo>
                  <a:lnTo>
                    <a:pt x="f5" y="f5"/>
                  </a:lnTo>
                  <a:lnTo>
                    <a:pt x="f5" y="f7"/>
                  </a:lnTo>
                  <a:lnTo>
                    <a:pt x="f10" y="f7"/>
                  </a:lnTo>
                  <a:cubicBezTo>
                    <a:pt x="f11" y="f12"/>
                    <a:pt x="f13" y="f14"/>
                    <a:pt x="f8" y="f9"/>
                  </a:cubicBez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1009">
              <a:extLst>
                <a:ext uri="{FF2B5EF4-FFF2-40B4-BE49-F238E27FC236}">
                  <a16:creationId xmlns:a16="http://schemas.microsoft.com/office/drawing/2014/main" id="{EA9B6C84-B5B2-B372-62E0-A8FF8F753436}"/>
                </a:ext>
              </a:extLst>
            </p:cNvPr>
            <p:cNvSpPr/>
            <p:nvPr/>
          </p:nvSpPr>
          <p:spPr>
            <a:xfrm>
              <a:off x="4564968" y="5894981"/>
              <a:ext cx="16002" cy="92299"/>
            </a:xfrm>
            <a:custGeom>
              <a:avLst/>
              <a:gdLst>
                <a:gd name="f0" fmla="val 10800000"/>
                <a:gd name="f1" fmla="val 5400000"/>
                <a:gd name="f2" fmla="val 180"/>
                <a:gd name="f3" fmla="val w"/>
                <a:gd name="f4" fmla="val h"/>
                <a:gd name="f5" fmla="val 0"/>
                <a:gd name="f6" fmla="val 16880"/>
                <a:gd name="f7" fmla="val 92296"/>
                <a:gd name="f8" fmla="val 6029"/>
                <a:gd name="f9" fmla="val 90287"/>
                <a:gd name="f10" fmla="val 16881"/>
                <a:gd name="f11" fmla="val 3751"/>
                <a:gd name="f12" fmla="val 83187"/>
                <a:gd name="f13" fmla="val 3443"/>
                <a:gd name="f14" fmla="val 83822"/>
                <a:gd name="f15" fmla="val 5962"/>
                <a:gd name="f16" fmla="val 86789"/>
                <a:gd name="f17" fmla="+- 0 0 -90"/>
                <a:gd name="f18" fmla="*/ f3 1 16880"/>
                <a:gd name="f19" fmla="*/ f4 1 92296"/>
                <a:gd name="f20" fmla="val f5"/>
                <a:gd name="f21" fmla="val f6"/>
                <a:gd name="f22" fmla="val f7"/>
                <a:gd name="f23" fmla="*/ f17 f0 1"/>
                <a:gd name="f24" fmla="+- f22 0 f20"/>
                <a:gd name="f25" fmla="+- f21 0 f20"/>
                <a:gd name="f26" fmla="*/ f23 1 f2"/>
                <a:gd name="f27" fmla="*/ f25 1 16880"/>
                <a:gd name="f28" fmla="*/ f24 1 92296"/>
                <a:gd name="f29" fmla="*/ 6029 f25 1"/>
                <a:gd name="f30" fmla="*/ 90287 f24 1"/>
                <a:gd name="f31" fmla="*/ 16881 f25 1"/>
                <a:gd name="f32" fmla="*/ 92296 f24 1"/>
                <a:gd name="f33" fmla="*/ 3751 f24 1"/>
                <a:gd name="f34" fmla="*/ 0 f25 1"/>
                <a:gd name="f35" fmla="*/ 0 f24 1"/>
                <a:gd name="f36" fmla="*/ 83187 f24 1"/>
                <a:gd name="f37" fmla="+- f26 0 f1"/>
                <a:gd name="f38" fmla="*/ f29 1 16880"/>
                <a:gd name="f39" fmla="*/ f30 1 92296"/>
                <a:gd name="f40" fmla="*/ f31 1 16880"/>
                <a:gd name="f41" fmla="*/ f32 1 92296"/>
                <a:gd name="f42" fmla="*/ f33 1 92296"/>
                <a:gd name="f43" fmla="*/ f34 1 16880"/>
                <a:gd name="f44" fmla="*/ f35 1 92296"/>
                <a:gd name="f45" fmla="*/ f36 1 92296"/>
                <a:gd name="f46" fmla="*/ f20 1 f27"/>
                <a:gd name="f47" fmla="*/ f21 1 f27"/>
                <a:gd name="f48" fmla="*/ f20 1 f28"/>
                <a:gd name="f49" fmla="*/ f22 1 f28"/>
                <a:gd name="f50" fmla="*/ f38 1 f27"/>
                <a:gd name="f51" fmla="*/ f39 1 f28"/>
                <a:gd name="f52" fmla="*/ f40 1 f27"/>
                <a:gd name="f53" fmla="*/ f41 1 f28"/>
                <a:gd name="f54" fmla="*/ f42 1 f28"/>
                <a:gd name="f55" fmla="*/ f43 1 f27"/>
                <a:gd name="f56" fmla="*/ f44 1 f28"/>
                <a:gd name="f57" fmla="*/ f45 1 f28"/>
                <a:gd name="f58" fmla="*/ f46 f18 1"/>
                <a:gd name="f59" fmla="*/ f47 f18 1"/>
                <a:gd name="f60" fmla="*/ f49 f19 1"/>
                <a:gd name="f61" fmla="*/ f48 f19 1"/>
                <a:gd name="f62" fmla="*/ f50 f18 1"/>
                <a:gd name="f63" fmla="*/ f51 f19 1"/>
                <a:gd name="f64" fmla="*/ f52 f18 1"/>
                <a:gd name="f65" fmla="*/ f53 f19 1"/>
                <a:gd name="f66" fmla="*/ f54 f19 1"/>
                <a:gd name="f67" fmla="*/ f55 f18 1"/>
                <a:gd name="f68" fmla="*/ f56 f19 1"/>
                <a:gd name="f69" fmla="*/ f57 f19 1"/>
              </a:gdLst>
              <a:ahLst/>
              <a:cxnLst>
                <a:cxn ang="3cd4">
                  <a:pos x="hc" y="t"/>
                </a:cxn>
                <a:cxn ang="0">
                  <a:pos x="r" y="vc"/>
                </a:cxn>
                <a:cxn ang="cd4">
                  <a:pos x="hc" y="b"/>
                </a:cxn>
                <a:cxn ang="cd2">
                  <a:pos x="l" y="vc"/>
                </a:cxn>
                <a:cxn ang="f37">
                  <a:pos x="f62" y="f63"/>
                </a:cxn>
                <a:cxn ang="f37">
                  <a:pos x="f62" y="f63"/>
                </a:cxn>
                <a:cxn ang="f37">
                  <a:pos x="f64" y="f65"/>
                </a:cxn>
                <a:cxn ang="f37">
                  <a:pos x="f64" y="f66"/>
                </a:cxn>
                <a:cxn ang="f37">
                  <a:pos x="f67" y="f68"/>
                </a:cxn>
                <a:cxn ang="f37">
                  <a:pos x="f67" y="f69"/>
                </a:cxn>
                <a:cxn ang="f37">
                  <a:pos x="f62" y="f63"/>
                </a:cxn>
              </a:cxnLst>
              <a:rect l="f58" t="f61" r="f59" b="f60"/>
              <a:pathLst>
                <a:path w="16880" h="92296">
                  <a:moveTo>
                    <a:pt x="f8" y="f9"/>
                  </a:moveTo>
                  <a:lnTo>
                    <a:pt x="f8" y="f9"/>
                  </a:lnTo>
                  <a:lnTo>
                    <a:pt x="f10" y="f7"/>
                  </a:lnTo>
                  <a:lnTo>
                    <a:pt x="f10" y="f11"/>
                  </a:lnTo>
                  <a:lnTo>
                    <a:pt x="f5" y="f5"/>
                  </a:lnTo>
                  <a:lnTo>
                    <a:pt x="f5" y="f12"/>
                  </a:lnTo>
                  <a:cubicBezTo>
                    <a:pt x="f13" y="f14"/>
                    <a:pt x="f15" y="f16"/>
                    <a:pt x="f8" y="f9"/>
                  </a:cubicBez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1010">
              <a:extLst>
                <a:ext uri="{FF2B5EF4-FFF2-40B4-BE49-F238E27FC236}">
                  <a16:creationId xmlns:a16="http://schemas.microsoft.com/office/drawing/2014/main" id="{96A29ABD-E526-43C0-C492-376F8DC94100}"/>
                </a:ext>
              </a:extLst>
            </p:cNvPr>
            <p:cNvSpPr/>
            <p:nvPr/>
          </p:nvSpPr>
          <p:spPr>
            <a:xfrm>
              <a:off x="4593543" y="5998537"/>
              <a:ext cx="6858" cy="580698"/>
            </a:xfrm>
            <a:custGeom>
              <a:avLst/>
              <a:gdLst>
                <a:gd name="f0" fmla="val 10800000"/>
                <a:gd name="f1" fmla="val 5400000"/>
                <a:gd name="f2" fmla="val 180"/>
                <a:gd name="f3" fmla="val w"/>
                <a:gd name="f4" fmla="val h"/>
                <a:gd name="f5" fmla="val 0"/>
                <a:gd name="f6" fmla="val 7234"/>
                <a:gd name="f7" fmla="val 580702"/>
                <a:gd name="f8" fmla="val 1072"/>
                <a:gd name="f9" fmla="val 1340"/>
                <a:gd name="f10" fmla="val 578157"/>
                <a:gd name="f11" fmla="val 549"/>
                <a:gd name="f12" fmla="val 578907"/>
                <a:gd name="f13" fmla="val 924"/>
                <a:gd name="f14" fmla="val 579778"/>
                <a:gd name="f15" fmla="+- 0 0 -90"/>
                <a:gd name="f16" fmla="*/ f3 1 7234"/>
                <a:gd name="f17" fmla="*/ f4 1 580702"/>
                <a:gd name="f18" fmla="val f5"/>
                <a:gd name="f19" fmla="val f6"/>
                <a:gd name="f20" fmla="val f7"/>
                <a:gd name="f21" fmla="*/ f15 f0 1"/>
                <a:gd name="f22" fmla="+- f20 0 f18"/>
                <a:gd name="f23" fmla="+- f19 0 f18"/>
                <a:gd name="f24" fmla="*/ f21 1 f2"/>
                <a:gd name="f25" fmla="*/ f23 1 7234"/>
                <a:gd name="f26" fmla="*/ f22 1 580702"/>
                <a:gd name="f27" fmla="*/ 1072 f23 1"/>
                <a:gd name="f28" fmla="*/ 580702 f22 1"/>
                <a:gd name="f29" fmla="*/ 7234 f23 1"/>
                <a:gd name="f30" fmla="*/ 1340 f22 1"/>
                <a:gd name="f31" fmla="*/ 0 f23 1"/>
                <a:gd name="f32" fmla="*/ 0 f22 1"/>
                <a:gd name="f33" fmla="*/ 578157 f22 1"/>
                <a:gd name="f34" fmla="+- f24 0 f1"/>
                <a:gd name="f35" fmla="*/ f27 1 7234"/>
                <a:gd name="f36" fmla="*/ f28 1 580702"/>
                <a:gd name="f37" fmla="*/ f29 1 7234"/>
                <a:gd name="f38" fmla="*/ f30 1 580702"/>
                <a:gd name="f39" fmla="*/ f31 1 7234"/>
                <a:gd name="f40" fmla="*/ f32 1 580702"/>
                <a:gd name="f41" fmla="*/ f33 1 580702"/>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58"/>
                </a:cxn>
                <a:cxn ang="f34">
                  <a:pos x="f59" y="f58"/>
                </a:cxn>
                <a:cxn ang="f34">
                  <a:pos x="f59" y="f60"/>
                </a:cxn>
                <a:cxn ang="f34">
                  <a:pos x="f61" y="f62"/>
                </a:cxn>
                <a:cxn ang="f34">
                  <a:pos x="f61" y="f63"/>
                </a:cxn>
                <a:cxn ang="f34">
                  <a:pos x="f57" y="f58"/>
                </a:cxn>
              </a:cxnLst>
              <a:rect l="f53" t="f56" r="f54" b="f55"/>
              <a:pathLst>
                <a:path w="7234" h="580702">
                  <a:moveTo>
                    <a:pt x="f8" y="f7"/>
                  </a:moveTo>
                  <a:lnTo>
                    <a:pt x="f6" y="f7"/>
                  </a:lnTo>
                  <a:lnTo>
                    <a:pt x="f6" y="f7"/>
                  </a:lnTo>
                  <a:lnTo>
                    <a:pt x="f6" y="f9"/>
                  </a:lnTo>
                  <a:lnTo>
                    <a:pt x="f5" y="f5"/>
                  </a:lnTo>
                  <a:lnTo>
                    <a:pt x="f5" y="f10"/>
                  </a:lnTo>
                  <a:cubicBezTo>
                    <a:pt x="f11" y="f12"/>
                    <a:pt x="f13" y="f14"/>
                    <a:pt x="f8" y="f7"/>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1011">
              <a:extLst>
                <a:ext uri="{FF2B5EF4-FFF2-40B4-BE49-F238E27FC236}">
                  <a16:creationId xmlns:a16="http://schemas.microsoft.com/office/drawing/2014/main" id="{A7688C1C-0260-666F-A025-4187F28093C4}"/>
                </a:ext>
              </a:extLst>
            </p:cNvPr>
            <p:cNvSpPr/>
            <p:nvPr/>
          </p:nvSpPr>
          <p:spPr>
            <a:xfrm>
              <a:off x="4589099" y="5998134"/>
              <a:ext cx="1901" cy="576017"/>
            </a:xfrm>
            <a:custGeom>
              <a:avLst/>
              <a:gdLst>
                <a:gd name="f0" fmla="val 10800000"/>
                <a:gd name="f1" fmla="val 5400000"/>
                <a:gd name="f2" fmla="val 180"/>
                <a:gd name="f3" fmla="val w"/>
                <a:gd name="f4" fmla="val h"/>
                <a:gd name="f5" fmla="val 0"/>
                <a:gd name="f6" fmla="val 2009"/>
                <a:gd name="f7" fmla="val 576013"/>
                <a:gd name="f8" fmla="val 2010"/>
                <a:gd name="f9" fmla="val 576014"/>
                <a:gd name="f10" fmla="val 656"/>
                <a:gd name="f11" fmla="val 575853"/>
                <a:gd name="f12" fmla="val 1353"/>
                <a:gd name="f13" fmla="+- 0 0 -90"/>
                <a:gd name="f14" fmla="*/ f3 1 2009"/>
                <a:gd name="f15" fmla="*/ f4 1 576013"/>
                <a:gd name="f16" fmla="val f5"/>
                <a:gd name="f17" fmla="val f6"/>
                <a:gd name="f18" fmla="val f7"/>
                <a:gd name="f19" fmla="*/ f13 f0 1"/>
                <a:gd name="f20" fmla="+- f18 0 f16"/>
                <a:gd name="f21" fmla="+- f17 0 f16"/>
                <a:gd name="f22" fmla="*/ f19 1 f2"/>
                <a:gd name="f23" fmla="*/ f21 1 2009"/>
                <a:gd name="f24" fmla="*/ f20 1 576013"/>
                <a:gd name="f25" fmla="*/ 2010 f21 1"/>
                <a:gd name="f26" fmla="*/ 0 f20 1"/>
                <a:gd name="f27" fmla="*/ 0 f21 1"/>
                <a:gd name="f28" fmla="*/ 576014 f20 1"/>
                <a:gd name="f29" fmla="+- f22 0 f1"/>
                <a:gd name="f30" fmla="*/ f25 1 2009"/>
                <a:gd name="f31" fmla="*/ f26 1 576013"/>
                <a:gd name="f32" fmla="*/ f27 1 2009"/>
                <a:gd name="f33" fmla="*/ f28 1 576013"/>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6" y="f47"/>
                </a:cxn>
                <a:cxn ang="f29">
                  <a:pos x="f48" y="f47"/>
                </a:cxn>
                <a:cxn ang="f29">
                  <a:pos x="f48" y="f49"/>
                </a:cxn>
                <a:cxn ang="f29">
                  <a:pos x="f46" y="f49"/>
                </a:cxn>
              </a:cxnLst>
              <a:rect l="f42" t="f45" r="f43" b="f44"/>
              <a:pathLst>
                <a:path w="2009" h="576013">
                  <a:moveTo>
                    <a:pt x="f8" y="f5"/>
                  </a:moveTo>
                  <a:lnTo>
                    <a:pt x="f8" y="f5"/>
                  </a:lnTo>
                  <a:lnTo>
                    <a:pt x="f5" y="f5"/>
                  </a:lnTo>
                  <a:lnTo>
                    <a:pt x="f5" y="f9"/>
                  </a:lnTo>
                  <a:cubicBezTo>
                    <a:pt x="f10" y="f11"/>
                    <a:pt x="f12" y="f11"/>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1012">
              <a:extLst>
                <a:ext uri="{FF2B5EF4-FFF2-40B4-BE49-F238E27FC236}">
                  <a16:creationId xmlns:a16="http://schemas.microsoft.com/office/drawing/2014/main" id="{845CBB6C-B6AE-F877-CFA8-864563212F96}"/>
                </a:ext>
              </a:extLst>
            </p:cNvPr>
            <p:cNvSpPr/>
            <p:nvPr/>
          </p:nvSpPr>
          <p:spPr>
            <a:xfrm>
              <a:off x="4570683" y="5991304"/>
              <a:ext cx="16002" cy="582847"/>
            </a:xfrm>
            <a:custGeom>
              <a:avLst/>
              <a:gdLst>
                <a:gd name="f0" fmla="val 10800000"/>
                <a:gd name="f1" fmla="val 5400000"/>
                <a:gd name="f2" fmla="val 180"/>
                <a:gd name="f3" fmla="val w"/>
                <a:gd name="f4" fmla="val h"/>
                <a:gd name="f5" fmla="val 0"/>
                <a:gd name="f6" fmla="val 16881"/>
                <a:gd name="f7" fmla="val 582845"/>
                <a:gd name="f8" fmla="val 582846"/>
                <a:gd name="f9" fmla="val 582176"/>
                <a:gd name="f10" fmla="val 6162"/>
                <a:gd name="f11" fmla="val 16077"/>
                <a:gd name="f12" fmla="val 14738"/>
                <a:gd name="f13" fmla="val 13666"/>
                <a:gd name="f14" fmla="val 5358"/>
                <a:gd name="f15" fmla="val 13251"/>
                <a:gd name="f16" fmla="val 5120"/>
                <a:gd name="f17" fmla="val 12889"/>
                <a:gd name="f18" fmla="val 4801"/>
                <a:gd name="f19" fmla="val 12594"/>
                <a:gd name="f20" fmla="val 4420"/>
                <a:gd name="f21" fmla="val 11790"/>
                <a:gd name="f22" fmla="val 3215"/>
                <a:gd name="f23" fmla="val 2009"/>
                <a:gd name="f24" fmla="val 11737"/>
                <a:gd name="f25" fmla="val 1700"/>
                <a:gd name="f26" fmla="val 1381"/>
                <a:gd name="f27" fmla="val 1072"/>
                <a:gd name="f28" fmla="+- 0 0 -90"/>
                <a:gd name="f29" fmla="*/ f3 1 16881"/>
                <a:gd name="f30" fmla="*/ f4 1 582845"/>
                <a:gd name="f31" fmla="val f5"/>
                <a:gd name="f32" fmla="val f6"/>
                <a:gd name="f33" fmla="val f7"/>
                <a:gd name="f34" fmla="*/ f28 f0 1"/>
                <a:gd name="f35" fmla="+- f33 0 f31"/>
                <a:gd name="f36" fmla="+- f32 0 f31"/>
                <a:gd name="f37" fmla="*/ f34 1 f2"/>
                <a:gd name="f38" fmla="*/ f36 1 16881"/>
                <a:gd name="f39" fmla="*/ f35 1 582845"/>
                <a:gd name="f40" fmla="*/ 0 f36 1"/>
                <a:gd name="f41" fmla="*/ 0 f35 1"/>
                <a:gd name="f42" fmla="*/ 582846 f35 1"/>
                <a:gd name="f43" fmla="*/ 16881 f36 1"/>
                <a:gd name="f44" fmla="*/ 582176 f35 1"/>
                <a:gd name="f45" fmla="*/ 6162 f35 1"/>
                <a:gd name="f46" fmla="*/ 16077 f36 1"/>
                <a:gd name="f47" fmla="*/ 14738 f36 1"/>
                <a:gd name="f48" fmla="*/ 13666 f36 1"/>
                <a:gd name="f49" fmla="*/ 5358 f35 1"/>
                <a:gd name="f50" fmla="*/ 12594 f36 1"/>
                <a:gd name="f51" fmla="*/ 4420 f35 1"/>
                <a:gd name="f52" fmla="*/ 11790 f36 1"/>
                <a:gd name="f53" fmla="*/ 3215 f35 1"/>
                <a:gd name="f54" fmla="*/ 2009 f35 1"/>
                <a:gd name="f55" fmla="*/ 1072 f35 1"/>
                <a:gd name="f56" fmla="+- f37 0 f1"/>
                <a:gd name="f57" fmla="*/ f40 1 16881"/>
                <a:gd name="f58" fmla="*/ f41 1 582845"/>
                <a:gd name="f59" fmla="*/ f42 1 582845"/>
                <a:gd name="f60" fmla="*/ f43 1 16881"/>
                <a:gd name="f61" fmla="*/ f44 1 582845"/>
                <a:gd name="f62" fmla="*/ f45 1 582845"/>
                <a:gd name="f63" fmla="*/ f46 1 16881"/>
                <a:gd name="f64" fmla="*/ f47 1 16881"/>
                <a:gd name="f65" fmla="*/ f48 1 16881"/>
                <a:gd name="f66" fmla="*/ f49 1 582845"/>
                <a:gd name="f67" fmla="*/ f50 1 16881"/>
                <a:gd name="f68" fmla="*/ f51 1 582845"/>
                <a:gd name="f69" fmla="*/ f52 1 16881"/>
                <a:gd name="f70" fmla="*/ f53 1 582845"/>
                <a:gd name="f71" fmla="*/ f54 1 582845"/>
                <a:gd name="f72" fmla="*/ f55 1 582845"/>
                <a:gd name="f73" fmla="*/ f31 1 f38"/>
                <a:gd name="f74" fmla="*/ f32 1 f38"/>
                <a:gd name="f75" fmla="*/ f31 1 f39"/>
                <a:gd name="f76" fmla="*/ f33 1 f39"/>
                <a:gd name="f77" fmla="*/ f57 1 f38"/>
                <a:gd name="f78" fmla="*/ f58 1 f39"/>
                <a:gd name="f79" fmla="*/ f59 1 f39"/>
                <a:gd name="f80" fmla="*/ f60 1 f38"/>
                <a:gd name="f81" fmla="*/ f61 1 f39"/>
                <a:gd name="f82" fmla="*/ f62 1 f39"/>
                <a:gd name="f83" fmla="*/ f63 1 f38"/>
                <a:gd name="f84" fmla="*/ f64 1 f38"/>
                <a:gd name="f85" fmla="*/ f65 1 f38"/>
                <a:gd name="f86" fmla="*/ f66 1 f39"/>
                <a:gd name="f87" fmla="*/ f67 1 f38"/>
                <a:gd name="f88" fmla="*/ f68 1 f39"/>
                <a:gd name="f89" fmla="*/ f69 1 f38"/>
                <a:gd name="f90" fmla="*/ f70 1 f39"/>
                <a:gd name="f91" fmla="*/ f71 1 f39"/>
                <a:gd name="f92" fmla="*/ f72 1 f39"/>
                <a:gd name="f93" fmla="*/ f73 f29 1"/>
                <a:gd name="f94" fmla="*/ f74 f29 1"/>
                <a:gd name="f95" fmla="*/ f76 f30 1"/>
                <a:gd name="f96" fmla="*/ f75 f30 1"/>
                <a:gd name="f97" fmla="*/ f77 f29 1"/>
                <a:gd name="f98" fmla="*/ f78 f30 1"/>
                <a:gd name="f99" fmla="*/ f79 f30 1"/>
                <a:gd name="f100" fmla="*/ f80 f29 1"/>
                <a:gd name="f101" fmla="*/ f81 f30 1"/>
                <a:gd name="f102" fmla="*/ f82 f30 1"/>
                <a:gd name="f103" fmla="*/ f83 f29 1"/>
                <a:gd name="f104" fmla="*/ f84 f29 1"/>
                <a:gd name="f105" fmla="*/ f85 f29 1"/>
                <a:gd name="f106" fmla="*/ f86 f30 1"/>
                <a:gd name="f107" fmla="*/ f87 f29 1"/>
                <a:gd name="f108" fmla="*/ f88 f30 1"/>
                <a:gd name="f109" fmla="*/ f89 f29 1"/>
                <a:gd name="f110" fmla="*/ f90 f30 1"/>
                <a:gd name="f111" fmla="*/ f91 f30 1"/>
                <a:gd name="f112" fmla="*/ f92 f30 1"/>
              </a:gdLst>
              <a:ahLst/>
              <a:cxnLst>
                <a:cxn ang="3cd4">
                  <a:pos x="hc" y="t"/>
                </a:cxn>
                <a:cxn ang="0">
                  <a:pos x="r" y="vc"/>
                </a:cxn>
                <a:cxn ang="cd4">
                  <a:pos x="hc" y="b"/>
                </a:cxn>
                <a:cxn ang="cd2">
                  <a:pos x="l" y="vc"/>
                </a:cxn>
                <a:cxn ang="f56">
                  <a:pos x="f97" y="f98"/>
                </a:cxn>
                <a:cxn ang="f56">
                  <a:pos x="f97" y="f99"/>
                </a:cxn>
                <a:cxn ang="f56">
                  <a:pos x="f100" y="f101"/>
                </a:cxn>
                <a:cxn ang="f56">
                  <a:pos x="f100" y="f102"/>
                </a:cxn>
                <a:cxn ang="f56">
                  <a:pos x="f100" y="f102"/>
                </a:cxn>
                <a:cxn ang="f56">
                  <a:pos x="f103" y="f102"/>
                </a:cxn>
                <a:cxn ang="f56">
                  <a:pos x="f104" y="f102"/>
                </a:cxn>
                <a:cxn ang="f56">
                  <a:pos x="f105" y="f106"/>
                </a:cxn>
                <a:cxn ang="f56">
                  <a:pos x="f107" y="f108"/>
                </a:cxn>
                <a:cxn ang="f56">
                  <a:pos x="f109" y="f110"/>
                </a:cxn>
                <a:cxn ang="f56">
                  <a:pos x="f109" y="f111"/>
                </a:cxn>
                <a:cxn ang="f56">
                  <a:pos x="f109" y="f112"/>
                </a:cxn>
              </a:cxnLst>
              <a:rect l="f93" t="f96" r="f94" b="f95"/>
              <a:pathLst>
                <a:path w="16881" h="582845">
                  <a:moveTo>
                    <a:pt x="f5" y="f5"/>
                  </a:moveTo>
                  <a:lnTo>
                    <a:pt x="f5" y="f8"/>
                  </a:lnTo>
                  <a:lnTo>
                    <a:pt x="f6" y="f9"/>
                  </a:lnTo>
                  <a:lnTo>
                    <a:pt x="f6" y="f10"/>
                  </a:lnTo>
                  <a:lnTo>
                    <a:pt x="f6" y="f10"/>
                  </a:lnTo>
                  <a:lnTo>
                    <a:pt x="f11" y="f10"/>
                  </a:lnTo>
                  <a:lnTo>
                    <a:pt x="f12" y="f10"/>
                  </a:lnTo>
                  <a:lnTo>
                    <a:pt x="f13" y="f14"/>
                  </a:lnTo>
                  <a:cubicBezTo>
                    <a:pt x="f15" y="f16"/>
                    <a:pt x="f17" y="f18"/>
                    <a:pt x="f19" y="f20"/>
                  </a:cubicBezTo>
                  <a:lnTo>
                    <a:pt x="f21" y="f22"/>
                  </a:lnTo>
                  <a:lnTo>
                    <a:pt x="f21" y="f23"/>
                  </a:lnTo>
                  <a:cubicBezTo>
                    <a:pt x="f24" y="f25"/>
                    <a:pt x="f24" y="f26"/>
                    <a:pt x="f21" y="f27"/>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1013">
              <a:extLst>
                <a:ext uri="{FF2B5EF4-FFF2-40B4-BE49-F238E27FC236}">
                  <a16:creationId xmlns:a16="http://schemas.microsoft.com/office/drawing/2014/main" id="{AAD868FE-29FC-1D1C-1CEB-2517A73E85AC}"/>
                </a:ext>
              </a:extLst>
            </p:cNvPr>
            <p:cNvSpPr/>
            <p:nvPr/>
          </p:nvSpPr>
          <p:spPr>
            <a:xfrm>
              <a:off x="4570683" y="5987948"/>
              <a:ext cx="3685" cy="804"/>
            </a:xfrm>
            <a:custGeom>
              <a:avLst/>
              <a:gdLst>
                <a:gd name="f0" fmla="val 10800000"/>
                <a:gd name="f1" fmla="val 5400000"/>
                <a:gd name="f2" fmla="val 180"/>
                <a:gd name="f3" fmla="val w"/>
                <a:gd name="f4" fmla="val h"/>
                <a:gd name="f5" fmla="val 0"/>
                <a:gd name="f6" fmla="val 3885"/>
                <a:gd name="f7" fmla="val 803"/>
                <a:gd name="f8" fmla="val 804"/>
                <a:gd name="f9" fmla="+- 0 0 -90"/>
                <a:gd name="f10" fmla="*/ f3 1 3885"/>
                <a:gd name="f11" fmla="*/ f4 1 803"/>
                <a:gd name="f12" fmla="val f5"/>
                <a:gd name="f13" fmla="val f6"/>
                <a:gd name="f14" fmla="val f7"/>
                <a:gd name="f15" fmla="*/ f9 f0 1"/>
                <a:gd name="f16" fmla="+- f14 0 f12"/>
                <a:gd name="f17" fmla="+- f13 0 f12"/>
                <a:gd name="f18" fmla="*/ f15 1 f2"/>
                <a:gd name="f19" fmla="*/ f17 1 3885"/>
                <a:gd name="f20" fmla="*/ f16 1 803"/>
                <a:gd name="f21" fmla="*/ 0 f17 1"/>
                <a:gd name="f22" fmla="*/ 0 f16 1"/>
                <a:gd name="f23" fmla="*/ 804 f16 1"/>
                <a:gd name="f24" fmla="*/ 3885 f17 1"/>
                <a:gd name="f25" fmla="+- f18 0 f1"/>
                <a:gd name="f26" fmla="*/ f21 1 3885"/>
                <a:gd name="f27" fmla="*/ f22 1 803"/>
                <a:gd name="f28" fmla="*/ f23 1 803"/>
                <a:gd name="f29" fmla="*/ f24 1 3885"/>
                <a:gd name="f30" fmla="*/ f12 1 f19"/>
                <a:gd name="f31" fmla="*/ f13 1 f19"/>
                <a:gd name="f32" fmla="*/ f12 1 f20"/>
                <a:gd name="f33" fmla="*/ f14 1 f20"/>
                <a:gd name="f34" fmla="*/ f26 1 f19"/>
                <a:gd name="f35" fmla="*/ f27 1 f20"/>
                <a:gd name="f36" fmla="*/ f28 1 f20"/>
                <a:gd name="f37" fmla="*/ f29 1 f19"/>
                <a:gd name="f38" fmla="*/ f30 f10 1"/>
                <a:gd name="f39" fmla="*/ f31 f10 1"/>
                <a:gd name="f40" fmla="*/ f33 f11 1"/>
                <a:gd name="f41" fmla="*/ f32 f11 1"/>
                <a:gd name="f42" fmla="*/ f34 f10 1"/>
                <a:gd name="f43" fmla="*/ f35 f11 1"/>
                <a:gd name="f44" fmla="*/ f36 f11 1"/>
                <a:gd name="f45" fmla="*/ f37 f10 1"/>
              </a:gdLst>
              <a:ahLst/>
              <a:cxnLst>
                <a:cxn ang="3cd4">
                  <a:pos x="hc" y="t"/>
                </a:cxn>
                <a:cxn ang="0">
                  <a:pos x="r" y="vc"/>
                </a:cxn>
                <a:cxn ang="cd4">
                  <a:pos x="hc" y="b"/>
                </a:cxn>
                <a:cxn ang="cd2">
                  <a:pos x="l" y="vc"/>
                </a:cxn>
                <a:cxn ang="f25">
                  <a:pos x="f42" y="f43"/>
                </a:cxn>
                <a:cxn ang="f25">
                  <a:pos x="f42" y="f44"/>
                </a:cxn>
                <a:cxn ang="f25">
                  <a:pos x="f45" y="f44"/>
                </a:cxn>
                <a:cxn ang="f25">
                  <a:pos x="f42" y="f43"/>
                </a:cxn>
              </a:cxnLst>
              <a:rect l="f38" t="f41" r="f39" b="f40"/>
              <a:pathLst>
                <a:path w="3885" h="803">
                  <a:moveTo>
                    <a:pt x="f5" y="f5"/>
                  </a:moveTo>
                  <a:lnTo>
                    <a:pt x="f5" y="f8"/>
                  </a:lnTo>
                  <a:lnTo>
                    <a:pt x="f6" y="f8"/>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1014">
              <a:extLst>
                <a:ext uri="{FF2B5EF4-FFF2-40B4-BE49-F238E27FC236}">
                  <a16:creationId xmlns:a16="http://schemas.microsoft.com/office/drawing/2014/main" id="{06D4461A-653D-FD4E-A74C-5EA9B4FA3166}"/>
                </a:ext>
              </a:extLst>
            </p:cNvPr>
            <p:cNvSpPr/>
            <p:nvPr/>
          </p:nvSpPr>
          <p:spPr>
            <a:xfrm>
              <a:off x="7641640" y="6069933"/>
              <a:ext cx="4572" cy="99934"/>
            </a:xfrm>
            <a:custGeom>
              <a:avLst/>
              <a:gdLst>
                <a:gd name="f0" fmla="val 10800000"/>
                <a:gd name="f1" fmla="val 5400000"/>
                <a:gd name="f2" fmla="val 180"/>
                <a:gd name="f3" fmla="val w"/>
                <a:gd name="f4" fmla="val h"/>
                <a:gd name="f5" fmla="val 0"/>
                <a:gd name="f6" fmla="val 4822"/>
                <a:gd name="f7" fmla="val 99931"/>
                <a:gd name="f8" fmla="val 96047"/>
                <a:gd name="f9" fmla="val 99932"/>
                <a:gd name="f10" fmla="val 4823"/>
                <a:gd name="f11" fmla="val 3215"/>
                <a:gd name="f12" fmla="val 75016"/>
                <a:gd name="f13" fmla="val 93770"/>
                <a:gd name="f14" fmla="+- 0 0 -90"/>
                <a:gd name="f15" fmla="*/ f3 1 4822"/>
                <a:gd name="f16" fmla="*/ f4 1 99931"/>
                <a:gd name="f17" fmla="val f5"/>
                <a:gd name="f18" fmla="val f6"/>
                <a:gd name="f19" fmla="val f7"/>
                <a:gd name="f20" fmla="*/ f14 f0 1"/>
                <a:gd name="f21" fmla="+- f19 0 f17"/>
                <a:gd name="f22" fmla="+- f18 0 f17"/>
                <a:gd name="f23" fmla="*/ f20 1 f2"/>
                <a:gd name="f24" fmla="*/ f22 1 4822"/>
                <a:gd name="f25" fmla="*/ f21 1 99931"/>
                <a:gd name="f26" fmla="*/ 0 f22 1"/>
                <a:gd name="f27" fmla="*/ 96047 f21 1"/>
                <a:gd name="f28" fmla="*/ 99932 f21 1"/>
                <a:gd name="f29" fmla="*/ 4823 f22 1"/>
                <a:gd name="f30" fmla="*/ 0 f21 1"/>
                <a:gd name="f31" fmla="*/ 3215 f21 1"/>
                <a:gd name="f32" fmla="*/ 75016 f21 1"/>
                <a:gd name="f33" fmla="*/ 93770 f21 1"/>
                <a:gd name="f34" fmla="+- f23 0 f1"/>
                <a:gd name="f35" fmla="*/ f26 1 4822"/>
                <a:gd name="f36" fmla="*/ f27 1 99931"/>
                <a:gd name="f37" fmla="*/ f28 1 99931"/>
                <a:gd name="f38" fmla="*/ f29 1 4822"/>
                <a:gd name="f39" fmla="*/ f30 1 99931"/>
                <a:gd name="f40" fmla="*/ f31 1 99931"/>
                <a:gd name="f41" fmla="*/ f32 1 99931"/>
                <a:gd name="f42" fmla="*/ f33 1 99931"/>
                <a:gd name="f43" fmla="*/ f17 1 f24"/>
                <a:gd name="f44" fmla="*/ f18 1 f24"/>
                <a:gd name="f45" fmla="*/ f17 1 f25"/>
                <a:gd name="f46" fmla="*/ f19 1 f25"/>
                <a:gd name="f47" fmla="*/ f35 1 f24"/>
                <a:gd name="f48" fmla="*/ f36 1 f25"/>
                <a:gd name="f49" fmla="*/ f37 1 f25"/>
                <a:gd name="f50" fmla="*/ f38 1 f24"/>
                <a:gd name="f51" fmla="*/ f39 1 f25"/>
                <a:gd name="f52" fmla="*/ f40 1 f25"/>
                <a:gd name="f53" fmla="*/ f41 1 f25"/>
                <a:gd name="f54" fmla="*/ f42 1 f25"/>
                <a:gd name="f55" fmla="*/ f43 f15 1"/>
                <a:gd name="f56" fmla="*/ f44 f15 1"/>
                <a:gd name="f57" fmla="*/ f46 f16 1"/>
                <a:gd name="f58" fmla="*/ f45 f16 1"/>
                <a:gd name="f59" fmla="*/ f47 f15 1"/>
                <a:gd name="f60" fmla="*/ f48 f16 1"/>
                <a:gd name="f61" fmla="*/ f49 f16 1"/>
                <a:gd name="f62" fmla="*/ f50 f15 1"/>
                <a:gd name="f63" fmla="*/ f51 f16 1"/>
                <a:gd name="f64" fmla="*/ f52 f16 1"/>
                <a:gd name="f65" fmla="*/ f53 f16 1"/>
                <a:gd name="f66" fmla="*/ f54 f16 1"/>
              </a:gdLst>
              <a:ahLst/>
              <a:cxnLst>
                <a:cxn ang="3cd4">
                  <a:pos x="hc" y="t"/>
                </a:cxn>
                <a:cxn ang="0">
                  <a:pos x="r" y="vc"/>
                </a:cxn>
                <a:cxn ang="cd4">
                  <a:pos x="hc" y="b"/>
                </a:cxn>
                <a:cxn ang="cd2">
                  <a:pos x="l" y="vc"/>
                </a:cxn>
                <a:cxn ang="f34">
                  <a:pos x="f59" y="f60"/>
                </a:cxn>
                <a:cxn ang="f34">
                  <a:pos x="f59" y="f61"/>
                </a:cxn>
                <a:cxn ang="f34">
                  <a:pos x="f62" y="f61"/>
                </a:cxn>
                <a:cxn ang="f34">
                  <a:pos x="f62" y="f63"/>
                </a:cxn>
                <a:cxn ang="f34">
                  <a:pos x="f59" y="f64"/>
                </a:cxn>
                <a:cxn ang="f34">
                  <a:pos x="f59" y="f65"/>
                </a:cxn>
                <a:cxn ang="f34">
                  <a:pos x="f59" y="f66"/>
                </a:cxn>
                <a:cxn ang="f34">
                  <a:pos x="f59" y="f60"/>
                </a:cxn>
              </a:cxnLst>
              <a:rect l="f55" t="f58" r="f56" b="f57"/>
              <a:pathLst>
                <a:path w="4822" h="99931">
                  <a:moveTo>
                    <a:pt x="f5" y="f8"/>
                  </a:moveTo>
                  <a:lnTo>
                    <a:pt x="f5" y="f9"/>
                  </a:lnTo>
                  <a:lnTo>
                    <a:pt x="f10" y="f9"/>
                  </a:lnTo>
                  <a:lnTo>
                    <a:pt x="f10" y="f5"/>
                  </a:lnTo>
                  <a:lnTo>
                    <a:pt x="f5" y="f11"/>
                  </a:lnTo>
                  <a:lnTo>
                    <a:pt x="f5" y="f12"/>
                  </a:lnTo>
                  <a:lnTo>
                    <a:pt x="f5" y="f13"/>
                  </a:lnTo>
                  <a:lnTo>
                    <a:pt x="f5" y="f8"/>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1015">
              <a:extLst>
                <a:ext uri="{FF2B5EF4-FFF2-40B4-BE49-F238E27FC236}">
                  <a16:creationId xmlns:a16="http://schemas.microsoft.com/office/drawing/2014/main" id="{7569B3CF-21F5-2B75-0300-00546FD12271}"/>
                </a:ext>
              </a:extLst>
            </p:cNvPr>
            <p:cNvSpPr/>
            <p:nvPr/>
          </p:nvSpPr>
          <p:spPr>
            <a:xfrm>
              <a:off x="7214789" y="6185403"/>
              <a:ext cx="703950" cy="326184"/>
            </a:xfrm>
            <a:custGeom>
              <a:avLst/>
              <a:gdLst>
                <a:gd name="f0" fmla="val 10800000"/>
                <a:gd name="f1" fmla="val 5400000"/>
                <a:gd name="f2" fmla="val 180"/>
                <a:gd name="f3" fmla="val w"/>
                <a:gd name="f4" fmla="val h"/>
                <a:gd name="f5" fmla="val 0"/>
                <a:gd name="f6" fmla="val 742638"/>
                <a:gd name="f7" fmla="val 326184"/>
                <a:gd name="f8" fmla="val 460615"/>
                <a:gd name="f9" fmla="val 113997"/>
                <a:gd name="f10" fmla="val 109925"/>
                <a:gd name="f11" fmla="val 463911"/>
                <a:gd name="f12" fmla="val 106630"/>
                <a:gd name="f13" fmla="val 467984"/>
                <a:gd name="f14" fmla="val 471548"/>
                <a:gd name="f15" fmla="val 106656"/>
                <a:gd name="f16" fmla="val 474562"/>
                <a:gd name="f17" fmla="val 109268"/>
                <a:gd name="f18" fmla="val 475085"/>
                <a:gd name="f19" fmla="val 112792"/>
                <a:gd name="f20" fmla="val 737547"/>
                <a:gd name="f21" fmla="val 111854"/>
                <a:gd name="f22" fmla="val 738351"/>
                <a:gd name="f23" fmla="val 110648"/>
                <a:gd name="f24" fmla="val 739422"/>
                <a:gd name="f25" fmla="val 109711"/>
                <a:gd name="f26" fmla="val 739717"/>
                <a:gd name="f27" fmla="val 109376"/>
                <a:gd name="f28" fmla="val 740079"/>
                <a:gd name="f29" fmla="val 109094"/>
                <a:gd name="f30" fmla="val 740494"/>
                <a:gd name="f31" fmla="val 108907"/>
                <a:gd name="f32" fmla="val 741834"/>
                <a:gd name="f33" fmla="val 326185"/>
                <a:gd name="f34" fmla="+- 0 0 -90"/>
                <a:gd name="f35" fmla="*/ f3 1 742638"/>
                <a:gd name="f36" fmla="*/ f4 1 326184"/>
                <a:gd name="f37" fmla="val f5"/>
                <a:gd name="f38" fmla="val f6"/>
                <a:gd name="f39" fmla="val f7"/>
                <a:gd name="f40" fmla="*/ f34 f0 1"/>
                <a:gd name="f41" fmla="+- f39 0 f37"/>
                <a:gd name="f42" fmla="+- f38 0 f37"/>
                <a:gd name="f43" fmla="*/ f40 1 f2"/>
                <a:gd name="f44" fmla="*/ f42 1 742638"/>
                <a:gd name="f45" fmla="*/ f41 1 326184"/>
                <a:gd name="f46" fmla="*/ 460615 f42 1"/>
                <a:gd name="f47" fmla="*/ 113997 f41 1"/>
                <a:gd name="f48" fmla="*/ 467984 f42 1"/>
                <a:gd name="f49" fmla="*/ 106630 f41 1"/>
                <a:gd name="f50" fmla="*/ 475085 f42 1"/>
                <a:gd name="f51" fmla="*/ 112792 f41 1"/>
                <a:gd name="f52" fmla="*/ 737547 f42 1"/>
                <a:gd name="f53" fmla="*/ 111854 f41 1"/>
                <a:gd name="f54" fmla="*/ 738351 f42 1"/>
                <a:gd name="f55" fmla="*/ 110648 f41 1"/>
                <a:gd name="f56" fmla="*/ 739422 f42 1"/>
                <a:gd name="f57" fmla="*/ 109711 f41 1"/>
                <a:gd name="f58" fmla="*/ 740494 f42 1"/>
                <a:gd name="f59" fmla="*/ 108907 f41 1"/>
                <a:gd name="f60" fmla="*/ 741834 f42 1"/>
                <a:gd name="f61" fmla="*/ 742638 f42 1"/>
                <a:gd name="f62" fmla="*/ 0 f41 1"/>
                <a:gd name="f63" fmla="*/ 0 f42 1"/>
                <a:gd name="f64" fmla="*/ 326185 f41 1"/>
                <a:gd name="f65" fmla="+- f43 0 f1"/>
                <a:gd name="f66" fmla="*/ f46 1 742638"/>
                <a:gd name="f67" fmla="*/ f47 1 326184"/>
                <a:gd name="f68" fmla="*/ f48 1 742638"/>
                <a:gd name="f69" fmla="*/ f49 1 326184"/>
                <a:gd name="f70" fmla="*/ f50 1 742638"/>
                <a:gd name="f71" fmla="*/ f51 1 326184"/>
                <a:gd name="f72" fmla="*/ f52 1 742638"/>
                <a:gd name="f73" fmla="*/ f53 1 326184"/>
                <a:gd name="f74" fmla="*/ f54 1 742638"/>
                <a:gd name="f75" fmla="*/ f55 1 326184"/>
                <a:gd name="f76" fmla="*/ f56 1 742638"/>
                <a:gd name="f77" fmla="*/ f57 1 326184"/>
                <a:gd name="f78" fmla="*/ f58 1 742638"/>
                <a:gd name="f79" fmla="*/ f59 1 326184"/>
                <a:gd name="f80" fmla="*/ f60 1 742638"/>
                <a:gd name="f81" fmla="*/ f61 1 742638"/>
                <a:gd name="f82" fmla="*/ f62 1 326184"/>
                <a:gd name="f83" fmla="*/ f63 1 742638"/>
                <a:gd name="f84" fmla="*/ f64 1 326184"/>
                <a:gd name="f85" fmla="*/ f37 1 f44"/>
                <a:gd name="f86" fmla="*/ f38 1 f44"/>
                <a:gd name="f87" fmla="*/ f37 1 f45"/>
                <a:gd name="f88" fmla="*/ f39 1 f45"/>
                <a:gd name="f89" fmla="*/ f66 1 f44"/>
                <a:gd name="f90" fmla="*/ f67 1 f45"/>
                <a:gd name="f91" fmla="*/ f68 1 f44"/>
                <a:gd name="f92" fmla="*/ f69 1 f45"/>
                <a:gd name="f93" fmla="*/ f70 1 f44"/>
                <a:gd name="f94" fmla="*/ f71 1 f45"/>
                <a:gd name="f95" fmla="*/ f72 1 f44"/>
                <a:gd name="f96" fmla="*/ f73 1 f45"/>
                <a:gd name="f97" fmla="*/ f74 1 f44"/>
                <a:gd name="f98" fmla="*/ f75 1 f45"/>
                <a:gd name="f99" fmla="*/ f76 1 f44"/>
                <a:gd name="f100" fmla="*/ f77 1 f45"/>
                <a:gd name="f101" fmla="*/ f78 1 f44"/>
                <a:gd name="f102" fmla="*/ f79 1 f45"/>
                <a:gd name="f103" fmla="*/ f80 1 f44"/>
                <a:gd name="f104" fmla="*/ f81 1 f44"/>
                <a:gd name="f105" fmla="*/ f82 1 f45"/>
                <a:gd name="f106" fmla="*/ f83 1 f44"/>
                <a:gd name="f107" fmla="*/ f84 1 f45"/>
                <a:gd name="f108" fmla="*/ f85 f35 1"/>
                <a:gd name="f109" fmla="*/ f86 f35 1"/>
                <a:gd name="f110" fmla="*/ f88 f36 1"/>
                <a:gd name="f111" fmla="*/ f87 f36 1"/>
                <a:gd name="f112" fmla="*/ f89 f35 1"/>
                <a:gd name="f113" fmla="*/ f90 f36 1"/>
                <a:gd name="f114" fmla="*/ f91 f35 1"/>
                <a:gd name="f115" fmla="*/ f92 f36 1"/>
                <a:gd name="f116" fmla="*/ f93 f35 1"/>
                <a:gd name="f117" fmla="*/ f94 f36 1"/>
                <a:gd name="f118" fmla="*/ f95 f35 1"/>
                <a:gd name="f119" fmla="*/ f96 f36 1"/>
                <a:gd name="f120" fmla="*/ f97 f35 1"/>
                <a:gd name="f121" fmla="*/ f98 f36 1"/>
                <a:gd name="f122" fmla="*/ f99 f35 1"/>
                <a:gd name="f123" fmla="*/ f100 f36 1"/>
                <a:gd name="f124" fmla="*/ f101 f35 1"/>
                <a:gd name="f125" fmla="*/ f102 f36 1"/>
                <a:gd name="f126" fmla="*/ f103 f35 1"/>
                <a:gd name="f127" fmla="*/ f104 f35 1"/>
                <a:gd name="f128" fmla="*/ f105 f36 1"/>
                <a:gd name="f129" fmla="*/ f106 f35 1"/>
                <a:gd name="f130" fmla="*/ f107 f36 1"/>
              </a:gdLst>
              <a:ahLst/>
              <a:cxnLst>
                <a:cxn ang="3cd4">
                  <a:pos x="hc" y="t"/>
                </a:cxn>
                <a:cxn ang="0">
                  <a:pos x="r" y="vc"/>
                </a:cxn>
                <a:cxn ang="cd4">
                  <a:pos x="hc" y="b"/>
                </a:cxn>
                <a:cxn ang="cd2">
                  <a:pos x="l" y="vc"/>
                </a:cxn>
                <a:cxn ang="f65">
                  <a:pos x="f112" y="f113"/>
                </a:cxn>
                <a:cxn ang="f65">
                  <a:pos x="f114" y="f115"/>
                </a:cxn>
                <a:cxn ang="f65">
                  <a:pos x="f116" y="f117"/>
                </a:cxn>
                <a:cxn ang="f65">
                  <a:pos x="f118" y="f117"/>
                </a:cxn>
                <a:cxn ang="f65">
                  <a:pos x="f118" y="f119"/>
                </a:cxn>
                <a:cxn ang="f65">
                  <a:pos x="f120" y="f121"/>
                </a:cxn>
                <a:cxn ang="f65">
                  <a:pos x="f122" y="f123"/>
                </a:cxn>
                <a:cxn ang="f65">
                  <a:pos x="f124" y="f125"/>
                </a:cxn>
                <a:cxn ang="f65">
                  <a:pos x="f126" y="f125"/>
                </a:cxn>
                <a:cxn ang="f65">
                  <a:pos x="f127" y="f125"/>
                </a:cxn>
                <a:cxn ang="f65">
                  <a:pos x="f127" y="f125"/>
                </a:cxn>
                <a:cxn ang="f65">
                  <a:pos x="f127" y="f128"/>
                </a:cxn>
                <a:cxn ang="f65">
                  <a:pos x="f129" y="f128"/>
                </a:cxn>
                <a:cxn ang="f65">
                  <a:pos x="f129" y="f130"/>
                </a:cxn>
                <a:cxn ang="f65">
                  <a:pos x="f112" y="f130"/>
                </a:cxn>
                <a:cxn ang="f65">
                  <a:pos x="f112" y="f113"/>
                </a:cxn>
              </a:cxnLst>
              <a:rect l="f108" t="f111" r="f109" b="f110"/>
              <a:pathLst>
                <a:path w="742638" h="326184">
                  <a:moveTo>
                    <a:pt x="f8" y="f9"/>
                  </a:moveTo>
                  <a:cubicBezTo>
                    <a:pt x="f8" y="f10"/>
                    <a:pt x="f11" y="f12"/>
                    <a:pt x="f13" y="f12"/>
                  </a:cubicBezTo>
                  <a:cubicBezTo>
                    <a:pt x="f14" y="f15"/>
                    <a:pt x="f16" y="f17"/>
                    <a:pt x="f18" y="f19"/>
                  </a:cubicBezTo>
                  <a:lnTo>
                    <a:pt x="f20" y="f19"/>
                  </a:lnTo>
                  <a:lnTo>
                    <a:pt x="f20" y="f21"/>
                  </a:lnTo>
                  <a:lnTo>
                    <a:pt x="f22" y="f23"/>
                  </a:lnTo>
                  <a:lnTo>
                    <a:pt x="f24" y="f25"/>
                  </a:lnTo>
                  <a:cubicBezTo>
                    <a:pt x="f26" y="f27"/>
                    <a:pt x="f28" y="f29"/>
                    <a:pt x="f30" y="f31"/>
                  </a:cubicBezTo>
                  <a:lnTo>
                    <a:pt x="f32" y="f31"/>
                  </a:lnTo>
                  <a:lnTo>
                    <a:pt x="f6" y="f31"/>
                  </a:lnTo>
                  <a:lnTo>
                    <a:pt x="f6" y="f31"/>
                  </a:lnTo>
                  <a:lnTo>
                    <a:pt x="f6" y="f5"/>
                  </a:lnTo>
                  <a:lnTo>
                    <a:pt x="f5" y="f5"/>
                  </a:lnTo>
                  <a:lnTo>
                    <a:pt x="f5" y="f33"/>
                  </a:lnTo>
                  <a:lnTo>
                    <a:pt x="f8" y="f33"/>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1016">
              <a:extLst>
                <a:ext uri="{FF2B5EF4-FFF2-40B4-BE49-F238E27FC236}">
                  <a16:creationId xmlns:a16="http://schemas.microsoft.com/office/drawing/2014/main" id="{09A065B8-64D5-5211-CABB-A1FFBD62AF60}"/>
                </a:ext>
              </a:extLst>
            </p:cNvPr>
            <p:cNvSpPr/>
            <p:nvPr/>
          </p:nvSpPr>
          <p:spPr>
            <a:xfrm>
              <a:off x="7665387" y="6301944"/>
              <a:ext cx="248031" cy="202274"/>
            </a:xfrm>
            <a:custGeom>
              <a:avLst/>
              <a:gdLst>
                <a:gd name="f0" fmla="val 10800000"/>
                <a:gd name="f1" fmla="val 5400000"/>
                <a:gd name="f2" fmla="val 180"/>
                <a:gd name="f3" fmla="val w"/>
                <a:gd name="f4" fmla="val h"/>
                <a:gd name="f5" fmla="val 0"/>
                <a:gd name="f6" fmla="val 261657"/>
                <a:gd name="f7" fmla="val 202274"/>
                <a:gd name="f8" fmla="val 261658"/>
                <a:gd name="f9" fmla="val 202275"/>
                <a:gd name="f10" fmla="val 258711"/>
                <a:gd name="f11" fmla="+- 0 0 -90"/>
                <a:gd name="f12" fmla="*/ f3 1 261657"/>
                <a:gd name="f13" fmla="*/ f4 1 202274"/>
                <a:gd name="f14" fmla="val f5"/>
                <a:gd name="f15" fmla="val f6"/>
                <a:gd name="f16" fmla="val f7"/>
                <a:gd name="f17" fmla="*/ f11 f0 1"/>
                <a:gd name="f18" fmla="+- f16 0 f14"/>
                <a:gd name="f19" fmla="+- f15 0 f14"/>
                <a:gd name="f20" fmla="*/ f17 1 f2"/>
                <a:gd name="f21" fmla="*/ f19 1 261657"/>
                <a:gd name="f22" fmla="*/ f18 1 202274"/>
                <a:gd name="f23" fmla="*/ 261658 f19 1"/>
                <a:gd name="f24" fmla="*/ 0 f18 1"/>
                <a:gd name="f25" fmla="*/ 0 f19 1"/>
                <a:gd name="f26" fmla="*/ 202275 f18 1"/>
                <a:gd name="f27" fmla="*/ 258711 f19 1"/>
                <a:gd name="f28" fmla="+- f20 0 f1"/>
                <a:gd name="f29" fmla="*/ f23 1 261657"/>
                <a:gd name="f30" fmla="*/ f24 1 202274"/>
                <a:gd name="f31" fmla="*/ f25 1 261657"/>
                <a:gd name="f32" fmla="*/ f26 1 202274"/>
                <a:gd name="f33" fmla="*/ f27 1 261657"/>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47" y="f50"/>
                </a:cxn>
                <a:cxn ang="f28">
                  <a:pos x="f47" y="f48"/>
                </a:cxn>
              </a:cxnLst>
              <a:rect l="f43" t="f46" r="f44" b="f45"/>
              <a:pathLst>
                <a:path w="261657" h="202274">
                  <a:moveTo>
                    <a:pt x="f8" y="f5"/>
                  </a:moveTo>
                  <a:lnTo>
                    <a:pt x="f5" y="f5"/>
                  </a:lnTo>
                  <a:lnTo>
                    <a:pt x="f5" y="f9"/>
                  </a:lnTo>
                  <a:lnTo>
                    <a:pt x="f10" y="f9"/>
                  </a:lnTo>
                  <a:lnTo>
                    <a:pt x="f8" y="f9"/>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1017">
              <a:extLst>
                <a:ext uri="{FF2B5EF4-FFF2-40B4-BE49-F238E27FC236}">
                  <a16:creationId xmlns:a16="http://schemas.microsoft.com/office/drawing/2014/main" id="{0FC0075E-9778-CF60-EF32-5000B813CE2F}"/>
                </a:ext>
              </a:extLst>
            </p:cNvPr>
            <p:cNvSpPr/>
            <p:nvPr/>
          </p:nvSpPr>
          <p:spPr>
            <a:xfrm>
              <a:off x="7648745" y="6064575"/>
              <a:ext cx="4187" cy="104753"/>
            </a:xfrm>
            <a:custGeom>
              <a:avLst/>
              <a:gdLst>
                <a:gd name="f0" fmla="val 10800000"/>
                <a:gd name="f1" fmla="val 5400000"/>
                <a:gd name="f2" fmla="val 180"/>
                <a:gd name="f3" fmla="val w"/>
                <a:gd name="f4" fmla="val h"/>
                <a:gd name="f5" fmla="val 0"/>
                <a:gd name="f6" fmla="val 4420"/>
                <a:gd name="f7" fmla="val 104754"/>
                <a:gd name="f8" fmla="val 3081"/>
                <a:gd name="f9" fmla="val 4421"/>
                <a:gd name="f10" fmla="val 4139"/>
                <a:gd name="f11" fmla="val 422"/>
                <a:gd name="f12" fmla="val 3765"/>
                <a:gd name="f13" fmla="val 785"/>
                <a:gd name="f14" fmla="val 3349"/>
                <a:gd name="f15" fmla="val 1072"/>
                <a:gd name="f16" fmla="+- 0 0 -90"/>
                <a:gd name="f17" fmla="*/ f3 1 4420"/>
                <a:gd name="f18" fmla="*/ f4 1 104754"/>
                <a:gd name="f19" fmla="val f5"/>
                <a:gd name="f20" fmla="val f6"/>
                <a:gd name="f21" fmla="val f7"/>
                <a:gd name="f22" fmla="*/ f16 f0 1"/>
                <a:gd name="f23" fmla="+- f21 0 f19"/>
                <a:gd name="f24" fmla="+- f20 0 f19"/>
                <a:gd name="f25" fmla="*/ f22 1 f2"/>
                <a:gd name="f26" fmla="*/ f24 1 4420"/>
                <a:gd name="f27" fmla="*/ f23 1 104754"/>
                <a:gd name="f28" fmla="*/ 0 f24 1"/>
                <a:gd name="f29" fmla="*/ 3081 f23 1"/>
                <a:gd name="f30" fmla="*/ 104754 f23 1"/>
                <a:gd name="f31" fmla="*/ 4421 f24 1"/>
                <a:gd name="f32" fmla="*/ 0 f23 1"/>
                <a:gd name="f33" fmla="*/ 3349 f24 1"/>
                <a:gd name="f34" fmla="*/ 1072 f23 1"/>
                <a:gd name="f35" fmla="+- f25 0 f1"/>
                <a:gd name="f36" fmla="*/ f28 1 4420"/>
                <a:gd name="f37" fmla="*/ f29 1 104754"/>
                <a:gd name="f38" fmla="*/ f30 1 104754"/>
                <a:gd name="f39" fmla="*/ f31 1 4420"/>
                <a:gd name="f40" fmla="*/ f32 1 104754"/>
                <a:gd name="f41" fmla="*/ f33 1 4420"/>
                <a:gd name="f42" fmla="*/ f34 1 104754"/>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1" y="f62"/>
                </a:cxn>
                <a:cxn ang="f35">
                  <a:pos x="f63" y="f64"/>
                </a:cxn>
                <a:cxn ang="f35">
                  <a:pos x="f63" y="f64"/>
                </a:cxn>
              </a:cxnLst>
              <a:rect l="f54" t="f57" r="f55" b="f56"/>
              <a:pathLst>
                <a:path w="4420" h="104754">
                  <a:moveTo>
                    <a:pt x="f5" y="f8"/>
                  </a:moveTo>
                  <a:lnTo>
                    <a:pt x="f5" y="f7"/>
                  </a:lnTo>
                  <a:lnTo>
                    <a:pt x="f9" y="f7"/>
                  </a:lnTo>
                  <a:lnTo>
                    <a:pt x="f9" y="f5"/>
                  </a:lnTo>
                  <a:lnTo>
                    <a:pt x="f9" y="f5"/>
                  </a:lnTo>
                  <a:cubicBezTo>
                    <a:pt x="f10" y="f11"/>
                    <a:pt x="f12" y="f13"/>
                    <a:pt x="f14" y="f15"/>
                  </a:cubicBezTo>
                  <a:cubicBezTo>
                    <a:pt x="f14" y="f15"/>
                    <a:pt x="f14" y="f15"/>
                    <a:pt x="f14" y="f15"/>
                  </a:cubicBez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1018">
              <a:extLst>
                <a:ext uri="{FF2B5EF4-FFF2-40B4-BE49-F238E27FC236}">
                  <a16:creationId xmlns:a16="http://schemas.microsoft.com/office/drawing/2014/main" id="{8369741E-48E1-DA2B-2F86-A5B03E421732}"/>
                </a:ext>
              </a:extLst>
            </p:cNvPr>
            <p:cNvSpPr/>
            <p:nvPr/>
          </p:nvSpPr>
          <p:spPr>
            <a:xfrm>
              <a:off x="7655475" y="4983809"/>
              <a:ext cx="257933" cy="1186049"/>
            </a:xfrm>
            <a:custGeom>
              <a:avLst/>
              <a:gdLst>
                <a:gd name="f0" fmla="val 10800000"/>
                <a:gd name="f1" fmla="val 5400000"/>
                <a:gd name="f2" fmla="val 180"/>
                <a:gd name="f3" fmla="val w"/>
                <a:gd name="f4" fmla="val h"/>
                <a:gd name="f5" fmla="val 0"/>
                <a:gd name="f6" fmla="val 272108"/>
                <a:gd name="f7" fmla="val 1186052"/>
                <a:gd name="f8" fmla="val 8707"/>
                <a:gd name="f9" fmla="val 1186053"/>
                <a:gd name="f10" fmla="val 1042451"/>
                <a:gd name="f11" fmla="val 831603"/>
                <a:gd name="f12" fmla="val 647011"/>
                <a:gd name="f13" fmla="val 98340"/>
                <a:gd name="f14" fmla="val 3618"/>
                <a:gd name="f15" fmla="+- 0 0 -90"/>
                <a:gd name="f16" fmla="*/ f3 1 272108"/>
                <a:gd name="f17" fmla="*/ f4 1 1186052"/>
                <a:gd name="f18" fmla="val f5"/>
                <a:gd name="f19" fmla="val f6"/>
                <a:gd name="f20" fmla="val f7"/>
                <a:gd name="f21" fmla="*/ f15 f0 1"/>
                <a:gd name="f22" fmla="+- f20 0 f18"/>
                <a:gd name="f23" fmla="+- f19 0 f18"/>
                <a:gd name="f24" fmla="*/ f21 1 f2"/>
                <a:gd name="f25" fmla="*/ f23 1 272108"/>
                <a:gd name="f26" fmla="*/ f22 1 1186052"/>
                <a:gd name="f27" fmla="*/ 0 f23 1"/>
                <a:gd name="f28" fmla="*/ 8707 f22 1"/>
                <a:gd name="f29" fmla="*/ 1186053 f22 1"/>
                <a:gd name="f30" fmla="*/ 272108 f23 1"/>
                <a:gd name="f31" fmla="*/ 1042451 f22 1"/>
                <a:gd name="f32" fmla="*/ 831603 f22 1"/>
                <a:gd name="f33" fmla="*/ 647011 f22 1"/>
                <a:gd name="f34" fmla="*/ 0 f22 1"/>
                <a:gd name="f35" fmla="*/ 98340 f23 1"/>
                <a:gd name="f36" fmla="*/ 3618 f23 1"/>
                <a:gd name="f37" fmla="+- f24 0 f1"/>
                <a:gd name="f38" fmla="*/ f27 1 272108"/>
                <a:gd name="f39" fmla="*/ f28 1 1186052"/>
                <a:gd name="f40" fmla="*/ f29 1 1186052"/>
                <a:gd name="f41" fmla="*/ f30 1 272108"/>
                <a:gd name="f42" fmla="*/ f31 1 1186052"/>
                <a:gd name="f43" fmla="*/ f32 1 1186052"/>
                <a:gd name="f44" fmla="*/ f33 1 1186052"/>
                <a:gd name="f45" fmla="*/ f34 1 1186052"/>
                <a:gd name="f46" fmla="*/ f35 1 272108"/>
                <a:gd name="f47" fmla="*/ f36 1 272108"/>
                <a:gd name="f48" fmla="*/ f18 1 f25"/>
                <a:gd name="f49" fmla="*/ f19 1 f25"/>
                <a:gd name="f50" fmla="*/ f18 1 f26"/>
                <a:gd name="f51" fmla="*/ f20 1 f26"/>
                <a:gd name="f52" fmla="*/ f38 1 f25"/>
                <a:gd name="f53" fmla="*/ f39 1 f26"/>
                <a:gd name="f54" fmla="*/ f40 1 f26"/>
                <a:gd name="f55" fmla="*/ f41 1 f25"/>
                <a:gd name="f56" fmla="*/ f42 1 f26"/>
                <a:gd name="f57" fmla="*/ f43 1 f26"/>
                <a:gd name="f58" fmla="*/ f44 1 f26"/>
                <a:gd name="f59" fmla="*/ f45 1 f26"/>
                <a:gd name="f60" fmla="*/ f46 1 f25"/>
                <a:gd name="f61" fmla="*/ f47 1 f25"/>
                <a:gd name="f62" fmla="*/ f48 f16 1"/>
                <a:gd name="f63" fmla="*/ f49 f16 1"/>
                <a:gd name="f64" fmla="*/ f51 f17 1"/>
                <a:gd name="f65" fmla="*/ f50 f17 1"/>
                <a:gd name="f66" fmla="*/ f52 f16 1"/>
                <a:gd name="f67" fmla="*/ f53 f17 1"/>
                <a:gd name="f68" fmla="*/ f54 f17 1"/>
                <a:gd name="f69" fmla="*/ f55 f16 1"/>
                <a:gd name="f70" fmla="*/ f56 f17 1"/>
                <a:gd name="f71" fmla="*/ f57 f17 1"/>
                <a:gd name="f72" fmla="*/ f58 f17 1"/>
                <a:gd name="f73" fmla="*/ f59 f17 1"/>
                <a:gd name="f74" fmla="*/ f60 f16 1"/>
                <a:gd name="f75" fmla="*/ f61 f16 1"/>
              </a:gdLst>
              <a:ahLst/>
              <a:cxnLst>
                <a:cxn ang="3cd4">
                  <a:pos x="hc" y="t"/>
                </a:cxn>
                <a:cxn ang="0">
                  <a:pos x="r" y="vc"/>
                </a:cxn>
                <a:cxn ang="cd4">
                  <a:pos x="hc" y="b"/>
                </a:cxn>
                <a:cxn ang="cd2">
                  <a:pos x="l" y="vc"/>
                </a:cxn>
                <a:cxn ang="f37">
                  <a:pos x="f66" y="f67"/>
                </a:cxn>
                <a:cxn ang="f37">
                  <a:pos x="f66" y="f68"/>
                </a:cxn>
                <a:cxn ang="f37">
                  <a:pos x="f69" y="f68"/>
                </a:cxn>
                <a:cxn ang="f37">
                  <a:pos x="f69" y="f70"/>
                </a:cxn>
                <a:cxn ang="f37">
                  <a:pos x="f69" y="f71"/>
                </a:cxn>
                <a:cxn ang="f37">
                  <a:pos x="f69" y="f72"/>
                </a:cxn>
                <a:cxn ang="f37">
                  <a:pos x="f69" y="f73"/>
                </a:cxn>
                <a:cxn ang="f37">
                  <a:pos x="f74" y="f73"/>
                </a:cxn>
                <a:cxn ang="f37">
                  <a:pos x="f75" y="f73"/>
                </a:cxn>
                <a:cxn ang="f37">
                  <a:pos x="f66" y="f67"/>
                </a:cxn>
              </a:cxnLst>
              <a:rect l="f62" t="f65" r="f63" b="f64"/>
              <a:pathLst>
                <a:path w="272108" h="1186052">
                  <a:moveTo>
                    <a:pt x="f5" y="f8"/>
                  </a:moveTo>
                  <a:lnTo>
                    <a:pt x="f5" y="f9"/>
                  </a:lnTo>
                  <a:lnTo>
                    <a:pt x="f6" y="f9"/>
                  </a:lnTo>
                  <a:lnTo>
                    <a:pt x="f6" y="f10"/>
                  </a:lnTo>
                  <a:lnTo>
                    <a:pt x="f6" y="f11"/>
                  </a:lnTo>
                  <a:lnTo>
                    <a:pt x="f6" y="f12"/>
                  </a:lnTo>
                  <a:lnTo>
                    <a:pt x="f6" y="f5"/>
                  </a:lnTo>
                  <a:lnTo>
                    <a:pt x="f13" y="f5"/>
                  </a:lnTo>
                  <a:lnTo>
                    <a:pt x="f14" y="f5"/>
                  </a:lnTo>
                  <a:lnTo>
                    <a:pt x="f5" y="f8"/>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1019">
              <a:extLst>
                <a:ext uri="{FF2B5EF4-FFF2-40B4-BE49-F238E27FC236}">
                  <a16:creationId xmlns:a16="http://schemas.microsoft.com/office/drawing/2014/main" id="{2761C13B-EB6E-B91A-1696-3236C20B018F}"/>
                </a:ext>
              </a:extLst>
            </p:cNvPr>
            <p:cNvSpPr/>
            <p:nvPr/>
          </p:nvSpPr>
          <p:spPr>
            <a:xfrm>
              <a:off x="6602534" y="6513198"/>
              <a:ext cx="1049639" cy="339580"/>
            </a:xfrm>
            <a:custGeom>
              <a:avLst/>
              <a:gdLst>
                <a:gd name="f0" fmla="val 10800000"/>
                <a:gd name="f1" fmla="val 5400000"/>
                <a:gd name="f2" fmla="val 180"/>
                <a:gd name="f3" fmla="val w"/>
                <a:gd name="f4" fmla="val h"/>
                <a:gd name="f5" fmla="val 0"/>
                <a:gd name="f6" fmla="val 1107323"/>
                <a:gd name="f7" fmla="val 339580"/>
                <a:gd name="f8" fmla="val 1107057"/>
                <a:gd name="f9" fmla="val 1340"/>
                <a:gd name="f10" fmla="val 536"/>
                <a:gd name="f11" fmla="val 645504"/>
                <a:gd name="f12" fmla="val 644499"/>
                <a:gd name="f13" fmla="val 2773"/>
                <a:gd name="f14" fmla="val 641886"/>
                <a:gd name="f15" fmla="val 4635"/>
                <a:gd name="f16" fmla="val 638939"/>
                <a:gd name="f17" fmla="val 4689"/>
                <a:gd name="f18" fmla="val 638188"/>
                <a:gd name="f19" fmla="val 4822"/>
                <a:gd name="f20" fmla="val 637411"/>
                <a:gd name="f21" fmla="val 636661"/>
                <a:gd name="f22" fmla="val 2813"/>
                <a:gd name="f23" fmla="val 1107324"/>
                <a:gd name="f24" fmla="val 1742"/>
                <a:gd name="f25" fmla="+- 0 0 -90"/>
                <a:gd name="f26" fmla="*/ f3 1 1107323"/>
                <a:gd name="f27" fmla="*/ f4 1 339580"/>
                <a:gd name="f28" fmla="val f5"/>
                <a:gd name="f29" fmla="val f6"/>
                <a:gd name="f30" fmla="val f7"/>
                <a:gd name="f31" fmla="*/ f25 f0 1"/>
                <a:gd name="f32" fmla="+- f30 0 f28"/>
                <a:gd name="f33" fmla="+- f29 0 f28"/>
                <a:gd name="f34" fmla="*/ f31 1 f2"/>
                <a:gd name="f35" fmla="*/ f33 1 1107323"/>
                <a:gd name="f36" fmla="*/ f32 1 339580"/>
                <a:gd name="f37" fmla="*/ 1107057 f33 1"/>
                <a:gd name="f38" fmla="*/ 1340 f32 1"/>
                <a:gd name="f39" fmla="*/ 0 f32 1"/>
                <a:gd name="f40" fmla="*/ 645504 f33 1"/>
                <a:gd name="f41" fmla="*/ 638939 f33 1"/>
                <a:gd name="f42" fmla="*/ 4689 f32 1"/>
                <a:gd name="f43" fmla="*/ 636661 f33 1"/>
                <a:gd name="f44" fmla="*/ 2813 f33 1"/>
                <a:gd name="f45" fmla="*/ 0 f33 1"/>
                <a:gd name="f46" fmla="*/ 339580 f32 1"/>
                <a:gd name="f47" fmla="*/ 1107324 f33 1"/>
                <a:gd name="f48" fmla="*/ 1742 f32 1"/>
                <a:gd name="f49" fmla="+- f34 0 f1"/>
                <a:gd name="f50" fmla="*/ f37 1 1107323"/>
                <a:gd name="f51" fmla="*/ f38 1 339580"/>
                <a:gd name="f52" fmla="*/ f39 1 339580"/>
                <a:gd name="f53" fmla="*/ f40 1 1107323"/>
                <a:gd name="f54" fmla="*/ f41 1 1107323"/>
                <a:gd name="f55" fmla="*/ f42 1 339580"/>
                <a:gd name="f56" fmla="*/ f43 1 1107323"/>
                <a:gd name="f57" fmla="*/ f44 1 1107323"/>
                <a:gd name="f58" fmla="*/ f45 1 1107323"/>
                <a:gd name="f59" fmla="*/ f46 1 339580"/>
                <a:gd name="f60" fmla="*/ f47 1 1107323"/>
                <a:gd name="f61" fmla="*/ f48 1 339580"/>
                <a:gd name="f62" fmla="*/ f28 1 f35"/>
                <a:gd name="f63" fmla="*/ f29 1 f35"/>
                <a:gd name="f64" fmla="*/ f28 1 f36"/>
                <a:gd name="f65" fmla="*/ f30 1 f36"/>
                <a:gd name="f66" fmla="*/ f50 1 f35"/>
                <a:gd name="f67" fmla="*/ f51 1 f36"/>
                <a:gd name="f68" fmla="*/ f52 1 f36"/>
                <a:gd name="f69" fmla="*/ f53 1 f35"/>
                <a:gd name="f70" fmla="*/ f54 1 f35"/>
                <a:gd name="f71" fmla="*/ f55 1 f36"/>
                <a:gd name="f72" fmla="*/ f56 1 f35"/>
                <a:gd name="f73" fmla="*/ f57 1 f35"/>
                <a:gd name="f74" fmla="*/ f58 1 f35"/>
                <a:gd name="f75" fmla="*/ f59 1 f36"/>
                <a:gd name="f76" fmla="*/ f60 1 f35"/>
                <a:gd name="f77" fmla="*/ f61 1 f36"/>
                <a:gd name="f78" fmla="*/ f62 f26 1"/>
                <a:gd name="f79" fmla="*/ f63 f26 1"/>
                <a:gd name="f80" fmla="*/ f65 f27 1"/>
                <a:gd name="f81" fmla="*/ f64 f27 1"/>
                <a:gd name="f82" fmla="*/ f66 f26 1"/>
                <a:gd name="f83" fmla="*/ f67 f27 1"/>
                <a:gd name="f84" fmla="*/ f68 f27 1"/>
                <a:gd name="f85" fmla="*/ f69 f26 1"/>
                <a:gd name="f86" fmla="*/ f70 f26 1"/>
                <a:gd name="f87" fmla="*/ f71 f27 1"/>
                <a:gd name="f88" fmla="*/ f72 f26 1"/>
                <a:gd name="f89" fmla="*/ f73 f26 1"/>
                <a:gd name="f90" fmla="*/ f74 f26 1"/>
                <a:gd name="f91" fmla="*/ f75 f27 1"/>
                <a:gd name="f92" fmla="*/ f76 f26 1"/>
                <a:gd name="f93" fmla="*/ f77 f27 1"/>
              </a:gdLst>
              <a:ahLst/>
              <a:cxnLst>
                <a:cxn ang="3cd4">
                  <a:pos x="hc" y="t"/>
                </a:cxn>
                <a:cxn ang="0">
                  <a:pos x="r" y="vc"/>
                </a:cxn>
                <a:cxn ang="cd4">
                  <a:pos x="hc" y="b"/>
                </a:cxn>
                <a:cxn ang="cd2">
                  <a:pos x="l" y="vc"/>
                </a:cxn>
                <a:cxn ang="f49">
                  <a:pos x="f82" y="f83"/>
                </a:cxn>
                <a:cxn ang="f49">
                  <a:pos x="f82" y="f84"/>
                </a:cxn>
                <a:cxn ang="f49">
                  <a:pos x="f85" y="f84"/>
                </a:cxn>
                <a:cxn ang="f49">
                  <a:pos x="f85" y="f84"/>
                </a:cxn>
                <a:cxn ang="f49">
                  <a:pos x="f85" y="f84"/>
                </a:cxn>
                <a:cxn ang="f49">
                  <a:pos x="f86" y="f87"/>
                </a:cxn>
                <a:cxn ang="f49">
                  <a:pos x="f88" y="f87"/>
                </a:cxn>
                <a:cxn ang="f49">
                  <a:pos x="f89" y="f87"/>
                </a:cxn>
                <a:cxn ang="f49">
                  <a:pos x="f90" y="f87"/>
                </a:cxn>
                <a:cxn ang="f49">
                  <a:pos x="f90" y="f91"/>
                </a:cxn>
                <a:cxn ang="f49">
                  <a:pos x="f92" y="f91"/>
                </a:cxn>
                <a:cxn ang="f49">
                  <a:pos x="f92" y="f93"/>
                </a:cxn>
              </a:cxnLst>
              <a:rect l="f78" t="f81" r="f79" b="f80"/>
              <a:pathLst>
                <a:path w="1107323" h="339580">
                  <a:moveTo>
                    <a:pt x="f8" y="f9"/>
                  </a:moveTo>
                  <a:cubicBezTo>
                    <a:pt x="f8" y="f9"/>
                    <a:pt x="f8" y="f10"/>
                    <a:pt x="f8" y="f5"/>
                  </a:cubicBezTo>
                  <a:lnTo>
                    <a:pt x="f11" y="f5"/>
                  </a:lnTo>
                  <a:cubicBezTo>
                    <a:pt x="f11" y="f5"/>
                    <a:pt x="f11" y="f5"/>
                    <a:pt x="f11" y="f5"/>
                  </a:cubicBezTo>
                  <a:lnTo>
                    <a:pt x="f11" y="f5"/>
                  </a:lnTo>
                  <a:cubicBezTo>
                    <a:pt x="f12" y="f13"/>
                    <a:pt x="f14" y="f15"/>
                    <a:pt x="f16" y="f17"/>
                  </a:cubicBezTo>
                  <a:cubicBezTo>
                    <a:pt x="f18" y="f19"/>
                    <a:pt x="f20" y="f19"/>
                    <a:pt x="f21" y="f17"/>
                  </a:cubicBezTo>
                  <a:lnTo>
                    <a:pt x="f22" y="f17"/>
                  </a:lnTo>
                  <a:lnTo>
                    <a:pt x="f5" y="f17"/>
                  </a:lnTo>
                  <a:lnTo>
                    <a:pt x="f5" y="f7"/>
                  </a:lnTo>
                  <a:lnTo>
                    <a:pt x="f23" y="f7"/>
                  </a:lnTo>
                  <a:lnTo>
                    <a:pt x="f23" y="f24"/>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1020">
              <a:extLst>
                <a:ext uri="{FF2B5EF4-FFF2-40B4-BE49-F238E27FC236}">
                  <a16:creationId xmlns:a16="http://schemas.microsoft.com/office/drawing/2014/main" id="{D1E7827A-D2DF-1F3E-940D-38AF52224031}"/>
                </a:ext>
              </a:extLst>
            </p:cNvPr>
            <p:cNvSpPr/>
            <p:nvPr/>
          </p:nvSpPr>
          <p:spPr>
            <a:xfrm>
              <a:off x="7909349" y="6518958"/>
              <a:ext cx="2542" cy="334889"/>
            </a:xfrm>
            <a:custGeom>
              <a:avLst/>
              <a:gdLst>
                <a:gd name="f0" fmla="val 10800000"/>
                <a:gd name="f1" fmla="val 5400000"/>
                <a:gd name="f2" fmla="val 180"/>
                <a:gd name="f3" fmla="val w"/>
                <a:gd name="f4" fmla="val h"/>
                <a:gd name="f5" fmla="val 0"/>
                <a:gd name="f6" fmla="val 2679"/>
                <a:gd name="f7" fmla="val 334891"/>
                <a:gd name="f8" fmla="val 1340"/>
                <a:gd name="f9" fmla="val 334892"/>
                <a:gd name="f10" fmla="val 2680"/>
                <a:gd name="f11" fmla="+- 0 0 -90"/>
                <a:gd name="f12" fmla="*/ f3 1 2679"/>
                <a:gd name="f13" fmla="*/ f4 1 334891"/>
                <a:gd name="f14" fmla="val f5"/>
                <a:gd name="f15" fmla="val f6"/>
                <a:gd name="f16" fmla="val f7"/>
                <a:gd name="f17" fmla="*/ f11 f0 1"/>
                <a:gd name="f18" fmla="+- f16 0 f14"/>
                <a:gd name="f19" fmla="+- f15 0 f14"/>
                <a:gd name="f20" fmla="*/ f17 1 f2"/>
                <a:gd name="f21" fmla="*/ f19 1 2679"/>
                <a:gd name="f22" fmla="*/ f18 1 334891"/>
                <a:gd name="f23" fmla="*/ 1340 f19 1"/>
                <a:gd name="f24" fmla="*/ 0 f18 1"/>
                <a:gd name="f25" fmla="*/ 0 f19 1"/>
                <a:gd name="f26" fmla="*/ 334892 f18 1"/>
                <a:gd name="f27" fmla="*/ 2680 f19 1"/>
                <a:gd name="f28" fmla="+- f20 0 f1"/>
                <a:gd name="f29" fmla="*/ f23 1 2679"/>
                <a:gd name="f30" fmla="*/ f24 1 334891"/>
                <a:gd name="f31" fmla="*/ f25 1 2679"/>
                <a:gd name="f32" fmla="*/ f26 1 334891"/>
                <a:gd name="f33" fmla="*/ f27 1 2679"/>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51" y="f48"/>
                </a:cxn>
                <a:cxn ang="f28">
                  <a:pos x="f47" y="f48"/>
                </a:cxn>
              </a:cxnLst>
              <a:rect l="f43" t="f46" r="f44" b="f45"/>
              <a:pathLst>
                <a:path w="2679" h="334891">
                  <a:moveTo>
                    <a:pt x="f8" y="f5"/>
                  </a:moveTo>
                  <a:lnTo>
                    <a:pt x="f5" y="f5"/>
                  </a:lnTo>
                  <a:lnTo>
                    <a:pt x="f5" y="f9"/>
                  </a:lnTo>
                  <a:lnTo>
                    <a:pt x="f10" y="f9"/>
                  </a:lnTo>
                  <a:lnTo>
                    <a:pt x="f10"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1021">
              <a:extLst>
                <a:ext uri="{FF2B5EF4-FFF2-40B4-BE49-F238E27FC236}">
                  <a16:creationId xmlns:a16="http://schemas.microsoft.com/office/drawing/2014/main" id="{34688A20-1FD4-2B53-2B3A-1830F57CED07}"/>
                </a:ext>
              </a:extLst>
            </p:cNvPr>
            <p:cNvSpPr/>
            <p:nvPr/>
          </p:nvSpPr>
          <p:spPr>
            <a:xfrm>
              <a:off x="8996333" y="6523110"/>
              <a:ext cx="46734" cy="2542"/>
            </a:xfrm>
            <a:custGeom>
              <a:avLst/>
              <a:gdLst>
                <a:gd name="f0" fmla="val 10800000"/>
                <a:gd name="f1" fmla="val 5400000"/>
                <a:gd name="f2" fmla="val 180"/>
                <a:gd name="f3" fmla="val w"/>
                <a:gd name="f4" fmla="val h"/>
                <a:gd name="f5" fmla="val 0"/>
                <a:gd name="f6" fmla="val 49303"/>
                <a:gd name="f7" fmla="val 2545"/>
                <a:gd name="f8" fmla="val 49304"/>
                <a:gd name="f9" fmla="val 2277"/>
                <a:gd name="f10" fmla="val 1742"/>
                <a:gd name="f11" fmla="val 1018"/>
                <a:gd name="f12" fmla="val 965"/>
                <a:gd name="f13" fmla="val 1902"/>
                <a:gd name="f14" fmla="+- 0 0 -90"/>
                <a:gd name="f15" fmla="*/ f3 1 49303"/>
                <a:gd name="f16" fmla="*/ f4 1 2545"/>
                <a:gd name="f17" fmla="val f5"/>
                <a:gd name="f18" fmla="val f6"/>
                <a:gd name="f19" fmla="val f7"/>
                <a:gd name="f20" fmla="*/ f14 f0 1"/>
                <a:gd name="f21" fmla="+- f19 0 f17"/>
                <a:gd name="f22" fmla="+- f18 0 f17"/>
                <a:gd name="f23" fmla="*/ f20 1 f2"/>
                <a:gd name="f24" fmla="*/ f22 1 49303"/>
                <a:gd name="f25" fmla="*/ f21 1 2545"/>
                <a:gd name="f26" fmla="*/ 0 f22 1"/>
                <a:gd name="f27" fmla="*/ 2545 f21 1"/>
                <a:gd name="f28" fmla="*/ 49304 f22 1"/>
                <a:gd name="f29" fmla="*/ 0 f21 1"/>
                <a:gd name="f30" fmla="*/ 2277 f22 1"/>
                <a:gd name="f31" fmla="+- f23 0 f1"/>
                <a:gd name="f32" fmla="*/ f26 1 49303"/>
                <a:gd name="f33" fmla="*/ f27 1 2545"/>
                <a:gd name="f34" fmla="*/ f28 1 49303"/>
                <a:gd name="f35" fmla="*/ f29 1 2545"/>
                <a:gd name="f36" fmla="*/ f30 1 49303"/>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1"/>
                </a:cxn>
                <a:cxn ang="f31">
                  <a:pos x="f52" y="f53"/>
                </a:cxn>
                <a:cxn ang="f31">
                  <a:pos x="f54" y="f53"/>
                </a:cxn>
                <a:cxn ang="f31">
                  <a:pos x="f50" y="f51"/>
                </a:cxn>
              </a:cxnLst>
              <a:rect l="f46" t="f49" r="f47" b="f48"/>
              <a:pathLst>
                <a:path w="49303" h="2545">
                  <a:moveTo>
                    <a:pt x="f5" y="f7"/>
                  </a:moveTo>
                  <a:lnTo>
                    <a:pt x="f8" y="f7"/>
                  </a:lnTo>
                  <a:lnTo>
                    <a:pt x="f8" y="f5"/>
                  </a:lnTo>
                  <a:lnTo>
                    <a:pt x="f9" y="f5"/>
                  </a:lnTo>
                  <a:cubicBezTo>
                    <a:pt x="f10" y="f11"/>
                    <a:pt x="f12"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1022">
              <a:extLst>
                <a:ext uri="{FF2B5EF4-FFF2-40B4-BE49-F238E27FC236}">
                  <a16:creationId xmlns:a16="http://schemas.microsoft.com/office/drawing/2014/main" id="{3B89E796-E8BA-DB35-FEF8-562BA9645B49}"/>
                </a:ext>
              </a:extLst>
            </p:cNvPr>
            <p:cNvSpPr/>
            <p:nvPr/>
          </p:nvSpPr>
          <p:spPr>
            <a:xfrm>
              <a:off x="8999250" y="6519489"/>
              <a:ext cx="43818" cy="932"/>
            </a:xfrm>
            <a:custGeom>
              <a:avLst/>
              <a:gdLst>
                <a:gd name="f0" fmla="val 10800000"/>
                <a:gd name="f1" fmla="val 5400000"/>
                <a:gd name="f2" fmla="val 180"/>
                <a:gd name="f3" fmla="val w"/>
                <a:gd name="f4" fmla="val h"/>
                <a:gd name="f5" fmla="val 0"/>
                <a:gd name="f6" fmla="val 46222"/>
                <a:gd name="f7" fmla="val 937"/>
                <a:gd name="f8" fmla="val 938"/>
                <a:gd name="f9" fmla="val 134"/>
                <a:gd name="f10" fmla="val 670"/>
                <a:gd name="f11" fmla="+- 0 0 -90"/>
                <a:gd name="f12" fmla="*/ f3 1 46222"/>
                <a:gd name="f13" fmla="*/ f4 1 937"/>
                <a:gd name="f14" fmla="val f5"/>
                <a:gd name="f15" fmla="val f6"/>
                <a:gd name="f16" fmla="val f7"/>
                <a:gd name="f17" fmla="*/ f11 f0 1"/>
                <a:gd name="f18" fmla="+- f16 0 f14"/>
                <a:gd name="f19" fmla="+- f15 0 f14"/>
                <a:gd name="f20" fmla="*/ f17 1 f2"/>
                <a:gd name="f21" fmla="*/ f19 1 46222"/>
                <a:gd name="f22" fmla="*/ f18 1 937"/>
                <a:gd name="f23" fmla="*/ 0 f19 1"/>
                <a:gd name="f24" fmla="*/ 938 f18 1"/>
                <a:gd name="f25" fmla="*/ 46222 f19 1"/>
                <a:gd name="f26" fmla="*/ 0 f18 1"/>
                <a:gd name="f27" fmla="*/ 134 f19 1"/>
                <a:gd name="f28" fmla="+- f20 0 f1"/>
                <a:gd name="f29" fmla="*/ f23 1 46222"/>
                <a:gd name="f30" fmla="*/ f24 1 937"/>
                <a:gd name="f31" fmla="*/ f25 1 46222"/>
                <a:gd name="f32" fmla="*/ f26 1 937"/>
                <a:gd name="f33" fmla="*/ f27 1 46222"/>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47" y="f48"/>
                </a:cxn>
              </a:cxnLst>
              <a:rect l="f43" t="f46" r="f44" b="f45"/>
              <a:pathLst>
                <a:path w="46222" h="937">
                  <a:moveTo>
                    <a:pt x="f5" y="f8"/>
                  </a:moveTo>
                  <a:lnTo>
                    <a:pt x="f6" y="f8"/>
                  </a:lnTo>
                  <a:lnTo>
                    <a:pt x="f6" y="f5"/>
                  </a:lnTo>
                  <a:lnTo>
                    <a:pt x="f9" y="f5"/>
                  </a:lnTo>
                  <a:cubicBezTo>
                    <a:pt x="f9" y="f5"/>
                    <a:pt x="f5"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1023">
              <a:extLst>
                <a:ext uri="{FF2B5EF4-FFF2-40B4-BE49-F238E27FC236}">
                  <a16:creationId xmlns:a16="http://schemas.microsoft.com/office/drawing/2014/main" id="{9DCBC12B-057F-3A95-5B66-2FC14F825160}"/>
                </a:ext>
              </a:extLst>
            </p:cNvPr>
            <p:cNvSpPr/>
            <p:nvPr/>
          </p:nvSpPr>
          <p:spPr>
            <a:xfrm>
              <a:off x="7927381" y="6018891"/>
              <a:ext cx="314325" cy="14730"/>
            </a:xfrm>
            <a:custGeom>
              <a:avLst/>
              <a:gdLst>
                <a:gd name="f0" fmla="val 10800000"/>
                <a:gd name="f1" fmla="val 5400000"/>
                <a:gd name="f2" fmla="val 180"/>
                <a:gd name="f3" fmla="val w"/>
                <a:gd name="f4" fmla="val h"/>
                <a:gd name="f5" fmla="val 0"/>
                <a:gd name="f6" fmla="val 331594"/>
                <a:gd name="f7" fmla="val 14735"/>
                <a:gd name="f8" fmla="val 324225"/>
                <a:gd name="f9" fmla="val 7368"/>
                <a:gd name="f10" fmla="val 3298"/>
                <a:gd name="f11" fmla="val 327521"/>
                <a:gd name="f12" fmla="+- 0 0 -90"/>
                <a:gd name="f13" fmla="*/ f3 1 331594"/>
                <a:gd name="f14" fmla="*/ f4 1 14735"/>
                <a:gd name="f15" fmla="val f5"/>
                <a:gd name="f16" fmla="val f6"/>
                <a:gd name="f17" fmla="val f7"/>
                <a:gd name="f18" fmla="*/ f12 f0 1"/>
                <a:gd name="f19" fmla="+- f17 0 f15"/>
                <a:gd name="f20" fmla="+- f16 0 f15"/>
                <a:gd name="f21" fmla="*/ f18 1 f2"/>
                <a:gd name="f22" fmla="*/ f20 1 331594"/>
                <a:gd name="f23" fmla="*/ f19 1 14735"/>
                <a:gd name="f24" fmla="*/ 0 f20 1"/>
                <a:gd name="f25" fmla="*/ 14735 f19 1"/>
                <a:gd name="f26" fmla="*/ 324225 f20 1"/>
                <a:gd name="f27" fmla="*/ 7368 f19 1"/>
                <a:gd name="f28" fmla="*/ 331594 f20 1"/>
                <a:gd name="f29" fmla="*/ 0 f19 1"/>
                <a:gd name="f30" fmla="+- f21 0 f1"/>
                <a:gd name="f31" fmla="*/ f24 1 331594"/>
                <a:gd name="f32" fmla="*/ f25 1 14735"/>
                <a:gd name="f33" fmla="*/ f26 1 331594"/>
                <a:gd name="f34" fmla="*/ f27 1 14735"/>
                <a:gd name="f35" fmla="*/ f28 1 331594"/>
                <a:gd name="f36" fmla="*/ f29 1 14735"/>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6"/>
                </a:cxn>
                <a:cxn ang="f30">
                  <a:pos x="f51" y="f56"/>
                </a:cxn>
                <a:cxn ang="f30">
                  <a:pos x="f51" y="f52"/>
                </a:cxn>
              </a:cxnLst>
              <a:rect l="f47" t="f50" r="f48" b="f49"/>
              <a:pathLst>
                <a:path w="331594" h="14735">
                  <a:moveTo>
                    <a:pt x="f5" y="f7"/>
                  </a:moveTo>
                  <a:lnTo>
                    <a:pt x="f8" y="f7"/>
                  </a:lnTo>
                  <a:lnTo>
                    <a:pt x="f8" y="f9"/>
                  </a:lnTo>
                  <a:cubicBezTo>
                    <a:pt x="f8" y="f10"/>
                    <a:pt x="f11"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1024">
              <a:extLst>
                <a:ext uri="{FF2B5EF4-FFF2-40B4-BE49-F238E27FC236}">
                  <a16:creationId xmlns:a16="http://schemas.microsoft.com/office/drawing/2014/main" id="{20A44400-19BB-BBD1-D363-B84A2A2A5573}"/>
                </a:ext>
              </a:extLst>
            </p:cNvPr>
            <p:cNvSpPr/>
            <p:nvPr/>
          </p:nvSpPr>
          <p:spPr>
            <a:xfrm>
              <a:off x="8451762" y="6522433"/>
              <a:ext cx="380993" cy="1207"/>
            </a:xfrm>
            <a:custGeom>
              <a:avLst/>
              <a:gdLst>
                <a:gd name="f0" fmla="val 10800000"/>
                <a:gd name="f1" fmla="val 5400000"/>
                <a:gd name="f2" fmla="val 180"/>
                <a:gd name="f3" fmla="val w"/>
                <a:gd name="f4" fmla="val h"/>
                <a:gd name="f5" fmla="val 0"/>
                <a:gd name="f6" fmla="val 401932"/>
                <a:gd name="f7" fmla="val 1205"/>
                <a:gd name="f8" fmla="val 19293"/>
                <a:gd name="f9" fmla="val 670"/>
                <a:gd name="f10" fmla="val 67"/>
                <a:gd name="f11" fmla="val 402"/>
                <a:gd name="f12" fmla="val 804"/>
                <a:gd name="f13" fmla="val 1206"/>
                <a:gd name="f14" fmla="val 401933"/>
                <a:gd name="f15" fmla="+- 0 0 -90"/>
                <a:gd name="f16" fmla="*/ f3 1 401932"/>
                <a:gd name="f17" fmla="*/ f4 1 1205"/>
                <a:gd name="f18" fmla="val f5"/>
                <a:gd name="f19" fmla="val f6"/>
                <a:gd name="f20" fmla="val f7"/>
                <a:gd name="f21" fmla="*/ f15 f0 1"/>
                <a:gd name="f22" fmla="+- f20 0 f18"/>
                <a:gd name="f23" fmla="+- f19 0 f18"/>
                <a:gd name="f24" fmla="*/ f21 1 f2"/>
                <a:gd name="f25" fmla="*/ f23 1 401932"/>
                <a:gd name="f26" fmla="*/ f22 1 1205"/>
                <a:gd name="f27" fmla="*/ 19293 f23 1"/>
                <a:gd name="f28" fmla="*/ 670 f22 1"/>
                <a:gd name="f29" fmla="*/ 0 f23 1"/>
                <a:gd name="f30" fmla="*/ 0 f22 1"/>
                <a:gd name="f31" fmla="*/ 1206 f22 1"/>
                <a:gd name="f32" fmla="*/ 401933 f23 1"/>
                <a:gd name="f33" fmla="+- f24 0 f1"/>
                <a:gd name="f34" fmla="*/ f27 1 401932"/>
                <a:gd name="f35" fmla="*/ f28 1 1205"/>
                <a:gd name="f36" fmla="*/ f29 1 401932"/>
                <a:gd name="f37" fmla="*/ f30 1 1205"/>
                <a:gd name="f38" fmla="*/ f31 1 1205"/>
                <a:gd name="f39" fmla="*/ f32 1 401932"/>
                <a:gd name="f40" fmla="*/ f18 1 f25"/>
                <a:gd name="f41" fmla="*/ f19 1 f25"/>
                <a:gd name="f42" fmla="*/ f18 1 f26"/>
                <a:gd name="f43" fmla="*/ f20 1 f26"/>
                <a:gd name="f44" fmla="*/ f34 1 f25"/>
                <a:gd name="f45" fmla="*/ f35 1 f26"/>
                <a:gd name="f46" fmla="*/ f36 1 f25"/>
                <a:gd name="f47" fmla="*/ f37 1 f26"/>
                <a:gd name="f48" fmla="*/ f38 1 f26"/>
                <a:gd name="f49" fmla="*/ f39 1 f25"/>
                <a:gd name="f50" fmla="*/ f40 f16 1"/>
                <a:gd name="f51" fmla="*/ f41 f16 1"/>
                <a:gd name="f52" fmla="*/ f43 f17 1"/>
                <a:gd name="f53" fmla="*/ f42 f17 1"/>
                <a:gd name="f54" fmla="*/ f44 f16 1"/>
                <a:gd name="f55" fmla="*/ f45 f17 1"/>
                <a:gd name="f56" fmla="*/ f46 f16 1"/>
                <a:gd name="f57" fmla="*/ f47 f17 1"/>
                <a:gd name="f58" fmla="*/ f48 f17 1"/>
                <a:gd name="f59" fmla="*/ f49 f16 1"/>
              </a:gdLst>
              <a:ahLst/>
              <a:cxnLst>
                <a:cxn ang="3cd4">
                  <a:pos x="hc" y="t"/>
                </a:cxn>
                <a:cxn ang="0">
                  <a:pos x="r" y="vc"/>
                </a:cxn>
                <a:cxn ang="cd4">
                  <a:pos x="hc" y="b"/>
                </a:cxn>
                <a:cxn ang="cd2">
                  <a:pos x="l" y="vc"/>
                </a:cxn>
                <a:cxn ang="f33">
                  <a:pos x="f54" y="f55"/>
                </a:cxn>
                <a:cxn ang="f33">
                  <a:pos x="f54" y="f55"/>
                </a:cxn>
                <a:cxn ang="f33">
                  <a:pos x="f56" y="f57"/>
                </a:cxn>
                <a:cxn ang="f33">
                  <a:pos x="f56" y="f58"/>
                </a:cxn>
                <a:cxn ang="f33">
                  <a:pos x="f59" y="f58"/>
                </a:cxn>
                <a:cxn ang="f33">
                  <a:pos x="f59" y="f58"/>
                </a:cxn>
              </a:cxnLst>
              <a:rect l="f50" t="f53" r="f51" b="f52"/>
              <a:pathLst>
                <a:path w="401932" h="1205">
                  <a:moveTo>
                    <a:pt x="f8" y="f9"/>
                  </a:moveTo>
                  <a:lnTo>
                    <a:pt x="f8" y="f9"/>
                  </a:lnTo>
                  <a:lnTo>
                    <a:pt x="f5" y="f5"/>
                  </a:lnTo>
                  <a:cubicBezTo>
                    <a:pt x="f10" y="f11"/>
                    <a:pt x="f10" y="f12"/>
                    <a:pt x="f5" y="f13"/>
                  </a:cubicBezTo>
                  <a:lnTo>
                    <a:pt x="f14" y="f13"/>
                  </a:lnTo>
                  <a:cubicBezTo>
                    <a:pt x="f14" y="f13"/>
                    <a:pt x="f14" y="f13"/>
                    <a:pt x="f14"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1025">
              <a:extLst>
                <a:ext uri="{FF2B5EF4-FFF2-40B4-BE49-F238E27FC236}">
                  <a16:creationId xmlns:a16="http://schemas.microsoft.com/office/drawing/2014/main" id="{2D68E47D-D5CB-EEB9-95F8-AE9D764FF66B}"/>
                </a:ext>
              </a:extLst>
            </p:cNvPr>
            <p:cNvSpPr/>
            <p:nvPr/>
          </p:nvSpPr>
          <p:spPr>
            <a:xfrm>
              <a:off x="8846216" y="6520696"/>
              <a:ext cx="140332" cy="2139"/>
            </a:xfrm>
            <a:custGeom>
              <a:avLst/>
              <a:gdLst>
                <a:gd name="f0" fmla="val 10800000"/>
                <a:gd name="f1" fmla="val 5400000"/>
                <a:gd name="f2" fmla="val 180"/>
                <a:gd name="f3" fmla="val w"/>
                <a:gd name="f4" fmla="val h"/>
                <a:gd name="f5" fmla="val 0"/>
                <a:gd name="f6" fmla="val 148045"/>
                <a:gd name="f7" fmla="val 2143"/>
                <a:gd name="f8" fmla="val 268"/>
                <a:gd name="f9" fmla="val 67"/>
                <a:gd name="f10" fmla="val 897"/>
                <a:gd name="f11" fmla="val 1514"/>
                <a:gd name="f12" fmla="val 147737"/>
                <a:gd name="f13" fmla="val 1460"/>
                <a:gd name="f14" fmla="val 147523"/>
                <a:gd name="f15" fmla="val 737"/>
                <a:gd name="f16" fmla="val 147375"/>
                <a:gd name="f17" fmla="+- 0 0 -90"/>
                <a:gd name="f18" fmla="*/ f3 1 148045"/>
                <a:gd name="f19" fmla="*/ f4 1 2143"/>
                <a:gd name="f20" fmla="val f5"/>
                <a:gd name="f21" fmla="val f6"/>
                <a:gd name="f22" fmla="val f7"/>
                <a:gd name="f23" fmla="*/ f17 f0 1"/>
                <a:gd name="f24" fmla="+- f22 0 f20"/>
                <a:gd name="f25" fmla="+- f21 0 f20"/>
                <a:gd name="f26" fmla="*/ f23 1 f2"/>
                <a:gd name="f27" fmla="*/ f25 1 148045"/>
                <a:gd name="f28" fmla="*/ f24 1 2143"/>
                <a:gd name="f29" fmla="*/ 0 f25 1"/>
                <a:gd name="f30" fmla="*/ 268 f24 1"/>
                <a:gd name="f31" fmla="*/ 2143 f24 1"/>
                <a:gd name="f32" fmla="*/ 148045 f25 1"/>
                <a:gd name="f33" fmla="*/ 147375 f25 1"/>
                <a:gd name="f34" fmla="*/ 0 f24 1"/>
                <a:gd name="f35" fmla="+- f26 0 f1"/>
                <a:gd name="f36" fmla="*/ f29 1 148045"/>
                <a:gd name="f37" fmla="*/ f30 1 2143"/>
                <a:gd name="f38" fmla="*/ f31 1 2143"/>
                <a:gd name="f39" fmla="*/ f32 1 148045"/>
                <a:gd name="f40" fmla="*/ f33 1 148045"/>
                <a:gd name="f41" fmla="*/ f34 1 2143"/>
                <a:gd name="f42" fmla="*/ f20 1 f27"/>
                <a:gd name="f43" fmla="*/ f21 1 f27"/>
                <a:gd name="f44" fmla="*/ f20 1 f28"/>
                <a:gd name="f45" fmla="*/ f22 1 f28"/>
                <a:gd name="f46" fmla="*/ f36 1 f27"/>
                <a:gd name="f47" fmla="*/ f37 1 f28"/>
                <a:gd name="f48" fmla="*/ f38 1 f28"/>
                <a:gd name="f49" fmla="*/ f39 1 f27"/>
                <a:gd name="f50" fmla="*/ f40 1 f27"/>
                <a:gd name="f51" fmla="*/ f41 1 f28"/>
                <a:gd name="f52" fmla="*/ f42 f18 1"/>
                <a:gd name="f53" fmla="*/ f43 f18 1"/>
                <a:gd name="f54" fmla="*/ f45 f19 1"/>
                <a:gd name="f55" fmla="*/ f44 f19 1"/>
                <a:gd name="f56" fmla="*/ f46 f18 1"/>
                <a:gd name="f57" fmla="*/ f47 f19 1"/>
                <a:gd name="f58" fmla="*/ f48 f19 1"/>
                <a:gd name="f59" fmla="*/ f49 f18 1"/>
                <a:gd name="f60" fmla="*/ f50 f18 1"/>
                <a:gd name="f61" fmla="*/ f51 f19 1"/>
              </a:gdLst>
              <a:ahLst/>
              <a:cxnLst>
                <a:cxn ang="3cd4">
                  <a:pos x="hc" y="t"/>
                </a:cxn>
                <a:cxn ang="0">
                  <a:pos x="r" y="vc"/>
                </a:cxn>
                <a:cxn ang="cd4">
                  <a:pos x="hc" y="b"/>
                </a:cxn>
                <a:cxn ang="cd2">
                  <a:pos x="l" y="vc"/>
                </a:cxn>
                <a:cxn ang="f35">
                  <a:pos x="f56" y="f57"/>
                </a:cxn>
                <a:cxn ang="f35">
                  <a:pos x="f56" y="f57"/>
                </a:cxn>
                <a:cxn ang="f35">
                  <a:pos x="f56" y="f58"/>
                </a:cxn>
                <a:cxn ang="f35">
                  <a:pos x="f59" y="f58"/>
                </a:cxn>
                <a:cxn ang="f35">
                  <a:pos x="f60" y="f61"/>
                </a:cxn>
              </a:cxnLst>
              <a:rect l="f52" t="f55" r="f53" b="f54"/>
              <a:pathLst>
                <a:path w="148045" h="2143">
                  <a:moveTo>
                    <a:pt x="f5" y="f8"/>
                  </a:moveTo>
                  <a:lnTo>
                    <a:pt x="f5" y="f8"/>
                  </a:lnTo>
                  <a:cubicBezTo>
                    <a:pt x="f9" y="f10"/>
                    <a:pt x="f9" y="f11"/>
                    <a:pt x="f5" y="f7"/>
                  </a:cubicBezTo>
                  <a:lnTo>
                    <a:pt x="f6" y="f7"/>
                  </a:lnTo>
                  <a:cubicBezTo>
                    <a:pt x="f12" y="f13"/>
                    <a:pt x="f14" y="f15"/>
                    <a:pt x="f1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1026">
              <a:extLst>
                <a:ext uri="{FF2B5EF4-FFF2-40B4-BE49-F238E27FC236}">
                  <a16:creationId xmlns:a16="http://schemas.microsoft.com/office/drawing/2014/main" id="{E750BF50-791F-98D2-A6F1-7B3C0E3283C3}"/>
                </a:ext>
              </a:extLst>
            </p:cNvPr>
            <p:cNvSpPr/>
            <p:nvPr/>
          </p:nvSpPr>
          <p:spPr>
            <a:xfrm>
              <a:off x="8998491" y="6520430"/>
              <a:ext cx="44577" cy="2679"/>
            </a:xfrm>
            <a:custGeom>
              <a:avLst/>
              <a:gdLst>
                <a:gd name="f0" fmla="val 10800000"/>
                <a:gd name="f1" fmla="val 5400000"/>
                <a:gd name="f2" fmla="val 180"/>
                <a:gd name="f3" fmla="val w"/>
                <a:gd name="f4" fmla="val h"/>
                <a:gd name="f5" fmla="val 0"/>
                <a:gd name="f6" fmla="val 47026"/>
                <a:gd name="f7" fmla="val 2679"/>
                <a:gd name="f8" fmla="val 804"/>
                <a:gd name="f9" fmla="val 737"/>
                <a:gd name="f10" fmla="val 938"/>
                <a:gd name="f11" fmla="val 469"/>
                <a:gd name="f12" fmla="val 1862"/>
                <a:gd name="f13" fmla="+- 0 0 -90"/>
                <a:gd name="f14" fmla="*/ f3 1 47026"/>
                <a:gd name="f15" fmla="*/ f4 1 2679"/>
                <a:gd name="f16" fmla="val f5"/>
                <a:gd name="f17" fmla="val f6"/>
                <a:gd name="f18" fmla="val f7"/>
                <a:gd name="f19" fmla="*/ f13 f0 1"/>
                <a:gd name="f20" fmla="+- f18 0 f16"/>
                <a:gd name="f21" fmla="+- f17 0 f16"/>
                <a:gd name="f22" fmla="*/ f19 1 f2"/>
                <a:gd name="f23" fmla="*/ f21 1 47026"/>
                <a:gd name="f24" fmla="*/ f20 1 2679"/>
                <a:gd name="f25" fmla="*/ 0 f21 1"/>
                <a:gd name="f26" fmla="*/ 2679 f20 1"/>
                <a:gd name="f27" fmla="*/ 47026 f21 1"/>
                <a:gd name="f28" fmla="*/ 0 f20 1"/>
                <a:gd name="f29" fmla="*/ 804 f21 1"/>
                <a:gd name="f30" fmla="+- f22 0 f1"/>
                <a:gd name="f31" fmla="*/ f25 1 47026"/>
                <a:gd name="f32" fmla="*/ f26 1 2679"/>
                <a:gd name="f33" fmla="*/ f27 1 47026"/>
                <a:gd name="f34" fmla="*/ f28 1 2679"/>
                <a:gd name="f35" fmla="*/ f29 1 47026"/>
                <a:gd name="f36" fmla="*/ f16 1 f23"/>
                <a:gd name="f37" fmla="*/ f17 1 f23"/>
                <a:gd name="f38" fmla="*/ f16 1 f24"/>
                <a:gd name="f39" fmla="*/ f18 1 f24"/>
                <a:gd name="f40" fmla="*/ f31 1 f23"/>
                <a:gd name="f41" fmla="*/ f32 1 f24"/>
                <a:gd name="f42" fmla="*/ f33 1 f23"/>
                <a:gd name="f43" fmla="*/ f34 1 f24"/>
                <a:gd name="f44" fmla="*/ f35 1 f23"/>
                <a:gd name="f45" fmla="*/ f36 f14 1"/>
                <a:gd name="f46" fmla="*/ f37 f14 1"/>
                <a:gd name="f47" fmla="*/ f39 f15 1"/>
                <a:gd name="f48" fmla="*/ f38 f15 1"/>
                <a:gd name="f49" fmla="*/ f40 f14 1"/>
                <a:gd name="f50" fmla="*/ f41 f15 1"/>
                <a:gd name="f51" fmla="*/ f42 f14 1"/>
                <a:gd name="f52" fmla="*/ f43 f15 1"/>
                <a:gd name="f53" fmla="*/ f44 f14 1"/>
              </a:gdLst>
              <a:ahLst/>
              <a:cxnLst>
                <a:cxn ang="3cd4">
                  <a:pos x="hc" y="t"/>
                </a:cxn>
                <a:cxn ang="0">
                  <a:pos x="r" y="vc"/>
                </a:cxn>
                <a:cxn ang="cd4">
                  <a:pos x="hc" y="b"/>
                </a:cxn>
                <a:cxn ang="cd2">
                  <a:pos x="l" y="vc"/>
                </a:cxn>
                <a:cxn ang="f30">
                  <a:pos x="f49" y="f50"/>
                </a:cxn>
                <a:cxn ang="f30">
                  <a:pos x="f51" y="f50"/>
                </a:cxn>
                <a:cxn ang="f30">
                  <a:pos x="f51" y="f52"/>
                </a:cxn>
                <a:cxn ang="f30">
                  <a:pos x="f53" y="f52"/>
                </a:cxn>
                <a:cxn ang="f30">
                  <a:pos x="f49" y="f50"/>
                </a:cxn>
              </a:cxnLst>
              <a:rect l="f45" t="f48" r="f46" b="f47"/>
              <a:pathLst>
                <a:path w="47026" h="2679">
                  <a:moveTo>
                    <a:pt x="f5" y="f7"/>
                  </a:moveTo>
                  <a:lnTo>
                    <a:pt x="f6" y="f7"/>
                  </a:lnTo>
                  <a:lnTo>
                    <a:pt x="f6" y="f5"/>
                  </a:lnTo>
                  <a:lnTo>
                    <a:pt x="f8" y="f5"/>
                  </a:lnTo>
                  <a:cubicBezTo>
                    <a:pt x="f9"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1027">
              <a:extLst>
                <a:ext uri="{FF2B5EF4-FFF2-40B4-BE49-F238E27FC236}">
                  <a16:creationId xmlns:a16="http://schemas.microsoft.com/office/drawing/2014/main" id="{669EA3B2-D8AF-B34F-1429-DC48AC46660B}"/>
                </a:ext>
              </a:extLst>
            </p:cNvPr>
            <p:cNvSpPr/>
            <p:nvPr/>
          </p:nvSpPr>
          <p:spPr>
            <a:xfrm>
              <a:off x="9100849" y="5921910"/>
              <a:ext cx="77724" cy="32817"/>
            </a:xfrm>
            <a:custGeom>
              <a:avLst/>
              <a:gdLst>
                <a:gd name="f0" fmla="val 10800000"/>
                <a:gd name="f1" fmla="val 5400000"/>
                <a:gd name="f2" fmla="val 180"/>
                <a:gd name="f3" fmla="val w"/>
                <a:gd name="f4" fmla="val h"/>
                <a:gd name="f5" fmla="val 0"/>
                <a:gd name="f6" fmla="val 81994"/>
                <a:gd name="f7" fmla="val 32819"/>
                <a:gd name="f8" fmla="val 9110"/>
                <a:gd name="f9" fmla="val 27059"/>
                <a:gd name="f10" fmla="val 15137"/>
                <a:gd name="f11" fmla="val 13798"/>
                <a:gd name="f12" fmla="val 79047"/>
                <a:gd name="f13" fmla="val 12820"/>
                <a:gd name="f14" fmla="val 77051"/>
                <a:gd name="f15" fmla="val 10071"/>
                <a:gd name="f16" fmla="val 77037"/>
                <a:gd name="f17" fmla="val 6966"/>
                <a:gd name="f18" fmla="val 77077"/>
                <a:gd name="f19" fmla="val 3838"/>
                <a:gd name="f20" fmla="val 1061"/>
                <a:gd name="f21" fmla="val 19826"/>
                <a:gd name="f22" fmla="val 751"/>
                <a:gd name="f23" fmla="val 19698"/>
                <a:gd name="f24" fmla="val 1528"/>
                <a:gd name="f25" fmla="val 2278"/>
                <a:gd name="f26" fmla="val 6109"/>
                <a:gd name="f27" fmla="val 20039"/>
                <a:gd name="f28" fmla="val 23216"/>
                <a:gd name="f29" fmla="+- 0 0 -90"/>
                <a:gd name="f30" fmla="*/ f3 1 81994"/>
                <a:gd name="f31" fmla="*/ f4 1 32819"/>
                <a:gd name="f32" fmla="val f5"/>
                <a:gd name="f33" fmla="val f6"/>
                <a:gd name="f34" fmla="val f7"/>
                <a:gd name="f35" fmla="*/ f29 f0 1"/>
                <a:gd name="f36" fmla="+- f34 0 f32"/>
                <a:gd name="f37" fmla="+- f33 0 f32"/>
                <a:gd name="f38" fmla="*/ f35 1 f2"/>
                <a:gd name="f39" fmla="*/ f37 1 81994"/>
                <a:gd name="f40" fmla="*/ f36 1 32819"/>
                <a:gd name="f41" fmla="*/ 9110 f37 1"/>
                <a:gd name="f42" fmla="*/ 27059 f36 1"/>
                <a:gd name="f43" fmla="*/ 32819 f36 1"/>
                <a:gd name="f44" fmla="*/ 81994 f37 1"/>
                <a:gd name="f45" fmla="*/ 15137 f36 1"/>
                <a:gd name="f46" fmla="*/ 13798 f36 1"/>
                <a:gd name="f47" fmla="*/ 77037 f37 1"/>
                <a:gd name="f48" fmla="*/ 6966 f36 1"/>
                <a:gd name="f49" fmla="*/ 0 f36 1"/>
                <a:gd name="f50" fmla="*/ 0 f37 1"/>
                <a:gd name="f51" fmla="*/ 19826 f36 1"/>
                <a:gd name="f52" fmla="*/ 2278 f37 1"/>
                <a:gd name="f53" fmla="+- f38 0 f1"/>
                <a:gd name="f54" fmla="*/ f41 1 81994"/>
                <a:gd name="f55" fmla="*/ f42 1 32819"/>
                <a:gd name="f56" fmla="*/ f43 1 32819"/>
                <a:gd name="f57" fmla="*/ f44 1 81994"/>
                <a:gd name="f58" fmla="*/ f45 1 32819"/>
                <a:gd name="f59" fmla="*/ f46 1 32819"/>
                <a:gd name="f60" fmla="*/ f47 1 81994"/>
                <a:gd name="f61" fmla="*/ f48 1 32819"/>
                <a:gd name="f62" fmla="*/ f49 1 32819"/>
                <a:gd name="f63" fmla="*/ f50 1 81994"/>
                <a:gd name="f64" fmla="*/ f51 1 32819"/>
                <a:gd name="f65" fmla="*/ f52 1 81994"/>
                <a:gd name="f66" fmla="*/ f32 1 f39"/>
                <a:gd name="f67" fmla="*/ f33 1 f39"/>
                <a:gd name="f68" fmla="*/ f32 1 f40"/>
                <a:gd name="f69" fmla="*/ f34 1 f40"/>
                <a:gd name="f70" fmla="*/ f54 1 f39"/>
                <a:gd name="f71" fmla="*/ f55 1 f40"/>
                <a:gd name="f72" fmla="*/ f56 1 f40"/>
                <a:gd name="f73" fmla="*/ f57 1 f39"/>
                <a:gd name="f74" fmla="*/ f58 1 f40"/>
                <a:gd name="f75" fmla="*/ f59 1 f40"/>
                <a:gd name="f76" fmla="*/ f60 1 f39"/>
                <a:gd name="f77" fmla="*/ f61 1 f40"/>
                <a:gd name="f78" fmla="*/ f62 1 f40"/>
                <a:gd name="f79" fmla="*/ f63 1 f39"/>
                <a:gd name="f80" fmla="*/ f64 1 f40"/>
                <a:gd name="f81" fmla="*/ f65 1 f39"/>
                <a:gd name="f82" fmla="*/ f66 f30 1"/>
                <a:gd name="f83" fmla="*/ f67 f30 1"/>
                <a:gd name="f84" fmla="*/ f69 f31 1"/>
                <a:gd name="f85" fmla="*/ f68 f31 1"/>
                <a:gd name="f86" fmla="*/ f70 f30 1"/>
                <a:gd name="f87" fmla="*/ f71 f31 1"/>
                <a:gd name="f88" fmla="*/ f72 f31 1"/>
                <a:gd name="f89" fmla="*/ f73 f30 1"/>
                <a:gd name="f90" fmla="*/ f74 f31 1"/>
                <a:gd name="f91" fmla="*/ f75 f31 1"/>
                <a:gd name="f92" fmla="*/ f76 f30 1"/>
                <a:gd name="f93" fmla="*/ f77 f31 1"/>
                <a:gd name="f94" fmla="*/ f78 f31 1"/>
                <a:gd name="f95" fmla="*/ f79 f30 1"/>
                <a:gd name="f96" fmla="*/ f80 f31 1"/>
                <a:gd name="f97" fmla="*/ f81 f30 1"/>
              </a:gdLst>
              <a:ahLst/>
              <a:cxnLst>
                <a:cxn ang="3cd4">
                  <a:pos x="hc" y="t"/>
                </a:cxn>
                <a:cxn ang="0">
                  <a:pos x="r" y="vc"/>
                </a:cxn>
                <a:cxn ang="cd4">
                  <a:pos x="hc" y="b"/>
                </a:cxn>
                <a:cxn ang="cd2">
                  <a:pos x="l" y="vc"/>
                </a:cxn>
                <a:cxn ang="f53">
                  <a:pos x="f86" y="f87"/>
                </a:cxn>
                <a:cxn ang="f53">
                  <a:pos x="f86" y="f88"/>
                </a:cxn>
                <a:cxn ang="f53">
                  <a:pos x="f89" y="f90"/>
                </a:cxn>
                <a:cxn ang="f53">
                  <a:pos x="f89" y="f91"/>
                </a:cxn>
                <a:cxn ang="f53">
                  <a:pos x="f92" y="f93"/>
                </a:cxn>
                <a:cxn ang="f53">
                  <a:pos x="f89" y="f94"/>
                </a:cxn>
                <a:cxn ang="f53">
                  <a:pos x="f89" y="f94"/>
                </a:cxn>
                <a:cxn ang="f53">
                  <a:pos x="f95" y="f96"/>
                </a:cxn>
                <a:cxn ang="f53">
                  <a:pos x="f97" y="f96"/>
                </a:cxn>
                <a:cxn ang="f53">
                  <a:pos x="f86" y="f87"/>
                </a:cxn>
              </a:cxnLst>
              <a:rect l="f82" t="f85" r="f83" b="f84"/>
              <a:pathLst>
                <a:path w="81994" h="32819">
                  <a:moveTo>
                    <a:pt x="f8" y="f9"/>
                  </a:moveTo>
                  <a:lnTo>
                    <a:pt x="f8" y="f7"/>
                  </a:lnTo>
                  <a:lnTo>
                    <a:pt x="f6" y="f10"/>
                  </a:lnTo>
                  <a:lnTo>
                    <a:pt x="f6" y="f11"/>
                  </a:lnTo>
                  <a:cubicBezTo>
                    <a:pt x="f12" y="f13"/>
                    <a:pt x="f14" y="f15"/>
                    <a:pt x="f16" y="f17"/>
                  </a:cubicBezTo>
                  <a:cubicBezTo>
                    <a:pt x="f18" y="f19"/>
                    <a:pt x="f12" y="f20"/>
                    <a:pt x="f6" y="f5"/>
                  </a:cubicBezTo>
                  <a:lnTo>
                    <a:pt x="f6" y="f5"/>
                  </a:lnTo>
                  <a:lnTo>
                    <a:pt x="f5" y="f21"/>
                  </a:lnTo>
                  <a:cubicBezTo>
                    <a:pt x="f22" y="f23"/>
                    <a:pt x="f24" y="f23"/>
                    <a:pt x="f25" y="f21"/>
                  </a:cubicBezTo>
                  <a:cubicBezTo>
                    <a:pt x="f26" y="f27"/>
                    <a:pt x="f8"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1028">
              <a:extLst>
                <a:ext uri="{FF2B5EF4-FFF2-40B4-BE49-F238E27FC236}">
                  <a16:creationId xmlns:a16="http://schemas.microsoft.com/office/drawing/2014/main" id="{F8E4B50C-D4D9-9489-BA42-0EBC48EAEDF8}"/>
                </a:ext>
              </a:extLst>
            </p:cNvPr>
            <p:cNvSpPr/>
            <p:nvPr/>
          </p:nvSpPr>
          <p:spPr>
            <a:xfrm>
              <a:off x="9445907" y="5921508"/>
              <a:ext cx="44448" cy="14730"/>
            </a:xfrm>
            <a:custGeom>
              <a:avLst/>
              <a:gdLst>
                <a:gd name="f0" fmla="val 10800000"/>
                <a:gd name="f1" fmla="val 5400000"/>
                <a:gd name="f2" fmla="val 180"/>
                <a:gd name="f3" fmla="val w"/>
                <a:gd name="f4" fmla="val h"/>
                <a:gd name="f5" fmla="val 0"/>
                <a:gd name="f6" fmla="val 46892"/>
                <a:gd name="f7" fmla="val 14735"/>
                <a:gd name="f8" fmla="val 39523"/>
                <a:gd name="f9" fmla="val 7368"/>
                <a:gd name="f10" fmla="val 3298"/>
                <a:gd name="f11" fmla="val 42819"/>
                <a:gd name="f12" fmla="+- 0 0 -90"/>
                <a:gd name="f13" fmla="*/ f3 1 46892"/>
                <a:gd name="f14" fmla="*/ f4 1 14735"/>
                <a:gd name="f15" fmla="val f5"/>
                <a:gd name="f16" fmla="val f6"/>
                <a:gd name="f17" fmla="val f7"/>
                <a:gd name="f18" fmla="*/ f12 f0 1"/>
                <a:gd name="f19" fmla="+- f17 0 f15"/>
                <a:gd name="f20" fmla="+- f16 0 f15"/>
                <a:gd name="f21" fmla="*/ f18 1 f2"/>
                <a:gd name="f22" fmla="*/ f20 1 46892"/>
                <a:gd name="f23" fmla="*/ f19 1 14735"/>
                <a:gd name="f24" fmla="*/ 39523 f20 1"/>
                <a:gd name="f25" fmla="*/ 14735 f19 1"/>
                <a:gd name="f26" fmla="*/ 7368 f19 1"/>
                <a:gd name="f27" fmla="*/ 46892 f20 1"/>
                <a:gd name="f28" fmla="*/ 0 f19 1"/>
                <a:gd name="f29" fmla="*/ 0 f20 1"/>
                <a:gd name="f30" fmla="+- f21 0 f1"/>
                <a:gd name="f31" fmla="*/ f24 1 46892"/>
                <a:gd name="f32" fmla="*/ f25 1 14735"/>
                <a:gd name="f33" fmla="*/ f26 1 14735"/>
                <a:gd name="f34" fmla="*/ f27 1 46892"/>
                <a:gd name="f35" fmla="*/ f28 1 14735"/>
                <a:gd name="f36" fmla="*/ f29 1 46892"/>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5"/>
                </a:cxn>
                <a:cxn ang="f30">
                  <a:pos x="f56" y="f55"/>
                </a:cxn>
                <a:cxn ang="f30">
                  <a:pos x="f56" y="f52"/>
                </a:cxn>
              </a:cxnLst>
              <a:rect l="f47" t="f50" r="f48" b="f49"/>
              <a:pathLst>
                <a:path w="46892" h="14735">
                  <a:moveTo>
                    <a:pt x="f8" y="f7"/>
                  </a:moveTo>
                  <a:lnTo>
                    <a:pt x="f8" y="f9"/>
                  </a:lnTo>
                  <a:cubicBezTo>
                    <a:pt x="f8" y="f10"/>
                    <a:pt x="f11"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1029">
              <a:extLst>
                <a:ext uri="{FF2B5EF4-FFF2-40B4-BE49-F238E27FC236}">
                  <a16:creationId xmlns:a16="http://schemas.microsoft.com/office/drawing/2014/main" id="{7CA6B2DC-28FB-3ED0-D555-D4E1579B2F13}"/>
                </a:ext>
              </a:extLst>
            </p:cNvPr>
            <p:cNvSpPr/>
            <p:nvPr/>
          </p:nvSpPr>
          <p:spPr>
            <a:xfrm>
              <a:off x="9173873" y="5922312"/>
              <a:ext cx="4700" cy="13395"/>
            </a:xfrm>
            <a:custGeom>
              <a:avLst/>
              <a:gdLst>
                <a:gd name="f0" fmla="val 10800000"/>
                <a:gd name="f1" fmla="val 5400000"/>
                <a:gd name="f2" fmla="val 180"/>
                <a:gd name="f3" fmla="val w"/>
                <a:gd name="f4" fmla="val h"/>
                <a:gd name="f5" fmla="val 0"/>
                <a:gd name="f6" fmla="val 4957"/>
                <a:gd name="f7" fmla="val 13395"/>
                <a:gd name="f8" fmla="val 6564"/>
                <a:gd name="f9" fmla="val 14"/>
                <a:gd name="f10" fmla="val 9669"/>
                <a:gd name="f11" fmla="val 2010"/>
                <a:gd name="f12" fmla="val 12418"/>
                <a:gd name="f13" fmla="val 13396"/>
                <a:gd name="f14" fmla="val 2144"/>
                <a:gd name="f15" fmla="val 1006"/>
                <a:gd name="f16" fmla="val 201"/>
                <a:gd name="f17" fmla="val 3585"/>
                <a:gd name="f18" fmla="+- 0 0 -90"/>
                <a:gd name="f19" fmla="*/ f3 1 4957"/>
                <a:gd name="f20" fmla="*/ f4 1 13395"/>
                <a:gd name="f21" fmla="val f5"/>
                <a:gd name="f22" fmla="val f6"/>
                <a:gd name="f23" fmla="val f7"/>
                <a:gd name="f24" fmla="*/ f18 f0 1"/>
                <a:gd name="f25" fmla="+- f23 0 f21"/>
                <a:gd name="f26" fmla="+- f22 0 f21"/>
                <a:gd name="f27" fmla="*/ f24 1 f2"/>
                <a:gd name="f28" fmla="*/ f26 1 4957"/>
                <a:gd name="f29" fmla="*/ f25 1 13395"/>
                <a:gd name="f30" fmla="*/ 0 f26 1"/>
                <a:gd name="f31" fmla="*/ 6564 f25 1"/>
                <a:gd name="f32" fmla="*/ 4957 f26 1"/>
                <a:gd name="f33" fmla="*/ 13396 f25 1"/>
                <a:gd name="f34" fmla="*/ 0 f25 1"/>
                <a:gd name="f35" fmla="+- f27 0 f1"/>
                <a:gd name="f36" fmla="*/ f30 1 4957"/>
                <a:gd name="f37" fmla="*/ f31 1 13395"/>
                <a:gd name="f38" fmla="*/ f32 1 4957"/>
                <a:gd name="f39" fmla="*/ f33 1 13395"/>
                <a:gd name="f40" fmla="*/ f34 1 13395"/>
                <a:gd name="f41" fmla="*/ f21 1 f28"/>
                <a:gd name="f42" fmla="*/ f22 1 f28"/>
                <a:gd name="f43" fmla="*/ f21 1 f29"/>
                <a:gd name="f44" fmla="*/ f23 1 f29"/>
                <a:gd name="f45" fmla="*/ f36 1 f28"/>
                <a:gd name="f46" fmla="*/ f37 1 f29"/>
                <a:gd name="f47" fmla="*/ f38 1 f28"/>
                <a:gd name="f48" fmla="*/ f39 1 f29"/>
                <a:gd name="f49" fmla="*/ f40 1 f29"/>
                <a:gd name="f50" fmla="*/ f41 f19 1"/>
                <a:gd name="f51" fmla="*/ f42 f19 1"/>
                <a:gd name="f52" fmla="*/ f44 f20 1"/>
                <a:gd name="f53" fmla="*/ f43 f20 1"/>
                <a:gd name="f54" fmla="*/ f45 f19 1"/>
                <a:gd name="f55" fmla="*/ f46 f20 1"/>
                <a:gd name="f56" fmla="*/ f47 f19 1"/>
                <a:gd name="f57" fmla="*/ f48 f20 1"/>
                <a:gd name="f58" fmla="*/ f49 f20 1"/>
              </a:gdLst>
              <a:ahLst/>
              <a:cxnLst>
                <a:cxn ang="3cd4">
                  <a:pos x="hc" y="t"/>
                </a:cxn>
                <a:cxn ang="0">
                  <a:pos x="r" y="vc"/>
                </a:cxn>
                <a:cxn ang="cd4">
                  <a:pos x="hc" y="b"/>
                </a:cxn>
                <a:cxn ang="cd2">
                  <a:pos x="l" y="vc"/>
                </a:cxn>
                <a:cxn ang="f35">
                  <a:pos x="f54" y="f55"/>
                </a:cxn>
                <a:cxn ang="f35">
                  <a:pos x="f56" y="f57"/>
                </a:cxn>
                <a:cxn ang="f35">
                  <a:pos x="f56" y="f58"/>
                </a:cxn>
                <a:cxn ang="f35">
                  <a:pos x="f54" y="f55"/>
                </a:cxn>
              </a:cxnLst>
              <a:rect l="f50" t="f53" r="f51" b="f52"/>
              <a:pathLst>
                <a:path w="4957" h="13395">
                  <a:moveTo>
                    <a:pt x="f5" y="f8"/>
                  </a:moveTo>
                  <a:cubicBezTo>
                    <a:pt x="f9" y="f10"/>
                    <a:pt x="f11" y="f12"/>
                    <a:pt x="f6" y="f13"/>
                  </a:cubicBezTo>
                  <a:lnTo>
                    <a:pt x="f6" y="f5"/>
                  </a:lnTo>
                  <a:cubicBezTo>
                    <a:pt x="f14" y="f15"/>
                    <a:pt x="f16"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1030">
              <a:extLst>
                <a:ext uri="{FF2B5EF4-FFF2-40B4-BE49-F238E27FC236}">
                  <a16:creationId xmlns:a16="http://schemas.microsoft.com/office/drawing/2014/main" id="{4748DF96-53D2-7E70-C29B-87106D736624}"/>
                </a:ext>
              </a:extLst>
            </p:cNvPr>
            <p:cNvSpPr/>
            <p:nvPr/>
          </p:nvSpPr>
          <p:spPr>
            <a:xfrm>
              <a:off x="5493075" y="6489615"/>
              <a:ext cx="41276" cy="6693"/>
            </a:xfrm>
            <a:custGeom>
              <a:avLst/>
              <a:gdLst>
                <a:gd name="f0" fmla="val 10800000"/>
                <a:gd name="f1" fmla="val 5400000"/>
                <a:gd name="f2" fmla="val 180"/>
                <a:gd name="f3" fmla="val w"/>
                <a:gd name="f4" fmla="val h"/>
                <a:gd name="f5" fmla="val 0"/>
                <a:gd name="f6" fmla="val 43542"/>
                <a:gd name="f7" fmla="val 6697"/>
                <a:gd name="f8" fmla="val 8441"/>
                <a:gd name="f9" fmla="val 6698"/>
                <a:gd name="f10" fmla="val 36308"/>
                <a:gd name="f11" fmla="val 36656"/>
                <a:gd name="f12" fmla="val 2947"/>
                <a:gd name="f13" fmla="val 39778"/>
                <a:gd name="f14" fmla="val 54"/>
                <a:gd name="f15" fmla="val 43543"/>
                <a:gd name="f16" fmla="val 1340"/>
                <a:gd name="f17" fmla="val 1474"/>
                <a:gd name="f18" fmla="val 5171"/>
                <a:gd name="f19" fmla="val 121"/>
                <a:gd name="f20" fmla="val 8173"/>
                <a:gd name="f21" fmla="val 3014"/>
                <a:gd name="f22" fmla="+- 0 0 -90"/>
                <a:gd name="f23" fmla="*/ f3 1 43542"/>
                <a:gd name="f24" fmla="*/ f4 1 6697"/>
                <a:gd name="f25" fmla="val f5"/>
                <a:gd name="f26" fmla="val f6"/>
                <a:gd name="f27" fmla="val f7"/>
                <a:gd name="f28" fmla="*/ f22 f0 1"/>
                <a:gd name="f29" fmla="+- f27 0 f25"/>
                <a:gd name="f30" fmla="+- f26 0 f25"/>
                <a:gd name="f31" fmla="*/ f28 1 f2"/>
                <a:gd name="f32" fmla="*/ f30 1 43542"/>
                <a:gd name="f33" fmla="*/ f29 1 6697"/>
                <a:gd name="f34" fmla="*/ 8441 f30 1"/>
                <a:gd name="f35" fmla="*/ 6698 f29 1"/>
                <a:gd name="f36" fmla="*/ 36308 f30 1"/>
                <a:gd name="f37" fmla="*/ 43543 f30 1"/>
                <a:gd name="f38" fmla="*/ 0 f29 1"/>
                <a:gd name="f39" fmla="*/ 1340 f30 1"/>
                <a:gd name="f40" fmla="*/ 0 f30 1"/>
                <a:gd name="f41" fmla="*/ 1474 f30 1"/>
                <a:gd name="f42" fmla="+- f31 0 f1"/>
                <a:gd name="f43" fmla="*/ f34 1 43542"/>
                <a:gd name="f44" fmla="*/ f35 1 6697"/>
                <a:gd name="f45" fmla="*/ f36 1 43542"/>
                <a:gd name="f46" fmla="*/ f37 1 43542"/>
                <a:gd name="f47" fmla="*/ f38 1 6697"/>
                <a:gd name="f48" fmla="*/ f39 1 43542"/>
                <a:gd name="f49" fmla="*/ f40 1 43542"/>
                <a:gd name="f50" fmla="*/ f41 1 43542"/>
                <a:gd name="f51" fmla="*/ f25 1 f32"/>
                <a:gd name="f52" fmla="*/ f26 1 f32"/>
                <a:gd name="f53" fmla="*/ f25 1 f33"/>
                <a:gd name="f54" fmla="*/ f27 1 f33"/>
                <a:gd name="f55" fmla="*/ f43 1 f32"/>
                <a:gd name="f56" fmla="*/ f44 1 f33"/>
                <a:gd name="f57" fmla="*/ f45 1 f32"/>
                <a:gd name="f58" fmla="*/ f46 1 f32"/>
                <a:gd name="f59" fmla="*/ f47 1 f33"/>
                <a:gd name="f60" fmla="*/ f48 1 f32"/>
                <a:gd name="f61" fmla="*/ f49 1 f32"/>
                <a:gd name="f62" fmla="*/ f50 1 f32"/>
                <a:gd name="f63" fmla="*/ f51 f23 1"/>
                <a:gd name="f64" fmla="*/ f52 f23 1"/>
                <a:gd name="f65" fmla="*/ f54 f24 1"/>
                <a:gd name="f66" fmla="*/ f53 f24 1"/>
                <a:gd name="f67" fmla="*/ f55 f23 1"/>
                <a:gd name="f68" fmla="*/ f56 f24 1"/>
                <a:gd name="f69" fmla="*/ f57 f23 1"/>
                <a:gd name="f70" fmla="*/ f58 f23 1"/>
                <a:gd name="f71" fmla="*/ f59 f24 1"/>
                <a:gd name="f72" fmla="*/ f60 f23 1"/>
                <a:gd name="f73" fmla="*/ f61 f23 1"/>
                <a:gd name="f74" fmla="*/ f62 f23 1"/>
              </a:gdLst>
              <a:ahLst/>
              <a:cxnLst>
                <a:cxn ang="3cd4">
                  <a:pos x="hc" y="t"/>
                </a:cxn>
                <a:cxn ang="0">
                  <a:pos x="r" y="vc"/>
                </a:cxn>
                <a:cxn ang="cd4">
                  <a:pos x="hc" y="b"/>
                </a:cxn>
                <a:cxn ang="cd2">
                  <a:pos x="l" y="vc"/>
                </a:cxn>
                <a:cxn ang="f42">
                  <a:pos x="f67" y="f68"/>
                </a:cxn>
                <a:cxn ang="f42">
                  <a:pos x="f69" y="f68"/>
                </a:cxn>
                <a:cxn ang="f42">
                  <a:pos x="f70" y="f71"/>
                </a:cxn>
                <a:cxn ang="f42">
                  <a:pos x="f70" y="f71"/>
                </a:cxn>
                <a:cxn ang="f42">
                  <a:pos x="f72" y="f71"/>
                </a:cxn>
                <a:cxn ang="f42">
                  <a:pos x="f73" y="f71"/>
                </a:cxn>
                <a:cxn ang="f42">
                  <a:pos x="f74" y="f71"/>
                </a:cxn>
                <a:cxn ang="f42">
                  <a:pos x="f67" y="f68"/>
                </a:cxn>
              </a:cxnLst>
              <a:rect l="f63" t="f66" r="f64" b="f65"/>
              <a:pathLst>
                <a:path w="43542" h="6697">
                  <a:moveTo>
                    <a:pt x="f8" y="f9"/>
                  </a:moveTo>
                  <a:lnTo>
                    <a:pt x="f10" y="f9"/>
                  </a:lnTo>
                  <a:cubicBezTo>
                    <a:pt x="f11" y="f12"/>
                    <a:pt x="f13" y="f14"/>
                    <a:pt x="f15" y="f5"/>
                  </a:cubicBezTo>
                  <a:lnTo>
                    <a:pt x="f15" y="f5"/>
                  </a:lnTo>
                  <a:lnTo>
                    <a:pt x="f16" y="f5"/>
                  </a:lnTo>
                  <a:lnTo>
                    <a:pt x="f5" y="f5"/>
                  </a:ln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1031">
              <a:extLst>
                <a:ext uri="{FF2B5EF4-FFF2-40B4-BE49-F238E27FC236}">
                  <a16:creationId xmlns:a16="http://schemas.microsoft.com/office/drawing/2014/main" id="{F2D21A6E-FF10-3D12-067B-85F4D77F0047}"/>
                </a:ext>
              </a:extLst>
            </p:cNvPr>
            <p:cNvSpPr/>
            <p:nvPr/>
          </p:nvSpPr>
          <p:spPr>
            <a:xfrm>
              <a:off x="5501332" y="6498329"/>
              <a:ext cx="33147" cy="6025"/>
            </a:xfrm>
            <a:custGeom>
              <a:avLst/>
              <a:gdLst>
                <a:gd name="f0" fmla="val 10800000"/>
                <a:gd name="f1" fmla="val 5400000"/>
                <a:gd name="f2" fmla="val 180"/>
                <a:gd name="f3" fmla="val w"/>
                <a:gd name="f4" fmla="val h"/>
                <a:gd name="f5" fmla="val 0"/>
                <a:gd name="f6" fmla="val 34968"/>
                <a:gd name="f7" fmla="val 6028"/>
                <a:gd name="f8" fmla="val 34834"/>
                <a:gd name="f9" fmla="val 5492"/>
                <a:gd name="f10" fmla="val 31565"/>
                <a:gd name="f11" fmla="val 5372"/>
                <a:gd name="f12" fmla="val 28738"/>
                <a:gd name="f13" fmla="val 3148"/>
                <a:gd name="f14" fmla="val 27868"/>
                <a:gd name="f15" fmla="+- 0 0 -90"/>
                <a:gd name="f16" fmla="*/ f3 1 34968"/>
                <a:gd name="f17" fmla="*/ f4 1 6028"/>
                <a:gd name="f18" fmla="val f5"/>
                <a:gd name="f19" fmla="val f6"/>
                <a:gd name="f20" fmla="val f7"/>
                <a:gd name="f21" fmla="*/ f15 f0 1"/>
                <a:gd name="f22" fmla="+- f20 0 f18"/>
                <a:gd name="f23" fmla="+- f19 0 f18"/>
                <a:gd name="f24" fmla="*/ f21 1 f2"/>
                <a:gd name="f25" fmla="*/ f23 1 34968"/>
                <a:gd name="f26" fmla="*/ f22 1 6028"/>
                <a:gd name="f27" fmla="*/ 34834 f23 1"/>
                <a:gd name="f28" fmla="*/ 5492 f22 1"/>
                <a:gd name="f29" fmla="*/ 27868 f23 1"/>
                <a:gd name="f30" fmla="*/ 0 f22 1"/>
                <a:gd name="f31" fmla="*/ 0 f23 1"/>
                <a:gd name="f32" fmla="*/ 6028 f22 1"/>
                <a:gd name="f33" fmla="*/ 34968 f23 1"/>
                <a:gd name="f34" fmla="+- f24 0 f1"/>
                <a:gd name="f35" fmla="*/ f27 1 34968"/>
                <a:gd name="f36" fmla="*/ f28 1 6028"/>
                <a:gd name="f37" fmla="*/ f29 1 34968"/>
                <a:gd name="f38" fmla="*/ f30 1 6028"/>
                <a:gd name="f39" fmla="*/ f31 1 34968"/>
                <a:gd name="f40" fmla="*/ f32 1 6028"/>
                <a:gd name="f41" fmla="*/ f33 1 34968"/>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9" y="f60"/>
                </a:cxn>
                <a:cxn ang="f34">
                  <a:pos x="f61" y="f60"/>
                </a:cxn>
                <a:cxn ang="f34">
                  <a:pos x="f61" y="f62"/>
                </a:cxn>
                <a:cxn ang="f34">
                  <a:pos x="f63" y="f62"/>
                </a:cxn>
              </a:cxnLst>
              <a:rect l="f53" t="f56" r="f54" b="f55"/>
              <a:pathLst>
                <a:path w="34968" h="6028">
                  <a:moveTo>
                    <a:pt x="f8" y="f9"/>
                  </a:moveTo>
                  <a:cubicBezTo>
                    <a:pt x="f10" y="f11"/>
                    <a:pt x="f12" y="f13"/>
                    <a:pt x="f14" y="f5"/>
                  </a:cubicBezTo>
                  <a:lnTo>
                    <a:pt x="f5" y="f5"/>
                  </a:ln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1032">
              <a:extLst>
                <a:ext uri="{FF2B5EF4-FFF2-40B4-BE49-F238E27FC236}">
                  <a16:creationId xmlns:a16="http://schemas.microsoft.com/office/drawing/2014/main" id="{0DDF1C2A-76B8-7FEC-D4F4-D9948F2D9724}"/>
                </a:ext>
              </a:extLst>
            </p:cNvPr>
            <p:cNvSpPr/>
            <p:nvPr/>
          </p:nvSpPr>
          <p:spPr>
            <a:xfrm>
              <a:off x="5879025" y="6497927"/>
              <a:ext cx="22101" cy="5897"/>
            </a:xfrm>
            <a:custGeom>
              <a:avLst/>
              <a:gdLst>
                <a:gd name="f0" fmla="val 10800000"/>
                <a:gd name="f1" fmla="val 5400000"/>
                <a:gd name="f2" fmla="val 180"/>
                <a:gd name="f3" fmla="val w"/>
                <a:gd name="f4" fmla="val h"/>
                <a:gd name="f5" fmla="val 0"/>
                <a:gd name="f6" fmla="val 23311"/>
                <a:gd name="f7" fmla="val 5894"/>
                <a:gd name="f8" fmla="val 23312"/>
                <a:gd name="f9" fmla="val 402"/>
                <a:gd name="f10" fmla="+- 0 0 -90"/>
                <a:gd name="f11" fmla="*/ f3 1 23311"/>
                <a:gd name="f12" fmla="*/ f4 1 5894"/>
                <a:gd name="f13" fmla="val f5"/>
                <a:gd name="f14" fmla="val f6"/>
                <a:gd name="f15" fmla="val f7"/>
                <a:gd name="f16" fmla="*/ f10 f0 1"/>
                <a:gd name="f17" fmla="+- f15 0 f13"/>
                <a:gd name="f18" fmla="+- f14 0 f13"/>
                <a:gd name="f19" fmla="*/ f16 1 f2"/>
                <a:gd name="f20" fmla="*/ f18 1 23311"/>
                <a:gd name="f21" fmla="*/ f17 1 5894"/>
                <a:gd name="f22" fmla="*/ 0 f18 1"/>
                <a:gd name="f23" fmla="*/ 5894 f17 1"/>
                <a:gd name="f24" fmla="*/ 23312 f18 1"/>
                <a:gd name="f25" fmla="*/ 0 f17 1"/>
                <a:gd name="f26" fmla="*/ 402 f17 1"/>
                <a:gd name="f27" fmla="+- f19 0 f1"/>
                <a:gd name="f28" fmla="*/ f22 1 23311"/>
                <a:gd name="f29" fmla="*/ f23 1 5894"/>
                <a:gd name="f30" fmla="*/ f24 1 23311"/>
                <a:gd name="f31" fmla="*/ f25 1 5894"/>
                <a:gd name="f32" fmla="*/ f26 1 5894"/>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7"/>
                </a:cxn>
                <a:cxn ang="f27">
                  <a:pos x="f48" y="f49"/>
                </a:cxn>
                <a:cxn ang="f27">
                  <a:pos x="f46" y="f50"/>
                </a:cxn>
                <a:cxn ang="f27">
                  <a:pos x="f46" y="f47"/>
                </a:cxn>
              </a:cxnLst>
              <a:rect l="f42" t="f45" r="f43" b="f44"/>
              <a:pathLst>
                <a:path w="23311" h="5894">
                  <a:moveTo>
                    <a:pt x="f5" y="f7"/>
                  </a:moveTo>
                  <a:lnTo>
                    <a:pt x="f8" y="f7"/>
                  </a:lnTo>
                  <a:lnTo>
                    <a:pt x="f8" y="f5"/>
                  </a:lnTo>
                  <a:lnTo>
                    <a:pt x="f5" y="f9"/>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1033">
              <a:extLst>
                <a:ext uri="{FF2B5EF4-FFF2-40B4-BE49-F238E27FC236}">
                  <a16:creationId xmlns:a16="http://schemas.microsoft.com/office/drawing/2014/main" id="{74E0AFA5-D63B-C2EB-847B-EE1765762A51}"/>
                </a:ext>
              </a:extLst>
            </p:cNvPr>
            <p:cNvSpPr/>
            <p:nvPr/>
          </p:nvSpPr>
          <p:spPr>
            <a:xfrm>
              <a:off x="5527749" y="6498329"/>
              <a:ext cx="349501" cy="5495"/>
            </a:xfrm>
            <a:custGeom>
              <a:avLst/>
              <a:gdLst>
                <a:gd name="f0" fmla="val 10800000"/>
                <a:gd name="f1" fmla="val 5400000"/>
                <a:gd name="f2" fmla="val 180"/>
                <a:gd name="f3" fmla="val w"/>
                <a:gd name="f4" fmla="val h"/>
                <a:gd name="f5" fmla="val 0"/>
                <a:gd name="f6" fmla="val 368706"/>
                <a:gd name="f7" fmla="val 5492"/>
                <a:gd name="f8" fmla="val 871"/>
                <a:gd name="f9" fmla="val 3148"/>
                <a:gd name="f10" fmla="val 3698"/>
                <a:gd name="f11" fmla="val 5372"/>
                <a:gd name="f12" fmla="val 6967"/>
                <a:gd name="f13" fmla="+- 0 0 -90"/>
                <a:gd name="f14" fmla="*/ f3 1 368706"/>
                <a:gd name="f15" fmla="*/ f4 1 5492"/>
                <a:gd name="f16" fmla="val f5"/>
                <a:gd name="f17" fmla="val f6"/>
                <a:gd name="f18" fmla="val f7"/>
                <a:gd name="f19" fmla="*/ f13 f0 1"/>
                <a:gd name="f20" fmla="+- f18 0 f16"/>
                <a:gd name="f21" fmla="+- f17 0 f16"/>
                <a:gd name="f22" fmla="*/ f19 1 f2"/>
                <a:gd name="f23" fmla="*/ f21 1 368706"/>
                <a:gd name="f24" fmla="*/ f20 1 5492"/>
                <a:gd name="f25" fmla="*/ 0 f21 1"/>
                <a:gd name="f26" fmla="*/ 0 f20 1"/>
                <a:gd name="f27" fmla="*/ 6967 f21 1"/>
                <a:gd name="f28" fmla="*/ 5492 f20 1"/>
                <a:gd name="f29" fmla="*/ 368706 f21 1"/>
                <a:gd name="f30" fmla="+- f22 0 f1"/>
                <a:gd name="f31" fmla="*/ f25 1 368706"/>
                <a:gd name="f32" fmla="*/ f26 1 5492"/>
                <a:gd name="f33" fmla="*/ f27 1 368706"/>
                <a:gd name="f34" fmla="*/ f28 1 5492"/>
                <a:gd name="f35" fmla="*/ f29 1 368706"/>
                <a:gd name="f36" fmla="*/ f16 1 f23"/>
                <a:gd name="f37" fmla="*/ f17 1 f23"/>
                <a:gd name="f38" fmla="*/ f16 1 f24"/>
                <a:gd name="f39" fmla="*/ f18 1 f24"/>
                <a:gd name="f40" fmla="*/ f31 1 f23"/>
                <a:gd name="f41" fmla="*/ f32 1 f24"/>
                <a:gd name="f42" fmla="*/ f33 1 f23"/>
                <a:gd name="f43" fmla="*/ f34 1 f24"/>
                <a:gd name="f44" fmla="*/ f35 1 f23"/>
                <a:gd name="f45" fmla="*/ f36 f14 1"/>
                <a:gd name="f46" fmla="*/ f37 f14 1"/>
                <a:gd name="f47" fmla="*/ f39 f15 1"/>
                <a:gd name="f48" fmla="*/ f38 f15 1"/>
                <a:gd name="f49" fmla="*/ f40 f14 1"/>
                <a:gd name="f50" fmla="*/ f41 f15 1"/>
                <a:gd name="f51" fmla="*/ f42 f14 1"/>
                <a:gd name="f52" fmla="*/ f43 f15 1"/>
                <a:gd name="f53" fmla="*/ f44 f14 1"/>
              </a:gdLst>
              <a:ahLst/>
              <a:cxnLst>
                <a:cxn ang="3cd4">
                  <a:pos x="hc" y="t"/>
                </a:cxn>
                <a:cxn ang="0">
                  <a:pos x="r" y="vc"/>
                </a:cxn>
                <a:cxn ang="cd4">
                  <a:pos x="hc" y="b"/>
                </a:cxn>
                <a:cxn ang="cd2">
                  <a:pos x="l" y="vc"/>
                </a:cxn>
                <a:cxn ang="f30">
                  <a:pos x="f49" y="f50"/>
                </a:cxn>
                <a:cxn ang="f30">
                  <a:pos x="f51" y="f52"/>
                </a:cxn>
                <a:cxn ang="f30">
                  <a:pos x="f53" y="f52"/>
                </a:cxn>
                <a:cxn ang="f30">
                  <a:pos x="f53" y="f50"/>
                </a:cxn>
              </a:cxnLst>
              <a:rect l="f45" t="f48" r="f46" b="f47"/>
              <a:pathLst>
                <a:path w="368706" h="5492">
                  <a:moveTo>
                    <a:pt x="f5" y="f5"/>
                  </a:moveTo>
                  <a:cubicBezTo>
                    <a:pt x="f8" y="f9"/>
                    <a:pt x="f10" y="f11"/>
                    <a:pt x="f12" y="f7"/>
                  </a:cubicBez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1034">
              <a:extLst>
                <a:ext uri="{FF2B5EF4-FFF2-40B4-BE49-F238E27FC236}">
                  <a16:creationId xmlns:a16="http://schemas.microsoft.com/office/drawing/2014/main" id="{9303A1BA-E5F8-3045-D63B-99572220D74F}"/>
                </a:ext>
              </a:extLst>
            </p:cNvPr>
            <p:cNvSpPr/>
            <p:nvPr/>
          </p:nvSpPr>
          <p:spPr>
            <a:xfrm>
              <a:off x="5527493" y="6490155"/>
              <a:ext cx="380609" cy="6163"/>
            </a:xfrm>
            <a:custGeom>
              <a:avLst/>
              <a:gdLst>
                <a:gd name="f0" fmla="val 10800000"/>
                <a:gd name="f1" fmla="val 5400000"/>
                <a:gd name="f2" fmla="val 180"/>
                <a:gd name="f3" fmla="val w"/>
                <a:gd name="f4" fmla="val h"/>
                <a:gd name="f5" fmla="val 0"/>
                <a:gd name="f6" fmla="val 401530"/>
                <a:gd name="f7" fmla="val 6162"/>
                <a:gd name="f8" fmla="val 369510"/>
                <a:gd name="f9" fmla="val 394296"/>
                <a:gd name="f10" fmla="val 394885"/>
                <a:gd name="f11" fmla="val 2626"/>
                <a:gd name="f12" fmla="val 397940"/>
                <a:gd name="f13" fmla="val 13"/>
                <a:gd name="f14" fmla="val 401531"/>
                <a:gd name="f15" fmla="val 7235"/>
                <a:gd name="f16" fmla="val 3644"/>
                <a:gd name="f17" fmla="val 590"/>
                <a:gd name="f18" fmla="+- 0 0 -90"/>
                <a:gd name="f19" fmla="*/ f3 1 401530"/>
                <a:gd name="f20" fmla="*/ f4 1 6162"/>
                <a:gd name="f21" fmla="val f5"/>
                <a:gd name="f22" fmla="val f6"/>
                <a:gd name="f23" fmla="val f7"/>
                <a:gd name="f24" fmla="*/ f18 f0 1"/>
                <a:gd name="f25" fmla="+- f23 0 f21"/>
                <a:gd name="f26" fmla="+- f22 0 f21"/>
                <a:gd name="f27" fmla="*/ f24 1 f2"/>
                <a:gd name="f28" fmla="*/ f26 1 401530"/>
                <a:gd name="f29" fmla="*/ f25 1 6162"/>
                <a:gd name="f30" fmla="*/ 0 f26 1"/>
                <a:gd name="f31" fmla="*/ 6162 f25 1"/>
                <a:gd name="f32" fmla="*/ 369510 f26 1"/>
                <a:gd name="f33" fmla="*/ 394296 f26 1"/>
                <a:gd name="f34" fmla="*/ 401531 f26 1"/>
                <a:gd name="f35" fmla="*/ 0 f25 1"/>
                <a:gd name="f36" fmla="*/ 7235 f26 1"/>
                <a:gd name="f37" fmla="+- f27 0 f1"/>
                <a:gd name="f38" fmla="*/ f30 1 401530"/>
                <a:gd name="f39" fmla="*/ f31 1 6162"/>
                <a:gd name="f40" fmla="*/ f32 1 401530"/>
                <a:gd name="f41" fmla="*/ f33 1 401530"/>
                <a:gd name="f42" fmla="*/ f34 1 401530"/>
                <a:gd name="f43" fmla="*/ f35 1 6162"/>
                <a:gd name="f44" fmla="*/ f36 1 401530"/>
                <a:gd name="f45" fmla="*/ f21 1 f28"/>
                <a:gd name="f46" fmla="*/ f22 1 f28"/>
                <a:gd name="f47" fmla="*/ f21 1 f29"/>
                <a:gd name="f48" fmla="*/ f23 1 f29"/>
                <a:gd name="f49" fmla="*/ f38 1 f28"/>
                <a:gd name="f50" fmla="*/ f39 1 f29"/>
                <a:gd name="f51" fmla="*/ f40 1 f28"/>
                <a:gd name="f52" fmla="*/ f41 1 f28"/>
                <a:gd name="f53" fmla="*/ f42 1 f28"/>
                <a:gd name="f54" fmla="*/ f43 1 f29"/>
                <a:gd name="f55" fmla="*/ f44 1 f28"/>
                <a:gd name="f56" fmla="*/ f45 f19 1"/>
                <a:gd name="f57" fmla="*/ f46 f19 1"/>
                <a:gd name="f58" fmla="*/ f48 f20 1"/>
                <a:gd name="f59" fmla="*/ f47 f20 1"/>
                <a:gd name="f60" fmla="*/ f49 f19 1"/>
                <a:gd name="f61" fmla="*/ f50 f20 1"/>
                <a:gd name="f62" fmla="*/ f51 f19 1"/>
                <a:gd name="f63" fmla="*/ f52 f19 1"/>
                <a:gd name="f64" fmla="*/ f53 f19 1"/>
                <a:gd name="f65" fmla="*/ f54 f20 1"/>
                <a:gd name="f66" fmla="*/ f55 f19 1"/>
              </a:gdLst>
              <a:ahLst/>
              <a:cxnLst>
                <a:cxn ang="3cd4">
                  <a:pos x="hc" y="t"/>
                </a:cxn>
                <a:cxn ang="0">
                  <a:pos x="r" y="vc"/>
                </a:cxn>
                <a:cxn ang="cd4">
                  <a:pos x="hc" y="b"/>
                </a:cxn>
                <a:cxn ang="cd2">
                  <a:pos x="l" y="vc"/>
                </a:cxn>
                <a:cxn ang="f37">
                  <a:pos x="f60" y="f61"/>
                </a:cxn>
                <a:cxn ang="f37">
                  <a:pos x="f62" y="f61"/>
                </a:cxn>
                <a:cxn ang="f37">
                  <a:pos x="f63" y="f61"/>
                </a:cxn>
                <a:cxn ang="f37">
                  <a:pos x="f64" y="f65"/>
                </a:cxn>
                <a:cxn ang="f37">
                  <a:pos x="f66" y="f65"/>
                </a:cxn>
                <a:cxn ang="f37">
                  <a:pos x="f60" y="f61"/>
                </a:cxn>
              </a:cxnLst>
              <a:rect l="f56" t="f59" r="f57" b="f58"/>
              <a:pathLst>
                <a:path w="401530" h="6162">
                  <a:moveTo>
                    <a:pt x="f5" y="f7"/>
                  </a:moveTo>
                  <a:lnTo>
                    <a:pt x="f8" y="f7"/>
                  </a:lnTo>
                  <a:lnTo>
                    <a:pt x="f9" y="f7"/>
                  </a:lnTo>
                  <a:cubicBezTo>
                    <a:pt x="f10" y="f11"/>
                    <a:pt x="f12" y="f13"/>
                    <a:pt x="f14" y="f5"/>
                  </a:cubicBezTo>
                  <a:lnTo>
                    <a:pt x="f15" y="f5"/>
                  </a:lnTo>
                  <a:cubicBezTo>
                    <a:pt x="f16" y="f13"/>
                    <a:pt x="f17"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1035">
              <a:extLst>
                <a:ext uri="{FF2B5EF4-FFF2-40B4-BE49-F238E27FC236}">
                  <a16:creationId xmlns:a16="http://schemas.microsoft.com/office/drawing/2014/main" id="{88488671-5704-0314-D98C-DD9183478789}"/>
                </a:ext>
              </a:extLst>
            </p:cNvPr>
            <p:cNvSpPr/>
            <p:nvPr/>
          </p:nvSpPr>
          <p:spPr>
            <a:xfrm>
              <a:off x="5877626" y="6494873"/>
              <a:ext cx="23490" cy="3456"/>
            </a:xfrm>
            <a:custGeom>
              <a:avLst/>
              <a:gdLst>
                <a:gd name="f0" fmla="val 10800000"/>
                <a:gd name="f1" fmla="val 5400000"/>
                <a:gd name="f2" fmla="val 180"/>
                <a:gd name="f3" fmla="val w"/>
                <a:gd name="f4" fmla="val h"/>
                <a:gd name="f5" fmla="val 0"/>
                <a:gd name="f6" fmla="val 24785"/>
                <a:gd name="f7" fmla="val 3452"/>
                <a:gd name="f8" fmla="val 1474"/>
                <a:gd name="f9" fmla="val 2247"/>
                <a:gd name="f10" fmla="val 24786"/>
                <a:gd name="f11" fmla="val 1443"/>
                <a:gd name="f12" fmla="val 639"/>
                <a:gd name="f13" fmla="val 237"/>
                <a:gd name="f14" fmla="val 550"/>
                <a:gd name="f15" fmla="val -164"/>
                <a:gd name="f16" fmla="val 1340"/>
                <a:gd name="f17" fmla="val -44"/>
                <a:gd name="f18" fmla="val 1742"/>
                <a:gd name="f19" fmla="val 505"/>
                <a:gd name="f20" fmla="val 2144"/>
                <a:gd name="f21" fmla="val 1054"/>
                <a:gd name="f22" fmla="val 2023"/>
                <a:gd name="f23" fmla="val 1845"/>
                <a:gd name="f24" fmla="+- 0 0 -90"/>
                <a:gd name="f25" fmla="*/ f3 1 24785"/>
                <a:gd name="f26" fmla="*/ f4 1 3452"/>
                <a:gd name="f27" fmla="val f5"/>
                <a:gd name="f28" fmla="val f6"/>
                <a:gd name="f29" fmla="val f7"/>
                <a:gd name="f30" fmla="*/ f24 f0 1"/>
                <a:gd name="f31" fmla="+- f29 0 f27"/>
                <a:gd name="f32" fmla="+- f28 0 f27"/>
                <a:gd name="f33" fmla="*/ f30 1 f2"/>
                <a:gd name="f34" fmla="*/ f32 1 24785"/>
                <a:gd name="f35" fmla="*/ f31 1 3452"/>
                <a:gd name="f36" fmla="*/ 1474 f32 1"/>
                <a:gd name="f37" fmla="*/ 2247 f31 1"/>
                <a:gd name="f38" fmla="*/ 3452 f31 1"/>
                <a:gd name="f39" fmla="*/ 24786 f32 1"/>
                <a:gd name="f40" fmla="*/ 1443 f31 1"/>
                <a:gd name="f41" fmla="*/ 237 f31 1"/>
                <a:gd name="f42" fmla="*/ 0 f32 1"/>
                <a:gd name="f43" fmla="*/ 1742 f32 1"/>
                <a:gd name="f44" fmla="*/ 505 f31 1"/>
                <a:gd name="f45" fmla="+- f33 0 f1"/>
                <a:gd name="f46" fmla="*/ f36 1 24785"/>
                <a:gd name="f47" fmla="*/ f37 1 3452"/>
                <a:gd name="f48" fmla="*/ f38 1 3452"/>
                <a:gd name="f49" fmla="*/ f39 1 24785"/>
                <a:gd name="f50" fmla="*/ f40 1 3452"/>
                <a:gd name="f51" fmla="*/ f41 1 3452"/>
                <a:gd name="f52" fmla="*/ f42 1 24785"/>
                <a:gd name="f53" fmla="*/ f43 1 24785"/>
                <a:gd name="f54" fmla="*/ f44 1 3452"/>
                <a:gd name="f55" fmla="*/ f27 1 f34"/>
                <a:gd name="f56" fmla="*/ f28 1 f34"/>
                <a:gd name="f57" fmla="*/ f27 1 f35"/>
                <a:gd name="f58" fmla="*/ f29 1 f35"/>
                <a:gd name="f59" fmla="*/ f46 1 f34"/>
                <a:gd name="f60" fmla="*/ f47 1 f35"/>
                <a:gd name="f61" fmla="*/ f48 1 f35"/>
                <a:gd name="f62" fmla="*/ f49 1 f34"/>
                <a:gd name="f63" fmla="*/ f50 1 f35"/>
                <a:gd name="f64" fmla="*/ f51 1 f35"/>
                <a:gd name="f65" fmla="*/ f52 1 f34"/>
                <a:gd name="f66" fmla="*/ f53 1 f34"/>
                <a:gd name="f67" fmla="*/ f54 1 f35"/>
                <a:gd name="f68" fmla="*/ f55 f25 1"/>
                <a:gd name="f69" fmla="*/ f56 f25 1"/>
                <a:gd name="f70" fmla="*/ f58 f26 1"/>
                <a:gd name="f71" fmla="*/ f57 f26 1"/>
                <a:gd name="f72" fmla="*/ f59 f25 1"/>
                <a:gd name="f73" fmla="*/ f60 f26 1"/>
                <a:gd name="f74" fmla="*/ f61 f26 1"/>
                <a:gd name="f75" fmla="*/ f62 f25 1"/>
                <a:gd name="f76" fmla="*/ f63 f26 1"/>
                <a:gd name="f77" fmla="*/ f64 f26 1"/>
                <a:gd name="f78" fmla="*/ f65 f25 1"/>
                <a:gd name="f79" fmla="*/ f66 f25 1"/>
                <a:gd name="f80" fmla="*/ f67 f26 1"/>
              </a:gdLst>
              <a:ahLst/>
              <a:cxnLst>
                <a:cxn ang="3cd4">
                  <a:pos x="hc" y="t"/>
                </a:cxn>
                <a:cxn ang="0">
                  <a:pos x="r" y="vc"/>
                </a:cxn>
                <a:cxn ang="cd4">
                  <a:pos x="hc" y="b"/>
                </a:cxn>
                <a:cxn ang="cd2">
                  <a:pos x="l" y="vc"/>
                </a:cxn>
                <a:cxn ang="f45">
                  <a:pos x="f72" y="f73"/>
                </a:cxn>
                <a:cxn ang="f45">
                  <a:pos x="f72" y="f74"/>
                </a:cxn>
                <a:cxn ang="f45">
                  <a:pos x="f75" y="f74"/>
                </a:cxn>
                <a:cxn ang="f45">
                  <a:pos x="f75" y="f76"/>
                </a:cxn>
                <a:cxn ang="f45">
                  <a:pos x="f75" y="f77"/>
                </a:cxn>
                <a:cxn ang="f45">
                  <a:pos x="f78" y="f77"/>
                </a:cxn>
                <a:cxn ang="f45">
                  <a:pos x="f78" y="f77"/>
                </a:cxn>
                <a:cxn ang="f45">
                  <a:pos x="f79" y="f80"/>
                </a:cxn>
                <a:cxn ang="f45">
                  <a:pos x="f72" y="f73"/>
                </a:cxn>
              </a:cxnLst>
              <a:rect l="f68" t="f71" r="f69" b="f70"/>
              <a:pathLst>
                <a:path w="24785" h="3452">
                  <a:moveTo>
                    <a:pt x="f8" y="f9"/>
                  </a:moveTo>
                  <a:lnTo>
                    <a:pt x="f8" y="f7"/>
                  </a:lnTo>
                  <a:lnTo>
                    <a:pt x="f10" y="f7"/>
                  </a:lnTo>
                  <a:lnTo>
                    <a:pt x="f10" y="f11"/>
                  </a:lnTo>
                  <a:cubicBezTo>
                    <a:pt x="f10" y="f11"/>
                    <a:pt x="f10" y="f12"/>
                    <a:pt x="f10" y="f13"/>
                  </a:cubicBezTo>
                  <a:lnTo>
                    <a:pt x="f5" y="f13"/>
                  </a:lnTo>
                  <a:lnTo>
                    <a:pt x="f5" y="f13"/>
                  </a:lnTo>
                  <a:cubicBezTo>
                    <a:pt x="f14" y="f15"/>
                    <a:pt x="f16" y="f17"/>
                    <a:pt x="f18" y="f19"/>
                  </a:cubicBez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1036">
              <a:extLst>
                <a:ext uri="{FF2B5EF4-FFF2-40B4-BE49-F238E27FC236}">
                  <a16:creationId xmlns:a16="http://schemas.microsoft.com/office/drawing/2014/main" id="{562FB694-9B68-9C41-27DB-3715A263400C}"/>
                </a:ext>
              </a:extLst>
            </p:cNvPr>
            <p:cNvSpPr/>
            <p:nvPr/>
          </p:nvSpPr>
          <p:spPr>
            <a:xfrm>
              <a:off x="5501076" y="6495778"/>
              <a:ext cx="376677" cy="2542"/>
            </a:xfrm>
            <a:custGeom>
              <a:avLst/>
              <a:gdLst>
                <a:gd name="f0" fmla="val 10800000"/>
                <a:gd name="f1" fmla="val 5400000"/>
                <a:gd name="f2" fmla="val 180"/>
                <a:gd name="f3" fmla="val w"/>
                <a:gd name="f4" fmla="val h"/>
                <a:gd name="f5" fmla="val 0"/>
                <a:gd name="f6" fmla="val 397377"/>
                <a:gd name="f7" fmla="val 2545"/>
                <a:gd name="f8" fmla="val 396172"/>
                <a:gd name="f9" fmla="val 1339"/>
                <a:gd name="f10" fmla="val 396091"/>
                <a:gd name="f11" fmla="val 683"/>
                <a:gd name="f12" fmla="val 396574"/>
                <a:gd name="f13" fmla="val 80"/>
                <a:gd name="f14" fmla="val 397230"/>
                <a:gd name="f15" fmla="val 13"/>
                <a:gd name="f16" fmla="val 397283"/>
                <a:gd name="f17" fmla="val 397324"/>
                <a:gd name="f18" fmla="val 442"/>
                <a:gd name="f19" fmla="val 897"/>
                <a:gd name="f20" fmla="val 395904"/>
                <a:gd name="f21" fmla="+- 0 0 -90"/>
                <a:gd name="f22" fmla="*/ f3 1 397377"/>
                <a:gd name="f23" fmla="*/ f4 1 2545"/>
                <a:gd name="f24" fmla="val f5"/>
                <a:gd name="f25" fmla="val f6"/>
                <a:gd name="f26" fmla="val f7"/>
                <a:gd name="f27" fmla="*/ f21 f0 1"/>
                <a:gd name="f28" fmla="+- f26 0 f24"/>
                <a:gd name="f29" fmla="+- f25 0 f24"/>
                <a:gd name="f30" fmla="*/ f27 1 f2"/>
                <a:gd name="f31" fmla="*/ f29 1 397377"/>
                <a:gd name="f32" fmla="*/ f28 1 2545"/>
                <a:gd name="f33" fmla="*/ 396172 f29 1"/>
                <a:gd name="f34" fmla="*/ 2545 f28 1"/>
                <a:gd name="f35" fmla="*/ 1339 f28 1"/>
                <a:gd name="f36" fmla="*/ 397230 f29 1"/>
                <a:gd name="f37" fmla="*/ 13 f28 1"/>
                <a:gd name="f38" fmla="*/ 397377 f29 1"/>
                <a:gd name="f39" fmla="*/ 0 f28 1"/>
                <a:gd name="f40" fmla="*/ 0 f29 1"/>
                <a:gd name="f41" fmla="*/ 395904 f29 1"/>
                <a:gd name="f42" fmla="+- f30 0 f1"/>
                <a:gd name="f43" fmla="*/ f33 1 397377"/>
                <a:gd name="f44" fmla="*/ f34 1 2545"/>
                <a:gd name="f45" fmla="*/ f35 1 2545"/>
                <a:gd name="f46" fmla="*/ f36 1 397377"/>
                <a:gd name="f47" fmla="*/ f37 1 2545"/>
                <a:gd name="f48" fmla="*/ f38 1 397377"/>
                <a:gd name="f49" fmla="*/ f39 1 2545"/>
                <a:gd name="f50" fmla="*/ f40 1 397377"/>
                <a:gd name="f51" fmla="*/ f41 1 397377"/>
                <a:gd name="f52" fmla="*/ f24 1 f31"/>
                <a:gd name="f53" fmla="*/ f25 1 f31"/>
                <a:gd name="f54" fmla="*/ f24 1 f32"/>
                <a:gd name="f55" fmla="*/ f26 1 f32"/>
                <a:gd name="f56" fmla="*/ f43 1 f31"/>
                <a:gd name="f57" fmla="*/ f44 1 f32"/>
                <a:gd name="f58" fmla="*/ f45 1 f32"/>
                <a:gd name="f59" fmla="*/ f46 1 f31"/>
                <a:gd name="f60" fmla="*/ f47 1 f32"/>
                <a:gd name="f61" fmla="*/ f48 1 f31"/>
                <a:gd name="f62" fmla="*/ f49 1 f32"/>
                <a:gd name="f63" fmla="*/ f50 1 f31"/>
                <a:gd name="f64" fmla="*/ f51 1 f31"/>
                <a:gd name="f65" fmla="*/ f52 f22 1"/>
                <a:gd name="f66" fmla="*/ f53 f22 1"/>
                <a:gd name="f67" fmla="*/ f55 f23 1"/>
                <a:gd name="f68" fmla="*/ f54 f23 1"/>
                <a:gd name="f69" fmla="*/ f56 f22 1"/>
                <a:gd name="f70" fmla="*/ f57 f23 1"/>
                <a:gd name="f71" fmla="*/ f58 f23 1"/>
                <a:gd name="f72" fmla="*/ f59 f22 1"/>
                <a:gd name="f73" fmla="*/ f60 f23 1"/>
                <a:gd name="f74" fmla="*/ f61 f22 1"/>
                <a:gd name="f75" fmla="*/ f62 f23 1"/>
                <a:gd name="f76" fmla="*/ f63 f22 1"/>
                <a:gd name="f77" fmla="*/ f64 f22 1"/>
              </a:gdLst>
              <a:ahLst/>
              <a:cxnLst>
                <a:cxn ang="3cd4">
                  <a:pos x="hc" y="t"/>
                </a:cxn>
                <a:cxn ang="0">
                  <a:pos x="r" y="vc"/>
                </a:cxn>
                <a:cxn ang="cd4">
                  <a:pos x="hc" y="b"/>
                </a:cxn>
                <a:cxn ang="cd2">
                  <a:pos x="l" y="vc"/>
                </a:cxn>
                <a:cxn ang="f42">
                  <a:pos x="f69" y="f70"/>
                </a:cxn>
                <a:cxn ang="f42">
                  <a:pos x="f69" y="f71"/>
                </a:cxn>
                <a:cxn ang="f42">
                  <a:pos x="f72" y="f73"/>
                </a:cxn>
                <a:cxn ang="f42">
                  <a:pos x="f74" y="f75"/>
                </a:cxn>
                <a:cxn ang="f42">
                  <a:pos x="f76" y="f75"/>
                </a:cxn>
                <a:cxn ang="f42">
                  <a:pos x="f76" y="f71"/>
                </a:cxn>
                <a:cxn ang="f42">
                  <a:pos x="f76" y="f70"/>
                </a:cxn>
                <a:cxn ang="f42">
                  <a:pos x="f77" y="f70"/>
                </a:cxn>
              </a:cxnLst>
              <a:rect l="f65" t="f68" r="f66" b="f67"/>
              <a:pathLst>
                <a:path w="397377" h="2545">
                  <a:moveTo>
                    <a:pt x="f8" y="f7"/>
                  </a:moveTo>
                  <a:lnTo>
                    <a:pt x="f8" y="f9"/>
                  </a:lnTo>
                  <a:cubicBezTo>
                    <a:pt x="f10" y="f11"/>
                    <a:pt x="f12" y="f13"/>
                    <a:pt x="f14" y="f15"/>
                  </a:cubicBezTo>
                  <a:cubicBezTo>
                    <a:pt x="f16" y="f5"/>
                    <a:pt x="f17" y="f5"/>
                    <a:pt x="f6" y="f5"/>
                  </a:cubicBezTo>
                  <a:lnTo>
                    <a:pt x="f5" y="f5"/>
                  </a:lnTo>
                  <a:cubicBezTo>
                    <a:pt x="f13" y="f18"/>
                    <a:pt x="f13" y="f19"/>
                    <a:pt x="f5" y="f9"/>
                  </a:cubicBezTo>
                  <a:lnTo>
                    <a:pt x="f5" y="f7"/>
                  </a:lnTo>
                  <a:lnTo>
                    <a:pt x="f2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037">
              <a:extLst>
                <a:ext uri="{FF2B5EF4-FFF2-40B4-BE49-F238E27FC236}">
                  <a16:creationId xmlns:a16="http://schemas.microsoft.com/office/drawing/2014/main" id="{800A6ADF-A88D-D45F-7F60-43AE0D4AE9B7}"/>
                </a:ext>
              </a:extLst>
            </p:cNvPr>
            <p:cNvSpPr/>
            <p:nvPr/>
          </p:nvSpPr>
          <p:spPr>
            <a:xfrm>
              <a:off x="5533208" y="6591159"/>
              <a:ext cx="2414" cy="262688"/>
            </a:xfrm>
            <a:custGeom>
              <a:avLst/>
              <a:gdLst>
                <a:gd name="f0" fmla="val 10800000"/>
                <a:gd name="f1" fmla="val 5400000"/>
                <a:gd name="f2" fmla="val 180"/>
                <a:gd name="f3" fmla="val w"/>
                <a:gd name="f4" fmla="val h"/>
                <a:gd name="f5" fmla="val 0"/>
                <a:gd name="f6" fmla="val 2545"/>
                <a:gd name="f7" fmla="val 262689"/>
                <a:gd name="f8" fmla="val 1206"/>
                <a:gd name="f9" fmla="val 2546"/>
                <a:gd name="f10" fmla="+- 0 0 -90"/>
                <a:gd name="f11" fmla="*/ f3 1 2545"/>
                <a:gd name="f12" fmla="*/ f4 1 262689"/>
                <a:gd name="f13" fmla="val f5"/>
                <a:gd name="f14" fmla="val f6"/>
                <a:gd name="f15" fmla="val f7"/>
                <a:gd name="f16" fmla="*/ f10 f0 1"/>
                <a:gd name="f17" fmla="+- f15 0 f13"/>
                <a:gd name="f18" fmla="+- f14 0 f13"/>
                <a:gd name="f19" fmla="*/ f16 1 f2"/>
                <a:gd name="f20" fmla="*/ f18 1 2545"/>
                <a:gd name="f21" fmla="*/ f17 1 262689"/>
                <a:gd name="f22" fmla="*/ 1206 f18 1"/>
                <a:gd name="f23" fmla="*/ 0 f17 1"/>
                <a:gd name="f24" fmla="*/ 0 f18 1"/>
                <a:gd name="f25" fmla="*/ 262689 f17 1"/>
                <a:gd name="f26" fmla="*/ 2546 f18 1"/>
                <a:gd name="f27" fmla="+- f19 0 f1"/>
                <a:gd name="f28" fmla="*/ f22 1 2545"/>
                <a:gd name="f29" fmla="*/ f23 1 262689"/>
                <a:gd name="f30" fmla="*/ f24 1 2545"/>
                <a:gd name="f31" fmla="*/ f25 1 262689"/>
                <a:gd name="f32" fmla="*/ f26 1 2545"/>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 ang="f27">
                  <a:pos x="f46" y="f47"/>
                </a:cxn>
              </a:cxnLst>
              <a:rect l="f42" t="f45" r="f43" b="f44"/>
              <a:pathLst>
                <a:path w="2545" h="262689">
                  <a:moveTo>
                    <a:pt x="f8" y="f5"/>
                  </a:moveTo>
                  <a:lnTo>
                    <a:pt x="f5" y="f5"/>
                  </a:lnTo>
                  <a:lnTo>
                    <a:pt x="f5" y="f7"/>
                  </a:lnTo>
                  <a:lnTo>
                    <a:pt x="f9" y="f7"/>
                  </a:lnTo>
                  <a:lnTo>
                    <a:pt x="f9"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038">
              <a:extLst>
                <a:ext uri="{FF2B5EF4-FFF2-40B4-BE49-F238E27FC236}">
                  <a16:creationId xmlns:a16="http://schemas.microsoft.com/office/drawing/2014/main" id="{BC94B392-B078-4811-E5B0-CE1FC4C8445F}"/>
                </a:ext>
              </a:extLst>
            </p:cNvPr>
            <p:cNvSpPr/>
            <p:nvPr/>
          </p:nvSpPr>
          <p:spPr>
            <a:xfrm>
              <a:off x="5876592" y="6495769"/>
              <a:ext cx="2432" cy="80915"/>
            </a:xfrm>
            <a:custGeom>
              <a:avLst/>
              <a:gdLst>
                <a:gd name="f0" fmla="val 10800000"/>
                <a:gd name="f1" fmla="val 5400000"/>
                <a:gd name="f2" fmla="val 180"/>
                <a:gd name="f3" fmla="val w"/>
                <a:gd name="f4" fmla="val h"/>
                <a:gd name="f5" fmla="val 0"/>
                <a:gd name="f6" fmla="val 2568"/>
                <a:gd name="f7" fmla="val 80919"/>
                <a:gd name="f8" fmla="val 2559"/>
                <a:gd name="f9" fmla="val 1350"/>
                <a:gd name="f10" fmla="val 2639"/>
                <a:gd name="f11" fmla="val 693"/>
                <a:gd name="f12" fmla="val 2170"/>
                <a:gd name="f13" fmla="val 90"/>
                <a:gd name="f14" fmla="val 1501"/>
                <a:gd name="f15" fmla="val 10"/>
                <a:gd name="f16" fmla="val 1407"/>
                <a:gd name="f17" fmla="val -3"/>
                <a:gd name="f18" fmla="val 1313"/>
                <a:gd name="f19" fmla="val 1219"/>
                <a:gd name="f20" fmla="val 549"/>
                <a:gd name="f21" fmla="val 13"/>
                <a:gd name="f22" fmla="val 546"/>
                <a:gd name="f23" fmla="val 1202"/>
                <a:gd name="f24" fmla="val 1256"/>
                <a:gd name="f25" fmla="val 1296"/>
                <a:gd name="f26" fmla="val 80920"/>
                <a:gd name="f27" fmla="+- 0 0 -90"/>
                <a:gd name="f28" fmla="*/ f3 1 2568"/>
                <a:gd name="f29" fmla="*/ f4 1 80919"/>
                <a:gd name="f30" fmla="val f5"/>
                <a:gd name="f31" fmla="val f6"/>
                <a:gd name="f32" fmla="val f7"/>
                <a:gd name="f33" fmla="*/ f27 f0 1"/>
                <a:gd name="f34" fmla="+- f32 0 f30"/>
                <a:gd name="f35" fmla="+- f31 0 f30"/>
                <a:gd name="f36" fmla="*/ f33 1 f2"/>
                <a:gd name="f37" fmla="*/ f35 1 2568"/>
                <a:gd name="f38" fmla="*/ f34 1 80919"/>
                <a:gd name="f39" fmla="*/ 2559 f35 1"/>
                <a:gd name="f40" fmla="*/ 1350 f34 1"/>
                <a:gd name="f41" fmla="*/ 1501 f35 1"/>
                <a:gd name="f42" fmla="*/ 10 f34 1"/>
                <a:gd name="f43" fmla="*/ 1219 f35 1"/>
                <a:gd name="f44" fmla="*/ 0 f35 1"/>
                <a:gd name="f45" fmla="*/ 1202 f34 1"/>
                <a:gd name="f46" fmla="*/ 13 f35 1"/>
                <a:gd name="f47" fmla="*/ 80920 f34 1"/>
                <a:gd name="f48" fmla="+- f36 0 f1"/>
                <a:gd name="f49" fmla="*/ f39 1 2568"/>
                <a:gd name="f50" fmla="*/ f40 1 80919"/>
                <a:gd name="f51" fmla="*/ f41 1 2568"/>
                <a:gd name="f52" fmla="*/ f42 1 80919"/>
                <a:gd name="f53" fmla="*/ f43 1 2568"/>
                <a:gd name="f54" fmla="*/ f44 1 2568"/>
                <a:gd name="f55" fmla="*/ f45 1 80919"/>
                <a:gd name="f56" fmla="*/ f46 1 2568"/>
                <a:gd name="f57" fmla="*/ f47 1 80919"/>
                <a:gd name="f58" fmla="*/ f30 1 f37"/>
                <a:gd name="f59" fmla="*/ f31 1 f37"/>
                <a:gd name="f60" fmla="*/ f30 1 f38"/>
                <a:gd name="f61" fmla="*/ f32 1 f38"/>
                <a:gd name="f62" fmla="*/ f49 1 f37"/>
                <a:gd name="f63" fmla="*/ f50 1 f38"/>
                <a:gd name="f64" fmla="*/ f51 1 f37"/>
                <a:gd name="f65" fmla="*/ f52 1 f38"/>
                <a:gd name="f66" fmla="*/ f53 1 f37"/>
                <a:gd name="f67" fmla="*/ f54 1 f37"/>
                <a:gd name="f68" fmla="*/ f55 1 f38"/>
                <a:gd name="f69" fmla="*/ f56 1 f37"/>
                <a:gd name="f70" fmla="*/ f57 1 f38"/>
                <a:gd name="f71" fmla="*/ f58 f28 1"/>
                <a:gd name="f72" fmla="*/ f59 f28 1"/>
                <a:gd name="f73" fmla="*/ f61 f29 1"/>
                <a:gd name="f74" fmla="*/ f60 f29 1"/>
                <a:gd name="f75" fmla="*/ f62 f28 1"/>
                <a:gd name="f76" fmla="*/ f63 f29 1"/>
                <a:gd name="f77" fmla="*/ f64 f28 1"/>
                <a:gd name="f78" fmla="*/ f65 f29 1"/>
                <a:gd name="f79" fmla="*/ f66 f28 1"/>
                <a:gd name="f80" fmla="*/ f67 f28 1"/>
                <a:gd name="f81" fmla="*/ f68 f29 1"/>
                <a:gd name="f82" fmla="*/ f69 f28 1"/>
                <a:gd name="f83" fmla="*/ f70 f29 1"/>
              </a:gdLst>
              <a:ahLst/>
              <a:cxnLst>
                <a:cxn ang="3cd4">
                  <a:pos x="hc" y="t"/>
                </a:cxn>
                <a:cxn ang="0">
                  <a:pos x="r" y="vc"/>
                </a:cxn>
                <a:cxn ang="cd4">
                  <a:pos x="hc" y="b"/>
                </a:cxn>
                <a:cxn ang="cd2">
                  <a:pos x="l" y="vc"/>
                </a:cxn>
                <a:cxn ang="f48">
                  <a:pos x="f75" y="f76"/>
                </a:cxn>
                <a:cxn ang="f48">
                  <a:pos x="f77" y="f78"/>
                </a:cxn>
                <a:cxn ang="f48">
                  <a:pos x="f79" y="f78"/>
                </a:cxn>
                <a:cxn ang="f48">
                  <a:pos x="f80" y="f81"/>
                </a:cxn>
                <a:cxn ang="f48">
                  <a:pos x="f82" y="f76"/>
                </a:cxn>
                <a:cxn ang="f48">
                  <a:pos x="f82" y="f83"/>
                </a:cxn>
                <a:cxn ang="f48">
                  <a:pos x="f79" y="f83"/>
                </a:cxn>
                <a:cxn ang="f48">
                  <a:pos x="f75" y="f83"/>
                </a:cxn>
                <a:cxn ang="f48">
                  <a:pos x="f75" y="f76"/>
                </a:cxn>
              </a:cxnLst>
              <a:rect l="f71" t="f74" r="f72" b="f73"/>
              <a:pathLst>
                <a:path w="2568" h="80919">
                  <a:moveTo>
                    <a:pt x="f8" y="f9"/>
                  </a:moveTo>
                  <a:cubicBezTo>
                    <a:pt x="f10" y="f11"/>
                    <a:pt x="f12" y="f13"/>
                    <a:pt x="f14" y="f15"/>
                  </a:cubicBezTo>
                  <a:cubicBezTo>
                    <a:pt x="f16" y="f17"/>
                    <a:pt x="f18" y="f17"/>
                    <a:pt x="f19" y="f15"/>
                  </a:cubicBezTo>
                  <a:cubicBezTo>
                    <a:pt x="f20" y="f15"/>
                    <a:pt x="f21" y="f22"/>
                    <a:pt x="f5" y="f23"/>
                  </a:cubicBezTo>
                  <a:cubicBezTo>
                    <a:pt x="f5" y="f24"/>
                    <a:pt x="f21" y="f25"/>
                    <a:pt x="f21" y="f9"/>
                  </a:cubicBezTo>
                  <a:lnTo>
                    <a:pt x="f21" y="f26"/>
                  </a:lnTo>
                  <a:lnTo>
                    <a:pt x="f19" y="f26"/>
                  </a:lnTo>
                  <a:lnTo>
                    <a:pt x="f8" y="f2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39">
              <a:extLst>
                <a:ext uri="{FF2B5EF4-FFF2-40B4-BE49-F238E27FC236}">
                  <a16:creationId xmlns:a16="http://schemas.microsoft.com/office/drawing/2014/main" id="{C22C26A9-90CC-A177-B2A4-4D3BDF1B87C4}"/>
                </a:ext>
              </a:extLst>
            </p:cNvPr>
            <p:cNvSpPr/>
            <p:nvPr/>
          </p:nvSpPr>
          <p:spPr>
            <a:xfrm>
              <a:off x="5261558" y="6547085"/>
              <a:ext cx="2414" cy="33485"/>
            </a:xfrm>
            <a:custGeom>
              <a:avLst/>
              <a:gdLst>
                <a:gd name="f0" fmla="val 10800000"/>
                <a:gd name="f1" fmla="val 5400000"/>
                <a:gd name="f2" fmla="val 180"/>
                <a:gd name="f3" fmla="val w"/>
                <a:gd name="f4" fmla="val h"/>
                <a:gd name="f5" fmla="val 0"/>
                <a:gd name="f6" fmla="val 2545"/>
                <a:gd name="f7" fmla="val 33489"/>
                <a:gd name="f8" fmla="+- 0 0 -90"/>
                <a:gd name="f9" fmla="*/ f3 1 2545"/>
                <a:gd name="f10" fmla="*/ f4 1 33489"/>
                <a:gd name="f11" fmla="val f5"/>
                <a:gd name="f12" fmla="val f6"/>
                <a:gd name="f13" fmla="val f7"/>
                <a:gd name="f14" fmla="*/ f8 f0 1"/>
                <a:gd name="f15" fmla="+- f13 0 f11"/>
                <a:gd name="f16" fmla="+- f12 0 f11"/>
                <a:gd name="f17" fmla="*/ f14 1 f2"/>
                <a:gd name="f18" fmla="*/ f16 1 2545"/>
                <a:gd name="f19" fmla="*/ f15 1 33489"/>
                <a:gd name="f20" fmla="*/ 0 f16 1"/>
                <a:gd name="f21" fmla="*/ 0 f15 1"/>
                <a:gd name="f22" fmla="*/ 2545 f16 1"/>
                <a:gd name="f23" fmla="*/ 33489 f15 1"/>
                <a:gd name="f24" fmla="+- f17 0 f1"/>
                <a:gd name="f25" fmla="*/ f20 1 2545"/>
                <a:gd name="f26" fmla="*/ f21 1 33489"/>
                <a:gd name="f27" fmla="*/ f22 1 2545"/>
                <a:gd name="f28" fmla="*/ f23 1 3348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2545" h="33489">
                  <a:moveTo>
                    <a:pt x="f5" y="f5"/>
                  </a:moveTo>
                  <a:lnTo>
                    <a:pt x="f6" y="f5"/>
                  </a:lnTo>
                  <a:lnTo>
                    <a:pt x="f6"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40">
              <a:extLst>
                <a:ext uri="{FF2B5EF4-FFF2-40B4-BE49-F238E27FC236}">
                  <a16:creationId xmlns:a16="http://schemas.microsoft.com/office/drawing/2014/main" id="{F88B3D75-6CE3-641F-633C-E8748AE4DCA0}"/>
                </a:ext>
              </a:extLst>
            </p:cNvPr>
            <p:cNvSpPr/>
            <p:nvPr/>
          </p:nvSpPr>
          <p:spPr>
            <a:xfrm>
              <a:off x="7221528" y="5637650"/>
              <a:ext cx="38103" cy="14730"/>
            </a:xfrm>
            <a:custGeom>
              <a:avLst/>
              <a:gdLst>
                <a:gd name="f0" fmla="val 10800000"/>
                <a:gd name="f1" fmla="val 5400000"/>
                <a:gd name="f2" fmla="val 180"/>
                <a:gd name="f3" fmla="val w"/>
                <a:gd name="f4" fmla="val h"/>
                <a:gd name="f5" fmla="val 0"/>
                <a:gd name="f6" fmla="val 40193"/>
                <a:gd name="f7" fmla="val 14735"/>
                <a:gd name="f8" fmla="val 5761"/>
                <a:gd name="f9" fmla="val 9243"/>
                <a:gd name="f10" fmla="val 4957"/>
                <a:gd name="f11" fmla="val 32825"/>
                <a:gd name="f12" fmla="val 7368"/>
                <a:gd name="f13" fmla="val 3298"/>
                <a:gd name="f14" fmla="val 36120"/>
                <a:gd name="f15" fmla="val 4006"/>
                <a:gd name="f16" fmla="val 735"/>
                <a:gd name="f17" fmla="val 6645"/>
                <a:gd name="f18" fmla="val 4576"/>
                <a:gd name="f19" fmla="val 5922"/>
                <a:gd name="f20" fmla="val 8579"/>
                <a:gd name="f21" fmla="val 5868"/>
                <a:gd name="f22" fmla="val 8802"/>
                <a:gd name="f23" fmla="val 5828"/>
                <a:gd name="f24" fmla="val 9023"/>
                <a:gd name="f25" fmla="+- 0 0 -90"/>
                <a:gd name="f26" fmla="*/ f3 1 40193"/>
                <a:gd name="f27" fmla="*/ f4 1 14735"/>
                <a:gd name="f28" fmla="val f5"/>
                <a:gd name="f29" fmla="val f6"/>
                <a:gd name="f30" fmla="val f7"/>
                <a:gd name="f31" fmla="*/ f25 f0 1"/>
                <a:gd name="f32" fmla="+- f30 0 f28"/>
                <a:gd name="f33" fmla="+- f29 0 f28"/>
                <a:gd name="f34" fmla="*/ f31 1 f2"/>
                <a:gd name="f35" fmla="*/ f33 1 40193"/>
                <a:gd name="f36" fmla="*/ f32 1 14735"/>
                <a:gd name="f37" fmla="*/ 5761 f33 1"/>
                <a:gd name="f38" fmla="*/ 9243 f32 1"/>
                <a:gd name="f39" fmla="*/ 4957 f33 1"/>
                <a:gd name="f40" fmla="*/ 14735 f32 1"/>
                <a:gd name="f41" fmla="*/ 32825 f33 1"/>
                <a:gd name="f42" fmla="*/ 7368 f32 1"/>
                <a:gd name="f43" fmla="*/ 40193 f33 1"/>
                <a:gd name="f44" fmla="*/ 0 f32 1"/>
                <a:gd name="f45" fmla="*/ 0 f33 1"/>
                <a:gd name="f46" fmla="*/ 5922 f33 1"/>
                <a:gd name="f47" fmla="*/ 8579 f32 1"/>
                <a:gd name="f48" fmla="+- f34 0 f1"/>
                <a:gd name="f49" fmla="*/ f37 1 40193"/>
                <a:gd name="f50" fmla="*/ f38 1 14735"/>
                <a:gd name="f51" fmla="*/ f39 1 40193"/>
                <a:gd name="f52" fmla="*/ f40 1 14735"/>
                <a:gd name="f53" fmla="*/ f41 1 40193"/>
                <a:gd name="f54" fmla="*/ f42 1 14735"/>
                <a:gd name="f55" fmla="*/ f43 1 40193"/>
                <a:gd name="f56" fmla="*/ f44 1 14735"/>
                <a:gd name="f57" fmla="*/ f45 1 40193"/>
                <a:gd name="f58" fmla="*/ f46 1 40193"/>
                <a:gd name="f59" fmla="*/ f47 1 14735"/>
                <a:gd name="f60" fmla="*/ f28 1 f35"/>
                <a:gd name="f61" fmla="*/ f29 1 f35"/>
                <a:gd name="f62" fmla="*/ f28 1 f36"/>
                <a:gd name="f63" fmla="*/ f30 1 f36"/>
                <a:gd name="f64" fmla="*/ f49 1 f35"/>
                <a:gd name="f65" fmla="*/ f50 1 f36"/>
                <a:gd name="f66" fmla="*/ f51 1 f35"/>
                <a:gd name="f67" fmla="*/ f52 1 f36"/>
                <a:gd name="f68" fmla="*/ f53 1 f35"/>
                <a:gd name="f69" fmla="*/ f54 1 f36"/>
                <a:gd name="f70" fmla="*/ f55 1 f35"/>
                <a:gd name="f71" fmla="*/ f56 1 f36"/>
                <a:gd name="f72" fmla="*/ f57 1 f35"/>
                <a:gd name="f73" fmla="*/ f58 1 f35"/>
                <a:gd name="f74" fmla="*/ f59 1 f36"/>
                <a:gd name="f75" fmla="*/ f60 f26 1"/>
                <a:gd name="f76" fmla="*/ f61 f26 1"/>
                <a:gd name="f77" fmla="*/ f63 f27 1"/>
                <a:gd name="f78" fmla="*/ f62 f27 1"/>
                <a:gd name="f79" fmla="*/ f64 f26 1"/>
                <a:gd name="f80" fmla="*/ f65 f27 1"/>
                <a:gd name="f81" fmla="*/ f66 f26 1"/>
                <a:gd name="f82" fmla="*/ f67 f27 1"/>
                <a:gd name="f83" fmla="*/ f68 f26 1"/>
                <a:gd name="f84" fmla="*/ f69 f27 1"/>
                <a:gd name="f85" fmla="*/ f70 f26 1"/>
                <a:gd name="f86" fmla="*/ f71 f27 1"/>
                <a:gd name="f87" fmla="*/ f72 f26 1"/>
                <a:gd name="f88" fmla="*/ f73 f26 1"/>
                <a:gd name="f89" fmla="*/ f74 f27 1"/>
              </a:gdLst>
              <a:ahLst/>
              <a:cxnLst>
                <a:cxn ang="3cd4">
                  <a:pos x="hc" y="t"/>
                </a:cxn>
                <a:cxn ang="0">
                  <a:pos x="r" y="vc"/>
                </a:cxn>
                <a:cxn ang="cd4">
                  <a:pos x="hc" y="b"/>
                </a:cxn>
                <a:cxn ang="cd2">
                  <a:pos x="l" y="vc"/>
                </a:cxn>
                <a:cxn ang="f48">
                  <a:pos x="f79" y="f80"/>
                </a:cxn>
                <a:cxn ang="f48">
                  <a:pos x="f81" y="f82"/>
                </a:cxn>
                <a:cxn ang="f48">
                  <a:pos x="f83" y="f82"/>
                </a:cxn>
                <a:cxn ang="f48">
                  <a:pos x="f83" y="f84"/>
                </a:cxn>
                <a:cxn ang="f48">
                  <a:pos x="f85" y="f86"/>
                </a:cxn>
                <a:cxn ang="f48">
                  <a:pos x="f87" y="f86"/>
                </a:cxn>
                <a:cxn ang="f48">
                  <a:pos x="f88" y="f89"/>
                </a:cxn>
                <a:cxn ang="f48">
                  <a:pos x="f79" y="f80"/>
                </a:cxn>
              </a:cxnLst>
              <a:rect l="f75" t="f78" r="f76" b="f77"/>
              <a:pathLst>
                <a:path w="40193" h="14735">
                  <a:moveTo>
                    <a:pt x="f8" y="f9"/>
                  </a:moveTo>
                  <a:lnTo>
                    <a:pt x="f10" y="f7"/>
                  </a:lnTo>
                  <a:lnTo>
                    <a:pt x="f11" y="f7"/>
                  </a:lnTo>
                  <a:lnTo>
                    <a:pt x="f11" y="f12"/>
                  </a:lnTo>
                  <a:cubicBezTo>
                    <a:pt x="f11" y="f13"/>
                    <a:pt x="f14" y="f5"/>
                    <a:pt x="f6" y="f5"/>
                  </a:cubicBezTo>
                  <a:lnTo>
                    <a:pt x="f5" y="f5"/>
                  </a:lnTo>
                  <a:cubicBezTo>
                    <a:pt x="f15" y="f16"/>
                    <a:pt x="f17" y="f18"/>
                    <a:pt x="f19"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41">
              <a:extLst>
                <a:ext uri="{FF2B5EF4-FFF2-40B4-BE49-F238E27FC236}">
                  <a16:creationId xmlns:a16="http://schemas.microsoft.com/office/drawing/2014/main" id="{FB2971AF-D739-EBC1-90FD-C722C996CD82}"/>
                </a:ext>
              </a:extLst>
            </p:cNvPr>
            <p:cNvSpPr/>
            <p:nvPr/>
          </p:nvSpPr>
          <p:spPr>
            <a:xfrm>
              <a:off x="7741712" y="4783948"/>
              <a:ext cx="13972" cy="185257"/>
            </a:xfrm>
            <a:custGeom>
              <a:avLst/>
              <a:gdLst>
                <a:gd name="f0" fmla="val 10800000"/>
                <a:gd name="f1" fmla="val 5400000"/>
                <a:gd name="f2" fmla="val 180"/>
                <a:gd name="f3" fmla="val w"/>
                <a:gd name="f4" fmla="val h"/>
                <a:gd name="f5" fmla="val 0"/>
                <a:gd name="f6" fmla="val 14737"/>
                <a:gd name="f7" fmla="val 185262"/>
                <a:gd name="f8" fmla="val 7369"/>
                <a:gd name="f9" fmla="val 7368"/>
                <a:gd name="f10" fmla="val 4069"/>
                <a:gd name="f11" fmla="val 11441"/>
                <a:gd name="f12" fmla="+- 0 0 -90"/>
                <a:gd name="f13" fmla="*/ f3 1 14737"/>
                <a:gd name="f14" fmla="*/ f4 1 185262"/>
                <a:gd name="f15" fmla="val f5"/>
                <a:gd name="f16" fmla="val f6"/>
                <a:gd name="f17" fmla="val f7"/>
                <a:gd name="f18" fmla="*/ f12 f0 1"/>
                <a:gd name="f19" fmla="+- f17 0 f15"/>
                <a:gd name="f20" fmla="+- f16 0 f15"/>
                <a:gd name="f21" fmla="*/ f18 1 f2"/>
                <a:gd name="f22" fmla="*/ f20 1 14737"/>
                <a:gd name="f23" fmla="*/ f19 1 185262"/>
                <a:gd name="f24" fmla="*/ 7369 f20 1"/>
                <a:gd name="f25" fmla="*/ 7368 f19 1"/>
                <a:gd name="f26" fmla="*/ 0 f20 1"/>
                <a:gd name="f27" fmla="*/ 185262 f19 1"/>
                <a:gd name="f28" fmla="*/ 14737 f20 1"/>
                <a:gd name="f29" fmla="*/ 0 f19 1"/>
                <a:gd name="f30" fmla="+- f21 0 f1"/>
                <a:gd name="f31" fmla="*/ f24 1 14737"/>
                <a:gd name="f32" fmla="*/ f25 1 185262"/>
                <a:gd name="f33" fmla="*/ f26 1 14737"/>
                <a:gd name="f34" fmla="*/ f27 1 185262"/>
                <a:gd name="f35" fmla="*/ f28 1 14737"/>
                <a:gd name="f36" fmla="*/ f29 1 185262"/>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5" y="f56"/>
                </a:cxn>
                <a:cxn ang="f30">
                  <a:pos x="f51" y="f52"/>
                </a:cxn>
              </a:cxnLst>
              <a:rect l="f47" t="f50" r="f48" b="f49"/>
              <a:pathLst>
                <a:path w="14737" h="185262">
                  <a:moveTo>
                    <a:pt x="f8" y="f9"/>
                  </a:moveTo>
                  <a:lnTo>
                    <a:pt x="f5" y="f9"/>
                  </a:lnTo>
                  <a:lnTo>
                    <a:pt x="f5" y="f7"/>
                  </a:lnTo>
                  <a:lnTo>
                    <a:pt x="f6" y="f7"/>
                  </a:lnTo>
                  <a:lnTo>
                    <a:pt x="f6" y="f5"/>
                  </a:lnTo>
                  <a:cubicBezTo>
                    <a:pt x="f6" y="f10"/>
                    <a:pt x="f1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42">
              <a:extLst>
                <a:ext uri="{FF2B5EF4-FFF2-40B4-BE49-F238E27FC236}">
                  <a16:creationId xmlns:a16="http://schemas.microsoft.com/office/drawing/2014/main" id="{940A091A-021C-94BE-F1BA-14AD49AD8E85}"/>
                </a:ext>
              </a:extLst>
            </p:cNvPr>
            <p:cNvSpPr/>
            <p:nvPr/>
          </p:nvSpPr>
          <p:spPr>
            <a:xfrm>
              <a:off x="8845969" y="6518419"/>
              <a:ext cx="139702" cy="2542"/>
            </a:xfrm>
            <a:custGeom>
              <a:avLst/>
              <a:gdLst>
                <a:gd name="f0" fmla="val 10800000"/>
                <a:gd name="f1" fmla="val 5400000"/>
                <a:gd name="f2" fmla="val 180"/>
                <a:gd name="f3" fmla="val w"/>
                <a:gd name="f4" fmla="val h"/>
                <a:gd name="f5" fmla="val 0"/>
                <a:gd name="f6" fmla="val 147375"/>
                <a:gd name="f7" fmla="val 2545"/>
                <a:gd name="f8" fmla="val 1742"/>
                <a:gd name="f9" fmla="val 1206"/>
                <a:gd name="f10" fmla="+- 0 0 -90"/>
                <a:gd name="f11" fmla="*/ f3 1 147375"/>
                <a:gd name="f12" fmla="*/ f4 1 2545"/>
                <a:gd name="f13" fmla="val f5"/>
                <a:gd name="f14" fmla="val f6"/>
                <a:gd name="f15" fmla="val f7"/>
                <a:gd name="f16" fmla="*/ f10 f0 1"/>
                <a:gd name="f17" fmla="+- f15 0 f13"/>
                <a:gd name="f18" fmla="+- f14 0 f13"/>
                <a:gd name="f19" fmla="*/ f16 1 f2"/>
                <a:gd name="f20" fmla="*/ f18 1 147375"/>
                <a:gd name="f21" fmla="*/ f17 1 2545"/>
                <a:gd name="f22" fmla="*/ 147375 f18 1"/>
                <a:gd name="f23" fmla="*/ 2545 f17 1"/>
                <a:gd name="f24" fmla="*/ 1206 f17 1"/>
                <a:gd name="f25" fmla="*/ 0 f17 1"/>
                <a:gd name="f26" fmla="*/ 0 f18 1"/>
                <a:gd name="f27" fmla="+- f19 0 f1"/>
                <a:gd name="f28" fmla="*/ f22 1 147375"/>
                <a:gd name="f29" fmla="*/ f23 1 2545"/>
                <a:gd name="f30" fmla="*/ f24 1 2545"/>
                <a:gd name="f31" fmla="*/ f25 1 2545"/>
                <a:gd name="f32" fmla="*/ f26 1 147375"/>
                <a:gd name="f33" fmla="*/ f13 1 f20"/>
                <a:gd name="f34" fmla="*/ f14 1 f20"/>
                <a:gd name="f35" fmla="*/ f13 1 f21"/>
                <a:gd name="f36" fmla="*/ f15 1 f21"/>
                <a:gd name="f37" fmla="*/ f28 1 f20"/>
                <a:gd name="f38" fmla="*/ f29 1 f21"/>
                <a:gd name="f39" fmla="*/ f30 1 f21"/>
                <a:gd name="f40" fmla="*/ f31 1 f21"/>
                <a:gd name="f41" fmla="*/ f32 1 f20"/>
                <a:gd name="f42" fmla="*/ f33 f11 1"/>
                <a:gd name="f43" fmla="*/ f34 f11 1"/>
                <a:gd name="f44" fmla="*/ f36 f12 1"/>
                <a:gd name="f45" fmla="*/ f35 f12 1"/>
                <a:gd name="f46" fmla="*/ f37 f11 1"/>
                <a:gd name="f47" fmla="*/ f38 f12 1"/>
                <a:gd name="f48" fmla="*/ f39 f12 1"/>
                <a:gd name="f49" fmla="*/ f40 f12 1"/>
                <a:gd name="f50" fmla="*/ f41 f11 1"/>
              </a:gdLst>
              <a:ahLst/>
              <a:cxnLst>
                <a:cxn ang="3cd4">
                  <a:pos x="hc" y="t"/>
                </a:cxn>
                <a:cxn ang="0">
                  <a:pos x="r" y="vc"/>
                </a:cxn>
                <a:cxn ang="cd4">
                  <a:pos x="hc" y="b"/>
                </a:cxn>
                <a:cxn ang="cd2">
                  <a:pos x="l" y="vc"/>
                </a:cxn>
                <a:cxn ang="f27">
                  <a:pos x="f46" y="f47"/>
                </a:cxn>
                <a:cxn ang="f27">
                  <a:pos x="f46" y="f48"/>
                </a:cxn>
                <a:cxn ang="f27">
                  <a:pos x="f46" y="f49"/>
                </a:cxn>
                <a:cxn ang="f27">
                  <a:pos x="f50" y="f49"/>
                </a:cxn>
                <a:cxn ang="f27">
                  <a:pos x="f50" y="f47"/>
                </a:cxn>
              </a:cxnLst>
              <a:rect l="f42" t="f45" r="f43" b="f44"/>
              <a:pathLst>
                <a:path w="147375" h="2545">
                  <a:moveTo>
                    <a:pt x="f6" y="f7"/>
                  </a:moveTo>
                  <a:cubicBezTo>
                    <a:pt x="f6" y="f7"/>
                    <a:pt x="f6" y="f8"/>
                    <a:pt x="f6" y="f9"/>
                  </a:cubicBezTo>
                  <a:lnTo>
                    <a:pt x="f6"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43">
              <a:extLst>
                <a:ext uri="{FF2B5EF4-FFF2-40B4-BE49-F238E27FC236}">
                  <a16:creationId xmlns:a16="http://schemas.microsoft.com/office/drawing/2014/main" id="{352B71BE-8F8A-A962-5007-AE70E1CE5D87}"/>
                </a:ext>
              </a:extLst>
            </p:cNvPr>
            <p:cNvSpPr/>
            <p:nvPr/>
          </p:nvSpPr>
          <p:spPr>
            <a:xfrm>
              <a:off x="8451634" y="6519891"/>
              <a:ext cx="18288" cy="2679"/>
            </a:xfrm>
            <a:custGeom>
              <a:avLst/>
              <a:gdLst>
                <a:gd name="f0" fmla="val 10800000"/>
                <a:gd name="f1" fmla="val 5400000"/>
                <a:gd name="f2" fmla="val 180"/>
                <a:gd name="f3" fmla="val w"/>
                <a:gd name="f4" fmla="val h"/>
                <a:gd name="f5" fmla="val 0"/>
                <a:gd name="f6" fmla="val 19292"/>
                <a:gd name="f7" fmla="val 2679"/>
                <a:gd name="f8" fmla="val 2009"/>
                <a:gd name="f9" fmla="val 19293"/>
                <a:gd name="f10" fmla="val 18556"/>
                <a:gd name="f11" fmla="val 17953"/>
                <a:gd name="f12" fmla="val 2076"/>
                <a:gd name="f13" fmla="val 1340"/>
                <a:gd name="f14" fmla="val 268"/>
                <a:gd name="f15" fmla="val 1072"/>
                <a:gd name="f16" fmla="val 201"/>
                <a:gd name="f17" fmla="val 1393"/>
                <a:gd name="f18" fmla="val 107"/>
                <a:gd name="f19" fmla="val 1701"/>
                <a:gd name="f20" fmla="+- 0 0 -90"/>
                <a:gd name="f21" fmla="*/ f3 1 19292"/>
                <a:gd name="f22" fmla="*/ f4 1 2679"/>
                <a:gd name="f23" fmla="val f5"/>
                <a:gd name="f24" fmla="val f6"/>
                <a:gd name="f25" fmla="val f7"/>
                <a:gd name="f26" fmla="*/ f20 f0 1"/>
                <a:gd name="f27" fmla="+- f25 0 f23"/>
                <a:gd name="f28" fmla="+- f24 0 f23"/>
                <a:gd name="f29" fmla="*/ f26 1 f2"/>
                <a:gd name="f30" fmla="*/ f28 1 19292"/>
                <a:gd name="f31" fmla="*/ f27 1 2679"/>
                <a:gd name="f32" fmla="*/ 0 f28 1"/>
                <a:gd name="f33" fmla="*/ 2009 f27 1"/>
                <a:gd name="f34" fmla="*/ 19293 f28 1"/>
                <a:gd name="f35" fmla="*/ 2679 f27 1"/>
                <a:gd name="f36" fmla="*/ 17953 f28 1"/>
                <a:gd name="f37" fmla="*/ 1340 f27 1"/>
                <a:gd name="f38" fmla="*/ 0 f27 1"/>
                <a:gd name="f39" fmla="*/ 268 f28 1"/>
                <a:gd name="f40" fmla="*/ 1072 f27 1"/>
                <a:gd name="f41" fmla="+- f29 0 f1"/>
                <a:gd name="f42" fmla="*/ f32 1 19292"/>
                <a:gd name="f43" fmla="*/ f33 1 2679"/>
                <a:gd name="f44" fmla="*/ f34 1 19292"/>
                <a:gd name="f45" fmla="*/ f35 1 2679"/>
                <a:gd name="f46" fmla="*/ f36 1 19292"/>
                <a:gd name="f47" fmla="*/ f37 1 2679"/>
                <a:gd name="f48" fmla="*/ f38 1 2679"/>
                <a:gd name="f49" fmla="*/ f39 1 19292"/>
                <a:gd name="f50" fmla="*/ f40 1 2679"/>
                <a:gd name="f51" fmla="*/ f23 1 f30"/>
                <a:gd name="f52" fmla="*/ f24 1 f30"/>
                <a:gd name="f53" fmla="*/ f23 1 f31"/>
                <a:gd name="f54" fmla="*/ f25 1 f31"/>
                <a:gd name="f55" fmla="*/ f42 1 f30"/>
                <a:gd name="f56" fmla="*/ f43 1 f31"/>
                <a:gd name="f57" fmla="*/ f44 1 f30"/>
                <a:gd name="f58" fmla="*/ f45 1 f31"/>
                <a:gd name="f59" fmla="*/ f46 1 f30"/>
                <a:gd name="f60" fmla="*/ f47 1 f31"/>
                <a:gd name="f61" fmla="*/ f48 1 f31"/>
                <a:gd name="f62" fmla="*/ f49 1 f30"/>
                <a:gd name="f63" fmla="*/ f50 1 f31"/>
                <a:gd name="f64" fmla="*/ f51 f21 1"/>
                <a:gd name="f65" fmla="*/ f52 f21 1"/>
                <a:gd name="f66" fmla="*/ f54 f22 1"/>
                <a:gd name="f67" fmla="*/ f53 f22 1"/>
                <a:gd name="f68" fmla="*/ f55 f21 1"/>
                <a:gd name="f69" fmla="*/ f56 f22 1"/>
                <a:gd name="f70" fmla="*/ f57 f21 1"/>
                <a:gd name="f71" fmla="*/ f58 f22 1"/>
                <a:gd name="f72" fmla="*/ f59 f21 1"/>
                <a:gd name="f73" fmla="*/ f60 f22 1"/>
                <a:gd name="f74" fmla="*/ f61 f22 1"/>
                <a:gd name="f75" fmla="*/ f62 f21 1"/>
                <a:gd name="f76" fmla="*/ f63 f22 1"/>
              </a:gdLst>
              <a:ahLst/>
              <a:cxnLst>
                <a:cxn ang="3cd4">
                  <a:pos x="hc" y="t"/>
                </a:cxn>
                <a:cxn ang="0">
                  <a:pos x="r" y="vc"/>
                </a:cxn>
                <a:cxn ang="cd4">
                  <a:pos x="hc" y="b"/>
                </a:cxn>
                <a:cxn ang="cd2">
                  <a:pos x="l" y="vc"/>
                </a:cxn>
                <a:cxn ang="f41">
                  <a:pos x="f68" y="f69"/>
                </a:cxn>
                <a:cxn ang="f41">
                  <a:pos x="f70" y="f71"/>
                </a:cxn>
                <a:cxn ang="f41">
                  <a:pos x="f70" y="f71"/>
                </a:cxn>
                <a:cxn ang="f41">
                  <a:pos x="f72" y="f73"/>
                </a:cxn>
                <a:cxn ang="f41">
                  <a:pos x="f72" y="f74"/>
                </a:cxn>
                <a:cxn ang="f41">
                  <a:pos x="f75" y="f74"/>
                </a:cxn>
                <a:cxn ang="f41">
                  <a:pos x="f75" y="f76"/>
                </a:cxn>
                <a:cxn ang="f41">
                  <a:pos x="f68" y="f69"/>
                </a:cxn>
              </a:cxnLst>
              <a:rect l="f64" t="f67" r="f65" b="f66"/>
              <a:pathLst>
                <a:path w="19292" h="2679">
                  <a:moveTo>
                    <a:pt x="f5" y="f8"/>
                  </a:moveTo>
                  <a:lnTo>
                    <a:pt x="f9" y="f7"/>
                  </a:lnTo>
                  <a:lnTo>
                    <a:pt x="f9" y="f7"/>
                  </a:lnTo>
                  <a:cubicBezTo>
                    <a:pt x="f10" y="f7"/>
                    <a:pt x="f11" y="f12"/>
                    <a:pt x="f11" y="f13"/>
                  </a:cubicBezTo>
                  <a:lnTo>
                    <a:pt x="f11" y="f5"/>
                  </a:lnTo>
                  <a:lnTo>
                    <a:pt x="f14" y="f5"/>
                  </a:lnTo>
                  <a:lnTo>
                    <a:pt x="f14" y="f15"/>
                  </a:lnTo>
                  <a:cubicBezTo>
                    <a:pt x="f16" y="f17"/>
                    <a:pt x="f18"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44">
              <a:extLst>
                <a:ext uri="{FF2B5EF4-FFF2-40B4-BE49-F238E27FC236}">
                  <a16:creationId xmlns:a16="http://schemas.microsoft.com/office/drawing/2014/main" id="{30FFD441-4284-EC39-83FD-395DAB32AF63}"/>
                </a:ext>
              </a:extLst>
            </p:cNvPr>
            <p:cNvSpPr/>
            <p:nvPr/>
          </p:nvSpPr>
          <p:spPr>
            <a:xfrm>
              <a:off x="8469666" y="6519891"/>
              <a:ext cx="362577" cy="2679"/>
            </a:xfrm>
            <a:custGeom>
              <a:avLst/>
              <a:gdLst>
                <a:gd name="f0" fmla="val 10800000"/>
                <a:gd name="f1" fmla="val 5400000"/>
                <a:gd name="f2" fmla="val 180"/>
                <a:gd name="f3" fmla="val w"/>
                <a:gd name="f4" fmla="val h"/>
                <a:gd name="f5" fmla="val 0"/>
                <a:gd name="f6" fmla="val 382506"/>
                <a:gd name="f7" fmla="val 2679"/>
                <a:gd name="f8" fmla="val 382507"/>
                <a:gd name="f9" fmla="val 1340"/>
                <a:gd name="f10" fmla="val 1206"/>
                <a:gd name="f11" fmla="val 2036"/>
                <a:gd name="f12" fmla="val 684"/>
                <a:gd name="f13" fmla="val 2612"/>
                <a:gd name="f14" fmla="val 382372"/>
                <a:gd name="f15" fmla="val 1742"/>
                <a:gd name="f16" fmla="+- 0 0 -90"/>
                <a:gd name="f17" fmla="*/ f3 1 382506"/>
                <a:gd name="f18" fmla="*/ f4 1 2679"/>
                <a:gd name="f19" fmla="val f5"/>
                <a:gd name="f20" fmla="val f6"/>
                <a:gd name="f21" fmla="val f7"/>
                <a:gd name="f22" fmla="*/ f16 f0 1"/>
                <a:gd name="f23" fmla="+- f21 0 f19"/>
                <a:gd name="f24" fmla="+- f20 0 f19"/>
                <a:gd name="f25" fmla="*/ f22 1 f2"/>
                <a:gd name="f26" fmla="*/ f24 1 382506"/>
                <a:gd name="f27" fmla="*/ f23 1 2679"/>
                <a:gd name="f28" fmla="*/ 382507 f24 1"/>
                <a:gd name="f29" fmla="*/ 1340 f23 1"/>
                <a:gd name="f30" fmla="*/ 0 f23 1"/>
                <a:gd name="f31" fmla="*/ 1206 f24 1"/>
                <a:gd name="f32" fmla="*/ 0 f24 1"/>
                <a:gd name="f33" fmla="*/ 2679 f23 1"/>
                <a:gd name="f34" fmla="*/ 382372 f24 1"/>
                <a:gd name="f35" fmla="+- f25 0 f1"/>
                <a:gd name="f36" fmla="*/ f28 1 382506"/>
                <a:gd name="f37" fmla="*/ f29 1 2679"/>
                <a:gd name="f38" fmla="*/ f30 1 2679"/>
                <a:gd name="f39" fmla="*/ f31 1 382506"/>
                <a:gd name="f40" fmla="*/ f32 1 382506"/>
                <a:gd name="f41" fmla="*/ f33 1 2679"/>
                <a:gd name="f42" fmla="*/ f34 1 382506"/>
                <a:gd name="f43" fmla="*/ f19 1 f26"/>
                <a:gd name="f44" fmla="*/ f20 1 f26"/>
                <a:gd name="f45" fmla="*/ f19 1 f27"/>
                <a:gd name="f46" fmla="*/ f21 1 f27"/>
                <a:gd name="f47" fmla="*/ f36 1 f26"/>
                <a:gd name="f48" fmla="*/ f37 1 f27"/>
                <a:gd name="f49" fmla="*/ f38 1 f27"/>
                <a:gd name="f50" fmla="*/ f39 1 f26"/>
                <a:gd name="f51" fmla="*/ f40 1 f26"/>
                <a:gd name="f52" fmla="*/ f41 1 f27"/>
                <a:gd name="f53" fmla="*/ f42 1 f26"/>
                <a:gd name="f54" fmla="*/ f43 f17 1"/>
                <a:gd name="f55" fmla="*/ f44 f17 1"/>
                <a:gd name="f56" fmla="*/ f46 f18 1"/>
                <a:gd name="f57" fmla="*/ f45 f18 1"/>
                <a:gd name="f58" fmla="*/ f47 f17 1"/>
                <a:gd name="f59" fmla="*/ f48 f18 1"/>
                <a:gd name="f60" fmla="*/ f49 f18 1"/>
                <a:gd name="f61" fmla="*/ f50 f17 1"/>
                <a:gd name="f62" fmla="*/ f51 f17 1"/>
                <a:gd name="f63" fmla="*/ f52 f18 1"/>
                <a:gd name="f64" fmla="*/ f53 f17 1"/>
              </a:gdLst>
              <a:ahLst/>
              <a:cxnLst>
                <a:cxn ang="3cd4">
                  <a:pos x="hc" y="t"/>
                </a:cxn>
                <a:cxn ang="0">
                  <a:pos x="r" y="vc"/>
                </a:cxn>
                <a:cxn ang="cd4">
                  <a:pos x="hc" y="b"/>
                </a:cxn>
                <a:cxn ang="cd2">
                  <a:pos x="l" y="vc"/>
                </a:cxn>
                <a:cxn ang="f35">
                  <a:pos x="f58" y="f59"/>
                </a:cxn>
                <a:cxn ang="f35">
                  <a:pos x="f58" y="f60"/>
                </a:cxn>
                <a:cxn ang="f35">
                  <a:pos x="f61" y="f60"/>
                </a:cxn>
                <a:cxn ang="f35">
                  <a:pos x="f61" y="f59"/>
                </a:cxn>
                <a:cxn ang="f35">
                  <a:pos x="f62" y="f63"/>
                </a:cxn>
                <a:cxn ang="f35">
                  <a:pos x="f64" y="f63"/>
                </a:cxn>
                <a:cxn ang="f35">
                  <a:pos x="f58" y="f59"/>
                </a:cxn>
              </a:cxnLst>
              <a:rect l="f54" t="f57" r="f55" b="f56"/>
              <a:pathLst>
                <a:path w="382506" h="2679">
                  <a:moveTo>
                    <a:pt x="f8" y="f9"/>
                  </a:moveTo>
                  <a:lnTo>
                    <a:pt x="f8" y="f5"/>
                  </a:lnTo>
                  <a:lnTo>
                    <a:pt x="f10" y="f5"/>
                  </a:lnTo>
                  <a:lnTo>
                    <a:pt x="f10" y="f9"/>
                  </a:lnTo>
                  <a:cubicBezTo>
                    <a:pt x="f10" y="f11"/>
                    <a:pt x="f12" y="f13"/>
                    <a:pt x="f5" y="f7"/>
                  </a:cubicBezTo>
                  <a:lnTo>
                    <a:pt x="f14" y="f7"/>
                  </a:lnTo>
                  <a:cubicBezTo>
                    <a:pt x="f14" y="f7"/>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45">
              <a:extLst>
                <a:ext uri="{FF2B5EF4-FFF2-40B4-BE49-F238E27FC236}">
                  <a16:creationId xmlns:a16="http://schemas.microsoft.com/office/drawing/2014/main" id="{2DBC095D-02EA-C05C-5361-C793C26E23CB}"/>
                </a:ext>
              </a:extLst>
            </p:cNvPr>
            <p:cNvSpPr/>
            <p:nvPr/>
          </p:nvSpPr>
          <p:spPr>
            <a:xfrm>
              <a:off x="7492922" y="4776532"/>
              <a:ext cx="262761" cy="14785"/>
            </a:xfrm>
            <a:custGeom>
              <a:avLst/>
              <a:gdLst>
                <a:gd name="f0" fmla="val 10800000"/>
                <a:gd name="f1" fmla="val 5400000"/>
                <a:gd name="f2" fmla="val 180"/>
                <a:gd name="f3" fmla="val w"/>
                <a:gd name="f4" fmla="val h"/>
                <a:gd name="f5" fmla="val 0"/>
                <a:gd name="f6" fmla="val 277199"/>
                <a:gd name="f7" fmla="val 14785"/>
                <a:gd name="f8" fmla="val 7369"/>
                <a:gd name="f9" fmla="val 9294"/>
                <a:gd name="f10" fmla="val 5895"/>
                <a:gd name="f11" fmla="val 14786"/>
                <a:gd name="f12" fmla="val 269831"/>
                <a:gd name="f13" fmla="val 273903"/>
                <a:gd name="f14" fmla="val 277200"/>
                <a:gd name="f15" fmla="val 11487"/>
                <a:gd name="f16" fmla="val 7418"/>
                <a:gd name="f17" fmla="val 3349"/>
                <a:gd name="f18" fmla="val 51"/>
                <a:gd name="f19" fmla="val 3899"/>
                <a:gd name="f20" fmla="val -414"/>
                <a:gd name="f21" fmla="val 7423"/>
                <a:gd name="f22" fmla="val 2366"/>
                <a:gd name="f23" fmla="val 7891"/>
                <a:gd name="f24" fmla="val 6259"/>
                <a:gd name="f25" fmla="val 8012"/>
                <a:gd name="f26" fmla="val 7233"/>
                <a:gd name="f27" fmla="val 7918"/>
                <a:gd name="f28" fmla="val 8221"/>
                <a:gd name="f29" fmla="val 7637"/>
                <a:gd name="f30" fmla="val 9160"/>
                <a:gd name="f31" fmla="+- 0 0 -90"/>
                <a:gd name="f32" fmla="*/ f3 1 277199"/>
                <a:gd name="f33" fmla="*/ f4 1 14785"/>
                <a:gd name="f34" fmla="val f5"/>
                <a:gd name="f35" fmla="val f6"/>
                <a:gd name="f36" fmla="val f7"/>
                <a:gd name="f37" fmla="*/ f31 f0 1"/>
                <a:gd name="f38" fmla="+- f36 0 f34"/>
                <a:gd name="f39" fmla="+- f35 0 f34"/>
                <a:gd name="f40" fmla="*/ f37 1 f2"/>
                <a:gd name="f41" fmla="*/ f39 1 277199"/>
                <a:gd name="f42" fmla="*/ f38 1 14785"/>
                <a:gd name="f43" fmla="*/ 7369 f39 1"/>
                <a:gd name="f44" fmla="*/ 9294 f38 1"/>
                <a:gd name="f45" fmla="*/ 5895 f39 1"/>
                <a:gd name="f46" fmla="*/ 14786 f38 1"/>
                <a:gd name="f47" fmla="*/ 269831 f39 1"/>
                <a:gd name="f48" fmla="*/ 277200 f39 1"/>
                <a:gd name="f49" fmla="*/ 7418 f38 1"/>
                <a:gd name="f50" fmla="*/ 51 f38 1"/>
                <a:gd name="f51" fmla="*/ 0 f39 1"/>
                <a:gd name="f52" fmla="*/ 7891 f39 1"/>
                <a:gd name="f53" fmla="*/ 6259 f38 1"/>
                <a:gd name="f54" fmla="*/ 7637 f39 1"/>
                <a:gd name="f55" fmla="*/ 9160 f38 1"/>
                <a:gd name="f56" fmla="+- f40 0 f1"/>
                <a:gd name="f57" fmla="*/ f43 1 277199"/>
                <a:gd name="f58" fmla="*/ f44 1 14785"/>
                <a:gd name="f59" fmla="*/ f45 1 277199"/>
                <a:gd name="f60" fmla="*/ f46 1 14785"/>
                <a:gd name="f61" fmla="*/ f47 1 277199"/>
                <a:gd name="f62" fmla="*/ f48 1 277199"/>
                <a:gd name="f63" fmla="*/ f49 1 14785"/>
                <a:gd name="f64" fmla="*/ f50 1 14785"/>
                <a:gd name="f65" fmla="*/ f51 1 277199"/>
                <a:gd name="f66" fmla="*/ f52 1 277199"/>
                <a:gd name="f67" fmla="*/ f53 1 14785"/>
                <a:gd name="f68" fmla="*/ f54 1 277199"/>
                <a:gd name="f69" fmla="*/ f55 1 14785"/>
                <a:gd name="f70" fmla="*/ f34 1 f41"/>
                <a:gd name="f71" fmla="*/ f35 1 f41"/>
                <a:gd name="f72" fmla="*/ f34 1 f42"/>
                <a:gd name="f73" fmla="*/ f36 1 f42"/>
                <a:gd name="f74" fmla="*/ f57 1 f41"/>
                <a:gd name="f75" fmla="*/ f58 1 f42"/>
                <a:gd name="f76" fmla="*/ f59 1 f41"/>
                <a:gd name="f77" fmla="*/ f60 1 f42"/>
                <a:gd name="f78" fmla="*/ f61 1 f41"/>
                <a:gd name="f79" fmla="*/ f62 1 f41"/>
                <a:gd name="f80" fmla="*/ f63 1 f42"/>
                <a:gd name="f81" fmla="*/ f64 1 f42"/>
                <a:gd name="f82" fmla="*/ f65 1 f41"/>
                <a:gd name="f83" fmla="*/ f66 1 f41"/>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3 1"/>
                <a:gd name="f95" fmla="*/ f78 f32 1"/>
                <a:gd name="f96" fmla="*/ f79 f32 1"/>
                <a:gd name="f97" fmla="*/ f80 f33 1"/>
                <a:gd name="f98" fmla="*/ f81 f33 1"/>
                <a:gd name="f99" fmla="*/ f82 f32 1"/>
                <a:gd name="f100" fmla="*/ f83 f32 1"/>
                <a:gd name="f101" fmla="*/ f84 f33 1"/>
                <a:gd name="f102" fmla="*/ f85 f32 1"/>
                <a:gd name="f103" fmla="*/ f86 f33 1"/>
              </a:gdLst>
              <a:ahLst/>
              <a:cxnLst>
                <a:cxn ang="3cd4">
                  <a:pos x="hc" y="t"/>
                </a:cxn>
                <a:cxn ang="0">
                  <a:pos x="r" y="vc"/>
                </a:cxn>
                <a:cxn ang="cd4">
                  <a:pos x="hc" y="b"/>
                </a:cxn>
                <a:cxn ang="cd2">
                  <a:pos x="l" y="vc"/>
                </a:cxn>
                <a:cxn ang="f56">
                  <a:pos x="f91" y="f92"/>
                </a:cxn>
                <a:cxn ang="f56">
                  <a:pos x="f93" y="f94"/>
                </a:cxn>
                <a:cxn ang="f56">
                  <a:pos x="f95" y="f94"/>
                </a:cxn>
                <a:cxn ang="f56">
                  <a:pos x="f96" y="f97"/>
                </a:cxn>
                <a:cxn ang="f56">
                  <a:pos x="f95" y="f98"/>
                </a:cxn>
                <a:cxn ang="f56">
                  <a:pos x="f99" y="f98"/>
                </a:cxn>
                <a:cxn ang="f56">
                  <a:pos x="f100" y="f101"/>
                </a:cxn>
                <a:cxn ang="f56">
                  <a:pos x="f102" y="f103"/>
                </a:cxn>
              </a:cxnLst>
              <a:rect l="f87" t="f90" r="f88" b="f89"/>
              <a:pathLst>
                <a:path w="277199" h="14785">
                  <a:moveTo>
                    <a:pt x="f8" y="f9"/>
                  </a:moveTo>
                  <a:lnTo>
                    <a:pt x="f10" y="f11"/>
                  </a:lnTo>
                  <a:lnTo>
                    <a:pt x="f12" y="f11"/>
                  </a:lnTo>
                  <a:cubicBezTo>
                    <a:pt x="f13" y="f11"/>
                    <a:pt x="f14" y="f15"/>
                    <a:pt x="f14" y="f16"/>
                  </a:cubicBezTo>
                  <a:cubicBezTo>
                    <a:pt x="f14" y="f17"/>
                    <a:pt x="f13" y="f18"/>
                    <a:pt x="f12" y="f18"/>
                  </a:cubicBezTo>
                  <a:lnTo>
                    <a:pt x="f5" y="f18"/>
                  </a:lnTo>
                  <a:cubicBezTo>
                    <a:pt x="f19" y="f20"/>
                    <a:pt x="f21" y="f22"/>
                    <a:pt x="f23" y="f24"/>
                  </a:cubicBezTo>
                  <a:cubicBezTo>
                    <a:pt x="f25" y="f26"/>
                    <a:pt x="f27" y="f28"/>
                    <a:pt x="f29" y="f3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46">
              <a:extLst>
                <a:ext uri="{FF2B5EF4-FFF2-40B4-BE49-F238E27FC236}">
                  <a16:creationId xmlns:a16="http://schemas.microsoft.com/office/drawing/2014/main" id="{1A5A209B-EE95-B602-4C43-A6545E03B0A9}"/>
                </a:ext>
              </a:extLst>
            </p:cNvPr>
            <p:cNvSpPr/>
            <p:nvPr/>
          </p:nvSpPr>
          <p:spPr>
            <a:xfrm>
              <a:off x="7480176" y="4776661"/>
              <a:ext cx="20025" cy="33677"/>
            </a:xfrm>
            <a:custGeom>
              <a:avLst/>
              <a:gdLst>
                <a:gd name="f0" fmla="val 10800000"/>
                <a:gd name="f1" fmla="val 5400000"/>
                <a:gd name="f2" fmla="val 180"/>
                <a:gd name="f3" fmla="val w"/>
                <a:gd name="f4" fmla="val h"/>
                <a:gd name="f5" fmla="val 0"/>
                <a:gd name="f6" fmla="val 21124"/>
                <a:gd name="f7" fmla="val 33673"/>
                <a:gd name="f8" fmla="val 6214"/>
                <a:gd name="f9" fmla="val 28315"/>
                <a:gd name="f10" fmla="val 8799"/>
                <a:gd name="f11" fmla="val 28351"/>
                <a:gd name="f12" fmla="val 11157"/>
                <a:gd name="f13" fmla="val 29787"/>
                <a:gd name="f14" fmla="val 12376"/>
                <a:gd name="f15" fmla="val 32066"/>
                <a:gd name="f16" fmla="val 7284"/>
                <a:gd name="f17" fmla="val 12443"/>
                <a:gd name="f18" fmla="val 6571"/>
                <a:gd name="f19" fmla="val 13006"/>
                <a:gd name="f20" fmla="val 6006"/>
                <a:gd name="f21" fmla="val 13716"/>
                <a:gd name="f22" fmla="val 5944"/>
                <a:gd name="f23" fmla="val 14453"/>
                <a:gd name="f24" fmla="val 15056"/>
                <a:gd name="f25" fmla="val 6544"/>
                <a:gd name="f26" fmla="val 30994"/>
                <a:gd name="f27" fmla="val 19343"/>
                <a:gd name="f28" fmla="val 14651"/>
                <a:gd name="f29" fmla="val 20817"/>
                <a:gd name="f30" fmla="val 9159"/>
                <a:gd name="f31" fmla="val 21956"/>
                <a:gd name="f32" fmla="val 5407"/>
                <a:gd name="f33" fmla="val 19839"/>
                <a:gd name="f34" fmla="val 1443"/>
                <a:gd name="f35" fmla="val 16088"/>
                <a:gd name="f36" fmla="val 305"/>
                <a:gd name="f37" fmla="val 15136"/>
                <a:gd name="f38" fmla="val 21"/>
                <a:gd name="f39" fmla="val 14158"/>
                <a:gd name="f40" fmla="val -66"/>
                <a:gd name="f41" fmla="val 13180"/>
                <a:gd name="f42" fmla="val 50"/>
                <a:gd name="f43" fmla="val 11840"/>
                <a:gd name="f44" fmla="val 10501"/>
                <a:gd name="f45" fmla="val 9295"/>
                <a:gd name="f46" fmla="val 854"/>
                <a:gd name="f47" fmla="val 8223"/>
                <a:gd name="f48" fmla="val 1791"/>
                <a:gd name="f49" fmla="val 8035"/>
                <a:gd name="f50" fmla="val 2167"/>
                <a:gd name="f51" fmla="val 7807"/>
                <a:gd name="f52" fmla="val 2525"/>
                <a:gd name="f53" fmla="val 7553"/>
                <a:gd name="f54" fmla="val 2863"/>
                <a:gd name="f55" fmla="val 7500"/>
                <a:gd name="f56" fmla="val 3353"/>
                <a:gd name="f57" fmla="val 3847"/>
                <a:gd name="f58" fmla="val 4337"/>
                <a:gd name="f59" fmla="val 32735"/>
                <a:gd name="f60" fmla="val -17"/>
                <a:gd name="f61" fmla="val 33045"/>
                <a:gd name="f62" fmla="val 33364"/>
                <a:gd name="f63" fmla="val 841"/>
                <a:gd name="f64" fmla="val 30808"/>
                <a:gd name="f65" fmla="val 3266"/>
                <a:gd name="f66" fmla="val 28695"/>
                <a:gd name="f67" fmla="+- 0 0 -90"/>
                <a:gd name="f68" fmla="*/ f3 1 21124"/>
                <a:gd name="f69" fmla="*/ f4 1 33673"/>
                <a:gd name="f70" fmla="val f5"/>
                <a:gd name="f71" fmla="val f6"/>
                <a:gd name="f72" fmla="val f7"/>
                <a:gd name="f73" fmla="*/ f67 f0 1"/>
                <a:gd name="f74" fmla="+- f72 0 f70"/>
                <a:gd name="f75" fmla="+- f71 0 f70"/>
                <a:gd name="f76" fmla="*/ f73 1 f2"/>
                <a:gd name="f77" fmla="*/ f75 1 21124"/>
                <a:gd name="f78" fmla="*/ f74 1 33673"/>
                <a:gd name="f79" fmla="*/ 6214 f75 1"/>
                <a:gd name="f80" fmla="*/ 28315 f74 1"/>
                <a:gd name="f81" fmla="*/ 12376 f75 1"/>
                <a:gd name="f82" fmla="*/ 32066 f74 1"/>
                <a:gd name="f83" fmla="*/ 7284 f74 1"/>
                <a:gd name="f84" fmla="*/ 13716 f75 1"/>
                <a:gd name="f85" fmla="*/ 5944 f74 1"/>
                <a:gd name="f86" fmla="*/ 15056 f75 1"/>
                <a:gd name="f87" fmla="*/ 30994 f74 1"/>
                <a:gd name="f88" fmla="*/ 19343 f75 1"/>
                <a:gd name="f89" fmla="*/ 14651 f74 1"/>
                <a:gd name="f90" fmla="*/ 20817 f75 1"/>
                <a:gd name="f91" fmla="*/ 9159 f74 1"/>
                <a:gd name="f92" fmla="*/ 16088 f75 1"/>
                <a:gd name="f93" fmla="*/ 305 f74 1"/>
                <a:gd name="f94" fmla="*/ 13180 f75 1"/>
                <a:gd name="f95" fmla="*/ 50 f74 1"/>
                <a:gd name="f96" fmla="*/ 11840 f75 1"/>
                <a:gd name="f97" fmla="*/ 10501 f75 1"/>
                <a:gd name="f98" fmla="*/ 9295 f75 1"/>
                <a:gd name="f99" fmla="*/ 854 f74 1"/>
                <a:gd name="f100" fmla="*/ 8223 f75 1"/>
                <a:gd name="f101" fmla="*/ 1791 f74 1"/>
                <a:gd name="f102" fmla="*/ 7553 f75 1"/>
                <a:gd name="f103" fmla="*/ 2863 f74 1"/>
                <a:gd name="f104" fmla="*/ 4337 f74 1"/>
                <a:gd name="f105" fmla="*/ 50 f75 1"/>
                <a:gd name="f106" fmla="*/ 32735 f74 1"/>
                <a:gd name="f107" fmla="*/ 33673 f74 1"/>
                <a:gd name="f108" fmla="+- f76 0 f1"/>
                <a:gd name="f109" fmla="*/ f79 1 21124"/>
                <a:gd name="f110" fmla="*/ f80 1 33673"/>
                <a:gd name="f111" fmla="*/ f81 1 21124"/>
                <a:gd name="f112" fmla="*/ f82 1 33673"/>
                <a:gd name="f113" fmla="*/ f83 1 33673"/>
                <a:gd name="f114" fmla="*/ f84 1 21124"/>
                <a:gd name="f115" fmla="*/ f85 1 33673"/>
                <a:gd name="f116" fmla="*/ f86 1 21124"/>
                <a:gd name="f117" fmla="*/ f87 1 33673"/>
                <a:gd name="f118" fmla="*/ f88 1 21124"/>
                <a:gd name="f119" fmla="*/ f89 1 33673"/>
                <a:gd name="f120" fmla="*/ f90 1 21124"/>
                <a:gd name="f121" fmla="*/ f91 1 33673"/>
                <a:gd name="f122" fmla="*/ f92 1 21124"/>
                <a:gd name="f123" fmla="*/ f93 1 33673"/>
                <a:gd name="f124" fmla="*/ f94 1 21124"/>
                <a:gd name="f125" fmla="*/ f95 1 33673"/>
                <a:gd name="f126" fmla="*/ f96 1 21124"/>
                <a:gd name="f127" fmla="*/ f97 1 21124"/>
                <a:gd name="f128" fmla="*/ f98 1 21124"/>
                <a:gd name="f129" fmla="*/ f99 1 33673"/>
                <a:gd name="f130" fmla="*/ f100 1 21124"/>
                <a:gd name="f131" fmla="*/ f101 1 33673"/>
                <a:gd name="f132" fmla="*/ f102 1 21124"/>
                <a:gd name="f133" fmla="*/ f103 1 33673"/>
                <a:gd name="f134" fmla="*/ f104 1 33673"/>
                <a:gd name="f135" fmla="*/ f105 1 21124"/>
                <a:gd name="f136" fmla="*/ f106 1 33673"/>
                <a:gd name="f137" fmla="*/ f107 1 33673"/>
                <a:gd name="f138" fmla="*/ f70 1 f77"/>
                <a:gd name="f139" fmla="*/ f71 1 f77"/>
                <a:gd name="f140" fmla="*/ f70 1 f78"/>
                <a:gd name="f141" fmla="*/ f72 1 f78"/>
                <a:gd name="f142" fmla="*/ f109 1 f77"/>
                <a:gd name="f143" fmla="*/ f110 1 f78"/>
                <a:gd name="f144" fmla="*/ f111 1 f77"/>
                <a:gd name="f145" fmla="*/ f112 1 f78"/>
                <a:gd name="f146" fmla="*/ f113 1 f78"/>
                <a:gd name="f147" fmla="*/ f114 1 f77"/>
                <a:gd name="f148" fmla="*/ f115 1 f78"/>
                <a:gd name="f149" fmla="*/ f116 1 f77"/>
                <a:gd name="f150" fmla="*/ f117 1 f78"/>
                <a:gd name="f151" fmla="*/ f118 1 f77"/>
                <a:gd name="f152" fmla="*/ f119 1 f78"/>
                <a:gd name="f153" fmla="*/ f120 1 f77"/>
                <a:gd name="f154" fmla="*/ f121 1 f78"/>
                <a:gd name="f155" fmla="*/ f122 1 f77"/>
                <a:gd name="f156" fmla="*/ f123 1 f78"/>
                <a:gd name="f157" fmla="*/ f124 1 f77"/>
                <a:gd name="f158" fmla="*/ f125 1 f78"/>
                <a:gd name="f159" fmla="*/ f126 1 f77"/>
                <a:gd name="f160" fmla="*/ f127 1 f77"/>
                <a:gd name="f161" fmla="*/ f128 1 f77"/>
                <a:gd name="f162" fmla="*/ f129 1 f78"/>
                <a:gd name="f163" fmla="*/ f130 1 f77"/>
                <a:gd name="f164" fmla="*/ f131 1 f78"/>
                <a:gd name="f165" fmla="*/ f132 1 f77"/>
                <a:gd name="f166" fmla="*/ f133 1 f78"/>
                <a:gd name="f167" fmla="*/ f134 1 f78"/>
                <a:gd name="f168" fmla="*/ f135 1 f77"/>
                <a:gd name="f169" fmla="*/ f136 1 f78"/>
                <a:gd name="f170" fmla="*/ f137 1 f78"/>
                <a:gd name="f171" fmla="*/ f138 f68 1"/>
                <a:gd name="f172" fmla="*/ f139 f68 1"/>
                <a:gd name="f173" fmla="*/ f141 f69 1"/>
                <a:gd name="f174" fmla="*/ f140 f69 1"/>
                <a:gd name="f175" fmla="*/ f142 f68 1"/>
                <a:gd name="f176" fmla="*/ f143 f69 1"/>
                <a:gd name="f177" fmla="*/ f144 f68 1"/>
                <a:gd name="f178" fmla="*/ f145 f69 1"/>
                <a:gd name="f179" fmla="*/ f146 f69 1"/>
                <a:gd name="f180" fmla="*/ f147 f68 1"/>
                <a:gd name="f181" fmla="*/ f148 f69 1"/>
                <a:gd name="f182" fmla="*/ f149 f68 1"/>
                <a:gd name="f183" fmla="*/ f150 f69 1"/>
                <a:gd name="f184" fmla="*/ f151 f68 1"/>
                <a:gd name="f185" fmla="*/ f152 f69 1"/>
                <a:gd name="f186" fmla="*/ f153 f68 1"/>
                <a:gd name="f187" fmla="*/ f154 f69 1"/>
                <a:gd name="f188" fmla="*/ f155 f68 1"/>
                <a:gd name="f189" fmla="*/ f156 f69 1"/>
                <a:gd name="f190" fmla="*/ f157 f68 1"/>
                <a:gd name="f191" fmla="*/ f158 f69 1"/>
                <a:gd name="f192" fmla="*/ f159 f68 1"/>
                <a:gd name="f193" fmla="*/ f160 f68 1"/>
                <a:gd name="f194" fmla="*/ f161 f68 1"/>
                <a:gd name="f195" fmla="*/ f162 f69 1"/>
                <a:gd name="f196" fmla="*/ f163 f68 1"/>
                <a:gd name="f197" fmla="*/ f164 f69 1"/>
                <a:gd name="f198" fmla="*/ f165 f68 1"/>
                <a:gd name="f199" fmla="*/ f166 f69 1"/>
                <a:gd name="f200" fmla="*/ f167 f69 1"/>
                <a:gd name="f201" fmla="*/ f168 f68 1"/>
                <a:gd name="f202" fmla="*/ f169 f69 1"/>
                <a:gd name="f203" fmla="*/ f170 f69 1"/>
              </a:gdLst>
              <a:ahLst/>
              <a:cxnLst>
                <a:cxn ang="3cd4">
                  <a:pos x="hc" y="t"/>
                </a:cxn>
                <a:cxn ang="0">
                  <a:pos x="r" y="vc"/>
                </a:cxn>
                <a:cxn ang="cd4">
                  <a:pos x="hc" y="b"/>
                </a:cxn>
                <a:cxn ang="cd2">
                  <a:pos x="l" y="vc"/>
                </a:cxn>
                <a:cxn ang="f108">
                  <a:pos x="f175" y="f176"/>
                </a:cxn>
                <a:cxn ang="f108">
                  <a:pos x="f177" y="f178"/>
                </a:cxn>
                <a:cxn ang="f108">
                  <a:pos x="f177" y="f179"/>
                </a:cxn>
                <a:cxn ang="f108">
                  <a:pos x="f180" y="f181"/>
                </a:cxn>
                <a:cxn ang="f108">
                  <a:pos x="f182" y="f179"/>
                </a:cxn>
                <a:cxn ang="f108">
                  <a:pos x="f182" y="f183"/>
                </a:cxn>
                <a:cxn ang="f108">
                  <a:pos x="f184" y="f185"/>
                </a:cxn>
                <a:cxn ang="f108">
                  <a:pos x="f186" y="f187"/>
                </a:cxn>
                <a:cxn ang="f108">
                  <a:pos x="f188" y="f189"/>
                </a:cxn>
                <a:cxn ang="f108">
                  <a:pos x="f190" y="f191"/>
                </a:cxn>
                <a:cxn ang="f108">
                  <a:pos x="f192" y="f191"/>
                </a:cxn>
                <a:cxn ang="f108">
                  <a:pos x="f193" y="f191"/>
                </a:cxn>
                <a:cxn ang="f108">
                  <a:pos x="f194" y="f195"/>
                </a:cxn>
                <a:cxn ang="f108">
                  <a:pos x="f196" y="f197"/>
                </a:cxn>
                <a:cxn ang="f108">
                  <a:pos x="f198" y="f199"/>
                </a:cxn>
                <a:cxn ang="f108">
                  <a:pos x="f198" y="f200"/>
                </a:cxn>
                <a:cxn ang="f108">
                  <a:pos x="f198" y="f200"/>
                </a:cxn>
                <a:cxn ang="f108">
                  <a:pos x="f201" y="f202"/>
                </a:cxn>
                <a:cxn ang="f108">
                  <a:pos x="f201" y="f203"/>
                </a:cxn>
                <a:cxn ang="f108">
                  <a:pos x="f175" y="f176"/>
                </a:cxn>
              </a:cxnLst>
              <a:rect l="f171" t="f174" r="f172" b="f173"/>
              <a:pathLst>
                <a:path w="21124" h="33673">
                  <a:moveTo>
                    <a:pt x="f8" y="f9"/>
                  </a:moveTo>
                  <a:cubicBezTo>
                    <a:pt x="f10" y="f11"/>
                    <a:pt x="f12" y="f13"/>
                    <a:pt x="f14" y="f15"/>
                  </a:cubicBezTo>
                  <a:lnTo>
                    <a:pt x="f14" y="f16"/>
                  </a:lnTo>
                  <a:cubicBezTo>
                    <a:pt x="f17" y="f18"/>
                    <a:pt x="f19" y="f20"/>
                    <a:pt x="f21" y="f22"/>
                  </a:cubicBezTo>
                  <a:cubicBezTo>
                    <a:pt x="f23" y="f22"/>
                    <a:pt x="f24" y="f25"/>
                    <a:pt x="f24" y="f16"/>
                  </a:cubicBezTo>
                  <a:lnTo>
                    <a:pt x="f24" y="f26"/>
                  </a:lnTo>
                  <a:lnTo>
                    <a:pt x="f27" y="f28"/>
                  </a:lnTo>
                  <a:lnTo>
                    <a:pt x="f29" y="f30"/>
                  </a:lnTo>
                  <a:cubicBezTo>
                    <a:pt x="f31" y="f32"/>
                    <a:pt x="f33" y="f34"/>
                    <a:pt x="f35" y="f36"/>
                  </a:cubicBezTo>
                  <a:cubicBezTo>
                    <a:pt x="f37" y="f38"/>
                    <a:pt x="f39" y="f40"/>
                    <a:pt x="f41" y="f42"/>
                  </a:cubicBezTo>
                  <a:lnTo>
                    <a:pt x="f43" y="f42"/>
                  </a:lnTo>
                  <a:lnTo>
                    <a:pt x="f44" y="f42"/>
                  </a:lnTo>
                  <a:lnTo>
                    <a:pt x="f45" y="f46"/>
                  </a:lnTo>
                  <a:lnTo>
                    <a:pt x="f47" y="f48"/>
                  </a:lnTo>
                  <a:cubicBezTo>
                    <a:pt x="f49" y="f50"/>
                    <a:pt x="f51" y="f52"/>
                    <a:pt x="f53" y="f54"/>
                  </a:cubicBezTo>
                  <a:cubicBezTo>
                    <a:pt x="f55" y="f56"/>
                    <a:pt x="f55" y="f57"/>
                    <a:pt x="f53" y="f58"/>
                  </a:cubicBezTo>
                  <a:lnTo>
                    <a:pt x="f53" y="f58"/>
                  </a:lnTo>
                  <a:lnTo>
                    <a:pt x="f42" y="f59"/>
                  </a:lnTo>
                  <a:cubicBezTo>
                    <a:pt x="f60" y="f61"/>
                    <a:pt x="f60" y="f62"/>
                    <a:pt x="f42" y="f7"/>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047">
              <a:extLst>
                <a:ext uri="{FF2B5EF4-FFF2-40B4-BE49-F238E27FC236}">
                  <a16:creationId xmlns:a16="http://schemas.microsoft.com/office/drawing/2014/main" id="{BA5E5C70-E7F4-6436-730D-E42FD031E0EB}"/>
                </a:ext>
              </a:extLst>
            </p:cNvPr>
            <p:cNvSpPr/>
            <p:nvPr/>
          </p:nvSpPr>
          <p:spPr>
            <a:xfrm>
              <a:off x="7491907" y="4782604"/>
              <a:ext cx="2542" cy="1025435"/>
            </a:xfrm>
            <a:custGeom>
              <a:avLst/>
              <a:gdLst>
                <a:gd name="f0" fmla="val 10800000"/>
                <a:gd name="f1" fmla="val 5400000"/>
                <a:gd name="f2" fmla="val 180"/>
                <a:gd name="f3" fmla="val w"/>
                <a:gd name="f4" fmla="val h"/>
                <a:gd name="f5" fmla="val 0"/>
                <a:gd name="f6" fmla="val 2679"/>
                <a:gd name="f7" fmla="val 1025438"/>
                <a:gd name="f8" fmla="val 2680"/>
                <a:gd name="f9" fmla="val 1025439"/>
                <a:gd name="f10" fmla="val 1340"/>
                <a:gd name="f11" fmla="val 600"/>
                <a:gd name="f12" fmla="val 2077"/>
                <a:gd name="f13" fmla="val 630"/>
                <a:gd name="f14" fmla="val 62"/>
                <a:gd name="f15" fmla="val 67"/>
                <a:gd name="f16" fmla="val 627"/>
                <a:gd name="f17" fmla="val 25854"/>
                <a:gd name="f18" fmla="val 737"/>
                <a:gd name="f19" fmla="val 26920"/>
                <a:gd name="f20" fmla="val 1152"/>
                <a:gd name="f21" fmla="val 28175"/>
                <a:gd name="f22" fmla="val 1206"/>
                <a:gd name="f23" fmla="val 29470"/>
                <a:gd name="f24" fmla="+- 0 0 -90"/>
                <a:gd name="f25" fmla="*/ f3 1 2679"/>
                <a:gd name="f26" fmla="*/ f4 1 1025438"/>
                <a:gd name="f27" fmla="val f5"/>
                <a:gd name="f28" fmla="val f6"/>
                <a:gd name="f29" fmla="val f7"/>
                <a:gd name="f30" fmla="*/ f24 f0 1"/>
                <a:gd name="f31" fmla="+- f29 0 f27"/>
                <a:gd name="f32" fmla="+- f28 0 f27"/>
                <a:gd name="f33" fmla="*/ f30 1 f2"/>
                <a:gd name="f34" fmla="*/ f32 1 2679"/>
                <a:gd name="f35" fmla="*/ f31 1 1025438"/>
                <a:gd name="f36" fmla="*/ 2680 f32 1"/>
                <a:gd name="f37" fmla="*/ 1025439 f31 1"/>
                <a:gd name="f38" fmla="*/ 1340 f31 1"/>
                <a:gd name="f39" fmla="*/ 1340 f32 1"/>
                <a:gd name="f40" fmla="*/ 0 f31 1"/>
                <a:gd name="f41" fmla="*/ 0 f32 1"/>
                <a:gd name="f42" fmla="*/ 25854 f31 1"/>
                <a:gd name="f43" fmla="*/ 1206 f32 1"/>
                <a:gd name="f44" fmla="*/ 29470 f31 1"/>
                <a:gd name="f45" fmla="+- f33 0 f1"/>
                <a:gd name="f46" fmla="*/ f36 1 2679"/>
                <a:gd name="f47" fmla="*/ f37 1 1025438"/>
                <a:gd name="f48" fmla="*/ f38 1 1025438"/>
                <a:gd name="f49" fmla="*/ f39 1 2679"/>
                <a:gd name="f50" fmla="*/ f40 1 1025438"/>
                <a:gd name="f51" fmla="*/ f41 1 2679"/>
                <a:gd name="f52" fmla="*/ f42 1 1025438"/>
                <a:gd name="f53" fmla="*/ f43 1 2679"/>
                <a:gd name="f54" fmla="*/ f44 1 1025438"/>
                <a:gd name="f55" fmla="*/ f27 1 f34"/>
                <a:gd name="f56" fmla="*/ f28 1 f34"/>
                <a:gd name="f57" fmla="*/ f27 1 f35"/>
                <a:gd name="f58" fmla="*/ f29 1 f35"/>
                <a:gd name="f59" fmla="*/ f46 1 f34"/>
                <a:gd name="f60" fmla="*/ f47 1 f35"/>
                <a:gd name="f61" fmla="*/ f48 1 f35"/>
                <a:gd name="f62" fmla="*/ f49 1 f34"/>
                <a:gd name="f63" fmla="*/ f50 1 f35"/>
                <a:gd name="f64" fmla="*/ f51 1 f34"/>
                <a:gd name="f65" fmla="*/ f52 1 f35"/>
                <a:gd name="f66" fmla="*/ f53 1 f34"/>
                <a:gd name="f67" fmla="*/ f54 1 f35"/>
                <a:gd name="f68" fmla="*/ f55 f25 1"/>
                <a:gd name="f69" fmla="*/ f56 f25 1"/>
                <a:gd name="f70" fmla="*/ f58 f26 1"/>
                <a:gd name="f71" fmla="*/ f57 f26 1"/>
                <a:gd name="f72" fmla="*/ f59 f25 1"/>
                <a:gd name="f73" fmla="*/ f60 f26 1"/>
                <a:gd name="f74" fmla="*/ f61 f26 1"/>
                <a:gd name="f75" fmla="*/ f62 f25 1"/>
                <a:gd name="f76" fmla="*/ f63 f26 1"/>
                <a:gd name="f77" fmla="*/ f64 f25 1"/>
                <a:gd name="f78" fmla="*/ f65 f26 1"/>
                <a:gd name="f79" fmla="*/ f66 f25 1"/>
                <a:gd name="f80" fmla="*/ f67 f26 1"/>
              </a:gdLst>
              <a:ahLst/>
              <a:cxnLst>
                <a:cxn ang="3cd4">
                  <a:pos x="hc" y="t"/>
                </a:cxn>
                <a:cxn ang="0">
                  <a:pos x="r" y="vc"/>
                </a:cxn>
                <a:cxn ang="cd4">
                  <a:pos x="hc" y="b"/>
                </a:cxn>
                <a:cxn ang="cd2">
                  <a:pos x="l" y="vc"/>
                </a:cxn>
                <a:cxn ang="f45">
                  <a:pos x="f72" y="f73"/>
                </a:cxn>
                <a:cxn ang="f45">
                  <a:pos x="f72" y="f74"/>
                </a:cxn>
                <a:cxn ang="f45">
                  <a:pos x="f75" y="f76"/>
                </a:cxn>
                <a:cxn ang="f45">
                  <a:pos x="f77" y="f74"/>
                </a:cxn>
                <a:cxn ang="f45">
                  <a:pos x="f77" y="f78"/>
                </a:cxn>
                <a:cxn ang="f45">
                  <a:pos x="f79" y="f80"/>
                </a:cxn>
                <a:cxn ang="f45">
                  <a:pos x="f79" y="f73"/>
                </a:cxn>
                <a:cxn ang="f45">
                  <a:pos x="f72" y="f73"/>
                </a:cxn>
              </a:cxnLst>
              <a:rect l="f68" t="f71" r="f69" b="f70"/>
              <a:pathLst>
                <a:path w="2679" h="1025438">
                  <a:moveTo>
                    <a:pt x="f8" y="f9"/>
                  </a:moveTo>
                  <a:lnTo>
                    <a:pt x="f8" y="f10"/>
                  </a:lnTo>
                  <a:cubicBezTo>
                    <a:pt x="f8" y="f11"/>
                    <a:pt x="f12" y="f5"/>
                    <a:pt x="f10" y="f5"/>
                  </a:cubicBezTo>
                  <a:cubicBezTo>
                    <a:pt x="f13" y="f14"/>
                    <a:pt x="f15" y="f16"/>
                    <a:pt x="f5" y="f10"/>
                  </a:cubicBezTo>
                  <a:lnTo>
                    <a:pt x="f5" y="f17"/>
                  </a:lnTo>
                  <a:cubicBezTo>
                    <a:pt x="f18" y="f19"/>
                    <a:pt x="f20" y="f21"/>
                    <a:pt x="f22" y="f23"/>
                  </a:cubicBezTo>
                  <a:lnTo>
                    <a:pt x="f22"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048">
              <a:extLst>
                <a:ext uri="{FF2B5EF4-FFF2-40B4-BE49-F238E27FC236}">
                  <a16:creationId xmlns:a16="http://schemas.microsoft.com/office/drawing/2014/main" id="{21D7E81E-76F7-F076-D4AB-5AD1D3EE500F}"/>
                </a:ext>
              </a:extLst>
            </p:cNvPr>
            <p:cNvSpPr/>
            <p:nvPr/>
          </p:nvSpPr>
          <p:spPr>
            <a:xfrm>
              <a:off x="7479078" y="4804979"/>
              <a:ext cx="13844" cy="1003069"/>
            </a:xfrm>
            <a:custGeom>
              <a:avLst/>
              <a:gdLst>
                <a:gd name="f0" fmla="val 10800000"/>
                <a:gd name="f1" fmla="val 5400000"/>
                <a:gd name="f2" fmla="val 180"/>
                <a:gd name="f3" fmla="val w"/>
                <a:gd name="f4" fmla="val h"/>
                <a:gd name="f5" fmla="val 0"/>
                <a:gd name="f6" fmla="val 14603"/>
                <a:gd name="f7" fmla="val 1003067"/>
                <a:gd name="f8" fmla="val 14604"/>
                <a:gd name="f9" fmla="val 1003068"/>
                <a:gd name="f10" fmla="val 7368"/>
                <a:gd name="f11" fmla="val 14550"/>
                <a:gd name="f12" fmla="val 6072"/>
                <a:gd name="f13" fmla="val 14135"/>
                <a:gd name="f14" fmla="val 4818"/>
                <a:gd name="f15" fmla="val 13398"/>
                <a:gd name="f16" fmla="val 3751"/>
                <a:gd name="f17" fmla="val 12179"/>
                <a:gd name="f18" fmla="val 1472"/>
                <a:gd name="f19" fmla="val 9821"/>
                <a:gd name="f20" fmla="val 36"/>
                <a:gd name="f21" fmla="val 7235"/>
                <a:gd name="f22" fmla="val 3551"/>
                <a:gd name="f23" fmla="val 37"/>
                <a:gd name="f24" fmla="val 469"/>
                <a:gd name="f25" fmla="val 2781"/>
                <a:gd name="f26" fmla="val 6430"/>
                <a:gd name="f27" fmla="+- 0 0 -90"/>
                <a:gd name="f28" fmla="*/ f3 1 14603"/>
                <a:gd name="f29" fmla="*/ f4 1 1003067"/>
                <a:gd name="f30" fmla="val f5"/>
                <a:gd name="f31" fmla="val f6"/>
                <a:gd name="f32" fmla="val f7"/>
                <a:gd name="f33" fmla="*/ f27 f0 1"/>
                <a:gd name="f34" fmla="+- f32 0 f30"/>
                <a:gd name="f35" fmla="+- f31 0 f30"/>
                <a:gd name="f36" fmla="*/ f33 1 f2"/>
                <a:gd name="f37" fmla="*/ f35 1 14603"/>
                <a:gd name="f38" fmla="*/ f34 1 1003067"/>
                <a:gd name="f39" fmla="*/ 14604 f35 1"/>
                <a:gd name="f40" fmla="*/ 1003068 f34 1"/>
                <a:gd name="f41" fmla="*/ 7368 f34 1"/>
                <a:gd name="f42" fmla="*/ 13398 f35 1"/>
                <a:gd name="f43" fmla="*/ 3751 f34 1"/>
                <a:gd name="f44" fmla="*/ 7235 f35 1"/>
                <a:gd name="f45" fmla="*/ 0 f34 1"/>
                <a:gd name="f46" fmla="*/ 0 f35 1"/>
                <a:gd name="f47" fmla="*/ 6430 f34 1"/>
                <a:gd name="f48" fmla="+- f36 0 f1"/>
                <a:gd name="f49" fmla="*/ f39 1 14603"/>
                <a:gd name="f50" fmla="*/ f40 1 1003067"/>
                <a:gd name="f51" fmla="*/ f41 1 1003067"/>
                <a:gd name="f52" fmla="*/ f42 1 14603"/>
                <a:gd name="f53" fmla="*/ f43 1 1003067"/>
                <a:gd name="f54" fmla="*/ f44 1 14603"/>
                <a:gd name="f55" fmla="*/ f45 1 1003067"/>
                <a:gd name="f56" fmla="*/ f46 1 14603"/>
                <a:gd name="f57" fmla="*/ f47 1 1003067"/>
                <a:gd name="f58" fmla="*/ f30 1 f37"/>
                <a:gd name="f59" fmla="*/ f31 1 f37"/>
                <a:gd name="f60" fmla="*/ f30 1 f38"/>
                <a:gd name="f61" fmla="*/ f32 1 f38"/>
                <a:gd name="f62" fmla="*/ f49 1 f37"/>
                <a:gd name="f63" fmla="*/ f50 1 f38"/>
                <a:gd name="f64" fmla="*/ f51 1 f38"/>
                <a:gd name="f65" fmla="*/ f52 1 f37"/>
                <a:gd name="f66" fmla="*/ f53 1 f38"/>
                <a:gd name="f67" fmla="*/ f54 1 f37"/>
                <a:gd name="f68" fmla="*/ f55 1 f38"/>
                <a:gd name="f69" fmla="*/ f56 1 f37"/>
                <a:gd name="f70" fmla="*/ f57 1 f38"/>
                <a:gd name="f71" fmla="*/ f58 f28 1"/>
                <a:gd name="f72" fmla="*/ f59 f28 1"/>
                <a:gd name="f73" fmla="*/ f61 f29 1"/>
                <a:gd name="f74" fmla="*/ f60 f29 1"/>
                <a:gd name="f75" fmla="*/ f62 f28 1"/>
                <a:gd name="f76" fmla="*/ f63 f29 1"/>
                <a:gd name="f77" fmla="*/ f64 f29 1"/>
                <a:gd name="f78" fmla="*/ f65 f28 1"/>
                <a:gd name="f79" fmla="*/ f66 f29 1"/>
                <a:gd name="f80" fmla="*/ f67 f28 1"/>
                <a:gd name="f81" fmla="*/ f68 f29 1"/>
                <a:gd name="f82" fmla="*/ f69 f28 1"/>
                <a:gd name="f83" fmla="*/ f70 f29 1"/>
              </a:gdLst>
              <a:ahLst/>
              <a:cxnLst>
                <a:cxn ang="3cd4">
                  <a:pos x="hc" y="t"/>
                </a:cxn>
                <a:cxn ang="0">
                  <a:pos x="r" y="vc"/>
                </a:cxn>
                <a:cxn ang="cd4">
                  <a:pos x="hc" y="b"/>
                </a:cxn>
                <a:cxn ang="cd2">
                  <a:pos x="l" y="vc"/>
                </a:cxn>
                <a:cxn ang="f48">
                  <a:pos x="f75" y="f76"/>
                </a:cxn>
                <a:cxn ang="f48">
                  <a:pos x="f75" y="f77"/>
                </a:cxn>
                <a:cxn ang="f48">
                  <a:pos x="f78" y="f79"/>
                </a:cxn>
                <a:cxn ang="f48">
                  <a:pos x="f80" y="f81"/>
                </a:cxn>
                <a:cxn ang="f48">
                  <a:pos x="f82" y="f83"/>
                </a:cxn>
                <a:cxn ang="f48">
                  <a:pos x="f82" y="f77"/>
                </a:cxn>
                <a:cxn ang="f48">
                  <a:pos x="f82" y="f76"/>
                </a:cxn>
                <a:cxn ang="f48">
                  <a:pos x="f75" y="f76"/>
                </a:cxn>
              </a:cxnLst>
              <a:rect l="f71" t="f74" r="f72" b="f73"/>
              <a:pathLst>
                <a:path w="14603" h="1003067">
                  <a:moveTo>
                    <a:pt x="f8" y="f9"/>
                  </a:moveTo>
                  <a:lnTo>
                    <a:pt x="f8" y="f10"/>
                  </a:lnTo>
                  <a:cubicBezTo>
                    <a:pt x="f11" y="f12"/>
                    <a:pt x="f13" y="f14"/>
                    <a:pt x="f15" y="f16"/>
                  </a:cubicBezTo>
                  <a:cubicBezTo>
                    <a:pt x="f17" y="f18"/>
                    <a:pt x="f19" y="f20"/>
                    <a:pt x="f21" y="f5"/>
                  </a:cubicBezTo>
                  <a:cubicBezTo>
                    <a:pt x="f22" y="f23"/>
                    <a:pt x="f24" y="f25"/>
                    <a:pt x="f5" y="f26"/>
                  </a:cubicBezTo>
                  <a:cubicBezTo>
                    <a:pt x="f5" y="f26"/>
                    <a:pt x="f5" y="f26"/>
                    <a:pt x="f5" y="f10"/>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049">
              <a:extLst>
                <a:ext uri="{FF2B5EF4-FFF2-40B4-BE49-F238E27FC236}">
                  <a16:creationId xmlns:a16="http://schemas.microsoft.com/office/drawing/2014/main" id="{05F763C3-69CB-24D4-4B56-D19E99F8B2CF}"/>
                </a:ext>
              </a:extLst>
            </p:cNvPr>
            <p:cNvSpPr/>
            <p:nvPr/>
          </p:nvSpPr>
          <p:spPr>
            <a:xfrm>
              <a:off x="8469282" y="5446093"/>
              <a:ext cx="369947" cy="14877"/>
            </a:xfrm>
            <a:custGeom>
              <a:avLst/>
              <a:gdLst>
                <a:gd name="f0" fmla="val 10800000"/>
                <a:gd name="f1" fmla="val 5400000"/>
                <a:gd name="f2" fmla="val 180"/>
                <a:gd name="f3" fmla="val w"/>
                <a:gd name="f4" fmla="val h"/>
                <a:gd name="f5" fmla="val 0"/>
                <a:gd name="f6" fmla="val 390276"/>
                <a:gd name="f7" fmla="val 14873"/>
                <a:gd name="f8" fmla="val 4957"/>
                <a:gd name="f9" fmla="val 13534"/>
                <a:gd name="f10" fmla="val 3081"/>
                <a:gd name="f11" fmla="val 382908"/>
                <a:gd name="f12" fmla="val 7506"/>
                <a:gd name="f13" fmla="val 3436"/>
                <a:gd name="f14" fmla="val 386204"/>
                <a:gd name="f15" fmla="val 138"/>
                <a:gd name="f16" fmla="val 390277"/>
                <a:gd name="f17" fmla="val 3925"/>
                <a:gd name="f18" fmla="val -635"/>
                <a:gd name="f19" fmla="val 7730"/>
                <a:gd name="f20" fmla="val 1916"/>
                <a:gd name="f21" fmla="val 8494"/>
                <a:gd name="f22" fmla="val 5835"/>
                <a:gd name="f23" fmla="val 9097"/>
                <a:gd name="f24" fmla="val 8896"/>
                <a:gd name="f25" fmla="val 7677"/>
                <a:gd name="f26" fmla="val 12000"/>
                <a:gd name="f27" fmla="+- 0 0 -90"/>
                <a:gd name="f28" fmla="*/ f3 1 390276"/>
                <a:gd name="f29" fmla="*/ f4 1 14873"/>
                <a:gd name="f30" fmla="val f5"/>
                <a:gd name="f31" fmla="val f6"/>
                <a:gd name="f32" fmla="val f7"/>
                <a:gd name="f33" fmla="*/ f27 f0 1"/>
                <a:gd name="f34" fmla="+- f32 0 f30"/>
                <a:gd name="f35" fmla="+- f31 0 f30"/>
                <a:gd name="f36" fmla="*/ f33 1 f2"/>
                <a:gd name="f37" fmla="*/ f35 1 390276"/>
                <a:gd name="f38" fmla="*/ f34 1 14873"/>
                <a:gd name="f39" fmla="*/ 4957 f35 1"/>
                <a:gd name="f40" fmla="*/ 13534 f34 1"/>
                <a:gd name="f41" fmla="*/ 3081 f35 1"/>
                <a:gd name="f42" fmla="*/ 14873 f34 1"/>
                <a:gd name="f43" fmla="*/ 382908 f35 1"/>
                <a:gd name="f44" fmla="*/ 7506 f34 1"/>
                <a:gd name="f45" fmla="*/ 390277 f35 1"/>
                <a:gd name="f46" fmla="*/ 138 f34 1"/>
                <a:gd name="f47" fmla="*/ 0 f35 1"/>
                <a:gd name="f48" fmla="*/ 8494 f35 1"/>
                <a:gd name="f49" fmla="*/ 5835 f34 1"/>
                <a:gd name="f50" fmla="+- f36 0 f1"/>
                <a:gd name="f51" fmla="*/ f39 1 390276"/>
                <a:gd name="f52" fmla="*/ f40 1 14873"/>
                <a:gd name="f53" fmla="*/ f41 1 390276"/>
                <a:gd name="f54" fmla="*/ f42 1 14873"/>
                <a:gd name="f55" fmla="*/ f43 1 390276"/>
                <a:gd name="f56" fmla="*/ f44 1 14873"/>
                <a:gd name="f57" fmla="*/ f45 1 390276"/>
                <a:gd name="f58" fmla="*/ f46 1 14873"/>
                <a:gd name="f59" fmla="*/ f47 1 390276"/>
                <a:gd name="f60" fmla="*/ f48 1 390276"/>
                <a:gd name="f61" fmla="*/ f49 1 14873"/>
                <a:gd name="f62" fmla="*/ f30 1 f37"/>
                <a:gd name="f63" fmla="*/ f31 1 f37"/>
                <a:gd name="f64" fmla="*/ f30 1 f38"/>
                <a:gd name="f65" fmla="*/ f32 1 f38"/>
                <a:gd name="f66" fmla="*/ f51 1 f37"/>
                <a:gd name="f67" fmla="*/ f52 1 f38"/>
                <a:gd name="f68" fmla="*/ f53 1 f37"/>
                <a:gd name="f69" fmla="*/ f54 1 f38"/>
                <a:gd name="f70" fmla="*/ f55 1 f37"/>
                <a:gd name="f71" fmla="*/ f56 1 f38"/>
                <a:gd name="f72" fmla="*/ f57 1 f37"/>
                <a:gd name="f73" fmla="*/ f58 1 f38"/>
                <a:gd name="f74" fmla="*/ f59 1 f37"/>
                <a:gd name="f75" fmla="*/ f60 1 f37"/>
                <a:gd name="f76" fmla="*/ f61 1 f38"/>
                <a:gd name="f77" fmla="*/ f62 f28 1"/>
                <a:gd name="f78" fmla="*/ f63 f28 1"/>
                <a:gd name="f79" fmla="*/ f65 f29 1"/>
                <a:gd name="f80" fmla="*/ f64 f29 1"/>
                <a:gd name="f81" fmla="*/ f66 f28 1"/>
                <a:gd name="f82" fmla="*/ f67 f29 1"/>
                <a:gd name="f83" fmla="*/ f68 f28 1"/>
                <a:gd name="f84" fmla="*/ f69 f29 1"/>
                <a:gd name="f85" fmla="*/ f70 f28 1"/>
                <a:gd name="f86" fmla="*/ f71 f29 1"/>
                <a:gd name="f87" fmla="*/ f72 f28 1"/>
                <a:gd name="f88" fmla="*/ f73 f29 1"/>
                <a:gd name="f89" fmla="*/ f74 f28 1"/>
                <a:gd name="f90" fmla="*/ f75 f28 1"/>
                <a:gd name="f91" fmla="*/ f76 f29 1"/>
              </a:gdLst>
              <a:ahLst/>
              <a:cxnLst>
                <a:cxn ang="3cd4">
                  <a:pos x="hc" y="t"/>
                </a:cxn>
                <a:cxn ang="0">
                  <a:pos x="r" y="vc"/>
                </a:cxn>
                <a:cxn ang="cd4">
                  <a:pos x="hc" y="b"/>
                </a:cxn>
                <a:cxn ang="cd2">
                  <a:pos x="l" y="vc"/>
                </a:cxn>
                <a:cxn ang="f50">
                  <a:pos x="f81" y="f82"/>
                </a:cxn>
                <a:cxn ang="f50">
                  <a:pos x="f83" y="f84"/>
                </a:cxn>
                <a:cxn ang="f50">
                  <a:pos x="f85" y="f84"/>
                </a:cxn>
                <a:cxn ang="f50">
                  <a:pos x="f85" y="f86"/>
                </a:cxn>
                <a:cxn ang="f50">
                  <a:pos x="f87" y="f88"/>
                </a:cxn>
                <a:cxn ang="f50">
                  <a:pos x="f89" y="f88"/>
                </a:cxn>
                <a:cxn ang="f50">
                  <a:pos x="f90" y="f91"/>
                </a:cxn>
                <a:cxn ang="f50">
                  <a:pos x="f81" y="f82"/>
                </a:cxn>
              </a:cxnLst>
              <a:rect l="f77" t="f80" r="f78" b="f79"/>
              <a:pathLst>
                <a:path w="390276" h="14873">
                  <a:moveTo>
                    <a:pt x="f8" y="f9"/>
                  </a:moveTo>
                  <a:lnTo>
                    <a:pt x="f10" y="f7"/>
                  </a:lnTo>
                  <a:lnTo>
                    <a:pt x="f11" y="f7"/>
                  </a:lnTo>
                  <a:lnTo>
                    <a:pt x="f11" y="f12"/>
                  </a:lnTo>
                  <a:cubicBezTo>
                    <a:pt x="f11" y="f13"/>
                    <a:pt x="f14" y="f15"/>
                    <a:pt x="f16" y="f15"/>
                  </a:cubicBezTo>
                  <a:lnTo>
                    <a:pt x="f5" y="f15"/>
                  </a:lnTo>
                  <a:cubicBezTo>
                    <a:pt x="f17" y="f18"/>
                    <a:pt x="f19" y="f20"/>
                    <a:pt x="f21" y="f22"/>
                  </a:cubicBez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050">
              <a:extLst>
                <a:ext uri="{FF2B5EF4-FFF2-40B4-BE49-F238E27FC236}">
                  <a16:creationId xmlns:a16="http://schemas.microsoft.com/office/drawing/2014/main" id="{BA99FBF6-9963-E26D-5050-EF96E72D09C5}"/>
                </a:ext>
              </a:extLst>
            </p:cNvPr>
            <p:cNvSpPr/>
            <p:nvPr/>
          </p:nvSpPr>
          <p:spPr>
            <a:xfrm>
              <a:off x="8441347" y="5446760"/>
              <a:ext cx="36127" cy="28803"/>
            </a:xfrm>
            <a:custGeom>
              <a:avLst/>
              <a:gdLst>
                <a:gd name="f0" fmla="val 10800000"/>
                <a:gd name="f1" fmla="val 5400000"/>
                <a:gd name="f2" fmla="val 180"/>
                <a:gd name="f3" fmla="val w"/>
                <a:gd name="f4" fmla="val h"/>
                <a:gd name="f5" fmla="val 0"/>
                <a:gd name="f6" fmla="val 38111"/>
                <a:gd name="f7" fmla="val 28803"/>
                <a:gd name="f8" fmla="val 11254"/>
                <a:gd name="f9" fmla="val 24919"/>
                <a:gd name="f10" fmla="val 28804"/>
                <a:gd name="f11" fmla="val 28940"/>
                <a:gd name="f12" fmla="val 16614"/>
                <a:gd name="f13" fmla="val 6835"/>
                <a:gd name="f14" fmla="val 28859"/>
                <a:gd name="f15" fmla="val 6173"/>
                <a:gd name="f16" fmla="val 29328"/>
                <a:gd name="f17" fmla="val 5575"/>
                <a:gd name="f18" fmla="val 29998"/>
                <a:gd name="f19" fmla="val 5496"/>
                <a:gd name="f20" fmla="val 30092"/>
                <a:gd name="f21" fmla="val 5485"/>
                <a:gd name="f22" fmla="val 30185"/>
                <a:gd name="f23" fmla="val 30279"/>
                <a:gd name="f24" fmla="val 30949"/>
                <a:gd name="f25" fmla="val 5492"/>
                <a:gd name="f26" fmla="val 31485"/>
                <a:gd name="f27" fmla="val 6027"/>
                <a:gd name="f28" fmla="val 31498"/>
                <a:gd name="f29" fmla="val 6693"/>
                <a:gd name="f30" fmla="val 6741"/>
                <a:gd name="f31" fmla="val 6788"/>
                <a:gd name="f32" fmla="val 14872"/>
                <a:gd name="f33" fmla="val 32556"/>
                <a:gd name="f34" fmla="val 34432"/>
                <a:gd name="f35" fmla="val 13533"/>
                <a:gd name="f36" fmla="val 37916"/>
                <a:gd name="f37" fmla="val 11568"/>
                <a:gd name="f38" fmla="val 39135"/>
                <a:gd name="f39" fmla="val 7155"/>
                <a:gd name="f40" fmla="val 37179"/>
                <a:gd name="f41" fmla="val 3678"/>
                <a:gd name="f42" fmla="val 35638"/>
                <a:gd name="f43" fmla="val 961"/>
                <a:gd name="f44" fmla="val 32529"/>
                <a:gd name="f45" fmla="val -467"/>
                <a:gd name="f46" fmla="val 29475"/>
                <a:gd name="f47" fmla="val 137"/>
                <a:gd name="f48" fmla="val 28136"/>
                <a:gd name="f49" fmla="val 26796"/>
                <a:gd name="f50" fmla="val 18355"/>
                <a:gd name="f51" fmla="val 1366"/>
                <a:gd name="f52" fmla="val 17834"/>
                <a:gd name="f53" fmla="val 2867"/>
                <a:gd name="f54" fmla="val 17740"/>
                <a:gd name="f55" fmla="val 4287"/>
                <a:gd name="f56" fmla="val 18087"/>
                <a:gd name="f57" fmla="val 7998"/>
                <a:gd name="f58" fmla="val 18280"/>
                <a:gd name="f59" fmla="val 10986"/>
                <a:gd name="f60" fmla="val 21210"/>
                <a:gd name="f61" fmla="+- 0 0 -90"/>
                <a:gd name="f62" fmla="*/ f3 1 38111"/>
                <a:gd name="f63" fmla="*/ f4 1 28803"/>
                <a:gd name="f64" fmla="val f5"/>
                <a:gd name="f65" fmla="val f6"/>
                <a:gd name="f66" fmla="val f7"/>
                <a:gd name="f67" fmla="*/ f61 f0 1"/>
                <a:gd name="f68" fmla="+- f66 0 f64"/>
                <a:gd name="f69" fmla="+- f65 0 f64"/>
                <a:gd name="f70" fmla="*/ f67 1 f2"/>
                <a:gd name="f71" fmla="*/ f69 1 38111"/>
                <a:gd name="f72" fmla="*/ f68 1 28803"/>
                <a:gd name="f73" fmla="*/ 11254 f69 1"/>
                <a:gd name="f74" fmla="*/ 24919 f68 1"/>
                <a:gd name="f75" fmla="*/ 28804 f68 1"/>
                <a:gd name="f76" fmla="*/ 28940 f69 1"/>
                <a:gd name="f77" fmla="*/ 16614 f68 1"/>
                <a:gd name="f78" fmla="*/ 6835 f68 1"/>
                <a:gd name="f79" fmla="*/ 29998 f69 1"/>
                <a:gd name="f80" fmla="*/ 5496 f68 1"/>
                <a:gd name="f81" fmla="*/ 30279 f69 1"/>
                <a:gd name="f82" fmla="*/ 31498 f69 1"/>
                <a:gd name="f83" fmla="*/ 6693 f68 1"/>
                <a:gd name="f84" fmla="*/ 31485 f69 1"/>
                <a:gd name="f85" fmla="*/ 14872 f68 1"/>
                <a:gd name="f86" fmla="*/ 32556 f69 1"/>
                <a:gd name="f87" fmla="*/ 34432 f69 1"/>
                <a:gd name="f88" fmla="*/ 13533 f68 1"/>
                <a:gd name="f89" fmla="*/ 37179 f69 1"/>
                <a:gd name="f90" fmla="*/ 3678 f68 1"/>
                <a:gd name="f91" fmla="*/ 29475 f69 1"/>
                <a:gd name="f92" fmla="*/ 137 f68 1"/>
                <a:gd name="f93" fmla="*/ 28136 f69 1"/>
                <a:gd name="f94" fmla="*/ 26796 f69 1"/>
                <a:gd name="f95" fmla="*/ 0 f69 1"/>
                <a:gd name="f96" fmla="*/ 18355 f68 1"/>
                <a:gd name="f97" fmla="*/ 4287 f69 1"/>
                <a:gd name="f98" fmla="*/ 18087 f68 1"/>
                <a:gd name="f99" fmla="+- f70 0 f1"/>
                <a:gd name="f100" fmla="*/ f73 1 38111"/>
                <a:gd name="f101" fmla="*/ f74 1 28803"/>
                <a:gd name="f102" fmla="*/ f75 1 28803"/>
                <a:gd name="f103" fmla="*/ f76 1 38111"/>
                <a:gd name="f104" fmla="*/ f77 1 28803"/>
                <a:gd name="f105" fmla="*/ f78 1 28803"/>
                <a:gd name="f106" fmla="*/ f79 1 38111"/>
                <a:gd name="f107" fmla="*/ f80 1 28803"/>
                <a:gd name="f108" fmla="*/ f81 1 38111"/>
                <a:gd name="f109" fmla="*/ f82 1 38111"/>
                <a:gd name="f110" fmla="*/ f83 1 28803"/>
                <a:gd name="f111" fmla="*/ f84 1 38111"/>
                <a:gd name="f112" fmla="*/ f85 1 28803"/>
                <a:gd name="f113" fmla="*/ f86 1 38111"/>
                <a:gd name="f114" fmla="*/ f87 1 38111"/>
                <a:gd name="f115" fmla="*/ f88 1 28803"/>
                <a:gd name="f116" fmla="*/ f89 1 38111"/>
                <a:gd name="f117" fmla="*/ f90 1 28803"/>
                <a:gd name="f118" fmla="*/ f91 1 38111"/>
                <a:gd name="f119" fmla="*/ f92 1 28803"/>
                <a:gd name="f120" fmla="*/ f93 1 38111"/>
                <a:gd name="f121" fmla="*/ f94 1 38111"/>
                <a:gd name="f122" fmla="*/ f95 1 38111"/>
                <a:gd name="f123" fmla="*/ f96 1 28803"/>
                <a:gd name="f124" fmla="*/ f97 1 38111"/>
                <a:gd name="f125" fmla="*/ f98 1 28803"/>
                <a:gd name="f126" fmla="*/ f64 1 f71"/>
                <a:gd name="f127" fmla="*/ f65 1 f71"/>
                <a:gd name="f128" fmla="*/ f64 1 f72"/>
                <a:gd name="f129" fmla="*/ f66 1 f72"/>
                <a:gd name="f130" fmla="*/ f100 1 f71"/>
                <a:gd name="f131" fmla="*/ f101 1 f72"/>
                <a:gd name="f132" fmla="*/ f102 1 f72"/>
                <a:gd name="f133" fmla="*/ f103 1 f71"/>
                <a:gd name="f134" fmla="*/ f104 1 f72"/>
                <a:gd name="f135" fmla="*/ f105 1 f72"/>
                <a:gd name="f136" fmla="*/ f106 1 f71"/>
                <a:gd name="f137" fmla="*/ f107 1 f72"/>
                <a:gd name="f138" fmla="*/ f108 1 f71"/>
                <a:gd name="f139" fmla="*/ f109 1 f71"/>
                <a:gd name="f140" fmla="*/ f110 1 f72"/>
                <a:gd name="f141" fmla="*/ f111 1 f71"/>
                <a:gd name="f142" fmla="*/ f112 1 f72"/>
                <a:gd name="f143" fmla="*/ f113 1 f71"/>
                <a:gd name="f144" fmla="*/ f114 1 f71"/>
                <a:gd name="f145" fmla="*/ f115 1 f72"/>
                <a:gd name="f146" fmla="*/ f116 1 f71"/>
                <a:gd name="f147" fmla="*/ f117 1 f72"/>
                <a:gd name="f148" fmla="*/ f118 1 f71"/>
                <a:gd name="f149" fmla="*/ f119 1 f72"/>
                <a:gd name="f150" fmla="*/ f120 1 f71"/>
                <a:gd name="f151" fmla="*/ f121 1 f71"/>
                <a:gd name="f152" fmla="*/ f122 1 f71"/>
                <a:gd name="f153" fmla="*/ f123 1 f72"/>
                <a:gd name="f154" fmla="*/ f124 1 f71"/>
                <a:gd name="f155" fmla="*/ f125 1 f72"/>
                <a:gd name="f156" fmla="*/ f126 f62 1"/>
                <a:gd name="f157" fmla="*/ f127 f62 1"/>
                <a:gd name="f158" fmla="*/ f129 f63 1"/>
                <a:gd name="f159" fmla="*/ f128 f63 1"/>
                <a:gd name="f160" fmla="*/ f130 f62 1"/>
                <a:gd name="f161" fmla="*/ f131 f63 1"/>
                <a:gd name="f162" fmla="*/ f132 f63 1"/>
                <a:gd name="f163" fmla="*/ f133 f62 1"/>
                <a:gd name="f164" fmla="*/ f134 f63 1"/>
                <a:gd name="f165" fmla="*/ f135 f63 1"/>
                <a:gd name="f166" fmla="*/ f136 f62 1"/>
                <a:gd name="f167" fmla="*/ f137 f63 1"/>
                <a:gd name="f168" fmla="*/ f138 f62 1"/>
                <a:gd name="f169" fmla="*/ f139 f62 1"/>
                <a:gd name="f170" fmla="*/ f140 f63 1"/>
                <a:gd name="f171" fmla="*/ f141 f62 1"/>
                <a:gd name="f172" fmla="*/ f142 f63 1"/>
                <a:gd name="f173" fmla="*/ f143 f62 1"/>
                <a:gd name="f174" fmla="*/ f144 f62 1"/>
                <a:gd name="f175" fmla="*/ f145 f63 1"/>
                <a:gd name="f176" fmla="*/ f146 f62 1"/>
                <a:gd name="f177" fmla="*/ f147 f63 1"/>
                <a:gd name="f178" fmla="*/ f148 f62 1"/>
                <a:gd name="f179" fmla="*/ f149 f63 1"/>
                <a:gd name="f180" fmla="*/ f150 f62 1"/>
                <a:gd name="f181" fmla="*/ f151 f62 1"/>
                <a:gd name="f182" fmla="*/ f152 f62 1"/>
                <a:gd name="f183" fmla="*/ f153 f63 1"/>
                <a:gd name="f184" fmla="*/ f154 f62 1"/>
                <a:gd name="f185" fmla="*/ f155 f63 1"/>
              </a:gdLst>
              <a:ahLst/>
              <a:cxnLst>
                <a:cxn ang="3cd4">
                  <a:pos x="hc" y="t"/>
                </a:cxn>
                <a:cxn ang="0">
                  <a:pos x="r" y="vc"/>
                </a:cxn>
                <a:cxn ang="cd4">
                  <a:pos x="hc" y="b"/>
                </a:cxn>
                <a:cxn ang="cd2">
                  <a:pos x="l" y="vc"/>
                </a:cxn>
                <a:cxn ang="f99">
                  <a:pos x="f160" y="f161"/>
                </a:cxn>
                <a:cxn ang="f99">
                  <a:pos x="f160" y="f162"/>
                </a:cxn>
                <a:cxn ang="f99">
                  <a:pos x="f163" y="f164"/>
                </a:cxn>
                <a:cxn ang="f99">
                  <a:pos x="f163" y="f165"/>
                </a:cxn>
                <a:cxn ang="f99">
                  <a:pos x="f166" y="f167"/>
                </a:cxn>
                <a:cxn ang="f99">
                  <a:pos x="f168" y="f167"/>
                </a:cxn>
                <a:cxn ang="f99">
                  <a:pos x="f169" y="f170"/>
                </a:cxn>
                <a:cxn ang="f99">
                  <a:pos x="f171" y="f165"/>
                </a:cxn>
                <a:cxn ang="f99">
                  <a:pos x="f171" y="f172"/>
                </a:cxn>
                <a:cxn ang="f99">
                  <a:pos x="f173" y="f172"/>
                </a:cxn>
                <a:cxn ang="f99">
                  <a:pos x="f174" y="f175"/>
                </a:cxn>
                <a:cxn ang="f99">
                  <a:pos x="f176" y="f177"/>
                </a:cxn>
                <a:cxn ang="f99">
                  <a:pos x="f178" y="f179"/>
                </a:cxn>
                <a:cxn ang="f99">
                  <a:pos x="f180" y="f179"/>
                </a:cxn>
                <a:cxn ang="f99">
                  <a:pos x="f181" y="f179"/>
                </a:cxn>
                <a:cxn ang="f99">
                  <a:pos x="f181" y="f179"/>
                </a:cxn>
                <a:cxn ang="f99">
                  <a:pos x="f182" y="f183"/>
                </a:cxn>
                <a:cxn ang="f99">
                  <a:pos x="f182" y="f183"/>
                </a:cxn>
                <a:cxn ang="f99">
                  <a:pos x="f184" y="f185"/>
                </a:cxn>
                <a:cxn ang="f99">
                  <a:pos x="f160" y="f161"/>
                </a:cxn>
              </a:cxnLst>
              <a:rect l="f156" t="f159" r="f157" b="f158"/>
              <a:pathLst>
                <a:path w="38111" h="28803">
                  <a:moveTo>
                    <a:pt x="f8" y="f9"/>
                  </a:moveTo>
                  <a:lnTo>
                    <a:pt x="f8" y="f10"/>
                  </a:lnTo>
                  <a:lnTo>
                    <a:pt x="f11" y="f12"/>
                  </a:lnTo>
                  <a:lnTo>
                    <a:pt x="f11" y="f13"/>
                  </a:lnTo>
                  <a:cubicBezTo>
                    <a:pt x="f14" y="f15"/>
                    <a:pt x="f16" y="f17"/>
                    <a:pt x="f18" y="f19"/>
                  </a:cubicBezTo>
                  <a:cubicBezTo>
                    <a:pt x="f20" y="f21"/>
                    <a:pt x="f22" y="f21"/>
                    <a:pt x="f23" y="f19"/>
                  </a:cubicBezTo>
                  <a:cubicBezTo>
                    <a:pt x="f24" y="f25"/>
                    <a:pt x="f26" y="f27"/>
                    <a:pt x="f28" y="f29"/>
                  </a:cubicBezTo>
                  <a:cubicBezTo>
                    <a:pt x="f28" y="f30"/>
                    <a:pt x="f26" y="f31"/>
                    <a:pt x="f26" y="f13"/>
                  </a:cubicBezTo>
                  <a:lnTo>
                    <a:pt x="f26" y="f32"/>
                  </a:lnTo>
                  <a:lnTo>
                    <a:pt x="f33" y="f32"/>
                  </a:lnTo>
                  <a:lnTo>
                    <a:pt x="f34" y="f35"/>
                  </a:lnTo>
                  <a:cubicBezTo>
                    <a:pt x="f36" y="f37"/>
                    <a:pt x="f38" y="f39"/>
                    <a:pt x="f40" y="f41"/>
                  </a:cubicBezTo>
                  <a:cubicBezTo>
                    <a:pt x="f42" y="f43"/>
                    <a:pt x="f44" y="f45"/>
                    <a:pt x="f46" y="f47"/>
                  </a:cubicBezTo>
                  <a:lnTo>
                    <a:pt x="f48" y="f47"/>
                  </a:lnTo>
                  <a:lnTo>
                    <a:pt x="f49" y="f47"/>
                  </a:lnTo>
                  <a:lnTo>
                    <a:pt x="f49" y="f47"/>
                  </a:lnTo>
                  <a:lnTo>
                    <a:pt x="f5" y="f50"/>
                  </a:lnTo>
                  <a:lnTo>
                    <a:pt x="f5" y="f50"/>
                  </a:lnTo>
                  <a:cubicBezTo>
                    <a:pt x="f51" y="f52"/>
                    <a:pt x="f53" y="f54"/>
                    <a:pt x="f55" y="f56"/>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051">
              <a:extLst>
                <a:ext uri="{FF2B5EF4-FFF2-40B4-BE49-F238E27FC236}">
                  <a16:creationId xmlns:a16="http://schemas.microsoft.com/office/drawing/2014/main" id="{FEA3C8EF-FA88-D39C-73A0-0E8C0E3C9B11}"/>
                </a:ext>
              </a:extLst>
            </p:cNvPr>
            <p:cNvSpPr/>
            <p:nvPr/>
          </p:nvSpPr>
          <p:spPr>
            <a:xfrm>
              <a:off x="8468770" y="5452247"/>
              <a:ext cx="2432" cy="1070323"/>
            </a:xfrm>
            <a:custGeom>
              <a:avLst/>
              <a:gdLst>
                <a:gd name="f0" fmla="val 10800000"/>
                <a:gd name="f1" fmla="val 5400000"/>
                <a:gd name="f2" fmla="val 180"/>
                <a:gd name="f3" fmla="val w"/>
                <a:gd name="f4" fmla="val h"/>
                <a:gd name="f5" fmla="val 0"/>
                <a:gd name="f6" fmla="val 2564"/>
                <a:gd name="f7" fmla="val 1070322"/>
                <a:gd name="f8" fmla="val 10"/>
                <a:gd name="f9" fmla="val 1068983"/>
                <a:gd name="f10" fmla="val 1069720"/>
                <a:gd name="f11" fmla="val 613"/>
                <a:gd name="f12" fmla="val 1070323"/>
                <a:gd name="f13" fmla="val 1350"/>
                <a:gd name="f14" fmla="val 2034"/>
                <a:gd name="f15" fmla="val 1070256"/>
                <a:gd name="f16" fmla="val 2556"/>
                <a:gd name="f17" fmla="val 1069680"/>
                <a:gd name="f18" fmla="val 1348"/>
                <a:gd name="f19" fmla="val 2636"/>
                <a:gd name="f20" fmla="val 686"/>
                <a:gd name="f21" fmla="val 2154"/>
                <a:gd name="f22" fmla="val 90"/>
                <a:gd name="f23" fmla="val 1497"/>
                <a:gd name="f24" fmla="val 17"/>
                <a:gd name="f25" fmla="val 1444"/>
                <a:gd name="f26" fmla="val 11"/>
                <a:gd name="f27" fmla="val 1403"/>
                <a:gd name="f28" fmla="val 9"/>
                <a:gd name="f29" fmla="val 693"/>
                <a:gd name="f30" fmla="val -70"/>
                <a:gd name="f31" fmla="val 91"/>
                <a:gd name="f32" fmla="val 402"/>
                <a:gd name="f33" fmla="val 1063"/>
                <a:gd name="f34" fmla="val -3"/>
                <a:gd name="f35" fmla="val 1158"/>
                <a:gd name="f36" fmla="val 1253"/>
                <a:gd name="f37" fmla="+- 0 0 -90"/>
                <a:gd name="f38" fmla="*/ f3 1 2564"/>
                <a:gd name="f39" fmla="*/ f4 1 1070322"/>
                <a:gd name="f40" fmla="val f5"/>
                <a:gd name="f41" fmla="val f6"/>
                <a:gd name="f42" fmla="val f7"/>
                <a:gd name="f43" fmla="*/ f37 f0 1"/>
                <a:gd name="f44" fmla="+- f42 0 f40"/>
                <a:gd name="f45" fmla="+- f41 0 f40"/>
                <a:gd name="f46" fmla="*/ f43 1 f2"/>
                <a:gd name="f47" fmla="*/ f45 1 2564"/>
                <a:gd name="f48" fmla="*/ f44 1 1070322"/>
                <a:gd name="f49" fmla="*/ 10 f45 1"/>
                <a:gd name="f50" fmla="*/ 1068983 f44 1"/>
                <a:gd name="f51" fmla="*/ 1350 f45 1"/>
                <a:gd name="f52" fmla="*/ 1070323 f44 1"/>
                <a:gd name="f53" fmla="*/ 2556 f45 1"/>
                <a:gd name="f54" fmla="*/ 1348 f44 1"/>
                <a:gd name="f55" fmla="*/ 1497 f45 1"/>
                <a:gd name="f56" fmla="*/ 17 f44 1"/>
                <a:gd name="f57" fmla="*/ 9 f44 1"/>
                <a:gd name="f58" fmla="*/ 1063 f44 1"/>
                <a:gd name="f59" fmla="+- f46 0 f1"/>
                <a:gd name="f60" fmla="*/ f49 1 2564"/>
                <a:gd name="f61" fmla="*/ f50 1 1070322"/>
                <a:gd name="f62" fmla="*/ f51 1 2564"/>
                <a:gd name="f63" fmla="*/ f52 1 1070322"/>
                <a:gd name="f64" fmla="*/ f53 1 2564"/>
                <a:gd name="f65" fmla="*/ f54 1 1070322"/>
                <a:gd name="f66" fmla="*/ f55 1 2564"/>
                <a:gd name="f67" fmla="*/ f56 1 1070322"/>
                <a:gd name="f68" fmla="*/ f57 1 1070322"/>
                <a:gd name="f69" fmla="*/ f58 1 1070322"/>
                <a:gd name="f70" fmla="*/ f40 1 f47"/>
                <a:gd name="f71" fmla="*/ f41 1 f47"/>
                <a:gd name="f72" fmla="*/ f40 1 f48"/>
                <a:gd name="f73" fmla="*/ f42 1 f48"/>
                <a:gd name="f74" fmla="*/ f60 1 f47"/>
                <a:gd name="f75" fmla="*/ f61 1 f48"/>
                <a:gd name="f76" fmla="*/ f62 1 f47"/>
                <a:gd name="f77" fmla="*/ f63 1 f48"/>
                <a:gd name="f78" fmla="*/ f64 1 f47"/>
                <a:gd name="f79" fmla="*/ f65 1 f48"/>
                <a:gd name="f80" fmla="*/ f66 1 f47"/>
                <a:gd name="f81" fmla="*/ f67 1 f48"/>
                <a:gd name="f82" fmla="*/ f68 1 f48"/>
                <a:gd name="f83" fmla="*/ f69 1 f48"/>
                <a:gd name="f84" fmla="*/ f70 f38 1"/>
                <a:gd name="f85" fmla="*/ f71 f38 1"/>
                <a:gd name="f86" fmla="*/ f73 f39 1"/>
                <a:gd name="f87" fmla="*/ f72 f39 1"/>
                <a:gd name="f88" fmla="*/ f74 f38 1"/>
                <a:gd name="f89" fmla="*/ f75 f39 1"/>
                <a:gd name="f90" fmla="*/ f76 f38 1"/>
                <a:gd name="f91" fmla="*/ f77 f39 1"/>
                <a:gd name="f92" fmla="*/ f78 f38 1"/>
                <a:gd name="f93" fmla="*/ f79 f39 1"/>
                <a:gd name="f94" fmla="*/ f80 f38 1"/>
                <a:gd name="f95" fmla="*/ f81 f39 1"/>
                <a:gd name="f96" fmla="*/ f82 f39 1"/>
                <a:gd name="f97" fmla="*/ f83 f39 1"/>
              </a:gdLst>
              <a:ahLst/>
              <a:cxnLst>
                <a:cxn ang="3cd4">
                  <a:pos x="hc" y="t"/>
                </a:cxn>
                <a:cxn ang="0">
                  <a:pos x="r" y="vc"/>
                </a:cxn>
                <a:cxn ang="cd4">
                  <a:pos x="hc" y="b"/>
                </a:cxn>
                <a:cxn ang="cd2">
                  <a:pos x="l" y="vc"/>
                </a:cxn>
                <a:cxn ang="f59">
                  <a:pos x="f88" y="f89"/>
                </a:cxn>
                <a:cxn ang="f59">
                  <a:pos x="f90" y="f91"/>
                </a:cxn>
                <a:cxn ang="f59">
                  <a:pos x="f92" y="f89"/>
                </a:cxn>
                <a:cxn ang="f59">
                  <a:pos x="f92" y="f93"/>
                </a:cxn>
                <a:cxn ang="f59">
                  <a:pos x="f94" y="f95"/>
                </a:cxn>
                <a:cxn ang="f59">
                  <a:pos x="f90" y="f96"/>
                </a:cxn>
                <a:cxn ang="f59">
                  <a:pos x="f88" y="f97"/>
                </a:cxn>
                <a:cxn ang="f59">
                  <a:pos x="f88" y="f93"/>
                </a:cxn>
                <a:cxn ang="f59">
                  <a:pos x="f88" y="f89"/>
                </a:cxn>
              </a:cxnLst>
              <a:rect l="f84" t="f87" r="f85" b="f86"/>
              <a:pathLst>
                <a:path w="2564" h="1070322">
                  <a:moveTo>
                    <a:pt x="f8" y="f9"/>
                  </a:moveTo>
                  <a:cubicBezTo>
                    <a:pt x="f8" y="f10"/>
                    <a:pt x="f11" y="f12"/>
                    <a:pt x="f13" y="f12"/>
                  </a:cubicBezTo>
                  <a:cubicBezTo>
                    <a:pt x="f14" y="f15"/>
                    <a:pt x="f16" y="f17"/>
                    <a:pt x="f16" y="f9"/>
                  </a:cubicBezTo>
                  <a:lnTo>
                    <a:pt x="f16" y="f18"/>
                  </a:lnTo>
                  <a:cubicBezTo>
                    <a:pt x="f19" y="f20"/>
                    <a:pt x="f21" y="f22"/>
                    <a:pt x="f23" y="f24"/>
                  </a:cubicBezTo>
                  <a:cubicBezTo>
                    <a:pt x="f25" y="f26"/>
                    <a:pt x="f27" y="f28"/>
                    <a:pt x="f13" y="f28"/>
                  </a:cubicBezTo>
                  <a:cubicBezTo>
                    <a:pt x="f29" y="f30"/>
                    <a:pt x="f31" y="f32"/>
                    <a:pt x="f8" y="f33"/>
                  </a:cubicBezTo>
                  <a:cubicBezTo>
                    <a:pt x="f34" y="f35"/>
                    <a:pt x="f34" y="f36"/>
                    <a:pt x="f8" y="f18"/>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052">
              <a:extLst>
                <a:ext uri="{FF2B5EF4-FFF2-40B4-BE49-F238E27FC236}">
                  <a16:creationId xmlns:a16="http://schemas.microsoft.com/office/drawing/2014/main" id="{74FF5A58-EAFF-490B-5DFA-D4A3DDCD4463}"/>
                </a:ext>
              </a:extLst>
            </p:cNvPr>
            <p:cNvSpPr/>
            <p:nvPr/>
          </p:nvSpPr>
          <p:spPr>
            <a:xfrm>
              <a:off x="8846216" y="5755800"/>
              <a:ext cx="146678" cy="14730"/>
            </a:xfrm>
            <a:custGeom>
              <a:avLst/>
              <a:gdLst>
                <a:gd name="f0" fmla="val 10800000"/>
                <a:gd name="f1" fmla="val 5400000"/>
                <a:gd name="f2" fmla="val 180"/>
                <a:gd name="f3" fmla="val w"/>
                <a:gd name="f4" fmla="val h"/>
                <a:gd name="f5" fmla="val 0"/>
                <a:gd name="f6" fmla="val 154743"/>
                <a:gd name="f7" fmla="val 14735"/>
                <a:gd name="f8" fmla="val 147375"/>
                <a:gd name="f9" fmla="val 7368"/>
                <a:gd name="f10" fmla="val 3298"/>
                <a:gd name="f11" fmla="val 150672"/>
                <a:gd name="f12" fmla="val 154744"/>
                <a:gd name="f13" fmla="+- 0 0 -90"/>
                <a:gd name="f14" fmla="*/ f3 1 154743"/>
                <a:gd name="f15" fmla="*/ f4 1 14735"/>
                <a:gd name="f16" fmla="val f5"/>
                <a:gd name="f17" fmla="val f6"/>
                <a:gd name="f18" fmla="val f7"/>
                <a:gd name="f19" fmla="*/ f13 f0 1"/>
                <a:gd name="f20" fmla="+- f18 0 f16"/>
                <a:gd name="f21" fmla="+- f17 0 f16"/>
                <a:gd name="f22" fmla="*/ f19 1 f2"/>
                <a:gd name="f23" fmla="*/ f21 1 154743"/>
                <a:gd name="f24" fmla="*/ f20 1 14735"/>
                <a:gd name="f25" fmla="*/ 0 f21 1"/>
                <a:gd name="f26" fmla="*/ 14735 f20 1"/>
                <a:gd name="f27" fmla="*/ 147375 f21 1"/>
                <a:gd name="f28" fmla="*/ 7368 f20 1"/>
                <a:gd name="f29" fmla="*/ 154744 f21 1"/>
                <a:gd name="f30" fmla="*/ 0 f20 1"/>
                <a:gd name="f31" fmla="+- f22 0 f1"/>
                <a:gd name="f32" fmla="*/ f25 1 154743"/>
                <a:gd name="f33" fmla="*/ f26 1 14735"/>
                <a:gd name="f34" fmla="*/ f27 1 154743"/>
                <a:gd name="f35" fmla="*/ f28 1 14735"/>
                <a:gd name="f36" fmla="*/ f29 1 154743"/>
                <a:gd name="f37" fmla="*/ f30 1 14735"/>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7"/>
                </a:cxn>
                <a:cxn ang="f31">
                  <a:pos x="f52" y="f57"/>
                </a:cxn>
                <a:cxn ang="f31">
                  <a:pos x="f52" y="f53"/>
                </a:cxn>
              </a:cxnLst>
              <a:rect l="f48" t="f51" r="f49" b="f50"/>
              <a:pathLst>
                <a:path w="154743" h="14735">
                  <a:moveTo>
                    <a:pt x="f5" y="f7"/>
                  </a:moveTo>
                  <a:lnTo>
                    <a:pt x="f8" y="f7"/>
                  </a:lnTo>
                  <a:lnTo>
                    <a:pt x="f8" y="f9"/>
                  </a:lnTo>
                  <a:cubicBezTo>
                    <a:pt x="f8" y="f10"/>
                    <a:pt x="f11" y="f5"/>
                    <a:pt x="f12"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053">
              <a:extLst>
                <a:ext uri="{FF2B5EF4-FFF2-40B4-BE49-F238E27FC236}">
                  <a16:creationId xmlns:a16="http://schemas.microsoft.com/office/drawing/2014/main" id="{BD459B97-3349-3DE6-2BB9-03BBFACAFA8C}"/>
                </a:ext>
              </a:extLst>
            </p:cNvPr>
            <p:cNvSpPr/>
            <p:nvPr/>
          </p:nvSpPr>
          <p:spPr>
            <a:xfrm>
              <a:off x="8400071" y="5623185"/>
              <a:ext cx="24259" cy="24377"/>
            </a:xfrm>
            <a:custGeom>
              <a:avLst/>
              <a:gdLst>
                <a:gd name="f0" fmla="val 10800000"/>
                <a:gd name="f1" fmla="val 5400000"/>
                <a:gd name="f2" fmla="val 180"/>
                <a:gd name="f3" fmla="val w"/>
                <a:gd name="f4" fmla="val h"/>
                <a:gd name="f5" fmla="val 0"/>
                <a:gd name="f6" fmla="val 25590"/>
                <a:gd name="f7" fmla="val 24380"/>
                <a:gd name="f8" fmla="val 10584"/>
                <a:gd name="f9" fmla="val 20227"/>
                <a:gd name="f10" fmla="val 15673"/>
                <a:gd name="f11" fmla="val 13396"/>
                <a:gd name="f12" fmla="val 21677"/>
                <a:gd name="f13" fmla="val 12562"/>
                <a:gd name="f14" fmla="val 19186"/>
                <a:gd name="f15" fmla="val 8721"/>
                <a:gd name="f16" fmla="val 20016"/>
                <a:gd name="f17" fmla="val 4813"/>
                <a:gd name="f18" fmla="val 20458"/>
                <a:gd name="f19" fmla="val 2770"/>
                <a:gd name="f20" fmla="val 21758"/>
                <a:gd name="f21" fmla="val 1015"/>
                <a:gd name="f22" fmla="val 23580"/>
                <a:gd name="f23" fmla="val 14065"/>
                <a:gd name="f24" fmla="val 1219"/>
                <a:gd name="f25" fmla="val 13071"/>
                <a:gd name="f26" fmla="val 2720"/>
                <a:gd name="f27" fmla="val 12506"/>
                <a:gd name="f28" fmla="val 4287"/>
                <a:gd name="f29" fmla="val 12458"/>
                <a:gd name="f30" fmla="val 8132"/>
                <a:gd name="f31" fmla="val 12947"/>
                <a:gd name="f32" fmla="val 10906"/>
                <a:gd name="f33" fmla="val 16371"/>
                <a:gd name="f34" fmla="+- 0 0 -90"/>
                <a:gd name="f35" fmla="*/ f3 1 25590"/>
                <a:gd name="f36" fmla="*/ f4 1 24380"/>
                <a:gd name="f37" fmla="val f5"/>
                <a:gd name="f38" fmla="val f6"/>
                <a:gd name="f39" fmla="val f7"/>
                <a:gd name="f40" fmla="*/ f34 f0 1"/>
                <a:gd name="f41" fmla="+- f39 0 f37"/>
                <a:gd name="f42" fmla="+- f38 0 f37"/>
                <a:gd name="f43" fmla="*/ f40 1 f2"/>
                <a:gd name="f44" fmla="*/ f42 1 25590"/>
                <a:gd name="f45" fmla="*/ f41 1 24380"/>
                <a:gd name="f46" fmla="*/ 10584 f42 1"/>
                <a:gd name="f47" fmla="*/ 20227 f41 1"/>
                <a:gd name="f48" fmla="*/ 24380 f41 1"/>
                <a:gd name="f49" fmla="*/ 25590 f42 1"/>
                <a:gd name="f50" fmla="*/ 15673 f41 1"/>
                <a:gd name="f51" fmla="*/ 13396 f41 1"/>
                <a:gd name="f52" fmla="*/ 20016 f42 1"/>
                <a:gd name="f53" fmla="*/ 4813 f41 1"/>
                <a:gd name="f54" fmla="*/ 23580 f42 1"/>
                <a:gd name="f55" fmla="*/ 0 f41 1"/>
                <a:gd name="f56" fmla="*/ 0 f42 1"/>
                <a:gd name="f57" fmla="*/ 14065 f41 1"/>
                <a:gd name="f58" fmla="*/ 4287 f42 1"/>
                <a:gd name="f59" fmla="*/ 12458 f41 1"/>
                <a:gd name="f60" fmla="+- f43 0 f1"/>
                <a:gd name="f61" fmla="*/ f46 1 25590"/>
                <a:gd name="f62" fmla="*/ f47 1 24380"/>
                <a:gd name="f63" fmla="*/ f48 1 24380"/>
                <a:gd name="f64" fmla="*/ f49 1 25590"/>
                <a:gd name="f65" fmla="*/ f50 1 24380"/>
                <a:gd name="f66" fmla="*/ f51 1 24380"/>
                <a:gd name="f67" fmla="*/ f52 1 25590"/>
                <a:gd name="f68" fmla="*/ f53 1 24380"/>
                <a:gd name="f69" fmla="*/ f54 1 25590"/>
                <a:gd name="f70" fmla="*/ f55 1 24380"/>
                <a:gd name="f71" fmla="*/ f56 1 25590"/>
                <a:gd name="f72" fmla="*/ f57 1 24380"/>
                <a:gd name="f73" fmla="*/ f58 1 25590"/>
                <a:gd name="f74" fmla="*/ f59 1 24380"/>
                <a:gd name="f75" fmla="*/ f37 1 f44"/>
                <a:gd name="f76" fmla="*/ f38 1 f44"/>
                <a:gd name="f77" fmla="*/ f37 1 f45"/>
                <a:gd name="f78" fmla="*/ f39 1 f45"/>
                <a:gd name="f79" fmla="*/ f61 1 f44"/>
                <a:gd name="f80" fmla="*/ f62 1 f45"/>
                <a:gd name="f81" fmla="*/ f63 1 f45"/>
                <a:gd name="f82" fmla="*/ f64 1 f44"/>
                <a:gd name="f83" fmla="*/ f65 1 f45"/>
                <a:gd name="f84" fmla="*/ f66 1 f45"/>
                <a:gd name="f85" fmla="*/ f67 1 f44"/>
                <a:gd name="f86" fmla="*/ f68 1 f45"/>
                <a:gd name="f87" fmla="*/ f69 1 f44"/>
                <a:gd name="f88" fmla="*/ f70 1 f45"/>
                <a:gd name="f89" fmla="*/ f71 1 f44"/>
                <a:gd name="f90" fmla="*/ f72 1 f45"/>
                <a:gd name="f91" fmla="*/ f73 1 f44"/>
                <a:gd name="f92" fmla="*/ f74 1 f45"/>
                <a:gd name="f93" fmla="*/ f75 f35 1"/>
                <a:gd name="f94" fmla="*/ f76 f35 1"/>
                <a:gd name="f95" fmla="*/ f78 f36 1"/>
                <a:gd name="f96" fmla="*/ f77 f36 1"/>
                <a:gd name="f97" fmla="*/ f79 f35 1"/>
                <a:gd name="f98" fmla="*/ f80 f36 1"/>
                <a:gd name="f99" fmla="*/ f81 f36 1"/>
                <a:gd name="f100" fmla="*/ f82 f35 1"/>
                <a:gd name="f101" fmla="*/ f83 f36 1"/>
                <a:gd name="f102" fmla="*/ f84 f36 1"/>
                <a:gd name="f103" fmla="*/ f85 f35 1"/>
                <a:gd name="f104" fmla="*/ f86 f36 1"/>
                <a:gd name="f105" fmla="*/ f87 f35 1"/>
                <a:gd name="f106" fmla="*/ f88 f36 1"/>
                <a:gd name="f107" fmla="*/ f89 f35 1"/>
                <a:gd name="f108" fmla="*/ f90 f36 1"/>
                <a:gd name="f109" fmla="*/ f91 f35 1"/>
                <a:gd name="f110" fmla="*/ f92 f36 1"/>
              </a:gdLst>
              <a:ahLst/>
              <a:cxnLst>
                <a:cxn ang="3cd4">
                  <a:pos x="hc" y="t"/>
                </a:cxn>
                <a:cxn ang="0">
                  <a:pos x="r" y="vc"/>
                </a:cxn>
                <a:cxn ang="cd4">
                  <a:pos x="hc" y="b"/>
                </a:cxn>
                <a:cxn ang="cd2">
                  <a:pos x="l" y="vc"/>
                </a:cxn>
                <a:cxn ang="f60">
                  <a:pos x="f97" y="f98"/>
                </a:cxn>
                <a:cxn ang="f60">
                  <a:pos x="f97" y="f99"/>
                </a:cxn>
                <a:cxn ang="f60">
                  <a:pos x="f100" y="f101"/>
                </a:cxn>
                <a:cxn ang="f60">
                  <a:pos x="f100" y="f102"/>
                </a:cxn>
                <a:cxn ang="f60">
                  <a:pos x="f103" y="f104"/>
                </a:cxn>
                <a:cxn ang="f60">
                  <a:pos x="f105" y="f106"/>
                </a:cxn>
                <a:cxn ang="f60">
                  <a:pos x="f105" y="f106"/>
                </a:cxn>
                <a:cxn ang="f60">
                  <a:pos x="f107" y="f102"/>
                </a:cxn>
                <a:cxn ang="f60">
                  <a:pos x="f107" y="f108"/>
                </a:cxn>
                <a:cxn ang="f60">
                  <a:pos x="f109" y="f110"/>
                </a:cxn>
                <a:cxn ang="f60">
                  <a:pos x="f97" y="f98"/>
                </a:cxn>
              </a:cxnLst>
              <a:rect l="f93" t="f96" r="f94" b="f95"/>
              <a:pathLst>
                <a:path w="25590" h="24380">
                  <a:moveTo>
                    <a:pt x="f8" y="f9"/>
                  </a:moveTo>
                  <a:lnTo>
                    <a:pt x="f8" y="f7"/>
                  </a:lnTo>
                  <a:lnTo>
                    <a:pt x="f6" y="f10"/>
                  </a:lnTo>
                  <a:lnTo>
                    <a:pt x="f6" y="f11"/>
                  </a:lnTo>
                  <a:cubicBezTo>
                    <a:pt x="f12" y="f13"/>
                    <a:pt x="f14" y="f15"/>
                    <a:pt x="f16" y="f17"/>
                  </a:cubicBezTo>
                  <a:cubicBezTo>
                    <a:pt x="f18" y="f19"/>
                    <a:pt x="f20" y="f21"/>
                    <a:pt x="f22" y="f5"/>
                  </a:cubicBezTo>
                  <a:lnTo>
                    <a:pt x="f22" y="f5"/>
                  </a:lnTo>
                  <a:lnTo>
                    <a:pt x="f5" y="f11"/>
                  </a:lnTo>
                  <a:lnTo>
                    <a:pt x="f5" y="f23"/>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054">
              <a:extLst>
                <a:ext uri="{FF2B5EF4-FFF2-40B4-BE49-F238E27FC236}">
                  <a16:creationId xmlns:a16="http://schemas.microsoft.com/office/drawing/2014/main" id="{E5C4226D-60CF-E60A-69BB-5F92506E66D2}"/>
                </a:ext>
              </a:extLst>
            </p:cNvPr>
            <p:cNvSpPr/>
            <p:nvPr/>
          </p:nvSpPr>
          <p:spPr>
            <a:xfrm>
              <a:off x="8426744" y="5636846"/>
              <a:ext cx="758" cy="402"/>
            </a:xfrm>
            <a:custGeom>
              <a:avLst/>
              <a:gdLst>
                <a:gd name="f0" fmla="val 10800000"/>
                <a:gd name="f1" fmla="val 5400000"/>
                <a:gd name="f2" fmla="val 180"/>
                <a:gd name="f3" fmla="val w"/>
                <a:gd name="f4" fmla="val h"/>
                <a:gd name="f5" fmla="val 0"/>
                <a:gd name="f6" fmla="val 803"/>
                <a:gd name="f7" fmla="val 401"/>
                <a:gd name="f8" fmla="val 804"/>
                <a:gd name="f9" fmla="val 402"/>
                <a:gd name="f10" fmla="+- 0 0 -90"/>
                <a:gd name="f11" fmla="*/ f3 1 803"/>
                <a:gd name="f12" fmla="*/ f4 1 401"/>
                <a:gd name="f13" fmla="val f5"/>
                <a:gd name="f14" fmla="val f6"/>
                <a:gd name="f15" fmla="val f7"/>
                <a:gd name="f16" fmla="*/ f10 f0 1"/>
                <a:gd name="f17" fmla="+- f15 0 f13"/>
                <a:gd name="f18" fmla="+- f14 0 f13"/>
                <a:gd name="f19" fmla="*/ f16 1 f2"/>
                <a:gd name="f20" fmla="*/ f18 1 803"/>
                <a:gd name="f21" fmla="*/ f17 1 401"/>
                <a:gd name="f22" fmla="*/ 804 f18 1"/>
                <a:gd name="f23" fmla="*/ 0 f17 1"/>
                <a:gd name="f24" fmla="*/ 0 f18 1"/>
                <a:gd name="f25" fmla="*/ 402 f17 1"/>
                <a:gd name="f26" fmla="+- f19 0 f1"/>
                <a:gd name="f27" fmla="*/ f22 1 803"/>
                <a:gd name="f28" fmla="*/ f23 1 401"/>
                <a:gd name="f29" fmla="*/ f24 1 803"/>
                <a:gd name="f30" fmla="*/ f25 1 40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4"/>
                </a:cxn>
              </a:cxnLst>
              <a:rect l="f39" t="f42" r="f40" b="f41"/>
              <a:pathLst>
                <a:path w="803" h="401">
                  <a:moveTo>
                    <a:pt x="f8" y="f5"/>
                  </a:moveTo>
                  <a:lnTo>
                    <a:pt x="f5" y="f5"/>
                  </a:lnTo>
                  <a:lnTo>
                    <a:pt x="f5" y="f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055">
              <a:extLst>
                <a:ext uri="{FF2B5EF4-FFF2-40B4-BE49-F238E27FC236}">
                  <a16:creationId xmlns:a16="http://schemas.microsoft.com/office/drawing/2014/main" id="{5F8B3AE7-AD8E-489F-502B-3D873868B0DC}"/>
                </a:ext>
              </a:extLst>
            </p:cNvPr>
            <p:cNvSpPr/>
            <p:nvPr/>
          </p:nvSpPr>
          <p:spPr>
            <a:xfrm>
              <a:off x="8418569" y="5622115"/>
              <a:ext cx="19476" cy="14730"/>
            </a:xfrm>
            <a:custGeom>
              <a:avLst/>
              <a:gdLst>
                <a:gd name="f0" fmla="val 10800000"/>
                <a:gd name="f1" fmla="val 5400000"/>
                <a:gd name="f2" fmla="val 180"/>
                <a:gd name="f3" fmla="val w"/>
                <a:gd name="f4" fmla="val h"/>
                <a:gd name="f5" fmla="val 0"/>
                <a:gd name="f6" fmla="val 20545"/>
                <a:gd name="f7" fmla="val 14735"/>
                <a:gd name="f8" fmla="val 47"/>
                <a:gd name="f9" fmla="val 7368"/>
                <a:gd name="f10" fmla="val 7"/>
                <a:gd name="f11" fmla="val 10905"/>
                <a:gd name="f12" fmla="val 2579"/>
                <a:gd name="f13" fmla="val 13934"/>
                <a:gd name="f14" fmla="val 6077"/>
                <a:gd name="f15" fmla="val 14467"/>
                <a:gd name="f16" fmla="val 6702"/>
                <a:gd name="f17" fmla="val 6612"/>
                <a:gd name="f18" fmla="val 6159"/>
                <a:gd name="f19" fmla="val 7269"/>
                <a:gd name="f20" fmla="val 6154"/>
                <a:gd name="f21" fmla="val 7322"/>
                <a:gd name="f22" fmla="val 7376"/>
                <a:gd name="f23" fmla="val 6157"/>
                <a:gd name="f24" fmla="val 7416"/>
                <a:gd name="f25" fmla="val 6162"/>
                <a:gd name="f26" fmla="val 8086"/>
                <a:gd name="f27" fmla="val 8622"/>
                <a:gd name="f28" fmla="val 20546"/>
                <a:gd name="f29" fmla="val 7148"/>
                <a:gd name="f30" fmla="val 5674"/>
                <a:gd name="f31" fmla="val 4335"/>
                <a:gd name="f32" fmla="val 1427"/>
                <a:gd name="f33" fmla="val 1230"/>
                <a:gd name="f34" fmla="val -315"/>
                <a:gd name="f35" fmla="val 4232"/>
                <a:gd name="f36" fmla="+- 0 0 -90"/>
                <a:gd name="f37" fmla="*/ f3 1 20545"/>
                <a:gd name="f38" fmla="*/ f4 1 14735"/>
                <a:gd name="f39" fmla="val f5"/>
                <a:gd name="f40" fmla="val f6"/>
                <a:gd name="f41" fmla="val f7"/>
                <a:gd name="f42" fmla="*/ f36 f0 1"/>
                <a:gd name="f43" fmla="+- f41 0 f39"/>
                <a:gd name="f44" fmla="+- f40 0 f39"/>
                <a:gd name="f45" fmla="*/ f42 1 f2"/>
                <a:gd name="f46" fmla="*/ f44 1 20545"/>
                <a:gd name="f47" fmla="*/ f43 1 14735"/>
                <a:gd name="f48" fmla="*/ 47 f44 1"/>
                <a:gd name="f49" fmla="*/ 7368 f43 1"/>
                <a:gd name="f50" fmla="*/ 6077 f44 1"/>
                <a:gd name="f51" fmla="*/ 14467 f43 1"/>
                <a:gd name="f52" fmla="*/ 7269 f44 1"/>
                <a:gd name="f53" fmla="*/ 6154 f43 1"/>
                <a:gd name="f54" fmla="*/ 7416 f44 1"/>
                <a:gd name="f55" fmla="*/ 6162 f43 1"/>
                <a:gd name="f56" fmla="*/ 8622 f44 1"/>
                <a:gd name="f57" fmla="*/ 14735 f43 1"/>
                <a:gd name="f58" fmla="*/ 20546 f44 1"/>
                <a:gd name="f59" fmla="*/ 0 f43 1"/>
                <a:gd name="f60" fmla="*/ 7148 f44 1"/>
                <a:gd name="f61" fmla="*/ 5674 f44 1"/>
                <a:gd name="f62" fmla="*/ 4335 f44 1"/>
                <a:gd name="f63" fmla="+- f45 0 f1"/>
                <a:gd name="f64" fmla="*/ f48 1 20545"/>
                <a:gd name="f65" fmla="*/ f49 1 14735"/>
                <a:gd name="f66" fmla="*/ f50 1 20545"/>
                <a:gd name="f67" fmla="*/ f51 1 14735"/>
                <a:gd name="f68" fmla="*/ f52 1 20545"/>
                <a:gd name="f69" fmla="*/ f53 1 14735"/>
                <a:gd name="f70" fmla="*/ f54 1 20545"/>
                <a:gd name="f71" fmla="*/ f55 1 14735"/>
                <a:gd name="f72" fmla="*/ f56 1 20545"/>
                <a:gd name="f73" fmla="*/ f57 1 14735"/>
                <a:gd name="f74" fmla="*/ f58 1 20545"/>
                <a:gd name="f75" fmla="*/ f59 1 14735"/>
                <a:gd name="f76" fmla="*/ f60 1 20545"/>
                <a:gd name="f77" fmla="*/ f61 1 20545"/>
                <a:gd name="f78" fmla="*/ f62 1 20545"/>
                <a:gd name="f79" fmla="*/ f39 1 f46"/>
                <a:gd name="f80" fmla="*/ f40 1 f46"/>
                <a:gd name="f81" fmla="*/ f39 1 f47"/>
                <a:gd name="f82" fmla="*/ f41 1 f47"/>
                <a:gd name="f83" fmla="*/ f64 1 f46"/>
                <a:gd name="f84" fmla="*/ f65 1 f47"/>
                <a:gd name="f85" fmla="*/ f66 1 f46"/>
                <a:gd name="f86" fmla="*/ f67 1 f47"/>
                <a:gd name="f87" fmla="*/ f68 1 f46"/>
                <a:gd name="f88" fmla="*/ f69 1 f47"/>
                <a:gd name="f89" fmla="*/ f70 1 f46"/>
                <a:gd name="f90" fmla="*/ f71 1 f47"/>
                <a:gd name="f91" fmla="*/ f72 1 f46"/>
                <a:gd name="f92" fmla="*/ f73 1 f47"/>
                <a:gd name="f93" fmla="*/ f74 1 f46"/>
                <a:gd name="f94" fmla="*/ f75 1 f47"/>
                <a:gd name="f95" fmla="*/ f76 1 f46"/>
                <a:gd name="f96" fmla="*/ f77 1 f46"/>
                <a:gd name="f97" fmla="*/ f78 1 f46"/>
                <a:gd name="f98" fmla="*/ f79 f37 1"/>
                <a:gd name="f99" fmla="*/ f80 f37 1"/>
                <a:gd name="f100" fmla="*/ f82 f38 1"/>
                <a:gd name="f101" fmla="*/ f81 f38 1"/>
                <a:gd name="f102" fmla="*/ f83 f37 1"/>
                <a:gd name="f103" fmla="*/ f84 f38 1"/>
                <a:gd name="f104" fmla="*/ f85 f37 1"/>
                <a:gd name="f105" fmla="*/ f86 f38 1"/>
                <a:gd name="f106" fmla="*/ f87 f37 1"/>
                <a:gd name="f107" fmla="*/ f88 f38 1"/>
                <a:gd name="f108" fmla="*/ f89 f37 1"/>
                <a:gd name="f109" fmla="*/ f90 f38 1"/>
                <a:gd name="f110" fmla="*/ f91 f37 1"/>
                <a:gd name="f111" fmla="*/ f92 f38 1"/>
                <a:gd name="f112" fmla="*/ f93 f37 1"/>
                <a:gd name="f113" fmla="*/ f94 f38 1"/>
                <a:gd name="f114" fmla="*/ f95 f37 1"/>
                <a:gd name="f115" fmla="*/ f96 f37 1"/>
                <a:gd name="f116" fmla="*/ f97 f37 1"/>
              </a:gdLst>
              <a:ahLst/>
              <a:cxnLst>
                <a:cxn ang="3cd4">
                  <a:pos x="hc" y="t"/>
                </a:cxn>
                <a:cxn ang="0">
                  <a:pos x="r" y="vc"/>
                </a:cxn>
                <a:cxn ang="cd4">
                  <a:pos x="hc" y="b"/>
                </a:cxn>
                <a:cxn ang="cd2">
                  <a:pos x="l" y="vc"/>
                </a:cxn>
                <a:cxn ang="f63">
                  <a:pos x="f102" y="f103"/>
                </a:cxn>
                <a:cxn ang="f63">
                  <a:pos x="f104" y="f105"/>
                </a:cxn>
                <a:cxn ang="f63">
                  <a:pos x="f104" y="f103"/>
                </a:cxn>
                <a:cxn ang="f63">
                  <a:pos x="f106" y="f107"/>
                </a:cxn>
                <a:cxn ang="f63">
                  <a:pos x="f108" y="f109"/>
                </a:cxn>
                <a:cxn ang="f63">
                  <a:pos x="f110" y="f103"/>
                </a:cxn>
                <a:cxn ang="f63">
                  <a:pos x="f110" y="f111"/>
                </a:cxn>
                <a:cxn ang="f63">
                  <a:pos x="f112" y="f111"/>
                </a:cxn>
                <a:cxn ang="f63">
                  <a:pos x="f112" y="f113"/>
                </a:cxn>
                <a:cxn ang="f63">
                  <a:pos x="f114" y="f113"/>
                </a:cxn>
                <a:cxn ang="f63">
                  <a:pos x="f115" y="f113"/>
                </a:cxn>
                <a:cxn ang="f63">
                  <a:pos x="f116" y="f113"/>
                </a:cxn>
                <a:cxn ang="f63">
                  <a:pos x="f102" y="f103"/>
                </a:cxn>
              </a:cxnLst>
              <a:rect l="f98" t="f101" r="f99" b="f100"/>
              <a:pathLst>
                <a:path w="20545" h="14735">
                  <a:moveTo>
                    <a:pt x="f8" y="f9"/>
                  </a:moveTo>
                  <a:cubicBezTo>
                    <a:pt x="f10" y="f11"/>
                    <a:pt x="f12" y="f13"/>
                    <a:pt x="f14" y="f15"/>
                  </a:cubicBezTo>
                  <a:lnTo>
                    <a:pt x="f14" y="f9"/>
                  </a:lnTo>
                  <a:cubicBezTo>
                    <a:pt x="f14" y="f16"/>
                    <a:pt x="f17" y="f18"/>
                    <a:pt x="f19" y="f20"/>
                  </a:cubicBezTo>
                  <a:cubicBezTo>
                    <a:pt x="f21" y="f20"/>
                    <a:pt x="f22" y="f23"/>
                    <a:pt x="f24" y="f25"/>
                  </a:cubicBezTo>
                  <a:cubicBezTo>
                    <a:pt x="f26" y="f25"/>
                    <a:pt x="f27" y="f16"/>
                    <a:pt x="f27" y="f9"/>
                  </a:cubicBezTo>
                  <a:lnTo>
                    <a:pt x="f27" y="f7"/>
                  </a:lnTo>
                  <a:lnTo>
                    <a:pt x="f28" y="f7"/>
                  </a:lnTo>
                  <a:lnTo>
                    <a:pt x="f28" y="f5"/>
                  </a:lnTo>
                  <a:lnTo>
                    <a:pt x="f29" y="f5"/>
                  </a:lnTo>
                  <a:lnTo>
                    <a:pt x="f30" y="f5"/>
                  </a:lnTo>
                  <a:lnTo>
                    <a:pt x="f31" y="f5"/>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056">
              <a:extLst>
                <a:ext uri="{FF2B5EF4-FFF2-40B4-BE49-F238E27FC236}">
                  <a16:creationId xmlns:a16="http://schemas.microsoft.com/office/drawing/2014/main" id="{8BD00334-F854-72E9-009A-F5E54640F061}"/>
                </a:ext>
              </a:extLst>
            </p:cNvPr>
            <p:cNvSpPr/>
            <p:nvPr/>
          </p:nvSpPr>
          <p:spPr>
            <a:xfrm>
              <a:off x="8396642" y="5636041"/>
              <a:ext cx="13844" cy="874870"/>
            </a:xfrm>
            <a:custGeom>
              <a:avLst/>
              <a:gdLst>
                <a:gd name="f0" fmla="val 10800000"/>
                <a:gd name="f1" fmla="val 5400000"/>
                <a:gd name="f2" fmla="val 180"/>
                <a:gd name="f3" fmla="val w"/>
                <a:gd name="f4" fmla="val h"/>
                <a:gd name="f5" fmla="val 0"/>
                <a:gd name="f6" fmla="val 14603"/>
                <a:gd name="f7" fmla="val 874872"/>
                <a:gd name="f8" fmla="val 14202"/>
                <a:gd name="f9" fmla="val 7369"/>
                <a:gd name="f10" fmla="val 14283"/>
                <a:gd name="f11" fmla="val 3374"/>
                <a:gd name="f12" fmla="val 11093"/>
                <a:gd name="f13" fmla="val 76"/>
                <a:gd name="f14" fmla="val 7101"/>
                <a:gd name="f15" fmla="val 1"/>
                <a:gd name="f16" fmla="val 7007"/>
                <a:gd name="f17" fmla="val 6927"/>
                <a:gd name="f18" fmla="val 6833"/>
                <a:gd name="f19" fmla="val 5265"/>
                <a:gd name="f20" fmla="val 49"/>
                <a:gd name="f21" fmla="val 3752"/>
                <a:gd name="f22" fmla="val 615"/>
                <a:gd name="f23" fmla="val 2546"/>
                <a:gd name="f24" fmla="val 1609"/>
                <a:gd name="f25" fmla="val 1340"/>
                <a:gd name="f26" fmla="val 1273"/>
                <a:gd name="f27" fmla="val 3035"/>
                <a:gd name="f28" fmla="val 3531"/>
                <a:gd name="f29" fmla="val 4020"/>
                <a:gd name="f30" fmla="val 6431"/>
                <a:gd name="f31" fmla="val 14604"/>
                <a:gd name="f32" fmla="+- 0 0 -90"/>
                <a:gd name="f33" fmla="*/ f3 1 14603"/>
                <a:gd name="f34" fmla="*/ f4 1 874872"/>
                <a:gd name="f35" fmla="val f5"/>
                <a:gd name="f36" fmla="val f6"/>
                <a:gd name="f37" fmla="val f7"/>
                <a:gd name="f38" fmla="*/ f32 f0 1"/>
                <a:gd name="f39" fmla="+- f37 0 f35"/>
                <a:gd name="f40" fmla="+- f36 0 f35"/>
                <a:gd name="f41" fmla="*/ f38 1 f2"/>
                <a:gd name="f42" fmla="*/ f40 1 14603"/>
                <a:gd name="f43" fmla="*/ f39 1 874872"/>
                <a:gd name="f44" fmla="*/ 14202 f40 1"/>
                <a:gd name="f45" fmla="*/ 874872 f39 1"/>
                <a:gd name="f46" fmla="*/ 7369 f39 1"/>
                <a:gd name="f47" fmla="*/ 7101 f40 1"/>
                <a:gd name="f48" fmla="*/ 1 f39 1"/>
                <a:gd name="f49" fmla="*/ 6833 f40 1"/>
                <a:gd name="f50" fmla="*/ 2546 f40 1"/>
                <a:gd name="f51" fmla="*/ 1609 f39 1"/>
                <a:gd name="f52" fmla="*/ 1340 f40 1"/>
                <a:gd name="f53" fmla="*/ 2546 f39 1"/>
                <a:gd name="f54" fmla="*/ 4020 f39 1"/>
                <a:gd name="f55" fmla="*/ 0 f40 1"/>
                <a:gd name="f56" fmla="*/ 14604 f40 1"/>
                <a:gd name="f57" fmla="+- f41 0 f1"/>
                <a:gd name="f58" fmla="*/ f44 1 14603"/>
                <a:gd name="f59" fmla="*/ f45 1 874872"/>
                <a:gd name="f60" fmla="*/ f46 1 874872"/>
                <a:gd name="f61" fmla="*/ f47 1 14603"/>
                <a:gd name="f62" fmla="*/ f48 1 874872"/>
                <a:gd name="f63" fmla="*/ f49 1 14603"/>
                <a:gd name="f64" fmla="*/ f50 1 14603"/>
                <a:gd name="f65" fmla="*/ f51 1 874872"/>
                <a:gd name="f66" fmla="*/ f52 1 14603"/>
                <a:gd name="f67" fmla="*/ f53 1 874872"/>
                <a:gd name="f68" fmla="*/ f54 1 874872"/>
                <a:gd name="f69" fmla="*/ f55 1 14603"/>
                <a:gd name="f70" fmla="*/ f56 1 14603"/>
                <a:gd name="f71" fmla="*/ f35 1 f42"/>
                <a:gd name="f72" fmla="*/ f36 1 f42"/>
                <a:gd name="f73" fmla="*/ f35 1 f43"/>
                <a:gd name="f74" fmla="*/ f37 1 f43"/>
                <a:gd name="f75" fmla="*/ f58 1 f42"/>
                <a:gd name="f76" fmla="*/ f59 1 f43"/>
                <a:gd name="f77" fmla="*/ f60 1 f43"/>
                <a:gd name="f78" fmla="*/ f61 1 f42"/>
                <a:gd name="f79" fmla="*/ f62 1 f43"/>
                <a:gd name="f80" fmla="*/ f63 1 f42"/>
                <a:gd name="f81" fmla="*/ f64 1 f42"/>
                <a:gd name="f82" fmla="*/ f65 1 f43"/>
                <a:gd name="f83" fmla="*/ f66 1 f42"/>
                <a:gd name="f84" fmla="*/ f67 1 f43"/>
                <a:gd name="f85" fmla="*/ f68 1 f43"/>
                <a:gd name="f86" fmla="*/ f69 1 f42"/>
                <a:gd name="f87" fmla="*/ f70 1 f42"/>
                <a:gd name="f88" fmla="*/ f71 f33 1"/>
                <a:gd name="f89" fmla="*/ f72 f33 1"/>
                <a:gd name="f90" fmla="*/ f74 f34 1"/>
                <a:gd name="f91" fmla="*/ f73 f34 1"/>
                <a:gd name="f92" fmla="*/ f75 f33 1"/>
                <a:gd name="f93" fmla="*/ f76 f34 1"/>
                <a:gd name="f94" fmla="*/ f77 f34 1"/>
                <a:gd name="f95" fmla="*/ f78 f33 1"/>
                <a:gd name="f96" fmla="*/ f79 f34 1"/>
                <a:gd name="f97" fmla="*/ f80 f33 1"/>
                <a:gd name="f98" fmla="*/ f81 f33 1"/>
                <a:gd name="f99" fmla="*/ f82 f34 1"/>
                <a:gd name="f100" fmla="*/ f83 f33 1"/>
                <a:gd name="f101" fmla="*/ f84 f34 1"/>
                <a:gd name="f102" fmla="*/ f85 f34 1"/>
                <a:gd name="f103" fmla="*/ f86 f33 1"/>
                <a:gd name="f104" fmla="*/ f87 f33 1"/>
              </a:gdLst>
              <a:ahLst/>
              <a:cxnLst>
                <a:cxn ang="3cd4">
                  <a:pos x="hc" y="t"/>
                </a:cxn>
                <a:cxn ang="0">
                  <a:pos x="r" y="vc"/>
                </a:cxn>
                <a:cxn ang="cd4">
                  <a:pos x="hc" y="b"/>
                </a:cxn>
                <a:cxn ang="cd2">
                  <a:pos x="l" y="vc"/>
                </a:cxn>
                <a:cxn ang="f57">
                  <a:pos x="f92" y="f93"/>
                </a:cxn>
                <a:cxn ang="f57">
                  <a:pos x="f92" y="f94"/>
                </a:cxn>
                <a:cxn ang="f57">
                  <a:pos x="f95" y="f96"/>
                </a:cxn>
                <a:cxn ang="f57">
                  <a:pos x="f97" y="f96"/>
                </a:cxn>
                <a:cxn ang="f57">
                  <a:pos x="f98" y="f99"/>
                </a:cxn>
                <a:cxn ang="f57">
                  <a:pos x="f100" y="f101"/>
                </a:cxn>
                <a:cxn ang="f57">
                  <a:pos x="f100" y="f102"/>
                </a:cxn>
                <a:cxn ang="f57">
                  <a:pos x="f103" y="f94"/>
                </a:cxn>
                <a:cxn ang="f57">
                  <a:pos x="f103" y="f93"/>
                </a:cxn>
                <a:cxn ang="f57">
                  <a:pos x="f104" y="f93"/>
                </a:cxn>
              </a:cxnLst>
              <a:rect l="f88" t="f91" r="f89" b="f90"/>
              <a:pathLst>
                <a:path w="14603" h="874872">
                  <a:moveTo>
                    <a:pt x="f8" y="f7"/>
                  </a:moveTo>
                  <a:lnTo>
                    <a:pt x="f8" y="f9"/>
                  </a:lnTo>
                  <a:cubicBezTo>
                    <a:pt x="f10" y="f11"/>
                    <a:pt x="f12" y="f13"/>
                    <a:pt x="f14" y="f15"/>
                  </a:cubicBezTo>
                  <a:cubicBezTo>
                    <a:pt x="f16" y="f5"/>
                    <a:pt x="f17" y="f5"/>
                    <a:pt x="f18" y="f15"/>
                  </a:cubicBezTo>
                  <a:cubicBezTo>
                    <a:pt x="f19" y="f20"/>
                    <a:pt x="f21" y="f22"/>
                    <a:pt x="f23" y="f24"/>
                  </a:cubicBezTo>
                  <a:lnTo>
                    <a:pt x="f25" y="f23"/>
                  </a:lnTo>
                  <a:cubicBezTo>
                    <a:pt x="f26" y="f27"/>
                    <a:pt x="f26" y="f28"/>
                    <a:pt x="f25" y="f29"/>
                  </a:cubicBezTo>
                  <a:cubicBezTo>
                    <a:pt x="f5" y="f30"/>
                    <a:pt x="f5" y="f30"/>
                    <a:pt x="f5" y="f9"/>
                  </a:cubicBezTo>
                  <a:lnTo>
                    <a:pt x="f5" y="f7"/>
                  </a:lnTo>
                  <a:lnTo>
                    <a:pt x="f3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057">
              <a:extLst>
                <a:ext uri="{FF2B5EF4-FFF2-40B4-BE49-F238E27FC236}">
                  <a16:creationId xmlns:a16="http://schemas.microsoft.com/office/drawing/2014/main" id="{67EDF30A-FBD4-AF18-2030-AAB062E7A9C5}"/>
                </a:ext>
              </a:extLst>
            </p:cNvPr>
            <p:cNvSpPr/>
            <p:nvPr/>
          </p:nvSpPr>
          <p:spPr>
            <a:xfrm>
              <a:off x="8424330" y="5628269"/>
              <a:ext cx="2414" cy="882652"/>
            </a:xfrm>
            <a:custGeom>
              <a:avLst/>
              <a:gdLst>
                <a:gd name="f0" fmla="val 10800000"/>
                <a:gd name="f1" fmla="val 5400000"/>
                <a:gd name="f2" fmla="val 180"/>
                <a:gd name="f3" fmla="val w"/>
                <a:gd name="f4" fmla="val h"/>
                <a:gd name="f5" fmla="val 0"/>
                <a:gd name="f6" fmla="val 2545"/>
                <a:gd name="f7" fmla="val 882648"/>
                <a:gd name="f8" fmla="val 1339"/>
                <a:gd name="f9" fmla="val 2546"/>
                <a:gd name="f10" fmla="val 1213"/>
                <a:gd name="f11" fmla="val 547"/>
                <a:gd name="f12" fmla="val 2009"/>
                <a:gd name="f13" fmla="val 8"/>
                <a:gd name="f14" fmla="val 683"/>
                <a:gd name="f15" fmla="val -66"/>
                <a:gd name="f16" fmla="val 80"/>
                <a:gd name="f17" fmla="val 409"/>
                <a:gd name="f18" fmla="val 13"/>
                <a:gd name="f19" fmla="val 1071"/>
                <a:gd name="f20" fmla="val 1119"/>
                <a:gd name="f21" fmla="val 1166"/>
                <a:gd name="f22" fmla="+- 0 0 -90"/>
                <a:gd name="f23" fmla="*/ f3 1 2545"/>
                <a:gd name="f24" fmla="*/ f4 1 882648"/>
                <a:gd name="f25" fmla="val f5"/>
                <a:gd name="f26" fmla="val f6"/>
                <a:gd name="f27" fmla="val f7"/>
                <a:gd name="f28" fmla="*/ f22 f0 1"/>
                <a:gd name="f29" fmla="+- f27 0 f25"/>
                <a:gd name="f30" fmla="+- f26 0 f25"/>
                <a:gd name="f31" fmla="*/ f28 1 f2"/>
                <a:gd name="f32" fmla="*/ f30 1 2545"/>
                <a:gd name="f33" fmla="*/ f29 1 882648"/>
                <a:gd name="f34" fmla="*/ 1339 f30 1"/>
                <a:gd name="f35" fmla="*/ 882648 f29 1"/>
                <a:gd name="f36" fmla="*/ 2546 f30 1"/>
                <a:gd name="f37" fmla="*/ 1213 f29 1"/>
                <a:gd name="f38" fmla="*/ 8 f29 1"/>
                <a:gd name="f39" fmla="*/ 13 f30 1"/>
                <a:gd name="f40" fmla="*/ 1071 f29 1"/>
                <a:gd name="f41" fmla="*/ 0 f30 1"/>
                <a:gd name="f42" fmla="+- f31 0 f1"/>
                <a:gd name="f43" fmla="*/ f34 1 2545"/>
                <a:gd name="f44" fmla="*/ f35 1 882648"/>
                <a:gd name="f45" fmla="*/ f36 1 2545"/>
                <a:gd name="f46" fmla="*/ f37 1 882648"/>
                <a:gd name="f47" fmla="*/ f38 1 882648"/>
                <a:gd name="f48" fmla="*/ f39 1 2545"/>
                <a:gd name="f49" fmla="*/ f40 1 882648"/>
                <a:gd name="f50" fmla="*/ f41 1 2545"/>
                <a:gd name="f51" fmla="*/ f25 1 f32"/>
                <a:gd name="f52" fmla="*/ f26 1 f32"/>
                <a:gd name="f53" fmla="*/ f25 1 f33"/>
                <a:gd name="f54" fmla="*/ f27 1 f33"/>
                <a:gd name="f55" fmla="*/ f43 1 f32"/>
                <a:gd name="f56" fmla="*/ f44 1 f33"/>
                <a:gd name="f57" fmla="*/ f45 1 f32"/>
                <a:gd name="f58" fmla="*/ f46 1 f33"/>
                <a:gd name="f59" fmla="*/ f47 1 f33"/>
                <a:gd name="f60" fmla="*/ f48 1 f32"/>
                <a:gd name="f61" fmla="*/ f49 1 f33"/>
                <a:gd name="f62" fmla="*/ f50 1 f32"/>
                <a:gd name="f63" fmla="*/ f51 f23 1"/>
                <a:gd name="f64" fmla="*/ f52 f23 1"/>
                <a:gd name="f65" fmla="*/ f54 f24 1"/>
                <a:gd name="f66" fmla="*/ f53 f24 1"/>
                <a:gd name="f67" fmla="*/ f55 f23 1"/>
                <a:gd name="f68" fmla="*/ f56 f24 1"/>
                <a:gd name="f69" fmla="*/ f57 f23 1"/>
                <a:gd name="f70" fmla="*/ f58 f24 1"/>
                <a:gd name="f71" fmla="*/ f59 f24 1"/>
                <a:gd name="f72" fmla="*/ f60 f23 1"/>
                <a:gd name="f73" fmla="*/ f61 f24 1"/>
                <a:gd name="f74" fmla="*/ f62 f23 1"/>
              </a:gdLst>
              <a:ahLst/>
              <a:cxnLst>
                <a:cxn ang="3cd4">
                  <a:pos x="hc" y="t"/>
                </a:cxn>
                <a:cxn ang="0">
                  <a:pos x="r" y="vc"/>
                </a:cxn>
                <a:cxn ang="cd4">
                  <a:pos x="hc" y="b"/>
                </a:cxn>
                <a:cxn ang="cd2">
                  <a:pos x="l" y="vc"/>
                </a:cxn>
                <a:cxn ang="f42">
                  <a:pos x="f67" y="f68"/>
                </a:cxn>
                <a:cxn ang="f42">
                  <a:pos x="f69" y="f68"/>
                </a:cxn>
                <a:cxn ang="f42">
                  <a:pos x="f69" y="f70"/>
                </a:cxn>
                <a:cxn ang="f42">
                  <a:pos x="f67" y="f71"/>
                </a:cxn>
                <a:cxn ang="f42">
                  <a:pos x="f72" y="f73"/>
                </a:cxn>
                <a:cxn ang="f42">
                  <a:pos x="f74" y="f70"/>
                </a:cxn>
                <a:cxn ang="f42">
                  <a:pos x="f74" y="f68"/>
                </a:cxn>
              </a:cxnLst>
              <a:rect l="f63" t="f66" r="f64" b="f65"/>
              <a:pathLst>
                <a:path w="2545" h="882648">
                  <a:moveTo>
                    <a:pt x="f8" y="f7"/>
                  </a:moveTo>
                  <a:lnTo>
                    <a:pt x="f9" y="f7"/>
                  </a:lnTo>
                  <a:lnTo>
                    <a:pt x="f9" y="f10"/>
                  </a:lnTo>
                  <a:cubicBezTo>
                    <a:pt x="f9" y="f11"/>
                    <a:pt x="f12" y="f13"/>
                    <a:pt x="f8" y="f13"/>
                  </a:cubicBezTo>
                  <a:cubicBezTo>
                    <a:pt x="f14" y="f15"/>
                    <a:pt x="f16" y="f17"/>
                    <a:pt x="f18" y="f19"/>
                  </a:cubicBezTo>
                  <a:cubicBezTo>
                    <a:pt x="f5" y="f20"/>
                    <a:pt x="f5" y="f21"/>
                    <a:pt x="f5" y="f10"/>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058">
              <a:extLst>
                <a:ext uri="{FF2B5EF4-FFF2-40B4-BE49-F238E27FC236}">
                  <a16:creationId xmlns:a16="http://schemas.microsoft.com/office/drawing/2014/main" id="{6A0B3DEA-3560-7AC4-3AD8-C88C691DBA02}"/>
                </a:ext>
              </a:extLst>
            </p:cNvPr>
            <p:cNvSpPr/>
            <p:nvPr/>
          </p:nvSpPr>
          <p:spPr>
            <a:xfrm>
              <a:off x="8284756" y="5630820"/>
              <a:ext cx="13972" cy="177219"/>
            </a:xfrm>
            <a:custGeom>
              <a:avLst/>
              <a:gdLst>
                <a:gd name="f0" fmla="val 10800000"/>
                <a:gd name="f1" fmla="val 5400000"/>
                <a:gd name="f2" fmla="val 180"/>
                <a:gd name="f3" fmla="val w"/>
                <a:gd name="f4" fmla="val h"/>
                <a:gd name="f5" fmla="val 0"/>
                <a:gd name="f6" fmla="val 14738"/>
                <a:gd name="f7" fmla="val 177224"/>
                <a:gd name="f8" fmla="val 7369"/>
                <a:gd name="f9" fmla="val 7234"/>
                <a:gd name="f10" fmla="val 177225"/>
                <a:gd name="f11" fmla="val 3995"/>
                <a:gd name="f12" fmla="val 11496"/>
                <a:gd name="f13" fmla="val 7503"/>
                <a:gd name="f14" fmla="val 7235"/>
                <a:gd name="f15" fmla="val 7463"/>
                <a:gd name="f16" fmla="val 7409"/>
                <a:gd name="f17" fmla="+- 0 0 -90"/>
                <a:gd name="f18" fmla="*/ f3 1 14738"/>
                <a:gd name="f19" fmla="*/ f4 1 177224"/>
                <a:gd name="f20" fmla="val f5"/>
                <a:gd name="f21" fmla="val f6"/>
                <a:gd name="f22" fmla="val f7"/>
                <a:gd name="f23" fmla="*/ f17 f0 1"/>
                <a:gd name="f24" fmla="+- f22 0 f20"/>
                <a:gd name="f25" fmla="+- f21 0 f20"/>
                <a:gd name="f26" fmla="*/ f23 1 f2"/>
                <a:gd name="f27" fmla="*/ f25 1 14738"/>
                <a:gd name="f28" fmla="*/ f24 1 177224"/>
                <a:gd name="f29" fmla="*/ 7369 f25 1"/>
                <a:gd name="f30" fmla="*/ 7234 f24 1"/>
                <a:gd name="f31" fmla="*/ 0 f25 1"/>
                <a:gd name="f32" fmla="*/ 177225 f24 1"/>
                <a:gd name="f33" fmla="*/ 14738 f25 1"/>
                <a:gd name="f34" fmla="*/ 0 f24 1"/>
                <a:gd name="f35" fmla="*/ 7503 f25 1"/>
                <a:gd name="f36" fmla="*/ 7235 f24 1"/>
                <a:gd name="f37" fmla="+- f26 0 f1"/>
                <a:gd name="f38" fmla="*/ f29 1 14738"/>
                <a:gd name="f39" fmla="*/ f30 1 177224"/>
                <a:gd name="f40" fmla="*/ f31 1 14738"/>
                <a:gd name="f41" fmla="*/ f32 1 177224"/>
                <a:gd name="f42" fmla="*/ f33 1 14738"/>
                <a:gd name="f43" fmla="*/ f34 1 177224"/>
                <a:gd name="f44" fmla="*/ f35 1 14738"/>
                <a:gd name="f45" fmla="*/ f36 1 177224"/>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3"/>
                </a:cxn>
                <a:cxn ang="f37">
                  <a:pos x="f64" y="f65"/>
                </a:cxn>
                <a:cxn ang="f37">
                  <a:pos x="f66" y="f65"/>
                </a:cxn>
                <a:cxn ang="f37">
                  <a:pos x="f66" y="f67"/>
                </a:cxn>
                <a:cxn ang="f37">
                  <a:pos x="f68" y="f69"/>
                </a:cxn>
                <a:cxn ang="f37">
                  <a:pos x="f62" y="f63"/>
                </a:cxn>
              </a:cxnLst>
              <a:rect l="f58" t="f61" r="f59" b="f60"/>
              <a:pathLst>
                <a:path w="14738" h="177224">
                  <a:moveTo>
                    <a:pt x="f8" y="f9"/>
                  </a:moveTo>
                  <a:lnTo>
                    <a:pt x="f5" y="f9"/>
                  </a:lnTo>
                  <a:lnTo>
                    <a:pt x="f5" y="f10"/>
                  </a:lnTo>
                  <a:lnTo>
                    <a:pt x="f6" y="f10"/>
                  </a:lnTo>
                  <a:lnTo>
                    <a:pt x="f6" y="f5"/>
                  </a:lnTo>
                  <a:cubicBezTo>
                    <a:pt x="f6" y="f11"/>
                    <a:pt x="f12" y="f9"/>
                    <a:pt x="f13" y="f14"/>
                  </a:cubicBezTo>
                  <a:cubicBezTo>
                    <a:pt x="f15" y="f14"/>
                    <a:pt x="f16"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059">
              <a:extLst>
                <a:ext uri="{FF2B5EF4-FFF2-40B4-BE49-F238E27FC236}">
                  <a16:creationId xmlns:a16="http://schemas.microsoft.com/office/drawing/2014/main" id="{585080E8-2569-14BA-9FE2-BAE665FC20F1}"/>
                </a:ext>
              </a:extLst>
            </p:cNvPr>
            <p:cNvSpPr/>
            <p:nvPr/>
          </p:nvSpPr>
          <p:spPr>
            <a:xfrm>
              <a:off x="8249195" y="6512393"/>
              <a:ext cx="25402" cy="5897"/>
            </a:xfrm>
            <a:custGeom>
              <a:avLst/>
              <a:gdLst>
                <a:gd name="f0" fmla="val 10800000"/>
                <a:gd name="f1" fmla="val 5400000"/>
                <a:gd name="f2" fmla="val 180"/>
                <a:gd name="f3" fmla="val w"/>
                <a:gd name="f4" fmla="val h"/>
                <a:gd name="f5" fmla="val 0"/>
                <a:gd name="f6" fmla="val 26795"/>
                <a:gd name="f7" fmla="val 5894"/>
                <a:gd name="f8" fmla="val 6833"/>
                <a:gd name="f9" fmla="val 5895"/>
                <a:gd name="f10" fmla="val 2974"/>
                <a:gd name="f11" fmla="val 3122"/>
                <a:gd name="f12" fmla="val 4983"/>
                <a:gd name="f13" fmla="val 4957"/>
                <a:gd name="f14" fmla="val 26796"/>
                <a:gd name="f15" fmla="+- 0 0 -90"/>
                <a:gd name="f16" fmla="*/ f3 1 26795"/>
                <a:gd name="f17" fmla="*/ f4 1 5894"/>
                <a:gd name="f18" fmla="val f5"/>
                <a:gd name="f19" fmla="val f6"/>
                <a:gd name="f20" fmla="val f7"/>
                <a:gd name="f21" fmla="*/ f15 f0 1"/>
                <a:gd name="f22" fmla="+- f20 0 f18"/>
                <a:gd name="f23" fmla="+- f19 0 f18"/>
                <a:gd name="f24" fmla="*/ f21 1 f2"/>
                <a:gd name="f25" fmla="*/ f23 1 26795"/>
                <a:gd name="f26" fmla="*/ f22 1 5894"/>
                <a:gd name="f27" fmla="*/ 6833 f23 1"/>
                <a:gd name="f28" fmla="*/ 0 f22 1"/>
                <a:gd name="f29" fmla="*/ 0 f23 1"/>
                <a:gd name="f30" fmla="*/ 4957 f22 1"/>
                <a:gd name="f31" fmla="*/ 26796 f23 1"/>
                <a:gd name="f32" fmla="*/ 5894 f22 1"/>
                <a:gd name="f33" fmla="+- f24 0 f1"/>
                <a:gd name="f34" fmla="*/ f27 1 26795"/>
                <a:gd name="f35" fmla="*/ f28 1 5894"/>
                <a:gd name="f36" fmla="*/ f29 1 26795"/>
                <a:gd name="f37" fmla="*/ f30 1 5894"/>
                <a:gd name="f38" fmla="*/ f31 1 26795"/>
                <a:gd name="f39" fmla="*/ f32 1 5894"/>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6" y="f57"/>
                </a:cxn>
                <a:cxn ang="f33">
                  <a:pos x="f58" y="f59"/>
                </a:cxn>
                <a:cxn ang="f33">
                  <a:pos x="f58" y="f55"/>
                </a:cxn>
              </a:cxnLst>
              <a:rect l="f50" t="f53" r="f51" b="f52"/>
              <a:pathLst>
                <a:path w="26795" h="5894">
                  <a:moveTo>
                    <a:pt x="f8" y="f5"/>
                  </a:moveTo>
                  <a:cubicBezTo>
                    <a:pt x="f9" y="f10"/>
                    <a:pt x="f11" y="f12"/>
                    <a:pt x="f5" y="f13"/>
                  </a:cubicBezTo>
                  <a:lnTo>
                    <a:pt x="f5" y="f13"/>
                  </a:lnTo>
                  <a:lnTo>
                    <a:pt x="f14" y="f7"/>
                  </a:lnTo>
                  <a:lnTo>
                    <a:pt x="f1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060">
              <a:extLst>
                <a:ext uri="{FF2B5EF4-FFF2-40B4-BE49-F238E27FC236}">
                  <a16:creationId xmlns:a16="http://schemas.microsoft.com/office/drawing/2014/main" id="{CFEBC11D-3F88-BB0F-8FAE-0A6D036EACB4}"/>
                </a:ext>
              </a:extLst>
            </p:cNvPr>
            <p:cNvSpPr/>
            <p:nvPr/>
          </p:nvSpPr>
          <p:spPr>
            <a:xfrm>
              <a:off x="8249451" y="6502481"/>
              <a:ext cx="33777" cy="7232"/>
            </a:xfrm>
            <a:custGeom>
              <a:avLst/>
              <a:gdLst>
                <a:gd name="f0" fmla="val 10800000"/>
                <a:gd name="f1" fmla="val 5400000"/>
                <a:gd name="f2" fmla="val 180"/>
                <a:gd name="f3" fmla="val w"/>
                <a:gd name="f4" fmla="val h"/>
                <a:gd name="f5" fmla="val 0"/>
                <a:gd name="f6" fmla="val 35637"/>
                <a:gd name="f7" fmla="val 7233"/>
                <a:gd name="f8" fmla="val 7100"/>
                <a:gd name="f9" fmla="val 7234"/>
                <a:gd name="f10" fmla="val 27064"/>
                <a:gd name="f11" fmla="val 27639"/>
                <a:gd name="f12" fmla="val 3737"/>
                <a:gd name="f13" fmla="val 30627"/>
                <a:gd name="f14" fmla="val 1152"/>
                <a:gd name="f15" fmla="val 34164"/>
                <a:gd name="f16" fmla="val 1071"/>
                <a:gd name="f17" fmla="val 34660"/>
                <a:gd name="f18" fmla="val 1005"/>
                <a:gd name="f19" fmla="val 35155"/>
                <a:gd name="f20" fmla="val 35638"/>
                <a:gd name="f21" fmla="val 34298"/>
                <a:gd name="f22" fmla="val 3939"/>
                <a:gd name="f23" fmla="val 67"/>
                <a:gd name="f24" fmla="val 3295"/>
                <a:gd name="f25" fmla="+- 0 0 -90"/>
                <a:gd name="f26" fmla="*/ f3 1 35637"/>
                <a:gd name="f27" fmla="*/ f4 1 7233"/>
                <a:gd name="f28" fmla="val f5"/>
                <a:gd name="f29" fmla="val f6"/>
                <a:gd name="f30" fmla="val f7"/>
                <a:gd name="f31" fmla="*/ f25 f0 1"/>
                <a:gd name="f32" fmla="+- f30 0 f28"/>
                <a:gd name="f33" fmla="+- f29 0 f28"/>
                <a:gd name="f34" fmla="*/ f31 1 f2"/>
                <a:gd name="f35" fmla="*/ f33 1 35637"/>
                <a:gd name="f36" fmla="*/ f32 1 7233"/>
                <a:gd name="f37" fmla="*/ 7100 f33 1"/>
                <a:gd name="f38" fmla="*/ 7234 f32 1"/>
                <a:gd name="f39" fmla="*/ 27064 f33 1"/>
                <a:gd name="f40" fmla="*/ 34164 f33 1"/>
                <a:gd name="f41" fmla="*/ 1071 f32 1"/>
                <a:gd name="f42" fmla="*/ 35638 f33 1"/>
                <a:gd name="f43" fmla="*/ 34298 f33 1"/>
                <a:gd name="f44" fmla="*/ 0 f33 1"/>
                <a:gd name="f45" fmla="*/ 0 f32 1"/>
                <a:gd name="f46" fmla="+- f34 0 f1"/>
                <a:gd name="f47" fmla="*/ f37 1 35637"/>
                <a:gd name="f48" fmla="*/ f38 1 7233"/>
                <a:gd name="f49" fmla="*/ f39 1 35637"/>
                <a:gd name="f50" fmla="*/ f40 1 35637"/>
                <a:gd name="f51" fmla="*/ f41 1 7233"/>
                <a:gd name="f52" fmla="*/ f42 1 35637"/>
                <a:gd name="f53" fmla="*/ f43 1 35637"/>
                <a:gd name="f54" fmla="*/ f44 1 35637"/>
                <a:gd name="f55" fmla="*/ f45 1 7233"/>
                <a:gd name="f56" fmla="*/ f28 1 f35"/>
                <a:gd name="f57" fmla="*/ f29 1 f35"/>
                <a:gd name="f58" fmla="*/ f28 1 f36"/>
                <a:gd name="f59" fmla="*/ f30 1 f36"/>
                <a:gd name="f60" fmla="*/ f47 1 f35"/>
                <a:gd name="f61" fmla="*/ f48 1 f36"/>
                <a:gd name="f62" fmla="*/ f49 1 f35"/>
                <a:gd name="f63" fmla="*/ f50 1 f35"/>
                <a:gd name="f64" fmla="*/ f51 1 f36"/>
                <a:gd name="f65" fmla="*/ f52 1 f35"/>
                <a:gd name="f66" fmla="*/ f53 1 f35"/>
                <a:gd name="f67" fmla="*/ f54 1 f35"/>
                <a:gd name="f68" fmla="*/ f55 1 f36"/>
                <a:gd name="f69" fmla="*/ f56 f26 1"/>
                <a:gd name="f70" fmla="*/ f57 f26 1"/>
                <a:gd name="f71" fmla="*/ f59 f27 1"/>
                <a:gd name="f72" fmla="*/ f58 f27 1"/>
                <a:gd name="f73" fmla="*/ f60 f26 1"/>
                <a:gd name="f74" fmla="*/ f61 f27 1"/>
                <a:gd name="f75" fmla="*/ f62 f26 1"/>
                <a:gd name="f76" fmla="*/ f63 f26 1"/>
                <a:gd name="f77" fmla="*/ f64 f27 1"/>
                <a:gd name="f78" fmla="*/ f65 f26 1"/>
                <a:gd name="f79" fmla="*/ f66 f26 1"/>
                <a:gd name="f80" fmla="*/ f67 f26 1"/>
                <a:gd name="f81" fmla="*/ f68 f27 1"/>
              </a:gdLst>
              <a:ahLst/>
              <a:cxnLst>
                <a:cxn ang="3cd4">
                  <a:pos x="hc" y="t"/>
                </a:cxn>
                <a:cxn ang="0">
                  <a:pos x="r" y="vc"/>
                </a:cxn>
                <a:cxn ang="cd4">
                  <a:pos x="hc" y="b"/>
                </a:cxn>
                <a:cxn ang="cd2">
                  <a:pos x="l" y="vc"/>
                </a:cxn>
                <a:cxn ang="f46">
                  <a:pos x="f73" y="f74"/>
                </a:cxn>
                <a:cxn ang="f46">
                  <a:pos x="f75" y="f74"/>
                </a:cxn>
                <a:cxn ang="f46">
                  <a:pos x="f76" y="f77"/>
                </a:cxn>
                <a:cxn ang="f46">
                  <a:pos x="f78" y="f77"/>
                </a:cxn>
                <a:cxn ang="f46">
                  <a:pos x="f79" y="f77"/>
                </a:cxn>
                <a:cxn ang="f46">
                  <a:pos x="f80" y="f81"/>
                </a:cxn>
                <a:cxn ang="f46">
                  <a:pos x="f80" y="f81"/>
                </a:cxn>
                <a:cxn ang="f46">
                  <a:pos x="f73" y="f74"/>
                </a:cxn>
              </a:cxnLst>
              <a:rect l="f69" t="f72" r="f70" b="f71"/>
              <a:pathLst>
                <a:path w="35637" h="7233">
                  <a:moveTo>
                    <a:pt x="f8" y="f9"/>
                  </a:moveTo>
                  <a:lnTo>
                    <a:pt x="f10" y="f9"/>
                  </a:lnTo>
                  <a:cubicBezTo>
                    <a:pt x="f11" y="f12"/>
                    <a:pt x="f13" y="f14"/>
                    <a:pt x="f15" y="f16"/>
                  </a:cubicBezTo>
                  <a:cubicBezTo>
                    <a:pt x="f17" y="f18"/>
                    <a:pt x="f19" y="f18"/>
                    <a:pt x="f20" y="f16"/>
                  </a:cubicBezTo>
                  <a:lnTo>
                    <a:pt x="f21" y="f16"/>
                  </a:lnTo>
                  <a:lnTo>
                    <a:pt x="f5" y="f5"/>
                  </a:lnTo>
                  <a:lnTo>
                    <a:pt x="f5" y="f5"/>
                  </a:lnTo>
                  <a:cubicBezTo>
                    <a:pt x="f22" y="f23"/>
                    <a:pt x="f8"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061">
              <a:extLst>
                <a:ext uri="{FF2B5EF4-FFF2-40B4-BE49-F238E27FC236}">
                  <a16:creationId xmlns:a16="http://schemas.microsoft.com/office/drawing/2014/main" id="{DF73CD8B-C170-8D2A-B8E4-8ADC5D180C28}"/>
                </a:ext>
              </a:extLst>
            </p:cNvPr>
            <p:cNvSpPr/>
            <p:nvPr/>
          </p:nvSpPr>
          <p:spPr>
            <a:xfrm>
              <a:off x="0" y="4754880"/>
              <a:ext cx="12701" cy="13395"/>
            </a:xfrm>
            <a:custGeom>
              <a:avLst/>
              <a:gdLst>
                <a:gd name="f0" fmla="val w"/>
                <a:gd name="f1" fmla="val h"/>
                <a:gd name="f2" fmla="val 0"/>
                <a:gd name="f3" fmla="val 13397"/>
                <a:gd name="f4" fmla="val 13395"/>
                <a:gd name="f5" fmla="*/ f0 1 13397"/>
                <a:gd name="f6" fmla="*/ f1 1 13395"/>
                <a:gd name="f7" fmla="val f2"/>
                <a:gd name="f8" fmla="val f3"/>
                <a:gd name="f9" fmla="val f4"/>
                <a:gd name="f10" fmla="+- f9 0 f7"/>
                <a:gd name="f11" fmla="+- f8 0 f7"/>
                <a:gd name="f12" fmla="*/ f11 1 13397"/>
                <a:gd name="f13" fmla="*/ f10 1 13395"/>
                <a:gd name="f14" fmla="*/ f7 1 f12"/>
                <a:gd name="f15" fmla="*/ f8 1 f12"/>
                <a:gd name="f16" fmla="*/ f7 1 f13"/>
                <a:gd name="f17" fmla="*/ f9 1 f13"/>
                <a:gd name="f18" fmla="*/ f14 f5 1"/>
                <a:gd name="f19" fmla="*/ f15 f5 1"/>
                <a:gd name="f20" fmla="*/ f17 f6 1"/>
                <a:gd name="f21" fmla="*/ f16 f6 1"/>
              </a:gdLst>
              <a:ahLst/>
              <a:cxnLst>
                <a:cxn ang="3cd4">
                  <a:pos x="hc" y="t"/>
                </a:cxn>
                <a:cxn ang="0">
                  <a:pos x="r" y="vc"/>
                </a:cxn>
                <a:cxn ang="cd4">
                  <a:pos x="hc" y="b"/>
                </a:cxn>
                <a:cxn ang="cd2">
                  <a:pos x="l" y="vc"/>
                </a:cxn>
              </a:cxnLst>
              <a:rect l="f18" t="f21" r="f19" b="f20"/>
              <a:pathLst>
                <a:path w="13397" h="13395"/>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062">
              <a:extLst>
                <a:ext uri="{FF2B5EF4-FFF2-40B4-BE49-F238E27FC236}">
                  <a16:creationId xmlns:a16="http://schemas.microsoft.com/office/drawing/2014/main" id="{758E6750-FBC4-E479-AEAF-D6019D0377E2}"/>
                </a:ext>
              </a:extLst>
            </p:cNvPr>
            <p:cNvSpPr/>
            <p:nvPr/>
          </p:nvSpPr>
          <p:spPr>
            <a:xfrm>
              <a:off x="8256181" y="6509577"/>
              <a:ext cx="19174" cy="2542"/>
            </a:xfrm>
            <a:custGeom>
              <a:avLst/>
              <a:gdLst>
                <a:gd name="f0" fmla="val 10800000"/>
                <a:gd name="f1" fmla="val 5400000"/>
                <a:gd name="f2" fmla="val 180"/>
                <a:gd name="f3" fmla="val w"/>
                <a:gd name="f4" fmla="val h"/>
                <a:gd name="f5" fmla="val 0"/>
                <a:gd name="f6" fmla="val 20230"/>
                <a:gd name="f7" fmla="val 2545"/>
                <a:gd name="f8" fmla="val 134"/>
                <a:gd name="f9" fmla="val 148"/>
                <a:gd name="f10" fmla="val 924"/>
                <a:gd name="f11" fmla="val 1755"/>
                <a:gd name="f12" fmla="val 20231"/>
                <a:gd name="f13" fmla="val 1206"/>
                <a:gd name="f14" fmla="val 20164"/>
                <a:gd name="f15" fmla="val 804"/>
                <a:gd name="f16" fmla="val 402"/>
                <a:gd name="f17" fmla="+- 0 0 -90"/>
                <a:gd name="f18" fmla="*/ f3 1 20230"/>
                <a:gd name="f19" fmla="*/ f4 1 2545"/>
                <a:gd name="f20" fmla="val f5"/>
                <a:gd name="f21" fmla="val f6"/>
                <a:gd name="f22" fmla="val f7"/>
                <a:gd name="f23" fmla="*/ f17 f0 1"/>
                <a:gd name="f24" fmla="+- f22 0 f20"/>
                <a:gd name="f25" fmla="+- f21 0 f20"/>
                <a:gd name="f26" fmla="*/ f23 1 f2"/>
                <a:gd name="f27" fmla="*/ f25 1 20230"/>
                <a:gd name="f28" fmla="*/ f24 1 2545"/>
                <a:gd name="f29" fmla="*/ 0 f25 1"/>
                <a:gd name="f30" fmla="*/ 134 f24 1"/>
                <a:gd name="f31" fmla="*/ 2545 f24 1"/>
                <a:gd name="f32" fmla="*/ 20231 f25 1"/>
                <a:gd name="f33" fmla="*/ 1206 f24 1"/>
                <a:gd name="f34" fmla="*/ 0 f24 1"/>
                <a:gd name="f35" fmla="+- f26 0 f1"/>
                <a:gd name="f36" fmla="*/ f29 1 20230"/>
                <a:gd name="f37" fmla="*/ f30 1 2545"/>
                <a:gd name="f38" fmla="*/ f31 1 2545"/>
                <a:gd name="f39" fmla="*/ f32 1 20230"/>
                <a:gd name="f40" fmla="*/ f33 1 2545"/>
                <a:gd name="f41" fmla="*/ f34 1 2545"/>
                <a:gd name="f42" fmla="*/ f20 1 f27"/>
                <a:gd name="f43" fmla="*/ f21 1 f27"/>
                <a:gd name="f44" fmla="*/ f20 1 f28"/>
                <a:gd name="f45" fmla="*/ f22 1 f28"/>
                <a:gd name="f46" fmla="*/ f36 1 f27"/>
                <a:gd name="f47" fmla="*/ f37 1 f28"/>
                <a:gd name="f48" fmla="*/ f38 1 f28"/>
                <a:gd name="f49" fmla="*/ f39 1 f27"/>
                <a:gd name="f50" fmla="*/ f40 1 f28"/>
                <a:gd name="f51" fmla="*/ f41 1 f28"/>
                <a:gd name="f52" fmla="*/ f42 f18 1"/>
                <a:gd name="f53" fmla="*/ f43 f18 1"/>
                <a:gd name="f54" fmla="*/ f45 f19 1"/>
                <a:gd name="f55" fmla="*/ f44 f19 1"/>
                <a:gd name="f56" fmla="*/ f46 f18 1"/>
                <a:gd name="f57" fmla="*/ f47 f19 1"/>
                <a:gd name="f58" fmla="*/ f48 f19 1"/>
                <a:gd name="f59" fmla="*/ f49 f18 1"/>
                <a:gd name="f60" fmla="*/ f50 f19 1"/>
                <a:gd name="f61" fmla="*/ f51 f19 1"/>
              </a:gdLst>
              <a:ahLst/>
              <a:cxnLst>
                <a:cxn ang="3cd4">
                  <a:pos x="hc" y="t"/>
                </a:cxn>
                <a:cxn ang="0">
                  <a:pos x="r" y="vc"/>
                </a:cxn>
                <a:cxn ang="cd4">
                  <a:pos x="hc" y="b"/>
                </a:cxn>
                <a:cxn ang="cd2">
                  <a:pos x="l" y="vc"/>
                </a:cxn>
                <a:cxn ang="f35">
                  <a:pos x="f56" y="f57"/>
                </a:cxn>
                <a:cxn ang="f35">
                  <a:pos x="f56" y="f58"/>
                </a:cxn>
                <a:cxn ang="f35">
                  <a:pos x="f59" y="f58"/>
                </a:cxn>
                <a:cxn ang="f35">
                  <a:pos x="f59" y="f60"/>
                </a:cxn>
                <a:cxn ang="f35">
                  <a:pos x="f59" y="f61"/>
                </a:cxn>
                <a:cxn ang="f35">
                  <a:pos x="f56" y="f61"/>
                </a:cxn>
              </a:cxnLst>
              <a:rect l="f52" t="f55" r="f53" b="f54"/>
              <a:pathLst>
                <a:path w="20230" h="2545">
                  <a:moveTo>
                    <a:pt x="f5" y="f8"/>
                  </a:moveTo>
                  <a:cubicBezTo>
                    <a:pt x="f9" y="f10"/>
                    <a:pt x="f9" y="f11"/>
                    <a:pt x="f5" y="f7"/>
                  </a:cubicBezTo>
                  <a:lnTo>
                    <a:pt x="f12" y="f7"/>
                  </a:lnTo>
                  <a:lnTo>
                    <a:pt x="f12" y="f13"/>
                  </a:lnTo>
                  <a:cubicBezTo>
                    <a:pt x="f14" y="f15"/>
                    <a:pt x="f14" y="f16"/>
                    <a:pt x="f12"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063">
              <a:extLst>
                <a:ext uri="{FF2B5EF4-FFF2-40B4-BE49-F238E27FC236}">
                  <a16:creationId xmlns:a16="http://schemas.microsoft.com/office/drawing/2014/main" id="{6822E4C0-0556-9A8D-7A79-D610FC3321A8}"/>
                </a:ext>
              </a:extLst>
            </p:cNvPr>
            <p:cNvSpPr/>
            <p:nvPr/>
          </p:nvSpPr>
          <p:spPr>
            <a:xfrm>
              <a:off x="4436193" y="6592366"/>
              <a:ext cx="2414" cy="261481"/>
            </a:xfrm>
            <a:custGeom>
              <a:avLst/>
              <a:gdLst>
                <a:gd name="f0" fmla="val 10800000"/>
                <a:gd name="f1" fmla="val 5400000"/>
                <a:gd name="f2" fmla="val 180"/>
                <a:gd name="f3" fmla="val w"/>
                <a:gd name="f4" fmla="val h"/>
                <a:gd name="f5" fmla="val 0"/>
                <a:gd name="f6" fmla="val 2545"/>
                <a:gd name="f7" fmla="val 261483"/>
                <a:gd name="f8" fmla="val 2546"/>
                <a:gd name="f9" fmla="+- 0 0 -90"/>
                <a:gd name="f10" fmla="*/ f3 1 2545"/>
                <a:gd name="f11" fmla="*/ f4 1 261483"/>
                <a:gd name="f12" fmla="val f5"/>
                <a:gd name="f13" fmla="val f6"/>
                <a:gd name="f14" fmla="val f7"/>
                <a:gd name="f15" fmla="*/ f9 f0 1"/>
                <a:gd name="f16" fmla="+- f14 0 f12"/>
                <a:gd name="f17" fmla="+- f13 0 f12"/>
                <a:gd name="f18" fmla="*/ f15 1 f2"/>
                <a:gd name="f19" fmla="*/ f17 1 2545"/>
                <a:gd name="f20" fmla="*/ f16 1 261483"/>
                <a:gd name="f21" fmla="*/ 0 f17 1"/>
                <a:gd name="f22" fmla="*/ 0 f16 1"/>
                <a:gd name="f23" fmla="*/ 2546 f17 1"/>
                <a:gd name="f24" fmla="*/ 261483 f16 1"/>
                <a:gd name="f25" fmla="+- f18 0 f1"/>
                <a:gd name="f26" fmla="*/ f21 1 2545"/>
                <a:gd name="f27" fmla="*/ f22 1 261483"/>
                <a:gd name="f28" fmla="*/ f23 1 2545"/>
                <a:gd name="f29" fmla="*/ f24 1 261483"/>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545" h="261483">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064">
              <a:extLst>
                <a:ext uri="{FF2B5EF4-FFF2-40B4-BE49-F238E27FC236}">
                  <a16:creationId xmlns:a16="http://schemas.microsoft.com/office/drawing/2014/main" id="{9DB5A74D-15D6-575C-2A5D-280D1DF91047}"/>
                </a:ext>
              </a:extLst>
            </p:cNvPr>
            <p:cNvSpPr/>
            <p:nvPr/>
          </p:nvSpPr>
          <p:spPr>
            <a:xfrm>
              <a:off x="6462832" y="6505827"/>
              <a:ext cx="65781" cy="14730"/>
            </a:xfrm>
            <a:custGeom>
              <a:avLst/>
              <a:gdLst>
                <a:gd name="f0" fmla="val 10800000"/>
                <a:gd name="f1" fmla="val 5400000"/>
                <a:gd name="f2" fmla="val 180"/>
                <a:gd name="f3" fmla="val w"/>
                <a:gd name="f4" fmla="val h"/>
                <a:gd name="f5" fmla="val 0"/>
                <a:gd name="f6" fmla="val 69400"/>
                <a:gd name="f7" fmla="val 14735"/>
                <a:gd name="f8" fmla="val 62032"/>
                <a:gd name="f9" fmla="val 12324"/>
                <a:gd name="f10" fmla="val 60424"/>
                <a:gd name="f11" fmla="val 11386"/>
                <a:gd name="f12" fmla="val 10449"/>
                <a:gd name="f13" fmla="val 60076"/>
                <a:gd name="f14" fmla="val 10047"/>
                <a:gd name="f15" fmla="val 59807"/>
                <a:gd name="f16" fmla="val 9605"/>
                <a:gd name="f17" fmla="val 59620"/>
                <a:gd name="f18" fmla="val 9109"/>
                <a:gd name="f19" fmla="val 59566"/>
                <a:gd name="f20" fmla="val 8707"/>
                <a:gd name="f21" fmla="val 8305"/>
                <a:gd name="f22" fmla="val 7903"/>
                <a:gd name="f23" fmla="val 59539"/>
                <a:gd name="f24" fmla="val 7461"/>
                <a:gd name="f25" fmla="val 7006"/>
                <a:gd name="f26" fmla="val 6564"/>
                <a:gd name="f27" fmla="val 5760"/>
                <a:gd name="f28" fmla="val 5358"/>
                <a:gd name="f29" fmla="val 4956"/>
                <a:gd name="f30" fmla="val 4420"/>
                <a:gd name="f31" fmla="val 4019"/>
                <a:gd name="f32" fmla="val 59861"/>
                <a:gd name="f33" fmla="val 3590"/>
                <a:gd name="f34" fmla="val 60129"/>
                <a:gd name="f35" fmla="val 3188"/>
                <a:gd name="f36" fmla="val 2813"/>
                <a:gd name="f37" fmla="val 60383"/>
                <a:gd name="f38" fmla="val 2411"/>
                <a:gd name="f39" fmla="val 2009"/>
                <a:gd name="f40" fmla="val 1607"/>
                <a:gd name="f41" fmla="val 60799"/>
                <a:gd name="f42" fmla="val 1299"/>
                <a:gd name="f43" fmla="val 61201"/>
                <a:gd name="f44" fmla="val 1018"/>
                <a:gd name="f45" fmla="val 61629"/>
                <a:gd name="f46" fmla="val 804"/>
                <a:gd name="f47" fmla="val 61898"/>
                <a:gd name="f48" fmla="val 429"/>
                <a:gd name="f49" fmla="val 62273"/>
                <a:gd name="f50" fmla="val 147"/>
                <a:gd name="f51" fmla="val 62701"/>
                <a:gd name="f52" fmla="val 64175"/>
                <a:gd name="f53" fmla="val 65247"/>
                <a:gd name="f54" fmla="val 4073"/>
                <a:gd name="f55" fmla="val 7369"/>
                <a:gd name="f56" fmla="val 3295"/>
                <a:gd name="f57" fmla="val 7367"/>
                <a:gd name="f58" fmla="val 64309"/>
                <a:gd name="f59" fmla="val 63103"/>
                <a:gd name="f60" fmla="val 62299"/>
                <a:gd name="f61" fmla="val 12458"/>
                <a:gd name="f62" fmla="+- 0 0 -90"/>
                <a:gd name="f63" fmla="*/ f3 1 69400"/>
                <a:gd name="f64" fmla="*/ f4 1 14735"/>
                <a:gd name="f65" fmla="val f5"/>
                <a:gd name="f66" fmla="val f6"/>
                <a:gd name="f67" fmla="val f7"/>
                <a:gd name="f68" fmla="*/ f62 f0 1"/>
                <a:gd name="f69" fmla="+- f67 0 f65"/>
                <a:gd name="f70" fmla="+- f66 0 f65"/>
                <a:gd name="f71" fmla="*/ f68 1 f2"/>
                <a:gd name="f72" fmla="*/ f70 1 69400"/>
                <a:gd name="f73" fmla="*/ f69 1 14735"/>
                <a:gd name="f74" fmla="*/ 62032 f70 1"/>
                <a:gd name="f75" fmla="*/ 12324 f69 1"/>
                <a:gd name="f76" fmla="*/ 60424 f70 1"/>
                <a:gd name="f77" fmla="*/ 11386 f69 1"/>
                <a:gd name="f78" fmla="*/ 10449 f69 1"/>
                <a:gd name="f79" fmla="*/ 59620 f70 1"/>
                <a:gd name="f80" fmla="*/ 9109 f69 1"/>
                <a:gd name="f81" fmla="*/ 7903 f69 1"/>
                <a:gd name="f82" fmla="*/ 6564 f69 1"/>
                <a:gd name="f83" fmla="*/ 5358 f69 1"/>
                <a:gd name="f84" fmla="*/ 4019 f69 1"/>
                <a:gd name="f85" fmla="*/ 2813 f69 1"/>
                <a:gd name="f86" fmla="*/ 1607 f69 1"/>
                <a:gd name="f87" fmla="*/ 61629 f70 1"/>
                <a:gd name="f88" fmla="*/ 804 f69 1"/>
                <a:gd name="f89" fmla="*/ 62701 f70 1"/>
                <a:gd name="f90" fmla="*/ 0 f69 1"/>
                <a:gd name="f91" fmla="*/ 64175 f70 1"/>
                <a:gd name="f92" fmla="*/ 65247 f70 1"/>
                <a:gd name="f93" fmla="*/ 69400 f70 1"/>
                <a:gd name="f94" fmla="*/ 0 f70 1"/>
                <a:gd name="f95" fmla="*/ 7369 f70 1"/>
                <a:gd name="f96" fmla="*/ 7367 f69 1"/>
                <a:gd name="f97" fmla="*/ 14735 f69 1"/>
                <a:gd name="f98" fmla="*/ 64309 f70 1"/>
                <a:gd name="f99" fmla="*/ 63103 f70 1"/>
                <a:gd name="f100" fmla="+- f71 0 f1"/>
                <a:gd name="f101" fmla="*/ f74 1 69400"/>
                <a:gd name="f102" fmla="*/ f75 1 14735"/>
                <a:gd name="f103" fmla="*/ f76 1 69400"/>
                <a:gd name="f104" fmla="*/ f77 1 14735"/>
                <a:gd name="f105" fmla="*/ f78 1 14735"/>
                <a:gd name="f106" fmla="*/ f79 1 69400"/>
                <a:gd name="f107" fmla="*/ f80 1 14735"/>
                <a:gd name="f108" fmla="*/ f81 1 14735"/>
                <a:gd name="f109" fmla="*/ f82 1 14735"/>
                <a:gd name="f110" fmla="*/ f83 1 14735"/>
                <a:gd name="f111" fmla="*/ f84 1 14735"/>
                <a:gd name="f112" fmla="*/ f85 1 14735"/>
                <a:gd name="f113" fmla="*/ f86 1 14735"/>
                <a:gd name="f114" fmla="*/ f87 1 69400"/>
                <a:gd name="f115" fmla="*/ f88 1 14735"/>
                <a:gd name="f116" fmla="*/ f89 1 69400"/>
                <a:gd name="f117" fmla="*/ f90 1 14735"/>
                <a:gd name="f118" fmla="*/ f91 1 69400"/>
                <a:gd name="f119" fmla="*/ f92 1 69400"/>
                <a:gd name="f120" fmla="*/ f93 1 69400"/>
                <a:gd name="f121" fmla="*/ f94 1 69400"/>
                <a:gd name="f122" fmla="*/ f95 1 69400"/>
                <a:gd name="f123" fmla="*/ f96 1 14735"/>
                <a:gd name="f124" fmla="*/ f97 1 14735"/>
                <a:gd name="f125" fmla="*/ f98 1 69400"/>
                <a:gd name="f126" fmla="*/ f99 1 69400"/>
                <a:gd name="f127" fmla="*/ f65 1 f72"/>
                <a:gd name="f128" fmla="*/ f66 1 f72"/>
                <a:gd name="f129" fmla="*/ f65 1 f73"/>
                <a:gd name="f130" fmla="*/ f67 1 f73"/>
                <a:gd name="f131" fmla="*/ f101 1 f72"/>
                <a:gd name="f132" fmla="*/ f102 1 f73"/>
                <a:gd name="f133" fmla="*/ f103 1 f72"/>
                <a:gd name="f134" fmla="*/ f104 1 f73"/>
                <a:gd name="f135" fmla="*/ f105 1 f73"/>
                <a:gd name="f136" fmla="*/ f106 1 f72"/>
                <a:gd name="f137" fmla="*/ f107 1 f73"/>
                <a:gd name="f138" fmla="*/ f108 1 f73"/>
                <a:gd name="f139" fmla="*/ f109 1 f73"/>
                <a:gd name="f140" fmla="*/ f110 1 f73"/>
                <a:gd name="f141" fmla="*/ f111 1 f73"/>
                <a:gd name="f142" fmla="*/ f112 1 f73"/>
                <a:gd name="f143" fmla="*/ f113 1 f73"/>
                <a:gd name="f144" fmla="*/ f114 1 f72"/>
                <a:gd name="f145" fmla="*/ f115 1 f73"/>
                <a:gd name="f146" fmla="*/ f116 1 f72"/>
                <a:gd name="f147" fmla="*/ f117 1 f73"/>
                <a:gd name="f148" fmla="*/ f118 1 f72"/>
                <a:gd name="f149" fmla="*/ f119 1 f72"/>
                <a:gd name="f150" fmla="*/ f120 1 f72"/>
                <a:gd name="f151" fmla="*/ f121 1 f72"/>
                <a:gd name="f152" fmla="*/ f122 1 f72"/>
                <a:gd name="f153" fmla="*/ f123 1 f73"/>
                <a:gd name="f154" fmla="*/ f124 1 f73"/>
                <a:gd name="f155" fmla="*/ f125 1 f72"/>
                <a:gd name="f156" fmla="*/ f126 1 f72"/>
                <a:gd name="f157" fmla="*/ f127 f63 1"/>
                <a:gd name="f158" fmla="*/ f128 f63 1"/>
                <a:gd name="f159" fmla="*/ f130 f64 1"/>
                <a:gd name="f160" fmla="*/ f129 f64 1"/>
                <a:gd name="f161" fmla="*/ f131 f63 1"/>
                <a:gd name="f162" fmla="*/ f132 f64 1"/>
                <a:gd name="f163" fmla="*/ f133 f63 1"/>
                <a:gd name="f164" fmla="*/ f134 f64 1"/>
                <a:gd name="f165" fmla="*/ f135 f64 1"/>
                <a:gd name="f166" fmla="*/ f136 f63 1"/>
                <a:gd name="f167" fmla="*/ f137 f64 1"/>
                <a:gd name="f168" fmla="*/ f138 f64 1"/>
                <a:gd name="f169" fmla="*/ f139 f64 1"/>
                <a:gd name="f170" fmla="*/ f140 f64 1"/>
                <a:gd name="f171" fmla="*/ f141 f64 1"/>
                <a:gd name="f172" fmla="*/ f142 f64 1"/>
                <a:gd name="f173" fmla="*/ f143 f64 1"/>
                <a:gd name="f174" fmla="*/ f144 f63 1"/>
                <a:gd name="f175" fmla="*/ f145 f64 1"/>
                <a:gd name="f176" fmla="*/ f146 f63 1"/>
                <a:gd name="f177" fmla="*/ f147 f64 1"/>
                <a:gd name="f178" fmla="*/ f148 f63 1"/>
                <a:gd name="f179" fmla="*/ f149 f63 1"/>
                <a:gd name="f180" fmla="*/ f150 f63 1"/>
                <a:gd name="f181" fmla="*/ f151 f63 1"/>
                <a:gd name="f182" fmla="*/ f152 f63 1"/>
                <a:gd name="f183" fmla="*/ f153 f64 1"/>
                <a:gd name="f184" fmla="*/ f154 f64 1"/>
                <a:gd name="f185" fmla="*/ f155 f63 1"/>
                <a:gd name="f186" fmla="*/ f156 f63 1"/>
              </a:gdLst>
              <a:ahLst/>
              <a:cxnLst>
                <a:cxn ang="3cd4">
                  <a:pos x="hc" y="t"/>
                </a:cxn>
                <a:cxn ang="0">
                  <a:pos x="r" y="vc"/>
                </a:cxn>
                <a:cxn ang="cd4">
                  <a:pos x="hc" y="b"/>
                </a:cxn>
                <a:cxn ang="cd2">
                  <a:pos x="l" y="vc"/>
                </a:cxn>
                <a:cxn ang="f100">
                  <a:pos x="f161" y="f162"/>
                </a:cxn>
                <a:cxn ang="f100">
                  <a:pos x="f163" y="f164"/>
                </a:cxn>
                <a:cxn ang="f100">
                  <a:pos x="f163" y="f165"/>
                </a:cxn>
                <a:cxn ang="f100">
                  <a:pos x="f166" y="f167"/>
                </a:cxn>
                <a:cxn ang="f100">
                  <a:pos x="f166" y="f168"/>
                </a:cxn>
                <a:cxn ang="f100">
                  <a:pos x="f166" y="f169"/>
                </a:cxn>
                <a:cxn ang="f100">
                  <a:pos x="f166" y="f169"/>
                </a:cxn>
                <a:cxn ang="f100">
                  <a:pos x="f166" y="f170"/>
                </a:cxn>
                <a:cxn ang="f100">
                  <a:pos x="f166" y="f171"/>
                </a:cxn>
                <a:cxn ang="f100">
                  <a:pos x="f163" y="f172"/>
                </a:cxn>
                <a:cxn ang="f100">
                  <a:pos x="f163" y="f173"/>
                </a:cxn>
                <a:cxn ang="f100">
                  <a:pos x="f174" y="f175"/>
                </a:cxn>
                <a:cxn ang="f100">
                  <a:pos x="f176" y="f177"/>
                </a:cxn>
                <a:cxn ang="f100">
                  <a:pos x="f178" y="f177"/>
                </a:cxn>
                <a:cxn ang="f100">
                  <a:pos x="f179" y="f177"/>
                </a:cxn>
                <a:cxn ang="f100">
                  <a:pos x="f180" y="f177"/>
                </a:cxn>
                <a:cxn ang="f100">
                  <a:pos x="f181" y="f177"/>
                </a:cxn>
                <a:cxn ang="f100">
                  <a:pos x="f182" y="f183"/>
                </a:cxn>
                <a:cxn ang="f100">
                  <a:pos x="f182" y="f184"/>
                </a:cxn>
                <a:cxn ang="f100">
                  <a:pos x="f185" y="f184"/>
                </a:cxn>
                <a:cxn ang="f100">
                  <a:pos x="f186" y="f184"/>
                </a:cxn>
                <a:cxn ang="f100">
                  <a:pos x="f161" y="f162"/>
                </a:cxn>
              </a:cxnLst>
              <a:rect l="f157" t="f160" r="f158" b="f159"/>
              <a:pathLst>
                <a:path w="69400" h="14735">
                  <a:moveTo>
                    <a:pt x="f8" y="f9"/>
                  </a:moveTo>
                  <a:lnTo>
                    <a:pt x="f10" y="f11"/>
                  </a:lnTo>
                  <a:lnTo>
                    <a:pt x="f10" y="f12"/>
                  </a:lnTo>
                  <a:cubicBezTo>
                    <a:pt x="f13" y="f14"/>
                    <a:pt x="f15" y="f16"/>
                    <a:pt x="f17" y="f18"/>
                  </a:cubicBezTo>
                  <a:cubicBezTo>
                    <a:pt x="f19" y="f20"/>
                    <a:pt x="f19" y="f21"/>
                    <a:pt x="f17" y="f22"/>
                  </a:cubicBezTo>
                  <a:cubicBezTo>
                    <a:pt x="f23" y="f24"/>
                    <a:pt x="f23" y="f25"/>
                    <a:pt x="f17" y="f26"/>
                  </a:cubicBezTo>
                  <a:lnTo>
                    <a:pt x="f17" y="f26"/>
                  </a:lnTo>
                  <a:cubicBezTo>
                    <a:pt x="f17" y="f26"/>
                    <a:pt x="f17" y="f27"/>
                    <a:pt x="f17" y="f28"/>
                  </a:cubicBezTo>
                  <a:cubicBezTo>
                    <a:pt x="f17" y="f29"/>
                    <a:pt x="f17" y="f30"/>
                    <a:pt x="f17" y="f31"/>
                  </a:cubicBezTo>
                  <a:cubicBezTo>
                    <a:pt x="f32" y="f33"/>
                    <a:pt x="f34" y="f35"/>
                    <a:pt x="f10" y="f36"/>
                  </a:cubicBezTo>
                  <a:cubicBezTo>
                    <a:pt x="f37" y="f38"/>
                    <a:pt x="f37" y="f39"/>
                    <a:pt x="f10" y="f40"/>
                  </a:cubicBezTo>
                  <a:cubicBezTo>
                    <a:pt x="f41" y="f42"/>
                    <a:pt x="f43" y="f44"/>
                    <a:pt x="f45" y="f46"/>
                  </a:cubicBezTo>
                  <a:cubicBezTo>
                    <a:pt x="f47" y="f48"/>
                    <a:pt x="f49" y="f50"/>
                    <a:pt x="f51" y="f5"/>
                  </a:cubicBezTo>
                  <a:lnTo>
                    <a:pt x="f52" y="f5"/>
                  </a:lnTo>
                  <a:lnTo>
                    <a:pt x="f53" y="f5"/>
                  </a:lnTo>
                  <a:lnTo>
                    <a:pt x="f6" y="f5"/>
                  </a:lnTo>
                  <a:lnTo>
                    <a:pt x="f5" y="f5"/>
                  </a:lnTo>
                  <a:cubicBezTo>
                    <a:pt x="f54" y="f5"/>
                    <a:pt x="f55" y="f56"/>
                    <a:pt x="f55" y="f57"/>
                  </a:cubicBezTo>
                  <a:lnTo>
                    <a:pt x="f55" y="f7"/>
                  </a:lnTo>
                  <a:lnTo>
                    <a:pt x="f58" y="f7"/>
                  </a:lnTo>
                  <a:lnTo>
                    <a:pt x="f59" y="f7"/>
                  </a:lnTo>
                  <a:cubicBezTo>
                    <a:pt x="f59" y="f7"/>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065">
              <a:extLst>
                <a:ext uri="{FF2B5EF4-FFF2-40B4-BE49-F238E27FC236}">
                  <a16:creationId xmlns:a16="http://schemas.microsoft.com/office/drawing/2014/main" id="{ADF29202-49BC-A38E-AE99-973A2AF9AEEA}"/>
                </a:ext>
              </a:extLst>
            </p:cNvPr>
            <p:cNvSpPr/>
            <p:nvPr/>
          </p:nvSpPr>
          <p:spPr>
            <a:xfrm>
              <a:off x="7215685" y="5877973"/>
              <a:ext cx="2414" cy="291894"/>
            </a:xfrm>
            <a:custGeom>
              <a:avLst/>
              <a:gdLst>
                <a:gd name="f0" fmla="val 10800000"/>
                <a:gd name="f1" fmla="val 5400000"/>
                <a:gd name="f2" fmla="val 180"/>
                <a:gd name="f3" fmla="val w"/>
                <a:gd name="f4" fmla="val h"/>
                <a:gd name="f5" fmla="val 0"/>
                <a:gd name="f6" fmla="val 2545"/>
                <a:gd name="f7" fmla="val 291891"/>
                <a:gd name="f8" fmla="val 1206"/>
                <a:gd name="f9" fmla="val 291892"/>
                <a:gd name="f10" fmla="val 2546"/>
                <a:gd name="f11" fmla="val 291624"/>
                <a:gd name="f12" fmla="+- 0 0 -90"/>
                <a:gd name="f13" fmla="*/ f3 1 2545"/>
                <a:gd name="f14" fmla="*/ f4 1 291891"/>
                <a:gd name="f15" fmla="val f5"/>
                <a:gd name="f16" fmla="val f6"/>
                <a:gd name="f17" fmla="val f7"/>
                <a:gd name="f18" fmla="*/ f12 f0 1"/>
                <a:gd name="f19" fmla="+- f17 0 f15"/>
                <a:gd name="f20" fmla="+- f16 0 f15"/>
                <a:gd name="f21" fmla="*/ f18 1 f2"/>
                <a:gd name="f22" fmla="*/ f20 1 2545"/>
                <a:gd name="f23" fmla="*/ f19 1 291891"/>
                <a:gd name="f24" fmla="*/ 1206 f20 1"/>
                <a:gd name="f25" fmla="*/ 291892 f19 1"/>
                <a:gd name="f26" fmla="*/ 2546 f20 1"/>
                <a:gd name="f27" fmla="*/ 0 f19 1"/>
                <a:gd name="f28" fmla="*/ 0 f20 1"/>
                <a:gd name="f29" fmla="*/ 291624 f19 1"/>
                <a:gd name="f30" fmla="+- f21 0 f1"/>
                <a:gd name="f31" fmla="*/ f24 1 2545"/>
                <a:gd name="f32" fmla="*/ f25 1 291891"/>
                <a:gd name="f33" fmla="*/ f26 1 2545"/>
                <a:gd name="f34" fmla="*/ f27 1 291891"/>
                <a:gd name="f35" fmla="*/ f28 1 2545"/>
                <a:gd name="f36" fmla="*/ f29 1 291891"/>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1" y="f54"/>
                </a:cxn>
                <a:cxn ang="f30">
                  <a:pos x="f55" y="f54"/>
                </a:cxn>
                <a:cxn ang="f30">
                  <a:pos x="f55" y="f56"/>
                </a:cxn>
              </a:cxnLst>
              <a:rect l="f47" t="f50" r="f48" b="f49"/>
              <a:pathLst>
                <a:path w="2545" h="291891">
                  <a:moveTo>
                    <a:pt x="f8" y="f9"/>
                  </a:moveTo>
                  <a:lnTo>
                    <a:pt x="f10" y="f9"/>
                  </a:lnTo>
                  <a:lnTo>
                    <a:pt x="f10" y="f5"/>
                  </a:lnTo>
                  <a:lnTo>
                    <a:pt x="f8"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066">
              <a:extLst>
                <a:ext uri="{FF2B5EF4-FFF2-40B4-BE49-F238E27FC236}">
                  <a16:creationId xmlns:a16="http://schemas.microsoft.com/office/drawing/2014/main" id="{9C767894-F4C5-7E05-1F05-3BFDA061ABD2}"/>
                </a:ext>
              </a:extLst>
            </p:cNvPr>
            <p:cNvSpPr/>
            <p:nvPr/>
          </p:nvSpPr>
          <p:spPr>
            <a:xfrm>
              <a:off x="7211241" y="5637788"/>
              <a:ext cx="16276" cy="24917"/>
            </a:xfrm>
            <a:custGeom>
              <a:avLst/>
              <a:gdLst>
                <a:gd name="f0" fmla="val 10800000"/>
                <a:gd name="f1" fmla="val 5400000"/>
                <a:gd name="f2" fmla="val 180"/>
                <a:gd name="f3" fmla="val w"/>
                <a:gd name="f4" fmla="val h"/>
                <a:gd name="f5" fmla="val 0"/>
                <a:gd name="f6" fmla="val 17167"/>
                <a:gd name="f7" fmla="val 24915"/>
                <a:gd name="f8" fmla="val 5895"/>
                <a:gd name="f9" fmla="val 17950"/>
                <a:gd name="f10" fmla="val 6605"/>
                <a:gd name="f11" fmla="val 17875"/>
                <a:gd name="f12" fmla="val 7329"/>
                <a:gd name="f13" fmla="val 8038"/>
                <a:gd name="f14" fmla="val 7234"/>
                <a:gd name="f15" fmla="val 8105"/>
                <a:gd name="f16" fmla="val 6521"/>
                <a:gd name="f17" fmla="val 8668"/>
                <a:gd name="f18" fmla="val 5956"/>
                <a:gd name="f19" fmla="val 9379"/>
                <a:gd name="f20" fmla="val 5894"/>
                <a:gd name="f21" fmla="val 10115"/>
                <a:gd name="f22" fmla="val 10718"/>
                <a:gd name="f23" fmla="val 6494"/>
                <a:gd name="f24" fmla="val 19424"/>
                <a:gd name="f25" fmla="val 12353"/>
                <a:gd name="f26" fmla="val 20771"/>
                <a:gd name="f27" fmla="val 13291"/>
                <a:gd name="f28" fmla="val 22793"/>
                <a:gd name="f29" fmla="val 13264"/>
                <a:gd name="f30" fmla="val 24916"/>
                <a:gd name="f31" fmla="val 15809"/>
                <a:gd name="f32" fmla="val 14601"/>
                <a:gd name="f33" fmla="val 17015"/>
                <a:gd name="f34" fmla="val 8707"/>
                <a:gd name="f35" fmla="val 17832"/>
                <a:gd name="f36" fmla="val 4722"/>
                <a:gd name="f37" fmla="val 15274"/>
                <a:gd name="f38" fmla="val 826"/>
                <a:gd name="f39" fmla="val 11281"/>
                <a:gd name="f40" fmla="val 5"/>
                <a:gd name="f41" fmla="val 11268"/>
                <a:gd name="f42" fmla="val 4"/>
                <a:gd name="f43" fmla="val 1"/>
                <a:gd name="f44" fmla="val 11254"/>
                <a:gd name="f45" fmla="val 8976"/>
                <a:gd name="f46" fmla="val 7637"/>
                <a:gd name="f47" fmla="val 6297"/>
                <a:gd name="f48" fmla="val 670"/>
                <a:gd name="f49" fmla="val 5225"/>
                <a:gd name="f50" fmla="val 4837"/>
                <a:gd name="f51" fmla="val 993"/>
                <a:gd name="f52" fmla="val 4475"/>
                <a:gd name="f53" fmla="val 1352"/>
                <a:gd name="f54" fmla="val 4153"/>
                <a:gd name="f55" fmla="val 1741"/>
                <a:gd name="f56" fmla="val 3858"/>
                <a:gd name="f57" fmla="val 2045"/>
                <a:gd name="f58" fmla="val 3631"/>
                <a:gd name="f59" fmla="val 2411"/>
                <a:gd name="f60" fmla="val 3484"/>
                <a:gd name="f61" fmla="val 2813"/>
                <a:gd name="f62" fmla="val 3537"/>
                <a:gd name="f63" fmla="val 4418"/>
                <a:gd name="f64" fmla="val 4691"/>
                <a:gd name="f65" fmla="val 4956"/>
                <a:gd name="f66" fmla="val 22505"/>
                <a:gd name="f67" fmla="val 23308"/>
                <a:gd name="f68" fmla="val 750"/>
                <a:gd name="f69" fmla="val 20522"/>
                <a:gd name="f70" fmla="val 3054"/>
                <a:gd name="f71" fmla="val 18428"/>
                <a:gd name="f72" fmla="+- 0 0 -90"/>
                <a:gd name="f73" fmla="*/ f3 1 17167"/>
                <a:gd name="f74" fmla="*/ f4 1 24915"/>
                <a:gd name="f75" fmla="val f5"/>
                <a:gd name="f76" fmla="val f6"/>
                <a:gd name="f77" fmla="val f7"/>
                <a:gd name="f78" fmla="*/ f72 f0 1"/>
                <a:gd name="f79" fmla="+- f77 0 f75"/>
                <a:gd name="f80" fmla="+- f76 0 f75"/>
                <a:gd name="f81" fmla="*/ f78 1 f2"/>
                <a:gd name="f82" fmla="*/ f80 1 17167"/>
                <a:gd name="f83" fmla="*/ f79 1 24915"/>
                <a:gd name="f84" fmla="*/ 5895 f80 1"/>
                <a:gd name="f85" fmla="*/ 17950 f79 1"/>
                <a:gd name="f86" fmla="*/ 8038 f80 1"/>
                <a:gd name="f87" fmla="*/ 7234 f79 1"/>
                <a:gd name="f88" fmla="*/ 9379 f80 1"/>
                <a:gd name="f89" fmla="*/ 5894 f79 1"/>
                <a:gd name="f90" fmla="*/ 10718 f80 1"/>
                <a:gd name="f91" fmla="*/ 19424 f79 1"/>
                <a:gd name="f92" fmla="*/ 13264 f80 1"/>
                <a:gd name="f93" fmla="*/ 24916 f79 1"/>
                <a:gd name="f94" fmla="*/ 15809 f80 1"/>
                <a:gd name="f95" fmla="*/ 14601 f79 1"/>
                <a:gd name="f96" fmla="*/ 17015 f80 1"/>
                <a:gd name="f97" fmla="*/ 8707 f79 1"/>
                <a:gd name="f98" fmla="*/ 11281 f80 1"/>
                <a:gd name="f99" fmla="*/ 5 f79 1"/>
                <a:gd name="f100" fmla="*/ 11254 f80 1"/>
                <a:gd name="f101" fmla="*/ 0 f79 1"/>
                <a:gd name="f102" fmla="*/ 8976 f80 1"/>
                <a:gd name="f103" fmla="*/ 7637 f80 1"/>
                <a:gd name="f104" fmla="*/ 6297 f80 1"/>
                <a:gd name="f105" fmla="*/ 670 f79 1"/>
                <a:gd name="f106" fmla="*/ 5225 f80 1"/>
                <a:gd name="f107" fmla="*/ 4153 f80 1"/>
                <a:gd name="f108" fmla="*/ 1741 f79 1"/>
                <a:gd name="f109" fmla="*/ 3484 f80 1"/>
                <a:gd name="f110" fmla="*/ 2813 f79 1"/>
                <a:gd name="f111" fmla="*/ 4153 f79 1"/>
                <a:gd name="f112" fmla="*/ 4956 f79 1"/>
                <a:gd name="f113" fmla="*/ 0 f80 1"/>
                <a:gd name="f114" fmla="*/ 22505 f79 1"/>
                <a:gd name="f115" fmla="*/ 23308 f79 1"/>
                <a:gd name="f116" fmla="+- f81 0 f1"/>
                <a:gd name="f117" fmla="*/ f84 1 17167"/>
                <a:gd name="f118" fmla="*/ f85 1 24915"/>
                <a:gd name="f119" fmla="*/ f86 1 17167"/>
                <a:gd name="f120" fmla="*/ f87 1 24915"/>
                <a:gd name="f121" fmla="*/ f88 1 17167"/>
                <a:gd name="f122" fmla="*/ f89 1 24915"/>
                <a:gd name="f123" fmla="*/ f90 1 17167"/>
                <a:gd name="f124" fmla="*/ f91 1 24915"/>
                <a:gd name="f125" fmla="*/ f92 1 17167"/>
                <a:gd name="f126" fmla="*/ f93 1 24915"/>
                <a:gd name="f127" fmla="*/ f94 1 17167"/>
                <a:gd name="f128" fmla="*/ f95 1 24915"/>
                <a:gd name="f129" fmla="*/ f96 1 17167"/>
                <a:gd name="f130" fmla="*/ f97 1 24915"/>
                <a:gd name="f131" fmla="*/ f98 1 17167"/>
                <a:gd name="f132" fmla="*/ f99 1 24915"/>
                <a:gd name="f133" fmla="*/ f100 1 17167"/>
                <a:gd name="f134" fmla="*/ f101 1 24915"/>
                <a:gd name="f135" fmla="*/ f102 1 17167"/>
                <a:gd name="f136" fmla="*/ f103 1 17167"/>
                <a:gd name="f137" fmla="*/ f104 1 17167"/>
                <a:gd name="f138" fmla="*/ f105 1 24915"/>
                <a:gd name="f139" fmla="*/ f106 1 17167"/>
                <a:gd name="f140" fmla="*/ f107 1 17167"/>
                <a:gd name="f141" fmla="*/ f108 1 24915"/>
                <a:gd name="f142" fmla="*/ f109 1 17167"/>
                <a:gd name="f143" fmla="*/ f110 1 24915"/>
                <a:gd name="f144" fmla="*/ f111 1 24915"/>
                <a:gd name="f145" fmla="*/ f112 1 24915"/>
                <a:gd name="f146" fmla="*/ f113 1 17167"/>
                <a:gd name="f147" fmla="*/ f114 1 24915"/>
                <a:gd name="f148" fmla="*/ f115 1 24915"/>
                <a:gd name="f149" fmla="*/ f75 1 f82"/>
                <a:gd name="f150" fmla="*/ f76 1 f82"/>
                <a:gd name="f151" fmla="*/ f75 1 f83"/>
                <a:gd name="f152" fmla="*/ f77 1 f83"/>
                <a:gd name="f153" fmla="*/ f117 1 f82"/>
                <a:gd name="f154" fmla="*/ f118 1 f83"/>
                <a:gd name="f155" fmla="*/ f119 1 f82"/>
                <a:gd name="f156" fmla="*/ f120 1 f83"/>
                <a:gd name="f157" fmla="*/ f121 1 f82"/>
                <a:gd name="f158" fmla="*/ f122 1 f83"/>
                <a:gd name="f159" fmla="*/ f123 1 f82"/>
                <a:gd name="f160" fmla="*/ f124 1 f83"/>
                <a:gd name="f161" fmla="*/ f125 1 f82"/>
                <a:gd name="f162" fmla="*/ f126 1 f83"/>
                <a:gd name="f163" fmla="*/ f127 1 f82"/>
                <a:gd name="f164" fmla="*/ f128 1 f83"/>
                <a:gd name="f165" fmla="*/ f129 1 f82"/>
                <a:gd name="f166" fmla="*/ f130 1 f83"/>
                <a:gd name="f167" fmla="*/ f131 1 f82"/>
                <a:gd name="f168" fmla="*/ f132 1 f83"/>
                <a:gd name="f169" fmla="*/ f133 1 f82"/>
                <a:gd name="f170" fmla="*/ f134 1 f83"/>
                <a:gd name="f171" fmla="*/ f135 1 f82"/>
                <a:gd name="f172" fmla="*/ f136 1 f82"/>
                <a:gd name="f173" fmla="*/ f137 1 f82"/>
                <a:gd name="f174" fmla="*/ f138 1 f83"/>
                <a:gd name="f175" fmla="*/ f139 1 f82"/>
                <a:gd name="f176" fmla="*/ f140 1 f82"/>
                <a:gd name="f177" fmla="*/ f141 1 f83"/>
                <a:gd name="f178" fmla="*/ f142 1 f82"/>
                <a:gd name="f179" fmla="*/ f143 1 f83"/>
                <a:gd name="f180" fmla="*/ f144 1 f83"/>
                <a:gd name="f181" fmla="*/ f145 1 f83"/>
                <a:gd name="f182" fmla="*/ f146 1 f82"/>
                <a:gd name="f183" fmla="*/ f147 1 f83"/>
                <a:gd name="f184" fmla="*/ f148 1 f83"/>
                <a:gd name="f185" fmla="*/ f149 f73 1"/>
                <a:gd name="f186" fmla="*/ f150 f73 1"/>
                <a:gd name="f187" fmla="*/ f152 f74 1"/>
                <a:gd name="f188" fmla="*/ f151 f74 1"/>
                <a:gd name="f189" fmla="*/ f153 f73 1"/>
                <a:gd name="f190" fmla="*/ f154 f74 1"/>
                <a:gd name="f191" fmla="*/ f155 f73 1"/>
                <a:gd name="f192" fmla="*/ f156 f74 1"/>
                <a:gd name="f193" fmla="*/ f157 f73 1"/>
                <a:gd name="f194" fmla="*/ f158 f74 1"/>
                <a:gd name="f195" fmla="*/ f159 f73 1"/>
                <a:gd name="f196" fmla="*/ f160 f74 1"/>
                <a:gd name="f197" fmla="*/ f161 f73 1"/>
                <a:gd name="f198" fmla="*/ f162 f74 1"/>
                <a:gd name="f199" fmla="*/ f163 f73 1"/>
                <a:gd name="f200" fmla="*/ f164 f74 1"/>
                <a:gd name="f201" fmla="*/ f165 f73 1"/>
                <a:gd name="f202" fmla="*/ f166 f74 1"/>
                <a:gd name="f203" fmla="*/ f167 f73 1"/>
                <a:gd name="f204" fmla="*/ f168 f74 1"/>
                <a:gd name="f205" fmla="*/ f169 f73 1"/>
                <a:gd name="f206" fmla="*/ f170 f74 1"/>
                <a:gd name="f207" fmla="*/ f171 f73 1"/>
                <a:gd name="f208" fmla="*/ f172 f73 1"/>
                <a:gd name="f209" fmla="*/ f173 f73 1"/>
                <a:gd name="f210" fmla="*/ f174 f74 1"/>
                <a:gd name="f211" fmla="*/ f175 f73 1"/>
                <a:gd name="f212" fmla="*/ f176 f73 1"/>
                <a:gd name="f213" fmla="*/ f177 f74 1"/>
                <a:gd name="f214" fmla="*/ f178 f73 1"/>
                <a:gd name="f215" fmla="*/ f179 f74 1"/>
                <a:gd name="f216" fmla="*/ f180 f74 1"/>
                <a:gd name="f217" fmla="*/ f181 f74 1"/>
                <a:gd name="f218" fmla="*/ f182 f73 1"/>
                <a:gd name="f219" fmla="*/ f183 f74 1"/>
                <a:gd name="f220" fmla="*/ f184 f74 1"/>
              </a:gdLst>
              <a:ahLst/>
              <a:cxnLst>
                <a:cxn ang="3cd4">
                  <a:pos x="hc" y="t"/>
                </a:cxn>
                <a:cxn ang="0">
                  <a:pos x="r" y="vc"/>
                </a:cxn>
                <a:cxn ang="cd4">
                  <a:pos x="hc" y="b"/>
                </a:cxn>
                <a:cxn ang="cd2">
                  <a:pos x="l" y="vc"/>
                </a:cxn>
                <a:cxn ang="f116">
                  <a:pos x="f189" y="f190"/>
                </a:cxn>
                <a:cxn ang="f116">
                  <a:pos x="f191" y="f190"/>
                </a:cxn>
                <a:cxn ang="f116">
                  <a:pos x="f191" y="f192"/>
                </a:cxn>
                <a:cxn ang="f116">
                  <a:pos x="f193" y="f194"/>
                </a:cxn>
                <a:cxn ang="f116">
                  <a:pos x="f195" y="f192"/>
                </a:cxn>
                <a:cxn ang="f116">
                  <a:pos x="f195" y="f196"/>
                </a:cxn>
                <a:cxn ang="f116">
                  <a:pos x="f197" y="f198"/>
                </a:cxn>
                <a:cxn ang="f116">
                  <a:pos x="f197" y="f198"/>
                </a:cxn>
                <a:cxn ang="f116">
                  <a:pos x="f199" y="f200"/>
                </a:cxn>
                <a:cxn ang="f116">
                  <a:pos x="f201" y="f202"/>
                </a:cxn>
                <a:cxn ang="f116">
                  <a:pos x="f203" y="f204"/>
                </a:cxn>
                <a:cxn ang="f116">
                  <a:pos x="f205" y="f206"/>
                </a:cxn>
                <a:cxn ang="f116">
                  <a:pos x="f207" y="f206"/>
                </a:cxn>
                <a:cxn ang="f116">
                  <a:pos x="f208" y="f206"/>
                </a:cxn>
                <a:cxn ang="f116">
                  <a:pos x="f209" y="f210"/>
                </a:cxn>
                <a:cxn ang="f116">
                  <a:pos x="f211" y="f210"/>
                </a:cxn>
                <a:cxn ang="f116">
                  <a:pos x="f212" y="f213"/>
                </a:cxn>
                <a:cxn ang="f116">
                  <a:pos x="f214" y="f215"/>
                </a:cxn>
                <a:cxn ang="f116">
                  <a:pos x="f214" y="f216"/>
                </a:cxn>
                <a:cxn ang="f116">
                  <a:pos x="f214" y="f217"/>
                </a:cxn>
                <a:cxn ang="f116">
                  <a:pos x="f218" y="f219"/>
                </a:cxn>
                <a:cxn ang="f116">
                  <a:pos x="f218" y="f220"/>
                </a:cxn>
                <a:cxn ang="f116">
                  <a:pos x="f189" y="f190"/>
                </a:cxn>
              </a:cxnLst>
              <a:rect l="f185" t="f188" r="f186" b="f187"/>
              <a:pathLst>
                <a:path w="17167" h="24915">
                  <a:moveTo>
                    <a:pt x="f8" y="f9"/>
                  </a:moveTo>
                  <a:cubicBezTo>
                    <a:pt x="f10" y="f11"/>
                    <a:pt x="f12" y="f11"/>
                    <a:pt x="f13" y="f9"/>
                  </a:cubicBezTo>
                  <a:lnTo>
                    <a:pt x="f13" y="f14"/>
                  </a:lnTo>
                  <a:cubicBezTo>
                    <a:pt x="f15" y="f16"/>
                    <a:pt x="f17" y="f18"/>
                    <a:pt x="f19" y="f20"/>
                  </a:cubicBezTo>
                  <a:cubicBezTo>
                    <a:pt x="f21" y="f20"/>
                    <a:pt x="f22" y="f23"/>
                    <a:pt x="f22" y="f14"/>
                  </a:cubicBezTo>
                  <a:lnTo>
                    <a:pt x="f22" y="f24"/>
                  </a:lnTo>
                  <a:cubicBezTo>
                    <a:pt x="f25" y="f26"/>
                    <a:pt x="f27" y="f28"/>
                    <a:pt x="f29" y="f30"/>
                  </a:cubicBezTo>
                  <a:lnTo>
                    <a:pt x="f29" y="f30"/>
                  </a:lnTo>
                  <a:lnTo>
                    <a:pt x="f31" y="f32"/>
                  </a:lnTo>
                  <a:lnTo>
                    <a:pt x="f33" y="f34"/>
                  </a:lnTo>
                  <a:cubicBezTo>
                    <a:pt x="f35" y="f36"/>
                    <a:pt x="f37" y="f38"/>
                    <a:pt x="f39" y="f40"/>
                  </a:cubicBezTo>
                  <a:cubicBezTo>
                    <a:pt x="f41" y="f42"/>
                    <a:pt x="f41" y="f43"/>
                    <a:pt x="f44" y="f5"/>
                  </a:cubicBezTo>
                  <a:lnTo>
                    <a:pt x="f45" y="f5"/>
                  </a:lnTo>
                  <a:lnTo>
                    <a:pt x="f46" y="f5"/>
                  </a:lnTo>
                  <a:lnTo>
                    <a:pt x="f47" y="f48"/>
                  </a:lnTo>
                  <a:lnTo>
                    <a:pt x="f49" y="f48"/>
                  </a:lnTo>
                  <a:cubicBezTo>
                    <a:pt x="f50" y="f51"/>
                    <a:pt x="f52" y="f53"/>
                    <a:pt x="f54" y="f55"/>
                  </a:cubicBezTo>
                  <a:cubicBezTo>
                    <a:pt x="f56" y="f57"/>
                    <a:pt x="f58" y="f59"/>
                    <a:pt x="f60" y="f61"/>
                  </a:cubicBezTo>
                  <a:lnTo>
                    <a:pt x="f60" y="f54"/>
                  </a:lnTo>
                  <a:cubicBezTo>
                    <a:pt x="f62" y="f63"/>
                    <a:pt x="f62" y="f64"/>
                    <a:pt x="f60" y="f65"/>
                  </a:cubicBezTo>
                  <a:lnTo>
                    <a:pt x="f5" y="f66"/>
                  </a:lnTo>
                  <a:cubicBezTo>
                    <a:pt x="f5" y="f66"/>
                    <a:pt x="f5" y="f66"/>
                    <a:pt x="f5"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067">
              <a:extLst>
                <a:ext uri="{FF2B5EF4-FFF2-40B4-BE49-F238E27FC236}">
                  <a16:creationId xmlns:a16="http://schemas.microsoft.com/office/drawing/2014/main" id="{5AB5324A-654C-263C-5064-B71021F768B9}"/>
                </a:ext>
              </a:extLst>
            </p:cNvPr>
            <p:cNvSpPr/>
            <p:nvPr/>
          </p:nvSpPr>
          <p:spPr>
            <a:xfrm>
              <a:off x="7218858" y="5644088"/>
              <a:ext cx="2542" cy="13533"/>
            </a:xfrm>
            <a:custGeom>
              <a:avLst/>
              <a:gdLst>
                <a:gd name="f0" fmla="val 10800000"/>
                <a:gd name="f1" fmla="val 5400000"/>
                <a:gd name="f2" fmla="val 180"/>
                <a:gd name="f3" fmla="val w"/>
                <a:gd name="f4" fmla="val h"/>
                <a:gd name="f5" fmla="val 0"/>
                <a:gd name="f6" fmla="val 2679"/>
                <a:gd name="f7" fmla="val 13529"/>
                <a:gd name="f8" fmla="val 1340"/>
                <a:gd name="f9" fmla="val 630"/>
                <a:gd name="f10" fmla="val 63"/>
                <a:gd name="f11" fmla="val 67"/>
                <a:gd name="f12" fmla="val 627"/>
                <a:gd name="f13" fmla="val 12056"/>
                <a:gd name="f14" fmla="val 978"/>
                <a:gd name="f15" fmla="val 12383"/>
                <a:gd name="f16" fmla="val 1876"/>
                <a:gd name="f17" fmla="val 12881"/>
                <a:gd name="f18" fmla="val 2680"/>
                <a:gd name="f19" fmla="val 13530"/>
                <a:gd name="f20" fmla="val 600"/>
                <a:gd name="f21" fmla="val 2077"/>
                <a:gd name="f22" fmla="+- 0 0 -90"/>
                <a:gd name="f23" fmla="*/ f3 1 2679"/>
                <a:gd name="f24" fmla="*/ f4 1 13529"/>
                <a:gd name="f25" fmla="val f5"/>
                <a:gd name="f26" fmla="val f6"/>
                <a:gd name="f27" fmla="val f7"/>
                <a:gd name="f28" fmla="*/ f22 f0 1"/>
                <a:gd name="f29" fmla="+- f27 0 f25"/>
                <a:gd name="f30" fmla="+- f26 0 f25"/>
                <a:gd name="f31" fmla="*/ f28 1 f2"/>
                <a:gd name="f32" fmla="*/ f30 1 2679"/>
                <a:gd name="f33" fmla="*/ f29 1 13529"/>
                <a:gd name="f34" fmla="*/ 1340 f30 1"/>
                <a:gd name="f35" fmla="*/ 0 f29 1"/>
                <a:gd name="f36" fmla="*/ 0 f30 1"/>
                <a:gd name="f37" fmla="*/ 1340 f29 1"/>
                <a:gd name="f38" fmla="*/ 12056 f29 1"/>
                <a:gd name="f39" fmla="*/ 2680 f30 1"/>
                <a:gd name="f40" fmla="*/ 13530 f29 1"/>
                <a:gd name="f41" fmla="+- f31 0 f1"/>
                <a:gd name="f42" fmla="*/ f34 1 2679"/>
                <a:gd name="f43" fmla="*/ f35 1 13529"/>
                <a:gd name="f44" fmla="*/ f36 1 2679"/>
                <a:gd name="f45" fmla="*/ f37 1 13529"/>
                <a:gd name="f46" fmla="*/ f38 1 13529"/>
                <a:gd name="f47" fmla="*/ f39 1 2679"/>
                <a:gd name="f48" fmla="*/ f40 1 13529"/>
                <a:gd name="f49" fmla="*/ f25 1 f32"/>
                <a:gd name="f50" fmla="*/ f26 1 f32"/>
                <a:gd name="f51" fmla="*/ f25 1 f33"/>
                <a:gd name="f52" fmla="*/ f27 1 f33"/>
                <a:gd name="f53" fmla="*/ f42 1 f32"/>
                <a:gd name="f54" fmla="*/ f43 1 f33"/>
                <a:gd name="f55" fmla="*/ f44 1 f32"/>
                <a:gd name="f56" fmla="*/ f45 1 f33"/>
                <a:gd name="f57" fmla="*/ f46 1 f33"/>
                <a:gd name="f58" fmla="*/ f47 1 f32"/>
                <a:gd name="f59" fmla="*/ f48 1 f33"/>
                <a:gd name="f60" fmla="*/ f49 f23 1"/>
                <a:gd name="f61" fmla="*/ f50 f23 1"/>
                <a:gd name="f62" fmla="*/ f52 f24 1"/>
                <a:gd name="f63" fmla="*/ f51 f24 1"/>
                <a:gd name="f64" fmla="*/ f53 f23 1"/>
                <a:gd name="f65" fmla="*/ f54 f24 1"/>
                <a:gd name="f66" fmla="*/ f55 f23 1"/>
                <a:gd name="f67" fmla="*/ f56 f24 1"/>
                <a:gd name="f68" fmla="*/ f57 f24 1"/>
                <a:gd name="f69" fmla="*/ f58 f23 1"/>
                <a:gd name="f70" fmla="*/ f59 f24 1"/>
              </a:gdLst>
              <a:ahLst/>
              <a:cxnLst>
                <a:cxn ang="3cd4">
                  <a:pos x="hc" y="t"/>
                </a:cxn>
                <a:cxn ang="0">
                  <a:pos x="r" y="vc"/>
                </a:cxn>
                <a:cxn ang="cd4">
                  <a:pos x="hc" y="b"/>
                </a:cxn>
                <a:cxn ang="cd2">
                  <a:pos x="l" y="vc"/>
                </a:cxn>
                <a:cxn ang="f41">
                  <a:pos x="f64" y="f65"/>
                </a:cxn>
                <a:cxn ang="f41">
                  <a:pos x="f66" y="f67"/>
                </a:cxn>
                <a:cxn ang="f41">
                  <a:pos x="f66" y="f68"/>
                </a:cxn>
                <a:cxn ang="f41">
                  <a:pos x="f69" y="f70"/>
                </a:cxn>
                <a:cxn ang="f41">
                  <a:pos x="f69" y="f67"/>
                </a:cxn>
                <a:cxn ang="f41">
                  <a:pos x="f64" y="f65"/>
                </a:cxn>
              </a:cxnLst>
              <a:rect l="f60" t="f63" r="f61" b="f62"/>
              <a:pathLst>
                <a:path w="2679" h="13529">
                  <a:moveTo>
                    <a:pt x="f8" y="f5"/>
                  </a:moveTo>
                  <a:cubicBezTo>
                    <a:pt x="f9" y="f10"/>
                    <a:pt x="f11" y="f12"/>
                    <a:pt x="f5" y="f8"/>
                  </a:cubicBezTo>
                  <a:lnTo>
                    <a:pt x="f5" y="f13"/>
                  </a:lnTo>
                  <a:cubicBezTo>
                    <a:pt x="f14" y="f15"/>
                    <a:pt x="f16" y="f17"/>
                    <a:pt x="f18" y="f19"/>
                  </a:cubicBezTo>
                  <a:lnTo>
                    <a:pt x="f18" y="f8"/>
                  </a:lnTo>
                  <a:cubicBezTo>
                    <a:pt x="f18" y="f20"/>
                    <a:pt x="f21"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068">
              <a:extLst>
                <a:ext uri="{FF2B5EF4-FFF2-40B4-BE49-F238E27FC236}">
                  <a16:creationId xmlns:a16="http://schemas.microsoft.com/office/drawing/2014/main" id="{DDB69E17-7F22-C98A-54F0-EAF0F9511E42}"/>
                </a:ext>
              </a:extLst>
            </p:cNvPr>
            <p:cNvSpPr/>
            <p:nvPr/>
          </p:nvSpPr>
          <p:spPr>
            <a:xfrm>
              <a:off x="4344369" y="5985936"/>
              <a:ext cx="13972" cy="592357"/>
            </a:xfrm>
            <a:custGeom>
              <a:avLst/>
              <a:gdLst>
                <a:gd name="f0" fmla="val 10800000"/>
                <a:gd name="f1" fmla="val 5400000"/>
                <a:gd name="f2" fmla="val 180"/>
                <a:gd name="f3" fmla="val w"/>
                <a:gd name="f4" fmla="val h"/>
                <a:gd name="f5" fmla="val 0"/>
                <a:gd name="f6" fmla="val 14737"/>
                <a:gd name="f7" fmla="val 592356"/>
                <a:gd name="f8" fmla="val 14470"/>
                <a:gd name="f9" fmla="val 591687"/>
                <a:gd name="f10" fmla="val 1340"/>
                <a:gd name="f11" fmla="val 13880"/>
                <a:gd name="f12" fmla="val 4808"/>
                <a:gd name="f13" fmla="val 10893"/>
                <a:gd name="f14" fmla="val 7352"/>
                <a:gd name="f15" fmla="val 7369"/>
                <a:gd name="f16" fmla="val 7368"/>
                <a:gd name="f17" fmla="val 3296"/>
                <a:gd name="f18" fmla="val 4070"/>
                <a:gd name="f19" fmla="val 14738"/>
                <a:gd name="f20" fmla="+- 0 0 -90"/>
                <a:gd name="f21" fmla="*/ f3 1 14737"/>
                <a:gd name="f22" fmla="*/ f4 1 592356"/>
                <a:gd name="f23" fmla="val f5"/>
                <a:gd name="f24" fmla="val f6"/>
                <a:gd name="f25" fmla="val f7"/>
                <a:gd name="f26" fmla="*/ f20 f0 1"/>
                <a:gd name="f27" fmla="+- f25 0 f23"/>
                <a:gd name="f28" fmla="+- f24 0 f23"/>
                <a:gd name="f29" fmla="*/ f26 1 f2"/>
                <a:gd name="f30" fmla="*/ f28 1 14737"/>
                <a:gd name="f31" fmla="*/ f27 1 592356"/>
                <a:gd name="f32" fmla="*/ 14470 f28 1"/>
                <a:gd name="f33" fmla="*/ 591687 f27 1"/>
                <a:gd name="f34" fmla="*/ 1340 f27 1"/>
                <a:gd name="f35" fmla="*/ 7369 f28 1"/>
                <a:gd name="f36" fmla="*/ 7368 f27 1"/>
                <a:gd name="f37" fmla="*/ 0 f28 1"/>
                <a:gd name="f38" fmla="*/ 0 f27 1"/>
                <a:gd name="f39" fmla="*/ 592356 f27 1"/>
                <a:gd name="f40" fmla="*/ 14738 f28 1"/>
                <a:gd name="f41" fmla="+- f29 0 f1"/>
                <a:gd name="f42" fmla="*/ f32 1 14737"/>
                <a:gd name="f43" fmla="*/ f33 1 592356"/>
                <a:gd name="f44" fmla="*/ f34 1 592356"/>
                <a:gd name="f45" fmla="*/ f35 1 14737"/>
                <a:gd name="f46" fmla="*/ f36 1 592356"/>
                <a:gd name="f47" fmla="*/ f37 1 14737"/>
                <a:gd name="f48" fmla="*/ f38 1 592356"/>
                <a:gd name="f49" fmla="*/ f39 1 592356"/>
                <a:gd name="f50" fmla="*/ f40 1 14737"/>
                <a:gd name="f51" fmla="*/ f23 1 f30"/>
                <a:gd name="f52" fmla="*/ f24 1 f30"/>
                <a:gd name="f53" fmla="*/ f23 1 f31"/>
                <a:gd name="f54" fmla="*/ f25 1 f31"/>
                <a:gd name="f55" fmla="*/ f42 1 f30"/>
                <a:gd name="f56" fmla="*/ f43 1 f31"/>
                <a:gd name="f57" fmla="*/ f44 1 f31"/>
                <a:gd name="f58" fmla="*/ f45 1 f30"/>
                <a:gd name="f59" fmla="*/ f46 1 f31"/>
                <a:gd name="f60" fmla="*/ f47 1 f30"/>
                <a:gd name="f61" fmla="*/ f48 1 f31"/>
                <a:gd name="f62" fmla="*/ f49 1 f31"/>
                <a:gd name="f63" fmla="*/ f50 1 f30"/>
                <a:gd name="f64" fmla="*/ f51 f21 1"/>
                <a:gd name="f65" fmla="*/ f52 f21 1"/>
                <a:gd name="f66" fmla="*/ f54 f22 1"/>
                <a:gd name="f67" fmla="*/ f53 f22 1"/>
                <a:gd name="f68" fmla="*/ f55 f21 1"/>
                <a:gd name="f69" fmla="*/ f56 f22 1"/>
                <a:gd name="f70" fmla="*/ f57 f22 1"/>
                <a:gd name="f71" fmla="*/ f58 f21 1"/>
                <a:gd name="f72" fmla="*/ f59 f22 1"/>
                <a:gd name="f73" fmla="*/ f60 f21 1"/>
                <a:gd name="f74" fmla="*/ f61 f22 1"/>
                <a:gd name="f75" fmla="*/ f62 f22 1"/>
                <a:gd name="f76" fmla="*/ f63 f21 1"/>
              </a:gdLst>
              <a:ahLst/>
              <a:cxnLst>
                <a:cxn ang="3cd4">
                  <a:pos x="hc" y="t"/>
                </a:cxn>
                <a:cxn ang="0">
                  <a:pos x="r" y="vc"/>
                </a:cxn>
                <a:cxn ang="cd4">
                  <a:pos x="hc" y="b"/>
                </a:cxn>
                <a:cxn ang="cd2">
                  <a:pos x="l" y="vc"/>
                </a:cxn>
                <a:cxn ang="f41">
                  <a:pos x="f68" y="f69"/>
                </a:cxn>
                <a:cxn ang="f41">
                  <a:pos x="f68" y="f70"/>
                </a:cxn>
                <a:cxn ang="f41">
                  <a:pos x="f68" y="f70"/>
                </a:cxn>
                <a:cxn ang="f41">
                  <a:pos x="f71" y="f72"/>
                </a:cxn>
                <a:cxn ang="f41">
                  <a:pos x="f73" y="f74"/>
                </a:cxn>
                <a:cxn ang="f41">
                  <a:pos x="f73" y="f75"/>
                </a:cxn>
                <a:cxn ang="f41">
                  <a:pos x="f76" y="f75"/>
                </a:cxn>
              </a:cxnLst>
              <a:rect l="f64" t="f67" r="f65" b="f66"/>
              <a:pathLst>
                <a:path w="14737" h="592356">
                  <a:moveTo>
                    <a:pt x="f8" y="f9"/>
                  </a:moveTo>
                  <a:lnTo>
                    <a:pt x="f8" y="f10"/>
                  </a:lnTo>
                  <a:lnTo>
                    <a:pt x="f8" y="f10"/>
                  </a:lnTo>
                  <a:cubicBezTo>
                    <a:pt x="f11" y="f12"/>
                    <a:pt x="f13" y="f14"/>
                    <a:pt x="f15" y="f16"/>
                  </a:cubicBezTo>
                  <a:cubicBezTo>
                    <a:pt x="f17" y="f16"/>
                    <a:pt x="f5" y="f18"/>
                    <a:pt x="f5" y="f5"/>
                  </a:cubicBezTo>
                  <a:lnTo>
                    <a:pt x="f5" y="f7"/>
                  </a:lnTo>
                  <a:lnTo>
                    <a:pt x="f19"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069">
              <a:extLst>
                <a:ext uri="{FF2B5EF4-FFF2-40B4-BE49-F238E27FC236}">
                  <a16:creationId xmlns:a16="http://schemas.microsoft.com/office/drawing/2014/main" id="{B5AC8B86-6D50-DA23-0C32-6095AEF141ED}"/>
                </a:ext>
              </a:extLst>
            </p:cNvPr>
            <p:cNvSpPr/>
            <p:nvPr/>
          </p:nvSpPr>
          <p:spPr>
            <a:xfrm>
              <a:off x="6708577" y="5677875"/>
              <a:ext cx="187708" cy="14703"/>
            </a:xfrm>
            <a:custGeom>
              <a:avLst/>
              <a:gdLst>
                <a:gd name="f0" fmla="val 10800000"/>
                <a:gd name="f1" fmla="val 5400000"/>
                <a:gd name="f2" fmla="val 180"/>
                <a:gd name="f3" fmla="val w"/>
                <a:gd name="f4" fmla="val h"/>
                <a:gd name="f5" fmla="val 0"/>
                <a:gd name="f6" fmla="val 198019"/>
                <a:gd name="f7" fmla="val 14700"/>
                <a:gd name="f8" fmla="val 7369"/>
                <a:gd name="f9" fmla="val 7199"/>
                <a:gd name="f10" fmla="val 14701"/>
                <a:gd name="f11" fmla="val 191454"/>
                <a:gd name="f12" fmla="val 190248"/>
                <a:gd name="f13" fmla="val 8941"/>
                <a:gd name="f14" fmla="val 189323"/>
                <a:gd name="f15" fmla="val 4983"/>
                <a:gd name="f16" fmla="val 191789"/>
                <a:gd name="f17" fmla="val 1028"/>
                <a:gd name="f18" fmla="val 195741"/>
                <a:gd name="f19" fmla="val 99"/>
                <a:gd name="f20" fmla="val 196492"/>
                <a:gd name="f21" fmla="val -33"/>
                <a:gd name="f22" fmla="val 197269"/>
                <a:gd name="f23" fmla="val 3966"/>
                <a:gd name="f24" fmla="val 97"/>
                <a:gd name="f25" fmla="val 7221"/>
                <a:gd name="f26" fmla="val 3235"/>
                <a:gd name="f27" fmla="+- 0 0 -90"/>
                <a:gd name="f28" fmla="*/ f3 1 198019"/>
                <a:gd name="f29" fmla="*/ f4 1 14700"/>
                <a:gd name="f30" fmla="val f5"/>
                <a:gd name="f31" fmla="val f6"/>
                <a:gd name="f32" fmla="val f7"/>
                <a:gd name="f33" fmla="*/ f27 f0 1"/>
                <a:gd name="f34" fmla="+- f32 0 f30"/>
                <a:gd name="f35" fmla="+- f31 0 f30"/>
                <a:gd name="f36" fmla="*/ f33 1 f2"/>
                <a:gd name="f37" fmla="*/ f35 1 198019"/>
                <a:gd name="f38" fmla="*/ f34 1 14700"/>
                <a:gd name="f39" fmla="*/ 7369 f35 1"/>
                <a:gd name="f40" fmla="*/ 7199 f34 1"/>
                <a:gd name="f41" fmla="*/ 14701 f34 1"/>
                <a:gd name="f42" fmla="*/ 191454 f35 1"/>
                <a:gd name="f43" fmla="*/ 190248 f35 1"/>
                <a:gd name="f44" fmla="*/ 8941 f34 1"/>
                <a:gd name="f45" fmla="*/ 195741 f35 1"/>
                <a:gd name="f46" fmla="*/ 99 f34 1"/>
                <a:gd name="f47" fmla="*/ 198019 f35 1"/>
                <a:gd name="f48" fmla="*/ 0 f35 1"/>
                <a:gd name="f49" fmla="+- f36 0 f1"/>
                <a:gd name="f50" fmla="*/ f39 1 198019"/>
                <a:gd name="f51" fmla="*/ f40 1 14700"/>
                <a:gd name="f52" fmla="*/ f41 1 14700"/>
                <a:gd name="f53" fmla="*/ f42 1 198019"/>
                <a:gd name="f54" fmla="*/ f43 1 198019"/>
                <a:gd name="f55" fmla="*/ f44 1 14700"/>
                <a:gd name="f56" fmla="*/ f45 1 198019"/>
                <a:gd name="f57" fmla="*/ f46 1 14700"/>
                <a:gd name="f58" fmla="*/ f47 1 198019"/>
                <a:gd name="f59" fmla="*/ f48 1 198019"/>
                <a:gd name="f60" fmla="*/ f30 1 f37"/>
                <a:gd name="f61" fmla="*/ f31 1 f37"/>
                <a:gd name="f62" fmla="*/ f30 1 f38"/>
                <a:gd name="f63" fmla="*/ f32 1 f38"/>
                <a:gd name="f64" fmla="*/ f50 1 f37"/>
                <a:gd name="f65" fmla="*/ f51 1 f38"/>
                <a:gd name="f66" fmla="*/ f52 1 f38"/>
                <a:gd name="f67" fmla="*/ f53 1 f37"/>
                <a:gd name="f68" fmla="*/ f54 1 f37"/>
                <a:gd name="f69" fmla="*/ f55 1 f38"/>
                <a:gd name="f70" fmla="*/ f56 1 f37"/>
                <a:gd name="f71" fmla="*/ f57 1 f38"/>
                <a:gd name="f72" fmla="*/ f58 1 f37"/>
                <a:gd name="f73" fmla="*/ f59 1 f37"/>
                <a:gd name="f74" fmla="*/ f60 f28 1"/>
                <a:gd name="f75" fmla="*/ f61 f28 1"/>
                <a:gd name="f76" fmla="*/ f63 f29 1"/>
                <a:gd name="f77" fmla="*/ f62 f29 1"/>
                <a:gd name="f78" fmla="*/ f64 f28 1"/>
                <a:gd name="f79" fmla="*/ f65 f29 1"/>
                <a:gd name="f80" fmla="*/ f66 f29 1"/>
                <a:gd name="f81" fmla="*/ f67 f28 1"/>
                <a:gd name="f82" fmla="*/ f68 f28 1"/>
                <a:gd name="f83" fmla="*/ f69 f29 1"/>
                <a:gd name="f84" fmla="*/ f70 f28 1"/>
                <a:gd name="f85" fmla="*/ f71 f29 1"/>
                <a:gd name="f86" fmla="*/ f72 f28 1"/>
                <a:gd name="f87" fmla="*/ f73 f28 1"/>
              </a:gdLst>
              <a:ahLst/>
              <a:cxnLst>
                <a:cxn ang="3cd4">
                  <a:pos x="hc" y="t"/>
                </a:cxn>
                <a:cxn ang="0">
                  <a:pos x="r" y="vc"/>
                </a:cxn>
                <a:cxn ang="cd4">
                  <a:pos x="hc" y="b"/>
                </a:cxn>
                <a:cxn ang="cd2">
                  <a:pos x="l" y="vc"/>
                </a:cxn>
                <a:cxn ang="f49">
                  <a:pos x="f78" y="f79"/>
                </a:cxn>
                <a:cxn ang="f49">
                  <a:pos x="f78" y="f80"/>
                </a:cxn>
                <a:cxn ang="f49">
                  <a:pos x="f81" y="f80"/>
                </a:cxn>
                <a:cxn ang="f49">
                  <a:pos x="f82" y="f83"/>
                </a:cxn>
                <a:cxn ang="f49">
                  <a:pos x="f84" y="f85"/>
                </a:cxn>
                <a:cxn ang="f49">
                  <a:pos x="f86" y="f85"/>
                </a:cxn>
                <a:cxn ang="f49">
                  <a:pos x="f87" y="f85"/>
                </a:cxn>
                <a:cxn ang="f49">
                  <a:pos x="f78" y="f79"/>
                </a:cxn>
              </a:cxnLst>
              <a:rect l="f74" t="f77" r="f75" b="f76"/>
              <a:pathLst>
                <a:path w="198019" h="14700">
                  <a:moveTo>
                    <a:pt x="f8" y="f9"/>
                  </a:moveTo>
                  <a:lnTo>
                    <a:pt x="f8" y="f10"/>
                  </a:lnTo>
                  <a:lnTo>
                    <a:pt x="f11" y="f10"/>
                  </a:lnTo>
                  <a:lnTo>
                    <a:pt x="f12" y="f13"/>
                  </a:lnTo>
                  <a:cubicBezTo>
                    <a:pt x="f14" y="f15"/>
                    <a:pt x="f16" y="f17"/>
                    <a:pt x="f18" y="f19"/>
                  </a:cubicBezTo>
                  <a:cubicBezTo>
                    <a:pt x="f20" y="f21"/>
                    <a:pt x="f22" y="f21"/>
                    <a:pt x="f6" y="f19"/>
                  </a:cubicBezTo>
                  <a:lnTo>
                    <a:pt x="f5" y="f19"/>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070">
              <a:extLst>
                <a:ext uri="{FF2B5EF4-FFF2-40B4-BE49-F238E27FC236}">
                  <a16:creationId xmlns:a16="http://schemas.microsoft.com/office/drawing/2014/main" id="{29F876DD-DECD-F293-24FA-D4599EBB1AB3}"/>
                </a:ext>
              </a:extLst>
            </p:cNvPr>
            <p:cNvSpPr/>
            <p:nvPr/>
          </p:nvSpPr>
          <p:spPr>
            <a:xfrm>
              <a:off x="6888897" y="5678817"/>
              <a:ext cx="14621" cy="14703"/>
            </a:xfrm>
            <a:custGeom>
              <a:avLst/>
              <a:gdLst>
                <a:gd name="f0" fmla="val 10800000"/>
                <a:gd name="f1" fmla="val 5400000"/>
                <a:gd name="f2" fmla="val 180"/>
                <a:gd name="f3" fmla="val w"/>
                <a:gd name="f4" fmla="val h"/>
                <a:gd name="f5" fmla="val 0"/>
                <a:gd name="f6" fmla="val 15429"/>
                <a:gd name="f7" fmla="val 14700"/>
                <a:gd name="f8" fmla="val 22"/>
                <a:gd name="f9" fmla="val 7869"/>
                <a:gd name="f10" fmla="val 1228"/>
                <a:gd name="f11" fmla="val 13629"/>
                <a:gd name="f12" fmla="val 14701"/>
                <a:gd name="f13" fmla="val 13763"/>
                <a:gd name="f14" fmla="val 1254"/>
                <a:gd name="f15" fmla="val 10895"/>
                <a:gd name="f16" fmla="val 2929"/>
                <a:gd name="f17" fmla="val 8295"/>
                <a:gd name="f18" fmla="val 5515"/>
                <a:gd name="f19" fmla="val 7065"/>
                <a:gd name="f20" fmla="val 6128"/>
                <a:gd name="f21" fmla="val 5582"/>
                <a:gd name="f22" fmla="val 5415"/>
                <a:gd name="f23" fmla="val 6144"/>
                <a:gd name="f24" fmla="val 4850"/>
                <a:gd name="f25" fmla="val 6855"/>
                <a:gd name="f26" fmla="val 4788"/>
                <a:gd name="f27" fmla="val 7592"/>
                <a:gd name="f28" fmla="val 8194"/>
                <a:gd name="f29" fmla="val 5388"/>
                <a:gd name="f30" fmla="val 11946"/>
                <a:gd name="f31" fmla="val 6111"/>
                <a:gd name="f32" fmla="val 15081"/>
                <a:gd name="f33" fmla="val 8959"/>
                <a:gd name="f34" fmla="val 15430"/>
                <a:gd name="f35" fmla="val 12691"/>
                <a:gd name="f36" fmla="val 11754"/>
                <a:gd name="f37" fmla="val 13688"/>
                <a:gd name="f38" fmla="val 4252"/>
                <a:gd name="f39" fmla="val 13741"/>
                <a:gd name="f40" fmla="val 3807"/>
                <a:gd name="f41" fmla="val 3357"/>
                <a:gd name="f42" fmla="val 2913"/>
                <a:gd name="f43" fmla="val 13540"/>
                <a:gd name="f44" fmla="val 2479"/>
                <a:gd name="f45" fmla="val 13259"/>
                <a:gd name="f46" fmla="val 2103"/>
                <a:gd name="f47" fmla="val 12884"/>
                <a:gd name="f48" fmla="val 1841"/>
                <a:gd name="f49" fmla="val 12643"/>
                <a:gd name="f50" fmla="val 1464"/>
                <a:gd name="f51" fmla="val 12321"/>
                <a:gd name="f52" fmla="val 1144"/>
                <a:gd name="f53" fmla="val 903"/>
                <a:gd name="f54" fmla="val 11611"/>
                <a:gd name="f55" fmla="val 547"/>
                <a:gd name="f56" fmla="val 11195"/>
                <a:gd name="f57" fmla="val 272"/>
                <a:gd name="f58" fmla="val 10740"/>
                <a:gd name="f59" fmla="val 99"/>
                <a:gd name="f60" fmla="val 9535"/>
                <a:gd name="f61" fmla="val 8060"/>
                <a:gd name="f62" fmla="val 7310"/>
                <a:gd name="f63" fmla="val -33"/>
                <a:gd name="f64" fmla="val 6534"/>
                <a:gd name="f65" fmla="val 5783"/>
                <a:gd name="f66" fmla="val 2192"/>
                <a:gd name="f67" fmla="val 890"/>
                <a:gd name="f68" fmla="val -259"/>
                <a:gd name="f69" fmla="val 4205"/>
                <a:gd name="f70" fmla="+- 0 0 -90"/>
                <a:gd name="f71" fmla="*/ f3 1 15429"/>
                <a:gd name="f72" fmla="*/ f4 1 14700"/>
                <a:gd name="f73" fmla="val f5"/>
                <a:gd name="f74" fmla="val f6"/>
                <a:gd name="f75" fmla="val f7"/>
                <a:gd name="f76" fmla="*/ f70 f0 1"/>
                <a:gd name="f77" fmla="+- f75 0 f73"/>
                <a:gd name="f78" fmla="+- f74 0 f73"/>
                <a:gd name="f79" fmla="*/ f76 1 f2"/>
                <a:gd name="f80" fmla="*/ f78 1 15429"/>
                <a:gd name="f81" fmla="*/ f77 1 14700"/>
                <a:gd name="f82" fmla="*/ 22 f78 1"/>
                <a:gd name="f83" fmla="*/ 7869 f77 1"/>
                <a:gd name="f84" fmla="*/ 1228 f78 1"/>
                <a:gd name="f85" fmla="*/ 13629 f77 1"/>
                <a:gd name="f86" fmla="*/ 14701 f77 1"/>
                <a:gd name="f87" fmla="*/ 13763 f77 1"/>
                <a:gd name="f88" fmla="*/ 5515 f78 1"/>
                <a:gd name="f89" fmla="*/ 7065 f77 1"/>
                <a:gd name="f90" fmla="*/ 6128 f77 1"/>
                <a:gd name="f91" fmla="*/ 6855 f78 1"/>
                <a:gd name="f92" fmla="*/ 4788 f77 1"/>
                <a:gd name="f93" fmla="*/ 8194 f78 1"/>
                <a:gd name="f94" fmla="*/ 15430 f78 1"/>
                <a:gd name="f95" fmla="*/ 12691 f77 1"/>
                <a:gd name="f96" fmla="*/ 11754 f77 1"/>
                <a:gd name="f97" fmla="*/ 13688 f78 1"/>
                <a:gd name="f98" fmla="*/ 4252 f77 1"/>
                <a:gd name="f99" fmla="*/ 2913 f77 1"/>
                <a:gd name="f100" fmla="*/ 12884 f78 1"/>
                <a:gd name="f101" fmla="*/ 1841 f77 1"/>
                <a:gd name="f102" fmla="*/ 11946 f78 1"/>
                <a:gd name="f103" fmla="*/ 903 f77 1"/>
                <a:gd name="f104" fmla="*/ 10740 f78 1"/>
                <a:gd name="f105" fmla="*/ 99 f77 1"/>
                <a:gd name="f106" fmla="*/ 9535 f78 1"/>
                <a:gd name="f107" fmla="*/ 8060 f78 1"/>
                <a:gd name="f108" fmla="*/ 5783 f78 1"/>
                <a:gd name="f109" fmla="+- f79 0 f1"/>
                <a:gd name="f110" fmla="*/ f82 1 15429"/>
                <a:gd name="f111" fmla="*/ f83 1 14700"/>
                <a:gd name="f112" fmla="*/ f84 1 15429"/>
                <a:gd name="f113" fmla="*/ f85 1 14700"/>
                <a:gd name="f114" fmla="*/ f86 1 14700"/>
                <a:gd name="f115" fmla="*/ f87 1 14700"/>
                <a:gd name="f116" fmla="*/ f88 1 15429"/>
                <a:gd name="f117" fmla="*/ f89 1 14700"/>
                <a:gd name="f118" fmla="*/ f90 1 14700"/>
                <a:gd name="f119" fmla="*/ f91 1 15429"/>
                <a:gd name="f120" fmla="*/ f92 1 14700"/>
                <a:gd name="f121" fmla="*/ f93 1 15429"/>
                <a:gd name="f122" fmla="*/ f94 1 15429"/>
                <a:gd name="f123" fmla="*/ f95 1 14700"/>
                <a:gd name="f124" fmla="*/ f96 1 14700"/>
                <a:gd name="f125" fmla="*/ f97 1 15429"/>
                <a:gd name="f126" fmla="*/ f98 1 14700"/>
                <a:gd name="f127" fmla="*/ f99 1 14700"/>
                <a:gd name="f128" fmla="*/ f100 1 15429"/>
                <a:gd name="f129" fmla="*/ f101 1 14700"/>
                <a:gd name="f130" fmla="*/ f102 1 15429"/>
                <a:gd name="f131" fmla="*/ f103 1 14700"/>
                <a:gd name="f132" fmla="*/ f104 1 15429"/>
                <a:gd name="f133" fmla="*/ f105 1 14700"/>
                <a:gd name="f134" fmla="*/ f106 1 15429"/>
                <a:gd name="f135" fmla="*/ f107 1 15429"/>
                <a:gd name="f136" fmla="*/ f108 1 15429"/>
                <a:gd name="f137" fmla="*/ f73 1 f80"/>
                <a:gd name="f138" fmla="*/ f74 1 f80"/>
                <a:gd name="f139" fmla="*/ f73 1 f81"/>
                <a:gd name="f140" fmla="*/ f75 1 f81"/>
                <a:gd name="f141" fmla="*/ f110 1 f80"/>
                <a:gd name="f142" fmla="*/ f111 1 f81"/>
                <a:gd name="f143" fmla="*/ f112 1 f80"/>
                <a:gd name="f144" fmla="*/ f113 1 f81"/>
                <a:gd name="f145" fmla="*/ f114 1 f81"/>
                <a:gd name="f146" fmla="*/ f115 1 f81"/>
                <a:gd name="f147" fmla="*/ f116 1 f80"/>
                <a:gd name="f148" fmla="*/ f117 1 f81"/>
                <a:gd name="f149" fmla="*/ f118 1 f81"/>
                <a:gd name="f150" fmla="*/ f119 1 f80"/>
                <a:gd name="f151" fmla="*/ f120 1 f81"/>
                <a:gd name="f152" fmla="*/ f121 1 f80"/>
                <a:gd name="f153" fmla="*/ f122 1 f80"/>
                <a:gd name="f154" fmla="*/ f123 1 f81"/>
                <a:gd name="f155" fmla="*/ f124 1 f81"/>
                <a:gd name="f156" fmla="*/ f125 1 f80"/>
                <a:gd name="f157" fmla="*/ f126 1 f81"/>
                <a:gd name="f158" fmla="*/ f127 1 f81"/>
                <a:gd name="f159" fmla="*/ f128 1 f80"/>
                <a:gd name="f160" fmla="*/ f129 1 f81"/>
                <a:gd name="f161" fmla="*/ f130 1 f80"/>
                <a:gd name="f162" fmla="*/ f131 1 f81"/>
                <a:gd name="f163" fmla="*/ f132 1 f80"/>
                <a:gd name="f164" fmla="*/ f133 1 f81"/>
                <a:gd name="f165" fmla="*/ f134 1 f80"/>
                <a:gd name="f166" fmla="*/ f135 1 f80"/>
                <a:gd name="f167" fmla="*/ f136 1 f80"/>
                <a:gd name="f168" fmla="*/ f137 f71 1"/>
                <a:gd name="f169" fmla="*/ f138 f71 1"/>
                <a:gd name="f170" fmla="*/ f140 f72 1"/>
                <a:gd name="f171" fmla="*/ f139 f72 1"/>
                <a:gd name="f172" fmla="*/ f141 f71 1"/>
                <a:gd name="f173" fmla="*/ f142 f72 1"/>
                <a:gd name="f174" fmla="*/ f143 f71 1"/>
                <a:gd name="f175" fmla="*/ f144 f72 1"/>
                <a:gd name="f176" fmla="*/ f145 f72 1"/>
                <a:gd name="f177" fmla="*/ f146 f72 1"/>
                <a:gd name="f178" fmla="*/ f147 f71 1"/>
                <a:gd name="f179" fmla="*/ f148 f72 1"/>
                <a:gd name="f180" fmla="*/ f149 f72 1"/>
                <a:gd name="f181" fmla="*/ f150 f71 1"/>
                <a:gd name="f182" fmla="*/ f151 f72 1"/>
                <a:gd name="f183" fmla="*/ f152 f71 1"/>
                <a:gd name="f184" fmla="*/ f153 f71 1"/>
                <a:gd name="f185" fmla="*/ f154 f72 1"/>
                <a:gd name="f186" fmla="*/ f155 f72 1"/>
                <a:gd name="f187" fmla="*/ f156 f71 1"/>
                <a:gd name="f188" fmla="*/ f157 f72 1"/>
                <a:gd name="f189" fmla="*/ f158 f72 1"/>
                <a:gd name="f190" fmla="*/ f159 f71 1"/>
                <a:gd name="f191" fmla="*/ f160 f72 1"/>
                <a:gd name="f192" fmla="*/ f161 f71 1"/>
                <a:gd name="f193" fmla="*/ f162 f72 1"/>
                <a:gd name="f194" fmla="*/ f163 f71 1"/>
                <a:gd name="f195" fmla="*/ f164 f72 1"/>
                <a:gd name="f196" fmla="*/ f165 f71 1"/>
                <a:gd name="f197" fmla="*/ f166 f71 1"/>
                <a:gd name="f198" fmla="*/ f167 f71 1"/>
              </a:gdLst>
              <a:ahLst/>
              <a:cxnLst>
                <a:cxn ang="3cd4">
                  <a:pos x="hc" y="t"/>
                </a:cxn>
                <a:cxn ang="0">
                  <a:pos x="r" y="vc"/>
                </a:cxn>
                <a:cxn ang="cd4">
                  <a:pos x="hc" y="b"/>
                </a:cxn>
                <a:cxn ang="cd2">
                  <a:pos x="l" y="vc"/>
                </a:cxn>
                <a:cxn ang="f109">
                  <a:pos x="f172" y="f173"/>
                </a:cxn>
                <a:cxn ang="f109">
                  <a:pos x="f174" y="f175"/>
                </a:cxn>
                <a:cxn ang="f109">
                  <a:pos x="f174" y="f176"/>
                </a:cxn>
                <a:cxn ang="f109">
                  <a:pos x="f174" y="f177"/>
                </a:cxn>
                <a:cxn ang="f109">
                  <a:pos x="f178" y="f179"/>
                </a:cxn>
                <a:cxn ang="f109">
                  <a:pos x="f178" y="f180"/>
                </a:cxn>
                <a:cxn ang="f109">
                  <a:pos x="f181" y="f182"/>
                </a:cxn>
                <a:cxn ang="f109">
                  <a:pos x="f183" y="f180"/>
                </a:cxn>
                <a:cxn ang="f109">
                  <a:pos x="f183" y="f180"/>
                </a:cxn>
                <a:cxn ang="f109">
                  <a:pos x="f183" y="f180"/>
                </a:cxn>
                <a:cxn ang="f109">
                  <a:pos x="f184" y="f185"/>
                </a:cxn>
                <a:cxn ang="f109">
                  <a:pos x="f184" y="f186"/>
                </a:cxn>
                <a:cxn ang="f109">
                  <a:pos x="f187" y="f188"/>
                </a:cxn>
                <a:cxn ang="f109">
                  <a:pos x="f187" y="f188"/>
                </a:cxn>
                <a:cxn ang="f109">
                  <a:pos x="f187" y="f189"/>
                </a:cxn>
                <a:cxn ang="f109">
                  <a:pos x="f190" y="f191"/>
                </a:cxn>
                <a:cxn ang="f109">
                  <a:pos x="f192" y="f193"/>
                </a:cxn>
                <a:cxn ang="f109">
                  <a:pos x="f194" y="f195"/>
                </a:cxn>
                <a:cxn ang="f109">
                  <a:pos x="f196" y="f195"/>
                </a:cxn>
                <a:cxn ang="f109">
                  <a:pos x="f197" y="f195"/>
                </a:cxn>
                <a:cxn ang="f109">
                  <a:pos x="f198" y="f195"/>
                </a:cxn>
                <a:cxn ang="f109">
                  <a:pos x="f172" y="f173"/>
                </a:cxn>
              </a:cxnLst>
              <a:rect l="f168" t="f171" r="f169" b="f170"/>
              <a:pathLst>
                <a:path w="15429" h="14700">
                  <a:moveTo>
                    <a:pt x="f8" y="f9"/>
                  </a:moveTo>
                  <a:lnTo>
                    <a:pt x="f10" y="f11"/>
                  </a:lnTo>
                  <a:lnTo>
                    <a:pt x="f10" y="f12"/>
                  </a:lnTo>
                  <a:lnTo>
                    <a:pt x="f10" y="f13"/>
                  </a:lnTo>
                  <a:cubicBezTo>
                    <a:pt x="f14" y="f15"/>
                    <a:pt x="f16" y="f17"/>
                    <a:pt x="f18" y="f19"/>
                  </a:cubicBezTo>
                  <a:lnTo>
                    <a:pt x="f18" y="f20"/>
                  </a:lnTo>
                  <a:cubicBezTo>
                    <a:pt x="f21" y="f22"/>
                    <a:pt x="f23" y="f24"/>
                    <a:pt x="f25" y="f26"/>
                  </a:cubicBezTo>
                  <a:cubicBezTo>
                    <a:pt x="f27" y="f26"/>
                    <a:pt x="f28" y="f29"/>
                    <a:pt x="f28" y="f20"/>
                  </a:cubicBezTo>
                  <a:lnTo>
                    <a:pt x="f28" y="f20"/>
                  </a:lnTo>
                  <a:lnTo>
                    <a:pt x="f28" y="f20"/>
                  </a:lnTo>
                  <a:cubicBezTo>
                    <a:pt x="f30" y="f31"/>
                    <a:pt x="f32" y="f33"/>
                    <a:pt x="f34" y="f35"/>
                  </a:cubicBezTo>
                  <a:lnTo>
                    <a:pt x="f34" y="f36"/>
                  </a:lnTo>
                  <a:lnTo>
                    <a:pt x="f37" y="f38"/>
                  </a:lnTo>
                  <a:cubicBezTo>
                    <a:pt x="f37" y="f38"/>
                    <a:pt x="f37" y="f38"/>
                    <a:pt x="f37" y="f38"/>
                  </a:cubicBezTo>
                  <a:cubicBezTo>
                    <a:pt x="f39" y="f40"/>
                    <a:pt x="f39" y="f41"/>
                    <a:pt x="f37" y="f42"/>
                  </a:cubicBezTo>
                  <a:cubicBezTo>
                    <a:pt x="f43" y="f44"/>
                    <a:pt x="f45" y="f46"/>
                    <a:pt x="f47" y="f48"/>
                  </a:cubicBezTo>
                  <a:cubicBezTo>
                    <a:pt x="f49" y="f50"/>
                    <a:pt x="f51" y="f52"/>
                    <a:pt x="f30" y="f53"/>
                  </a:cubicBezTo>
                  <a:cubicBezTo>
                    <a:pt x="f54" y="f55"/>
                    <a:pt x="f56" y="f57"/>
                    <a:pt x="f58" y="f59"/>
                  </a:cubicBezTo>
                  <a:lnTo>
                    <a:pt x="f60" y="f59"/>
                  </a:lnTo>
                  <a:lnTo>
                    <a:pt x="f61" y="f59"/>
                  </a:lnTo>
                  <a:cubicBezTo>
                    <a:pt x="f62" y="f63"/>
                    <a:pt x="f64" y="f63"/>
                    <a:pt x="f65" y="f59"/>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071">
              <a:extLst>
                <a:ext uri="{FF2B5EF4-FFF2-40B4-BE49-F238E27FC236}">
                  <a16:creationId xmlns:a16="http://schemas.microsoft.com/office/drawing/2014/main" id="{AB61B058-A059-7A72-57D1-C65595A86345}"/>
                </a:ext>
              </a:extLst>
            </p:cNvPr>
            <p:cNvSpPr/>
            <p:nvPr/>
          </p:nvSpPr>
          <p:spPr>
            <a:xfrm>
              <a:off x="7266224" y="5655737"/>
              <a:ext cx="152905" cy="14730"/>
            </a:xfrm>
            <a:custGeom>
              <a:avLst/>
              <a:gdLst>
                <a:gd name="f0" fmla="val 10800000"/>
                <a:gd name="f1" fmla="val 5400000"/>
                <a:gd name="f2" fmla="val 180"/>
                <a:gd name="f3" fmla="val w"/>
                <a:gd name="f4" fmla="val h"/>
                <a:gd name="f5" fmla="val 0"/>
                <a:gd name="f6" fmla="val 161308"/>
                <a:gd name="f7" fmla="val 14735"/>
                <a:gd name="f8" fmla="val 153940"/>
                <a:gd name="f9" fmla="val 7368"/>
                <a:gd name="f10" fmla="val 3298"/>
                <a:gd name="f11" fmla="val 157236"/>
                <a:gd name="f12" fmla="val 161309"/>
                <a:gd name="f13" fmla="val 536"/>
                <a:gd name="f14" fmla="+- 0 0 -90"/>
                <a:gd name="f15" fmla="*/ f3 1 161308"/>
                <a:gd name="f16" fmla="*/ f4 1 14735"/>
                <a:gd name="f17" fmla="val f5"/>
                <a:gd name="f18" fmla="val f6"/>
                <a:gd name="f19" fmla="val f7"/>
                <a:gd name="f20" fmla="*/ f14 f0 1"/>
                <a:gd name="f21" fmla="+- f19 0 f17"/>
                <a:gd name="f22" fmla="+- f18 0 f17"/>
                <a:gd name="f23" fmla="*/ f20 1 f2"/>
                <a:gd name="f24" fmla="*/ f22 1 161308"/>
                <a:gd name="f25" fmla="*/ f21 1 14735"/>
                <a:gd name="f26" fmla="*/ 0 f22 1"/>
                <a:gd name="f27" fmla="*/ 14735 f21 1"/>
                <a:gd name="f28" fmla="*/ 153940 f22 1"/>
                <a:gd name="f29" fmla="*/ 7368 f21 1"/>
                <a:gd name="f30" fmla="*/ 161309 f22 1"/>
                <a:gd name="f31" fmla="*/ 0 f21 1"/>
                <a:gd name="f32" fmla="*/ 536 f22 1"/>
                <a:gd name="f33" fmla="+- f23 0 f1"/>
                <a:gd name="f34" fmla="*/ f26 1 161308"/>
                <a:gd name="f35" fmla="*/ f27 1 14735"/>
                <a:gd name="f36" fmla="*/ f28 1 161308"/>
                <a:gd name="f37" fmla="*/ f29 1 14735"/>
                <a:gd name="f38" fmla="*/ f30 1 161308"/>
                <a:gd name="f39" fmla="*/ f31 1 14735"/>
                <a:gd name="f40" fmla="*/ f32 1 161308"/>
                <a:gd name="f41" fmla="*/ f17 1 f24"/>
                <a:gd name="f42" fmla="*/ f18 1 f24"/>
                <a:gd name="f43" fmla="*/ f17 1 f25"/>
                <a:gd name="f44" fmla="*/ f19 1 f25"/>
                <a:gd name="f45" fmla="*/ f34 1 f24"/>
                <a:gd name="f46" fmla="*/ f35 1 f25"/>
                <a:gd name="f47" fmla="*/ f36 1 f24"/>
                <a:gd name="f48" fmla="*/ f37 1 f25"/>
                <a:gd name="f49" fmla="*/ f38 1 f24"/>
                <a:gd name="f50" fmla="*/ f39 1 f25"/>
                <a:gd name="f51" fmla="*/ f40 1 f24"/>
                <a:gd name="f52" fmla="*/ f41 f15 1"/>
                <a:gd name="f53" fmla="*/ f42 f15 1"/>
                <a:gd name="f54" fmla="*/ f44 f16 1"/>
                <a:gd name="f55" fmla="*/ f43 f16 1"/>
                <a:gd name="f56" fmla="*/ f45 f15 1"/>
                <a:gd name="f57" fmla="*/ f46 f16 1"/>
                <a:gd name="f58" fmla="*/ f47 f15 1"/>
                <a:gd name="f59" fmla="*/ f48 f16 1"/>
                <a:gd name="f60" fmla="*/ f49 f15 1"/>
                <a:gd name="f61" fmla="*/ f50 f16 1"/>
                <a:gd name="f62" fmla="*/ f51 f15 1"/>
              </a:gdLst>
              <a:ahLst/>
              <a:cxnLst>
                <a:cxn ang="3cd4">
                  <a:pos x="hc" y="t"/>
                </a:cxn>
                <a:cxn ang="0">
                  <a:pos x="r" y="vc"/>
                </a:cxn>
                <a:cxn ang="cd4">
                  <a:pos x="hc" y="b"/>
                </a:cxn>
                <a:cxn ang="cd2">
                  <a:pos x="l" y="vc"/>
                </a:cxn>
                <a:cxn ang="f33">
                  <a:pos x="f56" y="f57"/>
                </a:cxn>
                <a:cxn ang="f33">
                  <a:pos x="f58" y="f57"/>
                </a:cxn>
                <a:cxn ang="f33">
                  <a:pos x="f58" y="f59"/>
                </a:cxn>
                <a:cxn ang="f33">
                  <a:pos x="f60" y="f61"/>
                </a:cxn>
                <a:cxn ang="f33">
                  <a:pos x="f62" y="f61"/>
                </a:cxn>
                <a:cxn ang="f33">
                  <a:pos x="f62" y="f57"/>
                </a:cxn>
              </a:cxnLst>
              <a:rect l="f52" t="f55" r="f53" b="f54"/>
              <a:pathLst>
                <a:path w="161308" h="14735">
                  <a:moveTo>
                    <a:pt x="f5" y="f7"/>
                  </a:moveTo>
                  <a:lnTo>
                    <a:pt x="f8" y="f7"/>
                  </a:lnTo>
                  <a:lnTo>
                    <a:pt x="f8" y="f9"/>
                  </a:lnTo>
                  <a:cubicBezTo>
                    <a:pt x="f8" y="f10"/>
                    <a:pt x="f11" y="f5"/>
                    <a:pt x="f12" y="f5"/>
                  </a:cubicBezTo>
                  <a:lnTo>
                    <a:pt x="f13" y="f5"/>
                  </a:lnTo>
                  <a:lnTo>
                    <a:pt x="f1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072">
              <a:extLst>
                <a:ext uri="{FF2B5EF4-FFF2-40B4-BE49-F238E27FC236}">
                  <a16:creationId xmlns:a16="http://schemas.microsoft.com/office/drawing/2014/main" id="{184ACA4C-2A75-3542-F58E-D59E45573082}"/>
                </a:ext>
              </a:extLst>
            </p:cNvPr>
            <p:cNvSpPr/>
            <p:nvPr/>
          </p:nvSpPr>
          <p:spPr>
            <a:xfrm>
              <a:off x="6888156" y="5686013"/>
              <a:ext cx="4114" cy="149897"/>
            </a:xfrm>
            <a:custGeom>
              <a:avLst/>
              <a:gdLst>
                <a:gd name="f0" fmla="val 10800000"/>
                <a:gd name="f1" fmla="val 5400000"/>
                <a:gd name="f2" fmla="val 180"/>
                <a:gd name="f3" fmla="val w"/>
                <a:gd name="f4" fmla="val h"/>
                <a:gd name="f5" fmla="val 0"/>
                <a:gd name="f6" fmla="val 4337"/>
                <a:gd name="f7" fmla="val 149897"/>
                <a:gd name="f8" fmla="val 3215"/>
                <a:gd name="f9" fmla="val 144137"/>
                <a:gd name="f10" fmla="val 4287"/>
                <a:gd name="f11" fmla="val 145075"/>
                <a:gd name="f12" fmla="val 4314"/>
                <a:gd name="f13" fmla="val 145431"/>
                <a:gd name="f14" fmla="val 145790"/>
                <a:gd name="f15" fmla="val 146147"/>
                <a:gd name="f16" fmla="val 4354"/>
                <a:gd name="f17" fmla="val 146590"/>
                <a:gd name="f18" fmla="val 147043"/>
                <a:gd name="f19" fmla="val 147486"/>
                <a:gd name="f20" fmla="val 1702"/>
                <a:gd name="f21" fmla="val 1230"/>
                <a:gd name="f22" fmla="val 27"/>
                <a:gd name="f23" fmla="val 3830"/>
                <a:gd name="f24" fmla="val 6698"/>
                <a:gd name="f25" fmla="val 143468"/>
                <a:gd name="f26" fmla="val 2814"/>
                <a:gd name="f27" fmla="val 144003"/>
                <a:gd name="f28" fmla="+- 0 0 -90"/>
                <a:gd name="f29" fmla="*/ f3 1 4337"/>
                <a:gd name="f30" fmla="*/ f4 1 149897"/>
                <a:gd name="f31" fmla="val f5"/>
                <a:gd name="f32" fmla="val f6"/>
                <a:gd name="f33" fmla="val f7"/>
                <a:gd name="f34" fmla="*/ f28 f0 1"/>
                <a:gd name="f35" fmla="+- f33 0 f31"/>
                <a:gd name="f36" fmla="+- f32 0 f31"/>
                <a:gd name="f37" fmla="*/ f34 1 f2"/>
                <a:gd name="f38" fmla="*/ f36 1 4337"/>
                <a:gd name="f39" fmla="*/ f35 1 149897"/>
                <a:gd name="f40" fmla="*/ 3215 f36 1"/>
                <a:gd name="f41" fmla="*/ 144137 f35 1"/>
                <a:gd name="f42" fmla="*/ 4287 f36 1"/>
                <a:gd name="f43" fmla="*/ 145075 f35 1"/>
                <a:gd name="f44" fmla="*/ 146147 f35 1"/>
                <a:gd name="f45" fmla="*/ 147486 f35 1"/>
                <a:gd name="f46" fmla="*/ 149897 f35 1"/>
                <a:gd name="f47" fmla="*/ 0 f35 1"/>
                <a:gd name="f48" fmla="*/ 0 f36 1"/>
                <a:gd name="f49" fmla="*/ 6698 f35 1"/>
                <a:gd name="f50" fmla="*/ 143468 f35 1"/>
                <a:gd name="f51" fmla="+- f37 0 f1"/>
                <a:gd name="f52" fmla="*/ f40 1 4337"/>
                <a:gd name="f53" fmla="*/ f41 1 149897"/>
                <a:gd name="f54" fmla="*/ f42 1 4337"/>
                <a:gd name="f55" fmla="*/ f43 1 149897"/>
                <a:gd name="f56" fmla="*/ f44 1 149897"/>
                <a:gd name="f57" fmla="*/ f45 1 149897"/>
                <a:gd name="f58" fmla="*/ f46 1 149897"/>
                <a:gd name="f59" fmla="*/ f47 1 149897"/>
                <a:gd name="f60" fmla="*/ f48 1 4337"/>
                <a:gd name="f61" fmla="*/ f49 1 149897"/>
                <a:gd name="f62" fmla="*/ f50 1 149897"/>
                <a:gd name="f63" fmla="*/ f31 1 f38"/>
                <a:gd name="f64" fmla="*/ f32 1 f38"/>
                <a:gd name="f65" fmla="*/ f31 1 f39"/>
                <a:gd name="f66" fmla="*/ f33 1 f39"/>
                <a:gd name="f67" fmla="*/ f52 1 f38"/>
                <a:gd name="f68" fmla="*/ f53 1 f39"/>
                <a:gd name="f69" fmla="*/ f54 1 f38"/>
                <a:gd name="f70" fmla="*/ f55 1 f39"/>
                <a:gd name="f71" fmla="*/ f56 1 f39"/>
                <a:gd name="f72" fmla="*/ f57 1 f39"/>
                <a:gd name="f73" fmla="*/ f58 1 f39"/>
                <a:gd name="f74" fmla="*/ f59 1 f39"/>
                <a:gd name="f75" fmla="*/ f60 1 f38"/>
                <a:gd name="f76" fmla="*/ f61 1 f39"/>
                <a:gd name="f77" fmla="*/ f62 1 f39"/>
                <a:gd name="f78" fmla="*/ f63 f29 1"/>
                <a:gd name="f79" fmla="*/ f64 f29 1"/>
                <a:gd name="f80" fmla="*/ f66 f30 1"/>
                <a:gd name="f81" fmla="*/ f65 f30 1"/>
                <a:gd name="f82" fmla="*/ f67 f29 1"/>
                <a:gd name="f83" fmla="*/ f68 f30 1"/>
                <a:gd name="f84" fmla="*/ f69 f29 1"/>
                <a:gd name="f85" fmla="*/ f70 f30 1"/>
                <a:gd name="f86" fmla="*/ f71 f30 1"/>
                <a:gd name="f87" fmla="*/ f72 f30 1"/>
                <a:gd name="f88" fmla="*/ f73 f30 1"/>
                <a:gd name="f89" fmla="*/ f74 f30 1"/>
                <a:gd name="f90" fmla="*/ f75 f29 1"/>
                <a:gd name="f91" fmla="*/ f76 f30 1"/>
                <a:gd name="f92" fmla="*/ f77 f30 1"/>
              </a:gdLst>
              <a:ahLst/>
              <a:cxnLst>
                <a:cxn ang="3cd4">
                  <a:pos x="hc" y="t"/>
                </a:cxn>
                <a:cxn ang="0">
                  <a:pos x="r" y="vc"/>
                </a:cxn>
                <a:cxn ang="cd4">
                  <a:pos x="hc" y="b"/>
                </a:cxn>
                <a:cxn ang="cd2">
                  <a:pos x="l" y="vc"/>
                </a:cxn>
                <a:cxn ang="f51">
                  <a:pos x="f82" y="f83"/>
                </a:cxn>
                <a:cxn ang="f51">
                  <a:pos x="f84" y="f85"/>
                </a:cxn>
                <a:cxn ang="f51">
                  <a:pos x="f84" y="f86"/>
                </a:cxn>
                <a:cxn ang="f51">
                  <a:pos x="f84" y="f87"/>
                </a:cxn>
                <a:cxn ang="f51">
                  <a:pos x="f84" y="f87"/>
                </a:cxn>
                <a:cxn ang="f51">
                  <a:pos x="f84" y="f88"/>
                </a:cxn>
                <a:cxn ang="f51">
                  <a:pos x="f84" y="f89"/>
                </a:cxn>
                <a:cxn ang="f51">
                  <a:pos x="f90" y="f91"/>
                </a:cxn>
                <a:cxn ang="f51">
                  <a:pos x="f90" y="f92"/>
                </a:cxn>
                <a:cxn ang="f51">
                  <a:pos x="f82" y="f83"/>
                </a:cxn>
              </a:cxnLst>
              <a:rect l="f78" t="f81" r="f79" b="f80"/>
              <a:pathLst>
                <a:path w="4337" h="149897">
                  <a:moveTo>
                    <a:pt x="f8" y="f9"/>
                  </a:moveTo>
                  <a:lnTo>
                    <a:pt x="f10" y="f11"/>
                  </a:lnTo>
                  <a:cubicBezTo>
                    <a:pt x="f12" y="f13"/>
                    <a:pt x="f12" y="f14"/>
                    <a:pt x="f10" y="f15"/>
                  </a:cubicBezTo>
                  <a:cubicBezTo>
                    <a:pt x="f16" y="f17"/>
                    <a:pt x="f16" y="f18"/>
                    <a:pt x="f10" y="f19"/>
                  </a:cubicBezTo>
                  <a:lnTo>
                    <a:pt x="f10" y="f19"/>
                  </a:lnTo>
                  <a:lnTo>
                    <a:pt x="f10" y="f7"/>
                  </a:lnTo>
                  <a:lnTo>
                    <a:pt x="f10" y="f5"/>
                  </a:lnTo>
                  <a:cubicBezTo>
                    <a:pt x="f20" y="f21"/>
                    <a:pt x="f22" y="f23"/>
                    <a:pt x="f5" y="f24"/>
                  </a:cubicBezTo>
                  <a:lnTo>
                    <a:pt x="f5" y="f25"/>
                  </a:lnTo>
                  <a:cubicBezTo>
                    <a:pt x="f5"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073">
              <a:extLst>
                <a:ext uri="{FF2B5EF4-FFF2-40B4-BE49-F238E27FC236}">
                  <a16:creationId xmlns:a16="http://schemas.microsoft.com/office/drawing/2014/main" id="{C8E4AAF7-68AE-8757-E6E5-9DC3940DAB52}"/>
                </a:ext>
              </a:extLst>
            </p:cNvPr>
            <p:cNvSpPr/>
            <p:nvPr/>
          </p:nvSpPr>
          <p:spPr>
            <a:xfrm>
              <a:off x="6897300" y="5685346"/>
              <a:ext cx="6729" cy="178161"/>
            </a:xfrm>
            <a:custGeom>
              <a:avLst/>
              <a:gdLst>
                <a:gd name="f0" fmla="val 10800000"/>
                <a:gd name="f1" fmla="val 5400000"/>
                <a:gd name="f2" fmla="val 180"/>
                <a:gd name="f3" fmla="val w"/>
                <a:gd name="f4" fmla="val h"/>
                <a:gd name="f5" fmla="val 0"/>
                <a:gd name="f6" fmla="val 7101"/>
                <a:gd name="f7" fmla="val 178162"/>
                <a:gd name="f8" fmla="val 159810"/>
                <a:gd name="f9" fmla="val 162088"/>
                <a:gd name="f10" fmla="val 4824"/>
                <a:gd name="f11" fmla="val 7234"/>
                <a:gd name="f12" fmla="val 6430"/>
                <a:gd name="f13" fmla="val 6699"/>
                <a:gd name="f14" fmla="val 2802"/>
                <a:gd name="f15" fmla="val 3645"/>
                <a:gd name="f16" fmla="val 46"/>
                <a:gd name="f17" fmla="+- 0 0 -90"/>
                <a:gd name="f18" fmla="*/ f3 1 7101"/>
                <a:gd name="f19" fmla="*/ f4 1 178162"/>
                <a:gd name="f20" fmla="val f5"/>
                <a:gd name="f21" fmla="val f6"/>
                <a:gd name="f22" fmla="val f7"/>
                <a:gd name="f23" fmla="*/ f17 f0 1"/>
                <a:gd name="f24" fmla="+- f22 0 f20"/>
                <a:gd name="f25" fmla="+- f21 0 f20"/>
                <a:gd name="f26" fmla="*/ f23 1 f2"/>
                <a:gd name="f27" fmla="*/ f25 1 7101"/>
                <a:gd name="f28" fmla="*/ f24 1 178162"/>
                <a:gd name="f29" fmla="*/ 0 f25 1"/>
                <a:gd name="f30" fmla="*/ 0 f24 1"/>
                <a:gd name="f31" fmla="*/ 159810 f24 1"/>
                <a:gd name="f32" fmla="*/ 162088 f24 1"/>
                <a:gd name="f33" fmla="*/ 4824 f25 1"/>
                <a:gd name="f34" fmla="*/ 178162 f24 1"/>
                <a:gd name="f35" fmla="*/ 7101 f25 1"/>
                <a:gd name="f36" fmla="*/ 7234 f24 1"/>
                <a:gd name="f37" fmla="*/ 6430 f24 1"/>
                <a:gd name="f38" fmla="+- f26 0 f1"/>
                <a:gd name="f39" fmla="*/ f29 1 7101"/>
                <a:gd name="f40" fmla="*/ f30 1 178162"/>
                <a:gd name="f41" fmla="*/ f31 1 178162"/>
                <a:gd name="f42" fmla="*/ f32 1 178162"/>
                <a:gd name="f43" fmla="*/ f33 1 7101"/>
                <a:gd name="f44" fmla="*/ f34 1 178162"/>
                <a:gd name="f45" fmla="*/ f35 1 7101"/>
                <a:gd name="f46" fmla="*/ f36 1 178162"/>
                <a:gd name="f47" fmla="*/ f37 1 178162"/>
                <a:gd name="f48" fmla="*/ f20 1 f27"/>
                <a:gd name="f49" fmla="*/ f21 1 f27"/>
                <a:gd name="f50" fmla="*/ f20 1 f28"/>
                <a:gd name="f51" fmla="*/ f22 1 f28"/>
                <a:gd name="f52" fmla="*/ f39 1 f27"/>
                <a:gd name="f53" fmla="*/ f40 1 f28"/>
                <a:gd name="f54" fmla="*/ f41 1 f28"/>
                <a:gd name="f55" fmla="*/ f42 1 f28"/>
                <a:gd name="f56" fmla="*/ f43 1 f27"/>
                <a:gd name="f57" fmla="*/ f44 1 f28"/>
                <a:gd name="f58" fmla="*/ f45 1 f27"/>
                <a:gd name="f59" fmla="*/ f46 1 f28"/>
                <a:gd name="f60" fmla="*/ f47 1 f28"/>
                <a:gd name="f61" fmla="*/ f48 f18 1"/>
                <a:gd name="f62" fmla="*/ f49 f18 1"/>
                <a:gd name="f63" fmla="*/ f51 f19 1"/>
                <a:gd name="f64" fmla="*/ f50 f19 1"/>
                <a:gd name="f65" fmla="*/ f52 f18 1"/>
                <a:gd name="f66" fmla="*/ f53 f19 1"/>
                <a:gd name="f67" fmla="*/ f54 f19 1"/>
                <a:gd name="f68" fmla="*/ f55 f19 1"/>
                <a:gd name="f69" fmla="*/ f56 f18 1"/>
                <a:gd name="f70" fmla="*/ f57 f19 1"/>
                <a:gd name="f71" fmla="*/ f58 f18 1"/>
                <a:gd name="f72" fmla="*/ f59 f19 1"/>
                <a:gd name="f73" fmla="*/ f60 f19 1"/>
              </a:gdLst>
              <a:ahLst/>
              <a:cxnLst>
                <a:cxn ang="3cd4">
                  <a:pos x="hc" y="t"/>
                </a:cxn>
                <a:cxn ang="0">
                  <a:pos x="r" y="vc"/>
                </a:cxn>
                <a:cxn ang="cd4">
                  <a:pos x="hc" y="b"/>
                </a:cxn>
                <a:cxn ang="cd2">
                  <a:pos x="l" y="vc"/>
                </a:cxn>
                <a:cxn ang="f38">
                  <a:pos x="f65" y="f66"/>
                </a:cxn>
                <a:cxn ang="f38">
                  <a:pos x="f65" y="f66"/>
                </a:cxn>
                <a:cxn ang="f38">
                  <a:pos x="f65" y="f67"/>
                </a:cxn>
                <a:cxn ang="f38">
                  <a:pos x="f65" y="f68"/>
                </a:cxn>
                <a:cxn ang="f38">
                  <a:pos x="f65" y="f68"/>
                </a:cxn>
                <a:cxn ang="f38">
                  <a:pos x="f69" y="f70"/>
                </a:cxn>
                <a:cxn ang="f38">
                  <a:pos x="f71" y="f70"/>
                </a:cxn>
                <a:cxn ang="f38">
                  <a:pos x="f71" y="f72"/>
                </a:cxn>
                <a:cxn ang="f38">
                  <a:pos x="f71" y="f73"/>
                </a:cxn>
                <a:cxn ang="f38">
                  <a:pos x="f65" y="f66"/>
                </a:cxn>
              </a:cxnLst>
              <a:rect l="f61" t="f64" r="f62" b="f63"/>
              <a:pathLst>
                <a:path w="7101" h="178162">
                  <a:moveTo>
                    <a:pt x="f5" y="f5"/>
                  </a:moveTo>
                  <a:lnTo>
                    <a:pt x="f5" y="f5"/>
                  </a:lnTo>
                  <a:lnTo>
                    <a:pt x="f5" y="f8"/>
                  </a:lnTo>
                  <a:lnTo>
                    <a:pt x="f5" y="f9"/>
                  </a:lnTo>
                  <a:lnTo>
                    <a:pt x="f5" y="f9"/>
                  </a:lnTo>
                  <a:lnTo>
                    <a:pt x="f10" y="f7"/>
                  </a:lnTo>
                  <a:lnTo>
                    <a:pt x="f6" y="f7"/>
                  </a:lnTo>
                  <a:lnTo>
                    <a:pt x="f6" y="f11"/>
                  </a:lnTo>
                  <a:cubicBezTo>
                    <a:pt x="f6" y="f11"/>
                    <a:pt x="f6" y="f11"/>
                    <a:pt x="f6" y="f12"/>
                  </a:cubicBezTo>
                  <a:cubicBezTo>
                    <a:pt x="f13" y="f14"/>
                    <a:pt x="f15" y="f16"/>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074">
              <a:extLst>
                <a:ext uri="{FF2B5EF4-FFF2-40B4-BE49-F238E27FC236}">
                  <a16:creationId xmlns:a16="http://schemas.microsoft.com/office/drawing/2014/main" id="{E8E37A1E-9F55-4DA9-6C03-BA24750998DA}"/>
                </a:ext>
              </a:extLst>
            </p:cNvPr>
            <p:cNvSpPr/>
            <p:nvPr/>
          </p:nvSpPr>
          <p:spPr>
            <a:xfrm>
              <a:off x="7209970" y="5656085"/>
              <a:ext cx="13844" cy="207824"/>
            </a:xfrm>
            <a:custGeom>
              <a:avLst/>
              <a:gdLst>
                <a:gd name="f0" fmla="val 10800000"/>
                <a:gd name="f1" fmla="val 5400000"/>
                <a:gd name="f2" fmla="val 180"/>
                <a:gd name="f3" fmla="val w"/>
                <a:gd name="f4" fmla="val h"/>
                <a:gd name="f5" fmla="val 0"/>
                <a:gd name="f6" fmla="val 14604"/>
                <a:gd name="f7" fmla="val 207823"/>
                <a:gd name="f8" fmla="val 9379"/>
                <a:gd name="f9" fmla="val 201661"/>
                <a:gd name="f10" fmla="val 9446"/>
                <a:gd name="f11" fmla="val 200948"/>
                <a:gd name="f12" fmla="val 10008"/>
                <a:gd name="f13" fmla="val 200383"/>
                <a:gd name="f14" fmla="val 10719"/>
                <a:gd name="f15" fmla="val 200322"/>
                <a:gd name="f16" fmla="val 7022"/>
                <a:gd name="f17" fmla="val 14631"/>
                <a:gd name="f18" fmla="val 4899"/>
                <a:gd name="f19" fmla="val 13693"/>
                <a:gd name="f20" fmla="val 2877"/>
                <a:gd name="f21" fmla="val 12058"/>
                <a:gd name="f22" fmla="val 1530"/>
                <a:gd name="f23" fmla="val 11254"/>
                <a:gd name="f24" fmla="val 881"/>
                <a:gd name="f25" fmla="val 10357"/>
                <a:gd name="f26" fmla="val 383"/>
                <a:gd name="f27" fmla="val 56"/>
                <a:gd name="f28" fmla="val 8669"/>
                <a:gd name="f29" fmla="val -19"/>
                <a:gd name="f30" fmla="val 7945"/>
                <a:gd name="f31" fmla="val 7235"/>
                <a:gd name="f32" fmla="val 3470"/>
                <a:gd name="f33" fmla="val 110"/>
                <a:gd name="f34" fmla="val 348"/>
                <a:gd name="f35" fmla="val 2999"/>
                <a:gd name="f36" fmla="val 6754"/>
                <a:gd name="f37" fmla="val 207689"/>
                <a:gd name="f38" fmla="val 7369"/>
                <a:gd name="f39" fmla="val 8039"/>
                <a:gd name="f40" fmla="val 207668"/>
                <a:gd name="f41" fmla="val 8709"/>
                <a:gd name="f42" fmla="val 207712"/>
                <a:gd name="f43" fmla="+- 0 0 -90"/>
                <a:gd name="f44" fmla="*/ f3 1 14604"/>
                <a:gd name="f45" fmla="*/ f4 1 207823"/>
                <a:gd name="f46" fmla="val f5"/>
                <a:gd name="f47" fmla="val f6"/>
                <a:gd name="f48" fmla="val f7"/>
                <a:gd name="f49" fmla="*/ f43 f0 1"/>
                <a:gd name="f50" fmla="+- f48 0 f46"/>
                <a:gd name="f51" fmla="+- f47 0 f46"/>
                <a:gd name="f52" fmla="*/ f49 1 f2"/>
                <a:gd name="f53" fmla="*/ f51 1 14604"/>
                <a:gd name="f54" fmla="*/ f50 1 207823"/>
                <a:gd name="f55" fmla="*/ 9379 f51 1"/>
                <a:gd name="f56" fmla="*/ 207823 f50 1"/>
                <a:gd name="f57" fmla="*/ 201661 f50 1"/>
                <a:gd name="f58" fmla="*/ 10719 f51 1"/>
                <a:gd name="f59" fmla="*/ 200322 f50 1"/>
                <a:gd name="f60" fmla="*/ 14604 f51 1"/>
                <a:gd name="f61" fmla="*/ 7022 f50 1"/>
                <a:gd name="f62" fmla="*/ 12058 f51 1"/>
                <a:gd name="f63" fmla="*/ 1530 f50 1"/>
                <a:gd name="f64" fmla="*/ 56 f50 1"/>
                <a:gd name="f65" fmla="*/ 7235 f51 1"/>
                <a:gd name="f66" fmla="*/ 0 f51 1"/>
                <a:gd name="f67" fmla="*/ 6754 f50 1"/>
                <a:gd name="f68" fmla="*/ 207689 f50 1"/>
                <a:gd name="f69" fmla="*/ 7369 f51 1"/>
                <a:gd name="f70" fmla="+- f52 0 f1"/>
                <a:gd name="f71" fmla="*/ f55 1 14604"/>
                <a:gd name="f72" fmla="*/ f56 1 207823"/>
                <a:gd name="f73" fmla="*/ f57 1 207823"/>
                <a:gd name="f74" fmla="*/ f58 1 14604"/>
                <a:gd name="f75" fmla="*/ f59 1 207823"/>
                <a:gd name="f76" fmla="*/ f60 1 14604"/>
                <a:gd name="f77" fmla="*/ f61 1 207823"/>
                <a:gd name="f78" fmla="*/ f62 1 14604"/>
                <a:gd name="f79" fmla="*/ f63 1 207823"/>
                <a:gd name="f80" fmla="*/ f64 1 207823"/>
                <a:gd name="f81" fmla="*/ f65 1 14604"/>
                <a:gd name="f82" fmla="*/ f66 1 14604"/>
                <a:gd name="f83" fmla="*/ f67 1 207823"/>
                <a:gd name="f84" fmla="*/ f68 1 207823"/>
                <a:gd name="f85" fmla="*/ f69 1 14604"/>
                <a:gd name="f86" fmla="*/ f46 1 f53"/>
                <a:gd name="f87" fmla="*/ f47 1 f53"/>
                <a:gd name="f88" fmla="*/ f46 1 f54"/>
                <a:gd name="f89" fmla="*/ f48 1 f54"/>
                <a:gd name="f90" fmla="*/ f71 1 f53"/>
                <a:gd name="f91" fmla="*/ f72 1 f54"/>
                <a:gd name="f92" fmla="*/ f73 1 f54"/>
                <a:gd name="f93" fmla="*/ f74 1 f53"/>
                <a:gd name="f94" fmla="*/ f75 1 f54"/>
                <a:gd name="f95" fmla="*/ f76 1 f53"/>
                <a:gd name="f96" fmla="*/ f77 1 f54"/>
                <a:gd name="f97" fmla="*/ f78 1 f53"/>
                <a:gd name="f98" fmla="*/ f79 1 f54"/>
                <a:gd name="f99" fmla="*/ f80 1 f54"/>
                <a:gd name="f100" fmla="*/ f81 1 f53"/>
                <a:gd name="f101" fmla="*/ f82 1 f53"/>
                <a:gd name="f102" fmla="*/ f83 1 f54"/>
                <a:gd name="f103" fmla="*/ f84 1 f54"/>
                <a:gd name="f104" fmla="*/ f85 1 f53"/>
                <a:gd name="f105" fmla="*/ f86 f44 1"/>
                <a:gd name="f106" fmla="*/ f87 f44 1"/>
                <a:gd name="f107" fmla="*/ f89 f45 1"/>
                <a:gd name="f108" fmla="*/ f88 f45 1"/>
                <a:gd name="f109" fmla="*/ f90 f44 1"/>
                <a:gd name="f110" fmla="*/ f91 f45 1"/>
                <a:gd name="f111" fmla="*/ f92 f45 1"/>
                <a:gd name="f112" fmla="*/ f93 f44 1"/>
                <a:gd name="f113" fmla="*/ f94 f45 1"/>
                <a:gd name="f114" fmla="*/ f95 f44 1"/>
                <a:gd name="f115" fmla="*/ f96 f45 1"/>
                <a:gd name="f116" fmla="*/ f97 f44 1"/>
                <a:gd name="f117" fmla="*/ f98 f45 1"/>
                <a:gd name="f118" fmla="*/ f99 f45 1"/>
                <a:gd name="f119" fmla="*/ f100 f44 1"/>
                <a:gd name="f120" fmla="*/ f101 f44 1"/>
                <a:gd name="f121" fmla="*/ f102 f45 1"/>
                <a:gd name="f122" fmla="*/ f103 f45 1"/>
                <a:gd name="f123" fmla="*/ f104 f44 1"/>
              </a:gdLst>
              <a:ahLst/>
              <a:cxnLst>
                <a:cxn ang="3cd4">
                  <a:pos x="hc" y="t"/>
                </a:cxn>
                <a:cxn ang="0">
                  <a:pos x="r" y="vc"/>
                </a:cxn>
                <a:cxn ang="cd4">
                  <a:pos x="hc" y="b"/>
                </a:cxn>
                <a:cxn ang="cd2">
                  <a:pos x="l" y="vc"/>
                </a:cxn>
                <a:cxn ang="f70">
                  <a:pos x="f109" y="f110"/>
                </a:cxn>
                <a:cxn ang="f70">
                  <a:pos x="f109" y="f111"/>
                </a:cxn>
                <a:cxn ang="f70">
                  <a:pos x="f112" y="f113"/>
                </a:cxn>
                <a:cxn ang="f70">
                  <a:pos x="f114" y="f113"/>
                </a:cxn>
                <a:cxn ang="f70">
                  <a:pos x="f114" y="f115"/>
                </a:cxn>
                <a:cxn ang="f70">
                  <a:pos x="f116" y="f117"/>
                </a:cxn>
                <a:cxn ang="f70">
                  <a:pos x="f109" y="f118"/>
                </a:cxn>
                <a:cxn ang="f70">
                  <a:pos x="f119" y="f118"/>
                </a:cxn>
                <a:cxn ang="f70">
                  <a:pos x="f120" y="f121"/>
                </a:cxn>
                <a:cxn ang="f70">
                  <a:pos x="f120" y="f121"/>
                </a:cxn>
                <a:cxn ang="f70">
                  <a:pos x="f120" y="f122"/>
                </a:cxn>
                <a:cxn ang="f70">
                  <a:pos x="f123" y="f122"/>
                </a:cxn>
                <a:cxn ang="f70">
                  <a:pos x="f109" y="f110"/>
                </a:cxn>
              </a:cxnLst>
              <a:rect l="f105" t="f108" r="f106" b="f107"/>
              <a:pathLst>
                <a:path w="14604" h="207823">
                  <a:moveTo>
                    <a:pt x="f8" y="f7"/>
                  </a:moveTo>
                  <a:lnTo>
                    <a:pt x="f8" y="f9"/>
                  </a:lnTo>
                  <a:cubicBezTo>
                    <a:pt x="f10" y="f11"/>
                    <a:pt x="f12" y="f13"/>
                    <a:pt x="f14" y="f15"/>
                  </a:cubicBezTo>
                  <a:lnTo>
                    <a:pt x="f6" y="f15"/>
                  </a:lnTo>
                  <a:lnTo>
                    <a:pt x="f6" y="f16"/>
                  </a:lnTo>
                  <a:cubicBezTo>
                    <a:pt x="f17" y="f18"/>
                    <a:pt x="f19" y="f20"/>
                    <a:pt x="f21" y="f22"/>
                  </a:cubicBezTo>
                  <a:cubicBezTo>
                    <a:pt x="f23" y="f24"/>
                    <a:pt x="f25" y="f26"/>
                    <a:pt x="f8" y="f27"/>
                  </a:cubicBezTo>
                  <a:cubicBezTo>
                    <a:pt x="f28" y="f29"/>
                    <a:pt x="f30" y="f29"/>
                    <a:pt x="f31" y="f27"/>
                  </a:cubicBezTo>
                  <a:cubicBezTo>
                    <a:pt x="f32" y="f33"/>
                    <a:pt x="f34" y="f35"/>
                    <a:pt x="f5" y="f36"/>
                  </a:cubicBezTo>
                  <a:cubicBezTo>
                    <a:pt x="f5" y="f36"/>
                    <a:pt x="f5" y="f36"/>
                    <a:pt x="f5" y="f36"/>
                  </a:cubicBezTo>
                  <a:lnTo>
                    <a:pt x="f5" y="f37"/>
                  </a:lnTo>
                  <a:lnTo>
                    <a:pt x="f38" y="f37"/>
                  </a:lnTo>
                  <a:cubicBezTo>
                    <a:pt x="f39" y="f40"/>
                    <a:pt x="f41" y="f42"/>
                    <a:pt x="f8" y="f7"/>
                  </a:cubicBez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075">
              <a:extLst>
                <a:ext uri="{FF2B5EF4-FFF2-40B4-BE49-F238E27FC236}">
                  <a16:creationId xmlns:a16="http://schemas.microsoft.com/office/drawing/2014/main" id="{1EE16C7E-B3E9-FD5D-F9A1-825650AF59A4}"/>
                </a:ext>
              </a:extLst>
            </p:cNvPr>
            <p:cNvSpPr/>
            <p:nvPr/>
          </p:nvSpPr>
          <p:spPr>
            <a:xfrm>
              <a:off x="7221400" y="5859082"/>
              <a:ext cx="2414" cy="11786"/>
            </a:xfrm>
            <a:custGeom>
              <a:avLst/>
              <a:gdLst>
                <a:gd name="f0" fmla="val 10800000"/>
                <a:gd name="f1" fmla="val 5400000"/>
                <a:gd name="f2" fmla="val 180"/>
                <a:gd name="f3" fmla="val w"/>
                <a:gd name="f4" fmla="val h"/>
                <a:gd name="f5" fmla="val 0"/>
                <a:gd name="f6" fmla="val 2546"/>
                <a:gd name="f7" fmla="val 11788"/>
                <a:gd name="f8" fmla="val 6296"/>
                <a:gd name="f9" fmla="val 1635"/>
                <a:gd name="f10" fmla="val 7644"/>
                <a:gd name="f11" fmla="val 2573"/>
                <a:gd name="f12" fmla="val 9665"/>
                <a:gd name="f13" fmla="+- 0 0 -90"/>
                <a:gd name="f14" fmla="*/ f3 1 2546"/>
                <a:gd name="f15" fmla="*/ f4 1 11788"/>
                <a:gd name="f16" fmla="val f5"/>
                <a:gd name="f17" fmla="val f6"/>
                <a:gd name="f18" fmla="val f7"/>
                <a:gd name="f19" fmla="*/ f13 f0 1"/>
                <a:gd name="f20" fmla="+- f18 0 f16"/>
                <a:gd name="f21" fmla="+- f17 0 f16"/>
                <a:gd name="f22" fmla="*/ f19 1 f2"/>
                <a:gd name="f23" fmla="*/ f21 1 2546"/>
                <a:gd name="f24" fmla="*/ f20 1 11788"/>
                <a:gd name="f25" fmla="*/ 0 f21 1"/>
                <a:gd name="f26" fmla="*/ 0 f20 1"/>
                <a:gd name="f27" fmla="*/ 6296 f20 1"/>
                <a:gd name="f28" fmla="*/ 2546 f21 1"/>
                <a:gd name="f29" fmla="*/ 11788 f20 1"/>
                <a:gd name="f30" fmla="+- f22 0 f1"/>
                <a:gd name="f31" fmla="*/ f25 1 2546"/>
                <a:gd name="f32" fmla="*/ f26 1 11788"/>
                <a:gd name="f33" fmla="*/ f27 1 11788"/>
                <a:gd name="f34" fmla="*/ f28 1 2546"/>
                <a:gd name="f35" fmla="*/ f29 1 11788"/>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0"/>
                </a:cxn>
              </a:cxnLst>
              <a:rect l="f45" t="f48" r="f46" b="f47"/>
              <a:pathLst>
                <a:path w="2546" h="11788">
                  <a:moveTo>
                    <a:pt x="f5" y="f5"/>
                  </a:moveTo>
                  <a:lnTo>
                    <a:pt x="f5" y="f8"/>
                  </a:lnTo>
                  <a:cubicBezTo>
                    <a:pt x="f9" y="f10"/>
                    <a:pt x="f11" y="f12"/>
                    <a:pt x="f6" y="f7"/>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076">
              <a:extLst>
                <a:ext uri="{FF2B5EF4-FFF2-40B4-BE49-F238E27FC236}">
                  <a16:creationId xmlns:a16="http://schemas.microsoft.com/office/drawing/2014/main" id="{1EB8FE87-2D94-DF50-648E-BABB98E7818A}"/>
                </a:ext>
              </a:extLst>
            </p:cNvPr>
            <p:cNvSpPr/>
            <p:nvPr/>
          </p:nvSpPr>
          <p:spPr>
            <a:xfrm>
              <a:off x="6888284" y="5856677"/>
              <a:ext cx="1399" cy="7772"/>
            </a:xfrm>
            <a:custGeom>
              <a:avLst/>
              <a:gdLst>
                <a:gd name="f0" fmla="val 10800000"/>
                <a:gd name="f1" fmla="val 5400000"/>
                <a:gd name="f2" fmla="val 180"/>
                <a:gd name="f3" fmla="val w"/>
                <a:gd name="f4" fmla="val h"/>
                <a:gd name="f5" fmla="val 0"/>
                <a:gd name="f6" fmla="val 1473"/>
                <a:gd name="f7" fmla="val 7769"/>
                <a:gd name="f8" fmla="val 1474"/>
                <a:gd name="f9" fmla="val 7100"/>
                <a:gd name="f10" fmla="val 991"/>
                <a:gd name="f11" fmla="val 138"/>
                <a:gd name="f12" fmla="val 482"/>
                <a:gd name="f13" fmla="val 7770"/>
                <a:gd name="f14" fmla="+- 0 0 -90"/>
                <a:gd name="f15" fmla="*/ f3 1 1473"/>
                <a:gd name="f16" fmla="*/ f4 1 7769"/>
                <a:gd name="f17" fmla="val f5"/>
                <a:gd name="f18" fmla="val f6"/>
                <a:gd name="f19" fmla="val f7"/>
                <a:gd name="f20" fmla="*/ f14 f0 1"/>
                <a:gd name="f21" fmla="+- f19 0 f17"/>
                <a:gd name="f22" fmla="+- f18 0 f17"/>
                <a:gd name="f23" fmla="*/ f20 1 f2"/>
                <a:gd name="f24" fmla="*/ f22 1 1473"/>
                <a:gd name="f25" fmla="*/ f21 1 7769"/>
                <a:gd name="f26" fmla="*/ 1474 f22 1"/>
                <a:gd name="f27" fmla="*/ 7100 f21 1"/>
                <a:gd name="f28" fmla="*/ 0 f21 1"/>
                <a:gd name="f29" fmla="*/ 0 f22 1"/>
                <a:gd name="f30" fmla="*/ 7770 f21 1"/>
                <a:gd name="f31" fmla="+- f23 0 f1"/>
                <a:gd name="f32" fmla="*/ f26 1 1473"/>
                <a:gd name="f33" fmla="*/ f27 1 7769"/>
                <a:gd name="f34" fmla="*/ f28 1 7769"/>
                <a:gd name="f35" fmla="*/ f29 1 1473"/>
                <a:gd name="f36" fmla="*/ f30 1 7769"/>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2"/>
                </a:cxn>
                <a:cxn ang="f31">
                  <a:pos x="f53" y="f54"/>
                </a:cxn>
              </a:cxnLst>
              <a:rect l="f46" t="f49" r="f47" b="f48"/>
              <a:pathLst>
                <a:path w="1473" h="7769">
                  <a:moveTo>
                    <a:pt x="f8" y="f9"/>
                  </a:moveTo>
                  <a:lnTo>
                    <a:pt x="f8" y="f5"/>
                  </a:lnTo>
                  <a:cubicBezTo>
                    <a:pt x="f10" y="f11"/>
                    <a:pt x="f12" y="f11"/>
                    <a:pt x="f5" y="f5"/>
                  </a:cubicBezTo>
                  <a:lnTo>
                    <a:pt x="f5"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077">
              <a:extLst>
                <a:ext uri="{FF2B5EF4-FFF2-40B4-BE49-F238E27FC236}">
                  <a16:creationId xmlns:a16="http://schemas.microsoft.com/office/drawing/2014/main" id="{79B4BE48-3332-1F07-1323-F8F1698435CB}"/>
                </a:ext>
              </a:extLst>
            </p:cNvPr>
            <p:cNvSpPr/>
            <p:nvPr/>
          </p:nvSpPr>
          <p:spPr>
            <a:xfrm>
              <a:off x="6884215" y="5851721"/>
              <a:ext cx="1527" cy="5623"/>
            </a:xfrm>
            <a:custGeom>
              <a:avLst/>
              <a:gdLst>
                <a:gd name="f0" fmla="val 10800000"/>
                <a:gd name="f1" fmla="val 5400000"/>
                <a:gd name="f2" fmla="val 180"/>
                <a:gd name="f3" fmla="val w"/>
                <a:gd name="f4" fmla="val h"/>
                <a:gd name="f5" fmla="val 0"/>
                <a:gd name="f6" fmla="val 1607"/>
                <a:gd name="f7" fmla="val 5626"/>
                <a:gd name="f8" fmla="val 1608"/>
                <a:gd name="f9" fmla="val 2813"/>
                <a:gd name="f10" fmla="val 871"/>
                <a:gd name="f11" fmla="val 2007"/>
                <a:gd name="f12" fmla="val 321"/>
                <a:gd name="f13" fmla="val 1045"/>
                <a:gd name="f14" fmla="+- 0 0 -90"/>
                <a:gd name="f15" fmla="*/ f3 1 1607"/>
                <a:gd name="f16" fmla="*/ f4 1 5626"/>
                <a:gd name="f17" fmla="val f5"/>
                <a:gd name="f18" fmla="val f6"/>
                <a:gd name="f19" fmla="val f7"/>
                <a:gd name="f20" fmla="*/ f14 f0 1"/>
                <a:gd name="f21" fmla="+- f19 0 f17"/>
                <a:gd name="f22" fmla="+- f18 0 f17"/>
                <a:gd name="f23" fmla="*/ f20 1 f2"/>
                <a:gd name="f24" fmla="*/ f22 1 1607"/>
                <a:gd name="f25" fmla="*/ f21 1 5626"/>
                <a:gd name="f26" fmla="*/ 0 f22 1"/>
                <a:gd name="f27" fmla="*/ 0 f21 1"/>
                <a:gd name="f28" fmla="*/ 1608 f22 1"/>
                <a:gd name="f29" fmla="*/ 5626 f21 1"/>
                <a:gd name="f30" fmla="*/ 2813 f21 1"/>
                <a:gd name="f31" fmla="+- f23 0 f1"/>
                <a:gd name="f32" fmla="*/ f26 1 1607"/>
                <a:gd name="f33" fmla="*/ f27 1 5626"/>
                <a:gd name="f34" fmla="*/ f28 1 1607"/>
                <a:gd name="f35" fmla="*/ f29 1 5626"/>
                <a:gd name="f36" fmla="*/ f30 1 5626"/>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 ang="f31">
                  <a:pos x="f50" y="f51"/>
                </a:cxn>
              </a:cxnLst>
              <a:rect l="f46" t="f49" r="f47" b="f48"/>
              <a:pathLst>
                <a:path w="1607" h="5626">
                  <a:moveTo>
                    <a:pt x="f5" y="f5"/>
                  </a:moveTo>
                  <a:lnTo>
                    <a:pt x="f8" y="f7"/>
                  </a:lnTo>
                  <a:lnTo>
                    <a:pt x="f8" y="f9"/>
                  </a:ln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078">
              <a:extLst>
                <a:ext uri="{FF2B5EF4-FFF2-40B4-BE49-F238E27FC236}">
                  <a16:creationId xmlns:a16="http://schemas.microsoft.com/office/drawing/2014/main" id="{BB24C0F0-0D11-F605-2A70-8B9D3F4DA8ED}"/>
                </a:ext>
              </a:extLst>
            </p:cNvPr>
            <p:cNvSpPr/>
            <p:nvPr/>
          </p:nvSpPr>
          <p:spPr>
            <a:xfrm>
              <a:off x="6896916" y="5847560"/>
              <a:ext cx="5202" cy="16075"/>
            </a:xfrm>
            <a:custGeom>
              <a:avLst/>
              <a:gdLst>
                <a:gd name="f0" fmla="val 10800000"/>
                <a:gd name="f1" fmla="val 5400000"/>
                <a:gd name="f2" fmla="val 180"/>
                <a:gd name="f3" fmla="val w"/>
                <a:gd name="f4" fmla="val h"/>
                <a:gd name="f5" fmla="val 0"/>
                <a:gd name="f6" fmla="val 5492"/>
                <a:gd name="f7" fmla="val 16074"/>
                <a:gd name="f8" fmla="val 5760"/>
                <a:gd name="f9" fmla="val 16075"/>
                <a:gd name="f10" fmla="val 5493"/>
                <a:gd name="f11" fmla="val 670"/>
                <a:gd name="f12" fmla="val 1259"/>
                <a:gd name="f13" fmla="val 1929"/>
                <a:gd name="f14" fmla="val 1018"/>
                <a:gd name="f15" fmla="val 4017"/>
                <a:gd name="f16" fmla="+- 0 0 -90"/>
                <a:gd name="f17" fmla="*/ f3 1 5492"/>
                <a:gd name="f18" fmla="*/ f4 1 16074"/>
                <a:gd name="f19" fmla="val f5"/>
                <a:gd name="f20" fmla="val f6"/>
                <a:gd name="f21" fmla="val f7"/>
                <a:gd name="f22" fmla="*/ f16 f0 1"/>
                <a:gd name="f23" fmla="+- f21 0 f19"/>
                <a:gd name="f24" fmla="+- f20 0 f19"/>
                <a:gd name="f25" fmla="*/ f22 1 f2"/>
                <a:gd name="f26" fmla="*/ f24 1 5492"/>
                <a:gd name="f27" fmla="*/ f23 1 16074"/>
                <a:gd name="f28" fmla="*/ 0 f24 1"/>
                <a:gd name="f29" fmla="*/ 5760 f23 1"/>
                <a:gd name="f30" fmla="*/ 16075 f23 1"/>
                <a:gd name="f31" fmla="*/ 5493 f24 1"/>
                <a:gd name="f32" fmla="*/ 670 f24 1"/>
                <a:gd name="f33" fmla="*/ 0 f23 1"/>
                <a:gd name="f34" fmla="+- f25 0 f1"/>
                <a:gd name="f35" fmla="*/ f28 1 5492"/>
                <a:gd name="f36" fmla="*/ f29 1 16074"/>
                <a:gd name="f37" fmla="*/ f30 1 16074"/>
                <a:gd name="f38" fmla="*/ f31 1 5492"/>
                <a:gd name="f39" fmla="*/ f32 1 5492"/>
                <a:gd name="f40" fmla="*/ f33 1 16074"/>
                <a:gd name="f41" fmla="*/ f19 1 f26"/>
                <a:gd name="f42" fmla="*/ f20 1 f26"/>
                <a:gd name="f43" fmla="*/ f19 1 f27"/>
                <a:gd name="f44" fmla="*/ f21 1 f27"/>
                <a:gd name="f45" fmla="*/ f35 1 f26"/>
                <a:gd name="f46" fmla="*/ f36 1 f27"/>
                <a:gd name="f47" fmla="*/ f37 1 f27"/>
                <a:gd name="f48" fmla="*/ f38 1 f26"/>
                <a:gd name="f49" fmla="*/ f39 1 f26"/>
                <a:gd name="f50" fmla="*/ f40 1 f27"/>
                <a:gd name="f51" fmla="*/ f41 f17 1"/>
                <a:gd name="f52" fmla="*/ f42 f17 1"/>
                <a:gd name="f53" fmla="*/ f44 f18 1"/>
                <a:gd name="f54" fmla="*/ f43 f18 1"/>
                <a:gd name="f55" fmla="*/ f45 f17 1"/>
                <a:gd name="f56" fmla="*/ f46 f18 1"/>
                <a:gd name="f57" fmla="*/ f47 f18 1"/>
                <a:gd name="f58" fmla="*/ f48 f17 1"/>
                <a:gd name="f59" fmla="*/ f49 f17 1"/>
                <a:gd name="f60" fmla="*/ f50 f18 1"/>
              </a:gdLst>
              <a:ahLst/>
              <a:cxnLst>
                <a:cxn ang="3cd4">
                  <a:pos x="hc" y="t"/>
                </a:cxn>
                <a:cxn ang="0">
                  <a:pos x="r" y="vc"/>
                </a:cxn>
                <a:cxn ang="cd4">
                  <a:pos x="hc" y="b"/>
                </a:cxn>
                <a:cxn ang="cd2">
                  <a:pos x="l" y="vc"/>
                </a:cxn>
                <a:cxn ang="f34">
                  <a:pos x="f55" y="f56"/>
                </a:cxn>
                <a:cxn ang="f34">
                  <a:pos x="f55" y="f57"/>
                </a:cxn>
                <a:cxn ang="f34">
                  <a:pos x="f58" y="f57"/>
                </a:cxn>
                <a:cxn ang="f34">
                  <a:pos x="f59" y="f60"/>
                </a:cxn>
                <a:cxn ang="f34">
                  <a:pos x="f55" y="f56"/>
                </a:cxn>
              </a:cxnLst>
              <a:rect l="f51" t="f54" r="f52" b="f53"/>
              <a:pathLst>
                <a:path w="5492" h="16074">
                  <a:moveTo>
                    <a:pt x="f5" y="f8"/>
                  </a:moveTo>
                  <a:lnTo>
                    <a:pt x="f5" y="f9"/>
                  </a:lnTo>
                  <a:lnTo>
                    <a:pt x="f10" y="f9"/>
                  </a:lnTo>
                  <a:lnTo>
                    <a:pt x="f11" y="f5"/>
                  </a:lnTo>
                  <a:cubicBezTo>
                    <a:pt x="f12" y="f13"/>
                    <a:pt x="f14"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079">
              <a:extLst>
                <a:ext uri="{FF2B5EF4-FFF2-40B4-BE49-F238E27FC236}">
                  <a16:creationId xmlns:a16="http://schemas.microsoft.com/office/drawing/2014/main" id="{BB9D7198-48B8-A4A3-03AE-71443C2AFF36}"/>
                </a:ext>
              </a:extLst>
            </p:cNvPr>
            <p:cNvSpPr/>
            <p:nvPr/>
          </p:nvSpPr>
          <p:spPr>
            <a:xfrm>
              <a:off x="6892088" y="5855735"/>
              <a:ext cx="2286" cy="7772"/>
            </a:xfrm>
            <a:custGeom>
              <a:avLst/>
              <a:gdLst>
                <a:gd name="f0" fmla="val 10800000"/>
                <a:gd name="f1" fmla="val 5400000"/>
                <a:gd name="f2" fmla="val 180"/>
                <a:gd name="f3" fmla="val w"/>
                <a:gd name="f4" fmla="val h"/>
                <a:gd name="f5" fmla="val 0"/>
                <a:gd name="f6" fmla="val 2411"/>
                <a:gd name="f7" fmla="val 7769"/>
                <a:gd name="f8" fmla="val 7770"/>
                <a:gd name="f9" fmla="val 1929"/>
                <a:gd name="f10" fmla="val 372"/>
                <a:gd name="f11" fmla="val 1393"/>
                <a:gd name="f12" fmla="val 646"/>
                <a:gd name="f13" fmla="val 804"/>
                <a:gd name="f14" fmla="val 7636"/>
                <a:gd name="f15" fmla="+- 0 0 -90"/>
                <a:gd name="f16" fmla="*/ f3 1 2411"/>
                <a:gd name="f17" fmla="*/ f4 1 7769"/>
                <a:gd name="f18" fmla="val f5"/>
                <a:gd name="f19" fmla="val f6"/>
                <a:gd name="f20" fmla="val f7"/>
                <a:gd name="f21" fmla="*/ f15 f0 1"/>
                <a:gd name="f22" fmla="+- f20 0 f18"/>
                <a:gd name="f23" fmla="+- f19 0 f18"/>
                <a:gd name="f24" fmla="*/ f21 1 f2"/>
                <a:gd name="f25" fmla="*/ f23 1 2411"/>
                <a:gd name="f26" fmla="*/ f22 1 7769"/>
                <a:gd name="f27" fmla="*/ 2411 f23 1"/>
                <a:gd name="f28" fmla="*/ 7770 f22 1"/>
                <a:gd name="f29" fmla="*/ 0 f22 1"/>
                <a:gd name="f30" fmla="*/ 804 f23 1"/>
                <a:gd name="f31" fmla="*/ 804 f22 1"/>
                <a:gd name="f32" fmla="*/ 0 f23 1"/>
                <a:gd name="f33" fmla="*/ 7636 f22 1"/>
                <a:gd name="f34" fmla="+- f24 0 f1"/>
                <a:gd name="f35" fmla="*/ f27 1 2411"/>
                <a:gd name="f36" fmla="*/ f28 1 7769"/>
                <a:gd name="f37" fmla="*/ f29 1 7769"/>
                <a:gd name="f38" fmla="*/ f30 1 2411"/>
                <a:gd name="f39" fmla="*/ f31 1 7769"/>
                <a:gd name="f40" fmla="*/ f32 1 2411"/>
                <a:gd name="f41" fmla="*/ f33 1 7769"/>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61"/>
                </a:cxn>
                <a:cxn ang="f34">
                  <a:pos x="f62" y="f63"/>
                </a:cxn>
              </a:cxnLst>
              <a:rect l="f53" t="f56" r="f54" b="f55"/>
              <a:pathLst>
                <a:path w="2411" h="7769">
                  <a:moveTo>
                    <a:pt x="f6" y="f8"/>
                  </a:moveTo>
                  <a:lnTo>
                    <a:pt x="f6" y="f5"/>
                  </a:lnTo>
                  <a:cubicBezTo>
                    <a:pt x="f9" y="f10"/>
                    <a:pt x="f11" y="f12"/>
                    <a:pt x="f13" y="f13"/>
                  </a:cubicBezTo>
                  <a:lnTo>
                    <a:pt x="f5" y="f13"/>
                  </a:ln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080">
              <a:extLst>
                <a:ext uri="{FF2B5EF4-FFF2-40B4-BE49-F238E27FC236}">
                  <a16:creationId xmlns:a16="http://schemas.microsoft.com/office/drawing/2014/main" id="{0BD242CC-73FD-DF06-565F-57C89802F25C}"/>
                </a:ext>
              </a:extLst>
            </p:cNvPr>
            <p:cNvSpPr/>
            <p:nvPr/>
          </p:nvSpPr>
          <p:spPr>
            <a:xfrm>
              <a:off x="8028852" y="5586755"/>
              <a:ext cx="161921" cy="14730"/>
            </a:xfrm>
            <a:custGeom>
              <a:avLst/>
              <a:gdLst>
                <a:gd name="f0" fmla="val 10800000"/>
                <a:gd name="f1" fmla="val 5400000"/>
                <a:gd name="f2" fmla="val 180"/>
                <a:gd name="f3" fmla="val w"/>
                <a:gd name="f4" fmla="val h"/>
                <a:gd name="f5" fmla="val 0"/>
                <a:gd name="f6" fmla="val 170821"/>
                <a:gd name="f7" fmla="val 14735"/>
                <a:gd name="f8" fmla="val 1608"/>
                <a:gd name="f9" fmla="val 804"/>
                <a:gd name="f10" fmla="val 2813"/>
                <a:gd name="f11" fmla="val 3885"/>
                <a:gd name="f12" fmla="val 5091"/>
                <a:gd name="f13" fmla="val 2545"/>
                <a:gd name="f14" fmla="val 3483"/>
                <a:gd name="f15" fmla="val 5440"/>
                <a:gd name="f16" fmla="val 3878"/>
                <a:gd name="f17" fmla="val 5707"/>
                <a:gd name="f18" fmla="val 4332"/>
                <a:gd name="f19" fmla="val 5895"/>
                <a:gd name="f20" fmla="val 4822"/>
                <a:gd name="f21" fmla="val 5962"/>
                <a:gd name="f22" fmla="val 5311"/>
                <a:gd name="f23" fmla="val 5807"/>
                <a:gd name="f24" fmla="val 6296"/>
                <a:gd name="f25" fmla="val 5948"/>
                <a:gd name="f26" fmla="val 6651"/>
                <a:gd name="f27" fmla="val 7013"/>
                <a:gd name="f28" fmla="val 7368"/>
                <a:gd name="f29" fmla="val 158629"/>
                <a:gd name="f30" fmla="val 163453"/>
                <a:gd name="f31" fmla="val 11118"/>
                <a:gd name="f32" fmla="val 3298"/>
                <a:gd name="f33" fmla="val 166748"/>
                <a:gd name="f34" fmla="+- 0 0 -90"/>
                <a:gd name="f35" fmla="*/ f3 1 170821"/>
                <a:gd name="f36" fmla="*/ f4 1 14735"/>
                <a:gd name="f37" fmla="val f5"/>
                <a:gd name="f38" fmla="val f6"/>
                <a:gd name="f39" fmla="val f7"/>
                <a:gd name="f40" fmla="*/ f34 f0 1"/>
                <a:gd name="f41" fmla="+- f39 0 f37"/>
                <a:gd name="f42" fmla="+- f38 0 f37"/>
                <a:gd name="f43" fmla="*/ f40 1 f2"/>
                <a:gd name="f44" fmla="*/ f42 1 170821"/>
                <a:gd name="f45" fmla="*/ f41 1 14735"/>
                <a:gd name="f46" fmla="*/ 1608 f42 1"/>
                <a:gd name="f47" fmla="*/ 804 f41 1"/>
                <a:gd name="f48" fmla="*/ 2813 f42 1"/>
                <a:gd name="f49" fmla="*/ 3885 f42 1"/>
                <a:gd name="f50" fmla="*/ 1608 f41 1"/>
                <a:gd name="f51" fmla="*/ 5091 f42 1"/>
                <a:gd name="f52" fmla="*/ 2545 f41 1"/>
                <a:gd name="f53" fmla="*/ 3483 f41 1"/>
                <a:gd name="f54" fmla="*/ 5895 f42 1"/>
                <a:gd name="f55" fmla="*/ 4822 f41 1"/>
                <a:gd name="f56" fmla="*/ 6296 f41 1"/>
                <a:gd name="f57" fmla="*/ 7368 f41 1"/>
                <a:gd name="f58" fmla="*/ 14735 f41 1"/>
                <a:gd name="f59" fmla="*/ 158629 f42 1"/>
                <a:gd name="f60" fmla="*/ 163453 f42 1"/>
                <a:gd name="f61" fmla="*/ 11118 f41 1"/>
                <a:gd name="f62" fmla="*/ 170821 f42 1"/>
                <a:gd name="f63" fmla="*/ 0 f41 1"/>
                <a:gd name="f64" fmla="*/ 0 f42 1"/>
                <a:gd name="f65" fmla="+- f43 0 f1"/>
                <a:gd name="f66" fmla="*/ f46 1 170821"/>
                <a:gd name="f67" fmla="*/ f47 1 14735"/>
                <a:gd name="f68" fmla="*/ f48 1 170821"/>
                <a:gd name="f69" fmla="*/ f49 1 170821"/>
                <a:gd name="f70" fmla="*/ f50 1 14735"/>
                <a:gd name="f71" fmla="*/ f51 1 170821"/>
                <a:gd name="f72" fmla="*/ f52 1 14735"/>
                <a:gd name="f73" fmla="*/ f53 1 14735"/>
                <a:gd name="f74" fmla="*/ f54 1 170821"/>
                <a:gd name="f75" fmla="*/ f55 1 14735"/>
                <a:gd name="f76" fmla="*/ f56 1 14735"/>
                <a:gd name="f77" fmla="*/ f57 1 14735"/>
                <a:gd name="f78" fmla="*/ f58 1 14735"/>
                <a:gd name="f79" fmla="*/ f59 1 170821"/>
                <a:gd name="f80" fmla="*/ f60 1 170821"/>
                <a:gd name="f81" fmla="*/ f61 1 14735"/>
                <a:gd name="f82" fmla="*/ f62 1 170821"/>
                <a:gd name="f83" fmla="*/ f63 1 14735"/>
                <a:gd name="f84" fmla="*/ f64 1 170821"/>
                <a:gd name="f85" fmla="*/ f37 1 f44"/>
                <a:gd name="f86" fmla="*/ f38 1 f44"/>
                <a:gd name="f87" fmla="*/ f37 1 f45"/>
                <a:gd name="f88" fmla="*/ f39 1 f45"/>
                <a:gd name="f89" fmla="*/ f66 1 f44"/>
                <a:gd name="f90" fmla="*/ f67 1 f45"/>
                <a:gd name="f91" fmla="*/ f68 1 f44"/>
                <a:gd name="f92" fmla="*/ f69 1 f44"/>
                <a:gd name="f93" fmla="*/ f70 1 f45"/>
                <a:gd name="f94" fmla="*/ f71 1 f44"/>
                <a:gd name="f95" fmla="*/ f72 1 f45"/>
                <a:gd name="f96" fmla="*/ f73 1 f45"/>
                <a:gd name="f97" fmla="*/ f74 1 f44"/>
                <a:gd name="f98" fmla="*/ f75 1 f45"/>
                <a:gd name="f99" fmla="*/ f76 1 f45"/>
                <a:gd name="f100" fmla="*/ f77 1 f45"/>
                <a:gd name="f101" fmla="*/ f78 1 f45"/>
                <a:gd name="f102" fmla="*/ f79 1 f44"/>
                <a:gd name="f103" fmla="*/ f80 1 f44"/>
                <a:gd name="f104" fmla="*/ f81 1 f45"/>
                <a:gd name="f105" fmla="*/ f82 1 f44"/>
                <a:gd name="f106" fmla="*/ f83 1 f45"/>
                <a:gd name="f107" fmla="*/ f84 1 f44"/>
                <a:gd name="f108" fmla="*/ f85 f35 1"/>
                <a:gd name="f109" fmla="*/ f86 f35 1"/>
                <a:gd name="f110" fmla="*/ f88 f36 1"/>
                <a:gd name="f111" fmla="*/ f87 f36 1"/>
                <a:gd name="f112" fmla="*/ f89 f35 1"/>
                <a:gd name="f113" fmla="*/ f90 f36 1"/>
                <a:gd name="f114" fmla="*/ f91 f35 1"/>
                <a:gd name="f115" fmla="*/ f92 f35 1"/>
                <a:gd name="f116" fmla="*/ f93 f36 1"/>
                <a:gd name="f117" fmla="*/ f94 f35 1"/>
                <a:gd name="f118" fmla="*/ f95 f36 1"/>
                <a:gd name="f119" fmla="*/ f96 f36 1"/>
                <a:gd name="f120" fmla="*/ f97 f35 1"/>
                <a:gd name="f121" fmla="*/ f98 f36 1"/>
                <a:gd name="f122" fmla="*/ f99 f36 1"/>
                <a:gd name="f123" fmla="*/ f100 f36 1"/>
                <a:gd name="f124" fmla="*/ f101 f36 1"/>
                <a:gd name="f125" fmla="*/ f102 f35 1"/>
                <a:gd name="f126" fmla="*/ f103 f35 1"/>
                <a:gd name="f127" fmla="*/ f104 f36 1"/>
                <a:gd name="f128" fmla="*/ f105 f35 1"/>
                <a:gd name="f129" fmla="*/ f106 f36 1"/>
                <a:gd name="f130" fmla="*/ f107 f35 1"/>
              </a:gdLst>
              <a:ahLst/>
              <a:cxnLst>
                <a:cxn ang="3cd4">
                  <a:pos x="hc" y="t"/>
                </a:cxn>
                <a:cxn ang="0">
                  <a:pos x="r" y="vc"/>
                </a:cxn>
                <a:cxn ang="cd4">
                  <a:pos x="hc" y="b"/>
                </a:cxn>
                <a:cxn ang="cd2">
                  <a:pos x="l" y="vc"/>
                </a:cxn>
                <a:cxn ang="f65">
                  <a:pos x="f112" y="f113"/>
                </a:cxn>
                <a:cxn ang="f65">
                  <a:pos x="f114" y="f113"/>
                </a:cxn>
                <a:cxn ang="f65">
                  <a:pos x="f115" y="f116"/>
                </a:cxn>
                <a:cxn ang="f65">
                  <a:pos x="f117" y="f118"/>
                </a:cxn>
                <a:cxn ang="f65">
                  <a:pos x="f117" y="f118"/>
                </a:cxn>
                <a:cxn ang="f65">
                  <a:pos x="f117" y="f119"/>
                </a:cxn>
                <a:cxn ang="f65">
                  <a:pos x="f120" y="f121"/>
                </a:cxn>
                <a:cxn ang="f65">
                  <a:pos x="f120" y="f122"/>
                </a:cxn>
                <a:cxn ang="f65">
                  <a:pos x="f120" y="f123"/>
                </a:cxn>
                <a:cxn ang="f65">
                  <a:pos x="f120" y="f124"/>
                </a:cxn>
                <a:cxn ang="f65">
                  <a:pos x="f125" y="f124"/>
                </a:cxn>
                <a:cxn ang="f65">
                  <a:pos x="f126" y="f127"/>
                </a:cxn>
                <a:cxn ang="f65">
                  <a:pos x="f126" y="f123"/>
                </a:cxn>
                <a:cxn ang="f65">
                  <a:pos x="f128" y="f129"/>
                </a:cxn>
                <a:cxn ang="f65">
                  <a:pos x="f130" y="f129"/>
                </a:cxn>
              </a:cxnLst>
              <a:rect l="f108" t="f111" r="f109" b="f110"/>
              <a:pathLst>
                <a:path w="170821" h="14735">
                  <a:moveTo>
                    <a:pt x="f8" y="f9"/>
                  </a:moveTo>
                  <a:lnTo>
                    <a:pt x="f10" y="f9"/>
                  </a:lnTo>
                  <a:lnTo>
                    <a:pt x="f11" y="f8"/>
                  </a:lnTo>
                  <a:lnTo>
                    <a:pt x="f12" y="f13"/>
                  </a:lnTo>
                  <a:lnTo>
                    <a:pt x="f12" y="f13"/>
                  </a:lnTo>
                  <a:lnTo>
                    <a:pt x="f12" y="f14"/>
                  </a:lnTo>
                  <a:cubicBezTo>
                    <a:pt x="f15" y="f16"/>
                    <a:pt x="f17" y="f18"/>
                    <a:pt x="f19" y="f20"/>
                  </a:cubicBezTo>
                  <a:cubicBezTo>
                    <a:pt x="f21" y="f22"/>
                    <a:pt x="f21" y="f23"/>
                    <a:pt x="f19" y="f24"/>
                  </a:cubicBezTo>
                  <a:cubicBezTo>
                    <a:pt x="f25" y="f26"/>
                    <a:pt x="f25" y="f27"/>
                    <a:pt x="f19" y="f28"/>
                  </a:cubicBezTo>
                  <a:lnTo>
                    <a:pt x="f19" y="f7"/>
                  </a:lnTo>
                  <a:lnTo>
                    <a:pt x="f29" y="f7"/>
                  </a:lnTo>
                  <a:lnTo>
                    <a:pt x="f30" y="f31"/>
                  </a:lnTo>
                  <a:lnTo>
                    <a:pt x="f30" y="f28"/>
                  </a:lnTo>
                  <a:cubicBezTo>
                    <a:pt x="f30" y="f32"/>
                    <a:pt x="f33" y="f5"/>
                    <a:pt x="f6"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081">
              <a:extLst>
                <a:ext uri="{FF2B5EF4-FFF2-40B4-BE49-F238E27FC236}">
                  <a16:creationId xmlns:a16="http://schemas.microsoft.com/office/drawing/2014/main" id="{B8429953-6D70-F32E-43A4-9DCB921431A2}"/>
                </a:ext>
              </a:extLst>
            </p:cNvPr>
            <p:cNvSpPr/>
            <p:nvPr/>
          </p:nvSpPr>
          <p:spPr>
            <a:xfrm>
              <a:off x="8184556" y="5601623"/>
              <a:ext cx="384" cy="265"/>
            </a:xfrm>
            <a:custGeom>
              <a:avLst/>
              <a:gdLst>
                <a:gd name="f0" fmla="val 10800000"/>
                <a:gd name="f1" fmla="val 5400000"/>
                <a:gd name="f2" fmla="val 180"/>
                <a:gd name="f3" fmla="val w"/>
                <a:gd name="f4" fmla="val h"/>
                <a:gd name="f5" fmla="val 0"/>
                <a:gd name="f6" fmla="val 401"/>
                <a:gd name="f7" fmla="val 267"/>
                <a:gd name="f8" fmla="val 402"/>
                <a:gd name="f9" fmla="val 268"/>
                <a:gd name="f10" fmla="+- 0 0 -90"/>
                <a:gd name="f11" fmla="*/ f3 1 401"/>
                <a:gd name="f12" fmla="*/ f4 1 267"/>
                <a:gd name="f13" fmla="val f5"/>
                <a:gd name="f14" fmla="val f6"/>
                <a:gd name="f15" fmla="val f7"/>
                <a:gd name="f16" fmla="*/ f10 f0 1"/>
                <a:gd name="f17" fmla="+- f15 0 f13"/>
                <a:gd name="f18" fmla="+- f14 0 f13"/>
                <a:gd name="f19" fmla="*/ f16 1 f2"/>
                <a:gd name="f20" fmla="*/ f18 1 401"/>
                <a:gd name="f21" fmla="*/ f17 1 267"/>
                <a:gd name="f22" fmla="*/ 402 f18 1"/>
                <a:gd name="f23" fmla="*/ 268 f17 1"/>
                <a:gd name="f24" fmla="*/ 0 f17 1"/>
                <a:gd name="f25" fmla="*/ 0 f18 1"/>
                <a:gd name="f26" fmla="+- f19 0 f1"/>
                <a:gd name="f27" fmla="*/ f22 1 401"/>
                <a:gd name="f28" fmla="*/ f23 1 267"/>
                <a:gd name="f29" fmla="*/ f24 1 267"/>
                <a:gd name="f30" fmla="*/ f25 1 401"/>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4"/>
                </a:cxn>
                <a:cxn ang="f26">
                  <a:pos x="f43" y="f44"/>
                </a:cxn>
              </a:cxnLst>
              <a:rect l="f39" t="f42" r="f40" b="f41"/>
              <a:pathLst>
                <a:path w="401" h="267">
                  <a:moveTo>
                    <a:pt x="f8" y="f9"/>
                  </a:moveTo>
                  <a:lnTo>
                    <a:pt x="f8" y="f5"/>
                  </a:ln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082">
              <a:extLst>
                <a:ext uri="{FF2B5EF4-FFF2-40B4-BE49-F238E27FC236}">
                  <a16:creationId xmlns:a16="http://schemas.microsoft.com/office/drawing/2014/main" id="{E58D8EB9-05EE-6E70-33A3-0CBBA422B21A}"/>
                </a:ext>
              </a:extLst>
            </p:cNvPr>
            <p:cNvSpPr/>
            <p:nvPr/>
          </p:nvSpPr>
          <p:spPr>
            <a:xfrm>
              <a:off x="8152808" y="5598267"/>
              <a:ext cx="32132" cy="25045"/>
            </a:xfrm>
            <a:custGeom>
              <a:avLst/>
              <a:gdLst>
                <a:gd name="f0" fmla="val 10800000"/>
                <a:gd name="f1" fmla="val 5400000"/>
                <a:gd name="f2" fmla="val 180"/>
                <a:gd name="f3" fmla="val w"/>
                <a:gd name="f4" fmla="val h"/>
                <a:gd name="f5" fmla="val 0"/>
                <a:gd name="f6" fmla="val 33895"/>
                <a:gd name="f7" fmla="val 25049"/>
                <a:gd name="f8" fmla="val 4421"/>
                <a:gd name="f9" fmla="val 25050"/>
                <a:gd name="f10" fmla="val 33494"/>
                <a:gd name="f11" fmla="val 3617"/>
                <a:gd name="f12" fmla="val 33896"/>
                <a:gd name="f13" fmla="val 3349"/>
                <a:gd name="f14" fmla="val 29073"/>
                <a:gd name="f15" fmla="+- 0 0 -90"/>
                <a:gd name="f16" fmla="*/ f3 1 33895"/>
                <a:gd name="f17" fmla="*/ f4 1 25049"/>
                <a:gd name="f18" fmla="val f5"/>
                <a:gd name="f19" fmla="val f6"/>
                <a:gd name="f20" fmla="val f7"/>
                <a:gd name="f21" fmla="*/ f15 f0 1"/>
                <a:gd name="f22" fmla="+- f20 0 f18"/>
                <a:gd name="f23" fmla="+- f19 0 f18"/>
                <a:gd name="f24" fmla="*/ f21 1 f2"/>
                <a:gd name="f25" fmla="*/ f23 1 33895"/>
                <a:gd name="f26" fmla="*/ f22 1 25049"/>
                <a:gd name="f27" fmla="*/ 4421 f23 1"/>
                <a:gd name="f28" fmla="*/ 25050 f22 1"/>
                <a:gd name="f29" fmla="*/ 33494 f23 1"/>
                <a:gd name="f30" fmla="*/ 3617 f22 1"/>
                <a:gd name="f31" fmla="*/ 33896 f23 1"/>
                <a:gd name="f32" fmla="*/ 3349 f22 1"/>
                <a:gd name="f33" fmla="*/ 0 f22 1"/>
                <a:gd name="f34" fmla="*/ 29073 f23 1"/>
                <a:gd name="f35" fmla="*/ 0 f23 1"/>
                <a:gd name="f36" fmla="+- f24 0 f1"/>
                <a:gd name="f37" fmla="*/ f27 1 33895"/>
                <a:gd name="f38" fmla="*/ f28 1 25049"/>
                <a:gd name="f39" fmla="*/ f29 1 33895"/>
                <a:gd name="f40" fmla="*/ f30 1 25049"/>
                <a:gd name="f41" fmla="*/ f31 1 33895"/>
                <a:gd name="f42" fmla="*/ f32 1 25049"/>
                <a:gd name="f43" fmla="*/ f33 1 25049"/>
                <a:gd name="f44" fmla="*/ f34 1 33895"/>
                <a:gd name="f45" fmla="*/ f35 1 33895"/>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6"/>
                <a:gd name="f57" fmla="*/ f44 1 f25"/>
                <a:gd name="f58" fmla="*/ f45 1 f25"/>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7 1"/>
                <a:gd name="f70" fmla="*/ f57 f16 1"/>
                <a:gd name="f71" fmla="*/ f58 f16 1"/>
              </a:gdLst>
              <a:ahLst/>
              <a:cxnLst>
                <a:cxn ang="3cd4">
                  <a:pos x="hc" y="t"/>
                </a:cxn>
                <a:cxn ang="0">
                  <a:pos x="r" y="vc"/>
                </a:cxn>
                <a:cxn ang="cd4">
                  <a:pos x="hc" y="b"/>
                </a:cxn>
                <a:cxn ang="cd2">
                  <a:pos x="l" y="vc"/>
                </a:cxn>
                <a:cxn ang="f36">
                  <a:pos x="f63" y="f64"/>
                </a:cxn>
                <a:cxn ang="f36">
                  <a:pos x="f65" y="f66"/>
                </a:cxn>
                <a:cxn ang="f36">
                  <a:pos x="f67" y="f68"/>
                </a:cxn>
                <a:cxn ang="f36">
                  <a:pos x="f67" y="f69"/>
                </a:cxn>
                <a:cxn ang="f36">
                  <a:pos x="f70" y="f66"/>
                </a:cxn>
                <a:cxn ang="f36">
                  <a:pos x="f71" y="f64"/>
                </a:cxn>
                <a:cxn ang="f36">
                  <a:pos x="f63" y="f64"/>
                </a:cxn>
              </a:cxnLst>
              <a:rect l="f59" t="f62" r="f60" b="f61"/>
              <a:pathLst>
                <a:path w="33895" h="25049">
                  <a:moveTo>
                    <a:pt x="f8" y="f9"/>
                  </a:moveTo>
                  <a:lnTo>
                    <a:pt x="f10" y="f11"/>
                  </a:lnTo>
                  <a:lnTo>
                    <a:pt x="f12" y="f13"/>
                  </a:lnTo>
                  <a:lnTo>
                    <a:pt x="f12" y="f5"/>
                  </a:lnTo>
                  <a:lnTo>
                    <a:pt x="f14" y="f11"/>
                  </a:ln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083">
              <a:extLst>
                <a:ext uri="{FF2B5EF4-FFF2-40B4-BE49-F238E27FC236}">
                  <a16:creationId xmlns:a16="http://schemas.microsoft.com/office/drawing/2014/main" id="{950EC7B9-DA84-3AA6-3761-2FC829E25E55}"/>
                </a:ext>
              </a:extLst>
            </p:cNvPr>
            <p:cNvSpPr/>
            <p:nvPr/>
          </p:nvSpPr>
          <p:spPr>
            <a:xfrm>
              <a:off x="8184940" y="5587148"/>
              <a:ext cx="13972" cy="36301"/>
            </a:xfrm>
            <a:custGeom>
              <a:avLst/>
              <a:gdLst>
                <a:gd name="f0" fmla="val 10800000"/>
                <a:gd name="f1" fmla="val 5400000"/>
                <a:gd name="f2" fmla="val 180"/>
                <a:gd name="f3" fmla="val w"/>
                <a:gd name="f4" fmla="val h"/>
                <a:gd name="f5" fmla="val 0"/>
                <a:gd name="f6" fmla="val 14738"/>
                <a:gd name="f7" fmla="val 36302"/>
                <a:gd name="f8" fmla="val 7368"/>
                <a:gd name="f9" fmla="val 3298"/>
                <a:gd name="f10" fmla="val 11442"/>
                <a:gd name="f11" fmla="val 7369"/>
                <a:gd name="f12" fmla="val 3296"/>
                <a:gd name="f13" fmla="+- 0 0 -90"/>
                <a:gd name="f14" fmla="*/ f3 1 14738"/>
                <a:gd name="f15" fmla="*/ f4 1 36302"/>
                <a:gd name="f16" fmla="val f5"/>
                <a:gd name="f17" fmla="val f6"/>
                <a:gd name="f18" fmla="val f7"/>
                <a:gd name="f19" fmla="*/ f13 f0 1"/>
                <a:gd name="f20" fmla="+- f18 0 f16"/>
                <a:gd name="f21" fmla="+- f17 0 f16"/>
                <a:gd name="f22" fmla="*/ f19 1 f2"/>
                <a:gd name="f23" fmla="*/ f21 1 14738"/>
                <a:gd name="f24" fmla="*/ f20 1 36302"/>
                <a:gd name="f25" fmla="*/ 0 f21 1"/>
                <a:gd name="f26" fmla="*/ 7368 f20 1"/>
                <a:gd name="f27" fmla="*/ 36302 f20 1"/>
                <a:gd name="f28" fmla="*/ 14738 f21 1"/>
                <a:gd name="f29" fmla="*/ 7369 f21 1"/>
                <a:gd name="f30" fmla="*/ 0 f20 1"/>
                <a:gd name="f31" fmla="+- f22 0 f1"/>
                <a:gd name="f32" fmla="*/ f25 1 14738"/>
                <a:gd name="f33" fmla="*/ f26 1 36302"/>
                <a:gd name="f34" fmla="*/ f27 1 36302"/>
                <a:gd name="f35" fmla="*/ f28 1 14738"/>
                <a:gd name="f36" fmla="*/ f29 1 14738"/>
                <a:gd name="f37" fmla="*/ f30 1 36302"/>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5" y="f53"/>
                </a:cxn>
                <a:cxn ang="f31">
                  <a:pos x="f56" y="f57"/>
                </a:cxn>
                <a:cxn ang="f31">
                  <a:pos x="f52" y="f53"/>
                </a:cxn>
              </a:cxnLst>
              <a:rect l="f48" t="f51" r="f49" b="f50"/>
              <a:pathLst>
                <a:path w="14738" h="36302">
                  <a:moveTo>
                    <a:pt x="f5" y="f8"/>
                  </a:moveTo>
                  <a:lnTo>
                    <a:pt x="f5" y="f7"/>
                  </a:lnTo>
                  <a:lnTo>
                    <a:pt x="f6" y="f7"/>
                  </a:lnTo>
                  <a:lnTo>
                    <a:pt x="f6" y="f8"/>
                  </a:lnTo>
                  <a:cubicBezTo>
                    <a:pt x="f6" y="f9"/>
                    <a:pt x="f10" y="f5"/>
                    <a:pt x="f11" y="f5"/>
                  </a:cubicBezTo>
                  <a:cubicBezTo>
                    <a:pt x="f12"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084">
              <a:extLst>
                <a:ext uri="{FF2B5EF4-FFF2-40B4-BE49-F238E27FC236}">
                  <a16:creationId xmlns:a16="http://schemas.microsoft.com/office/drawing/2014/main" id="{FE1EB1BE-1D16-22C1-3F49-EE17E03FDBC1}"/>
                </a:ext>
              </a:extLst>
            </p:cNvPr>
            <p:cNvSpPr/>
            <p:nvPr/>
          </p:nvSpPr>
          <p:spPr>
            <a:xfrm>
              <a:off x="4492447" y="6592229"/>
              <a:ext cx="2542" cy="261481"/>
            </a:xfrm>
            <a:custGeom>
              <a:avLst/>
              <a:gdLst>
                <a:gd name="f0" fmla="val 10800000"/>
                <a:gd name="f1" fmla="val 5400000"/>
                <a:gd name="f2" fmla="val 180"/>
                <a:gd name="f3" fmla="val w"/>
                <a:gd name="f4" fmla="val h"/>
                <a:gd name="f5" fmla="val 0"/>
                <a:gd name="f6" fmla="val 2679"/>
                <a:gd name="f7" fmla="val 261483"/>
                <a:gd name="f8" fmla="val 1608"/>
                <a:gd name="f9" fmla="val 134"/>
                <a:gd name="f10" fmla="val 2680"/>
                <a:gd name="f11" fmla="+- 0 0 -90"/>
                <a:gd name="f12" fmla="*/ f3 1 2679"/>
                <a:gd name="f13" fmla="*/ f4 1 261483"/>
                <a:gd name="f14" fmla="val f5"/>
                <a:gd name="f15" fmla="val f6"/>
                <a:gd name="f16" fmla="val f7"/>
                <a:gd name="f17" fmla="*/ f11 f0 1"/>
                <a:gd name="f18" fmla="+- f16 0 f14"/>
                <a:gd name="f19" fmla="+- f15 0 f14"/>
                <a:gd name="f20" fmla="*/ f17 1 f2"/>
                <a:gd name="f21" fmla="*/ f19 1 2679"/>
                <a:gd name="f22" fmla="*/ f18 1 261483"/>
                <a:gd name="f23" fmla="*/ 1608 f19 1"/>
                <a:gd name="f24" fmla="*/ 134 f18 1"/>
                <a:gd name="f25" fmla="*/ 0 f19 1"/>
                <a:gd name="f26" fmla="*/ 261483 f18 1"/>
                <a:gd name="f27" fmla="*/ 2680 f19 1"/>
                <a:gd name="f28" fmla="*/ 0 f18 1"/>
                <a:gd name="f29" fmla="+- f20 0 f1"/>
                <a:gd name="f30" fmla="*/ f23 1 2679"/>
                <a:gd name="f31" fmla="*/ f24 1 261483"/>
                <a:gd name="f32" fmla="*/ f25 1 2679"/>
                <a:gd name="f33" fmla="*/ f26 1 261483"/>
                <a:gd name="f34" fmla="*/ f27 1 2679"/>
                <a:gd name="f35" fmla="*/ f28 1 261483"/>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5"/>
                </a:cxn>
              </a:cxnLst>
              <a:rect l="f46" t="f49" r="f47" b="f48"/>
              <a:pathLst>
                <a:path w="2679" h="261483">
                  <a:moveTo>
                    <a:pt x="f8" y="f9"/>
                  </a:moveTo>
                  <a:lnTo>
                    <a:pt x="f5" y="f9"/>
                  </a:lnTo>
                  <a:lnTo>
                    <a:pt x="f5" y="f7"/>
                  </a:lnTo>
                  <a:lnTo>
                    <a:pt x="f10" y="f7"/>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085">
              <a:extLst>
                <a:ext uri="{FF2B5EF4-FFF2-40B4-BE49-F238E27FC236}">
                  <a16:creationId xmlns:a16="http://schemas.microsoft.com/office/drawing/2014/main" id="{6BEB00A8-CA7F-2081-A87F-EF4012B9B1E3}"/>
                </a:ext>
              </a:extLst>
            </p:cNvPr>
            <p:cNvSpPr/>
            <p:nvPr/>
          </p:nvSpPr>
          <p:spPr>
            <a:xfrm>
              <a:off x="4493846" y="6575084"/>
              <a:ext cx="68708" cy="17547"/>
            </a:xfrm>
            <a:custGeom>
              <a:avLst/>
              <a:gdLst>
                <a:gd name="f0" fmla="val 10800000"/>
                <a:gd name="f1" fmla="val 5400000"/>
                <a:gd name="f2" fmla="val 180"/>
                <a:gd name="f3" fmla="val w"/>
                <a:gd name="f4" fmla="val h"/>
                <a:gd name="f5" fmla="val 0"/>
                <a:gd name="f6" fmla="val 72481"/>
                <a:gd name="f7" fmla="val 17548"/>
                <a:gd name="f8" fmla="val 70070"/>
                <a:gd name="f9" fmla="val 12994"/>
                <a:gd name="f10" fmla="val 69534"/>
                <a:gd name="f11" fmla="val 12766"/>
                <a:gd name="f12" fmla="val 69038"/>
                <a:gd name="f13" fmla="val 12445"/>
                <a:gd name="f14" fmla="val 68596"/>
                <a:gd name="f15" fmla="val 12056"/>
                <a:gd name="f16" fmla="val 67927"/>
                <a:gd name="f17" fmla="val 11118"/>
                <a:gd name="f18" fmla="val 67538"/>
                <a:gd name="f19" fmla="val 10730"/>
                <a:gd name="f20" fmla="val 67217"/>
                <a:gd name="f21" fmla="val 10274"/>
                <a:gd name="f22" fmla="val 66989"/>
                <a:gd name="f23" fmla="val 9779"/>
                <a:gd name="f24" fmla="val 8975"/>
                <a:gd name="f25" fmla="val 8573"/>
                <a:gd name="f26" fmla="val 66935"/>
                <a:gd name="f27" fmla="val 8078"/>
                <a:gd name="f28" fmla="val 7595"/>
                <a:gd name="f29" fmla="val 7100"/>
                <a:gd name="f30" fmla="val 2813"/>
                <a:gd name="f31" fmla="val 4073"/>
                <a:gd name="f32" fmla="val 7369"/>
                <a:gd name="f33" fmla="val 6108"/>
                <a:gd name="f34" fmla="val 10181"/>
                <a:gd name="f35" fmla="val 14253"/>
                <a:gd name="f36" fmla="val 1340"/>
                <a:gd name="f37" fmla="val 72482"/>
                <a:gd name="f38" fmla="val 14601"/>
                <a:gd name="f39" fmla="val 71008"/>
                <a:gd name="f40" fmla="+- 0 0 -90"/>
                <a:gd name="f41" fmla="*/ f3 1 72481"/>
                <a:gd name="f42" fmla="*/ f4 1 17548"/>
                <a:gd name="f43" fmla="val f5"/>
                <a:gd name="f44" fmla="val f6"/>
                <a:gd name="f45" fmla="val f7"/>
                <a:gd name="f46" fmla="*/ f40 f0 1"/>
                <a:gd name="f47" fmla="+- f45 0 f43"/>
                <a:gd name="f48" fmla="+- f44 0 f43"/>
                <a:gd name="f49" fmla="*/ f46 1 f2"/>
                <a:gd name="f50" fmla="*/ f48 1 72481"/>
                <a:gd name="f51" fmla="*/ f47 1 17548"/>
                <a:gd name="f52" fmla="*/ 70070 f48 1"/>
                <a:gd name="f53" fmla="*/ 12994 f47 1"/>
                <a:gd name="f54" fmla="*/ 68596 f48 1"/>
                <a:gd name="f55" fmla="*/ 12056 f47 1"/>
                <a:gd name="f56" fmla="*/ 67927 f48 1"/>
                <a:gd name="f57" fmla="*/ 11118 f47 1"/>
                <a:gd name="f58" fmla="*/ 66989 f48 1"/>
                <a:gd name="f59" fmla="*/ 9779 f47 1"/>
                <a:gd name="f60" fmla="*/ 8573 f47 1"/>
                <a:gd name="f61" fmla="*/ 7100 f47 1"/>
                <a:gd name="f62" fmla="*/ 0 f47 1"/>
                <a:gd name="f63" fmla="*/ 0 f48 1"/>
                <a:gd name="f64" fmla="*/ 2813 f47 1"/>
                <a:gd name="f65" fmla="*/ 7369 f48 1"/>
                <a:gd name="f66" fmla="*/ 10181 f47 1"/>
                <a:gd name="f67" fmla="*/ 17548 f47 1"/>
                <a:gd name="f68" fmla="*/ 1340 f48 1"/>
                <a:gd name="f69" fmla="*/ 72482 f48 1"/>
                <a:gd name="f70" fmla="*/ 14601 f47 1"/>
                <a:gd name="f71" fmla="*/ 71008 f48 1"/>
                <a:gd name="f72" fmla="+- f49 0 f1"/>
                <a:gd name="f73" fmla="*/ f52 1 72481"/>
                <a:gd name="f74" fmla="*/ f53 1 17548"/>
                <a:gd name="f75" fmla="*/ f54 1 72481"/>
                <a:gd name="f76" fmla="*/ f55 1 17548"/>
                <a:gd name="f77" fmla="*/ f56 1 72481"/>
                <a:gd name="f78" fmla="*/ f57 1 17548"/>
                <a:gd name="f79" fmla="*/ f58 1 72481"/>
                <a:gd name="f80" fmla="*/ f59 1 17548"/>
                <a:gd name="f81" fmla="*/ f60 1 17548"/>
                <a:gd name="f82" fmla="*/ f61 1 17548"/>
                <a:gd name="f83" fmla="*/ f62 1 17548"/>
                <a:gd name="f84" fmla="*/ f63 1 72481"/>
                <a:gd name="f85" fmla="*/ f64 1 17548"/>
                <a:gd name="f86" fmla="*/ f65 1 72481"/>
                <a:gd name="f87" fmla="*/ f66 1 17548"/>
                <a:gd name="f88" fmla="*/ f67 1 17548"/>
                <a:gd name="f89" fmla="*/ f68 1 72481"/>
                <a:gd name="f90" fmla="*/ f69 1 72481"/>
                <a:gd name="f91" fmla="*/ f70 1 17548"/>
                <a:gd name="f92" fmla="*/ f71 1 72481"/>
                <a:gd name="f93" fmla="*/ f43 1 f50"/>
                <a:gd name="f94" fmla="*/ f44 1 f50"/>
                <a:gd name="f95" fmla="*/ f43 1 f51"/>
                <a:gd name="f96" fmla="*/ f45 1 f51"/>
                <a:gd name="f97" fmla="*/ f73 1 f50"/>
                <a:gd name="f98" fmla="*/ f74 1 f51"/>
                <a:gd name="f99" fmla="*/ f75 1 f50"/>
                <a:gd name="f100" fmla="*/ f76 1 f51"/>
                <a:gd name="f101" fmla="*/ f77 1 f50"/>
                <a:gd name="f102" fmla="*/ f78 1 f51"/>
                <a:gd name="f103" fmla="*/ f79 1 f50"/>
                <a:gd name="f104" fmla="*/ f80 1 f51"/>
                <a:gd name="f105" fmla="*/ f81 1 f51"/>
                <a:gd name="f106" fmla="*/ f82 1 f51"/>
                <a:gd name="f107" fmla="*/ f83 1 f51"/>
                <a:gd name="f108" fmla="*/ f84 1 f50"/>
                <a:gd name="f109" fmla="*/ f85 1 f51"/>
                <a:gd name="f110" fmla="*/ f86 1 f50"/>
                <a:gd name="f111" fmla="*/ f87 1 f51"/>
                <a:gd name="f112" fmla="*/ f88 1 f51"/>
                <a:gd name="f113" fmla="*/ f89 1 f50"/>
                <a:gd name="f114" fmla="*/ f90 1 f50"/>
                <a:gd name="f115" fmla="*/ f91 1 f51"/>
                <a:gd name="f116" fmla="*/ f92 1 f50"/>
                <a:gd name="f117" fmla="*/ f93 f41 1"/>
                <a:gd name="f118" fmla="*/ f94 f41 1"/>
                <a:gd name="f119" fmla="*/ f96 f42 1"/>
                <a:gd name="f120" fmla="*/ f95 f42 1"/>
                <a:gd name="f121" fmla="*/ f97 f41 1"/>
                <a:gd name="f122" fmla="*/ f98 f42 1"/>
                <a:gd name="f123" fmla="*/ f99 f41 1"/>
                <a:gd name="f124" fmla="*/ f100 f42 1"/>
                <a:gd name="f125" fmla="*/ f101 f41 1"/>
                <a:gd name="f126" fmla="*/ f102 f42 1"/>
                <a:gd name="f127" fmla="*/ f103 f41 1"/>
                <a:gd name="f128" fmla="*/ f104 f42 1"/>
                <a:gd name="f129" fmla="*/ f105 f42 1"/>
                <a:gd name="f130" fmla="*/ f106 f42 1"/>
                <a:gd name="f131" fmla="*/ f107 f42 1"/>
                <a:gd name="f132" fmla="*/ f108 f41 1"/>
                <a:gd name="f133" fmla="*/ f109 f42 1"/>
                <a:gd name="f134" fmla="*/ f110 f41 1"/>
                <a:gd name="f135" fmla="*/ f111 f42 1"/>
                <a:gd name="f136" fmla="*/ f112 f42 1"/>
                <a:gd name="f137" fmla="*/ f113 f41 1"/>
                <a:gd name="f138" fmla="*/ f114 f41 1"/>
                <a:gd name="f139" fmla="*/ f115 f42 1"/>
                <a:gd name="f140" fmla="*/ f116 f41 1"/>
              </a:gdLst>
              <a:ahLst/>
              <a:cxnLst>
                <a:cxn ang="3cd4">
                  <a:pos x="hc" y="t"/>
                </a:cxn>
                <a:cxn ang="0">
                  <a:pos x="r" y="vc"/>
                </a:cxn>
                <a:cxn ang="cd4">
                  <a:pos x="hc" y="b"/>
                </a:cxn>
                <a:cxn ang="cd2">
                  <a:pos x="l" y="vc"/>
                </a:cxn>
                <a:cxn ang="f72">
                  <a:pos x="f121" y="f122"/>
                </a:cxn>
                <a:cxn ang="f72">
                  <a:pos x="f123" y="f124"/>
                </a:cxn>
                <a:cxn ang="f72">
                  <a:pos x="f125" y="f126"/>
                </a:cxn>
                <a:cxn ang="f72">
                  <a:pos x="f127" y="f128"/>
                </a:cxn>
                <a:cxn ang="f72">
                  <a:pos x="f127" y="f129"/>
                </a:cxn>
                <a:cxn ang="f72">
                  <a:pos x="f127" y="f130"/>
                </a:cxn>
                <a:cxn ang="f72">
                  <a:pos x="f127" y="f130"/>
                </a:cxn>
                <a:cxn ang="f72">
                  <a:pos x="f127" y="f131"/>
                </a:cxn>
                <a:cxn ang="f72">
                  <a:pos x="f132" y="f133"/>
                </a:cxn>
                <a:cxn ang="f72">
                  <a:pos x="f132" y="f133"/>
                </a:cxn>
                <a:cxn ang="f72">
                  <a:pos x="f134" y="f135"/>
                </a:cxn>
                <a:cxn ang="f72">
                  <a:pos x="f132" y="f136"/>
                </a:cxn>
                <a:cxn ang="f72">
                  <a:pos x="f137" y="f136"/>
                </a:cxn>
                <a:cxn ang="f72">
                  <a:pos x="f138" y="f139"/>
                </a:cxn>
                <a:cxn ang="f72">
                  <a:pos x="f138" y="f139"/>
                </a:cxn>
                <a:cxn ang="f72">
                  <a:pos x="f140" y="f139"/>
                </a:cxn>
              </a:cxnLst>
              <a:rect l="f117" t="f120" r="f118" b="f119"/>
              <a:pathLst>
                <a:path w="72481" h="17548">
                  <a:moveTo>
                    <a:pt x="f8" y="f9"/>
                  </a:moveTo>
                  <a:cubicBezTo>
                    <a:pt x="f10" y="f11"/>
                    <a:pt x="f12" y="f13"/>
                    <a:pt x="f14" y="f15"/>
                  </a:cubicBezTo>
                  <a:lnTo>
                    <a:pt x="f16" y="f17"/>
                  </a:lnTo>
                  <a:cubicBezTo>
                    <a:pt x="f18" y="f19"/>
                    <a:pt x="f20" y="f21"/>
                    <a:pt x="f22" y="f23"/>
                  </a:cubicBezTo>
                  <a:cubicBezTo>
                    <a:pt x="f22" y="f23"/>
                    <a:pt x="f22" y="f24"/>
                    <a:pt x="f22" y="f25"/>
                  </a:cubicBezTo>
                  <a:cubicBezTo>
                    <a:pt x="f26" y="f27"/>
                    <a:pt x="f26" y="f28"/>
                    <a:pt x="f22" y="f29"/>
                  </a:cubicBezTo>
                  <a:lnTo>
                    <a:pt x="f22" y="f29"/>
                  </a:lnTo>
                  <a:lnTo>
                    <a:pt x="f22" y="f5"/>
                  </a:lnTo>
                  <a:lnTo>
                    <a:pt x="f5" y="f30"/>
                  </a:lnTo>
                  <a:lnTo>
                    <a:pt x="f5" y="f30"/>
                  </a:lnTo>
                  <a:cubicBezTo>
                    <a:pt x="f31" y="f30"/>
                    <a:pt x="f32" y="f33"/>
                    <a:pt x="f32" y="f34"/>
                  </a:cubicBezTo>
                  <a:cubicBezTo>
                    <a:pt x="f32" y="f35"/>
                    <a:pt x="f31" y="f7"/>
                    <a:pt x="f5" y="f7"/>
                  </a:cubicBezTo>
                  <a:lnTo>
                    <a:pt x="f36" y="f7"/>
                  </a:lnTo>
                  <a:lnTo>
                    <a:pt x="f37" y="f38"/>
                  </a:lnTo>
                  <a:lnTo>
                    <a:pt x="f37" y="f38"/>
                  </a:lnTo>
                  <a:lnTo>
                    <a:pt x="f39"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086">
              <a:extLst>
                <a:ext uri="{FF2B5EF4-FFF2-40B4-BE49-F238E27FC236}">
                  <a16:creationId xmlns:a16="http://schemas.microsoft.com/office/drawing/2014/main" id="{DFA52D59-4844-C9E2-9757-636277507942}"/>
                </a:ext>
              </a:extLst>
            </p:cNvPr>
            <p:cNvSpPr/>
            <p:nvPr/>
          </p:nvSpPr>
          <p:spPr>
            <a:xfrm>
              <a:off x="6365174" y="6580571"/>
              <a:ext cx="90671" cy="2542"/>
            </a:xfrm>
            <a:custGeom>
              <a:avLst/>
              <a:gdLst>
                <a:gd name="f0" fmla="val 10800000"/>
                <a:gd name="f1" fmla="val 5400000"/>
                <a:gd name="f2" fmla="val 180"/>
                <a:gd name="f3" fmla="val w"/>
                <a:gd name="f4" fmla="val h"/>
                <a:gd name="f5" fmla="val 0"/>
                <a:gd name="f6" fmla="val 95659"/>
                <a:gd name="f7" fmla="val 2545"/>
                <a:gd name="f8" fmla="val 1340"/>
                <a:gd name="f9" fmla="val 67"/>
                <a:gd name="f10" fmla="val 1742"/>
                <a:gd name="f11" fmla="val 2143"/>
                <a:gd name="f12" fmla="val 95660"/>
                <a:gd name="f13" fmla="+- 0 0 -90"/>
                <a:gd name="f14" fmla="*/ f3 1 95659"/>
                <a:gd name="f15" fmla="*/ f4 1 2545"/>
                <a:gd name="f16" fmla="val f5"/>
                <a:gd name="f17" fmla="val f6"/>
                <a:gd name="f18" fmla="val f7"/>
                <a:gd name="f19" fmla="*/ f13 f0 1"/>
                <a:gd name="f20" fmla="+- f18 0 f16"/>
                <a:gd name="f21" fmla="+- f17 0 f16"/>
                <a:gd name="f22" fmla="*/ f19 1 f2"/>
                <a:gd name="f23" fmla="*/ f21 1 95659"/>
                <a:gd name="f24" fmla="*/ f20 1 2545"/>
                <a:gd name="f25" fmla="*/ 0 f21 1"/>
                <a:gd name="f26" fmla="*/ 0 f20 1"/>
                <a:gd name="f27" fmla="*/ 1340 f20 1"/>
                <a:gd name="f28" fmla="*/ 2545 f20 1"/>
                <a:gd name="f29" fmla="*/ 95660 f21 1"/>
                <a:gd name="f30" fmla="+- f22 0 f1"/>
                <a:gd name="f31" fmla="*/ f25 1 95659"/>
                <a:gd name="f32" fmla="*/ f26 1 2545"/>
                <a:gd name="f33" fmla="*/ f27 1 2545"/>
                <a:gd name="f34" fmla="*/ f28 1 2545"/>
                <a:gd name="f35" fmla="*/ f29 1 95659"/>
                <a:gd name="f36" fmla="*/ f16 1 f23"/>
                <a:gd name="f37" fmla="*/ f17 1 f23"/>
                <a:gd name="f38" fmla="*/ f16 1 f24"/>
                <a:gd name="f39" fmla="*/ f18 1 f24"/>
                <a:gd name="f40" fmla="*/ f31 1 f23"/>
                <a:gd name="f41" fmla="*/ f32 1 f24"/>
                <a:gd name="f42" fmla="*/ f33 1 f24"/>
                <a:gd name="f43" fmla="*/ f34 1 f24"/>
                <a:gd name="f44" fmla="*/ f35 1 f23"/>
                <a:gd name="f45" fmla="*/ f36 f14 1"/>
                <a:gd name="f46" fmla="*/ f37 f14 1"/>
                <a:gd name="f47" fmla="*/ f39 f15 1"/>
                <a:gd name="f48" fmla="*/ f38 f15 1"/>
                <a:gd name="f49" fmla="*/ f40 f14 1"/>
                <a:gd name="f50" fmla="*/ f41 f15 1"/>
                <a:gd name="f51" fmla="*/ f42 f15 1"/>
                <a:gd name="f52" fmla="*/ f43 f15 1"/>
                <a:gd name="f53" fmla="*/ f44 f14 1"/>
              </a:gdLst>
              <a:ahLst/>
              <a:cxnLst>
                <a:cxn ang="3cd4">
                  <a:pos x="hc" y="t"/>
                </a:cxn>
                <a:cxn ang="0">
                  <a:pos x="r" y="vc"/>
                </a:cxn>
                <a:cxn ang="cd4">
                  <a:pos x="hc" y="b"/>
                </a:cxn>
                <a:cxn ang="cd2">
                  <a:pos x="l" y="vc"/>
                </a:cxn>
                <a:cxn ang="f30">
                  <a:pos x="f49" y="f50"/>
                </a:cxn>
                <a:cxn ang="f30">
                  <a:pos x="f49" y="f50"/>
                </a:cxn>
                <a:cxn ang="f30">
                  <a:pos x="f49" y="f51"/>
                </a:cxn>
                <a:cxn ang="f30">
                  <a:pos x="f49" y="f52"/>
                </a:cxn>
                <a:cxn ang="f30">
                  <a:pos x="f53" y="f52"/>
                </a:cxn>
                <a:cxn ang="f30">
                  <a:pos x="f53" y="f50"/>
                </a:cxn>
              </a:cxnLst>
              <a:rect l="f45" t="f48" r="f46" b="f47"/>
              <a:pathLst>
                <a:path w="95659" h="2545">
                  <a:moveTo>
                    <a:pt x="f5" y="f5"/>
                  </a:moveTo>
                  <a:lnTo>
                    <a:pt x="f5" y="f5"/>
                  </a:lnTo>
                  <a:lnTo>
                    <a:pt x="f5" y="f8"/>
                  </a:lnTo>
                  <a:cubicBezTo>
                    <a:pt x="f9" y="f10"/>
                    <a:pt x="f9" y="f11"/>
                    <a:pt x="f5" y="f7"/>
                  </a:cubicBezTo>
                  <a:lnTo>
                    <a:pt x="f12" y="f7"/>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087">
              <a:extLst>
                <a:ext uri="{FF2B5EF4-FFF2-40B4-BE49-F238E27FC236}">
                  <a16:creationId xmlns:a16="http://schemas.microsoft.com/office/drawing/2014/main" id="{0C7C7EF6-3705-617B-7B93-B860AA3E2EC3}"/>
                </a:ext>
              </a:extLst>
            </p:cNvPr>
            <p:cNvSpPr/>
            <p:nvPr/>
          </p:nvSpPr>
          <p:spPr>
            <a:xfrm>
              <a:off x="8033680" y="5589562"/>
              <a:ext cx="45" cy="1069"/>
            </a:xfrm>
            <a:custGeom>
              <a:avLst/>
              <a:gdLst>
                <a:gd name="f0" fmla="val 10800000"/>
                <a:gd name="f1" fmla="val 5400000"/>
                <a:gd name="f2" fmla="val 180"/>
                <a:gd name="f3" fmla="val w"/>
                <a:gd name="f4" fmla="val h"/>
                <a:gd name="f5" fmla="val 0"/>
                <a:gd name="f6" fmla="val 50"/>
                <a:gd name="f7" fmla="val 1071"/>
                <a:gd name="f8" fmla="val 67"/>
                <a:gd name="f9" fmla="val 354"/>
                <a:gd name="f10" fmla="val 718"/>
                <a:gd name="f11" fmla="val 1072"/>
                <a:gd name="f12" fmla="val 134"/>
                <a:gd name="f13" fmla="+- 0 0 -90"/>
                <a:gd name="f14" fmla="*/ f3 1 50"/>
                <a:gd name="f15" fmla="*/ f4 1 1071"/>
                <a:gd name="f16" fmla="val f5"/>
                <a:gd name="f17" fmla="val f6"/>
                <a:gd name="f18" fmla="val f7"/>
                <a:gd name="f19" fmla="*/ f13 f0 1"/>
                <a:gd name="f20" fmla="+- f18 0 f16"/>
                <a:gd name="f21" fmla="+- f17 0 f16"/>
                <a:gd name="f22" fmla="*/ f19 1 f2"/>
                <a:gd name="f23" fmla="*/ f21 1 50"/>
                <a:gd name="f24" fmla="*/ f20 1 1071"/>
                <a:gd name="f25" fmla="*/ 0 f21 1"/>
                <a:gd name="f26" fmla="*/ 0 f20 1"/>
                <a:gd name="f27" fmla="*/ 1072 f20 1"/>
                <a:gd name="f28" fmla="*/ 134 f20 1"/>
                <a:gd name="f29" fmla="+- f22 0 f1"/>
                <a:gd name="f30" fmla="*/ f25 1 50"/>
                <a:gd name="f31" fmla="*/ f26 1 1071"/>
                <a:gd name="f32" fmla="*/ f27 1 1071"/>
                <a:gd name="f33" fmla="*/ f28 1 1071"/>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50" h="1071">
                  <a:moveTo>
                    <a:pt x="f5" y="f5"/>
                  </a:moveTo>
                  <a:cubicBezTo>
                    <a:pt x="f8" y="f9"/>
                    <a:pt x="f8" y="f10"/>
                    <a:pt x="f5" y="f11"/>
                  </a:cubicBez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088">
              <a:extLst>
                <a:ext uri="{FF2B5EF4-FFF2-40B4-BE49-F238E27FC236}">
                  <a16:creationId xmlns:a16="http://schemas.microsoft.com/office/drawing/2014/main" id="{DB51C760-7980-8B47-BF94-E46F58850413}"/>
                </a:ext>
              </a:extLst>
            </p:cNvPr>
            <p:cNvSpPr/>
            <p:nvPr/>
          </p:nvSpPr>
          <p:spPr>
            <a:xfrm>
              <a:off x="7985930" y="5587953"/>
              <a:ext cx="38990" cy="35497"/>
            </a:xfrm>
            <a:custGeom>
              <a:avLst/>
              <a:gdLst>
                <a:gd name="f0" fmla="val 10800000"/>
                <a:gd name="f1" fmla="val 5400000"/>
                <a:gd name="f2" fmla="val 180"/>
                <a:gd name="f3" fmla="val w"/>
                <a:gd name="f4" fmla="val h"/>
                <a:gd name="f5" fmla="val 0"/>
                <a:gd name="f6" fmla="val 41131"/>
                <a:gd name="f7" fmla="val 35498"/>
                <a:gd name="f8" fmla="val 22776"/>
                <a:gd name="f9" fmla="val 37648"/>
                <a:gd name="f10" fmla="val 22103"/>
                <a:gd name="f11" fmla="val 6028"/>
                <a:gd name="f12" fmla="val 37675"/>
                <a:gd name="f13" fmla="val 3549"/>
                <a:gd name="f14" fmla="val 39001"/>
                <a:gd name="f15" fmla="val 1263"/>
                <a:gd name="f16" fmla="val 40193"/>
                <a:gd name="f17" fmla="val 34561"/>
                <a:gd name="f18" fmla="val 22508"/>
                <a:gd name="f19" fmla="+- 0 0 -90"/>
                <a:gd name="f20" fmla="*/ f3 1 41131"/>
                <a:gd name="f21" fmla="*/ f4 1 35498"/>
                <a:gd name="f22" fmla="val f5"/>
                <a:gd name="f23" fmla="val f6"/>
                <a:gd name="f24" fmla="val f7"/>
                <a:gd name="f25" fmla="*/ f19 f0 1"/>
                <a:gd name="f26" fmla="+- f24 0 f22"/>
                <a:gd name="f27" fmla="+- f23 0 f22"/>
                <a:gd name="f28" fmla="*/ f25 1 f2"/>
                <a:gd name="f29" fmla="*/ f27 1 41131"/>
                <a:gd name="f30" fmla="*/ f26 1 35498"/>
                <a:gd name="f31" fmla="*/ 22776 f27 1"/>
                <a:gd name="f32" fmla="*/ 35498 f26 1"/>
                <a:gd name="f33" fmla="*/ 37648 f27 1"/>
                <a:gd name="f34" fmla="*/ 22103 f26 1"/>
                <a:gd name="f35" fmla="*/ 6028 f26 1"/>
                <a:gd name="f36" fmla="*/ 41131 f27 1"/>
                <a:gd name="f37" fmla="*/ 0 f26 1"/>
                <a:gd name="f38" fmla="*/ 40193 f27 1"/>
                <a:gd name="f39" fmla="*/ 0 f27 1"/>
                <a:gd name="f40" fmla="*/ 34561 f26 1"/>
                <a:gd name="f41" fmla="*/ 22508 f27 1"/>
                <a:gd name="f42" fmla="+- f28 0 f1"/>
                <a:gd name="f43" fmla="*/ f31 1 41131"/>
                <a:gd name="f44" fmla="*/ f32 1 35498"/>
                <a:gd name="f45" fmla="*/ f33 1 41131"/>
                <a:gd name="f46" fmla="*/ f34 1 35498"/>
                <a:gd name="f47" fmla="*/ f35 1 35498"/>
                <a:gd name="f48" fmla="*/ f36 1 41131"/>
                <a:gd name="f49" fmla="*/ f37 1 35498"/>
                <a:gd name="f50" fmla="*/ f38 1 41131"/>
                <a:gd name="f51" fmla="*/ f39 1 41131"/>
                <a:gd name="f52" fmla="*/ f40 1 35498"/>
                <a:gd name="f53" fmla="*/ f41 1 41131"/>
                <a:gd name="f54" fmla="*/ f22 1 f29"/>
                <a:gd name="f55" fmla="*/ f23 1 f29"/>
                <a:gd name="f56" fmla="*/ f22 1 f30"/>
                <a:gd name="f57" fmla="*/ f24 1 f30"/>
                <a:gd name="f58" fmla="*/ f43 1 f29"/>
                <a:gd name="f59" fmla="*/ f44 1 f30"/>
                <a:gd name="f60" fmla="*/ f45 1 f29"/>
                <a:gd name="f61" fmla="*/ f46 1 f30"/>
                <a:gd name="f62" fmla="*/ f47 1 f30"/>
                <a:gd name="f63" fmla="*/ f48 1 f29"/>
                <a:gd name="f64" fmla="*/ f49 1 f30"/>
                <a:gd name="f65" fmla="*/ f50 1 f29"/>
                <a:gd name="f66" fmla="*/ f51 1 f29"/>
                <a:gd name="f67" fmla="*/ f52 1 f30"/>
                <a:gd name="f68" fmla="*/ f53 1 f29"/>
                <a:gd name="f69" fmla="*/ f54 f20 1"/>
                <a:gd name="f70" fmla="*/ f55 f20 1"/>
                <a:gd name="f71" fmla="*/ f57 f21 1"/>
                <a:gd name="f72" fmla="*/ f56 f21 1"/>
                <a:gd name="f73" fmla="*/ f58 f20 1"/>
                <a:gd name="f74" fmla="*/ f59 f21 1"/>
                <a:gd name="f75" fmla="*/ f60 f20 1"/>
                <a:gd name="f76" fmla="*/ f61 f21 1"/>
                <a:gd name="f77" fmla="*/ f62 f21 1"/>
                <a:gd name="f78" fmla="*/ f63 f20 1"/>
                <a:gd name="f79" fmla="*/ f64 f21 1"/>
                <a:gd name="f80" fmla="*/ f65 f20 1"/>
                <a:gd name="f81" fmla="*/ f66 f20 1"/>
                <a:gd name="f82" fmla="*/ f67 f21 1"/>
                <a:gd name="f83" fmla="*/ f68 f20 1"/>
              </a:gdLst>
              <a:ahLst/>
              <a:cxnLst>
                <a:cxn ang="3cd4">
                  <a:pos x="hc" y="t"/>
                </a:cxn>
                <a:cxn ang="0">
                  <a:pos x="r" y="vc"/>
                </a:cxn>
                <a:cxn ang="cd4">
                  <a:pos x="hc" y="b"/>
                </a:cxn>
                <a:cxn ang="cd2">
                  <a:pos x="l" y="vc"/>
                </a:cxn>
                <a:cxn ang="f42">
                  <a:pos x="f73" y="f74"/>
                </a:cxn>
                <a:cxn ang="f42">
                  <a:pos x="f75" y="f76"/>
                </a:cxn>
                <a:cxn ang="f42">
                  <a:pos x="f75" y="f77"/>
                </a:cxn>
                <a:cxn ang="f42">
                  <a:pos x="f78" y="f79"/>
                </a:cxn>
                <a:cxn ang="f42">
                  <a:pos x="f80" y="f79"/>
                </a:cxn>
                <a:cxn ang="f42">
                  <a:pos x="f81" y="f82"/>
                </a:cxn>
                <a:cxn ang="f42">
                  <a:pos x="f83" y="f82"/>
                </a:cxn>
              </a:cxnLst>
              <a:rect l="f69" t="f72" r="f70" b="f71"/>
              <a:pathLst>
                <a:path w="41131" h="35498">
                  <a:moveTo>
                    <a:pt x="f8" y="f7"/>
                  </a:moveTo>
                  <a:lnTo>
                    <a:pt x="f9" y="f10"/>
                  </a:lnTo>
                  <a:lnTo>
                    <a:pt x="f9" y="f11"/>
                  </a:lnTo>
                  <a:cubicBezTo>
                    <a:pt x="f12" y="f13"/>
                    <a:pt x="f14" y="f15"/>
                    <a:pt x="f6" y="f5"/>
                  </a:cubicBezTo>
                  <a:lnTo>
                    <a:pt x="f16" y="f5"/>
                  </a:lnTo>
                  <a:lnTo>
                    <a:pt x="f5" y="f17"/>
                  </a:lnTo>
                  <a:lnTo>
                    <a:pt x="f18"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089">
              <a:extLst>
                <a:ext uri="{FF2B5EF4-FFF2-40B4-BE49-F238E27FC236}">
                  <a16:creationId xmlns:a16="http://schemas.microsoft.com/office/drawing/2014/main" id="{8406C9FB-7F39-A5C5-5C6D-B4D2D156AA0B}"/>
                </a:ext>
              </a:extLst>
            </p:cNvPr>
            <p:cNvSpPr/>
            <p:nvPr/>
          </p:nvSpPr>
          <p:spPr>
            <a:xfrm>
              <a:off x="7415829" y="5877305"/>
              <a:ext cx="2029" cy="13395"/>
            </a:xfrm>
            <a:custGeom>
              <a:avLst/>
              <a:gdLst>
                <a:gd name="f0" fmla="val 10800000"/>
                <a:gd name="f1" fmla="val 5400000"/>
                <a:gd name="f2" fmla="val 180"/>
                <a:gd name="f3" fmla="val w"/>
                <a:gd name="f4" fmla="val h"/>
                <a:gd name="f5" fmla="val 0"/>
                <a:gd name="f6" fmla="val 2144"/>
                <a:gd name="f7" fmla="val 13395"/>
                <a:gd name="f8" fmla="+- 0 0 -90"/>
                <a:gd name="f9" fmla="*/ f3 1 2144"/>
                <a:gd name="f10" fmla="*/ f4 1 13395"/>
                <a:gd name="f11" fmla="val f5"/>
                <a:gd name="f12" fmla="val f6"/>
                <a:gd name="f13" fmla="val f7"/>
                <a:gd name="f14" fmla="*/ f8 f0 1"/>
                <a:gd name="f15" fmla="+- f13 0 f11"/>
                <a:gd name="f16" fmla="+- f12 0 f11"/>
                <a:gd name="f17" fmla="*/ f14 1 f2"/>
                <a:gd name="f18" fmla="*/ f16 1 2144"/>
                <a:gd name="f19" fmla="*/ f15 1 13395"/>
                <a:gd name="f20" fmla="*/ 0 f16 1"/>
                <a:gd name="f21" fmla="*/ 0 f15 1"/>
                <a:gd name="f22" fmla="*/ 2144 f16 1"/>
                <a:gd name="f23" fmla="+- f17 0 f1"/>
                <a:gd name="f24" fmla="*/ f20 1 2144"/>
                <a:gd name="f25" fmla="*/ f21 1 13395"/>
                <a:gd name="f26" fmla="*/ f22 1 2144"/>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Lst>
              <a:rect l="f34" t="f37" r="f35" b="f36"/>
              <a:pathLst>
                <a:path w="2144" h="13395">
                  <a:moveTo>
                    <a:pt x="f5" y="f5"/>
                  </a:moveTo>
                  <a:lnTo>
                    <a:pt x="f6"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090">
              <a:extLst>
                <a:ext uri="{FF2B5EF4-FFF2-40B4-BE49-F238E27FC236}">
                  <a16:creationId xmlns:a16="http://schemas.microsoft.com/office/drawing/2014/main" id="{91A8D5AD-4D52-D746-0D93-0848375245E5}"/>
                </a:ext>
              </a:extLst>
            </p:cNvPr>
            <p:cNvSpPr/>
            <p:nvPr/>
          </p:nvSpPr>
          <p:spPr>
            <a:xfrm>
              <a:off x="7420282" y="5877434"/>
              <a:ext cx="1901" cy="13395"/>
            </a:xfrm>
            <a:custGeom>
              <a:avLst/>
              <a:gdLst>
                <a:gd name="f0" fmla="val 10800000"/>
                <a:gd name="f1" fmla="val 5400000"/>
                <a:gd name="f2" fmla="val 180"/>
                <a:gd name="f3" fmla="val w"/>
                <a:gd name="f4" fmla="val h"/>
                <a:gd name="f5" fmla="val 0"/>
                <a:gd name="f6" fmla="val 2009"/>
                <a:gd name="f7" fmla="val 13395"/>
                <a:gd name="f8" fmla="+- 0 0 -90"/>
                <a:gd name="f9" fmla="*/ f3 1 2009"/>
                <a:gd name="f10" fmla="*/ f4 1 13395"/>
                <a:gd name="f11" fmla="val f5"/>
                <a:gd name="f12" fmla="val f6"/>
                <a:gd name="f13" fmla="val f7"/>
                <a:gd name="f14" fmla="*/ f8 f0 1"/>
                <a:gd name="f15" fmla="+- f13 0 f11"/>
                <a:gd name="f16" fmla="+- f12 0 f11"/>
                <a:gd name="f17" fmla="*/ f14 1 f2"/>
                <a:gd name="f18" fmla="*/ f16 1 2009"/>
                <a:gd name="f19" fmla="*/ f15 1 13395"/>
                <a:gd name="f20" fmla="*/ 2009 f16 1"/>
                <a:gd name="f21" fmla="*/ 0 f15 1"/>
                <a:gd name="f22" fmla="*/ 0 f16 1"/>
                <a:gd name="f23" fmla="+- f17 0 f1"/>
                <a:gd name="f24" fmla="*/ f20 1 2009"/>
                <a:gd name="f25" fmla="*/ f21 1 13395"/>
                <a:gd name="f26" fmla="*/ f22 1 2009"/>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Lst>
              <a:rect l="f34" t="f37" r="f35" b="f36"/>
              <a:pathLst>
                <a:path w="2009" h="13395">
                  <a:moveTo>
                    <a:pt x="f6"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091">
              <a:extLst>
                <a:ext uri="{FF2B5EF4-FFF2-40B4-BE49-F238E27FC236}">
                  <a16:creationId xmlns:a16="http://schemas.microsoft.com/office/drawing/2014/main" id="{4EAADFBD-9D1E-D83E-57CC-EBF077F506A2}"/>
                </a:ext>
              </a:extLst>
            </p:cNvPr>
            <p:cNvSpPr/>
            <p:nvPr/>
          </p:nvSpPr>
          <p:spPr>
            <a:xfrm>
              <a:off x="7412080" y="5655737"/>
              <a:ext cx="13908" cy="215935"/>
            </a:xfrm>
            <a:custGeom>
              <a:avLst/>
              <a:gdLst>
                <a:gd name="f0" fmla="val 10800000"/>
                <a:gd name="f1" fmla="val 5400000"/>
                <a:gd name="f2" fmla="val 180"/>
                <a:gd name="f3" fmla="val w"/>
                <a:gd name="f4" fmla="val h"/>
                <a:gd name="f5" fmla="val 0"/>
                <a:gd name="f6" fmla="val 14672"/>
                <a:gd name="f7" fmla="val 215938"/>
                <a:gd name="f8" fmla="val 70"/>
                <a:gd name="f9" fmla="val 7368"/>
                <a:gd name="f10" fmla="val 215134"/>
                <a:gd name="f11" fmla="val -158"/>
                <a:gd name="f12" fmla="val 214315"/>
                <a:gd name="f13" fmla="val 177"/>
                <a:gd name="f14" fmla="val 212662"/>
                <a:gd name="f15" fmla="val 1008"/>
                <a:gd name="f16" fmla="val 211250"/>
                <a:gd name="f17" fmla="val 9180"/>
                <a:gd name="f18" fmla="val 197854"/>
                <a:gd name="f19" fmla="val 11860"/>
                <a:gd name="f20" fmla="val 193433"/>
                <a:gd name="f21" fmla="val 14673"/>
                <a:gd name="f22" fmla="val 189013"/>
                <a:gd name="f23" fmla="val 3298"/>
                <a:gd name="f24" fmla="val 11377"/>
                <a:gd name="f25" fmla="val 7304"/>
                <a:gd name="f26" fmla="val 3285"/>
                <a:gd name="f27" fmla="val 74"/>
                <a:gd name="f28" fmla="val 3350"/>
                <a:gd name="f29" fmla="+- 0 0 -90"/>
                <a:gd name="f30" fmla="*/ f3 1 14672"/>
                <a:gd name="f31" fmla="*/ f4 1 215938"/>
                <a:gd name="f32" fmla="val f5"/>
                <a:gd name="f33" fmla="val f6"/>
                <a:gd name="f34" fmla="val f7"/>
                <a:gd name="f35" fmla="*/ f29 f0 1"/>
                <a:gd name="f36" fmla="+- f34 0 f32"/>
                <a:gd name="f37" fmla="+- f33 0 f32"/>
                <a:gd name="f38" fmla="*/ f35 1 f2"/>
                <a:gd name="f39" fmla="*/ f37 1 14672"/>
                <a:gd name="f40" fmla="*/ f36 1 215938"/>
                <a:gd name="f41" fmla="*/ 70 f37 1"/>
                <a:gd name="f42" fmla="*/ 7368 f36 1"/>
                <a:gd name="f43" fmla="*/ 215134 f36 1"/>
                <a:gd name="f44" fmla="*/ 215938 f36 1"/>
                <a:gd name="f45" fmla="*/ 1008 f37 1"/>
                <a:gd name="f46" fmla="*/ 211250 f36 1"/>
                <a:gd name="f47" fmla="*/ 9180 f37 1"/>
                <a:gd name="f48" fmla="*/ 197854 f36 1"/>
                <a:gd name="f49" fmla="*/ 11860 f37 1"/>
                <a:gd name="f50" fmla="*/ 193433 f36 1"/>
                <a:gd name="f51" fmla="*/ 14673 f37 1"/>
                <a:gd name="f52" fmla="*/ 189013 f36 1"/>
                <a:gd name="f53" fmla="*/ 7304 f37 1"/>
                <a:gd name="f54" fmla="*/ 0 f36 1"/>
                <a:gd name="f55" fmla="+- f38 0 f1"/>
                <a:gd name="f56" fmla="*/ f41 1 14672"/>
                <a:gd name="f57" fmla="*/ f42 1 215938"/>
                <a:gd name="f58" fmla="*/ f43 1 215938"/>
                <a:gd name="f59" fmla="*/ f44 1 215938"/>
                <a:gd name="f60" fmla="*/ f45 1 14672"/>
                <a:gd name="f61" fmla="*/ f46 1 215938"/>
                <a:gd name="f62" fmla="*/ f47 1 14672"/>
                <a:gd name="f63" fmla="*/ f48 1 215938"/>
                <a:gd name="f64" fmla="*/ f49 1 14672"/>
                <a:gd name="f65" fmla="*/ f50 1 215938"/>
                <a:gd name="f66" fmla="*/ f51 1 14672"/>
                <a:gd name="f67" fmla="*/ f52 1 215938"/>
                <a:gd name="f68" fmla="*/ f53 1 14672"/>
                <a:gd name="f69" fmla="*/ f54 1 215938"/>
                <a:gd name="f70" fmla="*/ f32 1 f39"/>
                <a:gd name="f71" fmla="*/ f33 1 f39"/>
                <a:gd name="f72" fmla="*/ f32 1 f40"/>
                <a:gd name="f73" fmla="*/ f34 1 f40"/>
                <a:gd name="f74" fmla="*/ f56 1 f39"/>
                <a:gd name="f75" fmla="*/ f57 1 f40"/>
                <a:gd name="f76" fmla="*/ f58 1 f40"/>
                <a:gd name="f77" fmla="*/ f59 1 f40"/>
                <a:gd name="f78" fmla="*/ f60 1 f39"/>
                <a:gd name="f79" fmla="*/ f61 1 f40"/>
                <a:gd name="f80" fmla="*/ f62 1 f39"/>
                <a:gd name="f81" fmla="*/ f63 1 f40"/>
                <a:gd name="f82" fmla="*/ f64 1 f39"/>
                <a:gd name="f83" fmla="*/ f65 1 f40"/>
                <a:gd name="f84" fmla="*/ f66 1 f39"/>
                <a:gd name="f85" fmla="*/ f67 1 f40"/>
                <a:gd name="f86" fmla="*/ f68 1 f39"/>
                <a:gd name="f87" fmla="*/ f69 1 f40"/>
                <a:gd name="f88" fmla="*/ f70 f30 1"/>
                <a:gd name="f89" fmla="*/ f71 f30 1"/>
                <a:gd name="f90" fmla="*/ f73 f31 1"/>
                <a:gd name="f91" fmla="*/ f72 f31 1"/>
                <a:gd name="f92" fmla="*/ f74 f30 1"/>
                <a:gd name="f93" fmla="*/ f75 f31 1"/>
                <a:gd name="f94" fmla="*/ f76 f31 1"/>
                <a:gd name="f95" fmla="*/ f77 f31 1"/>
                <a:gd name="f96" fmla="*/ f78 f30 1"/>
                <a:gd name="f97" fmla="*/ f79 f31 1"/>
                <a:gd name="f98" fmla="*/ f80 f30 1"/>
                <a:gd name="f99" fmla="*/ f81 f31 1"/>
                <a:gd name="f100" fmla="*/ f82 f30 1"/>
                <a:gd name="f101" fmla="*/ f83 f31 1"/>
                <a:gd name="f102" fmla="*/ f84 f30 1"/>
                <a:gd name="f103" fmla="*/ f85 f31 1"/>
                <a:gd name="f104" fmla="*/ f86 f30 1"/>
                <a:gd name="f105" fmla="*/ f87 f31 1"/>
              </a:gdLst>
              <a:ahLst/>
              <a:cxnLst>
                <a:cxn ang="3cd4">
                  <a:pos x="hc" y="t"/>
                </a:cxn>
                <a:cxn ang="0">
                  <a:pos x="r" y="vc"/>
                </a:cxn>
                <a:cxn ang="cd4">
                  <a:pos x="hc" y="b"/>
                </a:cxn>
                <a:cxn ang="cd2">
                  <a:pos x="l" y="vc"/>
                </a:cxn>
                <a:cxn ang="f55">
                  <a:pos x="f92" y="f93"/>
                </a:cxn>
                <a:cxn ang="f55">
                  <a:pos x="f92" y="f94"/>
                </a:cxn>
                <a:cxn ang="f55">
                  <a:pos x="f92" y="f95"/>
                </a:cxn>
                <a:cxn ang="f55">
                  <a:pos x="f96" y="f97"/>
                </a:cxn>
                <a:cxn ang="f55">
                  <a:pos x="f98" y="f99"/>
                </a:cxn>
                <a:cxn ang="f55">
                  <a:pos x="f98" y="f99"/>
                </a:cxn>
                <a:cxn ang="f55">
                  <a:pos x="f100" y="f101"/>
                </a:cxn>
                <a:cxn ang="f55">
                  <a:pos x="f100" y="f101"/>
                </a:cxn>
                <a:cxn ang="f55">
                  <a:pos x="f102" y="f103"/>
                </a:cxn>
                <a:cxn ang="f55">
                  <a:pos x="f102" y="f93"/>
                </a:cxn>
                <a:cxn ang="f55">
                  <a:pos x="f104" y="f105"/>
                </a:cxn>
                <a:cxn ang="f55">
                  <a:pos x="f92" y="f93"/>
                </a:cxn>
              </a:cxnLst>
              <a:rect l="f88" t="f91" r="f89" b="f90"/>
              <a:pathLst>
                <a:path w="14672" h="215938">
                  <a:moveTo>
                    <a:pt x="f8" y="f9"/>
                  </a:moveTo>
                  <a:lnTo>
                    <a:pt x="f8" y="f10"/>
                  </a:lnTo>
                  <a:cubicBezTo>
                    <a:pt x="f8" y="f10"/>
                    <a:pt x="f8" y="f10"/>
                    <a:pt x="f8" y="f7"/>
                  </a:cubicBezTo>
                  <a:cubicBezTo>
                    <a:pt x="f11" y="f12"/>
                    <a:pt x="f13" y="f14"/>
                    <a:pt x="f15" y="f16"/>
                  </a:cubicBezTo>
                  <a:lnTo>
                    <a:pt x="f17" y="f18"/>
                  </a:lnTo>
                  <a:lnTo>
                    <a:pt x="f17" y="f18"/>
                  </a:lnTo>
                  <a:lnTo>
                    <a:pt x="f19" y="f20"/>
                  </a:lnTo>
                  <a:lnTo>
                    <a:pt x="f19" y="f20"/>
                  </a:lnTo>
                  <a:lnTo>
                    <a:pt x="f21" y="f22"/>
                  </a:lnTo>
                  <a:lnTo>
                    <a:pt x="f21" y="f9"/>
                  </a:lnTo>
                  <a:cubicBezTo>
                    <a:pt x="f21" y="f23"/>
                    <a:pt x="f24" y="f5"/>
                    <a:pt x="f25" y="f5"/>
                  </a:cubicBezTo>
                  <a:cubicBezTo>
                    <a:pt x="f26" y="f27"/>
                    <a:pt x="f8"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092">
              <a:extLst>
                <a:ext uri="{FF2B5EF4-FFF2-40B4-BE49-F238E27FC236}">
                  <a16:creationId xmlns:a16="http://schemas.microsoft.com/office/drawing/2014/main" id="{E951AA37-F436-0311-7185-E8F62653CFED}"/>
                </a:ext>
              </a:extLst>
            </p:cNvPr>
            <p:cNvSpPr/>
            <p:nvPr/>
          </p:nvSpPr>
          <p:spPr>
            <a:xfrm>
              <a:off x="6894374" y="5683069"/>
              <a:ext cx="2542" cy="162086"/>
            </a:xfrm>
            <a:custGeom>
              <a:avLst/>
              <a:gdLst>
                <a:gd name="f0" fmla="val 10800000"/>
                <a:gd name="f1" fmla="val 5400000"/>
                <a:gd name="f2" fmla="val 180"/>
                <a:gd name="f3" fmla="val w"/>
                <a:gd name="f4" fmla="val h"/>
                <a:gd name="f5" fmla="val 0"/>
                <a:gd name="f6" fmla="val 2679"/>
                <a:gd name="f7" fmla="val 162087"/>
                <a:gd name="f8" fmla="val 2680"/>
                <a:gd name="f9" fmla="val 162088"/>
                <a:gd name="f10" fmla="val 1340"/>
                <a:gd name="f11" fmla="val 600"/>
                <a:gd name="f12" fmla="val 2077"/>
                <a:gd name="f13" fmla="val 1339"/>
                <a:gd name="f14" fmla="val 630"/>
                <a:gd name="f15" fmla="val 63"/>
                <a:gd name="f16" fmla="val 67"/>
                <a:gd name="f17" fmla="val 627"/>
                <a:gd name="f18" fmla="val 153246"/>
                <a:gd name="f19" fmla="+- 0 0 -90"/>
                <a:gd name="f20" fmla="*/ f3 1 2679"/>
                <a:gd name="f21" fmla="*/ f4 1 162087"/>
                <a:gd name="f22" fmla="val f5"/>
                <a:gd name="f23" fmla="val f6"/>
                <a:gd name="f24" fmla="val f7"/>
                <a:gd name="f25" fmla="*/ f19 f0 1"/>
                <a:gd name="f26" fmla="+- f24 0 f22"/>
                <a:gd name="f27" fmla="+- f23 0 f22"/>
                <a:gd name="f28" fmla="*/ f25 1 f2"/>
                <a:gd name="f29" fmla="*/ f27 1 2679"/>
                <a:gd name="f30" fmla="*/ f26 1 162087"/>
                <a:gd name="f31" fmla="*/ 2680 f27 1"/>
                <a:gd name="f32" fmla="*/ 162088 f26 1"/>
                <a:gd name="f33" fmla="*/ 1340 f26 1"/>
                <a:gd name="f34" fmla="*/ 1339 f27 1"/>
                <a:gd name="f35" fmla="*/ 0 f26 1"/>
                <a:gd name="f36" fmla="*/ 0 f27 1"/>
                <a:gd name="f37" fmla="*/ 153246 f26 1"/>
                <a:gd name="f38" fmla="+- f28 0 f1"/>
                <a:gd name="f39" fmla="*/ f31 1 2679"/>
                <a:gd name="f40" fmla="*/ f32 1 162087"/>
                <a:gd name="f41" fmla="*/ f33 1 162087"/>
                <a:gd name="f42" fmla="*/ f34 1 2679"/>
                <a:gd name="f43" fmla="*/ f35 1 162087"/>
                <a:gd name="f44" fmla="*/ f36 1 2679"/>
                <a:gd name="f45" fmla="*/ f37 1 162087"/>
                <a:gd name="f46" fmla="*/ f22 1 f29"/>
                <a:gd name="f47" fmla="*/ f23 1 f29"/>
                <a:gd name="f48" fmla="*/ f22 1 f30"/>
                <a:gd name="f49" fmla="*/ f24 1 f30"/>
                <a:gd name="f50" fmla="*/ f39 1 f29"/>
                <a:gd name="f51" fmla="*/ f40 1 f30"/>
                <a:gd name="f52" fmla="*/ f41 1 f30"/>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1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1" y="f63"/>
                </a:cxn>
                <a:cxn ang="f38">
                  <a:pos x="f64" y="f65"/>
                </a:cxn>
                <a:cxn ang="f38">
                  <a:pos x="f66" y="f63"/>
                </a:cxn>
                <a:cxn ang="f38">
                  <a:pos x="f66" y="f67"/>
                </a:cxn>
              </a:cxnLst>
              <a:rect l="f57" t="f60" r="f58" b="f59"/>
              <a:pathLst>
                <a:path w="2679" h="162087">
                  <a:moveTo>
                    <a:pt x="f8" y="f9"/>
                  </a:moveTo>
                  <a:lnTo>
                    <a:pt x="f8" y="f10"/>
                  </a:lnTo>
                  <a:cubicBezTo>
                    <a:pt x="f8" y="f11"/>
                    <a:pt x="f12" y="f5"/>
                    <a:pt x="f13" y="f5"/>
                  </a:cubicBezTo>
                  <a:cubicBezTo>
                    <a:pt x="f14" y="f15"/>
                    <a:pt x="f16" y="f17"/>
                    <a:pt x="f5" y="f10"/>
                  </a:cubicBezTo>
                  <a:lnTo>
                    <a:pt x="f5"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093">
              <a:extLst>
                <a:ext uri="{FF2B5EF4-FFF2-40B4-BE49-F238E27FC236}">
                  <a16:creationId xmlns:a16="http://schemas.microsoft.com/office/drawing/2014/main" id="{4A8FF931-B5D9-50F1-8951-2E616FDF9F3D}"/>
                </a:ext>
              </a:extLst>
            </p:cNvPr>
            <p:cNvSpPr/>
            <p:nvPr/>
          </p:nvSpPr>
          <p:spPr>
            <a:xfrm>
              <a:off x="6894758" y="5853321"/>
              <a:ext cx="2542" cy="10314"/>
            </a:xfrm>
            <a:custGeom>
              <a:avLst/>
              <a:gdLst>
                <a:gd name="f0" fmla="val 10800000"/>
                <a:gd name="f1" fmla="val 5400000"/>
                <a:gd name="f2" fmla="val 180"/>
                <a:gd name="f3" fmla="val w"/>
                <a:gd name="f4" fmla="val h"/>
                <a:gd name="f5" fmla="val 0"/>
                <a:gd name="f6" fmla="val 2678"/>
                <a:gd name="f7" fmla="val 10314"/>
                <a:gd name="f8" fmla="val 1339"/>
                <a:gd name="f9" fmla="val 10181"/>
                <a:gd name="f10" fmla="val 2679"/>
                <a:gd name="f11" fmla="val 2036"/>
                <a:gd name="f12" fmla="val 1074"/>
                <a:gd name="f13" fmla="val 1111"/>
                <a:gd name="f14" fmla="val 1953"/>
                <a:gd name="f15" fmla="val 2545"/>
                <a:gd name="f16" fmla="val 10315"/>
                <a:gd name="f17" fmla="+- 0 0 -90"/>
                <a:gd name="f18" fmla="*/ f3 1 2678"/>
                <a:gd name="f19" fmla="*/ f4 1 10314"/>
                <a:gd name="f20" fmla="val f5"/>
                <a:gd name="f21" fmla="val f6"/>
                <a:gd name="f22" fmla="val f7"/>
                <a:gd name="f23" fmla="*/ f17 f0 1"/>
                <a:gd name="f24" fmla="+- f22 0 f20"/>
                <a:gd name="f25" fmla="+- f21 0 f20"/>
                <a:gd name="f26" fmla="*/ f23 1 f2"/>
                <a:gd name="f27" fmla="*/ f25 1 2678"/>
                <a:gd name="f28" fmla="*/ f24 1 10314"/>
                <a:gd name="f29" fmla="*/ 1339 f25 1"/>
                <a:gd name="f30" fmla="*/ 10181 f24 1"/>
                <a:gd name="f31" fmla="*/ 2679 f25 1"/>
                <a:gd name="f32" fmla="*/ 0 f24 1"/>
                <a:gd name="f33" fmla="*/ 0 f25 1"/>
                <a:gd name="f34" fmla="*/ 2545 f24 1"/>
                <a:gd name="f35" fmla="*/ 10315 f24 1"/>
                <a:gd name="f36" fmla="+- f26 0 f1"/>
                <a:gd name="f37" fmla="*/ f29 1 2678"/>
                <a:gd name="f38" fmla="*/ f30 1 10314"/>
                <a:gd name="f39" fmla="*/ f31 1 2678"/>
                <a:gd name="f40" fmla="*/ f32 1 10314"/>
                <a:gd name="f41" fmla="*/ f33 1 2678"/>
                <a:gd name="f42" fmla="*/ f34 1 10314"/>
                <a:gd name="f43" fmla="*/ f35 1 10314"/>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9 1"/>
              </a:gdLst>
              <a:ahLst/>
              <a:cxnLst>
                <a:cxn ang="3cd4">
                  <a:pos x="hc" y="t"/>
                </a:cxn>
                <a:cxn ang="0">
                  <a:pos x="r" y="vc"/>
                </a:cxn>
                <a:cxn ang="cd4">
                  <a:pos x="hc" y="b"/>
                </a:cxn>
                <a:cxn ang="cd2">
                  <a:pos x="l" y="vc"/>
                </a:cxn>
                <a:cxn ang="f36">
                  <a:pos x="f59" y="f60"/>
                </a:cxn>
                <a:cxn ang="f36">
                  <a:pos x="f61" y="f60"/>
                </a:cxn>
                <a:cxn ang="f36">
                  <a:pos x="f61" y="f62"/>
                </a:cxn>
                <a:cxn ang="f36">
                  <a:pos x="f63" y="f64"/>
                </a:cxn>
                <a:cxn ang="f36">
                  <a:pos x="f63" y="f65"/>
                </a:cxn>
              </a:cxnLst>
              <a:rect l="f55" t="f58" r="f56" b="f57"/>
              <a:pathLst>
                <a:path w="2678" h="10314">
                  <a:moveTo>
                    <a:pt x="f8" y="f9"/>
                  </a:moveTo>
                  <a:lnTo>
                    <a:pt x="f10" y="f9"/>
                  </a:lnTo>
                  <a:lnTo>
                    <a:pt x="f10" y="f5"/>
                  </a:lnTo>
                  <a:cubicBezTo>
                    <a:pt x="f11" y="f12"/>
                    <a:pt x="f13" y="f14"/>
                    <a:pt x="f5" y="f15"/>
                  </a:cubicBezTo>
                  <a:lnTo>
                    <a:pt x="f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094">
              <a:extLst>
                <a:ext uri="{FF2B5EF4-FFF2-40B4-BE49-F238E27FC236}">
                  <a16:creationId xmlns:a16="http://schemas.microsoft.com/office/drawing/2014/main" id="{0ED52313-6834-776C-6316-111F59E495E2}"/>
                </a:ext>
              </a:extLst>
            </p:cNvPr>
            <p:cNvSpPr/>
            <p:nvPr/>
          </p:nvSpPr>
          <p:spPr>
            <a:xfrm>
              <a:off x="7220129" y="5856402"/>
              <a:ext cx="32132" cy="2679"/>
            </a:xfrm>
            <a:custGeom>
              <a:avLst/>
              <a:gdLst>
                <a:gd name="f0" fmla="val 10800000"/>
                <a:gd name="f1" fmla="val 5400000"/>
                <a:gd name="f2" fmla="val 180"/>
                <a:gd name="f3" fmla="val w"/>
                <a:gd name="f4" fmla="val h"/>
                <a:gd name="f5" fmla="val 0"/>
                <a:gd name="f6" fmla="val 33895"/>
                <a:gd name="f7" fmla="val 2679"/>
                <a:gd name="f8" fmla="val 1339"/>
                <a:gd name="f9" fmla="val 1340"/>
                <a:gd name="f10" fmla="val 33896"/>
                <a:gd name="f11" fmla="val 737"/>
                <a:gd name="f12" fmla="val 600"/>
                <a:gd name="f13" fmla="+- 0 0 -90"/>
                <a:gd name="f14" fmla="*/ f3 1 33895"/>
                <a:gd name="f15" fmla="*/ f4 1 2679"/>
                <a:gd name="f16" fmla="val f5"/>
                <a:gd name="f17" fmla="val f6"/>
                <a:gd name="f18" fmla="val f7"/>
                <a:gd name="f19" fmla="*/ f13 f0 1"/>
                <a:gd name="f20" fmla="+- f18 0 f16"/>
                <a:gd name="f21" fmla="+- f17 0 f16"/>
                <a:gd name="f22" fmla="*/ f19 1 f2"/>
                <a:gd name="f23" fmla="*/ f21 1 33895"/>
                <a:gd name="f24" fmla="*/ f20 1 2679"/>
                <a:gd name="f25" fmla="*/ 1339 f21 1"/>
                <a:gd name="f26" fmla="*/ 1340 f20 1"/>
                <a:gd name="f27" fmla="*/ 2679 f20 1"/>
                <a:gd name="f28" fmla="*/ 33896 f21 1"/>
                <a:gd name="f29" fmla="*/ 0 f20 1"/>
                <a:gd name="f30" fmla="*/ 0 f21 1"/>
                <a:gd name="f31" fmla="+- f22 0 f1"/>
                <a:gd name="f32" fmla="*/ f25 1 33895"/>
                <a:gd name="f33" fmla="*/ f26 1 2679"/>
                <a:gd name="f34" fmla="*/ f27 1 2679"/>
                <a:gd name="f35" fmla="*/ f28 1 33895"/>
                <a:gd name="f36" fmla="*/ f29 1 2679"/>
                <a:gd name="f37" fmla="*/ f30 1 33895"/>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 ang="f31">
                  <a:pos x="f52" y="f53"/>
                </a:cxn>
              </a:cxnLst>
              <a:rect l="f48" t="f51" r="f49" b="f50"/>
              <a:pathLst>
                <a:path w="33895" h="2679">
                  <a:moveTo>
                    <a:pt x="f8" y="f9"/>
                  </a:moveTo>
                  <a:lnTo>
                    <a:pt x="f8" y="f7"/>
                  </a:lnTo>
                  <a:lnTo>
                    <a:pt x="f10" y="f7"/>
                  </a:lnTo>
                  <a:lnTo>
                    <a:pt x="f10" y="f5"/>
                  </a:lnTo>
                  <a:lnTo>
                    <a:pt x="f5" y="f5"/>
                  </a:lnTo>
                  <a:cubicBezTo>
                    <a:pt x="f11" y="f5"/>
                    <a:pt x="f8"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095">
              <a:extLst>
                <a:ext uri="{FF2B5EF4-FFF2-40B4-BE49-F238E27FC236}">
                  <a16:creationId xmlns:a16="http://schemas.microsoft.com/office/drawing/2014/main" id="{BF153C67-D339-FB39-87C9-AD8C688875C8}"/>
                </a:ext>
              </a:extLst>
            </p:cNvPr>
            <p:cNvSpPr/>
            <p:nvPr/>
          </p:nvSpPr>
          <p:spPr>
            <a:xfrm>
              <a:off x="7252261" y="5857746"/>
              <a:ext cx="13972" cy="312121"/>
            </a:xfrm>
            <a:custGeom>
              <a:avLst/>
              <a:gdLst>
                <a:gd name="f0" fmla="val 10800000"/>
                <a:gd name="f1" fmla="val 5400000"/>
                <a:gd name="f2" fmla="val 180"/>
                <a:gd name="f3" fmla="val w"/>
                <a:gd name="f4" fmla="val h"/>
                <a:gd name="f5" fmla="val 0"/>
                <a:gd name="f6" fmla="val 14738"/>
                <a:gd name="f7" fmla="val 312119"/>
                <a:gd name="f8" fmla="val 4070"/>
                <a:gd name="f9" fmla="val 11442"/>
                <a:gd name="f10" fmla="val 7368"/>
                <a:gd name="f11" fmla="val 7369"/>
                <a:gd name="f12" fmla="val 3296"/>
                <a:gd name="f13" fmla="+- 0 0 -90"/>
                <a:gd name="f14" fmla="*/ f3 1 14738"/>
                <a:gd name="f15" fmla="*/ f4 1 312119"/>
                <a:gd name="f16" fmla="val f5"/>
                <a:gd name="f17" fmla="val f6"/>
                <a:gd name="f18" fmla="val f7"/>
                <a:gd name="f19" fmla="*/ f13 f0 1"/>
                <a:gd name="f20" fmla="+- f18 0 f16"/>
                <a:gd name="f21" fmla="+- f17 0 f16"/>
                <a:gd name="f22" fmla="*/ f19 1 f2"/>
                <a:gd name="f23" fmla="*/ f21 1 14738"/>
                <a:gd name="f24" fmla="*/ f20 1 312119"/>
                <a:gd name="f25" fmla="*/ 14738 f21 1"/>
                <a:gd name="f26" fmla="*/ 312119 f20 1"/>
                <a:gd name="f27" fmla="*/ 0 f20 1"/>
                <a:gd name="f28" fmla="*/ 7369 f21 1"/>
                <a:gd name="f29" fmla="*/ 7368 f20 1"/>
                <a:gd name="f30" fmla="*/ 0 f21 1"/>
                <a:gd name="f31" fmla="+- f22 0 f1"/>
                <a:gd name="f32" fmla="*/ f25 1 14738"/>
                <a:gd name="f33" fmla="*/ f26 1 312119"/>
                <a:gd name="f34" fmla="*/ f27 1 312119"/>
                <a:gd name="f35" fmla="*/ f28 1 14738"/>
                <a:gd name="f36" fmla="*/ f29 1 312119"/>
                <a:gd name="f37" fmla="*/ f30 1 14738"/>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6"/>
                </a:cxn>
                <a:cxn ang="f31">
                  <a:pos x="f57" y="f54"/>
                </a:cxn>
                <a:cxn ang="f31">
                  <a:pos x="f57" y="f53"/>
                </a:cxn>
                <a:cxn ang="f31">
                  <a:pos x="f52" y="f53"/>
                </a:cxn>
              </a:cxnLst>
              <a:rect l="f48" t="f51" r="f49" b="f50"/>
              <a:pathLst>
                <a:path w="14738" h="312119">
                  <a:moveTo>
                    <a:pt x="f6" y="f7"/>
                  </a:moveTo>
                  <a:lnTo>
                    <a:pt x="f6" y="f5"/>
                  </a:lnTo>
                  <a:cubicBezTo>
                    <a:pt x="f6" y="f8"/>
                    <a:pt x="f9" y="f10"/>
                    <a:pt x="f11" y="f10"/>
                  </a:cubicBezTo>
                  <a:cubicBezTo>
                    <a:pt x="f12" y="f10"/>
                    <a:pt x="f5" y="f8"/>
                    <a:pt x="f5" y="f5"/>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096">
              <a:extLst>
                <a:ext uri="{FF2B5EF4-FFF2-40B4-BE49-F238E27FC236}">
                  <a16:creationId xmlns:a16="http://schemas.microsoft.com/office/drawing/2014/main" id="{F6C46F65-AC93-18AA-783D-0E673466B797}"/>
                </a:ext>
              </a:extLst>
            </p:cNvPr>
            <p:cNvSpPr/>
            <p:nvPr/>
          </p:nvSpPr>
          <p:spPr>
            <a:xfrm>
              <a:off x="4594686" y="6581915"/>
              <a:ext cx="6729" cy="1207"/>
            </a:xfrm>
            <a:custGeom>
              <a:avLst/>
              <a:gdLst>
                <a:gd name="f0" fmla="val 10800000"/>
                <a:gd name="f1" fmla="val 5400000"/>
                <a:gd name="f2" fmla="val 180"/>
                <a:gd name="f3" fmla="val w"/>
                <a:gd name="f4" fmla="val h"/>
                <a:gd name="f5" fmla="val 0"/>
                <a:gd name="f6" fmla="val 7100"/>
                <a:gd name="f7" fmla="val 1205"/>
                <a:gd name="f8" fmla="val 6431"/>
                <a:gd name="f9" fmla="val 804"/>
                <a:gd name="f10" fmla="val 1206"/>
                <a:gd name="f11" fmla="val 7101"/>
                <a:gd name="f12" fmla="val 6565"/>
                <a:gd name="f13" fmla="val 268"/>
                <a:gd name="f14" fmla="+- 0 0 -90"/>
                <a:gd name="f15" fmla="*/ f3 1 7100"/>
                <a:gd name="f16" fmla="*/ f4 1 1205"/>
                <a:gd name="f17" fmla="val f5"/>
                <a:gd name="f18" fmla="val f6"/>
                <a:gd name="f19" fmla="val f7"/>
                <a:gd name="f20" fmla="*/ f14 f0 1"/>
                <a:gd name="f21" fmla="+- f19 0 f17"/>
                <a:gd name="f22" fmla="+- f18 0 f17"/>
                <a:gd name="f23" fmla="*/ f20 1 f2"/>
                <a:gd name="f24" fmla="*/ f22 1 7100"/>
                <a:gd name="f25" fmla="*/ f21 1 1205"/>
                <a:gd name="f26" fmla="*/ 6431 f22 1"/>
                <a:gd name="f27" fmla="*/ 0 f21 1"/>
                <a:gd name="f28" fmla="*/ 0 f22 1"/>
                <a:gd name="f29" fmla="*/ 1206 f21 1"/>
                <a:gd name="f30" fmla="*/ 7101 f22 1"/>
                <a:gd name="f31" fmla="+- f23 0 f1"/>
                <a:gd name="f32" fmla="*/ f26 1 7100"/>
                <a:gd name="f33" fmla="*/ f27 1 1205"/>
                <a:gd name="f34" fmla="*/ f28 1 7100"/>
                <a:gd name="f35" fmla="*/ f29 1 1205"/>
                <a:gd name="f36" fmla="*/ f30 1 7100"/>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1"/>
                </a:cxn>
                <a:cxn ang="f31">
                  <a:pos x="f52" y="f53"/>
                </a:cxn>
                <a:cxn ang="f31">
                  <a:pos x="f54" y="f53"/>
                </a:cxn>
                <a:cxn ang="f31">
                  <a:pos x="f54" y="f53"/>
                </a:cxn>
                <a:cxn ang="f31">
                  <a:pos x="f50" y="f51"/>
                </a:cxn>
              </a:cxnLst>
              <a:rect l="f46" t="f49" r="f47" b="f48"/>
              <a:pathLst>
                <a:path w="7100" h="1205">
                  <a:moveTo>
                    <a:pt x="f8" y="f5"/>
                  </a:moveTo>
                  <a:lnTo>
                    <a:pt x="f5" y="f5"/>
                  </a:lnTo>
                  <a:cubicBezTo>
                    <a:pt x="f5" y="f5"/>
                    <a:pt x="f5" y="f9"/>
                    <a:pt x="f5" y="f10"/>
                  </a:cubicBezTo>
                  <a:lnTo>
                    <a:pt x="f11" y="f10"/>
                  </a:lnTo>
                  <a:lnTo>
                    <a:pt x="f11" y="f10"/>
                  </a:lnTo>
                  <a:cubicBezTo>
                    <a:pt x="f11" y="f10"/>
                    <a:pt x="f12" y="f13"/>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097">
              <a:extLst>
                <a:ext uri="{FF2B5EF4-FFF2-40B4-BE49-F238E27FC236}">
                  <a16:creationId xmlns:a16="http://schemas.microsoft.com/office/drawing/2014/main" id="{12D2886A-B2EF-0E93-0262-5D9E234B8BEF}"/>
                </a:ext>
              </a:extLst>
            </p:cNvPr>
            <p:cNvSpPr/>
            <p:nvPr/>
          </p:nvSpPr>
          <p:spPr>
            <a:xfrm>
              <a:off x="5232343" y="6580571"/>
              <a:ext cx="72639" cy="2542"/>
            </a:xfrm>
            <a:custGeom>
              <a:avLst/>
              <a:gdLst>
                <a:gd name="f0" fmla="val 10800000"/>
                <a:gd name="f1" fmla="val 5400000"/>
                <a:gd name="f2" fmla="val 180"/>
                <a:gd name="f3" fmla="val w"/>
                <a:gd name="f4" fmla="val h"/>
                <a:gd name="f5" fmla="val 0"/>
                <a:gd name="f6" fmla="val 76635"/>
                <a:gd name="f7" fmla="val 2545"/>
                <a:gd name="f8" fmla="val 53591"/>
                <a:gd name="f9" fmla="val 1340"/>
                <a:gd name="f10" fmla="val 52921"/>
                <a:gd name="f11" fmla="val 52385"/>
                <a:gd name="f12" fmla="val 804"/>
                <a:gd name="f13" fmla="val 52372"/>
                <a:gd name="f14" fmla="val 147"/>
                <a:gd name="f15" fmla="val 94"/>
                <a:gd name="f16" fmla="val 54"/>
                <a:gd name="f17" fmla="val 75831"/>
                <a:gd name="f18" fmla="+- 0 0 -90"/>
                <a:gd name="f19" fmla="*/ f3 1 76635"/>
                <a:gd name="f20" fmla="*/ f4 1 2545"/>
                <a:gd name="f21" fmla="val f5"/>
                <a:gd name="f22" fmla="val f6"/>
                <a:gd name="f23" fmla="val f7"/>
                <a:gd name="f24" fmla="*/ f18 f0 1"/>
                <a:gd name="f25" fmla="+- f23 0 f21"/>
                <a:gd name="f26" fmla="+- f22 0 f21"/>
                <a:gd name="f27" fmla="*/ f24 1 f2"/>
                <a:gd name="f28" fmla="*/ f26 1 76635"/>
                <a:gd name="f29" fmla="*/ f25 1 2545"/>
                <a:gd name="f30" fmla="*/ 53591 f26 1"/>
                <a:gd name="f31" fmla="*/ 1340 f25 1"/>
                <a:gd name="f32" fmla="*/ 52372 f26 1"/>
                <a:gd name="f33" fmla="*/ 147 f25 1"/>
                <a:gd name="f34" fmla="*/ 52385 f26 1"/>
                <a:gd name="f35" fmla="*/ 0 f25 1"/>
                <a:gd name="f36" fmla="*/ 0 f26 1"/>
                <a:gd name="f37" fmla="*/ 2545 f25 1"/>
                <a:gd name="f38" fmla="*/ 76635 f26 1"/>
                <a:gd name="f39" fmla="*/ 75831 f26 1"/>
                <a:gd name="f40" fmla="+- f27 0 f1"/>
                <a:gd name="f41" fmla="*/ f30 1 76635"/>
                <a:gd name="f42" fmla="*/ f31 1 2545"/>
                <a:gd name="f43" fmla="*/ f32 1 76635"/>
                <a:gd name="f44" fmla="*/ f33 1 2545"/>
                <a:gd name="f45" fmla="*/ f34 1 76635"/>
                <a:gd name="f46" fmla="*/ f35 1 2545"/>
                <a:gd name="f47" fmla="*/ f36 1 76635"/>
                <a:gd name="f48" fmla="*/ f37 1 2545"/>
                <a:gd name="f49" fmla="*/ f38 1 76635"/>
                <a:gd name="f50" fmla="*/ f39 1 76635"/>
                <a:gd name="f51" fmla="*/ f21 1 f28"/>
                <a:gd name="f52" fmla="*/ f22 1 f28"/>
                <a:gd name="f53" fmla="*/ f21 1 f29"/>
                <a:gd name="f54" fmla="*/ f23 1 f29"/>
                <a:gd name="f55" fmla="*/ f41 1 f28"/>
                <a:gd name="f56" fmla="*/ f42 1 f29"/>
                <a:gd name="f57" fmla="*/ f43 1 f28"/>
                <a:gd name="f58" fmla="*/ f44 1 f29"/>
                <a:gd name="f59" fmla="*/ f45 1 f28"/>
                <a:gd name="f60" fmla="*/ f46 1 f29"/>
                <a:gd name="f61" fmla="*/ f47 1 f28"/>
                <a:gd name="f62" fmla="*/ f48 1 f29"/>
                <a:gd name="f63" fmla="*/ f49 1 f28"/>
                <a:gd name="f64" fmla="*/ f50 1 f28"/>
                <a:gd name="f65" fmla="*/ f51 f19 1"/>
                <a:gd name="f66" fmla="*/ f52 f19 1"/>
                <a:gd name="f67" fmla="*/ f54 f20 1"/>
                <a:gd name="f68" fmla="*/ f53 f20 1"/>
                <a:gd name="f69" fmla="*/ f55 f19 1"/>
                <a:gd name="f70" fmla="*/ f56 f20 1"/>
                <a:gd name="f71" fmla="*/ f57 f19 1"/>
                <a:gd name="f72" fmla="*/ f58 f20 1"/>
                <a:gd name="f73" fmla="*/ f59 f19 1"/>
                <a:gd name="f74" fmla="*/ f60 f20 1"/>
                <a:gd name="f75" fmla="*/ f61 f19 1"/>
                <a:gd name="f76" fmla="*/ f62 f20 1"/>
                <a:gd name="f77" fmla="*/ f63 f19 1"/>
                <a:gd name="f78" fmla="*/ f64 f19 1"/>
              </a:gdLst>
              <a:ahLst/>
              <a:cxnLst>
                <a:cxn ang="3cd4">
                  <a:pos x="hc" y="t"/>
                </a:cxn>
                <a:cxn ang="0">
                  <a:pos x="r" y="vc"/>
                </a:cxn>
                <a:cxn ang="cd4">
                  <a:pos x="hc" y="b"/>
                </a:cxn>
                <a:cxn ang="cd2">
                  <a:pos x="l" y="vc"/>
                </a:cxn>
                <a:cxn ang="f40">
                  <a:pos x="f69" y="f70"/>
                </a:cxn>
                <a:cxn ang="f40">
                  <a:pos x="f71" y="f72"/>
                </a:cxn>
                <a:cxn ang="f40">
                  <a:pos x="f73" y="f74"/>
                </a:cxn>
                <a:cxn ang="f40">
                  <a:pos x="f75" y="f74"/>
                </a:cxn>
                <a:cxn ang="f40">
                  <a:pos x="f75" y="f76"/>
                </a:cxn>
                <a:cxn ang="f40">
                  <a:pos x="f77" y="f76"/>
                </a:cxn>
                <a:cxn ang="f40">
                  <a:pos x="f78" y="f70"/>
                </a:cxn>
              </a:cxnLst>
              <a:rect l="f65" t="f68" r="f66" b="f67"/>
              <a:pathLst>
                <a:path w="76635" h="2545">
                  <a:moveTo>
                    <a:pt x="f8" y="f9"/>
                  </a:moveTo>
                  <a:cubicBezTo>
                    <a:pt x="f10" y="f9"/>
                    <a:pt x="f11" y="f12"/>
                    <a:pt x="f13" y="f14"/>
                  </a:cubicBezTo>
                  <a:cubicBezTo>
                    <a:pt x="f13" y="f15"/>
                    <a:pt x="f11" y="f16"/>
                    <a:pt x="f11" y="f5"/>
                  </a:cubicBezTo>
                  <a:lnTo>
                    <a:pt x="f5" y="f5"/>
                  </a:lnTo>
                  <a:lnTo>
                    <a:pt x="f5" y="f7"/>
                  </a:lnTo>
                  <a:lnTo>
                    <a:pt x="f6" y="f7"/>
                  </a:lnTo>
                  <a:lnTo>
                    <a:pt x="f17"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098">
              <a:extLst>
                <a:ext uri="{FF2B5EF4-FFF2-40B4-BE49-F238E27FC236}">
                  <a16:creationId xmlns:a16="http://schemas.microsoft.com/office/drawing/2014/main" id="{E9BE7025-3F7A-5490-A27B-182BAC1604F4}"/>
                </a:ext>
              </a:extLst>
            </p:cNvPr>
            <p:cNvSpPr/>
            <p:nvPr/>
          </p:nvSpPr>
          <p:spPr>
            <a:xfrm>
              <a:off x="6885742" y="5875824"/>
              <a:ext cx="2542" cy="627854"/>
            </a:xfrm>
            <a:custGeom>
              <a:avLst/>
              <a:gdLst>
                <a:gd name="f0" fmla="val 10800000"/>
                <a:gd name="f1" fmla="val 5400000"/>
                <a:gd name="f2" fmla="val 180"/>
                <a:gd name="f3" fmla="val w"/>
                <a:gd name="f4" fmla="val h"/>
                <a:gd name="f5" fmla="val 0"/>
                <a:gd name="f6" fmla="val 2679"/>
                <a:gd name="f7" fmla="val 627855"/>
                <a:gd name="f8" fmla="val 2680"/>
                <a:gd name="f9" fmla="val 1875"/>
                <a:gd name="f10" fmla="val 1662"/>
                <a:gd name="f11" fmla="val 1455"/>
                <a:gd name="f12" fmla="val 750"/>
                <a:gd name="f13" fmla="val 814"/>
                <a:gd name="f14" fmla="+- 0 0 -90"/>
                <a:gd name="f15" fmla="*/ f3 1 2679"/>
                <a:gd name="f16" fmla="*/ f4 1 627855"/>
                <a:gd name="f17" fmla="val f5"/>
                <a:gd name="f18" fmla="val f6"/>
                <a:gd name="f19" fmla="val f7"/>
                <a:gd name="f20" fmla="*/ f14 f0 1"/>
                <a:gd name="f21" fmla="+- f19 0 f17"/>
                <a:gd name="f22" fmla="+- f18 0 f17"/>
                <a:gd name="f23" fmla="*/ f20 1 f2"/>
                <a:gd name="f24" fmla="*/ f22 1 2679"/>
                <a:gd name="f25" fmla="*/ f21 1 627855"/>
                <a:gd name="f26" fmla="*/ 2680 f22 1"/>
                <a:gd name="f27" fmla="*/ 627855 f21 1"/>
                <a:gd name="f28" fmla="*/ 1875 f21 1"/>
                <a:gd name="f29" fmla="*/ 0 f22 1"/>
                <a:gd name="f30" fmla="*/ 0 f21 1"/>
                <a:gd name="f31" fmla="+- f23 0 f1"/>
                <a:gd name="f32" fmla="*/ f26 1 2679"/>
                <a:gd name="f33" fmla="*/ f27 1 627855"/>
                <a:gd name="f34" fmla="*/ f28 1 627855"/>
                <a:gd name="f35" fmla="*/ f29 1 2679"/>
                <a:gd name="f36" fmla="*/ f30 1 627855"/>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679" h="627855">
                  <a:moveTo>
                    <a:pt x="f8" y="f7"/>
                  </a:moveTo>
                  <a:lnTo>
                    <a:pt x="f8" y="f9"/>
                  </a:lnTo>
                  <a:cubicBezTo>
                    <a:pt x="f10" y="f11"/>
                    <a:pt x="f12" y="f13"/>
                    <a:pt x="f5"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099">
              <a:extLst>
                <a:ext uri="{FF2B5EF4-FFF2-40B4-BE49-F238E27FC236}">
                  <a16:creationId xmlns:a16="http://schemas.microsoft.com/office/drawing/2014/main" id="{F5797FD2-04CF-E919-DDD4-083B0A627533}"/>
                </a:ext>
              </a:extLst>
            </p:cNvPr>
            <p:cNvSpPr/>
            <p:nvPr/>
          </p:nvSpPr>
          <p:spPr>
            <a:xfrm>
              <a:off x="6885742" y="5854528"/>
              <a:ext cx="2542" cy="11384"/>
            </a:xfrm>
            <a:custGeom>
              <a:avLst/>
              <a:gdLst>
                <a:gd name="f0" fmla="val 10800000"/>
                <a:gd name="f1" fmla="val 5400000"/>
                <a:gd name="f2" fmla="val 180"/>
                <a:gd name="f3" fmla="val w"/>
                <a:gd name="f4" fmla="val h"/>
                <a:gd name="f5" fmla="val 0"/>
                <a:gd name="f6" fmla="val 2679"/>
                <a:gd name="f7" fmla="val 11386"/>
                <a:gd name="f8" fmla="val 2680"/>
                <a:gd name="f9" fmla="val 1742"/>
                <a:gd name="f10" fmla="val 1662"/>
                <a:gd name="f11" fmla="val 1372"/>
                <a:gd name="f12" fmla="val 750"/>
                <a:gd name="f13" fmla="val 777"/>
                <a:gd name="f14" fmla="val 10572"/>
                <a:gd name="f15" fmla="val 9932"/>
                <a:gd name="f16" fmla="val 9511"/>
                <a:gd name="f17" fmla="+- 0 0 -90"/>
                <a:gd name="f18" fmla="*/ f3 1 2679"/>
                <a:gd name="f19" fmla="*/ f4 1 11386"/>
                <a:gd name="f20" fmla="val f5"/>
                <a:gd name="f21" fmla="val f6"/>
                <a:gd name="f22" fmla="val f7"/>
                <a:gd name="f23" fmla="*/ f17 f0 1"/>
                <a:gd name="f24" fmla="+- f22 0 f20"/>
                <a:gd name="f25" fmla="+- f21 0 f20"/>
                <a:gd name="f26" fmla="*/ f23 1 f2"/>
                <a:gd name="f27" fmla="*/ f25 1 2679"/>
                <a:gd name="f28" fmla="*/ f24 1 11386"/>
                <a:gd name="f29" fmla="*/ 2680 f25 1"/>
                <a:gd name="f30" fmla="*/ 1742 f24 1"/>
                <a:gd name="f31" fmla="*/ 0 f25 1"/>
                <a:gd name="f32" fmla="*/ 0 f24 1"/>
                <a:gd name="f33" fmla="*/ 11386 f24 1"/>
                <a:gd name="f34" fmla="*/ 9511 f24 1"/>
                <a:gd name="f35" fmla="+- f26 0 f1"/>
                <a:gd name="f36" fmla="*/ f29 1 2679"/>
                <a:gd name="f37" fmla="*/ f30 1 11386"/>
                <a:gd name="f38" fmla="*/ f31 1 2679"/>
                <a:gd name="f39" fmla="*/ f32 1 11386"/>
                <a:gd name="f40" fmla="*/ f33 1 11386"/>
                <a:gd name="f41" fmla="*/ f34 1 11386"/>
                <a:gd name="f42" fmla="*/ f20 1 f27"/>
                <a:gd name="f43" fmla="*/ f21 1 f27"/>
                <a:gd name="f44" fmla="*/ f20 1 f28"/>
                <a:gd name="f45" fmla="*/ f22 1 f28"/>
                <a:gd name="f46" fmla="*/ f36 1 f27"/>
                <a:gd name="f47" fmla="*/ f37 1 f28"/>
                <a:gd name="f48" fmla="*/ f38 1 f27"/>
                <a:gd name="f49" fmla="*/ f39 1 f28"/>
                <a:gd name="f50" fmla="*/ f40 1 f28"/>
                <a:gd name="f51" fmla="*/ f41 1 f28"/>
                <a:gd name="f52" fmla="*/ f42 f18 1"/>
                <a:gd name="f53" fmla="*/ f43 f18 1"/>
                <a:gd name="f54" fmla="*/ f45 f19 1"/>
                <a:gd name="f55" fmla="*/ f44 f19 1"/>
                <a:gd name="f56" fmla="*/ f46 f18 1"/>
                <a:gd name="f57" fmla="*/ f47 f19 1"/>
                <a:gd name="f58" fmla="*/ f48 f18 1"/>
                <a:gd name="f59" fmla="*/ f49 f19 1"/>
                <a:gd name="f60" fmla="*/ f50 f19 1"/>
                <a:gd name="f61" fmla="*/ f51 f19 1"/>
              </a:gdLst>
              <a:ahLst/>
              <a:cxnLst>
                <a:cxn ang="3cd4">
                  <a:pos x="hc" y="t"/>
                </a:cxn>
                <a:cxn ang="0">
                  <a:pos x="r" y="vc"/>
                </a:cxn>
                <a:cxn ang="cd4">
                  <a:pos x="hc" y="b"/>
                </a:cxn>
                <a:cxn ang="cd2">
                  <a:pos x="l" y="vc"/>
                </a:cxn>
                <a:cxn ang="f35">
                  <a:pos x="f56" y="f57"/>
                </a:cxn>
                <a:cxn ang="f35">
                  <a:pos x="f58" y="f59"/>
                </a:cxn>
                <a:cxn ang="f35">
                  <a:pos x="f58" y="f60"/>
                </a:cxn>
                <a:cxn ang="f35">
                  <a:pos x="f56" y="f61"/>
                </a:cxn>
              </a:cxnLst>
              <a:rect l="f52" t="f55" r="f53" b="f54"/>
              <a:pathLst>
                <a:path w="2679" h="11386">
                  <a:moveTo>
                    <a:pt x="f8" y="f9"/>
                  </a:moveTo>
                  <a:cubicBezTo>
                    <a:pt x="f10" y="f11"/>
                    <a:pt x="f12" y="f13"/>
                    <a:pt x="f5" y="f5"/>
                  </a:cubicBezTo>
                  <a:lnTo>
                    <a:pt x="f5" y="f7"/>
                  </a:lnTo>
                  <a:cubicBezTo>
                    <a:pt x="f12" y="f14"/>
                    <a:pt x="f10" y="f15"/>
                    <a:pt x="f8"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100">
              <a:extLst>
                <a:ext uri="{FF2B5EF4-FFF2-40B4-BE49-F238E27FC236}">
                  <a16:creationId xmlns:a16="http://schemas.microsoft.com/office/drawing/2014/main" id="{30D53556-EC81-39D9-BCE4-82E2CACDA504}"/>
                </a:ext>
              </a:extLst>
            </p:cNvPr>
            <p:cNvSpPr/>
            <p:nvPr/>
          </p:nvSpPr>
          <p:spPr>
            <a:xfrm>
              <a:off x="6889674" y="5856677"/>
              <a:ext cx="2414" cy="7095"/>
            </a:xfrm>
            <a:custGeom>
              <a:avLst/>
              <a:gdLst>
                <a:gd name="f0" fmla="val 10800000"/>
                <a:gd name="f1" fmla="val 5400000"/>
                <a:gd name="f2" fmla="val 180"/>
                <a:gd name="f3" fmla="val w"/>
                <a:gd name="f4" fmla="val h"/>
                <a:gd name="f5" fmla="val 0"/>
                <a:gd name="f6" fmla="val 2545"/>
                <a:gd name="f7" fmla="val 7099"/>
                <a:gd name="f8" fmla="val 1339"/>
                <a:gd name="f9" fmla="val 6832"/>
                <a:gd name="f10" fmla="val 2546"/>
                <a:gd name="f11" fmla="val 7100"/>
                <a:gd name="f12" fmla="+- 0 0 -90"/>
                <a:gd name="f13" fmla="*/ f3 1 2545"/>
                <a:gd name="f14" fmla="*/ f4 1 7099"/>
                <a:gd name="f15" fmla="val f5"/>
                <a:gd name="f16" fmla="val f6"/>
                <a:gd name="f17" fmla="val f7"/>
                <a:gd name="f18" fmla="*/ f12 f0 1"/>
                <a:gd name="f19" fmla="+- f17 0 f15"/>
                <a:gd name="f20" fmla="+- f16 0 f15"/>
                <a:gd name="f21" fmla="*/ f18 1 f2"/>
                <a:gd name="f22" fmla="*/ f20 1 2545"/>
                <a:gd name="f23" fmla="*/ f19 1 7099"/>
                <a:gd name="f24" fmla="*/ 1339 f20 1"/>
                <a:gd name="f25" fmla="*/ 6832 f19 1"/>
                <a:gd name="f26" fmla="*/ 2546 f20 1"/>
                <a:gd name="f27" fmla="*/ 0 f19 1"/>
                <a:gd name="f28" fmla="*/ 0 f20 1"/>
                <a:gd name="f29" fmla="*/ 7100 f19 1"/>
                <a:gd name="f30" fmla="+- f21 0 f1"/>
                <a:gd name="f31" fmla="*/ f24 1 2545"/>
                <a:gd name="f32" fmla="*/ f25 1 7099"/>
                <a:gd name="f33" fmla="*/ f26 1 2545"/>
                <a:gd name="f34" fmla="*/ f27 1 7099"/>
                <a:gd name="f35" fmla="*/ f28 1 2545"/>
                <a:gd name="f36" fmla="*/ f29 1 7099"/>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1" y="f54"/>
                </a:cxn>
                <a:cxn ang="f30">
                  <a:pos x="f55" y="f54"/>
                </a:cxn>
                <a:cxn ang="f30">
                  <a:pos x="f55" y="f56"/>
                </a:cxn>
              </a:cxnLst>
              <a:rect l="f47" t="f50" r="f48" b="f49"/>
              <a:pathLst>
                <a:path w="2545" h="7099">
                  <a:moveTo>
                    <a:pt x="f8" y="f9"/>
                  </a:moveTo>
                  <a:lnTo>
                    <a:pt x="f10" y="f9"/>
                  </a:lnTo>
                  <a:lnTo>
                    <a:pt x="f10" y="f5"/>
                  </a:lnTo>
                  <a:lnTo>
                    <a:pt x="f8"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101">
              <a:extLst>
                <a:ext uri="{FF2B5EF4-FFF2-40B4-BE49-F238E27FC236}">
                  <a16:creationId xmlns:a16="http://schemas.microsoft.com/office/drawing/2014/main" id="{BE18B751-E0BD-0820-F7F1-B768A9D96AAA}"/>
                </a:ext>
              </a:extLst>
            </p:cNvPr>
            <p:cNvSpPr/>
            <p:nvPr/>
          </p:nvSpPr>
          <p:spPr>
            <a:xfrm>
              <a:off x="6890058" y="5829345"/>
              <a:ext cx="1143" cy="804"/>
            </a:xfrm>
            <a:custGeom>
              <a:avLst/>
              <a:gdLst>
                <a:gd name="f0" fmla="val 10800000"/>
                <a:gd name="f1" fmla="val 5400000"/>
                <a:gd name="f2" fmla="val 180"/>
                <a:gd name="f3" fmla="val w"/>
                <a:gd name="f4" fmla="val h"/>
                <a:gd name="f5" fmla="val 0"/>
                <a:gd name="f6" fmla="val 1205"/>
                <a:gd name="f7" fmla="val 803"/>
                <a:gd name="f8" fmla="val 804"/>
                <a:gd name="f9" fmla="val 267"/>
                <a:gd name="f10" fmla="+- 0 0 -90"/>
                <a:gd name="f11" fmla="*/ f3 1 1205"/>
                <a:gd name="f12" fmla="*/ f4 1 803"/>
                <a:gd name="f13" fmla="val f5"/>
                <a:gd name="f14" fmla="val f6"/>
                <a:gd name="f15" fmla="val f7"/>
                <a:gd name="f16" fmla="*/ f10 f0 1"/>
                <a:gd name="f17" fmla="+- f15 0 f13"/>
                <a:gd name="f18" fmla="+- f14 0 f13"/>
                <a:gd name="f19" fmla="*/ f16 1 f2"/>
                <a:gd name="f20" fmla="*/ f18 1 1205"/>
                <a:gd name="f21" fmla="*/ f17 1 803"/>
                <a:gd name="f22" fmla="*/ 0 f18 1"/>
                <a:gd name="f23" fmla="*/ 0 f17 1"/>
                <a:gd name="f24" fmla="*/ 1205 f18 1"/>
                <a:gd name="f25" fmla="*/ 804 f17 1"/>
                <a:gd name="f26" fmla="*/ 267 f18 1"/>
                <a:gd name="f27" fmla="+- f19 0 f1"/>
                <a:gd name="f28" fmla="*/ f22 1 1205"/>
                <a:gd name="f29" fmla="*/ f23 1 803"/>
                <a:gd name="f30" fmla="*/ f24 1 1205"/>
                <a:gd name="f31" fmla="*/ f25 1 803"/>
                <a:gd name="f32" fmla="*/ f26 1 1205"/>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9"/>
                </a:cxn>
              </a:cxnLst>
              <a:rect l="f42" t="f45" r="f43" b="f44"/>
              <a:pathLst>
                <a:path w="1205" h="803">
                  <a:moveTo>
                    <a:pt x="f5" y="f5"/>
                  </a:moveTo>
                  <a:lnTo>
                    <a:pt x="f6" y="f8"/>
                  </a:lnTo>
                  <a:cubicBezTo>
                    <a:pt x="f6" y="f8"/>
                    <a:pt x="f6" y="f8"/>
                    <a:pt x="f9"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102">
              <a:extLst>
                <a:ext uri="{FF2B5EF4-FFF2-40B4-BE49-F238E27FC236}">
                  <a16:creationId xmlns:a16="http://schemas.microsoft.com/office/drawing/2014/main" id="{404702EF-F72C-F3AD-1B25-313481F6B4BE}"/>
                </a:ext>
              </a:extLst>
            </p:cNvPr>
            <p:cNvSpPr/>
            <p:nvPr/>
          </p:nvSpPr>
          <p:spPr>
            <a:xfrm>
              <a:off x="6881545" y="5833899"/>
              <a:ext cx="15672" cy="22878"/>
            </a:xfrm>
            <a:custGeom>
              <a:avLst/>
              <a:gdLst>
                <a:gd name="f0" fmla="val 10800000"/>
                <a:gd name="f1" fmla="val 5400000"/>
                <a:gd name="f2" fmla="val 180"/>
                <a:gd name="f3" fmla="val w"/>
                <a:gd name="f4" fmla="val h"/>
                <a:gd name="f5" fmla="val 0"/>
                <a:gd name="f6" fmla="val 16536"/>
                <a:gd name="f7" fmla="val 22876"/>
                <a:gd name="f8" fmla="val 12862"/>
                <a:gd name="f9" fmla="val 13049"/>
                <a:gd name="f10" fmla="val 793"/>
                <a:gd name="f11" fmla="val 1618"/>
                <a:gd name="f12" fmla="val 2411"/>
                <a:gd name="f13" fmla="val 12942"/>
                <a:gd name="f14" fmla="val 6406"/>
                <a:gd name="f15" fmla="val 9754"/>
                <a:gd name="f16" fmla="val 9704"/>
                <a:gd name="f17" fmla="val 5761"/>
                <a:gd name="f18" fmla="val 9779"/>
                <a:gd name="f19" fmla="val 5681"/>
                <a:gd name="f20" fmla="val 9780"/>
                <a:gd name="f21" fmla="val 5587"/>
                <a:gd name="f22" fmla="val 5494"/>
                <a:gd name="f23" fmla="val 2546"/>
                <a:gd name="f24" fmla="val 18218"/>
                <a:gd name="f25" fmla="val 2867"/>
                <a:gd name="f26" fmla="val 19263"/>
                <a:gd name="f27" fmla="val 3416"/>
                <a:gd name="f28" fmla="val 20225"/>
                <a:gd name="f29" fmla="val 4153"/>
                <a:gd name="f30" fmla="val 21031"/>
                <a:gd name="f31" fmla="val 4904"/>
                <a:gd name="f32" fmla="val 21808"/>
                <a:gd name="f33" fmla="val 5815"/>
                <a:gd name="f34" fmla="val 22403"/>
                <a:gd name="f35" fmla="val 6833"/>
                <a:gd name="f36" fmla="val 22773"/>
                <a:gd name="f37" fmla="val 7315"/>
                <a:gd name="f38" fmla="val 22911"/>
                <a:gd name="f39" fmla="val 7824"/>
                <a:gd name="f40" fmla="val 8307"/>
                <a:gd name="f41" fmla="val 9647"/>
                <a:gd name="f42" fmla="val 10852"/>
                <a:gd name="f43" fmla="val 11656"/>
                <a:gd name="f44" fmla="val 12246"/>
                <a:gd name="f45" fmla="val 22614"/>
                <a:gd name="f46" fmla="val 12782"/>
                <a:gd name="f47" fmla="val 22341"/>
                <a:gd name="f48" fmla="val 13264"/>
                <a:gd name="f49" fmla="val 21969"/>
                <a:gd name="f50" fmla="val 14376"/>
                <a:gd name="f51" fmla="val 21377"/>
                <a:gd name="f52" fmla="val 15301"/>
                <a:gd name="f53" fmla="val 20498"/>
                <a:gd name="f54" fmla="val 15943"/>
                <a:gd name="f55" fmla="val 19424"/>
                <a:gd name="f56" fmla="val 16734"/>
                <a:gd name="f57" fmla="val 17586"/>
                <a:gd name="f58" fmla="val 15501"/>
                <a:gd name="f59" fmla="val 13664"/>
                <a:gd name="f60" fmla="val 11386"/>
                <a:gd name="f61" fmla="val 2545"/>
                <a:gd name="f62" fmla="+- 0 0 -90"/>
                <a:gd name="f63" fmla="*/ f3 1 16536"/>
                <a:gd name="f64" fmla="*/ f4 1 22876"/>
                <a:gd name="f65" fmla="val f5"/>
                <a:gd name="f66" fmla="val f6"/>
                <a:gd name="f67" fmla="val f7"/>
                <a:gd name="f68" fmla="*/ f62 f0 1"/>
                <a:gd name="f69" fmla="+- f67 0 f65"/>
                <a:gd name="f70" fmla="+- f66 0 f65"/>
                <a:gd name="f71" fmla="*/ f68 1 f2"/>
                <a:gd name="f72" fmla="*/ f70 1 16536"/>
                <a:gd name="f73" fmla="*/ f69 1 22876"/>
                <a:gd name="f74" fmla="*/ 12862 f70 1"/>
                <a:gd name="f75" fmla="*/ 0 f69 1"/>
                <a:gd name="f76" fmla="*/ 2411 f69 1"/>
                <a:gd name="f77" fmla="*/ 5761 f70 1"/>
                <a:gd name="f78" fmla="*/ 9779 f69 1"/>
                <a:gd name="f79" fmla="*/ 5494 f70 1"/>
                <a:gd name="f80" fmla="*/ 0 f70 1"/>
                <a:gd name="f81" fmla="*/ 2546 f70 1"/>
                <a:gd name="f82" fmla="*/ 18218 f69 1"/>
                <a:gd name="f83" fmla="*/ 4153 f70 1"/>
                <a:gd name="f84" fmla="*/ 21031 f69 1"/>
                <a:gd name="f85" fmla="*/ 6833 f70 1"/>
                <a:gd name="f86" fmla="*/ 22773 f69 1"/>
                <a:gd name="f87" fmla="*/ 8307 f70 1"/>
                <a:gd name="f88" fmla="*/ 9647 f70 1"/>
                <a:gd name="f89" fmla="*/ 10852 f70 1"/>
                <a:gd name="f90" fmla="*/ 11656 f70 1"/>
                <a:gd name="f91" fmla="*/ 13264 f70 1"/>
                <a:gd name="f92" fmla="*/ 21969 f69 1"/>
                <a:gd name="f93" fmla="*/ 15943 f70 1"/>
                <a:gd name="f94" fmla="*/ 19424 f69 1"/>
                <a:gd name="f95" fmla="*/ 13664 f69 1"/>
                <a:gd name="f96" fmla="*/ 11386 f69 1"/>
                <a:gd name="f97" fmla="*/ 2545 f69 1"/>
                <a:gd name="f98" fmla="+- f71 0 f1"/>
                <a:gd name="f99" fmla="*/ f74 1 16536"/>
                <a:gd name="f100" fmla="*/ f75 1 22876"/>
                <a:gd name="f101" fmla="*/ f76 1 22876"/>
                <a:gd name="f102" fmla="*/ f77 1 16536"/>
                <a:gd name="f103" fmla="*/ f78 1 22876"/>
                <a:gd name="f104" fmla="*/ f79 1 16536"/>
                <a:gd name="f105" fmla="*/ f80 1 16536"/>
                <a:gd name="f106" fmla="*/ f81 1 16536"/>
                <a:gd name="f107" fmla="*/ f82 1 22876"/>
                <a:gd name="f108" fmla="*/ f83 1 16536"/>
                <a:gd name="f109" fmla="*/ f84 1 22876"/>
                <a:gd name="f110" fmla="*/ f85 1 16536"/>
                <a:gd name="f111" fmla="*/ f86 1 22876"/>
                <a:gd name="f112" fmla="*/ f87 1 16536"/>
                <a:gd name="f113" fmla="*/ f88 1 16536"/>
                <a:gd name="f114" fmla="*/ f89 1 16536"/>
                <a:gd name="f115" fmla="*/ f90 1 16536"/>
                <a:gd name="f116" fmla="*/ f91 1 16536"/>
                <a:gd name="f117" fmla="*/ f92 1 22876"/>
                <a:gd name="f118" fmla="*/ f93 1 16536"/>
                <a:gd name="f119" fmla="*/ f94 1 22876"/>
                <a:gd name="f120" fmla="*/ f95 1 22876"/>
                <a:gd name="f121" fmla="*/ f96 1 22876"/>
                <a:gd name="f122" fmla="*/ f97 1 22876"/>
                <a:gd name="f123" fmla="*/ f65 1 f72"/>
                <a:gd name="f124" fmla="*/ f66 1 f72"/>
                <a:gd name="f125" fmla="*/ f65 1 f73"/>
                <a:gd name="f126" fmla="*/ f67 1 f73"/>
                <a:gd name="f127" fmla="*/ f99 1 f72"/>
                <a:gd name="f128" fmla="*/ f100 1 f73"/>
                <a:gd name="f129" fmla="*/ f101 1 f73"/>
                <a:gd name="f130" fmla="*/ f102 1 f72"/>
                <a:gd name="f131" fmla="*/ f103 1 f73"/>
                <a:gd name="f132" fmla="*/ f104 1 f72"/>
                <a:gd name="f133" fmla="*/ f105 1 f72"/>
                <a:gd name="f134" fmla="*/ f106 1 f72"/>
                <a:gd name="f135" fmla="*/ f107 1 f73"/>
                <a:gd name="f136" fmla="*/ f108 1 f72"/>
                <a:gd name="f137" fmla="*/ f109 1 f73"/>
                <a:gd name="f138" fmla="*/ f110 1 f72"/>
                <a:gd name="f139" fmla="*/ f111 1 f73"/>
                <a:gd name="f140" fmla="*/ f112 1 f72"/>
                <a:gd name="f141" fmla="*/ f113 1 f72"/>
                <a:gd name="f142" fmla="*/ f114 1 f72"/>
                <a:gd name="f143" fmla="*/ f115 1 f72"/>
                <a:gd name="f144" fmla="*/ f116 1 f72"/>
                <a:gd name="f145" fmla="*/ f117 1 f73"/>
                <a:gd name="f146" fmla="*/ f118 1 f72"/>
                <a:gd name="f147" fmla="*/ f119 1 f73"/>
                <a:gd name="f148" fmla="*/ f120 1 f73"/>
                <a:gd name="f149" fmla="*/ f121 1 f73"/>
                <a:gd name="f150" fmla="*/ f122 1 f73"/>
                <a:gd name="f151" fmla="*/ f123 f63 1"/>
                <a:gd name="f152" fmla="*/ f124 f63 1"/>
                <a:gd name="f153" fmla="*/ f126 f64 1"/>
                <a:gd name="f154" fmla="*/ f125 f64 1"/>
                <a:gd name="f155" fmla="*/ f127 f63 1"/>
                <a:gd name="f156" fmla="*/ f128 f64 1"/>
                <a:gd name="f157" fmla="*/ f129 f64 1"/>
                <a:gd name="f158" fmla="*/ f130 f63 1"/>
                <a:gd name="f159" fmla="*/ f131 f64 1"/>
                <a:gd name="f160" fmla="*/ f132 f63 1"/>
                <a:gd name="f161" fmla="*/ f133 f63 1"/>
                <a:gd name="f162" fmla="*/ f134 f63 1"/>
                <a:gd name="f163" fmla="*/ f135 f64 1"/>
                <a:gd name="f164" fmla="*/ f136 f63 1"/>
                <a:gd name="f165" fmla="*/ f137 f64 1"/>
                <a:gd name="f166" fmla="*/ f138 f63 1"/>
                <a:gd name="f167" fmla="*/ f139 f64 1"/>
                <a:gd name="f168" fmla="*/ f140 f63 1"/>
                <a:gd name="f169" fmla="*/ f141 f63 1"/>
                <a:gd name="f170" fmla="*/ f142 f63 1"/>
                <a:gd name="f171" fmla="*/ f143 f63 1"/>
                <a:gd name="f172" fmla="*/ f144 f63 1"/>
                <a:gd name="f173" fmla="*/ f145 f64 1"/>
                <a:gd name="f174" fmla="*/ f146 f63 1"/>
                <a:gd name="f175" fmla="*/ f147 f64 1"/>
                <a:gd name="f176" fmla="*/ f148 f64 1"/>
                <a:gd name="f177" fmla="*/ f149 f64 1"/>
                <a:gd name="f178" fmla="*/ f150 f64 1"/>
              </a:gdLst>
              <a:ahLst/>
              <a:cxnLst>
                <a:cxn ang="3cd4">
                  <a:pos x="hc" y="t"/>
                </a:cxn>
                <a:cxn ang="0">
                  <a:pos x="r" y="vc"/>
                </a:cxn>
                <a:cxn ang="cd4">
                  <a:pos x="hc" y="b"/>
                </a:cxn>
                <a:cxn ang="cd2">
                  <a:pos x="l" y="vc"/>
                </a:cxn>
                <a:cxn ang="f98">
                  <a:pos x="f155" y="f156"/>
                </a:cxn>
                <a:cxn ang="f98">
                  <a:pos x="f155" y="f156"/>
                </a:cxn>
                <a:cxn ang="f98">
                  <a:pos x="f155" y="f157"/>
                </a:cxn>
                <a:cxn ang="f98">
                  <a:pos x="f158" y="f159"/>
                </a:cxn>
                <a:cxn ang="f98">
                  <a:pos x="f160" y="f159"/>
                </a:cxn>
                <a:cxn ang="f98">
                  <a:pos x="f161" y="f159"/>
                </a:cxn>
                <a:cxn ang="f98">
                  <a:pos x="f162" y="f163"/>
                </a:cxn>
                <a:cxn ang="f98">
                  <a:pos x="f162" y="f163"/>
                </a:cxn>
                <a:cxn ang="f98">
                  <a:pos x="f164" y="f165"/>
                </a:cxn>
                <a:cxn ang="f98">
                  <a:pos x="f166" y="f167"/>
                </a:cxn>
                <a:cxn ang="f98">
                  <a:pos x="f168" y="f167"/>
                </a:cxn>
                <a:cxn ang="f98">
                  <a:pos x="f169" y="f167"/>
                </a:cxn>
                <a:cxn ang="f98">
                  <a:pos x="f170" y="f167"/>
                </a:cxn>
                <a:cxn ang="f98">
                  <a:pos x="f171" y="f167"/>
                </a:cxn>
                <a:cxn ang="f98">
                  <a:pos x="f172" y="f173"/>
                </a:cxn>
                <a:cxn ang="f98">
                  <a:pos x="f174" y="f175"/>
                </a:cxn>
                <a:cxn ang="f98">
                  <a:pos x="f174" y="f176"/>
                </a:cxn>
                <a:cxn ang="f98">
                  <a:pos x="f174" y="f176"/>
                </a:cxn>
                <a:cxn ang="f98">
                  <a:pos x="f174" y="f177"/>
                </a:cxn>
                <a:cxn ang="f98">
                  <a:pos x="f172" y="f178"/>
                </a:cxn>
              </a:cxnLst>
              <a:rect l="f151" t="f154" r="f152" b="f153"/>
              <a:pathLst>
                <a:path w="16536" h="22876">
                  <a:moveTo>
                    <a:pt x="f8" y="f5"/>
                  </a:moveTo>
                  <a:lnTo>
                    <a:pt x="f8" y="f5"/>
                  </a:lnTo>
                  <a:cubicBezTo>
                    <a:pt x="f9" y="f10"/>
                    <a:pt x="f9" y="f11"/>
                    <a:pt x="f8" y="f12"/>
                  </a:cubicBezTo>
                  <a:cubicBezTo>
                    <a:pt x="f13" y="f14"/>
                    <a:pt x="f15" y="f16"/>
                    <a:pt x="f17" y="f18"/>
                  </a:cubicBezTo>
                  <a:cubicBezTo>
                    <a:pt x="f19" y="f20"/>
                    <a:pt x="f21" y="f20"/>
                    <a:pt x="f22" y="f18"/>
                  </a:cubicBezTo>
                  <a:lnTo>
                    <a:pt x="f5" y="f18"/>
                  </a:lnTo>
                  <a:lnTo>
                    <a:pt x="f23" y="f24"/>
                  </a:lnTo>
                  <a:lnTo>
                    <a:pt x="f23" y="f24"/>
                  </a:lnTo>
                  <a:cubicBezTo>
                    <a:pt x="f25" y="f26"/>
                    <a:pt x="f27" y="f28"/>
                    <a:pt x="f29" y="f30"/>
                  </a:cubicBezTo>
                  <a:cubicBezTo>
                    <a:pt x="f31" y="f32"/>
                    <a:pt x="f33" y="f34"/>
                    <a:pt x="f35" y="f36"/>
                  </a:cubicBezTo>
                  <a:cubicBezTo>
                    <a:pt x="f37" y="f38"/>
                    <a:pt x="f39" y="f38"/>
                    <a:pt x="f40" y="f36"/>
                  </a:cubicBezTo>
                  <a:lnTo>
                    <a:pt x="f41" y="f36"/>
                  </a:lnTo>
                  <a:lnTo>
                    <a:pt x="f42" y="f36"/>
                  </a:lnTo>
                  <a:lnTo>
                    <a:pt x="f43" y="f36"/>
                  </a:lnTo>
                  <a:cubicBezTo>
                    <a:pt x="f44" y="f45"/>
                    <a:pt x="f46" y="f47"/>
                    <a:pt x="f48" y="f49"/>
                  </a:cubicBezTo>
                  <a:cubicBezTo>
                    <a:pt x="f50" y="f51"/>
                    <a:pt x="f52" y="f53"/>
                    <a:pt x="f54" y="f55"/>
                  </a:cubicBezTo>
                  <a:cubicBezTo>
                    <a:pt x="f56" y="f57"/>
                    <a:pt x="f56" y="f58"/>
                    <a:pt x="f54" y="f59"/>
                  </a:cubicBezTo>
                  <a:lnTo>
                    <a:pt x="f54" y="f59"/>
                  </a:lnTo>
                  <a:lnTo>
                    <a:pt x="f54" y="f60"/>
                  </a:lnTo>
                  <a:lnTo>
                    <a:pt x="f48" y="f6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103">
              <a:extLst>
                <a:ext uri="{FF2B5EF4-FFF2-40B4-BE49-F238E27FC236}">
                  <a16:creationId xmlns:a16="http://schemas.microsoft.com/office/drawing/2014/main" id="{AA55AD68-3A3F-2164-B227-69D12A54A8A0}"/>
                </a:ext>
              </a:extLst>
            </p:cNvPr>
            <p:cNvSpPr/>
            <p:nvPr/>
          </p:nvSpPr>
          <p:spPr>
            <a:xfrm>
              <a:off x="6357045" y="6589010"/>
              <a:ext cx="2414" cy="264965"/>
            </a:xfrm>
            <a:custGeom>
              <a:avLst/>
              <a:gdLst>
                <a:gd name="f0" fmla="val 10800000"/>
                <a:gd name="f1" fmla="val 5400000"/>
                <a:gd name="f2" fmla="val 180"/>
                <a:gd name="f3" fmla="val w"/>
                <a:gd name="f4" fmla="val h"/>
                <a:gd name="f5" fmla="val 0"/>
                <a:gd name="f6" fmla="val 2545"/>
                <a:gd name="f7" fmla="val 264966"/>
                <a:gd name="f8" fmla="val 1206"/>
                <a:gd name="f9" fmla="val 268"/>
                <a:gd name="f10" fmla="val 2546"/>
                <a:gd name="f11" fmla="+- 0 0 -90"/>
                <a:gd name="f12" fmla="*/ f3 1 2545"/>
                <a:gd name="f13" fmla="*/ f4 1 264966"/>
                <a:gd name="f14" fmla="val f5"/>
                <a:gd name="f15" fmla="val f6"/>
                <a:gd name="f16" fmla="val f7"/>
                <a:gd name="f17" fmla="*/ f11 f0 1"/>
                <a:gd name="f18" fmla="+- f16 0 f14"/>
                <a:gd name="f19" fmla="+- f15 0 f14"/>
                <a:gd name="f20" fmla="*/ f17 1 f2"/>
                <a:gd name="f21" fmla="*/ f19 1 2545"/>
                <a:gd name="f22" fmla="*/ f18 1 264966"/>
                <a:gd name="f23" fmla="*/ 1206 f19 1"/>
                <a:gd name="f24" fmla="*/ 268 f18 1"/>
                <a:gd name="f25" fmla="*/ 0 f19 1"/>
                <a:gd name="f26" fmla="*/ 264966 f18 1"/>
                <a:gd name="f27" fmla="*/ 2546 f19 1"/>
                <a:gd name="f28" fmla="*/ 0 f18 1"/>
                <a:gd name="f29" fmla="+- f20 0 f1"/>
                <a:gd name="f30" fmla="*/ f23 1 2545"/>
                <a:gd name="f31" fmla="*/ f24 1 264966"/>
                <a:gd name="f32" fmla="*/ f25 1 2545"/>
                <a:gd name="f33" fmla="*/ f26 1 264966"/>
                <a:gd name="f34" fmla="*/ f27 1 2545"/>
                <a:gd name="f35" fmla="*/ f28 1 264966"/>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5"/>
                </a:cxn>
              </a:cxnLst>
              <a:rect l="f46" t="f49" r="f47" b="f48"/>
              <a:pathLst>
                <a:path w="2545" h="264966">
                  <a:moveTo>
                    <a:pt x="f8" y="f9"/>
                  </a:moveTo>
                  <a:lnTo>
                    <a:pt x="f5" y="f9"/>
                  </a:lnTo>
                  <a:lnTo>
                    <a:pt x="f5" y="f7"/>
                  </a:lnTo>
                  <a:lnTo>
                    <a:pt x="f10" y="f7"/>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104">
              <a:extLst>
                <a:ext uri="{FF2B5EF4-FFF2-40B4-BE49-F238E27FC236}">
                  <a16:creationId xmlns:a16="http://schemas.microsoft.com/office/drawing/2014/main" id="{046664D9-80C1-30F9-9C46-2C96BD05F75F}"/>
                </a:ext>
              </a:extLst>
            </p:cNvPr>
            <p:cNvSpPr/>
            <p:nvPr/>
          </p:nvSpPr>
          <p:spPr>
            <a:xfrm>
              <a:off x="7665387" y="6300737"/>
              <a:ext cx="248031" cy="1207"/>
            </a:xfrm>
            <a:custGeom>
              <a:avLst/>
              <a:gdLst>
                <a:gd name="f0" fmla="val 10800000"/>
                <a:gd name="f1" fmla="val 5400000"/>
                <a:gd name="f2" fmla="val 180"/>
                <a:gd name="f3" fmla="val w"/>
                <a:gd name="f4" fmla="val h"/>
                <a:gd name="f5" fmla="val 0"/>
                <a:gd name="f6" fmla="val 261658"/>
                <a:gd name="f7" fmla="val 1205"/>
                <a:gd name="f8" fmla="val 261659"/>
                <a:gd name="f9" fmla="val 1206"/>
                <a:gd name="f10" fmla="+- 0 0 -90"/>
                <a:gd name="f11" fmla="*/ f3 1 261658"/>
                <a:gd name="f12" fmla="*/ f4 1 1205"/>
                <a:gd name="f13" fmla="val f5"/>
                <a:gd name="f14" fmla="val f6"/>
                <a:gd name="f15" fmla="val f7"/>
                <a:gd name="f16" fmla="*/ f10 f0 1"/>
                <a:gd name="f17" fmla="+- f15 0 f13"/>
                <a:gd name="f18" fmla="+- f14 0 f13"/>
                <a:gd name="f19" fmla="*/ f16 1 f2"/>
                <a:gd name="f20" fmla="*/ f18 1 261658"/>
                <a:gd name="f21" fmla="*/ f17 1 1205"/>
                <a:gd name="f22" fmla="*/ 0 f18 1"/>
                <a:gd name="f23" fmla="*/ 0 f17 1"/>
                <a:gd name="f24" fmla="*/ 261659 f18 1"/>
                <a:gd name="f25" fmla="*/ 1206 f17 1"/>
                <a:gd name="f26" fmla="+- f19 0 f1"/>
                <a:gd name="f27" fmla="*/ f22 1 261658"/>
                <a:gd name="f28" fmla="*/ f23 1 1205"/>
                <a:gd name="f29" fmla="*/ f24 1 261658"/>
                <a:gd name="f30" fmla="*/ f25 1 120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261658" h="1205">
                  <a:moveTo>
                    <a:pt x="f5" y="f5"/>
                  </a:moveTo>
                  <a:lnTo>
                    <a:pt x="f8" y="f5"/>
                  </a:lnTo>
                  <a:lnTo>
                    <a:pt x="f8" y="f9"/>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105">
              <a:extLst>
                <a:ext uri="{FF2B5EF4-FFF2-40B4-BE49-F238E27FC236}">
                  <a16:creationId xmlns:a16="http://schemas.microsoft.com/office/drawing/2014/main" id="{01390AF0-D353-FAA0-29B7-056C2F4B1644}"/>
                </a:ext>
              </a:extLst>
            </p:cNvPr>
            <p:cNvSpPr/>
            <p:nvPr/>
          </p:nvSpPr>
          <p:spPr>
            <a:xfrm>
              <a:off x="7218858" y="5876364"/>
              <a:ext cx="2542" cy="293494"/>
            </a:xfrm>
            <a:custGeom>
              <a:avLst/>
              <a:gdLst>
                <a:gd name="f0" fmla="val 10800000"/>
                <a:gd name="f1" fmla="val 5400000"/>
                <a:gd name="f2" fmla="val 180"/>
                <a:gd name="f3" fmla="val w"/>
                <a:gd name="f4" fmla="val h"/>
                <a:gd name="f5" fmla="val 0"/>
                <a:gd name="f6" fmla="val 2679"/>
                <a:gd name="f7" fmla="val 293499"/>
                <a:gd name="f8" fmla="val 1340"/>
                <a:gd name="f9" fmla="val 2680"/>
                <a:gd name="f10" fmla="val 1876"/>
                <a:gd name="f11" fmla="val 648"/>
                <a:gd name="f12" fmla="val 978"/>
                <a:gd name="f13" fmla="val 1147"/>
                <a:gd name="f14" fmla="val 1474"/>
                <a:gd name="f15" fmla="+- 0 0 -90"/>
                <a:gd name="f16" fmla="*/ f3 1 2679"/>
                <a:gd name="f17" fmla="*/ f4 1 293499"/>
                <a:gd name="f18" fmla="val f5"/>
                <a:gd name="f19" fmla="val f6"/>
                <a:gd name="f20" fmla="val f7"/>
                <a:gd name="f21" fmla="*/ f15 f0 1"/>
                <a:gd name="f22" fmla="+- f20 0 f18"/>
                <a:gd name="f23" fmla="+- f19 0 f18"/>
                <a:gd name="f24" fmla="*/ f21 1 f2"/>
                <a:gd name="f25" fmla="*/ f23 1 2679"/>
                <a:gd name="f26" fmla="*/ f22 1 293499"/>
                <a:gd name="f27" fmla="*/ 1340 f23 1"/>
                <a:gd name="f28" fmla="*/ 293499 f22 1"/>
                <a:gd name="f29" fmla="*/ 2680 f23 1"/>
                <a:gd name="f30" fmla="*/ 0 f22 1"/>
                <a:gd name="f31" fmla="*/ 0 f23 1"/>
                <a:gd name="f32" fmla="*/ 1474 f22 1"/>
                <a:gd name="f33" fmla="+- f24 0 f1"/>
                <a:gd name="f34" fmla="*/ f27 1 2679"/>
                <a:gd name="f35" fmla="*/ f28 1 293499"/>
                <a:gd name="f36" fmla="*/ f29 1 2679"/>
                <a:gd name="f37" fmla="*/ f30 1 293499"/>
                <a:gd name="f38" fmla="*/ f31 1 2679"/>
                <a:gd name="f39" fmla="*/ f32 1 29349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5"/>
                </a:cxn>
              </a:cxnLst>
              <a:rect l="f50" t="f53" r="f51" b="f52"/>
              <a:pathLst>
                <a:path w="2679" h="293499">
                  <a:moveTo>
                    <a:pt x="f8" y="f7"/>
                  </a:moveTo>
                  <a:lnTo>
                    <a:pt x="f9" y="f7"/>
                  </a:lnTo>
                  <a:lnTo>
                    <a:pt x="f9" y="f5"/>
                  </a:lnTo>
                  <a:cubicBezTo>
                    <a:pt x="f10" y="f11"/>
                    <a:pt x="f12" y="f13"/>
                    <a:pt x="f5" y="f14"/>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106">
              <a:extLst>
                <a:ext uri="{FF2B5EF4-FFF2-40B4-BE49-F238E27FC236}">
                  <a16:creationId xmlns:a16="http://schemas.microsoft.com/office/drawing/2014/main" id="{AE9407D7-F8E7-2649-1D73-F07D2DA425D4}"/>
                </a:ext>
              </a:extLst>
            </p:cNvPr>
            <p:cNvSpPr/>
            <p:nvPr/>
          </p:nvSpPr>
          <p:spPr>
            <a:xfrm>
              <a:off x="7218858" y="5856402"/>
              <a:ext cx="2542" cy="8979"/>
            </a:xfrm>
            <a:custGeom>
              <a:avLst/>
              <a:gdLst>
                <a:gd name="f0" fmla="val 10800000"/>
                <a:gd name="f1" fmla="val 5400000"/>
                <a:gd name="f2" fmla="val 180"/>
                <a:gd name="f3" fmla="val w"/>
                <a:gd name="f4" fmla="val h"/>
                <a:gd name="f5" fmla="val 0"/>
                <a:gd name="f6" fmla="val 2679"/>
                <a:gd name="f7" fmla="val 8975"/>
                <a:gd name="f8" fmla="val 2680"/>
                <a:gd name="f9" fmla="val 1340"/>
                <a:gd name="f10" fmla="val 600"/>
                <a:gd name="f11" fmla="val 2077"/>
                <a:gd name="f12" fmla="val 630"/>
                <a:gd name="f13" fmla="val 63"/>
                <a:gd name="f14" fmla="val 67"/>
                <a:gd name="f15" fmla="val 627"/>
                <a:gd name="f16" fmla="val 7502"/>
                <a:gd name="f17" fmla="val 978"/>
                <a:gd name="f18" fmla="val 7828"/>
                <a:gd name="f19" fmla="val 1876"/>
                <a:gd name="f20" fmla="val 8327"/>
                <a:gd name="f21" fmla="+- 0 0 -90"/>
                <a:gd name="f22" fmla="*/ f3 1 2679"/>
                <a:gd name="f23" fmla="*/ f4 1 8975"/>
                <a:gd name="f24" fmla="val f5"/>
                <a:gd name="f25" fmla="val f6"/>
                <a:gd name="f26" fmla="val f7"/>
                <a:gd name="f27" fmla="*/ f21 f0 1"/>
                <a:gd name="f28" fmla="+- f26 0 f24"/>
                <a:gd name="f29" fmla="+- f25 0 f24"/>
                <a:gd name="f30" fmla="*/ f27 1 f2"/>
                <a:gd name="f31" fmla="*/ f29 1 2679"/>
                <a:gd name="f32" fmla="*/ f28 1 8975"/>
                <a:gd name="f33" fmla="*/ 2680 f29 1"/>
                <a:gd name="f34" fmla="*/ 1340 f28 1"/>
                <a:gd name="f35" fmla="*/ 1340 f29 1"/>
                <a:gd name="f36" fmla="*/ 0 f28 1"/>
                <a:gd name="f37" fmla="*/ 0 f29 1"/>
                <a:gd name="f38" fmla="*/ 7502 f28 1"/>
                <a:gd name="f39" fmla="*/ 8975 f28 1"/>
                <a:gd name="f40" fmla="+- f30 0 f1"/>
                <a:gd name="f41" fmla="*/ f33 1 2679"/>
                <a:gd name="f42" fmla="*/ f34 1 8975"/>
                <a:gd name="f43" fmla="*/ f35 1 2679"/>
                <a:gd name="f44" fmla="*/ f36 1 8975"/>
                <a:gd name="f45" fmla="*/ f37 1 2679"/>
                <a:gd name="f46" fmla="*/ f38 1 8975"/>
                <a:gd name="f47" fmla="*/ f39 1 8975"/>
                <a:gd name="f48" fmla="*/ f24 1 f31"/>
                <a:gd name="f49" fmla="*/ f25 1 f31"/>
                <a:gd name="f50" fmla="*/ f24 1 f32"/>
                <a:gd name="f51" fmla="*/ f26 1 f32"/>
                <a:gd name="f52" fmla="*/ f41 1 f31"/>
                <a:gd name="f53" fmla="*/ f42 1 f32"/>
                <a:gd name="f54" fmla="*/ f43 1 f31"/>
                <a:gd name="f55" fmla="*/ f44 1 f32"/>
                <a:gd name="f56" fmla="*/ f45 1 f31"/>
                <a:gd name="f57" fmla="*/ f46 1 f32"/>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3 1"/>
                <a:gd name="f69" fmla="*/ f58 f23 1"/>
              </a:gdLst>
              <a:ahLst/>
              <a:cxnLst>
                <a:cxn ang="3cd4">
                  <a:pos x="hc" y="t"/>
                </a:cxn>
                <a:cxn ang="0">
                  <a:pos x="r" y="vc"/>
                </a:cxn>
                <a:cxn ang="cd4">
                  <a:pos x="hc" y="b"/>
                </a:cxn>
                <a:cxn ang="cd2">
                  <a:pos x="l" y="vc"/>
                </a:cxn>
                <a:cxn ang="f40">
                  <a:pos x="f63" y="f64"/>
                </a:cxn>
                <a:cxn ang="f40">
                  <a:pos x="f65" y="f66"/>
                </a:cxn>
                <a:cxn ang="f40">
                  <a:pos x="f67" y="f64"/>
                </a:cxn>
                <a:cxn ang="f40">
                  <a:pos x="f67" y="f68"/>
                </a:cxn>
                <a:cxn ang="f40">
                  <a:pos x="f63" y="f69"/>
                </a:cxn>
                <a:cxn ang="f40">
                  <a:pos x="f63" y="f64"/>
                </a:cxn>
              </a:cxnLst>
              <a:rect l="f59" t="f62" r="f60" b="f61"/>
              <a:pathLst>
                <a:path w="2679" h="8975">
                  <a:moveTo>
                    <a:pt x="f8" y="f9"/>
                  </a:moveTo>
                  <a:cubicBezTo>
                    <a:pt x="f8" y="f10"/>
                    <a:pt x="f11" y="f5"/>
                    <a:pt x="f9" y="f5"/>
                  </a:cubicBezTo>
                  <a:cubicBezTo>
                    <a:pt x="f12" y="f13"/>
                    <a:pt x="f14" y="f15"/>
                    <a:pt x="f5" y="f9"/>
                  </a:cubicBezTo>
                  <a:lnTo>
                    <a:pt x="f5" y="f16"/>
                  </a:lnTo>
                  <a:cubicBezTo>
                    <a:pt x="f17" y="f18"/>
                    <a:pt x="f19" y="f20"/>
                    <a:pt x="f8" y="f7"/>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107">
              <a:extLst>
                <a:ext uri="{FF2B5EF4-FFF2-40B4-BE49-F238E27FC236}">
                  <a16:creationId xmlns:a16="http://schemas.microsoft.com/office/drawing/2014/main" id="{CC1A2116-85C6-6FE1-F817-1E4C2585F825}"/>
                </a:ext>
              </a:extLst>
            </p:cNvPr>
            <p:cNvSpPr/>
            <p:nvPr/>
          </p:nvSpPr>
          <p:spPr>
            <a:xfrm>
              <a:off x="6889674" y="5877973"/>
              <a:ext cx="2414" cy="625714"/>
            </a:xfrm>
            <a:custGeom>
              <a:avLst/>
              <a:gdLst>
                <a:gd name="f0" fmla="val 10800000"/>
                <a:gd name="f1" fmla="val 5400000"/>
                <a:gd name="f2" fmla="val 180"/>
                <a:gd name="f3" fmla="val w"/>
                <a:gd name="f4" fmla="val h"/>
                <a:gd name="f5" fmla="val 0"/>
                <a:gd name="f6" fmla="val 2545"/>
                <a:gd name="f7" fmla="val 625711"/>
                <a:gd name="f8" fmla="val 625712"/>
                <a:gd name="f9" fmla="val 2546"/>
                <a:gd name="f10" fmla="val 268"/>
                <a:gd name="f11" fmla="val 1339"/>
                <a:gd name="f12" fmla="+- 0 0 -90"/>
                <a:gd name="f13" fmla="*/ f3 1 2545"/>
                <a:gd name="f14" fmla="*/ f4 1 625711"/>
                <a:gd name="f15" fmla="val f5"/>
                <a:gd name="f16" fmla="val f6"/>
                <a:gd name="f17" fmla="val f7"/>
                <a:gd name="f18" fmla="*/ f12 f0 1"/>
                <a:gd name="f19" fmla="+- f17 0 f15"/>
                <a:gd name="f20" fmla="+- f16 0 f15"/>
                <a:gd name="f21" fmla="*/ f18 1 f2"/>
                <a:gd name="f22" fmla="*/ f20 1 2545"/>
                <a:gd name="f23" fmla="*/ f19 1 625711"/>
                <a:gd name="f24" fmla="*/ 0 f20 1"/>
                <a:gd name="f25" fmla="*/ 0 f19 1"/>
                <a:gd name="f26" fmla="*/ 625712 f19 1"/>
                <a:gd name="f27" fmla="*/ 2546 f20 1"/>
                <a:gd name="f28" fmla="*/ 268 f19 1"/>
                <a:gd name="f29" fmla="*/ 1339 f20 1"/>
                <a:gd name="f30" fmla="+- f21 0 f1"/>
                <a:gd name="f31" fmla="*/ f24 1 2545"/>
                <a:gd name="f32" fmla="*/ f25 1 625711"/>
                <a:gd name="f33" fmla="*/ f26 1 625711"/>
                <a:gd name="f34" fmla="*/ f27 1 2545"/>
                <a:gd name="f35" fmla="*/ f28 1 625711"/>
                <a:gd name="f36" fmla="*/ f29 1 2545"/>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4" y="f55"/>
                </a:cxn>
                <a:cxn ang="f30">
                  <a:pos x="f56" y="f55"/>
                </a:cxn>
              </a:cxnLst>
              <a:rect l="f47" t="f50" r="f48" b="f49"/>
              <a:pathLst>
                <a:path w="2545" h="625711">
                  <a:moveTo>
                    <a:pt x="f5" y="f5"/>
                  </a:moveTo>
                  <a:lnTo>
                    <a:pt x="f5" y="f8"/>
                  </a:lnTo>
                  <a:lnTo>
                    <a:pt x="f9" y="f8"/>
                  </a:lnTo>
                  <a:lnTo>
                    <a:pt x="f9" y="f10"/>
                  </a:lnTo>
                  <a:lnTo>
                    <a:pt x="f11"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108">
              <a:extLst>
                <a:ext uri="{FF2B5EF4-FFF2-40B4-BE49-F238E27FC236}">
                  <a16:creationId xmlns:a16="http://schemas.microsoft.com/office/drawing/2014/main" id="{EB372475-017A-6097-F1ED-2C77110251E8}"/>
                </a:ext>
              </a:extLst>
            </p:cNvPr>
            <p:cNvSpPr/>
            <p:nvPr/>
          </p:nvSpPr>
          <p:spPr>
            <a:xfrm>
              <a:off x="5303968" y="6539852"/>
              <a:ext cx="13972" cy="36841"/>
            </a:xfrm>
            <a:custGeom>
              <a:avLst/>
              <a:gdLst>
                <a:gd name="f0" fmla="val 10800000"/>
                <a:gd name="f1" fmla="val 5400000"/>
                <a:gd name="f2" fmla="val 180"/>
                <a:gd name="f3" fmla="val w"/>
                <a:gd name="f4" fmla="val h"/>
                <a:gd name="f5" fmla="val 0"/>
                <a:gd name="f6" fmla="val 14737"/>
                <a:gd name="f7" fmla="val 36838"/>
                <a:gd name="f8" fmla="val 7369"/>
                <a:gd name="f9" fmla="val 7234"/>
                <a:gd name="f10" fmla="val 1018"/>
                <a:gd name="f11" fmla="val 33837"/>
                <a:gd name="f12" fmla="val 3805"/>
                <a:gd name="f13" fmla="val 31801"/>
                <a:gd name="f14" fmla="val 6967"/>
                <a:gd name="f15" fmla="val 31748"/>
                <a:gd name="f16" fmla="val 14670"/>
                <a:gd name="f17" fmla="val 4019"/>
                <a:gd name="f18" fmla="val 11388"/>
                <a:gd name="f19" fmla="+- 0 0 -90"/>
                <a:gd name="f20" fmla="*/ f3 1 14737"/>
                <a:gd name="f21" fmla="*/ f4 1 36838"/>
                <a:gd name="f22" fmla="val f5"/>
                <a:gd name="f23" fmla="val f6"/>
                <a:gd name="f24" fmla="val f7"/>
                <a:gd name="f25" fmla="*/ f19 f0 1"/>
                <a:gd name="f26" fmla="+- f24 0 f22"/>
                <a:gd name="f27" fmla="+- f23 0 f22"/>
                <a:gd name="f28" fmla="*/ f25 1 f2"/>
                <a:gd name="f29" fmla="*/ f27 1 14737"/>
                <a:gd name="f30" fmla="*/ f26 1 36838"/>
                <a:gd name="f31" fmla="*/ 7369 f27 1"/>
                <a:gd name="f32" fmla="*/ 7234 f26 1"/>
                <a:gd name="f33" fmla="*/ 0 f27 1"/>
                <a:gd name="f34" fmla="*/ 36838 f26 1"/>
                <a:gd name="f35" fmla="*/ 6967 f27 1"/>
                <a:gd name="f36" fmla="*/ 31748 f26 1"/>
                <a:gd name="f37" fmla="*/ 14737 f27 1"/>
                <a:gd name="f38" fmla="*/ 0 f26 1"/>
                <a:gd name="f39" fmla="+- f28 0 f1"/>
                <a:gd name="f40" fmla="*/ f31 1 14737"/>
                <a:gd name="f41" fmla="*/ f32 1 36838"/>
                <a:gd name="f42" fmla="*/ f33 1 14737"/>
                <a:gd name="f43" fmla="*/ f34 1 36838"/>
                <a:gd name="f44" fmla="*/ f35 1 14737"/>
                <a:gd name="f45" fmla="*/ f36 1 36838"/>
                <a:gd name="f46" fmla="*/ f37 1 14737"/>
                <a:gd name="f47" fmla="*/ f38 1 36838"/>
                <a:gd name="f48" fmla="*/ f22 1 f29"/>
                <a:gd name="f49" fmla="*/ f23 1 f29"/>
                <a:gd name="f50" fmla="*/ f22 1 f30"/>
                <a:gd name="f51" fmla="*/ f24 1 f30"/>
                <a:gd name="f52" fmla="*/ f40 1 f29"/>
                <a:gd name="f53" fmla="*/ f41 1 f30"/>
                <a:gd name="f54" fmla="*/ f42 1 f29"/>
                <a:gd name="f55" fmla="*/ f43 1 f30"/>
                <a:gd name="f56" fmla="*/ f44 1 f29"/>
                <a:gd name="f57" fmla="*/ f45 1 f30"/>
                <a:gd name="f58" fmla="*/ f46 1 f29"/>
                <a:gd name="f59" fmla="*/ f47 1 f30"/>
                <a:gd name="f60" fmla="*/ f48 f20 1"/>
                <a:gd name="f61" fmla="*/ f49 f20 1"/>
                <a:gd name="f62" fmla="*/ f51 f21 1"/>
                <a:gd name="f63" fmla="*/ f50 f21 1"/>
                <a:gd name="f64" fmla="*/ f52 f20 1"/>
                <a:gd name="f65" fmla="*/ f53 f21 1"/>
                <a:gd name="f66" fmla="*/ f54 f20 1"/>
                <a:gd name="f67" fmla="*/ f55 f21 1"/>
                <a:gd name="f68" fmla="*/ f56 f20 1"/>
                <a:gd name="f69" fmla="*/ f57 f21 1"/>
                <a:gd name="f70" fmla="*/ f58 f20 1"/>
                <a:gd name="f71" fmla="*/ f59 f21 1"/>
              </a:gdLst>
              <a:ahLst/>
              <a:cxnLst>
                <a:cxn ang="3cd4">
                  <a:pos x="hc" y="t"/>
                </a:cxn>
                <a:cxn ang="0">
                  <a:pos x="r" y="vc"/>
                </a:cxn>
                <a:cxn ang="cd4">
                  <a:pos x="hc" y="b"/>
                </a:cxn>
                <a:cxn ang="cd2">
                  <a:pos x="l" y="vc"/>
                </a:cxn>
                <a:cxn ang="f39">
                  <a:pos x="f64" y="f65"/>
                </a:cxn>
                <a:cxn ang="f39">
                  <a:pos x="f66" y="f65"/>
                </a:cxn>
                <a:cxn ang="f39">
                  <a:pos x="f66" y="f67"/>
                </a:cxn>
                <a:cxn ang="f39">
                  <a:pos x="f68" y="f69"/>
                </a:cxn>
                <a:cxn ang="f39">
                  <a:pos x="f70" y="f69"/>
                </a:cxn>
                <a:cxn ang="f39">
                  <a:pos x="f70" y="f71"/>
                </a:cxn>
                <a:cxn ang="f39">
                  <a:pos x="f64" y="f65"/>
                </a:cxn>
              </a:cxnLst>
              <a:rect l="f60" t="f63" r="f61" b="f62"/>
              <a:pathLst>
                <a:path w="14737" h="36838">
                  <a:moveTo>
                    <a:pt x="f8" y="f9"/>
                  </a:moveTo>
                  <a:lnTo>
                    <a:pt x="f5" y="f9"/>
                  </a:lnTo>
                  <a:lnTo>
                    <a:pt x="f5" y="f7"/>
                  </a:lnTo>
                  <a:cubicBezTo>
                    <a:pt x="f10" y="f11"/>
                    <a:pt x="f12" y="f13"/>
                    <a:pt x="f14" y="f15"/>
                  </a:cubicBezTo>
                  <a:lnTo>
                    <a:pt x="f6" y="f15"/>
                  </a:lnTo>
                  <a:lnTo>
                    <a:pt x="f6" y="f5"/>
                  </a:lnTo>
                  <a:cubicBezTo>
                    <a:pt x="f16" y="f17"/>
                    <a:pt x="f1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109">
              <a:extLst>
                <a:ext uri="{FF2B5EF4-FFF2-40B4-BE49-F238E27FC236}">
                  <a16:creationId xmlns:a16="http://schemas.microsoft.com/office/drawing/2014/main" id="{815F4179-72D3-BBBB-5F71-0EF433725428}"/>
                </a:ext>
              </a:extLst>
            </p:cNvPr>
            <p:cNvSpPr/>
            <p:nvPr/>
          </p:nvSpPr>
          <p:spPr>
            <a:xfrm>
              <a:off x="6701591" y="5677710"/>
              <a:ext cx="13972" cy="150839"/>
            </a:xfrm>
            <a:custGeom>
              <a:avLst/>
              <a:gdLst>
                <a:gd name="f0" fmla="val 10800000"/>
                <a:gd name="f1" fmla="val 5400000"/>
                <a:gd name="f2" fmla="val 180"/>
                <a:gd name="f3" fmla="val w"/>
                <a:gd name="f4" fmla="val h"/>
                <a:gd name="f5" fmla="val 0"/>
                <a:gd name="f6" fmla="val 14737"/>
                <a:gd name="f7" fmla="val 150835"/>
                <a:gd name="f8" fmla="val 7368"/>
                <a:gd name="f9" fmla="val 3298"/>
                <a:gd name="f10" fmla="val 11442"/>
                <a:gd name="f11" fmla="val 7369"/>
                <a:gd name="f12" fmla="val 3295"/>
                <a:gd name="f13" fmla="+- 0 0 -90"/>
                <a:gd name="f14" fmla="*/ f3 1 14737"/>
                <a:gd name="f15" fmla="*/ f4 1 150835"/>
                <a:gd name="f16" fmla="val f5"/>
                <a:gd name="f17" fmla="val f6"/>
                <a:gd name="f18" fmla="val f7"/>
                <a:gd name="f19" fmla="*/ f13 f0 1"/>
                <a:gd name="f20" fmla="+- f18 0 f16"/>
                <a:gd name="f21" fmla="+- f17 0 f16"/>
                <a:gd name="f22" fmla="*/ f19 1 f2"/>
                <a:gd name="f23" fmla="*/ f21 1 14737"/>
                <a:gd name="f24" fmla="*/ f20 1 150835"/>
                <a:gd name="f25" fmla="*/ 14737 f21 1"/>
                <a:gd name="f26" fmla="*/ 150835 f20 1"/>
                <a:gd name="f27" fmla="*/ 7368 f20 1"/>
                <a:gd name="f28" fmla="*/ 7369 f21 1"/>
                <a:gd name="f29" fmla="*/ 0 f20 1"/>
                <a:gd name="f30" fmla="*/ 0 f21 1"/>
                <a:gd name="f31" fmla="+- f22 0 f1"/>
                <a:gd name="f32" fmla="*/ f25 1 14737"/>
                <a:gd name="f33" fmla="*/ f26 1 150835"/>
                <a:gd name="f34" fmla="*/ f27 1 150835"/>
                <a:gd name="f35" fmla="*/ f28 1 14737"/>
                <a:gd name="f36" fmla="*/ f29 1 150835"/>
                <a:gd name="f37" fmla="*/ f30 1 14737"/>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6"/>
                </a:cxn>
                <a:cxn ang="f31">
                  <a:pos x="f57" y="f54"/>
                </a:cxn>
                <a:cxn ang="f31">
                  <a:pos x="f57" y="f53"/>
                </a:cxn>
                <a:cxn ang="f31">
                  <a:pos x="f52" y="f53"/>
                </a:cxn>
              </a:cxnLst>
              <a:rect l="f48" t="f51" r="f49" b="f50"/>
              <a:pathLst>
                <a:path w="14737" h="150835">
                  <a:moveTo>
                    <a:pt x="f6" y="f7"/>
                  </a:moveTo>
                  <a:lnTo>
                    <a:pt x="f6" y="f8"/>
                  </a:lnTo>
                  <a:cubicBezTo>
                    <a:pt x="f6" y="f9"/>
                    <a:pt x="f10" y="f5"/>
                    <a:pt x="f11" y="f5"/>
                  </a:cubicBezTo>
                  <a:cubicBezTo>
                    <a:pt x="f12" y="f5"/>
                    <a:pt x="f5" y="f9"/>
                    <a:pt x="f5" y="f8"/>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110">
              <a:extLst>
                <a:ext uri="{FF2B5EF4-FFF2-40B4-BE49-F238E27FC236}">
                  <a16:creationId xmlns:a16="http://schemas.microsoft.com/office/drawing/2014/main" id="{E149DFB1-AC44-3824-05B5-2805A82928B6}"/>
                </a:ext>
              </a:extLst>
            </p:cNvPr>
            <p:cNvSpPr/>
            <p:nvPr/>
          </p:nvSpPr>
          <p:spPr>
            <a:xfrm>
              <a:off x="8999378" y="6504758"/>
              <a:ext cx="43818" cy="14730"/>
            </a:xfrm>
            <a:custGeom>
              <a:avLst/>
              <a:gdLst>
                <a:gd name="f0" fmla="val 10800000"/>
                <a:gd name="f1" fmla="val 5400000"/>
                <a:gd name="f2" fmla="val 180"/>
                <a:gd name="f3" fmla="val w"/>
                <a:gd name="f4" fmla="val h"/>
                <a:gd name="f5" fmla="val 0"/>
                <a:gd name="f6" fmla="val 46222"/>
                <a:gd name="f7" fmla="val 14735"/>
                <a:gd name="f8" fmla="val 8573"/>
                <a:gd name="f9" fmla="val 13530"/>
                <a:gd name="f10" fmla="val 7367"/>
                <a:gd name="f11" fmla="+- 0 0 -90"/>
                <a:gd name="f12" fmla="*/ f3 1 46222"/>
                <a:gd name="f13" fmla="*/ f4 1 14735"/>
                <a:gd name="f14" fmla="val f5"/>
                <a:gd name="f15" fmla="val f6"/>
                <a:gd name="f16" fmla="val f7"/>
                <a:gd name="f17" fmla="*/ f11 f0 1"/>
                <a:gd name="f18" fmla="+- f16 0 f14"/>
                <a:gd name="f19" fmla="+- f15 0 f14"/>
                <a:gd name="f20" fmla="*/ f17 1 f2"/>
                <a:gd name="f21" fmla="*/ f19 1 46222"/>
                <a:gd name="f22" fmla="*/ f18 1 14735"/>
                <a:gd name="f23" fmla="*/ 0 f19 1"/>
                <a:gd name="f24" fmla="*/ 8573 f18 1"/>
                <a:gd name="f25" fmla="*/ 13530 f18 1"/>
                <a:gd name="f26" fmla="*/ 14735 f18 1"/>
                <a:gd name="f27" fmla="*/ 46222 f19 1"/>
                <a:gd name="f28" fmla="*/ 0 f18 1"/>
                <a:gd name="f29" fmla="*/ 7367 f18 1"/>
                <a:gd name="f30" fmla="+- f20 0 f1"/>
                <a:gd name="f31" fmla="*/ f23 1 46222"/>
                <a:gd name="f32" fmla="*/ f24 1 14735"/>
                <a:gd name="f33" fmla="*/ f25 1 14735"/>
                <a:gd name="f34" fmla="*/ f26 1 14735"/>
                <a:gd name="f35" fmla="*/ f27 1 46222"/>
                <a:gd name="f36" fmla="*/ f28 1 14735"/>
                <a:gd name="f37" fmla="*/ f29 1 14735"/>
                <a:gd name="f38" fmla="*/ f14 1 f21"/>
                <a:gd name="f39" fmla="*/ f15 1 f21"/>
                <a:gd name="f40" fmla="*/ f14 1 f22"/>
                <a:gd name="f41" fmla="*/ f16 1 f22"/>
                <a:gd name="f42" fmla="*/ f31 1 f21"/>
                <a:gd name="f43" fmla="*/ f32 1 f22"/>
                <a:gd name="f44" fmla="*/ f33 1 f22"/>
                <a:gd name="f45" fmla="*/ f34 1 f22"/>
                <a:gd name="f46" fmla="*/ f35 1 f21"/>
                <a:gd name="f47" fmla="*/ f36 1 f22"/>
                <a:gd name="f48" fmla="*/ f37 1 f22"/>
                <a:gd name="f49" fmla="*/ f38 f12 1"/>
                <a:gd name="f50" fmla="*/ f39 f12 1"/>
                <a:gd name="f51" fmla="*/ f41 f13 1"/>
                <a:gd name="f52" fmla="*/ f40 f13 1"/>
                <a:gd name="f53" fmla="*/ f42 f12 1"/>
                <a:gd name="f54" fmla="*/ f43 f13 1"/>
                <a:gd name="f55" fmla="*/ f44 f13 1"/>
                <a:gd name="f56" fmla="*/ f45 f13 1"/>
                <a:gd name="f57" fmla="*/ f46 f12 1"/>
                <a:gd name="f58" fmla="*/ f47 f13 1"/>
                <a:gd name="f59" fmla="*/ f48 f13 1"/>
              </a:gdLst>
              <a:ahLst/>
              <a:cxnLst>
                <a:cxn ang="3cd4">
                  <a:pos x="hc" y="t"/>
                </a:cxn>
                <a:cxn ang="0">
                  <a:pos x="r" y="vc"/>
                </a:cxn>
                <a:cxn ang="cd4">
                  <a:pos x="hc" y="b"/>
                </a:cxn>
                <a:cxn ang="cd2">
                  <a:pos x="l" y="vc"/>
                </a:cxn>
                <a:cxn ang="f30">
                  <a:pos x="f53" y="f54"/>
                </a:cxn>
                <a:cxn ang="f30">
                  <a:pos x="f53" y="f55"/>
                </a:cxn>
                <a:cxn ang="f30">
                  <a:pos x="f53" y="f56"/>
                </a:cxn>
                <a:cxn ang="f30">
                  <a:pos x="f57" y="f56"/>
                </a:cxn>
                <a:cxn ang="f30">
                  <a:pos x="f57" y="f58"/>
                </a:cxn>
                <a:cxn ang="f30">
                  <a:pos x="f53" y="f58"/>
                </a:cxn>
                <a:cxn ang="f30">
                  <a:pos x="f53" y="f59"/>
                </a:cxn>
                <a:cxn ang="f30">
                  <a:pos x="f53" y="f54"/>
                </a:cxn>
              </a:cxnLst>
              <a:rect l="f49" t="f52" r="f50" b="f51"/>
              <a:pathLst>
                <a:path w="46222" h="14735">
                  <a:moveTo>
                    <a:pt x="f5" y="f8"/>
                  </a:moveTo>
                  <a:lnTo>
                    <a:pt x="f5" y="f9"/>
                  </a:lnTo>
                  <a:lnTo>
                    <a:pt x="f5" y="f7"/>
                  </a:lnTo>
                  <a:lnTo>
                    <a:pt x="f6" y="f7"/>
                  </a:lnTo>
                  <a:lnTo>
                    <a:pt x="f6" y="f5"/>
                  </a:lnTo>
                  <a:lnTo>
                    <a:pt x="f5" y="f5"/>
                  </a:lnTo>
                  <a:lnTo>
                    <a:pt x="f5" y="f1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111">
              <a:extLst>
                <a:ext uri="{FF2B5EF4-FFF2-40B4-BE49-F238E27FC236}">
                  <a16:creationId xmlns:a16="http://schemas.microsoft.com/office/drawing/2014/main" id="{71FC6042-4428-16AA-F6BA-BBF182CF1026}"/>
                </a:ext>
              </a:extLst>
            </p:cNvPr>
            <p:cNvSpPr/>
            <p:nvPr/>
          </p:nvSpPr>
          <p:spPr>
            <a:xfrm>
              <a:off x="4689555" y="5923154"/>
              <a:ext cx="475734" cy="14292"/>
            </a:xfrm>
            <a:custGeom>
              <a:avLst/>
              <a:gdLst>
                <a:gd name="f0" fmla="val 10800000"/>
                <a:gd name="f1" fmla="val 5400000"/>
                <a:gd name="f2" fmla="val 180"/>
                <a:gd name="f3" fmla="val w"/>
                <a:gd name="f4" fmla="val h"/>
                <a:gd name="f5" fmla="val 0"/>
                <a:gd name="f6" fmla="val 501879"/>
                <a:gd name="f7" fmla="val 14296"/>
                <a:gd name="f8" fmla="val 7369"/>
                <a:gd name="f9" fmla="val 6929"/>
                <a:gd name="f10" fmla="val 499602"/>
                <a:gd name="f11" fmla="val 498932"/>
                <a:gd name="f12" fmla="val 495074"/>
                <a:gd name="f13" fmla="val 13266"/>
                <a:gd name="f14" fmla="val 492783"/>
                <a:gd name="f15" fmla="val 9302"/>
                <a:gd name="f16" fmla="val 493814"/>
                <a:gd name="f17" fmla="val 5442"/>
                <a:gd name="f18" fmla="val 5402"/>
                <a:gd name="f19" fmla="val 493828"/>
                <a:gd name="f20" fmla="val 5361"/>
                <a:gd name="f21" fmla="val 493841"/>
                <a:gd name="f22" fmla="val 5321"/>
                <a:gd name="f23" fmla="val 494766"/>
                <a:gd name="f24" fmla="val 1761"/>
                <a:gd name="f25" fmla="val 498249"/>
                <a:gd name="f26" fmla="val -506"/>
                <a:gd name="f27" fmla="val 501880"/>
                <a:gd name="f28" fmla="val 97"/>
                <a:gd name="f29" fmla="val 500942"/>
                <a:gd name="f30" fmla="val 3872"/>
                <a:gd name="f31" fmla="val 86"/>
                <a:gd name="f32" fmla="val 7087"/>
                <a:gd name="f33" fmla="val 3071"/>
                <a:gd name="f34" fmla="+- 0 0 -90"/>
                <a:gd name="f35" fmla="*/ f3 1 501879"/>
                <a:gd name="f36" fmla="*/ f4 1 14296"/>
                <a:gd name="f37" fmla="val f5"/>
                <a:gd name="f38" fmla="val f6"/>
                <a:gd name="f39" fmla="val f7"/>
                <a:gd name="f40" fmla="*/ f34 f0 1"/>
                <a:gd name="f41" fmla="+- f39 0 f37"/>
                <a:gd name="f42" fmla="+- f38 0 f37"/>
                <a:gd name="f43" fmla="*/ f40 1 f2"/>
                <a:gd name="f44" fmla="*/ f42 1 501879"/>
                <a:gd name="f45" fmla="*/ f41 1 14296"/>
                <a:gd name="f46" fmla="*/ 7369 f42 1"/>
                <a:gd name="f47" fmla="*/ 6929 f41 1"/>
                <a:gd name="f48" fmla="*/ 14296 f41 1"/>
                <a:gd name="f49" fmla="*/ 499602 f42 1"/>
                <a:gd name="f50" fmla="*/ 498932 f42 1"/>
                <a:gd name="f51" fmla="*/ 493814 f42 1"/>
                <a:gd name="f52" fmla="*/ 5442 f41 1"/>
                <a:gd name="f53" fmla="*/ 493841 f42 1"/>
                <a:gd name="f54" fmla="*/ 5321 f41 1"/>
                <a:gd name="f55" fmla="*/ 501880 f42 1"/>
                <a:gd name="f56" fmla="*/ 97 f41 1"/>
                <a:gd name="f57" fmla="*/ 500942 f42 1"/>
                <a:gd name="f58" fmla="*/ 0 f42 1"/>
                <a:gd name="f59" fmla="+- f43 0 f1"/>
                <a:gd name="f60" fmla="*/ f46 1 501879"/>
                <a:gd name="f61" fmla="*/ f47 1 14296"/>
                <a:gd name="f62" fmla="*/ f48 1 14296"/>
                <a:gd name="f63" fmla="*/ f49 1 501879"/>
                <a:gd name="f64" fmla="*/ f50 1 501879"/>
                <a:gd name="f65" fmla="*/ f51 1 501879"/>
                <a:gd name="f66" fmla="*/ f52 1 14296"/>
                <a:gd name="f67" fmla="*/ f53 1 501879"/>
                <a:gd name="f68" fmla="*/ f54 1 14296"/>
                <a:gd name="f69" fmla="*/ f55 1 501879"/>
                <a:gd name="f70" fmla="*/ f56 1 14296"/>
                <a:gd name="f71" fmla="*/ f57 1 501879"/>
                <a:gd name="f72" fmla="*/ f58 1 501879"/>
                <a:gd name="f73" fmla="*/ f37 1 f44"/>
                <a:gd name="f74" fmla="*/ f38 1 f44"/>
                <a:gd name="f75" fmla="*/ f37 1 f45"/>
                <a:gd name="f76" fmla="*/ f39 1 f45"/>
                <a:gd name="f77" fmla="*/ f60 1 f44"/>
                <a:gd name="f78" fmla="*/ f61 1 f45"/>
                <a:gd name="f79" fmla="*/ f62 1 f45"/>
                <a:gd name="f80" fmla="*/ f63 1 f44"/>
                <a:gd name="f81" fmla="*/ f64 1 f44"/>
                <a:gd name="f82" fmla="*/ f65 1 f44"/>
                <a:gd name="f83" fmla="*/ f66 1 f45"/>
                <a:gd name="f84" fmla="*/ f67 1 f44"/>
                <a:gd name="f85" fmla="*/ f68 1 f45"/>
                <a:gd name="f86" fmla="*/ f69 1 f44"/>
                <a:gd name="f87" fmla="*/ f70 1 f45"/>
                <a:gd name="f88" fmla="*/ f71 1 f44"/>
                <a:gd name="f89" fmla="*/ f72 1 f44"/>
                <a:gd name="f90" fmla="*/ f73 f35 1"/>
                <a:gd name="f91" fmla="*/ f74 f35 1"/>
                <a:gd name="f92" fmla="*/ f76 f36 1"/>
                <a:gd name="f93" fmla="*/ f75 f36 1"/>
                <a:gd name="f94" fmla="*/ f77 f35 1"/>
                <a:gd name="f95" fmla="*/ f78 f36 1"/>
                <a:gd name="f96" fmla="*/ f79 f36 1"/>
                <a:gd name="f97" fmla="*/ f80 f35 1"/>
                <a:gd name="f98" fmla="*/ f81 f35 1"/>
                <a:gd name="f99" fmla="*/ f82 f35 1"/>
                <a:gd name="f100" fmla="*/ f83 f36 1"/>
                <a:gd name="f101" fmla="*/ f84 f35 1"/>
                <a:gd name="f102" fmla="*/ f85 f36 1"/>
                <a:gd name="f103" fmla="*/ f86 f35 1"/>
                <a:gd name="f104" fmla="*/ f87 f36 1"/>
                <a:gd name="f105" fmla="*/ f88 f35 1"/>
                <a:gd name="f106" fmla="*/ f89 f35 1"/>
              </a:gdLst>
              <a:ahLst/>
              <a:cxnLst>
                <a:cxn ang="3cd4">
                  <a:pos x="hc" y="t"/>
                </a:cxn>
                <a:cxn ang="0">
                  <a:pos x="r" y="vc"/>
                </a:cxn>
                <a:cxn ang="cd4">
                  <a:pos x="hc" y="b"/>
                </a:cxn>
                <a:cxn ang="cd2">
                  <a:pos x="l" y="vc"/>
                </a:cxn>
                <a:cxn ang="f59">
                  <a:pos x="f94" y="f95"/>
                </a:cxn>
                <a:cxn ang="f59">
                  <a:pos x="f94" y="f96"/>
                </a:cxn>
                <a:cxn ang="f59">
                  <a:pos x="f97" y="f96"/>
                </a:cxn>
                <a:cxn ang="f59">
                  <a:pos x="f98" y="f96"/>
                </a:cxn>
                <a:cxn ang="f59">
                  <a:pos x="f99" y="f100"/>
                </a:cxn>
                <a:cxn ang="f59">
                  <a:pos x="f101" y="f102"/>
                </a:cxn>
                <a:cxn ang="f59">
                  <a:pos x="f103" y="f104"/>
                </a:cxn>
                <a:cxn ang="f59">
                  <a:pos x="f105" y="f104"/>
                </a:cxn>
                <a:cxn ang="f59">
                  <a:pos x="f106" y="f104"/>
                </a:cxn>
                <a:cxn ang="f59">
                  <a:pos x="f94" y="f95"/>
                </a:cxn>
              </a:cxnLst>
              <a:rect l="f90" t="f93" r="f91" b="f92"/>
              <a:pathLst>
                <a:path w="501879" h="14296">
                  <a:moveTo>
                    <a:pt x="f8" y="f9"/>
                  </a:moveTo>
                  <a:lnTo>
                    <a:pt x="f8" y="f7"/>
                  </a:lnTo>
                  <a:lnTo>
                    <a:pt x="f10" y="f7"/>
                  </a:lnTo>
                  <a:lnTo>
                    <a:pt x="f11" y="f7"/>
                  </a:lnTo>
                  <a:cubicBezTo>
                    <a:pt x="f12" y="f13"/>
                    <a:pt x="f14" y="f15"/>
                    <a:pt x="f16" y="f17"/>
                  </a:cubicBezTo>
                  <a:cubicBezTo>
                    <a:pt x="f16" y="f18"/>
                    <a:pt x="f19" y="f20"/>
                    <a:pt x="f21" y="f22"/>
                  </a:cubicBezTo>
                  <a:cubicBezTo>
                    <a:pt x="f23" y="f24"/>
                    <a:pt x="f25" y="f26"/>
                    <a:pt x="f27" y="f28"/>
                  </a:cubicBezTo>
                  <a:lnTo>
                    <a:pt x="f29" y="f28"/>
                  </a:lnTo>
                  <a:lnTo>
                    <a:pt x="f5" y="f28"/>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112">
              <a:extLst>
                <a:ext uri="{FF2B5EF4-FFF2-40B4-BE49-F238E27FC236}">
                  <a16:creationId xmlns:a16="http://schemas.microsoft.com/office/drawing/2014/main" id="{EE91E2D1-486C-5506-BD57-53875DF2B87B}"/>
                </a:ext>
              </a:extLst>
            </p:cNvPr>
            <p:cNvSpPr/>
            <p:nvPr/>
          </p:nvSpPr>
          <p:spPr>
            <a:xfrm>
              <a:off x="5157408" y="5922267"/>
              <a:ext cx="70244" cy="30586"/>
            </a:xfrm>
            <a:custGeom>
              <a:avLst/>
              <a:gdLst>
                <a:gd name="f0" fmla="val 10800000"/>
                <a:gd name="f1" fmla="val 5400000"/>
                <a:gd name="f2" fmla="val 180"/>
                <a:gd name="f3" fmla="val w"/>
                <a:gd name="f4" fmla="val h"/>
                <a:gd name="f5" fmla="val 0"/>
                <a:gd name="f6" fmla="val 74102"/>
                <a:gd name="f7" fmla="val 30585"/>
                <a:gd name="f8" fmla="val 281"/>
                <a:gd name="f9" fmla="val 5937"/>
                <a:gd name="f10" fmla="val -818"/>
                <a:gd name="f11" fmla="val 9779"/>
                <a:gd name="f12" fmla="val 1406"/>
                <a:gd name="f13" fmla="val 13782"/>
                <a:gd name="f14" fmla="val 5251"/>
                <a:gd name="f15" fmla="val 14879"/>
                <a:gd name="f16" fmla="val 5291"/>
                <a:gd name="f17" fmla="val 14891"/>
                <a:gd name="f18" fmla="val 5332"/>
                <a:gd name="f19" fmla="val 14902"/>
                <a:gd name="f20" fmla="val 5372"/>
                <a:gd name="f21" fmla="val 14912"/>
                <a:gd name="f22" fmla="val 6042"/>
                <a:gd name="f23" fmla="val 7545"/>
                <a:gd name="f24" fmla="val 6805"/>
                <a:gd name="f25" fmla="val 6645"/>
                <a:gd name="f26" fmla="val 6205"/>
                <a:gd name="f27" fmla="val 7381"/>
                <a:gd name="f28" fmla="val 8065"/>
                <a:gd name="f29" fmla="val 6275"/>
                <a:gd name="f30" fmla="val 8587"/>
                <a:gd name="f31" fmla="val 6855"/>
                <a:gd name="f32" fmla="val 15582"/>
                <a:gd name="f33" fmla="val 64322"/>
                <a:gd name="f34" fmla="val 24825"/>
                <a:gd name="f35" fmla="val 20756"/>
                <a:gd name="f36" fmla="val 67618"/>
                <a:gd name="f37" fmla="val 17457"/>
                <a:gd name="f38" fmla="val 71691"/>
                <a:gd name="f39" fmla="val 72495"/>
                <a:gd name="f40" fmla="val 17330"/>
                <a:gd name="f41" fmla="val 73299"/>
                <a:gd name="f42" fmla="val 9793"/>
                <a:gd name="f43" fmla="val 177"/>
                <a:gd name="f44" fmla="val 8855"/>
                <a:gd name="f45" fmla="val 5037"/>
                <a:gd name="f46" fmla="val -690"/>
                <a:gd name="f47" fmla="val 1232"/>
                <a:gd name="f48" fmla="val 1708"/>
                <a:gd name="f49" fmla="val 361"/>
                <a:gd name="f50" fmla="val 5531"/>
                <a:gd name="f51" fmla="val 334"/>
                <a:gd name="f52" fmla="val 5667"/>
                <a:gd name="f53" fmla="val 308"/>
                <a:gd name="f54" fmla="val 5802"/>
                <a:gd name="f55" fmla="+- 0 0 -90"/>
                <a:gd name="f56" fmla="*/ f3 1 74102"/>
                <a:gd name="f57" fmla="*/ f4 1 30585"/>
                <a:gd name="f58" fmla="val f5"/>
                <a:gd name="f59" fmla="val f6"/>
                <a:gd name="f60" fmla="val f7"/>
                <a:gd name="f61" fmla="*/ f55 f0 1"/>
                <a:gd name="f62" fmla="+- f60 0 f58"/>
                <a:gd name="f63" fmla="+- f59 0 f58"/>
                <a:gd name="f64" fmla="*/ f61 1 f2"/>
                <a:gd name="f65" fmla="*/ f63 1 74102"/>
                <a:gd name="f66" fmla="*/ f62 1 30585"/>
                <a:gd name="f67" fmla="*/ 281 f63 1"/>
                <a:gd name="f68" fmla="*/ 5937 f62 1"/>
                <a:gd name="f69" fmla="*/ 5251 f63 1"/>
                <a:gd name="f70" fmla="*/ 14879 f62 1"/>
                <a:gd name="f71" fmla="*/ 5372 f63 1"/>
                <a:gd name="f72" fmla="*/ 14912 f62 1"/>
                <a:gd name="f73" fmla="*/ 6042 f63 1"/>
                <a:gd name="f74" fmla="*/ 7545 f62 1"/>
                <a:gd name="f75" fmla="*/ 7381 f63 1"/>
                <a:gd name="f76" fmla="*/ 6205 f62 1"/>
                <a:gd name="f77" fmla="*/ 8587 f63 1"/>
                <a:gd name="f78" fmla="*/ 15582 f62 1"/>
                <a:gd name="f79" fmla="*/ 64322 f63 1"/>
                <a:gd name="f80" fmla="*/ 30585 f62 1"/>
                <a:gd name="f81" fmla="*/ 24825 f62 1"/>
                <a:gd name="f82" fmla="*/ 71691 f63 1"/>
                <a:gd name="f83" fmla="*/ 17457 f62 1"/>
                <a:gd name="f84" fmla="*/ 74102 f63 1"/>
                <a:gd name="f85" fmla="*/ 9793 f63 1"/>
                <a:gd name="f86" fmla="*/ 177 f62 1"/>
                <a:gd name="f87" fmla="*/ 8855 f63 1"/>
                <a:gd name="f88" fmla="*/ 361 f63 1"/>
                <a:gd name="f89" fmla="*/ 5531 f62 1"/>
                <a:gd name="f90" fmla="+- f64 0 f1"/>
                <a:gd name="f91" fmla="*/ f67 1 74102"/>
                <a:gd name="f92" fmla="*/ f68 1 30585"/>
                <a:gd name="f93" fmla="*/ f69 1 74102"/>
                <a:gd name="f94" fmla="*/ f70 1 30585"/>
                <a:gd name="f95" fmla="*/ f71 1 74102"/>
                <a:gd name="f96" fmla="*/ f72 1 30585"/>
                <a:gd name="f97" fmla="*/ f73 1 74102"/>
                <a:gd name="f98" fmla="*/ f74 1 30585"/>
                <a:gd name="f99" fmla="*/ f75 1 74102"/>
                <a:gd name="f100" fmla="*/ f76 1 30585"/>
                <a:gd name="f101" fmla="*/ f77 1 74102"/>
                <a:gd name="f102" fmla="*/ f78 1 30585"/>
                <a:gd name="f103" fmla="*/ f79 1 74102"/>
                <a:gd name="f104" fmla="*/ f80 1 30585"/>
                <a:gd name="f105" fmla="*/ f81 1 30585"/>
                <a:gd name="f106" fmla="*/ f82 1 74102"/>
                <a:gd name="f107" fmla="*/ f83 1 30585"/>
                <a:gd name="f108" fmla="*/ f84 1 74102"/>
                <a:gd name="f109" fmla="*/ f85 1 74102"/>
                <a:gd name="f110" fmla="*/ f86 1 30585"/>
                <a:gd name="f111" fmla="*/ f87 1 74102"/>
                <a:gd name="f112" fmla="*/ f88 1 74102"/>
                <a:gd name="f113" fmla="*/ f89 1 30585"/>
                <a:gd name="f114" fmla="*/ f58 1 f65"/>
                <a:gd name="f115" fmla="*/ f59 1 f65"/>
                <a:gd name="f116" fmla="*/ f58 1 f66"/>
                <a:gd name="f117" fmla="*/ f60 1 f66"/>
                <a:gd name="f118" fmla="*/ f91 1 f65"/>
                <a:gd name="f119" fmla="*/ f92 1 f66"/>
                <a:gd name="f120" fmla="*/ f93 1 f65"/>
                <a:gd name="f121" fmla="*/ f94 1 f66"/>
                <a:gd name="f122" fmla="*/ f95 1 f65"/>
                <a:gd name="f123" fmla="*/ f96 1 f66"/>
                <a:gd name="f124" fmla="*/ f97 1 f65"/>
                <a:gd name="f125" fmla="*/ f98 1 f66"/>
                <a:gd name="f126" fmla="*/ f99 1 f65"/>
                <a:gd name="f127" fmla="*/ f100 1 f66"/>
                <a:gd name="f128" fmla="*/ f101 1 f65"/>
                <a:gd name="f129" fmla="*/ f102 1 f66"/>
                <a:gd name="f130" fmla="*/ f103 1 f65"/>
                <a:gd name="f131" fmla="*/ f104 1 f66"/>
                <a:gd name="f132" fmla="*/ f105 1 f66"/>
                <a:gd name="f133" fmla="*/ f106 1 f65"/>
                <a:gd name="f134" fmla="*/ f107 1 f66"/>
                <a:gd name="f135" fmla="*/ f108 1 f65"/>
                <a:gd name="f136" fmla="*/ f109 1 f65"/>
                <a:gd name="f137" fmla="*/ f110 1 f66"/>
                <a:gd name="f138" fmla="*/ f111 1 f65"/>
                <a:gd name="f139" fmla="*/ f112 1 f65"/>
                <a:gd name="f140" fmla="*/ f113 1 f66"/>
                <a:gd name="f141" fmla="*/ f114 f56 1"/>
                <a:gd name="f142" fmla="*/ f115 f56 1"/>
                <a:gd name="f143" fmla="*/ f117 f57 1"/>
                <a:gd name="f144" fmla="*/ f116 f57 1"/>
                <a:gd name="f145" fmla="*/ f118 f56 1"/>
                <a:gd name="f146" fmla="*/ f119 f57 1"/>
                <a:gd name="f147" fmla="*/ f120 f56 1"/>
                <a:gd name="f148" fmla="*/ f121 f57 1"/>
                <a:gd name="f149" fmla="*/ f122 f56 1"/>
                <a:gd name="f150" fmla="*/ f123 f57 1"/>
                <a:gd name="f151" fmla="*/ f124 f56 1"/>
                <a:gd name="f152" fmla="*/ f125 f57 1"/>
                <a:gd name="f153" fmla="*/ f126 f56 1"/>
                <a:gd name="f154" fmla="*/ f127 f57 1"/>
                <a:gd name="f155" fmla="*/ f128 f56 1"/>
                <a:gd name="f156" fmla="*/ f129 f57 1"/>
                <a:gd name="f157" fmla="*/ f130 f56 1"/>
                <a:gd name="f158" fmla="*/ f131 f57 1"/>
                <a:gd name="f159" fmla="*/ f132 f57 1"/>
                <a:gd name="f160" fmla="*/ f133 f56 1"/>
                <a:gd name="f161" fmla="*/ f134 f57 1"/>
                <a:gd name="f162" fmla="*/ f135 f56 1"/>
                <a:gd name="f163" fmla="*/ f136 f56 1"/>
                <a:gd name="f164" fmla="*/ f137 f57 1"/>
                <a:gd name="f165" fmla="*/ f138 f56 1"/>
                <a:gd name="f166" fmla="*/ f139 f56 1"/>
                <a:gd name="f167" fmla="*/ f140 f57 1"/>
              </a:gdLst>
              <a:ahLst/>
              <a:cxnLst>
                <a:cxn ang="3cd4">
                  <a:pos x="hc" y="t"/>
                </a:cxn>
                <a:cxn ang="0">
                  <a:pos x="r" y="vc"/>
                </a:cxn>
                <a:cxn ang="cd4">
                  <a:pos x="hc" y="b"/>
                </a:cxn>
                <a:cxn ang="cd2">
                  <a:pos x="l" y="vc"/>
                </a:cxn>
                <a:cxn ang="f90">
                  <a:pos x="f145" y="f146"/>
                </a:cxn>
                <a:cxn ang="f90">
                  <a:pos x="f147" y="f148"/>
                </a:cxn>
                <a:cxn ang="f90">
                  <a:pos x="f149" y="f150"/>
                </a:cxn>
                <a:cxn ang="f90">
                  <a:pos x="f151" y="f150"/>
                </a:cxn>
                <a:cxn ang="f90">
                  <a:pos x="f151" y="f152"/>
                </a:cxn>
                <a:cxn ang="f90">
                  <a:pos x="f153" y="f154"/>
                </a:cxn>
                <a:cxn ang="f90">
                  <a:pos x="f155" y="f152"/>
                </a:cxn>
                <a:cxn ang="f90">
                  <a:pos x="f155" y="f156"/>
                </a:cxn>
                <a:cxn ang="f90">
                  <a:pos x="f157" y="f158"/>
                </a:cxn>
                <a:cxn ang="f90">
                  <a:pos x="f157" y="f159"/>
                </a:cxn>
                <a:cxn ang="f90">
                  <a:pos x="f160" y="f161"/>
                </a:cxn>
                <a:cxn ang="f90">
                  <a:pos x="f162" y="f161"/>
                </a:cxn>
                <a:cxn ang="f90">
                  <a:pos x="f162" y="f161"/>
                </a:cxn>
                <a:cxn ang="f90">
                  <a:pos x="f163" y="f164"/>
                </a:cxn>
                <a:cxn ang="f90">
                  <a:pos x="f165" y="f164"/>
                </a:cxn>
                <a:cxn ang="f90">
                  <a:pos x="f166" y="f167"/>
                </a:cxn>
                <a:cxn ang="f90">
                  <a:pos x="f145" y="f146"/>
                </a:cxn>
              </a:cxnLst>
              <a:rect l="f141" t="f144" r="f142" b="f143"/>
              <a:pathLst>
                <a:path w="74102" h="30585">
                  <a:moveTo>
                    <a:pt x="f8" y="f9"/>
                  </a:moveTo>
                  <a:cubicBezTo>
                    <a:pt x="f10" y="f11"/>
                    <a:pt x="f12" y="f13"/>
                    <a:pt x="f14" y="f15"/>
                  </a:cubicBezTo>
                  <a:cubicBezTo>
                    <a:pt x="f16" y="f17"/>
                    <a:pt x="f18" y="f19"/>
                    <a:pt x="f20" y="f21"/>
                  </a:cubicBezTo>
                  <a:lnTo>
                    <a:pt x="f22" y="f21"/>
                  </a:lnTo>
                  <a:lnTo>
                    <a:pt x="f22" y="f23"/>
                  </a:lnTo>
                  <a:cubicBezTo>
                    <a:pt x="f22" y="f24"/>
                    <a:pt x="f25" y="f26"/>
                    <a:pt x="f27" y="f26"/>
                  </a:cubicBezTo>
                  <a:cubicBezTo>
                    <a:pt x="f28" y="f29"/>
                    <a:pt x="f30" y="f31"/>
                    <a:pt x="f30" y="f23"/>
                  </a:cubicBezTo>
                  <a:lnTo>
                    <a:pt x="f30" y="f32"/>
                  </a:lnTo>
                  <a:lnTo>
                    <a:pt x="f33" y="f7"/>
                  </a:lnTo>
                  <a:lnTo>
                    <a:pt x="f33" y="f34"/>
                  </a:lnTo>
                  <a:cubicBezTo>
                    <a:pt x="f33" y="f35"/>
                    <a:pt x="f36" y="f37"/>
                    <a:pt x="f38" y="f37"/>
                  </a:cubicBezTo>
                  <a:cubicBezTo>
                    <a:pt x="f39" y="f40"/>
                    <a:pt x="f41" y="f40"/>
                    <a:pt x="f6" y="f37"/>
                  </a:cubicBezTo>
                  <a:lnTo>
                    <a:pt x="f6" y="f37"/>
                  </a:lnTo>
                  <a:lnTo>
                    <a:pt x="f42" y="f43"/>
                  </a:lnTo>
                  <a:lnTo>
                    <a:pt x="f44" y="f43"/>
                  </a:ln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113">
              <a:extLst>
                <a:ext uri="{FF2B5EF4-FFF2-40B4-BE49-F238E27FC236}">
                  <a16:creationId xmlns:a16="http://schemas.microsoft.com/office/drawing/2014/main" id="{562006A5-A72A-C9EF-E914-8093C11AE9C0}"/>
                </a:ext>
              </a:extLst>
            </p:cNvPr>
            <p:cNvSpPr/>
            <p:nvPr/>
          </p:nvSpPr>
          <p:spPr>
            <a:xfrm>
              <a:off x="5163132" y="5928741"/>
              <a:ext cx="2414" cy="924970"/>
            </a:xfrm>
            <a:custGeom>
              <a:avLst/>
              <a:gdLst>
                <a:gd name="f0" fmla="val 10800000"/>
                <a:gd name="f1" fmla="val 5400000"/>
                <a:gd name="f2" fmla="val 180"/>
                <a:gd name="f3" fmla="val w"/>
                <a:gd name="f4" fmla="val h"/>
                <a:gd name="f5" fmla="val 0"/>
                <a:gd name="f6" fmla="val 2545"/>
                <a:gd name="f7" fmla="val 924970"/>
                <a:gd name="f8" fmla="val 2546"/>
                <a:gd name="f9" fmla="val 1340"/>
                <a:gd name="f10" fmla="val 650"/>
                <a:gd name="f11" fmla="val 2023"/>
                <a:gd name="f12" fmla="val 70"/>
                <a:gd name="f13" fmla="val 603"/>
                <a:gd name="f14" fmla="val 600"/>
                <a:gd name="f15" fmla="val 8707"/>
                <a:gd name="f16" fmla="val 924971"/>
                <a:gd name="f17" fmla="+- 0 0 -90"/>
                <a:gd name="f18" fmla="*/ f3 1 2545"/>
                <a:gd name="f19" fmla="*/ f4 1 924970"/>
                <a:gd name="f20" fmla="val f5"/>
                <a:gd name="f21" fmla="val f6"/>
                <a:gd name="f22" fmla="val f7"/>
                <a:gd name="f23" fmla="*/ f17 f0 1"/>
                <a:gd name="f24" fmla="+- f22 0 f20"/>
                <a:gd name="f25" fmla="+- f21 0 f20"/>
                <a:gd name="f26" fmla="*/ f23 1 f2"/>
                <a:gd name="f27" fmla="*/ f25 1 2545"/>
                <a:gd name="f28" fmla="*/ f24 1 924970"/>
                <a:gd name="f29" fmla="*/ 2546 f25 1"/>
                <a:gd name="f30" fmla="*/ 1340 f24 1"/>
                <a:gd name="f31" fmla="*/ 1340 f25 1"/>
                <a:gd name="f32" fmla="*/ 0 f24 1"/>
                <a:gd name="f33" fmla="*/ 0 f25 1"/>
                <a:gd name="f34" fmla="*/ 8707 f24 1"/>
                <a:gd name="f35" fmla="*/ 924971 f24 1"/>
                <a:gd name="f36" fmla="+- f26 0 f1"/>
                <a:gd name="f37" fmla="*/ f29 1 2545"/>
                <a:gd name="f38" fmla="*/ f30 1 924970"/>
                <a:gd name="f39" fmla="*/ f31 1 2545"/>
                <a:gd name="f40" fmla="*/ f32 1 924970"/>
                <a:gd name="f41" fmla="*/ f33 1 2545"/>
                <a:gd name="f42" fmla="*/ f34 1 924970"/>
                <a:gd name="f43" fmla="*/ f35 1 924970"/>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9 1"/>
              </a:gdLst>
              <a:ahLst/>
              <a:cxnLst>
                <a:cxn ang="3cd4">
                  <a:pos x="hc" y="t"/>
                </a:cxn>
                <a:cxn ang="0">
                  <a:pos x="r" y="vc"/>
                </a:cxn>
                <a:cxn ang="cd4">
                  <a:pos x="hc" y="b"/>
                </a:cxn>
                <a:cxn ang="cd2">
                  <a:pos x="l" y="vc"/>
                </a:cxn>
                <a:cxn ang="f36">
                  <a:pos x="f59" y="f60"/>
                </a:cxn>
                <a:cxn ang="f36">
                  <a:pos x="f61" y="f62"/>
                </a:cxn>
                <a:cxn ang="f36">
                  <a:pos x="f63" y="f60"/>
                </a:cxn>
                <a:cxn ang="f36">
                  <a:pos x="f63" y="f64"/>
                </a:cxn>
                <a:cxn ang="f36">
                  <a:pos x="f63" y="f64"/>
                </a:cxn>
                <a:cxn ang="f36">
                  <a:pos x="f63" y="f65"/>
                </a:cxn>
                <a:cxn ang="f36">
                  <a:pos x="f59" y="f65"/>
                </a:cxn>
                <a:cxn ang="f36">
                  <a:pos x="f59" y="f60"/>
                </a:cxn>
              </a:cxnLst>
              <a:rect l="f55" t="f58" r="f56" b="f57"/>
              <a:pathLst>
                <a:path w="2545" h="924970">
                  <a:moveTo>
                    <a:pt x="f8" y="f9"/>
                  </a:moveTo>
                  <a:cubicBezTo>
                    <a:pt x="f8" y="f10"/>
                    <a:pt x="f11" y="f12"/>
                    <a:pt x="f9" y="f5"/>
                  </a:cubicBezTo>
                  <a:cubicBezTo>
                    <a:pt x="f13" y="f5"/>
                    <a:pt x="f5" y="f14"/>
                    <a:pt x="f5" y="f9"/>
                  </a:cubicBezTo>
                  <a:lnTo>
                    <a:pt x="f5" y="f15"/>
                  </a:lnTo>
                  <a:lnTo>
                    <a:pt x="f5" y="f15"/>
                  </a:lnTo>
                  <a:lnTo>
                    <a:pt x="f5" y="f16"/>
                  </a:lnTo>
                  <a:lnTo>
                    <a:pt x="f8"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114">
              <a:extLst>
                <a:ext uri="{FF2B5EF4-FFF2-40B4-BE49-F238E27FC236}">
                  <a16:creationId xmlns:a16="http://schemas.microsoft.com/office/drawing/2014/main" id="{ED2FF7E2-E084-2C9E-E558-AADCAAE8AB7B}"/>
                </a:ext>
              </a:extLst>
            </p:cNvPr>
            <p:cNvSpPr/>
            <p:nvPr/>
          </p:nvSpPr>
          <p:spPr>
            <a:xfrm>
              <a:off x="7417356" y="5877973"/>
              <a:ext cx="2459" cy="291894"/>
            </a:xfrm>
            <a:custGeom>
              <a:avLst/>
              <a:gdLst>
                <a:gd name="f0" fmla="val 10800000"/>
                <a:gd name="f1" fmla="val 5400000"/>
                <a:gd name="f2" fmla="val 180"/>
                <a:gd name="f3" fmla="val w"/>
                <a:gd name="f4" fmla="val h"/>
                <a:gd name="f5" fmla="val 0"/>
                <a:gd name="f6" fmla="val 2595"/>
                <a:gd name="f7" fmla="val 291891"/>
                <a:gd name="f8" fmla="val 2546"/>
                <a:gd name="f9" fmla="val 291892"/>
                <a:gd name="f10" fmla="val 288007"/>
                <a:gd name="f11" fmla="val 2465"/>
                <a:gd name="f12" fmla="val 287525"/>
                <a:gd name="f13" fmla="val 287016"/>
                <a:gd name="f14" fmla="val 286533"/>
                <a:gd name="f15" fmla="val 2613"/>
                <a:gd name="f16" fmla="val 286265"/>
                <a:gd name="f17" fmla="val 285998"/>
                <a:gd name="f18" fmla="val 285730"/>
                <a:gd name="f19" fmla="val 1340"/>
                <a:gd name="f20" fmla="val 898"/>
                <a:gd name="f21" fmla="val 78"/>
                <a:gd name="f22" fmla="val 442"/>
                <a:gd name="f23" fmla="val 2010"/>
                <a:gd name="f24" fmla="+- 0 0 -90"/>
                <a:gd name="f25" fmla="*/ f3 1 2595"/>
                <a:gd name="f26" fmla="*/ f4 1 291891"/>
                <a:gd name="f27" fmla="val f5"/>
                <a:gd name="f28" fmla="val f6"/>
                <a:gd name="f29" fmla="val f7"/>
                <a:gd name="f30" fmla="*/ f24 f0 1"/>
                <a:gd name="f31" fmla="+- f29 0 f27"/>
                <a:gd name="f32" fmla="+- f28 0 f27"/>
                <a:gd name="f33" fmla="*/ f30 1 f2"/>
                <a:gd name="f34" fmla="*/ f32 1 2595"/>
                <a:gd name="f35" fmla="*/ f31 1 291891"/>
                <a:gd name="f36" fmla="*/ 2546 f32 1"/>
                <a:gd name="f37" fmla="*/ 291892 f31 1"/>
                <a:gd name="f38" fmla="*/ 288007 f31 1"/>
                <a:gd name="f39" fmla="*/ 286533 f31 1"/>
                <a:gd name="f40" fmla="*/ 285730 f31 1"/>
                <a:gd name="f41" fmla="*/ 0 f31 1"/>
                <a:gd name="f42" fmla="*/ 1340 f32 1"/>
                <a:gd name="f43" fmla="*/ 0 f32 1"/>
                <a:gd name="f44" fmla="*/ 2010 f32 1"/>
                <a:gd name="f45" fmla="+- f33 0 f1"/>
                <a:gd name="f46" fmla="*/ f36 1 2595"/>
                <a:gd name="f47" fmla="*/ f37 1 291891"/>
                <a:gd name="f48" fmla="*/ f38 1 291891"/>
                <a:gd name="f49" fmla="*/ f39 1 291891"/>
                <a:gd name="f50" fmla="*/ f40 1 291891"/>
                <a:gd name="f51" fmla="*/ f41 1 291891"/>
                <a:gd name="f52" fmla="*/ f42 1 2595"/>
                <a:gd name="f53" fmla="*/ f43 1 2595"/>
                <a:gd name="f54" fmla="*/ f44 1 2595"/>
                <a:gd name="f55" fmla="*/ f27 1 f34"/>
                <a:gd name="f56" fmla="*/ f28 1 f34"/>
                <a:gd name="f57" fmla="*/ f27 1 f35"/>
                <a:gd name="f58" fmla="*/ f29 1 f35"/>
                <a:gd name="f59" fmla="*/ f46 1 f34"/>
                <a:gd name="f60" fmla="*/ f47 1 f35"/>
                <a:gd name="f61" fmla="*/ f48 1 f35"/>
                <a:gd name="f62" fmla="*/ f49 1 f35"/>
                <a:gd name="f63" fmla="*/ f50 1 f35"/>
                <a:gd name="f64" fmla="*/ f51 1 f35"/>
                <a:gd name="f65" fmla="*/ f52 1 f34"/>
                <a:gd name="f66" fmla="*/ f53 1 f34"/>
                <a:gd name="f67" fmla="*/ f54 1 f34"/>
                <a:gd name="f68" fmla="*/ f55 f25 1"/>
                <a:gd name="f69" fmla="*/ f56 f25 1"/>
                <a:gd name="f70" fmla="*/ f58 f26 1"/>
                <a:gd name="f71" fmla="*/ f57 f26 1"/>
                <a:gd name="f72" fmla="*/ f59 f25 1"/>
                <a:gd name="f73" fmla="*/ f60 f26 1"/>
                <a:gd name="f74" fmla="*/ f61 f26 1"/>
                <a:gd name="f75" fmla="*/ f62 f26 1"/>
                <a:gd name="f76" fmla="*/ f63 f26 1"/>
                <a:gd name="f77" fmla="*/ f64 f26 1"/>
                <a:gd name="f78" fmla="*/ f65 f25 1"/>
                <a:gd name="f79" fmla="*/ f66 f25 1"/>
                <a:gd name="f80" fmla="*/ f67 f25 1"/>
              </a:gdLst>
              <a:ahLst/>
              <a:cxnLst>
                <a:cxn ang="3cd4">
                  <a:pos x="hc" y="t"/>
                </a:cxn>
                <a:cxn ang="0">
                  <a:pos x="r" y="vc"/>
                </a:cxn>
                <a:cxn ang="cd4">
                  <a:pos x="hc" y="b"/>
                </a:cxn>
                <a:cxn ang="cd2">
                  <a:pos x="l" y="vc"/>
                </a:cxn>
                <a:cxn ang="f45">
                  <a:pos x="f72" y="f73"/>
                </a:cxn>
                <a:cxn ang="f45">
                  <a:pos x="f72" y="f74"/>
                </a:cxn>
                <a:cxn ang="f45">
                  <a:pos x="f72" y="f74"/>
                </a:cxn>
                <a:cxn ang="f45">
                  <a:pos x="f72" y="f75"/>
                </a:cxn>
                <a:cxn ang="f45">
                  <a:pos x="f72" y="f76"/>
                </a:cxn>
                <a:cxn ang="f45">
                  <a:pos x="f72" y="f77"/>
                </a:cxn>
                <a:cxn ang="f45">
                  <a:pos x="f72" y="f77"/>
                </a:cxn>
                <a:cxn ang="f45">
                  <a:pos x="f78" y="f77"/>
                </a:cxn>
                <a:cxn ang="f45">
                  <a:pos x="f79" y="f77"/>
                </a:cxn>
                <a:cxn ang="f45">
                  <a:pos x="f79" y="f77"/>
                </a:cxn>
                <a:cxn ang="f45">
                  <a:pos x="f79" y="f73"/>
                </a:cxn>
                <a:cxn ang="f45">
                  <a:pos x="f80" y="f73"/>
                </a:cxn>
              </a:cxnLst>
              <a:rect l="f68" t="f71" r="f69" b="f70"/>
              <a:pathLst>
                <a:path w="2595" h="291891">
                  <a:moveTo>
                    <a:pt x="f8" y="f9"/>
                  </a:moveTo>
                  <a:lnTo>
                    <a:pt x="f8" y="f10"/>
                  </a:lnTo>
                  <a:cubicBezTo>
                    <a:pt x="f8" y="f10"/>
                    <a:pt x="f8" y="f10"/>
                    <a:pt x="f8" y="f10"/>
                  </a:cubicBezTo>
                  <a:cubicBezTo>
                    <a:pt x="f11" y="f12"/>
                    <a:pt x="f11" y="f13"/>
                    <a:pt x="f8" y="f14"/>
                  </a:cubicBezTo>
                  <a:cubicBezTo>
                    <a:pt x="f15" y="f16"/>
                    <a:pt x="f15" y="f17"/>
                    <a:pt x="f8" y="f18"/>
                  </a:cubicBezTo>
                  <a:lnTo>
                    <a:pt x="f8" y="f5"/>
                  </a:lnTo>
                  <a:lnTo>
                    <a:pt x="f8" y="f5"/>
                  </a:lnTo>
                  <a:lnTo>
                    <a:pt x="f19" y="f5"/>
                  </a:lnTo>
                  <a:cubicBezTo>
                    <a:pt x="f20" y="f21"/>
                    <a:pt x="f22" y="f21"/>
                    <a:pt x="f5" y="f5"/>
                  </a:cubicBezTo>
                  <a:lnTo>
                    <a:pt x="f5" y="f5"/>
                  </a:lnTo>
                  <a:lnTo>
                    <a:pt x="f5" y="f9"/>
                  </a:lnTo>
                  <a:lnTo>
                    <a:pt x="f23"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115">
              <a:extLst>
                <a:ext uri="{FF2B5EF4-FFF2-40B4-BE49-F238E27FC236}">
                  <a16:creationId xmlns:a16="http://schemas.microsoft.com/office/drawing/2014/main" id="{FD09D14B-73D1-6BD6-977D-BA6B8FE42AF5}"/>
                </a:ext>
              </a:extLst>
            </p:cNvPr>
            <p:cNvSpPr/>
            <p:nvPr/>
          </p:nvSpPr>
          <p:spPr>
            <a:xfrm>
              <a:off x="7425613" y="5869670"/>
              <a:ext cx="2414" cy="288008"/>
            </a:xfrm>
            <a:custGeom>
              <a:avLst/>
              <a:gdLst>
                <a:gd name="f0" fmla="val 10800000"/>
                <a:gd name="f1" fmla="val 5400000"/>
                <a:gd name="f2" fmla="val 180"/>
                <a:gd name="f3" fmla="val w"/>
                <a:gd name="f4" fmla="val h"/>
                <a:gd name="f5" fmla="val 0"/>
                <a:gd name="f6" fmla="val 2545"/>
                <a:gd name="f7" fmla="val 288006"/>
                <a:gd name="f8" fmla="val 134"/>
                <a:gd name="f9" fmla="val 287873"/>
                <a:gd name="f10" fmla="val 1608"/>
                <a:gd name="f11" fmla="val 2546"/>
                <a:gd name="f12" fmla="val 4153"/>
                <a:gd name="f13" fmla="val 288007"/>
                <a:gd name="f14" fmla="+- 0 0 -90"/>
                <a:gd name="f15" fmla="*/ f3 1 2545"/>
                <a:gd name="f16" fmla="*/ f4 1 288006"/>
                <a:gd name="f17" fmla="val f5"/>
                <a:gd name="f18" fmla="val f6"/>
                <a:gd name="f19" fmla="val f7"/>
                <a:gd name="f20" fmla="*/ f14 f0 1"/>
                <a:gd name="f21" fmla="+- f19 0 f17"/>
                <a:gd name="f22" fmla="+- f18 0 f17"/>
                <a:gd name="f23" fmla="*/ f20 1 f2"/>
                <a:gd name="f24" fmla="*/ f22 1 2545"/>
                <a:gd name="f25" fmla="*/ f21 1 288006"/>
                <a:gd name="f26" fmla="*/ 134 f22 1"/>
                <a:gd name="f27" fmla="*/ 287873 f21 1"/>
                <a:gd name="f28" fmla="*/ 1608 f22 1"/>
                <a:gd name="f29" fmla="*/ 2546 f22 1"/>
                <a:gd name="f30" fmla="*/ 0 f21 1"/>
                <a:gd name="f31" fmla="*/ 0 f22 1"/>
                <a:gd name="f32" fmla="*/ 4153 f21 1"/>
                <a:gd name="f33" fmla="*/ 288007 f21 1"/>
                <a:gd name="f34" fmla="+- f23 0 f1"/>
                <a:gd name="f35" fmla="*/ f26 1 2545"/>
                <a:gd name="f36" fmla="*/ f27 1 288006"/>
                <a:gd name="f37" fmla="*/ f28 1 2545"/>
                <a:gd name="f38" fmla="*/ f29 1 2545"/>
                <a:gd name="f39" fmla="*/ f30 1 288006"/>
                <a:gd name="f40" fmla="*/ f31 1 2545"/>
                <a:gd name="f41" fmla="*/ f32 1 288006"/>
                <a:gd name="f42" fmla="*/ f33 1 288006"/>
                <a:gd name="f43" fmla="*/ f17 1 f24"/>
                <a:gd name="f44" fmla="*/ f18 1 f24"/>
                <a:gd name="f45" fmla="*/ f17 1 f25"/>
                <a:gd name="f46" fmla="*/ f19 1 f25"/>
                <a:gd name="f47" fmla="*/ f35 1 f24"/>
                <a:gd name="f48" fmla="*/ f36 1 f25"/>
                <a:gd name="f49" fmla="*/ f37 1 f24"/>
                <a:gd name="f50" fmla="*/ f38 1 f24"/>
                <a:gd name="f51" fmla="*/ f39 1 f25"/>
                <a:gd name="f52" fmla="*/ f40 1 f24"/>
                <a:gd name="f53" fmla="*/ f41 1 f25"/>
                <a:gd name="f54" fmla="*/ f42 1 f25"/>
                <a:gd name="f55" fmla="*/ f43 f15 1"/>
                <a:gd name="f56" fmla="*/ f44 f15 1"/>
                <a:gd name="f57" fmla="*/ f46 f16 1"/>
                <a:gd name="f58" fmla="*/ f45 f16 1"/>
                <a:gd name="f59" fmla="*/ f47 f15 1"/>
                <a:gd name="f60" fmla="*/ f48 f16 1"/>
                <a:gd name="f61" fmla="*/ f49 f15 1"/>
                <a:gd name="f62" fmla="*/ f50 f15 1"/>
                <a:gd name="f63" fmla="*/ f51 f16 1"/>
                <a:gd name="f64" fmla="*/ f52 f15 1"/>
                <a:gd name="f65" fmla="*/ f53 f16 1"/>
                <a:gd name="f66" fmla="*/ f54 f16 1"/>
              </a:gdLst>
              <a:ahLst/>
              <a:cxnLst>
                <a:cxn ang="3cd4">
                  <a:pos x="hc" y="t"/>
                </a:cxn>
                <a:cxn ang="0">
                  <a:pos x="r" y="vc"/>
                </a:cxn>
                <a:cxn ang="cd4">
                  <a:pos x="hc" y="b"/>
                </a:cxn>
                <a:cxn ang="cd2">
                  <a:pos x="l" y="vc"/>
                </a:cxn>
                <a:cxn ang="f34">
                  <a:pos x="f59" y="f60"/>
                </a:cxn>
                <a:cxn ang="f34">
                  <a:pos x="f61" y="f60"/>
                </a:cxn>
                <a:cxn ang="f34">
                  <a:pos x="f62" y="f60"/>
                </a:cxn>
                <a:cxn ang="f34">
                  <a:pos x="f62" y="f63"/>
                </a:cxn>
                <a:cxn ang="f34">
                  <a:pos x="f64" y="f65"/>
                </a:cxn>
                <a:cxn ang="f34">
                  <a:pos x="f64" y="f66"/>
                </a:cxn>
              </a:cxnLst>
              <a:rect l="f55" t="f58" r="f56" b="f57"/>
              <a:pathLst>
                <a:path w="2545" h="288006">
                  <a:moveTo>
                    <a:pt x="f8" y="f9"/>
                  </a:moveTo>
                  <a:lnTo>
                    <a:pt x="f10" y="f9"/>
                  </a:lnTo>
                  <a:lnTo>
                    <a:pt x="f11" y="f9"/>
                  </a:lnTo>
                  <a:lnTo>
                    <a:pt x="f11" y="f5"/>
                  </a:lnTo>
                  <a:lnTo>
                    <a:pt x="f5" y="f12"/>
                  </a:lnTo>
                  <a:lnTo>
                    <a:pt x="f5"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116">
              <a:extLst>
                <a:ext uri="{FF2B5EF4-FFF2-40B4-BE49-F238E27FC236}">
                  <a16:creationId xmlns:a16="http://schemas.microsoft.com/office/drawing/2014/main" id="{D86E418A-805E-BF6F-66C3-2F08127C0211}"/>
                </a:ext>
              </a:extLst>
            </p:cNvPr>
            <p:cNvSpPr/>
            <p:nvPr/>
          </p:nvSpPr>
          <p:spPr>
            <a:xfrm>
              <a:off x="7450375" y="5827334"/>
              <a:ext cx="2542" cy="316940"/>
            </a:xfrm>
            <a:custGeom>
              <a:avLst/>
              <a:gdLst>
                <a:gd name="f0" fmla="val 10800000"/>
                <a:gd name="f1" fmla="val 5400000"/>
                <a:gd name="f2" fmla="val 180"/>
                <a:gd name="f3" fmla="val w"/>
                <a:gd name="f4" fmla="val h"/>
                <a:gd name="f5" fmla="val 0"/>
                <a:gd name="f6" fmla="val 2678"/>
                <a:gd name="f7" fmla="val 316941"/>
                <a:gd name="f8" fmla="val 536"/>
                <a:gd name="f9" fmla="val 316540"/>
                <a:gd name="f10" fmla="val 2679"/>
                <a:gd name="f11" fmla="val 4153"/>
                <a:gd name="f12" fmla="val 316942"/>
                <a:gd name="f13" fmla="+- 0 0 -90"/>
                <a:gd name="f14" fmla="*/ f3 1 2678"/>
                <a:gd name="f15" fmla="*/ f4 1 316941"/>
                <a:gd name="f16" fmla="val f5"/>
                <a:gd name="f17" fmla="val f6"/>
                <a:gd name="f18" fmla="val f7"/>
                <a:gd name="f19" fmla="*/ f13 f0 1"/>
                <a:gd name="f20" fmla="+- f18 0 f16"/>
                <a:gd name="f21" fmla="+- f17 0 f16"/>
                <a:gd name="f22" fmla="*/ f19 1 f2"/>
                <a:gd name="f23" fmla="*/ f21 1 2678"/>
                <a:gd name="f24" fmla="*/ f20 1 316941"/>
                <a:gd name="f25" fmla="*/ 536 f21 1"/>
                <a:gd name="f26" fmla="*/ 316540 f20 1"/>
                <a:gd name="f27" fmla="*/ 2679 f21 1"/>
                <a:gd name="f28" fmla="*/ 0 f20 1"/>
                <a:gd name="f29" fmla="*/ 0 f21 1"/>
                <a:gd name="f30" fmla="*/ 4153 f20 1"/>
                <a:gd name="f31" fmla="*/ 316942 f20 1"/>
                <a:gd name="f32" fmla="+- f22 0 f1"/>
                <a:gd name="f33" fmla="*/ f25 1 2678"/>
                <a:gd name="f34" fmla="*/ f26 1 316941"/>
                <a:gd name="f35" fmla="*/ f27 1 2678"/>
                <a:gd name="f36" fmla="*/ f28 1 316941"/>
                <a:gd name="f37" fmla="*/ f29 1 2678"/>
                <a:gd name="f38" fmla="*/ f30 1 316941"/>
                <a:gd name="f39" fmla="*/ f31 1 316941"/>
                <a:gd name="f40" fmla="*/ f16 1 f23"/>
                <a:gd name="f41" fmla="*/ f17 1 f23"/>
                <a:gd name="f42" fmla="*/ f16 1 f24"/>
                <a:gd name="f43" fmla="*/ f18 1 f24"/>
                <a:gd name="f44" fmla="*/ f33 1 f23"/>
                <a:gd name="f45" fmla="*/ f34 1 f24"/>
                <a:gd name="f46" fmla="*/ f35 1 f23"/>
                <a:gd name="f47" fmla="*/ f36 1 f24"/>
                <a:gd name="f48" fmla="*/ f37 1 f23"/>
                <a:gd name="f49" fmla="*/ f38 1 f24"/>
                <a:gd name="f50" fmla="*/ f39 1 f24"/>
                <a:gd name="f51" fmla="*/ f40 f14 1"/>
                <a:gd name="f52" fmla="*/ f41 f14 1"/>
                <a:gd name="f53" fmla="*/ f43 f15 1"/>
                <a:gd name="f54" fmla="*/ f42 f15 1"/>
                <a:gd name="f55" fmla="*/ f44 f14 1"/>
                <a:gd name="f56" fmla="*/ f45 f15 1"/>
                <a:gd name="f57" fmla="*/ f46 f14 1"/>
                <a:gd name="f58" fmla="*/ f47 f15 1"/>
                <a:gd name="f59" fmla="*/ f48 f14 1"/>
                <a:gd name="f60" fmla="*/ f49 f15 1"/>
                <a:gd name="f61" fmla="*/ f50 f15 1"/>
              </a:gdLst>
              <a:ahLst/>
              <a:cxnLst>
                <a:cxn ang="3cd4">
                  <a:pos x="hc" y="t"/>
                </a:cxn>
                <a:cxn ang="0">
                  <a:pos x="r" y="vc"/>
                </a:cxn>
                <a:cxn ang="cd4">
                  <a:pos x="hc" y="b"/>
                </a:cxn>
                <a:cxn ang="cd2">
                  <a:pos x="l" y="vc"/>
                </a:cxn>
                <a:cxn ang="f32">
                  <a:pos x="f55" y="f56"/>
                </a:cxn>
                <a:cxn ang="f32">
                  <a:pos x="f57" y="f56"/>
                </a:cxn>
                <a:cxn ang="f32">
                  <a:pos x="f57" y="f58"/>
                </a:cxn>
                <a:cxn ang="f32">
                  <a:pos x="f59" y="f60"/>
                </a:cxn>
                <a:cxn ang="f32">
                  <a:pos x="f59" y="f61"/>
                </a:cxn>
              </a:cxnLst>
              <a:rect l="f51" t="f54" r="f52" b="f53"/>
              <a:pathLst>
                <a:path w="2678" h="316941">
                  <a:moveTo>
                    <a:pt x="f8" y="f9"/>
                  </a:moveTo>
                  <a:lnTo>
                    <a:pt x="f10" y="f9"/>
                  </a:lnTo>
                  <a:lnTo>
                    <a:pt x="f10" y="f5"/>
                  </a:lnTo>
                  <a:lnTo>
                    <a:pt x="f5" y="f11"/>
                  </a:ln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117">
              <a:extLst>
                <a:ext uri="{FF2B5EF4-FFF2-40B4-BE49-F238E27FC236}">
                  <a16:creationId xmlns:a16="http://schemas.microsoft.com/office/drawing/2014/main" id="{CADB50E5-8B76-6EFF-D7E4-427D4F0483AE}"/>
                </a:ext>
              </a:extLst>
            </p:cNvPr>
            <p:cNvSpPr/>
            <p:nvPr/>
          </p:nvSpPr>
          <p:spPr>
            <a:xfrm>
              <a:off x="8248692" y="6143606"/>
              <a:ext cx="38862" cy="2542"/>
            </a:xfrm>
            <a:custGeom>
              <a:avLst/>
              <a:gdLst>
                <a:gd name="f0" fmla="val 10800000"/>
                <a:gd name="f1" fmla="val 5400000"/>
                <a:gd name="f2" fmla="val 180"/>
                <a:gd name="f3" fmla="val w"/>
                <a:gd name="f4" fmla="val h"/>
                <a:gd name="f5" fmla="val 0"/>
                <a:gd name="f6" fmla="val 40997"/>
                <a:gd name="f7" fmla="val 2545"/>
                <a:gd name="f8" fmla="val 38853"/>
                <a:gd name="f9" fmla="val 39335"/>
                <a:gd name="f10" fmla="val 1527"/>
                <a:gd name="f11" fmla="val 40072"/>
                <a:gd name="f12" fmla="val 643"/>
                <a:gd name="f13" fmla="+- 0 0 -90"/>
                <a:gd name="f14" fmla="*/ f3 1 40997"/>
                <a:gd name="f15" fmla="*/ f4 1 2545"/>
                <a:gd name="f16" fmla="val f5"/>
                <a:gd name="f17" fmla="val f6"/>
                <a:gd name="f18" fmla="val f7"/>
                <a:gd name="f19" fmla="*/ f13 f0 1"/>
                <a:gd name="f20" fmla="+- f18 0 f16"/>
                <a:gd name="f21" fmla="+- f17 0 f16"/>
                <a:gd name="f22" fmla="*/ f19 1 f2"/>
                <a:gd name="f23" fmla="*/ f21 1 40997"/>
                <a:gd name="f24" fmla="*/ f20 1 2545"/>
                <a:gd name="f25" fmla="*/ 0 f21 1"/>
                <a:gd name="f26" fmla="*/ 2545 f20 1"/>
                <a:gd name="f27" fmla="*/ 38853 f21 1"/>
                <a:gd name="f28" fmla="*/ 40997 f21 1"/>
                <a:gd name="f29" fmla="*/ 0 f20 1"/>
                <a:gd name="f30" fmla="+- f22 0 f1"/>
                <a:gd name="f31" fmla="*/ f25 1 40997"/>
                <a:gd name="f32" fmla="*/ f26 1 2545"/>
                <a:gd name="f33" fmla="*/ f27 1 40997"/>
                <a:gd name="f34" fmla="*/ f28 1 40997"/>
                <a:gd name="f35" fmla="*/ f29 1 2545"/>
                <a:gd name="f36" fmla="*/ f16 1 f23"/>
                <a:gd name="f37" fmla="*/ f17 1 f23"/>
                <a:gd name="f38" fmla="*/ f16 1 f24"/>
                <a:gd name="f39" fmla="*/ f18 1 f24"/>
                <a:gd name="f40" fmla="*/ f31 1 f23"/>
                <a:gd name="f41" fmla="*/ f32 1 f24"/>
                <a:gd name="f42" fmla="*/ f33 1 f23"/>
                <a:gd name="f43" fmla="*/ f34 1 f23"/>
                <a:gd name="f44" fmla="*/ f35 1 f24"/>
                <a:gd name="f45" fmla="*/ f36 f14 1"/>
                <a:gd name="f46" fmla="*/ f37 f14 1"/>
                <a:gd name="f47" fmla="*/ f39 f15 1"/>
                <a:gd name="f48" fmla="*/ f38 f15 1"/>
                <a:gd name="f49" fmla="*/ f40 f14 1"/>
                <a:gd name="f50" fmla="*/ f41 f15 1"/>
                <a:gd name="f51" fmla="*/ f42 f14 1"/>
                <a:gd name="f52" fmla="*/ f43 f14 1"/>
                <a:gd name="f53" fmla="*/ f44 f15 1"/>
              </a:gdLst>
              <a:ahLst/>
              <a:cxnLst>
                <a:cxn ang="3cd4">
                  <a:pos x="hc" y="t"/>
                </a:cxn>
                <a:cxn ang="0">
                  <a:pos x="r" y="vc"/>
                </a:cxn>
                <a:cxn ang="cd4">
                  <a:pos x="hc" y="b"/>
                </a:cxn>
                <a:cxn ang="cd2">
                  <a:pos x="l" y="vc"/>
                </a:cxn>
                <a:cxn ang="f30">
                  <a:pos x="f49" y="f50"/>
                </a:cxn>
                <a:cxn ang="f30">
                  <a:pos x="f51" y="f50"/>
                </a:cxn>
                <a:cxn ang="f30">
                  <a:pos x="f52" y="f53"/>
                </a:cxn>
                <a:cxn ang="f30">
                  <a:pos x="f49" y="f53"/>
                </a:cxn>
                <a:cxn ang="f30">
                  <a:pos x="f49" y="f50"/>
                </a:cxn>
              </a:cxnLst>
              <a:rect l="f45" t="f48" r="f46" b="f47"/>
              <a:pathLst>
                <a:path w="40997" h="2545">
                  <a:moveTo>
                    <a:pt x="f5" y="f7"/>
                  </a:moveTo>
                  <a:lnTo>
                    <a:pt x="f8" y="f7"/>
                  </a:lnTo>
                  <a:cubicBezTo>
                    <a:pt x="f9" y="f10"/>
                    <a:pt x="f11" y="f12"/>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118">
              <a:extLst>
                <a:ext uri="{FF2B5EF4-FFF2-40B4-BE49-F238E27FC236}">
                  <a16:creationId xmlns:a16="http://schemas.microsoft.com/office/drawing/2014/main" id="{4EBB67AB-4DF2-004F-6870-7A8CFC55A4F8}"/>
                </a:ext>
              </a:extLst>
            </p:cNvPr>
            <p:cNvSpPr/>
            <p:nvPr/>
          </p:nvSpPr>
          <p:spPr>
            <a:xfrm>
              <a:off x="8296058" y="6143606"/>
              <a:ext cx="22101" cy="2542"/>
            </a:xfrm>
            <a:custGeom>
              <a:avLst/>
              <a:gdLst>
                <a:gd name="f0" fmla="val 10800000"/>
                <a:gd name="f1" fmla="val 5400000"/>
                <a:gd name="f2" fmla="val 180"/>
                <a:gd name="f3" fmla="val w"/>
                <a:gd name="f4" fmla="val h"/>
                <a:gd name="f5" fmla="val 0"/>
                <a:gd name="f6" fmla="val 23311"/>
                <a:gd name="f7" fmla="val 2545"/>
                <a:gd name="f8" fmla="val 2144"/>
                <a:gd name="f9" fmla="val 12460"/>
                <a:gd name="f10" fmla="val 23312"/>
                <a:gd name="f11" fmla="val 885"/>
                <a:gd name="f12" fmla="val 683"/>
                <a:gd name="f13" fmla="val 1622"/>
                <a:gd name="f14" fmla="val 1554"/>
                <a:gd name="f15" fmla="+- 0 0 -90"/>
                <a:gd name="f16" fmla="*/ f3 1 23311"/>
                <a:gd name="f17" fmla="*/ f4 1 2545"/>
                <a:gd name="f18" fmla="val f5"/>
                <a:gd name="f19" fmla="val f6"/>
                <a:gd name="f20" fmla="val f7"/>
                <a:gd name="f21" fmla="*/ f15 f0 1"/>
                <a:gd name="f22" fmla="+- f20 0 f18"/>
                <a:gd name="f23" fmla="+- f19 0 f18"/>
                <a:gd name="f24" fmla="*/ f21 1 f2"/>
                <a:gd name="f25" fmla="*/ f23 1 23311"/>
                <a:gd name="f26" fmla="*/ f22 1 2545"/>
                <a:gd name="f27" fmla="*/ 2144 f23 1"/>
                <a:gd name="f28" fmla="*/ 2545 f22 1"/>
                <a:gd name="f29" fmla="*/ 12460 f23 1"/>
                <a:gd name="f30" fmla="*/ 23312 f23 1"/>
                <a:gd name="f31" fmla="*/ 0 f22 1"/>
                <a:gd name="f32" fmla="*/ 0 f23 1"/>
                <a:gd name="f33" fmla="+- f24 0 f1"/>
                <a:gd name="f34" fmla="*/ f27 1 23311"/>
                <a:gd name="f35" fmla="*/ f28 1 2545"/>
                <a:gd name="f36" fmla="*/ f29 1 23311"/>
                <a:gd name="f37" fmla="*/ f30 1 23311"/>
                <a:gd name="f38" fmla="*/ f31 1 2545"/>
                <a:gd name="f39" fmla="*/ f32 1 23311"/>
                <a:gd name="f40" fmla="*/ f18 1 f25"/>
                <a:gd name="f41" fmla="*/ f19 1 f25"/>
                <a:gd name="f42" fmla="*/ f18 1 f26"/>
                <a:gd name="f43" fmla="*/ f20 1 f26"/>
                <a:gd name="f44" fmla="*/ f34 1 f25"/>
                <a:gd name="f45" fmla="*/ f35 1 f26"/>
                <a:gd name="f46" fmla="*/ f36 1 f25"/>
                <a:gd name="f47" fmla="*/ f37 1 f25"/>
                <a:gd name="f48" fmla="*/ f38 1 f26"/>
                <a:gd name="f49" fmla="*/ f39 1 f25"/>
                <a:gd name="f50" fmla="*/ f40 f16 1"/>
                <a:gd name="f51" fmla="*/ f41 f16 1"/>
                <a:gd name="f52" fmla="*/ f43 f17 1"/>
                <a:gd name="f53" fmla="*/ f42 f17 1"/>
                <a:gd name="f54" fmla="*/ f44 f16 1"/>
                <a:gd name="f55" fmla="*/ f45 f17 1"/>
                <a:gd name="f56" fmla="*/ f46 f16 1"/>
                <a:gd name="f57" fmla="*/ f47 f16 1"/>
                <a:gd name="f58" fmla="*/ f48 f17 1"/>
                <a:gd name="f59" fmla="*/ f49 f16 1"/>
              </a:gdLst>
              <a:ahLst/>
              <a:cxnLst>
                <a:cxn ang="3cd4">
                  <a:pos x="hc" y="t"/>
                </a:cxn>
                <a:cxn ang="0">
                  <a:pos x="r" y="vc"/>
                </a:cxn>
                <a:cxn ang="cd4">
                  <a:pos x="hc" y="b"/>
                </a:cxn>
                <a:cxn ang="cd2">
                  <a:pos x="l" y="vc"/>
                </a:cxn>
                <a:cxn ang="f33">
                  <a:pos x="f54" y="f55"/>
                </a:cxn>
                <a:cxn ang="f33">
                  <a:pos x="f56" y="f55"/>
                </a:cxn>
                <a:cxn ang="f33">
                  <a:pos x="f57" y="f58"/>
                </a:cxn>
                <a:cxn ang="f33">
                  <a:pos x="f59" y="f58"/>
                </a:cxn>
                <a:cxn ang="f33">
                  <a:pos x="f54" y="f55"/>
                </a:cxn>
              </a:cxnLst>
              <a:rect l="f50" t="f53" r="f51" b="f52"/>
              <a:pathLst>
                <a:path w="23311" h="2545">
                  <a:moveTo>
                    <a:pt x="f8" y="f7"/>
                  </a:moveTo>
                  <a:lnTo>
                    <a:pt x="f9" y="f7"/>
                  </a:lnTo>
                  <a:lnTo>
                    <a:pt x="f10" y="f5"/>
                  </a:lnTo>
                  <a:lnTo>
                    <a:pt x="f5" y="f5"/>
                  </a:lnTo>
                  <a:cubicBezTo>
                    <a:pt x="f11" y="f12"/>
                    <a:pt x="f13" y="f14"/>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119">
              <a:extLst>
                <a:ext uri="{FF2B5EF4-FFF2-40B4-BE49-F238E27FC236}">
                  <a16:creationId xmlns:a16="http://schemas.microsoft.com/office/drawing/2014/main" id="{E5AF8CAD-F4B7-F85A-2342-6E609CDF6CA6}"/>
                </a:ext>
              </a:extLst>
            </p:cNvPr>
            <p:cNvSpPr/>
            <p:nvPr/>
          </p:nvSpPr>
          <p:spPr>
            <a:xfrm>
              <a:off x="7451262" y="6143186"/>
              <a:ext cx="176780" cy="2706"/>
            </a:xfrm>
            <a:custGeom>
              <a:avLst/>
              <a:gdLst>
                <a:gd name="f0" fmla="val 10800000"/>
                <a:gd name="f1" fmla="val 5400000"/>
                <a:gd name="f2" fmla="val 180"/>
                <a:gd name="f3" fmla="val w"/>
                <a:gd name="f4" fmla="val h"/>
                <a:gd name="f5" fmla="val 0"/>
                <a:gd name="f6" fmla="val 186497"/>
                <a:gd name="f7" fmla="val 2703"/>
                <a:gd name="f8" fmla="val 1206"/>
                <a:gd name="f9" fmla="val 2704"/>
                <a:gd name="f10" fmla="val 159"/>
                <a:gd name="f11" fmla="val 590"/>
                <a:gd name="f12" fmla="val -176"/>
                <a:gd name="f13" fmla="val 1340"/>
                <a:gd name="f14" fmla="val 38"/>
                <a:gd name="f15" fmla="val 1675"/>
                <a:gd name="f16" fmla="val 627"/>
                <a:gd name="f17" fmla="val 2010"/>
                <a:gd name="f18" fmla="val 1217"/>
                <a:gd name="f19" fmla="val 1796"/>
                <a:gd name="f20" fmla="val 1967"/>
                <a:gd name="f21" fmla="val 2302"/>
                <a:gd name="f22" fmla="+- 0 0 -90"/>
                <a:gd name="f23" fmla="*/ f3 1 186497"/>
                <a:gd name="f24" fmla="*/ f4 1 2703"/>
                <a:gd name="f25" fmla="val f5"/>
                <a:gd name="f26" fmla="val f6"/>
                <a:gd name="f27" fmla="val f7"/>
                <a:gd name="f28" fmla="*/ f22 f0 1"/>
                <a:gd name="f29" fmla="+- f27 0 f25"/>
                <a:gd name="f30" fmla="+- f26 0 f25"/>
                <a:gd name="f31" fmla="*/ f28 1 f2"/>
                <a:gd name="f32" fmla="*/ f30 1 186497"/>
                <a:gd name="f33" fmla="*/ f29 1 2703"/>
                <a:gd name="f34" fmla="*/ 1206 f30 1"/>
                <a:gd name="f35" fmla="*/ 2704 f29 1"/>
                <a:gd name="f36" fmla="*/ 186497 f30 1"/>
                <a:gd name="f37" fmla="*/ 159 f29 1"/>
                <a:gd name="f38" fmla="*/ 0 f30 1"/>
                <a:gd name="f39" fmla="*/ 1675 f30 1"/>
                <a:gd name="f40" fmla="*/ 627 f29 1"/>
                <a:gd name="f41" fmla="*/ 2302 f29 1"/>
                <a:gd name="f42" fmla="+- f31 0 f1"/>
                <a:gd name="f43" fmla="*/ f34 1 186497"/>
                <a:gd name="f44" fmla="*/ f35 1 2703"/>
                <a:gd name="f45" fmla="*/ f36 1 186497"/>
                <a:gd name="f46" fmla="*/ f37 1 2703"/>
                <a:gd name="f47" fmla="*/ f38 1 186497"/>
                <a:gd name="f48" fmla="*/ f39 1 186497"/>
                <a:gd name="f49" fmla="*/ f40 1 2703"/>
                <a:gd name="f50" fmla="*/ f41 1 2703"/>
                <a:gd name="f51" fmla="*/ f25 1 f32"/>
                <a:gd name="f52" fmla="*/ f26 1 f32"/>
                <a:gd name="f53" fmla="*/ f25 1 f33"/>
                <a:gd name="f54" fmla="*/ f27 1 f33"/>
                <a:gd name="f55" fmla="*/ f43 1 f32"/>
                <a:gd name="f56" fmla="*/ f44 1 f33"/>
                <a:gd name="f57" fmla="*/ f45 1 f32"/>
                <a:gd name="f58" fmla="*/ f46 1 f33"/>
                <a:gd name="f59" fmla="*/ f47 1 f32"/>
                <a:gd name="f60" fmla="*/ f48 1 f32"/>
                <a:gd name="f61" fmla="*/ f49 1 f33"/>
                <a:gd name="f62" fmla="*/ f50 1 f33"/>
                <a:gd name="f63" fmla="*/ f51 f23 1"/>
                <a:gd name="f64" fmla="*/ f52 f23 1"/>
                <a:gd name="f65" fmla="*/ f54 f24 1"/>
                <a:gd name="f66" fmla="*/ f53 f24 1"/>
                <a:gd name="f67" fmla="*/ f55 f23 1"/>
                <a:gd name="f68" fmla="*/ f56 f24 1"/>
                <a:gd name="f69" fmla="*/ f57 f23 1"/>
                <a:gd name="f70" fmla="*/ f58 f24 1"/>
                <a:gd name="f71" fmla="*/ f59 f23 1"/>
                <a:gd name="f72" fmla="*/ f60 f23 1"/>
                <a:gd name="f73" fmla="*/ f61 f24 1"/>
                <a:gd name="f74" fmla="*/ f62 f24 1"/>
              </a:gdLst>
              <a:ahLst/>
              <a:cxnLst>
                <a:cxn ang="3cd4">
                  <a:pos x="hc" y="t"/>
                </a:cxn>
                <a:cxn ang="0">
                  <a:pos x="r" y="vc"/>
                </a:cxn>
                <a:cxn ang="cd4">
                  <a:pos x="hc" y="b"/>
                </a:cxn>
                <a:cxn ang="cd2">
                  <a:pos x="l" y="vc"/>
                </a:cxn>
                <a:cxn ang="f42">
                  <a:pos x="f67" y="f68"/>
                </a:cxn>
                <a:cxn ang="f42">
                  <a:pos x="f67" y="f68"/>
                </a:cxn>
                <a:cxn ang="f42">
                  <a:pos x="f69" y="f68"/>
                </a:cxn>
                <a:cxn ang="f42">
                  <a:pos x="f69" y="f70"/>
                </a:cxn>
                <a:cxn ang="f42">
                  <a:pos x="f71" y="f70"/>
                </a:cxn>
                <a:cxn ang="f42">
                  <a:pos x="f72" y="f73"/>
                </a:cxn>
                <a:cxn ang="f42">
                  <a:pos x="f67" y="f74"/>
                </a:cxn>
              </a:cxnLst>
              <a:rect l="f63" t="f66" r="f64" b="f65"/>
              <a:pathLst>
                <a:path w="186497" h="2703">
                  <a:moveTo>
                    <a:pt x="f8" y="f9"/>
                  </a:moveTo>
                  <a:lnTo>
                    <a:pt x="f8" y="f9"/>
                  </a:lnTo>
                  <a:lnTo>
                    <a:pt x="f6" y="f9"/>
                  </a:lnTo>
                  <a:lnTo>
                    <a:pt x="f6" y="f10"/>
                  </a:lnTo>
                  <a:lnTo>
                    <a:pt x="f5" y="f10"/>
                  </a:lnTo>
                  <a:cubicBezTo>
                    <a:pt x="f11" y="f12"/>
                    <a:pt x="f13" y="f14"/>
                    <a:pt x="f15" y="f16"/>
                  </a:cubicBezTo>
                  <a:cubicBezTo>
                    <a:pt x="f17" y="f18"/>
                    <a:pt x="f19" y="f20"/>
                    <a:pt x="f8" y="f2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120">
              <a:extLst>
                <a:ext uri="{FF2B5EF4-FFF2-40B4-BE49-F238E27FC236}">
                  <a16:creationId xmlns:a16="http://schemas.microsoft.com/office/drawing/2014/main" id="{B5C9FD4F-B25F-F05B-9CA5-713D32C6A6A7}"/>
                </a:ext>
              </a:extLst>
            </p:cNvPr>
            <p:cNvSpPr/>
            <p:nvPr/>
          </p:nvSpPr>
          <p:spPr>
            <a:xfrm>
              <a:off x="8335688" y="5815419"/>
              <a:ext cx="13807" cy="330070"/>
            </a:xfrm>
            <a:custGeom>
              <a:avLst/>
              <a:gdLst>
                <a:gd name="f0" fmla="val 10800000"/>
                <a:gd name="f1" fmla="val 5400000"/>
                <a:gd name="f2" fmla="val 180"/>
                <a:gd name="f3" fmla="val w"/>
                <a:gd name="f4" fmla="val h"/>
                <a:gd name="f5" fmla="val 0"/>
                <a:gd name="f6" fmla="val 14570"/>
                <a:gd name="f7" fmla="val 330069"/>
                <a:gd name="f8" fmla="val 7369"/>
                <a:gd name="f9" fmla="val 7368"/>
                <a:gd name="f10" fmla="val 323639"/>
                <a:gd name="f11" fmla="val 5628"/>
                <a:gd name="f12" fmla="val 322300"/>
                <a:gd name="f13" fmla="val 9580"/>
                <a:gd name="f14" fmla="val 321376"/>
                <a:gd name="f15" fmla="val 13545"/>
                <a:gd name="f16" fmla="val 323840"/>
                <a:gd name="f17" fmla="val 14470"/>
                <a:gd name="f18" fmla="val 327792"/>
                <a:gd name="f19" fmla="val 14604"/>
                <a:gd name="f20" fmla="val 328542"/>
                <a:gd name="f21" fmla="val 329319"/>
                <a:gd name="f22" fmla="val 3967"/>
                <a:gd name="f23" fmla="val 11335"/>
                <a:gd name="f24" fmla="val 7223"/>
                <a:gd name="f25" fmla="+- 0 0 -90"/>
                <a:gd name="f26" fmla="*/ f3 1 14570"/>
                <a:gd name="f27" fmla="*/ f4 1 330069"/>
                <a:gd name="f28" fmla="val f5"/>
                <a:gd name="f29" fmla="val f6"/>
                <a:gd name="f30" fmla="val f7"/>
                <a:gd name="f31" fmla="*/ f25 f0 1"/>
                <a:gd name="f32" fmla="+- f30 0 f28"/>
                <a:gd name="f33" fmla="+- f29 0 f28"/>
                <a:gd name="f34" fmla="*/ f31 1 f2"/>
                <a:gd name="f35" fmla="*/ f33 1 14570"/>
                <a:gd name="f36" fmla="*/ f32 1 330069"/>
                <a:gd name="f37" fmla="*/ 7369 f33 1"/>
                <a:gd name="f38" fmla="*/ 7368 f32 1"/>
                <a:gd name="f39" fmla="*/ 0 f33 1"/>
                <a:gd name="f40" fmla="*/ 323639 f32 1"/>
                <a:gd name="f41" fmla="*/ 5628 f33 1"/>
                <a:gd name="f42" fmla="*/ 322300 f32 1"/>
                <a:gd name="f43" fmla="*/ 14470 f33 1"/>
                <a:gd name="f44" fmla="*/ 327792 f32 1"/>
                <a:gd name="f45" fmla="*/ 330069 f32 1"/>
                <a:gd name="f46" fmla="*/ 0 f32 1"/>
                <a:gd name="f47" fmla="+- f34 0 f1"/>
                <a:gd name="f48" fmla="*/ f37 1 14570"/>
                <a:gd name="f49" fmla="*/ f38 1 330069"/>
                <a:gd name="f50" fmla="*/ f39 1 14570"/>
                <a:gd name="f51" fmla="*/ f40 1 330069"/>
                <a:gd name="f52" fmla="*/ f41 1 14570"/>
                <a:gd name="f53" fmla="*/ f42 1 330069"/>
                <a:gd name="f54" fmla="*/ f43 1 14570"/>
                <a:gd name="f55" fmla="*/ f44 1 330069"/>
                <a:gd name="f56" fmla="*/ f45 1 330069"/>
                <a:gd name="f57" fmla="*/ f46 1 330069"/>
                <a:gd name="f58" fmla="*/ f28 1 f35"/>
                <a:gd name="f59" fmla="*/ f29 1 f35"/>
                <a:gd name="f60" fmla="*/ f28 1 f36"/>
                <a:gd name="f61" fmla="*/ f30 1 f36"/>
                <a:gd name="f62" fmla="*/ f48 1 f35"/>
                <a:gd name="f63" fmla="*/ f49 1 f36"/>
                <a:gd name="f64" fmla="*/ f50 1 f35"/>
                <a:gd name="f65" fmla="*/ f51 1 f36"/>
                <a:gd name="f66" fmla="*/ f52 1 f35"/>
                <a:gd name="f67" fmla="*/ f53 1 f36"/>
                <a:gd name="f68" fmla="*/ f54 1 f35"/>
                <a:gd name="f69" fmla="*/ f55 1 f36"/>
                <a:gd name="f70" fmla="*/ f56 1 f36"/>
                <a:gd name="f71" fmla="*/ f57 1 f36"/>
                <a:gd name="f72" fmla="*/ f58 f26 1"/>
                <a:gd name="f73" fmla="*/ f59 f26 1"/>
                <a:gd name="f74" fmla="*/ f61 f27 1"/>
                <a:gd name="f75" fmla="*/ f60 f27 1"/>
                <a:gd name="f76" fmla="*/ f62 f26 1"/>
                <a:gd name="f77" fmla="*/ f63 f27 1"/>
                <a:gd name="f78" fmla="*/ f64 f26 1"/>
                <a:gd name="f79" fmla="*/ f65 f27 1"/>
                <a:gd name="f80" fmla="*/ f66 f26 1"/>
                <a:gd name="f81" fmla="*/ f67 f27 1"/>
                <a:gd name="f82" fmla="*/ f68 f26 1"/>
                <a:gd name="f83" fmla="*/ f69 f27 1"/>
                <a:gd name="f84" fmla="*/ f70 f27 1"/>
                <a:gd name="f85" fmla="*/ f71 f27 1"/>
              </a:gdLst>
              <a:ahLst/>
              <a:cxnLst>
                <a:cxn ang="3cd4">
                  <a:pos x="hc" y="t"/>
                </a:cxn>
                <a:cxn ang="0">
                  <a:pos x="r" y="vc"/>
                </a:cxn>
                <a:cxn ang="cd4">
                  <a:pos x="hc" y="b"/>
                </a:cxn>
                <a:cxn ang="cd2">
                  <a:pos x="l" y="vc"/>
                </a:cxn>
                <a:cxn ang="f47">
                  <a:pos x="f76" y="f77"/>
                </a:cxn>
                <a:cxn ang="f47">
                  <a:pos x="f78" y="f77"/>
                </a:cxn>
                <a:cxn ang="f47">
                  <a:pos x="f78" y="f79"/>
                </a:cxn>
                <a:cxn ang="f47">
                  <a:pos x="f80" y="f81"/>
                </a:cxn>
                <a:cxn ang="f47">
                  <a:pos x="f82" y="f83"/>
                </a:cxn>
                <a:cxn ang="f47">
                  <a:pos x="f82" y="f84"/>
                </a:cxn>
                <a:cxn ang="f47">
                  <a:pos x="f82" y="f84"/>
                </a:cxn>
                <a:cxn ang="f47">
                  <a:pos x="f82" y="f85"/>
                </a:cxn>
                <a:cxn ang="f47">
                  <a:pos x="f76" y="f77"/>
                </a:cxn>
              </a:cxnLst>
              <a:rect l="f72" t="f75" r="f73" b="f74"/>
              <a:pathLst>
                <a:path w="14570" h="330069">
                  <a:moveTo>
                    <a:pt x="f8" y="f9"/>
                  </a:moveTo>
                  <a:lnTo>
                    <a:pt x="f5" y="f9"/>
                  </a:lnTo>
                  <a:lnTo>
                    <a:pt x="f5" y="f10"/>
                  </a:lnTo>
                  <a:lnTo>
                    <a:pt x="f11" y="f12"/>
                  </a:lnTo>
                  <a:cubicBezTo>
                    <a:pt x="f13" y="f14"/>
                    <a:pt x="f15" y="f16"/>
                    <a:pt x="f17" y="f18"/>
                  </a:cubicBezTo>
                  <a:cubicBezTo>
                    <a:pt x="f19" y="f20"/>
                    <a:pt x="f19" y="f21"/>
                    <a:pt x="f17" y="f7"/>
                  </a:cubicBezTo>
                  <a:cubicBezTo>
                    <a:pt x="f17" y="f7"/>
                    <a:pt x="f17" y="f7"/>
                    <a:pt x="f17" y="f7"/>
                  </a:cubicBezTo>
                  <a:lnTo>
                    <a:pt x="f17" y="f5"/>
                  </a:lnTo>
                  <a:cubicBezTo>
                    <a:pt x="f17"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121">
              <a:extLst>
                <a:ext uri="{FF2B5EF4-FFF2-40B4-BE49-F238E27FC236}">
                  <a16:creationId xmlns:a16="http://schemas.microsoft.com/office/drawing/2014/main" id="{6FD5D4D0-5AFF-D2CB-222F-6A0D63FE46F9}"/>
                </a:ext>
              </a:extLst>
            </p:cNvPr>
            <p:cNvSpPr/>
            <p:nvPr/>
          </p:nvSpPr>
          <p:spPr>
            <a:xfrm>
              <a:off x="7430560" y="6156335"/>
              <a:ext cx="5458" cy="2011"/>
            </a:xfrm>
            <a:custGeom>
              <a:avLst/>
              <a:gdLst>
                <a:gd name="f0" fmla="val 10800000"/>
                <a:gd name="f1" fmla="val 5400000"/>
                <a:gd name="f2" fmla="val 180"/>
                <a:gd name="f3" fmla="val w"/>
                <a:gd name="f4" fmla="val h"/>
                <a:gd name="f5" fmla="val 0"/>
                <a:gd name="f6" fmla="val 5760"/>
                <a:gd name="f7" fmla="val 2009"/>
                <a:gd name="f8" fmla="val 3483"/>
                <a:gd name="f9" fmla="val 5761"/>
                <a:gd name="f10" fmla="val 1326"/>
                <a:gd name="f11" fmla="val 321"/>
                <a:gd name="f12" fmla="val 2546"/>
                <a:gd name="f13" fmla="val 1018"/>
                <a:gd name="f14" fmla="+- 0 0 -90"/>
                <a:gd name="f15" fmla="*/ f3 1 5760"/>
                <a:gd name="f16" fmla="*/ f4 1 2009"/>
                <a:gd name="f17" fmla="val f5"/>
                <a:gd name="f18" fmla="val f6"/>
                <a:gd name="f19" fmla="val f7"/>
                <a:gd name="f20" fmla="*/ f14 f0 1"/>
                <a:gd name="f21" fmla="+- f19 0 f17"/>
                <a:gd name="f22" fmla="+- f18 0 f17"/>
                <a:gd name="f23" fmla="*/ f20 1 f2"/>
                <a:gd name="f24" fmla="*/ f22 1 5760"/>
                <a:gd name="f25" fmla="*/ f21 1 2009"/>
                <a:gd name="f26" fmla="*/ 3483 f22 1"/>
                <a:gd name="f27" fmla="*/ 2009 f21 1"/>
                <a:gd name="f28" fmla="*/ 5761 f22 1"/>
                <a:gd name="f29" fmla="*/ 0 f21 1"/>
                <a:gd name="f30" fmla="*/ 0 f22 1"/>
                <a:gd name="f31" fmla="+- f23 0 f1"/>
                <a:gd name="f32" fmla="*/ f26 1 5760"/>
                <a:gd name="f33" fmla="*/ f27 1 2009"/>
                <a:gd name="f34" fmla="*/ f28 1 5760"/>
                <a:gd name="f35" fmla="*/ f29 1 2009"/>
                <a:gd name="f36" fmla="*/ f30 1 5760"/>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3"/>
                </a:cxn>
                <a:cxn ang="f31">
                  <a:pos x="f54" y="f53"/>
                </a:cxn>
                <a:cxn ang="f31">
                  <a:pos x="f54" y="f53"/>
                </a:cxn>
                <a:cxn ang="f31">
                  <a:pos x="f50" y="f51"/>
                </a:cxn>
              </a:cxnLst>
              <a:rect l="f46" t="f49" r="f47" b="f48"/>
              <a:pathLst>
                <a:path w="5760" h="2009">
                  <a:moveTo>
                    <a:pt x="f8" y="f7"/>
                  </a:moveTo>
                  <a:lnTo>
                    <a:pt x="f9" y="f5"/>
                  </a:lnTo>
                  <a:lnTo>
                    <a:pt x="f5" y="f5"/>
                  </a:lnTo>
                  <a:lnTo>
                    <a:pt x="f5" y="f5"/>
                  </a:lnTo>
                  <a:cubicBezTo>
                    <a:pt x="f10" y="f11"/>
                    <a:pt x="f12" y="f13"/>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122">
              <a:extLst>
                <a:ext uri="{FF2B5EF4-FFF2-40B4-BE49-F238E27FC236}">
                  <a16:creationId xmlns:a16="http://schemas.microsoft.com/office/drawing/2014/main" id="{06F3C7B1-ED00-3FA5-0516-C763D994D712}"/>
                </a:ext>
              </a:extLst>
            </p:cNvPr>
            <p:cNvSpPr/>
            <p:nvPr/>
          </p:nvSpPr>
          <p:spPr>
            <a:xfrm>
              <a:off x="7435388" y="6156335"/>
              <a:ext cx="192280" cy="8705"/>
            </a:xfrm>
            <a:custGeom>
              <a:avLst/>
              <a:gdLst>
                <a:gd name="f0" fmla="val 10800000"/>
                <a:gd name="f1" fmla="val 5400000"/>
                <a:gd name="f2" fmla="val 180"/>
                <a:gd name="f3" fmla="val w"/>
                <a:gd name="f4" fmla="val h"/>
                <a:gd name="f5" fmla="val 0"/>
                <a:gd name="f6" fmla="val 202842"/>
                <a:gd name="f7" fmla="val 8707"/>
                <a:gd name="f8" fmla="val 805"/>
                <a:gd name="f9" fmla="val 4958"/>
                <a:gd name="f10" fmla="val 4019"/>
                <a:gd name="f11" fmla="val 791"/>
                <a:gd name="f12" fmla="val 5452"/>
                <a:gd name="f13" fmla="val 1072"/>
                <a:gd name="f14" fmla="val 7100"/>
                <a:gd name="f15" fmla="+- 0 0 -90"/>
                <a:gd name="f16" fmla="*/ f3 1 202842"/>
                <a:gd name="f17" fmla="*/ f4 1 8707"/>
                <a:gd name="f18" fmla="val f5"/>
                <a:gd name="f19" fmla="val f6"/>
                <a:gd name="f20" fmla="val f7"/>
                <a:gd name="f21" fmla="*/ f15 f0 1"/>
                <a:gd name="f22" fmla="+- f20 0 f18"/>
                <a:gd name="f23" fmla="+- f19 0 f18"/>
                <a:gd name="f24" fmla="*/ f21 1 f2"/>
                <a:gd name="f25" fmla="*/ f23 1 202842"/>
                <a:gd name="f26" fmla="*/ f22 1 8707"/>
                <a:gd name="f27" fmla="*/ 805 f23 1"/>
                <a:gd name="f28" fmla="*/ 8707 f22 1"/>
                <a:gd name="f29" fmla="*/ 202842 f23 1"/>
                <a:gd name="f30" fmla="*/ 0 f22 1"/>
                <a:gd name="f31" fmla="*/ 4958 f23 1"/>
                <a:gd name="f32" fmla="*/ 0 f23 1"/>
                <a:gd name="f33" fmla="*/ 4019 f22 1"/>
                <a:gd name="f34" fmla="+- f24 0 f1"/>
                <a:gd name="f35" fmla="*/ f27 1 202842"/>
                <a:gd name="f36" fmla="*/ f28 1 8707"/>
                <a:gd name="f37" fmla="*/ f29 1 202842"/>
                <a:gd name="f38" fmla="*/ f30 1 8707"/>
                <a:gd name="f39" fmla="*/ f31 1 202842"/>
                <a:gd name="f40" fmla="*/ f32 1 202842"/>
                <a:gd name="f41" fmla="*/ f33 1 8707"/>
                <a:gd name="f42" fmla="*/ f18 1 f25"/>
                <a:gd name="f43" fmla="*/ f19 1 f25"/>
                <a:gd name="f44" fmla="*/ f18 1 f26"/>
                <a:gd name="f45" fmla="*/ f20 1 f26"/>
                <a:gd name="f46" fmla="*/ f35 1 f25"/>
                <a:gd name="f47" fmla="*/ f36 1 f26"/>
                <a:gd name="f48" fmla="*/ f37 1 f25"/>
                <a:gd name="f49" fmla="*/ f38 1 f26"/>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6 1"/>
                <a:gd name="f63" fmla="*/ f52 f17 1"/>
              </a:gdLst>
              <a:ahLst/>
              <a:cxnLst>
                <a:cxn ang="3cd4">
                  <a:pos x="hc" y="t"/>
                </a:cxn>
                <a:cxn ang="0">
                  <a:pos x="r" y="vc"/>
                </a:cxn>
                <a:cxn ang="cd4">
                  <a:pos x="hc" y="b"/>
                </a:cxn>
                <a:cxn ang="cd2">
                  <a:pos x="l" y="vc"/>
                </a:cxn>
                <a:cxn ang="f34">
                  <a:pos x="f57" y="f58"/>
                </a:cxn>
                <a:cxn ang="f34">
                  <a:pos x="f59" y="f58"/>
                </a:cxn>
                <a:cxn ang="f34">
                  <a:pos x="f59" y="f60"/>
                </a:cxn>
                <a:cxn ang="f34">
                  <a:pos x="f61" y="f60"/>
                </a:cxn>
                <a:cxn ang="f34">
                  <a:pos x="f62" y="f63"/>
                </a:cxn>
                <a:cxn ang="f34">
                  <a:pos x="f57" y="f58"/>
                </a:cxn>
              </a:cxnLst>
              <a:rect l="f53" t="f56" r="f54" b="f55"/>
              <a:pathLst>
                <a:path w="202842" h="8707">
                  <a:moveTo>
                    <a:pt x="f8" y="f7"/>
                  </a:moveTo>
                  <a:lnTo>
                    <a:pt x="f6" y="f7"/>
                  </a:lnTo>
                  <a:lnTo>
                    <a:pt x="f6" y="f5"/>
                  </a:lnTo>
                  <a:lnTo>
                    <a:pt x="f9" y="f5"/>
                  </a:lnTo>
                  <a:lnTo>
                    <a:pt x="f5" y="f10"/>
                  </a:lnTo>
                  <a:cubicBezTo>
                    <a:pt x="f11" y="f12"/>
                    <a:pt x="f13" y="f14"/>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123">
              <a:extLst>
                <a:ext uri="{FF2B5EF4-FFF2-40B4-BE49-F238E27FC236}">
                  <a16:creationId xmlns:a16="http://schemas.microsoft.com/office/drawing/2014/main" id="{E9E7351B-1A53-85C4-E258-D1380AA44FAE}"/>
                </a:ext>
              </a:extLst>
            </p:cNvPr>
            <p:cNvSpPr/>
            <p:nvPr/>
          </p:nvSpPr>
          <p:spPr>
            <a:xfrm>
              <a:off x="7428155" y="5865245"/>
              <a:ext cx="2414" cy="291355"/>
            </a:xfrm>
            <a:custGeom>
              <a:avLst/>
              <a:gdLst>
                <a:gd name="f0" fmla="val 10800000"/>
                <a:gd name="f1" fmla="val 5400000"/>
                <a:gd name="f2" fmla="val 180"/>
                <a:gd name="f3" fmla="val w"/>
                <a:gd name="f4" fmla="val h"/>
                <a:gd name="f5" fmla="val 0"/>
                <a:gd name="f6" fmla="val 2545"/>
                <a:gd name="f7" fmla="val 291355"/>
                <a:gd name="f8" fmla="val 2546"/>
                <a:gd name="f9" fmla="val 291356"/>
                <a:gd name="f10" fmla="val 4153"/>
                <a:gd name="f11" fmla="val 844"/>
                <a:gd name="f12" fmla="val 291222"/>
                <a:gd name="f13" fmla="val 1701"/>
                <a:gd name="f14" fmla="+- 0 0 -90"/>
                <a:gd name="f15" fmla="*/ f3 1 2545"/>
                <a:gd name="f16" fmla="*/ f4 1 291355"/>
                <a:gd name="f17" fmla="val f5"/>
                <a:gd name="f18" fmla="val f6"/>
                <a:gd name="f19" fmla="val f7"/>
                <a:gd name="f20" fmla="*/ f14 f0 1"/>
                <a:gd name="f21" fmla="+- f19 0 f17"/>
                <a:gd name="f22" fmla="+- f18 0 f17"/>
                <a:gd name="f23" fmla="*/ f20 1 f2"/>
                <a:gd name="f24" fmla="*/ f22 1 2545"/>
                <a:gd name="f25" fmla="*/ f21 1 291355"/>
                <a:gd name="f26" fmla="*/ 2546 f22 1"/>
                <a:gd name="f27" fmla="*/ 291356 f21 1"/>
                <a:gd name="f28" fmla="*/ 0 f21 1"/>
                <a:gd name="f29" fmla="*/ 0 f22 1"/>
                <a:gd name="f30" fmla="*/ 4153 f21 1"/>
                <a:gd name="f31" fmla="+- f23 0 f1"/>
                <a:gd name="f32" fmla="*/ f26 1 2545"/>
                <a:gd name="f33" fmla="*/ f27 1 291355"/>
                <a:gd name="f34" fmla="*/ f28 1 291355"/>
                <a:gd name="f35" fmla="*/ f29 1 2545"/>
                <a:gd name="f36" fmla="*/ f30 1 291355"/>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545" h="291355">
                  <a:moveTo>
                    <a:pt x="f8" y="f9"/>
                  </a:moveTo>
                  <a:lnTo>
                    <a:pt x="f8" y="f5"/>
                  </a:lnTo>
                  <a:lnTo>
                    <a:pt x="f5" y="f10"/>
                  </a:lnTo>
                  <a:lnTo>
                    <a:pt x="f5" y="f9"/>
                  </a:lnTo>
                  <a:cubicBezTo>
                    <a:pt x="f11" y="f12"/>
                    <a:pt x="f13"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124">
              <a:extLst>
                <a:ext uri="{FF2B5EF4-FFF2-40B4-BE49-F238E27FC236}">
                  <a16:creationId xmlns:a16="http://schemas.microsoft.com/office/drawing/2014/main" id="{886B6D6A-E832-0D96-4CE3-754B606B040C}"/>
                </a:ext>
              </a:extLst>
            </p:cNvPr>
            <p:cNvSpPr/>
            <p:nvPr/>
          </p:nvSpPr>
          <p:spPr>
            <a:xfrm>
              <a:off x="7410690" y="5854263"/>
              <a:ext cx="20509" cy="22430"/>
            </a:xfrm>
            <a:custGeom>
              <a:avLst/>
              <a:gdLst>
                <a:gd name="f0" fmla="val 10800000"/>
                <a:gd name="f1" fmla="val 5400000"/>
                <a:gd name="f2" fmla="val 180"/>
                <a:gd name="f3" fmla="val w"/>
                <a:gd name="f4" fmla="val h"/>
                <a:gd name="f5" fmla="val 0"/>
                <a:gd name="f6" fmla="val 21640"/>
                <a:gd name="f7" fmla="val 22428"/>
                <a:gd name="f8" fmla="val 2481"/>
                <a:gd name="f9" fmla="val 20094"/>
                <a:gd name="f10" fmla="val 3285"/>
                <a:gd name="f11" fmla="val 21299"/>
                <a:gd name="f12" fmla="val 4356"/>
                <a:gd name="f13" fmla="val 22371"/>
                <a:gd name="f14" fmla="val 6501"/>
                <a:gd name="f15" fmla="val 6943"/>
                <a:gd name="f16" fmla="val 22448"/>
                <a:gd name="f17" fmla="val 7398"/>
                <a:gd name="f18" fmla="val 7840"/>
                <a:gd name="f19" fmla="val 9046"/>
                <a:gd name="f20" fmla="val 11055"/>
                <a:gd name="f21" fmla="val 11726"/>
                <a:gd name="f22" fmla="val 12449"/>
                <a:gd name="f23" fmla="val 21898"/>
                <a:gd name="f24" fmla="val 13078"/>
                <a:gd name="f25" fmla="val 21310"/>
                <a:gd name="f26" fmla="val 13601"/>
                <a:gd name="f27" fmla="val 20629"/>
                <a:gd name="f28" fmla="val 14271"/>
                <a:gd name="f29" fmla="val 19692"/>
                <a:gd name="f30" fmla="val 16817"/>
                <a:gd name="f31" fmla="val 15539"/>
                <a:gd name="f32" fmla="val 19362"/>
                <a:gd name="f33" fmla="val 11386"/>
                <a:gd name="f34" fmla="val 7770"/>
                <a:gd name="f35" fmla="val 20314"/>
                <a:gd name="f36" fmla="val 9966"/>
                <a:gd name="f37" fmla="val 17915"/>
                <a:gd name="f38" fmla="val 11291"/>
                <a:gd name="f39" fmla="val 15343"/>
                <a:gd name="f40" fmla="val 11252"/>
                <a:gd name="f41" fmla="val 13976"/>
                <a:gd name="f42" fmla="val 11231"/>
                <a:gd name="f43" fmla="val 12637"/>
                <a:gd name="f44" fmla="val 10863"/>
                <a:gd name="f45" fmla="val 11458"/>
                <a:gd name="f46" fmla="val 10181"/>
                <a:gd name="f47" fmla="val 8081"/>
                <a:gd name="f48" fmla="val 7957"/>
                <a:gd name="f49" fmla="val 7063"/>
                <a:gd name="f50" fmla="val 3452"/>
                <a:gd name="f51" fmla="val 9180"/>
                <a:gd name="f52" fmla="val 1007"/>
                <a:gd name="f53" fmla="val 13396"/>
                <a:gd name="f54" fmla="val 177"/>
                <a:gd name="f55" fmla="val 14808"/>
                <a:gd name="f56" fmla="val -158"/>
                <a:gd name="f57" fmla="val 16461"/>
                <a:gd name="f58" fmla="val 70"/>
                <a:gd name="f59" fmla="val 18084"/>
                <a:gd name="f60" fmla="val 3"/>
                <a:gd name="f61" fmla="val 18573"/>
                <a:gd name="f62" fmla="val 19069"/>
                <a:gd name="f63" fmla="val 19558"/>
                <a:gd name="f64" fmla="+- 0 0 -90"/>
                <a:gd name="f65" fmla="*/ f3 1 21640"/>
                <a:gd name="f66" fmla="*/ f4 1 22428"/>
                <a:gd name="f67" fmla="val f5"/>
                <a:gd name="f68" fmla="val f6"/>
                <a:gd name="f69" fmla="val f7"/>
                <a:gd name="f70" fmla="*/ f64 f0 1"/>
                <a:gd name="f71" fmla="+- f69 0 f67"/>
                <a:gd name="f72" fmla="+- f68 0 f67"/>
                <a:gd name="f73" fmla="*/ f70 1 f2"/>
                <a:gd name="f74" fmla="*/ f72 1 21640"/>
                <a:gd name="f75" fmla="*/ f71 1 22428"/>
                <a:gd name="f76" fmla="*/ 2481 f72 1"/>
                <a:gd name="f77" fmla="*/ 20094 f71 1"/>
                <a:gd name="f78" fmla="*/ 3285 f72 1"/>
                <a:gd name="f79" fmla="*/ 21299 f71 1"/>
                <a:gd name="f80" fmla="*/ 4356 f72 1"/>
                <a:gd name="f81" fmla="*/ 22371 f71 1"/>
                <a:gd name="f82" fmla="*/ 6501 f72 1"/>
                <a:gd name="f83" fmla="*/ 7840 f72 1"/>
                <a:gd name="f84" fmla="*/ 9046 f72 1"/>
                <a:gd name="f85" fmla="*/ 11055 f72 1"/>
                <a:gd name="f86" fmla="*/ 11726 f72 1"/>
                <a:gd name="f87" fmla="*/ 13601 f72 1"/>
                <a:gd name="f88" fmla="*/ 20629 f71 1"/>
                <a:gd name="f89" fmla="*/ 14271 f72 1"/>
                <a:gd name="f90" fmla="*/ 19692 f71 1"/>
                <a:gd name="f91" fmla="*/ 16817 f72 1"/>
                <a:gd name="f92" fmla="*/ 15539 f71 1"/>
                <a:gd name="f93" fmla="*/ 19362 f72 1"/>
                <a:gd name="f94" fmla="*/ 11386 f71 1"/>
                <a:gd name="f95" fmla="*/ 21640 f72 1"/>
                <a:gd name="f96" fmla="*/ 7770 f71 1"/>
                <a:gd name="f97" fmla="*/ 15343 f72 1"/>
                <a:gd name="f98" fmla="*/ 11252 f71 1"/>
                <a:gd name="f99" fmla="*/ 11458 f72 1"/>
                <a:gd name="f100" fmla="*/ 10181 f71 1"/>
                <a:gd name="f101" fmla="*/ 9180 f72 1"/>
                <a:gd name="f102" fmla="*/ 0 f71 1"/>
                <a:gd name="f103" fmla="*/ 1007 f72 1"/>
                <a:gd name="f104" fmla="*/ 13396 f71 1"/>
                <a:gd name="f105" fmla="*/ 70 f72 1"/>
                <a:gd name="f106" fmla="*/ 18084 f71 1"/>
                <a:gd name="f107" fmla="*/ 19558 f71 1"/>
                <a:gd name="f108" fmla="+- f73 0 f1"/>
                <a:gd name="f109" fmla="*/ f76 1 21640"/>
                <a:gd name="f110" fmla="*/ f77 1 22428"/>
                <a:gd name="f111" fmla="*/ f78 1 21640"/>
                <a:gd name="f112" fmla="*/ f79 1 22428"/>
                <a:gd name="f113" fmla="*/ f80 1 21640"/>
                <a:gd name="f114" fmla="*/ f81 1 22428"/>
                <a:gd name="f115" fmla="*/ f82 1 21640"/>
                <a:gd name="f116" fmla="*/ f83 1 21640"/>
                <a:gd name="f117" fmla="*/ f84 1 21640"/>
                <a:gd name="f118" fmla="*/ f85 1 21640"/>
                <a:gd name="f119" fmla="*/ f86 1 21640"/>
                <a:gd name="f120" fmla="*/ f87 1 21640"/>
                <a:gd name="f121" fmla="*/ f88 1 22428"/>
                <a:gd name="f122" fmla="*/ f89 1 21640"/>
                <a:gd name="f123" fmla="*/ f90 1 22428"/>
                <a:gd name="f124" fmla="*/ f91 1 21640"/>
                <a:gd name="f125" fmla="*/ f92 1 22428"/>
                <a:gd name="f126" fmla="*/ f93 1 21640"/>
                <a:gd name="f127" fmla="*/ f94 1 22428"/>
                <a:gd name="f128" fmla="*/ f95 1 21640"/>
                <a:gd name="f129" fmla="*/ f96 1 22428"/>
                <a:gd name="f130" fmla="*/ f97 1 21640"/>
                <a:gd name="f131" fmla="*/ f98 1 22428"/>
                <a:gd name="f132" fmla="*/ f99 1 21640"/>
                <a:gd name="f133" fmla="*/ f100 1 22428"/>
                <a:gd name="f134" fmla="*/ f101 1 21640"/>
                <a:gd name="f135" fmla="*/ f102 1 22428"/>
                <a:gd name="f136" fmla="*/ f103 1 21640"/>
                <a:gd name="f137" fmla="*/ f104 1 22428"/>
                <a:gd name="f138" fmla="*/ f105 1 21640"/>
                <a:gd name="f139" fmla="*/ f106 1 22428"/>
                <a:gd name="f140" fmla="*/ f107 1 22428"/>
                <a:gd name="f141" fmla="*/ f67 1 f74"/>
                <a:gd name="f142" fmla="*/ f68 1 f74"/>
                <a:gd name="f143" fmla="*/ f67 1 f75"/>
                <a:gd name="f144" fmla="*/ f69 1 f75"/>
                <a:gd name="f145" fmla="*/ f109 1 f74"/>
                <a:gd name="f146" fmla="*/ f110 1 f75"/>
                <a:gd name="f147" fmla="*/ f111 1 f74"/>
                <a:gd name="f148" fmla="*/ f112 1 f75"/>
                <a:gd name="f149" fmla="*/ f113 1 f74"/>
                <a:gd name="f150" fmla="*/ f114 1 f75"/>
                <a:gd name="f151" fmla="*/ f115 1 f74"/>
                <a:gd name="f152" fmla="*/ f116 1 f74"/>
                <a:gd name="f153" fmla="*/ f117 1 f74"/>
                <a:gd name="f154" fmla="*/ f118 1 f74"/>
                <a:gd name="f155" fmla="*/ f119 1 f74"/>
                <a:gd name="f156" fmla="*/ f120 1 f74"/>
                <a:gd name="f157" fmla="*/ f121 1 f75"/>
                <a:gd name="f158" fmla="*/ f122 1 f74"/>
                <a:gd name="f159" fmla="*/ f123 1 f75"/>
                <a:gd name="f160" fmla="*/ f124 1 f74"/>
                <a:gd name="f161" fmla="*/ f125 1 f75"/>
                <a:gd name="f162" fmla="*/ f126 1 f74"/>
                <a:gd name="f163" fmla="*/ f127 1 f75"/>
                <a:gd name="f164" fmla="*/ f128 1 f74"/>
                <a:gd name="f165" fmla="*/ f129 1 f75"/>
                <a:gd name="f166" fmla="*/ f130 1 f74"/>
                <a:gd name="f167" fmla="*/ f131 1 f75"/>
                <a:gd name="f168" fmla="*/ f132 1 f74"/>
                <a:gd name="f169" fmla="*/ f133 1 f75"/>
                <a:gd name="f170" fmla="*/ f134 1 f74"/>
                <a:gd name="f171" fmla="*/ f135 1 f75"/>
                <a:gd name="f172" fmla="*/ f136 1 f74"/>
                <a:gd name="f173" fmla="*/ f137 1 f75"/>
                <a:gd name="f174" fmla="*/ f138 1 f74"/>
                <a:gd name="f175" fmla="*/ f139 1 f75"/>
                <a:gd name="f176" fmla="*/ f140 1 f75"/>
                <a:gd name="f177" fmla="*/ f141 f65 1"/>
                <a:gd name="f178" fmla="*/ f142 f65 1"/>
                <a:gd name="f179" fmla="*/ f144 f66 1"/>
                <a:gd name="f180" fmla="*/ f143 f66 1"/>
                <a:gd name="f181" fmla="*/ f145 f65 1"/>
                <a:gd name="f182" fmla="*/ f146 f66 1"/>
                <a:gd name="f183" fmla="*/ f147 f65 1"/>
                <a:gd name="f184" fmla="*/ f148 f66 1"/>
                <a:gd name="f185" fmla="*/ f149 f65 1"/>
                <a:gd name="f186" fmla="*/ f150 f66 1"/>
                <a:gd name="f187" fmla="*/ f151 f65 1"/>
                <a:gd name="f188" fmla="*/ f152 f65 1"/>
                <a:gd name="f189" fmla="*/ f153 f65 1"/>
                <a:gd name="f190" fmla="*/ f154 f65 1"/>
                <a:gd name="f191" fmla="*/ f155 f65 1"/>
                <a:gd name="f192" fmla="*/ f156 f65 1"/>
                <a:gd name="f193" fmla="*/ f157 f66 1"/>
                <a:gd name="f194" fmla="*/ f158 f65 1"/>
                <a:gd name="f195" fmla="*/ f159 f66 1"/>
                <a:gd name="f196" fmla="*/ f160 f65 1"/>
                <a:gd name="f197" fmla="*/ f161 f66 1"/>
                <a:gd name="f198" fmla="*/ f162 f65 1"/>
                <a:gd name="f199" fmla="*/ f163 f66 1"/>
                <a:gd name="f200" fmla="*/ f164 f65 1"/>
                <a:gd name="f201" fmla="*/ f165 f66 1"/>
                <a:gd name="f202" fmla="*/ f166 f65 1"/>
                <a:gd name="f203" fmla="*/ f167 f66 1"/>
                <a:gd name="f204" fmla="*/ f168 f65 1"/>
                <a:gd name="f205" fmla="*/ f169 f66 1"/>
                <a:gd name="f206" fmla="*/ f170 f65 1"/>
                <a:gd name="f207" fmla="*/ f171 f66 1"/>
                <a:gd name="f208" fmla="*/ f172 f65 1"/>
                <a:gd name="f209" fmla="*/ f173 f66 1"/>
                <a:gd name="f210" fmla="*/ f174 f65 1"/>
                <a:gd name="f211" fmla="*/ f175 f66 1"/>
                <a:gd name="f212" fmla="*/ f176 f66 1"/>
              </a:gdLst>
              <a:ahLst/>
              <a:cxnLst>
                <a:cxn ang="3cd4">
                  <a:pos x="hc" y="t"/>
                </a:cxn>
                <a:cxn ang="0">
                  <a:pos x="r" y="vc"/>
                </a:cxn>
                <a:cxn ang="cd4">
                  <a:pos x="hc" y="b"/>
                </a:cxn>
                <a:cxn ang="cd2">
                  <a:pos x="l" y="vc"/>
                </a:cxn>
                <a:cxn ang="f108">
                  <a:pos x="f181" y="f182"/>
                </a:cxn>
                <a:cxn ang="f108">
                  <a:pos x="f183" y="f184"/>
                </a:cxn>
                <a:cxn ang="f108">
                  <a:pos x="f185" y="f186"/>
                </a:cxn>
                <a:cxn ang="f108">
                  <a:pos x="f185" y="f186"/>
                </a:cxn>
                <a:cxn ang="f108">
                  <a:pos x="f185" y="f186"/>
                </a:cxn>
                <a:cxn ang="f108">
                  <a:pos x="f187" y="f186"/>
                </a:cxn>
                <a:cxn ang="f108">
                  <a:pos x="f188" y="f186"/>
                </a:cxn>
                <a:cxn ang="f108">
                  <a:pos x="f189" y="f186"/>
                </a:cxn>
                <a:cxn ang="f108">
                  <a:pos x="f190" y="f186"/>
                </a:cxn>
                <a:cxn ang="f108">
                  <a:pos x="f191" y="f186"/>
                </a:cxn>
                <a:cxn ang="f108">
                  <a:pos x="f192" y="f193"/>
                </a:cxn>
                <a:cxn ang="f108">
                  <a:pos x="f192" y="f193"/>
                </a:cxn>
                <a:cxn ang="f108">
                  <a:pos x="f194" y="f195"/>
                </a:cxn>
                <a:cxn ang="f108">
                  <a:pos x="f196" y="f197"/>
                </a:cxn>
                <a:cxn ang="f108">
                  <a:pos x="f196" y="f197"/>
                </a:cxn>
                <a:cxn ang="f108">
                  <a:pos x="f198" y="f199"/>
                </a:cxn>
                <a:cxn ang="f108">
                  <a:pos x="f200" y="f201"/>
                </a:cxn>
                <a:cxn ang="f108">
                  <a:pos x="f202" y="f203"/>
                </a:cxn>
                <a:cxn ang="f108">
                  <a:pos x="f204" y="f205"/>
                </a:cxn>
                <a:cxn ang="f108">
                  <a:pos x="f206" y="f207"/>
                </a:cxn>
                <a:cxn ang="f108">
                  <a:pos x="f208" y="f209"/>
                </a:cxn>
                <a:cxn ang="f108">
                  <a:pos x="f210" y="f211"/>
                </a:cxn>
                <a:cxn ang="f108">
                  <a:pos x="f210" y="f212"/>
                </a:cxn>
              </a:cxnLst>
              <a:rect l="f177" t="f180" r="f178" b="f179"/>
              <a:pathLst>
                <a:path w="21640" h="22428">
                  <a:moveTo>
                    <a:pt x="f8" y="f9"/>
                  </a:moveTo>
                  <a:lnTo>
                    <a:pt x="f10" y="f11"/>
                  </a:lnTo>
                  <a:lnTo>
                    <a:pt x="f12" y="f13"/>
                  </a:lnTo>
                  <a:lnTo>
                    <a:pt x="f12" y="f13"/>
                  </a:lnTo>
                  <a:lnTo>
                    <a:pt x="f12" y="f13"/>
                  </a:lnTo>
                  <a:lnTo>
                    <a:pt x="f14" y="f13"/>
                  </a:lnTo>
                  <a:cubicBezTo>
                    <a:pt x="f15" y="f16"/>
                    <a:pt x="f17" y="f16"/>
                    <a:pt x="f18" y="f13"/>
                  </a:cubicBezTo>
                  <a:lnTo>
                    <a:pt x="f19" y="f13"/>
                  </a:lnTo>
                  <a:lnTo>
                    <a:pt x="f20" y="f13"/>
                  </a:lnTo>
                  <a:lnTo>
                    <a:pt x="f21" y="f13"/>
                  </a:lnTo>
                  <a:cubicBezTo>
                    <a:pt x="f22" y="f23"/>
                    <a:pt x="f24" y="f25"/>
                    <a:pt x="f26" y="f27"/>
                  </a:cubicBezTo>
                  <a:lnTo>
                    <a:pt x="f26" y="f27"/>
                  </a:lnTo>
                  <a:lnTo>
                    <a:pt x="f28" y="f29"/>
                  </a:lnTo>
                  <a:lnTo>
                    <a:pt x="f30" y="f31"/>
                  </a:lnTo>
                  <a:lnTo>
                    <a:pt x="f30" y="f31"/>
                  </a:lnTo>
                  <a:lnTo>
                    <a:pt x="f32" y="f33"/>
                  </a:lnTo>
                  <a:lnTo>
                    <a:pt x="f6" y="f34"/>
                  </a:lnTo>
                  <a:cubicBezTo>
                    <a:pt x="f35" y="f36"/>
                    <a:pt x="f37" y="f38"/>
                    <a:pt x="f39" y="f40"/>
                  </a:cubicBezTo>
                  <a:cubicBezTo>
                    <a:pt x="f41" y="f42"/>
                    <a:pt x="f43" y="f44"/>
                    <a:pt x="f45" y="f46"/>
                  </a:cubicBezTo>
                  <a:cubicBezTo>
                    <a:pt x="f47" y="f48"/>
                    <a:pt x="f49" y="f50"/>
                    <a:pt x="f51" y="f5"/>
                  </a:cubicBezTo>
                  <a:lnTo>
                    <a:pt x="f52" y="f53"/>
                  </a:lnTo>
                  <a:cubicBezTo>
                    <a:pt x="f54" y="f55"/>
                    <a:pt x="f56" y="f57"/>
                    <a:pt x="f58" y="f59"/>
                  </a:cubicBezTo>
                  <a:cubicBezTo>
                    <a:pt x="f60" y="f61"/>
                    <a:pt x="f60" y="f62"/>
                    <a:pt x="f58" y="f6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125">
              <a:extLst>
                <a:ext uri="{FF2B5EF4-FFF2-40B4-BE49-F238E27FC236}">
                  <a16:creationId xmlns:a16="http://schemas.microsoft.com/office/drawing/2014/main" id="{1A9C2B3C-06A5-A62D-379C-4A5D3930A824}"/>
                </a:ext>
              </a:extLst>
            </p:cNvPr>
            <p:cNvSpPr/>
            <p:nvPr/>
          </p:nvSpPr>
          <p:spPr>
            <a:xfrm>
              <a:off x="8298600" y="6137708"/>
              <a:ext cx="49624" cy="25328"/>
            </a:xfrm>
            <a:custGeom>
              <a:avLst/>
              <a:gdLst>
                <a:gd name="f0" fmla="val 10800000"/>
                <a:gd name="f1" fmla="val 5400000"/>
                <a:gd name="f2" fmla="val 180"/>
                <a:gd name="f3" fmla="val w"/>
                <a:gd name="f4" fmla="val h"/>
                <a:gd name="f5" fmla="val 0"/>
                <a:gd name="f6" fmla="val 52351"/>
                <a:gd name="f7" fmla="val 25325"/>
                <a:gd name="f8" fmla="val 44749"/>
                <a:gd name="f9" fmla="val 8"/>
                <a:gd name="f10" fmla="val 39121"/>
                <a:gd name="f11" fmla="val 1347"/>
                <a:gd name="f12" fmla="val 20632"/>
                <a:gd name="f13" fmla="val 5902"/>
                <a:gd name="f14" fmla="val 9780"/>
                <a:gd name="f15" fmla="val 8447"/>
                <a:gd name="f16" fmla="val 10858"/>
                <a:gd name="f17" fmla="val 25326"/>
                <a:gd name="f18" fmla="val 48098"/>
                <a:gd name="f19" fmla="val 13671"/>
                <a:gd name="f20" fmla="val 49438"/>
                <a:gd name="f21" fmla="val 50510"/>
                <a:gd name="f22" fmla="val 12868"/>
                <a:gd name="f23" fmla="val 50884"/>
                <a:gd name="f24" fmla="val 12573"/>
                <a:gd name="f25" fmla="val 51207"/>
                <a:gd name="f26" fmla="val 12211"/>
                <a:gd name="f27" fmla="val 51448"/>
                <a:gd name="f28" fmla="val 11796"/>
                <a:gd name="f29" fmla="val 51796"/>
                <a:gd name="f30" fmla="val 11515"/>
                <a:gd name="f31" fmla="val 52077"/>
                <a:gd name="f32" fmla="val 11139"/>
                <a:gd name="f33" fmla="val 52252"/>
                <a:gd name="f34" fmla="val 10724"/>
                <a:gd name="f35" fmla="val 52278"/>
                <a:gd name="f36" fmla="val 10282"/>
                <a:gd name="f37" fmla="val 9827"/>
                <a:gd name="f38" fmla="val 9385"/>
                <a:gd name="f39" fmla="val 52318"/>
                <a:gd name="f40" fmla="val 8889"/>
                <a:gd name="f41" fmla="val 8407"/>
                <a:gd name="f42" fmla="val 7911"/>
                <a:gd name="f43" fmla="val 52385"/>
                <a:gd name="f44" fmla="val 7161"/>
                <a:gd name="f45" fmla="val 6384"/>
                <a:gd name="f46" fmla="val 5634"/>
                <a:gd name="f47" fmla="val 51421"/>
                <a:gd name="f48" fmla="val 2205"/>
                <a:gd name="f49" fmla="val 48272"/>
                <a:gd name="f50" fmla="val -153"/>
                <a:gd name="f51" fmla="+- 0 0 -90"/>
                <a:gd name="f52" fmla="*/ f3 1 52351"/>
                <a:gd name="f53" fmla="*/ f4 1 25325"/>
                <a:gd name="f54" fmla="val f5"/>
                <a:gd name="f55" fmla="val f6"/>
                <a:gd name="f56" fmla="val f7"/>
                <a:gd name="f57" fmla="*/ f51 f0 1"/>
                <a:gd name="f58" fmla="+- f56 0 f54"/>
                <a:gd name="f59" fmla="+- f55 0 f54"/>
                <a:gd name="f60" fmla="*/ f57 1 f2"/>
                <a:gd name="f61" fmla="*/ f59 1 52351"/>
                <a:gd name="f62" fmla="*/ f58 1 25325"/>
                <a:gd name="f63" fmla="*/ 44749 f59 1"/>
                <a:gd name="f64" fmla="*/ 8 f58 1"/>
                <a:gd name="f65" fmla="*/ 39121 f59 1"/>
                <a:gd name="f66" fmla="*/ 1347 f58 1"/>
                <a:gd name="f67" fmla="*/ 20632 f59 1"/>
                <a:gd name="f68" fmla="*/ 5902 f58 1"/>
                <a:gd name="f69" fmla="*/ 9780 f59 1"/>
                <a:gd name="f70" fmla="*/ 8447 f58 1"/>
                <a:gd name="f71" fmla="*/ 0 f59 1"/>
                <a:gd name="f72" fmla="*/ 10858 f58 1"/>
                <a:gd name="f73" fmla="*/ 25326 f58 1"/>
                <a:gd name="f74" fmla="*/ 48098 f59 1"/>
                <a:gd name="f75" fmla="*/ 13671 f58 1"/>
                <a:gd name="f76" fmla="*/ 49438 f59 1"/>
                <a:gd name="f77" fmla="*/ 50510 f59 1"/>
                <a:gd name="f78" fmla="*/ 12868 f58 1"/>
                <a:gd name="f79" fmla="*/ 51448 f59 1"/>
                <a:gd name="f80" fmla="*/ 11796 f58 1"/>
                <a:gd name="f81" fmla="*/ 52252 f59 1"/>
                <a:gd name="f82" fmla="*/ 10724 f58 1"/>
                <a:gd name="f83" fmla="*/ 9385 f58 1"/>
                <a:gd name="f84" fmla="*/ 7911 f58 1"/>
                <a:gd name="f85" fmla="*/ 5634 f58 1"/>
                <a:gd name="f86" fmla="+- f60 0 f1"/>
                <a:gd name="f87" fmla="*/ f63 1 52351"/>
                <a:gd name="f88" fmla="*/ f64 1 25325"/>
                <a:gd name="f89" fmla="*/ f65 1 52351"/>
                <a:gd name="f90" fmla="*/ f66 1 25325"/>
                <a:gd name="f91" fmla="*/ f67 1 52351"/>
                <a:gd name="f92" fmla="*/ f68 1 25325"/>
                <a:gd name="f93" fmla="*/ f69 1 52351"/>
                <a:gd name="f94" fmla="*/ f70 1 25325"/>
                <a:gd name="f95" fmla="*/ f71 1 52351"/>
                <a:gd name="f96" fmla="*/ f72 1 25325"/>
                <a:gd name="f97" fmla="*/ f73 1 25325"/>
                <a:gd name="f98" fmla="*/ f74 1 52351"/>
                <a:gd name="f99" fmla="*/ f75 1 25325"/>
                <a:gd name="f100" fmla="*/ f76 1 52351"/>
                <a:gd name="f101" fmla="*/ f77 1 52351"/>
                <a:gd name="f102" fmla="*/ f78 1 25325"/>
                <a:gd name="f103" fmla="*/ f79 1 52351"/>
                <a:gd name="f104" fmla="*/ f80 1 25325"/>
                <a:gd name="f105" fmla="*/ f81 1 52351"/>
                <a:gd name="f106" fmla="*/ f82 1 25325"/>
                <a:gd name="f107" fmla="*/ f83 1 25325"/>
                <a:gd name="f108" fmla="*/ f84 1 25325"/>
                <a:gd name="f109" fmla="*/ f85 1 25325"/>
                <a:gd name="f110" fmla="*/ f54 1 f61"/>
                <a:gd name="f111" fmla="*/ f55 1 f61"/>
                <a:gd name="f112" fmla="*/ f54 1 f62"/>
                <a:gd name="f113" fmla="*/ f56 1 f62"/>
                <a:gd name="f114" fmla="*/ f87 1 f61"/>
                <a:gd name="f115" fmla="*/ f88 1 f62"/>
                <a:gd name="f116" fmla="*/ f89 1 f61"/>
                <a:gd name="f117" fmla="*/ f90 1 f62"/>
                <a:gd name="f118" fmla="*/ f91 1 f61"/>
                <a:gd name="f119" fmla="*/ f92 1 f62"/>
                <a:gd name="f120" fmla="*/ f93 1 f61"/>
                <a:gd name="f121" fmla="*/ f94 1 f62"/>
                <a:gd name="f122" fmla="*/ f95 1 f61"/>
                <a:gd name="f123" fmla="*/ f96 1 f62"/>
                <a:gd name="f124" fmla="*/ f97 1 f62"/>
                <a:gd name="f125" fmla="*/ f98 1 f61"/>
                <a:gd name="f126" fmla="*/ f99 1 f62"/>
                <a:gd name="f127" fmla="*/ f100 1 f61"/>
                <a:gd name="f128" fmla="*/ f101 1 f61"/>
                <a:gd name="f129" fmla="*/ f102 1 f62"/>
                <a:gd name="f130" fmla="*/ f103 1 f61"/>
                <a:gd name="f131" fmla="*/ f104 1 f62"/>
                <a:gd name="f132" fmla="*/ f105 1 f61"/>
                <a:gd name="f133" fmla="*/ f106 1 f62"/>
                <a:gd name="f134" fmla="*/ f107 1 f62"/>
                <a:gd name="f135" fmla="*/ f108 1 f62"/>
                <a:gd name="f136" fmla="*/ f109 1 f62"/>
                <a:gd name="f137" fmla="*/ f110 f52 1"/>
                <a:gd name="f138" fmla="*/ f111 f52 1"/>
                <a:gd name="f139" fmla="*/ f113 f53 1"/>
                <a:gd name="f140" fmla="*/ f112 f53 1"/>
                <a:gd name="f141" fmla="*/ f114 f52 1"/>
                <a:gd name="f142" fmla="*/ f115 f53 1"/>
                <a:gd name="f143" fmla="*/ f116 f52 1"/>
                <a:gd name="f144" fmla="*/ f117 f53 1"/>
                <a:gd name="f145" fmla="*/ f118 f52 1"/>
                <a:gd name="f146" fmla="*/ f119 f53 1"/>
                <a:gd name="f147" fmla="*/ f120 f52 1"/>
                <a:gd name="f148" fmla="*/ f121 f53 1"/>
                <a:gd name="f149" fmla="*/ f122 f52 1"/>
                <a:gd name="f150" fmla="*/ f123 f53 1"/>
                <a:gd name="f151" fmla="*/ f124 f53 1"/>
                <a:gd name="f152" fmla="*/ f125 f52 1"/>
                <a:gd name="f153" fmla="*/ f126 f53 1"/>
                <a:gd name="f154" fmla="*/ f127 f52 1"/>
                <a:gd name="f155" fmla="*/ f128 f52 1"/>
                <a:gd name="f156" fmla="*/ f129 f53 1"/>
                <a:gd name="f157" fmla="*/ f130 f52 1"/>
                <a:gd name="f158" fmla="*/ f131 f53 1"/>
                <a:gd name="f159" fmla="*/ f132 f52 1"/>
                <a:gd name="f160" fmla="*/ f133 f53 1"/>
                <a:gd name="f161" fmla="*/ f134 f53 1"/>
                <a:gd name="f162" fmla="*/ f135 f53 1"/>
                <a:gd name="f163" fmla="*/ f136 f53 1"/>
              </a:gdLst>
              <a:ahLst/>
              <a:cxnLst>
                <a:cxn ang="3cd4">
                  <a:pos x="hc" y="t"/>
                </a:cxn>
                <a:cxn ang="0">
                  <a:pos x="r" y="vc"/>
                </a:cxn>
                <a:cxn ang="cd4">
                  <a:pos x="hc" y="b"/>
                </a:cxn>
                <a:cxn ang="cd2">
                  <a:pos x="l" y="vc"/>
                </a:cxn>
                <a:cxn ang="f86">
                  <a:pos x="f141" y="f142"/>
                </a:cxn>
                <a:cxn ang="f86">
                  <a:pos x="f143" y="f144"/>
                </a:cxn>
                <a:cxn ang="f86">
                  <a:pos x="f145" y="f146"/>
                </a:cxn>
                <a:cxn ang="f86">
                  <a:pos x="f147" y="f148"/>
                </a:cxn>
                <a:cxn ang="f86">
                  <a:pos x="f149" y="f150"/>
                </a:cxn>
                <a:cxn ang="f86">
                  <a:pos x="f149" y="f150"/>
                </a:cxn>
                <a:cxn ang="f86">
                  <a:pos x="f149" y="f151"/>
                </a:cxn>
                <a:cxn ang="f86">
                  <a:pos x="f152" y="f153"/>
                </a:cxn>
                <a:cxn ang="f86">
                  <a:pos x="f152" y="f153"/>
                </a:cxn>
                <a:cxn ang="f86">
                  <a:pos x="f154" y="f153"/>
                </a:cxn>
                <a:cxn ang="f86">
                  <a:pos x="f155" y="f156"/>
                </a:cxn>
                <a:cxn ang="f86">
                  <a:pos x="f157" y="f158"/>
                </a:cxn>
                <a:cxn ang="f86">
                  <a:pos x="f159" y="f160"/>
                </a:cxn>
                <a:cxn ang="f86">
                  <a:pos x="f159" y="f161"/>
                </a:cxn>
                <a:cxn ang="f86">
                  <a:pos x="f159" y="f162"/>
                </a:cxn>
                <a:cxn ang="f86">
                  <a:pos x="f159" y="f163"/>
                </a:cxn>
                <a:cxn ang="f86">
                  <a:pos x="f141" y="f142"/>
                </a:cxn>
              </a:cxnLst>
              <a:rect l="f137" t="f140" r="f138" b="f139"/>
              <a:pathLst>
                <a:path w="52351" h="25325">
                  <a:moveTo>
                    <a:pt x="f8" y="f9"/>
                  </a:moveTo>
                  <a:lnTo>
                    <a:pt x="f10" y="f11"/>
                  </a:lnTo>
                  <a:lnTo>
                    <a:pt x="f12" y="f13"/>
                  </a:lnTo>
                  <a:lnTo>
                    <a:pt x="f14" y="f15"/>
                  </a:lnTo>
                  <a:lnTo>
                    <a:pt x="f5" y="f16"/>
                  </a:lnTo>
                  <a:cubicBezTo>
                    <a:pt x="f5" y="f16"/>
                    <a:pt x="f5" y="f16"/>
                    <a:pt x="f5" y="f16"/>
                  </a:cubicBezTo>
                  <a:lnTo>
                    <a:pt x="f5" y="f17"/>
                  </a:lnTo>
                  <a:lnTo>
                    <a:pt x="f18" y="f19"/>
                  </a:lnTo>
                  <a:lnTo>
                    <a:pt x="f18" y="f19"/>
                  </a:lnTo>
                  <a:lnTo>
                    <a:pt x="f20" y="f19"/>
                  </a:lnTo>
                  <a:lnTo>
                    <a:pt x="f21" y="f22"/>
                  </a:lnTo>
                  <a:cubicBezTo>
                    <a:pt x="f23" y="f24"/>
                    <a:pt x="f25" y="f26"/>
                    <a:pt x="f27" y="f28"/>
                  </a:cubicBezTo>
                  <a:cubicBezTo>
                    <a:pt x="f29" y="f30"/>
                    <a:pt x="f31" y="f32"/>
                    <a:pt x="f33" y="f34"/>
                  </a:cubicBezTo>
                  <a:cubicBezTo>
                    <a:pt x="f35" y="f36"/>
                    <a:pt x="f35" y="f37"/>
                    <a:pt x="f33" y="f38"/>
                  </a:cubicBezTo>
                  <a:cubicBezTo>
                    <a:pt x="f39" y="f40"/>
                    <a:pt x="f39" y="f41"/>
                    <a:pt x="f33" y="f42"/>
                  </a:cubicBezTo>
                  <a:cubicBezTo>
                    <a:pt x="f43" y="f44"/>
                    <a:pt x="f43" y="f45"/>
                    <a:pt x="f33"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126">
              <a:extLst>
                <a:ext uri="{FF2B5EF4-FFF2-40B4-BE49-F238E27FC236}">
                  <a16:creationId xmlns:a16="http://schemas.microsoft.com/office/drawing/2014/main" id="{D7DE6FFC-7CBE-0558-BAE4-B621A9831251}"/>
                </a:ext>
              </a:extLst>
            </p:cNvPr>
            <p:cNvSpPr/>
            <p:nvPr/>
          </p:nvSpPr>
          <p:spPr>
            <a:xfrm>
              <a:off x="7422687" y="6156499"/>
              <a:ext cx="11173" cy="3986"/>
            </a:xfrm>
            <a:custGeom>
              <a:avLst/>
              <a:gdLst>
                <a:gd name="f0" fmla="val 10800000"/>
                <a:gd name="f1" fmla="val 5400000"/>
                <a:gd name="f2" fmla="val 180"/>
                <a:gd name="f3" fmla="val w"/>
                <a:gd name="f4" fmla="val h"/>
                <a:gd name="f5" fmla="val 0"/>
                <a:gd name="f6" fmla="val 11790"/>
                <a:gd name="f7" fmla="val 3985"/>
                <a:gd name="f8" fmla="val 9111"/>
                <a:gd name="f9" fmla="val 1842"/>
                <a:gd name="f10" fmla="val 10812"/>
                <a:gd name="f11" fmla="val 944"/>
                <a:gd name="f12" fmla="val 9607"/>
                <a:gd name="f13" fmla="val 342"/>
                <a:gd name="f14" fmla="val 8307"/>
                <a:gd name="f15" fmla="val 100"/>
                <a:gd name="f16" fmla="val 7463"/>
                <a:gd name="f17" fmla="val -33"/>
                <a:gd name="f18" fmla="val 6606"/>
                <a:gd name="f19" fmla="val 5762"/>
                <a:gd name="f20" fmla="val 4824"/>
                <a:gd name="f21" fmla="val 3349"/>
                <a:gd name="f22" fmla="val 2680"/>
                <a:gd name="f23" fmla="val 2244"/>
                <a:gd name="f24" fmla="val 2720"/>
                <a:gd name="f25" fmla="val -275"/>
                <a:gd name="f26" fmla="val 6927"/>
                <a:gd name="f27" fmla="val 9647"/>
                <a:gd name="f28" fmla="+- 0 0 -90"/>
                <a:gd name="f29" fmla="*/ f3 1 11790"/>
                <a:gd name="f30" fmla="*/ f4 1 3985"/>
                <a:gd name="f31" fmla="val f5"/>
                <a:gd name="f32" fmla="val f6"/>
                <a:gd name="f33" fmla="val f7"/>
                <a:gd name="f34" fmla="*/ f28 f0 1"/>
                <a:gd name="f35" fmla="+- f33 0 f31"/>
                <a:gd name="f36" fmla="+- f32 0 f31"/>
                <a:gd name="f37" fmla="*/ f34 1 f2"/>
                <a:gd name="f38" fmla="*/ f36 1 11790"/>
                <a:gd name="f39" fmla="*/ f35 1 3985"/>
                <a:gd name="f40" fmla="*/ 9111 f36 1"/>
                <a:gd name="f41" fmla="*/ 3985 f35 1"/>
                <a:gd name="f42" fmla="*/ 11790 f36 1"/>
                <a:gd name="f43" fmla="*/ 1842 f35 1"/>
                <a:gd name="f44" fmla="*/ 8307 f36 1"/>
                <a:gd name="f45" fmla="*/ 100 f35 1"/>
                <a:gd name="f46" fmla="*/ 5762 f36 1"/>
                <a:gd name="f47" fmla="*/ 4824 f36 1"/>
                <a:gd name="f48" fmla="*/ 3349 f36 1"/>
                <a:gd name="f49" fmla="*/ 2680 f36 1"/>
                <a:gd name="f50" fmla="*/ 0 f36 1"/>
                <a:gd name="f51" fmla="*/ 2244 f35 1"/>
                <a:gd name="f52" fmla="*/ 9647 f36 1"/>
                <a:gd name="f53" fmla="+- f37 0 f1"/>
                <a:gd name="f54" fmla="*/ f40 1 11790"/>
                <a:gd name="f55" fmla="*/ f41 1 3985"/>
                <a:gd name="f56" fmla="*/ f42 1 11790"/>
                <a:gd name="f57" fmla="*/ f43 1 3985"/>
                <a:gd name="f58" fmla="*/ f44 1 11790"/>
                <a:gd name="f59" fmla="*/ f45 1 3985"/>
                <a:gd name="f60" fmla="*/ f46 1 11790"/>
                <a:gd name="f61" fmla="*/ f47 1 11790"/>
                <a:gd name="f62" fmla="*/ f48 1 11790"/>
                <a:gd name="f63" fmla="*/ f49 1 11790"/>
                <a:gd name="f64" fmla="*/ f50 1 11790"/>
                <a:gd name="f65" fmla="*/ f51 1 3985"/>
                <a:gd name="f66" fmla="*/ f52 1 11790"/>
                <a:gd name="f67" fmla="*/ f31 1 f38"/>
                <a:gd name="f68" fmla="*/ f32 1 f38"/>
                <a:gd name="f69" fmla="*/ f31 1 f39"/>
                <a:gd name="f70" fmla="*/ f33 1 f39"/>
                <a:gd name="f71" fmla="*/ f54 1 f38"/>
                <a:gd name="f72" fmla="*/ f55 1 f39"/>
                <a:gd name="f73" fmla="*/ f56 1 f38"/>
                <a:gd name="f74" fmla="*/ f57 1 f39"/>
                <a:gd name="f75" fmla="*/ f58 1 f38"/>
                <a:gd name="f76" fmla="*/ f59 1 f39"/>
                <a:gd name="f77" fmla="*/ f60 1 f38"/>
                <a:gd name="f78" fmla="*/ f61 1 f38"/>
                <a:gd name="f79" fmla="*/ f62 1 f38"/>
                <a:gd name="f80" fmla="*/ f63 1 f38"/>
                <a:gd name="f81" fmla="*/ f64 1 f38"/>
                <a:gd name="f82" fmla="*/ f65 1 f39"/>
                <a:gd name="f83" fmla="*/ f66 1 f38"/>
                <a:gd name="f84" fmla="*/ f67 f29 1"/>
                <a:gd name="f85" fmla="*/ f68 f29 1"/>
                <a:gd name="f86" fmla="*/ f70 f30 1"/>
                <a:gd name="f87" fmla="*/ f69 f30 1"/>
                <a:gd name="f88" fmla="*/ f71 f29 1"/>
                <a:gd name="f89" fmla="*/ f72 f30 1"/>
                <a:gd name="f90" fmla="*/ f73 f29 1"/>
                <a:gd name="f91" fmla="*/ f74 f30 1"/>
                <a:gd name="f92" fmla="*/ f75 f29 1"/>
                <a:gd name="f93" fmla="*/ f76 f30 1"/>
                <a:gd name="f94" fmla="*/ f77 f29 1"/>
                <a:gd name="f95" fmla="*/ f78 f29 1"/>
                <a:gd name="f96" fmla="*/ f79 f29 1"/>
                <a:gd name="f97" fmla="*/ f80 f29 1"/>
                <a:gd name="f98" fmla="*/ f81 f29 1"/>
                <a:gd name="f99" fmla="*/ f82 f30 1"/>
                <a:gd name="f100" fmla="*/ f83 f29 1"/>
              </a:gdLst>
              <a:ahLst/>
              <a:cxnLst>
                <a:cxn ang="3cd4">
                  <a:pos x="hc" y="t"/>
                </a:cxn>
                <a:cxn ang="0">
                  <a:pos x="r" y="vc"/>
                </a:cxn>
                <a:cxn ang="cd4">
                  <a:pos x="hc" y="b"/>
                </a:cxn>
                <a:cxn ang="cd2">
                  <a:pos x="l" y="vc"/>
                </a:cxn>
                <a:cxn ang="f53">
                  <a:pos x="f88" y="f89"/>
                </a:cxn>
                <a:cxn ang="f53">
                  <a:pos x="f90" y="f91"/>
                </a:cxn>
                <a:cxn ang="f53">
                  <a:pos x="f92" y="f93"/>
                </a:cxn>
                <a:cxn ang="f53">
                  <a:pos x="f94" y="f93"/>
                </a:cxn>
                <a:cxn ang="f53">
                  <a:pos x="f94" y="f93"/>
                </a:cxn>
                <a:cxn ang="f53">
                  <a:pos x="f95" y="f93"/>
                </a:cxn>
                <a:cxn ang="f53">
                  <a:pos x="f96" y="f93"/>
                </a:cxn>
                <a:cxn ang="f53">
                  <a:pos x="f96" y="f93"/>
                </a:cxn>
                <a:cxn ang="f53">
                  <a:pos x="f97" y="f93"/>
                </a:cxn>
                <a:cxn ang="f53">
                  <a:pos x="f98" y="f99"/>
                </a:cxn>
                <a:cxn ang="f53">
                  <a:pos x="f98" y="f99"/>
                </a:cxn>
                <a:cxn ang="f53">
                  <a:pos x="f100" y="f99"/>
                </a:cxn>
              </a:cxnLst>
              <a:rect l="f84" t="f87" r="f85" b="f86"/>
              <a:pathLst>
                <a:path w="11790" h="3985">
                  <a:moveTo>
                    <a:pt x="f8" y="f7"/>
                  </a:moveTo>
                  <a:lnTo>
                    <a:pt x="f6" y="f9"/>
                  </a:lnTo>
                  <a:cubicBezTo>
                    <a:pt x="f10" y="f11"/>
                    <a:pt x="f12" y="f13"/>
                    <a:pt x="f14" y="f15"/>
                  </a:cubicBezTo>
                  <a:cubicBezTo>
                    <a:pt x="f16" y="f17"/>
                    <a:pt x="f18" y="f17"/>
                    <a:pt x="f19" y="f15"/>
                  </a:cubicBezTo>
                  <a:lnTo>
                    <a:pt x="f19" y="f15"/>
                  </a:lnTo>
                  <a:lnTo>
                    <a:pt x="f20" y="f15"/>
                  </a:lnTo>
                  <a:lnTo>
                    <a:pt x="f21" y="f15"/>
                  </a:lnTo>
                  <a:lnTo>
                    <a:pt x="f21" y="f15"/>
                  </a:lnTo>
                  <a:lnTo>
                    <a:pt x="f22" y="f15"/>
                  </a:lnTo>
                  <a:lnTo>
                    <a:pt x="f5" y="f23"/>
                  </a:lnTo>
                  <a:lnTo>
                    <a:pt x="f5" y="f23"/>
                  </a:lnTo>
                  <a:cubicBezTo>
                    <a:pt x="f24" y="f25"/>
                    <a:pt x="f26" y="f25"/>
                    <a:pt x="f27" y="f2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127">
              <a:extLst>
                <a:ext uri="{FF2B5EF4-FFF2-40B4-BE49-F238E27FC236}">
                  <a16:creationId xmlns:a16="http://schemas.microsoft.com/office/drawing/2014/main" id="{8A214AB4-2160-56BC-05AD-F8070E9D5DAA}"/>
                </a:ext>
              </a:extLst>
            </p:cNvPr>
            <p:cNvSpPr/>
            <p:nvPr/>
          </p:nvSpPr>
          <p:spPr>
            <a:xfrm>
              <a:off x="7432855" y="6160349"/>
              <a:ext cx="3392" cy="4690"/>
            </a:xfrm>
            <a:custGeom>
              <a:avLst/>
              <a:gdLst>
                <a:gd name="f0" fmla="val 10800000"/>
                <a:gd name="f1" fmla="val 5400000"/>
                <a:gd name="f2" fmla="val 180"/>
                <a:gd name="f3" fmla="val w"/>
                <a:gd name="f4" fmla="val h"/>
                <a:gd name="f5" fmla="val 0"/>
                <a:gd name="f6" fmla="val 3581"/>
                <a:gd name="f7" fmla="val 4688"/>
                <a:gd name="f8" fmla="val 3484"/>
                <a:gd name="f9" fmla="val 3751"/>
                <a:gd name="f10" fmla="val 3081"/>
                <a:gd name="f11" fmla="val 3470"/>
                <a:gd name="f12" fmla="val 1433"/>
                <a:gd name="f13" fmla="val 2679"/>
                <a:gd name="f14" fmla="val 2143"/>
                <a:gd name="f15" fmla="val 402"/>
                <a:gd name="f16" fmla="val 2947"/>
                <a:gd name="f17" fmla="val 683"/>
                <a:gd name="f18" fmla="val 3804"/>
                <a:gd name="f19" fmla="val 804"/>
                <a:gd name="f20" fmla="+- 0 0 -90"/>
                <a:gd name="f21" fmla="*/ f3 1 3581"/>
                <a:gd name="f22" fmla="*/ f4 1 4688"/>
                <a:gd name="f23" fmla="val f5"/>
                <a:gd name="f24" fmla="val f6"/>
                <a:gd name="f25" fmla="val f7"/>
                <a:gd name="f26" fmla="*/ f20 f0 1"/>
                <a:gd name="f27" fmla="+- f25 0 f23"/>
                <a:gd name="f28" fmla="+- f24 0 f23"/>
                <a:gd name="f29" fmla="*/ f26 1 f2"/>
                <a:gd name="f30" fmla="*/ f28 1 3581"/>
                <a:gd name="f31" fmla="*/ f27 1 4688"/>
                <a:gd name="f32" fmla="*/ 3484 f28 1"/>
                <a:gd name="f33" fmla="*/ 4688 f27 1"/>
                <a:gd name="f34" fmla="*/ 2679 f28 1"/>
                <a:gd name="f35" fmla="*/ 0 f27 1"/>
                <a:gd name="f36" fmla="*/ 0 f28 1"/>
                <a:gd name="f37" fmla="*/ 2143 f27 1"/>
                <a:gd name="f38" fmla="*/ 804 f28 1"/>
                <a:gd name="f39" fmla="+- f29 0 f1"/>
                <a:gd name="f40" fmla="*/ f32 1 3581"/>
                <a:gd name="f41" fmla="*/ f33 1 4688"/>
                <a:gd name="f42" fmla="*/ f34 1 3581"/>
                <a:gd name="f43" fmla="*/ f35 1 4688"/>
                <a:gd name="f44" fmla="*/ f36 1 3581"/>
                <a:gd name="f45" fmla="*/ f37 1 4688"/>
                <a:gd name="f46" fmla="*/ f38 1 3581"/>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1 1"/>
              </a:gdLst>
              <a:ahLst/>
              <a:cxnLst>
                <a:cxn ang="3cd4">
                  <a:pos x="hc" y="t"/>
                </a:cxn>
                <a:cxn ang="0">
                  <a:pos x="r" y="vc"/>
                </a:cxn>
                <a:cxn ang="cd4">
                  <a:pos x="hc" y="b"/>
                </a:cxn>
                <a:cxn ang="cd2">
                  <a:pos x="l" y="vc"/>
                </a:cxn>
                <a:cxn ang="f39">
                  <a:pos x="f62" y="f63"/>
                </a:cxn>
                <a:cxn ang="f39">
                  <a:pos x="f64" y="f65"/>
                </a:cxn>
                <a:cxn ang="f39">
                  <a:pos x="f66" y="f67"/>
                </a:cxn>
                <a:cxn ang="f39">
                  <a:pos x="f68" y="f63"/>
                </a:cxn>
              </a:cxnLst>
              <a:rect l="f58" t="f61" r="f59" b="f60"/>
              <a:pathLst>
                <a:path w="3581" h="4688">
                  <a:moveTo>
                    <a:pt x="f8" y="f7"/>
                  </a:moveTo>
                  <a:cubicBezTo>
                    <a:pt x="f9" y="f10"/>
                    <a:pt x="f11" y="f12"/>
                    <a:pt x="f13" y="f5"/>
                  </a:cubicBezTo>
                  <a:lnTo>
                    <a:pt x="f5" y="f14"/>
                  </a:lnTo>
                  <a:cubicBezTo>
                    <a:pt x="f15" y="f16"/>
                    <a:pt x="f17" y="f18"/>
                    <a:pt x="f19"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128">
              <a:extLst>
                <a:ext uri="{FF2B5EF4-FFF2-40B4-BE49-F238E27FC236}">
                  <a16:creationId xmlns:a16="http://schemas.microsoft.com/office/drawing/2014/main" id="{1E7A2B54-29C2-D3EE-AE73-8D8A00C34FBF}"/>
                </a:ext>
              </a:extLst>
            </p:cNvPr>
            <p:cNvSpPr/>
            <p:nvPr/>
          </p:nvSpPr>
          <p:spPr>
            <a:xfrm>
              <a:off x="7431328" y="6143853"/>
              <a:ext cx="21296" cy="18644"/>
            </a:xfrm>
            <a:custGeom>
              <a:avLst/>
              <a:gdLst>
                <a:gd name="f0" fmla="val 10800000"/>
                <a:gd name="f1" fmla="val 5400000"/>
                <a:gd name="f2" fmla="val 180"/>
                <a:gd name="f3" fmla="val w"/>
                <a:gd name="f4" fmla="val h"/>
                <a:gd name="f5" fmla="val 0"/>
                <a:gd name="f6" fmla="val 22465"/>
                <a:gd name="f7" fmla="val 18644"/>
                <a:gd name="f8" fmla="val 16635"/>
                <a:gd name="f9" fmla="val 683"/>
                <a:gd name="f10" fmla="val 17184"/>
                <a:gd name="f11" fmla="val 1232"/>
                <a:gd name="f12" fmla="val 17868"/>
                <a:gd name="f13" fmla="val 1608"/>
                <a:gd name="f14" fmla="val 18645"/>
                <a:gd name="f15" fmla="val 4287"/>
                <a:gd name="f16" fmla="val 16501"/>
                <a:gd name="f17" fmla="val 9244"/>
                <a:gd name="f18" fmla="val 12483"/>
                <a:gd name="f19" fmla="val 21838"/>
                <a:gd name="f20" fmla="val 2302"/>
                <a:gd name="f21" fmla="val 22427"/>
                <a:gd name="f22" fmla="val 1967"/>
                <a:gd name="f23" fmla="val 22642"/>
                <a:gd name="f24" fmla="val 1217"/>
                <a:gd name="f25" fmla="val 22307"/>
                <a:gd name="f26" fmla="val 627"/>
                <a:gd name="f27" fmla="val 21972"/>
                <a:gd name="f28" fmla="val 38"/>
                <a:gd name="f29" fmla="val 21222"/>
                <a:gd name="f30" fmla="val -176"/>
                <a:gd name="f31" fmla="val 20632"/>
                <a:gd name="f32" fmla="val 158"/>
                <a:gd name="f33" fmla="val 5493"/>
                <a:gd name="f34" fmla="val 12215"/>
                <a:gd name="f35" fmla="val 3215"/>
                <a:gd name="f36" fmla="val 14224"/>
                <a:gd name="f37" fmla="+- 0 0 -90"/>
                <a:gd name="f38" fmla="*/ f3 1 22465"/>
                <a:gd name="f39" fmla="*/ f4 1 18644"/>
                <a:gd name="f40" fmla="val f5"/>
                <a:gd name="f41" fmla="val f6"/>
                <a:gd name="f42" fmla="val f7"/>
                <a:gd name="f43" fmla="*/ f37 f0 1"/>
                <a:gd name="f44" fmla="+- f42 0 f40"/>
                <a:gd name="f45" fmla="+- f41 0 f40"/>
                <a:gd name="f46" fmla="*/ f43 1 f2"/>
                <a:gd name="f47" fmla="*/ f45 1 22465"/>
                <a:gd name="f48" fmla="*/ f44 1 18644"/>
                <a:gd name="f49" fmla="*/ 0 f45 1"/>
                <a:gd name="f50" fmla="*/ 16635 f44 1"/>
                <a:gd name="f51" fmla="*/ 1608 f45 1"/>
                <a:gd name="f52" fmla="*/ 18645 f44 1"/>
                <a:gd name="f53" fmla="*/ 4287 f45 1"/>
                <a:gd name="f54" fmla="*/ 16501 f44 1"/>
                <a:gd name="f55" fmla="*/ 9244 f45 1"/>
                <a:gd name="f56" fmla="*/ 12483 f44 1"/>
                <a:gd name="f57" fmla="*/ 21838 f45 1"/>
                <a:gd name="f58" fmla="*/ 2302 f44 1"/>
                <a:gd name="f59" fmla="*/ 22307 f45 1"/>
                <a:gd name="f60" fmla="*/ 627 f44 1"/>
                <a:gd name="f61" fmla="*/ 20632 f45 1"/>
                <a:gd name="f62" fmla="*/ 158 f44 1"/>
                <a:gd name="f63" fmla="*/ 5493 f45 1"/>
                <a:gd name="f64" fmla="*/ 12215 f44 1"/>
                <a:gd name="f65" fmla="*/ 3215 f45 1"/>
                <a:gd name="f66" fmla="*/ 14224 f44 1"/>
                <a:gd name="f67" fmla="+- f46 0 f1"/>
                <a:gd name="f68" fmla="*/ f49 1 22465"/>
                <a:gd name="f69" fmla="*/ f50 1 18644"/>
                <a:gd name="f70" fmla="*/ f51 1 22465"/>
                <a:gd name="f71" fmla="*/ f52 1 18644"/>
                <a:gd name="f72" fmla="*/ f53 1 22465"/>
                <a:gd name="f73" fmla="*/ f54 1 18644"/>
                <a:gd name="f74" fmla="*/ f55 1 22465"/>
                <a:gd name="f75" fmla="*/ f56 1 18644"/>
                <a:gd name="f76" fmla="*/ f57 1 22465"/>
                <a:gd name="f77" fmla="*/ f58 1 18644"/>
                <a:gd name="f78" fmla="*/ f59 1 22465"/>
                <a:gd name="f79" fmla="*/ f60 1 18644"/>
                <a:gd name="f80" fmla="*/ f61 1 22465"/>
                <a:gd name="f81" fmla="*/ f62 1 18644"/>
                <a:gd name="f82" fmla="*/ f63 1 22465"/>
                <a:gd name="f83" fmla="*/ f64 1 18644"/>
                <a:gd name="f84" fmla="*/ f65 1 22465"/>
                <a:gd name="f85" fmla="*/ f66 1 18644"/>
                <a:gd name="f86" fmla="*/ f40 1 f47"/>
                <a:gd name="f87" fmla="*/ f41 1 f47"/>
                <a:gd name="f88" fmla="*/ f40 1 f48"/>
                <a:gd name="f89" fmla="*/ f42 1 f48"/>
                <a:gd name="f90" fmla="*/ f68 1 f47"/>
                <a:gd name="f91" fmla="*/ f69 1 f48"/>
                <a:gd name="f92" fmla="*/ f70 1 f47"/>
                <a:gd name="f93" fmla="*/ f71 1 f48"/>
                <a:gd name="f94" fmla="*/ f72 1 f47"/>
                <a:gd name="f95" fmla="*/ f73 1 f48"/>
                <a:gd name="f96" fmla="*/ f74 1 f47"/>
                <a:gd name="f97" fmla="*/ f75 1 f48"/>
                <a:gd name="f98" fmla="*/ f76 1 f47"/>
                <a:gd name="f99" fmla="*/ f77 1 f48"/>
                <a:gd name="f100" fmla="*/ f78 1 f47"/>
                <a:gd name="f101" fmla="*/ f79 1 f48"/>
                <a:gd name="f102" fmla="*/ f80 1 f47"/>
                <a:gd name="f103" fmla="*/ f81 1 f48"/>
                <a:gd name="f104" fmla="*/ f82 1 f47"/>
                <a:gd name="f105" fmla="*/ f83 1 f48"/>
                <a:gd name="f106" fmla="*/ f84 1 f47"/>
                <a:gd name="f107" fmla="*/ f85 1 f48"/>
                <a:gd name="f108" fmla="*/ f86 f38 1"/>
                <a:gd name="f109" fmla="*/ f87 f38 1"/>
                <a:gd name="f110" fmla="*/ f89 f39 1"/>
                <a:gd name="f111" fmla="*/ f88 f39 1"/>
                <a:gd name="f112" fmla="*/ f90 f38 1"/>
                <a:gd name="f113" fmla="*/ f91 f39 1"/>
                <a:gd name="f114" fmla="*/ f92 f38 1"/>
                <a:gd name="f115" fmla="*/ f93 f39 1"/>
                <a:gd name="f116" fmla="*/ f94 f38 1"/>
                <a:gd name="f117" fmla="*/ f95 f39 1"/>
                <a:gd name="f118" fmla="*/ f96 f38 1"/>
                <a:gd name="f119" fmla="*/ f97 f39 1"/>
                <a:gd name="f120" fmla="*/ f98 f38 1"/>
                <a:gd name="f121" fmla="*/ f99 f39 1"/>
                <a:gd name="f122" fmla="*/ f100 f38 1"/>
                <a:gd name="f123" fmla="*/ f101 f39 1"/>
                <a:gd name="f124" fmla="*/ f102 f38 1"/>
                <a:gd name="f125" fmla="*/ f103 f39 1"/>
                <a:gd name="f126" fmla="*/ f104 f38 1"/>
                <a:gd name="f127" fmla="*/ f105 f39 1"/>
                <a:gd name="f128" fmla="*/ f106 f38 1"/>
                <a:gd name="f129" fmla="*/ f107 f39 1"/>
              </a:gdLst>
              <a:ahLst/>
              <a:cxnLst>
                <a:cxn ang="3cd4">
                  <a:pos x="hc" y="t"/>
                </a:cxn>
                <a:cxn ang="0">
                  <a:pos x="r" y="vc"/>
                </a:cxn>
                <a:cxn ang="cd4">
                  <a:pos x="hc" y="b"/>
                </a:cxn>
                <a:cxn ang="cd2">
                  <a:pos x="l" y="vc"/>
                </a:cxn>
                <a:cxn ang="f67">
                  <a:pos x="f112" y="f113"/>
                </a:cxn>
                <a:cxn ang="f67">
                  <a:pos x="f114" y="f115"/>
                </a:cxn>
                <a:cxn ang="f67">
                  <a:pos x="f116" y="f117"/>
                </a:cxn>
                <a:cxn ang="f67">
                  <a:pos x="f118" y="f119"/>
                </a:cxn>
                <a:cxn ang="f67">
                  <a:pos x="f120" y="f121"/>
                </a:cxn>
                <a:cxn ang="f67">
                  <a:pos x="f120" y="f121"/>
                </a:cxn>
                <a:cxn ang="f67">
                  <a:pos x="f122" y="f123"/>
                </a:cxn>
                <a:cxn ang="f67">
                  <a:pos x="f124" y="f125"/>
                </a:cxn>
                <a:cxn ang="f67">
                  <a:pos x="f124" y="f125"/>
                </a:cxn>
                <a:cxn ang="f67">
                  <a:pos x="f124" y="f125"/>
                </a:cxn>
                <a:cxn ang="f67">
                  <a:pos x="f126" y="f127"/>
                </a:cxn>
                <a:cxn ang="f67">
                  <a:pos x="f128" y="f129"/>
                </a:cxn>
              </a:cxnLst>
              <a:rect l="f108" t="f111" r="f109" b="f110"/>
              <a:pathLst>
                <a:path w="22465" h="18644">
                  <a:moveTo>
                    <a:pt x="f5" y="f8"/>
                  </a:moveTo>
                  <a:cubicBezTo>
                    <a:pt x="f9" y="f10"/>
                    <a:pt x="f11" y="f12"/>
                    <a:pt x="f13" y="f14"/>
                  </a:cubicBezTo>
                  <a:lnTo>
                    <a:pt x="f15" y="f16"/>
                  </a:lnTo>
                  <a:lnTo>
                    <a:pt x="f17" y="f18"/>
                  </a:lnTo>
                  <a:lnTo>
                    <a:pt x="f19" y="f20"/>
                  </a:lnTo>
                  <a:lnTo>
                    <a:pt x="f19" y="f20"/>
                  </a:lnTo>
                  <a:cubicBezTo>
                    <a:pt x="f21" y="f22"/>
                    <a:pt x="f23" y="f24"/>
                    <a:pt x="f25" y="f26"/>
                  </a:cubicBezTo>
                  <a:cubicBezTo>
                    <a:pt x="f27" y="f28"/>
                    <a:pt x="f29" y="f30"/>
                    <a:pt x="f31" y="f32"/>
                  </a:cubicBezTo>
                  <a:lnTo>
                    <a:pt x="f31" y="f32"/>
                  </a:lnTo>
                  <a:lnTo>
                    <a:pt x="f31" y="f32"/>
                  </a:lnTo>
                  <a:lnTo>
                    <a:pt x="f33" y="f34"/>
                  </a:ln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129">
              <a:extLst>
                <a:ext uri="{FF2B5EF4-FFF2-40B4-BE49-F238E27FC236}">
                  <a16:creationId xmlns:a16="http://schemas.microsoft.com/office/drawing/2014/main" id="{51CEEECD-FCB4-AC68-32A8-1FEF55B53913}"/>
                </a:ext>
              </a:extLst>
            </p:cNvPr>
            <p:cNvSpPr/>
            <p:nvPr/>
          </p:nvSpPr>
          <p:spPr>
            <a:xfrm>
              <a:off x="7423455" y="5810993"/>
              <a:ext cx="32132" cy="46213"/>
            </a:xfrm>
            <a:custGeom>
              <a:avLst/>
              <a:gdLst>
                <a:gd name="f0" fmla="val 10800000"/>
                <a:gd name="f1" fmla="val 5400000"/>
                <a:gd name="f2" fmla="val 180"/>
                <a:gd name="f3" fmla="val w"/>
                <a:gd name="f4" fmla="val h"/>
                <a:gd name="f5" fmla="val 0"/>
                <a:gd name="f6" fmla="val 33895"/>
                <a:gd name="f7" fmla="val 46215"/>
                <a:gd name="f8" fmla="val 38446"/>
                <a:gd name="f9" fmla="val 2223"/>
                <a:gd name="f10" fmla="val 35065"/>
                <a:gd name="f11" fmla="val 6725"/>
                <a:gd name="f12" fmla="val 34057"/>
                <a:gd name="f13" fmla="val 10182"/>
                <a:gd name="f14" fmla="val 36168"/>
                <a:gd name="f15" fmla="val 13545"/>
                <a:gd name="f16" fmla="val 38342"/>
                <a:gd name="f17" fmla="val 14563"/>
                <a:gd name="f18" fmla="val 42803"/>
                <a:gd name="f19" fmla="val 12460"/>
                <a:gd name="f20" fmla="val 28403"/>
                <a:gd name="f21" fmla="val 20495"/>
                <a:gd name="f22" fmla="val 31082"/>
                <a:gd name="f23" fmla="val 16343"/>
                <a:gd name="f24" fmla="val 33896"/>
                <a:gd name="f25" fmla="val 11788"/>
                <a:gd name="f26" fmla="val 29743"/>
                <a:gd name="f27" fmla="val 25669"/>
                <a:gd name="f28" fmla="val 22374"/>
                <a:gd name="f29" fmla="val 8490"/>
                <a:gd name="f30" fmla="val 4421"/>
                <a:gd name="f31" fmla="val 22387"/>
                <a:gd name="f32" fmla="val 2808"/>
                <a:gd name="f33" fmla="val 22964"/>
                <a:gd name="f34" fmla="val 1248"/>
                <a:gd name="f35" fmla="val 23982"/>
                <a:gd name="f36" fmla="val 3349"/>
                <a:gd name="f37" fmla="val 33489"/>
                <a:gd name="f38" fmla="val 536"/>
                <a:gd name="f39" fmla="val 37910"/>
                <a:gd name="f40" fmla="+- 0 0 -90"/>
                <a:gd name="f41" fmla="*/ f3 1 33895"/>
                <a:gd name="f42" fmla="*/ f4 1 46215"/>
                <a:gd name="f43" fmla="val f5"/>
                <a:gd name="f44" fmla="val f6"/>
                <a:gd name="f45" fmla="val f7"/>
                <a:gd name="f46" fmla="*/ f40 f0 1"/>
                <a:gd name="f47" fmla="+- f45 0 f43"/>
                <a:gd name="f48" fmla="+- f44 0 f43"/>
                <a:gd name="f49" fmla="*/ f46 1 f2"/>
                <a:gd name="f50" fmla="*/ f48 1 33895"/>
                <a:gd name="f51" fmla="*/ f47 1 46215"/>
                <a:gd name="f52" fmla="*/ 0 f48 1"/>
                <a:gd name="f53" fmla="*/ 38446 f47 1"/>
                <a:gd name="f54" fmla="*/ 10182 f48 1"/>
                <a:gd name="f55" fmla="*/ 36168 f47 1"/>
                <a:gd name="f56" fmla="*/ 12460 f48 1"/>
                <a:gd name="f57" fmla="*/ 46215 f47 1"/>
                <a:gd name="f58" fmla="*/ 28403 f48 1"/>
                <a:gd name="f59" fmla="*/ 20495 f47 1"/>
                <a:gd name="f60" fmla="*/ 31082 f48 1"/>
                <a:gd name="f61" fmla="*/ 16343 f47 1"/>
                <a:gd name="f62" fmla="*/ 33896 f48 1"/>
                <a:gd name="f63" fmla="*/ 11788 f47 1"/>
                <a:gd name="f64" fmla="*/ 29743 f48 1"/>
                <a:gd name="f65" fmla="*/ 22374 f48 1"/>
                <a:gd name="f66" fmla="*/ 4421 f47 1"/>
                <a:gd name="f67" fmla="*/ 23982 f48 1"/>
                <a:gd name="f68" fmla="*/ 0 f47 1"/>
                <a:gd name="f69" fmla="*/ 3349 f48 1"/>
                <a:gd name="f70" fmla="*/ 33489 f47 1"/>
                <a:gd name="f71" fmla="*/ 536 f48 1"/>
                <a:gd name="f72" fmla="*/ 37910 f47 1"/>
                <a:gd name="f73" fmla="+- f49 0 f1"/>
                <a:gd name="f74" fmla="*/ f52 1 33895"/>
                <a:gd name="f75" fmla="*/ f53 1 46215"/>
                <a:gd name="f76" fmla="*/ f54 1 33895"/>
                <a:gd name="f77" fmla="*/ f55 1 46215"/>
                <a:gd name="f78" fmla="*/ f56 1 33895"/>
                <a:gd name="f79" fmla="*/ f57 1 46215"/>
                <a:gd name="f80" fmla="*/ f58 1 33895"/>
                <a:gd name="f81" fmla="*/ f59 1 46215"/>
                <a:gd name="f82" fmla="*/ f60 1 33895"/>
                <a:gd name="f83" fmla="*/ f61 1 46215"/>
                <a:gd name="f84" fmla="*/ f62 1 33895"/>
                <a:gd name="f85" fmla="*/ f63 1 46215"/>
                <a:gd name="f86" fmla="*/ f64 1 33895"/>
                <a:gd name="f87" fmla="*/ f65 1 33895"/>
                <a:gd name="f88" fmla="*/ f66 1 46215"/>
                <a:gd name="f89" fmla="*/ f67 1 33895"/>
                <a:gd name="f90" fmla="*/ f68 1 46215"/>
                <a:gd name="f91" fmla="*/ f69 1 33895"/>
                <a:gd name="f92" fmla="*/ f70 1 46215"/>
                <a:gd name="f93" fmla="*/ f71 1 33895"/>
                <a:gd name="f94" fmla="*/ f72 1 46215"/>
                <a:gd name="f95" fmla="*/ f43 1 f50"/>
                <a:gd name="f96" fmla="*/ f44 1 f50"/>
                <a:gd name="f97" fmla="*/ f43 1 f51"/>
                <a:gd name="f98" fmla="*/ f45 1 f51"/>
                <a:gd name="f99" fmla="*/ f74 1 f50"/>
                <a:gd name="f100" fmla="*/ f75 1 f51"/>
                <a:gd name="f101" fmla="*/ f76 1 f50"/>
                <a:gd name="f102" fmla="*/ f77 1 f51"/>
                <a:gd name="f103" fmla="*/ f78 1 f50"/>
                <a:gd name="f104" fmla="*/ f79 1 f51"/>
                <a:gd name="f105" fmla="*/ f80 1 f50"/>
                <a:gd name="f106" fmla="*/ f81 1 f51"/>
                <a:gd name="f107" fmla="*/ f82 1 f50"/>
                <a:gd name="f108" fmla="*/ f83 1 f51"/>
                <a:gd name="f109" fmla="*/ f84 1 f50"/>
                <a:gd name="f110" fmla="*/ f85 1 f51"/>
                <a:gd name="f111" fmla="*/ f86 1 f50"/>
                <a:gd name="f112" fmla="*/ f87 1 f50"/>
                <a:gd name="f113" fmla="*/ f88 1 f51"/>
                <a:gd name="f114" fmla="*/ f89 1 f50"/>
                <a:gd name="f115" fmla="*/ f90 1 f51"/>
                <a:gd name="f116" fmla="*/ f91 1 f50"/>
                <a:gd name="f117" fmla="*/ f92 1 f51"/>
                <a:gd name="f118" fmla="*/ f93 1 f50"/>
                <a:gd name="f119" fmla="*/ f94 1 f51"/>
                <a:gd name="f120" fmla="*/ f95 f41 1"/>
                <a:gd name="f121" fmla="*/ f96 f41 1"/>
                <a:gd name="f122" fmla="*/ f98 f42 1"/>
                <a:gd name="f123" fmla="*/ f97 f42 1"/>
                <a:gd name="f124" fmla="*/ f99 f41 1"/>
                <a:gd name="f125" fmla="*/ f100 f42 1"/>
                <a:gd name="f126" fmla="*/ f101 f41 1"/>
                <a:gd name="f127" fmla="*/ f102 f42 1"/>
                <a:gd name="f128" fmla="*/ f103 f41 1"/>
                <a:gd name="f129" fmla="*/ f104 f42 1"/>
                <a:gd name="f130" fmla="*/ f105 f41 1"/>
                <a:gd name="f131" fmla="*/ f106 f42 1"/>
                <a:gd name="f132" fmla="*/ f107 f41 1"/>
                <a:gd name="f133" fmla="*/ f108 f42 1"/>
                <a:gd name="f134" fmla="*/ f109 f41 1"/>
                <a:gd name="f135" fmla="*/ f110 f42 1"/>
                <a:gd name="f136" fmla="*/ f111 f41 1"/>
                <a:gd name="f137" fmla="*/ f112 f41 1"/>
                <a:gd name="f138" fmla="*/ f113 f42 1"/>
                <a:gd name="f139" fmla="*/ f114 f41 1"/>
                <a:gd name="f140" fmla="*/ f115 f42 1"/>
                <a:gd name="f141" fmla="*/ f116 f41 1"/>
                <a:gd name="f142" fmla="*/ f117 f42 1"/>
                <a:gd name="f143" fmla="*/ f118 f41 1"/>
                <a:gd name="f144" fmla="*/ f119 f42 1"/>
              </a:gdLst>
              <a:ahLst/>
              <a:cxnLst>
                <a:cxn ang="3cd4">
                  <a:pos x="hc" y="t"/>
                </a:cxn>
                <a:cxn ang="0">
                  <a:pos x="r" y="vc"/>
                </a:cxn>
                <a:cxn ang="cd4">
                  <a:pos x="hc" y="b"/>
                </a:cxn>
                <a:cxn ang="cd2">
                  <a:pos x="l" y="vc"/>
                </a:cxn>
                <a:cxn ang="f73">
                  <a:pos x="f124" y="f125"/>
                </a:cxn>
                <a:cxn ang="f73">
                  <a:pos x="f126" y="f127"/>
                </a:cxn>
                <a:cxn ang="f73">
                  <a:pos x="f128" y="f129"/>
                </a:cxn>
                <a:cxn ang="f73">
                  <a:pos x="f130" y="f131"/>
                </a:cxn>
                <a:cxn ang="f73">
                  <a:pos x="f132" y="f133"/>
                </a:cxn>
                <a:cxn ang="f73">
                  <a:pos x="f134" y="f135"/>
                </a:cxn>
                <a:cxn ang="f73">
                  <a:pos x="f136" y="f135"/>
                </a:cxn>
                <a:cxn ang="f73">
                  <a:pos x="f137" y="f138"/>
                </a:cxn>
                <a:cxn ang="f73">
                  <a:pos x="f139" y="f140"/>
                </a:cxn>
                <a:cxn ang="f73">
                  <a:pos x="f139" y="f140"/>
                </a:cxn>
                <a:cxn ang="f73">
                  <a:pos x="f141" y="f142"/>
                </a:cxn>
                <a:cxn ang="f73">
                  <a:pos x="f143" y="f144"/>
                </a:cxn>
              </a:cxnLst>
              <a:rect l="f120" t="f123" r="f121" b="f122"/>
              <a:pathLst>
                <a:path w="33895" h="46215">
                  <a:moveTo>
                    <a:pt x="f5" y="f8"/>
                  </a:moveTo>
                  <a:cubicBezTo>
                    <a:pt x="f9" y="f10"/>
                    <a:pt x="f11" y="f12"/>
                    <a:pt x="f13" y="f14"/>
                  </a:cubicBezTo>
                  <a:cubicBezTo>
                    <a:pt x="f15" y="f16"/>
                    <a:pt x="f17" y="f18"/>
                    <a:pt x="f19" y="f7"/>
                  </a:cubicBezTo>
                  <a:lnTo>
                    <a:pt x="f20" y="f21"/>
                  </a:lnTo>
                  <a:lnTo>
                    <a:pt x="f22" y="f23"/>
                  </a:lnTo>
                  <a:lnTo>
                    <a:pt x="f24" y="f25"/>
                  </a:lnTo>
                  <a:lnTo>
                    <a:pt x="f26" y="f25"/>
                  </a:lnTo>
                  <a:cubicBezTo>
                    <a:pt x="f27" y="f25"/>
                    <a:pt x="f28" y="f29"/>
                    <a:pt x="f28" y="f30"/>
                  </a:cubicBezTo>
                  <a:cubicBezTo>
                    <a:pt x="f31" y="f32"/>
                    <a:pt x="f33" y="f34"/>
                    <a:pt x="f35" y="f5"/>
                  </a:cubicBezTo>
                  <a:lnTo>
                    <a:pt x="f35" y="f5"/>
                  </a:lnTo>
                  <a:lnTo>
                    <a:pt x="f36" y="f37"/>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130">
              <a:extLst>
                <a:ext uri="{FF2B5EF4-FFF2-40B4-BE49-F238E27FC236}">
                  <a16:creationId xmlns:a16="http://schemas.microsoft.com/office/drawing/2014/main" id="{A3DEAAAA-11DE-9AFD-8E05-161562504DB4}"/>
                </a:ext>
              </a:extLst>
            </p:cNvPr>
            <p:cNvSpPr/>
            <p:nvPr/>
          </p:nvSpPr>
          <p:spPr>
            <a:xfrm>
              <a:off x="7419871" y="5846060"/>
              <a:ext cx="16431" cy="19056"/>
            </a:xfrm>
            <a:custGeom>
              <a:avLst/>
              <a:gdLst>
                <a:gd name="f0" fmla="val 10800000"/>
                <a:gd name="f1" fmla="val 5400000"/>
                <a:gd name="f2" fmla="val 180"/>
                <a:gd name="f3" fmla="val w"/>
                <a:gd name="f4" fmla="val h"/>
                <a:gd name="f5" fmla="val 0"/>
                <a:gd name="f6" fmla="val 17338"/>
                <a:gd name="f7" fmla="val 19053"/>
                <a:gd name="f8" fmla="val 3382"/>
                <a:gd name="f9" fmla="val 17981"/>
                <a:gd name="f10" fmla="val 4561"/>
                <a:gd name="f11" fmla="val 18663"/>
                <a:gd name="f12" fmla="val 5900"/>
                <a:gd name="f13" fmla="val 19031"/>
                <a:gd name="f14" fmla="val 7267"/>
                <a:gd name="f15" fmla="val 9839"/>
                <a:gd name="f16" fmla="val 19092"/>
                <a:gd name="f17" fmla="val 12238"/>
                <a:gd name="f18" fmla="val 17767"/>
                <a:gd name="f19" fmla="val 13564"/>
                <a:gd name="f20" fmla="val 15570"/>
                <a:gd name="f21" fmla="val 16244"/>
                <a:gd name="f22" fmla="val 11149"/>
                <a:gd name="f23" fmla="val 18347"/>
                <a:gd name="f24" fmla="val 7738"/>
                <a:gd name="f25" fmla="val 17329"/>
                <a:gd name="f26" fmla="val 3277"/>
                <a:gd name="f27" fmla="val 13965"/>
                <a:gd name="f28" fmla="val 1103"/>
                <a:gd name="f29" fmla="val 10509"/>
                <a:gd name="f30" fmla="val -1008"/>
                <a:gd name="f31" fmla="val 6007"/>
                <a:gd name="f32" fmla="val -1"/>
                <a:gd name="f33" fmla="val 3784"/>
                <a:gd name="f34" fmla="val 3380"/>
                <a:gd name="f35" fmla="val 1104"/>
                <a:gd name="f36" fmla="val 7801"/>
                <a:gd name="f37" fmla="val -1013"/>
                <a:gd name="f38" fmla="val 11253"/>
                <a:gd name="f39" fmla="val 5"/>
                <a:gd name="f40" fmla="val 15758"/>
                <a:gd name="f41" fmla="+- 0 0 -90"/>
                <a:gd name="f42" fmla="*/ f3 1 17338"/>
                <a:gd name="f43" fmla="*/ f4 1 19053"/>
                <a:gd name="f44" fmla="val f5"/>
                <a:gd name="f45" fmla="val f6"/>
                <a:gd name="f46" fmla="val f7"/>
                <a:gd name="f47" fmla="*/ f41 f0 1"/>
                <a:gd name="f48" fmla="+- f46 0 f44"/>
                <a:gd name="f49" fmla="+- f45 0 f44"/>
                <a:gd name="f50" fmla="*/ f47 1 f2"/>
                <a:gd name="f51" fmla="*/ f49 1 17338"/>
                <a:gd name="f52" fmla="*/ f48 1 19053"/>
                <a:gd name="f53" fmla="*/ 3382 f49 1"/>
                <a:gd name="f54" fmla="*/ 17981 f48 1"/>
                <a:gd name="f55" fmla="*/ 7267 f49 1"/>
                <a:gd name="f56" fmla="*/ 19053 f48 1"/>
                <a:gd name="f57" fmla="*/ 13564 f49 1"/>
                <a:gd name="f58" fmla="*/ 15570 f48 1"/>
                <a:gd name="f59" fmla="*/ 16244 f49 1"/>
                <a:gd name="f60" fmla="*/ 11149 f48 1"/>
                <a:gd name="f61" fmla="*/ 13965 f49 1"/>
                <a:gd name="f62" fmla="*/ 1103 f48 1"/>
                <a:gd name="f63" fmla="*/ 3784 f49 1"/>
                <a:gd name="f64" fmla="*/ 3380 f48 1"/>
                <a:gd name="f65" fmla="*/ 1104 f49 1"/>
                <a:gd name="f66" fmla="*/ 7801 f48 1"/>
                <a:gd name="f67" fmla="+- f50 0 f1"/>
                <a:gd name="f68" fmla="*/ f53 1 17338"/>
                <a:gd name="f69" fmla="*/ f54 1 19053"/>
                <a:gd name="f70" fmla="*/ f55 1 17338"/>
                <a:gd name="f71" fmla="*/ f56 1 19053"/>
                <a:gd name="f72" fmla="*/ f57 1 17338"/>
                <a:gd name="f73" fmla="*/ f58 1 19053"/>
                <a:gd name="f74" fmla="*/ f59 1 17338"/>
                <a:gd name="f75" fmla="*/ f60 1 19053"/>
                <a:gd name="f76" fmla="*/ f61 1 17338"/>
                <a:gd name="f77" fmla="*/ f62 1 19053"/>
                <a:gd name="f78" fmla="*/ f63 1 17338"/>
                <a:gd name="f79" fmla="*/ f64 1 19053"/>
                <a:gd name="f80" fmla="*/ f65 1 17338"/>
                <a:gd name="f81" fmla="*/ f66 1 19053"/>
                <a:gd name="f82" fmla="*/ f44 1 f51"/>
                <a:gd name="f83" fmla="*/ f45 1 f51"/>
                <a:gd name="f84" fmla="*/ f44 1 f52"/>
                <a:gd name="f85" fmla="*/ f46 1 f52"/>
                <a:gd name="f86" fmla="*/ f68 1 f51"/>
                <a:gd name="f87" fmla="*/ f69 1 f52"/>
                <a:gd name="f88" fmla="*/ f70 1 f51"/>
                <a:gd name="f89" fmla="*/ f71 1 f52"/>
                <a:gd name="f90" fmla="*/ f72 1 f51"/>
                <a:gd name="f91" fmla="*/ f73 1 f52"/>
                <a:gd name="f92" fmla="*/ f74 1 f51"/>
                <a:gd name="f93" fmla="*/ f75 1 f52"/>
                <a:gd name="f94" fmla="*/ f76 1 f51"/>
                <a:gd name="f95" fmla="*/ f77 1 f52"/>
                <a:gd name="f96" fmla="*/ f78 1 f51"/>
                <a:gd name="f97" fmla="*/ f79 1 f52"/>
                <a:gd name="f98" fmla="*/ f80 1 f51"/>
                <a:gd name="f99" fmla="*/ f81 1 f52"/>
                <a:gd name="f100" fmla="*/ f82 f42 1"/>
                <a:gd name="f101" fmla="*/ f83 f42 1"/>
                <a:gd name="f102" fmla="*/ f85 f43 1"/>
                <a:gd name="f103" fmla="*/ f84 f43 1"/>
                <a:gd name="f104" fmla="*/ f86 f42 1"/>
                <a:gd name="f105" fmla="*/ f87 f43 1"/>
                <a:gd name="f106" fmla="*/ f88 f42 1"/>
                <a:gd name="f107" fmla="*/ f89 f43 1"/>
                <a:gd name="f108" fmla="*/ f90 f42 1"/>
                <a:gd name="f109" fmla="*/ f91 f43 1"/>
                <a:gd name="f110" fmla="*/ f92 f42 1"/>
                <a:gd name="f111" fmla="*/ f93 f43 1"/>
                <a:gd name="f112" fmla="*/ f94 f42 1"/>
                <a:gd name="f113" fmla="*/ f95 f43 1"/>
                <a:gd name="f114" fmla="*/ f96 f42 1"/>
                <a:gd name="f115" fmla="*/ f97 f43 1"/>
                <a:gd name="f116" fmla="*/ f98 f42 1"/>
                <a:gd name="f117" fmla="*/ f99 f43 1"/>
              </a:gdLst>
              <a:ahLst/>
              <a:cxnLst>
                <a:cxn ang="3cd4">
                  <a:pos x="hc" y="t"/>
                </a:cxn>
                <a:cxn ang="0">
                  <a:pos x="r" y="vc"/>
                </a:cxn>
                <a:cxn ang="cd4">
                  <a:pos x="hc" y="b"/>
                </a:cxn>
                <a:cxn ang="cd2">
                  <a:pos x="l" y="vc"/>
                </a:cxn>
                <a:cxn ang="f67">
                  <a:pos x="f104" y="f105"/>
                </a:cxn>
                <a:cxn ang="f67">
                  <a:pos x="f106" y="f107"/>
                </a:cxn>
                <a:cxn ang="f67">
                  <a:pos x="f108" y="f109"/>
                </a:cxn>
                <a:cxn ang="f67">
                  <a:pos x="f108" y="f109"/>
                </a:cxn>
                <a:cxn ang="f67">
                  <a:pos x="f110" y="f111"/>
                </a:cxn>
                <a:cxn ang="f67">
                  <a:pos x="f110" y="f111"/>
                </a:cxn>
                <a:cxn ang="f67">
                  <a:pos x="f112" y="f113"/>
                </a:cxn>
                <a:cxn ang="f67">
                  <a:pos x="f114" y="f115"/>
                </a:cxn>
                <a:cxn ang="f67">
                  <a:pos x="f116" y="f117"/>
                </a:cxn>
                <a:cxn ang="f67">
                  <a:pos x="f116" y="f117"/>
                </a:cxn>
                <a:cxn ang="f67">
                  <a:pos x="f104" y="f105"/>
                </a:cxn>
              </a:cxnLst>
              <a:rect l="f100" t="f103" r="f101" b="f102"/>
              <a:pathLst>
                <a:path w="17338" h="19053">
                  <a:moveTo>
                    <a:pt x="f8" y="f9"/>
                  </a:moveTo>
                  <a:cubicBezTo>
                    <a:pt x="f10" y="f11"/>
                    <a:pt x="f12" y="f13"/>
                    <a:pt x="f14" y="f7"/>
                  </a:cubicBezTo>
                  <a:cubicBezTo>
                    <a:pt x="f15" y="f16"/>
                    <a:pt x="f17" y="f18"/>
                    <a:pt x="f19" y="f20"/>
                  </a:cubicBezTo>
                  <a:lnTo>
                    <a:pt x="f19" y="f20"/>
                  </a:lnTo>
                  <a:lnTo>
                    <a:pt x="f21" y="f22"/>
                  </a:lnTo>
                  <a:lnTo>
                    <a:pt x="f21" y="f22"/>
                  </a:lnTo>
                  <a:cubicBezTo>
                    <a:pt x="f23" y="f24"/>
                    <a:pt x="f25" y="f26"/>
                    <a:pt x="f27" y="f28"/>
                  </a:cubicBezTo>
                  <a:cubicBezTo>
                    <a:pt x="f29" y="f30"/>
                    <a:pt x="f31" y="f32"/>
                    <a:pt x="f33" y="f34"/>
                  </a:cubicBezTo>
                  <a:lnTo>
                    <a:pt x="f35" y="f36"/>
                  </a:lnTo>
                  <a:lnTo>
                    <a:pt x="f35" y="f36"/>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131">
              <a:extLst>
                <a:ext uri="{FF2B5EF4-FFF2-40B4-BE49-F238E27FC236}">
                  <a16:creationId xmlns:a16="http://schemas.microsoft.com/office/drawing/2014/main" id="{63F509CE-EE72-B27A-6972-F66AE7AD8A15}"/>
                </a:ext>
              </a:extLst>
            </p:cNvPr>
            <p:cNvSpPr/>
            <p:nvPr/>
          </p:nvSpPr>
          <p:spPr>
            <a:xfrm>
              <a:off x="4594686" y="6581778"/>
              <a:ext cx="6099" cy="13395"/>
            </a:xfrm>
            <a:custGeom>
              <a:avLst/>
              <a:gdLst>
                <a:gd name="f0" fmla="val 10800000"/>
                <a:gd name="f1" fmla="val 5400000"/>
                <a:gd name="f2" fmla="val 180"/>
                <a:gd name="f3" fmla="val w"/>
                <a:gd name="f4" fmla="val h"/>
                <a:gd name="f5" fmla="val 0"/>
                <a:gd name="f6" fmla="val 6430"/>
                <a:gd name="f7" fmla="val 13395"/>
                <a:gd name="f8" fmla="val 6431"/>
                <a:gd name="f9" fmla="+- 0 0 -90"/>
                <a:gd name="f10" fmla="*/ f3 1 6430"/>
                <a:gd name="f11" fmla="*/ f4 1 13395"/>
                <a:gd name="f12" fmla="val f5"/>
                <a:gd name="f13" fmla="val f6"/>
                <a:gd name="f14" fmla="val f7"/>
                <a:gd name="f15" fmla="*/ f9 f0 1"/>
                <a:gd name="f16" fmla="+- f14 0 f12"/>
                <a:gd name="f17" fmla="+- f13 0 f12"/>
                <a:gd name="f18" fmla="*/ f15 1 f2"/>
                <a:gd name="f19" fmla="*/ f17 1 6430"/>
                <a:gd name="f20" fmla="*/ f16 1 13395"/>
                <a:gd name="f21" fmla="*/ 0 f17 1"/>
                <a:gd name="f22" fmla="*/ 0 f16 1"/>
                <a:gd name="f23" fmla="*/ 6431 f17 1"/>
                <a:gd name="f24" fmla="+- f18 0 f1"/>
                <a:gd name="f25" fmla="*/ f21 1 6430"/>
                <a:gd name="f26" fmla="*/ f22 1 13395"/>
                <a:gd name="f27" fmla="*/ f23 1 6430"/>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 ang="f24">
                  <a:pos x="f41" y="f40"/>
                </a:cxn>
              </a:cxnLst>
              <a:rect l="f35" t="f38" r="f36" b="f37"/>
              <a:pathLst>
                <a:path w="6430" h="13395">
                  <a:moveTo>
                    <a:pt x="f5" y="f5"/>
                  </a:moveTo>
                  <a:lnTo>
                    <a:pt x="f8" y="f5"/>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132">
              <a:extLst>
                <a:ext uri="{FF2B5EF4-FFF2-40B4-BE49-F238E27FC236}">
                  <a16:creationId xmlns:a16="http://schemas.microsoft.com/office/drawing/2014/main" id="{79A10FA3-0891-BAF1-6733-8337A4960647}"/>
                </a:ext>
              </a:extLst>
            </p:cNvPr>
            <p:cNvSpPr/>
            <p:nvPr/>
          </p:nvSpPr>
          <p:spPr>
            <a:xfrm>
              <a:off x="5282004" y="6579903"/>
              <a:ext cx="22603" cy="2011"/>
            </a:xfrm>
            <a:custGeom>
              <a:avLst/>
              <a:gdLst>
                <a:gd name="f0" fmla="val 10800000"/>
                <a:gd name="f1" fmla="val 5400000"/>
                <a:gd name="f2" fmla="val 180"/>
                <a:gd name="f3" fmla="val w"/>
                <a:gd name="f4" fmla="val h"/>
                <a:gd name="f5" fmla="val 0"/>
                <a:gd name="f6" fmla="val 23847"/>
                <a:gd name="f7" fmla="val 2016"/>
                <a:gd name="f8" fmla="val 1206"/>
                <a:gd name="f9" fmla="val 2009"/>
                <a:gd name="f10" fmla="val 23848"/>
                <a:gd name="f11" fmla="val 12996"/>
                <a:gd name="f12" fmla="val 12259"/>
                <a:gd name="f13" fmla="val 11656"/>
                <a:gd name="f14" fmla="val 1406"/>
                <a:gd name="f15" fmla="val 670"/>
                <a:gd name="f16" fmla="val 523"/>
                <a:gd name="f17" fmla="val 67"/>
                <a:gd name="f18" fmla="val 643"/>
                <a:gd name="f19" fmla="val 1339"/>
                <a:gd name="f20" fmla="val 228"/>
                <a:gd name="f21" fmla="val 1795"/>
                <a:gd name="f22" fmla="val 697"/>
                <a:gd name="f23" fmla="val 2063"/>
                <a:gd name="f24" fmla="+- 0 0 -90"/>
                <a:gd name="f25" fmla="*/ f3 1 23847"/>
                <a:gd name="f26" fmla="*/ f4 1 2016"/>
                <a:gd name="f27" fmla="val f5"/>
                <a:gd name="f28" fmla="val f6"/>
                <a:gd name="f29" fmla="val f7"/>
                <a:gd name="f30" fmla="*/ f24 f0 1"/>
                <a:gd name="f31" fmla="+- f29 0 f27"/>
                <a:gd name="f32" fmla="+- f28 0 f27"/>
                <a:gd name="f33" fmla="*/ f30 1 f2"/>
                <a:gd name="f34" fmla="*/ f32 1 23847"/>
                <a:gd name="f35" fmla="*/ f31 1 2016"/>
                <a:gd name="f36" fmla="*/ 1206 f32 1"/>
                <a:gd name="f37" fmla="*/ 2009 f31 1"/>
                <a:gd name="f38" fmla="*/ 23848 f32 1"/>
                <a:gd name="f39" fmla="*/ 12996 f32 1"/>
                <a:gd name="f40" fmla="*/ 11656 f32 1"/>
                <a:gd name="f41" fmla="*/ 670 f31 1"/>
                <a:gd name="f42" fmla="*/ 0 f31 1"/>
                <a:gd name="f43" fmla="*/ 0 f32 1"/>
                <a:gd name="f44" fmla="*/ 1339 f31 1"/>
                <a:gd name="f45" fmla="+- f33 0 f1"/>
                <a:gd name="f46" fmla="*/ f36 1 23847"/>
                <a:gd name="f47" fmla="*/ f37 1 2016"/>
                <a:gd name="f48" fmla="*/ f38 1 23847"/>
                <a:gd name="f49" fmla="*/ f39 1 23847"/>
                <a:gd name="f50" fmla="*/ f40 1 23847"/>
                <a:gd name="f51" fmla="*/ f41 1 2016"/>
                <a:gd name="f52" fmla="*/ f42 1 2016"/>
                <a:gd name="f53" fmla="*/ f43 1 23847"/>
                <a:gd name="f54" fmla="*/ f44 1 2016"/>
                <a:gd name="f55" fmla="*/ f27 1 f34"/>
                <a:gd name="f56" fmla="*/ f28 1 f34"/>
                <a:gd name="f57" fmla="*/ f27 1 f35"/>
                <a:gd name="f58" fmla="*/ f29 1 f35"/>
                <a:gd name="f59" fmla="*/ f46 1 f34"/>
                <a:gd name="f60" fmla="*/ f47 1 f35"/>
                <a:gd name="f61" fmla="*/ f48 1 f34"/>
                <a:gd name="f62" fmla="*/ f49 1 f34"/>
                <a:gd name="f63" fmla="*/ f50 1 f34"/>
                <a:gd name="f64" fmla="*/ f51 1 f35"/>
                <a:gd name="f65" fmla="*/ f52 1 f35"/>
                <a:gd name="f66" fmla="*/ f53 1 f34"/>
                <a:gd name="f67" fmla="*/ f54 1 f35"/>
                <a:gd name="f68" fmla="*/ f55 f25 1"/>
                <a:gd name="f69" fmla="*/ f56 f25 1"/>
                <a:gd name="f70" fmla="*/ f58 f26 1"/>
                <a:gd name="f71" fmla="*/ f57 f26 1"/>
                <a:gd name="f72" fmla="*/ f59 f25 1"/>
                <a:gd name="f73" fmla="*/ f60 f26 1"/>
                <a:gd name="f74" fmla="*/ f61 f25 1"/>
                <a:gd name="f75" fmla="*/ f62 f25 1"/>
                <a:gd name="f76" fmla="*/ f63 f25 1"/>
                <a:gd name="f77" fmla="*/ f64 f26 1"/>
                <a:gd name="f78" fmla="*/ f65 f26 1"/>
                <a:gd name="f79" fmla="*/ f66 f25 1"/>
                <a:gd name="f80" fmla="*/ f67 f26 1"/>
              </a:gdLst>
              <a:ahLst/>
              <a:cxnLst>
                <a:cxn ang="3cd4">
                  <a:pos x="hc" y="t"/>
                </a:cxn>
                <a:cxn ang="0">
                  <a:pos x="r" y="vc"/>
                </a:cxn>
                <a:cxn ang="cd4">
                  <a:pos x="hc" y="b"/>
                </a:cxn>
                <a:cxn ang="cd2">
                  <a:pos x="l" y="vc"/>
                </a:cxn>
                <a:cxn ang="f45">
                  <a:pos x="f72" y="f73"/>
                </a:cxn>
                <a:cxn ang="f45">
                  <a:pos x="f74" y="f73"/>
                </a:cxn>
                <a:cxn ang="f45">
                  <a:pos x="f74" y="f73"/>
                </a:cxn>
                <a:cxn ang="f45">
                  <a:pos x="f75" y="f73"/>
                </a:cxn>
                <a:cxn ang="f45">
                  <a:pos x="f76" y="f77"/>
                </a:cxn>
                <a:cxn ang="f45">
                  <a:pos x="f76" y="f78"/>
                </a:cxn>
                <a:cxn ang="f45">
                  <a:pos x="f72" y="f78"/>
                </a:cxn>
                <a:cxn ang="f45">
                  <a:pos x="f79" y="f80"/>
                </a:cxn>
                <a:cxn ang="f45">
                  <a:pos x="f79" y="f80"/>
                </a:cxn>
                <a:cxn ang="f45">
                  <a:pos x="f72" y="f73"/>
                </a:cxn>
              </a:cxnLst>
              <a:rect l="f68" t="f71" r="f69" b="f70"/>
              <a:pathLst>
                <a:path w="23847" h="2016">
                  <a:moveTo>
                    <a:pt x="f8" y="f9"/>
                  </a:moveTo>
                  <a:lnTo>
                    <a:pt x="f10" y="f9"/>
                  </a:lnTo>
                  <a:lnTo>
                    <a:pt x="f10" y="f9"/>
                  </a:lnTo>
                  <a:lnTo>
                    <a:pt x="f11" y="f9"/>
                  </a:lnTo>
                  <a:cubicBezTo>
                    <a:pt x="f12" y="f9"/>
                    <a:pt x="f13" y="f14"/>
                    <a:pt x="f13" y="f15"/>
                  </a:cubicBezTo>
                  <a:cubicBezTo>
                    <a:pt x="f13" y="f15"/>
                    <a:pt x="f13" y="f15"/>
                    <a:pt x="f13" y="f5"/>
                  </a:cubicBezTo>
                  <a:lnTo>
                    <a:pt x="f8" y="f5"/>
                  </a:lnTo>
                  <a:cubicBezTo>
                    <a:pt x="f16" y="f17"/>
                    <a:pt x="f5" y="f18"/>
                    <a:pt x="f5" y="f19"/>
                  </a:cubicBezTo>
                  <a:lnTo>
                    <a:pt x="f5" y="f19"/>
                  </a:ln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133">
              <a:extLst>
                <a:ext uri="{FF2B5EF4-FFF2-40B4-BE49-F238E27FC236}">
                  <a16:creationId xmlns:a16="http://schemas.microsoft.com/office/drawing/2014/main" id="{D7B08C6F-32F8-6904-EB43-954D78DA198D}"/>
                </a:ext>
              </a:extLst>
            </p:cNvPr>
            <p:cNvSpPr/>
            <p:nvPr/>
          </p:nvSpPr>
          <p:spPr>
            <a:xfrm>
              <a:off x="6358188" y="5880113"/>
              <a:ext cx="325370" cy="14465"/>
            </a:xfrm>
            <a:custGeom>
              <a:avLst/>
              <a:gdLst>
                <a:gd name="f0" fmla="val 10800000"/>
                <a:gd name="f1" fmla="val 5400000"/>
                <a:gd name="f2" fmla="val 180"/>
                <a:gd name="f3" fmla="val w"/>
                <a:gd name="f4" fmla="val h"/>
                <a:gd name="f5" fmla="val 0"/>
                <a:gd name="f6" fmla="val 343250"/>
                <a:gd name="f7" fmla="val 14468"/>
                <a:gd name="f8" fmla="val 7369"/>
                <a:gd name="f9" fmla="val 7101"/>
                <a:gd name="f10" fmla="val 14469"/>
                <a:gd name="f11" fmla="val 343251"/>
                <a:gd name="f12" fmla="val 1"/>
                <a:gd name="f13" fmla="val 3993"/>
                <a:gd name="f14" fmla="val -74"/>
                <a:gd name="f15" fmla="val 7288"/>
                <a:gd name="f16" fmla="val 3104"/>
                <a:gd name="f17" fmla="val 7098"/>
                <a:gd name="f18" fmla="val 7100"/>
                <a:gd name="f19" fmla="+- 0 0 -90"/>
                <a:gd name="f20" fmla="*/ f3 1 343250"/>
                <a:gd name="f21" fmla="*/ f4 1 14468"/>
                <a:gd name="f22" fmla="val f5"/>
                <a:gd name="f23" fmla="val f6"/>
                <a:gd name="f24" fmla="val f7"/>
                <a:gd name="f25" fmla="*/ f19 f0 1"/>
                <a:gd name="f26" fmla="+- f24 0 f22"/>
                <a:gd name="f27" fmla="+- f23 0 f22"/>
                <a:gd name="f28" fmla="*/ f25 1 f2"/>
                <a:gd name="f29" fmla="*/ f27 1 343250"/>
                <a:gd name="f30" fmla="*/ f26 1 14468"/>
                <a:gd name="f31" fmla="*/ 7369 f27 1"/>
                <a:gd name="f32" fmla="*/ 7101 f26 1"/>
                <a:gd name="f33" fmla="*/ 14469 f26 1"/>
                <a:gd name="f34" fmla="*/ 343251 f27 1"/>
                <a:gd name="f35" fmla="*/ 1 f26 1"/>
                <a:gd name="f36" fmla="*/ 0 f27 1"/>
                <a:gd name="f37" fmla="*/ 7098 f26 1"/>
                <a:gd name="f38" fmla="+- f28 0 f1"/>
                <a:gd name="f39" fmla="*/ f31 1 343250"/>
                <a:gd name="f40" fmla="*/ f32 1 14468"/>
                <a:gd name="f41" fmla="*/ f33 1 14468"/>
                <a:gd name="f42" fmla="*/ f34 1 343250"/>
                <a:gd name="f43" fmla="*/ f35 1 14468"/>
                <a:gd name="f44" fmla="*/ f36 1 343250"/>
                <a:gd name="f45" fmla="*/ f37 1 14468"/>
                <a:gd name="f46" fmla="*/ f22 1 f29"/>
                <a:gd name="f47" fmla="*/ f23 1 f29"/>
                <a:gd name="f48" fmla="*/ f22 1 f30"/>
                <a:gd name="f49" fmla="*/ f24 1 f30"/>
                <a:gd name="f50" fmla="*/ f39 1 f29"/>
                <a:gd name="f51" fmla="*/ f40 1 f30"/>
                <a:gd name="f52" fmla="*/ f41 1 f30"/>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1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1" y="f63"/>
                </a:cxn>
                <a:cxn ang="f38">
                  <a:pos x="f64" y="f63"/>
                </a:cxn>
                <a:cxn ang="f38">
                  <a:pos x="f64" y="f65"/>
                </a:cxn>
                <a:cxn ang="f38">
                  <a:pos x="f66" y="f65"/>
                </a:cxn>
                <a:cxn ang="f38">
                  <a:pos x="f61" y="f67"/>
                </a:cxn>
                <a:cxn ang="f38">
                  <a:pos x="f61" y="f62"/>
                </a:cxn>
              </a:cxnLst>
              <a:rect l="f57" t="f60" r="f58" b="f59"/>
              <a:pathLst>
                <a:path w="343250" h="14468">
                  <a:moveTo>
                    <a:pt x="f8" y="f9"/>
                  </a:moveTo>
                  <a:lnTo>
                    <a:pt x="f8" y="f10"/>
                  </a:lnTo>
                  <a:lnTo>
                    <a:pt x="f11" y="f10"/>
                  </a:lnTo>
                  <a:lnTo>
                    <a:pt x="f11" y="f12"/>
                  </a:lnTo>
                  <a:lnTo>
                    <a:pt x="f5" y="f12"/>
                  </a:lnTo>
                  <a:cubicBezTo>
                    <a:pt x="f13" y="f14"/>
                    <a:pt x="f15" y="f16"/>
                    <a:pt x="f8" y="f17"/>
                  </a:cubicBezTo>
                  <a:cubicBezTo>
                    <a:pt x="f8" y="f18"/>
                    <a:pt x="f8"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134">
              <a:extLst>
                <a:ext uri="{FF2B5EF4-FFF2-40B4-BE49-F238E27FC236}">
                  <a16:creationId xmlns:a16="http://schemas.microsoft.com/office/drawing/2014/main" id="{ED417933-E09A-D56C-A47C-B9E17165E31C}"/>
                </a:ext>
              </a:extLst>
            </p:cNvPr>
            <p:cNvSpPr/>
            <p:nvPr/>
          </p:nvSpPr>
          <p:spPr>
            <a:xfrm>
              <a:off x="4351099" y="5880149"/>
              <a:ext cx="213356" cy="14438"/>
            </a:xfrm>
            <a:custGeom>
              <a:avLst/>
              <a:gdLst>
                <a:gd name="f0" fmla="val 10800000"/>
                <a:gd name="f1" fmla="val 5400000"/>
                <a:gd name="f2" fmla="val 180"/>
                <a:gd name="f3" fmla="val w"/>
                <a:gd name="f4" fmla="val h"/>
                <a:gd name="f5" fmla="val 0"/>
                <a:gd name="f6" fmla="val 225082"/>
                <a:gd name="f7" fmla="val 14435"/>
                <a:gd name="f8" fmla="val 7369"/>
                <a:gd name="f9" fmla="val 7068"/>
                <a:gd name="f10" fmla="val 222671"/>
                <a:gd name="f11" fmla="val 218719"/>
                <a:gd name="f12" fmla="val 13769"/>
                <a:gd name="f13" fmla="val 216039"/>
                <a:gd name="f14" fmla="val 10021"/>
                <a:gd name="f15" fmla="val 216709"/>
                <a:gd name="f16" fmla="val 6063"/>
                <a:gd name="f17" fmla="val 217379"/>
                <a:gd name="f18" fmla="val 2104"/>
                <a:gd name="f19" fmla="val 221130"/>
                <a:gd name="f20" fmla="val -564"/>
                <a:gd name="f21" fmla="val 225083"/>
                <a:gd name="f22" fmla="val 102"/>
                <a:gd name="f23" fmla="val 3939"/>
                <a:gd name="f24" fmla="val 26"/>
                <a:gd name="f25" fmla="val 7221"/>
                <a:gd name="f26" fmla="val 3125"/>
                <a:gd name="f27" fmla="+- 0 0 -90"/>
                <a:gd name="f28" fmla="*/ f3 1 225082"/>
                <a:gd name="f29" fmla="*/ f4 1 14435"/>
                <a:gd name="f30" fmla="val f5"/>
                <a:gd name="f31" fmla="val f6"/>
                <a:gd name="f32" fmla="val f7"/>
                <a:gd name="f33" fmla="*/ f27 f0 1"/>
                <a:gd name="f34" fmla="+- f32 0 f30"/>
                <a:gd name="f35" fmla="+- f31 0 f30"/>
                <a:gd name="f36" fmla="*/ f33 1 f2"/>
                <a:gd name="f37" fmla="*/ f35 1 225082"/>
                <a:gd name="f38" fmla="*/ f34 1 14435"/>
                <a:gd name="f39" fmla="*/ 7369 f35 1"/>
                <a:gd name="f40" fmla="*/ 7068 f34 1"/>
                <a:gd name="f41" fmla="*/ 14435 f34 1"/>
                <a:gd name="f42" fmla="*/ 222671 f35 1"/>
                <a:gd name="f43" fmla="*/ 216709 f35 1"/>
                <a:gd name="f44" fmla="*/ 6063 f34 1"/>
                <a:gd name="f45" fmla="*/ 225083 f35 1"/>
                <a:gd name="f46" fmla="*/ 102 f34 1"/>
                <a:gd name="f47" fmla="*/ 0 f35 1"/>
                <a:gd name="f48" fmla="+- f36 0 f1"/>
                <a:gd name="f49" fmla="*/ f39 1 225082"/>
                <a:gd name="f50" fmla="*/ f40 1 14435"/>
                <a:gd name="f51" fmla="*/ f41 1 14435"/>
                <a:gd name="f52" fmla="*/ f42 1 225082"/>
                <a:gd name="f53" fmla="*/ f43 1 225082"/>
                <a:gd name="f54" fmla="*/ f44 1 14435"/>
                <a:gd name="f55" fmla="*/ f45 1 225082"/>
                <a:gd name="f56" fmla="*/ f46 1 14435"/>
                <a:gd name="f57" fmla="*/ f47 1 225082"/>
                <a:gd name="f58" fmla="*/ f30 1 f37"/>
                <a:gd name="f59" fmla="*/ f31 1 f37"/>
                <a:gd name="f60" fmla="*/ f30 1 f38"/>
                <a:gd name="f61" fmla="*/ f32 1 f38"/>
                <a:gd name="f62" fmla="*/ f49 1 f37"/>
                <a:gd name="f63" fmla="*/ f50 1 f38"/>
                <a:gd name="f64" fmla="*/ f51 1 f38"/>
                <a:gd name="f65" fmla="*/ f52 1 f37"/>
                <a:gd name="f66" fmla="*/ f53 1 f37"/>
                <a:gd name="f67" fmla="*/ f54 1 f38"/>
                <a:gd name="f68" fmla="*/ f55 1 f37"/>
                <a:gd name="f69" fmla="*/ f56 1 f38"/>
                <a:gd name="f70" fmla="*/ f57 1 f37"/>
                <a:gd name="f71" fmla="*/ f58 f28 1"/>
                <a:gd name="f72" fmla="*/ f59 f28 1"/>
                <a:gd name="f73" fmla="*/ f61 f29 1"/>
                <a:gd name="f74" fmla="*/ f60 f29 1"/>
                <a:gd name="f75" fmla="*/ f62 f28 1"/>
                <a:gd name="f76" fmla="*/ f63 f29 1"/>
                <a:gd name="f77" fmla="*/ f64 f29 1"/>
                <a:gd name="f78" fmla="*/ f65 f28 1"/>
                <a:gd name="f79" fmla="*/ f66 f28 1"/>
                <a:gd name="f80" fmla="*/ f67 f29 1"/>
                <a:gd name="f81" fmla="*/ f68 f28 1"/>
                <a:gd name="f82" fmla="*/ f69 f29 1"/>
                <a:gd name="f83" fmla="*/ f70 f28 1"/>
              </a:gdLst>
              <a:ahLst/>
              <a:cxnLst>
                <a:cxn ang="3cd4">
                  <a:pos x="hc" y="t"/>
                </a:cxn>
                <a:cxn ang="0">
                  <a:pos x="r" y="vc"/>
                </a:cxn>
                <a:cxn ang="cd4">
                  <a:pos x="hc" y="b"/>
                </a:cxn>
                <a:cxn ang="cd2">
                  <a:pos x="l" y="vc"/>
                </a:cxn>
                <a:cxn ang="f48">
                  <a:pos x="f75" y="f76"/>
                </a:cxn>
                <a:cxn ang="f48">
                  <a:pos x="f75" y="f77"/>
                </a:cxn>
                <a:cxn ang="f48">
                  <a:pos x="f78" y="f77"/>
                </a:cxn>
                <a:cxn ang="f48">
                  <a:pos x="f79" y="f80"/>
                </a:cxn>
                <a:cxn ang="f48">
                  <a:pos x="f81" y="f82"/>
                </a:cxn>
                <a:cxn ang="f48">
                  <a:pos x="f83" y="f82"/>
                </a:cxn>
                <a:cxn ang="f48">
                  <a:pos x="f75" y="f76"/>
                </a:cxn>
              </a:cxnLst>
              <a:rect l="f71" t="f74" r="f72" b="f73"/>
              <a:pathLst>
                <a:path w="225082" h="14435">
                  <a:moveTo>
                    <a:pt x="f8" y="f9"/>
                  </a:moveTo>
                  <a:lnTo>
                    <a:pt x="f8" y="f7"/>
                  </a:lnTo>
                  <a:lnTo>
                    <a:pt x="f10" y="f7"/>
                  </a:lnTo>
                  <a:cubicBezTo>
                    <a:pt x="f11" y="f12"/>
                    <a:pt x="f13" y="f14"/>
                    <a:pt x="f15" y="f16"/>
                  </a:cubicBezTo>
                  <a:cubicBezTo>
                    <a:pt x="f17" y="f18"/>
                    <a:pt x="f19" y="f20"/>
                    <a:pt x="f21" y="f22"/>
                  </a:cubicBezTo>
                  <a:lnTo>
                    <a:pt x="f5" y="f22"/>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135">
              <a:extLst>
                <a:ext uri="{FF2B5EF4-FFF2-40B4-BE49-F238E27FC236}">
                  <a16:creationId xmlns:a16="http://schemas.microsoft.com/office/drawing/2014/main" id="{DFF854A7-0156-7045-92AF-874C4FEA2FB1}"/>
                </a:ext>
              </a:extLst>
            </p:cNvPr>
            <p:cNvSpPr/>
            <p:nvPr/>
          </p:nvSpPr>
          <p:spPr>
            <a:xfrm>
              <a:off x="4589986" y="5885471"/>
              <a:ext cx="4315" cy="1069"/>
            </a:xfrm>
            <a:custGeom>
              <a:avLst/>
              <a:gdLst>
                <a:gd name="f0" fmla="val 10800000"/>
                <a:gd name="f1" fmla="val 5400000"/>
                <a:gd name="f2" fmla="val 180"/>
                <a:gd name="f3" fmla="val w"/>
                <a:gd name="f4" fmla="val h"/>
                <a:gd name="f5" fmla="val 0"/>
                <a:gd name="f6" fmla="val 4555"/>
                <a:gd name="f7" fmla="val 1071"/>
                <a:gd name="f8" fmla="val 1339"/>
                <a:gd name="f9" fmla="val 1072"/>
                <a:gd name="f10" fmla="val 2411"/>
                <a:gd name="f11" fmla="val 3122"/>
                <a:gd name="f12" fmla="val 931"/>
                <a:gd name="f13" fmla="val 3845"/>
                <a:gd name="f14" fmla="+- 0 0 -90"/>
                <a:gd name="f15" fmla="*/ f3 1 4555"/>
                <a:gd name="f16" fmla="*/ f4 1 1071"/>
                <a:gd name="f17" fmla="val f5"/>
                <a:gd name="f18" fmla="val f6"/>
                <a:gd name="f19" fmla="val f7"/>
                <a:gd name="f20" fmla="*/ f14 f0 1"/>
                <a:gd name="f21" fmla="+- f19 0 f17"/>
                <a:gd name="f22" fmla="+- f18 0 f17"/>
                <a:gd name="f23" fmla="*/ f20 1 f2"/>
                <a:gd name="f24" fmla="*/ f22 1 4555"/>
                <a:gd name="f25" fmla="*/ f21 1 1071"/>
                <a:gd name="f26" fmla="*/ 1339 f22 1"/>
                <a:gd name="f27" fmla="*/ 1072 f21 1"/>
                <a:gd name="f28" fmla="*/ 2411 f22 1"/>
                <a:gd name="f29" fmla="*/ 4555 f22 1"/>
                <a:gd name="f30" fmla="*/ 0 f22 1"/>
                <a:gd name="f31" fmla="*/ 0 f21 1"/>
                <a:gd name="f32" fmla="+- f23 0 f1"/>
                <a:gd name="f33" fmla="*/ f26 1 4555"/>
                <a:gd name="f34" fmla="*/ f27 1 1071"/>
                <a:gd name="f35" fmla="*/ f28 1 4555"/>
                <a:gd name="f36" fmla="*/ f29 1 4555"/>
                <a:gd name="f37" fmla="*/ f30 1 4555"/>
                <a:gd name="f38" fmla="*/ f31 1 1071"/>
                <a:gd name="f39" fmla="*/ f17 1 f24"/>
                <a:gd name="f40" fmla="*/ f18 1 f24"/>
                <a:gd name="f41" fmla="*/ f17 1 f25"/>
                <a:gd name="f42" fmla="*/ f19 1 f25"/>
                <a:gd name="f43" fmla="*/ f33 1 f24"/>
                <a:gd name="f44" fmla="*/ f34 1 f25"/>
                <a:gd name="f45" fmla="*/ f35 1 f24"/>
                <a:gd name="f46" fmla="*/ f36 1 f24"/>
                <a:gd name="f47" fmla="*/ f37 1 f24"/>
                <a:gd name="f48" fmla="*/ f38 1 f25"/>
                <a:gd name="f49" fmla="*/ f39 f15 1"/>
                <a:gd name="f50" fmla="*/ f40 f15 1"/>
                <a:gd name="f51" fmla="*/ f42 f16 1"/>
                <a:gd name="f52" fmla="*/ f41 f16 1"/>
                <a:gd name="f53" fmla="*/ f43 f15 1"/>
                <a:gd name="f54" fmla="*/ f44 f16 1"/>
                <a:gd name="f55" fmla="*/ f45 f15 1"/>
                <a:gd name="f56" fmla="*/ f46 f15 1"/>
                <a:gd name="f57" fmla="*/ f47 f15 1"/>
                <a:gd name="f58" fmla="*/ f48 f16 1"/>
              </a:gdLst>
              <a:ahLst/>
              <a:cxnLst>
                <a:cxn ang="3cd4">
                  <a:pos x="hc" y="t"/>
                </a:cxn>
                <a:cxn ang="0">
                  <a:pos x="r" y="vc"/>
                </a:cxn>
                <a:cxn ang="cd4">
                  <a:pos x="hc" y="b"/>
                </a:cxn>
                <a:cxn ang="cd2">
                  <a:pos x="l" y="vc"/>
                </a:cxn>
                <a:cxn ang="f32">
                  <a:pos x="f53" y="f54"/>
                </a:cxn>
                <a:cxn ang="f32">
                  <a:pos x="f55" y="f54"/>
                </a:cxn>
                <a:cxn ang="f32">
                  <a:pos x="f56" y="f54"/>
                </a:cxn>
                <a:cxn ang="f32">
                  <a:pos x="f57" y="f58"/>
                </a:cxn>
              </a:cxnLst>
              <a:rect l="f49" t="f52" r="f50" b="f51"/>
              <a:pathLst>
                <a:path w="4555" h="1071">
                  <a:moveTo>
                    <a:pt x="f8" y="f9"/>
                  </a:moveTo>
                  <a:lnTo>
                    <a:pt x="f10" y="f9"/>
                  </a:lnTo>
                  <a:cubicBezTo>
                    <a:pt x="f11" y="f12"/>
                    <a:pt x="f13" y="f12"/>
                    <a:pt x="f6" y="f9"/>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136">
              <a:extLst>
                <a:ext uri="{FF2B5EF4-FFF2-40B4-BE49-F238E27FC236}">
                  <a16:creationId xmlns:a16="http://schemas.microsoft.com/office/drawing/2014/main" id="{4F392D17-45E1-EE60-8019-0AB3041403E0}"/>
                </a:ext>
              </a:extLst>
            </p:cNvPr>
            <p:cNvSpPr/>
            <p:nvPr/>
          </p:nvSpPr>
          <p:spPr>
            <a:xfrm>
              <a:off x="4562426" y="5894981"/>
              <a:ext cx="2542" cy="83585"/>
            </a:xfrm>
            <a:custGeom>
              <a:avLst/>
              <a:gdLst>
                <a:gd name="f0" fmla="val 10800000"/>
                <a:gd name="f1" fmla="val 5400000"/>
                <a:gd name="f2" fmla="val 180"/>
                <a:gd name="f3" fmla="val w"/>
                <a:gd name="f4" fmla="val h"/>
                <a:gd name="f5" fmla="val 0"/>
                <a:gd name="f6" fmla="val 2679"/>
                <a:gd name="f7" fmla="val 83588"/>
                <a:gd name="f8" fmla="val 1340"/>
                <a:gd name="f9" fmla="val 82919"/>
                <a:gd name="f10" fmla="val 2680"/>
                <a:gd name="f11" fmla="val 83589"/>
                <a:gd name="f12" fmla="+- 0 0 -90"/>
                <a:gd name="f13" fmla="*/ f3 1 2679"/>
                <a:gd name="f14" fmla="*/ f4 1 83588"/>
                <a:gd name="f15" fmla="val f5"/>
                <a:gd name="f16" fmla="val f6"/>
                <a:gd name="f17" fmla="val f7"/>
                <a:gd name="f18" fmla="*/ f12 f0 1"/>
                <a:gd name="f19" fmla="+- f17 0 f15"/>
                <a:gd name="f20" fmla="+- f16 0 f15"/>
                <a:gd name="f21" fmla="*/ f18 1 f2"/>
                <a:gd name="f22" fmla="*/ f20 1 2679"/>
                <a:gd name="f23" fmla="*/ f19 1 83588"/>
                <a:gd name="f24" fmla="*/ 1340 f20 1"/>
                <a:gd name="f25" fmla="*/ 82919 f19 1"/>
                <a:gd name="f26" fmla="*/ 2680 f20 1"/>
                <a:gd name="f27" fmla="*/ 0 f19 1"/>
                <a:gd name="f28" fmla="*/ 0 f20 1"/>
                <a:gd name="f29" fmla="*/ 83589 f19 1"/>
                <a:gd name="f30" fmla="+- f21 0 f1"/>
                <a:gd name="f31" fmla="*/ f24 1 2679"/>
                <a:gd name="f32" fmla="*/ f25 1 83588"/>
                <a:gd name="f33" fmla="*/ f26 1 2679"/>
                <a:gd name="f34" fmla="*/ f27 1 83588"/>
                <a:gd name="f35" fmla="*/ f28 1 2679"/>
                <a:gd name="f36" fmla="*/ f29 1 83588"/>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5" y="f54"/>
                </a:cxn>
                <a:cxn ang="f30">
                  <a:pos x="f55" y="f56"/>
                </a:cxn>
              </a:cxnLst>
              <a:rect l="f47" t="f50" r="f48" b="f49"/>
              <a:pathLst>
                <a:path w="2679" h="83588">
                  <a:moveTo>
                    <a:pt x="f8" y="f9"/>
                  </a:moveTo>
                  <a:lnTo>
                    <a:pt x="f10" y="f9"/>
                  </a:lnTo>
                  <a:lnTo>
                    <a:pt x="f10" y="f5"/>
                  </a:lnTo>
                  <a:lnTo>
                    <a:pt x="f5"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1137">
              <a:extLst>
                <a:ext uri="{FF2B5EF4-FFF2-40B4-BE49-F238E27FC236}">
                  <a16:creationId xmlns:a16="http://schemas.microsoft.com/office/drawing/2014/main" id="{F4D2E3C7-5A28-6185-BF3E-6C0473F4AE22}"/>
                </a:ext>
              </a:extLst>
            </p:cNvPr>
            <p:cNvSpPr/>
            <p:nvPr/>
          </p:nvSpPr>
          <p:spPr>
            <a:xfrm>
              <a:off x="5915089" y="6571463"/>
              <a:ext cx="436241" cy="7095"/>
            </a:xfrm>
            <a:custGeom>
              <a:avLst/>
              <a:gdLst>
                <a:gd name="f0" fmla="val 10800000"/>
                <a:gd name="f1" fmla="val 5400000"/>
                <a:gd name="f2" fmla="val 180"/>
                <a:gd name="f3" fmla="val w"/>
                <a:gd name="f4" fmla="val h"/>
                <a:gd name="f5" fmla="val 0"/>
                <a:gd name="f6" fmla="val 460212"/>
                <a:gd name="f7" fmla="val 7099"/>
                <a:gd name="f8" fmla="val 460213"/>
                <a:gd name="f9" fmla="val 7100"/>
                <a:gd name="f10" fmla="+- 0 0 -90"/>
                <a:gd name="f11" fmla="*/ f3 1 460212"/>
                <a:gd name="f12" fmla="*/ f4 1 7099"/>
                <a:gd name="f13" fmla="val f5"/>
                <a:gd name="f14" fmla="val f6"/>
                <a:gd name="f15" fmla="val f7"/>
                <a:gd name="f16" fmla="*/ f10 f0 1"/>
                <a:gd name="f17" fmla="+- f15 0 f13"/>
                <a:gd name="f18" fmla="+- f14 0 f13"/>
                <a:gd name="f19" fmla="*/ f16 1 f2"/>
                <a:gd name="f20" fmla="*/ f18 1 460212"/>
                <a:gd name="f21" fmla="*/ f17 1 7099"/>
                <a:gd name="f22" fmla="*/ 0 f18 1"/>
                <a:gd name="f23" fmla="*/ 0 f17 1"/>
                <a:gd name="f24" fmla="*/ 460213 f18 1"/>
                <a:gd name="f25" fmla="*/ 7100 f17 1"/>
                <a:gd name="f26" fmla="+- f19 0 f1"/>
                <a:gd name="f27" fmla="*/ f22 1 460212"/>
                <a:gd name="f28" fmla="*/ f23 1 7099"/>
                <a:gd name="f29" fmla="*/ f24 1 460212"/>
                <a:gd name="f30" fmla="*/ f25 1 7099"/>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460212" h="7099">
                  <a:moveTo>
                    <a:pt x="f5" y="f5"/>
                  </a:moveTo>
                  <a:lnTo>
                    <a:pt x="f8" y="f5"/>
                  </a:lnTo>
                  <a:lnTo>
                    <a:pt x="f8" y="f9"/>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1138">
              <a:extLst>
                <a:ext uri="{FF2B5EF4-FFF2-40B4-BE49-F238E27FC236}">
                  <a16:creationId xmlns:a16="http://schemas.microsoft.com/office/drawing/2014/main" id="{DD9DC0C3-19F3-4030-5DB1-F12A8EACED4D}"/>
                </a:ext>
              </a:extLst>
            </p:cNvPr>
            <p:cNvSpPr/>
            <p:nvPr/>
          </p:nvSpPr>
          <p:spPr>
            <a:xfrm>
              <a:off x="5915089" y="6581247"/>
              <a:ext cx="437640" cy="4956"/>
            </a:xfrm>
            <a:custGeom>
              <a:avLst/>
              <a:gdLst>
                <a:gd name="f0" fmla="val 10800000"/>
                <a:gd name="f1" fmla="val 5400000"/>
                <a:gd name="f2" fmla="val 180"/>
                <a:gd name="f3" fmla="val w"/>
                <a:gd name="f4" fmla="val h"/>
                <a:gd name="f5" fmla="val 0"/>
                <a:gd name="f6" fmla="val 461686"/>
                <a:gd name="f7" fmla="val 4956"/>
                <a:gd name="f8" fmla="val 460079"/>
                <a:gd name="f9" fmla="val 4957"/>
                <a:gd name="f10" fmla="val 461687"/>
                <a:gd name="f11" fmla="val 460695"/>
                <a:gd name="f12" fmla="val 3751"/>
                <a:gd name="f13" fmla="val 460132"/>
                <a:gd name="f14" fmla="val 2237"/>
                <a:gd name="f15" fmla="val 670"/>
                <a:gd name="f16" fmla="+- 0 0 -90"/>
                <a:gd name="f17" fmla="*/ f3 1 461686"/>
                <a:gd name="f18" fmla="*/ f4 1 4956"/>
                <a:gd name="f19" fmla="val f5"/>
                <a:gd name="f20" fmla="val f6"/>
                <a:gd name="f21" fmla="val f7"/>
                <a:gd name="f22" fmla="*/ f16 f0 1"/>
                <a:gd name="f23" fmla="+- f21 0 f19"/>
                <a:gd name="f24" fmla="+- f20 0 f19"/>
                <a:gd name="f25" fmla="*/ f22 1 f2"/>
                <a:gd name="f26" fmla="*/ f24 1 461686"/>
                <a:gd name="f27" fmla="*/ f23 1 4956"/>
                <a:gd name="f28" fmla="*/ 460079 f24 1"/>
                <a:gd name="f29" fmla="*/ 0 f23 1"/>
                <a:gd name="f30" fmla="*/ 0 f24 1"/>
                <a:gd name="f31" fmla="*/ 4957 f23 1"/>
                <a:gd name="f32" fmla="*/ 461687 f24 1"/>
                <a:gd name="f33" fmla="*/ 670 f23 1"/>
                <a:gd name="f34" fmla="+- f25 0 f1"/>
                <a:gd name="f35" fmla="*/ f28 1 461686"/>
                <a:gd name="f36" fmla="*/ f29 1 4956"/>
                <a:gd name="f37" fmla="*/ f30 1 461686"/>
                <a:gd name="f38" fmla="*/ f31 1 4956"/>
                <a:gd name="f39" fmla="*/ f32 1 461686"/>
                <a:gd name="f40" fmla="*/ f33 1 4956"/>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6"/>
                </a:cxn>
                <a:cxn ang="f34">
                  <a:pos x="f57" y="f58"/>
                </a:cxn>
                <a:cxn ang="f34">
                  <a:pos x="f59" y="f58"/>
                </a:cxn>
                <a:cxn ang="f34">
                  <a:pos x="f55" y="f60"/>
                </a:cxn>
              </a:cxnLst>
              <a:rect l="f51" t="f54" r="f52" b="f53"/>
              <a:pathLst>
                <a:path w="461686" h="4956">
                  <a:moveTo>
                    <a:pt x="f8" y="f5"/>
                  </a:moveTo>
                  <a:lnTo>
                    <a:pt x="f5" y="f5"/>
                  </a:lnTo>
                  <a:lnTo>
                    <a:pt x="f5" y="f9"/>
                  </a:lnTo>
                  <a:lnTo>
                    <a:pt x="f10" y="f9"/>
                  </a:lnTo>
                  <a:cubicBezTo>
                    <a:pt x="f11" y="f12"/>
                    <a:pt x="f13" y="f14"/>
                    <a:pt x="f8"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1139">
              <a:extLst>
                <a:ext uri="{FF2B5EF4-FFF2-40B4-BE49-F238E27FC236}">
                  <a16:creationId xmlns:a16="http://schemas.microsoft.com/office/drawing/2014/main" id="{8B65582E-D4E1-8BBD-CEFA-0710454E94D2}"/>
                </a:ext>
              </a:extLst>
            </p:cNvPr>
            <p:cNvSpPr/>
            <p:nvPr/>
          </p:nvSpPr>
          <p:spPr>
            <a:xfrm>
              <a:off x="4629351" y="6570658"/>
              <a:ext cx="51819" cy="7095"/>
            </a:xfrm>
            <a:custGeom>
              <a:avLst/>
              <a:gdLst>
                <a:gd name="f0" fmla="val 10800000"/>
                <a:gd name="f1" fmla="val 5400000"/>
                <a:gd name="f2" fmla="val 180"/>
                <a:gd name="f3" fmla="val w"/>
                <a:gd name="f4" fmla="val h"/>
                <a:gd name="f5" fmla="val 0"/>
                <a:gd name="f6" fmla="val 54663"/>
                <a:gd name="f7" fmla="val 7099"/>
                <a:gd name="f8" fmla="val 4287"/>
                <a:gd name="f9" fmla="val 1474"/>
                <a:gd name="f10" fmla="val 4958"/>
                <a:gd name="f11" fmla="val 1795"/>
                <a:gd name="f12" fmla="val 5587"/>
                <a:gd name="f13" fmla="val 2197"/>
                <a:gd name="f14" fmla="val 6163"/>
                <a:gd name="f15" fmla="val 2679"/>
                <a:gd name="f16" fmla="val 6686"/>
                <a:gd name="f17" fmla="val 3175"/>
                <a:gd name="f18" fmla="val 7088"/>
                <a:gd name="f19" fmla="val 3764"/>
                <a:gd name="f20" fmla="val 7369"/>
                <a:gd name="f21" fmla="val 4421"/>
                <a:gd name="f22" fmla="val 7436"/>
                <a:gd name="f23" fmla="val 4822"/>
                <a:gd name="f24" fmla="val 5224"/>
                <a:gd name="f25" fmla="val 5626"/>
                <a:gd name="f26" fmla="val 7423"/>
                <a:gd name="f27" fmla="val 6122"/>
                <a:gd name="f28" fmla="val 6604"/>
                <a:gd name="f29" fmla="val 7100"/>
                <a:gd name="f30" fmla="val 1072"/>
                <a:gd name="f31" fmla="val 2251"/>
                <a:gd name="f32" fmla="val 187"/>
                <a:gd name="f33" fmla="val 3363"/>
                <a:gd name="f34" fmla="val 697"/>
                <a:gd name="f35" fmla="+- 0 0 -90"/>
                <a:gd name="f36" fmla="*/ f3 1 54663"/>
                <a:gd name="f37" fmla="*/ f4 1 7099"/>
                <a:gd name="f38" fmla="val f5"/>
                <a:gd name="f39" fmla="val f6"/>
                <a:gd name="f40" fmla="val f7"/>
                <a:gd name="f41" fmla="*/ f35 f0 1"/>
                <a:gd name="f42" fmla="+- f40 0 f38"/>
                <a:gd name="f43" fmla="+- f39 0 f38"/>
                <a:gd name="f44" fmla="*/ f41 1 f2"/>
                <a:gd name="f45" fmla="*/ f43 1 54663"/>
                <a:gd name="f46" fmla="*/ f42 1 7099"/>
                <a:gd name="f47" fmla="*/ 4287 f43 1"/>
                <a:gd name="f48" fmla="*/ 1474 f42 1"/>
                <a:gd name="f49" fmla="*/ 6163 f43 1"/>
                <a:gd name="f50" fmla="*/ 2679 f42 1"/>
                <a:gd name="f51" fmla="*/ 7369 f43 1"/>
                <a:gd name="f52" fmla="*/ 4421 f42 1"/>
                <a:gd name="f53" fmla="*/ 5626 f42 1"/>
                <a:gd name="f54" fmla="*/ 7100 f42 1"/>
                <a:gd name="f55" fmla="*/ 54663 f43 1"/>
                <a:gd name="f56" fmla="*/ 0 f42 1"/>
                <a:gd name="f57" fmla="*/ 0 f43 1"/>
                <a:gd name="f58" fmla="*/ 1072 f43 1"/>
                <a:gd name="f59" fmla="+- f44 0 f1"/>
                <a:gd name="f60" fmla="*/ f47 1 54663"/>
                <a:gd name="f61" fmla="*/ f48 1 7099"/>
                <a:gd name="f62" fmla="*/ f49 1 54663"/>
                <a:gd name="f63" fmla="*/ f50 1 7099"/>
                <a:gd name="f64" fmla="*/ f51 1 54663"/>
                <a:gd name="f65" fmla="*/ f52 1 7099"/>
                <a:gd name="f66" fmla="*/ f53 1 7099"/>
                <a:gd name="f67" fmla="*/ f54 1 7099"/>
                <a:gd name="f68" fmla="*/ f55 1 54663"/>
                <a:gd name="f69" fmla="*/ f56 1 7099"/>
                <a:gd name="f70" fmla="*/ f57 1 54663"/>
                <a:gd name="f71" fmla="*/ f58 1 54663"/>
                <a:gd name="f72" fmla="*/ f38 1 f45"/>
                <a:gd name="f73" fmla="*/ f39 1 f45"/>
                <a:gd name="f74" fmla="*/ f38 1 f46"/>
                <a:gd name="f75" fmla="*/ f40 1 f46"/>
                <a:gd name="f76" fmla="*/ f60 1 f45"/>
                <a:gd name="f77" fmla="*/ f61 1 f46"/>
                <a:gd name="f78" fmla="*/ f62 1 f45"/>
                <a:gd name="f79" fmla="*/ f63 1 f46"/>
                <a:gd name="f80" fmla="*/ f64 1 f45"/>
                <a:gd name="f81" fmla="*/ f65 1 f46"/>
                <a:gd name="f82" fmla="*/ f66 1 f46"/>
                <a:gd name="f83" fmla="*/ f67 1 f46"/>
                <a:gd name="f84" fmla="*/ f68 1 f45"/>
                <a:gd name="f85" fmla="*/ f69 1 f46"/>
                <a:gd name="f86" fmla="*/ f70 1 f45"/>
                <a:gd name="f87" fmla="*/ f71 1 f45"/>
                <a:gd name="f88" fmla="*/ f72 f36 1"/>
                <a:gd name="f89" fmla="*/ f73 f36 1"/>
                <a:gd name="f90" fmla="*/ f75 f37 1"/>
                <a:gd name="f91" fmla="*/ f74 f37 1"/>
                <a:gd name="f92" fmla="*/ f76 f36 1"/>
                <a:gd name="f93" fmla="*/ f77 f37 1"/>
                <a:gd name="f94" fmla="*/ f78 f36 1"/>
                <a:gd name="f95" fmla="*/ f79 f37 1"/>
                <a:gd name="f96" fmla="*/ f80 f36 1"/>
                <a:gd name="f97" fmla="*/ f81 f37 1"/>
                <a:gd name="f98" fmla="*/ f82 f37 1"/>
                <a:gd name="f99" fmla="*/ f83 f37 1"/>
                <a:gd name="f100" fmla="*/ f84 f36 1"/>
                <a:gd name="f101" fmla="*/ f85 f37 1"/>
                <a:gd name="f102" fmla="*/ f86 f36 1"/>
                <a:gd name="f103" fmla="*/ f87 f36 1"/>
              </a:gdLst>
              <a:ahLst/>
              <a:cxnLst>
                <a:cxn ang="3cd4">
                  <a:pos x="hc" y="t"/>
                </a:cxn>
                <a:cxn ang="0">
                  <a:pos x="r" y="vc"/>
                </a:cxn>
                <a:cxn ang="cd4">
                  <a:pos x="hc" y="b"/>
                </a:cxn>
                <a:cxn ang="cd2">
                  <a:pos x="l" y="vc"/>
                </a:cxn>
                <a:cxn ang="f59">
                  <a:pos x="f92" y="f93"/>
                </a:cxn>
                <a:cxn ang="f59">
                  <a:pos x="f92" y="f93"/>
                </a:cxn>
                <a:cxn ang="f59">
                  <a:pos x="f94" y="f95"/>
                </a:cxn>
                <a:cxn ang="f59">
                  <a:pos x="f94" y="f95"/>
                </a:cxn>
                <a:cxn ang="f59">
                  <a:pos x="f96" y="f97"/>
                </a:cxn>
                <a:cxn ang="f59">
                  <a:pos x="f96" y="f98"/>
                </a:cxn>
                <a:cxn ang="f59">
                  <a:pos x="f96" y="f99"/>
                </a:cxn>
                <a:cxn ang="f59">
                  <a:pos x="f100" y="f99"/>
                </a:cxn>
                <a:cxn ang="f59">
                  <a:pos x="f100" y="f101"/>
                </a:cxn>
                <a:cxn ang="f59">
                  <a:pos x="f102" y="f101"/>
                </a:cxn>
                <a:cxn ang="f59">
                  <a:pos x="f103" y="f101"/>
                </a:cxn>
                <a:cxn ang="f59">
                  <a:pos x="f92" y="f93"/>
                </a:cxn>
              </a:cxnLst>
              <a:rect l="f88" t="f91" r="f89" b="f90"/>
              <a:pathLst>
                <a:path w="54663" h="7099">
                  <a:moveTo>
                    <a:pt x="f8" y="f9"/>
                  </a:moveTo>
                  <a:lnTo>
                    <a:pt x="f8" y="f9"/>
                  </a:lnTo>
                  <a:cubicBezTo>
                    <a:pt x="f10" y="f11"/>
                    <a:pt x="f12" y="f13"/>
                    <a:pt x="f14" y="f15"/>
                  </a:cubicBezTo>
                  <a:cubicBezTo>
                    <a:pt x="f14" y="f15"/>
                    <a:pt x="f14" y="f15"/>
                    <a:pt x="f14" y="f15"/>
                  </a:cubicBezTo>
                  <a:cubicBezTo>
                    <a:pt x="f16" y="f17"/>
                    <a:pt x="f18" y="f19"/>
                    <a:pt x="f20" y="f21"/>
                  </a:cubicBezTo>
                  <a:cubicBezTo>
                    <a:pt x="f22" y="f23"/>
                    <a:pt x="f22" y="f24"/>
                    <a:pt x="f20" y="f25"/>
                  </a:cubicBezTo>
                  <a:cubicBezTo>
                    <a:pt x="f26" y="f27"/>
                    <a:pt x="f26" y="f28"/>
                    <a:pt x="f20" y="f29"/>
                  </a:cubicBezTo>
                  <a:lnTo>
                    <a:pt x="f6" y="f29"/>
                  </a:lnTo>
                  <a:lnTo>
                    <a:pt x="f6" y="f5"/>
                  </a:lnTo>
                  <a:lnTo>
                    <a:pt x="f5" y="f5"/>
                  </a:lnTo>
                  <a:lnTo>
                    <a:pt x="f30" y="f5"/>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1140">
              <a:extLst>
                <a:ext uri="{FF2B5EF4-FFF2-40B4-BE49-F238E27FC236}">
                  <a16:creationId xmlns:a16="http://schemas.microsoft.com/office/drawing/2014/main" id="{E6DF2F49-1AE9-F4A9-5C71-49E8E4E048C4}"/>
                </a:ext>
              </a:extLst>
            </p:cNvPr>
            <p:cNvSpPr/>
            <p:nvPr/>
          </p:nvSpPr>
          <p:spPr>
            <a:xfrm>
              <a:off x="4631134" y="6580168"/>
              <a:ext cx="51563" cy="4992"/>
            </a:xfrm>
            <a:custGeom>
              <a:avLst/>
              <a:gdLst>
                <a:gd name="f0" fmla="val 10800000"/>
                <a:gd name="f1" fmla="val 5400000"/>
                <a:gd name="f2" fmla="val 180"/>
                <a:gd name="f3" fmla="val w"/>
                <a:gd name="f4" fmla="val h"/>
                <a:gd name="f5" fmla="val 0"/>
                <a:gd name="f6" fmla="val 54394"/>
                <a:gd name="f7" fmla="val 4996"/>
                <a:gd name="f8" fmla="val 6565"/>
                <a:gd name="f9" fmla="val 1072"/>
                <a:gd name="f10" fmla="val 6377"/>
                <a:gd name="f11" fmla="val 1487"/>
                <a:gd name="f12" fmla="val 6096"/>
                <a:gd name="f13" fmla="val 1849"/>
                <a:gd name="f14" fmla="val 5761"/>
                <a:gd name="f15" fmla="val 2143"/>
                <a:gd name="f16" fmla="val 5614"/>
                <a:gd name="f17" fmla="val 2585"/>
                <a:gd name="f18" fmla="val 5386"/>
                <a:gd name="f19" fmla="val 3001"/>
                <a:gd name="f20" fmla="val 5091"/>
                <a:gd name="f21" fmla="val 3349"/>
                <a:gd name="f22" fmla="val 4716"/>
                <a:gd name="f23" fmla="val 3657"/>
                <a:gd name="f24" fmla="val 4314"/>
                <a:gd name="f25" fmla="val 3938"/>
                <a:gd name="f26" fmla="val 3885"/>
                <a:gd name="f27" fmla="val 4153"/>
                <a:gd name="f28" fmla="val 3215"/>
                <a:gd name="f29" fmla="val 4822"/>
                <a:gd name="f30" fmla="val 2679"/>
                <a:gd name="f31" fmla="val 4957"/>
                <a:gd name="f32" fmla="val 2237"/>
                <a:gd name="f33" fmla="val 5010"/>
                <a:gd name="f34" fmla="val 1782"/>
                <a:gd name="f35" fmla="val 1340"/>
                <a:gd name="f36" fmla="val 54395"/>
                <a:gd name="f37" fmla="+- 0 0 -90"/>
                <a:gd name="f38" fmla="*/ f3 1 54394"/>
                <a:gd name="f39" fmla="*/ f4 1 4996"/>
                <a:gd name="f40" fmla="val f5"/>
                <a:gd name="f41" fmla="val f6"/>
                <a:gd name="f42" fmla="val f7"/>
                <a:gd name="f43" fmla="*/ f37 f0 1"/>
                <a:gd name="f44" fmla="+- f42 0 f40"/>
                <a:gd name="f45" fmla="+- f41 0 f40"/>
                <a:gd name="f46" fmla="*/ f43 1 f2"/>
                <a:gd name="f47" fmla="*/ f45 1 54394"/>
                <a:gd name="f48" fmla="*/ f44 1 4996"/>
                <a:gd name="f49" fmla="*/ 6565 f45 1"/>
                <a:gd name="f50" fmla="*/ 1072 f44 1"/>
                <a:gd name="f51" fmla="*/ 5761 f45 1"/>
                <a:gd name="f52" fmla="*/ 2143 f44 1"/>
                <a:gd name="f53" fmla="*/ 5091 f45 1"/>
                <a:gd name="f54" fmla="*/ 3349 f44 1"/>
                <a:gd name="f55" fmla="*/ 3885 f45 1"/>
                <a:gd name="f56" fmla="*/ 4153 f44 1"/>
                <a:gd name="f57" fmla="*/ 2679 f45 1"/>
                <a:gd name="f58" fmla="*/ 4957 f44 1"/>
                <a:gd name="f59" fmla="*/ 1340 f45 1"/>
                <a:gd name="f60" fmla="*/ 0 f45 1"/>
                <a:gd name="f61" fmla="*/ 54395 f45 1"/>
                <a:gd name="f62" fmla="*/ 0 f44 1"/>
                <a:gd name="f63" fmla="+- f46 0 f1"/>
                <a:gd name="f64" fmla="*/ f49 1 54394"/>
                <a:gd name="f65" fmla="*/ f50 1 4996"/>
                <a:gd name="f66" fmla="*/ f51 1 54394"/>
                <a:gd name="f67" fmla="*/ f52 1 4996"/>
                <a:gd name="f68" fmla="*/ f53 1 54394"/>
                <a:gd name="f69" fmla="*/ f54 1 4996"/>
                <a:gd name="f70" fmla="*/ f55 1 54394"/>
                <a:gd name="f71" fmla="*/ f56 1 4996"/>
                <a:gd name="f72" fmla="*/ f57 1 54394"/>
                <a:gd name="f73" fmla="*/ f58 1 4996"/>
                <a:gd name="f74" fmla="*/ f59 1 54394"/>
                <a:gd name="f75" fmla="*/ f60 1 54394"/>
                <a:gd name="f76" fmla="*/ f61 1 54394"/>
                <a:gd name="f77" fmla="*/ f62 1 4996"/>
                <a:gd name="f78" fmla="*/ f40 1 f47"/>
                <a:gd name="f79" fmla="*/ f41 1 f47"/>
                <a:gd name="f80" fmla="*/ f40 1 f48"/>
                <a:gd name="f81" fmla="*/ f42 1 f48"/>
                <a:gd name="f82" fmla="*/ f64 1 f47"/>
                <a:gd name="f83" fmla="*/ f65 1 f48"/>
                <a:gd name="f84" fmla="*/ f66 1 f47"/>
                <a:gd name="f85" fmla="*/ f67 1 f48"/>
                <a:gd name="f86" fmla="*/ f68 1 f47"/>
                <a:gd name="f87" fmla="*/ f69 1 f48"/>
                <a:gd name="f88" fmla="*/ f70 1 f47"/>
                <a:gd name="f89" fmla="*/ f71 1 f48"/>
                <a:gd name="f90" fmla="*/ f72 1 f47"/>
                <a:gd name="f91" fmla="*/ f73 1 f48"/>
                <a:gd name="f92" fmla="*/ f74 1 f47"/>
                <a:gd name="f93" fmla="*/ f75 1 f47"/>
                <a:gd name="f94" fmla="*/ f76 1 f47"/>
                <a:gd name="f95" fmla="*/ f77 1 f48"/>
                <a:gd name="f96" fmla="*/ f78 f38 1"/>
                <a:gd name="f97" fmla="*/ f79 f38 1"/>
                <a:gd name="f98" fmla="*/ f81 f39 1"/>
                <a:gd name="f99" fmla="*/ f80 f39 1"/>
                <a:gd name="f100" fmla="*/ f82 f38 1"/>
                <a:gd name="f101" fmla="*/ f83 f39 1"/>
                <a:gd name="f102" fmla="*/ f84 f38 1"/>
                <a:gd name="f103" fmla="*/ f85 f39 1"/>
                <a:gd name="f104" fmla="*/ f86 f38 1"/>
                <a:gd name="f105" fmla="*/ f87 f39 1"/>
                <a:gd name="f106" fmla="*/ f88 f38 1"/>
                <a:gd name="f107" fmla="*/ f89 f39 1"/>
                <a:gd name="f108" fmla="*/ f90 f38 1"/>
                <a:gd name="f109" fmla="*/ f91 f39 1"/>
                <a:gd name="f110" fmla="*/ f92 f38 1"/>
                <a:gd name="f111" fmla="*/ f93 f38 1"/>
                <a:gd name="f112" fmla="*/ f94 f38 1"/>
                <a:gd name="f113" fmla="*/ f95 f39 1"/>
              </a:gdLst>
              <a:ahLst/>
              <a:cxnLst>
                <a:cxn ang="3cd4">
                  <a:pos x="hc" y="t"/>
                </a:cxn>
                <a:cxn ang="0">
                  <a:pos x="r" y="vc"/>
                </a:cxn>
                <a:cxn ang="cd4">
                  <a:pos x="hc" y="b"/>
                </a:cxn>
                <a:cxn ang="cd2">
                  <a:pos x="l" y="vc"/>
                </a:cxn>
                <a:cxn ang="f63">
                  <a:pos x="f100" y="f101"/>
                </a:cxn>
                <a:cxn ang="f63">
                  <a:pos x="f100" y="f101"/>
                </a:cxn>
                <a:cxn ang="f63">
                  <a:pos x="f102" y="f103"/>
                </a:cxn>
                <a:cxn ang="f63">
                  <a:pos x="f104" y="f105"/>
                </a:cxn>
                <a:cxn ang="f63">
                  <a:pos x="f106" y="f107"/>
                </a:cxn>
                <a:cxn ang="f63">
                  <a:pos x="f108" y="f109"/>
                </a:cxn>
                <a:cxn ang="f63">
                  <a:pos x="f110" y="f109"/>
                </a:cxn>
                <a:cxn ang="f63">
                  <a:pos x="f111" y="f109"/>
                </a:cxn>
                <a:cxn ang="f63">
                  <a:pos x="f112" y="f109"/>
                </a:cxn>
                <a:cxn ang="f63">
                  <a:pos x="f112" y="f113"/>
                </a:cxn>
              </a:cxnLst>
              <a:rect l="f96" t="f99" r="f97" b="f98"/>
              <a:pathLst>
                <a:path w="54394" h="4996">
                  <a:moveTo>
                    <a:pt x="f8" y="f9"/>
                  </a:moveTo>
                  <a:lnTo>
                    <a:pt x="f8" y="f9"/>
                  </a:lnTo>
                  <a:cubicBezTo>
                    <a:pt x="f10" y="f11"/>
                    <a:pt x="f12" y="f13"/>
                    <a:pt x="f14" y="f15"/>
                  </a:cubicBezTo>
                  <a:cubicBezTo>
                    <a:pt x="f16" y="f17"/>
                    <a:pt x="f18" y="f19"/>
                    <a:pt x="f20" y="f21"/>
                  </a:cubicBezTo>
                  <a:cubicBezTo>
                    <a:pt x="f22" y="f23"/>
                    <a:pt x="f24" y="f25"/>
                    <a:pt x="f26" y="f27"/>
                  </a:cubicBezTo>
                  <a:cubicBezTo>
                    <a:pt x="f26" y="f27"/>
                    <a:pt x="f28" y="f29"/>
                    <a:pt x="f30" y="f31"/>
                  </a:cubicBezTo>
                  <a:cubicBezTo>
                    <a:pt x="f32" y="f33"/>
                    <a:pt x="f34" y="f33"/>
                    <a:pt x="f35" y="f31"/>
                  </a:cubicBezTo>
                  <a:lnTo>
                    <a:pt x="f5" y="f31"/>
                  </a:lnTo>
                  <a:lnTo>
                    <a:pt x="f36" y="f31"/>
                  </a:lnTo>
                  <a:lnTo>
                    <a:pt x="f3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1141">
              <a:extLst>
                <a:ext uri="{FF2B5EF4-FFF2-40B4-BE49-F238E27FC236}">
                  <a16:creationId xmlns:a16="http://schemas.microsoft.com/office/drawing/2014/main" id="{1C309981-2D4A-FFFE-8061-5D64EF131189}"/>
                </a:ext>
              </a:extLst>
            </p:cNvPr>
            <p:cNvSpPr/>
            <p:nvPr/>
          </p:nvSpPr>
          <p:spPr>
            <a:xfrm>
              <a:off x="4594814" y="5982590"/>
              <a:ext cx="15745" cy="15270"/>
            </a:xfrm>
            <a:custGeom>
              <a:avLst/>
              <a:gdLst>
                <a:gd name="f0" fmla="val 10800000"/>
                <a:gd name="f1" fmla="val 5400000"/>
                <a:gd name="f2" fmla="val 180"/>
                <a:gd name="f3" fmla="val w"/>
                <a:gd name="f4" fmla="val h"/>
                <a:gd name="f5" fmla="val 0"/>
                <a:gd name="f6" fmla="val 16613"/>
                <a:gd name="f7" fmla="val 15271"/>
                <a:gd name="f8" fmla="val 4556"/>
                <a:gd name="f9" fmla="val 8841"/>
                <a:gd name="f10" fmla="val 9779"/>
                <a:gd name="f11" fmla="val 10850"/>
                <a:gd name="f12" fmla="val 4274"/>
                <a:gd name="f13" fmla="val 11318"/>
                <a:gd name="f14" fmla="val 3966"/>
                <a:gd name="f15" fmla="val 11767"/>
                <a:gd name="f16" fmla="val 3618"/>
                <a:gd name="f17" fmla="val 12190"/>
                <a:gd name="f18" fmla="val 12994"/>
                <a:gd name="f19" fmla="val 3175"/>
                <a:gd name="f20" fmla="val 13384"/>
                <a:gd name="f21" fmla="val 2680"/>
                <a:gd name="f22" fmla="val 13700"/>
                <a:gd name="f23" fmla="val 2144"/>
                <a:gd name="f24" fmla="val 13932"/>
                <a:gd name="f25" fmla="val 1340"/>
                <a:gd name="f26" fmla="val 898"/>
                <a:gd name="f27" fmla="val 13990"/>
                <a:gd name="f28" fmla="val 442"/>
                <a:gd name="f29" fmla="val 7235"/>
                <a:gd name="f30" fmla="val 9109"/>
                <a:gd name="f31" fmla="val 5039"/>
                <a:gd name="f32" fmla="val 10531"/>
                <a:gd name="f33" fmla="val 1741"/>
                <a:gd name="f34" fmla="val 14604"/>
                <a:gd name="f35" fmla="val 15274"/>
                <a:gd name="f36" fmla="val 1621"/>
                <a:gd name="f37" fmla="val 15943"/>
                <a:gd name="f38" fmla="val 6029"/>
                <a:gd name="f39" fmla="val 6162"/>
                <a:gd name="f40" fmla="val 8707"/>
                <a:gd name="f41" fmla="+- 0 0 -90"/>
                <a:gd name="f42" fmla="*/ f3 1 16613"/>
                <a:gd name="f43" fmla="*/ f4 1 15271"/>
                <a:gd name="f44" fmla="val f5"/>
                <a:gd name="f45" fmla="val f6"/>
                <a:gd name="f46" fmla="val f7"/>
                <a:gd name="f47" fmla="*/ f41 f0 1"/>
                <a:gd name="f48" fmla="+- f46 0 f44"/>
                <a:gd name="f49" fmla="+- f45 0 f44"/>
                <a:gd name="f50" fmla="*/ f47 1 f2"/>
                <a:gd name="f51" fmla="*/ f49 1 16613"/>
                <a:gd name="f52" fmla="*/ f48 1 15271"/>
                <a:gd name="f53" fmla="*/ 4556 f49 1"/>
                <a:gd name="f54" fmla="*/ 8841 f48 1"/>
                <a:gd name="f55" fmla="*/ 9779 f48 1"/>
                <a:gd name="f56" fmla="*/ 10850 f48 1"/>
                <a:gd name="f57" fmla="*/ 3618 f49 1"/>
                <a:gd name="f58" fmla="*/ 12190 f48 1"/>
                <a:gd name="f59" fmla="*/ 12994 f48 1"/>
                <a:gd name="f60" fmla="*/ 2144 f49 1"/>
                <a:gd name="f61" fmla="*/ 13932 f48 1"/>
                <a:gd name="f62" fmla="*/ 1340 f49 1"/>
                <a:gd name="f63" fmla="*/ 0 f49 1"/>
                <a:gd name="f64" fmla="*/ 7235 f49 1"/>
                <a:gd name="f65" fmla="*/ 15271 f48 1"/>
                <a:gd name="f66" fmla="*/ 9109 f48 1"/>
                <a:gd name="f67" fmla="*/ 14604 f49 1"/>
                <a:gd name="f68" fmla="*/ 1741 f48 1"/>
                <a:gd name="f69" fmla="*/ 16613 f49 1"/>
                <a:gd name="f70" fmla="*/ 15943 f49 1"/>
                <a:gd name="f71" fmla="*/ 6029 f49 1"/>
                <a:gd name="f72" fmla="*/ 0 f48 1"/>
                <a:gd name="f73" fmla="*/ 6162 f48 1"/>
                <a:gd name="f74" fmla="+- f50 0 f1"/>
                <a:gd name="f75" fmla="*/ f53 1 16613"/>
                <a:gd name="f76" fmla="*/ f54 1 15271"/>
                <a:gd name="f77" fmla="*/ f55 1 15271"/>
                <a:gd name="f78" fmla="*/ f56 1 15271"/>
                <a:gd name="f79" fmla="*/ f57 1 16613"/>
                <a:gd name="f80" fmla="*/ f58 1 15271"/>
                <a:gd name="f81" fmla="*/ f59 1 15271"/>
                <a:gd name="f82" fmla="*/ f60 1 16613"/>
                <a:gd name="f83" fmla="*/ f61 1 15271"/>
                <a:gd name="f84" fmla="*/ f62 1 16613"/>
                <a:gd name="f85" fmla="*/ f63 1 16613"/>
                <a:gd name="f86" fmla="*/ f64 1 16613"/>
                <a:gd name="f87" fmla="*/ f65 1 15271"/>
                <a:gd name="f88" fmla="*/ f66 1 15271"/>
                <a:gd name="f89" fmla="*/ f67 1 16613"/>
                <a:gd name="f90" fmla="*/ f68 1 15271"/>
                <a:gd name="f91" fmla="*/ f69 1 16613"/>
                <a:gd name="f92" fmla="*/ f70 1 16613"/>
                <a:gd name="f93" fmla="*/ f71 1 16613"/>
                <a:gd name="f94" fmla="*/ f72 1 15271"/>
                <a:gd name="f95" fmla="*/ f73 1 15271"/>
                <a:gd name="f96" fmla="*/ f44 1 f51"/>
                <a:gd name="f97" fmla="*/ f45 1 f51"/>
                <a:gd name="f98" fmla="*/ f44 1 f52"/>
                <a:gd name="f99" fmla="*/ f46 1 f52"/>
                <a:gd name="f100" fmla="*/ f75 1 f51"/>
                <a:gd name="f101" fmla="*/ f76 1 f52"/>
                <a:gd name="f102" fmla="*/ f77 1 f52"/>
                <a:gd name="f103" fmla="*/ f78 1 f52"/>
                <a:gd name="f104" fmla="*/ f79 1 f51"/>
                <a:gd name="f105" fmla="*/ f80 1 f52"/>
                <a:gd name="f106" fmla="*/ f81 1 f52"/>
                <a:gd name="f107" fmla="*/ f82 1 f51"/>
                <a:gd name="f108" fmla="*/ f83 1 f52"/>
                <a:gd name="f109" fmla="*/ f84 1 f51"/>
                <a:gd name="f110" fmla="*/ f85 1 f51"/>
                <a:gd name="f111" fmla="*/ f86 1 f51"/>
                <a:gd name="f112" fmla="*/ f87 1 f52"/>
                <a:gd name="f113" fmla="*/ f88 1 f52"/>
                <a:gd name="f114" fmla="*/ f89 1 f51"/>
                <a:gd name="f115" fmla="*/ f90 1 f52"/>
                <a:gd name="f116" fmla="*/ f91 1 f51"/>
                <a:gd name="f117" fmla="*/ f92 1 f51"/>
                <a:gd name="f118" fmla="*/ f93 1 f51"/>
                <a:gd name="f119" fmla="*/ f94 1 f52"/>
                <a:gd name="f120" fmla="*/ f95 1 f52"/>
                <a:gd name="f121" fmla="*/ f96 f42 1"/>
                <a:gd name="f122" fmla="*/ f97 f42 1"/>
                <a:gd name="f123" fmla="*/ f99 f43 1"/>
                <a:gd name="f124" fmla="*/ f98 f43 1"/>
                <a:gd name="f125" fmla="*/ f100 f42 1"/>
                <a:gd name="f126" fmla="*/ f101 f43 1"/>
                <a:gd name="f127" fmla="*/ f102 f43 1"/>
                <a:gd name="f128" fmla="*/ f103 f43 1"/>
                <a:gd name="f129" fmla="*/ f104 f42 1"/>
                <a:gd name="f130" fmla="*/ f105 f43 1"/>
                <a:gd name="f131" fmla="*/ f106 f43 1"/>
                <a:gd name="f132" fmla="*/ f107 f42 1"/>
                <a:gd name="f133" fmla="*/ f108 f43 1"/>
                <a:gd name="f134" fmla="*/ f109 f42 1"/>
                <a:gd name="f135" fmla="*/ f110 f42 1"/>
                <a:gd name="f136" fmla="*/ f111 f42 1"/>
                <a:gd name="f137" fmla="*/ f112 f43 1"/>
                <a:gd name="f138" fmla="*/ f113 f43 1"/>
                <a:gd name="f139" fmla="*/ f114 f42 1"/>
                <a:gd name="f140" fmla="*/ f115 f43 1"/>
                <a:gd name="f141" fmla="*/ f116 f42 1"/>
                <a:gd name="f142" fmla="*/ f117 f42 1"/>
                <a:gd name="f143" fmla="*/ f118 f42 1"/>
                <a:gd name="f144" fmla="*/ f119 f43 1"/>
                <a:gd name="f145" fmla="*/ f120 f43 1"/>
              </a:gdLst>
              <a:ahLst/>
              <a:cxnLst>
                <a:cxn ang="3cd4">
                  <a:pos x="hc" y="t"/>
                </a:cxn>
                <a:cxn ang="0">
                  <a:pos x="r" y="vc"/>
                </a:cxn>
                <a:cxn ang="cd4">
                  <a:pos x="hc" y="b"/>
                </a:cxn>
                <a:cxn ang="cd2">
                  <a:pos x="l" y="vc"/>
                </a:cxn>
                <a:cxn ang="f74">
                  <a:pos x="f125" y="f126"/>
                </a:cxn>
                <a:cxn ang="f74">
                  <a:pos x="f125" y="f126"/>
                </a:cxn>
                <a:cxn ang="f74">
                  <a:pos x="f125" y="f127"/>
                </a:cxn>
                <a:cxn ang="f74">
                  <a:pos x="f125" y="f128"/>
                </a:cxn>
                <a:cxn ang="f74">
                  <a:pos x="f129" y="f130"/>
                </a:cxn>
                <a:cxn ang="f74">
                  <a:pos x="f129" y="f131"/>
                </a:cxn>
                <a:cxn ang="f74">
                  <a:pos x="f132" y="f133"/>
                </a:cxn>
                <a:cxn ang="f74">
                  <a:pos x="f134" y="f133"/>
                </a:cxn>
                <a:cxn ang="f74">
                  <a:pos x="f135" y="f133"/>
                </a:cxn>
                <a:cxn ang="f74">
                  <a:pos x="f135" y="f133"/>
                </a:cxn>
                <a:cxn ang="f74">
                  <a:pos x="f136" y="f137"/>
                </a:cxn>
                <a:cxn ang="f74">
                  <a:pos x="f136" y="f138"/>
                </a:cxn>
                <a:cxn ang="f74">
                  <a:pos x="f139" y="f140"/>
                </a:cxn>
                <a:cxn ang="f74">
                  <a:pos x="f141" y="f140"/>
                </a:cxn>
                <a:cxn ang="f74">
                  <a:pos x="f142" y="f140"/>
                </a:cxn>
                <a:cxn ang="f74">
                  <a:pos x="f143" y="f144"/>
                </a:cxn>
                <a:cxn ang="f74">
                  <a:pos x="f143" y="f145"/>
                </a:cxn>
                <a:cxn ang="f74">
                  <a:pos x="f125" y="f126"/>
                </a:cxn>
              </a:cxnLst>
              <a:rect l="f121" t="f124" r="f122" b="f123"/>
              <a:pathLst>
                <a:path w="16613" h="15271">
                  <a:moveTo>
                    <a:pt x="f8" y="f9"/>
                  </a:moveTo>
                  <a:lnTo>
                    <a:pt x="f8" y="f9"/>
                  </a:lnTo>
                  <a:cubicBezTo>
                    <a:pt x="f8" y="f9"/>
                    <a:pt x="f8" y="f9"/>
                    <a:pt x="f8" y="f10"/>
                  </a:cubicBezTo>
                  <a:lnTo>
                    <a:pt x="f8" y="f11"/>
                  </a:lnTo>
                  <a:cubicBezTo>
                    <a:pt x="f12" y="f13"/>
                    <a:pt x="f14" y="f15"/>
                    <a:pt x="f16" y="f17"/>
                  </a:cubicBezTo>
                  <a:lnTo>
                    <a:pt x="f16" y="f18"/>
                  </a:lnTo>
                  <a:cubicBezTo>
                    <a:pt x="f19" y="f20"/>
                    <a:pt x="f21" y="f22"/>
                    <a:pt x="f23" y="f24"/>
                  </a:cubicBezTo>
                  <a:lnTo>
                    <a:pt x="f25" y="f24"/>
                  </a:lnTo>
                  <a:cubicBezTo>
                    <a:pt x="f26" y="f27"/>
                    <a:pt x="f28" y="f27"/>
                    <a:pt x="f5" y="f24"/>
                  </a:cubicBezTo>
                  <a:lnTo>
                    <a:pt x="f5" y="f24"/>
                  </a:lnTo>
                  <a:lnTo>
                    <a:pt x="f29" y="f7"/>
                  </a:lnTo>
                  <a:lnTo>
                    <a:pt x="f29" y="f30"/>
                  </a:lnTo>
                  <a:cubicBezTo>
                    <a:pt x="f29" y="f31"/>
                    <a:pt x="f32" y="f33"/>
                    <a:pt x="f34" y="f33"/>
                  </a:cubicBezTo>
                  <a:cubicBezTo>
                    <a:pt x="f35" y="f36"/>
                    <a:pt x="f37" y="f36"/>
                    <a:pt x="f6" y="f33"/>
                  </a:cubicBezTo>
                  <a:lnTo>
                    <a:pt x="f37" y="f33"/>
                  </a:lnTo>
                  <a:lnTo>
                    <a:pt x="f38" y="f5"/>
                  </a:lnTo>
                  <a:lnTo>
                    <a:pt x="f38" y="f39"/>
                  </a:lnTo>
                  <a:cubicBezTo>
                    <a:pt x="f38" y="f39"/>
                    <a:pt x="f8"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1142">
              <a:extLst>
                <a:ext uri="{FF2B5EF4-FFF2-40B4-BE49-F238E27FC236}">
                  <a16:creationId xmlns:a16="http://schemas.microsoft.com/office/drawing/2014/main" id="{9B5FA915-2266-E6A9-4994-D9036342CDDA}"/>
                </a:ext>
              </a:extLst>
            </p:cNvPr>
            <p:cNvSpPr/>
            <p:nvPr/>
          </p:nvSpPr>
          <p:spPr>
            <a:xfrm>
              <a:off x="4614373" y="6571463"/>
              <a:ext cx="17401" cy="804"/>
            </a:xfrm>
            <a:custGeom>
              <a:avLst/>
              <a:gdLst>
                <a:gd name="f0" fmla="val 10800000"/>
                <a:gd name="f1" fmla="val 5400000"/>
                <a:gd name="f2" fmla="val 180"/>
                <a:gd name="f3" fmla="val w"/>
                <a:gd name="f4" fmla="val h"/>
                <a:gd name="f5" fmla="val 0"/>
                <a:gd name="f6" fmla="val 18354"/>
                <a:gd name="f7" fmla="val 803"/>
                <a:gd name="f8" fmla="val 17015"/>
                <a:gd name="f9" fmla="val 18355"/>
                <a:gd name="f10" fmla="val 17283"/>
                <a:gd name="f11" fmla="val 804"/>
                <a:gd name="f12" fmla="+- 0 0 -90"/>
                <a:gd name="f13" fmla="*/ f3 1 18354"/>
                <a:gd name="f14" fmla="*/ f4 1 803"/>
                <a:gd name="f15" fmla="val f5"/>
                <a:gd name="f16" fmla="val f6"/>
                <a:gd name="f17" fmla="val f7"/>
                <a:gd name="f18" fmla="*/ f12 f0 1"/>
                <a:gd name="f19" fmla="+- f17 0 f15"/>
                <a:gd name="f20" fmla="+- f16 0 f15"/>
                <a:gd name="f21" fmla="*/ f18 1 f2"/>
                <a:gd name="f22" fmla="*/ f20 1 18354"/>
                <a:gd name="f23" fmla="*/ f19 1 803"/>
                <a:gd name="f24" fmla="*/ 17015 f20 1"/>
                <a:gd name="f25" fmla="*/ 0 f19 1"/>
                <a:gd name="f26" fmla="*/ 18355 f20 1"/>
                <a:gd name="f27" fmla="*/ 17283 f20 1"/>
                <a:gd name="f28" fmla="*/ 0 f20 1"/>
                <a:gd name="f29" fmla="*/ 804 f19 1"/>
                <a:gd name="f30" fmla="+- f21 0 f1"/>
                <a:gd name="f31" fmla="*/ f24 1 18354"/>
                <a:gd name="f32" fmla="*/ f25 1 803"/>
                <a:gd name="f33" fmla="*/ f26 1 18354"/>
                <a:gd name="f34" fmla="*/ f27 1 18354"/>
                <a:gd name="f35" fmla="*/ f28 1 18354"/>
                <a:gd name="f36" fmla="*/ f29 1 803"/>
                <a:gd name="f37" fmla="*/ f15 1 f22"/>
                <a:gd name="f38" fmla="*/ f16 1 f22"/>
                <a:gd name="f39" fmla="*/ f15 1 f23"/>
                <a:gd name="f40" fmla="*/ f17 1 f23"/>
                <a:gd name="f41" fmla="*/ f31 1 f22"/>
                <a:gd name="f42" fmla="*/ f32 1 f23"/>
                <a:gd name="f43" fmla="*/ f33 1 f22"/>
                <a:gd name="f44" fmla="*/ f34 1 f22"/>
                <a:gd name="f45" fmla="*/ f35 1 f22"/>
                <a:gd name="f46" fmla="*/ f36 1 f23"/>
                <a:gd name="f47" fmla="*/ f37 f13 1"/>
                <a:gd name="f48" fmla="*/ f38 f13 1"/>
                <a:gd name="f49" fmla="*/ f40 f14 1"/>
                <a:gd name="f50" fmla="*/ f39 f14 1"/>
                <a:gd name="f51" fmla="*/ f41 f13 1"/>
                <a:gd name="f52" fmla="*/ f42 f14 1"/>
                <a:gd name="f53" fmla="*/ f43 f13 1"/>
                <a:gd name="f54" fmla="*/ f44 f13 1"/>
                <a:gd name="f55" fmla="*/ f45 f13 1"/>
                <a:gd name="f56" fmla="*/ f46 f14 1"/>
              </a:gdLst>
              <a:ahLst/>
              <a:cxnLst>
                <a:cxn ang="3cd4">
                  <a:pos x="hc" y="t"/>
                </a:cxn>
                <a:cxn ang="0">
                  <a:pos x="r" y="vc"/>
                </a:cxn>
                <a:cxn ang="cd4">
                  <a:pos x="hc" y="b"/>
                </a:cxn>
                <a:cxn ang="cd2">
                  <a:pos x="l" y="vc"/>
                </a:cxn>
                <a:cxn ang="f30">
                  <a:pos x="f51" y="f52"/>
                </a:cxn>
                <a:cxn ang="f30">
                  <a:pos x="f53" y="f52"/>
                </a:cxn>
                <a:cxn ang="f30">
                  <a:pos x="f54" y="f52"/>
                </a:cxn>
                <a:cxn ang="f30">
                  <a:pos x="f55" y="f52"/>
                </a:cxn>
                <a:cxn ang="f30">
                  <a:pos x="f55" y="f56"/>
                </a:cxn>
              </a:cxnLst>
              <a:rect l="f47" t="f50" r="f48" b="f49"/>
              <a:pathLst>
                <a:path w="18354" h="803">
                  <a:moveTo>
                    <a:pt x="f8" y="f5"/>
                  </a:moveTo>
                  <a:lnTo>
                    <a:pt x="f9" y="f5"/>
                  </a:lnTo>
                  <a:lnTo>
                    <a:pt x="f10"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1143">
              <a:extLst>
                <a:ext uri="{FF2B5EF4-FFF2-40B4-BE49-F238E27FC236}">
                  <a16:creationId xmlns:a16="http://schemas.microsoft.com/office/drawing/2014/main" id="{392C7487-3DDE-52B0-5E1A-5C566111F4A3}"/>
                </a:ext>
              </a:extLst>
            </p:cNvPr>
            <p:cNvSpPr/>
            <p:nvPr/>
          </p:nvSpPr>
          <p:spPr>
            <a:xfrm>
              <a:off x="4594686" y="6579501"/>
              <a:ext cx="5971" cy="2276"/>
            </a:xfrm>
            <a:custGeom>
              <a:avLst/>
              <a:gdLst>
                <a:gd name="f0" fmla="val 10800000"/>
                <a:gd name="f1" fmla="val 5400000"/>
                <a:gd name="f2" fmla="val 180"/>
                <a:gd name="f3" fmla="val w"/>
                <a:gd name="f4" fmla="val h"/>
                <a:gd name="f5" fmla="val 0"/>
                <a:gd name="f6" fmla="val 6296"/>
                <a:gd name="f7" fmla="val 2277"/>
                <a:gd name="f8" fmla="val 6297"/>
                <a:gd name="f9" fmla="val 1474"/>
                <a:gd name="f10" fmla="val 938"/>
                <a:gd name="f11" fmla="val 134"/>
                <a:gd name="f12" fmla="val 1206"/>
                <a:gd name="f13" fmla="val 1567"/>
                <a:gd name="f14" fmla="val 94"/>
                <a:gd name="f15" fmla="val 1929"/>
                <a:gd name="f16" fmla="+- 0 0 -90"/>
                <a:gd name="f17" fmla="*/ f3 1 6296"/>
                <a:gd name="f18" fmla="*/ f4 1 2277"/>
                <a:gd name="f19" fmla="val f5"/>
                <a:gd name="f20" fmla="val f6"/>
                <a:gd name="f21" fmla="val f7"/>
                <a:gd name="f22" fmla="*/ f16 f0 1"/>
                <a:gd name="f23" fmla="+- f21 0 f19"/>
                <a:gd name="f24" fmla="+- f20 0 f19"/>
                <a:gd name="f25" fmla="*/ f22 1 f2"/>
                <a:gd name="f26" fmla="*/ f24 1 6296"/>
                <a:gd name="f27" fmla="*/ f23 1 2277"/>
                <a:gd name="f28" fmla="*/ 0 f24 1"/>
                <a:gd name="f29" fmla="*/ 2277 f23 1"/>
                <a:gd name="f30" fmla="*/ 6297 f24 1"/>
                <a:gd name="f31" fmla="*/ 938 f23 1"/>
                <a:gd name="f32" fmla="*/ 0 f23 1"/>
                <a:gd name="f33" fmla="*/ 134 f24 1"/>
                <a:gd name="f34" fmla="*/ 1206 f23 1"/>
                <a:gd name="f35" fmla="+- f25 0 f1"/>
                <a:gd name="f36" fmla="*/ f28 1 6296"/>
                <a:gd name="f37" fmla="*/ f29 1 2277"/>
                <a:gd name="f38" fmla="*/ f30 1 6296"/>
                <a:gd name="f39" fmla="*/ f31 1 2277"/>
                <a:gd name="f40" fmla="*/ f32 1 2277"/>
                <a:gd name="f41" fmla="*/ f33 1 6296"/>
                <a:gd name="f42" fmla="*/ f34 1 2277"/>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59"/>
                </a:cxn>
                <a:cxn ang="f35">
                  <a:pos x="f60" y="f61"/>
                </a:cxn>
                <a:cxn ang="f35">
                  <a:pos x="f60" y="f61"/>
                </a:cxn>
                <a:cxn ang="f35">
                  <a:pos x="f60" y="f62"/>
                </a:cxn>
                <a:cxn ang="f35">
                  <a:pos x="f63" y="f62"/>
                </a:cxn>
                <a:cxn ang="f35">
                  <a:pos x="f63" y="f64"/>
                </a:cxn>
                <a:cxn ang="f35">
                  <a:pos x="f58" y="f59"/>
                </a:cxn>
              </a:cxnLst>
              <a:rect l="f54" t="f57" r="f55" b="f56"/>
              <a:pathLst>
                <a:path w="6296" h="2277">
                  <a:moveTo>
                    <a:pt x="f5" y="f7"/>
                  </a:moveTo>
                  <a:lnTo>
                    <a:pt x="f8" y="f7"/>
                  </a:lnTo>
                  <a:cubicBezTo>
                    <a:pt x="f8" y="f7"/>
                    <a:pt x="f8" y="f9"/>
                    <a:pt x="f8" y="f10"/>
                  </a:cubicBezTo>
                  <a:lnTo>
                    <a:pt x="f8" y="f10"/>
                  </a:lnTo>
                  <a:lnTo>
                    <a:pt x="f8" y="f5"/>
                  </a:lnTo>
                  <a:lnTo>
                    <a:pt x="f11" y="f5"/>
                  </a:lnTo>
                  <a:lnTo>
                    <a:pt x="f11" y="f12"/>
                  </a:lnTo>
                  <a:cubicBezTo>
                    <a:pt x="f11" y="f13"/>
                    <a:pt x="f14" y="f1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1144">
              <a:extLst>
                <a:ext uri="{FF2B5EF4-FFF2-40B4-BE49-F238E27FC236}">
                  <a16:creationId xmlns:a16="http://schemas.microsoft.com/office/drawing/2014/main" id="{2027A201-A830-0892-0CB4-7E4739ADC93F}"/>
                </a:ext>
              </a:extLst>
            </p:cNvPr>
            <p:cNvSpPr/>
            <p:nvPr/>
          </p:nvSpPr>
          <p:spPr>
            <a:xfrm>
              <a:off x="4591001" y="5997997"/>
              <a:ext cx="2542" cy="578559"/>
            </a:xfrm>
            <a:custGeom>
              <a:avLst/>
              <a:gdLst>
                <a:gd name="f0" fmla="val 10800000"/>
                <a:gd name="f1" fmla="val 5400000"/>
                <a:gd name="f2" fmla="val 180"/>
                <a:gd name="f3" fmla="val w"/>
                <a:gd name="f4" fmla="val h"/>
                <a:gd name="f5" fmla="val 0"/>
                <a:gd name="f6" fmla="val 2679"/>
                <a:gd name="f7" fmla="val 578558"/>
                <a:gd name="f8" fmla="val 576282"/>
                <a:gd name="f9" fmla="val 1059"/>
                <a:gd name="f10" fmla="val 576817"/>
                <a:gd name="f11" fmla="val 1983"/>
                <a:gd name="f12" fmla="val 577594"/>
                <a:gd name="f13" fmla="val 2680"/>
                <a:gd name="f14" fmla="val 578559"/>
                <a:gd name="f15" fmla="val 1340"/>
                <a:gd name="f16" fmla="+- 0 0 -90"/>
                <a:gd name="f17" fmla="*/ f3 1 2679"/>
                <a:gd name="f18" fmla="*/ f4 1 578558"/>
                <a:gd name="f19" fmla="val f5"/>
                <a:gd name="f20" fmla="val f6"/>
                <a:gd name="f21" fmla="val f7"/>
                <a:gd name="f22" fmla="*/ f16 f0 1"/>
                <a:gd name="f23" fmla="+- f21 0 f19"/>
                <a:gd name="f24" fmla="+- f20 0 f19"/>
                <a:gd name="f25" fmla="*/ f22 1 f2"/>
                <a:gd name="f26" fmla="*/ f24 1 2679"/>
                <a:gd name="f27" fmla="*/ f23 1 578558"/>
                <a:gd name="f28" fmla="*/ 0 f24 1"/>
                <a:gd name="f29" fmla="*/ 576282 f23 1"/>
                <a:gd name="f30" fmla="*/ 2680 f24 1"/>
                <a:gd name="f31" fmla="*/ 578559 f23 1"/>
                <a:gd name="f32" fmla="*/ 0 f23 1"/>
                <a:gd name="f33" fmla="*/ 1340 f24 1"/>
                <a:gd name="f34" fmla="+- f25 0 f1"/>
                <a:gd name="f35" fmla="*/ f28 1 2679"/>
                <a:gd name="f36" fmla="*/ f29 1 578558"/>
                <a:gd name="f37" fmla="*/ f30 1 2679"/>
                <a:gd name="f38" fmla="*/ f31 1 578558"/>
                <a:gd name="f39" fmla="*/ f32 1 578558"/>
                <a:gd name="f40" fmla="*/ f33 1 2679"/>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8"/>
                </a:cxn>
                <a:cxn ang="f34">
                  <a:pos x="f57" y="f59"/>
                </a:cxn>
                <a:cxn ang="f34">
                  <a:pos x="f60" y="f59"/>
                </a:cxn>
                <a:cxn ang="f34">
                  <a:pos x="f55" y="f59"/>
                </a:cxn>
              </a:cxnLst>
              <a:rect l="f51" t="f54" r="f52" b="f53"/>
              <a:pathLst>
                <a:path w="2679" h="578558">
                  <a:moveTo>
                    <a:pt x="f5" y="f8"/>
                  </a:moveTo>
                  <a:cubicBezTo>
                    <a:pt x="f9" y="f10"/>
                    <a:pt x="f11" y="f12"/>
                    <a:pt x="f13" y="f14"/>
                  </a:cubicBezTo>
                  <a:lnTo>
                    <a:pt x="f13" y="f5"/>
                  </a:lnTo>
                  <a:lnTo>
                    <a:pt x="f1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1145">
              <a:extLst>
                <a:ext uri="{FF2B5EF4-FFF2-40B4-BE49-F238E27FC236}">
                  <a16:creationId xmlns:a16="http://schemas.microsoft.com/office/drawing/2014/main" id="{82E797F6-4E92-6CD4-58E9-376650626718}"/>
                </a:ext>
              </a:extLst>
            </p:cNvPr>
            <p:cNvSpPr/>
            <p:nvPr/>
          </p:nvSpPr>
          <p:spPr>
            <a:xfrm>
              <a:off x="4358085" y="5983934"/>
              <a:ext cx="198625" cy="2679"/>
            </a:xfrm>
            <a:custGeom>
              <a:avLst/>
              <a:gdLst>
                <a:gd name="f0" fmla="val 10800000"/>
                <a:gd name="f1" fmla="val 5400000"/>
                <a:gd name="f2" fmla="val 180"/>
                <a:gd name="f3" fmla="val w"/>
                <a:gd name="f4" fmla="val h"/>
                <a:gd name="f5" fmla="val 0"/>
                <a:gd name="f6" fmla="val 209540"/>
                <a:gd name="f7" fmla="val 2679"/>
                <a:gd name="f8" fmla="val 209541"/>
                <a:gd name="f9" fmla="val 1340"/>
                <a:gd name="f10" fmla="val 209487"/>
                <a:gd name="f11" fmla="val 895"/>
                <a:gd name="f12" fmla="val 445"/>
                <a:gd name="f13" fmla="val 80"/>
                <a:gd name="f14" fmla="val 1783"/>
                <a:gd name="f15" fmla="val 2236"/>
                <a:gd name="f16" fmla="+- 0 0 -90"/>
                <a:gd name="f17" fmla="*/ f3 1 209540"/>
                <a:gd name="f18" fmla="*/ f4 1 2679"/>
                <a:gd name="f19" fmla="val f5"/>
                <a:gd name="f20" fmla="val f6"/>
                <a:gd name="f21" fmla="val f7"/>
                <a:gd name="f22" fmla="*/ f16 f0 1"/>
                <a:gd name="f23" fmla="+- f21 0 f19"/>
                <a:gd name="f24" fmla="+- f20 0 f19"/>
                <a:gd name="f25" fmla="*/ f22 1 f2"/>
                <a:gd name="f26" fmla="*/ f24 1 209540"/>
                <a:gd name="f27" fmla="*/ f23 1 2679"/>
                <a:gd name="f28" fmla="*/ 209541 f24 1"/>
                <a:gd name="f29" fmla="*/ 1340 f23 1"/>
                <a:gd name="f30" fmla="*/ 0 f23 1"/>
                <a:gd name="f31" fmla="*/ 0 f24 1"/>
                <a:gd name="f32" fmla="*/ 2679 f23 1"/>
                <a:gd name="f33" fmla="+- f25 0 f1"/>
                <a:gd name="f34" fmla="*/ f28 1 209540"/>
                <a:gd name="f35" fmla="*/ f29 1 2679"/>
                <a:gd name="f36" fmla="*/ f30 1 2679"/>
                <a:gd name="f37" fmla="*/ f31 1 209540"/>
                <a:gd name="f38" fmla="*/ f32 1 2679"/>
                <a:gd name="f39" fmla="*/ f19 1 f26"/>
                <a:gd name="f40" fmla="*/ f20 1 f26"/>
                <a:gd name="f41" fmla="*/ f19 1 f27"/>
                <a:gd name="f42" fmla="*/ f21 1 f27"/>
                <a:gd name="f43" fmla="*/ f34 1 f26"/>
                <a:gd name="f44" fmla="*/ f35 1 f27"/>
                <a:gd name="f45" fmla="*/ f36 1 f27"/>
                <a:gd name="f46" fmla="*/ f37 1 f26"/>
                <a:gd name="f47" fmla="*/ f38 1 f27"/>
                <a:gd name="f48" fmla="*/ f39 f17 1"/>
                <a:gd name="f49" fmla="*/ f40 f17 1"/>
                <a:gd name="f50" fmla="*/ f42 f18 1"/>
                <a:gd name="f51" fmla="*/ f41 f18 1"/>
                <a:gd name="f52" fmla="*/ f43 f17 1"/>
                <a:gd name="f53" fmla="*/ f44 f18 1"/>
                <a:gd name="f54" fmla="*/ f45 f18 1"/>
                <a:gd name="f55" fmla="*/ f46 f17 1"/>
                <a:gd name="f56" fmla="*/ f47 f18 1"/>
              </a:gdLst>
              <a:ahLst/>
              <a:cxnLst>
                <a:cxn ang="3cd4">
                  <a:pos x="hc" y="t"/>
                </a:cxn>
                <a:cxn ang="0">
                  <a:pos x="r" y="vc"/>
                </a:cxn>
                <a:cxn ang="cd4">
                  <a:pos x="hc" y="b"/>
                </a:cxn>
                <a:cxn ang="cd2">
                  <a:pos x="l" y="vc"/>
                </a:cxn>
                <a:cxn ang="f33">
                  <a:pos x="f52" y="f53"/>
                </a:cxn>
                <a:cxn ang="f33">
                  <a:pos x="f52" y="f54"/>
                </a:cxn>
                <a:cxn ang="f33">
                  <a:pos x="f55" y="f54"/>
                </a:cxn>
                <a:cxn ang="f33">
                  <a:pos x="f55" y="f53"/>
                </a:cxn>
                <a:cxn ang="f33">
                  <a:pos x="f55" y="f56"/>
                </a:cxn>
                <a:cxn ang="f33">
                  <a:pos x="f52" y="f56"/>
                </a:cxn>
              </a:cxnLst>
              <a:rect l="f48" t="f51" r="f49" b="f50"/>
              <a:pathLst>
                <a:path w="209540" h="2679">
                  <a:moveTo>
                    <a:pt x="f8" y="f9"/>
                  </a:moveTo>
                  <a:cubicBezTo>
                    <a:pt x="f10" y="f11"/>
                    <a:pt x="f10" y="f12"/>
                    <a:pt x="f8" y="f5"/>
                  </a:cubicBezTo>
                  <a:lnTo>
                    <a:pt x="f5" y="f5"/>
                  </a:lnTo>
                  <a:lnTo>
                    <a:pt x="f5" y="f9"/>
                  </a:lnTo>
                  <a:cubicBezTo>
                    <a:pt x="f13" y="f14"/>
                    <a:pt x="f13" y="f15"/>
                    <a:pt x="f5" y="f7"/>
                  </a:cubicBez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1146">
              <a:extLst>
                <a:ext uri="{FF2B5EF4-FFF2-40B4-BE49-F238E27FC236}">
                  <a16:creationId xmlns:a16="http://schemas.microsoft.com/office/drawing/2014/main" id="{52193E8D-5E9D-039F-2833-9887E5276E55}"/>
                </a:ext>
              </a:extLst>
            </p:cNvPr>
            <p:cNvSpPr/>
            <p:nvPr/>
          </p:nvSpPr>
          <p:spPr>
            <a:xfrm>
              <a:off x="4592272" y="5997997"/>
              <a:ext cx="2542" cy="146"/>
            </a:xfrm>
            <a:custGeom>
              <a:avLst/>
              <a:gdLst>
                <a:gd name="f0" fmla="val 10800000"/>
                <a:gd name="f1" fmla="val 5400000"/>
                <a:gd name="f2" fmla="val 180"/>
                <a:gd name="f3" fmla="val w"/>
                <a:gd name="f4" fmla="val h"/>
                <a:gd name="f5" fmla="val 0"/>
                <a:gd name="f6" fmla="val 2679"/>
                <a:gd name="f7" fmla="val 147"/>
                <a:gd name="f8" fmla="val 1340"/>
                <a:gd name="f9" fmla="val 1782"/>
                <a:gd name="f10" fmla="val 59"/>
                <a:gd name="f11" fmla="val 2237"/>
                <a:gd name="f12" fmla="val 1795"/>
                <a:gd name="f13" fmla="val 197"/>
                <a:gd name="f14" fmla="val 884"/>
                <a:gd name="f15" fmla="+- 0 0 -90"/>
                <a:gd name="f16" fmla="*/ f3 1 2679"/>
                <a:gd name="f17" fmla="*/ f4 1 147"/>
                <a:gd name="f18" fmla="val f5"/>
                <a:gd name="f19" fmla="val f6"/>
                <a:gd name="f20" fmla="val f7"/>
                <a:gd name="f21" fmla="*/ f15 f0 1"/>
                <a:gd name="f22" fmla="+- f20 0 f18"/>
                <a:gd name="f23" fmla="+- f19 0 f18"/>
                <a:gd name="f24" fmla="*/ f21 1 f2"/>
                <a:gd name="f25" fmla="*/ f23 1 2679"/>
                <a:gd name="f26" fmla="*/ f22 1 147"/>
                <a:gd name="f27" fmla="*/ 1340 f23 1"/>
                <a:gd name="f28" fmla="*/ 0 f22 1"/>
                <a:gd name="f29" fmla="*/ 2679 f23 1"/>
                <a:gd name="f30" fmla="*/ 0 f23 1"/>
                <a:gd name="f31" fmla="+- f24 0 f1"/>
                <a:gd name="f32" fmla="*/ f27 1 2679"/>
                <a:gd name="f33" fmla="*/ f28 1 147"/>
                <a:gd name="f34" fmla="*/ f29 1 2679"/>
                <a:gd name="f35" fmla="*/ f30 1 2679"/>
                <a:gd name="f36" fmla="*/ f18 1 f25"/>
                <a:gd name="f37" fmla="*/ f19 1 f25"/>
                <a:gd name="f38" fmla="*/ f18 1 f26"/>
                <a:gd name="f39" fmla="*/ f20 1 f26"/>
                <a:gd name="f40" fmla="*/ f32 1 f25"/>
                <a:gd name="f41" fmla="*/ f33 1 f26"/>
                <a:gd name="f42" fmla="*/ f34 1 f25"/>
                <a:gd name="f43" fmla="*/ f35 1 f25"/>
                <a:gd name="f44" fmla="*/ f36 f16 1"/>
                <a:gd name="f45" fmla="*/ f37 f16 1"/>
                <a:gd name="f46" fmla="*/ f39 f17 1"/>
                <a:gd name="f47" fmla="*/ f38 f17 1"/>
                <a:gd name="f48" fmla="*/ f40 f16 1"/>
                <a:gd name="f49" fmla="*/ f41 f17 1"/>
                <a:gd name="f50" fmla="*/ f42 f16 1"/>
                <a:gd name="f51" fmla="*/ f43 f16 1"/>
              </a:gdLst>
              <a:ahLst/>
              <a:cxnLst>
                <a:cxn ang="3cd4">
                  <a:pos x="hc" y="t"/>
                </a:cxn>
                <a:cxn ang="0">
                  <a:pos x="r" y="vc"/>
                </a:cxn>
                <a:cxn ang="cd4">
                  <a:pos x="hc" y="b"/>
                </a:cxn>
                <a:cxn ang="cd2">
                  <a:pos x="l" y="vc"/>
                </a:cxn>
                <a:cxn ang="f31">
                  <a:pos x="f48" y="f49"/>
                </a:cxn>
                <a:cxn ang="f31">
                  <a:pos x="f50" y="f49"/>
                </a:cxn>
                <a:cxn ang="f31">
                  <a:pos x="f51" y="f49"/>
                </a:cxn>
                <a:cxn ang="f31">
                  <a:pos x="f51" y="f49"/>
                </a:cxn>
              </a:cxnLst>
              <a:rect l="f44" t="f47" r="f45" b="f46"/>
              <a:pathLst>
                <a:path w="2679" h="147">
                  <a:moveTo>
                    <a:pt x="f8" y="f5"/>
                  </a:moveTo>
                  <a:cubicBezTo>
                    <a:pt x="f9" y="f10"/>
                    <a:pt x="f11" y="f10"/>
                    <a:pt x="f6" y="f5"/>
                  </a:cubicBezTo>
                  <a:cubicBezTo>
                    <a:pt x="f12" y="f13"/>
                    <a:pt x="f14" y="f13"/>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1147">
              <a:extLst>
                <a:ext uri="{FF2B5EF4-FFF2-40B4-BE49-F238E27FC236}">
                  <a16:creationId xmlns:a16="http://schemas.microsoft.com/office/drawing/2014/main" id="{57DEF55B-E5BE-613C-408D-0C3054F15F31}"/>
                </a:ext>
              </a:extLst>
            </p:cNvPr>
            <p:cNvSpPr/>
            <p:nvPr/>
          </p:nvSpPr>
          <p:spPr>
            <a:xfrm>
              <a:off x="4589099" y="5997192"/>
              <a:ext cx="3172" cy="932"/>
            </a:xfrm>
            <a:custGeom>
              <a:avLst/>
              <a:gdLst>
                <a:gd name="f0" fmla="val 10800000"/>
                <a:gd name="f1" fmla="val 5400000"/>
                <a:gd name="f2" fmla="val 180"/>
                <a:gd name="f3" fmla="val w"/>
                <a:gd name="f4" fmla="val h"/>
                <a:gd name="f5" fmla="val 0"/>
                <a:gd name="f6" fmla="val 3349"/>
                <a:gd name="f7" fmla="val 937"/>
                <a:gd name="f8" fmla="val 2010"/>
                <a:gd name="f9" fmla="val 938"/>
                <a:gd name="f10" fmla="val 2170"/>
                <a:gd name="f11" fmla="val 896"/>
                <a:gd name="f12" fmla="val 1032"/>
                <a:gd name="f13" fmla="val 575"/>
                <a:gd name="f14" fmla="+- 0 0 -90"/>
                <a:gd name="f15" fmla="*/ f3 1 3349"/>
                <a:gd name="f16" fmla="*/ f4 1 937"/>
                <a:gd name="f17" fmla="val f5"/>
                <a:gd name="f18" fmla="val f6"/>
                <a:gd name="f19" fmla="val f7"/>
                <a:gd name="f20" fmla="*/ f14 f0 1"/>
                <a:gd name="f21" fmla="+- f19 0 f17"/>
                <a:gd name="f22" fmla="+- f18 0 f17"/>
                <a:gd name="f23" fmla="*/ f20 1 f2"/>
                <a:gd name="f24" fmla="*/ f22 1 3349"/>
                <a:gd name="f25" fmla="*/ f21 1 937"/>
                <a:gd name="f26" fmla="*/ 2010 f22 1"/>
                <a:gd name="f27" fmla="*/ 938 f21 1"/>
                <a:gd name="f28" fmla="*/ 3349 f22 1"/>
                <a:gd name="f29" fmla="*/ 0 f22 1"/>
                <a:gd name="f30" fmla="*/ 0 f21 1"/>
                <a:gd name="f31" fmla="+- f23 0 f1"/>
                <a:gd name="f32" fmla="*/ f26 1 3349"/>
                <a:gd name="f33" fmla="*/ f27 1 937"/>
                <a:gd name="f34" fmla="*/ f28 1 3349"/>
                <a:gd name="f35" fmla="*/ f29 1 3349"/>
                <a:gd name="f36" fmla="*/ f30 1 937"/>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 ang="f31">
                  <a:pos x="f53" y="f54"/>
                </a:cxn>
              </a:cxnLst>
              <a:rect l="f46" t="f49" r="f47" b="f48"/>
              <a:pathLst>
                <a:path w="3349" h="937">
                  <a:moveTo>
                    <a:pt x="f8" y="f9"/>
                  </a:moveTo>
                  <a:lnTo>
                    <a:pt x="f6" y="f9"/>
                  </a:lnTo>
                  <a:cubicBezTo>
                    <a:pt x="f10" y="f11"/>
                    <a:pt x="f12" y="f13"/>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1148">
              <a:extLst>
                <a:ext uri="{FF2B5EF4-FFF2-40B4-BE49-F238E27FC236}">
                  <a16:creationId xmlns:a16="http://schemas.microsoft.com/office/drawing/2014/main" id="{68DE7C81-8C2F-8757-65DF-4CBA67C84D0A}"/>
                </a:ext>
              </a:extLst>
            </p:cNvPr>
            <p:cNvSpPr/>
            <p:nvPr/>
          </p:nvSpPr>
          <p:spPr>
            <a:xfrm>
              <a:off x="4585926" y="5997192"/>
              <a:ext cx="758" cy="13395"/>
            </a:xfrm>
            <a:custGeom>
              <a:avLst/>
              <a:gdLst>
                <a:gd name="f0" fmla="val 10800000"/>
                <a:gd name="f1" fmla="val 5400000"/>
                <a:gd name="f2" fmla="val 180"/>
                <a:gd name="f3" fmla="val w"/>
                <a:gd name="f4" fmla="val h"/>
                <a:gd name="f5" fmla="val 0"/>
                <a:gd name="f6" fmla="val 803"/>
                <a:gd name="f7" fmla="val 13395"/>
                <a:gd name="f8" fmla="val 804"/>
                <a:gd name="f9" fmla="+- 0 0 -90"/>
                <a:gd name="f10" fmla="*/ f3 1 803"/>
                <a:gd name="f11" fmla="*/ f4 1 13395"/>
                <a:gd name="f12" fmla="val f5"/>
                <a:gd name="f13" fmla="val f6"/>
                <a:gd name="f14" fmla="val f7"/>
                <a:gd name="f15" fmla="*/ f9 f0 1"/>
                <a:gd name="f16" fmla="+- f14 0 f12"/>
                <a:gd name="f17" fmla="+- f13 0 f12"/>
                <a:gd name="f18" fmla="*/ f15 1 f2"/>
                <a:gd name="f19" fmla="*/ f17 1 803"/>
                <a:gd name="f20" fmla="*/ f16 1 13395"/>
                <a:gd name="f21" fmla="*/ 804 f17 1"/>
                <a:gd name="f22" fmla="*/ 0 f16 1"/>
                <a:gd name="f23" fmla="*/ 0 f17 1"/>
                <a:gd name="f24" fmla="+- f18 0 f1"/>
                <a:gd name="f25" fmla="*/ f21 1 803"/>
                <a:gd name="f26" fmla="*/ f22 1 13395"/>
                <a:gd name="f27" fmla="*/ f23 1 803"/>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803" h="13395">
                  <a:moveTo>
                    <a:pt x="f8"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1149">
              <a:extLst>
                <a:ext uri="{FF2B5EF4-FFF2-40B4-BE49-F238E27FC236}">
                  <a16:creationId xmlns:a16="http://schemas.microsoft.com/office/drawing/2014/main" id="{31754F5F-0BDD-4CA8-B733-D45C6E0E33C8}"/>
                </a:ext>
              </a:extLst>
            </p:cNvPr>
            <p:cNvSpPr/>
            <p:nvPr/>
          </p:nvSpPr>
          <p:spPr>
            <a:xfrm>
              <a:off x="4581299" y="5991304"/>
              <a:ext cx="45" cy="932"/>
            </a:xfrm>
            <a:custGeom>
              <a:avLst/>
              <a:gdLst>
                <a:gd name="f0" fmla="val 10800000"/>
                <a:gd name="f1" fmla="val 5400000"/>
                <a:gd name="f2" fmla="val 180"/>
                <a:gd name="f3" fmla="val w"/>
                <a:gd name="f4" fmla="val h"/>
                <a:gd name="f5" fmla="val 0"/>
                <a:gd name="f6" fmla="val 50"/>
                <a:gd name="f7" fmla="val 937"/>
                <a:gd name="f8" fmla="val 938"/>
                <a:gd name="f9" fmla="val -17"/>
                <a:gd name="f10" fmla="val 628"/>
                <a:gd name="f11" fmla="val 309"/>
                <a:gd name="f12" fmla="val -3"/>
                <a:gd name="f13" fmla="+- 0 0 -90"/>
                <a:gd name="f14" fmla="*/ f3 1 50"/>
                <a:gd name="f15" fmla="*/ f4 1 937"/>
                <a:gd name="f16" fmla="val f5"/>
                <a:gd name="f17" fmla="val f6"/>
                <a:gd name="f18" fmla="val f7"/>
                <a:gd name="f19" fmla="*/ f13 f0 1"/>
                <a:gd name="f20" fmla="+- f18 0 f16"/>
                <a:gd name="f21" fmla="+- f17 0 f16"/>
                <a:gd name="f22" fmla="*/ f19 1 f2"/>
                <a:gd name="f23" fmla="*/ f21 1 50"/>
                <a:gd name="f24" fmla="*/ f20 1 937"/>
                <a:gd name="f25" fmla="*/ 50 f21 1"/>
                <a:gd name="f26" fmla="*/ 938 f20 1"/>
                <a:gd name="f27" fmla="*/ 0 f20 1"/>
                <a:gd name="f28" fmla="+- f22 0 f1"/>
                <a:gd name="f29" fmla="*/ f25 1 50"/>
                <a:gd name="f30" fmla="*/ f26 1 937"/>
                <a:gd name="f31" fmla="*/ f27 1 937"/>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50" h="937">
                  <a:moveTo>
                    <a:pt x="f6" y="f8"/>
                  </a:moveTo>
                  <a:cubicBezTo>
                    <a:pt x="f9" y="f10"/>
                    <a:pt x="f9" y="f11"/>
                    <a:pt x="f6" y="f5"/>
                  </a:cubicBezTo>
                  <a:lnTo>
                    <a:pt x="f6" y="f5"/>
                  </a:lnTo>
                  <a:cubicBezTo>
                    <a:pt x="f12" y="f11"/>
                    <a:pt x="f12"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1150">
              <a:extLst>
                <a:ext uri="{FF2B5EF4-FFF2-40B4-BE49-F238E27FC236}">
                  <a16:creationId xmlns:a16="http://schemas.microsoft.com/office/drawing/2014/main" id="{33F0FE9B-DF24-A974-D54D-1A81F607FCE7}"/>
                </a:ext>
              </a:extLst>
            </p:cNvPr>
            <p:cNvSpPr/>
            <p:nvPr/>
          </p:nvSpPr>
          <p:spPr>
            <a:xfrm>
              <a:off x="4599130" y="5991432"/>
              <a:ext cx="45" cy="1609"/>
            </a:xfrm>
            <a:custGeom>
              <a:avLst/>
              <a:gdLst>
                <a:gd name="f0" fmla="val 10800000"/>
                <a:gd name="f1" fmla="val 5400000"/>
                <a:gd name="f2" fmla="val 180"/>
                <a:gd name="f3" fmla="val w"/>
                <a:gd name="f4" fmla="val h"/>
                <a:gd name="f5" fmla="val 0"/>
                <a:gd name="f6" fmla="val 49"/>
                <a:gd name="f7" fmla="val 1607"/>
                <a:gd name="f8" fmla="val 67"/>
                <a:gd name="f9" fmla="val 535"/>
                <a:gd name="f10" fmla="val 1073"/>
                <a:gd name="f11" fmla="val 1608"/>
                <a:gd name="f12" fmla="val 670"/>
                <a:gd name="f13" fmla="+- 0 0 -90"/>
                <a:gd name="f14" fmla="*/ f3 1 49"/>
                <a:gd name="f15" fmla="*/ f4 1 1607"/>
                <a:gd name="f16" fmla="val f5"/>
                <a:gd name="f17" fmla="val f6"/>
                <a:gd name="f18" fmla="val f7"/>
                <a:gd name="f19" fmla="*/ f13 f0 1"/>
                <a:gd name="f20" fmla="+- f18 0 f16"/>
                <a:gd name="f21" fmla="+- f17 0 f16"/>
                <a:gd name="f22" fmla="*/ f19 1 f2"/>
                <a:gd name="f23" fmla="*/ f21 1 49"/>
                <a:gd name="f24" fmla="*/ f20 1 1607"/>
                <a:gd name="f25" fmla="*/ 0 f21 1"/>
                <a:gd name="f26" fmla="*/ 0 f20 1"/>
                <a:gd name="f27" fmla="*/ 1608 f20 1"/>
                <a:gd name="f28" fmla="*/ 670 f20 1"/>
                <a:gd name="f29" fmla="+- f22 0 f1"/>
                <a:gd name="f30" fmla="*/ f25 1 49"/>
                <a:gd name="f31" fmla="*/ f26 1 1607"/>
                <a:gd name="f32" fmla="*/ f27 1 1607"/>
                <a:gd name="f33" fmla="*/ f28 1 1607"/>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49" h="1607">
                  <a:moveTo>
                    <a:pt x="f5" y="f5"/>
                  </a:moveTo>
                  <a:cubicBezTo>
                    <a:pt x="f8" y="f9"/>
                    <a:pt x="f8" y="f10"/>
                    <a:pt x="f5" y="f11"/>
                  </a:cubicBezTo>
                  <a:cubicBezTo>
                    <a:pt x="f5" y="f11"/>
                    <a:pt x="f5"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1151">
              <a:extLst>
                <a:ext uri="{FF2B5EF4-FFF2-40B4-BE49-F238E27FC236}">
                  <a16:creationId xmlns:a16="http://schemas.microsoft.com/office/drawing/2014/main" id="{9D5CCB67-EBE4-F6DB-D576-8845DFD99323}"/>
                </a:ext>
              </a:extLst>
            </p:cNvPr>
            <p:cNvSpPr/>
            <p:nvPr/>
          </p:nvSpPr>
          <p:spPr>
            <a:xfrm>
              <a:off x="4343866" y="5879848"/>
              <a:ext cx="14026" cy="112800"/>
            </a:xfrm>
            <a:custGeom>
              <a:avLst/>
              <a:gdLst>
                <a:gd name="f0" fmla="val 10800000"/>
                <a:gd name="f1" fmla="val 5400000"/>
                <a:gd name="f2" fmla="val 180"/>
                <a:gd name="f3" fmla="val w"/>
                <a:gd name="f4" fmla="val h"/>
                <a:gd name="f5" fmla="val 0"/>
                <a:gd name="f6" fmla="val 14797"/>
                <a:gd name="f7" fmla="val 112797"/>
                <a:gd name="f8" fmla="val 7636"/>
                <a:gd name="f9" fmla="val 112793"/>
                <a:gd name="f10" fmla="val 11160"/>
                <a:gd name="f11" fmla="val 112777"/>
                <a:gd name="f12" fmla="val 14148"/>
                <a:gd name="f13" fmla="val 110233"/>
                <a:gd name="f14" fmla="val 14738"/>
                <a:gd name="f15" fmla="val 106764"/>
                <a:gd name="f16" fmla="val 14818"/>
                <a:gd name="f17" fmla="val 106321"/>
                <a:gd name="f18" fmla="val 105868"/>
                <a:gd name="f19" fmla="val 105425"/>
                <a:gd name="f20" fmla="val 7369"/>
                <a:gd name="f21" fmla="val 3374"/>
                <a:gd name="f22" fmla="val 11629"/>
                <a:gd name="f23" fmla="val 76"/>
                <a:gd name="f24" fmla="val 1"/>
                <a:gd name="f25" fmla="val 7543"/>
                <a:gd name="f26" fmla="val 7462"/>
                <a:gd name="f27" fmla="val 3296"/>
                <a:gd name="f28" fmla="val 3299"/>
                <a:gd name="f29" fmla="val 109495"/>
                <a:gd name="f30" fmla="val 112795"/>
                <a:gd name="f31" fmla="val 112798"/>
                <a:gd name="f32" fmla="val 7449"/>
                <a:gd name="f33" fmla="+- 0 0 -90"/>
                <a:gd name="f34" fmla="*/ f3 1 14797"/>
                <a:gd name="f35" fmla="*/ f4 1 112797"/>
                <a:gd name="f36" fmla="val f5"/>
                <a:gd name="f37" fmla="val f6"/>
                <a:gd name="f38" fmla="val f7"/>
                <a:gd name="f39" fmla="*/ f33 f0 1"/>
                <a:gd name="f40" fmla="+- f38 0 f36"/>
                <a:gd name="f41" fmla="+- f37 0 f36"/>
                <a:gd name="f42" fmla="*/ f39 1 f2"/>
                <a:gd name="f43" fmla="*/ f41 1 14797"/>
                <a:gd name="f44" fmla="*/ f40 1 112797"/>
                <a:gd name="f45" fmla="*/ 7636 f41 1"/>
                <a:gd name="f46" fmla="*/ 112793 f40 1"/>
                <a:gd name="f47" fmla="*/ 14738 f41 1"/>
                <a:gd name="f48" fmla="*/ 106764 f40 1"/>
                <a:gd name="f49" fmla="*/ 105425 f40 1"/>
                <a:gd name="f50" fmla="*/ 7369 f40 1"/>
                <a:gd name="f51" fmla="*/ 1 f40 1"/>
                <a:gd name="f52" fmla="*/ 7369 f41 1"/>
                <a:gd name="f53" fmla="*/ 0 f41 1"/>
                <a:gd name="f54" fmla="*/ 112798 f40 1"/>
                <a:gd name="f55" fmla="+- f42 0 f1"/>
                <a:gd name="f56" fmla="*/ f45 1 14797"/>
                <a:gd name="f57" fmla="*/ f46 1 112797"/>
                <a:gd name="f58" fmla="*/ f47 1 14797"/>
                <a:gd name="f59" fmla="*/ f48 1 112797"/>
                <a:gd name="f60" fmla="*/ f49 1 112797"/>
                <a:gd name="f61" fmla="*/ f50 1 112797"/>
                <a:gd name="f62" fmla="*/ f51 1 112797"/>
                <a:gd name="f63" fmla="*/ f52 1 14797"/>
                <a:gd name="f64" fmla="*/ f53 1 14797"/>
                <a:gd name="f65" fmla="*/ f54 1 112797"/>
                <a:gd name="f66" fmla="*/ f36 1 f43"/>
                <a:gd name="f67" fmla="*/ f37 1 f43"/>
                <a:gd name="f68" fmla="*/ f36 1 f44"/>
                <a:gd name="f69" fmla="*/ f38 1 f44"/>
                <a:gd name="f70" fmla="*/ f56 1 f43"/>
                <a:gd name="f71" fmla="*/ f57 1 f44"/>
                <a:gd name="f72" fmla="*/ f58 1 f43"/>
                <a:gd name="f73" fmla="*/ f59 1 f44"/>
                <a:gd name="f74" fmla="*/ f60 1 f44"/>
                <a:gd name="f75" fmla="*/ f61 1 f44"/>
                <a:gd name="f76" fmla="*/ f62 1 f44"/>
                <a:gd name="f77" fmla="*/ f63 1 f43"/>
                <a:gd name="f78" fmla="*/ f64 1 f43"/>
                <a:gd name="f79" fmla="*/ f65 1 f44"/>
                <a:gd name="f80" fmla="*/ f66 f34 1"/>
                <a:gd name="f81" fmla="*/ f67 f34 1"/>
                <a:gd name="f82" fmla="*/ f69 f35 1"/>
                <a:gd name="f83" fmla="*/ f68 f35 1"/>
                <a:gd name="f84" fmla="*/ f70 f34 1"/>
                <a:gd name="f85" fmla="*/ f71 f35 1"/>
                <a:gd name="f86" fmla="*/ f72 f34 1"/>
                <a:gd name="f87" fmla="*/ f73 f35 1"/>
                <a:gd name="f88" fmla="*/ f74 f35 1"/>
                <a:gd name="f89" fmla="*/ f75 f35 1"/>
                <a:gd name="f90" fmla="*/ f76 f35 1"/>
                <a:gd name="f91" fmla="*/ f77 f34 1"/>
                <a:gd name="f92" fmla="*/ f78 f34 1"/>
                <a:gd name="f93" fmla="*/ f79 f35 1"/>
              </a:gdLst>
              <a:ahLst/>
              <a:cxnLst>
                <a:cxn ang="3cd4">
                  <a:pos x="hc" y="t"/>
                </a:cxn>
                <a:cxn ang="0">
                  <a:pos x="r" y="vc"/>
                </a:cxn>
                <a:cxn ang="cd4">
                  <a:pos x="hc" y="b"/>
                </a:cxn>
                <a:cxn ang="cd2">
                  <a:pos x="l" y="vc"/>
                </a:cxn>
                <a:cxn ang="f55">
                  <a:pos x="f84" y="f85"/>
                </a:cxn>
                <a:cxn ang="f55">
                  <a:pos x="f86" y="f87"/>
                </a:cxn>
                <a:cxn ang="f55">
                  <a:pos x="f86" y="f88"/>
                </a:cxn>
                <a:cxn ang="f55">
                  <a:pos x="f86" y="f89"/>
                </a:cxn>
                <a:cxn ang="f55">
                  <a:pos x="f84" y="f90"/>
                </a:cxn>
                <a:cxn ang="f55">
                  <a:pos x="f91" y="f90"/>
                </a:cxn>
                <a:cxn ang="f55">
                  <a:pos x="f92" y="f89"/>
                </a:cxn>
                <a:cxn ang="f55">
                  <a:pos x="f92" y="f88"/>
                </a:cxn>
                <a:cxn ang="f55">
                  <a:pos x="f91" y="f93"/>
                </a:cxn>
                <a:cxn ang="f55">
                  <a:pos x="f84" y="f85"/>
                </a:cxn>
              </a:cxnLst>
              <a:rect l="f80" t="f83" r="f81" b="f82"/>
              <a:pathLst>
                <a:path w="14797" h="112797">
                  <a:moveTo>
                    <a:pt x="f8" y="f9"/>
                  </a:moveTo>
                  <a:cubicBezTo>
                    <a:pt x="f10" y="f11"/>
                    <a:pt x="f12" y="f13"/>
                    <a:pt x="f14" y="f15"/>
                  </a:cubicBezTo>
                  <a:cubicBezTo>
                    <a:pt x="f16" y="f17"/>
                    <a:pt x="f16" y="f18"/>
                    <a:pt x="f14" y="f19"/>
                  </a:cubicBezTo>
                  <a:lnTo>
                    <a:pt x="f14" y="f20"/>
                  </a:lnTo>
                  <a:cubicBezTo>
                    <a:pt x="f16" y="f21"/>
                    <a:pt x="f22" y="f23"/>
                    <a:pt x="f8" y="f24"/>
                  </a:cubicBezTo>
                  <a:cubicBezTo>
                    <a:pt x="f25" y="f5"/>
                    <a:pt x="f26" y="f5"/>
                    <a:pt x="f20" y="f24"/>
                  </a:cubicBezTo>
                  <a:cubicBezTo>
                    <a:pt x="f27" y="f24"/>
                    <a:pt x="f5" y="f28"/>
                    <a:pt x="f5" y="f20"/>
                  </a:cubicBezTo>
                  <a:lnTo>
                    <a:pt x="f5" y="f19"/>
                  </a:lnTo>
                  <a:cubicBezTo>
                    <a:pt x="f5" y="f29"/>
                    <a:pt x="f27" y="f30"/>
                    <a:pt x="f20" y="f31"/>
                  </a:cubicBezTo>
                  <a:cubicBezTo>
                    <a:pt x="f32" y="f31"/>
                    <a:pt x="f25"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1152">
              <a:extLst>
                <a:ext uri="{FF2B5EF4-FFF2-40B4-BE49-F238E27FC236}">
                  <a16:creationId xmlns:a16="http://schemas.microsoft.com/office/drawing/2014/main" id="{C5D9BCA8-1D1C-4B8C-F08E-8B4768EF0063}"/>
                </a:ext>
              </a:extLst>
            </p:cNvPr>
            <p:cNvSpPr/>
            <p:nvPr/>
          </p:nvSpPr>
          <p:spPr>
            <a:xfrm>
              <a:off x="4570683" y="5988753"/>
              <a:ext cx="10543" cy="2542"/>
            </a:xfrm>
            <a:custGeom>
              <a:avLst/>
              <a:gdLst>
                <a:gd name="f0" fmla="val 10800000"/>
                <a:gd name="f1" fmla="val 5400000"/>
                <a:gd name="f2" fmla="val 180"/>
                <a:gd name="f3" fmla="val w"/>
                <a:gd name="f4" fmla="val h"/>
                <a:gd name="f5" fmla="val 0"/>
                <a:gd name="f6" fmla="val 11120"/>
                <a:gd name="f7" fmla="val 2545"/>
                <a:gd name="f8" fmla="val 11040"/>
                <a:gd name="f9" fmla="val 2102"/>
                <a:gd name="f10" fmla="val 1649"/>
                <a:gd name="f11" fmla="val 1206"/>
                <a:gd name="f12" fmla="val 4153"/>
                <a:gd name="f13" fmla="+- 0 0 -90"/>
                <a:gd name="f14" fmla="*/ f3 1 11120"/>
                <a:gd name="f15" fmla="*/ f4 1 2545"/>
                <a:gd name="f16" fmla="val f5"/>
                <a:gd name="f17" fmla="val f6"/>
                <a:gd name="f18" fmla="val f7"/>
                <a:gd name="f19" fmla="*/ f13 f0 1"/>
                <a:gd name="f20" fmla="+- f18 0 f16"/>
                <a:gd name="f21" fmla="+- f17 0 f16"/>
                <a:gd name="f22" fmla="*/ f19 1 f2"/>
                <a:gd name="f23" fmla="*/ f21 1 11120"/>
                <a:gd name="f24" fmla="*/ f20 1 2545"/>
                <a:gd name="f25" fmla="*/ 0 f21 1"/>
                <a:gd name="f26" fmla="*/ 0 f20 1"/>
                <a:gd name="f27" fmla="*/ 2545 f20 1"/>
                <a:gd name="f28" fmla="*/ 11120 f21 1"/>
                <a:gd name="f29" fmla="*/ 1206 f20 1"/>
                <a:gd name="f30" fmla="*/ 4153 f21 1"/>
                <a:gd name="f31" fmla="+- f22 0 f1"/>
                <a:gd name="f32" fmla="*/ f25 1 11120"/>
                <a:gd name="f33" fmla="*/ f26 1 2545"/>
                <a:gd name="f34" fmla="*/ f27 1 2545"/>
                <a:gd name="f35" fmla="*/ f28 1 11120"/>
                <a:gd name="f36" fmla="*/ f29 1 2545"/>
                <a:gd name="f37" fmla="*/ f30 1 11120"/>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5" y="f56"/>
                </a:cxn>
                <a:cxn ang="f31">
                  <a:pos x="f57" y="f53"/>
                </a:cxn>
              </a:cxnLst>
              <a:rect l="f48" t="f51" r="f49" b="f50"/>
              <a:pathLst>
                <a:path w="11120" h="2545">
                  <a:moveTo>
                    <a:pt x="f5" y="f5"/>
                  </a:moveTo>
                  <a:lnTo>
                    <a:pt x="f5" y="f7"/>
                  </a:lnTo>
                  <a:lnTo>
                    <a:pt x="f6" y="f7"/>
                  </a:lnTo>
                  <a:cubicBezTo>
                    <a:pt x="f8" y="f9"/>
                    <a:pt x="f8" y="f10"/>
                    <a:pt x="f6" y="f11"/>
                  </a:cubicBezTo>
                  <a:lnTo>
                    <a:pt x="f6" y="f11"/>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1153">
              <a:extLst>
                <a:ext uri="{FF2B5EF4-FFF2-40B4-BE49-F238E27FC236}">
                  <a16:creationId xmlns:a16="http://schemas.microsoft.com/office/drawing/2014/main" id="{C7DD9847-2634-5969-1E70-7B3A05B20D83}"/>
                </a:ext>
              </a:extLst>
            </p:cNvPr>
            <p:cNvSpPr/>
            <p:nvPr/>
          </p:nvSpPr>
          <p:spPr>
            <a:xfrm>
              <a:off x="4586685" y="5997055"/>
              <a:ext cx="2414" cy="576017"/>
            </a:xfrm>
            <a:custGeom>
              <a:avLst/>
              <a:gdLst>
                <a:gd name="f0" fmla="val 10800000"/>
                <a:gd name="f1" fmla="val 5400000"/>
                <a:gd name="f2" fmla="val 180"/>
                <a:gd name="f3" fmla="val w"/>
                <a:gd name="f4" fmla="val h"/>
                <a:gd name="f5" fmla="val 0"/>
                <a:gd name="f6" fmla="val 2545"/>
                <a:gd name="f7" fmla="val 576013"/>
                <a:gd name="f8" fmla="val 576014"/>
                <a:gd name="f9" fmla="val 938"/>
                <a:gd name="f10" fmla="val 2546"/>
                <a:gd name="f11" fmla="val 1340"/>
                <a:gd name="f12" fmla="+- 0 0 -90"/>
                <a:gd name="f13" fmla="*/ f3 1 2545"/>
                <a:gd name="f14" fmla="*/ f4 1 576013"/>
                <a:gd name="f15" fmla="val f5"/>
                <a:gd name="f16" fmla="val f6"/>
                <a:gd name="f17" fmla="val f7"/>
                <a:gd name="f18" fmla="*/ f12 f0 1"/>
                <a:gd name="f19" fmla="+- f17 0 f15"/>
                <a:gd name="f20" fmla="+- f16 0 f15"/>
                <a:gd name="f21" fmla="*/ f18 1 f2"/>
                <a:gd name="f22" fmla="*/ f20 1 2545"/>
                <a:gd name="f23" fmla="*/ f19 1 576013"/>
                <a:gd name="f24" fmla="*/ 0 f20 1"/>
                <a:gd name="f25" fmla="*/ 0 f19 1"/>
                <a:gd name="f26" fmla="*/ 576014 f19 1"/>
                <a:gd name="f27" fmla="*/ 938 f20 1"/>
                <a:gd name="f28" fmla="*/ 2546 f20 1"/>
                <a:gd name="f29" fmla="*/ 1340 f20 1"/>
                <a:gd name="f30" fmla="+- f21 0 f1"/>
                <a:gd name="f31" fmla="*/ f24 1 2545"/>
                <a:gd name="f32" fmla="*/ f25 1 576013"/>
                <a:gd name="f33" fmla="*/ f26 1 576013"/>
                <a:gd name="f34" fmla="*/ f27 1 2545"/>
                <a:gd name="f35" fmla="*/ f28 1 2545"/>
                <a:gd name="f36" fmla="*/ f29 1 2545"/>
                <a:gd name="f37" fmla="*/ f15 1 f22"/>
                <a:gd name="f38" fmla="*/ f16 1 f22"/>
                <a:gd name="f39" fmla="*/ f15 1 f23"/>
                <a:gd name="f40" fmla="*/ f17 1 f23"/>
                <a:gd name="f41" fmla="*/ f31 1 f22"/>
                <a:gd name="f42" fmla="*/ f32 1 f23"/>
                <a:gd name="f43" fmla="*/ f33 1 f23"/>
                <a:gd name="f44" fmla="*/ f34 1 f22"/>
                <a:gd name="f45" fmla="*/ f35 1 f22"/>
                <a:gd name="f46" fmla="*/ f36 1 f22"/>
                <a:gd name="f47" fmla="*/ f37 f13 1"/>
                <a:gd name="f48" fmla="*/ f38 f13 1"/>
                <a:gd name="f49" fmla="*/ f40 f14 1"/>
                <a:gd name="f50" fmla="*/ f39 f14 1"/>
                <a:gd name="f51" fmla="*/ f41 f13 1"/>
                <a:gd name="f52" fmla="*/ f42 f14 1"/>
                <a:gd name="f53" fmla="*/ f43 f14 1"/>
                <a:gd name="f54" fmla="*/ f44 f13 1"/>
                <a:gd name="f55" fmla="*/ f45 f13 1"/>
                <a:gd name="f56" fmla="*/ f46 f13 1"/>
              </a:gdLst>
              <a:ahLst/>
              <a:cxnLst>
                <a:cxn ang="3cd4">
                  <a:pos x="hc" y="t"/>
                </a:cxn>
                <a:cxn ang="0">
                  <a:pos x="r" y="vc"/>
                </a:cxn>
                <a:cxn ang="cd4">
                  <a:pos x="hc" y="b"/>
                </a:cxn>
                <a:cxn ang="cd2">
                  <a:pos x="l" y="vc"/>
                </a:cxn>
                <a:cxn ang="f30">
                  <a:pos x="f51" y="f52"/>
                </a:cxn>
                <a:cxn ang="f30">
                  <a:pos x="f51" y="f52"/>
                </a:cxn>
                <a:cxn ang="f30">
                  <a:pos x="f51" y="f53"/>
                </a:cxn>
                <a:cxn ang="f30">
                  <a:pos x="f54" y="f53"/>
                </a:cxn>
                <a:cxn ang="f30">
                  <a:pos x="f55" y="f53"/>
                </a:cxn>
                <a:cxn ang="f30">
                  <a:pos x="f55" y="f52"/>
                </a:cxn>
                <a:cxn ang="f30">
                  <a:pos x="f56" y="f52"/>
                </a:cxn>
              </a:cxnLst>
              <a:rect l="f47" t="f50" r="f48" b="f49"/>
              <a:pathLst>
                <a:path w="2545" h="576013">
                  <a:moveTo>
                    <a:pt x="f5" y="f5"/>
                  </a:moveTo>
                  <a:lnTo>
                    <a:pt x="f5" y="f5"/>
                  </a:lnTo>
                  <a:lnTo>
                    <a:pt x="f5" y="f8"/>
                  </a:lnTo>
                  <a:lnTo>
                    <a:pt x="f9" y="f8"/>
                  </a:lnTo>
                  <a:lnTo>
                    <a:pt x="f10" y="f8"/>
                  </a:lnTo>
                  <a:lnTo>
                    <a:pt x="f10"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1154">
              <a:extLst>
                <a:ext uri="{FF2B5EF4-FFF2-40B4-BE49-F238E27FC236}">
                  <a16:creationId xmlns:a16="http://schemas.microsoft.com/office/drawing/2014/main" id="{DD5749D3-450F-DE0D-FF4C-322678E70452}"/>
                </a:ext>
              </a:extLst>
            </p:cNvPr>
            <p:cNvSpPr/>
            <p:nvPr/>
          </p:nvSpPr>
          <p:spPr>
            <a:xfrm>
              <a:off x="4565096" y="6574161"/>
              <a:ext cx="29644" cy="15654"/>
            </a:xfrm>
            <a:custGeom>
              <a:avLst/>
              <a:gdLst>
                <a:gd name="f0" fmla="val 10800000"/>
                <a:gd name="f1" fmla="val 5400000"/>
                <a:gd name="f2" fmla="val 180"/>
                <a:gd name="f3" fmla="val w"/>
                <a:gd name="f4" fmla="val h"/>
                <a:gd name="f5" fmla="val 0"/>
                <a:gd name="f6" fmla="val 31277"/>
                <a:gd name="f7" fmla="val 15659"/>
                <a:gd name="f8" fmla="val 31217"/>
                <a:gd name="f9" fmla="val 7622"/>
                <a:gd name="f10" fmla="val 31297"/>
                <a:gd name="f11" fmla="val 7180"/>
                <a:gd name="f12" fmla="val 6725"/>
                <a:gd name="f13" fmla="val 6283"/>
                <a:gd name="f14" fmla="val 5077"/>
                <a:gd name="f15" fmla="val 31083"/>
                <a:gd name="f16" fmla="val 4112"/>
                <a:gd name="f17" fmla="val 30721"/>
                <a:gd name="f18" fmla="val 3188"/>
                <a:gd name="f19" fmla="val 30145"/>
                <a:gd name="f20" fmla="val 2398"/>
                <a:gd name="f21" fmla="val 29448"/>
                <a:gd name="f22" fmla="val 1433"/>
                <a:gd name="f23" fmla="val 28524"/>
                <a:gd name="f24" fmla="val 656"/>
                <a:gd name="f25" fmla="val 27466"/>
                <a:gd name="f26" fmla="val 121"/>
                <a:gd name="f27" fmla="val 26809"/>
                <a:gd name="f28" fmla="val -40"/>
                <a:gd name="f29" fmla="val 26112"/>
                <a:gd name="f30" fmla="val 25456"/>
                <a:gd name="f31" fmla="val 23848"/>
                <a:gd name="f32" fmla="val 22910"/>
                <a:gd name="f33" fmla="val 6029"/>
                <a:gd name="f34" fmla="val 790"/>
                <a:gd name="f35" fmla="val 8560"/>
                <a:gd name="f36" fmla="val 5962"/>
                <a:gd name="f37" fmla="val 12056"/>
                <a:gd name="f38" fmla="val 3443"/>
                <a:gd name="f39" fmla="val 15030"/>
                <a:gd name="f40" fmla="val 24518"/>
                <a:gd name="f41" fmla="val 14588"/>
                <a:gd name="f42" fmla="val 27533"/>
                <a:gd name="f43" fmla="val 14494"/>
                <a:gd name="f44" fmla="val 30172"/>
                <a:gd name="f45" fmla="val 12511"/>
                <a:gd name="f46" fmla="val 9631"/>
                <a:gd name="f47" fmla="val 8828"/>
                <a:gd name="f48" fmla="val 8426"/>
                <a:gd name="f49" fmla="val 28671"/>
                <a:gd name="f50" fmla="val 24116"/>
                <a:gd name="f51" fmla="val 23419"/>
                <a:gd name="f52" fmla="val 7850"/>
                <a:gd name="f53" fmla="val 22656"/>
                <a:gd name="f54" fmla="val 7475"/>
                <a:gd name="f55" fmla="val 22428"/>
                <a:gd name="f56" fmla="val 6765"/>
                <a:gd name="f57" fmla="val 22200"/>
                <a:gd name="f58" fmla="val 6068"/>
                <a:gd name="f59" fmla="val 22575"/>
                <a:gd name="f60" fmla="val 5305"/>
                <a:gd name="f61" fmla="val 23285"/>
                <a:gd name="f62" fmla="val 23553"/>
                <a:gd name="f63" fmla="val 4983"/>
                <a:gd name="f64" fmla="val 28805"/>
                <a:gd name="f65" fmla="val 29515"/>
                <a:gd name="f66" fmla="val 5144"/>
                <a:gd name="f67" fmla="val 30078"/>
                <a:gd name="f68" fmla="val 5707"/>
                <a:gd name="f69" fmla="val 6416"/>
                <a:gd name="f70" fmla="val 7153"/>
                <a:gd name="f71" fmla="val 29555"/>
                <a:gd name="f72" fmla="val 7756"/>
                <a:gd name="f73" fmla="val 28819"/>
                <a:gd name="f74" fmla="val 7770"/>
                <a:gd name="f75" fmla="val 28765"/>
                <a:gd name="f76" fmla="val 28711"/>
                <a:gd name="f77" fmla="+- 0 0 -90"/>
                <a:gd name="f78" fmla="*/ f3 1 31277"/>
                <a:gd name="f79" fmla="*/ f4 1 15659"/>
                <a:gd name="f80" fmla="val f5"/>
                <a:gd name="f81" fmla="val f6"/>
                <a:gd name="f82" fmla="val f7"/>
                <a:gd name="f83" fmla="*/ f77 f0 1"/>
                <a:gd name="f84" fmla="+- f82 0 f80"/>
                <a:gd name="f85" fmla="+- f81 0 f80"/>
                <a:gd name="f86" fmla="*/ f83 1 f2"/>
                <a:gd name="f87" fmla="*/ f85 1 31277"/>
                <a:gd name="f88" fmla="*/ f84 1 15659"/>
                <a:gd name="f89" fmla="*/ 31217 f85 1"/>
                <a:gd name="f90" fmla="*/ 7622 f84 1"/>
                <a:gd name="f91" fmla="*/ 6283 f84 1"/>
                <a:gd name="f92" fmla="*/ 5077 f84 1"/>
                <a:gd name="f93" fmla="*/ 30145 f85 1"/>
                <a:gd name="f94" fmla="*/ 2398 f84 1"/>
                <a:gd name="f95" fmla="*/ 27466 f85 1"/>
                <a:gd name="f96" fmla="*/ 121 f84 1"/>
                <a:gd name="f97" fmla="*/ 25456 f85 1"/>
                <a:gd name="f98" fmla="*/ 23848 f85 1"/>
                <a:gd name="f99" fmla="*/ 22910 f85 1"/>
                <a:gd name="f100" fmla="*/ 6029 f85 1"/>
                <a:gd name="f101" fmla="*/ 790 f84 1"/>
                <a:gd name="f102" fmla="*/ 8560 f84 1"/>
                <a:gd name="f103" fmla="*/ 0 f85 1"/>
                <a:gd name="f104" fmla="*/ 15659 f84 1"/>
                <a:gd name="f105" fmla="*/ 24518 f85 1"/>
                <a:gd name="f106" fmla="*/ 14588 f84 1"/>
                <a:gd name="f107" fmla="*/ 31083 f85 1"/>
                <a:gd name="f108" fmla="*/ 9631 f84 1"/>
                <a:gd name="f109" fmla="*/ 8426 f84 1"/>
                <a:gd name="f110" fmla="*/ 28671 f85 1"/>
                <a:gd name="f111" fmla="*/ 24116 f85 1"/>
                <a:gd name="f112" fmla="*/ 22428 f85 1"/>
                <a:gd name="f113" fmla="*/ 6765 f84 1"/>
                <a:gd name="f114" fmla="*/ 23285 f85 1"/>
                <a:gd name="f115" fmla="*/ 28805 f85 1"/>
                <a:gd name="f116" fmla="*/ 6416 f84 1"/>
                <a:gd name="f117" fmla="*/ 28819 f85 1"/>
                <a:gd name="f118" fmla="*/ 7770 f84 1"/>
                <a:gd name="f119" fmla="*/ 7756 f84 1"/>
                <a:gd name="f120" fmla="+- f86 0 f1"/>
                <a:gd name="f121" fmla="*/ f89 1 31277"/>
                <a:gd name="f122" fmla="*/ f90 1 15659"/>
                <a:gd name="f123" fmla="*/ f91 1 15659"/>
                <a:gd name="f124" fmla="*/ f92 1 15659"/>
                <a:gd name="f125" fmla="*/ f93 1 31277"/>
                <a:gd name="f126" fmla="*/ f94 1 15659"/>
                <a:gd name="f127" fmla="*/ f95 1 31277"/>
                <a:gd name="f128" fmla="*/ f96 1 15659"/>
                <a:gd name="f129" fmla="*/ f97 1 31277"/>
                <a:gd name="f130" fmla="*/ f98 1 31277"/>
                <a:gd name="f131" fmla="*/ f99 1 31277"/>
                <a:gd name="f132" fmla="*/ f100 1 31277"/>
                <a:gd name="f133" fmla="*/ f101 1 15659"/>
                <a:gd name="f134" fmla="*/ f102 1 15659"/>
                <a:gd name="f135" fmla="*/ f103 1 31277"/>
                <a:gd name="f136" fmla="*/ f104 1 15659"/>
                <a:gd name="f137" fmla="*/ f105 1 31277"/>
                <a:gd name="f138" fmla="*/ f106 1 15659"/>
                <a:gd name="f139" fmla="*/ f107 1 31277"/>
                <a:gd name="f140" fmla="*/ f108 1 15659"/>
                <a:gd name="f141" fmla="*/ f109 1 15659"/>
                <a:gd name="f142" fmla="*/ f110 1 31277"/>
                <a:gd name="f143" fmla="*/ f111 1 31277"/>
                <a:gd name="f144" fmla="*/ f112 1 31277"/>
                <a:gd name="f145" fmla="*/ f113 1 15659"/>
                <a:gd name="f146" fmla="*/ f114 1 31277"/>
                <a:gd name="f147" fmla="*/ f115 1 31277"/>
                <a:gd name="f148" fmla="*/ f116 1 15659"/>
                <a:gd name="f149" fmla="*/ f117 1 31277"/>
                <a:gd name="f150" fmla="*/ f118 1 15659"/>
                <a:gd name="f151" fmla="*/ f119 1 15659"/>
                <a:gd name="f152" fmla="*/ f80 1 f87"/>
                <a:gd name="f153" fmla="*/ f81 1 f87"/>
                <a:gd name="f154" fmla="*/ f80 1 f88"/>
                <a:gd name="f155" fmla="*/ f82 1 f88"/>
                <a:gd name="f156" fmla="*/ f121 1 f87"/>
                <a:gd name="f157" fmla="*/ f122 1 f88"/>
                <a:gd name="f158" fmla="*/ f123 1 f88"/>
                <a:gd name="f159" fmla="*/ f124 1 f88"/>
                <a:gd name="f160" fmla="*/ f125 1 f87"/>
                <a:gd name="f161" fmla="*/ f126 1 f88"/>
                <a:gd name="f162" fmla="*/ f127 1 f87"/>
                <a:gd name="f163" fmla="*/ f128 1 f88"/>
                <a:gd name="f164" fmla="*/ f129 1 f87"/>
                <a:gd name="f165" fmla="*/ f130 1 f87"/>
                <a:gd name="f166" fmla="*/ f131 1 f87"/>
                <a:gd name="f167" fmla="*/ f132 1 f87"/>
                <a:gd name="f168" fmla="*/ f133 1 f88"/>
                <a:gd name="f169" fmla="*/ f134 1 f88"/>
                <a:gd name="f170" fmla="*/ f135 1 f87"/>
                <a:gd name="f171" fmla="*/ f136 1 f88"/>
                <a:gd name="f172" fmla="*/ f137 1 f87"/>
                <a:gd name="f173" fmla="*/ f138 1 f88"/>
                <a:gd name="f174" fmla="*/ f139 1 f87"/>
                <a:gd name="f175" fmla="*/ f140 1 f88"/>
                <a:gd name="f176" fmla="*/ f141 1 f88"/>
                <a:gd name="f177" fmla="*/ f142 1 f87"/>
                <a:gd name="f178" fmla="*/ f143 1 f87"/>
                <a:gd name="f179" fmla="*/ f144 1 f87"/>
                <a:gd name="f180" fmla="*/ f145 1 f88"/>
                <a:gd name="f181" fmla="*/ f146 1 f87"/>
                <a:gd name="f182" fmla="*/ f147 1 f87"/>
                <a:gd name="f183" fmla="*/ f148 1 f88"/>
                <a:gd name="f184" fmla="*/ f149 1 f87"/>
                <a:gd name="f185" fmla="*/ f150 1 f88"/>
                <a:gd name="f186" fmla="*/ f151 1 f88"/>
                <a:gd name="f187" fmla="*/ f152 f78 1"/>
                <a:gd name="f188" fmla="*/ f153 f78 1"/>
                <a:gd name="f189" fmla="*/ f155 f79 1"/>
                <a:gd name="f190" fmla="*/ f154 f79 1"/>
                <a:gd name="f191" fmla="*/ f156 f78 1"/>
                <a:gd name="f192" fmla="*/ f157 f79 1"/>
                <a:gd name="f193" fmla="*/ f158 f79 1"/>
                <a:gd name="f194" fmla="*/ f159 f79 1"/>
                <a:gd name="f195" fmla="*/ f160 f78 1"/>
                <a:gd name="f196" fmla="*/ f161 f79 1"/>
                <a:gd name="f197" fmla="*/ f162 f78 1"/>
                <a:gd name="f198" fmla="*/ f163 f79 1"/>
                <a:gd name="f199" fmla="*/ f164 f78 1"/>
                <a:gd name="f200" fmla="*/ f165 f78 1"/>
                <a:gd name="f201" fmla="*/ f166 f78 1"/>
                <a:gd name="f202" fmla="*/ f167 f78 1"/>
                <a:gd name="f203" fmla="*/ f168 f79 1"/>
                <a:gd name="f204" fmla="*/ f169 f79 1"/>
                <a:gd name="f205" fmla="*/ f170 f78 1"/>
                <a:gd name="f206" fmla="*/ f171 f79 1"/>
                <a:gd name="f207" fmla="*/ f172 f78 1"/>
                <a:gd name="f208" fmla="*/ f173 f79 1"/>
                <a:gd name="f209" fmla="*/ f174 f78 1"/>
                <a:gd name="f210" fmla="*/ f175 f79 1"/>
                <a:gd name="f211" fmla="*/ f176 f79 1"/>
                <a:gd name="f212" fmla="*/ f177 f78 1"/>
                <a:gd name="f213" fmla="*/ f178 f78 1"/>
                <a:gd name="f214" fmla="*/ f179 f78 1"/>
                <a:gd name="f215" fmla="*/ f180 f79 1"/>
                <a:gd name="f216" fmla="*/ f181 f78 1"/>
                <a:gd name="f217" fmla="*/ f182 f78 1"/>
                <a:gd name="f218" fmla="*/ f183 f79 1"/>
                <a:gd name="f219" fmla="*/ f184 f78 1"/>
                <a:gd name="f220" fmla="*/ f185 f79 1"/>
                <a:gd name="f221" fmla="*/ f186 f79 1"/>
              </a:gdLst>
              <a:ahLst/>
              <a:cxnLst>
                <a:cxn ang="3cd4">
                  <a:pos x="hc" y="t"/>
                </a:cxn>
                <a:cxn ang="0">
                  <a:pos x="r" y="vc"/>
                </a:cxn>
                <a:cxn ang="cd4">
                  <a:pos x="hc" y="b"/>
                </a:cxn>
                <a:cxn ang="cd2">
                  <a:pos x="l" y="vc"/>
                </a:cxn>
                <a:cxn ang="f120">
                  <a:pos x="f191" y="f192"/>
                </a:cxn>
                <a:cxn ang="f120">
                  <a:pos x="f191" y="f193"/>
                </a:cxn>
                <a:cxn ang="f120">
                  <a:pos x="f191" y="f194"/>
                </a:cxn>
                <a:cxn ang="f120">
                  <a:pos x="f195" y="f196"/>
                </a:cxn>
                <a:cxn ang="f120">
                  <a:pos x="f197" y="f198"/>
                </a:cxn>
                <a:cxn ang="f120">
                  <a:pos x="f199" y="f198"/>
                </a:cxn>
                <a:cxn ang="f120">
                  <a:pos x="f200" y="f198"/>
                </a:cxn>
                <a:cxn ang="f120">
                  <a:pos x="f201" y="f198"/>
                </a:cxn>
                <a:cxn ang="f120">
                  <a:pos x="f202" y="f203"/>
                </a:cxn>
                <a:cxn ang="f120">
                  <a:pos x="f202" y="f204"/>
                </a:cxn>
                <a:cxn ang="f120">
                  <a:pos x="f205" y="f206"/>
                </a:cxn>
                <a:cxn ang="f120">
                  <a:pos x="f205" y="f206"/>
                </a:cxn>
                <a:cxn ang="f120">
                  <a:pos x="f207" y="f208"/>
                </a:cxn>
                <a:cxn ang="f120">
                  <a:pos x="f209" y="f210"/>
                </a:cxn>
                <a:cxn ang="f120">
                  <a:pos x="f209" y="f211"/>
                </a:cxn>
                <a:cxn ang="f120">
                  <a:pos x="f212" y="f192"/>
                </a:cxn>
                <a:cxn ang="f120">
                  <a:pos x="f213" y="f192"/>
                </a:cxn>
                <a:cxn ang="f120">
                  <a:pos x="f214" y="f215"/>
                </a:cxn>
                <a:cxn ang="f120">
                  <a:pos x="f216" y="f194"/>
                </a:cxn>
                <a:cxn ang="f120">
                  <a:pos x="f213" y="f194"/>
                </a:cxn>
                <a:cxn ang="f120">
                  <a:pos x="f217" y="f194"/>
                </a:cxn>
                <a:cxn ang="f120">
                  <a:pos x="f195" y="f218"/>
                </a:cxn>
                <a:cxn ang="f120">
                  <a:pos x="f219" y="f220"/>
                </a:cxn>
                <a:cxn ang="f120">
                  <a:pos x="f212" y="f221"/>
                </a:cxn>
              </a:cxnLst>
              <a:rect l="f187" t="f190" r="f188" b="f189"/>
              <a:pathLst>
                <a:path w="31277" h="15659">
                  <a:moveTo>
                    <a:pt x="f8" y="f9"/>
                  </a:moveTo>
                  <a:cubicBezTo>
                    <a:pt x="f10" y="f11"/>
                    <a:pt x="f10" y="f12"/>
                    <a:pt x="f8" y="f13"/>
                  </a:cubicBezTo>
                  <a:lnTo>
                    <a:pt x="f8" y="f14"/>
                  </a:lnTo>
                  <a:cubicBezTo>
                    <a:pt x="f15" y="f16"/>
                    <a:pt x="f17" y="f18"/>
                    <a:pt x="f19" y="f20"/>
                  </a:cubicBezTo>
                  <a:cubicBezTo>
                    <a:pt x="f21" y="f22"/>
                    <a:pt x="f23" y="f24"/>
                    <a:pt x="f25" y="f26"/>
                  </a:cubicBezTo>
                  <a:cubicBezTo>
                    <a:pt x="f27" y="f28"/>
                    <a:pt x="f29" y="f28"/>
                    <a:pt x="f30" y="f26"/>
                  </a:cubicBezTo>
                  <a:lnTo>
                    <a:pt x="f31" y="f26"/>
                  </a:lnTo>
                  <a:lnTo>
                    <a:pt x="f32" y="f26"/>
                  </a:lnTo>
                  <a:lnTo>
                    <a:pt x="f33" y="f34"/>
                  </a:lnTo>
                  <a:lnTo>
                    <a:pt x="f33" y="f35"/>
                  </a:lnTo>
                  <a:cubicBezTo>
                    <a:pt x="f36" y="f37"/>
                    <a:pt x="f38" y="f39"/>
                    <a:pt x="f5" y="f7"/>
                  </a:cubicBezTo>
                  <a:lnTo>
                    <a:pt x="f5" y="f7"/>
                  </a:lnTo>
                  <a:lnTo>
                    <a:pt x="f40" y="f41"/>
                  </a:lnTo>
                  <a:cubicBezTo>
                    <a:pt x="f42" y="f43"/>
                    <a:pt x="f44" y="f45"/>
                    <a:pt x="f15" y="f46"/>
                  </a:cubicBezTo>
                  <a:cubicBezTo>
                    <a:pt x="f15" y="f46"/>
                    <a:pt x="f15" y="f47"/>
                    <a:pt x="f15" y="f48"/>
                  </a:cubicBezTo>
                  <a:close/>
                  <a:moveTo>
                    <a:pt x="f49" y="f9"/>
                  </a:moveTo>
                  <a:lnTo>
                    <a:pt x="f50" y="f9"/>
                  </a:lnTo>
                  <a:cubicBezTo>
                    <a:pt x="f51" y="f52"/>
                    <a:pt x="f53" y="f54"/>
                    <a:pt x="f55" y="f56"/>
                  </a:cubicBezTo>
                  <a:cubicBezTo>
                    <a:pt x="f57" y="f58"/>
                    <a:pt x="f59" y="f60"/>
                    <a:pt x="f61" y="f14"/>
                  </a:cubicBezTo>
                  <a:cubicBezTo>
                    <a:pt x="f62" y="f63"/>
                    <a:pt x="f31" y="f63"/>
                    <a:pt x="f50" y="f14"/>
                  </a:cubicBezTo>
                  <a:lnTo>
                    <a:pt x="f64" y="f14"/>
                  </a:lnTo>
                  <a:cubicBezTo>
                    <a:pt x="f65" y="f66"/>
                    <a:pt x="f67" y="f68"/>
                    <a:pt x="f19" y="f69"/>
                  </a:cubicBezTo>
                  <a:cubicBezTo>
                    <a:pt x="f19" y="f70"/>
                    <a:pt x="f71" y="f72"/>
                    <a:pt x="f73" y="f74"/>
                  </a:cubicBezTo>
                  <a:cubicBezTo>
                    <a:pt x="f75" y="f74"/>
                    <a:pt x="f76" y="f72"/>
                    <a:pt x="f49" y="f7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1155">
              <a:extLst>
                <a:ext uri="{FF2B5EF4-FFF2-40B4-BE49-F238E27FC236}">
                  <a16:creationId xmlns:a16="http://schemas.microsoft.com/office/drawing/2014/main" id="{5BA461D7-DD6B-34AD-624C-2502A1581C3D}"/>
                </a:ext>
              </a:extLst>
            </p:cNvPr>
            <p:cNvSpPr/>
            <p:nvPr/>
          </p:nvSpPr>
          <p:spPr>
            <a:xfrm>
              <a:off x="4557049" y="6582052"/>
              <a:ext cx="45" cy="1609"/>
            </a:xfrm>
            <a:custGeom>
              <a:avLst/>
              <a:gdLst>
                <a:gd name="f0" fmla="val 10800000"/>
                <a:gd name="f1" fmla="val 5400000"/>
                <a:gd name="f2" fmla="val 180"/>
                <a:gd name="f3" fmla="val w"/>
                <a:gd name="f4" fmla="val h"/>
                <a:gd name="f5" fmla="val 0"/>
                <a:gd name="f6" fmla="val 49"/>
                <a:gd name="f7" fmla="val 1607"/>
                <a:gd name="f8" fmla="val 50"/>
                <a:gd name="f9" fmla="val 1608"/>
                <a:gd name="f10" fmla="val -17"/>
                <a:gd name="f11" fmla="val 1072"/>
                <a:gd name="f12" fmla="val 536"/>
                <a:gd name="f13" fmla="+- 0 0 -90"/>
                <a:gd name="f14" fmla="*/ f3 1 49"/>
                <a:gd name="f15" fmla="*/ f4 1 1607"/>
                <a:gd name="f16" fmla="val f5"/>
                <a:gd name="f17" fmla="val f6"/>
                <a:gd name="f18" fmla="val f7"/>
                <a:gd name="f19" fmla="*/ f13 f0 1"/>
                <a:gd name="f20" fmla="+- f18 0 f16"/>
                <a:gd name="f21" fmla="+- f17 0 f16"/>
                <a:gd name="f22" fmla="*/ f19 1 f2"/>
                <a:gd name="f23" fmla="*/ f21 1 49"/>
                <a:gd name="f24" fmla="*/ f20 1 1607"/>
                <a:gd name="f25" fmla="*/ 50 f21 1"/>
                <a:gd name="f26" fmla="*/ 1608 f20 1"/>
                <a:gd name="f27" fmla="*/ 0 f20 1"/>
                <a:gd name="f28" fmla="+- f22 0 f1"/>
                <a:gd name="f29" fmla="*/ f25 1 49"/>
                <a:gd name="f30" fmla="*/ f26 1 1607"/>
                <a:gd name="f31" fmla="*/ f27 1 1607"/>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49" h="1607">
                  <a:moveTo>
                    <a:pt x="f8" y="f9"/>
                  </a:moveTo>
                  <a:cubicBezTo>
                    <a:pt x="f10" y="f11"/>
                    <a:pt x="f10" y="f12"/>
                    <a:pt x="f8" y="f5"/>
                  </a:cubicBezTo>
                  <a:lnTo>
                    <a:pt x="f8" y="f5"/>
                  </a:lnTo>
                  <a:cubicBezTo>
                    <a:pt x="f10" y="f12"/>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1156">
              <a:extLst>
                <a:ext uri="{FF2B5EF4-FFF2-40B4-BE49-F238E27FC236}">
                  <a16:creationId xmlns:a16="http://schemas.microsoft.com/office/drawing/2014/main" id="{44FF52DD-AD67-9B11-7587-C782A4372BB1}"/>
                </a:ext>
              </a:extLst>
            </p:cNvPr>
            <p:cNvSpPr/>
            <p:nvPr/>
          </p:nvSpPr>
          <p:spPr>
            <a:xfrm>
              <a:off x="4561027" y="6589010"/>
              <a:ext cx="1399" cy="13395"/>
            </a:xfrm>
            <a:custGeom>
              <a:avLst/>
              <a:gdLst>
                <a:gd name="f0" fmla="val 10800000"/>
                <a:gd name="f1" fmla="val 5400000"/>
                <a:gd name="f2" fmla="val 180"/>
                <a:gd name="f3" fmla="val w"/>
                <a:gd name="f4" fmla="val h"/>
                <a:gd name="f5" fmla="val 0"/>
                <a:gd name="f6" fmla="val 1473"/>
                <a:gd name="f7" fmla="val 13395"/>
                <a:gd name="f8" fmla="val 1474"/>
                <a:gd name="f9" fmla="+- 0 0 -90"/>
                <a:gd name="f10" fmla="*/ f3 1 1473"/>
                <a:gd name="f11" fmla="*/ f4 1 13395"/>
                <a:gd name="f12" fmla="val f5"/>
                <a:gd name="f13" fmla="val f6"/>
                <a:gd name="f14" fmla="val f7"/>
                <a:gd name="f15" fmla="*/ f9 f0 1"/>
                <a:gd name="f16" fmla="+- f14 0 f12"/>
                <a:gd name="f17" fmla="+- f13 0 f12"/>
                <a:gd name="f18" fmla="*/ f15 1 f2"/>
                <a:gd name="f19" fmla="*/ f17 1 1473"/>
                <a:gd name="f20" fmla="*/ f16 1 13395"/>
                <a:gd name="f21" fmla="*/ 1474 f17 1"/>
                <a:gd name="f22" fmla="*/ 0 f16 1"/>
                <a:gd name="f23" fmla="*/ 0 f17 1"/>
                <a:gd name="f24" fmla="+- f18 0 f1"/>
                <a:gd name="f25" fmla="*/ f21 1 1473"/>
                <a:gd name="f26" fmla="*/ f22 1 13395"/>
                <a:gd name="f27" fmla="*/ f23 1 1473"/>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473" h="13395">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1157">
              <a:extLst>
                <a:ext uri="{FF2B5EF4-FFF2-40B4-BE49-F238E27FC236}">
                  <a16:creationId xmlns:a16="http://schemas.microsoft.com/office/drawing/2014/main" id="{436E84FD-EFA6-5C7A-221D-16E3F2E47BC6}"/>
                </a:ext>
              </a:extLst>
            </p:cNvPr>
            <p:cNvSpPr/>
            <p:nvPr/>
          </p:nvSpPr>
          <p:spPr>
            <a:xfrm>
              <a:off x="4570683" y="5985269"/>
              <a:ext cx="10287" cy="4690"/>
            </a:xfrm>
            <a:custGeom>
              <a:avLst/>
              <a:gdLst>
                <a:gd name="f0" fmla="val 10800000"/>
                <a:gd name="f1" fmla="val 5400000"/>
                <a:gd name="f2" fmla="val 180"/>
                <a:gd name="f3" fmla="val w"/>
                <a:gd name="f4" fmla="val h"/>
                <a:gd name="f5" fmla="val 0"/>
                <a:gd name="f6" fmla="val 10852"/>
                <a:gd name="f7" fmla="val 4688"/>
                <a:gd name="f8" fmla="val 3885"/>
                <a:gd name="f9" fmla="val 3483"/>
                <a:gd name="f10" fmla="val 2009"/>
                <a:gd name="f11" fmla="val 2679"/>
                <a:gd name="f12" fmla="+- 0 0 -90"/>
                <a:gd name="f13" fmla="*/ f3 1 10852"/>
                <a:gd name="f14" fmla="*/ f4 1 4688"/>
                <a:gd name="f15" fmla="val f5"/>
                <a:gd name="f16" fmla="val f6"/>
                <a:gd name="f17" fmla="val f7"/>
                <a:gd name="f18" fmla="*/ f12 f0 1"/>
                <a:gd name="f19" fmla="+- f17 0 f15"/>
                <a:gd name="f20" fmla="+- f16 0 f15"/>
                <a:gd name="f21" fmla="*/ f18 1 f2"/>
                <a:gd name="f22" fmla="*/ f20 1 10852"/>
                <a:gd name="f23" fmla="*/ f19 1 4688"/>
                <a:gd name="f24" fmla="*/ 3885 f20 1"/>
                <a:gd name="f25" fmla="*/ 3483 f19 1"/>
                <a:gd name="f26" fmla="*/ 10852 f20 1"/>
                <a:gd name="f27" fmla="*/ 4688 f19 1"/>
                <a:gd name="f28" fmla="*/ 2009 f19 1"/>
                <a:gd name="f29" fmla="*/ 0 f20 1"/>
                <a:gd name="f30" fmla="*/ 0 f19 1"/>
                <a:gd name="f31" fmla="*/ 2679 f19 1"/>
                <a:gd name="f32" fmla="+- f21 0 f1"/>
                <a:gd name="f33" fmla="*/ f24 1 10852"/>
                <a:gd name="f34" fmla="*/ f25 1 4688"/>
                <a:gd name="f35" fmla="*/ f26 1 10852"/>
                <a:gd name="f36" fmla="*/ f27 1 4688"/>
                <a:gd name="f37" fmla="*/ f28 1 4688"/>
                <a:gd name="f38" fmla="*/ f29 1 10852"/>
                <a:gd name="f39" fmla="*/ f30 1 4688"/>
                <a:gd name="f40" fmla="*/ f31 1 4688"/>
                <a:gd name="f41" fmla="*/ f15 1 f22"/>
                <a:gd name="f42" fmla="*/ f16 1 f22"/>
                <a:gd name="f43" fmla="*/ f15 1 f23"/>
                <a:gd name="f44" fmla="*/ f17 1 f23"/>
                <a:gd name="f45" fmla="*/ f33 1 f22"/>
                <a:gd name="f46" fmla="*/ f34 1 f23"/>
                <a:gd name="f47" fmla="*/ f35 1 f22"/>
                <a:gd name="f48" fmla="*/ f36 1 f23"/>
                <a:gd name="f49" fmla="*/ f37 1 f23"/>
                <a:gd name="f50" fmla="*/ f38 1 f22"/>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3 1"/>
                <a:gd name="f63" fmla="*/ f51 f14 1"/>
                <a:gd name="f64" fmla="*/ f52 f14 1"/>
              </a:gdLst>
              <a:ahLst/>
              <a:cxnLst>
                <a:cxn ang="3cd4">
                  <a:pos x="hc" y="t"/>
                </a:cxn>
                <a:cxn ang="0">
                  <a:pos x="r" y="vc"/>
                </a:cxn>
                <a:cxn ang="cd4">
                  <a:pos x="hc" y="b"/>
                </a:cxn>
                <a:cxn ang="cd2">
                  <a:pos x="l" y="vc"/>
                </a:cxn>
                <a:cxn ang="f32">
                  <a:pos x="f57" y="f58"/>
                </a:cxn>
                <a:cxn ang="f32">
                  <a:pos x="f59" y="f60"/>
                </a:cxn>
                <a:cxn ang="f32">
                  <a:pos x="f59" y="f61"/>
                </a:cxn>
                <a:cxn ang="f32">
                  <a:pos x="f62" y="f63"/>
                </a:cxn>
                <a:cxn ang="f32">
                  <a:pos x="f62" y="f64"/>
                </a:cxn>
                <a:cxn ang="f32">
                  <a:pos x="f57" y="f58"/>
                </a:cxn>
              </a:cxnLst>
              <a:rect l="f53" t="f56" r="f54" b="f55"/>
              <a:pathLst>
                <a:path w="10852" h="4688">
                  <a:moveTo>
                    <a:pt x="f8" y="f9"/>
                  </a:moveTo>
                  <a:lnTo>
                    <a:pt x="f6" y="f7"/>
                  </a:lnTo>
                  <a:lnTo>
                    <a:pt x="f6" y="f10"/>
                  </a:lnTo>
                  <a:lnTo>
                    <a:pt x="f5" y="f5"/>
                  </a:lnTo>
                  <a:lnTo>
                    <a:pt x="f5" y="f1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1158">
              <a:extLst>
                <a:ext uri="{FF2B5EF4-FFF2-40B4-BE49-F238E27FC236}">
                  <a16:creationId xmlns:a16="http://schemas.microsoft.com/office/drawing/2014/main" id="{F35F7D94-5CC1-BD45-D076-CCC9B24ED116}"/>
                </a:ext>
              </a:extLst>
            </p:cNvPr>
            <p:cNvSpPr/>
            <p:nvPr/>
          </p:nvSpPr>
          <p:spPr>
            <a:xfrm>
              <a:off x="4586164" y="6579172"/>
              <a:ext cx="7251" cy="2679"/>
            </a:xfrm>
            <a:custGeom>
              <a:avLst/>
              <a:gdLst>
                <a:gd name="f0" fmla="val 10800000"/>
                <a:gd name="f1" fmla="val 5400000"/>
                <a:gd name="f2" fmla="val 180"/>
                <a:gd name="f3" fmla="val w"/>
                <a:gd name="f4" fmla="val h"/>
                <a:gd name="f5" fmla="val 0"/>
                <a:gd name="f6" fmla="val 7649"/>
                <a:gd name="f7" fmla="val 2681"/>
                <a:gd name="f8" fmla="val 6444"/>
                <a:gd name="f9" fmla="val 66"/>
                <a:gd name="f10" fmla="val 1755"/>
                <a:gd name="f11" fmla="val 1058"/>
                <a:gd name="f12" fmla="val -161"/>
                <a:gd name="f13" fmla="val 294"/>
                <a:gd name="f14" fmla="val 214"/>
                <a:gd name="f15" fmla="val 924"/>
                <a:gd name="f16" fmla="val 1620"/>
                <a:gd name="f17" fmla="val 2384"/>
                <a:gd name="f18" fmla="val 2612"/>
                <a:gd name="f19" fmla="val 1192"/>
                <a:gd name="f20" fmla="val 2705"/>
                <a:gd name="f21" fmla="val 1487"/>
                <a:gd name="f22" fmla="val 6310"/>
                <a:gd name="f23" fmla="val 7047"/>
                <a:gd name="f24" fmla="val 7650"/>
                <a:gd name="f25" fmla="val 2009"/>
                <a:gd name="f26" fmla="val 1272"/>
                <a:gd name="f27" fmla="val 7543"/>
                <a:gd name="f28" fmla="val 656"/>
                <a:gd name="f29" fmla="val 7060"/>
                <a:gd name="f30" fmla="val 174"/>
                <a:gd name="f31" fmla="+- 0 0 -90"/>
                <a:gd name="f32" fmla="*/ f3 1 7649"/>
                <a:gd name="f33" fmla="*/ f4 1 2681"/>
                <a:gd name="f34" fmla="val f5"/>
                <a:gd name="f35" fmla="val f6"/>
                <a:gd name="f36" fmla="val f7"/>
                <a:gd name="f37" fmla="*/ f31 f0 1"/>
                <a:gd name="f38" fmla="+- f36 0 f34"/>
                <a:gd name="f39" fmla="+- f35 0 f34"/>
                <a:gd name="f40" fmla="*/ f37 1 f2"/>
                <a:gd name="f41" fmla="*/ f39 1 7649"/>
                <a:gd name="f42" fmla="*/ f38 1 2681"/>
                <a:gd name="f43" fmla="*/ 6444 f39 1"/>
                <a:gd name="f44" fmla="*/ 66 f38 1"/>
                <a:gd name="f45" fmla="*/ 1755 f39 1"/>
                <a:gd name="f46" fmla="*/ 66 f39 1"/>
                <a:gd name="f47" fmla="*/ 924 f38 1"/>
                <a:gd name="f48" fmla="*/ 924 f39 1"/>
                <a:gd name="f49" fmla="*/ 2612 f38 1"/>
                <a:gd name="f50" fmla="*/ 6310 f39 1"/>
                <a:gd name="f51" fmla="*/ 7650 f39 1"/>
                <a:gd name="f52" fmla="*/ 1272 f38 1"/>
                <a:gd name="f53" fmla="+- f40 0 f1"/>
                <a:gd name="f54" fmla="*/ f43 1 7649"/>
                <a:gd name="f55" fmla="*/ f44 1 2681"/>
                <a:gd name="f56" fmla="*/ f45 1 7649"/>
                <a:gd name="f57" fmla="*/ f46 1 7649"/>
                <a:gd name="f58" fmla="*/ f47 1 2681"/>
                <a:gd name="f59" fmla="*/ f48 1 7649"/>
                <a:gd name="f60" fmla="*/ f49 1 2681"/>
                <a:gd name="f61" fmla="*/ f50 1 7649"/>
                <a:gd name="f62" fmla="*/ f51 1 7649"/>
                <a:gd name="f63" fmla="*/ f52 1 2681"/>
                <a:gd name="f64" fmla="*/ f34 1 f41"/>
                <a:gd name="f65" fmla="*/ f35 1 f41"/>
                <a:gd name="f66" fmla="*/ f34 1 f42"/>
                <a:gd name="f67" fmla="*/ f36 1 f42"/>
                <a:gd name="f68" fmla="*/ f54 1 f41"/>
                <a:gd name="f69" fmla="*/ f55 1 f42"/>
                <a:gd name="f70" fmla="*/ f56 1 f41"/>
                <a:gd name="f71" fmla="*/ f57 1 f41"/>
                <a:gd name="f72" fmla="*/ f58 1 f42"/>
                <a:gd name="f73" fmla="*/ f59 1 f41"/>
                <a:gd name="f74" fmla="*/ f60 1 f42"/>
                <a:gd name="f75" fmla="*/ f61 1 f41"/>
                <a:gd name="f76" fmla="*/ f62 1 f41"/>
                <a:gd name="f77" fmla="*/ f63 1 f42"/>
                <a:gd name="f78" fmla="*/ f64 f32 1"/>
                <a:gd name="f79" fmla="*/ f65 f32 1"/>
                <a:gd name="f80" fmla="*/ f67 f33 1"/>
                <a:gd name="f81" fmla="*/ f66 f33 1"/>
                <a:gd name="f82" fmla="*/ f68 f32 1"/>
                <a:gd name="f83" fmla="*/ f69 f33 1"/>
                <a:gd name="f84" fmla="*/ f70 f32 1"/>
                <a:gd name="f85" fmla="*/ f71 f32 1"/>
                <a:gd name="f86" fmla="*/ f72 f33 1"/>
                <a:gd name="f87" fmla="*/ f73 f32 1"/>
                <a:gd name="f88" fmla="*/ f74 f33 1"/>
                <a:gd name="f89" fmla="*/ f75 f32 1"/>
                <a:gd name="f90" fmla="*/ f76 f32 1"/>
                <a:gd name="f91" fmla="*/ f77 f33 1"/>
              </a:gdLst>
              <a:ahLst/>
              <a:cxnLst>
                <a:cxn ang="3cd4">
                  <a:pos x="hc" y="t"/>
                </a:cxn>
                <a:cxn ang="0">
                  <a:pos x="r" y="vc"/>
                </a:cxn>
                <a:cxn ang="cd4">
                  <a:pos x="hc" y="b"/>
                </a:cxn>
                <a:cxn ang="cd2">
                  <a:pos x="l" y="vc"/>
                </a:cxn>
                <a:cxn ang="f53">
                  <a:pos x="f82" y="f83"/>
                </a:cxn>
                <a:cxn ang="f53">
                  <a:pos x="f84" y="f83"/>
                </a:cxn>
                <a:cxn ang="f53">
                  <a:pos x="f85" y="f86"/>
                </a:cxn>
                <a:cxn ang="f53">
                  <a:pos x="f87" y="f88"/>
                </a:cxn>
                <a:cxn ang="f53">
                  <a:pos x="f84" y="f88"/>
                </a:cxn>
                <a:cxn ang="f53">
                  <a:pos x="f89" y="f88"/>
                </a:cxn>
                <a:cxn ang="f53">
                  <a:pos x="f90" y="f91"/>
                </a:cxn>
                <a:cxn ang="f53">
                  <a:pos x="f82" y="f83"/>
                </a:cxn>
              </a:cxnLst>
              <a:rect l="f78" t="f81" r="f79" b="f80"/>
              <a:pathLst>
                <a:path w="7649" h="2681">
                  <a:moveTo>
                    <a:pt x="f8" y="f9"/>
                  </a:moveTo>
                  <a:lnTo>
                    <a:pt x="f10" y="f9"/>
                  </a:lnTo>
                  <a:cubicBezTo>
                    <a:pt x="f11" y="f12"/>
                    <a:pt x="f13" y="f14"/>
                    <a:pt x="f9" y="f15"/>
                  </a:cubicBezTo>
                  <a:cubicBezTo>
                    <a:pt x="f12" y="f16"/>
                    <a:pt x="f14" y="f17"/>
                    <a:pt x="f15" y="f18"/>
                  </a:cubicBezTo>
                  <a:cubicBezTo>
                    <a:pt x="f19" y="f20"/>
                    <a:pt x="f21" y="f20"/>
                    <a:pt x="f10" y="f18"/>
                  </a:cubicBezTo>
                  <a:lnTo>
                    <a:pt x="f22" y="f18"/>
                  </a:lnTo>
                  <a:cubicBezTo>
                    <a:pt x="f23" y="f18"/>
                    <a:pt x="f24" y="f25"/>
                    <a:pt x="f24"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1159">
              <a:extLst>
                <a:ext uri="{FF2B5EF4-FFF2-40B4-BE49-F238E27FC236}">
                  <a16:creationId xmlns:a16="http://schemas.microsoft.com/office/drawing/2014/main" id="{3E04D676-54BA-5E2E-411A-31BBFD426BDD}"/>
                </a:ext>
              </a:extLst>
            </p:cNvPr>
            <p:cNvSpPr/>
            <p:nvPr/>
          </p:nvSpPr>
          <p:spPr>
            <a:xfrm>
              <a:off x="4556683" y="5880058"/>
              <a:ext cx="33046" cy="18004"/>
            </a:xfrm>
            <a:custGeom>
              <a:avLst/>
              <a:gdLst>
                <a:gd name="f0" fmla="val 10800000"/>
                <a:gd name="f1" fmla="val 5400000"/>
                <a:gd name="f2" fmla="val 180"/>
                <a:gd name="f3" fmla="val w"/>
                <a:gd name="f4" fmla="val h"/>
                <a:gd name="f5" fmla="val 0"/>
                <a:gd name="f6" fmla="val 34859"/>
                <a:gd name="f7" fmla="val 18005"/>
                <a:gd name="f8" fmla="val 159"/>
                <a:gd name="f9" fmla="val 5548"/>
                <a:gd name="f10" fmla="val -672"/>
                <a:gd name="f11" fmla="val 9502"/>
                <a:gd name="f12" fmla="val 1834"/>
                <a:gd name="f13" fmla="val 13385"/>
                <a:gd name="f14" fmla="val 5786"/>
                <a:gd name="f15" fmla="val 14255"/>
                <a:gd name="f16" fmla="val 8466"/>
                <a:gd name="f17" fmla="val 25347"/>
                <a:gd name="f18" fmla="val 18006"/>
                <a:gd name="f19" fmla="val 13451"/>
                <a:gd name="f20" fmla="val 9381"/>
                <a:gd name="f21" fmla="val 28643"/>
                <a:gd name="f22" fmla="val 6083"/>
                <a:gd name="f23" fmla="val 32715"/>
                <a:gd name="f24" fmla="val 33426"/>
                <a:gd name="f25" fmla="val 6008"/>
                <a:gd name="f26" fmla="val 34149"/>
                <a:gd name="f27" fmla="val 9002"/>
                <a:gd name="f28" fmla="val 55"/>
                <a:gd name="f29" fmla="val 8198"/>
                <a:gd name="f30" fmla="val 4513"/>
                <a:gd name="f31" fmla="val -396"/>
                <a:gd name="f32" fmla="val 1070"/>
                <a:gd name="f33" fmla="val 1956"/>
                <a:gd name="f34" fmla="+- 0 0 -90"/>
                <a:gd name="f35" fmla="*/ f3 1 34859"/>
                <a:gd name="f36" fmla="*/ f4 1 18005"/>
                <a:gd name="f37" fmla="val f5"/>
                <a:gd name="f38" fmla="val f6"/>
                <a:gd name="f39" fmla="val f7"/>
                <a:gd name="f40" fmla="*/ f34 f0 1"/>
                <a:gd name="f41" fmla="+- f39 0 f37"/>
                <a:gd name="f42" fmla="+- f38 0 f37"/>
                <a:gd name="f43" fmla="*/ f40 1 f2"/>
                <a:gd name="f44" fmla="*/ f42 1 34859"/>
                <a:gd name="f45" fmla="*/ f41 1 18005"/>
                <a:gd name="f46" fmla="*/ 159 f42 1"/>
                <a:gd name="f47" fmla="*/ 5548 f41 1"/>
                <a:gd name="f48" fmla="*/ 5786 f42 1"/>
                <a:gd name="f49" fmla="*/ 14255 f41 1"/>
                <a:gd name="f50" fmla="*/ 8466 f42 1"/>
                <a:gd name="f51" fmla="*/ 25347 f42 1"/>
                <a:gd name="f52" fmla="*/ 18006 f41 1"/>
                <a:gd name="f53" fmla="*/ 13451 f41 1"/>
                <a:gd name="f54" fmla="*/ 32715 f42 1"/>
                <a:gd name="f55" fmla="*/ 6083 f41 1"/>
                <a:gd name="f56" fmla="*/ 34859 f42 1"/>
                <a:gd name="f57" fmla="*/ 9002 f42 1"/>
                <a:gd name="f58" fmla="*/ 55 f41 1"/>
                <a:gd name="f59" fmla="*/ 8198 f42 1"/>
                <a:gd name="f60" fmla="+- f43 0 f1"/>
                <a:gd name="f61" fmla="*/ f46 1 34859"/>
                <a:gd name="f62" fmla="*/ f47 1 18005"/>
                <a:gd name="f63" fmla="*/ f48 1 34859"/>
                <a:gd name="f64" fmla="*/ f49 1 18005"/>
                <a:gd name="f65" fmla="*/ f50 1 34859"/>
                <a:gd name="f66" fmla="*/ f51 1 34859"/>
                <a:gd name="f67" fmla="*/ f52 1 18005"/>
                <a:gd name="f68" fmla="*/ f53 1 18005"/>
                <a:gd name="f69" fmla="*/ f54 1 34859"/>
                <a:gd name="f70" fmla="*/ f55 1 18005"/>
                <a:gd name="f71" fmla="*/ f56 1 34859"/>
                <a:gd name="f72" fmla="*/ f57 1 34859"/>
                <a:gd name="f73" fmla="*/ f58 1 18005"/>
                <a:gd name="f74" fmla="*/ f59 1 34859"/>
                <a:gd name="f75" fmla="*/ f37 1 f44"/>
                <a:gd name="f76" fmla="*/ f38 1 f44"/>
                <a:gd name="f77" fmla="*/ f37 1 f45"/>
                <a:gd name="f78" fmla="*/ f39 1 f45"/>
                <a:gd name="f79" fmla="*/ f61 1 f44"/>
                <a:gd name="f80" fmla="*/ f62 1 f45"/>
                <a:gd name="f81" fmla="*/ f63 1 f44"/>
                <a:gd name="f82" fmla="*/ f64 1 f45"/>
                <a:gd name="f83" fmla="*/ f65 1 f44"/>
                <a:gd name="f84" fmla="*/ f66 1 f44"/>
                <a:gd name="f85" fmla="*/ f67 1 f45"/>
                <a:gd name="f86" fmla="*/ f68 1 f45"/>
                <a:gd name="f87" fmla="*/ f69 1 f44"/>
                <a:gd name="f88" fmla="*/ f70 1 f45"/>
                <a:gd name="f89" fmla="*/ f71 1 f44"/>
                <a:gd name="f90" fmla="*/ f72 1 f44"/>
                <a:gd name="f91" fmla="*/ f73 1 f45"/>
                <a:gd name="f92" fmla="*/ f74 1 f44"/>
                <a:gd name="f93" fmla="*/ f75 f35 1"/>
                <a:gd name="f94" fmla="*/ f76 f35 1"/>
                <a:gd name="f95" fmla="*/ f78 f36 1"/>
                <a:gd name="f96" fmla="*/ f77 f36 1"/>
                <a:gd name="f97" fmla="*/ f79 f35 1"/>
                <a:gd name="f98" fmla="*/ f80 f36 1"/>
                <a:gd name="f99" fmla="*/ f81 f35 1"/>
                <a:gd name="f100" fmla="*/ f82 f36 1"/>
                <a:gd name="f101" fmla="*/ f83 f35 1"/>
                <a:gd name="f102" fmla="*/ f84 f35 1"/>
                <a:gd name="f103" fmla="*/ f85 f36 1"/>
                <a:gd name="f104" fmla="*/ f86 f36 1"/>
                <a:gd name="f105" fmla="*/ f87 f35 1"/>
                <a:gd name="f106" fmla="*/ f88 f36 1"/>
                <a:gd name="f107" fmla="*/ f89 f35 1"/>
                <a:gd name="f108" fmla="*/ f90 f35 1"/>
                <a:gd name="f109" fmla="*/ f91 f36 1"/>
                <a:gd name="f110" fmla="*/ f92 f35 1"/>
              </a:gdLst>
              <a:ahLst/>
              <a:cxnLst>
                <a:cxn ang="3cd4">
                  <a:pos x="hc" y="t"/>
                </a:cxn>
                <a:cxn ang="0">
                  <a:pos x="r" y="vc"/>
                </a:cxn>
                <a:cxn ang="cd4">
                  <a:pos x="hc" y="b"/>
                </a:cxn>
                <a:cxn ang="cd2">
                  <a:pos x="l" y="vc"/>
                </a:cxn>
                <a:cxn ang="f60">
                  <a:pos x="f97" y="f98"/>
                </a:cxn>
                <a:cxn ang="f60">
                  <a:pos x="f99" y="f100"/>
                </a:cxn>
                <a:cxn ang="f60">
                  <a:pos x="f99" y="f100"/>
                </a:cxn>
                <a:cxn ang="f60">
                  <a:pos x="f101" y="f100"/>
                </a:cxn>
                <a:cxn ang="f60">
                  <a:pos x="f102" y="f103"/>
                </a:cxn>
                <a:cxn ang="f60">
                  <a:pos x="f102" y="f104"/>
                </a:cxn>
                <a:cxn ang="f60">
                  <a:pos x="f105" y="f106"/>
                </a:cxn>
                <a:cxn ang="f60">
                  <a:pos x="f107" y="f106"/>
                </a:cxn>
                <a:cxn ang="f60">
                  <a:pos x="f108" y="f109"/>
                </a:cxn>
                <a:cxn ang="f60">
                  <a:pos x="f110" y="f109"/>
                </a:cxn>
                <a:cxn ang="f60">
                  <a:pos x="f97" y="f98"/>
                </a:cxn>
              </a:cxnLst>
              <a:rect l="f93" t="f96" r="f94" b="f95"/>
              <a:pathLst>
                <a:path w="34859" h="18005">
                  <a:moveTo>
                    <a:pt x="f8" y="f9"/>
                  </a:moveTo>
                  <a:cubicBezTo>
                    <a:pt x="f10" y="f11"/>
                    <a:pt x="f12" y="f13"/>
                    <a:pt x="f14" y="f15"/>
                  </a:cubicBezTo>
                  <a:lnTo>
                    <a:pt x="f14" y="f15"/>
                  </a:lnTo>
                  <a:lnTo>
                    <a:pt x="f16" y="f15"/>
                  </a:lnTo>
                  <a:lnTo>
                    <a:pt x="f17" y="f18"/>
                  </a:lnTo>
                  <a:lnTo>
                    <a:pt x="f17" y="f19"/>
                  </a:lnTo>
                  <a:cubicBezTo>
                    <a:pt x="f17" y="f20"/>
                    <a:pt x="f21" y="f22"/>
                    <a:pt x="f23" y="f22"/>
                  </a:cubicBezTo>
                  <a:cubicBezTo>
                    <a:pt x="f24" y="f25"/>
                    <a:pt x="f26" y="f25"/>
                    <a:pt x="f6" y="f22"/>
                  </a:cubicBezTo>
                  <a:lnTo>
                    <a:pt x="f27" y="f28"/>
                  </a:lnTo>
                  <a:lnTo>
                    <a:pt x="f29" y="f28"/>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1160">
              <a:extLst>
                <a:ext uri="{FF2B5EF4-FFF2-40B4-BE49-F238E27FC236}">
                  <a16:creationId xmlns:a16="http://schemas.microsoft.com/office/drawing/2014/main" id="{C9998877-9196-B189-3832-34C897B2BFE3}"/>
                </a:ext>
              </a:extLst>
            </p:cNvPr>
            <p:cNvSpPr/>
            <p:nvPr/>
          </p:nvSpPr>
          <p:spPr>
            <a:xfrm>
              <a:off x="4591513" y="5886678"/>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3397" h="133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1161">
              <a:extLst>
                <a:ext uri="{FF2B5EF4-FFF2-40B4-BE49-F238E27FC236}">
                  <a16:creationId xmlns:a16="http://schemas.microsoft.com/office/drawing/2014/main" id="{853093DE-3147-6132-D3C3-E0629EFD80E5}"/>
                </a:ext>
              </a:extLst>
            </p:cNvPr>
            <p:cNvSpPr/>
            <p:nvPr/>
          </p:nvSpPr>
          <p:spPr>
            <a:xfrm>
              <a:off x="5915089" y="6578568"/>
              <a:ext cx="436241" cy="2679"/>
            </a:xfrm>
            <a:custGeom>
              <a:avLst/>
              <a:gdLst>
                <a:gd name="f0" fmla="val 10800000"/>
                <a:gd name="f1" fmla="val 5400000"/>
                <a:gd name="f2" fmla="val 180"/>
                <a:gd name="f3" fmla="val w"/>
                <a:gd name="f4" fmla="val h"/>
                <a:gd name="f5" fmla="val 0"/>
                <a:gd name="f6" fmla="val 460212"/>
                <a:gd name="f7" fmla="val 2679"/>
                <a:gd name="f8" fmla="val 2009"/>
                <a:gd name="f9" fmla="val 460213"/>
                <a:gd name="f10" fmla="val 1340"/>
                <a:gd name="f11" fmla="val 268"/>
                <a:gd name="f12" fmla="+- 0 0 -90"/>
                <a:gd name="f13" fmla="*/ f3 1 460212"/>
                <a:gd name="f14" fmla="*/ f4 1 2679"/>
                <a:gd name="f15" fmla="val f5"/>
                <a:gd name="f16" fmla="val f6"/>
                <a:gd name="f17" fmla="val f7"/>
                <a:gd name="f18" fmla="*/ f12 f0 1"/>
                <a:gd name="f19" fmla="+- f17 0 f15"/>
                <a:gd name="f20" fmla="+- f16 0 f15"/>
                <a:gd name="f21" fmla="*/ f18 1 f2"/>
                <a:gd name="f22" fmla="*/ f20 1 460212"/>
                <a:gd name="f23" fmla="*/ f19 1 2679"/>
                <a:gd name="f24" fmla="*/ 0 f20 1"/>
                <a:gd name="f25" fmla="*/ 2009 f19 1"/>
                <a:gd name="f26" fmla="*/ 2679 f19 1"/>
                <a:gd name="f27" fmla="*/ 460213 f20 1"/>
                <a:gd name="f28" fmla="*/ 1340 f19 1"/>
                <a:gd name="f29" fmla="*/ 268 f19 1"/>
                <a:gd name="f30" fmla="*/ 0 f19 1"/>
                <a:gd name="f31" fmla="+- f21 0 f1"/>
                <a:gd name="f32" fmla="*/ f24 1 460212"/>
                <a:gd name="f33" fmla="*/ f25 1 2679"/>
                <a:gd name="f34" fmla="*/ f26 1 2679"/>
                <a:gd name="f35" fmla="*/ f27 1 460212"/>
                <a:gd name="f36" fmla="*/ f28 1 2679"/>
                <a:gd name="f37" fmla="*/ f29 1 2679"/>
                <a:gd name="f38" fmla="*/ f30 1 2679"/>
                <a:gd name="f39" fmla="*/ f15 1 f22"/>
                <a:gd name="f40" fmla="*/ f16 1 f22"/>
                <a:gd name="f41" fmla="*/ f15 1 f23"/>
                <a:gd name="f42" fmla="*/ f17 1 f23"/>
                <a:gd name="f43" fmla="*/ f32 1 f22"/>
                <a:gd name="f44" fmla="*/ f33 1 f23"/>
                <a:gd name="f45" fmla="*/ f34 1 f23"/>
                <a:gd name="f46" fmla="*/ f35 1 f22"/>
                <a:gd name="f47" fmla="*/ f36 1 f23"/>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7" y="f55"/>
                </a:cxn>
                <a:cxn ang="f31">
                  <a:pos x="f57" y="f58"/>
                </a:cxn>
                <a:cxn ang="f31">
                  <a:pos x="f57" y="f59"/>
                </a:cxn>
                <a:cxn ang="f31">
                  <a:pos x="f57" y="f60"/>
                </a:cxn>
                <a:cxn ang="f31">
                  <a:pos x="f54" y="f60"/>
                </a:cxn>
                <a:cxn ang="f31">
                  <a:pos x="f54" y="f59"/>
                </a:cxn>
                <a:cxn ang="f31">
                  <a:pos x="f54" y="f58"/>
                </a:cxn>
                <a:cxn ang="f31">
                  <a:pos x="f54" y="f55"/>
                </a:cxn>
              </a:cxnLst>
              <a:rect l="f50" t="f53" r="f51" b="f52"/>
              <a:pathLst>
                <a:path w="460212" h="2679">
                  <a:moveTo>
                    <a:pt x="f5" y="f8"/>
                  </a:moveTo>
                  <a:lnTo>
                    <a:pt x="f5" y="f7"/>
                  </a:lnTo>
                  <a:lnTo>
                    <a:pt x="f9" y="f7"/>
                  </a:lnTo>
                  <a:lnTo>
                    <a:pt x="f9" y="f8"/>
                  </a:lnTo>
                  <a:lnTo>
                    <a:pt x="f9" y="f10"/>
                  </a:lnTo>
                  <a:lnTo>
                    <a:pt x="f9" y="f11"/>
                  </a:lnTo>
                  <a:lnTo>
                    <a:pt x="f9" y="f5"/>
                  </a:lnTo>
                  <a:lnTo>
                    <a:pt x="f5" y="f5"/>
                  </a:lnTo>
                  <a:lnTo>
                    <a:pt x="f5" y="f11"/>
                  </a:lnTo>
                  <a:lnTo>
                    <a:pt x="f5" y="f1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1162">
              <a:extLst>
                <a:ext uri="{FF2B5EF4-FFF2-40B4-BE49-F238E27FC236}">
                  <a16:creationId xmlns:a16="http://schemas.microsoft.com/office/drawing/2014/main" id="{4E44898C-F39A-7F90-0032-7AF2FBA56923}"/>
                </a:ext>
              </a:extLst>
            </p:cNvPr>
            <p:cNvSpPr/>
            <p:nvPr/>
          </p:nvSpPr>
          <p:spPr>
            <a:xfrm>
              <a:off x="5292940" y="6578833"/>
              <a:ext cx="11036" cy="2414"/>
            </a:xfrm>
            <a:custGeom>
              <a:avLst/>
              <a:gdLst>
                <a:gd name="f0" fmla="val 10800000"/>
                <a:gd name="f1" fmla="val 5400000"/>
                <a:gd name="f2" fmla="val 180"/>
                <a:gd name="f3" fmla="val w"/>
                <a:gd name="f4" fmla="val h"/>
                <a:gd name="f5" fmla="val 0"/>
                <a:gd name="f6" fmla="val 11641"/>
                <a:gd name="f7" fmla="val 2411"/>
                <a:gd name="f8" fmla="val 789"/>
                <a:gd name="f9" fmla="val 11507"/>
                <a:gd name="f10" fmla="val 1607"/>
                <a:gd name="f11" fmla="val 804"/>
                <a:gd name="f12" fmla="val 1191"/>
                <a:gd name="f13" fmla="val 387"/>
                <a:gd name="f14" fmla="val 119"/>
                <a:gd name="f15" fmla="val 670"/>
                <a:gd name="f16" fmla="val -149"/>
                <a:gd name="f17" fmla="val 1339"/>
                <a:gd name="f18" fmla="val 146"/>
                <a:gd name="f19" fmla="val 1782"/>
                <a:gd name="f20" fmla="val 400"/>
                <a:gd name="f21" fmla="val 2183"/>
                <a:gd name="f22" fmla="+- 0 0 -90"/>
                <a:gd name="f23" fmla="*/ f3 1 11641"/>
                <a:gd name="f24" fmla="*/ f4 1 2411"/>
                <a:gd name="f25" fmla="val f5"/>
                <a:gd name="f26" fmla="val f6"/>
                <a:gd name="f27" fmla="val f7"/>
                <a:gd name="f28" fmla="*/ f22 f0 1"/>
                <a:gd name="f29" fmla="+- f27 0 f25"/>
                <a:gd name="f30" fmla="+- f26 0 f25"/>
                <a:gd name="f31" fmla="*/ f28 1 f2"/>
                <a:gd name="f32" fmla="*/ f30 1 11641"/>
                <a:gd name="f33" fmla="*/ f29 1 2411"/>
                <a:gd name="f34" fmla="*/ 789 f30 1"/>
                <a:gd name="f35" fmla="*/ 2411 f29 1"/>
                <a:gd name="f36" fmla="*/ 11641 f30 1"/>
                <a:gd name="f37" fmla="*/ 0 f29 1"/>
                <a:gd name="f38" fmla="*/ 1191 f30 1"/>
                <a:gd name="f39" fmla="*/ 119 f30 1"/>
                <a:gd name="f40" fmla="*/ 670 f29 1"/>
                <a:gd name="f41" fmla="*/ 1339 f29 1"/>
                <a:gd name="f42" fmla="+- f31 0 f1"/>
                <a:gd name="f43" fmla="*/ f34 1 11641"/>
                <a:gd name="f44" fmla="*/ f35 1 2411"/>
                <a:gd name="f45" fmla="*/ f36 1 11641"/>
                <a:gd name="f46" fmla="*/ f37 1 2411"/>
                <a:gd name="f47" fmla="*/ f38 1 11641"/>
                <a:gd name="f48" fmla="*/ f39 1 11641"/>
                <a:gd name="f49" fmla="*/ f40 1 2411"/>
                <a:gd name="f50" fmla="*/ f41 1 2411"/>
                <a:gd name="f51" fmla="*/ f25 1 f32"/>
                <a:gd name="f52" fmla="*/ f26 1 f32"/>
                <a:gd name="f53" fmla="*/ f25 1 f33"/>
                <a:gd name="f54" fmla="*/ f27 1 f33"/>
                <a:gd name="f55" fmla="*/ f43 1 f32"/>
                <a:gd name="f56" fmla="*/ f44 1 f33"/>
                <a:gd name="f57" fmla="*/ f45 1 f32"/>
                <a:gd name="f58" fmla="*/ f46 1 f33"/>
                <a:gd name="f59" fmla="*/ f47 1 f32"/>
                <a:gd name="f60" fmla="*/ f48 1 f32"/>
                <a:gd name="f61" fmla="*/ f49 1 f33"/>
                <a:gd name="f62" fmla="*/ f50 1 f33"/>
                <a:gd name="f63" fmla="*/ f51 f23 1"/>
                <a:gd name="f64" fmla="*/ f52 f23 1"/>
                <a:gd name="f65" fmla="*/ f54 f24 1"/>
                <a:gd name="f66" fmla="*/ f53 f24 1"/>
                <a:gd name="f67" fmla="*/ f55 f23 1"/>
                <a:gd name="f68" fmla="*/ f56 f24 1"/>
                <a:gd name="f69" fmla="*/ f57 f23 1"/>
                <a:gd name="f70" fmla="*/ f58 f24 1"/>
                <a:gd name="f71" fmla="*/ f59 f23 1"/>
                <a:gd name="f72" fmla="*/ f60 f23 1"/>
                <a:gd name="f73" fmla="*/ f61 f24 1"/>
                <a:gd name="f74" fmla="*/ f62 f24 1"/>
              </a:gdLst>
              <a:ahLst/>
              <a:cxnLst>
                <a:cxn ang="3cd4">
                  <a:pos x="hc" y="t"/>
                </a:cxn>
                <a:cxn ang="0">
                  <a:pos x="r" y="vc"/>
                </a:cxn>
                <a:cxn ang="cd4">
                  <a:pos x="hc" y="b"/>
                </a:cxn>
                <a:cxn ang="cd2">
                  <a:pos x="l" y="vc"/>
                </a:cxn>
                <a:cxn ang="f42">
                  <a:pos x="f67" y="f68"/>
                </a:cxn>
                <a:cxn ang="f42">
                  <a:pos x="f69" y="f68"/>
                </a:cxn>
                <a:cxn ang="f42">
                  <a:pos x="f69" y="f70"/>
                </a:cxn>
                <a:cxn ang="f42">
                  <a:pos x="f69" y="f70"/>
                </a:cxn>
                <a:cxn ang="f42">
                  <a:pos x="f71" y="f70"/>
                </a:cxn>
                <a:cxn ang="f42">
                  <a:pos x="f72" y="f73"/>
                </a:cxn>
                <a:cxn ang="f42">
                  <a:pos x="f72" y="f74"/>
                </a:cxn>
                <a:cxn ang="f42">
                  <a:pos x="f67" y="f68"/>
                </a:cxn>
              </a:cxnLst>
              <a:rect l="f63" t="f66" r="f64" b="f65"/>
              <a:pathLst>
                <a:path w="11641" h="2411">
                  <a:moveTo>
                    <a:pt x="f8" y="f7"/>
                  </a:moveTo>
                  <a:lnTo>
                    <a:pt x="f6" y="f7"/>
                  </a:lnTo>
                  <a:cubicBezTo>
                    <a:pt x="f9" y="f10"/>
                    <a:pt x="f9" y="f11"/>
                    <a:pt x="f6" y="f5"/>
                  </a:cubicBezTo>
                  <a:lnTo>
                    <a:pt x="f6" y="f5"/>
                  </a:lnTo>
                  <a:lnTo>
                    <a:pt x="f12" y="f5"/>
                  </a:lnTo>
                  <a:cubicBezTo>
                    <a:pt x="f12" y="f5"/>
                    <a:pt x="f13" y="f5"/>
                    <a:pt x="f14" y="f15"/>
                  </a:cubicBezTo>
                  <a:cubicBezTo>
                    <a:pt x="f16" y="f17"/>
                    <a:pt x="f14" y="f15"/>
                    <a:pt x="f14" y="f17"/>
                  </a:cubicBezTo>
                  <a:cubicBezTo>
                    <a:pt x="f18" y="f19"/>
                    <a:pt x="f20" y="f2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1163">
              <a:extLst>
                <a:ext uri="{FF2B5EF4-FFF2-40B4-BE49-F238E27FC236}">
                  <a16:creationId xmlns:a16="http://schemas.microsoft.com/office/drawing/2014/main" id="{941AA6A5-500F-D2B9-EBF0-A0839A5CBA1D}"/>
                </a:ext>
              </a:extLst>
            </p:cNvPr>
            <p:cNvSpPr/>
            <p:nvPr/>
          </p:nvSpPr>
          <p:spPr>
            <a:xfrm>
              <a:off x="4637736" y="6578568"/>
              <a:ext cx="44833" cy="2679"/>
            </a:xfrm>
            <a:custGeom>
              <a:avLst/>
              <a:gdLst>
                <a:gd name="f0" fmla="val 10800000"/>
                <a:gd name="f1" fmla="val 5400000"/>
                <a:gd name="f2" fmla="val 180"/>
                <a:gd name="f3" fmla="val w"/>
                <a:gd name="f4" fmla="val h"/>
                <a:gd name="f5" fmla="val 0"/>
                <a:gd name="f6" fmla="val 47294"/>
                <a:gd name="f7" fmla="val 2679"/>
                <a:gd name="f8" fmla="val 134"/>
                <a:gd name="f9" fmla="val 884"/>
                <a:gd name="f10" fmla="val 1795"/>
                <a:gd name="f11" fmla="+- 0 0 -90"/>
                <a:gd name="f12" fmla="*/ f3 1 47294"/>
                <a:gd name="f13" fmla="*/ f4 1 2679"/>
                <a:gd name="f14" fmla="val f5"/>
                <a:gd name="f15" fmla="val f6"/>
                <a:gd name="f16" fmla="val f7"/>
                <a:gd name="f17" fmla="*/ f11 f0 1"/>
                <a:gd name="f18" fmla="+- f16 0 f14"/>
                <a:gd name="f19" fmla="+- f15 0 f14"/>
                <a:gd name="f20" fmla="*/ f17 1 f2"/>
                <a:gd name="f21" fmla="*/ f19 1 47294"/>
                <a:gd name="f22" fmla="*/ f18 1 2679"/>
                <a:gd name="f23" fmla="*/ 47294 f19 1"/>
                <a:gd name="f24" fmla="*/ 2679 f18 1"/>
                <a:gd name="f25" fmla="*/ 0 f18 1"/>
                <a:gd name="f26" fmla="*/ 0 f19 1"/>
                <a:gd name="f27" fmla="+- f20 0 f1"/>
                <a:gd name="f28" fmla="*/ f23 1 47294"/>
                <a:gd name="f29" fmla="*/ f24 1 2679"/>
                <a:gd name="f30" fmla="*/ f25 1 2679"/>
                <a:gd name="f31" fmla="*/ f26 1 47294"/>
                <a:gd name="f32" fmla="*/ f14 1 f21"/>
                <a:gd name="f33" fmla="*/ f15 1 f21"/>
                <a:gd name="f34" fmla="*/ f14 1 f22"/>
                <a:gd name="f35" fmla="*/ f16 1 f22"/>
                <a:gd name="f36" fmla="*/ f28 1 f21"/>
                <a:gd name="f37" fmla="*/ f29 1 f22"/>
                <a:gd name="f38" fmla="*/ f30 1 f22"/>
                <a:gd name="f39" fmla="*/ f31 1 f21"/>
                <a:gd name="f40" fmla="*/ f32 f12 1"/>
                <a:gd name="f41" fmla="*/ f33 f12 1"/>
                <a:gd name="f42" fmla="*/ f35 f13 1"/>
                <a:gd name="f43" fmla="*/ f34 f13 1"/>
                <a:gd name="f44" fmla="*/ f36 f12 1"/>
                <a:gd name="f45" fmla="*/ f37 f13 1"/>
                <a:gd name="f46" fmla="*/ f38 f13 1"/>
                <a:gd name="f47" fmla="*/ f39 f12 1"/>
              </a:gdLst>
              <a:ahLst/>
              <a:cxnLst>
                <a:cxn ang="3cd4">
                  <a:pos x="hc" y="t"/>
                </a:cxn>
                <a:cxn ang="0">
                  <a:pos x="r" y="vc"/>
                </a:cxn>
                <a:cxn ang="cd4">
                  <a:pos x="hc" y="b"/>
                </a:cxn>
                <a:cxn ang="cd2">
                  <a:pos x="l" y="vc"/>
                </a:cxn>
                <a:cxn ang="f27">
                  <a:pos x="f44" y="f45"/>
                </a:cxn>
                <a:cxn ang="f27">
                  <a:pos x="f44" y="f46"/>
                </a:cxn>
                <a:cxn ang="f27">
                  <a:pos x="f47" y="f46"/>
                </a:cxn>
                <a:cxn ang="f27">
                  <a:pos x="f47" y="f45"/>
                </a:cxn>
              </a:cxnLst>
              <a:rect l="f40" t="f43" r="f41" b="f42"/>
              <a:pathLst>
                <a:path w="47294" h="2679">
                  <a:moveTo>
                    <a:pt x="f6" y="f7"/>
                  </a:moveTo>
                  <a:lnTo>
                    <a:pt x="f6" y="f5"/>
                  </a:lnTo>
                  <a:lnTo>
                    <a:pt x="f5" y="f5"/>
                  </a:lnTo>
                  <a:cubicBezTo>
                    <a:pt x="f8" y="f9"/>
                    <a:pt x="f8"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1164">
              <a:extLst>
                <a:ext uri="{FF2B5EF4-FFF2-40B4-BE49-F238E27FC236}">
                  <a16:creationId xmlns:a16="http://schemas.microsoft.com/office/drawing/2014/main" id="{BA0C5474-1FA4-B173-6A98-6AF0A626A376}"/>
                </a:ext>
              </a:extLst>
            </p:cNvPr>
            <p:cNvSpPr/>
            <p:nvPr/>
          </p:nvSpPr>
          <p:spPr>
            <a:xfrm>
              <a:off x="4601032" y="6582857"/>
              <a:ext cx="886" cy="1472"/>
            </a:xfrm>
            <a:custGeom>
              <a:avLst/>
              <a:gdLst>
                <a:gd name="f0" fmla="val 10800000"/>
                <a:gd name="f1" fmla="val 5400000"/>
                <a:gd name="f2" fmla="val 180"/>
                <a:gd name="f3" fmla="val w"/>
                <a:gd name="f4" fmla="val h"/>
                <a:gd name="f5" fmla="val 0"/>
                <a:gd name="f6" fmla="val 937"/>
                <a:gd name="f7" fmla="val 1473"/>
                <a:gd name="f8" fmla="val 134"/>
                <a:gd name="f9" fmla="val 268"/>
                <a:gd name="f10" fmla="val 348"/>
                <a:gd name="f11" fmla="val 696"/>
                <a:gd name="f12" fmla="val 630"/>
                <a:gd name="f13" fmla="val 1098"/>
                <a:gd name="f14" fmla="val 938"/>
                <a:gd name="f15" fmla="val 1474"/>
                <a:gd name="f16" fmla="+- 0 0 -90"/>
                <a:gd name="f17" fmla="*/ f3 1 937"/>
                <a:gd name="f18" fmla="*/ f4 1 1473"/>
                <a:gd name="f19" fmla="val f5"/>
                <a:gd name="f20" fmla="val f6"/>
                <a:gd name="f21" fmla="val f7"/>
                <a:gd name="f22" fmla="*/ f16 f0 1"/>
                <a:gd name="f23" fmla="+- f21 0 f19"/>
                <a:gd name="f24" fmla="+- f20 0 f19"/>
                <a:gd name="f25" fmla="*/ f22 1 f2"/>
                <a:gd name="f26" fmla="*/ f24 1 937"/>
                <a:gd name="f27" fmla="*/ f23 1 1473"/>
                <a:gd name="f28" fmla="*/ 134 f24 1"/>
                <a:gd name="f29" fmla="*/ 268 f23 1"/>
                <a:gd name="f30" fmla="*/ 938 f24 1"/>
                <a:gd name="f31" fmla="*/ 1474 f23 1"/>
                <a:gd name="f32" fmla="*/ 0 f24 1"/>
                <a:gd name="f33" fmla="*/ 0 f23 1"/>
                <a:gd name="f34" fmla="+- f25 0 f1"/>
                <a:gd name="f35" fmla="*/ f28 1 937"/>
                <a:gd name="f36" fmla="*/ f29 1 1473"/>
                <a:gd name="f37" fmla="*/ f30 1 937"/>
                <a:gd name="f38" fmla="*/ f31 1 1473"/>
                <a:gd name="f39" fmla="*/ f32 1 937"/>
                <a:gd name="f40" fmla="*/ f33 1 1473"/>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8"/>
                </a:cxn>
                <a:cxn ang="f34">
                  <a:pos x="f59" y="f60"/>
                </a:cxn>
              </a:cxnLst>
              <a:rect l="f51" t="f54" r="f52" b="f53"/>
              <a:pathLst>
                <a:path w="937" h="1473">
                  <a:moveTo>
                    <a:pt x="f8" y="f9"/>
                  </a:moveTo>
                  <a:cubicBezTo>
                    <a:pt x="f10" y="f11"/>
                    <a:pt x="f12" y="f13"/>
                    <a:pt x="f14" y="f1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1165">
              <a:extLst>
                <a:ext uri="{FF2B5EF4-FFF2-40B4-BE49-F238E27FC236}">
                  <a16:creationId xmlns:a16="http://schemas.microsoft.com/office/drawing/2014/main" id="{8F227173-B670-0DD0-1A26-EB5ACD90E3BB}"/>
                </a:ext>
              </a:extLst>
            </p:cNvPr>
            <p:cNvSpPr/>
            <p:nvPr/>
          </p:nvSpPr>
          <p:spPr>
            <a:xfrm>
              <a:off x="4600593" y="6579903"/>
              <a:ext cx="54" cy="1609"/>
            </a:xfrm>
            <a:custGeom>
              <a:avLst/>
              <a:gdLst>
                <a:gd name="f0" fmla="val 10800000"/>
                <a:gd name="f1" fmla="val 5400000"/>
                <a:gd name="f2" fmla="val 180"/>
                <a:gd name="f3" fmla="val w"/>
                <a:gd name="f4" fmla="val h"/>
                <a:gd name="f5" fmla="val 0"/>
                <a:gd name="f6" fmla="val 60"/>
                <a:gd name="f7" fmla="val 1607"/>
                <a:gd name="f8" fmla="val -20"/>
                <a:gd name="f9" fmla="val 1072"/>
                <a:gd name="f10" fmla="val 536"/>
                <a:gd name="f11" fmla="val 1206"/>
                <a:gd name="f12" fmla="+- 0 0 -90"/>
                <a:gd name="f13" fmla="*/ f3 1 60"/>
                <a:gd name="f14" fmla="*/ f4 1 1607"/>
                <a:gd name="f15" fmla="val f5"/>
                <a:gd name="f16" fmla="val f6"/>
                <a:gd name="f17" fmla="val f7"/>
                <a:gd name="f18" fmla="*/ f12 f0 1"/>
                <a:gd name="f19" fmla="+- f17 0 f15"/>
                <a:gd name="f20" fmla="+- f16 0 f15"/>
                <a:gd name="f21" fmla="*/ f18 1 f2"/>
                <a:gd name="f22" fmla="*/ f20 1 60"/>
                <a:gd name="f23" fmla="*/ f19 1 1607"/>
                <a:gd name="f24" fmla="*/ 60 f20 1"/>
                <a:gd name="f25" fmla="*/ 1607 f19 1"/>
                <a:gd name="f26" fmla="*/ 0 f19 1"/>
                <a:gd name="f27" fmla="+- f21 0 f1"/>
                <a:gd name="f28" fmla="*/ f24 1 60"/>
                <a:gd name="f29" fmla="*/ f25 1 1607"/>
                <a:gd name="f30" fmla="*/ f26 1 1607"/>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 ang="f27">
                  <a:pos x="f42" y="f43"/>
                </a:cxn>
              </a:cxnLst>
              <a:rect l="f38" t="f41" r="f39" b="f40"/>
              <a:pathLst>
                <a:path w="60" h="1607">
                  <a:moveTo>
                    <a:pt x="f6" y="f7"/>
                  </a:moveTo>
                  <a:lnTo>
                    <a:pt x="f6" y="f7"/>
                  </a:lnTo>
                  <a:cubicBezTo>
                    <a:pt x="f8" y="f9"/>
                    <a:pt x="f8" y="f10"/>
                    <a:pt x="f6" y="f5"/>
                  </a:cubicBezTo>
                  <a:lnTo>
                    <a:pt x="f6" y="f5"/>
                  </a:lnTo>
                  <a:cubicBezTo>
                    <a:pt x="f6" y="f5"/>
                    <a:pt x="f6" y="f11"/>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1166">
              <a:extLst>
                <a:ext uri="{FF2B5EF4-FFF2-40B4-BE49-F238E27FC236}">
                  <a16:creationId xmlns:a16="http://schemas.microsoft.com/office/drawing/2014/main" id="{8E6A1651-87EE-42B4-0B9B-E1165E175482}"/>
                </a:ext>
              </a:extLst>
            </p:cNvPr>
            <p:cNvSpPr/>
            <p:nvPr/>
          </p:nvSpPr>
          <p:spPr>
            <a:xfrm>
              <a:off x="4607387" y="6573950"/>
              <a:ext cx="29562" cy="13386"/>
            </a:xfrm>
            <a:custGeom>
              <a:avLst/>
              <a:gdLst>
                <a:gd name="f0" fmla="val 10800000"/>
                <a:gd name="f1" fmla="val 5400000"/>
                <a:gd name="f2" fmla="val 180"/>
                <a:gd name="f3" fmla="val w"/>
                <a:gd name="f4" fmla="val h"/>
                <a:gd name="f5" fmla="val 0"/>
                <a:gd name="f6" fmla="val 31183"/>
                <a:gd name="f7" fmla="val 13385"/>
                <a:gd name="f8" fmla="val 13322"/>
                <a:gd name="f9" fmla="val 24518"/>
                <a:gd name="f10" fmla="val 12250"/>
                <a:gd name="f11" fmla="val 25858"/>
                <a:gd name="f12" fmla="val 26300"/>
                <a:gd name="f13" fmla="val 12304"/>
                <a:gd name="f14" fmla="val 26755"/>
                <a:gd name="f15" fmla="val 27197"/>
                <a:gd name="f16" fmla="val 28001"/>
                <a:gd name="f17" fmla="val 28403"/>
                <a:gd name="f18" fmla="val 11446"/>
                <a:gd name="f19" fmla="val 28832"/>
                <a:gd name="f20" fmla="val 11232"/>
                <a:gd name="f21" fmla="val 29234"/>
                <a:gd name="f22" fmla="val 10951"/>
                <a:gd name="f23" fmla="val 29609"/>
                <a:gd name="f24" fmla="val 10643"/>
                <a:gd name="f25" fmla="val 29904"/>
                <a:gd name="f26" fmla="val 10294"/>
                <a:gd name="f27" fmla="val 30131"/>
                <a:gd name="f28" fmla="val 9879"/>
                <a:gd name="f29" fmla="val 30279"/>
                <a:gd name="f30" fmla="val 9437"/>
                <a:gd name="f31" fmla="val 30614"/>
                <a:gd name="f32" fmla="val 9142"/>
                <a:gd name="f33" fmla="val 30895"/>
                <a:gd name="f34" fmla="val 8781"/>
                <a:gd name="f35" fmla="val 31082"/>
                <a:gd name="f36" fmla="val 8365"/>
                <a:gd name="f37" fmla="val 31217"/>
                <a:gd name="f38" fmla="val 7481"/>
                <a:gd name="f39" fmla="val 6570"/>
                <a:gd name="f40" fmla="val 5686"/>
                <a:gd name="f41" fmla="val 31136"/>
                <a:gd name="f42" fmla="val 5191"/>
                <a:gd name="f43" fmla="val 4709"/>
                <a:gd name="f44" fmla="val 4213"/>
                <a:gd name="f45" fmla="val 31150"/>
                <a:gd name="f46" fmla="val 3811"/>
                <a:gd name="f47" fmla="val 3409"/>
                <a:gd name="f48" fmla="val 3007"/>
                <a:gd name="f49" fmla="val 30801"/>
                <a:gd name="f50" fmla="val 2351"/>
                <a:gd name="f51" fmla="val 30399"/>
                <a:gd name="f52" fmla="val 1761"/>
                <a:gd name="f53" fmla="val 29877"/>
                <a:gd name="f54" fmla="val 1266"/>
                <a:gd name="f55" fmla="val 29301"/>
                <a:gd name="f56" fmla="val 784"/>
                <a:gd name="f57" fmla="val 28671"/>
                <a:gd name="f58" fmla="val 382"/>
                <a:gd name="f59" fmla="val 60"/>
                <a:gd name="f60" fmla="val 27425"/>
                <a:gd name="f61" fmla="val -20"/>
                <a:gd name="f62" fmla="val 26836"/>
                <a:gd name="f63" fmla="val 26259"/>
                <a:gd name="f64" fmla="val 24920"/>
                <a:gd name="f65" fmla="val 7905"/>
                <a:gd name="f66" fmla="val 864"/>
                <a:gd name="f67" fmla="val 8499"/>
                <a:gd name="f68" fmla="val 6739"/>
                <a:gd name="f69" fmla="val 11768"/>
                <a:gd name="f70" fmla="val 3443"/>
                <a:gd name="f71" fmla="val 13777"/>
                <a:gd name="f72" fmla="+- 0 0 -90"/>
                <a:gd name="f73" fmla="*/ f3 1 31183"/>
                <a:gd name="f74" fmla="*/ f4 1 13385"/>
                <a:gd name="f75" fmla="val f5"/>
                <a:gd name="f76" fmla="val f6"/>
                <a:gd name="f77" fmla="val f7"/>
                <a:gd name="f78" fmla="*/ f72 f0 1"/>
                <a:gd name="f79" fmla="+- f77 0 f75"/>
                <a:gd name="f80" fmla="+- f76 0 f75"/>
                <a:gd name="f81" fmla="*/ f78 1 f2"/>
                <a:gd name="f82" fmla="*/ f80 1 31183"/>
                <a:gd name="f83" fmla="*/ f79 1 13385"/>
                <a:gd name="f84" fmla="*/ 0 f80 1"/>
                <a:gd name="f85" fmla="*/ 13322 f79 1"/>
                <a:gd name="f86" fmla="*/ 24518 f80 1"/>
                <a:gd name="f87" fmla="*/ 12250 f79 1"/>
                <a:gd name="f88" fmla="*/ 25858 f80 1"/>
                <a:gd name="f89" fmla="*/ 27197 f80 1"/>
                <a:gd name="f90" fmla="*/ 28403 f80 1"/>
                <a:gd name="f91" fmla="*/ 11446 f79 1"/>
                <a:gd name="f92" fmla="*/ 29609 f80 1"/>
                <a:gd name="f93" fmla="*/ 10643 f79 1"/>
                <a:gd name="f94" fmla="*/ 30279 f80 1"/>
                <a:gd name="f95" fmla="*/ 9437 f79 1"/>
                <a:gd name="f96" fmla="*/ 31082 f80 1"/>
                <a:gd name="f97" fmla="*/ 8365 f79 1"/>
                <a:gd name="f98" fmla="*/ 5686 f79 1"/>
                <a:gd name="f99" fmla="*/ 4213 f79 1"/>
                <a:gd name="f100" fmla="*/ 3007 f79 1"/>
                <a:gd name="f101" fmla="*/ 29877 f80 1"/>
                <a:gd name="f102" fmla="*/ 1266 f79 1"/>
                <a:gd name="f103" fmla="*/ 28001 f80 1"/>
                <a:gd name="f104" fmla="*/ 60 f79 1"/>
                <a:gd name="f105" fmla="*/ 26259 f80 1"/>
                <a:gd name="f106" fmla="*/ 24920 f80 1"/>
                <a:gd name="f107" fmla="*/ 7905 f80 1"/>
                <a:gd name="f108" fmla="*/ 864 f79 1"/>
                <a:gd name="f109" fmla="*/ 8499 f79 1"/>
                <a:gd name="f110" fmla="+- f81 0 f1"/>
                <a:gd name="f111" fmla="*/ f84 1 31183"/>
                <a:gd name="f112" fmla="*/ f85 1 13385"/>
                <a:gd name="f113" fmla="*/ f86 1 31183"/>
                <a:gd name="f114" fmla="*/ f87 1 13385"/>
                <a:gd name="f115" fmla="*/ f88 1 31183"/>
                <a:gd name="f116" fmla="*/ f89 1 31183"/>
                <a:gd name="f117" fmla="*/ f90 1 31183"/>
                <a:gd name="f118" fmla="*/ f91 1 13385"/>
                <a:gd name="f119" fmla="*/ f92 1 31183"/>
                <a:gd name="f120" fmla="*/ f93 1 13385"/>
                <a:gd name="f121" fmla="*/ f94 1 31183"/>
                <a:gd name="f122" fmla="*/ f95 1 13385"/>
                <a:gd name="f123" fmla="*/ f96 1 31183"/>
                <a:gd name="f124" fmla="*/ f97 1 13385"/>
                <a:gd name="f125" fmla="*/ f98 1 13385"/>
                <a:gd name="f126" fmla="*/ f99 1 13385"/>
                <a:gd name="f127" fmla="*/ f100 1 13385"/>
                <a:gd name="f128" fmla="*/ f101 1 31183"/>
                <a:gd name="f129" fmla="*/ f102 1 13385"/>
                <a:gd name="f130" fmla="*/ f103 1 31183"/>
                <a:gd name="f131" fmla="*/ f104 1 13385"/>
                <a:gd name="f132" fmla="*/ f105 1 31183"/>
                <a:gd name="f133" fmla="*/ f106 1 31183"/>
                <a:gd name="f134" fmla="*/ f107 1 31183"/>
                <a:gd name="f135" fmla="*/ f108 1 13385"/>
                <a:gd name="f136" fmla="*/ f109 1 13385"/>
                <a:gd name="f137" fmla="*/ f75 1 f82"/>
                <a:gd name="f138" fmla="*/ f76 1 f82"/>
                <a:gd name="f139" fmla="*/ f75 1 f83"/>
                <a:gd name="f140" fmla="*/ f77 1 f83"/>
                <a:gd name="f141" fmla="*/ f111 1 f82"/>
                <a:gd name="f142" fmla="*/ f112 1 f83"/>
                <a:gd name="f143" fmla="*/ f113 1 f82"/>
                <a:gd name="f144" fmla="*/ f114 1 f83"/>
                <a:gd name="f145" fmla="*/ f115 1 f82"/>
                <a:gd name="f146" fmla="*/ f116 1 f82"/>
                <a:gd name="f147" fmla="*/ f117 1 f82"/>
                <a:gd name="f148" fmla="*/ f118 1 f83"/>
                <a:gd name="f149" fmla="*/ f119 1 f82"/>
                <a:gd name="f150" fmla="*/ f120 1 f83"/>
                <a:gd name="f151" fmla="*/ f121 1 f82"/>
                <a:gd name="f152" fmla="*/ f122 1 f83"/>
                <a:gd name="f153" fmla="*/ f123 1 f82"/>
                <a:gd name="f154" fmla="*/ f124 1 f83"/>
                <a:gd name="f155" fmla="*/ f125 1 f83"/>
                <a:gd name="f156" fmla="*/ f126 1 f83"/>
                <a:gd name="f157" fmla="*/ f127 1 f83"/>
                <a:gd name="f158" fmla="*/ f128 1 f82"/>
                <a:gd name="f159" fmla="*/ f129 1 f83"/>
                <a:gd name="f160" fmla="*/ f130 1 f82"/>
                <a:gd name="f161" fmla="*/ f131 1 f83"/>
                <a:gd name="f162" fmla="*/ f132 1 f82"/>
                <a:gd name="f163" fmla="*/ f133 1 f82"/>
                <a:gd name="f164" fmla="*/ f134 1 f82"/>
                <a:gd name="f165" fmla="*/ f135 1 f83"/>
                <a:gd name="f166" fmla="*/ f136 1 f83"/>
                <a:gd name="f167" fmla="*/ f137 f73 1"/>
                <a:gd name="f168" fmla="*/ f138 f73 1"/>
                <a:gd name="f169" fmla="*/ f140 f74 1"/>
                <a:gd name="f170" fmla="*/ f139 f74 1"/>
                <a:gd name="f171" fmla="*/ f141 f73 1"/>
                <a:gd name="f172" fmla="*/ f142 f74 1"/>
                <a:gd name="f173" fmla="*/ f143 f73 1"/>
                <a:gd name="f174" fmla="*/ f144 f74 1"/>
                <a:gd name="f175" fmla="*/ f145 f73 1"/>
                <a:gd name="f176" fmla="*/ f146 f73 1"/>
                <a:gd name="f177" fmla="*/ f147 f73 1"/>
                <a:gd name="f178" fmla="*/ f148 f74 1"/>
                <a:gd name="f179" fmla="*/ f149 f73 1"/>
                <a:gd name="f180" fmla="*/ f150 f74 1"/>
                <a:gd name="f181" fmla="*/ f151 f73 1"/>
                <a:gd name="f182" fmla="*/ f152 f74 1"/>
                <a:gd name="f183" fmla="*/ f153 f73 1"/>
                <a:gd name="f184" fmla="*/ f154 f74 1"/>
                <a:gd name="f185" fmla="*/ f155 f74 1"/>
                <a:gd name="f186" fmla="*/ f156 f74 1"/>
                <a:gd name="f187" fmla="*/ f157 f74 1"/>
                <a:gd name="f188" fmla="*/ f158 f73 1"/>
                <a:gd name="f189" fmla="*/ f159 f74 1"/>
                <a:gd name="f190" fmla="*/ f160 f73 1"/>
                <a:gd name="f191" fmla="*/ f161 f74 1"/>
                <a:gd name="f192" fmla="*/ f162 f73 1"/>
                <a:gd name="f193" fmla="*/ f163 f73 1"/>
                <a:gd name="f194" fmla="*/ f164 f73 1"/>
                <a:gd name="f195" fmla="*/ f165 f74 1"/>
                <a:gd name="f196" fmla="*/ f166 f74 1"/>
              </a:gdLst>
              <a:ahLst/>
              <a:cxnLst>
                <a:cxn ang="3cd4">
                  <a:pos x="hc" y="t"/>
                </a:cxn>
                <a:cxn ang="0">
                  <a:pos x="r" y="vc"/>
                </a:cxn>
                <a:cxn ang="cd4">
                  <a:pos x="hc" y="b"/>
                </a:cxn>
                <a:cxn ang="cd2">
                  <a:pos x="l" y="vc"/>
                </a:cxn>
                <a:cxn ang="f110">
                  <a:pos x="f171" y="f172"/>
                </a:cxn>
                <a:cxn ang="f110">
                  <a:pos x="f171" y="f172"/>
                </a:cxn>
                <a:cxn ang="f110">
                  <a:pos x="f173" y="f174"/>
                </a:cxn>
                <a:cxn ang="f110">
                  <a:pos x="f173" y="f174"/>
                </a:cxn>
                <a:cxn ang="f110">
                  <a:pos x="f175" y="f174"/>
                </a:cxn>
                <a:cxn ang="f110">
                  <a:pos x="f176" y="f174"/>
                </a:cxn>
                <a:cxn ang="f110">
                  <a:pos x="f177" y="f178"/>
                </a:cxn>
                <a:cxn ang="f110">
                  <a:pos x="f179" y="f180"/>
                </a:cxn>
                <a:cxn ang="f110">
                  <a:pos x="f181" y="f182"/>
                </a:cxn>
                <a:cxn ang="f110">
                  <a:pos x="f183" y="f184"/>
                </a:cxn>
                <a:cxn ang="f110">
                  <a:pos x="f183" y="f184"/>
                </a:cxn>
                <a:cxn ang="f110">
                  <a:pos x="f183" y="f185"/>
                </a:cxn>
                <a:cxn ang="f110">
                  <a:pos x="f183" y="f185"/>
                </a:cxn>
                <a:cxn ang="f110">
                  <a:pos x="f183" y="f186"/>
                </a:cxn>
                <a:cxn ang="f110">
                  <a:pos x="f183" y="f187"/>
                </a:cxn>
                <a:cxn ang="f110">
                  <a:pos x="f188" y="f189"/>
                </a:cxn>
                <a:cxn ang="f110">
                  <a:pos x="f188" y="f189"/>
                </a:cxn>
                <a:cxn ang="f110">
                  <a:pos x="f190" y="f191"/>
                </a:cxn>
                <a:cxn ang="f110">
                  <a:pos x="f190" y="f191"/>
                </a:cxn>
                <a:cxn ang="f110">
                  <a:pos x="f192" y="f191"/>
                </a:cxn>
                <a:cxn ang="f110">
                  <a:pos x="f193" y="f191"/>
                </a:cxn>
                <a:cxn ang="f110">
                  <a:pos x="f194" y="f195"/>
                </a:cxn>
                <a:cxn ang="f110">
                  <a:pos x="f194" y="f196"/>
                </a:cxn>
                <a:cxn ang="f110">
                  <a:pos x="f171" y="f172"/>
                </a:cxn>
              </a:cxnLst>
              <a:rect l="f167" t="f170" r="f168" b="f169"/>
              <a:pathLst>
                <a:path w="31183" h="13385">
                  <a:moveTo>
                    <a:pt x="f5" y="f8"/>
                  </a:moveTo>
                  <a:lnTo>
                    <a:pt x="f5" y="f8"/>
                  </a:lnTo>
                  <a:lnTo>
                    <a:pt x="f9" y="f10"/>
                  </a:lnTo>
                  <a:lnTo>
                    <a:pt x="f9" y="f10"/>
                  </a:lnTo>
                  <a:lnTo>
                    <a:pt x="f11" y="f10"/>
                  </a:lnTo>
                  <a:cubicBezTo>
                    <a:pt x="f12" y="f13"/>
                    <a:pt x="f14" y="f13"/>
                    <a:pt x="f15" y="f10"/>
                  </a:cubicBezTo>
                  <a:cubicBezTo>
                    <a:pt x="f15" y="f10"/>
                    <a:pt x="f16" y="f10"/>
                    <a:pt x="f17" y="f18"/>
                  </a:cubicBezTo>
                  <a:cubicBezTo>
                    <a:pt x="f19" y="f20"/>
                    <a:pt x="f21" y="f22"/>
                    <a:pt x="f23" y="f24"/>
                  </a:cubicBezTo>
                  <a:cubicBezTo>
                    <a:pt x="f25" y="f26"/>
                    <a:pt x="f27" y="f28"/>
                    <a:pt x="f29" y="f30"/>
                  </a:cubicBezTo>
                  <a:cubicBezTo>
                    <a:pt x="f31" y="f32"/>
                    <a:pt x="f33" y="f34"/>
                    <a:pt x="f35" y="f36"/>
                  </a:cubicBezTo>
                  <a:lnTo>
                    <a:pt x="f35" y="f36"/>
                  </a:lnTo>
                  <a:cubicBezTo>
                    <a:pt x="f37" y="f38"/>
                    <a:pt x="f37" y="f39"/>
                    <a:pt x="f35" y="f40"/>
                  </a:cubicBezTo>
                  <a:lnTo>
                    <a:pt x="f35" y="f40"/>
                  </a:lnTo>
                  <a:cubicBezTo>
                    <a:pt x="f41" y="f42"/>
                    <a:pt x="f41" y="f43"/>
                    <a:pt x="f35" y="f44"/>
                  </a:cubicBezTo>
                  <a:cubicBezTo>
                    <a:pt x="f45" y="f46"/>
                    <a:pt x="f45" y="f47"/>
                    <a:pt x="f35" y="f48"/>
                  </a:cubicBezTo>
                  <a:cubicBezTo>
                    <a:pt x="f49" y="f50"/>
                    <a:pt x="f51" y="f52"/>
                    <a:pt x="f53" y="f54"/>
                  </a:cubicBezTo>
                  <a:cubicBezTo>
                    <a:pt x="f53" y="f54"/>
                    <a:pt x="f53" y="f54"/>
                    <a:pt x="f53" y="f54"/>
                  </a:cubicBezTo>
                  <a:cubicBezTo>
                    <a:pt x="f55" y="f56"/>
                    <a:pt x="f57" y="f58"/>
                    <a:pt x="f16" y="f59"/>
                  </a:cubicBezTo>
                  <a:lnTo>
                    <a:pt x="f16" y="f59"/>
                  </a:lnTo>
                  <a:cubicBezTo>
                    <a:pt x="f60" y="f61"/>
                    <a:pt x="f62" y="f61"/>
                    <a:pt x="f63" y="f59"/>
                  </a:cubicBezTo>
                  <a:lnTo>
                    <a:pt x="f64" y="f59"/>
                  </a:lnTo>
                  <a:lnTo>
                    <a:pt x="f65" y="f66"/>
                  </a:lnTo>
                  <a:lnTo>
                    <a:pt x="f65" y="f67"/>
                  </a:lnTo>
                  <a:cubicBezTo>
                    <a:pt x="f68" y="f69"/>
                    <a:pt x="f70" y="f7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1167">
              <a:extLst>
                <a:ext uri="{FF2B5EF4-FFF2-40B4-BE49-F238E27FC236}">
                  <a16:creationId xmlns:a16="http://schemas.microsoft.com/office/drawing/2014/main" id="{7A11A5E7-D5AA-893B-3631-FC13585077A1}"/>
                </a:ext>
              </a:extLst>
            </p:cNvPr>
            <p:cNvSpPr/>
            <p:nvPr/>
          </p:nvSpPr>
          <p:spPr>
            <a:xfrm>
              <a:off x="7630841" y="6056674"/>
              <a:ext cx="15371" cy="16477"/>
            </a:xfrm>
            <a:custGeom>
              <a:avLst/>
              <a:gdLst>
                <a:gd name="f0" fmla="val 10800000"/>
                <a:gd name="f1" fmla="val 5400000"/>
                <a:gd name="f2" fmla="val 180"/>
                <a:gd name="f3" fmla="val w"/>
                <a:gd name="f4" fmla="val h"/>
                <a:gd name="f5" fmla="val 0"/>
                <a:gd name="f6" fmla="val 16211"/>
                <a:gd name="f7" fmla="val 16476"/>
                <a:gd name="f8" fmla="val 11389"/>
                <a:gd name="f9" fmla="val 12592"/>
                <a:gd name="f10" fmla="val 16477"/>
                <a:gd name="f11" fmla="val 16212"/>
                <a:gd name="f12" fmla="val 13262"/>
                <a:gd name="f13" fmla="val 10984"/>
                <a:gd name="f14" fmla="val 12741"/>
                <a:gd name="f15" fmla="val 10398"/>
                <a:gd name="f16" fmla="val 10196"/>
                <a:gd name="f17" fmla="val 7402"/>
                <a:gd name="f18" fmla="val 10182"/>
                <a:gd name="f19" fmla="val 3885"/>
                <a:gd name="f20" fmla="val 6832"/>
                <a:gd name="f21" fmla="val 1259"/>
                <a:gd name="f22" fmla="val 5732"/>
                <a:gd name="f23" fmla="val 2881"/>
                <a:gd name="f24" fmla="val 5114"/>
                <a:gd name="f25" fmla="val 4556"/>
                <a:gd name="f26" fmla="val 5090"/>
                <a:gd name="f27" fmla="val 8495"/>
                <a:gd name="f28" fmla="val 5307"/>
                <a:gd name="f29" fmla="val 11536"/>
                <a:gd name="f30" fmla="val 8646"/>
                <a:gd name="f31" fmla="+- 0 0 -90"/>
                <a:gd name="f32" fmla="*/ f3 1 16211"/>
                <a:gd name="f33" fmla="*/ f4 1 16476"/>
                <a:gd name="f34" fmla="val f5"/>
                <a:gd name="f35" fmla="val f6"/>
                <a:gd name="f36" fmla="val f7"/>
                <a:gd name="f37" fmla="*/ f31 f0 1"/>
                <a:gd name="f38" fmla="+- f36 0 f34"/>
                <a:gd name="f39" fmla="+- f35 0 f34"/>
                <a:gd name="f40" fmla="*/ f37 1 f2"/>
                <a:gd name="f41" fmla="*/ f39 1 16211"/>
                <a:gd name="f42" fmla="*/ f38 1 16476"/>
                <a:gd name="f43" fmla="*/ 11389 f39 1"/>
                <a:gd name="f44" fmla="*/ 12592 f38 1"/>
                <a:gd name="f45" fmla="*/ 16477 f38 1"/>
                <a:gd name="f46" fmla="*/ 16212 f39 1"/>
                <a:gd name="f47" fmla="*/ 13262 f38 1"/>
                <a:gd name="f48" fmla="*/ 10984 f38 1"/>
                <a:gd name="f49" fmla="*/ 10182 f39 1"/>
                <a:gd name="f50" fmla="*/ 3885 f38 1"/>
                <a:gd name="f51" fmla="*/ 0 f38 1"/>
                <a:gd name="f52" fmla="*/ 0 f39 1"/>
                <a:gd name="f53" fmla="*/ 6832 f38 1"/>
                <a:gd name="f54" fmla="*/ 4556 f39 1"/>
                <a:gd name="f55" fmla="*/ 5090 f38 1"/>
                <a:gd name="f56" fmla="+- f40 0 f1"/>
                <a:gd name="f57" fmla="*/ f43 1 16211"/>
                <a:gd name="f58" fmla="*/ f44 1 16476"/>
                <a:gd name="f59" fmla="*/ f45 1 16476"/>
                <a:gd name="f60" fmla="*/ f46 1 16211"/>
                <a:gd name="f61" fmla="*/ f47 1 16476"/>
                <a:gd name="f62" fmla="*/ f48 1 16476"/>
                <a:gd name="f63" fmla="*/ f49 1 16211"/>
                <a:gd name="f64" fmla="*/ f50 1 16476"/>
                <a:gd name="f65" fmla="*/ f51 1 16476"/>
                <a:gd name="f66" fmla="*/ f52 1 16211"/>
                <a:gd name="f67" fmla="*/ f53 1 16476"/>
                <a:gd name="f68" fmla="*/ f54 1 16211"/>
                <a:gd name="f69" fmla="*/ f55 1 16476"/>
                <a:gd name="f70" fmla="*/ f34 1 f41"/>
                <a:gd name="f71" fmla="*/ f35 1 f41"/>
                <a:gd name="f72" fmla="*/ f34 1 f42"/>
                <a:gd name="f73" fmla="*/ f36 1 f42"/>
                <a:gd name="f74" fmla="*/ f57 1 f41"/>
                <a:gd name="f75" fmla="*/ f58 1 f42"/>
                <a:gd name="f76" fmla="*/ f59 1 f42"/>
                <a:gd name="f77" fmla="*/ f60 1 f41"/>
                <a:gd name="f78" fmla="*/ f61 1 f42"/>
                <a:gd name="f79" fmla="*/ f62 1 f42"/>
                <a:gd name="f80" fmla="*/ f63 1 f41"/>
                <a:gd name="f81" fmla="*/ f64 1 f42"/>
                <a:gd name="f82" fmla="*/ f65 1 f42"/>
                <a:gd name="f83" fmla="*/ f66 1 f41"/>
                <a:gd name="f84" fmla="*/ f67 1 f42"/>
                <a:gd name="f85" fmla="*/ f68 1 f41"/>
                <a:gd name="f86" fmla="*/ f69 1 f42"/>
                <a:gd name="f87" fmla="*/ f70 f32 1"/>
                <a:gd name="f88" fmla="*/ f71 f32 1"/>
                <a:gd name="f89" fmla="*/ f73 f33 1"/>
                <a:gd name="f90" fmla="*/ f72 f33 1"/>
                <a:gd name="f91" fmla="*/ f74 f32 1"/>
                <a:gd name="f92" fmla="*/ f75 f33 1"/>
                <a:gd name="f93" fmla="*/ f76 f33 1"/>
                <a:gd name="f94" fmla="*/ f77 f32 1"/>
                <a:gd name="f95" fmla="*/ f78 f33 1"/>
                <a:gd name="f96" fmla="*/ f79 f33 1"/>
                <a:gd name="f97" fmla="*/ f80 f32 1"/>
                <a:gd name="f98" fmla="*/ f81 f33 1"/>
                <a:gd name="f99" fmla="*/ f82 f33 1"/>
                <a:gd name="f100" fmla="*/ f83 f32 1"/>
                <a:gd name="f101" fmla="*/ f84 f33 1"/>
                <a:gd name="f102" fmla="*/ f85 f32 1"/>
                <a:gd name="f103" fmla="*/ f86 f33 1"/>
              </a:gdLst>
              <a:ahLst/>
              <a:cxnLst>
                <a:cxn ang="3cd4">
                  <a:pos x="hc" y="t"/>
                </a:cxn>
                <a:cxn ang="0">
                  <a:pos x="r" y="vc"/>
                </a:cxn>
                <a:cxn ang="cd4">
                  <a:pos x="hc" y="b"/>
                </a:cxn>
                <a:cxn ang="cd2">
                  <a:pos x="l" y="vc"/>
                </a:cxn>
                <a:cxn ang="f56">
                  <a:pos x="f91" y="f92"/>
                </a:cxn>
                <a:cxn ang="f56">
                  <a:pos x="f91" y="f93"/>
                </a:cxn>
                <a:cxn ang="f56">
                  <a:pos x="f94" y="f95"/>
                </a:cxn>
                <a:cxn ang="f56">
                  <a:pos x="f94" y="f96"/>
                </a:cxn>
                <a:cxn ang="f56">
                  <a:pos x="f97" y="f98"/>
                </a:cxn>
                <a:cxn ang="f56">
                  <a:pos x="f97" y="f99"/>
                </a:cxn>
                <a:cxn ang="f56">
                  <a:pos x="f100" y="f101"/>
                </a:cxn>
                <a:cxn ang="f56">
                  <a:pos x="f100" y="f101"/>
                </a:cxn>
                <a:cxn ang="f56">
                  <a:pos x="f102" y="f103"/>
                </a:cxn>
                <a:cxn ang="f56">
                  <a:pos x="f91" y="f92"/>
                </a:cxn>
              </a:cxnLst>
              <a:rect l="f87" t="f90" r="f88" b="f89"/>
              <a:pathLst>
                <a:path w="16211" h="16476">
                  <a:moveTo>
                    <a:pt x="f8" y="f9"/>
                  </a:moveTo>
                  <a:lnTo>
                    <a:pt x="f8" y="f10"/>
                  </a:lnTo>
                  <a:lnTo>
                    <a:pt x="f11" y="f12"/>
                  </a:lnTo>
                  <a:lnTo>
                    <a:pt x="f11" y="f13"/>
                  </a:lnTo>
                  <a:cubicBezTo>
                    <a:pt x="f14" y="f15"/>
                    <a:pt x="f16" y="f17"/>
                    <a:pt x="f18" y="f19"/>
                  </a:cubicBezTo>
                  <a:lnTo>
                    <a:pt x="f18" y="f5"/>
                  </a:lnTo>
                  <a:lnTo>
                    <a:pt x="f5" y="f20"/>
                  </a:lnTo>
                  <a:cubicBezTo>
                    <a:pt x="f5" y="f20"/>
                    <a:pt x="f5" y="f20"/>
                    <a:pt x="f5" y="f20"/>
                  </a:cubicBez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1168">
              <a:extLst>
                <a:ext uri="{FF2B5EF4-FFF2-40B4-BE49-F238E27FC236}">
                  <a16:creationId xmlns:a16="http://schemas.microsoft.com/office/drawing/2014/main" id="{1A36B862-426B-32B0-BFF4-1009D96A59C1}"/>
                </a:ext>
              </a:extLst>
            </p:cNvPr>
            <p:cNvSpPr/>
            <p:nvPr/>
          </p:nvSpPr>
          <p:spPr>
            <a:xfrm>
              <a:off x="7648242" y="6066312"/>
              <a:ext cx="3044" cy="1472"/>
            </a:xfrm>
            <a:custGeom>
              <a:avLst/>
              <a:gdLst>
                <a:gd name="f0" fmla="val 10800000"/>
                <a:gd name="f1" fmla="val 5400000"/>
                <a:gd name="f2" fmla="val 180"/>
                <a:gd name="f3" fmla="val w"/>
                <a:gd name="f4" fmla="val h"/>
                <a:gd name="f5" fmla="val 0"/>
                <a:gd name="f6" fmla="val 3215"/>
                <a:gd name="f7" fmla="val 1473"/>
                <a:gd name="f8" fmla="val 2318"/>
                <a:gd name="f9" fmla="val 809"/>
                <a:gd name="f10" fmla="val 1192"/>
                <a:gd name="f11" fmla="val 1324"/>
                <a:gd name="f12" fmla="val 1474"/>
                <a:gd name="f13" fmla="val 1340"/>
                <a:gd name="f14" fmla="+- 0 0 -90"/>
                <a:gd name="f15" fmla="*/ f3 1 3215"/>
                <a:gd name="f16" fmla="*/ f4 1 1473"/>
                <a:gd name="f17" fmla="val f5"/>
                <a:gd name="f18" fmla="val f6"/>
                <a:gd name="f19" fmla="val f7"/>
                <a:gd name="f20" fmla="*/ f14 f0 1"/>
                <a:gd name="f21" fmla="+- f19 0 f17"/>
                <a:gd name="f22" fmla="+- f18 0 f17"/>
                <a:gd name="f23" fmla="*/ f20 1 f2"/>
                <a:gd name="f24" fmla="*/ f22 1 3215"/>
                <a:gd name="f25" fmla="*/ f21 1 1473"/>
                <a:gd name="f26" fmla="*/ 3215 f22 1"/>
                <a:gd name="f27" fmla="*/ 0 f21 1"/>
                <a:gd name="f28" fmla="*/ 0 f22 1"/>
                <a:gd name="f29" fmla="*/ 1474 f21 1"/>
                <a:gd name="f30" fmla="*/ 1340 f21 1"/>
                <a:gd name="f31" fmla="+- f23 0 f1"/>
                <a:gd name="f32" fmla="*/ f26 1 3215"/>
                <a:gd name="f33" fmla="*/ f27 1 1473"/>
                <a:gd name="f34" fmla="*/ f28 1 3215"/>
                <a:gd name="f35" fmla="*/ f29 1 1473"/>
                <a:gd name="f36" fmla="*/ f30 1 1473"/>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0" y="f51"/>
                </a:cxn>
                <a:cxn ang="f31">
                  <a:pos x="f52" y="f53"/>
                </a:cxn>
                <a:cxn ang="f31">
                  <a:pos x="f52" y="f54"/>
                </a:cxn>
              </a:cxnLst>
              <a:rect l="f46" t="f49" r="f47" b="f48"/>
              <a:pathLst>
                <a:path w="3215" h="1473">
                  <a:moveTo>
                    <a:pt x="f6" y="f5"/>
                  </a:moveTo>
                  <a:cubicBezTo>
                    <a:pt x="f6" y="f5"/>
                    <a:pt x="f6" y="f5"/>
                    <a:pt x="f6" y="f5"/>
                  </a:cubicBezTo>
                  <a:cubicBezTo>
                    <a:pt x="f8" y="f9"/>
                    <a:pt x="f10" y="f11"/>
                    <a:pt x="f5" y="f12"/>
                  </a:cubicBezTo>
                  <a:lnTo>
                    <a:pt x="f5"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1169">
              <a:extLst>
                <a:ext uri="{FF2B5EF4-FFF2-40B4-BE49-F238E27FC236}">
                  <a16:creationId xmlns:a16="http://schemas.microsoft.com/office/drawing/2014/main" id="{C6CAAEA8-9277-C5C4-789F-43C6EFF1AE63}"/>
                </a:ext>
              </a:extLst>
            </p:cNvPr>
            <p:cNvSpPr/>
            <p:nvPr/>
          </p:nvSpPr>
          <p:spPr>
            <a:xfrm>
              <a:off x="7652942" y="6064575"/>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3397" h="133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1170">
              <a:extLst>
                <a:ext uri="{FF2B5EF4-FFF2-40B4-BE49-F238E27FC236}">
                  <a16:creationId xmlns:a16="http://schemas.microsoft.com/office/drawing/2014/main" id="{286CEC59-FE3D-E871-070B-A81C7DE78E4C}"/>
                </a:ext>
              </a:extLst>
            </p:cNvPr>
            <p:cNvSpPr/>
            <p:nvPr/>
          </p:nvSpPr>
          <p:spPr>
            <a:xfrm>
              <a:off x="6528623" y="6504483"/>
              <a:ext cx="70353" cy="13395"/>
            </a:xfrm>
            <a:custGeom>
              <a:avLst/>
              <a:gdLst>
                <a:gd name="f0" fmla="val 10800000"/>
                <a:gd name="f1" fmla="val 5400000"/>
                <a:gd name="f2" fmla="val 180"/>
                <a:gd name="f3" fmla="val w"/>
                <a:gd name="f4" fmla="val h"/>
                <a:gd name="f5" fmla="val 0"/>
                <a:gd name="f6" fmla="val 74223"/>
                <a:gd name="f7" fmla="val 13395"/>
                <a:gd name="f8" fmla="val 1876"/>
                <a:gd name="f9" fmla="val 71142"/>
                <a:gd name="f10" fmla="val 72347"/>
                <a:gd name="f11" fmla="+- 0 0 -90"/>
                <a:gd name="f12" fmla="*/ f3 1 74223"/>
                <a:gd name="f13" fmla="*/ f4 1 13395"/>
                <a:gd name="f14" fmla="val f5"/>
                <a:gd name="f15" fmla="val f6"/>
                <a:gd name="f16" fmla="val f7"/>
                <a:gd name="f17" fmla="*/ f11 f0 1"/>
                <a:gd name="f18" fmla="+- f16 0 f14"/>
                <a:gd name="f19" fmla="+- f15 0 f14"/>
                <a:gd name="f20" fmla="*/ f17 1 f2"/>
                <a:gd name="f21" fmla="*/ f19 1 74223"/>
                <a:gd name="f22" fmla="*/ f18 1 13395"/>
                <a:gd name="f23" fmla="*/ 1876 f19 1"/>
                <a:gd name="f24" fmla="*/ 0 f18 1"/>
                <a:gd name="f25" fmla="*/ 71142 f19 1"/>
                <a:gd name="f26" fmla="*/ 72347 f19 1"/>
                <a:gd name="f27" fmla="*/ 74223 f19 1"/>
                <a:gd name="f28" fmla="*/ 0 f19 1"/>
                <a:gd name="f29" fmla="+- f20 0 f1"/>
                <a:gd name="f30" fmla="*/ f23 1 74223"/>
                <a:gd name="f31" fmla="*/ f24 1 13395"/>
                <a:gd name="f32" fmla="*/ f25 1 74223"/>
                <a:gd name="f33" fmla="*/ f26 1 74223"/>
                <a:gd name="f34" fmla="*/ f27 1 74223"/>
                <a:gd name="f35" fmla="*/ f28 1 74223"/>
                <a:gd name="f36" fmla="*/ f14 1 f21"/>
                <a:gd name="f37" fmla="*/ f15 1 f21"/>
                <a:gd name="f38" fmla="*/ f14 1 f22"/>
                <a:gd name="f39" fmla="*/ f16 1 f22"/>
                <a:gd name="f40" fmla="*/ f30 1 f21"/>
                <a:gd name="f41" fmla="*/ f31 1 f22"/>
                <a:gd name="f42" fmla="*/ f32 1 f21"/>
                <a:gd name="f43" fmla="*/ f33 1 f21"/>
                <a:gd name="f44" fmla="*/ f34 1 f21"/>
                <a:gd name="f45" fmla="*/ f35 1 f21"/>
                <a:gd name="f46" fmla="*/ f36 f12 1"/>
                <a:gd name="f47" fmla="*/ f37 f12 1"/>
                <a:gd name="f48" fmla="*/ f39 f13 1"/>
                <a:gd name="f49" fmla="*/ f38 f13 1"/>
                <a:gd name="f50" fmla="*/ f40 f12 1"/>
                <a:gd name="f51" fmla="*/ f41 f13 1"/>
                <a:gd name="f52" fmla="*/ f42 f12 1"/>
                <a:gd name="f53" fmla="*/ f43 f12 1"/>
                <a:gd name="f54" fmla="*/ f44 f12 1"/>
                <a:gd name="f55" fmla="*/ f45 f12 1"/>
              </a:gdLst>
              <a:ahLst/>
              <a:cxnLst>
                <a:cxn ang="3cd4">
                  <a:pos x="hc" y="t"/>
                </a:cxn>
                <a:cxn ang="0">
                  <a:pos x="r" y="vc"/>
                </a:cxn>
                <a:cxn ang="cd4">
                  <a:pos x="hc" y="b"/>
                </a:cxn>
                <a:cxn ang="cd2">
                  <a:pos x="l" y="vc"/>
                </a:cxn>
                <a:cxn ang="f29">
                  <a:pos x="f50" y="f51"/>
                </a:cxn>
                <a:cxn ang="f29">
                  <a:pos x="f52" y="f51"/>
                </a:cxn>
                <a:cxn ang="f29">
                  <a:pos x="f53" y="f51"/>
                </a:cxn>
                <a:cxn ang="f29">
                  <a:pos x="f53" y="f51"/>
                </a:cxn>
                <a:cxn ang="f29">
                  <a:pos x="f54" y="f51"/>
                </a:cxn>
                <a:cxn ang="f29">
                  <a:pos x="f55" y="f51"/>
                </a:cxn>
              </a:cxnLst>
              <a:rect l="f46" t="f49" r="f47" b="f48"/>
              <a:pathLst>
                <a:path w="74223" h="13395">
                  <a:moveTo>
                    <a:pt x="f8" y="f5"/>
                  </a:moveTo>
                  <a:lnTo>
                    <a:pt x="f9" y="f5"/>
                  </a:lnTo>
                  <a:lnTo>
                    <a:pt x="f10" y="f5"/>
                  </a:lnTo>
                  <a:lnTo>
                    <a:pt x="f10" y="f5"/>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1171">
              <a:extLst>
                <a:ext uri="{FF2B5EF4-FFF2-40B4-BE49-F238E27FC236}">
                  <a16:creationId xmlns:a16="http://schemas.microsoft.com/office/drawing/2014/main" id="{5E0FC18F-0B93-8BA4-33E5-5B231DAB9E4D}"/>
                </a:ext>
              </a:extLst>
            </p:cNvPr>
            <p:cNvSpPr/>
            <p:nvPr/>
          </p:nvSpPr>
          <p:spPr>
            <a:xfrm>
              <a:off x="7919508" y="6177229"/>
              <a:ext cx="14017" cy="122968"/>
            </a:xfrm>
            <a:custGeom>
              <a:avLst/>
              <a:gdLst>
                <a:gd name="f0" fmla="val 10800000"/>
                <a:gd name="f1" fmla="val 5400000"/>
                <a:gd name="f2" fmla="val 180"/>
                <a:gd name="f3" fmla="val w"/>
                <a:gd name="f4" fmla="val h"/>
                <a:gd name="f5" fmla="val 0"/>
                <a:gd name="f6" fmla="val 14787"/>
                <a:gd name="f7" fmla="val 122972"/>
                <a:gd name="f8" fmla="val 6162"/>
                <a:gd name="f9" fmla="val 114935"/>
                <a:gd name="f10" fmla="val 10155"/>
                <a:gd name="f11" fmla="val 114198"/>
                <a:gd name="f12" fmla="val 13987"/>
                <a:gd name="f13" fmla="val 116837"/>
                <a:gd name="f14" fmla="val 14737"/>
                <a:gd name="f15" fmla="val 120829"/>
                <a:gd name="f16" fmla="val 14804"/>
                <a:gd name="f17" fmla="val 121539"/>
                <a:gd name="f18" fmla="val 122262"/>
                <a:gd name="f19" fmla="val 122169"/>
                <a:gd name="f20" fmla="val 14670"/>
                <a:gd name="f21" fmla="val 4019"/>
                <a:gd name="f22" fmla="val 11388"/>
                <a:gd name="f23" fmla="val 7234"/>
                <a:gd name="f24" fmla="val 7369"/>
                <a:gd name="f25" fmla="val 116140"/>
                <a:gd name="f26" fmla="+- 0 0 -90"/>
                <a:gd name="f27" fmla="*/ f3 1 14787"/>
                <a:gd name="f28" fmla="*/ f4 1 122972"/>
                <a:gd name="f29" fmla="val f5"/>
                <a:gd name="f30" fmla="val f6"/>
                <a:gd name="f31" fmla="val f7"/>
                <a:gd name="f32" fmla="*/ f26 f0 1"/>
                <a:gd name="f33" fmla="+- f31 0 f29"/>
                <a:gd name="f34" fmla="+- f30 0 f29"/>
                <a:gd name="f35" fmla="*/ f32 1 f2"/>
                <a:gd name="f36" fmla="*/ f34 1 14787"/>
                <a:gd name="f37" fmla="*/ f33 1 122972"/>
                <a:gd name="f38" fmla="*/ 6162 f34 1"/>
                <a:gd name="f39" fmla="*/ 114935 f33 1"/>
                <a:gd name="f40" fmla="*/ 14737 f34 1"/>
                <a:gd name="f41" fmla="*/ 120829 f33 1"/>
                <a:gd name="f42" fmla="*/ 122972 f33 1"/>
                <a:gd name="f43" fmla="*/ 122169 f33 1"/>
                <a:gd name="f44" fmla="*/ 0 f33 1"/>
                <a:gd name="f45" fmla="*/ 7369 f34 1"/>
                <a:gd name="f46" fmla="*/ 7234 f33 1"/>
                <a:gd name="f47" fmla="*/ 0 f34 1"/>
                <a:gd name="f48" fmla="*/ 116140 f33 1"/>
                <a:gd name="f49" fmla="+- f35 0 f1"/>
                <a:gd name="f50" fmla="*/ f38 1 14787"/>
                <a:gd name="f51" fmla="*/ f39 1 122972"/>
                <a:gd name="f52" fmla="*/ f40 1 14787"/>
                <a:gd name="f53" fmla="*/ f41 1 122972"/>
                <a:gd name="f54" fmla="*/ f42 1 122972"/>
                <a:gd name="f55" fmla="*/ f43 1 122972"/>
                <a:gd name="f56" fmla="*/ f44 1 122972"/>
                <a:gd name="f57" fmla="*/ f45 1 14787"/>
                <a:gd name="f58" fmla="*/ f46 1 122972"/>
                <a:gd name="f59" fmla="*/ f47 1 14787"/>
                <a:gd name="f60" fmla="*/ f48 1 122972"/>
                <a:gd name="f61" fmla="*/ f29 1 f36"/>
                <a:gd name="f62" fmla="*/ f30 1 f36"/>
                <a:gd name="f63" fmla="*/ f29 1 f37"/>
                <a:gd name="f64" fmla="*/ f31 1 f37"/>
                <a:gd name="f65" fmla="*/ f50 1 f36"/>
                <a:gd name="f66" fmla="*/ f51 1 f37"/>
                <a:gd name="f67" fmla="*/ f52 1 f36"/>
                <a:gd name="f68" fmla="*/ f53 1 f37"/>
                <a:gd name="f69" fmla="*/ f54 1 f37"/>
                <a:gd name="f70" fmla="*/ f55 1 f37"/>
                <a:gd name="f71" fmla="*/ f56 1 f37"/>
                <a:gd name="f72" fmla="*/ f57 1 f36"/>
                <a:gd name="f73" fmla="*/ f58 1 f37"/>
                <a:gd name="f74" fmla="*/ f59 1 f36"/>
                <a:gd name="f75" fmla="*/ f60 1 f37"/>
                <a:gd name="f76" fmla="*/ f61 f27 1"/>
                <a:gd name="f77" fmla="*/ f62 f27 1"/>
                <a:gd name="f78" fmla="*/ f64 f28 1"/>
                <a:gd name="f79" fmla="*/ f63 f28 1"/>
                <a:gd name="f80" fmla="*/ f65 f27 1"/>
                <a:gd name="f81" fmla="*/ f66 f28 1"/>
                <a:gd name="f82" fmla="*/ f67 f27 1"/>
                <a:gd name="f83" fmla="*/ f68 f28 1"/>
                <a:gd name="f84" fmla="*/ f69 f28 1"/>
                <a:gd name="f85" fmla="*/ f70 f28 1"/>
                <a:gd name="f86" fmla="*/ f71 f28 1"/>
                <a:gd name="f87" fmla="*/ f72 f27 1"/>
                <a:gd name="f88" fmla="*/ f73 f28 1"/>
                <a:gd name="f89" fmla="*/ f74 f27 1"/>
                <a:gd name="f90" fmla="*/ f75 f28 1"/>
              </a:gdLst>
              <a:ahLst/>
              <a:cxnLst>
                <a:cxn ang="3cd4">
                  <a:pos x="hc" y="t"/>
                </a:cxn>
                <a:cxn ang="0">
                  <a:pos x="r" y="vc"/>
                </a:cxn>
                <a:cxn ang="cd4">
                  <a:pos x="hc" y="b"/>
                </a:cxn>
                <a:cxn ang="cd2">
                  <a:pos x="l" y="vc"/>
                </a:cxn>
                <a:cxn ang="f49">
                  <a:pos x="f80" y="f81"/>
                </a:cxn>
                <a:cxn ang="f49">
                  <a:pos x="f82" y="f83"/>
                </a:cxn>
                <a:cxn ang="f49">
                  <a:pos x="f82" y="f84"/>
                </a:cxn>
                <a:cxn ang="f49">
                  <a:pos x="f82" y="f85"/>
                </a:cxn>
                <a:cxn ang="f49">
                  <a:pos x="f82" y="f86"/>
                </a:cxn>
                <a:cxn ang="f49">
                  <a:pos x="f87" y="f88"/>
                </a:cxn>
                <a:cxn ang="f49">
                  <a:pos x="f89" y="f88"/>
                </a:cxn>
                <a:cxn ang="f49">
                  <a:pos x="f89" y="f90"/>
                </a:cxn>
              </a:cxnLst>
              <a:rect l="f76" t="f79" r="f77" b="f78"/>
              <a:pathLst>
                <a:path w="14787" h="122972">
                  <a:moveTo>
                    <a:pt x="f8" y="f9"/>
                  </a:moveTo>
                  <a:cubicBezTo>
                    <a:pt x="f10" y="f11"/>
                    <a:pt x="f12" y="f13"/>
                    <a:pt x="f14" y="f15"/>
                  </a:cubicBezTo>
                  <a:cubicBezTo>
                    <a:pt x="f16" y="f17"/>
                    <a:pt x="f16" y="f18"/>
                    <a:pt x="f14" y="f7"/>
                  </a:cubicBezTo>
                  <a:cubicBezTo>
                    <a:pt x="f14" y="f7"/>
                    <a:pt x="f14" y="f7"/>
                    <a:pt x="f14" y="f19"/>
                  </a:cubicBezTo>
                  <a:lnTo>
                    <a:pt x="f14" y="f5"/>
                  </a:lnTo>
                  <a:cubicBezTo>
                    <a:pt x="f20" y="f21"/>
                    <a:pt x="f22" y="f23"/>
                    <a:pt x="f24" y="f23"/>
                  </a:cubicBezTo>
                  <a:lnTo>
                    <a:pt x="f5" y="f23"/>
                  </a:lnTo>
                  <a:lnTo>
                    <a:pt x="f5"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1172">
              <a:extLst>
                <a:ext uri="{FF2B5EF4-FFF2-40B4-BE49-F238E27FC236}">
                  <a16:creationId xmlns:a16="http://schemas.microsoft.com/office/drawing/2014/main" id="{548074FC-86F4-D6B7-E9B1-384CAD048AEC}"/>
                </a:ext>
              </a:extLst>
            </p:cNvPr>
            <p:cNvSpPr/>
            <p:nvPr/>
          </p:nvSpPr>
          <p:spPr>
            <a:xfrm>
              <a:off x="7665131" y="6298460"/>
              <a:ext cx="248277" cy="2276"/>
            </a:xfrm>
            <a:custGeom>
              <a:avLst/>
              <a:gdLst>
                <a:gd name="f0" fmla="val 10800000"/>
                <a:gd name="f1" fmla="val 5400000"/>
                <a:gd name="f2" fmla="val 180"/>
                <a:gd name="f3" fmla="val w"/>
                <a:gd name="f4" fmla="val h"/>
                <a:gd name="f5" fmla="val 0"/>
                <a:gd name="f6" fmla="val 261925"/>
                <a:gd name="f7" fmla="val 2277"/>
                <a:gd name="f8" fmla="val 268"/>
                <a:gd name="f9" fmla="val 938"/>
                <a:gd name="f10" fmla="val 261926"/>
                <a:gd name="f11" fmla="val 1473"/>
                <a:gd name="f12" fmla="val 670"/>
                <a:gd name="f13" fmla="val 536"/>
                <a:gd name="f14" fmla="val 134"/>
                <a:gd name="f15" fmla="val 295"/>
                <a:gd name="f16" fmla="val 214"/>
                <a:gd name="f17" fmla="val 616"/>
                <a:gd name="f18" fmla="+- 0 0 -90"/>
                <a:gd name="f19" fmla="*/ f3 1 261925"/>
                <a:gd name="f20" fmla="*/ f4 1 2277"/>
                <a:gd name="f21" fmla="val f5"/>
                <a:gd name="f22" fmla="val f6"/>
                <a:gd name="f23" fmla="val f7"/>
                <a:gd name="f24" fmla="*/ f18 f0 1"/>
                <a:gd name="f25" fmla="+- f23 0 f21"/>
                <a:gd name="f26" fmla="+- f22 0 f21"/>
                <a:gd name="f27" fmla="*/ f24 1 f2"/>
                <a:gd name="f28" fmla="*/ f26 1 261925"/>
                <a:gd name="f29" fmla="*/ f25 1 2277"/>
                <a:gd name="f30" fmla="*/ 268 f26 1"/>
                <a:gd name="f31" fmla="*/ 938 f25 1"/>
                <a:gd name="f32" fmla="*/ 2277 f25 1"/>
                <a:gd name="f33" fmla="*/ 261926 f26 1"/>
                <a:gd name="f34" fmla="*/ 1473 f25 1"/>
                <a:gd name="f35" fmla="*/ 0 f25 1"/>
                <a:gd name="f36" fmla="*/ 0 f26 1"/>
                <a:gd name="f37" fmla="+- f27 0 f1"/>
                <a:gd name="f38" fmla="*/ f30 1 261925"/>
                <a:gd name="f39" fmla="*/ f31 1 2277"/>
                <a:gd name="f40" fmla="*/ f32 1 2277"/>
                <a:gd name="f41" fmla="*/ f33 1 261925"/>
                <a:gd name="f42" fmla="*/ f34 1 2277"/>
                <a:gd name="f43" fmla="*/ f35 1 2277"/>
                <a:gd name="f44" fmla="*/ f36 1 261925"/>
                <a:gd name="f45" fmla="*/ f21 1 f28"/>
                <a:gd name="f46" fmla="*/ f22 1 f28"/>
                <a:gd name="f47" fmla="*/ f21 1 f29"/>
                <a:gd name="f48" fmla="*/ f23 1 f29"/>
                <a:gd name="f49" fmla="*/ f38 1 f28"/>
                <a:gd name="f50" fmla="*/ f39 1 f29"/>
                <a:gd name="f51" fmla="*/ f40 1 f29"/>
                <a:gd name="f52" fmla="*/ f41 1 f28"/>
                <a:gd name="f53" fmla="*/ f42 1 f29"/>
                <a:gd name="f54" fmla="*/ f43 1 f29"/>
                <a:gd name="f55" fmla="*/ f44 1 f28"/>
                <a:gd name="f56" fmla="*/ f45 f19 1"/>
                <a:gd name="f57" fmla="*/ f46 f19 1"/>
                <a:gd name="f58" fmla="*/ f48 f20 1"/>
                <a:gd name="f59" fmla="*/ f47 f20 1"/>
                <a:gd name="f60" fmla="*/ f49 f19 1"/>
                <a:gd name="f61" fmla="*/ f50 f20 1"/>
                <a:gd name="f62" fmla="*/ f51 f20 1"/>
                <a:gd name="f63" fmla="*/ f52 f19 1"/>
                <a:gd name="f64" fmla="*/ f53 f20 1"/>
                <a:gd name="f65" fmla="*/ f54 f20 1"/>
                <a:gd name="f66" fmla="*/ f55 f19 1"/>
              </a:gdLst>
              <a:ahLst/>
              <a:cxnLst>
                <a:cxn ang="3cd4">
                  <a:pos x="hc" y="t"/>
                </a:cxn>
                <a:cxn ang="0">
                  <a:pos x="r" y="vc"/>
                </a:cxn>
                <a:cxn ang="cd4">
                  <a:pos x="hc" y="b"/>
                </a:cxn>
                <a:cxn ang="cd2">
                  <a:pos x="l" y="vc"/>
                </a:cxn>
                <a:cxn ang="f37">
                  <a:pos x="f60" y="f61"/>
                </a:cxn>
                <a:cxn ang="f37">
                  <a:pos x="f60" y="f62"/>
                </a:cxn>
                <a:cxn ang="f37">
                  <a:pos x="f63" y="f62"/>
                </a:cxn>
                <a:cxn ang="f37">
                  <a:pos x="f63" y="f64"/>
                </a:cxn>
                <a:cxn ang="f37">
                  <a:pos x="f63" y="f65"/>
                </a:cxn>
                <a:cxn ang="f37">
                  <a:pos x="f63" y="f65"/>
                </a:cxn>
                <a:cxn ang="f37">
                  <a:pos x="f66" y="f65"/>
                </a:cxn>
                <a:cxn ang="f37">
                  <a:pos x="f60" y="f61"/>
                </a:cxn>
              </a:cxnLst>
              <a:rect l="f56" t="f59" r="f57" b="f58"/>
              <a:pathLst>
                <a:path w="261925" h="2277">
                  <a:moveTo>
                    <a:pt x="f8" y="f9"/>
                  </a:moveTo>
                  <a:lnTo>
                    <a:pt x="f8" y="f7"/>
                  </a:lnTo>
                  <a:lnTo>
                    <a:pt x="f10" y="f7"/>
                  </a:lnTo>
                  <a:cubicBezTo>
                    <a:pt x="f10" y="f7"/>
                    <a:pt x="f10" y="f7"/>
                    <a:pt x="f10" y="f11"/>
                  </a:cubicBezTo>
                  <a:cubicBezTo>
                    <a:pt x="f10" y="f12"/>
                    <a:pt x="f10" y="f13"/>
                    <a:pt x="f10" y="f5"/>
                  </a:cubicBezTo>
                  <a:lnTo>
                    <a:pt x="f10" y="f5"/>
                  </a:lnTo>
                  <a:lnTo>
                    <a:pt x="f5" y="f5"/>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1173">
              <a:extLst>
                <a:ext uri="{FF2B5EF4-FFF2-40B4-BE49-F238E27FC236}">
                  <a16:creationId xmlns:a16="http://schemas.microsoft.com/office/drawing/2014/main" id="{9F07A8CB-B713-3639-2710-90837463078D}"/>
                </a:ext>
              </a:extLst>
            </p:cNvPr>
            <p:cNvSpPr/>
            <p:nvPr/>
          </p:nvSpPr>
          <p:spPr>
            <a:xfrm>
              <a:off x="7918877" y="6292169"/>
              <a:ext cx="12490" cy="14602"/>
            </a:xfrm>
            <a:custGeom>
              <a:avLst/>
              <a:gdLst>
                <a:gd name="f0" fmla="val 10800000"/>
                <a:gd name="f1" fmla="val 5400000"/>
                <a:gd name="f2" fmla="val 180"/>
                <a:gd name="f3" fmla="val w"/>
                <a:gd name="f4" fmla="val h"/>
                <a:gd name="f5" fmla="val 0"/>
                <a:gd name="f6" fmla="val 13180"/>
                <a:gd name="f7" fmla="val 14601"/>
                <a:gd name="f8" fmla="val 6833"/>
                <a:gd name="f9" fmla="val 804"/>
                <a:gd name="f10" fmla="val 1206"/>
                <a:gd name="f11" fmla="val 711"/>
                <a:gd name="f12" fmla="val 1058"/>
                <a:gd name="f13" fmla="val 1433"/>
                <a:gd name="f14" fmla="val 2144"/>
                <a:gd name="f15" fmla="val 6217"/>
                <a:gd name="f16" fmla="val 9513"/>
                <a:gd name="f17" fmla="val 4501"/>
                <a:gd name="f18" fmla="val 8573"/>
                <a:gd name="f19" fmla="val 10986"/>
                <a:gd name="f20" fmla="val 12058"/>
                <a:gd name="f21" fmla="val 13798"/>
                <a:gd name="f22" fmla="val 13130"/>
                <a:gd name="f23" fmla="val 12860"/>
                <a:gd name="f24" fmla="val 13170"/>
                <a:gd name="f25" fmla="val 12458"/>
                <a:gd name="f26" fmla="val 12056"/>
                <a:gd name="f27" fmla="val 11654"/>
                <a:gd name="f28" fmla="val 13184"/>
                <a:gd name="f29" fmla="val 11252"/>
                <a:gd name="f30" fmla="val 10850"/>
                <a:gd name="f31" fmla="val 10449"/>
                <a:gd name="f32" fmla="val 13197"/>
                <a:gd name="f33" fmla="val 9953"/>
                <a:gd name="f34" fmla="val 9471"/>
                <a:gd name="f35" fmla="val 8975"/>
                <a:gd name="f36" fmla="val 8265"/>
                <a:gd name="f37" fmla="val 7542"/>
                <a:gd name="f38" fmla="val 6832"/>
                <a:gd name="f39" fmla="val 12916"/>
                <a:gd name="f40" fmla="val 3349"/>
                <a:gd name="f41" fmla="val 10290"/>
                <a:gd name="f42" fmla="val 496"/>
                <a:gd name="f43" fmla="+- 0 0 -90"/>
                <a:gd name="f44" fmla="*/ f3 1 13180"/>
                <a:gd name="f45" fmla="*/ f4 1 14601"/>
                <a:gd name="f46" fmla="val f5"/>
                <a:gd name="f47" fmla="val f6"/>
                <a:gd name="f48" fmla="val f7"/>
                <a:gd name="f49" fmla="*/ f43 f0 1"/>
                <a:gd name="f50" fmla="+- f48 0 f46"/>
                <a:gd name="f51" fmla="+- f47 0 f46"/>
                <a:gd name="f52" fmla="*/ f49 1 f2"/>
                <a:gd name="f53" fmla="*/ f51 1 13180"/>
                <a:gd name="f54" fmla="*/ f50 1 14601"/>
                <a:gd name="f55" fmla="*/ 6833 f51 1"/>
                <a:gd name="f56" fmla="*/ 0 f50 1"/>
                <a:gd name="f57" fmla="*/ 804 f51 1"/>
                <a:gd name="f58" fmla="*/ 1206 f50 1"/>
                <a:gd name="f59" fmla="*/ 0 f51 1"/>
                <a:gd name="f60" fmla="*/ 2144 f51 1"/>
                <a:gd name="f61" fmla="*/ 9513 f51 1"/>
                <a:gd name="f62" fmla="*/ 8573 f50 1"/>
                <a:gd name="f63" fmla="*/ 14601 f50 1"/>
                <a:gd name="f64" fmla="*/ 10986 f51 1"/>
                <a:gd name="f65" fmla="*/ 12058 f51 1"/>
                <a:gd name="f66" fmla="*/ 13798 f50 1"/>
                <a:gd name="f67" fmla="*/ 13130 f51 1"/>
                <a:gd name="f68" fmla="*/ 12860 f50 1"/>
                <a:gd name="f69" fmla="*/ 11654 f50 1"/>
                <a:gd name="f70" fmla="*/ 10449 f50 1"/>
                <a:gd name="f71" fmla="*/ 8975 f50 1"/>
                <a:gd name="f72" fmla="*/ 6832 f50 1"/>
                <a:gd name="f73" fmla="+- f52 0 f1"/>
                <a:gd name="f74" fmla="*/ f55 1 13180"/>
                <a:gd name="f75" fmla="*/ f56 1 14601"/>
                <a:gd name="f76" fmla="*/ f57 1 13180"/>
                <a:gd name="f77" fmla="*/ f58 1 14601"/>
                <a:gd name="f78" fmla="*/ f59 1 13180"/>
                <a:gd name="f79" fmla="*/ f60 1 13180"/>
                <a:gd name="f80" fmla="*/ f61 1 13180"/>
                <a:gd name="f81" fmla="*/ f62 1 14601"/>
                <a:gd name="f82" fmla="*/ f63 1 14601"/>
                <a:gd name="f83" fmla="*/ f64 1 13180"/>
                <a:gd name="f84" fmla="*/ f65 1 13180"/>
                <a:gd name="f85" fmla="*/ f66 1 14601"/>
                <a:gd name="f86" fmla="*/ f67 1 13180"/>
                <a:gd name="f87" fmla="*/ f68 1 14601"/>
                <a:gd name="f88" fmla="*/ f69 1 14601"/>
                <a:gd name="f89" fmla="*/ f70 1 14601"/>
                <a:gd name="f90" fmla="*/ f71 1 14601"/>
                <a:gd name="f91" fmla="*/ f72 1 14601"/>
                <a:gd name="f92" fmla="*/ f46 1 f53"/>
                <a:gd name="f93" fmla="*/ f47 1 f53"/>
                <a:gd name="f94" fmla="*/ f46 1 f54"/>
                <a:gd name="f95" fmla="*/ f48 1 f54"/>
                <a:gd name="f96" fmla="*/ f74 1 f53"/>
                <a:gd name="f97" fmla="*/ f75 1 f54"/>
                <a:gd name="f98" fmla="*/ f76 1 f53"/>
                <a:gd name="f99" fmla="*/ f77 1 f54"/>
                <a:gd name="f100" fmla="*/ f78 1 f53"/>
                <a:gd name="f101" fmla="*/ f79 1 f53"/>
                <a:gd name="f102" fmla="*/ f80 1 f53"/>
                <a:gd name="f103" fmla="*/ f81 1 f54"/>
                <a:gd name="f104" fmla="*/ f82 1 f54"/>
                <a:gd name="f105" fmla="*/ f83 1 f53"/>
                <a:gd name="f106" fmla="*/ f84 1 f53"/>
                <a:gd name="f107" fmla="*/ f85 1 f54"/>
                <a:gd name="f108" fmla="*/ f86 1 f53"/>
                <a:gd name="f109" fmla="*/ f87 1 f54"/>
                <a:gd name="f110" fmla="*/ f88 1 f54"/>
                <a:gd name="f111" fmla="*/ f89 1 f54"/>
                <a:gd name="f112" fmla="*/ f90 1 f54"/>
                <a:gd name="f113" fmla="*/ f91 1 f54"/>
                <a:gd name="f114" fmla="*/ f92 f44 1"/>
                <a:gd name="f115" fmla="*/ f93 f44 1"/>
                <a:gd name="f116" fmla="*/ f95 f45 1"/>
                <a:gd name="f117" fmla="*/ f94 f45 1"/>
                <a:gd name="f118" fmla="*/ f96 f44 1"/>
                <a:gd name="f119" fmla="*/ f97 f45 1"/>
                <a:gd name="f120" fmla="*/ f98 f44 1"/>
                <a:gd name="f121" fmla="*/ f99 f45 1"/>
                <a:gd name="f122" fmla="*/ f100 f44 1"/>
                <a:gd name="f123" fmla="*/ f101 f44 1"/>
                <a:gd name="f124" fmla="*/ f102 f44 1"/>
                <a:gd name="f125" fmla="*/ f103 f45 1"/>
                <a:gd name="f126" fmla="*/ f104 f45 1"/>
                <a:gd name="f127" fmla="*/ f105 f44 1"/>
                <a:gd name="f128" fmla="*/ f106 f44 1"/>
                <a:gd name="f129" fmla="*/ f107 f45 1"/>
                <a:gd name="f130" fmla="*/ f108 f44 1"/>
                <a:gd name="f131" fmla="*/ f109 f45 1"/>
                <a:gd name="f132" fmla="*/ f110 f45 1"/>
                <a:gd name="f133" fmla="*/ f111 f45 1"/>
                <a:gd name="f134" fmla="*/ f112 f45 1"/>
                <a:gd name="f135" fmla="*/ f113 f45 1"/>
              </a:gdLst>
              <a:ahLst/>
              <a:cxnLst>
                <a:cxn ang="3cd4">
                  <a:pos x="hc" y="t"/>
                </a:cxn>
                <a:cxn ang="0">
                  <a:pos x="r" y="vc"/>
                </a:cxn>
                <a:cxn ang="cd4">
                  <a:pos x="hc" y="b"/>
                </a:cxn>
                <a:cxn ang="cd2">
                  <a:pos x="l" y="vc"/>
                </a:cxn>
                <a:cxn ang="f73">
                  <a:pos x="f118" y="f119"/>
                </a:cxn>
                <a:cxn ang="f73">
                  <a:pos x="f120" y="f121"/>
                </a:cxn>
                <a:cxn ang="f73">
                  <a:pos x="f120" y="f121"/>
                </a:cxn>
                <a:cxn ang="f73">
                  <a:pos x="f122" y="f121"/>
                </a:cxn>
                <a:cxn ang="f73">
                  <a:pos x="f123" y="f121"/>
                </a:cxn>
                <a:cxn ang="f73">
                  <a:pos x="f124" y="f125"/>
                </a:cxn>
                <a:cxn ang="f73">
                  <a:pos x="f124" y="f126"/>
                </a:cxn>
                <a:cxn ang="f73">
                  <a:pos x="f124" y="f126"/>
                </a:cxn>
                <a:cxn ang="f73">
                  <a:pos x="f124" y="f126"/>
                </a:cxn>
                <a:cxn ang="f73">
                  <a:pos x="f127" y="f126"/>
                </a:cxn>
                <a:cxn ang="f73">
                  <a:pos x="f128" y="f129"/>
                </a:cxn>
                <a:cxn ang="f73">
                  <a:pos x="f130" y="f131"/>
                </a:cxn>
                <a:cxn ang="f73">
                  <a:pos x="f130" y="f132"/>
                </a:cxn>
                <a:cxn ang="f73">
                  <a:pos x="f130" y="f133"/>
                </a:cxn>
                <a:cxn ang="f73">
                  <a:pos x="f130" y="f134"/>
                </a:cxn>
                <a:cxn ang="f73">
                  <a:pos x="f130" y="f135"/>
                </a:cxn>
                <a:cxn ang="f73">
                  <a:pos x="f118" y="f119"/>
                </a:cxn>
              </a:cxnLst>
              <a:rect l="f114" t="f117" r="f115" b="f116"/>
              <a:pathLst>
                <a:path w="13180" h="14601">
                  <a:moveTo>
                    <a:pt x="f8" y="f5"/>
                  </a:moveTo>
                  <a:lnTo>
                    <a:pt x="f9" y="f10"/>
                  </a:lnTo>
                  <a:lnTo>
                    <a:pt x="f9" y="f10"/>
                  </a:lnTo>
                  <a:lnTo>
                    <a:pt x="f5" y="f10"/>
                  </a:lnTo>
                  <a:cubicBezTo>
                    <a:pt x="f11" y="f12"/>
                    <a:pt x="f13" y="f12"/>
                    <a:pt x="f14" y="f10"/>
                  </a:cubicBezTo>
                  <a:cubicBezTo>
                    <a:pt x="f15" y="f10"/>
                    <a:pt x="f16" y="f17"/>
                    <a:pt x="f16" y="f18"/>
                  </a:cubicBezTo>
                  <a:lnTo>
                    <a:pt x="f16" y="f7"/>
                  </a:lnTo>
                  <a:lnTo>
                    <a:pt x="f16" y="f7"/>
                  </a:lnTo>
                  <a:lnTo>
                    <a:pt x="f16" y="f7"/>
                  </a:lnTo>
                  <a:lnTo>
                    <a:pt x="f19" y="f7"/>
                  </a:lnTo>
                  <a:lnTo>
                    <a:pt x="f20" y="f21"/>
                  </a:lnTo>
                  <a:lnTo>
                    <a:pt x="f22" y="f23"/>
                  </a:lnTo>
                  <a:cubicBezTo>
                    <a:pt x="f24" y="f25"/>
                    <a:pt x="f24" y="f26"/>
                    <a:pt x="f22" y="f27"/>
                  </a:cubicBezTo>
                  <a:cubicBezTo>
                    <a:pt x="f28" y="f29"/>
                    <a:pt x="f28" y="f30"/>
                    <a:pt x="f22" y="f31"/>
                  </a:cubicBezTo>
                  <a:cubicBezTo>
                    <a:pt x="f32" y="f33"/>
                    <a:pt x="f32" y="f34"/>
                    <a:pt x="f22" y="f35"/>
                  </a:cubicBezTo>
                  <a:cubicBezTo>
                    <a:pt x="f32" y="f36"/>
                    <a:pt x="f32" y="f37"/>
                    <a:pt x="f22" y="f38"/>
                  </a:cubicBezTo>
                  <a:cubicBezTo>
                    <a:pt x="f39" y="f40"/>
                    <a:pt x="f41" y="f4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1174">
              <a:extLst>
                <a:ext uri="{FF2B5EF4-FFF2-40B4-BE49-F238E27FC236}">
                  <a16:creationId xmlns:a16="http://schemas.microsoft.com/office/drawing/2014/main" id="{C7996020-6410-CF58-56E1-7AB13FE36DDD}"/>
                </a:ext>
              </a:extLst>
            </p:cNvPr>
            <p:cNvSpPr/>
            <p:nvPr/>
          </p:nvSpPr>
          <p:spPr>
            <a:xfrm>
              <a:off x="7201585" y="6172940"/>
              <a:ext cx="1645" cy="2944"/>
            </a:xfrm>
            <a:custGeom>
              <a:avLst/>
              <a:gdLst>
                <a:gd name="f0" fmla="val 10800000"/>
                <a:gd name="f1" fmla="val 5400000"/>
                <a:gd name="f2" fmla="val 180"/>
                <a:gd name="f3" fmla="val w"/>
                <a:gd name="f4" fmla="val h"/>
                <a:gd name="f5" fmla="val 0"/>
                <a:gd name="f6" fmla="val 1741"/>
                <a:gd name="f7" fmla="val 2947"/>
                <a:gd name="f8" fmla="val 1742"/>
                <a:gd name="f9" fmla="val 1072"/>
                <a:gd name="f10" fmla="val 938"/>
                <a:gd name="f11" fmla="val 804"/>
                <a:gd name="f12" fmla="val 1875"/>
                <a:gd name="f13" fmla="val 1058"/>
                <a:gd name="f14" fmla="val 1219"/>
                <a:gd name="f15" fmla="val 1366"/>
                <a:gd name="f16" fmla="val 589"/>
                <a:gd name="f17" fmla="+- 0 0 -90"/>
                <a:gd name="f18" fmla="*/ f3 1 1741"/>
                <a:gd name="f19" fmla="*/ f4 1 2947"/>
                <a:gd name="f20" fmla="val f5"/>
                <a:gd name="f21" fmla="val f6"/>
                <a:gd name="f22" fmla="val f7"/>
                <a:gd name="f23" fmla="*/ f17 f0 1"/>
                <a:gd name="f24" fmla="+- f22 0 f20"/>
                <a:gd name="f25" fmla="+- f21 0 f20"/>
                <a:gd name="f26" fmla="*/ f23 1 f2"/>
                <a:gd name="f27" fmla="*/ f25 1 1741"/>
                <a:gd name="f28" fmla="*/ f24 1 2947"/>
                <a:gd name="f29" fmla="*/ 1742 f25 1"/>
                <a:gd name="f30" fmla="*/ 0 f24 1"/>
                <a:gd name="f31" fmla="*/ 1072 f25 1"/>
                <a:gd name="f32" fmla="*/ 938 f24 1"/>
                <a:gd name="f33" fmla="*/ 0 f25 1"/>
                <a:gd name="f34" fmla="*/ 2947 f24 1"/>
                <a:gd name="f35" fmla="*/ 804 f25 1"/>
                <a:gd name="f36" fmla="*/ 1875 f24 1"/>
                <a:gd name="f37" fmla="+- f26 0 f1"/>
                <a:gd name="f38" fmla="*/ f29 1 1741"/>
                <a:gd name="f39" fmla="*/ f30 1 2947"/>
                <a:gd name="f40" fmla="*/ f31 1 1741"/>
                <a:gd name="f41" fmla="*/ f32 1 2947"/>
                <a:gd name="f42" fmla="*/ f33 1 1741"/>
                <a:gd name="f43" fmla="*/ f34 1 2947"/>
                <a:gd name="f44" fmla="*/ f35 1 1741"/>
                <a:gd name="f45" fmla="*/ f36 1 2947"/>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7"/>
                </a:cxn>
                <a:cxn ang="f37">
                  <a:pos x="f66" y="f67"/>
                </a:cxn>
                <a:cxn ang="f37">
                  <a:pos x="f68" y="f69"/>
                </a:cxn>
                <a:cxn ang="f37">
                  <a:pos x="f62" y="f63"/>
                </a:cxn>
              </a:cxnLst>
              <a:rect l="f58" t="f61" r="f59" b="f60"/>
              <a:pathLst>
                <a:path w="1741" h="2947">
                  <a:moveTo>
                    <a:pt x="f8" y="f5"/>
                  </a:moveTo>
                  <a:cubicBezTo>
                    <a:pt x="f8" y="f5"/>
                    <a:pt x="f8" y="f5"/>
                    <a:pt x="f9" y="f10"/>
                  </a:cubicBezTo>
                  <a:lnTo>
                    <a:pt x="f5" y="f7"/>
                  </a:lnTo>
                  <a:cubicBezTo>
                    <a:pt x="f5" y="f7"/>
                    <a:pt x="f5" y="f7"/>
                    <a:pt x="f5" y="f7"/>
                  </a:cubicBezTo>
                  <a:lnTo>
                    <a:pt x="f11" y="f12"/>
                  </a:lnTo>
                  <a:cubicBezTo>
                    <a:pt x="f13" y="f14"/>
                    <a:pt x="f15"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1175">
              <a:extLst>
                <a:ext uri="{FF2B5EF4-FFF2-40B4-BE49-F238E27FC236}">
                  <a16:creationId xmlns:a16="http://schemas.microsoft.com/office/drawing/2014/main" id="{9B1CF04E-8DAD-4FB2-36A9-83D6A64D4FC2}"/>
                </a:ext>
              </a:extLst>
            </p:cNvPr>
            <p:cNvSpPr/>
            <p:nvPr/>
          </p:nvSpPr>
          <p:spPr>
            <a:xfrm>
              <a:off x="7640497" y="4973494"/>
              <a:ext cx="12444" cy="17007"/>
            </a:xfrm>
            <a:custGeom>
              <a:avLst/>
              <a:gdLst>
                <a:gd name="f0" fmla="val 10800000"/>
                <a:gd name="f1" fmla="val 5400000"/>
                <a:gd name="f2" fmla="val 180"/>
                <a:gd name="f3" fmla="val w"/>
                <a:gd name="f4" fmla="val h"/>
                <a:gd name="f5" fmla="val 0"/>
                <a:gd name="f6" fmla="val 13129"/>
                <a:gd name="f7" fmla="val 17012"/>
                <a:gd name="f8" fmla="val 7369"/>
                <a:gd name="f9" fmla="val 12592"/>
                <a:gd name="f10" fmla="val 9660"/>
                <a:gd name="f11" fmla="val 12666"/>
                <a:gd name="f12" fmla="val 11790"/>
                <a:gd name="f13" fmla="val 13804"/>
                <a:gd name="f14" fmla="val 13130"/>
                <a:gd name="f15" fmla="val 15673"/>
                <a:gd name="f16" fmla="val 10047"/>
                <a:gd name="f17" fmla="val 9687"/>
                <a:gd name="f18" fmla="val 9412"/>
                <a:gd name="f19" fmla="val 7168"/>
                <a:gd name="f20" fmla="val 6445"/>
                <a:gd name="f21" fmla="val 7101"/>
                <a:gd name="f22" fmla="val 2947"/>
                <a:gd name="f23" fmla="val 6900"/>
                <a:gd name="f24" fmla="val 1975"/>
                <a:gd name="f25" fmla="val 973"/>
                <a:gd name="f26" fmla="val 17013"/>
                <a:gd name="f27" fmla="val 1286"/>
                <a:gd name="f28" fmla="val 14139"/>
                <a:gd name="f29" fmla="val 4233"/>
                <a:gd name="f30" fmla="val 12374"/>
                <a:gd name="f31" fmla="+- 0 0 -90"/>
                <a:gd name="f32" fmla="*/ f3 1 13129"/>
                <a:gd name="f33" fmla="*/ f4 1 17012"/>
                <a:gd name="f34" fmla="val f5"/>
                <a:gd name="f35" fmla="val f6"/>
                <a:gd name="f36" fmla="val f7"/>
                <a:gd name="f37" fmla="*/ f31 f0 1"/>
                <a:gd name="f38" fmla="+- f36 0 f34"/>
                <a:gd name="f39" fmla="+- f35 0 f34"/>
                <a:gd name="f40" fmla="*/ f37 1 f2"/>
                <a:gd name="f41" fmla="*/ f39 1 13129"/>
                <a:gd name="f42" fmla="*/ f38 1 17012"/>
                <a:gd name="f43" fmla="*/ 7369 f39 1"/>
                <a:gd name="f44" fmla="*/ 12592 f38 1"/>
                <a:gd name="f45" fmla="*/ 13130 f39 1"/>
                <a:gd name="f46" fmla="*/ 15673 f38 1"/>
                <a:gd name="f47" fmla="*/ 10047 f38 1"/>
                <a:gd name="f48" fmla="*/ 7101 f39 1"/>
                <a:gd name="f49" fmla="*/ 2947 f38 1"/>
                <a:gd name="f50" fmla="*/ 0 f38 1"/>
                <a:gd name="f51" fmla="*/ 0 f39 1"/>
                <a:gd name="f52" fmla="*/ 17013 f38 1"/>
                <a:gd name="f53" fmla="+- f40 0 f1"/>
                <a:gd name="f54" fmla="*/ f43 1 13129"/>
                <a:gd name="f55" fmla="*/ f44 1 17012"/>
                <a:gd name="f56" fmla="*/ f45 1 13129"/>
                <a:gd name="f57" fmla="*/ f46 1 17012"/>
                <a:gd name="f58" fmla="*/ f47 1 17012"/>
                <a:gd name="f59" fmla="*/ f48 1 13129"/>
                <a:gd name="f60" fmla="*/ f49 1 17012"/>
                <a:gd name="f61" fmla="*/ f50 1 17012"/>
                <a:gd name="f62" fmla="*/ f51 1 13129"/>
                <a:gd name="f63" fmla="*/ f52 1 17012"/>
                <a:gd name="f64" fmla="*/ f34 1 f41"/>
                <a:gd name="f65" fmla="*/ f35 1 f41"/>
                <a:gd name="f66" fmla="*/ f34 1 f42"/>
                <a:gd name="f67" fmla="*/ f36 1 f42"/>
                <a:gd name="f68" fmla="*/ f54 1 f41"/>
                <a:gd name="f69" fmla="*/ f55 1 f42"/>
                <a:gd name="f70" fmla="*/ f56 1 f41"/>
                <a:gd name="f71" fmla="*/ f57 1 f42"/>
                <a:gd name="f72" fmla="*/ f58 1 f42"/>
                <a:gd name="f73" fmla="*/ f59 1 f41"/>
                <a:gd name="f74" fmla="*/ f60 1 f42"/>
                <a:gd name="f75" fmla="*/ f61 1 f42"/>
                <a:gd name="f76" fmla="*/ f62 1 f41"/>
                <a:gd name="f77" fmla="*/ f63 1 f42"/>
                <a:gd name="f78" fmla="*/ f64 f32 1"/>
                <a:gd name="f79" fmla="*/ f65 f32 1"/>
                <a:gd name="f80" fmla="*/ f67 f33 1"/>
                <a:gd name="f81" fmla="*/ f66 f33 1"/>
                <a:gd name="f82" fmla="*/ f68 f32 1"/>
                <a:gd name="f83" fmla="*/ f69 f33 1"/>
                <a:gd name="f84" fmla="*/ f70 f32 1"/>
                <a:gd name="f85" fmla="*/ f71 f33 1"/>
                <a:gd name="f86" fmla="*/ f72 f33 1"/>
                <a:gd name="f87" fmla="*/ f73 f32 1"/>
                <a:gd name="f88" fmla="*/ f74 f33 1"/>
                <a:gd name="f89" fmla="*/ f75 f33 1"/>
                <a:gd name="f90" fmla="*/ f76 f32 1"/>
                <a:gd name="f91" fmla="*/ f77 f33 1"/>
              </a:gdLst>
              <a:ahLst/>
              <a:cxnLst>
                <a:cxn ang="3cd4">
                  <a:pos x="hc" y="t"/>
                </a:cxn>
                <a:cxn ang="0">
                  <a:pos x="r" y="vc"/>
                </a:cxn>
                <a:cxn ang="cd4">
                  <a:pos x="hc" y="b"/>
                </a:cxn>
                <a:cxn ang="cd2">
                  <a:pos x="l" y="vc"/>
                </a:cxn>
                <a:cxn ang="f53">
                  <a:pos x="f82" y="f83"/>
                </a:cxn>
                <a:cxn ang="f53">
                  <a:pos x="f84" y="f85"/>
                </a:cxn>
                <a:cxn ang="f53">
                  <a:pos x="f84" y="f86"/>
                </a:cxn>
                <a:cxn ang="f53">
                  <a:pos x="f87" y="f88"/>
                </a:cxn>
                <a:cxn ang="f53">
                  <a:pos x="f87" y="f89"/>
                </a:cxn>
                <a:cxn ang="f53">
                  <a:pos x="f87" y="f89"/>
                </a:cxn>
                <a:cxn ang="f53">
                  <a:pos x="f90" y="f91"/>
                </a:cxn>
                <a:cxn ang="f53">
                  <a:pos x="f82" y="f83"/>
                </a:cxn>
              </a:cxnLst>
              <a:rect l="f78" t="f81" r="f79" b="f80"/>
              <a:pathLst>
                <a:path w="13129" h="17012">
                  <a:moveTo>
                    <a:pt x="f8" y="f9"/>
                  </a:moveTo>
                  <a:cubicBezTo>
                    <a:pt x="f10" y="f11"/>
                    <a:pt x="f12" y="f13"/>
                    <a:pt x="f14" y="f15"/>
                  </a:cubicBezTo>
                  <a:lnTo>
                    <a:pt x="f14" y="f16"/>
                  </a:lnTo>
                  <a:cubicBezTo>
                    <a:pt x="f17" y="f18"/>
                    <a:pt x="f19" y="f20"/>
                    <a:pt x="f21" y="f22"/>
                  </a:cubicBezTo>
                  <a:cubicBezTo>
                    <a:pt x="f23" y="f24"/>
                    <a:pt x="f23" y="f25"/>
                    <a:pt x="f21" y="f5"/>
                  </a:cubicBezTo>
                  <a:lnTo>
                    <a:pt x="f21" y="f5"/>
                  </a:lnTo>
                  <a:lnTo>
                    <a:pt x="f5" y="f26"/>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1176">
              <a:extLst>
                <a:ext uri="{FF2B5EF4-FFF2-40B4-BE49-F238E27FC236}">
                  <a16:creationId xmlns:a16="http://schemas.microsoft.com/office/drawing/2014/main" id="{4CFCB0AB-0992-7E0F-1EBC-93C4FFF0A4EB}"/>
                </a:ext>
              </a:extLst>
            </p:cNvPr>
            <p:cNvSpPr/>
            <p:nvPr/>
          </p:nvSpPr>
          <p:spPr>
            <a:xfrm>
              <a:off x="7641000" y="4990639"/>
              <a:ext cx="0" cy="1581"/>
            </a:xfrm>
            <a:custGeom>
              <a:avLst/>
              <a:gdLst>
                <a:gd name="f0" fmla="val 10800000"/>
                <a:gd name="f1" fmla="val 5400000"/>
                <a:gd name="f2" fmla="val 180"/>
                <a:gd name="f3" fmla="val w"/>
                <a:gd name="f4" fmla="val h"/>
                <a:gd name="f5" fmla="val 0"/>
                <a:gd name="f6" fmla="val 1581"/>
                <a:gd name="f7" fmla="val 938"/>
                <a:gd name="f8" fmla="val 1474"/>
                <a:gd name="f9" fmla="val 2009"/>
                <a:gd name="f10" fmla="val 402"/>
                <a:gd name="f11" fmla="+- 0 0 -90"/>
                <a:gd name="f12" fmla="*/ f3 1 0"/>
                <a:gd name="f13" fmla="*/ f4 1 1581"/>
                <a:gd name="f14" fmla="val f5"/>
                <a:gd name="f15" fmla="val f6"/>
                <a:gd name="f16" fmla="*/ f11 f0 1"/>
                <a:gd name="f17" fmla="+- f15 0 f14"/>
                <a:gd name="f18" fmla="+- f14 0 f14"/>
                <a:gd name="f19" fmla="*/ f16 1 f2"/>
                <a:gd name="f20" fmla="*/ f18 1 0"/>
                <a:gd name="f21" fmla="*/ f17 1 1581"/>
                <a:gd name="f22" fmla="+- f19 0 f1"/>
                <a:gd name="f23" fmla="*/ 0 1 f20"/>
                <a:gd name="f24" fmla="*/ 0 1 f21"/>
                <a:gd name="f25" fmla="*/ 1474 1 f21"/>
                <a:gd name="f26" fmla="*/ 1 1 f20"/>
                <a:gd name="f27" fmla="*/ 1581 1 f21"/>
                <a:gd name="f28" fmla="*/ f23 f12 1"/>
                <a:gd name="f29" fmla="*/ f26 f12 1"/>
                <a:gd name="f30" fmla="*/ f27 f13 1"/>
                <a:gd name="f31" fmla="*/ f24 f13 1"/>
                <a:gd name="f32" fmla="*/ f25 f13 1"/>
              </a:gdLst>
              <a:ahLst/>
              <a:cxnLst>
                <a:cxn ang="3cd4">
                  <a:pos x="hc" y="t"/>
                </a:cxn>
                <a:cxn ang="0">
                  <a:pos x="r" y="vc"/>
                </a:cxn>
                <a:cxn ang="cd4">
                  <a:pos x="hc" y="b"/>
                </a:cxn>
                <a:cxn ang="cd2">
                  <a:pos x="l" y="vc"/>
                </a:cxn>
                <a:cxn ang="f22">
                  <a:pos x="f28" y="f31"/>
                </a:cxn>
                <a:cxn ang="f22">
                  <a:pos x="f28" y="f32"/>
                </a:cxn>
                <a:cxn ang="f22">
                  <a:pos x="f28" y="f31"/>
                </a:cxn>
              </a:cxnLst>
              <a:rect l="f28" t="f31" r="f29" b="f30"/>
              <a:pathLst>
                <a:path h="1581">
                  <a:moveTo>
                    <a:pt x="f5" y="f5"/>
                  </a:moveTo>
                  <a:cubicBezTo>
                    <a:pt x="f5" y="f5"/>
                    <a:pt x="f5" y="f7"/>
                    <a:pt x="f5" y="f8"/>
                  </a:cubicBezTo>
                  <a:cubicBezTo>
                    <a:pt x="f5" y="f9"/>
                    <a:pt x="f5"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1177">
              <a:extLst>
                <a:ext uri="{FF2B5EF4-FFF2-40B4-BE49-F238E27FC236}">
                  <a16:creationId xmlns:a16="http://schemas.microsoft.com/office/drawing/2014/main" id="{202CCFF4-9C39-742E-A9C5-AF82367230F2}"/>
                </a:ext>
              </a:extLst>
            </p:cNvPr>
            <p:cNvSpPr/>
            <p:nvPr/>
          </p:nvSpPr>
          <p:spPr>
            <a:xfrm>
              <a:off x="7655475" y="4983809"/>
              <a:ext cx="3429" cy="8705"/>
            </a:xfrm>
            <a:custGeom>
              <a:avLst/>
              <a:gdLst>
                <a:gd name="f0" fmla="val 10800000"/>
                <a:gd name="f1" fmla="val 5400000"/>
                <a:gd name="f2" fmla="val 180"/>
                <a:gd name="f3" fmla="val w"/>
                <a:gd name="f4" fmla="val h"/>
                <a:gd name="f5" fmla="val 0"/>
                <a:gd name="f6" fmla="val 3617"/>
                <a:gd name="f7" fmla="val 8707"/>
                <a:gd name="f8" fmla="val 3618"/>
                <a:gd name="f9" fmla="+- 0 0 -90"/>
                <a:gd name="f10" fmla="*/ f3 1 3617"/>
                <a:gd name="f11" fmla="*/ f4 1 8707"/>
                <a:gd name="f12" fmla="val f5"/>
                <a:gd name="f13" fmla="val f6"/>
                <a:gd name="f14" fmla="val f7"/>
                <a:gd name="f15" fmla="*/ f9 f0 1"/>
                <a:gd name="f16" fmla="+- f14 0 f12"/>
                <a:gd name="f17" fmla="+- f13 0 f12"/>
                <a:gd name="f18" fmla="*/ f15 1 f2"/>
                <a:gd name="f19" fmla="*/ f17 1 3617"/>
                <a:gd name="f20" fmla="*/ f16 1 8707"/>
                <a:gd name="f21" fmla="*/ 3618 f17 1"/>
                <a:gd name="f22" fmla="*/ 0 f16 1"/>
                <a:gd name="f23" fmla="*/ 0 f17 1"/>
                <a:gd name="f24" fmla="*/ 8707 f16 1"/>
                <a:gd name="f25" fmla="+- f18 0 f1"/>
                <a:gd name="f26" fmla="*/ f21 1 3617"/>
                <a:gd name="f27" fmla="*/ f22 1 8707"/>
                <a:gd name="f28" fmla="*/ f23 1 3617"/>
                <a:gd name="f29" fmla="*/ f24 1 870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3"/>
                </a:cxn>
              </a:cxnLst>
              <a:rect l="f38" t="f41" r="f39" b="f40"/>
              <a:pathLst>
                <a:path w="3617" h="8707">
                  <a:moveTo>
                    <a:pt x="f8" y="f5"/>
                  </a:moveTo>
                  <a:lnTo>
                    <a:pt x="f5" y="f5"/>
                  </a:lnTo>
                  <a:lnTo>
                    <a:pt x="f5"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1178">
              <a:extLst>
                <a:ext uri="{FF2B5EF4-FFF2-40B4-BE49-F238E27FC236}">
                  <a16:creationId xmlns:a16="http://schemas.microsoft.com/office/drawing/2014/main" id="{CDB15E4C-B269-C7CB-33B5-6BBBC0C78B50}"/>
                </a:ext>
              </a:extLst>
            </p:cNvPr>
            <p:cNvSpPr/>
            <p:nvPr/>
          </p:nvSpPr>
          <p:spPr>
            <a:xfrm>
              <a:off x="7652942" y="4983809"/>
              <a:ext cx="2542" cy="1186049"/>
            </a:xfrm>
            <a:custGeom>
              <a:avLst/>
              <a:gdLst>
                <a:gd name="f0" fmla="val 10800000"/>
                <a:gd name="f1" fmla="val 5400000"/>
                <a:gd name="f2" fmla="val 180"/>
                <a:gd name="f3" fmla="val w"/>
                <a:gd name="f4" fmla="val h"/>
                <a:gd name="f5" fmla="val 0"/>
                <a:gd name="f6" fmla="val 2679"/>
                <a:gd name="f7" fmla="val 1186052"/>
                <a:gd name="f8" fmla="val 1608"/>
                <a:gd name="f9" fmla="val 9645"/>
                <a:gd name="f10" fmla="val 1076342"/>
                <a:gd name="f11" fmla="val 1595"/>
                <a:gd name="f12" fmla="val 1077955"/>
                <a:gd name="f13" fmla="val 1019"/>
                <a:gd name="f14" fmla="val 1079514"/>
                <a:gd name="f15" fmla="val 1080763"/>
                <a:gd name="f16" fmla="val 1186053"/>
                <a:gd name="f17" fmla="val 2680"/>
                <a:gd name="f18" fmla="val 1340"/>
                <a:gd name="f19" fmla="val 5626"/>
                <a:gd name="f20" fmla="val 938"/>
                <a:gd name="f21" fmla="val 6766"/>
                <a:gd name="f22" fmla="val 1501"/>
                <a:gd name="f23" fmla="val 8170"/>
                <a:gd name="f24" fmla="+- 0 0 -90"/>
                <a:gd name="f25" fmla="*/ f3 1 2679"/>
                <a:gd name="f26" fmla="*/ f4 1 1186052"/>
                <a:gd name="f27" fmla="val f5"/>
                <a:gd name="f28" fmla="val f6"/>
                <a:gd name="f29" fmla="val f7"/>
                <a:gd name="f30" fmla="*/ f24 f0 1"/>
                <a:gd name="f31" fmla="+- f29 0 f27"/>
                <a:gd name="f32" fmla="+- f28 0 f27"/>
                <a:gd name="f33" fmla="*/ f30 1 f2"/>
                <a:gd name="f34" fmla="*/ f32 1 2679"/>
                <a:gd name="f35" fmla="*/ f31 1 1186052"/>
                <a:gd name="f36" fmla="*/ 1608 f32 1"/>
                <a:gd name="f37" fmla="*/ 9645 f31 1"/>
                <a:gd name="f38" fmla="*/ 1076342 f31 1"/>
                <a:gd name="f39" fmla="*/ 0 f32 1"/>
                <a:gd name="f40" fmla="*/ 1080763 f31 1"/>
                <a:gd name="f41" fmla="*/ 1186053 f31 1"/>
                <a:gd name="f42" fmla="*/ 2680 f32 1"/>
                <a:gd name="f43" fmla="*/ 0 f31 1"/>
                <a:gd name="f44" fmla="*/ 1340 f32 1"/>
                <a:gd name="f45" fmla="*/ 5626 f31 1"/>
                <a:gd name="f46" fmla="+- f33 0 f1"/>
                <a:gd name="f47" fmla="*/ f36 1 2679"/>
                <a:gd name="f48" fmla="*/ f37 1 1186052"/>
                <a:gd name="f49" fmla="*/ f38 1 1186052"/>
                <a:gd name="f50" fmla="*/ f39 1 2679"/>
                <a:gd name="f51" fmla="*/ f40 1 1186052"/>
                <a:gd name="f52" fmla="*/ f41 1 1186052"/>
                <a:gd name="f53" fmla="*/ f42 1 2679"/>
                <a:gd name="f54" fmla="*/ f43 1 1186052"/>
                <a:gd name="f55" fmla="*/ f44 1 2679"/>
                <a:gd name="f56" fmla="*/ f45 1 1186052"/>
                <a:gd name="f57" fmla="*/ f27 1 f34"/>
                <a:gd name="f58" fmla="*/ f28 1 f34"/>
                <a:gd name="f59" fmla="*/ f27 1 f35"/>
                <a:gd name="f60" fmla="*/ f29 1 f35"/>
                <a:gd name="f61" fmla="*/ f47 1 f34"/>
                <a:gd name="f62" fmla="*/ f48 1 f35"/>
                <a:gd name="f63" fmla="*/ f49 1 f35"/>
                <a:gd name="f64" fmla="*/ f50 1 f34"/>
                <a:gd name="f65" fmla="*/ f51 1 f35"/>
                <a:gd name="f66" fmla="*/ f52 1 f35"/>
                <a:gd name="f67" fmla="*/ f53 1 f34"/>
                <a:gd name="f68" fmla="*/ f54 1 f35"/>
                <a:gd name="f69" fmla="*/ f55 1 f34"/>
                <a:gd name="f70" fmla="*/ f56 1 f35"/>
                <a:gd name="f71" fmla="*/ f57 f25 1"/>
                <a:gd name="f72" fmla="*/ f58 f25 1"/>
                <a:gd name="f73" fmla="*/ f60 f26 1"/>
                <a:gd name="f74" fmla="*/ f59 f26 1"/>
                <a:gd name="f75" fmla="*/ f61 f25 1"/>
                <a:gd name="f76" fmla="*/ f62 f26 1"/>
                <a:gd name="f77" fmla="*/ f63 f26 1"/>
                <a:gd name="f78" fmla="*/ f64 f25 1"/>
                <a:gd name="f79" fmla="*/ f65 f26 1"/>
                <a:gd name="f80" fmla="*/ f66 f26 1"/>
                <a:gd name="f81" fmla="*/ f67 f25 1"/>
                <a:gd name="f82" fmla="*/ f68 f26 1"/>
                <a:gd name="f83" fmla="*/ f69 f25 1"/>
                <a:gd name="f84" fmla="*/ f70 f26 1"/>
              </a:gdLst>
              <a:ahLst/>
              <a:cxnLst>
                <a:cxn ang="3cd4">
                  <a:pos x="hc" y="t"/>
                </a:cxn>
                <a:cxn ang="0">
                  <a:pos x="r" y="vc"/>
                </a:cxn>
                <a:cxn ang="cd4">
                  <a:pos x="hc" y="b"/>
                </a:cxn>
                <a:cxn ang="cd2">
                  <a:pos x="l" y="vc"/>
                </a:cxn>
                <a:cxn ang="f46">
                  <a:pos x="f75" y="f76"/>
                </a:cxn>
                <a:cxn ang="f46">
                  <a:pos x="f75" y="f77"/>
                </a:cxn>
                <a:cxn ang="f46">
                  <a:pos x="f78" y="f79"/>
                </a:cxn>
                <a:cxn ang="f46">
                  <a:pos x="f78" y="f79"/>
                </a:cxn>
                <a:cxn ang="f46">
                  <a:pos x="f78" y="f80"/>
                </a:cxn>
                <a:cxn ang="f46">
                  <a:pos x="f81" y="f80"/>
                </a:cxn>
                <a:cxn ang="f46">
                  <a:pos x="f81" y="f82"/>
                </a:cxn>
                <a:cxn ang="f46">
                  <a:pos x="f83" y="f82"/>
                </a:cxn>
                <a:cxn ang="f46">
                  <a:pos x="f78" y="f82"/>
                </a:cxn>
                <a:cxn ang="f46">
                  <a:pos x="f78" y="f84"/>
                </a:cxn>
                <a:cxn ang="f46">
                  <a:pos x="f75" y="f76"/>
                </a:cxn>
              </a:cxnLst>
              <a:rect l="f71" t="f74" r="f72" b="f73"/>
              <a:pathLst>
                <a:path w="2679" h="1186052">
                  <a:moveTo>
                    <a:pt x="f8" y="f9"/>
                  </a:moveTo>
                  <a:lnTo>
                    <a:pt x="f8" y="f10"/>
                  </a:lnTo>
                  <a:cubicBezTo>
                    <a:pt x="f11" y="f12"/>
                    <a:pt x="f13" y="f14"/>
                    <a:pt x="f5" y="f15"/>
                  </a:cubicBezTo>
                  <a:lnTo>
                    <a:pt x="f5" y="f15"/>
                  </a:lnTo>
                  <a:lnTo>
                    <a:pt x="f5" y="f16"/>
                  </a:lnTo>
                  <a:lnTo>
                    <a:pt x="f17" y="f16"/>
                  </a:lnTo>
                  <a:lnTo>
                    <a:pt x="f17" y="f5"/>
                  </a:lnTo>
                  <a:lnTo>
                    <a:pt x="f18" y="f5"/>
                  </a:lnTo>
                  <a:lnTo>
                    <a:pt x="f5" y="f5"/>
                  </a:lnTo>
                  <a:lnTo>
                    <a:pt x="f5" y="f19"/>
                  </a:ln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1179">
              <a:extLst>
                <a:ext uri="{FF2B5EF4-FFF2-40B4-BE49-F238E27FC236}">
                  <a16:creationId xmlns:a16="http://schemas.microsoft.com/office/drawing/2014/main" id="{FE8ACB0F-49EB-B89B-28BD-F9B88542EF11}"/>
                </a:ext>
              </a:extLst>
            </p:cNvPr>
            <p:cNvSpPr/>
            <p:nvPr/>
          </p:nvSpPr>
          <p:spPr>
            <a:xfrm>
              <a:off x="7646212" y="6067656"/>
              <a:ext cx="2542" cy="102613"/>
            </a:xfrm>
            <a:custGeom>
              <a:avLst/>
              <a:gdLst>
                <a:gd name="f0" fmla="val 10800000"/>
                <a:gd name="f1" fmla="val 5400000"/>
                <a:gd name="f2" fmla="val 180"/>
                <a:gd name="f3" fmla="val w"/>
                <a:gd name="f4" fmla="val h"/>
                <a:gd name="f5" fmla="val 0"/>
                <a:gd name="f6" fmla="val 2679"/>
                <a:gd name="f7" fmla="val 102610"/>
                <a:gd name="f8" fmla="val 1339"/>
                <a:gd name="f9" fmla="val 102209"/>
                <a:gd name="f10" fmla="val 2680"/>
                <a:gd name="f11" fmla="val 102611"/>
                <a:gd name="f12" fmla="+- 0 0 -90"/>
                <a:gd name="f13" fmla="*/ f3 1 2679"/>
                <a:gd name="f14" fmla="*/ f4 1 102610"/>
                <a:gd name="f15" fmla="val f5"/>
                <a:gd name="f16" fmla="val f6"/>
                <a:gd name="f17" fmla="val f7"/>
                <a:gd name="f18" fmla="*/ f12 f0 1"/>
                <a:gd name="f19" fmla="+- f17 0 f15"/>
                <a:gd name="f20" fmla="+- f16 0 f15"/>
                <a:gd name="f21" fmla="*/ f18 1 f2"/>
                <a:gd name="f22" fmla="*/ f20 1 2679"/>
                <a:gd name="f23" fmla="*/ f19 1 102610"/>
                <a:gd name="f24" fmla="*/ 1339 f20 1"/>
                <a:gd name="f25" fmla="*/ 102209 f19 1"/>
                <a:gd name="f26" fmla="*/ 2680 f20 1"/>
                <a:gd name="f27" fmla="*/ 0 f19 1"/>
                <a:gd name="f28" fmla="*/ 0 f20 1"/>
                <a:gd name="f29" fmla="*/ 102611 f19 1"/>
                <a:gd name="f30" fmla="+- f21 0 f1"/>
                <a:gd name="f31" fmla="*/ f24 1 2679"/>
                <a:gd name="f32" fmla="*/ f25 1 102610"/>
                <a:gd name="f33" fmla="*/ f26 1 2679"/>
                <a:gd name="f34" fmla="*/ f27 1 102610"/>
                <a:gd name="f35" fmla="*/ f28 1 2679"/>
                <a:gd name="f36" fmla="*/ f29 1 102610"/>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1" y="f54"/>
                </a:cxn>
                <a:cxn ang="f30">
                  <a:pos x="f55" y="f54"/>
                </a:cxn>
                <a:cxn ang="f30">
                  <a:pos x="f55" y="f56"/>
                </a:cxn>
              </a:cxnLst>
              <a:rect l="f47" t="f50" r="f48" b="f49"/>
              <a:pathLst>
                <a:path w="2679" h="102610">
                  <a:moveTo>
                    <a:pt x="f8" y="f9"/>
                  </a:moveTo>
                  <a:lnTo>
                    <a:pt x="f10" y="f9"/>
                  </a:lnTo>
                  <a:lnTo>
                    <a:pt x="f10" y="f5"/>
                  </a:lnTo>
                  <a:lnTo>
                    <a:pt x="f8"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1180">
              <a:extLst>
                <a:ext uri="{FF2B5EF4-FFF2-40B4-BE49-F238E27FC236}">
                  <a16:creationId xmlns:a16="http://schemas.microsoft.com/office/drawing/2014/main" id="{73C29B39-133A-E179-C466-53E2D51B8928}"/>
                </a:ext>
              </a:extLst>
            </p:cNvPr>
            <p:cNvSpPr/>
            <p:nvPr/>
          </p:nvSpPr>
          <p:spPr>
            <a:xfrm>
              <a:off x="6522396" y="6518684"/>
              <a:ext cx="2542" cy="146"/>
            </a:xfrm>
            <a:custGeom>
              <a:avLst/>
              <a:gdLst>
                <a:gd name="f0" fmla="val 10800000"/>
                <a:gd name="f1" fmla="val 5400000"/>
                <a:gd name="f2" fmla="val 180"/>
                <a:gd name="f3" fmla="val w"/>
                <a:gd name="f4" fmla="val h"/>
                <a:gd name="f5" fmla="val 0"/>
                <a:gd name="f6" fmla="val 2679"/>
                <a:gd name="f7" fmla="val 150"/>
                <a:gd name="f8" fmla="val 1205"/>
                <a:gd name="f9" fmla="val 2680"/>
                <a:gd name="f10" fmla="val 1795"/>
                <a:gd name="f11" fmla="val 201"/>
                <a:gd name="f12" fmla="val 884"/>
                <a:gd name="f13" fmla="+- 0 0 -90"/>
                <a:gd name="f14" fmla="*/ f3 1 2679"/>
                <a:gd name="f15" fmla="*/ f4 1 150"/>
                <a:gd name="f16" fmla="val f5"/>
                <a:gd name="f17" fmla="val f6"/>
                <a:gd name="f18" fmla="val f7"/>
                <a:gd name="f19" fmla="*/ f13 f0 1"/>
                <a:gd name="f20" fmla="+- f18 0 f16"/>
                <a:gd name="f21" fmla="+- f17 0 f16"/>
                <a:gd name="f22" fmla="*/ f19 1 f2"/>
                <a:gd name="f23" fmla="*/ f21 1 2679"/>
                <a:gd name="f24" fmla="*/ f20 1 150"/>
                <a:gd name="f25" fmla="*/ 0 f21 1"/>
                <a:gd name="f26" fmla="*/ 0 f20 1"/>
                <a:gd name="f27" fmla="*/ 1205 f21 1"/>
                <a:gd name="f28" fmla="*/ 2680 f21 1"/>
                <a:gd name="f29" fmla="+- f22 0 f1"/>
                <a:gd name="f30" fmla="*/ f25 1 2679"/>
                <a:gd name="f31" fmla="*/ f26 1 150"/>
                <a:gd name="f32" fmla="*/ f27 1 2679"/>
                <a:gd name="f33" fmla="*/ f28 1 2679"/>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 ang="f29">
                  <a:pos x="f49" y="f47"/>
                </a:cxn>
                <a:cxn ang="f29">
                  <a:pos x="f46" y="f47"/>
                </a:cxn>
              </a:cxnLst>
              <a:rect l="f42" t="f45" r="f43" b="f44"/>
              <a:pathLst>
                <a:path w="2679" h="150">
                  <a:moveTo>
                    <a:pt x="f5" y="f5"/>
                  </a:moveTo>
                  <a:lnTo>
                    <a:pt x="f8" y="f5"/>
                  </a:lnTo>
                  <a:lnTo>
                    <a:pt x="f9" y="f5"/>
                  </a:lnTo>
                  <a:lnTo>
                    <a:pt x="f9" y="f5"/>
                  </a:lnTo>
                  <a:cubicBezTo>
                    <a:pt x="f10" y="f11"/>
                    <a:pt x="f12"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1181">
              <a:extLst>
                <a:ext uri="{FF2B5EF4-FFF2-40B4-BE49-F238E27FC236}">
                  <a16:creationId xmlns:a16="http://schemas.microsoft.com/office/drawing/2014/main" id="{CF404A44-7353-FB4E-47F9-39FFC5C9F2EE}"/>
                </a:ext>
              </a:extLst>
            </p:cNvPr>
            <p:cNvSpPr/>
            <p:nvPr/>
          </p:nvSpPr>
          <p:spPr>
            <a:xfrm>
              <a:off x="6518254" y="6512119"/>
              <a:ext cx="73" cy="1609"/>
            </a:xfrm>
            <a:custGeom>
              <a:avLst/>
              <a:gdLst>
                <a:gd name="f0" fmla="val 10800000"/>
                <a:gd name="f1" fmla="val 5400000"/>
                <a:gd name="f2" fmla="val 180"/>
                <a:gd name="f3" fmla="val w"/>
                <a:gd name="f4" fmla="val h"/>
                <a:gd name="f5" fmla="val 0"/>
                <a:gd name="f6" fmla="val 80"/>
                <a:gd name="f7" fmla="val 1607"/>
                <a:gd name="f8" fmla="val 1608"/>
                <a:gd name="f9" fmla="val 13"/>
                <a:gd name="f10" fmla="val 1072"/>
                <a:gd name="f11" fmla="val 536"/>
                <a:gd name="f12" fmla="val -27"/>
                <a:gd name="f13" fmla="+- 0 0 -90"/>
                <a:gd name="f14" fmla="*/ f3 1 80"/>
                <a:gd name="f15" fmla="*/ f4 1 1607"/>
                <a:gd name="f16" fmla="val f5"/>
                <a:gd name="f17" fmla="val f6"/>
                <a:gd name="f18" fmla="val f7"/>
                <a:gd name="f19" fmla="*/ f13 f0 1"/>
                <a:gd name="f20" fmla="+- f18 0 f16"/>
                <a:gd name="f21" fmla="+- f17 0 f16"/>
                <a:gd name="f22" fmla="*/ f19 1 f2"/>
                <a:gd name="f23" fmla="*/ f21 1 80"/>
                <a:gd name="f24" fmla="*/ f20 1 1607"/>
                <a:gd name="f25" fmla="*/ 80 f21 1"/>
                <a:gd name="f26" fmla="*/ 1608 f20 1"/>
                <a:gd name="f27" fmla="*/ 0 f20 1"/>
                <a:gd name="f28" fmla="+- f22 0 f1"/>
                <a:gd name="f29" fmla="*/ f25 1 80"/>
                <a:gd name="f30" fmla="*/ f26 1 1607"/>
                <a:gd name="f31" fmla="*/ f27 1 1607"/>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80" h="1607">
                  <a:moveTo>
                    <a:pt x="f6" y="f8"/>
                  </a:moveTo>
                  <a:cubicBezTo>
                    <a:pt x="f9" y="f10"/>
                    <a:pt x="f9" y="f11"/>
                    <a:pt x="f6" y="f5"/>
                  </a:cubicBezTo>
                  <a:lnTo>
                    <a:pt x="f6" y="f5"/>
                  </a:lnTo>
                  <a:cubicBezTo>
                    <a:pt x="f12" y="f11"/>
                    <a:pt x="f12"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1182">
              <a:extLst>
                <a:ext uri="{FF2B5EF4-FFF2-40B4-BE49-F238E27FC236}">
                  <a16:creationId xmlns:a16="http://schemas.microsoft.com/office/drawing/2014/main" id="{CB77B7FE-EABD-CBD1-9091-F5CC541B3826}"/>
                </a:ext>
              </a:extLst>
            </p:cNvPr>
            <p:cNvSpPr/>
            <p:nvPr/>
          </p:nvSpPr>
          <p:spPr>
            <a:xfrm>
              <a:off x="6523411" y="6504218"/>
              <a:ext cx="6986" cy="13395"/>
            </a:xfrm>
            <a:custGeom>
              <a:avLst/>
              <a:gdLst>
                <a:gd name="f0" fmla="val 10800000"/>
                <a:gd name="f1" fmla="val 5400000"/>
                <a:gd name="f2" fmla="val 180"/>
                <a:gd name="f3" fmla="val w"/>
                <a:gd name="f4" fmla="val h"/>
                <a:gd name="f5" fmla="val 0"/>
                <a:gd name="f6" fmla="val 7369"/>
                <a:gd name="f7" fmla="val 13395"/>
                <a:gd name="f8" fmla="val 5225"/>
                <a:gd name="f9" fmla="val 1072"/>
                <a:gd name="f10" fmla="val 1608"/>
                <a:gd name="f11" fmla="val 5494"/>
                <a:gd name="f12" fmla="+- 0 0 -90"/>
                <a:gd name="f13" fmla="*/ f3 1 7369"/>
                <a:gd name="f14" fmla="*/ f4 1 13395"/>
                <a:gd name="f15" fmla="val f5"/>
                <a:gd name="f16" fmla="val f6"/>
                <a:gd name="f17" fmla="val f7"/>
                <a:gd name="f18" fmla="*/ f12 f0 1"/>
                <a:gd name="f19" fmla="+- f17 0 f15"/>
                <a:gd name="f20" fmla="+- f16 0 f15"/>
                <a:gd name="f21" fmla="*/ f18 1 f2"/>
                <a:gd name="f22" fmla="*/ f20 1 7369"/>
                <a:gd name="f23" fmla="*/ f19 1 13395"/>
                <a:gd name="f24" fmla="*/ 5225 f20 1"/>
                <a:gd name="f25" fmla="*/ 0 f19 1"/>
                <a:gd name="f26" fmla="*/ 1072 f20 1"/>
                <a:gd name="f27" fmla="*/ 0 f20 1"/>
                <a:gd name="f28" fmla="*/ 1608 f20 1"/>
                <a:gd name="f29" fmla="*/ 7369 f20 1"/>
                <a:gd name="f30" fmla="*/ 5494 f20 1"/>
                <a:gd name="f31" fmla="+- f21 0 f1"/>
                <a:gd name="f32" fmla="*/ f24 1 7369"/>
                <a:gd name="f33" fmla="*/ f25 1 13395"/>
                <a:gd name="f34" fmla="*/ f26 1 7369"/>
                <a:gd name="f35" fmla="*/ f27 1 7369"/>
                <a:gd name="f36" fmla="*/ f28 1 7369"/>
                <a:gd name="f37" fmla="*/ f29 1 7369"/>
                <a:gd name="f38" fmla="*/ f30 1 7369"/>
                <a:gd name="f39" fmla="*/ f15 1 f22"/>
                <a:gd name="f40" fmla="*/ f16 1 f22"/>
                <a:gd name="f41" fmla="*/ f15 1 f23"/>
                <a:gd name="f42" fmla="*/ f17 1 f23"/>
                <a:gd name="f43" fmla="*/ f32 1 f22"/>
                <a:gd name="f44" fmla="*/ f33 1 f23"/>
                <a:gd name="f45" fmla="*/ f34 1 f22"/>
                <a:gd name="f46" fmla="*/ f35 1 f22"/>
                <a:gd name="f47" fmla="*/ f36 1 f22"/>
                <a:gd name="f48" fmla="*/ f37 1 f22"/>
                <a:gd name="f49" fmla="*/ f38 1 f22"/>
                <a:gd name="f50" fmla="*/ f39 f13 1"/>
                <a:gd name="f51" fmla="*/ f40 f13 1"/>
                <a:gd name="f52" fmla="*/ f42 f14 1"/>
                <a:gd name="f53" fmla="*/ f41 f14 1"/>
                <a:gd name="f54" fmla="*/ f43 f13 1"/>
                <a:gd name="f55" fmla="*/ f44 f14 1"/>
                <a:gd name="f56" fmla="*/ f45 f13 1"/>
                <a:gd name="f57" fmla="*/ f46 f13 1"/>
                <a:gd name="f58" fmla="*/ f47 f13 1"/>
                <a:gd name="f59" fmla="*/ f48 f13 1"/>
                <a:gd name="f60" fmla="*/ f49 f13 1"/>
              </a:gdLst>
              <a:ahLst/>
              <a:cxnLst>
                <a:cxn ang="3cd4">
                  <a:pos x="hc" y="t"/>
                </a:cxn>
                <a:cxn ang="0">
                  <a:pos x="r" y="vc"/>
                </a:cxn>
                <a:cxn ang="cd4">
                  <a:pos x="hc" y="b"/>
                </a:cxn>
                <a:cxn ang="cd2">
                  <a:pos x="l" y="vc"/>
                </a:cxn>
                <a:cxn ang="f31">
                  <a:pos x="f54" y="f55"/>
                </a:cxn>
                <a:cxn ang="f31">
                  <a:pos x="f56" y="f55"/>
                </a:cxn>
                <a:cxn ang="f31">
                  <a:pos x="f57" y="f55"/>
                </a:cxn>
                <a:cxn ang="f31">
                  <a:pos x="f58" y="f55"/>
                </a:cxn>
                <a:cxn ang="f31">
                  <a:pos x="f59" y="f55"/>
                </a:cxn>
                <a:cxn ang="f31">
                  <a:pos x="f60" y="f55"/>
                </a:cxn>
              </a:cxnLst>
              <a:rect l="f50" t="f53" r="f51" b="f52"/>
              <a:pathLst>
                <a:path w="7369" h="13395">
                  <a:moveTo>
                    <a:pt x="f8" y="f5"/>
                  </a:moveTo>
                  <a:lnTo>
                    <a:pt x="f9" y="f5"/>
                  </a:lnTo>
                  <a:lnTo>
                    <a:pt x="f5" y="f5"/>
                  </a:lnTo>
                  <a:lnTo>
                    <a:pt x="f10" y="f5"/>
                  </a:lnTo>
                  <a:lnTo>
                    <a:pt x="f6"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1183">
              <a:extLst>
                <a:ext uri="{FF2B5EF4-FFF2-40B4-BE49-F238E27FC236}">
                  <a16:creationId xmlns:a16="http://schemas.microsoft.com/office/drawing/2014/main" id="{0FAC0A0C-CD63-7CE2-3566-13B04AC656BC}"/>
                </a:ext>
              </a:extLst>
            </p:cNvPr>
            <p:cNvSpPr/>
            <p:nvPr/>
          </p:nvSpPr>
          <p:spPr>
            <a:xfrm>
              <a:off x="6518538" y="6505288"/>
              <a:ext cx="78153" cy="12737"/>
            </a:xfrm>
            <a:custGeom>
              <a:avLst/>
              <a:gdLst>
                <a:gd name="f0" fmla="val 10800000"/>
                <a:gd name="f1" fmla="val 5400000"/>
                <a:gd name="f2" fmla="val 180"/>
                <a:gd name="f3" fmla="val w"/>
                <a:gd name="f4" fmla="val h"/>
                <a:gd name="f5" fmla="val 0"/>
                <a:gd name="f6" fmla="val 82445"/>
                <a:gd name="f7" fmla="val 12742"/>
                <a:gd name="f8" fmla="val 75077"/>
                <a:gd name="f9" fmla="val 2813"/>
                <a:gd name="f10" fmla="val 75881"/>
                <a:gd name="f11" fmla="val 1742"/>
                <a:gd name="f12" fmla="val 76953"/>
                <a:gd name="f13" fmla="val 804"/>
                <a:gd name="f14" fmla="val 78159"/>
                <a:gd name="f15" fmla="val 79632"/>
                <a:gd name="f16" fmla="val 80704"/>
                <a:gd name="f17" fmla="val 82446"/>
                <a:gd name="f18" fmla="val 81241"/>
                <a:gd name="f19" fmla="val 6213"/>
                <a:gd name="f20" fmla="val 4605"/>
                <a:gd name="f21" fmla="val 3132"/>
                <a:gd name="f22" fmla="val 2703"/>
                <a:gd name="f23" fmla="val 147"/>
                <a:gd name="f24" fmla="val 2328"/>
                <a:gd name="f25" fmla="val 429"/>
                <a:gd name="f26" fmla="val 2059"/>
                <a:gd name="f27" fmla="val 1631"/>
                <a:gd name="f28" fmla="val 1018"/>
                <a:gd name="f29" fmla="val 1229"/>
                <a:gd name="f30" fmla="val 1299"/>
                <a:gd name="f31" fmla="val 854"/>
                <a:gd name="f32" fmla="val 1607"/>
                <a:gd name="f33" fmla="val 813"/>
                <a:gd name="f34" fmla="val 2009"/>
                <a:gd name="f35" fmla="val 2411"/>
                <a:gd name="f36" fmla="val 559"/>
                <a:gd name="f37" fmla="val 3188"/>
                <a:gd name="f38" fmla="val 291"/>
                <a:gd name="f39" fmla="val 3590"/>
                <a:gd name="f40" fmla="val 50"/>
                <a:gd name="f41" fmla="val 4019"/>
                <a:gd name="f42" fmla="val 4956"/>
                <a:gd name="f43" fmla="val 5358"/>
                <a:gd name="f44" fmla="val 5760"/>
                <a:gd name="f45" fmla="val 6162"/>
                <a:gd name="f46" fmla="val 6564"/>
                <a:gd name="f47" fmla="val -17"/>
                <a:gd name="f48" fmla="val 7100"/>
                <a:gd name="f49" fmla="val 7636"/>
                <a:gd name="f50" fmla="val 8171"/>
                <a:gd name="f51" fmla="val -4"/>
                <a:gd name="f52" fmla="val 8573"/>
                <a:gd name="f53" fmla="val 8975"/>
                <a:gd name="f54" fmla="val 9377"/>
                <a:gd name="f55" fmla="val 238"/>
                <a:gd name="f56" fmla="val 9873"/>
                <a:gd name="f57" fmla="val 506"/>
                <a:gd name="f58" fmla="val 10315"/>
                <a:gd name="f59" fmla="val 10717"/>
                <a:gd name="f60" fmla="val 11654"/>
                <a:gd name="f61" fmla="val 2462"/>
                <a:gd name="f62" fmla="val 12592"/>
                <a:gd name="f63" fmla="val 3266"/>
                <a:gd name="f64" fmla="val 4150"/>
                <a:gd name="f65" fmla="val 12793"/>
                <a:gd name="f66" fmla="val 5061"/>
                <a:gd name="f67" fmla="val 5945"/>
                <a:gd name="f68" fmla="val 72933"/>
                <a:gd name="f69" fmla="val 4554"/>
                <a:gd name="f70" fmla="val 4153"/>
                <a:gd name="f71" fmla="val 3751"/>
                <a:gd name="f72" fmla="val 3215"/>
                <a:gd name="f73" fmla="val 2679"/>
                <a:gd name="f74" fmla="val 73630"/>
                <a:gd name="f75" fmla="val 2867"/>
                <a:gd name="f76" fmla="val 74354"/>
                <a:gd name="f77" fmla="val 2907"/>
                <a:gd name="f78" fmla="+- 0 0 -90"/>
                <a:gd name="f79" fmla="*/ f3 1 82445"/>
                <a:gd name="f80" fmla="*/ f4 1 12742"/>
                <a:gd name="f81" fmla="val f5"/>
                <a:gd name="f82" fmla="val f6"/>
                <a:gd name="f83" fmla="val f7"/>
                <a:gd name="f84" fmla="*/ f78 f0 1"/>
                <a:gd name="f85" fmla="+- f83 0 f81"/>
                <a:gd name="f86" fmla="+- f82 0 f81"/>
                <a:gd name="f87" fmla="*/ f84 1 f2"/>
                <a:gd name="f88" fmla="*/ f86 1 82445"/>
                <a:gd name="f89" fmla="*/ f85 1 12742"/>
                <a:gd name="f90" fmla="*/ 75077 f86 1"/>
                <a:gd name="f91" fmla="*/ 2813 f85 1"/>
                <a:gd name="f92" fmla="*/ 75881 f86 1"/>
                <a:gd name="f93" fmla="*/ 1742 f85 1"/>
                <a:gd name="f94" fmla="*/ 76953 f86 1"/>
                <a:gd name="f95" fmla="*/ 804 f85 1"/>
                <a:gd name="f96" fmla="*/ 78159 f86 1"/>
                <a:gd name="f97" fmla="*/ 0 f85 1"/>
                <a:gd name="f98" fmla="*/ 79632 f86 1"/>
                <a:gd name="f99" fmla="*/ 80704 f86 1"/>
                <a:gd name="f100" fmla="*/ 82446 f86 1"/>
                <a:gd name="f101" fmla="*/ 81241 f86 1"/>
                <a:gd name="f102" fmla="*/ 6213 f86 1"/>
                <a:gd name="f103" fmla="*/ 4605 f86 1"/>
                <a:gd name="f104" fmla="*/ 3132 f86 1"/>
                <a:gd name="f105" fmla="*/ 2059 f86 1"/>
                <a:gd name="f106" fmla="*/ 854 f86 1"/>
                <a:gd name="f107" fmla="*/ 1607 f85 1"/>
                <a:gd name="f108" fmla="*/ 50 f86 1"/>
                <a:gd name="f109" fmla="*/ 4019 f85 1"/>
                <a:gd name="f110" fmla="*/ 5358 f85 1"/>
                <a:gd name="f111" fmla="*/ 6564 f85 1"/>
                <a:gd name="f112" fmla="*/ 8171 f85 1"/>
                <a:gd name="f113" fmla="*/ 9377 f85 1"/>
                <a:gd name="f114" fmla="*/ 10717 f85 1"/>
                <a:gd name="f115" fmla="*/ 11654 f85 1"/>
                <a:gd name="f116" fmla="*/ 2462 f86 1"/>
                <a:gd name="f117" fmla="*/ 12592 f85 1"/>
                <a:gd name="f118" fmla="*/ 3266 f86 1"/>
                <a:gd name="f119" fmla="*/ 5945 f86 1"/>
                <a:gd name="f120" fmla="*/ 72933 f86 1"/>
                <a:gd name="f121" fmla="*/ 4153 f85 1"/>
                <a:gd name="f122" fmla="*/ 2679 f85 1"/>
                <a:gd name="f123" fmla="+- f87 0 f1"/>
                <a:gd name="f124" fmla="*/ f90 1 82445"/>
                <a:gd name="f125" fmla="*/ f91 1 12742"/>
                <a:gd name="f126" fmla="*/ f92 1 82445"/>
                <a:gd name="f127" fmla="*/ f93 1 12742"/>
                <a:gd name="f128" fmla="*/ f94 1 82445"/>
                <a:gd name="f129" fmla="*/ f95 1 12742"/>
                <a:gd name="f130" fmla="*/ f96 1 82445"/>
                <a:gd name="f131" fmla="*/ f97 1 12742"/>
                <a:gd name="f132" fmla="*/ f98 1 82445"/>
                <a:gd name="f133" fmla="*/ f99 1 82445"/>
                <a:gd name="f134" fmla="*/ f100 1 82445"/>
                <a:gd name="f135" fmla="*/ f101 1 82445"/>
                <a:gd name="f136" fmla="*/ f102 1 82445"/>
                <a:gd name="f137" fmla="*/ f103 1 82445"/>
                <a:gd name="f138" fmla="*/ f104 1 82445"/>
                <a:gd name="f139" fmla="*/ f105 1 82445"/>
                <a:gd name="f140" fmla="*/ f106 1 82445"/>
                <a:gd name="f141" fmla="*/ f107 1 12742"/>
                <a:gd name="f142" fmla="*/ f108 1 82445"/>
                <a:gd name="f143" fmla="*/ f109 1 12742"/>
                <a:gd name="f144" fmla="*/ f110 1 12742"/>
                <a:gd name="f145" fmla="*/ f111 1 12742"/>
                <a:gd name="f146" fmla="*/ f112 1 12742"/>
                <a:gd name="f147" fmla="*/ f113 1 12742"/>
                <a:gd name="f148" fmla="*/ f114 1 12742"/>
                <a:gd name="f149" fmla="*/ f115 1 12742"/>
                <a:gd name="f150" fmla="*/ f116 1 82445"/>
                <a:gd name="f151" fmla="*/ f117 1 12742"/>
                <a:gd name="f152" fmla="*/ f118 1 82445"/>
                <a:gd name="f153" fmla="*/ f119 1 82445"/>
                <a:gd name="f154" fmla="*/ f120 1 82445"/>
                <a:gd name="f155" fmla="*/ f121 1 12742"/>
                <a:gd name="f156" fmla="*/ f122 1 12742"/>
                <a:gd name="f157" fmla="*/ f81 1 f88"/>
                <a:gd name="f158" fmla="*/ f82 1 f88"/>
                <a:gd name="f159" fmla="*/ f81 1 f89"/>
                <a:gd name="f160" fmla="*/ f83 1 f89"/>
                <a:gd name="f161" fmla="*/ f124 1 f88"/>
                <a:gd name="f162" fmla="*/ f125 1 f89"/>
                <a:gd name="f163" fmla="*/ f126 1 f88"/>
                <a:gd name="f164" fmla="*/ f127 1 f89"/>
                <a:gd name="f165" fmla="*/ f128 1 f88"/>
                <a:gd name="f166" fmla="*/ f129 1 f89"/>
                <a:gd name="f167" fmla="*/ f130 1 f88"/>
                <a:gd name="f168" fmla="*/ f131 1 f89"/>
                <a:gd name="f169" fmla="*/ f132 1 f88"/>
                <a:gd name="f170" fmla="*/ f133 1 f88"/>
                <a:gd name="f171" fmla="*/ f134 1 f88"/>
                <a:gd name="f172" fmla="*/ f135 1 f88"/>
                <a:gd name="f173" fmla="*/ f136 1 f88"/>
                <a:gd name="f174" fmla="*/ f137 1 f88"/>
                <a:gd name="f175" fmla="*/ f138 1 f88"/>
                <a:gd name="f176" fmla="*/ f139 1 f88"/>
                <a:gd name="f177" fmla="*/ f140 1 f88"/>
                <a:gd name="f178" fmla="*/ f141 1 f89"/>
                <a:gd name="f179" fmla="*/ f142 1 f88"/>
                <a:gd name="f180" fmla="*/ f143 1 f89"/>
                <a:gd name="f181" fmla="*/ f144 1 f89"/>
                <a:gd name="f182" fmla="*/ f145 1 f89"/>
                <a:gd name="f183" fmla="*/ f146 1 f89"/>
                <a:gd name="f184" fmla="*/ f147 1 f89"/>
                <a:gd name="f185" fmla="*/ f148 1 f89"/>
                <a:gd name="f186" fmla="*/ f149 1 f89"/>
                <a:gd name="f187" fmla="*/ f150 1 f88"/>
                <a:gd name="f188" fmla="*/ f151 1 f89"/>
                <a:gd name="f189" fmla="*/ f152 1 f88"/>
                <a:gd name="f190" fmla="*/ f153 1 f88"/>
                <a:gd name="f191" fmla="*/ f154 1 f88"/>
                <a:gd name="f192" fmla="*/ f155 1 f89"/>
                <a:gd name="f193" fmla="*/ f156 1 f89"/>
                <a:gd name="f194" fmla="*/ f157 f79 1"/>
                <a:gd name="f195" fmla="*/ f158 f79 1"/>
                <a:gd name="f196" fmla="*/ f160 f80 1"/>
                <a:gd name="f197" fmla="*/ f159 f80 1"/>
                <a:gd name="f198" fmla="*/ f161 f79 1"/>
                <a:gd name="f199" fmla="*/ f162 f80 1"/>
                <a:gd name="f200" fmla="*/ f163 f79 1"/>
                <a:gd name="f201" fmla="*/ f164 f80 1"/>
                <a:gd name="f202" fmla="*/ f165 f79 1"/>
                <a:gd name="f203" fmla="*/ f166 f80 1"/>
                <a:gd name="f204" fmla="*/ f167 f79 1"/>
                <a:gd name="f205" fmla="*/ f168 f80 1"/>
                <a:gd name="f206" fmla="*/ f169 f79 1"/>
                <a:gd name="f207" fmla="*/ f170 f79 1"/>
                <a:gd name="f208" fmla="*/ f171 f79 1"/>
                <a:gd name="f209" fmla="*/ f172 f79 1"/>
                <a:gd name="f210" fmla="*/ f173 f79 1"/>
                <a:gd name="f211" fmla="*/ f174 f79 1"/>
                <a:gd name="f212" fmla="*/ f175 f79 1"/>
                <a:gd name="f213" fmla="*/ f176 f79 1"/>
                <a:gd name="f214" fmla="*/ f177 f79 1"/>
                <a:gd name="f215" fmla="*/ f178 f80 1"/>
                <a:gd name="f216" fmla="*/ f179 f79 1"/>
                <a:gd name="f217" fmla="*/ f180 f80 1"/>
                <a:gd name="f218" fmla="*/ f181 f80 1"/>
                <a:gd name="f219" fmla="*/ f182 f80 1"/>
                <a:gd name="f220" fmla="*/ f183 f80 1"/>
                <a:gd name="f221" fmla="*/ f184 f80 1"/>
                <a:gd name="f222" fmla="*/ f185 f80 1"/>
                <a:gd name="f223" fmla="*/ f186 f80 1"/>
                <a:gd name="f224" fmla="*/ f187 f79 1"/>
                <a:gd name="f225" fmla="*/ f188 f80 1"/>
                <a:gd name="f226" fmla="*/ f189 f79 1"/>
                <a:gd name="f227" fmla="*/ f190 f79 1"/>
                <a:gd name="f228" fmla="*/ f191 f79 1"/>
                <a:gd name="f229" fmla="*/ f192 f80 1"/>
                <a:gd name="f230" fmla="*/ f193 f80 1"/>
              </a:gdLst>
              <a:ahLst/>
              <a:cxnLst>
                <a:cxn ang="3cd4">
                  <a:pos x="hc" y="t"/>
                </a:cxn>
                <a:cxn ang="0">
                  <a:pos x="r" y="vc"/>
                </a:cxn>
                <a:cxn ang="cd4">
                  <a:pos x="hc" y="b"/>
                </a:cxn>
                <a:cxn ang="cd2">
                  <a:pos x="l" y="vc"/>
                </a:cxn>
                <a:cxn ang="f123">
                  <a:pos x="f198" y="f199"/>
                </a:cxn>
                <a:cxn ang="f123">
                  <a:pos x="f200" y="f201"/>
                </a:cxn>
                <a:cxn ang="f123">
                  <a:pos x="f202" y="f203"/>
                </a:cxn>
                <a:cxn ang="f123">
                  <a:pos x="f204" y="f205"/>
                </a:cxn>
                <a:cxn ang="f123">
                  <a:pos x="f206" y="f205"/>
                </a:cxn>
                <a:cxn ang="f123">
                  <a:pos x="f207" y="f205"/>
                </a:cxn>
                <a:cxn ang="f123">
                  <a:pos x="f207" y="f205"/>
                </a:cxn>
                <a:cxn ang="f123">
                  <a:pos x="f208" y="f205"/>
                </a:cxn>
                <a:cxn ang="f123">
                  <a:pos x="f209" y="f205"/>
                </a:cxn>
                <a:cxn ang="f123">
                  <a:pos x="f210" y="f205"/>
                </a:cxn>
                <a:cxn ang="f123">
                  <a:pos x="f211" y="f205"/>
                </a:cxn>
                <a:cxn ang="f123">
                  <a:pos x="f212" y="f205"/>
                </a:cxn>
                <a:cxn ang="f123">
                  <a:pos x="f213" y="f203"/>
                </a:cxn>
                <a:cxn ang="f123">
                  <a:pos x="f214" y="f215"/>
                </a:cxn>
                <a:cxn ang="f123">
                  <a:pos x="f214" y="f199"/>
                </a:cxn>
                <a:cxn ang="f123">
                  <a:pos x="f216" y="f217"/>
                </a:cxn>
                <a:cxn ang="f123">
                  <a:pos x="f216" y="f218"/>
                </a:cxn>
                <a:cxn ang="f123">
                  <a:pos x="f216" y="f219"/>
                </a:cxn>
                <a:cxn ang="f123">
                  <a:pos x="f216" y="f219"/>
                </a:cxn>
                <a:cxn ang="f123">
                  <a:pos x="f216" y="f220"/>
                </a:cxn>
                <a:cxn ang="f123">
                  <a:pos x="f216" y="f221"/>
                </a:cxn>
                <a:cxn ang="f123">
                  <a:pos x="f214" y="f222"/>
                </a:cxn>
                <a:cxn ang="f123">
                  <a:pos x="f214" y="f223"/>
                </a:cxn>
                <a:cxn ang="f123">
                  <a:pos x="f224" y="f225"/>
                </a:cxn>
                <a:cxn ang="f123">
                  <a:pos x="f226" y="f225"/>
                </a:cxn>
                <a:cxn ang="f123">
                  <a:pos x="f227" y="f225"/>
                </a:cxn>
                <a:cxn ang="f123">
                  <a:pos x="f228" y="f225"/>
                </a:cxn>
                <a:cxn ang="f123">
                  <a:pos x="f228" y="f218"/>
                </a:cxn>
                <a:cxn ang="f123">
                  <a:pos x="f228" y="f229"/>
                </a:cxn>
                <a:cxn ang="f123">
                  <a:pos x="f228" y="f230"/>
                </a:cxn>
                <a:cxn ang="f123">
                  <a:pos x="f198" y="f199"/>
                </a:cxn>
              </a:cxnLst>
              <a:rect l="f194" t="f197" r="f195" b="f196"/>
              <a:pathLst>
                <a:path w="82445" h="12742">
                  <a:moveTo>
                    <a:pt x="f8" y="f9"/>
                  </a:moveTo>
                  <a:lnTo>
                    <a:pt x="f10" y="f11"/>
                  </a:lnTo>
                  <a:lnTo>
                    <a:pt x="f12" y="f13"/>
                  </a:lnTo>
                  <a:lnTo>
                    <a:pt x="f14" y="f5"/>
                  </a:lnTo>
                  <a:lnTo>
                    <a:pt x="f15" y="f5"/>
                  </a:lnTo>
                  <a:lnTo>
                    <a:pt x="f16" y="f5"/>
                  </a:lnTo>
                  <a:lnTo>
                    <a:pt x="f16" y="f5"/>
                  </a:lnTo>
                  <a:lnTo>
                    <a:pt x="f17" y="f5"/>
                  </a:lnTo>
                  <a:lnTo>
                    <a:pt x="f18" y="f5"/>
                  </a:lnTo>
                  <a:lnTo>
                    <a:pt x="f19" y="f5"/>
                  </a:lnTo>
                  <a:lnTo>
                    <a:pt x="f20" y="f5"/>
                  </a:lnTo>
                  <a:lnTo>
                    <a:pt x="f21" y="f5"/>
                  </a:lnTo>
                  <a:cubicBezTo>
                    <a:pt x="f22" y="f23"/>
                    <a:pt x="f24" y="f25"/>
                    <a:pt x="f26" y="f13"/>
                  </a:cubicBezTo>
                  <a:cubicBezTo>
                    <a:pt x="f27" y="f28"/>
                    <a:pt x="f29" y="f30"/>
                    <a:pt x="f31" y="f32"/>
                  </a:cubicBezTo>
                  <a:cubicBezTo>
                    <a:pt x="f33" y="f34"/>
                    <a:pt x="f33" y="f35"/>
                    <a:pt x="f31" y="f9"/>
                  </a:cubicBezTo>
                  <a:cubicBezTo>
                    <a:pt x="f36" y="f37"/>
                    <a:pt x="f38" y="f39"/>
                    <a:pt x="f40" y="f41"/>
                  </a:cubicBezTo>
                  <a:cubicBezTo>
                    <a:pt x="f40" y="f41"/>
                    <a:pt x="f40" y="f42"/>
                    <a:pt x="f40" y="f43"/>
                  </a:cubicBezTo>
                  <a:cubicBezTo>
                    <a:pt x="f40" y="f44"/>
                    <a:pt x="f40" y="f45"/>
                    <a:pt x="f40" y="f46"/>
                  </a:cubicBezTo>
                  <a:lnTo>
                    <a:pt x="f40" y="f46"/>
                  </a:lnTo>
                  <a:cubicBezTo>
                    <a:pt x="f47" y="f48"/>
                    <a:pt x="f47" y="f49"/>
                    <a:pt x="f40" y="f50"/>
                  </a:cubicBezTo>
                  <a:cubicBezTo>
                    <a:pt x="f51" y="f52"/>
                    <a:pt x="f51" y="f53"/>
                    <a:pt x="f40" y="f54"/>
                  </a:cubicBezTo>
                  <a:cubicBezTo>
                    <a:pt x="f55" y="f56"/>
                    <a:pt x="f57" y="f58"/>
                    <a:pt x="f31" y="f59"/>
                  </a:cubicBezTo>
                  <a:lnTo>
                    <a:pt x="f31" y="f60"/>
                  </a:lnTo>
                  <a:lnTo>
                    <a:pt x="f61" y="f62"/>
                  </a:lnTo>
                  <a:cubicBezTo>
                    <a:pt x="f61" y="f62"/>
                    <a:pt x="f61" y="f62"/>
                    <a:pt x="f63" y="f62"/>
                  </a:cubicBezTo>
                  <a:cubicBezTo>
                    <a:pt x="f64" y="f65"/>
                    <a:pt x="f66" y="f65"/>
                    <a:pt x="f67" y="f62"/>
                  </a:cubicBezTo>
                  <a:lnTo>
                    <a:pt x="f68" y="f62"/>
                  </a:lnTo>
                  <a:lnTo>
                    <a:pt x="f68" y="f43"/>
                  </a:lnTo>
                  <a:cubicBezTo>
                    <a:pt x="f68" y="f43"/>
                    <a:pt x="f68" y="f69"/>
                    <a:pt x="f68" y="f70"/>
                  </a:cubicBezTo>
                  <a:cubicBezTo>
                    <a:pt x="f68" y="f71"/>
                    <a:pt x="f68" y="f72"/>
                    <a:pt x="f68" y="f73"/>
                  </a:cubicBezTo>
                  <a:cubicBezTo>
                    <a:pt x="f74" y="f75"/>
                    <a:pt x="f76" y="f7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1184">
              <a:extLst>
                <a:ext uri="{FF2B5EF4-FFF2-40B4-BE49-F238E27FC236}">
                  <a16:creationId xmlns:a16="http://schemas.microsoft.com/office/drawing/2014/main" id="{AEF2A4F4-748F-B3C4-5DDC-801D9FC0CF57}"/>
                </a:ext>
              </a:extLst>
            </p:cNvPr>
            <p:cNvSpPr/>
            <p:nvPr/>
          </p:nvSpPr>
          <p:spPr>
            <a:xfrm>
              <a:off x="6588599" y="6510518"/>
              <a:ext cx="14063" cy="342927"/>
            </a:xfrm>
            <a:custGeom>
              <a:avLst/>
              <a:gdLst>
                <a:gd name="f0" fmla="val 10800000"/>
                <a:gd name="f1" fmla="val 5400000"/>
                <a:gd name="f2" fmla="val 180"/>
                <a:gd name="f3" fmla="val w"/>
                <a:gd name="f4" fmla="val h"/>
                <a:gd name="f5" fmla="val 0"/>
                <a:gd name="f6" fmla="val 14838"/>
                <a:gd name="f7" fmla="val 342929"/>
                <a:gd name="f8" fmla="val 12159"/>
                <a:gd name="f9" fmla="val 8439"/>
                <a:gd name="f10" fmla="val 11489"/>
                <a:gd name="f11" fmla="val 10283"/>
                <a:gd name="f12" fmla="val 9707"/>
                <a:gd name="f13" fmla="val 8573"/>
                <a:gd name="f14" fmla="val 9118"/>
                <a:gd name="f15" fmla="val 8541"/>
                <a:gd name="f16" fmla="val 7336"/>
                <a:gd name="f17" fmla="val 3544"/>
                <a:gd name="f18" fmla="val 8453"/>
                <a:gd name="f19" fmla="val 382"/>
                <a:gd name="f20" fmla="val 5533"/>
                <a:gd name="f21" fmla="val 101"/>
                <a:gd name="f22" fmla="val 1742"/>
                <a:gd name="f23" fmla="val -34"/>
                <a:gd name="f24" fmla="val 1165"/>
                <a:gd name="f25" fmla="val 576"/>
                <a:gd name="f26" fmla="val 1206"/>
                <a:gd name="f27" fmla="val 14839"/>
                <a:gd name="f28" fmla="val 8037"/>
                <a:gd name="f29" fmla="+- 0 0 -90"/>
                <a:gd name="f30" fmla="*/ f3 1 14838"/>
                <a:gd name="f31" fmla="*/ f4 1 342929"/>
                <a:gd name="f32" fmla="val f5"/>
                <a:gd name="f33" fmla="val f6"/>
                <a:gd name="f34" fmla="val f7"/>
                <a:gd name="f35" fmla="*/ f29 f0 1"/>
                <a:gd name="f36" fmla="+- f34 0 f32"/>
                <a:gd name="f37" fmla="+- f33 0 f32"/>
                <a:gd name="f38" fmla="*/ f35 1 f2"/>
                <a:gd name="f39" fmla="*/ f37 1 14838"/>
                <a:gd name="f40" fmla="*/ f36 1 342929"/>
                <a:gd name="f41" fmla="*/ 12159 f37 1"/>
                <a:gd name="f42" fmla="*/ 8439 f36 1"/>
                <a:gd name="f43" fmla="*/ 11489 f37 1"/>
                <a:gd name="f44" fmla="*/ 10283 f37 1"/>
                <a:gd name="f45" fmla="*/ 8541 f37 1"/>
                <a:gd name="f46" fmla="*/ 7336 f37 1"/>
                <a:gd name="f47" fmla="*/ 101 f37 1"/>
                <a:gd name="f48" fmla="*/ 1742 f36 1"/>
                <a:gd name="f49" fmla="*/ 0 f36 1"/>
                <a:gd name="f50" fmla="*/ 1206 f36 1"/>
                <a:gd name="f51" fmla="*/ 342929 f36 1"/>
                <a:gd name="f52" fmla="*/ 14839 f37 1"/>
                <a:gd name="f53" fmla="*/ 8037 f36 1"/>
                <a:gd name="f54" fmla="+- f38 0 f1"/>
                <a:gd name="f55" fmla="*/ f41 1 14838"/>
                <a:gd name="f56" fmla="*/ f42 1 342929"/>
                <a:gd name="f57" fmla="*/ f43 1 14838"/>
                <a:gd name="f58" fmla="*/ f44 1 14838"/>
                <a:gd name="f59" fmla="*/ f45 1 14838"/>
                <a:gd name="f60" fmla="*/ f46 1 14838"/>
                <a:gd name="f61" fmla="*/ f47 1 14838"/>
                <a:gd name="f62" fmla="*/ f48 1 342929"/>
                <a:gd name="f63" fmla="*/ f49 1 342929"/>
                <a:gd name="f64" fmla="*/ f50 1 342929"/>
                <a:gd name="f65" fmla="*/ f51 1 342929"/>
                <a:gd name="f66" fmla="*/ f52 1 14838"/>
                <a:gd name="f67" fmla="*/ f53 1 342929"/>
                <a:gd name="f68" fmla="*/ f32 1 f39"/>
                <a:gd name="f69" fmla="*/ f33 1 f39"/>
                <a:gd name="f70" fmla="*/ f32 1 f40"/>
                <a:gd name="f71" fmla="*/ f34 1 f40"/>
                <a:gd name="f72" fmla="*/ f55 1 f39"/>
                <a:gd name="f73" fmla="*/ f56 1 f40"/>
                <a:gd name="f74" fmla="*/ f57 1 f39"/>
                <a:gd name="f75" fmla="*/ f58 1 f39"/>
                <a:gd name="f76" fmla="*/ f59 1 f39"/>
                <a:gd name="f77" fmla="*/ f60 1 f39"/>
                <a:gd name="f78" fmla="*/ f61 1 f39"/>
                <a:gd name="f79" fmla="*/ f62 1 f40"/>
                <a:gd name="f80" fmla="*/ f63 1 f40"/>
                <a:gd name="f81" fmla="*/ f64 1 f40"/>
                <a:gd name="f82" fmla="*/ f65 1 f40"/>
                <a:gd name="f83" fmla="*/ f66 1 f39"/>
                <a:gd name="f84" fmla="*/ f67 1 f40"/>
                <a:gd name="f85" fmla="*/ f68 f30 1"/>
                <a:gd name="f86" fmla="*/ f69 f30 1"/>
                <a:gd name="f87" fmla="*/ f71 f31 1"/>
                <a:gd name="f88" fmla="*/ f70 f31 1"/>
                <a:gd name="f89" fmla="*/ f72 f30 1"/>
                <a:gd name="f90" fmla="*/ f73 f31 1"/>
                <a:gd name="f91" fmla="*/ f74 f30 1"/>
                <a:gd name="f92" fmla="*/ f75 f30 1"/>
                <a:gd name="f93" fmla="*/ f76 f30 1"/>
                <a:gd name="f94" fmla="*/ f77 f30 1"/>
                <a:gd name="f95" fmla="*/ f78 f30 1"/>
                <a:gd name="f96" fmla="*/ f79 f31 1"/>
                <a:gd name="f97" fmla="*/ f80 f31 1"/>
                <a:gd name="f98" fmla="*/ f81 f31 1"/>
                <a:gd name="f99" fmla="*/ f82 f31 1"/>
                <a:gd name="f100" fmla="*/ f83 f30 1"/>
                <a:gd name="f101" fmla="*/ f84 f31 1"/>
              </a:gdLst>
              <a:ahLst/>
              <a:cxnLst>
                <a:cxn ang="3cd4">
                  <a:pos x="hc" y="t"/>
                </a:cxn>
                <a:cxn ang="0">
                  <a:pos x="r" y="vc"/>
                </a:cxn>
                <a:cxn ang="cd4">
                  <a:pos x="hc" y="b"/>
                </a:cxn>
                <a:cxn ang="cd2">
                  <a:pos x="l" y="vc"/>
                </a:cxn>
                <a:cxn ang="f54">
                  <a:pos x="f89" y="f90"/>
                </a:cxn>
                <a:cxn ang="f54">
                  <a:pos x="f91" y="f90"/>
                </a:cxn>
                <a:cxn ang="f54">
                  <a:pos x="f92" y="f90"/>
                </a:cxn>
                <a:cxn ang="f54">
                  <a:pos x="f93" y="f90"/>
                </a:cxn>
                <a:cxn ang="f54">
                  <a:pos x="f94" y="f90"/>
                </a:cxn>
                <a:cxn ang="f54">
                  <a:pos x="f95" y="f96"/>
                </a:cxn>
                <a:cxn ang="f54">
                  <a:pos x="f95" y="f97"/>
                </a:cxn>
                <a:cxn ang="f54">
                  <a:pos x="f95" y="f98"/>
                </a:cxn>
                <a:cxn ang="f54">
                  <a:pos x="f95" y="f99"/>
                </a:cxn>
                <a:cxn ang="f54">
                  <a:pos x="f100" y="f99"/>
                </a:cxn>
                <a:cxn ang="f54">
                  <a:pos x="f100" y="f101"/>
                </a:cxn>
              </a:cxnLst>
              <a:rect l="f85" t="f88" r="f86" b="f87"/>
              <a:pathLst>
                <a:path w="14838" h="342929">
                  <a:moveTo>
                    <a:pt x="f8" y="f9"/>
                  </a:moveTo>
                  <a:lnTo>
                    <a:pt x="f10" y="f9"/>
                  </a:lnTo>
                  <a:lnTo>
                    <a:pt x="f11" y="f9"/>
                  </a:lnTo>
                  <a:cubicBezTo>
                    <a:pt x="f12" y="f13"/>
                    <a:pt x="f14" y="f13"/>
                    <a:pt x="f15" y="f9"/>
                  </a:cubicBezTo>
                  <a:lnTo>
                    <a:pt x="f16" y="f9"/>
                  </a:lnTo>
                  <a:cubicBezTo>
                    <a:pt x="f17" y="f18"/>
                    <a:pt x="f19" y="f20"/>
                    <a:pt x="f21" y="f22"/>
                  </a:cubicBezTo>
                  <a:cubicBezTo>
                    <a:pt x="f23" y="f24"/>
                    <a:pt x="f23" y="f25"/>
                    <a:pt x="f21" y="f5"/>
                  </a:cubicBezTo>
                  <a:cubicBezTo>
                    <a:pt x="f21" y="f5"/>
                    <a:pt x="f21" y="f5"/>
                    <a:pt x="f21" y="f26"/>
                  </a:cubicBezTo>
                  <a:lnTo>
                    <a:pt x="f21" y="f7"/>
                  </a:lnTo>
                  <a:lnTo>
                    <a:pt x="f27" y="f7"/>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1185">
              <a:extLst>
                <a:ext uri="{FF2B5EF4-FFF2-40B4-BE49-F238E27FC236}">
                  <a16:creationId xmlns:a16="http://schemas.microsoft.com/office/drawing/2014/main" id="{836D51BD-44E4-8069-0882-7D2792FD3236}"/>
                </a:ext>
              </a:extLst>
            </p:cNvPr>
            <p:cNvSpPr/>
            <p:nvPr/>
          </p:nvSpPr>
          <p:spPr>
            <a:xfrm>
              <a:off x="7214789" y="6510646"/>
              <a:ext cx="436872" cy="2542"/>
            </a:xfrm>
            <a:custGeom>
              <a:avLst/>
              <a:gdLst>
                <a:gd name="f0" fmla="val 10800000"/>
                <a:gd name="f1" fmla="val 5400000"/>
                <a:gd name="f2" fmla="val 180"/>
                <a:gd name="f3" fmla="val w"/>
                <a:gd name="f4" fmla="val h"/>
                <a:gd name="f5" fmla="val 0"/>
                <a:gd name="f6" fmla="val 460883"/>
                <a:gd name="f7" fmla="val 2545"/>
                <a:gd name="f8" fmla="val 460615"/>
                <a:gd name="f9" fmla="val 1206"/>
                <a:gd name="f10" fmla="val 938"/>
                <a:gd name="f11" fmla="val 54"/>
                <a:gd name="f12" fmla="val 1473"/>
                <a:gd name="f13" fmla="val 2009"/>
                <a:gd name="f14" fmla="val 1607"/>
                <a:gd name="f15" fmla="+- 0 0 -90"/>
                <a:gd name="f16" fmla="*/ f3 1 460883"/>
                <a:gd name="f17" fmla="*/ f4 1 2545"/>
                <a:gd name="f18" fmla="val f5"/>
                <a:gd name="f19" fmla="val f6"/>
                <a:gd name="f20" fmla="val f7"/>
                <a:gd name="f21" fmla="*/ f15 f0 1"/>
                <a:gd name="f22" fmla="+- f20 0 f18"/>
                <a:gd name="f23" fmla="+- f19 0 f18"/>
                <a:gd name="f24" fmla="*/ f21 1 f2"/>
                <a:gd name="f25" fmla="*/ f23 1 460883"/>
                <a:gd name="f26" fmla="*/ f22 1 2545"/>
                <a:gd name="f27" fmla="*/ 460615 f23 1"/>
                <a:gd name="f28" fmla="*/ 1206 f22 1"/>
                <a:gd name="f29" fmla="*/ 0 f22 1"/>
                <a:gd name="f30" fmla="*/ 0 f23 1"/>
                <a:gd name="f31" fmla="*/ 938 f22 1"/>
                <a:gd name="f32" fmla="*/ 2545 f22 1"/>
                <a:gd name="f33" fmla="*/ 460883 f23 1"/>
                <a:gd name="f34" fmla="+- f24 0 f1"/>
                <a:gd name="f35" fmla="*/ f27 1 460883"/>
                <a:gd name="f36" fmla="*/ f28 1 2545"/>
                <a:gd name="f37" fmla="*/ f29 1 2545"/>
                <a:gd name="f38" fmla="*/ f30 1 460883"/>
                <a:gd name="f39" fmla="*/ f31 1 2545"/>
                <a:gd name="f40" fmla="*/ f32 1 2545"/>
                <a:gd name="f41" fmla="*/ f33 1 460883"/>
                <a:gd name="f42" fmla="*/ f18 1 f25"/>
                <a:gd name="f43" fmla="*/ f19 1 f25"/>
                <a:gd name="f44" fmla="*/ f18 1 f26"/>
                <a:gd name="f45" fmla="*/ f20 1 f26"/>
                <a:gd name="f46" fmla="*/ f35 1 f25"/>
                <a:gd name="f47" fmla="*/ f36 1 f26"/>
                <a:gd name="f48" fmla="*/ f37 1 f26"/>
                <a:gd name="f49" fmla="*/ f38 1 f25"/>
                <a:gd name="f50" fmla="*/ f39 1 f26"/>
                <a:gd name="f51" fmla="*/ f40 1 f26"/>
                <a:gd name="f52" fmla="*/ f41 1 f25"/>
                <a:gd name="f53" fmla="*/ f42 f16 1"/>
                <a:gd name="f54" fmla="*/ f43 f16 1"/>
                <a:gd name="f55" fmla="*/ f45 f17 1"/>
                <a:gd name="f56" fmla="*/ f44 f17 1"/>
                <a:gd name="f57" fmla="*/ f46 f16 1"/>
                <a:gd name="f58" fmla="*/ f47 f17 1"/>
                <a:gd name="f59" fmla="*/ f48 f17 1"/>
                <a:gd name="f60" fmla="*/ f49 f16 1"/>
                <a:gd name="f61" fmla="*/ f50 f17 1"/>
                <a:gd name="f62" fmla="*/ f51 f17 1"/>
                <a:gd name="f63" fmla="*/ f52 f16 1"/>
              </a:gdLst>
              <a:ahLst/>
              <a:cxnLst>
                <a:cxn ang="3cd4">
                  <a:pos x="hc" y="t"/>
                </a:cxn>
                <a:cxn ang="0">
                  <a:pos x="r" y="vc"/>
                </a:cxn>
                <a:cxn ang="cd4">
                  <a:pos x="hc" y="b"/>
                </a:cxn>
                <a:cxn ang="cd2">
                  <a:pos x="l" y="vc"/>
                </a:cxn>
                <a:cxn ang="f34">
                  <a:pos x="f57" y="f58"/>
                </a:cxn>
                <a:cxn ang="f34">
                  <a:pos x="f57" y="f59"/>
                </a:cxn>
                <a:cxn ang="f34">
                  <a:pos x="f60" y="f59"/>
                </a:cxn>
                <a:cxn ang="f34">
                  <a:pos x="f60" y="f61"/>
                </a:cxn>
                <a:cxn ang="f34">
                  <a:pos x="f60" y="f62"/>
                </a:cxn>
                <a:cxn ang="f34">
                  <a:pos x="f63" y="f62"/>
                </a:cxn>
                <a:cxn ang="f34">
                  <a:pos x="f57" y="f58"/>
                </a:cxn>
              </a:cxnLst>
              <a:rect l="f53" t="f56" r="f54" b="f55"/>
              <a:pathLst>
                <a:path w="460883" h="2545">
                  <a:moveTo>
                    <a:pt x="f8" y="f9"/>
                  </a:moveTo>
                  <a:lnTo>
                    <a:pt x="f8" y="f5"/>
                  </a:lnTo>
                  <a:lnTo>
                    <a:pt x="f5" y="f5"/>
                  </a:lnTo>
                  <a:lnTo>
                    <a:pt x="f5" y="f10"/>
                  </a:lnTo>
                  <a:cubicBezTo>
                    <a:pt x="f11" y="f12"/>
                    <a:pt x="f11" y="f13"/>
                    <a:pt x="f5" y="f7"/>
                  </a:cubicBezTo>
                  <a:lnTo>
                    <a:pt x="f6" y="f7"/>
                  </a:lnTo>
                  <a:cubicBezTo>
                    <a:pt x="f6" y="f7"/>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1186">
              <a:extLst>
                <a:ext uri="{FF2B5EF4-FFF2-40B4-BE49-F238E27FC236}">
                  <a16:creationId xmlns:a16="http://schemas.microsoft.com/office/drawing/2014/main" id="{3372E382-D3FA-9618-1A81-B68B3691978C}"/>
                </a:ext>
              </a:extLst>
            </p:cNvPr>
            <p:cNvSpPr/>
            <p:nvPr/>
          </p:nvSpPr>
          <p:spPr>
            <a:xfrm>
              <a:off x="7652659" y="6515337"/>
              <a:ext cx="13871" cy="338776"/>
            </a:xfrm>
            <a:custGeom>
              <a:avLst/>
              <a:gdLst>
                <a:gd name="f0" fmla="val 10800000"/>
                <a:gd name="f1" fmla="val 5400000"/>
                <a:gd name="f2" fmla="val 180"/>
                <a:gd name="f3" fmla="val w"/>
                <a:gd name="f4" fmla="val h"/>
                <a:gd name="f5" fmla="val 0"/>
                <a:gd name="f6" fmla="val 14633"/>
                <a:gd name="f7" fmla="val 338776"/>
                <a:gd name="f8" fmla="val 8604"/>
                <a:gd name="f9" fmla="val 3617"/>
                <a:gd name="f10" fmla="val 6863"/>
                <a:gd name="f11" fmla="val 5657"/>
                <a:gd name="f12" fmla="val 4451"/>
                <a:gd name="f13" fmla="val 2977"/>
                <a:gd name="f14" fmla="val 1905"/>
                <a:gd name="f15" fmla="val 2813"/>
                <a:gd name="f16" fmla="val 834"/>
                <a:gd name="f17" fmla="val 2009"/>
                <a:gd name="f18" fmla="val 526"/>
                <a:gd name="f19" fmla="val 1634"/>
                <a:gd name="f20" fmla="val 244"/>
                <a:gd name="f21" fmla="val 1232"/>
                <a:gd name="f22" fmla="val 30"/>
                <a:gd name="f23" fmla="val 804"/>
                <a:gd name="f24" fmla="val -10"/>
                <a:gd name="f25" fmla="val 536"/>
                <a:gd name="f26" fmla="val 268"/>
                <a:gd name="f27" fmla="val 338777"/>
                <a:gd name="f28" fmla="val 3885"/>
                <a:gd name="f29" fmla="+- 0 0 -90"/>
                <a:gd name="f30" fmla="*/ f3 1 14633"/>
                <a:gd name="f31" fmla="*/ f4 1 338776"/>
                <a:gd name="f32" fmla="val f5"/>
                <a:gd name="f33" fmla="val f6"/>
                <a:gd name="f34" fmla="val f7"/>
                <a:gd name="f35" fmla="*/ f29 f0 1"/>
                <a:gd name="f36" fmla="+- f34 0 f32"/>
                <a:gd name="f37" fmla="+- f33 0 f32"/>
                <a:gd name="f38" fmla="*/ f35 1 f2"/>
                <a:gd name="f39" fmla="*/ f37 1 14633"/>
                <a:gd name="f40" fmla="*/ f36 1 338776"/>
                <a:gd name="f41" fmla="*/ 8604 f37 1"/>
                <a:gd name="f42" fmla="*/ 3617 f36 1"/>
                <a:gd name="f43" fmla="*/ 6863 f37 1"/>
                <a:gd name="f44" fmla="*/ 5657 f37 1"/>
                <a:gd name="f45" fmla="*/ 4451 f37 1"/>
                <a:gd name="f46" fmla="*/ 2977 f37 1"/>
                <a:gd name="f47" fmla="*/ 1905 f37 1"/>
                <a:gd name="f48" fmla="*/ 2813 f36 1"/>
                <a:gd name="f49" fmla="*/ 834 f37 1"/>
                <a:gd name="f50" fmla="*/ 2009 f36 1"/>
                <a:gd name="f51" fmla="*/ 30 f37 1"/>
                <a:gd name="f52" fmla="*/ 804 f36 1"/>
                <a:gd name="f53" fmla="*/ 0 f36 1"/>
                <a:gd name="f54" fmla="*/ 338777 f36 1"/>
                <a:gd name="f55" fmla="*/ 14633 f37 1"/>
                <a:gd name="f56" fmla="*/ 3885 f36 1"/>
                <a:gd name="f57" fmla="+- f38 0 f1"/>
                <a:gd name="f58" fmla="*/ f41 1 14633"/>
                <a:gd name="f59" fmla="*/ f42 1 338776"/>
                <a:gd name="f60" fmla="*/ f43 1 14633"/>
                <a:gd name="f61" fmla="*/ f44 1 14633"/>
                <a:gd name="f62" fmla="*/ f45 1 14633"/>
                <a:gd name="f63" fmla="*/ f46 1 14633"/>
                <a:gd name="f64" fmla="*/ f47 1 14633"/>
                <a:gd name="f65" fmla="*/ f48 1 338776"/>
                <a:gd name="f66" fmla="*/ f49 1 14633"/>
                <a:gd name="f67" fmla="*/ f50 1 338776"/>
                <a:gd name="f68" fmla="*/ f51 1 14633"/>
                <a:gd name="f69" fmla="*/ f52 1 338776"/>
                <a:gd name="f70" fmla="*/ f53 1 338776"/>
                <a:gd name="f71" fmla="*/ f54 1 338776"/>
                <a:gd name="f72" fmla="*/ f55 1 14633"/>
                <a:gd name="f73" fmla="*/ f56 1 338776"/>
                <a:gd name="f74" fmla="*/ f32 1 f39"/>
                <a:gd name="f75" fmla="*/ f33 1 f39"/>
                <a:gd name="f76" fmla="*/ f32 1 f40"/>
                <a:gd name="f77" fmla="*/ f34 1 f40"/>
                <a:gd name="f78" fmla="*/ f58 1 f39"/>
                <a:gd name="f79" fmla="*/ f59 1 f40"/>
                <a:gd name="f80" fmla="*/ f60 1 f39"/>
                <a:gd name="f81" fmla="*/ f61 1 f39"/>
                <a:gd name="f82" fmla="*/ f62 1 f39"/>
                <a:gd name="f83" fmla="*/ f63 1 f39"/>
                <a:gd name="f84" fmla="*/ f64 1 f39"/>
                <a:gd name="f85" fmla="*/ f65 1 f40"/>
                <a:gd name="f86" fmla="*/ f66 1 f39"/>
                <a:gd name="f87" fmla="*/ f67 1 f40"/>
                <a:gd name="f88" fmla="*/ f68 1 f39"/>
                <a:gd name="f89" fmla="*/ f69 1 f40"/>
                <a:gd name="f90" fmla="*/ f70 1 f40"/>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0 1"/>
                <a:gd name="f102" fmla="*/ f82 f30 1"/>
                <a:gd name="f103" fmla="*/ f83 f30 1"/>
                <a:gd name="f104" fmla="*/ f84 f30 1"/>
                <a:gd name="f105" fmla="*/ f85 f31 1"/>
                <a:gd name="f106" fmla="*/ f86 f30 1"/>
                <a:gd name="f107" fmla="*/ f87 f31 1"/>
                <a:gd name="f108" fmla="*/ f88 f30 1"/>
                <a:gd name="f109" fmla="*/ f89 f31 1"/>
                <a:gd name="f110" fmla="*/ f90 f31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99"/>
                </a:cxn>
                <a:cxn ang="f57">
                  <a:pos x="f101" y="f99"/>
                </a:cxn>
                <a:cxn ang="f57">
                  <a:pos x="f102" y="f99"/>
                </a:cxn>
                <a:cxn ang="f57">
                  <a:pos x="f103" y="f99"/>
                </a:cxn>
                <a:cxn ang="f57">
                  <a:pos x="f104" y="f105"/>
                </a:cxn>
                <a:cxn ang="f57">
                  <a:pos x="f106" y="f107"/>
                </a:cxn>
                <a:cxn ang="f57">
                  <a:pos x="f108" y="f109"/>
                </a:cxn>
                <a:cxn ang="f57">
                  <a:pos x="f108" y="f110"/>
                </a:cxn>
                <a:cxn ang="f57">
                  <a:pos x="f108" y="f111"/>
                </a:cxn>
                <a:cxn ang="f57">
                  <a:pos x="f112" y="f111"/>
                </a:cxn>
                <a:cxn ang="f57">
                  <a:pos x="f112" y="f113"/>
                </a:cxn>
              </a:cxnLst>
              <a:rect l="f94" t="f97" r="f95" b="f96"/>
              <a:pathLst>
                <a:path w="14633" h="338776">
                  <a:moveTo>
                    <a:pt x="f8" y="f9"/>
                  </a:moveTo>
                  <a:lnTo>
                    <a:pt x="f10" y="f9"/>
                  </a:lnTo>
                  <a:lnTo>
                    <a:pt x="f11" y="f9"/>
                  </a:lnTo>
                  <a:lnTo>
                    <a:pt x="f12" y="f9"/>
                  </a:lnTo>
                  <a:lnTo>
                    <a:pt x="f13" y="f9"/>
                  </a:lnTo>
                  <a:lnTo>
                    <a:pt x="f14" y="f15"/>
                  </a:lnTo>
                  <a:lnTo>
                    <a:pt x="f16" y="f17"/>
                  </a:lnTo>
                  <a:cubicBezTo>
                    <a:pt x="f18" y="f19"/>
                    <a:pt x="f20" y="f21"/>
                    <a:pt x="f22" y="f23"/>
                  </a:cubicBezTo>
                  <a:cubicBezTo>
                    <a:pt x="f24" y="f25"/>
                    <a:pt x="f24" y="f26"/>
                    <a:pt x="f22" y="f5"/>
                  </a:cubicBezTo>
                  <a:lnTo>
                    <a:pt x="f22" y="f27"/>
                  </a:lnTo>
                  <a:lnTo>
                    <a:pt x="f6" y="f27"/>
                  </a:lnTo>
                  <a:lnTo>
                    <a:pt x="f6"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1187">
              <a:extLst>
                <a:ext uri="{FF2B5EF4-FFF2-40B4-BE49-F238E27FC236}">
                  <a16:creationId xmlns:a16="http://schemas.microsoft.com/office/drawing/2014/main" id="{9780907B-CD2E-96B9-5782-D348C2FFA8CA}"/>
                </a:ext>
              </a:extLst>
            </p:cNvPr>
            <p:cNvSpPr/>
            <p:nvPr/>
          </p:nvSpPr>
          <p:spPr>
            <a:xfrm>
              <a:off x="6597203" y="6503816"/>
              <a:ext cx="7360" cy="2011"/>
            </a:xfrm>
            <a:custGeom>
              <a:avLst/>
              <a:gdLst>
                <a:gd name="f0" fmla="val 10800000"/>
                <a:gd name="f1" fmla="val 5400000"/>
                <a:gd name="f2" fmla="val 180"/>
                <a:gd name="f3" fmla="val w"/>
                <a:gd name="f4" fmla="val h"/>
                <a:gd name="f5" fmla="val 0"/>
                <a:gd name="f6" fmla="val 7770"/>
                <a:gd name="f7" fmla="val 2009"/>
                <a:gd name="f8" fmla="val 938"/>
                <a:gd name="f9" fmla="val 1045"/>
                <a:gd name="f10" fmla="val 1085"/>
                <a:gd name="f11" fmla="val 2050"/>
                <a:gd name="f12" fmla="val 1460"/>
                <a:gd name="f13" fmla="val 2948"/>
                <a:gd name="f14" fmla="val 4261"/>
                <a:gd name="f15" fmla="val 777"/>
                <a:gd name="f16" fmla="val 5976"/>
                <a:gd name="f17" fmla="val 67"/>
                <a:gd name="f18" fmla="val 7771"/>
                <a:gd name="f19" fmla="val 2412"/>
                <a:gd name="f20" fmla="+- 0 0 -90"/>
                <a:gd name="f21" fmla="*/ f3 1 7770"/>
                <a:gd name="f22" fmla="*/ f4 1 2009"/>
                <a:gd name="f23" fmla="val f5"/>
                <a:gd name="f24" fmla="val f6"/>
                <a:gd name="f25" fmla="val f7"/>
                <a:gd name="f26" fmla="*/ f20 f0 1"/>
                <a:gd name="f27" fmla="+- f25 0 f23"/>
                <a:gd name="f28" fmla="+- f24 0 f23"/>
                <a:gd name="f29" fmla="*/ f26 1 f2"/>
                <a:gd name="f30" fmla="*/ f28 1 7770"/>
                <a:gd name="f31" fmla="*/ f27 1 2009"/>
                <a:gd name="f32" fmla="*/ 0 f28 1"/>
                <a:gd name="f33" fmla="*/ 938 f27 1"/>
                <a:gd name="f34" fmla="*/ 2948 f28 1"/>
                <a:gd name="f35" fmla="*/ 2009 f27 1"/>
                <a:gd name="f36" fmla="*/ 7771 f28 1"/>
                <a:gd name="f37" fmla="*/ 0 f27 1"/>
                <a:gd name="f38" fmla="*/ 2412 f28 1"/>
                <a:gd name="f39" fmla="+- f29 0 f1"/>
                <a:gd name="f40" fmla="*/ f32 1 7770"/>
                <a:gd name="f41" fmla="*/ f33 1 2009"/>
                <a:gd name="f42" fmla="*/ f34 1 7770"/>
                <a:gd name="f43" fmla="*/ f35 1 2009"/>
                <a:gd name="f44" fmla="*/ f36 1 7770"/>
                <a:gd name="f45" fmla="*/ f37 1 2009"/>
                <a:gd name="f46" fmla="*/ f38 1 7770"/>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1 1"/>
              </a:gdLst>
              <a:ahLst/>
              <a:cxnLst>
                <a:cxn ang="3cd4">
                  <a:pos x="hc" y="t"/>
                </a:cxn>
                <a:cxn ang="0">
                  <a:pos x="r" y="vc"/>
                </a:cxn>
                <a:cxn ang="cd4">
                  <a:pos x="hc" y="b"/>
                </a:cxn>
                <a:cxn ang="cd2">
                  <a:pos x="l" y="vc"/>
                </a:cxn>
                <a:cxn ang="f39">
                  <a:pos x="f62" y="f63"/>
                </a:cxn>
                <a:cxn ang="f39">
                  <a:pos x="f64" y="f65"/>
                </a:cxn>
                <a:cxn ang="f39">
                  <a:pos x="f66" y="f67"/>
                </a:cxn>
                <a:cxn ang="f39">
                  <a:pos x="f66" y="f67"/>
                </a:cxn>
                <a:cxn ang="f39">
                  <a:pos x="f68" y="f67"/>
                </a:cxn>
                <a:cxn ang="f39">
                  <a:pos x="f68" y="f67"/>
                </a:cxn>
              </a:cxnLst>
              <a:rect l="f58" t="f61" r="f59" b="f60"/>
              <a:pathLst>
                <a:path w="7770" h="2009">
                  <a:moveTo>
                    <a:pt x="f5" y="f8"/>
                  </a:moveTo>
                  <a:cubicBezTo>
                    <a:pt x="f9" y="f10"/>
                    <a:pt x="f11" y="f12"/>
                    <a:pt x="f13" y="f7"/>
                  </a:cubicBezTo>
                  <a:cubicBezTo>
                    <a:pt x="f14" y="f15"/>
                    <a:pt x="f16" y="f17"/>
                    <a:pt x="f18" y="f5"/>
                  </a:cubicBezTo>
                  <a:lnTo>
                    <a:pt x="f18" y="f5"/>
                  </a:lnTo>
                  <a:lnTo>
                    <a:pt x="f19" y="f5"/>
                  </a:lnTo>
                  <a:lnTo>
                    <a:pt x="f1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1188">
              <a:extLst>
                <a:ext uri="{FF2B5EF4-FFF2-40B4-BE49-F238E27FC236}">
                  <a16:creationId xmlns:a16="http://schemas.microsoft.com/office/drawing/2014/main" id="{71A9E73A-A1E3-E3AA-458D-CE8943C20937}"/>
                </a:ext>
              </a:extLst>
            </p:cNvPr>
            <p:cNvSpPr/>
            <p:nvPr/>
          </p:nvSpPr>
          <p:spPr>
            <a:xfrm>
              <a:off x="6598346" y="6517084"/>
              <a:ext cx="6858" cy="1609"/>
            </a:xfrm>
            <a:custGeom>
              <a:avLst/>
              <a:gdLst>
                <a:gd name="f0" fmla="val 10800000"/>
                <a:gd name="f1" fmla="val 5400000"/>
                <a:gd name="f2" fmla="val 180"/>
                <a:gd name="f3" fmla="val w"/>
                <a:gd name="f4" fmla="val h"/>
                <a:gd name="f5" fmla="val 0"/>
                <a:gd name="f6" fmla="val 7234"/>
                <a:gd name="f7" fmla="val 1607"/>
                <a:gd name="f8" fmla="val 2814"/>
                <a:gd name="f9" fmla="val 1969"/>
                <a:gd name="f10" fmla="val 697"/>
                <a:gd name="f11" fmla="val 1018"/>
                <a:gd name="f12" fmla="val 1232"/>
                <a:gd name="f13" fmla="val 1206"/>
                <a:gd name="f14" fmla="val 1876"/>
                <a:gd name="f15" fmla="val 4421"/>
                <a:gd name="f16" fmla="val 5614"/>
                <a:gd name="f17" fmla="val 4046"/>
                <a:gd name="f18" fmla="val 1045"/>
                <a:gd name="f19" fmla="+- 0 0 -90"/>
                <a:gd name="f20" fmla="*/ f3 1 7234"/>
                <a:gd name="f21" fmla="*/ f4 1 1607"/>
                <a:gd name="f22" fmla="val f5"/>
                <a:gd name="f23" fmla="val f6"/>
                <a:gd name="f24" fmla="val f7"/>
                <a:gd name="f25" fmla="*/ f19 f0 1"/>
                <a:gd name="f26" fmla="+- f24 0 f22"/>
                <a:gd name="f27" fmla="+- f23 0 f22"/>
                <a:gd name="f28" fmla="*/ f25 1 f2"/>
                <a:gd name="f29" fmla="*/ f27 1 7234"/>
                <a:gd name="f30" fmla="*/ f26 1 1607"/>
                <a:gd name="f31" fmla="*/ 2814 f27 1"/>
                <a:gd name="f32" fmla="*/ 0 f26 1"/>
                <a:gd name="f33" fmla="*/ 0 f27 1"/>
                <a:gd name="f34" fmla="*/ 1607 f26 1"/>
                <a:gd name="f35" fmla="*/ 1206 f27 1"/>
                <a:gd name="f36" fmla="*/ 1876 f27 1"/>
                <a:gd name="f37" fmla="*/ 4421 f27 1"/>
                <a:gd name="f38" fmla="*/ 7234 f27 1"/>
                <a:gd name="f39" fmla="+- f28 0 f1"/>
                <a:gd name="f40" fmla="*/ f31 1 7234"/>
                <a:gd name="f41" fmla="*/ f32 1 1607"/>
                <a:gd name="f42" fmla="*/ f33 1 7234"/>
                <a:gd name="f43" fmla="*/ f34 1 1607"/>
                <a:gd name="f44" fmla="*/ f35 1 7234"/>
                <a:gd name="f45" fmla="*/ f36 1 7234"/>
                <a:gd name="f46" fmla="*/ f37 1 7234"/>
                <a:gd name="f47" fmla="*/ f38 1 7234"/>
                <a:gd name="f48" fmla="*/ f22 1 f29"/>
                <a:gd name="f49" fmla="*/ f23 1 f29"/>
                <a:gd name="f50" fmla="*/ f22 1 f30"/>
                <a:gd name="f51" fmla="*/ f24 1 f30"/>
                <a:gd name="f52" fmla="*/ f40 1 f29"/>
                <a:gd name="f53" fmla="*/ f41 1 f30"/>
                <a:gd name="f54" fmla="*/ f42 1 f29"/>
                <a:gd name="f55" fmla="*/ f43 1 f30"/>
                <a:gd name="f56" fmla="*/ f44 1 f29"/>
                <a:gd name="f57" fmla="*/ f45 1 f29"/>
                <a:gd name="f58" fmla="*/ f46 1 f29"/>
                <a:gd name="f59" fmla="*/ f47 1 f29"/>
                <a:gd name="f60" fmla="*/ f48 f20 1"/>
                <a:gd name="f61" fmla="*/ f49 f20 1"/>
                <a:gd name="f62" fmla="*/ f51 f21 1"/>
                <a:gd name="f63" fmla="*/ f50 f21 1"/>
                <a:gd name="f64" fmla="*/ f52 f20 1"/>
                <a:gd name="f65" fmla="*/ f53 f21 1"/>
                <a:gd name="f66" fmla="*/ f54 f20 1"/>
                <a:gd name="f67" fmla="*/ f55 f21 1"/>
                <a:gd name="f68" fmla="*/ f56 f20 1"/>
                <a:gd name="f69" fmla="*/ f57 f20 1"/>
                <a:gd name="f70" fmla="*/ f58 f20 1"/>
                <a:gd name="f71" fmla="*/ f59 f20 1"/>
              </a:gdLst>
              <a:ahLst/>
              <a:cxnLst>
                <a:cxn ang="3cd4">
                  <a:pos x="hc" y="t"/>
                </a:cxn>
                <a:cxn ang="0">
                  <a:pos x="r" y="vc"/>
                </a:cxn>
                <a:cxn ang="cd4">
                  <a:pos x="hc" y="b"/>
                </a:cxn>
                <a:cxn ang="cd2">
                  <a:pos x="l" y="vc"/>
                </a:cxn>
                <a:cxn ang="f39">
                  <a:pos x="f64" y="f65"/>
                </a:cxn>
                <a:cxn ang="f39">
                  <a:pos x="f66" y="f67"/>
                </a:cxn>
                <a:cxn ang="f39">
                  <a:pos x="f68" y="f67"/>
                </a:cxn>
                <a:cxn ang="f39">
                  <a:pos x="f69" y="f67"/>
                </a:cxn>
                <a:cxn ang="f39">
                  <a:pos x="f70" y="f67"/>
                </a:cxn>
                <a:cxn ang="f39">
                  <a:pos x="f71" y="f67"/>
                </a:cxn>
                <a:cxn ang="f39">
                  <a:pos x="f71" y="f67"/>
                </a:cxn>
                <a:cxn ang="f39">
                  <a:pos x="f64" y="f65"/>
                </a:cxn>
              </a:cxnLst>
              <a:rect l="f60" t="f63" r="f61" b="f62"/>
              <a:pathLst>
                <a:path w="7234" h="1607">
                  <a:moveTo>
                    <a:pt x="f8" y="f5"/>
                  </a:moveTo>
                  <a:cubicBezTo>
                    <a:pt x="f9" y="f10"/>
                    <a:pt x="f11" y="f12"/>
                    <a:pt x="f5" y="f7"/>
                  </a:cubicBezTo>
                  <a:lnTo>
                    <a:pt x="f13" y="f7"/>
                  </a:lnTo>
                  <a:lnTo>
                    <a:pt x="f14" y="f7"/>
                  </a:lnTo>
                  <a:lnTo>
                    <a:pt x="f15" y="f7"/>
                  </a:lnTo>
                  <a:lnTo>
                    <a:pt x="f6" y="f7"/>
                  </a:lnTo>
                  <a:lnTo>
                    <a:pt x="f6" y="f7"/>
                  </a:lnTo>
                  <a:cubicBezTo>
                    <a:pt x="f16" y="f7"/>
                    <a:pt x="f17" y="f1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1189">
              <a:extLst>
                <a:ext uri="{FF2B5EF4-FFF2-40B4-BE49-F238E27FC236}">
                  <a16:creationId xmlns:a16="http://schemas.microsoft.com/office/drawing/2014/main" id="{A16FDFC7-EDAB-F3B1-3D1F-CCE957EABC41}"/>
                </a:ext>
              </a:extLst>
            </p:cNvPr>
            <p:cNvSpPr/>
            <p:nvPr/>
          </p:nvSpPr>
          <p:spPr>
            <a:xfrm>
              <a:off x="6590117" y="6504758"/>
              <a:ext cx="12417" cy="14026"/>
            </a:xfrm>
            <a:custGeom>
              <a:avLst/>
              <a:gdLst>
                <a:gd name="f0" fmla="val 10800000"/>
                <a:gd name="f1" fmla="val 5400000"/>
                <a:gd name="f2" fmla="val 180"/>
                <a:gd name="f3" fmla="val w"/>
                <a:gd name="f4" fmla="val h"/>
                <a:gd name="f5" fmla="val 0"/>
                <a:gd name="f6" fmla="val 13096"/>
                <a:gd name="f7" fmla="val 14031"/>
                <a:gd name="f8" fmla="val 8140"/>
                <a:gd name="f9" fmla="val 6296"/>
                <a:gd name="f10" fmla="val 8180"/>
                <a:gd name="f11" fmla="val 4327"/>
                <a:gd name="f12" fmla="val 8997"/>
                <a:gd name="f13" fmla="val 2451"/>
                <a:gd name="f14" fmla="val 10417"/>
                <a:gd name="f15" fmla="val 1072"/>
                <a:gd name="f16" fmla="val 9519"/>
                <a:gd name="f17" fmla="val 522"/>
                <a:gd name="f18" fmla="val 8514"/>
                <a:gd name="f19" fmla="val 147"/>
                <a:gd name="f20" fmla="val 7469"/>
                <a:gd name="f21" fmla="val 5728"/>
                <a:gd name="f22" fmla="val 4656"/>
                <a:gd name="f23" fmla="val 3183"/>
                <a:gd name="f24" fmla="val 1976"/>
                <a:gd name="f25" fmla="val 804"/>
                <a:gd name="f26" fmla="val 904"/>
                <a:gd name="f27" fmla="val 1741"/>
                <a:gd name="f28" fmla="val 101"/>
                <a:gd name="f29" fmla="val 2813"/>
                <a:gd name="f30" fmla="val 141"/>
                <a:gd name="f31" fmla="val 3215"/>
                <a:gd name="f32" fmla="val 3617"/>
                <a:gd name="f33" fmla="val 4019"/>
                <a:gd name="f34" fmla="val 4956"/>
                <a:gd name="f35" fmla="val 5492"/>
                <a:gd name="f36" fmla="val -34"/>
                <a:gd name="f37" fmla="val 6068"/>
                <a:gd name="f38" fmla="val 6658"/>
                <a:gd name="f39" fmla="val 7234"/>
                <a:gd name="f40" fmla="val 382"/>
                <a:gd name="f41" fmla="val 11025"/>
                <a:gd name="f42" fmla="val 3544"/>
                <a:gd name="f43" fmla="val 13945"/>
                <a:gd name="f44" fmla="val 7336"/>
                <a:gd name="f45" fmla="val 13931"/>
                <a:gd name="f46" fmla="val 8541"/>
                <a:gd name="f47" fmla="val 9118"/>
                <a:gd name="f48" fmla="val 14065"/>
                <a:gd name="f49" fmla="val 9707"/>
                <a:gd name="f50" fmla="val 10283"/>
                <a:gd name="f51" fmla="val 11301"/>
                <a:gd name="f52" fmla="val 13556"/>
                <a:gd name="f53" fmla="val 12253"/>
                <a:gd name="f54" fmla="val 13021"/>
                <a:gd name="f55" fmla="val 13097"/>
                <a:gd name="f56" fmla="val 12324"/>
                <a:gd name="f57" fmla="val 10404"/>
                <a:gd name="f58" fmla="val 11453"/>
                <a:gd name="f59" fmla="val 8474"/>
                <a:gd name="f60" fmla="val 9096"/>
                <a:gd name="f61" fmla="+- 0 0 -90"/>
                <a:gd name="f62" fmla="*/ f3 1 13096"/>
                <a:gd name="f63" fmla="*/ f4 1 14031"/>
                <a:gd name="f64" fmla="val f5"/>
                <a:gd name="f65" fmla="val f6"/>
                <a:gd name="f66" fmla="val f7"/>
                <a:gd name="f67" fmla="*/ f61 f0 1"/>
                <a:gd name="f68" fmla="+- f66 0 f64"/>
                <a:gd name="f69" fmla="+- f65 0 f64"/>
                <a:gd name="f70" fmla="*/ f67 1 f2"/>
                <a:gd name="f71" fmla="*/ f69 1 13096"/>
                <a:gd name="f72" fmla="*/ f68 1 14031"/>
                <a:gd name="f73" fmla="*/ 8140 f69 1"/>
                <a:gd name="f74" fmla="*/ 6296 f68 1"/>
                <a:gd name="f75" fmla="*/ 10417 f69 1"/>
                <a:gd name="f76" fmla="*/ 1072 f68 1"/>
                <a:gd name="f77" fmla="*/ 7469 f69 1"/>
                <a:gd name="f78" fmla="*/ 0 f68 1"/>
                <a:gd name="f79" fmla="*/ 5728 f69 1"/>
                <a:gd name="f80" fmla="*/ 4656 f69 1"/>
                <a:gd name="f81" fmla="*/ 3183 f69 1"/>
                <a:gd name="f82" fmla="*/ 1976 f69 1"/>
                <a:gd name="f83" fmla="*/ 804 f68 1"/>
                <a:gd name="f84" fmla="*/ 904 f69 1"/>
                <a:gd name="f85" fmla="*/ 1741 f68 1"/>
                <a:gd name="f86" fmla="*/ 101 f69 1"/>
                <a:gd name="f87" fmla="*/ 2813 f68 1"/>
                <a:gd name="f88" fmla="*/ 4019 f68 1"/>
                <a:gd name="f89" fmla="*/ 5492 f68 1"/>
                <a:gd name="f90" fmla="*/ 7234 f68 1"/>
                <a:gd name="f91" fmla="*/ 7336 f69 1"/>
                <a:gd name="f92" fmla="*/ 13931 f68 1"/>
                <a:gd name="f93" fmla="*/ 8541 f69 1"/>
                <a:gd name="f94" fmla="*/ 10283 f69 1"/>
                <a:gd name="f95" fmla="*/ 13097 f69 1"/>
                <a:gd name="f96" fmla="*/ 12324 f68 1"/>
                <a:gd name="f97" fmla="+- f70 0 f1"/>
                <a:gd name="f98" fmla="*/ f73 1 13096"/>
                <a:gd name="f99" fmla="*/ f74 1 14031"/>
                <a:gd name="f100" fmla="*/ f75 1 13096"/>
                <a:gd name="f101" fmla="*/ f76 1 14031"/>
                <a:gd name="f102" fmla="*/ f77 1 13096"/>
                <a:gd name="f103" fmla="*/ f78 1 14031"/>
                <a:gd name="f104" fmla="*/ f79 1 13096"/>
                <a:gd name="f105" fmla="*/ f80 1 13096"/>
                <a:gd name="f106" fmla="*/ f81 1 13096"/>
                <a:gd name="f107" fmla="*/ f82 1 13096"/>
                <a:gd name="f108" fmla="*/ f83 1 14031"/>
                <a:gd name="f109" fmla="*/ f84 1 13096"/>
                <a:gd name="f110" fmla="*/ f85 1 14031"/>
                <a:gd name="f111" fmla="*/ f86 1 13096"/>
                <a:gd name="f112" fmla="*/ f87 1 14031"/>
                <a:gd name="f113" fmla="*/ f88 1 14031"/>
                <a:gd name="f114" fmla="*/ f89 1 14031"/>
                <a:gd name="f115" fmla="*/ f90 1 14031"/>
                <a:gd name="f116" fmla="*/ f91 1 13096"/>
                <a:gd name="f117" fmla="*/ f92 1 14031"/>
                <a:gd name="f118" fmla="*/ f93 1 13096"/>
                <a:gd name="f119" fmla="*/ f94 1 13096"/>
                <a:gd name="f120" fmla="*/ f95 1 13096"/>
                <a:gd name="f121" fmla="*/ f96 1 14031"/>
                <a:gd name="f122" fmla="*/ f64 1 f71"/>
                <a:gd name="f123" fmla="*/ f65 1 f71"/>
                <a:gd name="f124" fmla="*/ f64 1 f72"/>
                <a:gd name="f125" fmla="*/ f66 1 f72"/>
                <a:gd name="f126" fmla="*/ f98 1 f71"/>
                <a:gd name="f127" fmla="*/ f99 1 f72"/>
                <a:gd name="f128" fmla="*/ f100 1 f71"/>
                <a:gd name="f129" fmla="*/ f101 1 f72"/>
                <a:gd name="f130" fmla="*/ f102 1 f71"/>
                <a:gd name="f131" fmla="*/ f103 1 f72"/>
                <a:gd name="f132" fmla="*/ f104 1 f71"/>
                <a:gd name="f133" fmla="*/ f105 1 f71"/>
                <a:gd name="f134" fmla="*/ f106 1 f71"/>
                <a:gd name="f135" fmla="*/ f107 1 f71"/>
                <a:gd name="f136" fmla="*/ f108 1 f72"/>
                <a:gd name="f137" fmla="*/ f109 1 f71"/>
                <a:gd name="f138" fmla="*/ f110 1 f72"/>
                <a:gd name="f139" fmla="*/ f111 1 f71"/>
                <a:gd name="f140" fmla="*/ f112 1 f72"/>
                <a:gd name="f141" fmla="*/ f113 1 f72"/>
                <a:gd name="f142" fmla="*/ f114 1 f72"/>
                <a:gd name="f143" fmla="*/ f115 1 f72"/>
                <a:gd name="f144" fmla="*/ f116 1 f71"/>
                <a:gd name="f145" fmla="*/ f117 1 f72"/>
                <a:gd name="f146" fmla="*/ f118 1 f71"/>
                <a:gd name="f147" fmla="*/ f119 1 f71"/>
                <a:gd name="f148" fmla="*/ f120 1 f71"/>
                <a:gd name="f149" fmla="*/ f121 1 f72"/>
                <a:gd name="f150" fmla="*/ f122 f62 1"/>
                <a:gd name="f151" fmla="*/ f123 f62 1"/>
                <a:gd name="f152" fmla="*/ f125 f63 1"/>
                <a:gd name="f153" fmla="*/ f124 f63 1"/>
                <a:gd name="f154" fmla="*/ f126 f62 1"/>
                <a:gd name="f155" fmla="*/ f127 f63 1"/>
                <a:gd name="f156" fmla="*/ f128 f62 1"/>
                <a:gd name="f157" fmla="*/ f129 f63 1"/>
                <a:gd name="f158" fmla="*/ f130 f62 1"/>
                <a:gd name="f159" fmla="*/ f131 f63 1"/>
                <a:gd name="f160" fmla="*/ f132 f62 1"/>
                <a:gd name="f161" fmla="*/ f133 f62 1"/>
                <a:gd name="f162" fmla="*/ f134 f62 1"/>
                <a:gd name="f163" fmla="*/ f135 f62 1"/>
                <a:gd name="f164" fmla="*/ f136 f63 1"/>
                <a:gd name="f165" fmla="*/ f137 f62 1"/>
                <a:gd name="f166" fmla="*/ f138 f63 1"/>
                <a:gd name="f167" fmla="*/ f139 f62 1"/>
                <a:gd name="f168" fmla="*/ f140 f63 1"/>
                <a:gd name="f169" fmla="*/ f141 f63 1"/>
                <a:gd name="f170" fmla="*/ f142 f63 1"/>
                <a:gd name="f171" fmla="*/ f143 f63 1"/>
                <a:gd name="f172" fmla="*/ f144 f62 1"/>
                <a:gd name="f173" fmla="*/ f145 f63 1"/>
                <a:gd name="f174" fmla="*/ f146 f62 1"/>
                <a:gd name="f175" fmla="*/ f147 f62 1"/>
                <a:gd name="f176" fmla="*/ f148 f62 1"/>
                <a:gd name="f177" fmla="*/ f149 f63 1"/>
              </a:gdLst>
              <a:ahLst/>
              <a:cxnLst>
                <a:cxn ang="3cd4">
                  <a:pos x="hc" y="t"/>
                </a:cxn>
                <a:cxn ang="0">
                  <a:pos x="r" y="vc"/>
                </a:cxn>
                <a:cxn ang="cd4">
                  <a:pos x="hc" y="b"/>
                </a:cxn>
                <a:cxn ang="cd2">
                  <a:pos x="l" y="vc"/>
                </a:cxn>
                <a:cxn ang="f97">
                  <a:pos x="f154" y="f155"/>
                </a:cxn>
                <a:cxn ang="f97">
                  <a:pos x="f156" y="f157"/>
                </a:cxn>
                <a:cxn ang="f97">
                  <a:pos x="f158" y="f159"/>
                </a:cxn>
                <a:cxn ang="f97">
                  <a:pos x="f158" y="f159"/>
                </a:cxn>
                <a:cxn ang="f97">
                  <a:pos x="f160" y="f159"/>
                </a:cxn>
                <a:cxn ang="f97">
                  <a:pos x="f160" y="f159"/>
                </a:cxn>
                <a:cxn ang="f97">
                  <a:pos x="f161" y="f159"/>
                </a:cxn>
                <a:cxn ang="f97">
                  <a:pos x="f162" y="f159"/>
                </a:cxn>
                <a:cxn ang="f97">
                  <a:pos x="f163" y="f164"/>
                </a:cxn>
                <a:cxn ang="f97">
                  <a:pos x="f165" y="f166"/>
                </a:cxn>
                <a:cxn ang="f97">
                  <a:pos x="f167" y="f168"/>
                </a:cxn>
                <a:cxn ang="f97">
                  <a:pos x="f167" y="f169"/>
                </a:cxn>
                <a:cxn ang="f97">
                  <a:pos x="f167" y="f170"/>
                </a:cxn>
                <a:cxn ang="f97">
                  <a:pos x="f167" y="f171"/>
                </a:cxn>
                <a:cxn ang="f97">
                  <a:pos x="f172" y="f173"/>
                </a:cxn>
                <a:cxn ang="f97">
                  <a:pos x="f174" y="f173"/>
                </a:cxn>
                <a:cxn ang="f97">
                  <a:pos x="f175" y="f173"/>
                </a:cxn>
                <a:cxn ang="f97">
                  <a:pos x="f176" y="f177"/>
                </a:cxn>
                <a:cxn ang="f97">
                  <a:pos x="f154" y="f155"/>
                </a:cxn>
              </a:cxnLst>
              <a:rect l="f150" t="f153" r="f151" b="f152"/>
              <a:pathLst>
                <a:path w="13096" h="14031">
                  <a:moveTo>
                    <a:pt x="f8" y="f9"/>
                  </a:moveTo>
                  <a:cubicBezTo>
                    <a:pt x="f10" y="f11"/>
                    <a:pt x="f12" y="f13"/>
                    <a:pt x="f14" y="f15"/>
                  </a:cubicBezTo>
                  <a:cubicBezTo>
                    <a:pt x="f16" y="f17"/>
                    <a:pt x="f18" y="f19"/>
                    <a:pt x="f20" y="f5"/>
                  </a:cubicBezTo>
                  <a:lnTo>
                    <a:pt x="f20" y="f5"/>
                  </a:lnTo>
                  <a:lnTo>
                    <a:pt x="f21" y="f5"/>
                  </a:lnTo>
                  <a:lnTo>
                    <a:pt x="f21" y="f5"/>
                  </a:lnTo>
                  <a:lnTo>
                    <a:pt x="f22" y="f5"/>
                  </a:lnTo>
                  <a:lnTo>
                    <a:pt x="f23" y="f5"/>
                  </a:lnTo>
                  <a:lnTo>
                    <a:pt x="f24" y="f25"/>
                  </a:lnTo>
                  <a:lnTo>
                    <a:pt x="f26" y="f27"/>
                  </a:lnTo>
                  <a:lnTo>
                    <a:pt x="f28" y="f29"/>
                  </a:lnTo>
                  <a:cubicBezTo>
                    <a:pt x="f30" y="f31"/>
                    <a:pt x="f30" y="f32"/>
                    <a:pt x="f28" y="f33"/>
                  </a:cubicBezTo>
                  <a:cubicBezTo>
                    <a:pt x="f28" y="f33"/>
                    <a:pt x="f28" y="f34"/>
                    <a:pt x="f28" y="f35"/>
                  </a:cubicBezTo>
                  <a:cubicBezTo>
                    <a:pt x="f36" y="f37"/>
                    <a:pt x="f36" y="f38"/>
                    <a:pt x="f28" y="f39"/>
                  </a:cubicBezTo>
                  <a:cubicBezTo>
                    <a:pt x="f40" y="f41"/>
                    <a:pt x="f42" y="f43"/>
                    <a:pt x="f44" y="f45"/>
                  </a:cubicBezTo>
                  <a:lnTo>
                    <a:pt x="f46" y="f45"/>
                  </a:lnTo>
                  <a:cubicBezTo>
                    <a:pt x="f47" y="f48"/>
                    <a:pt x="f49" y="f48"/>
                    <a:pt x="f50" y="f45"/>
                  </a:cubicBezTo>
                  <a:cubicBezTo>
                    <a:pt x="f51" y="f52"/>
                    <a:pt x="f53" y="f54"/>
                    <a:pt x="f55" y="f56"/>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1190">
              <a:extLst>
                <a:ext uri="{FF2B5EF4-FFF2-40B4-BE49-F238E27FC236}">
                  <a16:creationId xmlns:a16="http://schemas.microsoft.com/office/drawing/2014/main" id="{7AA641C5-E96D-A1B3-53A6-3094295BB9F0}"/>
                </a:ext>
              </a:extLst>
            </p:cNvPr>
            <p:cNvSpPr/>
            <p:nvPr/>
          </p:nvSpPr>
          <p:spPr>
            <a:xfrm>
              <a:off x="7651671" y="6513060"/>
              <a:ext cx="12701" cy="1545"/>
            </a:xfrm>
            <a:custGeom>
              <a:avLst/>
              <a:gdLst>
                <a:gd name="f0" fmla="val 10800000"/>
                <a:gd name="f1" fmla="val 5400000"/>
                <a:gd name="f2" fmla="val 180"/>
                <a:gd name="f3" fmla="val w"/>
                <a:gd name="f4" fmla="val h"/>
                <a:gd name="f5" fmla="val 0"/>
                <a:gd name="f6" fmla="val 13397"/>
                <a:gd name="f7" fmla="val 1547"/>
                <a:gd name="f8" fmla="val 134"/>
                <a:gd name="f9" fmla="val 1072"/>
                <a:gd name="f10" fmla="val 1474"/>
                <a:gd name="f11" fmla="val 1875"/>
                <a:gd name="f12" fmla="val 536"/>
                <a:gd name="f13" fmla="+- 0 0 -90"/>
                <a:gd name="f14" fmla="*/ f3 1 13397"/>
                <a:gd name="f15" fmla="*/ f4 1 1547"/>
                <a:gd name="f16" fmla="val f5"/>
                <a:gd name="f17" fmla="val f6"/>
                <a:gd name="f18" fmla="val f7"/>
                <a:gd name="f19" fmla="*/ f13 f0 1"/>
                <a:gd name="f20" fmla="+- f18 0 f16"/>
                <a:gd name="f21" fmla="+- f17 0 f16"/>
                <a:gd name="f22" fmla="*/ f19 1 f2"/>
                <a:gd name="f23" fmla="*/ f21 1 13397"/>
                <a:gd name="f24" fmla="*/ f20 1 1547"/>
                <a:gd name="f25" fmla="*/ 0 f21 1"/>
                <a:gd name="f26" fmla="*/ 134 f20 1"/>
                <a:gd name="f27" fmla="*/ 1474 f20 1"/>
                <a:gd name="f28" fmla="*/ 0 f20 1"/>
                <a:gd name="f29" fmla="+- f22 0 f1"/>
                <a:gd name="f30" fmla="*/ f25 1 13397"/>
                <a:gd name="f31" fmla="*/ f26 1 1547"/>
                <a:gd name="f32" fmla="*/ f27 1 1547"/>
                <a:gd name="f33" fmla="*/ f28 1 1547"/>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13397" h="1547">
                  <a:moveTo>
                    <a:pt x="f5" y="f8"/>
                  </a:moveTo>
                  <a:cubicBezTo>
                    <a:pt x="f5" y="f8"/>
                    <a:pt x="f5" y="f9"/>
                    <a:pt x="f5" y="f10"/>
                  </a:cubicBezTo>
                  <a:cubicBezTo>
                    <a:pt x="f5" y="f11"/>
                    <a:pt x="f5"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1191">
              <a:extLst>
                <a:ext uri="{FF2B5EF4-FFF2-40B4-BE49-F238E27FC236}">
                  <a16:creationId xmlns:a16="http://schemas.microsoft.com/office/drawing/2014/main" id="{1DC0BBCD-5803-04EC-EBA9-A4881B289847}"/>
                </a:ext>
              </a:extLst>
            </p:cNvPr>
            <p:cNvSpPr/>
            <p:nvPr/>
          </p:nvSpPr>
          <p:spPr>
            <a:xfrm>
              <a:off x="7656499" y="6519223"/>
              <a:ext cx="3941" cy="13395"/>
            </a:xfrm>
            <a:custGeom>
              <a:avLst/>
              <a:gdLst>
                <a:gd name="f0" fmla="val 10800000"/>
                <a:gd name="f1" fmla="val 5400000"/>
                <a:gd name="f2" fmla="val 180"/>
                <a:gd name="f3" fmla="val w"/>
                <a:gd name="f4" fmla="val h"/>
                <a:gd name="f5" fmla="val 0"/>
                <a:gd name="f6" fmla="val 4153"/>
                <a:gd name="f7" fmla="val 13395"/>
                <a:gd name="f8" fmla="val 1608"/>
                <a:gd name="f9" fmla="val 1205"/>
                <a:gd name="f10" fmla="val 2411"/>
                <a:gd name="f11" fmla="val 3215"/>
                <a:gd name="f12" fmla="+- 0 0 -90"/>
                <a:gd name="f13" fmla="*/ f3 1 4153"/>
                <a:gd name="f14" fmla="*/ f4 1 13395"/>
                <a:gd name="f15" fmla="val f5"/>
                <a:gd name="f16" fmla="val f6"/>
                <a:gd name="f17" fmla="val f7"/>
                <a:gd name="f18" fmla="*/ f12 f0 1"/>
                <a:gd name="f19" fmla="+- f17 0 f15"/>
                <a:gd name="f20" fmla="+- f16 0 f15"/>
                <a:gd name="f21" fmla="*/ f18 1 f2"/>
                <a:gd name="f22" fmla="*/ f20 1 4153"/>
                <a:gd name="f23" fmla="*/ f19 1 13395"/>
                <a:gd name="f24" fmla="*/ 1608 f20 1"/>
                <a:gd name="f25" fmla="*/ 0 f19 1"/>
                <a:gd name="f26" fmla="*/ 0 f20 1"/>
                <a:gd name="f27" fmla="*/ 1205 f20 1"/>
                <a:gd name="f28" fmla="*/ 2411 f20 1"/>
                <a:gd name="f29" fmla="*/ 4153 f20 1"/>
                <a:gd name="f30" fmla="*/ 3215 f20 1"/>
                <a:gd name="f31" fmla="+- f21 0 f1"/>
                <a:gd name="f32" fmla="*/ f24 1 4153"/>
                <a:gd name="f33" fmla="*/ f25 1 13395"/>
                <a:gd name="f34" fmla="*/ f26 1 4153"/>
                <a:gd name="f35" fmla="*/ f27 1 4153"/>
                <a:gd name="f36" fmla="*/ f28 1 4153"/>
                <a:gd name="f37" fmla="*/ f29 1 4153"/>
                <a:gd name="f38" fmla="*/ f30 1 4153"/>
                <a:gd name="f39" fmla="*/ f15 1 f22"/>
                <a:gd name="f40" fmla="*/ f16 1 f22"/>
                <a:gd name="f41" fmla="*/ f15 1 f23"/>
                <a:gd name="f42" fmla="*/ f17 1 f23"/>
                <a:gd name="f43" fmla="*/ f32 1 f22"/>
                <a:gd name="f44" fmla="*/ f33 1 f23"/>
                <a:gd name="f45" fmla="*/ f34 1 f22"/>
                <a:gd name="f46" fmla="*/ f35 1 f22"/>
                <a:gd name="f47" fmla="*/ f36 1 f22"/>
                <a:gd name="f48" fmla="*/ f37 1 f22"/>
                <a:gd name="f49" fmla="*/ f38 1 f22"/>
                <a:gd name="f50" fmla="*/ f39 f13 1"/>
                <a:gd name="f51" fmla="*/ f40 f13 1"/>
                <a:gd name="f52" fmla="*/ f42 f14 1"/>
                <a:gd name="f53" fmla="*/ f41 f14 1"/>
                <a:gd name="f54" fmla="*/ f43 f13 1"/>
                <a:gd name="f55" fmla="*/ f44 f14 1"/>
                <a:gd name="f56" fmla="*/ f45 f13 1"/>
                <a:gd name="f57" fmla="*/ f46 f13 1"/>
                <a:gd name="f58" fmla="*/ f47 f13 1"/>
                <a:gd name="f59" fmla="*/ f48 f13 1"/>
                <a:gd name="f60" fmla="*/ f49 f13 1"/>
              </a:gdLst>
              <a:ahLst/>
              <a:cxnLst>
                <a:cxn ang="3cd4">
                  <a:pos x="hc" y="t"/>
                </a:cxn>
                <a:cxn ang="0">
                  <a:pos x="r" y="vc"/>
                </a:cxn>
                <a:cxn ang="cd4">
                  <a:pos x="hc" y="b"/>
                </a:cxn>
                <a:cxn ang="cd2">
                  <a:pos x="l" y="vc"/>
                </a:cxn>
                <a:cxn ang="f31">
                  <a:pos x="f54" y="f55"/>
                </a:cxn>
                <a:cxn ang="f31">
                  <a:pos x="f56" y="f55"/>
                </a:cxn>
                <a:cxn ang="f31">
                  <a:pos x="f57" y="f55"/>
                </a:cxn>
                <a:cxn ang="f31">
                  <a:pos x="f58" y="f55"/>
                </a:cxn>
                <a:cxn ang="f31">
                  <a:pos x="f59" y="f55"/>
                </a:cxn>
                <a:cxn ang="f31">
                  <a:pos x="f60" y="f55"/>
                </a:cxn>
              </a:cxnLst>
              <a:rect l="f50" t="f53" r="f51" b="f52"/>
              <a:pathLst>
                <a:path w="4153" h="13395">
                  <a:moveTo>
                    <a:pt x="f8" y="f5"/>
                  </a:moveTo>
                  <a:lnTo>
                    <a:pt x="f5" y="f5"/>
                  </a:lnTo>
                  <a:lnTo>
                    <a:pt x="f9" y="f5"/>
                  </a:lnTo>
                  <a:lnTo>
                    <a:pt x="f10" y="f5"/>
                  </a:lnTo>
                  <a:lnTo>
                    <a:pt x="f6"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1192">
              <a:extLst>
                <a:ext uri="{FF2B5EF4-FFF2-40B4-BE49-F238E27FC236}">
                  <a16:creationId xmlns:a16="http://schemas.microsoft.com/office/drawing/2014/main" id="{7A8CE571-B6EC-F2A0-EDA0-C169524C68CC}"/>
                </a:ext>
              </a:extLst>
            </p:cNvPr>
            <p:cNvSpPr/>
            <p:nvPr/>
          </p:nvSpPr>
          <p:spPr>
            <a:xfrm>
              <a:off x="5870768" y="6583789"/>
              <a:ext cx="13972" cy="269921"/>
            </a:xfrm>
            <a:custGeom>
              <a:avLst/>
              <a:gdLst>
                <a:gd name="f0" fmla="val 10800000"/>
                <a:gd name="f1" fmla="val 5400000"/>
                <a:gd name="f2" fmla="val 180"/>
                <a:gd name="f3" fmla="val w"/>
                <a:gd name="f4" fmla="val h"/>
                <a:gd name="f5" fmla="val 0"/>
                <a:gd name="f6" fmla="val 14739"/>
                <a:gd name="f7" fmla="val 269922"/>
                <a:gd name="f8" fmla="val 7369"/>
                <a:gd name="f9" fmla="val 7368"/>
                <a:gd name="f10" fmla="val 269923"/>
                <a:gd name="f11" fmla="val 14738"/>
                <a:gd name="f12" fmla="val 14818"/>
                <a:gd name="f13" fmla="val 3992"/>
                <a:gd name="f14" fmla="val 11629"/>
                <a:gd name="f15" fmla="val 7287"/>
                <a:gd name="f16" fmla="val 7637"/>
                <a:gd name="f17" fmla="val 7543"/>
                <a:gd name="f18" fmla="val 7463"/>
                <a:gd name="f19" fmla="+- 0 0 -90"/>
                <a:gd name="f20" fmla="*/ f3 1 14739"/>
                <a:gd name="f21" fmla="*/ f4 1 269922"/>
                <a:gd name="f22" fmla="val f5"/>
                <a:gd name="f23" fmla="val f6"/>
                <a:gd name="f24" fmla="val f7"/>
                <a:gd name="f25" fmla="*/ f19 f0 1"/>
                <a:gd name="f26" fmla="+- f24 0 f22"/>
                <a:gd name="f27" fmla="+- f23 0 f22"/>
                <a:gd name="f28" fmla="*/ f25 1 f2"/>
                <a:gd name="f29" fmla="*/ f27 1 14739"/>
                <a:gd name="f30" fmla="*/ f26 1 269922"/>
                <a:gd name="f31" fmla="*/ 7369 f27 1"/>
                <a:gd name="f32" fmla="*/ 7368 f26 1"/>
                <a:gd name="f33" fmla="*/ 0 f27 1"/>
                <a:gd name="f34" fmla="*/ 269923 f26 1"/>
                <a:gd name="f35" fmla="*/ 14738 f27 1"/>
                <a:gd name="f36" fmla="*/ 0 f26 1"/>
                <a:gd name="f37" fmla="*/ 7637 f27 1"/>
                <a:gd name="f38" fmla="+- f28 0 f1"/>
                <a:gd name="f39" fmla="*/ f31 1 14739"/>
                <a:gd name="f40" fmla="*/ f32 1 269922"/>
                <a:gd name="f41" fmla="*/ f33 1 14739"/>
                <a:gd name="f42" fmla="*/ f34 1 269922"/>
                <a:gd name="f43" fmla="*/ f35 1 14739"/>
                <a:gd name="f44" fmla="*/ f36 1 269922"/>
                <a:gd name="f45" fmla="*/ f37 1 14739"/>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0 1"/>
              </a:gdLst>
              <a:ahLst/>
              <a:cxnLst>
                <a:cxn ang="3cd4">
                  <a:pos x="hc" y="t"/>
                </a:cxn>
                <a:cxn ang="0">
                  <a:pos x="r" y="vc"/>
                </a:cxn>
                <a:cxn ang="cd4">
                  <a:pos x="hc" y="b"/>
                </a:cxn>
                <a:cxn ang="cd2">
                  <a:pos x="l" y="vc"/>
                </a:cxn>
                <a:cxn ang="f38">
                  <a:pos x="f61" y="f62"/>
                </a:cxn>
                <a:cxn ang="f38">
                  <a:pos x="f63" y="f62"/>
                </a:cxn>
                <a:cxn ang="f38">
                  <a:pos x="f63" y="f64"/>
                </a:cxn>
                <a:cxn ang="f38">
                  <a:pos x="f65" y="f64"/>
                </a:cxn>
                <a:cxn ang="f38">
                  <a:pos x="f65" y="f66"/>
                </a:cxn>
                <a:cxn ang="f38">
                  <a:pos x="f67" y="f62"/>
                </a:cxn>
                <a:cxn ang="f38">
                  <a:pos x="f61" y="f62"/>
                </a:cxn>
              </a:cxnLst>
              <a:rect l="f57" t="f60" r="f58" b="f59"/>
              <a:pathLst>
                <a:path w="14739" h="269922">
                  <a:moveTo>
                    <a:pt x="f8" y="f9"/>
                  </a:moveTo>
                  <a:lnTo>
                    <a:pt x="f5" y="f9"/>
                  </a:lnTo>
                  <a:lnTo>
                    <a:pt x="f5" y="f10"/>
                  </a:lnTo>
                  <a:lnTo>
                    <a:pt x="f11" y="f10"/>
                  </a:lnTo>
                  <a:lnTo>
                    <a:pt x="f11" y="f5"/>
                  </a:lnTo>
                  <a:cubicBezTo>
                    <a:pt x="f12" y="f13"/>
                    <a:pt x="f14" y="f15"/>
                    <a:pt x="f16" y="f9"/>
                  </a:cubicBezTo>
                  <a:cubicBezTo>
                    <a:pt x="f17" y="f9"/>
                    <a:pt x="f1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1193">
              <a:extLst>
                <a:ext uri="{FF2B5EF4-FFF2-40B4-BE49-F238E27FC236}">
                  <a16:creationId xmlns:a16="http://schemas.microsoft.com/office/drawing/2014/main" id="{30117407-1314-78B9-E39A-237CF14573D9}"/>
                </a:ext>
              </a:extLst>
            </p:cNvPr>
            <p:cNvSpPr/>
            <p:nvPr/>
          </p:nvSpPr>
          <p:spPr>
            <a:xfrm>
              <a:off x="5533711" y="6576693"/>
              <a:ext cx="350416" cy="14767"/>
            </a:xfrm>
            <a:custGeom>
              <a:avLst/>
              <a:gdLst>
                <a:gd name="f0" fmla="val 10800000"/>
                <a:gd name="f1" fmla="val 5400000"/>
                <a:gd name="f2" fmla="val 180"/>
                <a:gd name="f3" fmla="val w"/>
                <a:gd name="f4" fmla="val h"/>
                <a:gd name="f5" fmla="val 0"/>
                <a:gd name="f6" fmla="val 369676"/>
                <a:gd name="f7" fmla="val 14767"/>
                <a:gd name="f8" fmla="val 361739"/>
                <a:gd name="f9" fmla="val 4073"/>
                <a:gd name="f10" fmla="val 7369"/>
                <a:gd name="f11" fmla="val 3295"/>
                <a:gd name="f12" fmla="val 7368"/>
                <a:gd name="f13" fmla="val 7449"/>
                <a:gd name="f14" fmla="val 11360"/>
                <a:gd name="f15" fmla="val 4260"/>
                <a:gd name="f16" fmla="val 14655"/>
                <a:gd name="f17" fmla="val 268"/>
                <a:gd name="f18" fmla="val 14735"/>
                <a:gd name="f19" fmla="val 174"/>
                <a:gd name="f20" fmla="val 94"/>
                <a:gd name="f21" fmla="val 365732"/>
                <a:gd name="f22" fmla="val 15110"/>
                <a:gd name="f23" fmla="val 369269"/>
                <a:gd name="f24" fmla="val 12163"/>
                <a:gd name="f25" fmla="val 369644"/>
                <a:gd name="f26" fmla="val 8171"/>
                <a:gd name="f27" fmla="val 370019"/>
                <a:gd name="f28" fmla="val 4179"/>
                <a:gd name="f29" fmla="val 367071"/>
                <a:gd name="f30" fmla="val 643"/>
                <a:gd name="f31" fmla="val 363079"/>
                <a:gd name="f32" fmla="+- 0 0 -90"/>
                <a:gd name="f33" fmla="*/ f3 1 369676"/>
                <a:gd name="f34" fmla="*/ f4 1 14767"/>
                <a:gd name="f35" fmla="val f5"/>
                <a:gd name="f36" fmla="val f6"/>
                <a:gd name="f37" fmla="val f7"/>
                <a:gd name="f38" fmla="*/ f32 f0 1"/>
                <a:gd name="f39" fmla="+- f37 0 f35"/>
                <a:gd name="f40" fmla="+- f36 0 f35"/>
                <a:gd name="f41" fmla="*/ f38 1 f2"/>
                <a:gd name="f42" fmla="*/ f40 1 369676"/>
                <a:gd name="f43" fmla="*/ f39 1 14767"/>
                <a:gd name="f44" fmla="*/ 361739 f40 1"/>
                <a:gd name="f45" fmla="*/ 0 f39 1"/>
                <a:gd name="f46" fmla="*/ 0 f40 1"/>
                <a:gd name="f47" fmla="*/ 7369 f40 1"/>
                <a:gd name="f48" fmla="*/ 7368 f39 1"/>
                <a:gd name="f49" fmla="*/ 268 f40 1"/>
                <a:gd name="f50" fmla="*/ 14735 f39 1"/>
                <a:gd name="f51" fmla="*/ 369644 f40 1"/>
                <a:gd name="f52" fmla="*/ 8171 f39 1"/>
                <a:gd name="f53" fmla="*/ 363079 f40 1"/>
                <a:gd name="f54" fmla="*/ 268 f39 1"/>
                <a:gd name="f55" fmla="+- f41 0 f1"/>
                <a:gd name="f56" fmla="*/ f44 1 369676"/>
                <a:gd name="f57" fmla="*/ f45 1 14767"/>
                <a:gd name="f58" fmla="*/ f46 1 369676"/>
                <a:gd name="f59" fmla="*/ f47 1 369676"/>
                <a:gd name="f60" fmla="*/ f48 1 14767"/>
                <a:gd name="f61" fmla="*/ f49 1 369676"/>
                <a:gd name="f62" fmla="*/ f50 1 14767"/>
                <a:gd name="f63" fmla="*/ f51 1 369676"/>
                <a:gd name="f64" fmla="*/ f52 1 14767"/>
                <a:gd name="f65" fmla="*/ f53 1 369676"/>
                <a:gd name="f66" fmla="*/ f54 1 14767"/>
                <a:gd name="f67" fmla="*/ f35 1 f42"/>
                <a:gd name="f68" fmla="*/ f36 1 f42"/>
                <a:gd name="f69" fmla="*/ f35 1 f43"/>
                <a:gd name="f70" fmla="*/ f37 1 f43"/>
                <a:gd name="f71" fmla="*/ f56 1 f42"/>
                <a:gd name="f72" fmla="*/ f57 1 f43"/>
                <a:gd name="f73" fmla="*/ f58 1 f42"/>
                <a:gd name="f74" fmla="*/ f59 1 f42"/>
                <a:gd name="f75" fmla="*/ f60 1 f43"/>
                <a:gd name="f76" fmla="*/ f61 1 f42"/>
                <a:gd name="f77" fmla="*/ f62 1 f43"/>
                <a:gd name="f78" fmla="*/ f63 1 f42"/>
                <a:gd name="f79" fmla="*/ f64 1 f43"/>
                <a:gd name="f80" fmla="*/ f65 1 f42"/>
                <a:gd name="f81" fmla="*/ f66 1 f43"/>
                <a:gd name="f82" fmla="*/ f67 f33 1"/>
                <a:gd name="f83" fmla="*/ f68 f33 1"/>
                <a:gd name="f84" fmla="*/ f70 f34 1"/>
                <a:gd name="f85" fmla="*/ f69 f34 1"/>
                <a:gd name="f86" fmla="*/ f71 f33 1"/>
                <a:gd name="f87" fmla="*/ f72 f34 1"/>
                <a:gd name="f88" fmla="*/ f73 f33 1"/>
                <a:gd name="f89" fmla="*/ f74 f33 1"/>
                <a:gd name="f90" fmla="*/ f75 f34 1"/>
                <a:gd name="f91" fmla="*/ f76 f33 1"/>
                <a:gd name="f92" fmla="*/ f77 f34 1"/>
                <a:gd name="f93" fmla="*/ f78 f33 1"/>
                <a:gd name="f94" fmla="*/ f79 f34 1"/>
                <a:gd name="f95" fmla="*/ f80 f33 1"/>
                <a:gd name="f96" fmla="*/ f81 f34 1"/>
              </a:gdLst>
              <a:ahLst/>
              <a:cxnLst>
                <a:cxn ang="3cd4">
                  <a:pos x="hc" y="t"/>
                </a:cxn>
                <a:cxn ang="0">
                  <a:pos x="r" y="vc"/>
                </a:cxn>
                <a:cxn ang="cd4">
                  <a:pos x="hc" y="b"/>
                </a:cxn>
                <a:cxn ang="cd2">
                  <a:pos x="l" y="vc"/>
                </a:cxn>
                <a:cxn ang="f55">
                  <a:pos x="f86" y="f87"/>
                </a:cxn>
                <a:cxn ang="f55">
                  <a:pos x="f88" y="f87"/>
                </a:cxn>
                <a:cxn ang="f55">
                  <a:pos x="f89" y="f90"/>
                </a:cxn>
                <a:cxn ang="f55">
                  <a:pos x="f91" y="f92"/>
                </a:cxn>
                <a:cxn ang="f55">
                  <a:pos x="f88" y="f92"/>
                </a:cxn>
                <a:cxn ang="f55">
                  <a:pos x="f86" y="f92"/>
                </a:cxn>
                <a:cxn ang="f55">
                  <a:pos x="f93" y="f94"/>
                </a:cxn>
                <a:cxn ang="f55">
                  <a:pos x="f95" y="f96"/>
                </a:cxn>
                <a:cxn ang="f55">
                  <a:pos x="f86" y="f96"/>
                </a:cxn>
              </a:cxnLst>
              <a:rect l="f82" t="f85" r="f83" b="f84"/>
              <a:pathLst>
                <a:path w="369676" h="14767">
                  <a:moveTo>
                    <a:pt x="f8" y="f5"/>
                  </a:moveTo>
                  <a:lnTo>
                    <a:pt x="f5" y="f5"/>
                  </a:lnTo>
                  <a:cubicBezTo>
                    <a:pt x="f9" y="f5"/>
                    <a:pt x="f10" y="f11"/>
                    <a:pt x="f10" y="f12"/>
                  </a:cubicBezTo>
                  <a:cubicBezTo>
                    <a:pt x="f13" y="f14"/>
                    <a:pt x="f15" y="f16"/>
                    <a:pt x="f17" y="f18"/>
                  </a:cubicBezTo>
                  <a:cubicBezTo>
                    <a:pt x="f19" y="f18"/>
                    <a:pt x="f20" y="f18"/>
                    <a:pt x="f5" y="f18"/>
                  </a:cubicBezTo>
                  <a:lnTo>
                    <a:pt x="f8" y="f18"/>
                  </a:lnTo>
                  <a:cubicBezTo>
                    <a:pt x="f21" y="f22"/>
                    <a:pt x="f23" y="f24"/>
                    <a:pt x="f25" y="f26"/>
                  </a:cubicBezTo>
                  <a:cubicBezTo>
                    <a:pt x="f27" y="f28"/>
                    <a:pt x="f29" y="f30"/>
                    <a:pt x="f31" y="f17"/>
                  </a:cubicBezTo>
                  <a:lnTo>
                    <a:pt x="f8"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1194">
              <a:extLst>
                <a:ext uri="{FF2B5EF4-FFF2-40B4-BE49-F238E27FC236}">
                  <a16:creationId xmlns:a16="http://schemas.microsoft.com/office/drawing/2014/main" id="{243E2059-0A94-DC88-0849-7DAB149FFD12}"/>
                </a:ext>
              </a:extLst>
            </p:cNvPr>
            <p:cNvSpPr/>
            <p:nvPr/>
          </p:nvSpPr>
          <p:spPr>
            <a:xfrm>
              <a:off x="5501332" y="6576419"/>
              <a:ext cx="40005" cy="14740"/>
            </a:xfrm>
            <a:custGeom>
              <a:avLst/>
              <a:gdLst>
                <a:gd name="f0" fmla="val 10800000"/>
                <a:gd name="f1" fmla="val 5400000"/>
                <a:gd name="f2" fmla="val 180"/>
                <a:gd name="f3" fmla="val w"/>
                <a:gd name="f4" fmla="val h"/>
                <a:gd name="f5" fmla="val 0"/>
                <a:gd name="f6" fmla="val 42202"/>
                <a:gd name="f7" fmla="val 14736"/>
                <a:gd name="f8" fmla="val 4153"/>
                <a:gd name="f9" fmla="val 14735"/>
                <a:gd name="f10" fmla="val 34834"/>
                <a:gd name="f11" fmla="val 38827"/>
                <a:gd name="f12" fmla="val 14816"/>
                <a:gd name="f13" fmla="val 42123"/>
                <a:gd name="f14" fmla="val 11628"/>
                <a:gd name="f15" fmla="val 42203"/>
                <a:gd name="f16" fmla="val 7636"/>
                <a:gd name="f17" fmla="val 7542"/>
                <a:gd name="f18" fmla="val 7461"/>
                <a:gd name="f19" fmla="val 7368"/>
                <a:gd name="f20" fmla="val 3295"/>
                <a:gd name="f21" fmla="val 38907"/>
                <a:gd name="f22" fmla="+- 0 0 -90"/>
                <a:gd name="f23" fmla="*/ f3 1 42202"/>
                <a:gd name="f24" fmla="*/ f4 1 14736"/>
                <a:gd name="f25" fmla="val f5"/>
                <a:gd name="f26" fmla="val f6"/>
                <a:gd name="f27" fmla="val f7"/>
                <a:gd name="f28" fmla="*/ f22 f0 1"/>
                <a:gd name="f29" fmla="+- f27 0 f25"/>
                <a:gd name="f30" fmla="+- f26 0 f25"/>
                <a:gd name="f31" fmla="*/ f28 1 f2"/>
                <a:gd name="f32" fmla="*/ f30 1 42202"/>
                <a:gd name="f33" fmla="*/ f29 1 14736"/>
                <a:gd name="f34" fmla="*/ 0 f30 1"/>
                <a:gd name="f35" fmla="*/ 4153 f29 1"/>
                <a:gd name="f36" fmla="*/ 14735 f29 1"/>
                <a:gd name="f37" fmla="*/ 34834 f30 1"/>
                <a:gd name="f38" fmla="*/ 42203 f30 1"/>
                <a:gd name="f39" fmla="*/ 7636 f29 1"/>
                <a:gd name="f40" fmla="*/ 7368 f29 1"/>
                <a:gd name="f41" fmla="*/ 0 f29 1"/>
                <a:gd name="f42" fmla="+- f31 0 f1"/>
                <a:gd name="f43" fmla="*/ f34 1 42202"/>
                <a:gd name="f44" fmla="*/ f35 1 14736"/>
                <a:gd name="f45" fmla="*/ f36 1 14736"/>
                <a:gd name="f46" fmla="*/ f37 1 42202"/>
                <a:gd name="f47" fmla="*/ f38 1 42202"/>
                <a:gd name="f48" fmla="*/ f39 1 14736"/>
                <a:gd name="f49" fmla="*/ f40 1 14736"/>
                <a:gd name="f50" fmla="*/ f41 1 14736"/>
                <a:gd name="f51" fmla="*/ f25 1 f32"/>
                <a:gd name="f52" fmla="*/ f26 1 f32"/>
                <a:gd name="f53" fmla="*/ f25 1 f33"/>
                <a:gd name="f54" fmla="*/ f27 1 f33"/>
                <a:gd name="f55" fmla="*/ f43 1 f32"/>
                <a:gd name="f56" fmla="*/ f44 1 f33"/>
                <a:gd name="f57" fmla="*/ f45 1 f33"/>
                <a:gd name="f58" fmla="*/ f46 1 f32"/>
                <a:gd name="f59" fmla="*/ f47 1 f32"/>
                <a:gd name="f60" fmla="*/ f48 1 f33"/>
                <a:gd name="f61" fmla="*/ f49 1 f33"/>
                <a:gd name="f62" fmla="*/ f50 1 f33"/>
                <a:gd name="f63" fmla="*/ f51 f23 1"/>
                <a:gd name="f64" fmla="*/ f52 f23 1"/>
                <a:gd name="f65" fmla="*/ f54 f24 1"/>
                <a:gd name="f66" fmla="*/ f53 f24 1"/>
                <a:gd name="f67" fmla="*/ f55 f23 1"/>
                <a:gd name="f68" fmla="*/ f56 f24 1"/>
                <a:gd name="f69" fmla="*/ f57 f24 1"/>
                <a:gd name="f70" fmla="*/ f58 f23 1"/>
                <a:gd name="f71" fmla="*/ f59 f23 1"/>
                <a:gd name="f72" fmla="*/ f60 f24 1"/>
                <a:gd name="f73" fmla="*/ f61 f24 1"/>
                <a:gd name="f74" fmla="*/ f62 f24 1"/>
              </a:gdLst>
              <a:ahLst/>
              <a:cxnLst>
                <a:cxn ang="3cd4">
                  <a:pos x="hc" y="t"/>
                </a:cxn>
                <a:cxn ang="0">
                  <a:pos x="r" y="vc"/>
                </a:cxn>
                <a:cxn ang="cd4">
                  <a:pos x="hc" y="b"/>
                </a:cxn>
                <a:cxn ang="cd2">
                  <a:pos x="l" y="vc"/>
                </a:cxn>
                <a:cxn ang="f42">
                  <a:pos x="f67" y="f68"/>
                </a:cxn>
                <a:cxn ang="f42">
                  <a:pos x="f67" y="f69"/>
                </a:cxn>
                <a:cxn ang="f42">
                  <a:pos x="f70" y="f69"/>
                </a:cxn>
                <a:cxn ang="f42">
                  <a:pos x="f71" y="f72"/>
                </a:cxn>
                <a:cxn ang="f42">
                  <a:pos x="f71" y="f73"/>
                </a:cxn>
                <a:cxn ang="f42">
                  <a:pos x="f70" y="f74"/>
                </a:cxn>
                <a:cxn ang="f42">
                  <a:pos x="f67" y="f74"/>
                </a:cxn>
                <a:cxn ang="f42">
                  <a:pos x="f67" y="f68"/>
                </a:cxn>
              </a:cxnLst>
              <a:rect l="f63" t="f66" r="f64" b="f65"/>
              <a:pathLst>
                <a:path w="42202" h="14736">
                  <a:moveTo>
                    <a:pt x="f5" y="f8"/>
                  </a:moveTo>
                  <a:lnTo>
                    <a:pt x="f5" y="f9"/>
                  </a:lnTo>
                  <a:lnTo>
                    <a:pt x="f10" y="f9"/>
                  </a:lnTo>
                  <a:cubicBezTo>
                    <a:pt x="f11" y="f12"/>
                    <a:pt x="f13" y="f14"/>
                    <a:pt x="f15" y="f16"/>
                  </a:cubicBezTo>
                  <a:cubicBezTo>
                    <a:pt x="f15" y="f17"/>
                    <a:pt x="f15" y="f18"/>
                    <a:pt x="f15" y="f19"/>
                  </a:cubicBezTo>
                  <a:cubicBezTo>
                    <a:pt x="f15" y="f20"/>
                    <a:pt x="f21" y="f5"/>
                    <a:pt x="f10"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1195">
              <a:extLst>
                <a:ext uri="{FF2B5EF4-FFF2-40B4-BE49-F238E27FC236}">
                  <a16:creationId xmlns:a16="http://schemas.microsoft.com/office/drawing/2014/main" id="{E77E7C9F-6E0D-516D-27AE-41D52A38BBFB}"/>
                </a:ext>
              </a:extLst>
            </p:cNvPr>
            <p:cNvSpPr/>
            <p:nvPr/>
          </p:nvSpPr>
          <p:spPr>
            <a:xfrm>
              <a:off x="8191414" y="5623386"/>
              <a:ext cx="108255" cy="14740"/>
            </a:xfrm>
            <a:custGeom>
              <a:avLst/>
              <a:gdLst>
                <a:gd name="f0" fmla="val 10800000"/>
                <a:gd name="f1" fmla="val 5400000"/>
                <a:gd name="f2" fmla="val 180"/>
                <a:gd name="f3" fmla="val w"/>
                <a:gd name="f4" fmla="val h"/>
                <a:gd name="f5" fmla="val 0"/>
                <a:gd name="f6" fmla="val 114203"/>
                <a:gd name="f7" fmla="val 14736"/>
                <a:gd name="f8" fmla="val 7905"/>
                <a:gd name="f9" fmla="val 7435"/>
                <a:gd name="f10" fmla="val 11430"/>
                <a:gd name="f11" fmla="val 4663"/>
                <a:gd name="f12" fmla="val 14669"/>
                <a:gd name="f13" fmla="val 670"/>
                <a:gd name="f14" fmla="val 14670"/>
                <a:gd name="f15" fmla="val 630"/>
                <a:gd name="f16" fmla="val 577"/>
                <a:gd name="f17" fmla="val 536"/>
                <a:gd name="f18" fmla="val 105843"/>
                <a:gd name="f19" fmla="val 109875"/>
                <a:gd name="f20" fmla="val 15217"/>
                <a:gd name="f21" fmla="val 113587"/>
                <a:gd name="f22" fmla="val 12391"/>
                <a:gd name="f23" fmla="val 114135"/>
                <a:gd name="f24" fmla="val 8359"/>
                <a:gd name="f25" fmla="val 114685"/>
                <a:gd name="f26" fmla="val 4327"/>
                <a:gd name="f27" fmla="val 111858"/>
                <a:gd name="f28" fmla="val 615"/>
                <a:gd name="f29" fmla="val 107825"/>
                <a:gd name="f30" fmla="val 67"/>
                <a:gd name="f31" fmla="val 107169"/>
                <a:gd name="f32" fmla="val -22"/>
                <a:gd name="f33" fmla="val 106498"/>
                <a:gd name="f34" fmla="val 3979"/>
                <a:gd name="f35" fmla="val -304"/>
                <a:gd name="f36" fmla="val 7503"/>
                <a:gd name="f37" fmla="val 2621"/>
                <a:gd name="f38" fmla="val 7878"/>
                <a:gd name="f39" fmla="val 6598"/>
                <a:gd name="f40" fmla="val 6876"/>
                <a:gd name="f41" fmla="val 7918"/>
                <a:gd name="f42" fmla="val 7155"/>
                <a:gd name="f43" fmla="+- 0 0 -90"/>
                <a:gd name="f44" fmla="*/ f3 1 114203"/>
                <a:gd name="f45" fmla="*/ f4 1 14736"/>
                <a:gd name="f46" fmla="val f5"/>
                <a:gd name="f47" fmla="val f6"/>
                <a:gd name="f48" fmla="val f7"/>
                <a:gd name="f49" fmla="*/ f43 f0 1"/>
                <a:gd name="f50" fmla="+- f48 0 f46"/>
                <a:gd name="f51" fmla="+- f47 0 f46"/>
                <a:gd name="f52" fmla="*/ f49 1 f2"/>
                <a:gd name="f53" fmla="*/ f51 1 114203"/>
                <a:gd name="f54" fmla="*/ f50 1 14736"/>
                <a:gd name="f55" fmla="*/ 7905 f51 1"/>
                <a:gd name="f56" fmla="*/ 7435 f50 1"/>
                <a:gd name="f57" fmla="*/ 670 f51 1"/>
                <a:gd name="f58" fmla="*/ 14670 f50 1"/>
                <a:gd name="f59" fmla="*/ 536 f51 1"/>
                <a:gd name="f60" fmla="*/ 14669 f50 1"/>
                <a:gd name="f61" fmla="*/ 105843 f51 1"/>
                <a:gd name="f62" fmla="*/ 114135 f51 1"/>
                <a:gd name="f63" fmla="*/ 8359 f50 1"/>
                <a:gd name="f64" fmla="*/ 107825 f51 1"/>
                <a:gd name="f65" fmla="*/ 67 f50 1"/>
                <a:gd name="f66" fmla="*/ 0 f51 1"/>
                <a:gd name="f67" fmla="*/ 7878 f51 1"/>
                <a:gd name="f68" fmla="*/ 6598 f50 1"/>
                <a:gd name="f69" fmla="+- f52 0 f1"/>
                <a:gd name="f70" fmla="*/ f55 1 114203"/>
                <a:gd name="f71" fmla="*/ f56 1 14736"/>
                <a:gd name="f72" fmla="*/ f57 1 114203"/>
                <a:gd name="f73" fmla="*/ f58 1 14736"/>
                <a:gd name="f74" fmla="*/ f59 1 114203"/>
                <a:gd name="f75" fmla="*/ f60 1 14736"/>
                <a:gd name="f76" fmla="*/ f61 1 114203"/>
                <a:gd name="f77" fmla="*/ f62 1 114203"/>
                <a:gd name="f78" fmla="*/ f63 1 14736"/>
                <a:gd name="f79" fmla="*/ f64 1 114203"/>
                <a:gd name="f80" fmla="*/ f65 1 14736"/>
                <a:gd name="f81" fmla="*/ f66 1 114203"/>
                <a:gd name="f82" fmla="*/ f67 1 114203"/>
                <a:gd name="f83" fmla="*/ f68 1 14736"/>
                <a:gd name="f84" fmla="*/ f46 1 f53"/>
                <a:gd name="f85" fmla="*/ f47 1 f53"/>
                <a:gd name="f86" fmla="*/ f46 1 f54"/>
                <a:gd name="f87" fmla="*/ f48 1 f54"/>
                <a:gd name="f88" fmla="*/ f70 1 f53"/>
                <a:gd name="f89" fmla="*/ f71 1 f54"/>
                <a:gd name="f90" fmla="*/ f72 1 f53"/>
                <a:gd name="f91" fmla="*/ f73 1 f54"/>
                <a:gd name="f92" fmla="*/ f74 1 f53"/>
                <a:gd name="f93" fmla="*/ f75 1 f54"/>
                <a:gd name="f94" fmla="*/ f76 1 f53"/>
                <a:gd name="f95" fmla="*/ f77 1 f53"/>
                <a:gd name="f96" fmla="*/ f78 1 f54"/>
                <a:gd name="f97" fmla="*/ f79 1 f53"/>
                <a:gd name="f98" fmla="*/ f80 1 f54"/>
                <a:gd name="f99" fmla="*/ f81 1 f53"/>
                <a:gd name="f100" fmla="*/ f82 1 f53"/>
                <a:gd name="f101" fmla="*/ f83 1 f54"/>
                <a:gd name="f102" fmla="*/ f84 f44 1"/>
                <a:gd name="f103" fmla="*/ f85 f44 1"/>
                <a:gd name="f104" fmla="*/ f87 f45 1"/>
                <a:gd name="f105" fmla="*/ f86 f45 1"/>
                <a:gd name="f106" fmla="*/ f88 f44 1"/>
                <a:gd name="f107" fmla="*/ f89 f45 1"/>
                <a:gd name="f108" fmla="*/ f90 f44 1"/>
                <a:gd name="f109" fmla="*/ f91 f45 1"/>
                <a:gd name="f110" fmla="*/ f92 f44 1"/>
                <a:gd name="f111" fmla="*/ f93 f45 1"/>
                <a:gd name="f112" fmla="*/ f94 f44 1"/>
                <a:gd name="f113" fmla="*/ f95 f44 1"/>
                <a:gd name="f114" fmla="*/ f96 f45 1"/>
                <a:gd name="f115" fmla="*/ f97 f44 1"/>
                <a:gd name="f116" fmla="*/ f98 f45 1"/>
                <a:gd name="f117" fmla="*/ f99 f44 1"/>
                <a:gd name="f118" fmla="*/ f100 f44 1"/>
                <a:gd name="f119" fmla="*/ f101 f45 1"/>
              </a:gdLst>
              <a:ahLst/>
              <a:cxnLst>
                <a:cxn ang="3cd4">
                  <a:pos x="hc" y="t"/>
                </a:cxn>
                <a:cxn ang="0">
                  <a:pos x="r" y="vc"/>
                </a:cxn>
                <a:cxn ang="cd4">
                  <a:pos x="hc" y="b"/>
                </a:cxn>
                <a:cxn ang="cd2">
                  <a:pos x="l" y="vc"/>
                </a:cxn>
                <a:cxn ang="f69">
                  <a:pos x="f106" y="f107"/>
                </a:cxn>
                <a:cxn ang="f69">
                  <a:pos x="f108" y="f109"/>
                </a:cxn>
                <a:cxn ang="f69">
                  <a:pos x="f110" y="f111"/>
                </a:cxn>
                <a:cxn ang="f69">
                  <a:pos x="f112" y="f111"/>
                </a:cxn>
                <a:cxn ang="f69">
                  <a:pos x="f113" y="f114"/>
                </a:cxn>
                <a:cxn ang="f69">
                  <a:pos x="f115" y="f116"/>
                </a:cxn>
                <a:cxn ang="f69">
                  <a:pos x="f112" y="f116"/>
                </a:cxn>
                <a:cxn ang="f69">
                  <a:pos x="f117" y="f116"/>
                </a:cxn>
                <a:cxn ang="f69">
                  <a:pos x="f118" y="f119"/>
                </a:cxn>
                <a:cxn ang="f69">
                  <a:pos x="f106" y="f107"/>
                </a:cxn>
              </a:cxnLst>
              <a:rect l="f102" t="f105" r="f103" b="f104"/>
              <a:pathLst>
                <a:path w="114203" h="14736">
                  <a:moveTo>
                    <a:pt x="f8" y="f9"/>
                  </a:moveTo>
                  <a:cubicBezTo>
                    <a:pt x="f8" y="f10"/>
                    <a:pt x="f11" y="f12"/>
                    <a:pt x="f13" y="f14"/>
                  </a:cubicBezTo>
                  <a:cubicBezTo>
                    <a:pt x="f15" y="f14"/>
                    <a:pt x="f16" y="f14"/>
                    <a:pt x="f17" y="f12"/>
                  </a:cubicBezTo>
                  <a:lnTo>
                    <a:pt x="f18" y="f12"/>
                  </a:lnTo>
                  <a:cubicBezTo>
                    <a:pt x="f19" y="f20"/>
                    <a:pt x="f21" y="f22"/>
                    <a:pt x="f23" y="f24"/>
                  </a:cubicBezTo>
                  <a:cubicBezTo>
                    <a:pt x="f25" y="f26"/>
                    <a:pt x="f27" y="f28"/>
                    <a:pt x="f29" y="f30"/>
                  </a:cubicBezTo>
                  <a:cubicBezTo>
                    <a:pt x="f31" y="f32"/>
                    <a:pt x="f33" y="f32"/>
                    <a:pt x="f18" y="f30"/>
                  </a:cubicBezTo>
                  <a:lnTo>
                    <a:pt x="f5" y="f30"/>
                  </a:lnTo>
                  <a:cubicBezTo>
                    <a:pt x="f34" y="f35"/>
                    <a:pt x="f36" y="f37"/>
                    <a:pt x="f38" y="f39"/>
                  </a:cubicBezTo>
                  <a:cubicBezTo>
                    <a:pt x="f8"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1196">
              <a:extLst>
                <a:ext uri="{FF2B5EF4-FFF2-40B4-BE49-F238E27FC236}">
                  <a16:creationId xmlns:a16="http://schemas.microsoft.com/office/drawing/2014/main" id="{008D8E3F-F671-B975-8530-50D103F518F6}"/>
                </a:ext>
              </a:extLst>
            </p:cNvPr>
            <p:cNvSpPr/>
            <p:nvPr/>
          </p:nvSpPr>
          <p:spPr>
            <a:xfrm>
              <a:off x="8234720" y="6018891"/>
              <a:ext cx="13972" cy="126050"/>
            </a:xfrm>
            <a:custGeom>
              <a:avLst/>
              <a:gdLst>
                <a:gd name="f0" fmla="val 10800000"/>
                <a:gd name="f1" fmla="val 5400000"/>
                <a:gd name="f2" fmla="val 180"/>
                <a:gd name="f3" fmla="val w"/>
                <a:gd name="f4" fmla="val h"/>
                <a:gd name="f5" fmla="val 0"/>
                <a:gd name="f6" fmla="val 14738"/>
                <a:gd name="f7" fmla="val 126053"/>
                <a:gd name="f8" fmla="val 7368"/>
                <a:gd name="f9" fmla="val 121981"/>
                <a:gd name="f10" fmla="val 3296"/>
                <a:gd name="f11" fmla="val 118686"/>
                <a:gd name="f12" fmla="val 7369"/>
                <a:gd name="f13" fmla="val 11362"/>
                <a:gd name="f14" fmla="val 118605"/>
                <a:gd name="f15" fmla="val 14658"/>
                <a:gd name="f16" fmla="val 121793"/>
                <a:gd name="f17" fmla="val 125785"/>
                <a:gd name="f18" fmla="val 125879"/>
                <a:gd name="f19" fmla="val 125959"/>
                <a:gd name="f20" fmla="val 3298"/>
                <a:gd name="f21" fmla="val 11442"/>
                <a:gd name="f22" fmla="+- 0 0 -90"/>
                <a:gd name="f23" fmla="*/ f3 1 14738"/>
                <a:gd name="f24" fmla="*/ f4 1 126053"/>
                <a:gd name="f25" fmla="val f5"/>
                <a:gd name="f26" fmla="val f6"/>
                <a:gd name="f27" fmla="val f7"/>
                <a:gd name="f28" fmla="*/ f22 f0 1"/>
                <a:gd name="f29" fmla="+- f27 0 f25"/>
                <a:gd name="f30" fmla="+- f26 0 f25"/>
                <a:gd name="f31" fmla="*/ f28 1 f2"/>
                <a:gd name="f32" fmla="*/ f30 1 14738"/>
                <a:gd name="f33" fmla="*/ f29 1 126053"/>
                <a:gd name="f34" fmla="*/ 0 f30 1"/>
                <a:gd name="f35" fmla="*/ 7368 f29 1"/>
                <a:gd name="f36" fmla="*/ 126053 f29 1"/>
                <a:gd name="f37" fmla="*/ 7369 f30 1"/>
                <a:gd name="f38" fmla="*/ 118686 f29 1"/>
                <a:gd name="f39" fmla="*/ 14738 f30 1"/>
                <a:gd name="f40" fmla="*/ 125785 f29 1"/>
                <a:gd name="f41" fmla="*/ 0 f29 1"/>
                <a:gd name="f42" fmla="+- f31 0 f1"/>
                <a:gd name="f43" fmla="*/ f34 1 14738"/>
                <a:gd name="f44" fmla="*/ f35 1 126053"/>
                <a:gd name="f45" fmla="*/ f36 1 126053"/>
                <a:gd name="f46" fmla="*/ f37 1 14738"/>
                <a:gd name="f47" fmla="*/ f38 1 126053"/>
                <a:gd name="f48" fmla="*/ f39 1 14738"/>
                <a:gd name="f49" fmla="*/ f40 1 126053"/>
                <a:gd name="f50" fmla="*/ f41 1 126053"/>
                <a:gd name="f51" fmla="*/ f25 1 f32"/>
                <a:gd name="f52" fmla="*/ f26 1 f32"/>
                <a:gd name="f53" fmla="*/ f25 1 f33"/>
                <a:gd name="f54" fmla="*/ f27 1 f33"/>
                <a:gd name="f55" fmla="*/ f43 1 f32"/>
                <a:gd name="f56" fmla="*/ f44 1 f33"/>
                <a:gd name="f57" fmla="*/ f45 1 f33"/>
                <a:gd name="f58" fmla="*/ f46 1 f32"/>
                <a:gd name="f59" fmla="*/ f47 1 f33"/>
                <a:gd name="f60" fmla="*/ f48 1 f32"/>
                <a:gd name="f61" fmla="*/ f49 1 f33"/>
                <a:gd name="f62" fmla="*/ f50 1 f33"/>
                <a:gd name="f63" fmla="*/ f51 f23 1"/>
                <a:gd name="f64" fmla="*/ f52 f23 1"/>
                <a:gd name="f65" fmla="*/ f54 f24 1"/>
                <a:gd name="f66" fmla="*/ f53 f24 1"/>
                <a:gd name="f67" fmla="*/ f55 f23 1"/>
                <a:gd name="f68" fmla="*/ f56 f24 1"/>
                <a:gd name="f69" fmla="*/ f57 f24 1"/>
                <a:gd name="f70" fmla="*/ f58 f23 1"/>
                <a:gd name="f71" fmla="*/ f59 f24 1"/>
                <a:gd name="f72" fmla="*/ f60 f23 1"/>
                <a:gd name="f73" fmla="*/ f61 f24 1"/>
                <a:gd name="f74" fmla="*/ f62 f24 1"/>
              </a:gdLst>
              <a:ahLst/>
              <a:cxnLst>
                <a:cxn ang="3cd4">
                  <a:pos x="hc" y="t"/>
                </a:cxn>
                <a:cxn ang="0">
                  <a:pos x="r" y="vc"/>
                </a:cxn>
                <a:cxn ang="cd4">
                  <a:pos x="hc" y="b"/>
                </a:cxn>
                <a:cxn ang="cd2">
                  <a:pos x="l" y="vc"/>
                </a:cxn>
                <a:cxn ang="f42">
                  <a:pos x="f67" y="f68"/>
                </a:cxn>
                <a:cxn ang="f42">
                  <a:pos x="f67" y="f69"/>
                </a:cxn>
                <a:cxn ang="f42">
                  <a:pos x="f70" y="f71"/>
                </a:cxn>
                <a:cxn ang="f42">
                  <a:pos x="f72" y="f73"/>
                </a:cxn>
                <a:cxn ang="f42">
                  <a:pos x="f72" y="f69"/>
                </a:cxn>
                <a:cxn ang="f42">
                  <a:pos x="f72" y="f68"/>
                </a:cxn>
                <a:cxn ang="f42">
                  <a:pos x="f70" y="f74"/>
                </a:cxn>
                <a:cxn ang="f42">
                  <a:pos x="f67" y="f68"/>
                </a:cxn>
              </a:cxnLst>
              <a:rect l="f63" t="f66" r="f64" b="f65"/>
              <a:pathLst>
                <a:path w="14738" h="126053">
                  <a:moveTo>
                    <a:pt x="f5" y="f8"/>
                  </a:moveTo>
                  <a:lnTo>
                    <a:pt x="f5" y="f7"/>
                  </a:lnTo>
                  <a:cubicBezTo>
                    <a:pt x="f5" y="f9"/>
                    <a:pt x="f10" y="f11"/>
                    <a:pt x="f12" y="f11"/>
                  </a:cubicBezTo>
                  <a:cubicBezTo>
                    <a:pt x="f13" y="f14"/>
                    <a:pt x="f15" y="f16"/>
                    <a:pt x="f6" y="f17"/>
                  </a:cubicBezTo>
                  <a:cubicBezTo>
                    <a:pt x="f6" y="f18"/>
                    <a:pt x="f6" y="f19"/>
                    <a:pt x="f6" y="f7"/>
                  </a:cubicBezTo>
                  <a:lnTo>
                    <a:pt x="f6" y="f8"/>
                  </a:lnTo>
                  <a:cubicBezTo>
                    <a:pt x="f6" y="f20"/>
                    <a:pt x="f21" y="f5"/>
                    <a:pt x="f12" y="f5"/>
                  </a:cubicBezTo>
                  <a:cubicBezTo>
                    <a:pt x="f10" y="f5"/>
                    <a:pt x="f5"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1197">
              <a:extLst>
                <a:ext uri="{FF2B5EF4-FFF2-40B4-BE49-F238E27FC236}">
                  <a16:creationId xmlns:a16="http://schemas.microsoft.com/office/drawing/2014/main" id="{F639A2E1-3B80-7CD7-ADE2-75FCA80B1E53}"/>
                </a:ext>
              </a:extLst>
            </p:cNvPr>
            <p:cNvSpPr/>
            <p:nvPr/>
          </p:nvSpPr>
          <p:spPr>
            <a:xfrm>
              <a:off x="8235232" y="6137580"/>
              <a:ext cx="13972" cy="365028"/>
            </a:xfrm>
            <a:custGeom>
              <a:avLst/>
              <a:gdLst>
                <a:gd name="f0" fmla="val 10800000"/>
                <a:gd name="f1" fmla="val 5400000"/>
                <a:gd name="f2" fmla="val 180"/>
                <a:gd name="f3" fmla="val w"/>
                <a:gd name="f4" fmla="val h"/>
                <a:gd name="f5" fmla="val 0"/>
                <a:gd name="f6" fmla="val 14738"/>
                <a:gd name="f7" fmla="val 365031"/>
                <a:gd name="f8" fmla="val 7369"/>
                <a:gd name="f9" fmla="val 3295"/>
                <a:gd name="f10" fmla="val 7368"/>
                <a:gd name="f11" fmla="val 365032"/>
                <a:gd name="f12" fmla="val 14737"/>
                <a:gd name="f13" fmla="val 14818"/>
                <a:gd name="f14" fmla="val 3376"/>
                <a:gd name="f15" fmla="val 11629"/>
                <a:gd name="f16" fmla="val 80"/>
                <a:gd name="f17" fmla="val 7637"/>
                <a:gd name="f18" fmla="val 7543"/>
                <a:gd name="f19" fmla="val 7463"/>
                <a:gd name="f20" fmla="+- 0 0 -90"/>
                <a:gd name="f21" fmla="*/ f3 1 14738"/>
                <a:gd name="f22" fmla="*/ f4 1 365031"/>
                <a:gd name="f23" fmla="val f5"/>
                <a:gd name="f24" fmla="val f6"/>
                <a:gd name="f25" fmla="val f7"/>
                <a:gd name="f26" fmla="*/ f20 f0 1"/>
                <a:gd name="f27" fmla="+- f25 0 f23"/>
                <a:gd name="f28" fmla="+- f24 0 f23"/>
                <a:gd name="f29" fmla="*/ f26 1 f2"/>
                <a:gd name="f30" fmla="*/ f28 1 14738"/>
                <a:gd name="f31" fmla="*/ f27 1 365031"/>
                <a:gd name="f32" fmla="*/ 7369 f28 1"/>
                <a:gd name="f33" fmla="*/ 0 f27 1"/>
                <a:gd name="f34" fmla="*/ 0 f28 1"/>
                <a:gd name="f35" fmla="*/ 7368 f27 1"/>
                <a:gd name="f36" fmla="*/ 365032 f27 1"/>
                <a:gd name="f37" fmla="*/ 14737 f28 1"/>
                <a:gd name="f38" fmla="*/ 7637 f28 1"/>
                <a:gd name="f39" fmla="+- f29 0 f1"/>
                <a:gd name="f40" fmla="*/ f32 1 14738"/>
                <a:gd name="f41" fmla="*/ f33 1 365031"/>
                <a:gd name="f42" fmla="*/ f34 1 14738"/>
                <a:gd name="f43" fmla="*/ f35 1 365031"/>
                <a:gd name="f44" fmla="*/ f36 1 365031"/>
                <a:gd name="f45" fmla="*/ f37 1 14738"/>
                <a:gd name="f46" fmla="*/ f38 1 14738"/>
                <a:gd name="f47" fmla="*/ f23 1 f30"/>
                <a:gd name="f48" fmla="*/ f24 1 f30"/>
                <a:gd name="f49" fmla="*/ f23 1 f31"/>
                <a:gd name="f50" fmla="*/ f25 1 f31"/>
                <a:gd name="f51" fmla="*/ f40 1 f30"/>
                <a:gd name="f52" fmla="*/ f41 1 f31"/>
                <a:gd name="f53" fmla="*/ f42 1 f30"/>
                <a:gd name="f54" fmla="*/ f43 1 f31"/>
                <a:gd name="f55" fmla="*/ f44 1 f31"/>
                <a:gd name="f56" fmla="*/ f45 1 f30"/>
                <a:gd name="f57" fmla="*/ f46 1 f30"/>
                <a:gd name="f58" fmla="*/ f47 f21 1"/>
                <a:gd name="f59" fmla="*/ f48 f21 1"/>
                <a:gd name="f60" fmla="*/ f50 f22 1"/>
                <a:gd name="f61" fmla="*/ f49 f22 1"/>
                <a:gd name="f62" fmla="*/ f51 f21 1"/>
                <a:gd name="f63" fmla="*/ f52 f22 1"/>
                <a:gd name="f64" fmla="*/ f53 f21 1"/>
                <a:gd name="f65" fmla="*/ f54 f22 1"/>
                <a:gd name="f66" fmla="*/ f55 f22 1"/>
                <a:gd name="f67" fmla="*/ f56 f21 1"/>
                <a:gd name="f68" fmla="*/ f57 f21 1"/>
              </a:gdLst>
              <a:ahLst/>
              <a:cxnLst>
                <a:cxn ang="3cd4">
                  <a:pos x="hc" y="t"/>
                </a:cxn>
                <a:cxn ang="0">
                  <a:pos x="r" y="vc"/>
                </a:cxn>
                <a:cxn ang="cd4">
                  <a:pos x="hc" y="b"/>
                </a:cxn>
                <a:cxn ang="cd2">
                  <a:pos x="l" y="vc"/>
                </a:cxn>
                <a:cxn ang="f39">
                  <a:pos x="f62" y="f63"/>
                </a:cxn>
                <a:cxn ang="f39">
                  <a:pos x="f64" y="f65"/>
                </a:cxn>
                <a:cxn ang="f39">
                  <a:pos x="f64" y="f66"/>
                </a:cxn>
                <a:cxn ang="f39">
                  <a:pos x="f67" y="f66"/>
                </a:cxn>
                <a:cxn ang="f39">
                  <a:pos x="f67" y="f65"/>
                </a:cxn>
                <a:cxn ang="f39">
                  <a:pos x="f68" y="f63"/>
                </a:cxn>
                <a:cxn ang="f39">
                  <a:pos x="f62" y="f63"/>
                </a:cxn>
              </a:cxnLst>
              <a:rect l="f58" t="f61" r="f59" b="f60"/>
              <a:pathLst>
                <a:path w="14738" h="365031">
                  <a:moveTo>
                    <a:pt x="f8" y="f5"/>
                  </a:moveTo>
                  <a:cubicBezTo>
                    <a:pt x="f9" y="f5"/>
                    <a:pt x="f5" y="f9"/>
                    <a:pt x="f5" y="f10"/>
                  </a:cubicBezTo>
                  <a:lnTo>
                    <a:pt x="f5" y="f11"/>
                  </a:lnTo>
                  <a:lnTo>
                    <a:pt x="f12" y="f11"/>
                  </a:lnTo>
                  <a:lnTo>
                    <a:pt x="f12" y="f10"/>
                  </a:lnTo>
                  <a:cubicBezTo>
                    <a:pt x="f13" y="f14"/>
                    <a:pt x="f15" y="f16"/>
                    <a:pt x="f17" y="f5"/>
                  </a:cubicBezTo>
                  <a:cubicBezTo>
                    <a:pt x="f18" y="f5"/>
                    <a:pt x="f19"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1198">
              <a:extLst>
                <a:ext uri="{FF2B5EF4-FFF2-40B4-BE49-F238E27FC236}">
                  <a16:creationId xmlns:a16="http://schemas.microsoft.com/office/drawing/2014/main" id="{A1353099-7C3E-D25D-4E4A-54D58F6BFF91}"/>
                </a:ext>
              </a:extLst>
            </p:cNvPr>
            <p:cNvSpPr/>
            <p:nvPr/>
          </p:nvSpPr>
          <p:spPr>
            <a:xfrm>
              <a:off x="5501076" y="6581915"/>
              <a:ext cx="27" cy="1874"/>
            </a:xfrm>
            <a:custGeom>
              <a:avLst/>
              <a:gdLst>
                <a:gd name="f0" fmla="val 10800000"/>
                <a:gd name="f1" fmla="val 5400000"/>
                <a:gd name="f2" fmla="val 180"/>
                <a:gd name="f3" fmla="val w"/>
                <a:gd name="f4" fmla="val h"/>
                <a:gd name="f5" fmla="val 0"/>
                <a:gd name="f6" fmla="val 30"/>
                <a:gd name="f7" fmla="val 1875"/>
                <a:gd name="f8" fmla="val 938"/>
                <a:gd name="f9" fmla="val 40"/>
                <a:gd name="f10" fmla="val 1246"/>
                <a:gd name="f11" fmla="val 1567"/>
                <a:gd name="f12" fmla="val 308"/>
                <a:gd name="f13" fmla="val 630"/>
                <a:gd name="f14" fmla="+- 0 0 -90"/>
                <a:gd name="f15" fmla="*/ f3 1 30"/>
                <a:gd name="f16" fmla="*/ f4 1 1875"/>
                <a:gd name="f17" fmla="val f5"/>
                <a:gd name="f18" fmla="val f6"/>
                <a:gd name="f19" fmla="val f7"/>
                <a:gd name="f20" fmla="*/ f14 f0 1"/>
                <a:gd name="f21" fmla="+- f19 0 f17"/>
                <a:gd name="f22" fmla="+- f18 0 f17"/>
                <a:gd name="f23" fmla="*/ f20 1 f2"/>
                <a:gd name="f24" fmla="*/ f22 1 30"/>
                <a:gd name="f25" fmla="*/ f21 1 1875"/>
                <a:gd name="f26" fmla="*/ 0 f22 1"/>
                <a:gd name="f27" fmla="*/ 938 f21 1"/>
                <a:gd name="f28" fmla="*/ 1875 f21 1"/>
                <a:gd name="f29" fmla="*/ 0 f21 1"/>
                <a:gd name="f30" fmla="+- f23 0 f1"/>
                <a:gd name="f31" fmla="*/ f26 1 30"/>
                <a:gd name="f32" fmla="*/ f27 1 1875"/>
                <a:gd name="f33" fmla="*/ f28 1 1875"/>
                <a:gd name="f34" fmla="*/ f29 1 1875"/>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50"/>
                </a:cxn>
                <a:cxn ang="f30">
                  <a:pos x="f47" y="f48"/>
                </a:cxn>
              </a:cxnLst>
              <a:rect l="f43" t="f46" r="f44" b="f45"/>
              <a:pathLst>
                <a:path w="30" h="1875">
                  <a:moveTo>
                    <a:pt x="f5" y="f8"/>
                  </a:moveTo>
                  <a:cubicBezTo>
                    <a:pt x="f9" y="f10"/>
                    <a:pt x="f9" y="f11"/>
                    <a:pt x="f5" y="f7"/>
                  </a:cubicBezTo>
                  <a:lnTo>
                    <a:pt x="f5" y="f5"/>
                  </a:lnTo>
                  <a:cubicBezTo>
                    <a:pt x="f9" y="f12"/>
                    <a:pt x="f9"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1199">
              <a:extLst>
                <a:ext uri="{FF2B5EF4-FFF2-40B4-BE49-F238E27FC236}">
                  <a16:creationId xmlns:a16="http://schemas.microsoft.com/office/drawing/2014/main" id="{EC704217-619A-884C-DB1B-E8E4FBFCF91A}"/>
                </a:ext>
              </a:extLst>
            </p:cNvPr>
            <p:cNvSpPr/>
            <p:nvPr/>
          </p:nvSpPr>
          <p:spPr>
            <a:xfrm>
              <a:off x="8295930" y="6510921"/>
              <a:ext cx="107185" cy="14730"/>
            </a:xfrm>
            <a:custGeom>
              <a:avLst/>
              <a:gdLst>
                <a:gd name="f0" fmla="val 10800000"/>
                <a:gd name="f1" fmla="val 5400000"/>
                <a:gd name="f2" fmla="val 180"/>
                <a:gd name="f3" fmla="val w"/>
                <a:gd name="f4" fmla="val h"/>
                <a:gd name="f5" fmla="val 0"/>
                <a:gd name="f6" fmla="val 113077"/>
                <a:gd name="f7" fmla="val 14735"/>
                <a:gd name="f8" fmla="val 2948"/>
                <a:gd name="f9" fmla="val 9109"/>
                <a:gd name="f10" fmla="val 2881"/>
                <a:gd name="f11" fmla="val 11333"/>
                <a:gd name="f12" fmla="val 1796"/>
                <a:gd name="f13" fmla="val 13409"/>
                <a:gd name="f14" fmla="val 109085"/>
                <a:gd name="f15" fmla="val 105843"/>
                <a:gd name="f16" fmla="val 11494"/>
                <a:gd name="f17" fmla="val 7502"/>
                <a:gd name="f18" fmla="val 7461"/>
                <a:gd name="f19" fmla="val 7408"/>
                <a:gd name="f20" fmla="val 7368"/>
                <a:gd name="f21" fmla="val 3349"/>
                <a:gd name="f22" fmla="val 109058"/>
                <a:gd name="f23" fmla="val 67"/>
                <a:gd name="f24" fmla="+- 0 0 -90"/>
                <a:gd name="f25" fmla="*/ f3 1 113077"/>
                <a:gd name="f26" fmla="*/ f4 1 14735"/>
                <a:gd name="f27" fmla="val f5"/>
                <a:gd name="f28" fmla="val f6"/>
                <a:gd name="f29" fmla="val f7"/>
                <a:gd name="f30" fmla="*/ f24 f0 1"/>
                <a:gd name="f31" fmla="+- f29 0 f27"/>
                <a:gd name="f32" fmla="+- f28 0 f27"/>
                <a:gd name="f33" fmla="*/ f30 1 f2"/>
                <a:gd name="f34" fmla="*/ f32 1 113077"/>
                <a:gd name="f35" fmla="*/ f31 1 14735"/>
                <a:gd name="f36" fmla="*/ 2948 f32 1"/>
                <a:gd name="f37" fmla="*/ 9109 f31 1"/>
                <a:gd name="f38" fmla="*/ 0 f32 1"/>
                <a:gd name="f39" fmla="*/ 14735 f31 1"/>
                <a:gd name="f40" fmla="*/ 113077 f32 1"/>
                <a:gd name="f41" fmla="*/ 105843 f32 1"/>
                <a:gd name="f42" fmla="*/ 7502 f31 1"/>
                <a:gd name="f43" fmla="*/ 7368 f31 1"/>
                <a:gd name="f44" fmla="*/ 0 f31 1"/>
                <a:gd name="f45" fmla="+- f33 0 f1"/>
                <a:gd name="f46" fmla="*/ f36 1 113077"/>
                <a:gd name="f47" fmla="*/ f37 1 14735"/>
                <a:gd name="f48" fmla="*/ f38 1 113077"/>
                <a:gd name="f49" fmla="*/ f39 1 14735"/>
                <a:gd name="f50" fmla="*/ f40 1 113077"/>
                <a:gd name="f51" fmla="*/ f41 1 113077"/>
                <a:gd name="f52" fmla="*/ f42 1 14735"/>
                <a:gd name="f53" fmla="*/ f43 1 14735"/>
                <a:gd name="f54" fmla="*/ f44 1 14735"/>
                <a:gd name="f55" fmla="*/ f27 1 f34"/>
                <a:gd name="f56" fmla="*/ f28 1 f34"/>
                <a:gd name="f57" fmla="*/ f27 1 f35"/>
                <a:gd name="f58" fmla="*/ f29 1 f35"/>
                <a:gd name="f59" fmla="*/ f46 1 f34"/>
                <a:gd name="f60" fmla="*/ f47 1 f35"/>
                <a:gd name="f61" fmla="*/ f48 1 f34"/>
                <a:gd name="f62" fmla="*/ f49 1 f35"/>
                <a:gd name="f63" fmla="*/ f50 1 f34"/>
                <a:gd name="f64" fmla="*/ f51 1 f34"/>
                <a:gd name="f65" fmla="*/ f52 1 f35"/>
                <a:gd name="f66" fmla="*/ f53 1 f35"/>
                <a:gd name="f67" fmla="*/ f54 1 f35"/>
                <a:gd name="f68" fmla="*/ f55 f25 1"/>
                <a:gd name="f69" fmla="*/ f56 f25 1"/>
                <a:gd name="f70" fmla="*/ f58 f26 1"/>
                <a:gd name="f71" fmla="*/ f57 f26 1"/>
                <a:gd name="f72" fmla="*/ f59 f25 1"/>
                <a:gd name="f73" fmla="*/ f60 f26 1"/>
                <a:gd name="f74" fmla="*/ f61 f25 1"/>
                <a:gd name="f75" fmla="*/ f62 f26 1"/>
                <a:gd name="f76" fmla="*/ f63 f25 1"/>
                <a:gd name="f77" fmla="*/ f64 f25 1"/>
                <a:gd name="f78" fmla="*/ f65 f26 1"/>
                <a:gd name="f79" fmla="*/ f66 f26 1"/>
                <a:gd name="f80" fmla="*/ f67 f26 1"/>
              </a:gdLst>
              <a:ahLst/>
              <a:cxnLst>
                <a:cxn ang="3cd4">
                  <a:pos x="hc" y="t"/>
                </a:cxn>
                <a:cxn ang="0">
                  <a:pos x="r" y="vc"/>
                </a:cxn>
                <a:cxn ang="cd4">
                  <a:pos x="hc" y="b"/>
                </a:cxn>
                <a:cxn ang="cd2">
                  <a:pos x="l" y="vc"/>
                </a:cxn>
                <a:cxn ang="f45">
                  <a:pos x="f72" y="f73"/>
                </a:cxn>
                <a:cxn ang="f45">
                  <a:pos x="f74" y="f75"/>
                </a:cxn>
                <a:cxn ang="f45">
                  <a:pos x="f76" y="f75"/>
                </a:cxn>
                <a:cxn ang="f45">
                  <a:pos x="f77" y="f78"/>
                </a:cxn>
                <a:cxn ang="f45">
                  <a:pos x="f77" y="f79"/>
                </a:cxn>
                <a:cxn ang="f45">
                  <a:pos x="f76" y="f80"/>
                </a:cxn>
                <a:cxn ang="f45">
                  <a:pos x="f72" y="f80"/>
                </a:cxn>
                <a:cxn ang="f45">
                  <a:pos x="f72" y="f73"/>
                </a:cxn>
              </a:cxnLst>
              <a:rect l="f68" t="f71" r="f69" b="f70"/>
              <a:pathLst>
                <a:path w="113077" h="14735">
                  <a:moveTo>
                    <a:pt x="f8" y="f9"/>
                  </a:moveTo>
                  <a:cubicBezTo>
                    <a:pt x="f10" y="f11"/>
                    <a:pt x="f12" y="f13"/>
                    <a:pt x="f5" y="f7"/>
                  </a:cubicBezTo>
                  <a:lnTo>
                    <a:pt x="f6" y="f7"/>
                  </a:lnTo>
                  <a:cubicBezTo>
                    <a:pt x="f14" y="f7"/>
                    <a:pt x="f15" y="f16"/>
                    <a:pt x="f15" y="f17"/>
                  </a:cubicBezTo>
                  <a:cubicBezTo>
                    <a:pt x="f15" y="f18"/>
                    <a:pt x="f15" y="f19"/>
                    <a:pt x="f15" y="f20"/>
                  </a:cubicBezTo>
                  <a:cubicBezTo>
                    <a:pt x="f15" y="f21"/>
                    <a:pt x="f22" y="f23"/>
                    <a:pt x="f6" y="f5"/>
                  </a:cubicBezTo>
                  <a:lnTo>
                    <a:pt x="f8"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1200">
              <a:extLst>
                <a:ext uri="{FF2B5EF4-FFF2-40B4-BE49-F238E27FC236}">
                  <a16:creationId xmlns:a16="http://schemas.microsoft.com/office/drawing/2014/main" id="{D3C68449-3665-F6C3-DB5E-93697D19A5DB}"/>
                </a:ext>
              </a:extLst>
            </p:cNvPr>
            <p:cNvSpPr/>
            <p:nvPr/>
          </p:nvSpPr>
          <p:spPr>
            <a:xfrm>
              <a:off x="8832253" y="6519626"/>
              <a:ext cx="13972" cy="8439"/>
            </a:xfrm>
            <a:custGeom>
              <a:avLst/>
              <a:gdLst>
                <a:gd name="f0" fmla="val 10800000"/>
                <a:gd name="f1" fmla="val 5400000"/>
                <a:gd name="f2" fmla="val 180"/>
                <a:gd name="f3" fmla="val w"/>
                <a:gd name="f4" fmla="val h"/>
                <a:gd name="f5" fmla="val 0"/>
                <a:gd name="f6" fmla="val 14738"/>
                <a:gd name="f7" fmla="val 8439"/>
                <a:gd name="f8" fmla="val 14737"/>
                <a:gd name="f9" fmla="val 1339"/>
                <a:gd name="f10" fmla="val 14817"/>
                <a:gd name="f11" fmla="val 3992"/>
                <a:gd name="f12" fmla="val 11629"/>
                <a:gd name="f13" fmla="val 7287"/>
                <a:gd name="f14" fmla="val 7637"/>
                <a:gd name="f15" fmla="val 7367"/>
                <a:gd name="f16" fmla="val 7543"/>
                <a:gd name="f17" fmla="val 7463"/>
                <a:gd name="f18" fmla="val 7369"/>
                <a:gd name="f19" fmla="val 3295"/>
                <a:gd name="f20" fmla="val 4072"/>
                <a:gd name="f21" fmla="val 1607"/>
                <a:gd name="f22" fmla="val 2411"/>
                <a:gd name="f23" fmla="val 2947"/>
                <a:gd name="f24" fmla="val 3483"/>
                <a:gd name="f25" fmla="val 830"/>
                <a:gd name="f26" fmla="val 6122"/>
                <a:gd name="f27" fmla="val 3684"/>
                <a:gd name="f28" fmla="val 8372"/>
                <a:gd name="f29" fmla="val 6966"/>
                <a:gd name="f30" fmla="val 10290"/>
                <a:gd name="f31" fmla="val 8386"/>
                <a:gd name="f32" fmla="val 13183"/>
                <a:gd name="f33" fmla="val 6149"/>
                <a:gd name="f34" fmla="val 14067"/>
                <a:gd name="f35" fmla="val 14135"/>
                <a:gd name="f36" fmla="val 2317"/>
                <a:gd name="f37" fmla="val 1701"/>
                <a:gd name="f38" fmla="val 1072"/>
                <a:gd name="f39" fmla="+- 0 0 -90"/>
                <a:gd name="f40" fmla="*/ f3 1 14738"/>
                <a:gd name="f41" fmla="*/ f4 1 8439"/>
                <a:gd name="f42" fmla="val f5"/>
                <a:gd name="f43" fmla="val f6"/>
                <a:gd name="f44" fmla="val f7"/>
                <a:gd name="f45" fmla="*/ f39 f0 1"/>
                <a:gd name="f46" fmla="+- f44 0 f42"/>
                <a:gd name="f47" fmla="+- f43 0 f42"/>
                <a:gd name="f48" fmla="*/ f45 1 f2"/>
                <a:gd name="f49" fmla="*/ f47 1 14738"/>
                <a:gd name="f50" fmla="*/ f46 1 8439"/>
                <a:gd name="f51" fmla="*/ 14737 f47 1"/>
                <a:gd name="f52" fmla="*/ 1339 f46 1"/>
                <a:gd name="f53" fmla="*/ 0 f46 1"/>
                <a:gd name="f54" fmla="*/ 7637 f47 1"/>
                <a:gd name="f55" fmla="*/ 7367 f46 1"/>
                <a:gd name="f56" fmla="*/ 7369 f47 1"/>
                <a:gd name="f57" fmla="*/ 0 f47 1"/>
                <a:gd name="f58" fmla="*/ 1607 f46 1"/>
                <a:gd name="f59" fmla="*/ 2947 f46 1"/>
                <a:gd name="f60" fmla="*/ 6966 f47 1"/>
                <a:gd name="f61" fmla="*/ 8439 f46 1"/>
                <a:gd name="f62" fmla="*/ 14067 f47 1"/>
                <a:gd name="f63" fmla="*/ 1072 f46 1"/>
                <a:gd name="f64" fmla="+- f48 0 f1"/>
                <a:gd name="f65" fmla="*/ f51 1 14738"/>
                <a:gd name="f66" fmla="*/ f52 1 8439"/>
                <a:gd name="f67" fmla="*/ f53 1 8439"/>
                <a:gd name="f68" fmla="*/ f54 1 14738"/>
                <a:gd name="f69" fmla="*/ f55 1 8439"/>
                <a:gd name="f70" fmla="*/ f56 1 14738"/>
                <a:gd name="f71" fmla="*/ f57 1 14738"/>
                <a:gd name="f72" fmla="*/ f58 1 8439"/>
                <a:gd name="f73" fmla="*/ f59 1 8439"/>
                <a:gd name="f74" fmla="*/ f60 1 14738"/>
                <a:gd name="f75" fmla="*/ f61 1 8439"/>
                <a:gd name="f76" fmla="*/ f62 1 14738"/>
                <a:gd name="f77" fmla="*/ f63 1 8439"/>
                <a:gd name="f78" fmla="*/ f42 1 f49"/>
                <a:gd name="f79" fmla="*/ f43 1 f49"/>
                <a:gd name="f80" fmla="*/ f42 1 f50"/>
                <a:gd name="f81" fmla="*/ f44 1 f50"/>
                <a:gd name="f82" fmla="*/ f65 1 f49"/>
                <a:gd name="f83" fmla="*/ f66 1 f50"/>
                <a:gd name="f84" fmla="*/ f67 1 f50"/>
                <a:gd name="f85" fmla="*/ f68 1 f49"/>
                <a:gd name="f86" fmla="*/ f69 1 f50"/>
                <a:gd name="f87" fmla="*/ f70 1 f49"/>
                <a:gd name="f88" fmla="*/ f71 1 f49"/>
                <a:gd name="f89" fmla="*/ f72 1 f50"/>
                <a:gd name="f90" fmla="*/ f73 1 f50"/>
                <a:gd name="f91" fmla="*/ f74 1 f49"/>
                <a:gd name="f92" fmla="*/ f75 1 f50"/>
                <a:gd name="f93" fmla="*/ f76 1 f49"/>
                <a:gd name="f94" fmla="*/ f77 1 f50"/>
                <a:gd name="f95" fmla="*/ f78 f40 1"/>
                <a:gd name="f96" fmla="*/ f79 f40 1"/>
                <a:gd name="f97" fmla="*/ f81 f41 1"/>
                <a:gd name="f98" fmla="*/ f80 f41 1"/>
                <a:gd name="f99" fmla="*/ f82 f40 1"/>
                <a:gd name="f100" fmla="*/ f83 f41 1"/>
                <a:gd name="f101" fmla="*/ f84 f41 1"/>
                <a:gd name="f102" fmla="*/ f85 f40 1"/>
                <a:gd name="f103" fmla="*/ f86 f41 1"/>
                <a:gd name="f104" fmla="*/ f87 f40 1"/>
                <a:gd name="f105" fmla="*/ f88 f40 1"/>
                <a:gd name="f106" fmla="*/ f89 f41 1"/>
                <a:gd name="f107" fmla="*/ f90 f41 1"/>
                <a:gd name="f108" fmla="*/ f91 f40 1"/>
                <a:gd name="f109" fmla="*/ f92 f41 1"/>
                <a:gd name="f110" fmla="*/ f93 f40 1"/>
                <a:gd name="f111" fmla="*/ f94 f41 1"/>
              </a:gdLst>
              <a:ahLst/>
              <a:cxnLst>
                <a:cxn ang="3cd4">
                  <a:pos x="hc" y="t"/>
                </a:cxn>
                <a:cxn ang="0">
                  <a:pos x="r" y="vc"/>
                </a:cxn>
                <a:cxn ang="cd4">
                  <a:pos x="hc" y="b"/>
                </a:cxn>
                <a:cxn ang="cd2">
                  <a:pos x="l" y="vc"/>
                </a:cxn>
                <a:cxn ang="f64">
                  <a:pos x="f99" y="f100"/>
                </a:cxn>
                <a:cxn ang="f64">
                  <a:pos x="f99" y="f101"/>
                </a:cxn>
                <a:cxn ang="f64">
                  <a:pos x="f102" y="f103"/>
                </a:cxn>
                <a:cxn ang="f64">
                  <a:pos x="f104" y="f103"/>
                </a:cxn>
                <a:cxn ang="f64">
                  <a:pos x="f105" y="f101"/>
                </a:cxn>
                <a:cxn ang="f64">
                  <a:pos x="f105" y="f106"/>
                </a:cxn>
                <a:cxn ang="f64">
                  <a:pos x="f105" y="f107"/>
                </a:cxn>
                <a:cxn ang="f64">
                  <a:pos x="f105" y="f107"/>
                </a:cxn>
                <a:cxn ang="f64">
                  <a:pos x="f108" y="f109"/>
                </a:cxn>
                <a:cxn ang="f64">
                  <a:pos x="f110" y="f107"/>
                </a:cxn>
                <a:cxn ang="f64">
                  <a:pos x="f110" y="f111"/>
                </a:cxn>
              </a:cxnLst>
              <a:rect l="f95" t="f98" r="f96" b="f97"/>
              <a:pathLst>
                <a:path w="14738" h="8439">
                  <a:moveTo>
                    <a:pt x="f8" y="f9"/>
                  </a:moveTo>
                  <a:lnTo>
                    <a:pt x="f8" y="f5"/>
                  </a:lnTo>
                  <a:cubicBezTo>
                    <a:pt x="f10" y="f11"/>
                    <a:pt x="f12" y="f13"/>
                    <a:pt x="f14" y="f15"/>
                  </a:cubicBezTo>
                  <a:cubicBezTo>
                    <a:pt x="f16" y="f15"/>
                    <a:pt x="f17" y="f15"/>
                    <a:pt x="f18" y="f15"/>
                  </a:cubicBezTo>
                  <a:cubicBezTo>
                    <a:pt x="f19" y="f15"/>
                    <a:pt x="f5" y="f20"/>
                    <a:pt x="f5" y="f5"/>
                  </a:cubicBezTo>
                  <a:lnTo>
                    <a:pt x="f5" y="f21"/>
                  </a:lnTo>
                  <a:cubicBezTo>
                    <a:pt x="f5" y="f21"/>
                    <a:pt x="f5" y="f22"/>
                    <a:pt x="f5" y="f23"/>
                  </a:cubicBezTo>
                  <a:cubicBezTo>
                    <a:pt x="f5" y="f24"/>
                    <a:pt x="f5" y="f23"/>
                    <a:pt x="f5" y="f23"/>
                  </a:cubicBezTo>
                  <a:cubicBezTo>
                    <a:pt x="f25" y="f26"/>
                    <a:pt x="f27" y="f28"/>
                    <a:pt x="f29" y="f7"/>
                  </a:cubicBezTo>
                  <a:cubicBezTo>
                    <a:pt x="f30" y="f31"/>
                    <a:pt x="f32" y="f33"/>
                    <a:pt x="f34" y="f23"/>
                  </a:cubicBezTo>
                  <a:cubicBezTo>
                    <a:pt x="f35" y="f36"/>
                    <a:pt x="f35" y="f37"/>
                    <a:pt x="f34" y="f3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1201">
              <a:extLst>
                <a:ext uri="{FF2B5EF4-FFF2-40B4-BE49-F238E27FC236}">
                  <a16:creationId xmlns:a16="http://schemas.microsoft.com/office/drawing/2014/main" id="{10F0CC9D-8523-ADFA-3972-D116EA4D109C}"/>
                </a:ext>
              </a:extLst>
            </p:cNvPr>
            <p:cNvSpPr/>
            <p:nvPr/>
          </p:nvSpPr>
          <p:spPr>
            <a:xfrm>
              <a:off x="8440332" y="6518282"/>
              <a:ext cx="11686" cy="9372"/>
            </a:xfrm>
            <a:custGeom>
              <a:avLst/>
              <a:gdLst>
                <a:gd name="f0" fmla="val 10800000"/>
                <a:gd name="f1" fmla="val 5400000"/>
                <a:gd name="f2" fmla="val 180"/>
                <a:gd name="f3" fmla="val w"/>
                <a:gd name="f4" fmla="val h"/>
                <a:gd name="f5" fmla="val 0"/>
                <a:gd name="f6" fmla="val 12326"/>
                <a:gd name="f7" fmla="val 9377"/>
                <a:gd name="f8" fmla="val 12327"/>
                <a:gd name="f9" fmla="val 2009"/>
                <a:gd name="f10" fmla="val 4072"/>
                <a:gd name="f11" fmla="val 9030"/>
                <a:gd name="f12" fmla="val 7368"/>
                <a:gd name="f13" fmla="val 4957"/>
                <a:gd name="f14" fmla="val 1313"/>
                <a:gd name="f15" fmla="val 8667"/>
                <a:gd name="f16" fmla="val 3108"/>
                <a:gd name="f17" fmla="val 9390"/>
                <a:gd name="f18" fmla="val 7932"/>
                <a:gd name="f19" fmla="val 9350"/>
                <a:gd name="f20" fmla="val 10625"/>
                <a:gd name="f21" fmla="val 7569"/>
                <a:gd name="f22" fmla="val 11790"/>
                <a:gd name="f23" fmla="val 4822"/>
                <a:gd name="f24" fmla="val 11857"/>
                <a:gd name="f25" fmla="val 4421"/>
                <a:gd name="f26" fmla="val 4019"/>
                <a:gd name="f27" fmla="val 3617"/>
                <a:gd name="f28" fmla="val 12031"/>
                <a:gd name="f29" fmla="val 12205"/>
                <a:gd name="f30" fmla="val 2558"/>
                <a:gd name="f31" fmla="+- 0 0 -90"/>
                <a:gd name="f32" fmla="*/ f3 1 12326"/>
                <a:gd name="f33" fmla="*/ f4 1 9377"/>
                <a:gd name="f34" fmla="val f5"/>
                <a:gd name="f35" fmla="val f6"/>
                <a:gd name="f36" fmla="val f7"/>
                <a:gd name="f37" fmla="*/ f31 f0 1"/>
                <a:gd name="f38" fmla="+- f36 0 f34"/>
                <a:gd name="f39" fmla="+- f35 0 f34"/>
                <a:gd name="f40" fmla="*/ f37 1 f2"/>
                <a:gd name="f41" fmla="*/ f39 1 12326"/>
                <a:gd name="f42" fmla="*/ f38 1 9377"/>
                <a:gd name="f43" fmla="*/ 12327 f39 1"/>
                <a:gd name="f44" fmla="*/ 2009 f38 1"/>
                <a:gd name="f45" fmla="*/ 0 f38 1"/>
                <a:gd name="f46" fmla="*/ 4957 f39 1"/>
                <a:gd name="f47" fmla="*/ 7368 f38 1"/>
                <a:gd name="f48" fmla="*/ 0 f39 1"/>
                <a:gd name="f49" fmla="*/ 9377 f38 1"/>
                <a:gd name="f50" fmla="*/ 11790 f39 1"/>
                <a:gd name="f51" fmla="*/ 4822 f38 1"/>
                <a:gd name="f52" fmla="*/ 3617 f38 1"/>
                <a:gd name="f53" fmla="+- f40 0 f1"/>
                <a:gd name="f54" fmla="*/ f43 1 12326"/>
                <a:gd name="f55" fmla="*/ f44 1 9377"/>
                <a:gd name="f56" fmla="*/ f45 1 9377"/>
                <a:gd name="f57" fmla="*/ f46 1 12326"/>
                <a:gd name="f58" fmla="*/ f47 1 9377"/>
                <a:gd name="f59" fmla="*/ f48 1 12326"/>
                <a:gd name="f60" fmla="*/ f49 1 9377"/>
                <a:gd name="f61" fmla="*/ f50 1 12326"/>
                <a:gd name="f62" fmla="*/ f51 1 9377"/>
                <a:gd name="f63" fmla="*/ f52 1 9377"/>
                <a:gd name="f64" fmla="*/ f34 1 f41"/>
                <a:gd name="f65" fmla="*/ f35 1 f41"/>
                <a:gd name="f66" fmla="*/ f34 1 f42"/>
                <a:gd name="f67" fmla="*/ f36 1 f42"/>
                <a:gd name="f68" fmla="*/ f54 1 f41"/>
                <a:gd name="f69" fmla="*/ f55 1 f42"/>
                <a:gd name="f70" fmla="*/ f56 1 f42"/>
                <a:gd name="f71" fmla="*/ f57 1 f41"/>
                <a:gd name="f72" fmla="*/ f58 1 f42"/>
                <a:gd name="f73" fmla="*/ f59 1 f41"/>
                <a:gd name="f74" fmla="*/ f60 1 f42"/>
                <a:gd name="f75" fmla="*/ f61 1 f41"/>
                <a:gd name="f76" fmla="*/ f62 1 f42"/>
                <a:gd name="f77" fmla="*/ f63 1 f42"/>
                <a:gd name="f78" fmla="*/ f64 f32 1"/>
                <a:gd name="f79" fmla="*/ f65 f32 1"/>
                <a:gd name="f80" fmla="*/ f67 f33 1"/>
                <a:gd name="f81" fmla="*/ f66 f33 1"/>
                <a:gd name="f82" fmla="*/ f68 f32 1"/>
                <a:gd name="f83" fmla="*/ f69 f33 1"/>
                <a:gd name="f84" fmla="*/ f70 f33 1"/>
                <a:gd name="f85" fmla="*/ f71 f32 1"/>
                <a:gd name="f86" fmla="*/ f72 f33 1"/>
                <a:gd name="f87" fmla="*/ f73 f32 1"/>
                <a:gd name="f88" fmla="*/ f74 f33 1"/>
                <a:gd name="f89" fmla="*/ f75 f32 1"/>
                <a:gd name="f90" fmla="*/ f76 f33 1"/>
                <a:gd name="f91" fmla="*/ f77 f33 1"/>
              </a:gdLst>
              <a:ahLst/>
              <a:cxnLst>
                <a:cxn ang="3cd4">
                  <a:pos x="hc" y="t"/>
                </a:cxn>
                <a:cxn ang="0">
                  <a:pos x="r" y="vc"/>
                </a:cxn>
                <a:cxn ang="cd4">
                  <a:pos x="hc" y="b"/>
                </a:cxn>
                <a:cxn ang="cd2">
                  <a:pos x="l" y="vc"/>
                </a:cxn>
                <a:cxn ang="f53">
                  <a:pos x="f82" y="f83"/>
                </a:cxn>
                <a:cxn ang="f53">
                  <a:pos x="f82" y="f84"/>
                </a:cxn>
                <a:cxn ang="f53">
                  <a:pos x="f85" y="f86"/>
                </a:cxn>
                <a:cxn ang="f53">
                  <a:pos x="f87" y="f86"/>
                </a:cxn>
                <a:cxn ang="f53">
                  <a:pos x="f85" y="f88"/>
                </a:cxn>
                <a:cxn ang="f53">
                  <a:pos x="f89" y="f90"/>
                </a:cxn>
                <a:cxn ang="f53">
                  <a:pos x="f89" y="f91"/>
                </a:cxn>
                <a:cxn ang="f53">
                  <a:pos x="f82" y="f83"/>
                </a:cxn>
              </a:cxnLst>
              <a:rect l="f78" t="f81" r="f79" b="f80"/>
              <a:pathLst>
                <a:path w="12326" h="9377">
                  <a:moveTo>
                    <a:pt x="f8" y="f9"/>
                  </a:moveTo>
                  <a:lnTo>
                    <a:pt x="f8" y="f5"/>
                  </a:lnTo>
                  <a:cubicBezTo>
                    <a:pt x="f8" y="f10"/>
                    <a:pt x="f11" y="f12"/>
                    <a:pt x="f13" y="f12"/>
                  </a:cubicBezTo>
                  <a:lnTo>
                    <a:pt x="f5" y="f12"/>
                  </a:lnTo>
                  <a:cubicBezTo>
                    <a:pt x="f14" y="f15"/>
                    <a:pt x="f16" y="f17"/>
                    <a:pt x="f13" y="f7"/>
                  </a:cubicBezTo>
                  <a:cubicBezTo>
                    <a:pt x="f18" y="f19"/>
                    <a:pt x="f20" y="f21"/>
                    <a:pt x="f22" y="f23"/>
                  </a:cubicBezTo>
                  <a:cubicBezTo>
                    <a:pt x="f24" y="f25"/>
                    <a:pt x="f24" y="f26"/>
                    <a:pt x="f22" y="f27"/>
                  </a:cubicBezTo>
                  <a:cubicBezTo>
                    <a:pt x="f28" y="f16"/>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1202">
              <a:extLst>
                <a:ext uri="{FF2B5EF4-FFF2-40B4-BE49-F238E27FC236}">
                  <a16:creationId xmlns:a16="http://schemas.microsoft.com/office/drawing/2014/main" id="{FE04112B-91E4-208B-71B6-C8AF9C47D367}"/>
                </a:ext>
              </a:extLst>
            </p:cNvPr>
            <p:cNvSpPr/>
            <p:nvPr/>
          </p:nvSpPr>
          <p:spPr>
            <a:xfrm>
              <a:off x="8985406" y="6518282"/>
              <a:ext cx="13587" cy="8558"/>
            </a:xfrm>
            <a:custGeom>
              <a:avLst/>
              <a:gdLst>
                <a:gd name="f0" fmla="val 10800000"/>
                <a:gd name="f1" fmla="val 5400000"/>
                <a:gd name="f2" fmla="val 180"/>
                <a:gd name="f3" fmla="val w"/>
                <a:gd name="f4" fmla="val h"/>
                <a:gd name="f5" fmla="val 0"/>
                <a:gd name="f6" fmla="val 14337"/>
                <a:gd name="f7" fmla="val 8562"/>
                <a:gd name="f8" fmla="val 7369"/>
                <a:gd name="f9" fmla="val 7368"/>
                <a:gd name="f10" fmla="val 3295"/>
                <a:gd name="f11" fmla="val 4072"/>
                <a:gd name="f12" fmla="val 1206"/>
                <a:gd name="f13" fmla="val 2143"/>
                <a:gd name="f14" fmla="val 2545"/>
                <a:gd name="f15" fmla="val 147"/>
                <a:gd name="f16" fmla="val 3282"/>
                <a:gd name="f17" fmla="val 361"/>
                <a:gd name="f18" fmla="val 4005"/>
                <a:gd name="f19" fmla="val 670"/>
                <a:gd name="f20" fmla="val 4689"/>
                <a:gd name="f21" fmla="val 2532"/>
                <a:gd name="f22" fmla="val 8225"/>
                <a:gd name="f23" fmla="val 6899"/>
                <a:gd name="f24" fmla="val 9591"/>
                <a:gd name="f25" fmla="val 10437"/>
                <a:gd name="f26" fmla="val 7729"/>
                <a:gd name="f27" fmla="val 10718"/>
                <a:gd name="f28" fmla="val 7582"/>
                <a:gd name="f29" fmla="val 10999"/>
                <a:gd name="f30" fmla="val 7421"/>
                <a:gd name="f31" fmla="val 11254"/>
                <a:gd name="f32" fmla="val 7234"/>
                <a:gd name="f33" fmla="val 12219"/>
                <a:gd name="f34" fmla="val 6591"/>
                <a:gd name="f35" fmla="val 12995"/>
                <a:gd name="f36" fmla="val 5706"/>
                <a:gd name="f37" fmla="val 13532"/>
                <a:gd name="f38" fmla="val 14000"/>
                <a:gd name="f39" fmla="val 3871"/>
                <a:gd name="f40" fmla="val 14269"/>
                <a:gd name="f41" fmla="val 2947"/>
                <a:gd name="f42" fmla="val 14336"/>
                <a:gd name="f43" fmla="val 2009"/>
                <a:gd name="f44" fmla="val 14416"/>
                <a:gd name="f45" fmla="val 3938"/>
                <a:gd name="f46" fmla="val 11308"/>
                <a:gd name="f47" fmla="val 7220"/>
                <a:gd name="f48" fmla="+- 0 0 -90"/>
                <a:gd name="f49" fmla="*/ f3 1 14337"/>
                <a:gd name="f50" fmla="*/ f4 1 8562"/>
                <a:gd name="f51" fmla="val f5"/>
                <a:gd name="f52" fmla="val f6"/>
                <a:gd name="f53" fmla="val f7"/>
                <a:gd name="f54" fmla="*/ f48 f0 1"/>
                <a:gd name="f55" fmla="+- f53 0 f51"/>
                <a:gd name="f56" fmla="+- f52 0 f51"/>
                <a:gd name="f57" fmla="*/ f54 1 f2"/>
                <a:gd name="f58" fmla="*/ f56 1 14337"/>
                <a:gd name="f59" fmla="*/ f55 1 8562"/>
                <a:gd name="f60" fmla="*/ 7369 f56 1"/>
                <a:gd name="f61" fmla="*/ 7368 f55 1"/>
                <a:gd name="f62" fmla="*/ 0 f56 1"/>
                <a:gd name="f63" fmla="*/ 0 f55 1"/>
                <a:gd name="f64" fmla="*/ 1206 f55 1"/>
                <a:gd name="f65" fmla="*/ 2545 f55 1"/>
                <a:gd name="f66" fmla="*/ 670 f56 1"/>
                <a:gd name="f67" fmla="*/ 4689 f55 1"/>
                <a:gd name="f68" fmla="*/ 10437 f56 1"/>
                <a:gd name="f69" fmla="*/ 7729 f55 1"/>
                <a:gd name="f70" fmla="*/ 11254 f56 1"/>
                <a:gd name="f71" fmla="*/ 7234 f55 1"/>
                <a:gd name="f72" fmla="*/ 13532 f56 1"/>
                <a:gd name="f73" fmla="*/ 14336 f56 1"/>
                <a:gd name="f74" fmla="*/ 2009 f55 1"/>
                <a:gd name="f75" fmla="+- f57 0 f1"/>
                <a:gd name="f76" fmla="*/ f60 1 14337"/>
                <a:gd name="f77" fmla="*/ f61 1 8562"/>
                <a:gd name="f78" fmla="*/ f62 1 14337"/>
                <a:gd name="f79" fmla="*/ f63 1 8562"/>
                <a:gd name="f80" fmla="*/ f64 1 8562"/>
                <a:gd name="f81" fmla="*/ f65 1 8562"/>
                <a:gd name="f82" fmla="*/ f66 1 14337"/>
                <a:gd name="f83" fmla="*/ f67 1 8562"/>
                <a:gd name="f84" fmla="*/ f68 1 14337"/>
                <a:gd name="f85" fmla="*/ f69 1 8562"/>
                <a:gd name="f86" fmla="*/ f70 1 14337"/>
                <a:gd name="f87" fmla="*/ f71 1 8562"/>
                <a:gd name="f88" fmla="*/ f72 1 14337"/>
                <a:gd name="f89" fmla="*/ f73 1 14337"/>
                <a:gd name="f90" fmla="*/ f74 1 8562"/>
                <a:gd name="f91" fmla="*/ f51 1 f58"/>
                <a:gd name="f92" fmla="*/ f52 1 f58"/>
                <a:gd name="f93" fmla="*/ f51 1 f59"/>
                <a:gd name="f94" fmla="*/ f53 1 f59"/>
                <a:gd name="f95" fmla="*/ f76 1 f58"/>
                <a:gd name="f96" fmla="*/ f77 1 f59"/>
                <a:gd name="f97" fmla="*/ f78 1 f58"/>
                <a:gd name="f98" fmla="*/ f79 1 f59"/>
                <a:gd name="f99" fmla="*/ f80 1 f59"/>
                <a:gd name="f100" fmla="*/ f81 1 f59"/>
                <a:gd name="f101" fmla="*/ f82 1 f58"/>
                <a:gd name="f102" fmla="*/ f83 1 f59"/>
                <a:gd name="f103" fmla="*/ f84 1 f58"/>
                <a:gd name="f104" fmla="*/ f85 1 f59"/>
                <a:gd name="f105" fmla="*/ f86 1 f58"/>
                <a:gd name="f106" fmla="*/ f87 1 f59"/>
                <a:gd name="f107" fmla="*/ f88 1 f58"/>
                <a:gd name="f108" fmla="*/ f89 1 f58"/>
                <a:gd name="f109" fmla="*/ f90 1 f59"/>
                <a:gd name="f110" fmla="*/ f91 f49 1"/>
                <a:gd name="f111" fmla="*/ f92 f49 1"/>
                <a:gd name="f112" fmla="*/ f94 f50 1"/>
                <a:gd name="f113" fmla="*/ f93 f50 1"/>
                <a:gd name="f114" fmla="*/ f95 f49 1"/>
                <a:gd name="f115" fmla="*/ f96 f50 1"/>
                <a:gd name="f116" fmla="*/ f97 f49 1"/>
                <a:gd name="f117" fmla="*/ f98 f50 1"/>
                <a:gd name="f118" fmla="*/ f99 f50 1"/>
                <a:gd name="f119" fmla="*/ f100 f50 1"/>
                <a:gd name="f120" fmla="*/ f101 f49 1"/>
                <a:gd name="f121" fmla="*/ f102 f50 1"/>
                <a:gd name="f122" fmla="*/ f103 f49 1"/>
                <a:gd name="f123" fmla="*/ f104 f50 1"/>
                <a:gd name="f124" fmla="*/ f105 f49 1"/>
                <a:gd name="f125" fmla="*/ f106 f50 1"/>
                <a:gd name="f126" fmla="*/ f107 f49 1"/>
                <a:gd name="f127" fmla="*/ f108 f49 1"/>
                <a:gd name="f128" fmla="*/ f109 f50 1"/>
              </a:gdLst>
              <a:ahLst/>
              <a:cxnLst>
                <a:cxn ang="3cd4">
                  <a:pos x="hc" y="t"/>
                </a:cxn>
                <a:cxn ang="0">
                  <a:pos x="r" y="vc"/>
                </a:cxn>
                <a:cxn ang="cd4">
                  <a:pos x="hc" y="b"/>
                </a:cxn>
                <a:cxn ang="cd2">
                  <a:pos x="l" y="vc"/>
                </a:cxn>
                <a:cxn ang="f75">
                  <a:pos x="f114" y="f115"/>
                </a:cxn>
                <a:cxn ang="f75">
                  <a:pos x="f116" y="f117"/>
                </a:cxn>
                <a:cxn ang="f75">
                  <a:pos x="f116" y="f117"/>
                </a:cxn>
                <a:cxn ang="f75">
                  <a:pos x="f116" y="f118"/>
                </a:cxn>
                <a:cxn ang="f75">
                  <a:pos x="f116" y="f119"/>
                </a:cxn>
                <a:cxn ang="f75">
                  <a:pos x="f120" y="f121"/>
                </a:cxn>
                <a:cxn ang="f75">
                  <a:pos x="f122" y="f123"/>
                </a:cxn>
                <a:cxn ang="f75">
                  <a:pos x="f124" y="f125"/>
                </a:cxn>
                <a:cxn ang="f75">
                  <a:pos x="f126" y="f121"/>
                </a:cxn>
                <a:cxn ang="f75">
                  <a:pos x="f127" y="f128"/>
                </a:cxn>
                <a:cxn ang="f75">
                  <a:pos x="f127" y="f118"/>
                </a:cxn>
                <a:cxn ang="f75">
                  <a:pos x="f127" y="f118"/>
                </a:cxn>
                <a:cxn ang="f75">
                  <a:pos x="f127" y="f117"/>
                </a:cxn>
                <a:cxn ang="f75">
                  <a:pos x="f114" y="f115"/>
                </a:cxn>
              </a:cxnLst>
              <a:rect l="f110" t="f113" r="f111" b="f112"/>
              <a:pathLst>
                <a:path w="14337" h="8562">
                  <a:moveTo>
                    <a:pt x="f8" y="f9"/>
                  </a:moveTo>
                  <a:cubicBezTo>
                    <a:pt x="f10" y="f9"/>
                    <a:pt x="f5" y="f11"/>
                    <a:pt x="f5" y="f5"/>
                  </a:cubicBezTo>
                  <a:lnTo>
                    <a:pt x="f5" y="f5"/>
                  </a:lnTo>
                  <a:lnTo>
                    <a:pt x="f5" y="f12"/>
                  </a:lnTo>
                  <a:cubicBezTo>
                    <a:pt x="f5" y="f12"/>
                    <a:pt x="f5" y="f13"/>
                    <a:pt x="f5" y="f14"/>
                  </a:cubicBezTo>
                  <a:cubicBezTo>
                    <a:pt x="f15" y="f16"/>
                    <a:pt x="f17" y="f18"/>
                    <a:pt x="f19" y="f20"/>
                  </a:cubicBezTo>
                  <a:cubicBezTo>
                    <a:pt x="f21" y="f22"/>
                    <a:pt x="f23" y="f24"/>
                    <a:pt x="f25" y="f26"/>
                  </a:cubicBezTo>
                  <a:cubicBezTo>
                    <a:pt x="f27" y="f28"/>
                    <a:pt x="f29" y="f30"/>
                    <a:pt x="f31" y="f32"/>
                  </a:cubicBezTo>
                  <a:cubicBezTo>
                    <a:pt x="f33" y="f34"/>
                    <a:pt x="f35" y="f36"/>
                    <a:pt x="f37" y="f20"/>
                  </a:cubicBezTo>
                  <a:cubicBezTo>
                    <a:pt x="f38" y="f39"/>
                    <a:pt x="f40" y="f41"/>
                    <a:pt x="f42" y="f43"/>
                  </a:cubicBezTo>
                  <a:cubicBezTo>
                    <a:pt x="f42" y="f43"/>
                    <a:pt x="f42" y="f43"/>
                    <a:pt x="f42" y="f12"/>
                  </a:cubicBezTo>
                  <a:lnTo>
                    <a:pt x="f42" y="f12"/>
                  </a:lnTo>
                  <a:lnTo>
                    <a:pt x="f42" y="f5"/>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1203">
              <a:extLst>
                <a:ext uri="{FF2B5EF4-FFF2-40B4-BE49-F238E27FC236}">
                  <a16:creationId xmlns:a16="http://schemas.microsoft.com/office/drawing/2014/main" id="{C7636C88-2625-3105-FB12-3FB2F0323F56}"/>
                </a:ext>
              </a:extLst>
            </p:cNvPr>
            <p:cNvSpPr/>
            <p:nvPr/>
          </p:nvSpPr>
          <p:spPr>
            <a:xfrm>
              <a:off x="8288825" y="6518282"/>
              <a:ext cx="9912" cy="8979"/>
            </a:xfrm>
            <a:custGeom>
              <a:avLst/>
              <a:gdLst>
                <a:gd name="f0" fmla="val 10800000"/>
                <a:gd name="f1" fmla="val 5400000"/>
                <a:gd name="f2" fmla="val 180"/>
                <a:gd name="f3" fmla="val w"/>
                <a:gd name="f4" fmla="val h"/>
                <a:gd name="f5" fmla="val 0"/>
                <a:gd name="f6" fmla="val 10452"/>
                <a:gd name="f7" fmla="val 8975"/>
                <a:gd name="f8" fmla="val 3082"/>
                <a:gd name="f9" fmla="val 7047"/>
                <a:gd name="f10" fmla="val 8841"/>
                <a:gd name="f11" fmla="val 10249"/>
                <a:gd name="f12" fmla="val 5693"/>
                <a:gd name="f13" fmla="val 10451"/>
                <a:gd name="f14" fmla="val 1742"/>
                <a:gd name="f15" fmla="val 10531"/>
                <a:gd name="f16" fmla="val 3992"/>
                <a:gd name="f17" fmla="val 7342"/>
                <a:gd name="f18" fmla="val 7287"/>
                <a:gd name="f19" fmla="val 3349"/>
                <a:gd name="f20" fmla="val 7368"/>
                <a:gd name="f21" fmla="val 3269"/>
                <a:gd name="f22" fmla="val 3175"/>
                <a:gd name="f23" fmla="val 1996"/>
                <a:gd name="f24" fmla="val 938"/>
                <a:gd name="f25" fmla="val 7100"/>
                <a:gd name="f26" fmla="val 6564"/>
                <a:gd name="f27" fmla="val 8305"/>
                <a:gd name="f28" fmla="val 965"/>
                <a:gd name="f29" fmla="val 8734"/>
                <a:gd name="f30" fmla="val 2023"/>
                <a:gd name="f31" fmla="val 8962"/>
                <a:gd name="f32" fmla="+- 0 0 -90"/>
                <a:gd name="f33" fmla="*/ f3 1 10452"/>
                <a:gd name="f34" fmla="*/ f4 1 8975"/>
                <a:gd name="f35" fmla="val f5"/>
                <a:gd name="f36" fmla="val f6"/>
                <a:gd name="f37" fmla="val f7"/>
                <a:gd name="f38" fmla="*/ f32 f0 1"/>
                <a:gd name="f39" fmla="+- f37 0 f35"/>
                <a:gd name="f40" fmla="+- f36 0 f35"/>
                <a:gd name="f41" fmla="*/ f38 1 f2"/>
                <a:gd name="f42" fmla="*/ f40 1 10452"/>
                <a:gd name="f43" fmla="*/ f39 1 8975"/>
                <a:gd name="f44" fmla="*/ 3082 f40 1"/>
                <a:gd name="f45" fmla="*/ 8975 f39 1"/>
                <a:gd name="f46" fmla="*/ 10451 f40 1"/>
                <a:gd name="f47" fmla="*/ 1742 f39 1"/>
                <a:gd name="f48" fmla="*/ 0 f39 1"/>
                <a:gd name="f49" fmla="*/ 3349 f40 1"/>
                <a:gd name="f50" fmla="*/ 7368 f39 1"/>
                <a:gd name="f51" fmla="*/ 0 f40 1"/>
                <a:gd name="f52" fmla="*/ 6564 f39 1"/>
                <a:gd name="f53" fmla="*/ 8305 f39 1"/>
                <a:gd name="f54" fmla="+- f41 0 f1"/>
                <a:gd name="f55" fmla="*/ f44 1 10452"/>
                <a:gd name="f56" fmla="*/ f45 1 8975"/>
                <a:gd name="f57" fmla="*/ f46 1 10452"/>
                <a:gd name="f58" fmla="*/ f47 1 8975"/>
                <a:gd name="f59" fmla="*/ f48 1 8975"/>
                <a:gd name="f60" fmla="*/ f49 1 10452"/>
                <a:gd name="f61" fmla="*/ f50 1 8975"/>
                <a:gd name="f62" fmla="*/ f51 1 10452"/>
                <a:gd name="f63" fmla="*/ f52 1 8975"/>
                <a:gd name="f64" fmla="*/ f53 1 8975"/>
                <a:gd name="f65" fmla="*/ f35 1 f42"/>
                <a:gd name="f66" fmla="*/ f36 1 f42"/>
                <a:gd name="f67" fmla="*/ f35 1 f43"/>
                <a:gd name="f68" fmla="*/ f37 1 f43"/>
                <a:gd name="f69" fmla="*/ f55 1 f42"/>
                <a:gd name="f70" fmla="*/ f56 1 f43"/>
                <a:gd name="f71" fmla="*/ f57 1 f42"/>
                <a:gd name="f72" fmla="*/ f58 1 f43"/>
                <a:gd name="f73" fmla="*/ f59 1 f43"/>
                <a:gd name="f74" fmla="*/ f60 1 f42"/>
                <a:gd name="f75" fmla="*/ f61 1 f43"/>
                <a:gd name="f76" fmla="*/ f62 1 f42"/>
                <a:gd name="f77" fmla="*/ f63 1 f43"/>
                <a:gd name="f78" fmla="*/ f64 1 f43"/>
                <a:gd name="f79" fmla="*/ f65 f33 1"/>
                <a:gd name="f80" fmla="*/ f66 f33 1"/>
                <a:gd name="f81" fmla="*/ f68 f34 1"/>
                <a:gd name="f82" fmla="*/ f67 f34 1"/>
                <a:gd name="f83" fmla="*/ f69 f33 1"/>
                <a:gd name="f84" fmla="*/ f70 f34 1"/>
                <a:gd name="f85" fmla="*/ f71 f33 1"/>
                <a:gd name="f86" fmla="*/ f72 f34 1"/>
                <a:gd name="f87" fmla="*/ f73 f34 1"/>
                <a:gd name="f88" fmla="*/ f74 f33 1"/>
                <a:gd name="f89" fmla="*/ f75 f34 1"/>
                <a:gd name="f90" fmla="*/ f76 f33 1"/>
                <a:gd name="f91" fmla="*/ f77 f34 1"/>
                <a:gd name="f92" fmla="*/ f78 f34 1"/>
              </a:gdLst>
              <a:ahLst/>
              <a:cxnLst>
                <a:cxn ang="3cd4">
                  <a:pos x="hc" y="t"/>
                </a:cxn>
                <a:cxn ang="0">
                  <a:pos x="r" y="vc"/>
                </a:cxn>
                <a:cxn ang="cd4">
                  <a:pos x="hc" y="b"/>
                </a:cxn>
                <a:cxn ang="cd2">
                  <a:pos x="l" y="vc"/>
                </a:cxn>
                <a:cxn ang="f54">
                  <a:pos x="f83" y="f84"/>
                </a:cxn>
                <a:cxn ang="f54">
                  <a:pos x="f85" y="f86"/>
                </a:cxn>
                <a:cxn ang="f54">
                  <a:pos x="f85" y="f87"/>
                </a:cxn>
                <a:cxn ang="f54">
                  <a:pos x="f88" y="f89"/>
                </a:cxn>
                <a:cxn ang="f54">
                  <a:pos x="f83" y="f89"/>
                </a:cxn>
                <a:cxn ang="f54">
                  <a:pos x="f90" y="f91"/>
                </a:cxn>
                <a:cxn ang="f54">
                  <a:pos x="f90" y="f92"/>
                </a:cxn>
                <a:cxn ang="f54">
                  <a:pos x="f83" y="f84"/>
                </a:cxn>
              </a:cxnLst>
              <a:rect l="f79" t="f82" r="f80" b="f81"/>
              <a:pathLst>
                <a:path w="10452" h="8975">
                  <a:moveTo>
                    <a:pt x="f8" y="f7"/>
                  </a:moveTo>
                  <a:cubicBezTo>
                    <a:pt x="f9" y="f10"/>
                    <a:pt x="f11" y="f12"/>
                    <a:pt x="f13" y="f14"/>
                  </a:cubicBezTo>
                  <a:lnTo>
                    <a:pt x="f13" y="f5"/>
                  </a:lnTo>
                  <a:cubicBezTo>
                    <a:pt x="f15" y="f16"/>
                    <a:pt x="f17" y="f18"/>
                    <a:pt x="f19" y="f20"/>
                  </a:cubicBezTo>
                  <a:cubicBezTo>
                    <a:pt x="f21" y="f20"/>
                    <a:pt x="f22" y="f20"/>
                    <a:pt x="f8" y="f20"/>
                  </a:cubicBezTo>
                  <a:cubicBezTo>
                    <a:pt x="f23" y="f20"/>
                    <a:pt x="f24" y="f25"/>
                    <a:pt x="f5" y="f26"/>
                  </a:cubicBezTo>
                  <a:lnTo>
                    <a:pt x="f5" y="f27"/>
                  </a:lnTo>
                  <a:cubicBezTo>
                    <a:pt x="f28" y="f29"/>
                    <a:pt x="f30" y="f3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1204">
              <a:extLst>
                <a:ext uri="{FF2B5EF4-FFF2-40B4-BE49-F238E27FC236}">
                  <a16:creationId xmlns:a16="http://schemas.microsoft.com/office/drawing/2014/main" id="{AA1450AD-52CF-DA67-FC2D-2C9069AB7AB5}"/>
                </a:ext>
              </a:extLst>
            </p:cNvPr>
            <p:cNvSpPr/>
            <p:nvPr/>
          </p:nvSpPr>
          <p:spPr>
            <a:xfrm>
              <a:off x="8242209" y="6502883"/>
              <a:ext cx="13569" cy="14730"/>
            </a:xfrm>
            <a:custGeom>
              <a:avLst/>
              <a:gdLst>
                <a:gd name="f0" fmla="val 10800000"/>
                <a:gd name="f1" fmla="val 5400000"/>
                <a:gd name="f2" fmla="val 180"/>
                <a:gd name="f3" fmla="val w"/>
                <a:gd name="f4" fmla="val h"/>
                <a:gd name="f5" fmla="val 0"/>
                <a:gd name="f6" fmla="val 14311"/>
                <a:gd name="f7" fmla="val 14735"/>
                <a:gd name="f8" fmla="val 14202"/>
                <a:gd name="f9" fmla="val 9511"/>
                <a:gd name="f10" fmla="val 14349"/>
                <a:gd name="f11" fmla="val 8721"/>
                <a:gd name="f12" fmla="val 7890"/>
                <a:gd name="f13" fmla="val 7100"/>
                <a:gd name="f14" fmla="val 14135"/>
                <a:gd name="f15" fmla="val 3161"/>
                <a:gd name="f16" fmla="val 10906"/>
                <a:gd name="f17" fmla="val 6967"/>
                <a:gd name="f18" fmla="val 4073"/>
                <a:gd name="f19" fmla="val 7369"/>
                <a:gd name="f20" fmla="val 3295"/>
                <a:gd name="f21" fmla="val 7367"/>
                <a:gd name="f22" fmla="val 7450"/>
                <a:gd name="f23" fmla="val 11359"/>
                <a:gd name="f24" fmla="val 4260"/>
                <a:gd name="f25" fmla="val 14655"/>
                <a:gd name="f26" fmla="val 268"/>
                <a:gd name="f27" fmla="val 174"/>
                <a:gd name="f28" fmla="val 94"/>
                <a:gd name="f29" fmla="val 7905"/>
                <a:gd name="f30" fmla="val 10892"/>
                <a:gd name="f31" fmla="val 14494"/>
                <a:gd name="f32" fmla="val 13425"/>
                <a:gd name="f33" fmla="val 12404"/>
                <a:gd name="f34" fmla="+- 0 0 -90"/>
                <a:gd name="f35" fmla="*/ f3 1 14311"/>
                <a:gd name="f36" fmla="*/ f4 1 14735"/>
                <a:gd name="f37" fmla="val f5"/>
                <a:gd name="f38" fmla="val f6"/>
                <a:gd name="f39" fmla="val f7"/>
                <a:gd name="f40" fmla="*/ f34 f0 1"/>
                <a:gd name="f41" fmla="+- f39 0 f37"/>
                <a:gd name="f42" fmla="+- f38 0 f37"/>
                <a:gd name="f43" fmla="*/ f40 1 f2"/>
                <a:gd name="f44" fmla="*/ f42 1 14311"/>
                <a:gd name="f45" fmla="*/ f41 1 14735"/>
                <a:gd name="f46" fmla="*/ 14202 f42 1"/>
                <a:gd name="f47" fmla="*/ 9511 f41 1"/>
                <a:gd name="f48" fmla="*/ 7100 f41 1"/>
                <a:gd name="f49" fmla="*/ 6967 f42 1"/>
                <a:gd name="f50" fmla="*/ 0 f41 1"/>
                <a:gd name="f51" fmla="*/ 0 f42 1"/>
                <a:gd name="f52" fmla="*/ 7369 f42 1"/>
                <a:gd name="f53" fmla="*/ 7367 f41 1"/>
                <a:gd name="f54" fmla="*/ 268 f42 1"/>
                <a:gd name="f55" fmla="*/ 14735 f41 1"/>
                <a:gd name="f56" fmla="*/ 7905 f42 1"/>
                <a:gd name="f57" fmla="+- f43 0 f1"/>
                <a:gd name="f58" fmla="*/ f46 1 14311"/>
                <a:gd name="f59" fmla="*/ f47 1 14735"/>
                <a:gd name="f60" fmla="*/ f48 1 14735"/>
                <a:gd name="f61" fmla="*/ f49 1 14311"/>
                <a:gd name="f62" fmla="*/ f50 1 14735"/>
                <a:gd name="f63" fmla="*/ f51 1 14311"/>
                <a:gd name="f64" fmla="*/ f52 1 14311"/>
                <a:gd name="f65" fmla="*/ f53 1 14735"/>
                <a:gd name="f66" fmla="*/ f54 1 14311"/>
                <a:gd name="f67" fmla="*/ f55 1 14735"/>
                <a:gd name="f68" fmla="*/ f56 1 14311"/>
                <a:gd name="f69" fmla="*/ f37 1 f44"/>
                <a:gd name="f70" fmla="*/ f38 1 f44"/>
                <a:gd name="f71" fmla="*/ f37 1 f45"/>
                <a:gd name="f72" fmla="*/ f39 1 f45"/>
                <a:gd name="f73" fmla="*/ f58 1 f44"/>
                <a:gd name="f74" fmla="*/ f59 1 f45"/>
                <a:gd name="f75" fmla="*/ f60 1 f45"/>
                <a:gd name="f76" fmla="*/ f61 1 f44"/>
                <a:gd name="f77" fmla="*/ f62 1 f45"/>
                <a:gd name="f78" fmla="*/ f63 1 f44"/>
                <a:gd name="f79" fmla="*/ f64 1 f44"/>
                <a:gd name="f80" fmla="*/ f65 1 f45"/>
                <a:gd name="f81" fmla="*/ f66 1 f44"/>
                <a:gd name="f82" fmla="*/ f67 1 f45"/>
                <a:gd name="f83" fmla="*/ f68 1 f44"/>
                <a:gd name="f84" fmla="*/ f69 f35 1"/>
                <a:gd name="f85" fmla="*/ f70 f35 1"/>
                <a:gd name="f86" fmla="*/ f72 f36 1"/>
                <a:gd name="f87" fmla="*/ f71 f36 1"/>
                <a:gd name="f88" fmla="*/ f73 f35 1"/>
                <a:gd name="f89" fmla="*/ f74 f36 1"/>
                <a:gd name="f90" fmla="*/ f75 f36 1"/>
                <a:gd name="f91" fmla="*/ f76 f35 1"/>
                <a:gd name="f92" fmla="*/ f77 f36 1"/>
                <a:gd name="f93" fmla="*/ f78 f35 1"/>
                <a:gd name="f94" fmla="*/ f79 f35 1"/>
                <a:gd name="f95" fmla="*/ f80 f36 1"/>
                <a:gd name="f96" fmla="*/ f81 f35 1"/>
                <a:gd name="f97" fmla="*/ f82 f36 1"/>
                <a:gd name="f98" fmla="*/ f83 f35 1"/>
              </a:gdLst>
              <a:ahLst/>
              <a:cxnLst>
                <a:cxn ang="3cd4">
                  <a:pos x="hc" y="t"/>
                </a:cxn>
                <a:cxn ang="0">
                  <a:pos x="r" y="vc"/>
                </a:cxn>
                <a:cxn ang="cd4">
                  <a:pos x="hc" y="b"/>
                </a:cxn>
                <a:cxn ang="cd2">
                  <a:pos x="l" y="vc"/>
                </a:cxn>
                <a:cxn ang="f57">
                  <a:pos x="f88" y="f89"/>
                </a:cxn>
                <a:cxn ang="f57">
                  <a:pos x="f88" y="f90"/>
                </a:cxn>
                <a:cxn ang="f57">
                  <a:pos x="f88" y="f90"/>
                </a:cxn>
                <a:cxn ang="f57">
                  <a:pos x="f91" y="f92"/>
                </a:cxn>
                <a:cxn ang="f57">
                  <a:pos x="f93" y="f92"/>
                </a:cxn>
                <a:cxn ang="f57">
                  <a:pos x="f94" y="f95"/>
                </a:cxn>
                <a:cxn ang="f57">
                  <a:pos x="f96" y="f97"/>
                </a:cxn>
                <a:cxn ang="f57">
                  <a:pos x="f93" y="f97"/>
                </a:cxn>
                <a:cxn ang="f57">
                  <a:pos x="f98" y="f97"/>
                </a:cxn>
                <a:cxn ang="f57">
                  <a:pos x="f88" y="f89"/>
                </a:cxn>
              </a:cxnLst>
              <a:rect l="f84" t="f87" r="f85" b="f86"/>
              <a:pathLst>
                <a:path w="14311" h="14735">
                  <a:moveTo>
                    <a:pt x="f8" y="f9"/>
                  </a:moveTo>
                  <a:cubicBezTo>
                    <a:pt x="f10" y="f11"/>
                    <a:pt x="f10" y="f12"/>
                    <a:pt x="f8" y="f13"/>
                  </a:cubicBezTo>
                  <a:lnTo>
                    <a:pt x="f8" y="f13"/>
                  </a:lnTo>
                  <a:cubicBezTo>
                    <a:pt x="f14" y="f15"/>
                    <a:pt x="f16" y="f5"/>
                    <a:pt x="f17" y="f5"/>
                  </a:cubicBezTo>
                  <a:lnTo>
                    <a:pt x="f5" y="f5"/>
                  </a:lnTo>
                  <a:cubicBezTo>
                    <a:pt x="f18" y="f5"/>
                    <a:pt x="f19" y="f20"/>
                    <a:pt x="f19" y="f21"/>
                  </a:cubicBezTo>
                  <a:cubicBezTo>
                    <a:pt x="f22" y="f23"/>
                    <a:pt x="f24" y="f25"/>
                    <a:pt x="f26" y="f7"/>
                  </a:cubicBezTo>
                  <a:cubicBezTo>
                    <a:pt x="f27" y="f7"/>
                    <a:pt x="f28" y="f7"/>
                    <a:pt x="f5" y="f7"/>
                  </a:cubicBezTo>
                  <a:lnTo>
                    <a:pt x="f29" y="f7"/>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1205">
              <a:extLst>
                <a:ext uri="{FF2B5EF4-FFF2-40B4-BE49-F238E27FC236}">
                  <a16:creationId xmlns:a16="http://schemas.microsoft.com/office/drawing/2014/main" id="{C50B3A44-31C0-B7FA-41C6-AB6E58F604B3}"/>
                </a:ext>
              </a:extLst>
            </p:cNvPr>
            <p:cNvSpPr/>
            <p:nvPr/>
          </p:nvSpPr>
          <p:spPr>
            <a:xfrm>
              <a:off x="7927381" y="6502344"/>
              <a:ext cx="321311" cy="14730"/>
            </a:xfrm>
            <a:custGeom>
              <a:avLst/>
              <a:gdLst>
                <a:gd name="f0" fmla="val 10800000"/>
                <a:gd name="f1" fmla="val 5400000"/>
                <a:gd name="f2" fmla="val 180"/>
                <a:gd name="f3" fmla="val w"/>
                <a:gd name="f4" fmla="val h"/>
                <a:gd name="f5" fmla="val 0"/>
                <a:gd name="f6" fmla="val 338964"/>
                <a:gd name="f7" fmla="val 14735"/>
                <a:gd name="f8" fmla="val 338963"/>
                <a:gd name="f9" fmla="val 7368"/>
                <a:gd name="f10" fmla="val 3295"/>
                <a:gd name="f11" fmla="val 335667"/>
                <a:gd name="f12" fmla="val 331594"/>
                <a:gd name="f13" fmla="val 332130"/>
                <a:gd name="f14" fmla="val 336015"/>
                <a:gd name="f15" fmla="val 14521"/>
                <a:gd name="f16" fmla="val 339043"/>
                <a:gd name="f17" fmla="val 11266"/>
                <a:gd name="f18" fmla="+- 0 0 -90"/>
                <a:gd name="f19" fmla="*/ f3 1 338964"/>
                <a:gd name="f20" fmla="*/ f4 1 14735"/>
                <a:gd name="f21" fmla="val f5"/>
                <a:gd name="f22" fmla="val f6"/>
                <a:gd name="f23" fmla="val f7"/>
                <a:gd name="f24" fmla="*/ f18 f0 1"/>
                <a:gd name="f25" fmla="+- f23 0 f21"/>
                <a:gd name="f26" fmla="+- f22 0 f21"/>
                <a:gd name="f27" fmla="*/ f24 1 f2"/>
                <a:gd name="f28" fmla="*/ f26 1 338964"/>
                <a:gd name="f29" fmla="*/ f25 1 14735"/>
                <a:gd name="f30" fmla="*/ 338963 f26 1"/>
                <a:gd name="f31" fmla="*/ 7368 f25 1"/>
                <a:gd name="f32" fmla="*/ 331594 f26 1"/>
                <a:gd name="f33" fmla="*/ 0 f25 1"/>
                <a:gd name="f34" fmla="*/ 0 f26 1"/>
                <a:gd name="f35" fmla="*/ 14735 f25 1"/>
                <a:gd name="f36" fmla="*/ 332130 f26 1"/>
                <a:gd name="f37" fmla="+- f27 0 f1"/>
                <a:gd name="f38" fmla="*/ f30 1 338964"/>
                <a:gd name="f39" fmla="*/ f31 1 14735"/>
                <a:gd name="f40" fmla="*/ f32 1 338964"/>
                <a:gd name="f41" fmla="*/ f33 1 14735"/>
                <a:gd name="f42" fmla="*/ f34 1 338964"/>
                <a:gd name="f43" fmla="*/ f35 1 14735"/>
                <a:gd name="f44" fmla="*/ f36 1 338964"/>
                <a:gd name="f45" fmla="*/ f21 1 f28"/>
                <a:gd name="f46" fmla="*/ f22 1 f28"/>
                <a:gd name="f47" fmla="*/ f21 1 f29"/>
                <a:gd name="f48" fmla="*/ f23 1 f29"/>
                <a:gd name="f49" fmla="*/ f38 1 f28"/>
                <a:gd name="f50" fmla="*/ f39 1 f29"/>
                <a:gd name="f51" fmla="*/ f40 1 f28"/>
                <a:gd name="f52" fmla="*/ f41 1 f29"/>
                <a:gd name="f53" fmla="*/ f42 1 f28"/>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19 1"/>
                <a:gd name="f65" fmla="*/ f54 f20 1"/>
                <a:gd name="f66" fmla="*/ f55 f19 1"/>
              </a:gdLst>
              <a:ahLst/>
              <a:cxnLst>
                <a:cxn ang="3cd4">
                  <a:pos x="hc" y="t"/>
                </a:cxn>
                <a:cxn ang="0">
                  <a:pos x="r" y="vc"/>
                </a:cxn>
                <a:cxn ang="cd4">
                  <a:pos x="hc" y="b"/>
                </a:cxn>
                <a:cxn ang="cd2">
                  <a:pos x="l" y="vc"/>
                </a:cxn>
                <a:cxn ang="f37">
                  <a:pos x="f60" y="f61"/>
                </a:cxn>
                <a:cxn ang="f37">
                  <a:pos x="f62" y="f63"/>
                </a:cxn>
                <a:cxn ang="f37">
                  <a:pos x="f64" y="f63"/>
                </a:cxn>
                <a:cxn ang="f37">
                  <a:pos x="f64" y="f65"/>
                </a:cxn>
                <a:cxn ang="f37">
                  <a:pos x="f66" y="f65"/>
                </a:cxn>
                <a:cxn ang="f37">
                  <a:pos x="f60" y="f61"/>
                </a:cxn>
              </a:cxnLst>
              <a:rect l="f56" t="f59" r="f57" b="f58"/>
              <a:pathLst>
                <a:path w="338964" h="14735">
                  <a:moveTo>
                    <a:pt x="f8" y="f9"/>
                  </a:moveTo>
                  <a:cubicBezTo>
                    <a:pt x="f8" y="f10"/>
                    <a:pt x="f11" y="f5"/>
                    <a:pt x="f12" y="f5"/>
                  </a:cubicBezTo>
                  <a:lnTo>
                    <a:pt x="f5" y="f5"/>
                  </a:lnTo>
                  <a:lnTo>
                    <a:pt x="f5" y="f7"/>
                  </a:lnTo>
                  <a:lnTo>
                    <a:pt x="f13" y="f7"/>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1206">
              <a:extLst>
                <a:ext uri="{FF2B5EF4-FFF2-40B4-BE49-F238E27FC236}">
                  <a16:creationId xmlns:a16="http://schemas.microsoft.com/office/drawing/2014/main" id="{AD807471-D980-B2B1-010B-12C816686A21}"/>
                </a:ext>
              </a:extLst>
            </p:cNvPr>
            <p:cNvSpPr/>
            <p:nvPr/>
          </p:nvSpPr>
          <p:spPr>
            <a:xfrm>
              <a:off x="6897300" y="5863507"/>
              <a:ext cx="326495" cy="14730"/>
            </a:xfrm>
            <a:custGeom>
              <a:avLst/>
              <a:gdLst>
                <a:gd name="f0" fmla="val 10800000"/>
                <a:gd name="f1" fmla="val 5400000"/>
                <a:gd name="f2" fmla="val 180"/>
                <a:gd name="f3" fmla="val w"/>
                <a:gd name="f4" fmla="val h"/>
                <a:gd name="f5" fmla="val 0"/>
                <a:gd name="f6" fmla="val 344438"/>
                <a:gd name="f7" fmla="val 14735"/>
                <a:gd name="f8" fmla="val 4073"/>
                <a:gd name="f9" fmla="val 7369"/>
                <a:gd name="f10" fmla="val 3298"/>
                <a:gd name="f11" fmla="val 7368"/>
                <a:gd name="f12" fmla="val 11437"/>
                <a:gd name="f13" fmla="val 337088"/>
                <a:gd name="f14" fmla="val 338427"/>
                <a:gd name="f15" fmla="val 339231"/>
                <a:gd name="f16" fmla="val 340209"/>
                <a:gd name="f17" fmla="val 14408"/>
                <a:gd name="f18" fmla="val 341107"/>
                <a:gd name="f19" fmla="val 13910"/>
                <a:gd name="f20" fmla="val 341911"/>
                <a:gd name="f21" fmla="val 13262"/>
                <a:gd name="f22" fmla="val 344939"/>
                <a:gd name="f23" fmla="val 10662"/>
                <a:gd name="f24" fmla="val 345300"/>
                <a:gd name="f25" fmla="val 6095"/>
                <a:gd name="f26" fmla="val 342702"/>
                <a:gd name="f27" fmla="val 3062"/>
                <a:gd name="f28" fmla="val 342461"/>
                <a:gd name="f29" fmla="val 2781"/>
                <a:gd name="f30" fmla="val 342192"/>
                <a:gd name="f31" fmla="val 2518"/>
                <a:gd name="f32" fmla="val 2277"/>
                <a:gd name="f33" fmla="val 1629"/>
                <a:gd name="f34" fmla="val 1131"/>
                <a:gd name="f35" fmla="val 804"/>
                <a:gd name="f36" fmla="val 338521"/>
                <a:gd name="f37" fmla="val 729"/>
                <a:gd name="f38" fmla="val 337798"/>
                <a:gd name="f39" fmla="+- 0 0 -90"/>
                <a:gd name="f40" fmla="*/ f3 1 344438"/>
                <a:gd name="f41" fmla="*/ f4 1 14735"/>
                <a:gd name="f42" fmla="val f5"/>
                <a:gd name="f43" fmla="val f6"/>
                <a:gd name="f44" fmla="val f7"/>
                <a:gd name="f45" fmla="*/ f39 f0 1"/>
                <a:gd name="f46" fmla="+- f44 0 f42"/>
                <a:gd name="f47" fmla="+- f43 0 f42"/>
                <a:gd name="f48" fmla="*/ f45 1 f2"/>
                <a:gd name="f49" fmla="*/ f47 1 344438"/>
                <a:gd name="f50" fmla="*/ f46 1 14735"/>
                <a:gd name="f51" fmla="*/ 0 f47 1"/>
                <a:gd name="f52" fmla="*/ 0 f46 1"/>
                <a:gd name="f53" fmla="*/ 7369 f47 1"/>
                <a:gd name="f54" fmla="*/ 7368 f46 1"/>
                <a:gd name="f55" fmla="*/ 14735 f46 1"/>
                <a:gd name="f56" fmla="*/ 337088 f47 1"/>
                <a:gd name="f57" fmla="*/ 338427 f47 1"/>
                <a:gd name="f58" fmla="*/ 339231 f47 1"/>
                <a:gd name="f59" fmla="*/ 341911 f47 1"/>
                <a:gd name="f60" fmla="*/ 13262 f46 1"/>
                <a:gd name="f61" fmla="*/ 342702 f47 1"/>
                <a:gd name="f62" fmla="*/ 3062 f46 1"/>
                <a:gd name="f63" fmla="*/ 2277 f46 1"/>
                <a:gd name="f64" fmla="*/ 804 f46 1"/>
                <a:gd name="f65" fmla="+- f48 0 f1"/>
                <a:gd name="f66" fmla="*/ f51 1 344438"/>
                <a:gd name="f67" fmla="*/ f52 1 14735"/>
                <a:gd name="f68" fmla="*/ f53 1 344438"/>
                <a:gd name="f69" fmla="*/ f54 1 14735"/>
                <a:gd name="f70" fmla="*/ f55 1 14735"/>
                <a:gd name="f71" fmla="*/ f56 1 344438"/>
                <a:gd name="f72" fmla="*/ f57 1 344438"/>
                <a:gd name="f73" fmla="*/ f58 1 344438"/>
                <a:gd name="f74" fmla="*/ f59 1 344438"/>
                <a:gd name="f75" fmla="*/ f60 1 14735"/>
                <a:gd name="f76" fmla="*/ f61 1 344438"/>
                <a:gd name="f77" fmla="*/ f62 1 14735"/>
                <a:gd name="f78" fmla="*/ f63 1 14735"/>
                <a:gd name="f79" fmla="*/ f64 1 14735"/>
                <a:gd name="f80" fmla="*/ f42 1 f49"/>
                <a:gd name="f81" fmla="*/ f43 1 f49"/>
                <a:gd name="f82" fmla="*/ f42 1 f50"/>
                <a:gd name="f83" fmla="*/ f44 1 f50"/>
                <a:gd name="f84" fmla="*/ f66 1 f49"/>
                <a:gd name="f85" fmla="*/ f67 1 f50"/>
                <a:gd name="f86" fmla="*/ f68 1 f49"/>
                <a:gd name="f87" fmla="*/ f69 1 f50"/>
                <a:gd name="f88" fmla="*/ f70 1 f50"/>
                <a:gd name="f89" fmla="*/ f71 1 f49"/>
                <a:gd name="f90" fmla="*/ f72 1 f49"/>
                <a:gd name="f91" fmla="*/ f73 1 f49"/>
                <a:gd name="f92" fmla="*/ f74 1 f49"/>
                <a:gd name="f93" fmla="*/ f75 1 f50"/>
                <a:gd name="f94" fmla="*/ f76 1 f49"/>
                <a:gd name="f95" fmla="*/ f77 1 f50"/>
                <a:gd name="f96" fmla="*/ f78 1 f50"/>
                <a:gd name="f97" fmla="*/ f79 1 f50"/>
                <a:gd name="f98" fmla="*/ f80 f40 1"/>
                <a:gd name="f99" fmla="*/ f81 f40 1"/>
                <a:gd name="f100" fmla="*/ f83 f41 1"/>
                <a:gd name="f101" fmla="*/ f82 f41 1"/>
                <a:gd name="f102" fmla="*/ f84 f40 1"/>
                <a:gd name="f103" fmla="*/ f85 f41 1"/>
                <a:gd name="f104" fmla="*/ f86 f40 1"/>
                <a:gd name="f105" fmla="*/ f87 f41 1"/>
                <a:gd name="f106" fmla="*/ f88 f41 1"/>
                <a:gd name="f107" fmla="*/ f89 f40 1"/>
                <a:gd name="f108" fmla="*/ f90 f40 1"/>
                <a:gd name="f109" fmla="*/ f91 f40 1"/>
                <a:gd name="f110" fmla="*/ f92 f40 1"/>
                <a:gd name="f111" fmla="*/ f93 f41 1"/>
                <a:gd name="f112" fmla="*/ f94 f40 1"/>
                <a:gd name="f113" fmla="*/ f95 f41 1"/>
                <a:gd name="f114" fmla="*/ f96 f41 1"/>
                <a:gd name="f115" fmla="*/ f97 f41 1"/>
              </a:gdLst>
              <a:ahLst/>
              <a:cxnLst>
                <a:cxn ang="3cd4">
                  <a:pos x="hc" y="t"/>
                </a:cxn>
                <a:cxn ang="0">
                  <a:pos x="r" y="vc"/>
                </a:cxn>
                <a:cxn ang="cd4">
                  <a:pos x="hc" y="b"/>
                </a:cxn>
                <a:cxn ang="cd2">
                  <a:pos x="l" y="vc"/>
                </a:cxn>
                <a:cxn ang="f65">
                  <a:pos x="f102" y="f103"/>
                </a:cxn>
                <a:cxn ang="f65">
                  <a:pos x="f104" y="f105"/>
                </a:cxn>
                <a:cxn ang="f65">
                  <a:pos x="f102" y="f106"/>
                </a:cxn>
                <a:cxn ang="f65">
                  <a:pos x="f107" y="f106"/>
                </a:cxn>
                <a:cxn ang="f65">
                  <a:pos x="f108" y="f106"/>
                </a:cxn>
                <a:cxn ang="f65">
                  <a:pos x="f109" y="f106"/>
                </a:cxn>
                <a:cxn ang="f65">
                  <a:pos x="f110" y="f111"/>
                </a:cxn>
                <a:cxn ang="f65">
                  <a:pos x="f112" y="f113"/>
                </a:cxn>
                <a:cxn ang="f65">
                  <a:pos x="f110" y="f114"/>
                </a:cxn>
                <a:cxn ang="f65">
                  <a:pos x="f109" y="f115"/>
                </a:cxn>
                <a:cxn ang="f65">
                  <a:pos x="f107" y="f115"/>
                </a:cxn>
                <a:cxn ang="f65">
                  <a:pos x="f102" y="f115"/>
                </a:cxn>
              </a:cxnLst>
              <a:rect l="f98" t="f101" r="f99" b="f100"/>
              <a:pathLst>
                <a:path w="344438" h="14735">
                  <a:moveTo>
                    <a:pt x="f5" y="f5"/>
                  </a:moveTo>
                  <a:cubicBezTo>
                    <a:pt x="f8" y="f5"/>
                    <a:pt x="f9" y="f10"/>
                    <a:pt x="f9" y="f11"/>
                  </a:cubicBezTo>
                  <a:cubicBezTo>
                    <a:pt x="f9" y="f12"/>
                    <a:pt x="f8" y="f7"/>
                    <a:pt x="f5" y="f7"/>
                  </a:cubicBezTo>
                  <a:lnTo>
                    <a:pt x="f13" y="f7"/>
                  </a:lnTo>
                  <a:lnTo>
                    <a:pt x="f14" y="f7"/>
                  </a:lnTo>
                  <a:lnTo>
                    <a:pt x="f15" y="f7"/>
                  </a:lnTo>
                  <a:cubicBezTo>
                    <a:pt x="f16" y="f17"/>
                    <a:pt x="f18" y="f19"/>
                    <a:pt x="f20" y="f21"/>
                  </a:cubicBezTo>
                  <a:cubicBezTo>
                    <a:pt x="f22" y="f23"/>
                    <a:pt x="f24" y="f25"/>
                    <a:pt x="f26" y="f27"/>
                  </a:cubicBezTo>
                  <a:cubicBezTo>
                    <a:pt x="f28" y="f29"/>
                    <a:pt x="f30" y="f31"/>
                    <a:pt x="f20" y="f32"/>
                  </a:cubicBezTo>
                  <a:cubicBezTo>
                    <a:pt x="f18" y="f33"/>
                    <a:pt x="f16" y="f34"/>
                    <a:pt x="f15" y="f35"/>
                  </a:cubicBezTo>
                  <a:cubicBezTo>
                    <a:pt x="f36" y="f37"/>
                    <a:pt x="f38" y="f37"/>
                    <a:pt x="f13" y="f35"/>
                  </a:cubicBezTo>
                  <a:lnTo>
                    <a:pt x="f5"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1207">
              <a:extLst>
                <a:ext uri="{FF2B5EF4-FFF2-40B4-BE49-F238E27FC236}">
                  <a16:creationId xmlns:a16="http://schemas.microsoft.com/office/drawing/2014/main" id="{CFEB0EE7-9BCD-A0A0-B15B-238647E06FEA}"/>
                </a:ext>
              </a:extLst>
            </p:cNvPr>
            <p:cNvSpPr/>
            <p:nvPr/>
          </p:nvSpPr>
          <p:spPr>
            <a:xfrm>
              <a:off x="4336752" y="6577626"/>
              <a:ext cx="14346" cy="14730"/>
            </a:xfrm>
            <a:custGeom>
              <a:avLst/>
              <a:gdLst>
                <a:gd name="f0" fmla="val 10800000"/>
                <a:gd name="f1" fmla="val 5400000"/>
                <a:gd name="f2" fmla="val 180"/>
                <a:gd name="f3" fmla="val w"/>
                <a:gd name="f4" fmla="val h"/>
                <a:gd name="f5" fmla="val 0"/>
                <a:gd name="f6" fmla="val 15139"/>
                <a:gd name="f7" fmla="val 14735"/>
                <a:gd name="f8" fmla="val 11066"/>
                <a:gd name="f9" fmla="val 7771"/>
                <a:gd name="f10" fmla="val 11440"/>
                <a:gd name="f11" fmla="val 7367"/>
                <a:gd name="f12" fmla="val 3295"/>
                <a:gd name="f13" fmla="+- 0 0 -90"/>
                <a:gd name="f14" fmla="*/ f3 1 15139"/>
                <a:gd name="f15" fmla="*/ f4 1 14735"/>
                <a:gd name="f16" fmla="val f5"/>
                <a:gd name="f17" fmla="val f6"/>
                <a:gd name="f18" fmla="val f7"/>
                <a:gd name="f19" fmla="*/ f13 f0 1"/>
                <a:gd name="f20" fmla="+- f18 0 f16"/>
                <a:gd name="f21" fmla="+- f17 0 f16"/>
                <a:gd name="f22" fmla="*/ f19 1 f2"/>
                <a:gd name="f23" fmla="*/ f21 1 15139"/>
                <a:gd name="f24" fmla="*/ f20 1 14735"/>
                <a:gd name="f25" fmla="*/ 15139 f21 1"/>
                <a:gd name="f26" fmla="*/ 14735 f20 1"/>
                <a:gd name="f27" fmla="*/ 7771 f21 1"/>
                <a:gd name="f28" fmla="*/ 7367 f20 1"/>
                <a:gd name="f29" fmla="*/ 0 f20 1"/>
                <a:gd name="f30" fmla="*/ 0 f21 1"/>
                <a:gd name="f31" fmla="+- f22 0 f1"/>
                <a:gd name="f32" fmla="*/ f25 1 15139"/>
                <a:gd name="f33" fmla="*/ f26 1 14735"/>
                <a:gd name="f34" fmla="*/ f27 1 15139"/>
                <a:gd name="f35" fmla="*/ f28 1 14735"/>
                <a:gd name="f36" fmla="*/ f29 1 14735"/>
                <a:gd name="f37" fmla="*/ f30 1 15139"/>
                <a:gd name="f38" fmla="*/ f16 1 f23"/>
                <a:gd name="f39" fmla="*/ f17 1 f23"/>
                <a:gd name="f40" fmla="*/ f16 1 f24"/>
                <a:gd name="f41" fmla="*/ f18 1 f24"/>
                <a:gd name="f42" fmla="*/ f32 1 f23"/>
                <a:gd name="f43" fmla="*/ f33 1 f24"/>
                <a:gd name="f44" fmla="*/ f34 1 f23"/>
                <a:gd name="f45" fmla="*/ f35 1 f24"/>
                <a:gd name="f46" fmla="*/ f36 1 f24"/>
                <a:gd name="f47" fmla="*/ f37 1 f23"/>
                <a:gd name="f48" fmla="*/ f38 f14 1"/>
                <a:gd name="f49" fmla="*/ f39 f14 1"/>
                <a:gd name="f50" fmla="*/ f41 f15 1"/>
                <a:gd name="f51" fmla="*/ f40 f15 1"/>
                <a:gd name="f52" fmla="*/ f42 f14 1"/>
                <a:gd name="f53" fmla="*/ f43 f15 1"/>
                <a:gd name="f54" fmla="*/ f44 f14 1"/>
                <a:gd name="f55" fmla="*/ f45 f15 1"/>
                <a:gd name="f56" fmla="*/ f46 f15 1"/>
                <a:gd name="f57" fmla="*/ f47 f14 1"/>
              </a:gdLst>
              <a:ahLst/>
              <a:cxnLst>
                <a:cxn ang="3cd4">
                  <a:pos x="hc" y="t"/>
                </a:cxn>
                <a:cxn ang="0">
                  <a:pos x="r" y="vc"/>
                </a:cxn>
                <a:cxn ang="cd4">
                  <a:pos x="hc" y="b"/>
                </a:cxn>
                <a:cxn ang="cd2">
                  <a:pos x="l" y="vc"/>
                </a:cxn>
                <a:cxn ang="f31">
                  <a:pos x="f52" y="f53"/>
                </a:cxn>
                <a:cxn ang="f31">
                  <a:pos x="f54" y="f55"/>
                </a:cxn>
                <a:cxn ang="f31">
                  <a:pos x="f52" y="f56"/>
                </a:cxn>
                <a:cxn ang="f31">
                  <a:pos x="f57" y="f56"/>
                </a:cxn>
                <a:cxn ang="f31">
                  <a:pos x="f57" y="f53"/>
                </a:cxn>
              </a:cxnLst>
              <a:rect l="f48" t="f51" r="f49" b="f50"/>
              <a:pathLst>
                <a:path w="15139" h="14735">
                  <a:moveTo>
                    <a:pt x="f6" y="f7"/>
                  </a:moveTo>
                  <a:cubicBezTo>
                    <a:pt x="f8" y="f7"/>
                    <a:pt x="f9" y="f10"/>
                    <a:pt x="f9" y="f11"/>
                  </a:cubicBezTo>
                  <a:cubicBezTo>
                    <a:pt x="f9" y="f12"/>
                    <a:pt x="f8"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1208">
              <a:extLst>
                <a:ext uri="{FF2B5EF4-FFF2-40B4-BE49-F238E27FC236}">
                  <a16:creationId xmlns:a16="http://schemas.microsoft.com/office/drawing/2014/main" id="{D4DABD91-41D6-4AF3-2D3D-0819C434AF71}"/>
                </a:ext>
              </a:extLst>
            </p:cNvPr>
            <p:cNvSpPr/>
            <p:nvPr/>
          </p:nvSpPr>
          <p:spPr>
            <a:xfrm>
              <a:off x="4344113" y="6577626"/>
              <a:ext cx="156591" cy="14730"/>
            </a:xfrm>
            <a:custGeom>
              <a:avLst/>
              <a:gdLst>
                <a:gd name="f0" fmla="val 10800000"/>
                <a:gd name="f1" fmla="val 5400000"/>
                <a:gd name="f2" fmla="val 180"/>
                <a:gd name="f3" fmla="val w"/>
                <a:gd name="f4" fmla="val h"/>
                <a:gd name="f5" fmla="val 0"/>
                <a:gd name="f6" fmla="val 165194"/>
                <a:gd name="f7" fmla="val 14735"/>
                <a:gd name="f8" fmla="val 99813"/>
                <a:gd name="f9" fmla="val 157826"/>
                <a:gd name="f10" fmla="val 161899"/>
                <a:gd name="f11" fmla="val 165195"/>
                <a:gd name="f12" fmla="val 11440"/>
                <a:gd name="f13" fmla="val 7367"/>
                <a:gd name="f14" fmla="val 3295"/>
                <a:gd name="f15" fmla="val 7369"/>
                <a:gd name="f16" fmla="val 3296"/>
                <a:gd name="f17" fmla="+- 0 0 -90"/>
                <a:gd name="f18" fmla="*/ f3 1 165194"/>
                <a:gd name="f19" fmla="*/ f4 1 14735"/>
                <a:gd name="f20" fmla="val f5"/>
                <a:gd name="f21" fmla="val f6"/>
                <a:gd name="f22" fmla="val f7"/>
                <a:gd name="f23" fmla="*/ f17 f0 1"/>
                <a:gd name="f24" fmla="+- f22 0 f20"/>
                <a:gd name="f25" fmla="+- f21 0 f20"/>
                <a:gd name="f26" fmla="*/ f23 1 f2"/>
                <a:gd name="f27" fmla="*/ f25 1 165194"/>
                <a:gd name="f28" fmla="*/ f24 1 14735"/>
                <a:gd name="f29" fmla="*/ 99813 f25 1"/>
                <a:gd name="f30" fmla="*/ 14735 f24 1"/>
                <a:gd name="f31" fmla="*/ 157826 f25 1"/>
                <a:gd name="f32" fmla="*/ 165195 f25 1"/>
                <a:gd name="f33" fmla="*/ 7367 f24 1"/>
                <a:gd name="f34" fmla="*/ 0 f24 1"/>
                <a:gd name="f35" fmla="*/ 7369 f25 1"/>
                <a:gd name="f36" fmla="*/ 0 f25 1"/>
                <a:gd name="f37" fmla="+- f26 0 f1"/>
                <a:gd name="f38" fmla="*/ f29 1 165194"/>
                <a:gd name="f39" fmla="*/ f30 1 14735"/>
                <a:gd name="f40" fmla="*/ f31 1 165194"/>
                <a:gd name="f41" fmla="*/ f32 1 165194"/>
                <a:gd name="f42" fmla="*/ f33 1 14735"/>
                <a:gd name="f43" fmla="*/ f34 1 14735"/>
                <a:gd name="f44" fmla="*/ f35 1 165194"/>
                <a:gd name="f45" fmla="*/ f36 1 165194"/>
                <a:gd name="f46" fmla="*/ f20 1 f27"/>
                <a:gd name="f47" fmla="*/ f21 1 f27"/>
                <a:gd name="f48" fmla="*/ f20 1 f28"/>
                <a:gd name="f49" fmla="*/ f22 1 f28"/>
                <a:gd name="f50" fmla="*/ f38 1 f27"/>
                <a:gd name="f51" fmla="*/ f39 1 f28"/>
                <a:gd name="f52" fmla="*/ f40 1 f27"/>
                <a:gd name="f53" fmla="*/ f41 1 f27"/>
                <a:gd name="f54" fmla="*/ f42 1 f28"/>
                <a:gd name="f55" fmla="*/ f43 1 f28"/>
                <a:gd name="f56" fmla="*/ f44 1 f27"/>
                <a:gd name="f57" fmla="*/ f45 1 f27"/>
                <a:gd name="f58" fmla="*/ f46 f18 1"/>
                <a:gd name="f59" fmla="*/ f47 f18 1"/>
                <a:gd name="f60" fmla="*/ f49 f19 1"/>
                <a:gd name="f61" fmla="*/ f48 f19 1"/>
                <a:gd name="f62" fmla="*/ f50 f18 1"/>
                <a:gd name="f63" fmla="*/ f51 f19 1"/>
                <a:gd name="f64" fmla="*/ f52 f18 1"/>
                <a:gd name="f65" fmla="*/ f53 f18 1"/>
                <a:gd name="f66" fmla="*/ f54 f19 1"/>
                <a:gd name="f67" fmla="*/ f55 f19 1"/>
                <a:gd name="f68" fmla="*/ f56 f18 1"/>
                <a:gd name="f69" fmla="*/ f57 f18 1"/>
              </a:gdLst>
              <a:ahLst/>
              <a:cxnLst>
                <a:cxn ang="3cd4">
                  <a:pos x="hc" y="t"/>
                </a:cxn>
                <a:cxn ang="0">
                  <a:pos x="r" y="vc"/>
                </a:cxn>
                <a:cxn ang="cd4">
                  <a:pos x="hc" y="b"/>
                </a:cxn>
                <a:cxn ang="cd2">
                  <a:pos x="l" y="vc"/>
                </a:cxn>
                <a:cxn ang="f37">
                  <a:pos x="f62" y="f63"/>
                </a:cxn>
                <a:cxn ang="f37">
                  <a:pos x="f64" y="f63"/>
                </a:cxn>
                <a:cxn ang="f37">
                  <a:pos x="f65" y="f66"/>
                </a:cxn>
                <a:cxn ang="f37">
                  <a:pos x="f64" y="f67"/>
                </a:cxn>
                <a:cxn ang="f37">
                  <a:pos x="f68" y="f67"/>
                </a:cxn>
                <a:cxn ang="f37">
                  <a:pos x="f69" y="f66"/>
                </a:cxn>
                <a:cxn ang="f37">
                  <a:pos x="f68" y="f63"/>
                </a:cxn>
                <a:cxn ang="f37">
                  <a:pos x="f62" y="f63"/>
                </a:cxn>
              </a:cxnLst>
              <a:rect l="f58" t="f61" r="f59" b="f60"/>
              <a:pathLst>
                <a:path w="165194" h="14735">
                  <a:moveTo>
                    <a:pt x="f8" y="f7"/>
                  </a:moveTo>
                  <a:lnTo>
                    <a:pt x="f9" y="f7"/>
                  </a:lnTo>
                  <a:cubicBezTo>
                    <a:pt x="f10" y="f7"/>
                    <a:pt x="f11" y="f12"/>
                    <a:pt x="f11" y="f13"/>
                  </a:cubicBezTo>
                  <a:cubicBezTo>
                    <a:pt x="f11" y="f14"/>
                    <a:pt x="f10" y="f5"/>
                    <a:pt x="f9" y="f5"/>
                  </a:cubicBezTo>
                  <a:lnTo>
                    <a:pt x="f15" y="f5"/>
                  </a:lnTo>
                  <a:cubicBezTo>
                    <a:pt x="f16" y="f5"/>
                    <a:pt x="f5" y="f14"/>
                    <a:pt x="f5" y="f13"/>
                  </a:cubicBezTo>
                  <a:cubicBezTo>
                    <a:pt x="f5" y="f12"/>
                    <a:pt x="f16" y="f7"/>
                    <a:pt x="f15" y="f7"/>
                  </a:cubicBez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1209">
              <a:extLst>
                <a:ext uri="{FF2B5EF4-FFF2-40B4-BE49-F238E27FC236}">
                  <a16:creationId xmlns:a16="http://schemas.microsoft.com/office/drawing/2014/main" id="{8C520775-3566-6E22-18FB-E6BDAEDEF94C}"/>
                </a:ext>
              </a:extLst>
            </p:cNvPr>
            <p:cNvSpPr/>
            <p:nvPr/>
          </p:nvSpPr>
          <p:spPr>
            <a:xfrm>
              <a:off x="8021619" y="5587825"/>
              <a:ext cx="14017" cy="36164"/>
            </a:xfrm>
            <a:custGeom>
              <a:avLst/>
              <a:gdLst>
                <a:gd name="f0" fmla="val 10800000"/>
                <a:gd name="f1" fmla="val 5400000"/>
                <a:gd name="f2" fmla="val 180"/>
                <a:gd name="f3" fmla="val w"/>
                <a:gd name="f4" fmla="val h"/>
                <a:gd name="f5" fmla="val 0"/>
                <a:gd name="f6" fmla="val 14787"/>
                <a:gd name="f7" fmla="val 36168"/>
                <a:gd name="f8" fmla="val 22773"/>
                <a:gd name="f9" fmla="val 14737"/>
                <a:gd name="f10" fmla="val 6698"/>
                <a:gd name="f11" fmla="val 14791"/>
                <a:gd name="f12" fmla="val 6343"/>
                <a:gd name="f13" fmla="val 5981"/>
                <a:gd name="f14" fmla="val 5626"/>
                <a:gd name="f15" fmla="val 14804"/>
                <a:gd name="f16" fmla="val 5137"/>
                <a:gd name="f17" fmla="val 4642"/>
                <a:gd name="f18" fmla="val 4153"/>
                <a:gd name="f19" fmla="val 14550"/>
                <a:gd name="f20" fmla="val 3662"/>
                <a:gd name="f21" fmla="val 14282"/>
                <a:gd name="f22" fmla="val 3208"/>
                <a:gd name="f23" fmla="val 13933"/>
                <a:gd name="f24" fmla="val 2813"/>
                <a:gd name="f25" fmla="val 14000"/>
                <a:gd name="f26" fmla="val 2459"/>
                <a:gd name="f27" fmla="val 2095"/>
                <a:gd name="f28" fmla="val 1741"/>
                <a:gd name="f29" fmla="val 12728"/>
                <a:gd name="f30" fmla="val 804"/>
                <a:gd name="f31" fmla="val 11656"/>
                <a:gd name="f32" fmla="val 10450"/>
                <a:gd name="f33" fmla="val 8842"/>
                <a:gd name="f34" fmla="val 7771"/>
                <a:gd name="f35" fmla="val 6297"/>
                <a:gd name="f36" fmla="val 5788"/>
                <a:gd name="f37" fmla="val 137"/>
                <a:gd name="f38" fmla="val 5319"/>
                <a:gd name="f39" fmla="val 415"/>
                <a:gd name="f40" fmla="val 4957"/>
                <a:gd name="f41" fmla="val 2827"/>
                <a:gd name="f42" fmla="val 2067"/>
                <a:gd name="f43" fmla="val 1501"/>
                <a:gd name="f44" fmla="val 4352"/>
                <a:gd name="f45" fmla="val 1474"/>
                <a:gd name="f46" fmla="val 6832"/>
                <a:gd name="f47" fmla="+- 0 0 -90"/>
                <a:gd name="f48" fmla="*/ f3 1 14787"/>
                <a:gd name="f49" fmla="*/ f4 1 36168"/>
                <a:gd name="f50" fmla="val f5"/>
                <a:gd name="f51" fmla="val f6"/>
                <a:gd name="f52" fmla="val f7"/>
                <a:gd name="f53" fmla="*/ f47 f0 1"/>
                <a:gd name="f54" fmla="+- f52 0 f50"/>
                <a:gd name="f55" fmla="+- f51 0 f50"/>
                <a:gd name="f56" fmla="*/ f53 1 f2"/>
                <a:gd name="f57" fmla="*/ f55 1 14787"/>
                <a:gd name="f58" fmla="*/ f54 1 36168"/>
                <a:gd name="f59" fmla="*/ 0 f55 1"/>
                <a:gd name="f60" fmla="*/ 22773 f54 1"/>
                <a:gd name="f61" fmla="*/ 36168 f54 1"/>
                <a:gd name="f62" fmla="*/ 14737 f55 1"/>
                <a:gd name="f63" fmla="*/ 6698 f54 1"/>
                <a:gd name="f64" fmla="*/ 5626 f54 1"/>
                <a:gd name="f65" fmla="*/ 4153 f54 1"/>
                <a:gd name="f66" fmla="*/ 13933 f55 1"/>
                <a:gd name="f67" fmla="*/ 2813 f54 1"/>
                <a:gd name="f68" fmla="*/ 1741 f54 1"/>
                <a:gd name="f69" fmla="*/ 12728 f55 1"/>
                <a:gd name="f70" fmla="*/ 804 f54 1"/>
                <a:gd name="f71" fmla="*/ 11656 f55 1"/>
                <a:gd name="f72" fmla="*/ 0 f54 1"/>
                <a:gd name="f73" fmla="*/ 10450 f55 1"/>
                <a:gd name="f74" fmla="*/ 8842 f55 1"/>
                <a:gd name="f75" fmla="*/ 7771 f55 1"/>
                <a:gd name="f76" fmla="*/ 6297 f55 1"/>
                <a:gd name="f77" fmla="*/ 4957 f55 1"/>
                <a:gd name="f78" fmla="*/ 1474 f55 1"/>
                <a:gd name="f79" fmla="*/ 6832 f54 1"/>
                <a:gd name="f80" fmla="+- f56 0 f1"/>
                <a:gd name="f81" fmla="*/ f59 1 14787"/>
                <a:gd name="f82" fmla="*/ f60 1 36168"/>
                <a:gd name="f83" fmla="*/ f61 1 36168"/>
                <a:gd name="f84" fmla="*/ f62 1 14787"/>
                <a:gd name="f85" fmla="*/ f63 1 36168"/>
                <a:gd name="f86" fmla="*/ f64 1 36168"/>
                <a:gd name="f87" fmla="*/ f65 1 36168"/>
                <a:gd name="f88" fmla="*/ f66 1 14787"/>
                <a:gd name="f89" fmla="*/ f67 1 36168"/>
                <a:gd name="f90" fmla="*/ f68 1 36168"/>
                <a:gd name="f91" fmla="*/ f69 1 14787"/>
                <a:gd name="f92" fmla="*/ f70 1 36168"/>
                <a:gd name="f93" fmla="*/ f71 1 14787"/>
                <a:gd name="f94" fmla="*/ f72 1 36168"/>
                <a:gd name="f95" fmla="*/ f73 1 14787"/>
                <a:gd name="f96" fmla="*/ f74 1 14787"/>
                <a:gd name="f97" fmla="*/ f75 1 14787"/>
                <a:gd name="f98" fmla="*/ f76 1 14787"/>
                <a:gd name="f99" fmla="*/ f77 1 14787"/>
                <a:gd name="f100" fmla="*/ f78 1 14787"/>
                <a:gd name="f101" fmla="*/ f79 1 36168"/>
                <a:gd name="f102" fmla="*/ f50 1 f57"/>
                <a:gd name="f103" fmla="*/ f51 1 f57"/>
                <a:gd name="f104" fmla="*/ f50 1 f58"/>
                <a:gd name="f105" fmla="*/ f52 1 f58"/>
                <a:gd name="f106" fmla="*/ f81 1 f57"/>
                <a:gd name="f107" fmla="*/ f82 1 f58"/>
                <a:gd name="f108" fmla="*/ f83 1 f58"/>
                <a:gd name="f109" fmla="*/ f84 1 f57"/>
                <a:gd name="f110" fmla="*/ f85 1 f58"/>
                <a:gd name="f111" fmla="*/ f86 1 f58"/>
                <a:gd name="f112" fmla="*/ f87 1 f58"/>
                <a:gd name="f113" fmla="*/ f88 1 f57"/>
                <a:gd name="f114" fmla="*/ f89 1 f58"/>
                <a:gd name="f115" fmla="*/ f90 1 f58"/>
                <a:gd name="f116" fmla="*/ f91 1 f57"/>
                <a:gd name="f117" fmla="*/ f92 1 f58"/>
                <a:gd name="f118" fmla="*/ f93 1 f57"/>
                <a:gd name="f119" fmla="*/ f94 1 f58"/>
                <a:gd name="f120" fmla="*/ f95 1 f57"/>
                <a:gd name="f121" fmla="*/ f96 1 f57"/>
                <a:gd name="f122" fmla="*/ f97 1 f57"/>
                <a:gd name="f123" fmla="*/ f98 1 f57"/>
                <a:gd name="f124" fmla="*/ f99 1 f57"/>
                <a:gd name="f125" fmla="*/ f100 1 f57"/>
                <a:gd name="f126" fmla="*/ f101 1 f58"/>
                <a:gd name="f127" fmla="*/ f102 f48 1"/>
                <a:gd name="f128" fmla="*/ f103 f48 1"/>
                <a:gd name="f129" fmla="*/ f105 f49 1"/>
                <a:gd name="f130" fmla="*/ f104 f49 1"/>
                <a:gd name="f131" fmla="*/ f106 f48 1"/>
                <a:gd name="f132" fmla="*/ f107 f49 1"/>
                <a:gd name="f133" fmla="*/ f108 f49 1"/>
                <a:gd name="f134" fmla="*/ f109 f48 1"/>
                <a:gd name="f135" fmla="*/ f110 f49 1"/>
                <a:gd name="f136" fmla="*/ f111 f49 1"/>
                <a:gd name="f137" fmla="*/ f112 f49 1"/>
                <a:gd name="f138" fmla="*/ f113 f48 1"/>
                <a:gd name="f139" fmla="*/ f114 f49 1"/>
                <a:gd name="f140" fmla="*/ f115 f49 1"/>
                <a:gd name="f141" fmla="*/ f116 f48 1"/>
                <a:gd name="f142" fmla="*/ f117 f49 1"/>
                <a:gd name="f143" fmla="*/ f118 f48 1"/>
                <a:gd name="f144" fmla="*/ f119 f49 1"/>
                <a:gd name="f145" fmla="*/ f120 f48 1"/>
                <a:gd name="f146" fmla="*/ f121 f48 1"/>
                <a:gd name="f147" fmla="*/ f122 f48 1"/>
                <a:gd name="f148" fmla="*/ f123 f48 1"/>
                <a:gd name="f149" fmla="*/ f124 f48 1"/>
                <a:gd name="f150" fmla="*/ f125 f48 1"/>
                <a:gd name="f151" fmla="*/ f126 f49 1"/>
              </a:gdLst>
              <a:ahLst/>
              <a:cxnLst>
                <a:cxn ang="3cd4">
                  <a:pos x="hc" y="t"/>
                </a:cxn>
                <a:cxn ang="0">
                  <a:pos x="r" y="vc"/>
                </a:cxn>
                <a:cxn ang="cd4">
                  <a:pos x="hc" y="b"/>
                </a:cxn>
                <a:cxn ang="cd2">
                  <a:pos x="l" y="vc"/>
                </a:cxn>
                <a:cxn ang="f80">
                  <a:pos x="f131" y="f132"/>
                </a:cxn>
                <a:cxn ang="f80">
                  <a:pos x="f131" y="f133"/>
                </a:cxn>
                <a:cxn ang="f80">
                  <a:pos x="f134" y="f133"/>
                </a:cxn>
                <a:cxn ang="f80">
                  <a:pos x="f134" y="f135"/>
                </a:cxn>
                <a:cxn ang="f80">
                  <a:pos x="f134" y="f136"/>
                </a:cxn>
                <a:cxn ang="f80">
                  <a:pos x="f134" y="f137"/>
                </a:cxn>
                <a:cxn ang="f80">
                  <a:pos x="f138" y="f139"/>
                </a:cxn>
                <a:cxn ang="f80">
                  <a:pos x="f138" y="f140"/>
                </a:cxn>
                <a:cxn ang="f80">
                  <a:pos x="f141" y="f142"/>
                </a:cxn>
                <a:cxn ang="f80">
                  <a:pos x="f143" y="f144"/>
                </a:cxn>
                <a:cxn ang="f80">
                  <a:pos x="f145" y="f144"/>
                </a:cxn>
                <a:cxn ang="f80">
                  <a:pos x="f146" y="f144"/>
                </a:cxn>
                <a:cxn ang="f80">
                  <a:pos x="f146" y="f144"/>
                </a:cxn>
                <a:cxn ang="f80">
                  <a:pos x="f147" y="f144"/>
                </a:cxn>
                <a:cxn ang="f80">
                  <a:pos x="f148" y="f144"/>
                </a:cxn>
                <a:cxn ang="f80">
                  <a:pos x="f149" y="f142"/>
                </a:cxn>
                <a:cxn ang="f80">
                  <a:pos x="f150" y="f151"/>
                </a:cxn>
              </a:cxnLst>
              <a:rect l="f127" t="f130" r="f128" b="f129"/>
              <a:pathLst>
                <a:path w="14787" h="36168">
                  <a:moveTo>
                    <a:pt x="f5" y="f8"/>
                  </a:moveTo>
                  <a:lnTo>
                    <a:pt x="f5" y="f7"/>
                  </a:lnTo>
                  <a:lnTo>
                    <a:pt x="f9" y="f7"/>
                  </a:lnTo>
                  <a:lnTo>
                    <a:pt x="f9" y="f10"/>
                  </a:lnTo>
                  <a:cubicBezTo>
                    <a:pt x="f11" y="f12"/>
                    <a:pt x="f11" y="f13"/>
                    <a:pt x="f9" y="f14"/>
                  </a:cubicBezTo>
                  <a:cubicBezTo>
                    <a:pt x="f15" y="f16"/>
                    <a:pt x="f15" y="f17"/>
                    <a:pt x="f9" y="f18"/>
                  </a:cubicBezTo>
                  <a:cubicBezTo>
                    <a:pt x="f19" y="f20"/>
                    <a:pt x="f21" y="f22"/>
                    <a:pt x="f23" y="f24"/>
                  </a:cubicBezTo>
                  <a:cubicBezTo>
                    <a:pt x="f25" y="f26"/>
                    <a:pt x="f25" y="f27"/>
                    <a:pt x="f23" y="f28"/>
                  </a:cubicBezTo>
                  <a:lnTo>
                    <a:pt x="f29" y="f30"/>
                  </a:lnTo>
                  <a:lnTo>
                    <a:pt x="f31" y="f5"/>
                  </a:lnTo>
                  <a:lnTo>
                    <a:pt x="f32" y="f5"/>
                  </a:lnTo>
                  <a:lnTo>
                    <a:pt x="f33" y="f5"/>
                  </a:lnTo>
                  <a:lnTo>
                    <a:pt x="f33" y="f5"/>
                  </a:lnTo>
                  <a:lnTo>
                    <a:pt x="f34" y="f5"/>
                  </a:lnTo>
                  <a:lnTo>
                    <a:pt x="f35" y="f5"/>
                  </a:lnTo>
                  <a:cubicBezTo>
                    <a:pt x="f36" y="f37"/>
                    <a:pt x="f38" y="f39"/>
                    <a:pt x="f40" y="f30"/>
                  </a:cubicBezTo>
                  <a:cubicBezTo>
                    <a:pt x="f41" y="f42"/>
                    <a:pt x="f43" y="f44"/>
                    <a:pt x="f45" y="f4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1210">
              <a:extLst>
                <a:ext uri="{FF2B5EF4-FFF2-40B4-BE49-F238E27FC236}">
                  <a16:creationId xmlns:a16="http://schemas.microsoft.com/office/drawing/2014/main" id="{33C3B139-2267-1B5A-EA07-0B6150B5F4B8}"/>
                </a:ext>
              </a:extLst>
            </p:cNvPr>
            <p:cNvSpPr/>
            <p:nvPr/>
          </p:nvSpPr>
          <p:spPr>
            <a:xfrm>
              <a:off x="7252261" y="5663107"/>
              <a:ext cx="13972" cy="202009"/>
            </a:xfrm>
            <a:custGeom>
              <a:avLst/>
              <a:gdLst>
                <a:gd name="f0" fmla="val 10800000"/>
                <a:gd name="f1" fmla="val 5400000"/>
                <a:gd name="f2" fmla="val 180"/>
                <a:gd name="f3" fmla="val w"/>
                <a:gd name="f4" fmla="val h"/>
                <a:gd name="f5" fmla="val 0"/>
                <a:gd name="f6" fmla="val 14738"/>
                <a:gd name="f7" fmla="val 202006"/>
                <a:gd name="f8" fmla="val 194639"/>
                <a:gd name="f9" fmla="val 198709"/>
                <a:gd name="f10" fmla="val 3296"/>
                <a:gd name="f11" fmla="val 202007"/>
                <a:gd name="f12" fmla="val 7369"/>
                <a:gd name="f13" fmla="val 11442"/>
                <a:gd name="f14" fmla="val 4070"/>
                <a:gd name="f15" fmla="val 7368"/>
                <a:gd name="f16" fmla="+- 0 0 -90"/>
                <a:gd name="f17" fmla="*/ f3 1 14738"/>
                <a:gd name="f18" fmla="*/ f4 1 202006"/>
                <a:gd name="f19" fmla="val f5"/>
                <a:gd name="f20" fmla="val f6"/>
                <a:gd name="f21" fmla="val f7"/>
                <a:gd name="f22" fmla="*/ f16 f0 1"/>
                <a:gd name="f23" fmla="+- f21 0 f19"/>
                <a:gd name="f24" fmla="+- f20 0 f19"/>
                <a:gd name="f25" fmla="*/ f22 1 f2"/>
                <a:gd name="f26" fmla="*/ f24 1 14738"/>
                <a:gd name="f27" fmla="*/ f23 1 202006"/>
                <a:gd name="f28" fmla="*/ 0 f24 1"/>
                <a:gd name="f29" fmla="*/ 194639 f23 1"/>
                <a:gd name="f30" fmla="*/ 7369 f24 1"/>
                <a:gd name="f31" fmla="*/ 202007 f23 1"/>
                <a:gd name="f32" fmla="*/ 14738 f24 1"/>
                <a:gd name="f33" fmla="*/ 0 f23 1"/>
                <a:gd name="f34" fmla="*/ 7368 f23 1"/>
                <a:gd name="f35" fmla="+- f25 0 f1"/>
                <a:gd name="f36" fmla="*/ f28 1 14738"/>
                <a:gd name="f37" fmla="*/ f29 1 202006"/>
                <a:gd name="f38" fmla="*/ f30 1 14738"/>
                <a:gd name="f39" fmla="*/ f31 1 202006"/>
                <a:gd name="f40" fmla="*/ f32 1 14738"/>
                <a:gd name="f41" fmla="*/ f33 1 202006"/>
                <a:gd name="f42" fmla="*/ f34 1 202006"/>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8 1"/>
              </a:gdLst>
              <a:ahLst/>
              <a:cxnLst>
                <a:cxn ang="3cd4">
                  <a:pos x="hc" y="t"/>
                </a:cxn>
                <a:cxn ang="0">
                  <a:pos x="r" y="vc"/>
                </a:cxn>
                <a:cxn ang="cd4">
                  <a:pos x="hc" y="b"/>
                </a:cxn>
                <a:cxn ang="cd2">
                  <a:pos x="l" y="vc"/>
                </a:cxn>
                <a:cxn ang="f35">
                  <a:pos x="f58" y="f59"/>
                </a:cxn>
                <a:cxn ang="f35">
                  <a:pos x="f60" y="f61"/>
                </a:cxn>
                <a:cxn ang="f35">
                  <a:pos x="f62" y="f59"/>
                </a:cxn>
                <a:cxn ang="f35">
                  <a:pos x="f62" y="f63"/>
                </a:cxn>
                <a:cxn ang="f35">
                  <a:pos x="f60" y="f64"/>
                </a:cxn>
                <a:cxn ang="f35">
                  <a:pos x="f58" y="f63"/>
                </a:cxn>
                <a:cxn ang="f35">
                  <a:pos x="f58" y="f59"/>
                </a:cxn>
              </a:cxnLst>
              <a:rect l="f54" t="f57" r="f55" b="f56"/>
              <a:pathLst>
                <a:path w="14738" h="202006">
                  <a:moveTo>
                    <a:pt x="f5" y="f8"/>
                  </a:moveTo>
                  <a:cubicBezTo>
                    <a:pt x="f5" y="f9"/>
                    <a:pt x="f10" y="f11"/>
                    <a:pt x="f12" y="f11"/>
                  </a:cubicBezTo>
                  <a:cubicBezTo>
                    <a:pt x="f13" y="f11"/>
                    <a:pt x="f6" y="f9"/>
                    <a:pt x="f6" y="f8"/>
                  </a:cubicBezTo>
                  <a:lnTo>
                    <a:pt x="f6" y="f5"/>
                  </a:lnTo>
                  <a:cubicBezTo>
                    <a:pt x="f6" y="f14"/>
                    <a:pt x="f13" y="f15"/>
                    <a:pt x="f12" y="f15"/>
                  </a:cubicBezTo>
                  <a:cubicBezTo>
                    <a:pt x="f10" y="f15"/>
                    <a:pt x="f5" y="f14"/>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1211">
              <a:extLst>
                <a:ext uri="{FF2B5EF4-FFF2-40B4-BE49-F238E27FC236}">
                  <a16:creationId xmlns:a16="http://schemas.microsoft.com/office/drawing/2014/main" id="{4D4A8743-73D9-87CE-637C-CBBB61BEE5C2}"/>
                </a:ext>
              </a:extLst>
            </p:cNvPr>
            <p:cNvSpPr/>
            <p:nvPr/>
          </p:nvSpPr>
          <p:spPr>
            <a:xfrm>
              <a:off x="7252261" y="5638053"/>
              <a:ext cx="13972" cy="32415"/>
            </a:xfrm>
            <a:custGeom>
              <a:avLst/>
              <a:gdLst>
                <a:gd name="f0" fmla="val 10800000"/>
                <a:gd name="f1" fmla="val 5400000"/>
                <a:gd name="f2" fmla="val 180"/>
                <a:gd name="f3" fmla="val w"/>
                <a:gd name="f4" fmla="val h"/>
                <a:gd name="f5" fmla="val 0"/>
                <a:gd name="f6" fmla="val 14738"/>
                <a:gd name="f7" fmla="val 32417"/>
                <a:gd name="f8" fmla="val 7368"/>
                <a:gd name="f9" fmla="val 25050"/>
                <a:gd name="f10" fmla="val 29119"/>
                <a:gd name="f11" fmla="val 3296"/>
                <a:gd name="f12" fmla="val 7369"/>
                <a:gd name="f13" fmla="val 11442"/>
                <a:gd name="f14" fmla="val 3298"/>
                <a:gd name="f15" fmla="+- 0 0 -90"/>
                <a:gd name="f16" fmla="*/ f3 1 14738"/>
                <a:gd name="f17" fmla="*/ f4 1 32417"/>
                <a:gd name="f18" fmla="val f5"/>
                <a:gd name="f19" fmla="val f6"/>
                <a:gd name="f20" fmla="val f7"/>
                <a:gd name="f21" fmla="*/ f15 f0 1"/>
                <a:gd name="f22" fmla="+- f20 0 f18"/>
                <a:gd name="f23" fmla="+- f19 0 f18"/>
                <a:gd name="f24" fmla="*/ f21 1 f2"/>
                <a:gd name="f25" fmla="*/ f23 1 14738"/>
                <a:gd name="f26" fmla="*/ f22 1 32417"/>
                <a:gd name="f27" fmla="*/ 0 f23 1"/>
                <a:gd name="f28" fmla="*/ 7368 f22 1"/>
                <a:gd name="f29" fmla="*/ 25050 f22 1"/>
                <a:gd name="f30" fmla="*/ 7369 f23 1"/>
                <a:gd name="f31" fmla="*/ 32417 f22 1"/>
                <a:gd name="f32" fmla="*/ 14738 f23 1"/>
                <a:gd name="f33" fmla="*/ 0 f22 1"/>
                <a:gd name="f34" fmla="+- f24 0 f1"/>
                <a:gd name="f35" fmla="*/ f27 1 14738"/>
                <a:gd name="f36" fmla="*/ f28 1 32417"/>
                <a:gd name="f37" fmla="*/ f29 1 32417"/>
                <a:gd name="f38" fmla="*/ f30 1 14738"/>
                <a:gd name="f39" fmla="*/ f31 1 32417"/>
                <a:gd name="f40" fmla="*/ f32 1 14738"/>
                <a:gd name="f41" fmla="*/ f33 1 32417"/>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59"/>
                </a:cxn>
                <a:cxn ang="f34">
                  <a:pos x="f62" y="f58"/>
                </a:cxn>
                <a:cxn ang="f34">
                  <a:pos x="f60" y="f63"/>
                </a:cxn>
                <a:cxn ang="f34">
                  <a:pos x="f57" y="f58"/>
                </a:cxn>
              </a:cxnLst>
              <a:rect l="f53" t="f56" r="f54" b="f55"/>
              <a:pathLst>
                <a:path w="14738" h="32417">
                  <a:moveTo>
                    <a:pt x="f5" y="f8"/>
                  </a:moveTo>
                  <a:lnTo>
                    <a:pt x="f5" y="f9"/>
                  </a:lnTo>
                  <a:cubicBezTo>
                    <a:pt x="f5" y="f10"/>
                    <a:pt x="f11" y="f7"/>
                    <a:pt x="f12" y="f7"/>
                  </a:cubicBezTo>
                  <a:cubicBezTo>
                    <a:pt x="f13" y="f7"/>
                    <a:pt x="f6" y="f10"/>
                    <a:pt x="f6" y="f9"/>
                  </a:cubicBezTo>
                  <a:lnTo>
                    <a:pt x="f6" y="f8"/>
                  </a:lnTo>
                  <a:cubicBezTo>
                    <a:pt x="f6" y="f14"/>
                    <a:pt x="f13" y="f5"/>
                    <a:pt x="f12" y="f5"/>
                  </a:cubicBezTo>
                  <a:cubicBezTo>
                    <a:pt x="f11"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1212">
              <a:extLst>
                <a:ext uri="{FF2B5EF4-FFF2-40B4-BE49-F238E27FC236}">
                  <a16:creationId xmlns:a16="http://schemas.microsoft.com/office/drawing/2014/main" id="{5358B25A-8456-CA8C-B4E8-3572F6426C8A}"/>
                </a:ext>
              </a:extLst>
            </p:cNvPr>
            <p:cNvSpPr/>
            <p:nvPr/>
          </p:nvSpPr>
          <p:spPr>
            <a:xfrm>
              <a:off x="6708577" y="5829345"/>
              <a:ext cx="185550" cy="14740"/>
            </a:xfrm>
            <a:custGeom>
              <a:avLst/>
              <a:gdLst>
                <a:gd name="f0" fmla="val 10800000"/>
                <a:gd name="f1" fmla="val 5400000"/>
                <a:gd name="f2" fmla="val 180"/>
                <a:gd name="f3" fmla="val w"/>
                <a:gd name="f4" fmla="val h"/>
                <a:gd name="f5" fmla="val 0"/>
                <a:gd name="f6" fmla="val 195748"/>
                <a:gd name="f7" fmla="val 14736"/>
                <a:gd name="f8" fmla="val 188238"/>
                <a:gd name="f9" fmla="val 13932"/>
                <a:gd name="f10" fmla="val 192231"/>
                <a:gd name="f11" fmla="val 14007"/>
                <a:gd name="f12" fmla="val 195527"/>
                <a:gd name="f13" fmla="val 10829"/>
                <a:gd name="f14" fmla="val 195608"/>
                <a:gd name="f15" fmla="val 6834"/>
                <a:gd name="f16" fmla="val 6745"/>
                <a:gd name="f17" fmla="val 6654"/>
                <a:gd name="f18" fmla="val 6564"/>
                <a:gd name="f19" fmla="val 195795"/>
                <a:gd name="f20" fmla="val 5771"/>
                <a:gd name="f21" fmla="val 4946"/>
                <a:gd name="f22" fmla="val 4153"/>
                <a:gd name="f23" fmla="val 195674"/>
                <a:gd name="f24" fmla="val 3709"/>
                <a:gd name="f25" fmla="val 3257"/>
                <a:gd name="f26" fmla="val 2813"/>
                <a:gd name="f27" fmla="val 195634"/>
                <a:gd name="f28" fmla="val 2457"/>
                <a:gd name="f29" fmla="val 2098"/>
                <a:gd name="f30" fmla="val 1741"/>
                <a:gd name="f31" fmla="val 194536"/>
                <a:gd name="f32" fmla="val 804"/>
                <a:gd name="f33" fmla="val 193330"/>
                <a:gd name="f34" fmla="val 191990"/>
                <a:gd name="f35" fmla="val 190517"/>
                <a:gd name="f36" fmla="val 4073"/>
                <a:gd name="f37" fmla="val 7369"/>
                <a:gd name="f38" fmla="val 3298"/>
                <a:gd name="f39" fmla="val 7368"/>
                <a:gd name="f40" fmla="val 7450"/>
                <a:gd name="f41" fmla="val 11362"/>
                <a:gd name="f42" fmla="val 4260"/>
                <a:gd name="f43" fmla="val 14660"/>
                <a:gd name="f44" fmla="val 268"/>
                <a:gd name="f45" fmla="val 14735"/>
                <a:gd name="f46" fmla="val 174"/>
                <a:gd name="f47" fmla="val 14737"/>
                <a:gd name="f48" fmla="val 94"/>
                <a:gd name="f49" fmla="val 187569"/>
                <a:gd name="f50" fmla="+- 0 0 -90"/>
                <a:gd name="f51" fmla="*/ f3 1 195748"/>
                <a:gd name="f52" fmla="*/ f4 1 14736"/>
                <a:gd name="f53" fmla="val f5"/>
                <a:gd name="f54" fmla="val f6"/>
                <a:gd name="f55" fmla="val f7"/>
                <a:gd name="f56" fmla="*/ f50 f0 1"/>
                <a:gd name="f57" fmla="+- f55 0 f53"/>
                <a:gd name="f58" fmla="+- f54 0 f53"/>
                <a:gd name="f59" fmla="*/ f56 1 f2"/>
                <a:gd name="f60" fmla="*/ f58 1 195748"/>
                <a:gd name="f61" fmla="*/ f57 1 14736"/>
                <a:gd name="f62" fmla="*/ 188238 f58 1"/>
                <a:gd name="f63" fmla="*/ 13932 f57 1"/>
                <a:gd name="f64" fmla="*/ 195608 f58 1"/>
                <a:gd name="f65" fmla="*/ 6834 f57 1"/>
                <a:gd name="f66" fmla="*/ 6564 f57 1"/>
                <a:gd name="f67" fmla="*/ 4153 f57 1"/>
                <a:gd name="f68" fmla="*/ 2813 f57 1"/>
                <a:gd name="f69" fmla="*/ 1741 f57 1"/>
                <a:gd name="f70" fmla="*/ 194536 f58 1"/>
                <a:gd name="f71" fmla="*/ 804 f57 1"/>
                <a:gd name="f72" fmla="*/ 193330 f58 1"/>
                <a:gd name="f73" fmla="*/ 0 f57 1"/>
                <a:gd name="f74" fmla="*/ 191990 f58 1"/>
                <a:gd name="f75" fmla="*/ 190517 f58 1"/>
                <a:gd name="f76" fmla="*/ 0 f58 1"/>
                <a:gd name="f77" fmla="*/ 7369 f58 1"/>
                <a:gd name="f78" fmla="*/ 7368 f57 1"/>
                <a:gd name="f79" fmla="*/ 268 f58 1"/>
                <a:gd name="f80" fmla="*/ 14735 f57 1"/>
                <a:gd name="f81" fmla="*/ 187569 f58 1"/>
                <a:gd name="f82" fmla="+- f59 0 f1"/>
                <a:gd name="f83" fmla="*/ f62 1 195748"/>
                <a:gd name="f84" fmla="*/ f63 1 14736"/>
                <a:gd name="f85" fmla="*/ f64 1 195748"/>
                <a:gd name="f86" fmla="*/ f65 1 14736"/>
                <a:gd name="f87" fmla="*/ f66 1 14736"/>
                <a:gd name="f88" fmla="*/ f67 1 14736"/>
                <a:gd name="f89" fmla="*/ f68 1 14736"/>
                <a:gd name="f90" fmla="*/ f69 1 14736"/>
                <a:gd name="f91" fmla="*/ f70 1 195748"/>
                <a:gd name="f92" fmla="*/ f71 1 14736"/>
                <a:gd name="f93" fmla="*/ f72 1 195748"/>
                <a:gd name="f94" fmla="*/ f73 1 14736"/>
                <a:gd name="f95" fmla="*/ f74 1 195748"/>
                <a:gd name="f96" fmla="*/ f75 1 195748"/>
                <a:gd name="f97" fmla="*/ f76 1 195748"/>
                <a:gd name="f98" fmla="*/ f77 1 195748"/>
                <a:gd name="f99" fmla="*/ f78 1 14736"/>
                <a:gd name="f100" fmla="*/ f79 1 195748"/>
                <a:gd name="f101" fmla="*/ f80 1 14736"/>
                <a:gd name="f102" fmla="*/ f81 1 195748"/>
                <a:gd name="f103" fmla="*/ f53 1 f60"/>
                <a:gd name="f104" fmla="*/ f54 1 f60"/>
                <a:gd name="f105" fmla="*/ f53 1 f61"/>
                <a:gd name="f106" fmla="*/ f55 1 f61"/>
                <a:gd name="f107" fmla="*/ f83 1 f60"/>
                <a:gd name="f108" fmla="*/ f84 1 f61"/>
                <a:gd name="f109" fmla="*/ f85 1 f60"/>
                <a:gd name="f110" fmla="*/ f86 1 f61"/>
                <a:gd name="f111" fmla="*/ f87 1 f61"/>
                <a:gd name="f112" fmla="*/ f88 1 f61"/>
                <a:gd name="f113" fmla="*/ f89 1 f61"/>
                <a:gd name="f114" fmla="*/ f90 1 f61"/>
                <a:gd name="f115" fmla="*/ f91 1 f60"/>
                <a:gd name="f116" fmla="*/ f92 1 f61"/>
                <a:gd name="f117" fmla="*/ f93 1 f60"/>
                <a:gd name="f118" fmla="*/ f94 1 f61"/>
                <a:gd name="f119" fmla="*/ f95 1 f60"/>
                <a:gd name="f120" fmla="*/ f96 1 f60"/>
                <a:gd name="f121" fmla="*/ f97 1 f60"/>
                <a:gd name="f122" fmla="*/ f98 1 f60"/>
                <a:gd name="f123" fmla="*/ f99 1 f61"/>
                <a:gd name="f124" fmla="*/ f100 1 f60"/>
                <a:gd name="f125" fmla="*/ f101 1 f61"/>
                <a:gd name="f126" fmla="*/ f102 1 f60"/>
                <a:gd name="f127" fmla="*/ f103 f51 1"/>
                <a:gd name="f128" fmla="*/ f104 f51 1"/>
                <a:gd name="f129" fmla="*/ f106 f52 1"/>
                <a:gd name="f130" fmla="*/ f105 f52 1"/>
                <a:gd name="f131" fmla="*/ f107 f51 1"/>
                <a:gd name="f132" fmla="*/ f108 f52 1"/>
                <a:gd name="f133" fmla="*/ f109 f51 1"/>
                <a:gd name="f134" fmla="*/ f110 f52 1"/>
                <a:gd name="f135" fmla="*/ f111 f52 1"/>
                <a:gd name="f136" fmla="*/ f112 f52 1"/>
                <a:gd name="f137" fmla="*/ f113 f52 1"/>
                <a:gd name="f138" fmla="*/ f114 f52 1"/>
                <a:gd name="f139" fmla="*/ f115 f51 1"/>
                <a:gd name="f140" fmla="*/ f116 f52 1"/>
                <a:gd name="f141" fmla="*/ f117 f51 1"/>
                <a:gd name="f142" fmla="*/ f118 f52 1"/>
                <a:gd name="f143" fmla="*/ f119 f51 1"/>
                <a:gd name="f144" fmla="*/ f120 f51 1"/>
                <a:gd name="f145" fmla="*/ f121 f51 1"/>
                <a:gd name="f146" fmla="*/ f122 f51 1"/>
                <a:gd name="f147" fmla="*/ f123 f52 1"/>
                <a:gd name="f148" fmla="*/ f124 f51 1"/>
                <a:gd name="f149" fmla="*/ f125 f52 1"/>
                <a:gd name="f150" fmla="*/ f126 f51 1"/>
              </a:gdLst>
              <a:ahLst/>
              <a:cxnLst>
                <a:cxn ang="3cd4">
                  <a:pos x="hc" y="t"/>
                </a:cxn>
                <a:cxn ang="0">
                  <a:pos x="r" y="vc"/>
                </a:cxn>
                <a:cxn ang="cd4">
                  <a:pos x="hc" y="b"/>
                </a:cxn>
                <a:cxn ang="cd2">
                  <a:pos x="l" y="vc"/>
                </a:cxn>
                <a:cxn ang="f82">
                  <a:pos x="f131" y="f132"/>
                </a:cxn>
                <a:cxn ang="f82">
                  <a:pos x="f133" y="f134"/>
                </a:cxn>
                <a:cxn ang="f82">
                  <a:pos x="f133" y="f135"/>
                </a:cxn>
                <a:cxn ang="f82">
                  <a:pos x="f133" y="f136"/>
                </a:cxn>
                <a:cxn ang="f82">
                  <a:pos x="f133" y="f137"/>
                </a:cxn>
                <a:cxn ang="f82">
                  <a:pos x="f133" y="f138"/>
                </a:cxn>
                <a:cxn ang="f82">
                  <a:pos x="f139" y="f140"/>
                </a:cxn>
                <a:cxn ang="f82">
                  <a:pos x="f141" y="f142"/>
                </a:cxn>
                <a:cxn ang="f82">
                  <a:pos x="f143" y="f142"/>
                </a:cxn>
                <a:cxn ang="f82">
                  <a:pos x="f144" y="f142"/>
                </a:cxn>
                <a:cxn ang="f82">
                  <a:pos x="f145" y="f142"/>
                </a:cxn>
                <a:cxn ang="f82">
                  <a:pos x="f146" y="f147"/>
                </a:cxn>
                <a:cxn ang="f82">
                  <a:pos x="f148" y="f149"/>
                </a:cxn>
                <a:cxn ang="f82">
                  <a:pos x="f145" y="f149"/>
                </a:cxn>
                <a:cxn ang="f82">
                  <a:pos x="f150" y="f149"/>
                </a:cxn>
              </a:cxnLst>
              <a:rect l="f127" t="f130" r="f128" b="f129"/>
              <a:pathLst>
                <a:path w="195748" h="14736">
                  <a:moveTo>
                    <a:pt x="f8" y="f9"/>
                  </a:moveTo>
                  <a:cubicBezTo>
                    <a:pt x="f10" y="f11"/>
                    <a:pt x="f12" y="f13"/>
                    <a:pt x="f14" y="f15"/>
                  </a:cubicBezTo>
                  <a:cubicBezTo>
                    <a:pt x="f14" y="f16"/>
                    <a:pt x="f14" y="f17"/>
                    <a:pt x="f14" y="f18"/>
                  </a:cubicBezTo>
                  <a:cubicBezTo>
                    <a:pt x="f19" y="f20"/>
                    <a:pt x="f19" y="f21"/>
                    <a:pt x="f14" y="f22"/>
                  </a:cubicBezTo>
                  <a:cubicBezTo>
                    <a:pt x="f23" y="f24"/>
                    <a:pt x="f23" y="f25"/>
                    <a:pt x="f14" y="f26"/>
                  </a:cubicBezTo>
                  <a:cubicBezTo>
                    <a:pt x="f27" y="f28"/>
                    <a:pt x="f27" y="f29"/>
                    <a:pt x="f14" y="f30"/>
                  </a:cubicBezTo>
                  <a:lnTo>
                    <a:pt x="f31" y="f32"/>
                  </a:lnTo>
                  <a:lnTo>
                    <a:pt x="f33" y="f5"/>
                  </a:lnTo>
                  <a:lnTo>
                    <a:pt x="f34" y="f5"/>
                  </a:lnTo>
                  <a:lnTo>
                    <a:pt x="f35" y="f5"/>
                  </a:lnTo>
                  <a:lnTo>
                    <a:pt x="f5" y="f5"/>
                  </a:lnTo>
                  <a:cubicBezTo>
                    <a:pt x="f36" y="f5"/>
                    <a:pt x="f37" y="f38"/>
                    <a:pt x="f37" y="f39"/>
                  </a:cubicBezTo>
                  <a:cubicBezTo>
                    <a:pt x="f40" y="f41"/>
                    <a:pt x="f42" y="f43"/>
                    <a:pt x="f44" y="f45"/>
                  </a:cubicBezTo>
                  <a:cubicBezTo>
                    <a:pt x="f46" y="f47"/>
                    <a:pt x="f48" y="f47"/>
                    <a:pt x="f5" y="f45"/>
                  </a:cubicBezTo>
                  <a:lnTo>
                    <a:pt x="f49"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1213">
              <a:extLst>
                <a:ext uri="{FF2B5EF4-FFF2-40B4-BE49-F238E27FC236}">
                  <a16:creationId xmlns:a16="http://schemas.microsoft.com/office/drawing/2014/main" id="{6A748C7A-1F30-3E41-A1E3-11993B18CDC3}"/>
                </a:ext>
              </a:extLst>
            </p:cNvPr>
            <p:cNvSpPr/>
            <p:nvPr/>
          </p:nvSpPr>
          <p:spPr>
            <a:xfrm>
              <a:off x="6690545" y="5828541"/>
              <a:ext cx="25017" cy="14740"/>
            </a:xfrm>
            <a:custGeom>
              <a:avLst/>
              <a:gdLst>
                <a:gd name="f0" fmla="val 10800000"/>
                <a:gd name="f1" fmla="val 5400000"/>
                <a:gd name="f2" fmla="val 180"/>
                <a:gd name="f3" fmla="val w"/>
                <a:gd name="f4" fmla="val h"/>
                <a:gd name="f5" fmla="val 0"/>
                <a:gd name="f6" fmla="val 26393"/>
                <a:gd name="f7" fmla="val 14736"/>
                <a:gd name="f8" fmla="val 7369"/>
                <a:gd name="f9" fmla="val 7368"/>
                <a:gd name="f10" fmla="val 14735"/>
                <a:gd name="f11" fmla="val 19025"/>
                <a:gd name="f12" fmla="val 23018"/>
                <a:gd name="f13" fmla="val 14810"/>
                <a:gd name="f14" fmla="val 26313"/>
                <a:gd name="f15" fmla="val 11633"/>
                <a:gd name="f16" fmla="val 7638"/>
                <a:gd name="f17" fmla="val 7548"/>
                <a:gd name="f18" fmla="val 7457"/>
                <a:gd name="f19" fmla="val 3298"/>
                <a:gd name="f20" fmla="val 23098"/>
                <a:gd name="f21" fmla="val 4073"/>
                <a:gd name="f22" fmla="+- 0 0 -90"/>
                <a:gd name="f23" fmla="*/ f3 1 26393"/>
                <a:gd name="f24" fmla="*/ f4 1 14736"/>
                <a:gd name="f25" fmla="val f5"/>
                <a:gd name="f26" fmla="val f6"/>
                <a:gd name="f27" fmla="val f7"/>
                <a:gd name="f28" fmla="*/ f22 f0 1"/>
                <a:gd name="f29" fmla="+- f27 0 f25"/>
                <a:gd name="f30" fmla="+- f26 0 f25"/>
                <a:gd name="f31" fmla="*/ f28 1 f2"/>
                <a:gd name="f32" fmla="*/ f30 1 26393"/>
                <a:gd name="f33" fmla="*/ f29 1 14736"/>
                <a:gd name="f34" fmla="*/ 7369 f30 1"/>
                <a:gd name="f35" fmla="*/ 7368 f29 1"/>
                <a:gd name="f36" fmla="*/ 14735 f29 1"/>
                <a:gd name="f37" fmla="*/ 19025 f30 1"/>
                <a:gd name="f38" fmla="*/ 26393 f30 1"/>
                <a:gd name="f39" fmla="*/ 7638 f29 1"/>
                <a:gd name="f40" fmla="*/ 0 f29 1"/>
                <a:gd name="f41" fmla="*/ 0 f30 1"/>
                <a:gd name="f42" fmla="+- f31 0 f1"/>
                <a:gd name="f43" fmla="*/ f34 1 26393"/>
                <a:gd name="f44" fmla="*/ f35 1 14736"/>
                <a:gd name="f45" fmla="*/ f36 1 14736"/>
                <a:gd name="f46" fmla="*/ f37 1 26393"/>
                <a:gd name="f47" fmla="*/ f38 1 26393"/>
                <a:gd name="f48" fmla="*/ f39 1 14736"/>
                <a:gd name="f49" fmla="*/ f40 1 14736"/>
                <a:gd name="f50" fmla="*/ f41 1 26393"/>
                <a:gd name="f51" fmla="*/ f25 1 f32"/>
                <a:gd name="f52" fmla="*/ f26 1 f32"/>
                <a:gd name="f53" fmla="*/ f25 1 f33"/>
                <a:gd name="f54" fmla="*/ f27 1 f33"/>
                <a:gd name="f55" fmla="*/ f43 1 f32"/>
                <a:gd name="f56" fmla="*/ f44 1 f33"/>
                <a:gd name="f57" fmla="*/ f45 1 f33"/>
                <a:gd name="f58" fmla="*/ f46 1 f32"/>
                <a:gd name="f59" fmla="*/ f47 1 f32"/>
                <a:gd name="f60" fmla="*/ f48 1 f33"/>
                <a:gd name="f61" fmla="*/ f49 1 f33"/>
                <a:gd name="f62" fmla="*/ f50 1 f32"/>
                <a:gd name="f63" fmla="*/ f51 f23 1"/>
                <a:gd name="f64" fmla="*/ f52 f23 1"/>
                <a:gd name="f65" fmla="*/ f54 f24 1"/>
                <a:gd name="f66" fmla="*/ f53 f24 1"/>
                <a:gd name="f67" fmla="*/ f55 f23 1"/>
                <a:gd name="f68" fmla="*/ f56 f24 1"/>
                <a:gd name="f69" fmla="*/ f57 f24 1"/>
                <a:gd name="f70" fmla="*/ f58 f23 1"/>
                <a:gd name="f71" fmla="*/ f59 f23 1"/>
                <a:gd name="f72" fmla="*/ f60 f24 1"/>
                <a:gd name="f73" fmla="*/ f61 f24 1"/>
                <a:gd name="f74" fmla="*/ f62 f23 1"/>
              </a:gdLst>
              <a:ahLst/>
              <a:cxnLst>
                <a:cxn ang="3cd4">
                  <a:pos x="hc" y="t"/>
                </a:cxn>
                <a:cxn ang="0">
                  <a:pos x="r" y="vc"/>
                </a:cxn>
                <a:cxn ang="cd4">
                  <a:pos x="hc" y="b"/>
                </a:cxn>
                <a:cxn ang="cd2">
                  <a:pos x="l" y="vc"/>
                </a:cxn>
                <a:cxn ang="f42">
                  <a:pos x="f67" y="f68"/>
                </a:cxn>
                <a:cxn ang="f42">
                  <a:pos x="f67" y="f69"/>
                </a:cxn>
                <a:cxn ang="f42">
                  <a:pos x="f70" y="f69"/>
                </a:cxn>
                <a:cxn ang="f42">
                  <a:pos x="f71" y="f72"/>
                </a:cxn>
                <a:cxn ang="f42">
                  <a:pos x="f71" y="f68"/>
                </a:cxn>
                <a:cxn ang="f42">
                  <a:pos x="f70" y="f73"/>
                </a:cxn>
                <a:cxn ang="f42">
                  <a:pos x="f74" y="f73"/>
                </a:cxn>
                <a:cxn ang="f42">
                  <a:pos x="f67" y="f68"/>
                </a:cxn>
              </a:cxnLst>
              <a:rect l="f63" t="f66" r="f64" b="f65"/>
              <a:pathLst>
                <a:path w="26393" h="14736">
                  <a:moveTo>
                    <a:pt x="f8" y="f9"/>
                  </a:moveTo>
                  <a:lnTo>
                    <a:pt x="f8" y="f10"/>
                  </a:lnTo>
                  <a:lnTo>
                    <a:pt x="f11" y="f10"/>
                  </a:lnTo>
                  <a:cubicBezTo>
                    <a:pt x="f12" y="f13"/>
                    <a:pt x="f14" y="f15"/>
                    <a:pt x="f6" y="f16"/>
                  </a:cubicBezTo>
                  <a:cubicBezTo>
                    <a:pt x="f6" y="f17"/>
                    <a:pt x="f6" y="f18"/>
                    <a:pt x="f6" y="f9"/>
                  </a:cubicBezTo>
                  <a:cubicBezTo>
                    <a:pt x="f6" y="f19"/>
                    <a:pt x="f20" y="f5"/>
                    <a:pt x="f11" y="f5"/>
                  </a:cubicBezTo>
                  <a:lnTo>
                    <a:pt x="f5" y="f5"/>
                  </a:lnTo>
                  <a:cubicBezTo>
                    <a:pt x="f21" y="f5"/>
                    <a:pt x="f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1214">
              <a:extLst>
                <a:ext uri="{FF2B5EF4-FFF2-40B4-BE49-F238E27FC236}">
                  <a16:creationId xmlns:a16="http://schemas.microsoft.com/office/drawing/2014/main" id="{33AE3291-BD82-A27D-EF19-A4F0A27618DC}"/>
                </a:ext>
              </a:extLst>
            </p:cNvPr>
            <p:cNvSpPr/>
            <p:nvPr/>
          </p:nvSpPr>
          <p:spPr>
            <a:xfrm>
              <a:off x="6683559" y="5828541"/>
              <a:ext cx="13972" cy="58942"/>
            </a:xfrm>
            <a:custGeom>
              <a:avLst/>
              <a:gdLst>
                <a:gd name="f0" fmla="val 10800000"/>
                <a:gd name="f1" fmla="val 5400000"/>
                <a:gd name="f2" fmla="val 180"/>
                <a:gd name="f3" fmla="val w"/>
                <a:gd name="f4" fmla="val h"/>
                <a:gd name="f5" fmla="val 0"/>
                <a:gd name="f6" fmla="val 14737"/>
                <a:gd name="f7" fmla="val 58940"/>
                <a:gd name="f8" fmla="val 7369"/>
                <a:gd name="f9" fmla="val 51573"/>
                <a:gd name="f10" fmla="val 11442"/>
                <a:gd name="f11" fmla="val 54871"/>
                <a:gd name="f12" fmla="val 58941"/>
                <a:gd name="f13" fmla="val 7368"/>
                <a:gd name="f14" fmla="val 3298"/>
                <a:gd name="f15" fmla="val 3295"/>
                <a:gd name="f16" fmla="val 58673"/>
                <a:gd name="f17" fmla="val 147"/>
                <a:gd name="f18" fmla="val 54709"/>
                <a:gd name="f19" fmla="val 3403"/>
                <a:gd name="f20" fmla="val 51571"/>
                <a:gd name="f21" fmla="+- 0 0 -90"/>
                <a:gd name="f22" fmla="*/ f3 1 14737"/>
                <a:gd name="f23" fmla="*/ f4 1 58940"/>
                <a:gd name="f24" fmla="val f5"/>
                <a:gd name="f25" fmla="val f6"/>
                <a:gd name="f26" fmla="val f7"/>
                <a:gd name="f27" fmla="*/ f21 f0 1"/>
                <a:gd name="f28" fmla="+- f26 0 f24"/>
                <a:gd name="f29" fmla="+- f25 0 f24"/>
                <a:gd name="f30" fmla="*/ f27 1 f2"/>
                <a:gd name="f31" fmla="*/ f29 1 14737"/>
                <a:gd name="f32" fmla="*/ f28 1 58940"/>
                <a:gd name="f33" fmla="*/ 7369 f29 1"/>
                <a:gd name="f34" fmla="*/ 51573 f28 1"/>
                <a:gd name="f35" fmla="*/ 14737 f29 1"/>
                <a:gd name="f36" fmla="*/ 58941 f28 1"/>
                <a:gd name="f37" fmla="*/ 7368 f28 1"/>
                <a:gd name="f38" fmla="*/ 0 f28 1"/>
                <a:gd name="f39" fmla="*/ 0 f29 1"/>
                <a:gd name="f40" fmla="*/ 58673 f28 1"/>
                <a:gd name="f41" fmla="+- f30 0 f1"/>
                <a:gd name="f42" fmla="*/ f33 1 14737"/>
                <a:gd name="f43" fmla="*/ f34 1 58940"/>
                <a:gd name="f44" fmla="*/ f35 1 14737"/>
                <a:gd name="f45" fmla="*/ f36 1 58940"/>
                <a:gd name="f46" fmla="*/ f37 1 58940"/>
                <a:gd name="f47" fmla="*/ f38 1 58940"/>
                <a:gd name="f48" fmla="*/ f39 1 14737"/>
                <a:gd name="f49" fmla="*/ f40 1 58940"/>
                <a:gd name="f50" fmla="*/ f24 1 f31"/>
                <a:gd name="f51" fmla="*/ f25 1 f31"/>
                <a:gd name="f52" fmla="*/ f24 1 f32"/>
                <a:gd name="f53" fmla="*/ f26 1 f32"/>
                <a:gd name="f54" fmla="*/ f42 1 f31"/>
                <a:gd name="f55" fmla="*/ f43 1 f32"/>
                <a:gd name="f56" fmla="*/ f44 1 f31"/>
                <a:gd name="f57" fmla="*/ f45 1 f32"/>
                <a:gd name="f58" fmla="*/ f46 1 f32"/>
                <a:gd name="f59" fmla="*/ f47 1 f32"/>
                <a:gd name="f60" fmla="*/ f48 1 f31"/>
                <a:gd name="f61" fmla="*/ f49 1 f32"/>
                <a:gd name="f62" fmla="*/ f50 f22 1"/>
                <a:gd name="f63" fmla="*/ f51 f22 1"/>
                <a:gd name="f64" fmla="*/ f53 f23 1"/>
                <a:gd name="f65" fmla="*/ f52 f23 1"/>
                <a:gd name="f66" fmla="*/ f54 f22 1"/>
                <a:gd name="f67" fmla="*/ f55 f23 1"/>
                <a:gd name="f68" fmla="*/ f56 f22 1"/>
                <a:gd name="f69" fmla="*/ f57 f23 1"/>
                <a:gd name="f70" fmla="*/ f58 f23 1"/>
                <a:gd name="f71" fmla="*/ f59 f23 1"/>
                <a:gd name="f72" fmla="*/ f60 f22 1"/>
                <a:gd name="f73" fmla="*/ f61 f23 1"/>
              </a:gdLst>
              <a:ahLst/>
              <a:cxnLst>
                <a:cxn ang="3cd4">
                  <a:pos x="hc" y="t"/>
                </a:cxn>
                <a:cxn ang="0">
                  <a:pos x="r" y="vc"/>
                </a:cxn>
                <a:cxn ang="cd4">
                  <a:pos x="hc" y="b"/>
                </a:cxn>
                <a:cxn ang="cd2">
                  <a:pos x="l" y="vc"/>
                </a:cxn>
                <a:cxn ang="f41">
                  <a:pos x="f66" y="f67"/>
                </a:cxn>
                <a:cxn ang="f41">
                  <a:pos x="f68" y="f69"/>
                </a:cxn>
                <a:cxn ang="f41">
                  <a:pos x="f68" y="f70"/>
                </a:cxn>
                <a:cxn ang="f41">
                  <a:pos x="f66" y="f71"/>
                </a:cxn>
                <a:cxn ang="f41">
                  <a:pos x="f72" y="f70"/>
                </a:cxn>
                <a:cxn ang="f41">
                  <a:pos x="f72" y="f73"/>
                </a:cxn>
                <a:cxn ang="f41">
                  <a:pos x="f66" y="f67"/>
                </a:cxn>
              </a:cxnLst>
              <a:rect l="f62" t="f65" r="f63" b="f64"/>
              <a:pathLst>
                <a:path w="14737" h="58940">
                  <a:moveTo>
                    <a:pt x="f8" y="f9"/>
                  </a:moveTo>
                  <a:cubicBezTo>
                    <a:pt x="f10" y="f9"/>
                    <a:pt x="f6" y="f11"/>
                    <a:pt x="f6" y="f12"/>
                  </a:cubicBezTo>
                  <a:lnTo>
                    <a:pt x="f6" y="f13"/>
                  </a:lnTo>
                  <a:cubicBezTo>
                    <a:pt x="f6" y="f14"/>
                    <a:pt x="f10" y="f5"/>
                    <a:pt x="f8" y="f5"/>
                  </a:cubicBezTo>
                  <a:cubicBezTo>
                    <a:pt x="f15" y="f5"/>
                    <a:pt x="f5" y="f14"/>
                    <a:pt x="f5" y="f13"/>
                  </a:cubicBezTo>
                  <a:lnTo>
                    <a:pt x="f5" y="f16"/>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1215">
              <a:extLst>
                <a:ext uri="{FF2B5EF4-FFF2-40B4-BE49-F238E27FC236}">
                  <a16:creationId xmlns:a16="http://schemas.microsoft.com/office/drawing/2014/main" id="{F998CD4E-274C-1D34-25DB-DAF876CE9C06}"/>
                </a:ext>
              </a:extLst>
            </p:cNvPr>
            <p:cNvSpPr/>
            <p:nvPr/>
          </p:nvSpPr>
          <p:spPr>
            <a:xfrm>
              <a:off x="6683559" y="5880113"/>
              <a:ext cx="13972" cy="623565"/>
            </a:xfrm>
            <a:custGeom>
              <a:avLst/>
              <a:gdLst>
                <a:gd name="f0" fmla="val 10800000"/>
                <a:gd name="f1" fmla="val 5400000"/>
                <a:gd name="f2" fmla="val 180"/>
                <a:gd name="f3" fmla="val w"/>
                <a:gd name="f4" fmla="val h"/>
                <a:gd name="f5" fmla="val 0"/>
                <a:gd name="f6" fmla="val 14737"/>
                <a:gd name="f7" fmla="val 623568"/>
                <a:gd name="f8" fmla="val 7369"/>
                <a:gd name="f9" fmla="val 7368"/>
                <a:gd name="f10" fmla="val 3298"/>
                <a:gd name="f11" fmla="val 11442"/>
                <a:gd name="f12" fmla="val 3295"/>
                <a:gd name="f13" fmla="+- 0 0 -90"/>
                <a:gd name="f14" fmla="*/ f3 1 14737"/>
                <a:gd name="f15" fmla="*/ f4 1 623568"/>
                <a:gd name="f16" fmla="val f5"/>
                <a:gd name="f17" fmla="val f6"/>
                <a:gd name="f18" fmla="val f7"/>
                <a:gd name="f19" fmla="*/ f13 f0 1"/>
                <a:gd name="f20" fmla="+- f18 0 f16"/>
                <a:gd name="f21" fmla="+- f17 0 f16"/>
                <a:gd name="f22" fmla="*/ f19 1 f2"/>
                <a:gd name="f23" fmla="*/ f21 1 14737"/>
                <a:gd name="f24" fmla="*/ f20 1 623568"/>
                <a:gd name="f25" fmla="*/ 7369 f21 1"/>
                <a:gd name="f26" fmla="*/ 623568 f20 1"/>
                <a:gd name="f27" fmla="*/ 14737 f21 1"/>
                <a:gd name="f28" fmla="*/ 7368 f20 1"/>
                <a:gd name="f29" fmla="*/ 0 f20 1"/>
                <a:gd name="f30" fmla="*/ 0 f21 1"/>
                <a:gd name="f31" fmla="+- f22 0 f1"/>
                <a:gd name="f32" fmla="*/ f25 1 14737"/>
                <a:gd name="f33" fmla="*/ f26 1 623568"/>
                <a:gd name="f34" fmla="*/ f27 1 14737"/>
                <a:gd name="f35" fmla="*/ f28 1 623568"/>
                <a:gd name="f36" fmla="*/ f29 1 623568"/>
                <a:gd name="f37" fmla="*/ f30 1 14737"/>
                <a:gd name="f38" fmla="*/ f16 1 f23"/>
                <a:gd name="f39" fmla="*/ f17 1 f23"/>
                <a:gd name="f40" fmla="*/ f16 1 f24"/>
                <a:gd name="f41" fmla="*/ f18 1 f24"/>
                <a:gd name="f42" fmla="*/ f32 1 f23"/>
                <a:gd name="f43" fmla="*/ f33 1 f24"/>
                <a:gd name="f44" fmla="*/ f34 1 f23"/>
                <a:gd name="f45" fmla="*/ f35 1 f24"/>
                <a:gd name="f46" fmla="*/ f36 1 f24"/>
                <a:gd name="f47" fmla="*/ f37 1 f23"/>
                <a:gd name="f48" fmla="*/ f38 f14 1"/>
                <a:gd name="f49" fmla="*/ f39 f14 1"/>
                <a:gd name="f50" fmla="*/ f41 f15 1"/>
                <a:gd name="f51" fmla="*/ f40 f15 1"/>
                <a:gd name="f52" fmla="*/ f42 f14 1"/>
                <a:gd name="f53" fmla="*/ f43 f15 1"/>
                <a:gd name="f54" fmla="*/ f44 f14 1"/>
                <a:gd name="f55" fmla="*/ f45 f15 1"/>
                <a:gd name="f56" fmla="*/ f46 f15 1"/>
                <a:gd name="f57" fmla="*/ f47 f14 1"/>
              </a:gdLst>
              <a:ahLst/>
              <a:cxnLst>
                <a:cxn ang="3cd4">
                  <a:pos x="hc" y="t"/>
                </a:cxn>
                <a:cxn ang="0">
                  <a:pos x="r" y="vc"/>
                </a:cxn>
                <a:cxn ang="cd4">
                  <a:pos x="hc" y="b"/>
                </a:cxn>
                <a:cxn ang="cd2">
                  <a:pos x="l" y="vc"/>
                </a:cxn>
                <a:cxn ang="f31">
                  <a:pos x="f52" y="f53"/>
                </a:cxn>
                <a:cxn ang="f31">
                  <a:pos x="f54" y="f53"/>
                </a:cxn>
                <a:cxn ang="f31">
                  <a:pos x="f54" y="f55"/>
                </a:cxn>
                <a:cxn ang="f31">
                  <a:pos x="f52" y="f56"/>
                </a:cxn>
                <a:cxn ang="f31">
                  <a:pos x="f57" y="f55"/>
                </a:cxn>
                <a:cxn ang="f31">
                  <a:pos x="f57" y="f53"/>
                </a:cxn>
              </a:cxnLst>
              <a:rect l="f48" t="f51" r="f49" b="f50"/>
              <a:pathLst>
                <a:path w="14737" h="623568">
                  <a:moveTo>
                    <a:pt x="f8" y="f7"/>
                  </a:moveTo>
                  <a:lnTo>
                    <a:pt x="f6" y="f7"/>
                  </a:lnTo>
                  <a:lnTo>
                    <a:pt x="f6" y="f9"/>
                  </a:lnTo>
                  <a:cubicBezTo>
                    <a:pt x="f6" y="f10"/>
                    <a:pt x="f11" y="f5"/>
                    <a:pt x="f8" y="f5"/>
                  </a:cubicBezTo>
                  <a:cubicBezTo>
                    <a:pt x="f12" y="f5"/>
                    <a:pt x="f5" y="f10"/>
                    <a:pt x="f5" y="f9"/>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1216">
              <a:extLst>
                <a:ext uri="{FF2B5EF4-FFF2-40B4-BE49-F238E27FC236}">
                  <a16:creationId xmlns:a16="http://schemas.microsoft.com/office/drawing/2014/main" id="{2F69270B-0ADD-F04C-2346-46D667D4DAF1}"/>
                </a:ext>
              </a:extLst>
            </p:cNvPr>
            <p:cNvSpPr/>
            <p:nvPr/>
          </p:nvSpPr>
          <p:spPr>
            <a:xfrm>
              <a:off x="7914305" y="6293266"/>
              <a:ext cx="13972" cy="215514"/>
            </a:xfrm>
            <a:custGeom>
              <a:avLst/>
              <a:gdLst>
                <a:gd name="f0" fmla="val 10800000"/>
                <a:gd name="f1" fmla="val 5400000"/>
                <a:gd name="f2" fmla="val 180"/>
                <a:gd name="f3" fmla="val w"/>
                <a:gd name="f4" fmla="val h"/>
                <a:gd name="f5" fmla="val 0"/>
                <a:gd name="f6" fmla="val 14738"/>
                <a:gd name="f7" fmla="val 215512"/>
                <a:gd name="f8" fmla="val 13800"/>
                <a:gd name="f9" fmla="val 7478"/>
                <a:gd name="f10" fmla="val 3406"/>
                <a:gd name="f11" fmla="val 10504"/>
                <a:gd name="f12" fmla="val 111"/>
                <a:gd name="f13" fmla="val 6431"/>
                <a:gd name="f14" fmla="val 5721"/>
                <a:gd name="f15" fmla="val -37"/>
                <a:gd name="f16" fmla="val 4997"/>
                <a:gd name="f17" fmla="val 4287"/>
                <a:gd name="f18" fmla="val 2948"/>
                <a:gd name="f19" fmla="val 2533"/>
                <a:gd name="f20" fmla="val 298"/>
                <a:gd name="f21" fmla="val 2170"/>
                <a:gd name="f22" fmla="val 579"/>
                <a:gd name="f23" fmla="val 1876"/>
                <a:gd name="f24" fmla="val 914"/>
                <a:gd name="f25" fmla="val 804"/>
                <a:gd name="f26" fmla="val 1852"/>
                <a:gd name="f27" fmla="val 3058"/>
                <a:gd name="f28" fmla="val 3995"/>
                <a:gd name="f29" fmla="val 4933"/>
                <a:gd name="f30" fmla="val 5469"/>
                <a:gd name="f31" fmla="val 6005"/>
                <a:gd name="f32" fmla="val 6273"/>
                <a:gd name="f33" fmla="val 209753"/>
                <a:gd name="f34" fmla="val 3081"/>
                <a:gd name="f35" fmla="val 208761"/>
                <a:gd name="f36" fmla="val 5801"/>
                <a:gd name="f37" fmla="val 208199"/>
                <a:gd name="f38" fmla="val 7369"/>
                <a:gd name="f39" fmla="val 208145"/>
                <a:gd name="f40" fmla="val 11442"/>
                <a:gd name="f41" fmla="val 211441"/>
                <a:gd name="f42" fmla="val 215513"/>
                <a:gd name="f43" fmla="+- 0 0 -90"/>
                <a:gd name="f44" fmla="*/ f3 1 14738"/>
                <a:gd name="f45" fmla="*/ f4 1 215512"/>
                <a:gd name="f46" fmla="val f5"/>
                <a:gd name="f47" fmla="val f6"/>
                <a:gd name="f48" fmla="val f7"/>
                <a:gd name="f49" fmla="*/ f43 f0 1"/>
                <a:gd name="f50" fmla="+- f48 0 f46"/>
                <a:gd name="f51" fmla="+- f47 0 f46"/>
                <a:gd name="f52" fmla="*/ f49 1 f2"/>
                <a:gd name="f53" fmla="*/ f51 1 14738"/>
                <a:gd name="f54" fmla="*/ f50 1 215512"/>
                <a:gd name="f55" fmla="*/ 13800 f51 1"/>
                <a:gd name="f56" fmla="*/ 7478 f50 1"/>
                <a:gd name="f57" fmla="*/ 6431 f51 1"/>
                <a:gd name="f58" fmla="*/ 111 f50 1"/>
                <a:gd name="f59" fmla="*/ 4287 f51 1"/>
                <a:gd name="f60" fmla="*/ 2948 f51 1"/>
                <a:gd name="f61" fmla="*/ 1876 f51 1"/>
                <a:gd name="f62" fmla="*/ 914 f50 1"/>
                <a:gd name="f63" fmla="*/ 804 f51 1"/>
                <a:gd name="f64" fmla="*/ 1852 f50 1"/>
                <a:gd name="f65" fmla="*/ 0 f51 1"/>
                <a:gd name="f66" fmla="*/ 3058 f50 1"/>
                <a:gd name="f67" fmla="*/ 3995 f50 1"/>
                <a:gd name="f68" fmla="*/ 5469 f50 1"/>
                <a:gd name="f69" fmla="*/ 6273 f50 1"/>
                <a:gd name="f70" fmla="*/ 209753 f50 1"/>
                <a:gd name="f71" fmla="*/ 3081 f51 1"/>
                <a:gd name="f72" fmla="*/ 7369 f51 1"/>
                <a:gd name="f73" fmla="*/ 208145 f50 1"/>
                <a:gd name="f74" fmla="*/ 14738 f51 1"/>
                <a:gd name="f75" fmla="*/ 215513 f50 1"/>
                <a:gd name="f76" fmla="+- f52 0 f1"/>
                <a:gd name="f77" fmla="*/ f55 1 14738"/>
                <a:gd name="f78" fmla="*/ f56 1 215512"/>
                <a:gd name="f79" fmla="*/ f57 1 14738"/>
                <a:gd name="f80" fmla="*/ f58 1 215512"/>
                <a:gd name="f81" fmla="*/ f59 1 14738"/>
                <a:gd name="f82" fmla="*/ f60 1 14738"/>
                <a:gd name="f83" fmla="*/ f61 1 14738"/>
                <a:gd name="f84" fmla="*/ f62 1 215512"/>
                <a:gd name="f85" fmla="*/ f63 1 14738"/>
                <a:gd name="f86" fmla="*/ f64 1 215512"/>
                <a:gd name="f87" fmla="*/ f65 1 14738"/>
                <a:gd name="f88" fmla="*/ f66 1 215512"/>
                <a:gd name="f89" fmla="*/ f67 1 215512"/>
                <a:gd name="f90" fmla="*/ f68 1 215512"/>
                <a:gd name="f91" fmla="*/ f69 1 215512"/>
                <a:gd name="f92" fmla="*/ f70 1 215512"/>
                <a:gd name="f93" fmla="*/ f71 1 14738"/>
                <a:gd name="f94" fmla="*/ f72 1 14738"/>
                <a:gd name="f95" fmla="*/ f73 1 215512"/>
                <a:gd name="f96" fmla="*/ f74 1 14738"/>
                <a:gd name="f97" fmla="*/ f75 1 215512"/>
                <a:gd name="f98" fmla="*/ f46 1 f53"/>
                <a:gd name="f99" fmla="*/ f47 1 f53"/>
                <a:gd name="f100" fmla="*/ f46 1 f54"/>
                <a:gd name="f101" fmla="*/ f48 1 f54"/>
                <a:gd name="f102" fmla="*/ f77 1 f53"/>
                <a:gd name="f103" fmla="*/ f78 1 f54"/>
                <a:gd name="f104" fmla="*/ f79 1 f53"/>
                <a:gd name="f105" fmla="*/ f80 1 f54"/>
                <a:gd name="f106" fmla="*/ f81 1 f53"/>
                <a:gd name="f107" fmla="*/ f82 1 f53"/>
                <a:gd name="f108" fmla="*/ f83 1 f53"/>
                <a:gd name="f109" fmla="*/ f84 1 f54"/>
                <a:gd name="f110" fmla="*/ f85 1 f53"/>
                <a:gd name="f111" fmla="*/ f86 1 f54"/>
                <a:gd name="f112" fmla="*/ f87 1 f53"/>
                <a:gd name="f113" fmla="*/ f88 1 f54"/>
                <a:gd name="f114" fmla="*/ f89 1 f54"/>
                <a:gd name="f115" fmla="*/ f90 1 f54"/>
                <a:gd name="f116" fmla="*/ f91 1 f54"/>
                <a:gd name="f117" fmla="*/ f92 1 f54"/>
                <a:gd name="f118" fmla="*/ f93 1 f53"/>
                <a:gd name="f119" fmla="*/ f94 1 f53"/>
                <a:gd name="f120" fmla="*/ f95 1 f54"/>
                <a:gd name="f121" fmla="*/ f96 1 f53"/>
                <a:gd name="f122" fmla="*/ f97 1 f54"/>
                <a:gd name="f123" fmla="*/ f98 f44 1"/>
                <a:gd name="f124" fmla="*/ f99 f44 1"/>
                <a:gd name="f125" fmla="*/ f101 f45 1"/>
                <a:gd name="f126" fmla="*/ f100 f45 1"/>
                <a:gd name="f127" fmla="*/ f102 f44 1"/>
                <a:gd name="f128" fmla="*/ f103 f45 1"/>
                <a:gd name="f129" fmla="*/ f104 f44 1"/>
                <a:gd name="f130" fmla="*/ f105 f45 1"/>
                <a:gd name="f131" fmla="*/ f106 f44 1"/>
                <a:gd name="f132" fmla="*/ f107 f44 1"/>
                <a:gd name="f133" fmla="*/ f108 f44 1"/>
                <a:gd name="f134" fmla="*/ f109 f45 1"/>
                <a:gd name="f135" fmla="*/ f110 f44 1"/>
                <a:gd name="f136" fmla="*/ f111 f45 1"/>
                <a:gd name="f137" fmla="*/ f112 f44 1"/>
                <a:gd name="f138" fmla="*/ f113 f45 1"/>
                <a:gd name="f139" fmla="*/ f114 f45 1"/>
                <a:gd name="f140" fmla="*/ f115 f45 1"/>
                <a:gd name="f141" fmla="*/ f116 f45 1"/>
                <a:gd name="f142" fmla="*/ f117 f45 1"/>
                <a:gd name="f143" fmla="*/ f118 f44 1"/>
                <a:gd name="f144" fmla="*/ f119 f44 1"/>
                <a:gd name="f145" fmla="*/ f120 f45 1"/>
                <a:gd name="f146" fmla="*/ f121 f44 1"/>
                <a:gd name="f147" fmla="*/ f122 f45 1"/>
              </a:gdLst>
              <a:ahLst/>
              <a:cxnLst>
                <a:cxn ang="3cd4">
                  <a:pos x="hc" y="t"/>
                </a:cxn>
                <a:cxn ang="0">
                  <a:pos x="r" y="vc"/>
                </a:cxn>
                <a:cxn ang="cd4">
                  <a:pos x="hc" y="b"/>
                </a:cxn>
                <a:cxn ang="cd2">
                  <a:pos x="l" y="vc"/>
                </a:cxn>
                <a:cxn ang="f76">
                  <a:pos x="f127" y="f128"/>
                </a:cxn>
                <a:cxn ang="f76">
                  <a:pos x="f129" y="f130"/>
                </a:cxn>
                <a:cxn ang="f76">
                  <a:pos x="f131" y="f130"/>
                </a:cxn>
                <a:cxn ang="f76">
                  <a:pos x="f132" y="f130"/>
                </a:cxn>
                <a:cxn ang="f76">
                  <a:pos x="f133" y="f134"/>
                </a:cxn>
                <a:cxn ang="f76">
                  <a:pos x="f135" y="f136"/>
                </a:cxn>
                <a:cxn ang="f76">
                  <a:pos x="f137" y="f138"/>
                </a:cxn>
                <a:cxn ang="f76">
                  <a:pos x="f137" y="f139"/>
                </a:cxn>
                <a:cxn ang="f76">
                  <a:pos x="f137" y="f139"/>
                </a:cxn>
                <a:cxn ang="f76">
                  <a:pos x="f137" y="f140"/>
                </a:cxn>
                <a:cxn ang="f76">
                  <a:pos x="f137" y="f141"/>
                </a:cxn>
                <a:cxn ang="f76">
                  <a:pos x="f137" y="f141"/>
                </a:cxn>
                <a:cxn ang="f76">
                  <a:pos x="f137" y="f142"/>
                </a:cxn>
                <a:cxn ang="f76">
                  <a:pos x="f143" y="f142"/>
                </a:cxn>
                <a:cxn ang="f76">
                  <a:pos x="f144" y="f145"/>
                </a:cxn>
                <a:cxn ang="f76">
                  <a:pos x="f146" y="f147"/>
                </a:cxn>
                <a:cxn ang="f76">
                  <a:pos x="f146" y="f128"/>
                </a:cxn>
              </a:cxnLst>
              <a:rect l="f123" t="f126" r="f124" b="f125"/>
              <a:pathLst>
                <a:path w="14738" h="215512">
                  <a:moveTo>
                    <a:pt x="f8" y="f9"/>
                  </a:moveTo>
                  <a:cubicBezTo>
                    <a:pt x="f8" y="f10"/>
                    <a:pt x="f11" y="f12"/>
                    <a:pt x="f13" y="f12"/>
                  </a:cubicBezTo>
                  <a:cubicBezTo>
                    <a:pt x="f14" y="f15"/>
                    <a:pt x="f16" y="f15"/>
                    <a:pt x="f17" y="f12"/>
                  </a:cubicBezTo>
                  <a:lnTo>
                    <a:pt x="f18" y="f12"/>
                  </a:lnTo>
                  <a:cubicBezTo>
                    <a:pt x="f19" y="f20"/>
                    <a:pt x="f21" y="f22"/>
                    <a:pt x="f23" y="f24"/>
                  </a:cubicBezTo>
                  <a:lnTo>
                    <a:pt x="f25" y="f26"/>
                  </a:lnTo>
                  <a:lnTo>
                    <a:pt x="f5" y="f27"/>
                  </a:lnTo>
                  <a:lnTo>
                    <a:pt x="f5" y="f28"/>
                  </a:lnTo>
                  <a:lnTo>
                    <a:pt x="f5" y="f28"/>
                  </a:lnTo>
                  <a:cubicBezTo>
                    <a:pt x="f5" y="f28"/>
                    <a:pt x="f5" y="f29"/>
                    <a:pt x="f5" y="f30"/>
                  </a:cubicBezTo>
                  <a:cubicBezTo>
                    <a:pt x="f5" y="f31"/>
                    <a:pt x="f5" y="f30"/>
                    <a:pt x="f5" y="f32"/>
                  </a:cubicBezTo>
                  <a:lnTo>
                    <a:pt x="f5" y="f32"/>
                  </a:lnTo>
                  <a:lnTo>
                    <a:pt x="f5" y="f33"/>
                  </a:lnTo>
                  <a:lnTo>
                    <a:pt x="f34" y="f33"/>
                  </a:lnTo>
                  <a:cubicBezTo>
                    <a:pt x="f17" y="f35"/>
                    <a:pt x="f36" y="f37"/>
                    <a:pt x="f38" y="f39"/>
                  </a:cubicBezTo>
                  <a:cubicBezTo>
                    <a:pt x="f40" y="f39"/>
                    <a:pt x="f6" y="f41"/>
                    <a:pt x="f6" y="f42"/>
                  </a:cubicBezTo>
                  <a:lnTo>
                    <a:pt x="f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1217">
              <a:extLst>
                <a:ext uri="{FF2B5EF4-FFF2-40B4-BE49-F238E27FC236}">
                  <a16:creationId xmlns:a16="http://schemas.microsoft.com/office/drawing/2014/main" id="{118B7ED8-58C0-6D4F-7A38-B6BBEF0B81E6}"/>
                </a:ext>
              </a:extLst>
            </p:cNvPr>
            <p:cNvSpPr/>
            <p:nvPr/>
          </p:nvSpPr>
          <p:spPr>
            <a:xfrm>
              <a:off x="7910748" y="6518282"/>
              <a:ext cx="2788" cy="667"/>
            </a:xfrm>
            <a:custGeom>
              <a:avLst/>
              <a:gdLst>
                <a:gd name="f0" fmla="val 10800000"/>
                <a:gd name="f1" fmla="val 5400000"/>
                <a:gd name="f2" fmla="val 180"/>
                <a:gd name="f3" fmla="val w"/>
                <a:gd name="f4" fmla="val h"/>
                <a:gd name="f5" fmla="val 0"/>
                <a:gd name="f6" fmla="val 2947"/>
                <a:gd name="f7" fmla="val 669"/>
                <a:gd name="f8" fmla="val 1339"/>
                <a:gd name="f9" fmla="val 670"/>
                <a:gd name="f10" fmla="val 2023"/>
                <a:gd name="f11" fmla="val 429"/>
                <a:gd name="f12" fmla="val 1018"/>
                <a:gd name="f13" fmla="val 656"/>
                <a:gd name="f14" fmla="+- 0 0 -90"/>
                <a:gd name="f15" fmla="*/ f3 1 2947"/>
                <a:gd name="f16" fmla="*/ f4 1 669"/>
                <a:gd name="f17" fmla="val f5"/>
                <a:gd name="f18" fmla="val f6"/>
                <a:gd name="f19" fmla="val f7"/>
                <a:gd name="f20" fmla="*/ f14 f0 1"/>
                <a:gd name="f21" fmla="+- f19 0 f17"/>
                <a:gd name="f22" fmla="+- f18 0 f17"/>
                <a:gd name="f23" fmla="*/ f20 1 f2"/>
                <a:gd name="f24" fmla="*/ f22 1 2947"/>
                <a:gd name="f25" fmla="*/ f21 1 669"/>
                <a:gd name="f26" fmla="*/ 1339 f22 1"/>
                <a:gd name="f27" fmla="*/ 670 f21 1"/>
                <a:gd name="f28" fmla="*/ 2947 f22 1"/>
                <a:gd name="f29" fmla="*/ 0 f21 1"/>
                <a:gd name="f30" fmla="*/ 0 f22 1"/>
                <a:gd name="f31" fmla="+- f23 0 f1"/>
                <a:gd name="f32" fmla="*/ f26 1 2947"/>
                <a:gd name="f33" fmla="*/ f27 1 669"/>
                <a:gd name="f34" fmla="*/ f28 1 2947"/>
                <a:gd name="f35" fmla="*/ f29 1 669"/>
                <a:gd name="f36" fmla="*/ f30 1 2947"/>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1"/>
                </a:cxn>
                <a:cxn ang="f31">
                  <a:pos x="f52" y="f53"/>
                </a:cxn>
                <a:cxn ang="f31">
                  <a:pos x="f54" y="f51"/>
                </a:cxn>
              </a:cxnLst>
              <a:rect l="f46" t="f49" r="f47" b="f48"/>
              <a:pathLst>
                <a:path w="2947" h="669">
                  <a:moveTo>
                    <a:pt x="f8" y="f9"/>
                  </a:moveTo>
                  <a:lnTo>
                    <a:pt x="f6" y="f9"/>
                  </a:lnTo>
                  <a:lnTo>
                    <a:pt x="f6" y="f5"/>
                  </a:lnTo>
                  <a:cubicBezTo>
                    <a:pt x="f10" y="f11"/>
                    <a:pt x="f12" y="f13"/>
                    <a:pt x="f5"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1218">
              <a:extLst>
                <a:ext uri="{FF2B5EF4-FFF2-40B4-BE49-F238E27FC236}">
                  <a16:creationId xmlns:a16="http://schemas.microsoft.com/office/drawing/2014/main" id="{788606AA-F174-8489-E604-810219523DAB}"/>
                </a:ext>
              </a:extLst>
            </p:cNvPr>
            <p:cNvSpPr/>
            <p:nvPr/>
          </p:nvSpPr>
          <p:spPr>
            <a:xfrm>
              <a:off x="7910620" y="6504218"/>
              <a:ext cx="5715" cy="1609"/>
            </a:xfrm>
            <a:custGeom>
              <a:avLst/>
              <a:gdLst>
                <a:gd name="f0" fmla="val 10800000"/>
                <a:gd name="f1" fmla="val 5400000"/>
                <a:gd name="f2" fmla="val 180"/>
                <a:gd name="f3" fmla="val w"/>
                <a:gd name="f4" fmla="val h"/>
                <a:gd name="f5" fmla="val 0"/>
                <a:gd name="f6" fmla="val 6029"/>
                <a:gd name="f7" fmla="val 1607"/>
                <a:gd name="f8" fmla="val 2947"/>
                <a:gd name="f9" fmla="val 1608"/>
                <a:gd name="f10" fmla="val 13"/>
                <a:gd name="f11" fmla="val 3175"/>
                <a:gd name="f12" fmla="val 589"/>
                <a:gd name="f13" fmla="val 4421"/>
                <a:gd name="f14" fmla="val 4810"/>
                <a:gd name="f15" fmla="val 938"/>
                <a:gd name="f16" fmla="val 5373"/>
                <a:gd name="f17" fmla="val 389"/>
                <a:gd name="f18" fmla="+- 0 0 -90"/>
                <a:gd name="f19" fmla="*/ f3 1 6029"/>
                <a:gd name="f20" fmla="*/ f4 1 1607"/>
                <a:gd name="f21" fmla="val f5"/>
                <a:gd name="f22" fmla="val f6"/>
                <a:gd name="f23" fmla="val f7"/>
                <a:gd name="f24" fmla="*/ f18 f0 1"/>
                <a:gd name="f25" fmla="+- f23 0 f21"/>
                <a:gd name="f26" fmla="+- f22 0 f21"/>
                <a:gd name="f27" fmla="*/ f24 1 f2"/>
                <a:gd name="f28" fmla="*/ f26 1 6029"/>
                <a:gd name="f29" fmla="*/ f25 1 1607"/>
                <a:gd name="f30" fmla="*/ 2947 f26 1"/>
                <a:gd name="f31" fmla="*/ 0 f25 1"/>
                <a:gd name="f32" fmla="*/ 0 f26 1"/>
                <a:gd name="f33" fmla="*/ 4421 f26 1"/>
                <a:gd name="f34" fmla="*/ 1608 f25 1"/>
                <a:gd name="f35" fmla="*/ 6029 f26 1"/>
                <a:gd name="f36" fmla="+- f27 0 f1"/>
                <a:gd name="f37" fmla="*/ f30 1 6029"/>
                <a:gd name="f38" fmla="*/ f31 1 1607"/>
                <a:gd name="f39" fmla="*/ f32 1 6029"/>
                <a:gd name="f40" fmla="*/ f33 1 6029"/>
                <a:gd name="f41" fmla="*/ f34 1 1607"/>
                <a:gd name="f42" fmla="*/ f35 1 6029"/>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9" y="f58"/>
                </a:cxn>
                <a:cxn ang="f36">
                  <a:pos x="f60" y="f61"/>
                </a:cxn>
                <a:cxn ang="f36">
                  <a:pos x="f62" y="f58"/>
                </a:cxn>
              </a:cxnLst>
              <a:rect l="f53" t="f56" r="f54" b="f55"/>
              <a:pathLst>
                <a:path w="6029" h="1607">
                  <a:moveTo>
                    <a:pt x="f8" y="f5"/>
                  </a:moveTo>
                  <a:lnTo>
                    <a:pt x="f5" y="f5"/>
                  </a:lnTo>
                  <a:cubicBezTo>
                    <a:pt x="f9" y="f10"/>
                    <a:pt x="f11" y="f12"/>
                    <a:pt x="f13" y="f9"/>
                  </a:cubicBezTo>
                  <a:cubicBezTo>
                    <a:pt x="f14" y="f15"/>
                    <a:pt x="f16" y="f17"/>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1219">
              <a:extLst>
                <a:ext uri="{FF2B5EF4-FFF2-40B4-BE49-F238E27FC236}">
                  <a16:creationId xmlns:a16="http://schemas.microsoft.com/office/drawing/2014/main" id="{1B3A9E51-C863-FA72-A53A-4BF50CBE0538}"/>
                </a:ext>
              </a:extLst>
            </p:cNvPr>
            <p:cNvSpPr/>
            <p:nvPr/>
          </p:nvSpPr>
          <p:spPr>
            <a:xfrm>
              <a:off x="7659928" y="6503953"/>
              <a:ext cx="254889" cy="14730"/>
            </a:xfrm>
            <a:custGeom>
              <a:avLst/>
              <a:gdLst>
                <a:gd name="f0" fmla="val 10800000"/>
                <a:gd name="f1" fmla="val 5400000"/>
                <a:gd name="f2" fmla="val 180"/>
                <a:gd name="f3" fmla="val w"/>
                <a:gd name="f4" fmla="val h"/>
                <a:gd name="f5" fmla="val 0"/>
                <a:gd name="f6" fmla="val 268892"/>
                <a:gd name="f7" fmla="val 14735"/>
                <a:gd name="f8" fmla="val 267419"/>
                <a:gd name="f9" fmla="val 5760"/>
                <a:gd name="f10" fmla="val 267473"/>
                <a:gd name="f11" fmla="val 4260"/>
                <a:gd name="f12" fmla="val 267995"/>
                <a:gd name="f13" fmla="val 2813"/>
                <a:gd name="f14" fmla="val 1607"/>
                <a:gd name="f15" fmla="val 267647"/>
                <a:gd name="f16" fmla="val 589"/>
                <a:gd name="f17" fmla="val 266079"/>
                <a:gd name="f18" fmla="val 13"/>
                <a:gd name="f19" fmla="val 264472"/>
                <a:gd name="f20" fmla="val 5761"/>
                <a:gd name="f21" fmla="val 7635"/>
                <a:gd name="f22" fmla="val 5774"/>
                <a:gd name="f23" fmla="val 11065"/>
                <a:gd name="f24" fmla="val 3363"/>
                <a:gd name="f25" fmla="val 14039"/>
                <a:gd name="f26" fmla="val 265490"/>
                <a:gd name="f27" fmla="val 14722"/>
                <a:gd name="f28" fmla="val 266495"/>
                <a:gd name="f29" fmla="val 14494"/>
                <a:gd name="f30" fmla="val 14065"/>
                <a:gd name="f31" fmla="+- 0 0 -90"/>
                <a:gd name="f32" fmla="*/ f3 1 268892"/>
                <a:gd name="f33" fmla="*/ f4 1 14735"/>
                <a:gd name="f34" fmla="val f5"/>
                <a:gd name="f35" fmla="val f6"/>
                <a:gd name="f36" fmla="val f7"/>
                <a:gd name="f37" fmla="*/ f31 f0 1"/>
                <a:gd name="f38" fmla="+- f36 0 f34"/>
                <a:gd name="f39" fmla="+- f35 0 f34"/>
                <a:gd name="f40" fmla="*/ f37 1 f2"/>
                <a:gd name="f41" fmla="*/ f39 1 268892"/>
                <a:gd name="f42" fmla="*/ f38 1 14735"/>
                <a:gd name="f43" fmla="*/ 267419 f39 1"/>
                <a:gd name="f44" fmla="*/ 5760 f38 1"/>
                <a:gd name="f45" fmla="*/ 268892 f39 1"/>
                <a:gd name="f46" fmla="*/ 1607 f38 1"/>
                <a:gd name="f47" fmla="*/ 264472 f39 1"/>
                <a:gd name="f48" fmla="*/ 0 f38 1"/>
                <a:gd name="f49" fmla="*/ 5761 f39 1"/>
                <a:gd name="f50" fmla="*/ 7635 f38 1"/>
                <a:gd name="f51" fmla="*/ 0 f39 1"/>
                <a:gd name="f52" fmla="*/ 14735 f38 1"/>
                <a:gd name="f53" fmla="*/ 14065 f38 1"/>
                <a:gd name="f54" fmla="+- f40 0 f1"/>
                <a:gd name="f55" fmla="*/ f43 1 268892"/>
                <a:gd name="f56" fmla="*/ f44 1 14735"/>
                <a:gd name="f57" fmla="*/ f45 1 268892"/>
                <a:gd name="f58" fmla="*/ f46 1 14735"/>
                <a:gd name="f59" fmla="*/ f47 1 268892"/>
                <a:gd name="f60" fmla="*/ f48 1 14735"/>
                <a:gd name="f61" fmla="*/ f49 1 268892"/>
                <a:gd name="f62" fmla="*/ f50 1 14735"/>
                <a:gd name="f63" fmla="*/ f51 1 268892"/>
                <a:gd name="f64" fmla="*/ f52 1 14735"/>
                <a:gd name="f65" fmla="*/ f53 1 14735"/>
                <a:gd name="f66" fmla="*/ f34 1 f41"/>
                <a:gd name="f67" fmla="*/ f35 1 f41"/>
                <a:gd name="f68" fmla="*/ f34 1 f42"/>
                <a:gd name="f69" fmla="*/ f36 1 f42"/>
                <a:gd name="f70" fmla="*/ f55 1 f41"/>
                <a:gd name="f71" fmla="*/ f56 1 f42"/>
                <a:gd name="f72" fmla="*/ f57 1 f41"/>
                <a:gd name="f73" fmla="*/ f58 1 f42"/>
                <a:gd name="f74" fmla="*/ f59 1 f41"/>
                <a:gd name="f75" fmla="*/ f60 1 f42"/>
                <a:gd name="f76" fmla="*/ f61 1 f41"/>
                <a:gd name="f77" fmla="*/ f62 1 f42"/>
                <a:gd name="f78" fmla="*/ f63 1 f41"/>
                <a:gd name="f79" fmla="*/ f64 1 f42"/>
                <a:gd name="f80" fmla="*/ f65 1 f42"/>
                <a:gd name="f81" fmla="*/ f66 f32 1"/>
                <a:gd name="f82" fmla="*/ f67 f32 1"/>
                <a:gd name="f83" fmla="*/ f69 f33 1"/>
                <a:gd name="f84" fmla="*/ f68 f33 1"/>
                <a:gd name="f85" fmla="*/ f70 f32 1"/>
                <a:gd name="f86" fmla="*/ f71 f33 1"/>
                <a:gd name="f87" fmla="*/ f72 f32 1"/>
                <a:gd name="f88" fmla="*/ f73 f33 1"/>
                <a:gd name="f89" fmla="*/ f74 f32 1"/>
                <a:gd name="f90" fmla="*/ f75 f33 1"/>
                <a:gd name="f91" fmla="*/ f76 f32 1"/>
                <a:gd name="f92" fmla="*/ f77 f33 1"/>
                <a:gd name="f93" fmla="*/ f78 f32 1"/>
                <a:gd name="f94" fmla="*/ f79 f33 1"/>
                <a:gd name="f95" fmla="*/ f80 f33 1"/>
              </a:gdLst>
              <a:ahLst/>
              <a:cxnLst>
                <a:cxn ang="3cd4">
                  <a:pos x="hc" y="t"/>
                </a:cxn>
                <a:cxn ang="0">
                  <a:pos x="r" y="vc"/>
                </a:cxn>
                <a:cxn ang="cd4">
                  <a:pos x="hc" y="b"/>
                </a:cxn>
                <a:cxn ang="cd2">
                  <a:pos x="l" y="vc"/>
                </a:cxn>
                <a:cxn ang="f54">
                  <a:pos x="f85" y="f86"/>
                </a:cxn>
                <a:cxn ang="f54">
                  <a:pos x="f87" y="f88"/>
                </a:cxn>
                <a:cxn ang="f54">
                  <a:pos x="f89" y="f90"/>
                </a:cxn>
                <a:cxn ang="f54">
                  <a:pos x="f91" y="f90"/>
                </a:cxn>
                <a:cxn ang="f54">
                  <a:pos x="f91" y="f92"/>
                </a:cxn>
                <a:cxn ang="f54">
                  <a:pos x="f93" y="f94"/>
                </a:cxn>
                <a:cxn ang="f54">
                  <a:pos x="f89" y="f94"/>
                </a:cxn>
                <a:cxn ang="f54">
                  <a:pos x="f85" y="f95"/>
                </a:cxn>
                <a:cxn ang="f54">
                  <a:pos x="f85" y="f86"/>
                </a:cxn>
              </a:cxnLst>
              <a:rect l="f81" t="f84" r="f82" b="f83"/>
              <a:pathLst>
                <a:path w="268892" h="14735">
                  <a:moveTo>
                    <a:pt x="f8" y="f9"/>
                  </a:moveTo>
                  <a:cubicBezTo>
                    <a:pt x="f10" y="f11"/>
                    <a:pt x="f12" y="f13"/>
                    <a:pt x="f6" y="f14"/>
                  </a:cubicBezTo>
                  <a:cubicBezTo>
                    <a:pt x="f15" y="f16"/>
                    <a:pt x="f17" y="f18"/>
                    <a:pt x="f19" y="f5"/>
                  </a:cubicBezTo>
                  <a:lnTo>
                    <a:pt x="f20" y="f5"/>
                  </a:lnTo>
                  <a:lnTo>
                    <a:pt x="f20" y="f21"/>
                  </a:lnTo>
                  <a:cubicBezTo>
                    <a:pt x="f22" y="f23"/>
                    <a:pt x="f24" y="f25"/>
                    <a:pt x="f5" y="f7"/>
                  </a:cubicBezTo>
                  <a:lnTo>
                    <a:pt x="f19" y="f7"/>
                  </a:lnTo>
                  <a:cubicBezTo>
                    <a:pt x="f26" y="f27"/>
                    <a:pt x="f28" y="f29"/>
                    <a:pt x="f8" y="f30"/>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1220">
              <a:extLst>
                <a:ext uri="{FF2B5EF4-FFF2-40B4-BE49-F238E27FC236}">
                  <a16:creationId xmlns:a16="http://schemas.microsoft.com/office/drawing/2014/main" id="{BE31C61F-0144-D17F-314E-87B00D008859}"/>
                </a:ext>
              </a:extLst>
            </p:cNvPr>
            <p:cNvSpPr/>
            <p:nvPr/>
          </p:nvSpPr>
          <p:spPr>
            <a:xfrm>
              <a:off x="7913409" y="6026261"/>
              <a:ext cx="13972" cy="143597"/>
            </a:xfrm>
            <a:custGeom>
              <a:avLst/>
              <a:gdLst>
                <a:gd name="f0" fmla="val 10800000"/>
                <a:gd name="f1" fmla="val 5400000"/>
                <a:gd name="f2" fmla="val 180"/>
                <a:gd name="f3" fmla="val w"/>
                <a:gd name="f4" fmla="val h"/>
                <a:gd name="f5" fmla="val 0"/>
                <a:gd name="f6" fmla="val 14738"/>
                <a:gd name="f7" fmla="val 143601"/>
                <a:gd name="f8" fmla="val 13934"/>
                <a:gd name="f9" fmla="val 4070"/>
                <a:gd name="f10" fmla="val 11442"/>
                <a:gd name="f11" fmla="val 7368"/>
                <a:gd name="f12" fmla="val 7369"/>
                <a:gd name="f13" fmla="val 3296"/>
                <a:gd name="f14" fmla="val 13398"/>
                <a:gd name="f15" fmla="+- 0 0 -90"/>
                <a:gd name="f16" fmla="*/ f3 1 14738"/>
                <a:gd name="f17" fmla="*/ f4 1 143601"/>
                <a:gd name="f18" fmla="val f5"/>
                <a:gd name="f19" fmla="val f6"/>
                <a:gd name="f20" fmla="val f7"/>
                <a:gd name="f21" fmla="*/ f15 f0 1"/>
                <a:gd name="f22" fmla="+- f20 0 f18"/>
                <a:gd name="f23" fmla="+- f19 0 f18"/>
                <a:gd name="f24" fmla="*/ f21 1 f2"/>
                <a:gd name="f25" fmla="*/ f23 1 14738"/>
                <a:gd name="f26" fmla="*/ f22 1 143601"/>
                <a:gd name="f27" fmla="*/ 13934 f23 1"/>
                <a:gd name="f28" fmla="*/ 143601 f22 1"/>
                <a:gd name="f29" fmla="*/ 14738 f23 1"/>
                <a:gd name="f30" fmla="*/ 0 f22 1"/>
                <a:gd name="f31" fmla="*/ 7369 f23 1"/>
                <a:gd name="f32" fmla="*/ 7368 f22 1"/>
                <a:gd name="f33" fmla="*/ 0 f23 1"/>
                <a:gd name="f34" fmla="*/ 13398 f23 1"/>
                <a:gd name="f35" fmla="+- f24 0 f1"/>
                <a:gd name="f36" fmla="*/ f27 1 14738"/>
                <a:gd name="f37" fmla="*/ f28 1 143601"/>
                <a:gd name="f38" fmla="*/ f29 1 14738"/>
                <a:gd name="f39" fmla="*/ f30 1 143601"/>
                <a:gd name="f40" fmla="*/ f31 1 14738"/>
                <a:gd name="f41" fmla="*/ f32 1 143601"/>
                <a:gd name="f42" fmla="*/ f33 1 14738"/>
                <a:gd name="f43" fmla="*/ f34 1 14738"/>
                <a:gd name="f44" fmla="*/ f18 1 f25"/>
                <a:gd name="f45" fmla="*/ f19 1 f25"/>
                <a:gd name="f46" fmla="*/ f18 1 f26"/>
                <a:gd name="f47" fmla="*/ f20 1 f26"/>
                <a:gd name="f48" fmla="*/ f36 1 f25"/>
                <a:gd name="f49" fmla="*/ f37 1 f26"/>
                <a:gd name="f50" fmla="*/ f38 1 f25"/>
                <a:gd name="f51" fmla="*/ f39 1 f26"/>
                <a:gd name="f52" fmla="*/ f40 1 f25"/>
                <a:gd name="f53" fmla="*/ f41 1 f26"/>
                <a:gd name="f54" fmla="*/ f42 1 f25"/>
                <a:gd name="f55" fmla="*/ f43 1 f25"/>
                <a:gd name="f56" fmla="*/ f44 f16 1"/>
                <a:gd name="f57" fmla="*/ f45 f16 1"/>
                <a:gd name="f58" fmla="*/ f47 f17 1"/>
                <a:gd name="f59" fmla="*/ f46 f17 1"/>
                <a:gd name="f60" fmla="*/ f48 f16 1"/>
                <a:gd name="f61" fmla="*/ f49 f17 1"/>
                <a:gd name="f62" fmla="*/ f50 f16 1"/>
                <a:gd name="f63" fmla="*/ f51 f17 1"/>
                <a:gd name="f64" fmla="*/ f52 f16 1"/>
                <a:gd name="f65" fmla="*/ f53 f17 1"/>
                <a:gd name="f66" fmla="*/ f54 f16 1"/>
                <a:gd name="f67" fmla="*/ f55 f16 1"/>
              </a:gdLst>
              <a:ahLst/>
              <a:cxnLst>
                <a:cxn ang="3cd4">
                  <a:pos x="hc" y="t"/>
                </a:cxn>
                <a:cxn ang="0">
                  <a:pos x="r" y="vc"/>
                </a:cxn>
                <a:cxn ang="cd4">
                  <a:pos x="hc" y="b"/>
                </a:cxn>
                <a:cxn ang="cd2">
                  <a:pos x="l" y="vc"/>
                </a:cxn>
                <a:cxn ang="f35">
                  <a:pos x="f60" y="f61"/>
                </a:cxn>
                <a:cxn ang="f35">
                  <a:pos x="f62" y="f61"/>
                </a:cxn>
                <a:cxn ang="f35">
                  <a:pos x="f62" y="f63"/>
                </a:cxn>
                <a:cxn ang="f35">
                  <a:pos x="f64" y="f65"/>
                </a:cxn>
                <a:cxn ang="f35">
                  <a:pos x="f66" y="f63"/>
                </a:cxn>
                <a:cxn ang="f35">
                  <a:pos x="f66" y="f61"/>
                </a:cxn>
                <a:cxn ang="f35">
                  <a:pos x="f67" y="f61"/>
                </a:cxn>
              </a:cxnLst>
              <a:rect l="f56" t="f59" r="f57" b="f58"/>
              <a:pathLst>
                <a:path w="14738" h="143601">
                  <a:moveTo>
                    <a:pt x="f8" y="f7"/>
                  </a:moveTo>
                  <a:lnTo>
                    <a:pt x="f6" y="f7"/>
                  </a:lnTo>
                  <a:lnTo>
                    <a:pt x="f6" y="f5"/>
                  </a:lnTo>
                  <a:cubicBezTo>
                    <a:pt x="f6" y="f9"/>
                    <a:pt x="f10" y="f11"/>
                    <a:pt x="f12" y="f11"/>
                  </a:cubicBezTo>
                  <a:cubicBezTo>
                    <a:pt x="f13" y="f11"/>
                    <a:pt x="f5" y="f9"/>
                    <a:pt x="f5" y="f5"/>
                  </a:cubicBezTo>
                  <a:lnTo>
                    <a:pt x="f5" y="f7"/>
                  </a:lnTo>
                  <a:lnTo>
                    <a:pt x="f14"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1221">
              <a:extLst>
                <a:ext uri="{FF2B5EF4-FFF2-40B4-BE49-F238E27FC236}">
                  <a16:creationId xmlns:a16="http://schemas.microsoft.com/office/drawing/2014/main" id="{3007BDDB-279A-41C7-5496-6915BC84EAEA}"/>
                </a:ext>
              </a:extLst>
            </p:cNvPr>
            <p:cNvSpPr/>
            <p:nvPr/>
          </p:nvSpPr>
          <p:spPr>
            <a:xfrm>
              <a:off x="7748698" y="4969078"/>
              <a:ext cx="172080" cy="14730"/>
            </a:xfrm>
            <a:custGeom>
              <a:avLst/>
              <a:gdLst>
                <a:gd name="f0" fmla="val 10800000"/>
                <a:gd name="f1" fmla="val 5400000"/>
                <a:gd name="f2" fmla="val 180"/>
                <a:gd name="f3" fmla="val w"/>
                <a:gd name="f4" fmla="val h"/>
                <a:gd name="f5" fmla="val 0"/>
                <a:gd name="f6" fmla="val 181539"/>
                <a:gd name="f7" fmla="val 14735"/>
                <a:gd name="f8" fmla="val 7369"/>
                <a:gd name="f9" fmla="val 7368"/>
                <a:gd name="f10" fmla="val 11437"/>
                <a:gd name="f11" fmla="val 4072"/>
                <a:gd name="f12" fmla="val 174171"/>
                <a:gd name="f13" fmla="val 3298"/>
                <a:gd name="f14" fmla="val 177466"/>
                <a:gd name="f15" fmla="+- 0 0 -90"/>
                <a:gd name="f16" fmla="*/ f3 1 181539"/>
                <a:gd name="f17" fmla="*/ f4 1 14735"/>
                <a:gd name="f18" fmla="val f5"/>
                <a:gd name="f19" fmla="val f6"/>
                <a:gd name="f20" fmla="val f7"/>
                <a:gd name="f21" fmla="*/ f15 f0 1"/>
                <a:gd name="f22" fmla="+- f20 0 f18"/>
                <a:gd name="f23" fmla="+- f19 0 f18"/>
                <a:gd name="f24" fmla="*/ f21 1 f2"/>
                <a:gd name="f25" fmla="*/ f23 1 181539"/>
                <a:gd name="f26" fmla="*/ f22 1 14735"/>
                <a:gd name="f27" fmla="*/ 7369 f23 1"/>
                <a:gd name="f28" fmla="*/ 7368 f22 1"/>
                <a:gd name="f29" fmla="*/ 0 f23 1"/>
                <a:gd name="f30" fmla="*/ 14735 f22 1"/>
                <a:gd name="f31" fmla="*/ 174171 f23 1"/>
                <a:gd name="f32" fmla="*/ 181539 f23 1"/>
                <a:gd name="f33" fmla="*/ 0 f22 1"/>
                <a:gd name="f34" fmla="+- f24 0 f1"/>
                <a:gd name="f35" fmla="*/ f27 1 181539"/>
                <a:gd name="f36" fmla="*/ f28 1 14735"/>
                <a:gd name="f37" fmla="*/ f29 1 181539"/>
                <a:gd name="f38" fmla="*/ f30 1 14735"/>
                <a:gd name="f39" fmla="*/ f31 1 181539"/>
                <a:gd name="f40" fmla="*/ f32 1 181539"/>
                <a:gd name="f41" fmla="*/ f33 1 14735"/>
                <a:gd name="f42" fmla="*/ f18 1 f25"/>
                <a:gd name="f43" fmla="*/ f19 1 f25"/>
                <a:gd name="f44" fmla="*/ f18 1 f26"/>
                <a:gd name="f45" fmla="*/ f20 1 f26"/>
                <a:gd name="f46" fmla="*/ f35 1 f25"/>
                <a:gd name="f47" fmla="*/ f36 1 f26"/>
                <a:gd name="f48" fmla="*/ f37 1 f25"/>
                <a:gd name="f49" fmla="*/ f38 1 f26"/>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6 1"/>
                <a:gd name="f63" fmla="*/ f52 f17 1"/>
              </a:gdLst>
              <a:ahLst/>
              <a:cxnLst>
                <a:cxn ang="3cd4">
                  <a:pos x="hc" y="t"/>
                </a:cxn>
                <a:cxn ang="0">
                  <a:pos x="r" y="vc"/>
                </a:cxn>
                <a:cxn ang="cd4">
                  <a:pos x="hc" y="b"/>
                </a:cxn>
                <a:cxn ang="cd2">
                  <a:pos x="l" y="vc"/>
                </a:cxn>
                <a:cxn ang="f34">
                  <a:pos x="f57" y="f58"/>
                </a:cxn>
                <a:cxn ang="f34">
                  <a:pos x="f59" y="f60"/>
                </a:cxn>
                <a:cxn ang="f34">
                  <a:pos x="f61" y="f60"/>
                </a:cxn>
                <a:cxn ang="f34">
                  <a:pos x="f61" y="f58"/>
                </a:cxn>
                <a:cxn ang="f34">
                  <a:pos x="f62" y="f63"/>
                </a:cxn>
                <a:cxn ang="f34">
                  <a:pos x="f59" y="f63"/>
                </a:cxn>
                <a:cxn ang="f34">
                  <a:pos x="f57" y="f58"/>
                </a:cxn>
              </a:cxnLst>
              <a:rect l="f53" t="f56" r="f54" b="f55"/>
              <a:pathLst>
                <a:path w="181539" h="14735">
                  <a:moveTo>
                    <a:pt x="f8" y="f9"/>
                  </a:moveTo>
                  <a:cubicBezTo>
                    <a:pt x="f8" y="f10"/>
                    <a:pt x="f11" y="f7"/>
                    <a:pt x="f5" y="f7"/>
                  </a:cubicBezTo>
                  <a:lnTo>
                    <a:pt x="f12" y="f7"/>
                  </a:lnTo>
                  <a:lnTo>
                    <a:pt x="f12" y="f9"/>
                  </a:lnTo>
                  <a:cubicBezTo>
                    <a:pt x="f12" y="f13"/>
                    <a:pt x="f14" y="f5"/>
                    <a:pt x="f6" y="f5"/>
                  </a:cubicBezTo>
                  <a:lnTo>
                    <a:pt x="f5" y="f5"/>
                  </a:lnTo>
                  <a:cubicBezTo>
                    <a:pt x="f11" y="f5"/>
                    <a:pt x="f8"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1222">
              <a:extLst>
                <a:ext uri="{FF2B5EF4-FFF2-40B4-BE49-F238E27FC236}">
                  <a16:creationId xmlns:a16="http://schemas.microsoft.com/office/drawing/2014/main" id="{28A19461-9389-233A-6BEB-6A8BC23CCEB2}"/>
                </a:ext>
              </a:extLst>
            </p:cNvPr>
            <p:cNvSpPr/>
            <p:nvPr/>
          </p:nvSpPr>
          <p:spPr>
            <a:xfrm>
              <a:off x="7647593" y="4968401"/>
              <a:ext cx="108603" cy="14730"/>
            </a:xfrm>
            <a:custGeom>
              <a:avLst/>
              <a:gdLst>
                <a:gd name="f0" fmla="val 10800000"/>
                <a:gd name="f1" fmla="val 5400000"/>
                <a:gd name="f2" fmla="val 180"/>
                <a:gd name="f3" fmla="val w"/>
                <a:gd name="f4" fmla="val h"/>
                <a:gd name="f5" fmla="val 0"/>
                <a:gd name="f6" fmla="val 114567"/>
                <a:gd name="f7" fmla="val 14735"/>
                <a:gd name="f8" fmla="val 6984"/>
                <a:gd name="f9" fmla="val 804"/>
                <a:gd name="f10" fmla="val 6059"/>
                <a:gd name="f11" fmla="val 587"/>
                <a:gd name="f12" fmla="val 5095"/>
                <a:gd name="f13" fmla="val 4170"/>
                <a:gd name="f14" fmla="val 3366"/>
                <a:gd name="f15" fmla="val 2965"/>
                <a:gd name="f16" fmla="val 1607"/>
                <a:gd name="f17" fmla="val 1759"/>
                <a:gd name="f18" fmla="val 2411"/>
                <a:gd name="f19" fmla="val 1102"/>
                <a:gd name="f20" fmla="val 3081"/>
                <a:gd name="f21" fmla="val 566"/>
                <a:gd name="f22" fmla="val 3849"/>
                <a:gd name="f23" fmla="val 151"/>
                <a:gd name="f24" fmla="val 4689"/>
                <a:gd name="f25" fmla="val -50"/>
                <a:gd name="f26" fmla="val 5661"/>
                <a:gd name="f27" fmla="val 6663"/>
                <a:gd name="f28" fmla="val 7636"/>
                <a:gd name="f29" fmla="val 218"/>
                <a:gd name="f30" fmla="val 11133"/>
                <a:gd name="f31" fmla="val 2737"/>
                <a:gd name="f32" fmla="val 14100"/>
                <a:gd name="f33" fmla="val 6180"/>
                <a:gd name="f34" fmla="val 7519"/>
                <a:gd name="f35" fmla="val 107199"/>
                <a:gd name="f36" fmla="val 111272"/>
                <a:gd name="f37" fmla="val 11437"/>
                <a:gd name="f38" fmla="val 7368"/>
                <a:gd name="f39" fmla="val 3298"/>
                <a:gd name="f40" fmla="+- 0 0 -90"/>
                <a:gd name="f41" fmla="*/ f3 1 114567"/>
                <a:gd name="f42" fmla="*/ f4 1 14735"/>
                <a:gd name="f43" fmla="val f5"/>
                <a:gd name="f44" fmla="val f6"/>
                <a:gd name="f45" fmla="val f7"/>
                <a:gd name="f46" fmla="*/ f40 f0 1"/>
                <a:gd name="f47" fmla="+- f45 0 f43"/>
                <a:gd name="f48" fmla="+- f44 0 f43"/>
                <a:gd name="f49" fmla="*/ f46 1 f2"/>
                <a:gd name="f50" fmla="*/ f48 1 114567"/>
                <a:gd name="f51" fmla="*/ f47 1 14735"/>
                <a:gd name="f52" fmla="*/ 6984 f48 1"/>
                <a:gd name="f53" fmla="*/ 804 f47 1"/>
                <a:gd name="f54" fmla="*/ 4170 f48 1"/>
                <a:gd name="f55" fmla="*/ 2965 f48 1"/>
                <a:gd name="f56" fmla="*/ 1607 f47 1"/>
                <a:gd name="f57" fmla="*/ 1759 f48 1"/>
                <a:gd name="f58" fmla="*/ 2411 f47 1"/>
                <a:gd name="f59" fmla="*/ 151 f48 1"/>
                <a:gd name="f60" fmla="*/ 4689 f47 1"/>
                <a:gd name="f61" fmla="*/ 7636 f47 1"/>
                <a:gd name="f62" fmla="*/ 6180 f48 1"/>
                <a:gd name="f63" fmla="*/ 14735 f47 1"/>
                <a:gd name="f64" fmla="*/ 7519 f48 1"/>
                <a:gd name="f65" fmla="*/ 107199 f48 1"/>
                <a:gd name="f66" fmla="*/ 114567 f48 1"/>
                <a:gd name="f67" fmla="*/ 7368 f47 1"/>
                <a:gd name="f68" fmla="*/ 0 f47 1"/>
                <a:gd name="f69" fmla="+- f49 0 f1"/>
                <a:gd name="f70" fmla="*/ f52 1 114567"/>
                <a:gd name="f71" fmla="*/ f53 1 14735"/>
                <a:gd name="f72" fmla="*/ f54 1 114567"/>
                <a:gd name="f73" fmla="*/ f55 1 114567"/>
                <a:gd name="f74" fmla="*/ f56 1 14735"/>
                <a:gd name="f75" fmla="*/ f57 1 114567"/>
                <a:gd name="f76" fmla="*/ f58 1 14735"/>
                <a:gd name="f77" fmla="*/ f59 1 114567"/>
                <a:gd name="f78" fmla="*/ f60 1 14735"/>
                <a:gd name="f79" fmla="*/ f61 1 14735"/>
                <a:gd name="f80" fmla="*/ f62 1 114567"/>
                <a:gd name="f81" fmla="*/ f63 1 14735"/>
                <a:gd name="f82" fmla="*/ f64 1 114567"/>
                <a:gd name="f83" fmla="*/ f65 1 114567"/>
                <a:gd name="f84" fmla="*/ f66 1 114567"/>
                <a:gd name="f85" fmla="*/ f67 1 14735"/>
                <a:gd name="f86" fmla="*/ f68 1 14735"/>
                <a:gd name="f87" fmla="*/ f43 1 f50"/>
                <a:gd name="f88" fmla="*/ f44 1 f50"/>
                <a:gd name="f89" fmla="*/ f43 1 f51"/>
                <a:gd name="f90" fmla="*/ f45 1 f51"/>
                <a:gd name="f91" fmla="*/ f70 1 f50"/>
                <a:gd name="f92" fmla="*/ f71 1 f51"/>
                <a:gd name="f93" fmla="*/ f72 1 f50"/>
                <a:gd name="f94" fmla="*/ f73 1 f50"/>
                <a:gd name="f95" fmla="*/ f74 1 f51"/>
                <a:gd name="f96" fmla="*/ f75 1 f50"/>
                <a:gd name="f97" fmla="*/ f76 1 f51"/>
                <a:gd name="f98" fmla="*/ f77 1 f50"/>
                <a:gd name="f99" fmla="*/ f78 1 f51"/>
                <a:gd name="f100" fmla="*/ f79 1 f51"/>
                <a:gd name="f101" fmla="*/ f80 1 f50"/>
                <a:gd name="f102" fmla="*/ f81 1 f51"/>
                <a:gd name="f103" fmla="*/ f82 1 f50"/>
                <a:gd name="f104" fmla="*/ f83 1 f50"/>
                <a:gd name="f105" fmla="*/ f84 1 f50"/>
                <a:gd name="f106" fmla="*/ f85 1 f51"/>
                <a:gd name="f107" fmla="*/ f86 1 f51"/>
                <a:gd name="f108" fmla="*/ f87 f41 1"/>
                <a:gd name="f109" fmla="*/ f88 f41 1"/>
                <a:gd name="f110" fmla="*/ f90 f42 1"/>
                <a:gd name="f111" fmla="*/ f89 f42 1"/>
                <a:gd name="f112" fmla="*/ f91 f41 1"/>
                <a:gd name="f113" fmla="*/ f92 f42 1"/>
                <a:gd name="f114" fmla="*/ f93 f41 1"/>
                <a:gd name="f115" fmla="*/ f94 f41 1"/>
                <a:gd name="f116" fmla="*/ f95 f42 1"/>
                <a:gd name="f117" fmla="*/ f96 f41 1"/>
                <a:gd name="f118" fmla="*/ f97 f42 1"/>
                <a:gd name="f119" fmla="*/ f98 f41 1"/>
                <a:gd name="f120" fmla="*/ f99 f42 1"/>
                <a:gd name="f121" fmla="*/ f100 f42 1"/>
                <a:gd name="f122" fmla="*/ f101 f41 1"/>
                <a:gd name="f123" fmla="*/ f102 f42 1"/>
                <a:gd name="f124" fmla="*/ f103 f41 1"/>
                <a:gd name="f125" fmla="*/ f104 f41 1"/>
                <a:gd name="f126" fmla="*/ f105 f41 1"/>
                <a:gd name="f127" fmla="*/ f106 f42 1"/>
                <a:gd name="f128" fmla="*/ f107 f42 1"/>
              </a:gdLst>
              <a:ahLst/>
              <a:cxnLst>
                <a:cxn ang="3cd4">
                  <a:pos x="hc" y="t"/>
                </a:cxn>
                <a:cxn ang="0">
                  <a:pos x="r" y="vc"/>
                </a:cxn>
                <a:cxn ang="cd4">
                  <a:pos x="hc" y="b"/>
                </a:cxn>
                <a:cxn ang="cd2">
                  <a:pos x="l" y="vc"/>
                </a:cxn>
                <a:cxn ang="f69">
                  <a:pos x="f112" y="f113"/>
                </a:cxn>
                <a:cxn ang="f69">
                  <a:pos x="f114" y="f113"/>
                </a:cxn>
                <a:cxn ang="f69">
                  <a:pos x="f115" y="f116"/>
                </a:cxn>
                <a:cxn ang="f69">
                  <a:pos x="f117" y="f118"/>
                </a:cxn>
                <a:cxn ang="f69">
                  <a:pos x="f119" y="f120"/>
                </a:cxn>
                <a:cxn ang="f69">
                  <a:pos x="f119" y="f121"/>
                </a:cxn>
                <a:cxn ang="f69">
                  <a:pos x="f122" y="f123"/>
                </a:cxn>
                <a:cxn ang="f69">
                  <a:pos x="f124" y="f123"/>
                </a:cxn>
                <a:cxn ang="f69">
                  <a:pos x="f125" y="f123"/>
                </a:cxn>
                <a:cxn ang="f69">
                  <a:pos x="f126" y="f127"/>
                </a:cxn>
                <a:cxn ang="f69">
                  <a:pos x="f125" y="f128"/>
                </a:cxn>
                <a:cxn ang="f69">
                  <a:pos x="f112" y="f128"/>
                </a:cxn>
              </a:cxnLst>
              <a:rect l="f108" t="f111" r="f109" b="f110"/>
              <a:pathLst>
                <a:path w="114567" h="14735">
                  <a:moveTo>
                    <a:pt x="f8" y="f9"/>
                  </a:moveTo>
                  <a:cubicBezTo>
                    <a:pt x="f10" y="f11"/>
                    <a:pt x="f12" y="f11"/>
                    <a:pt x="f13" y="f9"/>
                  </a:cubicBezTo>
                  <a:cubicBezTo>
                    <a:pt x="f13" y="f9"/>
                    <a:pt x="f14" y="f9"/>
                    <a:pt x="f15" y="f16"/>
                  </a:cubicBezTo>
                  <a:lnTo>
                    <a:pt x="f17" y="f18"/>
                  </a:lnTo>
                  <a:cubicBezTo>
                    <a:pt x="f19" y="f20"/>
                    <a:pt x="f21" y="f22"/>
                    <a:pt x="f23" y="f24"/>
                  </a:cubicBezTo>
                  <a:cubicBezTo>
                    <a:pt x="f25" y="f26"/>
                    <a:pt x="f25" y="f27"/>
                    <a:pt x="f23" y="f28"/>
                  </a:cubicBezTo>
                  <a:cubicBezTo>
                    <a:pt x="f29" y="f30"/>
                    <a:pt x="f31" y="f32"/>
                    <a:pt x="f33" y="f7"/>
                  </a:cubicBezTo>
                  <a:lnTo>
                    <a:pt x="f34" y="f7"/>
                  </a:lnTo>
                  <a:lnTo>
                    <a:pt x="f35" y="f7"/>
                  </a:lnTo>
                  <a:cubicBezTo>
                    <a:pt x="f36" y="f7"/>
                    <a:pt x="f6" y="f37"/>
                    <a:pt x="f6" y="f38"/>
                  </a:cubicBezTo>
                  <a:cubicBezTo>
                    <a:pt x="f6" y="f39"/>
                    <a:pt x="f36" y="f5"/>
                    <a:pt x="f3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1223">
              <a:extLst>
                <a:ext uri="{FF2B5EF4-FFF2-40B4-BE49-F238E27FC236}">
                  <a16:creationId xmlns:a16="http://schemas.microsoft.com/office/drawing/2014/main" id="{493670AF-C8A6-B6B7-5B98-CCDD5C6036E3}"/>
                </a:ext>
              </a:extLst>
            </p:cNvPr>
            <p:cNvSpPr/>
            <p:nvPr/>
          </p:nvSpPr>
          <p:spPr>
            <a:xfrm>
              <a:off x="7492922" y="6165040"/>
              <a:ext cx="134745" cy="4828"/>
            </a:xfrm>
            <a:custGeom>
              <a:avLst/>
              <a:gdLst>
                <a:gd name="f0" fmla="val 10800000"/>
                <a:gd name="f1" fmla="val 5400000"/>
                <a:gd name="f2" fmla="val 180"/>
                <a:gd name="f3" fmla="val w"/>
                <a:gd name="f4" fmla="val h"/>
                <a:gd name="f5" fmla="val 0"/>
                <a:gd name="f6" fmla="val 142149"/>
                <a:gd name="f7" fmla="val 4827"/>
                <a:gd name="f8" fmla="val 7101"/>
                <a:gd name="f9" fmla="val 4828"/>
                <a:gd name="f10" fmla="val 142150"/>
                <a:gd name="f11" fmla="val 5"/>
                <a:gd name="f12" fmla="val 3162"/>
                <a:gd name="f13" fmla="val -115"/>
                <a:gd name="f14" fmla="val 6042"/>
                <a:gd name="f15" fmla="val 1840"/>
                <a:gd name="f16" fmla="+- 0 0 -90"/>
                <a:gd name="f17" fmla="*/ f3 1 142149"/>
                <a:gd name="f18" fmla="*/ f4 1 4827"/>
                <a:gd name="f19" fmla="val f5"/>
                <a:gd name="f20" fmla="val f6"/>
                <a:gd name="f21" fmla="val f7"/>
                <a:gd name="f22" fmla="*/ f16 f0 1"/>
                <a:gd name="f23" fmla="+- f21 0 f19"/>
                <a:gd name="f24" fmla="+- f20 0 f19"/>
                <a:gd name="f25" fmla="*/ f22 1 f2"/>
                <a:gd name="f26" fmla="*/ f24 1 142149"/>
                <a:gd name="f27" fmla="*/ f23 1 4827"/>
                <a:gd name="f28" fmla="*/ 7101 f24 1"/>
                <a:gd name="f29" fmla="*/ 4828 f23 1"/>
                <a:gd name="f30" fmla="*/ 142150 f24 1"/>
                <a:gd name="f31" fmla="*/ 5 f23 1"/>
                <a:gd name="f32" fmla="*/ 0 f24 1"/>
                <a:gd name="f33" fmla="+- f25 0 f1"/>
                <a:gd name="f34" fmla="*/ f28 1 142149"/>
                <a:gd name="f35" fmla="*/ f29 1 4827"/>
                <a:gd name="f36" fmla="*/ f30 1 142149"/>
                <a:gd name="f37" fmla="*/ f31 1 4827"/>
                <a:gd name="f38" fmla="*/ f32 1 142149"/>
                <a:gd name="f39" fmla="*/ f19 1 f26"/>
                <a:gd name="f40" fmla="*/ f20 1 f26"/>
                <a:gd name="f41" fmla="*/ f19 1 f27"/>
                <a:gd name="f42" fmla="*/ f21 1 f27"/>
                <a:gd name="f43" fmla="*/ f34 1 f26"/>
                <a:gd name="f44" fmla="*/ f35 1 f27"/>
                <a:gd name="f45" fmla="*/ f36 1 f26"/>
                <a:gd name="f46" fmla="*/ f37 1 f27"/>
                <a:gd name="f47" fmla="*/ f38 1 f26"/>
                <a:gd name="f48" fmla="*/ f39 f17 1"/>
                <a:gd name="f49" fmla="*/ f40 f17 1"/>
                <a:gd name="f50" fmla="*/ f42 f18 1"/>
                <a:gd name="f51" fmla="*/ f41 f18 1"/>
                <a:gd name="f52" fmla="*/ f43 f17 1"/>
                <a:gd name="f53" fmla="*/ f44 f18 1"/>
                <a:gd name="f54" fmla="*/ f45 f17 1"/>
                <a:gd name="f55" fmla="*/ f46 f18 1"/>
                <a:gd name="f56" fmla="*/ f47 f17 1"/>
              </a:gdLst>
              <a:ahLst/>
              <a:cxnLst>
                <a:cxn ang="3cd4">
                  <a:pos x="hc" y="t"/>
                </a:cxn>
                <a:cxn ang="0">
                  <a:pos x="r" y="vc"/>
                </a:cxn>
                <a:cxn ang="cd4">
                  <a:pos x="hc" y="b"/>
                </a:cxn>
                <a:cxn ang="cd2">
                  <a:pos x="l" y="vc"/>
                </a:cxn>
                <a:cxn ang="f33">
                  <a:pos x="f52" y="f53"/>
                </a:cxn>
                <a:cxn ang="f33">
                  <a:pos x="f54" y="f53"/>
                </a:cxn>
                <a:cxn ang="f33">
                  <a:pos x="f54" y="f55"/>
                </a:cxn>
                <a:cxn ang="f33">
                  <a:pos x="f56" y="f55"/>
                </a:cxn>
                <a:cxn ang="f33">
                  <a:pos x="f52" y="f53"/>
                </a:cxn>
              </a:cxnLst>
              <a:rect l="f48" t="f51" r="f49" b="f50"/>
              <a:pathLst>
                <a:path w="142149" h="4827">
                  <a:moveTo>
                    <a:pt x="f8" y="f9"/>
                  </a:moveTo>
                  <a:lnTo>
                    <a:pt x="f10" y="f9"/>
                  </a:lnTo>
                  <a:lnTo>
                    <a:pt x="f10" y="f11"/>
                  </a:lnTo>
                  <a:lnTo>
                    <a:pt x="f5" y="f11"/>
                  </a:lnTo>
                  <a:cubicBezTo>
                    <a:pt x="f12" y="f13"/>
                    <a:pt x="f14"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1224">
              <a:extLst>
                <a:ext uri="{FF2B5EF4-FFF2-40B4-BE49-F238E27FC236}">
                  <a16:creationId xmlns:a16="http://schemas.microsoft.com/office/drawing/2014/main" id="{425D5652-3CEC-EAFD-C014-538EC8DD9D9A}"/>
                </a:ext>
              </a:extLst>
            </p:cNvPr>
            <p:cNvSpPr/>
            <p:nvPr/>
          </p:nvSpPr>
          <p:spPr>
            <a:xfrm>
              <a:off x="7420474" y="6158593"/>
              <a:ext cx="13139" cy="10323"/>
            </a:xfrm>
            <a:custGeom>
              <a:avLst/>
              <a:gdLst>
                <a:gd name="f0" fmla="val 10800000"/>
                <a:gd name="f1" fmla="val 5400000"/>
                <a:gd name="f2" fmla="val 180"/>
                <a:gd name="f3" fmla="val w"/>
                <a:gd name="f4" fmla="val h"/>
                <a:gd name="f5" fmla="val 0"/>
                <a:gd name="f6" fmla="val 13860"/>
                <a:gd name="f7" fmla="val 10328"/>
                <a:gd name="f8" fmla="val 6625"/>
                <a:gd name="f9" fmla="val 6443"/>
                <a:gd name="f10" fmla="val 13739"/>
                <a:gd name="f11" fmla="val 5559"/>
                <a:gd name="f12" fmla="val 13458"/>
                <a:gd name="f13" fmla="val 4702"/>
                <a:gd name="f14" fmla="val 13056"/>
                <a:gd name="f15" fmla="val 3898"/>
                <a:gd name="f16" fmla="val 12681"/>
                <a:gd name="f17" fmla="val 3121"/>
                <a:gd name="f18" fmla="val 12131"/>
                <a:gd name="f19" fmla="val 2438"/>
                <a:gd name="f20" fmla="val 11449"/>
                <a:gd name="f21" fmla="val 1889"/>
                <a:gd name="f22" fmla="val 8729"/>
                <a:gd name="f23" fmla="val -630"/>
                <a:gd name="f24" fmla="val 4522"/>
                <a:gd name="f25" fmla="val 1802"/>
                <a:gd name="f26" fmla="val 864"/>
                <a:gd name="f27" fmla="val 3094"/>
                <a:gd name="f28" fmla="val 60"/>
                <a:gd name="f29" fmla="val 4166"/>
                <a:gd name="f30" fmla="val 127"/>
                <a:gd name="f31" fmla="val 4434"/>
                <a:gd name="f32" fmla="val 4970"/>
                <a:gd name="f33" fmla="val -20"/>
                <a:gd name="f34" fmla="val 5452"/>
                <a:gd name="f35" fmla="val 5961"/>
                <a:gd name="f36" fmla="val 1359"/>
                <a:gd name="f37" fmla="val 7917"/>
                <a:gd name="f38" fmla="val 3879"/>
                <a:gd name="f39" fmla="val 6417"/>
                <a:gd name="f40" fmla="+- 0 0 -90"/>
                <a:gd name="f41" fmla="*/ f3 1 13860"/>
                <a:gd name="f42" fmla="*/ f4 1 10328"/>
                <a:gd name="f43" fmla="val f5"/>
                <a:gd name="f44" fmla="val f6"/>
                <a:gd name="f45" fmla="val f7"/>
                <a:gd name="f46" fmla="*/ f40 f0 1"/>
                <a:gd name="f47" fmla="+- f45 0 f43"/>
                <a:gd name="f48" fmla="+- f44 0 f43"/>
                <a:gd name="f49" fmla="*/ f46 1 f2"/>
                <a:gd name="f50" fmla="*/ f48 1 13860"/>
                <a:gd name="f51" fmla="*/ f47 1 10328"/>
                <a:gd name="f52" fmla="*/ 6625 f48 1"/>
                <a:gd name="f53" fmla="*/ 6443 f47 1"/>
                <a:gd name="f54" fmla="*/ 13860 f48 1"/>
                <a:gd name="f55" fmla="*/ 13056 f48 1"/>
                <a:gd name="f56" fmla="*/ 3898 f47 1"/>
                <a:gd name="f57" fmla="*/ 11449 f48 1"/>
                <a:gd name="f58" fmla="*/ 1889 f47 1"/>
                <a:gd name="f59" fmla="*/ 1802 f48 1"/>
                <a:gd name="f60" fmla="*/ 864 f48 1"/>
                <a:gd name="f61" fmla="*/ 3094 f47 1"/>
                <a:gd name="f62" fmla="*/ 60 f48 1"/>
                <a:gd name="f63" fmla="*/ 4166 f47 1"/>
                <a:gd name="f64" fmla="*/ 4970 f47 1"/>
                <a:gd name="f65" fmla="*/ 10328 f47 1"/>
                <a:gd name="f66" fmla="+- f49 0 f1"/>
                <a:gd name="f67" fmla="*/ f52 1 13860"/>
                <a:gd name="f68" fmla="*/ f53 1 10328"/>
                <a:gd name="f69" fmla="*/ f54 1 13860"/>
                <a:gd name="f70" fmla="*/ f55 1 13860"/>
                <a:gd name="f71" fmla="*/ f56 1 10328"/>
                <a:gd name="f72" fmla="*/ f57 1 13860"/>
                <a:gd name="f73" fmla="*/ f58 1 10328"/>
                <a:gd name="f74" fmla="*/ f59 1 13860"/>
                <a:gd name="f75" fmla="*/ f60 1 13860"/>
                <a:gd name="f76" fmla="*/ f61 1 10328"/>
                <a:gd name="f77" fmla="*/ f62 1 13860"/>
                <a:gd name="f78" fmla="*/ f63 1 10328"/>
                <a:gd name="f79" fmla="*/ f64 1 10328"/>
                <a:gd name="f80" fmla="*/ f65 1 10328"/>
                <a:gd name="f81" fmla="*/ f43 1 f50"/>
                <a:gd name="f82" fmla="*/ f44 1 f50"/>
                <a:gd name="f83" fmla="*/ f43 1 f51"/>
                <a:gd name="f84" fmla="*/ f45 1 f51"/>
                <a:gd name="f85" fmla="*/ f67 1 f50"/>
                <a:gd name="f86" fmla="*/ f68 1 f51"/>
                <a:gd name="f87" fmla="*/ f69 1 f50"/>
                <a:gd name="f88" fmla="*/ f70 1 f50"/>
                <a:gd name="f89" fmla="*/ f71 1 f51"/>
                <a:gd name="f90" fmla="*/ f72 1 f50"/>
                <a:gd name="f91" fmla="*/ f73 1 f51"/>
                <a:gd name="f92" fmla="*/ f74 1 f50"/>
                <a:gd name="f93" fmla="*/ f75 1 f50"/>
                <a:gd name="f94" fmla="*/ f76 1 f51"/>
                <a:gd name="f95" fmla="*/ f77 1 f50"/>
                <a:gd name="f96" fmla="*/ f78 1 f51"/>
                <a:gd name="f97" fmla="*/ f79 1 f51"/>
                <a:gd name="f98" fmla="*/ f80 1 f51"/>
                <a:gd name="f99" fmla="*/ f81 f41 1"/>
                <a:gd name="f100" fmla="*/ f82 f41 1"/>
                <a:gd name="f101" fmla="*/ f84 f42 1"/>
                <a:gd name="f102" fmla="*/ f83 f42 1"/>
                <a:gd name="f103" fmla="*/ f85 f41 1"/>
                <a:gd name="f104" fmla="*/ f86 f42 1"/>
                <a:gd name="f105" fmla="*/ f87 f41 1"/>
                <a:gd name="f106" fmla="*/ f88 f41 1"/>
                <a:gd name="f107" fmla="*/ f89 f42 1"/>
                <a:gd name="f108" fmla="*/ f90 f41 1"/>
                <a:gd name="f109" fmla="*/ f91 f42 1"/>
                <a:gd name="f110" fmla="*/ f92 f41 1"/>
                <a:gd name="f111" fmla="*/ f93 f41 1"/>
                <a:gd name="f112" fmla="*/ f94 f42 1"/>
                <a:gd name="f113" fmla="*/ f95 f41 1"/>
                <a:gd name="f114" fmla="*/ f96 f42 1"/>
                <a:gd name="f115" fmla="*/ f97 f42 1"/>
                <a:gd name="f116" fmla="*/ f98 f42 1"/>
              </a:gdLst>
              <a:ahLst/>
              <a:cxnLst>
                <a:cxn ang="3cd4">
                  <a:pos x="hc" y="t"/>
                </a:cxn>
                <a:cxn ang="0">
                  <a:pos x="r" y="vc"/>
                </a:cxn>
                <a:cxn ang="cd4">
                  <a:pos x="hc" y="b"/>
                </a:cxn>
                <a:cxn ang="cd2">
                  <a:pos x="l" y="vc"/>
                </a:cxn>
                <a:cxn ang="f66">
                  <a:pos x="f103" y="f104"/>
                </a:cxn>
                <a:cxn ang="f66">
                  <a:pos x="f105" y="f104"/>
                </a:cxn>
                <a:cxn ang="f66">
                  <a:pos x="f106" y="f107"/>
                </a:cxn>
                <a:cxn ang="f66">
                  <a:pos x="f108" y="f109"/>
                </a:cxn>
                <a:cxn ang="f66">
                  <a:pos x="f110" y="f109"/>
                </a:cxn>
                <a:cxn ang="f66">
                  <a:pos x="f111" y="f112"/>
                </a:cxn>
                <a:cxn ang="f66">
                  <a:pos x="f113" y="f114"/>
                </a:cxn>
                <a:cxn ang="f66">
                  <a:pos x="f113" y="f115"/>
                </a:cxn>
                <a:cxn ang="f66">
                  <a:pos x="f113" y="f104"/>
                </a:cxn>
                <a:cxn ang="f66">
                  <a:pos x="f113" y="f104"/>
                </a:cxn>
                <a:cxn ang="f66">
                  <a:pos x="f113" y="f116"/>
                </a:cxn>
                <a:cxn ang="f66">
                  <a:pos x="f113" y="f116"/>
                </a:cxn>
                <a:cxn ang="f66">
                  <a:pos x="f103" y="f104"/>
                </a:cxn>
              </a:cxnLst>
              <a:rect l="f99" t="f102" r="f100" b="f101"/>
              <a:pathLst>
                <a:path w="13860" h="10328">
                  <a:moveTo>
                    <a:pt x="f8" y="f9"/>
                  </a:moveTo>
                  <a:lnTo>
                    <a:pt x="f6" y="f9"/>
                  </a:lnTo>
                  <a:cubicBezTo>
                    <a:pt x="f10" y="f11"/>
                    <a:pt x="f12" y="f13"/>
                    <a:pt x="f14" y="f15"/>
                  </a:cubicBezTo>
                  <a:cubicBezTo>
                    <a:pt x="f16" y="f17"/>
                    <a:pt x="f18" y="f19"/>
                    <a:pt x="f20" y="f21"/>
                  </a:cubicBezTo>
                  <a:cubicBezTo>
                    <a:pt x="f22" y="f23"/>
                    <a:pt x="f24" y="f23"/>
                    <a:pt x="f25" y="f21"/>
                  </a:cubicBezTo>
                  <a:lnTo>
                    <a:pt x="f26" y="f27"/>
                  </a:lnTo>
                  <a:lnTo>
                    <a:pt x="f28" y="f29"/>
                  </a:lnTo>
                  <a:cubicBezTo>
                    <a:pt x="f30" y="f31"/>
                    <a:pt x="f30" y="f13"/>
                    <a:pt x="f28" y="f32"/>
                  </a:cubicBezTo>
                  <a:cubicBezTo>
                    <a:pt x="f33" y="f34"/>
                    <a:pt x="f33" y="f35"/>
                    <a:pt x="f28" y="f9"/>
                  </a:cubicBezTo>
                  <a:cubicBezTo>
                    <a:pt x="f28" y="f9"/>
                    <a:pt x="f28" y="f9"/>
                    <a:pt x="f28" y="f9"/>
                  </a:cubicBezTo>
                  <a:lnTo>
                    <a:pt x="f28" y="f7"/>
                  </a:lnTo>
                  <a:lnTo>
                    <a:pt x="f28" y="f7"/>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1225">
              <a:extLst>
                <a:ext uri="{FF2B5EF4-FFF2-40B4-BE49-F238E27FC236}">
                  <a16:creationId xmlns:a16="http://schemas.microsoft.com/office/drawing/2014/main" id="{4769AFDC-9EE5-95EB-9BC7-7497EE325F41}"/>
                </a:ext>
              </a:extLst>
            </p:cNvPr>
            <p:cNvSpPr/>
            <p:nvPr/>
          </p:nvSpPr>
          <p:spPr>
            <a:xfrm>
              <a:off x="8291742" y="5808049"/>
              <a:ext cx="57780" cy="14740"/>
            </a:xfrm>
            <a:custGeom>
              <a:avLst/>
              <a:gdLst>
                <a:gd name="f0" fmla="val 10800000"/>
                <a:gd name="f1" fmla="val 5400000"/>
                <a:gd name="f2" fmla="val 180"/>
                <a:gd name="f3" fmla="val w"/>
                <a:gd name="f4" fmla="val h"/>
                <a:gd name="f5" fmla="val 0"/>
                <a:gd name="f6" fmla="val 60959"/>
                <a:gd name="f7" fmla="val 14736"/>
                <a:gd name="f8" fmla="val 7369"/>
                <a:gd name="f9" fmla="val 7368"/>
                <a:gd name="f10" fmla="val 7449"/>
                <a:gd name="f11" fmla="val 11362"/>
                <a:gd name="f12" fmla="val 4260"/>
                <a:gd name="f13" fmla="val 14660"/>
                <a:gd name="f14" fmla="val 267"/>
                <a:gd name="f15" fmla="val 14735"/>
                <a:gd name="f16" fmla="val 187"/>
                <a:gd name="f17" fmla="val 14737"/>
                <a:gd name="f18" fmla="val 93"/>
                <a:gd name="f19" fmla="val 53591"/>
                <a:gd name="f20" fmla="val 57663"/>
                <a:gd name="f21" fmla="val 60960"/>
                <a:gd name="f22" fmla="val 11437"/>
                <a:gd name="f23" fmla="val 3298"/>
                <a:gd name="f24" fmla="val 4072"/>
                <a:gd name="f25" fmla="+- 0 0 -90"/>
                <a:gd name="f26" fmla="*/ f3 1 60959"/>
                <a:gd name="f27" fmla="*/ f4 1 14736"/>
                <a:gd name="f28" fmla="val f5"/>
                <a:gd name="f29" fmla="val f6"/>
                <a:gd name="f30" fmla="val f7"/>
                <a:gd name="f31" fmla="*/ f25 f0 1"/>
                <a:gd name="f32" fmla="+- f30 0 f28"/>
                <a:gd name="f33" fmla="+- f29 0 f28"/>
                <a:gd name="f34" fmla="*/ f31 1 f2"/>
                <a:gd name="f35" fmla="*/ f33 1 60959"/>
                <a:gd name="f36" fmla="*/ f32 1 14736"/>
                <a:gd name="f37" fmla="*/ 7369 f33 1"/>
                <a:gd name="f38" fmla="*/ 7368 f32 1"/>
                <a:gd name="f39" fmla="*/ 267 f33 1"/>
                <a:gd name="f40" fmla="*/ 14735 f32 1"/>
                <a:gd name="f41" fmla="*/ 0 f33 1"/>
                <a:gd name="f42" fmla="*/ 53591 f33 1"/>
                <a:gd name="f43" fmla="*/ 60960 f33 1"/>
                <a:gd name="f44" fmla="*/ 0 f32 1"/>
                <a:gd name="f45" fmla="+- f34 0 f1"/>
                <a:gd name="f46" fmla="*/ f37 1 60959"/>
                <a:gd name="f47" fmla="*/ f38 1 14736"/>
                <a:gd name="f48" fmla="*/ f39 1 60959"/>
                <a:gd name="f49" fmla="*/ f40 1 14736"/>
                <a:gd name="f50" fmla="*/ f41 1 60959"/>
                <a:gd name="f51" fmla="*/ f42 1 60959"/>
                <a:gd name="f52" fmla="*/ f43 1 60959"/>
                <a:gd name="f53" fmla="*/ f44 1 14736"/>
                <a:gd name="f54" fmla="*/ f28 1 f35"/>
                <a:gd name="f55" fmla="*/ f29 1 f35"/>
                <a:gd name="f56" fmla="*/ f28 1 f36"/>
                <a:gd name="f57" fmla="*/ f30 1 f36"/>
                <a:gd name="f58" fmla="*/ f46 1 f35"/>
                <a:gd name="f59" fmla="*/ f47 1 f36"/>
                <a:gd name="f60" fmla="*/ f48 1 f35"/>
                <a:gd name="f61" fmla="*/ f49 1 f36"/>
                <a:gd name="f62" fmla="*/ f50 1 f35"/>
                <a:gd name="f63" fmla="*/ f51 1 f35"/>
                <a:gd name="f64" fmla="*/ f52 1 f35"/>
                <a:gd name="f65" fmla="*/ f53 1 f36"/>
                <a:gd name="f66" fmla="*/ f54 f26 1"/>
                <a:gd name="f67" fmla="*/ f55 f26 1"/>
                <a:gd name="f68" fmla="*/ f57 f27 1"/>
                <a:gd name="f69" fmla="*/ f56 f27 1"/>
                <a:gd name="f70" fmla="*/ f58 f26 1"/>
                <a:gd name="f71" fmla="*/ f59 f27 1"/>
                <a:gd name="f72" fmla="*/ f60 f26 1"/>
                <a:gd name="f73" fmla="*/ f61 f27 1"/>
                <a:gd name="f74" fmla="*/ f62 f26 1"/>
                <a:gd name="f75" fmla="*/ f63 f26 1"/>
                <a:gd name="f76" fmla="*/ f64 f26 1"/>
                <a:gd name="f77" fmla="*/ f65 f27 1"/>
              </a:gdLst>
              <a:ahLst/>
              <a:cxnLst>
                <a:cxn ang="3cd4">
                  <a:pos x="hc" y="t"/>
                </a:cxn>
                <a:cxn ang="0">
                  <a:pos x="r" y="vc"/>
                </a:cxn>
                <a:cxn ang="cd4">
                  <a:pos x="hc" y="b"/>
                </a:cxn>
                <a:cxn ang="cd2">
                  <a:pos x="l" y="vc"/>
                </a:cxn>
                <a:cxn ang="f45">
                  <a:pos x="f70" y="f71"/>
                </a:cxn>
                <a:cxn ang="f45">
                  <a:pos x="f72" y="f73"/>
                </a:cxn>
                <a:cxn ang="f45">
                  <a:pos x="f74" y="f73"/>
                </a:cxn>
                <a:cxn ang="f45">
                  <a:pos x="f75" y="f73"/>
                </a:cxn>
                <a:cxn ang="f45">
                  <a:pos x="f76" y="f71"/>
                </a:cxn>
                <a:cxn ang="f45">
                  <a:pos x="f75" y="f77"/>
                </a:cxn>
                <a:cxn ang="f45">
                  <a:pos x="f74" y="f77"/>
                </a:cxn>
                <a:cxn ang="f45">
                  <a:pos x="f70" y="f71"/>
                </a:cxn>
              </a:cxnLst>
              <a:rect l="f66" t="f69" r="f67" b="f68"/>
              <a:pathLst>
                <a:path w="60959" h="14736">
                  <a:moveTo>
                    <a:pt x="f8" y="f9"/>
                  </a:moveTo>
                  <a:cubicBezTo>
                    <a:pt x="f10" y="f11"/>
                    <a:pt x="f12" y="f13"/>
                    <a:pt x="f14" y="f15"/>
                  </a:cubicBezTo>
                  <a:cubicBezTo>
                    <a:pt x="f16" y="f17"/>
                    <a:pt x="f18" y="f17"/>
                    <a:pt x="f5" y="f15"/>
                  </a:cubicBezTo>
                  <a:lnTo>
                    <a:pt x="f19" y="f15"/>
                  </a:lnTo>
                  <a:cubicBezTo>
                    <a:pt x="f20" y="f15"/>
                    <a:pt x="f21" y="f22"/>
                    <a:pt x="f21" y="f9"/>
                  </a:cubicBezTo>
                  <a:cubicBezTo>
                    <a:pt x="f21" y="f23"/>
                    <a:pt x="f20" y="f5"/>
                    <a:pt x="f19" y="f5"/>
                  </a:cubicBezTo>
                  <a:lnTo>
                    <a:pt x="f5" y="f5"/>
                  </a:lnTo>
                  <a:cubicBezTo>
                    <a:pt x="f24" y="f5"/>
                    <a:pt x="f8"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1226">
              <a:extLst>
                <a:ext uri="{FF2B5EF4-FFF2-40B4-BE49-F238E27FC236}">
                  <a16:creationId xmlns:a16="http://schemas.microsoft.com/office/drawing/2014/main" id="{67C74BD3-5FF8-3AD7-9329-3D2768F65BAF}"/>
                </a:ext>
              </a:extLst>
            </p:cNvPr>
            <p:cNvSpPr/>
            <p:nvPr/>
          </p:nvSpPr>
          <p:spPr>
            <a:xfrm>
              <a:off x="7927381" y="5808049"/>
              <a:ext cx="371346" cy="14740"/>
            </a:xfrm>
            <a:custGeom>
              <a:avLst/>
              <a:gdLst>
                <a:gd name="f0" fmla="val 10800000"/>
                <a:gd name="f1" fmla="val 5400000"/>
                <a:gd name="f2" fmla="val 180"/>
                <a:gd name="f3" fmla="val w"/>
                <a:gd name="f4" fmla="val h"/>
                <a:gd name="f5" fmla="val 0"/>
                <a:gd name="f6" fmla="val 391750"/>
                <a:gd name="f7" fmla="val 14736"/>
                <a:gd name="f8" fmla="val 7368"/>
                <a:gd name="f9" fmla="val 14735"/>
                <a:gd name="f10" fmla="val 384382"/>
                <a:gd name="f11" fmla="val 388374"/>
                <a:gd name="f12" fmla="val 14810"/>
                <a:gd name="f13" fmla="val 391669"/>
                <a:gd name="f14" fmla="val 11633"/>
                <a:gd name="f15" fmla="val 7638"/>
                <a:gd name="f16" fmla="val 7548"/>
                <a:gd name="f17" fmla="val 7457"/>
                <a:gd name="f18" fmla="val 3298"/>
                <a:gd name="f19" fmla="val 388454"/>
                <a:gd name="f20" fmla="+- 0 0 -90"/>
                <a:gd name="f21" fmla="*/ f3 1 391750"/>
                <a:gd name="f22" fmla="*/ f4 1 14736"/>
                <a:gd name="f23" fmla="val f5"/>
                <a:gd name="f24" fmla="val f6"/>
                <a:gd name="f25" fmla="val f7"/>
                <a:gd name="f26" fmla="*/ f20 f0 1"/>
                <a:gd name="f27" fmla="+- f25 0 f23"/>
                <a:gd name="f28" fmla="+- f24 0 f23"/>
                <a:gd name="f29" fmla="*/ f26 1 f2"/>
                <a:gd name="f30" fmla="*/ f28 1 391750"/>
                <a:gd name="f31" fmla="*/ f27 1 14736"/>
                <a:gd name="f32" fmla="*/ 0 f28 1"/>
                <a:gd name="f33" fmla="*/ 7368 f27 1"/>
                <a:gd name="f34" fmla="*/ 14735 f27 1"/>
                <a:gd name="f35" fmla="*/ 384382 f28 1"/>
                <a:gd name="f36" fmla="*/ 391750 f28 1"/>
                <a:gd name="f37" fmla="*/ 7638 f27 1"/>
                <a:gd name="f38" fmla="*/ 0 f27 1"/>
                <a:gd name="f39" fmla="+- f29 0 f1"/>
                <a:gd name="f40" fmla="*/ f32 1 391750"/>
                <a:gd name="f41" fmla="*/ f33 1 14736"/>
                <a:gd name="f42" fmla="*/ f34 1 14736"/>
                <a:gd name="f43" fmla="*/ f35 1 391750"/>
                <a:gd name="f44" fmla="*/ f36 1 391750"/>
                <a:gd name="f45" fmla="*/ f37 1 14736"/>
                <a:gd name="f46" fmla="*/ f38 1 14736"/>
                <a:gd name="f47" fmla="*/ f23 1 f30"/>
                <a:gd name="f48" fmla="*/ f24 1 f30"/>
                <a:gd name="f49" fmla="*/ f23 1 f31"/>
                <a:gd name="f50" fmla="*/ f25 1 f31"/>
                <a:gd name="f51" fmla="*/ f40 1 f30"/>
                <a:gd name="f52" fmla="*/ f41 1 f31"/>
                <a:gd name="f53" fmla="*/ f42 1 f31"/>
                <a:gd name="f54" fmla="*/ f43 1 f30"/>
                <a:gd name="f55" fmla="*/ f44 1 f30"/>
                <a:gd name="f56" fmla="*/ f45 1 f31"/>
                <a:gd name="f57" fmla="*/ f46 1 f31"/>
                <a:gd name="f58" fmla="*/ f47 f21 1"/>
                <a:gd name="f59" fmla="*/ f48 f21 1"/>
                <a:gd name="f60" fmla="*/ f50 f22 1"/>
                <a:gd name="f61" fmla="*/ f49 f22 1"/>
                <a:gd name="f62" fmla="*/ f51 f21 1"/>
                <a:gd name="f63" fmla="*/ f52 f22 1"/>
                <a:gd name="f64" fmla="*/ f53 f22 1"/>
                <a:gd name="f65" fmla="*/ f54 f21 1"/>
                <a:gd name="f66" fmla="*/ f55 f21 1"/>
                <a:gd name="f67" fmla="*/ f56 f22 1"/>
                <a:gd name="f68" fmla="*/ f57 f22 1"/>
              </a:gdLst>
              <a:ahLst/>
              <a:cxnLst>
                <a:cxn ang="3cd4">
                  <a:pos x="hc" y="t"/>
                </a:cxn>
                <a:cxn ang="0">
                  <a:pos x="r" y="vc"/>
                </a:cxn>
                <a:cxn ang="cd4">
                  <a:pos x="hc" y="b"/>
                </a:cxn>
                <a:cxn ang="cd2">
                  <a:pos x="l" y="vc"/>
                </a:cxn>
                <a:cxn ang="f39">
                  <a:pos x="f62" y="f63"/>
                </a:cxn>
                <a:cxn ang="f39">
                  <a:pos x="f62" y="f64"/>
                </a:cxn>
                <a:cxn ang="f39">
                  <a:pos x="f65" y="f64"/>
                </a:cxn>
                <a:cxn ang="f39">
                  <a:pos x="f66" y="f67"/>
                </a:cxn>
                <a:cxn ang="f39">
                  <a:pos x="f66" y="f63"/>
                </a:cxn>
                <a:cxn ang="f39">
                  <a:pos x="f65" y="f68"/>
                </a:cxn>
                <a:cxn ang="f39">
                  <a:pos x="f62" y="f68"/>
                </a:cxn>
              </a:cxnLst>
              <a:rect l="f58" t="f61" r="f59" b="f60"/>
              <a:pathLst>
                <a:path w="391750" h="14736">
                  <a:moveTo>
                    <a:pt x="f5" y="f8"/>
                  </a:moveTo>
                  <a:lnTo>
                    <a:pt x="f5" y="f9"/>
                  </a:lnTo>
                  <a:lnTo>
                    <a:pt x="f10" y="f9"/>
                  </a:lnTo>
                  <a:cubicBezTo>
                    <a:pt x="f11" y="f12"/>
                    <a:pt x="f13" y="f14"/>
                    <a:pt x="f6" y="f15"/>
                  </a:cubicBezTo>
                  <a:cubicBezTo>
                    <a:pt x="f6" y="f16"/>
                    <a:pt x="f6" y="f17"/>
                    <a:pt x="f6" y="f8"/>
                  </a:cubicBezTo>
                  <a:cubicBezTo>
                    <a:pt x="f6" y="f18"/>
                    <a:pt x="f19" y="f5"/>
                    <a:pt x="f10"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1227">
              <a:extLst>
                <a:ext uri="{FF2B5EF4-FFF2-40B4-BE49-F238E27FC236}">
                  <a16:creationId xmlns:a16="http://schemas.microsoft.com/office/drawing/2014/main" id="{44EDB562-C137-DF12-9B58-5C2593DFD0B4}"/>
                </a:ext>
              </a:extLst>
            </p:cNvPr>
            <p:cNvSpPr/>
            <p:nvPr/>
          </p:nvSpPr>
          <p:spPr>
            <a:xfrm>
              <a:off x="7492922" y="5808049"/>
              <a:ext cx="147575" cy="14740"/>
            </a:xfrm>
            <a:custGeom>
              <a:avLst/>
              <a:gdLst>
                <a:gd name="f0" fmla="val 10800000"/>
                <a:gd name="f1" fmla="val 5400000"/>
                <a:gd name="f2" fmla="val 180"/>
                <a:gd name="f3" fmla="val w"/>
                <a:gd name="f4" fmla="val h"/>
                <a:gd name="f5" fmla="val 0"/>
                <a:gd name="f6" fmla="val 155681"/>
                <a:gd name="f7" fmla="val 14736"/>
                <a:gd name="f8" fmla="val 155682"/>
                <a:gd name="f9" fmla="val 4073"/>
                <a:gd name="f10" fmla="val 7369"/>
                <a:gd name="f11" fmla="val 3298"/>
                <a:gd name="f12" fmla="val 7368"/>
                <a:gd name="f13" fmla="val 7450"/>
                <a:gd name="f14" fmla="val 11362"/>
                <a:gd name="f15" fmla="val 4260"/>
                <a:gd name="f16" fmla="val 14660"/>
                <a:gd name="f17" fmla="val 268"/>
                <a:gd name="f18" fmla="val 14735"/>
                <a:gd name="f19" fmla="val 174"/>
                <a:gd name="f20" fmla="val 14737"/>
                <a:gd name="f21" fmla="val 94"/>
                <a:gd name="f22" fmla="val 155414"/>
                <a:gd name="f23" fmla="+- 0 0 -90"/>
                <a:gd name="f24" fmla="*/ f3 1 155681"/>
                <a:gd name="f25" fmla="*/ f4 1 14736"/>
                <a:gd name="f26" fmla="val f5"/>
                <a:gd name="f27" fmla="val f6"/>
                <a:gd name="f28" fmla="val f7"/>
                <a:gd name="f29" fmla="*/ f23 f0 1"/>
                <a:gd name="f30" fmla="+- f28 0 f26"/>
                <a:gd name="f31" fmla="+- f27 0 f26"/>
                <a:gd name="f32" fmla="*/ f29 1 f2"/>
                <a:gd name="f33" fmla="*/ f31 1 155681"/>
                <a:gd name="f34" fmla="*/ f30 1 14736"/>
                <a:gd name="f35" fmla="*/ 155682 f31 1"/>
                <a:gd name="f36" fmla="*/ 0 f30 1"/>
                <a:gd name="f37" fmla="*/ 0 f31 1"/>
                <a:gd name="f38" fmla="*/ 7369 f31 1"/>
                <a:gd name="f39" fmla="*/ 7368 f30 1"/>
                <a:gd name="f40" fmla="*/ 268 f31 1"/>
                <a:gd name="f41" fmla="*/ 14735 f30 1"/>
                <a:gd name="f42" fmla="*/ 155414 f31 1"/>
                <a:gd name="f43" fmla="+- f32 0 f1"/>
                <a:gd name="f44" fmla="*/ f35 1 155681"/>
                <a:gd name="f45" fmla="*/ f36 1 14736"/>
                <a:gd name="f46" fmla="*/ f37 1 155681"/>
                <a:gd name="f47" fmla="*/ f38 1 155681"/>
                <a:gd name="f48" fmla="*/ f39 1 14736"/>
                <a:gd name="f49" fmla="*/ f40 1 155681"/>
                <a:gd name="f50" fmla="*/ f41 1 14736"/>
                <a:gd name="f51" fmla="*/ f42 1 155681"/>
                <a:gd name="f52" fmla="*/ f26 1 f33"/>
                <a:gd name="f53" fmla="*/ f27 1 f33"/>
                <a:gd name="f54" fmla="*/ f26 1 f34"/>
                <a:gd name="f55" fmla="*/ f28 1 f34"/>
                <a:gd name="f56" fmla="*/ f44 1 f33"/>
                <a:gd name="f57" fmla="*/ f45 1 f34"/>
                <a:gd name="f58" fmla="*/ f46 1 f33"/>
                <a:gd name="f59" fmla="*/ f47 1 f33"/>
                <a:gd name="f60" fmla="*/ f48 1 f34"/>
                <a:gd name="f61" fmla="*/ f49 1 f33"/>
                <a:gd name="f62" fmla="*/ f50 1 f34"/>
                <a:gd name="f63" fmla="*/ f51 1 f33"/>
                <a:gd name="f64" fmla="*/ f52 f24 1"/>
                <a:gd name="f65" fmla="*/ f53 f24 1"/>
                <a:gd name="f66" fmla="*/ f55 f25 1"/>
                <a:gd name="f67" fmla="*/ f54 f25 1"/>
                <a:gd name="f68" fmla="*/ f56 f24 1"/>
                <a:gd name="f69" fmla="*/ f57 f25 1"/>
                <a:gd name="f70" fmla="*/ f58 f24 1"/>
                <a:gd name="f71" fmla="*/ f59 f24 1"/>
                <a:gd name="f72" fmla="*/ f60 f25 1"/>
                <a:gd name="f73" fmla="*/ f61 f24 1"/>
                <a:gd name="f74" fmla="*/ f62 f25 1"/>
                <a:gd name="f75" fmla="*/ f63 f24 1"/>
              </a:gdLst>
              <a:ahLst/>
              <a:cxnLst>
                <a:cxn ang="3cd4">
                  <a:pos x="hc" y="t"/>
                </a:cxn>
                <a:cxn ang="0">
                  <a:pos x="r" y="vc"/>
                </a:cxn>
                <a:cxn ang="cd4">
                  <a:pos x="hc" y="b"/>
                </a:cxn>
                <a:cxn ang="cd2">
                  <a:pos x="l" y="vc"/>
                </a:cxn>
                <a:cxn ang="f43">
                  <a:pos x="f68" y="f69"/>
                </a:cxn>
                <a:cxn ang="f43">
                  <a:pos x="f70" y="f69"/>
                </a:cxn>
                <a:cxn ang="f43">
                  <a:pos x="f71" y="f72"/>
                </a:cxn>
                <a:cxn ang="f43">
                  <a:pos x="f73" y="f74"/>
                </a:cxn>
                <a:cxn ang="f43">
                  <a:pos x="f70" y="f74"/>
                </a:cxn>
                <a:cxn ang="f43">
                  <a:pos x="f75" y="f74"/>
                </a:cxn>
                <a:cxn ang="f43">
                  <a:pos x="f75" y="f69"/>
                </a:cxn>
              </a:cxnLst>
              <a:rect l="f64" t="f67" r="f65" b="f66"/>
              <a:pathLst>
                <a:path w="155681" h="14736">
                  <a:moveTo>
                    <a:pt x="f8" y="f5"/>
                  </a:moveTo>
                  <a:lnTo>
                    <a:pt x="f5" y="f5"/>
                  </a:lnTo>
                  <a:cubicBezTo>
                    <a:pt x="f9" y="f5"/>
                    <a:pt x="f10" y="f11"/>
                    <a:pt x="f10" y="f12"/>
                  </a:cubicBezTo>
                  <a:cubicBezTo>
                    <a:pt x="f13" y="f14"/>
                    <a:pt x="f15" y="f16"/>
                    <a:pt x="f17" y="f18"/>
                  </a:cubicBezTo>
                  <a:cubicBezTo>
                    <a:pt x="f19" y="f20"/>
                    <a:pt x="f21" y="f20"/>
                    <a:pt x="f5" y="f18"/>
                  </a:cubicBezTo>
                  <a:lnTo>
                    <a:pt x="f22" y="f18"/>
                  </a:lnTo>
                  <a:lnTo>
                    <a:pt x="f2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1228">
              <a:extLst>
                <a:ext uri="{FF2B5EF4-FFF2-40B4-BE49-F238E27FC236}">
                  <a16:creationId xmlns:a16="http://schemas.microsoft.com/office/drawing/2014/main" id="{AF5C9FDE-DEFC-F38E-139E-D4BC407B825B}"/>
                </a:ext>
              </a:extLst>
            </p:cNvPr>
            <p:cNvSpPr/>
            <p:nvPr/>
          </p:nvSpPr>
          <p:spPr>
            <a:xfrm>
              <a:off x="6351202" y="6580571"/>
              <a:ext cx="13972" cy="8439"/>
            </a:xfrm>
            <a:custGeom>
              <a:avLst/>
              <a:gdLst>
                <a:gd name="f0" fmla="val 10800000"/>
                <a:gd name="f1" fmla="val 5400000"/>
                <a:gd name="f2" fmla="val 180"/>
                <a:gd name="f3" fmla="val w"/>
                <a:gd name="f4" fmla="val h"/>
                <a:gd name="f5" fmla="val 0"/>
                <a:gd name="f6" fmla="val 14737"/>
                <a:gd name="f7" fmla="val 8439"/>
                <a:gd name="f8" fmla="val 14738"/>
                <a:gd name="f9" fmla="val 4072"/>
                <a:gd name="f10" fmla="val 11442"/>
                <a:gd name="f11" fmla="val 7368"/>
                <a:gd name="f12" fmla="val 7369"/>
                <a:gd name="f13" fmla="val 3296"/>
                <a:gd name="f14" fmla="val 1340"/>
                <a:gd name="f15" fmla="val 54"/>
                <a:gd name="f16" fmla="val 2907"/>
                <a:gd name="f17" fmla="val 616"/>
                <a:gd name="f18" fmla="val 4421"/>
                <a:gd name="f19" fmla="val 1608"/>
                <a:gd name="f20" fmla="val 5626"/>
                <a:gd name="f21" fmla="val 2746"/>
                <a:gd name="f22" fmla="val 7073"/>
                <a:gd name="f23" fmla="val 4354"/>
                <a:gd name="f24" fmla="val 8064"/>
                <a:gd name="f25" fmla="val 6163"/>
                <a:gd name="f26" fmla="val 8708"/>
                <a:gd name="f27" fmla="val 11696"/>
                <a:gd name="f28" fmla="val 7904"/>
                <a:gd name="f29" fmla="val 14000"/>
                <a:gd name="f30" fmla="val 5533"/>
                <a:gd name="f31" fmla="val 14469"/>
                <a:gd name="f32" fmla="val 2545"/>
                <a:gd name="f33" fmla="val 14536"/>
                <a:gd name="f34" fmla="val 2143"/>
                <a:gd name="f35" fmla="val 1742"/>
                <a:gd name="f36" fmla="+- 0 0 -90"/>
                <a:gd name="f37" fmla="*/ f3 1 14737"/>
                <a:gd name="f38" fmla="*/ f4 1 8439"/>
                <a:gd name="f39" fmla="val f5"/>
                <a:gd name="f40" fmla="val f6"/>
                <a:gd name="f41" fmla="val f7"/>
                <a:gd name="f42" fmla="*/ f36 f0 1"/>
                <a:gd name="f43" fmla="+- f41 0 f39"/>
                <a:gd name="f44" fmla="+- f40 0 f39"/>
                <a:gd name="f45" fmla="*/ f42 1 f2"/>
                <a:gd name="f46" fmla="*/ f44 1 14737"/>
                <a:gd name="f47" fmla="*/ f43 1 8439"/>
                <a:gd name="f48" fmla="*/ 14738 f44 1"/>
                <a:gd name="f49" fmla="*/ 0 f43 1"/>
                <a:gd name="f50" fmla="*/ 7369 f44 1"/>
                <a:gd name="f51" fmla="*/ 7368 f43 1"/>
                <a:gd name="f52" fmla="*/ 0 f44 1"/>
                <a:gd name="f53" fmla="*/ 1340 f43 1"/>
                <a:gd name="f54" fmla="*/ 1608 f44 1"/>
                <a:gd name="f55" fmla="*/ 5626 f43 1"/>
                <a:gd name="f56" fmla="*/ 6163 f44 1"/>
                <a:gd name="f57" fmla="*/ 8439 f43 1"/>
                <a:gd name="f58" fmla="*/ 8708 f44 1"/>
                <a:gd name="f59" fmla="*/ 14469 f44 1"/>
                <a:gd name="f60" fmla="*/ 2545 f43 1"/>
                <a:gd name="f61" fmla="+- f45 0 f1"/>
                <a:gd name="f62" fmla="*/ f48 1 14737"/>
                <a:gd name="f63" fmla="*/ f49 1 8439"/>
                <a:gd name="f64" fmla="*/ f50 1 14737"/>
                <a:gd name="f65" fmla="*/ f51 1 8439"/>
                <a:gd name="f66" fmla="*/ f52 1 14737"/>
                <a:gd name="f67" fmla="*/ f53 1 8439"/>
                <a:gd name="f68" fmla="*/ f54 1 14737"/>
                <a:gd name="f69" fmla="*/ f55 1 8439"/>
                <a:gd name="f70" fmla="*/ f56 1 14737"/>
                <a:gd name="f71" fmla="*/ f57 1 8439"/>
                <a:gd name="f72" fmla="*/ f58 1 14737"/>
                <a:gd name="f73" fmla="*/ f59 1 14737"/>
                <a:gd name="f74" fmla="*/ f60 1 8439"/>
                <a:gd name="f75" fmla="*/ f39 1 f46"/>
                <a:gd name="f76" fmla="*/ f40 1 f46"/>
                <a:gd name="f77" fmla="*/ f39 1 f47"/>
                <a:gd name="f78" fmla="*/ f41 1 f47"/>
                <a:gd name="f79" fmla="*/ f62 1 f46"/>
                <a:gd name="f80" fmla="*/ f63 1 f47"/>
                <a:gd name="f81" fmla="*/ f64 1 f46"/>
                <a:gd name="f82" fmla="*/ f65 1 f47"/>
                <a:gd name="f83" fmla="*/ f66 1 f46"/>
                <a:gd name="f84" fmla="*/ f67 1 f47"/>
                <a:gd name="f85" fmla="*/ f68 1 f46"/>
                <a:gd name="f86" fmla="*/ f69 1 f47"/>
                <a:gd name="f87" fmla="*/ f70 1 f46"/>
                <a:gd name="f88" fmla="*/ f71 1 f47"/>
                <a:gd name="f89" fmla="*/ f72 1 f46"/>
                <a:gd name="f90" fmla="*/ f73 1 f46"/>
                <a:gd name="f91" fmla="*/ f74 1 f47"/>
                <a:gd name="f92" fmla="*/ f75 f37 1"/>
                <a:gd name="f93" fmla="*/ f76 f37 1"/>
                <a:gd name="f94" fmla="*/ f78 f38 1"/>
                <a:gd name="f95" fmla="*/ f77 f38 1"/>
                <a:gd name="f96" fmla="*/ f79 f37 1"/>
                <a:gd name="f97" fmla="*/ f80 f38 1"/>
                <a:gd name="f98" fmla="*/ f81 f37 1"/>
                <a:gd name="f99" fmla="*/ f82 f38 1"/>
                <a:gd name="f100" fmla="*/ f83 f37 1"/>
                <a:gd name="f101" fmla="*/ f84 f38 1"/>
                <a:gd name="f102" fmla="*/ f85 f37 1"/>
                <a:gd name="f103" fmla="*/ f86 f38 1"/>
                <a:gd name="f104" fmla="*/ f87 f37 1"/>
                <a:gd name="f105" fmla="*/ f88 f38 1"/>
                <a:gd name="f106" fmla="*/ f89 f37 1"/>
                <a:gd name="f107" fmla="*/ f90 f37 1"/>
                <a:gd name="f108" fmla="*/ f91 f38 1"/>
              </a:gdLst>
              <a:ahLst/>
              <a:cxnLst>
                <a:cxn ang="3cd4">
                  <a:pos x="hc" y="t"/>
                </a:cxn>
                <a:cxn ang="0">
                  <a:pos x="r" y="vc"/>
                </a:cxn>
                <a:cxn ang="cd4">
                  <a:pos x="hc" y="b"/>
                </a:cxn>
                <a:cxn ang="cd2">
                  <a:pos x="l" y="vc"/>
                </a:cxn>
                <a:cxn ang="f61">
                  <a:pos x="f96" y="f97"/>
                </a:cxn>
                <a:cxn ang="f61">
                  <a:pos x="f98" y="f99"/>
                </a:cxn>
                <a:cxn ang="f61">
                  <a:pos x="f100" y="f97"/>
                </a:cxn>
                <a:cxn ang="f61">
                  <a:pos x="f100" y="f101"/>
                </a:cxn>
                <a:cxn ang="f61">
                  <a:pos x="f102" y="f103"/>
                </a:cxn>
                <a:cxn ang="f61">
                  <a:pos x="f104" y="f105"/>
                </a:cxn>
                <a:cxn ang="f61">
                  <a:pos x="f98" y="f105"/>
                </a:cxn>
                <a:cxn ang="f61">
                  <a:pos x="f106" y="f105"/>
                </a:cxn>
                <a:cxn ang="f61">
                  <a:pos x="f107" y="f108"/>
                </a:cxn>
                <a:cxn ang="f61">
                  <a:pos x="f107" y="f101"/>
                </a:cxn>
              </a:cxnLst>
              <a:rect l="f92" t="f95" r="f93" b="f94"/>
              <a:pathLst>
                <a:path w="14737" h="8439">
                  <a:moveTo>
                    <a:pt x="f8" y="f5"/>
                  </a:moveTo>
                  <a:cubicBezTo>
                    <a:pt x="f8" y="f9"/>
                    <a:pt x="f10" y="f11"/>
                    <a:pt x="f12" y="f11"/>
                  </a:cubicBezTo>
                  <a:cubicBezTo>
                    <a:pt x="f13" y="f11"/>
                    <a:pt x="f5" y="f9"/>
                    <a:pt x="f5" y="f5"/>
                  </a:cubicBezTo>
                  <a:lnTo>
                    <a:pt x="f5" y="f14"/>
                  </a:lnTo>
                  <a:cubicBezTo>
                    <a:pt x="f15" y="f16"/>
                    <a:pt x="f17" y="f18"/>
                    <a:pt x="f19" y="f20"/>
                  </a:cubicBezTo>
                  <a:cubicBezTo>
                    <a:pt x="f21" y="f22"/>
                    <a:pt x="f23" y="f24"/>
                    <a:pt x="f25" y="f7"/>
                  </a:cubicBezTo>
                  <a:lnTo>
                    <a:pt x="f12" y="f7"/>
                  </a:lnTo>
                  <a:lnTo>
                    <a:pt x="f26" y="f7"/>
                  </a:lnTo>
                  <a:cubicBezTo>
                    <a:pt x="f27" y="f28"/>
                    <a:pt x="f29" y="f30"/>
                    <a:pt x="f31" y="f32"/>
                  </a:cubicBezTo>
                  <a:cubicBezTo>
                    <a:pt x="f33" y="f34"/>
                    <a:pt x="f33" y="f35"/>
                    <a:pt x="f31"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1229">
              <a:extLst>
                <a:ext uri="{FF2B5EF4-FFF2-40B4-BE49-F238E27FC236}">
                  <a16:creationId xmlns:a16="http://schemas.microsoft.com/office/drawing/2014/main" id="{33806871-1A92-B37E-1D45-16A16F93FB55}"/>
                </a:ext>
              </a:extLst>
            </p:cNvPr>
            <p:cNvSpPr/>
            <p:nvPr/>
          </p:nvSpPr>
          <p:spPr>
            <a:xfrm>
              <a:off x="4556930" y="5978173"/>
              <a:ext cx="13752" cy="11786"/>
            </a:xfrm>
            <a:custGeom>
              <a:avLst/>
              <a:gdLst>
                <a:gd name="f0" fmla="val 10800000"/>
                <a:gd name="f1" fmla="val 5400000"/>
                <a:gd name="f2" fmla="val 180"/>
                <a:gd name="f3" fmla="val w"/>
                <a:gd name="f4" fmla="val h"/>
                <a:gd name="f5" fmla="val 0"/>
                <a:gd name="f6" fmla="val 14509"/>
                <a:gd name="f7" fmla="val 11788"/>
                <a:gd name="f8" fmla="val 7141"/>
                <a:gd name="f9" fmla="val 4421"/>
                <a:gd name="f10" fmla="val 11214"/>
                <a:gd name="f11" fmla="val 14510"/>
                <a:gd name="f12" fmla="val 7719"/>
                <a:gd name="f13" fmla="val 7100"/>
                <a:gd name="f14" fmla="val 14443"/>
                <a:gd name="f15" fmla="val 3602"/>
                <a:gd name="f16" fmla="val 11924"/>
                <a:gd name="f17" fmla="val 635"/>
                <a:gd name="f18" fmla="val 8481"/>
                <a:gd name="f19" fmla="val 5801"/>
                <a:gd name="f20" fmla="val 2867"/>
                <a:gd name="f21" fmla="val 518"/>
                <a:gd name="f22" fmla="val 563"/>
                <a:gd name="f23" fmla="val 2820"/>
                <a:gd name="f24" fmla="val 40"/>
                <a:gd name="f25" fmla="val 5760"/>
                <a:gd name="f26" fmla="val -13"/>
                <a:gd name="f27" fmla="val 6205"/>
                <a:gd name="f28" fmla="val 6655"/>
                <a:gd name="f29" fmla="val 7822"/>
                <a:gd name="f30" fmla="val 3175"/>
                <a:gd name="f31" fmla="val 4565"/>
                <a:gd name="f32" fmla="+- 0 0 -90"/>
                <a:gd name="f33" fmla="*/ f3 1 14509"/>
                <a:gd name="f34" fmla="*/ f4 1 11788"/>
                <a:gd name="f35" fmla="val f5"/>
                <a:gd name="f36" fmla="val f6"/>
                <a:gd name="f37" fmla="val f7"/>
                <a:gd name="f38" fmla="*/ f32 f0 1"/>
                <a:gd name="f39" fmla="+- f37 0 f35"/>
                <a:gd name="f40" fmla="+- f36 0 f35"/>
                <a:gd name="f41" fmla="*/ f38 1 f2"/>
                <a:gd name="f42" fmla="*/ f40 1 14509"/>
                <a:gd name="f43" fmla="*/ f39 1 11788"/>
                <a:gd name="f44" fmla="*/ 7141 f40 1"/>
                <a:gd name="f45" fmla="*/ 4421 f39 1"/>
                <a:gd name="f46" fmla="*/ 14510 f40 1"/>
                <a:gd name="f47" fmla="*/ 11788 f39 1"/>
                <a:gd name="f48" fmla="*/ 7100 f39 1"/>
                <a:gd name="f49" fmla="*/ 8481 f40 1"/>
                <a:gd name="f50" fmla="*/ 0 f39 1"/>
                <a:gd name="f51" fmla="*/ 5801 f40 1"/>
                <a:gd name="f52" fmla="*/ 40 f40 1"/>
                <a:gd name="f53" fmla="*/ 5760 f39 1"/>
                <a:gd name="f54" fmla="+- f41 0 f1"/>
                <a:gd name="f55" fmla="*/ f44 1 14509"/>
                <a:gd name="f56" fmla="*/ f45 1 11788"/>
                <a:gd name="f57" fmla="*/ f46 1 14509"/>
                <a:gd name="f58" fmla="*/ f47 1 11788"/>
                <a:gd name="f59" fmla="*/ f48 1 11788"/>
                <a:gd name="f60" fmla="*/ f49 1 14509"/>
                <a:gd name="f61" fmla="*/ f50 1 11788"/>
                <a:gd name="f62" fmla="*/ f51 1 14509"/>
                <a:gd name="f63" fmla="*/ f52 1 14509"/>
                <a:gd name="f64" fmla="*/ f53 1 11788"/>
                <a:gd name="f65" fmla="*/ f35 1 f42"/>
                <a:gd name="f66" fmla="*/ f36 1 f42"/>
                <a:gd name="f67" fmla="*/ f35 1 f43"/>
                <a:gd name="f68" fmla="*/ f37 1 f43"/>
                <a:gd name="f69" fmla="*/ f55 1 f42"/>
                <a:gd name="f70" fmla="*/ f56 1 f43"/>
                <a:gd name="f71" fmla="*/ f57 1 f42"/>
                <a:gd name="f72" fmla="*/ f58 1 f43"/>
                <a:gd name="f73" fmla="*/ f59 1 f43"/>
                <a:gd name="f74" fmla="*/ f60 1 f42"/>
                <a:gd name="f75" fmla="*/ f61 1 f43"/>
                <a:gd name="f76" fmla="*/ f62 1 f42"/>
                <a:gd name="f77" fmla="*/ f63 1 f42"/>
                <a:gd name="f78" fmla="*/ f64 1 f43"/>
                <a:gd name="f79" fmla="*/ f65 f33 1"/>
                <a:gd name="f80" fmla="*/ f66 f33 1"/>
                <a:gd name="f81" fmla="*/ f68 f34 1"/>
                <a:gd name="f82" fmla="*/ f67 f34 1"/>
                <a:gd name="f83" fmla="*/ f69 f33 1"/>
                <a:gd name="f84" fmla="*/ f70 f34 1"/>
                <a:gd name="f85" fmla="*/ f71 f33 1"/>
                <a:gd name="f86" fmla="*/ f72 f34 1"/>
                <a:gd name="f87" fmla="*/ f73 f34 1"/>
                <a:gd name="f88" fmla="*/ f74 f33 1"/>
                <a:gd name="f89" fmla="*/ f75 f34 1"/>
                <a:gd name="f90" fmla="*/ f76 f33 1"/>
                <a:gd name="f91" fmla="*/ f77 f33 1"/>
                <a:gd name="f92" fmla="*/ f78 f34 1"/>
              </a:gdLst>
              <a:ahLst/>
              <a:cxnLst>
                <a:cxn ang="3cd4">
                  <a:pos x="hc" y="t"/>
                </a:cxn>
                <a:cxn ang="0">
                  <a:pos x="r" y="vc"/>
                </a:cxn>
                <a:cxn ang="cd4">
                  <a:pos x="hc" y="b"/>
                </a:cxn>
                <a:cxn ang="cd2">
                  <a:pos x="l" y="vc"/>
                </a:cxn>
                <a:cxn ang="f54">
                  <a:pos x="f83" y="f84"/>
                </a:cxn>
                <a:cxn ang="f54">
                  <a:pos x="f85" y="f86"/>
                </a:cxn>
                <a:cxn ang="f54">
                  <a:pos x="f85" y="f87"/>
                </a:cxn>
                <a:cxn ang="f54">
                  <a:pos x="f85" y="f87"/>
                </a:cxn>
                <a:cxn ang="f54">
                  <a:pos x="f88" y="f89"/>
                </a:cxn>
                <a:cxn ang="f54">
                  <a:pos x="f83" y="f89"/>
                </a:cxn>
                <a:cxn ang="f54">
                  <a:pos x="f90" y="f89"/>
                </a:cxn>
                <a:cxn ang="f54">
                  <a:pos x="f91" y="f92"/>
                </a:cxn>
                <a:cxn ang="f54">
                  <a:pos x="f91" y="f87"/>
                </a:cxn>
                <a:cxn ang="f54">
                  <a:pos x="f91" y="f86"/>
                </a:cxn>
                <a:cxn ang="f54">
                  <a:pos x="f83" y="f84"/>
                </a:cxn>
              </a:cxnLst>
              <a:rect l="f79" t="f82" r="f80" b="f81"/>
              <a:pathLst>
                <a:path w="14509" h="11788">
                  <a:moveTo>
                    <a:pt x="f8" y="f9"/>
                  </a:moveTo>
                  <a:cubicBezTo>
                    <a:pt x="f10" y="f9"/>
                    <a:pt x="f11" y="f12"/>
                    <a:pt x="f11" y="f7"/>
                  </a:cubicBezTo>
                  <a:lnTo>
                    <a:pt x="f11" y="f13"/>
                  </a:lnTo>
                  <a:lnTo>
                    <a:pt x="f11" y="f13"/>
                  </a:lnTo>
                  <a:cubicBezTo>
                    <a:pt x="f14" y="f15"/>
                    <a:pt x="f16" y="f17"/>
                    <a:pt x="f18" y="f5"/>
                  </a:cubicBezTo>
                  <a:lnTo>
                    <a:pt x="f8" y="f5"/>
                  </a:lnTo>
                  <a:lnTo>
                    <a:pt x="f19" y="f5"/>
                  </a:lnTo>
                  <a:cubicBezTo>
                    <a:pt x="f20" y="f21"/>
                    <a:pt x="f22" y="f23"/>
                    <a:pt x="f24" y="f25"/>
                  </a:cubicBezTo>
                  <a:cubicBezTo>
                    <a:pt x="f26" y="f27"/>
                    <a:pt x="f26" y="f28"/>
                    <a:pt x="f24" y="f13"/>
                  </a:cubicBezTo>
                  <a:lnTo>
                    <a:pt x="f24" y="f7"/>
                  </a:lnTo>
                  <a:cubicBezTo>
                    <a:pt x="f24"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1230">
              <a:extLst>
                <a:ext uri="{FF2B5EF4-FFF2-40B4-BE49-F238E27FC236}">
                  <a16:creationId xmlns:a16="http://schemas.microsoft.com/office/drawing/2014/main" id="{4B0B7E7B-ADEC-2308-8F56-21F486A913A5}"/>
                </a:ext>
              </a:extLst>
            </p:cNvPr>
            <p:cNvSpPr/>
            <p:nvPr/>
          </p:nvSpPr>
          <p:spPr>
            <a:xfrm>
              <a:off x="4556665" y="5982590"/>
              <a:ext cx="14017" cy="605351"/>
            </a:xfrm>
            <a:custGeom>
              <a:avLst/>
              <a:gdLst>
                <a:gd name="f0" fmla="val 10800000"/>
                <a:gd name="f1" fmla="val 5400000"/>
                <a:gd name="f2" fmla="val 180"/>
                <a:gd name="f3" fmla="val w"/>
                <a:gd name="f4" fmla="val h"/>
                <a:gd name="f5" fmla="val 0"/>
                <a:gd name="f6" fmla="val 14787"/>
                <a:gd name="f7" fmla="val 605350"/>
                <a:gd name="f8" fmla="val 14788"/>
                <a:gd name="f9" fmla="val 599322"/>
                <a:gd name="f10" fmla="val 7368"/>
                <a:gd name="f11" fmla="val 3298"/>
                <a:gd name="f12" fmla="val 11492"/>
                <a:gd name="f13" fmla="val 7419"/>
                <a:gd name="f14" fmla="val 3346"/>
                <a:gd name="f15" fmla="val 50"/>
                <a:gd name="f16" fmla="val -17"/>
                <a:gd name="f17" fmla="val 599858"/>
                <a:gd name="f18" fmla="val 600394"/>
                <a:gd name="f19" fmla="val 600930"/>
                <a:gd name="f20" fmla="val 601734"/>
                <a:gd name="f21" fmla="val 602135"/>
                <a:gd name="f22" fmla="val 278"/>
                <a:gd name="f23" fmla="val 602631"/>
                <a:gd name="f24" fmla="val 600"/>
                <a:gd name="f25" fmla="val 603086"/>
                <a:gd name="f26" fmla="val 988"/>
                <a:gd name="f27" fmla="val 603475"/>
                <a:gd name="f28" fmla="val 1658"/>
                <a:gd name="f29" fmla="val 604413"/>
                <a:gd name="f30" fmla="val 2100"/>
                <a:gd name="f31" fmla="val 604801"/>
                <a:gd name="f32" fmla="val 2596"/>
                <a:gd name="f33" fmla="val 605123"/>
                <a:gd name="f34" fmla="val 3132"/>
                <a:gd name="f35" fmla="val 3935"/>
                <a:gd name="f36" fmla="val 5409"/>
                <a:gd name="f37" fmla="val 598251"/>
                <a:gd name="f38" fmla="val 597514"/>
                <a:gd name="f39" fmla="val 6012"/>
                <a:gd name="f40" fmla="val 596911"/>
                <a:gd name="f41" fmla="val 6749"/>
                <a:gd name="f42" fmla="val 7486"/>
                <a:gd name="f43" fmla="val 8089"/>
                <a:gd name="f44" fmla="val 11438"/>
                <a:gd name="f45" fmla="val 605096"/>
                <a:gd name="f46" fmla="val 14185"/>
                <a:gd name="f47" fmla="val 602618"/>
                <a:gd name="f48" fmla="+- 0 0 -90"/>
                <a:gd name="f49" fmla="*/ f3 1 14787"/>
                <a:gd name="f50" fmla="*/ f4 1 605350"/>
                <a:gd name="f51" fmla="val f5"/>
                <a:gd name="f52" fmla="val f6"/>
                <a:gd name="f53" fmla="val f7"/>
                <a:gd name="f54" fmla="*/ f48 f0 1"/>
                <a:gd name="f55" fmla="+- f53 0 f51"/>
                <a:gd name="f56" fmla="+- f52 0 f51"/>
                <a:gd name="f57" fmla="*/ f54 1 f2"/>
                <a:gd name="f58" fmla="*/ f56 1 14787"/>
                <a:gd name="f59" fmla="*/ f55 1 605350"/>
                <a:gd name="f60" fmla="*/ 14788 f56 1"/>
                <a:gd name="f61" fmla="*/ 599322 f55 1"/>
                <a:gd name="f62" fmla="*/ 7368 f55 1"/>
                <a:gd name="f63" fmla="*/ 7419 f56 1"/>
                <a:gd name="f64" fmla="*/ 0 f55 1"/>
                <a:gd name="f65" fmla="*/ 50 f56 1"/>
                <a:gd name="f66" fmla="*/ 600930 f55 1"/>
                <a:gd name="f67" fmla="*/ 602135 f55 1"/>
                <a:gd name="f68" fmla="*/ 988 f56 1"/>
                <a:gd name="f69" fmla="*/ 603475 f55 1"/>
                <a:gd name="f70" fmla="*/ 1658 f56 1"/>
                <a:gd name="f71" fmla="*/ 604413 f55 1"/>
                <a:gd name="f72" fmla="*/ 3132 f56 1"/>
                <a:gd name="f73" fmla="*/ 605350 f55 1"/>
                <a:gd name="f74" fmla="*/ 3935 f56 1"/>
                <a:gd name="f75" fmla="*/ 5409 f56 1"/>
                <a:gd name="f76" fmla="*/ 598251 f55 1"/>
                <a:gd name="f77" fmla="*/ 6749 f56 1"/>
                <a:gd name="f78" fmla="*/ 596911 f55 1"/>
                <a:gd name="f79" fmla="*/ 8089 f56 1"/>
                <a:gd name="f80" fmla="+- f57 0 f1"/>
                <a:gd name="f81" fmla="*/ f60 1 14787"/>
                <a:gd name="f82" fmla="*/ f61 1 605350"/>
                <a:gd name="f83" fmla="*/ f62 1 605350"/>
                <a:gd name="f84" fmla="*/ f63 1 14787"/>
                <a:gd name="f85" fmla="*/ f64 1 605350"/>
                <a:gd name="f86" fmla="*/ f65 1 14787"/>
                <a:gd name="f87" fmla="*/ f66 1 605350"/>
                <a:gd name="f88" fmla="*/ f67 1 605350"/>
                <a:gd name="f89" fmla="*/ f68 1 14787"/>
                <a:gd name="f90" fmla="*/ f69 1 605350"/>
                <a:gd name="f91" fmla="*/ f70 1 14787"/>
                <a:gd name="f92" fmla="*/ f71 1 605350"/>
                <a:gd name="f93" fmla="*/ f72 1 14787"/>
                <a:gd name="f94" fmla="*/ f73 1 605350"/>
                <a:gd name="f95" fmla="*/ f74 1 14787"/>
                <a:gd name="f96" fmla="*/ f75 1 14787"/>
                <a:gd name="f97" fmla="*/ f76 1 605350"/>
                <a:gd name="f98" fmla="*/ f77 1 14787"/>
                <a:gd name="f99" fmla="*/ f78 1 605350"/>
                <a:gd name="f100" fmla="*/ f79 1 14787"/>
                <a:gd name="f101" fmla="*/ f51 1 f58"/>
                <a:gd name="f102" fmla="*/ f52 1 f58"/>
                <a:gd name="f103" fmla="*/ f51 1 f59"/>
                <a:gd name="f104" fmla="*/ f53 1 f59"/>
                <a:gd name="f105" fmla="*/ f81 1 f58"/>
                <a:gd name="f106" fmla="*/ f82 1 f59"/>
                <a:gd name="f107" fmla="*/ f83 1 f59"/>
                <a:gd name="f108" fmla="*/ f84 1 f58"/>
                <a:gd name="f109" fmla="*/ f85 1 f59"/>
                <a:gd name="f110" fmla="*/ f86 1 f58"/>
                <a:gd name="f111" fmla="*/ f87 1 f59"/>
                <a:gd name="f112" fmla="*/ f88 1 f59"/>
                <a:gd name="f113" fmla="*/ f89 1 f58"/>
                <a:gd name="f114" fmla="*/ f90 1 f59"/>
                <a:gd name="f115" fmla="*/ f91 1 f58"/>
                <a:gd name="f116" fmla="*/ f92 1 f59"/>
                <a:gd name="f117" fmla="*/ f93 1 f58"/>
                <a:gd name="f118" fmla="*/ f94 1 f59"/>
                <a:gd name="f119" fmla="*/ f95 1 f58"/>
                <a:gd name="f120" fmla="*/ f96 1 f58"/>
                <a:gd name="f121" fmla="*/ f97 1 f59"/>
                <a:gd name="f122" fmla="*/ f98 1 f58"/>
                <a:gd name="f123" fmla="*/ f99 1 f59"/>
                <a:gd name="f124" fmla="*/ f100 1 f58"/>
                <a:gd name="f125" fmla="*/ f101 f49 1"/>
                <a:gd name="f126" fmla="*/ f102 f49 1"/>
                <a:gd name="f127" fmla="*/ f104 f50 1"/>
                <a:gd name="f128" fmla="*/ f103 f50 1"/>
                <a:gd name="f129" fmla="*/ f105 f49 1"/>
                <a:gd name="f130" fmla="*/ f106 f50 1"/>
                <a:gd name="f131" fmla="*/ f107 f50 1"/>
                <a:gd name="f132" fmla="*/ f108 f49 1"/>
                <a:gd name="f133" fmla="*/ f109 f50 1"/>
                <a:gd name="f134" fmla="*/ f110 f49 1"/>
                <a:gd name="f135" fmla="*/ f111 f50 1"/>
                <a:gd name="f136" fmla="*/ f112 f50 1"/>
                <a:gd name="f137" fmla="*/ f113 f49 1"/>
                <a:gd name="f138" fmla="*/ f114 f50 1"/>
                <a:gd name="f139" fmla="*/ f115 f49 1"/>
                <a:gd name="f140" fmla="*/ f116 f50 1"/>
                <a:gd name="f141" fmla="*/ f117 f49 1"/>
                <a:gd name="f142" fmla="*/ f118 f50 1"/>
                <a:gd name="f143" fmla="*/ f119 f49 1"/>
                <a:gd name="f144" fmla="*/ f120 f49 1"/>
                <a:gd name="f145" fmla="*/ f121 f50 1"/>
                <a:gd name="f146" fmla="*/ f122 f49 1"/>
                <a:gd name="f147" fmla="*/ f123 f50 1"/>
                <a:gd name="f148" fmla="*/ f124 f49 1"/>
              </a:gdLst>
              <a:ahLst/>
              <a:cxnLst>
                <a:cxn ang="3cd4">
                  <a:pos x="hc" y="t"/>
                </a:cxn>
                <a:cxn ang="0">
                  <a:pos x="r" y="vc"/>
                </a:cxn>
                <a:cxn ang="cd4">
                  <a:pos x="hc" y="b"/>
                </a:cxn>
                <a:cxn ang="cd2">
                  <a:pos x="l" y="vc"/>
                </a:cxn>
                <a:cxn ang="f80">
                  <a:pos x="f129" y="f130"/>
                </a:cxn>
                <a:cxn ang="f80">
                  <a:pos x="f129" y="f131"/>
                </a:cxn>
                <a:cxn ang="f80">
                  <a:pos x="f132" y="f133"/>
                </a:cxn>
                <a:cxn ang="f80">
                  <a:pos x="f134" y="f131"/>
                </a:cxn>
                <a:cxn ang="f80">
                  <a:pos x="f134" y="f130"/>
                </a:cxn>
                <a:cxn ang="f80">
                  <a:pos x="f134" y="f130"/>
                </a:cxn>
                <a:cxn ang="f80">
                  <a:pos x="f134" y="f135"/>
                </a:cxn>
                <a:cxn ang="f80">
                  <a:pos x="f134" y="f136"/>
                </a:cxn>
                <a:cxn ang="f80">
                  <a:pos x="f137" y="f138"/>
                </a:cxn>
                <a:cxn ang="f80">
                  <a:pos x="f139" y="f140"/>
                </a:cxn>
                <a:cxn ang="f80">
                  <a:pos x="f141" y="f142"/>
                </a:cxn>
                <a:cxn ang="f80">
                  <a:pos x="f143" y="f142"/>
                </a:cxn>
                <a:cxn ang="f80">
                  <a:pos x="f144" y="f142"/>
                </a:cxn>
                <a:cxn ang="f80">
                  <a:pos x="f144" y="f145"/>
                </a:cxn>
                <a:cxn ang="f80">
                  <a:pos x="f146" y="f147"/>
                </a:cxn>
                <a:cxn ang="f80">
                  <a:pos x="f148" y="f145"/>
                </a:cxn>
                <a:cxn ang="f80">
                  <a:pos x="f148" y="f142"/>
                </a:cxn>
                <a:cxn ang="f80">
                  <a:pos x="f129" y="f130"/>
                </a:cxn>
              </a:cxnLst>
              <a:rect l="f125" t="f128" r="f126" b="f127"/>
              <a:pathLst>
                <a:path w="14787" h="605350">
                  <a:moveTo>
                    <a:pt x="f8" y="f9"/>
                  </a:moveTo>
                  <a:lnTo>
                    <a:pt x="f8" y="f10"/>
                  </a:lnTo>
                  <a:cubicBezTo>
                    <a:pt x="f8" y="f11"/>
                    <a:pt x="f12" y="f5"/>
                    <a:pt x="f13" y="f5"/>
                  </a:cubicBezTo>
                  <a:cubicBezTo>
                    <a:pt x="f14" y="f5"/>
                    <a:pt x="f15" y="f11"/>
                    <a:pt x="f15" y="f10"/>
                  </a:cubicBezTo>
                  <a:lnTo>
                    <a:pt x="f15" y="f9"/>
                  </a:lnTo>
                  <a:lnTo>
                    <a:pt x="f15" y="f9"/>
                  </a:lnTo>
                  <a:cubicBezTo>
                    <a:pt x="f16" y="f17"/>
                    <a:pt x="f16" y="f18"/>
                    <a:pt x="f15" y="f19"/>
                  </a:cubicBezTo>
                  <a:cubicBezTo>
                    <a:pt x="f15" y="f19"/>
                    <a:pt x="f15" y="f20"/>
                    <a:pt x="f15" y="f21"/>
                  </a:cubicBezTo>
                  <a:cubicBezTo>
                    <a:pt x="f22" y="f23"/>
                    <a:pt x="f24" y="f25"/>
                    <a:pt x="f26" y="f27"/>
                  </a:cubicBezTo>
                  <a:lnTo>
                    <a:pt x="f28" y="f29"/>
                  </a:lnTo>
                  <a:cubicBezTo>
                    <a:pt x="f30" y="f31"/>
                    <a:pt x="f32" y="f33"/>
                    <a:pt x="f34" y="f7"/>
                  </a:cubicBezTo>
                  <a:lnTo>
                    <a:pt x="f35" y="f7"/>
                  </a:lnTo>
                  <a:lnTo>
                    <a:pt x="f36" y="f7"/>
                  </a:lnTo>
                  <a:lnTo>
                    <a:pt x="f36" y="f37"/>
                  </a:lnTo>
                  <a:cubicBezTo>
                    <a:pt x="f36" y="f38"/>
                    <a:pt x="f39" y="f40"/>
                    <a:pt x="f41" y="f40"/>
                  </a:cubicBezTo>
                  <a:cubicBezTo>
                    <a:pt x="f42" y="f40"/>
                    <a:pt x="f43" y="f38"/>
                    <a:pt x="f43" y="f37"/>
                  </a:cubicBezTo>
                  <a:lnTo>
                    <a:pt x="f43" y="f7"/>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1231">
              <a:extLst>
                <a:ext uri="{FF2B5EF4-FFF2-40B4-BE49-F238E27FC236}">
                  <a16:creationId xmlns:a16="http://schemas.microsoft.com/office/drawing/2014/main" id="{62F85E74-2A1A-380F-45A0-79A8BDF3EFDE}"/>
                </a:ext>
              </a:extLst>
            </p:cNvPr>
            <p:cNvSpPr/>
            <p:nvPr/>
          </p:nvSpPr>
          <p:spPr>
            <a:xfrm>
              <a:off x="5310954" y="6571463"/>
              <a:ext cx="176652" cy="14730"/>
            </a:xfrm>
            <a:custGeom>
              <a:avLst/>
              <a:gdLst>
                <a:gd name="f0" fmla="val 10800000"/>
                <a:gd name="f1" fmla="val 5400000"/>
                <a:gd name="f2" fmla="val 180"/>
                <a:gd name="f3" fmla="val w"/>
                <a:gd name="f4" fmla="val h"/>
                <a:gd name="f5" fmla="val 0"/>
                <a:gd name="f6" fmla="val 186365"/>
                <a:gd name="f7" fmla="val 14735"/>
                <a:gd name="f8" fmla="val 7369"/>
                <a:gd name="f9" fmla="val 7368"/>
                <a:gd name="f10" fmla="val 7449"/>
                <a:gd name="f11" fmla="val 11359"/>
                <a:gd name="f12" fmla="val 4260"/>
                <a:gd name="f13" fmla="val 14655"/>
                <a:gd name="f14" fmla="val 268"/>
                <a:gd name="f15" fmla="val 174"/>
                <a:gd name="f16" fmla="val 94"/>
                <a:gd name="f17" fmla="val 186095"/>
                <a:gd name="f18" fmla="val 12324"/>
                <a:gd name="f19" fmla="val 186456"/>
                <a:gd name="f20" fmla="val 11748"/>
                <a:gd name="f21" fmla="val 11025"/>
                <a:gd name="f22" fmla="val 10449"/>
                <a:gd name="f23" fmla="val 4073"/>
                <a:gd name="f24" fmla="val 3295"/>
                <a:gd name="f25" fmla="+- 0 0 -90"/>
                <a:gd name="f26" fmla="*/ f3 1 186365"/>
                <a:gd name="f27" fmla="*/ f4 1 14735"/>
                <a:gd name="f28" fmla="val f5"/>
                <a:gd name="f29" fmla="val f6"/>
                <a:gd name="f30" fmla="val f7"/>
                <a:gd name="f31" fmla="*/ f25 f0 1"/>
                <a:gd name="f32" fmla="+- f30 0 f28"/>
                <a:gd name="f33" fmla="+- f29 0 f28"/>
                <a:gd name="f34" fmla="*/ f31 1 f2"/>
                <a:gd name="f35" fmla="*/ f33 1 186365"/>
                <a:gd name="f36" fmla="*/ f32 1 14735"/>
                <a:gd name="f37" fmla="*/ 7369 f33 1"/>
                <a:gd name="f38" fmla="*/ 7368 f32 1"/>
                <a:gd name="f39" fmla="*/ 268 f33 1"/>
                <a:gd name="f40" fmla="*/ 14735 f32 1"/>
                <a:gd name="f41" fmla="*/ 0 f33 1"/>
                <a:gd name="f42" fmla="*/ 186095 f33 1"/>
                <a:gd name="f43" fmla="*/ 12324 f32 1"/>
                <a:gd name="f44" fmla="*/ 10449 f32 1"/>
                <a:gd name="f45" fmla="*/ 0 f32 1"/>
                <a:gd name="f46" fmla="+- f34 0 f1"/>
                <a:gd name="f47" fmla="*/ f37 1 186365"/>
                <a:gd name="f48" fmla="*/ f38 1 14735"/>
                <a:gd name="f49" fmla="*/ f39 1 186365"/>
                <a:gd name="f50" fmla="*/ f40 1 14735"/>
                <a:gd name="f51" fmla="*/ f41 1 186365"/>
                <a:gd name="f52" fmla="*/ f42 1 186365"/>
                <a:gd name="f53" fmla="*/ f43 1 14735"/>
                <a:gd name="f54" fmla="*/ f44 1 14735"/>
                <a:gd name="f55" fmla="*/ f45 1 14735"/>
                <a:gd name="f56" fmla="*/ f28 1 f35"/>
                <a:gd name="f57" fmla="*/ f29 1 f35"/>
                <a:gd name="f58" fmla="*/ f28 1 f36"/>
                <a:gd name="f59" fmla="*/ f30 1 f36"/>
                <a:gd name="f60" fmla="*/ f47 1 f35"/>
                <a:gd name="f61" fmla="*/ f48 1 f36"/>
                <a:gd name="f62" fmla="*/ f49 1 f35"/>
                <a:gd name="f63" fmla="*/ f50 1 f36"/>
                <a:gd name="f64" fmla="*/ f51 1 f35"/>
                <a:gd name="f65" fmla="*/ f52 1 f35"/>
                <a:gd name="f66" fmla="*/ f53 1 f36"/>
                <a:gd name="f67" fmla="*/ f54 1 f36"/>
                <a:gd name="f68" fmla="*/ f55 1 f36"/>
                <a:gd name="f69" fmla="*/ f56 f26 1"/>
                <a:gd name="f70" fmla="*/ f57 f26 1"/>
                <a:gd name="f71" fmla="*/ f59 f27 1"/>
                <a:gd name="f72" fmla="*/ f58 f27 1"/>
                <a:gd name="f73" fmla="*/ f60 f26 1"/>
                <a:gd name="f74" fmla="*/ f61 f27 1"/>
                <a:gd name="f75" fmla="*/ f62 f26 1"/>
                <a:gd name="f76" fmla="*/ f63 f27 1"/>
                <a:gd name="f77" fmla="*/ f64 f26 1"/>
                <a:gd name="f78" fmla="*/ f65 f26 1"/>
                <a:gd name="f79" fmla="*/ f66 f27 1"/>
                <a:gd name="f80" fmla="*/ f67 f27 1"/>
                <a:gd name="f81" fmla="*/ f68 f27 1"/>
              </a:gdLst>
              <a:ahLst/>
              <a:cxnLst>
                <a:cxn ang="3cd4">
                  <a:pos x="hc" y="t"/>
                </a:cxn>
                <a:cxn ang="0">
                  <a:pos x="r" y="vc"/>
                </a:cxn>
                <a:cxn ang="cd4">
                  <a:pos x="hc" y="b"/>
                </a:cxn>
                <a:cxn ang="cd2">
                  <a:pos x="l" y="vc"/>
                </a:cxn>
                <a:cxn ang="f46">
                  <a:pos x="f73" y="f74"/>
                </a:cxn>
                <a:cxn ang="f46">
                  <a:pos x="f75" y="f76"/>
                </a:cxn>
                <a:cxn ang="f46">
                  <a:pos x="f77" y="f76"/>
                </a:cxn>
                <a:cxn ang="f46">
                  <a:pos x="f78" y="f76"/>
                </a:cxn>
                <a:cxn ang="f46">
                  <a:pos x="f78" y="f79"/>
                </a:cxn>
                <a:cxn ang="f46">
                  <a:pos x="f78" y="f80"/>
                </a:cxn>
                <a:cxn ang="f46">
                  <a:pos x="f78" y="f81"/>
                </a:cxn>
                <a:cxn ang="f46">
                  <a:pos x="f77" y="f81"/>
                </a:cxn>
                <a:cxn ang="f46">
                  <a:pos x="f73" y="f74"/>
                </a:cxn>
              </a:cxnLst>
              <a:rect l="f69" t="f72" r="f70" b="f71"/>
              <a:pathLst>
                <a:path w="186365" h="14735">
                  <a:moveTo>
                    <a:pt x="f8" y="f9"/>
                  </a:moveTo>
                  <a:cubicBezTo>
                    <a:pt x="f10" y="f11"/>
                    <a:pt x="f12" y="f13"/>
                    <a:pt x="f14" y="f7"/>
                  </a:cubicBezTo>
                  <a:cubicBezTo>
                    <a:pt x="f15" y="f7"/>
                    <a:pt x="f16" y="f7"/>
                    <a:pt x="f5" y="f7"/>
                  </a:cubicBezTo>
                  <a:lnTo>
                    <a:pt x="f17" y="f7"/>
                  </a:lnTo>
                  <a:lnTo>
                    <a:pt x="f17" y="f18"/>
                  </a:lnTo>
                  <a:cubicBezTo>
                    <a:pt x="f19" y="f20"/>
                    <a:pt x="f19" y="f21"/>
                    <a:pt x="f17" y="f22"/>
                  </a:cubicBezTo>
                  <a:lnTo>
                    <a:pt x="f17" y="f5"/>
                  </a:lnTo>
                  <a:lnTo>
                    <a:pt x="f5" y="f5"/>
                  </a:lnTo>
                  <a:cubicBezTo>
                    <a:pt x="f23" y="f5"/>
                    <a:pt x="f8"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1232">
              <a:extLst>
                <a:ext uri="{FF2B5EF4-FFF2-40B4-BE49-F238E27FC236}">
                  <a16:creationId xmlns:a16="http://schemas.microsoft.com/office/drawing/2014/main" id="{862BD67B-8893-F125-042A-6777CD1BFC49}"/>
                </a:ext>
              </a:extLst>
            </p:cNvPr>
            <p:cNvSpPr/>
            <p:nvPr/>
          </p:nvSpPr>
          <p:spPr>
            <a:xfrm>
              <a:off x="5303291" y="6570796"/>
              <a:ext cx="13633" cy="14740"/>
            </a:xfrm>
            <a:custGeom>
              <a:avLst/>
              <a:gdLst>
                <a:gd name="f0" fmla="val 10800000"/>
                <a:gd name="f1" fmla="val 5400000"/>
                <a:gd name="f2" fmla="val 180"/>
                <a:gd name="f3" fmla="val w"/>
                <a:gd name="f4" fmla="val h"/>
                <a:gd name="f5" fmla="val 0"/>
                <a:gd name="f6" fmla="val 14385"/>
                <a:gd name="f7" fmla="val 14736"/>
                <a:gd name="f8" fmla="val 318"/>
                <a:gd name="f9" fmla="val 8037"/>
                <a:gd name="f10" fmla="val 184"/>
                <a:gd name="f11" fmla="val 8841"/>
                <a:gd name="f12" fmla="val 9645"/>
                <a:gd name="f13" fmla="val 10449"/>
                <a:gd name="f14" fmla="val 1122"/>
                <a:gd name="f15" fmla="val 11654"/>
                <a:gd name="f16" fmla="val 2475"/>
                <a:gd name="f17" fmla="val 13583"/>
                <a:gd name="f18" fmla="val 4673"/>
                <a:gd name="f19" fmla="val 14722"/>
                <a:gd name="f20" fmla="val 7017"/>
                <a:gd name="f21" fmla="val 14735"/>
                <a:gd name="f22" fmla="val 11010"/>
                <a:gd name="f23" fmla="val 14816"/>
                <a:gd name="f24" fmla="val 14305"/>
                <a:gd name="f25" fmla="val 11627"/>
                <a:gd name="f26" fmla="val 14386"/>
                <a:gd name="f27" fmla="val 7636"/>
                <a:gd name="f28" fmla="val 7542"/>
                <a:gd name="f29" fmla="val 7461"/>
                <a:gd name="f30" fmla="val 7368"/>
                <a:gd name="f31" fmla="val 3295"/>
                <a:gd name="f32" fmla="val 11090"/>
                <a:gd name="f33" fmla="val 3855"/>
                <a:gd name="f34" fmla="val 54"/>
                <a:gd name="f35" fmla="val 1068"/>
                <a:gd name="f36" fmla="val 2090"/>
                <a:gd name="f37" fmla="val 50"/>
                <a:gd name="f38" fmla="val 5090"/>
                <a:gd name="f39" fmla="val -17"/>
                <a:gd name="f40" fmla="val 5760"/>
                <a:gd name="f41" fmla="val 6430"/>
                <a:gd name="f42" fmla="val 7100"/>
                <a:gd name="f43" fmla="+- 0 0 -90"/>
                <a:gd name="f44" fmla="*/ f3 1 14385"/>
                <a:gd name="f45" fmla="*/ f4 1 14736"/>
                <a:gd name="f46" fmla="val f5"/>
                <a:gd name="f47" fmla="val f6"/>
                <a:gd name="f48" fmla="val f7"/>
                <a:gd name="f49" fmla="*/ f43 f0 1"/>
                <a:gd name="f50" fmla="+- f48 0 f46"/>
                <a:gd name="f51" fmla="+- f47 0 f46"/>
                <a:gd name="f52" fmla="*/ f49 1 f2"/>
                <a:gd name="f53" fmla="*/ f51 1 14385"/>
                <a:gd name="f54" fmla="*/ f50 1 14736"/>
                <a:gd name="f55" fmla="*/ 318 f51 1"/>
                <a:gd name="f56" fmla="*/ 8037 f50 1"/>
                <a:gd name="f57" fmla="*/ 10449 f50 1"/>
                <a:gd name="f58" fmla="*/ 1122 f51 1"/>
                <a:gd name="f59" fmla="*/ 11654 f50 1"/>
                <a:gd name="f60" fmla="*/ 7017 f51 1"/>
                <a:gd name="f61" fmla="*/ 14735 f50 1"/>
                <a:gd name="f62" fmla="*/ 14386 f51 1"/>
                <a:gd name="f63" fmla="*/ 7636 f50 1"/>
                <a:gd name="f64" fmla="*/ 7368 f50 1"/>
                <a:gd name="f65" fmla="*/ 0 f50 1"/>
                <a:gd name="f66" fmla="*/ 50 f51 1"/>
                <a:gd name="f67" fmla="*/ 5090 f50 1"/>
                <a:gd name="f68" fmla="*/ 7100 f50 1"/>
                <a:gd name="f69" fmla="+- f52 0 f1"/>
                <a:gd name="f70" fmla="*/ f55 1 14385"/>
                <a:gd name="f71" fmla="*/ f56 1 14736"/>
                <a:gd name="f72" fmla="*/ f57 1 14736"/>
                <a:gd name="f73" fmla="*/ f58 1 14385"/>
                <a:gd name="f74" fmla="*/ f59 1 14736"/>
                <a:gd name="f75" fmla="*/ f60 1 14385"/>
                <a:gd name="f76" fmla="*/ f61 1 14736"/>
                <a:gd name="f77" fmla="*/ f62 1 14385"/>
                <a:gd name="f78" fmla="*/ f63 1 14736"/>
                <a:gd name="f79" fmla="*/ f64 1 14736"/>
                <a:gd name="f80" fmla="*/ f65 1 14736"/>
                <a:gd name="f81" fmla="*/ f66 1 14385"/>
                <a:gd name="f82" fmla="*/ f67 1 14736"/>
                <a:gd name="f83" fmla="*/ f68 1 14736"/>
                <a:gd name="f84" fmla="*/ f46 1 f53"/>
                <a:gd name="f85" fmla="*/ f47 1 f53"/>
                <a:gd name="f86" fmla="*/ f46 1 f54"/>
                <a:gd name="f87" fmla="*/ f48 1 f54"/>
                <a:gd name="f88" fmla="*/ f70 1 f53"/>
                <a:gd name="f89" fmla="*/ f71 1 f54"/>
                <a:gd name="f90" fmla="*/ f72 1 f54"/>
                <a:gd name="f91" fmla="*/ f73 1 f53"/>
                <a:gd name="f92" fmla="*/ f74 1 f54"/>
                <a:gd name="f93" fmla="*/ f75 1 f53"/>
                <a:gd name="f94" fmla="*/ f76 1 f54"/>
                <a:gd name="f95" fmla="*/ f77 1 f53"/>
                <a:gd name="f96" fmla="*/ f78 1 f54"/>
                <a:gd name="f97" fmla="*/ f79 1 f54"/>
                <a:gd name="f98" fmla="*/ f80 1 f54"/>
                <a:gd name="f99" fmla="*/ f81 1 f53"/>
                <a:gd name="f100" fmla="*/ f82 1 f54"/>
                <a:gd name="f101" fmla="*/ f83 1 f54"/>
                <a:gd name="f102" fmla="*/ f84 f44 1"/>
                <a:gd name="f103" fmla="*/ f85 f44 1"/>
                <a:gd name="f104" fmla="*/ f87 f45 1"/>
                <a:gd name="f105" fmla="*/ f86 f45 1"/>
                <a:gd name="f106" fmla="*/ f88 f44 1"/>
                <a:gd name="f107" fmla="*/ f89 f45 1"/>
                <a:gd name="f108" fmla="*/ f90 f45 1"/>
                <a:gd name="f109" fmla="*/ f91 f44 1"/>
                <a:gd name="f110" fmla="*/ f92 f45 1"/>
                <a:gd name="f111" fmla="*/ f93 f44 1"/>
                <a:gd name="f112" fmla="*/ f94 f45 1"/>
                <a:gd name="f113" fmla="*/ f95 f44 1"/>
                <a:gd name="f114" fmla="*/ f96 f45 1"/>
                <a:gd name="f115" fmla="*/ f97 f45 1"/>
                <a:gd name="f116" fmla="*/ f98 f45 1"/>
                <a:gd name="f117" fmla="*/ f99 f44 1"/>
                <a:gd name="f118" fmla="*/ f100 f45 1"/>
                <a:gd name="f119" fmla="*/ f101 f45 1"/>
              </a:gdLst>
              <a:ahLst/>
              <a:cxnLst>
                <a:cxn ang="3cd4">
                  <a:pos x="hc" y="t"/>
                </a:cxn>
                <a:cxn ang="0">
                  <a:pos x="r" y="vc"/>
                </a:cxn>
                <a:cxn ang="cd4">
                  <a:pos x="hc" y="b"/>
                </a:cxn>
                <a:cxn ang="cd2">
                  <a:pos x="l" y="vc"/>
                </a:cxn>
                <a:cxn ang="f69">
                  <a:pos x="f106" y="f107"/>
                </a:cxn>
                <a:cxn ang="f69">
                  <a:pos x="f106" y="f108"/>
                </a:cxn>
                <a:cxn ang="f69">
                  <a:pos x="f106" y="f108"/>
                </a:cxn>
                <a:cxn ang="f69">
                  <a:pos x="f109" y="f110"/>
                </a:cxn>
                <a:cxn ang="f69">
                  <a:pos x="f111" y="f112"/>
                </a:cxn>
                <a:cxn ang="f69">
                  <a:pos x="f111" y="f112"/>
                </a:cxn>
                <a:cxn ang="f69">
                  <a:pos x="f113" y="f114"/>
                </a:cxn>
                <a:cxn ang="f69">
                  <a:pos x="f113" y="f115"/>
                </a:cxn>
                <a:cxn ang="f69">
                  <a:pos x="f111" y="f116"/>
                </a:cxn>
                <a:cxn ang="f69">
                  <a:pos x="f111" y="f116"/>
                </a:cxn>
                <a:cxn ang="f69">
                  <a:pos x="f117" y="f118"/>
                </a:cxn>
                <a:cxn ang="f69">
                  <a:pos x="f117" y="f119"/>
                </a:cxn>
              </a:cxnLst>
              <a:rect l="f102" t="f105" r="f103" b="f104"/>
              <a:pathLst>
                <a:path w="14385" h="14736">
                  <a:moveTo>
                    <a:pt x="f8" y="f9"/>
                  </a:moveTo>
                  <a:cubicBezTo>
                    <a:pt x="f10" y="f11"/>
                    <a:pt x="f10" y="f12"/>
                    <a:pt x="f8" y="f13"/>
                  </a:cubicBezTo>
                  <a:lnTo>
                    <a:pt x="f8" y="f13"/>
                  </a:lnTo>
                  <a:lnTo>
                    <a:pt x="f14" y="f15"/>
                  </a:lnTo>
                  <a:cubicBezTo>
                    <a:pt x="f16" y="f17"/>
                    <a:pt x="f18" y="f19"/>
                    <a:pt x="f20" y="f21"/>
                  </a:cubicBezTo>
                  <a:lnTo>
                    <a:pt x="f20" y="f21"/>
                  </a:lnTo>
                  <a:cubicBezTo>
                    <a:pt x="f22" y="f23"/>
                    <a:pt x="f24" y="f25"/>
                    <a:pt x="f26" y="f27"/>
                  </a:cubicBezTo>
                  <a:cubicBezTo>
                    <a:pt x="f26" y="f28"/>
                    <a:pt x="f26" y="f29"/>
                    <a:pt x="f26" y="f30"/>
                  </a:cubicBezTo>
                  <a:cubicBezTo>
                    <a:pt x="f26" y="f31"/>
                    <a:pt x="f32" y="f5"/>
                    <a:pt x="f20" y="f5"/>
                  </a:cubicBezTo>
                  <a:lnTo>
                    <a:pt x="f20" y="f5"/>
                  </a:lnTo>
                  <a:cubicBezTo>
                    <a:pt x="f33" y="f34"/>
                    <a:pt x="f35" y="f36"/>
                    <a:pt x="f37" y="f38"/>
                  </a:cubicBezTo>
                  <a:cubicBezTo>
                    <a:pt x="f39" y="f40"/>
                    <a:pt x="f39" y="f41"/>
                    <a:pt x="f37" y="f4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1233">
              <a:extLst>
                <a:ext uri="{FF2B5EF4-FFF2-40B4-BE49-F238E27FC236}">
                  <a16:creationId xmlns:a16="http://schemas.microsoft.com/office/drawing/2014/main" id="{7FB990F9-A777-7E4B-B738-7BC2059BEE77}"/>
                </a:ext>
              </a:extLst>
            </p:cNvPr>
            <p:cNvSpPr/>
            <p:nvPr/>
          </p:nvSpPr>
          <p:spPr>
            <a:xfrm>
              <a:off x="4581226" y="5886450"/>
              <a:ext cx="10287" cy="7461"/>
            </a:xfrm>
            <a:custGeom>
              <a:avLst/>
              <a:gdLst>
                <a:gd name="f0" fmla="val 10800000"/>
                <a:gd name="f1" fmla="val 5400000"/>
                <a:gd name="f2" fmla="val 180"/>
                <a:gd name="f3" fmla="val w"/>
                <a:gd name="f4" fmla="val h"/>
                <a:gd name="f5" fmla="val 0"/>
                <a:gd name="f6" fmla="val 10852"/>
                <a:gd name="f7" fmla="val 7463"/>
                <a:gd name="f8" fmla="val 7101"/>
                <a:gd name="f9" fmla="val 96"/>
                <a:gd name="f10" fmla="val 7851"/>
                <a:gd name="f11" fmla="val -32"/>
                <a:gd name="f12" fmla="val 8628"/>
                <a:gd name="f13" fmla="val 9378"/>
                <a:gd name="f14" fmla="val 9512"/>
                <a:gd name="f15" fmla="val 8802"/>
                <a:gd name="f16" fmla="val 20"/>
                <a:gd name="f17" fmla="val 8079"/>
                <a:gd name="f18" fmla="val 7369"/>
                <a:gd name="f19" fmla="val 3296"/>
                <a:gd name="f20" fmla="val 3393"/>
                <a:gd name="f21" fmla="val 7061"/>
                <a:gd name="f22" fmla="val 147"/>
                <a:gd name="f23" fmla="val 3222"/>
                <a:gd name="f24" fmla="val 3255"/>
                <a:gd name="f25" fmla="val 164"/>
                <a:gd name="f26" fmla="+- 0 0 -90"/>
                <a:gd name="f27" fmla="*/ f3 1 10852"/>
                <a:gd name="f28" fmla="*/ f4 1 7463"/>
                <a:gd name="f29" fmla="val f5"/>
                <a:gd name="f30" fmla="val f6"/>
                <a:gd name="f31" fmla="val f7"/>
                <a:gd name="f32" fmla="*/ f26 f0 1"/>
                <a:gd name="f33" fmla="+- f31 0 f29"/>
                <a:gd name="f34" fmla="+- f30 0 f29"/>
                <a:gd name="f35" fmla="*/ f32 1 f2"/>
                <a:gd name="f36" fmla="*/ f34 1 10852"/>
                <a:gd name="f37" fmla="*/ f33 1 7463"/>
                <a:gd name="f38" fmla="*/ 7101 f34 1"/>
                <a:gd name="f39" fmla="*/ 96 f33 1"/>
                <a:gd name="f40" fmla="*/ 9378 f34 1"/>
                <a:gd name="f41" fmla="*/ 10852 f34 1"/>
                <a:gd name="f42" fmla="*/ 9512 f34 1"/>
                <a:gd name="f43" fmla="*/ 7369 f34 1"/>
                <a:gd name="f44" fmla="*/ 0 f34 1"/>
                <a:gd name="f45" fmla="*/ 7463 f33 1"/>
                <a:gd name="f46" fmla="*/ 7061 f33 1"/>
                <a:gd name="f47" fmla="+- f35 0 f1"/>
                <a:gd name="f48" fmla="*/ f38 1 10852"/>
                <a:gd name="f49" fmla="*/ f39 1 7463"/>
                <a:gd name="f50" fmla="*/ f40 1 10852"/>
                <a:gd name="f51" fmla="*/ f41 1 10852"/>
                <a:gd name="f52" fmla="*/ f42 1 10852"/>
                <a:gd name="f53" fmla="*/ f43 1 10852"/>
                <a:gd name="f54" fmla="*/ f44 1 10852"/>
                <a:gd name="f55" fmla="*/ f45 1 7463"/>
                <a:gd name="f56" fmla="*/ f46 1 7463"/>
                <a:gd name="f57" fmla="*/ f29 1 f36"/>
                <a:gd name="f58" fmla="*/ f30 1 f36"/>
                <a:gd name="f59" fmla="*/ f29 1 f37"/>
                <a:gd name="f60" fmla="*/ f31 1 f37"/>
                <a:gd name="f61" fmla="*/ f48 1 f36"/>
                <a:gd name="f62" fmla="*/ f49 1 f37"/>
                <a:gd name="f63" fmla="*/ f50 1 f36"/>
                <a:gd name="f64" fmla="*/ f51 1 f36"/>
                <a:gd name="f65" fmla="*/ f52 1 f36"/>
                <a:gd name="f66" fmla="*/ f53 1 f36"/>
                <a:gd name="f67" fmla="*/ f54 1 f36"/>
                <a:gd name="f68" fmla="*/ f55 1 f37"/>
                <a:gd name="f69" fmla="*/ f56 1 f37"/>
                <a:gd name="f70" fmla="*/ f57 f27 1"/>
                <a:gd name="f71" fmla="*/ f58 f27 1"/>
                <a:gd name="f72" fmla="*/ f60 f28 1"/>
                <a:gd name="f73" fmla="*/ f59 f28 1"/>
                <a:gd name="f74" fmla="*/ f61 f27 1"/>
                <a:gd name="f75" fmla="*/ f62 f28 1"/>
                <a:gd name="f76" fmla="*/ f63 f27 1"/>
                <a:gd name="f77" fmla="*/ f64 f27 1"/>
                <a:gd name="f78" fmla="*/ f65 f27 1"/>
                <a:gd name="f79" fmla="*/ f66 f27 1"/>
                <a:gd name="f80" fmla="*/ f67 f27 1"/>
                <a:gd name="f81" fmla="*/ f68 f28 1"/>
                <a:gd name="f82" fmla="*/ f69 f28 1"/>
              </a:gdLst>
              <a:ahLst/>
              <a:cxnLst>
                <a:cxn ang="3cd4">
                  <a:pos x="hc" y="t"/>
                </a:cxn>
                <a:cxn ang="0">
                  <a:pos x="r" y="vc"/>
                </a:cxn>
                <a:cxn ang="cd4">
                  <a:pos x="hc" y="b"/>
                </a:cxn>
                <a:cxn ang="cd2">
                  <a:pos x="l" y="vc"/>
                </a:cxn>
                <a:cxn ang="f47">
                  <a:pos x="f74" y="f75"/>
                </a:cxn>
                <a:cxn ang="f47">
                  <a:pos x="f76" y="f75"/>
                </a:cxn>
                <a:cxn ang="f47">
                  <a:pos x="f77" y="f75"/>
                </a:cxn>
                <a:cxn ang="f47">
                  <a:pos x="f77" y="f75"/>
                </a:cxn>
                <a:cxn ang="f47">
                  <a:pos x="f78" y="f75"/>
                </a:cxn>
                <a:cxn ang="f47">
                  <a:pos x="f79" y="f75"/>
                </a:cxn>
                <a:cxn ang="f47">
                  <a:pos x="f80" y="f81"/>
                </a:cxn>
                <a:cxn ang="f47">
                  <a:pos x="f80" y="f82"/>
                </a:cxn>
                <a:cxn ang="f47">
                  <a:pos x="f74" y="f75"/>
                </a:cxn>
              </a:cxnLst>
              <a:rect l="f70" t="f73" r="f71" b="f72"/>
              <a:pathLst>
                <a:path w="10852" h="7463">
                  <a:moveTo>
                    <a:pt x="f8" y="f9"/>
                  </a:moveTo>
                  <a:cubicBezTo>
                    <a:pt x="f10" y="f11"/>
                    <a:pt x="f12" y="f11"/>
                    <a:pt x="f13" y="f9"/>
                  </a:cubicBezTo>
                  <a:lnTo>
                    <a:pt x="f6" y="f9"/>
                  </a:lnTo>
                  <a:lnTo>
                    <a:pt x="f6" y="f9"/>
                  </a:lnTo>
                  <a:lnTo>
                    <a:pt x="f14" y="f9"/>
                  </a:lnTo>
                  <a:cubicBezTo>
                    <a:pt x="f15" y="f16"/>
                    <a:pt x="f17" y="f16"/>
                    <a:pt x="f18" y="f9"/>
                  </a:cubicBezTo>
                  <a:cubicBezTo>
                    <a:pt x="f19" y="f9"/>
                    <a:pt x="f5" y="f20"/>
                    <a:pt x="f5" y="f7"/>
                  </a:cubicBezTo>
                  <a:lnTo>
                    <a:pt x="f5" y="f21"/>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1234">
              <a:extLst>
                <a:ext uri="{FF2B5EF4-FFF2-40B4-BE49-F238E27FC236}">
                  <a16:creationId xmlns:a16="http://schemas.microsoft.com/office/drawing/2014/main" id="{18CC26C1-FD59-11C3-D343-2C815120D39B}"/>
                </a:ext>
              </a:extLst>
            </p:cNvPr>
            <p:cNvSpPr/>
            <p:nvPr/>
          </p:nvSpPr>
          <p:spPr>
            <a:xfrm>
              <a:off x="4580083" y="5886587"/>
              <a:ext cx="9144" cy="109801"/>
            </a:xfrm>
            <a:custGeom>
              <a:avLst/>
              <a:gdLst>
                <a:gd name="f0" fmla="val 10800000"/>
                <a:gd name="f1" fmla="val 5400000"/>
                <a:gd name="f2" fmla="val 180"/>
                <a:gd name="f3" fmla="val w"/>
                <a:gd name="f4" fmla="val h"/>
                <a:gd name="f5" fmla="val 0"/>
                <a:gd name="f6" fmla="val 9645"/>
                <a:gd name="f7" fmla="val 109805"/>
                <a:gd name="f8" fmla="val 938"/>
                <a:gd name="f9" fmla="val 103376"/>
                <a:gd name="f10" fmla="val 857"/>
                <a:gd name="f11" fmla="val 103819"/>
                <a:gd name="f12" fmla="val 104272"/>
                <a:gd name="f13" fmla="val 104716"/>
                <a:gd name="f14" fmla="val 870"/>
                <a:gd name="f15" fmla="val 105025"/>
                <a:gd name="f16" fmla="val 105344"/>
                <a:gd name="f17" fmla="val 105653"/>
                <a:gd name="f18" fmla="val 106859"/>
                <a:gd name="f19" fmla="val 1741"/>
                <a:gd name="f20" fmla="val 108065"/>
                <a:gd name="f21" fmla="val 2036"/>
                <a:gd name="f22" fmla="val 108445"/>
                <a:gd name="f23" fmla="val 2398"/>
                <a:gd name="f24" fmla="val 108764"/>
                <a:gd name="f25" fmla="val 2813"/>
                <a:gd name="f26" fmla="val 109002"/>
                <a:gd name="f27" fmla="val 3885"/>
                <a:gd name="f28" fmla="val 109806"/>
                <a:gd name="f29" fmla="val 5225"/>
                <a:gd name="f30" fmla="val 6029"/>
                <a:gd name="f31" fmla="val 7369"/>
                <a:gd name="f32" fmla="val 8307"/>
                <a:gd name="f33" fmla="val 6042"/>
                <a:gd name="f34" fmla="val 108503"/>
                <a:gd name="f35" fmla="val 4622"/>
                <a:gd name="f36" fmla="val 106118"/>
                <a:gd name="f37" fmla="val 4555"/>
                <a:gd name="f38" fmla="val 103510"/>
                <a:gd name="f39" fmla="val 6927"/>
                <a:gd name="f40" fmla="val 4595"/>
                <a:gd name="f41" fmla="val 3786"/>
                <a:gd name="f42" fmla="val 6645"/>
                <a:gd name="f43" fmla="val 1026"/>
                <a:gd name="f44" fmla="val 9646"/>
                <a:gd name="f45" fmla="val 95"/>
                <a:gd name="f46" fmla="val 8896"/>
                <a:gd name="f47" fmla="val -32"/>
                <a:gd name="f48" fmla="val 8119"/>
                <a:gd name="f49" fmla="val 3376"/>
                <a:gd name="f50" fmla="val 22"/>
                <a:gd name="f51" fmla="val 80"/>
                <a:gd name="f52" fmla="val 3199"/>
                <a:gd name="f53" fmla="val 7194"/>
                <a:gd name="f54" fmla="val 7239"/>
                <a:gd name="f55" fmla="val 7284"/>
                <a:gd name="f56" fmla="val 7329"/>
                <a:gd name="f57" fmla="+- 0 0 -90"/>
                <a:gd name="f58" fmla="*/ f3 1 9645"/>
                <a:gd name="f59" fmla="*/ f4 1 109805"/>
                <a:gd name="f60" fmla="val f5"/>
                <a:gd name="f61" fmla="val f6"/>
                <a:gd name="f62" fmla="val f7"/>
                <a:gd name="f63" fmla="*/ f57 f0 1"/>
                <a:gd name="f64" fmla="+- f62 0 f60"/>
                <a:gd name="f65" fmla="+- f61 0 f60"/>
                <a:gd name="f66" fmla="*/ f63 1 f2"/>
                <a:gd name="f67" fmla="*/ f65 1 9645"/>
                <a:gd name="f68" fmla="*/ f64 1 109805"/>
                <a:gd name="f69" fmla="*/ 938 f65 1"/>
                <a:gd name="f70" fmla="*/ 103376 f64 1"/>
                <a:gd name="f71" fmla="*/ 104716 f64 1"/>
                <a:gd name="f72" fmla="*/ 105653 f64 1"/>
                <a:gd name="f73" fmla="*/ 106859 f64 1"/>
                <a:gd name="f74" fmla="*/ 1741 f65 1"/>
                <a:gd name="f75" fmla="*/ 108065 f64 1"/>
                <a:gd name="f76" fmla="*/ 2813 f65 1"/>
                <a:gd name="f77" fmla="*/ 109002 f64 1"/>
                <a:gd name="f78" fmla="*/ 3885 f65 1"/>
                <a:gd name="f79" fmla="*/ 109806 f64 1"/>
                <a:gd name="f80" fmla="*/ 5225 f65 1"/>
                <a:gd name="f81" fmla="*/ 6029 f65 1"/>
                <a:gd name="f82" fmla="*/ 7369 f65 1"/>
                <a:gd name="f83" fmla="*/ 8307 f65 1"/>
                <a:gd name="f84" fmla="*/ 4555 f65 1"/>
                <a:gd name="f85" fmla="*/ 103510 f64 1"/>
                <a:gd name="f86" fmla="*/ 6927 f64 1"/>
                <a:gd name="f87" fmla="*/ 9646 f65 1"/>
                <a:gd name="f88" fmla="*/ 95 f64 1"/>
                <a:gd name="f89" fmla="*/ 0 f65 1"/>
                <a:gd name="f90" fmla="*/ 7194 f64 1"/>
                <a:gd name="f91" fmla="*/ 7329 f64 1"/>
                <a:gd name="f92" fmla="+- f66 0 f1"/>
                <a:gd name="f93" fmla="*/ f69 1 9645"/>
                <a:gd name="f94" fmla="*/ f70 1 109805"/>
                <a:gd name="f95" fmla="*/ f71 1 109805"/>
                <a:gd name="f96" fmla="*/ f72 1 109805"/>
                <a:gd name="f97" fmla="*/ f73 1 109805"/>
                <a:gd name="f98" fmla="*/ f74 1 9645"/>
                <a:gd name="f99" fmla="*/ f75 1 109805"/>
                <a:gd name="f100" fmla="*/ f76 1 9645"/>
                <a:gd name="f101" fmla="*/ f77 1 109805"/>
                <a:gd name="f102" fmla="*/ f78 1 9645"/>
                <a:gd name="f103" fmla="*/ f79 1 109805"/>
                <a:gd name="f104" fmla="*/ f80 1 9645"/>
                <a:gd name="f105" fmla="*/ f81 1 9645"/>
                <a:gd name="f106" fmla="*/ f82 1 9645"/>
                <a:gd name="f107" fmla="*/ f83 1 9645"/>
                <a:gd name="f108" fmla="*/ f84 1 9645"/>
                <a:gd name="f109" fmla="*/ f85 1 109805"/>
                <a:gd name="f110" fmla="*/ f86 1 109805"/>
                <a:gd name="f111" fmla="*/ f87 1 9645"/>
                <a:gd name="f112" fmla="*/ f88 1 109805"/>
                <a:gd name="f113" fmla="*/ f89 1 9645"/>
                <a:gd name="f114" fmla="*/ f90 1 109805"/>
                <a:gd name="f115" fmla="*/ f91 1 109805"/>
                <a:gd name="f116" fmla="*/ f60 1 f67"/>
                <a:gd name="f117" fmla="*/ f61 1 f67"/>
                <a:gd name="f118" fmla="*/ f60 1 f68"/>
                <a:gd name="f119" fmla="*/ f62 1 f68"/>
                <a:gd name="f120" fmla="*/ f93 1 f67"/>
                <a:gd name="f121" fmla="*/ f94 1 f68"/>
                <a:gd name="f122" fmla="*/ f95 1 f68"/>
                <a:gd name="f123" fmla="*/ f96 1 f68"/>
                <a:gd name="f124" fmla="*/ f97 1 f68"/>
                <a:gd name="f125" fmla="*/ f98 1 f67"/>
                <a:gd name="f126" fmla="*/ f99 1 f68"/>
                <a:gd name="f127" fmla="*/ f100 1 f67"/>
                <a:gd name="f128" fmla="*/ f101 1 f68"/>
                <a:gd name="f129" fmla="*/ f102 1 f67"/>
                <a:gd name="f130" fmla="*/ f103 1 f68"/>
                <a:gd name="f131" fmla="*/ f104 1 f67"/>
                <a:gd name="f132" fmla="*/ f105 1 f67"/>
                <a:gd name="f133" fmla="*/ f106 1 f67"/>
                <a:gd name="f134" fmla="*/ f107 1 f67"/>
                <a:gd name="f135" fmla="*/ f108 1 f67"/>
                <a:gd name="f136" fmla="*/ f109 1 f68"/>
                <a:gd name="f137" fmla="*/ f110 1 f68"/>
                <a:gd name="f138" fmla="*/ f111 1 f67"/>
                <a:gd name="f139" fmla="*/ f112 1 f68"/>
                <a:gd name="f140" fmla="*/ f113 1 f67"/>
                <a:gd name="f141" fmla="*/ f114 1 f68"/>
                <a:gd name="f142" fmla="*/ f115 1 f68"/>
                <a:gd name="f143" fmla="*/ f116 f58 1"/>
                <a:gd name="f144" fmla="*/ f117 f58 1"/>
                <a:gd name="f145" fmla="*/ f119 f59 1"/>
                <a:gd name="f146" fmla="*/ f118 f59 1"/>
                <a:gd name="f147" fmla="*/ f120 f58 1"/>
                <a:gd name="f148" fmla="*/ f121 f59 1"/>
                <a:gd name="f149" fmla="*/ f122 f59 1"/>
                <a:gd name="f150" fmla="*/ f123 f59 1"/>
                <a:gd name="f151" fmla="*/ f124 f59 1"/>
                <a:gd name="f152" fmla="*/ f125 f58 1"/>
                <a:gd name="f153" fmla="*/ f126 f59 1"/>
                <a:gd name="f154" fmla="*/ f127 f58 1"/>
                <a:gd name="f155" fmla="*/ f128 f59 1"/>
                <a:gd name="f156" fmla="*/ f129 f58 1"/>
                <a:gd name="f157" fmla="*/ f130 f59 1"/>
                <a:gd name="f158" fmla="*/ f131 f58 1"/>
                <a:gd name="f159" fmla="*/ f132 f58 1"/>
                <a:gd name="f160" fmla="*/ f133 f58 1"/>
                <a:gd name="f161" fmla="*/ f134 f58 1"/>
                <a:gd name="f162" fmla="*/ f135 f58 1"/>
                <a:gd name="f163" fmla="*/ f136 f59 1"/>
                <a:gd name="f164" fmla="*/ f137 f59 1"/>
                <a:gd name="f165" fmla="*/ f138 f58 1"/>
                <a:gd name="f166" fmla="*/ f139 f59 1"/>
                <a:gd name="f167" fmla="*/ f140 f58 1"/>
                <a:gd name="f168" fmla="*/ f141 f59 1"/>
                <a:gd name="f169" fmla="*/ f142 f59 1"/>
              </a:gdLst>
              <a:ahLst/>
              <a:cxnLst>
                <a:cxn ang="3cd4">
                  <a:pos x="hc" y="t"/>
                </a:cxn>
                <a:cxn ang="0">
                  <a:pos x="r" y="vc"/>
                </a:cxn>
                <a:cxn ang="cd4">
                  <a:pos x="hc" y="b"/>
                </a:cxn>
                <a:cxn ang="cd2">
                  <a:pos x="l" y="vc"/>
                </a:cxn>
                <a:cxn ang="f92">
                  <a:pos x="f147" y="f148"/>
                </a:cxn>
                <a:cxn ang="f92">
                  <a:pos x="f147" y="f148"/>
                </a:cxn>
                <a:cxn ang="f92">
                  <a:pos x="f147" y="f149"/>
                </a:cxn>
                <a:cxn ang="f92">
                  <a:pos x="f147" y="f150"/>
                </a:cxn>
                <a:cxn ang="f92">
                  <a:pos x="f147" y="f151"/>
                </a:cxn>
                <a:cxn ang="f92">
                  <a:pos x="f152" y="f153"/>
                </a:cxn>
                <a:cxn ang="f92">
                  <a:pos x="f154" y="f155"/>
                </a:cxn>
                <a:cxn ang="f92">
                  <a:pos x="f156" y="f157"/>
                </a:cxn>
                <a:cxn ang="f92">
                  <a:pos x="f158" y="f157"/>
                </a:cxn>
                <a:cxn ang="f92">
                  <a:pos x="f159" y="f157"/>
                </a:cxn>
                <a:cxn ang="f92">
                  <a:pos x="f160" y="f157"/>
                </a:cxn>
                <a:cxn ang="f92">
                  <a:pos x="f161" y="f157"/>
                </a:cxn>
                <a:cxn ang="f92">
                  <a:pos x="f162" y="f163"/>
                </a:cxn>
                <a:cxn ang="f92">
                  <a:pos x="f162" y="f164"/>
                </a:cxn>
                <a:cxn ang="f92">
                  <a:pos x="f165" y="f166"/>
                </a:cxn>
                <a:cxn ang="f92">
                  <a:pos x="f160" y="f166"/>
                </a:cxn>
                <a:cxn ang="f92">
                  <a:pos x="f167" y="f168"/>
                </a:cxn>
                <a:cxn ang="f92">
                  <a:pos x="f167" y="f169"/>
                </a:cxn>
                <a:cxn ang="f92">
                  <a:pos x="f167" y="f148"/>
                </a:cxn>
              </a:cxnLst>
              <a:rect l="f143" t="f146" r="f144" b="f145"/>
              <a:pathLst>
                <a:path w="9645" h="109805">
                  <a:moveTo>
                    <a:pt x="f8" y="f9"/>
                  </a:moveTo>
                  <a:lnTo>
                    <a:pt x="f8" y="f9"/>
                  </a:lnTo>
                  <a:cubicBezTo>
                    <a:pt x="f10" y="f11"/>
                    <a:pt x="f10" y="f12"/>
                    <a:pt x="f8" y="f13"/>
                  </a:cubicBezTo>
                  <a:cubicBezTo>
                    <a:pt x="f14" y="f15"/>
                    <a:pt x="f14" y="f16"/>
                    <a:pt x="f8" y="f17"/>
                  </a:cubicBezTo>
                  <a:lnTo>
                    <a:pt x="f8" y="f18"/>
                  </a:lnTo>
                  <a:lnTo>
                    <a:pt x="f19" y="f20"/>
                  </a:lnTo>
                  <a:cubicBezTo>
                    <a:pt x="f21" y="f22"/>
                    <a:pt x="f23" y="f24"/>
                    <a:pt x="f25" y="f26"/>
                  </a:cubicBezTo>
                  <a:lnTo>
                    <a:pt x="f27" y="f28"/>
                  </a:lnTo>
                  <a:lnTo>
                    <a:pt x="f29" y="f28"/>
                  </a:lnTo>
                  <a:lnTo>
                    <a:pt x="f30" y="f28"/>
                  </a:lnTo>
                  <a:lnTo>
                    <a:pt x="f31" y="f28"/>
                  </a:lnTo>
                  <a:lnTo>
                    <a:pt x="f32" y="f28"/>
                  </a:lnTo>
                  <a:cubicBezTo>
                    <a:pt x="f33" y="f34"/>
                    <a:pt x="f35" y="f36"/>
                    <a:pt x="f37" y="f38"/>
                  </a:cubicBezTo>
                  <a:lnTo>
                    <a:pt x="f37" y="f39"/>
                  </a:lnTo>
                  <a:cubicBezTo>
                    <a:pt x="f40" y="f41"/>
                    <a:pt x="f42" y="f43"/>
                    <a:pt x="f44" y="f45"/>
                  </a:cubicBezTo>
                  <a:cubicBezTo>
                    <a:pt x="f46" y="f47"/>
                    <a:pt x="f48" y="f47"/>
                    <a:pt x="f31" y="f45"/>
                  </a:cubicBezTo>
                  <a:cubicBezTo>
                    <a:pt x="f49" y="f50"/>
                    <a:pt x="f51" y="f52"/>
                    <a:pt x="f5" y="f53"/>
                  </a:cubicBezTo>
                  <a:cubicBezTo>
                    <a:pt x="f5" y="f54"/>
                    <a:pt x="f5" y="f55"/>
                    <a:pt x="f5" y="f56"/>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1235">
              <a:extLst>
                <a:ext uri="{FF2B5EF4-FFF2-40B4-BE49-F238E27FC236}">
                  <a16:creationId xmlns:a16="http://schemas.microsoft.com/office/drawing/2014/main" id="{27986527-4D15-10CC-7123-062E58A4A404}"/>
                </a:ext>
              </a:extLst>
            </p:cNvPr>
            <p:cNvSpPr/>
            <p:nvPr/>
          </p:nvSpPr>
          <p:spPr>
            <a:xfrm>
              <a:off x="4600401" y="5987994"/>
              <a:ext cx="13972" cy="590839"/>
            </a:xfrm>
            <a:custGeom>
              <a:avLst/>
              <a:gdLst>
                <a:gd name="f0" fmla="val 10800000"/>
                <a:gd name="f1" fmla="val 5400000"/>
                <a:gd name="f2" fmla="val 180"/>
                <a:gd name="f3" fmla="val w"/>
                <a:gd name="f4" fmla="val h"/>
                <a:gd name="f5" fmla="val 0"/>
                <a:gd name="f6" fmla="val 14737"/>
                <a:gd name="f7" fmla="val 590839"/>
                <a:gd name="f8" fmla="val 5717"/>
                <a:gd name="f9" fmla="val 586767"/>
                <a:gd name="f10" fmla="val 3296"/>
                <a:gd name="f11" fmla="val 583472"/>
                <a:gd name="f12" fmla="val 7369"/>
                <a:gd name="f13" fmla="val 11442"/>
                <a:gd name="f14" fmla="val 14738"/>
                <a:gd name="f15" fmla="val 4645"/>
                <a:gd name="f16" fmla="val 4243"/>
                <a:gd name="f17" fmla="val 2903"/>
                <a:gd name="f18" fmla="val 13934"/>
                <a:gd name="f19" fmla="val 1832"/>
                <a:gd name="f20" fmla="val 12862"/>
                <a:gd name="f21" fmla="val 894"/>
                <a:gd name="f22" fmla="val 12594"/>
                <a:gd name="f23" fmla="val 519"/>
                <a:gd name="f24" fmla="val 12219"/>
                <a:gd name="f25" fmla="val 236"/>
                <a:gd name="f26" fmla="val 11790"/>
                <a:gd name="f27" fmla="val 90"/>
                <a:gd name="f28" fmla="val 10317"/>
                <a:gd name="f29" fmla="val 9646"/>
                <a:gd name="f30" fmla="val -30"/>
                <a:gd name="f31" fmla="val 8977"/>
                <a:gd name="f32" fmla="val 8307"/>
                <a:gd name="f33" fmla="val 4489"/>
                <a:gd name="f34" fmla="val -499"/>
                <a:gd name="f35" fmla="val 871"/>
                <a:gd name="f36" fmla="val 1955"/>
                <a:gd name="f37" fmla="+- 0 0 -90"/>
                <a:gd name="f38" fmla="*/ f3 1 14737"/>
                <a:gd name="f39" fmla="*/ f4 1 590839"/>
                <a:gd name="f40" fmla="val f5"/>
                <a:gd name="f41" fmla="val f6"/>
                <a:gd name="f42" fmla="val f7"/>
                <a:gd name="f43" fmla="*/ f37 f0 1"/>
                <a:gd name="f44" fmla="+- f42 0 f40"/>
                <a:gd name="f45" fmla="+- f41 0 f40"/>
                <a:gd name="f46" fmla="*/ f43 1 f2"/>
                <a:gd name="f47" fmla="*/ f45 1 14737"/>
                <a:gd name="f48" fmla="*/ f44 1 590839"/>
                <a:gd name="f49" fmla="*/ 0 f45 1"/>
                <a:gd name="f50" fmla="*/ 5717 f44 1"/>
                <a:gd name="f51" fmla="*/ 590839 f44 1"/>
                <a:gd name="f52" fmla="*/ 7369 f45 1"/>
                <a:gd name="f53" fmla="*/ 583472 f44 1"/>
                <a:gd name="f54" fmla="*/ 14738 f45 1"/>
                <a:gd name="f55" fmla="*/ 4243 f44 1"/>
                <a:gd name="f56" fmla="*/ 2903 f44 1"/>
                <a:gd name="f57" fmla="*/ 13934 f45 1"/>
                <a:gd name="f58" fmla="*/ 1832 f44 1"/>
                <a:gd name="f59" fmla="*/ 12862 f45 1"/>
                <a:gd name="f60" fmla="*/ 894 f44 1"/>
                <a:gd name="f61" fmla="*/ 11790 f45 1"/>
                <a:gd name="f62" fmla="*/ 90 f44 1"/>
                <a:gd name="f63" fmla="*/ 10317 f45 1"/>
                <a:gd name="f64" fmla="*/ 8307 f45 1"/>
                <a:gd name="f65" fmla="+- f46 0 f1"/>
                <a:gd name="f66" fmla="*/ f49 1 14737"/>
                <a:gd name="f67" fmla="*/ f50 1 590839"/>
                <a:gd name="f68" fmla="*/ f51 1 590839"/>
                <a:gd name="f69" fmla="*/ f52 1 14737"/>
                <a:gd name="f70" fmla="*/ f53 1 590839"/>
                <a:gd name="f71" fmla="*/ f54 1 14737"/>
                <a:gd name="f72" fmla="*/ f55 1 590839"/>
                <a:gd name="f73" fmla="*/ f56 1 590839"/>
                <a:gd name="f74" fmla="*/ f57 1 14737"/>
                <a:gd name="f75" fmla="*/ f58 1 590839"/>
                <a:gd name="f76" fmla="*/ f59 1 14737"/>
                <a:gd name="f77" fmla="*/ f60 1 590839"/>
                <a:gd name="f78" fmla="*/ f61 1 14737"/>
                <a:gd name="f79" fmla="*/ f62 1 590839"/>
                <a:gd name="f80" fmla="*/ f63 1 14737"/>
                <a:gd name="f81" fmla="*/ f64 1 14737"/>
                <a:gd name="f82" fmla="*/ f40 1 f47"/>
                <a:gd name="f83" fmla="*/ f41 1 f47"/>
                <a:gd name="f84" fmla="*/ f40 1 f48"/>
                <a:gd name="f85" fmla="*/ f42 1 f48"/>
                <a:gd name="f86" fmla="*/ f66 1 f47"/>
                <a:gd name="f87" fmla="*/ f67 1 f48"/>
                <a:gd name="f88" fmla="*/ f68 1 f48"/>
                <a:gd name="f89" fmla="*/ f69 1 f47"/>
                <a:gd name="f90" fmla="*/ f70 1 f48"/>
                <a:gd name="f91" fmla="*/ f71 1 f47"/>
                <a:gd name="f92" fmla="*/ f72 1 f48"/>
                <a:gd name="f93" fmla="*/ f73 1 f48"/>
                <a:gd name="f94" fmla="*/ f74 1 f47"/>
                <a:gd name="f95" fmla="*/ f75 1 f48"/>
                <a:gd name="f96" fmla="*/ f76 1 f47"/>
                <a:gd name="f97" fmla="*/ f77 1 f48"/>
                <a:gd name="f98" fmla="*/ f78 1 f47"/>
                <a:gd name="f99" fmla="*/ f79 1 f48"/>
                <a:gd name="f100" fmla="*/ f80 1 f47"/>
                <a:gd name="f101" fmla="*/ f81 1 f47"/>
                <a:gd name="f102" fmla="*/ f82 f38 1"/>
                <a:gd name="f103" fmla="*/ f83 f38 1"/>
                <a:gd name="f104" fmla="*/ f85 f39 1"/>
                <a:gd name="f105" fmla="*/ f84 f39 1"/>
                <a:gd name="f106" fmla="*/ f86 f38 1"/>
                <a:gd name="f107" fmla="*/ f87 f39 1"/>
                <a:gd name="f108" fmla="*/ f88 f39 1"/>
                <a:gd name="f109" fmla="*/ f89 f38 1"/>
                <a:gd name="f110" fmla="*/ f90 f39 1"/>
                <a:gd name="f111" fmla="*/ f91 f38 1"/>
                <a:gd name="f112" fmla="*/ f92 f39 1"/>
                <a:gd name="f113" fmla="*/ f93 f39 1"/>
                <a:gd name="f114" fmla="*/ f94 f38 1"/>
                <a:gd name="f115" fmla="*/ f95 f39 1"/>
                <a:gd name="f116" fmla="*/ f96 f38 1"/>
                <a:gd name="f117" fmla="*/ f97 f39 1"/>
                <a:gd name="f118" fmla="*/ f98 f38 1"/>
                <a:gd name="f119" fmla="*/ f99 f39 1"/>
                <a:gd name="f120" fmla="*/ f100 f38 1"/>
                <a:gd name="f121" fmla="*/ f101 f38 1"/>
              </a:gdLst>
              <a:ahLst/>
              <a:cxnLst>
                <a:cxn ang="3cd4">
                  <a:pos x="hc" y="t"/>
                </a:cxn>
                <a:cxn ang="0">
                  <a:pos x="r" y="vc"/>
                </a:cxn>
                <a:cxn ang="cd4">
                  <a:pos x="hc" y="b"/>
                </a:cxn>
                <a:cxn ang="cd2">
                  <a:pos x="l" y="vc"/>
                </a:cxn>
                <a:cxn ang="f65">
                  <a:pos x="f106" y="f107"/>
                </a:cxn>
                <a:cxn ang="f65">
                  <a:pos x="f106" y="f108"/>
                </a:cxn>
                <a:cxn ang="f65">
                  <a:pos x="f109" y="f110"/>
                </a:cxn>
                <a:cxn ang="f65">
                  <a:pos x="f111" y="f108"/>
                </a:cxn>
                <a:cxn ang="f65">
                  <a:pos x="f111" y="f107"/>
                </a:cxn>
                <a:cxn ang="f65">
                  <a:pos x="f111" y="f107"/>
                </a:cxn>
                <a:cxn ang="f65">
                  <a:pos x="f111" y="f112"/>
                </a:cxn>
                <a:cxn ang="f65">
                  <a:pos x="f111" y="f113"/>
                </a:cxn>
                <a:cxn ang="f65">
                  <a:pos x="f114" y="f115"/>
                </a:cxn>
                <a:cxn ang="f65">
                  <a:pos x="f116" y="f117"/>
                </a:cxn>
                <a:cxn ang="f65">
                  <a:pos x="f118" y="f119"/>
                </a:cxn>
                <a:cxn ang="f65">
                  <a:pos x="f120" y="f119"/>
                </a:cxn>
                <a:cxn ang="f65">
                  <a:pos x="f121" y="f119"/>
                </a:cxn>
                <a:cxn ang="f65">
                  <a:pos x="f106" y="f107"/>
                </a:cxn>
              </a:cxnLst>
              <a:rect l="f102" t="f105" r="f103" b="f104"/>
              <a:pathLst>
                <a:path w="14737" h="590839">
                  <a:moveTo>
                    <a:pt x="f5" y="f8"/>
                  </a:moveTo>
                  <a:lnTo>
                    <a:pt x="f5" y="f7"/>
                  </a:lnTo>
                  <a:cubicBezTo>
                    <a:pt x="f5" y="f9"/>
                    <a:pt x="f10" y="f11"/>
                    <a:pt x="f12" y="f11"/>
                  </a:cubicBezTo>
                  <a:cubicBezTo>
                    <a:pt x="f13" y="f11"/>
                    <a:pt x="f14" y="f9"/>
                    <a:pt x="f14" y="f7"/>
                  </a:cubicBezTo>
                  <a:lnTo>
                    <a:pt x="f14" y="f8"/>
                  </a:lnTo>
                  <a:cubicBezTo>
                    <a:pt x="f14" y="f8"/>
                    <a:pt x="f14" y="f8"/>
                    <a:pt x="f14" y="f8"/>
                  </a:cubicBezTo>
                  <a:cubicBezTo>
                    <a:pt x="f14" y="f8"/>
                    <a:pt x="f14" y="f15"/>
                    <a:pt x="f14" y="f16"/>
                  </a:cubicBezTo>
                  <a:lnTo>
                    <a:pt x="f14" y="f17"/>
                  </a:lnTo>
                  <a:lnTo>
                    <a:pt x="f18" y="f19"/>
                  </a:lnTo>
                  <a:lnTo>
                    <a:pt x="f20" y="f21"/>
                  </a:lnTo>
                  <a:cubicBezTo>
                    <a:pt x="f22" y="f23"/>
                    <a:pt x="f24" y="f25"/>
                    <a:pt x="f26" y="f27"/>
                  </a:cubicBezTo>
                  <a:lnTo>
                    <a:pt x="f28" y="f27"/>
                  </a:lnTo>
                  <a:cubicBezTo>
                    <a:pt x="f29" y="f30"/>
                    <a:pt x="f31" y="f30"/>
                    <a:pt x="f32" y="f27"/>
                  </a:cubicBezTo>
                  <a:cubicBezTo>
                    <a:pt x="f33" y="f34"/>
                    <a:pt x="f35" y="f3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1236">
              <a:extLst>
                <a:ext uri="{FF2B5EF4-FFF2-40B4-BE49-F238E27FC236}">
                  <a16:creationId xmlns:a16="http://schemas.microsoft.com/office/drawing/2014/main" id="{7444563E-6ACE-6776-42FC-76EA69DFD48B}"/>
                </a:ext>
              </a:extLst>
            </p:cNvPr>
            <p:cNvSpPr/>
            <p:nvPr/>
          </p:nvSpPr>
          <p:spPr>
            <a:xfrm>
              <a:off x="4599761" y="6569991"/>
              <a:ext cx="13972" cy="15965"/>
            </a:xfrm>
            <a:custGeom>
              <a:avLst/>
              <a:gdLst>
                <a:gd name="f0" fmla="val 10800000"/>
                <a:gd name="f1" fmla="val 5400000"/>
                <a:gd name="f2" fmla="val 180"/>
                <a:gd name="f3" fmla="val w"/>
                <a:gd name="f4" fmla="val h"/>
                <a:gd name="f5" fmla="val 0"/>
                <a:gd name="f6" fmla="val 14737"/>
                <a:gd name="f7" fmla="val 15967"/>
                <a:gd name="f8" fmla="val 670"/>
                <a:gd name="f9" fmla="val 9913"/>
                <a:gd name="f10" fmla="val 590"/>
                <a:gd name="f11" fmla="val 10449"/>
                <a:gd name="f12" fmla="val 10985"/>
                <a:gd name="f13" fmla="val 11520"/>
                <a:gd name="f14" fmla="val 12190"/>
                <a:gd name="f15" fmla="val 12458"/>
                <a:gd name="f16" fmla="val 1608"/>
                <a:gd name="f17" fmla="val 13931"/>
                <a:gd name="f18" fmla="val 2277"/>
                <a:gd name="f19" fmla="val 14735"/>
                <a:gd name="f20" fmla="val 2680"/>
                <a:gd name="f21" fmla="val 15204"/>
                <a:gd name="f22" fmla="val 3175"/>
                <a:gd name="f23" fmla="val 15579"/>
                <a:gd name="f24" fmla="val 3751"/>
                <a:gd name="f25" fmla="val 15807"/>
                <a:gd name="f26" fmla="val 4555"/>
                <a:gd name="f27" fmla="val 5480"/>
                <a:gd name="f28" fmla="val 16021"/>
                <a:gd name="f29" fmla="val 6444"/>
                <a:gd name="f30" fmla="val 7369"/>
                <a:gd name="f31" fmla="val 11442"/>
                <a:gd name="f32" fmla="val 14738"/>
                <a:gd name="f33" fmla="val 12512"/>
                <a:gd name="f34" fmla="val 8439"/>
                <a:gd name="f35" fmla="val 7368"/>
                <a:gd name="f36" fmla="val 3295"/>
                <a:gd name="f37" fmla="val 3296"/>
                <a:gd name="f38" fmla="+- 0 0 -90"/>
                <a:gd name="f39" fmla="*/ f3 1 14737"/>
                <a:gd name="f40" fmla="*/ f4 1 15967"/>
                <a:gd name="f41" fmla="val f5"/>
                <a:gd name="f42" fmla="val f6"/>
                <a:gd name="f43" fmla="val f7"/>
                <a:gd name="f44" fmla="*/ f38 f0 1"/>
                <a:gd name="f45" fmla="+- f43 0 f41"/>
                <a:gd name="f46" fmla="+- f42 0 f41"/>
                <a:gd name="f47" fmla="*/ f44 1 f2"/>
                <a:gd name="f48" fmla="*/ f46 1 14737"/>
                <a:gd name="f49" fmla="*/ f45 1 15967"/>
                <a:gd name="f50" fmla="*/ 670 f46 1"/>
                <a:gd name="f51" fmla="*/ 9913 f45 1"/>
                <a:gd name="f52" fmla="*/ 11520 f45 1"/>
                <a:gd name="f53" fmla="*/ 12458 f45 1"/>
                <a:gd name="f54" fmla="*/ 1608 f46 1"/>
                <a:gd name="f55" fmla="*/ 13931 f45 1"/>
                <a:gd name="f56" fmla="*/ 2277 f46 1"/>
                <a:gd name="f57" fmla="*/ 14735 f45 1"/>
                <a:gd name="f58" fmla="*/ 3751 f46 1"/>
                <a:gd name="f59" fmla="*/ 15807 f45 1"/>
                <a:gd name="f60" fmla="*/ 4555 f46 1"/>
                <a:gd name="f61" fmla="*/ 7369 f46 1"/>
                <a:gd name="f62" fmla="*/ 14738 f46 1"/>
                <a:gd name="f63" fmla="*/ 8439 f45 1"/>
                <a:gd name="f64" fmla="*/ 7368 f45 1"/>
                <a:gd name="f65" fmla="*/ 0 f45 1"/>
                <a:gd name="f66" fmla="*/ 0 f46 1"/>
                <a:gd name="f67" fmla="+- f47 0 f1"/>
                <a:gd name="f68" fmla="*/ f50 1 14737"/>
                <a:gd name="f69" fmla="*/ f51 1 15967"/>
                <a:gd name="f70" fmla="*/ f52 1 15967"/>
                <a:gd name="f71" fmla="*/ f53 1 15967"/>
                <a:gd name="f72" fmla="*/ f54 1 14737"/>
                <a:gd name="f73" fmla="*/ f55 1 15967"/>
                <a:gd name="f74" fmla="*/ f56 1 14737"/>
                <a:gd name="f75" fmla="*/ f57 1 15967"/>
                <a:gd name="f76" fmla="*/ f58 1 14737"/>
                <a:gd name="f77" fmla="*/ f59 1 15967"/>
                <a:gd name="f78" fmla="*/ f60 1 14737"/>
                <a:gd name="f79" fmla="*/ f61 1 14737"/>
                <a:gd name="f80" fmla="*/ f62 1 14737"/>
                <a:gd name="f81" fmla="*/ f63 1 15967"/>
                <a:gd name="f82" fmla="*/ f64 1 15967"/>
                <a:gd name="f83" fmla="*/ f65 1 15967"/>
                <a:gd name="f84" fmla="*/ f66 1 14737"/>
                <a:gd name="f85" fmla="*/ f41 1 f48"/>
                <a:gd name="f86" fmla="*/ f42 1 f48"/>
                <a:gd name="f87" fmla="*/ f41 1 f49"/>
                <a:gd name="f88" fmla="*/ f43 1 f49"/>
                <a:gd name="f89" fmla="*/ f68 1 f48"/>
                <a:gd name="f90" fmla="*/ f69 1 f49"/>
                <a:gd name="f91" fmla="*/ f70 1 f49"/>
                <a:gd name="f92" fmla="*/ f71 1 f49"/>
                <a:gd name="f93" fmla="*/ f72 1 f48"/>
                <a:gd name="f94" fmla="*/ f73 1 f49"/>
                <a:gd name="f95" fmla="*/ f74 1 f48"/>
                <a:gd name="f96" fmla="*/ f75 1 f49"/>
                <a:gd name="f97" fmla="*/ f76 1 f48"/>
                <a:gd name="f98" fmla="*/ f77 1 f49"/>
                <a:gd name="f99" fmla="*/ f78 1 f48"/>
                <a:gd name="f100" fmla="*/ f79 1 f48"/>
                <a:gd name="f101" fmla="*/ f80 1 f48"/>
                <a:gd name="f102" fmla="*/ f81 1 f49"/>
                <a:gd name="f103" fmla="*/ f82 1 f49"/>
                <a:gd name="f104" fmla="*/ f83 1 f49"/>
                <a:gd name="f105" fmla="*/ f84 1 f48"/>
                <a:gd name="f106" fmla="*/ f85 f39 1"/>
                <a:gd name="f107" fmla="*/ f86 f39 1"/>
                <a:gd name="f108" fmla="*/ f88 f40 1"/>
                <a:gd name="f109" fmla="*/ f87 f40 1"/>
                <a:gd name="f110" fmla="*/ f89 f39 1"/>
                <a:gd name="f111" fmla="*/ f90 f40 1"/>
                <a:gd name="f112" fmla="*/ f91 f40 1"/>
                <a:gd name="f113" fmla="*/ f92 f40 1"/>
                <a:gd name="f114" fmla="*/ f93 f39 1"/>
                <a:gd name="f115" fmla="*/ f94 f40 1"/>
                <a:gd name="f116" fmla="*/ f95 f39 1"/>
                <a:gd name="f117" fmla="*/ f96 f40 1"/>
                <a:gd name="f118" fmla="*/ f97 f39 1"/>
                <a:gd name="f119" fmla="*/ f98 f40 1"/>
                <a:gd name="f120" fmla="*/ f99 f39 1"/>
                <a:gd name="f121" fmla="*/ f100 f39 1"/>
                <a:gd name="f122" fmla="*/ f101 f39 1"/>
                <a:gd name="f123" fmla="*/ f102 f40 1"/>
                <a:gd name="f124" fmla="*/ f103 f40 1"/>
                <a:gd name="f125" fmla="*/ f104 f40 1"/>
                <a:gd name="f126" fmla="*/ f105 f39 1"/>
              </a:gdLst>
              <a:ahLst/>
              <a:cxnLst>
                <a:cxn ang="3cd4">
                  <a:pos x="hc" y="t"/>
                </a:cxn>
                <a:cxn ang="0">
                  <a:pos x="r" y="vc"/>
                </a:cxn>
                <a:cxn ang="cd4">
                  <a:pos x="hc" y="b"/>
                </a:cxn>
                <a:cxn ang="cd2">
                  <a:pos x="l" y="vc"/>
                </a:cxn>
                <a:cxn ang="f67">
                  <a:pos x="f110" y="f111"/>
                </a:cxn>
                <a:cxn ang="f67">
                  <a:pos x="f110" y="f111"/>
                </a:cxn>
                <a:cxn ang="f67">
                  <a:pos x="f110" y="f112"/>
                </a:cxn>
                <a:cxn ang="f67">
                  <a:pos x="f110" y="f112"/>
                </a:cxn>
                <a:cxn ang="f67">
                  <a:pos x="f110" y="f113"/>
                </a:cxn>
                <a:cxn ang="f67">
                  <a:pos x="f114" y="f115"/>
                </a:cxn>
                <a:cxn ang="f67">
                  <a:pos x="f116" y="f117"/>
                </a:cxn>
                <a:cxn ang="f67">
                  <a:pos x="f118" y="f119"/>
                </a:cxn>
                <a:cxn ang="f67">
                  <a:pos x="f120" y="f119"/>
                </a:cxn>
                <a:cxn ang="f67">
                  <a:pos x="f121" y="f119"/>
                </a:cxn>
                <a:cxn ang="f67">
                  <a:pos x="f122" y="f123"/>
                </a:cxn>
                <a:cxn ang="f67">
                  <a:pos x="f122" y="f124"/>
                </a:cxn>
                <a:cxn ang="f67">
                  <a:pos x="f121" y="f125"/>
                </a:cxn>
                <a:cxn ang="f67">
                  <a:pos x="f126" y="f124"/>
                </a:cxn>
                <a:cxn ang="f67">
                  <a:pos x="f126" y="f124"/>
                </a:cxn>
              </a:cxnLst>
              <a:rect l="f106" t="f109" r="f107" b="f108"/>
              <a:pathLst>
                <a:path w="14737" h="15967">
                  <a:moveTo>
                    <a:pt x="f8" y="f9"/>
                  </a:moveTo>
                  <a:lnTo>
                    <a:pt x="f8" y="f9"/>
                  </a:lnTo>
                  <a:cubicBezTo>
                    <a:pt x="f10" y="f11"/>
                    <a:pt x="f10" y="f12"/>
                    <a:pt x="f8" y="f13"/>
                  </a:cubicBezTo>
                  <a:lnTo>
                    <a:pt x="f8" y="f13"/>
                  </a:lnTo>
                  <a:cubicBezTo>
                    <a:pt x="f8" y="f13"/>
                    <a:pt x="f8" y="f14"/>
                    <a:pt x="f8" y="f15"/>
                  </a:cubicBezTo>
                  <a:lnTo>
                    <a:pt x="f16" y="f17"/>
                  </a:lnTo>
                  <a:lnTo>
                    <a:pt x="f18" y="f19"/>
                  </a:lnTo>
                  <a:cubicBezTo>
                    <a:pt x="f20" y="f21"/>
                    <a:pt x="f22" y="f23"/>
                    <a:pt x="f24" y="f25"/>
                  </a:cubicBezTo>
                  <a:lnTo>
                    <a:pt x="f26" y="f25"/>
                  </a:lnTo>
                  <a:cubicBezTo>
                    <a:pt x="f27" y="f28"/>
                    <a:pt x="f29" y="f28"/>
                    <a:pt x="f30" y="f25"/>
                  </a:cubicBezTo>
                  <a:cubicBezTo>
                    <a:pt x="f31" y="f25"/>
                    <a:pt x="f32" y="f33"/>
                    <a:pt x="f32" y="f34"/>
                  </a:cubicBezTo>
                  <a:lnTo>
                    <a:pt x="f32" y="f35"/>
                  </a:lnTo>
                  <a:cubicBezTo>
                    <a:pt x="f32" y="f36"/>
                    <a:pt x="f31" y="f5"/>
                    <a:pt x="f30" y="f5"/>
                  </a:cubicBezTo>
                  <a:cubicBezTo>
                    <a:pt x="f37" y="f5"/>
                    <a:pt x="f5" y="f36"/>
                    <a:pt x="f5" y="f35"/>
                  </a:cubicBezTo>
                  <a:lnTo>
                    <a:pt x="f5"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1237">
              <a:extLst>
                <a:ext uri="{FF2B5EF4-FFF2-40B4-BE49-F238E27FC236}">
                  <a16:creationId xmlns:a16="http://schemas.microsoft.com/office/drawing/2014/main" id="{3C8B6B7B-4FB8-CD6D-AA19-42A143C5D272}"/>
                </a:ext>
              </a:extLst>
            </p:cNvPr>
            <p:cNvSpPr/>
            <p:nvPr/>
          </p:nvSpPr>
          <p:spPr>
            <a:xfrm>
              <a:off x="7920395" y="6169932"/>
              <a:ext cx="13203" cy="14740"/>
            </a:xfrm>
            <a:custGeom>
              <a:avLst/>
              <a:gdLst>
                <a:gd name="f0" fmla="val 10800000"/>
                <a:gd name="f1" fmla="val 5400000"/>
                <a:gd name="f2" fmla="val 180"/>
                <a:gd name="f3" fmla="val w"/>
                <a:gd name="f4" fmla="val h"/>
                <a:gd name="f5" fmla="val 0"/>
                <a:gd name="f6" fmla="val 13934"/>
                <a:gd name="f7" fmla="val 14739"/>
                <a:gd name="f8" fmla="val 7302"/>
                <a:gd name="f9" fmla="val 13947"/>
                <a:gd name="f10" fmla="val 3551"/>
                <a:gd name="f11" fmla="val 11107"/>
                <a:gd name="f12" fmla="val 417"/>
                <a:gd name="f13" fmla="val 7369"/>
                <a:gd name="f14" fmla="val 68"/>
                <a:gd name="f15" fmla="val 4033"/>
                <a:gd name="f16" fmla="val -481"/>
                <a:gd name="f17" fmla="val 7744"/>
                <a:gd name="f18" fmla="val 2345"/>
                <a:gd name="f19" fmla="val 8293"/>
                <a:gd name="f20" fmla="val 6378"/>
                <a:gd name="f21" fmla="val 8843"/>
                <a:gd name="f22" fmla="val 10410"/>
                <a:gd name="f23" fmla="val 6016"/>
                <a:gd name="f24" fmla="val 14120"/>
                <a:gd name="f25" fmla="val 1983"/>
                <a:gd name="f26" fmla="val 14670"/>
                <a:gd name="f27" fmla="val 1326"/>
                <a:gd name="f28" fmla="val 14763"/>
                <a:gd name="f29" fmla="val 657"/>
                <a:gd name="f30" fmla="val 6566"/>
                <a:gd name="f31" fmla="val 10638"/>
                <a:gd name="f32" fmla="val 11374"/>
                <a:gd name="f33" fmla="+- 0 0 -90"/>
                <a:gd name="f34" fmla="*/ f3 1 13934"/>
                <a:gd name="f35" fmla="*/ f4 1 14739"/>
                <a:gd name="f36" fmla="val f5"/>
                <a:gd name="f37" fmla="val f6"/>
                <a:gd name="f38" fmla="val f7"/>
                <a:gd name="f39" fmla="*/ f33 f0 1"/>
                <a:gd name="f40" fmla="+- f38 0 f36"/>
                <a:gd name="f41" fmla="+- f37 0 f36"/>
                <a:gd name="f42" fmla="*/ f39 1 f2"/>
                <a:gd name="f43" fmla="*/ f41 1 13934"/>
                <a:gd name="f44" fmla="*/ f40 1 14739"/>
                <a:gd name="f45" fmla="*/ 13934 f41 1"/>
                <a:gd name="f46" fmla="*/ 7302 f40 1"/>
                <a:gd name="f47" fmla="*/ 7369 f41 1"/>
                <a:gd name="f48" fmla="*/ 68 f40 1"/>
                <a:gd name="f49" fmla="*/ 0 f41 1"/>
                <a:gd name="f50" fmla="*/ 8293 f41 1"/>
                <a:gd name="f51" fmla="*/ 6378 f40 1"/>
                <a:gd name="f52" fmla="*/ 1983 f41 1"/>
                <a:gd name="f53" fmla="*/ 14670 f40 1"/>
                <a:gd name="f54" fmla="*/ 6566 f41 1"/>
                <a:gd name="f55" fmla="+- f42 0 f1"/>
                <a:gd name="f56" fmla="*/ f45 1 13934"/>
                <a:gd name="f57" fmla="*/ f46 1 14739"/>
                <a:gd name="f58" fmla="*/ f47 1 13934"/>
                <a:gd name="f59" fmla="*/ f48 1 14739"/>
                <a:gd name="f60" fmla="*/ f49 1 13934"/>
                <a:gd name="f61" fmla="*/ f50 1 13934"/>
                <a:gd name="f62" fmla="*/ f51 1 14739"/>
                <a:gd name="f63" fmla="*/ f52 1 13934"/>
                <a:gd name="f64" fmla="*/ f53 1 14739"/>
                <a:gd name="f65" fmla="*/ f54 1 13934"/>
                <a:gd name="f66" fmla="*/ f36 1 f43"/>
                <a:gd name="f67" fmla="*/ f37 1 f43"/>
                <a:gd name="f68" fmla="*/ f36 1 f44"/>
                <a:gd name="f69" fmla="*/ f38 1 f44"/>
                <a:gd name="f70" fmla="*/ f56 1 f43"/>
                <a:gd name="f71" fmla="*/ f57 1 f44"/>
                <a:gd name="f72" fmla="*/ f58 1 f43"/>
                <a:gd name="f73" fmla="*/ f59 1 f44"/>
                <a:gd name="f74" fmla="*/ f60 1 f43"/>
                <a:gd name="f75" fmla="*/ f61 1 f43"/>
                <a:gd name="f76" fmla="*/ f62 1 f44"/>
                <a:gd name="f77" fmla="*/ f63 1 f43"/>
                <a:gd name="f78" fmla="*/ f64 1 f44"/>
                <a:gd name="f79" fmla="*/ f65 1 f43"/>
                <a:gd name="f80" fmla="*/ f66 f34 1"/>
                <a:gd name="f81" fmla="*/ f67 f34 1"/>
                <a:gd name="f82" fmla="*/ f69 f35 1"/>
                <a:gd name="f83" fmla="*/ f68 f35 1"/>
                <a:gd name="f84" fmla="*/ f70 f34 1"/>
                <a:gd name="f85" fmla="*/ f71 f35 1"/>
                <a:gd name="f86" fmla="*/ f72 f34 1"/>
                <a:gd name="f87" fmla="*/ f73 f35 1"/>
                <a:gd name="f88" fmla="*/ f74 f34 1"/>
                <a:gd name="f89" fmla="*/ f75 f34 1"/>
                <a:gd name="f90" fmla="*/ f76 f35 1"/>
                <a:gd name="f91" fmla="*/ f77 f34 1"/>
                <a:gd name="f92" fmla="*/ f78 f35 1"/>
                <a:gd name="f93" fmla="*/ f79 f34 1"/>
              </a:gdLst>
              <a:ahLst/>
              <a:cxnLst>
                <a:cxn ang="3cd4">
                  <a:pos x="hc" y="t"/>
                </a:cxn>
                <a:cxn ang="0">
                  <a:pos x="r" y="vc"/>
                </a:cxn>
                <a:cxn ang="cd4">
                  <a:pos x="hc" y="b"/>
                </a:cxn>
                <a:cxn ang="cd2">
                  <a:pos x="l" y="vc"/>
                </a:cxn>
                <a:cxn ang="f55">
                  <a:pos x="f84" y="f85"/>
                </a:cxn>
                <a:cxn ang="f55">
                  <a:pos x="f86" y="f87"/>
                </a:cxn>
                <a:cxn ang="f55">
                  <a:pos x="f88" y="f87"/>
                </a:cxn>
                <a:cxn ang="f55">
                  <a:pos x="f89" y="f90"/>
                </a:cxn>
                <a:cxn ang="f55">
                  <a:pos x="f91" y="f92"/>
                </a:cxn>
                <a:cxn ang="f55">
                  <a:pos x="f88" y="f92"/>
                </a:cxn>
                <a:cxn ang="f55">
                  <a:pos x="f93" y="f92"/>
                </a:cxn>
                <a:cxn ang="f55">
                  <a:pos x="f84" y="f85"/>
                </a:cxn>
              </a:cxnLst>
              <a:rect l="f80" t="f83" r="f81" b="f82"/>
              <a:pathLst>
                <a:path w="13934" h="14739">
                  <a:moveTo>
                    <a:pt x="f6" y="f8"/>
                  </a:moveTo>
                  <a:cubicBezTo>
                    <a:pt x="f9" y="f10"/>
                    <a:pt x="f11" y="f12"/>
                    <a:pt x="f13" y="f14"/>
                  </a:cubicBezTo>
                  <a:lnTo>
                    <a:pt x="f5" y="f14"/>
                  </a:lnTo>
                  <a:cubicBezTo>
                    <a:pt x="f15" y="f16"/>
                    <a:pt x="f17" y="f18"/>
                    <a:pt x="f19" y="f20"/>
                  </a:cubicBezTo>
                  <a:cubicBezTo>
                    <a:pt x="f21" y="f22"/>
                    <a:pt x="f23" y="f24"/>
                    <a:pt x="f25" y="f26"/>
                  </a:cubicBezTo>
                  <a:cubicBezTo>
                    <a:pt x="f27" y="f28"/>
                    <a:pt x="f29" y="f28"/>
                    <a:pt x="f5" y="f26"/>
                  </a:cubicBezTo>
                  <a:lnTo>
                    <a:pt x="f30" y="f26"/>
                  </a:lnTo>
                  <a:cubicBezTo>
                    <a:pt x="f31" y="f26"/>
                    <a:pt x="f6" y="f3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1238">
              <a:extLst>
                <a:ext uri="{FF2B5EF4-FFF2-40B4-BE49-F238E27FC236}">
                  <a16:creationId xmlns:a16="http://schemas.microsoft.com/office/drawing/2014/main" id="{16635AA2-AD16-D7CA-03D6-0D52B10C7DD3}"/>
                </a:ext>
              </a:extLst>
            </p:cNvPr>
            <p:cNvSpPr/>
            <p:nvPr/>
          </p:nvSpPr>
          <p:spPr>
            <a:xfrm>
              <a:off x="7651388" y="6511853"/>
              <a:ext cx="13999" cy="7370"/>
            </a:xfrm>
            <a:custGeom>
              <a:avLst/>
              <a:gdLst>
                <a:gd name="f0" fmla="val 10800000"/>
                <a:gd name="f1" fmla="val 5400000"/>
                <a:gd name="f2" fmla="val 180"/>
                <a:gd name="f3" fmla="val w"/>
                <a:gd name="f4" fmla="val h"/>
                <a:gd name="f5" fmla="val 0"/>
                <a:gd name="f6" fmla="val 14768"/>
                <a:gd name="f7" fmla="val 7367"/>
                <a:gd name="f8" fmla="val 9007"/>
                <a:gd name="f9" fmla="val 7100"/>
                <a:gd name="f10" fmla="val 12370"/>
                <a:gd name="f11" fmla="val 6403"/>
                <a:gd name="f12" fmla="val 14781"/>
                <a:gd name="f13" fmla="val 3429"/>
                <a:gd name="f14" fmla="val 4072"/>
                <a:gd name="f15" fmla="val 11472"/>
                <a:gd name="f16" fmla="val 7368"/>
                <a:gd name="f17" fmla="val 7399"/>
                <a:gd name="f18" fmla="val 3326"/>
                <a:gd name="f19" fmla="val 30"/>
                <a:gd name="f20" fmla="val 804"/>
                <a:gd name="f21" fmla="val 1206"/>
                <a:gd name="f22" fmla="val 1607"/>
                <a:gd name="f23" fmla="val 2143"/>
                <a:gd name="f24" fmla="val 2679"/>
                <a:gd name="f25" fmla="val -10"/>
                <a:gd name="f26" fmla="val 2947"/>
                <a:gd name="f27" fmla="val 3215"/>
                <a:gd name="f28" fmla="val 3483"/>
                <a:gd name="f29" fmla="val 244"/>
                <a:gd name="f30" fmla="val 3911"/>
                <a:gd name="f31" fmla="val 526"/>
                <a:gd name="f32" fmla="val 4313"/>
                <a:gd name="f33" fmla="val 834"/>
                <a:gd name="f34" fmla="val 4688"/>
                <a:gd name="f35" fmla="val 1906"/>
                <a:gd name="f36" fmla="val 5492"/>
                <a:gd name="f37" fmla="val 2978"/>
                <a:gd name="f38" fmla="val 6296"/>
                <a:gd name="f39" fmla="val 4452"/>
                <a:gd name="f40" fmla="val 6059"/>
                <a:gd name="f41" fmla="+- 0 0 -90"/>
                <a:gd name="f42" fmla="*/ f3 1 14768"/>
                <a:gd name="f43" fmla="*/ f4 1 7367"/>
                <a:gd name="f44" fmla="val f5"/>
                <a:gd name="f45" fmla="val f6"/>
                <a:gd name="f46" fmla="val f7"/>
                <a:gd name="f47" fmla="*/ f41 f0 1"/>
                <a:gd name="f48" fmla="+- f46 0 f44"/>
                <a:gd name="f49" fmla="+- f45 0 f44"/>
                <a:gd name="f50" fmla="*/ f47 1 f2"/>
                <a:gd name="f51" fmla="*/ f49 1 14768"/>
                <a:gd name="f52" fmla="*/ f48 1 7367"/>
                <a:gd name="f53" fmla="*/ 9007 f49 1"/>
                <a:gd name="f54" fmla="*/ 7100 f48 1"/>
                <a:gd name="f55" fmla="*/ 14768 f49 1"/>
                <a:gd name="f56" fmla="*/ 0 f48 1"/>
                <a:gd name="f57" fmla="*/ 7399 f49 1"/>
                <a:gd name="f58" fmla="*/ 7368 f48 1"/>
                <a:gd name="f59" fmla="*/ 30 f49 1"/>
                <a:gd name="f60" fmla="*/ 1206 f48 1"/>
                <a:gd name="f61" fmla="*/ 2679 f48 1"/>
                <a:gd name="f62" fmla="*/ 3483 f48 1"/>
                <a:gd name="f63" fmla="*/ 834 f49 1"/>
                <a:gd name="f64" fmla="*/ 4688 f48 1"/>
                <a:gd name="f65" fmla="*/ 1906 f49 1"/>
                <a:gd name="f66" fmla="*/ 5492 f48 1"/>
                <a:gd name="f67" fmla="*/ 2978 f49 1"/>
                <a:gd name="f68" fmla="*/ 6296 f48 1"/>
                <a:gd name="f69" fmla="*/ 4452 f49 1"/>
                <a:gd name="f70" fmla="*/ 6059 f49 1"/>
                <a:gd name="f71" fmla="+- f50 0 f1"/>
                <a:gd name="f72" fmla="*/ f53 1 14768"/>
                <a:gd name="f73" fmla="*/ f54 1 7367"/>
                <a:gd name="f74" fmla="*/ f55 1 14768"/>
                <a:gd name="f75" fmla="*/ f56 1 7367"/>
                <a:gd name="f76" fmla="*/ f57 1 14768"/>
                <a:gd name="f77" fmla="*/ f58 1 7367"/>
                <a:gd name="f78" fmla="*/ f59 1 14768"/>
                <a:gd name="f79" fmla="*/ f60 1 7367"/>
                <a:gd name="f80" fmla="*/ f61 1 7367"/>
                <a:gd name="f81" fmla="*/ f62 1 7367"/>
                <a:gd name="f82" fmla="*/ f63 1 14768"/>
                <a:gd name="f83" fmla="*/ f64 1 7367"/>
                <a:gd name="f84" fmla="*/ f65 1 14768"/>
                <a:gd name="f85" fmla="*/ f66 1 7367"/>
                <a:gd name="f86" fmla="*/ f67 1 14768"/>
                <a:gd name="f87" fmla="*/ f68 1 7367"/>
                <a:gd name="f88" fmla="*/ f69 1 14768"/>
                <a:gd name="f89" fmla="*/ f70 1 14768"/>
                <a:gd name="f90" fmla="*/ f44 1 f51"/>
                <a:gd name="f91" fmla="*/ f45 1 f51"/>
                <a:gd name="f92" fmla="*/ f44 1 f52"/>
                <a:gd name="f93" fmla="*/ f46 1 f52"/>
                <a:gd name="f94" fmla="*/ f72 1 f51"/>
                <a:gd name="f95" fmla="*/ f73 1 f52"/>
                <a:gd name="f96" fmla="*/ f74 1 f51"/>
                <a:gd name="f97" fmla="*/ f75 1 f52"/>
                <a:gd name="f98" fmla="*/ f76 1 f51"/>
                <a:gd name="f99" fmla="*/ f77 1 f52"/>
                <a:gd name="f100" fmla="*/ f78 1 f51"/>
                <a:gd name="f101" fmla="*/ f79 1 f52"/>
                <a:gd name="f102" fmla="*/ f80 1 f52"/>
                <a:gd name="f103" fmla="*/ f81 1 f52"/>
                <a:gd name="f104" fmla="*/ f82 1 f51"/>
                <a:gd name="f105" fmla="*/ f83 1 f52"/>
                <a:gd name="f106" fmla="*/ f84 1 f51"/>
                <a:gd name="f107" fmla="*/ f85 1 f52"/>
                <a:gd name="f108" fmla="*/ f86 1 f51"/>
                <a:gd name="f109" fmla="*/ f87 1 f52"/>
                <a:gd name="f110" fmla="*/ f88 1 f51"/>
                <a:gd name="f111" fmla="*/ f89 1 f51"/>
                <a:gd name="f112" fmla="*/ f90 f42 1"/>
                <a:gd name="f113" fmla="*/ f91 f42 1"/>
                <a:gd name="f114" fmla="*/ f93 f43 1"/>
                <a:gd name="f115" fmla="*/ f92 f43 1"/>
                <a:gd name="f116" fmla="*/ f94 f42 1"/>
                <a:gd name="f117" fmla="*/ f95 f43 1"/>
                <a:gd name="f118" fmla="*/ f96 f42 1"/>
                <a:gd name="f119" fmla="*/ f97 f43 1"/>
                <a:gd name="f120" fmla="*/ f98 f42 1"/>
                <a:gd name="f121" fmla="*/ f99 f43 1"/>
                <a:gd name="f122" fmla="*/ f100 f42 1"/>
                <a:gd name="f123" fmla="*/ f101 f43 1"/>
                <a:gd name="f124" fmla="*/ f102 f43 1"/>
                <a:gd name="f125" fmla="*/ f103 f43 1"/>
                <a:gd name="f126" fmla="*/ f104 f42 1"/>
                <a:gd name="f127" fmla="*/ f105 f43 1"/>
                <a:gd name="f128" fmla="*/ f106 f42 1"/>
                <a:gd name="f129" fmla="*/ f107 f43 1"/>
                <a:gd name="f130" fmla="*/ f108 f42 1"/>
                <a:gd name="f131" fmla="*/ f109 f43 1"/>
                <a:gd name="f132" fmla="*/ f110 f42 1"/>
                <a:gd name="f133" fmla="*/ f111 f42 1"/>
              </a:gdLst>
              <a:ahLst/>
              <a:cxnLst>
                <a:cxn ang="3cd4">
                  <a:pos x="hc" y="t"/>
                </a:cxn>
                <a:cxn ang="0">
                  <a:pos x="r" y="vc"/>
                </a:cxn>
                <a:cxn ang="cd4">
                  <a:pos x="hc" y="b"/>
                </a:cxn>
                <a:cxn ang="cd2">
                  <a:pos x="l" y="vc"/>
                </a:cxn>
                <a:cxn ang="f71">
                  <a:pos x="f116" y="f117"/>
                </a:cxn>
                <a:cxn ang="f71">
                  <a:pos x="f118" y="f119"/>
                </a:cxn>
                <a:cxn ang="f71">
                  <a:pos x="f118" y="f119"/>
                </a:cxn>
                <a:cxn ang="f71">
                  <a:pos x="f120" y="f121"/>
                </a:cxn>
                <a:cxn ang="f71">
                  <a:pos x="f122" y="f119"/>
                </a:cxn>
                <a:cxn ang="f71">
                  <a:pos x="f122" y="f119"/>
                </a:cxn>
                <a:cxn ang="f71">
                  <a:pos x="f122" y="f123"/>
                </a:cxn>
                <a:cxn ang="f71">
                  <a:pos x="f122" y="f124"/>
                </a:cxn>
                <a:cxn ang="f71">
                  <a:pos x="f122" y="f124"/>
                </a:cxn>
                <a:cxn ang="f71">
                  <a:pos x="f122" y="f125"/>
                </a:cxn>
                <a:cxn ang="f71">
                  <a:pos x="f126" y="f127"/>
                </a:cxn>
                <a:cxn ang="f71">
                  <a:pos x="f128" y="f129"/>
                </a:cxn>
                <a:cxn ang="f71">
                  <a:pos x="f130" y="f131"/>
                </a:cxn>
                <a:cxn ang="f71">
                  <a:pos x="f132" y="f131"/>
                </a:cxn>
                <a:cxn ang="f71">
                  <a:pos x="f133" y="f131"/>
                </a:cxn>
              </a:cxnLst>
              <a:rect l="f112" t="f115" r="f113" b="f114"/>
              <a:pathLst>
                <a:path w="14768" h="7367">
                  <a:moveTo>
                    <a:pt x="f8" y="f9"/>
                  </a:moveTo>
                  <a:cubicBezTo>
                    <a:pt x="f10" y="f11"/>
                    <a:pt x="f12" y="f13"/>
                    <a:pt x="f6" y="f5"/>
                  </a:cubicBezTo>
                  <a:lnTo>
                    <a:pt x="f6" y="f5"/>
                  </a:lnTo>
                  <a:cubicBezTo>
                    <a:pt x="f6" y="f14"/>
                    <a:pt x="f15" y="f16"/>
                    <a:pt x="f17" y="f16"/>
                  </a:cubicBezTo>
                  <a:cubicBezTo>
                    <a:pt x="f18" y="f16"/>
                    <a:pt x="f19" y="f14"/>
                    <a:pt x="f19" y="f5"/>
                  </a:cubicBezTo>
                  <a:lnTo>
                    <a:pt x="f19" y="f5"/>
                  </a:lnTo>
                  <a:cubicBezTo>
                    <a:pt x="f19" y="f5"/>
                    <a:pt x="f19" y="f20"/>
                    <a:pt x="f19" y="f21"/>
                  </a:cubicBezTo>
                  <a:cubicBezTo>
                    <a:pt x="f19" y="f22"/>
                    <a:pt x="f19" y="f23"/>
                    <a:pt x="f19" y="f24"/>
                  </a:cubicBezTo>
                  <a:lnTo>
                    <a:pt x="f19" y="f24"/>
                  </a:lnTo>
                  <a:cubicBezTo>
                    <a:pt x="f25" y="f26"/>
                    <a:pt x="f25" y="f27"/>
                    <a:pt x="f19" y="f28"/>
                  </a:cubicBezTo>
                  <a:cubicBezTo>
                    <a:pt x="f29" y="f30"/>
                    <a:pt x="f31" y="f32"/>
                    <a:pt x="f33" y="f34"/>
                  </a:cubicBezTo>
                  <a:lnTo>
                    <a:pt x="f35" y="f36"/>
                  </a:lnTo>
                  <a:lnTo>
                    <a:pt x="f37" y="f38"/>
                  </a:lnTo>
                  <a:lnTo>
                    <a:pt x="f39" y="f38"/>
                  </a:lnTo>
                  <a:lnTo>
                    <a:pt x="f40"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1239">
              <a:extLst>
                <a:ext uri="{FF2B5EF4-FFF2-40B4-BE49-F238E27FC236}">
                  <a16:creationId xmlns:a16="http://schemas.microsoft.com/office/drawing/2014/main" id="{099190D0-C042-DEA4-DAD1-5B607F3E2CC7}"/>
                </a:ext>
              </a:extLst>
            </p:cNvPr>
            <p:cNvSpPr/>
            <p:nvPr/>
          </p:nvSpPr>
          <p:spPr>
            <a:xfrm>
              <a:off x="7640955" y="4986086"/>
              <a:ext cx="13505" cy="829324"/>
            </a:xfrm>
            <a:custGeom>
              <a:avLst/>
              <a:gdLst>
                <a:gd name="f0" fmla="val 10800000"/>
                <a:gd name="f1" fmla="val 5400000"/>
                <a:gd name="f2" fmla="val 180"/>
                <a:gd name="f3" fmla="val w"/>
                <a:gd name="f4" fmla="val h"/>
                <a:gd name="f5" fmla="val 0"/>
                <a:gd name="f6" fmla="val 14251"/>
                <a:gd name="f7" fmla="val 829325"/>
                <a:gd name="f8" fmla="val 6883"/>
                <a:gd name="f9" fmla="val 821958"/>
                <a:gd name="f10" fmla="val 10956"/>
                <a:gd name="f11" fmla="val 825256"/>
                <a:gd name="f12" fmla="val 829326"/>
                <a:gd name="f13" fmla="val 7368"/>
                <a:gd name="f14" fmla="val 14198"/>
                <a:gd name="f15" fmla="val 5800"/>
                <a:gd name="f16" fmla="val 13636"/>
                <a:gd name="f17" fmla="val 4293"/>
                <a:gd name="f18" fmla="val 12644"/>
                <a:gd name="f19" fmla="val 3081"/>
                <a:gd name="f20" fmla="val 11304"/>
                <a:gd name="f21" fmla="val 1212"/>
                <a:gd name="f22" fmla="val 9174"/>
                <a:gd name="f23" fmla="val 74"/>
                <a:gd name="f24" fmla="val 3909"/>
                <a:gd name="f25" fmla="val 27"/>
                <a:gd name="f26" fmla="val 1216"/>
                <a:gd name="f27" fmla="val 1814"/>
                <a:gd name="f28" fmla="val 50"/>
                <a:gd name="f29" fmla="val 4555"/>
                <a:gd name="f30" fmla="val 5492"/>
                <a:gd name="f31" fmla="val 6028"/>
                <a:gd name="f32" fmla="val -17"/>
                <a:gd name="f33" fmla="val 6473"/>
                <a:gd name="f34" fmla="val 6923"/>
                <a:gd name="f35" fmla="val 37"/>
                <a:gd name="f36" fmla="val 825457"/>
                <a:gd name="f37" fmla="val 3025"/>
                <a:gd name="f38" fmla="val 822240"/>
                <a:gd name="f39" fmla="+- 0 0 -90"/>
                <a:gd name="f40" fmla="*/ f3 1 14251"/>
                <a:gd name="f41" fmla="*/ f4 1 829325"/>
                <a:gd name="f42" fmla="val f5"/>
                <a:gd name="f43" fmla="val f6"/>
                <a:gd name="f44" fmla="val f7"/>
                <a:gd name="f45" fmla="*/ f39 f0 1"/>
                <a:gd name="f46" fmla="+- f44 0 f42"/>
                <a:gd name="f47" fmla="+- f43 0 f42"/>
                <a:gd name="f48" fmla="*/ f45 1 f2"/>
                <a:gd name="f49" fmla="*/ f47 1 14251"/>
                <a:gd name="f50" fmla="*/ f46 1 829325"/>
                <a:gd name="f51" fmla="*/ 6883 f47 1"/>
                <a:gd name="f52" fmla="*/ 821958 f46 1"/>
                <a:gd name="f53" fmla="*/ 14251 f47 1"/>
                <a:gd name="f54" fmla="*/ 829326 f46 1"/>
                <a:gd name="f55" fmla="*/ 7368 f46 1"/>
                <a:gd name="f56" fmla="*/ 12644 f47 1"/>
                <a:gd name="f57" fmla="*/ 3081 f46 1"/>
                <a:gd name="f58" fmla="*/ 0 f46 1"/>
                <a:gd name="f59" fmla="*/ 50 f47 1"/>
                <a:gd name="f60" fmla="*/ 4555 f46 1"/>
                <a:gd name="f61" fmla="*/ 6028 f46 1"/>
                <a:gd name="f62" fmla="+- f48 0 f1"/>
                <a:gd name="f63" fmla="*/ f51 1 14251"/>
                <a:gd name="f64" fmla="*/ f52 1 829325"/>
                <a:gd name="f65" fmla="*/ f53 1 14251"/>
                <a:gd name="f66" fmla="*/ f54 1 829325"/>
                <a:gd name="f67" fmla="*/ f55 1 829325"/>
                <a:gd name="f68" fmla="*/ f56 1 14251"/>
                <a:gd name="f69" fmla="*/ f57 1 829325"/>
                <a:gd name="f70" fmla="*/ f58 1 829325"/>
                <a:gd name="f71" fmla="*/ f59 1 14251"/>
                <a:gd name="f72" fmla="*/ f60 1 829325"/>
                <a:gd name="f73" fmla="*/ f61 1 829325"/>
                <a:gd name="f74" fmla="*/ f42 1 f49"/>
                <a:gd name="f75" fmla="*/ f43 1 f49"/>
                <a:gd name="f76" fmla="*/ f42 1 f50"/>
                <a:gd name="f77" fmla="*/ f44 1 f50"/>
                <a:gd name="f78" fmla="*/ f63 1 f49"/>
                <a:gd name="f79" fmla="*/ f64 1 f50"/>
                <a:gd name="f80" fmla="*/ f65 1 f49"/>
                <a:gd name="f81" fmla="*/ f66 1 f50"/>
                <a:gd name="f82" fmla="*/ f67 1 f50"/>
                <a:gd name="f83" fmla="*/ f68 1 f49"/>
                <a:gd name="f84" fmla="*/ f69 1 f50"/>
                <a:gd name="f85" fmla="*/ f70 1 f50"/>
                <a:gd name="f86" fmla="*/ f71 1 f49"/>
                <a:gd name="f87" fmla="*/ f72 1 f50"/>
                <a:gd name="f88" fmla="*/ f73 1 f50"/>
                <a:gd name="f89" fmla="*/ f74 f40 1"/>
                <a:gd name="f90" fmla="*/ f75 f40 1"/>
                <a:gd name="f91" fmla="*/ f77 f41 1"/>
                <a:gd name="f92" fmla="*/ f76 f41 1"/>
                <a:gd name="f93" fmla="*/ f78 f40 1"/>
                <a:gd name="f94" fmla="*/ f79 f41 1"/>
                <a:gd name="f95" fmla="*/ f80 f40 1"/>
                <a:gd name="f96" fmla="*/ f81 f41 1"/>
                <a:gd name="f97" fmla="*/ f82 f41 1"/>
                <a:gd name="f98" fmla="*/ f83 f40 1"/>
                <a:gd name="f99" fmla="*/ f84 f41 1"/>
                <a:gd name="f100" fmla="*/ f85 f41 1"/>
                <a:gd name="f101" fmla="*/ f86 f40 1"/>
                <a:gd name="f102" fmla="*/ f87 f41 1"/>
                <a:gd name="f103" fmla="*/ f88 f41 1"/>
              </a:gdLst>
              <a:ahLst/>
              <a:cxnLst>
                <a:cxn ang="3cd4">
                  <a:pos x="hc" y="t"/>
                </a:cxn>
                <a:cxn ang="0">
                  <a:pos x="r" y="vc"/>
                </a:cxn>
                <a:cxn ang="cd4">
                  <a:pos x="hc" y="b"/>
                </a:cxn>
                <a:cxn ang="cd2">
                  <a:pos x="l" y="vc"/>
                </a:cxn>
                <a:cxn ang="f62">
                  <a:pos x="f93" y="f94"/>
                </a:cxn>
                <a:cxn ang="f62">
                  <a:pos x="f95" y="f96"/>
                </a:cxn>
                <a:cxn ang="f62">
                  <a:pos x="f95" y="f97"/>
                </a:cxn>
                <a:cxn ang="f62">
                  <a:pos x="f98" y="f99"/>
                </a:cxn>
                <a:cxn ang="f62">
                  <a:pos x="f93" y="f100"/>
                </a:cxn>
                <a:cxn ang="f62">
                  <a:pos x="f101" y="f102"/>
                </a:cxn>
                <a:cxn ang="f62">
                  <a:pos x="f101" y="f102"/>
                </a:cxn>
                <a:cxn ang="f62">
                  <a:pos x="f101" y="f103"/>
                </a:cxn>
                <a:cxn ang="f62">
                  <a:pos x="f101" y="f97"/>
                </a:cxn>
                <a:cxn ang="f62">
                  <a:pos x="f101" y="f97"/>
                </a:cxn>
                <a:cxn ang="f62">
                  <a:pos x="f101" y="f96"/>
                </a:cxn>
                <a:cxn ang="f62">
                  <a:pos x="f93" y="f94"/>
                </a:cxn>
              </a:cxnLst>
              <a:rect l="f89" t="f92" r="f90" b="f91"/>
              <a:pathLst>
                <a:path w="14251" h="829325">
                  <a:moveTo>
                    <a:pt x="f8" y="f9"/>
                  </a:moveTo>
                  <a:cubicBezTo>
                    <a:pt x="f10" y="f9"/>
                    <a:pt x="f6" y="f11"/>
                    <a:pt x="f6" y="f12"/>
                  </a:cubicBezTo>
                  <a:lnTo>
                    <a:pt x="f6" y="f13"/>
                  </a:lnTo>
                  <a:cubicBezTo>
                    <a:pt x="f14" y="f15"/>
                    <a:pt x="f16" y="f17"/>
                    <a:pt x="f18" y="f19"/>
                  </a:cubicBezTo>
                  <a:cubicBezTo>
                    <a:pt x="f20" y="f21"/>
                    <a:pt x="f22" y="f23"/>
                    <a:pt x="f8" y="f5"/>
                  </a:cubicBezTo>
                  <a:cubicBezTo>
                    <a:pt x="f24" y="f25"/>
                    <a:pt x="f26" y="f27"/>
                    <a:pt x="f28" y="f29"/>
                  </a:cubicBezTo>
                  <a:lnTo>
                    <a:pt x="f28" y="f29"/>
                  </a:lnTo>
                  <a:cubicBezTo>
                    <a:pt x="f28" y="f29"/>
                    <a:pt x="f28" y="f30"/>
                    <a:pt x="f28" y="f31"/>
                  </a:cubicBezTo>
                  <a:cubicBezTo>
                    <a:pt x="f32" y="f33"/>
                    <a:pt x="f32" y="f34"/>
                    <a:pt x="f28" y="f13"/>
                  </a:cubicBezTo>
                  <a:lnTo>
                    <a:pt x="f28" y="f13"/>
                  </a:lnTo>
                  <a:lnTo>
                    <a:pt x="f28" y="f12"/>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1240">
              <a:extLst>
                <a:ext uri="{FF2B5EF4-FFF2-40B4-BE49-F238E27FC236}">
                  <a16:creationId xmlns:a16="http://schemas.microsoft.com/office/drawing/2014/main" id="{B8CF074F-FA57-066A-0749-F273649C15CA}"/>
                </a:ext>
              </a:extLst>
            </p:cNvPr>
            <p:cNvSpPr/>
            <p:nvPr/>
          </p:nvSpPr>
          <p:spPr>
            <a:xfrm>
              <a:off x="7640360" y="5808049"/>
              <a:ext cx="13981" cy="259607"/>
            </a:xfrm>
            <a:custGeom>
              <a:avLst/>
              <a:gdLst>
                <a:gd name="f0" fmla="val 10800000"/>
                <a:gd name="f1" fmla="val 5400000"/>
                <a:gd name="f2" fmla="val 180"/>
                <a:gd name="f3" fmla="val w"/>
                <a:gd name="f4" fmla="val h"/>
                <a:gd name="f5" fmla="val 0"/>
                <a:gd name="f6" fmla="val 14746"/>
                <a:gd name="f7" fmla="val 259608"/>
                <a:gd name="f8" fmla="val 6171"/>
                <a:gd name="f9" fmla="val 7511"/>
                <a:gd name="f10" fmla="val 8851"/>
                <a:gd name="f11" fmla="val 10043"/>
                <a:gd name="f12" fmla="val 259458"/>
                <a:gd name="f13" fmla="val 11168"/>
                <a:gd name="f14" fmla="val 258944"/>
                <a:gd name="f15" fmla="val 12066"/>
                <a:gd name="f16" fmla="val 258135"/>
                <a:gd name="f17" fmla="val 12495"/>
                <a:gd name="f18" fmla="val 257848"/>
                <a:gd name="f19" fmla="val 12856"/>
                <a:gd name="f20" fmla="val 257485"/>
                <a:gd name="f21" fmla="val 13138"/>
                <a:gd name="f22" fmla="val 257063"/>
                <a:gd name="f23" fmla="val 14156"/>
                <a:gd name="f24" fmla="val 255814"/>
                <a:gd name="f25" fmla="val 14732"/>
                <a:gd name="f26" fmla="val 254255"/>
                <a:gd name="f27" fmla="val 252642"/>
                <a:gd name="f28" fmla="val 7368"/>
                <a:gd name="f29" fmla="val 3298"/>
                <a:gd name="f30" fmla="val 11450"/>
                <a:gd name="f31" fmla="val 7377"/>
                <a:gd name="f32" fmla="val 3304"/>
                <a:gd name="f33" fmla="val 8"/>
                <a:gd name="f34" fmla="val 252106"/>
                <a:gd name="f35" fmla="val -166"/>
                <a:gd name="f36" fmla="val 255818"/>
                <a:gd name="f37" fmla="val 2501"/>
                <a:gd name="f38" fmla="val 259061"/>
                <a:gd name="f39" fmla="+- 0 0 -90"/>
                <a:gd name="f40" fmla="*/ f3 1 14746"/>
                <a:gd name="f41" fmla="*/ f4 1 259608"/>
                <a:gd name="f42" fmla="val f5"/>
                <a:gd name="f43" fmla="val f6"/>
                <a:gd name="f44" fmla="val f7"/>
                <a:gd name="f45" fmla="*/ f39 f0 1"/>
                <a:gd name="f46" fmla="+- f44 0 f42"/>
                <a:gd name="f47" fmla="+- f43 0 f42"/>
                <a:gd name="f48" fmla="*/ f45 1 f2"/>
                <a:gd name="f49" fmla="*/ f47 1 14746"/>
                <a:gd name="f50" fmla="*/ f46 1 259608"/>
                <a:gd name="f51" fmla="*/ 6171 f47 1"/>
                <a:gd name="f52" fmla="*/ 259608 f46 1"/>
                <a:gd name="f53" fmla="*/ 7511 f47 1"/>
                <a:gd name="f54" fmla="*/ 8851 f47 1"/>
                <a:gd name="f55" fmla="*/ 12066 f47 1"/>
                <a:gd name="f56" fmla="*/ 258135 f46 1"/>
                <a:gd name="f57" fmla="*/ 13138 f47 1"/>
                <a:gd name="f58" fmla="*/ 257063 f46 1"/>
                <a:gd name="f59" fmla="*/ 14746 f47 1"/>
                <a:gd name="f60" fmla="*/ 252642 f46 1"/>
                <a:gd name="f61" fmla="*/ 7368 f46 1"/>
                <a:gd name="f62" fmla="*/ 7377 f47 1"/>
                <a:gd name="f63" fmla="*/ 0 f46 1"/>
                <a:gd name="f64" fmla="*/ 8 f47 1"/>
                <a:gd name="f65" fmla="*/ 252106 f46 1"/>
                <a:gd name="f66" fmla="+- f48 0 f1"/>
                <a:gd name="f67" fmla="*/ f51 1 14746"/>
                <a:gd name="f68" fmla="*/ f52 1 259608"/>
                <a:gd name="f69" fmla="*/ f53 1 14746"/>
                <a:gd name="f70" fmla="*/ f54 1 14746"/>
                <a:gd name="f71" fmla="*/ f55 1 14746"/>
                <a:gd name="f72" fmla="*/ f56 1 259608"/>
                <a:gd name="f73" fmla="*/ f57 1 14746"/>
                <a:gd name="f74" fmla="*/ f58 1 259608"/>
                <a:gd name="f75" fmla="*/ f59 1 14746"/>
                <a:gd name="f76" fmla="*/ f60 1 259608"/>
                <a:gd name="f77" fmla="*/ f61 1 259608"/>
                <a:gd name="f78" fmla="*/ f62 1 14746"/>
                <a:gd name="f79" fmla="*/ f63 1 259608"/>
                <a:gd name="f80" fmla="*/ f64 1 14746"/>
                <a:gd name="f81" fmla="*/ f65 1 259608"/>
                <a:gd name="f82" fmla="*/ f42 1 f49"/>
                <a:gd name="f83" fmla="*/ f43 1 f49"/>
                <a:gd name="f84" fmla="*/ f42 1 f50"/>
                <a:gd name="f85" fmla="*/ f44 1 f50"/>
                <a:gd name="f86" fmla="*/ f67 1 f49"/>
                <a:gd name="f87" fmla="*/ f68 1 f50"/>
                <a:gd name="f88" fmla="*/ f69 1 f49"/>
                <a:gd name="f89" fmla="*/ f70 1 f49"/>
                <a:gd name="f90" fmla="*/ f71 1 f49"/>
                <a:gd name="f91" fmla="*/ f72 1 f50"/>
                <a:gd name="f92" fmla="*/ f73 1 f49"/>
                <a:gd name="f93" fmla="*/ f74 1 f50"/>
                <a:gd name="f94" fmla="*/ f75 1 f49"/>
                <a:gd name="f95" fmla="*/ f76 1 f50"/>
                <a:gd name="f96" fmla="*/ f77 1 f50"/>
                <a:gd name="f97" fmla="*/ f78 1 f49"/>
                <a:gd name="f98" fmla="*/ f79 1 f50"/>
                <a:gd name="f99" fmla="*/ f80 1 f49"/>
                <a:gd name="f100" fmla="*/ f81 1 f50"/>
                <a:gd name="f101" fmla="*/ f82 f40 1"/>
                <a:gd name="f102" fmla="*/ f83 f40 1"/>
                <a:gd name="f103" fmla="*/ f85 f41 1"/>
                <a:gd name="f104" fmla="*/ f84 f41 1"/>
                <a:gd name="f105" fmla="*/ f86 f40 1"/>
                <a:gd name="f106" fmla="*/ f87 f41 1"/>
                <a:gd name="f107" fmla="*/ f88 f40 1"/>
                <a:gd name="f108" fmla="*/ f89 f40 1"/>
                <a:gd name="f109" fmla="*/ f90 f40 1"/>
                <a:gd name="f110" fmla="*/ f91 f41 1"/>
                <a:gd name="f111" fmla="*/ f92 f40 1"/>
                <a:gd name="f112" fmla="*/ f93 f41 1"/>
                <a:gd name="f113" fmla="*/ f94 f40 1"/>
                <a:gd name="f114" fmla="*/ f95 f41 1"/>
                <a:gd name="f115" fmla="*/ f96 f41 1"/>
                <a:gd name="f116" fmla="*/ f97 f40 1"/>
                <a:gd name="f117" fmla="*/ f98 f41 1"/>
                <a:gd name="f118" fmla="*/ f99 f40 1"/>
                <a:gd name="f119" fmla="*/ f100 f41 1"/>
              </a:gdLst>
              <a:ahLst/>
              <a:cxnLst>
                <a:cxn ang="3cd4">
                  <a:pos x="hc" y="t"/>
                </a:cxn>
                <a:cxn ang="0">
                  <a:pos x="r" y="vc"/>
                </a:cxn>
                <a:cxn ang="cd4">
                  <a:pos x="hc" y="b"/>
                </a:cxn>
                <a:cxn ang="cd2">
                  <a:pos x="l" y="vc"/>
                </a:cxn>
                <a:cxn ang="f66">
                  <a:pos x="f105" y="f106"/>
                </a:cxn>
                <a:cxn ang="f66">
                  <a:pos x="f107" y="f106"/>
                </a:cxn>
                <a:cxn ang="f66">
                  <a:pos x="f108" y="f106"/>
                </a:cxn>
                <a:cxn ang="f66">
                  <a:pos x="f109" y="f110"/>
                </a:cxn>
                <a:cxn ang="f66">
                  <a:pos x="f111" y="f112"/>
                </a:cxn>
                <a:cxn ang="f66">
                  <a:pos x="f111" y="f112"/>
                </a:cxn>
                <a:cxn ang="f66">
                  <a:pos x="f113" y="f114"/>
                </a:cxn>
                <a:cxn ang="f66">
                  <a:pos x="f113" y="f115"/>
                </a:cxn>
                <a:cxn ang="f66">
                  <a:pos x="f116" y="f117"/>
                </a:cxn>
                <a:cxn ang="f66">
                  <a:pos x="f118" y="f115"/>
                </a:cxn>
                <a:cxn ang="f66">
                  <a:pos x="f118" y="f119"/>
                </a:cxn>
                <a:cxn ang="f66">
                  <a:pos x="f105" y="f106"/>
                </a:cxn>
              </a:cxnLst>
              <a:rect l="f101" t="f104" r="f102" b="f103"/>
              <a:pathLst>
                <a:path w="14746" h="259608">
                  <a:moveTo>
                    <a:pt x="f8" y="f7"/>
                  </a:moveTo>
                  <a:lnTo>
                    <a:pt x="f9" y="f7"/>
                  </a:lnTo>
                  <a:lnTo>
                    <a:pt x="f10" y="f7"/>
                  </a:lnTo>
                  <a:cubicBezTo>
                    <a:pt x="f11" y="f12"/>
                    <a:pt x="f13" y="f14"/>
                    <a:pt x="f15" y="f16"/>
                  </a:cubicBezTo>
                  <a:cubicBezTo>
                    <a:pt x="f17" y="f18"/>
                    <a:pt x="f19" y="f20"/>
                    <a:pt x="f21" y="f22"/>
                  </a:cubicBezTo>
                  <a:lnTo>
                    <a:pt x="f21" y="f22"/>
                  </a:lnTo>
                  <a:cubicBezTo>
                    <a:pt x="f23" y="f24"/>
                    <a:pt x="f25" y="f26"/>
                    <a:pt x="f6" y="f27"/>
                  </a:cubicBezTo>
                  <a:lnTo>
                    <a:pt x="f6" y="f28"/>
                  </a:lnTo>
                  <a:cubicBezTo>
                    <a:pt x="f6" y="f29"/>
                    <a:pt x="f30" y="f5"/>
                    <a:pt x="f31" y="f5"/>
                  </a:cubicBezTo>
                  <a:cubicBezTo>
                    <a:pt x="f32" y="f5"/>
                    <a:pt x="f33" y="f29"/>
                    <a:pt x="f33" y="f28"/>
                  </a:cubicBezTo>
                  <a:lnTo>
                    <a:pt x="f33" y="f34"/>
                  </a:lnTo>
                  <a:cubicBezTo>
                    <a:pt x="f35" y="f36"/>
                    <a:pt x="f37" y="f3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1241">
              <a:extLst>
                <a:ext uri="{FF2B5EF4-FFF2-40B4-BE49-F238E27FC236}">
                  <a16:creationId xmlns:a16="http://schemas.microsoft.com/office/drawing/2014/main" id="{E537C3D8-C958-792D-B222-97D1BC29297F}"/>
                </a:ext>
              </a:extLst>
            </p:cNvPr>
            <p:cNvSpPr/>
            <p:nvPr/>
          </p:nvSpPr>
          <p:spPr>
            <a:xfrm>
              <a:off x="7201082" y="6175089"/>
              <a:ext cx="13716" cy="335959"/>
            </a:xfrm>
            <a:custGeom>
              <a:avLst/>
              <a:gdLst>
                <a:gd name="f0" fmla="val 10800000"/>
                <a:gd name="f1" fmla="val 5400000"/>
                <a:gd name="f2" fmla="val 180"/>
                <a:gd name="f3" fmla="val w"/>
                <a:gd name="f4" fmla="val h"/>
                <a:gd name="f5" fmla="val 0"/>
                <a:gd name="f6" fmla="val 14468"/>
                <a:gd name="f7" fmla="val 335963"/>
                <a:gd name="f8" fmla="val 14469"/>
                <a:gd name="f9" fmla="val 335964"/>
                <a:gd name="f10" fmla="val 9377"/>
                <a:gd name="f11" fmla="val 8172"/>
                <a:gd name="f12" fmla="val 4153"/>
                <a:gd name="f13" fmla="val 871"/>
                <a:gd name="f14" fmla="val 6162"/>
                <a:gd name="f15" fmla="val 804"/>
                <a:gd name="f16" fmla="val 2143"/>
                <a:gd name="f17" fmla="val 723"/>
                <a:gd name="f18" fmla="val 1433"/>
                <a:gd name="f19" fmla="val 710"/>
                <a:gd name="f20" fmla="val 1072"/>
                <a:gd name="f21" fmla="val 2545"/>
                <a:gd name="f22" fmla="val 3483"/>
                <a:gd name="f23" fmla="val 3885"/>
                <a:gd name="f24" fmla="val 328596"/>
                <a:gd name="f25" fmla="val 7369"/>
                <a:gd name="f26" fmla="val 11335"/>
                <a:gd name="f27" fmla="val 328743"/>
                <a:gd name="f28" fmla="val 331998"/>
                <a:gd name="f29" fmla="+- 0 0 -90"/>
                <a:gd name="f30" fmla="*/ f3 1 14468"/>
                <a:gd name="f31" fmla="*/ f4 1 335963"/>
                <a:gd name="f32" fmla="val f5"/>
                <a:gd name="f33" fmla="val f6"/>
                <a:gd name="f34" fmla="val f7"/>
                <a:gd name="f35" fmla="*/ f29 f0 1"/>
                <a:gd name="f36" fmla="+- f34 0 f32"/>
                <a:gd name="f37" fmla="+- f33 0 f32"/>
                <a:gd name="f38" fmla="*/ f35 1 f2"/>
                <a:gd name="f39" fmla="*/ f37 1 14468"/>
                <a:gd name="f40" fmla="*/ f36 1 335963"/>
                <a:gd name="f41" fmla="*/ 14469 f37 1"/>
                <a:gd name="f42" fmla="*/ 335964 f36 1"/>
                <a:gd name="f43" fmla="*/ 9377 f36 1"/>
                <a:gd name="f44" fmla="*/ 8172 f37 1"/>
                <a:gd name="f45" fmla="*/ 804 f37 1"/>
                <a:gd name="f46" fmla="*/ 2143 f36 1"/>
                <a:gd name="f47" fmla="*/ 0 f36 1"/>
                <a:gd name="f48" fmla="*/ 0 f37 1"/>
                <a:gd name="f49" fmla="*/ 1072 f36 1"/>
                <a:gd name="f50" fmla="*/ 2545 f36 1"/>
                <a:gd name="f51" fmla="*/ 3885 f36 1"/>
                <a:gd name="f52" fmla="*/ 328596 f36 1"/>
                <a:gd name="f53" fmla="*/ 7369 f37 1"/>
                <a:gd name="f54" fmla="+- f38 0 f1"/>
                <a:gd name="f55" fmla="*/ f41 1 14468"/>
                <a:gd name="f56" fmla="*/ f42 1 335963"/>
                <a:gd name="f57" fmla="*/ f43 1 335963"/>
                <a:gd name="f58" fmla="*/ f44 1 14468"/>
                <a:gd name="f59" fmla="*/ f45 1 14468"/>
                <a:gd name="f60" fmla="*/ f46 1 335963"/>
                <a:gd name="f61" fmla="*/ f47 1 335963"/>
                <a:gd name="f62" fmla="*/ f48 1 14468"/>
                <a:gd name="f63" fmla="*/ f49 1 335963"/>
                <a:gd name="f64" fmla="*/ f50 1 335963"/>
                <a:gd name="f65" fmla="*/ f51 1 335963"/>
                <a:gd name="f66" fmla="*/ f52 1 335963"/>
                <a:gd name="f67" fmla="*/ f53 1 14468"/>
                <a:gd name="f68" fmla="*/ f32 1 f39"/>
                <a:gd name="f69" fmla="*/ f33 1 f39"/>
                <a:gd name="f70" fmla="*/ f32 1 f40"/>
                <a:gd name="f71" fmla="*/ f34 1 f40"/>
                <a:gd name="f72" fmla="*/ f55 1 f39"/>
                <a:gd name="f73" fmla="*/ f56 1 f40"/>
                <a:gd name="f74" fmla="*/ f57 1 f40"/>
                <a:gd name="f75" fmla="*/ f58 1 f39"/>
                <a:gd name="f76" fmla="*/ f59 1 f39"/>
                <a:gd name="f77" fmla="*/ f60 1 f40"/>
                <a:gd name="f78" fmla="*/ f61 1 f40"/>
                <a:gd name="f79" fmla="*/ f62 1 f39"/>
                <a:gd name="f80" fmla="*/ f63 1 f40"/>
                <a:gd name="f81" fmla="*/ f64 1 f40"/>
                <a:gd name="f82" fmla="*/ f65 1 f40"/>
                <a:gd name="f83" fmla="*/ f66 1 f40"/>
                <a:gd name="f84" fmla="*/ f67 1 f39"/>
                <a:gd name="f85" fmla="*/ f68 f30 1"/>
                <a:gd name="f86" fmla="*/ f69 f30 1"/>
                <a:gd name="f87" fmla="*/ f71 f31 1"/>
                <a:gd name="f88" fmla="*/ f70 f31 1"/>
                <a:gd name="f89" fmla="*/ f72 f30 1"/>
                <a:gd name="f90" fmla="*/ f73 f31 1"/>
                <a:gd name="f91" fmla="*/ f74 f31 1"/>
                <a:gd name="f92" fmla="*/ f75 f30 1"/>
                <a:gd name="f93" fmla="*/ f76 f30 1"/>
                <a:gd name="f94" fmla="*/ f77 f31 1"/>
                <a:gd name="f95" fmla="*/ f78 f31 1"/>
                <a:gd name="f96" fmla="*/ f79 f30 1"/>
                <a:gd name="f97" fmla="*/ f80 f31 1"/>
                <a:gd name="f98" fmla="*/ f81 f31 1"/>
                <a:gd name="f99" fmla="*/ f82 f31 1"/>
                <a:gd name="f100" fmla="*/ f83 f31 1"/>
                <a:gd name="f101" fmla="*/ f84 f30 1"/>
              </a:gdLst>
              <a:ahLst/>
              <a:cxnLst>
                <a:cxn ang="3cd4">
                  <a:pos x="hc" y="t"/>
                </a:cxn>
                <a:cxn ang="0">
                  <a:pos x="r" y="vc"/>
                </a:cxn>
                <a:cxn ang="cd4">
                  <a:pos x="hc" y="b"/>
                </a:cxn>
                <a:cxn ang="cd2">
                  <a:pos x="l" y="vc"/>
                </a:cxn>
                <a:cxn ang="f54">
                  <a:pos x="f89" y="f90"/>
                </a:cxn>
                <a:cxn ang="f54">
                  <a:pos x="f89" y="f91"/>
                </a:cxn>
                <a:cxn ang="f54">
                  <a:pos x="f92" y="f91"/>
                </a:cxn>
                <a:cxn ang="f54">
                  <a:pos x="f93" y="f94"/>
                </a:cxn>
                <a:cxn ang="f54">
                  <a:pos x="f93" y="f95"/>
                </a:cxn>
                <a:cxn ang="f54">
                  <a:pos x="f96" y="f97"/>
                </a:cxn>
                <a:cxn ang="f54">
                  <a:pos x="f96" y="f98"/>
                </a:cxn>
                <a:cxn ang="f54">
                  <a:pos x="f96" y="f99"/>
                </a:cxn>
                <a:cxn ang="f54">
                  <a:pos x="f96" y="f100"/>
                </a:cxn>
                <a:cxn ang="f54">
                  <a:pos x="f101" y="f100"/>
                </a:cxn>
                <a:cxn ang="f54">
                  <a:pos x="f89" y="f90"/>
                </a:cxn>
              </a:cxnLst>
              <a:rect l="f85" t="f88" r="f86" b="f87"/>
              <a:pathLst>
                <a:path w="14468" h="335963">
                  <a:moveTo>
                    <a:pt x="f8" y="f9"/>
                  </a:moveTo>
                  <a:lnTo>
                    <a:pt x="f8" y="f10"/>
                  </a:lnTo>
                  <a:lnTo>
                    <a:pt x="f11" y="f10"/>
                  </a:lnTo>
                  <a:cubicBezTo>
                    <a:pt x="f12" y="f10"/>
                    <a:pt x="f13" y="f14"/>
                    <a:pt x="f15" y="f16"/>
                  </a:cubicBezTo>
                  <a:cubicBezTo>
                    <a:pt x="f17" y="f18"/>
                    <a:pt x="f17" y="f19"/>
                    <a:pt x="f15" y="f5"/>
                  </a:cubicBezTo>
                  <a:lnTo>
                    <a:pt x="f5" y="f20"/>
                  </a:lnTo>
                  <a:lnTo>
                    <a:pt x="f5" y="f21"/>
                  </a:lnTo>
                  <a:cubicBezTo>
                    <a:pt x="f5" y="f21"/>
                    <a:pt x="f5" y="f22"/>
                    <a:pt x="f5" y="f23"/>
                  </a:cubicBezTo>
                  <a:lnTo>
                    <a:pt x="f5" y="f24"/>
                  </a:lnTo>
                  <a:lnTo>
                    <a:pt x="f25" y="f24"/>
                  </a:lnTo>
                  <a:cubicBezTo>
                    <a:pt x="f26" y="f27"/>
                    <a:pt x="f8"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1242">
              <a:extLst>
                <a:ext uri="{FF2B5EF4-FFF2-40B4-BE49-F238E27FC236}">
                  <a16:creationId xmlns:a16="http://schemas.microsoft.com/office/drawing/2014/main" id="{D8D305AC-1728-7C5A-117E-1DFA7E54DF63}"/>
                </a:ext>
              </a:extLst>
            </p:cNvPr>
            <p:cNvSpPr/>
            <p:nvPr/>
          </p:nvSpPr>
          <p:spPr>
            <a:xfrm>
              <a:off x="7214789" y="6511049"/>
              <a:ext cx="91" cy="2679"/>
            </a:xfrm>
            <a:custGeom>
              <a:avLst/>
              <a:gdLst>
                <a:gd name="f0" fmla="val 10800000"/>
                <a:gd name="f1" fmla="val 5400000"/>
                <a:gd name="f2" fmla="val 180"/>
                <a:gd name="f3" fmla="val w"/>
                <a:gd name="f4" fmla="val h"/>
                <a:gd name="f5" fmla="val 0"/>
                <a:gd name="f6" fmla="val 100"/>
                <a:gd name="f7" fmla="val 2679"/>
                <a:gd name="f8" fmla="val 134"/>
                <a:gd name="f9" fmla="val 884"/>
                <a:gd name="f10" fmla="val 1795"/>
                <a:gd name="f11" fmla="val 54"/>
                <a:gd name="f12" fmla="val 2143"/>
                <a:gd name="f13" fmla="val 1607"/>
                <a:gd name="f14" fmla="val 1071"/>
                <a:gd name="f15" fmla="+- 0 0 -90"/>
                <a:gd name="f16" fmla="*/ f3 1 100"/>
                <a:gd name="f17" fmla="*/ f4 1 2679"/>
                <a:gd name="f18" fmla="val f5"/>
                <a:gd name="f19" fmla="val f6"/>
                <a:gd name="f20" fmla="val f7"/>
                <a:gd name="f21" fmla="*/ f15 f0 1"/>
                <a:gd name="f22" fmla="+- f20 0 f18"/>
                <a:gd name="f23" fmla="+- f19 0 f18"/>
                <a:gd name="f24" fmla="*/ f21 1 f2"/>
                <a:gd name="f25" fmla="*/ f23 1 100"/>
                <a:gd name="f26" fmla="*/ f22 1 2679"/>
                <a:gd name="f27" fmla="*/ 0 f23 1"/>
                <a:gd name="f28" fmla="*/ 0 f22 1"/>
                <a:gd name="f29" fmla="*/ 2679 f22 1"/>
                <a:gd name="f30" fmla="*/ 1071 f22 1"/>
                <a:gd name="f31" fmla="+- f24 0 f1"/>
                <a:gd name="f32" fmla="*/ f27 1 100"/>
                <a:gd name="f33" fmla="*/ f28 1 2679"/>
                <a:gd name="f34" fmla="*/ f29 1 2679"/>
                <a:gd name="f35" fmla="*/ f30 1 267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0"/>
                </a:cxn>
                <a:cxn ang="f31">
                  <a:pos x="f48" y="f51"/>
                </a:cxn>
              </a:cxnLst>
              <a:rect l="f44" t="f47" r="f45" b="f46"/>
              <a:pathLst>
                <a:path w="100" h="2679">
                  <a:moveTo>
                    <a:pt x="f5" y="f5"/>
                  </a:moveTo>
                  <a:cubicBezTo>
                    <a:pt x="f8" y="f9"/>
                    <a:pt x="f8" y="f10"/>
                    <a:pt x="f5" y="f7"/>
                  </a:cubicBezTo>
                  <a:cubicBezTo>
                    <a:pt x="f5" y="f7"/>
                    <a:pt x="f5" y="f7"/>
                    <a:pt x="f5" y="f7"/>
                  </a:cubicBezTo>
                  <a:cubicBezTo>
                    <a:pt x="f11" y="f12"/>
                    <a:pt x="f11" y="f13"/>
                    <a:pt x="f5"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1243">
              <a:extLst>
                <a:ext uri="{FF2B5EF4-FFF2-40B4-BE49-F238E27FC236}">
                  <a16:creationId xmlns:a16="http://schemas.microsoft.com/office/drawing/2014/main" id="{73EFB82A-669F-6312-6A06-FFA17250039D}"/>
                </a:ext>
              </a:extLst>
            </p:cNvPr>
            <p:cNvSpPr/>
            <p:nvPr/>
          </p:nvSpPr>
          <p:spPr>
            <a:xfrm>
              <a:off x="7205654" y="6513728"/>
              <a:ext cx="8385" cy="4791"/>
            </a:xfrm>
            <a:custGeom>
              <a:avLst/>
              <a:gdLst>
                <a:gd name="f0" fmla="val 10800000"/>
                <a:gd name="f1" fmla="val 5400000"/>
                <a:gd name="f2" fmla="val 180"/>
                <a:gd name="f3" fmla="val w"/>
                <a:gd name="f4" fmla="val h"/>
                <a:gd name="f5" fmla="val 0"/>
                <a:gd name="f6" fmla="val 8842"/>
                <a:gd name="f7" fmla="val 4788"/>
                <a:gd name="f8" fmla="val 2277"/>
                <a:gd name="f9" fmla="val 4688"/>
                <a:gd name="f10" fmla="val 750"/>
                <a:gd name="f11" fmla="val 4822"/>
                <a:gd name="f12" fmla="val 1528"/>
                <a:gd name="f13" fmla="val 5225"/>
                <a:gd name="f14" fmla="val 4635"/>
                <a:gd name="f15" fmla="val 7838"/>
                <a:gd name="f16" fmla="val 2773"/>
                <a:gd name="f17" fmla="val 7811"/>
                <a:gd name="f18" fmla="val 2746"/>
                <a:gd name="f19" fmla="val 5211"/>
                <a:gd name="f20" fmla="val 4608"/>
                <a:gd name="f21" fmla="+- 0 0 -90"/>
                <a:gd name="f22" fmla="*/ f3 1 8842"/>
                <a:gd name="f23" fmla="*/ f4 1 4788"/>
                <a:gd name="f24" fmla="val f5"/>
                <a:gd name="f25" fmla="val f6"/>
                <a:gd name="f26" fmla="val f7"/>
                <a:gd name="f27" fmla="*/ f21 f0 1"/>
                <a:gd name="f28" fmla="+- f26 0 f24"/>
                <a:gd name="f29" fmla="+- f25 0 f24"/>
                <a:gd name="f30" fmla="*/ f27 1 f2"/>
                <a:gd name="f31" fmla="*/ f29 1 8842"/>
                <a:gd name="f32" fmla="*/ f28 1 4788"/>
                <a:gd name="f33" fmla="*/ 2277 f29 1"/>
                <a:gd name="f34" fmla="*/ 4688 f28 1"/>
                <a:gd name="f35" fmla="*/ 0 f29 1"/>
                <a:gd name="f36" fmla="*/ 8842 f29 1"/>
                <a:gd name="f37" fmla="*/ 0 f28 1"/>
                <a:gd name="f38" fmla="+- f30 0 f1"/>
                <a:gd name="f39" fmla="*/ f33 1 8842"/>
                <a:gd name="f40" fmla="*/ f34 1 4788"/>
                <a:gd name="f41" fmla="*/ f35 1 8842"/>
                <a:gd name="f42" fmla="*/ f36 1 8842"/>
                <a:gd name="f43" fmla="*/ f37 1 4788"/>
                <a:gd name="f44" fmla="*/ f24 1 f31"/>
                <a:gd name="f45" fmla="*/ f25 1 f31"/>
                <a:gd name="f46" fmla="*/ f24 1 f32"/>
                <a:gd name="f47" fmla="*/ f26 1 f32"/>
                <a:gd name="f48" fmla="*/ f39 1 f31"/>
                <a:gd name="f49" fmla="*/ f40 1 f32"/>
                <a:gd name="f50" fmla="*/ f41 1 f31"/>
                <a:gd name="f51" fmla="*/ f42 1 f31"/>
                <a:gd name="f52" fmla="*/ f43 1 f32"/>
                <a:gd name="f53" fmla="*/ f44 f22 1"/>
                <a:gd name="f54" fmla="*/ f45 f22 1"/>
                <a:gd name="f55" fmla="*/ f47 f23 1"/>
                <a:gd name="f56" fmla="*/ f46 f23 1"/>
                <a:gd name="f57" fmla="*/ f48 f22 1"/>
                <a:gd name="f58" fmla="*/ f49 f23 1"/>
                <a:gd name="f59" fmla="*/ f50 f22 1"/>
                <a:gd name="f60" fmla="*/ f51 f22 1"/>
                <a:gd name="f61" fmla="*/ f52 f23 1"/>
              </a:gdLst>
              <a:ahLst/>
              <a:cxnLst>
                <a:cxn ang="3cd4">
                  <a:pos x="hc" y="t"/>
                </a:cxn>
                <a:cxn ang="0">
                  <a:pos x="r" y="vc"/>
                </a:cxn>
                <a:cxn ang="cd4">
                  <a:pos x="hc" y="b"/>
                </a:cxn>
                <a:cxn ang="cd2">
                  <a:pos x="l" y="vc"/>
                </a:cxn>
                <a:cxn ang="f38">
                  <a:pos x="f57" y="f58"/>
                </a:cxn>
                <a:cxn ang="f38">
                  <a:pos x="f59" y="f58"/>
                </a:cxn>
                <a:cxn ang="f38">
                  <a:pos x="f57" y="f58"/>
                </a:cxn>
                <a:cxn ang="f38">
                  <a:pos x="f60" y="f61"/>
                </a:cxn>
                <a:cxn ang="f38">
                  <a:pos x="f57" y="f58"/>
                </a:cxn>
              </a:cxnLst>
              <a:rect l="f53" t="f56" r="f54" b="f55"/>
              <a:pathLst>
                <a:path w="8842" h="4788">
                  <a:moveTo>
                    <a:pt x="f8" y="f9"/>
                  </a:moveTo>
                  <a:lnTo>
                    <a:pt x="f5" y="f9"/>
                  </a:lnTo>
                  <a:cubicBezTo>
                    <a:pt x="f10" y="f11"/>
                    <a:pt x="f12" y="f11"/>
                    <a:pt x="f8" y="f9"/>
                  </a:cubicBezTo>
                  <a:cubicBezTo>
                    <a:pt x="f13" y="f14"/>
                    <a:pt x="f15" y="f16"/>
                    <a:pt x="f6" y="f5"/>
                  </a:cubicBez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1244">
              <a:extLst>
                <a:ext uri="{FF2B5EF4-FFF2-40B4-BE49-F238E27FC236}">
                  <a16:creationId xmlns:a16="http://schemas.microsoft.com/office/drawing/2014/main" id="{6F3A2014-CBF9-6249-F251-E76D0E0CF680}"/>
                </a:ext>
              </a:extLst>
            </p:cNvPr>
            <p:cNvSpPr/>
            <p:nvPr/>
          </p:nvSpPr>
          <p:spPr>
            <a:xfrm>
              <a:off x="7927381" y="5623459"/>
              <a:ext cx="61978" cy="14602"/>
            </a:xfrm>
            <a:custGeom>
              <a:avLst/>
              <a:gdLst>
                <a:gd name="f0" fmla="val 10800000"/>
                <a:gd name="f1" fmla="val 5400000"/>
                <a:gd name="f2" fmla="val 180"/>
                <a:gd name="f3" fmla="val w"/>
                <a:gd name="f4" fmla="val h"/>
                <a:gd name="f5" fmla="val 0"/>
                <a:gd name="f6" fmla="val 65381"/>
                <a:gd name="f7" fmla="val 14601"/>
                <a:gd name="f8" fmla="val 61348"/>
                <a:gd name="f9" fmla="val 14053"/>
                <a:gd name="f10" fmla="val 58521"/>
                <a:gd name="f11" fmla="val 10341"/>
                <a:gd name="f12" fmla="val 59071"/>
                <a:gd name="f13" fmla="val 6309"/>
                <a:gd name="f14" fmla="val 59512"/>
                <a:gd name="f15" fmla="val 3027"/>
                <a:gd name="f16" fmla="val 62098"/>
                <a:gd name="f17" fmla="val 446"/>
                <a:gd name="f18" fmla="+- 0 0 -90"/>
                <a:gd name="f19" fmla="*/ f3 1 65381"/>
                <a:gd name="f20" fmla="*/ f4 1 14601"/>
                <a:gd name="f21" fmla="val f5"/>
                <a:gd name="f22" fmla="val f6"/>
                <a:gd name="f23" fmla="val f7"/>
                <a:gd name="f24" fmla="*/ f18 f0 1"/>
                <a:gd name="f25" fmla="+- f23 0 f21"/>
                <a:gd name="f26" fmla="+- f22 0 f21"/>
                <a:gd name="f27" fmla="*/ f24 1 f2"/>
                <a:gd name="f28" fmla="*/ f26 1 65381"/>
                <a:gd name="f29" fmla="*/ f25 1 14601"/>
                <a:gd name="f30" fmla="*/ 0 f26 1"/>
                <a:gd name="f31" fmla="*/ 14601 f25 1"/>
                <a:gd name="f32" fmla="*/ 65381 f26 1"/>
                <a:gd name="f33" fmla="*/ 59071 f26 1"/>
                <a:gd name="f34" fmla="*/ 6309 f25 1"/>
                <a:gd name="f35" fmla="*/ 0 f25 1"/>
                <a:gd name="f36" fmla="+- f27 0 f1"/>
                <a:gd name="f37" fmla="*/ f30 1 65381"/>
                <a:gd name="f38" fmla="*/ f31 1 14601"/>
                <a:gd name="f39" fmla="*/ f32 1 65381"/>
                <a:gd name="f40" fmla="*/ f33 1 65381"/>
                <a:gd name="f41" fmla="*/ f34 1 14601"/>
                <a:gd name="f42" fmla="*/ f35 1 14601"/>
                <a:gd name="f43" fmla="*/ f21 1 f28"/>
                <a:gd name="f44" fmla="*/ f22 1 f28"/>
                <a:gd name="f45" fmla="*/ f21 1 f29"/>
                <a:gd name="f46" fmla="*/ f23 1 f29"/>
                <a:gd name="f47" fmla="*/ f37 1 f28"/>
                <a:gd name="f48" fmla="*/ f38 1 f29"/>
                <a:gd name="f49" fmla="*/ f39 1 f28"/>
                <a:gd name="f50" fmla="*/ f40 1 f28"/>
                <a:gd name="f51" fmla="*/ f41 1 f29"/>
                <a:gd name="f52" fmla="*/ f42 1 f29"/>
                <a:gd name="f53" fmla="*/ f43 f19 1"/>
                <a:gd name="f54" fmla="*/ f44 f19 1"/>
                <a:gd name="f55" fmla="*/ f46 f20 1"/>
                <a:gd name="f56" fmla="*/ f45 f20 1"/>
                <a:gd name="f57" fmla="*/ f47 f19 1"/>
                <a:gd name="f58" fmla="*/ f48 f20 1"/>
                <a:gd name="f59" fmla="*/ f49 f19 1"/>
                <a:gd name="f60" fmla="*/ f50 f19 1"/>
                <a:gd name="f61" fmla="*/ f51 f20 1"/>
                <a:gd name="f62" fmla="*/ f52 f20 1"/>
              </a:gdLst>
              <a:ahLst/>
              <a:cxnLst>
                <a:cxn ang="3cd4">
                  <a:pos x="hc" y="t"/>
                </a:cxn>
                <a:cxn ang="0">
                  <a:pos x="r" y="vc"/>
                </a:cxn>
                <a:cxn ang="cd4">
                  <a:pos x="hc" y="b"/>
                </a:cxn>
                <a:cxn ang="cd2">
                  <a:pos x="l" y="vc"/>
                </a:cxn>
                <a:cxn ang="f36">
                  <a:pos x="f57" y="f58"/>
                </a:cxn>
                <a:cxn ang="f36">
                  <a:pos x="f59" y="f58"/>
                </a:cxn>
                <a:cxn ang="f36">
                  <a:pos x="f60" y="f61"/>
                </a:cxn>
                <a:cxn ang="f36">
                  <a:pos x="f59" y="f62"/>
                </a:cxn>
                <a:cxn ang="f36">
                  <a:pos x="f57" y="f62"/>
                </a:cxn>
                <a:cxn ang="f36">
                  <a:pos x="f57" y="f58"/>
                </a:cxn>
              </a:cxnLst>
              <a:rect l="f53" t="f56" r="f54" b="f55"/>
              <a:pathLst>
                <a:path w="65381" h="14601">
                  <a:moveTo>
                    <a:pt x="f5" y="f7"/>
                  </a:moveTo>
                  <a:lnTo>
                    <a:pt x="f6" y="f7"/>
                  </a:lnTo>
                  <a:cubicBezTo>
                    <a:pt x="f8" y="f9"/>
                    <a:pt x="f10" y="f11"/>
                    <a:pt x="f12" y="f13"/>
                  </a:cubicBezTo>
                  <a:cubicBezTo>
                    <a:pt x="f14" y="f15"/>
                    <a:pt x="f16" y="f17"/>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1245">
              <a:extLst>
                <a:ext uri="{FF2B5EF4-FFF2-40B4-BE49-F238E27FC236}">
                  <a16:creationId xmlns:a16="http://schemas.microsoft.com/office/drawing/2014/main" id="{18237DF4-6F62-23DE-FA98-F9B5D78F952D}"/>
                </a:ext>
              </a:extLst>
            </p:cNvPr>
            <p:cNvSpPr/>
            <p:nvPr/>
          </p:nvSpPr>
          <p:spPr>
            <a:xfrm>
              <a:off x="5501332" y="6580571"/>
              <a:ext cx="27" cy="2276"/>
            </a:xfrm>
            <a:custGeom>
              <a:avLst/>
              <a:gdLst>
                <a:gd name="f0" fmla="val 10800000"/>
                <a:gd name="f1" fmla="val 5400000"/>
                <a:gd name="f2" fmla="val 180"/>
                <a:gd name="f3" fmla="val w"/>
                <a:gd name="f4" fmla="val h"/>
                <a:gd name="f5" fmla="val 0"/>
                <a:gd name="f6" fmla="val 30"/>
                <a:gd name="f7" fmla="val 2277"/>
                <a:gd name="f8" fmla="val 1072"/>
                <a:gd name="f9" fmla="val 1608"/>
                <a:gd name="f10" fmla="val 40"/>
                <a:gd name="f11" fmla="val 1969"/>
                <a:gd name="f12" fmla="val 1648"/>
                <a:gd name="f13" fmla="val 1340"/>
                <a:gd name="f14" fmla="+- 0 0 -90"/>
                <a:gd name="f15" fmla="*/ f3 1 30"/>
                <a:gd name="f16" fmla="*/ f4 1 2277"/>
                <a:gd name="f17" fmla="val f5"/>
                <a:gd name="f18" fmla="val f6"/>
                <a:gd name="f19" fmla="val f7"/>
                <a:gd name="f20" fmla="*/ f14 f0 1"/>
                <a:gd name="f21" fmla="+- f19 0 f17"/>
                <a:gd name="f22" fmla="+- f18 0 f17"/>
                <a:gd name="f23" fmla="*/ f20 1 f2"/>
                <a:gd name="f24" fmla="*/ f22 1 30"/>
                <a:gd name="f25" fmla="*/ f21 1 2277"/>
                <a:gd name="f26" fmla="*/ 0 f22 1"/>
                <a:gd name="f27" fmla="*/ 0 f21 1"/>
                <a:gd name="f28" fmla="*/ 1608 f21 1"/>
                <a:gd name="f29" fmla="*/ 2277 f21 1"/>
                <a:gd name="f30" fmla="*/ 1340 f21 1"/>
                <a:gd name="f31" fmla="+- f23 0 f1"/>
                <a:gd name="f32" fmla="*/ f26 1 30"/>
                <a:gd name="f33" fmla="*/ f27 1 2277"/>
                <a:gd name="f34" fmla="*/ f28 1 2277"/>
                <a:gd name="f35" fmla="*/ f29 1 2277"/>
                <a:gd name="f36" fmla="*/ f30 1 2277"/>
                <a:gd name="f37" fmla="*/ f17 1 f24"/>
                <a:gd name="f38" fmla="*/ f18 1 f24"/>
                <a:gd name="f39" fmla="*/ f17 1 f25"/>
                <a:gd name="f40" fmla="*/ f19 1 f25"/>
                <a:gd name="f41" fmla="*/ f32 1 f24"/>
                <a:gd name="f42" fmla="*/ f33 1 f25"/>
                <a:gd name="f43" fmla="*/ f34 1 f25"/>
                <a:gd name="f44" fmla="*/ f35 1 f25"/>
                <a:gd name="f45" fmla="*/ f36 1 f25"/>
                <a:gd name="f46" fmla="*/ f37 f15 1"/>
                <a:gd name="f47" fmla="*/ f38 f15 1"/>
                <a:gd name="f48" fmla="*/ f40 f16 1"/>
                <a:gd name="f49" fmla="*/ f39 f16 1"/>
                <a:gd name="f50" fmla="*/ f41 f15 1"/>
                <a:gd name="f51" fmla="*/ f42 f16 1"/>
                <a:gd name="f52" fmla="*/ f43 f16 1"/>
                <a:gd name="f53" fmla="*/ f44 f16 1"/>
                <a:gd name="f54" fmla="*/ f45 f16 1"/>
              </a:gdLst>
              <a:ahLst/>
              <a:cxnLst>
                <a:cxn ang="3cd4">
                  <a:pos x="hc" y="t"/>
                </a:cxn>
                <a:cxn ang="0">
                  <a:pos x="r" y="vc"/>
                </a:cxn>
                <a:cxn ang="cd4">
                  <a:pos x="hc" y="b"/>
                </a:cxn>
                <a:cxn ang="cd2">
                  <a:pos x="l" y="vc"/>
                </a:cxn>
                <a:cxn ang="f31">
                  <a:pos x="f50" y="f51"/>
                </a:cxn>
                <a:cxn ang="f31">
                  <a:pos x="f50" y="f52"/>
                </a:cxn>
                <a:cxn ang="f31">
                  <a:pos x="f50" y="f53"/>
                </a:cxn>
                <a:cxn ang="f31">
                  <a:pos x="f50" y="f54"/>
                </a:cxn>
              </a:cxnLst>
              <a:rect l="f46" t="f49" r="f47" b="f48"/>
              <a:pathLst>
                <a:path w="30" h="2277">
                  <a:moveTo>
                    <a:pt x="f5" y="f5"/>
                  </a:moveTo>
                  <a:cubicBezTo>
                    <a:pt x="f5" y="f5"/>
                    <a:pt x="f5" y="f8"/>
                    <a:pt x="f5" y="f9"/>
                  </a:cubicBezTo>
                  <a:lnTo>
                    <a:pt x="f5" y="f7"/>
                  </a:lnTo>
                  <a:cubicBezTo>
                    <a:pt x="f10" y="f11"/>
                    <a:pt x="f10"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1246">
              <a:extLst>
                <a:ext uri="{FF2B5EF4-FFF2-40B4-BE49-F238E27FC236}">
                  <a16:creationId xmlns:a16="http://schemas.microsoft.com/office/drawing/2014/main" id="{51891D2C-DC76-57AD-9DA0-86D94EF93604}"/>
                </a:ext>
              </a:extLst>
            </p:cNvPr>
            <p:cNvSpPr/>
            <p:nvPr/>
          </p:nvSpPr>
          <p:spPr>
            <a:xfrm>
              <a:off x="5487332" y="6580571"/>
              <a:ext cx="27" cy="2276"/>
            </a:xfrm>
            <a:custGeom>
              <a:avLst/>
              <a:gdLst>
                <a:gd name="f0" fmla="val 10800000"/>
                <a:gd name="f1" fmla="val 5400000"/>
                <a:gd name="f2" fmla="val 180"/>
                <a:gd name="f3" fmla="val w"/>
                <a:gd name="f4" fmla="val h"/>
                <a:gd name="f5" fmla="val 0"/>
                <a:gd name="f6" fmla="val 30"/>
                <a:gd name="f7" fmla="val 2277"/>
                <a:gd name="f8" fmla="val 1340"/>
                <a:gd name="f9" fmla="val -10"/>
                <a:gd name="f10" fmla="val 1648"/>
                <a:gd name="f11" fmla="val 1969"/>
                <a:gd name="f12" fmla="val 1608"/>
                <a:gd name="f13" fmla="val 536"/>
                <a:gd name="f14" fmla="+- 0 0 -90"/>
                <a:gd name="f15" fmla="*/ f3 1 30"/>
                <a:gd name="f16" fmla="*/ f4 1 2277"/>
                <a:gd name="f17" fmla="val f5"/>
                <a:gd name="f18" fmla="val f6"/>
                <a:gd name="f19" fmla="val f7"/>
                <a:gd name="f20" fmla="*/ f14 f0 1"/>
                <a:gd name="f21" fmla="+- f19 0 f17"/>
                <a:gd name="f22" fmla="+- f18 0 f17"/>
                <a:gd name="f23" fmla="*/ f20 1 f2"/>
                <a:gd name="f24" fmla="*/ f22 1 30"/>
                <a:gd name="f25" fmla="*/ f21 1 2277"/>
                <a:gd name="f26" fmla="*/ 30 f22 1"/>
                <a:gd name="f27" fmla="*/ 0 f21 1"/>
                <a:gd name="f28" fmla="*/ 1340 f21 1"/>
                <a:gd name="f29" fmla="*/ 2277 f21 1"/>
                <a:gd name="f30" fmla="*/ 1608 f21 1"/>
                <a:gd name="f31" fmla="+- f23 0 f1"/>
                <a:gd name="f32" fmla="*/ f26 1 30"/>
                <a:gd name="f33" fmla="*/ f27 1 2277"/>
                <a:gd name="f34" fmla="*/ f28 1 2277"/>
                <a:gd name="f35" fmla="*/ f29 1 2277"/>
                <a:gd name="f36" fmla="*/ f30 1 2277"/>
                <a:gd name="f37" fmla="*/ f17 1 f24"/>
                <a:gd name="f38" fmla="*/ f18 1 f24"/>
                <a:gd name="f39" fmla="*/ f17 1 f25"/>
                <a:gd name="f40" fmla="*/ f19 1 f25"/>
                <a:gd name="f41" fmla="*/ f32 1 f24"/>
                <a:gd name="f42" fmla="*/ f33 1 f25"/>
                <a:gd name="f43" fmla="*/ f34 1 f25"/>
                <a:gd name="f44" fmla="*/ f35 1 f25"/>
                <a:gd name="f45" fmla="*/ f36 1 f25"/>
                <a:gd name="f46" fmla="*/ f37 f15 1"/>
                <a:gd name="f47" fmla="*/ f38 f15 1"/>
                <a:gd name="f48" fmla="*/ f40 f16 1"/>
                <a:gd name="f49" fmla="*/ f39 f16 1"/>
                <a:gd name="f50" fmla="*/ f41 f15 1"/>
                <a:gd name="f51" fmla="*/ f42 f16 1"/>
                <a:gd name="f52" fmla="*/ f43 f16 1"/>
                <a:gd name="f53" fmla="*/ f44 f16 1"/>
                <a:gd name="f54" fmla="*/ f45 f16 1"/>
              </a:gdLst>
              <a:ahLst/>
              <a:cxnLst>
                <a:cxn ang="3cd4">
                  <a:pos x="hc" y="t"/>
                </a:cxn>
                <a:cxn ang="0">
                  <a:pos x="r" y="vc"/>
                </a:cxn>
                <a:cxn ang="cd4">
                  <a:pos x="hc" y="b"/>
                </a:cxn>
                <a:cxn ang="cd2">
                  <a:pos x="l" y="vc"/>
                </a:cxn>
                <a:cxn ang="f31">
                  <a:pos x="f50" y="f51"/>
                </a:cxn>
                <a:cxn ang="f31">
                  <a:pos x="f50" y="f52"/>
                </a:cxn>
                <a:cxn ang="f31">
                  <a:pos x="f50" y="f53"/>
                </a:cxn>
                <a:cxn ang="f31">
                  <a:pos x="f50" y="f54"/>
                </a:cxn>
                <a:cxn ang="f31">
                  <a:pos x="f50" y="f51"/>
                </a:cxn>
              </a:cxnLst>
              <a:rect l="f46" t="f49" r="f47" b="f48"/>
              <a:pathLst>
                <a:path w="30" h="2277">
                  <a:moveTo>
                    <a:pt x="f6" y="f5"/>
                  </a:moveTo>
                  <a:lnTo>
                    <a:pt x="f6" y="f8"/>
                  </a:lnTo>
                  <a:cubicBezTo>
                    <a:pt x="f9" y="f10"/>
                    <a:pt x="f9" y="f11"/>
                    <a:pt x="f6" y="f7"/>
                  </a:cubicBezTo>
                  <a:lnTo>
                    <a:pt x="f6" y="f12"/>
                  </a:lnTo>
                  <a:cubicBezTo>
                    <a:pt x="f6" y="f12"/>
                    <a:pt x="f6"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1247">
              <a:extLst>
                <a:ext uri="{FF2B5EF4-FFF2-40B4-BE49-F238E27FC236}">
                  <a16:creationId xmlns:a16="http://schemas.microsoft.com/office/drawing/2014/main" id="{11FD7BEB-43C0-89C4-15D7-81AB0ACAF860}"/>
                </a:ext>
              </a:extLst>
            </p:cNvPr>
            <p:cNvSpPr/>
            <p:nvPr/>
          </p:nvSpPr>
          <p:spPr>
            <a:xfrm>
              <a:off x="8425345" y="6510921"/>
              <a:ext cx="20061" cy="14758"/>
            </a:xfrm>
            <a:custGeom>
              <a:avLst/>
              <a:gdLst>
                <a:gd name="f0" fmla="val 10800000"/>
                <a:gd name="f1" fmla="val 5400000"/>
                <a:gd name="f2" fmla="val 180"/>
                <a:gd name="f3" fmla="val w"/>
                <a:gd name="f4" fmla="val h"/>
                <a:gd name="f5" fmla="val 0"/>
                <a:gd name="f6" fmla="val 21168"/>
                <a:gd name="f7" fmla="val 14755"/>
                <a:gd name="f8" fmla="val 13398"/>
                <a:gd name="f9" fmla="val 7368"/>
                <a:gd name="f10" fmla="val 4073"/>
                <a:gd name="f11" fmla="val 7369"/>
                <a:gd name="f12" fmla="val 3295"/>
                <a:gd name="f13" fmla="val 11440"/>
                <a:gd name="f14" fmla="val 14735"/>
                <a:gd name="f15" fmla="val 21169"/>
                <a:gd name="f16" fmla="val 17190"/>
                <a:gd name="f17" fmla="val 15030"/>
                <a:gd name="f18" fmla="val 13719"/>
                <a:gd name="f19" fmla="val 12043"/>
                <a:gd name="f20" fmla="val 13412"/>
                <a:gd name="f21" fmla="val 8064"/>
                <a:gd name="f22" fmla="val 7823"/>
                <a:gd name="f23" fmla="val 7595"/>
                <a:gd name="f24" fmla="+- 0 0 -90"/>
                <a:gd name="f25" fmla="*/ f3 1 21168"/>
                <a:gd name="f26" fmla="*/ f4 1 14755"/>
                <a:gd name="f27" fmla="val f5"/>
                <a:gd name="f28" fmla="val f6"/>
                <a:gd name="f29" fmla="val f7"/>
                <a:gd name="f30" fmla="*/ f24 f0 1"/>
                <a:gd name="f31" fmla="+- f29 0 f27"/>
                <a:gd name="f32" fmla="+- f28 0 f27"/>
                <a:gd name="f33" fmla="*/ f30 1 f2"/>
                <a:gd name="f34" fmla="*/ f32 1 21168"/>
                <a:gd name="f35" fmla="*/ f31 1 14755"/>
                <a:gd name="f36" fmla="*/ 13398 f32 1"/>
                <a:gd name="f37" fmla="*/ 7368 f31 1"/>
                <a:gd name="f38" fmla="*/ 0 f31 1"/>
                <a:gd name="f39" fmla="*/ 0 f32 1"/>
                <a:gd name="f40" fmla="*/ 7369 f32 1"/>
                <a:gd name="f41" fmla="*/ 14735 f31 1"/>
                <a:gd name="f42" fmla="*/ 21169 f32 1"/>
                <a:gd name="f43" fmla="*/ 13412 f32 1"/>
                <a:gd name="f44" fmla="*/ 8064 f31 1"/>
                <a:gd name="f45" fmla="+- f33 0 f1"/>
                <a:gd name="f46" fmla="*/ f36 1 21168"/>
                <a:gd name="f47" fmla="*/ f37 1 14755"/>
                <a:gd name="f48" fmla="*/ f38 1 14755"/>
                <a:gd name="f49" fmla="*/ f39 1 21168"/>
                <a:gd name="f50" fmla="*/ f40 1 21168"/>
                <a:gd name="f51" fmla="*/ f41 1 14755"/>
                <a:gd name="f52" fmla="*/ f42 1 21168"/>
                <a:gd name="f53" fmla="*/ f43 1 21168"/>
                <a:gd name="f54" fmla="*/ f44 1 14755"/>
                <a:gd name="f55" fmla="*/ f27 1 f34"/>
                <a:gd name="f56" fmla="*/ f28 1 f34"/>
                <a:gd name="f57" fmla="*/ f27 1 f35"/>
                <a:gd name="f58" fmla="*/ f29 1 f35"/>
                <a:gd name="f59" fmla="*/ f46 1 f34"/>
                <a:gd name="f60" fmla="*/ f47 1 f35"/>
                <a:gd name="f61" fmla="*/ f48 1 f35"/>
                <a:gd name="f62" fmla="*/ f49 1 f34"/>
                <a:gd name="f63" fmla="*/ f50 1 f34"/>
                <a:gd name="f64" fmla="*/ f51 1 f35"/>
                <a:gd name="f65" fmla="*/ f52 1 f34"/>
                <a:gd name="f66" fmla="*/ f53 1 f34"/>
                <a:gd name="f67" fmla="*/ f54 1 f35"/>
                <a:gd name="f68" fmla="*/ f55 f25 1"/>
                <a:gd name="f69" fmla="*/ f56 f25 1"/>
                <a:gd name="f70" fmla="*/ f58 f26 1"/>
                <a:gd name="f71" fmla="*/ f57 f26 1"/>
                <a:gd name="f72" fmla="*/ f59 f25 1"/>
                <a:gd name="f73" fmla="*/ f60 f26 1"/>
                <a:gd name="f74" fmla="*/ f61 f26 1"/>
                <a:gd name="f75" fmla="*/ f62 f25 1"/>
                <a:gd name="f76" fmla="*/ f63 f25 1"/>
                <a:gd name="f77" fmla="*/ f64 f26 1"/>
                <a:gd name="f78" fmla="*/ f65 f25 1"/>
                <a:gd name="f79" fmla="*/ f66 f25 1"/>
                <a:gd name="f80" fmla="*/ f67 f26 1"/>
              </a:gdLst>
              <a:ahLst/>
              <a:cxnLst>
                <a:cxn ang="3cd4">
                  <a:pos x="hc" y="t"/>
                </a:cxn>
                <a:cxn ang="0">
                  <a:pos x="r" y="vc"/>
                </a:cxn>
                <a:cxn ang="cd4">
                  <a:pos x="hc" y="b"/>
                </a:cxn>
                <a:cxn ang="cd2">
                  <a:pos x="l" y="vc"/>
                </a:cxn>
                <a:cxn ang="f45">
                  <a:pos x="f72" y="f73"/>
                </a:cxn>
                <a:cxn ang="f45">
                  <a:pos x="f72" y="f74"/>
                </a:cxn>
                <a:cxn ang="f45">
                  <a:pos x="f75" y="f74"/>
                </a:cxn>
                <a:cxn ang="f45">
                  <a:pos x="f76" y="f73"/>
                </a:cxn>
                <a:cxn ang="f45">
                  <a:pos x="f75" y="f77"/>
                </a:cxn>
                <a:cxn ang="f45">
                  <a:pos x="f78" y="f77"/>
                </a:cxn>
                <a:cxn ang="f45">
                  <a:pos x="f79" y="f80"/>
                </a:cxn>
                <a:cxn ang="f45">
                  <a:pos x="f72" y="f73"/>
                </a:cxn>
              </a:cxnLst>
              <a:rect l="f68" t="f71" r="f69" b="f70"/>
              <a:pathLst>
                <a:path w="21168" h="14755">
                  <a:moveTo>
                    <a:pt x="f8" y="f9"/>
                  </a:moveTo>
                  <a:lnTo>
                    <a:pt x="f8" y="f5"/>
                  </a:lnTo>
                  <a:lnTo>
                    <a:pt x="f5" y="f5"/>
                  </a:lnTo>
                  <a:cubicBezTo>
                    <a:pt x="f10" y="f5"/>
                    <a:pt x="f11" y="f12"/>
                    <a:pt x="f11" y="f9"/>
                  </a:cubicBezTo>
                  <a:cubicBezTo>
                    <a:pt x="f11" y="f13"/>
                    <a:pt x="f10" y="f14"/>
                    <a:pt x="f5" y="f14"/>
                  </a:cubicBezTo>
                  <a:lnTo>
                    <a:pt x="f15" y="f14"/>
                  </a:lnTo>
                  <a:cubicBezTo>
                    <a:pt x="f16" y="f17"/>
                    <a:pt x="f18" y="f19"/>
                    <a:pt x="f20" y="f21"/>
                  </a:cubicBezTo>
                  <a:cubicBezTo>
                    <a:pt x="f8" y="f22"/>
                    <a:pt x="f8"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1248">
              <a:extLst>
                <a:ext uri="{FF2B5EF4-FFF2-40B4-BE49-F238E27FC236}">
                  <a16:creationId xmlns:a16="http://schemas.microsoft.com/office/drawing/2014/main" id="{F2C2C039-738D-21B1-935A-1CB768052918}"/>
                </a:ext>
              </a:extLst>
            </p:cNvPr>
            <p:cNvSpPr/>
            <p:nvPr/>
          </p:nvSpPr>
          <p:spPr>
            <a:xfrm>
              <a:off x="8396386" y="6510921"/>
              <a:ext cx="36319" cy="14730"/>
            </a:xfrm>
            <a:custGeom>
              <a:avLst/>
              <a:gdLst>
                <a:gd name="f0" fmla="val 10800000"/>
                <a:gd name="f1" fmla="val 5400000"/>
                <a:gd name="f2" fmla="val 180"/>
                <a:gd name="f3" fmla="val w"/>
                <a:gd name="f4" fmla="val h"/>
                <a:gd name="f5" fmla="val 0"/>
                <a:gd name="f6" fmla="val 38318"/>
                <a:gd name="f7" fmla="val 14735"/>
                <a:gd name="f8" fmla="val 7368"/>
                <a:gd name="f9" fmla="val 3295"/>
                <a:gd name="f10" fmla="val 35023"/>
                <a:gd name="f11" fmla="val 30950"/>
                <a:gd name="f12" fmla="val 7236"/>
                <a:gd name="f13" fmla="val 3216"/>
                <a:gd name="f14" fmla="val 67"/>
                <a:gd name="f15" fmla="val 1"/>
                <a:gd name="f16" fmla="val 3349"/>
                <a:gd name="f17" fmla="val -66"/>
                <a:gd name="f18" fmla="val 11360"/>
                <a:gd name="f19" fmla="val 3109"/>
                <a:gd name="f20" fmla="val 14655"/>
                <a:gd name="f21" fmla="val 7101"/>
                <a:gd name="f22" fmla="val 7141"/>
                <a:gd name="f23" fmla="val 7195"/>
                <a:gd name="f24" fmla="val 11440"/>
                <a:gd name="f25" fmla="+- 0 0 -90"/>
                <a:gd name="f26" fmla="*/ f3 1 38318"/>
                <a:gd name="f27" fmla="*/ f4 1 14735"/>
                <a:gd name="f28" fmla="val f5"/>
                <a:gd name="f29" fmla="val f6"/>
                <a:gd name="f30" fmla="val f7"/>
                <a:gd name="f31" fmla="*/ f25 f0 1"/>
                <a:gd name="f32" fmla="+- f30 0 f28"/>
                <a:gd name="f33" fmla="+- f29 0 f28"/>
                <a:gd name="f34" fmla="*/ f31 1 f2"/>
                <a:gd name="f35" fmla="*/ f33 1 38318"/>
                <a:gd name="f36" fmla="*/ f32 1 14735"/>
                <a:gd name="f37" fmla="*/ 38318 f33 1"/>
                <a:gd name="f38" fmla="*/ 7368 f32 1"/>
                <a:gd name="f39" fmla="*/ 30950 f33 1"/>
                <a:gd name="f40" fmla="*/ 0 f32 1"/>
                <a:gd name="f41" fmla="*/ 7236 f33 1"/>
                <a:gd name="f42" fmla="*/ 1 f33 1"/>
                <a:gd name="f43" fmla="*/ 7101 f33 1"/>
                <a:gd name="f44" fmla="*/ 14735 f32 1"/>
                <a:gd name="f45" fmla="+- f34 0 f1"/>
                <a:gd name="f46" fmla="*/ f37 1 38318"/>
                <a:gd name="f47" fmla="*/ f38 1 14735"/>
                <a:gd name="f48" fmla="*/ f39 1 38318"/>
                <a:gd name="f49" fmla="*/ f40 1 14735"/>
                <a:gd name="f50" fmla="*/ f41 1 38318"/>
                <a:gd name="f51" fmla="*/ f42 1 38318"/>
                <a:gd name="f52" fmla="*/ f43 1 38318"/>
                <a:gd name="f53" fmla="*/ f44 1 14735"/>
                <a:gd name="f54" fmla="*/ f28 1 f35"/>
                <a:gd name="f55" fmla="*/ f29 1 f35"/>
                <a:gd name="f56" fmla="*/ f28 1 f36"/>
                <a:gd name="f57" fmla="*/ f30 1 f36"/>
                <a:gd name="f58" fmla="*/ f46 1 f35"/>
                <a:gd name="f59" fmla="*/ f47 1 f36"/>
                <a:gd name="f60" fmla="*/ f48 1 f35"/>
                <a:gd name="f61" fmla="*/ f49 1 f36"/>
                <a:gd name="f62" fmla="*/ f50 1 f35"/>
                <a:gd name="f63" fmla="*/ f51 1 f35"/>
                <a:gd name="f64" fmla="*/ f52 1 f35"/>
                <a:gd name="f65" fmla="*/ f53 1 f36"/>
                <a:gd name="f66" fmla="*/ f54 f26 1"/>
                <a:gd name="f67" fmla="*/ f55 f26 1"/>
                <a:gd name="f68" fmla="*/ f57 f27 1"/>
                <a:gd name="f69" fmla="*/ f56 f27 1"/>
                <a:gd name="f70" fmla="*/ f58 f26 1"/>
                <a:gd name="f71" fmla="*/ f59 f27 1"/>
                <a:gd name="f72" fmla="*/ f60 f26 1"/>
                <a:gd name="f73" fmla="*/ f61 f27 1"/>
                <a:gd name="f74" fmla="*/ f62 f26 1"/>
                <a:gd name="f75" fmla="*/ f63 f26 1"/>
                <a:gd name="f76" fmla="*/ f64 f26 1"/>
                <a:gd name="f77" fmla="*/ f65 f27 1"/>
              </a:gdLst>
              <a:ahLst/>
              <a:cxnLst>
                <a:cxn ang="3cd4">
                  <a:pos x="hc" y="t"/>
                </a:cxn>
                <a:cxn ang="0">
                  <a:pos x="r" y="vc"/>
                </a:cxn>
                <a:cxn ang="cd4">
                  <a:pos x="hc" y="b"/>
                </a:cxn>
                <a:cxn ang="cd2">
                  <a:pos x="l" y="vc"/>
                </a:cxn>
                <a:cxn ang="f45">
                  <a:pos x="f70" y="f71"/>
                </a:cxn>
                <a:cxn ang="f45">
                  <a:pos x="f72" y="f73"/>
                </a:cxn>
                <a:cxn ang="f45">
                  <a:pos x="f74" y="f73"/>
                </a:cxn>
                <a:cxn ang="f45">
                  <a:pos x="f75" y="f71"/>
                </a:cxn>
                <a:cxn ang="f45">
                  <a:pos x="f76" y="f77"/>
                </a:cxn>
                <a:cxn ang="f45">
                  <a:pos x="f74" y="f77"/>
                </a:cxn>
                <a:cxn ang="f45">
                  <a:pos x="f72" y="f77"/>
                </a:cxn>
                <a:cxn ang="f45">
                  <a:pos x="f70" y="f71"/>
                </a:cxn>
              </a:cxnLst>
              <a:rect l="f66" t="f69" r="f67" b="f68"/>
              <a:pathLst>
                <a:path w="38318" h="14735">
                  <a:moveTo>
                    <a:pt x="f6" y="f8"/>
                  </a:moveTo>
                  <a:cubicBezTo>
                    <a:pt x="f6" y="f9"/>
                    <a:pt x="f10" y="f5"/>
                    <a:pt x="f11" y="f5"/>
                  </a:cubicBezTo>
                  <a:lnTo>
                    <a:pt x="f12" y="f5"/>
                  </a:lnTo>
                  <a:cubicBezTo>
                    <a:pt x="f13" y="f14"/>
                    <a:pt x="f15" y="f16"/>
                    <a:pt x="f15" y="f8"/>
                  </a:cubicBezTo>
                  <a:cubicBezTo>
                    <a:pt x="f17" y="f18"/>
                    <a:pt x="f19" y="f20"/>
                    <a:pt x="f21" y="f7"/>
                  </a:cubicBezTo>
                  <a:cubicBezTo>
                    <a:pt x="f22" y="f7"/>
                    <a:pt x="f23" y="f7"/>
                    <a:pt x="f12" y="f7"/>
                  </a:cubicBezTo>
                  <a:lnTo>
                    <a:pt x="f11" y="f7"/>
                  </a:lnTo>
                  <a:cubicBezTo>
                    <a:pt x="f10" y="f7"/>
                    <a:pt x="f6" y="f2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1249">
              <a:extLst>
                <a:ext uri="{FF2B5EF4-FFF2-40B4-BE49-F238E27FC236}">
                  <a16:creationId xmlns:a16="http://schemas.microsoft.com/office/drawing/2014/main" id="{0E1FCE0A-3B7B-8A7B-8A25-D134AE6BA426}"/>
                </a:ext>
              </a:extLst>
            </p:cNvPr>
            <p:cNvSpPr/>
            <p:nvPr/>
          </p:nvSpPr>
          <p:spPr>
            <a:xfrm>
              <a:off x="8832125" y="5763170"/>
              <a:ext cx="13972" cy="763825"/>
            </a:xfrm>
            <a:custGeom>
              <a:avLst/>
              <a:gdLst>
                <a:gd name="f0" fmla="val 10800000"/>
                <a:gd name="f1" fmla="val 5400000"/>
                <a:gd name="f2" fmla="val 180"/>
                <a:gd name="f3" fmla="val w"/>
                <a:gd name="f4" fmla="val h"/>
                <a:gd name="f5" fmla="val 0"/>
                <a:gd name="f6" fmla="val 14737"/>
                <a:gd name="f7" fmla="val 763822"/>
                <a:gd name="f8" fmla="val 7369"/>
                <a:gd name="f9" fmla="val 763821"/>
                <a:gd name="f10" fmla="val 11361"/>
                <a:gd name="f11" fmla="val 763902"/>
                <a:gd name="f12" fmla="val 14657"/>
                <a:gd name="f13" fmla="val 760713"/>
                <a:gd name="f14" fmla="val 756721"/>
                <a:gd name="f15" fmla="val 756628"/>
                <a:gd name="f16" fmla="val 756547"/>
                <a:gd name="f17" fmla="val 756454"/>
                <a:gd name="f18" fmla="val 4070"/>
                <a:gd name="f19" fmla="val 11442"/>
                <a:gd name="f20" fmla="val 7368"/>
                <a:gd name="f21" fmla="val 3295"/>
                <a:gd name="f22" fmla="val 760526"/>
                <a:gd name="f23" fmla="+- 0 0 -90"/>
                <a:gd name="f24" fmla="*/ f3 1 14737"/>
                <a:gd name="f25" fmla="*/ f4 1 763822"/>
                <a:gd name="f26" fmla="val f5"/>
                <a:gd name="f27" fmla="val f6"/>
                <a:gd name="f28" fmla="val f7"/>
                <a:gd name="f29" fmla="*/ f23 f0 1"/>
                <a:gd name="f30" fmla="+- f28 0 f26"/>
                <a:gd name="f31" fmla="+- f27 0 f26"/>
                <a:gd name="f32" fmla="*/ f29 1 f2"/>
                <a:gd name="f33" fmla="*/ f31 1 14737"/>
                <a:gd name="f34" fmla="*/ f30 1 763822"/>
                <a:gd name="f35" fmla="*/ 7369 f31 1"/>
                <a:gd name="f36" fmla="*/ 763821 f30 1"/>
                <a:gd name="f37" fmla="*/ 14737 f31 1"/>
                <a:gd name="f38" fmla="*/ 756721 f30 1"/>
                <a:gd name="f39" fmla="*/ 756454 f30 1"/>
                <a:gd name="f40" fmla="*/ 0 f30 1"/>
                <a:gd name="f41" fmla="*/ 7368 f30 1"/>
                <a:gd name="f42" fmla="*/ 0 f31 1"/>
                <a:gd name="f43" fmla="+- f32 0 f1"/>
                <a:gd name="f44" fmla="*/ f35 1 14737"/>
                <a:gd name="f45" fmla="*/ f36 1 763822"/>
                <a:gd name="f46" fmla="*/ f37 1 14737"/>
                <a:gd name="f47" fmla="*/ f38 1 763822"/>
                <a:gd name="f48" fmla="*/ f39 1 763822"/>
                <a:gd name="f49" fmla="*/ f40 1 763822"/>
                <a:gd name="f50" fmla="*/ f41 1 763822"/>
                <a:gd name="f51" fmla="*/ f42 1 14737"/>
                <a:gd name="f52" fmla="*/ f26 1 f33"/>
                <a:gd name="f53" fmla="*/ f27 1 f33"/>
                <a:gd name="f54" fmla="*/ f26 1 f34"/>
                <a:gd name="f55" fmla="*/ f28 1 f34"/>
                <a:gd name="f56" fmla="*/ f44 1 f33"/>
                <a:gd name="f57" fmla="*/ f45 1 f34"/>
                <a:gd name="f58" fmla="*/ f46 1 f33"/>
                <a:gd name="f59" fmla="*/ f47 1 f34"/>
                <a:gd name="f60" fmla="*/ f48 1 f34"/>
                <a:gd name="f61" fmla="*/ f49 1 f34"/>
                <a:gd name="f62" fmla="*/ f50 1 f34"/>
                <a:gd name="f63" fmla="*/ f51 1 f33"/>
                <a:gd name="f64" fmla="*/ f52 f24 1"/>
                <a:gd name="f65" fmla="*/ f53 f24 1"/>
                <a:gd name="f66" fmla="*/ f55 f25 1"/>
                <a:gd name="f67" fmla="*/ f54 f25 1"/>
                <a:gd name="f68" fmla="*/ f56 f24 1"/>
                <a:gd name="f69" fmla="*/ f57 f25 1"/>
                <a:gd name="f70" fmla="*/ f58 f24 1"/>
                <a:gd name="f71" fmla="*/ f59 f25 1"/>
                <a:gd name="f72" fmla="*/ f60 f25 1"/>
                <a:gd name="f73" fmla="*/ f61 f25 1"/>
                <a:gd name="f74" fmla="*/ f62 f25 1"/>
                <a:gd name="f75" fmla="*/ f63 f24 1"/>
              </a:gdLst>
              <a:ahLst/>
              <a:cxnLst>
                <a:cxn ang="3cd4">
                  <a:pos x="hc" y="t"/>
                </a:cxn>
                <a:cxn ang="0">
                  <a:pos x="r" y="vc"/>
                </a:cxn>
                <a:cxn ang="cd4">
                  <a:pos x="hc" y="b"/>
                </a:cxn>
                <a:cxn ang="cd2">
                  <a:pos x="l" y="vc"/>
                </a:cxn>
                <a:cxn ang="f43">
                  <a:pos x="f68" y="f69"/>
                </a:cxn>
                <a:cxn ang="f43">
                  <a:pos x="f70" y="f71"/>
                </a:cxn>
                <a:cxn ang="f43">
                  <a:pos x="f70" y="f72"/>
                </a:cxn>
                <a:cxn ang="f43">
                  <a:pos x="f70" y="f73"/>
                </a:cxn>
                <a:cxn ang="f43">
                  <a:pos x="f68" y="f74"/>
                </a:cxn>
                <a:cxn ang="f43">
                  <a:pos x="f75" y="f73"/>
                </a:cxn>
                <a:cxn ang="f43">
                  <a:pos x="f75" y="f72"/>
                </a:cxn>
                <a:cxn ang="f43">
                  <a:pos x="f68" y="f69"/>
                </a:cxn>
              </a:cxnLst>
              <a:rect l="f64" t="f67" r="f65" b="f66"/>
              <a:pathLst>
                <a:path w="14737" h="763822">
                  <a:moveTo>
                    <a:pt x="f8" y="f9"/>
                  </a:moveTo>
                  <a:cubicBezTo>
                    <a:pt x="f10" y="f11"/>
                    <a:pt x="f12" y="f13"/>
                    <a:pt x="f6" y="f14"/>
                  </a:cubicBezTo>
                  <a:cubicBezTo>
                    <a:pt x="f6" y="f15"/>
                    <a:pt x="f6" y="f16"/>
                    <a:pt x="f6" y="f17"/>
                  </a:cubicBezTo>
                  <a:lnTo>
                    <a:pt x="f6" y="f5"/>
                  </a:lnTo>
                  <a:cubicBezTo>
                    <a:pt x="f6" y="f18"/>
                    <a:pt x="f19" y="f20"/>
                    <a:pt x="f8" y="f20"/>
                  </a:cubicBezTo>
                  <a:cubicBezTo>
                    <a:pt x="f21" y="f20"/>
                    <a:pt x="f5" y="f18"/>
                    <a:pt x="f5" y="f5"/>
                  </a:cubicBezTo>
                  <a:lnTo>
                    <a:pt x="f5" y="f17"/>
                  </a:lnTo>
                  <a:cubicBezTo>
                    <a:pt x="f5" y="f22"/>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1250">
              <a:extLst>
                <a:ext uri="{FF2B5EF4-FFF2-40B4-BE49-F238E27FC236}">
                  <a16:creationId xmlns:a16="http://schemas.microsoft.com/office/drawing/2014/main" id="{860EFE53-69DB-E509-FFD5-B18F6F0DF3CA}"/>
                </a:ext>
              </a:extLst>
            </p:cNvPr>
            <p:cNvSpPr/>
            <p:nvPr/>
          </p:nvSpPr>
          <p:spPr>
            <a:xfrm>
              <a:off x="8832253" y="5446230"/>
              <a:ext cx="13972" cy="324310"/>
            </a:xfrm>
            <a:custGeom>
              <a:avLst/>
              <a:gdLst>
                <a:gd name="f0" fmla="val 10800000"/>
                <a:gd name="f1" fmla="val 5400000"/>
                <a:gd name="f2" fmla="val 180"/>
                <a:gd name="f3" fmla="val w"/>
                <a:gd name="f4" fmla="val h"/>
                <a:gd name="f5" fmla="val 0"/>
                <a:gd name="f6" fmla="val 14738"/>
                <a:gd name="f7" fmla="val 324310"/>
                <a:gd name="f8" fmla="val 7369"/>
                <a:gd name="f9" fmla="val 316942"/>
                <a:gd name="f10" fmla="val 321012"/>
                <a:gd name="f11" fmla="val 3295"/>
                <a:gd name="f12" fmla="val 11442"/>
                <a:gd name="f13" fmla="val 14737"/>
                <a:gd name="f14" fmla="val 14817"/>
                <a:gd name="f15" fmla="val 3374"/>
                <a:gd name="f16" fmla="val 11629"/>
                <a:gd name="f17" fmla="val 76"/>
                <a:gd name="f18" fmla="val 7637"/>
                <a:gd name="f19" fmla="val 1"/>
                <a:gd name="f20" fmla="val 7543"/>
                <a:gd name="f21" fmla="val 7463"/>
                <a:gd name="f22" fmla="val 3299"/>
                <a:gd name="f23" fmla="+- 0 0 -90"/>
                <a:gd name="f24" fmla="*/ f3 1 14738"/>
                <a:gd name="f25" fmla="*/ f4 1 324310"/>
                <a:gd name="f26" fmla="val f5"/>
                <a:gd name="f27" fmla="val f6"/>
                <a:gd name="f28" fmla="val f7"/>
                <a:gd name="f29" fmla="*/ f23 f0 1"/>
                <a:gd name="f30" fmla="+- f28 0 f26"/>
                <a:gd name="f31" fmla="+- f27 0 f26"/>
                <a:gd name="f32" fmla="*/ f29 1 f2"/>
                <a:gd name="f33" fmla="*/ f31 1 14738"/>
                <a:gd name="f34" fmla="*/ f30 1 324310"/>
                <a:gd name="f35" fmla="*/ 0 f31 1"/>
                <a:gd name="f36" fmla="*/ 7369 f30 1"/>
                <a:gd name="f37" fmla="*/ 316942 f30 1"/>
                <a:gd name="f38" fmla="*/ 7369 f31 1"/>
                <a:gd name="f39" fmla="*/ 324310 f30 1"/>
                <a:gd name="f40" fmla="*/ 14737 f31 1"/>
                <a:gd name="f41" fmla="*/ 7637 f31 1"/>
                <a:gd name="f42" fmla="*/ 1 f30 1"/>
                <a:gd name="f43" fmla="+- f32 0 f1"/>
                <a:gd name="f44" fmla="*/ f35 1 14738"/>
                <a:gd name="f45" fmla="*/ f36 1 324310"/>
                <a:gd name="f46" fmla="*/ f37 1 324310"/>
                <a:gd name="f47" fmla="*/ f38 1 14738"/>
                <a:gd name="f48" fmla="*/ f39 1 324310"/>
                <a:gd name="f49" fmla="*/ f40 1 14738"/>
                <a:gd name="f50" fmla="*/ f41 1 14738"/>
                <a:gd name="f51" fmla="*/ f42 1 324310"/>
                <a:gd name="f52" fmla="*/ f26 1 f33"/>
                <a:gd name="f53" fmla="*/ f27 1 f33"/>
                <a:gd name="f54" fmla="*/ f26 1 f34"/>
                <a:gd name="f55" fmla="*/ f28 1 f34"/>
                <a:gd name="f56" fmla="*/ f44 1 f33"/>
                <a:gd name="f57" fmla="*/ f45 1 f34"/>
                <a:gd name="f58" fmla="*/ f46 1 f34"/>
                <a:gd name="f59" fmla="*/ f47 1 f33"/>
                <a:gd name="f60" fmla="*/ f48 1 f34"/>
                <a:gd name="f61" fmla="*/ f49 1 f33"/>
                <a:gd name="f62" fmla="*/ f50 1 f33"/>
                <a:gd name="f63" fmla="*/ f51 1 f34"/>
                <a:gd name="f64" fmla="*/ f52 f24 1"/>
                <a:gd name="f65" fmla="*/ f53 f24 1"/>
                <a:gd name="f66" fmla="*/ f55 f25 1"/>
                <a:gd name="f67" fmla="*/ f54 f25 1"/>
                <a:gd name="f68" fmla="*/ f56 f24 1"/>
                <a:gd name="f69" fmla="*/ f57 f25 1"/>
                <a:gd name="f70" fmla="*/ f58 f25 1"/>
                <a:gd name="f71" fmla="*/ f59 f24 1"/>
                <a:gd name="f72" fmla="*/ f60 f25 1"/>
                <a:gd name="f73" fmla="*/ f61 f24 1"/>
                <a:gd name="f74" fmla="*/ f62 f24 1"/>
                <a:gd name="f75" fmla="*/ f63 f25 1"/>
              </a:gdLst>
              <a:ahLst/>
              <a:cxnLst>
                <a:cxn ang="3cd4">
                  <a:pos x="hc" y="t"/>
                </a:cxn>
                <a:cxn ang="0">
                  <a:pos x="r" y="vc"/>
                </a:cxn>
                <a:cxn ang="cd4">
                  <a:pos x="hc" y="b"/>
                </a:cxn>
                <a:cxn ang="cd2">
                  <a:pos x="l" y="vc"/>
                </a:cxn>
                <a:cxn ang="f43">
                  <a:pos x="f68" y="f69"/>
                </a:cxn>
                <a:cxn ang="f43">
                  <a:pos x="f68" y="f70"/>
                </a:cxn>
                <a:cxn ang="f43">
                  <a:pos x="f71" y="f72"/>
                </a:cxn>
                <a:cxn ang="f43">
                  <a:pos x="f73" y="f70"/>
                </a:cxn>
                <a:cxn ang="f43">
                  <a:pos x="f73" y="f69"/>
                </a:cxn>
                <a:cxn ang="f43">
                  <a:pos x="f74" y="f75"/>
                </a:cxn>
                <a:cxn ang="f43">
                  <a:pos x="f71" y="f75"/>
                </a:cxn>
                <a:cxn ang="f43">
                  <a:pos x="f68" y="f69"/>
                </a:cxn>
              </a:cxnLst>
              <a:rect l="f64" t="f67" r="f65" b="f66"/>
              <a:pathLst>
                <a:path w="14738" h="324310">
                  <a:moveTo>
                    <a:pt x="f5" y="f8"/>
                  </a:moveTo>
                  <a:lnTo>
                    <a:pt x="f5" y="f9"/>
                  </a:lnTo>
                  <a:cubicBezTo>
                    <a:pt x="f5" y="f10"/>
                    <a:pt x="f11" y="f7"/>
                    <a:pt x="f8" y="f7"/>
                  </a:cubicBezTo>
                  <a:cubicBezTo>
                    <a:pt x="f12" y="f7"/>
                    <a:pt x="f13" y="f10"/>
                    <a:pt x="f13" y="f9"/>
                  </a:cubicBezTo>
                  <a:lnTo>
                    <a:pt x="f13" y="f8"/>
                  </a:lnTo>
                  <a:cubicBezTo>
                    <a:pt x="f14" y="f15"/>
                    <a:pt x="f16" y="f17"/>
                    <a:pt x="f18" y="f19"/>
                  </a:cubicBezTo>
                  <a:cubicBezTo>
                    <a:pt x="f20" y="f5"/>
                    <a:pt x="f21" y="f5"/>
                    <a:pt x="f8" y="f19"/>
                  </a:cubicBezTo>
                  <a:cubicBezTo>
                    <a:pt x="f11" y="f19"/>
                    <a:pt x="f5" y="f2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1251">
              <a:extLst>
                <a:ext uri="{FF2B5EF4-FFF2-40B4-BE49-F238E27FC236}">
                  <a16:creationId xmlns:a16="http://schemas.microsoft.com/office/drawing/2014/main" id="{6CD909E9-D23E-0F2B-68F2-C3101C9308A8}"/>
                </a:ext>
              </a:extLst>
            </p:cNvPr>
            <p:cNvSpPr/>
            <p:nvPr/>
          </p:nvSpPr>
          <p:spPr>
            <a:xfrm>
              <a:off x="8438046" y="5629485"/>
              <a:ext cx="13972" cy="896166"/>
            </a:xfrm>
            <a:custGeom>
              <a:avLst/>
              <a:gdLst>
                <a:gd name="f0" fmla="val 10800000"/>
                <a:gd name="f1" fmla="val 5400000"/>
                <a:gd name="f2" fmla="val 180"/>
                <a:gd name="f3" fmla="val w"/>
                <a:gd name="f4" fmla="val h"/>
                <a:gd name="f5" fmla="val 0"/>
                <a:gd name="f6" fmla="val 14739"/>
                <a:gd name="f7" fmla="val 896170"/>
                <a:gd name="f8" fmla="val 1"/>
                <a:gd name="f9" fmla="val 888803"/>
                <a:gd name="f10" fmla="val -79"/>
                <a:gd name="f11" fmla="val 892795"/>
                <a:gd name="f12" fmla="val 3110"/>
                <a:gd name="f13" fmla="val 896090"/>
                <a:gd name="f14" fmla="val 7103"/>
                <a:gd name="f15" fmla="val 7183"/>
                <a:gd name="f16" fmla="val 7277"/>
                <a:gd name="f17" fmla="val 7370"/>
                <a:gd name="f18" fmla="val 11443"/>
                <a:gd name="f19" fmla="val 892875"/>
                <a:gd name="f20" fmla="val 4070"/>
                <a:gd name="f21" fmla="val 7368"/>
                <a:gd name="f22" fmla="val 3378"/>
                <a:gd name="f23" fmla="val 7443"/>
                <a:gd name="f24" fmla="val 82"/>
                <a:gd name="f25" fmla="val 4265"/>
                <a:gd name="f26" fmla="val 271"/>
                <a:gd name="f27" fmla="val 181"/>
                <a:gd name="f28" fmla="val 90"/>
                <a:gd name="f29" fmla="+- 0 0 -90"/>
                <a:gd name="f30" fmla="*/ f3 1 14739"/>
                <a:gd name="f31" fmla="*/ f4 1 896170"/>
                <a:gd name="f32" fmla="val f5"/>
                <a:gd name="f33" fmla="val f6"/>
                <a:gd name="f34" fmla="val f7"/>
                <a:gd name="f35" fmla="*/ f29 f0 1"/>
                <a:gd name="f36" fmla="+- f34 0 f32"/>
                <a:gd name="f37" fmla="+- f33 0 f32"/>
                <a:gd name="f38" fmla="*/ f35 1 f2"/>
                <a:gd name="f39" fmla="*/ f37 1 14739"/>
                <a:gd name="f40" fmla="*/ f36 1 896170"/>
                <a:gd name="f41" fmla="*/ 1 f37 1"/>
                <a:gd name="f42" fmla="*/ 888803 f36 1"/>
                <a:gd name="f43" fmla="*/ 7103 f37 1"/>
                <a:gd name="f44" fmla="*/ 896170 f36 1"/>
                <a:gd name="f45" fmla="*/ 7370 f37 1"/>
                <a:gd name="f46" fmla="*/ 14739 f37 1"/>
                <a:gd name="f47" fmla="*/ 0 f36 1"/>
                <a:gd name="f48" fmla="*/ 7368 f36 1"/>
                <a:gd name="f49" fmla="*/ 271 f36 1"/>
                <a:gd name="f50" fmla="+- f38 0 f1"/>
                <a:gd name="f51" fmla="*/ f41 1 14739"/>
                <a:gd name="f52" fmla="*/ f42 1 896170"/>
                <a:gd name="f53" fmla="*/ f43 1 14739"/>
                <a:gd name="f54" fmla="*/ f44 1 896170"/>
                <a:gd name="f55" fmla="*/ f45 1 14739"/>
                <a:gd name="f56" fmla="*/ f46 1 14739"/>
                <a:gd name="f57" fmla="*/ f47 1 896170"/>
                <a:gd name="f58" fmla="*/ f48 1 896170"/>
                <a:gd name="f59" fmla="*/ f49 1 896170"/>
                <a:gd name="f60" fmla="*/ f32 1 f39"/>
                <a:gd name="f61" fmla="*/ f33 1 f39"/>
                <a:gd name="f62" fmla="*/ f32 1 f40"/>
                <a:gd name="f63" fmla="*/ f34 1 f40"/>
                <a:gd name="f64" fmla="*/ f51 1 f39"/>
                <a:gd name="f65" fmla="*/ f52 1 f40"/>
                <a:gd name="f66" fmla="*/ f53 1 f39"/>
                <a:gd name="f67" fmla="*/ f54 1 f40"/>
                <a:gd name="f68" fmla="*/ f55 1 f39"/>
                <a:gd name="f69" fmla="*/ f56 1 f39"/>
                <a:gd name="f70" fmla="*/ f57 1 f40"/>
                <a:gd name="f71" fmla="*/ f58 1 f40"/>
                <a:gd name="f72" fmla="*/ f59 1 f40"/>
                <a:gd name="f73" fmla="*/ f60 f30 1"/>
                <a:gd name="f74" fmla="*/ f61 f30 1"/>
                <a:gd name="f75" fmla="*/ f63 f31 1"/>
                <a:gd name="f76" fmla="*/ f62 f31 1"/>
                <a:gd name="f77" fmla="*/ f64 f30 1"/>
                <a:gd name="f78" fmla="*/ f65 f31 1"/>
                <a:gd name="f79" fmla="*/ f66 f30 1"/>
                <a:gd name="f80" fmla="*/ f67 f31 1"/>
                <a:gd name="f81" fmla="*/ f68 f30 1"/>
                <a:gd name="f82" fmla="*/ f69 f30 1"/>
                <a:gd name="f83" fmla="*/ f70 f31 1"/>
                <a:gd name="f84" fmla="*/ f71 f31 1"/>
                <a:gd name="f85" fmla="*/ f72 f31 1"/>
              </a:gdLst>
              <a:ahLst/>
              <a:cxnLst>
                <a:cxn ang="3cd4">
                  <a:pos x="hc" y="t"/>
                </a:cxn>
                <a:cxn ang="0">
                  <a:pos x="r" y="vc"/>
                </a:cxn>
                <a:cxn ang="cd4">
                  <a:pos x="hc" y="b"/>
                </a:cxn>
                <a:cxn ang="cd2">
                  <a:pos x="l" y="vc"/>
                </a:cxn>
                <a:cxn ang="f50">
                  <a:pos x="f77" y="f78"/>
                </a:cxn>
                <a:cxn ang="f50">
                  <a:pos x="f79" y="f80"/>
                </a:cxn>
                <a:cxn ang="f50">
                  <a:pos x="f81" y="f80"/>
                </a:cxn>
                <a:cxn ang="f50">
                  <a:pos x="f82" y="f78"/>
                </a:cxn>
                <a:cxn ang="f50">
                  <a:pos x="f82" y="f83"/>
                </a:cxn>
                <a:cxn ang="f50">
                  <a:pos x="f81" y="f84"/>
                </a:cxn>
                <a:cxn ang="f50">
                  <a:pos x="f77" y="f85"/>
                </a:cxn>
                <a:cxn ang="f50">
                  <a:pos x="f77" y="f83"/>
                </a:cxn>
                <a:cxn ang="f50">
                  <a:pos x="f77" y="f78"/>
                </a:cxn>
              </a:cxnLst>
              <a:rect l="f73" t="f76" r="f74" b="f75"/>
              <a:pathLst>
                <a:path w="14739" h="896170">
                  <a:moveTo>
                    <a:pt x="f8" y="f9"/>
                  </a:moveTo>
                  <a:cubicBezTo>
                    <a:pt x="f10" y="f11"/>
                    <a:pt x="f12" y="f13"/>
                    <a:pt x="f14" y="f7"/>
                  </a:cubicBezTo>
                  <a:cubicBezTo>
                    <a:pt x="f15" y="f7"/>
                    <a:pt x="f16" y="f7"/>
                    <a:pt x="f17" y="f7"/>
                  </a:cubicBezTo>
                  <a:cubicBezTo>
                    <a:pt x="f18" y="f7"/>
                    <a:pt x="f6" y="f19"/>
                    <a:pt x="f6" y="f9"/>
                  </a:cubicBezTo>
                  <a:lnTo>
                    <a:pt x="f6" y="f5"/>
                  </a:lnTo>
                  <a:cubicBezTo>
                    <a:pt x="f6" y="f20"/>
                    <a:pt x="f18" y="f21"/>
                    <a:pt x="f17" y="f21"/>
                  </a:cubicBezTo>
                  <a:cubicBezTo>
                    <a:pt x="f22" y="f23"/>
                    <a:pt x="f24" y="f25"/>
                    <a:pt x="f8" y="f26"/>
                  </a:cubicBezTo>
                  <a:cubicBezTo>
                    <a:pt x="f8" y="f27"/>
                    <a:pt x="f8" y="f28"/>
                    <a:pt x="f8" y="f5"/>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1252">
              <a:extLst>
                <a:ext uri="{FF2B5EF4-FFF2-40B4-BE49-F238E27FC236}">
                  <a16:creationId xmlns:a16="http://schemas.microsoft.com/office/drawing/2014/main" id="{9C37D6B9-BDA6-57BF-DE80-9DE58E218CAC}"/>
                </a:ext>
              </a:extLst>
            </p:cNvPr>
            <p:cNvSpPr/>
            <p:nvPr/>
          </p:nvSpPr>
          <p:spPr>
            <a:xfrm>
              <a:off x="8439902" y="5464847"/>
              <a:ext cx="12490" cy="171998"/>
            </a:xfrm>
            <a:custGeom>
              <a:avLst/>
              <a:gdLst>
                <a:gd name="f0" fmla="val 10800000"/>
                <a:gd name="f1" fmla="val 5400000"/>
                <a:gd name="f2" fmla="val 180"/>
                <a:gd name="f3" fmla="val w"/>
                <a:gd name="f4" fmla="val h"/>
                <a:gd name="f5" fmla="val 0"/>
                <a:gd name="f6" fmla="val 13179"/>
                <a:gd name="f7" fmla="val 172000"/>
                <a:gd name="f8" fmla="val 5811"/>
                <a:gd name="f9" fmla="val 9884"/>
                <a:gd name="f10" fmla="val 13180"/>
                <a:gd name="f11" fmla="val 168702"/>
                <a:gd name="f12" fmla="val 164633"/>
                <a:gd name="f13" fmla="val 6832"/>
                <a:gd name="f14" fmla="val 12899"/>
                <a:gd name="f15" fmla="val 2974"/>
                <a:gd name="f16" fmla="val 9683"/>
                <a:gd name="f17" fmla="val -11"/>
                <a:gd name="f18" fmla="val 4096"/>
                <a:gd name="f19" fmla="val 4"/>
                <a:gd name="f20" fmla="val 2422"/>
                <a:gd name="f21" fmla="val 622"/>
                <a:gd name="f22" fmla="val 1122"/>
                <a:gd name="f23" fmla="val 1741"/>
                <a:gd name="f24" fmla="val 50"/>
                <a:gd name="f25" fmla="val 2813"/>
                <a:gd name="f26" fmla="val 10"/>
                <a:gd name="f27" fmla="val 3214"/>
                <a:gd name="f28" fmla="val 3618"/>
                <a:gd name="f29" fmla="val 4019"/>
                <a:gd name="f30" fmla="val -4"/>
                <a:gd name="f31" fmla="val 4419"/>
                <a:gd name="f32" fmla="val 4824"/>
                <a:gd name="f33" fmla="val 5224"/>
                <a:gd name="f34" fmla="val -17"/>
                <a:gd name="f35" fmla="val 5713"/>
                <a:gd name="f36" fmla="val 6209"/>
                <a:gd name="f37" fmla="val 6698"/>
                <a:gd name="f38" fmla="val -84"/>
                <a:gd name="f39" fmla="val 168167"/>
                <a:gd name="f40" fmla="val 2355"/>
                <a:gd name="f41" fmla="val 171282"/>
                <a:gd name="f42" fmla="+- 0 0 -90"/>
                <a:gd name="f43" fmla="*/ f3 1 13179"/>
                <a:gd name="f44" fmla="*/ f4 1 172000"/>
                <a:gd name="f45" fmla="val f5"/>
                <a:gd name="f46" fmla="val f6"/>
                <a:gd name="f47" fmla="val f7"/>
                <a:gd name="f48" fmla="*/ f42 f0 1"/>
                <a:gd name="f49" fmla="+- f47 0 f45"/>
                <a:gd name="f50" fmla="+- f46 0 f45"/>
                <a:gd name="f51" fmla="*/ f48 1 f2"/>
                <a:gd name="f52" fmla="*/ f50 1 13179"/>
                <a:gd name="f53" fmla="*/ f49 1 172000"/>
                <a:gd name="f54" fmla="*/ 5811 f50 1"/>
                <a:gd name="f55" fmla="*/ 172000 f49 1"/>
                <a:gd name="f56" fmla="*/ 13180 f50 1"/>
                <a:gd name="f57" fmla="*/ 164633 f49 1"/>
                <a:gd name="f58" fmla="*/ 6832 f49 1"/>
                <a:gd name="f59" fmla="*/ 0 f49 1"/>
                <a:gd name="f60" fmla="*/ 1122 f50 1"/>
                <a:gd name="f61" fmla="*/ 1741 f49 1"/>
                <a:gd name="f62" fmla="*/ 50 f50 1"/>
                <a:gd name="f63" fmla="*/ 2813 f49 1"/>
                <a:gd name="f64" fmla="*/ 4019 f49 1"/>
                <a:gd name="f65" fmla="*/ 5224 f49 1"/>
                <a:gd name="f66" fmla="*/ 6698 f49 1"/>
                <a:gd name="f67" fmla="+- f51 0 f1"/>
                <a:gd name="f68" fmla="*/ f54 1 13179"/>
                <a:gd name="f69" fmla="*/ f55 1 172000"/>
                <a:gd name="f70" fmla="*/ f56 1 13179"/>
                <a:gd name="f71" fmla="*/ f57 1 172000"/>
                <a:gd name="f72" fmla="*/ f58 1 172000"/>
                <a:gd name="f73" fmla="*/ f59 1 172000"/>
                <a:gd name="f74" fmla="*/ f60 1 13179"/>
                <a:gd name="f75" fmla="*/ f61 1 172000"/>
                <a:gd name="f76" fmla="*/ f62 1 13179"/>
                <a:gd name="f77" fmla="*/ f63 1 172000"/>
                <a:gd name="f78" fmla="*/ f64 1 172000"/>
                <a:gd name="f79" fmla="*/ f65 1 172000"/>
                <a:gd name="f80" fmla="*/ f66 1 172000"/>
                <a:gd name="f81" fmla="*/ f45 1 f52"/>
                <a:gd name="f82" fmla="*/ f46 1 f52"/>
                <a:gd name="f83" fmla="*/ f45 1 f53"/>
                <a:gd name="f84" fmla="*/ f47 1 f53"/>
                <a:gd name="f85" fmla="*/ f68 1 f52"/>
                <a:gd name="f86" fmla="*/ f69 1 f53"/>
                <a:gd name="f87" fmla="*/ f70 1 f52"/>
                <a:gd name="f88" fmla="*/ f71 1 f53"/>
                <a:gd name="f89" fmla="*/ f72 1 f53"/>
                <a:gd name="f90" fmla="*/ f73 1 f53"/>
                <a:gd name="f91" fmla="*/ f74 1 f52"/>
                <a:gd name="f92" fmla="*/ f75 1 f53"/>
                <a:gd name="f93" fmla="*/ f76 1 f52"/>
                <a:gd name="f94" fmla="*/ f77 1 f53"/>
                <a:gd name="f95" fmla="*/ f78 1 f53"/>
                <a:gd name="f96" fmla="*/ f79 1 f53"/>
                <a:gd name="f97" fmla="*/ f80 1 f53"/>
                <a:gd name="f98" fmla="*/ f81 f43 1"/>
                <a:gd name="f99" fmla="*/ f82 f43 1"/>
                <a:gd name="f100" fmla="*/ f84 f44 1"/>
                <a:gd name="f101" fmla="*/ f83 f44 1"/>
                <a:gd name="f102" fmla="*/ f85 f43 1"/>
                <a:gd name="f103" fmla="*/ f86 f44 1"/>
                <a:gd name="f104" fmla="*/ f87 f43 1"/>
                <a:gd name="f105" fmla="*/ f88 f44 1"/>
                <a:gd name="f106" fmla="*/ f89 f44 1"/>
                <a:gd name="f107" fmla="*/ f90 f44 1"/>
                <a:gd name="f108" fmla="*/ f91 f43 1"/>
                <a:gd name="f109" fmla="*/ f92 f44 1"/>
                <a:gd name="f110" fmla="*/ f93 f43 1"/>
                <a:gd name="f111" fmla="*/ f94 f44 1"/>
                <a:gd name="f112" fmla="*/ f95 f44 1"/>
                <a:gd name="f113" fmla="*/ f96 f44 1"/>
                <a:gd name="f114" fmla="*/ f97 f44 1"/>
              </a:gdLst>
              <a:ahLst/>
              <a:cxnLst>
                <a:cxn ang="3cd4">
                  <a:pos x="hc" y="t"/>
                </a:cxn>
                <a:cxn ang="0">
                  <a:pos x="r" y="vc"/>
                </a:cxn>
                <a:cxn ang="cd4">
                  <a:pos x="hc" y="b"/>
                </a:cxn>
                <a:cxn ang="cd2">
                  <a:pos x="l" y="vc"/>
                </a:cxn>
                <a:cxn ang="f67">
                  <a:pos x="f102" y="f103"/>
                </a:cxn>
                <a:cxn ang="f67">
                  <a:pos x="f104" y="f105"/>
                </a:cxn>
                <a:cxn ang="f67">
                  <a:pos x="f104" y="f106"/>
                </a:cxn>
                <a:cxn ang="f67">
                  <a:pos x="f102" y="f107"/>
                </a:cxn>
                <a:cxn ang="f67">
                  <a:pos x="f108" y="f109"/>
                </a:cxn>
                <a:cxn ang="f67">
                  <a:pos x="f110" y="f111"/>
                </a:cxn>
                <a:cxn ang="f67">
                  <a:pos x="f110" y="f112"/>
                </a:cxn>
                <a:cxn ang="f67">
                  <a:pos x="f110" y="f113"/>
                </a:cxn>
                <a:cxn ang="f67">
                  <a:pos x="f110" y="f114"/>
                </a:cxn>
                <a:cxn ang="f67">
                  <a:pos x="f110" y="f114"/>
                </a:cxn>
                <a:cxn ang="f67">
                  <a:pos x="f110" y="f105"/>
                </a:cxn>
                <a:cxn ang="f67">
                  <a:pos x="f102" y="f103"/>
                </a:cxn>
              </a:cxnLst>
              <a:rect l="f98" t="f101" r="f99" b="f100"/>
              <a:pathLst>
                <a:path w="13179" h="172000">
                  <a:moveTo>
                    <a:pt x="f8" y="f7"/>
                  </a:moveTo>
                  <a:cubicBezTo>
                    <a:pt x="f9" y="f7"/>
                    <a:pt x="f10" y="f11"/>
                    <a:pt x="f10" y="f12"/>
                  </a:cubicBezTo>
                  <a:lnTo>
                    <a:pt x="f10" y="f13"/>
                  </a:lnTo>
                  <a:cubicBezTo>
                    <a:pt x="f14" y="f15"/>
                    <a:pt x="f16" y="f17"/>
                    <a:pt x="f8" y="f5"/>
                  </a:cubicBezTo>
                  <a:cubicBezTo>
                    <a:pt x="f18" y="f19"/>
                    <a:pt x="f20" y="f21"/>
                    <a:pt x="f22" y="f23"/>
                  </a:cubicBezTo>
                  <a:lnTo>
                    <a:pt x="f24" y="f25"/>
                  </a:lnTo>
                  <a:cubicBezTo>
                    <a:pt x="f26" y="f27"/>
                    <a:pt x="f26" y="f28"/>
                    <a:pt x="f24" y="f29"/>
                  </a:cubicBezTo>
                  <a:cubicBezTo>
                    <a:pt x="f30" y="f31"/>
                    <a:pt x="f30" y="f32"/>
                    <a:pt x="f24" y="f33"/>
                  </a:cubicBezTo>
                  <a:cubicBezTo>
                    <a:pt x="f34" y="f35"/>
                    <a:pt x="f34" y="f36"/>
                    <a:pt x="f24" y="f37"/>
                  </a:cubicBezTo>
                  <a:cubicBezTo>
                    <a:pt x="f24" y="f37"/>
                    <a:pt x="f24" y="f37"/>
                    <a:pt x="f24" y="f37"/>
                  </a:cubicBezTo>
                  <a:lnTo>
                    <a:pt x="f24" y="f12"/>
                  </a:lnTo>
                  <a:cubicBezTo>
                    <a:pt x="f38" y="f39"/>
                    <a:pt x="f40" y="f4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1253">
              <a:extLst>
                <a:ext uri="{FF2B5EF4-FFF2-40B4-BE49-F238E27FC236}">
                  <a16:creationId xmlns:a16="http://schemas.microsoft.com/office/drawing/2014/main" id="{6A728E5E-F764-1DED-3C0D-9CC463391BC9}"/>
                </a:ext>
              </a:extLst>
            </p:cNvPr>
            <p:cNvSpPr/>
            <p:nvPr/>
          </p:nvSpPr>
          <p:spPr>
            <a:xfrm>
              <a:off x="8985406" y="6513326"/>
              <a:ext cx="13972" cy="12326"/>
            </a:xfrm>
            <a:custGeom>
              <a:avLst/>
              <a:gdLst>
                <a:gd name="f0" fmla="val 10800000"/>
                <a:gd name="f1" fmla="val 5400000"/>
                <a:gd name="f2" fmla="val 180"/>
                <a:gd name="f3" fmla="val w"/>
                <a:gd name="f4" fmla="val h"/>
                <a:gd name="f5" fmla="val 0"/>
                <a:gd name="f6" fmla="val 14738"/>
                <a:gd name="f7" fmla="val 12325"/>
                <a:gd name="f8" fmla="val 7369"/>
                <a:gd name="f9" fmla="val 7368"/>
                <a:gd name="f10" fmla="val 3295"/>
                <a:gd name="f11" fmla="val 4072"/>
                <a:gd name="f12" fmla="val 4956"/>
                <a:gd name="f13" fmla="val 9029"/>
                <a:gd name="f14" fmla="val 12324"/>
                <a:gd name="f15" fmla="val 11361"/>
                <a:gd name="f16" fmla="val 12404"/>
                <a:gd name="f17" fmla="val 14657"/>
                <a:gd name="f18" fmla="val 9216"/>
                <a:gd name="f19" fmla="val 14737"/>
                <a:gd name="f20" fmla="val 5224"/>
                <a:gd name="f21" fmla="val 5130"/>
                <a:gd name="f22" fmla="val 5050"/>
                <a:gd name="f23" fmla="val 14817"/>
                <a:gd name="f24" fmla="val 3992"/>
                <a:gd name="f25" fmla="val 11629"/>
                <a:gd name="f26" fmla="val 7287"/>
                <a:gd name="f27" fmla="val 7637"/>
                <a:gd name="f28" fmla="val 7543"/>
                <a:gd name="f29" fmla="val 7463"/>
                <a:gd name="f30" fmla="+- 0 0 -90"/>
                <a:gd name="f31" fmla="*/ f3 1 14738"/>
                <a:gd name="f32" fmla="*/ f4 1 12325"/>
                <a:gd name="f33" fmla="val f5"/>
                <a:gd name="f34" fmla="val f6"/>
                <a:gd name="f35" fmla="val f7"/>
                <a:gd name="f36" fmla="*/ f30 f0 1"/>
                <a:gd name="f37" fmla="+- f35 0 f33"/>
                <a:gd name="f38" fmla="+- f34 0 f33"/>
                <a:gd name="f39" fmla="*/ f36 1 f2"/>
                <a:gd name="f40" fmla="*/ f38 1 14738"/>
                <a:gd name="f41" fmla="*/ f37 1 12325"/>
                <a:gd name="f42" fmla="*/ 7369 f38 1"/>
                <a:gd name="f43" fmla="*/ 7368 f37 1"/>
                <a:gd name="f44" fmla="*/ 0 f38 1"/>
                <a:gd name="f45" fmla="*/ 0 f37 1"/>
                <a:gd name="f46" fmla="*/ 4956 f37 1"/>
                <a:gd name="f47" fmla="*/ 12324 f37 1"/>
                <a:gd name="f48" fmla="*/ 14737 f38 1"/>
                <a:gd name="f49" fmla="*/ 5224 f37 1"/>
                <a:gd name="f50" fmla="*/ 7637 f38 1"/>
                <a:gd name="f51" fmla="+- f39 0 f1"/>
                <a:gd name="f52" fmla="*/ f42 1 14738"/>
                <a:gd name="f53" fmla="*/ f43 1 12325"/>
                <a:gd name="f54" fmla="*/ f44 1 14738"/>
                <a:gd name="f55" fmla="*/ f45 1 12325"/>
                <a:gd name="f56" fmla="*/ f46 1 12325"/>
                <a:gd name="f57" fmla="*/ f47 1 12325"/>
                <a:gd name="f58" fmla="*/ f48 1 14738"/>
                <a:gd name="f59" fmla="*/ f49 1 12325"/>
                <a:gd name="f60" fmla="*/ f50 1 14738"/>
                <a:gd name="f61" fmla="*/ f33 1 f40"/>
                <a:gd name="f62" fmla="*/ f34 1 f40"/>
                <a:gd name="f63" fmla="*/ f33 1 f41"/>
                <a:gd name="f64" fmla="*/ f35 1 f41"/>
                <a:gd name="f65" fmla="*/ f52 1 f40"/>
                <a:gd name="f66" fmla="*/ f53 1 f41"/>
                <a:gd name="f67" fmla="*/ f54 1 f40"/>
                <a:gd name="f68" fmla="*/ f55 1 f41"/>
                <a:gd name="f69" fmla="*/ f56 1 f41"/>
                <a:gd name="f70" fmla="*/ f57 1 f41"/>
                <a:gd name="f71" fmla="*/ f58 1 f40"/>
                <a:gd name="f72" fmla="*/ f59 1 f41"/>
                <a:gd name="f73" fmla="*/ f60 1 f40"/>
                <a:gd name="f74" fmla="*/ f61 f31 1"/>
                <a:gd name="f75" fmla="*/ f62 f31 1"/>
                <a:gd name="f76" fmla="*/ f64 f32 1"/>
                <a:gd name="f77" fmla="*/ f63 f32 1"/>
                <a:gd name="f78" fmla="*/ f65 f31 1"/>
                <a:gd name="f79" fmla="*/ f66 f32 1"/>
                <a:gd name="f80" fmla="*/ f67 f31 1"/>
                <a:gd name="f81" fmla="*/ f68 f32 1"/>
                <a:gd name="f82" fmla="*/ f69 f32 1"/>
                <a:gd name="f83" fmla="*/ f70 f32 1"/>
                <a:gd name="f84" fmla="*/ f71 f31 1"/>
                <a:gd name="f85" fmla="*/ f72 f32 1"/>
                <a:gd name="f86" fmla="*/ f73 f31 1"/>
              </a:gdLst>
              <a:ahLst/>
              <a:cxnLst>
                <a:cxn ang="3cd4">
                  <a:pos x="hc" y="t"/>
                </a:cxn>
                <a:cxn ang="0">
                  <a:pos x="r" y="vc"/>
                </a:cxn>
                <a:cxn ang="cd4">
                  <a:pos x="hc" y="b"/>
                </a:cxn>
                <a:cxn ang="cd2">
                  <a:pos x="l" y="vc"/>
                </a:cxn>
                <a:cxn ang="f51">
                  <a:pos x="f78" y="f79"/>
                </a:cxn>
                <a:cxn ang="f51">
                  <a:pos x="f80" y="f81"/>
                </a:cxn>
                <a:cxn ang="f51">
                  <a:pos x="f80" y="f82"/>
                </a:cxn>
                <a:cxn ang="f51">
                  <a:pos x="f78" y="f83"/>
                </a:cxn>
                <a:cxn ang="f51">
                  <a:pos x="f84" y="f85"/>
                </a:cxn>
                <a:cxn ang="f51">
                  <a:pos x="f84" y="f82"/>
                </a:cxn>
                <a:cxn ang="f51">
                  <a:pos x="f84" y="f81"/>
                </a:cxn>
                <a:cxn ang="f51">
                  <a:pos x="f86" y="f79"/>
                </a:cxn>
                <a:cxn ang="f51">
                  <a:pos x="f78" y="f79"/>
                </a:cxn>
              </a:cxnLst>
              <a:rect l="f74" t="f77" r="f75" b="f76"/>
              <a:pathLst>
                <a:path w="14738" h="12325">
                  <a:moveTo>
                    <a:pt x="f8" y="f9"/>
                  </a:moveTo>
                  <a:cubicBezTo>
                    <a:pt x="f10" y="f9"/>
                    <a:pt x="f5" y="f11"/>
                    <a:pt x="f5" y="f5"/>
                  </a:cubicBezTo>
                  <a:lnTo>
                    <a:pt x="f5" y="f12"/>
                  </a:lnTo>
                  <a:cubicBezTo>
                    <a:pt x="f5" y="f13"/>
                    <a:pt x="f10" y="f14"/>
                    <a:pt x="f8" y="f14"/>
                  </a:cubicBezTo>
                  <a:cubicBezTo>
                    <a:pt x="f15" y="f16"/>
                    <a:pt x="f17" y="f18"/>
                    <a:pt x="f19" y="f20"/>
                  </a:cubicBezTo>
                  <a:cubicBezTo>
                    <a:pt x="f19" y="f21"/>
                    <a:pt x="f19" y="f22"/>
                    <a:pt x="f19" y="f12"/>
                  </a:cubicBezTo>
                  <a:lnTo>
                    <a:pt x="f19" y="f5"/>
                  </a:lnTo>
                  <a:cubicBezTo>
                    <a:pt x="f23" y="f24"/>
                    <a:pt x="f25" y="f26"/>
                    <a:pt x="f27" y="f9"/>
                  </a:cubicBezTo>
                  <a:cubicBezTo>
                    <a:pt x="f28" y="f9"/>
                    <a:pt x="f2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1254">
              <a:extLst>
                <a:ext uri="{FF2B5EF4-FFF2-40B4-BE49-F238E27FC236}">
                  <a16:creationId xmlns:a16="http://schemas.microsoft.com/office/drawing/2014/main" id="{D56FB55A-DA2E-9B24-0869-799248E923D6}"/>
                </a:ext>
              </a:extLst>
            </p:cNvPr>
            <p:cNvSpPr/>
            <p:nvPr/>
          </p:nvSpPr>
          <p:spPr>
            <a:xfrm>
              <a:off x="8275356" y="6522040"/>
              <a:ext cx="13972" cy="331945"/>
            </a:xfrm>
            <a:custGeom>
              <a:avLst/>
              <a:gdLst>
                <a:gd name="f0" fmla="val 10800000"/>
                <a:gd name="f1" fmla="val 5400000"/>
                <a:gd name="f2" fmla="val 180"/>
                <a:gd name="f3" fmla="val w"/>
                <a:gd name="f4" fmla="val h"/>
                <a:gd name="f5" fmla="val 0"/>
                <a:gd name="f6" fmla="val 14738"/>
                <a:gd name="f7" fmla="val 331944"/>
                <a:gd name="f8" fmla="val 14202"/>
                <a:gd name="f9" fmla="val 2813"/>
                <a:gd name="f10" fmla="val 13036"/>
                <a:gd name="f11" fmla="val 5559"/>
                <a:gd name="f12" fmla="val 10344"/>
                <a:gd name="f13" fmla="val 7341"/>
                <a:gd name="f14" fmla="val 7369"/>
                <a:gd name="f15" fmla="val 7368"/>
                <a:gd name="f16" fmla="val 3296"/>
                <a:gd name="f17" fmla="val 4072"/>
                <a:gd name="f18" fmla="val 331945"/>
                <a:gd name="f19" fmla="+- 0 0 -90"/>
                <a:gd name="f20" fmla="*/ f3 1 14738"/>
                <a:gd name="f21" fmla="*/ f4 1 331944"/>
                <a:gd name="f22" fmla="val f5"/>
                <a:gd name="f23" fmla="val f6"/>
                <a:gd name="f24" fmla="val f7"/>
                <a:gd name="f25" fmla="*/ f19 f0 1"/>
                <a:gd name="f26" fmla="+- f24 0 f22"/>
                <a:gd name="f27" fmla="+- f23 0 f22"/>
                <a:gd name="f28" fmla="*/ f25 1 f2"/>
                <a:gd name="f29" fmla="*/ f27 1 14738"/>
                <a:gd name="f30" fmla="*/ f26 1 331944"/>
                <a:gd name="f31" fmla="*/ 14202 f27 1"/>
                <a:gd name="f32" fmla="*/ 2813 f26 1"/>
                <a:gd name="f33" fmla="*/ 7369 f27 1"/>
                <a:gd name="f34" fmla="*/ 7368 f26 1"/>
                <a:gd name="f35" fmla="*/ 0 f27 1"/>
                <a:gd name="f36" fmla="*/ 0 f26 1"/>
                <a:gd name="f37" fmla="*/ 331945 f26 1"/>
                <a:gd name="f38" fmla="*/ 14738 f27 1"/>
                <a:gd name="f39" fmla="+- f28 0 f1"/>
                <a:gd name="f40" fmla="*/ f31 1 14738"/>
                <a:gd name="f41" fmla="*/ f32 1 331944"/>
                <a:gd name="f42" fmla="*/ f33 1 14738"/>
                <a:gd name="f43" fmla="*/ f34 1 331944"/>
                <a:gd name="f44" fmla="*/ f35 1 14738"/>
                <a:gd name="f45" fmla="*/ f36 1 331944"/>
                <a:gd name="f46" fmla="*/ f37 1 331944"/>
                <a:gd name="f47" fmla="*/ f38 1 14738"/>
                <a:gd name="f48" fmla="*/ f22 1 f29"/>
                <a:gd name="f49" fmla="*/ f23 1 f29"/>
                <a:gd name="f50" fmla="*/ f22 1 f30"/>
                <a:gd name="f51" fmla="*/ f24 1 f30"/>
                <a:gd name="f52" fmla="*/ f40 1 f29"/>
                <a:gd name="f53" fmla="*/ f41 1 f30"/>
                <a:gd name="f54" fmla="*/ f42 1 f29"/>
                <a:gd name="f55" fmla="*/ f43 1 f30"/>
                <a:gd name="f56" fmla="*/ f44 1 f29"/>
                <a:gd name="f57" fmla="*/ f45 1 f30"/>
                <a:gd name="f58" fmla="*/ f46 1 f30"/>
                <a:gd name="f59" fmla="*/ f47 1 f29"/>
                <a:gd name="f60" fmla="*/ f48 f20 1"/>
                <a:gd name="f61" fmla="*/ f49 f20 1"/>
                <a:gd name="f62" fmla="*/ f51 f21 1"/>
                <a:gd name="f63" fmla="*/ f50 f21 1"/>
                <a:gd name="f64" fmla="*/ f52 f20 1"/>
                <a:gd name="f65" fmla="*/ f53 f21 1"/>
                <a:gd name="f66" fmla="*/ f54 f20 1"/>
                <a:gd name="f67" fmla="*/ f55 f21 1"/>
                <a:gd name="f68" fmla="*/ f56 f20 1"/>
                <a:gd name="f69" fmla="*/ f57 f21 1"/>
                <a:gd name="f70" fmla="*/ f58 f21 1"/>
                <a:gd name="f71" fmla="*/ f59 f20 1"/>
              </a:gdLst>
              <a:ahLst/>
              <a:cxnLst>
                <a:cxn ang="3cd4">
                  <a:pos x="hc" y="t"/>
                </a:cxn>
                <a:cxn ang="0">
                  <a:pos x="r" y="vc"/>
                </a:cxn>
                <a:cxn ang="cd4">
                  <a:pos x="hc" y="b"/>
                </a:cxn>
                <a:cxn ang="cd2">
                  <a:pos x="l" y="vc"/>
                </a:cxn>
                <a:cxn ang="f39">
                  <a:pos x="f64" y="f65"/>
                </a:cxn>
                <a:cxn ang="f39">
                  <a:pos x="f64" y="f65"/>
                </a:cxn>
                <a:cxn ang="f39">
                  <a:pos x="f66" y="f67"/>
                </a:cxn>
                <a:cxn ang="f39">
                  <a:pos x="f68" y="f69"/>
                </a:cxn>
                <a:cxn ang="f39">
                  <a:pos x="f68" y="f70"/>
                </a:cxn>
                <a:cxn ang="f39">
                  <a:pos x="f71" y="f70"/>
                </a:cxn>
                <a:cxn ang="f39">
                  <a:pos x="f71" y="f65"/>
                </a:cxn>
              </a:cxnLst>
              <a:rect l="f60" t="f63" r="f61" b="f62"/>
              <a:pathLst>
                <a:path w="14738" h="331944">
                  <a:moveTo>
                    <a:pt x="f8" y="f9"/>
                  </a:moveTo>
                  <a:lnTo>
                    <a:pt x="f8" y="f9"/>
                  </a:lnTo>
                  <a:cubicBezTo>
                    <a:pt x="f10" y="f11"/>
                    <a:pt x="f12" y="f13"/>
                    <a:pt x="f14" y="f15"/>
                  </a:cubicBezTo>
                  <a:cubicBezTo>
                    <a:pt x="f16" y="f15"/>
                    <a:pt x="f5" y="f17"/>
                    <a:pt x="f5" y="f5"/>
                  </a:cubicBezTo>
                  <a:lnTo>
                    <a:pt x="f5" y="f18"/>
                  </a:lnTo>
                  <a:lnTo>
                    <a:pt x="f6" y="f18"/>
                  </a:lnTo>
                  <a:lnTo>
                    <a:pt x="f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1255">
              <a:extLst>
                <a:ext uri="{FF2B5EF4-FFF2-40B4-BE49-F238E27FC236}">
                  <a16:creationId xmlns:a16="http://schemas.microsoft.com/office/drawing/2014/main" id="{759D1516-668E-C7A6-D10E-492DAD3E7257}"/>
                </a:ext>
              </a:extLst>
            </p:cNvPr>
            <p:cNvSpPr/>
            <p:nvPr/>
          </p:nvSpPr>
          <p:spPr>
            <a:xfrm>
              <a:off x="8284756" y="6157670"/>
              <a:ext cx="13972" cy="367707"/>
            </a:xfrm>
            <a:custGeom>
              <a:avLst/>
              <a:gdLst>
                <a:gd name="f0" fmla="val 10800000"/>
                <a:gd name="f1" fmla="val 5400000"/>
                <a:gd name="f2" fmla="val 180"/>
                <a:gd name="f3" fmla="val w"/>
                <a:gd name="f4" fmla="val h"/>
                <a:gd name="f5" fmla="val 0"/>
                <a:gd name="f6" fmla="val 14742"/>
                <a:gd name="f7" fmla="val 367712"/>
                <a:gd name="f8" fmla="val 7369"/>
                <a:gd name="f9" fmla="val 7636"/>
                <a:gd name="f10" fmla="val 3296"/>
                <a:gd name="f11" fmla="val 4340"/>
                <a:gd name="f12" fmla="val 268"/>
                <a:gd name="f13" fmla="val 346814"/>
                <a:gd name="f14" fmla="val 2573"/>
                <a:gd name="f15" fmla="val 347993"/>
                <a:gd name="f16" fmla="val 4234"/>
                <a:gd name="f17" fmla="val 350551"/>
                <a:gd name="f18" fmla="val 4287"/>
                <a:gd name="f19" fmla="val 353378"/>
                <a:gd name="f20" fmla="val 364094"/>
                <a:gd name="f21" fmla="val 4408"/>
                <a:gd name="f22" fmla="val 365032"/>
                <a:gd name="f23" fmla="val 365970"/>
                <a:gd name="f24" fmla="val 366907"/>
                <a:gd name="f25" fmla="val 5225"/>
                <a:gd name="f26" fmla="val 367443"/>
                <a:gd name="f27" fmla="val 6283"/>
                <a:gd name="f28" fmla="val 367725"/>
                <a:gd name="f29" fmla="val 367711"/>
                <a:gd name="f30" fmla="val 11362"/>
                <a:gd name="f31" fmla="val 367791"/>
                <a:gd name="f32" fmla="val 14657"/>
                <a:gd name="f33" fmla="val 364603"/>
                <a:gd name="f34" fmla="val 14738"/>
                <a:gd name="f35" fmla="val 360611"/>
                <a:gd name="f36" fmla="val 360518"/>
                <a:gd name="f37" fmla="val 360437"/>
                <a:gd name="f38" fmla="val 360343"/>
                <a:gd name="f39" fmla="val 14885"/>
                <a:gd name="f40" fmla="val 4072"/>
                <a:gd name="f41" fmla="val 11710"/>
                <a:gd name="f42" fmla="val 7488"/>
                <a:gd name="f43" fmla="val 7637"/>
                <a:gd name="f44" fmla="val 7557"/>
                <a:gd name="f45" fmla="val 7463"/>
                <a:gd name="f46" fmla="+- 0 0 -90"/>
                <a:gd name="f47" fmla="*/ f3 1 14742"/>
                <a:gd name="f48" fmla="*/ f4 1 367712"/>
                <a:gd name="f49" fmla="val f5"/>
                <a:gd name="f50" fmla="val f6"/>
                <a:gd name="f51" fmla="val f7"/>
                <a:gd name="f52" fmla="*/ f46 f0 1"/>
                <a:gd name="f53" fmla="+- f51 0 f49"/>
                <a:gd name="f54" fmla="+- f50 0 f49"/>
                <a:gd name="f55" fmla="*/ f52 1 f2"/>
                <a:gd name="f56" fmla="*/ f54 1 14742"/>
                <a:gd name="f57" fmla="*/ f53 1 367712"/>
                <a:gd name="f58" fmla="*/ 7369 f54 1"/>
                <a:gd name="f59" fmla="*/ 7636 f53 1"/>
                <a:gd name="f60" fmla="*/ 0 f54 1"/>
                <a:gd name="f61" fmla="*/ 268 f53 1"/>
                <a:gd name="f62" fmla="*/ 346814 f53 1"/>
                <a:gd name="f63" fmla="*/ 4287 f54 1"/>
                <a:gd name="f64" fmla="*/ 353378 f53 1"/>
                <a:gd name="f65" fmla="*/ 364094 f53 1"/>
                <a:gd name="f66" fmla="*/ 366907 f53 1"/>
                <a:gd name="f67" fmla="*/ 367711 f53 1"/>
                <a:gd name="f68" fmla="*/ 14738 f54 1"/>
                <a:gd name="f69" fmla="*/ 360611 f53 1"/>
                <a:gd name="f70" fmla="*/ 360343 f53 1"/>
                <a:gd name="f71" fmla="*/ 0 f53 1"/>
                <a:gd name="f72" fmla="*/ 7637 f54 1"/>
                <a:gd name="f73" fmla="+- f55 0 f1"/>
                <a:gd name="f74" fmla="*/ f58 1 14742"/>
                <a:gd name="f75" fmla="*/ f59 1 367712"/>
                <a:gd name="f76" fmla="*/ f60 1 14742"/>
                <a:gd name="f77" fmla="*/ f61 1 367712"/>
                <a:gd name="f78" fmla="*/ f62 1 367712"/>
                <a:gd name="f79" fmla="*/ f63 1 14742"/>
                <a:gd name="f80" fmla="*/ f64 1 367712"/>
                <a:gd name="f81" fmla="*/ f65 1 367712"/>
                <a:gd name="f82" fmla="*/ f66 1 367712"/>
                <a:gd name="f83" fmla="*/ f67 1 367712"/>
                <a:gd name="f84" fmla="*/ f68 1 14742"/>
                <a:gd name="f85" fmla="*/ f69 1 367712"/>
                <a:gd name="f86" fmla="*/ f70 1 367712"/>
                <a:gd name="f87" fmla="*/ f71 1 367712"/>
                <a:gd name="f88" fmla="*/ f72 1 14742"/>
                <a:gd name="f89" fmla="*/ f49 1 f56"/>
                <a:gd name="f90" fmla="*/ f50 1 f56"/>
                <a:gd name="f91" fmla="*/ f49 1 f57"/>
                <a:gd name="f92" fmla="*/ f51 1 f57"/>
                <a:gd name="f93" fmla="*/ f74 1 f56"/>
                <a:gd name="f94" fmla="*/ f75 1 f57"/>
                <a:gd name="f95" fmla="*/ f76 1 f56"/>
                <a:gd name="f96" fmla="*/ f77 1 f57"/>
                <a:gd name="f97" fmla="*/ f78 1 f57"/>
                <a:gd name="f98" fmla="*/ f79 1 f56"/>
                <a:gd name="f99" fmla="*/ f80 1 f57"/>
                <a:gd name="f100" fmla="*/ f81 1 f57"/>
                <a:gd name="f101" fmla="*/ f82 1 f57"/>
                <a:gd name="f102" fmla="*/ f83 1 f57"/>
                <a:gd name="f103" fmla="*/ f84 1 f56"/>
                <a:gd name="f104" fmla="*/ f85 1 f57"/>
                <a:gd name="f105" fmla="*/ f86 1 f57"/>
                <a:gd name="f106" fmla="*/ f87 1 f57"/>
                <a:gd name="f107" fmla="*/ f88 1 f56"/>
                <a:gd name="f108" fmla="*/ f89 f47 1"/>
                <a:gd name="f109" fmla="*/ f90 f47 1"/>
                <a:gd name="f110" fmla="*/ f92 f48 1"/>
                <a:gd name="f111" fmla="*/ f91 f48 1"/>
                <a:gd name="f112" fmla="*/ f93 f47 1"/>
                <a:gd name="f113" fmla="*/ f94 f48 1"/>
                <a:gd name="f114" fmla="*/ f95 f47 1"/>
                <a:gd name="f115" fmla="*/ f96 f48 1"/>
                <a:gd name="f116" fmla="*/ f97 f48 1"/>
                <a:gd name="f117" fmla="*/ f98 f47 1"/>
                <a:gd name="f118" fmla="*/ f99 f48 1"/>
                <a:gd name="f119" fmla="*/ f100 f48 1"/>
                <a:gd name="f120" fmla="*/ f101 f48 1"/>
                <a:gd name="f121" fmla="*/ f102 f48 1"/>
                <a:gd name="f122" fmla="*/ f103 f47 1"/>
                <a:gd name="f123" fmla="*/ f104 f48 1"/>
                <a:gd name="f124" fmla="*/ f105 f48 1"/>
                <a:gd name="f125" fmla="*/ f106 f48 1"/>
                <a:gd name="f126" fmla="*/ f107 f47 1"/>
              </a:gdLst>
              <a:ahLst/>
              <a:cxnLst>
                <a:cxn ang="3cd4">
                  <a:pos x="hc" y="t"/>
                </a:cxn>
                <a:cxn ang="0">
                  <a:pos x="r" y="vc"/>
                </a:cxn>
                <a:cxn ang="cd4">
                  <a:pos x="hc" y="b"/>
                </a:cxn>
                <a:cxn ang="cd2">
                  <a:pos x="l" y="vc"/>
                </a:cxn>
                <a:cxn ang="f73">
                  <a:pos x="f112" y="f113"/>
                </a:cxn>
                <a:cxn ang="f73">
                  <a:pos x="f114" y="f115"/>
                </a:cxn>
                <a:cxn ang="f73">
                  <a:pos x="f114" y="f116"/>
                </a:cxn>
                <a:cxn ang="f73">
                  <a:pos x="f114" y="f116"/>
                </a:cxn>
                <a:cxn ang="f73">
                  <a:pos x="f117" y="f118"/>
                </a:cxn>
                <a:cxn ang="f73">
                  <a:pos x="f117" y="f119"/>
                </a:cxn>
                <a:cxn ang="f73">
                  <a:pos x="f117" y="f120"/>
                </a:cxn>
                <a:cxn ang="f73">
                  <a:pos x="f117" y="f120"/>
                </a:cxn>
                <a:cxn ang="f73">
                  <a:pos x="f112" y="f121"/>
                </a:cxn>
                <a:cxn ang="f73">
                  <a:pos x="f122" y="f123"/>
                </a:cxn>
                <a:cxn ang="f73">
                  <a:pos x="f122" y="f124"/>
                </a:cxn>
                <a:cxn ang="f73">
                  <a:pos x="f122" y="f125"/>
                </a:cxn>
                <a:cxn ang="f73">
                  <a:pos x="f126" y="f113"/>
                </a:cxn>
                <a:cxn ang="f73">
                  <a:pos x="f112" y="f113"/>
                </a:cxn>
              </a:cxnLst>
              <a:rect l="f108" t="f111" r="f109" b="f110"/>
              <a:pathLst>
                <a:path w="14742" h="367712">
                  <a:moveTo>
                    <a:pt x="f8" y="f9"/>
                  </a:moveTo>
                  <a:cubicBezTo>
                    <a:pt x="f10" y="f9"/>
                    <a:pt x="f5" y="f11"/>
                    <a:pt x="f5" y="f12"/>
                  </a:cubicBezTo>
                  <a:lnTo>
                    <a:pt x="f5" y="f13"/>
                  </a:lnTo>
                  <a:lnTo>
                    <a:pt x="f5" y="f13"/>
                  </a:lnTo>
                  <a:cubicBezTo>
                    <a:pt x="f14" y="f15"/>
                    <a:pt x="f16" y="f17"/>
                    <a:pt x="f18" y="f19"/>
                  </a:cubicBezTo>
                  <a:lnTo>
                    <a:pt x="f18" y="f20"/>
                  </a:lnTo>
                  <a:cubicBezTo>
                    <a:pt x="f21" y="f22"/>
                    <a:pt x="f21" y="f23"/>
                    <a:pt x="f18" y="f24"/>
                  </a:cubicBezTo>
                  <a:lnTo>
                    <a:pt x="f18" y="f24"/>
                  </a:lnTo>
                  <a:cubicBezTo>
                    <a:pt x="f25" y="f26"/>
                    <a:pt x="f27" y="f28"/>
                    <a:pt x="f8" y="f29"/>
                  </a:cubicBezTo>
                  <a:cubicBezTo>
                    <a:pt x="f30" y="f31"/>
                    <a:pt x="f32" y="f33"/>
                    <a:pt x="f34" y="f35"/>
                  </a:cubicBezTo>
                  <a:cubicBezTo>
                    <a:pt x="f34" y="f36"/>
                    <a:pt x="f34" y="f37"/>
                    <a:pt x="f34" y="f38"/>
                  </a:cubicBezTo>
                  <a:lnTo>
                    <a:pt x="f34" y="f5"/>
                  </a:lnTo>
                  <a:cubicBezTo>
                    <a:pt x="f39" y="f40"/>
                    <a:pt x="f41" y="f42"/>
                    <a:pt x="f43" y="f9"/>
                  </a:cubicBezTo>
                  <a:cubicBezTo>
                    <a:pt x="f44" y="f9"/>
                    <a:pt x="f4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1256">
              <a:extLst>
                <a:ext uri="{FF2B5EF4-FFF2-40B4-BE49-F238E27FC236}">
                  <a16:creationId xmlns:a16="http://schemas.microsoft.com/office/drawing/2014/main" id="{5640CE12-C2AB-E985-FBCE-8BE94C623E6B}"/>
                </a:ext>
              </a:extLst>
            </p:cNvPr>
            <p:cNvSpPr/>
            <p:nvPr/>
          </p:nvSpPr>
          <p:spPr>
            <a:xfrm>
              <a:off x="7913409" y="6511588"/>
              <a:ext cx="13972" cy="342122"/>
            </a:xfrm>
            <a:custGeom>
              <a:avLst/>
              <a:gdLst>
                <a:gd name="f0" fmla="val 10800000"/>
                <a:gd name="f1" fmla="val 5400000"/>
                <a:gd name="f2" fmla="val 180"/>
                <a:gd name="f3" fmla="val w"/>
                <a:gd name="f4" fmla="val h"/>
                <a:gd name="f5" fmla="val 0"/>
                <a:gd name="f6" fmla="val 14738"/>
                <a:gd name="f7" fmla="val 342125"/>
                <a:gd name="f8" fmla="val 4072"/>
                <a:gd name="f9" fmla="val 11442"/>
                <a:gd name="f10" fmla="val 7368"/>
                <a:gd name="f11" fmla="val 7369"/>
                <a:gd name="f12" fmla="val 3296"/>
                <a:gd name="f13" fmla="+- 0 0 -90"/>
                <a:gd name="f14" fmla="*/ f3 1 14738"/>
                <a:gd name="f15" fmla="*/ f4 1 342125"/>
                <a:gd name="f16" fmla="val f5"/>
                <a:gd name="f17" fmla="val f6"/>
                <a:gd name="f18" fmla="val f7"/>
                <a:gd name="f19" fmla="*/ f13 f0 1"/>
                <a:gd name="f20" fmla="+- f18 0 f16"/>
                <a:gd name="f21" fmla="+- f17 0 f16"/>
                <a:gd name="f22" fmla="*/ f19 1 f2"/>
                <a:gd name="f23" fmla="*/ f21 1 14738"/>
                <a:gd name="f24" fmla="*/ f20 1 342125"/>
                <a:gd name="f25" fmla="*/ 14738 f21 1"/>
                <a:gd name="f26" fmla="*/ 0 f20 1"/>
                <a:gd name="f27" fmla="*/ 7369 f21 1"/>
                <a:gd name="f28" fmla="*/ 7368 f20 1"/>
                <a:gd name="f29" fmla="*/ 0 f21 1"/>
                <a:gd name="f30" fmla="*/ 342125 f20 1"/>
                <a:gd name="f31" fmla="+- f22 0 f1"/>
                <a:gd name="f32" fmla="*/ f25 1 14738"/>
                <a:gd name="f33" fmla="*/ f26 1 342125"/>
                <a:gd name="f34" fmla="*/ f27 1 14738"/>
                <a:gd name="f35" fmla="*/ f28 1 342125"/>
                <a:gd name="f36" fmla="*/ f29 1 14738"/>
                <a:gd name="f37" fmla="*/ f30 1 342125"/>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5"/>
                </a:cxn>
                <a:cxn ang="f31">
                  <a:pos x="f56" y="f53"/>
                </a:cxn>
                <a:cxn ang="f31">
                  <a:pos x="f56" y="f57"/>
                </a:cxn>
                <a:cxn ang="f31">
                  <a:pos x="f52" y="f57"/>
                </a:cxn>
                <a:cxn ang="f31">
                  <a:pos x="f52" y="f53"/>
                </a:cxn>
              </a:cxnLst>
              <a:rect l="f48" t="f51" r="f49" b="f50"/>
              <a:pathLst>
                <a:path w="14738" h="342125">
                  <a:moveTo>
                    <a:pt x="f6" y="f5"/>
                  </a:moveTo>
                  <a:cubicBezTo>
                    <a:pt x="f6" y="f8"/>
                    <a:pt x="f9" y="f10"/>
                    <a:pt x="f11" y="f10"/>
                  </a:cubicBezTo>
                  <a:cubicBezTo>
                    <a:pt x="f12" y="f10"/>
                    <a:pt x="f5" y="f8"/>
                    <a:pt x="f5" y="f5"/>
                  </a:cubicBez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1257">
              <a:extLst>
                <a:ext uri="{FF2B5EF4-FFF2-40B4-BE49-F238E27FC236}">
                  <a16:creationId xmlns:a16="http://schemas.microsoft.com/office/drawing/2014/main" id="{0729A3F3-A806-46AE-E3E5-323059B33DA4}"/>
                </a:ext>
              </a:extLst>
            </p:cNvPr>
            <p:cNvSpPr/>
            <p:nvPr/>
          </p:nvSpPr>
          <p:spPr>
            <a:xfrm>
              <a:off x="6896916" y="5863507"/>
              <a:ext cx="6986" cy="14730"/>
            </a:xfrm>
            <a:custGeom>
              <a:avLst/>
              <a:gdLst>
                <a:gd name="f0" fmla="val 10800000"/>
                <a:gd name="f1" fmla="val 5400000"/>
                <a:gd name="f2" fmla="val 180"/>
                <a:gd name="f3" fmla="val w"/>
                <a:gd name="f4" fmla="val h"/>
                <a:gd name="f5" fmla="val 0"/>
                <a:gd name="f6" fmla="val 7368"/>
                <a:gd name="f7" fmla="val 14735"/>
                <a:gd name="f8" fmla="val 7369"/>
                <a:gd name="f9" fmla="val 11437"/>
                <a:gd name="f10" fmla="val 4073"/>
                <a:gd name="f11" fmla="val 3298"/>
                <a:gd name="f12" fmla="+- 0 0 -90"/>
                <a:gd name="f13" fmla="*/ f3 1 7368"/>
                <a:gd name="f14" fmla="*/ f4 1 14735"/>
                <a:gd name="f15" fmla="val f5"/>
                <a:gd name="f16" fmla="val f6"/>
                <a:gd name="f17" fmla="val f7"/>
                <a:gd name="f18" fmla="*/ f12 f0 1"/>
                <a:gd name="f19" fmla="+- f17 0 f15"/>
                <a:gd name="f20" fmla="+- f16 0 f15"/>
                <a:gd name="f21" fmla="*/ f18 1 f2"/>
                <a:gd name="f22" fmla="*/ f20 1 7368"/>
                <a:gd name="f23" fmla="*/ f19 1 14735"/>
                <a:gd name="f24" fmla="*/ 7369 f20 1"/>
                <a:gd name="f25" fmla="*/ 7368 f19 1"/>
                <a:gd name="f26" fmla="*/ 0 f20 1"/>
                <a:gd name="f27" fmla="*/ 14735 f19 1"/>
                <a:gd name="f28" fmla="*/ 0 f19 1"/>
                <a:gd name="f29" fmla="+- f21 0 f1"/>
                <a:gd name="f30" fmla="*/ f24 1 7368"/>
                <a:gd name="f31" fmla="*/ f25 1 14735"/>
                <a:gd name="f32" fmla="*/ f26 1 7368"/>
                <a:gd name="f33" fmla="*/ f27 1 14735"/>
                <a:gd name="f34" fmla="*/ f28 1 14735"/>
                <a:gd name="f35" fmla="*/ f15 1 f22"/>
                <a:gd name="f36" fmla="*/ f16 1 f22"/>
                <a:gd name="f37" fmla="*/ f15 1 f23"/>
                <a:gd name="f38" fmla="*/ f17 1 f23"/>
                <a:gd name="f39" fmla="*/ f30 1 f22"/>
                <a:gd name="f40" fmla="*/ f31 1 f23"/>
                <a:gd name="f41" fmla="*/ f32 1 f22"/>
                <a:gd name="f42" fmla="*/ f33 1 f23"/>
                <a:gd name="f43" fmla="*/ f34 1 f23"/>
                <a:gd name="f44" fmla="*/ f35 f13 1"/>
                <a:gd name="f45" fmla="*/ f36 f13 1"/>
                <a:gd name="f46" fmla="*/ f38 f14 1"/>
                <a:gd name="f47" fmla="*/ f37 f14 1"/>
                <a:gd name="f48" fmla="*/ f39 f13 1"/>
                <a:gd name="f49" fmla="*/ f40 f14 1"/>
                <a:gd name="f50" fmla="*/ f41 f13 1"/>
                <a:gd name="f51" fmla="*/ f42 f14 1"/>
                <a:gd name="f52" fmla="*/ f43 f14 1"/>
              </a:gdLst>
              <a:ahLst/>
              <a:cxnLst>
                <a:cxn ang="3cd4">
                  <a:pos x="hc" y="t"/>
                </a:cxn>
                <a:cxn ang="0">
                  <a:pos x="r" y="vc"/>
                </a:cxn>
                <a:cxn ang="cd4">
                  <a:pos x="hc" y="b"/>
                </a:cxn>
                <a:cxn ang="cd2">
                  <a:pos x="l" y="vc"/>
                </a:cxn>
                <a:cxn ang="f29">
                  <a:pos x="f48" y="f49"/>
                </a:cxn>
                <a:cxn ang="f29">
                  <a:pos x="f50" y="f51"/>
                </a:cxn>
                <a:cxn ang="f29">
                  <a:pos x="f50" y="f51"/>
                </a:cxn>
                <a:cxn ang="f29">
                  <a:pos x="f48" y="f49"/>
                </a:cxn>
                <a:cxn ang="f29">
                  <a:pos x="f50" y="f52"/>
                </a:cxn>
                <a:cxn ang="f29">
                  <a:pos x="f50" y="f52"/>
                </a:cxn>
                <a:cxn ang="f29">
                  <a:pos x="f48" y="f49"/>
                </a:cxn>
              </a:cxnLst>
              <a:rect l="f44" t="f47" r="f45" b="f46"/>
              <a:pathLst>
                <a:path w="7368" h="14735">
                  <a:moveTo>
                    <a:pt x="f8" y="f6"/>
                  </a:moveTo>
                  <a:cubicBezTo>
                    <a:pt x="f8" y="f9"/>
                    <a:pt x="f10" y="f7"/>
                    <a:pt x="f5" y="f7"/>
                  </a:cubicBezTo>
                  <a:lnTo>
                    <a:pt x="f5" y="f7"/>
                  </a:lnTo>
                  <a:cubicBezTo>
                    <a:pt x="f10" y="f7"/>
                    <a:pt x="f8" y="f9"/>
                    <a:pt x="f8" y="f6"/>
                  </a:cubicBezTo>
                  <a:cubicBezTo>
                    <a:pt x="f8" y="f11"/>
                    <a:pt x="f10" y="f5"/>
                    <a:pt x="f5" y="f5"/>
                  </a:cubicBezTo>
                  <a:lnTo>
                    <a:pt x="f5" y="f5"/>
                  </a:lnTo>
                  <a:cubicBezTo>
                    <a:pt x="f10" y="f5"/>
                    <a:pt x="f8" y="f11"/>
                    <a:pt x="f8"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1258">
              <a:extLst>
                <a:ext uri="{FF2B5EF4-FFF2-40B4-BE49-F238E27FC236}">
                  <a16:creationId xmlns:a16="http://schemas.microsoft.com/office/drawing/2014/main" id="{892BFAB3-35FF-D4E7-F86F-7A78E03817F2}"/>
                </a:ext>
              </a:extLst>
            </p:cNvPr>
            <p:cNvSpPr/>
            <p:nvPr/>
          </p:nvSpPr>
          <p:spPr>
            <a:xfrm>
              <a:off x="7913409" y="6511049"/>
              <a:ext cx="13972" cy="7370"/>
            </a:xfrm>
            <a:custGeom>
              <a:avLst/>
              <a:gdLst>
                <a:gd name="f0" fmla="val 10800000"/>
                <a:gd name="f1" fmla="val 5400000"/>
                <a:gd name="f2" fmla="val 180"/>
                <a:gd name="f3" fmla="val w"/>
                <a:gd name="f4" fmla="val h"/>
                <a:gd name="f5" fmla="val 0"/>
                <a:gd name="f6" fmla="val 14738"/>
                <a:gd name="f7" fmla="val 7367"/>
                <a:gd name="f8" fmla="val 7369"/>
                <a:gd name="f9" fmla="val 3296"/>
                <a:gd name="f10" fmla="val 4072"/>
                <a:gd name="f11" fmla="val 11442"/>
                <a:gd name="f12" fmla="+- 0 0 -90"/>
                <a:gd name="f13" fmla="*/ f3 1 14738"/>
                <a:gd name="f14" fmla="*/ f4 1 7367"/>
                <a:gd name="f15" fmla="val f5"/>
                <a:gd name="f16" fmla="val f6"/>
                <a:gd name="f17" fmla="val f7"/>
                <a:gd name="f18" fmla="*/ f12 f0 1"/>
                <a:gd name="f19" fmla="+- f17 0 f15"/>
                <a:gd name="f20" fmla="+- f16 0 f15"/>
                <a:gd name="f21" fmla="*/ f18 1 f2"/>
                <a:gd name="f22" fmla="*/ f20 1 14738"/>
                <a:gd name="f23" fmla="*/ f19 1 7367"/>
                <a:gd name="f24" fmla="*/ 7369 f20 1"/>
                <a:gd name="f25" fmla="*/ 7367 f19 1"/>
                <a:gd name="f26" fmla="*/ 0 f20 1"/>
                <a:gd name="f27" fmla="*/ 0 f19 1"/>
                <a:gd name="f28" fmla="*/ 14738 f20 1"/>
                <a:gd name="f29" fmla="+- f21 0 f1"/>
                <a:gd name="f30" fmla="*/ f24 1 14738"/>
                <a:gd name="f31" fmla="*/ f25 1 7367"/>
                <a:gd name="f32" fmla="*/ f26 1 14738"/>
                <a:gd name="f33" fmla="*/ f27 1 7367"/>
                <a:gd name="f34" fmla="*/ f28 1 14738"/>
                <a:gd name="f35" fmla="*/ f15 1 f22"/>
                <a:gd name="f36" fmla="*/ f16 1 f22"/>
                <a:gd name="f37" fmla="*/ f15 1 f23"/>
                <a:gd name="f38" fmla="*/ f17 1 f23"/>
                <a:gd name="f39" fmla="*/ f30 1 f22"/>
                <a:gd name="f40" fmla="*/ f31 1 f23"/>
                <a:gd name="f41" fmla="*/ f32 1 f22"/>
                <a:gd name="f42" fmla="*/ f33 1 f23"/>
                <a:gd name="f43" fmla="*/ f34 1 f22"/>
                <a:gd name="f44" fmla="*/ f35 f13 1"/>
                <a:gd name="f45" fmla="*/ f36 f13 1"/>
                <a:gd name="f46" fmla="*/ f38 f14 1"/>
                <a:gd name="f47" fmla="*/ f37 f14 1"/>
                <a:gd name="f48" fmla="*/ f39 f13 1"/>
                <a:gd name="f49" fmla="*/ f40 f14 1"/>
                <a:gd name="f50" fmla="*/ f41 f13 1"/>
                <a:gd name="f51" fmla="*/ f42 f14 1"/>
                <a:gd name="f52" fmla="*/ f43 f13 1"/>
              </a:gdLst>
              <a:ahLst/>
              <a:cxnLst>
                <a:cxn ang="3cd4">
                  <a:pos x="hc" y="t"/>
                </a:cxn>
                <a:cxn ang="0">
                  <a:pos x="r" y="vc"/>
                </a:cxn>
                <a:cxn ang="cd4">
                  <a:pos x="hc" y="b"/>
                </a:cxn>
                <a:cxn ang="cd2">
                  <a:pos x="l" y="vc"/>
                </a:cxn>
                <a:cxn ang="f29">
                  <a:pos x="f48" y="f49"/>
                </a:cxn>
                <a:cxn ang="f29">
                  <a:pos x="f50" y="f51"/>
                </a:cxn>
                <a:cxn ang="f29">
                  <a:pos x="f50" y="f51"/>
                </a:cxn>
                <a:cxn ang="f29">
                  <a:pos x="f48" y="f49"/>
                </a:cxn>
                <a:cxn ang="f29">
                  <a:pos x="f52" y="f51"/>
                </a:cxn>
                <a:cxn ang="f29">
                  <a:pos x="f52" y="f51"/>
                </a:cxn>
                <a:cxn ang="f29">
                  <a:pos x="f48" y="f49"/>
                </a:cxn>
              </a:cxnLst>
              <a:rect l="f44" t="f47" r="f45" b="f46"/>
              <a:pathLst>
                <a:path w="14738" h="7367">
                  <a:moveTo>
                    <a:pt x="f8" y="f7"/>
                  </a:moveTo>
                  <a:cubicBezTo>
                    <a:pt x="f9" y="f7"/>
                    <a:pt x="f5" y="f10"/>
                    <a:pt x="f5" y="f5"/>
                  </a:cubicBezTo>
                  <a:lnTo>
                    <a:pt x="f5" y="f5"/>
                  </a:lnTo>
                  <a:cubicBezTo>
                    <a:pt x="f5" y="f10"/>
                    <a:pt x="f9" y="f7"/>
                    <a:pt x="f8" y="f7"/>
                  </a:cubicBezTo>
                  <a:cubicBezTo>
                    <a:pt x="f11" y="f7"/>
                    <a:pt x="f6" y="f10"/>
                    <a:pt x="f6" y="f5"/>
                  </a:cubicBezTo>
                  <a:lnTo>
                    <a:pt x="f6" y="f5"/>
                  </a:lnTo>
                  <a:cubicBezTo>
                    <a:pt x="f6" y="f10"/>
                    <a:pt x="f1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1259">
              <a:extLst>
                <a:ext uri="{FF2B5EF4-FFF2-40B4-BE49-F238E27FC236}">
                  <a16:creationId xmlns:a16="http://schemas.microsoft.com/office/drawing/2014/main" id="{6B39B87C-28D5-2307-FC44-1B56C66D62C3}"/>
                </a:ext>
              </a:extLst>
            </p:cNvPr>
            <p:cNvSpPr/>
            <p:nvPr/>
          </p:nvSpPr>
          <p:spPr>
            <a:xfrm>
              <a:off x="7913409" y="6502609"/>
              <a:ext cx="13972" cy="15809"/>
            </a:xfrm>
            <a:custGeom>
              <a:avLst/>
              <a:gdLst>
                <a:gd name="f0" fmla="val 10800000"/>
                <a:gd name="f1" fmla="val 5400000"/>
                <a:gd name="f2" fmla="val 180"/>
                <a:gd name="f3" fmla="val w"/>
                <a:gd name="f4" fmla="val h"/>
                <a:gd name="f5" fmla="val 0"/>
                <a:gd name="f6" fmla="val 14738"/>
                <a:gd name="f7" fmla="val 15806"/>
                <a:gd name="f8" fmla="val 7369"/>
                <a:gd name="f9" fmla="val 5802"/>
                <a:gd name="f10" fmla="val 54"/>
                <a:gd name="f11" fmla="val 4287"/>
                <a:gd name="f12" fmla="val 616"/>
                <a:gd name="f13" fmla="val 3082"/>
                <a:gd name="f14" fmla="val 1607"/>
                <a:gd name="f15" fmla="val 2411"/>
                <a:gd name="f16" fmla="val 1996"/>
                <a:gd name="f17" fmla="val 1863"/>
                <a:gd name="f18" fmla="val 2545"/>
                <a:gd name="f19" fmla="val 1474"/>
                <a:gd name="f20" fmla="val 3215"/>
                <a:gd name="f21" fmla="val 577"/>
                <a:gd name="f22" fmla="val 4421"/>
                <a:gd name="f23" fmla="val 5867"/>
                <a:gd name="f24" fmla="val 7368"/>
                <a:gd name="f25" fmla="val 8439"/>
                <a:gd name="f26" fmla="val 12512"/>
                <a:gd name="f27" fmla="val 3296"/>
                <a:gd name="f28" fmla="val 15807"/>
                <a:gd name="f29" fmla="val 11442"/>
                <a:gd name="f30" fmla="val 7100"/>
                <a:gd name="f31" fmla="val 14590"/>
                <a:gd name="f32" fmla="val 3134"/>
                <a:gd name="f33" fmla="val 11335"/>
                <a:gd name="f34" fmla="+- 0 0 -90"/>
                <a:gd name="f35" fmla="*/ f3 1 14738"/>
                <a:gd name="f36" fmla="*/ f4 1 15806"/>
                <a:gd name="f37" fmla="val f5"/>
                <a:gd name="f38" fmla="val f6"/>
                <a:gd name="f39" fmla="val f7"/>
                <a:gd name="f40" fmla="*/ f34 f0 1"/>
                <a:gd name="f41" fmla="+- f39 0 f37"/>
                <a:gd name="f42" fmla="+- f38 0 f37"/>
                <a:gd name="f43" fmla="*/ f40 1 f2"/>
                <a:gd name="f44" fmla="*/ f42 1 14738"/>
                <a:gd name="f45" fmla="*/ f41 1 15806"/>
                <a:gd name="f46" fmla="*/ 7369 f42 1"/>
                <a:gd name="f47" fmla="*/ 0 f41 1"/>
                <a:gd name="f48" fmla="*/ 3082 f42 1"/>
                <a:gd name="f49" fmla="*/ 1607 f41 1"/>
                <a:gd name="f50" fmla="*/ 1474 f42 1"/>
                <a:gd name="f51" fmla="*/ 3215 f41 1"/>
                <a:gd name="f52" fmla="*/ 0 f42 1"/>
                <a:gd name="f53" fmla="*/ 7368 f41 1"/>
                <a:gd name="f54" fmla="*/ 8439 f41 1"/>
                <a:gd name="f55" fmla="*/ 15807 f41 1"/>
                <a:gd name="f56" fmla="*/ 14738 f42 1"/>
                <a:gd name="f57" fmla="*/ 7100 f41 1"/>
                <a:gd name="f58" fmla="+- f43 0 f1"/>
                <a:gd name="f59" fmla="*/ f46 1 14738"/>
                <a:gd name="f60" fmla="*/ f47 1 15806"/>
                <a:gd name="f61" fmla="*/ f48 1 14738"/>
                <a:gd name="f62" fmla="*/ f49 1 15806"/>
                <a:gd name="f63" fmla="*/ f50 1 14738"/>
                <a:gd name="f64" fmla="*/ f51 1 15806"/>
                <a:gd name="f65" fmla="*/ f52 1 14738"/>
                <a:gd name="f66" fmla="*/ f53 1 15806"/>
                <a:gd name="f67" fmla="*/ f54 1 15806"/>
                <a:gd name="f68" fmla="*/ f55 1 15806"/>
                <a:gd name="f69" fmla="*/ f56 1 14738"/>
                <a:gd name="f70" fmla="*/ f57 1 15806"/>
                <a:gd name="f71" fmla="*/ f37 1 f44"/>
                <a:gd name="f72" fmla="*/ f38 1 f44"/>
                <a:gd name="f73" fmla="*/ f37 1 f45"/>
                <a:gd name="f74" fmla="*/ f39 1 f45"/>
                <a:gd name="f75" fmla="*/ f59 1 f44"/>
                <a:gd name="f76" fmla="*/ f60 1 f45"/>
                <a:gd name="f77" fmla="*/ f61 1 f44"/>
                <a:gd name="f78" fmla="*/ f62 1 f45"/>
                <a:gd name="f79" fmla="*/ f63 1 f44"/>
                <a:gd name="f80" fmla="*/ f64 1 f45"/>
                <a:gd name="f81" fmla="*/ f65 1 f44"/>
                <a:gd name="f82" fmla="*/ f66 1 f45"/>
                <a:gd name="f83" fmla="*/ f67 1 f45"/>
                <a:gd name="f84" fmla="*/ f68 1 f45"/>
                <a:gd name="f85" fmla="*/ f69 1 f44"/>
                <a:gd name="f86" fmla="*/ f70 1 f45"/>
                <a:gd name="f87" fmla="*/ f71 f35 1"/>
                <a:gd name="f88" fmla="*/ f72 f35 1"/>
                <a:gd name="f89" fmla="*/ f74 f36 1"/>
                <a:gd name="f90" fmla="*/ f73 f36 1"/>
                <a:gd name="f91" fmla="*/ f75 f35 1"/>
                <a:gd name="f92" fmla="*/ f76 f36 1"/>
                <a:gd name="f93" fmla="*/ f77 f35 1"/>
                <a:gd name="f94" fmla="*/ f78 f36 1"/>
                <a:gd name="f95" fmla="*/ f79 f35 1"/>
                <a:gd name="f96" fmla="*/ f80 f36 1"/>
                <a:gd name="f97" fmla="*/ f81 f35 1"/>
                <a:gd name="f98" fmla="*/ f82 f36 1"/>
                <a:gd name="f99" fmla="*/ f83 f36 1"/>
                <a:gd name="f100" fmla="*/ f84 f36 1"/>
                <a:gd name="f101" fmla="*/ f85 f35 1"/>
                <a:gd name="f102" fmla="*/ f86 f36 1"/>
              </a:gdLst>
              <a:ahLst/>
              <a:cxnLst>
                <a:cxn ang="3cd4">
                  <a:pos x="hc" y="t"/>
                </a:cxn>
                <a:cxn ang="0">
                  <a:pos x="r" y="vc"/>
                </a:cxn>
                <a:cxn ang="cd4">
                  <a:pos x="hc" y="b"/>
                </a:cxn>
                <a:cxn ang="cd2">
                  <a:pos x="l" y="vc"/>
                </a:cxn>
                <a:cxn ang="f58">
                  <a:pos x="f91" y="f92"/>
                </a:cxn>
                <a:cxn ang="f58">
                  <a:pos x="f93" y="f94"/>
                </a:cxn>
                <a:cxn ang="f58">
                  <a:pos x="f95" y="f96"/>
                </a:cxn>
                <a:cxn ang="f58">
                  <a:pos x="f97" y="f98"/>
                </a:cxn>
                <a:cxn ang="f58">
                  <a:pos x="f97" y="f99"/>
                </a:cxn>
                <a:cxn ang="f58">
                  <a:pos x="f91" y="f100"/>
                </a:cxn>
                <a:cxn ang="f58">
                  <a:pos x="f101" y="f99"/>
                </a:cxn>
                <a:cxn ang="f58">
                  <a:pos x="f101" y="f102"/>
                </a:cxn>
                <a:cxn ang="f58">
                  <a:pos x="f91" y="f92"/>
                </a:cxn>
              </a:cxnLst>
              <a:rect l="f87" t="f90" r="f88" b="f89"/>
              <a:pathLst>
                <a:path w="14738" h="15806">
                  <a:moveTo>
                    <a:pt x="f8" y="f5"/>
                  </a:moveTo>
                  <a:cubicBezTo>
                    <a:pt x="f9" y="f10"/>
                    <a:pt x="f11" y="f12"/>
                    <a:pt x="f13" y="f14"/>
                  </a:cubicBezTo>
                  <a:cubicBezTo>
                    <a:pt x="f15" y="f16"/>
                    <a:pt x="f17" y="f18"/>
                    <a:pt x="f19" y="f20"/>
                  </a:cubicBezTo>
                  <a:cubicBezTo>
                    <a:pt x="f21" y="f22"/>
                    <a:pt x="f10" y="f23"/>
                    <a:pt x="f5" y="f24"/>
                  </a:cubicBezTo>
                  <a:lnTo>
                    <a:pt x="f5" y="f25"/>
                  </a:lnTo>
                  <a:cubicBezTo>
                    <a:pt x="f5" y="f26"/>
                    <a:pt x="f27" y="f28"/>
                    <a:pt x="f8" y="f28"/>
                  </a:cubicBezTo>
                  <a:cubicBezTo>
                    <a:pt x="f29" y="f28"/>
                    <a:pt x="f6" y="f26"/>
                    <a:pt x="f6" y="f25"/>
                  </a:cubicBezTo>
                  <a:lnTo>
                    <a:pt x="f6" y="f30"/>
                  </a:lnTo>
                  <a:cubicBezTo>
                    <a:pt x="f31" y="f32"/>
                    <a:pt x="f33"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1260">
              <a:extLst>
                <a:ext uri="{FF2B5EF4-FFF2-40B4-BE49-F238E27FC236}">
                  <a16:creationId xmlns:a16="http://schemas.microsoft.com/office/drawing/2014/main" id="{19F436FE-9BA1-AB1D-5603-198AD34977D4}"/>
                </a:ext>
              </a:extLst>
            </p:cNvPr>
            <p:cNvSpPr/>
            <p:nvPr/>
          </p:nvSpPr>
          <p:spPr>
            <a:xfrm>
              <a:off x="7627668" y="6165982"/>
              <a:ext cx="1271" cy="3886"/>
            </a:xfrm>
            <a:custGeom>
              <a:avLst/>
              <a:gdLst>
                <a:gd name="f0" fmla="val 10800000"/>
                <a:gd name="f1" fmla="val 5400000"/>
                <a:gd name="f2" fmla="val 180"/>
                <a:gd name="f3" fmla="val w"/>
                <a:gd name="f4" fmla="val h"/>
                <a:gd name="f5" fmla="val 0"/>
                <a:gd name="f6" fmla="val 1340"/>
                <a:gd name="f7" fmla="val 3884"/>
                <a:gd name="f8" fmla="val 3885"/>
                <a:gd name="f9" fmla="val 509"/>
                <a:gd name="f10" fmla="val 2760"/>
                <a:gd name="f11" fmla="val 40"/>
                <a:gd name="f12" fmla="val 1407"/>
                <a:gd name="f13" fmla="+- 0 0 -90"/>
                <a:gd name="f14" fmla="*/ f3 1 1340"/>
                <a:gd name="f15" fmla="*/ f4 1 3884"/>
                <a:gd name="f16" fmla="val f5"/>
                <a:gd name="f17" fmla="val f6"/>
                <a:gd name="f18" fmla="val f7"/>
                <a:gd name="f19" fmla="*/ f13 f0 1"/>
                <a:gd name="f20" fmla="+- f18 0 f16"/>
                <a:gd name="f21" fmla="+- f17 0 f16"/>
                <a:gd name="f22" fmla="*/ f19 1 f2"/>
                <a:gd name="f23" fmla="*/ f21 1 1340"/>
                <a:gd name="f24" fmla="*/ f20 1 3884"/>
                <a:gd name="f25" fmla="*/ 0 f21 1"/>
                <a:gd name="f26" fmla="*/ 3885 f20 1"/>
                <a:gd name="f27" fmla="*/ 1340 f21 1"/>
                <a:gd name="f28" fmla="*/ 0 f20 1"/>
                <a:gd name="f29" fmla="+- f22 0 f1"/>
                <a:gd name="f30" fmla="*/ f25 1 1340"/>
                <a:gd name="f31" fmla="*/ f26 1 3884"/>
                <a:gd name="f32" fmla="*/ f27 1 1340"/>
                <a:gd name="f33" fmla="*/ f28 1 388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6" y="f49"/>
                </a:cxn>
              </a:cxnLst>
              <a:rect l="f42" t="f45" r="f43" b="f44"/>
              <a:pathLst>
                <a:path w="1340" h="3884">
                  <a:moveTo>
                    <a:pt x="f5" y="f8"/>
                  </a:moveTo>
                  <a:lnTo>
                    <a:pt x="f6" y="f8"/>
                  </a:lnTo>
                  <a:cubicBezTo>
                    <a:pt x="f9"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1261">
              <a:extLst>
                <a:ext uri="{FF2B5EF4-FFF2-40B4-BE49-F238E27FC236}">
                  <a16:creationId xmlns:a16="http://schemas.microsoft.com/office/drawing/2014/main" id="{0713A45F-BF67-599C-0F2E-71BE3C3883E7}"/>
                </a:ext>
              </a:extLst>
            </p:cNvPr>
            <p:cNvSpPr/>
            <p:nvPr/>
          </p:nvSpPr>
          <p:spPr>
            <a:xfrm>
              <a:off x="7640497" y="6165982"/>
              <a:ext cx="1143" cy="3886"/>
            </a:xfrm>
            <a:custGeom>
              <a:avLst/>
              <a:gdLst>
                <a:gd name="f0" fmla="val 10800000"/>
                <a:gd name="f1" fmla="val 5400000"/>
                <a:gd name="f2" fmla="val 180"/>
                <a:gd name="f3" fmla="val w"/>
                <a:gd name="f4" fmla="val h"/>
                <a:gd name="f5" fmla="val 0"/>
                <a:gd name="f6" fmla="val 1206"/>
                <a:gd name="f7" fmla="val 3884"/>
                <a:gd name="f8" fmla="val 3885"/>
                <a:gd name="f9" fmla="val 1152"/>
                <a:gd name="f10" fmla="val 1380"/>
                <a:gd name="f11" fmla="val 737"/>
                <a:gd name="f12" fmla="val 2719"/>
                <a:gd name="f13" fmla="+- 0 0 -90"/>
                <a:gd name="f14" fmla="*/ f3 1 1206"/>
                <a:gd name="f15" fmla="*/ f4 1 3884"/>
                <a:gd name="f16" fmla="val f5"/>
                <a:gd name="f17" fmla="val f6"/>
                <a:gd name="f18" fmla="val f7"/>
                <a:gd name="f19" fmla="*/ f13 f0 1"/>
                <a:gd name="f20" fmla="+- f18 0 f16"/>
                <a:gd name="f21" fmla="+- f17 0 f16"/>
                <a:gd name="f22" fmla="*/ f19 1 f2"/>
                <a:gd name="f23" fmla="*/ f21 1 1206"/>
                <a:gd name="f24" fmla="*/ f20 1 3884"/>
                <a:gd name="f25" fmla="*/ 1206 f21 1"/>
                <a:gd name="f26" fmla="*/ 3885 f20 1"/>
                <a:gd name="f27" fmla="*/ 0 f20 1"/>
                <a:gd name="f28" fmla="*/ 0 f21 1"/>
                <a:gd name="f29" fmla="+- f22 0 f1"/>
                <a:gd name="f30" fmla="*/ f25 1 1206"/>
                <a:gd name="f31" fmla="*/ f26 1 3884"/>
                <a:gd name="f32" fmla="*/ f27 1 3884"/>
                <a:gd name="f33" fmla="*/ f28 1 1206"/>
                <a:gd name="f34" fmla="*/ f16 1 f23"/>
                <a:gd name="f35" fmla="*/ f17 1 f23"/>
                <a:gd name="f36" fmla="*/ f16 1 f24"/>
                <a:gd name="f37" fmla="*/ f18 1 f24"/>
                <a:gd name="f38" fmla="*/ f30 1 f23"/>
                <a:gd name="f39" fmla="*/ f31 1 f24"/>
                <a:gd name="f40" fmla="*/ f32 1 f24"/>
                <a:gd name="f41" fmla="*/ f33 1 f23"/>
                <a:gd name="f42" fmla="*/ f34 f14 1"/>
                <a:gd name="f43" fmla="*/ f35 f14 1"/>
                <a:gd name="f44" fmla="*/ f37 f15 1"/>
                <a:gd name="f45" fmla="*/ f36 f15 1"/>
                <a:gd name="f46" fmla="*/ f38 f14 1"/>
                <a:gd name="f47" fmla="*/ f39 f15 1"/>
                <a:gd name="f48" fmla="*/ f40 f15 1"/>
                <a:gd name="f49" fmla="*/ f41 f14 1"/>
              </a:gdLst>
              <a:ahLst/>
              <a:cxnLst>
                <a:cxn ang="3cd4">
                  <a:pos x="hc" y="t"/>
                </a:cxn>
                <a:cxn ang="0">
                  <a:pos x="r" y="vc"/>
                </a:cxn>
                <a:cxn ang="cd4">
                  <a:pos x="hc" y="b"/>
                </a:cxn>
                <a:cxn ang="cd2">
                  <a:pos x="l" y="vc"/>
                </a:cxn>
                <a:cxn ang="f29">
                  <a:pos x="f46" y="f47"/>
                </a:cxn>
                <a:cxn ang="f29">
                  <a:pos x="f46" y="f48"/>
                </a:cxn>
                <a:cxn ang="f29">
                  <a:pos x="f49" y="f47"/>
                </a:cxn>
              </a:cxnLst>
              <a:rect l="f42" t="f45" r="f43" b="f44"/>
              <a:pathLst>
                <a:path w="1206" h="3884">
                  <a:moveTo>
                    <a:pt x="f6" y="f8"/>
                  </a:moveTo>
                  <a:lnTo>
                    <a:pt x="f6" y="f5"/>
                  </a:lnTo>
                  <a:cubicBezTo>
                    <a:pt x="f9" y="f10"/>
                    <a:pt x="f11"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1262">
              <a:extLst>
                <a:ext uri="{FF2B5EF4-FFF2-40B4-BE49-F238E27FC236}">
                  <a16:creationId xmlns:a16="http://schemas.microsoft.com/office/drawing/2014/main" id="{2FCAD998-BEDF-92EA-22F4-980408E01C49}"/>
                </a:ext>
              </a:extLst>
            </p:cNvPr>
            <p:cNvSpPr/>
            <p:nvPr/>
          </p:nvSpPr>
          <p:spPr>
            <a:xfrm>
              <a:off x="7913409" y="5815419"/>
              <a:ext cx="13972" cy="218212"/>
            </a:xfrm>
            <a:custGeom>
              <a:avLst/>
              <a:gdLst>
                <a:gd name="f0" fmla="val 10800000"/>
                <a:gd name="f1" fmla="val 5400000"/>
                <a:gd name="f2" fmla="val 180"/>
                <a:gd name="f3" fmla="val w"/>
                <a:gd name="f4" fmla="val h"/>
                <a:gd name="f5" fmla="val 0"/>
                <a:gd name="f6" fmla="val 14738"/>
                <a:gd name="f7" fmla="val 218215"/>
                <a:gd name="f8" fmla="val 7369"/>
                <a:gd name="f9" fmla="val 11442"/>
                <a:gd name="f10" fmla="val 214917"/>
                <a:gd name="f11" fmla="val 210848"/>
                <a:gd name="f12" fmla="val 4070"/>
                <a:gd name="f13" fmla="val 7368"/>
                <a:gd name="f14" fmla="val 3296"/>
                <a:gd name="f15" fmla="+- 0 0 -90"/>
                <a:gd name="f16" fmla="*/ f3 1 14738"/>
                <a:gd name="f17" fmla="*/ f4 1 218215"/>
                <a:gd name="f18" fmla="val f5"/>
                <a:gd name="f19" fmla="val f6"/>
                <a:gd name="f20" fmla="val f7"/>
                <a:gd name="f21" fmla="*/ f15 f0 1"/>
                <a:gd name="f22" fmla="+- f20 0 f18"/>
                <a:gd name="f23" fmla="+- f19 0 f18"/>
                <a:gd name="f24" fmla="*/ f21 1 f2"/>
                <a:gd name="f25" fmla="*/ f23 1 14738"/>
                <a:gd name="f26" fmla="*/ f22 1 218215"/>
                <a:gd name="f27" fmla="*/ 7369 f23 1"/>
                <a:gd name="f28" fmla="*/ 218215 f22 1"/>
                <a:gd name="f29" fmla="*/ 14738 f23 1"/>
                <a:gd name="f30" fmla="*/ 210848 f22 1"/>
                <a:gd name="f31" fmla="*/ 0 f22 1"/>
                <a:gd name="f32" fmla="*/ 7368 f22 1"/>
                <a:gd name="f33" fmla="*/ 0 f23 1"/>
                <a:gd name="f34" fmla="+- f24 0 f1"/>
                <a:gd name="f35" fmla="*/ f27 1 14738"/>
                <a:gd name="f36" fmla="*/ f28 1 218215"/>
                <a:gd name="f37" fmla="*/ f29 1 14738"/>
                <a:gd name="f38" fmla="*/ f30 1 218215"/>
                <a:gd name="f39" fmla="*/ f31 1 218215"/>
                <a:gd name="f40" fmla="*/ f32 1 218215"/>
                <a:gd name="f41" fmla="*/ f33 1 14738"/>
                <a:gd name="f42" fmla="*/ f18 1 f25"/>
                <a:gd name="f43" fmla="*/ f19 1 f25"/>
                <a:gd name="f44" fmla="*/ f18 1 f26"/>
                <a:gd name="f45" fmla="*/ f20 1 f26"/>
                <a:gd name="f46" fmla="*/ f35 1 f25"/>
                <a:gd name="f47" fmla="*/ f36 1 f26"/>
                <a:gd name="f48" fmla="*/ f37 1 f25"/>
                <a:gd name="f49" fmla="*/ f38 1 f26"/>
                <a:gd name="f50" fmla="*/ f39 1 f26"/>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7 1"/>
                <a:gd name="f62" fmla="*/ f51 f17 1"/>
                <a:gd name="f63" fmla="*/ f52 f16 1"/>
              </a:gdLst>
              <a:ahLst/>
              <a:cxnLst>
                <a:cxn ang="3cd4">
                  <a:pos x="hc" y="t"/>
                </a:cxn>
                <a:cxn ang="0">
                  <a:pos x="r" y="vc"/>
                </a:cxn>
                <a:cxn ang="cd4">
                  <a:pos x="hc" y="b"/>
                </a:cxn>
                <a:cxn ang="cd2">
                  <a:pos x="l" y="vc"/>
                </a:cxn>
                <a:cxn ang="f34">
                  <a:pos x="f57" y="f58"/>
                </a:cxn>
                <a:cxn ang="f34">
                  <a:pos x="f59" y="f60"/>
                </a:cxn>
                <a:cxn ang="f34">
                  <a:pos x="f59" y="f61"/>
                </a:cxn>
                <a:cxn ang="f34">
                  <a:pos x="f57" y="f62"/>
                </a:cxn>
                <a:cxn ang="f34">
                  <a:pos x="f63" y="f61"/>
                </a:cxn>
                <a:cxn ang="f34">
                  <a:pos x="f63" y="f60"/>
                </a:cxn>
                <a:cxn ang="f34">
                  <a:pos x="f57" y="f58"/>
                </a:cxn>
              </a:cxnLst>
              <a:rect l="f53" t="f56" r="f54" b="f55"/>
              <a:pathLst>
                <a:path w="14738" h="218215">
                  <a:moveTo>
                    <a:pt x="f8" y="f7"/>
                  </a:moveTo>
                  <a:cubicBezTo>
                    <a:pt x="f9" y="f7"/>
                    <a:pt x="f6" y="f10"/>
                    <a:pt x="f6" y="f11"/>
                  </a:cubicBezTo>
                  <a:lnTo>
                    <a:pt x="f6" y="f5"/>
                  </a:lnTo>
                  <a:cubicBezTo>
                    <a:pt x="f6" y="f12"/>
                    <a:pt x="f9" y="f13"/>
                    <a:pt x="f8" y="f13"/>
                  </a:cubicBezTo>
                  <a:cubicBezTo>
                    <a:pt x="f14" y="f13"/>
                    <a:pt x="f5" y="f12"/>
                    <a:pt x="f5" y="f5"/>
                  </a:cubicBezTo>
                  <a:lnTo>
                    <a:pt x="f5" y="f11"/>
                  </a:lnTo>
                  <a:cubicBezTo>
                    <a:pt x="f5" y="f10"/>
                    <a:pt x="f1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1263">
              <a:extLst>
                <a:ext uri="{FF2B5EF4-FFF2-40B4-BE49-F238E27FC236}">
                  <a16:creationId xmlns:a16="http://schemas.microsoft.com/office/drawing/2014/main" id="{E801D349-52F4-A9AC-7A89-A7798BDC7E06}"/>
                </a:ext>
              </a:extLst>
            </p:cNvPr>
            <p:cNvSpPr/>
            <p:nvPr/>
          </p:nvSpPr>
          <p:spPr>
            <a:xfrm>
              <a:off x="7486448" y="6165040"/>
              <a:ext cx="13587" cy="4818"/>
            </a:xfrm>
            <a:custGeom>
              <a:avLst/>
              <a:gdLst>
                <a:gd name="f0" fmla="val 10800000"/>
                <a:gd name="f1" fmla="val 5400000"/>
                <a:gd name="f2" fmla="val 180"/>
                <a:gd name="f3" fmla="val w"/>
                <a:gd name="f4" fmla="val h"/>
                <a:gd name="f5" fmla="val 0"/>
                <a:gd name="f6" fmla="val 14335"/>
                <a:gd name="f7" fmla="val 4822"/>
                <a:gd name="f8" fmla="val 6833"/>
                <a:gd name="f9" fmla="val 14336"/>
                <a:gd name="f10" fmla="val 13318"/>
                <a:gd name="f11" fmla="val 1929"/>
                <a:gd name="f12" fmla="val 10571"/>
                <a:gd name="f13" fmla="val 7503"/>
                <a:gd name="f14" fmla="val 3055"/>
                <a:gd name="f15" fmla="val 40"/>
                <a:gd name="f16" fmla="val 5775"/>
                <a:gd name="f17" fmla="val 1956"/>
                <a:gd name="f18" fmla="+- 0 0 -90"/>
                <a:gd name="f19" fmla="*/ f3 1 14335"/>
                <a:gd name="f20" fmla="*/ f4 1 4822"/>
                <a:gd name="f21" fmla="val f5"/>
                <a:gd name="f22" fmla="val f6"/>
                <a:gd name="f23" fmla="val f7"/>
                <a:gd name="f24" fmla="*/ f18 f0 1"/>
                <a:gd name="f25" fmla="+- f23 0 f21"/>
                <a:gd name="f26" fmla="+- f22 0 f21"/>
                <a:gd name="f27" fmla="*/ f24 1 f2"/>
                <a:gd name="f28" fmla="*/ f26 1 14335"/>
                <a:gd name="f29" fmla="*/ f25 1 4822"/>
                <a:gd name="f30" fmla="*/ 6833 f26 1"/>
                <a:gd name="f31" fmla="*/ 4822 f25 1"/>
                <a:gd name="f32" fmla="*/ 14336 f26 1"/>
                <a:gd name="f33" fmla="*/ 7503 f26 1"/>
                <a:gd name="f34" fmla="*/ 0 f25 1"/>
                <a:gd name="f35" fmla="*/ 0 f26 1"/>
                <a:gd name="f36" fmla="+- f27 0 f1"/>
                <a:gd name="f37" fmla="*/ f30 1 14335"/>
                <a:gd name="f38" fmla="*/ f31 1 4822"/>
                <a:gd name="f39" fmla="*/ f32 1 14335"/>
                <a:gd name="f40" fmla="*/ f33 1 14335"/>
                <a:gd name="f41" fmla="*/ f34 1 4822"/>
                <a:gd name="f42" fmla="*/ f35 1 14335"/>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9" y="f58"/>
                </a:cxn>
                <a:cxn ang="f36">
                  <a:pos x="f60" y="f61"/>
                </a:cxn>
                <a:cxn ang="f36">
                  <a:pos x="f62" y="f61"/>
                </a:cxn>
                <a:cxn ang="f36">
                  <a:pos x="f57" y="f58"/>
                </a:cxn>
              </a:cxnLst>
              <a:rect l="f53" t="f56" r="f54" b="f55"/>
              <a:pathLst>
                <a:path w="14335" h="4822">
                  <a:moveTo>
                    <a:pt x="f8" y="f7"/>
                  </a:moveTo>
                  <a:lnTo>
                    <a:pt x="f9" y="f7"/>
                  </a:lnTo>
                  <a:cubicBezTo>
                    <a:pt x="f10" y="f11"/>
                    <a:pt x="f12" y="f5"/>
                    <a:pt x="f13" y="f5"/>
                  </a:cubicBezTo>
                  <a:lnTo>
                    <a:pt x="f5" y="f5"/>
                  </a:lnTo>
                  <a:cubicBezTo>
                    <a:pt x="f14" y="f15"/>
                    <a:pt x="f16" y="f1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1264">
              <a:extLst>
                <a:ext uri="{FF2B5EF4-FFF2-40B4-BE49-F238E27FC236}">
                  <a16:creationId xmlns:a16="http://schemas.microsoft.com/office/drawing/2014/main" id="{EE8AFE6F-50CE-D6F1-D324-D654E7A1DCE7}"/>
                </a:ext>
              </a:extLst>
            </p:cNvPr>
            <p:cNvSpPr/>
            <p:nvPr/>
          </p:nvSpPr>
          <p:spPr>
            <a:xfrm>
              <a:off x="7420657" y="6165040"/>
              <a:ext cx="72265" cy="4818"/>
            </a:xfrm>
            <a:custGeom>
              <a:avLst/>
              <a:gdLst>
                <a:gd name="f0" fmla="val 10800000"/>
                <a:gd name="f1" fmla="val 5400000"/>
                <a:gd name="f2" fmla="val 180"/>
                <a:gd name="f3" fmla="val w"/>
                <a:gd name="f4" fmla="val h"/>
                <a:gd name="f5" fmla="val 0"/>
                <a:gd name="f6" fmla="val 76233"/>
                <a:gd name="f7" fmla="val 4822"/>
                <a:gd name="f8" fmla="val 75175"/>
                <a:gd name="f9" fmla="val 1956"/>
                <a:gd name="f10" fmla="val 72455"/>
                <a:gd name="f11" fmla="val 40"/>
                <a:gd name="f12" fmla="val 69400"/>
                <a:gd name="f13" fmla="val 6833"/>
                <a:gd name="f14" fmla="val 3778"/>
                <a:gd name="f15" fmla="val 1058"/>
                <a:gd name="f16" fmla="+- 0 0 -90"/>
                <a:gd name="f17" fmla="*/ f3 1 76233"/>
                <a:gd name="f18" fmla="*/ f4 1 4822"/>
                <a:gd name="f19" fmla="val f5"/>
                <a:gd name="f20" fmla="val f6"/>
                <a:gd name="f21" fmla="val f7"/>
                <a:gd name="f22" fmla="*/ f16 f0 1"/>
                <a:gd name="f23" fmla="+- f21 0 f19"/>
                <a:gd name="f24" fmla="+- f20 0 f19"/>
                <a:gd name="f25" fmla="*/ f22 1 f2"/>
                <a:gd name="f26" fmla="*/ f24 1 76233"/>
                <a:gd name="f27" fmla="*/ f23 1 4822"/>
                <a:gd name="f28" fmla="*/ 76233 f24 1"/>
                <a:gd name="f29" fmla="*/ 4822 f23 1"/>
                <a:gd name="f30" fmla="*/ 69400 f24 1"/>
                <a:gd name="f31" fmla="*/ 0 f23 1"/>
                <a:gd name="f32" fmla="*/ 6833 f24 1"/>
                <a:gd name="f33" fmla="*/ 0 f24 1"/>
                <a:gd name="f34" fmla="+- f25 0 f1"/>
                <a:gd name="f35" fmla="*/ f28 1 76233"/>
                <a:gd name="f36" fmla="*/ f29 1 4822"/>
                <a:gd name="f37" fmla="*/ f30 1 76233"/>
                <a:gd name="f38" fmla="*/ f31 1 4822"/>
                <a:gd name="f39" fmla="*/ f32 1 76233"/>
                <a:gd name="f40" fmla="*/ f33 1 76233"/>
                <a:gd name="f41" fmla="*/ f19 1 f26"/>
                <a:gd name="f42" fmla="*/ f20 1 f26"/>
                <a:gd name="f43" fmla="*/ f19 1 f27"/>
                <a:gd name="f44" fmla="*/ f21 1 f27"/>
                <a:gd name="f45" fmla="*/ f35 1 f26"/>
                <a:gd name="f46" fmla="*/ f36 1 f27"/>
                <a:gd name="f47" fmla="*/ f37 1 f26"/>
                <a:gd name="f48" fmla="*/ f38 1 f27"/>
                <a:gd name="f49" fmla="*/ f39 1 f26"/>
                <a:gd name="f50" fmla="*/ f40 1 f26"/>
                <a:gd name="f51" fmla="*/ f41 f17 1"/>
                <a:gd name="f52" fmla="*/ f42 f17 1"/>
                <a:gd name="f53" fmla="*/ f44 f18 1"/>
                <a:gd name="f54" fmla="*/ f43 f18 1"/>
                <a:gd name="f55" fmla="*/ f45 f17 1"/>
                <a:gd name="f56" fmla="*/ f46 f18 1"/>
                <a:gd name="f57" fmla="*/ f47 f17 1"/>
                <a:gd name="f58" fmla="*/ f48 f18 1"/>
                <a:gd name="f59" fmla="*/ f49 f17 1"/>
                <a:gd name="f60" fmla="*/ f50 f17 1"/>
              </a:gdLst>
              <a:ahLst/>
              <a:cxnLst>
                <a:cxn ang="3cd4">
                  <a:pos x="hc" y="t"/>
                </a:cxn>
                <a:cxn ang="0">
                  <a:pos x="r" y="vc"/>
                </a:cxn>
                <a:cxn ang="cd4">
                  <a:pos x="hc" y="b"/>
                </a:cxn>
                <a:cxn ang="cd2">
                  <a:pos x="l" y="vc"/>
                </a:cxn>
                <a:cxn ang="f34">
                  <a:pos x="f55" y="f56"/>
                </a:cxn>
                <a:cxn ang="f34">
                  <a:pos x="f57" y="f58"/>
                </a:cxn>
                <a:cxn ang="f34">
                  <a:pos x="f59" y="f58"/>
                </a:cxn>
                <a:cxn ang="f34">
                  <a:pos x="f60" y="f56"/>
                </a:cxn>
                <a:cxn ang="f34">
                  <a:pos x="f55" y="f56"/>
                </a:cxn>
              </a:cxnLst>
              <a:rect l="f51" t="f54" r="f52" b="f53"/>
              <a:pathLst>
                <a:path w="76233" h="4822">
                  <a:moveTo>
                    <a:pt x="f6" y="f7"/>
                  </a:moveTo>
                  <a:cubicBezTo>
                    <a:pt x="f8" y="f9"/>
                    <a:pt x="f10" y="f11"/>
                    <a:pt x="f12" y="f5"/>
                  </a:cubicBezTo>
                  <a:lnTo>
                    <a:pt x="f13" y="f5"/>
                  </a:lnTo>
                  <a:cubicBezTo>
                    <a:pt x="f14" y="f11"/>
                    <a:pt x="f15" y="f9"/>
                    <a:pt x="f5"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1265">
              <a:extLst>
                <a:ext uri="{FF2B5EF4-FFF2-40B4-BE49-F238E27FC236}">
                  <a16:creationId xmlns:a16="http://schemas.microsoft.com/office/drawing/2014/main" id="{0A1BFEF4-D3ED-B9F6-A53B-57B5C493BDD8}"/>
                </a:ext>
              </a:extLst>
            </p:cNvPr>
            <p:cNvSpPr/>
            <p:nvPr/>
          </p:nvSpPr>
          <p:spPr>
            <a:xfrm>
              <a:off x="7486064" y="5808049"/>
              <a:ext cx="14100" cy="14749"/>
            </a:xfrm>
            <a:custGeom>
              <a:avLst/>
              <a:gdLst>
                <a:gd name="f0" fmla="val 10800000"/>
                <a:gd name="f1" fmla="val 5400000"/>
                <a:gd name="f2" fmla="val 180"/>
                <a:gd name="f3" fmla="val w"/>
                <a:gd name="f4" fmla="val h"/>
                <a:gd name="f5" fmla="val 0"/>
                <a:gd name="f6" fmla="val 14871"/>
                <a:gd name="f7" fmla="val 14746"/>
                <a:gd name="f8" fmla="val 7368"/>
                <a:gd name="f9" fmla="val 3298"/>
                <a:gd name="f10" fmla="val 11575"/>
                <a:gd name="f11" fmla="val 7503"/>
                <a:gd name="f12" fmla="val 4072"/>
                <a:gd name="f13" fmla="val 7369"/>
                <a:gd name="f14" fmla="val 11437"/>
                <a:gd name="f15" fmla="val 14735"/>
                <a:gd name="f16" fmla="val 7234"/>
                <a:gd name="f17" fmla="val 11227"/>
                <a:gd name="f18" fmla="val 14958"/>
                <a:gd name="f19" fmla="val 14643"/>
                <a:gd name="f20" fmla="val 11905"/>
                <a:gd name="f21" fmla="val 14857"/>
                <a:gd name="f22" fmla="val 7917"/>
                <a:gd name="f23" fmla="val 7733"/>
                <a:gd name="f24" fmla="val 7551"/>
                <a:gd name="f25" fmla="+- 0 0 -90"/>
                <a:gd name="f26" fmla="*/ f3 1 14871"/>
                <a:gd name="f27" fmla="*/ f4 1 14746"/>
                <a:gd name="f28" fmla="val f5"/>
                <a:gd name="f29" fmla="val f6"/>
                <a:gd name="f30" fmla="val f7"/>
                <a:gd name="f31" fmla="*/ f25 f0 1"/>
                <a:gd name="f32" fmla="+- f30 0 f28"/>
                <a:gd name="f33" fmla="+- f29 0 f28"/>
                <a:gd name="f34" fmla="*/ f31 1 f2"/>
                <a:gd name="f35" fmla="*/ f33 1 14871"/>
                <a:gd name="f36" fmla="*/ f32 1 14746"/>
                <a:gd name="f37" fmla="*/ 14871 f33 1"/>
                <a:gd name="f38" fmla="*/ 7368 f32 1"/>
                <a:gd name="f39" fmla="*/ 7503 f33 1"/>
                <a:gd name="f40" fmla="*/ 0 f32 1"/>
                <a:gd name="f41" fmla="*/ 0 f33 1"/>
                <a:gd name="f42" fmla="*/ 7369 f33 1"/>
                <a:gd name="f43" fmla="*/ 14735 f32 1"/>
                <a:gd name="f44" fmla="*/ 7234 f33 1"/>
                <a:gd name="f45" fmla="*/ 14857 f33 1"/>
                <a:gd name="f46" fmla="*/ 7917 f32 1"/>
                <a:gd name="f47" fmla="+- f34 0 f1"/>
                <a:gd name="f48" fmla="*/ f37 1 14871"/>
                <a:gd name="f49" fmla="*/ f38 1 14746"/>
                <a:gd name="f50" fmla="*/ f39 1 14871"/>
                <a:gd name="f51" fmla="*/ f40 1 14746"/>
                <a:gd name="f52" fmla="*/ f41 1 14871"/>
                <a:gd name="f53" fmla="*/ f42 1 14871"/>
                <a:gd name="f54" fmla="*/ f43 1 14746"/>
                <a:gd name="f55" fmla="*/ f44 1 14871"/>
                <a:gd name="f56" fmla="*/ f45 1 14871"/>
                <a:gd name="f57" fmla="*/ f46 1 14746"/>
                <a:gd name="f58" fmla="*/ f28 1 f35"/>
                <a:gd name="f59" fmla="*/ f29 1 f35"/>
                <a:gd name="f60" fmla="*/ f28 1 f36"/>
                <a:gd name="f61" fmla="*/ f30 1 f36"/>
                <a:gd name="f62" fmla="*/ f48 1 f35"/>
                <a:gd name="f63" fmla="*/ f49 1 f36"/>
                <a:gd name="f64" fmla="*/ f50 1 f35"/>
                <a:gd name="f65" fmla="*/ f51 1 f36"/>
                <a:gd name="f66" fmla="*/ f52 1 f35"/>
                <a:gd name="f67" fmla="*/ f53 1 f35"/>
                <a:gd name="f68" fmla="*/ f54 1 f36"/>
                <a:gd name="f69" fmla="*/ f55 1 f35"/>
                <a:gd name="f70" fmla="*/ f56 1 f35"/>
                <a:gd name="f71" fmla="*/ f57 1 f36"/>
                <a:gd name="f72" fmla="*/ f58 f26 1"/>
                <a:gd name="f73" fmla="*/ f59 f26 1"/>
                <a:gd name="f74" fmla="*/ f61 f27 1"/>
                <a:gd name="f75" fmla="*/ f60 f27 1"/>
                <a:gd name="f76" fmla="*/ f62 f26 1"/>
                <a:gd name="f77" fmla="*/ f63 f27 1"/>
                <a:gd name="f78" fmla="*/ f64 f26 1"/>
                <a:gd name="f79" fmla="*/ f65 f27 1"/>
                <a:gd name="f80" fmla="*/ f66 f26 1"/>
                <a:gd name="f81" fmla="*/ f67 f26 1"/>
                <a:gd name="f82" fmla="*/ f68 f27 1"/>
                <a:gd name="f83" fmla="*/ f69 f26 1"/>
                <a:gd name="f84" fmla="*/ f70 f26 1"/>
                <a:gd name="f85" fmla="*/ f71 f27 1"/>
              </a:gdLst>
              <a:ahLst/>
              <a:cxnLst>
                <a:cxn ang="3cd4">
                  <a:pos x="hc" y="t"/>
                </a:cxn>
                <a:cxn ang="0">
                  <a:pos x="r" y="vc"/>
                </a:cxn>
                <a:cxn ang="cd4">
                  <a:pos x="hc" y="b"/>
                </a:cxn>
                <a:cxn ang="cd2">
                  <a:pos x="l" y="vc"/>
                </a:cxn>
                <a:cxn ang="f47">
                  <a:pos x="f76" y="f77"/>
                </a:cxn>
                <a:cxn ang="f47">
                  <a:pos x="f78" y="f79"/>
                </a:cxn>
                <a:cxn ang="f47">
                  <a:pos x="f80" y="f79"/>
                </a:cxn>
                <a:cxn ang="f47">
                  <a:pos x="f81" y="f77"/>
                </a:cxn>
                <a:cxn ang="f47">
                  <a:pos x="f80" y="f82"/>
                </a:cxn>
                <a:cxn ang="f47">
                  <a:pos x="f83" y="f82"/>
                </a:cxn>
                <a:cxn ang="f47">
                  <a:pos x="f84" y="f85"/>
                </a:cxn>
                <a:cxn ang="f47">
                  <a:pos x="f76" y="f77"/>
                </a:cxn>
              </a:cxnLst>
              <a:rect l="f72" t="f75" r="f73" b="f74"/>
              <a:pathLst>
                <a:path w="14871" h="14746">
                  <a:moveTo>
                    <a:pt x="f6" y="f8"/>
                  </a:moveTo>
                  <a:cubicBezTo>
                    <a:pt x="f6" y="f9"/>
                    <a:pt x="f10" y="f5"/>
                    <a:pt x="f11" y="f5"/>
                  </a:cubicBezTo>
                  <a:lnTo>
                    <a:pt x="f5" y="f5"/>
                  </a:lnTo>
                  <a:cubicBezTo>
                    <a:pt x="f12" y="f5"/>
                    <a:pt x="f13" y="f9"/>
                    <a:pt x="f13" y="f8"/>
                  </a:cubicBezTo>
                  <a:cubicBezTo>
                    <a:pt x="f13" y="f14"/>
                    <a:pt x="f12" y="f15"/>
                    <a:pt x="f5" y="f15"/>
                  </a:cubicBezTo>
                  <a:lnTo>
                    <a:pt x="f16" y="f15"/>
                  </a:lnTo>
                  <a:cubicBezTo>
                    <a:pt x="f17" y="f18"/>
                    <a:pt x="f19" y="f20"/>
                    <a:pt x="f21" y="f22"/>
                  </a:cubicBezTo>
                  <a:cubicBezTo>
                    <a:pt x="f6" y="f23"/>
                    <a:pt x="f6" y="f2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1266">
              <a:extLst>
                <a:ext uri="{FF2B5EF4-FFF2-40B4-BE49-F238E27FC236}">
                  <a16:creationId xmlns:a16="http://schemas.microsoft.com/office/drawing/2014/main" id="{39F5CBE1-EEE1-0026-A789-7A01BC2E8E45}"/>
                </a:ext>
              </a:extLst>
            </p:cNvPr>
            <p:cNvSpPr/>
            <p:nvPr/>
          </p:nvSpPr>
          <p:spPr>
            <a:xfrm>
              <a:off x="7444587" y="5808049"/>
              <a:ext cx="48463" cy="14730"/>
            </a:xfrm>
            <a:custGeom>
              <a:avLst/>
              <a:gdLst>
                <a:gd name="f0" fmla="val 10800000"/>
                <a:gd name="f1" fmla="val 5400000"/>
                <a:gd name="f2" fmla="val 180"/>
                <a:gd name="f3" fmla="val w"/>
                <a:gd name="f4" fmla="val h"/>
                <a:gd name="f5" fmla="val 0"/>
                <a:gd name="f6" fmla="val 51124"/>
                <a:gd name="f7" fmla="val 14735"/>
                <a:gd name="f8" fmla="val 7447"/>
                <a:gd name="f9" fmla="val 43756"/>
                <a:gd name="f10" fmla="val 47828"/>
                <a:gd name="f11" fmla="val 11437"/>
                <a:gd name="f12" fmla="val 7368"/>
                <a:gd name="f13" fmla="val 3298"/>
                <a:gd name="f14" fmla="val 6643"/>
                <a:gd name="f15" fmla="val 5170"/>
                <a:gd name="f16" fmla="val 3964"/>
                <a:gd name="f17" fmla="val 2758"/>
                <a:gd name="f18" fmla="val 804"/>
                <a:gd name="f19" fmla="val 2369"/>
                <a:gd name="f20" fmla="val 1127"/>
                <a:gd name="f21" fmla="val 2008"/>
                <a:gd name="f22" fmla="val 1486"/>
                <a:gd name="f23" fmla="val 1686"/>
                <a:gd name="f24" fmla="val 1875"/>
                <a:gd name="f25" fmla="val 668"/>
                <a:gd name="f26" fmla="val 3124"/>
                <a:gd name="f27" fmla="val 92"/>
                <a:gd name="f28" fmla="val 4683"/>
                <a:gd name="f29" fmla="val 79"/>
                <a:gd name="f30" fmla="val 6296"/>
                <a:gd name="f31" fmla="val -511"/>
                <a:gd name="f32" fmla="val 10321"/>
                <a:gd name="f33" fmla="val 2276"/>
                <a:gd name="f34" fmla="val 14065"/>
                <a:gd name="f35" fmla="val 6295"/>
                <a:gd name="f36" fmla="val 14658"/>
                <a:gd name="f37" fmla="val 6684"/>
                <a:gd name="f38" fmla="val 14714"/>
                <a:gd name="f39" fmla="val 7059"/>
                <a:gd name="f40" fmla="val 14739"/>
                <a:gd name="f41" fmla="+- 0 0 -90"/>
                <a:gd name="f42" fmla="*/ f3 1 51124"/>
                <a:gd name="f43" fmla="*/ f4 1 14735"/>
                <a:gd name="f44" fmla="val f5"/>
                <a:gd name="f45" fmla="val f6"/>
                <a:gd name="f46" fmla="val f7"/>
                <a:gd name="f47" fmla="*/ f41 f0 1"/>
                <a:gd name="f48" fmla="+- f46 0 f44"/>
                <a:gd name="f49" fmla="+- f45 0 f44"/>
                <a:gd name="f50" fmla="*/ f47 1 f2"/>
                <a:gd name="f51" fmla="*/ f49 1 51124"/>
                <a:gd name="f52" fmla="*/ f48 1 14735"/>
                <a:gd name="f53" fmla="*/ 7447 f49 1"/>
                <a:gd name="f54" fmla="*/ 14735 f48 1"/>
                <a:gd name="f55" fmla="*/ 43756 f49 1"/>
                <a:gd name="f56" fmla="*/ 51124 f49 1"/>
                <a:gd name="f57" fmla="*/ 7368 f48 1"/>
                <a:gd name="f58" fmla="*/ 0 f48 1"/>
                <a:gd name="f59" fmla="*/ 6643 f49 1"/>
                <a:gd name="f60" fmla="*/ 5170 f49 1"/>
                <a:gd name="f61" fmla="*/ 3964 f49 1"/>
                <a:gd name="f62" fmla="*/ 2758 f49 1"/>
                <a:gd name="f63" fmla="*/ 804 f48 1"/>
                <a:gd name="f64" fmla="*/ 1686 f49 1"/>
                <a:gd name="f65" fmla="*/ 1875 f48 1"/>
                <a:gd name="f66" fmla="*/ 79 f49 1"/>
                <a:gd name="f67" fmla="*/ 6296 f48 1"/>
                <a:gd name="f68" fmla="*/ 6295 f49 1"/>
                <a:gd name="f69" fmla="*/ 14658 f48 1"/>
                <a:gd name="f70" fmla="+- f50 0 f1"/>
                <a:gd name="f71" fmla="*/ f53 1 51124"/>
                <a:gd name="f72" fmla="*/ f54 1 14735"/>
                <a:gd name="f73" fmla="*/ f55 1 51124"/>
                <a:gd name="f74" fmla="*/ f56 1 51124"/>
                <a:gd name="f75" fmla="*/ f57 1 14735"/>
                <a:gd name="f76" fmla="*/ f58 1 14735"/>
                <a:gd name="f77" fmla="*/ f59 1 51124"/>
                <a:gd name="f78" fmla="*/ f60 1 51124"/>
                <a:gd name="f79" fmla="*/ f61 1 51124"/>
                <a:gd name="f80" fmla="*/ f62 1 51124"/>
                <a:gd name="f81" fmla="*/ f63 1 14735"/>
                <a:gd name="f82" fmla="*/ f64 1 51124"/>
                <a:gd name="f83" fmla="*/ f65 1 14735"/>
                <a:gd name="f84" fmla="*/ f66 1 51124"/>
                <a:gd name="f85" fmla="*/ f67 1 14735"/>
                <a:gd name="f86" fmla="*/ f68 1 51124"/>
                <a:gd name="f87" fmla="*/ f69 1 14735"/>
                <a:gd name="f88" fmla="*/ f44 1 f51"/>
                <a:gd name="f89" fmla="*/ f45 1 f51"/>
                <a:gd name="f90" fmla="*/ f44 1 f52"/>
                <a:gd name="f91" fmla="*/ f46 1 f52"/>
                <a:gd name="f92" fmla="*/ f71 1 f51"/>
                <a:gd name="f93" fmla="*/ f72 1 f52"/>
                <a:gd name="f94" fmla="*/ f73 1 f51"/>
                <a:gd name="f95" fmla="*/ f74 1 f51"/>
                <a:gd name="f96" fmla="*/ f75 1 f52"/>
                <a:gd name="f97" fmla="*/ f76 1 f52"/>
                <a:gd name="f98" fmla="*/ f77 1 f51"/>
                <a:gd name="f99" fmla="*/ f78 1 f51"/>
                <a:gd name="f100" fmla="*/ f79 1 f51"/>
                <a:gd name="f101" fmla="*/ f80 1 f51"/>
                <a:gd name="f102" fmla="*/ f81 1 f52"/>
                <a:gd name="f103" fmla="*/ f82 1 f51"/>
                <a:gd name="f104" fmla="*/ f83 1 f52"/>
                <a:gd name="f105" fmla="*/ f84 1 f51"/>
                <a:gd name="f106" fmla="*/ f85 1 f52"/>
                <a:gd name="f107" fmla="*/ f86 1 f51"/>
                <a:gd name="f108" fmla="*/ f87 1 f52"/>
                <a:gd name="f109" fmla="*/ f88 f42 1"/>
                <a:gd name="f110" fmla="*/ f89 f42 1"/>
                <a:gd name="f111" fmla="*/ f91 f43 1"/>
                <a:gd name="f112" fmla="*/ f90 f43 1"/>
                <a:gd name="f113" fmla="*/ f92 f42 1"/>
                <a:gd name="f114" fmla="*/ f93 f43 1"/>
                <a:gd name="f115" fmla="*/ f94 f42 1"/>
                <a:gd name="f116" fmla="*/ f95 f42 1"/>
                <a:gd name="f117" fmla="*/ f96 f43 1"/>
                <a:gd name="f118" fmla="*/ f97 f43 1"/>
                <a:gd name="f119" fmla="*/ f98 f42 1"/>
                <a:gd name="f120" fmla="*/ f99 f42 1"/>
                <a:gd name="f121" fmla="*/ f100 f42 1"/>
                <a:gd name="f122" fmla="*/ f101 f42 1"/>
                <a:gd name="f123" fmla="*/ f102 f43 1"/>
                <a:gd name="f124" fmla="*/ f103 f42 1"/>
                <a:gd name="f125" fmla="*/ f104 f43 1"/>
                <a:gd name="f126" fmla="*/ f105 f42 1"/>
                <a:gd name="f127" fmla="*/ f106 f43 1"/>
                <a:gd name="f128" fmla="*/ f107 f42 1"/>
                <a:gd name="f129" fmla="*/ f108 f43 1"/>
              </a:gdLst>
              <a:ahLst/>
              <a:cxnLst>
                <a:cxn ang="3cd4">
                  <a:pos x="hc" y="t"/>
                </a:cxn>
                <a:cxn ang="0">
                  <a:pos x="r" y="vc"/>
                </a:cxn>
                <a:cxn ang="cd4">
                  <a:pos x="hc" y="b"/>
                </a:cxn>
                <a:cxn ang="cd2">
                  <a:pos x="l" y="vc"/>
                </a:cxn>
                <a:cxn ang="f70">
                  <a:pos x="f113" y="f114"/>
                </a:cxn>
                <a:cxn ang="f70">
                  <a:pos x="f115" y="f114"/>
                </a:cxn>
                <a:cxn ang="f70">
                  <a:pos x="f116" y="f117"/>
                </a:cxn>
                <a:cxn ang="f70">
                  <a:pos x="f115" y="f118"/>
                </a:cxn>
                <a:cxn ang="f70">
                  <a:pos x="f113" y="f118"/>
                </a:cxn>
                <a:cxn ang="f70">
                  <a:pos x="f119" y="f118"/>
                </a:cxn>
                <a:cxn ang="f70">
                  <a:pos x="f120" y="f118"/>
                </a:cxn>
                <a:cxn ang="f70">
                  <a:pos x="f121" y="f118"/>
                </a:cxn>
                <a:cxn ang="f70">
                  <a:pos x="f122" y="f123"/>
                </a:cxn>
                <a:cxn ang="f70">
                  <a:pos x="f124" y="f125"/>
                </a:cxn>
                <a:cxn ang="f70">
                  <a:pos x="f126" y="f127"/>
                </a:cxn>
                <a:cxn ang="f70">
                  <a:pos x="f128" y="f129"/>
                </a:cxn>
                <a:cxn ang="f70">
                  <a:pos x="f113" y="f114"/>
                </a:cxn>
              </a:cxnLst>
              <a:rect l="f109" t="f112" r="f110" b="f111"/>
              <a:pathLst>
                <a:path w="51124" h="14735">
                  <a:moveTo>
                    <a:pt x="f8" y="f7"/>
                  </a:moveTo>
                  <a:lnTo>
                    <a:pt x="f9" y="f7"/>
                  </a:lnTo>
                  <a:cubicBezTo>
                    <a:pt x="f10" y="f7"/>
                    <a:pt x="f6" y="f11"/>
                    <a:pt x="f6" y="f12"/>
                  </a:cubicBezTo>
                  <a:cubicBezTo>
                    <a:pt x="f6" y="f13"/>
                    <a:pt x="f10" y="f5"/>
                    <a:pt x="f9" y="f5"/>
                  </a:cubicBezTo>
                  <a:lnTo>
                    <a:pt x="f8" y="f5"/>
                  </a:lnTo>
                  <a:lnTo>
                    <a:pt x="f14" y="f5"/>
                  </a:lnTo>
                  <a:lnTo>
                    <a:pt x="f15" y="f5"/>
                  </a:lnTo>
                  <a:lnTo>
                    <a:pt x="f16" y="f5"/>
                  </a:lnTo>
                  <a:lnTo>
                    <a:pt x="f17" y="f18"/>
                  </a:lnTo>
                  <a:cubicBezTo>
                    <a:pt x="f19" y="f20"/>
                    <a:pt x="f21" y="f22"/>
                    <a:pt x="f23" y="f24"/>
                  </a:cubicBezTo>
                  <a:cubicBezTo>
                    <a:pt x="f25" y="f26"/>
                    <a:pt x="f27" y="f28"/>
                    <a:pt x="f29" y="f30"/>
                  </a:cubicBezTo>
                  <a:cubicBezTo>
                    <a:pt x="f31" y="f32"/>
                    <a:pt x="f33" y="f34"/>
                    <a:pt x="f35" y="f36"/>
                  </a:cubicBezTo>
                  <a:cubicBezTo>
                    <a:pt x="f37" y="f38"/>
                    <a:pt x="f39" y="f4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1267">
              <a:extLst>
                <a:ext uri="{FF2B5EF4-FFF2-40B4-BE49-F238E27FC236}">
                  <a16:creationId xmlns:a16="http://schemas.microsoft.com/office/drawing/2014/main" id="{C3BE1EE7-2653-EE81-6764-8F881AF69517}"/>
                </a:ext>
              </a:extLst>
            </p:cNvPr>
            <p:cNvSpPr/>
            <p:nvPr/>
          </p:nvSpPr>
          <p:spPr>
            <a:xfrm>
              <a:off x="6351202" y="6580571"/>
              <a:ext cx="13972" cy="7370"/>
            </a:xfrm>
            <a:custGeom>
              <a:avLst/>
              <a:gdLst>
                <a:gd name="f0" fmla="val 10800000"/>
                <a:gd name="f1" fmla="val 5400000"/>
                <a:gd name="f2" fmla="val 180"/>
                <a:gd name="f3" fmla="val w"/>
                <a:gd name="f4" fmla="val h"/>
                <a:gd name="f5" fmla="val 0"/>
                <a:gd name="f6" fmla="val 14739"/>
                <a:gd name="f7" fmla="val 7367"/>
                <a:gd name="f8" fmla="val 7369"/>
                <a:gd name="f9" fmla="val 7368"/>
                <a:gd name="f10" fmla="val 11442"/>
                <a:gd name="f11" fmla="val 14738"/>
                <a:gd name="f12" fmla="val 4072"/>
                <a:gd name="f13" fmla="val 14818"/>
                <a:gd name="f14" fmla="val 3992"/>
                <a:gd name="f15" fmla="val 11629"/>
                <a:gd name="f16" fmla="val 7287"/>
                <a:gd name="f17" fmla="val 7637"/>
                <a:gd name="f18" fmla="val 7543"/>
                <a:gd name="f19" fmla="val 7463"/>
                <a:gd name="f20" fmla="val 3296"/>
                <a:gd name="f21" fmla="+- 0 0 -90"/>
                <a:gd name="f22" fmla="*/ f3 1 14739"/>
                <a:gd name="f23" fmla="*/ f4 1 7367"/>
                <a:gd name="f24" fmla="val f5"/>
                <a:gd name="f25" fmla="val f6"/>
                <a:gd name="f26" fmla="val f7"/>
                <a:gd name="f27" fmla="*/ f21 f0 1"/>
                <a:gd name="f28" fmla="+- f26 0 f24"/>
                <a:gd name="f29" fmla="+- f25 0 f24"/>
                <a:gd name="f30" fmla="*/ f27 1 f2"/>
                <a:gd name="f31" fmla="*/ f29 1 14739"/>
                <a:gd name="f32" fmla="*/ f28 1 7367"/>
                <a:gd name="f33" fmla="*/ 7369 f29 1"/>
                <a:gd name="f34" fmla="*/ 7368 f28 1"/>
                <a:gd name="f35" fmla="*/ 14738 f29 1"/>
                <a:gd name="f36" fmla="*/ 0 f28 1"/>
                <a:gd name="f37" fmla="*/ 7637 f29 1"/>
                <a:gd name="f38" fmla="*/ 0 f29 1"/>
                <a:gd name="f39" fmla="+- f30 0 f1"/>
                <a:gd name="f40" fmla="*/ f33 1 14739"/>
                <a:gd name="f41" fmla="*/ f34 1 7367"/>
                <a:gd name="f42" fmla="*/ f35 1 14739"/>
                <a:gd name="f43" fmla="*/ f36 1 7367"/>
                <a:gd name="f44" fmla="*/ f37 1 14739"/>
                <a:gd name="f45" fmla="*/ f38 1 14739"/>
                <a:gd name="f46" fmla="*/ f24 1 f31"/>
                <a:gd name="f47" fmla="*/ f25 1 f31"/>
                <a:gd name="f48" fmla="*/ f24 1 f32"/>
                <a:gd name="f49" fmla="*/ f26 1 f32"/>
                <a:gd name="f50" fmla="*/ f40 1 f31"/>
                <a:gd name="f51" fmla="*/ f41 1 f32"/>
                <a:gd name="f52" fmla="*/ f42 1 f31"/>
                <a:gd name="f53" fmla="*/ f43 1 f32"/>
                <a:gd name="f54" fmla="*/ f44 1 f31"/>
                <a:gd name="f55" fmla="*/ f45 1 f31"/>
                <a:gd name="f56" fmla="*/ f46 f22 1"/>
                <a:gd name="f57" fmla="*/ f47 f22 1"/>
                <a:gd name="f58" fmla="*/ f49 f23 1"/>
                <a:gd name="f59" fmla="*/ f48 f23 1"/>
                <a:gd name="f60" fmla="*/ f50 f22 1"/>
                <a:gd name="f61" fmla="*/ f51 f23 1"/>
                <a:gd name="f62" fmla="*/ f52 f22 1"/>
                <a:gd name="f63" fmla="*/ f53 f23 1"/>
                <a:gd name="f64" fmla="*/ f54 f22 1"/>
                <a:gd name="f65" fmla="*/ f55 f22 1"/>
              </a:gdLst>
              <a:ahLst/>
              <a:cxnLst>
                <a:cxn ang="3cd4">
                  <a:pos x="hc" y="t"/>
                </a:cxn>
                <a:cxn ang="0">
                  <a:pos x="r" y="vc"/>
                </a:cxn>
                <a:cxn ang="cd4">
                  <a:pos x="hc" y="b"/>
                </a:cxn>
                <a:cxn ang="cd2">
                  <a:pos x="l" y="vc"/>
                </a:cxn>
                <a:cxn ang="f39">
                  <a:pos x="f60" y="f61"/>
                </a:cxn>
                <a:cxn ang="f39">
                  <a:pos x="f62" y="f63"/>
                </a:cxn>
                <a:cxn ang="f39">
                  <a:pos x="f62" y="f63"/>
                </a:cxn>
                <a:cxn ang="f39">
                  <a:pos x="f62" y="f63"/>
                </a:cxn>
                <a:cxn ang="f39">
                  <a:pos x="f64" y="f61"/>
                </a:cxn>
                <a:cxn ang="f39">
                  <a:pos x="f60" y="f61"/>
                </a:cxn>
                <a:cxn ang="f39">
                  <a:pos x="f65" y="f63"/>
                </a:cxn>
                <a:cxn ang="f39">
                  <a:pos x="f65" y="f63"/>
                </a:cxn>
                <a:cxn ang="f39">
                  <a:pos x="f60" y="f61"/>
                </a:cxn>
              </a:cxnLst>
              <a:rect l="f56" t="f59" r="f57" b="f58"/>
              <a:pathLst>
                <a:path w="14739" h="7367">
                  <a:moveTo>
                    <a:pt x="f8" y="f9"/>
                  </a:moveTo>
                  <a:cubicBezTo>
                    <a:pt x="f10" y="f9"/>
                    <a:pt x="f11" y="f12"/>
                    <a:pt x="f11" y="f5"/>
                  </a:cubicBezTo>
                  <a:lnTo>
                    <a:pt x="f11" y="f5"/>
                  </a:lnTo>
                  <a:lnTo>
                    <a:pt x="f11" y="f5"/>
                  </a:lnTo>
                  <a:cubicBezTo>
                    <a:pt x="f13" y="f14"/>
                    <a:pt x="f15" y="f16"/>
                    <a:pt x="f17" y="f9"/>
                  </a:cubicBezTo>
                  <a:cubicBezTo>
                    <a:pt x="f18" y="f9"/>
                    <a:pt x="f19" y="f9"/>
                    <a:pt x="f8" y="f9"/>
                  </a:cubicBezTo>
                  <a:cubicBezTo>
                    <a:pt x="f20" y="f9"/>
                    <a:pt x="f5" y="f12"/>
                    <a:pt x="f5" y="f5"/>
                  </a:cubicBezTo>
                  <a:lnTo>
                    <a:pt x="f5" y="f5"/>
                  </a:lnTo>
                  <a:cubicBezTo>
                    <a:pt x="f5" y="f12"/>
                    <a:pt x="f20"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1268">
              <a:extLst>
                <a:ext uri="{FF2B5EF4-FFF2-40B4-BE49-F238E27FC236}">
                  <a16:creationId xmlns:a16="http://schemas.microsoft.com/office/drawing/2014/main" id="{5E51F6BF-0C8E-2F65-DFD3-992789838A9C}"/>
                </a:ext>
              </a:extLst>
            </p:cNvPr>
            <p:cNvSpPr/>
            <p:nvPr/>
          </p:nvSpPr>
          <p:spPr>
            <a:xfrm>
              <a:off x="7651415" y="6300737"/>
              <a:ext cx="13972" cy="218212"/>
            </a:xfrm>
            <a:custGeom>
              <a:avLst/>
              <a:gdLst>
                <a:gd name="f0" fmla="val 10800000"/>
                <a:gd name="f1" fmla="val 5400000"/>
                <a:gd name="f2" fmla="val 180"/>
                <a:gd name="f3" fmla="val w"/>
                <a:gd name="f4" fmla="val h"/>
                <a:gd name="f5" fmla="val 0"/>
                <a:gd name="f6" fmla="val 14738"/>
                <a:gd name="f7" fmla="val 218215"/>
                <a:gd name="f8" fmla="val 3992"/>
                <a:gd name="f9" fmla="val 11496"/>
                <a:gd name="f10" fmla="val 7234"/>
                <a:gd name="f11" fmla="val 7503"/>
                <a:gd name="f12" fmla="val 7463"/>
                <a:gd name="f13" fmla="val 7409"/>
                <a:gd name="f14" fmla="val 7369"/>
                <a:gd name="f15" fmla="val 3349"/>
                <a:gd name="f16" fmla="val 67"/>
                <a:gd name="f17" fmla="val 4019"/>
                <a:gd name="f18" fmla="val 210848"/>
                <a:gd name="f19" fmla="val 214920"/>
                <a:gd name="f20" fmla="val 3296"/>
                <a:gd name="f21" fmla="val 11442"/>
                <a:gd name="f22" fmla="+- 0 0 -90"/>
                <a:gd name="f23" fmla="*/ f3 1 14738"/>
                <a:gd name="f24" fmla="*/ f4 1 218215"/>
                <a:gd name="f25" fmla="val f5"/>
                <a:gd name="f26" fmla="val f6"/>
                <a:gd name="f27" fmla="val f7"/>
                <a:gd name="f28" fmla="*/ f22 f0 1"/>
                <a:gd name="f29" fmla="+- f27 0 f25"/>
                <a:gd name="f30" fmla="+- f26 0 f25"/>
                <a:gd name="f31" fmla="*/ f28 1 f2"/>
                <a:gd name="f32" fmla="*/ f30 1 14738"/>
                <a:gd name="f33" fmla="*/ f29 1 218215"/>
                <a:gd name="f34" fmla="*/ 14738 f30 1"/>
                <a:gd name="f35" fmla="*/ 0 f29 1"/>
                <a:gd name="f36" fmla="*/ 7503 f30 1"/>
                <a:gd name="f37" fmla="*/ 7234 f29 1"/>
                <a:gd name="f38" fmla="*/ 7369 f30 1"/>
                <a:gd name="f39" fmla="*/ 0 f30 1"/>
                <a:gd name="f40" fmla="*/ 210848 f29 1"/>
                <a:gd name="f41" fmla="*/ 218215 f29 1"/>
                <a:gd name="f42" fmla="+- f31 0 f1"/>
                <a:gd name="f43" fmla="*/ f34 1 14738"/>
                <a:gd name="f44" fmla="*/ f35 1 218215"/>
                <a:gd name="f45" fmla="*/ f36 1 14738"/>
                <a:gd name="f46" fmla="*/ f37 1 218215"/>
                <a:gd name="f47" fmla="*/ f38 1 14738"/>
                <a:gd name="f48" fmla="*/ f39 1 14738"/>
                <a:gd name="f49" fmla="*/ f40 1 218215"/>
                <a:gd name="f50" fmla="*/ f41 1 218215"/>
                <a:gd name="f51" fmla="*/ f25 1 f32"/>
                <a:gd name="f52" fmla="*/ f26 1 f32"/>
                <a:gd name="f53" fmla="*/ f25 1 f33"/>
                <a:gd name="f54" fmla="*/ f27 1 f33"/>
                <a:gd name="f55" fmla="*/ f43 1 f32"/>
                <a:gd name="f56" fmla="*/ f44 1 f33"/>
                <a:gd name="f57" fmla="*/ f45 1 f32"/>
                <a:gd name="f58" fmla="*/ f46 1 f33"/>
                <a:gd name="f59" fmla="*/ f47 1 f32"/>
                <a:gd name="f60" fmla="*/ f48 1 f32"/>
                <a:gd name="f61" fmla="*/ f49 1 f33"/>
                <a:gd name="f62" fmla="*/ f50 1 f33"/>
                <a:gd name="f63" fmla="*/ f51 f23 1"/>
                <a:gd name="f64" fmla="*/ f52 f23 1"/>
                <a:gd name="f65" fmla="*/ f54 f24 1"/>
                <a:gd name="f66" fmla="*/ f53 f24 1"/>
                <a:gd name="f67" fmla="*/ f55 f23 1"/>
                <a:gd name="f68" fmla="*/ f56 f24 1"/>
                <a:gd name="f69" fmla="*/ f57 f23 1"/>
                <a:gd name="f70" fmla="*/ f58 f24 1"/>
                <a:gd name="f71" fmla="*/ f59 f23 1"/>
                <a:gd name="f72" fmla="*/ f60 f23 1"/>
                <a:gd name="f73" fmla="*/ f61 f24 1"/>
                <a:gd name="f74" fmla="*/ f62 f24 1"/>
              </a:gdLst>
              <a:ahLst/>
              <a:cxnLst>
                <a:cxn ang="3cd4">
                  <a:pos x="hc" y="t"/>
                </a:cxn>
                <a:cxn ang="0">
                  <a:pos x="r" y="vc"/>
                </a:cxn>
                <a:cxn ang="cd4">
                  <a:pos x="hc" y="b"/>
                </a:cxn>
                <a:cxn ang="cd2">
                  <a:pos x="l" y="vc"/>
                </a:cxn>
                <a:cxn ang="f42">
                  <a:pos x="f67" y="f68"/>
                </a:cxn>
                <a:cxn ang="f42">
                  <a:pos x="f67" y="f68"/>
                </a:cxn>
                <a:cxn ang="f42">
                  <a:pos x="f69" y="f70"/>
                </a:cxn>
                <a:cxn ang="f42">
                  <a:pos x="f71" y="f70"/>
                </a:cxn>
                <a:cxn ang="f42">
                  <a:pos x="f72" y="f68"/>
                </a:cxn>
                <a:cxn ang="f42">
                  <a:pos x="f72" y="f73"/>
                </a:cxn>
                <a:cxn ang="f42">
                  <a:pos x="f71" y="f74"/>
                </a:cxn>
                <a:cxn ang="f42">
                  <a:pos x="f67" y="f73"/>
                </a:cxn>
                <a:cxn ang="f42">
                  <a:pos x="f67" y="f68"/>
                </a:cxn>
              </a:cxnLst>
              <a:rect l="f63" t="f66" r="f64" b="f65"/>
              <a:pathLst>
                <a:path w="14738" h="218215">
                  <a:moveTo>
                    <a:pt x="f6" y="f5"/>
                  </a:moveTo>
                  <a:lnTo>
                    <a:pt x="f6" y="f5"/>
                  </a:lnTo>
                  <a:cubicBezTo>
                    <a:pt x="f6" y="f8"/>
                    <a:pt x="f9" y="f10"/>
                    <a:pt x="f11" y="f10"/>
                  </a:cubicBezTo>
                  <a:cubicBezTo>
                    <a:pt x="f12" y="f10"/>
                    <a:pt x="f13" y="f10"/>
                    <a:pt x="f14" y="f10"/>
                  </a:cubicBezTo>
                  <a:cubicBezTo>
                    <a:pt x="f15" y="f10"/>
                    <a:pt x="f16" y="f17"/>
                    <a:pt x="f5" y="f5"/>
                  </a:cubicBezTo>
                  <a:lnTo>
                    <a:pt x="f5" y="f18"/>
                  </a:lnTo>
                  <a:cubicBezTo>
                    <a:pt x="f5" y="f19"/>
                    <a:pt x="f20" y="f7"/>
                    <a:pt x="f14" y="f7"/>
                  </a:cubicBezTo>
                  <a:cubicBezTo>
                    <a:pt x="f21" y="f7"/>
                    <a:pt x="f6" y="f19"/>
                    <a:pt x="f6" y="f18"/>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1269">
              <a:extLst>
                <a:ext uri="{FF2B5EF4-FFF2-40B4-BE49-F238E27FC236}">
                  <a16:creationId xmlns:a16="http://schemas.microsoft.com/office/drawing/2014/main" id="{E67B3EF1-146E-E5CB-8A08-F59FCABCB75B}"/>
                </a:ext>
              </a:extLst>
            </p:cNvPr>
            <p:cNvSpPr/>
            <p:nvPr/>
          </p:nvSpPr>
          <p:spPr>
            <a:xfrm>
              <a:off x="7651415" y="6292032"/>
              <a:ext cx="13972" cy="15937"/>
            </a:xfrm>
            <a:custGeom>
              <a:avLst/>
              <a:gdLst>
                <a:gd name="f0" fmla="val 10800000"/>
                <a:gd name="f1" fmla="val 5400000"/>
                <a:gd name="f2" fmla="val 180"/>
                <a:gd name="f3" fmla="val w"/>
                <a:gd name="f4" fmla="val h"/>
                <a:gd name="f5" fmla="val 0"/>
                <a:gd name="f6" fmla="val 14738"/>
                <a:gd name="f7" fmla="val 15942"/>
                <a:gd name="f8" fmla="val 14470"/>
                <a:gd name="f9" fmla="val 6162"/>
                <a:gd name="f10" fmla="val 13947"/>
                <a:gd name="f11" fmla="val 2639"/>
                <a:gd name="f12" fmla="val 10933"/>
                <a:gd name="f13" fmla="val 27"/>
                <a:gd name="f14" fmla="val 7369"/>
                <a:gd name="f15" fmla="val 3296"/>
                <a:gd name="f16" fmla="val 3295"/>
                <a:gd name="f17" fmla="val 7368"/>
                <a:gd name="f18" fmla="val 8707"/>
                <a:gd name="f19" fmla="val 67"/>
                <a:gd name="f20" fmla="val 12726"/>
                <a:gd name="f21" fmla="val 3349"/>
                <a:gd name="f22" fmla="val 15941"/>
                <a:gd name="f23" fmla="val 11362"/>
                <a:gd name="f24" fmla="val 16021"/>
                <a:gd name="f25" fmla="val 14657"/>
                <a:gd name="f26" fmla="val 12833"/>
                <a:gd name="f27" fmla="val 8841"/>
                <a:gd name="f28" fmla="val 8801"/>
                <a:gd name="f29" fmla="val 8747"/>
                <a:gd name="f30" fmla="val 14711"/>
                <a:gd name="f31" fmla="val 6952"/>
                <a:gd name="f32" fmla="val 14617"/>
                <a:gd name="f33" fmla="val 6550"/>
                <a:gd name="f34" fmla="+- 0 0 -90"/>
                <a:gd name="f35" fmla="*/ f3 1 14738"/>
                <a:gd name="f36" fmla="*/ f4 1 15942"/>
                <a:gd name="f37" fmla="val f5"/>
                <a:gd name="f38" fmla="val f6"/>
                <a:gd name="f39" fmla="val f7"/>
                <a:gd name="f40" fmla="*/ f34 f0 1"/>
                <a:gd name="f41" fmla="+- f39 0 f37"/>
                <a:gd name="f42" fmla="+- f38 0 f37"/>
                <a:gd name="f43" fmla="*/ f40 1 f2"/>
                <a:gd name="f44" fmla="*/ f42 1 14738"/>
                <a:gd name="f45" fmla="*/ f41 1 15942"/>
                <a:gd name="f46" fmla="*/ 14470 f42 1"/>
                <a:gd name="f47" fmla="*/ 6162 f41 1"/>
                <a:gd name="f48" fmla="*/ 7369 f42 1"/>
                <a:gd name="f49" fmla="*/ 0 f41 1"/>
                <a:gd name="f50" fmla="*/ 0 f42 1"/>
                <a:gd name="f51" fmla="*/ 7368 f41 1"/>
                <a:gd name="f52" fmla="*/ 8707 f41 1"/>
                <a:gd name="f53" fmla="*/ 15941 f41 1"/>
                <a:gd name="f54" fmla="*/ 14738 f42 1"/>
                <a:gd name="f55" fmla="*/ 8841 f41 1"/>
                <a:gd name="f56" fmla="+- f43 0 f1"/>
                <a:gd name="f57" fmla="*/ f46 1 14738"/>
                <a:gd name="f58" fmla="*/ f47 1 15942"/>
                <a:gd name="f59" fmla="*/ f48 1 14738"/>
                <a:gd name="f60" fmla="*/ f49 1 15942"/>
                <a:gd name="f61" fmla="*/ f50 1 14738"/>
                <a:gd name="f62" fmla="*/ f51 1 15942"/>
                <a:gd name="f63" fmla="*/ f52 1 15942"/>
                <a:gd name="f64" fmla="*/ f53 1 15942"/>
                <a:gd name="f65" fmla="*/ f54 1 14738"/>
                <a:gd name="f66" fmla="*/ f55 1 15942"/>
                <a:gd name="f67" fmla="*/ f37 1 f44"/>
                <a:gd name="f68" fmla="*/ f38 1 f44"/>
                <a:gd name="f69" fmla="*/ f37 1 f45"/>
                <a:gd name="f70" fmla="*/ f39 1 f45"/>
                <a:gd name="f71" fmla="*/ f57 1 f44"/>
                <a:gd name="f72" fmla="*/ f58 1 f45"/>
                <a:gd name="f73" fmla="*/ f59 1 f44"/>
                <a:gd name="f74" fmla="*/ f60 1 f45"/>
                <a:gd name="f75" fmla="*/ f61 1 f44"/>
                <a:gd name="f76" fmla="*/ f62 1 f45"/>
                <a:gd name="f77" fmla="*/ f63 1 f45"/>
                <a:gd name="f78" fmla="*/ f64 1 f45"/>
                <a:gd name="f79" fmla="*/ f65 1 f44"/>
                <a:gd name="f80" fmla="*/ f66 1 f45"/>
                <a:gd name="f81" fmla="*/ f67 f35 1"/>
                <a:gd name="f82" fmla="*/ f68 f35 1"/>
                <a:gd name="f83" fmla="*/ f70 f36 1"/>
                <a:gd name="f84" fmla="*/ f69 f36 1"/>
                <a:gd name="f85" fmla="*/ f71 f35 1"/>
                <a:gd name="f86" fmla="*/ f72 f36 1"/>
                <a:gd name="f87" fmla="*/ f73 f35 1"/>
                <a:gd name="f88" fmla="*/ f74 f36 1"/>
                <a:gd name="f89" fmla="*/ f75 f35 1"/>
                <a:gd name="f90" fmla="*/ f76 f36 1"/>
                <a:gd name="f91" fmla="*/ f77 f36 1"/>
                <a:gd name="f92" fmla="*/ f78 f36 1"/>
                <a:gd name="f93" fmla="*/ f79 f35 1"/>
                <a:gd name="f94" fmla="*/ f80 f36 1"/>
              </a:gdLst>
              <a:ahLst/>
              <a:cxnLst>
                <a:cxn ang="3cd4">
                  <a:pos x="hc" y="t"/>
                </a:cxn>
                <a:cxn ang="0">
                  <a:pos x="r" y="vc"/>
                </a:cxn>
                <a:cxn ang="cd4">
                  <a:pos x="hc" y="b"/>
                </a:cxn>
                <a:cxn ang="cd2">
                  <a:pos x="l" y="vc"/>
                </a:cxn>
                <a:cxn ang="f56">
                  <a:pos x="f85" y="f86"/>
                </a:cxn>
                <a:cxn ang="f56">
                  <a:pos x="f87" y="f88"/>
                </a:cxn>
                <a:cxn ang="f56">
                  <a:pos x="f89" y="f90"/>
                </a:cxn>
                <a:cxn ang="f56">
                  <a:pos x="f89" y="f91"/>
                </a:cxn>
                <a:cxn ang="f56">
                  <a:pos x="f87" y="f92"/>
                </a:cxn>
                <a:cxn ang="f56">
                  <a:pos x="f93" y="f94"/>
                </a:cxn>
                <a:cxn ang="f56">
                  <a:pos x="f93" y="f91"/>
                </a:cxn>
                <a:cxn ang="f56">
                  <a:pos x="f93" y="f90"/>
                </a:cxn>
                <a:cxn ang="f56">
                  <a:pos x="f85" y="f86"/>
                </a:cxn>
              </a:cxnLst>
              <a:rect l="f81" t="f84" r="f82" b="f83"/>
              <a:pathLst>
                <a:path w="14738" h="15942">
                  <a:moveTo>
                    <a:pt x="f8" y="f9"/>
                  </a:moveTo>
                  <a:cubicBezTo>
                    <a:pt x="f10" y="f11"/>
                    <a:pt x="f12" y="f13"/>
                    <a:pt x="f14" y="f5"/>
                  </a:cubicBezTo>
                  <a:cubicBezTo>
                    <a:pt x="f15" y="f5"/>
                    <a:pt x="f5" y="f16"/>
                    <a:pt x="f5" y="f17"/>
                  </a:cubicBezTo>
                  <a:lnTo>
                    <a:pt x="f5" y="f18"/>
                  </a:lnTo>
                  <a:cubicBezTo>
                    <a:pt x="f19" y="f20"/>
                    <a:pt x="f21" y="f22"/>
                    <a:pt x="f14" y="f22"/>
                  </a:cubicBezTo>
                  <a:cubicBezTo>
                    <a:pt x="f23" y="f24"/>
                    <a:pt x="f25" y="f26"/>
                    <a:pt x="f6" y="f27"/>
                  </a:cubicBezTo>
                  <a:cubicBezTo>
                    <a:pt x="f6" y="f28"/>
                    <a:pt x="f6" y="f29"/>
                    <a:pt x="f6" y="f18"/>
                  </a:cubicBezTo>
                  <a:lnTo>
                    <a:pt x="f6" y="f17"/>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1270">
              <a:extLst>
                <a:ext uri="{FF2B5EF4-FFF2-40B4-BE49-F238E27FC236}">
                  <a16:creationId xmlns:a16="http://schemas.microsoft.com/office/drawing/2014/main" id="{682559E0-F0C6-91F6-3F02-4F3E7AF8CCE3}"/>
                </a:ext>
              </a:extLst>
            </p:cNvPr>
            <p:cNvSpPr/>
            <p:nvPr/>
          </p:nvSpPr>
          <p:spPr>
            <a:xfrm>
              <a:off x="6890945" y="6503688"/>
              <a:ext cx="323176" cy="14730"/>
            </a:xfrm>
            <a:custGeom>
              <a:avLst/>
              <a:gdLst>
                <a:gd name="f0" fmla="val 10800000"/>
                <a:gd name="f1" fmla="val 5400000"/>
                <a:gd name="f2" fmla="val 180"/>
                <a:gd name="f3" fmla="val w"/>
                <a:gd name="f4" fmla="val h"/>
                <a:gd name="f5" fmla="val 0"/>
                <a:gd name="f6" fmla="val 340939"/>
                <a:gd name="f7" fmla="val 14735"/>
                <a:gd name="f8" fmla="val 334274"/>
                <a:gd name="f9" fmla="val 4073"/>
                <a:gd name="f10" fmla="val 7369"/>
                <a:gd name="f11" fmla="val 3295"/>
                <a:gd name="f12" fmla="val 7368"/>
                <a:gd name="f13" fmla="val 11440"/>
                <a:gd name="f14" fmla="val 337088"/>
                <a:gd name="f15" fmla="val 14749"/>
                <a:gd name="f16" fmla="val 339647"/>
                <a:gd name="f17" fmla="val 13128"/>
                <a:gd name="f18" fmla="val 340839"/>
                <a:gd name="f19" fmla="val 10582"/>
                <a:gd name="f20" fmla="val 340973"/>
                <a:gd name="f21" fmla="val 9698"/>
                <a:gd name="f22" fmla="val 8787"/>
                <a:gd name="f23" fmla="val 7903"/>
                <a:gd name="f24" fmla="val 341147"/>
                <a:gd name="f25" fmla="val 3925"/>
                <a:gd name="f26" fmla="val 338240"/>
                <a:gd name="f27" fmla="val 429"/>
                <a:gd name="f28" fmla="+- 0 0 -90"/>
                <a:gd name="f29" fmla="*/ f3 1 340939"/>
                <a:gd name="f30" fmla="*/ f4 1 14735"/>
                <a:gd name="f31" fmla="val f5"/>
                <a:gd name="f32" fmla="val f6"/>
                <a:gd name="f33" fmla="val f7"/>
                <a:gd name="f34" fmla="*/ f28 f0 1"/>
                <a:gd name="f35" fmla="+- f33 0 f31"/>
                <a:gd name="f36" fmla="+- f32 0 f31"/>
                <a:gd name="f37" fmla="*/ f34 1 f2"/>
                <a:gd name="f38" fmla="*/ f36 1 340939"/>
                <a:gd name="f39" fmla="*/ f35 1 14735"/>
                <a:gd name="f40" fmla="*/ 334274 f36 1"/>
                <a:gd name="f41" fmla="*/ 0 f35 1"/>
                <a:gd name="f42" fmla="*/ 0 f36 1"/>
                <a:gd name="f43" fmla="*/ 7369 f36 1"/>
                <a:gd name="f44" fmla="*/ 7368 f35 1"/>
                <a:gd name="f45" fmla="*/ 14735 f35 1"/>
                <a:gd name="f46" fmla="*/ 340839 f36 1"/>
                <a:gd name="f47" fmla="*/ 10582 f35 1"/>
                <a:gd name="f48" fmla="*/ 7903 f35 1"/>
                <a:gd name="f49" fmla="+- f37 0 f1"/>
                <a:gd name="f50" fmla="*/ f40 1 340939"/>
                <a:gd name="f51" fmla="*/ f41 1 14735"/>
                <a:gd name="f52" fmla="*/ f42 1 340939"/>
                <a:gd name="f53" fmla="*/ f43 1 340939"/>
                <a:gd name="f54" fmla="*/ f44 1 14735"/>
                <a:gd name="f55" fmla="*/ f45 1 14735"/>
                <a:gd name="f56" fmla="*/ f46 1 340939"/>
                <a:gd name="f57" fmla="*/ f47 1 14735"/>
                <a:gd name="f58" fmla="*/ f48 1 14735"/>
                <a:gd name="f59" fmla="*/ f31 1 f38"/>
                <a:gd name="f60" fmla="*/ f32 1 f38"/>
                <a:gd name="f61" fmla="*/ f31 1 f39"/>
                <a:gd name="f62" fmla="*/ f33 1 f39"/>
                <a:gd name="f63" fmla="*/ f50 1 f38"/>
                <a:gd name="f64" fmla="*/ f51 1 f39"/>
                <a:gd name="f65" fmla="*/ f52 1 f38"/>
                <a:gd name="f66" fmla="*/ f53 1 f38"/>
                <a:gd name="f67" fmla="*/ f54 1 f39"/>
                <a:gd name="f68" fmla="*/ f55 1 f39"/>
                <a:gd name="f69" fmla="*/ f56 1 f38"/>
                <a:gd name="f70" fmla="*/ f57 1 f39"/>
                <a:gd name="f71" fmla="*/ f58 1 f39"/>
                <a:gd name="f72" fmla="*/ f59 f29 1"/>
                <a:gd name="f73" fmla="*/ f60 f29 1"/>
                <a:gd name="f74" fmla="*/ f62 f30 1"/>
                <a:gd name="f75" fmla="*/ f61 f30 1"/>
                <a:gd name="f76" fmla="*/ f63 f29 1"/>
                <a:gd name="f77" fmla="*/ f64 f30 1"/>
                <a:gd name="f78" fmla="*/ f65 f29 1"/>
                <a:gd name="f79" fmla="*/ f66 f29 1"/>
                <a:gd name="f80" fmla="*/ f67 f30 1"/>
                <a:gd name="f81" fmla="*/ f68 f30 1"/>
                <a:gd name="f82" fmla="*/ f69 f29 1"/>
                <a:gd name="f83" fmla="*/ f70 f30 1"/>
                <a:gd name="f84" fmla="*/ f71 f30 1"/>
              </a:gdLst>
              <a:ahLst/>
              <a:cxnLst>
                <a:cxn ang="3cd4">
                  <a:pos x="hc" y="t"/>
                </a:cxn>
                <a:cxn ang="0">
                  <a:pos x="r" y="vc"/>
                </a:cxn>
                <a:cxn ang="cd4">
                  <a:pos x="hc" y="b"/>
                </a:cxn>
                <a:cxn ang="cd2">
                  <a:pos x="l" y="vc"/>
                </a:cxn>
                <a:cxn ang="f49">
                  <a:pos x="f76" y="f77"/>
                </a:cxn>
                <a:cxn ang="f49">
                  <a:pos x="f78" y="f77"/>
                </a:cxn>
                <a:cxn ang="f49">
                  <a:pos x="f79" y="f80"/>
                </a:cxn>
                <a:cxn ang="f49">
                  <a:pos x="f78" y="f81"/>
                </a:cxn>
                <a:cxn ang="f49">
                  <a:pos x="f76" y="f81"/>
                </a:cxn>
                <a:cxn ang="f49">
                  <a:pos x="f82" y="f83"/>
                </a:cxn>
                <a:cxn ang="f49">
                  <a:pos x="f82" y="f83"/>
                </a:cxn>
                <a:cxn ang="f49">
                  <a:pos x="f82" y="f84"/>
                </a:cxn>
                <a:cxn ang="f49">
                  <a:pos x="f76" y="f77"/>
                </a:cxn>
              </a:cxnLst>
              <a:rect l="f72" t="f75" r="f73" b="f74"/>
              <a:pathLst>
                <a:path w="340939" h="14735">
                  <a:moveTo>
                    <a:pt x="f8" y="f5"/>
                  </a:moveTo>
                  <a:lnTo>
                    <a:pt x="f5" y="f5"/>
                  </a:lnTo>
                  <a:cubicBezTo>
                    <a:pt x="f9" y="f5"/>
                    <a:pt x="f10" y="f11"/>
                    <a:pt x="f10" y="f12"/>
                  </a:cubicBezTo>
                  <a:cubicBezTo>
                    <a:pt x="f10" y="f13"/>
                    <a:pt x="f9" y="f7"/>
                    <a:pt x="f5" y="f7"/>
                  </a:cubicBezTo>
                  <a:lnTo>
                    <a:pt x="f8" y="f7"/>
                  </a:lnTo>
                  <a:cubicBezTo>
                    <a:pt x="f14" y="f15"/>
                    <a:pt x="f16" y="f17"/>
                    <a:pt x="f18" y="f19"/>
                  </a:cubicBezTo>
                  <a:lnTo>
                    <a:pt x="f18" y="f19"/>
                  </a:lnTo>
                  <a:cubicBezTo>
                    <a:pt x="f20" y="f21"/>
                    <a:pt x="f20" y="f22"/>
                    <a:pt x="f18" y="f23"/>
                  </a:cubicBezTo>
                  <a:cubicBezTo>
                    <a:pt x="f24" y="f25"/>
                    <a:pt x="f26" y="f2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1271">
              <a:extLst>
                <a:ext uri="{FF2B5EF4-FFF2-40B4-BE49-F238E27FC236}">
                  <a16:creationId xmlns:a16="http://schemas.microsoft.com/office/drawing/2014/main" id="{93812118-2625-AAB8-FCF9-224596577470}"/>
                </a:ext>
              </a:extLst>
            </p:cNvPr>
            <p:cNvSpPr/>
            <p:nvPr/>
          </p:nvSpPr>
          <p:spPr>
            <a:xfrm>
              <a:off x="6887013" y="6503688"/>
              <a:ext cx="10917" cy="14730"/>
            </a:xfrm>
            <a:custGeom>
              <a:avLst/>
              <a:gdLst>
                <a:gd name="f0" fmla="val 10800000"/>
                <a:gd name="f1" fmla="val 5400000"/>
                <a:gd name="f2" fmla="val 180"/>
                <a:gd name="f3" fmla="val w"/>
                <a:gd name="f4" fmla="val h"/>
                <a:gd name="f5" fmla="val 0"/>
                <a:gd name="f6" fmla="val 11522"/>
                <a:gd name="f7" fmla="val 14735"/>
                <a:gd name="f8" fmla="val 11523"/>
                <a:gd name="f9" fmla="val 7368"/>
                <a:gd name="f10" fmla="val 3295"/>
                <a:gd name="f11" fmla="val 8226"/>
                <a:gd name="f12" fmla="val 4153"/>
                <a:gd name="f13" fmla="val 4073"/>
                <a:gd name="f14" fmla="val 7369"/>
                <a:gd name="f15" fmla="val 7450"/>
                <a:gd name="f16" fmla="val 11359"/>
                <a:gd name="f17" fmla="val 4260"/>
                <a:gd name="f18" fmla="val 14655"/>
                <a:gd name="f19" fmla="val 268"/>
                <a:gd name="f20" fmla="val 174"/>
                <a:gd name="f21" fmla="val 94"/>
                <a:gd name="f22" fmla="val 11440"/>
                <a:gd name="f23" fmla="+- 0 0 -90"/>
                <a:gd name="f24" fmla="*/ f3 1 11522"/>
                <a:gd name="f25" fmla="*/ f4 1 14735"/>
                <a:gd name="f26" fmla="val f5"/>
                <a:gd name="f27" fmla="val f6"/>
                <a:gd name="f28" fmla="val f7"/>
                <a:gd name="f29" fmla="*/ f23 f0 1"/>
                <a:gd name="f30" fmla="+- f28 0 f26"/>
                <a:gd name="f31" fmla="+- f27 0 f26"/>
                <a:gd name="f32" fmla="*/ f29 1 f2"/>
                <a:gd name="f33" fmla="*/ f31 1 11522"/>
                <a:gd name="f34" fmla="*/ f30 1 14735"/>
                <a:gd name="f35" fmla="*/ 11523 f31 1"/>
                <a:gd name="f36" fmla="*/ 7368 f30 1"/>
                <a:gd name="f37" fmla="*/ 4153 f31 1"/>
                <a:gd name="f38" fmla="*/ 0 f30 1"/>
                <a:gd name="f39" fmla="*/ 0 f31 1"/>
                <a:gd name="f40" fmla="*/ 7369 f31 1"/>
                <a:gd name="f41" fmla="*/ 268 f31 1"/>
                <a:gd name="f42" fmla="*/ 14735 f30 1"/>
                <a:gd name="f43" fmla="+- f32 0 f1"/>
                <a:gd name="f44" fmla="*/ f35 1 11522"/>
                <a:gd name="f45" fmla="*/ f36 1 14735"/>
                <a:gd name="f46" fmla="*/ f37 1 11522"/>
                <a:gd name="f47" fmla="*/ f38 1 14735"/>
                <a:gd name="f48" fmla="*/ f39 1 11522"/>
                <a:gd name="f49" fmla="*/ f40 1 11522"/>
                <a:gd name="f50" fmla="*/ f41 1 11522"/>
                <a:gd name="f51" fmla="*/ f42 1 14735"/>
                <a:gd name="f52" fmla="*/ f26 1 f33"/>
                <a:gd name="f53" fmla="*/ f27 1 f33"/>
                <a:gd name="f54" fmla="*/ f26 1 f34"/>
                <a:gd name="f55" fmla="*/ f28 1 f34"/>
                <a:gd name="f56" fmla="*/ f44 1 f33"/>
                <a:gd name="f57" fmla="*/ f45 1 f34"/>
                <a:gd name="f58" fmla="*/ f46 1 f33"/>
                <a:gd name="f59" fmla="*/ f47 1 f34"/>
                <a:gd name="f60" fmla="*/ f48 1 f33"/>
                <a:gd name="f61" fmla="*/ f49 1 f33"/>
                <a:gd name="f62" fmla="*/ f50 1 f33"/>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4 1"/>
                <a:gd name="f74" fmla="*/ f62 f24 1"/>
                <a:gd name="f75" fmla="*/ f63 f25 1"/>
              </a:gdLst>
              <a:ahLst/>
              <a:cxnLst>
                <a:cxn ang="3cd4">
                  <a:pos x="hc" y="t"/>
                </a:cxn>
                <a:cxn ang="0">
                  <a:pos x="r" y="vc"/>
                </a:cxn>
                <a:cxn ang="cd4">
                  <a:pos x="hc" y="b"/>
                </a:cxn>
                <a:cxn ang="cd2">
                  <a:pos x="l" y="vc"/>
                </a:cxn>
                <a:cxn ang="f43">
                  <a:pos x="f68" y="f69"/>
                </a:cxn>
                <a:cxn ang="f43">
                  <a:pos x="f70" y="f71"/>
                </a:cxn>
                <a:cxn ang="f43">
                  <a:pos x="f72" y="f71"/>
                </a:cxn>
                <a:cxn ang="f43">
                  <a:pos x="f73" y="f69"/>
                </a:cxn>
                <a:cxn ang="f43">
                  <a:pos x="f74" y="f75"/>
                </a:cxn>
                <a:cxn ang="f43">
                  <a:pos x="f72" y="f75"/>
                </a:cxn>
                <a:cxn ang="f43">
                  <a:pos x="f70" y="f75"/>
                </a:cxn>
                <a:cxn ang="f43">
                  <a:pos x="f68" y="f69"/>
                </a:cxn>
              </a:cxnLst>
              <a:rect l="f64" t="f67" r="f65" b="f66"/>
              <a:pathLst>
                <a:path w="11522" h="14735">
                  <a:moveTo>
                    <a:pt x="f8" y="f9"/>
                  </a:moveTo>
                  <a:cubicBezTo>
                    <a:pt x="f8" y="f10"/>
                    <a:pt x="f11" y="f5"/>
                    <a:pt x="f12" y="f5"/>
                  </a:cubicBezTo>
                  <a:lnTo>
                    <a:pt x="f5" y="f5"/>
                  </a:lnTo>
                  <a:cubicBezTo>
                    <a:pt x="f13" y="f5"/>
                    <a:pt x="f14" y="f10"/>
                    <a:pt x="f14" y="f9"/>
                  </a:cubicBezTo>
                  <a:cubicBezTo>
                    <a:pt x="f15" y="f16"/>
                    <a:pt x="f17" y="f18"/>
                    <a:pt x="f19" y="f7"/>
                  </a:cubicBezTo>
                  <a:cubicBezTo>
                    <a:pt x="f20" y="f7"/>
                    <a:pt x="f21" y="f7"/>
                    <a:pt x="f5" y="f7"/>
                  </a:cubicBezTo>
                  <a:lnTo>
                    <a:pt x="f12" y="f7"/>
                  </a:lnTo>
                  <a:cubicBezTo>
                    <a:pt x="f11" y="f7"/>
                    <a:pt x="f8"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1272">
              <a:extLst>
                <a:ext uri="{FF2B5EF4-FFF2-40B4-BE49-F238E27FC236}">
                  <a16:creationId xmlns:a16="http://schemas.microsoft.com/office/drawing/2014/main" id="{CC8BA4EA-47FF-0A9C-B086-30DDB6D0C984}"/>
                </a:ext>
              </a:extLst>
            </p:cNvPr>
            <p:cNvSpPr/>
            <p:nvPr/>
          </p:nvSpPr>
          <p:spPr>
            <a:xfrm>
              <a:off x="6690545" y="6503688"/>
              <a:ext cx="203454" cy="14740"/>
            </a:xfrm>
            <a:custGeom>
              <a:avLst/>
              <a:gdLst>
                <a:gd name="f0" fmla="val 10800000"/>
                <a:gd name="f1" fmla="val 5400000"/>
                <a:gd name="f2" fmla="val 180"/>
                <a:gd name="f3" fmla="val w"/>
                <a:gd name="f4" fmla="val h"/>
                <a:gd name="f5" fmla="val 0"/>
                <a:gd name="f6" fmla="val 214632"/>
                <a:gd name="f7" fmla="val 14736"/>
                <a:gd name="f8" fmla="val 7368"/>
                <a:gd name="f9" fmla="val 3295"/>
                <a:gd name="f10" fmla="val 211336"/>
                <a:gd name="f11" fmla="val 207263"/>
                <a:gd name="f12" fmla="val 4073"/>
                <a:gd name="f13" fmla="val 7369"/>
                <a:gd name="f14" fmla="val 11440"/>
                <a:gd name="f15" fmla="val 14735"/>
                <a:gd name="f16" fmla="val 211256"/>
                <a:gd name="f17" fmla="val 14816"/>
                <a:gd name="f18" fmla="val 214551"/>
                <a:gd name="f19" fmla="val 11627"/>
                <a:gd name="f20" fmla="val 7635"/>
                <a:gd name="f21" fmla="val 7542"/>
                <a:gd name="f22" fmla="val 7461"/>
                <a:gd name="f23" fmla="+- 0 0 -90"/>
                <a:gd name="f24" fmla="*/ f3 1 214632"/>
                <a:gd name="f25" fmla="*/ f4 1 14736"/>
                <a:gd name="f26" fmla="val f5"/>
                <a:gd name="f27" fmla="val f6"/>
                <a:gd name="f28" fmla="val f7"/>
                <a:gd name="f29" fmla="*/ f23 f0 1"/>
                <a:gd name="f30" fmla="+- f28 0 f26"/>
                <a:gd name="f31" fmla="+- f27 0 f26"/>
                <a:gd name="f32" fmla="*/ f29 1 f2"/>
                <a:gd name="f33" fmla="*/ f31 1 214632"/>
                <a:gd name="f34" fmla="*/ f30 1 14736"/>
                <a:gd name="f35" fmla="*/ 214632 f31 1"/>
                <a:gd name="f36" fmla="*/ 7368 f30 1"/>
                <a:gd name="f37" fmla="*/ 207263 f31 1"/>
                <a:gd name="f38" fmla="*/ 0 f30 1"/>
                <a:gd name="f39" fmla="*/ 0 f31 1"/>
                <a:gd name="f40" fmla="*/ 7369 f31 1"/>
                <a:gd name="f41" fmla="*/ 14735 f30 1"/>
                <a:gd name="f42" fmla="*/ 7635 f30 1"/>
                <a:gd name="f43" fmla="+- f32 0 f1"/>
                <a:gd name="f44" fmla="*/ f35 1 214632"/>
                <a:gd name="f45" fmla="*/ f36 1 14736"/>
                <a:gd name="f46" fmla="*/ f37 1 214632"/>
                <a:gd name="f47" fmla="*/ f38 1 14736"/>
                <a:gd name="f48" fmla="*/ f39 1 214632"/>
                <a:gd name="f49" fmla="*/ f40 1 214632"/>
                <a:gd name="f50" fmla="*/ f41 1 14736"/>
                <a:gd name="f51" fmla="*/ f42 1 14736"/>
                <a:gd name="f52" fmla="*/ f26 1 f33"/>
                <a:gd name="f53" fmla="*/ f27 1 f33"/>
                <a:gd name="f54" fmla="*/ f26 1 f34"/>
                <a:gd name="f55" fmla="*/ f28 1 f34"/>
                <a:gd name="f56" fmla="*/ f44 1 f33"/>
                <a:gd name="f57" fmla="*/ f45 1 f34"/>
                <a:gd name="f58" fmla="*/ f46 1 f33"/>
                <a:gd name="f59" fmla="*/ f47 1 f34"/>
                <a:gd name="f60" fmla="*/ f48 1 f33"/>
                <a:gd name="f61" fmla="*/ f49 1 f33"/>
                <a:gd name="f62" fmla="*/ f50 1 f34"/>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4 1"/>
                <a:gd name="f74" fmla="*/ f62 f25 1"/>
                <a:gd name="f75" fmla="*/ f63 f25 1"/>
              </a:gdLst>
              <a:ahLst/>
              <a:cxnLst>
                <a:cxn ang="3cd4">
                  <a:pos x="hc" y="t"/>
                </a:cxn>
                <a:cxn ang="0">
                  <a:pos x="r" y="vc"/>
                </a:cxn>
                <a:cxn ang="cd4">
                  <a:pos x="hc" y="b"/>
                </a:cxn>
                <a:cxn ang="cd2">
                  <a:pos x="l" y="vc"/>
                </a:cxn>
                <a:cxn ang="f43">
                  <a:pos x="f68" y="f69"/>
                </a:cxn>
                <a:cxn ang="f43">
                  <a:pos x="f70" y="f71"/>
                </a:cxn>
                <a:cxn ang="f43">
                  <a:pos x="f72" y="f71"/>
                </a:cxn>
                <a:cxn ang="f43">
                  <a:pos x="f73" y="f69"/>
                </a:cxn>
                <a:cxn ang="f43">
                  <a:pos x="f72" y="f74"/>
                </a:cxn>
                <a:cxn ang="f43">
                  <a:pos x="f70" y="f74"/>
                </a:cxn>
                <a:cxn ang="f43">
                  <a:pos x="f68" y="f75"/>
                </a:cxn>
                <a:cxn ang="f43">
                  <a:pos x="f68" y="f69"/>
                </a:cxn>
              </a:cxnLst>
              <a:rect l="f64" t="f67" r="f65" b="f66"/>
              <a:pathLst>
                <a:path w="214632" h="14736">
                  <a:moveTo>
                    <a:pt x="f6" y="f8"/>
                  </a:moveTo>
                  <a:cubicBezTo>
                    <a:pt x="f6" y="f9"/>
                    <a:pt x="f10" y="f5"/>
                    <a:pt x="f11" y="f5"/>
                  </a:cubicBezTo>
                  <a:lnTo>
                    <a:pt x="f5" y="f5"/>
                  </a:lnTo>
                  <a:cubicBezTo>
                    <a:pt x="f12" y="f5"/>
                    <a:pt x="f13" y="f9"/>
                    <a:pt x="f13" y="f8"/>
                  </a:cubicBezTo>
                  <a:cubicBezTo>
                    <a:pt x="f13" y="f14"/>
                    <a:pt x="f12" y="f15"/>
                    <a:pt x="f5" y="f15"/>
                  </a:cubicBezTo>
                  <a:lnTo>
                    <a:pt x="f11" y="f15"/>
                  </a:lnTo>
                  <a:cubicBezTo>
                    <a:pt x="f16" y="f17"/>
                    <a:pt x="f18" y="f19"/>
                    <a:pt x="f6" y="f20"/>
                  </a:cubicBezTo>
                  <a:cubicBezTo>
                    <a:pt x="f6" y="f21"/>
                    <a:pt x="f6" y="f2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1273">
              <a:extLst>
                <a:ext uri="{FF2B5EF4-FFF2-40B4-BE49-F238E27FC236}">
                  <a16:creationId xmlns:a16="http://schemas.microsoft.com/office/drawing/2014/main" id="{9C2FEA80-1184-0637-0169-6606A0424014}"/>
                </a:ext>
              </a:extLst>
            </p:cNvPr>
            <p:cNvSpPr/>
            <p:nvPr/>
          </p:nvSpPr>
          <p:spPr>
            <a:xfrm>
              <a:off x="6597834" y="6503688"/>
              <a:ext cx="99697" cy="14602"/>
            </a:xfrm>
            <a:custGeom>
              <a:avLst/>
              <a:gdLst>
                <a:gd name="f0" fmla="val 10800000"/>
                <a:gd name="f1" fmla="val 5400000"/>
                <a:gd name="f2" fmla="val 180"/>
                <a:gd name="f3" fmla="val w"/>
                <a:gd name="f4" fmla="val h"/>
                <a:gd name="f5" fmla="val 0"/>
                <a:gd name="f6" fmla="val 105172"/>
                <a:gd name="f7" fmla="val 14601"/>
                <a:gd name="f8" fmla="val 7368"/>
                <a:gd name="f9" fmla="val 3295"/>
                <a:gd name="f10" fmla="val 101877"/>
                <a:gd name="f11" fmla="val 97803"/>
                <a:gd name="f12" fmla="val 7100"/>
                <a:gd name="f13" fmla="val 3188"/>
                <a:gd name="f14" fmla="val 147"/>
                <a:gd name="f15" fmla="val 67"/>
                <a:gd name="f16" fmla="val 3322"/>
                <a:gd name="f17" fmla="val 7234"/>
                <a:gd name="f18" fmla="val 26"/>
                <a:gd name="f19" fmla="val 9685"/>
                <a:gd name="f20" fmla="val 1286"/>
                <a:gd name="f21" fmla="val 11949"/>
                <a:gd name="f22" fmla="val 3349"/>
                <a:gd name="f23" fmla="val 13262"/>
                <a:gd name="f24" fmla="val 4515"/>
                <a:gd name="f25" fmla="val 14119"/>
                <a:gd name="f26" fmla="val 5921"/>
                <a:gd name="f27" fmla="val 14588"/>
                <a:gd name="f28" fmla="val 7369"/>
                <a:gd name="f29" fmla="val 101823"/>
                <a:gd name="f30" fmla="val 105105"/>
                <a:gd name="f31" fmla="val 11386"/>
                <a:gd name="f32" fmla="+- 0 0 -90"/>
                <a:gd name="f33" fmla="*/ f3 1 105172"/>
                <a:gd name="f34" fmla="*/ f4 1 14601"/>
                <a:gd name="f35" fmla="val f5"/>
                <a:gd name="f36" fmla="val f6"/>
                <a:gd name="f37" fmla="val f7"/>
                <a:gd name="f38" fmla="*/ f32 f0 1"/>
                <a:gd name="f39" fmla="+- f37 0 f35"/>
                <a:gd name="f40" fmla="+- f36 0 f35"/>
                <a:gd name="f41" fmla="*/ f38 1 f2"/>
                <a:gd name="f42" fmla="*/ f40 1 105172"/>
                <a:gd name="f43" fmla="*/ f39 1 14601"/>
                <a:gd name="f44" fmla="*/ 105172 f40 1"/>
                <a:gd name="f45" fmla="*/ 7368 f39 1"/>
                <a:gd name="f46" fmla="*/ 97803 f40 1"/>
                <a:gd name="f47" fmla="*/ 0 f39 1"/>
                <a:gd name="f48" fmla="*/ 7100 f40 1"/>
                <a:gd name="f49" fmla="*/ 0 f40 1"/>
                <a:gd name="f50" fmla="*/ 7234 f39 1"/>
                <a:gd name="f51" fmla="*/ 3349 f40 1"/>
                <a:gd name="f52" fmla="*/ 13262 f39 1"/>
                <a:gd name="f53" fmla="*/ 7369 f40 1"/>
                <a:gd name="f54" fmla="*/ 14601 f39 1"/>
                <a:gd name="f55" fmla="+- f41 0 f1"/>
                <a:gd name="f56" fmla="*/ f44 1 105172"/>
                <a:gd name="f57" fmla="*/ f45 1 14601"/>
                <a:gd name="f58" fmla="*/ f46 1 105172"/>
                <a:gd name="f59" fmla="*/ f47 1 14601"/>
                <a:gd name="f60" fmla="*/ f48 1 105172"/>
                <a:gd name="f61" fmla="*/ f49 1 105172"/>
                <a:gd name="f62" fmla="*/ f50 1 14601"/>
                <a:gd name="f63" fmla="*/ f51 1 105172"/>
                <a:gd name="f64" fmla="*/ f52 1 14601"/>
                <a:gd name="f65" fmla="*/ f53 1 105172"/>
                <a:gd name="f66" fmla="*/ f54 1 14601"/>
                <a:gd name="f67" fmla="*/ f35 1 f42"/>
                <a:gd name="f68" fmla="*/ f36 1 f42"/>
                <a:gd name="f69" fmla="*/ f35 1 f43"/>
                <a:gd name="f70" fmla="*/ f37 1 f43"/>
                <a:gd name="f71" fmla="*/ f56 1 f42"/>
                <a:gd name="f72" fmla="*/ f57 1 f43"/>
                <a:gd name="f73" fmla="*/ f58 1 f42"/>
                <a:gd name="f74" fmla="*/ f59 1 f43"/>
                <a:gd name="f75" fmla="*/ f60 1 f42"/>
                <a:gd name="f76" fmla="*/ f61 1 f42"/>
                <a:gd name="f77" fmla="*/ f62 1 f43"/>
                <a:gd name="f78" fmla="*/ f63 1 f42"/>
                <a:gd name="f79" fmla="*/ f64 1 f43"/>
                <a:gd name="f80" fmla="*/ f65 1 f42"/>
                <a:gd name="f81" fmla="*/ f66 1 f43"/>
                <a:gd name="f82" fmla="*/ f67 f33 1"/>
                <a:gd name="f83" fmla="*/ f68 f33 1"/>
                <a:gd name="f84" fmla="*/ f70 f34 1"/>
                <a:gd name="f85" fmla="*/ f69 f34 1"/>
                <a:gd name="f86" fmla="*/ f71 f33 1"/>
                <a:gd name="f87" fmla="*/ f72 f34 1"/>
                <a:gd name="f88" fmla="*/ f73 f33 1"/>
                <a:gd name="f89" fmla="*/ f74 f34 1"/>
                <a:gd name="f90" fmla="*/ f75 f33 1"/>
                <a:gd name="f91" fmla="*/ f76 f33 1"/>
                <a:gd name="f92" fmla="*/ f77 f34 1"/>
                <a:gd name="f93" fmla="*/ f78 f33 1"/>
                <a:gd name="f94" fmla="*/ f79 f34 1"/>
                <a:gd name="f95" fmla="*/ f80 f33 1"/>
                <a:gd name="f96" fmla="*/ f81 f34 1"/>
              </a:gdLst>
              <a:ahLst/>
              <a:cxnLst>
                <a:cxn ang="3cd4">
                  <a:pos x="hc" y="t"/>
                </a:cxn>
                <a:cxn ang="0">
                  <a:pos x="r" y="vc"/>
                </a:cxn>
                <a:cxn ang="cd4">
                  <a:pos x="hc" y="b"/>
                </a:cxn>
                <a:cxn ang="cd2">
                  <a:pos x="l" y="vc"/>
                </a:cxn>
                <a:cxn ang="f55">
                  <a:pos x="f86" y="f87"/>
                </a:cxn>
                <a:cxn ang="f55">
                  <a:pos x="f88" y="f89"/>
                </a:cxn>
                <a:cxn ang="f55">
                  <a:pos x="f90" y="f89"/>
                </a:cxn>
                <a:cxn ang="f55">
                  <a:pos x="f91" y="f92"/>
                </a:cxn>
                <a:cxn ang="f55">
                  <a:pos x="f93" y="f94"/>
                </a:cxn>
                <a:cxn ang="f55">
                  <a:pos x="f95" y="f96"/>
                </a:cxn>
                <a:cxn ang="f55">
                  <a:pos x="f88" y="f96"/>
                </a:cxn>
                <a:cxn ang="f55">
                  <a:pos x="f86" y="f87"/>
                </a:cxn>
              </a:cxnLst>
              <a:rect l="f82" t="f85" r="f83" b="f84"/>
              <a:pathLst>
                <a:path w="105172" h="14601">
                  <a:moveTo>
                    <a:pt x="f6" y="f8"/>
                  </a:moveTo>
                  <a:cubicBezTo>
                    <a:pt x="f6" y="f9"/>
                    <a:pt x="f10" y="f5"/>
                    <a:pt x="f11" y="f5"/>
                  </a:cubicBezTo>
                  <a:lnTo>
                    <a:pt x="f12" y="f5"/>
                  </a:lnTo>
                  <a:cubicBezTo>
                    <a:pt x="f13" y="f14"/>
                    <a:pt x="f15" y="f16"/>
                    <a:pt x="f5" y="f17"/>
                  </a:cubicBezTo>
                  <a:cubicBezTo>
                    <a:pt x="f18" y="f19"/>
                    <a:pt x="f20" y="f21"/>
                    <a:pt x="f22" y="f23"/>
                  </a:cubicBezTo>
                  <a:cubicBezTo>
                    <a:pt x="f24" y="f25"/>
                    <a:pt x="f26" y="f27"/>
                    <a:pt x="f28" y="f7"/>
                  </a:cubicBezTo>
                  <a:lnTo>
                    <a:pt x="f11" y="f7"/>
                  </a:lnTo>
                  <a:cubicBezTo>
                    <a:pt x="f29" y="f7"/>
                    <a:pt x="f30" y="f3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1274">
              <a:extLst>
                <a:ext uri="{FF2B5EF4-FFF2-40B4-BE49-F238E27FC236}">
                  <a16:creationId xmlns:a16="http://schemas.microsoft.com/office/drawing/2014/main" id="{F29273C3-B371-BB5F-7650-C912442F1995}"/>
                </a:ext>
              </a:extLst>
            </p:cNvPr>
            <p:cNvSpPr/>
            <p:nvPr/>
          </p:nvSpPr>
          <p:spPr>
            <a:xfrm>
              <a:off x="8146581" y="5623386"/>
              <a:ext cx="52760" cy="14740"/>
            </a:xfrm>
            <a:custGeom>
              <a:avLst/>
              <a:gdLst>
                <a:gd name="f0" fmla="val 10800000"/>
                <a:gd name="f1" fmla="val 5400000"/>
                <a:gd name="f2" fmla="val 180"/>
                <a:gd name="f3" fmla="val w"/>
                <a:gd name="f4" fmla="val h"/>
                <a:gd name="f5" fmla="val 0"/>
                <a:gd name="f6" fmla="val 55656"/>
                <a:gd name="f7" fmla="val 14737"/>
                <a:gd name="f8" fmla="val 7101"/>
                <a:gd name="f9" fmla="val 68"/>
                <a:gd name="f10" fmla="val 4033"/>
                <a:gd name="f11" fmla="val -480"/>
                <a:gd name="f12" fmla="val 7744"/>
                <a:gd name="f13" fmla="val 2345"/>
                <a:gd name="f14" fmla="val 8293"/>
                <a:gd name="f15" fmla="val 6377"/>
                <a:gd name="f16" fmla="val 8843"/>
                <a:gd name="f17" fmla="val 10409"/>
                <a:gd name="f18" fmla="val 6016"/>
                <a:gd name="f19" fmla="val 14121"/>
                <a:gd name="f20" fmla="val 1983"/>
                <a:gd name="f21" fmla="val 14669"/>
                <a:gd name="f22" fmla="val 1326"/>
                <a:gd name="f23" fmla="val 14759"/>
                <a:gd name="f24" fmla="val 657"/>
                <a:gd name="f25" fmla="val 47294"/>
                <a:gd name="f26" fmla="val 51328"/>
                <a:gd name="f27" fmla="val 15217"/>
                <a:gd name="f28" fmla="val 55038"/>
                <a:gd name="f29" fmla="val 12392"/>
                <a:gd name="f30" fmla="val 55588"/>
                <a:gd name="f31" fmla="val 8360"/>
                <a:gd name="f32" fmla="val 56137"/>
                <a:gd name="f33" fmla="val 4328"/>
                <a:gd name="f34" fmla="val 53310"/>
                <a:gd name="f35" fmla="val 616"/>
                <a:gd name="f36" fmla="val 49277"/>
                <a:gd name="f37" fmla="val 48621"/>
                <a:gd name="f38" fmla="val -22"/>
                <a:gd name="f39" fmla="val 47951"/>
                <a:gd name="f40" fmla="+- 0 0 -90"/>
                <a:gd name="f41" fmla="*/ f3 1 55656"/>
                <a:gd name="f42" fmla="*/ f4 1 14737"/>
                <a:gd name="f43" fmla="val f5"/>
                <a:gd name="f44" fmla="val f6"/>
                <a:gd name="f45" fmla="val f7"/>
                <a:gd name="f46" fmla="*/ f40 f0 1"/>
                <a:gd name="f47" fmla="+- f45 0 f43"/>
                <a:gd name="f48" fmla="+- f44 0 f43"/>
                <a:gd name="f49" fmla="*/ f46 1 f2"/>
                <a:gd name="f50" fmla="*/ f48 1 55656"/>
                <a:gd name="f51" fmla="*/ f47 1 14737"/>
                <a:gd name="f52" fmla="*/ 7101 f48 1"/>
                <a:gd name="f53" fmla="*/ 68 f47 1"/>
                <a:gd name="f54" fmla="*/ 0 f48 1"/>
                <a:gd name="f55" fmla="*/ 8293 f48 1"/>
                <a:gd name="f56" fmla="*/ 6377 f47 1"/>
                <a:gd name="f57" fmla="*/ 1983 f48 1"/>
                <a:gd name="f58" fmla="*/ 14669 f47 1"/>
                <a:gd name="f59" fmla="*/ 47294 f48 1"/>
                <a:gd name="f60" fmla="*/ 55588 f48 1"/>
                <a:gd name="f61" fmla="*/ 8360 f47 1"/>
                <a:gd name="f62" fmla="*/ 49277 f48 1"/>
                <a:gd name="f63" fmla="+- f49 0 f1"/>
                <a:gd name="f64" fmla="*/ f52 1 55656"/>
                <a:gd name="f65" fmla="*/ f53 1 14737"/>
                <a:gd name="f66" fmla="*/ f54 1 55656"/>
                <a:gd name="f67" fmla="*/ f55 1 55656"/>
                <a:gd name="f68" fmla="*/ f56 1 14737"/>
                <a:gd name="f69" fmla="*/ f57 1 55656"/>
                <a:gd name="f70" fmla="*/ f58 1 14737"/>
                <a:gd name="f71" fmla="*/ f59 1 55656"/>
                <a:gd name="f72" fmla="*/ f60 1 55656"/>
                <a:gd name="f73" fmla="*/ f61 1 14737"/>
                <a:gd name="f74" fmla="*/ f62 1 55656"/>
                <a:gd name="f75" fmla="*/ f43 1 f50"/>
                <a:gd name="f76" fmla="*/ f44 1 f50"/>
                <a:gd name="f77" fmla="*/ f43 1 f51"/>
                <a:gd name="f78" fmla="*/ f45 1 f51"/>
                <a:gd name="f79" fmla="*/ f64 1 f50"/>
                <a:gd name="f80" fmla="*/ f65 1 f51"/>
                <a:gd name="f81" fmla="*/ f66 1 f50"/>
                <a:gd name="f82" fmla="*/ f67 1 f50"/>
                <a:gd name="f83" fmla="*/ f68 1 f51"/>
                <a:gd name="f84" fmla="*/ f69 1 f50"/>
                <a:gd name="f85" fmla="*/ f70 1 f51"/>
                <a:gd name="f86" fmla="*/ f71 1 f50"/>
                <a:gd name="f87" fmla="*/ f72 1 f50"/>
                <a:gd name="f88" fmla="*/ f73 1 f51"/>
                <a:gd name="f89" fmla="*/ f74 1 f50"/>
                <a:gd name="f90" fmla="*/ f75 f41 1"/>
                <a:gd name="f91" fmla="*/ f76 f41 1"/>
                <a:gd name="f92" fmla="*/ f78 f42 1"/>
                <a:gd name="f93" fmla="*/ f77 f42 1"/>
                <a:gd name="f94" fmla="*/ f79 f41 1"/>
                <a:gd name="f95" fmla="*/ f80 f42 1"/>
                <a:gd name="f96" fmla="*/ f81 f41 1"/>
                <a:gd name="f97" fmla="*/ f82 f41 1"/>
                <a:gd name="f98" fmla="*/ f83 f42 1"/>
                <a:gd name="f99" fmla="*/ f84 f41 1"/>
                <a:gd name="f100" fmla="*/ f85 f42 1"/>
                <a:gd name="f101" fmla="*/ f86 f41 1"/>
                <a:gd name="f102" fmla="*/ f87 f41 1"/>
                <a:gd name="f103" fmla="*/ f88 f42 1"/>
                <a:gd name="f104" fmla="*/ f89 f41 1"/>
              </a:gdLst>
              <a:ahLst/>
              <a:cxnLst>
                <a:cxn ang="3cd4">
                  <a:pos x="hc" y="t"/>
                </a:cxn>
                <a:cxn ang="0">
                  <a:pos x="r" y="vc"/>
                </a:cxn>
                <a:cxn ang="cd4">
                  <a:pos x="hc" y="b"/>
                </a:cxn>
                <a:cxn ang="cd2">
                  <a:pos x="l" y="vc"/>
                </a:cxn>
                <a:cxn ang="f63">
                  <a:pos x="f94" y="f95"/>
                </a:cxn>
                <a:cxn ang="f63">
                  <a:pos x="f96" y="f95"/>
                </a:cxn>
                <a:cxn ang="f63">
                  <a:pos x="f97" y="f98"/>
                </a:cxn>
                <a:cxn ang="f63">
                  <a:pos x="f99" y="f100"/>
                </a:cxn>
                <a:cxn ang="f63">
                  <a:pos x="f96" y="f100"/>
                </a:cxn>
                <a:cxn ang="f63">
                  <a:pos x="f101" y="f100"/>
                </a:cxn>
                <a:cxn ang="f63">
                  <a:pos x="f102" y="f103"/>
                </a:cxn>
                <a:cxn ang="f63">
                  <a:pos x="f104" y="f95"/>
                </a:cxn>
                <a:cxn ang="f63">
                  <a:pos x="f101" y="f95"/>
                </a:cxn>
                <a:cxn ang="f63">
                  <a:pos x="f94" y="f95"/>
                </a:cxn>
              </a:cxnLst>
              <a:rect l="f90" t="f93" r="f91" b="f92"/>
              <a:pathLst>
                <a:path w="55656" h="14737">
                  <a:moveTo>
                    <a:pt x="f8" y="f9"/>
                  </a:moveTo>
                  <a:lnTo>
                    <a:pt x="f5" y="f9"/>
                  </a:lnTo>
                  <a:cubicBezTo>
                    <a:pt x="f10" y="f11"/>
                    <a:pt x="f12" y="f13"/>
                    <a:pt x="f14" y="f15"/>
                  </a:cubicBezTo>
                  <a:cubicBezTo>
                    <a:pt x="f16" y="f17"/>
                    <a:pt x="f18" y="f19"/>
                    <a:pt x="f20" y="f21"/>
                  </a:cubicBezTo>
                  <a:cubicBezTo>
                    <a:pt x="f22" y="f23"/>
                    <a:pt x="f24" y="f23"/>
                    <a:pt x="f5" y="f21"/>
                  </a:cubicBezTo>
                  <a:lnTo>
                    <a:pt x="f25" y="f21"/>
                  </a:lnTo>
                  <a:cubicBezTo>
                    <a:pt x="f26" y="f27"/>
                    <a:pt x="f28" y="f29"/>
                    <a:pt x="f30" y="f31"/>
                  </a:cubicBezTo>
                  <a:cubicBezTo>
                    <a:pt x="f32" y="f33"/>
                    <a:pt x="f34" y="f35"/>
                    <a:pt x="f36" y="f9"/>
                  </a:cubicBezTo>
                  <a:cubicBezTo>
                    <a:pt x="f37" y="f38"/>
                    <a:pt x="f39" y="f38"/>
                    <a:pt x="f25" y="f9"/>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1275">
              <a:extLst>
                <a:ext uri="{FF2B5EF4-FFF2-40B4-BE49-F238E27FC236}">
                  <a16:creationId xmlns:a16="http://schemas.microsoft.com/office/drawing/2014/main" id="{0FCB9149-FB2B-9E4E-CE06-483ECDE0E968}"/>
                </a:ext>
              </a:extLst>
            </p:cNvPr>
            <p:cNvSpPr/>
            <p:nvPr/>
          </p:nvSpPr>
          <p:spPr>
            <a:xfrm>
              <a:off x="9483370" y="5921508"/>
              <a:ext cx="13972" cy="550697"/>
            </a:xfrm>
            <a:custGeom>
              <a:avLst/>
              <a:gdLst>
                <a:gd name="f0" fmla="val 10800000"/>
                <a:gd name="f1" fmla="val 5400000"/>
                <a:gd name="f2" fmla="val 180"/>
                <a:gd name="f3" fmla="val w"/>
                <a:gd name="f4" fmla="val h"/>
                <a:gd name="f5" fmla="val 0"/>
                <a:gd name="f6" fmla="val 14738"/>
                <a:gd name="f7" fmla="val 550695"/>
                <a:gd name="f8" fmla="val 7368"/>
                <a:gd name="f9" fmla="val 550696"/>
                <a:gd name="f10" fmla="val 3298"/>
                <a:gd name="f11" fmla="val 11442"/>
                <a:gd name="f12" fmla="val 7369"/>
                <a:gd name="f13" fmla="val 3296"/>
                <a:gd name="f14" fmla="+- 0 0 -90"/>
                <a:gd name="f15" fmla="*/ f3 1 14738"/>
                <a:gd name="f16" fmla="*/ f4 1 550695"/>
                <a:gd name="f17" fmla="val f5"/>
                <a:gd name="f18" fmla="val f6"/>
                <a:gd name="f19" fmla="val f7"/>
                <a:gd name="f20" fmla="*/ f14 f0 1"/>
                <a:gd name="f21" fmla="+- f19 0 f17"/>
                <a:gd name="f22" fmla="+- f18 0 f17"/>
                <a:gd name="f23" fmla="*/ f20 1 f2"/>
                <a:gd name="f24" fmla="*/ f22 1 14738"/>
                <a:gd name="f25" fmla="*/ f21 1 550695"/>
                <a:gd name="f26" fmla="*/ 0 f22 1"/>
                <a:gd name="f27" fmla="*/ 7368 f21 1"/>
                <a:gd name="f28" fmla="*/ 550696 f21 1"/>
                <a:gd name="f29" fmla="*/ 14738 f22 1"/>
                <a:gd name="f30" fmla="*/ 7369 f22 1"/>
                <a:gd name="f31" fmla="*/ 0 f21 1"/>
                <a:gd name="f32" fmla="+- f23 0 f1"/>
                <a:gd name="f33" fmla="*/ f26 1 14738"/>
                <a:gd name="f34" fmla="*/ f27 1 550695"/>
                <a:gd name="f35" fmla="*/ f28 1 550695"/>
                <a:gd name="f36" fmla="*/ f29 1 14738"/>
                <a:gd name="f37" fmla="*/ f30 1 14738"/>
                <a:gd name="f38" fmla="*/ f31 1 550695"/>
                <a:gd name="f39" fmla="*/ f17 1 f24"/>
                <a:gd name="f40" fmla="*/ f18 1 f24"/>
                <a:gd name="f41" fmla="*/ f17 1 f25"/>
                <a:gd name="f42" fmla="*/ f19 1 f25"/>
                <a:gd name="f43" fmla="*/ f33 1 f24"/>
                <a:gd name="f44" fmla="*/ f34 1 f25"/>
                <a:gd name="f45" fmla="*/ f35 1 f25"/>
                <a:gd name="f46" fmla="*/ f36 1 f24"/>
                <a:gd name="f47" fmla="*/ f37 1 f24"/>
                <a:gd name="f48" fmla="*/ f38 1 f25"/>
                <a:gd name="f49" fmla="*/ f39 f15 1"/>
                <a:gd name="f50" fmla="*/ f40 f15 1"/>
                <a:gd name="f51" fmla="*/ f42 f16 1"/>
                <a:gd name="f52" fmla="*/ f41 f16 1"/>
                <a:gd name="f53" fmla="*/ f43 f15 1"/>
                <a:gd name="f54" fmla="*/ f44 f16 1"/>
                <a:gd name="f55" fmla="*/ f45 f16 1"/>
                <a:gd name="f56" fmla="*/ f46 f15 1"/>
                <a:gd name="f57" fmla="*/ f47 f15 1"/>
                <a:gd name="f58" fmla="*/ f48 f16 1"/>
              </a:gdLst>
              <a:ahLst/>
              <a:cxnLst>
                <a:cxn ang="3cd4">
                  <a:pos x="hc" y="t"/>
                </a:cxn>
                <a:cxn ang="0">
                  <a:pos x="r" y="vc"/>
                </a:cxn>
                <a:cxn ang="cd4">
                  <a:pos x="hc" y="b"/>
                </a:cxn>
                <a:cxn ang="cd2">
                  <a:pos x="l" y="vc"/>
                </a:cxn>
                <a:cxn ang="f32">
                  <a:pos x="f53" y="f54"/>
                </a:cxn>
                <a:cxn ang="f32">
                  <a:pos x="f53" y="f55"/>
                </a:cxn>
                <a:cxn ang="f32">
                  <a:pos x="f56" y="f55"/>
                </a:cxn>
                <a:cxn ang="f32">
                  <a:pos x="f56" y="f54"/>
                </a:cxn>
                <a:cxn ang="f32">
                  <a:pos x="f57" y="f58"/>
                </a:cxn>
                <a:cxn ang="f32">
                  <a:pos x="f53" y="f54"/>
                </a:cxn>
              </a:cxnLst>
              <a:rect l="f49" t="f52" r="f50" b="f51"/>
              <a:pathLst>
                <a:path w="14738" h="550695">
                  <a:moveTo>
                    <a:pt x="f5" y="f8"/>
                  </a:moveTo>
                  <a:lnTo>
                    <a:pt x="f5" y="f9"/>
                  </a:lnTo>
                  <a:lnTo>
                    <a:pt x="f6" y="f9"/>
                  </a:lnTo>
                  <a:lnTo>
                    <a:pt x="f6" y="f8"/>
                  </a:lnTo>
                  <a:cubicBezTo>
                    <a:pt x="f6" y="f10"/>
                    <a:pt x="f11" y="f5"/>
                    <a:pt x="f12" y="f5"/>
                  </a:cubicBezTo>
                  <a:cubicBezTo>
                    <a:pt x="f13" y="f5"/>
                    <a:pt x="f5"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1276">
              <a:extLst>
                <a:ext uri="{FF2B5EF4-FFF2-40B4-BE49-F238E27FC236}">
                  <a16:creationId xmlns:a16="http://schemas.microsoft.com/office/drawing/2014/main" id="{1CFDB14D-27CF-75F1-50D7-80ADC2A055F2}"/>
                </a:ext>
              </a:extLst>
            </p:cNvPr>
            <p:cNvSpPr/>
            <p:nvPr/>
          </p:nvSpPr>
          <p:spPr>
            <a:xfrm>
              <a:off x="5501332" y="6579903"/>
              <a:ext cx="45" cy="2011"/>
            </a:xfrm>
            <a:custGeom>
              <a:avLst/>
              <a:gdLst>
                <a:gd name="f0" fmla="val 10800000"/>
                <a:gd name="f1" fmla="val 5400000"/>
                <a:gd name="f2" fmla="val 180"/>
                <a:gd name="f3" fmla="val w"/>
                <a:gd name="f4" fmla="val h"/>
                <a:gd name="f5" fmla="val 0"/>
                <a:gd name="f6" fmla="val 50"/>
                <a:gd name="f7" fmla="val 2009"/>
                <a:gd name="f8" fmla="val 67"/>
                <a:gd name="f9" fmla="val 670"/>
                <a:gd name="f10" fmla="val 1339"/>
                <a:gd name="f11" fmla="val 938"/>
                <a:gd name="f12" fmla="val 402"/>
                <a:gd name="f13" fmla="+- 0 0 -90"/>
                <a:gd name="f14" fmla="*/ f3 1 50"/>
                <a:gd name="f15" fmla="*/ f4 1 2009"/>
                <a:gd name="f16" fmla="val f5"/>
                <a:gd name="f17" fmla="val f6"/>
                <a:gd name="f18" fmla="val f7"/>
                <a:gd name="f19" fmla="*/ f13 f0 1"/>
                <a:gd name="f20" fmla="+- f18 0 f16"/>
                <a:gd name="f21" fmla="+- f17 0 f16"/>
                <a:gd name="f22" fmla="*/ f19 1 f2"/>
                <a:gd name="f23" fmla="*/ f21 1 50"/>
                <a:gd name="f24" fmla="*/ f20 1 2009"/>
                <a:gd name="f25" fmla="*/ 0 f21 1"/>
                <a:gd name="f26" fmla="*/ 0 f20 1"/>
                <a:gd name="f27" fmla="*/ 2009 f20 1"/>
                <a:gd name="f28" fmla="*/ 402 f20 1"/>
                <a:gd name="f29" fmla="+- f22 0 f1"/>
                <a:gd name="f30" fmla="*/ f25 1 50"/>
                <a:gd name="f31" fmla="*/ f26 1 2009"/>
                <a:gd name="f32" fmla="*/ f27 1 2009"/>
                <a:gd name="f33" fmla="*/ f28 1 2009"/>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8"/>
                </a:cxn>
                <a:cxn ang="f29">
                  <a:pos x="f46" y="f49"/>
                </a:cxn>
              </a:cxnLst>
              <a:rect l="f42" t="f45" r="f43" b="f44"/>
              <a:pathLst>
                <a:path w="50" h="2009">
                  <a:moveTo>
                    <a:pt x="f5" y="f5"/>
                  </a:moveTo>
                  <a:cubicBezTo>
                    <a:pt x="f8" y="f9"/>
                    <a:pt x="f8" y="f10"/>
                    <a:pt x="f5" y="f7"/>
                  </a:cubicBezTo>
                  <a:lnTo>
                    <a:pt x="f5" y="f7"/>
                  </a:lnTo>
                  <a:cubicBezTo>
                    <a:pt x="f5" y="f7"/>
                    <a:pt x="f5"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1277">
              <a:extLst>
                <a:ext uri="{FF2B5EF4-FFF2-40B4-BE49-F238E27FC236}">
                  <a16:creationId xmlns:a16="http://schemas.microsoft.com/office/drawing/2014/main" id="{8EC7D4CB-89C8-1EB7-0B77-ABD084DC2209}"/>
                </a:ext>
              </a:extLst>
            </p:cNvPr>
            <p:cNvSpPr/>
            <p:nvPr/>
          </p:nvSpPr>
          <p:spPr>
            <a:xfrm>
              <a:off x="5487689" y="6579903"/>
              <a:ext cx="45" cy="2011"/>
            </a:xfrm>
            <a:custGeom>
              <a:avLst/>
              <a:gdLst>
                <a:gd name="f0" fmla="val 10800000"/>
                <a:gd name="f1" fmla="val 5400000"/>
                <a:gd name="f2" fmla="val 180"/>
                <a:gd name="f3" fmla="val w"/>
                <a:gd name="f4" fmla="val h"/>
                <a:gd name="f5" fmla="val 0"/>
                <a:gd name="f6" fmla="val 49"/>
                <a:gd name="f7" fmla="val 2009"/>
                <a:gd name="f8" fmla="val 50"/>
                <a:gd name="f9" fmla="val -17"/>
                <a:gd name="f10" fmla="val 1339"/>
                <a:gd name="f11" fmla="val 670"/>
                <a:gd name="f12" fmla="val 1072"/>
                <a:gd name="f13" fmla="val 1607"/>
                <a:gd name="f14" fmla="+- 0 0 -90"/>
                <a:gd name="f15" fmla="*/ f3 1 49"/>
                <a:gd name="f16" fmla="*/ f4 1 2009"/>
                <a:gd name="f17" fmla="val f5"/>
                <a:gd name="f18" fmla="val f6"/>
                <a:gd name="f19" fmla="val f7"/>
                <a:gd name="f20" fmla="*/ f14 f0 1"/>
                <a:gd name="f21" fmla="+- f19 0 f17"/>
                <a:gd name="f22" fmla="+- f18 0 f17"/>
                <a:gd name="f23" fmla="*/ f20 1 f2"/>
                <a:gd name="f24" fmla="*/ f22 1 49"/>
                <a:gd name="f25" fmla="*/ f21 1 2009"/>
                <a:gd name="f26" fmla="*/ 50 f22 1"/>
                <a:gd name="f27" fmla="*/ 2009 f21 1"/>
                <a:gd name="f28" fmla="*/ 0 f21 1"/>
                <a:gd name="f29" fmla="*/ 1607 f21 1"/>
                <a:gd name="f30" fmla="+- f23 0 f1"/>
                <a:gd name="f31" fmla="*/ f26 1 49"/>
                <a:gd name="f32" fmla="*/ f27 1 2009"/>
                <a:gd name="f33" fmla="*/ f28 1 2009"/>
                <a:gd name="f34" fmla="*/ f29 1 2009"/>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49" h="2009">
                  <a:moveTo>
                    <a:pt x="f8" y="f7"/>
                  </a:moveTo>
                  <a:cubicBezTo>
                    <a:pt x="f9" y="f10"/>
                    <a:pt x="f9" y="f11"/>
                    <a:pt x="f8" y="f5"/>
                  </a:cubicBezTo>
                  <a:lnTo>
                    <a:pt x="f8" y="f5"/>
                  </a:lnTo>
                  <a:cubicBezTo>
                    <a:pt x="f8" y="f5"/>
                    <a:pt x="f8" y="f12"/>
                    <a:pt x="f8"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1278">
              <a:extLst>
                <a:ext uri="{FF2B5EF4-FFF2-40B4-BE49-F238E27FC236}">
                  <a16:creationId xmlns:a16="http://schemas.microsoft.com/office/drawing/2014/main" id="{64276285-87DD-E2CE-9DE6-C2B37A11FA31}"/>
                </a:ext>
              </a:extLst>
            </p:cNvPr>
            <p:cNvSpPr/>
            <p:nvPr/>
          </p:nvSpPr>
          <p:spPr>
            <a:xfrm>
              <a:off x="5901116" y="6581915"/>
              <a:ext cx="13972" cy="271796"/>
            </a:xfrm>
            <a:custGeom>
              <a:avLst/>
              <a:gdLst>
                <a:gd name="f0" fmla="val 10800000"/>
                <a:gd name="f1" fmla="val 5400000"/>
                <a:gd name="f2" fmla="val 180"/>
                <a:gd name="f3" fmla="val w"/>
                <a:gd name="f4" fmla="val h"/>
                <a:gd name="f5" fmla="val 0"/>
                <a:gd name="f6" fmla="val 14737"/>
                <a:gd name="f7" fmla="val 271798"/>
                <a:gd name="f8" fmla="val 14738"/>
                <a:gd name="f9" fmla="val 4072"/>
                <a:gd name="f10" fmla="val 11442"/>
                <a:gd name="f11" fmla="val 7368"/>
                <a:gd name="f12" fmla="val 7369"/>
                <a:gd name="f13" fmla="val 3296"/>
                <a:gd name="f14" fmla="+- 0 0 -90"/>
                <a:gd name="f15" fmla="*/ f3 1 14737"/>
                <a:gd name="f16" fmla="*/ f4 1 271798"/>
                <a:gd name="f17" fmla="val f5"/>
                <a:gd name="f18" fmla="val f6"/>
                <a:gd name="f19" fmla="val f7"/>
                <a:gd name="f20" fmla="*/ f14 f0 1"/>
                <a:gd name="f21" fmla="+- f19 0 f17"/>
                <a:gd name="f22" fmla="+- f18 0 f17"/>
                <a:gd name="f23" fmla="*/ f20 1 f2"/>
                <a:gd name="f24" fmla="*/ f22 1 14737"/>
                <a:gd name="f25" fmla="*/ f21 1 271798"/>
                <a:gd name="f26" fmla="*/ 14738 f22 1"/>
                <a:gd name="f27" fmla="*/ 0 f21 1"/>
                <a:gd name="f28" fmla="*/ 7369 f22 1"/>
                <a:gd name="f29" fmla="*/ 7368 f21 1"/>
                <a:gd name="f30" fmla="*/ 0 f22 1"/>
                <a:gd name="f31" fmla="*/ 271798 f21 1"/>
                <a:gd name="f32" fmla="+- f23 0 f1"/>
                <a:gd name="f33" fmla="*/ f26 1 14737"/>
                <a:gd name="f34" fmla="*/ f27 1 271798"/>
                <a:gd name="f35" fmla="*/ f28 1 14737"/>
                <a:gd name="f36" fmla="*/ f29 1 271798"/>
                <a:gd name="f37" fmla="*/ f30 1 14737"/>
                <a:gd name="f38" fmla="*/ f31 1 271798"/>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4737" h="271798">
                  <a:moveTo>
                    <a:pt x="f8" y="f5"/>
                  </a:moveTo>
                  <a:cubicBezTo>
                    <a:pt x="f8" y="f9"/>
                    <a:pt x="f10" y="f11"/>
                    <a:pt x="f12" y="f11"/>
                  </a:cubicBezTo>
                  <a:cubicBezTo>
                    <a:pt x="f13" y="f11"/>
                    <a:pt x="f5" y="f9"/>
                    <a:pt x="f5" y="f5"/>
                  </a:cubicBezTo>
                  <a:lnTo>
                    <a:pt x="f5" y="f7"/>
                  </a:lnTo>
                  <a:lnTo>
                    <a:pt x="f8"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1279">
              <a:extLst>
                <a:ext uri="{FF2B5EF4-FFF2-40B4-BE49-F238E27FC236}">
                  <a16:creationId xmlns:a16="http://schemas.microsoft.com/office/drawing/2014/main" id="{E8532C5B-F0B6-5672-46EC-6CC82F560478}"/>
                </a:ext>
              </a:extLst>
            </p:cNvPr>
            <p:cNvSpPr/>
            <p:nvPr/>
          </p:nvSpPr>
          <p:spPr>
            <a:xfrm>
              <a:off x="8985406" y="6512119"/>
              <a:ext cx="13972" cy="8577"/>
            </a:xfrm>
            <a:custGeom>
              <a:avLst/>
              <a:gdLst>
                <a:gd name="f0" fmla="val 10800000"/>
                <a:gd name="f1" fmla="val 5400000"/>
                <a:gd name="f2" fmla="val 180"/>
                <a:gd name="f3" fmla="val w"/>
                <a:gd name="f4" fmla="val h"/>
                <a:gd name="f5" fmla="val 0"/>
                <a:gd name="f6" fmla="val 14737"/>
                <a:gd name="f7" fmla="val 8574"/>
                <a:gd name="f8" fmla="val 7369"/>
                <a:gd name="f9" fmla="val 8573"/>
                <a:gd name="f10" fmla="val 11361"/>
                <a:gd name="f11" fmla="val 8654"/>
                <a:gd name="f12" fmla="val 14657"/>
                <a:gd name="f13" fmla="val 5465"/>
                <a:gd name="f14" fmla="val 1474"/>
                <a:gd name="f15" fmla="val 1380"/>
                <a:gd name="f16" fmla="val 1299"/>
                <a:gd name="f17" fmla="val 1206"/>
                <a:gd name="f18" fmla="val 4072"/>
                <a:gd name="f19" fmla="val 11442"/>
                <a:gd name="f20" fmla="val 7368"/>
                <a:gd name="f21" fmla="val 3295"/>
                <a:gd name="f22" fmla="val 5278"/>
                <a:gd name="f23" fmla="+- 0 0 -90"/>
                <a:gd name="f24" fmla="*/ f3 1 14737"/>
                <a:gd name="f25" fmla="*/ f4 1 8574"/>
                <a:gd name="f26" fmla="val f5"/>
                <a:gd name="f27" fmla="val f6"/>
                <a:gd name="f28" fmla="val f7"/>
                <a:gd name="f29" fmla="*/ f23 f0 1"/>
                <a:gd name="f30" fmla="+- f28 0 f26"/>
                <a:gd name="f31" fmla="+- f27 0 f26"/>
                <a:gd name="f32" fmla="*/ f29 1 f2"/>
                <a:gd name="f33" fmla="*/ f31 1 14737"/>
                <a:gd name="f34" fmla="*/ f30 1 8574"/>
                <a:gd name="f35" fmla="*/ 7369 f31 1"/>
                <a:gd name="f36" fmla="*/ 8573 f30 1"/>
                <a:gd name="f37" fmla="*/ 14737 f31 1"/>
                <a:gd name="f38" fmla="*/ 1474 f30 1"/>
                <a:gd name="f39" fmla="*/ 1206 f30 1"/>
                <a:gd name="f40" fmla="*/ 0 f30 1"/>
                <a:gd name="f41" fmla="*/ 7368 f30 1"/>
                <a:gd name="f42" fmla="*/ 0 f31 1"/>
                <a:gd name="f43" fmla="+- f32 0 f1"/>
                <a:gd name="f44" fmla="*/ f35 1 14737"/>
                <a:gd name="f45" fmla="*/ f36 1 8574"/>
                <a:gd name="f46" fmla="*/ f37 1 14737"/>
                <a:gd name="f47" fmla="*/ f38 1 8574"/>
                <a:gd name="f48" fmla="*/ f39 1 8574"/>
                <a:gd name="f49" fmla="*/ f40 1 8574"/>
                <a:gd name="f50" fmla="*/ f41 1 8574"/>
                <a:gd name="f51" fmla="*/ f42 1 14737"/>
                <a:gd name="f52" fmla="*/ f26 1 f33"/>
                <a:gd name="f53" fmla="*/ f27 1 f33"/>
                <a:gd name="f54" fmla="*/ f26 1 f34"/>
                <a:gd name="f55" fmla="*/ f28 1 f34"/>
                <a:gd name="f56" fmla="*/ f44 1 f33"/>
                <a:gd name="f57" fmla="*/ f45 1 f34"/>
                <a:gd name="f58" fmla="*/ f46 1 f33"/>
                <a:gd name="f59" fmla="*/ f47 1 f34"/>
                <a:gd name="f60" fmla="*/ f48 1 f34"/>
                <a:gd name="f61" fmla="*/ f49 1 f34"/>
                <a:gd name="f62" fmla="*/ f50 1 f34"/>
                <a:gd name="f63" fmla="*/ f51 1 f33"/>
                <a:gd name="f64" fmla="*/ f52 f24 1"/>
                <a:gd name="f65" fmla="*/ f53 f24 1"/>
                <a:gd name="f66" fmla="*/ f55 f25 1"/>
                <a:gd name="f67" fmla="*/ f54 f25 1"/>
                <a:gd name="f68" fmla="*/ f56 f24 1"/>
                <a:gd name="f69" fmla="*/ f57 f25 1"/>
                <a:gd name="f70" fmla="*/ f58 f24 1"/>
                <a:gd name="f71" fmla="*/ f59 f25 1"/>
                <a:gd name="f72" fmla="*/ f60 f25 1"/>
                <a:gd name="f73" fmla="*/ f61 f25 1"/>
                <a:gd name="f74" fmla="*/ f62 f25 1"/>
                <a:gd name="f75" fmla="*/ f63 f24 1"/>
              </a:gdLst>
              <a:ahLst/>
              <a:cxnLst>
                <a:cxn ang="3cd4">
                  <a:pos x="hc" y="t"/>
                </a:cxn>
                <a:cxn ang="0">
                  <a:pos x="r" y="vc"/>
                </a:cxn>
                <a:cxn ang="cd4">
                  <a:pos x="hc" y="b"/>
                </a:cxn>
                <a:cxn ang="cd2">
                  <a:pos x="l" y="vc"/>
                </a:cxn>
                <a:cxn ang="f43">
                  <a:pos x="f68" y="f69"/>
                </a:cxn>
                <a:cxn ang="f43">
                  <a:pos x="f70" y="f71"/>
                </a:cxn>
                <a:cxn ang="f43">
                  <a:pos x="f70" y="f72"/>
                </a:cxn>
                <a:cxn ang="f43">
                  <a:pos x="f70" y="f73"/>
                </a:cxn>
                <a:cxn ang="f43">
                  <a:pos x="f68" y="f74"/>
                </a:cxn>
                <a:cxn ang="f43">
                  <a:pos x="f75" y="f73"/>
                </a:cxn>
                <a:cxn ang="f43">
                  <a:pos x="f75" y="f72"/>
                </a:cxn>
                <a:cxn ang="f43">
                  <a:pos x="f68" y="f69"/>
                </a:cxn>
              </a:cxnLst>
              <a:rect l="f64" t="f67" r="f65" b="f66"/>
              <a:pathLst>
                <a:path w="14737" h="8574">
                  <a:moveTo>
                    <a:pt x="f8" y="f9"/>
                  </a:moveTo>
                  <a:cubicBezTo>
                    <a:pt x="f10" y="f11"/>
                    <a:pt x="f12" y="f13"/>
                    <a:pt x="f6" y="f14"/>
                  </a:cubicBezTo>
                  <a:cubicBezTo>
                    <a:pt x="f6" y="f15"/>
                    <a:pt x="f6" y="f16"/>
                    <a:pt x="f6" y="f17"/>
                  </a:cubicBezTo>
                  <a:lnTo>
                    <a:pt x="f6" y="f5"/>
                  </a:lnTo>
                  <a:cubicBezTo>
                    <a:pt x="f6" y="f18"/>
                    <a:pt x="f19" y="f20"/>
                    <a:pt x="f8" y="f20"/>
                  </a:cubicBezTo>
                  <a:cubicBezTo>
                    <a:pt x="f21" y="f20"/>
                    <a:pt x="f5" y="f18"/>
                    <a:pt x="f5" y="f5"/>
                  </a:cubicBezTo>
                  <a:lnTo>
                    <a:pt x="f5" y="f17"/>
                  </a:lnTo>
                  <a:cubicBezTo>
                    <a:pt x="f5" y="f22"/>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1280">
              <a:extLst>
                <a:ext uri="{FF2B5EF4-FFF2-40B4-BE49-F238E27FC236}">
                  <a16:creationId xmlns:a16="http://schemas.microsoft.com/office/drawing/2014/main" id="{D0ECC673-3F33-71A3-1068-15C34F41A8AA}"/>
                </a:ext>
              </a:extLst>
            </p:cNvPr>
            <p:cNvSpPr/>
            <p:nvPr/>
          </p:nvSpPr>
          <p:spPr>
            <a:xfrm>
              <a:off x="8985406" y="5755800"/>
              <a:ext cx="13972" cy="763688"/>
            </a:xfrm>
            <a:custGeom>
              <a:avLst/>
              <a:gdLst>
                <a:gd name="f0" fmla="val 10800000"/>
                <a:gd name="f1" fmla="val 5400000"/>
                <a:gd name="f2" fmla="val 180"/>
                <a:gd name="f3" fmla="val w"/>
                <a:gd name="f4" fmla="val h"/>
                <a:gd name="f5" fmla="val 0"/>
                <a:gd name="f6" fmla="val 14737"/>
                <a:gd name="f7" fmla="val 763687"/>
                <a:gd name="f8" fmla="val 7368"/>
                <a:gd name="f9" fmla="val 756319"/>
                <a:gd name="f10" fmla="val 760392"/>
                <a:gd name="f11" fmla="val 3295"/>
                <a:gd name="f12" fmla="val 7369"/>
                <a:gd name="f13" fmla="val 11442"/>
                <a:gd name="f14" fmla="val 3298"/>
                <a:gd name="f15" fmla="+- 0 0 -90"/>
                <a:gd name="f16" fmla="*/ f3 1 14737"/>
                <a:gd name="f17" fmla="*/ f4 1 763687"/>
                <a:gd name="f18" fmla="val f5"/>
                <a:gd name="f19" fmla="val f6"/>
                <a:gd name="f20" fmla="val f7"/>
                <a:gd name="f21" fmla="*/ f15 f0 1"/>
                <a:gd name="f22" fmla="+- f20 0 f18"/>
                <a:gd name="f23" fmla="+- f19 0 f18"/>
                <a:gd name="f24" fmla="*/ f21 1 f2"/>
                <a:gd name="f25" fmla="*/ f23 1 14737"/>
                <a:gd name="f26" fmla="*/ f22 1 763687"/>
                <a:gd name="f27" fmla="*/ 0 f23 1"/>
                <a:gd name="f28" fmla="*/ 7368 f22 1"/>
                <a:gd name="f29" fmla="*/ 756319 f22 1"/>
                <a:gd name="f30" fmla="*/ 7369 f23 1"/>
                <a:gd name="f31" fmla="*/ 763687 f22 1"/>
                <a:gd name="f32" fmla="*/ 14737 f23 1"/>
                <a:gd name="f33" fmla="*/ 0 f22 1"/>
                <a:gd name="f34" fmla="+- f24 0 f1"/>
                <a:gd name="f35" fmla="*/ f27 1 14737"/>
                <a:gd name="f36" fmla="*/ f28 1 763687"/>
                <a:gd name="f37" fmla="*/ f29 1 763687"/>
                <a:gd name="f38" fmla="*/ f30 1 14737"/>
                <a:gd name="f39" fmla="*/ f31 1 763687"/>
                <a:gd name="f40" fmla="*/ f32 1 14737"/>
                <a:gd name="f41" fmla="*/ f33 1 763687"/>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59"/>
                </a:cxn>
                <a:cxn ang="f34">
                  <a:pos x="f62" y="f58"/>
                </a:cxn>
                <a:cxn ang="f34">
                  <a:pos x="f60" y="f63"/>
                </a:cxn>
                <a:cxn ang="f34">
                  <a:pos x="f57" y="f58"/>
                </a:cxn>
              </a:cxnLst>
              <a:rect l="f53" t="f56" r="f54" b="f55"/>
              <a:pathLst>
                <a:path w="14737" h="763687">
                  <a:moveTo>
                    <a:pt x="f5" y="f8"/>
                  </a:moveTo>
                  <a:lnTo>
                    <a:pt x="f5" y="f9"/>
                  </a:lnTo>
                  <a:cubicBezTo>
                    <a:pt x="f5" y="f10"/>
                    <a:pt x="f11" y="f7"/>
                    <a:pt x="f12" y="f7"/>
                  </a:cubicBezTo>
                  <a:cubicBezTo>
                    <a:pt x="f13" y="f7"/>
                    <a:pt x="f6" y="f10"/>
                    <a:pt x="f6" y="f9"/>
                  </a:cubicBezTo>
                  <a:lnTo>
                    <a:pt x="f6" y="f8"/>
                  </a:lnTo>
                  <a:cubicBezTo>
                    <a:pt x="f6" y="f14"/>
                    <a:pt x="f13" y="f5"/>
                    <a:pt x="f12" y="f5"/>
                  </a:cubicBezTo>
                  <a:cubicBezTo>
                    <a:pt x="f11"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1281">
              <a:extLst>
                <a:ext uri="{FF2B5EF4-FFF2-40B4-BE49-F238E27FC236}">
                  <a16:creationId xmlns:a16="http://schemas.microsoft.com/office/drawing/2014/main" id="{55103E10-6EF9-A9B1-0A3E-50707E3CE521}"/>
                </a:ext>
              </a:extLst>
            </p:cNvPr>
            <p:cNvSpPr/>
            <p:nvPr/>
          </p:nvSpPr>
          <p:spPr>
            <a:xfrm>
              <a:off x="8274853" y="6520028"/>
              <a:ext cx="13551" cy="9107"/>
            </a:xfrm>
            <a:custGeom>
              <a:avLst/>
              <a:gdLst>
                <a:gd name="f0" fmla="val 10800000"/>
                <a:gd name="f1" fmla="val 5400000"/>
                <a:gd name="f2" fmla="val 180"/>
                <a:gd name="f3" fmla="val w"/>
                <a:gd name="f4" fmla="val h"/>
                <a:gd name="f5" fmla="val 0"/>
                <a:gd name="f6" fmla="val 14291"/>
                <a:gd name="f7" fmla="val 9108"/>
                <a:gd name="f8" fmla="val 7369"/>
                <a:gd name="f9" fmla="val 7234"/>
                <a:gd name="f10" fmla="val 3376"/>
                <a:gd name="f11" fmla="val 7314"/>
                <a:gd name="f12" fmla="val 80"/>
                <a:gd name="f13" fmla="val 4126"/>
                <a:gd name="f14" fmla="val 134"/>
                <a:gd name="f15" fmla="val 94"/>
                <a:gd name="f16" fmla="val 40"/>
                <a:gd name="f17" fmla="val 1741"/>
                <a:gd name="f18" fmla="val 5814"/>
                <a:gd name="f19" fmla="val 3295"/>
                <a:gd name="f20" fmla="val 9109"/>
                <a:gd name="f21" fmla="val 10343"/>
                <a:gd name="f22" fmla="val 9082"/>
                <a:gd name="f23" fmla="val 13036"/>
                <a:gd name="f24" fmla="val 7301"/>
                <a:gd name="f25" fmla="val 14202"/>
                <a:gd name="f26" fmla="val 4554"/>
                <a:gd name="f27" fmla="val 14322"/>
                <a:gd name="f28" fmla="val 3617"/>
                <a:gd name="f29" fmla="val 2679"/>
                <a:gd name="f30" fmla="val 14148"/>
                <a:gd name="f31" fmla="val 3818"/>
                <a:gd name="f32" fmla="val 11174"/>
                <a:gd name="f33" fmla="val 6952"/>
                <a:gd name="f34" fmla="+- 0 0 -90"/>
                <a:gd name="f35" fmla="*/ f3 1 14291"/>
                <a:gd name="f36" fmla="*/ f4 1 9108"/>
                <a:gd name="f37" fmla="val f5"/>
                <a:gd name="f38" fmla="val f6"/>
                <a:gd name="f39" fmla="val f7"/>
                <a:gd name="f40" fmla="*/ f34 f0 1"/>
                <a:gd name="f41" fmla="+- f39 0 f37"/>
                <a:gd name="f42" fmla="+- f38 0 f37"/>
                <a:gd name="f43" fmla="*/ f40 1 f2"/>
                <a:gd name="f44" fmla="*/ f42 1 14291"/>
                <a:gd name="f45" fmla="*/ f41 1 9108"/>
                <a:gd name="f46" fmla="*/ 7369 f42 1"/>
                <a:gd name="f47" fmla="*/ 7234 f41 1"/>
                <a:gd name="f48" fmla="*/ 0 f42 1"/>
                <a:gd name="f49" fmla="*/ 134 f41 1"/>
                <a:gd name="f50" fmla="*/ 0 f41 1"/>
                <a:gd name="f51" fmla="*/ 1741 f41 1"/>
                <a:gd name="f52" fmla="*/ 9109 f41 1"/>
                <a:gd name="f53" fmla="*/ 14202 f42 1"/>
                <a:gd name="f54" fmla="*/ 4554 f41 1"/>
                <a:gd name="f55" fmla="+- f43 0 f1"/>
                <a:gd name="f56" fmla="*/ f46 1 14291"/>
                <a:gd name="f57" fmla="*/ f47 1 9108"/>
                <a:gd name="f58" fmla="*/ f48 1 14291"/>
                <a:gd name="f59" fmla="*/ f49 1 9108"/>
                <a:gd name="f60" fmla="*/ f50 1 9108"/>
                <a:gd name="f61" fmla="*/ f51 1 9108"/>
                <a:gd name="f62" fmla="*/ f52 1 9108"/>
                <a:gd name="f63" fmla="*/ f53 1 14291"/>
                <a:gd name="f64" fmla="*/ f54 1 9108"/>
                <a:gd name="f65" fmla="*/ f37 1 f44"/>
                <a:gd name="f66" fmla="*/ f38 1 f44"/>
                <a:gd name="f67" fmla="*/ f37 1 f45"/>
                <a:gd name="f68" fmla="*/ f39 1 f45"/>
                <a:gd name="f69" fmla="*/ f56 1 f44"/>
                <a:gd name="f70" fmla="*/ f57 1 f45"/>
                <a:gd name="f71" fmla="*/ f58 1 f44"/>
                <a:gd name="f72" fmla="*/ f59 1 f45"/>
                <a:gd name="f73" fmla="*/ f60 1 f45"/>
                <a:gd name="f74" fmla="*/ f61 1 f45"/>
                <a:gd name="f75" fmla="*/ f62 1 f45"/>
                <a:gd name="f76" fmla="*/ f63 1 f44"/>
                <a:gd name="f77" fmla="*/ f64 1 f45"/>
                <a:gd name="f78" fmla="*/ f65 f35 1"/>
                <a:gd name="f79" fmla="*/ f66 f35 1"/>
                <a:gd name="f80" fmla="*/ f68 f36 1"/>
                <a:gd name="f81" fmla="*/ f67 f36 1"/>
                <a:gd name="f82" fmla="*/ f69 f35 1"/>
                <a:gd name="f83" fmla="*/ f70 f36 1"/>
                <a:gd name="f84" fmla="*/ f71 f35 1"/>
                <a:gd name="f85" fmla="*/ f72 f36 1"/>
                <a:gd name="f86" fmla="*/ f73 f36 1"/>
                <a:gd name="f87" fmla="*/ f74 f36 1"/>
                <a:gd name="f88" fmla="*/ f75 f36 1"/>
                <a:gd name="f89" fmla="*/ f76 f35 1"/>
                <a:gd name="f90" fmla="*/ f77 f36 1"/>
              </a:gdLst>
              <a:ahLst/>
              <a:cxnLst>
                <a:cxn ang="3cd4">
                  <a:pos x="hc" y="t"/>
                </a:cxn>
                <a:cxn ang="0">
                  <a:pos x="r" y="vc"/>
                </a:cxn>
                <a:cxn ang="cd4">
                  <a:pos x="hc" y="b"/>
                </a:cxn>
                <a:cxn ang="cd2">
                  <a:pos x="l" y="vc"/>
                </a:cxn>
                <a:cxn ang="f55">
                  <a:pos x="f82" y="f83"/>
                </a:cxn>
                <a:cxn ang="f55">
                  <a:pos x="f84" y="f85"/>
                </a:cxn>
                <a:cxn ang="f55">
                  <a:pos x="f84" y="f86"/>
                </a:cxn>
                <a:cxn ang="f55">
                  <a:pos x="f84" y="f87"/>
                </a:cxn>
                <a:cxn ang="f55">
                  <a:pos x="f82" y="f88"/>
                </a:cxn>
                <a:cxn ang="f55">
                  <a:pos x="f89" y="f90"/>
                </a:cxn>
                <a:cxn ang="f55">
                  <a:pos x="f89" y="f87"/>
                </a:cxn>
                <a:cxn ang="f55">
                  <a:pos x="f89" y="f86"/>
                </a:cxn>
                <a:cxn ang="f55">
                  <a:pos x="f82" y="f83"/>
                </a:cxn>
              </a:cxnLst>
              <a:rect l="f78" t="f81" r="f79" b="f80"/>
              <a:pathLst>
                <a:path w="14291" h="9108">
                  <a:moveTo>
                    <a:pt x="f8" y="f9"/>
                  </a:moveTo>
                  <a:cubicBezTo>
                    <a:pt x="f10" y="f11"/>
                    <a:pt x="f12" y="f13"/>
                    <a:pt x="f5" y="f14"/>
                  </a:cubicBezTo>
                  <a:cubicBezTo>
                    <a:pt x="f5" y="f15"/>
                    <a:pt x="f5" y="f16"/>
                    <a:pt x="f5" y="f5"/>
                  </a:cubicBezTo>
                  <a:lnTo>
                    <a:pt x="f5" y="f17"/>
                  </a:lnTo>
                  <a:cubicBezTo>
                    <a:pt x="f5" y="f18"/>
                    <a:pt x="f19" y="f20"/>
                    <a:pt x="f8" y="f20"/>
                  </a:cubicBezTo>
                  <a:cubicBezTo>
                    <a:pt x="f21" y="f22"/>
                    <a:pt x="f23" y="f24"/>
                    <a:pt x="f25" y="f26"/>
                  </a:cubicBezTo>
                  <a:cubicBezTo>
                    <a:pt x="f27" y="f28"/>
                    <a:pt x="f27" y="f29"/>
                    <a:pt x="f25" y="f17"/>
                  </a:cubicBezTo>
                  <a:lnTo>
                    <a:pt x="f25" y="f5"/>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1282">
              <a:extLst>
                <a:ext uri="{FF2B5EF4-FFF2-40B4-BE49-F238E27FC236}">
                  <a16:creationId xmlns:a16="http://schemas.microsoft.com/office/drawing/2014/main" id="{BDD430F7-597B-50EB-D9AE-B5FCF5FACDC9}"/>
                </a:ext>
              </a:extLst>
            </p:cNvPr>
            <p:cNvSpPr/>
            <p:nvPr/>
          </p:nvSpPr>
          <p:spPr>
            <a:xfrm>
              <a:off x="8275054" y="6504044"/>
              <a:ext cx="14017" cy="23618"/>
            </a:xfrm>
            <a:custGeom>
              <a:avLst/>
              <a:gdLst>
                <a:gd name="f0" fmla="val 10800000"/>
                <a:gd name="f1" fmla="val 5400000"/>
                <a:gd name="f2" fmla="val 180"/>
                <a:gd name="f3" fmla="val w"/>
                <a:gd name="f4" fmla="val h"/>
                <a:gd name="f5" fmla="val 0"/>
                <a:gd name="f6" fmla="val 14787"/>
                <a:gd name="f7" fmla="val 23616"/>
                <a:gd name="f8" fmla="val 8624"/>
                <a:gd name="f9" fmla="val 40"/>
                <a:gd name="f10" fmla="val 8129"/>
                <a:gd name="f11" fmla="val -13"/>
                <a:gd name="f12" fmla="val 7633"/>
                <a:gd name="f13" fmla="val 7151"/>
                <a:gd name="f14" fmla="val 3614"/>
                <a:gd name="f15" fmla="val 120"/>
                <a:gd name="f16" fmla="val 626"/>
                <a:gd name="f17" fmla="val 2706"/>
                <a:gd name="f18" fmla="val 50"/>
                <a:gd name="f19" fmla="val 6202"/>
                <a:gd name="f20" fmla="val -17"/>
                <a:gd name="f21" fmla="val 6604"/>
                <a:gd name="f22" fmla="val 7006"/>
                <a:gd name="f23" fmla="val 7408"/>
                <a:gd name="f24" fmla="val 16383"/>
                <a:gd name="f25" fmla="val 20375"/>
                <a:gd name="f26" fmla="val 3292"/>
                <a:gd name="f27" fmla="val 7285"/>
                <a:gd name="f28" fmla="val 7325"/>
                <a:gd name="f29" fmla="val 7379"/>
                <a:gd name="f30" fmla="val 7419"/>
                <a:gd name="f31" fmla="val 11438"/>
                <a:gd name="f32" fmla="val 14720"/>
                <a:gd name="f33" fmla="val 20402"/>
                <a:gd name="f34" fmla="val 14734"/>
                <a:gd name="f35" fmla="val 4581"/>
                <a:gd name="f36" fmla="val 13073"/>
                <a:gd name="f37" fmla="val 2023"/>
                <a:gd name="f38" fmla="val 10500"/>
                <a:gd name="f39" fmla="val 844"/>
                <a:gd name="f40" fmla="+- 0 0 -90"/>
                <a:gd name="f41" fmla="*/ f3 1 14787"/>
                <a:gd name="f42" fmla="*/ f4 1 23616"/>
                <a:gd name="f43" fmla="val f5"/>
                <a:gd name="f44" fmla="val f6"/>
                <a:gd name="f45" fmla="val f7"/>
                <a:gd name="f46" fmla="*/ f40 f0 1"/>
                <a:gd name="f47" fmla="+- f45 0 f43"/>
                <a:gd name="f48" fmla="+- f44 0 f43"/>
                <a:gd name="f49" fmla="*/ f46 1 f2"/>
                <a:gd name="f50" fmla="*/ f48 1 14787"/>
                <a:gd name="f51" fmla="*/ f47 1 23616"/>
                <a:gd name="f52" fmla="*/ 8624 f48 1"/>
                <a:gd name="f53" fmla="*/ 40 f47 1"/>
                <a:gd name="f54" fmla="*/ 7151 f48 1"/>
                <a:gd name="f55" fmla="*/ 50 f48 1"/>
                <a:gd name="f56" fmla="*/ 6202 f47 1"/>
                <a:gd name="f57" fmla="*/ 7408 f47 1"/>
                <a:gd name="f58" fmla="*/ 16383 f47 1"/>
                <a:gd name="f59" fmla="*/ 7285 f48 1"/>
                <a:gd name="f60" fmla="*/ 23616 f47 1"/>
                <a:gd name="f61" fmla="*/ 7419 f48 1"/>
                <a:gd name="f62" fmla="*/ 14787 f48 1"/>
                <a:gd name="f63" fmla="*/ 10500 f48 1"/>
                <a:gd name="f64" fmla="*/ 844 f47 1"/>
                <a:gd name="f65" fmla="+- f49 0 f1"/>
                <a:gd name="f66" fmla="*/ f52 1 14787"/>
                <a:gd name="f67" fmla="*/ f53 1 23616"/>
                <a:gd name="f68" fmla="*/ f54 1 14787"/>
                <a:gd name="f69" fmla="*/ f55 1 14787"/>
                <a:gd name="f70" fmla="*/ f56 1 23616"/>
                <a:gd name="f71" fmla="*/ f57 1 23616"/>
                <a:gd name="f72" fmla="*/ f58 1 23616"/>
                <a:gd name="f73" fmla="*/ f59 1 14787"/>
                <a:gd name="f74" fmla="*/ f60 1 23616"/>
                <a:gd name="f75" fmla="*/ f61 1 14787"/>
                <a:gd name="f76" fmla="*/ f62 1 14787"/>
                <a:gd name="f77" fmla="*/ f63 1 14787"/>
                <a:gd name="f78" fmla="*/ f64 1 23616"/>
                <a:gd name="f79" fmla="*/ f43 1 f50"/>
                <a:gd name="f80" fmla="*/ f44 1 f50"/>
                <a:gd name="f81" fmla="*/ f43 1 f51"/>
                <a:gd name="f82" fmla="*/ f45 1 f51"/>
                <a:gd name="f83" fmla="*/ f66 1 f50"/>
                <a:gd name="f84" fmla="*/ f67 1 f51"/>
                <a:gd name="f85" fmla="*/ f68 1 f50"/>
                <a:gd name="f86" fmla="*/ f69 1 f50"/>
                <a:gd name="f87" fmla="*/ f70 1 f51"/>
                <a:gd name="f88" fmla="*/ f71 1 f51"/>
                <a:gd name="f89" fmla="*/ f72 1 f51"/>
                <a:gd name="f90" fmla="*/ f73 1 f50"/>
                <a:gd name="f91" fmla="*/ f74 1 f51"/>
                <a:gd name="f92" fmla="*/ f75 1 f50"/>
                <a:gd name="f93" fmla="*/ f76 1 f50"/>
                <a:gd name="f94" fmla="*/ f77 1 f50"/>
                <a:gd name="f95" fmla="*/ f78 1 f51"/>
                <a:gd name="f96" fmla="*/ f79 f41 1"/>
                <a:gd name="f97" fmla="*/ f80 f41 1"/>
                <a:gd name="f98" fmla="*/ f82 f42 1"/>
                <a:gd name="f99" fmla="*/ f81 f42 1"/>
                <a:gd name="f100" fmla="*/ f83 f41 1"/>
                <a:gd name="f101" fmla="*/ f84 f42 1"/>
                <a:gd name="f102" fmla="*/ f85 f41 1"/>
                <a:gd name="f103" fmla="*/ f86 f41 1"/>
                <a:gd name="f104" fmla="*/ f87 f42 1"/>
                <a:gd name="f105" fmla="*/ f88 f42 1"/>
                <a:gd name="f106" fmla="*/ f89 f42 1"/>
                <a:gd name="f107" fmla="*/ f90 f41 1"/>
                <a:gd name="f108" fmla="*/ f91 f42 1"/>
                <a:gd name="f109" fmla="*/ f92 f41 1"/>
                <a:gd name="f110" fmla="*/ f93 f41 1"/>
                <a:gd name="f111" fmla="*/ f94 f41 1"/>
                <a:gd name="f112" fmla="*/ f95 f42 1"/>
              </a:gdLst>
              <a:ahLst/>
              <a:cxnLst>
                <a:cxn ang="3cd4">
                  <a:pos x="hc" y="t"/>
                </a:cxn>
                <a:cxn ang="0">
                  <a:pos x="r" y="vc"/>
                </a:cxn>
                <a:cxn ang="cd4">
                  <a:pos x="hc" y="b"/>
                </a:cxn>
                <a:cxn ang="cd2">
                  <a:pos x="l" y="vc"/>
                </a:cxn>
                <a:cxn ang="f65">
                  <a:pos x="f100" y="f101"/>
                </a:cxn>
                <a:cxn ang="f65">
                  <a:pos x="f102" y="f101"/>
                </a:cxn>
                <a:cxn ang="f65">
                  <a:pos x="f103" y="f104"/>
                </a:cxn>
                <a:cxn ang="f65">
                  <a:pos x="f103" y="f105"/>
                </a:cxn>
                <a:cxn ang="f65">
                  <a:pos x="f103" y="f106"/>
                </a:cxn>
                <a:cxn ang="f65">
                  <a:pos x="f107" y="f108"/>
                </a:cxn>
                <a:cxn ang="f65">
                  <a:pos x="f109" y="f108"/>
                </a:cxn>
                <a:cxn ang="f65">
                  <a:pos x="f110" y="f106"/>
                </a:cxn>
                <a:cxn ang="f65">
                  <a:pos x="f110" y="f105"/>
                </a:cxn>
                <a:cxn ang="f65">
                  <a:pos x="f111" y="f112"/>
                </a:cxn>
                <a:cxn ang="f65">
                  <a:pos x="f111" y="f112"/>
                </a:cxn>
              </a:cxnLst>
              <a:rect l="f96" t="f99" r="f97" b="f98"/>
              <a:pathLst>
                <a:path w="14787" h="23616">
                  <a:moveTo>
                    <a:pt x="f8" y="f9"/>
                  </a:moveTo>
                  <a:cubicBezTo>
                    <a:pt x="f10" y="f11"/>
                    <a:pt x="f12" y="f11"/>
                    <a:pt x="f13" y="f9"/>
                  </a:cubicBezTo>
                  <a:cubicBezTo>
                    <a:pt x="f14" y="f15"/>
                    <a:pt x="f16" y="f17"/>
                    <a:pt x="f18" y="f19"/>
                  </a:cubicBezTo>
                  <a:cubicBezTo>
                    <a:pt x="f20" y="f21"/>
                    <a:pt x="f20" y="f22"/>
                    <a:pt x="f18" y="f23"/>
                  </a:cubicBezTo>
                  <a:lnTo>
                    <a:pt x="f18" y="f24"/>
                  </a:lnTo>
                  <a:cubicBezTo>
                    <a:pt x="f18" y="f25"/>
                    <a:pt x="f26" y="f7"/>
                    <a:pt x="f27" y="f7"/>
                  </a:cubicBezTo>
                  <a:cubicBezTo>
                    <a:pt x="f28" y="f7"/>
                    <a:pt x="f29" y="f7"/>
                    <a:pt x="f30" y="f7"/>
                  </a:cubicBezTo>
                  <a:cubicBezTo>
                    <a:pt x="f31" y="f7"/>
                    <a:pt x="f32" y="f33"/>
                    <a:pt x="f6" y="f24"/>
                  </a:cubicBezTo>
                  <a:lnTo>
                    <a:pt x="f6" y="f23"/>
                  </a:lnTo>
                  <a:cubicBezTo>
                    <a:pt x="f34" y="f35"/>
                    <a:pt x="f36" y="f37"/>
                    <a:pt x="f38" y="f39"/>
                  </a:cubicBez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1283">
              <a:extLst>
                <a:ext uri="{FF2B5EF4-FFF2-40B4-BE49-F238E27FC236}">
                  <a16:creationId xmlns:a16="http://schemas.microsoft.com/office/drawing/2014/main" id="{F6F5ED43-FA35-A485-732D-2D6BFAA0644A}"/>
                </a:ext>
              </a:extLst>
            </p:cNvPr>
            <p:cNvSpPr/>
            <p:nvPr/>
          </p:nvSpPr>
          <p:spPr>
            <a:xfrm>
              <a:off x="9096368" y="5941506"/>
              <a:ext cx="14008" cy="537392"/>
            </a:xfrm>
            <a:custGeom>
              <a:avLst/>
              <a:gdLst>
                <a:gd name="f0" fmla="val 10800000"/>
                <a:gd name="f1" fmla="val 5400000"/>
                <a:gd name="f2" fmla="val 180"/>
                <a:gd name="f3" fmla="val w"/>
                <a:gd name="f4" fmla="val h"/>
                <a:gd name="f5" fmla="val 0"/>
                <a:gd name="f6" fmla="val 14777"/>
                <a:gd name="f7" fmla="val 537395"/>
                <a:gd name="f8" fmla="val 13840"/>
                <a:gd name="f9" fmla="val 13223"/>
                <a:gd name="f10" fmla="val 7463"/>
                <a:gd name="f11" fmla="val 13921"/>
                <a:gd name="f12" fmla="val 3468"/>
                <a:gd name="f13" fmla="val 10732"/>
                <a:gd name="f14" fmla="val 170"/>
                <a:gd name="f15" fmla="val 6739"/>
                <a:gd name="f16" fmla="val 95"/>
                <a:gd name="f17" fmla="val 6645"/>
                <a:gd name="f18" fmla="val 94"/>
                <a:gd name="f19" fmla="val 6565"/>
                <a:gd name="f20" fmla="val 6471"/>
                <a:gd name="f21" fmla="val 5721"/>
                <a:gd name="f22" fmla="val -32"/>
                <a:gd name="f23" fmla="val 4944"/>
                <a:gd name="f24" fmla="val 4194"/>
                <a:gd name="f25" fmla="val 2853"/>
                <a:gd name="f26" fmla="val 2439"/>
                <a:gd name="f27" fmla="val 286"/>
                <a:gd name="f28" fmla="val 2077"/>
                <a:gd name="f29" fmla="val 559"/>
                <a:gd name="f30" fmla="val 1782"/>
                <a:gd name="f31" fmla="val 899"/>
                <a:gd name="f32" fmla="val 1407"/>
                <a:gd name="f33" fmla="val 1140"/>
                <a:gd name="f34" fmla="val 1086"/>
                <a:gd name="f35" fmla="val 1461"/>
                <a:gd name="f36" fmla="val 844"/>
                <a:gd name="f37" fmla="val 1837"/>
                <a:gd name="f38" fmla="val 40"/>
                <a:gd name="f39" fmla="val 3042"/>
                <a:gd name="f40" fmla="val -13"/>
                <a:gd name="f41" fmla="val 3443"/>
                <a:gd name="f42" fmla="val 3848"/>
                <a:gd name="f43" fmla="val 4248"/>
                <a:gd name="f44" fmla="val 5320"/>
                <a:gd name="f45" fmla="val 5722"/>
                <a:gd name="f46" fmla="val 6124"/>
                <a:gd name="f47" fmla="val 537396"/>
                <a:gd name="f48" fmla="val 14778"/>
                <a:gd name="f49" fmla="+- 0 0 -90"/>
                <a:gd name="f50" fmla="*/ f3 1 14777"/>
                <a:gd name="f51" fmla="*/ f4 1 537395"/>
                <a:gd name="f52" fmla="val f5"/>
                <a:gd name="f53" fmla="val f6"/>
                <a:gd name="f54" fmla="val f7"/>
                <a:gd name="f55" fmla="*/ f49 f0 1"/>
                <a:gd name="f56" fmla="+- f54 0 f52"/>
                <a:gd name="f57" fmla="+- f53 0 f52"/>
                <a:gd name="f58" fmla="*/ f55 1 f2"/>
                <a:gd name="f59" fmla="*/ f57 1 14777"/>
                <a:gd name="f60" fmla="*/ f56 1 537395"/>
                <a:gd name="f61" fmla="*/ 13840 f57 1"/>
                <a:gd name="f62" fmla="*/ 13223 f56 1"/>
                <a:gd name="f63" fmla="*/ 7463 f56 1"/>
                <a:gd name="f64" fmla="*/ 6739 f57 1"/>
                <a:gd name="f65" fmla="*/ 95 f56 1"/>
                <a:gd name="f66" fmla="*/ 6471 f57 1"/>
                <a:gd name="f67" fmla="*/ 4194 f57 1"/>
                <a:gd name="f68" fmla="*/ 2853 f57 1"/>
                <a:gd name="f69" fmla="*/ 1782 f57 1"/>
                <a:gd name="f70" fmla="*/ 899 f56 1"/>
                <a:gd name="f71" fmla="*/ 844 f57 1"/>
                <a:gd name="f72" fmla="*/ 1837 f56 1"/>
                <a:gd name="f73" fmla="*/ 40 f57 1"/>
                <a:gd name="f74" fmla="*/ 3042 f56 1"/>
                <a:gd name="f75" fmla="*/ 4248 f56 1"/>
                <a:gd name="f76" fmla="*/ 5722 f56 1"/>
                <a:gd name="f77" fmla="*/ 537396 f56 1"/>
                <a:gd name="f78" fmla="*/ 14778 f57 1"/>
                <a:gd name="f79" fmla="+- f58 0 f1"/>
                <a:gd name="f80" fmla="*/ f61 1 14777"/>
                <a:gd name="f81" fmla="*/ f62 1 537395"/>
                <a:gd name="f82" fmla="*/ f63 1 537395"/>
                <a:gd name="f83" fmla="*/ f64 1 14777"/>
                <a:gd name="f84" fmla="*/ f65 1 537395"/>
                <a:gd name="f85" fmla="*/ f66 1 14777"/>
                <a:gd name="f86" fmla="*/ f67 1 14777"/>
                <a:gd name="f87" fmla="*/ f68 1 14777"/>
                <a:gd name="f88" fmla="*/ f69 1 14777"/>
                <a:gd name="f89" fmla="*/ f70 1 537395"/>
                <a:gd name="f90" fmla="*/ f71 1 14777"/>
                <a:gd name="f91" fmla="*/ f72 1 537395"/>
                <a:gd name="f92" fmla="*/ f73 1 14777"/>
                <a:gd name="f93" fmla="*/ f74 1 537395"/>
                <a:gd name="f94" fmla="*/ f75 1 537395"/>
                <a:gd name="f95" fmla="*/ f76 1 537395"/>
                <a:gd name="f96" fmla="*/ f77 1 537395"/>
                <a:gd name="f97" fmla="*/ f78 1 14777"/>
                <a:gd name="f98" fmla="*/ f52 1 f59"/>
                <a:gd name="f99" fmla="*/ f53 1 f59"/>
                <a:gd name="f100" fmla="*/ f52 1 f60"/>
                <a:gd name="f101" fmla="*/ f54 1 f60"/>
                <a:gd name="f102" fmla="*/ f80 1 f59"/>
                <a:gd name="f103" fmla="*/ f81 1 f60"/>
                <a:gd name="f104" fmla="*/ f82 1 f60"/>
                <a:gd name="f105" fmla="*/ f83 1 f59"/>
                <a:gd name="f106" fmla="*/ f84 1 f60"/>
                <a:gd name="f107" fmla="*/ f85 1 f59"/>
                <a:gd name="f108" fmla="*/ f86 1 f59"/>
                <a:gd name="f109" fmla="*/ f87 1 f59"/>
                <a:gd name="f110" fmla="*/ f88 1 f59"/>
                <a:gd name="f111" fmla="*/ f89 1 f60"/>
                <a:gd name="f112" fmla="*/ f90 1 f59"/>
                <a:gd name="f113" fmla="*/ f91 1 f60"/>
                <a:gd name="f114" fmla="*/ f92 1 f59"/>
                <a:gd name="f115" fmla="*/ f93 1 f60"/>
                <a:gd name="f116" fmla="*/ f94 1 f60"/>
                <a:gd name="f117" fmla="*/ f95 1 f60"/>
                <a:gd name="f118" fmla="*/ f96 1 f60"/>
                <a:gd name="f119" fmla="*/ f97 1 f59"/>
                <a:gd name="f120" fmla="*/ f98 f50 1"/>
                <a:gd name="f121" fmla="*/ f99 f50 1"/>
                <a:gd name="f122" fmla="*/ f101 f51 1"/>
                <a:gd name="f123" fmla="*/ f100 f51 1"/>
                <a:gd name="f124" fmla="*/ f102 f50 1"/>
                <a:gd name="f125" fmla="*/ f103 f51 1"/>
                <a:gd name="f126" fmla="*/ f104 f51 1"/>
                <a:gd name="f127" fmla="*/ f105 f50 1"/>
                <a:gd name="f128" fmla="*/ f106 f51 1"/>
                <a:gd name="f129" fmla="*/ f107 f50 1"/>
                <a:gd name="f130" fmla="*/ f108 f50 1"/>
                <a:gd name="f131" fmla="*/ f109 f50 1"/>
                <a:gd name="f132" fmla="*/ f110 f50 1"/>
                <a:gd name="f133" fmla="*/ f111 f51 1"/>
                <a:gd name="f134" fmla="*/ f112 f50 1"/>
                <a:gd name="f135" fmla="*/ f113 f51 1"/>
                <a:gd name="f136" fmla="*/ f114 f50 1"/>
                <a:gd name="f137" fmla="*/ f115 f51 1"/>
                <a:gd name="f138" fmla="*/ f116 f51 1"/>
                <a:gd name="f139" fmla="*/ f117 f51 1"/>
                <a:gd name="f140" fmla="*/ f118 f51 1"/>
                <a:gd name="f141" fmla="*/ f119 f50 1"/>
              </a:gdLst>
              <a:ahLst/>
              <a:cxnLst>
                <a:cxn ang="3cd4">
                  <a:pos x="hc" y="t"/>
                </a:cxn>
                <a:cxn ang="0">
                  <a:pos x="r" y="vc"/>
                </a:cxn>
                <a:cxn ang="cd4">
                  <a:pos x="hc" y="b"/>
                </a:cxn>
                <a:cxn ang="cd2">
                  <a:pos x="l" y="vc"/>
                </a:cxn>
                <a:cxn ang="f79">
                  <a:pos x="f124" y="f125"/>
                </a:cxn>
                <a:cxn ang="f79">
                  <a:pos x="f124" y="f126"/>
                </a:cxn>
                <a:cxn ang="f79">
                  <a:pos x="f127" y="f128"/>
                </a:cxn>
                <a:cxn ang="f79">
                  <a:pos x="f129" y="f128"/>
                </a:cxn>
                <a:cxn ang="f79">
                  <a:pos x="f130" y="f128"/>
                </a:cxn>
                <a:cxn ang="f79">
                  <a:pos x="f131" y="f128"/>
                </a:cxn>
                <a:cxn ang="f79">
                  <a:pos x="f132" y="f133"/>
                </a:cxn>
                <a:cxn ang="f79">
                  <a:pos x="f134" y="f135"/>
                </a:cxn>
                <a:cxn ang="f79">
                  <a:pos x="f136" y="f137"/>
                </a:cxn>
                <a:cxn ang="f79">
                  <a:pos x="f136" y="f138"/>
                </a:cxn>
                <a:cxn ang="f79">
                  <a:pos x="f136" y="f139"/>
                </a:cxn>
                <a:cxn ang="f79">
                  <a:pos x="f136" y="f139"/>
                </a:cxn>
                <a:cxn ang="f79">
                  <a:pos x="f136" y="f140"/>
                </a:cxn>
                <a:cxn ang="f79">
                  <a:pos x="f141" y="f140"/>
                </a:cxn>
              </a:cxnLst>
              <a:rect l="f120" t="f123" r="f121" b="f122"/>
              <a:pathLst>
                <a:path w="14777" h="537395">
                  <a:moveTo>
                    <a:pt x="f8" y="f9"/>
                  </a:moveTo>
                  <a:lnTo>
                    <a:pt x="f8" y="f10"/>
                  </a:lnTo>
                  <a:cubicBezTo>
                    <a:pt x="f11" y="f12"/>
                    <a:pt x="f13" y="f14"/>
                    <a:pt x="f15" y="f16"/>
                  </a:cubicBezTo>
                  <a:cubicBezTo>
                    <a:pt x="f17" y="f18"/>
                    <a:pt x="f19" y="f18"/>
                    <a:pt x="f20" y="f16"/>
                  </a:cubicBezTo>
                  <a:cubicBezTo>
                    <a:pt x="f21" y="f22"/>
                    <a:pt x="f23" y="f22"/>
                    <a:pt x="f24" y="f16"/>
                  </a:cubicBezTo>
                  <a:lnTo>
                    <a:pt x="f25" y="f16"/>
                  </a:lnTo>
                  <a:cubicBezTo>
                    <a:pt x="f26" y="f27"/>
                    <a:pt x="f28" y="f29"/>
                    <a:pt x="f30" y="f31"/>
                  </a:cubicBezTo>
                  <a:cubicBezTo>
                    <a:pt x="f32" y="f33"/>
                    <a:pt x="f34" y="f35"/>
                    <a:pt x="f36" y="f37"/>
                  </a:cubicBezTo>
                  <a:lnTo>
                    <a:pt x="f38" y="f39"/>
                  </a:lnTo>
                  <a:cubicBezTo>
                    <a:pt x="f40" y="f41"/>
                    <a:pt x="f40" y="f42"/>
                    <a:pt x="f38" y="f43"/>
                  </a:cubicBezTo>
                  <a:cubicBezTo>
                    <a:pt x="f38" y="f43"/>
                    <a:pt x="f38" y="f44"/>
                    <a:pt x="f38" y="f45"/>
                  </a:cubicBezTo>
                  <a:cubicBezTo>
                    <a:pt x="f38" y="f46"/>
                    <a:pt x="f38" y="f45"/>
                    <a:pt x="f38" y="f45"/>
                  </a:cubicBezTo>
                  <a:lnTo>
                    <a:pt x="f38" y="f47"/>
                  </a:lnTo>
                  <a:lnTo>
                    <a:pt x="f48"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1284">
              <a:extLst>
                <a:ext uri="{FF2B5EF4-FFF2-40B4-BE49-F238E27FC236}">
                  <a16:creationId xmlns:a16="http://schemas.microsoft.com/office/drawing/2014/main" id="{BC37444F-19B8-0C9C-5CB5-B03C9287BD5D}"/>
                </a:ext>
              </a:extLst>
            </p:cNvPr>
            <p:cNvSpPr/>
            <p:nvPr/>
          </p:nvSpPr>
          <p:spPr>
            <a:xfrm>
              <a:off x="6895645" y="5863507"/>
              <a:ext cx="8257" cy="14730"/>
            </a:xfrm>
            <a:custGeom>
              <a:avLst/>
              <a:gdLst>
                <a:gd name="f0" fmla="val 10800000"/>
                <a:gd name="f1" fmla="val 5400000"/>
                <a:gd name="f2" fmla="val 180"/>
                <a:gd name="f3" fmla="val w"/>
                <a:gd name="f4" fmla="val h"/>
                <a:gd name="f5" fmla="val 0"/>
                <a:gd name="f6" fmla="val 8708"/>
                <a:gd name="f7" fmla="val 14735"/>
                <a:gd name="f8" fmla="val 7369"/>
                <a:gd name="f9" fmla="val 7368"/>
                <a:gd name="f10" fmla="val 11437"/>
                <a:gd name="f11" fmla="val 4073"/>
                <a:gd name="f12" fmla="val 1340"/>
                <a:gd name="f13" fmla="val 5413"/>
                <a:gd name="f14" fmla="val 8709"/>
                <a:gd name="f15" fmla="val 3298"/>
                <a:gd name="f16" fmla="val 402"/>
                <a:gd name="f17" fmla="val 4314"/>
                <a:gd name="f18" fmla="val 214"/>
                <a:gd name="f19" fmla="val 3451"/>
                <a:gd name="f20" fmla="+- 0 0 -90"/>
                <a:gd name="f21" fmla="*/ f3 1 8708"/>
                <a:gd name="f22" fmla="*/ f4 1 14735"/>
                <a:gd name="f23" fmla="val f5"/>
                <a:gd name="f24" fmla="val f6"/>
                <a:gd name="f25" fmla="val f7"/>
                <a:gd name="f26" fmla="*/ f20 f0 1"/>
                <a:gd name="f27" fmla="+- f25 0 f23"/>
                <a:gd name="f28" fmla="+- f24 0 f23"/>
                <a:gd name="f29" fmla="*/ f26 1 f2"/>
                <a:gd name="f30" fmla="*/ f28 1 8708"/>
                <a:gd name="f31" fmla="*/ f27 1 14735"/>
                <a:gd name="f32" fmla="*/ 7369 f28 1"/>
                <a:gd name="f33" fmla="*/ 7368 f27 1"/>
                <a:gd name="f34" fmla="*/ 0 f28 1"/>
                <a:gd name="f35" fmla="*/ 14735 f27 1"/>
                <a:gd name="f36" fmla="*/ 1340 f28 1"/>
                <a:gd name="f37" fmla="*/ 8709 f28 1"/>
                <a:gd name="f38" fmla="*/ 0 f27 1"/>
                <a:gd name="f39" fmla="*/ 402 f28 1"/>
                <a:gd name="f40" fmla="+- f29 0 f1"/>
                <a:gd name="f41" fmla="*/ f32 1 8708"/>
                <a:gd name="f42" fmla="*/ f33 1 14735"/>
                <a:gd name="f43" fmla="*/ f34 1 8708"/>
                <a:gd name="f44" fmla="*/ f35 1 14735"/>
                <a:gd name="f45" fmla="*/ f36 1 8708"/>
                <a:gd name="f46" fmla="*/ f37 1 8708"/>
                <a:gd name="f47" fmla="*/ f38 1 14735"/>
                <a:gd name="f48" fmla="*/ f39 1 8708"/>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0"/>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1 1"/>
              </a:gdLst>
              <a:ahLst/>
              <a:cxnLst>
                <a:cxn ang="3cd4">
                  <a:pos x="hc" y="t"/>
                </a:cxn>
                <a:cxn ang="0">
                  <a:pos x="r" y="vc"/>
                </a:cxn>
                <a:cxn ang="cd4">
                  <a:pos x="hc" y="b"/>
                </a:cxn>
                <a:cxn ang="cd2">
                  <a:pos x="l" y="vc"/>
                </a:cxn>
                <a:cxn ang="f40">
                  <a:pos x="f65" y="f66"/>
                </a:cxn>
                <a:cxn ang="f40">
                  <a:pos x="f67" y="f68"/>
                </a:cxn>
                <a:cxn ang="f40">
                  <a:pos x="f69" y="f68"/>
                </a:cxn>
                <a:cxn ang="f40">
                  <a:pos x="f70" y="f66"/>
                </a:cxn>
                <a:cxn ang="f40">
                  <a:pos x="f69" y="f71"/>
                </a:cxn>
                <a:cxn ang="f40">
                  <a:pos x="f72" y="f71"/>
                </a:cxn>
                <a:cxn ang="f40">
                  <a:pos x="f65" y="f66"/>
                </a:cxn>
              </a:cxnLst>
              <a:rect l="f61" t="f64" r="f62" b="f63"/>
              <a:pathLst>
                <a:path w="8708" h="14735">
                  <a:moveTo>
                    <a:pt x="f8" y="f9"/>
                  </a:moveTo>
                  <a:cubicBezTo>
                    <a:pt x="f8" y="f10"/>
                    <a:pt x="f11" y="f7"/>
                    <a:pt x="f5" y="f7"/>
                  </a:cubicBezTo>
                  <a:lnTo>
                    <a:pt x="f12" y="f7"/>
                  </a:lnTo>
                  <a:cubicBezTo>
                    <a:pt x="f13" y="f7"/>
                    <a:pt x="f14" y="f10"/>
                    <a:pt x="f14" y="f9"/>
                  </a:cubicBezTo>
                  <a:cubicBezTo>
                    <a:pt x="f14" y="f15"/>
                    <a:pt x="f13" y="f5"/>
                    <a:pt x="f12" y="f5"/>
                  </a:cubicBezTo>
                  <a:lnTo>
                    <a:pt x="f16" y="f5"/>
                  </a:lnTo>
                  <a:cubicBezTo>
                    <a:pt x="f17" y="f18"/>
                    <a:pt x="f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1285">
              <a:extLst>
                <a:ext uri="{FF2B5EF4-FFF2-40B4-BE49-F238E27FC236}">
                  <a16:creationId xmlns:a16="http://schemas.microsoft.com/office/drawing/2014/main" id="{D5E1D3B0-3584-56BF-8B83-CB2FABFBE6AD}"/>
                </a:ext>
              </a:extLst>
            </p:cNvPr>
            <p:cNvSpPr/>
            <p:nvPr/>
          </p:nvSpPr>
          <p:spPr>
            <a:xfrm>
              <a:off x="6884353" y="5863233"/>
              <a:ext cx="18662" cy="14730"/>
            </a:xfrm>
            <a:custGeom>
              <a:avLst/>
              <a:gdLst>
                <a:gd name="f0" fmla="val 10800000"/>
                <a:gd name="f1" fmla="val 5400000"/>
                <a:gd name="f2" fmla="val 180"/>
                <a:gd name="f3" fmla="val w"/>
                <a:gd name="f4" fmla="val h"/>
                <a:gd name="f5" fmla="val 0"/>
                <a:gd name="f6" fmla="val 19687"/>
                <a:gd name="f7" fmla="val 14735"/>
                <a:gd name="f8" fmla="val 5620"/>
                <a:gd name="f9" fmla="val 6960"/>
                <a:gd name="f10" fmla="val 12319"/>
                <a:gd name="f11" fmla="val 16393"/>
                <a:gd name="f12" fmla="val 19688"/>
                <a:gd name="f13" fmla="val 11437"/>
                <a:gd name="f14" fmla="val 7368"/>
                <a:gd name="f15" fmla="val 3298"/>
                <a:gd name="f16" fmla="val 7362"/>
                <a:gd name="f17" fmla="val 6023"/>
                <a:gd name="f18" fmla="val 4548"/>
                <a:gd name="f19" fmla="val 3530"/>
                <a:gd name="f20" fmla="val 421"/>
                <a:gd name="f21" fmla="val 2619"/>
                <a:gd name="f22" fmla="val 1061"/>
                <a:gd name="f23" fmla="val 1869"/>
                <a:gd name="f24" fmla="val 1875"/>
                <a:gd name="f25" fmla="val -623"/>
                <a:gd name="f26" fmla="val 4709"/>
                <a:gd name="f27" fmla="val 8955"/>
                <a:gd name="f28" fmla="val 11788"/>
                <a:gd name="f29" fmla="val 12603"/>
                <a:gd name="f30" fmla="val 13243"/>
                <a:gd name="f31" fmla="val 13664"/>
                <a:gd name="f32" fmla="+- 0 0 -90"/>
                <a:gd name="f33" fmla="*/ f3 1 19687"/>
                <a:gd name="f34" fmla="*/ f4 1 14735"/>
                <a:gd name="f35" fmla="val f5"/>
                <a:gd name="f36" fmla="val f6"/>
                <a:gd name="f37" fmla="val f7"/>
                <a:gd name="f38" fmla="*/ f32 f0 1"/>
                <a:gd name="f39" fmla="+- f37 0 f35"/>
                <a:gd name="f40" fmla="+- f36 0 f35"/>
                <a:gd name="f41" fmla="*/ f38 1 f2"/>
                <a:gd name="f42" fmla="*/ f40 1 19687"/>
                <a:gd name="f43" fmla="*/ f39 1 14735"/>
                <a:gd name="f44" fmla="*/ 5620 f40 1"/>
                <a:gd name="f45" fmla="*/ 14735 f39 1"/>
                <a:gd name="f46" fmla="*/ 6960 f40 1"/>
                <a:gd name="f47" fmla="*/ 12319 f40 1"/>
                <a:gd name="f48" fmla="*/ 19688 f40 1"/>
                <a:gd name="f49" fmla="*/ 7368 f39 1"/>
                <a:gd name="f50" fmla="*/ 0 f39 1"/>
                <a:gd name="f51" fmla="*/ 7362 f40 1"/>
                <a:gd name="f52" fmla="*/ 6023 f40 1"/>
                <a:gd name="f53" fmla="*/ 4548 f40 1"/>
                <a:gd name="f54" fmla="*/ 1869 f40 1"/>
                <a:gd name="f55" fmla="*/ 1875 f39 1"/>
                <a:gd name="f56" fmla="*/ 11788 f39 1"/>
                <a:gd name="f57" fmla="*/ 13664 f39 1"/>
                <a:gd name="f58" fmla="+- f41 0 f1"/>
                <a:gd name="f59" fmla="*/ f44 1 19687"/>
                <a:gd name="f60" fmla="*/ f45 1 14735"/>
                <a:gd name="f61" fmla="*/ f46 1 19687"/>
                <a:gd name="f62" fmla="*/ f47 1 19687"/>
                <a:gd name="f63" fmla="*/ f48 1 19687"/>
                <a:gd name="f64" fmla="*/ f49 1 14735"/>
                <a:gd name="f65" fmla="*/ f50 1 14735"/>
                <a:gd name="f66" fmla="*/ f51 1 19687"/>
                <a:gd name="f67" fmla="*/ f52 1 19687"/>
                <a:gd name="f68" fmla="*/ f53 1 19687"/>
                <a:gd name="f69" fmla="*/ f54 1 19687"/>
                <a:gd name="f70" fmla="*/ f55 1 14735"/>
                <a:gd name="f71" fmla="*/ f56 1 14735"/>
                <a:gd name="f72" fmla="*/ f57 1 14735"/>
                <a:gd name="f73" fmla="*/ f35 1 f42"/>
                <a:gd name="f74" fmla="*/ f36 1 f42"/>
                <a:gd name="f75" fmla="*/ f35 1 f43"/>
                <a:gd name="f76" fmla="*/ f37 1 f43"/>
                <a:gd name="f77" fmla="*/ f59 1 f42"/>
                <a:gd name="f78" fmla="*/ f60 1 f43"/>
                <a:gd name="f79" fmla="*/ f61 1 f42"/>
                <a:gd name="f80" fmla="*/ f62 1 f42"/>
                <a:gd name="f81" fmla="*/ f63 1 f42"/>
                <a:gd name="f82" fmla="*/ f64 1 f43"/>
                <a:gd name="f83" fmla="*/ f65 1 f43"/>
                <a:gd name="f84" fmla="*/ f66 1 f42"/>
                <a:gd name="f85" fmla="*/ f67 1 f42"/>
                <a:gd name="f86" fmla="*/ f68 1 f42"/>
                <a:gd name="f87" fmla="*/ f69 1 f42"/>
                <a:gd name="f88" fmla="*/ f70 1 f43"/>
                <a:gd name="f89" fmla="*/ f71 1 f43"/>
                <a:gd name="f90" fmla="*/ f72 1 f43"/>
                <a:gd name="f91" fmla="*/ f73 f33 1"/>
                <a:gd name="f92" fmla="*/ f74 f33 1"/>
                <a:gd name="f93" fmla="*/ f76 f34 1"/>
                <a:gd name="f94" fmla="*/ f75 f34 1"/>
                <a:gd name="f95" fmla="*/ f77 f33 1"/>
                <a:gd name="f96" fmla="*/ f78 f34 1"/>
                <a:gd name="f97" fmla="*/ f79 f33 1"/>
                <a:gd name="f98" fmla="*/ f80 f33 1"/>
                <a:gd name="f99" fmla="*/ f81 f33 1"/>
                <a:gd name="f100" fmla="*/ f82 f34 1"/>
                <a:gd name="f101" fmla="*/ f83 f34 1"/>
                <a:gd name="f102" fmla="*/ f84 f33 1"/>
                <a:gd name="f103" fmla="*/ f85 f33 1"/>
                <a:gd name="f104" fmla="*/ f86 f33 1"/>
                <a:gd name="f105" fmla="*/ f87 f33 1"/>
                <a:gd name="f106" fmla="*/ f88 f34 1"/>
                <a:gd name="f107" fmla="*/ f89 f34 1"/>
                <a:gd name="f108" fmla="*/ f90 f34 1"/>
              </a:gdLst>
              <a:ahLst/>
              <a:cxnLst>
                <a:cxn ang="3cd4">
                  <a:pos x="hc" y="t"/>
                </a:cxn>
                <a:cxn ang="0">
                  <a:pos x="r" y="vc"/>
                </a:cxn>
                <a:cxn ang="cd4">
                  <a:pos x="hc" y="b"/>
                </a:cxn>
                <a:cxn ang="cd2">
                  <a:pos x="l" y="vc"/>
                </a:cxn>
                <a:cxn ang="f58">
                  <a:pos x="f95" y="f96"/>
                </a:cxn>
                <a:cxn ang="f58">
                  <a:pos x="f97" y="f96"/>
                </a:cxn>
                <a:cxn ang="f58">
                  <a:pos x="f98" y="f96"/>
                </a:cxn>
                <a:cxn ang="f58">
                  <a:pos x="f99" y="f100"/>
                </a:cxn>
                <a:cxn ang="f58">
                  <a:pos x="f98" y="f101"/>
                </a:cxn>
                <a:cxn ang="f58">
                  <a:pos x="f102" y="f101"/>
                </a:cxn>
                <a:cxn ang="f58">
                  <a:pos x="f103" y="f101"/>
                </a:cxn>
                <a:cxn ang="f58">
                  <a:pos x="f104" y="f101"/>
                </a:cxn>
                <a:cxn ang="f58">
                  <a:pos x="f105" y="f106"/>
                </a:cxn>
                <a:cxn ang="f58">
                  <a:pos x="f105" y="f107"/>
                </a:cxn>
                <a:cxn ang="f58">
                  <a:pos x="f104" y="f108"/>
                </a:cxn>
              </a:cxnLst>
              <a:rect l="f91" t="f94" r="f92" b="f93"/>
              <a:pathLst>
                <a:path w="19687" h="14735">
                  <a:moveTo>
                    <a:pt x="f8" y="f7"/>
                  </a:moveTo>
                  <a:lnTo>
                    <a:pt x="f9" y="f7"/>
                  </a:lnTo>
                  <a:lnTo>
                    <a:pt x="f10" y="f7"/>
                  </a:lnTo>
                  <a:cubicBezTo>
                    <a:pt x="f11" y="f7"/>
                    <a:pt x="f12" y="f13"/>
                    <a:pt x="f12" y="f14"/>
                  </a:cubicBezTo>
                  <a:cubicBezTo>
                    <a:pt x="f12" y="f15"/>
                    <a:pt x="f11" y="f5"/>
                    <a:pt x="f10" y="f5"/>
                  </a:cubicBezTo>
                  <a:lnTo>
                    <a:pt x="f16" y="f5"/>
                  </a:lnTo>
                  <a:lnTo>
                    <a:pt x="f17" y="f5"/>
                  </a:lnTo>
                  <a:lnTo>
                    <a:pt x="f18" y="f5"/>
                  </a:lnTo>
                  <a:cubicBezTo>
                    <a:pt x="f19" y="f20"/>
                    <a:pt x="f21" y="f22"/>
                    <a:pt x="f23" y="f24"/>
                  </a:cubicBezTo>
                  <a:cubicBezTo>
                    <a:pt x="f25" y="f26"/>
                    <a:pt x="f25" y="f27"/>
                    <a:pt x="f23" y="f28"/>
                  </a:cubicBezTo>
                  <a:cubicBezTo>
                    <a:pt x="f21" y="f29"/>
                    <a:pt x="f19" y="f30"/>
                    <a:pt x="f18" y="f3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1286">
              <a:extLst>
                <a:ext uri="{FF2B5EF4-FFF2-40B4-BE49-F238E27FC236}">
                  <a16:creationId xmlns:a16="http://schemas.microsoft.com/office/drawing/2014/main" id="{AB0175BF-4D7C-AEB2-BB48-7F702F2B8C29}"/>
                </a:ext>
              </a:extLst>
            </p:cNvPr>
            <p:cNvSpPr/>
            <p:nvPr/>
          </p:nvSpPr>
          <p:spPr>
            <a:xfrm>
              <a:off x="7629259" y="6061895"/>
              <a:ext cx="12380" cy="83054"/>
            </a:xfrm>
            <a:custGeom>
              <a:avLst/>
              <a:gdLst>
                <a:gd name="f0" fmla="val 10800000"/>
                <a:gd name="f1" fmla="val 5400000"/>
                <a:gd name="f2" fmla="val 180"/>
                <a:gd name="f3" fmla="val w"/>
                <a:gd name="f4" fmla="val h"/>
                <a:gd name="f5" fmla="val 0"/>
                <a:gd name="f6" fmla="val 13057"/>
                <a:gd name="f7" fmla="val 83054"/>
                <a:gd name="f8" fmla="val 5687"/>
                <a:gd name="f9" fmla="val 75687"/>
                <a:gd name="f10" fmla="val 9680"/>
                <a:gd name="f11" fmla="val 75606"/>
                <a:gd name="f12" fmla="val 12975"/>
                <a:gd name="f13" fmla="val 78794"/>
                <a:gd name="f14" fmla="val 13056"/>
                <a:gd name="f15" fmla="val 82786"/>
                <a:gd name="f16" fmla="val 82880"/>
                <a:gd name="f17" fmla="val 82960"/>
                <a:gd name="f18" fmla="val 7369"/>
                <a:gd name="f19" fmla="val 13136"/>
                <a:gd name="f20" fmla="val 3374"/>
                <a:gd name="f21" fmla="val 9948"/>
                <a:gd name="f22" fmla="val 76"/>
                <a:gd name="f23" fmla="val 5955"/>
                <a:gd name="f24" fmla="val 1"/>
                <a:gd name="f25" fmla="val 5875"/>
                <a:gd name="f26" fmla="val 5781"/>
                <a:gd name="f27" fmla="val 4012"/>
                <a:gd name="f28" fmla="val 25"/>
                <a:gd name="f29" fmla="val 2391"/>
                <a:gd name="f30" fmla="val 643"/>
                <a:gd name="f31" fmla="val 1132"/>
                <a:gd name="f32" fmla="val 1742"/>
                <a:gd name="f33" fmla="val 744"/>
                <a:gd name="f34" fmla="val 2065"/>
                <a:gd name="f35" fmla="val 381"/>
                <a:gd name="f36" fmla="val 2424"/>
                <a:gd name="f37" fmla="val 60"/>
                <a:gd name="f38" fmla="val 2814"/>
                <a:gd name="f39" fmla="val -7"/>
                <a:gd name="f40" fmla="val 3168"/>
                <a:gd name="f41" fmla="val 3532"/>
                <a:gd name="f42" fmla="val 3886"/>
                <a:gd name="f43" fmla="val -20"/>
                <a:gd name="f44" fmla="val 4329"/>
                <a:gd name="f45" fmla="val 4782"/>
                <a:gd name="f46" fmla="val 5225"/>
                <a:gd name="f47" fmla="val 6699"/>
                <a:gd name="f48" fmla="val 47"/>
                <a:gd name="f49" fmla="val 6923"/>
                <a:gd name="f50" fmla="val 7145"/>
                <a:gd name="f51" fmla="val -34"/>
                <a:gd name="f52" fmla="val 79585"/>
                <a:gd name="f53" fmla="val 2311"/>
                <a:gd name="f54" fmla="val 76504"/>
                <a:gd name="f55" fmla="+- 0 0 -90"/>
                <a:gd name="f56" fmla="*/ f3 1 13057"/>
                <a:gd name="f57" fmla="*/ f4 1 83054"/>
                <a:gd name="f58" fmla="val f5"/>
                <a:gd name="f59" fmla="val f6"/>
                <a:gd name="f60" fmla="val f7"/>
                <a:gd name="f61" fmla="*/ f55 f0 1"/>
                <a:gd name="f62" fmla="+- f60 0 f58"/>
                <a:gd name="f63" fmla="+- f59 0 f58"/>
                <a:gd name="f64" fmla="*/ f61 1 f2"/>
                <a:gd name="f65" fmla="*/ f63 1 13057"/>
                <a:gd name="f66" fmla="*/ f62 1 83054"/>
                <a:gd name="f67" fmla="*/ 5687 f63 1"/>
                <a:gd name="f68" fmla="*/ 75687 f62 1"/>
                <a:gd name="f69" fmla="*/ 13056 f63 1"/>
                <a:gd name="f70" fmla="*/ 82786 f62 1"/>
                <a:gd name="f71" fmla="*/ 83054 f62 1"/>
                <a:gd name="f72" fmla="*/ 7369 f62 1"/>
                <a:gd name="f73" fmla="*/ 5955 f63 1"/>
                <a:gd name="f74" fmla="*/ 1 f62 1"/>
                <a:gd name="f75" fmla="*/ 1132 f63 1"/>
                <a:gd name="f76" fmla="*/ 1742 f62 1"/>
                <a:gd name="f77" fmla="*/ 60 f63 1"/>
                <a:gd name="f78" fmla="*/ 2814 f62 1"/>
                <a:gd name="f79" fmla="*/ 3886 f62 1"/>
                <a:gd name="f80" fmla="*/ 5225 f62 1"/>
                <a:gd name="f81" fmla="*/ 6699 f62 1"/>
                <a:gd name="f82" fmla="+- f64 0 f1"/>
                <a:gd name="f83" fmla="*/ f67 1 13057"/>
                <a:gd name="f84" fmla="*/ f68 1 83054"/>
                <a:gd name="f85" fmla="*/ f69 1 13057"/>
                <a:gd name="f86" fmla="*/ f70 1 83054"/>
                <a:gd name="f87" fmla="*/ f71 1 83054"/>
                <a:gd name="f88" fmla="*/ f72 1 83054"/>
                <a:gd name="f89" fmla="*/ f73 1 13057"/>
                <a:gd name="f90" fmla="*/ f74 1 83054"/>
                <a:gd name="f91" fmla="*/ f75 1 13057"/>
                <a:gd name="f92" fmla="*/ f76 1 83054"/>
                <a:gd name="f93" fmla="*/ f77 1 13057"/>
                <a:gd name="f94" fmla="*/ f78 1 83054"/>
                <a:gd name="f95" fmla="*/ f79 1 83054"/>
                <a:gd name="f96" fmla="*/ f80 1 83054"/>
                <a:gd name="f97" fmla="*/ f81 1 83054"/>
                <a:gd name="f98" fmla="*/ f58 1 f65"/>
                <a:gd name="f99" fmla="*/ f59 1 f65"/>
                <a:gd name="f100" fmla="*/ f58 1 f66"/>
                <a:gd name="f101" fmla="*/ f60 1 f66"/>
                <a:gd name="f102" fmla="*/ f83 1 f65"/>
                <a:gd name="f103" fmla="*/ f84 1 f66"/>
                <a:gd name="f104" fmla="*/ f85 1 f65"/>
                <a:gd name="f105" fmla="*/ f86 1 f66"/>
                <a:gd name="f106" fmla="*/ f87 1 f66"/>
                <a:gd name="f107" fmla="*/ f88 1 f66"/>
                <a:gd name="f108" fmla="*/ f89 1 f65"/>
                <a:gd name="f109" fmla="*/ f90 1 f66"/>
                <a:gd name="f110" fmla="*/ f91 1 f65"/>
                <a:gd name="f111" fmla="*/ f92 1 f66"/>
                <a:gd name="f112" fmla="*/ f93 1 f65"/>
                <a:gd name="f113" fmla="*/ f94 1 f66"/>
                <a:gd name="f114" fmla="*/ f95 1 f66"/>
                <a:gd name="f115" fmla="*/ f96 1 f66"/>
                <a:gd name="f116" fmla="*/ f97 1 f66"/>
                <a:gd name="f117" fmla="*/ f98 f56 1"/>
                <a:gd name="f118" fmla="*/ f99 f56 1"/>
                <a:gd name="f119" fmla="*/ f101 f57 1"/>
                <a:gd name="f120" fmla="*/ f100 f57 1"/>
                <a:gd name="f121" fmla="*/ f102 f56 1"/>
                <a:gd name="f122" fmla="*/ f103 f57 1"/>
                <a:gd name="f123" fmla="*/ f104 f56 1"/>
                <a:gd name="f124" fmla="*/ f105 f57 1"/>
                <a:gd name="f125" fmla="*/ f106 f57 1"/>
                <a:gd name="f126" fmla="*/ f107 f57 1"/>
                <a:gd name="f127" fmla="*/ f108 f56 1"/>
                <a:gd name="f128" fmla="*/ f109 f57 1"/>
                <a:gd name="f129" fmla="*/ f110 f56 1"/>
                <a:gd name="f130" fmla="*/ f111 f57 1"/>
                <a:gd name="f131" fmla="*/ f112 f56 1"/>
                <a:gd name="f132" fmla="*/ f113 f57 1"/>
                <a:gd name="f133" fmla="*/ f114 f57 1"/>
                <a:gd name="f134" fmla="*/ f115 f57 1"/>
                <a:gd name="f135" fmla="*/ f116 f57 1"/>
              </a:gdLst>
              <a:ahLst/>
              <a:cxnLst>
                <a:cxn ang="3cd4">
                  <a:pos x="hc" y="t"/>
                </a:cxn>
                <a:cxn ang="0">
                  <a:pos x="r" y="vc"/>
                </a:cxn>
                <a:cxn ang="cd4">
                  <a:pos x="hc" y="b"/>
                </a:cxn>
                <a:cxn ang="cd2">
                  <a:pos x="l" y="vc"/>
                </a:cxn>
                <a:cxn ang="f82">
                  <a:pos x="f121" y="f122"/>
                </a:cxn>
                <a:cxn ang="f82">
                  <a:pos x="f123" y="f124"/>
                </a:cxn>
                <a:cxn ang="f82">
                  <a:pos x="f123" y="f125"/>
                </a:cxn>
                <a:cxn ang="f82">
                  <a:pos x="f123" y="f126"/>
                </a:cxn>
                <a:cxn ang="f82">
                  <a:pos x="f127" y="f128"/>
                </a:cxn>
                <a:cxn ang="f82">
                  <a:pos x="f121" y="f128"/>
                </a:cxn>
                <a:cxn ang="f82">
                  <a:pos x="f129" y="f130"/>
                </a:cxn>
                <a:cxn ang="f82">
                  <a:pos x="f131" y="f132"/>
                </a:cxn>
                <a:cxn ang="f82">
                  <a:pos x="f131" y="f133"/>
                </a:cxn>
                <a:cxn ang="f82">
                  <a:pos x="f131" y="f134"/>
                </a:cxn>
                <a:cxn ang="f82">
                  <a:pos x="f131" y="f135"/>
                </a:cxn>
                <a:cxn ang="f82">
                  <a:pos x="f131" y="f126"/>
                </a:cxn>
                <a:cxn ang="f82">
                  <a:pos x="f131" y="f125"/>
                </a:cxn>
                <a:cxn ang="f82">
                  <a:pos x="f121" y="f122"/>
                </a:cxn>
              </a:cxnLst>
              <a:rect l="f117" t="f120" r="f118" b="f119"/>
              <a:pathLst>
                <a:path w="13057" h="83054">
                  <a:moveTo>
                    <a:pt x="f8" y="f9"/>
                  </a:moveTo>
                  <a:cubicBezTo>
                    <a:pt x="f10" y="f11"/>
                    <a:pt x="f12" y="f13"/>
                    <a:pt x="f14" y="f15"/>
                  </a:cubicBezTo>
                  <a:cubicBezTo>
                    <a:pt x="f14" y="f16"/>
                    <a:pt x="f14" y="f17"/>
                    <a:pt x="f14" y="f7"/>
                  </a:cubicBezTo>
                  <a:lnTo>
                    <a:pt x="f14" y="f18"/>
                  </a:lnTo>
                  <a:cubicBezTo>
                    <a:pt x="f19" y="f20"/>
                    <a:pt x="f21" y="f22"/>
                    <a:pt x="f23" y="f24"/>
                  </a:cubicBezTo>
                  <a:cubicBezTo>
                    <a:pt x="f25" y="f5"/>
                    <a:pt x="f26" y="f5"/>
                    <a:pt x="f8" y="f24"/>
                  </a:cubicBezTo>
                  <a:cubicBezTo>
                    <a:pt x="f27" y="f28"/>
                    <a:pt x="f29" y="f30"/>
                    <a:pt x="f31" y="f32"/>
                  </a:cubicBezTo>
                  <a:cubicBezTo>
                    <a:pt x="f33" y="f34"/>
                    <a:pt x="f35" y="f36"/>
                    <a:pt x="f37" y="f38"/>
                  </a:cubicBezTo>
                  <a:cubicBezTo>
                    <a:pt x="f39" y="f40"/>
                    <a:pt x="f39" y="f41"/>
                    <a:pt x="f37" y="f42"/>
                  </a:cubicBezTo>
                  <a:cubicBezTo>
                    <a:pt x="f43" y="f44"/>
                    <a:pt x="f43" y="f45"/>
                    <a:pt x="f37" y="f46"/>
                  </a:cubicBezTo>
                  <a:lnTo>
                    <a:pt x="f37" y="f47"/>
                  </a:lnTo>
                  <a:cubicBezTo>
                    <a:pt x="f48" y="f49"/>
                    <a:pt x="f48" y="f50"/>
                    <a:pt x="f37" y="f18"/>
                  </a:cubicBezTo>
                  <a:lnTo>
                    <a:pt x="f37" y="f7"/>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1287">
              <a:extLst>
                <a:ext uri="{FF2B5EF4-FFF2-40B4-BE49-F238E27FC236}">
                  <a16:creationId xmlns:a16="http://schemas.microsoft.com/office/drawing/2014/main" id="{8E428947-D3CA-DB46-B619-5410702408D6}"/>
                </a:ext>
              </a:extLst>
            </p:cNvPr>
            <p:cNvSpPr/>
            <p:nvPr/>
          </p:nvSpPr>
          <p:spPr>
            <a:xfrm>
              <a:off x="7913409" y="4969078"/>
              <a:ext cx="13972" cy="661742"/>
            </a:xfrm>
            <a:custGeom>
              <a:avLst/>
              <a:gdLst>
                <a:gd name="f0" fmla="val 10800000"/>
                <a:gd name="f1" fmla="val 5400000"/>
                <a:gd name="f2" fmla="val 180"/>
                <a:gd name="f3" fmla="val w"/>
                <a:gd name="f4" fmla="val h"/>
                <a:gd name="f5" fmla="val 0"/>
                <a:gd name="f6" fmla="val 14738"/>
                <a:gd name="f7" fmla="val 661746"/>
                <a:gd name="f8" fmla="val 7368"/>
                <a:gd name="f9" fmla="val 657676"/>
                <a:gd name="f10" fmla="val 3296"/>
                <a:gd name="f11" fmla="val 654378"/>
                <a:gd name="f12" fmla="val 7369"/>
                <a:gd name="f13" fmla="val 11442"/>
                <a:gd name="f14" fmla="val 3298"/>
                <a:gd name="f15" fmla="+- 0 0 -90"/>
                <a:gd name="f16" fmla="*/ f3 1 14738"/>
                <a:gd name="f17" fmla="*/ f4 1 661746"/>
                <a:gd name="f18" fmla="val f5"/>
                <a:gd name="f19" fmla="val f6"/>
                <a:gd name="f20" fmla="val f7"/>
                <a:gd name="f21" fmla="*/ f15 f0 1"/>
                <a:gd name="f22" fmla="+- f20 0 f18"/>
                <a:gd name="f23" fmla="+- f19 0 f18"/>
                <a:gd name="f24" fmla="*/ f21 1 f2"/>
                <a:gd name="f25" fmla="*/ f23 1 14738"/>
                <a:gd name="f26" fmla="*/ f22 1 661746"/>
                <a:gd name="f27" fmla="*/ 0 f23 1"/>
                <a:gd name="f28" fmla="*/ 7368 f22 1"/>
                <a:gd name="f29" fmla="*/ 661746 f22 1"/>
                <a:gd name="f30" fmla="*/ 7369 f23 1"/>
                <a:gd name="f31" fmla="*/ 654378 f22 1"/>
                <a:gd name="f32" fmla="*/ 14738 f23 1"/>
                <a:gd name="f33" fmla="*/ 0 f22 1"/>
                <a:gd name="f34" fmla="+- f24 0 f1"/>
                <a:gd name="f35" fmla="*/ f27 1 14738"/>
                <a:gd name="f36" fmla="*/ f28 1 661746"/>
                <a:gd name="f37" fmla="*/ f29 1 661746"/>
                <a:gd name="f38" fmla="*/ f30 1 14738"/>
                <a:gd name="f39" fmla="*/ f31 1 661746"/>
                <a:gd name="f40" fmla="*/ f32 1 14738"/>
                <a:gd name="f41" fmla="*/ f33 1 661746"/>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59"/>
                </a:cxn>
                <a:cxn ang="f34">
                  <a:pos x="f62" y="f58"/>
                </a:cxn>
                <a:cxn ang="f34">
                  <a:pos x="f60" y="f63"/>
                </a:cxn>
                <a:cxn ang="f34">
                  <a:pos x="f57" y="f58"/>
                </a:cxn>
              </a:cxnLst>
              <a:rect l="f53" t="f56" r="f54" b="f55"/>
              <a:pathLst>
                <a:path w="14738" h="661746">
                  <a:moveTo>
                    <a:pt x="f5" y="f8"/>
                  </a:moveTo>
                  <a:lnTo>
                    <a:pt x="f5" y="f7"/>
                  </a:lnTo>
                  <a:cubicBezTo>
                    <a:pt x="f5" y="f9"/>
                    <a:pt x="f10" y="f11"/>
                    <a:pt x="f12" y="f11"/>
                  </a:cubicBezTo>
                  <a:cubicBezTo>
                    <a:pt x="f13" y="f11"/>
                    <a:pt x="f6" y="f9"/>
                    <a:pt x="f6" y="f7"/>
                  </a:cubicBezTo>
                  <a:lnTo>
                    <a:pt x="f6" y="f8"/>
                  </a:lnTo>
                  <a:cubicBezTo>
                    <a:pt x="f6" y="f14"/>
                    <a:pt x="f13" y="f5"/>
                    <a:pt x="f12" y="f5"/>
                  </a:cubicBezTo>
                  <a:cubicBezTo>
                    <a:pt x="f10"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1288">
              <a:extLst>
                <a:ext uri="{FF2B5EF4-FFF2-40B4-BE49-F238E27FC236}">
                  <a16:creationId xmlns:a16="http://schemas.microsoft.com/office/drawing/2014/main" id="{3001FEB9-0A3C-0F65-2586-C9BAD5C58873}"/>
                </a:ext>
              </a:extLst>
            </p:cNvPr>
            <p:cNvSpPr/>
            <p:nvPr/>
          </p:nvSpPr>
          <p:spPr>
            <a:xfrm>
              <a:off x="7913409" y="5623459"/>
              <a:ext cx="13972" cy="199330"/>
            </a:xfrm>
            <a:custGeom>
              <a:avLst/>
              <a:gdLst>
                <a:gd name="f0" fmla="val 10800000"/>
                <a:gd name="f1" fmla="val 5400000"/>
                <a:gd name="f2" fmla="val 180"/>
                <a:gd name="f3" fmla="val w"/>
                <a:gd name="f4" fmla="val h"/>
                <a:gd name="f5" fmla="val 0"/>
                <a:gd name="f6" fmla="val 14738"/>
                <a:gd name="f7" fmla="val 199327"/>
                <a:gd name="f8" fmla="val 7369"/>
                <a:gd name="f9" fmla="val 199328"/>
                <a:gd name="f10" fmla="val 11442"/>
                <a:gd name="f11" fmla="val 196030"/>
                <a:gd name="f12" fmla="val 191960"/>
                <a:gd name="f13" fmla="val 7368"/>
                <a:gd name="f14" fmla="val 3298"/>
                <a:gd name="f15" fmla="val 3296"/>
                <a:gd name="f16" fmla="+- 0 0 -90"/>
                <a:gd name="f17" fmla="*/ f3 1 14738"/>
                <a:gd name="f18" fmla="*/ f4 1 199327"/>
                <a:gd name="f19" fmla="val f5"/>
                <a:gd name="f20" fmla="val f6"/>
                <a:gd name="f21" fmla="val f7"/>
                <a:gd name="f22" fmla="*/ f16 f0 1"/>
                <a:gd name="f23" fmla="+- f21 0 f19"/>
                <a:gd name="f24" fmla="+- f20 0 f19"/>
                <a:gd name="f25" fmla="*/ f22 1 f2"/>
                <a:gd name="f26" fmla="*/ f24 1 14738"/>
                <a:gd name="f27" fmla="*/ f23 1 199327"/>
                <a:gd name="f28" fmla="*/ 7369 f24 1"/>
                <a:gd name="f29" fmla="*/ 199328 f23 1"/>
                <a:gd name="f30" fmla="*/ 14738 f24 1"/>
                <a:gd name="f31" fmla="*/ 191960 f23 1"/>
                <a:gd name="f32" fmla="*/ 7368 f23 1"/>
                <a:gd name="f33" fmla="*/ 0 f23 1"/>
                <a:gd name="f34" fmla="*/ 0 f24 1"/>
                <a:gd name="f35" fmla="+- f25 0 f1"/>
                <a:gd name="f36" fmla="*/ f28 1 14738"/>
                <a:gd name="f37" fmla="*/ f29 1 199327"/>
                <a:gd name="f38" fmla="*/ f30 1 14738"/>
                <a:gd name="f39" fmla="*/ f31 1 199327"/>
                <a:gd name="f40" fmla="*/ f32 1 199327"/>
                <a:gd name="f41" fmla="*/ f33 1 199327"/>
                <a:gd name="f42" fmla="*/ f34 1 14738"/>
                <a:gd name="f43" fmla="*/ f19 1 f26"/>
                <a:gd name="f44" fmla="*/ f20 1 f26"/>
                <a:gd name="f45" fmla="*/ f19 1 f27"/>
                <a:gd name="f46" fmla="*/ f21 1 f27"/>
                <a:gd name="f47" fmla="*/ f36 1 f26"/>
                <a:gd name="f48" fmla="*/ f37 1 f27"/>
                <a:gd name="f49" fmla="*/ f38 1 f26"/>
                <a:gd name="f50" fmla="*/ f39 1 f27"/>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8 1"/>
                <a:gd name="f63" fmla="*/ f52 f18 1"/>
                <a:gd name="f64" fmla="*/ f53 f17 1"/>
              </a:gdLst>
              <a:ahLst/>
              <a:cxnLst>
                <a:cxn ang="3cd4">
                  <a:pos x="hc" y="t"/>
                </a:cxn>
                <a:cxn ang="0">
                  <a:pos x="r" y="vc"/>
                </a:cxn>
                <a:cxn ang="cd4">
                  <a:pos x="hc" y="b"/>
                </a:cxn>
                <a:cxn ang="cd2">
                  <a:pos x="l" y="vc"/>
                </a:cxn>
                <a:cxn ang="f35">
                  <a:pos x="f58" y="f59"/>
                </a:cxn>
                <a:cxn ang="f35">
                  <a:pos x="f60" y="f61"/>
                </a:cxn>
                <a:cxn ang="f35">
                  <a:pos x="f60" y="f62"/>
                </a:cxn>
                <a:cxn ang="f35">
                  <a:pos x="f58" y="f63"/>
                </a:cxn>
                <a:cxn ang="f35">
                  <a:pos x="f64" y="f62"/>
                </a:cxn>
                <a:cxn ang="f35">
                  <a:pos x="f64" y="f61"/>
                </a:cxn>
                <a:cxn ang="f35">
                  <a:pos x="f58" y="f59"/>
                </a:cxn>
              </a:cxnLst>
              <a:rect l="f54" t="f57" r="f55" b="f56"/>
              <a:pathLst>
                <a:path w="14738" h="199327">
                  <a:moveTo>
                    <a:pt x="f8" y="f9"/>
                  </a:moveTo>
                  <a:cubicBezTo>
                    <a:pt x="f10" y="f9"/>
                    <a:pt x="f6" y="f11"/>
                    <a:pt x="f6" y="f12"/>
                  </a:cubicBezTo>
                  <a:lnTo>
                    <a:pt x="f6" y="f13"/>
                  </a:lnTo>
                  <a:cubicBezTo>
                    <a:pt x="f6" y="f14"/>
                    <a:pt x="f10" y="f5"/>
                    <a:pt x="f8" y="f5"/>
                  </a:cubicBezTo>
                  <a:cubicBezTo>
                    <a:pt x="f15" y="f5"/>
                    <a:pt x="f5" y="f14"/>
                    <a:pt x="f5" y="f13"/>
                  </a:cubicBezTo>
                  <a:lnTo>
                    <a:pt x="f5" y="f12"/>
                  </a:lnTo>
                  <a:cubicBezTo>
                    <a:pt x="f5" y="f11"/>
                    <a:pt x="f1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1289">
              <a:extLst>
                <a:ext uri="{FF2B5EF4-FFF2-40B4-BE49-F238E27FC236}">
                  <a16:creationId xmlns:a16="http://schemas.microsoft.com/office/drawing/2014/main" id="{80A2D43A-1749-FD86-05FE-FD01AEF3F7C8}"/>
                </a:ext>
              </a:extLst>
            </p:cNvPr>
            <p:cNvSpPr/>
            <p:nvPr/>
          </p:nvSpPr>
          <p:spPr>
            <a:xfrm>
              <a:off x="5218371" y="6581915"/>
              <a:ext cx="13972" cy="271796"/>
            </a:xfrm>
            <a:custGeom>
              <a:avLst/>
              <a:gdLst>
                <a:gd name="f0" fmla="val 10800000"/>
                <a:gd name="f1" fmla="val 5400000"/>
                <a:gd name="f2" fmla="val 180"/>
                <a:gd name="f3" fmla="val w"/>
                <a:gd name="f4" fmla="val h"/>
                <a:gd name="f5" fmla="val 0"/>
                <a:gd name="f6" fmla="val 14737"/>
                <a:gd name="f7" fmla="val 271798"/>
                <a:gd name="f8" fmla="val 14738"/>
                <a:gd name="f9" fmla="val 4072"/>
                <a:gd name="f10" fmla="val 11442"/>
                <a:gd name="f11" fmla="val 7368"/>
                <a:gd name="f12" fmla="val 7369"/>
                <a:gd name="f13" fmla="val 3296"/>
                <a:gd name="f14" fmla="+- 0 0 -90"/>
                <a:gd name="f15" fmla="*/ f3 1 14737"/>
                <a:gd name="f16" fmla="*/ f4 1 271798"/>
                <a:gd name="f17" fmla="val f5"/>
                <a:gd name="f18" fmla="val f6"/>
                <a:gd name="f19" fmla="val f7"/>
                <a:gd name="f20" fmla="*/ f14 f0 1"/>
                <a:gd name="f21" fmla="+- f19 0 f17"/>
                <a:gd name="f22" fmla="+- f18 0 f17"/>
                <a:gd name="f23" fmla="*/ f20 1 f2"/>
                <a:gd name="f24" fmla="*/ f22 1 14737"/>
                <a:gd name="f25" fmla="*/ f21 1 271798"/>
                <a:gd name="f26" fmla="*/ 14738 f22 1"/>
                <a:gd name="f27" fmla="*/ 0 f21 1"/>
                <a:gd name="f28" fmla="*/ 7369 f22 1"/>
                <a:gd name="f29" fmla="*/ 7368 f21 1"/>
                <a:gd name="f30" fmla="*/ 0 f22 1"/>
                <a:gd name="f31" fmla="*/ 271798 f21 1"/>
                <a:gd name="f32" fmla="+- f23 0 f1"/>
                <a:gd name="f33" fmla="*/ f26 1 14737"/>
                <a:gd name="f34" fmla="*/ f27 1 271798"/>
                <a:gd name="f35" fmla="*/ f28 1 14737"/>
                <a:gd name="f36" fmla="*/ f29 1 271798"/>
                <a:gd name="f37" fmla="*/ f30 1 14737"/>
                <a:gd name="f38" fmla="*/ f31 1 271798"/>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4737" h="271798">
                  <a:moveTo>
                    <a:pt x="f8" y="f5"/>
                  </a:moveTo>
                  <a:cubicBezTo>
                    <a:pt x="f8" y="f9"/>
                    <a:pt x="f10" y="f11"/>
                    <a:pt x="f12" y="f11"/>
                  </a:cubicBezTo>
                  <a:cubicBezTo>
                    <a:pt x="f13" y="f11"/>
                    <a:pt x="f5" y="f9"/>
                    <a:pt x="f5" y="f5"/>
                  </a:cubicBezTo>
                  <a:lnTo>
                    <a:pt x="f5" y="f7"/>
                  </a:lnTo>
                  <a:lnTo>
                    <a:pt x="f8"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1290">
              <a:extLst>
                <a:ext uri="{FF2B5EF4-FFF2-40B4-BE49-F238E27FC236}">
                  <a16:creationId xmlns:a16="http://schemas.microsoft.com/office/drawing/2014/main" id="{3DD82608-9314-8797-E7A0-F32E5DCD58BF}"/>
                </a:ext>
              </a:extLst>
            </p:cNvPr>
            <p:cNvSpPr/>
            <p:nvPr/>
          </p:nvSpPr>
          <p:spPr>
            <a:xfrm>
              <a:off x="6351202" y="6578833"/>
              <a:ext cx="13972" cy="8439"/>
            </a:xfrm>
            <a:custGeom>
              <a:avLst/>
              <a:gdLst>
                <a:gd name="f0" fmla="val 10800000"/>
                <a:gd name="f1" fmla="val 5400000"/>
                <a:gd name="f2" fmla="val 180"/>
                <a:gd name="f3" fmla="val w"/>
                <a:gd name="f4" fmla="val h"/>
                <a:gd name="f5" fmla="val 0"/>
                <a:gd name="f6" fmla="val 14739"/>
                <a:gd name="f7" fmla="val 8440"/>
                <a:gd name="f8" fmla="val 7369"/>
                <a:gd name="f9" fmla="val 8439"/>
                <a:gd name="f10" fmla="val 11361"/>
                <a:gd name="f11" fmla="val 8520"/>
                <a:gd name="f12" fmla="val 14657"/>
                <a:gd name="f13" fmla="val 5331"/>
                <a:gd name="f14" fmla="val 14738"/>
                <a:gd name="f15" fmla="val 1339"/>
                <a:gd name="f16" fmla="val 1246"/>
                <a:gd name="f17" fmla="val 1165"/>
                <a:gd name="f18" fmla="val 1072"/>
                <a:gd name="f19" fmla="val 14818"/>
                <a:gd name="f20" fmla="val 3992"/>
                <a:gd name="f21" fmla="val 11629"/>
                <a:gd name="f22" fmla="val 7287"/>
                <a:gd name="f23" fmla="val 7637"/>
                <a:gd name="f24" fmla="val 7368"/>
                <a:gd name="f25" fmla="val 7543"/>
                <a:gd name="f26" fmla="val 7463"/>
                <a:gd name="f27" fmla="val 3296"/>
                <a:gd name="f28" fmla="val 4072"/>
                <a:gd name="f29" fmla="val 5144"/>
                <a:gd name="f30" fmla="+- 0 0 -90"/>
                <a:gd name="f31" fmla="*/ f3 1 14739"/>
                <a:gd name="f32" fmla="*/ f4 1 8440"/>
                <a:gd name="f33" fmla="val f5"/>
                <a:gd name="f34" fmla="val f6"/>
                <a:gd name="f35" fmla="val f7"/>
                <a:gd name="f36" fmla="*/ f30 f0 1"/>
                <a:gd name="f37" fmla="+- f35 0 f33"/>
                <a:gd name="f38" fmla="+- f34 0 f33"/>
                <a:gd name="f39" fmla="*/ f36 1 f2"/>
                <a:gd name="f40" fmla="*/ f38 1 14739"/>
                <a:gd name="f41" fmla="*/ f37 1 8440"/>
                <a:gd name="f42" fmla="*/ 7369 f38 1"/>
                <a:gd name="f43" fmla="*/ 8439 f37 1"/>
                <a:gd name="f44" fmla="*/ 14738 f38 1"/>
                <a:gd name="f45" fmla="*/ 1339 f37 1"/>
                <a:gd name="f46" fmla="*/ 1072 f37 1"/>
                <a:gd name="f47" fmla="*/ 0 f37 1"/>
                <a:gd name="f48" fmla="*/ 7637 f38 1"/>
                <a:gd name="f49" fmla="*/ 7368 f37 1"/>
                <a:gd name="f50" fmla="*/ 0 f38 1"/>
                <a:gd name="f51" fmla="+- f39 0 f1"/>
                <a:gd name="f52" fmla="*/ f42 1 14739"/>
                <a:gd name="f53" fmla="*/ f43 1 8440"/>
                <a:gd name="f54" fmla="*/ f44 1 14739"/>
                <a:gd name="f55" fmla="*/ f45 1 8440"/>
                <a:gd name="f56" fmla="*/ f46 1 8440"/>
                <a:gd name="f57" fmla="*/ f47 1 8440"/>
                <a:gd name="f58" fmla="*/ f48 1 14739"/>
                <a:gd name="f59" fmla="*/ f49 1 8440"/>
                <a:gd name="f60" fmla="*/ f50 1 14739"/>
                <a:gd name="f61" fmla="*/ f33 1 f40"/>
                <a:gd name="f62" fmla="*/ f34 1 f40"/>
                <a:gd name="f63" fmla="*/ f33 1 f41"/>
                <a:gd name="f64" fmla="*/ f35 1 f41"/>
                <a:gd name="f65" fmla="*/ f52 1 f40"/>
                <a:gd name="f66" fmla="*/ f53 1 f41"/>
                <a:gd name="f67" fmla="*/ f54 1 f40"/>
                <a:gd name="f68" fmla="*/ f55 1 f41"/>
                <a:gd name="f69" fmla="*/ f56 1 f41"/>
                <a:gd name="f70" fmla="*/ f57 1 f41"/>
                <a:gd name="f71" fmla="*/ f58 1 f40"/>
                <a:gd name="f72" fmla="*/ f59 1 f41"/>
                <a:gd name="f73" fmla="*/ f60 1 f40"/>
                <a:gd name="f74" fmla="*/ f61 f31 1"/>
                <a:gd name="f75" fmla="*/ f62 f31 1"/>
                <a:gd name="f76" fmla="*/ f64 f32 1"/>
                <a:gd name="f77" fmla="*/ f63 f32 1"/>
                <a:gd name="f78" fmla="*/ f65 f31 1"/>
                <a:gd name="f79" fmla="*/ f66 f32 1"/>
                <a:gd name="f80" fmla="*/ f67 f31 1"/>
                <a:gd name="f81" fmla="*/ f68 f32 1"/>
                <a:gd name="f82" fmla="*/ f69 f32 1"/>
                <a:gd name="f83" fmla="*/ f70 f32 1"/>
                <a:gd name="f84" fmla="*/ f71 f31 1"/>
                <a:gd name="f85" fmla="*/ f72 f32 1"/>
                <a:gd name="f86" fmla="*/ f73 f31 1"/>
              </a:gdLst>
              <a:ahLst/>
              <a:cxnLst>
                <a:cxn ang="3cd4">
                  <a:pos x="hc" y="t"/>
                </a:cxn>
                <a:cxn ang="0">
                  <a:pos x="r" y="vc"/>
                </a:cxn>
                <a:cxn ang="cd4">
                  <a:pos x="hc" y="b"/>
                </a:cxn>
                <a:cxn ang="cd2">
                  <a:pos x="l" y="vc"/>
                </a:cxn>
                <a:cxn ang="f51">
                  <a:pos x="f78" y="f79"/>
                </a:cxn>
                <a:cxn ang="f51">
                  <a:pos x="f80" y="f81"/>
                </a:cxn>
                <a:cxn ang="f51">
                  <a:pos x="f80" y="f82"/>
                </a:cxn>
                <a:cxn ang="f51">
                  <a:pos x="f80" y="f83"/>
                </a:cxn>
                <a:cxn ang="f51">
                  <a:pos x="f84" y="f85"/>
                </a:cxn>
                <a:cxn ang="f51">
                  <a:pos x="f78" y="f85"/>
                </a:cxn>
                <a:cxn ang="f51">
                  <a:pos x="f86" y="f83"/>
                </a:cxn>
                <a:cxn ang="f51">
                  <a:pos x="f86" y="f82"/>
                </a:cxn>
                <a:cxn ang="f51">
                  <a:pos x="f78" y="f79"/>
                </a:cxn>
              </a:cxnLst>
              <a:rect l="f74" t="f77" r="f75" b="f76"/>
              <a:pathLst>
                <a:path w="14739" h="8440">
                  <a:moveTo>
                    <a:pt x="f8" y="f9"/>
                  </a:moveTo>
                  <a:cubicBezTo>
                    <a:pt x="f10" y="f11"/>
                    <a:pt x="f12" y="f13"/>
                    <a:pt x="f14" y="f15"/>
                  </a:cubicBezTo>
                  <a:cubicBezTo>
                    <a:pt x="f14" y="f16"/>
                    <a:pt x="f14" y="f17"/>
                    <a:pt x="f14" y="f18"/>
                  </a:cubicBezTo>
                  <a:lnTo>
                    <a:pt x="f14" y="f5"/>
                  </a:lnTo>
                  <a:cubicBezTo>
                    <a:pt x="f19" y="f20"/>
                    <a:pt x="f21" y="f22"/>
                    <a:pt x="f23" y="f24"/>
                  </a:cubicBezTo>
                  <a:cubicBezTo>
                    <a:pt x="f25" y="f24"/>
                    <a:pt x="f26" y="f24"/>
                    <a:pt x="f8" y="f24"/>
                  </a:cubicBezTo>
                  <a:cubicBezTo>
                    <a:pt x="f27" y="f24"/>
                    <a:pt x="f5" y="f28"/>
                    <a:pt x="f5" y="f5"/>
                  </a:cubicBezTo>
                  <a:lnTo>
                    <a:pt x="f5" y="f18"/>
                  </a:lnTo>
                  <a:cubicBezTo>
                    <a:pt x="f5" y="f29"/>
                    <a:pt x="f2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1291">
              <a:extLst>
                <a:ext uri="{FF2B5EF4-FFF2-40B4-BE49-F238E27FC236}">
                  <a16:creationId xmlns:a16="http://schemas.microsoft.com/office/drawing/2014/main" id="{EA6A712B-B0C2-9413-05A3-46737BB647F6}"/>
                </a:ext>
              </a:extLst>
            </p:cNvPr>
            <p:cNvSpPr/>
            <p:nvPr/>
          </p:nvSpPr>
          <p:spPr>
            <a:xfrm>
              <a:off x="7654213" y="6169795"/>
              <a:ext cx="274621" cy="14740"/>
            </a:xfrm>
            <a:custGeom>
              <a:avLst/>
              <a:gdLst>
                <a:gd name="f0" fmla="val 10800000"/>
                <a:gd name="f1" fmla="val 5400000"/>
                <a:gd name="f2" fmla="val 180"/>
                <a:gd name="f3" fmla="val w"/>
                <a:gd name="f4" fmla="val h"/>
                <a:gd name="f5" fmla="val 0"/>
                <a:gd name="f6" fmla="val 289713"/>
                <a:gd name="f7" fmla="val 14739"/>
                <a:gd name="f8" fmla="val 7369"/>
                <a:gd name="f9" fmla="val 7438"/>
                <a:gd name="f10" fmla="val 7302"/>
                <a:gd name="f11" fmla="val 11457"/>
                <a:gd name="f12" fmla="val 4019"/>
                <a:gd name="f13" fmla="val 14672"/>
                <a:gd name="f14" fmla="val 281353"/>
                <a:gd name="f15" fmla="val 285385"/>
                <a:gd name="f16" fmla="val 15221"/>
                <a:gd name="f17" fmla="val 289097"/>
                <a:gd name="f18" fmla="val 12394"/>
                <a:gd name="f19" fmla="val 289646"/>
                <a:gd name="f20" fmla="val 8362"/>
                <a:gd name="f21" fmla="val 290195"/>
                <a:gd name="f22" fmla="val 4330"/>
                <a:gd name="f23" fmla="val 287368"/>
                <a:gd name="f24" fmla="val 620"/>
                <a:gd name="f25" fmla="val 283336"/>
                <a:gd name="f26" fmla="val 70"/>
                <a:gd name="f27" fmla="val 282679"/>
                <a:gd name="f28" fmla="val -23"/>
                <a:gd name="f29" fmla="val 282010"/>
                <a:gd name="f30" fmla="val 4073"/>
                <a:gd name="f31" fmla="val 3366"/>
                <a:gd name="f32" fmla="+- 0 0 -90"/>
                <a:gd name="f33" fmla="*/ f3 1 289713"/>
                <a:gd name="f34" fmla="*/ f4 1 14739"/>
                <a:gd name="f35" fmla="val f5"/>
                <a:gd name="f36" fmla="val f6"/>
                <a:gd name="f37" fmla="val f7"/>
                <a:gd name="f38" fmla="*/ f32 f0 1"/>
                <a:gd name="f39" fmla="+- f37 0 f35"/>
                <a:gd name="f40" fmla="+- f36 0 f35"/>
                <a:gd name="f41" fmla="*/ f38 1 f2"/>
                <a:gd name="f42" fmla="*/ f40 1 289713"/>
                <a:gd name="f43" fmla="*/ f39 1 14739"/>
                <a:gd name="f44" fmla="*/ 7369 f40 1"/>
                <a:gd name="f45" fmla="*/ 7438 f39 1"/>
                <a:gd name="f46" fmla="*/ 0 f40 1"/>
                <a:gd name="f47" fmla="*/ 14672 f39 1"/>
                <a:gd name="f48" fmla="*/ 281353 f40 1"/>
                <a:gd name="f49" fmla="*/ 289646 f40 1"/>
                <a:gd name="f50" fmla="*/ 8362 f39 1"/>
                <a:gd name="f51" fmla="*/ 283336 f40 1"/>
                <a:gd name="f52" fmla="*/ 70 f39 1"/>
                <a:gd name="f53" fmla="+- f41 0 f1"/>
                <a:gd name="f54" fmla="*/ f44 1 289713"/>
                <a:gd name="f55" fmla="*/ f45 1 14739"/>
                <a:gd name="f56" fmla="*/ f46 1 289713"/>
                <a:gd name="f57" fmla="*/ f47 1 14739"/>
                <a:gd name="f58" fmla="*/ f48 1 289713"/>
                <a:gd name="f59" fmla="*/ f49 1 289713"/>
                <a:gd name="f60" fmla="*/ f50 1 14739"/>
                <a:gd name="f61" fmla="*/ f51 1 289713"/>
                <a:gd name="f62" fmla="*/ f52 1 14739"/>
                <a:gd name="f63" fmla="*/ f35 1 f42"/>
                <a:gd name="f64" fmla="*/ f36 1 f42"/>
                <a:gd name="f65" fmla="*/ f35 1 f43"/>
                <a:gd name="f66" fmla="*/ f37 1 f43"/>
                <a:gd name="f67" fmla="*/ f54 1 f42"/>
                <a:gd name="f68" fmla="*/ f55 1 f43"/>
                <a:gd name="f69" fmla="*/ f56 1 f42"/>
                <a:gd name="f70" fmla="*/ f57 1 f43"/>
                <a:gd name="f71" fmla="*/ f58 1 f42"/>
                <a:gd name="f72" fmla="*/ f59 1 f42"/>
                <a:gd name="f73" fmla="*/ f60 1 f43"/>
                <a:gd name="f74" fmla="*/ f61 1 f42"/>
                <a:gd name="f75" fmla="*/ f62 1 f43"/>
                <a:gd name="f76" fmla="*/ f63 f33 1"/>
                <a:gd name="f77" fmla="*/ f64 f33 1"/>
                <a:gd name="f78" fmla="*/ f66 f34 1"/>
                <a:gd name="f79" fmla="*/ f65 f34 1"/>
                <a:gd name="f80" fmla="*/ f67 f33 1"/>
                <a:gd name="f81" fmla="*/ f68 f34 1"/>
                <a:gd name="f82" fmla="*/ f69 f33 1"/>
                <a:gd name="f83" fmla="*/ f70 f34 1"/>
                <a:gd name="f84" fmla="*/ f71 f33 1"/>
                <a:gd name="f85" fmla="*/ f72 f33 1"/>
                <a:gd name="f86" fmla="*/ f73 f34 1"/>
                <a:gd name="f87" fmla="*/ f74 f33 1"/>
                <a:gd name="f88" fmla="*/ f75 f34 1"/>
              </a:gdLst>
              <a:ahLst/>
              <a:cxnLst>
                <a:cxn ang="3cd4">
                  <a:pos x="hc" y="t"/>
                </a:cxn>
                <a:cxn ang="0">
                  <a:pos x="r" y="vc"/>
                </a:cxn>
                <a:cxn ang="cd4">
                  <a:pos x="hc" y="b"/>
                </a:cxn>
                <a:cxn ang="cd2">
                  <a:pos x="l" y="vc"/>
                </a:cxn>
                <a:cxn ang="f53">
                  <a:pos x="f80" y="f81"/>
                </a:cxn>
                <a:cxn ang="f53">
                  <a:pos x="f82" y="f83"/>
                </a:cxn>
                <a:cxn ang="f53">
                  <a:pos x="f84" y="f83"/>
                </a:cxn>
                <a:cxn ang="f53">
                  <a:pos x="f85" y="f86"/>
                </a:cxn>
                <a:cxn ang="f53">
                  <a:pos x="f87" y="f88"/>
                </a:cxn>
                <a:cxn ang="f53">
                  <a:pos x="f84" y="f88"/>
                </a:cxn>
                <a:cxn ang="f53">
                  <a:pos x="f82" y="f88"/>
                </a:cxn>
                <a:cxn ang="f53">
                  <a:pos x="f80" y="f81"/>
                </a:cxn>
              </a:cxnLst>
              <a:rect l="f76" t="f79" r="f77" b="f78"/>
              <a:pathLst>
                <a:path w="289713" h="14739">
                  <a:moveTo>
                    <a:pt x="f8" y="f9"/>
                  </a:moveTo>
                  <a:cubicBezTo>
                    <a:pt x="f10" y="f11"/>
                    <a:pt x="f12" y="f13"/>
                    <a:pt x="f5" y="f13"/>
                  </a:cubicBezTo>
                  <a:lnTo>
                    <a:pt x="f14" y="f13"/>
                  </a:lnTo>
                  <a:cubicBezTo>
                    <a:pt x="f15" y="f16"/>
                    <a:pt x="f17" y="f18"/>
                    <a:pt x="f19" y="f20"/>
                  </a:cubicBezTo>
                  <a:cubicBezTo>
                    <a:pt x="f21" y="f22"/>
                    <a:pt x="f23" y="f24"/>
                    <a:pt x="f25" y="f26"/>
                  </a:cubicBezTo>
                  <a:cubicBezTo>
                    <a:pt x="f27" y="f28"/>
                    <a:pt x="f29" y="f28"/>
                    <a:pt x="f14" y="f26"/>
                  </a:cubicBezTo>
                  <a:lnTo>
                    <a:pt x="f5" y="f26"/>
                  </a:lnTo>
                  <a:cubicBezTo>
                    <a:pt x="f30" y="f26"/>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1292">
              <a:extLst>
                <a:ext uri="{FF2B5EF4-FFF2-40B4-BE49-F238E27FC236}">
                  <a16:creationId xmlns:a16="http://schemas.microsoft.com/office/drawing/2014/main" id="{8B8197FE-72F7-15CE-4318-FB5D54BA0E6D}"/>
                </a:ext>
              </a:extLst>
            </p:cNvPr>
            <p:cNvSpPr/>
            <p:nvPr/>
          </p:nvSpPr>
          <p:spPr>
            <a:xfrm>
              <a:off x="7485808" y="6183392"/>
              <a:ext cx="7114" cy="1078"/>
            </a:xfrm>
            <a:custGeom>
              <a:avLst/>
              <a:gdLst>
                <a:gd name="f0" fmla="val 10800000"/>
                <a:gd name="f1" fmla="val 5400000"/>
                <a:gd name="f2" fmla="val 180"/>
                <a:gd name="f3" fmla="val w"/>
                <a:gd name="f4" fmla="val h"/>
                <a:gd name="f5" fmla="val 0"/>
                <a:gd name="f6" fmla="val 7502"/>
                <a:gd name="f7" fmla="val 1075"/>
                <a:gd name="f8" fmla="val 268"/>
                <a:gd name="f9" fmla="val 7503"/>
                <a:gd name="f10" fmla="val 5211"/>
                <a:gd name="f11" fmla="val -358"/>
                <a:gd name="f12" fmla="val 2291"/>
                <a:gd name="f13" fmla="+- 0 0 -90"/>
                <a:gd name="f14" fmla="*/ f3 1 7502"/>
                <a:gd name="f15" fmla="*/ f4 1 1075"/>
                <a:gd name="f16" fmla="val f5"/>
                <a:gd name="f17" fmla="val f6"/>
                <a:gd name="f18" fmla="val f7"/>
                <a:gd name="f19" fmla="*/ f13 f0 1"/>
                <a:gd name="f20" fmla="+- f18 0 f16"/>
                <a:gd name="f21" fmla="+- f17 0 f16"/>
                <a:gd name="f22" fmla="*/ f19 1 f2"/>
                <a:gd name="f23" fmla="*/ f21 1 7502"/>
                <a:gd name="f24" fmla="*/ f20 1 1075"/>
                <a:gd name="f25" fmla="*/ 268 f21 1"/>
                <a:gd name="f26" fmla="*/ 1075 f20 1"/>
                <a:gd name="f27" fmla="*/ 7503 f21 1"/>
                <a:gd name="f28" fmla="*/ 0 f21 1"/>
                <a:gd name="f29" fmla="+- f22 0 f1"/>
                <a:gd name="f30" fmla="*/ f25 1 7502"/>
                <a:gd name="f31" fmla="*/ f26 1 1075"/>
                <a:gd name="f32" fmla="*/ f27 1 7502"/>
                <a:gd name="f33" fmla="*/ f28 1 7502"/>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Lst>
              <a:rect l="f42" t="f45" r="f43" b="f44"/>
              <a:pathLst>
                <a:path w="7502" h="1075">
                  <a:moveTo>
                    <a:pt x="f8" y="f7"/>
                  </a:moveTo>
                  <a:lnTo>
                    <a:pt x="f9" y="f7"/>
                  </a:lnTo>
                  <a:cubicBezTo>
                    <a:pt x="f10" y="f11"/>
                    <a:pt x="f12"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1293">
              <a:extLst>
                <a:ext uri="{FF2B5EF4-FFF2-40B4-BE49-F238E27FC236}">
                  <a16:creationId xmlns:a16="http://schemas.microsoft.com/office/drawing/2014/main" id="{61C5FED6-257F-8F97-A694-D7B5007C248A}"/>
                </a:ext>
              </a:extLst>
            </p:cNvPr>
            <p:cNvSpPr/>
            <p:nvPr/>
          </p:nvSpPr>
          <p:spPr>
            <a:xfrm>
              <a:off x="7486064" y="6169868"/>
              <a:ext cx="7114" cy="1207"/>
            </a:xfrm>
            <a:custGeom>
              <a:avLst/>
              <a:gdLst>
                <a:gd name="f0" fmla="val 10800000"/>
                <a:gd name="f1" fmla="val 5400000"/>
                <a:gd name="f2" fmla="val 180"/>
                <a:gd name="f3" fmla="val w"/>
                <a:gd name="f4" fmla="val h"/>
                <a:gd name="f5" fmla="val 0"/>
                <a:gd name="f6" fmla="val 7502"/>
                <a:gd name="f7" fmla="val 1205"/>
                <a:gd name="f8" fmla="val 2237"/>
                <a:gd name="f9" fmla="val 1608"/>
                <a:gd name="f10" fmla="val 5265"/>
                <a:gd name="f11" fmla="val 7503"/>
                <a:gd name="f12" fmla="+- 0 0 -90"/>
                <a:gd name="f13" fmla="*/ f3 1 7502"/>
                <a:gd name="f14" fmla="*/ f4 1 1205"/>
                <a:gd name="f15" fmla="val f5"/>
                <a:gd name="f16" fmla="val f6"/>
                <a:gd name="f17" fmla="val f7"/>
                <a:gd name="f18" fmla="*/ f12 f0 1"/>
                <a:gd name="f19" fmla="+- f17 0 f15"/>
                <a:gd name="f20" fmla="+- f16 0 f15"/>
                <a:gd name="f21" fmla="*/ f18 1 f2"/>
                <a:gd name="f22" fmla="*/ f20 1 7502"/>
                <a:gd name="f23" fmla="*/ f19 1 1205"/>
                <a:gd name="f24" fmla="*/ 0 f20 1"/>
                <a:gd name="f25" fmla="*/ 0 f19 1"/>
                <a:gd name="f26" fmla="*/ 7503 f20 1"/>
                <a:gd name="f27" fmla="+- f21 0 f1"/>
                <a:gd name="f28" fmla="*/ f24 1 7502"/>
                <a:gd name="f29" fmla="*/ f25 1 1205"/>
                <a:gd name="f30" fmla="*/ f26 1 7502"/>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7502" h="1205">
                  <a:moveTo>
                    <a:pt x="f5" y="f5"/>
                  </a:moveTo>
                  <a:cubicBezTo>
                    <a:pt x="f8" y="f9"/>
                    <a:pt x="f10" y="f9"/>
                    <a:pt x="f11"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1294">
              <a:extLst>
                <a:ext uri="{FF2B5EF4-FFF2-40B4-BE49-F238E27FC236}">
                  <a16:creationId xmlns:a16="http://schemas.microsoft.com/office/drawing/2014/main" id="{8E22461B-8013-F73A-A2C8-065F64D4B545}"/>
                </a:ext>
              </a:extLst>
            </p:cNvPr>
            <p:cNvSpPr/>
            <p:nvPr/>
          </p:nvSpPr>
          <p:spPr>
            <a:xfrm>
              <a:off x="5488603" y="6581915"/>
              <a:ext cx="13999" cy="271796"/>
            </a:xfrm>
            <a:custGeom>
              <a:avLst/>
              <a:gdLst>
                <a:gd name="f0" fmla="val 10800000"/>
                <a:gd name="f1" fmla="val 5400000"/>
                <a:gd name="f2" fmla="val 180"/>
                <a:gd name="f3" fmla="val w"/>
                <a:gd name="f4" fmla="val h"/>
                <a:gd name="f5" fmla="val 0"/>
                <a:gd name="f6" fmla="val 14767"/>
                <a:gd name="f7" fmla="val 271798"/>
                <a:gd name="f8" fmla="val 13428"/>
                <a:gd name="f9" fmla="val 1875"/>
                <a:gd name="f10" fmla="val 13468"/>
                <a:gd name="f11" fmla="val 1567"/>
                <a:gd name="f12" fmla="val 1246"/>
                <a:gd name="f13" fmla="val 938"/>
                <a:gd name="f14" fmla="val 11914"/>
                <a:gd name="f15" fmla="val 3697"/>
                <a:gd name="f16" fmla="val 7694"/>
                <a:gd name="f17" fmla="val 5479"/>
                <a:gd name="f18" fmla="val 3996"/>
                <a:gd name="f19" fmla="val 3965"/>
                <a:gd name="f20" fmla="val 2201"/>
                <a:gd name="f21" fmla="val 3228"/>
                <a:gd name="f22" fmla="val 767"/>
                <a:gd name="f23" fmla="val 1795"/>
                <a:gd name="f24" fmla="val 30"/>
                <a:gd name="f25" fmla="val -10"/>
                <a:gd name="f26" fmla="val 14768"/>
                <a:gd name="f27" fmla="+- 0 0 -90"/>
                <a:gd name="f28" fmla="*/ f3 1 14767"/>
                <a:gd name="f29" fmla="*/ f4 1 271798"/>
                <a:gd name="f30" fmla="val f5"/>
                <a:gd name="f31" fmla="val f6"/>
                <a:gd name="f32" fmla="val f7"/>
                <a:gd name="f33" fmla="*/ f27 f0 1"/>
                <a:gd name="f34" fmla="+- f32 0 f30"/>
                <a:gd name="f35" fmla="+- f31 0 f30"/>
                <a:gd name="f36" fmla="*/ f33 1 f2"/>
                <a:gd name="f37" fmla="*/ f35 1 14767"/>
                <a:gd name="f38" fmla="*/ f34 1 271798"/>
                <a:gd name="f39" fmla="*/ 13428 f35 1"/>
                <a:gd name="f40" fmla="*/ 1875 f34 1"/>
                <a:gd name="f41" fmla="*/ 938 f34 1"/>
                <a:gd name="f42" fmla="*/ 0 f34 1"/>
                <a:gd name="f43" fmla="*/ 3996 f35 1"/>
                <a:gd name="f44" fmla="*/ 3965 f34 1"/>
                <a:gd name="f45" fmla="*/ 30 f35 1"/>
                <a:gd name="f46" fmla="*/ 271798 f34 1"/>
                <a:gd name="f47" fmla="*/ 14768 f35 1"/>
                <a:gd name="f48" fmla="+- f36 0 f1"/>
                <a:gd name="f49" fmla="*/ f39 1 14767"/>
                <a:gd name="f50" fmla="*/ f40 1 271798"/>
                <a:gd name="f51" fmla="*/ f41 1 271798"/>
                <a:gd name="f52" fmla="*/ f42 1 271798"/>
                <a:gd name="f53" fmla="*/ f43 1 14767"/>
                <a:gd name="f54" fmla="*/ f44 1 271798"/>
                <a:gd name="f55" fmla="*/ f45 1 14767"/>
                <a:gd name="f56" fmla="*/ f46 1 271798"/>
                <a:gd name="f57" fmla="*/ f47 1 14767"/>
                <a:gd name="f58" fmla="*/ f30 1 f37"/>
                <a:gd name="f59" fmla="*/ f31 1 f37"/>
                <a:gd name="f60" fmla="*/ f30 1 f38"/>
                <a:gd name="f61" fmla="*/ f32 1 f38"/>
                <a:gd name="f62" fmla="*/ f49 1 f37"/>
                <a:gd name="f63" fmla="*/ f50 1 f38"/>
                <a:gd name="f64" fmla="*/ f51 1 f38"/>
                <a:gd name="f65" fmla="*/ f52 1 f38"/>
                <a:gd name="f66" fmla="*/ f53 1 f37"/>
                <a:gd name="f67" fmla="*/ f54 1 f38"/>
                <a:gd name="f68" fmla="*/ f55 1 f37"/>
                <a:gd name="f69" fmla="*/ f56 1 f38"/>
                <a:gd name="f70" fmla="*/ f57 1 f37"/>
                <a:gd name="f71" fmla="*/ f58 f28 1"/>
                <a:gd name="f72" fmla="*/ f59 f28 1"/>
                <a:gd name="f73" fmla="*/ f61 f29 1"/>
                <a:gd name="f74" fmla="*/ f60 f29 1"/>
                <a:gd name="f75" fmla="*/ f62 f28 1"/>
                <a:gd name="f76" fmla="*/ f63 f29 1"/>
                <a:gd name="f77" fmla="*/ f64 f29 1"/>
                <a:gd name="f78" fmla="*/ f65 f29 1"/>
                <a:gd name="f79" fmla="*/ f66 f28 1"/>
                <a:gd name="f80" fmla="*/ f67 f29 1"/>
                <a:gd name="f81" fmla="*/ f68 f28 1"/>
                <a:gd name="f82" fmla="*/ f69 f29 1"/>
                <a:gd name="f83" fmla="*/ f70 f28 1"/>
              </a:gdLst>
              <a:ahLst/>
              <a:cxnLst>
                <a:cxn ang="3cd4">
                  <a:pos x="hc" y="t"/>
                </a:cxn>
                <a:cxn ang="0">
                  <a:pos x="r" y="vc"/>
                </a:cxn>
                <a:cxn ang="cd4">
                  <a:pos x="hc" y="b"/>
                </a:cxn>
                <a:cxn ang="cd2">
                  <a:pos x="l" y="vc"/>
                </a:cxn>
                <a:cxn ang="f48">
                  <a:pos x="f75" y="f76"/>
                </a:cxn>
                <a:cxn ang="f48">
                  <a:pos x="f75" y="f77"/>
                </a:cxn>
                <a:cxn ang="f48">
                  <a:pos x="f75" y="f78"/>
                </a:cxn>
                <a:cxn ang="f48">
                  <a:pos x="f79" y="f80"/>
                </a:cxn>
                <a:cxn ang="f48">
                  <a:pos x="f81" y="f78"/>
                </a:cxn>
                <a:cxn ang="f48">
                  <a:pos x="f81" y="f77"/>
                </a:cxn>
                <a:cxn ang="f48">
                  <a:pos x="f81" y="f76"/>
                </a:cxn>
                <a:cxn ang="f48">
                  <a:pos x="f81" y="f82"/>
                </a:cxn>
                <a:cxn ang="f48">
                  <a:pos x="f83" y="f82"/>
                </a:cxn>
                <a:cxn ang="f48">
                  <a:pos x="f83" y="f76"/>
                </a:cxn>
              </a:cxnLst>
              <a:rect l="f71" t="f74" r="f72" b="f73"/>
              <a:pathLst>
                <a:path w="14767" h="271798">
                  <a:moveTo>
                    <a:pt x="f8" y="f9"/>
                  </a:moveTo>
                  <a:cubicBezTo>
                    <a:pt x="f10" y="f11"/>
                    <a:pt x="f10" y="f12"/>
                    <a:pt x="f8" y="f13"/>
                  </a:cubicBezTo>
                  <a:lnTo>
                    <a:pt x="f8" y="f5"/>
                  </a:lnTo>
                  <a:cubicBezTo>
                    <a:pt x="f14" y="f15"/>
                    <a:pt x="f16" y="f17"/>
                    <a:pt x="f18" y="f19"/>
                  </a:cubicBezTo>
                  <a:cubicBezTo>
                    <a:pt x="f20" y="f21"/>
                    <a:pt x="f22" y="f23"/>
                    <a:pt x="f24" y="f5"/>
                  </a:cubicBezTo>
                  <a:lnTo>
                    <a:pt x="f24" y="f13"/>
                  </a:lnTo>
                  <a:cubicBezTo>
                    <a:pt x="f25" y="f12"/>
                    <a:pt x="f25" y="f11"/>
                    <a:pt x="f24" y="f9"/>
                  </a:cubicBezTo>
                  <a:lnTo>
                    <a:pt x="f24" y="f7"/>
                  </a:lnTo>
                  <a:lnTo>
                    <a:pt x="f26" y="f7"/>
                  </a:lnTo>
                  <a:lnTo>
                    <a:pt x="f2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1295">
              <a:extLst>
                <a:ext uri="{FF2B5EF4-FFF2-40B4-BE49-F238E27FC236}">
                  <a16:creationId xmlns:a16="http://schemas.microsoft.com/office/drawing/2014/main" id="{D0F4B297-7EF6-0CBE-F2AA-E0AEB8773D1E}"/>
                </a:ext>
              </a:extLst>
            </p:cNvPr>
            <p:cNvSpPr/>
            <p:nvPr/>
          </p:nvSpPr>
          <p:spPr>
            <a:xfrm>
              <a:off x="8028605" y="5623386"/>
              <a:ext cx="125400" cy="14740"/>
            </a:xfrm>
            <a:custGeom>
              <a:avLst/>
              <a:gdLst>
                <a:gd name="f0" fmla="val 10800000"/>
                <a:gd name="f1" fmla="val 5400000"/>
                <a:gd name="f2" fmla="val 180"/>
                <a:gd name="f3" fmla="val w"/>
                <a:gd name="f4" fmla="val h"/>
                <a:gd name="f5" fmla="val 0"/>
                <a:gd name="f6" fmla="val 132290"/>
                <a:gd name="f7" fmla="val 14736"/>
                <a:gd name="f8" fmla="val 7369"/>
                <a:gd name="f9" fmla="val 7435"/>
                <a:gd name="f10" fmla="val 7302"/>
                <a:gd name="f11" fmla="val 11451"/>
                <a:gd name="f12" fmla="val 4019"/>
                <a:gd name="f13" fmla="val 14669"/>
                <a:gd name="f14" fmla="val 123929"/>
                <a:gd name="f15" fmla="val 127962"/>
                <a:gd name="f16" fmla="val 15217"/>
                <a:gd name="f17" fmla="val 131673"/>
                <a:gd name="f18" fmla="val 12391"/>
                <a:gd name="f19" fmla="val 132223"/>
                <a:gd name="f20" fmla="val 8359"/>
                <a:gd name="f21" fmla="val 132772"/>
                <a:gd name="f22" fmla="val 4327"/>
                <a:gd name="f23" fmla="val 129945"/>
                <a:gd name="f24" fmla="val 615"/>
                <a:gd name="f25" fmla="val 125912"/>
                <a:gd name="f26" fmla="val 67"/>
                <a:gd name="f27" fmla="val 125256"/>
                <a:gd name="f28" fmla="val -22"/>
                <a:gd name="f29" fmla="val 124586"/>
                <a:gd name="f30" fmla="val 4073"/>
                <a:gd name="f31" fmla="val 3365"/>
                <a:gd name="f32" fmla="+- 0 0 -90"/>
                <a:gd name="f33" fmla="*/ f3 1 132290"/>
                <a:gd name="f34" fmla="*/ f4 1 14736"/>
                <a:gd name="f35" fmla="val f5"/>
                <a:gd name="f36" fmla="val f6"/>
                <a:gd name="f37" fmla="val f7"/>
                <a:gd name="f38" fmla="*/ f32 f0 1"/>
                <a:gd name="f39" fmla="+- f37 0 f35"/>
                <a:gd name="f40" fmla="+- f36 0 f35"/>
                <a:gd name="f41" fmla="*/ f38 1 f2"/>
                <a:gd name="f42" fmla="*/ f40 1 132290"/>
                <a:gd name="f43" fmla="*/ f39 1 14736"/>
                <a:gd name="f44" fmla="*/ 7369 f40 1"/>
                <a:gd name="f45" fmla="*/ 7435 f39 1"/>
                <a:gd name="f46" fmla="*/ 0 f40 1"/>
                <a:gd name="f47" fmla="*/ 14669 f39 1"/>
                <a:gd name="f48" fmla="*/ 123929 f40 1"/>
                <a:gd name="f49" fmla="*/ 132223 f40 1"/>
                <a:gd name="f50" fmla="*/ 8359 f39 1"/>
                <a:gd name="f51" fmla="*/ 125912 f40 1"/>
                <a:gd name="f52" fmla="*/ 67 f39 1"/>
                <a:gd name="f53" fmla="+- f41 0 f1"/>
                <a:gd name="f54" fmla="*/ f44 1 132290"/>
                <a:gd name="f55" fmla="*/ f45 1 14736"/>
                <a:gd name="f56" fmla="*/ f46 1 132290"/>
                <a:gd name="f57" fmla="*/ f47 1 14736"/>
                <a:gd name="f58" fmla="*/ f48 1 132290"/>
                <a:gd name="f59" fmla="*/ f49 1 132290"/>
                <a:gd name="f60" fmla="*/ f50 1 14736"/>
                <a:gd name="f61" fmla="*/ f51 1 132290"/>
                <a:gd name="f62" fmla="*/ f52 1 14736"/>
                <a:gd name="f63" fmla="*/ f35 1 f42"/>
                <a:gd name="f64" fmla="*/ f36 1 f42"/>
                <a:gd name="f65" fmla="*/ f35 1 f43"/>
                <a:gd name="f66" fmla="*/ f37 1 f43"/>
                <a:gd name="f67" fmla="*/ f54 1 f42"/>
                <a:gd name="f68" fmla="*/ f55 1 f43"/>
                <a:gd name="f69" fmla="*/ f56 1 f42"/>
                <a:gd name="f70" fmla="*/ f57 1 f43"/>
                <a:gd name="f71" fmla="*/ f58 1 f42"/>
                <a:gd name="f72" fmla="*/ f59 1 f42"/>
                <a:gd name="f73" fmla="*/ f60 1 f43"/>
                <a:gd name="f74" fmla="*/ f61 1 f42"/>
                <a:gd name="f75" fmla="*/ f62 1 f43"/>
                <a:gd name="f76" fmla="*/ f63 f33 1"/>
                <a:gd name="f77" fmla="*/ f64 f33 1"/>
                <a:gd name="f78" fmla="*/ f66 f34 1"/>
                <a:gd name="f79" fmla="*/ f65 f34 1"/>
                <a:gd name="f80" fmla="*/ f67 f33 1"/>
                <a:gd name="f81" fmla="*/ f68 f34 1"/>
                <a:gd name="f82" fmla="*/ f69 f33 1"/>
                <a:gd name="f83" fmla="*/ f70 f34 1"/>
                <a:gd name="f84" fmla="*/ f71 f33 1"/>
                <a:gd name="f85" fmla="*/ f72 f33 1"/>
                <a:gd name="f86" fmla="*/ f73 f34 1"/>
                <a:gd name="f87" fmla="*/ f74 f33 1"/>
                <a:gd name="f88" fmla="*/ f75 f34 1"/>
              </a:gdLst>
              <a:ahLst/>
              <a:cxnLst>
                <a:cxn ang="3cd4">
                  <a:pos x="hc" y="t"/>
                </a:cxn>
                <a:cxn ang="0">
                  <a:pos x="r" y="vc"/>
                </a:cxn>
                <a:cxn ang="cd4">
                  <a:pos x="hc" y="b"/>
                </a:cxn>
                <a:cxn ang="cd2">
                  <a:pos x="l" y="vc"/>
                </a:cxn>
                <a:cxn ang="f53">
                  <a:pos x="f80" y="f81"/>
                </a:cxn>
                <a:cxn ang="f53">
                  <a:pos x="f82" y="f83"/>
                </a:cxn>
                <a:cxn ang="f53">
                  <a:pos x="f84" y="f83"/>
                </a:cxn>
                <a:cxn ang="f53">
                  <a:pos x="f85" y="f86"/>
                </a:cxn>
                <a:cxn ang="f53">
                  <a:pos x="f87" y="f88"/>
                </a:cxn>
                <a:cxn ang="f53">
                  <a:pos x="f84" y="f88"/>
                </a:cxn>
                <a:cxn ang="f53">
                  <a:pos x="f82" y="f88"/>
                </a:cxn>
                <a:cxn ang="f53">
                  <a:pos x="f80" y="f81"/>
                </a:cxn>
              </a:cxnLst>
              <a:rect l="f76" t="f79" r="f77" b="f78"/>
              <a:pathLst>
                <a:path w="132290" h="14736">
                  <a:moveTo>
                    <a:pt x="f8" y="f9"/>
                  </a:moveTo>
                  <a:cubicBezTo>
                    <a:pt x="f10" y="f11"/>
                    <a:pt x="f12" y="f13"/>
                    <a:pt x="f5" y="f13"/>
                  </a:cubicBezTo>
                  <a:lnTo>
                    <a:pt x="f14" y="f13"/>
                  </a:lnTo>
                  <a:cubicBezTo>
                    <a:pt x="f15" y="f16"/>
                    <a:pt x="f17" y="f18"/>
                    <a:pt x="f19" y="f20"/>
                  </a:cubicBezTo>
                  <a:cubicBezTo>
                    <a:pt x="f21" y="f22"/>
                    <a:pt x="f23" y="f24"/>
                    <a:pt x="f25" y="f26"/>
                  </a:cubicBezTo>
                  <a:cubicBezTo>
                    <a:pt x="f27" y="f28"/>
                    <a:pt x="f29" y="f28"/>
                    <a:pt x="f14" y="f26"/>
                  </a:cubicBezTo>
                  <a:lnTo>
                    <a:pt x="f5" y="f26"/>
                  </a:lnTo>
                  <a:cubicBezTo>
                    <a:pt x="f30" y="f26"/>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1296">
              <a:extLst>
                <a:ext uri="{FF2B5EF4-FFF2-40B4-BE49-F238E27FC236}">
                  <a16:creationId xmlns:a16="http://schemas.microsoft.com/office/drawing/2014/main" id="{B0765116-9B49-82EF-0FDD-DE8285BB2D3E}"/>
                </a:ext>
              </a:extLst>
            </p:cNvPr>
            <p:cNvSpPr/>
            <p:nvPr/>
          </p:nvSpPr>
          <p:spPr>
            <a:xfrm>
              <a:off x="7983315" y="5623459"/>
              <a:ext cx="52276" cy="14602"/>
            </a:xfrm>
            <a:custGeom>
              <a:avLst/>
              <a:gdLst>
                <a:gd name="f0" fmla="val 10800000"/>
                <a:gd name="f1" fmla="val 5400000"/>
                <a:gd name="f2" fmla="val 180"/>
                <a:gd name="f3" fmla="val w"/>
                <a:gd name="f4" fmla="val h"/>
                <a:gd name="f5" fmla="val 0"/>
                <a:gd name="f6" fmla="val 55145"/>
                <a:gd name="f7" fmla="val 14601"/>
                <a:gd name="f8" fmla="val 55146"/>
                <a:gd name="f9" fmla="val 7368"/>
                <a:gd name="f10" fmla="val 3298"/>
                <a:gd name="f11" fmla="val 51850"/>
                <a:gd name="f12" fmla="val 47777"/>
                <a:gd name="f13" fmla="val 6379"/>
                <a:gd name="f14" fmla="val 2346"/>
                <a:gd name="f15" fmla="val 548"/>
                <a:gd name="f16" fmla="val -481"/>
                <a:gd name="f17" fmla="val 4260"/>
                <a:gd name="f18" fmla="val 68"/>
                <a:gd name="f19" fmla="val 8292"/>
                <a:gd name="f20" fmla="val 510"/>
                <a:gd name="f21" fmla="val 11574"/>
                <a:gd name="f22" fmla="val 3096"/>
                <a:gd name="f23" fmla="val 14155"/>
                <a:gd name="f24" fmla="val 51797"/>
                <a:gd name="f25" fmla="val 55079"/>
                <a:gd name="f26" fmla="val 11384"/>
                <a:gd name="f27" fmla="+- 0 0 -90"/>
                <a:gd name="f28" fmla="*/ f3 1 55145"/>
                <a:gd name="f29" fmla="*/ f4 1 14601"/>
                <a:gd name="f30" fmla="val f5"/>
                <a:gd name="f31" fmla="val f6"/>
                <a:gd name="f32" fmla="val f7"/>
                <a:gd name="f33" fmla="*/ f27 f0 1"/>
                <a:gd name="f34" fmla="+- f32 0 f30"/>
                <a:gd name="f35" fmla="+- f31 0 f30"/>
                <a:gd name="f36" fmla="*/ f33 1 f2"/>
                <a:gd name="f37" fmla="*/ f35 1 55145"/>
                <a:gd name="f38" fmla="*/ f34 1 14601"/>
                <a:gd name="f39" fmla="*/ 55146 f35 1"/>
                <a:gd name="f40" fmla="*/ 7368 f34 1"/>
                <a:gd name="f41" fmla="*/ 47777 f35 1"/>
                <a:gd name="f42" fmla="*/ 0 f34 1"/>
                <a:gd name="f43" fmla="*/ 6379 f35 1"/>
                <a:gd name="f44" fmla="*/ 68 f35 1"/>
                <a:gd name="f45" fmla="*/ 8292 f34 1"/>
                <a:gd name="f46" fmla="*/ 14601 f34 1"/>
                <a:gd name="f47" fmla="+- f36 0 f1"/>
                <a:gd name="f48" fmla="*/ f39 1 55145"/>
                <a:gd name="f49" fmla="*/ f40 1 14601"/>
                <a:gd name="f50" fmla="*/ f41 1 55145"/>
                <a:gd name="f51" fmla="*/ f42 1 14601"/>
                <a:gd name="f52" fmla="*/ f43 1 55145"/>
                <a:gd name="f53" fmla="*/ f44 1 55145"/>
                <a:gd name="f54" fmla="*/ f45 1 14601"/>
                <a:gd name="f55" fmla="*/ f46 1 14601"/>
                <a:gd name="f56" fmla="*/ f30 1 f37"/>
                <a:gd name="f57" fmla="*/ f31 1 f37"/>
                <a:gd name="f58" fmla="*/ f30 1 f38"/>
                <a:gd name="f59" fmla="*/ f32 1 f38"/>
                <a:gd name="f60" fmla="*/ f48 1 f37"/>
                <a:gd name="f61" fmla="*/ f49 1 f38"/>
                <a:gd name="f62" fmla="*/ f50 1 f37"/>
                <a:gd name="f63" fmla="*/ f51 1 f38"/>
                <a:gd name="f64" fmla="*/ f52 1 f37"/>
                <a:gd name="f65" fmla="*/ f53 1 f37"/>
                <a:gd name="f66" fmla="*/ f54 1 f38"/>
                <a:gd name="f67" fmla="*/ f55 1 f38"/>
                <a:gd name="f68" fmla="*/ f56 f28 1"/>
                <a:gd name="f69" fmla="*/ f57 f28 1"/>
                <a:gd name="f70" fmla="*/ f59 f29 1"/>
                <a:gd name="f71" fmla="*/ f58 f29 1"/>
                <a:gd name="f72" fmla="*/ f60 f28 1"/>
                <a:gd name="f73" fmla="*/ f61 f29 1"/>
                <a:gd name="f74" fmla="*/ f62 f28 1"/>
                <a:gd name="f75" fmla="*/ f63 f29 1"/>
                <a:gd name="f76" fmla="*/ f64 f28 1"/>
                <a:gd name="f77" fmla="*/ f65 f28 1"/>
                <a:gd name="f78" fmla="*/ f66 f29 1"/>
                <a:gd name="f79" fmla="*/ f67 f29 1"/>
              </a:gdLst>
              <a:ahLst/>
              <a:cxnLst>
                <a:cxn ang="3cd4">
                  <a:pos x="hc" y="t"/>
                </a:cxn>
                <a:cxn ang="0">
                  <a:pos x="r" y="vc"/>
                </a:cxn>
                <a:cxn ang="cd4">
                  <a:pos x="hc" y="b"/>
                </a:cxn>
                <a:cxn ang="cd2">
                  <a:pos x="l" y="vc"/>
                </a:cxn>
                <a:cxn ang="f47">
                  <a:pos x="f72" y="f73"/>
                </a:cxn>
                <a:cxn ang="f47">
                  <a:pos x="f74" y="f75"/>
                </a:cxn>
                <a:cxn ang="f47">
                  <a:pos x="f76" y="f75"/>
                </a:cxn>
                <a:cxn ang="f47">
                  <a:pos x="f77" y="f78"/>
                </a:cxn>
                <a:cxn ang="f47">
                  <a:pos x="f76" y="f79"/>
                </a:cxn>
                <a:cxn ang="f47">
                  <a:pos x="f74" y="f79"/>
                </a:cxn>
                <a:cxn ang="f47">
                  <a:pos x="f72" y="f73"/>
                </a:cxn>
              </a:cxnLst>
              <a:rect l="f68" t="f71" r="f69" b="f70"/>
              <a:pathLst>
                <a:path w="55145" h="14601">
                  <a:moveTo>
                    <a:pt x="f8" y="f9"/>
                  </a:moveTo>
                  <a:cubicBezTo>
                    <a:pt x="f8" y="f10"/>
                    <a:pt x="f11" y="f5"/>
                    <a:pt x="f12" y="f5"/>
                  </a:cubicBezTo>
                  <a:lnTo>
                    <a:pt x="f13" y="f5"/>
                  </a:lnTo>
                  <a:cubicBezTo>
                    <a:pt x="f14" y="f15"/>
                    <a:pt x="f16" y="f17"/>
                    <a:pt x="f18" y="f19"/>
                  </a:cubicBezTo>
                  <a:cubicBezTo>
                    <a:pt x="f20" y="f21"/>
                    <a:pt x="f22" y="f23"/>
                    <a:pt x="f13" y="f7"/>
                  </a:cubicBezTo>
                  <a:lnTo>
                    <a:pt x="f12" y="f7"/>
                  </a:lnTo>
                  <a:cubicBezTo>
                    <a:pt x="f24" y="f7"/>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1297">
              <a:extLst>
                <a:ext uri="{FF2B5EF4-FFF2-40B4-BE49-F238E27FC236}">
                  <a16:creationId xmlns:a16="http://schemas.microsoft.com/office/drawing/2014/main" id="{7426C2C6-170D-2E69-99F9-B6BAEFD10DAE}"/>
                </a:ext>
              </a:extLst>
            </p:cNvPr>
            <p:cNvSpPr/>
            <p:nvPr/>
          </p:nvSpPr>
          <p:spPr>
            <a:xfrm>
              <a:off x="5486930" y="6578833"/>
              <a:ext cx="14063" cy="8467"/>
            </a:xfrm>
            <a:custGeom>
              <a:avLst/>
              <a:gdLst>
                <a:gd name="f0" fmla="val 10800000"/>
                <a:gd name="f1" fmla="val 5400000"/>
                <a:gd name="f2" fmla="val 180"/>
                <a:gd name="f3" fmla="val w"/>
                <a:gd name="f4" fmla="val h"/>
                <a:gd name="f5" fmla="val 0"/>
                <a:gd name="f6" fmla="val 14837"/>
                <a:gd name="f7" fmla="val 8469"/>
                <a:gd name="f8" fmla="val 7821"/>
                <a:gd name="f9" fmla="val 8439"/>
                <a:gd name="f10" fmla="val 11076"/>
                <a:gd name="f11" fmla="val 8386"/>
                <a:gd name="f12" fmla="val 13904"/>
                <a:gd name="f13" fmla="val 6202"/>
                <a:gd name="f14" fmla="val 14788"/>
                <a:gd name="f15" fmla="val 3081"/>
                <a:gd name="f16" fmla="val 14855"/>
                <a:gd name="f17" fmla="val 2411"/>
                <a:gd name="f18" fmla="val 1741"/>
                <a:gd name="f19" fmla="val 1072"/>
                <a:gd name="f20" fmla="val 4072"/>
                <a:gd name="f21" fmla="val 11492"/>
                <a:gd name="f22" fmla="val 7368"/>
                <a:gd name="f23" fmla="val 7419"/>
                <a:gd name="f24" fmla="val 3346"/>
                <a:gd name="f25" fmla="val 50"/>
                <a:gd name="f26" fmla="val -17"/>
                <a:gd name="f27" fmla="val 1001"/>
                <a:gd name="f28" fmla="val 6510"/>
                <a:gd name="f29" fmla="val 4270"/>
                <a:gd name="f30" fmla="val 8761"/>
                <a:gd name="f31" fmla="+- 0 0 -90"/>
                <a:gd name="f32" fmla="*/ f3 1 14837"/>
                <a:gd name="f33" fmla="*/ f4 1 8469"/>
                <a:gd name="f34" fmla="val f5"/>
                <a:gd name="f35" fmla="val f6"/>
                <a:gd name="f36" fmla="val f7"/>
                <a:gd name="f37" fmla="*/ f31 f0 1"/>
                <a:gd name="f38" fmla="+- f36 0 f34"/>
                <a:gd name="f39" fmla="+- f35 0 f34"/>
                <a:gd name="f40" fmla="*/ f37 1 f2"/>
                <a:gd name="f41" fmla="*/ f39 1 14837"/>
                <a:gd name="f42" fmla="*/ f38 1 8469"/>
                <a:gd name="f43" fmla="*/ 7821 f39 1"/>
                <a:gd name="f44" fmla="*/ 8439 f38 1"/>
                <a:gd name="f45" fmla="*/ 14788 f39 1"/>
                <a:gd name="f46" fmla="*/ 3081 f38 1"/>
                <a:gd name="f47" fmla="*/ 1072 f38 1"/>
                <a:gd name="f48" fmla="*/ 0 f38 1"/>
                <a:gd name="f49" fmla="*/ 7419 f39 1"/>
                <a:gd name="f50" fmla="*/ 7368 f38 1"/>
                <a:gd name="f51" fmla="*/ 50 f39 1"/>
                <a:gd name="f52" fmla="+- f40 0 f1"/>
                <a:gd name="f53" fmla="*/ f43 1 14837"/>
                <a:gd name="f54" fmla="*/ f44 1 8469"/>
                <a:gd name="f55" fmla="*/ f45 1 14837"/>
                <a:gd name="f56" fmla="*/ f46 1 8469"/>
                <a:gd name="f57" fmla="*/ f47 1 8469"/>
                <a:gd name="f58" fmla="*/ f48 1 8469"/>
                <a:gd name="f59" fmla="*/ f49 1 14837"/>
                <a:gd name="f60" fmla="*/ f50 1 8469"/>
                <a:gd name="f61" fmla="*/ f51 1 14837"/>
                <a:gd name="f62" fmla="*/ f34 1 f41"/>
                <a:gd name="f63" fmla="*/ f35 1 f41"/>
                <a:gd name="f64" fmla="*/ f34 1 f42"/>
                <a:gd name="f65" fmla="*/ f36 1 f42"/>
                <a:gd name="f66" fmla="*/ f53 1 f41"/>
                <a:gd name="f67" fmla="*/ f54 1 f42"/>
                <a:gd name="f68" fmla="*/ f55 1 f41"/>
                <a:gd name="f69" fmla="*/ f56 1 f42"/>
                <a:gd name="f70" fmla="*/ f57 1 f42"/>
                <a:gd name="f71" fmla="*/ f58 1 f42"/>
                <a:gd name="f72" fmla="*/ f59 1 f41"/>
                <a:gd name="f73" fmla="*/ f60 1 f42"/>
                <a:gd name="f74" fmla="*/ f61 1 f41"/>
                <a:gd name="f75" fmla="*/ f62 f32 1"/>
                <a:gd name="f76" fmla="*/ f63 f32 1"/>
                <a:gd name="f77" fmla="*/ f65 f33 1"/>
                <a:gd name="f78" fmla="*/ f64 f33 1"/>
                <a:gd name="f79" fmla="*/ f66 f32 1"/>
                <a:gd name="f80" fmla="*/ f67 f33 1"/>
                <a:gd name="f81" fmla="*/ f68 f32 1"/>
                <a:gd name="f82" fmla="*/ f69 f33 1"/>
                <a:gd name="f83" fmla="*/ f70 f33 1"/>
                <a:gd name="f84" fmla="*/ f71 f33 1"/>
                <a:gd name="f85" fmla="*/ f72 f32 1"/>
                <a:gd name="f86" fmla="*/ f73 f33 1"/>
                <a:gd name="f87" fmla="*/ f74 f32 1"/>
              </a:gdLst>
              <a:ahLst/>
              <a:cxnLst>
                <a:cxn ang="3cd4">
                  <a:pos x="hc" y="t"/>
                </a:cxn>
                <a:cxn ang="0">
                  <a:pos x="r" y="vc"/>
                </a:cxn>
                <a:cxn ang="cd4">
                  <a:pos x="hc" y="b"/>
                </a:cxn>
                <a:cxn ang="cd2">
                  <a:pos x="l" y="vc"/>
                </a:cxn>
                <a:cxn ang="f52">
                  <a:pos x="f79" y="f80"/>
                </a:cxn>
                <a:cxn ang="f52">
                  <a:pos x="f81" y="f82"/>
                </a:cxn>
                <a:cxn ang="f52">
                  <a:pos x="f81" y="f83"/>
                </a:cxn>
                <a:cxn ang="f52">
                  <a:pos x="f81" y="f84"/>
                </a:cxn>
                <a:cxn ang="f52">
                  <a:pos x="f85" y="f86"/>
                </a:cxn>
                <a:cxn ang="f52">
                  <a:pos x="f87" y="f84"/>
                </a:cxn>
                <a:cxn ang="f52">
                  <a:pos x="f87" y="f83"/>
                </a:cxn>
                <a:cxn ang="f52">
                  <a:pos x="f87" y="f82"/>
                </a:cxn>
                <a:cxn ang="f52">
                  <a:pos x="f79" y="f80"/>
                </a:cxn>
              </a:cxnLst>
              <a:rect l="f75" t="f78" r="f76" b="f77"/>
              <a:pathLst>
                <a:path w="14837" h="8469">
                  <a:moveTo>
                    <a:pt x="f8" y="f9"/>
                  </a:moveTo>
                  <a:cubicBezTo>
                    <a:pt x="f10" y="f11"/>
                    <a:pt x="f12" y="f13"/>
                    <a:pt x="f14" y="f15"/>
                  </a:cubicBezTo>
                  <a:cubicBezTo>
                    <a:pt x="f16" y="f17"/>
                    <a:pt x="f16" y="f18"/>
                    <a:pt x="f14" y="f19"/>
                  </a:cubicBezTo>
                  <a:lnTo>
                    <a:pt x="f14" y="f5"/>
                  </a:lnTo>
                  <a:cubicBezTo>
                    <a:pt x="f14" y="f20"/>
                    <a:pt x="f21" y="f22"/>
                    <a:pt x="f23" y="f22"/>
                  </a:cubicBezTo>
                  <a:cubicBezTo>
                    <a:pt x="f24" y="f22"/>
                    <a:pt x="f25" y="f20"/>
                    <a:pt x="f25" y="f5"/>
                  </a:cubicBezTo>
                  <a:lnTo>
                    <a:pt x="f25" y="f19"/>
                  </a:lnTo>
                  <a:cubicBezTo>
                    <a:pt x="f26" y="f18"/>
                    <a:pt x="f26" y="f17"/>
                    <a:pt x="f25" y="f15"/>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1298">
              <a:extLst>
                <a:ext uri="{FF2B5EF4-FFF2-40B4-BE49-F238E27FC236}">
                  <a16:creationId xmlns:a16="http://schemas.microsoft.com/office/drawing/2014/main" id="{8BAD6924-A27B-A599-D573-99E7DF573F32}"/>
                </a:ext>
              </a:extLst>
            </p:cNvPr>
            <p:cNvSpPr/>
            <p:nvPr/>
          </p:nvSpPr>
          <p:spPr>
            <a:xfrm>
              <a:off x="5488064" y="6489752"/>
              <a:ext cx="13322" cy="96450"/>
            </a:xfrm>
            <a:custGeom>
              <a:avLst/>
              <a:gdLst>
                <a:gd name="f0" fmla="val 10800000"/>
                <a:gd name="f1" fmla="val 5400000"/>
                <a:gd name="f2" fmla="val 180"/>
                <a:gd name="f3" fmla="val w"/>
                <a:gd name="f4" fmla="val h"/>
                <a:gd name="f5" fmla="val 0"/>
                <a:gd name="f6" fmla="val 14054"/>
                <a:gd name="f7" fmla="val 96448"/>
                <a:gd name="f8" fmla="val 6625"/>
                <a:gd name="f9" fmla="val 96449"/>
                <a:gd name="f10" fmla="val 10698"/>
                <a:gd name="f11" fmla="val 13994"/>
                <a:gd name="f12" fmla="val 93154"/>
                <a:gd name="f13" fmla="val 89081"/>
                <a:gd name="f14" fmla="val 7368"/>
                <a:gd name="f15" fmla="val 14074"/>
                <a:gd name="f16" fmla="val 6926"/>
                <a:gd name="f17" fmla="val 6470"/>
                <a:gd name="f18" fmla="val 6028"/>
                <a:gd name="f19" fmla="val 13404"/>
                <a:gd name="f20" fmla="val 2559"/>
                <a:gd name="f21" fmla="val 10417"/>
                <a:gd name="f22" fmla="val 13"/>
                <a:gd name="f23" fmla="val 6893"/>
                <a:gd name="f24" fmla="val 5419"/>
                <a:gd name="f25" fmla="val 3945"/>
                <a:gd name="f26" fmla="val 2740"/>
                <a:gd name="f27" fmla="val 804"/>
                <a:gd name="f28" fmla="val 1668"/>
                <a:gd name="f29" fmla="val 1608"/>
                <a:gd name="f30" fmla="val 1360"/>
                <a:gd name="f31" fmla="val 1983"/>
                <a:gd name="f32" fmla="val 1078"/>
                <a:gd name="f33" fmla="val 2385"/>
                <a:gd name="f34" fmla="val 864"/>
                <a:gd name="f35" fmla="val 2813"/>
                <a:gd name="f36" fmla="val 569"/>
                <a:gd name="f37" fmla="val 3188"/>
                <a:gd name="f38" fmla="val 301"/>
                <a:gd name="f39" fmla="val 3604"/>
                <a:gd name="f40" fmla="val 60"/>
                <a:gd name="f41" fmla="val 4019"/>
                <a:gd name="f42" fmla="val 4957"/>
                <a:gd name="f43" fmla="val 5492"/>
                <a:gd name="f44" fmla="val -20"/>
                <a:gd name="f45" fmla="val 5934"/>
                <a:gd name="f46" fmla="val 6390"/>
                <a:gd name="f47" fmla="val 6832"/>
                <a:gd name="f48" fmla="val 88545"/>
                <a:gd name="f49" fmla="val -248"/>
                <a:gd name="f50" fmla="val 92524"/>
                <a:gd name="f51" fmla="val 2660"/>
                <a:gd name="f52" fmla="val 96020"/>
                <a:gd name="f53" fmla="+- 0 0 -90"/>
                <a:gd name="f54" fmla="*/ f3 1 14054"/>
                <a:gd name="f55" fmla="*/ f4 1 96448"/>
                <a:gd name="f56" fmla="val f5"/>
                <a:gd name="f57" fmla="val f6"/>
                <a:gd name="f58" fmla="val f7"/>
                <a:gd name="f59" fmla="*/ f53 f0 1"/>
                <a:gd name="f60" fmla="+- f58 0 f56"/>
                <a:gd name="f61" fmla="+- f57 0 f56"/>
                <a:gd name="f62" fmla="*/ f59 1 f2"/>
                <a:gd name="f63" fmla="*/ f61 1 14054"/>
                <a:gd name="f64" fmla="*/ f60 1 96448"/>
                <a:gd name="f65" fmla="*/ 6625 f61 1"/>
                <a:gd name="f66" fmla="*/ 96449 f60 1"/>
                <a:gd name="f67" fmla="*/ 13994 f61 1"/>
                <a:gd name="f68" fmla="*/ 89081 f60 1"/>
                <a:gd name="f69" fmla="*/ 7368 f60 1"/>
                <a:gd name="f70" fmla="*/ 6028 f60 1"/>
                <a:gd name="f71" fmla="*/ 6893 f61 1"/>
                <a:gd name="f72" fmla="*/ 0 f60 1"/>
                <a:gd name="f73" fmla="*/ 5419 f61 1"/>
                <a:gd name="f74" fmla="*/ 3945 f61 1"/>
                <a:gd name="f75" fmla="*/ 2740 f61 1"/>
                <a:gd name="f76" fmla="*/ 804 f60 1"/>
                <a:gd name="f77" fmla="*/ 1668 f61 1"/>
                <a:gd name="f78" fmla="*/ 1608 f60 1"/>
                <a:gd name="f79" fmla="*/ 864 f61 1"/>
                <a:gd name="f80" fmla="*/ 2813 f60 1"/>
                <a:gd name="f81" fmla="*/ 60 f61 1"/>
                <a:gd name="f82" fmla="*/ 4019 f60 1"/>
                <a:gd name="f83" fmla="*/ 5492 f60 1"/>
                <a:gd name="f84" fmla="*/ 6832 f60 1"/>
                <a:gd name="f85" fmla="*/ 88545 f60 1"/>
                <a:gd name="f86" fmla="+- f62 0 f1"/>
                <a:gd name="f87" fmla="*/ f65 1 14054"/>
                <a:gd name="f88" fmla="*/ f66 1 96448"/>
                <a:gd name="f89" fmla="*/ f67 1 14054"/>
                <a:gd name="f90" fmla="*/ f68 1 96448"/>
                <a:gd name="f91" fmla="*/ f69 1 96448"/>
                <a:gd name="f92" fmla="*/ f70 1 96448"/>
                <a:gd name="f93" fmla="*/ f71 1 14054"/>
                <a:gd name="f94" fmla="*/ f72 1 96448"/>
                <a:gd name="f95" fmla="*/ f73 1 14054"/>
                <a:gd name="f96" fmla="*/ f74 1 14054"/>
                <a:gd name="f97" fmla="*/ f75 1 14054"/>
                <a:gd name="f98" fmla="*/ f76 1 96448"/>
                <a:gd name="f99" fmla="*/ f77 1 14054"/>
                <a:gd name="f100" fmla="*/ f78 1 96448"/>
                <a:gd name="f101" fmla="*/ f79 1 14054"/>
                <a:gd name="f102" fmla="*/ f80 1 96448"/>
                <a:gd name="f103" fmla="*/ f81 1 14054"/>
                <a:gd name="f104" fmla="*/ f82 1 96448"/>
                <a:gd name="f105" fmla="*/ f83 1 96448"/>
                <a:gd name="f106" fmla="*/ f84 1 96448"/>
                <a:gd name="f107" fmla="*/ f85 1 96448"/>
                <a:gd name="f108" fmla="*/ f56 1 f63"/>
                <a:gd name="f109" fmla="*/ f57 1 f63"/>
                <a:gd name="f110" fmla="*/ f56 1 f64"/>
                <a:gd name="f111" fmla="*/ f58 1 f64"/>
                <a:gd name="f112" fmla="*/ f87 1 f63"/>
                <a:gd name="f113" fmla="*/ f88 1 f64"/>
                <a:gd name="f114" fmla="*/ f89 1 f63"/>
                <a:gd name="f115" fmla="*/ f90 1 f64"/>
                <a:gd name="f116" fmla="*/ f91 1 f64"/>
                <a:gd name="f117" fmla="*/ f92 1 f64"/>
                <a:gd name="f118" fmla="*/ f93 1 f63"/>
                <a:gd name="f119" fmla="*/ f94 1 f64"/>
                <a:gd name="f120" fmla="*/ f95 1 f63"/>
                <a:gd name="f121" fmla="*/ f96 1 f63"/>
                <a:gd name="f122" fmla="*/ f97 1 f63"/>
                <a:gd name="f123" fmla="*/ f98 1 f64"/>
                <a:gd name="f124" fmla="*/ f99 1 f63"/>
                <a:gd name="f125" fmla="*/ f100 1 f64"/>
                <a:gd name="f126" fmla="*/ f101 1 f63"/>
                <a:gd name="f127" fmla="*/ f102 1 f64"/>
                <a:gd name="f128" fmla="*/ f103 1 f63"/>
                <a:gd name="f129" fmla="*/ f104 1 f64"/>
                <a:gd name="f130" fmla="*/ f105 1 f64"/>
                <a:gd name="f131" fmla="*/ f106 1 f64"/>
                <a:gd name="f132" fmla="*/ f107 1 f64"/>
                <a:gd name="f133" fmla="*/ f108 f54 1"/>
                <a:gd name="f134" fmla="*/ f109 f54 1"/>
                <a:gd name="f135" fmla="*/ f111 f55 1"/>
                <a:gd name="f136" fmla="*/ f110 f55 1"/>
                <a:gd name="f137" fmla="*/ f112 f54 1"/>
                <a:gd name="f138" fmla="*/ f113 f55 1"/>
                <a:gd name="f139" fmla="*/ f114 f54 1"/>
                <a:gd name="f140" fmla="*/ f115 f55 1"/>
                <a:gd name="f141" fmla="*/ f116 f55 1"/>
                <a:gd name="f142" fmla="*/ f117 f55 1"/>
                <a:gd name="f143" fmla="*/ f118 f54 1"/>
                <a:gd name="f144" fmla="*/ f119 f55 1"/>
                <a:gd name="f145" fmla="*/ f120 f54 1"/>
                <a:gd name="f146" fmla="*/ f121 f54 1"/>
                <a:gd name="f147" fmla="*/ f122 f54 1"/>
                <a:gd name="f148" fmla="*/ f123 f55 1"/>
                <a:gd name="f149" fmla="*/ f124 f54 1"/>
                <a:gd name="f150" fmla="*/ f125 f55 1"/>
                <a:gd name="f151" fmla="*/ f126 f54 1"/>
                <a:gd name="f152" fmla="*/ f127 f55 1"/>
                <a:gd name="f153" fmla="*/ f128 f54 1"/>
                <a:gd name="f154" fmla="*/ f129 f55 1"/>
                <a:gd name="f155" fmla="*/ f130 f55 1"/>
                <a:gd name="f156" fmla="*/ f131 f55 1"/>
                <a:gd name="f157" fmla="*/ f132 f55 1"/>
              </a:gdLst>
              <a:ahLst/>
              <a:cxnLst>
                <a:cxn ang="3cd4">
                  <a:pos x="hc" y="t"/>
                </a:cxn>
                <a:cxn ang="0">
                  <a:pos x="r" y="vc"/>
                </a:cxn>
                <a:cxn ang="cd4">
                  <a:pos x="hc" y="b"/>
                </a:cxn>
                <a:cxn ang="cd2">
                  <a:pos x="l" y="vc"/>
                </a:cxn>
                <a:cxn ang="f86">
                  <a:pos x="f137" y="f138"/>
                </a:cxn>
                <a:cxn ang="f86">
                  <a:pos x="f139" y="f140"/>
                </a:cxn>
                <a:cxn ang="f86">
                  <a:pos x="f139" y="f141"/>
                </a:cxn>
                <a:cxn ang="f86">
                  <a:pos x="f139" y="f142"/>
                </a:cxn>
                <a:cxn ang="f86">
                  <a:pos x="f143" y="f144"/>
                </a:cxn>
                <a:cxn ang="f86">
                  <a:pos x="f145" y="f144"/>
                </a:cxn>
                <a:cxn ang="f86">
                  <a:pos x="f146" y="f144"/>
                </a:cxn>
                <a:cxn ang="f86">
                  <a:pos x="f147" y="f148"/>
                </a:cxn>
                <a:cxn ang="f86">
                  <a:pos x="f149" y="f150"/>
                </a:cxn>
                <a:cxn ang="f86">
                  <a:pos x="f151" y="f152"/>
                </a:cxn>
                <a:cxn ang="f86">
                  <a:pos x="f153" y="f154"/>
                </a:cxn>
                <a:cxn ang="f86">
                  <a:pos x="f153" y="f155"/>
                </a:cxn>
                <a:cxn ang="f86">
                  <a:pos x="f153" y="f156"/>
                </a:cxn>
                <a:cxn ang="f86">
                  <a:pos x="f153" y="f157"/>
                </a:cxn>
                <a:cxn ang="f86">
                  <a:pos x="f137" y="f138"/>
                </a:cxn>
              </a:cxnLst>
              <a:rect l="f133" t="f136" r="f134" b="f135"/>
              <a:pathLst>
                <a:path w="14054" h="96448">
                  <a:moveTo>
                    <a:pt x="f8" y="f9"/>
                  </a:moveTo>
                  <a:cubicBezTo>
                    <a:pt x="f10" y="f9"/>
                    <a:pt x="f11" y="f12"/>
                    <a:pt x="f11" y="f13"/>
                  </a:cubicBezTo>
                  <a:lnTo>
                    <a:pt x="f11" y="f14"/>
                  </a:lnTo>
                  <a:cubicBezTo>
                    <a:pt x="f15" y="f16"/>
                    <a:pt x="f15" y="f17"/>
                    <a:pt x="f11" y="f18"/>
                  </a:cubicBezTo>
                  <a:cubicBezTo>
                    <a:pt x="f19" y="f20"/>
                    <a:pt x="f21" y="f22"/>
                    <a:pt x="f23" y="f5"/>
                  </a:cubicBezTo>
                  <a:lnTo>
                    <a:pt x="f24" y="f5"/>
                  </a:lnTo>
                  <a:lnTo>
                    <a:pt x="f25" y="f5"/>
                  </a:lnTo>
                  <a:lnTo>
                    <a:pt x="f26" y="f27"/>
                  </a:lnTo>
                  <a:lnTo>
                    <a:pt x="f28" y="f29"/>
                  </a:lnTo>
                  <a:cubicBezTo>
                    <a:pt x="f30" y="f31"/>
                    <a:pt x="f32" y="f33"/>
                    <a:pt x="f34" y="f35"/>
                  </a:cubicBezTo>
                  <a:cubicBezTo>
                    <a:pt x="f36" y="f37"/>
                    <a:pt x="f38" y="f39"/>
                    <a:pt x="f40" y="f41"/>
                  </a:cubicBezTo>
                  <a:cubicBezTo>
                    <a:pt x="f40" y="f41"/>
                    <a:pt x="f40" y="f42"/>
                    <a:pt x="f40" y="f43"/>
                  </a:cubicBezTo>
                  <a:cubicBezTo>
                    <a:pt x="f44" y="f45"/>
                    <a:pt x="f44" y="f46"/>
                    <a:pt x="f40" y="f47"/>
                  </a:cubicBezTo>
                  <a:lnTo>
                    <a:pt x="f40"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1299">
              <a:extLst>
                <a:ext uri="{FF2B5EF4-FFF2-40B4-BE49-F238E27FC236}">
                  <a16:creationId xmlns:a16="http://schemas.microsoft.com/office/drawing/2014/main" id="{E521939F-72E9-C0AC-259C-3C40267EF40B}"/>
                </a:ext>
              </a:extLst>
            </p:cNvPr>
            <p:cNvSpPr/>
            <p:nvPr/>
          </p:nvSpPr>
          <p:spPr>
            <a:xfrm>
              <a:off x="5901116" y="6580571"/>
              <a:ext cx="13972" cy="8705"/>
            </a:xfrm>
            <a:custGeom>
              <a:avLst/>
              <a:gdLst>
                <a:gd name="f0" fmla="val 10800000"/>
                <a:gd name="f1" fmla="val 5400000"/>
                <a:gd name="f2" fmla="val 180"/>
                <a:gd name="f3" fmla="val w"/>
                <a:gd name="f4" fmla="val h"/>
                <a:gd name="f5" fmla="val 0"/>
                <a:gd name="f6" fmla="val 14737"/>
                <a:gd name="f7" fmla="val 8707"/>
                <a:gd name="f8" fmla="val 14738"/>
                <a:gd name="f9" fmla="val 4072"/>
                <a:gd name="f10" fmla="val 11442"/>
                <a:gd name="f11" fmla="val 7368"/>
                <a:gd name="f12" fmla="val 7369"/>
                <a:gd name="f13" fmla="val 3296"/>
                <a:gd name="f14" fmla="val 1340"/>
                <a:gd name="f15" fmla="val 5412"/>
                <a:gd name="f16" fmla="+- 0 0 -90"/>
                <a:gd name="f17" fmla="*/ f3 1 14737"/>
                <a:gd name="f18" fmla="*/ f4 1 8707"/>
                <a:gd name="f19" fmla="val f5"/>
                <a:gd name="f20" fmla="val f6"/>
                <a:gd name="f21" fmla="val f7"/>
                <a:gd name="f22" fmla="*/ f16 f0 1"/>
                <a:gd name="f23" fmla="+- f21 0 f19"/>
                <a:gd name="f24" fmla="+- f20 0 f19"/>
                <a:gd name="f25" fmla="*/ f22 1 f2"/>
                <a:gd name="f26" fmla="*/ f24 1 14737"/>
                <a:gd name="f27" fmla="*/ f23 1 8707"/>
                <a:gd name="f28" fmla="*/ 14738 f24 1"/>
                <a:gd name="f29" fmla="*/ 0 f23 1"/>
                <a:gd name="f30" fmla="*/ 7369 f24 1"/>
                <a:gd name="f31" fmla="*/ 7368 f23 1"/>
                <a:gd name="f32" fmla="*/ 0 f24 1"/>
                <a:gd name="f33" fmla="*/ 1340 f23 1"/>
                <a:gd name="f34" fmla="*/ 8707 f23 1"/>
                <a:gd name="f35" fmla="+- f25 0 f1"/>
                <a:gd name="f36" fmla="*/ f28 1 14737"/>
                <a:gd name="f37" fmla="*/ f29 1 8707"/>
                <a:gd name="f38" fmla="*/ f30 1 14737"/>
                <a:gd name="f39" fmla="*/ f31 1 8707"/>
                <a:gd name="f40" fmla="*/ f32 1 14737"/>
                <a:gd name="f41" fmla="*/ f33 1 8707"/>
                <a:gd name="f42" fmla="*/ f34 1 8707"/>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8 1"/>
              </a:gdLst>
              <a:ahLst/>
              <a:cxnLst>
                <a:cxn ang="3cd4">
                  <a:pos x="hc" y="t"/>
                </a:cxn>
                <a:cxn ang="0">
                  <a:pos x="r" y="vc"/>
                </a:cxn>
                <a:cxn ang="cd4">
                  <a:pos x="hc" y="b"/>
                </a:cxn>
                <a:cxn ang="cd2">
                  <a:pos x="l" y="vc"/>
                </a:cxn>
                <a:cxn ang="f35">
                  <a:pos x="f58" y="f59"/>
                </a:cxn>
                <a:cxn ang="f35">
                  <a:pos x="f60" y="f61"/>
                </a:cxn>
                <a:cxn ang="f35">
                  <a:pos x="f62" y="f59"/>
                </a:cxn>
                <a:cxn ang="f35">
                  <a:pos x="f62" y="f63"/>
                </a:cxn>
                <a:cxn ang="f35">
                  <a:pos x="f60" y="f64"/>
                </a:cxn>
                <a:cxn ang="f35">
                  <a:pos x="f58" y="f63"/>
                </a:cxn>
                <a:cxn ang="f35">
                  <a:pos x="f58" y="f59"/>
                </a:cxn>
              </a:cxnLst>
              <a:rect l="f54" t="f57" r="f55" b="f56"/>
              <a:pathLst>
                <a:path w="14737" h="8707">
                  <a:moveTo>
                    <a:pt x="f8" y="f5"/>
                  </a:moveTo>
                  <a:cubicBezTo>
                    <a:pt x="f8" y="f9"/>
                    <a:pt x="f10" y="f11"/>
                    <a:pt x="f12" y="f11"/>
                  </a:cubicBezTo>
                  <a:cubicBezTo>
                    <a:pt x="f13" y="f11"/>
                    <a:pt x="f5" y="f9"/>
                    <a:pt x="f5" y="f5"/>
                  </a:cubicBezTo>
                  <a:lnTo>
                    <a:pt x="f5" y="f14"/>
                  </a:lnTo>
                  <a:cubicBezTo>
                    <a:pt x="f5" y="f15"/>
                    <a:pt x="f13" y="f7"/>
                    <a:pt x="f12" y="f7"/>
                  </a:cubicBezTo>
                  <a:cubicBezTo>
                    <a:pt x="f10" y="f7"/>
                    <a:pt x="f8" y="f15"/>
                    <a:pt x="f8" y="f14"/>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1300">
              <a:extLst>
                <a:ext uri="{FF2B5EF4-FFF2-40B4-BE49-F238E27FC236}">
                  <a16:creationId xmlns:a16="http://schemas.microsoft.com/office/drawing/2014/main" id="{1D9C7541-AD7D-5F11-E2FF-AD84F031507D}"/>
                </a:ext>
              </a:extLst>
            </p:cNvPr>
            <p:cNvSpPr/>
            <p:nvPr/>
          </p:nvSpPr>
          <p:spPr>
            <a:xfrm>
              <a:off x="4682569" y="6581915"/>
              <a:ext cx="13972" cy="271796"/>
            </a:xfrm>
            <a:custGeom>
              <a:avLst/>
              <a:gdLst>
                <a:gd name="f0" fmla="val 10800000"/>
                <a:gd name="f1" fmla="val 5400000"/>
                <a:gd name="f2" fmla="val 180"/>
                <a:gd name="f3" fmla="val w"/>
                <a:gd name="f4" fmla="val h"/>
                <a:gd name="f5" fmla="val 0"/>
                <a:gd name="f6" fmla="val 14737"/>
                <a:gd name="f7" fmla="val 271798"/>
                <a:gd name="f8" fmla="val 7369"/>
                <a:gd name="f9" fmla="val 7368"/>
                <a:gd name="f10" fmla="val 3296"/>
                <a:gd name="f11" fmla="val 4072"/>
                <a:gd name="f12" fmla="val 14738"/>
                <a:gd name="f13" fmla="val 11442"/>
                <a:gd name="f14" fmla="+- 0 0 -90"/>
                <a:gd name="f15" fmla="*/ f3 1 14737"/>
                <a:gd name="f16" fmla="*/ f4 1 271798"/>
                <a:gd name="f17" fmla="val f5"/>
                <a:gd name="f18" fmla="val f6"/>
                <a:gd name="f19" fmla="val f7"/>
                <a:gd name="f20" fmla="*/ f14 f0 1"/>
                <a:gd name="f21" fmla="+- f19 0 f17"/>
                <a:gd name="f22" fmla="+- f18 0 f17"/>
                <a:gd name="f23" fmla="*/ f20 1 f2"/>
                <a:gd name="f24" fmla="*/ f22 1 14737"/>
                <a:gd name="f25" fmla="*/ f21 1 271798"/>
                <a:gd name="f26" fmla="*/ 7369 f22 1"/>
                <a:gd name="f27" fmla="*/ 7368 f21 1"/>
                <a:gd name="f28" fmla="*/ 0 f22 1"/>
                <a:gd name="f29" fmla="*/ 0 f21 1"/>
                <a:gd name="f30" fmla="*/ 271798 f21 1"/>
                <a:gd name="f31" fmla="*/ 14738 f22 1"/>
                <a:gd name="f32" fmla="+- f23 0 f1"/>
                <a:gd name="f33" fmla="*/ f26 1 14737"/>
                <a:gd name="f34" fmla="*/ f27 1 271798"/>
                <a:gd name="f35" fmla="*/ f28 1 14737"/>
                <a:gd name="f36" fmla="*/ f29 1 271798"/>
                <a:gd name="f37" fmla="*/ f30 1 271798"/>
                <a:gd name="f38" fmla="*/ f31 1 14737"/>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6"/>
                </a:cxn>
                <a:cxn ang="f32">
                  <a:pos x="f55" y="f57"/>
                </a:cxn>
                <a:cxn ang="f32">
                  <a:pos x="f58" y="f57"/>
                </a:cxn>
                <a:cxn ang="f32">
                  <a:pos x="f58" y="f56"/>
                </a:cxn>
                <a:cxn ang="f32">
                  <a:pos x="f53" y="f54"/>
                </a:cxn>
              </a:cxnLst>
              <a:rect l="f49" t="f52" r="f50" b="f51"/>
              <a:pathLst>
                <a:path w="14737" h="271798">
                  <a:moveTo>
                    <a:pt x="f8" y="f9"/>
                  </a:moveTo>
                  <a:cubicBezTo>
                    <a:pt x="f10" y="f9"/>
                    <a:pt x="f5" y="f11"/>
                    <a:pt x="f5" y="f5"/>
                  </a:cubicBezTo>
                  <a:lnTo>
                    <a:pt x="f5" y="f7"/>
                  </a:lnTo>
                  <a:lnTo>
                    <a:pt x="f12" y="f7"/>
                  </a:lnTo>
                  <a:lnTo>
                    <a:pt x="f12" y="f5"/>
                  </a:lnTo>
                  <a:cubicBezTo>
                    <a:pt x="f12" y="f11"/>
                    <a:pt x="f1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1301">
              <a:extLst>
                <a:ext uri="{FF2B5EF4-FFF2-40B4-BE49-F238E27FC236}">
                  <a16:creationId xmlns:a16="http://schemas.microsoft.com/office/drawing/2014/main" id="{4D81A1B0-2EF9-84DC-F9E7-69032E5779A6}"/>
                </a:ext>
              </a:extLst>
            </p:cNvPr>
            <p:cNvSpPr/>
            <p:nvPr/>
          </p:nvSpPr>
          <p:spPr>
            <a:xfrm>
              <a:off x="7627668" y="6163705"/>
              <a:ext cx="3300" cy="6163"/>
            </a:xfrm>
            <a:custGeom>
              <a:avLst/>
              <a:gdLst>
                <a:gd name="f0" fmla="val 10800000"/>
                <a:gd name="f1" fmla="val 5400000"/>
                <a:gd name="f2" fmla="val 180"/>
                <a:gd name="f3" fmla="val w"/>
                <a:gd name="f4" fmla="val h"/>
                <a:gd name="f5" fmla="val 0"/>
                <a:gd name="f6" fmla="val 3483"/>
                <a:gd name="f7" fmla="val 6161"/>
                <a:gd name="f8" fmla="val 1340"/>
                <a:gd name="f9" fmla="val 6162"/>
                <a:gd name="f10" fmla="val 3484"/>
                <a:gd name="f11" fmla="val 1353"/>
                <a:gd name="f12" fmla="val 4836"/>
                <a:gd name="f13" fmla="val 27"/>
                <a:gd name="f14" fmla="val 2518"/>
                <a:gd name="f15" fmla="val 2277"/>
                <a:gd name="f16" fmla="val 40"/>
                <a:gd name="f17" fmla="val 3684"/>
                <a:gd name="f18" fmla="val 509"/>
                <a:gd name="f19" fmla="val 5037"/>
                <a:gd name="f20" fmla="+- 0 0 -90"/>
                <a:gd name="f21" fmla="*/ f3 1 3483"/>
                <a:gd name="f22" fmla="*/ f4 1 6161"/>
                <a:gd name="f23" fmla="val f5"/>
                <a:gd name="f24" fmla="val f6"/>
                <a:gd name="f25" fmla="val f7"/>
                <a:gd name="f26" fmla="*/ f20 f0 1"/>
                <a:gd name="f27" fmla="+- f25 0 f23"/>
                <a:gd name="f28" fmla="+- f24 0 f23"/>
                <a:gd name="f29" fmla="*/ f26 1 f2"/>
                <a:gd name="f30" fmla="*/ f28 1 3483"/>
                <a:gd name="f31" fmla="*/ f27 1 6161"/>
                <a:gd name="f32" fmla="*/ 1340 f28 1"/>
                <a:gd name="f33" fmla="*/ 6162 f27 1"/>
                <a:gd name="f34" fmla="*/ 3484 f28 1"/>
                <a:gd name="f35" fmla="*/ 0 f28 1"/>
                <a:gd name="f36" fmla="*/ 0 f27 1"/>
                <a:gd name="f37" fmla="*/ 2277 f27 1"/>
                <a:gd name="f38" fmla="+- f29 0 f1"/>
                <a:gd name="f39" fmla="*/ f32 1 3483"/>
                <a:gd name="f40" fmla="*/ f33 1 6161"/>
                <a:gd name="f41" fmla="*/ f34 1 3483"/>
                <a:gd name="f42" fmla="*/ f35 1 3483"/>
                <a:gd name="f43" fmla="*/ f36 1 6161"/>
                <a:gd name="f44" fmla="*/ f37 1 6161"/>
                <a:gd name="f45" fmla="*/ f23 1 f30"/>
                <a:gd name="f46" fmla="*/ f24 1 f30"/>
                <a:gd name="f47" fmla="*/ f23 1 f31"/>
                <a:gd name="f48" fmla="*/ f25 1 f31"/>
                <a:gd name="f49" fmla="*/ f39 1 f30"/>
                <a:gd name="f50" fmla="*/ f40 1 f31"/>
                <a:gd name="f51" fmla="*/ f41 1 f30"/>
                <a:gd name="f52" fmla="*/ f42 1 f30"/>
                <a:gd name="f53" fmla="*/ f43 1 f31"/>
                <a:gd name="f54" fmla="*/ f44 1 f31"/>
                <a:gd name="f55" fmla="*/ f45 f21 1"/>
                <a:gd name="f56" fmla="*/ f46 f21 1"/>
                <a:gd name="f57" fmla="*/ f48 f22 1"/>
                <a:gd name="f58" fmla="*/ f47 f22 1"/>
                <a:gd name="f59" fmla="*/ f49 f21 1"/>
                <a:gd name="f60" fmla="*/ f50 f22 1"/>
                <a:gd name="f61" fmla="*/ f51 f21 1"/>
                <a:gd name="f62" fmla="*/ f52 f21 1"/>
                <a:gd name="f63" fmla="*/ f53 f22 1"/>
                <a:gd name="f64" fmla="*/ f54 f22 1"/>
              </a:gdLst>
              <a:ahLst/>
              <a:cxnLst>
                <a:cxn ang="3cd4">
                  <a:pos x="hc" y="t"/>
                </a:cxn>
                <a:cxn ang="0">
                  <a:pos x="r" y="vc"/>
                </a:cxn>
                <a:cxn ang="cd4">
                  <a:pos x="hc" y="b"/>
                </a:cxn>
                <a:cxn ang="cd2">
                  <a:pos x="l" y="vc"/>
                </a:cxn>
                <a:cxn ang="f38">
                  <a:pos x="f59" y="f60"/>
                </a:cxn>
                <a:cxn ang="f38">
                  <a:pos x="f61" y="f60"/>
                </a:cxn>
                <a:cxn ang="f38">
                  <a:pos x="f62" y="f63"/>
                </a:cxn>
                <a:cxn ang="f38">
                  <a:pos x="f62" y="f64"/>
                </a:cxn>
                <a:cxn ang="f38">
                  <a:pos x="f59" y="f60"/>
                </a:cxn>
              </a:cxnLst>
              <a:rect l="f55" t="f58" r="f56" b="f57"/>
              <a:pathLst>
                <a:path w="3483" h="6161">
                  <a:moveTo>
                    <a:pt x="f8" y="f9"/>
                  </a:moveTo>
                  <a:lnTo>
                    <a:pt x="f10" y="f9"/>
                  </a:lnTo>
                  <a:cubicBezTo>
                    <a:pt x="f11" y="f12"/>
                    <a:pt x="f13" y="f14"/>
                    <a:pt x="f5" y="f5"/>
                  </a:cubicBezTo>
                  <a:lnTo>
                    <a:pt x="f5" y="f15"/>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1302">
              <a:extLst>
                <a:ext uri="{FF2B5EF4-FFF2-40B4-BE49-F238E27FC236}">
                  <a16:creationId xmlns:a16="http://schemas.microsoft.com/office/drawing/2014/main" id="{6AC723E3-962E-AB9C-4B06-16E1F46E6DE3}"/>
                </a:ext>
              </a:extLst>
            </p:cNvPr>
            <p:cNvSpPr/>
            <p:nvPr/>
          </p:nvSpPr>
          <p:spPr>
            <a:xfrm>
              <a:off x="7638458" y="6163705"/>
              <a:ext cx="3172" cy="6163"/>
            </a:xfrm>
            <a:custGeom>
              <a:avLst/>
              <a:gdLst>
                <a:gd name="f0" fmla="val 10800000"/>
                <a:gd name="f1" fmla="val 5400000"/>
                <a:gd name="f2" fmla="val 180"/>
                <a:gd name="f3" fmla="val w"/>
                <a:gd name="f4" fmla="val h"/>
                <a:gd name="f5" fmla="val 0"/>
                <a:gd name="f6" fmla="val 3349"/>
                <a:gd name="f7" fmla="val 6161"/>
                <a:gd name="f8" fmla="val 2277"/>
                <a:gd name="f9" fmla="val 3376"/>
                <a:gd name="f10" fmla="val 2492"/>
                <a:gd name="f11" fmla="val 2103"/>
                <a:gd name="f12" fmla="val 4822"/>
                <a:gd name="f13" fmla="val 6162"/>
                <a:gd name="f14" fmla="val 2143"/>
                <a:gd name="f15" fmla="val 2880"/>
                <a:gd name="f16" fmla="val 4997"/>
                <a:gd name="f17" fmla="val 3295"/>
                <a:gd name="f18" fmla="val 3657"/>
                <a:gd name="f19" fmla="+- 0 0 -90"/>
                <a:gd name="f20" fmla="*/ f3 1 3349"/>
                <a:gd name="f21" fmla="*/ f4 1 6161"/>
                <a:gd name="f22" fmla="val f5"/>
                <a:gd name="f23" fmla="val f6"/>
                <a:gd name="f24" fmla="val f7"/>
                <a:gd name="f25" fmla="*/ f19 f0 1"/>
                <a:gd name="f26" fmla="+- f24 0 f22"/>
                <a:gd name="f27" fmla="+- f23 0 f22"/>
                <a:gd name="f28" fmla="*/ f25 1 f2"/>
                <a:gd name="f29" fmla="*/ f27 1 3349"/>
                <a:gd name="f30" fmla="*/ f26 1 6161"/>
                <a:gd name="f31" fmla="*/ 3349 f27 1"/>
                <a:gd name="f32" fmla="*/ 2277 f26 1"/>
                <a:gd name="f33" fmla="*/ 0 f26 1"/>
                <a:gd name="f34" fmla="*/ 0 f27 1"/>
                <a:gd name="f35" fmla="*/ 6162 f26 1"/>
                <a:gd name="f36" fmla="*/ 2143 f27 1"/>
                <a:gd name="f37" fmla="+- f28 0 f1"/>
                <a:gd name="f38" fmla="*/ f31 1 3349"/>
                <a:gd name="f39" fmla="*/ f32 1 6161"/>
                <a:gd name="f40" fmla="*/ f33 1 6161"/>
                <a:gd name="f41" fmla="*/ f34 1 3349"/>
                <a:gd name="f42" fmla="*/ f35 1 6161"/>
                <a:gd name="f43" fmla="*/ f36 1 3349"/>
                <a:gd name="f44" fmla="*/ f22 1 f29"/>
                <a:gd name="f45" fmla="*/ f23 1 f29"/>
                <a:gd name="f46" fmla="*/ f22 1 f30"/>
                <a:gd name="f47" fmla="*/ f24 1 f30"/>
                <a:gd name="f48" fmla="*/ f38 1 f29"/>
                <a:gd name="f49" fmla="*/ f39 1 f30"/>
                <a:gd name="f50" fmla="*/ f40 1 f30"/>
                <a:gd name="f51" fmla="*/ f41 1 f29"/>
                <a:gd name="f52" fmla="*/ f42 1 f30"/>
                <a:gd name="f53" fmla="*/ f43 1 f29"/>
                <a:gd name="f54" fmla="*/ f44 f20 1"/>
                <a:gd name="f55" fmla="*/ f45 f20 1"/>
                <a:gd name="f56" fmla="*/ f47 f21 1"/>
                <a:gd name="f57" fmla="*/ f46 f21 1"/>
                <a:gd name="f58" fmla="*/ f48 f20 1"/>
                <a:gd name="f59" fmla="*/ f49 f21 1"/>
                <a:gd name="f60" fmla="*/ f50 f21 1"/>
                <a:gd name="f61" fmla="*/ f51 f20 1"/>
                <a:gd name="f62" fmla="*/ f52 f21 1"/>
                <a:gd name="f63" fmla="*/ f53 f20 1"/>
              </a:gdLst>
              <a:ahLst/>
              <a:cxnLst>
                <a:cxn ang="3cd4">
                  <a:pos x="hc" y="t"/>
                </a:cxn>
                <a:cxn ang="0">
                  <a:pos x="r" y="vc"/>
                </a:cxn>
                <a:cxn ang="cd4">
                  <a:pos x="hc" y="b"/>
                </a:cxn>
                <a:cxn ang="cd2">
                  <a:pos x="l" y="vc"/>
                </a:cxn>
                <a:cxn ang="f37">
                  <a:pos x="f58" y="f59"/>
                </a:cxn>
                <a:cxn ang="f37">
                  <a:pos x="f58" y="f60"/>
                </a:cxn>
                <a:cxn ang="f37">
                  <a:pos x="f61" y="f62"/>
                </a:cxn>
                <a:cxn ang="f37">
                  <a:pos x="f63" y="f62"/>
                </a:cxn>
                <a:cxn ang="f37">
                  <a:pos x="f58" y="f59"/>
                </a:cxn>
              </a:cxnLst>
              <a:rect l="f54" t="f57" r="f55" b="f56"/>
              <a:pathLst>
                <a:path w="3349" h="6161">
                  <a:moveTo>
                    <a:pt x="f6" y="f8"/>
                  </a:moveTo>
                  <a:lnTo>
                    <a:pt x="f6" y="f5"/>
                  </a:lnTo>
                  <a:cubicBezTo>
                    <a:pt x="f9" y="f10"/>
                    <a:pt x="f11" y="f12"/>
                    <a:pt x="f5" y="f13"/>
                  </a:cubicBezTo>
                  <a:lnTo>
                    <a:pt x="f14" y="f13"/>
                  </a:lnTo>
                  <a:cubicBezTo>
                    <a:pt x="f15" y="f16"/>
                    <a:pt x="f17" y="f1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1303">
              <a:extLst>
                <a:ext uri="{FF2B5EF4-FFF2-40B4-BE49-F238E27FC236}">
                  <a16:creationId xmlns:a16="http://schemas.microsoft.com/office/drawing/2014/main" id="{86D428CF-4322-26B9-6EFA-A2CD63ABB333}"/>
                </a:ext>
              </a:extLst>
            </p:cNvPr>
            <p:cNvSpPr/>
            <p:nvPr/>
          </p:nvSpPr>
          <p:spPr>
            <a:xfrm>
              <a:off x="7627668" y="6137580"/>
              <a:ext cx="13972" cy="32287"/>
            </a:xfrm>
            <a:custGeom>
              <a:avLst/>
              <a:gdLst>
                <a:gd name="f0" fmla="val 10800000"/>
                <a:gd name="f1" fmla="val 5400000"/>
                <a:gd name="f2" fmla="val 180"/>
                <a:gd name="f3" fmla="val w"/>
                <a:gd name="f4" fmla="val h"/>
                <a:gd name="f5" fmla="val 0"/>
                <a:gd name="f6" fmla="val 14739"/>
                <a:gd name="f7" fmla="val 32283"/>
                <a:gd name="f8" fmla="val 26122"/>
                <a:gd name="f9" fmla="val 27"/>
                <a:gd name="f10" fmla="val 28640"/>
                <a:gd name="f11" fmla="val 1353"/>
                <a:gd name="f12" fmla="val 30957"/>
                <a:gd name="f13" fmla="val 3484"/>
                <a:gd name="f14" fmla="val 32284"/>
                <a:gd name="f15" fmla="val 11389"/>
                <a:gd name="f16" fmla="val 13492"/>
                <a:gd name="f17" fmla="val 30944"/>
                <a:gd name="f18" fmla="val 14764"/>
                <a:gd name="f19" fmla="val 28613"/>
                <a:gd name="f20" fmla="val 14738"/>
                <a:gd name="f21" fmla="val 7368"/>
                <a:gd name="f22" fmla="val 14818"/>
                <a:gd name="f23" fmla="val 3376"/>
                <a:gd name="f24" fmla="val 11630"/>
                <a:gd name="f25" fmla="val 80"/>
                <a:gd name="f26" fmla="val 7637"/>
                <a:gd name="f27" fmla="val 7557"/>
                <a:gd name="f28" fmla="val 7463"/>
                <a:gd name="f29" fmla="val 7369"/>
                <a:gd name="f30" fmla="val 3296"/>
                <a:gd name="f31" fmla="val 3295"/>
                <a:gd name="f32" fmla="+- 0 0 -90"/>
                <a:gd name="f33" fmla="*/ f3 1 14739"/>
                <a:gd name="f34" fmla="*/ f4 1 32283"/>
                <a:gd name="f35" fmla="val f5"/>
                <a:gd name="f36" fmla="val f6"/>
                <a:gd name="f37" fmla="val f7"/>
                <a:gd name="f38" fmla="*/ f32 f0 1"/>
                <a:gd name="f39" fmla="+- f37 0 f35"/>
                <a:gd name="f40" fmla="+- f36 0 f35"/>
                <a:gd name="f41" fmla="*/ f38 1 f2"/>
                <a:gd name="f42" fmla="*/ f40 1 14739"/>
                <a:gd name="f43" fmla="*/ f39 1 32283"/>
                <a:gd name="f44" fmla="*/ 0 f40 1"/>
                <a:gd name="f45" fmla="*/ 26122 f39 1"/>
                <a:gd name="f46" fmla="*/ 3484 f40 1"/>
                <a:gd name="f47" fmla="*/ 32284 f39 1"/>
                <a:gd name="f48" fmla="*/ 11389 f40 1"/>
                <a:gd name="f49" fmla="*/ 14738 f40 1"/>
                <a:gd name="f50" fmla="*/ 7368 f39 1"/>
                <a:gd name="f51" fmla="*/ 7637 f40 1"/>
                <a:gd name="f52" fmla="*/ 0 f39 1"/>
                <a:gd name="f53" fmla="*/ 7369 f40 1"/>
                <a:gd name="f54" fmla="+- f41 0 f1"/>
                <a:gd name="f55" fmla="*/ f44 1 14739"/>
                <a:gd name="f56" fmla="*/ f45 1 32283"/>
                <a:gd name="f57" fmla="*/ f46 1 14739"/>
                <a:gd name="f58" fmla="*/ f47 1 32283"/>
                <a:gd name="f59" fmla="*/ f48 1 14739"/>
                <a:gd name="f60" fmla="*/ f49 1 14739"/>
                <a:gd name="f61" fmla="*/ f50 1 32283"/>
                <a:gd name="f62" fmla="*/ f51 1 14739"/>
                <a:gd name="f63" fmla="*/ f52 1 32283"/>
                <a:gd name="f64" fmla="*/ f53 1 14739"/>
                <a:gd name="f65" fmla="*/ f35 1 f42"/>
                <a:gd name="f66" fmla="*/ f36 1 f42"/>
                <a:gd name="f67" fmla="*/ f35 1 f43"/>
                <a:gd name="f68" fmla="*/ f37 1 f43"/>
                <a:gd name="f69" fmla="*/ f55 1 f42"/>
                <a:gd name="f70" fmla="*/ f56 1 f43"/>
                <a:gd name="f71" fmla="*/ f57 1 f42"/>
                <a:gd name="f72" fmla="*/ f58 1 f43"/>
                <a:gd name="f73" fmla="*/ f59 1 f42"/>
                <a:gd name="f74" fmla="*/ f60 1 f42"/>
                <a:gd name="f75" fmla="*/ f61 1 f43"/>
                <a:gd name="f76" fmla="*/ f62 1 f42"/>
                <a:gd name="f77" fmla="*/ f63 1 f43"/>
                <a:gd name="f78" fmla="*/ f64 1 f42"/>
                <a:gd name="f79" fmla="*/ f65 f33 1"/>
                <a:gd name="f80" fmla="*/ f66 f33 1"/>
                <a:gd name="f81" fmla="*/ f68 f34 1"/>
                <a:gd name="f82" fmla="*/ f67 f34 1"/>
                <a:gd name="f83" fmla="*/ f69 f33 1"/>
                <a:gd name="f84" fmla="*/ f70 f34 1"/>
                <a:gd name="f85" fmla="*/ f71 f33 1"/>
                <a:gd name="f86" fmla="*/ f72 f34 1"/>
                <a:gd name="f87" fmla="*/ f73 f33 1"/>
                <a:gd name="f88" fmla="*/ f74 f33 1"/>
                <a:gd name="f89" fmla="*/ f75 f34 1"/>
                <a:gd name="f90" fmla="*/ f76 f33 1"/>
                <a:gd name="f91" fmla="*/ f77 f34 1"/>
                <a:gd name="f92" fmla="*/ f78 f33 1"/>
              </a:gdLst>
              <a:ahLst/>
              <a:cxnLst>
                <a:cxn ang="3cd4">
                  <a:pos x="hc" y="t"/>
                </a:cxn>
                <a:cxn ang="0">
                  <a:pos x="r" y="vc"/>
                </a:cxn>
                <a:cxn ang="cd4">
                  <a:pos x="hc" y="b"/>
                </a:cxn>
                <a:cxn ang="cd2">
                  <a:pos x="l" y="vc"/>
                </a:cxn>
                <a:cxn ang="f54">
                  <a:pos x="f83" y="f84"/>
                </a:cxn>
                <a:cxn ang="f54">
                  <a:pos x="f85" y="f86"/>
                </a:cxn>
                <a:cxn ang="f54">
                  <a:pos x="f87" y="f86"/>
                </a:cxn>
                <a:cxn ang="f54">
                  <a:pos x="f88" y="f84"/>
                </a:cxn>
                <a:cxn ang="f54">
                  <a:pos x="f88" y="f89"/>
                </a:cxn>
                <a:cxn ang="f54">
                  <a:pos x="f90" y="f91"/>
                </a:cxn>
                <a:cxn ang="f54">
                  <a:pos x="f92" y="f91"/>
                </a:cxn>
                <a:cxn ang="f54">
                  <a:pos x="f83" y="f89"/>
                </a:cxn>
                <a:cxn ang="f54">
                  <a:pos x="f83" y="f84"/>
                </a:cxn>
              </a:cxnLst>
              <a:rect l="f79" t="f82" r="f80" b="f81"/>
              <a:pathLst>
                <a:path w="14739" h="32283">
                  <a:moveTo>
                    <a:pt x="f5" y="f8"/>
                  </a:moveTo>
                  <a:cubicBezTo>
                    <a:pt x="f9" y="f10"/>
                    <a:pt x="f11" y="f12"/>
                    <a:pt x="f13" y="f14"/>
                  </a:cubicBezTo>
                  <a:lnTo>
                    <a:pt x="f15" y="f14"/>
                  </a:lnTo>
                  <a:cubicBezTo>
                    <a:pt x="f16" y="f17"/>
                    <a:pt x="f18" y="f19"/>
                    <a:pt x="f20" y="f8"/>
                  </a:cubicBezTo>
                  <a:lnTo>
                    <a:pt x="f20" y="f21"/>
                  </a:lnTo>
                  <a:cubicBezTo>
                    <a:pt x="f22" y="f23"/>
                    <a:pt x="f24" y="f25"/>
                    <a:pt x="f26" y="f5"/>
                  </a:cubicBezTo>
                  <a:cubicBezTo>
                    <a:pt x="f27" y="f5"/>
                    <a:pt x="f28" y="f5"/>
                    <a:pt x="f29" y="f5"/>
                  </a:cubicBezTo>
                  <a:cubicBezTo>
                    <a:pt x="f30" y="f5"/>
                    <a:pt x="f5" y="f31"/>
                    <a:pt x="f5" y="f21"/>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1304">
              <a:extLst>
                <a:ext uri="{FF2B5EF4-FFF2-40B4-BE49-F238E27FC236}">
                  <a16:creationId xmlns:a16="http://schemas.microsoft.com/office/drawing/2014/main" id="{0B127837-28FA-06D5-D89A-F393D9772EA6}"/>
                </a:ext>
              </a:extLst>
            </p:cNvPr>
            <p:cNvSpPr/>
            <p:nvPr/>
          </p:nvSpPr>
          <p:spPr>
            <a:xfrm>
              <a:off x="5218371" y="6541590"/>
              <a:ext cx="13972" cy="47557"/>
            </a:xfrm>
            <a:custGeom>
              <a:avLst/>
              <a:gdLst>
                <a:gd name="f0" fmla="val 10800000"/>
                <a:gd name="f1" fmla="val 5400000"/>
                <a:gd name="f2" fmla="val 180"/>
                <a:gd name="f3" fmla="val w"/>
                <a:gd name="f4" fmla="val h"/>
                <a:gd name="f5" fmla="val 0"/>
                <a:gd name="f6" fmla="val 14737"/>
                <a:gd name="f7" fmla="val 47554"/>
                <a:gd name="f8" fmla="val 40187"/>
                <a:gd name="f9" fmla="val 44259"/>
                <a:gd name="f10" fmla="val 3296"/>
                <a:gd name="f11" fmla="val 7369"/>
                <a:gd name="f12" fmla="val 11442"/>
                <a:gd name="f13" fmla="val 14738"/>
                <a:gd name="f14" fmla="val 5358"/>
                <a:gd name="f15" fmla="val 12192"/>
                <a:gd name="f16" fmla="val 10879"/>
                <a:gd name="f17" fmla="val 6577"/>
                <a:gd name="f18" fmla="val 9164"/>
                <a:gd name="f19" fmla="val 7247"/>
                <a:gd name="f20" fmla="val 7234"/>
                <a:gd name="f21" fmla="val 3349"/>
                <a:gd name="f22" fmla="val 67"/>
                <a:gd name="f23" fmla="val 4019"/>
                <a:gd name="f24" fmla="+- 0 0 -90"/>
                <a:gd name="f25" fmla="*/ f3 1 14737"/>
                <a:gd name="f26" fmla="*/ f4 1 47554"/>
                <a:gd name="f27" fmla="val f5"/>
                <a:gd name="f28" fmla="val f6"/>
                <a:gd name="f29" fmla="val f7"/>
                <a:gd name="f30" fmla="*/ f24 f0 1"/>
                <a:gd name="f31" fmla="+- f29 0 f27"/>
                <a:gd name="f32" fmla="+- f28 0 f27"/>
                <a:gd name="f33" fmla="*/ f30 1 f2"/>
                <a:gd name="f34" fmla="*/ f32 1 14737"/>
                <a:gd name="f35" fmla="*/ f31 1 47554"/>
                <a:gd name="f36" fmla="*/ 0 f32 1"/>
                <a:gd name="f37" fmla="*/ 0 f31 1"/>
                <a:gd name="f38" fmla="*/ 40187 f31 1"/>
                <a:gd name="f39" fmla="*/ 7369 f32 1"/>
                <a:gd name="f40" fmla="*/ 47554 f31 1"/>
                <a:gd name="f41" fmla="*/ 14738 f32 1"/>
                <a:gd name="f42" fmla="*/ 5358 f31 1"/>
                <a:gd name="f43" fmla="*/ 12192 f32 1"/>
                <a:gd name="f44" fmla="*/ 7234 f31 1"/>
                <a:gd name="f45" fmla="+- f33 0 f1"/>
                <a:gd name="f46" fmla="*/ f36 1 14737"/>
                <a:gd name="f47" fmla="*/ f37 1 47554"/>
                <a:gd name="f48" fmla="*/ f38 1 47554"/>
                <a:gd name="f49" fmla="*/ f39 1 14737"/>
                <a:gd name="f50" fmla="*/ f40 1 47554"/>
                <a:gd name="f51" fmla="*/ f41 1 14737"/>
                <a:gd name="f52" fmla="*/ f42 1 47554"/>
                <a:gd name="f53" fmla="*/ f43 1 14737"/>
                <a:gd name="f54" fmla="*/ f44 1 47554"/>
                <a:gd name="f55" fmla="*/ f27 1 f34"/>
                <a:gd name="f56" fmla="*/ f28 1 f34"/>
                <a:gd name="f57" fmla="*/ f27 1 f35"/>
                <a:gd name="f58" fmla="*/ f29 1 f35"/>
                <a:gd name="f59" fmla="*/ f46 1 f34"/>
                <a:gd name="f60" fmla="*/ f47 1 f35"/>
                <a:gd name="f61" fmla="*/ f48 1 f35"/>
                <a:gd name="f62" fmla="*/ f49 1 f34"/>
                <a:gd name="f63" fmla="*/ f50 1 f35"/>
                <a:gd name="f64" fmla="*/ f51 1 f34"/>
                <a:gd name="f65" fmla="*/ f52 1 f35"/>
                <a:gd name="f66" fmla="*/ f53 1 f34"/>
                <a:gd name="f67" fmla="*/ f54 1 f35"/>
                <a:gd name="f68" fmla="*/ f55 f25 1"/>
                <a:gd name="f69" fmla="*/ f56 f25 1"/>
                <a:gd name="f70" fmla="*/ f58 f26 1"/>
                <a:gd name="f71" fmla="*/ f57 f26 1"/>
                <a:gd name="f72" fmla="*/ f59 f25 1"/>
                <a:gd name="f73" fmla="*/ f60 f26 1"/>
                <a:gd name="f74" fmla="*/ f61 f26 1"/>
                <a:gd name="f75" fmla="*/ f62 f25 1"/>
                <a:gd name="f76" fmla="*/ f63 f26 1"/>
                <a:gd name="f77" fmla="*/ f64 f25 1"/>
                <a:gd name="f78" fmla="*/ f65 f26 1"/>
                <a:gd name="f79" fmla="*/ f66 f25 1"/>
                <a:gd name="f80" fmla="*/ f67 f26 1"/>
              </a:gdLst>
              <a:ahLst/>
              <a:cxnLst>
                <a:cxn ang="3cd4">
                  <a:pos x="hc" y="t"/>
                </a:cxn>
                <a:cxn ang="0">
                  <a:pos x="r" y="vc"/>
                </a:cxn>
                <a:cxn ang="cd4">
                  <a:pos x="hc" y="b"/>
                </a:cxn>
                <a:cxn ang="cd2">
                  <a:pos x="l" y="vc"/>
                </a:cxn>
                <a:cxn ang="f45">
                  <a:pos x="f72" y="f73"/>
                </a:cxn>
                <a:cxn ang="f45">
                  <a:pos x="f72" y="f74"/>
                </a:cxn>
                <a:cxn ang="f45">
                  <a:pos x="f75" y="f76"/>
                </a:cxn>
                <a:cxn ang="f45">
                  <a:pos x="f77" y="f74"/>
                </a:cxn>
                <a:cxn ang="f45">
                  <a:pos x="f77" y="f78"/>
                </a:cxn>
                <a:cxn ang="f45">
                  <a:pos x="f79" y="f78"/>
                </a:cxn>
                <a:cxn ang="f45">
                  <a:pos x="f75" y="f80"/>
                </a:cxn>
                <a:cxn ang="f45">
                  <a:pos x="f72" y="f73"/>
                </a:cxn>
              </a:cxnLst>
              <a:rect l="f68" t="f71" r="f69" b="f70"/>
              <a:pathLst>
                <a:path w="14737" h="47554">
                  <a:moveTo>
                    <a:pt x="f5" y="f5"/>
                  </a:moveTo>
                  <a:lnTo>
                    <a:pt x="f5" y="f8"/>
                  </a:lnTo>
                  <a:cubicBezTo>
                    <a:pt x="f5" y="f9"/>
                    <a:pt x="f10" y="f7"/>
                    <a:pt x="f11" y="f7"/>
                  </a:cubicBezTo>
                  <a:cubicBezTo>
                    <a:pt x="f12" y="f7"/>
                    <a:pt x="f13" y="f9"/>
                    <a:pt x="f13" y="f8"/>
                  </a:cubicBezTo>
                  <a:lnTo>
                    <a:pt x="f13" y="f14"/>
                  </a:lnTo>
                  <a:lnTo>
                    <a:pt x="f15" y="f14"/>
                  </a:lnTo>
                  <a:cubicBezTo>
                    <a:pt x="f16" y="f17"/>
                    <a:pt x="f18" y="f19"/>
                    <a:pt x="f11" y="f20"/>
                  </a:cubicBezTo>
                  <a:cubicBezTo>
                    <a:pt x="f21" y="f20"/>
                    <a:pt x="f22" y="f2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1305">
              <a:extLst>
                <a:ext uri="{FF2B5EF4-FFF2-40B4-BE49-F238E27FC236}">
                  <a16:creationId xmlns:a16="http://schemas.microsoft.com/office/drawing/2014/main" id="{16B8177B-2473-6505-C70B-B8C611A22CBF}"/>
                </a:ext>
              </a:extLst>
            </p:cNvPr>
            <p:cNvSpPr/>
            <p:nvPr/>
          </p:nvSpPr>
          <p:spPr>
            <a:xfrm>
              <a:off x="7489365" y="6169868"/>
              <a:ext cx="145289" cy="14602"/>
            </a:xfrm>
            <a:custGeom>
              <a:avLst/>
              <a:gdLst>
                <a:gd name="f0" fmla="val 10800000"/>
                <a:gd name="f1" fmla="val 5400000"/>
                <a:gd name="f2" fmla="val 180"/>
                <a:gd name="f3" fmla="val w"/>
                <a:gd name="f4" fmla="val h"/>
                <a:gd name="f5" fmla="val 0"/>
                <a:gd name="f6" fmla="val 153270"/>
                <a:gd name="f7" fmla="val 14601"/>
                <a:gd name="f8" fmla="val 145902"/>
                <a:gd name="f9" fmla="val 7368"/>
                <a:gd name="f10" fmla="val 3296"/>
                <a:gd name="f11" fmla="val 149198"/>
                <a:gd name="f12" fmla="val 3752"/>
                <a:gd name="f13" fmla="val 2398"/>
                <a:gd name="f14" fmla="val -13"/>
                <a:gd name="f15" fmla="val 1086"/>
                <a:gd name="f16" fmla="val 416"/>
                <a:gd name="f17" fmla="val 1206"/>
                <a:gd name="f18" fmla="val 2224"/>
                <a:gd name="f19" fmla="val 2465"/>
                <a:gd name="f20" fmla="val 3605"/>
                <a:gd name="f21" fmla="val 4809"/>
                <a:gd name="f22" fmla="val 3618"/>
                <a:gd name="f23" fmla="val 3551"/>
                <a:gd name="f24" fmla="val 9913"/>
                <a:gd name="f25" fmla="val 2184"/>
                <a:gd name="f26" fmla="val 12231"/>
                <a:gd name="f27" fmla="val 13530"/>
                <a:gd name="f28" fmla="val 1126"/>
                <a:gd name="f29" fmla="val 14227"/>
                <a:gd name="f30" fmla="val 2425"/>
                <a:gd name="f31" fmla="val 14588"/>
                <a:gd name="f32" fmla="val 14602"/>
                <a:gd name="f33" fmla="val 153003"/>
                <a:gd name="f34" fmla="val 149091"/>
                <a:gd name="f35" fmla="val 14454"/>
                <a:gd name="f36" fmla="val 145969"/>
                <a:gd name="f37" fmla="val 11279"/>
                <a:gd name="f38" fmla="+- 0 0 -90"/>
                <a:gd name="f39" fmla="*/ f3 1 153270"/>
                <a:gd name="f40" fmla="*/ f4 1 14601"/>
                <a:gd name="f41" fmla="val f5"/>
                <a:gd name="f42" fmla="val f6"/>
                <a:gd name="f43" fmla="val f7"/>
                <a:gd name="f44" fmla="*/ f38 f0 1"/>
                <a:gd name="f45" fmla="+- f43 0 f41"/>
                <a:gd name="f46" fmla="+- f42 0 f41"/>
                <a:gd name="f47" fmla="*/ f44 1 f2"/>
                <a:gd name="f48" fmla="*/ f46 1 153270"/>
                <a:gd name="f49" fmla="*/ f45 1 14601"/>
                <a:gd name="f50" fmla="*/ 145902 f46 1"/>
                <a:gd name="f51" fmla="*/ 7368 f45 1"/>
                <a:gd name="f52" fmla="*/ 153270 f46 1"/>
                <a:gd name="f53" fmla="*/ 0 f45 1"/>
                <a:gd name="f54" fmla="*/ 3752 f46 1"/>
                <a:gd name="f55" fmla="*/ 0 f46 1"/>
                <a:gd name="f56" fmla="*/ 1206 f45 1"/>
                <a:gd name="f57" fmla="*/ 3618 f46 1"/>
                <a:gd name="f58" fmla="*/ 13530 f45 1"/>
                <a:gd name="f59" fmla="*/ 14602 f45 1"/>
                <a:gd name="f60" fmla="*/ 153003 f46 1"/>
                <a:gd name="f61" fmla="+- f47 0 f1"/>
                <a:gd name="f62" fmla="*/ f50 1 153270"/>
                <a:gd name="f63" fmla="*/ f51 1 14601"/>
                <a:gd name="f64" fmla="*/ f52 1 153270"/>
                <a:gd name="f65" fmla="*/ f53 1 14601"/>
                <a:gd name="f66" fmla="*/ f54 1 153270"/>
                <a:gd name="f67" fmla="*/ f55 1 153270"/>
                <a:gd name="f68" fmla="*/ f56 1 14601"/>
                <a:gd name="f69" fmla="*/ f57 1 153270"/>
                <a:gd name="f70" fmla="*/ f58 1 14601"/>
                <a:gd name="f71" fmla="*/ f59 1 14601"/>
                <a:gd name="f72" fmla="*/ f60 1 153270"/>
                <a:gd name="f73" fmla="*/ f41 1 f48"/>
                <a:gd name="f74" fmla="*/ f42 1 f48"/>
                <a:gd name="f75" fmla="*/ f41 1 f49"/>
                <a:gd name="f76" fmla="*/ f43 1 f49"/>
                <a:gd name="f77" fmla="*/ f62 1 f48"/>
                <a:gd name="f78" fmla="*/ f63 1 f49"/>
                <a:gd name="f79" fmla="*/ f64 1 f48"/>
                <a:gd name="f80" fmla="*/ f65 1 f49"/>
                <a:gd name="f81" fmla="*/ f66 1 f48"/>
                <a:gd name="f82" fmla="*/ f67 1 f48"/>
                <a:gd name="f83" fmla="*/ f68 1 f49"/>
                <a:gd name="f84" fmla="*/ f69 1 f48"/>
                <a:gd name="f85" fmla="*/ f70 1 f49"/>
                <a:gd name="f86" fmla="*/ f71 1 f49"/>
                <a:gd name="f87" fmla="*/ f72 1 f48"/>
                <a:gd name="f88" fmla="*/ f73 f39 1"/>
                <a:gd name="f89" fmla="*/ f74 f39 1"/>
                <a:gd name="f90" fmla="*/ f76 f40 1"/>
                <a:gd name="f91" fmla="*/ f75 f40 1"/>
                <a:gd name="f92" fmla="*/ f77 f39 1"/>
                <a:gd name="f93" fmla="*/ f78 f40 1"/>
                <a:gd name="f94" fmla="*/ f79 f39 1"/>
                <a:gd name="f95" fmla="*/ f80 f40 1"/>
                <a:gd name="f96" fmla="*/ f81 f39 1"/>
                <a:gd name="f97" fmla="*/ f82 f39 1"/>
                <a:gd name="f98" fmla="*/ f83 f40 1"/>
                <a:gd name="f99" fmla="*/ f84 f39 1"/>
                <a:gd name="f100" fmla="*/ f85 f40 1"/>
                <a:gd name="f101" fmla="*/ f86 f40 1"/>
                <a:gd name="f102" fmla="*/ f87 f39 1"/>
              </a:gdLst>
              <a:ahLst/>
              <a:cxnLst>
                <a:cxn ang="3cd4">
                  <a:pos x="hc" y="t"/>
                </a:cxn>
                <a:cxn ang="0">
                  <a:pos x="r" y="vc"/>
                </a:cxn>
                <a:cxn ang="cd4">
                  <a:pos x="hc" y="b"/>
                </a:cxn>
                <a:cxn ang="cd2">
                  <a:pos x="l" y="vc"/>
                </a:cxn>
                <a:cxn ang="f61">
                  <a:pos x="f92" y="f93"/>
                </a:cxn>
                <a:cxn ang="f61">
                  <a:pos x="f94" y="f95"/>
                </a:cxn>
                <a:cxn ang="f61">
                  <a:pos x="f96" y="f95"/>
                </a:cxn>
                <a:cxn ang="f61">
                  <a:pos x="f97" y="f98"/>
                </a:cxn>
                <a:cxn ang="f61">
                  <a:pos x="f99" y="f93"/>
                </a:cxn>
                <a:cxn ang="f61">
                  <a:pos x="f97" y="f100"/>
                </a:cxn>
                <a:cxn ang="f61">
                  <a:pos x="f96" y="f101"/>
                </a:cxn>
                <a:cxn ang="f61">
                  <a:pos x="f102" y="f101"/>
                </a:cxn>
                <a:cxn ang="f61">
                  <a:pos x="f92" y="f93"/>
                </a:cxn>
              </a:cxnLst>
              <a:rect l="f88" t="f91" r="f89" b="f90"/>
              <a:pathLst>
                <a:path w="153270" h="14601">
                  <a:moveTo>
                    <a:pt x="f8" y="f9"/>
                  </a:moveTo>
                  <a:cubicBezTo>
                    <a:pt x="f8" y="f10"/>
                    <a:pt x="f11" y="f5"/>
                    <a:pt x="f6" y="f5"/>
                  </a:cubicBezTo>
                  <a:lnTo>
                    <a:pt x="f12" y="f5"/>
                  </a:lnTo>
                  <a:cubicBezTo>
                    <a:pt x="f13" y="f14"/>
                    <a:pt x="f15" y="f16"/>
                    <a:pt x="f5" y="f17"/>
                  </a:cubicBezTo>
                  <a:cubicBezTo>
                    <a:pt x="f18" y="f19"/>
                    <a:pt x="f20" y="f21"/>
                    <a:pt x="f22" y="f9"/>
                  </a:cubicBezTo>
                  <a:cubicBezTo>
                    <a:pt x="f23" y="f24"/>
                    <a:pt x="f25" y="f26"/>
                    <a:pt x="f5" y="f27"/>
                  </a:cubicBezTo>
                  <a:cubicBezTo>
                    <a:pt x="f28" y="f29"/>
                    <a:pt x="f30" y="f31"/>
                    <a:pt x="f12" y="f32"/>
                  </a:cubicBezTo>
                  <a:lnTo>
                    <a:pt x="f33" y="f32"/>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1306">
              <a:extLst>
                <a:ext uri="{FF2B5EF4-FFF2-40B4-BE49-F238E27FC236}">
                  <a16:creationId xmlns:a16="http://schemas.microsoft.com/office/drawing/2014/main" id="{C52AF6BB-A8F8-950D-D5E5-3EE0E3299300}"/>
                </a:ext>
              </a:extLst>
            </p:cNvPr>
            <p:cNvSpPr/>
            <p:nvPr/>
          </p:nvSpPr>
          <p:spPr>
            <a:xfrm>
              <a:off x="5901116" y="6580571"/>
              <a:ext cx="13972" cy="7370"/>
            </a:xfrm>
            <a:custGeom>
              <a:avLst/>
              <a:gdLst>
                <a:gd name="f0" fmla="val 10800000"/>
                <a:gd name="f1" fmla="val 5400000"/>
                <a:gd name="f2" fmla="val 180"/>
                <a:gd name="f3" fmla="val w"/>
                <a:gd name="f4" fmla="val h"/>
                <a:gd name="f5" fmla="val 0"/>
                <a:gd name="f6" fmla="val 14737"/>
                <a:gd name="f7" fmla="val 7369"/>
                <a:gd name="f8" fmla="val 7368"/>
                <a:gd name="f9" fmla="val 11442"/>
                <a:gd name="f10" fmla="val 14738"/>
                <a:gd name="f11" fmla="val 4072"/>
                <a:gd name="f12" fmla="val 3376"/>
                <a:gd name="f13" fmla="val 7448"/>
                <a:gd name="f14" fmla="val 80"/>
                <a:gd name="f15" fmla="val 4260"/>
                <a:gd name="f16" fmla="val 268"/>
                <a:gd name="f17" fmla="val 174"/>
                <a:gd name="f18" fmla="val 94"/>
                <a:gd name="f19" fmla="val 3296"/>
                <a:gd name="f20" fmla="+- 0 0 -90"/>
                <a:gd name="f21" fmla="*/ f3 1 14737"/>
                <a:gd name="f22" fmla="*/ f4 1 7369"/>
                <a:gd name="f23" fmla="val f5"/>
                <a:gd name="f24" fmla="val f6"/>
                <a:gd name="f25" fmla="val f7"/>
                <a:gd name="f26" fmla="*/ f20 f0 1"/>
                <a:gd name="f27" fmla="+- f25 0 f23"/>
                <a:gd name="f28" fmla="+- f24 0 f23"/>
                <a:gd name="f29" fmla="*/ f26 1 f2"/>
                <a:gd name="f30" fmla="*/ f28 1 14737"/>
                <a:gd name="f31" fmla="*/ f27 1 7369"/>
                <a:gd name="f32" fmla="*/ 7369 f28 1"/>
                <a:gd name="f33" fmla="*/ 7368 f27 1"/>
                <a:gd name="f34" fmla="*/ 14738 f28 1"/>
                <a:gd name="f35" fmla="*/ 0 f27 1"/>
                <a:gd name="f36" fmla="*/ 0 f28 1"/>
                <a:gd name="f37" fmla="*/ 268 f27 1"/>
                <a:gd name="f38" fmla="+- f29 0 f1"/>
                <a:gd name="f39" fmla="*/ f32 1 14737"/>
                <a:gd name="f40" fmla="*/ f33 1 7369"/>
                <a:gd name="f41" fmla="*/ f34 1 14737"/>
                <a:gd name="f42" fmla="*/ f35 1 7369"/>
                <a:gd name="f43" fmla="*/ f36 1 14737"/>
                <a:gd name="f44" fmla="*/ f37 1 7369"/>
                <a:gd name="f45" fmla="*/ f23 1 f30"/>
                <a:gd name="f46" fmla="*/ f24 1 f30"/>
                <a:gd name="f47" fmla="*/ f23 1 f31"/>
                <a:gd name="f48" fmla="*/ f25 1 f31"/>
                <a:gd name="f49" fmla="*/ f39 1 f30"/>
                <a:gd name="f50" fmla="*/ f40 1 f31"/>
                <a:gd name="f51" fmla="*/ f41 1 f30"/>
                <a:gd name="f52" fmla="*/ f42 1 f31"/>
                <a:gd name="f53" fmla="*/ f43 1 f30"/>
                <a:gd name="f54" fmla="*/ f44 1 f31"/>
                <a:gd name="f55" fmla="*/ f45 f21 1"/>
                <a:gd name="f56" fmla="*/ f46 f21 1"/>
                <a:gd name="f57" fmla="*/ f48 f22 1"/>
                <a:gd name="f58" fmla="*/ f47 f22 1"/>
                <a:gd name="f59" fmla="*/ f49 f21 1"/>
                <a:gd name="f60" fmla="*/ f50 f22 1"/>
                <a:gd name="f61" fmla="*/ f51 f21 1"/>
                <a:gd name="f62" fmla="*/ f52 f22 1"/>
                <a:gd name="f63" fmla="*/ f53 f21 1"/>
                <a:gd name="f64" fmla="*/ f54 f22 1"/>
              </a:gdLst>
              <a:ahLst/>
              <a:cxnLst>
                <a:cxn ang="3cd4">
                  <a:pos x="hc" y="t"/>
                </a:cxn>
                <a:cxn ang="0">
                  <a:pos x="r" y="vc"/>
                </a:cxn>
                <a:cxn ang="cd4">
                  <a:pos x="hc" y="b"/>
                </a:cxn>
                <a:cxn ang="cd2">
                  <a:pos x="l" y="vc"/>
                </a:cxn>
                <a:cxn ang="f38">
                  <a:pos x="f59" y="f60"/>
                </a:cxn>
                <a:cxn ang="f38">
                  <a:pos x="f61" y="f62"/>
                </a:cxn>
                <a:cxn ang="f38">
                  <a:pos x="f61" y="f62"/>
                </a:cxn>
                <a:cxn ang="f38">
                  <a:pos x="f59" y="f60"/>
                </a:cxn>
                <a:cxn ang="f38">
                  <a:pos x="f63" y="f64"/>
                </a:cxn>
                <a:cxn ang="f38">
                  <a:pos x="f63" y="f62"/>
                </a:cxn>
                <a:cxn ang="f38">
                  <a:pos x="f63" y="f62"/>
                </a:cxn>
                <a:cxn ang="f38">
                  <a:pos x="f59" y="f60"/>
                </a:cxn>
              </a:cxnLst>
              <a:rect l="f55" t="f58" r="f56" b="f57"/>
              <a:pathLst>
                <a:path w="14737" h="7369">
                  <a:moveTo>
                    <a:pt x="f7" y="f8"/>
                  </a:moveTo>
                  <a:cubicBezTo>
                    <a:pt x="f9" y="f8"/>
                    <a:pt x="f10" y="f11"/>
                    <a:pt x="f10" y="f5"/>
                  </a:cubicBezTo>
                  <a:lnTo>
                    <a:pt x="f10" y="f5"/>
                  </a:lnTo>
                  <a:cubicBezTo>
                    <a:pt x="f10" y="f11"/>
                    <a:pt x="f9" y="f8"/>
                    <a:pt x="f7" y="f8"/>
                  </a:cubicBezTo>
                  <a:cubicBezTo>
                    <a:pt x="f12" y="f13"/>
                    <a:pt x="f14" y="f15"/>
                    <a:pt x="f5" y="f16"/>
                  </a:cubicBezTo>
                  <a:cubicBezTo>
                    <a:pt x="f5" y="f17"/>
                    <a:pt x="f5" y="f18"/>
                    <a:pt x="f5" y="f5"/>
                  </a:cubicBezTo>
                  <a:lnTo>
                    <a:pt x="f5" y="f5"/>
                  </a:lnTo>
                  <a:cubicBezTo>
                    <a:pt x="f5" y="f11"/>
                    <a:pt x="f19" y="f8"/>
                    <a:pt x="f7"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1307">
              <a:extLst>
                <a:ext uri="{FF2B5EF4-FFF2-40B4-BE49-F238E27FC236}">
                  <a16:creationId xmlns:a16="http://schemas.microsoft.com/office/drawing/2014/main" id="{C7E9940C-8F6F-E414-3AA1-CA0866B92964}"/>
                </a:ext>
              </a:extLst>
            </p:cNvPr>
            <p:cNvSpPr/>
            <p:nvPr/>
          </p:nvSpPr>
          <p:spPr>
            <a:xfrm>
              <a:off x="4682569" y="6580571"/>
              <a:ext cx="13972" cy="8705"/>
            </a:xfrm>
            <a:custGeom>
              <a:avLst/>
              <a:gdLst>
                <a:gd name="f0" fmla="val 10800000"/>
                <a:gd name="f1" fmla="val 5400000"/>
                <a:gd name="f2" fmla="val 180"/>
                <a:gd name="f3" fmla="val w"/>
                <a:gd name="f4" fmla="val h"/>
                <a:gd name="f5" fmla="val 0"/>
                <a:gd name="f6" fmla="val 14737"/>
                <a:gd name="f7" fmla="val 8707"/>
                <a:gd name="f8" fmla="val 7369"/>
                <a:gd name="f9" fmla="val 7368"/>
                <a:gd name="f10" fmla="val 3296"/>
                <a:gd name="f11" fmla="val 4072"/>
                <a:gd name="f12" fmla="val 1340"/>
                <a:gd name="f13" fmla="val 5412"/>
                <a:gd name="f14" fmla="val 11442"/>
                <a:gd name="f15" fmla="val 14738"/>
                <a:gd name="f16" fmla="+- 0 0 -90"/>
                <a:gd name="f17" fmla="*/ f3 1 14737"/>
                <a:gd name="f18" fmla="*/ f4 1 8707"/>
                <a:gd name="f19" fmla="val f5"/>
                <a:gd name="f20" fmla="val f6"/>
                <a:gd name="f21" fmla="val f7"/>
                <a:gd name="f22" fmla="*/ f16 f0 1"/>
                <a:gd name="f23" fmla="+- f21 0 f19"/>
                <a:gd name="f24" fmla="+- f20 0 f19"/>
                <a:gd name="f25" fmla="*/ f22 1 f2"/>
                <a:gd name="f26" fmla="*/ f24 1 14737"/>
                <a:gd name="f27" fmla="*/ f23 1 8707"/>
                <a:gd name="f28" fmla="*/ 7369 f24 1"/>
                <a:gd name="f29" fmla="*/ 7368 f23 1"/>
                <a:gd name="f30" fmla="*/ 0 f24 1"/>
                <a:gd name="f31" fmla="*/ 0 f23 1"/>
                <a:gd name="f32" fmla="*/ 1340 f23 1"/>
                <a:gd name="f33" fmla="*/ 8707 f23 1"/>
                <a:gd name="f34" fmla="*/ 14738 f24 1"/>
                <a:gd name="f35" fmla="+- f25 0 f1"/>
                <a:gd name="f36" fmla="*/ f28 1 14737"/>
                <a:gd name="f37" fmla="*/ f29 1 8707"/>
                <a:gd name="f38" fmla="*/ f30 1 14737"/>
                <a:gd name="f39" fmla="*/ f31 1 8707"/>
                <a:gd name="f40" fmla="*/ f32 1 8707"/>
                <a:gd name="f41" fmla="*/ f33 1 8707"/>
                <a:gd name="f42" fmla="*/ f34 1 14737"/>
                <a:gd name="f43" fmla="*/ f19 1 f26"/>
                <a:gd name="f44" fmla="*/ f20 1 f26"/>
                <a:gd name="f45" fmla="*/ f19 1 f27"/>
                <a:gd name="f46" fmla="*/ f21 1 f27"/>
                <a:gd name="f47" fmla="*/ f36 1 f26"/>
                <a:gd name="f48" fmla="*/ f37 1 f27"/>
                <a:gd name="f49" fmla="*/ f38 1 f26"/>
                <a:gd name="f50" fmla="*/ f39 1 f27"/>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8 1"/>
                <a:gd name="f63" fmla="*/ f52 f18 1"/>
                <a:gd name="f64" fmla="*/ f53 f17 1"/>
              </a:gdLst>
              <a:ahLst/>
              <a:cxnLst>
                <a:cxn ang="3cd4">
                  <a:pos x="hc" y="t"/>
                </a:cxn>
                <a:cxn ang="0">
                  <a:pos x="r" y="vc"/>
                </a:cxn>
                <a:cxn ang="cd4">
                  <a:pos x="hc" y="b"/>
                </a:cxn>
                <a:cxn ang="cd2">
                  <a:pos x="l" y="vc"/>
                </a:cxn>
                <a:cxn ang="f35">
                  <a:pos x="f58" y="f59"/>
                </a:cxn>
                <a:cxn ang="f35">
                  <a:pos x="f60" y="f61"/>
                </a:cxn>
                <a:cxn ang="f35">
                  <a:pos x="f60" y="f62"/>
                </a:cxn>
                <a:cxn ang="f35">
                  <a:pos x="f58" y="f63"/>
                </a:cxn>
                <a:cxn ang="f35">
                  <a:pos x="f64" y="f62"/>
                </a:cxn>
                <a:cxn ang="f35">
                  <a:pos x="f64" y="f61"/>
                </a:cxn>
                <a:cxn ang="f35">
                  <a:pos x="f58" y="f59"/>
                </a:cxn>
              </a:cxnLst>
              <a:rect l="f54" t="f57" r="f55" b="f56"/>
              <a:pathLst>
                <a:path w="14737" h="8707">
                  <a:moveTo>
                    <a:pt x="f8" y="f9"/>
                  </a:moveTo>
                  <a:cubicBezTo>
                    <a:pt x="f10" y="f9"/>
                    <a:pt x="f5" y="f11"/>
                    <a:pt x="f5" y="f5"/>
                  </a:cubicBezTo>
                  <a:lnTo>
                    <a:pt x="f5" y="f12"/>
                  </a:lnTo>
                  <a:cubicBezTo>
                    <a:pt x="f5" y="f13"/>
                    <a:pt x="f10" y="f7"/>
                    <a:pt x="f8" y="f7"/>
                  </a:cubicBezTo>
                  <a:cubicBezTo>
                    <a:pt x="f14" y="f7"/>
                    <a:pt x="f15" y="f13"/>
                    <a:pt x="f15" y="f12"/>
                  </a:cubicBezTo>
                  <a:lnTo>
                    <a:pt x="f15" y="f5"/>
                  </a:lnTo>
                  <a:cubicBezTo>
                    <a:pt x="f15" y="f1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1308">
              <a:extLst>
                <a:ext uri="{FF2B5EF4-FFF2-40B4-BE49-F238E27FC236}">
                  <a16:creationId xmlns:a16="http://schemas.microsoft.com/office/drawing/2014/main" id="{280480FC-2988-27CB-BE56-F18202E15620}"/>
                </a:ext>
              </a:extLst>
            </p:cNvPr>
            <p:cNvSpPr/>
            <p:nvPr/>
          </p:nvSpPr>
          <p:spPr>
            <a:xfrm>
              <a:off x="6455599" y="6504218"/>
              <a:ext cx="13972" cy="77696"/>
            </a:xfrm>
            <a:custGeom>
              <a:avLst/>
              <a:gdLst>
                <a:gd name="f0" fmla="val 10800000"/>
                <a:gd name="f1" fmla="val 5400000"/>
                <a:gd name="f2" fmla="val 180"/>
                <a:gd name="f3" fmla="val w"/>
                <a:gd name="f4" fmla="val h"/>
                <a:gd name="f5" fmla="val 0"/>
                <a:gd name="f6" fmla="val 14737"/>
                <a:gd name="f7" fmla="val 77694"/>
                <a:gd name="f8" fmla="val 7369"/>
                <a:gd name="f9" fmla="val 3296"/>
                <a:gd name="f10" fmla="val 3295"/>
                <a:gd name="f11" fmla="val 7368"/>
                <a:gd name="f12" fmla="val 77695"/>
                <a:gd name="f13" fmla="val 73623"/>
                <a:gd name="f14" fmla="val 70327"/>
                <a:gd name="f15" fmla="val 11361"/>
                <a:gd name="f16" fmla="val 70247"/>
                <a:gd name="f17" fmla="val 14657"/>
                <a:gd name="f18" fmla="val 73435"/>
                <a:gd name="f19" fmla="val 14738"/>
                <a:gd name="f20" fmla="val 77427"/>
                <a:gd name="f21" fmla="val 77521"/>
                <a:gd name="f22" fmla="val 77601"/>
                <a:gd name="f23" fmla="val 11442"/>
                <a:gd name="f24" fmla="+- 0 0 -90"/>
                <a:gd name="f25" fmla="*/ f3 1 14737"/>
                <a:gd name="f26" fmla="*/ f4 1 77694"/>
                <a:gd name="f27" fmla="val f5"/>
                <a:gd name="f28" fmla="val f6"/>
                <a:gd name="f29" fmla="val f7"/>
                <a:gd name="f30" fmla="*/ f24 f0 1"/>
                <a:gd name="f31" fmla="+- f29 0 f27"/>
                <a:gd name="f32" fmla="+- f28 0 f27"/>
                <a:gd name="f33" fmla="*/ f30 1 f2"/>
                <a:gd name="f34" fmla="*/ f32 1 14737"/>
                <a:gd name="f35" fmla="*/ f31 1 77694"/>
                <a:gd name="f36" fmla="*/ 7369 f32 1"/>
                <a:gd name="f37" fmla="*/ 0 f31 1"/>
                <a:gd name="f38" fmla="*/ 0 f32 1"/>
                <a:gd name="f39" fmla="*/ 7368 f31 1"/>
                <a:gd name="f40" fmla="*/ 77695 f31 1"/>
                <a:gd name="f41" fmla="*/ 70327 f31 1"/>
                <a:gd name="f42" fmla="*/ 14738 f32 1"/>
                <a:gd name="f43" fmla="*/ 77427 f31 1"/>
                <a:gd name="f44" fmla="+- f33 0 f1"/>
                <a:gd name="f45" fmla="*/ f36 1 14737"/>
                <a:gd name="f46" fmla="*/ f37 1 77694"/>
                <a:gd name="f47" fmla="*/ f38 1 14737"/>
                <a:gd name="f48" fmla="*/ f39 1 77694"/>
                <a:gd name="f49" fmla="*/ f40 1 77694"/>
                <a:gd name="f50" fmla="*/ f41 1 77694"/>
                <a:gd name="f51" fmla="*/ f42 1 14737"/>
                <a:gd name="f52" fmla="*/ f43 1 77694"/>
                <a:gd name="f53" fmla="*/ f27 1 f34"/>
                <a:gd name="f54" fmla="*/ f28 1 f34"/>
                <a:gd name="f55" fmla="*/ f27 1 f35"/>
                <a:gd name="f56" fmla="*/ f29 1 f35"/>
                <a:gd name="f57" fmla="*/ f45 1 f34"/>
                <a:gd name="f58" fmla="*/ f46 1 f35"/>
                <a:gd name="f59" fmla="*/ f47 1 f34"/>
                <a:gd name="f60" fmla="*/ f48 1 f35"/>
                <a:gd name="f61" fmla="*/ f49 1 f35"/>
                <a:gd name="f62" fmla="*/ f50 1 f35"/>
                <a:gd name="f63" fmla="*/ f51 1 f34"/>
                <a:gd name="f64" fmla="*/ f52 1 f35"/>
                <a:gd name="f65" fmla="*/ f53 f25 1"/>
                <a:gd name="f66" fmla="*/ f54 f25 1"/>
                <a:gd name="f67" fmla="*/ f56 f26 1"/>
                <a:gd name="f68" fmla="*/ f55 f26 1"/>
                <a:gd name="f69" fmla="*/ f57 f25 1"/>
                <a:gd name="f70" fmla="*/ f58 f26 1"/>
                <a:gd name="f71" fmla="*/ f59 f25 1"/>
                <a:gd name="f72" fmla="*/ f60 f26 1"/>
                <a:gd name="f73" fmla="*/ f61 f26 1"/>
                <a:gd name="f74" fmla="*/ f62 f26 1"/>
                <a:gd name="f75" fmla="*/ f63 f25 1"/>
                <a:gd name="f76" fmla="*/ f64 f26 1"/>
              </a:gdLst>
              <a:ahLst/>
              <a:cxnLst>
                <a:cxn ang="3cd4">
                  <a:pos x="hc" y="t"/>
                </a:cxn>
                <a:cxn ang="0">
                  <a:pos x="r" y="vc"/>
                </a:cxn>
                <a:cxn ang="cd4">
                  <a:pos x="hc" y="b"/>
                </a:cxn>
                <a:cxn ang="cd2">
                  <a:pos x="l" y="vc"/>
                </a:cxn>
                <a:cxn ang="f44">
                  <a:pos x="f69" y="f70"/>
                </a:cxn>
                <a:cxn ang="f44">
                  <a:pos x="f71" y="f72"/>
                </a:cxn>
                <a:cxn ang="f44">
                  <a:pos x="f71" y="f73"/>
                </a:cxn>
                <a:cxn ang="f44">
                  <a:pos x="f69" y="f74"/>
                </a:cxn>
                <a:cxn ang="f44">
                  <a:pos x="f75" y="f76"/>
                </a:cxn>
                <a:cxn ang="f44">
                  <a:pos x="f75" y="f73"/>
                </a:cxn>
                <a:cxn ang="f44">
                  <a:pos x="f75" y="f72"/>
                </a:cxn>
                <a:cxn ang="f44">
                  <a:pos x="f69" y="f70"/>
                </a:cxn>
              </a:cxnLst>
              <a:rect l="f65" t="f68" r="f66" b="f67"/>
              <a:pathLst>
                <a:path w="14737" h="77694">
                  <a:moveTo>
                    <a:pt x="f8" y="f5"/>
                  </a:moveTo>
                  <a:cubicBezTo>
                    <a:pt x="f9" y="f5"/>
                    <a:pt x="f5" y="f10"/>
                    <a:pt x="f5" y="f11"/>
                  </a:cubicBezTo>
                  <a:lnTo>
                    <a:pt x="f5" y="f12"/>
                  </a:lnTo>
                  <a:cubicBezTo>
                    <a:pt x="f5" y="f13"/>
                    <a:pt x="f9" y="f14"/>
                    <a:pt x="f8" y="f14"/>
                  </a:cubicBezTo>
                  <a:cubicBezTo>
                    <a:pt x="f15" y="f16"/>
                    <a:pt x="f17" y="f18"/>
                    <a:pt x="f19" y="f20"/>
                  </a:cubicBezTo>
                  <a:cubicBezTo>
                    <a:pt x="f19" y="f21"/>
                    <a:pt x="f19" y="f22"/>
                    <a:pt x="f19" y="f12"/>
                  </a:cubicBezTo>
                  <a:lnTo>
                    <a:pt x="f19" y="f11"/>
                  </a:lnTo>
                  <a:cubicBezTo>
                    <a:pt x="f19" y="f10"/>
                    <a:pt x="f23"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1309">
              <a:extLst>
                <a:ext uri="{FF2B5EF4-FFF2-40B4-BE49-F238E27FC236}">
                  <a16:creationId xmlns:a16="http://schemas.microsoft.com/office/drawing/2014/main" id="{68B5F9E5-CD0E-3FD8-640A-3C31D89BC724}"/>
                </a:ext>
              </a:extLst>
            </p:cNvPr>
            <p:cNvSpPr/>
            <p:nvPr/>
          </p:nvSpPr>
          <p:spPr>
            <a:xfrm>
              <a:off x="6455599" y="6574545"/>
              <a:ext cx="13972" cy="279166"/>
            </a:xfrm>
            <a:custGeom>
              <a:avLst/>
              <a:gdLst>
                <a:gd name="f0" fmla="val 10800000"/>
                <a:gd name="f1" fmla="val 5400000"/>
                <a:gd name="f2" fmla="val 180"/>
                <a:gd name="f3" fmla="val w"/>
                <a:gd name="f4" fmla="val h"/>
                <a:gd name="f5" fmla="val 0"/>
                <a:gd name="f6" fmla="val 14739"/>
                <a:gd name="f7" fmla="val 279165"/>
                <a:gd name="f8" fmla="val 7369"/>
                <a:gd name="f9" fmla="val 3296"/>
                <a:gd name="f10" fmla="val 3295"/>
                <a:gd name="f11" fmla="val 7368"/>
                <a:gd name="f12" fmla="val 279166"/>
                <a:gd name="f13" fmla="val 14738"/>
                <a:gd name="f14" fmla="val 14818"/>
                <a:gd name="f15" fmla="val 3376"/>
                <a:gd name="f16" fmla="val 11629"/>
                <a:gd name="f17" fmla="val 80"/>
                <a:gd name="f18" fmla="val 7637"/>
                <a:gd name="f19" fmla="val 7543"/>
                <a:gd name="f20" fmla="val 7463"/>
                <a:gd name="f21" fmla="+- 0 0 -90"/>
                <a:gd name="f22" fmla="*/ f3 1 14739"/>
                <a:gd name="f23" fmla="*/ f4 1 279165"/>
                <a:gd name="f24" fmla="val f5"/>
                <a:gd name="f25" fmla="val f6"/>
                <a:gd name="f26" fmla="val f7"/>
                <a:gd name="f27" fmla="*/ f21 f0 1"/>
                <a:gd name="f28" fmla="+- f26 0 f24"/>
                <a:gd name="f29" fmla="+- f25 0 f24"/>
                <a:gd name="f30" fmla="*/ f27 1 f2"/>
                <a:gd name="f31" fmla="*/ f29 1 14739"/>
                <a:gd name="f32" fmla="*/ f28 1 279165"/>
                <a:gd name="f33" fmla="*/ 7369 f29 1"/>
                <a:gd name="f34" fmla="*/ 0 f28 1"/>
                <a:gd name="f35" fmla="*/ 0 f29 1"/>
                <a:gd name="f36" fmla="*/ 7368 f28 1"/>
                <a:gd name="f37" fmla="*/ 279166 f28 1"/>
                <a:gd name="f38" fmla="*/ 14738 f29 1"/>
                <a:gd name="f39" fmla="*/ 7637 f29 1"/>
                <a:gd name="f40" fmla="+- f30 0 f1"/>
                <a:gd name="f41" fmla="*/ f33 1 14739"/>
                <a:gd name="f42" fmla="*/ f34 1 279165"/>
                <a:gd name="f43" fmla="*/ f35 1 14739"/>
                <a:gd name="f44" fmla="*/ f36 1 279165"/>
                <a:gd name="f45" fmla="*/ f37 1 279165"/>
                <a:gd name="f46" fmla="*/ f38 1 14739"/>
                <a:gd name="f47" fmla="*/ f39 1 14739"/>
                <a:gd name="f48" fmla="*/ f24 1 f31"/>
                <a:gd name="f49" fmla="*/ f25 1 f31"/>
                <a:gd name="f50" fmla="*/ f24 1 f32"/>
                <a:gd name="f51" fmla="*/ f26 1 f32"/>
                <a:gd name="f52" fmla="*/ f41 1 f31"/>
                <a:gd name="f53" fmla="*/ f42 1 f32"/>
                <a:gd name="f54" fmla="*/ f43 1 f31"/>
                <a:gd name="f55" fmla="*/ f44 1 f32"/>
                <a:gd name="f56" fmla="*/ f45 1 f32"/>
                <a:gd name="f57" fmla="*/ f46 1 f31"/>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2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8" y="f67"/>
                </a:cxn>
                <a:cxn ang="f40">
                  <a:pos x="f68" y="f66"/>
                </a:cxn>
                <a:cxn ang="f40">
                  <a:pos x="f69" y="f64"/>
                </a:cxn>
                <a:cxn ang="f40">
                  <a:pos x="f63" y="f64"/>
                </a:cxn>
              </a:cxnLst>
              <a:rect l="f59" t="f62" r="f60" b="f61"/>
              <a:pathLst>
                <a:path w="14739" h="279165">
                  <a:moveTo>
                    <a:pt x="f8" y="f5"/>
                  </a:moveTo>
                  <a:cubicBezTo>
                    <a:pt x="f9" y="f5"/>
                    <a:pt x="f5" y="f10"/>
                    <a:pt x="f5" y="f11"/>
                  </a:cubicBezTo>
                  <a:lnTo>
                    <a:pt x="f5" y="f12"/>
                  </a:lnTo>
                  <a:lnTo>
                    <a:pt x="f13" y="f12"/>
                  </a:lnTo>
                  <a:lnTo>
                    <a:pt x="f13" y="f11"/>
                  </a:lnTo>
                  <a:cubicBezTo>
                    <a:pt x="f14" y="f15"/>
                    <a:pt x="f16" y="f17"/>
                    <a:pt x="f18" y="f5"/>
                  </a:cubicBezTo>
                  <a:cubicBezTo>
                    <a:pt x="f19" y="f5"/>
                    <a:pt x="f20"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1310">
              <a:extLst>
                <a:ext uri="{FF2B5EF4-FFF2-40B4-BE49-F238E27FC236}">
                  <a16:creationId xmlns:a16="http://schemas.microsoft.com/office/drawing/2014/main" id="{0B3CD575-7E7D-6D1D-2F2B-8C48BC5FCB26}"/>
                </a:ext>
              </a:extLst>
            </p:cNvPr>
            <p:cNvSpPr/>
            <p:nvPr/>
          </p:nvSpPr>
          <p:spPr>
            <a:xfrm>
              <a:off x="5218371" y="6539715"/>
              <a:ext cx="11558" cy="9244"/>
            </a:xfrm>
            <a:custGeom>
              <a:avLst/>
              <a:gdLst>
                <a:gd name="f0" fmla="val 10800000"/>
                <a:gd name="f1" fmla="val 5400000"/>
                <a:gd name="f2" fmla="val 180"/>
                <a:gd name="f3" fmla="val w"/>
                <a:gd name="f4" fmla="val h"/>
                <a:gd name="f5" fmla="val 0"/>
                <a:gd name="f6" fmla="val 12192"/>
                <a:gd name="f7" fmla="val 9243"/>
                <a:gd name="f8" fmla="val 7369"/>
                <a:gd name="f9" fmla="val 9164"/>
                <a:gd name="f10" fmla="val 9256"/>
                <a:gd name="f11" fmla="val 10879"/>
                <a:gd name="f12" fmla="val 8587"/>
                <a:gd name="f13" fmla="val 7367"/>
                <a:gd name="f14" fmla="val 3296"/>
                <a:gd name="f15" fmla="val 4072"/>
                <a:gd name="f16" fmla="val 1875"/>
                <a:gd name="f17" fmla="val 5948"/>
                <a:gd name="f18" fmla="+- 0 0 -90"/>
                <a:gd name="f19" fmla="*/ f3 1 12192"/>
                <a:gd name="f20" fmla="*/ f4 1 9243"/>
                <a:gd name="f21" fmla="val f5"/>
                <a:gd name="f22" fmla="val f6"/>
                <a:gd name="f23" fmla="val f7"/>
                <a:gd name="f24" fmla="*/ f18 f0 1"/>
                <a:gd name="f25" fmla="+- f23 0 f21"/>
                <a:gd name="f26" fmla="+- f22 0 f21"/>
                <a:gd name="f27" fmla="*/ f24 1 f2"/>
                <a:gd name="f28" fmla="*/ f26 1 12192"/>
                <a:gd name="f29" fmla="*/ f25 1 9243"/>
                <a:gd name="f30" fmla="*/ 7369 f26 1"/>
                <a:gd name="f31" fmla="*/ 9243 f25 1"/>
                <a:gd name="f32" fmla="*/ 12192 f26 1"/>
                <a:gd name="f33" fmla="*/ 7367 f25 1"/>
                <a:gd name="f34" fmla="*/ 0 f26 1"/>
                <a:gd name="f35" fmla="*/ 0 f25 1"/>
                <a:gd name="f36" fmla="*/ 1875 f25 1"/>
                <a:gd name="f37" fmla="+- f27 0 f1"/>
                <a:gd name="f38" fmla="*/ f30 1 12192"/>
                <a:gd name="f39" fmla="*/ f31 1 9243"/>
                <a:gd name="f40" fmla="*/ f32 1 12192"/>
                <a:gd name="f41" fmla="*/ f33 1 9243"/>
                <a:gd name="f42" fmla="*/ f34 1 12192"/>
                <a:gd name="f43" fmla="*/ f35 1 9243"/>
                <a:gd name="f44" fmla="*/ f36 1 9243"/>
                <a:gd name="f45" fmla="*/ f21 1 f28"/>
                <a:gd name="f46" fmla="*/ f22 1 f28"/>
                <a:gd name="f47" fmla="*/ f21 1 f29"/>
                <a:gd name="f48" fmla="*/ f23 1 f29"/>
                <a:gd name="f49" fmla="*/ f38 1 f28"/>
                <a:gd name="f50" fmla="*/ f39 1 f29"/>
                <a:gd name="f51" fmla="*/ f40 1 f28"/>
                <a:gd name="f52" fmla="*/ f41 1 f29"/>
                <a:gd name="f53" fmla="*/ f42 1 f28"/>
                <a:gd name="f54" fmla="*/ f43 1 f29"/>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20 1"/>
                <a:gd name="f66" fmla="*/ f55 f20 1"/>
              </a:gdLst>
              <a:ahLst/>
              <a:cxnLst>
                <a:cxn ang="3cd4">
                  <a:pos x="hc" y="t"/>
                </a:cxn>
                <a:cxn ang="0">
                  <a:pos x="r" y="vc"/>
                </a:cxn>
                <a:cxn ang="cd4">
                  <a:pos x="hc" y="b"/>
                </a:cxn>
                <a:cxn ang="cd2">
                  <a:pos x="l" y="vc"/>
                </a:cxn>
                <a:cxn ang="f37">
                  <a:pos x="f60" y="f61"/>
                </a:cxn>
                <a:cxn ang="f37">
                  <a:pos x="f62" y="f63"/>
                </a:cxn>
                <a:cxn ang="f37">
                  <a:pos x="f60" y="f63"/>
                </a:cxn>
                <a:cxn ang="f37">
                  <a:pos x="f64" y="f65"/>
                </a:cxn>
                <a:cxn ang="f37">
                  <a:pos x="f64" y="f66"/>
                </a:cxn>
                <a:cxn ang="f37">
                  <a:pos x="f60" y="f61"/>
                </a:cxn>
              </a:cxnLst>
              <a:rect l="f56" t="f59" r="f57" b="f58"/>
              <a:pathLst>
                <a:path w="12192" h="9243">
                  <a:moveTo>
                    <a:pt x="f8" y="f7"/>
                  </a:moveTo>
                  <a:cubicBezTo>
                    <a:pt x="f9" y="f10"/>
                    <a:pt x="f11" y="f12"/>
                    <a:pt x="f6" y="f13"/>
                  </a:cubicBezTo>
                  <a:lnTo>
                    <a:pt x="f8" y="f13"/>
                  </a:lnTo>
                  <a:cubicBezTo>
                    <a:pt x="f14" y="f13"/>
                    <a:pt x="f5" y="f15"/>
                    <a:pt x="f5" y="f5"/>
                  </a:cubicBezTo>
                  <a:lnTo>
                    <a:pt x="f5" y="f16"/>
                  </a:lnTo>
                  <a:cubicBezTo>
                    <a:pt x="f5" y="f17"/>
                    <a:pt x="f1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1311">
              <a:extLst>
                <a:ext uri="{FF2B5EF4-FFF2-40B4-BE49-F238E27FC236}">
                  <a16:creationId xmlns:a16="http://schemas.microsoft.com/office/drawing/2014/main" id="{1C659A48-7FCF-B7D5-1E73-A8F1665503D0}"/>
                </a:ext>
              </a:extLst>
            </p:cNvPr>
            <p:cNvSpPr/>
            <p:nvPr/>
          </p:nvSpPr>
          <p:spPr>
            <a:xfrm>
              <a:off x="5218371" y="5941240"/>
              <a:ext cx="14026" cy="598081"/>
            </a:xfrm>
            <a:custGeom>
              <a:avLst/>
              <a:gdLst>
                <a:gd name="f0" fmla="val 10800000"/>
                <a:gd name="f1" fmla="val 5400000"/>
                <a:gd name="f2" fmla="val 180"/>
                <a:gd name="f3" fmla="val w"/>
                <a:gd name="f4" fmla="val h"/>
                <a:gd name="f5" fmla="val 0"/>
                <a:gd name="f6" fmla="val 14798"/>
                <a:gd name="f7" fmla="val 598078"/>
                <a:gd name="f8" fmla="val 5856"/>
                <a:gd name="f9" fmla="val 594006"/>
                <a:gd name="f10" fmla="val 3296"/>
                <a:gd name="f11" fmla="val 590711"/>
                <a:gd name="f12" fmla="val 7369"/>
                <a:gd name="f13" fmla="val 14738"/>
                <a:gd name="f14" fmla="val 14818"/>
                <a:gd name="f15" fmla="val 5367"/>
                <a:gd name="f16" fmla="val 4871"/>
                <a:gd name="f17" fmla="val 4382"/>
                <a:gd name="f18" fmla="val 3042"/>
                <a:gd name="f19" fmla="val 13934"/>
                <a:gd name="f20" fmla="val 1971"/>
                <a:gd name="f21" fmla="val 13693"/>
                <a:gd name="f22" fmla="val 1556"/>
                <a:gd name="f23" fmla="val 13371"/>
                <a:gd name="f24" fmla="val 1191"/>
                <a:gd name="f25" fmla="val 12996"/>
                <a:gd name="f26" fmla="val 899"/>
                <a:gd name="f27" fmla="val 11790"/>
                <a:gd name="f28" fmla="val 95"/>
                <a:gd name="f29" fmla="val 10584"/>
                <a:gd name="f30" fmla="val 9781"/>
                <a:gd name="f31" fmla="val -32"/>
                <a:gd name="f32" fmla="val 8977"/>
                <a:gd name="f33" fmla="val 8173"/>
                <a:gd name="f34" fmla="val 4368"/>
                <a:gd name="f35" fmla="val -410"/>
                <a:gd name="f36" fmla="val 804"/>
                <a:gd name="f37" fmla="val 2098"/>
                <a:gd name="f38" fmla="+- 0 0 -90"/>
                <a:gd name="f39" fmla="*/ f3 1 14798"/>
                <a:gd name="f40" fmla="*/ f4 1 598078"/>
                <a:gd name="f41" fmla="val f5"/>
                <a:gd name="f42" fmla="val f6"/>
                <a:gd name="f43" fmla="val f7"/>
                <a:gd name="f44" fmla="*/ f38 f0 1"/>
                <a:gd name="f45" fmla="+- f43 0 f41"/>
                <a:gd name="f46" fmla="+- f42 0 f41"/>
                <a:gd name="f47" fmla="*/ f44 1 f2"/>
                <a:gd name="f48" fmla="*/ f46 1 14798"/>
                <a:gd name="f49" fmla="*/ f45 1 598078"/>
                <a:gd name="f50" fmla="*/ 0 f46 1"/>
                <a:gd name="f51" fmla="*/ 5856 f45 1"/>
                <a:gd name="f52" fmla="*/ 598078 f45 1"/>
                <a:gd name="f53" fmla="*/ 7369 f46 1"/>
                <a:gd name="f54" fmla="*/ 590711 f45 1"/>
                <a:gd name="f55" fmla="*/ 14738 f46 1"/>
                <a:gd name="f56" fmla="*/ 4382 f45 1"/>
                <a:gd name="f57" fmla="*/ 3042 f45 1"/>
                <a:gd name="f58" fmla="*/ 13934 f46 1"/>
                <a:gd name="f59" fmla="*/ 1971 f45 1"/>
                <a:gd name="f60" fmla="*/ 12996 f46 1"/>
                <a:gd name="f61" fmla="*/ 899 f45 1"/>
                <a:gd name="f62" fmla="*/ 11790 f46 1"/>
                <a:gd name="f63" fmla="*/ 95 f45 1"/>
                <a:gd name="f64" fmla="*/ 10584 f46 1"/>
                <a:gd name="f65" fmla="*/ 8173 f46 1"/>
                <a:gd name="f66" fmla="+- f47 0 f1"/>
                <a:gd name="f67" fmla="*/ f50 1 14798"/>
                <a:gd name="f68" fmla="*/ f51 1 598078"/>
                <a:gd name="f69" fmla="*/ f52 1 598078"/>
                <a:gd name="f70" fmla="*/ f53 1 14798"/>
                <a:gd name="f71" fmla="*/ f54 1 598078"/>
                <a:gd name="f72" fmla="*/ f55 1 14798"/>
                <a:gd name="f73" fmla="*/ f56 1 598078"/>
                <a:gd name="f74" fmla="*/ f57 1 598078"/>
                <a:gd name="f75" fmla="*/ f58 1 14798"/>
                <a:gd name="f76" fmla="*/ f59 1 598078"/>
                <a:gd name="f77" fmla="*/ f60 1 14798"/>
                <a:gd name="f78" fmla="*/ f61 1 598078"/>
                <a:gd name="f79" fmla="*/ f62 1 14798"/>
                <a:gd name="f80" fmla="*/ f63 1 598078"/>
                <a:gd name="f81" fmla="*/ f64 1 14798"/>
                <a:gd name="f82" fmla="*/ f65 1 14798"/>
                <a:gd name="f83" fmla="*/ f41 1 f48"/>
                <a:gd name="f84" fmla="*/ f42 1 f48"/>
                <a:gd name="f85" fmla="*/ f41 1 f49"/>
                <a:gd name="f86" fmla="*/ f43 1 f49"/>
                <a:gd name="f87" fmla="*/ f67 1 f48"/>
                <a:gd name="f88" fmla="*/ f68 1 f49"/>
                <a:gd name="f89" fmla="*/ f69 1 f49"/>
                <a:gd name="f90" fmla="*/ f70 1 f48"/>
                <a:gd name="f91" fmla="*/ f71 1 f49"/>
                <a:gd name="f92" fmla="*/ f72 1 f48"/>
                <a:gd name="f93" fmla="*/ f73 1 f49"/>
                <a:gd name="f94" fmla="*/ f74 1 f49"/>
                <a:gd name="f95" fmla="*/ f75 1 f48"/>
                <a:gd name="f96" fmla="*/ f76 1 f49"/>
                <a:gd name="f97" fmla="*/ f77 1 f48"/>
                <a:gd name="f98" fmla="*/ f78 1 f49"/>
                <a:gd name="f99" fmla="*/ f79 1 f48"/>
                <a:gd name="f100" fmla="*/ f80 1 f49"/>
                <a:gd name="f101" fmla="*/ f81 1 f48"/>
                <a:gd name="f102" fmla="*/ f82 1 f48"/>
                <a:gd name="f103" fmla="*/ f83 f39 1"/>
                <a:gd name="f104" fmla="*/ f84 f39 1"/>
                <a:gd name="f105" fmla="*/ f86 f40 1"/>
                <a:gd name="f106" fmla="*/ f85 f40 1"/>
                <a:gd name="f107" fmla="*/ f87 f39 1"/>
                <a:gd name="f108" fmla="*/ f88 f40 1"/>
                <a:gd name="f109" fmla="*/ f89 f40 1"/>
                <a:gd name="f110" fmla="*/ f90 f39 1"/>
                <a:gd name="f111" fmla="*/ f91 f40 1"/>
                <a:gd name="f112" fmla="*/ f92 f39 1"/>
                <a:gd name="f113" fmla="*/ f93 f40 1"/>
                <a:gd name="f114" fmla="*/ f94 f40 1"/>
                <a:gd name="f115" fmla="*/ f95 f39 1"/>
                <a:gd name="f116" fmla="*/ f96 f40 1"/>
                <a:gd name="f117" fmla="*/ f97 f39 1"/>
                <a:gd name="f118" fmla="*/ f98 f40 1"/>
                <a:gd name="f119" fmla="*/ f99 f39 1"/>
                <a:gd name="f120" fmla="*/ f100 f40 1"/>
                <a:gd name="f121" fmla="*/ f101 f39 1"/>
                <a:gd name="f122" fmla="*/ f102 f39 1"/>
              </a:gdLst>
              <a:ahLst/>
              <a:cxnLst>
                <a:cxn ang="3cd4">
                  <a:pos x="hc" y="t"/>
                </a:cxn>
                <a:cxn ang="0">
                  <a:pos x="r" y="vc"/>
                </a:cxn>
                <a:cxn ang="cd4">
                  <a:pos x="hc" y="b"/>
                </a:cxn>
                <a:cxn ang="cd2">
                  <a:pos x="l" y="vc"/>
                </a:cxn>
                <a:cxn ang="f66">
                  <a:pos x="f107" y="f108"/>
                </a:cxn>
                <a:cxn ang="f66">
                  <a:pos x="f107" y="f109"/>
                </a:cxn>
                <a:cxn ang="f66">
                  <a:pos x="f110" y="f111"/>
                </a:cxn>
                <a:cxn ang="f66">
                  <a:pos x="f112" y="f111"/>
                </a:cxn>
                <a:cxn ang="f66">
                  <a:pos x="f112" y="f108"/>
                </a:cxn>
                <a:cxn ang="f66">
                  <a:pos x="f112" y="f108"/>
                </a:cxn>
                <a:cxn ang="f66">
                  <a:pos x="f112" y="f113"/>
                </a:cxn>
                <a:cxn ang="f66">
                  <a:pos x="f112" y="f114"/>
                </a:cxn>
                <a:cxn ang="f66">
                  <a:pos x="f115" y="f116"/>
                </a:cxn>
                <a:cxn ang="f66">
                  <a:pos x="f117" y="f118"/>
                </a:cxn>
                <a:cxn ang="f66">
                  <a:pos x="f119" y="f120"/>
                </a:cxn>
                <a:cxn ang="f66">
                  <a:pos x="f121" y="f120"/>
                </a:cxn>
                <a:cxn ang="f66">
                  <a:pos x="f122" y="f120"/>
                </a:cxn>
                <a:cxn ang="f66">
                  <a:pos x="f107" y="f108"/>
                </a:cxn>
              </a:cxnLst>
              <a:rect l="f103" t="f106" r="f104" b="f105"/>
              <a:pathLst>
                <a:path w="14798" h="598078">
                  <a:moveTo>
                    <a:pt x="f5" y="f8"/>
                  </a:moveTo>
                  <a:lnTo>
                    <a:pt x="f5" y="f7"/>
                  </a:lnTo>
                  <a:cubicBezTo>
                    <a:pt x="f5" y="f9"/>
                    <a:pt x="f10" y="f11"/>
                    <a:pt x="f12" y="f11"/>
                  </a:cubicBezTo>
                  <a:lnTo>
                    <a:pt x="f13" y="f11"/>
                  </a:lnTo>
                  <a:lnTo>
                    <a:pt x="f13" y="f8"/>
                  </a:lnTo>
                  <a:cubicBezTo>
                    <a:pt x="f13" y="f8"/>
                    <a:pt x="f13" y="f8"/>
                    <a:pt x="f13" y="f8"/>
                  </a:cubicBezTo>
                  <a:cubicBezTo>
                    <a:pt x="f14" y="f15"/>
                    <a:pt x="f14" y="f16"/>
                    <a:pt x="f13" y="f17"/>
                  </a:cubicBezTo>
                  <a:lnTo>
                    <a:pt x="f13" y="f18"/>
                  </a:lnTo>
                  <a:lnTo>
                    <a:pt x="f19" y="f20"/>
                  </a:lnTo>
                  <a:cubicBezTo>
                    <a:pt x="f21" y="f22"/>
                    <a:pt x="f23" y="f24"/>
                    <a:pt x="f25" y="f26"/>
                  </a:cubicBezTo>
                  <a:lnTo>
                    <a:pt x="f27" y="f28"/>
                  </a:lnTo>
                  <a:lnTo>
                    <a:pt x="f29" y="f28"/>
                  </a:lnTo>
                  <a:cubicBezTo>
                    <a:pt x="f30" y="f31"/>
                    <a:pt x="f32" y="f31"/>
                    <a:pt x="f33" y="f28"/>
                  </a:cubicBezTo>
                  <a:cubicBezTo>
                    <a:pt x="f34" y="f35"/>
                    <a:pt x="f36" y="f3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1312">
              <a:extLst>
                <a:ext uri="{FF2B5EF4-FFF2-40B4-BE49-F238E27FC236}">
                  <a16:creationId xmlns:a16="http://schemas.microsoft.com/office/drawing/2014/main" id="{C8CFA9E8-F4E3-00E5-F653-3FC1FADFABA5}"/>
                </a:ext>
              </a:extLst>
            </p:cNvPr>
            <p:cNvSpPr/>
            <p:nvPr/>
          </p:nvSpPr>
          <p:spPr>
            <a:xfrm>
              <a:off x="7647474" y="6169795"/>
              <a:ext cx="14657" cy="14740"/>
            </a:xfrm>
            <a:custGeom>
              <a:avLst/>
              <a:gdLst>
                <a:gd name="f0" fmla="val 10800000"/>
                <a:gd name="f1" fmla="val 5400000"/>
                <a:gd name="f2" fmla="val 180"/>
                <a:gd name="f3" fmla="val w"/>
                <a:gd name="f4" fmla="val h"/>
                <a:gd name="f5" fmla="val 0"/>
                <a:gd name="f6" fmla="val 15462"/>
                <a:gd name="f7" fmla="val 14741"/>
                <a:gd name="f8" fmla="val 70"/>
                <a:gd name="f9" fmla="val 4033"/>
                <a:gd name="f10" fmla="val -479"/>
                <a:gd name="f11" fmla="val 7744"/>
                <a:gd name="f12" fmla="val 2348"/>
                <a:gd name="f13" fmla="val 8293"/>
                <a:gd name="f14" fmla="val 6380"/>
                <a:gd name="f15" fmla="val 8843"/>
                <a:gd name="f16" fmla="val 10412"/>
                <a:gd name="f17" fmla="val 6016"/>
                <a:gd name="f18" fmla="val 14122"/>
                <a:gd name="f19" fmla="val 1983"/>
                <a:gd name="f20" fmla="val 14672"/>
                <a:gd name="f21" fmla="val 1326"/>
                <a:gd name="f22" fmla="val 14765"/>
                <a:gd name="f23" fmla="val 657"/>
                <a:gd name="f24" fmla="val 7101"/>
                <a:gd name="f25" fmla="val 11133"/>
                <a:gd name="f26" fmla="val 15221"/>
                <a:gd name="f27" fmla="val 14845"/>
                <a:gd name="f28" fmla="val 12394"/>
                <a:gd name="f29" fmla="val 15394"/>
                <a:gd name="f30" fmla="val 8362"/>
                <a:gd name="f31" fmla="val 15943"/>
                <a:gd name="f32" fmla="val 4330"/>
                <a:gd name="f33" fmla="val 13116"/>
                <a:gd name="f34" fmla="val 620"/>
                <a:gd name="f35" fmla="val 9084"/>
                <a:gd name="f36" fmla="val 8428"/>
                <a:gd name="f37" fmla="val -23"/>
                <a:gd name="f38" fmla="val 7758"/>
                <a:gd name="f39" fmla="+- 0 0 -90"/>
                <a:gd name="f40" fmla="*/ f3 1 15462"/>
                <a:gd name="f41" fmla="*/ f4 1 14741"/>
                <a:gd name="f42" fmla="val f5"/>
                <a:gd name="f43" fmla="val f6"/>
                <a:gd name="f44" fmla="val f7"/>
                <a:gd name="f45" fmla="*/ f39 f0 1"/>
                <a:gd name="f46" fmla="+- f44 0 f42"/>
                <a:gd name="f47" fmla="+- f43 0 f42"/>
                <a:gd name="f48" fmla="*/ f45 1 f2"/>
                <a:gd name="f49" fmla="*/ f47 1 15462"/>
                <a:gd name="f50" fmla="*/ f46 1 14741"/>
                <a:gd name="f51" fmla="*/ 0 f47 1"/>
                <a:gd name="f52" fmla="*/ 70 f46 1"/>
                <a:gd name="f53" fmla="*/ 8293 f47 1"/>
                <a:gd name="f54" fmla="*/ 6380 f46 1"/>
                <a:gd name="f55" fmla="*/ 1983 f47 1"/>
                <a:gd name="f56" fmla="*/ 14672 f46 1"/>
                <a:gd name="f57" fmla="*/ 7101 f47 1"/>
                <a:gd name="f58" fmla="*/ 15394 f47 1"/>
                <a:gd name="f59" fmla="*/ 8362 f46 1"/>
                <a:gd name="f60" fmla="*/ 9084 f47 1"/>
                <a:gd name="f61" fmla="+- f48 0 f1"/>
                <a:gd name="f62" fmla="*/ f51 1 15462"/>
                <a:gd name="f63" fmla="*/ f52 1 14741"/>
                <a:gd name="f64" fmla="*/ f53 1 15462"/>
                <a:gd name="f65" fmla="*/ f54 1 14741"/>
                <a:gd name="f66" fmla="*/ f55 1 15462"/>
                <a:gd name="f67" fmla="*/ f56 1 14741"/>
                <a:gd name="f68" fmla="*/ f57 1 15462"/>
                <a:gd name="f69" fmla="*/ f58 1 15462"/>
                <a:gd name="f70" fmla="*/ f59 1 14741"/>
                <a:gd name="f71" fmla="*/ f60 1 15462"/>
                <a:gd name="f72" fmla="*/ f42 1 f49"/>
                <a:gd name="f73" fmla="*/ f43 1 f49"/>
                <a:gd name="f74" fmla="*/ f42 1 f50"/>
                <a:gd name="f75" fmla="*/ f44 1 f50"/>
                <a:gd name="f76" fmla="*/ f62 1 f49"/>
                <a:gd name="f77" fmla="*/ f63 1 f50"/>
                <a:gd name="f78" fmla="*/ f64 1 f49"/>
                <a:gd name="f79" fmla="*/ f65 1 f50"/>
                <a:gd name="f80" fmla="*/ f66 1 f49"/>
                <a:gd name="f81" fmla="*/ f67 1 f50"/>
                <a:gd name="f82" fmla="*/ f68 1 f49"/>
                <a:gd name="f83" fmla="*/ f69 1 f49"/>
                <a:gd name="f84" fmla="*/ f70 1 f50"/>
                <a:gd name="f85" fmla="*/ f71 1 f49"/>
                <a:gd name="f86" fmla="*/ f72 f40 1"/>
                <a:gd name="f87" fmla="*/ f73 f40 1"/>
                <a:gd name="f88" fmla="*/ f75 f41 1"/>
                <a:gd name="f89" fmla="*/ f74 f41 1"/>
                <a:gd name="f90" fmla="*/ f76 f40 1"/>
                <a:gd name="f91" fmla="*/ f77 f41 1"/>
                <a:gd name="f92" fmla="*/ f78 f40 1"/>
                <a:gd name="f93" fmla="*/ f79 f41 1"/>
                <a:gd name="f94" fmla="*/ f80 f40 1"/>
                <a:gd name="f95" fmla="*/ f81 f41 1"/>
                <a:gd name="f96" fmla="*/ f82 f40 1"/>
                <a:gd name="f97" fmla="*/ f83 f40 1"/>
                <a:gd name="f98" fmla="*/ f84 f41 1"/>
                <a:gd name="f99" fmla="*/ f85 f40 1"/>
              </a:gdLst>
              <a:ahLst/>
              <a:cxnLst>
                <a:cxn ang="3cd4">
                  <a:pos x="hc" y="t"/>
                </a:cxn>
                <a:cxn ang="0">
                  <a:pos x="r" y="vc"/>
                </a:cxn>
                <a:cxn ang="cd4">
                  <a:pos x="hc" y="b"/>
                </a:cxn>
                <a:cxn ang="cd2">
                  <a:pos x="l" y="vc"/>
                </a:cxn>
                <a:cxn ang="f61">
                  <a:pos x="f90" y="f91"/>
                </a:cxn>
                <a:cxn ang="f61">
                  <a:pos x="f92" y="f93"/>
                </a:cxn>
                <a:cxn ang="f61">
                  <a:pos x="f94" y="f95"/>
                </a:cxn>
                <a:cxn ang="f61">
                  <a:pos x="f90" y="f95"/>
                </a:cxn>
                <a:cxn ang="f61">
                  <a:pos x="f96" y="f95"/>
                </a:cxn>
                <a:cxn ang="f61">
                  <a:pos x="f97" y="f98"/>
                </a:cxn>
                <a:cxn ang="f61">
                  <a:pos x="f99" y="f91"/>
                </a:cxn>
                <a:cxn ang="f61">
                  <a:pos x="f96" y="f91"/>
                </a:cxn>
                <a:cxn ang="f61">
                  <a:pos x="f90" y="f91"/>
                </a:cxn>
              </a:cxnLst>
              <a:rect l="f86" t="f89" r="f87" b="f88"/>
              <a:pathLst>
                <a:path w="15462" h="14741">
                  <a:moveTo>
                    <a:pt x="f5" y="f8"/>
                  </a:moveTo>
                  <a:cubicBezTo>
                    <a:pt x="f9" y="f10"/>
                    <a:pt x="f11" y="f12"/>
                    <a:pt x="f13" y="f14"/>
                  </a:cubicBezTo>
                  <a:cubicBezTo>
                    <a:pt x="f15" y="f16"/>
                    <a:pt x="f17" y="f18"/>
                    <a:pt x="f19" y="f20"/>
                  </a:cubicBezTo>
                  <a:cubicBezTo>
                    <a:pt x="f21" y="f22"/>
                    <a:pt x="f23" y="f22"/>
                    <a:pt x="f5" y="f20"/>
                  </a:cubicBezTo>
                  <a:lnTo>
                    <a:pt x="f24" y="f20"/>
                  </a:lnTo>
                  <a:cubicBezTo>
                    <a:pt x="f25" y="f26"/>
                    <a:pt x="f27" y="f28"/>
                    <a:pt x="f29" y="f30"/>
                  </a:cubicBezTo>
                  <a:cubicBezTo>
                    <a:pt x="f31" y="f32"/>
                    <a:pt x="f33" y="f34"/>
                    <a:pt x="f35" y="f8"/>
                  </a:cubicBezTo>
                  <a:cubicBezTo>
                    <a:pt x="f36" y="f37"/>
                    <a:pt x="f38" y="f37"/>
                    <a:pt x="f24" y="f8"/>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1313">
              <a:extLst>
                <a:ext uri="{FF2B5EF4-FFF2-40B4-BE49-F238E27FC236}">
                  <a16:creationId xmlns:a16="http://schemas.microsoft.com/office/drawing/2014/main" id="{0A1B593A-E35C-56D5-C4EC-003A3ACA2A53}"/>
                </a:ext>
              </a:extLst>
            </p:cNvPr>
            <p:cNvSpPr/>
            <p:nvPr/>
          </p:nvSpPr>
          <p:spPr>
            <a:xfrm>
              <a:off x="7626854" y="6169795"/>
              <a:ext cx="27605" cy="14740"/>
            </a:xfrm>
            <a:custGeom>
              <a:avLst/>
              <a:gdLst>
                <a:gd name="f0" fmla="val 10800000"/>
                <a:gd name="f1" fmla="val 5400000"/>
                <a:gd name="f2" fmla="val 180"/>
                <a:gd name="f3" fmla="val w"/>
                <a:gd name="f4" fmla="val h"/>
                <a:gd name="f5" fmla="val 0"/>
                <a:gd name="f6" fmla="val 29127"/>
                <a:gd name="f7" fmla="val 14739"/>
                <a:gd name="f8" fmla="val 7436"/>
                <a:gd name="f9" fmla="val 3364"/>
                <a:gd name="f10" fmla="val 25832"/>
                <a:gd name="f11" fmla="val 68"/>
                <a:gd name="f12" fmla="val 21759"/>
                <a:gd name="f13" fmla="val 8361"/>
                <a:gd name="f14" fmla="val 4329"/>
                <a:gd name="f15" fmla="val -481"/>
                <a:gd name="f16" fmla="val 617"/>
                <a:gd name="f17" fmla="val 2346"/>
                <a:gd name="f18" fmla="val 6378"/>
                <a:gd name="f19" fmla="val 10410"/>
                <a:gd name="f20" fmla="val 14120"/>
                <a:gd name="f21" fmla="val 14670"/>
                <a:gd name="f22" fmla="val 7035"/>
                <a:gd name="f23" fmla="val 14763"/>
                <a:gd name="f24" fmla="val 7704"/>
                <a:gd name="f25" fmla="val 25778"/>
                <a:gd name="f26" fmla="val 29061"/>
                <a:gd name="f27" fmla="val 11455"/>
                <a:gd name="f28" fmla="+- 0 0 -90"/>
                <a:gd name="f29" fmla="*/ f3 1 29127"/>
                <a:gd name="f30" fmla="*/ f4 1 14739"/>
                <a:gd name="f31" fmla="val f5"/>
                <a:gd name="f32" fmla="val f6"/>
                <a:gd name="f33" fmla="val f7"/>
                <a:gd name="f34" fmla="*/ f28 f0 1"/>
                <a:gd name="f35" fmla="+- f33 0 f31"/>
                <a:gd name="f36" fmla="+- f32 0 f31"/>
                <a:gd name="f37" fmla="*/ f34 1 f2"/>
                <a:gd name="f38" fmla="*/ f36 1 29127"/>
                <a:gd name="f39" fmla="*/ f35 1 14739"/>
                <a:gd name="f40" fmla="*/ 29127 f36 1"/>
                <a:gd name="f41" fmla="*/ 7436 f35 1"/>
                <a:gd name="f42" fmla="*/ 21759 f36 1"/>
                <a:gd name="f43" fmla="*/ 68 f35 1"/>
                <a:gd name="f44" fmla="*/ 8361 f36 1"/>
                <a:gd name="f45" fmla="*/ 68 f36 1"/>
                <a:gd name="f46" fmla="*/ 6378 f35 1"/>
                <a:gd name="f47" fmla="*/ 6378 f36 1"/>
                <a:gd name="f48" fmla="*/ 14670 f35 1"/>
                <a:gd name="f49" fmla="+- f37 0 f1"/>
                <a:gd name="f50" fmla="*/ f40 1 29127"/>
                <a:gd name="f51" fmla="*/ f41 1 14739"/>
                <a:gd name="f52" fmla="*/ f42 1 29127"/>
                <a:gd name="f53" fmla="*/ f43 1 14739"/>
                <a:gd name="f54" fmla="*/ f44 1 29127"/>
                <a:gd name="f55" fmla="*/ f45 1 29127"/>
                <a:gd name="f56" fmla="*/ f46 1 14739"/>
                <a:gd name="f57" fmla="*/ f47 1 29127"/>
                <a:gd name="f58" fmla="*/ f48 1 14739"/>
                <a:gd name="f59" fmla="*/ f31 1 f38"/>
                <a:gd name="f60" fmla="*/ f32 1 f38"/>
                <a:gd name="f61" fmla="*/ f31 1 f39"/>
                <a:gd name="f62" fmla="*/ f33 1 f39"/>
                <a:gd name="f63" fmla="*/ f50 1 f38"/>
                <a:gd name="f64" fmla="*/ f51 1 f39"/>
                <a:gd name="f65" fmla="*/ f52 1 f38"/>
                <a:gd name="f66" fmla="*/ f53 1 f39"/>
                <a:gd name="f67" fmla="*/ f54 1 f38"/>
                <a:gd name="f68" fmla="*/ f55 1 f38"/>
                <a:gd name="f69" fmla="*/ f56 1 f39"/>
                <a:gd name="f70" fmla="*/ f57 1 f38"/>
                <a:gd name="f71" fmla="*/ f58 1 f39"/>
                <a:gd name="f72" fmla="*/ f59 f29 1"/>
                <a:gd name="f73" fmla="*/ f60 f29 1"/>
                <a:gd name="f74" fmla="*/ f62 f30 1"/>
                <a:gd name="f75" fmla="*/ f61 f30 1"/>
                <a:gd name="f76" fmla="*/ f63 f29 1"/>
                <a:gd name="f77" fmla="*/ f64 f30 1"/>
                <a:gd name="f78" fmla="*/ f65 f29 1"/>
                <a:gd name="f79" fmla="*/ f66 f30 1"/>
                <a:gd name="f80" fmla="*/ f67 f29 1"/>
                <a:gd name="f81" fmla="*/ f68 f29 1"/>
                <a:gd name="f82" fmla="*/ f69 f30 1"/>
                <a:gd name="f83" fmla="*/ f70 f29 1"/>
                <a:gd name="f84" fmla="*/ f71 f30 1"/>
              </a:gdLst>
              <a:ahLst/>
              <a:cxnLst>
                <a:cxn ang="3cd4">
                  <a:pos x="hc" y="t"/>
                </a:cxn>
                <a:cxn ang="0">
                  <a:pos x="r" y="vc"/>
                </a:cxn>
                <a:cxn ang="cd4">
                  <a:pos x="hc" y="b"/>
                </a:cxn>
                <a:cxn ang="cd2">
                  <a:pos x="l" y="vc"/>
                </a:cxn>
                <a:cxn ang="f49">
                  <a:pos x="f76" y="f77"/>
                </a:cxn>
                <a:cxn ang="f49">
                  <a:pos x="f78" y="f79"/>
                </a:cxn>
                <a:cxn ang="f49">
                  <a:pos x="f80" y="f79"/>
                </a:cxn>
                <a:cxn ang="f49">
                  <a:pos x="f81" y="f82"/>
                </a:cxn>
                <a:cxn ang="f49">
                  <a:pos x="f83" y="f84"/>
                </a:cxn>
                <a:cxn ang="f49">
                  <a:pos x="f80" y="f84"/>
                </a:cxn>
                <a:cxn ang="f49">
                  <a:pos x="f78" y="f84"/>
                </a:cxn>
                <a:cxn ang="f49">
                  <a:pos x="f76" y="f77"/>
                </a:cxn>
              </a:cxnLst>
              <a:rect l="f72" t="f75" r="f73" b="f74"/>
              <a:pathLst>
                <a:path w="29127" h="14739">
                  <a:moveTo>
                    <a:pt x="f6" y="f8"/>
                  </a:moveTo>
                  <a:cubicBezTo>
                    <a:pt x="f6" y="f9"/>
                    <a:pt x="f10" y="f11"/>
                    <a:pt x="f12" y="f11"/>
                  </a:cubicBezTo>
                  <a:lnTo>
                    <a:pt x="f13" y="f11"/>
                  </a:lnTo>
                  <a:cubicBezTo>
                    <a:pt x="f14" y="f15"/>
                    <a:pt x="f16" y="f17"/>
                    <a:pt x="f11" y="f18"/>
                  </a:cubicBezTo>
                  <a:cubicBezTo>
                    <a:pt x="f15" y="f19"/>
                    <a:pt x="f17" y="f20"/>
                    <a:pt x="f18" y="f21"/>
                  </a:cubicBezTo>
                  <a:cubicBezTo>
                    <a:pt x="f22" y="f23"/>
                    <a:pt x="f24" y="f23"/>
                    <a:pt x="f13" y="f21"/>
                  </a:cubicBezTo>
                  <a:lnTo>
                    <a:pt x="f12" y="f21"/>
                  </a:lnTo>
                  <a:cubicBezTo>
                    <a:pt x="f25" y="f21"/>
                    <a:pt x="f26" y="f2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1314">
              <a:extLst>
                <a:ext uri="{FF2B5EF4-FFF2-40B4-BE49-F238E27FC236}">
                  <a16:creationId xmlns:a16="http://schemas.microsoft.com/office/drawing/2014/main" id="{287E722B-0E6A-BEB5-F872-5C403938341A}"/>
                </a:ext>
              </a:extLst>
            </p:cNvPr>
            <p:cNvSpPr/>
            <p:nvPr/>
          </p:nvSpPr>
          <p:spPr>
            <a:xfrm>
              <a:off x="7426628" y="6169795"/>
              <a:ext cx="66294" cy="14740"/>
            </a:xfrm>
            <a:custGeom>
              <a:avLst/>
              <a:gdLst>
                <a:gd name="f0" fmla="val 10800000"/>
                <a:gd name="f1" fmla="val 5400000"/>
                <a:gd name="f2" fmla="val 180"/>
                <a:gd name="f3" fmla="val w"/>
                <a:gd name="f4" fmla="val h"/>
                <a:gd name="f5" fmla="val 0"/>
                <a:gd name="f6" fmla="val 69935"/>
                <a:gd name="f7" fmla="val 14739"/>
                <a:gd name="f8" fmla="val 69936"/>
                <a:gd name="f9" fmla="val 7436"/>
                <a:gd name="f10" fmla="val 69923"/>
                <a:gd name="f11" fmla="val 4877"/>
                <a:gd name="f12" fmla="val 68542"/>
                <a:gd name="f13" fmla="val 2533"/>
                <a:gd name="f14" fmla="val 66318"/>
                <a:gd name="f15" fmla="val 1274"/>
                <a:gd name="f16" fmla="val 65233"/>
                <a:gd name="f17" fmla="val 484"/>
                <a:gd name="f18" fmla="val 63921"/>
                <a:gd name="f19" fmla="val 55"/>
                <a:gd name="f20" fmla="val 62567"/>
                <a:gd name="f21" fmla="val 68"/>
                <a:gd name="f22" fmla="val 4032"/>
                <a:gd name="f23" fmla="val -481"/>
                <a:gd name="f24" fmla="val 7743"/>
                <a:gd name="f25" fmla="val 2346"/>
                <a:gd name="f26" fmla="val 8293"/>
                <a:gd name="f27" fmla="val 6378"/>
                <a:gd name="f28" fmla="val 8842"/>
                <a:gd name="f29" fmla="val 10410"/>
                <a:gd name="f30" fmla="val 6015"/>
                <a:gd name="f31" fmla="val 14120"/>
                <a:gd name="f32" fmla="val 1982"/>
                <a:gd name="f33" fmla="val 14670"/>
                <a:gd name="f34" fmla="val 1326"/>
                <a:gd name="f35" fmla="val 14763"/>
                <a:gd name="f36" fmla="val 656"/>
                <a:gd name="f37" fmla="val 63894"/>
                <a:gd name="f38" fmla="val 14656"/>
                <a:gd name="f39" fmla="val 65193"/>
                <a:gd name="f40" fmla="val 14294"/>
                <a:gd name="f41" fmla="val 13598"/>
                <a:gd name="f42" fmla="val 68502"/>
                <a:gd name="f43" fmla="val 12299"/>
                <a:gd name="f44" fmla="val 69869"/>
                <a:gd name="f45" fmla="val 9981"/>
                <a:gd name="f46" fmla="+- 0 0 -90"/>
                <a:gd name="f47" fmla="*/ f3 1 69935"/>
                <a:gd name="f48" fmla="*/ f4 1 14739"/>
                <a:gd name="f49" fmla="val f5"/>
                <a:gd name="f50" fmla="val f6"/>
                <a:gd name="f51" fmla="val f7"/>
                <a:gd name="f52" fmla="*/ f46 f0 1"/>
                <a:gd name="f53" fmla="+- f51 0 f49"/>
                <a:gd name="f54" fmla="+- f50 0 f49"/>
                <a:gd name="f55" fmla="*/ f52 1 f2"/>
                <a:gd name="f56" fmla="*/ f54 1 69935"/>
                <a:gd name="f57" fmla="*/ f53 1 14739"/>
                <a:gd name="f58" fmla="*/ 69936 f54 1"/>
                <a:gd name="f59" fmla="*/ 7436 f53 1"/>
                <a:gd name="f60" fmla="*/ 66318 f54 1"/>
                <a:gd name="f61" fmla="*/ 1274 f53 1"/>
                <a:gd name="f62" fmla="*/ 62567 f54 1"/>
                <a:gd name="f63" fmla="*/ 68 f53 1"/>
                <a:gd name="f64" fmla="*/ 0 f54 1"/>
                <a:gd name="f65" fmla="*/ 8293 f54 1"/>
                <a:gd name="f66" fmla="*/ 6378 f53 1"/>
                <a:gd name="f67" fmla="*/ 1982 f54 1"/>
                <a:gd name="f68" fmla="*/ 14670 f53 1"/>
                <a:gd name="f69" fmla="*/ 13598 f53 1"/>
                <a:gd name="f70" fmla="+- f55 0 f1"/>
                <a:gd name="f71" fmla="*/ f58 1 69935"/>
                <a:gd name="f72" fmla="*/ f59 1 14739"/>
                <a:gd name="f73" fmla="*/ f60 1 69935"/>
                <a:gd name="f74" fmla="*/ f61 1 14739"/>
                <a:gd name="f75" fmla="*/ f62 1 69935"/>
                <a:gd name="f76" fmla="*/ f63 1 14739"/>
                <a:gd name="f77" fmla="*/ f64 1 69935"/>
                <a:gd name="f78" fmla="*/ f65 1 69935"/>
                <a:gd name="f79" fmla="*/ f66 1 14739"/>
                <a:gd name="f80" fmla="*/ f67 1 69935"/>
                <a:gd name="f81" fmla="*/ f68 1 14739"/>
                <a:gd name="f82" fmla="*/ f69 1 14739"/>
                <a:gd name="f83" fmla="*/ f49 1 f56"/>
                <a:gd name="f84" fmla="*/ f50 1 f56"/>
                <a:gd name="f85" fmla="*/ f49 1 f57"/>
                <a:gd name="f86" fmla="*/ f51 1 f57"/>
                <a:gd name="f87" fmla="*/ f71 1 f56"/>
                <a:gd name="f88" fmla="*/ f72 1 f57"/>
                <a:gd name="f89" fmla="*/ f73 1 f56"/>
                <a:gd name="f90" fmla="*/ f74 1 f57"/>
                <a:gd name="f91" fmla="*/ f75 1 f56"/>
                <a:gd name="f92" fmla="*/ f76 1 f57"/>
                <a:gd name="f93" fmla="*/ f77 1 f56"/>
                <a:gd name="f94" fmla="*/ f78 1 f56"/>
                <a:gd name="f95" fmla="*/ f79 1 f57"/>
                <a:gd name="f96" fmla="*/ f80 1 f56"/>
                <a:gd name="f97" fmla="*/ f81 1 f57"/>
                <a:gd name="f98" fmla="*/ f82 1 f57"/>
                <a:gd name="f99" fmla="*/ f83 f47 1"/>
                <a:gd name="f100" fmla="*/ f84 f47 1"/>
                <a:gd name="f101" fmla="*/ f86 f48 1"/>
                <a:gd name="f102" fmla="*/ f85 f48 1"/>
                <a:gd name="f103" fmla="*/ f87 f47 1"/>
                <a:gd name="f104" fmla="*/ f88 f48 1"/>
                <a:gd name="f105" fmla="*/ f89 f47 1"/>
                <a:gd name="f106" fmla="*/ f90 f48 1"/>
                <a:gd name="f107" fmla="*/ f91 f47 1"/>
                <a:gd name="f108" fmla="*/ f92 f48 1"/>
                <a:gd name="f109" fmla="*/ f93 f47 1"/>
                <a:gd name="f110" fmla="*/ f94 f47 1"/>
                <a:gd name="f111" fmla="*/ f95 f48 1"/>
                <a:gd name="f112" fmla="*/ f96 f47 1"/>
                <a:gd name="f113" fmla="*/ f97 f48 1"/>
                <a:gd name="f114" fmla="*/ f98 f48 1"/>
              </a:gdLst>
              <a:ahLst/>
              <a:cxnLst>
                <a:cxn ang="3cd4">
                  <a:pos x="hc" y="t"/>
                </a:cxn>
                <a:cxn ang="0">
                  <a:pos x="r" y="vc"/>
                </a:cxn>
                <a:cxn ang="cd4">
                  <a:pos x="hc" y="b"/>
                </a:cxn>
                <a:cxn ang="cd2">
                  <a:pos x="l" y="vc"/>
                </a:cxn>
                <a:cxn ang="f70">
                  <a:pos x="f103" y="f104"/>
                </a:cxn>
                <a:cxn ang="f70">
                  <a:pos x="f105" y="f106"/>
                </a:cxn>
                <a:cxn ang="f70">
                  <a:pos x="f107" y="f108"/>
                </a:cxn>
                <a:cxn ang="f70">
                  <a:pos x="f109" y="f108"/>
                </a:cxn>
                <a:cxn ang="f70">
                  <a:pos x="f110" y="f111"/>
                </a:cxn>
                <a:cxn ang="f70">
                  <a:pos x="f112" y="f113"/>
                </a:cxn>
                <a:cxn ang="f70">
                  <a:pos x="f109" y="f113"/>
                </a:cxn>
                <a:cxn ang="f70">
                  <a:pos x="f107" y="f113"/>
                </a:cxn>
                <a:cxn ang="f70">
                  <a:pos x="f105" y="f114"/>
                </a:cxn>
                <a:cxn ang="f70">
                  <a:pos x="f103" y="f104"/>
                </a:cxn>
              </a:cxnLst>
              <a:rect l="f99" t="f102" r="f100" b="f101"/>
              <a:pathLst>
                <a:path w="69935" h="14739">
                  <a:moveTo>
                    <a:pt x="f8" y="f9"/>
                  </a:moveTo>
                  <a:cubicBezTo>
                    <a:pt x="f10" y="f11"/>
                    <a:pt x="f12" y="f13"/>
                    <a:pt x="f14" y="f15"/>
                  </a:cubicBezTo>
                  <a:cubicBezTo>
                    <a:pt x="f16" y="f17"/>
                    <a:pt x="f18" y="f19"/>
                    <a:pt x="f20" y="f21"/>
                  </a:cubicBezTo>
                  <a:lnTo>
                    <a:pt x="f5" y="f21"/>
                  </a:lnTo>
                  <a:cubicBezTo>
                    <a:pt x="f22" y="f23"/>
                    <a:pt x="f24" y="f25"/>
                    <a:pt x="f26" y="f27"/>
                  </a:cubicBezTo>
                  <a:cubicBezTo>
                    <a:pt x="f28" y="f29"/>
                    <a:pt x="f30" y="f31"/>
                    <a:pt x="f32" y="f33"/>
                  </a:cubicBezTo>
                  <a:cubicBezTo>
                    <a:pt x="f34" y="f35"/>
                    <a:pt x="f36" y="f35"/>
                    <a:pt x="f5" y="f33"/>
                  </a:cubicBezTo>
                  <a:lnTo>
                    <a:pt x="f20" y="f33"/>
                  </a:lnTo>
                  <a:cubicBezTo>
                    <a:pt x="f37" y="f38"/>
                    <a:pt x="f39" y="f40"/>
                    <a:pt x="f14"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1315">
              <a:extLst>
                <a:ext uri="{FF2B5EF4-FFF2-40B4-BE49-F238E27FC236}">
                  <a16:creationId xmlns:a16="http://schemas.microsoft.com/office/drawing/2014/main" id="{890A860D-02ED-5AE0-9127-AC352EBAE95B}"/>
                </a:ext>
              </a:extLst>
            </p:cNvPr>
            <p:cNvSpPr/>
            <p:nvPr/>
          </p:nvSpPr>
          <p:spPr>
            <a:xfrm>
              <a:off x="7419130" y="6169795"/>
              <a:ext cx="14602" cy="14740"/>
            </a:xfrm>
            <a:custGeom>
              <a:avLst/>
              <a:gdLst>
                <a:gd name="f0" fmla="val 10800000"/>
                <a:gd name="f1" fmla="val 5400000"/>
                <a:gd name="f2" fmla="val 180"/>
                <a:gd name="f3" fmla="val w"/>
                <a:gd name="f4" fmla="val h"/>
                <a:gd name="f5" fmla="val 0"/>
                <a:gd name="f6" fmla="val 15409"/>
                <a:gd name="f7" fmla="val 14739"/>
                <a:gd name="f8" fmla="val 15408"/>
                <a:gd name="f9" fmla="val 7436"/>
                <a:gd name="f10" fmla="val 15488"/>
                <a:gd name="f11" fmla="val 3444"/>
                <a:gd name="f12" fmla="val 12299"/>
                <a:gd name="f13" fmla="val 149"/>
                <a:gd name="f14" fmla="val 8307"/>
                <a:gd name="f15" fmla="val 68"/>
                <a:gd name="f16" fmla="val 8226"/>
                <a:gd name="f17" fmla="val 8132"/>
                <a:gd name="f18" fmla="val 8038"/>
                <a:gd name="f19" fmla="val 4033"/>
                <a:gd name="f20" fmla="val -481"/>
                <a:gd name="f21" fmla="val 7744"/>
                <a:gd name="f22" fmla="val 2346"/>
                <a:gd name="f23" fmla="val 8293"/>
                <a:gd name="f24" fmla="val 6378"/>
                <a:gd name="f25" fmla="val 8842"/>
                <a:gd name="f26" fmla="val 10410"/>
                <a:gd name="f27" fmla="val 6015"/>
                <a:gd name="f28" fmla="val 14120"/>
                <a:gd name="f29" fmla="val 1983"/>
                <a:gd name="f30" fmla="val 14670"/>
                <a:gd name="f31" fmla="val 1326"/>
                <a:gd name="f32" fmla="val 14763"/>
                <a:gd name="f33" fmla="val 657"/>
                <a:gd name="f34" fmla="val 12031"/>
                <a:gd name="f35" fmla="val 14750"/>
                <a:gd name="f36" fmla="val 15327"/>
                <a:gd name="f37" fmla="val 11562"/>
                <a:gd name="f38" fmla="val 7570"/>
                <a:gd name="f39" fmla="val 7530"/>
                <a:gd name="f40" fmla="val 7476"/>
                <a:gd name="f41" fmla="+- 0 0 -90"/>
                <a:gd name="f42" fmla="*/ f3 1 15409"/>
                <a:gd name="f43" fmla="*/ f4 1 14739"/>
                <a:gd name="f44" fmla="val f5"/>
                <a:gd name="f45" fmla="val f6"/>
                <a:gd name="f46" fmla="val f7"/>
                <a:gd name="f47" fmla="*/ f41 f0 1"/>
                <a:gd name="f48" fmla="+- f46 0 f44"/>
                <a:gd name="f49" fmla="+- f45 0 f44"/>
                <a:gd name="f50" fmla="*/ f47 1 f2"/>
                <a:gd name="f51" fmla="*/ f49 1 15409"/>
                <a:gd name="f52" fmla="*/ f48 1 14739"/>
                <a:gd name="f53" fmla="*/ 15408 f49 1"/>
                <a:gd name="f54" fmla="*/ 7436 f48 1"/>
                <a:gd name="f55" fmla="*/ 8307 f49 1"/>
                <a:gd name="f56" fmla="*/ 68 f48 1"/>
                <a:gd name="f57" fmla="*/ 8038 f49 1"/>
                <a:gd name="f58" fmla="*/ 0 f49 1"/>
                <a:gd name="f59" fmla="*/ 8293 f49 1"/>
                <a:gd name="f60" fmla="*/ 6378 f48 1"/>
                <a:gd name="f61" fmla="*/ 1983 f49 1"/>
                <a:gd name="f62" fmla="*/ 14670 f48 1"/>
                <a:gd name="f63" fmla="*/ 7570 f48 1"/>
                <a:gd name="f64" fmla="+- f50 0 f1"/>
                <a:gd name="f65" fmla="*/ f53 1 15409"/>
                <a:gd name="f66" fmla="*/ f54 1 14739"/>
                <a:gd name="f67" fmla="*/ f55 1 15409"/>
                <a:gd name="f68" fmla="*/ f56 1 14739"/>
                <a:gd name="f69" fmla="*/ f57 1 15409"/>
                <a:gd name="f70" fmla="*/ f58 1 15409"/>
                <a:gd name="f71" fmla="*/ f59 1 15409"/>
                <a:gd name="f72" fmla="*/ f60 1 14739"/>
                <a:gd name="f73" fmla="*/ f61 1 15409"/>
                <a:gd name="f74" fmla="*/ f62 1 14739"/>
                <a:gd name="f75" fmla="*/ f63 1 14739"/>
                <a:gd name="f76" fmla="*/ f44 1 f51"/>
                <a:gd name="f77" fmla="*/ f45 1 f51"/>
                <a:gd name="f78" fmla="*/ f44 1 f52"/>
                <a:gd name="f79" fmla="*/ f46 1 f52"/>
                <a:gd name="f80" fmla="*/ f65 1 f51"/>
                <a:gd name="f81" fmla="*/ f66 1 f52"/>
                <a:gd name="f82" fmla="*/ f67 1 f51"/>
                <a:gd name="f83" fmla="*/ f68 1 f52"/>
                <a:gd name="f84" fmla="*/ f69 1 f51"/>
                <a:gd name="f85" fmla="*/ f70 1 f51"/>
                <a:gd name="f86" fmla="*/ f71 1 f51"/>
                <a:gd name="f87" fmla="*/ f72 1 f52"/>
                <a:gd name="f88" fmla="*/ f73 1 f51"/>
                <a:gd name="f89" fmla="*/ f74 1 f52"/>
                <a:gd name="f90" fmla="*/ f75 1 f52"/>
                <a:gd name="f91" fmla="*/ f76 f42 1"/>
                <a:gd name="f92" fmla="*/ f77 f42 1"/>
                <a:gd name="f93" fmla="*/ f79 f43 1"/>
                <a:gd name="f94" fmla="*/ f78 f43 1"/>
                <a:gd name="f95" fmla="*/ f80 f42 1"/>
                <a:gd name="f96" fmla="*/ f81 f43 1"/>
                <a:gd name="f97" fmla="*/ f82 f42 1"/>
                <a:gd name="f98" fmla="*/ f83 f43 1"/>
                <a:gd name="f99" fmla="*/ f84 f42 1"/>
                <a:gd name="f100" fmla="*/ f85 f42 1"/>
                <a:gd name="f101" fmla="*/ f86 f42 1"/>
                <a:gd name="f102" fmla="*/ f87 f43 1"/>
                <a:gd name="f103" fmla="*/ f88 f42 1"/>
                <a:gd name="f104" fmla="*/ f89 f43 1"/>
                <a:gd name="f105" fmla="*/ f90 f43 1"/>
              </a:gdLst>
              <a:ahLst/>
              <a:cxnLst>
                <a:cxn ang="3cd4">
                  <a:pos x="hc" y="t"/>
                </a:cxn>
                <a:cxn ang="0">
                  <a:pos x="r" y="vc"/>
                </a:cxn>
                <a:cxn ang="cd4">
                  <a:pos x="hc" y="b"/>
                </a:cxn>
                <a:cxn ang="cd2">
                  <a:pos x="l" y="vc"/>
                </a:cxn>
                <a:cxn ang="f64">
                  <a:pos x="f95" y="f96"/>
                </a:cxn>
                <a:cxn ang="f64">
                  <a:pos x="f97" y="f98"/>
                </a:cxn>
                <a:cxn ang="f64">
                  <a:pos x="f99" y="f98"/>
                </a:cxn>
                <a:cxn ang="f64">
                  <a:pos x="f100" y="f98"/>
                </a:cxn>
                <a:cxn ang="f64">
                  <a:pos x="f101" y="f102"/>
                </a:cxn>
                <a:cxn ang="f64">
                  <a:pos x="f103" y="f104"/>
                </a:cxn>
                <a:cxn ang="f64">
                  <a:pos x="f100" y="f104"/>
                </a:cxn>
                <a:cxn ang="f64">
                  <a:pos x="f99" y="f104"/>
                </a:cxn>
                <a:cxn ang="f64">
                  <a:pos x="f95" y="f105"/>
                </a:cxn>
                <a:cxn ang="f64">
                  <a:pos x="f95" y="f96"/>
                </a:cxn>
              </a:cxnLst>
              <a:rect l="f91" t="f94" r="f92" b="f93"/>
              <a:pathLst>
                <a:path w="15409" h="14739">
                  <a:moveTo>
                    <a:pt x="f8" y="f9"/>
                  </a:moveTo>
                  <a:cubicBezTo>
                    <a:pt x="f10" y="f11"/>
                    <a:pt x="f12" y="f13"/>
                    <a:pt x="f14" y="f15"/>
                  </a:cubicBezTo>
                  <a:cubicBezTo>
                    <a:pt x="f16" y="f15"/>
                    <a:pt x="f17" y="f15"/>
                    <a:pt x="f18" y="f15"/>
                  </a:cubicBezTo>
                  <a:lnTo>
                    <a:pt x="f5" y="f15"/>
                  </a:lnTo>
                  <a:cubicBezTo>
                    <a:pt x="f19" y="f20"/>
                    <a:pt x="f21" y="f22"/>
                    <a:pt x="f23" y="f24"/>
                  </a:cubicBezTo>
                  <a:cubicBezTo>
                    <a:pt x="f25" y="f26"/>
                    <a:pt x="f27" y="f28"/>
                    <a:pt x="f29" y="f30"/>
                  </a:cubicBezTo>
                  <a:cubicBezTo>
                    <a:pt x="f31" y="f32"/>
                    <a:pt x="f33" y="f32"/>
                    <a:pt x="f5" y="f30"/>
                  </a:cubicBezTo>
                  <a:lnTo>
                    <a:pt x="f18" y="f30"/>
                  </a:lnTo>
                  <a:cubicBezTo>
                    <a:pt x="f34" y="f35"/>
                    <a:pt x="f36" y="f37"/>
                    <a:pt x="f8" y="f38"/>
                  </a:cubicBezTo>
                  <a:cubicBezTo>
                    <a:pt x="f8" y="f39"/>
                    <a:pt x="f8"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1316">
              <a:extLst>
                <a:ext uri="{FF2B5EF4-FFF2-40B4-BE49-F238E27FC236}">
                  <a16:creationId xmlns:a16="http://schemas.microsoft.com/office/drawing/2014/main" id="{FC7FE71A-26F4-3ABE-A963-EE2272ADFCAA}"/>
                </a:ext>
              </a:extLst>
            </p:cNvPr>
            <p:cNvSpPr/>
            <p:nvPr/>
          </p:nvSpPr>
          <p:spPr>
            <a:xfrm>
              <a:off x="7259247" y="6169795"/>
              <a:ext cx="167819" cy="14740"/>
            </a:xfrm>
            <a:custGeom>
              <a:avLst/>
              <a:gdLst>
                <a:gd name="f0" fmla="val 10800000"/>
                <a:gd name="f1" fmla="val 5400000"/>
                <a:gd name="f2" fmla="val 180"/>
                <a:gd name="f3" fmla="val w"/>
                <a:gd name="f4" fmla="val h"/>
                <a:gd name="f5" fmla="val 0"/>
                <a:gd name="f6" fmla="val 177039"/>
                <a:gd name="f7" fmla="val 14739"/>
                <a:gd name="f8" fmla="val 7369"/>
                <a:gd name="f9" fmla="val 7438"/>
                <a:gd name="f10" fmla="val 7302"/>
                <a:gd name="f11" fmla="val 11457"/>
                <a:gd name="f12" fmla="val 4020"/>
                <a:gd name="f13" fmla="val 14672"/>
                <a:gd name="f14" fmla="val 168678"/>
                <a:gd name="f15" fmla="val 172711"/>
                <a:gd name="f16" fmla="val 15221"/>
                <a:gd name="f17" fmla="val 176422"/>
                <a:gd name="f18" fmla="val 12394"/>
                <a:gd name="f19" fmla="val 176972"/>
                <a:gd name="f20" fmla="val 8362"/>
                <a:gd name="f21" fmla="val 177520"/>
                <a:gd name="f22" fmla="val 4330"/>
                <a:gd name="f23" fmla="val 174693"/>
                <a:gd name="f24" fmla="val 620"/>
                <a:gd name="f25" fmla="val 170661"/>
                <a:gd name="f26" fmla="val 70"/>
                <a:gd name="f27" fmla="val 170004"/>
                <a:gd name="f28" fmla="val -23"/>
                <a:gd name="f29" fmla="val 169335"/>
                <a:gd name="f30" fmla="val 4073"/>
                <a:gd name="f31" fmla="val 3366"/>
                <a:gd name="f32" fmla="+- 0 0 -90"/>
                <a:gd name="f33" fmla="*/ f3 1 177039"/>
                <a:gd name="f34" fmla="*/ f4 1 14739"/>
                <a:gd name="f35" fmla="val f5"/>
                <a:gd name="f36" fmla="val f6"/>
                <a:gd name="f37" fmla="val f7"/>
                <a:gd name="f38" fmla="*/ f32 f0 1"/>
                <a:gd name="f39" fmla="+- f37 0 f35"/>
                <a:gd name="f40" fmla="+- f36 0 f35"/>
                <a:gd name="f41" fmla="*/ f38 1 f2"/>
                <a:gd name="f42" fmla="*/ f40 1 177039"/>
                <a:gd name="f43" fmla="*/ f39 1 14739"/>
                <a:gd name="f44" fmla="*/ 7369 f40 1"/>
                <a:gd name="f45" fmla="*/ 7438 f39 1"/>
                <a:gd name="f46" fmla="*/ 0 f40 1"/>
                <a:gd name="f47" fmla="*/ 14672 f39 1"/>
                <a:gd name="f48" fmla="*/ 168678 f40 1"/>
                <a:gd name="f49" fmla="*/ 176972 f40 1"/>
                <a:gd name="f50" fmla="*/ 8362 f39 1"/>
                <a:gd name="f51" fmla="*/ 170661 f40 1"/>
                <a:gd name="f52" fmla="*/ 70 f39 1"/>
                <a:gd name="f53" fmla="+- f41 0 f1"/>
                <a:gd name="f54" fmla="*/ f44 1 177039"/>
                <a:gd name="f55" fmla="*/ f45 1 14739"/>
                <a:gd name="f56" fmla="*/ f46 1 177039"/>
                <a:gd name="f57" fmla="*/ f47 1 14739"/>
                <a:gd name="f58" fmla="*/ f48 1 177039"/>
                <a:gd name="f59" fmla="*/ f49 1 177039"/>
                <a:gd name="f60" fmla="*/ f50 1 14739"/>
                <a:gd name="f61" fmla="*/ f51 1 177039"/>
                <a:gd name="f62" fmla="*/ f52 1 14739"/>
                <a:gd name="f63" fmla="*/ f35 1 f42"/>
                <a:gd name="f64" fmla="*/ f36 1 f42"/>
                <a:gd name="f65" fmla="*/ f35 1 f43"/>
                <a:gd name="f66" fmla="*/ f37 1 f43"/>
                <a:gd name="f67" fmla="*/ f54 1 f42"/>
                <a:gd name="f68" fmla="*/ f55 1 f43"/>
                <a:gd name="f69" fmla="*/ f56 1 f42"/>
                <a:gd name="f70" fmla="*/ f57 1 f43"/>
                <a:gd name="f71" fmla="*/ f58 1 f42"/>
                <a:gd name="f72" fmla="*/ f59 1 f42"/>
                <a:gd name="f73" fmla="*/ f60 1 f43"/>
                <a:gd name="f74" fmla="*/ f61 1 f42"/>
                <a:gd name="f75" fmla="*/ f62 1 f43"/>
                <a:gd name="f76" fmla="*/ f63 f33 1"/>
                <a:gd name="f77" fmla="*/ f64 f33 1"/>
                <a:gd name="f78" fmla="*/ f66 f34 1"/>
                <a:gd name="f79" fmla="*/ f65 f34 1"/>
                <a:gd name="f80" fmla="*/ f67 f33 1"/>
                <a:gd name="f81" fmla="*/ f68 f34 1"/>
                <a:gd name="f82" fmla="*/ f69 f33 1"/>
                <a:gd name="f83" fmla="*/ f70 f34 1"/>
                <a:gd name="f84" fmla="*/ f71 f33 1"/>
                <a:gd name="f85" fmla="*/ f72 f33 1"/>
                <a:gd name="f86" fmla="*/ f73 f34 1"/>
                <a:gd name="f87" fmla="*/ f74 f33 1"/>
                <a:gd name="f88" fmla="*/ f75 f34 1"/>
              </a:gdLst>
              <a:ahLst/>
              <a:cxnLst>
                <a:cxn ang="3cd4">
                  <a:pos x="hc" y="t"/>
                </a:cxn>
                <a:cxn ang="0">
                  <a:pos x="r" y="vc"/>
                </a:cxn>
                <a:cxn ang="cd4">
                  <a:pos x="hc" y="b"/>
                </a:cxn>
                <a:cxn ang="cd2">
                  <a:pos x="l" y="vc"/>
                </a:cxn>
                <a:cxn ang="f53">
                  <a:pos x="f80" y="f81"/>
                </a:cxn>
                <a:cxn ang="f53">
                  <a:pos x="f82" y="f83"/>
                </a:cxn>
                <a:cxn ang="f53">
                  <a:pos x="f84" y="f83"/>
                </a:cxn>
                <a:cxn ang="f53">
                  <a:pos x="f85" y="f86"/>
                </a:cxn>
                <a:cxn ang="f53">
                  <a:pos x="f87" y="f88"/>
                </a:cxn>
                <a:cxn ang="f53">
                  <a:pos x="f84" y="f88"/>
                </a:cxn>
                <a:cxn ang="f53">
                  <a:pos x="f82" y="f88"/>
                </a:cxn>
                <a:cxn ang="f53">
                  <a:pos x="f80" y="f81"/>
                </a:cxn>
              </a:cxnLst>
              <a:rect l="f76" t="f79" r="f77" b="f78"/>
              <a:pathLst>
                <a:path w="177039" h="14739">
                  <a:moveTo>
                    <a:pt x="f8" y="f9"/>
                  </a:moveTo>
                  <a:cubicBezTo>
                    <a:pt x="f10" y="f11"/>
                    <a:pt x="f12" y="f13"/>
                    <a:pt x="f5" y="f13"/>
                  </a:cubicBezTo>
                  <a:lnTo>
                    <a:pt x="f14" y="f13"/>
                  </a:lnTo>
                  <a:cubicBezTo>
                    <a:pt x="f15" y="f16"/>
                    <a:pt x="f17" y="f18"/>
                    <a:pt x="f19" y="f20"/>
                  </a:cubicBezTo>
                  <a:cubicBezTo>
                    <a:pt x="f21" y="f22"/>
                    <a:pt x="f23" y="f24"/>
                    <a:pt x="f25" y="f26"/>
                  </a:cubicBezTo>
                  <a:cubicBezTo>
                    <a:pt x="f27" y="f28"/>
                    <a:pt x="f29" y="f28"/>
                    <a:pt x="f14" y="f26"/>
                  </a:cubicBezTo>
                  <a:lnTo>
                    <a:pt x="f5" y="f26"/>
                  </a:lnTo>
                  <a:cubicBezTo>
                    <a:pt x="f30" y="f26"/>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1317">
              <a:extLst>
                <a:ext uri="{FF2B5EF4-FFF2-40B4-BE49-F238E27FC236}">
                  <a16:creationId xmlns:a16="http://schemas.microsoft.com/office/drawing/2014/main" id="{A33E84F6-5FE5-7BA6-9240-A55A1C47597A}"/>
                </a:ext>
              </a:extLst>
            </p:cNvPr>
            <p:cNvSpPr/>
            <p:nvPr/>
          </p:nvSpPr>
          <p:spPr>
            <a:xfrm>
              <a:off x="5901116" y="6578833"/>
              <a:ext cx="13972" cy="8439"/>
            </a:xfrm>
            <a:custGeom>
              <a:avLst/>
              <a:gdLst>
                <a:gd name="f0" fmla="val 10800000"/>
                <a:gd name="f1" fmla="val 5400000"/>
                <a:gd name="f2" fmla="val 180"/>
                <a:gd name="f3" fmla="val w"/>
                <a:gd name="f4" fmla="val h"/>
                <a:gd name="f5" fmla="val 0"/>
                <a:gd name="f6" fmla="val 14739"/>
                <a:gd name="f7" fmla="val 8439"/>
                <a:gd name="f8" fmla="val 7370"/>
                <a:gd name="f9" fmla="val 11443"/>
                <a:gd name="f10" fmla="val 5144"/>
                <a:gd name="f11" fmla="val 1072"/>
                <a:gd name="f12" fmla="val 4072"/>
                <a:gd name="f13" fmla="val 7368"/>
                <a:gd name="f14" fmla="val 3378"/>
                <a:gd name="f15" fmla="val 7448"/>
                <a:gd name="f16" fmla="val 82"/>
                <a:gd name="f17" fmla="val 4260"/>
                <a:gd name="f18" fmla="val 1"/>
                <a:gd name="f19" fmla="val 268"/>
                <a:gd name="f20" fmla="val 174"/>
                <a:gd name="f21" fmla="val 94"/>
                <a:gd name="f22" fmla="val -79"/>
                <a:gd name="f23" fmla="val 5063"/>
                <a:gd name="f24" fmla="val 3110"/>
                <a:gd name="f25" fmla="val 8359"/>
                <a:gd name="f26" fmla="val 7102"/>
                <a:gd name="f27" fmla="val 7196"/>
                <a:gd name="f28" fmla="val 7276"/>
                <a:gd name="f29" fmla="+- 0 0 -90"/>
                <a:gd name="f30" fmla="*/ f3 1 14739"/>
                <a:gd name="f31" fmla="*/ f4 1 8439"/>
                <a:gd name="f32" fmla="val f5"/>
                <a:gd name="f33" fmla="val f6"/>
                <a:gd name="f34" fmla="val f7"/>
                <a:gd name="f35" fmla="*/ f29 f0 1"/>
                <a:gd name="f36" fmla="+- f34 0 f32"/>
                <a:gd name="f37" fmla="+- f33 0 f32"/>
                <a:gd name="f38" fmla="*/ f35 1 f2"/>
                <a:gd name="f39" fmla="*/ f37 1 14739"/>
                <a:gd name="f40" fmla="*/ f36 1 8439"/>
                <a:gd name="f41" fmla="*/ 7370 f37 1"/>
                <a:gd name="f42" fmla="*/ 8439 f36 1"/>
                <a:gd name="f43" fmla="*/ 14739 f37 1"/>
                <a:gd name="f44" fmla="*/ 1072 f36 1"/>
                <a:gd name="f45" fmla="*/ 0 f36 1"/>
                <a:gd name="f46" fmla="*/ 7368 f36 1"/>
                <a:gd name="f47" fmla="*/ 1 f37 1"/>
                <a:gd name="f48" fmla="*/ 268 f36 1"/>
                <a:gd name="f49" fmla="*/ 7102 f37 1"/>
                <a:gd name="f50" fmla="+- f38 0 f1"/>
                <a:gd name="f51" fmla="*/ f41 1 14739"/>
                <a:gd name="f52" fmla="*/ f42 1 8439"/>
                <a:gd name="f53" fmla="*/ f43 1 14739"/>
                <a:gd name="f54" fmla="*/ f44 1 8439"/>
                <a:gd name="f55" fmla="*/ f45 1 8439"/>
                <a:gd name="f56" fmla="*/ f46 1 8439"/>
                <a:gd name="f57" fmla="*/ f47 1 14739"/>
                <a:gd name="f58" fmla="*/ f48 1 8439"/>
                <a:gd name="f59" fmla="*/ f49 1 14739"/>
                <a:gd name="f60" fmla="*/ f32 1 f39"/>
                <a:gd name="f61" fmla="*/ f33 1 f39"/>
                <a:gd name="f62" fmla="*/ f32 1 f40"/>
                <a:gd name="f63" fmla="*/ f34 1 f40"/>
                <a:gd name="f64" fmla="*/ f51 1 f39"/>
                <a:gd name="f65" fmla="*/ f52 1 f40"/>
                <a:gd name="f66" fmla="*/ f53 1 f39"/>
                <a:gd name="f67" fmla="*/ f54 1 f40"/>
                <a:gd name="f68" fmla="*/ f55 1 f40"/>
                <a:gd name="f69" fmla="*/ f56 1 f40"/>
                <a:gd name="f70" fmla="*/ f57 1 f39"/>
                <a:gd name="f71" fmla="*/ f58 1 f40"/>
                <a:gd name="f72" fmla="*/ f59 1 f39"/>
                <a:gd name="f73" fmla="*/ f60 f30 1"/>
                <a:gd name="f74" fmla="*/ f61 f30 1"/>
                <a:gd name="f75" fmla="*/ f63 f31 1"/>
                <a:gd name="f76" fmla="*/ f62 f31 1"/>
                <a:gd name="f77" fmla="*/ f64 f30 1"/>
                <a:gd name="f78" fmla="*/ f65 f31 1"/>
                <a:gd name="f79" fmla="*/ f66 f30 1"/>
                <a:gd name="f80" fmla="*/ f67 f31 1"/>
                <a:gd name="f81" fmla="*/ f68 f31 1"/>
                <a:gd name="f82" fmla="*/ f69 f31 1"/>
                <a:gd name="f83" fmla="*/ f70 f30 1"/>
                <a:gd name="f84" fmla="*/ f71 f31 1"/>
                <a:gd name="f85" fmla="*/ f72 f30 1"/>
              </a:gdLst>
              <a:ahLst/>
              <a:cxnLst>
                <a:cxn ang="3cd4">
                  <a:pos x="hc" y="t"/>
                </a:cxn>
                <a:cxn ang="0">
                  <a:pos x="r" y="vc"/>
                </a:cxn>
                <a:cxn ang="cd4">
                  <a:pos x="hc" y="b"/>
                </a:cxn>
                <a:cxn ang="cd2">
                  <a:pos x="l" y="vc"/>
                </a:cxn>
                <a:cxn ang="f50">
                  <a:pos x="f77" y="f78"/>
                </a:cxn>
                <a:cxn ang="f50">
                  <a:pos x="f79" y="f80"/>
                </a:cxn>
                <a:cxn ang="f50">
                  <a:pos x="f79" y="f81"/>
                </a:cxn>
                <a:cxn ang="f50">
                  <a:pos x="f77" y="f82"/>
                </a:cxn>
                <a:cxn ang="f50">
                  <a:pos x="f83" y="f84"/>
                </a:cxn>
                <a:cxn ang="f50">
                  <a:pos x="f83" y="f81"/>
                </a:cxn>
                <a:cxn ang="f50">
                  <a:pos x="f83" y="f80"/>
                </a:cxn>
                <a:cxn ang="f50">
                  <a:pos x="f85" y="f78"/>
                </a:cxn>
                <a:cxn ang="f50">
                  <a:pos x="f77" y="f78"/>
                </a:cxn>
              </a:cxnLst>
              <a:rect l="f73" t="f76" r="f74" b="f75"/>
              <a:pathLst>
                <a:path w="14739" h="8439">
                  <a:moveTo>
                    <a:pt x="f8" y="f7"/>
                  </a:moveTo>
                  <a:cubicBezTo>
                    <a:pt x="f9" y="f7"/>
                    <a:pt x="f6" y="f10"/>
                    <a:pt x="f6" y="f11"/>
                  </a:cubicBezTo>
                  <a:lnTo>
                    <a:pt x="f6" y="f5"/>
                  </a:lnTo>
                  <a:cubicBezTo>
                    <a:pt x="f6" y="f12"/>
                    <a:pt x="f9" y="f13"/>
                    <a:pt x="f8" y="f13"/>
                  </a:cubicBezTo>
                  <a:cubicBezTo>
                    <a:pt x="f14" y="f15"/>
                    <a:pt x="f16" y="f17"/>
                    <a:pt x="f18" y="f19"/>
                  </a:cubicBezTo>
                  <a:cubicBezTo>
                    <a:pt x="f18" y="f20"/>
                    <a:pt x="f18" y="f21"/>
                    <a:pt x="f18" y="f5"/>
                  </a:cubicBezTo>
                  <a:lnTo>
                    <a:pt x="f18" y="f11"/>
                  </a:lnTo>
                  <a:cubicBezTo>
                    <a:pt x="f22" y="f23"/>
                    <a:pt x="f24" y="f25"/>
                    <a:pt x="f26" y="f7"/>
                  </a:cubicBezTo>
                  <a:cubicBezTo>
                    <a:pt x="f27" y="f7"/>
                    <a:pt x="f2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1318">
              <a:extLst>
                <a:ext uri="{FF2B5EF4-FFF2-40B4-BE49-F238E27FC236}">
                  <a16:creationId xmlns:a16="http://schemas.microsoft.com/office/drawing/2014/main" id="{CCCF0CAD-9CD2-AE69-959E-5AE262ADB88D}"/>
                </a:ext>
              </a:extLst>
            </p:cNvPr>
            <p:cNvSpPr/>
            <p:nvPr/>
          </p:nvSpPr>
          <p:spPr>
            <a:xfrm>
              <a:off x="5901244" y="6489131"/>
              <a:ext cx="13972" cy="97063"/>
            </a:xfrm>
            <a:custGeom>
              <a:avLst/>
              <a:gdLst>
                <a:gd name="f0" fmla="val 10800000"/>
                <a:gd name="f1" fmla="val 5400000"/>
                <a:gd name="f2" fmla="val 180"/>
                <a:gd name="f3" fmla="val w"/>
                <a:gd name="f4" fmla="val h"/>
                <a:gd name="f5" fmla="val 0"/>
                <a:gd name="f6" fmla="val 14738"/>
                <a:gd name="f7" fmla="val 97067"/>
                <a:gd name="f8" fmla="val 1"/>
                <a:gd name="f9" fmla="val 6111"/>
                <a:gd name="f10" fmla="val 6915"/>
                <a:gd name="f11" fmla="val 7317"/>
                <a:gd name="f12" fmla="val 89700"/>
                <a:gd name="f13" fmla="val -79"/>
                <a:gd name="f14" fmla="val 93692"/>
                <a:gd name="f15" fmla="val 3110"/>
                <a:gd name="f16" fmla="val 96987"/>
                <a:gd name="f17" fmla="val 7102"/>
                <a:gd name="f18" fmla="val 97068"/>
                <a:gd name="f19" fmla="val 7196"/>
                <a:gd name="f20" fmla="val 7276"/>
                <a:gd name="f21" fmla="val 7370"/>
                <a:gd name="f22" fmla="val 11443"/>
                <a:gd name="f23" fmla="val 14739"/>
                <a:gd name="f24" fmla="val 93772"/>
                <a:gd name="f25" fmla="val 7183"/>
                <a:gd name="f26" fmla="val 14645"/>
                <a:gd name="f27" fmla="val 11256"/>
                <a:gd name="f28" fmla="val -105"/>
                <a:gd name="f29" fmla="val 3"/>
                <a:gd name="f30" fmla="val 3726"/>
                <a:gd name="f31" fmla="val 83"/>
                <a:gd name="f32" fmla="val 792"/>
                <a:gd name="f33" fmla="val 2575"/>
                <a:gd name="f34" fmla="val 135"/>
                <a:gd name="f35" fmla="val 5977"/>
                <a:gd name="f36" fmla="+- 0 0 -90"/>
                <a:gd name="f37" fmla="*/ f3 1 14738"/>
                <a:gd name="f38" fmla="*/ f4 1 97067"/>
                <a:gd name="f39" fmla="val f5"/>
                <a:gd name="f40" fmla="val f6"/>
                <a:gd name="f41" fmla="val f7"/>
                <a:gd name="f42" fmla="*/ f36 f0 1"/>
                <a:gd name="f43" fmla="+- f41 0 f39"/>
                <a:gd name="f44" fmla="+- f40 0 f39"/>
                <a:gd name="f45" fmla="*/ f42 1 f2"/>
                <a:gd name="f46" fmla="*/ f44 1 14738"/>
                <a:gd name="f47" fmla="*/ f43 1 97067"/>
                <a:gd name="f48" fmla="*/ 1 f44 1"/>
                <a:gd name="f49" fmla="*/ 6111 f43 1"/>
                <a:gd name="f50" fmla="*/ 7317 f43 1"/>
                <a:gd name="f51" fmla="*/ 89700 f43 1"/>
                <a:gd name="f52" fmla="*/ 7102 f44 1"/>
                <a:gd name="f53" fmla="*/ 97068 f43 1"/>
                <a:gd name="f54" fmla="*/ 7370 f44 1"/>
                <a:gd name="f55" fmla="*/ 14739 f44 1"/>
                <a:gd name="f56" fmla="*/ 7183 f43 1"/>
                <a:gd name="f57" fmla="*/ 7196 f44 1"/>
                <a:gd name="f58" fmla="*/ 3 f43 1"/>
                <a:gd name="f59" fmla="*/ 135 f44 1"/>
                <a:gd name="f60" fmla="*/ 5977 f43 1"/>
                <a:gd name="f61" fmla="+- f45 0 f1"/>
                <a:gd name="f62" fmla="*/ f48 1 14738"/>
                <a:gd name="f63" fmla="*/ f49 1 97067"/>
                <a:gd name="f64" fmla="*/ f50 1 97067"/>
                <a:gd name="f65" fmla="*/ f51 1 97067"/>
                <a:gd name="f66" fmla="*/ f52 1 14738"/>
                <a:gd name="f67" fmla="*/ f53 1 97067"/>
                <a:gd name="f68" fmla="*/ f54 1 14738"/>
                <a:gd name="f69" fmla="*/ f55 1 14738"/>
                <a:gd name="f70" fmla="*/ f56 1 97067"/>
                <a:gd name="f71" fmla="*/ f57 1 14738"/>
                <a:gd name="f72" fmla="*/ f58 1 97067"/>
                <a:gd name="f73" fmla="*/ f59 1 14738"/>
                <a:gd name="f74" fmla="*/ f60 1 97067"/>
                <a:gd name="f75" fmla="*/ f39 1 f46"/>
                <a:gd name="f76" fmla="*/ f40 1 f46"/>
                <a:gd name="f77" fmla="*/ f39 1 f47"/>
                <a:gd name="f78" fmla="*/ f41 1 f47"/>
                <a:gd name="f79" fmla="*/ f62 1 f46"/>
                <a:gd name="f80" fmla="*/ f63 1 f47"/>
                <a:gd name="f81" fmla="*/ f64 1 f47"/>
                <a:gd name="f82" fmla="*/ f65 1 f47"/>
                <a:gd name="f83" fmla="*/ f66 1 f46"/>
                <a:gd name="f84" fmla="*/ f67 1 f47"/>
                <a:gd name="f85" fmla="*/ f68 1 f46"/>
                <a:gd name="f86" fmla="*/ f69 1 f46"/>
                <a:gd name="f87" fmla="*/ f70 1 f47"/>
                <a:gd name="f88" fmla="*/ f71 1 f46"/>
                <a:gd name="f89" fmla="*/ f72 1 f47"/>
                <a:gd name="f90" fmla="*/ f73 1 f46"/>
                <a:gd name="f91" fmla="*/ f74 1 f47"/>
                <a:gd name="f92" fmla="*/ f75 f37 1"/>
                <a:gd name="f93" fmla="*/ f76 f37 1"/>
                <a:gd name="f94" fmla="*/ f78 f38 1"/>
                <a:gd name="f95" fmla="*/ f77 f38 1"/>
                <a:gd name="f96" fmla="*/ f79 f37 1"/>
                <a:gd name="f97" fmla="*/ f80 f38 1"/>
                <a:gd name="f98" fmla="*/ f81 f38 1"/>
                <a:gd name="f99" fmla="*/ f82 f38 1"/>
                <a:gd name="f100" fmla="*/ f83 f37 1"/>
                <a:gd name="f101" fmla="*/ f84 f38 1"/>
                <a:gd name="f102" fmla="*/ f85 f37 1"/>
                <a:gd name="f103" fmla="*/ f86 f37 1"/>
                <a:gd name="f104" fmla="*/ f87 f38 1"/>
                <a:gd name="f105" fmla="*/ f88 f37 1"/>
                <a:gd name="f106" fmla="*/ f89 f38 1"/>
                <a:gd name="f107" fmla="*/ f90 f37 1"/>
                <a:gd name="f108" fmla="*/ f91 f38 1"/>
              </a:gdLst>
              <a:ahLst/>
              <a:cxnLst>
                <a:cxn ang="3cd4">
                  <a:pos x="hc" y="t"/>
                </a:cxn>
                <a:cxn ang="0">
                  <a:pos x="r" y="vc"/>
                </a:cxn>
                <a:cxn ang="cd4">
                  <a:pos x="hc" y="b"/>
                </a:cxn>
                <a:cxn ang="cd2">
                  <a:pos x="l" y="vc"/>
                </a:cxn>
                <a:cxn ang="f61">
                  <a:pos x="f96" y="f97"/>
                </a:cxn>
                <a:cxn ang="f61">
                  <a:pos x="f96" y="f98"/>
                </a:cxn>
                <a:cxn ang="f61">
                  <a:pos x="f96" y="f99"/>
                </a:cxn>
                <a:cxn ang="f61">
                  <a:pos x="f100" y="f101"/>
                </a:cxn>
                <a:cxn ang="f61">
                  <a:pos x="f102" y="f101"/>
                </a:cxn>
                <a:cxn ang="f61">
                  <a:pos x="f103" y="f99"/>
                </a:cxn>
                <a:cxn ang="f61">
                  <a:pos x="f103" y="f104"/>
                </a:cxn>
                <a:cxn ang="f61">
                  <a:pos x="f105" y="f106"/>
                </a:cxn>
                <a:cxn ang="f61">
                  <a:pos x="f107" y="f108"/>
                </a:cxn>
              </a:cxnLst>
              <a:rect l="f92" t="f95" r="f93" b="f94"/>
              <a:pathLst>
                <a:path w="14738" h="97067">
                  <a:moveTo>
                    <a:pt x="f8" y="f9"/>
                  </a:moveTo>
                  <a:cubicBezTo>
                    <a:pt x="f8" y="f9"/>
                    <a:pt x="f8" y="f10"/>
                    <a:pt x="f8" y="f11"/>
                  </a:cubicBezTo>
                  <a:lnTo>
                    <a:pt x="f8" y="f12"/>
                  </a:lnTo>
                  <a:cubicBezTo>
                    <a:pt x="f13" y="f14"/>
                    <a:pt x="f15" y="f16"/>
                    <a:pt x="f17" y="f18"/>
                  </a:cubicBezTo>
                  <a:cubicBezTo>
                    <a:pt x="f19" y="f18"/>
                    <a:pt x="f20" y="f18"/>
                    <a:pt x="f21" y="f18"/>
                  </a:cubicBezTo>
                  <a:cubicBezTo>
                    <a:pt x="f22" y="f18"/>
                    <a:pt x="f23" y="f24"/>
                    <a:pt x="f23" y="f12"/>
                  </a:cubicBezTo>
                  <a:lnTo>
                    <a:pt x="f23" y="f25"/>
                  </a:lnTo>
                  <a:cubicBezTo>
                    <a:pt x="f26" y="f15"/>
                    <a:pt x="f27" y="f28"/>
                    <a:pt x="f19" y="f29"/>
                  </a:cubicBezTo>
                  <a:cubicBezTo>
                    <a:pt x="f30" y="f31"/>
                    <a:pt x="f32" y="f33"/>
                    <a:pt x="f34" y="f3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1319">
              <a:extLst>
                <a:ext uri="{FF2B5EF4-FFF2-40B4-BE49-F238E27FC236}">
                  <a16:creationId xmlns:a16="http://schemas.microsoft.com/office/drawing/2014/main" id="{36238C5D-BA7F-F73B-CA9F-77A8C63057E5}"/>
                </a:ext>
              </a:extLst>
            </p:cNvPr>
            <p:cNvSpPr/>
            <p:nvPr/>
          </p:nvSpPr>
          <p:spPr>
            <a:xfrm>
              <a:off x="4682569" y="6579903"/>
              <a:ext cx="13972" cy="7370"/>
            </a:xfrm>
            <a:custGeom>
              <a:avLst/>
              <a:gdLst>
                <a:gd name="f0" fmla="val 10800000"/>
                <a:gd name="f1" fmla="val 5400000"/>
                <a:gd name="f2" fmla="val 180"/>
                <a:gd name="f3" fmla="val w"/>
                <a:gd name="f4" fmla="val h"/>
                <a:gd name="f5" fmla="val 0"/>
                <a:gd name="f6" fmla="val 14737"/>
                <a:gd name="f7" fmla="val 7367"/>
                <a:gd name="f8" fmla="val 7369"/>
                <a:gd name="f9" fmla="val 3296"/>
                <a:gd name="f10" fmla="val 4072"/>
                <a:gd name="f11" fmla="val 11442"/>
                <a:gd name="f12" fmla="val 14738"/>
                <a:gd name="f13" fmla="+- 0 0 -90"/>
                <a:gd name="f14" fmla="*/ f3 1 14737"/>
                <a:gd name="f15" fmla="*/ f4 1 7367"/>
                <a:gd name="f16" fmla="val f5"/>
                <a:gd name="f17" fmla="val f6"/>
                <a:gd name="f18" fmla="val f7"/>
                <a:gd name="f19" fmla="*/ f13 f0 1"/>
                <a:gd name="f20" fmla="+- f18 0 f16"/>
                <a:gd name="f21" fmla="+- f17 0 f16"/>
                <a:gd name="f22" fmla="*/ f19 1 f2"/>
                <a:gd name="f23" fmla="*/ f21 1 14737"/>
                <a:gd name="f24" fmla="*/ f20 1 7367"/>
                <a:gd name="f25" fmla="*/ 7369 f21 1"/>
                <a:gd name="f26" fmla="*/ 7367 f20 1"/>
                <a:gd name="f27" fmla="*/ 0 f21 1"/>
                <a:gd name="f28" fmla="*/ 0 f20 1"/>
                <a:gd name="f29" fmla="*/ 14738 f21 1"/>
                <a:gd name="f30" fmla="+- f22 0 f1"/>
                <a:gd name="f31" fmla="*/ f25 1 14737"/>
                <a:gd name="f32" fmla="*/ f26 1 7367"/>
                <a:gd name="f33" fmla="*/ f27 1 14737"/>
                <a:gd name="f34" fmla="*/ f28 1 7367"/>
                <a:gd name="f35" fmla="*/ f29 1 14737"/>
                <a:gd name="f36" fmla="*/ f16 1 f23"/>
                <a:gd name="f37" fmla="*/ f17 1 f23"/>
                <a:gd name="f38" fmla="*/ f16 1 f24"/>
                <a:gd name="f39" fmla="*/ f18 1 f24"/>
                <a:gd name="f40" fmla="*/ f31 1 f23"/>
                <a:gd name="f41" fmla="*/ f32 1 f24"/>
                <a:gd name="f42" fmla="*/ f33 1 f23"/>
                <a:gd name="f43" fmla="*/ f34 1 f24"/>
                <a:gd name="f44" fmla="*/ f35 1 f23"/>
                <a:gd name="f45" fmla="*/ f36 f14 1"/>
                <a:gd name="f46" fmla="*/ f37 f14 1"/>
                <a:gd name="f47" fmla="*/ f39 f15 1"/>
                <a:gd name="f48" fmla="*/ f38 f15 1"/>
                <a:gd name="f49" fmla="*/ f40 f14 1"/>
                <a:gd name="f50" fmla="*/ f41 f15 1"/>
                <a:gd name="f51" fmla="*/ f42 f14 1"/>
                <a:gd name="f52" fmla="*/ f43 f15 1"/>
                <a:gd name="f53" fmla="*/ f44 f14 1"/>
              </a:gdLst>
              <a:ahLst/>
              <a:cxnLst>
                <a:cxn ang="3cd4">
                  <a:pos x="hc" y="t"/>
                </a:cxn>
                <a:cxn ang="0">
                  <a:pos x="r" y="vc"/>
                </a:cxn>
                <a:cxn ang="cd4">
                  <a:pos x="hc" y="b"/>
                </a:cxn>
                <a:cxn ang="cd2">
                  <a:pos x="l" y="vc"/>
                </a:cxn>
                <a:cxn ang="f30">
                  <a:pos x="f49" y="f50"/>
                </a:cxn>
                <a:cxn ang="f30">
                  <a:pos x="f51" y="f52"/>
                </a:cxn>
                <a:cxn ang="f30">
                  <a:pos x="f51" y="f52"/>
                </a:cxn>
                <a:cxn ang="f30">
                  <a:pos x="f49" y="f50"/>
                </a:cxn>
                <a:cxn ang="f30">
                  <a:pos x="f53" y="f52"/>
                </a:cxn>
                <a:cxn ang="f30">
                  <a:pos x="f53" y="f52"/>
                </a:cxn>
                <a:cxn ang="f30">
                  <a:pos x="f49" y="f50"/>
                </a:cxn>
              </a:cxnLst>
              <a:rect l="f45" t="f48" r="f46" b="f47"/>
              <a:pathLst>
                <a:path w="14737" h="7367">
                  <a:moveTo>
                    <a:pt x="f8" y="f7"/>
                  </a:moveTo>
                  <a:cubicBezTo>
                    <a:pt x="f9" y="f7"/>
                    <a:pt x="f5" y="f10"/>
                    <a:pt x="f5" y="f5"/>
                  </a:cubicBezTo>
                  <a:lnTo>
                    <a:pt x="f5" y="f5"/>
                  </a:lnTo>
                  <a:cubicBezTo>
                    <a:pt x="f5" y="f10"/>
                    <a:pt x="f9" y="f7"/>
                    <a:pt x="f8" y="f7"/>
                  </a:cubicBezTo>
                  <a:cubicBezTo>
                    <a:pt x="f11" y="f7"/>
                    <a:pt x="f12" y="f10"/>
                    <a:pt x="f12" y="f5"/>
                  </a:cubicBezTo>
                  <a:lnTo>
                    <a:pt x="f12" y="f5"/>
                  </a:lnTo>
                  <a:cubicBezTo>
                    <a:pt x="f12" y="f10"/>
                    <a:pt x="f1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1320">
              <a:extLst>
                <a:ext uri="{FF2B5EF4-FFF2-40B4-BE49-F238E27FC236}">
                  <a16:creationId xmlns:a16="http://schemas.microsoft.com/office/drawing/2014/main" id="{82A87D1D-F8B6-C659-ADA5-9EB029248DB8}"/>
                </a:ext>
              </a:extLst>
            </p:cNvPr>
            <p:cNvSpPr/>
            <p:nvPr/>
          </p:nvSpPr>
          <p:spPr>
            <a:xfrm>
              <a:off x="7220129" y="6169795"/>
              <a:ext cx="47036" cy="14740"/>
            </a:xfrm>
            <a:custGeom>
              <a:avLst/>
              <a:gdLst>
                <a:gd name="f0" fmla="val 10800000"/>
                <a:gd name="f1" fmla="val 5400000"/>
                <a:gd name="f2" fmla="val 180"/>
                <a:gd name="f3" fmla="val w"/>
                <a:gd name="f4" fmla="val h"/>
                <a:gd name="f5" fmla="val 0"/>
                <a:gd name="f6" fmla="val 49626"/>
                <a:gd name="f7" fmla="val 14739"/>
                <a:gd name="f8" fmla="val 7369"/>
                <a:gd name="f9" fmla="val 7438"/>
                <a:gd name="f10" fmla="val 11430"/>
                <a:gd name="f11" fmla="val 4126"/>
                <a:gd name="f12" fmla="val 14672"/>
                <a:gd name="f13" fmla="val 134"/>
                <a:gd name="f14" fmla="val 93"/>
                <a:gd name="f15" fmla="val 40"/>
                <a:gd name="f16" fmla="val 41264"/>
                <a:gd name="f17" fmla="val 45298"/>
                <a:gd name="f18" fmla="val 15221"/>
                <a:gd name="f19" fmla="val 49008"/>
                <a:gd name="f20" fmla="val 12394"/>
                <a:gd name="f21" fmla="val 49558"/>
                <a:gd name="f22" fmla="val 8362"/>
                <a:gd name="f23" fmla="val 50107"/>
                <a:gd name="f24" fmla="val 4330"/>
                <a:gd name="f25" fmla="val 47281"/>
                <a:gd name="f26" fmla="val 620"/>
                <a:gd name="f27" fmla="val 43248"/>
                <a:gd name="f28" fmla="val 70"/>
                <a:gd name="f29" fmla="val 42591"/>
                <a:gd name="f30" fmla="val -23"/>
                <a:gd name="f31" fmla="val 41921"/>
                <a:gd name="f32" fmla="val 3992"/>
                <a:gd name="f33" fmla="val -10"/>
                <a:gd name="f34" fmla="val 7288"/>
                <a:gd name="f35" fmla="val 3178"/>
                <a:gd name="f36" fmla="val 7170"/>
                <a:gd name="f37" fmla="val 7264"/>
                <a:gd name="f38" fmla="val 7344"/>
                <a:gd name="f39" fmla="+- 0 0 -90"/>
                <a:gd name="f40" fmla="*/ f3 1 49626"/>
                <a:gd name="f41" fmla="*/ f4 1 14739"/>
                <a:gd name="f42" fmla="val f5"/>
                <a:gd name="f43" fmla="val f6"/>
                <a:gd name="f44" fmla="val f7"/>
                <a:gd name="f45" fmla="*/ f39 f0 1"/>
                <a:gd name="f46" fmla="+- f44 0 f42"/>
                <a:gd name="f47" fmla="+- f43 0 f42"/>
                <a:gd name="f48" fmla="*/ f45 1 f2"/>
                <a:gd name="f49" fmla="*/ f47 1 49626"/>
                <a:gd name="f50" fmla="*/ f46 1 14739"/>
                <a:gd name="f51" fmla="*/ 7369 f47 1"/>
                <a:gd name="f52" fmla="*/ 7438 f46 1"/>
                <a:gd name="f53" fmla="*/ 134 f47 1"/>
                <a:gd name="f54" fmla="*/ 14672 f46 1"/>
                <a:gd name="f55" fmla="*/ 0 f47 1"/>
                <a:gd name="f56" fmla="*/ 41264 f47 1"/>
                <a:gd name="f57" fmla="*/ 49558 f47 1"/>
                <a:gd name="f58" fmla="*/ 8362 f46 1"/>
                <a:gd name="f59" fmla="*/ 43248 f47 1"/>
                <a:gd name="f60" fmla="*/ 70 f46 1"/>
                <a:gd name="f61" fmla="*/ 7170 f46 1"/>
                <a:gd name="f62" fmla="+- f48 0 f1"/>
                <a:gd name="f63" fmla="*/ f51 1 49626"/>
                <a:gd name="f64" fmla="*/ f52 1 14739"/>
                <a:gd name="f65" fmla="*/ f53 1 49626"/>
                <a:gd name="f66" fmla="*/ f54 1 14739"/>
                <a:gd name="f67" fmla="*/ f55 1 49626"/>
                <a:gd name="f68" fmla="*/ f56 1 49626"/>
                <a:gd name="f69" fmla="*/ f57 1 49626"/>
                <a:gd name="f70" fmla="*/ f58 1 14739"/>
                <a:gd name="f71" fmla="*/ f59 1 49626"/>
                <a:gd name="f72" fmla="*/ f60 1 14739"/>
                <a:gd name="f73" fmla="*/ f61 1 14739"/>
                <a:gd name="f74" fmla="*/ f42 1 f49"/>
                <a:gd name="f75" fmla="*/ f43 1 f49"/>
                <a:gd name="f76" fmla="*/ f42 1 f50"/>
                <a:gd name="f77" fmla="*/ f44 1 f50"/>
                <a:gd name="f78" fmla="*/ f63 1 f49"/>
                <a:gd name="f79" fmla="*/ f64 1 f50"/>
                <a:gd name="f80" fmla="*/ f65 1 f49"/>
                <a:gd name="f81" fmla="*/ f66 1 f50"/>
                <a:gd name="f82" fmla="*/ f67 1 f49"/>
                <a:gd name="f83" fmla="*/ f68 1 f49"/>
                <a:gd name="f84" fmla="*/ f69 1 f49"/>
                <a:gd name="f85" fmla="*/ f70 1 f50"/>
                <a:gd name="f86" fmla="*/ f71 1 f49"/>
                <a:gd name="f87" fmla="*/ f72 1 f50"/>
                <a:gd name="f88" fmla="*/ f73 1 f50"/>
                <a:gd name="f89" fmla="*/ f74 f40 1"/>
                <a:gd name="f90" fmla="*/ f75 f40 1"/>
                <a:gd name="f91" fmla="*/ f77 f41 1"/>
                <a:gd name="f92" fmla="*/ f76 f41 1"/>
                <a:gd name="f93" fmla="*/ f78 f40 1"/>
                <a:gd name="f94" fmla="*/ f79 f41 1"/>
                <a:gd name="f95" fmla="*/ f80 f40 1"/>
                <a:gd name="f96" fmla="*/ f81 f41 1"/>
                <a:gd name="f97" fmla="*/ f82 f40 1"/>
                <a:gd name="f98" fmla="*/ f83 f40 1"/>
                <a:gd name="f99" fmla="*/ f84 f40 1"/>
                <a:gd name="f100" fmla="*/ f85 f41 1"/>
                <a:gd name="f101" fmla="*/ f86 f40 1"/>
                <a:gd name="f102" fmla="*/ f87 f41 1"/>
                <a:gd name="f103" fmla="*/ f88 f41 1"/>
              </a:gdLst>
              <a:ahLst/>
              <a:cxnLst>
                <a:cxn ang="3cd4">
                  <a:pos x="hc" y="t"/>
                </a:cxn>
                <a:cxn ang="0">
                  <a:pos x="r" y="vc"/>
                </a:cxn>
                <a:cxn ang="cd4">
                  <a:pos x="hc" y="b"/>
                </a:cxn>
                <a:cxn ang="cd2">
                  <a:pos x="l" y="vc"/>
                </a:cxn>
                <a:cxn ang="f62">
                  <a:pos x="f93" y="f94"/>
                </a:cxn>
                <a:cxn ang="f62">
                  <a:pos x="f95" y="f96"/>
                </a:cxn>
                <a:cxn ang="f62">
                  <a:pos x="f97" y="f96"/>
                </a:cxn>
                <a:cxn ang="f62">
                  <a:pos x="f98" y="f96"/>
                </a:cxn>
                <a:cxn ang="f62">
                  <a:pos x="f99" y="f100"/>
                </a:cxn>
                <a:cxn ang="f62">
                  <a:pos x="f101" y="f102"/>
                </a:cxn>
                <a:cxn ang="f62">
                  <a:pos x="f98" y="f102"/>
                </a:cxn>
                <a:cxn ang="f62">
                  <a:pos x="f97" y="f102"/>
                </a:cxn>
                <a:cxn ang="f62">
                  <a:pos x="f93" y="f103"/>
                </a:cxn>
                <a:cxn ang="f62">
                  <a:pos x="f93" y="f94"/>
                </a:cxn>
              </a:cxnLst>
              <a:rect l="f89" t="f92" r="f90" b="f91"/>
              <a:pathLst>
                <a:path w="49626" h="14739">
                  <a:moveTo>
                    <a:pt x="f8" y="f9"/>
                  </a:moveTo>
                  <a:cubicBezTo>
                    <a:pt x="f8" y="f10"/>
                    <a:pt x="f11" y="f12"/>
                    <a:pt x="f13" y="f12"/>
                  </a:cubicBezTo>
                  <a:cubicBezTo>
                    <a:pt x="f14" y="f12"/>
                    <a:pt x="f15" y="f12"/>
                    <a:pt x="f5" y="f12"/>
                  </a:cubicBezTo>
                  <a:lnTo>
                    <a:pt x="f16" y="f12"/>
                  </a:lnTo>
                  <a:cubicBezTo>
                    <a:pt x="f17" y="f18"/>
                    <a:pt x="f19" y="f20"/>
                    <a:pt x="f21" y="f22"/>
                  </a:cubicBezTo>
                  <a:cubicBezTo>
                    <a:pt x="f23" y="f24"/>
                    <a:pt x="f25" y="f26"/>
                    <a:pt x="f27" y="f28"/>
                  </a:cubicBezTo>
                  <a:cubicBezTo>
                    <a:pt x="f29" y="f30"/>
                    <a:pt x="f31" y="f30"/>
                    <a:pt x="f16" y="f28"/>
                  </a:cubicBezTo>
                  <a:lnTo>
                    <a:pt x="f5" y="f28"/>
                  </a:lnTo>
                  <a:cubicBezTo>
                    <a:pt x="f32" y="f33"/>
                    <a:pt x="f34" y="f35"/>
                    <a:pt x="f8" y="f36"/>
                  </a:cubicBezTo>
                  <a:cubicBezTo>
                    <a:pt x="f8" y="f37"/>
                    <a:pt x="f8"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1321">
              <a:extLst>
                <a:ext uri="{FF2B5EF4-FFF2-40B4-BE49-F238E27FC236}">
                  <a16:creationId xmlns:a16="http://schemas.microsoft.com/office/drawing/2014/main" id="{D8474377-F0B8-6670-DF2B-72C433E3B20B}"/>
                </a:ext>
              </a:extLst>
            </p:cNvPr>
            <p:cNvSpPr/>
            <p:nvPr/>
          </p:nvSpPr>
          <p:spPr>
            <a:xfrm>
              <a:off x="4682569" y="6578833"/>
              <a:ext cx="13972" cy="8439"/>
            </a:xfrm>
            <a:custGeom>
              <a:avLst/>
              <a:gdLst>
                <a:gd name="f0" fmla="val 10800000"/>
                <a:gd name="f1" fmla="val 5400000"/>
                <a:gd name="f2" fmla="val 180"/>
                <a:gd name="f3" fmla="val w"/>
                <a:gd name="f4" fmla="val h"/>
                <a:gd name="f5" fmla="val 0"/>
                <a:gd name="f6" fmla="val 14737"/>
                <a:gd name="f7" fmla="val 8439"/>
                <a:gd name="f8" fmla="val 7369"/>
                <a:gd name="f9" fmla="val 11442"/>
                <a:gd name="f10" fmla="val 14738"/>
                <a:gd name="f11" fmla="val 5144"/>
                <a:gd name="f12" fmla="val 1072"/>
                <a:gd name="f13" fmla="val 4072"/>
                <a:gd name="f14" fmla="val 7368"/>
                <a:gd name="f15" fmla="val 3296"/>
                <a:gd name="f16" fmla="+- 0 0 -90"/>
                <a:gd name="f17" fmla="*/ f3 1 14737"/>
                <a:gd name="f18" fmla="*/ f4 1 8439"/>
                <a:gd name="f19" fmla="val f5"/>
                <a:gd name="f20" fmla="val f6"/>
                <a:gd name="f21" fmla="val f7"/>
                <a:gd name="f22" fmla="*/ f16 f0 1"/>
                <a:gd name="f23" fmla="+- f21 0 f19"/>
                <a:gd name="f24" fmla="+- f20 0 f19"/>
                <a:gd name="f25" fmla="*/ f22 1 f2"/>
                <a:gd name="f26" fmla="*/ f24 1 14737"/>
                <a:gd name="f27" fmla="*/ f23 1 8439"/>
                <a:gd name="f28" fmla="*/ 7369 f24 1"/>
                <a:gd name="f29" fmla="*/ 8439 f23 1"/>
                <a:gd name="f30" fmla="*/ 14738 f24 1"/>
                <a:gd name="f31" fmla="*/ 1072 f23 1"/>
                <a:gd name="f32" fmla="*/ 0 f23 1"/>
                <a:gd name="f33" fmla="*/ 7368 f23 1"/>
                <a:gd name="f34" fmla="*/ 0 f24 1"/>
                <a:gd name="f35" fmla="+- f25 0 f1"/>
                <a:gd name="f36" fmla="*/ f28 1 14737"/>
                <a:gd name="f37" fmla="*/ f29 1 8439"/>
                <a:gd name="f38" fmla="*/ f30 1 14737"/>
                <a:gd name="f39" fmla="*/ f31 1 8439"/>
                <a:gd name="f40" fmla="*/ f32 1 8439"/>
                <a:gd name="f41" fmla="*/ f33 1 8439"/>
                <a:gd name="f42" fmla="*/ f34 1 14737"/>
                <a:gd name="f43" fmla="*/ f19 1 f26"/>
                <a:gd name="f44" fmla="*/ f20 1 f26"/>
                <a:gd name="f45" fmla="*/ f19 1 f27"/>
                <a:gd name="f46" fmla="*/ f21 1 f27"/>
                <a:gd name="f47" fmla="*/ f36 1 f26"/>
                <a:gd name="f48" fmla="*/ f37 1 f27"/>
                <a:gd name="f49" fmla="*/ f38 1 f26"/>
                <a:gd name="f50" fmla="*/ f39 1 f27"/>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8 1"/>
                <a:gd name="f63" fmla="*/ f52 f18 1"/>
                <a:gd name="f64" fmla="*/ f53 f17 1"/>
              </a:gdLst>
              <a:ahLst/>
              <a:cxnLst>
                <a:cxn ang="3cd4">
                  <a:pos x="hc" y="t"/>
                </a:cxn>
                <a:cxn ang="0">
                  <a:pos x="r" y="vc"/>
                </a:cxn>
                <a:cxn ang="cd4">
                  <a:pos x="hc" y="b"/>
                </a:cxn>
                <a:cxn ang="cd2">
                  <a:pos x="l" y="vc"/>
                </a:cxn>
                <a:cxn ang="f35">
                  <a:pos x="f58" y="f59"/>
                </a:cxn>
                <a:cxn ang="f35">
                  <a:pos x="f60" y="f61"/>
                </a:cxn>
                <a:cxn ang="f35">
                  <a:pos x="f60" y="f62"/>
                </a:cxn>
                <a:cxn ang="f35">
                  <a:pos x="f58" y="f63"/>
                </a:cxn>
                <a:cxn ang="f35">
                  <a:pos x="f64" y="f62"/>
                </a:cxn>
                <a:cxn ang="f35">
                  <a:pos x="f64" y="f61"/>
                </a:cxn>
                <a:cxn ang="f35">
                  <a:pos x="f58" y="f59"/>
                </a:cxn>
              </a:cxnLst>
              <a:rect l="f54" t="f57" r="f55" b="f56"/>
              <a:pathLst>
                <a:path w="14737" h="8439">
                  <a:moveTo>
                    <a:pt x="f8" y="f7"/>
                  </a:moveTo>
                  <a:cubicBezTo>
                    <a:pt x="f9" y="f7"/>
                    <a:pt x="f10" y="f11"/>
                    <a:pt x="f10" y="f12"/>
                  </a:cubicBezTo>
                  <a:lnTo>
                    <a:pt x="f10" y="f5"/>
                  </a:lnTo>
                  <a:cubicBezTo>
                    <a:pt x="f10" y="f13"/>
                    <a:pt x="f9" y="f14"/>
                    <a:pt x="f8" y="f14"/>
                  </a:cubicBezTo>
                  <a:cubicBezTo>
                    <a:pt x="f15" y="f14"/>
                    <a:pt x="f5" y="f13"/>
                    <a:pt x="f5" y="f5"/>
                  </a:cubicBezTo>
                  <a:lnTo>
                    <a:pt x="f5" y="f12"/>
                  </a:lnTo>
                  <a:cubicBezTo>
                    <a:pt x="f5" y="f11"/>
                    <a:pt x="f1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1322">
              <a:extLst>
                <a:ext uri="{FF2B5EF4-FFF2-40B4-BE49-F238E27FC236}">
                  <a16:creationId xmlns:a16="http://schemas.microsoft.com/office/drawing/2014/main" id="{AA0FA74C-2C2F-CD2B-9AEA-257C8C7C13D6}"/>
                </a:ext>
              </a:extLst>
            </p:cNvPr>
            <p:cNvSpPr/>
            <p:nvPr/>
          </p:nvSpPr>
          <p:spPr>
            <a:xfrm>
              <a:off x="4682569" y="5922715"/>
              <a:ext cx="13972" cy="663488"/>
            </a:xfrm>
            <a:custGeom>
              <a:avLst/>
              <a:gdLst>
                <a:gd name="f0" fmla="val 10800000"/>
                <a:gd name="f1" fmla="val 5400000"/>
                <a:gd name="f2" fmla="val 180"/>
                <a:gd name="f3" fmla="val w"/>
                <a:gd name="f4" fmla="val h"/>
                <a:gd name="f5" fmla="val 0"/>
                <a:gd name="f6" fmla="val 14737"/>
                <a:gd name="f7" fmla="val 663487"/>
                <a:gd name="f8" fmla="val 656120"/>
                <a:gd name="f9" fmla="val 660192"/>
                <a:gd name="f10" fmla="val 3296"/>
                <a:gd name="f11" fmla="val 663488"/>
                <a:gd name="f12" fmla="val 7369"/>
                <a:gd name="f13" fmla="val 11442"/>
                <a:gd name="f14" fmla="val 14738"/>
                <a:gd name="f15" fmla="val 7368"/>
                <a:gd name="f16" fmla="val 3298"/>
                <a:gd name="f17" fmla="+- 0 0 -90"/>
                <a:gd name="f18" fmla="*/ f3 1 14737"/>
                <a:gd name="f19" fmla="*/ f4 1 663487"/>
                <a:gd name="f20" fmla="val f5"/>
                <a:gd name="f21" fmla="val f6"/>
                <a:gd name="f22" fmla="val f7"/>
                <a:gd name="f23" fmla="*/ f17 f0 1"/>
                <a:gd name="f24" fmla="+- f22 0 f20"/>
                <a:gd name="f25" fmla="+- f21 0 f20"/>
                <a:gd name="f26" fmla="*/ f23 1 f2"/>
                <a:gd name="f27" fmla="*/ f25 1 14737"/>
                <a:gd name="f28" fmla="*/ f24 1 663487"/>
                <a:gd name="f29" fmla="*/ 0 f25 1"/>
                <a:gd name="f30" fmla="*/ 656120 f24 1"/>
                <a:gd name="f31" fmla="*/ 7369 f25 1"/>
                <a:gd name="f32" fmla="*/ 663488 f24 1"/>
                <a:gd name="f33" fmla="*/ 14738 f25 1"/>
                <a:gd name="f34" fmla="*/ 7368 f24 1"/>
                <a:gd name="f35" fmla="*/ 0 f24 1"/>
                <a:gd name="f36" fmla="+- f26 0 f1"/>
                <a:gd name="f37" fmla="*/ f29 1 14737"/>
                <a:gd name="f38" fmla="*/ f30 1 663487"/>
                <a:gd name="f39" fmla="*/ f31 1 14737"/>
                <a:gd name="f40" fmla="*/ f32 1 663487"/>
                <a:gd name="f41" fmla="*/ f33 1 14737"/>
                <a:gd name="f42" fmla="*/ f34 1 663487"/>
                <a:gd name="f43" fmla="*/ f35 1 663487"/>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9 1"/>
              </a:gdLst>
              <a:ahLst/>
              <a:cxnLst>
                <a:cxn ang="3cd4">
                  <a:pos x="hc" y="t"/>
                </a:cxn>
                <a:cxn ang="0">
                  <a:pos x="r" y="vc"/>
                </a:cxn>
                <a:cxn ang="cd4">
                  <a:pos x="hc" y="b"/>
                </a:cxn>
                <a:cxn ang="cd2">
                  <a:pos x="l" y="vc"/>
                </a:cxn>
                <a:cxn ang="f36">
                  <a:pos x="f59" y="f60"/>
                </a:cxn>
                <a:cxn ang="f36">
                  <a:pos x="f61" y="f62"/>
                </a:cxn>
                <a:cxn ang="f36">
                  <a:pos x="f63" y="f60"/>
                </a:cxn>
                <a:cxn ang="f36">
                  <a:pos x="f63" y="f64"/>
                </a:cxn>
                <a:cxn ang="f36">
                  <a:pos x="f61" y="f65"/>
                </a:cxn>
                <a:cxn ang="f36">
                  <a:pos x="f59" y="f64"/>
                </a:cxn>
                <a:cxn ang="f36">
                  <a:pos x="f59" y="f60"/>
                </a:cxn>
              </a:cxnLst>
              <a:rect l="f55" t="f58" r="f56" b="f57"/>
              <a:pathLst>
                <a:path w="14737" h="663487">
                  <a:moveTo>
                    <a:pt x="f5" y="f8"/>
                  </a:moveTo>
                  <a:cubicBezTo>
                    <a:pt x="f5" y="f9"/>
                    <a:pt x="f10" y="f11"/>
                    <a:pt x="f12" y="f11"/>
                  </a:cubicBezTo>
                  <a:cubicBezTo>
                    <a:pt x="f13" y="f11"/>
                    <a:pt x="f14" y="f9"/>
                    <a:pt x="f14" y="f8"/>
                  </a:cubicBezTo>
                  <a:lnTo>
                    <a:pt x="f14" y="f15"/>
                  </a:lnTo>
                  <a:cubicBezTo>
                    <a:pt x="f14" y="f16"/>
                    <a:pt x="f13" y="f5"/>
                    <a:pt x="f12" y="f5"/>
                  </a:cubicBezTo>
                  <a:cubicBezTo>
                    <a:pt x="f10" y="f5"/>
                    <a:pt x="f5" y="f16"/>
                    <a:pt x="f5" y="f1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1323">
              <a:extLst>
                <a:ext uri="{FF2B5EF4-FFF2-40B4-BE49-F238E27FC236}">
                  <a16:creationId xmlns:a16="http://schemas.microsoft.com/office/drawing/2014/main" id="{D5E2037C-2766-8AFE-210F-0D510958D2BF}"/>
                </a:ext>
              </a:extLst>
            </p:cNvPr>
            <p:cNvSpPr/>
            <p:nvPr/>
          </p:nvSpPr>
          <p:spPr>
            <a:xfrm>
              <a:off x="7216828" y="6169795"/>
              <a:ext cx="11228" cy="14740"/>
            </a:xfrm>
            <a:custGeom>
              <a:avLst/>
              <a:gdLst>
                <a:gd name="f0" fmla="val 10800000"/>
                <a:gd name="f1" fmla="val 5400000"/>
                <a:gd name="f2" fmla="val 180"/>
                <a:gd name="f3" fmla="val w"/>
                <a:gd name="f4" fmla="val h"/>
                <a:gd name="f5" fmla="val 0"/>
                <a:gd name="f6" fmla="val 11844"/>
                <a:gd name="f7" fmla="val 14739"/>
                <a:gd name="f8" fmla="val 7369"/>
                <a:gd name="f9" fmla="val 7438"/>
                <a:gd name="f10" fmla="val 11430"/>
                <a:gd name="f11" fmla="val 4126"/>
                <a:gd name="f12" fmla="val 14672"/>
                <a:gd name="f13" fmla="val 134"/>
                <a:gd name="f14" fmla="val 94"/>
                <a:gd name="f15" fmla="val 40"/>
                <a:gd name="f16" fmla="val 3484"/>
                <a:gd name="f17" fmla="val 7516"/>
                <a:gd name="f18" fmla="val 15221"/>
                <a:gd name="f19" fmla="val 11227"/>
                <a:gd name="f20" fmla="val 12394"/>
                <a:gd name="f21" fmla="val 11776"/>
                <a:gd name="f22" fmla="val 8362"/>
                <a:gd name="f23" fmla="val 12326"/>
                <a:gd name="f24" fmla="val 4330"/>
                <a:gd name="f25" fmla="val 9499"/>
                <a:gd name="f26" fmla="val 620"/>
                <a:gd name="f27" fmla="val 5467"/>
                <a:gd name="f28" fmla="val 70"/>
                <a:gd name="f29" fmla="val 4810"/>
                <a:gd name="f30" fmla="val -23"/>
                <a:gd name="f31" fmla="val 4139"/>
                <a:gd name="f32" fmla="val 3992"/>
                <a:gd name="f33" fmla="val -10"/>
                <a:gd name="f34" fmla="val 7288"/>
                <a:gd name="f35" fmla="val 3178"/>
                <a:gd name="f36" fmla="val 7170"/>
                <a:gd name="f37" fmla="val 7264"/>
                <a:gd name="f38" fmla="val 7344"/>
                <a:gd name="f39" fmla="+- 0 0 -90"/>
                <a:gd name="f40" fmla="*/ f3 1 11844"/>
                <a:gd name="f41" fmla="*/ f4 1 14739"/>
                <a:gd name="f42" fmla="val f5"/>
                <a:gd name="f43" fmla="val f6"/>
                <a:gd name="f44" fmla="val f7"/>
                <a:gd name="f45" fmla="*/ f39 f0 1"/>
                <a:gd name="f46" fmla="+- f44 0 f42"/>
                <a:gd name="f47" fmla="+- f43 0 f42"/>
                <a:gd name="f48" fmla="*/ f45 1 f2"/>
                <a:gd name="f49" fmla="*/ f47 1 11844"/>
                <a:gd name="f50" fmla="*/ f46 1 14739"/>
                <a:gd name="f51" fmla="*/ 7369 f47 1"/>
                <a:gd name="f52" fmla="*/ 7438 f46 1"/>
                <a:gd name="f53" fmla="*/ 134 f47 1"/>
                <a:gd name="f54" fmla="*/ 14672 f46 1"/>
                <a:gd name="f55" fmla="*/ 0 f47 1"/>
                <a:gd name="f56" fmla="*/ 3484 f47 1"/>
                <a:gd name="f57" fmla="*/ 11776 f47 1"/>
                <a:gd name="f58" fmla="*/ 8362 f46 1"/>
                <a:gd name="f59" fmla="*/ 5467 f47 1"/>
                <a:gd name="f60" fmla="*/ 70 f46 1"/>
                <a:gd name="f61" fmla="*/ 7170 f46 1"/>
                <a:gd name="f62" fmla="+- f48 0 f1"/>
                <a:gd name="f63" fmla="*/ f51 1 11844"/>
                <a:gd name="f64" fmla="*/ f52 1 14739"/>
                <a:gd name="f65" fmla="*/ f53 1 11844"/>
                <a:gd name="f66" fmla="*/ f54 1 14739"/>
                <a:gd name="f67" fmla="*/ f55 1 11844"/>
                <a:gd name="f68" fmla="*/ f56 1 11844"/>
                <a:gd name="f69" fmla="*/ f57 1 11844"/>
                <a:gd name="f70" fmla="*/ f58 1 14739"/>
                <a:gd name="f71" fmla="*/ f59 1 11844"/>
                <a:gd name="f72" fmla="*/ f60 1 14739"/>
                <a:gd name="f73" fmla="*/ f61 1 14739"/>
                <a:gd name="f74" fmla="*/ f42 1 f49"/>
                <a:gd name="f75" fmla="*/ f43 1 f49"/>
                <a:gd name="f76" fmla="*/ f42 1 f50"/>
                <a:gd name="f77" fmla="*/ f44 1 f50"/>
                <a:gd name="f78" fmla="*/ f63 1 f49"/>
                <a:gd name="f79" fmla="*/ f64 1 f50"/>
                <a:gd name="f80" fmla="*/ f65 1 f49"/>
                <a:gd name="f81" fmla="*/ f66 1 f50"/>
                <a:gd name="f82" fmla="*/ f67 1 f49"/>
                <a:gd name="f83" fmla="*/ f68 1 f49"/>
                <a:gd name="f84" fmla="*/ f69 1 f49"/>
                <a:gd name="f85" fmla="*/ f70 1 f50"/>
                <a:gd name="f86" fmla="*/ f71 1 f49"/>
                <a:gd name="f87" fmla="*/ f72 1 f50"/>
                <a:gd name="f88" fmla="*/ f73 1 f50"/>
                <a:gd name="f89" fmla="*/ f74 f40 1"/>
                <a:gd name="f90" fmla="*/ f75 f40 1"/>
                <a:gd name="f91" fmla="*/ f77 f41 1"/>
                <a:gd name="f92" fmla="*/ f76 f41 1"/>
                <a:gd name="f93" fmla="*/ f78 f40 1"/>
                <a:gd name="f94" fmla="*/ f79 f41 1"/>
                <a:gd name="f95" fmla="*/ f80 f40 1"/>
                <a:gd name="f96" fmla="*/ f81 f41 1"/>
                <a:gd name="f97" fmla="*/ f82 f40 1"/>
                <a:gd name="f98" fmla="*/ f83 f40 1"/>
                <a:gd name="f99" fmla="*/ f84 f40 1"/>
                <a:gd name="f100" fmla="*/ f85 f41 1"/>
                <a:gd name="f101" fmla="*/ f86 f40 1"/>
                <a:gd name="f102" fmla="*/ f87 f41 1"/>
                <a:gd name="f103" fmla="*/ f88 f41 1"/>
              </a:gdLst>
              <a:ahLst/>
              <a:cxnLst>
                <a:cxn ang="3cd4">
                  <a:pos x="hc" y="t"/>
                </a:cxn>
                <a:cxn ang="0">
                  <a:pos x="r" y="vc"/>
                </a:cxn>
                <a:cxn ang="cd4">
                  <a:pos x="hc" y="b"/>
                </a:cxn>
                <a:cxn ang="cd2">
                  <a:pos x="l" y="vc"/>
                </a:cxn>
                <a:cxn ang="f62">
                  <a:pos x="f93" y="f94"/>
                </a:cxn>
                <a:cxn ang="f62">
                  <a:pos x="f95" y="f96"/>
                </a:cxn>
                <a:cxn ang="f62">
                  <a:pos x="f97" y="f96"/>
                </a:cxn>
                <a:cxn ang="f62">
                  <a:pos x="f98" y="f96"/>
                </a:cxn>
                <a:cxn ang="f62">
                  <a:pos x="f99" y="f100"/>
                </a:cxn>
                <a:cxn ang="f62">
                  <a:pos x="f101" y="f102"/>
                </a:cxn>
                <a:cxn ang="f62">
                  <a:pos x="f98" y="f102"/>
                </a:cxn>
                <a:cxn ang="f62">
                  <a:pos x="f97" y="f102"/>
                </a:cxn>
                <a:cxn ang="f62">
                  <a:pos x="f93" y="f103"/>
                </a:cxn>
                <a:cxn ang="f62">
                  <a:pos x="f93" y="f94"/>
                </a:cxn>
              </a:cxnLst>
              <a:rect l="f89" t="f92" r="f90" b="f91"/>
              <a:pathLst>
                <a:path w="11844" h="14739">
                  <a:moveTo>
                    <a:pt x="f8" y="f9"/>
                  </a:moveTo>
                  <a:cubicBezTo>
                    <a:pt x="f8" y="f10"/>
                    <a:pt x="f11" y="f12"/>
                    <a:pt x="f13" y="f12"/>
                  </a:cubicBezTo>
                  <a:cubicBezTo>
                    <a:pt x="f14" y="f12"/>
                    <a:pt x="f15" y="f12"/>
                    <a:pt x="f5" y="f12"/>
                  </a:cubicBezTo>
                  <a:lnTo>
                    <a:pt x="f16" y="f12"/>
                  </a:lnTo>
                  <a:cubicBezTo>
                    <a:pt x="f17" y="f18"/>
                    <a:pt x="f19" y="f20"/>
                    <a:pt x="f21" y="f22"/>
                  </a:cubicBezTo>
                  <a:cubicBezTo>
                    <a:pt x="f23" y="f24"/>
                    <a:pt x="f25" y="f26"/>
                    <a:pt x="f27" y="f28"/>
                  </a:cubicBezTo>
                  <a:cubicBezTo>
                    <a:pt x="f29" y="f30"/>
                    <a:pt x="f31" y="f30"/>
                    <a:pt x="f16" y="f28"/>
                  </a:cubicBezTo>
                  <a:lnTo>
                    <a:pt x="f5" y="f28"/>
                  </a:lnTo>
                  <a:cubicBezTo>
                    <a:pt x="f32" y="f33"/>
                    <a:pt x="f34" y="f35"/>
                    <a:pt x="f8" y="f36"/>
                  </a:cubicBezTo>
                  <a:cubicBezTo>
                    <a:pt x="f8" y="f37"/>
                    <a:pt x="f8"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1324">
              <a:extLst>
                <a:ext uri="{FF2B5EF4-FFF2-40B4-BE49-F238E27FC236}">
                  <a16:creationId xmlns:a16="http://schemas.microsoft.com/office/drawing/2014/main" id="{551400FB-D565-DABA-1127-3FAD09BC630B}"/>
                </a:ext>
              </a:extLst>
            </p:cNvPr>
            <p:cNvSpPr/>
            <p:nvPr/>
          </p:nvSpPr>
          <p:spPr>
            <a:xfrm>
              <a:off x="7201832" y="6169795"/>
              <a:ext cx="22914" cy="14740"/>
            </a:xfrm>
            <a:custGeom>
              <a:avLst/>
              <a:gdLst>
                <a:gd name="f0" fmla="val 10800000"/>
                <a:gd name="f1" fmla="val 5400000"/>
                <a:gd name="f2" fmla="val 180"/>
                <a:gd name="f3" fmla="val w"/>
                <a:gd name="f4" fmla="val h"/>
                <a:gd name="f5" fmla="val 0"/>
                <a:gd name="f6" fmla="val 24177"/>
                <a:gd name="f7" fmla="val 14739"/>
                <a:gd name="f8" fmla="val 7"/>
                <a:gd name="f9" fmla="val 7438"/>
                <a:gd name="f10" fmla="val 74"/>
                <a:gd name="f11" fmla="val 11457"/>
                <a:gd name="f12" fmla="val 3356"/>
                <a:gd name="f13" fmla="val 14672"/>
                <a:gd name="f14" fmla="val 7376"/>
                <a:gd name="f15" fmla="val 15816"/>
                <a:gd name="f16" fmla="val 19848"/>
                <a:gd name="f17" fmla="val 15221"/>
                <a:gd name="f18" fmla="val 23560"/>
                <a:gd name="f19" fmla="val 12394"/>
                <a:gd name="f20" fmla="val 24110"/>
                <a:gd name="f21" fmla="val 8362"/>
                <a:gd name="f22" fmla="val 24658"/>
                <a:gd name="f23" fmla="val 4330"/>
                <a:gd name="f24" fmla="val 21831"/>
                <a:gd name="f25" fmla="val 620"/>
                <a:gd name="f26" fmla="val 17799"/>
                <a:gd name="f27" fmla="val 70"/>
                <a:gd name="f28" fmla="val 17143"/>
                <a:gd name="f29" fmla="val -23"/>
                <a:gd name="f30" fmla="val 16473"/>
                <a:gd name="f31" fmla="val 6303"/>
                <a:gd name="f32" fmla="val 4830"/>
                <a:gd name="f33" fmla="val 3624"/>
                <a:gd name="f34" fmla="val 2418"/>
                <a:gd name="f35" fmla="val 874"/>
                <a:gd name="f36" fmla="val 1481"/>
                <a:gd name="f37" fmla="val 2080"/>
                <a:gd name="f38" fmla="val 1038"/>
                <a:gd name="f39" fmla="val 2749"/>
                <a:gd name="f40" fmla="val 690"/>
                <a:gd name="f41" fmla="val 3473"/>
                <a:gd name="f42" fmla="val 408"/>
                <a:gd name="f43" fmla="val 4223"/>
                <a:gd name="f44" fmla="val 100"/>
                <a:gd name="f45" fmla="val 5268"/>
                <a:gd name="f46" fmla="val -33"/>
                <a:gd name="f47" fmla="val 6353"/>
                <a:gd name="f48" fmla="+- 0 0 -90"/>
                <a:gd name="f49" fmla="*/ f3 1 24177"/>
                <a:gd name="f50" fmla="*/ f4 1 14739"/>
                <a:gd name="f51" fmla="val f5"/>
                <a:gd name="f52" fmla="val f6"/>
                <a:gd name="f53" fmla="val f7"/>
                <a:gd name="f54" fmla="*/ f48 f0 1"/>
                <a:gd name="f55" fmla="+- f53 0 f51"/>
                <a:gd name="f56" fmla="+- f52 0 f51"/>
                <a:gd name="f57" fmla="*/ f54 1 f2"/>
                <a:gd name="f58" fmla="*/ f56 1 24177"/>
                <a:gd name="f59" fmla="*/ f55 1 14739"/>
                <a:gd name="f60" fmla="*/ 7 f56 1"/>
                <a:gd name="f61" fmla="*/ 7438 f55 1"/>
                <a:gd name="f62" fmla="*/ 7376 f56 1"/>
                <a:gd name="f63" fmla="*/ 14672 f55 1"/>
                <a:gd name="f64" fmla="*/ 15816 f56 1"/>
                <a:gd name="f65" fmla="*/ 24110 f56 1"/>
                <a:gd name="f66" fmla="*/ 8362 f55 1"/>
                <a:gd name="f67" fmla="*/ 17799 f56 1"/>
                <a:gd name="f68" fmla="*/ 70 f55 1"/>
                <a:gd name="f69" fmla="*/ 6303 f56 1"/>
                <a:gd name="f70" fmla="*/ 4830 f56 1"/>
                <a:gd name="f71" fmla="*/ 3624 f56 1"/>
                <a:gd name="f72" fmla="*/ 2418 f56 1"/>
                <a:gd name="f73" fmla="*/ 874 f55 1"/>
                <a:gd name="f74" fmla="*/ 1481 f56 1"/>
                <a:gd name="f75" fmla="*/ 2080 f55 1"/>
                <a:gd name="f76" fmla="*/ 408 f56 1"/>
                <a:gd name="f77" fmla="*/ 4223 f55 1"/>
                <a:gd name="f78" fmla="+- f57 0 f1"/>
                <a:gd name="f79" fmla="*/ f60 1 24177"/>
                <a:gd name="f80" fmla="*/ f61 1 14739"/>
                <a:gd name="f81" fmla="*/ f62 1 24177"/>
                <a:gd name="f82" fmla="*/ f63 1 14739"/>
                <a:gd name="f83" fmla="*/ f64 1 24177"/>
                <a:gd name="f84" fmla="*/ f65 1 24177"/>
                <a:gd name="f85" fmla="*/ f66 1 14739"/>
                <a:gd name="f86" fmla="*/ f67 1 24177"/>
                <a:gd name="f87" fmla="*/ f68 1 14739"/>
                <a:gd name="f88" fmla="*/ f69 1 24177"/>
                <a:gd name="f89" fmla="*/ f70 1 24177"/>
                <a:gd name="f90" fmla="*/ f71 1 24177"/>
                <a:gd name="f91" fmla="*/ f72 1 24177"/>
                <a:gd name="f92" fmla="*/ f73 1 14739"/>
                <a:gd name="f93" fmla="*/ f74 1 24177"/>
                <a:gd name="f94" fmla="*/ f75 1 14739"/>
                <a:gd name="f95" fmla="*/ f76 1 24177"/>
                <a:gd name="f96" fmla="*/ f77 1 14739"/>
                <a:gd name="f97" fmla="*/ f51 1 f58"/>
                <a:gd name="f98" fmla="*/ f52 1 f58"/>
                <a:gd name="f99" fmla="*/ f51 1 f59"/>
                <a:gd name="f100" fmla="*/ f53 1 f59"/>
                <a:gd name="f101" fmla="*/ f79 1 f58"/>
                <a:gd name="f102" fmla="*/ f80 1 f59"/>
                <a:gd name="f103" fmla="*/ f81 1 f58"/>
                <a:gd name="f104" fmla="*/ f82 1 f59"/>
                <a:gd name="f105" fmla="*/ f83 1 f58"/>
                <a:gd name="f106" fmla="*/ f84 1 f58"/>
                <a:gd name="f107" fmla="*/ f85 1 f59"/>
                <a:gd name="f108" fmla="*/ f86 1 f58"/>
                <a:gd name="f109" fmla="*/ f87 1 f59"/>
                <a:gd name="f110" fmla="*/ f88 1 f58"/>
                <a:gd name="f111" fmla="*/ f89 1 f58"/>
                <a:gd name="f112" fmla="*/ f90 1 f58"/>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49 1"/>
                <a:gd name="f129" fmla="*/ f107 f50 1"/>
                <a:gd name="f130" fmla="*/ f108 f49 1"/>
                <a:gd name="f131" fmla="*/ f109 f50 1"/>
                <a:gd name="f132" fmla="*/ f110 f49 1"/>
                <a:gd name="f133" fmla="*/ f111 f49 1"/>
                <a:gd name="f134" fmla="*/ f112 f49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6"/>
                </a:cxn>
                <a:cxn ang="f78">
                  <a:pos x="f128" y="f129"/>
                </a:cxn>
                <a:cxn ang="f78">
                  <a:pos x="f130" y="f131"/>
                </a:cxn>
                <a:cxn ang="f78">
                  <a:pos x="f127" y="f131"/>
                </a:cxn>
                <a:cxn ang="f78">
                  <a:pos x="f132" y="f131"/>
                </a:cxn>
                <a:cxn ang="f78">
                  <a:pos x="f133" y="f131"/>
                </a:cxn>
                <a:cxn ang="f78">
                  <a:pos x="f134" y="f131"/>
                </a:cxn>
                <a:cxn ang="f78">
                  <a:pos x="f135" y="f136"/>
                </a:cxn>
                <a:cxn ang="f78">
                  <a:pos x="f137" y="f138"/>
                </a:cxn>
                <a:cxn ang="f78">
                  <a:pos x="f139" y="f140"/>
                </a:cxn>
                <a:cxn ang="f78">
                  <a:pos x="f123" y="f124"/>
                </a:cxn>
              </a:cxnLst>
              <a:rect l="f119" t="f122" r="f120" b="f121"/>
              <a:pathLst>
                <a:path w="24177" h="14739">
                  <a:moveTo>
                    <a:pt x="f8" y="f9"/>
                  </a:moveTo>
                  <a:cubicBezTo>
                    <a:pt x="f10" y="f11"/>
                    <a:pt x="f12" y="f13"/>
                    <a:pt x="f14" y="f13"/>
                  </a:cubicBezTo>
                  <a:lnTo>
                    <a:pt x="f15" y="f13"/>
                  </a:lnTo>
                  <a:cubicBezTo>
                    <a:pt x="f16" y="f17"/>
                    <a:pt x="f18" y="f19"/>
                    <a:pt x="f20" y="f21"/>
                  </a:cubicBezTo>
                  <a:cubicBezTo>
                    <a:pt x="f22" y="f23"/>
                    <a:pt x="f24" y="f25"/>
                    <a:pt x="f26" y="f27"/>
                  </a:cubicBezTo>
                  <a:cubicBezTo>
                    <a:pt x="f28" y="f29"/>
                    <a:pt x="f30" y="f29"/>
                    <a:pt x="f15" y="f27"/>
                  </a:cubicBezTo>
                  <a:lnTo>
                    <a:pt x="f31" y="f27"/>
                  </a:lnTo>
                  <a:lnTo>
                    <a:pt x="f32" y="f27"/>
                  </a:lnTo>
                  <a:lnTo>
                    <a:pt x="f33" y="f27"/>
                  </a:lnTo>
                  <a:lnTo>
                    <a:pt x="f34" y="f35"/>
                  </a:lnTo>
                  <a:lnTo>
                    <a:pt x="f36" y="f3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1325">
              <a:extLst>
                <a:ext uri="{FF2B5EF4-FFF2-40B4-BE49-F238E27FC236}">
                  <a16:creationId xmlns:a16="http://schemas.microsoft.com/office/drawing/2014/main" id="{3E88533F-115B-24C8-549D-2AA70809CA7A}"/>
                </a:ext>
              </a:extLst>
            </p:cNvPr>
            <p:cNvSpPr/>
            <p:nvPr/>
          </p:nvSpPr>
          <p:spPr>
            <a:xfrm>
              <a:off x="5218371" y="6532354"/>
              <a:ext cx="99569" cy="14730"/>
            </a:xfrm>
            <a:custGeom>
              <a:avLst/>
              <a:gdLst>
                <a:gd name="f0" fmla="val 10800000"/>
                <a:gd name="f1" fmla="val 5400000"/>
                <a:gd name="f2" fmla="val 180"/>
                <a:gd name="f3" fmla="val w"/>
                <a:gd name="f4" fmla="val h"/>
                <a:gd name="f5" fmla="val 0"/>
                <a:gd name="f6" fmla="val 105038"/>
                <a:gd name="f7" fmla="val 14735"/>
                <a:gd name="f8" fmla="val 7368"/>
                <a:gd name="f9" fmla="val 11440"/>
                <a:gd name="f10" fmla="val 3296"/>
                <a:gd name="f11" fmla="val 7369"/>
                <a:gd name="f12" fmla="val 97670"/>
                <a:gd name="f13" fmla="val 101742"/>
                <a:gd name="f14" fmla="val 3295"/>
                <a:gd name="f15" fmla="+- 0 0 -90"/>
                <a:gd name="f16" fmla="*/ f3 1 105038"/>
                <a:gd name="f17" fmla="*/ f4 1 14735"/>
                <a:gd name="f18" fmla="val f5"/>
                <a:gd name="f19" fmla="val f6"/>
                <a:gd name="f20" fmla="val f7"/>
                <a:gd name="f21" fmla="*/ f15 f0 1"/>
                <a:gd name="f22" fmla="+- f20 0 f18"/>
                <a:gd name="f23" fmla="+- f19 0 f18"/>
                <a:gd name="f24" fmla="*/ f21 1 f2"/>
                <a:gd name="f25" fmla="*/ f23 1 105038"/>
                <a:gd name="f26" fmla="*/ f22 1 14735"/>
                <a:gd name="f27" fmla="*/ 0 f23 1"/>
                <a:gd name="f28" fmla="*/ 7368 f22 1"/>
                <a:gd name="f29" fmla="*/ 7369 f23 1"/>
                <a:gd name="f30" fmla="*/ 14735 f22 1"/>
                <a:gd name="f31" fmla="*/ 97670 f23 1"/>
                <a:gd name="f32" fmla="*/ 105038 f23 1"/>
                <a:gd name="f33" fmla="*/ 0 f22 1"/>
                <a:gd name="f34" fmla="+- f24 0 f1"/>
                <a:gd name="f35" fmla="*/ f27 1 105038"/>
                <a:gd name="f36" fmla="*/ f28 1 14735"/>
                <a:gd name="f37" fmla="*/ f29 1 105038"/>
                <a:gd name="f38" fmla="*/ f30 1 14735"/>
                <a:gd name="f39" fmla="*/ f31 1 105038"/>
                <a:gd name="f40" fmla="*/ f32 1 105038"/>
                <a:gd name="f41" fmla="*/ f33 1 14735"/>
                <a:gd name="f42" fmla="*/ f18 1 f25"/>
                <a:gd name="f43" fmla="*/ f19 1 f25"/>
                <a:gd name="f44" fmla="*/ f18 1 f26"/>
                <a:gd name="f45" fmla="*/ f20 1 f26"/>
                <a:gd name="f46" fmla="*/ f35 1 f25"/>
                <a:gd name="f47" fmla="*/ f36 1 f26"/>
                <a:gd name="f48" fmla="*/ f37 1 f25"/>
                <a:gd name="f49" fmla="*/ f38 1 f26"/>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6 1"/>
                <a:gd name="f63" fmla="*/ f52 f17 1"/>
              </a:gdLst>
              <a:ahLst/>
              <a:cxnLst>
                <a:cxn ang="3cd4">
                  <a:pos x="hc" y="t"/>
                </a:cxn>
                <a:cxn ang="0">
                  <a:pos x="r" y="vc"/>
                </a:cxn>
                <a:cxn ang="cd4">
                  <a:pos x="hc" y="b"/>
                </a:cxn>
                <a:cxn ang="cd2">
                  <a:pos x="l" y="vc"/>
                </a:cxn>
                <a:cxn ang="f34">
                  <a:pos x="f57" y="f58"/>
                </a:cxn>
                <a:cxn ang="f34">
                  <a:pos x="f59" y="f60"/>
                </a:cxn>
                <a:cxn ang="f34">
                  <a:pos x="f61" y="f60"/>
                </a:cxn>
                <a:cxn ang="f34">
                  <a:pos x="f62" y="f58"/>
                </a:cxn>
                <a:cxn ang="f34">
                  <a:pos x="f61" y="f63"/>
                </a:cxn>
                <a:cxn ang="f34">
                  <a:pos x="f59" y="f63"/>
                </a:cxn>
                <a:cxn ang="f34">
                  <a:pos x="f57" y="f58"/>
                </a:cxn>
              </a:cxnLst>
              <a:rect l="f53" t="f56" r="f54" b="f55"/>
              <a:pathLst>
                <a:path w="105038" h="14735">
                  <a:moveTo>
                    <a:pt x="f5" y="f8"/>
                  </a:moveTo>
                  <a:cubicBezTo>
                    <a:pt x="f5" y="f9"/>
                    <a:pt x="f10" y="f7"/>
                    <a:pt x="f11" y="f7"/>
                  </a:cubicBezTo>
                  <a:lnTo>
                    <a:pt x="f12" y="f7"/>
                  </a:lnTo>
                  <a:cubicBezTo>
                    <a:pt x="f13" y="f7"/>
                    <a:pt x="f6" y="f9"/>
                    <a:pt x="f6" y="f8"/>
                  </a:cubicBezTo>
                  <a:cubicBezTo>
                    <a:pt x="f6" y="f14"/>
                    <a:pt x="f13" y="f5"/>
                    <a:pt x="f12" y="f5"/>
                  </a:cubicBezTo>
                  <a:lnTo>
                    <a:pt x="f11" y="f5"/>
                  </a:lnTo>
                  <a:cubicBezTo>
                    <a:pt x="f10"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1326">
              <a:extLst>
                <a:ext uri="{FF2B5EF4-FFF2-40B4-BE49-F238E27FC236}">
                  <a16:creationId xmlns:a16="http://schemas.microsoft.com/office/drawing/2014/main" id="{EB6AE346-894C-00A7-E90C-2BE31D0844C3}"/>
                </a:ext>
              </a:extLst>
            </p:cNvPr>
            <p:cNvSpPr/>
            <p:nvPr/>
          </p:nvSpPr>
          <p:spPr>
            <a:xfrm>
              <a:off x="4562426" y="6580571"/>
              <a:ext cx="2542" cy="273140"/>
            </a:xfrm>
            <a:custGeom>
              <a:avLst/>
              <a:gdLst>
                <a:gd name="f0" fmla="val 10800000"/>
                <a:gd name="f1" fmla="val 5400000"/>
                <a:gd name="f2" fmla="val 180"/>
                <a:gd name="f3" fmla="val w"/>
                <a:gd name="f4" fmla="val h"/>
                <a:gd name="f5" fmla="val 0"/>
                <a:gd name="f6" fmla="val 2679"/>
                <a:gd name="f7" fmla="val 273137"/>
                <a:gd name="f8" fmla="val 2680"/>
                <a:gd name="f9" fmla="val 8439"/>
                <a:gd name="f10" fmla="val 1340"/>
                <a:gd name="f11" fmla="val 603"/>
                <a:gd name="f12" fmla="val 2077"/>
                <a:gd name="f13" fmla="val 273138"/>
                <a:gd name="f14" fmla="val 8573"/>
                <a:gd name="f15" fmla="+- 0 0 -90"/>
                <a:gd name="f16" fmla="*/ f3 1 2679"/>
                <a:gd name="f17" fmla="*/ f4 1 273137"/>
                <a:gd name="f18" fmla="val f5"/>
                <a:gd name="f19" fmla="val f6"/>
                <a:gd name="f20" fmla="val f7"/>
                <a:gd name="f21" fmla="*/ f15 f0 1"/>
                <a:gd name="f22" fmla="+- f20 0 f18"/>
                <a:gd name="f23" fmla="+- f19 0 f18"/>
                <a:gd name="f24" fmla="*/ f21 1 f2"/>
                <a:gd name="f25" fmla="*/ f23 1 2679"/>
                <a:gd name="f26" fmla="*/ f22 1 273137"/>
                <a:gd name="f27" fmla="*/ 2680 f23 1"/>
                <a:gd name="f28" fmla="*/ 8439 f22 1"/>
                <a:gd name="f29" fmla="*/ 1340 f22 1"/>
                <a:gd name="f30" fmla="*/ 1340 f23 1"/>
                <a:gd name="f31" fmla="*/ 0 f22 1"/>
                <a:gd name="f32" fmla="*/ 0 f23 1"/>
                <a:gd name="f33" fmla="*/ 273138 f22 1"/>
                <a:gd name="f34" fmla="*/ 8573 f22 1"/>
                <a:gd name="f35" fmla="+- f24 0 f1"/>
                <a:gd name="f36" fmla="*/ f27 1 2679"/>
                <a:gd name="f37" fmla="*/ f28 1 273137"/>
                <a:gd name="f38" fmla="*/ f29 1 273137"/>
                <a:gd name="f39" fmla="*/ f30 1 2679"/>
                <a:gd name="f40" fmla="*/ f31 1 273137"/>
                <a:gd name="f41" fmla="*/ f32 1 2679"/>
                <a:gd name="f42" fmla="*/ f33 1 273137"/>
                <a:gd name="f43" fmla="*/ f34 1 273137"/>
                <a:gd name="f44" fmla="*/ f18 1 f25"/>
                <a:gd name="f45" fmla="*/ f19 1 f25"/>
                <a:gd name="f46" fmla="*/ f18 1 f26"/>
                <a:gd name="f47" fmla="*/ f20 1 f26"/>
                <a:gd name="f48" fmla="*/ f36 1 f25"/>
                <a:gd name="f49" fmla="*/ f37 1 f26"/>
                <a:gd name="f50" fmla="*/ f38 1 f26"/>
                <a:gd name="f51" fmla="*/ f39 1 f25"/>
                <a:gd name="f52" fmla="*/ f40 1 f26"/>
                <a:gd name="f53" fmla="*/ f41 1 f25"/>
                <a:gd name="f54" fmla="*/ f42 1 f26"/>
                <a:gd name="f55" fmla="*/ f43 1 f26"/>
                <a:gd name="f56" fmla="*/ f44 f16 1"/>
                <a:gd name="f57" fmla="*/ f45 f16 1"/>
                <a:gd name="f58" fmla="*/ f47 f17 1"/>
                <a:gd name="f59" fmla="*/ f46 f17 1"/>
                <a:gd name="f60" fmla="*/ f48 f16 1"/>
                <a:gd name="f61" fmla="*/ f49 f17 1"/>
                <a:gd name="f62" fmla="*/ f50 f17 1"/>
                <a:gd name="f63" fmla="*/ f51 f16 1"/>
                <a:gd name="f64" fmla="*/ f52 f17 1"/>
                <a:gd name="f65" fmla="*/ f53 f16 1"/>
                <a:gd name="f66" fmla="*/ f54 f17 1"/>
                <a:gd name="f67" fmla="*/ f55 f17 1"/>
              </a:gdLst>
              <a:ahLst/>
              <a:cxnLst>
                <a:cxn ang="3cd4">
                  <a:pos x="hc" y="t"/>
                </a:cxn>
                <a:cxn ang="0">
                  <a:pos x="r" y="vc"/>
                </a:cxn>
                <a:cxn ang="cd4">
                  <a:pos x="hc" y="b"/>
                </a:cxn>
                <a:cxn ang="cd2">
                  <a:pos x="l" y="vc"/>
                </a:cxn>
                <a:cxn ang="f35">
                  <a:pos x="f60" y="f61"/>
                </a:cxn>
                <a:cxn ang="f35">
                  <a:pos x="f60" y="f62"/>
                </a:cxn>
                <a:cxn ang="f35">
                  <a:pos x="f63" y="f64"/>
                </a:cxn>
                <a:cxn ang="f35">
                  <a:pos x="f65" y="f62"/>
                </a:cxn>
                <a:cxn ang="f35">
                  <a:pos x="f65" y="f61"/>
                </a:cxn>
                <a:cxn ang="f35">
                  <a:pos x="f65" y="f61"/>
                </a:cxn>
                <a:cxn ang="f35">
                  <a:pos x="f65" y="f66"/>
                </a:cxn>
                <a:cxn ang="f35">
                  <a:pos x="f60" y="f66"/>
                </a:cxn>
                <a:cxn ang="f35">
                  <a:pos x="f60" y="f67"/>
                </a:cxn>
              </a:cxnLst>
              <a:rect l="f56" t="f59" r="f57" b="f58"/>
              <a:pathLst>
                <a:path w="2679" h="273137">
                  <a:moveTo>
                    <a:pt x="f8" y="f9"/>
                  </a:moveTo>
                  <a:lnTo>
                    <a:pt x="f8" y="f10"/>
                  </a:lnTo>
                  <a:cubicBezTo>
                    <a:pt x="f8" y="f11"/>
                    <a:pt x="f12" y="f5"/>
                    <a:pt x="f10" y="f5"/>
                  </a:cubicBezTo>
                  <a:cubicBezTo>
                    <a:pt x="f11" y="f5"/>
                    <a:pt x="f5" y="f11"/>
                    <a:pt x="f5" y="f10"/>
                  </a:cubicBezTo>
                  <a:lnTo>
                    <a:pt x="f5" y="f9"/>
                  </a:lnTo>
                  <a:lnTo>
                    <a:pt x="f5" y="f9"/>
                  </a:lnTo>
                  <a:lnTo>
                    <a:pt x="f5" y="f13"/>
                  </a:lnTo>
                  <a:lnTo>
                    <a:pt x="f8" y="f13"/>
                  </a:lnTo>
                  <a:lnTo>
                    <a:pt x="f8"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1327">
              <a:extLst>
                <a:ext uri="{FF2B5EF4-FFF2-40B4-BE49-F238E27FC236}">
                  <a16:creationId xmlns:a16="http://schemas.microsoft.com/office/drawing/2014/main" id="{ABA11232-7364-6022-7765-E79FBEAA7CEA}"/>
                </a:ext>
              </a:extLst>
            </p:cNvPr>
            <p:cNvSpPr/>
            <p:nvPr/>
          </p:nvSpPr>
          <p:spPr>
            <a:xfrm>
              <a:off x="6351202" y="5879848"/>
              <a:ext cx="13972" cy="706355"/>
            </a:xfrm>
            <a:custGeom>
              <a:avLst/>
              <a:gdLst>
                <a:gd name="f0" fmla="val 10800000"/>
                <a:gd name="f1" fmla="val 5400000"/>
                <a:gd name="f2" fmla="val 180"/>
                <a:gd name="f3" fmla="val w"/>
                <a:gd name="f4" fmla="val h"/>
                <a:gd name="f5" fmla="val 0"/>
                <a:gd name="f6" fmla="val 14739"/>
                <a:gd name="f7" fmla="val 706356"/>
                <a:gd name="f8" fmla="val 698987"/>
                <a:gd name="f9" fmla="val 703059"/>
                <a:gd name="f10" fmla="val 3296"/>
                <a:gd name="f11" fmla="val 706355"/>
                <a:gd name="f12" fmla="val 7369"/>
                <a:gd name="f13" fmla="val 11361"/>
                <a:gd name="f14" fmla="val 706435"/>
                <a:gd name="f15" fmla="val 14657"/>
                <a:gd name="f16" fmla="val 703247"/>
                <a:gd name="f17" fmla="val 14738"/>
                <a:gd name="f18" fmla="val 699255"/>
                <a:gd name="f19" fmla="val 699161"/>
                <a:gd name="f20" fmla="val 699081"/>
                <a:gd name="f21" fmla="val 14818"/>
                <a:gd name="f22" fmla="val 3374"/>
                <a:gd name="f23" fmla="val 11629"/>
                <a:gd name="f24" fmla="val 76"/>
                <a:gd name="f25" fmla="val 7637"/>
                <a:gd name="f26" fmla="val 1"/>
                <a:gd name="f27" fmla="val 7543"/>
                <a:gd name="f28" fmla="val 7463"/>
                <a:gd name="f29" fmla="val 3299"/>
                <a:gd name="f30" fmla="+- 0 0 -90"/>
                <a:gd name="f31" fmla="*/ f3 1 14739"/>
                <a:gd name="f32" fmla="*/ f4 1 706356"/>
                <a:gd name="f33" fmla="val f5"/>
                <a:gd name="f34" fmla="val f6"/>
                <a:gd name="f35" fmla="val f7"/>
                <a:gd name="f36" fmla="*/ f30 f0 1"/>
                <a:gd name="f37" fmla="+- f35 0 f33"/>
                <a:gd name="f38" fmla="+- f34 0 f33"/>
                <a:gd name="f39" fmla="*/ f36 1 f2"/>
                <a:gd name="f40" fmla="*/ f38 1 14739"/>
                <a:gd name="f41" fmla="*/ f37 1 706356"/>
                <a:gd name="f42" fmla="*/ 0 f38 1"/>
                <a:gd name="f43" fmla="*/ 698987 f37 1"/>
                <a:gd name="f44" fmla="*/ 7369 f38 1"/>
                <a:gd name="f45" fmla="*/ 706355 f37 1"/>
                <a:gd name="f46" fmla="*/ 14738 f38 1"/>
                <a:gd name="f47" fmla="*/ 699255 f37 1"/>
                <a:gd name="f48" fmla="*/ 7369 f37 1"/>
                <a:gd name="f49" fmla="*/ 7637 f38 1"/>
                <a:gd name="f50" fmla="*/ 1 f37 1"/>
                <a:gd name="f51" fmla="+- f39 0 f1"/>
                <a:gd name="f52" fmla="*/ f42 1 14739"/>
                <a:gd name="f53" fmla="*/ f43 1 706356"/>
                <a:gd name="f54" fmla="*/ f44 1 14739"/>
                <a:gd name="f55" fmla="*/ f45 1 706356"/>
                <a:gd name="f56" fmla="*/ f46 1 14739"/>
                <a:gd name="f57" fmla="*/ f47 1 706356"/>
                <a:gd name="f58" fmla="*/ f48 1 706356"/>
                <a:gd name="f59" fmla="*/ f49 1 14739"/>
                <a:gd name="f60" fmla="*/ f50 1 706356"/>
                <a:gd name="f61" fmla="*/ f33 1 f40"/>
                <a:gd name="f62" fmla="*/ f34 1 f40"/>
                <a:gd name="f63" fmla="*/ f33 1 f41"/>
                <a:gd name="f64" fmla="*/ f35 1 f41"/>
                <a:gd name="f65" fmla="*/ f52 1 f40"/>
                <a:gd name="f66" fmla="*/ f53 1 f41"/>
                <a:gd name="f67" fmla="*/ f54 1 f40"/>
                <a:gd name="f68" fmla="*/ f55 1 f41"/>
                <a:gd name="f69" fmla="*/ f56 1 f40"/>
                <a:gd name="f70" fmla="*/ f57 1 f41"/>
                <a:gd name="f71" fmla="*/ f58 1 f41"/>
                <a:gd name="f72" fmla="*/ f59 1 f40"/>
                <a:gd name="f73" fmla="*/ f60 1 f41"/>
                <a:gd name="f74" fmla="*/ f61 f31 1"/>
                <a:gd name="f75" fmla="*/ f62 f31 1"/>
                <a:gd name="f76" fmla="*/ f64 f32 1"/>
                <a:gd name="f77" fmla="*/ f63 f32 1"/>
                <a:gd name="f78" fmla="*/ f65 f31 1"/>
                <a:gd name="f79" fmla="*/ f66 f32 1"/>
                <a:gd name="f80" fmla="*/ f67 f31 1"/>
                <a:gd name="f81" fmla="*/ f68 f32 1"/>
                <a:gd name="f82" fmla="*/ f69 f31 1"/>
                <a:gd name="f83" fmla="*/ f70 f32 1"/>
                <a:gd name="f84" fmla="*/ f71 f32 1"/>
                <a:gd name="f85" fmla="*/ f72 f31 1"/>
                <a:gd name="f86" fmla="*/ f73 f32 1"/>
              </a:gdLst>
              <a:ahLst/>
              <a:cxnLst>
                <a:cxn ang="3cd4">
                  <a:pos x="hc" y="t"/>
                </a:cxn>
                <a:cxn ang="0">
                  <a:pos x="r" y="vc"/>
                </a:cxn>
                <a:cxn ang="cd4">
                  <a:pos x="hc" y="b"/>
                </a:cxn>
                <a:cxn ang="cd2">
                  <a:pos x="l" y="vc"/>
                </a:cxn>
                <a:cxn ang="f51">
                  <a:pos x="f78" y="f79"/>
                </a:cxn>
                <a:cxn ang="f51">
                  <a:pos x="f80" y="f81"/>
                </a:cxn>
                <a:cxn ang="f51">
                  <a:pos x="f82" y="f83"/>
                </a:cxn>
                <a:cxn ang="f51">
                  <a:pos x="f82" y="f79"/>
                </a:cxn>
                <a:cxn ang="f51">
                  <a:pos x="f82" y="f84"/>
                </a:cxn>
                <a:cxn ang="f51">
                  <a:pos x="f85" y="f86"/>
                </a:cxn>
                <a:cxn ang="f51">
                  <a:pos x="f80" y="f86"/>
                </a:cxn>
                <a:cxn ang="f51">
                  <a:pos x="f78" y="f84"/>
                </a:cxn>
                <a:cxn ang="f51">
                  <a:pos x="f78" y="f79"/>
                </a:cxn>
              </a:cxnLst>
              <a:rect l="f74" t="f77" r="f75" b="f76"/>
              <a:pathLst>
                <a:path w="14739" h="706356">
                  <a:moveTo>
                    <a:pt x="f5" y="f8"/>
                  </a:moveTo>
                  <a:cubicBezTo>
                    <a:pt x="f5" y="f9"/>
                    <a:pt x="f10" y="f11"/>
                    <a:pt x="f12" y="f11"/>
                  </a:cubicBezTo>
                  <a:cubicBezTo>
                    <a:pt x="f13" y="f14"/>
                    <a:pt x="f15" y="f16"/>
                    <a:pt x="f17" y="f18"/>
                  </a:cubicBezTo>
                  <a:cubicBezTo>
                    <a:pt x="f17" y="f19"/>
                    <a:pt x="f17" y="f20"/>
                    <a:pt x="f17" y="f8"/>
                  </a:cubicBezTo>
                  <a:lnTo>
                    <a:pt x="f17" y="f12"/>
                  </a:lnTo>
                  <a:cubicBezTo>
                    <a:pt x="f21" y="f22"/>
                    <a:pt x="f23" y="f24"/>
                    <a:pt x="f25" y="f26"/>
                  </a:cubicBezTo>
                  <a:cubicBezTo>
                    <a:pt x="f27" y="f5"/>
                    <a:pt x="f28" y="f5"/>
                    <a:pt x="f12" y="f26"/>
                  </a:cubicBezTo>
                  <a:cubicBezTo>
                    <a:pt x="f10" y="f26"/>
                    <a:pt x="f5" y="f29"/>
                    <a:pt x="f5" y="f12"/>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1328">
              <a:extLst>
                <a:ext uri="{FF2B5EF4-FFF2-40B4-BE49-F238E27FC236}">
                  <a16:creationId xmlns:a16="http://schemas.microsoft.com/office/drawing/2014/main" id="{2F688782-F5CC-A85E-CFE3-CAED19373B75}"/>
                </a:ext>
              </a:extLst>
            </p:cNvPr>
            <p:cNvSpPr/>
            <p:nvPr/>
          </p:nvSpPr>
          <p:spPr>
            <a:xfrm>
              <a:off x="4585286" y="5886678"/>
              <a:ext cx="12371" cy="111328"/>
            </a:xfrm>
            <a:custGeom>
              <a:avLst/>
              <a:gdLst>
                <a:gd name="f0" fmla="val 10800000"/>
                <a:gd name="f1" fmla="val 5400000"/>
                <a:gd name="f2" fmla="val 180"/>
                <a:gd name="f3" fmla="val w"/>
                <a:gd name="f4" fmla="val h"/>
                <a:gd name="f5" fmla="val 0"/>
                <a:gd name="f6" fmla="val 13056"/>
                <a:gd name="f7" fmla="val 111331"/>
                <a:gd name="f8" fmla="val 6565"/>
                <a:gd name="f9" fmla="val 5091"/>
                <a:gd name="f10" fmla="val 2090"/>
                <a:gd name="f11" fmla="val 931"/>
                <a:gd name="f12" fmla="val 27"/>
                <a:gd name="f13" fmla="val 3691"/>
                <a:gd name="f14" fmla="val 6832"/>
                <a:gd name="f15" fmla="val 103950"/>
                <a:gd name="f16" fmla="val 67"/>
                <a:gd name="f17" fmla="val 106559"/>
                <a:gd name="f18" fmla="val 1487"/>
                <a:gd name="f19" fmla="val 108943"/>
                <a:gd name="f20" fmla="val 3751"/>
                <a:gd name="f21" fmla="val 110246"/>
                <a:gd name="f22" fmla="val 4783"/>
                <a:gd name="f23" fmla="val 110821"/>
                <a:gd name="f24" fmla="val 5922"/>
                <a:gd name="f25" fmla="val 111143"/>
                <a:gd name="f26" fmla="val 7101"/>
                <a:gd name="f27" fmla="val 111184"/>
                <a:gd name="f28" fmla="val 7985"/>
                <a:gd name="f29" fmla="val 111381"/>
                <a:gd name="f30" fmla="val 8896"/>
                <a:gd name="f31" fmla="val 9781"/>
                <a:gd name="f32" fmla="val 10584"/>
                <a:gd name="f33" fmla="val 11120"/>
                <a:gd name="f34" fmla="val 110952"/>
                <a:gd name="f35" fmla="val 11616"/>
                <a:gd name="f36" fmla="val 110636"/>
                <a:gd name="f37" fmla="val 12058"/>
                <a:gd name="f38" fmla="val 109443"/>
                <a:gd name="f39" fmla="val 12407"/>
                <a:gd name="f40" fmla="val 109019"/>
                <a:gd name="f41" fmla="val 12715"/>
                <a:gd name="f42" fmla="val 108572"/>
                <a:gd name="f43" fmla="val 12996"/>
                <a:gd name="f44" fmla="val 108103"/>
                <a:gd name="f45" fmla="val 107031"/>
                <a:gd name="f46" fmla="val 13063"/>
                <a:gd name="f47" fmla="val 106497"/>
                <a:gd name="f48" fmla="val 105958"/>
                <a:gd name="f49" fmla="val 105424"/>
                <a:gd name="f50" fmla="val 13076"/>
                <a:gd name="f51" fmla="val 6343"/>
                <a:gd name="f52" fmla="val 5847"/>
                <a:gd name="f53" fmla="val 5358"/>
                <a:gd name="f54" fmla="val 4915"/>
                <a:gd name="f55" fmla="val 4462"/>
                <a:gd name="f56" fmla="val 4019"/>
                <a:gd name="f57" fmla="val 12192"/>
                <a:gd name="f58" fmla="val 2947"/>
                <a:gd name="f59" fmla="val 11951"/>
                <a:gd name="f60" fmla="val 2532"/>
                <a:gd name="f61" fmla="val 11629"/>
                <a:gd name="f62" fmla="val 2167"/>
                <a:gd name="f63" fmla="val 11254"/>
                <a:gd name="f64" fmla="val 1875"/>
                <a:gd name="f65" fmla="val 10182"/>
                <a:gd name="f66" fmla="val 1072"/>
                <a:gd name="f67" fmla="val 8709"/>
                <a:gd name="f68" fmla="val 7999"/>
                <a:gd name="f69" fmla="val 7275"/>
                <a:gd name="f70" fmla="+- 0 0 -90"/>
                <a:gd name="f71" fmla="*/ f3 1 13056"/>
                <a:gd name="f72" fmla="*/ f4 1 111331"/>
                <a:gd name="f73" fmla="val f5"/>
                <a:gd name="f74" fmla="val f6"/>
                <a:gd name="f75" fmla="val f7"/>
                <a:gd name="f76" fmla="*/ f70 f0 1"/>
                <a:gd name="f77" fmla="+- f75 0 f73"/>
                <a:gd name="f78" fmla="+- f74 0 f73"/>
                <a:gd name="f79" fmla="*/ f76 1 f2"/>
                <a:gd name="f80" fmla="*/ f78 1 13056"/>
                <a:gd name="f81" fmla="*/ f77 1 111331"/>
                <a:gd name="f82" fmla="*/ 6565 f78 1"/>
                <a:gd name="f83" fmla="*/ 0 f77 1"/>
                <a:gd name="f84" fmla="*/ 5091 f78 1"/>
                <a:gd name="f85" fmla="*/ 0 f78 1"/>
                <a:gd name="f86" fmla="*/ 6832 f77 1"/>
                <a:gd name="f87" fmla="*/ 103950 f77 1"/>
                <a:gd name="f88" fmla="*/ 3751 f78 1"/>
                <a:gd name="f89" fmla="*/ 110246 f77 1"/>
                <a:gd name="f90" fmla="*/ 7101 f78 1"/>
                <a:gd name="f91" fmla="*/ 111184 f77 1"/>
                <a:gd name="f92" fmla="*/ 9781 f78 1"/>
                <a:gd name="f93" fmla="*/ 10584 f78 1"/>
                <a:gd name="f94" fmla="*/ 12058 f78 1"/>
                <a:gd name="f95" fmla="*/ 109443 f77 1"/>
                <a:gd name="f96" fmla="*/ 12996 f78 1"/>
                <a:gd name="f97" fmla="*/ 108103 f77 1"/>
                <a:gd name="f98" fmla="*/ 107031 f77 1"/>
                <a:gd name="f99" fmla="*/ 105424 f77 1"/>
                <a:gd name="f100" fmla="*/ 5358 f77 1"/>
                <a:gd name="f101" fmla="*/ 4019 f77 1"/>
                <a:gd name="f102" fmla="*/ 12192 f78 1"/>
                <a:gd name="f103" fmla="*/ 2947 f77 1"/>
                <a:gd name="f104" fmla="*/ 11254 f78 1"/>
                <a:gd name="f105" fmla="*/ 1875 f77 1"/>
                <a:gd name="f106" fmla="*/ 10182 f78 1"/>
                <a:gd name="f107" fmla="*/ 1072 f77 1"/>
                <a:gd name="f108" fmla="*/ 8709 f78 1"/>
                <a:gd name="f109" fmla="+- f79 0 f1"/>
                <a:gd name="f110" fmla="*/ f82 1 13056"/>
                <a:gd name="f111" fmla="*/ f83 1 111331"/>
                <a:gd name="f112" fmla="*/ f84 1 13056"/>
                <a:gd name="f113" fmla="*/ f85 1 13056"/>
                <a:gd name="f114" fmla="*/ f86 1 111331"/>
                <a:gd name="f115" fmla="*/ f87 1 111331"/>
                <a:gd name="f116" fmla="*/ f88 1 13056"/>
                <a:gd name="f117" fmla="*/ f89 1 111331"/>
                <a:gd name="f118" fmla="*/ f90 1 13056"/>
                <a:gd name="f119" fmla="*/ f91 1 111331"/>
                <a:gd name="f120" fmla="*/ f92 1 13056"/>
                <a:gd name="f121" fmla="*/ f93 1 13056"/>
                <a:gd name="f122" fmla="*/ f94 1 13056"/>
                <a:gd name="f123" fmla="*/ f95 1 111331"/>
                <a:gd name="f124" fmla="*/ f96 1 13056"/>
                <a:gd name="f125" fmla="*/ f97 1 111331"/>
                <a:gd name="f126" fmla="*/ f98 1 111331"/>
                <a:gd name="f127" fmla="*/ f99 1 111331"/>
                <a:gd name="f128" fmla="*/ f100 1 111331"/>
                <a:gd name="f129" fmla="*/ f101 1 111331"/>
                <a:gd name="f130" fmla="*/ f102 1 13056"/>
                <a:gd name="f131" fmla="*/ f103 1 111331"/>
                <a:gd name="f132" fmla="*/ f104 1 13056"/>
                <a:gd name="f133" fmla="*/ f105 1 111331"/>
                <a:gd name="f134" fmla="*/ f106 1 13056"/>
                <a:gd name="f135" fmla="*/ f107 1 111331"/>
                <a:gd name="f136" fmla="*/ f108 1 13056"/>
                <a:gd name="f137" fmla="*/ f73 1 f80"/>
                <a:gd name="f138" fmla="*/ f74 1 f80"/>
                <a:gd name="f139" fmla="*/ f73 1 f81"/>
                <a:gd name="f140" fmla="*/ f75 1 f81"/>
                <a:gd name="f141" fmla="*/ f110 1 f80"/>
                <a:gd name="f142" fmla="*/ f111 1 f81"/>
                <a:gd name="f143" fmla="*/ f112 1 f80"/>
                <a:gd name="f144" fmla="*/ f113 1 f80"/>
                <a:gd name="f145" fmla="*/ f114 1 f81"/>
                <a:gd name="f146" fmla="*/ f115 1 f81"/>
                <a:gd name="f147" fmla="*/ f116 1 f80"/>
                <a:gd name="f148" fmla="*/ f117 1 f81"/>
                <a:gd name="f149" fmla="*/ f118 1 f80"/>
                <a:gd name="f150" fmla="*/ f119 1 f81"/>
                <a:gd name="f151" fmla="*/ f120 1 f80"/>
                <a:gd name="f152" fmla="*/ f121 1 f80"/>
                <a:gd name="f153" fmla="*/ f122 1 f80"/>
                <a:gd name="f154" fmla="*/ f123 1 f81"/>
                <a:gd name="f155" fmla="*/ f124 1 f80"/>
                <a:gd name="f156" fmla="*/ f125 1 f81"/>
                <a:gd name="f157" fmla="*/ f126 1 f81"/>
                <a:gd name="f158" fmla="*/ f127 1 f81"/>
                <a:gd name="f159" fmla="*/ f128 1 f81"/>
                <a:gd name="f160" fmla="*/ f129 1 f81"/>
                <a:gd name="f161" fmla="*/ f130 1 f80"/>
                <a:gd name="f162" fmla="*/ f131 1 f81"/>
                <a:gd name="f163" fmla="*/ f132 1 f80"/>
                <a:gd name="f164" fmla="*/ f133 1 f81"/>
                <a:gd name="f165" fmla="*/ f134 1 f80"/>
                <a:gd name="f166" fmla="*/ f135 1 f81"/>
                <a:gd name="f167" fmla="*/ f136 1 f80"/>
                <a:gd name="f168" fmla="*/ f137 f71 1"/>
                <a:gd name="f169" fmla="*/ f138 f71 1"/>
                <a:gd name="f170" fmla="*/ f140 f72 1"/>
                <a:gd name="f171" fmla="*/ f139 f72 1"/>
                <a:gd name="f172" fmla="*/ f141 f71 1"/>
                <a:gd name="f173" fmla="*/ f142 f72 1"/>
                <a:gd name="f174" fmla="*/ f143 f71 1"/>
                <a:gd name="f175" fmla="*/ f144 f71 1"/>
                <a:gd name="f176" fmla="*/ f145 f72 1"/>
                <a:gd name="f177" fmla="*/ f146 f72 1"/>
                <a:gd name="f178" fmla="*/ f147 f71 1"/>
                <a:gd name="f179" fmla="*/ f148 f72 1"/>
                <a:gd name="f180" fmla="*/ f149 f71 1"/>
                <a:gd name="f181" fmla="*/ f150 f72 1"/>
                <a:gd name="f182" fmla="*/ f151 f71 1"/>
                <a:gd name="f183" fmla="*/ f152 f71 1"/>
                <a:gd name="f184" fmla="*/ f153 f71 1"/>
                <a:gd name="f185" fmla="*/ f154 f72 1"/>
                <a:gd name="f186" fmla="*/ f155 f71 1"/>
                <a:gd name="f187" fmla="*/ f156 f72 1"/>
                <a:gd name="f188" fmla="*/ f157 f72 1"/>
                <a:gd name="f189" fmla="*/ f158 f72 1"/>
                <a:gd name="f190" fmla="*/ f159 f72 1"/>
                <a:gd name="f191" fmla="*/ f160 f72 1"/>
                <a:gd name="f192" fmla="*/ f161 f71 1"/>
                <a:gd name="f193" fmla="*/ f162 f72 1"/>
                <a:gd name="f194" fmla="*/ f163 f71 1"/>
                <a:gd name="f195" fmla="*/ f164 f72 1"/>
                <a:gd name="f196" fmla="*/ f165 f71 1"/>
                <a:gd name="f197" fmla="*/ f166 f72 1"/>
                <a:gd name="f198" fmla="*/ f167 f71 1"/>
              </a:gdLst>
              <a:ahLst/>
              <a:cxnLst>
                <a:cxn ang="3cd4">
                  <a:pos x="hc" y="t"/>
                </a:cxn>
                <a:cxn ang="0">
                  <a:pos x="r" y="vc"/>
                </a:cxn>
                <a:cxn ang="cd4">
                  <a:pos x="hc" y="b"/>
                </a:cxn>
                <a:cxn ang="cd2">
                  <a:pos x="l" y="vc"/>
                </a:cxn>
                <a:cxn ang="f109">
                  <a:pos x="f172" y="f173"/>
                </a:cxn>
                <a:cxn ang="f109">
                  <a:pos x="f172" y="f173"/>
                </a:cxn>
                <a:cxn ang="f109">
                  <a:pos x="f174" y="f173"/>
                </a:cxn>
                <a:cxn ang="f109">
                  <a:pos x="f175" y="f176"/>
                </a:cxn>
                <a:cxn ang="f109">
                  <a:pos x="f175" y="f177"/>
                </a:cxn>
                <a:cxn ang="f109">
                  <a:pos x="f178" y="f179"/>
                </a:cxn>
                <a:cxn ang="f109">
                  <a:pos x="f178" y="f179"/>
                </a:cxn>
                <a:cxn ang="f109">
                  <a:pos x="f180" y="f181"/>
                </a:cxn>
                <a:cxn ang="f109">
                  <a:pos x="f180" y="f181"/>
                </a:cxn>
                <a:cxn ang="f109">
                  <a:pos x="f182" y="f181"/>
                </a:cxn>
                <a:cxn ang="f109">
                  <a:pos x="f183" y="f181"/>
                </a:cxn>
                <a:cxn ang="f109">
                  <a:pos x="f184" y="f179"/>
                </a:cxn>
                <a:cxn ang="f109">
                  <a:pos x="f184" y="f185"/>
                </a:cxn>
                <a:cxn ang="f109">
                  <a:pos x="f186" y="f187"/>
                </a:cxn>
                <a:cxn ang="f109">
                  <a:pos x="f186" y="f188"/>
                </a:cxn>
                <a:cxn ang="f109">
                  <a:pos x="f186" y="f189"/>
                </a:cxn>
                <a:cxn ang="f109">
                  <a:pos x="f186" y="f189"/>
                </a:cxn>
                <a:cxn ang="f109">
                  <a:pos x="f186" y="f176"/>
                </a:cxn>
                <a:cxn ang="f109">
                  <a:pos x="f186" y="f190"/>
                </a:cxn>
                <a:cxn ang="f109">
                  <a:pos x="f186" y="f191"/>
                </a:cxn>
                <a:cxn ang="f109">
                  <a:pos x="f192" y="f193"/>
                </a:cxn>
                <a:cxn ang="f109">
                  <a:pos x="f194" y="f195"/>
                </a:cxn>
                <a:cxn ang="f109">
                  <a:pos x="f196" y="f197"/>
                </a:cxn>
                <a:cxn ang="f109">
                  <a:pos x="f198" y="f197"/>
                </a:cxn>
                <a:cxn ang="f109">
                  <a:pos x="f172" y="f197"/>
                </a:cxn>
              </a:cxnLst>
              <a:rect l="f168" t="f171" r="f169" b="f170"/>
              <a:pathLst>
                <a:path w="13056" h="111331">
                  <a:moveTo>
                    <a:pt x="f8" y="f5"/>
                  </a:moveTo>
                  <a:lnTo>
                    <a:pt x="f8" y="f5"/>
                  </a:lnTo>
                  <a:lnTo>
                    <a:pt x="f9" y="f5"/>
                  </a:lnTo>
                  <a:cubicBezTo>
                    <a:pt x="f10" y="f11"/>
                    <a:pt x="f12" y="f13"/>
                    <a:pt x="f5" y="f14"/>
                  </a:cubicBezTo>
                  <a:lnTo>
                    <a:pt x="f5" y="f15"/>
                  </a:lnTo>
                  <a:cubicBezTo>
                    <a:pt x="f16" y="f17"/>
                    <a:pt x="f18" y="f19"/>
                    <a:pt x="f20" y="f21"/>
                  </a:cubicBezTo>
                  <a:lnTo>
                    <a:pt x="f20" y="f21"/>
                  </a:lnTo>
                  <a:cubicBezTo>
                    <a:pt x="f22" y="f23"/>
                    <a:pt x="f24" y="f25"/>
                    <a:pt x="f26" y="f27"/>
                  </a:cubicBezTo>
                  <a:lnTo>
                    <a:pt x="f26" y="f27"/>
                  </a:lnTo>
                  <a:cubicBezTo>
                    <a:pt x="f28" y="f29"/>
                    <a:pt x="f30" y="f29"/>
                    <a:pt x="f31" y="f27"/>
                  </a:cubicBezTo>
                  <a:lnTo>
                    <a:pt x="f32" y="f27"/>
                  </a:lnTo>
                  <a:cubicBezTo>
                    <a:pt x="f33" y="f34"/>
                    <a:pt x="f35" y="f36"/>
                    <a:pt x="f37" y="f21"/>
                  </a:cubicBezTo>
                  <a:lnTo>
                    <a:pt x="f37" y="f38"/>
                  </a:lnTo>
                  <a:cubicBezTo>
                    <a:pt x="f39" y="f40"/>
                    <a:pt x="f41" y="f42"/>
                    <a:pt x="f43" y="f44"/>
                  </a:cubicBezTo>
                  <a:lnTo>
                    <a:pt x="f43" y="f45"/>
                  </a:lnTo>
                  <a:cubicBezTo>
                    <a:pt x="f46" y="f47"/>
                    <a:pt x="f46" y="f48"/>
                    <a:pt x="f43" y="f49"/>
                  </a:cubicBezTo>
                  <a:cubicBezTo>
                    <a:pt x="f43" y="f49"/>
                    <a:pt x="f43" y="f49"/>
                    <a:pt x="f43" y="f49"/>
                  </a:cubicBezTo>
                  <a:lnTo>
                    <a:pt x="f43" y="f14"/>
                  </a:lnTo>
                  <a:cubicBezTo>
                    <a:pt x="f50" y="f51"/>
                    <a:pt x="f50" y="f52"/>
                    <a:pt x="f43" y="f53"/>
                  </a:cubicBezTo>
                  <a:cubicBezTo>
                    <a:pt x="f50" y="f54"/>
                    <a:pt x="f50" y="f55"/>
                    <a:pt x="f43" y="f56"/>
                  </a:cubicBezTo>
                  <a:lnTo>
                    <a:pt x="f57" y="f58"/>
                  </a:lnTo>
                  <a:cubicBezTo>
                    <a:pt x="f59" y="f60"/>
                    <a:pt x="f61" y="f62"/>
                    <a:pt x="f63" y="f64"/>
                  </a:cubicBezTo>
                  <a:lnTo>
                    <a:pt x="f65" y="f66"/>
                  </a:lnTo>
                  <a:lnTo>
                    <a:pt x="f67" y="f66"/>
                  </a:lnTo>
                  <a:cubicBezTo>
                    <a:pt x="f68" y="f11"/>
                    <a:pt x="f69" y="f11"/>
                    <a:pt x="f8" y="f6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6" name="Freeform: Shape 1329">
              <a:extLst>
                <a:ext uri="{FF2B5EF4-FFF2-40B4-BE49-F238E27FC236}">
                  <a16:creationId xmlns:a16="http://schemas.microsoft.com/office/drawing/2014/main" id="{77D5FFEC-9DE9-8026-47CE-75DE0F4A40A9}"/>
                </a:ext>
              </a:extLst>
            </p:cNvPr>
            <p:cNvSpPr/>
            <p:nvPr/>
          </p:nvSpPr>
          <p:spPr>
            <a:xfrm>
              <a:off x="8284756" y="6141869"/>
              <a:ext cx="14017" cy="23445"/>
            </a:xfrm>
            <a:custGeom>
              <a:avLst/>
              <a:gdLst>
                <a:gd name="f0" fmla="val 10800000"/>
                <a:gd name="f1" fmla="val 5400000"/>
                <a:gd name="f2" fmla="val 180"/>
                <a:gd name="f3" fmla="val w"/>
                <a:gd name="f4" fmla="val h"/>
                <a:gd name="f5" fmla="val 0"/>
                <a:gd name="f6" fmla="val 14788"/>
                <a:gd name="f7" fmla="val 23442"/>
                <a:gd name="f8" fmla="val 11925"/>
                <a:gd name="f9" fmla="val 1741"/>
                <a:gd name="f10" fmla="val 10665"/>
                <a:gd name="f11" fmla="val 643"/>
                <a:gd name="f12" fmla="val 9045"/>
                <a:gd name="f13" fmla="val 27"/>
                <a:gd name="f14" fmla="val 7370"/>
                <a:gd name="f15" fmla="val 5735"/>
                <a:gd name="f16" fmla="val 13"/>
                <a:gd name="f17" fmla="val 4154"/>
                <a:gd name="f18" fmla="val 630"/>
                <a:gd name="f19" fmla="val 2948"/>
                <a:gd name="f20" fmla="val 2024"/>
                <a:gd name="f21" fmla="val 2384"/>
                <a:gd name="f22" fmla="val 1287"/>
                <a:gd name="f23" fmla="val 3268"/>
                <a:gd name="f24" fmla="val 804"/>
                <a:gd name="f25" fmla="val 4287"/>
                <a:gd name="f26" fmla="val 269"/>
                <a:gd name="f27" fmla="val 5224"/>
                <a:gd name="f28" fmla="val -13"/>
                <a:gd name="f29" fmla="val 6283"/>
                <a:gd name="f30" fmla="val 7368"/>
                <a:gd name="f31" fmla="val 16075"/>
                <a:gd name="f32" fmla="val 20147"/>
                <a:gd name="f33" fmla="val 3297"/>
                <a:gd name="f34" fmla="val 11442"/>
                <a:gd name="f35" fmla="val 14738"/>
                <a:gd name="f36" fmla="val 14806"/>
                <a:gd name="f37" fmla="val 6564"/>
                <a:gd name="f38" fmla="val 5760"/>
                <a:gd name="f39" fmla="val 4956"/>
                <a:gd name="f40" fmla="val 14122"/>
                <a:gd name="f41" fmla="val 3644"/>
                <a:gd name="f42" fmla="val 13144"/>
                <a:gd name="f43" fmla="val 2532"/>
                <a:gd name="f44" fmla="+- 0 0 -90"/>
                <a:gd name="f45" fmla="*/ f3 1 14788"/>
                <a:gd name="f46" fmla="*/ f4 1 23442"/>
                <a:gd name="f47" fmla="val f5"/>
                <a:gd name="f48" fmla="val f6"/>
                <a:gd name="f49" fmla="val f7"/>
                <a:gd name="f50" fmla="*/ f44 f0 1"/>
                <a:gd name="f51" fmla="+- f49 0 f47"/>
                <a:gd name="f52" fmla="+- f48 0 f47"/>
                <a:gd name="f53" fmla="*/ f50 1 f2"/>
                <a:gd name="f54" fmla="*/ f52 1 14788"/>
                <a:gd name="f55" fmla="*/ f51 1 23442"/>
                <a:gd name="f56" fmla="*/ 11925 f52 1"/>
                <a:gd name="f57" fmla="*/ 1741 f51 1"/>
                <a:gd name="f58" fmla="*/ 7370 f52 1"/>
                <a:gd name="f59" fmla="*/ 0 f51 1"/>
                <a:gd name="f60" fmla="*/ 2948 f52 1"/>
                <a:gd name="f61" fmla="*/ 804 f52 1"/>
                <a:gd name="f62" fmla="*/ 4287 f51 1"/>
                <a:gd name="f63" fmla="*/ 0 f52 1"/>
                <a:gd name="f64" fmla="*/ 7368 f51 1"/>
                <a:gd name="f65" fmla="*/ 16075 f51 1"/>
                <a:gd name="f66" fmla="*/ 23442 f51 1"/>
                <a:gd name="f67" fmla="*/ 14738 f52 1"/>
                <a:gd name="f68" fmla="*/ 4956 f51 1"/>
                <a:gd name="f69" fmla="+- f53 0 f1"/>
                <a:gd name="f70" fmla="*/ f56 1 14788"/>
                <a:gd name="f71" fmla="*/ f57 1 23442"/>
                <a:gd name="f72" fmla="*/ f58 1 14788"/>
                <a:gd name="f73" fmla="*/ f59 1 23442"/>
                <a:gd name="f74" fmla="*/ f60 1 14788"/>
                <a:gd name="f75" fmla="*/ f61 1 14788"/>
                <a:gd name="f76" fmla="*/ f62 1 23442"/>
                <a:gd name="f77" fmla="*/ f63 1 14788"/>
                <a:gd name="f78" fmla="*/ f64 1 23442"/>
                <a:gd name="f79" fmla="*/ f65 1 23442"/>
                <a:gd name="f80" fmla="*/ f66 1 23442"/>
                <a:gd name="f81" fmla="*/ f67 1 14788"/>
                <a:gd name="f82" fmla="*/ f68 1 23442"/>
                <a:gd name="f83" fmla="*/ f47 1 f54"/>
                <a:gd name="f84" fmla="*/ f48 1 f54"/>
                <a:gd name="f85" fmla="*/ f47 1 f55"/>
                <a:gd name="f86" fmla="*/ f49 1 f55"/>
                <a:gd name="f87" fmla="*/ f70 1 f54"/>
                <a:gd name="f88" fmla="*/ f71 1 f55"/>
                <a:gd name="f89" fmla="*/ f72 1 f54"/>
                <a:gd name="f90" fmla="*/ f73 1 f55"/>
                <a:gd name="f91" fmla="*/ f74 1 f54"/>
                <a:gd name="f92" fmla="*/ f75 1 f54"/>
                <a:gd name="f93" fmla="*/ f76 1 f55"/>
                <a:gd name="f94" fmla="*/ f77 1 f54"/>
                <a:gd name="f95" fmla="*/ f78 1 f55"/>
                <a:gd name="f96" fmla="*/ f79 1 f55"/>
                <a:gd name="f97" fmla="*/ f80 1 f55"/>
                <a:gd name="f98" fmla="*/ f81 1 f54"/>
                <a:gd name="f99" fmla="*/ f82 1 f55"/>
                <a:gd name="f100" fmla="*/ f83 f45 1"/>
                <a:gd name="f101" fmla="*/ f84 f45 1"/>
                <a:gd name="f102" fmla="*/ f86 f46 1"/>
                <a:gd name="f103" fmla="*/ f85 f46 1"/>
                <a:gd name="f104" fmla="*/ f87 f45 1"/>
                <a:gd name="f105" fmla="*/ f88 f46 1"/>
                <a:gd name="f106" fmla="*/ f89 f45 1"/>
                <a:gd name="f107" fmla="*/ f90 f46 1"/>
                <a:gd name="f108" fmla="*/ f91 f45 1"/>
                <a:gd name="f109" fmla="*/ f92 f45 1"/>
                <a:gd name="f110" fmla="*/ f93 f46 1"/>
                <a:gd name="f111" fmla="*/ f94 f45 1"/>
                <a:gd name="f112" fmla="*/ f95 f46 1"/>
                <a:gd name="f113" fmla="*/ f96 f46 1"/>
                <a:gd name="f114" fmla="*/ f97 f46 1"/>
                <a:gd name="f115" fmla="*/ f98 f45 1"/>
                <a:gd name="f116" fmla="*/ f99 f46 1"/>
              </a:gdLst>
              <a:ahLst/>
              <a:cxnLst>
                <a:cxn ang="3cd4">
                  <a:pos x="hc" y="t"/>
                </a:cxn>
                <a:cxn ang="0">
                  <a:pos x="r" y="vc"/>
                </a:cxn>
                <a:cxn ang="cd4">
                  <a:pos x="hc" y="b"/>
                </a:cxn>
                <a:cxn ang="cd2">
                  <a:pos x="l" y="vc"/>
                </a:cxn>
                <a:cxn ang="f69">
                  <a:pos x="f104" y="f105"/>
                </a:cxn>
                <a:cxn ang="f69">
                  <a:pos x="f106" y="f107"/>
                </a:cxn>
                <a:cxn ang="f69">
                  <a:pos x="f108" y="f105"/>
                </a:cxn>
                <a:cxn ang="f69">
                  <a:pos x="f109" y="f110"/>
                </a:cxn>
                <a:cxn ang="f69">
                  <a:pos x="f111" y="f112"/>
                </a:cxn>
                <a:cxn ang="f69">
                  <a:pos x="f111" y="f113"/>
                </a:cxn>
                <a:cxn ang="f69">
                  <a:pos x="f106" y="f114"/>
                </a:cxn>
                <a:cxn ang="f69">
                  <a:pos x="f115" y="f113"/>
                </a:cxn>
                <a:cxn ang="f69">
                  <a:pos x="f115" y="f112"/>
                </a:cxn>
                <a:cxn ang="f69">
                  <a:pos x="f115" y="f112"/>
                </a:cxn>
                <a:cxn ang="f69">
                  <a:pos x="f115" y="f116"/>
                </a:cxn>
                <a:cxn ang="f69">
                  <a:pos x="f104" y="f105"/>
                </a:cxn>
              </a:cxnLst>
              <a:rect l="f100" t="f103" r="f101" b="f102"/>
              <a:pathLst>
                <a:path w="14788" h="23442">
                  <a:moveTo>
                    <a:pt x="f8" y="f9"/>
                  </a:moveTo>
                  <a:cubicBezTo>
                    <a:pt x="f10" y="f11"/>
                    <a:pt x="f12" y="f13"/>
                    <a:pt x="f14" y="f5"/>
                  </a:cubicBezTo>
                  <a:cubicBezTo>
                    <a:pt x="f15" y="f16"/>
                    <a:pt x="f17" y="f18"/>
                    <a:pt x="f19" y="f9"/>
                  </a:cubicBezTo>
                  <a:cubicBezTo>
                    <a:pt x="f20" y="f21"/>
                    <a:pt x="f22" y="f23"/>
                    <a:pt x="f24" y="f25"/>
                  </a:cubicBezTo>
                  <a:cubicBezTo>
                    <a:pt x="f26" y="f27"/>
                    <a:pt x="f28" y="f29"/>
                    <a:pt x="f5" y="f30"/>
                  </a:cubicBezTo>
                  <a:lnTo>
                    <a:pt x="f5" y="f31"/>
                  </a:lnTo>
                  <a:cubicBezTo>
                    <a:pt x="f5" y="f32"/>
                    <a:pt x="f33" y="f7"/>
                    <a:pt x="f14" y="f7"/>
                  </a:cubicBezTo>
                  <a:cubicBezTo>
                    <a:pt x="f34" y="f7"/>
                    <a:pt x="f35" y="f32"/>
                    <a:pt x="f35" y="f31"/>
                  </a:cubicBezTo>
                  <a:lnTo>
                    <a:pt x="f35" y="f30"/>
                  </a:lnTo>
                  <a:cubicBezTo>
                    <a:pt x="f35" y="f30"/>
                    <a:pt x="f35" y="f30"/>
                    <a:pt x="f35" y="f30"/>
                  </a:cubicBezTo>
                  <a:cubicBezTo>
                    <a:pt x="f36" y="f37"/>
                    <a:pt x="f36" y="f38"/>
                    <a:pt x="f35" y="f39"/>
                  </a:cubicBez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7" name="Freeform: Shape 1330">
              <a:extLst>
                <a:ext uri="{FF2B5EF4-FFF2-40B4-BE49-F238E27FC236}">
                  <a16:creationId xmlns:a16="http://schemas.microsoft.com/office/drawing/2014/main" id="{4149C444-8200-9674-AC4C-333F83C227AE}"/>
                </a:ext>
              </a:extLst>
            </p:cNvPr>
            <p:cNvSpPr/>
            <p:nvPr/>
          </p:nvSpPr>
          <p:spPr>
            <a:xfrm>
              <a:off x="10696971" y="6405225"/>
              <a:ext cx="21717" cy="448485"/>
            </a:xfrm>
            <a:custGeom>
              <a:avLst/>
              <a:gdLst>
                <a:gd name="f0" fmla="val 10800000"/>
                <a:gd name="f1" fmla="val 5400000"/>
                <a:gd name="f2" fmla="val 180"/>
                <a:gd name="f3" fmla="val w"/>
                <a:gd name="f4" fmla="val h"/>
                <a:gd name="f5" fmla="val 0"/>
                <a:gd name="f6" fmla="val 22910"/>
                <a:gd name="f7" fmla="val 448486"/>
                <a:gd name="f8" fmla="val 75953"/>
                <a:gd name="f9" fmla="val 72203"/>
                <a:gd name="f10" fmla="val 3430"/>
                <a:gd name="f11" fmla="val 72739"/>
                <a:gd name="f12" fmla="val 5935"/>
                <a:gd name="f13" fmla="val 75699"/>
                <a:gd name="f14" fmla="val 5895"/>
                <a:gd name="f15" fmla="val 79168"/>
                <a:gd name="f16" fmla="val 448487"/>
                <a:gd name="f17" fmla="+- 0 0 -90"/>
                <a:gd name="f18" fmla="*/ f3 1 22910"/>
                <a:gd name="f19" fmla="*/ f4 1 448486"/>
                <a:gd name="f20" fmla="val f5"/>
                <a:gd name="f21" fmla="val f6"/>
                <a:gd name="f22" fmla="val f7"/>
                <a:gd name="f23" fmla="*/ f17 f0 1"/>
                <a:gd name="f24" fmla="+- f22 0 f20"/>
                <a:gd name="f25" fmla="+- f21 0 f20"/>
                <a:gd name="f26" fmla="*/ f23 1 f2"/>
                <a:gd name="f27" fmla="*/ f25 1 22910"/>
                <a:gd name="f28" fmla="*/ f24 1 448486"/>
                <a:gd name="f29" fmla="*/ 22910 f25 1"/>
                <a:gd name="f30" fmla="*/ 75953 f24 1"/>
                <a:gd name="f31" fmla="*/ 0 f24 1"/>
                <a:gd name="f32" fmla="*/ 0 f25 1"/>
                <a:gd name="f33" fmla="*/ 72203 f24 1"/>
                <a:gd name="f34" fmla="*/ 5895 f25 1"/>
                <a:gd name="f35" fmla="*/ 79168 f24 1"/>
                <a:gd name="f36" fmla="*/ 448487 f24 1"/>
                <a:gd name="f37" fmla="+- f26 0 f1"/>
                <a:gd name="f38" fmla="*/ f29 1 22910"/>
                <a:gd name="f39" fmla="*/ f30 1 448486"/>
                <a:gd name="f40" fmla="*/ f31 1 448486"/>
                <a:gd name="f41" fmla="*/ f32 1 22910"/>
                <a:gd name="f42" fmla="*/ f33 1 448486"/>
                <a:gd name="f43" fmla="*/ f34 1 22910"/>
                <a:gd name="f44" fmla="*/ f35 1 448486"/>
                <a:gd name="f45" fmla="*/ f36 1 448486"/>
                <a:gd name="f46" fmla="*/ f20 1 f27"/>
                <a:gd name="f47" fmla="*/ f21 1 f27"/>
                <a:gd name="f48" fmla="*/ f20 1 f28"/>
                <a:gd name="f49" fmla="*/ f22 1 f28"/>
                <a:gd name="f50" fmla="*/ f38 1 f27"/>
                <a:gd name="f51" fmla="*/ f39 1 f28"/>
                <a:gd name="f52" fmla="*/ f40 1 f28"/>
                <a:gd name="f53" fmla="*/ f41 1 f27"/>
                <a:gd name="f54" fmla="*/ f42 1 f28"/>
                <a:gd name="f55" fmla="*/ f43 1 f27"/>
                <a:gd name="f56" fmla="*/ f44 1 f28"/>
                <a:gd name="f57" fmla="*/ f45 1 f28"/>
                <a:gd name="f58" fmla="*/ f46 f18 1"/>
                <a:gd name="f59" fmla="*/ f47 f18 1"/>
                <a:gd name="f60" fmla="*/ f49 f19 1"/>
                <a:gd name="f61" fmla="*/ f48 f19 1"/>
                <a:gd name="f62" fmla="*/ f50 f18 1"/>
                <a:gd name="f63" fmla="*/ f51 f19 1"/>
                <a:gd name="f64" fmla="*/ f52 f19 1"/>
                <a:gd name="f65" fmla="*/ f53 f18 1"/>
                <a:gd name="f66" fmla="*/ f54 f19 1"/>
                <a:gd name="f67" fmla="*/ f55 f18 1"/>
                <a:gd name="f68" fmla="*/ f56 f19 1"/>
                <a:gd name="f69" fmla="*/ f57 f19 1"/>
              </a:gdLst>
              <a:ahLst/>
              <a:cxnLst>
                <a:cxn ang="3cd4">
                  <a:pos x="hc" y="t"/>
                </a:cxn>
                <a:cxn ang="0">
                  <a:pos x="r" y="vc"/>
                </a:cxn>
                <a:cxn ang="cd4">
                  <a:pos x="hc" y="b"/>
                </a:cxn>
                <a:cxn ang="cd2">
                  <a:pos x="l" y="vc"/>
                </a:cxn>
                <a:cxn ang="f37">
                  <a:pos x="f62" y="f63"/>
                </a:cxn>
                <a:cxn ang="f37">
                  <a:pos x="f62" y="f64"/>
                </a:cxn>
                <a:cxn ang="f37">
                  <a:pos x="f65" y="f64"/>
                </a:cxn>
                <a:cxn ang="f37">
                  <a:pos x="f65" y="f66"/>
                </a:cxn>
                <a:cxn ang="f37">
                  <a:pos x="f67" y="f68"/>
                </a:cxn>
                <a:cxn ang="f37">
                  <a:pos x="f67" y="f69"/>
                </a:cxn>
                <a:cxn ang="f37">
                  <a:pos x="f62" y="f69"/>
                </a:cxn>
                <a:cxn ang="f37">
                  <a:pos x="f62" y="f63"/>
                </a:cxn>
              </a:cxnLst>
              <a:rect l="f58" t="f61" r="f59" b="f60"/>
              <a:pathLst>
                <a:path w="22910" h="448486">
                  <a:moveTo>
                    <a:pt x="f6" y="f8"/>
                  </a:moveTo>
                  <a:lnTo>
                    <a:pt x="f6" y="f5"/>
                  </a:lnTo>
                  <a:lnTo>
                    <a:pt x="f5" y="f5"/>
                  </a:lnTo>
                  <a:lnTo>
                    <a:pt x="f5" y="f9"/>
                  </a:lnTo>
                  <a:cubicBezTo>
                    <a:pt x="f10" y="f11"/>
                    <a:pt x="f12" y="f13"/>
                    <a:pt x="f14" y="f15"/>
                  </a:cubicBezTo>
                  <a:lnTo>
                    <a:pt x="f14" y="f16"/>
                  </a:lnTo>
                  <a:lnTo>
                    <a:pt x="f6" y="f16"/>
                  </a:lnTo>
                  <a:lnTo>
                    <a:pt x="f6" y="f8"/>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8" name="Freeform: Shape 1331">
              <a:extLst>
                <a:ext uri="{FF2B5EF4-FFF2-40B4-BE49-F238E27FC236}">
                  <a16:creationId xmlns:a16="http://schemas.microsoft.com/office/drawing/2014/main" id="{13F705AE-D957-94E0-E22E-8077BA8BDE0E}"/>
                </a:ext>
              </a:extLst>
            </p:cNvPr>
            <p:cNvSpPr/>
            <p:nvPr/>
          </p:nvSpPr>
          <p:spPr>
            <a:xfrm>
              <a:off x="10323091" y="6405225"/>
              <a:ext cx="371090" cy="71935"/>
            </a:xfrm>
            <a:custGeom>
              <a:avLst/>
              <a:gdLst>
                <a:gd name="f0" fmla="val 10800000"/>
                <a:gd name="f1" fmla="val 5400000"/>
                <a:gd name="f2" fmla="val 180"/>
                <a:gd name="f3" fmla="val w"/>
                <a:gd name="f4" fmla="val h"/>
                <a:gd name="f5" fmla="val 0"/>
                <a:gd name="f6" fmla="val 391482"/>
                <a:gd name="f7" fmla="val 71934"/>
                <a:gd name="f8" fmla="val 391483"/>
                <a:gd name="f9" fmla="val 71935"/>
                <a:gd name="f10" fmla="val 34701"/>
                <a:gd name="f11" fmla="val 536"/>
                <a:gd name="f12" fmla="val 34566"/>
                <a:gd name="f13" fmla="+- 0 0 -90"/>
                <a:gd name="f14" fmla="*/ f3 1 391482"/>
                <a:gd name="f15" fmla="*/ f4 1 71934"/>
                <a:gd name="f16" fmla="val f5"/>
                <a:gd name="f17" fmla="val f6"/>
                <a:gd name="f18" fmla="val f7"/>
                <a:gd name="f19" fmla="*/ f13 f0 1"/>
                <a:gd name="f20" fmla="+- f18 0 f16"/>
                <a:gd name="f21" fmla="+- f17 0 f16"/>
                <a:gd name="f22" fmla="*/ f19 1 f2"/>
                <a:gd name="f23" fmla="*/ f21 1 391482"/>
                <a:gd name="f24" fmla="*/ f20 1 71934"/>
                <a:gd name="f25" fmla="*/ 391483 f21 1"/>
                <a:gd name="f26" fmla="*/ 71935 f20 1"/>
                <a:gd name="f27" fmla="*/ 0 f20 1"/>
                <a:gd name="f28" fmla="*/ 34701 f21 1"/>
                <a:gd name="f29" fmla="*/ 0 f21 1"/>
                <a:gd name="f30" fmla="*/ 536 f20 1"/>
                <a:gd name="f31" fmla="*/ 34566 f21 1"/>
                <a:gd name="f32" fmla="+- f22 0 f1"/>
                <a:gd name="f33" fmla="*/ f25 1 391482"/>
                <a:gd name="f34" fmla="*/ f26 1 71934"/>
                <a:gd name="f35" fmla="*/ f27 1 71934"/>
                <a:gd name="f36" fmla="*/ f28 1 391482"/>
                <a:gd name="f37" fmla="*/ f29 1 391482"/>
                <a:gd name="f38" fmla="*/ f30 1 71934"/>
                <a:gd name="f39" fmla="*/ f31 1 391482"/>
                <a:gd name="f40" fmla="*/ f16 1 f23"/>
                <a:gd name="f41" fmla="*/ f17 1 f23"/>
                <a:gd name="f42" fmla="*/ f16 1 f24"/>
                <a:gd name="f43" fmla="*/ f18 1 f24"/>
                <a:gd name="f44" fmla="*/ f33 1 f23"/>
                <a:gd name="f45" fmla="*/ f34 1 f24"/>
                <a:gd name="f46" fmla="*/ f35 1 f24"/>
                <a:gd name="f47" fmla="*/ f36 1 f23"/>
                <a:gd name="f48" fmla="*/ f37 1 f23"/>
                <a:gd name="f49" fmla="*/ f38 1 f24"/>
                <a:gd name="f50" fmla="*/ f39 1 f23"/>
                <a:gd name="f51" fmla="*/ f40 f14 1"/>
                <a:gd name="f52" fmla="*/ f41 f14 1"/>
                <a:gd name="f53" fmla="*/ f43 f15 1"/>
                <a:gd name="f54" fmla="*/ f42 f15 1"/>
                <a:gd name="f55" fmla="*/ f44 f14 1"/>
                <a:gd name="f56" fmla="*/ f45 f15 1"/>
                <a:gd name="f57" fmla="*/ f46 f15 1"/>
                <a:gd name="f58" fmla="*/ f47 f14 1"/>
                <a:gd name="f59" fmla="*/ f48 f14 1"/>
                <a:gd name="f60" fmla="*/ f49 f15 1"/>
                <a:gd name="f61" fmla="*/ f50 f14 1"/>
              </a:gdLst>
              <a:ahLst/>
              <a:cxnLst>
                <a:cxn ang="3cd4">
                  <a:pos x="hc" y="t"/>
                </a:cxn>
                <a:cxn ang="0">
                  <a:pos x="r" y="vc"/>
                </a:cxn>
                <a:cxn ang="cd4">
                  <a:pos x="hc" y="b"/>
                </a:cxn>
                <a:cxn ang="cd2">
                  <a:pos x="l" y="vc"/>
                </a:cxn>
                <a:cxn ang="f32">
                  <a:pos x="f55" y="f56"/>
                </a:cxn>
                <a:cxn ang="f32">
                  <a:pos x="f55" y="f57"/>
                </a:cxn>
                <a:cxn ang="f32">
                  <a:pos x="f58" y="f57"/>
                </a:cxn>
                <a:cxn ang="f32">
                  <a:pos x="f59" y="f60"/>
                </a:cxn>
                <a:cxn ang="f32">
                  <a:pos x="f59" y="f56"/>
                </a:cxn>
                <a:cxn ang="f32">
                  <a:pos x="f61" y="f56"/>
                </a:cxn>
                <a:cxn ang="f32">
                  <a:pos x="f55" y="f56"/>
                </a:cxn>
              </a:cxnLst>
              <a:rect l="f51" t="f54" r="f52" b="f53"/>
              <a:pathLst>
                <a:path w="391482" h="71934">
                  <a:moveTo>
                    <a:pt x="f8" y="f9"/>
                  </a:moveTo>
                  <a:lnTo>
                    <a:pt x="f8" y="f5"/>
                  </a:lnTo>
                  <a:lnTo>
                    <a:pt x="f10" y="f5"/>
                  </a:lnTo>
                  <a:lnTo>
                    <a:pt x="f5" y="f11"/>
                  </a:lnTo>
                  <a:lnTo>
                    <a:pt x="f5" y="f9"/>
                  </a:lnTo>
                  <a:lnTo>
                    <a:pt x="f12" y="f9"/>
                  </a:lnTo>
                  <a:lnTo>
                    <a:pt x="f8"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9" name="Freeform: Shape 1332">
              <a:extLst>
                <a:ext uri="{FF2B5EF4-FFF2-40B4-BE49-F238E27FC236}">
                  <a16:creationId xmlns:a16="http://schemas.microsoft.com/office/drawing/2014/main" id="{0479DF5B-9F4D-1BEA-8071-C238CD8876A6}"/>
                </a:ext>
              </a:extLst>
            </p:cNvPr>
            <p:cNvSpPr/>
            <p:nvPr/>
          </p:nvSpPr>
          <p:spPr>
            <a:xfrm>
              <a:off x="12026774" y="5563575"/>
              <a:ext cx="28062" cy="201469"/>
            </a:xfrm>
            <a:custGeom>
              <a:avLst/>
              <a:gdLst>
                <a:gd name="f0" fmla="val 10800000"/>
                <a:gd name="f1" fmla="val 5400000"/>
                <a:gd name="f2" fmla="val 180"/>
                <a:gd name="f3" fmla="val w"/>
                <a:gd name="f4" fmla="val h"/>
                <a:gd name="f5" fmla="val 0"/>
                <a:gd name="f6" fmla="val 29609"/>
                <a:gd name="f7" fmla="val 201470"/>
                <a:gd name="f8" fmla="val 10181"/>
                <a:gd name="f9" fmla="val 2143"/>
                <a:gd name="f10" fmla="val 10851"/>
                <a:gd name="f11" fmla="val 201471"/>
                <a:gd name="f12" fmla="+- 0 0 -90"/>
                <a:gd name="f13" fmla="*/ f3 1 29609"/>
                <a:gd name="f14" fmla="*/ f4 1 201470"/>
                <a:gd name="f15" fmla="val f5"/>
                <a:gd name="f16" fmla="val f6"/>
                <a:gd name="f17" fmla="val f7"/>
                <a:gd name="f18" fmla="*/ f12 f0 1"/>
                <a:gd name="f19" fmla="+- f17 0 f15"/>
                <a:gd name="f20" fmla="+- f16 0 f15"/>
                <a:gd name="f21" fmla="*/ f18 1 f2"/>
                <a:gd name="f22" fmla="*/ f20 1 29609"/>
                <a:gd name="f23" fmla="*/ f19 1 201470"/>
                <a:gd name="f24" fmla="*/ 29609 f20 1"/>
                <a:gd name="f25" fmla="*/ 10181 f19 1"/>
                <a:gd name="f26" fmla="*/ 0 f19 1"/>
                <a:gd name="f27" fmla="*/ 2143 f20 1"/>
                <a:gd name="f28" fmla="*/ 0 f20 1"/>
                <a:gd name="f29" fmla="*/ 10851 f19 1"/>
                <a:gd name="f30" fmla="*/ 201471 f19 1"/>
                <a:gd name="f31" fmla="+- f21 0 f1"/>
                <a:gd name="f32" fmla="*/ f24 1 29609"/>
                <a:gd name="f33" fmla="*/ f25 1 201470"/>
                <a:gd name="f34" fmla="*/ f26 1 201470"/>
                <a:gd name="f35" fmla="*/ f27 1 29609"/>
                <a:gd name="f36" fmla="*/ f28 1 29609"/>
                <a:gd name="f37" fmla="*/ f29 1 201470"/>
                <a:gd name="f38" fmla="*/ f30 1 201470"/>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8" y="f59"/>
                </a:cxn>
                <a:cxn ang="f31">
                  <a:pos x="f58" y="f60"/>
                </a:cxn>
                <a:cxn ang="f31">
                  <a:pos x="f54" y="f60"/>
                </a:cxn>
                <a:cxn ang="f31">
                  <a:pos x="f54" y="f55"/>
                </a:cxn>
              </a:cxnLst>
              <a:rect l="f50" t="f53" r="f51" b="f52"/>
              <a:pathLst>
                <a:path w="29609" h="201470">
                  <a:moveTo>
                    <a:pt x="f6" y="f8"/>
                  </a:moveTo>
                  <a:lnTo>
                    <a:pt x="f6" y="f5"/>
                  </a:lnTo>
                  <a:lnTo>
                    <a:pt x="f9" y="f5"/>
                  </a:lnTo>
                  <a:lnTo>
                    <a:pt x="f5" y="f10"/>
                  </a:lnTo>
                  <a:lnTo>
                    <a:pt x="f5" y="f11"/>
                  </a:lnTo>
                  <a:lnTo>
                    <a:pt x="f6" y="f11"/>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0" name="Freeform: Shape 1333">
              <a:extLst>
                <a:ext uri="{FF2B5EF4-FFF2-40B4-BE49-F238E27FC236}">
                  <a16:creationId xmlns:a16="http://schemas.microsoft.com/office/drawing/2014/main" id="{6574314E-9015-5DE7-F13B-C71CBED669FE}"/>
                </a:ext>
              </a:extLst>
            </p:cNvPr>
            <p:cNvSpPr/>
            <p:nvPr/>
          </p:nvSpPr>
          <p:spPr>
            <a:xfrm>
              <a:off x="12021059" y="5786341"/>
              <a:ext cx="758" cy="288538"/>
            </a:xfrm>
            <a:custGeom>
              <a:avLst/>
              <a:gdLst>
                <a:gd name="f0" fmla="val 10800000"/>
                <a:gd name="f1" fmla="val 5400000"/>
                <a:gd name="f2" fmla="val 180"/>
                <a:gd name="f3" fmla="val w"/>
                <a:gd name="f4" fmla="val h"/>
                <a:gd name="f5" fmla="val 0"/>
                <a:gd name="f6" fmla="val 803"/>
                <a:gd name="f7" fmla="val 288542"/>
                <a:gd name="f8" fmla="val 804"/>
                <a:gd name="f9" fmla="val 288543"/>
                <a:gd name="f10" fmla="+- 0 0 -90"/>
                <a:gd name="f11" fmla="*/ f3 1 803"/>
                <a:gd name="f12" fmla="*/ f4 1 288542"/>
                <a:gd name="f13" fmla="val f5"/>
                <a:gd name="f14" fmla="val f6"/>
                <a:gd name="f15" fmla="val f7"/>
                <a:gd name="f16" fmla="*/ f10 f0 1"/>
                <a:gd name="f17" fmla="+- f15 0 f13"/>
                <a:gd name="f18" fmla="+- f14 0 f13"/>
                <a:gd name="f19" fmla="*/ f16 1 f2"/>
                <a:gd name="f20" fmla="*/ f18 1 803"/>
                <a:gd name="f21" fmla="*/ f17 1 288542"/>
                <a:gd name="f22" fmla="*/ 804 f18 1"/>
                <a:gd name="f23" fmla="*/ 288543 f17 1"/>
                <a:gd name="f24" fmla="*/ 0 f17 1"/>
                <a:gd name="f25" fmla="*/ 0 f18 1"/>
                <a:gd name="f26" fmla="+- f19 0 f1"/>
                <a:gd name="f27" fmla="*/ f22 1 803"/>
                <a:gd name="f28" fmla="*/ f23 1 288542"/>
                <a:gd name="f29" fmla="*/ f24 1 288542"/>
                <a:gd name="f30" fmla="*/ f25 1 803"/>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6" y="f44"/>
                </a:cxn>
              </a:cxnLst>
              <a:rect l="f39" t="f42" r="f40" b="f41"/>
              <a:pathLst>
                <a:path w="803" h="288542">
                  <a:moveTo>
                    <a:pt x="f8" y="f9"/>
                  </a:moveTo>
                  <a:lnTo>
                    <a:pt x="f8" y="f5"/>
                  </a:lnTo>
                  <a:lnTo>
                    <a:pt x="f5" y="f5"/>
                  </a:lnTo>
                  <a:lnTo>
                    <a:pt x="f5"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1" name="Freeform: Shape 1334">
              <a:extLst>
                <a:ext uri="{FF2B5EF4-FFF2-40B4-BE49-F238E27FC236}">
                  <a16:creationId xmlns:a16="http://schemas.microsoft.com/office/drawing/2014/main" id="{3599C4D7-F359-3B51-45B3-55F3503807E9}"/>
                </a:ext>
              </a:extLst>
            </p:cNvPr>
            <p:cNvSpPr/>
            <p:nvPr/>
          </p:nvSpPr>
          <p:spPr>
            <a:xfrm>
              <a:off x="11698733" y="5786341"/>
              <a:ext cx="318128" cy="618875"/>
            </a:xfrm>
            <a:custGeom>
              <a:avLst/>
              <a:gdLst>
                <a:gd name="f0" fmla="val 10800000"/>
                <a:gd name="f1" fmla="val 5400000"/>
                <a:gd name="f2" fmla="val 180"/>
                <a:gd name="f3" fmla="val w"/>
                <a:gd name="f4" fmla="val h"/>
                <a:gd name="f5" fmla="val 0"/>
                <a:gd name="f6" fmla="val 335613"/>
                <a:gd name="f7" fmla="val 618879"/>
                <a:gd name="f8" fmla="val 3618"/>
                <a:gd name="f9" fmla="val 618880"/>
                <a:gd name="f10" fmla="val 321546"/>
                <a:gd name="f11" fmla="val 297384"/>
                <a:gd name="f12" fmla="val 321479"/>
                <a:gd name="f13" fmla="val 296447"/>
                <a:gd name="f14" fmla="val 295507"/>
                <a:gd name="f15" fmla="val 294571"/>
                <a:gd name="f16" fmla="val 322618"/>
                <a:gd name="f17" fmla="val 292561"/>
                <a:gd name="f18" fmla="val 291758"/>
                <a:gd name="f19" fmla="val 323556"/>
                <a:gd name="f20" fmla="val 290552"/>
                <a:gd name="f21" fmla="val 323931"/>
                <a:gd name="f22" fmla="val 290239"/>
                <a:gd name="f23" fmla="val 324333"/>
                <a:gd name="f24" fmla="val 289969"/>
                <a:gd name="f25" fmla="val 324761"/>
                <a:gd name="f26" fmla="val 289748"/>
                <a:gd name="f27" fmla="val 325968"/>
                <a:gd name="f28" fmla="val 327441"/>
                <a:gd name="f29" fmla="val 328513"/>
                <a:gd name="f30" fmla="val 335614"/>
                <a:gd name="f31" fmla="+- 0 0 -90"/>
                <a:gd name="f32" fmla="*/ f3 1 335613"/>
                <a:gd name="f33" fmla="*/ f4 1 618879"/>
                <a:gd name="f34" fmla="val f5"/>
                <a:gd name="f35" fmla="val f6"/>
                <a:gd name="f36" fmla="val f7"/>
                <a:gd name="f37" fmla="*/ f31 f0 1"/>
                <a:gd name="f38" fmla="+- f36 0 f34"/>
                <a:gd name="f39" fmla="+- f35 0 f34"/>
                <a:gd name="f40" fmla="*/ f37 1 f2"/>
                <a:gd name="f41" fmla="*/ f39 1 335613"/>
                <a:gd name="f42" fmla="*/ f38 1 618879"/>
                <a:gd name="f43" fmla="*/ 3618 f39 1"/>
                <a:gd name="f44" fmla="*/ 0 f38 1"/>
                <a:gd name="f45" fmla="*/ 0 f39 1"/>
                <a:gd name="f46" fmla="*/ 618880 f38 1"/>
                <a:gd name="f47" fmla="*/ 321546 f39 1"/>
                <a:gd name="f48" fmla="*/ 297384 f38 1"/>
                <a:gd name="f49" fmla="*/ 294571 f38 1"/>
                <a:gd name="f50" fmla="*/ 322618 f39 1"/>
                <a:gd name="f51" fmla="*/ 292561 f38 1"/>
                <a:gd name="f52" fmla="*/ 291758 f38 1"/>
                <a:gd name="f53" fmla="*/ 323556 f39 1"/>
                <a:gd name="f54" fmla="*/ 290552 f38 1"/>
                <a:gd name="f55" fmla="*/ 324761 f39 1"/>
                <a:gd name="f56" fmla="*/ 289748 f38 1"/>
                <a:gd name="f57" fmla="*/ 325968 f39 1"/>
                <a:gd name="f58" fmla="*/ 327441 f39 1"/>
                <a:gd name="f59" fmla="*/ 328513 f39 1"/>
                <a:gd name="f60" fmla="*/ 335614 f39 1"/>
                <a:gd name="f61" fmla="+- f40 0 f1"/>
                <a:gd name="f62" fmla="*/ f43 1 335613"/>
                <a:gd name="f63" fmla="*/ f44 1 618879"/>
                <a:gd name="f64" fmla="*/ f45 1 335613"/>
                <a:gd name="f65" fmla="*/ f46 1 618879"/>
                <a:gd name="f66" fmla="*/ f47 1 335613"/>
                <a:gd name="f67" fmla="*/ f48 1 618879"/>
                <a:gd name="f68" fmla="*/ f49 1 618879"/>
                <a:gd name="f69" fmla="*/ f50 1 335613"/>
                <a:gd name="f70" fmla="*/ f51 1 618879"/>
                <a:gd name="f71" fmla="*/ f52 1 618879"/>
                <a:gd name="f72" fmla="*/ f53 1 335613"/>
                <a:gd name="f73" fmla="*/ f54 1 618879"/>
                <a:gd name="f74" fmla="*/ f55 1 335613"/>
                <a:gd name="f75" fmla="*/ f56 1 618879"/>
                <a:gd name="f76" fmla="*/ f57 1 335613"/>
                <a:gd name="f77" fmla="*/ f58 1 335613"/>
                <a:gd name="f78" fmla="*/ f59 1 335613"/>
                <a:gd name="f79" fmla="*/ f60 1 335613"/>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2"/>
                <a:gd name="f91" fmla="*/ f69 1 f41"/>
                <a:gd name="f92" fmla="*/ f70 1 f42"/>
                <a:gd name="f93" fmla="*/ f71 1 f42"/>
                <a:gd name="f94" fmla="*/ f72 1 f41"/>
                <a:gd name="f95" fmla="*/ f73 1 f42"/>
                <a:gd name="f96" fmla="*/ f74 1 f41"/>
                <a:gd name="f97" fmla="*/ f75 1 f42"/>
                <a:gd name="f98" fmla="*/ f76 1 f41"/>
                <a:gd name="f99" fmla="*/ f77 1 f41"/>
                <a:gd name="f100" fmla="*/ f78 1 f41"/>
                <a:gd name="f101" fmla="*/ f79 1 f41"/>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3 1"/>
                <a:gd name="f113" fmla="*/ f91 f32 1"/>
                <a:gd name="f114" fmla="*/ f92 f33 1"/>
                <a:gd name="f115" fmla="*/ f93 f33 1"/>
                <a:gd name="f116" fmla="*/ f94 f32 1"/>
                <a:gd name="f117" fmla="*/ f95 f33 1"/>
                <a:gd name="f118" fmla="*/ f96 f32 1"/>
                <a:gd name="f119" fmla="*/ f97 f33 1"/>
                <a:gd name="f120" fmla="*/ f98 f32 1"/>
                <a:gd name="f121" fmla="*/ f99 f32 1"/>
                <a:gd name="f122" fmla="*/ f100 f32 1"/>
                <a:gd name="f123" fmla="*/ f101 f32 1"/>
              </a:gdLst>
              <a:ahLst/>
              <a:cxnLst>
                <a:cxn ang="3cd4">
                  <a:pos x="hc" y="t"/>
                </a:cxn>
                <a:cxn ang="0">
                  <a:pos x="r" y="vc"/>
                </a:cxn>
                <a:cxn ang="cd4">
                  <a:pos x="hc" y="b"/>
                </a:cxn>
                <a:cxn ang="cd2">
                  <a:pos x="l" y="vc"/>
                </a:cxn>
                <a:cxn ang="f61">
                  <a:pos x="f106" y="f107"/>
                </a:cxn>
                <a:cxn ang="f61">
                  <a:pos x="f108" y="f107"/>
                </a:cxn>
                <a:cxn ang="f61">
                  <a:pos x="f108" y="f109"/>
                </a:cxn>
                <a:cxn ang="f61">
                  <a:pos x="f110" y="f109"/>
                </a:cxn>
                <a:cxn ang="f61">
                  <a:pos x="f110" y="f111"/>
                </a:cxn>
                <a:cxn ang="f61">
                  <a:pos x="f110" y="f112"/>
                </a:cxn>
                <a:cxn ang="f61">
                  <a:pos x="f110" y="f112"/>
                </a:cxn>
                <a:cxn ang="f61">
                  <a:pos x="f113" y="f114"/>
                </a:cxn>
                <a:cxn ang="f61">
                  <a:pos x="f113" y="f115"/>
                </a:cxn>
                <a:cxn ang="f61">
                  <a:pos x="f116" y="f117"/>
                </a:cxn>
                <a:cxn ang="f61">
                  <a:pos x="f118" y="f119"/>
                </a:cxn>
                <a:cxn ang="f61">
                  <a:pos x="f120" y="f119"/>
                </a:cxn>
                <a:cxn ang="f61">
                  <a:pos x="f121" y="f119"/>
                </a:cxn>
                <a:cxn ang="f61">
                  <a:pos x="f122" y="f119"/>
                </a:cxn>
                <a:cxn ang="f61">
                  <a:pos x="f123" y="f119"/>
                </a:cxn>
                <a:cxn ang="f61">
                  <a:pos x="f123" y="f107"/>
                </a:cxn>
                <a:cxn ang="f61">
                  <a:pos x="f106" y="f107"/>
                </a:cxn>
              </a:cxnLst>
              <a:rect l="f102" t="f105" r="f103" b="f104"/>
              <a:pathLst>
                <a:path w="335613" h="618879">
                  <a:moveTo>
                    <a:pt x="f8" y="f5"/>
                  </a:moveTo>
                  <a:lnTo>
                    <a:pt x="f5" y="f5"/>
                  </a:lnTo>
                  <a:lnTo>
                    <a:pt x="f5" y="f9"/>
                  </a:lnTo>
                  <a:lnTo>
                    <a:pt x="f10" y="f9"/>
                  </a:lnTo>
                  <a:lnTo>
                    <a:pt x="f10" y="f11"/>
                  </a:lnTo>
                  <a:cubicBezTo>
                    <a:pt x="f12" y="f13"/>
                    <a:pt x="f12" y="f14"/>
                    <a:pt x="f10" y="f15"/>
                  </a:cubicBezTo>
                  <a:lnTo>
                    <a:pt x="f10" y="f15"/>
                  </a:lnTo>
                  <a:lnTo>
                    <a:pt x="f16" y="f17"/>
                  </a:lnTo>
                  <a:lnTo>
                    <a:pt x="f16" y="f18"/>
                  </a:lnTo>
                  <a:lnTo>
                    <a:pt x="f19" y="f20"/>
                  </a:lnTo>
                  <a:cubicBezTo>
                    <a:pt x="f21" y="f22"/>
                    <a:pt x="f23" y="f24"/>
                    <a:pt x="f25" y="f26"/>
                  </a:cubicBezTo>
                  <a:lnTo>
                    <a:pt x="f27" y="f26"/>
                  </a:lnTo>
                  <a:lnTo>
                    <a:pt x="f28" y="f26"/>
                  </a:lnTo>
                  <a:lnTo>
                    <a:pt x="f29" y="f26"/>
                  </a:lnTo>
                  <a:lnTo>
                    <a:pt x="f30" y="f26"/>
                  </a:lnTo>
                  <a:lnTo>
                    <a:pt x="f30" y="f5"/>
                  </a:lnTo>
                  <a:lnTo>
                    <a:pt x="f8"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2" name="Freeform: Shape 1335">
              <a:extLst>
                <a:ext uri="{FF2B5EF4-FFF2-40B4-BE49-F238E27FC236}">
                  <a16:creationId xmlns:a16="http://schemas.microsoft.com/office/drawing/2014/main" id="{623B8D1C-07B9-BF26-AD97-F70407F98CB8}"/>
                </a:ext>
              </a:extLst>
            </p:cNvPr>
            <p:cNvSpPr/>
            <p:nvPr/>
          </p:nvSpPr>
          <p:spPr>
            <a:xfrm>
              <a:off x="9056912" y="6492834"/>
              <a:ext cx="212726" cy="361014"/>
            </a:xfrm>
            <a:custGeom>
              <a:avLst/>
              <a:gdLst>
                <a:gd name="f0" fmla="val 10800000"/>
                <a:gd name="f1" fmla="val 5400000"/>
                <a:gd name="f2" fmla="val 180"/>
                <a:gd name="f3" fmla="val w"/>
                <a:gd name="f4" fmla="val h"/>
                <a:gd name="f5" fmla="val 0"/>
                <a:gd name="f6" fmla="val 224412"/>
                <a:gd name="f7" fmla="val 361013"/>
                <a:gd name="f8" fmla="val 135719"/>
                <a:gd name="f9" fmla="val 56672"/>
                <a:gd name="f10" fmla="val 2143"/>
                <a:gd name="f11" fmla="+- 0 0 -90"/>
                <a:gd name="f12" fmla="*/ f3 1 224412"/>
                <a:gd name="f13" fmla="*/ f4 1 361013"/>
                <a:gd name="f14" fmla="val f5"/>
                <a:gd name="f15" fmla="val f6"/>
                <a:gd name="f16" fmla="val f7"/>
                <a:gd name="f17" fmla="*/ f11 f0 1"/>
                <a:gd name="f18" fmla="+- f16 0 f14"/>
                <a:gd name="f19" fmla="+- f15 0 f14"/>
                <a:gd name="f20" fmla="*/ f17 1 f2"/>
                <a:gd name="f21" fmla="*/ f19 1 224412"/>
                <a:gd name="f22" fmla="*/ f18 1 361013"/>
                <a:gd name="f23" fmla="*/ 135719 f19 1"/>
                <a:gd name="f24" fmla="*/ 0 f18 1"/>
                <a:gd name="f25" fmla="*/ 56672 f19 1"/>
                <a:gd name="f26" fmla="*/ 0 f19 1"/>
                <a:gd name="f27" fmla="*/ 2143 f18 1"/>
                <a:gd name="f28" fmla="*/ 361013 f18 1"/>
                <a:gd name="f29" fmla="*/ 224412 f19 1"/>
                <a:gd name="f30" fmla="+- f20 0 f1"/>
                <a:gd name="f31" fmla="*/ f23 1 224412"/>
                <a:gd name="f32" fmla="*/ f24 1 361013"/>
                <a:gd name="f33" fmla="*/ f25 1 224412"/>
                <a:gd name="f34" fmla="*/ f26 1 224412"/>
                <a:gd name="f35" fmla="*/ f27 1 361013"/>
                <a:gd name="f36" fmla="*/ f28 1 361013"/>
                <a:gd name="f37" fmla="*/ f29 1 224412"/>
                <a:gd name="f38" fmla="*/ f14 1 f21"/>
                <a:gd name="f39" fmla="*/ f15 1 f21"/>
                <a:gd name="f40" fmla="*/ f14 1 f22"/>
                <a:gd name="f41" fmla="*/ f16 1 f22"/>
                <a:gd name="f42" fmla="*/ f31 1 f21"/>
                <a:gd name="f43" fmla="*/ f32 1 f22"/>
                <a:gd name="f44" fmla="*/ f33 1 f21"/>
                <a:gd name="f45" fmla="*/ f34 1 f21"/>
                <a:gd name="f46" fmla="*/ f35 1 f22"/>
                <a:gd name="f47" fmla="*/ f36 1 f22"/>
                <a:gd name="f48" fmla="*/ f37 1 f21"/>
                <a:gd name="f49" fmla="*/ f38 f12 1"/>
                <a:gd name="f50" fmla="*/ f39 f12 1"/>
                <a:gd name="f51" fmla="*/ f41 f13 1"/>
                <a:gd name="f52" fmla="*/ f40 f13 1"/>
                <a:gd name="f53" fmla="*/ f42 f12 1"/>
                <a:gd name="f54" fmla="*/ f43 f13 1"/>
                <a:gd name="f55" fmla="*/ f44 f12 1"/>
                <a:gd name="f56" fmla="*/ f45 f12 1"/>
                <a:gd name="f57" fmla="*/ f46 f13 1"/>
                <a:gd name="f58" fmla="*/ f47 f13 1"/>
                <a:gd name="f59" fmla="*/ f48 f12 1"/>
              </a:gdLst>
              <a:ahLst/>
              <a:cxnLst>
                <a:cxn ang="3cd4">
                  <a:pos x="hc" y="t"/>
                </a:cxn>
                <a:cxn ang="0">
                  <a:pos x="r" y="vc"/>
                </a:cxn>
                <a:cxn ang="cd4">
                  <a:pos x="hc" y="b"/>
                </a:cxn>
                <a:cxn ang="cd2">
                  <a:pos x="l" y="vc"/>
                </a:cxn>
                <a:cxn ang="f30">
                  <a:pos x="f53" y="f54"/>
                </a:cxn>
                <a:cxn ang="f30">
                  <a:pos x="f55" y="f54"/>
                </a:cxn>
                <a:cxn ang="f30">
                  <a:pos x="f56" y="f57"/>
                </a:cxn>
                <a:cxn ang="f30">
                  <a:pos x="f56" y="f58"/>
                </a:cxn>
                <a:cxn ang="f30">
                  <a:pos x="f59" y="f58"/>
                </a:cxn>
                <a:cxn ang="f30">
                  <a:pos x="f59" y="f54"/>
                </a:cxn>
                <a:cxn ang="f30">
                  <a:pos x="f53" y="f54"/>
                </a:cxn>
              </a:cxnLst>
              <a:rect l="f49" t="f52" r="f50" b="f51"/>
              <a:pathLst>
                <a:path w="224412" h="361013">
                  <a:moveTo>
                    <a:pt x="f8" y="f5"/>
                  </a:moveTo>
                  <a:lnTo>
                    <a:pt x="f9" y="f5"/>
                  </a:lnTo>
                  <a:lnTo>
                    <a:pt x="f5" y="f10"/>
                  </a:lnTo>
                  <a:lnTo>
                    <a:pt x="f5" y="f7"/>
                  </a:lnTo>
                  <a:lnTo>
                    <a:pt x="f6" y="f7"/>
                  </a:lnTo>
                  <a:lnTo>
                    <a:pt x="f6" y="f5"/>
                  </a:lnTo>
                  <a:lnTo>
                    <a:pt x="f8"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3" name="Freeform: Shape 1336">
              <a:extLst>
                <a:ext uri="{FF2B5EF4-FFF2-40B4-BE49-F238E27FC236}">
                  <a16:creationId xmlns:a16="http://schemas.microsoft.com/office/drawing/2014/main" id="{1D9B08BE-89B7-998C-36A2-4DD79951A865}"/>
                </a:ext>
              </a:extLst>
            </p:cNvPr>
            <p:cNvSpPr/>
            <p:nvPr/>
          </p:nvSpPr>
          <p:spPr>
            <a:xfrm>
              <a:off x="9272171" y="6492834"/>
              <a:ext cx="53208" cy="361014"/>
            </a:xfrm>
            <a:custGeom>
              <a:avLst/>
              <a:gdLst>
                <a:gd name="f0" fmla="val 10800000"/>
                <a:gd name="f1" fmla="val 5400000"/>
                <a:gd name="f2" fmla="val 180"/>
                <a:gd name="f3" fmla="val w"/>
                <a:gd name="f4" fmla="val h"/>
                <a:gd name="f5" fmla="val 0"/>
                <a:gd name="f6" fmla="val 56136"/>
                <a:gd name="f7" fmla="val 361013"/>
                <a:gd name="f8" fmla="+- 0 0 -90"/>
                <a:gd name="f9" fmla="*/ f3 1 56136"/>
                <a:gd name="f10" fmla="*/ f4 1 361013"/>
                <a:gd name="f11" fmla="val f5"/>
                <a:gd name="f12" fmla="val f6"/>
                <a:gd name="f13" fmla="val f7"/>
                <a:gd name="f14" fmla="*/ f8 f0 1"/>
                <a:gd name="f15" fmla="+- f13 0 f11"/>
                <a:gd name="f16" fmla="+- f12 0 f11"/>
                <a:gd name="f17" fmla="*/ f14 1 f2"/>
                <a:gd name="f18" fmla="*/ f16 1 56136"/>
                <a:gd name="f19" fmla="*/ f15 1 361013"/>
                <a:gd name="f20" fmla="*/ 0 f16 1"/>
                <a:gd name="f21" fmla="*/ 0 f15 1"/>
                <a:gd name="f22" fmla="*/ 56136 f16 1"/>
                <a:gd name="f23" fmla="*/ 361013 f15 1"/>
                <a:gd name="f24" fmla="+- f17 0 f1"/>
                <a:gd name="f25" fmla="*/ f20 1 56136"/>
                <a:gd name="f26" fmla="*/ f21 1 361013"/>
                <a:gd name="f27" fmla="*/ f22 1 56136"/>
                <a:gd name="f28" fmla="*/ f23 1 361013"/>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56136" h="361013">
                  <a:moveTo>
                    <a:pt x="f5" y="f5"/>
                  </a:moveTo>
                  <a:lnTo>
                    <a:pt x="f6" y="f5"/>
                  </a:lnTo>
                  <a:lnTo>
                    <a:pt x="f6" y="f7"/>
                  </a:lnTo>
                  <a:lnTo>
                    <a:pt x="f5" y="f7"/>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4" name="Freeform: Shape 1337">
              <a:extLst>
                <a:ext uri="{FF2B5EF4-FFF2-40B4-BE49-F238E27FC236}">
                  <a16:creationId xmlns:a16="http://schemas.microsoft.com/office/drawing/2014/main" id="{1217C59C-069F-41E9-8E61-AA1C173609FE}"/>
                </a:ext>
              </a:extLst>
            </p:cNvPr>
            <p:cNvSpPr/>
            <p:nvPr/>
          </p:nvSpPr>
          <p:spPr>
            <a:xfrm>
              <a:off x="9192417" y="5893783"/>
              <a:ext cx="196467" cy="584447"/>
            </a:xfrm>
            <a:custGeom>
              <a:avLst/>
              <a:gdLst>
                <a:gd name="f0" fmla="val 10800000"/>
                <a:gd name="f1" fmla="val 5400000"/>
                <a:gd name="f2" fmla="val 180"/>
                <a:gd name="f3" fmla="val w"/>
                <a:gd name="f4" fmla="val h"/>
                <a:gd name="f5" fmla="val 0"/>
                <a:gd name="f6" fmla="val 207262"/>
                <a:gd name="f7" fmla="val 584452"/>
                <a:gd name="f8" fmla="val 207263"/>
                <a:gd name="f9" fmla="val 581640"/>
                <a:gd name="f10" fmla="val 3349"/>
                <a:gd name="f11" fmla="val 584453"/>
                <a:gd name="f12" fmla="val 141346"/>
                <a:gd name="f13" fmla="+- 0 0 -90"/>
                <a:gd name="f14" fmla="*/ f3 1 207262"/>
                <a:gd name="f15" fmla="*/ f4 1 584452"/>
                <a:gd name="f16" fmla="val f5"/>
                <a:gd name="f17" fmla="val f6"/>
                <a:gd name="f18" fmla="val f7"/>
                <a:gd name="f19" fmla="*/ f13 f0 1"/>
                <a:gd name="f20" fmla="+- f18 0 f16"/>
                <a:gd name="f21" fmla="+- f17 0 f16"/>
                <a:gd name="f22" fmla="*/ f19 1 f2"/>
                <a:gd name="f23" fmla="*/ f21 1 207262"/>
                <a:gd name="f24" fmla="*/ f20 1 584452"/>
                <a:gd name="f25" fmla="*/ 207263 f21 1"/>
                <a:gd name="f26" fmla="*/ 581640 f20 1"/>
                <a:gd name="f27" fmla="*/ 3349 f20 1"/>
                <a:gd name="f28" fmla="*/ 0 f20 1"/>
                <a:gd name="f29" fmla="*/ 0 f21 1"/>
                <a:gd name="f30" fmla="*/ 584453 f20 1"/>
                <a:gd name="f31" fmla="*/ 141346 f21 1"/>
                <a:gd name="f32" fmla="+- f22 0 f1"/>
                <a:gd name="f33" fmla="*/ f25 1 207262"/>
                <a:gd name="f34" fmla="*/ f26 1 584452"/>
                <a:gd name="f35" fmla="*/ f27 1 584452"/>
                <a:gd name="f36" fmla="*/ f28 1 584452"/>
                <a:gd name="f37" fmla="*/ f29 1 207262"/>
                <a:gd name="f38" fmla="*/ f30 1 584452"/>
                <a:gd name="f39" fmla="*/ f31 1 207262"/>
                <a:gd name="f40" fmla="*/ f16 1 f23"/>
                <a:gd name="f41" fmla="*/ f17 1 f23"/>
                <a:gd name="f42" fmla="*/ f16 1 f24"/>
                <a:gd name="f43" fmla="*/ f18 1 f24"/>
                <a:gd name="f44" fmla="*/ f33 1 f23"/>
                <a:gd name="f45" fmla="*/ f34 1 f24"/>
                <a:gd name="f46" fmla="*/ f35 1 f24"/>
                <a:gd name="f47" fmla="*/ f36 1 f24"/>
                <a:gd name="f48" fmla="*/ f37 1 f23"/>
                <a:gd name="f49" fmla="*/ f38 1 f24"/>
                <a:gd name="f50" fmla="*/ f39 1 f23"/>
                <a:gd name="f51" fmla="*/ f40 f14 1"/>
                <a:gd name="f52" fmla="*/ f41 f14 1"/>
                <a:gd name="f53" fmla="*/ f43 f15 1"/>
                <a:gd name="f54" fmla="*/ f42 f15 1"/>
                <a:gd name="f55" fmla="*/ f44 f14 1"/>
                <a:gd name="f56" fmla="*/ f45 f15 1"/>
                <a:gd name="f57" fmla="*/ f46 f15 1"/>
                <a:gd name="f58" fmla="*/ f47 f15 1"/>
                <a:gd name="f59" fmla="*/ f48 f14 1"/>
                <a:gd name="f60" fmla="*/ f49 f15 1"/>
                <a:gd name="f61" fmla="*/ f50 f14 1"/>
              </a:gdLst>
              <a:ahLst/>
              <a:cxnLst>
                <a:cxn ang="3cd4">
                  <a:pos x="hc" y="t"/>
                </a:cxn>
                <a:cxn ang="0">
                  <a:pos x="r" y="vc"/>
                </a:cxn>
                <a:cxn ang="cd4">
                  <a:pos x="hc" y="b"/>
                </a:cxn>
                <a:cxn ang="cd2">
                  <a:pos x="l" y="vc"/>
                </a:cxn>
                <a:cxn ang="f32">
                  <a:pos x="f55" y="f56"/>
                </a:cxn>
                <a:cxn ang="f32">
                  <a:pos x="f55" y="f57"/>
                </a:cxn>
                <a:cxn ang="f32">
                  <a:pos x="f55" y="f58"/>
                </a:cxn>
                <a:cxn ang="f32">
                  <a:pos x="f59" y="f58"/>
                </a:cxn>
                <a:cxn ang="f32">
                  <a:pos x="f59" y="f60"/>
                </a:cxn>
                <a:cxn ang="f32">
                  <a:pos x="f61" y="f60"/>
                </a:cxn>
                <a:cxn ang="f32">
                  <a:pos x="f55" y="f56"/>
                </a:cxn>
              </a:cxnLst>
              <a:rect l="f51" t="f54" r="f52" b="f53"/>
              <a:pathLst>
                <a:path w="207262" h="584452">
                  <a:moveTo>
                    <a:pt x="f8" y="f9"/>
                  </a:moveTo>
                  <a:lnTo>
                    <a:pt x="f8" y="f10"/>
                  </a:lnTo>
                  <a:lnTo>
                    <a:pt x="f8" y="f5"/>
                  </a:lnTo>
                  <a:lnTo>
                    <a:pt x="f5" y="f5"/>
                  </a:lnTo>
                  <a:lnTo>
                    <a:pt x="f5" y="f11"/>
                  </a:lnTo>
                  <a:lnTo>
                    <a:pt x="f12" y="f11"/>
                  </a:lnTo>
                  <a:lnTo>
                    <a:pt x="f8"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5" name="Freeform: Shape 1338">
              <a:extLst>
                <a:ext uri="{FF2B5EF4-FFF2-40B4-BE49-F238E27FC236}">
                  <a16:creationId xmlns:a16="http://schemas.microsoft.com/office/drawing/2014/main" id="{ACA3460A-F766-504F-EC5A-3E13CF01F051}"/>
                </a:ext>
              </a:extLst>
            </p:cNvPr>
            <p:cNvSpPr/>
            <p:nvPr/>
          </p:nvSpPr>
          <p:spPr>
            <a:xfrm>
              <a:off x="11524110" y="5602419"/>
              <a:ext cx="172464" cy="135029"/>
            </a:xfrm>
            <a:custGeom>
              <a:avLst/>
              <a:gdLst>
                <a:gd name="f0" fmla="val 10800000"/>
                <a:gd name="f1" fmla="val 5400000"/>
                <a:gd name="f2" fmla="val 180"/>
                <a:gd name="f3" fmla="val w"/>
                <a:gd name="f4" fmla="val h"/>
                <a:gd name="f5" fmla="val 0"/>
                <a:gd name="f6" fmla="val 181941"/>
                <a:gd name="f7" fmla="val 135028"/>
                <a:gd name="f8" fmla="val 179262"/>
                <a:gd name="f9" fmla="val 180736"/>
                <a:gd name="f10" fmla="val 181138"/>
                <a:gd name="f11" fmla="val 134972"/>
                <a:gd name="f12" fmla="val 181539"/>
                <a:gd name="f13" fmla="val 181942"/>
                <a:gd name="f14" fmla="val 1072"/>
                <a:gd name="f15" fmla="+- 0 0 -90"/>
                <a:gd name="f16" fmla="*/ f3 1 181941"/>
                <a:gd name="f17" fmla="*/ f4 1 135028"/>
                <a:gd name="f18" fmla="val f5"/>
                <a:gd name="f19" fmla="val f6"/>
                <a:gd name="f20" fmla="val f7"/>
                <a:gd name="f21" fmla="*/ f15 f0 1"/>
                <a:gd name="f22" fmla="+- f20 0 f18"/>
                <a:gd name="f23" fmla="+- f19 0 f18"/>
                <a:gd name="f24" fmla="*/ f21 1 f2"/>
                <a:gd name="f25" fmla="*/ f23 1 181941"/>
                <a:gd name="f26" fmla="*/ f22 1 135028"/>
                <a:gd name="f27" fmla="*/ 179262 f23 1"/>
                <a:gd name="f28" fmla="*/ 135028 f22 1"/>
                <a:gd name="f29" fmla="*/ 180736 f23 1"/>
                <a:gd name="f30" fmla="*/ 181942 f23 1"/>
                <a:gd name="f31" fmla="*/ 1072 f22 1"/>
                <a:gd name="f32" fmla="*/ 0 f22 1"/>
                <a:gd name="f33" fmla="*/ 0 f23 1"/>
                <a:gd name="f34" fmla="+- f24 0 f1"/>
                <a:gd name="f35" fmla="*/ f27 1 181941"/>
                <a:gd name="f36" fmla="*/ f28 1 135028"/>
                <a:gd name="f37" fmla="*/ f29 1 181941"/>
                <a:gd name="f38" fmla="*/ f30 1 181941"/>
                <a:gd name="f39" fmla="*/ f31 1 135028"/>
                <a:gd name="f40" fmla="*/ f32 1 135028"/>
                <a:gd name="f41" fmla="*/ f33 1 181941"/>
                <a:gd name="f42" fmla="*/ f18 1 f25"/>
                <a:gd name="f43" fmla="*/ f19 1 f25"/>
                <a:gd name="f44" fmla="*/ f18 1 f26"/>
                <a:gd name="f45" fmla="*/ f20 1 f26"/>
                <a:gd name="f46" fmla="*/ f35 1 f25"/>
                <a:gd name="f47" fmla="*/ f36 1 f26"/>
                <a:gd name="f48" fmla="*/ f37 1 f25"/>
                <a:gd name="f49" fmla="*/ f38 1 f25"/>
                <a:gd name="f50" fmla="*/ f39 1 f26"/>
                <a:gd name="f51" fmla="*/ f40 1 f26"/>
                <a:gd name="f52" fmla="*/ f41 1 f25"/>
                <a:gd name="f53" fmla="*/ f42 f16 1"/>
                <a:gd name="f54" fmla="*/ f43 f16 1"/>
                <a:gd name="f55" fmla="*/ f45 f17 1"/>
                <a:gd name="f56" fmla="*/ f44 f17 1"/>
                <a:gd name="f57" fmla="*/ f46 f16 1"/>
                <a:gd name="f58" fmla="*/ f47 f17 1"/>
                <a:gd name="f59" fmla="*/ f48 f16 1"/>
                <a:gd name="f60" fmla="*/ f49 f16 1"/>
                <a:gd name="f61" fmla="*/ f50 f17 1"/>
                <a:gd name="f62" fmla="*/ f51 f17 1"/>
                <a:gd name="f63" fmla="*/ f52 f16 1"/>
              </a:gdLst>
              <a:ahLst/>
              <a:cxnLst>
                <a:cxn ang="3cd4">
                  <a:pos x="hc" y="t"/>
                </a:cxn>
                <a:cxn ang="0">
                  <a:pos x="r" y="vc"/>
                </a:cxn>
                <a:cxn ang="cd4">
                  <a:pos x="hc" y="b"/>
                </a:cxn>
                <a:cxn ang="cd2">
                  <a:pos x="l" y="vc"/>
                </a:cxn>
                <a:cxn ang="f34">
                  <a:pos x="f57" y="f58"/>
                </a:cxn>
                <a:cxn ang="f34">
                  <a:pos x="f59" y="f58"/>
                </a:cxn>
                <a:cxn ang="f34">
                  <a:pos x="f60" y="f58"/>
                </a:cxn>
                <a:cxn ang="f34">
                  <a:pos x="f60" y="f58"/>
                </a:cxn>
                <a:cxn ang="f34">
                  <a:pos x="f60" y="f61"/>
                </a:cxn>
                <a:cxn ang="f34">
                  <a:pos x="f60" y="f62"/>
                </a:cxn>
                <a:cxn ang="f34">
                  <a:pos x="f63" y="f62"/>
                </a:cxn>
                <a:cxn ang="f34">
                  <a:pos x="f63" y="f58"/>
                </a:cxn>
                <a:cxn ang="f34">
                  <a:pos x="f57" y="f58"/>
                </a:cxn>
              </a:cxnLst>
              <a:rect l="f53" t="f56" r="f54" b="f55"/>
              <a:pathLst>
                <a:path w="181941" h="135028">
                  <a:moveTo>
                    <a:pt x="f8" y="f7"/>
                  </a:moveTo>
                  <a:lnTo>
                    <a:pt x="f9" y="f7"/>
                  </a:lnTo>
                  <a:cubicBezTo>
                    <a:pt x="f10" y="f11"/>
                    <a:pt x="f12" y="f11"/>
                    <a:pt x="f13" y="f7"/>
                  </a:cubicBezTo>
                  <a:lnTo>
                    <a:pt x="f13" y="f7"/>
                  </a:lnTo>
                  <a:lnTo>
                    <a:pt x="f13" y="f14"/>
                  </a:lnTo>
                  <a:lnTo>
                    <a:pt x="f13" y="f5"/>
                  </a:lnTo>
                  <a:lnTo>
                    <a:pt x="f5" y="f5"/>
                  </a:lnTo>
                  <a:lnTo>
                    <a:pt x="f5" y="f7"/>
                  </a:lnTo>
                  <a:lnTo>
                    <a:pt x="f8"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6" name="Freeform: Shape 1339">
              <a:extLst>
                <a:ext uri="{FF2B5EF4-FFF2-40B4-BE49-F238E27FC236}">
                  <a16:creationId xmlns:a16="http://schemas.microsoft.com/office/drawing/2014/main" id="{4B9716E4-54A1-4351-2B57-A274E745BC38}"/>
                </a:ext>
              </a:extLst>
            </p:cNvPr>
            <p:cNvSpPr/>
            <p:nvPr/>
          </p:nvSpPr>
          <p:spPr>
            <a:xfrm>
              <a:off x="12068680" y="5580985"/>
              <a:ext cx="120015" cy="493894"/>
            </a:xfrm>
            <a:custGeom>
              <a:avLst/>
              <a:gdLst>
                <a:gd name="f0" fmla="val 10800000"/>
                <a:gd name="f1" fmla="val 5400000"/>
                <a:gd name="f2" fmla="val 180"/>
                <a:gd name="f3" fmla="val w"/>
                <a:gd name="f4" fmla="val h"/>
                <a:gd name="f5" fmla="val 0"/>
                <a:gd name="f6" fmla="val 126608"/>
                <a:gd name="f7" fmla="val 493898"/>
                <a:gd name="f8" fmla="val 185262"/>
                <a:gd name="f9" fmla="val 126609"/>
                <a:gd name="f10" fmla="+- 0 0 -90"/>
                <a:gd name="f11" fmla="*/ f3 1 126608"/>
                <a:gd name="f12" fmla="*/ f4 1 493898"/>
                <a:gd name="f13" fmla="val f5"/>
                <a:gd name="f14" fmla="val f6"/>
                <a:gd name="f15" fmla="val f7"/>
                <a:gd name="f16" fmla="*/ f10 f0 1"/>
                <a:gd name="f17" fmla="+- f15 0 f13"/>
                <a:gd name="f18" fmla="+- f14 0 f13"/>
                <a:gd name="f19" fmla="*/ f16 1 f2"/>
                <a:gd name="f20" fmla="*/ f18 1 126608"/>
                <a:gd name="f21" fmla="*/ f17 1 493898"/>
                <a:gd name="f22" fmla="*/ 0 f18 1"/>
                <a:gd name="f23" fmla="*/ 185262 f17 1"/>
                <a:gd name="f24" fmla="*/ 493898 f17 1"/>
                <a:gd name="f25" fmla="*/ 126609 f18 1"/>
                <a:gd name="f26" fmla="*/ 0 f17 1"/>
                <a:gd name="f27" fmla="+- f19 0 f1"/>
                <a:gd name="f28" fmla="*/ f22 1 126608"/>
                <a:gd name="f29" fmla="*/ f23 1 493898"/>
                <a:gd name="f30" fmla="*/ f24 1 493898"/>
                <a:gd name="f31" fmla="*/ f25 1 126608"/>
                <a:gd name="f32" fmla="*/ f26 1 493898"/>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48"/>
                </a:cxn>
                <a:cxn ang="f27">
                  <a:pos x="f49" y="f50"/>
                </a:cxn>
                <a:cxn ang="f27">
                  <a:pos x="f46" y="f50"/>
                </a:cxn>
                <a:cxn ang="f27">
                  <a:pos x="f46" y="f47"/>
                </a:cxn>
              </a:cxnLst>
              <a:rect l="f42" t="f45" r="f43" b="f44"/>
              <a:pathLst>
                <a:path w="126608" h="493898">
                  <a:moveTo>
                    <a:pt x="f5" y="f8"/>
                  </a:moveTo>
                  <a:lnTo>
                    <a:pt x="f5" y="f7"/>
                  </a:lnTo>
                  <a:lnTo>
                    <a:pt x="f9" y="f7"/>
                  </a:lnTo>
                  <a:lnTo>
                    <a:pt x="f9" y="f5"/>
                  </a:lnTo>
                  <a:lnTo>
                    <a:pt x="f5" y="f5"/>
                  </a:lnTo>
                  <a:lnTo>
                    <a:pt x="f5" y="f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7" name="Freeform: Shape 1340">
              <a:extLst>
                <a:ext uri="{FF2B5EF4-FFF2-40B4-BE49-F238E27FC236}">
                  <a16:creationId xmlns:a16="http://schemas.microsoft.com/office/drawing/2014/main" id="{807E8C06-0237-FD6E-801F-70C5A5D3C19C}"/>
                </a:ext>
              </a:extLst>
            </p:cNvPr>
            <p:cNvSpPr/>
            <p:nvPr/>
          </p:nvSpPr>
          <p:spPr>
            <a:xfrm>
              <a:off x="9327794" y="6489752"/>
              <a:ext cx="66796" cy="364095"/>
            </a:xfrm>
            <a:custGeom>
              <a:avLst/>
              <a:gdLst>
                <a:gd name="f0" fmla="val 10800000"/>
                <a:gd name="f1" fmla="val 5400000"/>
                <a:gd name="f2" fmla="val 180"/>
                <a:gd name="f3" fmla="val w"/>
                <a:gd name="f4" fmla="val h"/>
                <a:gd name="f5" fmla="val 0"/>
                <a:gd name="f6" fmla="val 70472"/>
                <a:gd name="f7" fmla="val 364094"/>
                <a:gd name="f8" fmla="val 2947"/>
                <a:gd name="f9" fmla="+- 0 0 -90"/>
                <a:gd name="f10" fmla="*/ f3 1 70472"/>
                <a:gd name="f11" fmla="*/ f4 1 364094"/>
                <a:gd name="f12" fmla="val f5"/>
                <a:gd name="f13" fmla="val f6"/>
                <a:gd name="f14" fmla="val f7"/>
                <a:gd name="f15" fmla="*/ f9 f0 1"/>
                <a:gd name="f16" fmla="+- f14 0 f12"/>
                <a:gd name="f17" fmla="+- f13 0 f12"/>
                <a:gd name="f18" fmla="*/ f15 1 f2"/>
                <a:gd name="f19" fmla="*/ f17 1 70472"/>
                <a:gd name="f20" fmla="*/ f16 1 364094"/>
                <a:gd name="f21" fmla="*/ 0 f17 1"/>
                <a:gd name="f22" fmla="*/ 2947 f16 1"/>
                <a:gd name="f23" fmla="*/ 364094 f16 1"/>
                <a:gd name="f24" fmla="*/ 70472 f17 1"/>
                <a:gd name="f25" fmla="*/ 0 f16 1"/>
                <a:gd name="f26" fmla="+- f18 0 f1"/>
                <a:gd name="f27" fmla="*/ f21 1 70472"/>
                <a:gd name="f28" fmla="*/ f22 1 364094"/>
                <a:gd name="f29" fmla="*/ f23 1 364094"/>
                <a:gd name="f30" fmla="*/ f24 1 70472"/>
                <a:gd name="f31" fmla="*/ f25 1 364094"/>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7"/>
                </a:cxn>
                <a:cxn ang="f26">
                  <a:pos x="f48" y="f49"/>
                </a:cxn>
                <a:cxn ang="f26">
                  <a:pos x="f45" y="f46"/>
                </a:cxn>
              </a:cxnLst>
              <a:rect l="f41" t="f44" r="f42" b="f43"/>
              <a:pathLst>
                <a:path w="70472" h="364094">
                  <a:moveTo>
                    <a:pt x="f5" y="f8"/>
                  </a:moveTo>
                  <a:lnTo>
                    <a:pt x="f5" y="f7"/>
                  </a:lnTo>
                  <a:lnTo>
                    <a:pt x="f6" y="f7"/>
                  </a:lnTo>
                  <a:lnTo>
                    <a:pt x="f6" y="f5"/>
                  </a:lnTo>
                  <a:lnTo>
                    <a:pt x="f5" y="f8"/>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8" name="Freeform: Shape 1341">
              <a:extLst>
                <a:ext uri="{FF2B5EF4-FFF2-40B4-BE49-F238E27FC236}">
                  <a16:creationId xmlns:a16="http://schemas.microsoft.com/office/drawing/2014/main" id="{FC29862A-0363-3B1B-E082-C196313A9206}"/>
                </a:ext>
              </a:extLst>
            </p:cNvPr>
            <p:cNvSpPr/>
            <p:nvPr/>
          </p:nvSpPr>
          <p:spPr>
            <a:xfrm>
              <a:off x="9397901" y="6484796"/>
              <a:ext cx="116329" cy="369984"/>
            </a:xfrm>
            <a:custGeom>
              <a:avLst/>
              <a:gdLst>
                <a:gd name="f0" fmla="val 10800000"/>
                <a:gd name="f1" fmla="val 5400000"/>
                <a:gd name="f2" fmla="val 180"/>
                <a:gd name="f3" fmla="val w"/>
                <a:gd name="f4" fmla="val h"/>
                <a:gd name="f5" fmla="val 0"/>
                <a:gd name="f6" fmla="val 122723"/>
                <a:gd name="f7" fmla="val 369988"/>
                <a:gd name="f8" fmla="val 67927"/>
                <a:gd name="f9" fmla="val 2009"/>
                <a:gd name="f10" fmla="val 43677"/>
                <a:gd name="f11" fmla="val 2947"/>
                <a:gd name="f12" fmla="val 42792"/>
                <a:gd name="f13" fmla="val 3148"/>
                <a:gd name="f14" fmla="val 41881"/>
                <a:gd name="f15" fmla="val 40997"/>
                <a:gd name="f16" fmla="val 40193"/>
                <a:gd name="f17" fmla="val 38586"/>
                <a:gd name="f18" fmla="val 1072"/>
                <a:gd name="f19" fmla="val 38250"/>
                <a:gd name="f20" fmla="val 777"/>
                <a:gd name="f21" fmla="val 37969"/>
                <a:gd name="f22" fmla="val 415"/>
                <a:gd name="f23" fmla="val 37782"/>
                <a:gd name="f24" fmla="val 30815"/>
                <a:gd name="f25" fmla="val 29864"/>
                <a:gd name="f26" fmla="val 2853"/>
                <a:gd name="f27" fmla="val 27251"/>
                <a:gd name="f28" fmla="val 4836"/>
                <a:gd name="f29" fmla="val 24250"/>
                <a:gd name="f30" fmla="val 4956"/>
                <a:gd name="f31" fmla="val 5894"/>
                <a:gd name="f32" fmla="+- 0 0 -90"/>
                <a:gd name="f33" fmla="*/ f3 1 122723"/>
                <a:gd name="f34" fmla="*/ f4 1 369988"/>
                <a:gd name="f35" fmla="val f5"/>
                <a:gd name="f36" fmla="val f6"/>
                <a:gd name="f37" fmla="val f7"/>
                <a:gd name="f38" fmla="*/ f32 f0 1"/>
                <a:gd name="f39" fmla="+- f37 0 f35"/>
                <a:gd name="f40" fmla="+- f36 0 f35"/>
                <a:gd name="f41" fmla="*/ f38 1 f2"/>
                <a:gd name="f42" fmla="*/ f40 1 122723"/>
                <a:gd name="f43" fmla="*/ f39 1 369988"/>
                <a:gd name="f44" fmla="*/ 67927 f40 1"/>
                <a:gd name="f45" fmla="*/ 2009 f39 1"/>
                <a:gd name="f46" fmla="*/ 43677 f40 1"/>
                <a:gd name="f47" fmla="*/ 2947 f39 1"/>
                <a:gd name="f48" fmla="*/ 40997 f40 1"/>
                <a:gd name="f49" fmla="*/ 40193 f40 1"/>
                <a:gd name="f50" fmla="*/ 38586 f40 1"/>
                <a:gd name="f51" fmla="*/ 1072 f39 1"/>
                <a:gd name="f52" fmla="*/ 37782 f40 1"/>
                <a:gd name="f53" fmla="*/ 0 f39 1"/>
                <a:gd name="f54" fmla="*/ 30815 f40 1"/>
                <a:gd name="f55" fmla="*/ 24250 f40 1"/>
                <a:gd name="f56" fmla="*/ 4956 f39 1"/>
                <a:gd name="f57" fmla="*/ 0 f40 1"/>
                <a:gd name="f58" fmla="*/ 5894 f39 1"/>
                <a:gd name="f59" fmla="*/ 369988 f39 1"/>
                <a:gd name="f60" fmla="*/ 122723 f40 1"/>
                <a:gd name="f61" fmla="+- f41 0 f1"/>
                <a:gd name="f62" fmla="*/ f44 1 122723"/>
                <a:gd name="f63" fmla="*/ f45 1 369988"/>
                <a:gd name="f64" fmla="*/ f46 1 122723"/>
                <a:gd name="f65" fmla="*/ f47 1 369988"/>
                <a:gd name="f66" fmla="*/ f48 1 122723"/>
                <a:gd name="f67" fmla="*/ f49 1 122723"/>
                <a:gd name="f68" fmla="*/ f50 1 122723"/>
                <a:gd name="f69" fmla="*/ f51 1 369988"/>
                <a:gd name="f70" fmla="*/ f52 1 122723"/>
                <a:gd name="f71" fmla="*/ f53 1 369988"/>
                <a:gd name="f72" fmla="*/ f54 1 122723"/>
                <a:gd name="f73" fmla="*/ f55 1 122723"/>
                <a:gd name="f74" fmla="*/ f56 1 369988"/>
                <a:gd name="f75" fmla="*/ f57 1 122723"/>
                <a:gd name="f76" fmla="*/ f58 1 369988"/>
                <a:gd name="f77" fmla="*/ f59 1 369988"/>
                <a:gd name="f78" fmla="*/ f60 1 122723"/>
                <a:gd name="f79" fmla="*/ f35 1 f42"/>
                <a:gd name="f80" fmla="*/ f36 1 f42"/>
                <a:gd name="f81" fmla="*/ f35 1 f43"/>
                <a:gd name="f82" fmla="*/ f37 1 f43"/>
                <a:gd name="f83" fmla="*/ f62 1 f42"/>
                <a:gd name="f84" fmla="*/ f63 1 f43"/>
                <a:gd name="f85" fmla="*/ f64 1 f42"/>
                <a:gd name="f86" fmla="*/ f65 1 f43"/>
                <a:gd name="f87" fmla="*/ f66 1 f42"/>
                <a:gd name="f88" fmla="*/ f67 1 f42"/>
                <a:gd name="f89" fmla="*/ f68 1 f42"/>
                <a:gd name="f90" fmla="*/ f69 1 f43"/>
                <a:gd name="f91" fmla="*/ f70 1 f42"/>
                <a:gd name="f92" fmla="*/ f71 1 f43"/>
                <a:gd name="f93" fmla="*/ f72 1 f42"/>
                <a:gd name="f94" fmla="*/ f73 1 f42"/>
                <a:gd name="f95" fmla="*/ f74 1 f43"/>
                <a:gd name="f96" fmla="*/ f75 1 f42"/>
                <a:gd name="f97" fmla="*/ f76 1 f43"/>
                <a:gd name="f98" fmla="*/ f77 1 f43"/>
                <a:gd name="f99" fmla="*/ f78 1 f42"/>
                <a:gd name="f100" fmla="*/ f79 f33 1"/>
                <a:gd name="f101" fmla="*/ f80 f33 1"/>
                <a:gd name="f102" fmla="*/ f82 f34 1"/>
                <a:gd name="f103" fmla="*/ f81 f34 1"/>
                <a:gd name="f104" fmla="*/ f83 f33 1"/>
                <a:gd name="f105" fmla="*/ f84 f34 1"/>
                <a:gd name="f106" fmla="*/ f85 f33 1"/>
                <a:gd name="f107" fmla="*/ f86 f34 1"/>
                <a:gd name="f108" fmla="*/ f87 f33 1"/>
                <a:gd name="f109" fmla="*/ f88 f33 1"/>
                <a:gd name="f110" fmla="*/ f89 f33 1"/>
                <a:gd name="f111" fmla="*/ f90 f34 1"/>
                <a:gd name="f112" fmla="*/ f91 f33 1"/>
                <a:gd name="f113" fmla="*/ f92 f34 1"/>
                <a:gd name="f114" fmla="*/ f93 f33 1"/>
                <a:gd name="f115" fmla="*/ f94 f33 1"/>
                <a:gd name="f116" fmla="*/ f95 f34 1"/>
                <a:gd name="f117" fmla="*/ f96 f33 1"/>
                <a:gd name="f118" fmla="*/ f97 f34 1"/>
                <a:gd name="f119" fmla="*/ f98 f34 1"/>
                <a:gd name="f120" fmla="*/ f99 f33 1"/>
              </a:gdLst>
              <a:ahLst/>
              <a:cxnLst>
                <a:cxn ang="3cd4">
                  <a:pos x="hc" y="t"/>
                </a:cxn>
                <a:cxn ang="0">
                  <a:pos x="r" y="vc"/>
                </a:cxn>
                <a:cxn ang="cd4">
                  <a:pos x="hc" y="b"/>
                </a:cxn>
                <a:cxn ang="cd2">
                  <a:pos x="l" y="vc"/>
                </a:cxn>
                <a:cxn ang="f61">
                  <a:pos x="f104" y="f105"/>
                </a:cxn>
                <a:cxn ang="f61">
                  <a:pos x="f106" y="f107"/>
                </a:cxn>
                <a:cxn ang="f61">
                  <a:pos x="f106" y="f107"/>
                </a:cxn>
                <a:cxn ang="f61">
                  <a:pos x="f108" y="f107"/>
                </a:cxn>
                <a:cxn ang="f61">
                  <a:pos x="f109" y="f107"/>
                </a:cxn>
                <a:cxn ang="f61">
                  <a:pos x="f110" y="f105"/>
                </a:cxn>
                <a:cxn ang="f61">
                  <a:pos x="f110" y="f111"/>
                </a:cxn>
                <a:cxn ang="f61">
                  <a:pos x="f112" y="f113"/>
                </a:cxn>
                <a:cxn ang="f61">
                  <a:pos x="f114" y="f113"/>
                </a:cxn>
                <a:cxn ang="f61">
                  <a:pos x="f115" y="f116"/>
                </a:cxn>
                <a:cxn ang="f61">
                  <a:pos x="f117" y="f118"/>
                </a:cxn>
                <a:cxn ang="f61">
                  <a:pos x="f117" y="f119"/>
                </a:cxn>
                <a:cxn ang="f61">
                  <a:pos x="f120" y="f119"/>
                </a:cxn>
                <a:cxn ang="f61">
                  <a:pos x="f120" y="f105"/>
                </a:cxn>
              </a:cxnLst>
              <a:rect l="f100" t="f103" r="f101" b="f102"/>
              <a:pathLst>
                <a:path w="122723" h="369988">
                  <a:moveTo>
                    <a:pt x="f8" y="f9"/>
                  </a:moveTo>
                  <a:lnTo>
                    <a:pt x="f10" y="f11"/>
                  </a:lnTo>
                  <a:lnTo>
                    <a:pt x="f10" y="f11"/>
                  </a:lnTo>
                  <a:cubicBezTo>
                    <a:pt x="f12" y="f13"/>
                    <a:pt x="f14" y="f13"/>
                    <a:pt x="f15" y="f11"/>
                  </a:cubicBezTo>
                  <a:lnTo>
                    <a:pt x="f16" y="f11"/>
                  </a:lnTo>
                  <a:lnTo>
                    <a:pt x="f17" y="f9"/>
                  </a:lnTo>
                  <a:lnTo>
                    <a:pt x="f17" y="f18"/>
                  </a:lnTo>
                  <a:cubicBezTo>
                    <a:pt x="f19" y="f20"/>
                    <a:pt x="f21" y="f22"/>
                    <a:pt x="f23" y="f5"/>
                  </a:cubicBezTo>
                  <a:lnTo>
                    <a:pt x="f24" y="f5"/>
                  </a:lnTo>
                  <a:cubicBezTo>
                    <a:pt x="f25" y="f26"/>
                    <a:pt x="f27" y="f28"/>
                    <a:pt x="f29" y="f30"/>
                  </a:cubicBezTo>
                  <a:lnTo>
                    <a:pt x="f5" y="f31"/>
                  </a:lnTo>
                  <a:lnTo>
                    <a:pt x="f5" y="f7"/>
                  </a:lnTo>
                  <a:lnTo>
                    <a:pt x="f6" y="f7"/>
                  </a:lnTo>
                  <a:lnTo>
                    <a:pt x="f6"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9" name="Freeform: Shape 1342">
              <a:extLst>
                <a:ext uri="{FF2B5EF4-FFF2-40B4-BE49-F238E27FC236}">
                  <a16:creationId xmlns:a16="http://schemas.microsoft.com/office/drawing/2014/main" id="{CAC25B3D-B35F-9DCC-AA3B-314B18C22A96}"/>
                </a:ext>
              </a:extLst>
            </p:cNvPr>
            <p:cNvSpPr/>
            <p:nvPr/>
          </p:nvSpPr>
          <p:spPr>
            <a:xfrm>
              <a:off x="10323091" y="6491627"/>
              <a:ext cx="31491" cy="362084"/>
            </a:xfrm>
            <a:custGeom>
              <a:avLst/>
              <a:gdLst>
                <a:gd name="f0" fmla="val 10800000"/>
                <a:gd name="f1" fmla="val 5400000"/>
                <a:gd name="f2" fmla="val 180"/>
                <a:gd name="f3" fmla="val w"/>
                <a:gd name="f4" fmla="val h"/>
                <a:gd name="f5" fmla="val 0"/>
                <a:gd name="f6" fmla="val 33226"/>
                <a:gd name="f7" fmla="val 362084"/>
                <a:gd name="f8" fmla="val 362085"/>
                <a:gd name="f9" fmla="+- 0 0 -90"/>
                <a:gd name="f10" fmla="*/ f3 1 33226"/>
                <a:gd name="f11" fmla="*/ f4 1 362084"/>
                <a:gd name="f12" fmla="val f5"/>
                <a:gd name="f13" fmla="val f6"/>
                <a:gd name="f14" fmla="val f7"/>
                <a:gd name="f15" fmla="*/ f9 f0 1"/>
                <a:gd name="f16" fmla="+- f14 0 f12"/>
                <a:gd name="f17" fmla="+- f13 0 f12"/>
                <a:gd name="f18" fmla="*/ f15 1 f2"/>
                <a:gd name="f19" fmla="*/ f17 1 33226"/>
                <a:gd name="f20" fmla="*/ f16 1 362084"/>
                <a:gd name="f21" fmla="*/ 0 f17 1"/>
                <a:gd name="f22" fmla="*/ 0 f16 1"/>
                <a:gd name="f23" fmla="*/ 33226 f17 1"/>
                <a:gd name="f24" fmla="*/ 362085 f16 1"/>
                <a:gd name="f25" fmla="+- f18 0 f1"/>
                <a:gd name="f26" fmla="*/ f21 1 33226"/>
                <a:gd name="f27" fmla="*/ f22 1 362084"/>
                <a:gd name="f28" fmla="*/ f23 1 33226"/>
                <a:gd name="f29" fmla="*/ f24 1 362084"/>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3226" h="362084">
                  <a:moveTo>
                    <a:pt x="f5" y="f5"/>
                  </a:moveTo>
                  <a:lnTo>
                    <a:pt x="f6" y="f5"/>
                  </a:lnTo>
                  <a:lnTo>
                    <a:pt x="f6" y="f8"/>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0" name="Freeform: Shape 1343">
              <a:extLst>
                <a:ext uri="{FF2B5EF4-FFF2-40B4-BE49-F238E27FC236}">
                  <a16:creationId xmlns:a16="http://schemas.microsoft.com/office/drawing/2014/main" id="{8F36171A-2877-5BFE-E2DA-CA7B79E9B03E}"/>
                </a:ext>
              </a:extLst>
            </p:cNvPr>
            <p:cNvSpPr/>
            <p:nvPr/>
          </p:nvSpPr>
          <p:spPr>
            <a:xfrm>
              <a:off x="10356997" y="6491627"/>
              <a:ext cx="331470" cy="362084"/>
            </a:xfrm>
            <a:custGeom>
              <a:avLst/>
              <a:gdLst>
                <a:gd name="f0" fmla="val 10800000"/>
                <a:gd name="f1" fmla="val 5400000"/>
                <a:gd name="f2" fmla="val 180"/>
                <a:gd name="f3" fmla="val w"/>
                <a:gd name="f4" fmla="val h"/>
                <a:gd name="f5" fmla="val 0"/>
                <a:gd name="f6" fmla="val 349681"/>
                <a:gd name="f7" fmla="val 362084"/>
                <a:gd name="f8" fmla="val 362085"/>
                <a:gd name="f9" fmla="+- 0 0 -90"/>
                <a:gd name="f10" fmla="*/ f3 1 349681"/>
                <a:gd name="f11" fmla="*/ f4 1 362084"/>
                <a:gd name="f12" fmla="val f5"/>
                <a:gd name="f13" fmla="val f6"/>
                <a:gd name="f14" fmla="val f7"/>
                <a:gd name="f15" fmla="*/ f9 f0 1"/>
                <a:gd name="f16" fmla="+- f14 0 f12"/>
                <a:gd name="f17" fmla="+- f13 0 f12"/>
                <a:gd name="f18" fmla="*/ f15 1 f2"/>
                <a:gd name="f19" fmla="*/ f17 1 349681"/>
                <a:gd name="f20" fmla="*/ f16 1 362084"/>
                <a:gd name="f21" fmla="*/ 0 f17 1"/>
                <a:gd name="f22" fmla="*/ 0 f16 1"/>
                <a:gd name="f23" fmla="*/ 349681 f17 1"/>
                <a:gd name="f24" fmla="*/ 362085 f16 1"/>
                <a:gd name="f25" fmla="+- f18 0 f1"/>
                <a:gd name="f26" fmla="*/ f21 1 349681"/>
                <a:gd name="f27" fmla="*/ f22 1 362084"/>
                <a:gd name="f28" fmla="*/ f23 1 349681"/>
                <a:gd name="f29" fmla="*/ f24 1 362084"/>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49681" h="362084">
                  <a:moveTo>
                    <a:pt x="f5" y="f5"/>
                  </a:moveTo>
                  <a:lnTo>
                    <a:pt x="f6" y="f5"/>
                  </a:lnTo>
                  <a:lnTo>
                    <a:pt x="f6" y="f8"/>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1" name="Freeform: Shape 1344">
              <a:extLst>
                <a:ext uri="{FF2B5EF4-FFF2-40B4-BE49-F238E27FC236}">
                  <a16:creationId xmlns:a16="http://schemas.microsoft.com/office/drawing/2014/main" id="{EAEAC873-984F-0D25-6CCC-1116A4852FA5}"/>
                </a:ext>
              </a:extLst>
            </p:cNvPr>
            <p:cNvSpPr/>
            <p:nvPr/>
          </p:nvSpPr>
          <p:spPr>
            <a:xfrm>
              <a:off x="11280916" y="6420496"/>
              <a:ext cx="117729" cy="433480"/>
            </a:xfrm>
            <a:custGeom>
              <a:avLst/>
              <a:gdLst>
                <a:gd name="f0" fmla="val 10800000"/>
                <a:gd name="f1" fmla="val 5400000"/>
                <a:gd name="f2" fmla="val 180"/>
                <a:gd name="f3" fmla="val w"/>
                <a:gd name="f4" fmla="val h"/>
                <a:gd name="f5" fmla="val 0"/>
                <a:gd name="f6" fmla="val 124196"/>
                <a:gd name="f7" fmla="val 433483"/>
                <a:gd name="f8" fmla="val 57744"/>
                <a:gd name="f9" fmla="val 56270"/>
                <a:gd name="f10" fmla="val 433484"/>
                <a:gd name="f11" fmla="val 124197"/>
                <a:gd name="f12" fmla="+- 0 0 -90"/>
                <a:gd name="f13" fmla="*/ f3 1 124196"/>
                <a:gd name="f14" fmla="*/ f4 1 433483"/>
                <a:gd name="f15" fmla="val f5"/>
                <a:gd name="f16" fmla="val f6"/>
                <a:gd name="f17" fmla="val f7"/>
                <a:gd name="f18" fmla="*/ f12 f0 1"/>
                <a:gd name="f19" fmla="+- f17 0 f15"/>
                <a:gd name="f20" fmla="+- f16 0 f15"/>
                <a:gd name="f21" fmla="*/ f18 1 f2"/>
                <a:gd name="f22" fmla="*/ f20 1 124196"/>
                <a:gd name="f23" fmla="*/ f19 1 433483"/>
                <a:gd name="f24" fmla="*/ 57744 f20 1"/>
                <a:gd name="f25" fmla="*/ 0 f19 1"/>
                <a:gd name="f26" fmla="*/ 56270 f20 1"/>
                <a:gd name="f27" fmla="*/ 0 f20 1"/>
                <a:gd name="f28" fmla="*/ 433484 f19 1"/>
                <a:gd name="f29" fmla="*/ 124197 f20 1"/>
                <a:gd name="f30" fmla="+- f21 0 f1"/>
                <a:gd name="f31" fmla="*/ f24 1 124196"/>
                <a:gd name="f32" fmla="*/ f25 1 433483"/>
                <a:gd name="f33" fmla="*/ f26 1 124196"/>
                <a:gd name="f34" fmla="*/ f27 1 124196"/>
                <a:gd name="f35" fmla="*/ f28 1 433483"/>
                <a:gd name="f36" fmla="*/ f29 1 124196"/>
                <a:gd name="f37" fmla="*/ f15 1 f22"/>
                <a:gd name="f38" fmla="*/ f16 1 f22"/>
                <a:gd name="f39" fmla="*/ f15 1 f23"/>
                <a:gd name="f40" fmla="*/ f17 1 f23"/>
                <a:gd name="f41" fmla="*/ f31 1 f22"/>
                <a:gd name="f42" fmla="*/ f32 1 f23"/>
                <a:gd name="f43" fmla="*/ f33 1 f22"/>
                <a:gd name="f44" fmla="*/ f34 1 f22"/>
                <a:gd name="f45" fmla="*/ f35 1 f23"/>
                <a:gd name="f46" fmla="*/ f36 1 f22"/>
                <a:gd name="f47" fmla="*/ f37 f13 1"/>
                <a:gd name="f48" fmla="*/ f38 f13 1"/>
                <a:gd name="f49" fmla="*/ f40 f14 1"/>
                <a:gd name="f50" fmla="*/ f39 f14 1"/>
                <a:gd name="f51" fmla="*/ f41 f13 1"/>
                <a:gd name="f52" fmla="*/ f42 f14 1"/>
                <a:gd name="f53" fmla="*/ f43 f13 1"/>
                <a:gd name="f54" fmla="*/ f44 f13 1"/>
                <a:gd name="f55" fmla="*/ f45 f14 1"/>
                <a:gd name="f56" fmla="*/ f46 f13 1"/>
              </a:gdLst>
              <a:ahLst/>
              <a:cxnLst>
                <a:cxn ang="3cd4">
                  <a:pos x="hc" y="t"/>
                </a:cxn>
                <a:cxn ang="0">
                  <a:pos x="r" y="vc"/>
                </a:cxn>
                <a:cxn ang="cd4">
                  <a:pos x="hc" y="b"/>
                </a:cxn>
                <a:cxn ang="cd2">
                  <a:pos x="l" y="vc"/>
                </a:cxn>
                <a:cxn ang="f30">
                  <a:pos x="f51" y="f52"/>
                </a:cxn>
                <a:cxn ang="f30">
                  <a:pos x="f51" y="f52"/>
                </a:cxn>
                <a:cxn ang="f30">
                  <a:pos x="f53" y="f52"/>
                </a:cxn>
                <a:cxn ang="f30">
                  <a:pos x="f54" y="f52"/>
                </a:cxn>
                <a:cxn ang="f30">
                  <a:pos x="f54" y="f55"/>
                </a:cxn>
                <a:cxn ang="f30">
                  <a:pos x="f56" y="f55"/>
                </a:cxn>
                <a:cxn ang="f30">
                  <a:pos x="f56" y="f52"/>
                </a:cxn>
              </a:cxnLst>
              <a:rect l="f47" t="f50" r="f48" b="f49"/>
              <a:pathLst>
                <a:path w="124196" h="433483">
                  <a:moveTo>
                    <a:pt x="f8" y="f5"/>
                  </a:moveTo>
                  <a:lnTo>
                    <a:pt x="f8" y="f5"/>
                  </a:lnTo>
                  <a:lnTo>
                    <a:pt x="f9" y="f5"/>
                  </a:lnTo>
                  <a:lnTo>
                    <a:pt x="f5" y="f5"/>
                  </a:lnTo>
                  <a:lnTo>
                    <a:pt x="f5" y="f10"/>
                  </a:lnTo>
                  <a:lnTo>
                    <a:pt x="f11" y="f10"/>
                  </a:lnTo>
                  <a:lnTo>
                    <a:pt x="f11"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2" name="Freeform: Shape 1345">
              <a:extLst>
                <a:ext uri="{FF2B5EF4-FFF2-40B4-BE49-F238E27FC236}">
                  <a16:creationId xmlns:a16="http://schemas.microsoft.com/office/drawing/2014/main" id="{8AB3D82D-5E14-8445-F1D4-6622207B1F48}"/>
                </a:ext>
              </a:extLst>
            </p:cNvPr>
            <p:cNvSpPr/>
            <p:nvPr/>
          </p:nvSpPr>
          <p:spPr>
            <a:xfrm>
              <a:off x="11177534" y="5802818"/>
              <a:ext cx="314325" cy="678493"/>
            </a:xfrm>
            <a:custGeom>
              <a:avLst/>
              <a:gdLst>
                <a:gd name="f0" fmla="val 10800000"/>
                <a:gd name="f1" fmla="val 5400000"/>
                <a:gd name="f2" fmla="val 180"/>
                <a:gd name="f3" fmla="val w"/>
                <a:gd name="f4" fmla="val h"/>
                <a:gd name="f5" fmla="val 0"/>
                <a:gd name="f6" fmla="val 331594"/>
                <a:gd name="f7" fmla="val 678490"/>
                <a:gd name="f8" fmla="val 678357"/>
                <a:gd name="f9" fmla="val 93784"/>
                <a:gd name="f10" fmla="val 610039"/>
                <a:gd name="f11" fmla="val 93851"/>
                <a:gd name="f12" fmla="val 606020"/>
                <a:gd name="f13" fmla="val 97134"/>
                <a:gd name="f14" fmla="val 602805"/>
                <a:gd name="f15" fmla="val 101153"/>
                <a:gd name="f16" fmla="val 243571"/>
                <a:gd name="f17" fmla="val 248931"/>
                <a:gd name="f18" fmla="val 678491"/>
                <a:gd name="f19" fmla="+- 0 0 -90"/>
                <a:gd name="f20" fmla="*/ f3 1 331594"/>
                <a:gd name="f21" fmla="*/ f4 1 678490"/>
                <a:gd name="f22" fmla="val f5"/>
                <a:gd name="f23" fmla="val f6"/>
                <a:gd name="f24" fmla="val f7"/>
                <a:gd name="f25" fmla="*/ f19 f0 1"/>
                <a:gd name="f26" fmla="+- f24 0 f22"/>
                <a:gd name="f27" fmla="+- f23 0 f22"/>
                <a:gd name="f28" fmla="*/ f25 1 f2"/>
                <a:gd name="f29" fmla="*/ f27 1 331594"/>
                <a:gd name="f30" fmla="*/ f26 1 678490"/>
                <a:gd name="f31" fmla="*/ 0 f27 1"/>
                <a:gd name="f32" fmla="*/ 678357 f26 1"/>
                <a:gd name="f33" fmla="*/ 93784 f27 1"/>
                <a:gd name="f34" fmla="*/ 610039 f26 1"/>
                <a:gd name="f35" fmla="*/ 101153 f27 1"/>
                <a:gd name="f36" fmla="*/ 602805 f26 1"/>
                <a:gd name="f37" fmla="*/ 243571 f27 1"/>
                <a:gd name="f38" fmla="*/ 248931 f27 1"/>
                <a:gd name="f39" fmla="*/ 331594 f27 1"/>
                <a:gd name="f40" fmla="*/ 0 f26 1"/>
                <a:gd name="f41" fmla="*/ 678491 f26 1"/>
                <a:gd name="f42" fmla="+- f28 0 f1"/>
                <a:gd name="f43" fmla="*/ f31 1 331594"/>
                <a:gd name="f44" fmla="*/ f32 1 678490"/>
                <a:gd name="f45" fmla="*/ f33 1 331594"/>
                <a:gd name="f46" fmla="*/ f34 1 678490"/>
                <a:gd name="f47" fmla="*/ f35 1 331594"/>
                <a:gd name="f48" fmla="*/ f36 1 678490"/>
                <a:gd name="f49" fmla="*/ f37 1 331594"/>
                <a:gd name="f50" fmla="*/ f38 1 331594"/>
                <a:gd name="f51" fmla="*/ f39 1 331594"/>
                <a:gd name="f52" fmla="*/ f40 1 678490"/>
                <a:gd name="f53" fmla="*/ f41 1 678490"/>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29"/>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0 1"/>
                <a:gd name="f81" fmla="*/ f66 f20 1"/>
                <a:gd name="f82" fmla="*/ f67 f21 1"/>
                <a:gd name="f83" fmla="*/ f68 f21 1"/>
              </a:gdLst>
              <a:ahLst/>
              <a:cxnLst>
                <a:cxn ang="3cd4">
                  <a:pos x="hc" y="t"/>
                </a:cxn>
                <a:cxn ang="0">
                  <a:pos x="r" y="vc"/>
                </a:cxn>
                <a:cxn ang="cd4">
                  <a:pos x="hc" y="b"/>
                </a:cxn>
                <a:cxn ang="cd2">
                  <a:pos x="l" y="vc"/>
                </a:cxn>
                <a:cxn ang="f42">
                  <a:pos x="f73" y="f74"/>
                </a:cxn>
                <a:cxn ang="f42">
                  <a:pos x="f75" y="f74"/>
                </a:cxn>
                <a:cxn ang="f42">
                  <a:pos x="f75" y="f76"/>
                </a:cxn>
                <a:cxn ang="f42">
                  <a:pos x="f77" y="f78"/>
                </a:cxn>
                <a:cxn ang="f42">
                  <a:pos x="f79" y="f78"/>
                </a:cxn>
                <a:cxn ang="f42">
                  <a:pos x="f80" y="f78"/>
                </a:cxn>
                <a:cxn ang="f42">
                  <a:pos x="f81" y="f78"/>
                </a:cxn>
                <a:cxn ang="f42">
                  <a:pos x="f81" y="f82"/>
                </a:cxn>
                <a:cxn ang="f42">
                  <a:pos x="f73" y="f82"/>
                </a:cxn>
                <a:cxn ang="f42">
                  <a:pos x="f73" y="f83"/>
                </a:cxn>
              </a:cxnLst>
              <a:rect l="f69" t="f72" r="f70" b="f71"/>
              <a:pathLst>
                <a:path w="331594" h="678490">
                  <a:moveTo>
                    <a:pt x="f5" y="f8"/>
                  </a:moveTo>
                  <a:lnTo>
                    <a:pt x="f9" y="f8"/>
                  </a:lnTo>
                  <a:lnTo>
                    <a:pt x="f9" y="f10"/>
                  </a:lnTo>
                  <a:cubicBezTo>
                    <a:pt x="f11" y="f12"/>
                    <a:pt x="f13" y="f14"/>
                    <a:pt x="f15" y="f14"/>
                  </a:cubicBezTo>
                  <a:lnTo>
                    <a:pt x="f16" y="f14"/>
                  </a:lnTo>
                  <a:lnTo>
                    <a:pt x="f17" y="f14"/>
                  </a:lnTo>
                  <a:lnTo>
                    <a:pt x="f6" y="f14"/>
                  </a:lnTo>
                  <a:lnTo>
                    <a:pt x="f6" y="f5"/>
                  </a:lnTo>
                  <a:lnTo>
                    <a:pt x="f5" y="f5"/>
                  </a:lnTo>
                  <a:lnTo>
                    <a:pt x="f5" y="f18"/>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3" name="Freeform: Shape 1346">
              <a:extLst>
                <a:ext uri="{FF2B5EF4-FFF2-40B4-BE49-F238E27FC236}">
                  <a16:creationId xmlns:a16="http://schemas.microsoft.com/office/drawing/2014/main" id="{DF5ABC0E-A2A2-8B61-3517-AB28EA5C3954}"/>
                </a:ext>
              </a:extLst>
            </p:cNvPr>
            <p:cNvSpPr/>
            <p:nvPr/>
          </p:nvSpPr>
          <p:spPr>
            <a:xfrm>
              <a:off x="10732276" y="6486808"/>
              <a:ext cx="435601" cy="366903"/>
            </a:xfrm>
            <a:custGeom>
              <a:avLst/>
              <a:gdLst>
                <a:gd name="f0" fmla="val 10800000"/>
                <a:gd name="f1" fmla="val 5400000"/>
                <a:gd name="f2" fmla="val 180"/>
                <a:gd name="f3" fmla="val w"/>
                <a:gd name="f4" fmla="val h"/>
                <a:gd name="f5" fmla="val 0"/>
                <a:gd name="f6" fmla="val 459542"/>
                <a:gd name="f7" fmla="val 366907"/>
                <a:gd name="f8" fmla="val 418010"/>
                <a:gd name="f9" fmla="val 334624"/>
                <a:gd name="f10" fmla="val 417970"/>
                <a:gd name="f11" fmla="val 334128"/>
                <a:gd name="f12" fmla="val 333646"/>
                <a:gd name="f13" fmla="val 333150"/>
                <a:gd name="f14" fmla="val 417956"/>
                <a:gd name="f15" fmla="val 332749"/>
                <a:gd name="f16" fmla="val 332347"/>
                <a:gd name="f17" fmla="val 331945"/>
                <a:gd name="f18" fmla="val 418814"/>
                <a:gd name="f19" fmla="val 330873"/>
                <a:gd name="f20" fmla="val 419135"/>
                <a:gd name="f21" fmla="val 330485"/>
                <a:gd name="f22" fmla="val 419497"/>
                <a:gd name="f23" fmla="val 330123"/>
                <a:gd name="f24" fmla="val 419885"/>
                <a:gd name="f25" fmla="val 329802"/>
                <a:gd name="f26" fmla="val 457265"/>
                <a:gd name="f27" fmla="val 308234"/>
                <a:gd name="f28" fmla="val 457935"/>
                <a:gd name="f29" fmla="val 307779"/>
                <a:gd name="f30" fmla="val 458726"/>
                <a:gd name="f31" fmla="val 307498"/>
                <a:gd name="f32" fmla="val 459543"/>
                <a:gd name="f33" fmla="val 307431"/>
                <a:gd name="f34" fmla="val 2679"/>
                <a:gd name="f35" fmla="val 457815"/>
                <a:gd name="f36" fmla="val 2304"/>
                <a:gd name="f37" fmla="val 456247"/>
                <a:gd name="f38" fmla="val 1366"/>
                <a:gd name="f39" fmla="val 455121"/>
                <a:gd name="f40" fmla="val 417876"/>
                <a:gd name="f41" fmla="val 335562"/>
                <a:gd name="f42" fmla="val 335026"/>
                <a:gd name="f43" fmla="+- 0 0 -90"/>
                <a:gd name="f44" fmla="*/ f3 1 459542"/>
                <a:gd name="f45" fmla="*/ f4 1 366907"/>
                <a:gd name="f46" fmla="val f5"/>
                <a:gd name="f47" fmla="val f6"/>
                <a:gd name="f48" fmla="val f7"/>
                <a:gd name="f49" fmla="*/ f43 f0 1"/>
                <a:gd name="f50" fmla="+- f48 0 f46"/>
                <a:gd name="f51" fmla="+- f47 0 f46"/>
                <a:gd name="f52" fmla="*/ f49 1 f2"/>
                <a:gd name="f53" fmla="*/ f51 1 459542"/>
                <a:gd name="f54" fmla="*/ f50 1 366907"/>
                <a:gd name="f55" fmla="*/ 418010 f51 1"/>
                <a:gd name="f56" fmla="*/ 334624 f50 1"/>
                <a:gd name="f57" fmla="*/ 333150 f50 1"/>
                <a:gd name="f58" fmla="*/ 331945 f50 1"/>
                <a:gd name="f59" fmla="*/ 418814 f51 1"/>
                <a:gd name="f60" fmla="*/ 330873 f50 1"/>
                <a:gd name="f61" fmla="*/ 419885 f51 1"/>
                <a:gd name="f62" fmla="*/ 329802 f50 1"/>
                <a:gd name="f63" fmla="*/ 457265 f51 1"/>
                <a:gd name="f64" fmla="*/ 308234 f50 1"/>
                <a:gd name="f65" fmla="*/ 459543 f51 1"/>
                <a:gd name="f66" fmla="*/ 307431 f50 1"/>
                <a:gd name="f67" fmla="*/ 2679 f50 1"/>
                <a:gd name="f68" fmla="*/ 455121 f51 1"/>
                <a:gd name="f69" fmla="*/ 0 f50 1"/>
                <a:gd name="f70" fmla="*/ 0 f51 1"/>
                <a:gd name="f71" fmla="*/ 366907 f50 1"/>
                <a:gd name="f72" fmla="*/ 417876 f51 1"/>
                <a:gd name="f73" fmla="*/ 335562 f50 1"/>
                <a:gd name="f74" fmla="+- f52 0 f1"/>
                <a:gd name="f75" fmla="*/ f55 1 459542"/>
                <a:gd name="f76" fmla="*/ f56 1 366907"/>
                <a:gd name="f77" fmla="*/ f57 1 366907"/>
                <a:gd name="f78" fmla="*/ f58 1 366907"/>
                <a:gd name="f79" fmla="*/ f59 1 459542"/>
                <a:gd name="f80" fmla="*/ f60 1 366907"/>
                <a:gd name="f81" fmla="*/ f61 1 459542"/>
                <a:gd name="f82" fmla="*/ f62 1 366907"/>
                <a:gd name="f83" fmla="*/ f63 1 459542"/>
                <a:gd name="f84" fmla="*/ f64 1 366907"/>
                <a:gd name="f85" fmla="*/ f65 1 459542"/>
                <a:gd name="f86" fmla="*/ f66 1 366907"/>
                <a:gd name="f87" fmla="*/ f67 1 366907"/>
                <a:gd name="f88" fmla="*/ f68 1 459542"/>
                <a:gd name="f89" fmla="*/ f69 1 366907"/>
                <a:gd name="f90" fmla="*/ f70 1 459542"/>
                <a:gd name="f91" fmla="*/ f71 1 366907"/>
                <a:gd name="f92" fmla="*/ f72 1 459542"/>
                <a:gd name="f93" fmla="*/ f73 1 366907"/>
                <a:gd name="f94" fmla="*/ f46 1 f53"/>
                <a:gd name="f95" fmla="*/ f47 1 f53"/>
                <a:gd name="f96" fmla="*/ f46 1 f54"/>
                <a:gd name="f97" fmla="*/ f48 1 f54"/>
                <a:gd name="f98" fmla="*/ f75 1 f53"/>
                <a:gd name="f99" fmla="*/ f76 1 f54"/>
                <a:gd name="f100" fmla="*/ f77 1 f54"/>
                <a:gd name="f101" fmla="*/ f78 1 f54"/>
                <a:gd name="f102" fmla="*/ f79 1 f53"/>
                <a:gd name="f103" fmla="*/ f80 1 f54"/>
                <a:gd name="f104" fmla="*/ f81 1 f53"/>
                <a:gd name="f105" fmla="*/ f82 1 f54"/>
                <a:gd name="f106" fmla="*/ f83 1 f53"/>
                <a:gd name="f107" fmla="*/ f84 1 f54"/>
                <a:gd name="f108" fmla="*/ f85 1 f53"/>
                <a:gd name="f109" fmla="*/ f86 1 f54"/>
                <a:gd name="f110" fmla="*/ f87 1 f54"/>
                <a:gd name="f111" fmla="*/ f88 1 f53"/>
                <a:gd name="f112" fmla="*/ f89 1 f54"/>
                <a:gd name="f113" fmla="*/ f90 1 f53"/>
                <a:gd name="f114" fmla="*/ f91 1 f54"/>
                <a:gd name="f115" fmla="*/ f92 1 f53"/>
                <a:gd name="f116" fmla="*/ f93 1 f54"/>
                <a:gd name="f117" fmla="*/ f94 f44 1"/>
                <a:gd name="f118" fmla="*/ f95 f44 1"/>
                <a:gd name="f119" fmla="*/ f97 f45 1"/>
                <a:gd name="f120" fmla="*/ f96 f45 1"/>
                <a:gd name="f121" fmla="*/ f98 f44 1"/>
                <a:gd name="f122" fmla="*/ f99 f45 1"/>
                <a:gd name="f123" fmla="*/ f100 f45 1"/>
                <a:gd name="f124" fmla="*/ f101 f45 1"/>
                <a:gd name="f125" fmla="*/ f102 f44 1"/>
                <a:gd name="f126" fmla="*/ f103 f45 1"/>
                <a:gd name="f127" fmla="*/ f104 f44 1"/>
                <a:gd name="f128" fmla="*/ f105 f45 1"/>
                <a:gd name="f129" fmla="*/ f106 f44 1"/>
                <a:gd name="f130" fmla="*/ f107 f45 1"/>
                <a:gd name="f131" fmla="*/ f108 f44 1"/>
                <a:gd name="f132" fmla="*/ f109 f45 1"/>
                <a:gd name="f133" fmla="*/ f110 f45 1"/>
                <a:gd name="f134" fmla="*/ f111 f44 1"/>
                <a:gd name="f135" fmla="*/ f112 f45 1"/>
                <a:gd name="f136" fmla="*/ f113 f44 1"/>
                <a:gd name="f137" fmla="*/ f114 f45 1"/>
                <a:gd name="f138" fmla="*/ f115 f44 1"/>
                <a:gd name="f139" fmla="*/ f116 f45 1"/>
              </a:gdLst>
              <a:ahLst/>
              <a:cxnLst>
                <a:cxn ang="3cd4">
                  <a:pos x="hc" y="t"/>
                </a:cxn>
                <a:cxn ang="0">
                  <a:pos x="r" y="vc"/>
                </a:cxn>
                <a:cxn ang="cd4">
                  <a:pos x="hc" y="b"/>
                </a:cxn>
                <a:cxn ang="cd2">
                  <a:pos x="l" y="vc"/>
                </a:cxn>
                <a:cxn ang="f74">
                  <a:pos x="f121" y="f122"/>
                </a:cxn>
                <a:cxn ang="f74">
                  <a:pos x="f121" y="f123"/>
                </a:cxn>
                <a:cxn ang="f74">
                  <a:pos x="f121" y="f124"/>
                </a:cxn>
                <a:cxn ang="f74">
                  <a:pos x="f125" y="f126"/>
                </a:cxn>
                <a:cxn ang="f74">
                  <a:pos x="f127" y="f128"/>
                </a:cxn>
                <a:cxn ang="f74">
                  <a:pos x="f127" y="f128"/>
                </a:cxn>
                <a:cxn ang="f74">
                  <a:pos x="f129" y="f130"/>
                </a:cxn>
                <a:cxn ang="f74">
                  <a:pos x="f131" y="f132"/>
                </a:cxn>
                <a:cxn ang="f74">
                  <a:pos x="f131" y="f133"/>
                </a:cxn>
                <a:cxn ang="f74">
                  <a:pos x="f134" y="f135"/>
                </a:cxn>
                <a:cxn ang="f74">
                  <a:pos x="f136" y="f135"/>
                </a:cxn>
                <a:cxn ang="f74">
                  <a:pos x="f136" y="f137"/>
                </a:cxn>
                <a:cxn ang="f74">
                  <a:pos x="f138" y="f137"/>
                </a:cxn>
                <a:cxn ang="f74">
                  <a:pos x="f138" y="f139"/>
                </a:cxn>
                <a:cxn ang="f74">
                  <a:pos x="f121" y="f122"/>
                </a:cxn>
              </a:cxnLst>
              <a:rect l="f117" t="f120" r="f118" b="f119"/>
              <a:pathLst>
                <a:path w="459542" h="366907">
                  <a:moveTo>
                    <a:pt x="f8" y="f9"/>
                  </a:moveTo>
                  <a:cubicBezTo>
                    <a:pt x="f10" y="f11"/>
                    <a:pt x="f10" y="f12"/>
                    <a:pt x="f8" y="f13"/>
                  </a:cubicBezTo>
                  <a:cubicBezTo>
                    <a:pt x="f14" y="f15"/>
                    <a:pt x="f14" y="f16"/>
                    <a:pt x="f8" y="f17"/>
                  </a:cubicBezTo>
                  <a:lnTo>
                    <a:pt x="f18" y="f19"/>
                  </a:lnTo>
                  <a:cubicBezTo>
                    <a:pt x="f20" y="f21"/>
                    <a:pt x="f22" y="f23"/>
                    <a:pt x="f24" y="f25"/>
                  </a:cubicBezTo>
                  <a:lnTo>
                    <a:pt x="f24" y="f25"/>
                  </a:lnTo>
                  <a:lnTo>
                    <a:pt x="f26" y="f27"/>
                  </a:lnTo>
                  <a:cubicBezTo>
                    <a:pt x="f28" y="f29"/>
                    <a:pt x="f30" y="f31"/>
                    <a:pt x="f32" y="f33"/>
                  </a:cubicBezTo>
                  <a:lnTo>
                    <a:pt x="f32" y="f34"/>
                  </a:lnTo>
                  <a:cubicBezTo>
                    <a:pt x="f35" y="f36"/>
                    <a:pt x="f37" y="f38"/>
                    <a:pt x="f39" y="f5"/>
                  </a:cubicBezTo>
                  <a:lnTo>
                    <a:pt x="f5" y="f5"/>
                  </a:lnTo>
                  <a:lnTo>
                    <a:pt x="f5" y="f7"/>
                  </a:lnTo>
                  <a:lnTo>
                    <a:pt x="f40" y="f7"/>
                  </a:lnTo>
                  <a:lnTo>
                    <a:pt x="f40" y="f41"/>
                  </a:lnTo>
                  <a:cubicBezTo>
                    <a:pt x="f40" y="f41"/>
                    <a:pt x="f8" y="f42"/>
                    <a:pt x="f8" y="f9"/>
                  </a:cubicBez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4" name="Freeform: Shape 1347">
              <a:extLst>
                <a:ext uri="{FF2B5EF4-FFF2-40B4-BE49-F238E27FC236}">
                  <a16:creationId xmlns:a16="http://schemas.microsoft.com/office/drawing/2014/main" id="{20CF6D4D-D5D9-5900-5728-54F62679CDA8}"/>
                </a:ext>
              </a:extLst>
            </p:cNvPr>
            <p:cNvSpPr/>
            <p:nvPr/>
          </p:nvSpPr>
          <p:spPr>
            <a:xfrm>
              <a:off x="11171819" y="6483726"/>
              <a:ext cx="94484" cy="315733"/>
            </a:xfrm>
            <a:custGeom>
              <a:avLst/>
              <a:gdLst>
                <a:gd name="f0" fmla="val 10800000"/>
                <a:gd name="f1" fmla="val 5400000"/>
                <a:gd name="f2" fmla="val 180"/>
                <a:gd name="f3" fmla="val w"/>
                <a:gd name="f4" fmla="val h"/>
                <a:gd name="f5" fmla="val 0"/>
                <a:gd name="f6" fmla="val 99679"/>
                <a:gd name="f7" fmla="val 315736"/>
                <a:gd name="f8" fmla="val 5760"/>
                <a:gd name="f9" fmla="val 309976"/>
                <a:gd name="f10" fmla="val 2117"/>
                <a:gd name="f11" fmla="val 310271"/>
                <a:gd name="f12" fmla="val 3979"/>
                <a:gd name="f13" fmla="val 311503"/>
                <a:gd name="f14" fmla="val 5091"/>
                <a:gd name="f15" fmla="val 313325"/>
                <a:gd name="f16" fmla="val 5480"/>
                <a:gd name="f17" fmla="val 314088"/>
                <a:gd name="f18" fmla="val 5748"/>
                <a:gd name="f19" fmla="val 314892"/>
                <a:gd name="f20" fmla="val 5895"/>
                <a:gd name="f21" fmla="val 4676"/>
                <a:gd name="f22" fmla="val 2746"/>
                <a:gd name="f23" fmla="val 2680"/>
                <a:gd name="f24" fmla="val 5010"/>
                <a:gd name="f25" fmla="+- 0 0 -90"/>
                <a:gd name="f26" fmla="*/ f3 1 99679"/>
                <a:gd name="f27" fmla="*/ f4 1 315736"/>
                <a:gd name="f28" fmla="val f5"/>
                <a:gd name="f29" fmla="val f6"/>
                <a:gd name="f30" fmla="val f7"/>
                <a:gd name="f31" fmla="*/ f25 f0 1"/>
                <a:gd name="f32" fmla="+- f30 0 f28"/>
                <a:gd name="f33" fmla="+- f29 0 f28"/>
                <a:gd name="f34" fmla="*/ f31 1 f2"/>
                <a:gd name="f35" fmla="*/ f33 1 99679"/>
                <a:gd name="f36" fmla="*/ f32 1 315736"/>
                <a:gd name="f37" fmla="*/ 0 f33 1"/>
                <a:gd name="f38" fmla="*/ 5760 f32 1"/>
                <a:gd name="f39" fmla="*/ 309976 f32 1"/>
                <a:gd name="f40" fmla="*/ 5091 f33 1"/>
                <a:gd name="f41" fmla="*/ 313325 f32 1"/>
                <a:gd name="f42" fmla="*/ 5895 f33 1"/>
                <a:gd name="f43" fmla="*/ 315736 f32 1"/>
                <a:gd name="f44" fmla="*/ 99679 f33 1"/>
                <a:gd name="f45" fmla="*/ 0 f32 1"/>
                <a:gd name="f46" fmla="+- f34 0 f1"/>
                <a:gd name="f47" fmla="*/ f37 1 99679"/>
                <a:gd name="f48" fmla="*/ f38 1 315736"/>
                <a:gd name="f49" fmla="*/ f39 1 315736"/>
                <a:gd name="f50" fmla="*/ f40 1 99679"/>
                <a:gd name="f51" fmla="*/ f41 1 315736"/>
                <a:gd name="f52" fmla="*/ f42 1 99679"/>
                <a:gd name="f53" fmla="*/ f43 1 315736"/>
                <a:gd name="f54" fmla="*/ f44 1 99679"/>
                <a:gd name="f55" fmla="*/ f45 1 315736"/>
                <a:gd name="f56" fmla="*/ f28 1 f35"/>
                <a:gd name="f57" fmla="*/ f29 1 f35"/>
                <a:gd name="f58" fmla="*/ f28 1 f36"/>
                <a:gd name="f59" fmla="*/ f30 1 f36"/>
                <a:gd name="f60" fmla="*/ f47 1 f35"/>
                <a:gd name="f61" fmla="*/ f48 1 f36"/>
                <a:gd name="f62" fmla="*/ f49 1 f36"/>
                <a:gd name="f63" fmla="*/ f50 1 f35"/>
                <a:gd name="f64" fmla="*/ f51 1 f36"/>
                <a:gd name="f65" fmla="*/ f52 1 f35"/>
                <a:gd name="f66" fmla="*/ f53 1 f36"/>
                <a:gd name="f67" fmla="*/ f54 1 f35"/>
                <a:gd name="f68" fmla="*/ f55 1 f36"/>
                <a:gd name="f69" fmla="*/ f56 f26 1"/>
                <a:gd name="f70" fmla="*/ f57 f26 1"/>
                <a:gd name="f71" fmla="*/ f59 f27 1"/>
                <a:gd name="f72" fmla="*/ f58 f27 1"/>
                <a:gd name="f73" fmla="*/ f60 f26 1"/>
                <a:gd name="f74" fmla="*/ f61 f27 1"/>
                <a:gd name="f75" fmla="*/ f62 f27 1"/>
                <a:gd name="f76" fmla="*/ f63 f26 1"/>
                <a:gd name="f77" fmla="*/ f64 f27 1"/>
                <a:gd name="f78" fmla="*/ f65 f26 1"/>
                <a:gd name="f79" fmla="*/ f66 f27 1"/>
                <a:gd name="f80" fmla="*/ f67 f26 1"/>
                <a:gd name="f81" fmla="*/ f68 f27 1"/>
              </a:gdLst>
              <a:ahLst/>
              <a:cxnLst>
                <a:cxn ang="3cd4">
                  <a:pos x="hc" y="t"/>
                </a:cxn>
                <a:cxn ang="0">
                  <a:pos x="r" y="vc"/>
                </a:cxn>
                <a:cxn ang="cd4">
                  <a:pos x="hc" y="b"/>
                </a:cxn>
                <a:cxn ang="cd2">
                  <a:pos x="l" y="vc"/>
                </a:cxn>
                <a:cxn ang="f46">
                  <a:pos x="f73" y="f74"/>
                </a:cxn>
                <a:cxn ang="f46">
                  <a:pos x="f73" y="f75"/>
                </a:cxn>
                <a:cxn ang="f46">
                  <a:pos x="f76" y="f77"/>
                </a:cxn>
                <a:cxn ang="f46">
                  <a:pos x="f78" y="f79"/>
                </a:cxn>
                <a:cxn ang="f46">
                  <a:pos x="f80" y="f79"/>
                </a:cxn>
                <a:cxn ang="f46">
                  <a:pos x="f80" y="f81"/>
                </a:cxn>
                <a:cxn ang="f46">
                  <a:pos x="f76" y="f81"/>
                </a:cxn>
                <a:cxn ang="f46">
                  <a:pos x="f73" y="f74"/>
                </a:cxn>
              </a:cxnLst>
              <a:rect l="f69" t="f72" r="f70" b="f71"/>
              <a:pathLst>
                <a:path w="99679" h="315736">
                  <a:moveTo>
                    <a:pt x="f5" y="f8"/>
                  </a:moveTo>
                  <a:lnTo>
                    <a:pt x="f5" y="f9"/>
                  </a:lnTo>
                  <a:cubicBezTo>
                    <a:pt x="f10" y="f11"/>
                    <a:pt x="f12" y="f13"/>
                    <a:pt x="f14" y="f15"/>
                  </a:cubicBezTo>
                  <a:cubicBezTo>
                    <a:pt x="f16" y="f17"/>
                    <a:pt x="f18" y="f19"/>
                    <a:pt x="f20" y="f7"/>
                  </a:cubicBezTo>
                  <a:lnTo>
                    <a:pt x="f6" y="f7"/>
                  </a:lnTo>
                  <a:lnTo>
                    <a:pt x="f6" y="f5"/>
                  </a:lnTo>
                  <a:lnTo>
                    <a:pt x="f14" y="f5"/>
                  </a:lnTo>
                  <a:cubicBezTo>
                    <a:pt x="f21" y="f22"/>
                    <a:pt x="f23" y="f24"/>
                    <a:pt x="f5" y="f8"/>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5" name="Freeform: Shape 1348">
              <a:extLst>
                <a:ext uri="{FF2B5EF4-FFF2-40B4-BE49-F238E27FC236}">
                  <a16:creationId xmlns:a16="http://schemas.microsoft.com/office/drawing/2014/main" id="{4D6B89AE-8DA6-7F62-3D42-A4FA16897EA0}"/>
                </a:ext>
              </a:extLst>
            </p:cNvPr>
            <p:cNvSpPr/>
            <p:nvPr/>
          </p:nvSpPr>
          <p:spPr>
            <a:xfrm>
              <a:off x="12024360" y="5767596"/>
              <a:ext cx="30476" cy="307293"/>
            </a:xfrm>
            <a:custGeom>
              <a:avLst/>
              <a:gdLst>
                <a:gd name="f0" fmla="val 10800000"/>
                <a:gd name="f1" fmla="val 5400000"/>
                <a:gd name="f2" fmla="val 180"/>
                <a:gd name="f3" fmla="val w"/>
                <a:gd name="f4" fmla="val h"/>
                <a:gd name="f5" fmla="val 0"/>
                <a:gd name="f6" fmla="val 32154"/>
                <a:gd name="f7" fmla="val 307296"/>
                <a:gd name="f8" fmla="val 32155"/>
                <a:gd name="f9" fmla="val 307297"/>
                <a:gd name="f10" fmla="val 2546"/>
                <a:gd name="f11" fmla="val 11654"/>
                <a:gd name="f12" fmla="val 2492"/>
                <a:gd name="f13" fmla="val 13757"/>
                <a:gd name="f14" fmla="val 1568"/>
                <a:gd name="f15" fmla="val 15744"/>
                <a:gd name="f16" fmla="val 17146"/>
                <a:gd name="f17" fmla="+- 0 0 -90"/>
                <a:gd name="f18" fmla="*/ f3 1 32154"/>
                <a:gd name="f19" fmla="*/ f4 1 307296"/>
                <a:gd name="f20" fmla="val f5"/>
                <a:gd name="f21" fmla="val f6"/>
                <a:gd name="f22" fmla="val f7"/>
                <a:gd name="f23" fmla="*/ f17 f0 1"/>
                <a:gd name="f24" fmla="+- f22 0 f20"/>
                <a:gd name="f25" fmla="+- f21 0 f20"/>
                <a:gd name="f26" fmla="*/ f23 1 f2"/>
                <a:gd name="f27" fmla="*/ f25 1 32154"/>
                <a:gd name="f28" fmla="*/ f24 1 307296"/>
                <a:gd name="f29" fmla="*/ 32155 f25 1"/>
                <a:gd name="f30" fmla="*/ 307297 f24 1"/>
                <a:gd name="f31" fmla="*/ 0 f24 1"/>
                <a:gd name="f32" fmla="*/ 2546 f25 1"/>
                <a:gd name="f33" fmla="*/ 11654 f24 1"/>
                <a:gd name="f34" fmla="*/ 0 f25 1"/>
                <a:gd name="f35" fmla="*/ 17146 f24 1"/>
                <a:gd name="f36" fmla="+- f26 0 f1"/>
                <a:gd name="f37" fmla="*/ f29 1 32154"/>
                <a:gd name="f38" fmla="*/ f30 1 307296"/>
                <a:gd name="f39" fmla="*/ f31 1 307296"/>
                <a:gd name="f40" fmla="*/ f32 1 32154"/>
                <a:gd name="f41" fmla="*/ f33 1 307296"/>
                <a:gd name="f42" fmla="*/ f34 1 32154"/>
                <a:gd name="f43" fmla="*/ f35 1 30729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1"/>
                </a:cxn>
                <a:cxn ang="f36">
                  <a:pos x="f62" y="f63"/>
                </a:cxn>
                <a:cxn ang="f36">
                  <a:pos x="f64" y="f65"/>
                </a:cxn>
                <a:cxn ang="f36">
                  <a:pos x="f64" y="f60"/>
                </a:cxn>
              </a:cxnLst>
              <a:rect l="f55" t="f58" r="f56" b="f57"/>
              <a:pathLst>
                <a:path w="32154" h="307296">
                  <a:moveTo>
                    <a:pt x="f8" y="f9"/>
                  </a:moveTo>
                  <a:lnTo>
                    <a:pt x="f8" y="f5"/>
                  </a:lnTo>
                  <a:lnTo>
                    <a:pt x="f10" y="f5"/>
                  </a:lnTo>
                  <a:lnTo>
                    <a:pt x="f10" y="f11"/>
                  </a:lnTo>
                  <a:cubicBezTo>
                    <a:pt x="f12" y="f13"/>
                    <a:pt x="f14" y="f15"/>
                    <a:pt x="f5" y="f16"/>
                  </a:cubicBezTo>
                  <a:lnTo>
                    <a:pt x="f5"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6" name="Freeform: Shape 1349">
              <a:extLst>
                <a:ext uri="{FF2B5EF4-FFF2-40B4-BE49-F238E27FC236}">
                  <a16:creationId xmlns:a16="http://schemas.microsoft.com/office/drawing/2014/main" id="{C45D7DBB-2592-9607-DEF8-E985CDD6C614}"/>
                </a:ext>
              </a:extLst>
            </p:cNvPr>
            <p:cNvSpPr/>
            <p:nvPr/>
          </p:nvSpPr>
          <p:spPr>
            <a:xfrm>
              <a:off x="11694929" y="5786341"/>
              <a:ext cx="1271" cy="618875"/>
            </a:xfrm>
            <a:custGeom>
              <a:avLst/>
              <a:gdLst>
                <a:gd name="f0" fmla="val 10800000"/>
                <a:gd name="f1" fmla="val 5400000"/>
                <a:gd name="f2" fmla="val 180"/>
                <a:gd name="f3" fmla="val w"/>
                <a:gd name="f4" fmla="val h"/>
                <a:gd name="f5" fmla="val 0"/>
                <a:gd name="f6" fmla="val 1339"/>
                <a:gd name="f7" fmla="val 618879"/>
                <a:gd name="f8" fmla="val 618880"/>
                <a:gd name="f9" fmla="val 898"/>
                <a:gd name="f10" fmla="val 126"/>
                <a:gd name="f11" fmla="val 442"/>
                <a:gd name="f12" fmla="+- 0 0 -90"/>
                <a:gd name="f13" fmla="*/ f3 1 1339"/>
                <a:gd name="f14" fmla="*/ f4 1 618879"/>
                <a:gd name="f15" fmla="val f5"/>
                <a:gd name="f16" fmla="val f6"/>
                <a:gd name="f17" fmla="val f7"/>
                <a:gd name="f18" fmla="*/ f12 f0 1"/>
                <a:gd name="f19" fmla="+- f17 0 f15"/>
                <a:gd name="f20" fmla="+- f16 0 f15"/>
                <a:gd name="f21" fmla="*/ f18 1 f2"/>
                <a:gd name="f22" fmla="*/ f20 1 1339"/>
                <a:gd name="f23" fmla="*/ f19 1 618879"/>
                <a:gd name="f24" fmla="*/ 0 f20 1"/>
                <a:gd name="f25" fmla="*/ 0 f19 1"/>
                <a:gd name="f26" fmla="*/ 618880 f19 1"/>
                <a:gd name="f27" fmla="*/ 1339 f20 1"/>
                <a:gd name="f28" fmla="+- f21 0 f1"/>
                <a:gd name="f29" fmla="*/ f24 1 1339"/>
                <a:gd name="f30" fmla="*/ f25 1 618879"/>
                <a:gd name="f31" fmla="*/ f26 1 618879"/>
                <a:gd name="f32" fmla="*/ f27 1 1339"/>
                <a:gd name="f33" fmla="*/ f15 1 f22"/>
                <a:gd name="f34" fmla="*/ f16 1 f22"/>
                <a:gd name="f35" fmla="*/ f15 1 f23"/>
                <a:gd name="f36" fmla="*/ f17 1 f23"/>
                <a:gd name="f37" fmla="*/ f29 1 f22"/>
                <a:gd name="f38" fmla="*/ f30 1 f23"/>
                <a:gd name="f39" fmla="*/ f31 1 f23"/>
                <a:gd name="f40" fmla="*/ f32 1 f22"/>
                <a:gd name="f41" fmla="*/ f33 f13 1"/>
                <a:gd name="f42" fmla="*/ f34 f13 1"/>
                <a:gd name="f43" fmla="*/ f36 f14 1"/>
                <a:gd name="f44" fmla="*/ f35 f14 1"/>
                <a:gd name="f45" fmla="*/ f37 f13 1"/>
                <a:gd name="f46" fmla="*/ f38 f14 1"/>
                <a:gd name="f47" fmla="*/ f39 f14 1"/>
                <a:gd name="f48" fmla="*/ f40 f13 1"/>
              </a:gdLst>
              <a:ahLst/>
              <a:cxnLst>
                <a:cxn ang="3cd4">
                  <a:pos x="hc" y="t"/>
                </a:cxn>
                <a:cxn ang="0">
                  <a:pos x="r" y="vc"/>
                </a:cxn>
                <a:cxn ang="cd4">
                  <a:pos x="hc" y="b"/>
                </a:cxn>
                <a:cxn ang="cd2">
                  <a:pos x="l" y="vc"/>
                </a:cxn>
                <a:cxn ang="f28">
                  <a:pos x="f45" y="f46"/>
                </a:cxn>
                <a:cxn ang="f28">
                  <a:pos x="f45" y="f47"/>
                </a:cxn>
                <a:cxn ang="f28">
                  <a:pos x="f48" y="f47"/>
                </a:cxn>
                <a:cxn ang="f28">
                  <a:pos x="f48" y="f46"/>
                </a:cxn>
                <a:cxn ang="f28">
                  <a:pos x="f45" y="f46"/>
                </a:cxn>
              </a:cxnLst>
              <a:rect l="f41" t="f44" r="f42" b="f43"/>
              <a:pathLst>
                <a:path w="1339" h="618879">
                  <a:moveTo>
                    <a:pt x="f5" y="f5"/>
                  </a:moveTo>
                  <a:lnTo>
                    <a:pt x="f5" y="f8"/>
                  </a:lnTo>
                  <a:lnTo>
                    <a:pt x="f6" y="f8"/>
                  </a:lnTo>
                  <a:lnTo>
                    <a:pt x="f6" y="f5"/>
                  </a:lnTo>
                  <a:cubicBezTo>
                    <a:pt x="f9" y="f10"/>
                    <a:pt x="f11" y="f10"/>
                    <a:pt x="f5" y="f5"/>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7" name="Freeform: Shape 1350">
              <a:extLst>
                <a:ext uri="{FF2B5EF4-FFF2-40B4-BE49-F238E27FC236}">
                  <a16:creationId xmlns:a16="http://schemas.microsoft.com/office/drawing/2014/main" id="{A62DEE33-2C5F-B6FE-2AF8-FC22CF3A4C2B}"/>
                </a:ext>
              </a:extLst>
            </p:cNvPr>
            <p:cNvSpPr/>
            <p:nvPr/>
          </p:nvSpPr>
          <p:spPr>
            <a:xfrm>
              <a:off x="11506078" y="5752051"/>
              <a:ext cx="186309" cy="653174"/>
            </a:xfrm>
            <a:custGeom>
              <a:avLst/>
              <a:gdLst>
                <a:gd name="f0" fmla="val 10800000"/>
                <a:gd name="f1" fmla="val 5400000"/>
                <a:gd name="f2" fmla="val 180"/>
                <a:gd name="f3" fmla="val w"/>
                <a:gd name="f4" fmla="val h"/>
                <a:gd name="f5" fmla="val 0"/>
                <a:gd name="f6" fmla="val 196544"/>
                <a:gd name="f7" fmla="val 653172"/>
                <a:gd name="f8" fmla="val 196545"/>
                <a:gd name="f9" fmla="val 653173"/>
                <a:gd name="f10" fmla="val 32150"/>
                <a:gd name="f11" fmla="val 194053"/>
                <a:gd name="f12" fmla="val 29316"/>
                <a:gd name="f13" fmla="val 25070"/>
                <a:gd name="f14" fmla="val 22237"/>
                <a:gd name="f15" fmla="val 13798"/>
                <a:gd name="f16" fmla="val 194937"/>
                <a:gd name="f17" fmla="val 8171"/>
                <a:gd name="f18" fmla="val 192392"/>
                <a:gd name="f19" fmla="+- 0 0 -90"/>
                <a:gd name="f20" fmla="*/ f3 1 196544"/>
                <a:gd name="f21" fmla="*/ f4 1 653172"/>
                <a:gd name="f22" fmla="val f5"/>
                <a:gd name="f23" fmla="val f6"/>
                <a:gd name="f24" fmla="val f7"/>
                <a:gd name="f25" fmla="*/ f19 f0 1"/>
                <a:gd name="f26" fmla="+- f24 0 f22"/>
                <a:gd name="f27" fmla="+- f23 0 f22"/>
                <a:gd name="f28" fmla="*/ f25 1 f2"/>
                <a:gd name="f29" fmla="*/ f27 1 196544"/>
                <a:gd name="f30" fmla="*/ f26 1 653172"/>
                <a:gd name="f31" fmla="*/ 196545 f27 1"/>
                <a:gd name="f32" fmla="*/ 653173 f26 1"/>
                <a:gd name="f33" fmla="*/ 32150 f26 1"/>
                <a:gd name="f34" fmla="*/ 22237 f26 1"/>
                <a:gd name="f35" fmla="*/ 13798 f26 1"/>
                <a:gd name="f36" fmla="*/ 194937 f27 1"/>
                <a:gd name="f37" fmla="*/ 8171 f26 1"/>
                <a:gd name="f38" fmla="*/ 192392 f27 1"/>
                <a:gd name="f39" fmla="*/ 0 f26 1"/>
                <a:gd name="f40" fmla="*/ 0 f27 1"/>
                <a:gd name="f41" fmla="+- f28 0 f1"/>
                <a:gd name="f42" fmla="*/ f31 1 196544"/>
                <a:gd name="f43" fmla="*/ f32 1 653172"/>
                <a:gd name="f44" fmla="*/ f33 1 653172"/>
                <a:gd name="f45" fmla="*/ f34 1 653172"/>
                <a:gd name="f46" fmla="*/ f35 1 653172"/>
                <a:gd name="f47" fmla="*/ f36 1 196544"/>
                <a:gd name="f48" fmla="*/ f37 1 653172"/>
                <a:gd name="f49" fmla="*/ f38 1 196544"/>
                <a:gd name="f50" fmla="*/ f39 1 653172"/>
                <a:gd name="f51" fmla="*/ f40 1 196544"/>
                <a:gd name="f52" fmla="*/ f22 1 f29"/>
                <a:gd name="f53" fmla="*/ f23 1 f29"/>
                <a:gd name="f54" fmla="*/ f22 1 f30"/>
                <a:gd name="f55" fmla="*/ f24 1 f30"/>
                <a:gd name="f56" fmla="*/ f42 1 f29"/>
                <a:gd name="f57" fmla="*/ f43 1 f30"/>
                <a:gd name="f58" fmla="*/ f44 1 f30"/>
                <a:gd name="f59" fmla="*/ f45 1 f30"/>
                <a:gd name="f60" fmla="*/ f46 1 f30"/>
                <a:gd name="f61" fmla="*/ f47 1 f29"/>
                <a:gd name="f62" fmla="*/ f48 1 f30"/>
                <a:gd name="f63" fmla="*/ f49 1 f29"/>
                <a:gd name="f64" fmla="*/ f50 1 f30"/>
                <a:gd name="f65" fmla="*/ f51 1 f29"/>
                <a:gd name="f66" fmla="*/ f52 f20 1"/>
                <a:gd name="f67" fmla="*/ f53 f20 1"/>
                <a:gd name="f68" fmla="*/ f55 f21 1"/>
                <a:gd name="f69" fmla="*/ f54 f21 1"/>
                <a:gd name="f70" fmla="*/ f56 f20 1"/>
                <a:gd name="f71" fmla="*/ f57 f21 1"/>
                <a:gd name="f72" fmla="*/ f58 f21 1"/>
                <a:gd name="f73" fmla="*/ f59 f21 1"/>
                <a:gd name="f74" fmla="*/ f60 f21 1"/>
                <a:gd name="f75" fmla="*/ f61 f20 1"/>
                <a:gd name="f76" fmla="*/ f62 f21 1"/>
                <a:gd name="f77" fmla="*/ f63 f20 1"/>
                <a:gd name="f78" fmla="*/ f64 f21 1"/>
                <a:gd name="f79" fmla="*/ f65 f20 1"/>
              </a:gdLst>
              <a:ahLst/>
              <a:cxnLst>
                <a:cxn ang="3cd4">
                  <a:pos x="hc" y="t"/>
                </a:cxn>
                <a:cxn ang="0">
                  <a:pos x="r" y="vc"/>
                </a:cxn>
                <a:cxn ang="cd4">
                  <a:pos x="hc" y="b"/>
                </a:cxn>
                <a:cxn ang="cd2">
                  <a:pos x="l" y="vc"/>
                </a:cxn>
                <a:cxn ang="f41">
                  <a:pos x="f70" y="f71"/>
                </a:cxn>
                <a:cxn ang="f41">
                  <a:pos x="f70" y="f72"/>
                </a:cxn>
                <a:cxn ang="f41">
                  <a:pos x="f70" y="f73"/>
                </a:cxn>
                <a:cxn ang="f41">
                  <a:pos x="f70" y="f74"/>
                </a:cxn>
                <a:cxn ang="f41">
                  <a:pos x="f75" y="f76"/>
                </a:cxn>
                <a:cxn ang="f41">
                  <a:pos x="f75" y="f76"/>
                </a:cxn>
                <a:cxn ang="f41">
                  <a:pos x="f77" y="f78"/>
                </a:cxn>
                <a:cxn ang="f41">
                  <a:pos x="f79" y="f78"/>
                </a:cxn>
                <a:cxn ang="f41">
                  <a:pos x="f79" y="f71"/>
                </a:cxn>
              </a:cxnLst>
              <a:rect l="f66" t="f69" r="f67" b="f68"/>
              <a:pathLst>
                <a:path w="196544" h="653172">
                  <a:moveTo>
                    <a:pt x="f8" y="f9"/>
                  </a:moveTo>
                  <a:lnTo>
                    <a:pt x="f8" y="f10"/>
                  </a:lnTo>
                  <a:cubicBezTo>
                    <a:pt x="f11" y="f12"/>
                    <a:pt x="f11" y="f13"/>
                    <a:pt x="f8" y="f14"/>
                  </a:cubicBezTo>
                  <a:lnTo>
                    <a:pt x="f8" y="f15"/>
                  </a:lnTo>
                  <a:lnTo>
                    <a:pt x="f16" y="f17"/>
                  </a:lnTo>
                  <a:lnTo>
                    <a:pt x="f16" y="f17"/>
                  </a:lnTo>
                  <a:lnTo>
                    <a:pt x="f18" y="f5"/>
                  </a:lnTo>
                  <a:lnTo>
                    <a:pt x="f5" y="f5"/>
                  </a:lnTo>
                  <a:lnTo>
                    <a:pt x="f5" y="f9"/>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8" name="Freeform: Shape 1351">
              <a:extLst>
                <a:ext uri="{FF2B5EF4-FFF2-40B4-BE49-F238E27FC236}">
                  <a16:creationId xmlns:a16="http://schemas.microsoft.com/office/drawing/2014/main" id="{2F23981D-FF68-25F6-5D2A-FDA1F8FB09D9}"/>
                </a:ext>
              </a:extLst>
            </p:cNvPr>
            <p:cNvSpPr/>
            <p:nvPr/>
          </p:nvSpPr>
          <p:spPr>
            <a:xfrm>
              <a:off x="11151117" y="6801471"/>
              <a:ext cx="115817" cy="19019"/>
            </a:xfrm>
            <a:custGeom>
              <a:avLst/>
              <a:gdLst>
                <a:gd name="f0" fmla="val 10800000"/>
                <a:gd name="f1" fmla="val 5400000"/>
                <a:gd name="f2" fmla="val 180"/>
                <a:gd name="f3" fmla="val w"/>
                <a:gd name="f4" fmla="val h"/>
                <a:gd name="f5" fmla="val 0"/>
                <a:gd name="f6" fmla="val 122187"/>
                <a:gd name="f7" fmla="val 19021"/>
                <a:gd name="f8" fmla="val 24250"/>
                <a:gd name="f9" fmla="val 5626"/>
                <a:gd name="f10" fmla="val 19022"/>
                <a:gd name="f11" fmla="val 28403"/>
                <a:gd name="f12" fmla="val 27975"/>
                <a:gd name="f13" fmla="val 2425"/>
                <a:gd name="f14" fmla="val 26434"/>
                <a:gd name="f15" fmla="val 4501"/>
                <a:gd name="f16" fmla="+- 0 0 -90"/>
                <a:gd name="f17" fmla="*/ f3 1 122187"/>
                <a:gd name="f18" fmla="*/ f4 1 19021"/>
                <a:gd name="f19" fmla="val f5"/>
                <a:gd name="f20" fmla="val f6"/>
                <a:gd name="f21" fmla="val f7"/>
                <a:gd name="f22" fmla="*/ f16 f0 1"/>
                <a:gd name="f23" fmla="+- f21 0 f19"/>
                <a:gd name="f24" fmla="+- f20 0 f19"/>
                <a:gd name="f25" fmla="*/ f22 1 f2"/>
                <a:gd name="f26" fmla="*/ f24 1 122187"/>
                <a:gd name="f27" fmla="*/ f23 1 19021"/>
                <a:gd name="f28" fmla="*/ 24250 f24 1"/>
                <a:gd name="f29" fmla="*/ 5626 f23 1"/>
                <a:gd name="f30" fmla="*/ 0 f24 1"/>
                <a:gd name="f31" fmla="*/ 19022 f23 1"/>
                <a:gd name="f32" fmla="*/ 122187 f24 1"/>
                <a:gd name="f33" fmla="*/ 0 f23 1"/>
                <a:gd name="f34" fmla="*/ 28403 f24 1"/>
                <a:gd name="f35" fmla="+- f25 0 f1"/>
                <a:gd name="f36" fmla="*/ f28 1 122187"/>
                <a:gd name="f37" fmla="*/ f29 1 19021"/>
                <a:gd name="f38" fmla="*/ f30 1 122187"/>
                <a:gd name="f39" fmla="*/ f31 1 19021"/>
                <a:gd name="f40" fmla="*/ f32 1 122187"/>
                <a:gd name="f41" fmla="*/ f33 1 19021"/>
                <a:gd name="f42" fmla="*/ f34 1 122187"/>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7 1"/>
              </a:gdLst>
              <a:ahLst/>
              <a:cxnLst>
                <a:cxn ang="3cd4">
                  <a:pos x="hc" y="t"/>
                </a:cxn>
                <a:cxn ang="0">
                  <a:pos x="r" y="vc"/>
                </a:cxn>
                <a:cxn ang="cd4">
                  <a:pos x="hc" y="b"/>
                </a:cxn>
                <a:cxn ang="cd2">
                  <a:pos x="l" y="vc"/>
                </a:cxn>
                <a:cxn ang="f35">
                  <a:pos x="f58" y="f59"/>
                </a:cxn>
                <a:cxn ang="f35">
                  <a:pos x="f60" y="f61"/>
                </a:cxn>
                <a:cxn ang="f35">
                  <a:pos x="f62" y="f61"/>
                </a:cxn>
                <a:cxn ang="f35">
                  <a:pos x="f62" y="f63"/>
                </a:cxn>
                <a:cxn ang="f35">
                  <a:pos x="f64" y="f63"/>
                </a:cxn>
                <a:cxn ang="f35">
                  <a:pos x="f58" y="f59"/>
                </a:cxn>
              </a:cxnLst>
              <a:rect l="f54" t="f57" r="f55" b="f56"/>
              <a:pathLst>
                <a:path w="122187" h="19021">
                  <a:moveTo>
                    <a:pt x="f8" y="f9"/>
                  </a:moveTo>
                  <a:lnTo>
                    <a:pt x="f5" y="f10"/>
                  </a:lnTo>
                  <a:lnTo>
                    <a:pt x="f6" y="f10"/>
                  </a:lnTo>
                  <a:lnTo>
                    <a:pt x="f6" y="f5"/>
                  </a:lnTo>
                  <a:lnTo>
                    <a:pt x="f11" y="f5"/>
                  </a:lnTo>
                  <a:cubicBezTo>
                    <a:pt x="f12" y="f13"/>
                    <a:pt x="f14" y="f15"/>
                    <a:pt x="f8" y="f9"/>
                  </a:cubicBez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9" name="Freeform: Shape 1352">
              <a:extLst>
                <a:ext uri="{FF2B5EF4-FFF2-40B4-BE49-F238E27FC236}">
                  <a16:creationId xmlns:a16="http://schemas.microsoft.com/office/drawing/2014/main" id="{589AB9D1-3947-8F09-07FD-B9A9AD37BAA2}"/>
                </a:ext>
              </a:extLst>
            </p:cNvPr>
            <p:cNvSpPr/>
            <p:nvPr/>
          </p:nvSpPr>
          <p:spPr>
            <a:xfrm>
              <a:off x="11142229" y="6823709"/>
              <a:ext cx="124715" cy="30138"/>
            </a:xfrm>
            <a:custGeom>
              <a:avLst/>
              <a:gdLst>
                <a:gd name="f0" fmla="val 10800000"/>
                <a:gd name="f1" fmla="val 5400000"/>
                <a:gd name="f2" fmla="val 180"/>
                <a:gd name="f3" fmla="val w"/>
                <a:gd name="f4" fmla="val h"/>
                <a:gd name="f5" fmla="val 0"/>
                <a:gd name="f6" fmla="val 131566"/>
                <a:gd name="f7" fmla="val 30140"/>
                <a:gd name="f8" fmla="val 4957"/>
                <a:gd name="f9" fmla="val 2813"/>
                <a:gd name="f10" fmla="+- 0 0 -90"/>
                <a:gd name="f11" fmla="*/ f3 1 131566"/>
                <a:gd name="f12" fmla="*/ f4 1 30140"/>
                <a:gd name="f13" fmla="val f5"/>
                <a:gd name="f14" fmla="val f6"/>
                <a:gd name="f15" fmla="val f7"/>
                <a:gd name="f16" fmla="*/ f10 f0 1"/>
                <a:gd name="f17" fmla="+- f15 0 f13"/>
                <a:gd name="f18" fmla="+- f14 0 f13"/>
                <a:gd name="f19" fmla="*/ f16 1 f2"/>
                <a:gd name="f20" fmla="*/ f18 1 131566"/>
                <a:gd name="f21" fmla="*/ f17 1 30140"/>
                <a:gd name="f22" fmla="*/ 4957 f18 1"/>
                <a:gd name="f23" fmla="*/ 0 f17 1"/>
                <a:gd name="f24" fmla="*/ 0 f18 1"/>
                <a:gd name="f25" fmla="*/ 2813 f17 1"/>
                <a:gd name="f26" fmla="*/ 30140 f17 1"/>
                <a:gd name="f27" fmla="*/ 131566 f18 1"/>
                <a:gd name="f28" fmla="+- f19 0 f1"/>
                <a:gd name="f29" fmla="*/ f22 1 131566"/>
                <a:gd name="f30" fmla="*/ f23 1 30140"/>
                <a:gd name="f31" fmla="*/ f24 1 131566"/>
                <a:gd name="f32" fmla="*/ f25 1 30140"/>
                <a:gd name="f33" fmla="*/ f26 1 30140"/>
                <a:gd name="f34" fmla="*/ f27 1 131566"/>
                <a:gd name="f35" fmla="*/ f13 1 f20"/>
                <a:gd name="f36" fmla="*/ f14 1 f20"/>
                <a:gd name="f37" fmla="*/ f13 1 f21"/>
                <a:gd name="f38" fmla="*/ f15 1 f21"/>
                <a:gd name="f39" fmla="*/ f29 1 f20"/>
                <a:gd name="f40" fmla="*/ f30 1 f21"/>
                <a:gd name="f41" fmla="*/ f31 1 f20"/>
                <a:gd name="f42" fmla="*/ f32 1 f21"/>
                <a:gd name="f43" fmla="*/ f33 1 f21"/>
                <a:gd name="f44" fmla="*/ f34 1 f20"/>
                <a:gd name="f45" fmla="*/ f35 f11 1"/>
                <a:gd name="f46" fmla="*/ f36 f11 1"/>
                <a:gd name="f47" fmla="*/ f38 f12 1"/>
                <a:gd name="f48" fmla="*/ f37 f12 1"/>
                <a:gd name="f49" fmla="*/ f39 f11 1"/>
                <a:gd name="f50" fmla="*/ f40 f12 1"/>
                <a:gd name="f51" fmla="*/ f41 f11 1"/>
                <a:gd name="f52" fmla="*/ f42 f12 1"/>
                <a:gd name="f53" fmla="*/ f43 f12 1"/>
                <a:gd name="f54" fmla="*/ f44 f11 1"/>
              </a:gdLst>
              <a:ahLst/>
              <a:cxnLst>
                <a:cxn ang="3cd4">
                  <a:pos x="hc" y="t"/>
                </a:cxn>
                <a:cxn ang="0">
                  <a:pos x="r" y="vc"/>
                </a:cxn>
                <a:cxn ang="cd4">
                  <a:pos x="hc" y="b"/>
                </a:cxn>
                <a:cxn ang="cd2">
                  <a:pos x="l" y="vc"/>
                </a:cxn>
                <a:cxn ang="f28">
                  <a:pos x="f49" y="f50"/>
                </a:cxn>
                <a:cxn ang="f28">
                  <a:pos x="f51" y="f52"/>
                </a:cxn>
                <a:cxn ang="f28">
                  <a:pos x="f51" y="f53"/>
                </a:cxn>
                <a:cxn ang="f28">
                  <a:pos x="f54" y="f53"/>
                </a:cxn>
                <a:cxn ang="f28">
                  <a:pos x="f54" y="f50"/>
                </a:cxn>
                <a:cxn ang="f28">
                  <a:pos x="f49" y="f50"/>
                </a:cxn>
              </a:cxnLst>
              <a:rect l="f45" t="f48" r="f46" b="f47"/>
              <a:pathLst>
                <a:path w="131566" h="30140">
                  <a:moveTo>
                    <a:pt x="f8" y="f5"/>
                  </a:moveTo>
                  <a:lnTo>
                    <a:pt x="f5" y="f9"/>
                  </a:lnTo>
                  <a:lnTo>
                    <a:pt x="f5" y="f7"/>
                  </a:lnTo>
                  <a:lnTo>
                    <a:pt x="f6" y="f7"/>
                  </a:lnTo>
                  <a:lnTo>
                    <a:pt x="f6" y="f5"/>
                  </a:lnTo>
                  <a:lnTo>
                    <a:pt x="f8" y="f5"/>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0" name="Freeform: Shape 1353">
              <a:extLst>
                <a:ext uri="{FF2B5EF4-FFF2-40B4-BE49-F238E27FC236}">
                  <a16:creationId xmlns:a16="http://schemas.microsoft.com/office/drawing/2014/main" id="{165FF3CB-F896-0BB2-70AC-BCE505AE364D}"/>
                </a:ext>
              </a:extLst>
            </p:cNvPr>
            <p:cNvSpPr/>
            <p:nvPr/>
          </p:nvSpPr>
          <p:spPr>
            <a:xfrm>
              <a:off x="10088017" y="6448092"/>
              <a:ext cx="39620" cy="33082"/>
            </a:xfrm>
            <a:custGeom>
              <a:avLst/>
              <a:gdLst>
                <a:gd name="f0" fmla="val 10800000"/>
                <a:gd name="f1" fmla="val 5400000"/>
                <a:gd name="f2" fmla="val 180"/>
                <a:gd name="f3" fmla="val w"/>
                <a:gd name="f4" fmla="val h"/>
                <a:gd name="f5" fmla="val 0"/>
                <a:gd name="f6" fmla="val 41800"/>
                <a:gd name="f7" fmla="val 33087"/>
                <a:gd name="f8" fmla="val 18756"/>
                <a:gd name="f9" fmla="val 32391"/>
                <a:gd name="f10" fmla="val 19279"/>
                <a:gd name="f11" fmla="val 31815"/>
                <a:gd name="f12" fmla="val 19963"/>
                <a:gd name="f13" fmla="val 31748"/>
                <a:gd name="f14" fmla="val 30412"/>
                <a:gd name="f15" fmla="val 30587"/>
                <a:gd name="f16" fmla="val 31386"/>
                <a:gd name="f17" fmla="val 30949"/>
                <a:gd name="f18" fmla="val 31132"/>
                <a:gd name="f19" fmla="val 31350"/>
                <a:gd name="f20" fmla="val 31078"/>
                <a:gd name="f21" fmla="val 41801"/>
                <a:gd name="f22" fmla="val 41680"/>
                <a:gd name="f23" fmla="val 30408"/>
                <a:gd name="f24" fmla="val 29738"/>
                <a:gd name="f25" fmla="val 29069"/>
                <a:gd name="f26" fmla="+- 0 0 -90"/>
                <a:gd name="f27" fmla="*/ f3 1 41800"/>
                <a:gd name="f28" fmla="*/ f4 1 33087"/>
                <a:gd name="f29" fmla="val f5"/>
                <a:gd name="f30" fmla="val f6"/>
                <a:gd name="f31" fmla="val f7"/>
                <a:gd name="f32" fmla="*/ f26 f0 1"/>
                <a:gd name="f33" fmla="+- f31 0 f29"/>
                <a:gd name="f34" fmla="+- f30 0 f29"/>
                <a:gd name="f35" fmla="*/ f32 1 f2"/>
                <a:gd name="f36" fmla="*/ f34 1 41800"/>
                <a:gd name="f37" fmla="*/ f33 1 33087"/>
                <a:gd name="f38" fmla="*/ 18756 f34 1"/>
                <a:gd name="f39" fmla="*/ 33087 f33 1"/>
                <a:gd name="f40" fmla="*/ 19963 f34 1"/>
                <a:gd name="f41" fmla="*/ 31748 f33 1"/>
                <a:gd name="f42" fmla="*/ 30412 f34 1"/>
                <a:gd name="f43" fmla="*/ 31350 f34 1"/>
                <a:gd name="f44" fmla="*/ 31078 f33 1"/>
                <a:gd name="f45" fmla="*/ 41801 f34 1"/>
                <a:gd name="f46" fmla="*/ 29069 f33 1"/>
                <a:gd name="f47" fmla="*/ 0 f33 1"/>
                <a:gd name="f48" fmla="*/ 0 f34 1"/>
                <a:gd name="f49" fmla="+- f35 0 f1"/>
                <a:gd name="f50" fmla="*/ f38 1 41800"/>
                <a:gd name="f51" fmla="*/ f39 1 33087"/>
                <a:gd name="f52" fmla="*/ f40 1 41800"/>
                <a:gd name="f53" fmla="*/ f41 1 33087"/>
                <a:gd name="f54" fmla="*/ f42 1 41800"/>
                <a:gd name="f55" fmla="*/ f43 1 41800"/>
                <a:gd name="f56" fmla="*/ f44 1 33087"/>
                <a:gd name="f57" fmla="*/ f45 1 41800"/>
                <a:gd name="f58" fmla="*/ f46 1 33087"/>
                <a:gd name="f59" fmla="*/ f47 1 33087"/>
                <a:gd name="f60" fmla="*/ f48 1 41800"/>
                <a:gd name="f61" fmla="*/ f29 1 f36"/>
                <a:gd name="f62" fmla="*/ f30 1 f36"/>
                <a:gd name="f63" fmla="*/ f29 1 f37"/>
                <a:gd name="f64" fmla="*/ f31 1 f37"/>
                <a:gd name="f65" fmla="*/ f50 1 f36"/>
                <a:gd name="f66" fmla="*/ f51 1 f37"/>
                <a:gd name="f67" fmla="*/ f52 1 f36"/>
                <a:gd name="f68" fmla="*/ f53 1 f37"/>
                <a:gd name="f69" fmla="*/ f54 1 f36"/>
                <a:gd name="f70" fmla="*/ f55 1 f36"/>
                <a:gd name="f71" fmla="*/ f56 1 f37"/>
                <a:gd name="f72" fmla="*/ f57 1 f36"/>
                <a:gd name="f73" fmla="*/ f58 1 f37"/>
                <a:gd name="f74" fmla="*/ f59 1 f37"/>
                <a:gd name="f75" fmla="*/ f60 1 f36"/>
                <a:gd name="f76" fmla="*/ f61 f27 1"/>
                <a:gd name="f77" fmla="*/ f62 f27 1"/>
                <a:gd name="f78" fmla="*/ f64 f28 1"/>
                <a:gd name="f79" fmla="*/ f63 f28 1"/>
                <a:gd name="f80" fmla="*/ f65 f27 1"/>
                <a:gd name="f81" fmla="*/ f66 f28 1"/>
                <a:gd name="f82" fmla="*/ f67 f27 1"/>
                <a:gd name="f83" fmla="*/ f68 f28 1"/>
                <a:gd name="f84" fmla="*/ f69 f27 1"/>
                <a:gd name="f85" fmla="*/ f70 f27 1"/>
                <a:gd name="f86" fmla="*/ f71 f28 1"/>
                <a:gd name="f87" fmla="*/ f72 f27 1"/>
                <a:gd name="f88" fmla="*/ f73 f28 1"/>
                <a:gd name="f89" fmla="*/ f74 f28 1"/>
                <a:gd name="f90" fmla="*/ f75 f27 1"/>
              </a:gdLst>
              <a:ahLst/>
              <a:cxnLst>
                <a:cxn ang="3cd4">
                  <a:pos x="hc" y="t"/>
                </a:cxn>
                <a:cxn ang="0">
                  <a:pos x="r" y="vc"/>
                </a:cxn>
                <a:cxn ang="cd4">
                  <a:pos x="hc" y="b"/>
                </a:cxn>
                <a:cxn ang="cd2">
                  <a:pos x="l" y="vc"/>
                </a:cxn>
                <a:cxn ang="f49">
                  <a:pos x="f80" y="f81"/>
                </a:cxn>
                <a:cxn ang="f49">
                  <a:pos x="f82" y="f83"/>
                </a:cxn>
                <a:cxn ang="f49">
                  <a:pos x="f84" y="f83"/>
                </a:cxn>
                <a:cxn ang="f49">
                  <a:pos x="f85" y="f86"/>
                </a:cxn>
                <a:cxn ang="f49">
                  <a:pos x="f87" y="f86"/>
                </a:cxn>
                <a:cxn ang="f49">
                  <a:pos x="f87" y="f88"/>
                </a:cxn>
                <a:cxn ang="f49">
                  <a:pos x="f87" y="f89"/>
                </a:cxn>
                <a:cxn ang="f49">
                  <a:pos x="f90" y="f89"/>
                </a:cxn>
                <a:cxn ang="f49">
                  <a:pos x="f90" y="f81"/>
                </a:cxn>
              </a:cxnLst>
              <a:rect l="f76" t="f79" r="f77" b="f78"/>
              <a:pathLst>
                <a:path w="41800" h="33087">
                  <a:moveTo>
                    <a:pt x="f8" y="f7"/>
                  </a:moveTo>
                  <a:cubicBezTo>
                    <a:pt x="f8" y="f9"/>
                    <a:pt x="f10" y="f11"/>
                    <a:pt x="f12" y="f13"/>
                  </a:cubicBezTo>
                  <a:lnTo>
                    <a:pt x="f14" y="f13"/>
                  </a:lnTo>
                  <a:cubicBezTo>
                    <a:pt x="f15" y="f16"/>
                    <a:pt x="f17" y="f18"/>
                    <a:pt x="f19" y="f20"/>
                  </a:cubicBezTo>
                  <a:lnTo>
                    <a:pt x="f21" y="f20"/>
                  </a:lnTo>
                  <a:cubicBezTo>
                    <a:pt x="f22" y="f23"/>
                    <a:pt x="f22" y="f24"/>
                    <a:pt x="f21" y="f25"/>
                  </a:cubicBezTo>
                  <a:lnTo>
                    <a:pt x="f21" y="f5"/>
                  </a:lnTo>
                  <a:lnTo>
                    <a:pt x="f5" y="f5"/>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1" name="Freeform: Shape 1354">
              <a:extLst>
                <a:ext uri="{FF2B5EF4-FFF2-40B4-BE49-F238E27FC236}">
                  <a16:creationId xmlns:a16="http://schemas.microsoft.com/office/drawing/2014/main" id="{EFF54D99-923E-E95C-6CFA-424BB4825CF5}"/>
                </a:ext>
              </a:extLst>
            </p:cNvPr>
            <p:cNvSpPr/>
            <p:nvPr/>
          </p:nvSpPr>
          <p:spPr>
            <a:xfrm>
              <a:off x="10057028" y="6448092"/>
              <a:ext cx="28831" cy="33082"/>
            </a:xfrm>
            <a:custGeom>
              <a:avLst/>
              <a:gdLst>
                <a:gd name="f0" fmla="val 10800000"/>
                <a:gd name="f1" fmla="val 5400000"/>
                <a:gd name="f2" fmla="val 180"/>
                <a:gd name="f3" fmla="val w"/>
                <a:gd name="f4" fmla="val h"/>
                <a:gd name="f5" fmla="val 0"/>
                <a:gd name="f6" fmla="val 30412"/>
                <a:gd name="f7" fmla="val 33087"/>
                <a:gd name="f8" fmla="val 30413"/>
                <a:gd name="f9" fmla="+- 0 0 -90"/>
                <a:gd name="f10" fmla="*/ f3 1 30412"/>
                <a:gd name="f11" fmla="*/ f4 1 33087"/>
                <a:gd name="f12" fmla="val f5"/>
                <a:gd name="f13" fmla="val f6"/>
                <a:gd name="f14" fmla="val f7"/>
                <a:gd name="f15" fmla="*/ f9 f0 1"/>
                <a:gd name="f16" fmla="+- f14 0 f12"/>
                <a:gd name="f17" fmla="+- f13 0 f12"/>
                <a:gd name="f18" fmla="*/ f15 1 f2"/>
                <a:gd name="f19" fmla="*/ f17 1 30412"/>
                <a:gd name="f20" fmla="*/ f16 1 33087"/>
                <a:gd name="f21" fmla="*/ 0 f17 1"/>
                <a:gd name="f22" fmla="*/ 0 f16 1"/>
                <a:gd name="f23" fmla="*/ 30413 f17 1"/>
                <a:gd name="f24" fmla="*/ 33087 f16 1"/>
                <a:gd name="f25" fmla="+- f18 0 f1"/>
                <a:gd name="f26" fmla="*/ f21 1 30412"/>
                <a:gd name="f27" fmla="*/ f22 1 33087"/>
                <a:gd name="f28" fmla="*/ f23 1 30412"/>
                <a:gd name="f29" fmla="*/ f24 1 3308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0412" h="33087">
                  <a:moveTo>
                    <a:pt x="f5" y="f5"/>
                  </a:moveTo>
                  <a:lnTo>
                    <a:pt x="f8" y="f5"/>
                  </a:lnTo>
                  <a:lnTo>
                    <a:pt x="f8"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2" name="Freeform: Shape 1355">
              <a:extLst>
                <a:ext uri="{FF2B5EF4-FFF2-40B4-BE49-F238E27FC236}">
                  <a16:creationId xmlns:a16="http://schemas.microsoft.com/office/drawing/2014/main" id="{363C186E-FC63-AA83-84B8-5AD7EF32E4B3}"/>
                </a:ext>
              </a:extLst>
            </p:cNvPr>
            <p:cNvSpPr/>
            <p:nvPr/>
          </p:nvSpPr>
          <p:spPr>
            <a:xfrm>
              <a:off x="10057028" y="6483726"/>
              <a:ext cx="252346" cy="369984"/>
            </a:xfrm>
            <a:custGeom>
              <a:avLst/>
              <a:gdLst>
                <a:gd name="f0" fmla="val 10800000"/>
                <a:gd name="f1" fmla="val 5400000"/>
                <a:gd name="f2" fmla="val 180"/>
                <a:gd name="f3" fmla="val w"/>
                <a:gd name="f4" fmla="val h"/>
                <a:gd name="f5" fmla="val 0"/>
                <a:gd name="f6" fmla="val 266213"/>
                <a:gd name="f7" fmla="val 369988"/>
                <a:gd name="f8" fmla="val 81726"/>
                <a:gd name="f9" fmla="val 3081"/>
                <a:gd name="f10" fmla="val 79409"/>
                <a:gd name="f11" fmla="val 3094"/>
                <a:gd name="f12" fmla="val 77237"/>
                <a:gd name="f13" fmla="val 1942"/>
                <a:gd name="f14" fmla="val 75965"/>
                <a:gd name="f15" fmla="+- 0 0 -90"/>
                <a:gd name="f16" fmla="*/ f3 1 266213"/>
                <a:gd name="f17" fmla="*/ f4 1 369988"/>
                <a:gd name="f18" fmla="val f5"/>
                <a:gd name="f19" fmla="val f6"/>
                <a:gd name="f20" fmla="val f7"/>
                <a:gd name="f21" fmla="*/ f15 f0 1"/>
                <a:gd name="f22" fmla="+- f20 0 f18"/>
                <a:gd name="f23" fmla="+- f19 0 f18"/>
                <a:gd name="f24" fmla="*/ f21 1 f2"/>
                <a:gd name="f25" fmla="*/ f23 1 266213"/>
                <a:gd name="f26" fmla="*/ f22 1 369988"/>
                <a:gd name="f27" fmla="*/ 81726 f23 1"/>
                <a:gd name="f28" fmla="*/ 3081 f22 1"/>
                <a:gd name="f29" fmla="*/ 75965 f23 1"/>
                <a:gd name="f30" fmla="*/ 0 f22 1"/>
                <a:gd name="f31" fmla="*/ 0 f23 1"/>
                <a:gd name="f32" fmla="*/ 369988 f22 1"/>
                <a:gd name="f33" fmla="*/ 266213 f23 1"/>
                <a:gd name="f34" fmla="+- f24 0 f1"/>
                <a:gd name="f35" fmla="*/ f27 1 266213"/>
                <a:gd name="f36" fmla="*/ f28 1 369988"/>
                <a:gd name="f37" fmla="*/ f29 1 266213"/>
                <a:gd name="f38" fmla="*/ f30 1 369988"/>
                <a:gd name="f39" fmla="*/ f31 1 266213"/>
                <a:gd name="f40" fmla="*/ f32 1 369988"/>
                <a:gd name="f41" fmla="*/ f33 1 266213"/>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7" y="f58"/>
                </a:cxn>
                <a:cxn ang="f34">
                  <a:pos x="f59" y="f60"/>
                </a:cxn>
                <a:cxn ang="f34">
                  <a:pos x="f61" y="f60"/>
                </a:cxn>
                <a:cxn ang="f34">
                  <a:pos x="f61" y="f62"/>
                </a:cxn>
                <a:cxn ang="f34">
                  <a:pos x="f63" y="f62"/>
                </a:cxn>
                <a:cxn ang="f34">
                  <a:pos x="f63" y="f58"/>
                </a:cxn>
              </a:cxnLst>
              <a:rect l="f53" t="f56" r="f54" b="f55"/>
              <a:pathLst>
                <a:path w="266213" h="369988">
                  <a:moveTo>
                    <a:pt x="f8" y="f9"/>
                  </a:moveTo>
                  <a:lnTo>
                    <a:pt x="f8" y="f9"/>
                  </a:lnTo>
                  <a:cubicBezTo>
                    <a:pt x="f10" y="f11"/>
                    <a:pt x="f12" y="f13"/>
                    <a:pt x="f14" y="f5"/>
                  </a:cubicBezTo>
                  <a:lnTo>
                    <a:pt x="f5" y="f5"/>
                  </a:lnTo>
                  <a:lnTo>
                    <a:pt x="f5" y="f7"/>
                  </a:lnTo>
                  <a:lnTo>
                    <a:pt x="f6" y="f7"/>
                  </a:lnTo>
                  <a:lnTo>
                    <a:pt x="f6" y="f9"/>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3" name="Freeform: Shape 1356">
              <a:extLst>
                <a:ext uri="{FF2B5EF4-FFF2-40B4-BE49-F238E27FC236}">
                  <a16:creationId xmlns:a16="http://schemas.microsoft.com/office/drawing/2014/main" id="{CDC4DC17-C653-5E87-1933-1334122FE863}"/>
                </a:ext>
              </a:extLst>
            </p:cNvPr>
            <p:cNvSpPr/>
            <p:nvPr/>
          </p:nvSpPr>
          <p:spPr>
            <a:xfrm>
              <a:off x="9527188" y="5845155"/>
              <a:ext cx="461387" cy="1008692"/>
            </a:xfrm>
            <a:custGeom>
              <a:avLst/>
              <a:gdLst>
                <a:gd name="f0" fmla="val 10800000"/>
                <a:gd name="f1" fmla="val 5400000"/>
                <a:gd name="f2" fmla="val 180"/>
                <a:gd name="f3" fmla="val w"/>
                <a:gd name="f4" fmla="val h"/>
                <a:gd name="f5" fmla="val 0"/>
                <a:gd name="f6" fmla="val 486740"/>
                <a:gd name="f7" fmla="val 1008693"/>
                <a:gd name="f8" fmla="val 634285"/>
                <a:gd name="f9" fmla="val 635357"/>
                <a:gd name="f10" fmla="val 636026"/>
                <a:gd name="f11" fmla="val 637366"/>
                <a:gd name="f12" fmla="val 1008694"/>
                <a:gd name="f13" fmla="val 486741"/>
                <a:gd name="f14" fmla="+- 0 0 -90"/>
                <a:gd name="f15" fmla="*/ f3 1 486740"/>
                <a:gd name="f16" fmla="*/ f4 1 1008693"/>
                <a:gd name="f17" fmla="val f5"/>
                <a:gd name="f18" fmla="val f6"/>
                <a:gd name="f19" fmla="val f7"/>
                <a:gd name="f20" fmla="*/ f14 f0 1"/>
                <a:gd name="f21" fmla="+- f19 0 f17"/>
                <a:gd name="f22" fmla="+- f18 0 f17"/>
                <a:gd name="f23" fmla="*/ f20 1 f2"/>
                <a:gd name="f24" fmla="*/ f22 1 486740"/>
                <a:gd name="f25" fmla="*/ f21 1 1008693"/>
                <a:gd name="f26" fmla="*/ 0 f22 1"/>
                <a:gd name="f27" fmla="*/ 0 f21 1"/>
                <a:gd name="f28" fmla="*/ 634285 f21 1"/>
                <a:gd name="f29" fmla="*/ 635357 f21 1"/>
                <a:gd name="f30" fmla="*/ 636026 f21 1"/>
                <a:gd name="f31" fmla="*/ 637366 f21 1"/>
                <a:gd name="f32" fmla="*/ 1008694 f21 1"/>
                <a:gd name="f33" fmla="*/ 486741 f22 1"/>
                <a:gd name="f34" fmla="+- f23 0 f1"/>
                <a:gd name="f35" fmla="*/ f26 1 486740"/>
                <a:gd name="f36" fmla="*/ f27 1 1008693"/>
                <a:gd name="f37" fmla="*/ f28 1 1008693"/>
                <a:gd name="f38" fmla="*/ f29 1 1008693"/>
                <a:gd name="f39" fmla="*/ f30 1 1008693"/>
                <a:gd name="f40" fmla="*/ f31 1 1008693"/>
                <a:gd name="f41" fmla="*/ f32 1 1008693"/>
                <a:gd name="f42" fmla="*/ f33 1 486740"/>
                <a:gd name="f43" fmla="*/ f17 1 f24"/>
                <a:gd name="f44" fmla="*/ f18 1 f24"/>
                <a:gd name="f45" fmla="*/ f17 1 f25"/>
                <a:gd name="f46" fmla="*/ f19 1 f25"/>
                <a:gd name="f47" fmla="*/ f35 1 f24"/>
                <a:gd name="f48" fmla="*/ f36 1 f25"/>
                <a:gd name="f49" fmla="*/ f37 1 f25"/>
                <a:gd name="f50" fmla="*/ f38 1 f25"/>
                <a:gd name="f51" fmla="*/ f39 1 f25"/>
                <a:gd name="f52" fmla="*/ f40 1 f25"/>
                <a:gd name="f53" fmla="*/ f41 1 f25"/>
                <a:gd name="f54" fmla="*/ f42 1 f24"/>
                <a:gd name="f55" fmla="*/ f43 f15 1"/>
                <a:gd name="f56" fmla="*/ f44 f15 1"/>
                <a:gd name="f57" fmla="*/ f46 f16 1"/>
                <a:gd name="f58" fmla="*/ f45 f16 1"/>
                <a:gd name="f59" fmla="*/ f47 f15 1"/>
                <a:gd name="f60" fmla="*/ f48 f16 1"/>
                <a:gd name="f61" fmla="*/ f49 f16 1"/>
                <a:gd name="f62" fmla="*/ f50 f16 1"/>
                <a:gd name="f63" fmla="*/ f51 f16 1"/>
                <a:gd name="f64" fmla="*/ f52 f16 1"/>
                <a:gd name="f65" fmla="*/ f53 f16 1"/>
                <a:gd name="f66" fmla="*/ f54 f15 1"/>
              </a:gdLst>
              <a:ahLst/>
              <a:cxnLst>
                <a:cxn ang="3cd4">
                  <a:pos x="hc" y="t"/>
                </a:cxn>
                <a:cxn ang="0">
                  <a:pos x="r" y="vc"/>
                </a:cxn>
                <a:cxn ang="cd4">
                  <a:pos x="hc" y="b"/>
                </a:cxn>
                <a:cxn ang="cd2">
                  <a:pos x="l" y="vc"/>
                </a:cxn>
                <a:cxn ang="f34">
                  <a:pos x="f59" y="f60"/>
                </a:cxn>
                <a:cxn ang="f34">
                  <a:pos x="f59" y="f61"/>
                </a:cxn>
                <a:cxn ang="f34">
                  <a:pos x="f59" y="f62"/>
                </a:cxn>
                <a:cxn ang="f34">
                  <a:pos x="f59" y="f63"/>
                </a:cxn>
                <a:cxn ang="f34">
                  <a:pos x="f59" y="f64"/>
                </a:cxn>
                <a:cxn ang="f34">
                  <a:pos x="f59" y="f65"/>
                </a:cxn>
                <a:cxn ang="f34">
                  <a:pos x="f66" y="f65"/>
                </a:cxn>
                <a:cxn ang="f34">
                  <a:pos x="f66" y="f60"/>
                </a:cxn>
                <a:cxn ang="f34">
                  <a:pos x="f59" y="f60"/>
                </a:cxn>
              </a:cxnLst>
              <a:rect l="f55" t="f58" r="f56" b="f57"/>
              <a:pathLst>
                <a:path w="486740" h="1008693">
                  <a:moveTo>
                    <a:pt x="f5" y="f5"/>
                  </a:moveTo>
                  <a:lnTo>
                    <a:pt x="f5" y="f8"/>
                  </a:lnTo>
                  <a:lnTo>
                    <a:pt x="f5" y="f9"/>
                  </a:lnTo>
                  <a:lnTo>
                    <a:pt x="f5" y="f10"/>
                  </a:lnTo>
                  <a:lnTo>
                    <a:pt x="f5" y="f11"/>
                  </a:lnTo>
                  <a:lnTo>
                    <a:pt x="f5" y="f12"/>
                  </a:lnTo>
                  <a:lnTo>
                    <a:pt x="f13" y="f12"/>
                  </a:lnTo>
                  <a:lnTo>
                    <a:pt x="f13" y="f5"/>
                  </a:lnTo>
                  <a:lnTo>
                    <a:pt x="f5"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4" name="Freeform: Shape 1357">
              <a:extLst>
                <a:ext uri="{FF2B5EF4-FFF2-40B4-BE49-F238E27FC236}">
                  <a16:creationId xmlns:a16="http://schemas.microsoft.com/office/drawing/2014/main" id="{4E940EB3-F01A-2DF4-0232-0C290FB140F7}"/>
                </a:ext>
              </a:extLst>
            </p:cNvPr>
            <p:cNvSpPr/>
            <p:nvPr/>
          </p:nvSpPr>
          <p:spPr>
            <a:xfrm>
              <a:off x="9991109" y="5845686"/>
              <a:ext cx="52193" cy="1008153"/>
            </a:xfrm>
            <a:custGeom>
              <a:avLst/>
              <a:gdLst>
                <a:gd name="f0" fmla="val 10800000"/>
                <a:gd name="f1" fmla="val 5400000"/>
                <a:gd name="f2" fmla="val 180"/>
                <a:gd name="f3" fmla="val w"/>
                <a:gd name="f4" fmla="val h"/>
                <a:gd name="f5" fmla="val 0"/>
                <a:gd name="f6" fmla="val 55064"/>
                <a:gd name="f7" fmla="val 1008158"/>
                <a:gd name="f8" fmla="val 55065"/>
                <a:gd name="f9" fmla="val 596911"/>
                <a:gd name="f10" fmla="val 595036"/>
                <a:gd name="f11" fmla="val 14869"/>
                <a:gd name="f12" fmla="val 636830"/>
                <a:gd name="f13" fmla="+- 0 0 -90"/>
                <a:gd name="f14" fmla="*/ f3 1 55064"/>
                <a:gd name="f15" fmla="*/ f4 1 1008158"/>
                <a:gd name="f16" fmla="val f5"/>
                <a:gd name="f17" fmla="val f6"/>
                <a:gd name="f18" fmla="val f7"/>
                <a:gd name="f19" fmla="*/ f13 f0 1"/>
                <a:gd name="f20" fmla="+- f18 0 f16"/>
                <a:gd name="f21" fmla="+- f17 0 f16"/>
                <a:gd name="f22" fmla="*/ f19 1 f2"/>
                <a:gd name="f23" fmla="*/ f21 1 55064"/>
                <a:gd name="f24" fmla="*/ f20 1 1008158"/>
                <a:gd name="f25" fmla="*/ 55065 f21 1"/>
                <a:gd name="f26" fmla="*/ 596911 f20 1"/>
                <a:gd name="f27" fmla="*/ 595036 f20 1"/>
                <a:gd name="f28" fmla="*/ 14869 f20 1"/>
                <a:gd name="f29" fmla="*/ 0 f21 1"/>
                <a:gd name="f30" fmla="*/ 0 f20 1"/>
                <a:gd name="f31" fmla="*/ 1008158 f20 1"/>
                <a:gd name="f32" fmla="*/ 636830 f20 1"/>
                <a:gd name="f33" fmla="+- f22 0 f1"/>
                <a:gd name="f34" fmla="*/ f25 1 55064"/>
                <a:gd name="f35" fmla="*/ f26 1 1008158"/>
                <a:gd name="f36" fmla="*/ f27 1 1008158"/>
                <a:gd name="f37" fmla="*/ f28 1 1008158"/>
                <a:gd name="f38" fmla="*/ f29 1 55064"/>
                <a:gd name="f39" fmla="*/ f30 1 1008158"/>
                <a:gd name="f40" fmla="*/ f31 1 1008158"/>
                <a:gd name="f41" fmla="*/ f32 1 1008158"/>
                <a:gd name="f42" fmla="*/ f16 1 f23"/>
                <a:gd name="f43" fmla="*/ f17 1 f23"/>
                <a:gd name="f44" fmla="*/ f16 1 f24"/>
                <a:gd name="f45" fmla="*/ f18 1 f24"/>
                <a:gd name="f46" fmla="*/ f34 1 f23"/>
                <a:gd name="f47" fmla="*/ f35 1 f24"/>
                <a:gd name="f48" fmla="*/ f36 1 f24"/>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62" y="f63"/>
                </a:cxn>
                <a:cxn ang="f33">
                  <a:pos x="f62" y="f64"/>
                </a:cxn>
                <a:cxn ang="f33">
                  <a:pos x="f58" y="f64"/>
                </a:cxn>
                <a:cxn ang="f33">
                  <a:pos x="f58" y="f65"/>
                </a:cxn>
                <a:cxn ang="f33">
                  <a:pos x="f58" y="f59"/>
                </a:cxn>
              </a:cxnLst>
              <a:rect l="f54" t="f57" r="f55" b="f56"/>
              <a:pathLst>
                <a:path w="55064" h="1008158">
                  <a:moveTo>
                    <a:pt x="f8" y="f9"/>
                  </a:moveTo>
                  <a:lnTo>
                    <a:pt x="f8" y="f10"/>
                  </a:lnTo>
                  <a:lnTo>
                    <a:pt x="f8" y="f11"/>
                  </a:lnTo>
                  <a:lnTo>
                    <a:pt x="f5" y="f5"/>
                  </a:lnTo>
                  <a:lnTo>
                    <a:pt x="f5" y="f7"/>
                  </a:lnTo>
                  <a:lnTo>
                    <a:pt x="f8" y="f7"/>
                  </a:lnTo>
                  <a:lnTo>
                    <a:pt x="f8" y="f12"/>
                  </a:lnTo>
                  <a:lnTo>
                    <a:pt x="f8" y="f9"/>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5" name="Freeform: Shape 1358">
              <a:extLst>
                <a:ext uri="{FF2B5EF4-FFF2-40B4-BE49-F238E27FC236}">
                  <a16:creationId xmlns:a16="http://schemas.microsoft.com/office/drawing/2014/main" id="{D960B4B2-BFA5-F5E9-8B54-95B12EFEBC56}"/>
                </a:ext>
              </a:extLst>
            </p:cNvPr>
            <p:cNvSpPr/>
            <p:nvPr/>
          </p:nvSpPr>
          <p:spPr>
            <a:xfrm>
              <a:off x="9192417" y="5802690"/>
              <a:ext cx="202182" cy="88413"/>
            </a:xfrm>
            <a:custGeom>
              <a:avLst/>
              <a:gdLst>
                <a:gd name="f0" fmla="val 10800000"/>
                <a:gd name="f1" fmla="val 5400000"/>
                <a:gd name="f2" fmla="val 180"/>
                <a:gd name="f3" fmla="val w"/>
                <a:gd name="f4" fmla="val h"/>
                <a:gd name="f5" fmla="val 0"/>
                <a:gd name="f6" fmla="val 213292"/>
                <a:gd name="f7" fmla="val 88411"/>
                <a:gd name="f8" fmla="val 82651"/>
                <a:gd name="f9" fmla="val 207531"/>
                <a:gd name="f10" fmla="val 208081"/>
                <a:gd name="f11" fmla="val 85490"/>
                <a:gd name="f12" fmla="val 210371"/>
                <a:gd name="f13" fmla="val 83204"/>
                <a:gd name="f14" fmla="+- 0 0 -90"/>
                <a:gd name="f15" fmla="*/ f3 1 213292"/>
                <a:gd name="f16" fmla="*/ f4 1 88411"/>
                <a:gd name="f17" fmla="val f5"/>
                <a:gd name="f18" fmla="val f6"/>
                <a:gd name="f19" fmla="val f7"/>
                <a:gd name="f20" fmla="*/ f14 f0 1"/>
                <a:gd name="f21" fmla="+- f19 0 f17"/>
                <a:gd name="f22" fmla="+- f18 0 f17"/>
                <a:gd name="f23" fmla="*/ f20 1 f2"/>
                <a:gd name="f24" fmla="*/ f22 1 213292"/>
                <a:gd name="f25" fmla="*/ f21 1 88411"/>
                <a:gd name="f26" fmla="*/ 213292 f22 1"/>
                <a:gd name="f27" fmla="*/ 82651 f21 1"/>
                <a:gd name="f28" fmla="*/ 0 f21 1"/>
                <a:gd name="f29" fmla="*/ 0 f22 1"/>
                <a:gd name="f30" fmla="*/ 88411 f21 1"/>
                <a:gd name="f31" fmla="*/ 207531 f22 1"/>
                <a:gd name="f32" fmla="+- f23 0 f1"/>
                <a:gd name="f33" fmla="*/ f26 1 213292"/>
                <a:gd name="f34" fmla="*/ f27 1 88411"/>
                <a:gd name="f35" fmla="*/ f28 1 88411"/>
                <a:gd name="f36" fmla="*/ f29 1 213292"/>
                <a:gd name="f37" fmla="*/ f30 1 88411"/>
                <a:gd name="f38" fmla="*/ f31 1 213292"/>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7"/>
                </a:cxn>
                <a:cxn ang="f32">
                  <a:pos x="f58" y="f57"/>
                </a:cxn>
                <a:cxn ang="f32">
                  <a:pos x="f53" y="f54"/>
                </a:cxn>
              </a:cxnLst>
              <a:rect l="f49" t="f52" r="f50" b="f51"/>
              <a:pathLst>
                <a:path w="213292" h="88411">
                  <a:moveTo>
                    <a:pt x="f6" y="f8"/>
                  </a:moveTo>
                  <a:lnTo>
                    <a:pt x="f6" y="f5"/>
                  </a:lnTo>
                  <a:lnTo>
                    <a:pt x="f5" y="f5"/>
                  </a:lnTo>
                  <a:lnTo>
                    <a:pt x="f5" y="f7"/>
                  </a:lnTo>
                  <a:lnTo>
                    <a:pt x="f9" y="f7"/>
                  </a:lnTo>
                  <a:cubicBezTo>
                    <a:pt x="f10" y="f11"/>
                    <a:pt x="f12" y="f13"/>
                    <a:pt x="f6" y="f8"/>
                  </a:cubicBez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6" name="Freeform: Shape 1359">
              <a:extLst>
                <a:ext uri="{FF2B5EF4-FFF2-40B4-BE49-F238E27FC236}">
                  <a16:creationId xmlns:a16="http://schemas.microsoft.com/office/drawing/2014/main" id="{8749ECA0-AF85-447B-C403-F3FB883B4D48}"/>
                </a:ext>
              </a:extLst>
            </p:cNvPr>
            <p:cNvSpPr/>
            <p:nvPr/>
          </p:nvSpPr>
          <p:spPr>
            <a:xfrm>
              <a:off x="9397014" y="5803093"/>
              <a:ext cx="15873" cy="91357"/>
            </a:xfrm>
            <a:custGeom>
              <a:avLst/>
              <a:gdLst>
                <a:gd name="f0" fmla="val 10800000"/>
                <a:gd name="f1" fmla="val 5400000"/>
                <a:gd name="f2" fmla="val 180"/>
                <a:gd name="f3" fmla="val w"/>
                <a:gd name="f4" fmla="val h"/>
                <a:gd name="f5" fmla="val 0"/>
                <a:gd name="f6" fmla="val 16747"/>
                <a:gd name="f7" fmla="val 91358"/>
                <a:gd name="f8" fmla="val 6029"/>
                <a:gd name="f9" fmla="val 89349"/>
                <a:gd name="f10" fmla="val 3751"/>
                <a:gd name="f11" fmla="val 82249"/>
                <a:gd name="f12" fmla="val 3443"/>
                <a:gd name="f13" fmla="val 82884"/>
                <a:gd name="f14" fmla="val 5962"/>
                <a:gd name="f15" fmla="val 85851"/>
                <a:gd name="f16" fmla="+- 0 0 -90"/>
                <a:gd name="f17" fmla="*/ f3 1 16747"/>
                <a:gd name="f18" fmla="*/ f4 1 91358"/>
                <a:gd name="f19" fmla="val f5"/>
                <a:gd name="f20" fmla="val f6"/>
                <a:gd name="f21" fmla="val f7"/>
                <a:gd name="f22" fmla="*/ f16 f0 1"/>
                <a:gd name="f23" fmla="+- f21 0 f19"/>
                <a:gd name="f24" fmla="+- f20 0 f19"/>
                <a:gd name="f25" fmla="*/ f22 1 f2"/>
                <a:gd name="f26" fmla="*/ f24 1 16747"/>
                <a:gd name="f27" fmla="*/ f23 1 91358"/>
                <a:gd name="f28" fmla="*/ 6029 f24 1"/>
                <a:gd name="f29" fmla="*/ 89349 f23 1"/>
                <a:gd name="f30" fmla="*/ 16747 f24 1"/>
                <a:gd name="f31" fmla="*/ 91358 f23 1"/>
                <a:gd name="f32" fmla="*/ 3751 f23 1"/>
                <a:gd name="f33" fmla="*/ 0 f24 1"/>
                <a:gd name="f34" fmla="*/ 0 f23 1"/>
                <a:gd name="f35" fmla="*/ 82249 f23 1"/>
                <a:gd name="f36" fmla="+- f25 0 f1"/>
                <a:gd name="f37" fmla="*/ f28 1 16747"/>
                <a:gd name="f38" fmla="*/ f29 1 91358"/>
                <a:gd name="f39" fmla="*/ f30 1 16747"/>
                <a:gd name="f40" fmla="*/ f31 1 91358"/>
                <a:gd name="f41" fmla="*/ f32 1 91358"/>
                <a:gd name="f42" fmla="*/ f33 1 16747"/>
                <a:gd name="f43" fmla="*/ f34 1 91358"/>
                <a:gd name="f44" fmla="*/ f35 1 91358"/>
                <a:gd name="f45" fmla="*/ f19 1 f26"/>
                <a:gd name="f46" fmla="*/ f20 1 f26"/>
                <a:gd name="f47" fmla="*/ f19 1 f27"/>
                <a:gd name="f48" fmla="*/ f21 1 f27"/>
                <a:gd name="f49" fmla="*/ f37 1 f26"/>
                <a:gd name="f50" fmla="*/ f38 1 f27"/>
                <a:gd name="f51" fmla="*/ f39 1 f26"/>
                <a:gd name="f52" fmla="*/ f40 1 f27"/>
                <a:gd name="f53" fmla="*/ f41 1 f27"/>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8 1"/>
                <a:gd name="f65" fmla="*/ f53 f18 1"/>
                <a:gd name="f66" fmla="*/ f54 f17 1"/>
                <a:gd name="f67" fmla="*/ f55 f18 1"/>
                <a:gd name="f68" fmla="*/ f56 f18 1"/>
              </a:gdLst>
              <a:ahLst/>
              <a:cxnLst>
                <a:cxn ang="3cd4">
                  <a:pos x="hc" y="t"/>
                </a:cxn>
                <a:cxn ang="0">
                  <a:pos x="r" y="vc"/>
                </a:cxn>
                <a:cxn ang="cd4">
                  <a:pos x="hc" y="b"/>
                </a:cxn>
                <a:cxn ang="cd2">
                  <a:pos x="l" y="vc"/>
                </a:cxn>
                <a:cxn ang="f36">
                  <a:pos x="f61" y="f62"/>
                </a:cxn>
                <a:cxn ang="f36">
                  <a:pos x="f61" y="f62"/>
                </a:cxn>
                <a:cxn ang="f36">
                  <a:pos x="f63" y="f64"/>
                </a:cxn>
                <a:cxn ang="f36">
                  <a:pos x="f63" y="f65"/>
                </a:cxn>
                <a:cxn ang="f36">
                  <a:pos x="f66" y="f67"/>
                </a:cxn>
                <a:cxn ang="f36">
                  <a:pos x="f66" y="f68"/>
                </a:cxn>
                <a:cxn ang="f36">
                  <a:pos x="f61" y="f62"/>
                </a:cxn>
              </a:cxnLst>
              <a:rect l="f57" t="f60" r="f58" b="f59"/>
              <a:pathLst>
                <a:path w="16747" h="91358">
                  <a:moveTo>
                    <a:pt x="f8" y="f9"/>
                  </a:moveTo>
                  <a:lnTo>
                    <a:pt x="f8" y="f9"/>
                  </a:lnTo>
                  <a:lnTo>
                    <a:pt x="f6" y="f7"/>
                  </a:lnTo>
                  <a:lnTo>
                    <a:pt x="f6" y="f10"/>
                  </a:lnTo>
                  <a:lnTo>
                    <a:pt x="f5" y="f5"/>
                  </a:lnTo>
                  <a:lnTo>
                    <a:pt x="f5" y="f11"/>
                  </a:lnTo>
                  <a:cubicBezTo>
                    <a:pt x="f12" y="f13"/>
                    <a:pt x="f14" y="f15"/>
                    <a:pt x="f8" y="f9"/>
                  </a:cubicBez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7" name="Freeform: Shape 1360">
              <a:extLst>
                <a:ext uri="{FF2B5EF4-FFF2-40B4-BE49-F238E27FC236}">
                  <a16:creationId xmlns:a16="http://schemas.microsoft.com/office/drawing/2014/main" id="{9BB201E9-750D-18EB-16E3-EF159A084F46}"/>
                </a:ext>
              </a:extLst>
            </p:cNvPr>
            <p:cNvSpPr/>
            <p:nvPr/>
          </p:nvSpPr>
          <p:spPr>
            <a:xfrm>
              <a:off x="9425205" y="5905570"/>
              <a:ext cx="6858" cy="574270"/>
            </a:xfrm>
            <a:custGeom>
              <a:avLst/>
              <a:gdLst>
                <a:gd name="f0" fmla="val 10800000"/>
                <a:gd name="f1" fmla="val 5400000"/>
                <a:gd name="f2" fmla="val 180"/>
                <a:gd name="f3" fmla="val w"/>
                <a:gd name="f4" fmla="val h"/>
                <a:gd name="f5" fmla="val 0"/>
                <a:gd name="f6" fmla="val 7234"/>
                <a:gd name="f7" fmla="val 574272"/>
                <a:gd name="f8" fmla="val 1205"/>
                <a:gd name="f9" fmla="val 1340"/>
                <a:gd name="f10" fmla="val 571593"/>
                <a:gd name="f11" fmla="val 536"/>
                <a:gd name="f12" fmla="val 572424"/>
                <a:gd name="f13" fmla="val 937"/>
                <a:gd name="f14" fmla="val 573321"/>
                <a:gd name="f15" fmla="+- 0 0 -90"/>
                <a:gd name="f16" fmla="*/ f3 1 7234"/>
                <a:gd name="f17" fmla="*/ f4 1 574272"/>
                <a:gd name="f18" fmla="val f5"/>
                <a:gd name="f19" fmla="val f6"/>
                <a:gd name="f20" fmla="val f7"/>
                <a:gd name="f21" fmla="*/ f15 f0 1"/>
                <a:gd name="f22" fmla="+- f20 0 f18"/>
                <a:gd name="f23" fmla="+- f19 0 f18"/>
                <a:gd name="f24" fmla="*/ f21 1 f2"/>
                <a:gd name="f25" fmla="*/ f23 1 7234"/>
                <a:gd name="f26" fmla="*/ f22 1 574272"/>
                <a:gd name="f27" fmla="*/ 1205 f23 1"/>
                <a:gd name="f28" fmla="*/ 574272 f22 1"/>
                <a:gd name="f29" fmla="*/ 7234 f23 1"/>
                <a:gd name="f30" fmla="*/ 1340 f22 1"/>
                <a:gd name="f31" fmla="*/ 0 f23 1"/>
                <a:gd name="f32" fmla="*/ 0 f22 1"/>
                <a:gd name="f33" fmla="*/ 571593 f22 1"/>
                <a:gd name="f34" fmla="+- f24 0 f1"/>
                <a:gd name="f35" fmla="*/ f27 1 7234"/>
                <a:gd name="f36" fmla="*/ f28 1 574272"/>
                <a:gd name="f37" fmla="*/ f29 1 7234"/>
                <a:gd name="f38" fmla="*/ f30 1 574272"/>
                <a:gd name="f39" fmla="*/ f31 1 7234"/>
                <a:gd name="f40" fmla="*/ f32 1 574272"/>
                <a:gd name="f41" fmla="*/ f33 1 574272"/>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58"/>
                </a:cxn>
                <a:cxn ang="f34">
                  <a:pos x="f59" y="f58"/>
                </a:cxn>
                <a:cxn ang="f34">
                  <a:pos x="f59" y="f60"/>
                </a:cxn>
                <a:cxn ang="f34">
                  <a:pos x="f61" y="f62"/>
                </a:cxn>
                <a:cxn ang="f34">
                  <a:pos x="f61" y="f63"/>
                </a:cxn>
                <a:cxn ang="f34">
                  <a:pos x="f57" y="f58"/>
                </a:cxn>
              </a:cxnLst>
              <a:rect l="f53" t="f56" r="f54" b="f55"/>
              <a:pathLst>
                <a:path w="7234" h="574272">
                  <a:moveTo>
                    <a:pt x="f8" y="f7"/>
                  </a:moveTo>
                  <a:lnTo>
                    <a:pt x="f6" y="f7"/>
                  </a:lnTo>
                  <a:lnTo>
                    <a:pt x="f6" y="f7"/>
                  </a:lnTo>
                  <a:lnTo>
                    <a:pt x="f6" y="f9"/>
                  </a:lnTo>
                  <a:lnTo>
                    <a:pt x="f5" y="f5"/>
                  </a:lnTo>
                  <a:lnTo>
                    <a:pt x="f5" y="f10"/>
                  </a:lnTo>
                  <a:cubicBezTo>
                    <a:pt x="f11" y="f12"/>
                    <a:pt x="f13" y="f14"/>
                    <a:pt x="f8" y="f7"/>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8" name="Freeform: Shape 1361">
              <a:extLst>
                <a:ext uri="{FF2B5EF4-FFF2-40B4-BE49-F238E27FC236}">
                  <a16:creationId xmlns:a16="http://schemas.microsoft.com/office/drawing/2014/main" id="{E8856B85-84B4-5D9D-6882-5C1E3B88AB66}"/>
                </a:ext>
              </a:extLst>
            </p:cNvPr>
            <p:cNvSpPr/>
            <p:nvPr/>
          </p:nvSpPr>
          <p:spPr>
            <a:xfrm>
              <a:off x="9421401" y="5905030"/>
              <a:ext cx="1901" cy="569579"/>
            </a:xfrm>
            <a:custGeom>
              <a:avLst/>
              <a:gdLst>
                <a:gd name="f0" fmla="val 10800000"/>
                <a:gd name="f1" fmla="val 5400000"/>
                <a:gd name="f2" fmla="val 180"/>
                <a:gd name="f3" fmla="val w"/>
                <a:gd name="f4" fmla="val h"/>
                <a:gd name="f5" fmla="val 0"/>
                <a:gd name="f6" fmla="val 2009"/>
                <a:gd name="f7" fmla="val 569583"/>
                <a:gd name="f8" fmla="val 2010"/>
                <a:gd name="f9" fmla="val 569584"/>
                <a:gd name="f10" fmla="val 657"/>
                <a:gd name="f11" fmla="val 569423"/>
                <a:gd name="f12" fmla="val 1353"/>
                <a:gd name="f13" fmla="+- 0 0 -90"/>
                <a:gd name="f14" fmla="*/ f3 1 2009"/>
                <a:gd name="f15" fmla="*/ f4 1 569583"/>
                <a:gd name="f16" fmla="val f5"/>
                <a:gd name="f17" fmla="val f6"/>
                <a:gd name="f18" fmla="val f7"/>
                <a:gd name="f19" fmla="*/ f13 f0 1"/>
                <a:gd name="f20" fmla="+- f18 0 f16"/>
                <a:gd name="f21" fmla="+- f17 0 f16"/>
                <a:gd name="f22" fmla="*/ f19 1 f2"/>
                <a:gd name="f23" fmla="*/ f21 1 2009"/>
                <a:gd name="f24" fmla="*/ f20 1 569583"/>
                <a:gd name="f25" fmla="*/ 2010 f21 1"/>
                <a:gd name="f26" fmla="*/ 0 f20 1"/>
                <a:gd name="f27" fmla="*/ 0 f21 1"/>
                <a:gd name="f28" fmla="*/ 569584 f20 1"/>
                <a:gd name="f29" fmla="+- f22 0 f1"/>
                <a:gd name="f30" fmla="*/ f25 1 2009"/>
                <a:gd name="f31" fmla="*/ f26 1 569583"/>
                <a:gd name="f32" fmla="*/ f27 1 2009"/>
                <a:gd name="f33" fmla="*/ f28 1 569583"/>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6" y="f47"/>
                </a:cxn>
                <a:cxn ang="f29">
                  <a:pos x="f48" y="f47"/>
                </a:cxn>
                <a:cxn ang="f29">
                  <a:pos x="f48" y="f49"/>
                </a:cxn>
                <a:cxn ang="f29">
                  <a:pos x="f46" y="f49"/>
                </a:cxn>
              </a:cxnLst>
              <a:rect l="f42" t="f45" r="f43" b="f44"/>
              <a:pathLst>
                <a:path w="2009" h="569583">
                  <a:moveTo>
                    <a:pt x="f8" y="f5"/>
                  </a:moveTo>
                  <a:lnTo>
                    <a:pt x="f8" y="f5"/>
                  </a:lnTo>
                  <a:lnTo>
                    <a:pt x="f5" y="f5"/>
                  </a:lnTo>
                  <a:lnTo>
                    <a:pt x="f5" y="f9"/>
                  </a:lnTo>
                  <a:cubicBezTo>
                    <a:pt x="f10" y="f11"/>
                    <a:pt x="f12" y="f11"/>
                    <a:pt x="f8" y="f9"/>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9" name="Freeform: Shape 1362">
              <a:extLst>
                <a:ext uri="{FF2B5EF4-FFF2-40B4-BE49-F238E27FC236}">
                  <a16:creationId xmlns:a16="http://schemas.microsoft.com/office/drawing/2014/main" id="{C67B41AA-4D8D-0C5C-60C5-F573826F0602}"/>
                </a:ext>
              </a:extLst>
            </p:cNvPr>
            <p:cNvSpPr/>
            <p:nvPr/>
          </p:nvSpPr>
          <p:spPr>
            <a:xfrm>
              <a:off x="9402729" y="5898337"/>
              <a:ext cx="15745" cy="576017"/>
            </a:xfrm>
            <a:custGeom>
              <a:avLst/>
              <a:gdLst>
                <a:gd name="f0" fmla="val 10800000"/>
                <a:gd name="f1" fmla="val 5400000"/>
                <a:gd name="f2" fmla="val 180"/>
                <a:gd name="f3" fmla="val w"/>
                <a:gd name="f4" fmla="val h"/>
                <a:gd name="f5" fmla="val 0"/>
                <a:gd name="f6" fmla="val 16613"/>
                <a:gd name="f7" fmla="val 576013"/>
                <a:gd name="f8" fmla="val 576014"/>
                <a:gd name="f9" fmla="val 575210"/>
                <a:gd name="f10" fmla="val 5894"/>
                <a:gd name="f11" fmla="val 15140"/>
                <a:gd name="f12" fmla="val 14067"/>
                <a:gd name="f13" fmla="val 5090"/>
                <a:gd name="f14" fmla="val 13130"/>
                <a:gd name="f15" fmla="val 4153"/>
                <a:gd name="f16" fmla="val 12821"/>
                <a:gd name="f17" fmla="val 3783"/>
                <a:gd name="f18" fmla="val 12540"/>
                <a:gd name="f19" fmla="val 3378"/>
                <a:gd name="f20" fmla="val 12326"/>
                <a:gd name="f21" fmla="val 2947"/>
                <a:gd name="f22" fmla="val 12273"/>
                <a:gd name="f23" fmla="val 2547"/>
                <a:gd name="f24" fmla="val 2142"/>
                <a:gd name="f25" fmla="val 1741"/>
                <a:gd name="f26" fmla="val 12246"/>
                <a:gd name="f27" fmla="val 1433"/>
                <a:gd name="f28" fmla="val 1112"/>
                <a:gd name="f29" fmla="val 804"/>
                <a:gd name="f30" fmla="+- 0 0 -90"/>
                <a:gd name="f31" fmla="*/ f3 1 16613"/>
                <a:gd name="f32" fmla="*/ f4 1 576013"/>
                <a:gd name="f33" fmla="val f5"/>
                <a:gd name="f34" fmla="val f6"/>
                <a:gd name="f35" fmla="val f7"/>
                <a:gd name="f36" fmla="*/ f30 f0 1"/>
                <a:gd name="f37" fmla="+- f35 0 f33"/>
                <a:gd name="f38" fmla="+- f34 0 f33"/>
                <a:gd name="f39" fmla="*/ f36 1 f2"/>
                <a:gd name="f40" fmla="*/ f38 1 16613"/>
                <a:gd name="f41" fmla="*/ f37 1 576013"/>
                <a:gd name="f42" fmla="*/ 0 f38 1"/>
                <a:gd name="f43" fmla="*/ 0 f37 1"/>
                <a:gd name="f44" fmla="*/ 576014 f37 1"/>
                <a:gd name="f45" fmla="*/ 16613 f38 1"/>
                <a:gd name="f46" fmla="*/ 575210 f37 1"/>
                <a:gd name="f47" fmla="*/ 5894 f37 1"/>
                <a:gd name="f48" fmla="*/ 15140 f38 1"/>
                <a:gd name="f49" fmla="*/ 14067 f38 1"/>
                <a:gd name="f50" fmla="*/ 5090 f37 1"/>
                <a:gd name="f51" fmla="*/ 13130 f38 1"/>
                <a:gd name="f52" fmla="*/ 4153 f37 1"/>
                <a:gd name="f53" fmla="*/ 12326 f38 1"/>
                <a:gd name="f54" fmla="*/ 2947 f37 1"/>
                <a:gd name="f55" fmla="*/ 1741 f37 1"/>
                <a:gd name="f56" fmla="*/ 804 f37 1"/>
                <a:gd name="f57" fmla="+- f39 0 f1"/>
                <a:gd name="f58" fmla="*/ f42 1 16613"/>
                <a:gd name="f59" fmla="*/ f43 1 576013"/>
                <a:gd name="f60" fmla="*/ f44 1 576013"/>
                <a:gd name="f61" fmla="*/ f45 1 16613"/>
                <a:gd name="f62" fmla="*/ f46 1 576013"/>
                <a:gd name="f63" fmla="*/ f47 1 576013"/>
                <a:gd name="f64" fmla="*/ f48 1 16613"/>
                <a:gd name="f65" fmla="*/ f49 1 16613"/>
                <a:gd name="f66" fmla="*/ f50 1 576013"/>
                <a:gd name="f67" fmla="*/ f51 1 16613"/>
                <a:gd name="f68" fmla="*/ f52 1 576013"/>
                <a:gd name="f69" fmla="*/ f53 1 16613"/>
                <a:gd name="f70" fmla="*/ f54 1 576013"/>
                <a:gd name="f71" fmla="*/ f55 1 576013"/>
                <a:gd name="f72" fmla="*/ f56 1 576013"/>
                <a:gd name="f73" fmla="*/ f33 1 f40"/>
                <a:gd name="f74" fmla="*/ f34 1 f40"/>
                <a:gd name="f75" fmla="*/ f33 1 f41"/>
                <a:gd name="f76" fmla="*/ f35 1 f41"/>
                <a:gd name="f77" fmla="*/ f58 1 f40"/>
                <a:gd name="f78" fmla="*/ f59 1 f41"/>
                <a:gd name="f79" fmla="*/ f60 1 f41"/>
                <a:gd name="f80" fmla="*/ f61 1 f40"/>
                <a:gd name="f81" fmla="*/ f62 1 f41"/>
                <a:gd name="f82" fmla="*/ f63 1 f41"/>
                <a:gd name="f83" fmla="*/ f64 1 f40"/>
                <a:gd name="f84" fmla="*/ f65 1 f40"/>
                <a:gd name="f85" fmla="*/ f66 1 f41"/>
                <a:gd name="f86" fmla="*/ f67 1 f40"/>
                <a:gd name="f87" fmla="*/ f68 1 f41"/>
                <a:gd name="f88" fmla="*/ f69 1 f40"/>
                <a:gd name="f89" fmla="*/ f70 1 f41"/>
                <a:gd name="f90" fmla="*/ f71 1 f41"/>
                <a:gd name="f91" fmla="*/ f72 1 f41"/>
                <a:gd name="f92" fmla="*/ f73 f31 1"/>
                <a:gd name="f93" fmla="*/ f74 f31 1"/>
                <a:gd name="f94" fmla="*/ f76 f32 1"/>
                <a:gd name="f95" fmla="*/ f75 f32 1"/>
                <a:gd name="f96" fmla="*/ f77 f31 1"/>
                <a:gd name="f97" fmla="*/ f78 f32 1"/>
                <a:gd name="f98" fmla="*/ f79 f32 1"/>
                <a:gd name="f99" fmla="*/ f80 f31 1"/>
                <a:gd name="f100" fmla="*/ f81 f32 1"/>
                <a:gd name="f101" fmla="*/ f82 f32 1"/>
                <a:gd name="f102" fmla="*/ f83 f31 1"/>
                <a:gd name="f103" fmla="*/ f84 f31 1"/>
                <a:gd name="f104" fmla="*/ f85 f32 1"/>
                <a:gd name="f105" fmla="*/ f86 f31 1"/>
                <a:gd name="f106" fmla="*/ f87 f32 1"/>
                <a:gd name="f107" fmla="*/ f88 f31 1"/>
                <a:gd name="f108" fmla="*/ f89 f32 1"/>
                <a:gd name="f109" fmla="*/ f90 f32 1"/>
                <a:gd name="f110" fmla="*/ f91 f32 1"/>
              </a:gdLst>
              <a:ahLst/>
              <a:cxnLst>
                <a:cxn ang="3cd4">
                  <a:pos x="hc" y="t"/>
                </a:cxn>
                <a:cxn ang="0">
                  <a:pos x="r" y="vc"/>
                </a:cxn>
                <a:cxn ang="cd4">
                  <a:pos x="hc" y="b"/>
                </a:cxn>
                <a:cxn ang="cd2">
                  <a:pos x="l" y="vc"/>
                </a:cxn>
                <a:cxn ang="f57">
                  <a:pos x="f96" y="f97"/>
                </a:cxn>
                <a:cxn ang="f57">
                  <a:pos x="f96" y="f98"/>
                </a:cxn>
                <a:cxn ang="f57">
                  <a:pos x="f99" y="f100"/>
                </a:cxn>
                <a:cxn ang="f57">
                  <a:pos x="f99" y="f101"/>
                </a:cxn>
                <a:cxn ang="f57">
                  <a:pos x="f99" y="f101"/>
                </a:cxn>
                <a:cxn ang="f57">
                  <a:pos x="f99" y="f101"/>
                </a:cxn>
                <a:cxn ang="f57">
                  <a:pos x="f102" y="f101"/>
                </a:cxn>
                <a:cxn ang="f57">
                  <a:pos x="f103" y="f104"/>
                </a:cxn>
                <a:cxn ang="f57">
                  <a:pos x="f105" y="f106"/>
                </a:cxn>
                <a:cxn ang="f57">
                  <a:pos x="f107" y="f108"/>
                </a:cxn>
                <a:cxn ang="f57">
                  <a:pos x="f107" y="f109"/>
                </a:cxn>
                <a:cxn ang="f57">
                  <a:pos x="f107" y="f110"/>
                </a:cxn>
              </a:cxnLst>
              <a:rect l="f92" t="f95" r="f93" b="f94"/>
              <a:pathLst>
                <a:path w="16613" h="576013">
                  <a:moveTo>
                    <a:pt x="f5" y="f5"/>
                  </a:moveTo>
                  <a:lnTo>
                    <a:pt x="f5" y="f8"/>
                  </a:lnTo>
                  <a:lnTo>
                    <a:pt x="f6" y="f9"/>
                  </a:lnTo>
                  <a:lnTo>
                    <a:pt x="f6" y="f10"/>
                  </a:lnTo>
                  <a:lnTo>
                    <a:pt x="f6" y="f10"/>
                  </a:lnTo>
                  <a:lnTo>
                    <a:pt x="f6" y="f10"/>
                  </a:lnTo>
                  <a:lnTo>
                    <a:pt x="f11" y="f10"/>
                  </a:lnTo>
                  <a:lnTo>
                    <a:pt x="f12" y="f13"/>
                  </a:lnTo>
                  <a:lnTo>
                    <a:pt x="f14" y="f15"/>
                  </a:lnTo>
                  <a:cubicBezTo>
                    <a:pt x="f16" y="f17"/>
                    <a:pt x="f18" y="f19"/>
                    <a:pt x="f20" y="f21"/>
                  </a:cubicBezTo>
                  <a:cubicBezTo>
                    <a:pt x="f22" y="f23"/>
                    <a:pt x="f22" y="f24"/>
                    <a:pt x="f20" y="f25"/>
                  </a:cubicBezTo>
                  <a:cubicBezTo>
                    <a:pt x="f26" y="f27"/>
                    <a:pt x="f26" y="f28"/>
                    <a:pt x="f20" y="f29"/>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0" name="Freeform: Shape 1363">
              <a:extLst>
                <a:ext uri="{FF2B5EF4-FFF2-40B4-BE49-F238E27FC236}">
                  <a16:creationId xmlns:a16="http://schemas.microsoft.com/office/drawing/2014/main" id="{5050EF25-B847-C72D-7D19-AB325E04B568}"/>
                </a:ext>
              </a:extLst>
            </p:cNvPr>
            <p:cNvSpPr/>
            <p:nvPr/>
          </p:nvSpPr>
          <p:spPr>
            <a:xfrm>
              <a:off x="9402729" y="5895118"/>
              <a:ext cx="3557" cy="667"/>
            </a:xfrm>
            <a:custGeom>
              <a:avLst/>
              <a:gdLst>
                <a:gd name="f0" fmla="val 10800000"/>
                <a:gd name="f1" fmla="val 5400000"/>
                <a:gd name="f2" fmla="val 180"/>
                <a:gd name="f3" fmla="val w"/>
                <a:gd name="f4" fmla="val h"/>
                <a:gd name="f5" fmla="val 0"/>
                <a:gd name="f6" fmla="val 3750"/>
                <a:gd name="f7" fmla="val 669"/>
                <a:gd name="f8" fmla="val 670"/>
                <a:gd name="f9" fmla="val 3751"/>
                <a:gd name="f10" fmla="+- 0 0 -90"/>
                <a:gd name="f11" fmla="*/ f3 1 3750"/>
                <a:gd name="f12" fmla="*/ f4 1 669"/>
                <a:gd name="f13" fmla="val f5"/>
                <a:gd name="f14" fmla="val f6"/>
                <a:gd name="f15" fmla="val f7"/>
                <a:gd name="f16" fmla="*/ f10 f0 1"/>
                <a:gd name="f17" fmla="+- f15 0 f13"/>
                <a:gd name="f18" fmla="+- f14 0 f13"/>
                <a:gd name="f19" fmla="*/ f16 1 f2"/>
                <a:gd name="f20" fmla="*/ f18 1 3750"/>
                <a:gd name="f21" fmla="*/ f17 1 669"/>
                <a:gd name="f22" fmla="*/ 0 f18 1"/>
                <a:gd name="f23" fmla="*/ 0 f17 1"/>
                <a:gd name="f24" fmla="*/ 670 f17 1"/>
                <a:gd name="f25" fmla="*/ 3751 f18 1"/>
                <a:gd name="f26" fmla="+- f19 0 f1"/>
                <a:gd name="f27" fmla="*/ f22 1 3750"/>
                <a:gd name="f28" fmla="*/ f23 1 669"/>
                <a:gd name="f29" fmla="*/ f24 1 669"/>
                <a:gd name="f30" fmla="*/ f25 1 3750"/>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3" y="f44"/>
                </a:cxn>
              </a:cxnLst>
              <a:rect l="f39" t="f42" r="f40" b="f41"/>
              <a:pathLst>
                <a:path w="3750" h="669">
                  <a:moveTo>
                    <a:pt x="f5" y="f5"/>
                  </a:moveTo>
                  <a:lnTo>
                    <a:pt x="f5" y="f8"/>
                  </a:lnTo>
                  <a:lnTo>
                    <a:pt x="f9" y="f8"/>
                  </a:lnTo>
                  <a:lnTo>
                    <a:pt x="f5"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1" name="Freeform: Shape 1364">
              <a:extLst>
                <a:ext uri="{FF2B5EF4-FFF2-40B4-BE49-F238E27FC236}">
                  <a16:creationId xmlns:a16="http://schemas.microsoft.com/office/drawing/2014/main" id="{226D0F1D-F651-28E6-6A52-241D280FCF05}"/>
                </a:ext>
              </a:extLst>
            </p:cNvPr>
            <p:cNvSpPr/>
            <p:nvPr/>
          </p:nvSpPr>
          <p:spPr>
            <a:xfrm>
              <a:off x="12017758" y="6089492"/>
              <a:ext cx="170937" cy="322435"/>
            </a:xfrm>
            <a:custGeom>
              <a:avLst/>
              <a:gdLst>
                <a:gd name="f0" fmla="val 10800000"/>
                <a:gd name="f1" fmla="val 5400000"/>
                <a:gd name="f2" fmla="val 180"/>
                <a:gd name="f3" fmla="val w"/>
                <a:gd name="f4" fmla="val h"/>
                <a:gd name="f5" fmla="val 0"/>
                <a:gd name="f6" fmla="val 180334"/>
                <a:gd name="f7" fmla="val 322433"/>
                <a:gd name="f8" fmla="val 5628"/>
                <a:gd name="f9" fmla="val 2278"/>
                <a:gd name="f10" fmla="val 322434"/>
                <a:gd name="f11" fmla="val 46357"/>
                <a:gd name="f12" fmla="+- 0 0 -90"/>
                <a:gd name="f13" fmla="*/ f3 1 180334"/>
                <a:gd name="f14" fmla="*/ f4 1 322433"/>
                <a:gd name="f15" fmla="val f5"/>
                <a:gd name="f16" fmla="val f6"/>
                <a:gd name="f17" fmla="val f7"/>
                <a:gd name="f18" fmla="*/ f12 f0 1"/>
                <a:gd name="f19" fmla="+- f17 0 f15"/>
                <a:gd name="f20" fmla="+- f16 0 f15"/>
                <a:gd name="f21" fmla="*/ f18 1 f2"/>
                <a:gd name="f22" fmla="*/ f20 1 180334"/>
                <a:gd name="f23" fmla="*/ f19 1 322433"/>
                <a:gd name="f24" fmla="*/ 5628 f20 1"/>
                <a:gd name="f25" fmla="*/ 0 f19 1"/>
                <a:gd name="f26" fmla="*/ 2278 f20 1"/>
                <a:gd name="f27" fmla="*/ 0 f20 1"/>
                <a:gd name="f28" fmla="*/ 322434 f19 1"/>
                <a:gd name="f29" fmla="*/ 180334 f20 1"/>
                <a:gd name="f30" fmla="*/ 46357 f20 1"/>
                <a:gd name="f31" fmla="+- f21 0 f1"/>
                <a:gd name="f32" fmla="*/ f24 1 180334"/>
                <a:gd name="f33" fmla="*/ f25 1 322433"/>
                <a:gd name="f34" fmla="*/ f26 1 180334"/>
                <a:gd name="f35" fmla="*/ f27 1 180334"/>
                <a:gd name="f36" fmla="*/ f28 1 322433"/>
                <a:gd name="f37" fmla="*/ f29 1 180334"/>
                <a:gd name="f38" fmla="*/ f30 1 180334"/>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2"/>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3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9" y="f58"/>
                </a:cxn>
                <a:cxn ang="f31">
                  <a:pos x="f59" y="f55"/>
                </a:cxn>
                <a:cxn ang="f31">
                  <a:pos x="f60" y="f55"/>
                </a:cxn>
                <a:cxn ang="f31">
                  <a:pos x="f54" y="f55"/>
                </a:cxn>
              </a:cxnLst>
              <a:rect l="f50" t="f53" r="f51" b="f52"/>
              <a:pathLst>
                <a:path w="180334" h="322433">
                  <a:moveTo>
                    <a:pt x="f8" y="f5"/>
                  </a:moveTo>
                  <a:lnTo>
                    <a:pt x="f9" y="f5"/>
                  </a:lnTo>
                  <a:lnTo>
                    <a:pt x="f5" y="f5"/>
                  </a:lnTo>
                  <a:lnTo>
                    <a:pt x="f5" y="f10"/>
                  </a:lnTo>
                  <a:lnTo>
                    <a:pt x="f6" y="f10"/>
                  </a:lnTo>
                  <a:lnTo>
                    <a:pt x="f6" y="f5"/>
                  </a:lnTo>
                  <a:lnTo>
                    <a:pt x="f11" y="f5"/>
                  </a:lnTo>
                  <a:lnTo>
                    <a:pt x="f8"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2" name="Freeform: Shape 1365">
              <a:extLst>
                <a:ext uri="{FF2B5EF4-FFF2-40B4-BE49-F238E27FC236}">
                  <a16:creationId xmlns:a16="http://schemas.microsoft.com/office/drawing/2014/main" id="{FB99BED9-4A00-6C69-6EFD-E36C482F3E9B}"/>
                </a:ext>
              </a:extLst>
            </p:cNvPr>
            <p:cNvSpPr/>
            <p:nvPr/>
          </p:nvSpPr>
          <p:spPr>
            <a:xfrm>
              <a:off x="11412352" y="6414607"/>
              <a:ext cx="776343" cy="438838"/>
            </a:xfrm>
            <a:custGeom>
              <a:avLst/>
              <a:gdLst>
                <a:gd name="f0" fmla="val 10800000"/>
                <a:gd name="f1" fmla="val 5400000"/>
                <a:gd name="f2" fmla="val 180"/>
                <a:gd name="f3" fmla="val w"/>
                <a:gd name="f4" fmla="val h"/>
                <a:gd name="f5" fmla="val 0"/>
                <a:gd name="f6" fmla="val 819004"/>
                <a:gd name="f7" fmla="val 438842"/>
                <a:gd name="f8" fmla="val 638135"/>
                <a:gd name="f9" fmla="val 402"/>
                <a:gd name="f10" fmla="val 637130"/>
                <a:gd name="f11" fmla="val 3175"/>
                <a:gd name="f12" fmla="val 634518"/>
                <a:gd name="f13" fmla="val 5037"/>
                <a:gd name="f14" fmla="val 631570"/>
                <a:gd name="f15" fmla="val 5090"/>
                <a:gd name="f16" fmla="val 630820"/>
                <a:gd name="f17" fmla="val 5224"/>
                <a:gd name="f18" fmla="val 630043"/>
                <a:gd name="f19" fmla="val 629293"/>
                <a:gd name="f20" fmla="val 2680"/>
                <a:gd name="f21" fmla="val 819005"/>
                <a:gd name="f22" fmla="val 638403"/>
                <a:gd name="f23" fmla="+- 0 0 -90"/>
                <a:gd name="f24" fmla="*/ f3 1 819004"/>
                <a:gd name="f25" fmla="*/ f4 1 438842"/>
                <a:gd name="f26" fmla="val f5"/>
                <a:gd name="f27" fmla="val f6"/>
                <a:gd name="f28" fmla="val f7"/>
                <a:gd name="f29" fmla="*/ f23 f0 1"/>
                <a:gd name="f30" fmla="+- f28 0 f26"/>
                <a:gd name="f31" fmla="+- f27 0 f26"/>
                <a:gd name="f32" fmla="*/ f29 1 f2"/>
                <a:gd name="f33" fmla="*/ f31 1 819004"/>
                <a:gd name="f34" fmla="*/ f30 1 438842"/>
                <a:gd name="f35" fmla="*/ 638135 f31 1"/>
                <a:gd name="f36" fmla="*/ 402 f30 1"/>
                <a:gd name="f37" fmla="*/ 631570 f31 1"/>
                <a:gd name="f38" fmla="*/ 5090 f30 1"/>
                <a:gd name="f39" fmla="*/ 629293 f31 1"/>
                <a:gd name="f40" fmla="*/ 2680 f31 1"/>
                <a:gd name="f41" fmla="*/ 0 f31 1"/>
                <a:gd name="f42" fmla="*/ 438842 f30 1"/>
                <a:gd name="f43" fmla="*/ 819005 f31 1"/>
                <a:gd name="f44" fmla="*/ 0 f30 1"/>
                <a:gd name="f45" fmla="*/ 638403 f31 1"/>
                <a:gd name="f46" fmla="+- f32 0 f1"/>
                <a:gd name="f47" fmla="*/ f35 1 819004"/>
                <a:gd name="f48" fmla="*/ f36 1 438842"/>
                <a:gd name="f49" fmla="*/ f37 1 819004"/>
                <a:gd name="f50" fmla="*/ f38 1 438842"/>
                <a:gd name="f51" fmla="*/ f39 1 819004"/>
                <a:gd name="f52" fmla="*/ f40 1 819004"/>
                <a:gd name="f53" fmla="*/ f41 1 819004"/>
                <a:gd name="f54" fmla="*/ f42 1 438842"/>
                <a:gd name="f55" fmla="*/ f43 1 819004"/>
                <a:gd name="f56" fmla="*/ f44 1 438842"/>
                <a:gd name="f57" fmla="*/ f45 1 819004"/>
                <a:gd name="f58" fmla="*/ f26 1 f33"/>
                <a:gd name="f59" fmla="*/ f27 1 f33"/>
                <a:gd name="f60" fmla="*/ f26 1 f34"/>
                <a:gd name="f61" fmla="*/ f28 1 f34"/>
                <a:gd name="f62" fmla="*/ f47 1 f33"/>
                <a:gd name="f63" fmla="*/ f48 1 f34"/>
                <a:gd name="f64" fmla="*/ f49 1 f33"/>
                <a:gd name="f65" fmla="*/ f50 1 f34"/>
                <a:gd name="f66" fmla="*/ f51 1 f33"/>
                <a:gd name="f67" fmla="*/ f52 1 f33"/>
                <a:gd name="f68" fmla="*/ f53 1 f33"/>
                <a:gd name="f69" fmla="*/ f54 1 f34"/>
                <a:gd name="f70" fmla="*/ f55 1 f33"/>
                <a:gd name="f71" fmla="*/ f56 1 f34"/>
                <a:gd name="f72" fmla="*/ f57 1 f33"/>
                <a:gd name="f73" fmla="*/ f58 f24 1"/>
                <a:gd name="f74" fmla="*/ f59 f24 1"/>
                <a:gd name="f75" fmla="*/ f61 f25 1"/>
                <a:gd name="f76" fmla="*/ f60 f25 1"/>
                <a:gd name="f77" fmla="*/ f62 f24 1"/>
                <a:gd name="f78" fmla="*/ f63 f25 1"/>
                <a:gd name="f79" fmla="*/ f64 f24 1"/>
                <a:gd name="f80" fmla="*/ f65 f25 1"/>
                <a:gd name="f81" fmla="*/ f66 f24 1"/>
                <a:gd name="f82" fmla="*/ f67 f24 1"/>
                <a:gd name="f83" fmla="*/ f68 f24 1"/>
                <a:gd name="f84" fmla="*/ f69 f25 1"/>
                <a:gd name="f85" fmla="*/ f70 f24 1"/>
                <a:gd name="f86" fmla="*/ f71 f25 1"/>
                <a:gd name="f87" fmla="*/ f72 f24 1"/>
              </a:gdLst>
              <a:ahLst/>
              <a:cxnLst>
                <a:cxn ang="3cd4">
                  <a:pos x="hc" y="t"/>
                </a:cxn>
                <a:cxn ang="0">
                  <a:pos x="r" y="vc"/>
                </a:cxn>
                <a:cxn ang="cd4">
                  <a:pos x="hc" y="b"/>
                </a:cxn>
                <a:cxn ang="cd2">
                  <a:pos x="l" y="vc"/>
                </a:cxn>
                <a:cxn ang="f46">
                  <a:pos x="f77" y="f78"/>
                </a:cxn>
                <a:cxn ang="f46">
                  <a:pos x="f77" y="f78"/>
                </a:cxn>
                <a:cxn ang="f46">
                  <a:pos x="f79" y="f80"/>
                </a:cxn>
                <a:cxn ang="f46">
                  <a:pos x="f81" y="f80"/>
                </a:cxn>
                <a:cxn ang="f46">
                  <a:pos x="f82" y="f80"/>
                </a:cxn>
                <a:cxn ang="f46">
                  <a:pos x="f83" y="f80"/>
                </a:cxn>
                <a:cxn ang="f46">
                  <a:pos x="f83" y="f84"/>
                </a:cxn>
                <a:cxn ang="f46">
                  <a:pos x="f85" y="f84"/>
                </a:cxn>
                <a:cxn ang="f46">
                  <a:pos x="f85" y="f86"/>
                </a:cxn>
                <a:cxn ang="f46">
                  <a:pos x="f87" y="f86"/>
                </a:cxn>
              </a:cxnLst>
              <a:rect l="f73" t="f76" r="f74" b="f75"/>
              <a:pathLst>
                <a:path w="819004" h="438842">
                  <a:moveTo>
                    <a:pt x="f8" y="f9"/>
                  </a:moveTo>
                  <a:cubicBezTo>
                    <a:pt x="f8" y="f9"/>
                    <a:pt x="f8" y="f9"/>
                    <a:pt x="f8" y="f9"/>
                  </a:cubicBezTo>
                  <a:cubicBezTo>
                    <a:pt x="f10" y="f11"/>
                    <a:pt x="f12" y="f13"/>
                    <a:pt x="f14" y="f15"/>
                  </a:cubicBezTo>
                  <a:cubicBezTo>
                    <a:pt x="f16" y="f17"/>
                    <a:pt x="f18" y="f17"/>
                    <a:pt x="f19" y="f15"/>
                  </a:cubicBezTo>
                  <a:lnTo>
                    <a:pt x="f20" y="f15"/>
                  </a:lnTo>
                  <a:lnTo>
                    <a:pt x="f5" y="f15"/>
                  </a:lnTo>
                  <a:lnTo>
                    <a:pt x="f5" y="f7"/>
                  </a:lnTo>
                  <a:lnTo>
                    <a:pt x="f21" y="f7"/>
                  </a:lnTo>
                  <a:lnTo>
                    <a:pt x="f21" y="f5"/>
                  </a:lnTo>
                  <a:lnTo>
                    <a:pt x="f22"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3" name="Freeform: Shape 1366">
              <a:extLst>
                <a:ext uri="{FF2B5EF4-FFF2-40B4-BE49-F238E27FC236}">
                  <a16:creationId xmlns:a16="http://schemas.microsoft.com/office/drawing/2014/main" id="{1A49883C-779E-95DB-7D95-CA267C8DB045}"/>
                </a:ext>
              </a:extLst>
            </p:cNvPr>
            <p:cNvSpPr/>
            <p:nvPr/>
          </p:nvSpPr>
          <p:spPr>
            <a:xfrm>
              <a:off x="10314962" y="6390622"/>
              <a:ext cx="40891" cy="6693"/>
            </a:xfrm>
            <a:custGeom>
              <a:avLst/>
              <a:gdLst>
                <a:gd name="f0" fmla="val 10800000"/>
                <a:gd name="f1" fmla="val 5400000"/>
                <a:gd name="f2" fmla="val 180"/>
                <a:gd name="f3" fmla="val w"/>
                <a:gd name="f4" fmla="val h"/>
                <a:gd name="f5" fmla="val 0"/>
                <a:gd name="f6" fmla="val 43140"/>
                <a:gd name="f7" fmla="val 6697"/>
                <a:gd name="f8" fmla="val 8307"/>
                <a:gd name="f9" fmla="val 6698"/>
                <a:gd name="f10" fmla="val 35906"/>
                <a:gd name="f11" fmla="val 36187"/>
                <a:gd name="f12" fmla="val 2907"/>
                <a:gd name="f13" fmla="val 39349"/>
                <a:gd name="f14" fmla="val -13"/>
                <a:gd name="f15" fmla="val 1339"/>
                <a:gd name="f16" fmla="val 1474"/>
                <a:gd name="f17" fmla="val 5144"/>
                <a:gd name="f18" fmla="val 134"/>
                <a:gd name="f19" fmla="val 8105"/>
                <a:gd name="f20" fmla="val 3041"/>
                <a:gd name="f21" fmla="+- 0 0 -90"/>
                <a:gd name="f22" fmla="*/ f3 1 43140"/>
                <a:gd name="f23" fmla="*/ f4 1 6697"/>
                <a:gd name="f24" fmla="val f5"/>
                <a:gd name="f25" fmla="val f6"/>
                <a:gd name="f26" fmla="val f7"/>
                <a:gd name="f27" fmla="*/ f21 f0 1"/>
                <a:gd name="f28" fmla="+- f26 0 f24"/>
                <a:gd name="f29" fmla="+- f25 0 f24"/>
                <a:gd name="f30" fmla="*/ f27 1 f2"/>
                <a:gd name="f31" fmla="*/ f29 1 43140"/>
                <a:gd name="f32" fmla="*/ f28 1 6697"/>
                <a:gd name="f33" fmla="*/ 8307 f29 1"/>
                <a:gd name="f34" fmla="*/ 6698 f28 1"/>
                <a:gd name="f35" fmla="*/ 35906 f29 1"/>
                <a:gd name="f36" fmla="*/ 43140 f29 1"/>
                <a:gd name="f37" fmla="*/ 0 f28 1"/>
                <a:gd name="f38" fmla="*/ 1339 f29 1"/>
                <a:gd name="f39" fmla="*/ 0 f29 1"/>
                <a:gd name="f40" fmla="*/ 1474 f29 1"/>
                <a:gd name="f41" fmla="+- f30 0 f1"/>
                <a:gd name="f42" fmla="*/ f33 1 43140"/>
                <a:gd name="f43" fmla="*/ f34 1 6697"/>
                <a:gd name="f44" fmla="*/ f35 1 43140"/>
                <a:gd name="f45" fmla="*/ f36 1 43140"/>
                <a:gd name="f46" fmla="*/ f37 1 6697"/>
                <a:gd name="f47" fmla="*/ f38 1 43140"/>
                <a:gd name="f48" fmla="*/ f39 1 43140"/>
                <a:gd name="f49" fmla="*/ f40 1 43140"/>
                <a:gd name="f50" fmla="*/ f24 1 f31"/>
                <a:gd name="f51" fmla="*/ f25 1 f31"/>
                <a:gd name="f52" fmla="*/ f24 1 f32"/>
                <a:gd name="f53" fmla="*/ f26 1 f32"/>
                <a:gd name="f54" fmla="*/ f42 1 f31"/>
                <a:gd name="f55" fmla="*/ f43 1 f32"/>
                <a:gd name="f56" fmla="*/ f44 1 f31"/>
                <a:gd name="f57" fmla="*/ f45 1 f31"/>
                <a:gd name="f58" fmla="*/ f46 1 f32"/>
                <a:gd name="f59" fmla="*/ f47 1 f31"/>
                <a:gd name="f60" fmla="*/ f48 1 f31"/>
                <a:gd name="f61" fmla="*/ f49 1 f31"/>
                <a:gd name="f62" fmla="*/ f50 f22 1"/>
                <a:gd name="f63" fmla="*/ f51 f22 1"/>
                <a:gd name="f64" fmla="*/ f53 f23 1"/>
                <a:gd name="f65" fmla="*/ f52 f23 1"/>
                <a:gd name="f66" fmla="*/ f54 f22 1"/>
                <a:gd name="f67" fmla="*/ f55 f23 1"/>
                <a:gd name="f68" fmla="*/ f56 f22 1"/>
                <a:gd name="f69" fmla="*/ f57 f22 1"/>
                <a:gd name="f70" fmla="*/ f58 f23 1"/>
                <a:gd name="f71" fmla="*/ f59 f22 1"/>
                <a:gd name="f72" fmla="*/ f60 f22 1"/>
                <a:gd name="f73" fmla="*/ f61 f22 1"/>
              </a:gdLst>
              <a:ahLst/>
              <a:cxnLst>
                <a:cxn ang="3cd4">
                  <a:pos x="hc" y="t"/>
                </a:cxn>
                <a:cxn ang="0">
                  <a:pos x="r" y="vc"/>
                </a:cxn>
                <a:cxn ang="cd4">
                  <a:pos x="hc" y="b"/>
                </a:cxn>
                <a:cxn ang="cd2">
                  <a:pos x="l" y="vc"/>
                </a:cxn>
                <a:cxn ang="f41">
                  <a:pos x="f66" y="f67"/>
                </a:cxn>
                <a:cxn ang="f41">
                  <a:pos x="f68" y="f67"/>
                </a:cxn>
                <a:cxn ang="f41">
                  <a:pos x="f69" y="f70"/>
                </a:cxn>
                <a:cxn ang="f41">
                  <a:pos x="f69" y="f70"/>
                </a:cxn>
                <a:cxn ang="f41">
                  <a:pos x="f71" y="f70"/>
                </a:cxn>
                <a:cxn ang="f41">
                  <a:pos x="f72" y="f70"/>
                </a:cxn>
                <a:cxn ang="f41">
                  <a:pos x="f73" y="f70"/>
                </a:cxn>
                <a:cxn ang="f41">
                  <a:pos x="f66" y="f67"/>
                </a:cxn>
              </a:cxnLst>
              <a:rect l="f62" t="f65" r="f63" b="f64"/>
              <a:pathLst>
                <a:path w="43140" h="6697">
                  <a:moveTo>
                    <a:pt x="f8" y="f9"/>
                  </a:moveTo>
                  <a:lnTo>
                    <a:pt x="f10" y="f9"/>
                  </a:lnTo>
                  <a:cubicBezTo>
                    <a:pt x="f11" y="f12"/>
                    <a:pt x="f13" y="f14"/>
                    <a:pt x="f6" y="f5"/>
                  </a:cubicBezTo>
                  <a:lnTo>
                    <a:pt x="f6" y="f5"/>
                  </a:lnTo>
                  <a:lnTo>
                    <a:pt x="f15" y="f5"/>
                  </a:lnTo>
                  <a:lnTo>
                    <a:pt x="f5" y="f5"/>
                  </a:lnTo>
                  <a:lnTo>
                    <a:pt x="f16" y="f5"/>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4" name="Freeform: Shape 1367">
              <a:extLst>
                <a:ext uri="{FF2B5EF4-FFF2-40B4-BE49-F238E27FC236}">
                  <a16:creationId xmlns:a16="http://schemas.microsoft.com/office/drawing/2014/main" id="{DFA3C1C1-D297-3CC0-9D19-29ECB456DBFE}"/>
                </a:ext>
              </a:extLst>
            </p:cNvPr>
            <p:cNvSpPr/>
            <p:nvPr/>
          </p:nvSpPr>
          <p:spPr>
            <a:xfrm>
              <a:off x="10323091" y="6399867"/>
              <a:ext cx="32890" cy="5897"/>
            </a:xfrm>
            <a:custGeom>
              <a:avLst/>
              <a:gdLst>
                <a:gd name="f0" fmla="val 10800000"/>
                <a:gd name="f1" fmla="val 5400000"/>
                <a:gd name="f2" fmla="val 180"/>
                <a:gd name="f3" fmla="val w"/>
                <a:gd name="f4" fmla="val h"/>
                <a:gd name="f5" fmla="val 0"/>
                <a:gd name="f6" fmla="val 34700"/>
                <a:gd name="f7" fmla="val 5894"/>
                <a:gd name="f8" fmla="val 34566"/>
                <a:gd name="f9" fmla="val 5358"/>
                <a:gd name="f10" fmla="val 31311"/>
                <a:gd name="f11" fmla="val 5305"/>
                <a:gd name="f12" fmla="val 28484"/>
                <a:gd name="f13" fmla="val 3121"/>
                <a:gd name="f14" fmla="val 27599"/>
                <a:gd name="f15" fmla="val 34701"/>
                <a:gd name="f16" fmla="+- 0 0 -90"/>
                <a:gd name="f17" fmla="*/ f3 1 34700"/>
                <a:gd name="f18" fmla="*/ f4 1 5894"/>
                <a:gd name="f19" fmla="val f5"/>
                <a:gd name="f20" fmla="val f6"/>
                <a:gd name="f21" fmla="val f7"/>
                <a:gd name="f22" fmla="*/ f16 f0 1"/>
                <a:gd name="f23" fmla="+- f21 0 f19"/>
                <a:gd name="f24" fmla="+- f20 0 f19"/>
                <a:gd name="f25" fmla="*/ f22 1 f2"/>
                <a:gd name="f26" fmla="*/ f24 1 34700"/>
                <a:gd name="f27" fmla="*/ f23 1 5894"/>
                <a:gd name="f28" fmla="*/ 34566 f24 1"/>
                <a:gd name="f29" fmla="*/ 5358 f23 1"/>
                <a:gd name="f30" fmla="*/ 27599 f24 1"/>
                <a:gd name="f31" fmla="*/ 0 f23 1"/>
                <a:gd name="f32" fmla="*/ 0 f24 1"/>
                <a:gd name="f33" fmla="*/ 5894 f23 1"/>
                <a:gd name="f34" fmla="*/ 34701 f24 1"/>
                <a:gd name="f35" fmla="+- f25 0 f1"/>
                <a:gd name="f36" fmla="*/ f28 1 34700"/>
                <a:gd name="f37" fmla="*/ f29 1 5894"/>
                <a:gd name="f38" fmla="*/ f30 1 34700"/>
                <a:gd name="f39" fmla="*/ f31 1 5894"/>
                <a:gd name="f40" fmla="*/ f32 1 34700"/>
                <a:gd name="f41" fmla="*/ f33 1 5894"/>
                <a:gd name="f42" fmla="*/ f34 1 34700"/>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7 1"/>
              </a:gdLst>
              <a:ahLst/>
              <a:cxnLst>
                <a:cxn ang="3cd4">
                  <a:pos x="hc" y="t"/>
                </a:cxn>
                <a:cxn ang="0">
                  <a:pos x="r" y="vc"/>
                </a:cxn>
                <a:cxn ang="cd4">
                  <a:pos x="hc" y="b"/>
                </a:cxn>
                <a:cxn ang="cd2">
                  <a:pos x="l" y="vc"/>
                </a:cxn>
                <a:cxn ang="f35">
                  <a:pos x="f58" y="f59"/>
                </a:cxn>
                <a:cxn ang="f35">
                  <a:pos x="f60" y="f61"/>
                </a:cxn>
                <a:cxn ang="f35">
                  <a:pos x="f62" y="f61"/>
                </a:cxn>
                <a:cxn ang="f35">
                  <a:pos x="f62" y="f63"/>
                </a:cxn>
                <a:cxn ang="f35">
                  <a:pos x="f64" y="f63"/>
                </a:cxn>
              </a:cxnLst>
              <a:rect l="f54" t="f57" r="f55" b="f56"/>
              <a:pathLst>
                <a:path w="34700" h="5894">
                  <a:moveTo>
                    <a:pt x="f8" y="f9"/>
                  </a:moveTo>
                  <a:cubicBezTo>
                    <a:pt x="f10" y="f11"/>
                    <a:pt x="f12" y="f13"/>
                    <a:pt x="f14" y="f5"/>
                  </a:cubicBezTo>
                  <a:lnTo>
                    <a:pt x="f5" y="f5"/>
                  </a:lnTo>
                  <a:lnTo>
                    <a:pt x="f5" y="f7"/>
                  </a:lnTo>
                  <a:lnTo>
                    <a:pt x="f1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5" name="Freeform: Shape 1368">
              <a:extLst>
                <a:ext uri="{FF2B5EF4-FFF2-40B4-BE49-F238E27FC236}">
                  <a16:creationId xmlns:a16="http://schemas.microsoft.com/office/drawing/2014/main" id="{9D05EA2B-8348-D920-62B7-2F6695C88B3A}"/>
                </a:ext>
              </a:extLst>
            </p:cNvPr>
            <p:cNvSpPr/>
            <p:nvPr/>
          </p:nvSpPr>
          <p:spPr>
            <a:xfrm>
              <a:off x="10696715" y="6399327"/>
              <a:ext cx="21845" cy="5897"/>
            </a:xfrm>
            <a:custGeom>
              <a:avLst/>
              <a:gdLst>
                <a:gd name="f0" fmla="val 10800000"/>
                <a:gd name="f1" fmla="val 5400000"/>
                <a:gd name="f2" fmla="val 180"/>
                <a:gd name="f3" fmla="val w"/>
                <a:gd name="f4" fmla="val h"/>
                <a:gd name="f5" fmla="val 0"/>
                <a:gd name="f6" fmla="val 23043"/>
                <a:gd name="f7" fmla="val 5894"/>
                <a:gd name="f8" fmla="val 23044"/>
                <a:gd name="f9" fmla="val 536"/>
                <a:gd name="f10" fmla="+- 0 0 -90"/>
                <a:gd name="f11" fmla="*/ f3 1 23043"/>
                <a:gd name="f12" fmla="*/ f4 1 5894"/>
                <a:gd name="f13" fmla="val f5"/>
                <a:gd name="f14" fmla="val f6"/>
                <a:gd name="f15" fmla="val f7"/>
                <a:gd name="f16" fmla="*/ f10 f0 1"/>
                <a:gd name="f17" fmla="+- f15 0 f13"/>
                <a:gd name="f18" fmla="+- f14 0 f13"/>
                <a:gd name="f19" fmla="*/ f16 1 f2"/>
                <a:gd name="f20" fmla="*/ f18 1 23043"/>
                <a:gd name="f21" fmla="*/ f17 1 5894"/>
                <a:gd name="f22" fmla="*/ 0 f18 1"/>
                <a:gd name="f23" fmla="*/ 5894 f17 1"/>
                <a:gd name="f24" fmla="*/ 23044 f18 1"/>
                <a:gd name="f25" fmla="*/ 0 f17 1"/>
                <a:gd name="f26" fmla="*/ 536 f17 1"/>
                <a:gd name="f27" fmla="+- f19 0 f1"/>
                <a:gd name="f28" fmla="*/ f22 1 23043"/>
                <a:gd name="f29" fmla="*/ f23 1 5894"/>
                <a:gd name="f30" fmla="*/ f24 1 23043"/>
                <a:gd name="f31" fmla="*/ f25 1 5894"/>
                <a:gd name="f32" fmla="*/ f26 1 5894"/>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7"/>
                </a:cxn>
                <a:cxn ang="f27">
                  <a:pos x="f48" y="f49"/>
                </a:cxn>
                <a:cxn ang="f27">
                  <a:pos x="f46" y="f50"/>
                </a:cxn>
                <a:cxn ang="f27">
                  <a:pos x="f46" y="f47"/>
                </a:cxn>
              </a:cxnLst>
              <a:rect l="f42" t="f45" r="f43" b="f44"/>
              <a:pathLst>
                <a:path w="23043" h="5894">
                  <a:moveTo>
                    <a:pt x="f5" y="f7"/>
                  </a:moveTo>
                  <a:lnTo>
                    <a:pt x="f8" y="f7"/>
                  </a:lnTo>
                  <a:lnTo>
                    <a:pt x="f8" y="f5"/>
                  </a:lnTo>
                  <a:lnTo>
                    <a:pt x="f5" y="f9"/>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6" name="Freeform: Shape 1369">
              <a:extLst>
                <a:ext uri="{FF2B5EF4-FFF2-40B4-BE49-F238E27FC236}">
                  <a16:creationId xmlns:a16="http://schemas.microsoft.com/office/drawing/2014/main" id="{A6CBD455-DE16-EAC2-173A-EFB0E6BD2616}"/>
                </a:ext>
              </a:extLst>
            </p:cNvPr>
            <p:cNvSpPr/>
            <p:nvPr/>
          </p:nvSpPr>
          <p:spPr>
            <a:xfrm>
              <a:off x="10349252" y="6399867"/>
              <a:ext cx="344929" cy="5358"/>
            </a:xfrm>
            <a:custGeom>
              <a:avLst/>
              <a:gdLst>
                <a:gd name="f0" fmla="val 10800000"/>
                <a:gd name="f1" fmla="val 5400000"/>
                <a:gd name="f2" fmla="val 180"/>
                <a:gd name="f3" fmla="val w"/>
                <a:gd name="f4" fmla="val h"/>
                <a:gd name="f5" fmla="val 0"/>
                <a:gd name="f6" fmla="val 363883"/>
                <a:gd name="f7" fmla="val 5358"/>
                <a:gd name="f8" fmla="val 885"/>
                <a:gd name="f9" fmla="val 3121"/>
                <a:gd name="f10" fmla="val 3712"/>
                <a:gd name="f11" fmla="val 5305"/>
                <a:gd name="f12" fmla="val 6967"/>
                <a:gd name="f13" fmla="val 363884"/>
                <a:gd name="f14" fmla="+- 0 0 -90"/>
                <a:gd name="f15" fmla="*/ f3 1 363883"/>
                <a:gd name="f16" fmla="*/ f4 1 5358"/>
                <a:gd name="f17" fmla="val f5"/>
                <a:gd name="f18" fmla="val f6"/>
                <a:gd name="f19" fmla="val f7"/>
                <a:gd name="f20" fmla="*/ f14 f0 1"/>
                <a:gd name="f21" fmla="+- f19 0 f17"/>
                <a:gd name="f22" fmla="+- f18 0 f17"/>
                <a:gd name="f23" fmla="*/ f20 1 f2"/>
                <a:gd name="f24" fmla="*/ f22 1 363883"/>
                <a:gd name="f25" fmla="*/ f21 1 5358"/>
                <a:gd name="f26" fmla="*/ 0 f22 1"/>
                <a:gd name="f27" fmla="*/ 0 f21 1"/>
                <a:gd name="f28" fmla="*/ 6967 f22 1"/>
                <a:gd name="f29" fmla="*/ 5358 f21 1"/>
                <a:gd name="f30" fmla="*/ 363884 f22 1"/>
                <a:gd name="f31" fmla="+- f23 0 f1"/>
                <a:gd name="f32" fmla="*/ f26 1 363883"/>
                <a:gd name="f33" fmla="*/ f27 1 5358"/>
                <a:gd name="f34" fmla="*/ f28 1 363883"/>
                <a:gd name="f35" fmla="*/ f29 1 5358"/>
                <a:gd name="f36" fmla="*/ f30 1 363883"/>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3"/>
                </a:cxn>
                <a:cxn ang="f31">
                  <a:pos x="f54" y="f53"/>
                </a:cxn>
                <a:cxn ang="f31">
                  <a:pos x="f54" y="f51"/>
                </a:cxn>
              </a:cxnLst>
              <a:rect l="f46" t="f49" r="f47" b="f48"/>
              <a:pathLst>
                <a:path w="363883" h="5358">
                  <a:moveTo>
                    <a:pt x="f5" y="f5"/>
                  </a:moveTo>
                  <a:cubicBezTo>
                    <a:pt x="f8" y="f9"/>
                    <a:pt x="f10" y="f11"/>
                    <a:pt x="f12" y="f7"/>
                  </a:cubicBezTo>
                  <a:lnTo>
                    <a:pt x="f13" y="f7"/>
                  </a:lnTo>
                  <a:lnTo>
                    <a:pt x="f1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7" name="Freeform: Shape 1370">
              <a:extLst>
                <a:ext uri="{FF2B5EF4-FFF2-40B4-BE49-F238E27FC236}">
                  <a16:creationId xmlns:a16="http://schemas.microsoft.com/office/drawing/2014/main" id="{0A56BD45-243B-CCFE-8855-29E09301258B}"/>
                </a:ext>
              </a:extLst>
            </p:cNvPr>
            <p:cNvSpPr/>
            <p:nvPr/>
          </p:nvSpPr>
          <p:spPr>
            <a:xfrm>
              <a:off x="10348996" y="6391162"/>
              <a:ext cx="376421" cy="6163"/>
            </a:xfrm>
            <a:custGeom>
              <a:avLst/>
              <a:gdLst>
                <a:gd name="f0" fmla="val 10800000"/>
                <a:gd name="f1" fmla="val 5400000"/>
                <a:gd name="f2" fmla="val 180"/>
                <a:gd name="f3" fmla="val w"/>
                <a:gd name="f4" fmla="val h"/>
                <a:gd name="f5" fmla="val 0"/>
                <a:gd name="f6" fmla="val 397109"/>
                <a:gd name="f7" fmla="val 6162"/>
                <a:gd name="f8" fmla="val 365490"/>
                <a:gd name="f9" fmla="val 390008"/>
                <a:gd name="f10" fmla="val 390531"/>
                <a:gd name="f11" fmla="val 2639"/>
                <a:gd name="f12" fmla="val 393545"/>
                <a:gd name="f13" fmla="val 27"/>
                <a:gd name="f14" fmla="val 397110"/>
                <a:gd name="f15" fmla="val 7234"/>
                <a:gd name="f16" fmla="val 3617"/>
                <a:gd name="f17" fmla="val -40"/>
                <a:gd name="f18" fmla="val 536"/>
                <a:gd name="f19" fmla="val 2586"/>
                <a:gd name="f20" fmla="+- 0 0 -90"/>
                <a:gd name="f21" fmla="*/ f3 1 397109"/>
                <a:gd name="f22" fmla="*/ f4 1 6162"/>
                <a:gd name="f23" fmla="val f5"/>
                <a:gd name="f24" fmla="val f6"/>
                <a:gd name="f25" fmla="val f7"/>
                <a:gd name="f26" fmla="*/ f20 f0 1"/>
                <a:gd name="f27" fmla="+- f25 0 f23"/>
                <a:gd name="f28" fmla="+- f24 0 f23"/>
                <a:gd name="f29" fmla="*/ f26 1 f2"/>
                <a:gd name="f30" fmla="*/ f28 1 397109"/>
                <a:gd name="f31" fmla="*/ f27 1 6162"/>
                <a:gd name="f32" fmla="*/ 0 f28 1"/>
                <a:gd name="f33" fmla="*/ 6162 f27 1"/>
                <a:gd name="f34" fmla="*/ 365490 f28 1"/>
                <a:gd name="f35" fmla="*/ 390008 f28 1"/>
                <a:gd name="f36" fmla="*/ 397110 f28 1"/>
                <a:gd name="f37" fmla="*/ 0 f27 1"/>
                <a:gd name="f38" fmla="*/ 7234 f28 1"/>
                <a:gd name="f39" fmla="+- f29 0 f1"/>
                <a:gd name="f40" fmla="*/ f32 1 397109"/>
                <a:gd name="f41" fmla="*/ f33 1 6162"/>
                <a:gd name="f42" fmla="*/ f34 1 397109"/>
                <a:gd name="f43" fmla="*/ f35 1 397109"/>
                <a:gd name="f44" fmla="*/ f36 1 397109"/>
                <a:gd name="f45" fmla="*/ f37 1 6162"/>
                <a:gd name="f46" fmla="*/ f38 1 397109"/>
                <a:gd name="f47" fmla="*/ f23 1 f30"/>
                <a:gd name="f48" fmla="*/ f24 1 f30"/>
                <a:gd name="f49" fmla="*/ f23 1 f31"/>
                <a:gd name="f50" fmla="*/ f25 1 f31"/>
                <a:gd name="f51" fmla="*/ f40 1 f30"/>
                <a:gd name="f52" fmla="*/ f41 1 f31"/>
                <a:gd name="f53" fmla="*/ f42 1 f30"/>
                <a:gd name="f54" fmla="*/ f43 1 f30"/>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1 1"/>
                <a:gd name="f66" fmla="*/ f55 f21 1"/>
                <a:gd name="f67" fmla="*/ f56 f22 1"/>
                <a:gd name="f68" fmla="*/ f57 f21 1"/>
              </a:gdLst>
              <a:ahLst/>
              <a:cxnLst>
                <a:cxn ang="3cd4">
                  <a:pos x="hc" y="t"/>
                </a:cxn>
                <a:cxn ang="0">
                  <a:pos x="r" y="vc"/>
                </a:cxn>
                <a:cxn ang="cd4">
                  <a:pos x="hc" y="b"/>
                </a:cxn>
                <a:cxn ang="cd2">
                  <a:pos x="l" y="vc"/>
                </a:cxn>
                <a:cxn ang="f39">
                  <a:pos x="f62" y="f63"/>
                </a:cxn>
                <a:cxn ang="f39">
                  <a:pos x="f64" y="f63"/>
                </a:cxn>
                <a:cxn ang="f39">
                  <a:pos x="f65" y="f63"/>
                </a:cxn>
                <a:cxn ang="f39">
                  <a:pos x="f66" y="f67"/>
                </a:cxn>
                <a:cxn ang="f39">
                  <a:pos x="f68" y="f67"/>
                </a:cxn>
                <a:cxn ang="f39">
                  <a:pos x="f62" y="f63"/>
                </a:cxn>
              </a:cxnLst>
              <a:rect l="f58" t="f61" r="f59" b="f60"/>
              <a:pathLst>
                <a:path w="397109" h="6162">
                  <a:moveTo>
                    <a:pt x="f5" y="f7"/>
                  </a:moveTo>
                  <a:lnTo>
                    <a:pt x="f8" y="f7"/>
                  </a:lnTo>
                  <a:lnTo>
                    <a:pt x="f9" y="f7"/>
                  </a:lnTo>
                  <a:cubicBezTo>
                    <a:pt x="f10" y="f11"/>
                    <a:pt x="f12" y="f13"/>
                    <a:pt x="f14" y="f5"/>
                  </a:cubicBezTo>
                  <a:lnTo>
                    <a:pt x="f15" y="f5"/>
                  </a:lnTo>
                  <a:cubicBezTo>
                    <a:pt x="f16" y="f17"/>
                    <a:pt x="f18" y="f19"/>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8" name="Freeform: Shape 1371">
              <a:extLst>
                <a:ext uri="{FF2B5EF4-FFF2-40B4-BE49-F238E27FC236}">
                  <a16:creationId xmlns:a16="http://schemas.microsoft.com/office/drawing/2014/main" id="{0391A019-B984-AE16-7723-11A04E485E3B}"/>
                </a:ext>
              </a:extLst>
            </p:cNvPr>
            <p:cNvSpPr/>
            <p:nvPr/>
          </p:nvSpPr>
          <p:spPr>
            <a:xfrm>
              <a:off x="10695197" y="6397297"/>
              <a:ext cx="23244" cy="2569"/>
            </a:xfrm>
            <a:custGeom>
              <a:avLst/>
              <a:gdLst>
                <a:gd name="f0" fmla="val 10800000"/>
                <a:gd name="f1" fmla="val 5400000"/>
                <a:gd name="f2" fmla="val 180"/>
                <a:gd name="f3" fmla="val w"/>
                <a:gd name="f4" fmla="val h"/>
                <a:gd name="f5" fmla="val 0"/>
                <a:gd name="f6" fmla="val 24517"/>
                <a:gd name="f7" fmla="val 2572"/>
                <a:gd name="f8" fmla="val 1608"/>
                <a:gd name="f9" fmla="val 1233"/>
                <a:gd name="f10" fmla="val 1099"/>
                <a:gd name="f11" fmla="val 429"/>
                <a:gd name="f12" fmla="val 27"/>
                <a:gd name="f13" fmla="val 723"/>
                <a:gd name="f14" fmla="val -120"/>
                <a:gd name="f15" fmla="val 1433"/>
                <a:gd name="f16" fmla="val 349"/>
                <a:gd name="f17" fmla="val 1581"/>
                <a:gd name="f18" fmla="val 1072"/>
                <a:gd name="f19" fmla="val 1594"/>
                <a:gd name="f20" fmla="val 1126"/>
                <a:gd name="f21" fmla="val 1179"/>
                <a:gd name="f22" fmla="+- 0 0 -90"/>
                <a:gd name="f23" fmla="*/ f3 1 24517"/>
                <a:gd name="f24" fmla="*/ f4 1 2572"/>
                <a:gd name="f25" fmla="val f5"/>
                <a:gd name="f26" fmla="val f6"/>
                <a:gd name="f27" fmla="val f7"/>
                <a:gd name="f28" fmla="*/ f22 f0 1"/>
                <a:gd name="f29" fmla="+- f27 0 f25"/>
                <a:gd name="f30" fmla="+- f26 0 f25"/>
                <a:gd name="f31" fmla="*/ f28 1 f2"/>
                <a:gd name="f32" fmla="*/ f30 1 24517"/>
                <a:gd name="f33" fmla="*/ f29 1 2572"/>
                <a:gd name="f34" fmla="*/ 1608 f30 1"/>
                <a:gd name="f35" fmla="*/ 1233 f29 1"/>
                <a:gd name="f36" fmla="*/ 2572 f29 1"/>
                <a:gd name="f37" fmla="*/ 24517 f30 1"/>
                <a:gd name="f38" fmla="*/ 1099 f29 1"/>
                <a:gd name="f39" fmla="*/ 27 f29 1"/>
                <a:gd name="f40" fmla="*/ 0 f30 1"/>
                <a:gd name="f41" fmla="*/ 1581 f30 1"/>
                <a:gd name="f42" fmla="*/ 1072 f29 1"/>
                <a:gd name="f43" fmla="+- f31 0 f1"/>
                <a:gd name="f44" fmla="*/ f34 1 24517"/>
                <a:gd name="f45" fmla="*/ f35 1 2572"/>
                <a:gd name="f46" fmla="*/ f36 1 2572"/>
                <a:gd name="f47" fmla="*/ f37 1 24517"/>
                <a:gd name="f48" fmla="*/ f38 1 2572"/>
                <a:gd name="f49" fmla="*/ f39 1 2572"/>
                <a:gd name="f50" fmla="*/ f40 1 24517"/>
                <a:gd name="f51" fmla="*/ f41 1 24517"/>
                <a:gd name="f52" fmla="*/ f42 1 2572"/>
                <a:gd name="f53" fmla="*/ f25 1 f32"/>
                <a:gd name="f54" fmla="*/ f26 1 f32"/>
                <a:gd name="f55" fmla="*/ f25 1 f33"/>
                <a:gd name="f56" fmla="*/ f27 1 f33"/>
                <a:gd name="f57" fmla="*/ f44 1 f32"/>
                <a:gd name="f58" fmla="*/ f45 1 f33"/>
                <a:gd name="f59" fmla="*/ f46 1 f33"/>
                <a:gd name="f60" fmla="*/ f47 1 f32"/>
                <a:gd name="f61" fmla="*/ f48 1 f33"/>
                <a:gd name="f62" fmla="*/ f49 1 f33"/>
                <a:gd name="f63" fmla="*/ f50 1 f32"/>
                <a:gd name="f64" fmla="*/ f51 1 f32"/>
                <a:gd name="f65" fmla="*/ f52 1 f33"/>
                <a:gd name="f66" fmla="*/ f53 f23 1"/>
                <a:gd name="f67" fmla="*/ f54 f23 1"/>
                <a:gd name="f68" fmla="*/ f56 f24 1"/>
                <a:gd name="f69" fmla="*/ f55 f24 1"/>
                <a:gd name="f70" fmla="*/ f57 f23 1"/>
                <a:gd name="f71" fmla="*/ f58 f24 1"/>
                <a:gd name="f72" fmla="*/ f59 f24 1"/>
                <a:gd name="f73" fmla="*/ f60 f23 1"/>
                <a:gd name="f74" fmla="*/ f61 f24 1"/>
                <a:gd name="f75" fmla="*/ f62 f24 1"/>
                <a:gd name="f76" fmla="*/ f63 f23 1"/>
                <a:gd name="f77" fmla="*/ f64 f23 1"/>
                <a:gd name="f78" fmla="*/ f65 f24 1"/>
              </a:gdLst>
              <a:ahLst/>
              <a:cxnLst>
                <a:cxn ang="3cd4">
                  <a:pos x="hc" y="t"/>
                </a:cxn>
                <a:cxn ang="0">
                  <a:pos x="r" y="vc"/>
                </a:cxn>
                <a:cxn ang="cd4">
                  <a:pos x="hc" y="b"/>
                </a:cxn>
                <a:cxn ang="cd2">
                  <a:pos x="l" y="vc"/>
                </a:cxn>
                <a:cxn ang="f43">
                  <a:pos x="f70" y="f71"/>
                </a:cxn>
                <a:cxn ang="f43">
                  <a:pos x="f70" y="f72"/>
                </a:cxn>
                <a:cxn ang="f43">
                  <a:pos x="f73" y="f72"/>
                </a:cxn>
                <a:cxn ang="f43">
                  <a:pos x="f73" y="f74"/>
                </a:cxn>
                <a:cxn ang="f43">
                  <a:pos x="f73" y="f75"/>
                </a:cxn>
                <a:cxn ang="f43">
                  <a:pos x="f76" y="f75"/>
                </a:cxn>
                <a:cxn ang="f43">
                  <a:pos x="f76" y="f75"/>
                </a:cxn>
                <a:cxn ang="f43">
                  <a:pos x="f77" y="f78"/>
                </a:cxn>
                <a:cxn ang="f43">
                  <a:pos x="f70" y="f71"/>
                </a:cxn>
              </a:cxnLst>
              <a:rect l="f66" t="f69" r="f67" b="f68"/>
              <a:pathLst>
                <a:path w="24517" h="2572">
                  <a:moveTo>
                    <a:pt x="f8" y="f9"/>
                  </a:moveTo>
                  <a:lnTo>
                    <a:pt x="f8" y="f7"/>
                  </a:lnTo>
                  <a:lnTo>
                    <a:pt x="f6" y="f7"/>
                  </a:lnTo>
                  <a:lnTo>
                    <a:pt x="f6" y="f10"/>
                  </a:lnTo>
                  <a:cubicBezTo>
                    <a:pt x="f6" y="f10"/>
                    <a:pt x="f6" y="f11"/>
                    <a:pt x="f6" y="f12"/>
                  </a:cubicBezTo>
                  <a:lnTo>
                    <a:pt x="f5" y="f12"/>
                  </a:lnTo>
                  <a:lnTo>
                    <a:pt x="f5" y="f12"/>
                  </a:lnTo>
                  <a:cubicBezTo>
                    <a:pt x="f13" y="f14"/>
                    <a:pt x="f15" y="f16"/>
                    <a:pt x="f17" y="f18"/>
                  </a:cubicBezTo>
                  <a:cubicBezTo>
                    <a:pt x="f19" y="f20"/>
                    <a:pt x="f8"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9" name="Freeform: Shape 1372">
              <a:extLst>
                <a:ext uri="{FF2B5EF4-FFF2-40B4-BE49-F238E27FC236}">
                  <a16:creationId xmlns:a16="http://schemas.microsoft.com/office/drawing/2014/main" id="{03B7ECF3-916F-3F36-9D51-DB8AE59990E9}"/>
                </a:ext>
              </a:extLst>
            </p:cNvPr>
            <p:cNvSpPr/>
            <p:nvPr/>
          </p:nvSpPr>
          <p:spPr>
            <a:xfrm>
              <a:off x="10322835" y="6397325"/>
              <a:ext cx="372608" cy="2542"/>
            </a:xfrm>
            <a:custGeom>
              <a:avLst/>
              <a:gdLst>
                <a:gd name="f0" fmla="val 10800000"/>
                <a:gd name="f1" fmla="val 5400000"/>
                <a:gd name="f2" fmla="val 180"/>
                <a:gd name="f3" fmla="val w"/>
                <a:gd name="f4" fmla="val h"/>
                <a:gd name="f5" fmla="val 0"/>
                <a:gd name="f6" fmla="val 393089"/>
                <a:gd name="f7" fmla="val 2545"/>
                <a:gd name="f8" fmla="val 391750"/>
                <a:gd name="f9" fmla="val 1206"/>
                <a:gd name="f10" fmla="val 391817"/>
                <a:gd name="f11" fmla="val 522"/>
                <a:gd name="f12" fmla="val 392393"/>
                <a:gd name="f13" fmla="val 393090"/>
                <a:gd name="f14" fmla="val 67"/>
                <a:gd name="f15" fmla="val 402"/>
                <a:gd name="f16" fmla="val 804"/>
                <a:gd name="f17" fmla="val 391482"/>
                <a:gd name="f18" fmla="+- 0 0 -90"/>
                <a:gd name="f19" fmla="*/ f3 1 393089"/>
                <a:gd name="f20" fmla="*/ f4 1 2545"/>
                <a:gd name="f21" fmla="val f5"/>
                <a:gd name="f22" fmla="val f6"/>
                <a:gd name="f23" fmla="val f7"/>
                <a:gd name="f24" fmla="*/ f18 f0 1"/>
                <a:gd name="f25" fmla="+- f23 0 f21"/>
                <a:gd name="f26" fmla="+- f22 0 f21"/>
                <a:gd name="f27" fmla="*/ f24 1 f2"/>
                <a:gd name="f28" fmla="*/ f26 1 393089"/>
                <a:gd name="f29" fmla="*/ f25 1 2545"/>
                <a:gd name="f30" fmla="*/ 391750 f26 1"/>
                <a:gd name="f31" fmla="*/ 2545 f25 1"/>
                <a:gd name="f32" fmla="*/ 1206 f25 1"/>
                <a:gd name="f33" fmla="*/ 393090 f26 1"/>
                <a:gd name="f34" fmla="*/ 0 f25 1"/>
                <a:gd name="f35" fmla="*/ 0 f26 1"/>
                <a:gd name="f36" fmla="*/ 391482 f26 1"/>
                <a:gd name="f37" fmla="+- f27 0 f1"/>
                <a:gd name="f38" fmla="*/ f30 1 393089"/>
                <a:gd name="f39" fmla="*/ f31 1 2545"/>
                <a:gd name="f40" fmla="*/ f32 1 2545"/>
                <a:gd name="f41" fmla="*/ f33 1 393089"/>
                <a:gd name="f42" fmla="*/ f34 1 2545"/>
                <a:gd name="f43" fmla="*/ f35 1 393089"/>
                <a:gd name="f44" fmla="*/ f36 1 393089"/>
                <a:gd name="f45" fmla="*/ f21 1 f28"/>
                <a:gd name="f46" fmla="*/ f22 1 f28"/>
                <a:gd name="f47" fmla="*/ f21 1 f29"/>
                <a:gd name="f48" fmla="*/ f23 1 f29"/>
                <a:gd name="f49" fmla="*/ f38 1 f28"/>
                <a:gd name="f50" fmla="*/ f39 1 f29"/>
                <a:gd name="f51" fmla="*/ f40 1 f29"/>
                <a:gd name="f52" fmla="*/ f41 1 f28"/>
                <a:gd name="f53" fmla="*/ f42 1 f29"/>
                <a:gd name="f54" fmla="*/ f43 1 f28"/>
                <a:gd name="f55" fmla="*/ f44 1 f28"/>
                <a:gd name="f56" fmla="*/ f45 f19 1"/>
                <a:gd name="f57" fmla="*/ f46 f19 1"/>
                <a:gd name="f58" fmla="*/ f48 f20 1"/>
                <a:gd name="f59" fmla="*/ f47 f20 1"/>
                <a:gd name="f60" fmla="*/ f49 f19 1"/>
                <a:gd name="f61" fmla="*/ f50 f20 1"/>
                <a:gd name="f62" fmla="*/ f51 f20 1"/>
                <a:gd name="f63" fmla="*/ f52 f19 1"/>
                <a:gd name="f64" fmla="*/ f53 f20 1"/>
                <a:gd name="f65" fmla="*/ f54 f19 1"/>
                <a:gd name="f66" fmla="*/ f55 f19 1"/>
              </a:gdLst>
              <a:ahLst/>
              <a:cxnLst>
                <a:cxn ang="3cd4">
                  <a:pos x="hc" y="t"/>
                </a:cxn>
                <a:cxn ang="0">
                  <a:pos x="r" y="vc"/>
                </a:cxn>
                <a:cxn ang="cd4">
                  <a:pos x="hc" y="b"/>
                </a:cxn>
                <a:cxn ang="cd2">
                  <a:pos x="l" y="vc"/>
                </a:cxn>
                <a:cxn ang="f37">
                  <a:pos x="f60" y="f61"/>
                </a:cxn>
                <a:cxn ang="f37">
                  <a:pos x="f60" y="f62"/>
                </a:cxn>
                <a:cxn ang="f37">
                  <a:pos x="f63" y="f64"/>
                </a:cxn>
                <a:cxn ang="f37">
                  <a:pos x="f65" y="f64"/>
                </a:cxn>
                <a:cxn ang="f37">
                  <a:pos x="f65" y="f62"/>
                </a:cxn>
                <a:cxn ang="f37">
                  <a:pos x="f65" y="f61"/>
                </a:cxn>
                <a:cxn ang="f37">
                  <a:pos x="f66" y="f61"/>
                </a:cxn>
              </a:cxnLst>
              <a:rect l="f56" t="f59" r="f57" b="f58"/>
              <a:pathLst>
                <a:path w="393089" h="2545">
                  <a:moveTo>
                    <a:pt x="f8" y="f7"/>
                  </a:moveTo>
                  <a:lnTo>
                    <a:pt x="f8" y="f9"/>
                  </a:lnTo>
                  <a:cubicBezTo>
                    <a:pt x="f10" y="f11"/>
                    <a:pt x="f12" y="f5"/>
                    <a:pt x="f13" y="f5"/>
                  </a:cubicBezTo>
                  <a:lnTo>
                    <a:pt x="f5" y="f5"/>
                  </a:lnTo>
                  <a:cubicBezTo>
                    <a:pt x="f14" y="f15"/>
                    <a:pt x="f14" y="f16"/>
                    <a:pt x="f5" y="f9"/>
                  </a:cubicBezTo>
                  <a:lnTo>
                    <a:pt x="f5" y="f7"/>
                  </a:lnTo>
                  <a:lnTo>
                    <a:pt x="f1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0" name="Freeform: Shape 1373">
              <a:extLst>
                <a:ext uri="{FF2B5EF4-FFF2-40B4-BE49-F238E27FC236}">
                  <a16:creationId xmlns:a16="http://schemas.microsoft.com/office/drawing/2014/main" id="{A4334A29-2ADE-1964-BAB5-3BCB50557064}"/>
                </a:ext>
              </a:extLst>
            </p:cNvPr>
            <p:cNvSpPr/>
            <p:nvPr/>
          </p:nvSpPr>
          <p:spPr>
            <a:xfrm>
              <a:off x="10354583" y="6491627"/>
              <a:ext cx="2414" cy="362221"/>
            </a:xfrm>
            <a:custGeom>
              <a:avLst/>
              <a:gdLst>
                <a:gd name="f0" fmla="val 10800000"/>
                <a:gd name="f1" fmla="val 5400000"/>
                <a:gd name="f2" fmla="val 180"/>
                <a:gd name="f3" fmla="val w"/>
                <a:gd name="f4" fmla="val h"/>
                <a:gd name="f5" fmla="val 0"/>
                <a:gd name="f6" fmla="val 2545"/>
                <a:gd name="f7" fmla="val 362218"/>
                <a:gd name="f8" fmla="val 1339"/>
                <a:gd name="f9" fmla="val 362219"/>
                <a:gd name="f10" fmla="val 2546"/>
                <a:gd name="f11" fmla="+- 0 0 -90"/>
                <a:gd name="f12" fmla="*/ f3 1 2545"/>
                <a:gd name="f13" fmla="*/ f4 1 362218"/>
                <a:gd name="f14" fmla="val f5"/>
                <a:gd name="f15" fmla="val f6"/>
                <a:gd name="f16" fmla="val f7"/>
                <a:gd name="f17" fmla="*/ f11 f0 1"/>
                <a:gd name="f18" fmla="+- f16 0 f14"/>
                <a:gd name="f19" fmla="+- f15 0 f14"/>
                <a:gd name="f20" fmla="*/ f17 1 f2"/>
                <a:gd name="f21" fmla="*/ f19 1 2545"/>
                <a:gd name="f22" fmla="*/ f18 1 362218"/>
                <a:gd name="f23" fmla="*/ 1339 f19 1"/>
                <a:gd name="f24" fmla="*/ 0 f18 1"/>
                <a:gd name="f25" fmla="*/ 0 f19 1"/>
                <a:gd name="f26" fmla="*/ 362219 f18 1"/>
                <a:gd name="f27" fmla="*/ 2546 f19 1"/>
                <a:gd name="f28" fmla="+- f20 0 f1"/>
                <a:gd name="f29" fmla="*/ f23 1 2545"/>
                <a:gd name="f30" fmla="*/ f24 1 362218"/>
                <a:gd name="f31" fmla="*/ f25 1 2545"/>
                <a:gd name="f32" fmla="*/ f26 1 362218"/>
                <a:gd name="f33" fmla="*/ f27 1 254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51" y="f48"/>
                </a:cxn>
                <a:cxn ang="f28">
                  <a:pos x="f47" y="f48"/>
                </a:cxn>
              </a:cxnLst>
              <a:rect l="f43" t="f46" r="f44" b="f45"/>
              <a:pathLst>
                <a:path w="2545" h="362218">
                  <a:moveTo>
                    <a:pt x="f8" y="f5"/>
                  </a:moveTo>
                  <a:lnTo>
                    <a:pt x="f5" y="f5"/>
                  </a:lnTo>
                  <a:lnTo>
                    <a:pt x="f5" y="f9"/>
                  </a:lnTo>
                  <a:lnTo>
                    <a:pt x="f10" y="f9"/>
                  </a:lnTo>
                  <a:lnTo>
                    <a:pt x="f10"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1" name="Freeform: Shape 1374">
              <a:extLst>
                <a:ext uri="{FF2B5EF4-FFF2-40B4-BE49-F238E27FC236}">
                  <a16:creationId xmlns:a16="http://schemas.microsoft.com/office/drawing/2014/main" id="{00E24195-29A0-CD48-98AD-C936E307E8E9}"/>
                </a:ext>
              </a:extLst>
            </p:cNvPr>
            <p:cNvSpPr/>
            <p:nvPr/>
          </p:nvSpPr>
          <p:spPr>
            <a:xfrm>
              <a:off x="10694173" y="6397188"/>
              <a:ext cx="2542" cy="79973"/>
            </a:xfrm>
            <a:custGeom>
              <a:avLst/>
              <a:gdLst>
                <a:gd name="f0" fmla="val 10800000"/>
                <a:gd name="f1" fmla="val 5400000"/>
                <a:gd name="f2" fmla="val 180"/>
                <a:gd name="f3" fmla="val w"/>
                <a:gd name="f4" fmla="val h"/>
                <a:gd name="f5" fmla="val 0"/>
                <a:gd name="f6" fmla="val 2679"/>
                <a:gd name="f7" fmla="val 79972"/>
                <a:gd name="f8" fmla="val 2680"/>
                <a:gd name="f9" fmla="val 1340"/>
                <a:gd name="f10" fmla="val 603"/>
                <a:gd name="f11" fmla="val 2076"/>
                <a:gd name="f12" fmla="val 1339"/>
                <a:gd name="f13" fmla="+- 0 0 -90"/>
                <a:gd name="f14" fmla="*/ f3 1 2679"/>
                <a:gd name="f15" fmla="*/ f4 1 79972"/>
                <a:gd name="f16" fmla="val f5"/>
                <a:gd name="f17" fmla="val f6"/>
                <a:gd name="f18" fmla="val f7"/>
                <a:gd name="f19" fmla="*/ f13 f0 1"/>
                <a:gd name="f20" fmla="+- f18 0 f16"/>
                <a:gd name="f21" fmla="+- f17 0 f16"/>
                <a:gd name="f22" fmla="*/ f19 1 f2"/>
                <a:gd name="f23" fmla="*/ f21 1 2679"/>
                <a:gd name="f24" fmla="*/ f20 1 79972"/>
                <a:gd name="f25" fmla="*/ 2680 f21 1"/>
                <a:gd name="f26" fmla="*/ 1340 f20 1"/>
                <a:gd name="f27" fmla="*/ 1339 f21 1"/>
                <a:gd name="f28" fmla="*/ 0 f20 1"/>
                <a:gd name="f29" fmla="*/ 0 f21 1"/>
                <a:gd name="f30" fmla="*/ 79972 f20 1"/>
                <a:gd name="f31" fmla="+- f22 0 f1"/>
                <a:gd name="f32" fmla="*/ f25 1 2679"/>
                <a:gd name="f33" fmla="*/ f26 1 79972"/>
                <a:gd name="f34" fmla="*/ f27 1 2679"/>
                <a:gd name="f35" fmla="*/ f28 1 79972"/>
                <a:gd name="f36" fmla="*/ f29 1 2679"/>
                <a:gd name="f37" fmla="*/ f30 1 79972"/>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5"/>
                </a:cxn>
                <a:cxn ang="f31">
                  <a:pos x="f56" y="f53"/>
                </a:cxn>
                <a:cxn ang="f31">
                  <a:pos x="f56" y="f57"/>
                </a:cxn>
                <a:cxn ang="f31">
                  <a:pos x="f54" y="f57"/>
                </a:cxn>
                <a:cxn ang="f31">
                  <a:pos x="f52" y="f57"/>
                </a:cxn>
                <a:cxn ang="f31">
                  <a:pos x="f52" y="f53"/>
                </a:cxn>
              </a:cxnLst>
              <a:rect l="f48" t="f51" r="f49" b="f50"/>
              <a:pathLst>
                <a:path w="2679" h="79972">
                  <a:moveTo>
                    <a:pt x="f8" y="f9"/>
                  </a:moveTo>
                  <a:cubicBezTo>
                    <a:pt x="f8" y="f10"/>
                    <a:pt x="f11" y="f5"/>
                    <a:pt x="f12" y="f5"/>
                  </a:cubicBezTo>
                  <a:cubicBezTo>
                    <a:pt x="f10" y="f5"/>
                    <a:pt x="f5" y="f10"/>
                    <a:pt x="f5" y="f9"/>
                  </a:cubicBezTo>
                  <a:lnTo>
                    <a:pt x="f5" y="f7"/>
                  </a:lnTo>
                  <a:lnTo>
                    <a:pt x="f12"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2" name="Freeform: Shape 1375">
              <a:extLst>
                <a:ext uri="{FF2B5EF4-FFF2-40B4-BE49-F238E27FC236}">
                  <a16:creationId xmlns:a16="http://schemas.microsoft.com/office/drawing/2014/main" id="{DB16C80D-6FCD-2B84-F78D-7281C89492CA}"/>
                </a:ext>
              </a:extLst>
            </p:cNvPr>
            <p:cNvSpPr/>
            <p:nvPr/>
          </p:nvSpPr>
          <p:spPr>
            <a:xfrm>
              <a:off x="10085978" y="6448092"/>
              <a:ext cx="2414" cy="33082"/>
            </a:xfrm>
            <a:custGeom>
              <a:avLst/>
              <a:gdLst>
                <a:gd name="f0" fmla="val 10800000"/>
                <a:gd name="f1" fmla="val 5400000"/>
                <a:gd name="f2" fmla="val 180"/>
                <a:gd name="f3" fmla="val w"/>
                <a:gd name="f4" fmla="val h"/>
                <a:gd name="f5" fmla="val 0"/>
                <a:gd name="f6" fmla="val 2545"/>
                <a:gd name="f7" fmla="val 33087"/>
                <a:gd name="f8" fmla="val 2546"/>
                <a:gd name="f9" fmla="+- 0 0 -90"/>
                <a:gd name="f10" fmla="*/ f3 1 2545"/>
                <a:gd name="f11" fmla="*/ f4 1 33087"/>
                <a:gd name="f12" fmla="val f5"/>
                <a:gd name="f13" fmla="val f6"/>
                <a:gd name="f14" fmla="val f7"/>
                <a:gd name="f15" fmla="*/ f9 f0 1"/>
                <a:gd name="f16" fmla="+- f14 0 f12"/>
                <a:gd name="f17" fmla="+- f13 0 f12"/>
                <a:gd name="f18" fmla="*/ f15 1 f2"/>
                <a:gd name="f19" fmla="*/ f17 1 2545"/>
                <a:gd name="f20" fmla="*/ f16 1 33087"/>
                <a:gd name="f21" fmla="*/ 0 f17 1"/>
                <a:gd name="f22" fmla="*/ 0 f16 1"/>
                <a:gd name="f23" fmla="*/ 2546 f17 1"/>
                <a:gd name="f24" fmla="*/ 33087 f16 1"/>
                <a:gd name="f25" fmla="+- f18 0 f1"/>
                <a:gd name="f26" fmla="*/ f21 1 2545"/>
                <a:gd name="f27" fmla="*/ f22 1 33087"/>
                <a:gd name="f28" fmla="*/ f23 1 2545"/>
                <a:gd name="f29" fmla="*/ f24 1 3308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545" h="33087">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3" name="Freeform: Shape 1376">
              <a:extLst>
                <a:ext uri="{FF2B5EF4-FFF2-40B4-BE49-F238E27FC236}">
                  <a16:creationId xmlns:a16="http://schemas.microsoft.com/office/drawing/2014/main" id="{5E64ABC1-D0B5-C854-9768-A90DFE3EF037}"/>
                </a:ext>
              </a:extLst>
            </p:cNvPr>
            <p:cNvSpPr/>
            <p:nvPr/>
          </p:nvSpPr>
          <p:spPr>
            <a:xfrm>
              <a:off x="12024488" y="5548972"/>
              <a:ext cx="37206" cy="14602"/>
            </a:xfrm>
            <a:custGeom>
              <a:avLst/>
              <a:gdLst>
                <a:gd name="f0" fmla="val 10800000"/>
                <a:gd name="f1" fmla="val 5400000"/>
                <a:gd name="f2" fmla="val 180"/>
                <a:gd name="f3" fmla="val w"/>
                <a:gd name="f4" fmla="val h"/>
                <a:gd name="f5" fmla="val 0"/>
                <a:gd name="f6" fmla="val 39255"/>
                <a:gd name="f7" fmla="val 14601"/>
                <a:gd name="f8" fmla="val 5627"/>
                <a:gd name="f9" fmla="val 8707"/>
                <a:gd name="f10" fmla="val 4555"/>
                <a:gd name="f11" fmla="val 32021"/>
                <a:gd name="f12" fmla="val 7368"/>
                <a:gd name="f13" fmla="val 3350"/>
                <a:gd name="f14" fmla="val 35236"/>
                <a:gd name="f15" fmla="val 74"/>
                <a:gd name="f16" fmla="val 3912"/>
                <a:gd name="f17" fmla="val 786"/>
                <a:gd name="f18" fmla="val 6458"/>
                <a:gd name="f19" fmla="val 4600"/>
                <a:gd name="f20" fmla="val 5667"/>
                <a:gd name="f21" fmla="val 8517"/>
                <a:gd name="f22" fmla="val 5654"/>
                <a:gd name="f23" fmla="val 8580"/>
                <a:gd name="f24" fmla="val 5641"/>
                <a:gd name="f25" fmla="val 8644"/>
                <a:gd name="f26" fmla="+- 0 0 -90"/>
                <a:gd name="f27" fmla="*/ f3 1 39255"/>
                <a:gd name="f28" fmla="*/ f4 1 14601"/>
                <a:gd name="f29" fmla="val f5"/>
                <a:gd name="f30" fmla="val f6"/>
                <a:gd name="f31" fmla="val f7"/>
                <a:gd name="f32" fmla="*/ f26 f0 1"/>
                <a:gd name="f33" fmla="+- f31 0 f29"/>
                <a:gd name="f34" fmla="+- f30 0 f29"/>
                <a:gd name="f35" fmla="*/ f32 1 f2"/>
                <a:gd name="f36" fmla="*/ f34 1 39255"/>
                <a:gd name="f37" fmla="*/ f33 1 14601"/>
                <a:gd name="f38" fmla="*/ 5627 f34 1"/>
                <a:gd name="f39" fmla="*/ 8707 f33 1"/>
                <a:gd name="f40" fmla="*/ 4555 f34 1"/>
                <a:gd name="f41" fmla="*/ 14601 f33 1"/>
                <a:gd name="f42" fmla="*/ 32021 f34 1"/>
                <a:gd name="f43" fmla="*/ 7368 f33 1"/>
                <a:gd name="f44" fmla="*/ 39255 f34 1"/>
                <a:gd name="f45" fmla="*/ 0 f33 1"/>
                <a:gd name="f46" fmla="*/ 0 f34 1"/>
                <a:gd name="f47" fmla="*/ 5667 f34 1"/>
                <a:gd name="f48" fmla="*/ 8517 f33 1"/>
                <a:gd name="f49" fmla="+- f35 0 f1"/>
                <a:gd name="f50" fmla="*/ f38 1 39255"/>
                <a:gd name="f51" fmla="*/ f39 1 14601"/>
                <a:gd name="f52" fmla="*/ f40 1 39255"/>
                <a:gd name="f53" fmla="*/ f41 1 14601"/>
                <a:gd name="f54" fmla="*/ f42 1 39255"/>
                <a:gd name="f55" fmla="*/ f43 1 14601"/>
                <a:gd name="f56" fmla="*/ f44 1 39255"/>
                <a:gd name="f57" fmla="*/ f45 1 14601"/>
                <a:gd name="f58" fmla="*/ f46 1 39255"/>
                <a:gd name="f59" fmla="*/ f47 1 39255"/>
                <a:gd name="f60" fmla="*/ f48 1 14601"/>
                <a:gd name="f61" fmla="*/ f29 1 f36"/>
                <a:gd name="f62" fmla="*/ f30 1 f36"/>
                <a:gd name="f63" fmla="*/ f29 1 f37"/>
                <a:gd name="f64" fmla="*/ f31 1 f37"/>
                <a:gd name="f65" fmla="*/ f50 1 f36"/>
                <a:gd name="f66" fmla="*/ f51 1 f37"/>
                <a:gd name="f67" fmla="*/ f52 1 f36"/>
                <a:gd name="f68" fmla="*/ f53 1 f37"/>
                <a:gd name="f69" fmla="*/ f54 1 f36"/>
                <a:gd name="f70" fmla="*/ f55 1 f37"/>
                <a:gd name="f71" fmla="*/ f56 1 f36"/>
                <a:gd name="f72" fmla="*/ f57 1 f37"/>
                <a:gd name="f73" fmla="*/ f58 1 f36"/>
                <a:gd name="f74" fmla="*/ f59 1 f36"/>
                <a:gd name="f75" fmla="*/ f60 1 f37"/>
                <a:gd name="f76" fmla="*/ f61 f27 1"/>
                <a:gd name="f77" fmla="*/ f62 f27 1"/>
                <a:gd name="f78" fmla="*/ f64 f28 1"/>
                <a:gd name="f79" fmla="*/ f63 f28 1"/>
                <a:gd name="f80" fmla="*/ f65 f27 1"/>
                <a:gd name="f81" fmla="*/ f66 f28 1"/>
                <a:gd name="f82" fmla="*/ f67 f27 1"/>
                <a:gd name="f83" fmla="*/ f68 f28 1"/>
                <a:gd name="f84" fmla="*/ f69 f27 1"/>
                <a:gd name="f85" fmla="*/ f70 f28 1"/>
                <a:gd name="f86" fmla="*/ f71 f27 1"/>
                <a:gd name="f87" fmla="*/ f72 f28 1"/>
                <a:gd name="f88" fmla="*/ f73 f27 1"/>
                <a:gd name="f89" fmla="*/ f74 f27 1"/>
                <a:gd name="f90" fmla="*/ f75 f28 1"/>
              </a:gdLst>
              <a:ahLst/>
              <a:cxnLst>
                <a:cxn ang="3cd4">
                  <a:pos x="hc" y="t"/>
                </a:cxn>
                <a:cxn ang="0">
                  <a:pos x="r" y="vc"/>
                </a:cxn>
                <a:cxn ang="cd4">
                  <a:pos x="hc" y="b"/>
                </a:cxn>
                <a:cxn ang="cd2">
                  <a:pos x="l" y="vc"/>
                </a:cxn>
                <a:cxn ang="f49">
                  <a:pos x="f80" y="f81"/>
                </a:cxn>
                <a:cxn ang="f49">
                  <a:pos x="f82" y="f83"/>
                </a:cxn>
                <a:cxn ang="f49">
                  <a:pos x="f84" y="f83"/>
                </a:cxn>
                <a:cxn ang="f49">
                  <a:pos x="f84" y="f85"/>
                </a:cxn>
                <a:cxn ang="f49">
                  <a:pos x="f86" y="f87"/>
                </a:cxn>
                <a:cxn ang="f49">
                  <a:pos x="f88" y="f87"/>
                </a:cxn>
                <a:cxn ang="f49">
                  <a:pos x="f89" y="f90"/>
                </a:cxn>
                <a:cxn ang="f49">
                  <a:pos x="f80" y="f81"/>
                </a:cxn>
              </a:cxnLst>
              <a:rect l="f76" t="f79" r="f77" b="f78"/>
              <a:pathLst>
                <a:path w="39255" h="14601">
                  <a:moveTo>
                    <a:pt x="f8" y="f9"/>
                  </a:moveTo>
                  <a:lnTo>
                    <a:pt x="f10" y="f7"/>
                  </a:lnTo>
                  <a:lnTo>
                    <a:pt x="f11" y="f7"/>
                  </a:lnTo>
                  <a:lnTo>
                    <a:pt x="f11" y="f12"/>
                  </a:lnTo>
                  <a:cubicBezTo>
                    <a:pt x="f11" y="f13"/>
                    <a:pt x="f14" y="f15"/>
                    <a:pt x="f6" y="f5"/>
                  </a:cubicBezTo>
                  <a:lnTo>
                    <a:pt x="f5" y="f5"/>
                  </a:lnTo>
                  <a:cubicBezTo>
                    <a:pt x="f16" y="f17"/>
                    <a:pt x="f18" y="f19"/>
                    <a:pt x="f20" y="f21"/>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4" name="Freeform: Shape 1377">
              <a:extLst>
                <a:ext uri="{FF2B5EF4-FFF2-40B4-BE49-F238E27FC236}">
                  <a16:creationId xmlns:a16="http://schemas.microsoft.com/office/drawing/2014/main" id="{05694C28-737E-A2DD-9524-5DE49B0775D3}"/>
                </a:ext>
              </a:extLst>
            </p:cNvPr>
            <p:cNvSpPr/>
            <p:nvPr/>
          </p:nvSpPr>
          <p:spPr>
            <a:xfrm>
              <a:off x="9269629" y="6492834"/>
              <a:ext cx="2414" cy="361014"/>
            </a:xfrm>
            <a:custGeom>
              <a:avLst/>
              <a:gdLst>
                <a:gd name="f0" fmla="val 10800000"/>
                <a:gd name="f1" fmla="val 5400000"/>
                <a:gd name="f2" fmla="val 180"/>
                <a:gd name="f3" fmla="val w"/>
                <a:gd name="f4" fmla="val h"/>
                <a:gd name="f5" fmla="val 0"/>
                <a:gd name="f6" fmla="val 2545"/>
                <a:gd name="f7" fmla="val 361013"/>
                <a:gd name="f8" fmla="val 2546"/>
                <a:gd name="f9" fmla="+- 0 0 -90"/>
                <a:gd name="f10" fmla="*/ f3 1 2545"/>
                <a:gd name="f11" fmla="*/ f4 1 361013"/>
                <a:gd name="f12" fmla="val f5"/>
                <a:gd name="f13" fmla="val f6"/>
                <a:gd name="f14" fmla="val f7"/>
                <a:gd name="f15" fmla="*/ f9 f0 1"/>
                <a:gd name="f16" fmla="+- f14 0 f12"/>
                <a:gd name="f17" fmla="+- f13 0 f12"/>
                <a:gd name="f18" fmla="*/ f15 1 f2"/>
                <a:gd name="f19" fmla="*/ f17 1 2545"/>
                <a:gd name="f20" fmla="*/ f16 1 361013"/>
                <a:gd name="f21" fmla="*/ 0 f17 1"/>
                <a:gd name="f22" fmla="*/ 0 f16 1"/>
                <a:gd name="f23" fmla="*/ 2546 f17 1"/>
                <a:gd name="f24" fmla="*/ 361013 f16 1"/>
                <a:gd name="f25" fmla="+- f18 0 f1"/>
                <a:gd name="f26" fmla="*/ f21 1 2545"/>
                <a:gd name="f27" fmla="*/ f22 1 361013"/>
                <a:gd name="f28" fmla="*/ f23 1 2545"/>
                <a:gd name="f29" fmla="*/ f24 1 361013"/>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545" h="361013">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5" name="Freeform: Shape 1378">
              <a:extLst>
                <a:ext uri="{FF2B5EF4-FFF2-40B4-BE49-F238E27FC236}">
                  <a16:creationId xmlns:a16="http://schemas.microsoft.com/office/drawing/2014/main" id="{1C991774-A255-E4E7-3875-E4C837E2201A}"/>
                </a:ext>
              </a:extLst>
            </p:cNvPr>
            <p:cNvSpPr/>
            <p:nvPr/>
          </p:nvSpPr>
          <p:spPr>
            <a:xfrm>
              <a:off x="11273418" y="6407173"/>
              <a:ext cx="65022" cy="14657"/>
            </a:xfrm>
            <a:custGeom>
              <a:avLst/>
              <a:gdLst>
                <a:gd name="f0" fmla="val 10800000"/>
                <a:gd name="f1" fmla="val 5400000"/>
                <a:gd name="f2" fmla="val 180"/>
                <a:gd name="f3" fmla="val w"/>
                <a:gd name="f4" fmla="val h"/>
                <a:gd name="f5" fmla="val 0"/>
                <a:gd name="f6" fmla="val 68596"/>
                <a:gd name="f7" fmla="val 14661"/>
                <a:gd name="f8" fmla="val 62032"/>
                <a:gd name="f9" fmla="val 12250"/>
                <a:gd name="f10" fmla="val 61496"/>
                <a:gd name="f11" fmla="val 12023"/>
                <a:gd name="f12" fmla="val 61000"/>
                <a:gd name="f13" fmla="val 11701"/>
                <a:gd name="f14" fmla="val 60558"/>
                <a:gd name="f15" fmla="val 11313"/>
                <a:gd name="f16" fmla="val 59888"/>
                <a:gd name="f17" fmla="val 10375"/>
                <a:gd name="f18" fmla="val 59499"/>
                <a:gd name="f19" fmla="val 9987"/>
                <a:gd name="f20" fmla="val 59178"/>
                <a:gd name="f21" fmla="val 9531"/>
                <a:gd name="f22" fmla="val 58950"/>
                <a:gd name="f23" fmla="val 9035"/>
                <a:gd name="f24" fmla="val 8232"/>
                <a:gd name="f25" fmla="val 7830"/>
                <a:gd name="f26" fmla="val 58896"/>
                <a:gd name="f27" fmla="val 7428"/>
                <a:gd name="f28" fmla="val 7026"/>
                <a:gd name="f29" fmla="val 6624"/>
                <a:gd name="f30" fmla="val 58883"/>
                <a:gd name="f31" fmla="val 6222"/>
                <a:gd name="f32" fmla="val 5820"/>
                <a:gd name="f33" fmla="val 5419"/>
                <a:gd name="f34" fmla="val 4923"/>
                <a:gd name="f35" fmla="val 4441"/>
                <a:gd name="f36" fmla="val 3945"/>
                <a:gd name="f37" fmla="val 58910"/>
                <a:gd name="f38" fmla="val 3583"/>
                <a:gd name="f39" fmla="val 3235"/>
                <a:gd name="f40" fmla="val 2873"/>
                <a:gd name="f41" fmla="val 59165"/>
                <a:gd name="f42" fmla="val 2445"/>
                <a:gd name="f43" fmla="val 59446"/>
                <a:gd name="f44" fmla="val 2043"/>
                <a:gd name="f45" fmla="val 59754"/>
                <a:gd name="f46" fmla="val 1668"/>
                <a:gd name="f47" fmla="val 60049"/>
                <a:gd name="f48" fmla="val 1333"/>
                <a:gd name="f49" fmla="val 60411"/>
                <a:gd name="f50" fmla="val 1052"/>
                <a:gd name="f51" fmla="val 60826"/>
                <a:gd name="f52" fmla="val 864"/>
                <a:gd name="f53" fmla="val 194"/>
                <a:gd name="f54" fmla="val 60"/>
                <a:gd name="f55" fmla="val 62474"/>
                <a:gd name="f56" fmla="val -20"/>
                <a:gd name="f57" fmla="val 62930"/>
                <a:gd name="f58" fmla="val 63371"/>
                <a:gd name="f59" fmla="val 64443"/>
                <a:gd name="f60" fmla="val 3993"/>
                <a:gd name="f61" fmla="val 7234"/>
                <a:gd name="f62" fmla="val 3302"/>
                <a:gd name="f63" fmla="val 7294"/>
                <a:gd name="f64" fmla="val 14662"/>
                <a:gd name="f65" fmla="val 63505"/>
                <a:gd name="f66" fmla="val 62300"/>
                <a:gd name="f67" fmla="+- 0 0 -90"/>
                <a:gd name="f68" fmla="*/ f3 1 68596"/>
                <a:gd name="f69" fmla="*/ f4 1 14661"/>
                <a:gd name="f70" fmla="val f5"/>
                <a:gd name="f71" fmla="val f6"/>
                <a:gd name="f72" fmla="val f7"/>
                <a:gd name="f73" fmla="*/ f67 f0 1"/>
                <a:gd name="f74" fmla="+- f72 0 f70"/>
                <a:gd name="f75" fmla="+- f71 0 f70"/>
                <a:gd name="f76" fmla="*/ f73 1 f2"/>
                <a:gd name="f77" fmla="*/ f75 1 68596"/>
                <a:gd name="f78" fmla="*/ f74 1 14661"/>
                <a:gd name="f79" fmla="*/ 62032 f75 1"/>
                <a:gd name="f80" fmla="*/ 12250 f74 1"/>
                <a:gd name="f81" fmla="*/ 60558 f75 1"/>
                <a:gd name="f82" fmla="*/ 11313 f74 1"/>
                <a:gd name="f83" fmla="*/ 59888 f75 1"/>
                <a:gd name="f84" fmla="*/ 10375 f74 1"/>
                <a:gd name="f85" fmla="*/ 58950 f75 1"/>
                <a:gd name="f86" fmla="*/ 9035 f74 1"/>
                <a:gd name="f87" fmla="*/ 7830 f74 1"/>
                <a:gd name="f88" fmla="*/ 6624 f74 1"/>
                <a:gd name="f89" fmla="*/ 5419 f74 1"/>
                <a:gd name="f90" fmla="*/ 3945 f74 1"/>
                <a:gd name="f91" fmla="*/ 2873 f74 1"/>
                <a:gd name="f92" fmla="*/ 59754 f75 1"/>
                <a:gd name="f93" fmla="*/ 1668 f74 1"/>
                <a:gd name="f94" fmla="*/ 60826 f75 1"/>
                <a:gd name="f95" fmla="*/ 864 f74 1"/>
                <a:gd name="f96" fmla="*/ 60 f74 1"/>
                <a:gd name="f97" fmla="*/ 63371 f75 1"/>
                <a:gd name="f98" fmla="*/ 64443 f75 1"/>
                <a:gd name="f99" fmla="*/ 68596 f75 1"/>
                <a:gd name="f100" fmla="*/ 0 f75 1"/>
                <a:gd name="f101" fmla="*/ 7234 f75 1"/>
                <a:gd name="f102" fmla="*/ 7294 f74 1"/>
                <a:gd name="f103" fmla="*/ 14662 f74 1"/>
                <a:gd name="f104" fmla="*/ 63505 f75 1"/>
                <a:gd name="f105" fmla="*/ 62300 f75 1"/>
                <a:gd name="f106" fmla="+- f76 0 f1"/>
                <a:gd name="f107" fmla="*/ f79 1 68596"/>
                <a:gd name="f108" fmla="*/ f80 1 14661"/>
                <a:gd name="f109" fmla="*/ f81 1 68596"/>
                <a:gd name="f110" fmla="*/ f82 1 14661"/>
                <a:gd name="f111" fmla="*/ f83 1 68596"/>
                <a:gd name="f112" fmla="*/ f84 1 14661"/>
                <a:gd name="f113" fmla="*/ f85 1 68596"/>
                <a:gd name="f114" fmla="*/ f86 1 14661"/>
                <a:gd name="f115" fmla="*/ f87 1 14661"/>
                <a:gd name="f116" fmla="*/ f88 1 14661"/>
                <a:gd name="f117" fmla="*/ f89 1 14661"/>
                <a:gd name="f118" fmla="*/ f90 1 14661"/>
                <a:gd name="f119" fmla="*/ f91 1 14661"/>
                <a:gd name="f120" fmla="*/ f92 1 68596"/>
                <a:gd name="f121" fmla="*/ f93 1 14661"/>
                <a:gd name="f122" fmla="*/ f94 1 68596"/>
                <a:gd name="f123" fmla="*/ f95 1 14661"/>
                <a:gd name="f124" fmla="*/ f96 1 14661"/>
                <a:gd name="f125" fmla="*/ f97 1 68596"/>
                <a:gd name="f126" fmla="*/ f98 1 68596"/>
                <a:gd name="f127" fmla="*/ f99 1 68596"/>
                <a:gd name="f128" fmla="*/ f100 1 68596"/>
                <a:gd name="f129" fmla="*/ f101 1 68596"/>
                <a:gd name="f130" fmla="*/ f102 1 14661"/>
                <a:gd name="f131" fmla="*/ f103 1 14661"/>
                <a:gd name="f132" fmla="*/ f104 1 68596"/>
                <a:gd name="f133" fmla="*/ f105 1 68596"/>
                <a:gd name="f134" fmla="*/ f70 1 f77"/>
                <a:gd name="f135" fmla="*/ f71 1 f77"/>
                <a:gd name="f136" fmla="*/ f70 1 f78"/>
                <a:gd name="f137" fmla="*/ f72 1 f78"/>
                <a:gd name="f138" fmla="*/ f107 1 f77"/>
                <a:gd name="f139" fmla="*/ f108 1 f78"/>
                <a:gd name="f140" fmla="*/ f109 1 f77"/>
                <a:gd name="f141" fmla="*/ f110 1 f78"/>
                <a:gd name="f142" fmla="*/ f111 1 f77"/>
                <a:gd name="f143" fmla="*/ f112 1 f78"/>
                <a:gd name="f144" fmla="*/ f113 1 f77"/>
                <a:gd name="f145" fmla="*/ f114 1 f78"/>
                <a:gd name="f146" fmla="*/ f115 1 f78"/>
                <a:gd name="f147" fmla="*/ f116 1 f78"/>
                <a:gd name="f148" fmla="*/ f117 1 f78"/>
                <a:gd name="f149" fmla="*/ f118 1 f78"/>
                <a:gd name="f150" fmla="*/ f119 1 f78"/>
                <a:gd name="f151" fmla="*/ f120 1 f77"/>
                <a:gd name="f152" fmla="*/ f121 1 f78"/>
                <a:gd name="f153" fmla="*/ f122 1 f77"/>
                <a:gd name="f154" fmla="*/ f123 1 f78"/>
                <a:gd name="f155" fmla="*/ f124 1 f78"/>
                <a:gd name="f156" fmla="*/ f125 1 f77"/>
                <a:gd name="f157" fmla="*/ f126 1 f77"/>
                <a:gd name="f158" fmla="*/ f127 1 f77"/>
                <a:gd name="f159" fmla="*/ f128 1 f77"/>
                <a:gd name="f160" fmla="*/ f129 1 f77"/>
                <a:gd name="f161" fmla="*/ f130 1 f78"/>
                <a:gd name="f162" fmla="*/ f131 1 f78"/>
                <a:gd name="f163" fmla="*/ f132 1 f77"/>
                <a:gd name="f164" fmla="*/ f133 1 f77"/>
                <a:gd name="f165" fmla="*/ f134 f68 1"/>
                <a:gd name="f166" fmla="*/ f135 f68 1"/>
                <a:gd name="f167" fmla="*/ f137 f69 1"/>
                <a:gd name="f168" fmla="*/ f136 f69 1"/>
                <a:gd name="f169" fmla="*/ f138 f68 1"/>
                <a:gd name="f170" fmla="*/ f139 f69 1"/>
                <a:gd name="f171" fmla="*/ f140 f68 1"/>
                <a:gd name="f172" fmla="*/ f141 f69 1"/>
                <a:gd name="f173" fmla="*/ f142 f68 1"/>
                <a:gd name="f174" fmla="*/ f143 f69 1"/>
                <a:gd name="f175" fmla="*/ f144 f68 1"/>
                <a:gd name="f176" fmla="*/ f145 f69 1"/>
                <a:gd name="f177" fmla="*/ f146 f69 1"/>
                <a:gd name="f178" fmla="*/ f147 f69 1"/>
                <a:gd name="f179" fmla="*/ f148 f69 1"/>
                <a:gd name="f180" fmla="*/ f149 f69 1"/>
                <a:gd name="f181" fmla="*/ f150 f69 1"/>
                <a:gd name="f182" fmla="*/ f151 f68 1"/>
                <a:gd name="f183" fmla="*/ f152 f69 1"/>
                <a:gd name="f184" fmla="*/ f153 f68 1"/>
                <a:gd name="f185" fmla="*/ f154 f69 1"/>
                <a:gd name="f186" fmla="*/ f155 f69 1"/>
                <a:gd name="f187" fmla="*/ f156 f68 1"/>
                <a:gd name="f188" fmla="*/ f157 f68 1"/>
                <a:gd name="f189" fmla="*/ f158 f68 1"/>
                <a:gd name="f190" fmla="*/ f159 f68 1"/>
                <a:gd name="f191" fmla="*/ f160 f68 1"/>
                <a:gd name="f192" fmla="*/ f161 f69 1"/>
                <a:gd name="f193" fmla="*/ f162 f69 1"/>
                <a:gd name="f194" fmla="*/ f163 f68 1"/>
                <a:gd name="f195" fmla="*/ f164 f68 1"/>
              </a:gdLst>
              <a:ahLst/>
              <a:cxnLst>
                <a:cxn ang="3cd4">
                  <a:pos x="hc" y="t"/>
                </a:cxn>
                <a:cxn ang="0">
                  <a:pos x="r" y="vc"/>
                </a:cxn>
                <a:cxn ang="cd4">
                  <a:pos x="hc" y="b"/>
                </a:cxn>
                <a:cxn ang="cd2">
                  <a:pos x="l" y="vc"/>
                </a:cxn>
                <a:cxn ang="f106">
                  <a:pos x="f169" y="f170"/>
                </a:cxn>
                <a:cxn ang="f106">
                  <a:pos x="f171" y="f172"/>
                </a:cxn>
                <a:cxn ang="f106">
                  <a:pos x="f173" y="f174"/>
                </a:cxn>
                <a:cxn ang="f106">
                  <a:pos x="f175" y="f176"/>
                </a:cxn>
                <a:cxn ang="f106">
                  <a:pos x="f175" y="f177"/>
                </a:cxn>
                <a:cxn ang="f106">
                  <a:pos x="f175" y="f178"/>
                </a:cxn>
                <a:cxn ang="f106">
                  <a:pos x="f175" y="f178"/>
                </a:cxn>
                <a:cxn ang="f106">
                  <a:pos x="f175" y="f179"/>
                </a:cxn>
                <a:cxn ang="f106">
                  <a:pos x="f175" y="f180"/>
                </a:cxn>
                <a:cxn ang="f106">
                  <a:pos x="f175" y="f181"/>
                </a:cxn>
                <a:cxn ang="f106">
                  <a:pos x="f182" y="f183"/>
                </a:cxn>
                <a:cxn ang="f106">
                  <a:pos x="f184" y="f185"/>
                </a:cxn>
                <a:cxn ang="f106">
                  <a:pos x="f169" y="f186"/>
                </a:cxn>
                <a:cxn ang="f106">
                  <a:pos x="f187" y="f186"/>
                </a:cxn>
                <a:cxn ang="f106">
                  <a:pos x="f188" y="f186"/>
                </a:cxn>
                <a:cxn ang="f106">
                  <a:pos x="f189" y="f186"/>
                </a:cxn>
                <a:cxn ang="f106">
                  <a:pos x="f190" y="f186"/>
                </a:cxn>
                <a:cxn ang="f106">
                  <a:pos x="f191" y="f192"/>
                </a:cxn>
                <a:cxn ang="f106">
                  <a:pos x="f191" y="f193"/>
                </a:cxn>
                <a:cxn ang="f106">
                  <a:pos x="f194" y="f193"/>
                </a:cxn>
                <a:cxn ang="f106">
                  <a:pos x="f195" y="f193"/>
                </a:cxn>
              </a:cxnLst>
              <a:rect l="f165" t="f168" r="f166" b="f167"/>
              <a:pathLst>
                <a:path w="68596" h="14661">
                  <a:moveTo>
                    <a:pt x="f8" y="f9"/>
                  </a:moveTo>
                  <a:cubicBezTo>
                    <a:pt x="f10" y="f11"/>
                    <a:pt x="f12" y="f13"/>
                    <a:pt x="f14" y="f15"/>
                  </a:cubicBezTo>
                  <a:lnTo>
                    <a:pt x="f16" y="f17"/>
                  </a:lnTo>
                  <a:cubicBezTo>
                    <a:pt x="f18" y="f19"/>
                    <a:pt x="f20" y="f21"/>
                    <a:pt x="f22" y="f23"/>
                  </a:cubicBezTo>
                  <a:cubicBezTo>
                    <a:pt x="f22" y="f23"/>
                    <a:pt x="f22" y="f24"/>
                    <a:pt x="f22" y="f25"/>
                  </a:cubicBezTo>
                  <a:cubicBezTo>
                    <a:pt x="f26" y="f27"/>
                    <a:pt x="f26" y="f28"/>
                    <a:pt x="f22" y="f29"/>
                  </a:cubicBezTo>
                  <a:lnTo>
                    <a:pt x="f22" y="f29"/>
                  </a:lnTo>
                  <a:cubicBezTo>
                    <a:pt x="f30" y="f31"/>
                    <a:pt x="f30" y="f32"/>
                    <a:pt x="f22" y="f33"/>
                  </a:cubicBezTo>
                  <a:cubicBezTo>
                    <a:pt x="f26" y="f34"/>
                    <a:pt x="f26" y="f35"/>
                    <a:pt x="f22" y="f36"/>
                  </a:cubicBezTo>
                  <a:cubicBezTo>
                    <a:pt x="f37" y="f38"/>
                    <a:pt x="f37" y="f39"/>
                    <a:pt x="f22" y="f40"/>
                  </a:cubicBezTo>
                  <a:cubicBezTo>
                    <a:pt x="f41" y="f42"/>
                    <a:pt x="f43" y="f44"/>
                    <a:pt x="f45" y="f46"/>
                  </a:cubicBezTo>
                  <a:cubicBezTo>
                    <a:pt x="f47" y="f48"/>
                    <a:pt x="f49" y="f50"/>
                    <a:pt x="f51" y="f52"/>
                  </a:cubicBezTo>
                  <a:cubicBezTo>
                    <a:pt x="f51" y="f52"/>
                    <a:pt x="f51" y="f53"/>
                    <a:pt x="f8" y="f54"/>
                  </a:cubicBezTo>
                  <a:cubicBezTo>
                    <a:pt x="f55" y="f56"/>
                    <a:pt x="f57" y="f56"/>
                    <a:pt x="f58" y="f54"/>
                  </a:cubicBezTo>
                  <a:lnTo>
                    <a:pt x="f59" y="f54"/>
                  </a:lnTo>
                  <a:lnTo>
                    <a:pt x="f6" y="f54"/>
                  </a:lnTo>
                  <a:lnTo>
                    <a:pt x="f5" y="f54"/>
                  </a:lnTo>
                  <a:cubicBezTo>
                    <a:pt x="f60" y="f54"/>
                    <a:pt x="f61" y="f62"/>
                    <a:pt x="f61" y="f63"/>
                  </a:cubicBezTo>
                  <a:lnTo>
                    <a:pt x="f61" y="f64"/>
                  </a:lnTo>
                  <a:lnTo>
                    <a:pt x="f65" y="f64"/>
                  </a:lnTo>
                  <a:lnTo>
                    <a:pt x="f66" y="f6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6" name="Freeform: Shape 1379">
              <a:extLst>
                <a:ext uri="{FF2B5EF4-FFF2-40B4-BE49-F238E27FC236}">
                  <a16:creationId xmlns:a16="http://schemas.microsoft.com/office/drawing/2014/main" id="{FAB11E6C-E53D-B808-50D5-15B8B29537C1}"/>
                </a:ext>
              </a:extLst>
            </p:cNvPr>
            <p:cNvSpPr/>
            <p:nvPr/>
          </p:nvSpPr>
          <p:spPr>
            <a:xfrm>
              <a:off x="12018644" y="5786341"/>
              <a:ext cx="2414" cy="288538"/>
            </a:xfrm>
            <a:custGeom>
              <a:avLst/>
              <a:gdLst>
                <a:gd name="f0" fmla="val 10800000"/>
                <a:gd name="f1" fmla="val 5400000"/>
                <a:gd name="f2" fmla="val 180"/>
                <a:gd name="f3" fmla="val w"/>
                <a:gd name="f4" fmla="val h"/>
                <a:gd name="f5" fmla="val 0"/>
                <a:gd name="f6" fmla="val 2545"/>
                <a:gd name="f7" fmla="val 288542"/>
                <a:gd name="f8" fmla="val 1340"/>
                <a:gd name="f9" fmla="val 288543"/>
                <a:gd name="f10" fmla="val 2546"/>
                <a:gd name="f11" fmla="+- 0 0 -90"/>
                <a:gd name="f12" fmla="*/ f3 1 2545"/>
                <a:gd name="f13" fmla="*/ f4 1 288542"/>
                <a:gd name="f14" fmla="val f5"/>
                <a:gd name="f15" fmla="val f6"/>
                <a:gd name="f16" fmla="val f7"/>
                <a:gd name="f17" fmla="*/ f11 f0 1"/>
                <a:gd name="f18" fmla="+- f16 0 f14"/>
                <a:gd name="f19" fmla="+- f15 0 f14"/>
                <a:gd name="f20" fmla="*/ f17 1 f2"/>
                <a:gd name="f21" fmla="*/ f19 1 2545"/>
                <a:gd name="f22" fmla="*/ f18 1 288542"/>
                <a:gd name="f23" fmla="*/ 1340 f19 1"/>
                <a:gd name="f24" fmla="*/ 288543 f18 1"/>
                <a:gd name="f25" fmla="*/ 2546 f19 1"/>
                <a:gd name="f26" fmla="*/ 0 f18 1"/>
                <a:gd name="f27" fmla="*/ 0 f19 1"/>
                <a:gd name="f28" fmla="+- f20 0 f1"/>
                <a:gd name="f29" fmla="*/ f23 1 2545"/>
                <a:gd name="f30" fmla="*/ f24 1 288542"/>
                <a:gd name="f31" fmla="*/ f25 1 2545"/>
                <a:gd name="f32" fmla="*/ f26 1 288542"/>
                <a:gd name="f33" fmla="*/ f27 1 254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47" y="f50"/>
                </a:cxn>
                <a:cxn ang="f28">
                  <a:pos x="f51" y="f50"/>
                </a:cxn>
                <a:cxn ang="f28">
                  <a:pos x="f51" y="f48"/>
                </a:cxn>
              </a:cxnLst>
              <a:rect l="f43" t="f46" r="f44" b="f45"/>
              <a:pathLst>
                <a:path w="2545" h="288542">
                  <a:moveTo>
                    <a:pt x="f8" y="f9"/>
                  </a:moveTo>
                  <a:lnTo>
                    <a:pt x="f10" y="f9"/>
                  </a:lnTo>
                  <a:lnTo>
                    <a:pt x="f10" y="f5"/>
                  </a:lnTo>
                  <a:lnTo>
                    <a:pt x="f8" y="f5"/>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7" name="Freeform: Shape 1380">
              <a:extLst>
                <a:ext uri="{FF2B5EF4-FFF2-40B4-BE49-F238E27FC236}">
                  <a16:creationId xmlns:a16="http://schemas.microsoft.com/office/drawing/2014/main" id="{DAFA6800-3DEC-97A1-DC0D-9EA84FA1830C}"/>
                </a:ext>
              </a:extLst>
            </p:cNvPr>
            <p:cNvSpPr/>
            <p:nvPr/>
          </p:nvSpPr>
          <p:spPr>
            <a:xfrm>
              <a:off x="12013058" y="5548039"/>
              <a:ext cx="16907" cy="25319"/>
            </a:xfrm>
            <a:custGeom>
              <a:avLst/>
              <a:gdLst>
                <a:gd name="f0" fmla="val 10800000"/>
                <a:gd name="f1" fmla="val 5400000"/>
                <a:gd name="f2" fmla="val 180"/>
                <a:gd name="f3" fmla="val w"/>
                <a:gd name="f4" fmla="val h"/>
                <a:gd name="f5" fmla="val 0"/>
                <a:gd name="f6" fmla="val 17839"/>
                <a:gd name="f7" fmla="val 25317"/>
                <a:gd name="f8" fmla="val 7235"/>
                <a:gd name="f9" fmla="val 18486"/>
                <a:gd name="f10" fmla="val 9244"/>
                <a:gd name="f11" fmla="val 7903"/>
                <a:gd name="f12" fmla="val 7164"/>
                <a:gd name="f13" fmla="val 9848"/>
                <a:gd name="f14" fmla="val 6564"/>
                <a:gd name="f15" fmla="val 10585"/>
                <a:gd name="f16" fmla="val 11322"/>
                <a:gd name="f17" fmla="val 11924"/>
                <a:gd name="f18" fmla="val 19826"/>
                <a:gd name="f19" fmla="val 13492"/>
                <a:gd name="f20" fmla="val 21228"/>
                <a:gd name="f21" fmla="val 14416"/>
                <a:gd name="f22" fmla="val 23215"/>
                <a:gd name="f23" fmla="val 14470"/>
                <a:gd name="f24" fmla="val 25318"/>
                <a:gd name="f25" fmla="val 16613"/>
                <a:gd name="f26" fmla="val 14467"/>
                <a:gd name="f27" fmla="val 17685"/>
                <a:gd name="f28" fmla="val 8573"/>
                <a:gd name="f29" fmla="val 18503"/>
                <a:gd name="f30" fmla="val 4663"/>
                <a:gd name="f31" fmla="val 15997"/>
                <a:gd name="f32" fmla="val 828"/>
                <a:gd name="f33" fmla="val 12098"/>
                <a:gd name="f34" fmla="val 7"/>
                <a:gd name="f35" fmla="val 12085"/>
                <a:gd name="f36" fmla="val 4"/>
                <a:gd name="f37" fmla="val 12071"/>
                <a:gd name="f38" fmla="val 3"/>
                <a:gd name="f39" fmla="val 12058"/>
                <a:gd name="f40" fmla="val 9914"/>
                <a:gd name="f41" fmla="val 8441"/>
                <a:gd name="f42" fmla="val 7101"/>
                <a:gd name="f43" fmla="val 6029"/>
                <a:gd name="f44" fmla="val 5091"/>
                <a:gd name="f45" fmla="val 938"/>
                <a:gd name="f46" fmla="val 4287"/>
                <a:gd name="f47" fmla="val 2143"/>
                <a:gd name="f48" fmla="val 4207"/>
                <a:gd name="f49" fmla="val 2587"/>
                <a:gd name="f50" fmla="val 3040"/>
                <a:gd name="f51" fmla="val 3483"/>
                <a:gd name="f52" fmla="val 23978"/>
                <a:gd name="f53" fmla="val 818"/>
                <a:gd name="f54" fmla="val 20674"/>
                <a:gd name="f55" fmla="val 3832"/>
                <a:gd name="f56" fmla="val 18387"/>
                <a:gd name="f57" fmla="+- 0 0 -90"/>
                <a:gd name="f58" fmla="*/ f3 1 17839"/>
                <a:gd name="f59" fmla="*/ f4 1 25317"/>
                <a:gd name="f60" fmla="val f5"/>
                <a:gd name="f61" fmla="val f6"/>
                <a:gd name="f62" fmla="val f7"/>
                <a:gd name="f63" fmla="*/ f57 f0 1"/>
                <a:gd name="f64" fmla="+- f62 0 f60"/>
                <a:gd name="f65" fmla="+- f61 0 f60"/>
                <a:gd name="f66" fmla="*/ f63 1 f2"/>
                <a:gd name="f67" fmla="*/ f65 1 17839"/>
                <a:gd name="f68" fmla="*/ f64 1 25317"/>
                <a:gd name="f69" fmla="*/ 7235 f65 1"/>
                <a:gd name="f70" fmla="*/ 18486 f64 1"/>
                <a:gd name="f71" fmla="*/ 9244 f65 1"/>
                <a:gd name="f72" fmla="*/ 7903 f64 1"/>
                <a:gd name="f73" fmla="*/ 10585 f65 1"/>
                <a:gd name="f74" fmla="*/ 6564 f64 1"/>
                <a:gd name="f75" fmla="*/ 11924 f65 1"/>
                <a:gd name="f76" fmla="*/ 19826 f64 1"/>
                <a:gd name="f77" fmla="*/ 14470 f65 1"/>
                <a:gd name="f78" fmla="*/ 25318 f64 1"/>
                <a:gd name="f79" fmla="*/ 16613 f65 1"/>
                <a:gd name="f80" fmla="*/ 14467 f64 1"/>
                <a:gd name="f81" fmla="*/ 17685 f65 1"/>
                <a:gd name="f82" fmla="*/ 8573 f64 1"/>
                <a:gd name="f83" fmla="*/ 12098 f65 1"/>
                <a:gd name="f84" fmla="*/ 7 f64 1"/>
                <a:gd name="f85" fmla="*/ 12058 f65 1"/>
                <a:gd name="f86" fmla="*/ 0 f64 1"/>
                <a:gd name="f87" fmla="*/ 9914 f65 1"/>
                <a:gd name="f88" fmla="*/ 8441 f65 1"/>
                <a:gd name="f89" fmla="*/ 7101 f65 1"/>
                <a:gd name="f90" fmla="*/ 6029 f65 1"/>
                <a:gd name="f91" fmla="*/ 5091 f65 1"/>
                <a:gd name="f92" fmla="*/ 938 f64 1"/>
                <a:gd name="f93" fmla="*/ 4287 f65 1"/>
                <a:gd name="f94" fmla="*/ 2143 f64 1"/>
                <a:gd name="f95" fmla="*/ 3483 f64 1"/>
                <a:gd name="f96" fmla="*/ 0 f65 1"/>
                <a:gd name="f97" fmla="*/ 23978 f64 1"/>
                <a:gd name="f98" fmla="+- f66 0 f1"/>
                <a:gd name="f99" fmla="*/ f69 1 17839"/>
                <a:gd name="f100" fmla="*/ f70 1 25317"/>
                <a:gd name="f101" fmla="*/ f71 1 17839"/>
                <a:gd name="f102" fmla="*/ f72 1 25317"/>
                <a:gd name="f103" fmla="*/ f73 1 17839"/>
                <a:gd name="f104" fmla="*/ f74 1 25317"/>
                <a:gd name="f105" fmla="*/ f75 1 17839"/>
                <a:gd name="f106" fmla="*/ f76 1 25317"/>
                <a:gd name="f107" fmla="*/ f77 1 17839"/>
                <a:gd name="f108" fmla="*/ f78 1 25317"/>
                <a:gd name="f109" fmla="*/ f79 1 17839"/>
                <a:gd name="f110" fmla="*/ f80 1 25317"/>
                <a:gd name="f111" fmla="*/ f81 1 17839"/>
                <a:gd name="f112" fmla="*/ f82 1 25317"/>
                <a:gd name="f113" fmla="*/ f83 1 17839"/>
                <a:gd name="f114" fmla="*/ f84 1 25317"/>
                <a:gd name="f115" fmla="*/ f85 1 17839"/>
                <a:gd name="f116" fmla="*/ f86 1 25317"/>
                <a:gd name="f117" fmla="*/ f87 1 17839"/>
                <a:gd name="f118" fmla="*/ f88 1 17839"/>
                <a:gd name="f119" fmla="*/ f89 1 17839"/>
                <a:gd name="f120" fmla="*/ f90 1 17839"/>
                <a:gd name="f121" fmla="*/ f91 1 17839"/>
                <a:gd name="f122" fmla="*/ f92 1 25317"/>
                <a:gd name="f123" fmla="*/ f93 1 17839"/>
                <a:gd name="f124" fmla="*/ f94 1 25317"/>
                <a:gd name="f125" fmla="*/ f95 1 25317"/>
                <a:gd name="f126" fmla="*/ f96 1 17839"/>
                <a:gd name="f127" fmla="*/ f97 1 25317"/>
                <a:gd name="f128" fmla="*/ f60 1 f67"/>
                <a:gd name="f129" fmla="*/ f61 1 f67"/>
                <a:gd name="f130" fmla="*/ f60 1 f68"/>
                <a:gd name="f131" fmla="*/ f62 1 f68"/>
                <a:gd name="f132" fmla="*/ f99 1 f67"/>
                <a:gd name="f133" fmla="*/ f100 1 f68"/>
                <a:gd name="f134" fmla="*/ f101 1 f67"/>
                <a:gd name="f135" fmla="*/ f102 1 f68"/>
                <a:gd name="f136" fmla="*/ f103 1 f67"/>
                <a:gd name="f137" fmla="*/ f104 1 f68"/>
                <a:gd name="f138" fmla="*/ f105 1 f67"/>
                <a:gd name="f139" fmla="*/ f106 1 f68"/>
                <a:gd name="f140" fmla="*/ f107 1 f67"/>
                <a:gd name="f141" fmla="*/ f108 1 f68"/>
                <a:gd name="f142" fmla="*/ f109 1 f67"/>
                <a:gd name="f143" fmla="*/ f110 1 f68"/>
                <a:gd name="f144" fmla="*/ f111 1 f67"/>
                <a:gd name="f145" fmla="*/ f112 1 f68"/>
                <a:gd name="f146" fmla="*/ f113 1 f67"/>
                <a:gd name="f147" fmla="*/ f114 1 f68"/>
                <a:gd name="f148" fmla="*/ f115 1 f67"/>
                <a:gd name="f149" fmla="*/ f116 1 f68"/>
                <a:gd name="f150" fmla="*/ f117 1 f67"/>
                <a:gd name="f151" fmla="*/ f118 1 f67"/>
                <a:gd name="f152" fmla="*/ f119 1 f67"/>
                <a:gd name="f153" fmla="*/ f120 1 f67"/>
                <a:gd name="f154" fmla="*/ f121 1 f67"/>
                <a:gd name="f155" fmla="*/ f122 1 f68"/>
                <a:gd name="f156" fmla="*/ f123 1 f67"/>
                <a:gd name="f157" fmla="*/ f124 1 f68"/>
                <a:gd name="f158" fmla="*/ f125 1 f68"/>
                <a:gd name="f159" fmla="*/ f126 1 f67"/>
                <a:gd name="f160" fmla="*/ f127 1 f68"/>
                <a:gd name="f161" fmla="*/ f128 f58 1"/>
                <a:gd name="f162" fmla="*/ f129 f58 1"/>
                <a:gd name="f163" fmla="*/ f131 f59 1"/>
                <a:gd name="f164" fmla="*/ f130 f59 1"/>
                <a:gd name="f165" fmla="*/ f132 f58 1"/>
                <a:gd name="f166" fmla="*/ f133 f59 1"/>
                <a:gd name="f167" fmla="*/ f134 f58 1"/>
                <a:gd name="f168" fmla="*/ f135 f59 1"/>
                <a:gd name="f169" fmla="*/ f136 f58 1"/>
                <a:gd name="f170" fmla="*/ f137 f59 1"/>
                <a:gd name="f171" fmla="*/ f138 f58 1"/>
                <a:gd name="f172" fmla="*/ f139 f59 1"/>
                <a:gd name="f173" fmla="*/ f140 f58 1"/>
                <a:gd name="f174" fmla="*/ f141 f59 1"/>
                <a:gd name="f175" fmla="*/ f142 f58 1"/>
                <a:gd name="f176" fmla="*/ f143 f59 1"/>
                <a:gd name="f177" fmla="*/ f144 f58 1"/>
                <a:gd name="f178" fmla="*/ f145 f59 1"/>
                <a:gd name="f179" fmla="*/ f146 f58 1"/>
                <a:gd name="f180" fmla="*/ f147 f59 1"/>
                <a:gd name="f181" fmla="*/ f148 f58 1"/>
                <a:gd name="f182" fmla="*/ f149 f59 1"/>
                <a:gd name="f183" fmla="*/ f150 f58 1"/>
                <a:gd name="f184" fmla="*/ f151 f58 1"/>
                <a:gd name="f185" fmla="*/ f152 f58 1"/>
                <a:gd name="f186" fmla="*/ f153 f58 1"/>
                <a:gd name="f187" fmla="*/ f154 f58 1"/>
                <a:gd name="f188" fmla="*/ f155 f59 1"/>
                <a:gd name="f189" fmla="*/ f156 f58 1"/>
                <a:gd name="f190" fmla="*/ f157 f59 1"/>
                <a:gd name="f191" fmla="*/ f158 f59 1"/>
                <a:gd name="f192" fmla="*/ f159 f58 1"/>
                <a:gd name="f193" fmla="*/ f160 f59 1"/>
              </a:gdLst>
              <a:ahLst/>
              <a:cxnLst>
                <a:cxn ang="3cd4">
                  <a:pos x="hc" y="t"/>
                </a:cxn>
                <a:cxn ang="0">
                  <a:pos x="r" y="vc"/>
                </a:cxn>
                <a:cxn ang="cd4">
                  <a:pos x="hc" y="b"/>
                </a:cxn>
                <a:cxn ang="cd2">
                  <a:pos x="l" y="vc"/>
                </a:cxn>
                <a:cxn ang="f98">
                  <a:pos x="f165" y="f166"/>
                </a:cxn>
                <a:cxn ang="f98">
                  <a:pos x="f167" y="f166"/>
                </a:cxn>
                <a:cxn ang="f98">
                  <a:pos x="f167" y="f168"/>
                </a:cxn>
                <a:cxn ang="f98">
                  <a:pos x="f169" y="f170"/>
                </a:cxn>
                <a:cxn ang="f98">
                  <a:pos x="f171" y="f168"/>
                </a:cxn>
                <a:cxn ang="f98">
                  <a:pos x="f171" y="f172"/>
                </a:cxn>
                <a:cxn ang="f98">
                  <a:pos x="f173" y="f174"/>
                </a:cxn>
                <a:cxn ang="f98">
                  <a:pos x="f173" y="f174"/>
                </a:cxn>
                <a:cxn ang="f98">
                  <a:pos x="f175" y="f176"/>
                </a:cxn>
                <a:cxn ang="f98">
                  <a:pos x="f177" y="f178"/>
                </a:cxn>
                <a:cxn ang="f98">
                  <a:pos x="f179" y="f180"/>
                </a:cxn>
                <a:cxn ang="f98">
                  <a:pos x="f181" y="f182"/>
                </a:cxn>
                <a:cxn ang="f98">
                  <a:pos x="f183" y="f182"/>
                </a:cxn>
                <a:cxn ang="f98">
                  <a:pos x="f184" y="f182"/>
                </a:cxn>
                <a:cxn ang="f98">
                  <a:pos x="f185" y="f182"/>
                </a:cxn>
                <a:cxn ang="f98">
                  <a:pos x="f186" y="f182"/>
                </a:cxn>
                <a:cxn ang="f98">
                  <a:pos x="f187" y="f188"/>
                </a:cxn>
                <a:cxn ang="f98">
                  <a:pos x="f189" y="f190"/>
                </a:cxn>
                <a:cxn ang="f98">
                  <a:pos x="f189" y="f191"/>
                </a:cxn>
                <a:cxn ang="f98">
                  <a:pos x="f189" y="f191"/>
                </a:cxn>
                <a:cxn ang="f98">
                  <a:pos x="f192" y="f193"/>
                </a:cxn>
                <a:cxn ang="f98">
                  <a:pos x="f192" y="f193"/>
                </a:cxn>
                <a:cxn ang="f98">
                  <a:pos x="f165" y="f166"/>
                </a:cxn>
              </a:cxnLst>
              <a:rect l="f161" t="f164" r="f162" b="f163"/>
              <a:pathLst>
                <a:path w="17839" h="25317">
                  <a:moveTo>
                    <a:pt x="f8" y="f9"/>
                  </a:moveTo>
                  <a:lnTo>
                    <a:pt x="f10" y="f9"/>
                  </a:lnTo>
                  <a:lnTo>
                    <a:pt x="f10" y="f11"/>
                  </a:lnTo>
                  <a:cubicBezTo>
                    <a:pt x="f10" y="f12"/>
                    <a:pt x="f13" y="f14"/>
                    <a:pt x="f15" y="f14"/>
                  </a:cubicBezTo>
                  <a:cubicBezTo>
                    <a:pt x="f16" y="f14"/>
                    <a:pt x="f17" y="f12"/>
                    <a:pt x="f17" y="f11"/>
                  </a:cubicBezTo>
                  <a:lnTo>
                    <a:pt x="f17" y="f18"/>
                  </a:lnTo>
                  <a:cubicBezTo>
                    <a:pt x="f19" y="f20"/>
                    <a:pt x="f21" y="f22"/>
                    <a:pt x="f23" y="f24"/>
                  </a:cubicBezTo>
                  <a:lnTo>
                    <a:pt x="f23" y="f24"/>
                  </a:lnTo>
                  <a:lnTo>
                    <a:pt x="f25" y="f26"/>
                  </a:lnTo>
                  <a:lnTo>
                    <a:pt x="f27" y="f28"/>
                  </a:lnTo>
                  <a:cubicBezTo>
                    <a:pt x="f29" y="f30"/>
                    <a:pt x="f31" y="f32"/>
                    <a:pt x="f33" y="f34"/>
                  </a:cubicBezTo>
                  <a:cubicBezTo>
                    <a:pt x="f35" y="f36"/>
                    <a:pt x="f37" y="f38"/>
                    <a:pt x="f39" y="f5"/>
                  </a:cubicBezTo>
                  <a:lnTo>
                    <a:pt x="f40" y="f5"/>
                  </a:lnTo>
                  <a:lnTo>
                    <a:pt x="f41" y="f5"/>
                  </a:lnTo>
                  <a:lnTo>
                    <a:pt x="f42" y="f5"/>
                  </a:lnTo>
                  <a:lnTo>
                    <a:pt x="f43" y="f5"/>
                  </a:lnTo>
                  <a:lnTo>
                    <a:pt x="f44" y="f45"/>
                  </a:lnTo>
                  <a:lnTo>
                    <a:pt x="f46" y="f47"/>
                  </a:lnTo>
                  <a:cubicBezTo>
                    <a:pt x="f48" y="f49"/>
                    <a:pt x="f48" y="f50"/>
                    <a:pt x="f46" y="f51"/>
                  </a:cubicBezTo>
                  <a:cubicBezTo>
                    <a:pt x="f46" y="f51"/>
                    <a:pt x="f46" y="f51"/>
                    <a:pt x="f46" y="f51"/>
                  </a:cubicBezTo>
                  <a:lnTo>
                    <a:pt x="f5" y="f52"/>
                  </a:lnTo>
                  <a:lnTo>
                    <a:pt x="f5" y="f52"/>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8" name="Freeform: Shape 1381">
              <a:extLst>
                <a:ext uri="{FF2B5EF4-FFF2-40B4-BE49-F238E27FC236}">
                  <a16:creationId xmlns:a16="http://schemas.microsoft.com/office/drawing/2014/main" id="{42BBF8CF-0457-3EAF-00E7-5D6E06F05D23}"/>
                </a:ext>
              </a:extLst>
            </p:cNvPr>
            <p:cNvSpPr/>
            <p:nvPr/>
          </p:nvSpPr>
          <p:spPr>
            <a:xfrm>
              <a:off x="12021817" y="5555007"/>
              <a:ext cx="2542" cy="13258"/>
            </a:xfrm>
            <a:custGeom>
              <a:avLst/>
              <a:gdLst>
                <a:gd name="f0" fmla="val 10800000"/>
                <a:gd name="f1" fmla="val 5400000"/>
                <a:gd name="f2" fmla="val 180"/>
                <a:gd name="f3" fmla="val w"/>
                <a:gd name="f4" fmla="val h"/>
                <a:gd name="f5" fmla="val 0"/>
                <a:gd name="f6" fmla="val 2679"/>
                <a:gd name="f7" fmla="val 13261"/>
                <a:gd name="f8" fmla="val 1340"/>
                <a:gd name="f9" fmla="val 603"/>
                <a:gd name="f10" fmla="val 600"/>
                <a:gd name="f11" fmla="val 11922"/>
                <a:gd name="f12" fmla="val 965"/>
                <a:gd name="f13" fmla="val 12205"/>
                <a:gd name="f14" fmla="val 1876"/>
                <a:gd name="f15" fmla="val 12659"/>
                <a:gd name="f16" fmla="val 2680"/>
                <a:gd name="f17" fmla="val 13262"/>
                <a:gd name="f18" fmla="val 2077"/>
                <a:gd name="f19" fmla="+- 0 0 -90"/>
                <a:gd name="f20" fmla="*/ f3 1 2679"/>
                <a:gd name="f21" fmla="*/ f4 1 13261"/>
                <a:gd name="f22" fmla="val f5"/>
                <a:gd name="f23" fmla="val f6"/>
                <a:gd name="f24" fmla="val f7"/>
                <a:gd name="f25" fmla="*/ f19 f0 1"/>
                <a:gd name="f26" fmla="+- f24 0 f22"/>
                <a:gd name="f27" fmla="+- f23 0 f22"/>
                <a:gd name="f28" fmla="*/ f25 1 f2"/>
                <a:gd name="f29" fmla="*/ f27 1 2679"/>
                <a:gd name="f30" fmla="*/ f26 1 13261"/>
                <a:gd name="f31" fmla="*/ 1340 f27 1"/>
                <a:gd name="f32" fmla="*/ 0 f26 1"/>
                <a:gd name="f33" fmla="*/ 0 f27 1"/>
                <a:gd name="f34" fmla="*/ 1340 f26 1"/>
                <a:gd name="f35" fmla="*/ 11922 f26 1"/>
                <a:gd name="f36" fmla="*/ 2680 f27 1"/>
                <a:gd name="f37" fmla="*/ 13262 f26 1"/>
                <a:gd name="f38" fmla="+- f28 0 f1"/>
                <a:gd name="f39" fmla="*/ f31 1 2679"/>
                <a:gd name="f40" fmla="*/ f32 1 13261"/>
                <a:gd name="f41" fmla="*/ f33 1 2679"/>
                <a:gd name="f42" fmla="*/ f34 1 13261"/>
                <a:gd name="f43" fmla="*/ f35 1 13261"/>
                <a:gd name="f44" fmla="*/ f36 1 2679"/>
                <a:gd name="f45" fmla="*/ f37 1 13261"/>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1 1"/>
              </a:gdLst>
              <a:ahLst/>
              <a:cxnLst>
                <a:cxn ang="3cd4">
                  <a:pos x="hc" y="t"/>
                </a:cxn>
                <a:cxn ang="0">
                  <a:pos x="r" y="vc"/>
                </a:cxn>
                <a:cxn ang="cd4">
                  <a:pos x="hc" y="b"/>
                </a:cxn>
                <a:cxn ang="cd2">
                  <a:pos x="l" y="vc"/>
                </a:cxn>
                <a:cxn ang="f38">
                  <a:pos x="f61" y="f62"/>
                </a:cxn>
                <a:cxn ang="f38">
                  <a:pos x="f63" y="f64"/>
                </a:cxn>
                <a:cxn ang="f38">
                  <a:pos x="f63" y="f65"/>
                </a:cxn>
                <a:cxn ang="f38">
                  <a:pos x="f66" y="f67"/>
                </a:cxn>
                <a:cxn ang="f38">
                  <a:pos x="f66" y="f64"/>
                </a:cxn>
                <a:cxn ang="f38">
                  <a:pos x="f61" y="f62"/>
                </a:cxn>
              </a:cxnLst>
              <a:rect l="f57" t="f60" r="f58" b="f59"/>
              <a:pathLst>
                <a:path w="2679" h="13261">
                  <a:moveTo>
                    <a:pt x="f8" y="f5"/>
                  </a:moveTo>
                  <a:cubicBezTo>
                    <a:pt x="f9" y="f5"/>
                    <a:pt x="f5" y="f10"/>
                    <a:pt x="f5" y="f8"/>
                  </a:cubicBezTo>
                  <a:lnTo>
                    <a:pt x="f5" y="f11"/>
                  </a:lnTo>
                  <a:cubicBezTo>
                    <a:pt x="f12" y="f13"/>
                    <a:pt x="f14" y="f15"/>
                    <a:pt x="f16" y="f17"/>
                  </a:cubicBezTo>
                  <a:lnTo>
                    <a:pt x="f16" y="f8"/>
                  </a:lnTo>
                  <a:cubicBezTo>
                    <a:pt x="f16" y="f10"/>
                    <a:pt x="f18"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9" name="Freeform: Shape 1382">
              <a:extLst>
                <a:ext uri="{FF2B5EF4-FFF2-40B4-BE49-F238E27FC236}">
                  <a16:creationId xmlns:a16="http://schemas.microsoft.com/office/drawing/2014/main" id="{2049445D-E2C4-8B67-825B-FF1BD9C67EAF}"/>
                </a:ext>
              </a:extLst>
            </p:cNvPr>
            <p:cNvSpPr/>
            <p:nvPr/>
          </p:nvSpPr>
          <p:spPr>
            <a:xfrm>
              <a:off x="9048783" y="6478158"/>
              <a:ext cx="61850" cy="16815"/>
            </a:xfrm>
            <a:custGeom>
              <a:avLst/>
              <a:gdLst>
                <a:gd name="f0" fmla="val 10800000"/>
                <a:gd name="f1" fmla="val 5400000"/>
                <a:gd name="f2" fmla="val 180"/>
                <a:gd name="f3" fmla="val w"/>
                <a:gd name="f4" fmla="val h"/>
                <a:gd name="f5" fmla="val 0"/>
                <a:gd name="f6" fmla="val 65247"/>
                <a:gd name="f7" fmla="val 16814"/>
                <a:gd name="f8" fmla="val 8575"/>
                <a:gd name="f9" fmla="val 9849"/>
                <a:gd name="f10" fmla="val 16815"/>
                <a:gd name="f11" fmla="val 14672"/>
                <a:gd name="f12" fmla="val 61214"/>
                <a:gd name="f13" fmla="val 15221"/>
                <a:gd name="f14" fmla="val 57503"/>
                <a:gd name="f15" fmla="val 12394"/>
                <a:gd name="f16" fmla="val 56954"/>
                <a:gd name="f17" fmla="val 8362"/>
                <a:gd name="f18" fmla="val 56404"/>
                <a:gd name="f19" fmla="val 4330"/>
                <a:gd name="f20" fmla="val 59232"/>
                <a:gd name="f21" fmla="val 619"/>
                <a:gd name="f22" fmla="val 63264"/>
                <a:gd name="f23" fmla="val 70"/>
                <a:gd name="f24" fmla="val 63921"/>
                <a:gd name="f25" fmla="val -23"/>
                <a:gd name="f26" fmla="val 64590"/>
                <a:gd name="f27" fmla="val 64309"/>
                <a:gd name="f28" fmla="val 49572"/>
                <a:gd name="f29" fmla="val 1339"/>
                <a:gd name="f30" fmla="val 1946"/>
                <a:gd name="f31" fmla="val 1608"/>
                <a:gd name="f32" fmla="val 5600"/>
                <a:gd name="f33" fmla="val 2080"/>
                <a:gd name="f34" fmla="val 8735"/>
                <a:gd name="f35" fmla="val 5415"/>
                <a:gd name="f36" fmla="val 8601"/>
                <a:gd name="f37" fmla="val 9407"/>
                <a:gd name="f38" fmla="val 9554"/>
                <a:gd name="f39" fmla="val 8588"/>
                <a:gd name="f40" fmla="val 9702"/>
                <a:gd name="f41" fmla="+- 0 0 -90"/>
                <a:gd name="f42" fmla="*/ f3 1 65247"/>
                <a:gd name="f43" fmla="*/ f4 1 16814"/>
                <a:gd name="f44" fmla="val f5"/>
                <a:gd name="f45" fmla="val f6"/>
                <a:gd name="f46" fmla="val f7"/>
                <a:gd name="f47" fmla="*/ f41 f0 1"/>
                <a:gd name="f48" fmla="+- f46 0 f44"/>
                <a:gd name="f49" fmla="+- f45 0 f44"/>
                <a:gd name="f50" fmla="*/ f47 1 f2"/>
                <a:gd name="f51" fmla="*/ f49 1 65247"/>
                <a:gd name="f52" fmla="*/ f48 1 16814"/>
                <a:gd name="f53" fmla="*/ 8575 f49 1"/>
                <a:gd name="f54" fmla="*/ 9849 f48 1"/>
                <a:gd name="f55" fmla="*/ 16815 f48 1"/>
                <a:gd name="f56" fmla="*/ 65247 f49 1"/>
                <a:gd name="f57" fmla="*/ 14672 f48 1"/>
                <a:gd name="f58" fmla="*/ 56954 f49 1"/>
                <a:gd name="f59" fmla="*/ 8362 f48 1"/>
                <a:gd name="f60" fmla="*/ 63264 f49 1"/>
                <a:gd name="f61" fmla="*/ 70 f48 1"/>
                <a:gd name="f62" fmla="*/ 64309 f49 1"/>
                <a:gd name="f63" fmla="*/ 49572 f49 1"/>
                <a:gd name="f64" fmla="*/ 1339 f49 1"/>
                <a:gd name="f65" fmla="*/ 1946 f48 1"/>
                <a:gd name="f66" fmla="*/ 0 f49 1"/>
                <a:gd name="f67" fmla="*/ 1608 f49 1"/>
                <a:gd name="f68" fmla="*/ 8601 f49 1"/>
                <a:gd name="f69" fmla="*/ 9407 f48 1"/>
                <a:gd name="f70" fmla="+- f50 0 f1"/>
                <a:gd name="f71" fmla="*/ f53 1 65247"/>
                <a:gd name="f72" fmla="*/ f54 1 16814"/>
                <a:gd name="f73" fmla="*/ f55 1 16814"/>
                <a:gd name="f74" fmla="*/ f56 1 65247"/>
                <a:gd name="f75" fmla="*/ f57 1 16814"/>
                <a:gd name="f76" fmla="*/ f58 1 65247"/>
                <a:gd name="f77" fmla="*/ f59 1 16814"/>
                <a:gd name="f78" fmla="*/ f60 1 65247"/>
                <a:gd name="f79" fmla="*/ f61 1 16814"/>
                <a:gd name="f80" fmla="*/ f62 1 65247"/>
                <a:gd name="f81" fmla="*/ f63 1 65247"/>
                <a:gd name="f82" fmla="*/ f64 1 65247"/>
                <a:gd name="f83" fmla="*/ f65 1 16814"/>
                <a:gd name="f84" fmla="*/ f66 1 65247"/>
                <a:gd name="f85" fmla="*/ f67 1 65247"/>
                <a:gd name="f86" fmla="*/ f68 1 65247"/>
                <a:gd name="f87" fmla="*/ f69 1 16814"/>
                <a:gd name="f88" fmla="*/ f44 1 f51"/>
                <a:gd name="f89" fmla="*/ f45 1 f51"/>
                <a:gd name="f90" fmla="*/ f44 1 f52"/>
                <a:gd name="f91" fmla="*/ f46 1 f52"/>
                <a:gd name="f92" fmla="*/ f71 1 f51"/>
                <a:gd name="f93" fmla="*/ f72 1 f52"/>
                <a:gd name="f94" fmla="*/ f73 1 f52"/>
                <a:gd name="f95" fmla="*/ f74 1 f51"/>
                <a:gd name="f96" fmla="*/ f75 1 f52"/>
                <a:gd name="f97" fmla="*/ f76 1 f51"/>
                <a:gd name="f98" fmla="*/ f77 1 f52"/>
                <a:gd name="f99" fmla="*/ f78 1 f51"/>
                <a:gd name="f100" fmla="*/ f79 1 f52"/>
                <a:gd name="f101" fmla="*/ f80 1 f51"/>
                <a:gd name="f102" fmla="*/ f81 1 f51"/>
                <a:gd name="f103" fmla="*/ f82 1 f51"/>
                <a:gd name="f104" fmla="*/ f83 1 f52"/>
                <a:gd name="f105" fmla="*/ f84 1 f51"/>
                <a:gd name="f106" fmla="*/ f85 1 f51"/>
                <a:gd name="f107" fmla="*/ f86 1 f51"/>
                <a:gd name="f108" fmla="*/ f87 1 f52"/>
                <a:gd name="f109" fmla="*/ f88 f42 1"/>
                <a:gd name="f110" fmla="*/ f89 f42 1"/>
                <a:gd name="f111" fmla="*/ f91 f43 1"/>
                <a:gd name="f112" fmla="*/ f90 f43 1"/>
                <a:gd name="f113" fmla="*/ f92 f42 1"/>
                <a:gd name="f114" fmla="*/ f93 f43 1"/>
                <a:gd name="f115" fmla="*/ f94 f43 1"/>
                <a:gd name="f116" fmla="*/ f95 f42 1"/>
                <a:gd name="f117" fmla="*/ f96 f43 1"/>
                <a:gd name="f118" fmla="*/ f97 f42 1"/>
                <a:gd name="f119" fmla="*/ f98 f43 1"/>
                <a:gd name="f120" fmla="*/ f99 f42 1"/>
                <a:gd name="f121" fmla="*/ f100 f43 1"/>
                <a:gd name="f122" fmla="*/ f101 f42 1"/>
                <a:gd name="f123" fmla="*/ f102 f42 1"/>
                <a:gd name="f124" fmla="*/ f103 f42 1"/>
                <a:gd name="f125" fmla="*/ f104 f43 1"/>
                <a:gd name="f126" fmla="*/ f105 f42 1"/>
                <a:gd name="f127" fmla="*/ f106 f42 1"/>
                <a:gd name="f128" fmla="*/ f107 f42 1"/>
                <a:gd name="f129" fmla="*/ f108 f43 1"/>
              </a:gdLst>
              <a:ahLst/>
              <a:cxnLst>
                <a:cxn ang="3cd4">
                  <a:pos x="hc" y="t"/>
                </a:cxn>
                <a:cxn ang="0">
                  <a:pos x="r" y="vc"/>
                </a:cxn>
                <a:cxn ang="cd4">
                  <a:pos x="hc" y="b"/>
                </a:cxn>
                <a:cxn ang="cd2">
                  <a:pos x="l" y="vc"/>
                </a:cxn>
                <a:cxn ang="f70">
                  <a:pos x="f113" y="f114"/>
                </a:cxn>
                <a:cxn ang="f70">
                  <a:pos x="f113" y="f115"/>
                </a:cxn>
                <a:cxn ang="f70">
                  <a:pos x="f116" y="f117"/>
                </a:cxn>
                <a:cxn ang="f70">
                  <a:pos x="f116" y="f117"/>
                </a:cxn>
                <a:cxn ang="f70">
                  <a:pos x="f118" y="f119"/>
                </a:cxn>
                <a:cxn ang="f70">
                  <a:pos x="f120" y="f121"/>
                </a:cxn>
                <a:cxn ang="f70">
                  <a:pos x="f116" y="f121"/>
                </a:cxn>
                <a:cxn ang="f70">
                  <a:pos x="f122" y="f121"/>
                </a:cxn>
                <a:cxn ang="f70">
                  <a:pos x="f123" y="f121"/>
                </a:cxn>
                <a:cxn ang="f70">
                  <a:pos x="f124" y="f125"/>
                </a:cxn>
                <a:cxn ang="f70">
                  <a:pos x="f126" y="f125"/>
                </a:cxn>
                <a:cxn ang="f70">
                  <a:pos x="f127" y="f125"/>
                </a:cxn>
                <a:cxn ang="f70">
                  <a:pos x="f128" y="f129"/>
                </a:cxn>
                <a:cxn ang="f70">
                  <a:pos x="f113" y="f114"/>
                </a:cxn>
              </a:cxnLst>
              <a:rect l="f109" t="f112" r="f110" b="f111"/>
              <a:pathLst>
                <a:path w="65247" h="16814">
                  <a:moveTo>
                    <a:pt x="f8" y="f9"/>
                  </a:moveTo>
                  <a:lnTo>
                    <a:pt x="f8" y="f10"/>
                  </a:lnTo>
                  <a:lnTo>
                    <a:pt x="f6" y="f11"/>
                  </a:lnTo>
                  <a:lnTo>
                    <a:pt x="f6" y="f11"/>
                  </a:lnTo>
                  <a:cubicBezTo>
                    <a:pt x="f12" y="f13"/>
                    <a:pt x="f14" y="f15"/>
                    <a:pt x="f16" y="f17"/>
                  </a:cubicBezTo>
                  <a:cubicBezTo>
                    <a:pt x="f18" y="f19"/>
                    <a:pt x="f20" y="f21"/>
                    <a:pt x="f22" y="f23"/>
                  </a:cubicBezTo>
                  <a:cubicBezTo>
                    <a:pt x="f24" y="f25"/>
                    <a:pt x="f26" y="f25"/>
                    <a:pt x="f6" y="f23"/>
                  </a:cubicBezTo>
                  <a:lnTo>
                    <a:pt x="f27" y="f23"/>
                  </a:lnTo>
                  <a:lnTo>
                    <a:pt x="f28" y="f23"/>
                  </a:lnTo>
                  <a:lnTo>
                    <a:pt x="f29" y="f30"/>
                  </a:lnTo>
                  <a:lnTo>
                    <a:pt x="f5" y="f30"/>
                  </a:lnTo>
                  <a:lnTo>
                    <a:pt x="f31" y="f30"/>
                  </a:lnTo>
                  <a:cubicBezTo>
                    <a:pt x="f32" y="f33"/>
                    <a:pt x="f34" y="f35"/>
                    <a:pt x="f36" y="f37"/>
                  </a:cubicBezTo>
                  <a:cubicBezTo>
                    <a:pt x="f36"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0" name="Freeform: Shape 1383">
              <a:extLst>
                <a:ext uri="{FF2B5EF4-FFF2-40B4-BE49-F238E27FC236}">
                  <a16:creationId xmlns:a16="http://schemas.microsoft.com/office/drawing/2014/main" id="{398C3858-399A-CAF7-80E9-10860CA66CC6}"/>
                </a:ext>
              </a:extLst>
            </p:cNvPr>
            <p:cNvSpPr/>
            <p:nvPr/>
          </p:nvSpPr>
          <p:spPr>
            <a:xfrm>
              <a:off x="9178573" y="5892174"/>
              <a:ext cx="13844" cy="586057"/>
            </a:xfrm>
            <a:custGeom>
              <a:avLst/>
              <a:gdLst>
                <a:gd name="f0" fmla="val 10800000"/>
                <a:gd name="f1" fmla="val 5400000"/>
                <a:gd name="f2" fmla="val 180"/>
                <a:gd name="f3" fmla="val w"/>
                <a:gd name="f4" fmla="val h"/>
                <a:gd name="f5" fmla="val 0"/>
                <a:gd name="f6" fmla="val 14603"/>
                <a:gd name="f7" fmla="val 586060"/>
                <a:gd name="f8" fmla="val 43536"/>
                <a:gd name="f9" fmla="val 14604"/>
                <a:gd name="f10" fmla="val 1340"/>
                <a:gd name="f11" fmla="val 14014"/>
                <a:gd name="f12" fmla="val 4734"/>
                <a:gd name="f13" fmla="val 11080"/>
                <a:gd name="f14" fmla="val 7219"/>
                <a:gd name="f15" fmla="val 7637"/>
                <a:gd name="f16" fmla="val 7234"/>
                <a:gd name="f17" fmla="val 3618"/>
                <a:gd name="f18" fmla="val 335"/>
                <a:gd name="f19" fmla="val 4016"/>
                <a:gd name="f20" fmla="val 268"/>
                <a:gd name="f21" fmla="val 29470"/>
                <a:gd name="f22" fmla="+- 0 0 -90"/>
                <a:gd name="f23" fmla="*/ f3 1 14603"/>
                <a:gd name="f24" fmla="*/ f4 1 586060"/>
                <a:gd name="f25" fmla="val f5"/>
                <a:gd name="f26" fmla="val f6"/>
                <a:gd name="f27" fmla="val f7"/>
                <a:gd name="f28" fmla="*/ f22 f0 1"/>
                <a:gd name="f29" fmla="+- f27 0 f25"/>
                <a:gd name="f30" fmla="+- f26 0 f25"/>
                <a:gd name="f31" fmla="*/ f28 1 f2"/>
                <a:gd name="f32" fmla="*/ f30 1 14603"/>
                <a:gd name="f33" fmla="*/ f29 1 586060"/>
                <a:gd name="f34" fmla="*/ 0 f30 1"/>
                <a:gd name="f35" fmla="*/ 43536 f29 1"/>
                <a:gd name="f36" fmla="*/ 586060 f29 1"/>
                <a:gd name="f37" fmla="*/ 14604 f30 1"/>
                <a:gd name="f38" fmla="*/ 1340 f29 1"/>
                <a:gd name="f39" fmla="*/ 7637 f30 1"/>
                <a:gd name="f40" fmla="*/ 7234 f29 1"/>
                <a:gd name="f41" fmla="*/ 268 f30 1"/>
                <a:gd name="f42" fmla="*/ 0 f29 1"/>
                <a:gd name="f43" fmla="*/ 29470 f29 1"/>
                <a:gd name="f44" fmla="+- f31 0 f1"/>
                <a:gd name="f45" fmla="*/ f34 1 14603"/>
                <a:gd name="f46" fmla="*/ f35 1 586060"/>
                <a:gd name="f47" fmla="*/ f36 1 586060"/>
                <a:gd name="f48" fmla="*/ f37 1 14603"/>
                <a:gd name="f49" fmla="*/ f38 1 586060"/>
                <a:gd name="f50" fmla="*/ f39 1 14603"/>
                <a:gd name="f51" fmla="*/ f40 1 586060"/>
                <a:gd name="f52" fmla="*/ f41 1 14603"/>
                <a:gd name="f53" fmla="*/ f42 1 586060"/>
                <a:gd name="f54" fmla="*/ f43 1 586060"/>
                <a:gd name="f55" fmla="*/ f25 1 f32"/>
                <a:gd name="f56" fmla="*/ f26 1 f32"/>
                <a:gd name="f57" fmla="*/ f25 1 f33"/>
                <a:gd name="f58" fmla="*/ f27 1 f33"/>
                <a:gd name="f59" fmla="*/ f45 1 f32"/>
                <a:gd name="f60" fmla="*/ f46 1 f33"/>
                <a:gd name="f61" fmla="*/ f47 1 f33"/>
                <a:gd name="f62" fmla="*/ f48 1 f32"/>
                <a:gd name="f63" fmla="*/ f49 1 f33"/>
                <a:gd name="f64" fmla="*/ f50 1 f32"/>
                <a:gd name="f65" fmla="*/ f51 1 f33"/>
                <a:gd name="f66" fmla="*/ f52 1 f32"/>
                <a:gd name="f67" fmla="*/ f53 1 f33"/>
                <a:gd name="f68" fmla="*/ f54 1 f33"/>
                <a:gd name="f69" fmla="*/ f55 f23 1"/>
                <a:gd name="f70" fmla="*/ f56 f23 1"/>
                <a:gd name="f71" fmla="*/ f58 f24 1"/>
                <a:gd name="f72" fmla="*/ f57 f24 1"/>
                <a:gd name="f73" fmla="*/ f59 f23 1"/>
                <a:gd name="f74" fmla="*/ f60 f24 1"/>
                <a:gd name="f75" fmla="*/ f61 f24 1"/>
                <a:gd name="f76" fmla="*/ f62 f23 1"/>
                <a:gd name="f77" fmla="*/ f63 f24 1"/>
                <a:gd name="f78" fmla="*/ f64 f23 1"/>
                <a:gd name="f79" fmla="*/ f65 f24 1"/>
                <a:gd name="f80" fmla="*/ f66 f23 1"/>
                <a:gd name="f81" fmla="*/ f67 f24 1"/>
                <a:gd name="f82" fmla="*/ f68 f24 1"/>
              </a:gdLst>
              <a:ahLst/>
              <a:cxnLst>
                <a:cxn ang="3cd4">
                  <a:pos x="hc" y="t"/>
                </a:cxn>
                <a:cxn ang="0">
                  <a:pos x="r" y="vc"/>
                </a:cxn>
                <a:cxn ang="cd4">
                  <a:pos x="hc" y="b"/>
                </a:cxn>
                <a:cxn ang="cd2">
                  <a:pos x="l" y="vc"/>
                </a:cxn>
                <a:cxn ang="f44">
                  <a:pos x="f73" y="f74"/>
                </a:cxn>
                <a:cxn ang="f44">
                  <a:pos x="f73" y="f75"/>
                </a:cxn>
                <a:cxn ang="f44">
                  <a:pos x="f76" y="f75"/>
                </a:cxn>
                <a:cxn ang="f44">
                  <a:pos x="f76" y="f77"/>
                </a:cxn>
                <a:cxn ang="f44">
                  <a:pos x="f76" y="f77"/>
                </a:cxn>
                <a:cxn ang="f44">
                  <a:pos x="f78" y="f79"/>
                </a:cxn>
                <a:cxn ang="f44">
                  <a:pos x="f80" y="f81"/>
                </a:cxn>
                <a:cxn ang="f44">
                  <a:pos x="f80" y="f82"/>
                </a:cxn>
                <a:cxn ang="f44">
                  <a:pos x="f80" y="f82"/>
                </a:cxn>
              </a:cxnLst>
              <a:rect l="f69" t="f72" r="f70" b="f71"/>
              <a:pathLst>
                <a:path w="14603" h="586060">
                  <a:moveTo>
                    <a:pt x="f5" y="f8"/>
                  </a:moveTo>
                  <a:lnTo>
                    <a:pt x="f5" y="f7"/>
                  </a:lnTo>
                  <a:lnTo>
                    <a:pt x="f9" y="f7"/>
                  </a:lnTo>
                  <a:lnTo>
                    <a:pt x="f9" y="f10"/>
                  </a:lnTo>
                  <a:lnTo>
                    <a:pt x="f9" y="f10"/>
                  </a:lnTo>
                  <a:cubicBezTo>
                    <a:pt x="f11" y="f12"/>
                    <a:pt x="f13" y="f14"/>
                    <a:pt x="f15" y="f16"/>
                  </a:cubicBezTo>
                  <a:cubicBezTo>
                    <a:pt x="f17" y="f16"/>
                    <a:pt x="f18" y="f19"/>
                    <a:pt x="f20" y="f5"/>
                  </a:cubicBezTo>
                  <a:lnTo>
                    <a:pt x="f20" y="f21"/>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1" name="Freeform: Shape 1384">
              <a:extLst>
                <a:ext uri="{FF2B5EF4-FFF2-40B4-BE49-F238E27FC236}">
                  <a16:creationId xmlns:a16="http://schemas.microsoft.com/office/drawing/2014/main" id="{77A9420C-9896-9644-8BBE-0DDC733BABCE}"/>
                </a:ext>
              </a:extLst>
            </p:cNvPr>
            <p:cNvSpPr/>
            <p:nvPr/>
          </p:nvSpPr>
          <p:spPr>
            <a:xfrm>
              <a:off x="11517133" y="5588355"/>
              <a:ext cx="183382" cy="14328"/>
            </a:xfrm>
            <a:custGeom>
              <a:avLst/>
              <a:gdLst>
                <a:gd name="f0" fmla="val 10800000"/>
                <a:gd name="f1" fmla="val 5400000"/>
                <a:gd name="f2" fmla="val 180"/>
                <a:gd name="f3" fmla="val w"/>
                <a:gd name="f4" fmla="val h"/>
                <a:gd name="f5" fmla="val 0"/>
                <a:gd name="f6" fmla="val 193463"/>
                <a:gd name="f7" fmla="val 14333"/>
                <a:gd name="f8" fmla="val 7369"/>
                <a:gd name="f9" fmla="val 7100"/>
                <a:gd name="f10" fmla="val 189310"/>
                <a:gd name="f11" fmla="val 187971"/>
                <a:gd name="f12" fmla="val 8707"/>
                <a:gd name="f13" fmla="val 187140"/>
                <a:gd name="f14" fmla="val 4794"/>
                <a:gd name="f15" fmla="val 189579"/>
                <a:gd name="f16" fmla="val 930"/>
                <a:gd name="f17" fmla="val 193464"/>
                <a:gd name="f18" fmla="val 3966"/>
                <a:gd name="f19" fmla="val -3"/>
                <a:gd name="f20" fmla="val 7221"/>
                <a:gd name="f21" fmla="val 3136"/>
                <a:gd name="f22" fmla="+- 0 0 -90"/>
                <a:gd name="f23" fmla="*/ f3 1 193463"/>
                <a:gd name="f24" fmla="*/ f4 1 14333"/>
                <a:gd name="f25" fmla="val f5"/>
                <a:gd name="f26" fmla="val f6"/>
                <a:gd name="f27" fmla="val f7"/>
                <a:gd name="f28" fmla="*/ f22 f0 1"/>
                <a:gd name="f29" fmla="+- f27 0 f25"/>
                <a:gd name="f30" fmla="+- f26 0 f25"/>
                <a:gd name="f31" fmla="*/ f28 1 f2"/>
                <a:gd name="f32" fmla="*/ f30 1 193463"/>
                <a:gd name="f33" fmla="*/ f29 1 14333"/>
                <a:gd name="f34" fmla="*/ 7369 f30 1"/>
                <a:gd name="f35" fmla="*/ 7100 f29 1"/>
                <a:gd name="f36" fmla="*/ 14333 f29 1"/>
                <a:gd name="f37" fmla="*/ 189310 f30 1"/>
                <a:gd name="f38" fmla="*/ 187971 f30 1"/>
                <a:gd name="f39" fmla="*/ 8707 f29 1"/>
                <a:gd name="f40" fmla="*/ 193464 f30 1"/>
                <a:gd name="f41" fmla="*/ 0 f29 1"/>
                <a:gd name="f42" fmla="*/ 0 f30 1"/>
                <a:gd name="f43" fmla="+- f31 0 f1"/>
                <a:gd name="f44" fmla="*/ f34 1 193463"/>
                <a:gd name="f45" fmla="*/ f35 1 14333"/>
                <a:gd name="f46" fmla="*/ f36 1 14333"/>
                <a:gd name="f47" fmla="*/ f37 1 193463"/>
                <a:gd name="f48" fmla="*/ f38 1 193463"/>
                <a:gd name="f49" fmla="*/ f39 1 14333"/>
                <a:gd name="f50" fmla="*/ f40 1 193463"/>
                <a:gd name="f51" fmla="*/ f41 1 14333"/>
                <a:gd name="f52" fmla="*/ f42 1 193463"/>
                <a:gd name="f53" fmla="*/ f25 1 f32"/>
                <a:gd name="f54" fmla="*/ f26 1 f32"/>
                <a:gd name="f55" fmla="*/ f25 1 f33"/>
                <a:gd name="f56" fmla="*/ f27 1 f33"/>
                <a:gd name="f57" fmla="*/ f44 1 f32"/>
                <a:gd name="f58" fmla="*/ f45 1 f33"/>
                <a:gd name="f59" fmla="*/ f46 1 f33"/>
                <a:gd name="f60" fmla="*/ f47 1 f32"/>
                <a:gd name="f61" fmla="*/ f48 1 f32"/>
                <a:gd name="f62" fmla="*/ f49 1 f33"/>
                <a:gd name="f63" fmla="*/ f50 1 f32"/>
                <a:gd name="f64" fmla="*/ f51 1 f33"/>
                <a:gd name="f65" fmla="*/ f52 1 f32"/>
                <a:gd name="f66" fmla="*/ f53 f23 1"/>
                <a:gd name="f67" fmla="*/ f54 f23 1"/>
                <a:gd name="f68" fmla="*/ f56 f24 1"/>
                <a:gd name="f69" fmla="*/ f55 f24 1"/>
                <a:gd name="f70" fmla="*/ f57 f23 1"/>
                <a:gd name="f71" fmla="*/ f58 f24 1"/>
                <a:gd name="f72" fmla="*/ f59 f24 1"/>
                <a:gd name="f73" fmla="*/ f60 f23 1"/>
                <a:gd name="f74" fmla="*/ f61 f23 1"/>
                <a:gd name="f75" fmla="*/ f62 f24 1"/>
                <a:gd name="f76" fmla="*/ f63 f23 1"/>
                <a:gd name="f77" fmla="*/ f64 f24 1"/>
                <a:gd name="f78" fmla="*/ f65 f23 1"/>
              </a:gdLst>
              <a:ahLst/>
              <a:cxnLst>
                <a:cxn ang="3cd4">
                  <a:pos x="hc" y="t"/>
                </a:cxn>
                <a:cxn ang="0">
                  <a:pos x="r" y="vc"/>
                </a:cxn>
                <a:cxn ang="cd4">
                  <a:pos x="hc" y="b"/>
                </a:cxn>
                <a:cxn ang="cd2">
                  <a:pos x="l" y="vc"/>
                </a:cxn>
                <a:cxn ang="f43">
                  <a:pos x="f70" y="f71"/>
                </a:cxn>
                <a:cxn ang="f43">
                  <a:pos x="f70" y="f72"/>
                </a:cxn>
                <a:cxn ang="f43">
                  <a:pos x="f73" y="f72"/>
                </a:cxn>
                <a:cxn ang="f43">
                  <a:pos x="f74" y="f75"/>
                </a:cxn>
                <a:cxn ang="f43">
                  <a:pos x="f76" y="f77"/>
                </a:cxn>
                <a:cxn ang="f43">
                  <a:pos x="f78" y="f77"/>
                </a:cxn>
                <a:cxn ang="f43">
                  <a:pos x="f70" y="f71"/>
                </a:cxn>
              </a:cxnLst>
              <a:rect l="f66" t="f69" r="f67" b="f68"/>
              <a:pathLst>
                <a:path w="193463" h="14333">
                  <a:moveTo>
                    <a:pt x="f8" y="f9"/>
                  </a:moveTo>
                  <a:lnTo>
                    <a:pt x="f8" y="f7"/>
                  </a:lnTo>
                  <a:lnTo>
                    <a:pt x="f10" y="f7"/>
                  </a:lnTo>
                  <a:lnTo>
                    <a:pt x="f11" y="f12"/>
                  </a:lnTo>
                  <a:cubicBezTo>
                    <a:pt x="f13" y="f14"/>
                    <a:pt x="f15" y="f16"/>
                    <a:pt x="f17" y="f5"/>
                  </a:cubicBezTo>
                  <a:lnTo>
                    <a:pt x="f5"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2" name="Freeform: Shape 1385">
              <a:extLst>
                <a:ext uri="{FF2B5EF4-FFF2-40B4-BE49-F238E27FC236}">
                  <a16:creationId xmlns:a16="http://schemas.microsoft.com/office/drawing/2014/main" id="{3C5E68E9-EC88-18A7-E6F7-8C18D35310DB}"/>
                </a:ext>
              </a:extLst>
            </p:cNvPr>
            <p:cNvSpPr/>
            <p:nvPr/>
          </p:nvSpPr>
          <p:spPr>
            <a:xfrm>
              <a:off x="11695413" y="5589297"/>
              <a:ext cx="14502" cy="14465"/>
            </a:xfrm>
            <a:custGeom>
              <a:avLst/>
              <a:gdLst>
                <a:gd name="f0" fmla="val 10800000"/>
                <a:gd name="f1" fmla="val 5400000"/>
                <a:gd name="f2" fmla="val 180"/>
                <a:gd name="f3" fmla="val w"/>
                <a:gd name="f4" fmla="val h"/>
                <a:gd name="f5" fmla="val 0"/>
                <a:gd name="f6" fmla="val 15298"/>
                <a:gd name="f7" fmla="val 14467"/>
                <a:gd name="f8" fmla="val 25"/>
                <a:gd name="f9" fmla="val 7769"/>
                <a:gd name="f10" fmla="val 1365"/>
                <a:gd name="f11" fmla="val 13396"/>
                <a:gd name="f12" fmla="val 13664"/>
                <a:gd name="f13" fmla="val 1378"/>
                <a:gd name="f14" fmla="val 10824"/>
                <a:gd name="f15" fmla="val 3053"/>
                <a:gd name="f16" fmla="val 8257"/>
                <a:gd name="f17" fmla="val 5652"/>
                <a:gd name="f18" fmla="val 7100"/>
                <a:gd name="f19" fmla="val 6162"/>
                <a:gd name="f20" fmla="val 5472"/>
                <a:gd name="f21" fmla="val 6175"/>
                <a:gd name="f22" fmla="val 4892"/>
                <a:gd name="f23" fmla="val 6858"/>
                <a:gd name="f24" fmla="val 4822"/>
                <a:gd name="f25" fmla="val 7594"/>
                <a:gd name="f26" fmla="val 8198"/>
                <a:gd name="f27" fmla="val 5423"/>
                <a:gd name="f28" fmla="val 11869"/>
                <a:gd name="f29" fmla="val 6146"/>
                <a:gd name="f30" fmla="val 14950"/>
                <a:gd name="f31" fmla="val 8935"/>
                <a:gd name="f32" fmla="val 12592"/>
                <a:gd name="f33" fmla="val 11788"/>
                <a:gd name="f34" fmla="val 13556"/>
                <a:gd name="f35" fmla="val 4287"/>
                <a:gd name="f36" fmla="val 13583"/>
                <a:gd name="f37" fmla="val 3841"/>
                <a:gd name="f38" fmla="val 3393"/>
                <a:gd name="f39" fmla="val 2947"/>
                <a:gd name="f40" fmla="val 12753"/>
                <a:gd name="f41" fmla="val 1741"/>
                <a:gd name="f42" fmla="val 11815"/>
                <a:gd name="f43" fmla="val 804"/>
                <a:gd name="f44" fmla="val 10609"/>
                <a:gd name="f45" fmla="val 9403"/>
                <a:gd name="f46" fmla="val 7930"/>
                <a:gd name="f47" fmla="val 2115"/>
                <a:gd name="f48" fmla="val 847"/>
                <a:gd name="f49" fmla="val -270"/>
                <a:gd name="f50" fmla="val 4146"/>
                <a:gd name="f51" fmla="+- 0 0 -90"/>
                <a:gd name="f52" fmla="*/ f3 1 15298"/>
                <a:gd name="f53" fmla="*/ f4 1 14467"/>
                <a:gd name="f54" fmla="val f5"/>
                <a:gd name="f55" fmla="val f6"/>
                <a:gd name="f56" fmla="val f7"/>
                <a:gd name="f57" fmla="*/ f51 f0 1"/>
                <a:gd name="f58" fmla="+- f56 0 f54"/>
                <a:gd name="f59" fmla="+- f55 0 f54"/>
                <a:gd name="f60" fmla="*/ f57 1 f2"/>
                <a:gd name="f61" fmla="*/ f59 1 15298"/>
                <a:gd name="f62" fmla="*/ f58 1 14467"/>
                <a:gd name="f63" fmla="*/ 25 f59 1"/>
                <a:gd name="f64" fmla="*/ 7769 f58 1"/>
                <a:gd name="f65" fmla="*/ 1365 f59 1"/>
                <a:gd name="f66" fmla="*/ 13396 f58 1"/>
                <a:gd name="f67" fmla="*/ 14467 f58 1"/>
                <a:gd name="f68" fmla="*/ 13664 f58 1"/>
                <a:gd name="f69" fmla="*/ 5652 f59 1"/>
                <a:gd name="f70" fmla="*/ 7100 f58 1"/>
                <a:gd name="f71" fmla="*/ 6162 f58 1"/>
                <a:gd name="f72" fmla="*/ 6858 f59 1"/>
                <a:gd name="f73" fmla="*/ 4822 f58 1"/>
                <a:gd name="f74" fmla="*/ 8198 f59 1"/>
                <a:gd name="f75" fmla="*/ 15298 f59 1"/>
                <a:gd name="f76" fmla="*/ 12592 f58 1"/>
                <a:gd name="f77" fmla="*/ 11788 f58 1"/>
                <a:gd name="f78" fmla="*/ 13556 f59 1"/>
                <a:gd name="f79" fmla="*/ 4287 f58 1"/>
                <a:gd name="f80" fmla="*/ 2947 f58 1"/>
                <a:gd name="f81" fmla="*/ 12753 f59 1"/>
                <a:gd name="f82" fmla="*/ 1741 f58 1"/>
                <a:gd name="f83" fmla="*/ 11815 f59 1"/>
                <a:gd name="f84" fmla="*/ 804 f58 1"/>
                <a:gd name="f85" fmla="*/ 10609 f59 1"/>
                <a:gd name="f86" fmla="*/ 0 f58 1"/>
                <a:gd name="f87" fmla="*/ 9403 f59 1"/>
                <a:gd name="f88" fmla="*/ 7930 f59 1"/>
                <a:gd name="f89" fmla="+- f60 0 f1"/>
                <a:gd name="f90" fmla="*/ f63 1 15298"/>
                <a:gd name="f91" fmla="*/ f64 1 14467"/>
                <a:gd name="f92" fmla="*/ f65 1 15298"/>
                <a:gd name="f93" fmla="*/ f66 1 14467"/>
                <a:gd name="f94" fmla="*/ f67 1 14467"/>
                <a:gd name="f95" fmla="*/ f68 1 14467"/>
                <a:gd name="f96" fmla="*/ f69 1 15298"/>
                <a:gd name="f97" fmla="*/ f70 1 14467"/>
                <a:gd name="f98" fmla="*/ f71 1 14467"/>
                <a:gd name="f99" fmla="*/ f72 1 15298"/>
                <a:gd name="f100" fmla="*/ f73 1 14467"/>
                <a:gd name="f101" fmla="*/ f74 1 15298"/>
                <a:gd name="f102" fmla="*/ f75 1 15298"/>
                <a:gd name="f103" fmla="*/ f76 1 14467"/>
                <a:gd name="f104" fmla="*/ f77 1 14467"/>
                <a:gd name="f105" fmla="*/ f78 1 15298"/>
                <a:gd name="f106" fmla="*/ f79 1 14467"/>
                <a:gd name="f107" fmla="*/ f80 1 14467"/>
                <a:gd name="f108" fmla="*/ f81 1 15298"/>
                <a:gd name="f109" fmla="*/ f82 1 14467"/>
                <a:gd name="f110" fmla="*/ f83 1 15298"/>
                <a:gd name="f111" fmla="*/ f84 1 14467"/>
                <a:gd name="f112" fmla="*/ f85 1 15298"/>
                <a:gd name="f113" fmla="*/ f86 1 14467"/>
                <a:gd name="f114" fmla="*/ f87 1 15298"/>
                <a:gd name="f115" fmla="*/ f88 1 15298"/>
                <a:gd name="f116" fmla="*/ f54 1 f61"/>
                <a:gd name="f117" fmla="*/ f55 1 f61"/>
                <a:gd name="f118" fmla="*/ f54 1 f62"/>
                <a:gd name="f119" fmla="*/ f56 1 f62"/>
                <a:gd name="f120" fmla="*/ f90 1 f61"/>
                <a:gd name="f121" fmla="*/ f91 1 f62"/>
                <a:gd name="f122" fmla="*/ f92 1 f61"/>
                <a:gd name="f123" fmla="*/ f93 1 f62"/>
                <a:gd name="f124" fmla="*/ f94 1 f62"/>
                <a:gd name="f125" fmla="*/ f95 1 f62"/>
                <a:gd name="f126" fmla="*/ f96 1 f61"/>
                <a:gd name="f127" fmla="*/ f97 1 f62"/>
                <a:gd name="f128" fmla="*/ f98 1 f62"/>
                <a:gd name="f129" fmla="*/ f99 1 f61"/>
                <a:gd name="f130" fmla="*/ f100 1 f62"/>
                <a:gd name="f131" fmla="*/ f101 1 f61"/>
                <a:gd name="f132" fmla="*/ f102 1 f61"/>
                <a:gd name="f133" fmla="*/ f103 1 f62"/>
                <a:gd name="f134" fmla="*/ f104 1 f62"/>
                <a:gd name="f135" fmla="*/ f105 1 f61"/>
                <a:gd name="f136" fmla="*/ f106 1 f62"/>
                <a:gd name="f137" fmla="*/ f107 1 f62"/>
                <a:gd name="f138" fmla="*/ f108 1 f61"/>
                <a:gd name="f139" fmla="*/ f109 1 f62"/>
                <a:gd name="f140" fmla="*/ f110 1 f61"/>
                <a:gd name="f141" fmla="*/ f111 1 f62"/>
                <a:gd name="f142" fmla="*/ f112 1 f61"/>
                <a:gd name="f143" fmla="*/ f113 1 f62"/>
                <a:gd name="f144" fmla="*/ f114 1 f61"/>
                <a:gd name="f145" fmla="*/ f115 1 f61"/>
                <a:gd name="f146" fmla="*/ f116 f52 1"/>
                <a:gd name="f147" fmla="*/ f117 f52 1"/>
                <a:gd name="f148" fmla="*/ f119 f53 1"/>
                <a:gd name="f149" fmla="*/ f118 f53 1"/>
                <a:gd name="f150" fmla="*/ f120 f52 1"/>
                <a:gd name="f151" fmla="*/ f121 f53 1"/>
                <a:gd name="f152" fmla="*/ f122 f52 1"/>
                <a:gd name="f153" fmla="*/ f123 f53 1"/>
                <a:gd name="f154" fmla="*/ f124 f53 1"/>
                <a:gd name="f155" fmla="*/ f125 f53 1"/>
                <a:gd name="f156" fmla="*/ f126 f52 1"/>
                <a:gd name="f157" fmla="*/ f127 f53 1"/>
                <a:gd name="f158" fmla="*/ f128 f53 1"/>
                <a:gd name="f159" fmla="*/ f129 f52 1"/>
                <a:gd name="f160" fmla="*/ f130 f53 1"/>
                <a:gd name="f161" fmla="*/ f131 f52 1"/>
                <a:gd name="f162" fmla="*/ f132 f52 1"/>
                <a:gd name="f163" fmla="*/ f133 f53 1"/>
                <a:gd name="f164" fmla="*/ f134 f53 1"/>
                <a:gd name="f165" fmla="*/ f135 f52 1"/>
                <a:gd name="f166" fmla="*/ f136 f53 1"/>
                <a:gd name="f167" fmla="*/ f137 f53 1"/>
                <a:gd name="f168" fmla="*/ f138 f52 1"/>
                <a:gd name="f169" fmla="*/ f139 f53 1"/>
                <a:gd name="f170" fmla="*/ f140 f52 1"/>
                <a:gd name="f171" fmla="*/ f141 f53 1"/>
                <a:gd name="f172" fmla="*/ f142 f52 1"/>
                <a:gd name="f173" fmla="*/ f143 f53 1"/>
                <a:gd name="f174" fmla="*/ f144 f52 1"/>
                <a:gd name="f175" fmla="*/ f145 f52 1"/>
              </a:gdLst>
              <a:ahLst/>
              <a:cxnLst>
                <a:cxn ang="3cd4">
                  <a:pos x="hc" y="t"/>
                </a:cxn>
                <a:cxn ang="0">
                  <a:pos x="r" y="vc"/>
                </a:cxn>
                <a:cxn ang="cd4">
                  <a:pos x="hc" y="b"/>
                </a:cxn>
                <a:cxn ang="cd2">
                  <a:pos x="l" y="vc"/>
                </a:cxn>
                <a:cxn ang="f89">
                  <a:pos x="f150" y="f151"/>
                </a:cxn>
                <a:cxn ang="f89">
                  <a:pos x="f152" y="f153"/>
                </a:cxn>
                <a:cxn ang="f89">
                  <a:pos x="f152" y="f154"/>
                </a:cxn>
                <a:cxn ang="f89">
                  <a:pos x="f152" y="f155"/>
                </a:cxn>
                <a:cxn ang="f89">
                  <a:pos x="f156" y="f157"/>
                </a:cxn>
                <a:cxn ang="f89">
                  <a:pos x="f156" y="f158"/>
                </a:cxn>
                <a:cxn ang="f89">
                  <a:pos x="f159" y="f160"/>
                </a:cxn>
                <a:cxn ang="f89">
                  <a:pos x="f161" y="f158"/>
                </a:cxn>
                <a:cxn ang="f89">
                  <a:pos x="f161" y="f158"/>
                </a:cxn>
                <a:cxn ang="f89">
                  <a:pos x="f161" y="f158"/>
                </a:cxn>
                <a:cxn ang="f89">
                  <a:pos x="f162" y="f163"/>
                </a:cxn>
                <a:cxn ang="f89">
                  <a:pos x="f162" y="f164"/>
                </a:cxn>
                <a:cxn ang="f89">
                  <a:pos x="f165" y="f166"/>
                </a:cxn>
                <a:cxn ang="f89">
                  <a:pos x="f165" y="f167"/>
                </a:cxn>
                <a:cxn ang="f89">
                  <a:pos x="f168" y="f169"/>
                </a:cxn>
                <a:cxn ang="f89">
                  <a:pos x="f170" y="f171"/>
                </a:cxn>
                <a:cxn ang="f89">
                  <a:pos x="f172" y="f173"/>
                </a:cxn>
                <a:cxn ang="f89">
                  <a:pos x="f174" y="f173"/>
                </a:cxn>
                <a:cxn ang="f89">
                  <a:pos x="f175" y="f173"/>
                </a:cxn>
                <a:cxn ang="f89">
                  <a:pos x="f156" y="f173"/>
                </a:cxn>
                <a:cxn ang="f89">
                  <a:pos x="f150" y="f151"/>
                </a:cxn>
              </a:cxnLst>
              <a:rect l="f146" t="f149" r="f147" b="f148"/>
              <a:pathLst>
                <a:path w="15298" h="14467">
                  <a:moveTo>
                    <a:pt x="f8" y="f9"/>
                  </a:moveTo>
                  <a:lnTo>
                    <a:pt x="f10" y="f11"/>
                  </a:lnTo>
                  <a:lnTo>
                    <a:pt x="f10" y="f7"/>
                  </a:lnTo>
                  <a:lnTo>
                    <a:pt x="f10" y="f12"/>
                  </a:lnTo>
                  <a:cubicBezTo>
                    <a:pt x="f13" y="f14"/>
                    <a:pt x="f15" y="f16"/>
                    <a:pt x="f17" y="f18"/>
                  </a:cubicBezTo>
                  <a:lnTo>
                    <a:pt x="f17" y="f19"/>
                  </a:lnTo>
                  <a:cubicBezTo>
                    <a:pt x="f17" y="f20"/>
                    <a:pt x="f21" y="f22"/>
                    <a:pt x="f23" y="f24"/>
                  </a:cubicBezTo>
                  <a:cubicBezTo>
                    <a:pt x="f25" y="f24"/>
                    <a:pt x="f26" y="f27"/>
                    <a:pt x="f26" y="f19"/>
                  </a:cubicBezTo>
                  <a:lnTo>
                    <a:pt x="f26" y="f19"/>
                  </a:lnTo>
                  <a:lnTo>
                    <a:pt x="f26" y="f19"/>
                  </a:lnTo>
                  <a:cubicBezTo>
                    <a:pt x="f28" y="f29"/>
                    <a:pt x="f30" y="f31"/>
                    <a:pt x="f6" y="f32"/>
                  </a:cubicBezTo>
                  <a:cubicBezTo>
                    <a:pt x="f6" y="f32"/>
                    <a:pt x="f6" y="f32"/>
                    <a:pt x="f6" y="f33"/>
                  </a:cubicBezTo>
                  <a:lnTo>
                    <a:pt x="f34" y="f35"/>
                  </a:lnTo>
                  <a:cubicBezTo>
                    <a:pt x="f36" y="f37"/>
                    <a:pt x="f36" y="f38"/>
                    <a:pt x="f34" y="f39"/>
                  </a:cubicBezTo>
                  <a:lnTo>
                    <a:pt x="f40" y="f41"/>
                  </a:lnTo>
                  <a:lnTo>
                    <a:pt x="f42" y="f43"/>
                  </a:lnTo>
                  <a:lnTo>
                    <a:pt x="f44" y="f5"/>
                  </a:lnTo>
                  <a:lnTo>
                    <a:pt x="f45" y="f5"/>
                  </a:lnTo>
                  <a:lnTo>
                    <a:pt x="f46" y="f5"/>
                  </a:lnTo>
                  <a:lnTo>
                    <a:pt x="f17" y="f5"/>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3" name="Freeform: Shape 1386">
              <a:extLst>
                <a:ext uri="{FF2B5EF4-FFF2-40B4-BE49-F238E27FC236}">
                  <a16:creationId xmlns:a16="http://schemas.microsoft.com/office/drawing/2014/main" id="{DA9973CD-E69B-2E40-F6A5-16BA43D5E5B4}"/>
                </a:ext>
              </a:extLst>
            </p:cNvPr>
            <p:cNvSpPr/>
            <p:nvPr/>
          </p:nvSpPr>
          <p:spPr>
            <a:xfrm>
              <a:off x="12068680" y="5566519"/>
              <a:ext cx="120015" cy="14465"/>
            </a:xfrm>
            <a:custGeom>
              <a:avLst/>
              <a:gdLst>
                <a:gd name="f0" fmla="val 10800000"/>
                <a:gd name="f1" fmla="val 5400000"/>
                <a:gd name="f2" fmla="val 180"/>
                <a:gd name="f3" fmla="val w"/>
                <a:gd name="f4" fmla="val h"/>
                <a:gd name="f5" fmla="val 0"/>
                <a:gd name="f6" fmla="val 126608"/>
                <a:gd name="f7" fmla="val 14467"/>
                <a:gd name="f8" fmla="val 126609"/>
                <a:gd name="f9" fmla="val 7234"/>
                <a:gd name="f10" fmla="+- 0 0 -90"/>
                <a:gd name="f11" fmla="*/ f3 1 126608"/>
                <a:gd name="f12" fmla="*/ f4 1 14467"/>
                <a:gd name="f13" fmla="val f5"/>
                <a:gd name="f14" fmla="val f6"/>
                <a:gd name="f15" fmla="val f7"/>
                <a:gd name="f16" fmla="*/ f10 f0 1"/>
                <a:gd name="f17" fmla="+- f15 0 f13"/>
                <a:gd name="f18" fmla="+- f14 0 f13"/>
                <a:gd name="f19" fmla="*/ f16 1 f2"/>
                <a:gd name="f20" fmla="*/ f18 1 126608"/>
                <a:gd name="f21" fmla="*/ f17 1 14467"/>
                <a:gd name="f22" fmla="*/ 0 f18 1"/>
                <a:gd name="f23" fmla="*/ 14467 f17 1"/>
                <a:gd name="f24" fmla="*/ 126609 f18 1"/>
                <a:gd name="f25" fmla="*/ 0 f17 1"/>
                <a:gd name="f26" fmla="*/ 7234 f17 1"/>
                <a:gd name="f27" fmla="+- f19 0 f1"/>
                <a:gd name="f28" fmla="*/ f22 1 126608"/>
                <a:gd name="f29" fmla="*/ f23 1 14467"/>
                <a:gd name="f30" fmla="*/ f24 1 126608"/>
                <a:gd name="f31" fmla="*/ f25 1 14467"/>
                <a:gd name="f32" fmla="*/ f26 1 14467"/>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7"/>
                </a:cxn>
                <a:cxn ang="f27">
                  <a:pos x="f48" y="f49"/>
                </a:cxn>
                <a:cxn ang="f27">
                  <a:pos x="f46" y="f49"/>
                </a:cxn>
                <a:cxn ang="f27">
                  <a:pos x="f46" y="f50"/>
                </a:cxn>
                <a:cxn ang="f27">
                  <a:pos x="f46" y="f47"/>
                </a:cxn>
              </a:cxnLst>
              <a:rect l="f42" t="f45" r="f43" b="f44"/>
              <a:pathLst>
                <a:path w="126608" h="14467">
                  <a:moveTo>
                    <a:pt x="f5" y="f7"/>
                  </a:moveTo>
                  <a:lnTo>
                    <a:pt x="f8" y="f7"/>
                  </a:lnTo>
                  <a:lnTo>
                    <a:pt x="f8" y="f5"/>
                  </a:lnTo>
                  <a:lnTo>
                    <a:pt x="f5" y="f5"/>
                  </a:lnTo>
                  <a:lnTo>
                    <a:pt x="f5" y="f9"/>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4" name="Freeform: Shape 1387">
              <a:extLst>
                <a:ext uri="{FF2B5EF4-FFF2-40B4-BE49-F238E27FC236}">
                  <a16:creationId xmlns:a16="http://schemas.microsoft.com/office/drawing/2014/main" id="{C3BAD1E2-EBDE-C962-FB37-5D6EC08C68FC}"/>
                </a:ext>
              </a:extLst>
            </p:cNvPr>
            <p:cNvSpPr/>
            <p:nvPr/>
          </p:nvSpPr>
          <p:spPr>
            <a:xfrm>
              <a:off x="11696831" y="5596393"/>
              <a:ext cx="4059" cy="148288"/>
            </a:xfrm>
            <a:custGeom>
              <a:avLst/>
              <a:gdLst>
                <a:gd name="f0" fmla="val 10800000"/>
                <a:gd name="f1" fmla="val 5400000"/>
                <a:gd name="f2" fmla="val 180"/>
                <a:gd name="f3" fmla="val w"/>
                <a:gd name="f4" fmla="val h"/>
                <a:gd name="f5" fmla="val 0"/>
                <a:gd name="f6" fmla="val 4287"/>
                <a:gd name="f7" fmla="val 148290"/>
                <a:gd name="f8" fmla="val 938"/>
                <a:gd name="f9" fmla="val 142664"/>
                <a:gd name="f10" fmla="val 1353"/>
                <a:gd name="f11" fmla="val 142854"/>
                <a:gd name="f12" fmla="val 1715"/>
                <a:gd name="f13" fmla="val 143127"/>
                <a:gd name="f14" fmla="val 2009"/>
                <a:gd name="f15" fmla="val 143468"/>
                <a:gd name="f16" fmla="val 2304"/>
                <a:gd name="f17" fmla="val 143772"/>
                <a:gd name="f18" fmla="val 2532"/>
                <a:gd name="f19" fmla="val 144137"/>
                <a:gd name="f20" fmla="val 2679"/>
                <a:gd name="f21" fmla="val 144539"/>
                <a:gd name="f22" fmla="val 3484"/>
                <a:gd name="f23" fmla="val 145879"/>
                <a:gd name="f24" fmla="val 1688"/>
                <a:gd name="f25" fmla="val 1157"/>
                <a:gd name="f26" fmla="val 13"/>
                <a:gd name="f27" fmla="val 3724"/>
                <a:gd name="f28" fmla="val 6564"/>
                <a:gd name="f29" fmla="val 141860"/>
                <a:gd name="f30" fmla="+- 0 0 -90"/>
                <a:gd name="f31" fmla="*/ f3 1 4287"/>
                <a:gd name="f32" fmla="*/ f4 1 148290"/>
                <a:gd name="f33" fmla="val f5"/>
                <a:gd name="f34" fmla="val f6"/>
                <a:gd name="f35" fmla="val f7"/>
                <a:gd name="f36" fmla="*/ f30 f0 1"/>
                <a:gd name="f37" fmla="+- f35 0 f33"/>
                <a:gd name="f38" fmla="+- f34 0 f33"/>
                <a:gd name="f39" fmla="*/ f36 1 f2"/>
                <a:gd name="f40" fmla="*/ f38 1 4287"/>
                <a:gd name="f41" fmla="*/ f37 1 148290"/>
                <a:gd name="f42" fmla="*/ 938 f38 1"/>
                <a:gd name="f43" fmla="*/ 142664 f37 1"/>
                <a:gd name="f44" fmla="*/ 2009 f38 1"/>
                <a:gd name="f45" fmla="*/ 143468 f37 1"/>
                <a:gd name="f46" fmla="*/ 2679 f38 1"/>
                <a:gd name="f47" fmla="*/ 144539 f37 1"/>
                <a:gd name="f48" fmla="*/ 3484 f38 1"/>
                <a:gd name="f49" fmla="*/ 145879 f37 1"/>
                <a:gd name="f50" fmla="*/ 4287 f38 1"/>
                <a:gd name="f51" fmla="*/ 148290 f37 1"/>
                <a:gd name="f52" fmla="*/ 0 f37 1"/>
                <a:gd name="f53" fmla="*/ 0 f38 1"/>
                <a:gd name="f54" fmla="*/ 6564 f37 1"/>
                <a:gd name="f55" fmla="*/ 141860 f37 1"/>
                <a:gd name="f56" fmla="+- f39 0 f1"/>
                <a:gd name="f57" fmla="*/ f42 1 4287"/>
                <a:gd name="f58" fmla="*/ f43 1 148290"/>
                <a:gd name="f59" fmla="*/ f44 1 4287"/>
                <a:gd name="f60" fmla="*/ f45 1 148290"/>
                <a:gd name="f61" fmla="*/ f46 1 4287"/>
                <a:gd name="f62" fmla="*/ f47 1 148290"/>
                <a:gd name="f63" fmla="*/ f48 1 4287"/>
                <a:gd name="f64" fmla="*/ f49 1 148290"/>
                <a:gd name="f65" fmla="*/ f50 1 4287"/>
                <a:gd name="f66" fmla="*/ f51 1 148290"/>
                <a:gd name="f67" fmla="*/ f52 1 148290"/>
                <a:gd name="f68" fmla="*/ f53 1 4287"/>
                <a:gd name="f69" fmla="*/ f54 1 148290"/>
                <a:gd name="f70" fmla="*/ f55 1 148290"/>
                <a:gd name="f71" fmla="*/ f33 1 f40"/>
                <a:gd name="f72" fmla="*/ f34 1 f40"/>
                <a:gd name="f73" fmla="*/ f33 1 f41"/>
                <a:gd name="f74" fmla="*/ f35 1 f41"/>
                <a:gd name="f75" fmla="*/ f57 1 f40"/>
                <a:gd name="f76" fmla="*/ f58 1 f41"/>
                <a:gd name="f77" fmla="*/ f59 1 f40"/>
                <a:gd name="f78" fmla="*/ f60 1 f41"/>
                <a:gd name="f79" fmla="*/ f61 1 f40"/>
                <a:gd name="f80" fmla="*/ f62 1 f41"/>
                <a:gd name="f81" fmla="*/ f63 1 f40"/>
                <a:gd name="f82" fmla="*/ f64 1 f41"/>
                <a:gd name="f83" fmla="*/ f65 1 f40"/>
                <a:gd name="f84" fmla="*/ f66 1 f41"/>
                <a:gd name="f85" fmla="*/ f67 1 f41"/>
                <a:gd name="f86" fmla="*/ f68 1 f40"/>
                <a:gd name="f87" fmla="*/ f69 1 f41"/>
                <a:gd name="f88" fmla="*/ f70 1 f41"/>
                <a:gd name="f89" fmla="*/ f71 f31 1"/>
                <a:gd name="f90" fmla="*/ f72 f31 1"/>
                <a:gd name="f91" fmla="*/ f74 f32 1"/>
                <a:gd name="f92" fmla="*/ f73 f32 1"/>
                <a:gd name="f93" fmla="*/ f75 f31 1"/>
                <a:gd name="f94" fmla="*/ f76 f32 1"/>
                <a:gd name="f95" fmla="*/ f77 f31 1"/>
                <a:gd name="f96" fmla="*/ f78 f32 1"/>
                <a:gd name="f97" fmla="*/ f79 f31 1"/>
                <a:gd name="f98" fmla="*/ f80 f32 1"/>
                <a:gd name="f99" fmla="*/ f81 f31 1"/>
                <a:gd name="f100" fmla="*/ f82 f32 1"/>
                <a:gd name="f101" fmla="*/ f83 f31 1"/>
                <a:gd name="f102" fmla="*/ f84 f32 1"/>
                <a:gd name="f103" fmla="*/ f85 f32 1"/>
                <a:gd name="f104" fmla="*/ f86 f31 1"/>
                <a:gd name="f105" fmla="*/ f87 f32 1"/>
                <a:gd name="f106" fmla="*/ f88 f32 1"/>
              </a:gdLst>
              <a:ahLst/>
              <a:cxnLst>
                <a:cxn ang="3cd4">
                  <a:pos x="hc" y="t"/>
                </a:cxn>
                <a:cxn ang="0">
                  <a:pos x="r" y="vc"/>
                </a:cxn>
                <a:cxn ang="cd4">
                  <a:pos x="hc" y="b"/>
                </a:cxn>
                <a:cxn ang="cd2">
                  <a:pos x="l" y="vc"/>
                </a:cxn>
                <a:cxn ang="f56">
                  <a:pos x="f93" y="f94"/>
                </a:cxn>
                <a:cxn ang="f56">
                  <a:pos x="f95" y="f96"/>
                </a:cxn>
                <a:cxn ang="f56">
                  <a:pos x="f97" y="f98"/>
                </a:cxn>
                <a:cxn ang="f56">
                  <a:pos x="f99" y="f100"/>
                </a:cxn>
                <a:cxn ang="f56">
                  <a:pos x="f99" y="f100"/>
                </a:cxn>
                <a:cxn ang="f56">
                  <a:pos x="f101" y="f102"/>
                </a:cxn>
                <a:cxn ang="f56">
                  <a:pos x="f101" y="f103"/>
                </a:cxn>
                <a:cxn ang="f56">
                  <a:pos x="f104" y="f105"/>
                </a:cxn>
                <a:cxn ang="f56">
                  <a:pos x="f104" y="f106"/>
                </a:cxn>
              </a:cxnLst>
              <a:rect l="f89" t="f92" r="f90" b="f91"/>
              <a:pathLst>
                <a:path w="4287" h="148290">
                  <a:moveTo>
                    <a:pt x="f8" y="f9"/>
                  </a:moveTo>
                  <a:cubicBezTo>
                    <a:pt x="f10" y="f11"/>
                    <a:pt x="f12" y="f13"/>
                    <a:pt x="f14" y="f15"/>
                  </a:cubicBezTo>
                  <a:cubicBezTo>
                    <a:pt x="f16" y="f17"/>
                    <a:pt x="f18" y="f19"/>
                    <a:pt x="f20" y="f21"/>
                  </a:cubicBezTo>
                  <a:lnTo>
                    <a:pt x="f22" y="f23"/>
                  </a:lnTo>
                  <a:cubicBezTo>
                    <a:pt x="f22" y="f23"/>
                    <a:pt x="f22" y="f23"/>
                    <a:pt x="f22" y="f23"/>
                  </a:cubicBezTo>
                  <a:lnTo>
                    <a:pt x="f6" y="f7"/>
                  </a:lnTo>
                  <a:lnTo>
                    <a:pt x="f6" y="f5"/>
                  </a:lnTo>
                  <a:cubicBezTo>
                    <a:pt x="f24" y="f25"/>
                    <a:pt x="f26" y="f27"/>
                    <a:pt x="f5" y="f28"/>
                  </a:cubicBezTo>
                  <a:lnTo>
                    <a:pt x="f5"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5" name="Freeform: Shape 1388">
              <a:extLst>
                <a:ext uri="{FF2B5EF4-FFF2-40B4-BE49-F238E27FC236}">
                  <a16:creationId xmlns:a16="http://schemas.microsoft.com/office/drawing/2014/main" id="{B55FB127-3565-FF35-CC3A-11064F499BB6}"/>
                </a:ext>
              </a:extLst>
            </p:cNvPr>
            <p:cNvSpPr/>
            <p:nvPr/>
          </p:nvSpPr>
          <p:spPr>
            <a:xfrm>
              <a:off x="11703817" y="5595707"/>
              <a:ext cx="7242" cy="176305"/>
            </a:xfrm>
            <a:custGeom>
              <a:avLst/>
              <a:gdLst>
                <a:gd name="f0" fmla="val 10800000"/>
                <a:gd name="f1" fmla="val 5400000"/>
                <a:gd name="f2" fmla="val 180"/>
                <a:gd name="f3" fmla="val w"/>
                <a:gd name="f4" fmla="val h"/>
                <a:gd name="f5" fmla="val 0"/>
                <a:gd name="f6" fmla="val 7636"/>
                <a:gd name="f7" fmla="val 176309"/>
                <a:gd name="f8" fmla="val 23"/>
                <a:gd name="f9" fmla="val 158092"/>
                <a:gd name="f10" fmla="val 670"/>
                <a:gd name="f11" fmla="val 160369"/>
                <a:gd name="f12" fmla="val 5359"/>
                <a:gd name="f13" fmla="val 176310"/>
                <a:gd name="f14" fmla="val 7637"/>
                <a:gd name="f15" fmla="val 7257"/>
                <a:gd name="f16" fmla="val 6453"/>
                <a:gd name="f17" fmla="val 7288"/>
                <a:gd name="f18" fmla="val 2580"/>
                <a:gd name="f19" fmla="val 3872"/>
                <a:gd name="f20" fmla="val -287"/>
                <a:gd name="f21" fmla="+- 0 0 -90"/>
                <a:gd name="f22" fmla="*/ f3 1 7636"/>
                <a:gd name="f23" fmla="*/ f4 1 176309"/>
                <a:gd name="f24" fmla="val f5"/>
                <a:gd name="f25" fmla="val f6"/>
                <a:gd name="f26" fmla="val f7"/>
                <a:gd name="f27" fmla="*/ f21 f0 1"/>
                <a:gd name="f28" fmla="+- f26 0 f24"/>
                <a:gd name="f29" fmla="+- f25 0 f24"/>
                <a:gd name="f30" fmla="*/ f27 1 f2"/>
                <a:gd name="f31" fmla="*/ f29 1 7636"/>
                <a:gd name="f32" fmla="*/ f28 1 176309"/>
                <a:gd name="f33" fmla="*/ 0 f29 1"/>
                <a:gd name="f34" fmla="*/ 23 f28 1"/>
                <a:gd name="f35" fmla="*/ 158092 f28 1"/>
                <a:gd name="f36" fmla="*/ 670 f29 1"/>
                <a:gd name="f37" fmla="*/ 160369 f28 1"/>
                <a:gd name="f38" fmla="*/ 5359 f29 1"/>
                <a:gd name="f39" fmla="*/ 176310 f28 1"/>
                <a:gd name="f40" fmla="*/ 7637 f29 1"/>
                <a:gd name="f41" fmla="*/ 7257 f28 1"/>
                <a:gd name="f42" fmla="*/ 6453 f28 1"/>
                <a:gd name="f43" fmla="+- f30 0 f1"/>
                <a:gd name="f44" fmla="*/ f33 1 7636"/>
                <a:gd name="f45" fmla="*/ f34 1 176309"/>
                <a:gd name="f46" fmla="*/ f35 1 176309"/>
                <a:gd name="f47" fmla="*/ f36 1 7636"/>
                <a:gd name="f48" fmla="*/ f37 1 176309"/>
                <a:gd name="f49" fmla="*/ f38 1 7636"/>
                <a:gd name="f50" fmla="*/ f39 1 176309"/>
                <a:gd name="f51" fmla="*/ f40 1 7636"/>
                <a:gd name="f52" fmla="*/ f41 1 176309"/>
                <a:gd name="f53" fmla="*/ f42 1 176309"/>
                <a:gd name="f54" fmla="*/ f24 1 f31"/>
                <a:gd name="f55" fmla="*/ f25 1 f31"/>
                <a:gd name="f56" fmla="*/ f24 1 f32"/>
                <a:gd name="f57" fmla="*/ f26 1 f32"/>
                <a:gd name="f58" fmla="*/ f44 1 f31"/>
                <a:gd name="f59" fmla="*/ f45 1 f32"/>
                <a:gd name="f60" fmla="*/ f46 1 f32"/>
                <a:gd name="f61" fmla="*/ f47 1 f31"/>
                <a:gd name="f62" fmla="*/ f48 1 f32"/>
                <a:gd name="f63" fmla="*/ f49 1 f31"/>
                <a:gd name="f64" fmla="*/ f50 1 f32"/>
                <a:gd name="f65" fmla="*/ f51 1 f31"/>
                <a:gd name="f66" fmla="*/ f52 1 f32"/>
                <a:gd name="f67" fmla="*/ f53 1 f32"/>
                <a:gd name="f68" fmla="*/ f54 f22 1"/>
                <a:gd name="f69" fmla="*/ f55 f22 1"/>
                <a:gd name="f70" fmla="*/ f57 f23 1"/>
                <a:gd name="f71" fmla="*/ f56 f23 1"/>
                <a:gd name="f72" fmla="*/ f58 f22 1"/>
                <a:gd name="f73" fmla="*/ f59 f23 1"/>
                <a:gd name="f74" fmla="*/ f60 f23 1"/>
                <a:gd name="f75" fmla="*/ f61 f22 1"/>
                <a:gd name="f76" fmla="*/ f62 f23 1"/>
                <a:gd name="f77" fmla="*/ f63 f22 1"/>
                <a:gd name="f78" fmla="*/ f64 f23 1"/>
                <a:gd name="f79" fmla="*/ f65 f22 1"/>
                <a:gd name="f80" fmla="*/ f66 f23 1"/>
                <a:gd name="f81" fmla="*/ f67 f23 1"/>
              </a:gdLst>
              <a:ahLst/>
              <a:cxnLst>
                <a:cxn ang="3cd4">
                  <a:pos x="hc" y="t"/>
                </a:cxn>
                <a:cxn ang="0">
                  <a:pos x="r" y="vc"/>
                </a:cxn>
                <a:cxn ang="cd4">
                  <a:pos x="hc" y="b"/>
                </a:cxn>
                <a:cxn ang="cd2">
                  <a:pos x="l" y="vc"/>
                </a:cxn>
                <a:cxn ang="f43">
                  <a:pos x="f72" y="f73"/>
                </a:cxn>
                <a:cxn ang="f43">
                  <a:pos x="f72" y="f73"/>
                </a:cxn>
                <a:cxn ang="f43">
                  <a:pos x="f72" y="f74"/>
                </a:cxn>
                <a:cxn ang="f43">
                  <a:pos x="f75" y="f76"/>
                </a:cxn>
                <a:cxn ang="f43">
                  <a:pos x="f75" y="f76"/>
                </a:cxn>
                <a:cxn ang="f43">
                  <a:pos x="f77" y="f78"/>
                </a:cxn>
                <a:cxn ang="f43">
                  <a:pos x="f79" y="f78"/>
                </a:cxn>
                <a:cxn ang="f43">
                  <a:pos x="f79" y="f80"/>
                </a:cxn>
                <a:cxn ang="f43">
                  <a:pos x="f79" y="f81"/>
                </a:cxn>
                <a:cxn ang="f43">
                  <a:pos x="f72" y="f73"/>
                </a:cxn>
              </a:cxnLst>
              <a:rect l="f68" t="f71" r="f69" b="f70"/>
              <a:pathLst>
                <a:path w="7636" h="176309">
                  <a:moveTo>
                    <a:pt x="f5" y="f8"/>
                  </a:moveTo>
                  <a:lnTo>
                    <a:pt x="f5" y="f8"/>
                  </a:lnTo>
                  <a:lnTo>
                    <a:pt x="f5" y="f9"/>
                  </a:lnTo>
                  <a:lnTo>
                    <a:pt x="f10" y="f11"/>
                  </a:lnTo>
                  <a:lnTo>
                    <a:pt x="f10" y="f11"/>
                  </a:lnTo>
                  <a:lnTo>
                    <a:pt x="f12" y="f13"/>
                  </a:lnTo>
                  <a:lnTo>
                    <a:pt x="f14" y="f13"/>
                  </a:lnTo>
                  <a:lnTo>
                    <a:pt x="f14" y="f15"/>
                  </a:lnTo>
                  <a:cubicBezTo>
                    <a:pt x="f14" y="f15"/>
                    <a:pt x="f14" y="f15"/>
                    <a:pt x="f14" y="f16"/>
                  </a:cubicBezTo>
                  <a:cubicBezTo>
                    <a:pt x="f17" y="f18"/>
                    <a:pt x="f19"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6" name="Freeform: Shape 1389">
              <a:extLst>
                <a:ext uri="{FF2B5EF4-FFF2-40B4-BE49-F238E27FC236}">
                  <a16:creationId xmlns:a16="http://schemas.microsoft.com/office/drawing/2014/main" id="{3D044C81-DABB-A706-D156-44EE33597283}"/>
                </a:ext>
              </a:extLst>
            </p:cNvPr>
            <p:cNvSpPr/>
            <p:nvPr/>
          </p:nvSpPr>
          <p:spPr>
            <a:xfrm>
              <a:off x="12013058" y="5566922"/>
              <a:ext cx="13716" cy="206023"/>
            </a:xfrm>
            <a:custGeom>
              <a:avLst/>
              <a:gdLst>
                <a:gd name="f0" fmla="val 10800000"/>
                <a:gd name="f1" fmla="val 5400000"/>
                <a:gd name="f2" fmla="val 180"/>
                <a:gd name="f3" fmla="val w"/>
                <a:gd name="f4" fmla="val h"/>
                <a:gd name="f5" fmla="val 0"/>
                <a:gd name="f6" fmla="val 14469"/>
                <a:gd name="f7" fmla="val 206025"/>
                <a:gd name="f8" fmla="val 9244"/>
                <a:gd name="f9" fmla="val 199328"/>
                <a:gd name="f10" fmla="val 9312"/>
                <a:gd name="f11" fmla="val 198640"/>
                <a:gd name="f12" fmla="val 9888"/>
                <a:gd name="f13" fmla="val 198118"/>
                <a:gd name="f14" fmla="val 10585"/>
                <a:gd name="f15" fmla="val 198122"/>
                <a:gd name="f16" fmla="val 14470"/>
                <a:gd name="f17" fmla="val 6832"/>
                <a:gd name="f18" fmla="val 14416"/>
                <a:gd name="f19" fmla="val 4729"/>
                <a:gd name="f20" fmla="val 13492"/>
                <a:gd name="f21" fmla="val 2742"/>
                <a:gd name="f22" fmla="val 11924"/>
                <a:gd name="f23" fmla="val 1340"/>
                <a:gd name="f24" fmla="val 11120"/>
                <a:gd name="f25" fmla="val 737"/>
                <a:gd name="f26" fmla="val 10209"/>
                <a:gd name="f27" fmla="val 283"/>
                <a:gd name="f28" fmla="val 7235"/>
                <a:gd name="f29" fmla="val 3484"/>
                <a:gd name="f30" fmla="val -16"/>
                <a:gd name="f31" fmla="val 348"/>
                <a:gd name="f32" fmla="val 2832"/>
                <a:gd name="f33" fmla="val 6564"/>
                <a:gd name="f34" fmla="val 7234"/>
                <a:gd name="f35" fmla="val 205490"/>
                <a:gd name="f36" fmla="val 7369"/>
                <a:gd name="f37" fmla="+- 0 0 -90"/>
                <a:gd name="f38" fmla="*/ f3 1 14469"/>
                <a:gd name="f39" fmla="*/ f4 1 206025"/>
                <a:gd name="f40" fmla="val f5"/>
                <a:gd name="f41" fmla="val f6"/>
                <a:gd name="f42" fmla="val f7"/>
                <a:gd name="f43" fmla="*/ f37 f0 1"/>
                <a:gd name="f44" fmla="+- f42 0 f40"/>
                <a:gd name="f45" fmla="+- f41 0 f40"/>
                <a:gd name="f46" fmla="*/ f43 1 f2"/>
                <a:gd name="f47" fmla="*/ f45 1 14469"/>
                <a:gd name="f48" fmla="*/ f44 1 206025"/>
                <a:gd name="f49" fmla="*/ 9244 f45 1"/>
                <a:gd name="f50" fmla="*/ 206025 f44 1"/>
                <a:gd name="f51" fmla="*/ 199328 f44 1"/>
                <a:gd name="f52" fmla="*/ 10585 f45 1"/>
                <a:gd name="f53" fmla="*/ 198122 f44 1"/>
                <a:gd name="f54" fmla="*/ 14470 f45 1"/>
                <a:gd name="f55" fmla="*/ 6832 f44 1"/>
                <a:gd name="f56" fmla="*/ 11924 f45 1"/>
                <a:gd name="f57" fmla="*/ 1340 f44 1"/>
                <a:gd name="f58" fmla="*/ 0 f44 1"/>
                <a:gd name="f59" fmla="*/ 7235 f45 1"/>
                <a:gd name="f60" fmla="*/ 0 f45 1"/>
                <a:gd name="f61" fmla="*/ 6564 f44 1"/>
                <a:gd name="f62" fmla="*/ 7234 f44 1"/>
                <a:gd name="f63" fmla="*/ 205490 f44 1"/>
                <a:gd name="f64" fmla="*/ 7369 f45 1"/>
                <a:gd name="f65" fmla="+- f46 0 f1"/>
                <a:gd name="f66" fmla="*/ f49 1 14469"/>
                <a:gd name="f67" fmla="*/ f50 1 206025"/>
                <a:gd name="f68" fmla="*/ f51 1 206025"/>
                <a:gd name="f69" fmla="*/ f52 1 14469"/>
                <a:gd name="f70" fmla="*/ f53 1 206025"/>
                <a:gd name="f71" fmla="*/ f54 1 14469"/>
                <a:gd name="f72" fmla="*/ f55 1 206025"/>
                <a:gd name="f73" fmla="*/ f56 1 14469"/>
                <a:gd name="f74" fmla="*/ f57 1 206025"/>
                <a:gd name="f75" fmla="*/ f58 1 206025"/>
                <a:gd name="f76" fmla="*/ f59 1 14469"/>
                <a:gd name="f77" fmla="*/ f60 1 14469"/>
                <a:gd name="f78" fmla="*/ f61 1 206025"/>
                <a:gd name="f79" fmla="*/ f62 1 206025"/>
                <a:gd name="f80" fmla="*/ f63 1 206025"/>
                <a:gd name="f81" fmla="*/ f64 1 14469"/>
                <a:gd name="f82" fmla="*/ f40 1 f47"/>
                <a:gd name="f83" fmla="*/ f41 1 f47"/>
                <a:gd name="f84" fmla="*/ f40 1 f48"/>
                <a:gd name="f85" fmla="*/ f42 1 f48"/>
                <a:gd name="f86" fmla="*/ f66 1 f47"/>
                <a:gd name="f87" fmla="*/ f67 1 f48"/>
                <a:gd name="f88" fmla="*/ f68 1 f48"/>
                <a:gd name="f89" fmla="*/ f69 1 f47"/>
                <a:gd name="f90" fmla="*/ f70 1 f48"/>
                <a:gd name="f91" fmla="*/ f71 1 f47"/>
                <a:gd name="f92" fmla="*/ f72 1 f48"/>
                <a:gd name="f93" fmla="*/ f73 1 f47"/>
                <a:gd name="f94" fmla="*/ f74 1 f48"/>
                <a:gd name="f95" fmla="*/ f75 1 f48"/>
                <a:gd name="f96" fmla="*/ f76 1 f47"/>
                <a:gd name="f97" fmla="*/ f77 1 f47"/>
                <a:gd name="f98" fmla="*/ f78 1 f48"/>
                <a:gd name="f99" fmla="*/ f79 1 f48"/>
                <a:gd name="f100" fmla="*/ f80 1 f48"/>
                <a:gd name="f101" fmla="*/ f81 1 f47"/>
                <a:gd name="f102" fmla="*/ f82 f38 1"/>
                <a:gd name="f103" fmla="*/ f83 f38 1"/>
                <a:gd name="f104" fmla="*/ f85 f39 1"/>
                <a:gd name="f105" fmla="*/ f84 f39 1"/>
                <a:gd name="f106" fmla="*/ f86 f38 1"/>
                <a:gd name="f107" fmla="*/ f87 f39 1"/>
                <a:gd name="f108" fmla="*/ f88 f39 1"/>
                <a:gd name="f109" fmla="*/ f89 f38 1"/>
                <a:gd name="f110" fmla="*/ f90 f39 1"/>
                <a:gd name="f111" fmla="*/ f91 f38 1"/>
                <a:gd name="f112" fmla="*/ f92 f39 1"/>
                <a:gd name="f113" fmla="*/ f93 f38 1"/>
                <a:gd name="f114" fmla="*/ f94 f39 1"/>
                <a:gd name="f115" fmla="*/ f95 f39 1"/>
                <a:gd name="f116" fmla="*/ f96 f38 1"/>
                <a:gd name="f117" fmla="*/ f97 f38 1"/>
                <a:gd name="f118" fmla="*/ f98 f39 1"/>
                <a:gd name="f119" fmla="*/ f99 f39 1"/>
                <a:gd name="f120" fmla="*/ f100 f39 1"/>
                <a:gd name="f121" fmla="*/ f101 f38 1"/>
              </a:gdLst>
              <a:ahLst/>
              <a:cxnLst>
                <a:cxn ang="3cd4">
                  <a:pos x="hc" y="t"/>
                </a:cxn>
                <a:cxn ang="0">
                  <a:pos x="r" y="vc"/>
                </a:cxn>
                <a:cxn ang="cd4">
                  <a:pos x="hc" y="b"/>
                </a:cxn>
                <a:cxn ang="cd2">
                  <a:pos x="l" y="vc"/>
                </a:cxn>
                <a:cxn ang="f65">
                  <a:pos x="f106" y="f107"/>
                </a:cxn>
                <a:cxn ang="f65">
                  <a:pos x="f106" y="f108"/>
                </a:cxn>
                <a:cxn ang="f65">
                  <a:pos x="f109" y="f110"/>
                </a:cxn>
                <a:cxn ang="f65">
                  <a:pos x="f111" y="f110"/>
                </a:cxn>
                <a:cxn ang="f65">
                  <a:pos x="f111" y="f112"/>
                </a:cxn>
                <a:cxn ang="f65">
                  <a:pos x="f113" y="f114"/>
                </a:cxn>
                <a:cxn ang="f65">
                  <a:pos x="f106" y="f115"/>
                </a:cxn>
                <a:cxn ang="f65">
                  <a:pos x="f116" y="f115"/>
                </a:cxn>
                <a:cxn ang="f65">
                  <a:pos x="f117" y="f118"/>
                </a:cxn>
                <a:cxn ang="f65">
                  <a:pos x="f117" y="f119"/>
                </a:cxn>
                <a:cxn ang="f65">
                  <a:pos x="f117" y="f120"/>
                </a:cxn>
                <a:cxn ang="f65">
                  <a:pos x="f121" y="f120"/>
                </a:cxn>
              </a:cxnLst>
              <a:rect l="f102" t="f105" r="f103" b="f104"/>
              <a:pathLst>
                <a:path w="14469" h="206025">
                  <a:moveTo>
                    <a:pt x="f8" y="f7"/>
                  </a:moveTo>
                  <a:lnTo>
                    <a:pt x="f8" y="f9"/>
                  </a:lnTo>
                  <a:cubicBezTo>
                    <a:pt x="f10" y="f11"/>
                    <a:pt x="f12" y="f13"/>
                    <a:pt x="f14" y="f15"/>
                  </a:cubicBezTo>
                  <a:lnTo>
                    <a:pt x="f16" y="f15"/>
                  </a:lnTo>
                  <a:lnTo>
                    <a:pt x="f16" y="f17"/>
                  </a:lnTo>
                  <a:cubicBezTo>
                    <a:pt x="f18" y="f19"/>
                    <a:pt x="f20" y="f21"/>
                    <a:pt x="f22" y="f23"/>
                  </a:cubicBezTo>
                  <a:cubicBezTo>
                    <a:pt x="f24" y="f25"/>
                    <a:pt x="f26" y="f27"/>
                    <a:pt x="f8" y="f5"/>
                  </a:cubicBezTo>
                  <a:lnTo>
                    <a:pt x="f28" y="f5"/>
                  </a:lnTo>
                  <a:cubicBezTo>
                    <a:pt x="f29" y="f30"/>
                    <a:pt x="f31" y="f32"/>
                    <a:pt x="f5" y="f33"/>
                  </a:cubicBezTo>
                  <a:cubicBezTo>
                    <a:pt x="f5" y="f33"/>
                    <a:pt x="f5" y="f33"/>
                    <a:pt x="f5" y="f34"/>
                  </a:cubicBezTo>
                  <a:lnTo>
                    <a:pt x="f5" y="f35"/>
                  </a:lnTo>
                  <a:lnTo>
                    <a:pt x="f36" y="f3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7" name="Freeform: Shape 1390">
              <a:extLst>
                <a:ext uri="{FF2B5EF4-FFF2-40B4-BE49-F238E27FC236}">
                  <a16:creationId xmlns:a16="http://schemas.microsoft.com/office/drawing/2014/main" id="{1CD76A28-54A8-5342-BB74-5FF23EC2ED95}"/>
                </a:ext>
              </a:extLst>
            </p:cNvPr>
            <p:cNvSpPr/>
            <p:nvPr/>
          </p:nvSpPr>
          <p:spPr>
            <a:xfrm>
              <a:off x="12024360" y="5767596"/>
              <a:ext cx="2414" cy="11649"/>
            </a:xfrm>
            <a:custGeom>
              <a:avLst/>
              <a:gdLst>
                <a:gd name="f0" fmla="val 10800000"/>
                <a:gd name="f1" fmla="val 5400000"/>
                <a:gd name="f2" fmla="val 180"/>
                <a:gd name="f3" fmla="val w"/>
                <a:gd name="f4" fmla="val h"/>
                <a:gd name="f5" fmla="val 0"/>
                <a:gd name="f6" fmla="val 2545"/>
                <a:gd name="f7" fmla="val 11654"/>
                <a:gd name="f8" fmla="val 6162"/>
                <a:gd name="f9" fmla="val 1568"/>
                <a:gd name="f10" fmla="val 7563"/>
                <a:gd name="f11" fmla="val 2492"/>
                <a:gd name="f12" fmla="val 9551"/>
                <a:gd name="f13" fmla="val 2546"/>
                <a:gd name="f14" fmla="+- 0 0 -90"/>
                <a:gd name="f15" fmla="*/ f3 1 2545"/>
                <a:gd name="f16" fmla="*/ f4 1 11654"/>
                <a:gd name="f17" fmla="val f5"/>
                <a:gd name="f18" fmla="val f6"/>
                <a:gd name="f19" fmla="val f7"/>
                <a:gd name="f20" fmla="*/ f14 f0 1"/>
                <a:gd name="f21" fmla="+- f19 0 f17"/>
                <a:gd name="f22" fmla="+- f18 0 f17"/>
                <a:gd name="f23" fmla="*/ f20 1 f2"/>
                <a:gd name="f24" fmla="*/ f22 1 2545"/>
                <a:gd name="f25" fmla="*/ f21 1 11654"/>
                <a:gd name="f26" fmla="*/ 0 f22 1"/>
                <a:gd name="f27" fmla="*/ 0 f21 1"/>
                <a:gd name="f28" fmla="*/ 6162 f21 1"/>
                <a:gd name="f29" fmla="*/ 2546 f22 1"/>
                <a:gd name="f30" fmla="*/ 11654 f21 1"/>
                <a:gd name="f31" fmla="+- f23 0 f1"/>
                <a:gd name="f32" fmla="*/ f26 1 2545"/>
                <a:gd name="f33" fmla="*/ f27 1 11654"/>
                <a:gd name="f34" fmla="*/ f28 1 11654"/>
                <a:gd name="f35" fmla="*/ f29 1 2545"/>
                <a:gd name="f36" fmla="*/ f30 1 11654"/>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Lst>
              <a:rect l="f46" t="f49" r="f47" b="f48"/>
              <a:pathLst>
                <a:path w="2545" h="11654">
                  <a:moveTo>
                    <a:pt x="f5" y="f5"/>
                  </a:moveTo>
                  <a:lnTo>
                    <a:pt x="f5" y="f8"/>
                  </a:lnTo>
                  <a:cubicBezTo>
                    <a:pt x="f9" y="f10"/>
                    <a:pt x="f11" y="f12"/>
                    <a:pt x="f13" y="f7"/>
                  </a:cubicBezTo>
                  <a:lnTo>
                    <a:pt x="f1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8" name="Freeform: Shape 1391">
              <a:extLst>
                <a:ext uri="{FF2B5EF4-FFF2-40B4-BE49-F238E27FC236}">
                  <a16:creationId xmlns:a16="http://schemas.microsoft.com/office/drawing/2014/main" id="{30B237DB-3CBB-371C-F7DA-F501405277C8}"/>
                </a:ext>
              </a:extLst>
            </p:cNvPr>
            <p:cNvSpPr/>
            <p:nvPr/>
          </p:nvSpPr>
          <p:spPr>
            <a:xfrm>
              <a:off x="11695304" y="5765849"/>
              <a:ext cx="1271" cy="7095"/>
            </a:xfrm>
            <a:custGeom>
              <a:avLst/>
              <a:gdLst>
                <a:gd name="f0" fmla="val 10800000"/>
                <a:gd name="f1" fmla="val 5400000"/>
                <a:gd name="f2" fmla="val 180"/>
                <a:gd name="f3" fmla="val w"/>
                <a:gd name="f4" fmla="val h"/>
                <a:gd name="f5" fmla="val 0"/>
                <a:gd name="f6" fmla="val 1339"/>
                <a:gd name="f7" fmla="val 7099"/>
                <a:gd name="f8" fmla="val 7100"/>
                <a:gd name="f9" fmla="val 442"/>
                <a:gd name="f10" fmla="val 6974"/>
                <a:gd name="f11" fmla="val 897"/>
                <a:gd name="f12" fmla="+- 0 0 -90"/>
                <a:gd name="f13" fmla="*/ f3 1 1339"/>
                <a:gd name="f14" fmla="*/ f4 1 7099"/>
                <a:gd name="f15" fmla="val f5"/>
                <a:gd name="f16" fmla="val f6"/>
                <a:gd name="f17" fmla="val f7"/>
                <a:gd name="f18" fmla="*/ f12 f0 1"/>
                <a:gd name="f19" fmla="+- f17 0 f15"/>
                <a:gd name="f20" fmla="+- f16 0 f15"/>
                <a:gd name="f21" fmla="*/ f18 1 f2"/>
                <a:gd name="f22" fmla="*/ f20 1 1339"/>
                <a:gd name="f23" fmla="*/ f19 1 7099"/>
                <a:gd name="f24" fmla="*/ 1339 f20 1"/>
                <a:gd name="f25" fmla="*/ 7100 f19 1"/>
                <a:gd name="f26" fmla="*/ 0 f19 1"/>
                <a:gd name="f27" fmla="*/ 0 f20 1"/>
                <a:gd name="f28" fmla="+- f21 0 f1"/>
                <a:gd name="f29" fmla="*/ f24 1 1339"/>
                <a:gd name="f30" fmla="*/ f25 1 7099"/>
                <a:gd name="f31" fmla="*/ f26 1 7099"/>
                <a:gd name="f32" fmla="*/ f27 1 1339"/>
                <a:gd name="f33" fmla="*/ f15 1 f22"/>
                <a:gd name="f34" fmla="*/ f16 1 f22"/>
                <a:gd name="f35" fmla="*/ f15 1 f23"/>
                <a:gd name="f36" fmla="*/ f17 1 f23"/>
                <a:gd name="f37" fmla="*/ f29 1 f22"/>
                <a:gd name="f38" fmla="*/ f30 1 f23"/>
                <a:gd name="f39" fmla="*/ f31 1 f23"/>
                <a:gd name="f40" fmla="*/ f32 1 f22"/>
                <a:gd name="f41" fmla="*/ f33 f13 1"/>
                <a:gd name="f42" fmla="*/ f34 f13 1"/>
                <a:gd name="f43" fmla="*/ f36 f14 1"/>
                <a:gd name="f44" fmla="*/ f35 f14 1"/>
                <a:gd name="f45" fmla="*/ f37 f13 1"/>
                <a:gd name="f46" fmla="*/ f38 f14 1"/>
                <a:gd name="f47" fmla="*/ f39 f14 1"/>
                <a:gd name="f48" fmla="*/ f40 f13 1"/>
              </a:gdLst>
              <a:ahLst/>
              <a:cxnLst>
                <a:cxn ang="3cd4">
                  <a:pos x="hc" y="t"/>
                </a:cxn>
                <a:cxn ang="0">
                  <a:pos x="r" y="vc"/>
                </a:cxn>
                <a:cxn ang="cd4">
                  <a:pos x="hc" y="b"/>
                </a:cxn>
                <a:cxn ang="cd2">
                  <a:pos x="l" y="vc"/>
                </a:cxn>
                <a:cxn ang="f28">
                  <a:pos x="f45" y="f46"/>
                </a:cxn>
                <a:cxn ang="f28">
                  <a:pos x="f45" y="f47"/>
                </a:cxn>
                <a:cxn ang="f28">
                  <a:pos x="f48" y="f47"/>
                </a:cxn>
                <a:cxn ang="f28">
                  <a:pos x="f48" y="f46"/>
                </a:cxn>
                <a:cxn ang="f28">
                  <a:pos x="f45" y="f46"/>
                </a:cxn>
              </a:cxnLst>
              <a:rect l="f41" t="f44" r="f42" b="f43"/>
              <a:pathLst>
                <a:path w="1339" h="7099">
                  <a:moveTo>
                    <a:pt x="f6" y="f8"/>
                  </a:moveTo>
                  <a:lnTo>
                    <a:pt x="f6" y="f5"/>
                  </a:lnTo>
                  <a:lnTo>
                    <a:pt x="f5" y="f5"/>
                  </a:lnTo>
                  <a:lnTo>
                    <a:pt x="f5" y="f8"/>
                  </a:lnTo>
                  <a:cubicBezTo>
                    <a:pt x="f9" y="f10"/>
                    <a:pt x="f11"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9" name="Freeform: Shape 1392">
              <a:extLst>
                <a:ext uri="{FF2B5EF4-FFF2-40B4-BE49-F238E27FC236}">
                  <a16:creationId xmlns:a16="http://schemas.microsoft.com/office/drawing/2014/main" id="{A5E688AC-12AF-863D-19CF-8CB236946EF7}"/>
                </a:ext>
              </a:extLst>
            </p:cNvPr>
            <p:cNvSpPr/>
            <p:nvPr/>
          </p:nvSpPr>
          <p:spPr>
            <a:xfrm>
              <a:off x="11690860" y="5760226"/>
              <a:ext cx="1527" cy="5623"/>
            </a:xfrm>
            <a:custGeom>
              <a:avLst/>
              <a:gdLst>
                <a:gd name="f0" fmla="val 10800000"/>
                <a:gd name="f1" fmla="val 5400000"/>
                <a:gd name="f2" fmla="val 180"/>
                <a:gd name="f3" fmla="val w"/>
                <a:gd name="f4" fmla="val h"/>
                <a:gd name="f5" fmla="val 0"/>
                <a:gd name="f6" fmla="val 1607"/>
                <a:gd name="f7" fmla="val 5626"/>
                <a:gd name="f8" fmla="val 1608"/>
                <a:gd name="f9" fmla="val 2813"/>
                <a:gd name="f10" fmla="val 871"/>
                <a:gd name="f11" fmla="val 2007"/>
                <a:gd name="f12" fmla="val 321"/>
                <a:gd name="f13" fmla="val 1045"/>
                <a:gd name="f14" fmla="+- 0 0 -90"/>
                <a:gd name="f15" fmla="*/ f3 1 1607"/>
                <a:gd name="f16" fmla="*/ f4 1 5626"/>
                <a:gd name="f17" fmla="val f5"/>
                <a:gd name="f18" fmla="val f6"/>
                <a:gd name="f19" fmla="val f7"/>
                <a:gd name="f20" fmla="*/ f14 f0 1"/>
                <a:gd name="f21" fmla="+- f19 0 f17"/>
                <a:gd name="f22" fmla="+- f18 0 f17"/>
                <a:gd name="f23" fmla="*/ f20 1 f2"/>
                <a:gd name="f24" fmla="*/ f22 1 1607"/>
                <a:gd name="f25" fmla="*/ f21 1 5626"/>
                <a:gd name="f26" fmla="*/ 0 f22 1"/>
                <a:gd name="f27" fmla="*/ 0 f21 1"/>
                <a:gd name="f28" fmla="*/ 1608 f22 1"/>
                <a:gd name="f29" fmla="*/ 5626 f21 1"/>
                <a:gd name="f30" fmla="*/ 2813 f21 1"/>
                <a:gd name="f31" fmla="+- f23 0 f1"/>
                <a:gd name="f32" fmla="*/ f26 1 1607"/>
                <a:gd name="f33" fmla="*/ f27 1 5626"/>
                <a:gd name="f34" fmla="*/ f28 1 1607"/>
                <a:gd name="f35" fmla="*/ f29 1 5626"/>
                <a:gd name="f36" fmla="*/ f30 1 5626"/>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 ang="f31">
                  <a:pos x="f50" y="f51"/>
                </a:cxn>
              </a:cxnLst>
              <a:rect l="f46" t="f49" r="f47" b="f48"/>
              <a:pathLst>
                <a:path w="1607" h="5626">
                  <a:moveTo>
                    <a:pt x="f5" y="f5"/>
                  </a:moveTo>
                  <a:lnTo>
                    <a:pt x="f8" y="f7"/>
                  </a:lnTo>
                  <a:lnTo>
                    <a:pt x="f8" y="f9"/>
                  </a:ln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0" name="Freeform: Shape 1393">
              <a:extLst>
                <a:ext uri="{FF2B5EF4-FFF2-40B4-BE49-F238E27FC236}">
                  <a16:creationId xmlns:a16="http://schemas.microsoft.com/office/drawing/2014/main" id="{DCD6852B-D5C6-1691-B900-E53817C1C9B6}"/>
                </a:ext>
              </a:extLst>
            </p:cNvPr>
            <p:cNvSpPr/>
            <p:nvPr/>
          </p:nvSpPr>
          <p:spPr>
            <a:xfrm>
              <a:off x="11703433" y="5756074"/>
              <a:ext cx="5084" cy="15937"/>
            </a:xfrm>
            <a:custGeom>
              <a:avLst/>
              <a:gdLst>
                <a:gd name="f0" fmla="val 10800000"/>
                <a:gd name="f1" fmla="val 5400000"/>
                <a:gd name="f2" fmla="val 180"/>
                <a:gd name="f3" fmla="val w"/>
                <a:gd name="f4" fmla="val h"/>
                <a:gd name="f5" fmla="val 0"/>
                <a:gd name="f6" fmla="val 5359"/>
                <a:gd name="f7" fmla="val 15940"/>
                <a:gd name="f8" fmla="val 5760"/>
                <a:gd name="f9" fmla="val 15941"/>
                <a:gd name="f10" fmla="val 671"/>
                <a:gd name="f11" fmla="val 1193"/>
                <a:gd name="f12" fmla="val 1934"/>
                <a:gd name="f13" fmla="val 965"/>
                <a:gd name="f14" fmla="val 3999"/>
                <a:gd name="f15" fmla="+- 0 0 -90"/>
                <a:gd name="f16" fmla="*/ f3 1 5359"/>
                <a:gd name="f17" fmla="*/ f4 1 15940"/>
                <a:gd name="f18" fmla="val f5"/>
                <a:gd name="f19" fmla="val f6"/>
                <a:gd name="f20" fmla="val f7"/>
                <a:gd name="f21" fmla="*/ f15 f0 1"/>
                <a:gd name="f22" fmla="+- f20 0 f18"/>
                <a:gd name="f23" fmla="+- f19 0 f18"/>
                <a:gd name="f24" fmla="*/ f21 1 f2"/>
                <a:gd name="f25" fmla="*/ f23 1 5359"/>
                <a:gd name="f26" fmla="*/ f22 1 15940"/>
                <a:gd name="f27" fmla="*/ 0 f23 1"/>
                <a:gd name="f28" fmla="*/ 5760 f22 1"/>
                <a:gd name="f29" fmla="*/ 15941 f22 1"/>
                <a:gd name="f30" fmla="*/ 5359 f23 1"/>
                <a:gd name="f31" fmla="*/ 671 f23 1"/>
                <a:gd name="f32" fmla="*/ 0 f22 1"/>
                <a:gd name="f33" fmla="+- f24 0 f1"/>
                <a:gd name="f34" fmla="*/ f27 1 5359"/>
                <a:gd name="f35" fmla="*/ f28 1 15940"/>
                <a:gd name="f36" fmla="*/ f29 1 15940"/>
                <a:gd name="f37" fmla="*/ f30 1 5359"/>
                <a:gd name="f38" fmla="*/ f31 1 5359"/>
                <a:gd name="f39" fmla="*/ f32 1 15940"/>
                <a:gd name="f40" fmla="*/ f18 1 f25"/>
                <a:gd name="f41" fmla="*/ f19 1 f25"/>
                <a:gd name="f42" fmla="*/ f18 1 f26"/>
                <a:gd name="f43" fmla="*/ f20 1 f26"/>
                <a:gd name="f44" fmla="*/ f34 1 f25"/>
                <a:gd name="f45" fmla="*/ f35 1 f26"/>
                <a:gd name="f46" fmla="*/ f36 1 f26"/>
                <a:gd name="f47" fmla="*/ f37 1 f25"/>
                <a:gd name="f48" fmla="*/ f38 1 f25"/>
                <a:gd name="f49" fmla="*/ f39 1 f26"/>
                <a:gd name="f50" fmla="*/ f40 f16 1"/>
                <a:gd name="f51" fmla="*/ f41 f16 1"/>
                <a:gd name="f52" fmla="*/ f43 f17 1"/>
                <a:gd name="f53" fmla="*/ f42 f17 1"/>
                <a:gd name="f54" fmla="*/ f44 f16 1"/>
                <a:gd name="f55" fmla="*/ f45 f17 1"/>
                <a:gd name="f56" fmla="*/ f46 f17 1"/>
                <a:gd name="f57" fmla="*/ f47 f16 1"/>
                <a:gd name="f58" fmla="*/ f48 f16 1"/>
                <a:gd name="f59" fmla="*/ f49 f17 1"/>
              </a:gdLst>
              <a:ahLst/>
              <a:cxnLst>
                <a:cxn ang="3cd4">
                  <a:pos x="hc" y="t"/>
                </a:cxn>
                <a:cxn ang="0">
                  <a:pos x="r" y="vc"/>
                </a:cxn>
                <a:cxn ang="cd4">
                  <a:pos x="hc" y="b"/>
                </a:cxn>
                <a:cxn ang="cd2">
                  <a:pos x="l" y="vc"/>
                </a:cxn>
                <a:cxn ang="f33">
                  <a:pos x="f54" y="f55"/>
                </a:cxn>
                <a:cxn ang="f33">
                  <a:pos x="f54" y="f56"/>
                </a:cxn>
                <a:cxn ang="f33">
                  <a:pos x="f57" y="f56"/>
                </a:cxn>
                <a:cxn ang="f33">
                  <a:pos x="f58" y="f59"/>
                </a:cxn>
                <a:cxn ang="f33">
                  <a:pos x="f54" y="f55"/>
                </a:cxn>
              </a:cxnLst>
              <a:rect l="f50" t="f53" r="f51" b="f52"/>
              <a:pathLst>
                <a:path w="5359" h="15940">
                  <a:moveTo>
                    <a:pt x="f5" y="f8"/>
                  </a:moveTo>
                  <a:lnTo>
                    <a:pt x="f5" y="f9"/>
                  </a:lnTo>
                  <a:lnTo>
                    <a:pt x="f6" y="f9"/>
                  </a:lnTo>
                  <a:lnTo>
                    <a:pt x="f10" y="f5"/>
                  </a:lnTo>
                  <a:cubicBezTo>
                    <a:pt x="f11" y="f12"/>
                    <a:pt x="f13"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1" name="Freeform: Shape 1394">
              <a:extLst>
                <a:ext uri="{FF2B5EF4-FFF2-40B4-BE49-F238E27FC236}">
                  <a16:creationId xmlns:a16="http://schemas.microsoft.com/office/drawing/2014/main" id="{3F277316-D730-D4BB-2E53-1CF8E116A723}"/>
                </a:ext>
              </a:extLst>
            </p:cNvPr>
            <p:cNvSpPr/>
            <p:nvPr/>
          </p:nvSpPr>
          <p:spPr>
            <a:xfrm>
              <a:off x="11698733" y="5764240"/>
              <a:ext cx="2286" cy="7772"/>
            </a:xfrm>
            <a:custGeom>
              <a:avLst/>
              <a:gdLst>
                <a:gd name="f0" fmla="val 10800000"/>
                <a:gd name="f1" fmla="val 5400000"/>
                <a:gd name="f2" fmla="val 180"/>
                <a:gd name="f3" fmla="val w"/>
                <a:gd name="f4" fmla="val h"/>
                <a:gd name="f5" fmla="val 0"/>
                <a:gd name="f6" fmla="val 2411"/>
                <a:gd name="f7" fmla="val 7769"/>
                <a:gd name="f8" fmla="val 7770"/>
                <a:gd name="f9" fmla="val 804"/>
                <a:gd name="f10" fmla="val 938"/>
                <a:gd name="f11" fmla="val 7636"/>
                <a:gd name="f12" fmla="+- 0 0 -90"/>
                <a:gd name="f13" fmla="*/ f3 1 2411"/>
                <a:gd name="f14" fmla="*/ f4 1 7769"/>
                <a:gd name="f15" fmla="val f5"/>
                <a:gd name="f16" fmla="val f6"/>
                <a:gd name="f17" fmla="val f7"/>
                <a:gd name="f18" fmla="*/ f12 f0 1"/>
                <a:gd name="f19" fmla="+- f17 0 f15"/>
                <a:gd name="f20" fmla="+- f16 0 f15"/>
                <a:gd name="f21" fmla="*/ f18 1 f2"/>
                <a:gd name="f22" fmla="*/ f20 1 2411"/>
                <a:gd name="f23" fmla="*/ f19 1 7769"/>
                <a:gd name="f24" fmla="*/ 2411 f20 1"/>
                <a:gd name="f25" fmla="*/ 7770 f19 1"/>
                <a:gd name="f26" fmla="*/ 0 f19 1"/>
                <a:gd name="f27" fmla="*/ 804 f20 1"/>
                <a:gd name="f28" fmla="*/ 938 f19 1"/>
                <a:gd name="f29" fmla="*/ 0 f20 1"/>
                <a:gd name="f30" fmla="*/ 7636 f19 1"/>
                <a:gd name="f31" fmla="+- f21 0 f1"/>
                <a:gd name="f32" fmla="*/ f24 1 2411"/>
                <a:gd name="f33" fmla="*/ f25 1 7769"/>
                <a:gd name="f34" fmla="*/ f26 1 7769"/>
                <a:gd name="f35" fmla="*/ f27 1 2411"/>
                <a:gd name="f36" fmla="*/ f28 1 7769"/>
                <a:gd name="f37" fmla="*/ f29 1 2411"/>
                <a:gd name="f38" fmla="*/ f30 1 7769"/>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9" y="f58"/>
                </a:cxn>
                <a:cxn ang="f31">
                  <a:pos x="f59" y="f60"/>
                </a:cxn>
              </a:cxnLst>
              <a:rect l="f50" t="f53" r="f51" b="f52"/>
              <a:pathLst>
                <a:path w="2411" h="7769">
                  <a:moveTo>
                    <a:pt x="f6" y="f8"/>
                  </a:moveTo>
                  <a:lnTo>
                    <a:pt x="f6" y="f5"/>
                  </a:lnTo>
                  <a:lnTo>
                    <a:pt x="f9" y="f10"/>
                  </a:lnTo>
                  <a:lnTo>
                    <a:pt x="f5" y="f10"/>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2" name="Freeform: Shape 1395">
              <a:extLst>
                <a:ext uri="{FF2B5EF4-FFF2-40B4-BE49-F238E27FC236}">
                  <a16:creationId xmlns:a16="http://schemas.microsoft.com/office/drawing/2014/main" id="{03DC98AF-0C62-7309-DEE8-441263C40AAE}"/>
                </a:ext>
              </a:extLst>
            </p:cNvPr>
            <p:cNvSpPr/>
            <p:nvPr/>
          </p:nvSpPr>
          <p:spPr>
            <a:xfrm>
              <a:off x="9325389" y="6492029"/>
              <a:ext cx="2414" cy="361681"/>
            </a:xfrm>
            <a:custGeom>
              <a:avLst/>
              <a:gdLst>
                <a:gd name="f0" fmla="val 10800000"/>
                <a:gd name="f1" fmla="val 5400000"/>
                <a:gd name="f2" fmla="val 180"/>
                <a:gd name="f3" fmla="val w"/>
                <a:gd name="f4" fmla="val h"/>
                <a:gd name="f5" fmla="val 0"/>
                <a:gd name="f6" fmla="val 2545"/>
                <a:gd name="f7" fmla="val 361683"/>
                <a:gd name="f8" fmla="val 1608"/>
                <a:gd name="f9" fmla="val 804"/>
                <a:gd name="f10" fmla="val 2546"/>
                <a:gd name="f11" fmla="+- 0 0 -90"/>
                <a:gd name="f12" fmla="*/ f3 1 2545"/>
                <a:gd name="f13" fmla="*/ f4 1 361683"/>
                <a:gd name="f14" fmla="val f5"/>
                <a:gd name="f15" fmla="val f6"/>
                <a:gd name="f16" fmla="val f7"/>
                <a:gd name="f17" fmla="*/ f11 f0 1"/>
                <a:gd name="f18" fmla="+- f16 0 f14"/>
                <a:gd name="f19" fmla="+- f15 0 f14"/>
                <a:gd name="f20" fmla="*/ f17 1 f2"/>
                <a:gd name="f21" fmla="*/ f19 1 2545"/>
                <a:gd name="f22" fmla="*/ f18 1 361683"/>
                <a:gd name="f23" fmla="*/ 1608 f19 1"/>
                <a:gd name="f24" fmla="*/ 804 f18 1"/>
                <a:gd name="f25" fmla="*/ 0 f19 1"/>
                <a:gd name="f26" fmla="*/ 361683 f18 1"/>
                <a:gd name="f27" fmla="*/ 2546 f19 1"/>
                <a:gd name="f28" fmla="*/ 0 f18 1"/>
                <a:gd name="f29" fmla="+- f20 0 f1"/>
                <a:gd name="f30" fmla="*/ f23 1 2545"/>
                <a:gd name="f31" fmla="*/ f24 1 361683"/>
                <a:gd name="f32" fmla="*/ f25 1 2545"/>
                <a:gd name="f33" fmla="*/ f26 1 361683"/>
                <a:gd name="f34" fmla="*/ f27 1 2545"/>
                <a:gd name="f35" fmla="*/ f28 1 361683"/>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5"/>
                </a:cxn>
              </a:cxnLst>
              <a:rect l="f46" t="f49" r="f47" b="f48"/>
              <a:pathLst>
                <a:path w="2545" h="361683">
                  <a:moveTo>
                    <a:pt x="f8" y="f9"/>
                  </a:moveTo>
                  <a:lnTo>
                    <a:pt x="f5" y="f9"/>
                  </a:lnTo>
                  <a:lnTo>
                    <a:pt x="f5" y="f7"/>
                  </a:lnTo>
                  <a:lnTo>
                    <a:pt x="f10" y="f7"/>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3" name="Freeform: Shape 1396">
              <a:extLst>
                <a:ext uri="{FF2B5EF4-FFF2-40B4-BE49-F238E27FC236}">
                  <a16:creationId xmlns:a16="http://schemas.microsoft.com/office/drawing/2014/main" id="{492E4B1D-9F40-F319-5791-4EC4BE2FDF4D}"/>
                </a:ext>
              </a:extLst>
            </p:cNvPr>
            <p:cNvSpPr/>
            <p:nvPr/>
          </p:nvSpPr>
          <p:spPr>
            <a:xfrm>
              <a:off x="9327547" y="6475552"/>
              <a:ext cx="68067" cy="17410"/>
            </a:xfrm>
            <a:custGeom>
              <a:avLst/>
              <a:gdLst>
                <a:gd name="f0" fmla="val 10800000"/>
                <a:gd name="f1" fmla="val 5400000"/>
                <a:gd name="f2" fmla="val 180"/>
                <a:gd name="f3" fmla="val w"/>
                <a:gd name="f4" fmla="val h"/>
                <a:gd name="f5" fmla="val 0"/>
                <a:gd name="f6" fmla="val 71811"/>
                <a:gd name="f7" fmla="val 17414"/>
                <a:gd name="f8" fmla="val 68462"/>
                <a:gd name="f9" fmla="val 13128"/>
                <a:gd name="f10" fmla="val 66855"/>
                <a:gd name="f11" fmla="val 12056"/>
                <a:gd name="f12" fmla="val 66815"/>
                <a:gd name="f13" fmla="val 11788"/>
                <a:gd name="f14" fmla="val 11520"/>
                <a:gd name="f15" fmla="val 11252"/>
                <a:gd name="f16" fmla="val 66452"/>
                <a:gd name="f17" fmla="val 10824"/>
                <a:gd name="f18" fmla="val 66131"/>
                <a:gd name="f19" fmla="val 10328"/>
                <a:gd name="f20" fmla="val 65917"/>
                <a:gd name="f21" fmla="val 9779"/>
                <a:gd name="f22" fmla="val 65837"/>
                <a:gd name="f23" fmla="val 9431"/>
                <a:gd name="f24" fmla="val 9056"/>
                <a:gd name="f25" fmla="val 8707"/>
                <a:gd name="f26" fmla="val 65850"/>
                <a:gd name="f27" fmla="val 8212"/>
                <a:gd name="f28" fmla="val 7729"/>
                <a:gd name="f29" fmla="val 7234"/>
                <a:gd name="f30" fmla="val 2813"/>
                <a:gd name="f31" fmla="val 4019"/>
                <a:gd name="f32" fmla="val 7302"/>
                <a:gd name="f33" fmla="val 6028"/>
                <a:gd name="f34" fmla="val 7369"/>
                <a:gd name="f35" fmla="val 10047"/>
                <a:gd name="f36" fmla="val 14119"/>
                <a:gd name="f37" fmla="val 4072"/>
                <a:gd name="f38" fmla="val 1339"/>
                <a:gd name="f39" fmla="val 71812"/>
                <a:gd name="f40" fmla="val 14467"/>
                <a:gd name="f41" fmla="val 70204"/>
                <a:gd name="f42" fmla="+- 0 0 -90"/>
                <a:gd name="f43" fmla="*/ f3 1 71811"/>
                <a:gd name="f44" fmla="*/ f4 1 17414"/>
                <a:gd name="f45" fmla="val f5"/>
                <a:gd name="f46" fmla="val f6"/>
                <a:gd name="f47" fmla="val f7"/>
                <a:gd name="f48" fmla="*/ f42 f0 1"/>
                <a:gd name="f49" fmla="+- f47 0 f45"/>
                <a:gd name="f50" fmla="+- f46 0 f45"/>
                <a:gd name="f51" fmla="*/ f48 1 f2"/>
                <a:gd name="f52" fmla="*/ f50 1 71811"/>
                <a:gd name="f53" fmla="*/ f49 1 17414"/>
                <a:gd name="f54" fmla="*/ 68462 f50 1"/>
                <a:gd name="f55" fmla="*/ 13128 f49 1"/>
                <a:gd name="f56" fmla="*/ 66855 f50 1"/>
                <a:gd name="f57" fmla="*/ 12056 f49 1"/>
                <a:gd name="f58" fmla="*/ 11252 f49 1"/>
                <a:gd name="f59" fmla="*/ 65917 f50 1"/>
                <a:gd name="f60" fmla="*/ 9779 f49 1"/>
                <a:gd name="f61" fmla="*/ 8707 f49 1"/>
                <a:gd name="f62" fmla="*/ 7234 f49 1"/>
                <a:gd name="f63" fmla="*/ 0 f49 1"/>
                <a:gd name="f64" fmla="*/ 0 f50 1"/>
                <a:gd name="f65" fmla="*/ 2813 f49 1"/>
                <a:gd name="f66" fmla="*/ 7369 f50 1"/>
                <a:gd name="f67" fmla="*/ 10047 f49 1"/>
                <a:gd name="f68" fmla="*/ 17414 f49 1"/>
                <a:gd name="f69" fmla="*/ 1339 f50 1"/>
                <a:gd name="f70" fmla="*/ 71812 f50 1"/>
                <a:gd name="f71" fmla="*/ 14467 f49 1"/>
                <a:gd name="f72" fmla="*/ 70204 f50 1"/>
                <a:gd name="f73" fmla="+- f51 0 f1"/>
                <a:gd name="f74" fmla="*/ f54 1 71811"/>
                <a:gd name="f75" fmla="*/ f55 1 17414"/>
                <a:gd name="f76" fmla="*/ f56 1 71811"/>
                <a:gd name="f77" fmla="*/ f57 1 17414"/>
                <a:gd name="f78" fmla="*/ f58 1 17414"/>
                <a:gd name="f79" fmla="*/ f59 1 71811"/>
                <a:gd name="f80" fmla="*/ f60 1 17414"/>
                <a:gd name="f81" fmla="*/ f61 1 17414"/>
                <a:gd name="f82" fmla="*/ f62 1 17414"/>
                <a:gd name="f83" fmla="*/ f63 1 17414"/>
                <a:gd name="f84" fmla="*/ f64 1 71811"/>
                <a:gd name="f85" fmla="*/ f65 1 17414"/>
                <a:gd name="f86" fmla="*/ f66 1 71811"/>
                <a:gd name="f87" fmla="*/ f67 1 17414"/>
                <a:gd name="f88" fmla="*/ f68 1 17414"/>
                <a:gd name="f89" fmla="*/ f69 1 71811"/>
                <a:gd name="f90" fmla="*/ f70 1 71811"/>
                <a:gd name="f91" fmla="*/ f71 1 17414"/>
                <a:gd name="f92" fmla="*/ f72 1 71811"/>
                <a:gd name="f93" fmla="*/ f45 1 f52"/>
                <a:gd name="f94" fmla="*/ f46 1 f52"/>
                <a:gd name="f95" fmla="*/ f45 1 f53"/>
                <a:gd name="f96" fmla="*/ f47 1 f53"/>
                <a:gd name="f97" fmla="*/ f74 1 f52"/>
                <a:gd name="f98" fmla="*/ f75 1 f53"/>
                <a:gd name="f99" fmla="*/ f76 1 f52"/>
                <a:gd name="f100" fmla="*/ f77 1 f53"/>
                <a:gd name="f101" fmla="*/ f78 1 f53"/>
                <a:gd name="f102" fmla="*/ f79 1 f52"/>
                <a:gd name="f103" fmla="*/ f80 1 f53"/>
                <a:gd name="f104" fmla="*/ f81 1 f53"/>
                <a:gd name="f105" fmla="*/ f82 1 f53"/>
                <a:gd name="f106" fmla="*/ f83 1 f53"/>
                <a:gd name="f107" fmla="*/ f84 1 f52"/>
                <a:gd name="f108" fmla="*/ f85 1 f53"/>
                <a:gd name="f109" fmla="*/ f86 1 f52"/>
                <a:gd name="f110" fmla="*/ f87 1 f53"/>
                <a:gd name="f111" fmla="*/ f88 1 f53"/>
                <a:gd name="f112" fmla="*/ f89 1 f52"/>
                <a:gd name="f113" fmla="*/ f90 1 f52"/>
                <a:gd name="f114" fmla="*/ f91 1 f53"/>
                <a:gd name="f115" fmla="*/ f92 1 f52"/>
                <a:gd name="f116" fmla="*/ f93 f43 1"/>
                <a:gd name="f117" fmla="*/ f94 f43 1"/>
                <a:gd name="f118" fmla="*/ f96 f44 1"/>
                <a:gd name="f119" fmla="*/ f95 f44 1"/>
                <a:gd name="f120" fmla="*/ f97 f43 1"/>
                <a:gd name="f121" fmla="*/ f98 f44 1"/>
                <a:gd name="f122" fmla="*/ f99 f43 1"/>
                <a:gd name="f123" fmla="*/ f100 f44 1"/>
                <a:gd name="f124" fmla="*/ f101 f44 1"/>
                <a:gd name="f125" fmla="*/ f102 f43 1"/>
                <a:gd name="f126" fmla="*/ f103 f44 1"/>
                <a:gd name="f127" fmla="*/ f104 f44 1"/>
                <a:gd name="f128" fmla="*/ f105 f44 1"/>
                <a:gd name="f129" fmla="*/ f106 f44 1"/>
                <a:gd name="f130" fmla="*/ f107 f43 1"/>
                <a:gd name="f131" fmla="*/ f108 f44 1"/>
                <a:gd name="f132" fmla="*/ f109 f43 1"/>
                <a:gd name="f133" fmla="*/ f110 f44 1"/>
                <a:gd name="f134" fmla="*/ f111 f44 1"/>
                <a:gd name="f135" fmla="*/ f112 f43 1"/>
                <a:gd name="f136" fmla="*/ f113 f43 1"/>
                <a:gd name="f137" fmla="*/ f114 f44 1"/>
                <a:gd name="f138" fmla="*/ f115 f43 1"/>
              </a:gdLst>
              <a:ahLst/>
              <a:cxnLst>
                <a:cxn ang="3cd4">
                  <a:pos x="hc" y="t"/>
                </a:cxn>
                <a:cxn ang="0">
                  <a:pos x="r" y="vc"/>
                </a:cxn>
                <a:cxn ang="cd4">
                  <a:pos x="hc" y="b"/>
                </a:cxn>
                <a:cxn ang="cd2">
                  <a:pos x="l" y="vc"/>
                </a:cxn>
                <a:cxn ang="f73">
                  <a:pos x="f120" y="f121"/>
                </a:cxn>
                <a:cxn ang="f73">
                  <a:pos x="f122" y="f123"/>
                </a:cxn>
                <a:cxn ang="f73">
                  <a:pos x="f122" y="f124"/>
                </a:cxn>
                <a:cxn ang="f73">
                  <a:pos x="f125" y="f126"/>
                </a:cxn>
                <a:cxn ang="f73">
                  <a:pos x="f125" y="f127"/>
                </a:cxn>
                <a:cxn ang="f73">
                  <a:pos x="f125" y="f128"/>
                </a:cxn>
                <a:cxn ang="f73">
                  <a:pos x="f125" y="f128"/>
                </a:cxn>
                <a:cxn ang="f73">
                  <a:pos x="f125" y="f129"/>
                </a:cxn>
                <a:cxn ang="f73">
                  <a:pos x="f130" y="f131"/>
                </a:cxn>
                <a:cxn ang="f73">
                  <a:pos x="f130" y="f131"/>
                </a:cxn>
                <a:cxn ang="f73">
                  <a:pos x="f132" y="f133"/>
                </a:cxn>
                <a:cxn ang="f73">
                  <a:pos x="f130" y="f134"/>
                </a:cxn>
                <a:cxn ang="f73">
                  <a:pos x="f135" y="f134"/>
                </a:cxn>
                <a:cxn ang="f73">
                  <a:pos x="f136" y="f137"/>
                </a:cxn>
                <a:cxn ang="f73">
                  <a:pos x="f136" y="f137"/>
                </a:cxn>
                <a:cxn ang="f73">
                  <a:pos x="f138" y="f137"/>
                </a:cxn>
              </a:cxnLst>
              <a:rect l="f116" t="f119" r="f117" b="f118"/>
              <a:pathLst>
                <a:path w="71811" h="17414">
                  <a:moveTo>
                    <a:pt x="f8" y="f9"/>
                  </a:moveTo>
                  <a:lnTo>
                    <a:pt x="f10" y="f11"/>
                  </a:lnTo>
                  <a:cubicBezTo>
                    <a:pt x="f12" y="f13"/>
                    <a:pt x="f12" y="f14"/>
                    <a:pt x="f10" y="f15"/>
                  </a:cubicBezTo>
                  <a:cubicBezTo>
                    <a:pt x="f16" y="f17"/>
                    <a:pt x="f18" y="f19"/>
                    <a:pt x="f20" y="f21"/>
                  </a:cubicBezTo>
                  <a:cubicBezTo>
                    <a:pt x="f22" y="f23"/>
                    <a:pt x="f22" y="f24"/>
                    <a:pt x="f20" y="f25"/>
                  </a:cubicBezTo>
                  <a:cubicBezTo>
                    <a:pt x="f26" y="f27"/>
                    <a:pt x="f26" y="f28"/>
                    <a:pt x="f20" y="f29"/>
                  </a:cubicBezTo>
                  <a:lnTo>
                    <a:pt x="f20" y="f29"/>
                  </a:lnTo>
                  <a:lnTo>
                    <a:pt x="f20" y="f5"/>
                  </a:lnTo>
                  <a:lnTo>
                    <a:pt x="f5" y="f30"/>
                  </a:lnTo>
                  <a:lnTo>
                    <a:pt x="f5" y="f30"/>
                  </a:lnTo>
                  <a:cubicBezTo>
                    <a:pt x="f31" y="f30"/>
                    <a:pt x="f32" y="f33"/>
                    <a:pt x="f34" y="f35"/>
                  </a:cubicBezTo>
                  <a:cubicBezTo>
                    <a:pt x="f34" y="f36"/>
                    <a:pt x="f37" y="f7"/>
                    <a:pt x="f5" y="f7"/>
                  </a:cubicBezTo>
                  <a:lnTo>
                    <a:pt x="f38" y="f7"/>
                  </a:lnTo>
                  <a:lnTo>
                    <a:pt x="f39" y="f40"/>
                  </a:lnTo>
                  <a:lnTo>
                    <a:pt x="f39" y="f40"/>
                  </a:lnTo>
                  <a:lnTo>
                    <a:pt x="f41"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4" name="Freeform: Shape 1397">
              <a:extLst>
                <a:ext uri="{FF2B5EF4-FFF2-40B4-BE49-F238E27FC236}">
                  <a16:creationId xmlns:a16="http://schemas.microsoft.com/office/drawing/2014/main" id="{BA9FEB51-F729-60B7-5CAA-09B40D897871}"/>
                </a:ext>
              </a:extLst>
            </p:cNvPr>
            <p:cNvSpPr/>
            <p:nvPr/>
          </p:nvSpPr>
          <p:spPr>
            <a:xfrm>
              <a:off x="11177534" y="6481715"/>
              <a:ext cx="89656" cy="2542"/>
            </a:xfrm>
            <a:custGeom>
              <a:avLst/>
              <a:gdLst>
                <a:gd name="f0" fmla="val 10800000"/>
                <a:gd name="f1" fmla="val 5400000"/>
                <a:gd name="f2" fmla="val 180"/>
                <a:gd name="f3" fmla="val w"/>
                <a:gd name="f4" fmla="val h"/>
                <a:gd name="f5" fmla="val 0"/>
                <a:gd name="f6" fmla="val 94588"/>
                <a:gd name="f7" fmla="val 2545"/>
                <a:gd name="f8" fmla="val 1206"/>
                <a:gd name="f9" fmla="val 80"/>
                <a:gd name="f10" fmla="val 1648"/>
                <a:gd name="f11" fmla="val 2103"/>
                <a:gd name="f12" fmla="val 804"/>
                <a:gd name="f13" fmla="+- 0 0 -90"/>
                <a:gd name="f14" fmla="*/ f3 1 94588"/>
                <a:gd name="f15" fmla="*/ f4 1 2545"/>
                <a:gd name="f16" fmla="val f5"/>
                <a:gd name="f17" fmla="val f6"/>
                <a:gd name="f18" fmla="val f7"/>
                <a:gd name="f19" fmla="*/ f13 f0 1"/>
                <a:gd name="f20" fmla="+- f18 0 f16"/>
                <a:gd name="f21" fmla="+- f17 0 f16"/>
                <a:gd name="f22" fmla="*/ f19 1 f2"/>
                <a:gd name="f23" fmla="*/ f21 1 94588"/>
                <a:gd name="f24" fmla="*/ f20 1 2545"/>
                <a:gd name="f25" fmla="*/ 0 f21 1"/>
                <a:gd name="f26" fmla="*/ 1206 f20 1"/>
                <a:gd name="f27" fmla="*/ 2545 f20 1"/>
                <a:gd name="f28" fmla="*/ 94588 f21 1"/>
                <a:gd name="f29" fmla="*/ 0 f20 1"/>
                <a:gd name="f30" fmla="*/ 804 f21 1"/>
                <a:gd name="f31" fmla="+- f22 0 f1"/>
                <a:gd name="f32" fmla="*/ f25 1 94588"/>
                <a:gd name="f33" fmla="*/ f26 1 2545"/>
                <a:gd name="f34" fmla="*/ f27 1 2545"/>
                <a:gd name="f35" fmla="*/ f28 1 94588"/>
                <a:gd name="f36" fmla="*/ f29 1 2545"/>
                <a:gd name="f37" fmla="*/ f30 1 94588"/>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Lst>
              <a:rect l="f48" t="f51" r="f49" b="f50"/>
              <a:pathLst>
                <a:path w="94588" h="2545">
                  <a:moveTo>
                    <a:pt x="f5" y="f8"/>
                  </a:moveTo>
                  <a:cubicBezTo>
                    <a:pt x="f9" y="f10"/>
                    <a:pt x="f9" y="f11"/>
                    <a:pt x="f5" y="f7"/>
                  </a:cubicBezTo>
                  <a:lnTo>
                    <a:pt x="f6" y="f7"/>
                  </a:lnTo>
                  <a:lnTo>
                    <a:pt x="f6" y="f5"/>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5" name="Freeform: Shape 1398">
              <a:extLst>
                <a:ext uri="{FF2B5EF4-FFF2-40B4-BE49-F238E27FC236}">
                  <a16:creationId xmlns:a16="http://schemas.microsoft.com/office/drawing/2014/main" id="{8DDAEC08-A262-7BF7-47B9-70BA319EFE05}"/>
                </a:ext>
              </a:extLst>
            </p:cNvPr>
            <p:cNvSpPr/>
            <p:nvPr/>
          </p:nvSpPr>
          <p:spPr>
            <a:xfrm>
              <a:off x="11701019" y="5594116"/>
              <a:ext cx="2414" cy="159672"/>
            </a:xfrm>
            <a:custGeom>
              <a:avLst/>
              <a:gdLst>
                <a:gd name="f0" fmla="val 10800000"/>
                <a:gd name="f1" fmla="val 5400000"/>
                <a:gd name="f2" fmla="val 180"/>
                <a:gd name="f3" fmla="val w"/>
                <a:gd name="f4" fmla="val h"/>
                <a:gd name="f5" fmla="val 0"/>
                <a:gd name="f6" fmla="val 2545"/>
                <a:gd name="f7" fmla="val 159676"/>
                <a:gd name="f8" fmla="val 2546"/>
                <a:gd name="f9" fmla="val 1340"/>
                <a:gd name="f10" fmla="val 600"/>
                <a:gd name="f11" fmla="val 1943"/>
                <a:gd name="f12" fmla="val 1206"/>
                <a:gd name="f13" fmla="val 523"/>
                <a:gd name="f14" fmla="val 70"/>
                <a:gd name="f15" fmla="val 650"/>
                <a:gd name="f16" fmla="val 150969"/>
                <a:gd name="f17" fmla="+- 0 0 -90"/>
                <a:gd name="f18" fmla="*/ f3 1 2545"/>
                <a:gd name="f19" fmla="*/ f4 1 159676"/>
                <a:gd name="f20" fmla="val f5"/>
                <a:gd name="f21" fmla="val f6"/>
                <a:gd name="f22" fmla="val f7"/>
                <a:gd name="f23" fmla="*/ f17 f0 1"/>
                <a:gd name="f24" fmla="+- f22 0 f20"/>
                <a:gd name="f25" fmla="+- f21 0 f20"/>
                <a:gd name="f26" fmla="*/ f23 1 f2"/>
                <a:gd name="f27" fmla="*/ f25 1 2545"/>
                <a:gd name="f28" fmla="*/ f24 1 159676"/>
                <a:gd name="f29" fmla="*/ 2546 f25 1"/>
                <a:gd name="f30" fmla="*/ 159676 f24 1"/>
                <a:gd name="f31" fmla="*/ 1340 f24 1"/>
                <a:gd name="f32" fmla="*/ 1206 f25 1"/>
                <a:gd name="f33" fmla="*/ 0 f24 1"/>
                <a:gd name="f34" fmla="*/ 0 f25 1"/>
                <a:gd name="f35" fmla="*/ 150969 f24 1"/>
                <a:gd name="f36" fmla="+- f26 0 f1"/>
                <a:gd name="f37" fmla="*/ f29 1 2545"/>
                <a:gd name="f38" fmla="*/ f30 1 159676"/>
                <a:gd name="f39" fmla="*/ f31 1 159676"/>
                <a:gd name="f40" fmla="*/ f32 1 2545"/>
                <a:gd name="f41" fmla="*/ f33 1 159676"/>
                <a:gd name="f42" fmla="*/ f34 1 2545"/>
                <a:gd name="f43" fmla="*/ f35 1 15967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5"/>
                </a:cxn>
              </a:cxnLst>
              <a:rect l="f55" t="f58" r="f56" b="f57"/>
              <a:pathLst>
                <a:path w="2545" h="159676">
                  <a:moveTo>
                    <a:pt x="f8" y="f7"/>
                  </a:moveTo>
                  <a:lnTo>
                    <a:pt x="f8" y="f9"/>
                  </a:lnTo>
                  <a:cubicBezTo>
                    <a:pt x="f8" y="f10"/>
                    <a:pt x="f11" y="f5"/>
                    <a:pt x="f12" y="f5"/>
                  </a:cubicBezTo>
                  <a:cubicBezTo>
                    <a:pt x="f13" y="f14"/>
                    <a:pt x="f5" y="f15"/>
                    <a:pt x="f5" y="f9"/>
                  </a:cubicBezTo>
                  <a:lnTo>
                    <a:pt x="f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6" name="Freeform: Shape 1399">
              <a:extLst>
                <a:ext uri="{FF2B5EF4-FFF2-40B4-BE49-F238E27FC236}">
                  <a16:creationId xmlns:a16="http://schemas.microsoft.com/office/drawing/2014/main" id="{FC1A257D-C231-521D-4E9B-92AD3E8A1C4A}"/>
                </a:ext>
              </a:extLst>
            </p:cNvPr>
            <p:cNvSpPr/>
            <p:nvPr/>
          </p:nvSpPr>
          <p:spPr>
            <a:xfrm>
              <a:off x="11701019" y="5761835"/>
              <a:ext cx="2414" cy="10177"/>
            </a:xfrm>
            <a:custGeom>
              <a:avLst/>
              <a:gdLst>
                <a:gd name="f0" fmla="val 10800000"/>
                <a:gd name="f1" fmla="val 5400000"/>
                <a:gd name="f2" fmla="val 180"/>
                <a:gd name="f3" fmla="val w"/>
                <a:gd name="f4" fmla="val h"/>
                <a:gd name="f5" fmla="val 0"/>
                <a:gd name="f6" fmla="val 2545"/>
                <a:gd name="f7" fmla="val 10180"/>
                <a:gd name="f8" fmla="val 1206"/>
                <a:gd name="f9" fmla="val 10181"/>
                <a:gd name="f10" fmla="val 2546"/>
                <a:gd name="f11" fmla="val 1836"/>
                <a:gd name="f12" fmla="val 936"/>
                <a:gd name="f13" fmla="val 978"/>
                <a:gd name="f14" fmla="val 1751"/>
                <a:gd name="f15" fmla="val 2411"/>
                <a:gd name="f16" fmla="+- 0 0 -90"/>
                <a:gd name="f17" fmla="*/ f3 1 2545"/>
                <a:gd name="f18" fmla="*/ f4 1 10180"/>
                <a:gd name="f19" fmla="val f5"/>
                <a:gd name="f20" fmla="val f6"/>
                <a:gd name="f21" fmla="val f7"/>
                <a:gd name="f22" fmla="*/ f16 f0 1"/>
                <a:gd name="f23" fmla="+- f21 0 f19"/>
                <a:gd name="f24" fmla="+- f20 0 f19"/>
                <a:gd name="f25" fmla="*/ f22 1 f2"/>
                <a:gd name="f26" fmla="*/ f24 1 2545"/>
                <a:gd name="f27" fmla="*/ f23 1 10180"/>
                <a:gd name="f28" fmla="*/ 1206 f24 1"/>
                <a:gd name="f29" fmla="*/ 10181 f23 1"/>
                <a:gd name="f30" fmla="*/ 2546 f24 1"/>
                <a:gd name="f31" fmla="*/ 0 f23 1"/>
                <a:gd name="f32" fmla="*/ 0 f24 1"/>
                <a:gd name="f33" fmla="*/ 2411 f23 1"/>
                <a:gd name="f34" fmla="+- f25 0 f1"/>
                <a:gd name="f35" fmla="*/ f28 1 2545"/>
                <a:gd name="f36" fmla="*/ f29 1 10180"/>
                <a:gd name="f37" fmla="*/ f30 1 2545"/>
                <a:gd name="f38" fmla="*/ f31 1 10180"/>
                <a:gd name="f39" fmla="*/ f32 1 2545"/>
                <a:gd name="f40" fmla="*/ f33 1 10180"/>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6"/>
                </a:cxn>
                <a:cxn ang="f34">
                  <a:pos x="f57" y="f58"/>
                </a:cxn>
                <a:cxn ang="f34">
                  <a:pos x="f59" y="f60"/>
                </a:cxn>
                <a:cxn ang="f34">
                  <a:pos x="f59" y="f56"/>
                </a:cxn>
              </a:cxnLst>
              <a:rect l="f51" t="f54" r="f52" b="f53"/>
              <a:pathLst>
                <a:path w="2545" h="10180">
                  <a:moveTo>
                    <a:pt x="f8" y="f9"/>
                  </a:moveTo>
                  <a:lnTo>
                    <a:pt x="f10" y="f9"/>
                  </a:lnTo>
                  <a:lnTo>
                    <a:pt x="f10" y="f5"/>
                  </a:lnTo>
                  <a:cubicBezTo>
                    <a:pt x="f11" y="f12"/>
                    <a:pt x="f13" y="f14"/>
                    <a:pt x="f5" y="f1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7" name="Freeform: Shape 1400">
              <a:extLst>
                <a:ext uri="{FF2B5EF4-FFF2-40B4-BE49-F238E27FC236}">
                  <a16:creationId xmlns:a16="http://schemas.microsoft.com/office/drawing/2014/main" id="{6BB76E15-769D-9F89-7B33-376D557F5558}"/>
                </a:ext>
              </a:extLst>
            </p:cNvPr>
            <p:cNvSpPr/>
            <p:nvPr/>
          </p:nvSpPr>
          <p:spPr>
            <a:xfrm>
              <a:off x="12023088" y="5765045"/>
              <a:ext cx="31747" cy="2542"/>
            </a:xfrm>
            <a:custGeom>
              <a:avLst/>
              <a:gdLst>
                <a:gd name="f0" fmla="val 10800000"/>
                <a:gd name="f1" fmla="val 5400000"/>
                <a:gd name="f2" fmla="val 180"/>
                <a:gd name="f3" fmla="val w"/>
                <a:gd name="f4" fmla="val h"/>
                <a:gd name="f5" fmla="val 0"/>
                <a:gd name="f6" fmla="val 33494"/>
                <a:gd name="f7" fmla="val 2545"/>
                <a:gd name="f8" fmla="val 1339"/>
                <a:gd name="f9" fmla="val 1206"/>
                <a:gd name="f10" fmla="val 697"/>
                <a:gd name="f11" fmla="val -4"/>
                <a:gd name="f12" fmla="val 1272"/>
                <a:gd name="f13" fmla="val 518"/>
                <a:gd name="f14" fmla="+- 0 0 -90"/>
                <a:gd name="f15" fmla="*/ f3 1 33494"/>
                <a:gd name="f16" fmla="*/ f4 1 2545"/>
                <a:gd name="f17" fmla="val f5"/>
                <a:gd name="f18" fmla="val f6"/>
                <a:gd name="f19" fmla="val f7"/>
                <a:gd name="f20" fmla="*/ f14 f0 1"/>
                <a:gd name="f21" fmla="+- f19 0 f17"/>
                <a:gd name="f22" fmla="+- f18 0 f17"/>
                <a:gd name="f23" fmla="*/ f20 1 f2"/>
                <a:gd name="f24" fmla="*/ f22 1 33494"/>
                <a:gd name="f25" fmla="*/ f21 1 2545"/>
                <a:gd name="f26" fmla="*/ 1339 f22 1"/>
                <a:gd name="f27" fmla="*/ 1206 f21 1"/>
                <a:gd name="f28" fmla="*/ 2545 f21 1"/>
                <a:gd name="f29" fmla="*/ 33494 f22 1"/>
                <a:gd name="f30" fmla="*/ 0 f21 1"/>
                <a:gd name="f31" fmla="*/ 0 f22 1"/>
                <a:gd name="f32" fmla="+- f23 0 f1"/>
                <a:gd name="f33" fmla="*/ f26 1 33494"/>
                <a:gd name="f34" fmla="*/ f27 1 2545"/>
                <a:gd name="f35" fmla="*/ f28 1 2545"/>
                <a:gd name="f36" fmla="*/ f29 1 33494"/>
                <a:gd name="f37" fmla="*/ f30 1 2545"/>
                <a:gd name="f38" fmla="*/ f31 1 33494"/>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7"/>
                </a:cxn>
                <a:cxn ang="f32">
                  <a:pos x="f58" y="f57"/>
                </a:cxn>
                <a:cxn ang="f32">
                  <a:pos x="f53" y="f54"/>
                </a:cxn>
              </a:cxnLst>
              <a:rect l="f49" t="f52" r="f50" b="f51"/>
              <a:pathLst>
                <a:path w="33494" h="2545">
                  <a:moveTo>
                    <a:pt x="f8" y="f9"/>
                  </a:moveTo>
                  <a:lnTo>
                    <a:pt x="f8" y="f7"/>
                  </a:lnTo>
                  <a:lnTo>
                    <a:pt x="f6" y="f7"/>
                  </a:lnTo>
                  <a:lnTo>
                    <a:pt x="f6" y="f5"/>
                  </a:lnTo>
                  <a:lnTo>
                    <a:pt x="f5" y="f5"/>
                  </a:lnTo>
                  <a:cubicBezTo>
                    <a:pt x="f10" y="f11"/>
                    <a:pt x="f12"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8" name="Freeform: Shape 1401">
              <a:extLst>
                <a:ext uri="{FF2B5EF4-FFF2-40B4-BE49-F238E27FC236}">
                  <a16:creationId xmlns:a16="http://schemas.microsoft.com/office/drawing/2014/main" id="{C9F6D45A-59F1-92DF-9371-B35886173880}"/>
                </a:ext>
              </a:extLst>
            </p:cNvPr>
            <p:cNvSpPr/>
            <p:nvPr/>
          </p:nvSpPr>
          <p:spPr>
            <a:xfrm>
              <a:off x="12054846" y="5766252"/>
              <a:ext cx="13844" cy="308097"/>
            </a:xfrm>
            <a:custGeom>
              <a:avLst/>
              <a:gdLst>
                <a:gd name="f0" fmla="val 10800000"/>
                <a:gd name="f1" fmla="val 5400000"/>
                <a:gd name="f2" fmla="val 180"/>
                <a:gd name="f3" fmla="val w"/>
                <a:gd name="f4" fmla="val h"/>
                <a:gd name="f5" fmla="val 0"/>
                <a:gd name="f6" fmla="val 14603"/>
                <a:gd name="f7" fmla="val 308100"/>
                <a:gd name="f8" fmla="val 7234"/>
                <a:gd name="f9" fmla="val 7368"/>
                <a:gd name="f10" fmla="val 3215"/>
                <a:gd name="f11" fmla="val 7294"/>
                <a:gd name="f12" fmla="val 4017"/>
                <a:gd name="f13" fmla="val 4070"/>
                <a:gd name="f14" fmla="val 11308"/>
                <a:gd name="f15" fmla="+- 0 0 -90"/>
                <a:gd name="f16" fmla="*/ f3 1 14603"/>
                <a:gd name="f17" fmla="*/ f4 1 308100"/>
                <a:gd name="f18" fmla="val f5"/>
                <a:gd name="f19" fmla="val f6"/>
                <a:gd name="f20" fmla="val f7"/>
                <a:gd name="f21" fmla="*/ f15 f0 1"/>
                <a:gd name="f22" fmla="+- f20 0 f18"/>
                <a:gd name="f23" fmla="+- f19 0 f18"/>
                <a:gd name="f24" fmla="*/ f21 1 f2"/>
                <a:gd name="f25" fmla="*/ f23 1 14603"/>
                <a:gd name="f26" fmla="*/ f22 1 308100"/>
                <a:gd name="f27" fmla="*/ 7234 f23 1"/>
                <a:gd name="f28" fmla="*/ 7368 f22 1"/>
                <a:gd name="f29" fmla="*/ 0 f23 1"/>
                <a:gd name="f30" fmla="*/ 0 f22 1"/>
                <a:gd name="f31" fmla="*/ 308100 f22 1"/>
                <a:gd name="f32" fmla="*/ 14603 f23 1"/>
                <a:gd name="f33" fmla="+- f24 0 f1"/>
                <a:gd name="f34" fmla="*/ f27 1 14603"/>
                <a:gd name="f35" fmla="*/ f28 1 308100"/>
                <a:gd name="f36" fmla="*/ f29 1 14603"/>
                <a:gd name="f37" fmla="*/ f30 1 308100"/>
                <a:gd name="f38" fmla="*/ f31 1 308100"/>
                <a:gd name="f39" fmla="*/ f32 1 14603"/>
                <a:gd name="f40" fmla="*/ f18 1 f25"/>
                <a:gd name="f41" fmla="*/ f19 1 f25"/>
                <a:gd name="f42" fmla="*/ f18 1 f26"/>
                <a:gd name="f43" fmla="*/ f20 1 f26"/>
                <a:gd name="f44" fmla="*/ f34 1 f25"/>
                <a:gd name="f45" fmla="*/ f35 1 f26"/>
                <a:gd name="f46" fmla="*/ f36 1 f25"/>
                <a:gd name="f47" fmla="*/ f37 1 f26"/>
                <a:gd name="f48" fmla="*/ f38 1 f26"/>
                <a:gd name="f49" fmla="*/ f39 1 f25"/>
                <a:gd name="f50" fmla="*/ f40 f16 1"/>
                <a:gd name="f51" fmla="*/ f41 f16 1"/>
                <a:gd name="f52" fmla="*/ f43 f17 1"/>
                <a:gd name="f53" fmla="*/ f42 f17 1"/>
                <a:gd name="f54" fmla="*/ f44 f16 1"/>
                <a:gd name="f55" fmla="*/ f45 f17 1"/>
                <a:gd name="f56" fmla="*/ f46 f16 1"/>
                <a:gd name="f57" fmla="*/ f47 f17 1"/>
                <a:gd name="f58" fmla="*/ f48 f17 1"/>
                <a:gd name="f59" fmla="*/ f49 f16 1"/>
              </a:gdLst>
              <a:ahLst/>
              <a:cxnLst>
                <a:cxn ang="3cd4">
                  <a:pos x="hc" y="t"/>
                </a:cxn>
                <a:cxn ang="0">
                  <a:pos x="r" y="vc"/>
                </a:cxn>
                <a:cxn ang="cd4">
                  <a:pos x="hc" y="b"/>
                </a:cxn>
                <a:cxn ang="cd2">
                  <a:pos x="l" y="vc"/>
                </a:cxn>
                <a:cxn ang="f33">
                  <a:pos x="f54" y="f55"/>
                </a:cxn>
                <a:cxn ang="f33">
                  <a:pos x="f56" y="f57"/>
                </a:cxn>
                <a:cxn ang="f33">
                  <a:pos x="f56" y="f58"/>
                </a:cxn>
                <a:cxn ang="f33">
                  <a:pos x="f59" y="f58"/>
                </a:cxn>
                <a:cxn ang="f33">
                  <a:pos x="f59" y="f57"/>
                </a:cxn>
                <a:cxn ang="f33">
                  <a:pos x="f54" y="f55"/>
                </a:cxn>
              </a:cxnLst>
              <a:rect l="f50" t="f53" r="f51" b="f52"/>
              <a:pathLst>
                <a:path w="14603" h="308100">
                  <a:moveTo>
                    <a:pt x="f8" y="f9"/>
                  </a:moveTo>
                  <a:cubicBezTo>
                    <a:pt x="f10" y="f11"/>
                    <a:pt x="f5" y="f12"/>
                    <a:pt x="f5" y="f5"/>
                  </a:cubicBezTo>
                  <a:lnTo>
                    <a:pt x="f5" y="f7"/>
                  </a:lnTo>
                  <a:lnTo>
                    <a:pt x="f6" y="f7"/>
                  </a:lnTo>
                  <a:lnTo>
                    <a:pt x="f6" y="f5"/>
                  </a:lnTo>
                  <a:cubicBezTo>
                    <a:pt x="f6" y="f13"/>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9" name="Freeform: Shape 1402">
              <a:extLst>
                <a:ext uri="{FF2B5EF4-FFF2-40B4-BE49-F238E27FC236}">
                  <a16:creationId xmlns:a16="http://schemas.microsoft.com/office/drawing/2014/main" id="{3420348E-FCCD-C926-32A6-44BA5A649AA8}"/>
                </a:ext>
              </a:extLst>
            </p:cNvPr>
            <p:cNvSpPr/>
            <p:nvPr/>
          </p:nvSpPr>
          <p:spPr>
            <a:xfrm>
              <a:off x="9426476" y="6482922"/>
              <a:ext cx="6601" cy="1207"/>
            </a:xfrm>
            <a:custGeom>
              <a:avLst/>
              <a:gdLst>
                <a:gd name="f0" fmla="val 10800000"/>
                <a:gd name="f1" fmla="val 5400000"/>
                <a:gd name="f2" fmla="val 180"/>
                <a:gd name="f3" fmla="val w"/>
                <a:gd name="f4" fmla="val h"/>
                <a:gd name="f5" fmla="val 0"/>
                <a:gd name="f6" fmla="val 6967"/>
                <a:gd name="f7" fmla="val 1205"/>
                <a:gd name="f8" fmla="val 6297"/>
                <a:gd name="f9" fmla="val 804"/>
                <a:gd name="f10" fmla="val 1206"/>
                <a:gd name="f11" fmla="val 6431"/>
                <a:gd name="f12" fmla="+- 0 0 -90"/>
                <a:gd name="f13" fmla="*/ f3 1 6967"/>
                <a:gd name="f14" fmla="*/ f4 1 1205"/>
                <a:gd name="f15" fmla="val f5"/>
                <a:gd name="f16" fmla="val f6"/>
                <a:gd name="f17" fmla="val f7"/>
                <a:gd name="f18" fmla="*/ f12 f0 1"/>
                <a:gd name="f19" fmla="+- f17 0 f15"/>
                <a:gd name="f20" fmla="+- f16 0 f15"/>
                <a:gd name="f21" fmla="*/ f18 1 f2"/>
                <a:gd name="f22" fmla="*/ f20 1 6967"/>
                <a:gd name="f23" fmla="*/ f19 1 1205"/>
                <a:gd name="f24" fmla="*/ 6297 f20 1"/>
                <a:gd name="f25" fmla="*/ 0 f19 1"/>
                <a:gd name="f26" fmla="*/ 0 f20 1"/>
                <a:gd name="f27" fmla="*/ 1206 f19 1"/>
                <a:gd name="f28" fmla="*/ 6967 f20 1"/>
                <a:gd name="f29" fmla="+- f21 0 f1"/>
                <a:gd name="f30" fmla="*/ f24 1 6967"/>
                <a:gd name="f31" fmla="*/ f25 1 1205"/>
                <a:gd name="f32" fmla="*/ f26 1 6967"/>
                <a:gd name="f33" fmla="*/ f27 1 1205"/>
                <a:gd name="f34" fmla="*/ f28 1 6967"/>
                <a:gd name="f35" fmla="*/ f15 1 f22"/>
                <a:gd name="f36" fmla="*/ f16 1 f22"/>
                <a:gd name="f37" fmla="*/ f15 1 f23"/>
                <a:gd name="f38" fmla="*/ f17 1 f23"/>
                <a:gd name="f39" fmla="*/ f30 1 f22"/>
                <a:gd name="f40" fmla="*/ f31 1 f23"/>
                <a:gd name="f41" fmla="*/ f32 1 f22"/>
                <a:gd name="f42" fmla="*/ f33 1 f23"/>
                <a:gd name="f43" fmla="*/ f34 1 f22"/>
                <a:gd name="f44" fmla="*/ f35 f13 1"/>
                <a:gd name="f45" fmla="*/ f36 f13 1"/>
                <a:gd name="f46" fmla="*/ f38 f14 1"/>
                <a:gd name="f47" fmla="*/ f37 f14 1"/>
                <a:gd name="f48" fmla="*/ f39 f13 1"/>
                <a:gd name="f49" fmla="*/ f40 f14 1"/>
                <a:gd name="f50" fmla="*/ f41 f13 1"/>
                <a:gd name="f51" fmla="*/ f42 f14 1"/>
                <a:gd name="f52" fmla="*/ f43 f13 1"/>
              </a:gdLst>
              <a:ahLst/>
              <a:cxnLst>
                <a:cxn ang="3cd4">
                  <a:pos x="hc" y="t"/>
                </a:cxn>
                <a:cxn ang="0">
                  <a:pos x="r" y="vc"/>
                </a:cxn>
                <a:cxn ang="cd4">
                  <a:pos x="hc" y="b"/>
                </a:cxn>
                <a:cxn ang="cd2">
                  <a:pos x="l" y="vc"/>
                </a:cxn>
                <a:cxn ang="f29">
                  <a:pos x="f48" y="f49"/>
                </a:cxn>
                <a:cxn ang="f29">
                  <a:pos x="f50" y="f49"/>
                </a:cxn>
                <a:cxn ang="f29">
                  <a:pos x="f50" y="f51"/>
                </a:cxn>
                <a:cxn ang="f29">
                  <a:pos x="f52" y="f51"/>
                </a:cxn>
                <a:cxn ang="f29">
                  <a:pos x="f52" y="f51"/>
                </a:cxn>
                <a:cxn ang="f29">
                  <a:pos x="f48" y="f49"/>
                </a:cxn>
              </a:cxnLst>
              <a:rect l="f44" t="f47" r="f45" b="f46"/>
              <a:pathLst>
                <a:path w="6967" h="1205">
                  <a:moveTo>
                    <a:pt x="f8" y="f5"/>
                  </a:moveTo>
                  <a:lnTo>
                    <a:pt x="f5" y="f5"/>
                  </a:lnTo>
                  <a:cubicBezTo>
                    <a:pt x="f5" y="f5"/>
                    <a:pt x="f5" y="f9"/>
                    <a:pt x="f5" y="f10"/>
                  </a:cubicBezTo>
                  <a:lnTo>
                    <a:pt x="f6" y="f10"/>
                  </a:lnTo>
                  <a:lnTo>
                    <a:pt x="f6" y="f10"/>
                  </a:lnTo>
                  <a:cubicBezTo>
                    <a:pt x="f6" y="f10"/>
                    <a:pt x="f11"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0" name="Freeform: Shape 1403">
              <a:extLst>
                <a:ext uri="{FF2B5EF4-FFF2-40B4-BE49-F238E27FC236}">
                  <a16:creationId xmlns:a16="http://schemas.microsoft.com/office/drawing/2014/main" id="{7F67F3E1-57CF-1844-1CEE-17143F9BA8E5}"/>
                </a:ext>
              </a:extLst>
            </p:cNvPr>
            <p:cNvSpPr/>
            <p:nvPr/>
          </p:nvSpPr>
          <p:spPr>
            <a:xfrm>
              <a:off x="10057028" y="6481578"/>
              <a:ext cx="72009" cy="2542"/>
            </a:xfrm>
            <a:custGeom>
              <a:avLst/>
              <a:gdLst>
                <a:gd name="f0" fmla="val 10800000"/>
                <a:gd name="f1" fmla="val 5400000"/>
                <a:gd name="f2" fmla="val 180"/>
                <a:gd name="f3" fmla="val w"/>
                <a:gd name="f4" fmla="val h"/>
                <a:gd name="f5" fmla="val 0"/>
                <a:gd name="f6" fmla="val 75965"/>
                <a:gd name="f7" fmla="val 2545"/>
                <a:gd name="f8" fmla="val 52653"/>
                <a:gd name="f9" fmla="val 1340"/>
                <a:gd name="f10" fmla="val 51969"/>
                <a:gd name="f11" fmla="val 1273"/>
                <a:gd name="f12" fmla="val 51447"/>
                <a:gd name="f13" fmla="val 697"/>
                <a:gd name="f14" fmla="val 75027"/>
                <a:gd name="f15" fmla="+- 0 0 -90"/>
                <a:gd name="f16" fmla="*/ f3 1 75965"/>
                <a:gd name="f17" fmla="*/ f4 1 2545"/>
                <a:gd name="f18" fmla="val f5"/>
                <a:gd name="f19" fmla="val f6"/>
                <a:gd name="f20" fmla="val f7"/>
                <a:gd name="f21" fmla="*/ f15 f0 1"/>
                <a:gd name="f22" fmla="+- f20 0 f18"/>
                <a:gd name="f23" fmla="+- f19 0 f18"/>
                <a:gd name="f24" fmla="*/ f21 1 f2"/>
                <a:gd name="f25" fmla="*/ f23 1 75965"/>
                <a:gd name="f26" fmla="*/ f22 1 2545"/>
                <a:gd name="f27" fmla="*/ 52653 f23 1"/>
                <a:gd name="f28" fmla="*/ 1340 f22 1"/>
                <a:gd name="f29" fmla="*/ 51447 f23 1"/>
                <a:gd name="f30" fmla="*/ 0 f22 1"/>
                <a:gd name="f31" fmla="*/ 0 f23 1"/>
                <a:gd name="f32" fmla="*/ 2545 f22 1"/>
                <a:gd name="f33" fmla="*/ 75965 f23 1"/>
                <a:gd name="f34" fmla="*/ 75027 f23 1"/>
                <a:gd name="f35" fmla="+- f24 0 f1"/>
                <a:gd name="f36" fmla="*/ f27 1 75965"/>
                <a:gd name="f37" fmla="*/ f28 1 2545"/>
                <a:gd name="f38" fmla="*/ f29 1 75965"/>
                <a:gd name="f39" fmla="*/ f30 1 2545"/>
                <a:gd name="f40" fmla="*/ f31 1 75965"/>
                <a:gd name="f41" fmla="*/ f32 1 2545"/>
                <a:gd name="f42" fmla="*/ f33 1 75965"/>
                <a:gd name="f43" fmla="*/ f34 1 75965"/>
                <a:gd name="f44" fmla="*/ f18 1 f25"/>
                <a:gd name="f45" fmla="*/ f19 1 f25"/>
                <a:gd name="f46" fmla="*/ f18 1 f26"/>
                <a:gd name="f47" fmla="*/ f20 1 f26"/>
                <a:gd name="f48" fmla="*/ f36 1 f25"/>
                <a:gd name="f49" fmla="*/ f37 1 f26"/>
                <a:gd name="f50" fmla="*/ f38 1 f25"/>
                <a:gd name="f51" fmla="*/ f39 1 f26"/>
                <a:gd name="f52" fmla="*/ f40 1 f25"/>
                <a:gd name="f53" fmla="*/ f41 1 f26"/>
                <a:gd name="f54" fmla="*/ f42 1 f25"/>
                <a:gd name="f55" fmla="*/ f43 1 f25"/>
                <a:gd name="f56" fmla="*/ f44 f16 1"/>
                <a:gd name="f57" fmla="*/ f45 f16 1"/>
                <a:gd name="f58" fmla="*/ f47 f17 1"/>
                <a:gd name="f59" fmla="*/ f46 f17 1"/>
                <a:gd name="f60" fmla="*/ f48 f16 1"/>
                <a:gd name="f61" fmla="*/ f49 f17 1"/>
                <a:gd name="f62" fmla="*/ f50 f16 1"/>
                <a:gd name="f63" fmla="*/ f51 f17 1"/>
                <a:gd name="f64" fmla="*/ f52 f16 1"/>
                <a:gd name="f65" fmla="*/ f53 f17 1"/>
                <a:gd name="f66" fmla="*/ f54 f16 1"/>
                <a:gd name="f67" fmla="*/ f55 f16 1"/>
              </a:gdLst>
              <a:ahLst/>
              <a:cxnLst>
                <a:cxn ang="3cd4">
                  <a:pos x="hc" y="t"/>
                </a:cxn>
                <a:cxn ang="0">
                  <a:pos x="r" y="vc"/>
                </a:cxn>
                <a:cxn ang="cd4">
                  <a:pos x="hc" y="b"/>
                </a:cxn>
                <a:cxn ang="cd2">
                  <a:pos x="l" y="vc"/>
                </a:cxn>
                <a:cxn ang="f35">
                  <a:pos x="f60" y="f61"/>
                </a:cxn>
                <a:cxn ang="f35">
                  <a:pos x="f62" y="f63"/>
                </a:cxn>
                <a:cxn ang="f35">
                  <a:pos x="f64" y="f63"/>
                </a:cxn>
                <a:cxn ang="f35">
                  <a:pos x="f64" y="f65"/>
                </a:cxn>
                <a:cxn ang="f35">
                  <a:pos x="f66" y="f65"/>
                </a:cxn>
                <a:cxn ang="f35">
                  <a:pos x="f67" y="f61"/>
                </a:cxn>
              </a:cxnLst>
              <a:rect l="f56" t="f59" r="f57" b="f58"/>
              <a:pathLst>
                <a:path w="75965" h="2545">
                  <a:moveTo>
                    <a:pt x="f8" y="f9"/>
                  </a:moveTo>
                  <a:cubicBezTo>
                    <a:pt x="f10" y="f11"/>
                    <a:pt x="f12" y="f13"/>
                    <a:pt x="f12" y="f5"/>
                  </a:cubicBezTo>
                  <a:lnTo>
                    <a:pt x="f5" y="f5"/>
                  </a:lnTo>
                  <a:lnTo>
                    <a:pt x="f5" y="f7"/>
                  </a:lnTo>
                  <a:lnTo>
                    <a:pt x="f6" y="f7"/>
                  </a:lnTo>
                  <a:lnTo>
                    <a:pt x="f1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1" name="Freeform: Shape 1404">
              <a:extLst>
                <a:ext uri="{FF2B5EF4-FFF2-40B4-BE49-F238E27FC236}">
                  <a16:creationId xmlns:a16="http://schemas.microsoft.com/office/drawing/2014/main" id="{3B17D3C3-B548-138B-0695-792CC1D8A9E9}"/>
                </a:ext>
              </a:extLst>
            </p:cNvPr>
            <p:cNvSpPr/>
            <p:nvPr/>
          </p:nvSpPr>
          <p:spPr>
            <a:xfrm>
              <a:off x="11692387" y="5784604"/>
              <a:ext cx="2542" cy="620621"/>
            </a:xfrm>
            <a:custGeom>
              <a:avLst/>
              <a:gdLst>
                <a:gd name="f0" fmla="val 10800000"/>
                <a:gd name="f1" fmla="val 5400000"/>
                <a:gd name="f2" fmla="val 180"/>
                <a:gd name="f3" fmla="val w"/>
                <a:gd name="f4" fmla="val h"/>
                <a:gd name="f5" fmla="val 0"/>
                <a:gd name="f6" fmla="val 2679"/>
                <a:gd name="f7" fmla="val 620621"/>
                <a:gd name="f8" fmla="val 2680"/>
                <a:gd name="f9" fmla="val 1741"/>
                <a:gd name="f10" fmla="val 1662"/>
                <a:gd name="f11" fmla="val 1372"/>
                <a:gd name="f12" fmla="val 751"/>
                <a:gd name="f13" fmla="val 777"/>
                <a:gd name="f14" fmla="+- 0 0 -90"/>
                <a:gd name="f15" fmla="*/ f3 1 2679"/>
                <a:gd name="f16" fmla="*/ f4 1 620621"/>
                <a:gd name="f17" fmla="val f5"/>
                <a:gd name="f18" fmla="val f6"/>
                <a:gd name="f19" fmla="val f7"/>
                <a:gd name="f20" fmla="*/ f14 f0 1"/>
                <a:gd name="f21" fmla="+- f19 0 f17"/>
                <a:gd name="f22" fmla="+- f18 0 f17"/>
                <a:gd name="f23" fmla="*/ f20 1 f2"/>
                <a:gd name="f24" fmla="*/ f22 1 2679"/>
                <a:gd name="f25" fmla="*/ f21 1 620621"/>
                <a:gd name="f26" fmla="*/ 2680 f22 1"/>
                <a:gd name="f27" fmla="*/ 620621 f21 1"/>
                <a:gd name="f28" fmla="*/ 1741 f21 1"/>
                <a:gd name="f29" fmla="*/ 0 f22 1"/>
                <a:gd name="f30" fmla="*/ 0 f21 1"/>
                <a:gd name="f31" fmla="+- f23 0 f1"/>
                <a:gd name="f32" fmla="*/ f26 1 2679"/>
                <a:gd name="f33" fmla="*/ f27 1 620621"/>
                <a:gd name="f34" fmla="*/ f28 1 620621"/>
                <a:gd name="f35" fmla="*/ f29 1 2679"/>
                <a:gd name="f36" fmla="*/ f30 1 620621"/>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679" h="620621">
                  <a:moveTo>
                    <a:pt x="f8" y="f7"/>
                  </a:moveTo>
                  <a:lnTo>
                    <a:pt x="f8" y="f9"/>
                  </a:lnTo>
                  <a:cubicBezTo>
                    <a:pt x="f10" y="f11"/>
                    <a:pt x="f12" y="f13"/>
                    <a:pt x="f5"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2" name="Freeform: Shape 1405">
              <a:extLst>
                <a:ext uri="{FF2B5EF4-FFF2-40B4-BE49-F238E27FC236}">
                  <a16:creationId xmlns:a16="http://schemas.microsoft.com/office/drawing/2014/main" id="{2C0346D2-FD29-8792-DB12-CB73B64D444C}"/>
                </a:ext>
              </a:extLst>
            </p:cNvPr>
            <p:cNvSpPr/>
            <p:nvPr/>
          </p:nvSpPr>
          <p:spPr>
            <a:xfrm>
              <a:off x="11692387" y="5763033"/>
              <a:ext cx="2542" cy="11256"/>
            </a:xfrm>
            <a:custGeom>
              <a:avLst/>
              <a:gdLst>
                <a:gd name="f0" fmla="val 10800000"/>
                <a:gd name="f1" fmla="val 5400000"/>
                <a:gd name="f2" fmla="val 180"/>
                <a:gd name="f3" fmla="val w"/>
                <a:gd name="f4" fmla="val h"/>
                <a:gd name="f5" fmla="val 0"/>
                <a:gd name="f6" fmla="val 2679"/>
                <a:gd name="f7" fmla="val 11252"/>
                <a:gd name="f8" fmla="val 2680"/>
                <a:gd name="f9" fmla="val 1875"/>
                <a:gd name="f10" fmla="val 1689"/>
                <a:gd name="f11" fmla="val 1408"/>
                <a:gd name="f12" fmla="val 778"/>
                <a:gd name="f13" fmla="val 773"/>
                <a:gd name="f14" fmla="val 791"/>
                <a:gd name="f15" fmla="val 10521"/>
                <a:gd name="f16" fmla="val 9932"/>
                <a:gd name="f17" fmla="val 9511"/>
                <a:gd name="f18" fmla="+- 0 0 -90"/>
                <a:gd name="f19" fmla="*/ f3 1 2679"/>
                <a:gd name="f20" fmla="*/ f4 1 11252"/>
                <a:gd name="f21" fmla="val f5"/>
                <a:gd name="f22" fmla="val f6"/>
                <a:gd name="f23" fmla="val f7"/>
                <a:gd name="f24" fmla="*/ f18 f0 1"/>
                <a:gd name="f25" fmla="+- f23 0 f21"/>
                <a:gd name="f26" fmla="+- f22 0 f21"/>
                <a:gd name="f27" fmla="*/ f24 1 f2"/>
                <a:gd name="f28" fmla="*/ f26 1 2679"/>
                <a:gd name="f29" fmla="*/ f25 1 11252"/>
                <a:gd name="f30" fmla="*/ 2680 f26 1"/>
                <a:gd name="f31" fmla="*/ 1875 f25 1"/>
                <a:gd name="f32" fmla="*/ 0 f26 1"/>
                <a:gd name="f33" fmla="*/ 0 f25 1"/>
                <a:gd name="f34" fmla="*/ 11252 f25 1"/>
                <a:gd name="f35" fmla="*/ 9511 f25 1"/>
                <a:gd name="f36" fmla="+- f27 0 f1"/>
                <a:gd name="f37" fmla="*/ f30 1 2679"/>
                <a:gd name="f38" fmla="*/ f31 1 11252"/>
                <a:gd name="f39" fmla="*/ f32 1 2679"/>
                <a:gd name="f40" fmla="*/ f33 1 11252"/>
                <a:gd name="f41" fmla="*/ f34 1 11252"/>
                <a:gd name="f42" fmla="*/ f35 1 11252"/>
                <a:gd name="f43" fmla="*/ f21 1 f28"/>
                <a:gd name="f44" fmla="*/ f22 1 f28"/>
                <a:gd name="f45" fmla="*/ f21 1 f29"/>
                <a:gd name="f46" fmla="*/ f23 1 f29"/>
                <a:gd name="f47" fmla="*/ f37 1 f28"/>
                <a:gd name="f48" fmla="*/ f38 1 f29"/>
                <a:gd name="f49" fmla="*/ f39 1 f28"/>
                <a:gd name="f50" fmla="*/ f40 1 f29"/>
                <a:gd name="f51" fmla="*/ f41 1 f29"/>
                <a:gd name="f52" fmla="*/ f42 1 f29"/>
                <a:gd name="f53" fmla="*/ f43 f19 1"/>
                <a:gd name="f54" fmla="*/ f44 f19 1"/>
                <a:gd name="f55" fmla="*/ f46 f20 1"/>
                <a:gd name="f56" fmla="*/ f45 f20 1"/>
                <a:gd name="f57" fmla="*/ f47 f19 1"/>
                <a:gd name="f58" fmla="*/ f48 f20 1"/>
                <a:gd name="f59" fmla="*/ f49 f19 1"/>
                <a:gd name="f60" fmla="*/ f50 f20 1"/>
                <a:gd name="f61" fmla="*/ f51 f20 1"/>
                <a:gd name="f62" fmla="*/ f52 f20 1"/>
              </a:gdLst>
              <a:ahLst/>
              <a:cxnLst>
                <a:cxn ang="3cd4">
                  <a:pos x="hc" y="t"/>
                </a:cxn>
                <a:cxn ang="0">
                  <a:pos x="r" y="vc"/>
                </a:cxn>
                <a:cxn ang="cd4">
                  <a:pos x="hc" y="b"/>
                </a:cxn>
                <a:cxn ang="cd2">
                  <a:pos x="l" y="vc"/>
                </a:cxn>
                <a:cxn ang="f36">
                  <a:pos x="f57" y="f58"/>
                </a:cxn>
                <a:cxn ang="f36">
                  <a:pos x="f59" y="f60"/>
                </a:cxn>
                <a:cxn ang="f36">
                  <a:pos x="f59" y="f61"/>
                </a:cxn>
                <a:cxn ang="f36">
                  <a:pos x="f57" y="f62"/>
                </a:cxn>
              </a:cxnLst>
              <a:rect l="f53" t="f56" r="f54" b="f55"/>
              <a:pathLst>
                <a:path w="2679" h="11252">
                  <a:moveTo>
                    <a:pt x="f8" y="f9"/>
                  </a:moveTo>
                  <a:cubicBezTo>
                    <a:pt x="f10" y="f11"/>
                    <a:pt x="f12" y="f13"/>
                    <a:pt x="f5" y="f5"/>
                  </a:cubicBezTo>
                  <a:lnTo>
                    <a:pt x="f5" y="f7"/>
                  </a:lnTo>
                  <a:cubicBezTo>
                    <a:pt x="f14" y="f15"/>
                    <a:pt x="f10" y="f16"/>
                    <a:pt x="f8"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3" name="Freeform: Shape 1406">
              <a:extLst>
                <a:ext uri="{FF2B5EF4-FFF2-40B4-BE49-F238E27FC236}">
                  <a16:creationId xmlns:a16="http://schemas.microsoft.com/office/drawing/2014/main" id="{955A363E-A8B9-C19E-6210-39C59E72EED3}"/>
                </a:ext>
              </a:extLst>
            </p:cNvPr>
            <p:cNvSpPr/>
            <p:nvPr/>
          </p:nvSpPr>
          <p:spPr>
            <a:xfrm>
              <a:off x="11696200" y="5765319"/>
              <a:ext cx="2542" cy="7635"/>
            </a:xfrm>
            <a:custGeom>
              <a:avLst/>
              <a:gdLst>
                <a:gd name="f0" fmla="val 10800000"/>
                <a:gd name="f1" fmla="val 5400000"/>
                <a:gd name="f2" fmla="val 180"/>
                <a:gd name="f3" fmla="val w"/>
                <a:gd name="f4" fmla="val h"/>
                <a:gd name="f5" fmla="val 0"/>
                <a:gd name="f6" fmla="val 2679"/>
                <a:gd name="f7" fmla="val 7635"/>
                <a:gd name="f8" fmla="val 1340"/>
                <a:gd name="f9" fmla="val 6698"/>
                <a:gd name="f10" fmla="val 2680"/>
                <a:gd name="f11" fmla="val 7636"/>
                <a:gd name="f12" fmla="+- 0 0 -90"/>
                <a:gd name="f13" fmla="*/ f3 1 2679"/>
                <a:gd name="f14" fmla="*/ f4 1 7635"/>
                <a:gd name="f15" fmla="val f5"/>
                <a:gd name="f16" fmla="val f6"/>
                <a:gd name="f17" fmla="val f7"/>
                <a:gd name="f18" fmla="*/ f12 f0 1"/>
                <a:gd name="f19" fmla="+- f17 0 f15"/>
                <a:gd name="f20" fmla="+- f16 0 f15"/>
                <a:gd name="f21" fmla="*/ f18 1 f2"/>
                <a:gd name="f22" fmla="*/ f20 1 2679"/>
                <a:gd name="f23" fmla="*/ f19 1 7635"/>
                <a:gd name="f24" fmla="*/ 1340 f20 1"/>
                <a:gd name="f25" fmla="*/ 6698 f19 1"/>
                <a:gd name="f26" fmla="*/ 2680 f20 1"/>
                <a:gd name="f27" fmla="*/ 0 f19 1"/>
                <a:gd name="f28" fmla="*/ 0 f20 1"/>
                <a:gd name="f29" fmla="*/ 7636 f19 1"/>
                <a:gd name="f30" fmla="+- f21 0 f1"/>
                <a:gd name="f31" fmla="*/ f24 1 2679"/>
                <a:gd name="f32" fmla="*/ f25 1 7635"/>
                <a:gd name="f33" fmla="*/ f26 1 2679"/>
                <a:gd name="f34" fmla="*/ f27 1 7635"/>
                <a:gd name="f35" fmla="*/ f28 1 2679"/>
                <a:gd name="f36" fmla="*/ f29 1 7635"/>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1" y="f54"/>
                </a:cxn>
                <a:cxn ang="f30">
                  <a:pos x="f55" y="f54"/>
                </a:cxn>
                <a:cxn ang="f30">
                  <a:pos x="f55" y="f56"/>
                </a:cxn>
              </a:cxnLst>
              <a:rect l="f47" t="f50" r="f48" b="f49"/>
              <a:pathLst>
                <a:path w="2679" h="7635">
                  <a:moveTo>
                    <a:pt x="f8" y="f9"/>
                  </a:moveTo>
                  <a:lnTo>
                    <a:pt x="f10" y="f9"/>
                  </a:lnTo>
                  <a:lnTo>
                    <a:pt x="f10" y="f5"/>
                  </a:lnTo>
                  <a:lnTo>
                    <a:pt x="f8"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4" name="Freeform: Shape 1407">
              <a:extLst>
                <a:ext uri="{FF2B5EF4-FFF2-40B4-BE49-F238E27FC236}">
                  <a16:creationId xmlns:a16="http://schemas.microsoft.com/office/drawing/2014/main" id="{3EA5B30B-7F60-FBD1-7E18-590F241C51AE}"/>
                </a:ext>
              </a:extLst>
            </p:cNvPr>
            <p:cNvSpPr/>
            <p:nvPr/>
          </p:nvSpPr>
          <p:spPr>
            <a:xfrm>
              <a:off x="11696575" y="5738253"/>
              <a:ext cx="1143" cy="804"/>
            </a:xfrm>
            <a:custGeom>
              <a:avLst/>
              <a:gdLst>
                <a:gd name="f0" fmla="val 10800000"/>
                <a:gd name="f1" fmla="val 5400000"/>
                <a:gd name="f2" fmla="val 180"/>
                <a:gd name="f3" fmla="val w"/>
                <a:gd name="f4" fmla="val h"/>
                <a:gd name="f5" fmla="val 0"/>
                <a:gd name="f6" fmla="val 1206"/>
                <a:gd name="f7" fmla="val 803"/>
                <a:gd name="f8" fmla="val 804"/>
                <a:gd name="f9" fmla="val 402"/>
                <a:gd name="f10" fmla="+- 0 0 -90"/>
                <a:gd name="f11" fmla="*/ f3 1 1206"/>
                <a:gd name="f12" fmla="*/ f4 1 803"/>
                <a:gd name="f13" fmla="val f5"/>
                <a:gd name="f14" fmla="val f6"/>
                <a:gd name="f15" fmla="val f7"/>
                <a:gd name="f16" fmla="*/ f10 f0 1"/>
                <a:gd name="f17" fmla="+- f15 0 f13"/>
                <a:gd name="f18" fmla="+- f14 0 f13"/>
                <a:gd name="f19" fmla="*/ f16 1 f2"/>
                <a:gd name="f20" fmla="*/ f18 1 1206"/>
                <a:gd name="f21" fmla="*/ f17 1 803"/>
                <a:gd name="f22" fmla="*/ 0 f18 1"/>
                <a:gd name="f23" fmla="*/ 0 f17 1"/>
                <a:gd name="f24" fmla="*/ 1206 f18 1"/>
                <a:gd name="f25" fmla="*/ 804 f17 1"/>
                <a:gd name="f26" fmla="*/ 402 f18 1"/>
                <a:gd name="f27" fmla="+- f19 0 f1"/>
                <a:gd name="f28" fmla="*/ f22 1 1206"/>
                <a:gd name="f29" fmla="*/ f23 1 803"/>
                <a:gd name="f30" fmla="*/ f24 1 1206"/>
                <a:gd name="f31" fmla="*/ f25 1 803"/>
                <a:gd name="f32" fmla="*/ f26 1 1206"/>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7"/>
                </a:cxn>
              </a:cxnLst>
              <a:rect l="f42" t="f45" r="f43" b="f44"/>
              <a:pathLst>
                <a:path w="1206" h="803">
                  <a:moveTo>
                    <a:pt x="f5" y="f5"/>
                  </a:moveTo>
                  <a:lnTo>
                    <a:pt x="f6" y="f8"/>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5" name="Freeform: Shape 1408">
              <a:extLst>
                <a:ext uri="{FF2B5EF4-FFF2-40B4-BE49-F238E27FC236}">
                  <a16:creationId xmlns:a16="http://schemas.microsoft.com/office/drawing/2014/main" id="{3ACB6A79-183D-19BC-02C8-FD1BC90F8C1D}"/>
                </a:ext>
              </a:extLst>
            </p:cNvPr>
            <p:cNvSpPr/>
            <p:nvPr/>
          </p:nvSpPr>
          <p:spPr>
            <a:xfrm>
              <a:off x="11688199" y="5742678"/>
              <a:ext cx="15883" cy="22640"/>
            </a:xfrm>
            <a:custGeom>
              <a:avLst/>
              <a:gdLst>
                <a:gd name="f0" fmla="val 10800000"/>
                <a:gd name="f1" fmla="val 5400000"/>
                <a:gd name="f2" fmla="val 180"/>
                <a:gd name="f3" fmla="val w"/>
                <a:gd name="f4" fmla="val h"/>
                <a:gd name="f5" fmla="val 0"/>
                <a:gd name="f6" fmla="val 16752"/>
                <a:gd name="f7" fmla="val 22638"/>
                <a:gd name="f8" fmla="val 12727"/>
                <a:gd name="f9" fmla="val 12848"/>
                <a:gd name="f10" fmla="val 798"/>
                <a:gd name="f11" fmla="val 1613"/>
                <a:gd name="f12" fmla="val 2411"/>
                <a:gd name="f13" fmla="val 6429"/>
                <a:gd name="f14" fmla="val 9512"/>
                <a:gd name="f15" fmla="val 9705"/>
                <a:gd name="f16" fmla="val 5493"/>
                <a:gd name="f17" fmla="val 9779"/>
                <a:gd name="f18" fmla="val 2546"/>
                <a:gd name="f19" fmla="val 17950"/>
                <a:gd name="f20" fmla="val 2867"/>
                <a:gd name="f21" fmla="val 18995"/>
                <a:gd name="f22" fmla="val 3416"/>
                <a:gd name="f23" fmla="val 19957"/>
                <a:gd name="f24" fmla="val 4153"/>
                <a:gd name="f25" fmla="val 20763"/>
                <a:gd name="f26" fmla="val 4930"/>
                <a:gd name="f27" fmla="val 21536"/>
                <a:gd name="f28" fmla="val 5841"/>
                <a:gd name="f29" fmla="val 22171"/>
                <a:gd name="f30" fmla="val 6832"/>
                <a:gd name="f31" fmla="val 22639"/>
                <a:gd name="f32" fmla="val 8172"/>
                <a:gd name="f33" fmla="val 11656"/>
                <a:gd name="f34" fmla="val 13264"/>
                <a:gd name="f35" fmla="val 21701"/>
                <a:gd name="f36" fmla="val 14242"/>
                <a:gd name="f37" fmla="val 21041"/>
                <a:gd name="f38" fmla="val 15099"/>
                <a:gd name="f39" fmla="val 20226"/>
                <a:gd name="f40" fmla="val 15809"/>
                <a:gd name="f41" fmla="val 19290"/>
                <a:gd name="f42" fmla="val 16773"/>
                <a:gd name="f43" fmla="val 17528"/>
                <a:gd name="f44" fmla="val 17002"/>
                <a:gd name="f45" fmla="val 15464"/>
                <a:gd name="f46" fmla="val 16479"/>
                <a:gd name="f47" fmla="val 13530"/>
                <a:gd name="f48" fmla="val 11252"/>
                <a:gd name="f49" fmla="val 2545"/>
                <a:gd name="f50" fmla="+- 0 0 -90"/>
                <a:gd name="f51" fmla="*/ f3 1 16752"/>
                <a:gd name="f52" fmla="*/ f4 1 22638"/>
                <a:gd name="f53" fmla="val f5"/>
                <a:gd name="f54" fmla="val f6"/>
                <a:gd name="f55" fmla="val f7"/>
                <a:gd name="f56" fmla="*/ f50 f0 1"/>
                <a:gd name="f57" fmla="+- f55 0 f53"/>
                <a:gd name="f58" fmla="+- f54 0 f53"/>
                <a:gd name="f59" fmla="*/ f56 1 f2"/>
                <a:gd name="f60" fmla="*/ f58 1 16752"/>
                <a:gd name="f61" fmla="*/ f57 1 22638"/>
                <a:gd name="f62" fmla="*/ 12727 f58 1"/>
                <a:gd name="f63" fmla="*/ 0 f57 1"/>
                <a:gd name="f64" fmla="*/ 2411 f57 1"/>
                <a:gd name="f65" fmla="*/ 5493 f58 1"/>
                <a:gd name="f66" fmla="*/ 9779 f57 1"/>
                <a:gd name="f67" fmla="*/ 0 f58 1"/>
                <a:gd name="f68" fmla="*/ 2546 f58 1"/>
                <a:gd name="f69" fmla="*/ 17950 f57 1"/>
                <a:gd name="f70" fmla="*/ 4153 f58 1"/>
                <a:gd name="f71" fmla="*/ 20763 f57 1"/>
                <a:gd name="f72" fmla="*/ 6832 f58 1"/>
                <a:gd name="f73" fmla="*/ 22639 f57 1"/>
                <a:gd name="f74" fmla="*/ 8172 f58 1"/>
                <a:gd name="f75" fmla="*/ 9512 f58 1"/>
                <a:gd name="f76" fmla="*/ 11656 f58 1"/>
                <a:gd name="f77" fmla="*/ 13264 f58 1"/>
                <a:gd name="f78" fmla="*/ 21701 f57 1"/>
                <a:gd name="f79" fmla="*/ 15809 f58 1"/>
                <a:gd name="f80" fmla="*/ 19290 f57 1"/>
                <a:gd name="f81" fmla="*/ 16479 f58 1"/>
                <a:gd name="f82" fmla="*/ 13530 f57 1"/>
                <a:gd name="f83" fmla="*/ 11252 f57 1"/>
                <a:gd name="f84" fmla="*/ 2545 f57 1"/>
                <a:gd name="f85" fmla="+- f59 0 f1"/>
                <a:gd name="f86" fmla="*/ f62 1 16752"/>
                <a:gd name="f87" fmla="*/ f63 1 22638"/>
                <a:gd name="f88" fmla="*/ f64 1 22638"/>
                <a:gd name="f89" fmla="*/ f65 1 16752"/>
                <a:gd name="f90" fmla="*/ f66 1 22638"/>
                <a:gd name="f91" fmla="*/ f67 1 16752"/>
                <a:gd name="f92" fmla="*/ f68 1 16752"/>
                <a:gd name="f93" fmla="*/ f69 1 22638"/>
                <a:gd name="f94" fmla="*/ f70 1 16752"/>
                <a:gd name="f95" fmla="*/ f71 1 22638"/>
                <a:gd name="f96" fmla="*/ f72 1 16752"/>
                <a:gd name="f97" fmla="*/ f73 1 22638"/>
                <a:gd name="f98" fmla="*/ f74 1 16752"/>
                <a:gd name="f99" fmla="*/ f75 1 16752"/>
                <a:gd name="f100" fmla="*/ f76 1 16752"/>
                <a:gd name="f101" fmla="*/ f77 1 16752"/>
                <a:gd name="f102" fmla="*/ f78 1 22638"/>
                <a:gd name="f103" fmla="*/ f79 1 16752"/>
                <a:gd name="f104" fmla="*/ f80 1 22638"/>
                <a:gd name="f105" fmla="*/ f81 1 16752"/>
                <a:gd name="f106" fmla="*/ f82 1 22638"/>
                <a:gd name="f107" fmla="*/ f83 1 22638"/>
                <a:gd name="f108" fmla="*/ f84 1 22638"/>
                <a:gd name="f109" fmla="*/ f53 1 f60"/>
                <a:gd name="f110" fmla="*/ f54 1 f60"/>
                <a:gd name="f111" fmla="*/ f53 1 f61"/>
                <a:gd name="f112" fmla="*/ f55 1 f61"/>
                <a:gd name="f113" fmla="*/ f86 1 f60"/>
                <a:gd name="f114" fmla="*/ f87 1 f61"/>
                <a:gd name="f115" fmla="*/ f88 1 f61"/>
                <a:gd name="f116" fmla="*/ f89 1 f60"/>
                <a:gd name="f117" fmla="*/ f90 1 f61"/>
                <a:gd name="f118" fmla="*/ f91 1 f60"/>
                <a:gd name="f119" fmla="*/ f92 1 f60"/>
                <a:gd name="f120" fmla="*/ f93 1 f61"/>
                <a:gd name="f121" fmla="*/ f94 1 f60"/>
                <a:gd name="f122" fmla="*/ f95 1 f61"/>
                <a:gd name="f123" fmla="*/ f96 1 f60"/>
                <a:gd name="f124" fmla="*/ f97 1 f61"/>
                <a:gd name="f125" fmla="*/ f98 1 f60"/>
                <a:gd name="f126" fmla="*/ f99 1 f60"/>
                <a:gd name="f127" fmla="*/ f100 1 f60"/>
                <a:gd name="f128" fmla="*/ f101 1 f60"/>
                <a:gd name="f129" fmla="*/ f102 1 f61"/>
                <a:gd name="f130" fmla="*/ f103 1 f60"/>
                <a:gd name="f131" fmla="*/ f104 1 f61"/>
                <a:gd name="f132" fmla="*/ f105 1 f60"/>
                <a:gd name="f133" fmla="*/ f106 1 f61"/>
                <a:gd name="f134" fmla="*/ f107 1 f61"/>
                <a:gd name="f135" fmla="*/ f108 1 f61"/>
                <a:gd name="f136" fmla="*/ f109 f51 1"/>
                <a:gd name="f137" fmla="*/ f110 f51 1"/>
                <a:gd name="f138" fmla="*/ f112 f52 1"/>
                <a:gd name="f139" fmla="*/ f111 f52 1"/>
                <a:gd name="f140" fmla="*/ f113 f51 1"/>
                <a:gd name="f141" fmla="*/ f114 f52 1"/>
                <a:gd name="f142" fmla="*/ f115 f52 1"/>
                <a:gd name="f143" fmla="*/ f116 f51 1"/>
                <a:gd name="f144" fmla="*/ f117 f52 1"/>
                <a:gd name="f145" fmla="*/ f118 f51 1"/>
                <a:gd name="f146" fmla="*/ f119 f51 1"/>
                <a:gd name="f147" fmla="*/ f120 f52 1"/>
                <a:gd name="f148" fmla="*/ f121 f51 1"/>
                <a:gd name="f149" fmla="*/ f122 f52 1"/>
                <a:gd name="f150" fmla="*/ f123 f51 1"/>
                <a:gd name="f151" fmla="*/ f124 f52 1"/>
                <a:gd name="f152" fmla="*/ f125 f51 1"/>
                <a:gd name="f153" fmla="*/ f126 f51 1"/>
                <a:gd name="f154" fmla="*/ f127 f51 1"/>
                <a:gd name="f155" fmla="*/ f128 f51 1"/>
                <a:gd name="f156" fmla="*/ f129 f52 1"/>
                <a:gd name="f157" fmla="*/ f130 f51 1"/>
                <a:gd name="f158" fmla="*/ f131 f52 1"/>
                <a:gd name="f159" fmla="*/ f132 f51 1"/>
                <a:gd name="f160" fmla="*/ f133 f52 1"/>
                <a:gd name="f161" fmla="*/ f134 f52 1"/>
                <a:gd name="f162" fmla="*/ f135 f52 1"/>
              </a:gdLst>
              <a:ahLst/>
              <a:cxnLst>
                <a:cxn ang="3cd4">
                  <a:pos x="hc" y="t"/>
                </a:cxn>
                <a:cxn ang="0">
                  <a:pos x="r" y="vc"/>
                </a:cxn>
                <a:cxn ang="cd4">
                  <a:pos x="hc" y="b"/>
                </a:cxn>
                <a:cxn ang="cd2">
                  <a:pos x="l" y="vc"/>
                </a:cxn>
                <a:cxn ang="f85">
                  <a:pos x="f140" y="f141"/>
                </a:cxn>
                <a:cxn ang="f85">
                  <a:pos x="f140" y="f141"/>
                </a:cxn>
                <a:cxn ang="f85">
                  <a:pos x="f140" y="f142"/>
                </a:cxn>
                <a:cxn ang="f85">
                  <a:pos x="f143" y="f144"/>
                </a:cxn>
                <a:cxn ang="f85">
                  <a:pos x="f145" y="f144"/>
                </a:cxn>
                <a:cxn ang="f85">
                  <a:pos x="f146" y="f147"/>
                </a:cxn>
                <a:cxn ang="f85">
                  <a:pos x="f146" y="f147"/>
                </a:cxn>
                <a:cxn ang="f85">
                  <a:pos x="f148" y="f149"/>
                </a:cxn>
                <a:cxn ang="f85">
                  <a:pos x="f150" y="f151"/>
                </a:cxn>
                <a:cxn ang="f85">
                  <a:pos x="f152" y="f151"/>
                </a:cxn>
                <a:cxn ang="f85">
                  <a:pos x="f153" y="f151"/>
                </a:cxn>
                <a:cxn ang="f85">
                  <a:pos x="f154" y="f151"/>
                </a:cxn>
                <a:cxn ang="f85">
                  <a:pos x="f155" y="f156"/>
                </a:cxn>
                <a:cxn ang="f85">
                  <a:pos x="f157" y="f158"/>
                </a:cxn>
                <a:cxn ang="f85">
                  <a:pos x="f159" y="f160"/>
                </a:cxn>
                <a:cxn ang="f85">
                  <a:pos x="f159" y="f160"/>
                </a:cxn>
                <a:cxn ang="f85">
                  <a:pos x="f157" y="f161"/>
                </a:cxn>
                <a:cxn ang="f85">
                  <a:pos x="f155" y="f162"/>
                </a:cxn>
              </a:cxnLst>
              <a:rect l="f136" t="f139" r="f137" b="f138"/>
              <a:pathLst>
                <a:path w="16752" h="22638">
                  <a:moveTo>
                    <a:pt x="f8" y="f5"/>
                  </a:moveTo>
                  <a:cubicBezTo>
                    <a:pt x="f8" y="f5"/>
                    <a:pt x="f8" y="f5"/>
                    <a:pt x="f8" y="f5"/>
                  </a:cubicBezTo>
                  <a:cubicBezTo>
                    <a:pt x="f9" y="f10"/>
                    <a:pt x="f9" y="f11"/>
                    <a:pt x="f8" y="f12"/>
                  </a:cubicBezTo>
                  <a:cubicBezTo>
                    <a:pt x="f8" y="f13"/>
                    <a:pt x="f14" y="f15"/>
                    <a:pt x="f16" y="f17"/>
                  </a:cubicBezTo>
                  <a:lnTo>
                    <a:pt x="f5" y="f17"/>
                  </a:lnTo>
                  <a:lnTo>
                    <a:pt x="f18" y="f19"/>
                  </a:lnTo>
                  <a:lnTo>
                    <a:pt x="f18" y="f19"/>
                  </a:lnTo>
                  <a:cubicBezTo>
                    <a:pt x="f20" y="f21"/>
                    <a:pt x="f22" y="f23"/>
                    <a:pt x="f24" y="f25"/>
                  </a:cubicBezTo>
                  <a:cubicBezTo>
                    <a:pt x="f26" y="f27"/>
                    <a:pt x="f28" y="f29"/>
                    <a:pt x="f30" y="f31"/>
                  </a:cubicBezTo>
                  <a:lnTo>
                    <a:pt x="f32" y="f31"/>
                  </a:lnTo>
                  <a:lnTo>
                    <a:pt x="f14" y="f31"/>
                  </a:lnTo>
                  <a:lnTo>
                    <a:pt x="f33" y="f31"/>
                  </a:lnTo>
                  <a:lnTo>
                    <a:pt x="f34" y="f35"/>
                  </a:lnTo>
                  <a:cubicBezTo>
                    <a:pt x="f36" y="f37"/>
                    <a:pt x="f38" y="f39"/>
                    <a:pt x="f40" y="f41"/>
                  </a:cubicBezTo>
                  <a:cubicBezTo>
                    <a:pt x="f42" y="f43"/>
                    <a:pt x="f44" y="f45"/>
                    <a:pt x="f46" y="f47"/>
                  </a:cubicBezTo>
                  <a:lnTo>
                    <a:pt x="f46" y="f47"/>
                  </a:lnTo>
                  <a:lnTo>
                    <a:pt x="f40" y="f48"/>
                  </a:lnTo>
                  <a:lnTo>
                    <a:pt x="f34"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6" name="Freeform: Shape 1409">
              <a:extLst>
                <a:ext uri="{FF2B5EF4-FFF2-40B4-BE49-F238E27FC236}">
                  <a16:creationId xmlns:a16="http://schemas.microsoft.com/office/drawing/2014/main" id="{3A0F4D8D-CFF8-8E60-2720-E9C255BA2361}"/>
                </a:ext>
              </a:extLst>
            </p:cNvPr>
            <p:cNvSpPr/>
            <p:nvPr/>
          </p:nvSpPr>
          <p:spPr>
            <a:xfrm>
              <a:off x="11146929" y="6821030"/>
              <a:ext cx="120015" cy="2679"/>
            </a:xfrm>
            <a:custGeom>
              <a:avLst/>
              <a:gdLst>
                <a:gd name="f0" fmla="val 10800000"/>
                <a:gd name="f1" fmla="val 5400000"/>
                <a:gd name="f2" fmla="val 180"/>
                <a:gd name="f3" fmla="val w"/>
                <a:gd name="f4" fmla="val h"/>
                <a:gd name="f5" fmla="val 0"/>
                <a:gd name="f6" fmla="val 126608"/>
                <a:gd name="f7" fmla="val 2679"/>
                <a:gd name="f8" fmla="val 4421"/>
                <a:gd name="f9" fmla="val 126609"/>
                <a:gd name="f10" fmla="val 1339"/>
                <a:gd name="f11" fmla="+- 0 0 -90"/>
                <a:gd name="f12" fmla="*/ f3 1 126608"/>
                <a:gd name="f13" fmla="*/ f4 1 2679"/>
                <a:gd name="f14" fmla="val f5"/>
                <a:gd name="f15" fmla="val f6"/>
                <a:gd name="f16" fmla="val f7"/>
                <a:gd name="f17" fmla="*/ f11 f0 1"/>
                <a:gd name="f18" fmla="+- f16 0 f14"/>
                <a:gd name="f19" fmla="+- f15 0 f14"/>
                <a:gd name="f20" fmla="*/ f17 1 f2"/>
                <a:gd name="f21" fmla="*/ f19 1 126608"/>
                <a:gd name="f22" fmla="*/ f18 1 2679"/>
                <a:gd name="f23" fmla="*/ 4421 f19 1"/>
                <a:gd name="f24" fmla="*/ 0 f18 1"/>
                <a:gd name="f25" fmla="*/ 0 f19 1"/>
                <a:gd name="f26" fmla="*/ 2679 f18 1"/>
                <a:gd name="f27" fmla="*/ 126609 f19 1"/>
                <a:gd name="f28" fmla="*/ 1339 f18 1"/>
                <a:gd name="f29" fmla="+- f20 0 f1"/>
                <a:gd name="f30" fmla="*/ f23 1 126608"/>
                <a:gd name="f31" fmla="*/ f24 1 2679"/>
                <a:gd name="f32" fmla="*/ f25 1 126608"/>
                <a:gd name="f33" fmla="*/ f26 1 2679"/>
                <a:gd name="f34" fmla="*/ f27 1 126608"/>
                <a:gd name="f35" fmla="*/ f28 1 2679"/>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3"/>
                </a:cxn>
                <a:cxn ang="f29">
                  <a:pos x="f54" y="f55"/>
                </a:cxn>
                <a:cxn ang="f29">
                  <a:pos x="f54" y="f51"/>
                </a:cxn>
                <a:cxn ang="f29">
                  <a:pos x="f50" y="f51"/>
                </a:cxn>
              </a:cxnLst>
              <a:rect l="f46" t="f49" r="f47" b="f48"/>
              <a:pathLst>
                <a:path w="126608" h="2679">
                  <a:moveTo>
                    <a:pt x="f8" y="f5"/>
                  </a:moveTo>
                  <a:lnTo>
                    <a:pt x="f5" y="f7"/>
                  </a:lnTo>
                  <a:lnTo>
                    <a:pt x="f9" y="f7"/>
                  </a:lnTo>
                  <a:lnTo>
                    <a:pt x="f9" y="f10"/>
                  </a:lnTo>
                  <a:lnTo>
                    <a:pt x="f9"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7" name="Freeform: Shape 1410">
              <a:extLst>
                <a:ext uri="{FF2B5EF4-FFF2-40B4-BE49-F238E27FC236}">
                  <a16:creationId xmlns:a16="http://schemas.microsoft.com/office/drawing/2014/main" id="{5531C7FF-5E1C-94A9-8F42-27BDFF63DEE8}"/>
                </a:ext>
              </a:extLst>
            </p:cNvPr>
            <p:cNvSpPr/>
            <p:nvPr/>
          </p:nvSpPr>
          <p:spPr>
            <a:xfrm>
              <a:off x="11177406" y="6799460"/>
              <a:ext cx="88897" cy="2542"/>
            </a:xfrm>
            <a:custGeom>
              <a:avLst/>
              <a:gdLst>
                <a:gd name="f0" fmla="val 10800000"/>
                <a:gd name="f1" fmla="val 5400000"/>
                <a:gd name="f2" fmla="val 180"/>
                <a:gd name="f3" fmla="val w"/>
                <a:gd name="f4" fmla="val h"/>
                <a:gd name="f5" fmla="val 0"/>
                <a:gd name="f6" fmla="val 93784"/>
                <a:gd name="f7" fmla="val 2545"/>
                <a:gd name="f8" fmla="val 134"/>
                <a:gd name="f9" fmla="val 844"/>
                <a:gd name="f10" fmla="val 1701"/>
                <a:gd name="f11" fmla="+- 0 0 -90"/>
                <a:gd name="f12" fmla="*/ f3 1 93784"/>
                <a:gd name="f13" fmla="*/ f4 1 2545"/>
                <a:gd name="f14" fmla="val f5"/>
                <a:gd name="f15" fmla="val f6"/>
                <a:gd name="f16" fmla="val f7"/>
                <a:gd name="f17" fmla="*/ f11 f0 1"/>
                <a:gd name="f18" fmla="+- f16 0 f14"/>
                <a:gd name="f19" fmla="+- f15 0 f14"/>
                <a:gd name="f20" fmla="*/ f17 1 f2"/>
                <a:gd name="f21" fmla="*/ f19 1 93784"/>
                <a:gd name="f22" fmla="*/ f18 1 2545"/>
                <a:gd name="f23" fmla="*/ 0 f19 1"/>
                <a:gd name="f24" fmla="*/ 2545 f18 1"/>
                <a:gd name="f25" fmla="*/ 93784 f19 1"/>
                <a:gd name="f26" fmla="*/ 0 f18 1"/>
                <a:gd name="f27" fmla="+- f20 0 f1"/>
                <a:gd name="f28" fmla="*/ f23 1 93784"/>
                <a:gd name="f29" fmla="*/ f24 1 2545"/>
                <a:gd name="f30" fmla="*/ f25 1 93784"/>
                <a:gd name="f31" fmla="*/ f26 1 2545"/>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6" y="f45"/>
                </a:cxn>
                <a:cxn ang="f27">
                  <a:pos x="f46" y="f47"/>
                </a:cxn>
                <a:cxn ang="f27">
                  <a:pos x="f44" y="f47"/>
                </a:cxn>
                <a:cxn ang="f27">
                  <a:pos x="f44" y="f45"/>
                </a:cxn>
              </a:cxnLst>
              <a:rect l="f40" t="f43" r="f41" b="f42"/>
              <a:pathLst>
                <a:path w="93784" h="2545">
                  <a:moveTo>
                    <a:pt x="f5" y="f7"/>
                  </a:moveTo>
                  <a:lnTo>
                    <a:pt x="f6" y="f7"/>
                  </a:lnTo>
                  <a:lnTo>
                    <a:pt x="f6" y="f5"/>
                  </a:lnTo>
                  <a:lnTo>
                    <a:pt x="f5" y="f5"/>
                  </a:lnTo>
                  <a:cubicBezTo>
                    <a:pt x="f8" y="f9"/>
                    <a:pt x="f8"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8" name="Freeform: Shape 1411">
              <a:extLst>
                <a:ext uri="{FF2B5EF4-FFF2-40B4-BE49-F238E27FC236}">
                  <a16:creationId xmlns:a16="http://schemas.microsoft.com/office/drawing/2014/main" id="{96890D24-4FAA-FEBB-FCFF-50AB1D6D5C04}"/>
                </a:ext>
              </a:extLst>
            </p:cNvPr>
            <p:cNvSpPr/>
            <p:nvPr/>
          </p:nvSpPr>
          <p:spPr>
            <a:xfrm>
              <a:off x="11131814" y="6793699"/>
              <a:ext cx="45683" cy="32287"/>
            </a:xfrm>
            <a:custGeom>
              <a:avLst/>
              <a:gdLst>
                <a:gd name="f0" fmla="val 10800000"/>
                <a:gd name="f1" fmla="val 5400000"/>
                <a:gd name="f2" fmla="val 180"/>
                <a:gd name="f3" fmla="val w"/>
                <a:gd name="f4" fmla="val h"/>
                <a:gd name="f5" fmla="val 0"/>
                <a:gd name="f6" fmla="val 48198"/>
                <a:gd name="f7" fmla="val 32283"/>
                <a:gd name="f8" fmla="val 44614"/>
                <a:gd name="f9" fmla="val 13396"/>
                <a:gd name="f10" fmla="val 46423"/>
                <a:gd name="f11" fmla="val 12244"/>
                <a:gd name="f12" fmla="val 47669"/>
                <a:gd name="f13" fmla="val 10409"/>
                <a:gd name="f14" fmla="val 48097"/>
                <a:gd name="f15" fmla="val 8305"/>
                <a:gd name="f16" fmla="val 48232"/>
                <a:gd name="f17" fmla="val 7461"/>
                <a:gd name="f18" fmla="val 6604"/>
                <a:gd name="f19" fmla="val 5760"/>
                <a:gd name="f20" fmla="val 47950"/>
                <a:gd name="f21" fmla="val 4916"/>
                <a:gd name="f22" fmla="val 47682"/>
                <a:gd name="f23" fmla="val 4113"/>
                <a:gd name="f24" fmla="val 47294"/>
                <a:gd name="f25" fmla="val 3349"/>
                <a:gd name="f26" fmla="val 46182"/>
                <a:gd name="f27" fmla="val 1527"/>
                <a:gd name="f28" fmla="val 44320"/>
                <a:gd name="f29" fmla="val 295"/>
                <a:gd name="f30" fmla="val 42202"/>
                <a:gd name="f31" fmla="val 7100"/>
                <a:gd name="f32" fmla="val 7770"/>
                <a:gd name="f33" fmla="val 41667"/>
                <a:gd name="f34" fmla="val 40997"/>
                <a:gd name="f35" fmla="val 40340"/>
                <a:gd name="f36" fmla="val 8386"/>
                <a:gd name="f37" fmla="val 39737"/>
                <a:gd name="f38" fmla="val 7903"/>
                <a:gd name="f39" fmla="val 39671"/>
                <a:gd name="f40" fmla="val 7247"/>
                <a:gd name="f41" fmla="val 39657"/>
                <a:gd name="f42" fmla="val 7194"/>
                <a:gd name="f43" fmla="val 7153"/>
                <a:gd name="f44" fmla="val 38840"/>
                <a:gd name="f45" fmla="val 67"/>
                <a:gd name="f46" fmla="val 38049"/>
                <a:gd name="f47" fmla="val 335"/>
                <a:gd name="f48" fmla="val 37379"/>
                <a:gd name="f49" fmla="val 804"/>
                <a:gd name="f50" fmla="val 22371"/>
                <a:gd name="f51" fmla="val 1218"/>
                <a:gd name="f52" fmla="val 21420"/>
                <a:gd name="f53" fmla="val 2733"/>
                <a:gd name="f54" fmla="val 20897"/>
                <a:gd name="f55" fmla="val 4287"/>
                <a:gd name="f56" fmla="val 8307"/>
                <a:gd name="f57" fmla="val 11589"/>
                <a:gd name="f58" fmla="val 24112"/>
                <a:gd name="f59" fmla="val 11656"/>
                <a:gd name="f60" fmla="val 28131"/>
                <a:gd name="f61" fmla="val 32284"/>
                <a:gd name="f62" fmla="val 16613"/>
                <a:gd name="f63" fmla="val 29470"/>
                <a:gd name="f64" fmla="val 21034"/>
                <a:gd name="f65" fmla="val 26791"/>
                <a:gd name="f66" fmla="+- 0 0 -90"/>
                <a:gd name="f67" fmla="*/ f3 1 48198"/>
                <a:gd name="f68" fmla="*/ f4 1 32283"/>
                <a:gd name="f69" fmla="val f5"/>
                <a:gd name="f70" fmla="val f6"/>
                <a:gd name="f71" fmla="val f7"/>
                <a:gd name="f72" fmla="*/ f66 f0 1"/>
                <a:gd name="f73" fmla="+- f71 0 f69"/>
                <a:gd name="f74" fmla="+- f70 0 f69"/>
                <a:gd name="f75" fmla="*/ f72 1 f2"/>
                <a:gd name="f76" fmla="*/ f74 1 48198"/>
                <a:gd name="f77" fmla="*/ f73 1 32283"/>
                <a:gd name="f78" fmla="*/ 44614 f74 1"/>
                <a:gd name="f79" fmla="*/ 13396 f73 1"/>
                <a:gd name="f80" fmla="*/ 48097 f74 1"/>
                <a:gd name="f81" fmla="*/ 8305 f73 1"/>
                <a:gd name="f82" fmla="*/ 5760 f73 1"/>
                <a:gd name="f83" fmla="*/ 47294 f74 1"/>
                <a:gd name="f84" fmla="*/ 3349 f73 1"/>
                <a:gd name="f85" fmla="*/ 42202 f74 1"/>
                <a:gd name="f86" fmla="*/ 0 f73 1"/>
                <a:gd name="f87" fmla="*/ 7100 f73 1"/>
                <a:gd name="f88" fmla="*/ 40997 f74 1"/>
                <a:gd name="f89" fmla="*/ 39671 f74 1"/>
                <a:gd name="f90" fmla="*/ 7247 f73 1"/>
                <a:gd name="f91" fmla="*/ 39657 f74 1"/>
                <a:gd name="f92" fmla="*/ 37379 f74 1"/>
                <a:gd name="f93" fmla="*/ 804 f73 1"/>
                <a:gd name="f94" fmla="*/ 0 f74 1"/>
                <a:gd name="f95" fmla="*/ 22371 f73 1"/>
                <a:gd name="f96" fmla="*/ 4287 f74 1"/>
                <a:gd name="f97" fmla="*/ 20897 f73 1"/>
                <a:gd name="f98" fmla="*/ 11656 f74 1"/>
                <a:gd name="f99" fmla="*/ 28131 f73 1"/>
                <a:gd name="f100" fmla="*/ 32284 f73 1"/>
                <a:gd name="f101" fmla="*/ 16613 f74 1"/>
                <a:gd name="f102" fmla="*/ 29470 f73 1"/>
                <a:gd name="f103" fmla="*/ 21034 f74 1"/>
                <a:gd name="f104" fmla="*/ 26791 f73 1"/>
                <a:gd name="f105" fmla="+- f75 0 f1"/>
                <a:gd name="f106" fmla="*/ f78 1 48198"/>
                <a:gd name="f107" fmla="*/ f79 1 32283"/>
                <a:gd name="f108" fmla="*/ f80 1 48198"/>
                <a:gd name="f109" fmla="*/ f81 1 32283"/>
                <a:gd name="f110" fmla="*/ f82 1 32283"/>
                <a:gd name="f111" fmla="*/ f83 1 48198"/>
                <a:gd name="f112" fmla="*/ f84 1 32283"/>
                <a:gd name="f113" fmla="*/ f85 1 48198"/>
                <a:gd name="f114" fmla="*/ f86 1 32283"/>
                <a:gd name="f115" fmla="*/ f87 1 32283"/>
                <a:gd name="f116" fmla="*/ f88 1 48198"/>
                <a:gd name="f117" fmla="*/ f89 1 48198"/>
                <a:gd name="f118" fmla="*/ f90 1 32283"/>
                <a:gd name="f119" fmla="*/ f91 1 48198"/>
                <a:gd name="f120" fmla="*/ f92 1 48198"/>
                <a:gd name="f121" fmla="*/ f93 1 32283"/>
                <a:gd name="f122" fmla="*/ f94 1 48198"/>
                <a:gd name="f123" fmla="*/ f95 1 32283"/>
                <a:gd name="f124" fmla="*/ f96 1 48198"/>
                <a:gd name="f125" fmla="*/ f97 1 32283"/>
                <a:gd name="f126" fmla="*/ f98 1 48198"/>
                <a:gd name="f127" fmla="*/ f99 1 32283"/>
                <a:gd name="f128" fmla="*/ f100 1 32283"/>
                <a:gd name="f129" fmla="*/ f101 1 48198"/>
                <a:gd name="f130" fmla="*/ f102 1 32283"/>
                <a:gd name="f131" fmla="*/ f103 1 48198"/>
                <a:gd name="f132" fmla="*/ f104 1 32283"/>
                <a:gd name="f133" fmla="*/ f69 1 f76"/>
                <a:gd name="f134" fmla="*/ f70 1 f76"/>
                <a:gd name="f135" fmla="*/ f69 1 f77"/>
                <a:gd name="f136" fmla="*/ f71 1 f77"/>
                <a:gd name="f137" fmla="*/ f106 1 f76"/>
                <a:gd name="f138" fmla="*/ f107 1 f77"/>
                <a:gd name="f139" fmla="*/ f108 1 f76"/>
                <a:gd name="f140" fmla="*/ f109 1 f77"/>
                <a:gd name="f141" fmla="*/ f110 1 f77"/>
                <a:gd name="f142" fmla="*/ f111 1 f76"/>
                <a:gd name="f143" fmla="*/ f112 1 f77"/>
                <a:gd name="f144" fmla="*/ f113 1 f76"/>
                <a:gd name="f145" fmla="*/ f114 1 f77"/>
                <a:gd name="f146" fmla="*/ f115 1 f77"/>
                <a:gd name="f147" fmla="*/ f116 1 f76"/>
                <a:gd name="f148" fmla="*/ f117 1 f76"/>
                <a:gd name="f149" fmla="*/ f118 1 f77"/>
                <a:gd name="f150" fmla="*/ f119 1 f76"/>
                <a:gd name="f151" fmla="*/ f120 1 f76"/>
                <a:gd name="f152" fmla="*/ f121 1 f77"/>
                <a:gd name="f153" fmla="*/ f122 1 f76"/>
                <a:gd name="f154" fmla="*/ f123 1 f77"/>
                <a:gd name="f155" fmla="*/ f124 1 f76"/>
                <a:gd name="f156" fmla="*/ f125 1 f77"/>
                <a:gd name="f157" fmla="*/ f126 1 f76"/>
                <a:gd name="f158" fmla="*/ f127 1 f77"/>
                <a:gd name="f159" fmla="*/ f128 1 f77"/>
                <a:gd name="f160" fmla="*/ f129 1 f76"/>
                <a:gd name="f161" fmla="*/ f130 1 f77"/>
                <a:gd name="f162" fmla="*/ f131 1 f76"/>
                <a:gd name="f163" fmla="*/ f132 1 f77"/>
                <a:gd name="f164" fmla="*/ f133 f67 1"/>
                <a:gd name="f165" fmla="*/ f134 f67 1"/>
                <a:gd name="f166" fmla="*/ f136 f68 1"/>
                <a:gd name="f167" fmla="*/ f135 f68 1"/>
                <a:gd name="f168" fmla="*/ f137 f67 1"/>
                <a:gd name="f169" fmla="*/ f138 f68 1"/>
                <a:gd name="f170" fmla="*/ f139 f67 1"/>
                <a:gd name="f171" fmla="*/ f140 f68 1"/>
                <a:gd name="f172" fmla="*/ f141 f68 1"/>
                <a:gd name="f173" fmla="*/ f142 f67 1"/>
                <a:gd name="f174" fmla="*/ f143 f68 1"/>
                <a:gd name="f175" fmla="*/ f144 f67 1"/>
                <a:gd name="f176" fmla="*/ f145 f68 1"/>
                <a:gd name="f177" fmla="*/ f146 f68 1"/>
                <a:gd name="f178" fmla="*/ f147 f67 1"/>
                <a:gd name="f179" fmla="*/ f148 f67 1"/>
                <a:gd name="f180" fmla="*/ f149 f68 1"/>
                <a:gd name="f181" fmla="*/ f150 f67 1"/>
                <a:gd name="f182" fmla="*/ f151 f67 1"/>
                <a:gd name="f183" fmla="*/ f152 f68 1"/>
                <a:gd name="f184" fmla="*/ f153 f67 1"/>
                <a:gd name="f185" fmla="*/ f154 f68 1"/>
                <a:gd name="f186" fmla="*/ f155 f67 1"/>
                <a:gd name="f187" fmla="*/ f156 f68 1"/>
                <a:gd name="f188" fmla="*/ f157 f67 1"/>
                <a:gd name="f189" fmla="*/ f158 f68 1"/>
                <a:gd name="f190" fmla="*/ f159 f68 1"/>
                <a:gd name="f191" fmla="*/ f160 f67 1"/>
                <a:gd name="f192" fmla="*/ f161 f68 1"/>
                <a:gd name="f193" fmla="*/ f162 f67 1"/>
                <a:gd name="f194" fmla="*/ f163 f68 1"/>
              </a:gdLst>
              <a:ahLst/>
              <a:cxnLst>
                <a:cxn ang="3cd4">
                  <a:pos x="hc" y="t"/>
                </a:cxn>
                <a:cxn ang="0">
                  <a:pos x="r" y="vc"/>
                </a:cxn>
                <a:cxn ang="cd4">
                  <a:pos x="hc" y="b"/>
                </a:cxn>
                <a:cxn ang="cd2">
                  <a:pos x="l" y="vc"/>
                </a:cxn>
                <a:cxn ang="f105">
                  <a:pos x="f168" y="f169"/>
                </a:cxn>
                <a:cxn ang="f105">
                  <a:pos x="f170" y="f171"/>
                </a:cxn>
                <a:cxn ang="f105">
                  <a:pos x="f170" y="f172"/>
                </a:cxn>
                <a:cxn ang="f105">
                  <a:pos x="f173" y="f174"/>
                </a:cxn>
                <a:cxn ang="f105">
                  <a:pos x="f175" y="f176"/>
                </a:cxn>
                <a:cxn ang="f105">
                  <a:pos x="f175" y="f177"/>
                </a:cxn>
                <a:cxn ang="f105">
                  <a:pos x="f178" y="f171"/>
                </a:cxn>
                <a:cxn ang="f105">
                  <a:pos x="f179" y="f180"/>
                </a:cxn>
                <a:cxn ang="f105">
                  <a:pos x="f181" y="f177"/>
                </a:cxn>
                <a:cxn ang="f105">
                  <a:pos x="f181" y="f176"/>
                </a:cxn>
                <a:cxn ang="f105">
                  <a:pos x="f182" y="f183"/>
                </a:cxn>
                <a:cxn ang="f105">
                  <a:pos x="f184" y="f185"/>
                </a:cxn>
                <a:cxn ang="f105">
                  <a:pos x="f184" y="f185"/>
                </a:cxn>
                <a:cxn ang="f105">
                  <a:pos x="f186" y="f187"/>
                </a:cxn>
                <a:cxn ang="f105">
                  <a:pos x="f188" y="f189"/>
                </a:cxn>
                <a:cxn ang="f105">
                  <a:pos x="f188" y="f190"/>
                </a:cxn>
                <a:cxn ang="f105">
                  <a:pos x="f191" y="f192"/>
                </a:cxn>
                <a:cxn ang="f105">
                  <a:pos x="f193" y="f194"/>
                </a:cxn>
              </a:cxnLst>
              <a:rect l="f164" t="f167" r="f165" b="f166"/>
              <a:pathLst>
                <a:path w="48198" h="32283">
                  <a:moveTo>
                    <a:pt x="f8" y="f9"/>
                  </a:moveTo>
                  <a:cubicBezTo>
                    <a:pt x="f10" y="f11"/>
                    <a:pt x="f12" y="f13"/>
                    <a:pt x="f14" y="f15"/>
                  </a:cubicBezTo>
                  <a:cubicBezTo>
                    <a:pt x="f16" y="f17"/>
                    <a:pt x="f16" y="f18"/>
                    <a:pt x="f14" y="f19"/>
                  </a:cubicBezTo>
                  <a:cubicBezTo>
                    <a:pt x="f20" y="f21"/>
                    <a:pt x="f22" y="f23"/>
                    <a:pt x="f24" y="f25"/>
                  </a:cubicBezTo>
                  <a:cubicBezTo>
                    <a:pt x="f26" y="f27"/>
                    <a:pt x="f28" y="f29"/>
                    <a:pt x="f30" y="f5"/>
                  </a:cubicBezTo>
                  <a:lnTo>
                    <a:pt x="f30" y="f31"/>
                  </a:lnTo>
                  <a:cubicBezTo>
                    <a:pt x="f30" y="f32"/>
                    <a:pt x="f33" y="f15"/>
                    <a:pt x="f34" y="f15"/>
                  </a:cubicBezTo>
                  <a:cubicBezTo>
                    <a:pt x="f35" y="f36"/>
                    <a:pt x="f37" y="f38"/>
                    <a:pt x="f39" y="f40"/>
                  </a:cubicBezTo>
                  <a:cubicBezTo>
                    <a:pt x="f41" y="f42"/>
                    <a:pt x="f41" y="f43"/>
                    <a:pt x="f41" y="f31"/>
                  </a:cubicBezTo>
                  <a:lnTo>
                    <a:pt x="f41" y="f5"/>
                  </a:lnTo>
                  <a:cubicBezTo>
                    <a:pt x="f44" y="f45"/>
                    <a:pt x="f46" y="f47"/>
                    <a:pt x="f48" y="f49"/>
                  </a:cubicBezTo>
                  <a:lnTo>
                    <a:pt x="f5" y="f50"/>
                  </a:lnTo>
                  <a:lnTo>
                    <a:pt x="f5" y="f50"/>
                  </a:lnTo>
                  <a:cubicBezTo>
                    <a:pt x="f51" y="f52"/>
                    <a:pt x="f53" y="f54"/>
                    <a:pt x="f55" y="f54"/>
                  </a:cubicBezTo>
                  <a:cubicBezTo>
                    <a:pt x="f56" y="f54"/>
                    <a:pt x="f57" y="f58"/>
                    <a:pt x="f59" y="f60"/>
                  </a:cubicBezTo>
                  <a:lnTo>
                    <a:pt x="f59" y="f61"/>
                  </a:lnTo>
                  <a:lnTo>
                    <a:pt x="f62" y="f63"/>
                  </a:lnTo>
                  <a:lnTo>
                    <a:pt x="f64" y="f6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9" name="Freeform: Shape 1412">
              <a:extLst>
                <a:ext uri="{FF2B5EF4-FFF2-40B4-BE49-F238E27FC236}">
                  <a16:creationId xmlns:a16="http://schemas.microsoft.com/office/drawing/2014/main" id="{F4E759F8-2091-DC04-84BF-ABE90CD4D847}"/>
                </a:ext>
              </a:extLst>
            </p:cNvPr>
            <p:cNvSpPr/>
            <p:nvPr/>
          </p:nvSpPr>
          <p:spPr>
            <a:xfrm>
              <a:off x="11169405" y="6489487"/>
              <a:ext cx="2414" cy="312532"/>
            </a:xfrm>
            <a:custGeom>
              <a:avLst/>
              <a:gdLst>
                <a:gd name="f0" fmla="val 10800000"/>
                <a:gd name="f1" fmla="val 5400000"/>
                <a:gd name="f2" fmla="val 180"/>
                <a:gd name="f3" fmla="val w"/>
                <a:gd name="f4" fmla="val h"/>
                <a:gd name="f5" fmla="val 0"/>
                <a:gd name="f6" fmla="val 2545"/>
                <a:gd name="f7" fmla="val 312534"/>
                <a:gd name="f8" fmla="val 1340"/>
                <a:gd name="f9" fmla="val 312521"/>
                <a:gd name="f10" fmla="val 2010"/>
                <a:gd name="f11" fmla="val 2546"/>
                <a:gd name="f12" fmla="val 311985"/>
                <a:gd name="f13" fmla="val 311315"/>
                <a:gd name="f14" fmla="val 536"/>
                <a:gd name="f15" fmla="val 1192"/>
                <a:gd name="f16" fmla="val 1246"/>
                <a:gd name="f17" fmla="val 1286"/>
                <a:gd name="f18" fmla="+- 0 0 -90"/>
                <a:gd name="f19" fmla="*/ f3 1 2545"/>
                <a:gd name="f20" fmla="*/ f4 1 312534"/>
                <a:gd name="f21" fmla="val f5"/>
                <a:gd name="f22" fmla="val f6"/>
                <a:gd name="f23" fmla="val f7"/>
                <a:gd name="f24" fmla="*/ f18 f0 1"/>
                <a:gd name="f25" fmla="+- f23 0 f21"/>
                <a:gd name="f26" fmla="+- f22 0 f21"/>
                <a:gd name="f27" fmla="*/ f24 1 f2"/>
                <a:gd name="f28" fmla="*/ f26 1 2545"/>
                <a:gd name="f29" fmla="*/ f25 1 312534"/>
                <a:gd name="f30" fmla="*/ 1340 f26 1"/>
                <a:gd name="f31" fmla="*/ 312521 f25 1"/>
                <a:gd name="f32" fmla="*/ 2546 f26 1"/>
                <a:gd name="f33" fmla="*/ 311315 f25 1"/>
                <a:gd name="f34" fmla="*/ 0 f25 1"/>
                <a:gd name="f35" fmla="*/ 0 f26 1"/>
                <a:gd name="f36" fmla="*/ 1192 f26 1"/>
                <a:gd name="f37" fmla="*/ 312534 f25 1"/>
                <a:gd name="f38" fmla="+- f27 0 f1"/>
                <a:gd name="f39" fmla="*/ f30 1 2545"/>
                <a:gd name="f40" fmla="*/ f31 1 312534"/>
                <a:gd name="f41" fmla="*/ f32 1 2545"/>
                <a:gd name="f42" fmla="*/ f33 1 312534"/>
                <a:gd name="f43" fmla="*/ f34 1 312534"/>
                <a:gd name="f44" fmla="*/ f35 1 2545"/>
                <a:gd name="f45" fmla="*/ f36 1 2545"/>
                <a:gd name="f46" fmla="*/ f37 1 312534"/>
                <a:gd name="f47" fmla="*/ f21 1 f28"/>
                <a:gd name="f48" fmla="*/ f22 1 f28"/>
                <a:gd name="f49" fmla="*/ f21 1 f29"/>
                <a:gd name="f50" fmla="*/ f23 1 f29"/>
                <a:gd name="f51" fmla="*/ f39 1 f28"/>
                <a:gd name="f52" fmla="*/ f40 1 f29"/>
                <a:gd name="f53" fmla="*/ f41 1 f28"/>
                <a:gd name="f54" fmla="*/ f42 1 f29"/>
                <a:gd name="f55" fmla="*/ f43 1 f29"/>
                <a:gd name="f56" fmla="*/ f44 1 f28"/>
                <a:gd name="f57" fmla="*/ f45 1 f28"/>
                <a:gd name="f58" fmla="*/ f46 1 f29"/>
                <a:gd name="f59" fmla="*/ f47 f19 1"/>
                <a:gd name="f60" fmla="*/ f48 f19 1"/>
                <a:gd name="f61" fmla="*/ f50 f20 1"/>
                <a:gd name="f62" fmla="*/ f49 f20 1"/>
                <a:gd name="f63" fmla="*/ f51 f19 1"/>
                <a:gd name="f64" fmla="*/ f52 f20 1"/>
                <a:gd name="f65" fmla="*/ f53 f19 1"/>
                <a:gd name="f66" fmla="*/ f54 f20 1"/>
                <a:gd name="f67" fmla="*/ f55 f20 1"/>
                <a:gd name="f68" fmla="*/ f56 f19 1"/>
                <a:gd name="f69" fmla="*/ f57 f19 1"/>
                <a:gd name="f70" fmla="*/ f58 f20 1"/>
              </a:gdLst>
              <a:ahLst/>
              <a:cxnLst>
                <a:cxn ang="3cd4">
                  <a:pos x="hc" y="t"/>
                </a:cxn>
                <a:cxn ang="0">
                  <a:pos x="r" y="vc"/>
                </a:cxn>
                <a:cxn ang="cd4">
                  <a:pos x="hc" y="b"/>
                </a:cxn>
                <a:cxn ang="cd2">
                  <a:pos x="l" y="vc"/>
                </a:cxn>
                <a:cxn ang="f38">
                  <a:pos x="f63" y="f64"/>
                </a:cxn>
                <a:cxn ang="f38">
                  <a:pos x="f65" y="f66"/>
                </a:cxn>
                <a:cxn ang="f38">
                  <a:pos x="f65" y="f67"/>
                </a:cxn>
                <a:cxn ang="f38">
                  <a:pos x="f63" y="f67"/>
                </a:cxn>
                <a:cxn ang="f38">
                  <a:pos x="f68" y="f67"/>
                </a:cxn>
                <a:cxn ang="f38">
                  <a:pos x="f68" y="f66"/>
                </a:cxn>
                <a:cxn ang="f38">
                  <a:pos x="f69" y="f70"/>
                </a:cxn>
                <a:cxn ang="f38">
                  <a:pos x="f63" y="f64"/>
                </a:cxn>
              </a:cxnLst>
              <a:rect l="f59" t="f62" r="f60" b="f61"/>
              <a:pathLst>
                <a:path w="2545" h="312534">
                  <a:moveTo>
                    <a:pt x="f8" y="f9"/>
                  </a:moveTo>
                  <a:cubicBezTo>
                    <a:pt x="f10" y="f9"/>
                    <a:pt x="f11" y="f12"/>
                    <a:pt x="f11" y="f13"/>
                  </a:cubicBezTo>
                  <a:lnTo>
                    <a:pt x="f11" y="f5"/>
                  </a:lnTo>
                  <a:lnTo>
                    <a:pt x="f8" y="f5"/>
                  </a:lnTo>
                  <a:lnTo>
                    <a:pt x="f5" y="f5"/>
                  </a:lnTo>
                  <a:lnTo>
                    <a:pt x="f5" y="f13"/>
                  </a:lnTo>
                  <a:cubicBezTo>
                    <a:pt x="f5" y="f12"/>
                    <a:pt x="f14" y="f9"/>
                    <a:pt x="f15" y="f7"/>
                  </a:cubicBezTo>
                  <a:cubicBezTo>
                    <a:pt x="f16" y="f7"/>
                    <a:pt x="f1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0" name="Freeform: Shape 1413">
              <a:extLst>
                <a:ext uri="{FF2B5EF4-FFF2-40B4-BE49-F238E27FC236}">
                  <a16:creationId xmlns:a16="http://schemas.microsoft.com/office/drawing/2014/main" id="{0950AB45-B1A8-F7E2-BC7E-7E4BD227C648}"/>
                </a:ext>
              </a:extLst>
            </p:cNvPr>
            <p:cNvSpPr/>
            <p:nvPr/>
          </p:nvSpPr>
          <p:spPr>
            <a:xfrm>
              <a:off x="12021817" y="5784741"/>
              <a:ext cx="2542" cy="290148"/>
            </a:xfrm>
            <a:custGeom>
              <a:avLst/>
              <a:gdLst>
                <a:gd name="f0" fmla="val 10800000"/>
                <a:gd name="f1" fmla="val 5400000"/>
                <a:gd name="f2" fmla="val 180"/>
                <a:gd name="f3" fmla="val w"/>
                <a:gd name="f4" fmla="val h"/>
                <a:gd name="f5" fmla="val 0"/>
                <a:gd name="f6" fmla="val 2679"/>
                <a:gd name="f7" fmla="val 290150"/>
                <a:gd name="f8" fmla="val 1340"/>
                <a:gd name="f9" fmla="val 2680"/>
                <a:gd name="f10" fmla="val 1903"/>
                <a:gd name="f11" fmla="val 655"/>
                <a:gd name="f12" fmla="val 992"/>
                <a:gd name="f13" fmla="val 1115"/>
                <a:gd name="f14" fmla="+- 0 0 -90"/>
                <a:gd name="f15" fmla="*/ f3 1 2679"/>
                <a:gd name="f16" fmla="*/ f4 1 290150"/>
                <a:gd name="f17" fmla="val f5"/>
                <a:gd name="f18" fmla="val f6"/>
                <a:gd name="f19" fmla="val f7"/>
                <a:gd name="f20" fmla="*/ f14 f0 1"/>
                <a:gd name="f21" fmla="+- f19 0 f17"/>
                <a:gd name="f22" fmla="+- f18 0 f17"/>
                <a:gd name="f23" fmla="*/ f20 1 f2"/>
                <a:gd name="f24" fmla="*/ f22 1 2679"/>
                <a:gd name="f25" fmla="*/ f21 1 290150"/>
                <a:gd name="f26" fmla="*/ 1340 f22 1"/>
                <a:gd name="f27" fmla="*/ 290150 f21 1"/>
                <a:gd name="f28" fmla="*/ 2680 f22 1"/>
                <a:gd name="f29" fmla="*/ 0 f21 1"/>
                <a:gd name="f30" fmla="*/ 0 f22 1"/>
                <a:gd name="f31" fmla="*/ 1340 f21 1"/>
                <a:gd name="f32" fmla="+- f23 0 f1"/>
                <a:gd name="f33" fmla="*/ f26 1 2679"/>
                <a:gd name="f34" fmla="*/ f27 1 290150"/>
                <a:gd name="f35" fmla="*/ f28 1 2679"/>
                <a:gd name="f36" fmla="*/ f29 1 290150"/>
                <a:gd name="f37" fmla="*/ f30 1 2679"/>
                <a:gd name="f38" fmla="*/ f31 1 290150"/>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8"/>
                </a:cxn>
                <a:cxn ang="f32">
                  <a:pos x="f57" y="f54"/>
                </a:cxn>
              </a:cxnLst>
              <a:rect l="f49" t="f52" r="f50" b="f51"/>
              <a:pathLst>
                <a:path w="2679" h="290150">
                  <a:moveTo>
                    <a:pt x="f8" y="f7"/>
                  </a:moveTo>
                  <a:lnTo>
                    <a:pt x="f9" y="f7"/>
                  </a:lnTo>
                  <a:lnTo>
                    <a:pt x="f9" y="f5"/>
                  </a:lnTo>
                  <a:cubicBezTo>
                    <a:pt x="f10" y="f11"/>
                    <a:pt x="f12" y="f13"/>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1" name="Freeform: Shape 1414">
              <a:extLst>
                <a:ext uri="{FF2B5EF4-FFF2-40B4-BE49-F238E27FC236}">
                  <a16:creationId xmlns:a16="http://schemas.microsoft.com/office/drawing/2014/main" id="{643CE771-7819-A7D7-2124-A76E42DF1340}"/>
                </a:ext>
              </a:extLst>
            </p:cNvPr>
            <p:cNvSpPr/>
            <p:nvPr/>
          </p:nvSpPr>
          <p:spPr>
            <a:xfrm>
              <a:off x="12021817" y="5764917"/>
              <a:ext cx="2542" cy="9372"/>
            </a:xfrm>
            <a:custGeom>
              <a:avLst/>
              <a:gdLst>
                <a:gd name="f0" fmla="val 10800000"/>
                <a:gd name="f1" fmla="val 5400000"/>
                <a:gd name="f2" fmla="val 180"/>
                <a:gd name="f3" fmla="val w"/>
                <a:gd name="f4" fmla="val h"/>
                <a:gd name="f5" fmla="val 0"/>
                <a:gd name="f6" fmla="val 2679"/>
                <a:gd name="f7" fmla="val 9376"/>
                <a:gd name="f8" fmla="val 2680"/>
                <a:gd name="f9" fmla="val 1340"/>
                <a:gd name="f10" fmla="val 600"/>
                <a:gd name="f11" fmla="val 2077"/>
                <a:gd name="f12" fmla="val 603"/>
                <a:gd name="f13" fmla="val 8037"/>
                <a:gd name="f14" fmla="val 965"/>
                <a:gd name="f15" fmla="val 8320"/>
                <a:gd name="f16" fmla="val 1876"/>
                <a:gd name="f17" fmla="val 8774"/>
                <a:gd name="f18" fmla="val 9377"/>
                <a:gd name="f19" fmla="+- 0 0 -90"/>
                <a:gd name="f20" fmla="*/ f3 1 2679"/>
                <a:gd name="f21" fmla="*/ f4 1 9376"/>
                <a:gd name="f22" fmla="val f5"/>
                <a:gd name="f23" fmla="val f6"/>
                <a:gd name="f24" fmla="val f7"/>
                <a:gd name="f25" fmla="*/ f19 f0 1"/>
                <a:gd name="f26" fmla="+- f24 0 f22"/>
                <a:gd name="f27" fmla="+- f23 0 f22"/>
                <a:gd name="f28" fmla="*/ f25 1 f2"/>
                <a:gd name="f29" fmla="*/ f27 1 2679"/>
                <a:gd name="f30" fmla="*/ f26 1 9376"/>
                <a:gd name="f31" fmla="*/ 2680 f27 1"/>
                <a:gd name="f32" fmla="*/ 1340 f26 1"/>
                <a:gd name="f33" fmla="*/ 1340 f27 1"/>
                <a:gd name="f34" fmla="*/ 0 f26 1"/>
                <a:gd name="f35" fmla="*/ 0 f27 1"/>
                <a:gd name="f36" fmla="*/ 8037 f26 1"/>
                <a:gd name="f37" fmla="*/ 9377 f26 1"/>
                <a:gd name="f38" fmla="+- f28 0 f1"/>
                <a:gd name="f39" fmla="*/ f31 1 2679"/>
                <a:gd name="f40" fmla="*/ f32 1 9376"/>
                <a:gd name="f41" fmla="*/ f33 1 2679"/>
                <a:gd name="f42" fmla="*/ f34 1 9376"/>
                <a:gd name="f43" fmla="*/ f35 1 2679"/>
                <a:gd name="f44" fmla="*/ f36 1 9376"/>
                <a:gd name="f45" fmla="*/ f37 1 9376"/>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1 1"/>
              </a:gdLst>
              <a:ahLst/>
              <a:cxnLst>
                <a:cxn ang="3cd4">
                  <a:pos x="hc" y="t"/>
                </a:cxn>
                <a:cxn ang="0">
                  <a:pos x="r" y="vc"/>
                </a:cxn>
                <a:cxn ang="cd4">
                  <a:pos x="hc" y="b"/>
                </a:cxn>
                <a:cxn ang="cd2">
                  <a:pos x="l" y="vc"/>
                </a:cxn>
                <a:cxn ang="f38">
                  <a:pos x="f61" y="f62"/>
                </a:cxn>
                <a:cxn ang="f38">
                  <a:pos x="f63" y="f64"/>
                </a:cxn>
                <a:cxn ang="f38">
                  <a:pos x="f65" y="f62"/>
                </a:cxn>
                <a:cxn ang="f38">
                  <a:pos x="f65" y="f66"/>
                </a:cxn>
                <a:cxn ang="f38">
                  <a:pos x="f61" y="f67"/>
                </a:cxn>
                <a:cxn ang="f38">
                  <a:pos x="f61" y="f62"/>
                </a:cxn>
              </a:cxnLst>
              <a:rect l="f57" t="f60" r="f58" b="f59"/>
              <a:pathLst>
                <a:path w="2679" h="9376">
                  <a:moveTo>
                    <a:pt x="f8" y="f9"/>
                  </a:moveTo>
                  <a:cubicBezTo>
                    <a:pt x="f8" y="f10"/>
                    <a:pt x="f11" y="f5"/>
                    <a:pt x="f9" y="f5"/>
                  </a:cubicBezTo>
                  <a:cubicBezTo>
                    <a:pt x="f12" y="f5"/>
                    <a:pt x="f5" y="f10"/>
                    <a:pt x="f5" y="f9"/>
                  </a:cubicBezTo>
                  <a:lnTo>
                    <a:pt x="f5" y="f13"/>
                  </a:lnTo>
                  <a:cubicBezTo>
                    <a:pt x="f14" y="f15"/>
                    <a:pt x="f16" y="f17"/>
                    <a:pt x="f8" y="f18"/>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2" name="Freeform: Shape 1415">
              <a:extLst>
                <a:ext uri="{FF2B5EF4-FFF2-40B4-BE49-F238E27FC236}">
                  <a16:creationId xmlns:a16="http://schemas.microsoft.com/office/drawing/2014/main" id="{AC2F3A2B-9919-CD15-19FE-8C92DFE56881}"/>
                </a:ext>
              </a:extLst>
            </p:cNvPr>
            <p:cNvSpPr/>
            <p:nvPr/>
          </p:nvSpPr>
          <p:spPr>
            <a:xfrm>
              <a:off x="11696575" y="5786341"/>
              <a:ext cx="2542" cy="618875"/>
            </a:xfrm>
            <a:custGeom>
              <a:avLst/>
              <a:gdLst>
                <a:gd name="f0" fmla="val 10800000"/>
                <a:gd name="f1" fmla="val 5400000"/>
                <a:gd name="f2" fmla="val 180"/>
                <a:gd name="f3" fmla="val w"/>
                <a:gd name="f4" fmla="val h"/>
                <a:gd name="f5" fmla="val 0"/>
                <a:gd name="f6" fmla="val 2679"/>
                <a:gd name="f7" fmla="val 618879"/>
                <a:gd name="f8" fmla="val 618880"/>
                <a:gd name="f9" fmla="val 2680"/>
                <a:gd name="f10" fmla="val 1339"/>
                <a:gd name="f11" fmla="+- 0 0 -90"/>
                <a:gd name="f12" fmla="*/ f3 1 2679"/>
                <a:gd name="f13" fmla="*/ f4 1 618879"/>
                <a:gd name="f14" fmla="val f5"/>
                <a:gd name="f15" fmla="val f6"/>
                <a:gd name="f16" fmla="val f7"/>
                <a:gd name="f17" fmla="*/ f11 f0 1"/>
                <a:gd name="f18" fmla="+- f16 0 f14"/>
                <a:gd name="f19" fmla="+- f15 0 f14"/>
                <a:gd name="f20" fmla="*/ f17 1 f2"/>
                <a:gd name="f21" fmla="*/ f19 1 2679"/>
                <a:gd name="f22" fmla="*/ f18 1 618879"/>
                <a:gd name="f23" fmla="*/ 0 f19 1"/>
                <a:gd name="f24" fmla="*/ 0 f18 1"/>
                <a:gd name="f25" fmla="*/ 618880 f18 1"/>
                <a:gd name="f26" fmla="*/ 2680 f19 1"/>
                <a:gd name="f27" fmla="*/ 1339 f19 1"/>
                <a:gd name="f28" fmla="+- f20 0 f1"/>
                <a:gd name="f29" fmla="*/ f23 1 2679"/>
                <a:gd name="f30" fmla="*/ f24 1 618879"/>
                <a:gd name="f31" fmla="*/ f25 1 618879"/>
                <a:gd name="f32" fmla="*/ f26 1 2679"/>
                <a:gd name="f33" fmla="*/ f27 1 2679"/>
                <a:gd name="f34" fmla="*/ f14 1 f21"/>
                <a:gd name="f35" fmla="*/ f15 1 f21"/>
                <a:gd name="f36" fmla="*/ f14 1 f22"/>
                <a:gd name="f37" fmla="*/ f16 1 f22"/>
                <a:gd name="f38" fmla="*/ f29 1 f21"/>
                <a:gd name="f39" fmla="*/ f30 1 f22"/>
                <a:gd name="f40" fmla="*/ f31 1 f22"/>
                <a:gd name="f41" fmla="*/ f32 1 f21"/>
                <a:gd name="f42" fmla="*/ f33 1 f21"/>
                <a:gd name="f43" fmla="*/ f34 f12 1"/>
                <a:gd name="f44" fmla="*/ f35 f12 1"/>
                <a:gd name="f45" fmla="*/ f37 f13 1"/>
                <a:gd name="f46" fmla="*/ f36 f13 1"/>
                <a:gd name="f47" fmla="*/ f38 f12 1"/>
                <a:gd name="f48" fmla="*/ f39 f13 1"/>
                <a:gd name="f49" fmla="*/ f40 f13 1"/>
                <a:gd name="f50" fmla="*/ f41 f12 1"/>
                <a:gd name="f51" fmla="*/ f42 f12 1"/>
              </a:gdLst>
              <a:ahLst/>
              <a:cxnLst>
                <a:cxn ang="3cd4">
                  <a:pos x="hc" y="t"/>
                </a:cxn>
                <a:cxn ang="0">
                  <a:pos x="r" y="vc"/>
                </a:cxn>
                <a:cxn ang="cd4">
                  <a:pos x="hc" y="b"/>
                </a:cxn>
                <a:cxn ang="cd2">
                  <a:pos x="l" y="vc"/>
                </a:cxn>
                <a:cxn ang="f28">
                  <a:pos x="f47" y="f48"/>
                </a:cxn>
                <a:cxn ang="f28">
                  <a:pos x="f47" y="f49"/>
                </a:cxn>
                <a:cxn ang="f28">
                  <a:pos x="f50" y="f49"/>
                </a:cxn>
                <a:cxn ang="f28">
                  <a:pos x="f50" y="f48"/>
                </a:cxn>
                <a:cxn ang="f28">
                  <a:pos x="f51" y="f48"/>
                </a:cxn>
              </a:cxnLst>
              <a:rect l="f43" t="f46" r="f44" b="f45"/>
              <a:pathLst>
                <a:path w="2679" h="618879">
                  <a:moveTo>
                    <a:pt x="f5" y="f5"/>
                  </a:moveTo>
                  <a:lnTo>
                    <a:pt x="f5" y="f8"/>
                  </a:lnTo>
                  <a:lnTo>
                    <a:pt x="f9" y="f8"/>
                  </a:lnTo>
                  <a:lnTo>
                    <a:pt x="f9" y="f5"/>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3" name="Freeform: Shape 1416">
              <a:extLst>
                <a:ext uri="{FF2B5EF4-FFF2-40B4-BE49-F238E27FC236}">
                  <a16:creationId xmlns:a16="http://schemas.microsoft.com/office/drawing/2014/main" id="{DCD35DA1-8DC9-3181-F500-E6B69945DC83}"/>
                </a:ext>
              </a:extLst>
            </p:cNvPr>
            <p:cNvSpPr/>
            <p:nvPr/>
          </p:nvSpPr>
          <p:spPr>
            <a:xfrm>
              <a:off x="10127638" y="6440722"/>
              <a:ext cx="13716" cy="36438"/>
            </a:xfrm>
            <a:custGeom>
              <a:avLst/>
              <a:gdLst>
                <a:gd name="f0" fmla="val 10800000"/>
                <a:gd name="f1" fmla="val 5400000"/>
                <a:gd name="f2" fmla="val 180"/>
                <a:gd name="f3" fmla="val w"/>
                <a:gd name="f4" fmla="val h"/>
                <a:gd name="f5" fmla="val 0"/>
                <a:gd name="f6" fmla="val 14468"/>
                <a:gd name="f7" fmla="val 36436"/>
                <a:gd name="f8" fmla="val 7234"/>
                <a:gd name="f9" fmla="val 7368"/>
                <a:gd name="f10" fmla="val 978"/>
                <a:gd name="f11" fmla="val 33489"/>
                <a:gd name="f12" fmla="val 3724"/>
                <a:gd name="f13" fmla="val 31493"/>
                <a:gd name="f14" fmla="val 6832"/>
                <a:gd name="f15" fmla="val 31480"/>
                <a:gd name="f16" fmla="val 14469"/>
                <a:gd name="f17" fmla="val 4019"/>
                <a:gd name="f18" fmla="val 11254"/>
                <a:gd name="f19" fmla="val 7301"/>
                <a:gd name="f20" fmla="+- 0 0 -90"/>
                <a:gd name="f21" fmla="*/ f3 1 14468"/>
                <a:gd name="f22" fmla="*/ f4 1 36436"/>
                <a:gd name="f23" fmla="val f5"/>
                <a:gd name="f24" fmla="val f6"/>
                <a:gd name="f25" fmla="val f7"/>
                <a:gd name="f26" fmla="*/ f20 f0 1"/>
                <a:gd name="f27" fmla="+- f25 0 f23"/>
                <a:gd name="f28" fmla="+- f24 0 f23"/>
                <a:gd name="f29" fmla="*/ f26 1 f2"/>
                <a:gd name="f30" fmla="*/ f28 1 14468"/>
                <a:gd name="f31" fmla="*/ f27 1 36436"/>
                <a:gd name="f32" fmla="*/ 7234 f28 1"/>
                <a:gd name="f33" fmla="*/ 7368 f27 1"/>
                <a:gd name="f34" fmla="*/ 0 f28 1"/>
                <a:gd name="f35" fmla="*/ 36436 f27 1"/>
                <a:gd name="f36" fmla="*/ 6832 f28 1"/>
                <a:gd name="f37" fmla="*/ 31480 f27 1"/>
                <a:gd name="f38" fmla="*/ 14469 f28 1"/>
                <a:gd name="f39" fmla="*/ 0 f27 1"/>
                <a:gd name="f40" fmla="+- f29 0 f1"/>
                <a:gd name="f41" fmla="*/ f32 1 14468"/>
                <a:gd name="f42" fmla="*/ f33 1 36436"/>
                <a:gd name="f43" fmla="*/ f34 1 14468"/>
                <a:gd name="f44" fmla="*/ f35 1 36436"/>
                <a:gd name="f45" fmla="*/ f36 1 14468"/>
                <a:gd name="f46" fmla="*/ f37 1 36436"/>
                <a:gd name="f47" fmla="*/ f38 1 14468"/>
                <a:gd name="f48" fmla="*/ f39 1 36436"/>
                <a:gd name="f49" fmla="*/ f23 1 f30"/>
                <a:gd name="f50" fmla="*/ f24 1 f30"/>
                <a:gd name="f51" fmla="*/ f23 1 f31"/>
                <a:gd name="f52" fmla="*/ f25 1 f31"/>
                <a:gd name="f53" fmla="*/ f41 1 f30"/>
                <a:gd name="f54" fmla="*/ f42 1 f31"/>
                <a:gd name="f55" fmla="*/ f43 1 f30"/>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7" y="f66"/>
                </a:cxn>
                <a:cxn ang="f40">
                  <a:pos x="f67" y="f68"/>
                </a:cxn>
                <a:cxn ang="f40">
                  <a:pos x="f69" y="f70"/>
                </a:cxn>
                <a:cxn ang="f40">
                  <a:pos x="f71" y="f70"/>
                </a:cxn>
                <a:cxn ang="f40">
                  <a:pos x="f71" y="f72"/>
                </a:cxn>
                <a:cxn ang="f40">
                  <a:pos x="f65" y="f66"/>
                </a:cxn>
              </a:cxnLst>
              <a:rect l="f61" t="f64" r="f62" b="f63"/>
              <a:pathLst>
                <a:path w="14468" h="36436">
                  <a:moveTo>
                    <a:pt x="f8" y="f9"/>
                  </a:moveTo>
                  <a:lnTo>
                    <a:pt x="f5" y="f9"/>
                  </a:lnTo>
                  <a:lnTo>
                    <a:pt x="f5" y="f7"/>
                  </a:lnTo>
                  <a:cubicBezTo>
                    <a:pt x="f10" y="f11"/>
                    <a:pt x="f12" y="f13"/>
                    <a:pt x="f14" y="f15"/>
                  </a:cubicBezTo>
                  <a:lnTo>
                    <a:pt x="f16" y="f15"/>
                  </a:lnTo>
                  <a:lnTo>
                    <a:pt x="f16" y="f5"/>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4" name="Freeform: Shape 1417">
              <a:extLst>
                <a:ext uri="{FF2B5EF4-FFF2-40B4-BE49-F238E27FC236}">
                  <a16:creationId xmlns:a16="http://schemas.microsoft.com/office/drawing/2014/main" id="{2451A0C1-6468-3632-E863-2B75B79C9604}"/>
                </a:ext>
              </a:extLst>
            </p:cNvPr>
            <p:cNvSpPr/>
            <p:nvPr/>
          </p:nvSpPr>
          <p:spPr>
            <a:xfrm>
              <a:off x="11510275" y="5588227"/>
              <a:ext cx="13844" cy="149230"/>
            </a:xfrm>
            <a:custGeom>
              <a:avLst/>
              <a:gdLst>
                <a:gd name="f0" fmla="val 10800000"/>
                <a:gd name="f1" fmla="val 5400000"/>
                <a:gd name="f2" fmla="val 180"/>
                <a:gd name="f3" fmla="val w"/>
                <a:gd name="f4" fmla="val h"/>
                <a:gd name="f5" fmla="val 0"/>
                <a:gd name="f6" fmla="val 14603"/>
                <a:gd name="f7" fmla="val 149227"/>
                <a:gd name="f8" fmla="val 149228"/>
                <a:gd name="f9" fmla="val 7234"/>
                <a:gd name="f10" fmla="val 14536"/>
                <a:gd name="f11" fmla="val 3218"/>
                <a:gd name="f12" fmla="val 11254"/>
                <a:gd name="f13" fmla="val -1"/>
                <a:gd name="f14" fmla="val 3242"/>
                <a:gd name="f15" fmla="val 3239"/>
                <a:gd name="f16" fmla="+- 0 0 -90"/>
                <a:gd name="f17" fmla="*/ f3 1 14603"/>
                <a:gd name="f18" fmla="*/ f4 1 149227"/>
                <a:gd name="f19" fmla="val f5"/>
                <a:gd name="f20" fmla="val f6"/>
                <a:gd name="f21" fmla="val f7"/>
                <a:gd name="f22" fmla="*/ f16 f0 1"/>
                <a:gd name="f23" fmla="+- f21 0 f19"/>
                <a:gd name="f24" fmla="+- f20 0 f19"/>
                <a:gd name="f25" fmla="*/ f22 1 f2"/>
                <a:gd name="f26" fmla="*/ f24 1 14603"/>
                <a:gd name="f27" fmla="*/ f23 1 149227"/>
                <a:gd name="f28" fmla="*/ 14603 f24 1"/>
                <a:gd name="f29" fmla="*/ 149228 f23 1"/>
                <a:gd name="f30" fmla="*/ 7234 f23 1"/>
                <a:gd name="f31" fmla="*/ 7234 f24 1"/>
                <a:gd name="f32" fmla="*/ 0 f23 1"/>
                <a:gd name="f33" fmla="*/ 0 f24 1"/>
                <a:gd name="f34" fmla="+- f25 0 f1"/>
                <a:gd name="f35" fmla="*/ f28 1 14603"/>
                <a:gd name="f36" fmla="*/ f29 1 149227"/>
                <a:gd name="f37" fmla="*/ f30 1 149227"/>
                <a:gd name="f38" fmla="*/ f31 1 14603"/>
                <a:gd name="f39" fmla="*/ f32 1 149227"/>
                <a:gd name="f40" fmla="*/ f33 1 14603"/>
                <a:gd name="f41" fmla="*/ f19 1 f26"/>
                <a:gd name="f42" fmla="*/ f20 1 f26"/>
                <a:gd name="f43" fmla="*/ f19 1 f27"/>
                <a:gd name="f44" fmla="*/ f21 1 f27"/>
                <a:gd name="f45" fmla="*/ f35 1 f26"/>
                <a:gd name="f46" fmla="*/ f36 1 f27"/>
                <a:gd name="f47" fmla="*/ f37 1 f27"/>
                <a:gd name="f48" fmla="*/ f38 1 f26"/>
                <a:gd name="f49" fmla="*/ f39 1 f27"/>
                <a:gd name="f50" fmla="*/ f40 1 f26"/>
                <a:gd name="f51" fmla="*/ f41 f17 1"/>
                <a:gd name="f52" fmla="*/ f42 f17 1"/>
                <a:gd name="f53" fmla="*/ f44 f18 1"/>
                <a:gd name="f54" fmla="*/ f43 f18 1"/>
                <a:gd name="f55" fmla="*/ f45 f17 1"/>
                <a:gd name="f56" fmla="*/ f46 f18 1"/>
                <a:gd name="f57" fmla="*/ f47 f18 1"/>
                <a:gd name="f58" fmla="*/ f48 f17 1"/>
                <a:gd name="f59" fmla="*/ f49 f18 1"/>
                <a:gd name="f60" fmla="*/ f50 f17 1"/>
              </a:gdLst>
              <a:ahLst/>
              <a:cxnLst>
                <a:cxn ang="3cd4">
                  <a:pos x="hc" y="t"/>
                </a:cxn>
                <a:cxn ang="0">
                  <a:pos x="r" y="vc"/>
                </a:cxn>
                <a:cxn ang="cd4">
                  <a:pos x="hc" y="b"/>
                </a:cxn>
                <a:cxn ang="cd2">
                  <a:pos x="l" y="vc"/>
                </a:cxn>
                <a:cxn ang="f34">
                  <a:pos x="f55" y="f56"/>
                </a:cxn>
                <a:cxn ang="f34">
                  <a:pos x="f55" y="f57"/>
                </a:cxn>
                <a:cxn ang="f34">
                  <a:pos x="f58" y="f59"/>
                </a:cxn>
                <a:cxn ang="f34">
                  <a:pos x="f60" y="f57"/>
                </a:cxn>
                <a:cxn ang="f34">
                  <a:pos x="f60" y="f56"/>
                </a:cxn>
                <a:cxn ang="f34">
                  <a:pos x="f55" y="f56"/>
                </a:cxn>
              </a:cxnLst>
              <a:rect l="f51" t="f54" r="f52" b="f53"/>
              <a:pathLst>
                <a:path w="14603" h="149227">
                  <a:moveTo>
                    <a:pt x="f6" y="f8"/>
                  </a:moveTo>
                  <a:lnTo>
                    <a:pt x="f6" y="f9"/>
                  </a:lnTo>
                  <a:cubicBezTo>
                    <a:pt x="f10" y="f11"/>
                    <a:pt x="f12" y="f13"/>
                    <a:pt x="f9" y="f5"/>
                  </a:cubicBezTo>
                  <a:cubicBezTo>
                    <a:pt x="f14" y="f5"/>
                    <a:pt x="f5" y="f15"/>
                    <a:pt x="f5" y="f9"/>
                  </a:cubicBezTo>
                  <a:lnTo>
                    <a:pt x="f5"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5" name="Freeform: Shape 1418">
              <a:extLst>
                <a:ext uri="{FF2B5EF4-FFF2-40B4-BE49-F238E27FC236}">
                  <a16:creationId xmlns:a16="http://schemas.microsoft.com/office/drawing/2014/main" id="{1562C66D-07F4-ACDA-27F0-F64336EF2548}"/>
                </a:ext>
              </a:extLst>
            </p:cNvPr>
            <p:cNvSpPr/>
            <p:nvPr/>
          </p:nvSpPr>
          <p:spPr>
            <a:xfrm>
              <a:off x="9520833" y="5830817"/>
              <a:ext cx="469891" cy="14337"/>
            </a:xfrm>
            <a:custGeom>
              <a:avLst/>
              <a:gdLst>
                <a:gd name="f0" fmla="val 10800000"/>
                <a:gd name="f1" fmla="val 5400000"/>
                <a:gd name="f2" fmla="val 180"/>
                <a:gd name="f3" fmla="val w"/>
                <a:gd name="f4" fmla="val h"/>
                <a:gd name="f5" fmla="val 0"/>
                <a:gd name="f6" fmla="val 495716"/>
                <a:gd name="f7" fmla="val 14338"/>
                <a:gd name="f8" fmla="val 6699"/>
                <a:gd name="f9" fmla="val 6971"/>
                <a:gd name="f10" fmla="val 14339"/>
                <a:gd name="f11" fmla="val 492903"/>
                <a:gd name="f12" fmla="val 488978"/>
                <a:gd name="f13" fmla="val 13562"/>
                <a:gd name="f14" fmla="val 486432"/>
                <a:gd name="f15" fmla="val 9753"/>
                <a:gd name="f16" fmla="val 487209"/>
                <a:gd name="f17" fmla="val 5832"/>
                <a:gd name="f18" fmla="val 487987"/>
                <a:gd name="f19" fmla="val 1912"/>
                <a:gd name="f20" fmla="val 491792"/>
                <a:gd name="f21" fmla="val -638"/>
                <a:gd name="f22" fmla="val 495717"/>
                <a:gd name="f23" fmla="val 139"/>
                <a:gd name="f24" fmla="val 3604"/>
                <a:gd name="f25" fmla="val 461"/>
                <a:gd name="f26" fmla="val 6445"/>
                <a:gd name="f27" fmla="val 3357"/>
                <a:gd name="f28" fmla="+- 0 0 -90"/>
                <a:gd name="f29" fmla="*/ f3 1 495716"/>
                <a:gd name="f30" fmla="*/ f4 1 14338"/>
                <a:gd name="f31" fmla="val f5"/>
                <a:gd name="f32" fmla="val f6"/>
                <a:gd name="f33" fmla="val f7"/>
                <a:gd name="f34" fmla="*/ f28 f0 1"/>
                <a:gd name="f35" fmla="+- f33 0 f31"/>
                <a:gd name="f36" fmla="+- f32 0 f31"/>
                <a:gd name="f37" fmla="*/ f34 1 f2"/>
                <a:gd name="f38" fmla="*/ f36 1 495716"/>
                <a:gd name="f39" fmla="*/ f35 1 14338"/>
                <a:gd name="f40" fmla="*/ 6699 f36 1"/>
                <a:gd name="f41" fmla="*/ 6971 f35 1"/>
                <a:gd name="f42" fmla="*/ 14339 f35 1"/>
                <a:gd name="f43" fmla="*/ 492903 f36 1"/>
                <a:gd name="f44" fmla="*/ 487209 f36 1"/>
                <a:gd name="f45" fmla="*/ 5832 f35 1"/>
                <a:gd name="f46" fmla="*/ 495717 f36 1"/>
                <a:gd name="f47" fmla="*/ 139 f35 1"/>
                <a:gd name="f48" fmla="*/ 0 f36 1"/>
                <a:gd name="f49" fmla="+- f37 0 f1"/>
                <a:gd name="f50" fmla="*/ f40 1 495716"/>
                <a:gd name="f51" fmla="*/ f41 1 14338"/>
                <a:gd name="f52" fmla="*/ f42 1 14338"/>
                <a:gd name="f53" fmla="*/ f43 1 495716"/>
                <a:gd name="f54" fmla="*/ f44 1 495716"/>
                <a:gd name="f55" fmla="*/ f45 1 14338"/>
                <a:gd name="f56" fmla="*/ f46 1 495716"/>
                <a:gd name="f57" fmla="*/ f47 1 14338"/>
                <a:gd name="f58" fmla="*/ f48 1 495716"/>
                <a:gd name="f59" fmla="*/ f31 1 f38"/>
                <a:gd name="f60" fmla="*/ f32 1 f38"/>
                <a:gd name="f61" fmla="*/ f31 1 f39"/>
                <a:gd name="f62" fmla="*/ f33 1 f39"/>
                <a:gd name="f63" fmla="*/ f50 1 f38"/>
                <a:gd name="f64" fmla="*/ f51 1 f39"/>
                <a:gd name="f65" fmla="*/ f52 1 f39"/>
                <a:gd name="f66" fmla="*/ f53 1 f38"/>
                <a:gd name="f67" fmla="*/ f54 1 f38"/>
                <a:gd name="f68" fmla="*/ f55 1 f39"/>
                <a:gd name="f69" fmla="*/ f56 1 f38"/>
                <a:gd name="f70" fmla="*/ f57 1 f39"/>
                <a:gd name="f71" fmla="*/ f58 1 f38"/>
                <a:gd name="f72" fmla="*/ f59 f29 1"/>
                <a:gd name="f73" fmla="*/ f60 f29 1"/>
                <a:gd name="f74" fmla="*/ f62 f30 1"/>
                <a:gd name="f75" fmla="*/ f61 f30 1"/>
                <a:gd name="f76" fmla="*/ f63 f29 1"/>
                <a:gd name="f77" fmla="*/ f64 f30 1"/>
                <a:gd name="f78" fmla="*/ f65 f30 1"/>
                <a:gd name="f79" fmla="*/ f66 f29 1"/>
                <a:gd name="f80" fmla="*/ f67 f29 1"/>
                <a:gd name="f81" fmla="*/ f68 f30 1"/>
                <a:gd name="f82" fmla="*/ f69 f29 1"/>
                <a:gd name="f83" fmla="*/ f70 f30 1"/>
                <a:gd name="f84" fmla="*/ f71 f29 1"/>
              </a:gdLst>
              <a:ahLst/>
              <a:cxnLst>
                <a:cxn ang="3cd4">
                  <a:pos x="hc" y="t"/>
                </a:cxn>
                <a:cxn ang="0">
                  <a:pos x="r" y="vc"/>
                </a:cxn>
                <a:cxn ang="cd4">
                  <a:pos x="hc" y="b"/>
                </a:cxn>
                <a:cxn ang="cd2">
                  <a:pos x="l" y="vc"/>
                </a:cxn>
                <a:cxn ang="f49">
                  <a:pos x="f76" y="f77"/>
                </a:cxn>
                <a:cxn ang="f49">
                  <a:pos x="f76" y="f78"/>
                </a:cxn>
                <a:cxn ang="f49">
                  <a:pos x="f79" y="f78"/>
                </a:cxn>
                <a:cxn ang="f49">
                  <a:pos x="f80" y="f81"/>
                </a:cxn>
                <a:cxn ang="f49">
                  <a:pos x="f82" y="f83"/>
                </a:cxn>
                <a:cxn ang="f49">
                  <a:pos x="f84" y="f83"/>
                </a:cxn>
                <a:cxn ang="f49">
                  <a:pos x="f76" y="f77"/>
                </a:cxn>
              </a:cxnLst>
              <a:rect l="f72" t="f75" r="f73" b="f74"/>
              <a:pathLst>
                <a:path w="495716" h="14338">
                  <a:moveTo>
                    <a:pt x="f8" y="f9"/>
                  </a:moveTo>
                  <a:lnTo>
                    <a:pt x="f8" y="f10"/>
                  </a:lnTo>
                  <a:lnTo>
                    <a:pt x="f11" y="f10"/>
                  </a:lnTo>
                  <a:cubicBezTo>
                    <a:pt x="f12" y="f13"/>
                    <a:pt x="f14" y="f15"/>
                    <a:pt x="f16" y="f17"/>
                  </a:cubicBezTo>
                  <a:cubicBezTo>
                    <a:pt x="f18" y="f19"/>
                    <a:pt x="f20" y="f21"/>
                    <a:pt x="f22" y="f23"/>
                  </a:cubicBezTo>
                  <a:lnTo>
                    <a:pt x="f5" y="f23"/>
                  </a:ln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6" name="Freeform: Shape 1419">
              <a:extLst>
                <a:ext uri="{FF2B5EF4-FFF2-40B4-BE49-F238E27FC236}">
                  <a16:creationId xmlns:a16="http://schemas.microsoft.com/office/drawing/2014/main" id="{98EDF20A-8C9F-08FB-E895-B7B00400FEEF}"/>
                </a:ext>
              </a:extLst>
            </p:cNvPr>
            <p:cNvSpPr/>
            <p:nvPr/>
          </p:nvSpPr>
          <p:spPr>
            <a:xfrm>
              <a:off x="9982971" y="5830388"/>
              <a:ext cx="68845" cy="30038"/>
            </a:xfrm>
            <a:custGeom>
              <a:avLst/>
              <a:gdLst>
                <a:gd name="f0" fmla="val 10800000"/>
                <a:gd name="f1" fmla="val 5400000"/>
                <a:gd name="f2" fmla="val 180"/>
                <a:gd name="f3" fmla="val w"/>
                <a:gd name="f4" fmla="val h"/>
                <a:gd name="f5" fmla="val 0"/>
                <a:gd name="f6" fmla="val 72628"/>
                <a:gd name="f7" fmla="val 30034"/>
                <a:gd name="f8" fmla="val 281"/>
                <a:gd name="f9" fmla="val 5520"/>
                <a:gd name="f10" fmla="val -818"/>
                <a:gd name="f11" fmla="val 9362"/>
                <a:gd name="f12" fmla="val 1406"/>
                <a:gd name="f13" fmla="val 13365"/>
                <a:gd name="f14" fmla="val 5251"/>
                <a:gd name="f15" fmla="val 14462"/>
                <a:gd name="f16" fmla="val 5291"/>
                <a:gd name="f17" fmla="val 14474"/>
                <a:gd name="f18" fmla="val 5331"/>
                <a:gd name="f19" fmla="val 14484"/>
                <a:gd name="f20" fmla="val 5371"/>
                <a:gd name="f21" fmla="val 14495"/>
                <a:gd name="f22" fmla="val 7262"/>
                <a:gd name="f23" fmla="val 6522"/>
                <a:gd name="f24" fmla="val 5975"/>
                <a:gd name="f25" fmla="val 5922"/>
                <a:gd name="f26" fmla="val 6711"/>
                <a:gd name="f27" fmla="val 7448"/>
                <a:gd name="f28" fmla="val 8051"/>
                <a:gd name="f29" fmla="val 15165"/>
                <a:gd name="f30" fmla="val 63116"/>
                <a:gd name="f31" fmla="val 24408"/>
                <a:gd name="f32" fmla="val 20413"/>
                <a:gd name="f33" fmla="val 66358"/>
                <a:gd name="f34" fmla="val 17174"/>
                <a:gd name="f35" fmla="val 70351"/>
                <a:gd name="f36" fmla="val 71115"/>
                <a:gd name="f37" fmla="val 17099"/>
                <a:gd name="f38" fmla="val 71864"/>
                <a:gd name="f39" fmla="val 8989"/>
                <a:gd name="f40" fmla="val 28"/>
                <a:gd name="f41" fmla="val 4460"/>
                <a:gd name="f42" fmla="val -283"/>
                <a:gd name="f43" fmla="val 1178"/>
                <a:gd name="f44" fmla="val 2039"/>
                <a:gd name="f45" fmla="+- 0 0 -90"/>
                <a:gd name="f46" fmla="*/ f3 1 72628"/>
                <a:gd name="f47" fmla="*/ f4 1 30034"/>
                <a:gd name="f48" fmla="val f5"/>
                <a:gd name="f49" fmla="val f6"/>
                <a:gd name="f50" fmla="val f7"/>
                <a:gd name="f51" fmla="*/ f45 f0 1"/>
                <a:gd name="f52" fmla="+- f50 0 f48"/>
                <a:gd name="f53" fmla="+- f49 0 f48"/>
                <a:gd name="f54" fmla="*/ f51 1 f2"/>
                <a:gd name="f55" fmla="*/ f53 1 72628"/>
                <a:gd name="f56" fmla="*/ f52 1 30034"/>
                <a:gd name="f57" fmla="*/ 281 f53 1"/>
                <a:gd name="f58" fmla="*/ 5520 f52 1"/>
                <a:gd name="f59" fmla="*/ 5251 f53 1"/>
                <a:gd name="f60" fmla="*/ 14462 f52 1"/>
                <a:gd name="f61" fmla="*/ 5371 f53 1"/>
                <a:gd name="f62" fmla="*/ 14495 f52 1"/>
                <a:gd name="f63" fmla="*/ 7262 f52 1"/>
                <a:gd name="f64" fmla="*/ 6711 f53 1"/>
                <a:gd name="f65" fmla="*/ 5922 f52 1"/>
                <a:gd name="f66" fmla="*/ 8051 f53 1"/>
                <a:gd name="f67" fmla="*/ 15165 f52 1"/>
                <a:gd name="f68" fmla="*/ 63116 f53 1"/>
                <a:gd name="f69" fmla="*/ 30034 f52 1"/>
                <a:gd name="f70" fmla="*/ 24408 f52 1"/>
                <a:gd name="f71" fmla="*/ 70351 f53 1"/>
                <a:gd name="f72" fmla="*/ 17174 f52 1"/>
                <a:gd name="f73" fmla="*/ 72628 f53 1"/>
                <a:gd name="f74" fmla="*/ 8989 f53 1"/>
                <a:gd name="f75" fmla="*/ 28 f52 1"/>
                <a:gd name="f76" fmla="+- f54 0 f1"/>
                <a:gd name="f77" fmla="*/ f57 1 72628"/>
                <a:gd name="f78" fmla="*/ f58 1 30034"/>
                <a:gd name="f79" fmla="*/ f59 1 72628"/>
                <a:gd name="f80" fmla="*/ f60 1 30034"/>
                <a:gd name="f81" fmla="*/ f61 1 72628"/>
                <a:gd name="f82" fmla="*/ f62 1 30034"/>
                <a:gd name="f83" fmla="*/ f63 1 30034"/>
                <a:gd name="f84" fmla="*/ f64 1 72628"/>
                <a:gd name="f85" fmla="*/ f65 1 30034"/>
                <a:gd name="f86" fmla="*/ f66 1 72628"/>
                <a:gd name="f87" fmla="*/ f67 1 30034"/>
                <a:gd name="f88" fmla="*/ f68 1 72628"/>
                <a:gd name="f89" fmla="*/ f69 1 30034"/>
                <a:gd name="f90" fmla="*/ f70 1 30034"/>
                <a:gd name="f91" fmla="*/ f71 1 72628"/>
                <a:gd name="f92" fmla="*/ f72 1 30034"/>
                <a:gd name="f93" fmla="*/ f73 1 72628"/>
                <a:gd name="f94" fmla="*/ f74 1 72628"/>
                <a:gd name="f95" fmla="*/ f75 1 30034"/>
                <a:gd name="f96" fmla="*/ f48 1 f55"/>
                <a:gd name="f97" fmla="*/ f49 1 f55"/>
                <a:gd name="f98" fmla="*/ f48 1 f56"/>
                <a:gd name="f99" fmla="*/ f50 1 f56"/>
                <a:gd name="f100" fmla="*/ f77 1 f55"/>
                <a:gd name="f101" fmla="*/ f78 1 f56"/>
                <a:gd name="f102" fmla="*/ f79 1 f55"/>
                <a:gd name="f103" fmla="*/ f80 1 f56"/>
                <a:gd name="f104" fmla="*/ f81 1 f55"/>
                <a:gd name="f105" fmla="*/ f82 1 f56"/>
                <a:gd name="f106" fmla="*/ f83 1 f56"/>
                <a:gd name="f107" fmla="*/ f84 1 f55"/>
                <a:gd name="f108" fmla="*/ f85 1 f56"/>
                <a:gd name="f109" fmla="*/ f86 1 f55"/>
                <a:gd name="f110" fmla="*/ f87 1 f56"/>
                <a:gd name="f111" fmla="*/ f88 1 f55"/>
                <a:gd name="f112" fmla="*/ f89 1 f56"/>
                <a:gd name="f113" fmla="*/ f90 1 f56"/>
                <a:gd name="f114" fmla="*/ f91 1 f55"/>
                <a:gd name="f115" fmla="*/ f92 1 f56"/>
                <a:gd name="f116" fmla="*/ f93 1 f55"/>
                <a:gd name="f117" fmla="*/ f94 1 f55"/>
                <a:gd name="f118" fmla="*/ f95 1 f56"/>
                <a:gd name="f119" fmla="*/ f96 f46 1"/>
                <a:gd name="f120" fmla="*/ f97 f46 1"/>
                <a:gd name="f121" fmla="*/ f99 f47 1"/>
                <a:gd name="f122" fmla="*/ f98 f47 1"/>
                <a:gd name="f123" fmla="*/ f100 f46 1"/>
                <a:gd name="f124" fmla="*/ f101 f47 1"/>
                <a:gd name="f125" fmla="*/ f102 f46 1"/>
                <a:gd name="f126" fmla="*/ f103 f47 1"/>
                <a:gd name="f127" fmla="*/ f104 f46 1"/>
                <a:gd name="f128" fmla="*/ f105 f47 1"/>
                <a:gd name="f129" fmla="*/ f106 f47 1"/>
                <a:gd name="f130" fmla="*/ f107 f46 1"/>
                <a:gd name="f131" fmla="*/ f108 f47 1"/>
                <a:gd name="f132" fmla="*/ f109 f46 1"/>
                <a:gd name="f133" fmla="*/ f110 f47 1"/>
                <a:gd name="f134" fmla="*/ f111 f46 1"/>
                <a:gd name="f135" fmla="*/ f112 f47 1"/>
                <a:gd name="f136" fmla="*/ f113 f47 1"/>
                <a:gd name="f137" fmla="*/ f114 f46 1"/>
                <a:gd name="f138" fmla="*/ f115 f47 1"/>
                <a:gd name="f139" fmla="*/ f116 f46 1"/>
                <a:gd name="f140" fmla="*/ f117 f46 1"/>
                <a:gd name="f141" fmla="*/ f118 f47 1"/>
              </a:gdLst>
              <a:ahLst/>
              <a:cxnLst>
                <a:cxn ang="3cd4">
                  <a:pos x="hc" y="t"/>
                </a:cxn>
                <a:cxn ang="0">
                  <a:pos x="r" y="vc"/>
                </a:cxn>
                <a:cxn ang="cd4">
                  <a:pos x="hc" y="b"/>
                </a:cxn>
                <a:cxn ang="cd2">
                  <a:pos x="l" y="vc"/>
                </a:cxn>
                <a:cxn ang="f76">
                  <a:pos x="f123" y="f124"/>
                </a:cxn>
                <a:cxn ang="f76">
                  <a:pos x="f125" y="f126"/>
                </a:cxn>
                <a:cxn ang="f76">
                  <a:pos x="f127" y="f128"/>
                </a:cxn>
                <a:cxn ang="f76">
                  <a:pos x="f127" y="f128"/>
                </a:cxn>
                <a:cxn ang="f76">
                  <a:pos x="f127" y="f129"/>
                </a:cxn>
                <a:cxn ang="f76">
                  <a:pos x="f130" y="f131"/>
                </a:cxn>
                <a:cxn ang="f76">
                  <a:pos x="f132" y="f129"/>
                </a:cxn>
                <a:cxn ang="f76">
                  <a:pos x="f132" y="f133"/>
                </a:cxn>
                <a:cxn ang="f76">
                  <a:pos x="f134" y="f135"/>
                </a:cxn>
                <a:cxn ang="f76">
                  <a:pos x="f134" y="f136"/>
                </a:cxn>
                <a:cxn ang="f76">
                  <a:pos x="f137" y="f138"/>
                </a:cxn>
                <a:cxn ang="f76">
                  <a:pos x="f139" y="f138"/>
                </a:cxn>
                <a:cxn ang="f76">
                  <a:pos x="f139" y="f138"/>
                </a:cxn>
                <a:cxn ang="f76">
                  <a:pos x="f140" y="f141"/>
                </a:cxn>
                <a:cxn ang="f76">
                  <a:pos x="f132" y="f141"/>
                </a:cxn>
                <a:cxn ang="f76">
                  <a:pos x="f123" y="f124"/>
                </a:cxn>
              </a:cxnLst>
              <a:rect l="f119" t="f122" r="f120" b="f121"/>
              <a:pathLst>
                <a:path w="72628" h="30034">
                  <a:moveTo>
                    <a:pt x="f8" y="f9"/>
                  </a:moveTo>
                  <a:cubicBezTo>
                    <a:pt x="f10" y="f11"/>
                    <a:pt x="f12" y="f13"/>
                    <a:pt x="f14" y="f15"/>
                  </a:cubicBezTo>
                  <a:cubicBezTo>
                    <a:pt x="f16" y="f17"/>
                    <a:pt x="f18" y="f19"/>
                    <a:pt x="f20" y="f21"/>
                  </a:cubicBezTo>
                  <a:lnTo>
                    <a:pt x="f20" y="f21"/>
                  </a:lnTo>
                  <a:lnTo>
                    <a:pt x="f20" y="f22"/>
                  </a:lnTo>
                  <a:cubicBezTo>
                    <a:pt x="f20" y="f23"/>
                    <a:pt x="f24" y="f25"/>
                    <a:pt x="f26" y="f25"/>
                  </a:cubicBezTo>
                  <a:cubicBezTo>
                    <a:pt x="f27" y="f25"/>
                    <a:pt x="f28" y="f23"/>
                    <a:pt x="f28" y="f22"/>
                  </a:cubicBezTo>
                  <a:lnTo>
                    <a:pt x="f28" y="f29"/>
                  </a:lnTo>
                  <a:lnTo>
                    <a:pt x="f30" y="f7"/>
                  </a:lnTo>
                  <a:lnTo>
                    <a:pt x="f30" y="f31"/>
                  </a:lnTo>
                  <a:cubicBezTo>
                    <a:pt x="f30" y="f32"/>
                    <a:pt x="f33" y="f34"/>
                    <a:pt x="f35" y="f34"/>
                  </a:cubicBezTo>
                  <a:cubicBezTo>
                    <a:pt x="f36" y="f37"/>
                    <a:pt x="f38" y="f37"/>
                    <a:pt x="f6" y="f34"/>
                  </a:cubicBezTo>
                  <a:lnTo>
                    <a:pt x="f6" y="f34"/>
                  </a:lnTo>
                  <a:lnTo>
                    <a:pt x="f39" y="f40"/>
                  </a:lnTo>
                  <a:lnTo>
                    <a:pt x="f28" y="f40"/>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7" name="Freeform: Shape 1420">
              <a:extLst>
                <a:ext uri="{FF2B5EF4-FFF2-40B4-BE49-F238E27FC236}">
                  <a16:creationId xmlns:a16="http://schemas.microsoft.com/office/drawing/2014/main" id="{5BD78AAC-5A94-E2B2-30B5-BB1E953261DB}"/>
                </a:ext>
              </a:extLst>
            </p:cNvPr>
            <p:cNvSpPr/>
            <p:nvPr/>
          </p:nvSpPr>
          <p:spPr>
            <a:xfrm>
              <a:off x="9988576" y="5836441"/>
              <a:ext cx="2542" cy="1017132"/>
            </a:xfrm>
            <a:custGeom>
              <a:avLst/>
              <a:gdLst>
                <a:gd name="f0" fmla="val 10800000"/>
                <a:gd name="f1" fmla="val 5400000"/>
                <a:gd name="f2" fmla="val 180"/>
                <a:gd name="f3" fmla="val w"/>
                <a:gd name="f4" fmla="val h"/>
                <a:gd name="f5" fmla="val 0"/>
                <a:gd name="f6" fmla="val 2679"/>
                <a:gd name="f7" fmla="val 1017133"/>
                <a:gd name="f8" fmla="val 2680"/>
                <a:gd name="f9" fmla="val 1340"/>
                <a:gd name="f10" fmla="val 600"/>
                <a:gd name="f11" fmla="val 2076"/>
                <a:gd name="f12" fmla="val 1339"/>
                <a:gd name="f13" fmla="val 603"/>
                <a:gd name="f14" fmla="val 8573"/>
                <a:gd name="f15" fmla="+- 0 0 -90"/>
                <a:gd name="f16" fmla="*/ f3 1 2679"/>
                <a:gd name="f17" fmla="*/ f4 1 1017133"/>
                <a:gd name="f18" fmla="val f5"/>
                <a:gd name="f19" fmla="val f6"/>
                <a:gd name="f20" fmla="val f7"/>
                <a:gd name="f21" fmla="*/ f15 f0 1"/>
                <a:gd name="f22" fmla="+- f20 0 f18"/>
                <a:gd name="f23" fmla="+- f19 0 f18"/>
                <a:gd name="f24" fmla="*/ f21 1 f2"/>
                <a:gd name="f25" fmla="*/ f23 1 2679"/>
                <a:gd name="f26" fmla="*/ f22 1 1017133"/>
                <a:gd name="f27" fmla="*/ 2680 f23 1"/>
                <a:gd name="f28" fmla="*/ 1340 f22 1"/>
                <a:gd name="f29" fmla="*/ 1339 f23 1"/>
                <a:gd name="f30" fmla="*/ 0 f22 1"/>
                <a:gd name="f31" fmla="*/ 0 f23 1"/>
                <a:gd name="f32" fmla="*/ 8573 f22 1"/>
                <a:gd name="f33" fmla="*/ 1017133 f22 1"/>
                <a:gd name="f34" fmla="+- f24 0 f1"/>
                <a:gd name="f35" fmla="*/ f27 1 2679"/>
                <a:gd name="f36" fmla="*/ f28 1 1017133"/>
                <a:gd name="f37" fmla="*/ f29 1 2679"/>
                <a:gd name="f38" fmla="*/ f30 1 1017133"/>
                <a:gd name="f39" fmla="*/ f31 1 2679"/>
                <a:gd name="f40" fmla="*/ f32 1 1017133"/>
                <a:gd name="f41" fmla="*/ f33 1 1017133"/>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61" y="f58"/>
                </a:cxn>
                <a:cxn ang="f34">
                  <a:pos x="f61" y="f62"/>
                </a:cxn>
                <a:cxn ang="f34">
                  <a:pos x="f61" y="f62"/>
                </a:cxn>
                <a:cxn ang="f34">
                  <a:pos x="f61" y="f63"/>
                </a:cxn>
                <a:cxn ang="f34">
                  <a:pos x="f57" y="f63"/>
                </a:cxn>
                <a:cxn ang="f34">
                  <a:pos x="f57" y="f58"/>
                </a:cxn>
              </a:cxnLst>
              <a:rect l="f53" t="f56" r="f54" b="f55"/>
              <a:pathLst>
                <a:path w="2679" h="1017133">
                  <a:moveTo>
                    <a:pt x="f8" y="f9"/>
                  </a:moveTo>
                  <a:cubicBezTo>
                    <a:pt x="f8" y="f10"/>
                    <a:pt x="f11" y="f5"/>
                    <a:pt x="f12" y="f5"/>
                  </a:cubicBezTo>
                  <a:cubicBezTo>
                    <a:pt x="f13" y="f5"/>
                    <a:pt x="f5" y="f10"/>
                    <a:pt x="f5" y="f9"/>
                  </a:cubicBezTo>
                  <a:lnTo>
                    <a:pt x="f5" y="f14"/>
                  </a:lnTo>
                  <a:lnTo>
                    <a:pt x="f5" y="f14"/>
                  </a:lnTo>
                  <a:lnTo>
                    <a:pt x="f5"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8" name="Freeform: Shape 1421">
              <a:extLst>
                <a:ext uri="{FF2B5EF4-FFF2-40B4-BE49-F238E27FC236}">
                  <a16:creationId xmlns:a16="http://schemas.microsoft.com/office/drawing/2014/main" id="{F0AD2A51-8398-2E8A-0E58-DAEF38D2CE3B}"/>
                </a:ext>
              </a:extLst>
            </p:cNvPr>
            <p:cNvSpPr/>
            <p:nvPr/>
          </p:nvSpPr>
          <p:spPr>
            <a:xfrm>
              <a:off x="9426476" y="6482922"/>
              <a:ext cx="5971" cy="13395"/>
            </a:xfrm>
            <a:custGeom>
              <a:avLst/>
              <a:gdLst>
                <a:gd name="f0" fmla="val 10800000"/>
                <a:gd name="f1" fmla="val 5400000"/>
                <a:gd name="f2" fmla="val 180"/>
                <a:gd name="f3" fmla="val w"/>
                <a:gd name="f4" fmla="val h"/>
                <a:gd name="f5" fmla="val 0"/>
                <a:gd name="f6" fmla="val 6296"/>
                <a:gd name="f7" fmla="val 13395"/>
                <a:gd name="f8" fmla="val 6297"/>
                <a:gd name="f9" fmla="+- 0 0 -90"/>
                <a:gd name="f10" fmla="*/ f3 1 6296"/>
                <a:gd name="f11" fmla="*/ f4 1 13395"/>
                <a:gd name="f12" fmla="val f5"/>
                <a:gd name="f13" fmla="val f6"/>
                <a:gd name="f14" fmla="val f7"/>
                <a:gd name="f15" fmla="*/ f9 f0 1"/>
                <a:gd name="f16" fmla="+- f14 0 f12"/>
                <a:gd name="f17" fmla="+- f13 0 f12"/>
                <a:gd name="f18" fmla="*/ f15 1 f2"/>
                <a:gd name="f19" fmla="*/ f17 1 6296"/>
                <a:gd name="f20" fmla="*/ f16 1 13395"/>
                <a:gd name="f21" fmla="*/ 0 f17 1"/>
                <a:gd name="f22" fmla="*/ 0 f16 1"/>
                <a:gd name="f23" fmla="*/ 6297 f17 1"/>
                <a:gd name="f24" fmla="+- f18 0 f1"/>
                <a:gd name="f25" fmla="*/ f21 1 6296"/>
                <a:gd name="f26" fmla="*/ f22 1 13395"/>
                <a:gd name="f27" fmla="*/ f23 1 6296"/>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 ang="f24">
                  <a:pos x="f41" y="f40"/>
                </a:cxn>
              </a:cxnLst>
              <a:rect l="f35" t="f38" r="f36" b="f37"/>
              <a:pathLst>
                <a:path w="6296" h="13395">
                  <a:moveTo>
                    <a:pt x="f5" y="f5"/>
                  </a:moveTo>
                  <a:lnTo>
                    <a:pt x="f8" y="f5"/>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9" name="Freeform: Shape 1422">
              <a:extLst>
                <a:ext uri="{FF2B5EF4-FFF2-40B4-BE49-F238E27FC236}">
                  <a16:creationId xmlns:a16="http://schemas.microsoft.com/office/drawing/2014/main" id="{D284C569-BDB5-20BE-77F7-276462E7D84D}"/>
                </a:ext>
              </a:extLst>
            </p:cNvPr>
            <p:cNvSpPr/>
            <p:nvPr/>
          </p:nvSpPr>
          <p:spPr>
            <a:xfrm>
              <a:off x="10105665" y="6480910"/>
              <a:ext cx="22485" cy="2020"/>
            </a:xfrm>
            <a:custGeom>
              <a:avLst/>
              <a:gdLst>
                <a:gd name="f0" fmla="val 10800000"/>
                <a:gd name="f1" fmla="val 5400000"/>
                <a:gd name="f2" fmla="val 180"/>
                <a:gd name="f3" fmla="val w"/>
                <a:gd name="f4" fmla="val h"/>
                <a:gd name="f5" fmla="val 0"/>
                <a:gd name="f6" fmla="val 23724"/>
                <a:gd name="f7" fmla="val 2019"/>
                <a:gd name="f8" fmla="val 1340"/>
                <a:gd name="f9" fmla="val 2009"/>
                <a:gd name="f10" fmla="val 23714"/>
                <a:gd name="f11" fmla="val 23727"/>
                <a:gd name="f12" fmla="val 1782"/>
                <a:gd name="f13" fmla="val 1567"/>
                <a:gd name="f14" fmla="val 1339"/>
                <a:gd name="f15" fmla="val 12862"/>
                <a:gd name="f16" fmla="val 12179"/>
                <a:gd name="f17" fmla="val 1273"/>
                <a:gd name="f18" fmla="val 11656"/>
                <a:gd name="f19" fmla="val 696"/>
                <a:gd name="f20" fmla="val 1206"/>
                <a:gd name="f21" fmla="val 523"/>
                <a:gd name="f22" fmla="val 67"/>
                <a:gd name="f23" fmla="val 643"/>
                <a:gd name="f24" fmla="val 268"/>
                <a:gd name="f25" fmla="val 1808"/>
                <a:gd name="f26" fmla="val 804"/>
                <a:gd name="f27" fmla="val 2076"/>
                <a:gd name="f28" fmla="+- 0 0 -90"/>
                <a:gd name="f29" fmla="*/ f3 1 23724"/>
                <a:gd name="f30" fmla="*/ f4 1 2019"/>
                <a:gd name="f31" fmla="val f5"/>
                <a:gd name="f32" fmla="val f6"/>
                <a:gd name="f33" fmla="val f7"/>
                <a:gd name="f34" fmla="*/ f28 f0 1"/>
                <a:gd name="f35" fmla="+- f33 0 f31"/>
                <a:gd name="f36" fmla="+- f32 0 f31"/>
                <a:gd name="f37" fmla="*/ f34 1 f2"/>
                <a:gd name="f38" fmla="*/ f36 1 23724"/>
                <a:gd name="f39" fmla="*/ f35 1 2019"/>
                <a:gd name="f40" fmla="*/ 1340 f36 1"/>
                <a:gd name="f41" fmla="*/ 2009 f35 1"/>
                <a:gd name="f42" fmla="*/ 23714 f36 1"/>
                <a:gd name="f43" fmla="*/ 1339 f35 1"/>
                <a:gd name="f44" fmla="*/ 12862 f36 1"/>
                <a:gd name="f45" fmla="*/ 11656 f36 1"/>
                <a:gd name="f46" fmla="*/ 0 f35 1"/>
                <a:gd name="f47" fmla="*/ 1206 f36 1"/>
                <a:gd name="f48" fmla="*/ 0 f36 1"/>
                <a:gd name="f49" fmla="+- f37 0 f1"/>
                <a:gd name="f50" fmla="*/ f40 1 23724"/>
                <a:gd name="f51" fmla="*/ f41 1 2019"/>
                <a:gd name="f52" fmla="*/ f42 1 23724"/>
                <a:gd name="f53" fmla="*/ f43 1 2019"/>
                <a:gd name="f54" fmla="*/ f44 1 23724"/>
                <a:gd name="f55" fmla="*/ f45 1 23724"/>
                <a:gd name="f56" fmla="*/ f46 1 2019"/>
                <a:gd name="f57" fmla="*/ f47 1 23724"/>
                <a:gd name="f58" fmla="*/ f48 1 23724"/>
                <a:gd name="f59" fmla="*/ f31 1 f38"/>
                <a:gd name="f60" fmla="*/ f32 1 f38"/>
                <a:gd name="f61" fmla="*/ f31 1 f39"/>
                <a:gd name="f62" fmla="*/ f33 1 f39"/>
                <a:gd name="f63" fmla="*/ f50 1 f38"/>
                <a:gd name="f64" fmla="*/ f51 1 f39"/>
                <a:gd name="f65" fmla="*/ f52 1 f38"/>
                <a:gd name="f66" fmla="*/ f53 1 f39"/>
                <a:gd name="f67" fmla="*/ f54 1 f38"/>
                <a:gd name="f68" fmla="*/ f55 1 f38"/>
                <a:gd name="f69" fmla="*/ f56 1 f39"/>
                <a:gd name="f70" fmla="*/ f57 1 f38"/>
                <a:gd name="f71" fmla="*/ f58 1 f38"/>
                <a:gd name="f72" fmla="*/ f59 f29 1"/>
                <a:gd name="f73" fmla="*/ f60 f29 1"/>
                <a:gd name="f74" fmla="*/ f62 f30 1"/>
                <a:gd name="f75" fmla="*/ f61 f30 1"/>
                <a:gd name="f76" fmla="*/ f63 f29 1"/>
                <a:gd name="f77" fmla="*/ f64 f30 1"/>
                <a:gd name="f78" fmla="*/ f65 f29 1"/>
                <a:gd name="f79" fmla="*/ f66 f30 1"/>
                <a:gd name="f80" fmla="*/ f67 f29 1"/>
                <a:gd name="f81" fmla="*/ f68 f29 1"/>
                <a:gd name="f82" fmla="*/ f69 f30 1"/>
                <a:gd name="f83" fmla="*/ f70 f29 1"/>
                <a:gd name="f84" fmla="*/ f71 f29 1"/>
              </a:gdLst>
              <a:ahLst/>
              <a:cxnLst>
                <a:cxn ang="3cd4">
                  <a:pos x="hc" y="t"/>
                </a:cxn>
                <a:cxn ang="0">
                  <a:pos x="r" y="vc"/>
                </a:cxn>
                <a:cxn ang="cd4">
                  <a:pos x="hc" y="b"/>
                </a:cxn>
                <a:cxn ang="cd2">
                  <a:pos x="l" y="vc"/>
                </a:cxn>
                <a:cxn ang="f49">
                  <a:pos x="f76" y="f77"/>
                </a:cxn>
                <a:cxn ang="f49">
                  <a:pos x="f78" y="f77"/>
                </a:cxn>
                <a:cxn ang="f49">
                  <a:pos x="f78" y="f79"/>
                </a:cxn>
                <a:cxn ang="f49">
                  <a:pos x="f80" y="f79"/>
                </a:cxn>
                <a:cxn ang="f49">
                  <a:pos x="f81" y="f82"/>
                </a:cxn>
                <a:cxn ang="f49">
                  <a:pos x="f81" y="f82"/>
                </a:cxn>
                <a:cxn ang="f49">
                  <a:pos x="f83" y="f82"/>
                </a:cxn>
                <a:cxn ang="f49">
                  <a:pos x="f84" y="f79"/>
                </a:cxn>
                <a:cxn ang="f49">
                  <a:pos x="f84" y="f79"/>
                </a:cxn>
                <a:cxn ang="f49">
                  <a:pos x="f76" y="f77"/>
                </a:cxn>
              </a:cxnLst>
              <a:rect l="f72" t="f75" r="f73" b="f74"/>
              <a:pathLst>
                <a:path w="23724" h="2019">
                  <a:moveTo>
                    <a:pt x="f8" y="f9"/>
                  </a:moveTo>
                  <a:lnTo>
                    <a:pt x="f10" y="f9"/>
                  </a:lnTo>
                  <a:cubicBezTo>
                    <a:pt x="f11" y="f12"/>
                    <a:pt x="f11" y="f13"/>
                    <a:pt x="f10" y="f14"/>
                  </a:cubicBezTo>
                  <a:lnTo>
                    <a:pt x="f15" y="f14"/>
                  </a:lnTo>
                  <a:cubicBezTo>
                    <a:pt x="f16" y="f17"/>
                    <a:pt x="f18" y="f19"/>
                    <a:pt x="f18" y="f5"/>
                  </a:cubicBezTo>
                  <a:cubicBezTo>
                    <a:pt x="f18" y="f5"/>
                    <a:pt x="f18" y="f5"/>
                    <a:pt x="f18" y="f5"/>
                  </a:cubicBezTo>
                  <a:lnTo>
                    <a:pt x="f20" y="f5"/>
                  </a:lnTo>
                  <a:cubicBezTo>
                    <a:pt x="f21" y="f22"/>
                    <a:pt x="f5" y="f23"/>
                    <a:pt x="f5" y="f14"/>
                  </a:cubicBezTo>
                  <a:lnTo>
                    <a:pt x="f5" y="f14"/>
                  </a:ln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0" name="Freeform: Shape 1423">
              <a:extLst>
                <a:ext uri="{FF2B5EF4-FFF2-40B4-BE49-F238E27FC236}">
                  <a16:creationId xmlns:a16="http://schemas.microsoft.com/office/drawing/2014/main" id="{57509A1C-14F5-A39B-3DB2-72CD5ECA1BDF}"/>
                </a:ext>
              </a:extLst>
            </p:cNvPr>
            <p:cNvSpPr/>
            <p:nvPr/>
          </p:nvSpPr>
          <p:spPr>
            <a:xfrm>
              <a:off x="11170676" y="5788087"/>
              <a:ext cx="321685" cy="14602"/>
            </a:xfrm>
            <a:custGeom>
              <a:avLst/>
              <a:gdLst>
                <a:gd name="f0" fmla="val 10800000"/>
                <a:gd name="f1" fmla="val 5400000"/>
                <a:gd name="f2" fmla="val 180"/>
                <a:gd name="f3" fmla="val w"/>
                <a:gd name="f4" fmla="val h"/>
                <a:gd name="f5" fmla="val 0"/>
                <a:gd name="f6" fmla="val 339364"/>
                <a:gd name="f7" fmla="val 14601"/>
                <a:gd name="f8" fmla="val 7234"/>
                <a:gd name="f9" fmla="val 339365"/>
                <a:gd name="f10" fmla="val 3992"/>
                <a:gd name="f11" fmla="val 3239"/>
                <a:gd name="f12" fmla="+- 0 0 -90"/>
                <a:gd name="f13" fmla="*/ f3 1 339364"/>
                <a:gd name="f14" fmla="*/ f4 1 14601"/>
                <a:gd name="f15" fmla="val f5"/>
                <a:gd name="f16" fmla="val f6"/>
                <a:gd name="f17" fmla="val f7"/>
                <a:gd name="f18" fmla="*/ f12 f0 1"/>
                <a:gd name="f19" fmla="+- f17 0 f15"/>
                <a:gd name="f20" fmla="+- f16 0 f15"/>
                <a:gd name="f21" fmla="*/ f18 1 f2"/>
                <a:gd name="f22" fmla="*/ f20 1 339364"/>
                <a:gd name="f23" fmla="*/ f19 1 14601"/>
                <a:gd name="f24" fmla="*/ 7234 f20 1"/>
                <a:gd name="f25" fmla="*/ 7234 f19 1"/>
                <a:gd name="f26" fmla="*/ 14601 f19 1"/>
                <a:gd name="f27" fmla="*/ 339365 f20 1"/>
                <a:gd name="f28" fmla="*/ 0 f19 1"/>
                <a:gd name="f29" fmla="*/ 0 f20 1"/>
                <a:gd name="f30" fmla="+- f21 0 f1"/>
                <a:gd name="f31" fmla="*/ f24 1 339364"/>
                <a:gd name="f32" fmla="*/ f25 1 14601"/>
                <a:gd name="f33" fmla="*/ f26 1 14601"/>
                <a:gd name="f34" fmla="*/ f27 1 339364"/>
                <a:gd name="f35" fmla="*/ f28 1 14601"/>
                <a:gd name="f36" fmla="*/ f29 1 339364"/>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4" y="f55"/>
                </a:cxn>
                <a:cxn ang="f30">
                  <a:pos x="f56" y="f55"/>
                </a:cxn>
                <a:cxn ang="f30">
                  <a:pos x="f51" y="f52"/>
                </a:cxn>
              </a:cxnLst>
              <a:rect l="f47" t="f50" r="f48" b="f49"/>
              <a:pathLst>
                <a:path w="339364" h="14601">
                  <a:moveTo>
                    <a:pt x="f8" y="f8"/>
                  </a:moveTo>
                  <a:lnTo>
                    <a:pt x="f8" y="f7"/>
                  </a:lnTo>
                  <a:lnTo>
                    <a:pt x="f9" y="f7"/>
                  </a:lnTo>
                  <a:lnTo>
                    <a:pt x="f9" y="f5"/>
                  </a:lnTo>
                  <a:lnTo>
                    <a:pt x="f5" y="f5"/>
                  </a:lnTo>
                  <a:cubicBezTo>
                    <a:pt x="f10" y="f5"/>
                    <a:pt x="f8" y="f11"/>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1" name="Freeform: Shape 1424">
              <a:extLst>
                <a:ext uri="{FF2B5EF4-FFF2-40B4-BE49-F238E27FC236}">
                  <a16:creationId xmlns:a16="http://schemas.microsoft.com/office/drawing/2014/main" id="{42222F8B-5A6B-FF8C-E6D4-37BF0AFBF533}"/>
                </a:ext>
              </a:extLst>
            </p:cNvPr>
            <p:cNvSpPr/>
            <p:nvPr/>
          </p:nvSpPr>
          <p:spPr>
            <a:xfrm>
              <a:off x="9185559" y="5788481"/>
              <a:ext cx="210942" cy="14209"/>
            </a:xfrm>
            <a:custGeom>
              <a:avLst/>
              <a:gdLst>
                <a:gd name="f0" fmla="val 10800000"/>
                <a:gd name="f1" fmla="val 5400000"/>
                <a:gd name="f2" fmla="val 180"/>
                <a:gd name="f3" fmla="val w"/>
                <a:gd name="f4" fmla="val h"/>
                <a:gd name="f5" fmla="val 0"/>
                <a:gd name="f6" fmla="val 222536"/>
                <a:gd name="f7" fmla="val 14208"/>
                <a:gd name="f8" fmla="val 7234"/>
                <a:gd name="f9" fmla="val 6841"/>
                <a:gd name="f10" fmla="val 220258"/>
                <a:gd name="f11" fmla="val 216400"/>
                <a:gd name="f12" fmla="val 13149"/>
                <a:gd name="f13" fmla="val 214136"/>
                <a:gd name="f14" fmla="val 9168"/>
                <a:gd name="f15" fmla="val 215208"/>
                <a:gd name="f16" fmla="val 5315"/>
                <a:gd name="f17" fmla="val 216105"/>
                <a:gd name="f18" fmla="val 2047"/>
                <a:gd name="f19" fmla="val 219147"/>
                <a:gd name="f20" fmla="val -160"/>
                <a:gd name="f21" fmla="val 222537"/>
                <a:gd name="f22" fmla="val 9"/>
                <a:gd name="f23" fmla="val 3845"/>
                <a:gd name="f24" fmla="val 4"/>
                <a:gd name="f25" fmla="val 7020"/>
                <a:gd name="f26" fmla="val 3003"/>
                <a:gd name="f27" fmla="+- 0 0 -90"/>
                <a:gd name="f28" fmla="*/ f3 1 222536"/>
                <a:gd name="f29" fmla="*/ f4 1 14208"/>
                <a:gd name="f30" fmla="val f5"/>
                <a:gd name="f31" fmla="val f6"/>
                <a:gd name="f32" fmla="val f7"/>
                <a:gd name="f33" fmla="*/ f27 f0 1"/>
                <a:gd name="f34" fmla="+- f32 0 f30"/>
                <a:gd name="f35" fmla="+- f31 0 f30"/>
                <a:gd name="f36" fmla="*/ f33 1 f2"/>
                <a:gd name="f37" fmla="*/ f35 1 222536"/>
                <a:gd name="f38" fmla="*/ f34 1 14208"/>
                <a:gd name="f39" fmla="*/ 7234 f35 1"/>
                <a:gd name="f40" fmla="*/ 6841 f34 1"/>
                <a:gd name="f41" fmla="*/ 14208 f34 1"/>
                <a:gd name="f42" fmla="*/ 220258 f35 1"/>
                <a:gd name="f43" fmla="*/ 215208 f35 1"/>
                <a:gd name="f44" fmla="*/ 5315 f34 1"/>
                <a:gd name="f45" fmla="*/ 222537 f35 1"/>
                <a:gd name="f46" fmla="*/ 9 f34 1"/>
                <a:gd name="f47" fmla="*/ 0 f35 1"/>
                <a:gd name="f48" fmla="+- f36 0 f1"/>
                <a:gd name="f49" fmla="*/ f39 1 222536"/>
                <a:gd name="f50" fmla="*/ f40 1 14208"/>
                <a:gd name="f51" fmla="*/ f41 1 14208"/>
                <a:gd name="f52" fmla="*/ f42 1 222536"/>
                <a:gd name="f53" fmla="*/ f43 1 222536"/>
                <a:gd name="f54" fmla="*/ f44 1 14208"/>
                <a:gd name="f55" fmla="*/ f45 1 222536"/>
                <a:gd name="f56" fmla="*/ f46 1 14208"/>
                <a:gd name="f57" fmla="*/ f47 1 222536"/>
                <a:gd name="f58" fmla="*/ f30 1 f37"/>
                <a:gd name="f59" fmla="*/ f31 1 f37"/>
                <a:gd name="f60" fmla="*/ f30 1 f38"/>
                <a:gd name="f61" fmla="*/ f32 1 f38"/>
                <a:gd name="f62" fmla="*/ f49 1 f37"/>
                <a:gd name="f63" fmla="*/ f50 1 f38"/>
                <a:gd name="f64" fmla="*/ f51 1 f38"/>
                <a:gd name="f65" fmla="*/ f52 1 f37"/>
                <a:gd name="f66" fmla="*/ f53 1 f37"/>
                <a:gd name="f67" fmla="*/ f54 1 f38"/>
                <a:gd name="f68" fmla="*/ f55 1 f37"/>
                <a:gd name="f69" fmla="*/ f56 1 f38"/>
                <a:gd name="f70" fmla="*/ f57 1 f37"/>
                <a:gd name="f71" fmla="*/ f58 f28 1"/>
                <a:gd name="f72" fmla="*/ f59 f28 1"/>
                <a:gd name="f73" fmla="*/ f61 f29 1"/>
                <a:gd name="f74" fmla="*/ f60 f29 1"/>
                <a:gd name="f75" fmla="*/ f62 f28 1"/>
                <a:gd name="f76" fmla="*/ f63 f29 1"/>
                <a:gd name="f77" fmla="*/ f64 f29 1"/>
                <a:gd name="f78" fmla="*/ f65 f28 1"/>
                <a:gd name="f79" fmla="*/ f66 f28 1"/>
                <a:gd name="f80" fmla="*/ f67 f29 1"/>
                <a:gd name="f81" fmla="*/ f68 f28 1"/>
                <a:gd name="f82" fmla="*/ f69 f29 1"/>
                <a:gd name="f83" fmla="*/ f70 f28 1"/>
              </a:gdLst>
              <a:ahLst/>
              <a:cxnLst>
                <a:cxn ang="3cd4">
                  <a:pos x="hc" y="t"/>
                </a:cxn>
                <a:cxn ang="0">
                  <a:pos x="r" y="vc"/>
                </a:cxn>
                <a:cxn ang="cd4">
                  <a:pos x="hc" y="b"/>
                </a:cxn>
                <a:cxn ang="cd2">
                  <a:pos x="l" y="vc"/>
                </a:cxn>
                <a:cxn ang="f48">
                  <a:pos x="f75" y="f76"/>
                </a:cxn>
                <a:cxn ang="f48">
                  <a:pos x="f75" y="f77"/>
                </a:cxn>
                <a:cxn ang="f48">
                  <a:pos x="f78" y="f77"/>
                </a:cxn>
                <a:cxn ang="f48">
                  <a:pos x="f79" y="f80"/>
                </a:cxn>
                <a:cxn ang="f48">
                  <a:pos x="f81" y="f82"/>
                </a:cxn>
                <a:cxn ang="f48">
                  <a:pos x="f83" y="f82"/>
                </a:cxn>
                <a:cxn ang="f48">
                  <a:pos x="f75" y="f76"/>
                </a:cxn>
              </a:cxnLst>
              <a:rect l="f71" t="f74" r="f72" b="f73"/>
              <a:pathLst>
                <a:path w="222536" h="14208">
                  <a:moveTo>
                    <a:pt x="f8" y="f9"/>
                  </a:moveTo>
                  <a:lnTo>
                    <a:pt x="f8" y="f7"/>
                  </a:lnTo>
                  <a:lnTo>
                    <a:pt x="f10" y="f7"/>
                  </a:lnTo>
                  <a:cubicBezTo>
                    <a:pt x="f11" y="f12"/>
                    <a:pt x="f13" y="f14"/>
                    <a:pt x="f15" y="f16"/>
                  </a:cubicBezTo>
                  <a:cubicBezTo>
                    <a:pt x="f17" y="f18"/>
                    <a:pt x="f19" y="f20"/>
                    <a:pt x="f21" y="f22"/>
                  </a:cubicBezTo>
                  <a:lnTo>
                    <a:pt x="f5" y="f22"/>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2" name="Freeform: Shape 1425">
              <a:extLst>
                <a:ext uri="{FF2B5EF4-FFF2-40B4-BE49-F238E27FC236}">
                  <a16:creationId xmlns:a16="http://schemas.microsoft.com/office/drawing/2014/main" id="{6B966D37-AAD5-36CD-1599-75A92BD5D1F4}"/>
                </a:ext>
              </a:extLst>
            </p:cNvPr>
            <p:cNvSpPr/>
            <p:nvPr/>
          </p:nvSpPr>
          <p:spPr>
            <a:xfrm>
              <a:off x="9421520" y="5793583"/>
              <a:ext cx="4828" cy="1069"/>
            </a:xfrm>
            <a:custGeom>
              <a:avLst/>
              <a:gdLst>
                <a:gd name="f0" fmla="val 10800000"/>
                <a:gd name="f1" fmla="val 5400000"/>
                <a:gd name="f2" fmla="val 180"/>
                <a:gd name="f3" fmla="val w"/>
                <a:gd name="f4" fmla="val h"/>
                <a:gd name="f5" fmla="val 0"/>
                <a:gd name="f6" fmla="val 5091"/>
                <a:gd name="f7" fmla="val 1071"/>
                <a:gd name="f8" fmla="val 1876"/>
                <a:gd name="f9" fmla="val 1072"/>
                <a:gd name="f10" fmla="val 2948"/>
                <a:gd name="f11" fmla="val 3658"/>
                <a:gd name="f12" fmla="val 950"/>
                <a:gd name="f13" fmla="val 4381"/>
                <a:gd name="f14" fmla="val 4421"/>
                <a:gd name="f15" fmla="+- 0 0 -90"/>
                <a:gd name="f16" fmla="*/ f3 1 5091"/>
                <a:gd name="f17" fmla="*/ f4 1 1071"/>
                <a:gd name="f18" fmla="val f5"/>
                <a:gd name="f19" fmla="val f6"/>
                <a:gd name="f20" fmla="val f7"/>
                <a:gd name="f21" fmla="*/ f15 f0 1"/>
                <a:gd name="f22" fmla="+- f20 0 f18"/>
                <a:gd name="f23" fmla="+- f19 0 f18"/>
                <a:gd name="f24" fmla="*/ f21 1 f2"/>
                <a:gd name="f25" fmla="*/ f23 1 5091"/>
                <a:gd name="f26" fmla="*/ f22 1 1071"/>
                <a:gd name="f27" fmla="*/ 1876 f23 1"/>
                <a:gd name="f28" fmla="*/ 1072 f22 1"/>
                <a:gd name="f29" fmla="*/ 2948 f23 1"/>
                <a:gd name="f30" fmla="*/ 5091 f23 1"/>
                <a:gd name="f31" fmla="*/ 4421 f23 1"/>
                <a:gd name="f32" fmla="*/ 0 f23 1"/>
                <a:gd name="f33" fmla="*/ 0 f22 1"/>
                <a:gd name="f34" fmla="+- f24 0 f1"/>
                <a:gd name="f35" fmla="*/ f27 1 5091"/>
                <a:gd name="f36" fmla="*/ f28 1 1071"/>
                <a:gd name="f37" fmla="*/ f29 1 5091"/>
                <a:gd name="f38" fmla="*/ f30 1 5091"/>
                <a:gd name="f39" fmla="*/ f31 1 5091"/>
                <a:gd name="f40" fmla="*/ f32 1 5091"/>
                <a:gd name="f41" fmla="*/ f33 1 1071"/>
                <a:gd name="f42" fmla="*/ f18 1 f25"/>
                <a:gd name="f43" fmla="*/ f19 1 f25"/>
                <a:gd name="f44" fmla="*/ f18 1 f26"/>
                <a:gd name="f45" fmla="*/ f20 1 f26"/>
                <a:gd name="f46" fmla="*/ f35 1 f25"/>
                <a:gd name="f47" fmla="*/ f36 1 f26"/>
                <a:gd name="f48" fmla="*/ f37 1 f25"/>
                <a:gd name="f49" fmla="*/ f38 1 f25"/>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6 1"/>
                <a:gd name="f61" fmla="*/ f50 f16 1"/>
                <a:gd name="f62" fmla="*/ f51 f16 1"/>
                <a:gd name="f63" fmla="*/ f52 f17 1"/>
              </a:gdLst>
              <a:ahLst/>
              <a:cxnLst>
                <a:cxn ang="3cd4">
                  <a:pos x="hc" y="t"/>
                </a:cxn>
                <a:cxn ang="0">
                  <a:pos x="r" y="vc"/>
                </a:cxn>
                <a:cxn ang="cd4">
                  <a:pos x="hc" y="b"/>
                </a:cxn>
                <a:cxn ang="cd2">
                  <a:pos x="l" y="vc"/>
                </a:cxn>
                <a:cxn ang="f34">
                  <a:pos x="f57" y="f58"/>
                </a:cxn>
                <a:cxn ang="f34">
                  <a:pos x="f59" y="f58"/>
                </a:cxn>
                <a:cxn ang="f34">
                  <a:pos x="f60" y="f58"/>
                </a:cxn>
                <a:cxn ang="f34">
                  <a:pos x="f61" y="f58"/>
                </a:cxn>
                <a:cxn ang="f34">
                  <a:pos x="f62" y="f63"/>
                </a:cxn>
                <a:cxn ang="f34">
                  <a:pos x="f62" y="f63"/>
                </a:cxn>
              </a:cxnLst>
              <a:rect l="f53" t="f56" r="f54" b="f55"/>
              <a:pathLst>
                <a:path w="5091" h="1071">
                  <a:moveTo>
                    <a:pt x="f8" y="f9"/>
                  </a:moveTo>
                  <a:lnTo>
                    <a:pt x="f10" y="f9"/>
                  </a:lnTo>
                  <a:cubicBezTo>
                    <a:pt x="f11" y="f12"/>
                    <a:pt x="f13" y="f12"/>
                    <a:pt x="f6" y="f9"/>
                  </a:cubicBezTo>
                  <a:lnTo>
                    <a:pt x="f14" y="f9"/>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3" name="Freeform: Shape 1426">
              <a:extLst>
                <a:ext uri="{FF2B5EF4-FFF2-40B4-BE49-F238E27FC236}">
                  <a16:creationId xmlns:a16="http://schemas.microsoft.com/office/drawing/2014/main" id="{4A99ABDD-48AE-9A52-7306-5E47FF0C00FC}"/>
                </a:ext>
              </a:extLst>
            </p:cNvPr>
            <p:cNvSpPr/>
            <p:nvPr/>
          </p:nvSpPr>
          <p:spPr>
            <a:xfrm>
              <a:off x="9394600" y="5803093"/>
              <a:ext cx="2414" cy="82652"/>
            </a:xfrm>
            <a:custGeom>
              <a:avLst/>
              <a:gdLst>
                <a:gd name="f0" fmla="val 10800000"/>
                <a:gd name="f1" fmla="val 5400000"/>
                <a:gd name="f2" fmla="val 180"/>
                <a:gd name="f3" fmla="val w"/>
                <a:gd name="f4" fmla="val h"/>
                <a:gd name="f5" fmla="val 0"/>
                <a:gd name="f6" fmla="val 2545"/>
                <a:gd name="f7" fmla="val 82651"/>
                <a:gd name="f8" fmla="val 1206"/>
                <a:gd name="f9" fmla="val 82115"/>
                <a:gd name="f10" fmla="val 2546"/>
                <a:gd name="f11" fmla="+- 0 0 -90"/>
                <a:gd name="f12" fmla="*/ f3 1 2545"/>
                <a:gd name="f13" fmla="*/ f4 1 82651"/>
                <a:gd name="f14" fmla="val f5"/>
                <a:gd name="f15" fmla="val f6"/>
                <a:gd name="f16" fmla="val f7"/>
                <a:gd name="f17" fmla="*/ f11 f0 1"/>
                <a:gd name="f18" fmla="+- f16 0 f14"/>
                <a:gd name="f19" fmla="+- f15 0 f14"/>
                <a:gd name="f20" fmla="*/ f17 1 f2"/>
                <a:gd name="f21" fmla="*/ f19 1 2545"/>
                <a:gd name="f22" fmla="*/ f18 1 82651"/>
                <a:gd name="f23" fmla="*/ 1206 f19 1"/>
                <a:gd name="f24" fmla="*/ 82115 f18 1"/>
                <a:gd name="f25" fmla="*/ 2546 f19 1"/>
                <a:gd name="f26" fmla="*/ 0 f18 1"/>
                <a:gd name="f27" fmla="*/ 0 f19 1"/>
                <a:gd name="f28" fmla="*/ 82651 f18 1"/>
                <a:gd name="f29" fmla="+- f20 0 f1"/>
                <a:gd name="f30" fmla="*/ f23 1 2545"/>
                <a:gd name="f31" fmla="*/ f24 1 82651"/>
                <a:gd name="f32" fmla="*/ f25 1 2545"/>
                <a:gd name="f33" fmla="*/ f26 1 82651"/>
                <a:gd name="f34" fmla="*/ f27 1 2545"/>
                <a:gd name="f35" fmla="*/ f28 1 82651"/>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3"/>
                </a:cxn>
                <a:cxn ang="f29">
                  <a:pos x="f54" y="f55"/>
                </a:cxn>
              </a:cxnLst>
              <a:rect l="f46" t="f49" r="f47" b="f48"/>
              <a:pathLst>
                <a:path w="2545" h="82651">
                  <a:moveTo>
                    <a:pt x="f8" y="f9"/>
                  </a:moveTo>
                  <a:lnTo>
                    <a:pt x="f10" y="f9"/>
                  </a:lnTo>
                  <a:lnTo>
                    <a:pt x="f10" y="f5"/>
                  </a:lnTo>
                  <a:lnTo>
                    <a:pt x="f5"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4" name="Freeform: Shape 1427">
              <a:extLst>
                <a:ext uri="{FF2B5EF4-FFF2-40B4-BE49-F238E27FC236}">
                  <a16:creationId xmlns:a16="http://schemas.microsoft.com/office/drawing/2014/main" id="{7F9AA6F9-4D4A-5B49-6C89-E61B36156F7D}"/>
                </a:ext>
              </a:extLst>
            </p:cNvPr>
            <p:cNvSpPr/>
            <p:nvPr/>
          </p:nvSpPr>
          <p:spPr>
            <a:xfrm>
              <a:off x="10732276" y="6472205"/>
              <a:ext cx="431413" cy="6967"/>
            </a:xfrm>
            <a:custGeom>
              <a:avLst/>
              <a:gdLst>
                <a:gd name="f0" fmla="val 10800000"/>
                <a:gd name="f1" fmla="val 5400000"/>
                <a:gd name="f2" fmla="val 180"/>
                <a:gd name="f3" fmla="val w"/>
                <a:gd name="f4" fmla="val h"/>
                <a:gd name="f5" fmla="val 0"/>
                <a:gd name="f6" fmla="val 455121"/>
                <a:gd name="f7" fmla="val 6965"/>
                <a:gd name="f8" fmla="val 6966"/>
                <a:gd name="f9" fmla="+- 0 0 -90"/>
                <a:gd name="f10" fmla="*/ f3 1 455121"/>
                <a:gd name="f11" fmla="*/ f4 1 6965"/>
                <a:gd name="f12" fmla="val f5"/>
                <a:gd name="f13" fmla="val f6"/>
                <a:gd name="f14" fmla="val f7"/>
                <a:gd name="f15" fmla="*/ f9 f0 1"/>
                <a:gd name="f16" fmla="+- f14 0 f12"/>
                <a:gd name="f17" fmla="+- f13 0 f12"/>
                <a:gd name="f18" fmla="*/ f15 1 f2"/>
                <a:gd name="f19" fmla="*/ f17 1 455121"/>
                <a:gd name="f20" fmla="*/ f16 1 6965"/>
                <a:gd name="f21" fmla="*/ 0 f17 1"/>
                <a:gd name="f22" fmla="*/ 0 f16 1"/>
                <a:gd name="f23" fmla="*/ 455121 f17 1"/>
                <a:gd name="f24" fmla="*/ 6966 f16 1"/>
                <a:gd name="f25" fmla="+- f18 0 f1"/>
                <a:gd name="f26" fmla="*/ f21 1 455121"/>
                <a:gd name="f27" fmla="*/ f22 1 6965"/>
                <a:gd name="f28" fmla="*/ f23 1 455121"/>
                <a:gd name="f29" fmla="*/ f24 1 696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455121" h="6965">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5" name="Freeform: Shape 1428">
              <a:extLst>
                <a:ext uri="{FF2B5EF4-FFF2-40B4-BE49-F238E27FC236}">
                  <a16:creationId xmlns:a16="http://schemas.microsoft.com/office/drawing/2014/main" id="{C9E458D8-30FE-C250-79B5-800624D77A3E}"/>
                </a:ext>
              </a:extLst>
            </p:cNvPr>
            <p:cNvSpPr/>
            <p:nvPr/>
          </p:nvSpPr>
          <p:spPr>
            <a:xfrm>
              <a:off x="10731389" y="6481852"/>
              <a:ext cx="432940" cy="4956"/>
            </a:xfrm>
            <a:custGeom>
              <a:avLst/>
              <a:gdLst>
                <a:gd name="f0" fmla="val 10800000"/>
                <a:gd name="f1" fmla="val 5400000"/>
                <a:gd name="f2" fmla="val 180"/>
                <a:gd name="f3" fmla="val w"/>
                <a:gd name="f4" fmla="val h"/>
                <a:gd name="f5" fmla="val 0"/>
                <a:gd name="f6" fmla="val 456729"/>
                <a:gd name="f7" fmla="val 4956"/>
                <a:gd name="f8" fmla="val 455524"/>
                <a:gd name="f9" fmla="val 456730"/>
                <a:gd name="f10" fmla="val 455952"/>
                <a:gd name="f11" fmla="val 3804"/>
                <a:gd name="f12" fmla="val 455537"/>
                <a:gd name="f13" fmla="val 2451"/>
                <a:gd name="f14" fmla="val 1072"/>
                <a:gd name="f15" fmla="+- 0 0 -90"/>
                <a:gd name="f16" fmla="*/ f3 1 456729"/>
                <a:gd name="f17" fmla="*/ f4 1 4956"/>
                <a:gd name="f18" fmla="val f5"/>
                <a:gd name="f19" fmla="val f6"/>
                <a:gd name="f20" fmla="val f7"/>
                <a:gd name="f21" fmla="*/ f15 f0 1"/>
                <a:gd name="f22" fmla="+- f20 0 f18"/>
                <a:gd name="f23" fmla="+- f19 0 f18"/>
                <a:gd name="f24" fmla="*/ f21 1 f2"/>
                <a:gd name="f25" fmla="*/ f23 1 456729"/>
                <a:gd name="f26" fmla="*/ f22 1 4956"/>
                <a:gd name="f27" fmla="*/ 455524 f23 1"/>
                <a:gd name="f28" fmla="*/ 0 f22 1"/>
                <a:gd name="f29" fmla="*/ 0 f23 1"/>
                <a:gd name="f30" fmla="*/ 4956 f22 1"/>
                <a:gd name="f31" fmla="*/ 456730 f23 1"/>
                <a:gd name="f32" fmla="*/ 1072 f22 1"/>
                <a:gd name="f33" fmla="+- f24 0 f1"/>
                <a:gd name="f34" fmla="*/ f27 1 456729"/>
                <a:gd name="f35" fmla="*/ f28 1 4956"/>
                <a:gd name="f36" fmla="*/ f29 1 456729"/>
                <a:gd name="f37" fmla="*/ f30 1 4956"/>
                <a:gd name="f38" fmla="*/ f31 1 456729"/>
                <a:gd name="f39" fmla="*/ f32 1 4956"/>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7"/>
                </a:cxn>
                <a:cxn ang="f33">
                  <a:pos x="f54" y="f59"/>
                </a:cxn>
              </a:cxnLst>
              <a:rect l="f50" t="f53" r="f51" b="f52"/>
              <a:pathLst>
                <a:path w="456729" h="4956">
                  <a:moveTo>
                    <a:pt x="f8" y="f5"/>
                  </a:moveTo>
                  <a:lnTo>
                    <a:pt x="f5" y="f5"/>
                  </a:lnTo>
                  <a:lnTo>
                    <a:pt x="f5" y="f7"/>
                  </a:lnTo>
                  <a:lnTo>
                    <a:pt x="f9" y="f7"/>
                  </a:lnTo>
                  <a:cubicBezTo>
                    <a:pt x="f10" y="f11"/>
                    <a:pt x="f12" y="f13"/>
                    <a:pt x="f8"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6" name="Freeform: Shape 1429">
              <a:extLst>
                <a:ext uri="{FF2B5EF4-FFF2-40B4-BE49-F238E27FC236}">
                  <a16:creationId xmlns:a16="http://schemas.microsoft.com/office/drawing/2014/main" id="{57A201B3-E264-778A-96AE-383253A39CB1}"/>
                </a:ext>
              </a:extLst>
            </p:cNvPr>
            <p:cNvSpPr/>
            <p:nvPr/>
          </p:nvSpPr>
          <p:spPr>
            <a:xfrm>
              <a:off x="9461150" y="6470733"/>
              <a:ext cx="50794" cy="6967"/>
            </a:xfrm>
            <a:custGeom>
              <a:avLst/>
              <a:gdLst>
                <a:gd name="f0" fmla="val 10800000"/>
                <a:gd name="f1" fmla="val 5400000"/>
                <a:gd name="f2" fmla="val 180"/>
                <a:gd name="f3" fmla="val w"/>
                <a:gd name="f4" fmla="val h"/>
                <a:gd name="f5" fmla="val 0"/>
                <a:gd name="f6" fmla="val 53591"/>
                <a:gd name="f7" fmla="val 6965"/>
                <a:gd name="f8" fmla="val 1072"/>
                <a:gd name="f9" fmla="val 1474"/>
                <a:gd name="f10" fmla="val 2010"/>
                <a:gd name="f11" fmla="val 3752"/>
                <a:gd name="f12" fmla="val 4448"/>
                <a:gd name="f13" fmla="val 1742"/>
                <a:gd name="f14" fmla="val 5091"/>
                <a:gd name="f15" fmla="val 2157"/>
                <a:gd name="f16" fmla="val 5628"/>
                <a:gd name="f17" fmla="val 2679"/>
                <a:gd name="f18" fmla="val 6150"/>
                <a:gd name="f19" fmla="val 3175"/>
                <a:gd name="f20" fmla="val 6552"/>
                <a:gd name="f21" fmla="val 3764"/>
                <a:gd name="f22" fmla="val 6833"/>
                <a:gd name="f23" fmla="val 4421"/>
                <a:gd name="f24" fmla="val 6860"/>
                <a:gd name="f25" fmla="val 4822"/>
                <a:gd name="f26" fmla="val 5224"/>
                <a:gd name="f27" fmla="val 5626"/>
                <a:gd name="f28" fmla="val 6913"/>
                <a:gd name="f29" fmla="val 6068"/>
                <a:gd name="f30" fmla="val 6524"/>
                <a:gd name="f31" fmla="val 6966"/>
                <a:gd name="f32" fmla="+- 0 0 -90"/>
                <a:gd name="f33" fmla="*/ f3 1 53591"/>
                <a:gd name="f34" fmla="*/ f4 1 6965"/>
                <a:gd name="f35" fmla="val f5"/>
                <a:gd name="f36" fmla="val f6"/>
                <a:gd name="f37" fmla="val f7"/>
                <a:gd name="f38" fmla="*/ f32 f0 1"/>
                <a:gd name="f39" fmla="+- f37 0 f35"/>
                <a:gd name="f40" fmla="+- f36 0 f35"/>
                <a:gd name="f41" fmla="*/ f38 1 f2"/>
                <a:gd name="f42" fmla="*/ f40 1 53591"/>
                <a:gd name="f43" fmla="*/ f39 1 6965"/>
                <a:gd name="f44" fmla="*/ 1072 f40 1"/>
                <a:gd name="f45" fmla="*/ 1474 f39 1"/>
                <a:gd name="f46" fmla="*/ 2010 f40 1"/>
                <a:gd name="f47" fmla="*/ 3752 f40 1"/>
                <a:gd name="f48" fmla="*/ 5628 f40 1"/>
                <a:gd name="f49" fmla="*/ 2679 f39 1"/>
                <a:gd name="f50" fmla="*/ 6833 f40 1"/>
                <a:gd name="f51" fmla="*/ 4421 f39 1"/>
                <a:gd name="f52" fmla="*/ 5626 f39 1"/>
                <a:gd name="f53" fmla="*/ 6966 f39 1"/>
                <a:gd name="f54" fmla="*/ 53591 f40 1"/>
                <a:gd name="f55" fmla="*/ 0 f39 1"/>
                <a:gd name="f56" fmla="*/ 0 f40 1"/>
                <a:gd name="f57" fmla="+- f41 0 f1"/>
                <a:gd name="f58" fmla="*/ f44 1 53591"/>
                <a:gd name="f59" fmla="*/ f45 1 6965"/>
                <a:gd name="f60" fmla="*/ f46 1 53591"/>
                <a:gd name="f61" fmla="*/ f47 1 53591"/>
                <a:gd name="f62" fmla="*/ f48 1 53591"/>
                <a:gd name="f63" fmla="*/ f49 1 6965"/>
                <a:gd name="f64" fmla="*/ f50 1 53591"/>
                <a:gd name="f65" fmla="*/ f51 1 6965"/>
                <a:gd name="f66" fmla="*/ f52 1 6965"/>
                <a:gd name="f67" fmla="*/ f53 1 6965"/>
                <a:gd name="f68" fmla="*/ f54 1 53591"/>
                <a:gd name="f69" fmla="*/ f55 1 6965"/>
                <a:gd name="f70" fmla="*/ f56 1 53591"/>
                <a:gd name="f71" fmla="*/ f35 1 f42"/>
                <a:gd name="f72" fmla="*/ f36 1 f42"/>
                <a:gd name="f73" fmla="*/ f35 1 f43"/>
                <a:gd name="f74" fmla="*/ f37 1 f43"/>
                <a:gd name="f75" fmla="*/ f58 1 f42"/>
                <a:gd name="f76" fmla="*/ f59 1 f43"/>
                <a:gd name="f77" fmla="*/ f60 1 f42"/>
                <a:gd name="f78" fmla="*/ f61 1 f42"/>
                <a:gd name="f79" fmla="*/ f62 1 f42"/>
                <a:gd name="f80" fmla="*/ f63 1 f43"/>
                <a:gd name="f81" fmla="*/ f64 1 f42"/>
                <a:gd name="f82" fmla="*/ f65 1 f43"/>
                <a:gd name="f83" fmla="*/ f66 1 f43"/>
                <a:gd name="f84" fmla="*/ f67 1 f43"/>
                <a:gd name="f85" fmla="*/ f68 1 f42"/>
                <a:gd name="f86" fmla="*/ f69 1 f43"/>
                <a:gd name="f87" fmla="*/ f70 1 f42"/>
                <a:gd name="f88" fmla="*/ f71 f33 1"/>
                <a:gd name="f89" fmla="*/ f72 f33 1"/>
                <a:gd name="f90" fmla="*/ f74 f34 1"/>
                <a:gd name="f91" fmla="*/ f73 f34 1"/>
                <a:gd name="f92" fmla="*/ f75 f33 1"/>
                <a:gd name="f93" fmla="*/ f76 f34 1"/>
                <a:gd name="f94" fmla="*/ f77 f33 1"/>
                <a:gd name="f95" fmla="*/ f78 f33 1"/>
                <a:gd name="f96" fmla="*/ f79 f33 1"/>
                <a:gd name="f97" fmla="*/ f80 f34 1"/>
                <a:gd name="f98" fmla="*/ f81 f33 1"/>
                <a:gd name="f99" fmla="*/ f82 f34 1"/>
                <a:gd name="f100" fmla="*/ f83 f34 1"/>
                <a:gd name="f101" fmla="*/ f84 f34 1"/>
                <a:gd name="f102" fmla="*/ f85 f33 1"/>
                <a:gd name="f103" fmla="*/ f86 f34 1"/>
                <a:gd name="f104" fmla="*/ f87 f33 1"/>
              </a:gdLst>
              <a:ahLst/>
              <a:cxnLst>
                <a:cxn ang="3cd4">
                  <a:pos x="hc" y="t"/>
                </a:cxn>
                <a:cxn ang="0">
                  <a:pos x="r" y="vc"/>
                </a:cxn>
                <a:cxn ang="cd4">
                  <a:pos x="hc" y="b"/>
                </a:cxn>
                <a:cxn ang="cd2">
                  <a:pos x="l" y="vc"/>
                </a:cxn>
                <a:cxn ang="f57">
                  <a:pos x="f92" y="f93"/>
                </a:cxn>
                <a:cxn ang="f57">
                  <a:pos x="f94" y="f93"/>
                </a:cxn>
                <a:cxn ang="f57">
                  <a:pos x="f95" y="f93"/>
                </a:cxn>
                <a:cxn ang="f57">
                  <a:pos x="f95" y="f93"/>
                </a:cxn>
                <a:cxn ang="f57">
                  <a:pos x="f96" y="f97"/>
                </a:cxn>
                <a:cxn ang="f57">
                  <a:pos x="f96" y="f97"/>
                </a:cxn>
                <a:cxn ang="f57">
                  <a:pos x="f98" y="f99"/>
                </a:cxn>
                <a:cxn ang="f57">
                  <a:pos x="f98" y="f100"/>
                </a:cxn>
                <a:cxn ang="f57">
                  <a:pos x="f98" y="f101"/>
                </a:cxn>
                <a:cxn ang="f57">
                  <a:pos x="f102" y="f101"/>
                </a:cxn>
                <a:cxn ang="f57">
                  <a:pos x="f102" y="f103"/>
                </a:cxn>
                <a:cxn ang="f57">
                  <a:pos x="f104" y="f103"/>
                </a:cxn>
              </a:cxnLst>
              <a:rect l="f88" t="f91" r="f89" b="f90"/>
              <a:pathLst>
                <a:path w="53591" h="6965">
                  <a:moveTo>
                    <a:pt x="f8" y="f9"/>
                  </a:moveTo>
                  <a:lnTo>
                    <a:pt x="f10" y="f9"/>
                  </a:lnTo>
                  <a:lnTo>
                    <a:pt x="f11" y="f9"/>
                  </a:lnTo>
                  <a:lnTo>
                    <a:pt x="f11" y="f9"/>
                  </a:lnTo>
                  <a:cubicBezTo>
                    <a:pt x="f12" y="f13"/>
                    <a:pt x="f14" y="f15"/>
                    <a:pt x="f16" y="f17"/>
                  </a:cubicBezTo>
                  <a:lnTo>
                    <a:pt x="f16" y="f17"/>
                  </a:lnTo>
                  <a:cubicBezTo>
                    <a:pt x="f18" y="f19"/>
                    <a:pt x="f20" y="f21"/>
                    <a:pt x="f22" y="f23"/>
                  </a:cubicBezTo>
                  <a:cubicBezTo>
                    <a:pt x="f24" y="f25"/>
                    <a:pt x="f24" y="f26"/>
                    <a:pt x="f22" y="f27"/>
                  </a:cubicBezTo>
                  <a:cubicBezTo>
                    <a:pt x="f28" y="f29"/>
                    <a:pt x="f28" y="f30"/>
                    <a:pt x="f22" y="f31"/>
                  </a:cubicBezTo>
                  <a:lnTo>
                    <a:pt x="f6" y="f31"/>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7" name="Freeform: Shape 1430">
              <a:extLst>
                <a:ext uri="{FF2B5EF4-FFF2-40B4-BE49-F238E27FC236}">
                  <a16:creationId xmlns:a16="http://schemas.microsoft.com/office/drawing/2014/main" id="{FD7EDC85-5C45-9FA5-2404-26449093F788}"/>
                </a:ext>
              </a:extLst>
            </p:cNvPr>
            <p:cNvSpPr/>
            <p:nvPr/>
          </p:nvSpPr>
          <p:spPr>
            <a:xfrm>
              <a:off x="9463180" y="6480910"/>
              <a:ext cx="50794" cy="4956"/>
            </a:xfrm>
            <a:custGeom>
              <a:avLst/>
              <a:gdLst>
                <a:gd name="f0" fmla="val 10800000"/>
                <a:gd name="f1" fmla="val 5400000"/>
                <a:gd name="f2" fmla="val 180"/>
                <a:gd name="f3" fmla="val w"/>
                <a:gd name="f4" fmla="val h"/>
                <a:gd name="f5" fmla="val 0"/>
                <a:gd name="f6" fmla="val 53591"/>
                <a:gd name="f7" fmla="val 4956"/>
                <a:gd name="f8" fmla="val 5761"/>
                <a:gd name="f9" fmla="val 938"/>
                <a:gd name="f10" fmla="val 1741"/>
                <a:gd name="f11" fmla="val 4957"/>
                <a:gd name="f12" fmla="val 2143"/>
                <a:gd name="f13" fmla="val 4997"/>
                <a:gd name="f14" fmla="val 2545"/>
                <a:gd name="f15" fmla="val 2947"/>
                <a:gd name="f16" fmla="val 3349"/>
                <a:gd name="f17" fmla="val 3751"/>
                <a:gd name="f18" fmla="val 4153"/>
                <a:gd name="f19" fmla="val 2680"/>
                <a:gd name="f20" fmla="val 1205"/>
                <a:gd name="f21" fmla="+- 0 0 -90"/>
                <a:gd name="f22" fmla="*/ f3 1 53591"/>
                <a:gd name="f23" fmla="*/ f4 1 4956"/>
                <a:gd name="f24" fmla="val f5"/>
                <a:gd name="f25" fmla="val f6"/>
                <a:gd name="f26" fmla="val f7"/>
                <a:gd name="f27" fmla="*/ f21 f0 1"/>
                <a:gd name="f28" fmla="+- f26 0 f24"/>
                <a:gd name="f29" fmla="+- f25 0 f24"/>
                <a:gd name="f30" fmla="*/ f27 1 f2"/>
                <a:gd name="f31" fmla="*/ f29 1 53591"/>
                <a:gd name="f32" fmla="*/ f28 1 4956"/>
                <a:gd name="f33" fmla="*/ 5761 f29 1"/>
                <a:gd name="f34" fmla="*/ 938 f28 1"/>
                <a:gd name="f35" fmla="*/ 4957 f29 1"/>
                <a:gd name="f36" fmla="*/ 2143 f28 1"/>
                <a:gd name="f37" fmla="*/ 3349 f28 1"/>
                <a:gd name="f38" fmla="*/ 3751 f29 1"/>
                <a:gd name="f39" fmla="*/ 4153 f28 1"/>
                <a:gd name="f40" fmla="*/ 2680 f29 1"/>
                <a:gd name="f41" fmla="*/ 4956 f28 1"/>
                <a:gd name="f42" fmla="*/ 1205 f29 1"/>
                <a:gd name="f43" fmla="*/ 0 f29 1"/>
                <a:gd name="f44" fmla="*/ 53591 f29 1"/>
                <a:gd name="f45" fmla="*/ 0 f28 1"/>
                <a:gd name="f46" fmla="+- f30 0 f1"/>
                <a:gd name="f47" fmla="*/ f33 1 53591"/>
                <a:gd name="f48" fmla="*/ f34 1 4956"/>
                <a:gd name="f49" fmla="*/ f35 1 53591"/>
                <a:gd name="f50" fmla="*/ f36 1 4956"/>
                <a:gd name="f51" fmla="*/ f37 1 4956"/>
                <a:gd name="f52" fmla="*/ f38 1 53591"/>
                <a:gd name="f53" fmla="*/ f39 1 4956"/>
                <a:gd name="f54" fmla="*/ f40 1 53591"/>
                <a:gd name="f55" fmla="*/ f41 1 4956"/>
                <a:gd name="f56" fmla="*/ f42 1 53591"/>
                <a:gd name="f57" fmla="*/ f43 1 53591"/>
                <a:gd name="f58" fmla="*/ f44 1 53591"/>
                <a:gd name="f59" fmla="*/ f45 1 4956"/>
                <a:gd name="f60" fmla="*/ f24 1 f31"/>
                <a:gd name="f61" fmla="*/ f25 1 f31"/>
                <a:gd name="f62" fmla="*/ f24 1 f32"/>
                <a:gd name="f63" fmla="*/ f26 1 f32"/>
                <a:gd name="f64" fmla="*/ f47 1 f31"/>
                <a:gd name="f65" fmla="*/ f48 1 f32"/>
                <a:gd name="f66" fmla="*/ f49 1 f31"/>
                <a:gd name="f67" fmla="*/ f50 1 f32"/>
                <a:gd name="f68" fmla="*/ f51 1 f32"/>
                <a:gd name="f69" fmla="*/ f52 1 f31"/>
                <a:gd name="f70" fmla="*/ f53 1 f32"/>
                <a:gd name="f71" fmla="*/ f54 1 f31"/>
                <a:gd name="f72" fmla="*/ f55 1 f32"/>
                <a:gd name="f73" fmla="*/ f56 1 f31"/>
                <a:gd name="f74" fmla="*/ f57 1 f31"/>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3 1"/>
                <a:gd name="f86" fmla="*/ f69 f22 1"/>
                <a:gd name="f87" fmla="*/ f70 f23 1"/>
                <a:gd name="f88" fmla="*/ f71 f22 1"/>
                <a:gd name="f89" fmla="*/ f72 f23 1"/>
                <a:gd name="f90" fmla="*/ f73 f22 1"/>
                <a:gd name="f91" fmla="*/ f74 f22 1"/>
                <a:gd name="f92" fmla="*/ f75 f22 1"/>
                <a:gd name="f93" fmla="*/ f76 f23 1"/>
              </a:gdLst>
              <a:ahLst/>
              <a:cxnLst>
                <a:cxn ang="3cd4">
                  <a:pos x="hc" y="t"/>
                </a:cxn>
                <a:cxn ang="0">
                  <a:pos x="r" y="vc"/>
                </a:cxn>
                <a:cxn ang="cd4">
                  <a:pos x="hc" y="b"/>
                </a:cxn>
                <a:cxn ang="cd2">
                  <a:pos x="l" y="vc"/>
                </a:cxn>
                <a:cxn ang="f46">
                  <a:pos x="f81" y="f82"/>
                </a:cxn>
                <a:cxn ang="f46">
                  <a:pos x="f81" y="f82"/>
                </a:cxn>
                <a:cxn ang="f46">
                  <a:pos x="f83" y="f84"/>
                </a:cxn>
                <a:cxn ang="f46">
                  <a:pos x="f83" y="f85"/>
                </a:cxn>
                <a:cxn ang="f46">
                  <a:pos x="f86" y="f87"/>
                </a:cxn>
                <a:cxn ang="f46">
                  <a:pos x="f88" y="f89"/>
                </a:cxn>
                <a:cxn ang="f46">
                  <a:pos x="f90" y="f89"/>
                </a:cxn>
                <a:cxn ang="f46">
                  <a:pos x="f91" y="f89"/>
                </a:cxn>
                <a:cxn ang="f46">
                  <a:pos x="f92" y="f89"/>
                </a:cxn>
                <a:cxn ang="f46">
                  <a:pos x="f92" y="f93"/>
                </a:cxn>
              </a:cxnLst>
              <a:rect l="f77" t="f80" r="f78" b="f79"/>
              <a:pathLst>
                <a:path w="53591" h="4956">
                  <a:moveTo>
                    <a:pt x="f8" y="f9"/>
                  </a:moveTo>
                  <a:lnTo>
                    <a:pt x="f8" y="f9"/>
                  </a:lnTo>
                  <a:cubicBezTo>
                    <a:pt x="f8" y="f9"/>
                    <a:pt x="f8" y="f10"/>
                    <a:pt x="f11" y="f12"/>
                  </a:cubicBezTo>
                  <a:cubicBezTo>
                    <a:pt x="f13" y="f14"/>
                    <a:pt x="f13" y="f15"/>
                    <a:pt x="f11" y="f16"/>
                  </a:cubicBezTo>
                  <a:lnTo>
                    <a:pt x="f17" y="f18"/>
                  </a:lnTo>
                  <a:lnTo>
                    <a:pt x="f19" y="f7"/>
                  </a:lnTo>
                  <a:lnTo>
                    <a:pt x="f20" y="f7"/>
                  </a:ln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8" name="Freeform: Shape 1431">
              <a:extLst>
                <a:ext uri="{FF2B5EF4-FFF2-40B4-BE49-F238E27FC236}">
                  <a16:creationId xmlns:a16="http://schemas.microsoft.com/office/drawing/2014/main" id="{4A295271-6E1D-F5CB-A793-9E6B9A278D5F}"/>
                </a:ext>
              </a:extLst>
            </p:cNvPr>
            <p:cNvSpPr/>
            <p:nvPr/>
          </p:nvSpPr>
          <p:spPr>
            <a:xfrm>
              <a:off x="9426476" y="5890967"/>
              <a:ext cx="15745" cy="15270"/>
            </a:xfrm>
            <a:custGeom>
              <a:avLst/>
              <a:gdLst>
                <a:gd name="f0" fmla="val 10800000"/>
                <a:gd name="f1" fmla="val 5400000"/>
                <a:gd name="f2" fmla="val 180"/>
                <a:gd name="f3" fmla="val w"/>
                <a:gd name="f4" fmla="val h"/>
                <a:gd name="f5" fmla="val 0"/>
                <a:gd name="f6" fmla="val 16613"/>
                <a:gd name="f7" fmla="val 15271"/>
                <a:gd name="f8" fmla="val 4556"/>
                <a:gd name="f9" fmla="val 7636"/>
                <a:gd name="f10" fmla="val 8305"/>
                <a:gd name="f11" fmla="val 4609"/>
                <a:gd name="f12" fmla="val 8571"/>
                <a:gd name="f13" fmla="val 8844"/>
                <a:gd name="f14" fmla="val 9109"/>
                <a:gd name="f15" fmla="val 10181"/>
                <a:gd name="f16" fmla="val 4287"/>
                <a:gd name="f17" fmla="val 10658"/>
                <a:gd name="f18" fmla="val 3979"/>
                <a:gd name="f19" fmla="val 11106"/>
                <a:gd name="f20" fmla="val 3618"/>
                <a:gd name="f21" fmla="val 11520"/>
                <a:gd name="f22" fmla="val 2947"/>
                <a:gd name="f23" fmla="val 12324"/>
                <a:gd name="f24" fmla="val 1474"/>
                <a:gd name="f25" fmla="val 13262"/>
                <a:gd name="f26" fmla="val 13932"/>
                <a:gd name="f27" fmla="val 7234"/>
                <a:gd name="f28" fmla="val 5115"/>
                <a:gd name="f29" fmla="val 10477"/>
                <a:gd name="f30" fmla="val 1875"/>
                <a:gd name="f31" fmla="val 14470"/>
                <a:gd name="f32" fmla="val 15180"/>
                <a:gd name="f33" fmla="val 1800"/>
                <a:gd name="f34" fmla="val 15903"/>
                <a:gd name="f35" fmla="val 15809"/>
                <a:gd name="f36" fmla="val 6029"/>
                <a:gd name="f37" fmla="val 6162"/>
                <a:gd name="f38" fmla="val 5453"/>
                <a:gd name="f39" fmla="val 6560"/>
                <a:gd name="f40" fmla="val 4957"/>
                <a:gd name="f41" fmla="val 7058"/>
                <a:gd name="f42" fmla="+- 0 0 -90"/>
                <a:gd name="f43" fmla="*/ f3 1 16613"/>
                <a:gd name="f44" fmla="*/ f4 1 15271"/>
                <a:gd name="f45" fmla="val f5"/>
                <a:gd name="f46" fmla="val f6"/>
                <a:gd name="f47" fmla="val f7"/>
                <a:gd name="f48" fmla="*/ f42 f0 1"/>
                <a:gd name="f49" fmla="+- f47 0 f45"/>
                <a:gd name="f50" fmla="+- f46 0 f45"/>
                <a:gd name="f51" fmla="*/ f48 1 f2"/>
                <a:gd name="f52" fmla="*/ f50 1 16613"/>
                <a:gd name="f53" fmla="*/ f49 1 15271"/>
                <a:gd name="f54" fmla="*/ 4556 f50 1"/>
                <a:gd name="f55" fmla="*/ 7636 f49 1"/>
                <a:gd name="f56" fmla="*/ 8305 f49 1"/>
                <a:gd name="f57" fmla="*/ 9109 f49 1"/>
                <a:gd name="f58" fmla="*/ 10181 f49 1"/>
                <a:gd name="f59" fmla="*/ 3618 f50 1"/>
                <a:gd name="f60" fmla="*/ 11520 f49 1"/>
                <a:gd name="f61" fmla="*/ 2947 f50 1"/>
                <a:gd name="f62" fmla="*/ 12324 f49 1"/>
                <a:gd name="f63" fmla="*/ 1474 f50 1"/>
                <a:gd name="f64" fmla="*/ 13262 f49 1"/>
                <a:gd name="f65" fmla="*/ 0 f50 1"/>
                <a:gd name="f66" fmla="*/ 13932 f49 1"/>
                <a:gd name="f67" fmla="*/ 7234 f50 1"/>
                <a:gd name="f68" fmla="*/ 15271 f49 1"/>
                <a:gd name="f69" fmla="*/ 14470 f50 1"/>
                <a:gd name="f70" fmla="*/ 1875 f49 1"/>
                <a:gd name="f71" fmla="*/ 16613 f50 1"/>
                <a:gd name="f72" fmla="*/ 15809 f50 1"/>
                <a:gd name="f73" fmla="*/ 6029 f50 1"/>
                <a:gd name="f74" fmla="*/ 0 f49 1"/>
                <a:gd name="f75" fmla="*/ 6162 f49 1"/>
                <a:gd name="f76" fmla="+- f51 0 f1"/>
                <a:gd name="f77" fmla="*/ f54 1 16613"/>
                <a:gd name="f78" fmla="*/ f55 1 15271"/>
                <a:gd name="f79" fmla="*/ f56 1 15271"/>
                <a:gd name="f80" fmla="*/ f57 1 15271"/>
                <a:gd name="f81" fmla="*/ f58 1 15271"/>
                <a:gd name="f82" fmla="*/ f59 1 16613"/>
                <a:gd name="f83" fmla="*/ f60 1 15271"/>
                <a:gd name="f84" fmla="*/ f61 1 16613"/>
                <a:gd name="f85" fmla="*/ f62 1 15271"/>
                <a:gd name="f86" fmla="*/ f63 1 16613"/>
                <a:gd name="f87" fmla="*/ f64 1 15271"/>
                <a:gd name="f88" fmla="*/ f65 1 16613"/>
                <a:gd name="f89" fmla="*/ f66 1 15271"/>
                <a:gd name="f90" fmla="*/ f67 1 16613"/>
                <a:gd name="f91" fmla="*/ f68 1 15271"/>
                <a:gd name="f92" fmla="*/ f69 1 16613"/>
                <a:gd name="f93" fmla="*/ f70 1 15271"/>
                <a:gd name="f94" fmla="*/ f71 1 16613"/>
                <a:gd name="f95" fmla="*/ f72 1 16613"/>
                <a:gd name="f96" fmla="*/ f73 1 16613"/>
                <a:gd name="f97" fmla="*/ f74 1 15271"/>
                <a:gd name="f98" fmla="*/ f75 1 15271"/>
                <a:gd name="f99" fmla="*/ f45 1 f52"/>
                <a:gd name="f100" fmla="*/ f46 1 f52"/>
                <a:gd name="f101" fmla="*/ f45 1 f53"/>
                <a:gd name="f102" fmla="*/ f47 1 f53"/>
                <a:gd name="f103" fmla="*/ f77 1 f52"/>
                <a:gd name="f104" fmla="*/ f78 1 f53"/>
                <a:gd name="f105" fmla="*/ f79 1 f53"/>
                <a:gd name="f106" fmla="*/ f80 1 f53"/>
                <a:gd name="f107" fmla="*/ f81 1 f53"/>
                <a:gd name="f108" fmla="*/ f82 1 f52"/>
                <a:gd name="f109" fmla="*/ f83 1 f53"/>
                <a:gd name="f110" fmla="*/ f84 1 f52"/>
                <a:gd name="f111" fmla="*/ f85 1 f53"/>
                <a:gd name="f112" fmla="*/ f86 1 f52"/>
                <a:gd name="f113" fmla="*/ f87 1 f53"/>
                <a:gd name="f114" fmla="*/ f88 1 f52"/>
                <a:gd name="f115" fmla="*/ f89 1 f53"/>
                <a:gd name="f116" fmla="*/ f90 1 f52"/>
                <a:gd name="f117" fmla="*/ f91 1 f53"/>
                <a:gd name="f118" fmla="*/ f92 1 f52"/>
                <a:gd name="f119" fmla="*/ f93 1 f53"/>
                <a:gd name="f120" fmla="*/ f94 1 f52"/>
                <a:gd name="f121" fmla="*/ f95 1 f52"/>
                <a:gd name="f122" fmla="*/ f96 1 f52"/>
                <a:gd name="f123" fmla="*/ f97 1 f53"/>
                <a:gd name="f124" fmla="*/ f98 1 f53"/>
                <a:gd name="f125" fmla="*/ f99 f43 1"/>
                <a:gd name="f126" fmla="*/ f100 f43 1"/>
                <a:gd name="f127" fmla="*/ f102 f44 1"/>
                <a:gd name="f128" fmla="*/ f101 f44 1"/>
                <a:gd name="f129" fmla="*/ f103 f43 1"/>
                <a:gd name="f130" fmla="*/ f104 f44 1"/>
                <a:gd name="f131" fmla="*/ f105 f44 1"/>
                <a:gd name="f132" fmla="*/ f106 f44 1"/>
                <a:gd name="f133" fmla="*/ f107 f44 1"/>
                <a:gd name="f134" fmla="*/ f108 f43 1"/>
                <a:gd name="f135" fmla="*/ f109 f44 1"/>
                <a:gd name="f136" fmla="*/ f110 f43 1"/>
                <a:gd name="f137" fmla="*/ f111 f44 1"/>
                <a:gd name="f138" fmla="*/ f112 f43 1"/>
                <a:gd name="f139" fmla="*/ f113 f44 1"/>
                <a:gd name="f140" fmla="*/ f114 f43 1"/>
                <a:gd name="f141" fmla="*/ f115 f44 1"/>
                <a:gd name="f142" fmla="*/ f116 f43 1"/>
                <a:gd name="f143" fmla="*/ f117 f44 1"/>
                <a:gd name="f144" fmla="*/ f118 f43 1"/>
                <a:gd name="f145" fmla="*/ f119 f44 1"/>
                <a:gd name="f146" fmla="*/ f120 f43 1"/>
                <a:gd name="f147" fmla="*/ f121 f43 1"/>
                <a:gd name="f148" fmla="*/ f122 f43 1"/>
                <a:gd name="f149" fmla="*/ f123 f44 1"/>
                <a:gd name="f150" fmla="*/ f124 f44 1"/>
              </a:gdLst>
              <a:ahLst/>
              <a:cxnLst>
                <a:cxn ang="3cd4">
                  <a:pos x="hc" y="t"/>
                </a:cxn>
                <a:cxn ang="0">
                  <a:pos x="r" y="vc"/>
                </a:cxn>
                <a:cxn ang="cd4">
                  <a:pos x="hc" y="b"/>
                </a:cxn>
                <a:cxn ang="cd2">
                  <a:pos x="l" y="vc"/>
                </a:cxn>
                <a:cxn ang="f76">
                  <a:pos x="f129" y="f130"/>
                </a:cxn>
                <a:cxn ang="f76">
                  <a:pos x="f129" y="f131"/>
                </a:cxn>
                <a:cxn ang="f76">
                  <a:pos x="f129" y="f132"/>
                </a:cxn>
                <a:cxn ang="f76">
                  <a:pos x="f129" y="f133"/>
                </a:cxn>
                <a:cxn ang="f76">
                  <a:pos x="f134" y="f135"/>
                </a:cxn>
                <a:cxn ang="f76">
                  <a:pos x="f136" y="f137"/>
                </a:cxn>
                <a:cxn ang="f76">
                  <a:pos x="f138" y="f139"/>
                </a:cxn>
                <a:cxn ang="f76">
                  <a:pos x="f138" y="f139"/>
                </a:cxn>
                <a:cxn ang="f76">
                  <a:pos x="f140" y="f139"/>
                </a:cxn>
                <a:cxn ang="f76">
                  <a:pos x="f140" y="f141"/>
                </a:cxn>
                <a:cxn ang="f76">
                  <a:pos x="f142" y="f143"/>
                </a:cxn>
                <a:cxn ang="f76">
                  <a:pos x="f142" y="f132"/>
                </a:cxn>
                <a:cxn ang="f76">
                  <a:pos x="f144" y="f145"/>
                </a:cxn>
                <a:cxn ang="f76">
                  <a:pos x="f146" y="f145"/>
                </a:cxn>
                <a:cxn ang="f76">
                  <a:pos x="f147" y="f145"/>
                </a:cxn>
                <a:cxn ang="f76">
                  <a:pos x="f148" y="f149"/>
                </a:cxn>
                <a:cxn ang="f76">
                  <a:pos x="f148" y="f150"/>
                </a:cxn>
                <a:cxn ang="f76">
                  <a:pos x="f129" y="f130"/>
                </a:cxn>
              </a:cxnLst>
              <a:rect l="f125" t="f128" r="f126" b="f127"/>
              <a:pathLst>
                <a:path w="16613" h="15271">
                  <a:moveTo>
                    <a:pt x="f8" y="f9"/>
                  </a:moveTo>
                  <a:cubicBezTo>
                    <a:pt x="f8" y="f9"/>
                    <a:pt x="f8" y="f9"/>
                    <a:pt x="f8" y="f10"/>
                  </a:cubicBezTo>
                  <a:cubicBezTo>
                    <a:pt x="f11" y="f12"/>
                    <a:pt x="f11" y="f13"/>
                    <a:pt x="f8" y="f14"/>
                  </a:cubicBezTo>
                  <a:lnTo>
                    <a:pt x="f8" y="f15"/>
                  </a:lnTo>
                  <a:cubicBezTo>
                    <a:pt x="f16" y="f17"/>
                    <a:pt x="f18" y="f19"/>
                    <a:pt x="f20" y="f21"/>
                  </a:cubicBezTo>
                  <a:lnTo>
                    <a:pt x="f22" y="f23"/>
                  </a:lnTo>
                  <a:lnTo>
                    <a:pt x="f24" y="f25"/>
                  </a:lnTo>
                  <a:lnTo>
                    <a:pt x="f24" y="f25"/>
                  </a:lnTo>
                  <a:lnTo>
                    <a:pt x="f5" y="f25"/>
                  </a:lnTo>
                  <a:lnTo>
                    <a:pt x="f5" y="f26"/>
                  </a:lnTo>
                  <a:lnTo>
                    <a:pt x="f27" y="f7"/>
                  </a:lnTo>
                  <a:lnTo>
                    <a:pt x="f27" y="f14"/>
                  </a:lnTo>
                  <a:cubicBezTo>
                    <a:pt x="f27" y="f28"/>
                    <a:pt x="f29" y="f30"/>
                    <a:pt x="f31" y="f30"/>
                  </a:cubicBezTo>
                  <a:cubicBezTo>
                    <a:pt x="f32" y="f33"/>
                    <a:pt x="f34" y="f33"/>
                    <a:pt x="f6" y="f30"/>
                  </a:cubicBezTo>
                  <a:lnTo>
                    <a:pt x="f35" y="f30"/>
                  </a:lnTo>
                  <a:lnTo>
                    <a:pt x="f36" y="f5"/>
                  </a:lnTo>
                  <a:lnTo>
                    <a:pt x="f36"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9" name="Freeform: Shape 1432">
              <a:extLst>
                <a:ext uri="{FF2B5EF4-FFF2-40B4-BE49-F238E27FC236}">
                  <a16:creationId xmlns:a16="http://schemas.microsoft.com/office/drawing/2014/main" id="{C8D4B592-318B-71E9-434A-3FC964B3F276}"/>
                </a:ext>
              </a:extLst>
            </p:cNvPr>
            <p:cNvSpPr/>
            <p:nvPr/>
          </p:nvSpPr>
          <p:spPr>
            <a:xfrm>
              <a:off x="9422791" y="5905030"/>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 ang="f22">
                  <a:pos x="f35" y="f36"/>
                </a:cxn>
              </a:cxnLst>
              <a:rect l="f31" t="f34" r="f32" b="f33"/>
              <a:pathLst>
                <a:path w="13397" h="13395">
                  <a:moveTo>
                    <a:pt x="f5" y="f5"/>
                  </a:moveTo>
                  <a:lnTo>
                    <a:pt x="f5" y="f5"/>
                  </a:ln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0" name="Freeform: Shape 1433">
              <a:extLst>
                <a:ext uri="{FF2B5EF4-FFF2-40B4-BE49-F238E27FC236}">
                  <a16:creationId xmlns:a16="http://schemas.microsoft.com/office/drawing/2014/main" id="{0439671D-EED3-1A0D-E5F0-6DFE77B751EA}"/>
                </a:ext>
              </a:extLst>
            </p:cNvPr>
            <p:cNvSpPr/>
            <p:nvPr/>
          </p:nvSpPr>
          <p:spPr>
            <a:xfrm>
              <a:off x="9445907" y="6472470"/>
              <a:ext cx="17145" cy="667"/>
            </a:xfrm>
            <a:custGeom>
              <a:avLst/>
              <a:gdLst>
                <a:gd name="f0" fmla="val 10800000"/>
                <a:gd name="f1" fmla="val 5400000"/>
                <a:gd name="f2" fmla="val 180"/>
                <a:gd name="f3" fmla="val w"/>
                <a:gd name="f4" fmla="val h"/>
                <a:gd name="f5" fmla="val 0"/>
                <a:gd name="f6" fmla="val 18086"/>
                <a:gd name="f7" fmla="val 669"/>
                <a:gd name="f8" fmla="val 18087"/>
                <a:gd name="f9" fmla="val 17149"/>
                <a:gd name="f10" fmla="val 670"/>
                <a:gd name="f11" fmla="val 16747"/>
                <a:gd name="f12" fmla="+- 0 0 -90"/>
                <a:gd name="f13" fmla="*/ f3 1 18086"/>
                <a:gd name="f14" fmla="*/ f4 1 669"/>
                <a:gd name="f15" fmla="val f5"/>
                <a:gd name="f16" fmla="val f6"/>
                <a:gd name="f17" fmla="val f7"/>
                <a:gd name="f18" fmla="*/ f12 f0 1"/>
                <a:gd name="f19" fmla="+- f17 0 f15"/>
                <a:gd name="f20" fmla="+- f16 0 f15"/>
                <a:gd name="f21" fmla="*/ f18 1 f2"/>
                <a:gd name="f22" fmla="*/ f20 1 18086"/>
                <a:gd name="f23" fmla="*/ f19 1 669"/>
                <a:gd name="f24" fmla="*/ 18087 f20 1"/>
                <a:gd name="f25" fmla="*/ 0 f19 1"/>
                <a:gd name="f26" fmla="*/ 17149 f20 1"/>
                <a:gd name="f27" fmla="*/ 0 f20 1"/>
                <a:gd name="f28" fmla="*/ 670 f19 1"/>
                <a:gd name="f29" fmla="*/ 16747 f20 1"/>
                <a:gd name="f30" fmla="+- f21 0 f1"/>
                <a:gd name="f31" fmla="*/ f24 1 18086"/>
                <a:gd name="f32" fmla="*/ f25 1 669"/>
                <a:gd name="f33" fmla="*/ f26 1 18086"/>
                <a:gd name="f34" fmla="*/ f27 1 18086"/>
                <a:gd name="f35" fmla="*/ f28 1 669"/>
                <a:gd name="f36" fmla="*/ f29 1 18086"/>
                <a:gd name="f37" fmla="*/ f15 1 f22"/>
                <a:gd name="f38" fmla="*/ f16 1 f22"/>
                <a:gd name="f39" fmla="*/ f15 1 f23"/>
                <a:gd name="f40" fmla="*/ f17 1 f23"/>
                <a:gd name="f41" fmla="*/ f31 1 f22"/>
                <a:gd name="f42" fmla="*/ f32 1 f23"/>
                <a:gd name="f43" fmla="*/ f33 1 f22"/>
                <a:gd name="f44" fmla="*/ f34 1 f22"/>
                <a:gd name="f45" fmla="*/ f35 1 f23"/>
                <a:gd name="f46" fmla="*/ f36 1 f22"/>
                <a:gd name="f47" fmla="*/ f37 f13 1"/>
                <a:gd name="f48" fmla="*/ f38 f13 1"/>
                <a:gd name="f49" fmla="*/ f40 f14 1"/>
                <a:gd name="f50" fmla="*/ f39 f14 1"/>
                <a:gd name="f51" fmla="*/ f41 f13 1"/>
                <a:gd name="f52" fmla="*/ f42 f14 1"/>
                <a:gd name="f53" fmla="*/ f43 f13 1"/>
                <a:gd name="f54" fmla="*/ f44 f13 1"/>
                <a:gd name="f55" fmla="*/ f45 f14 1"/>
                <a:gd name="f56" fmla="*/ f46 f13 1"/>
              </a:gdLst>
              <a:ahLst/>
              <a:cxnLst>
                <a:cxn ang="3cd4">
                  <a:pos x="hc" y="t"/>
                </a:cxn>
                <a:cxn ang="0">
                  <a:pos x="r" y="vc"/>
                </a:cxn>
                <a:cxn ang="cd4">
                  <a:pos x="hc" y="b"/>
                </a:cxn>
                <a:cxn ang="cd2">
                  <a:pos x="l" y="vc"/>
                </a:cxn>
                <a:cxn ang="f30">
                  <a:pos x="f51" y="f52"/>
                </a:cxn>
                <a:cxn ang="f30">
                  <a:pos x="f53" y="f52"/>
                </a:cxn>
                <a:cxn ang="f30">
                  <a:pos x="f54" y="f52"/>
                </a:cxn>
                <a:cxn ang="f30">
                  <a:pos x="f54" y="f55"/>
                </a:cxn>
                <a:cxn ang="f30">
                  <a:pos x="f56" y="f52"/>
                </a:cxn>
              </a:cxnLst>
              <a:rect l="f47" t="f50" r="f48" b="f49"/>
              <a:pathLst>
                <a:path w="18086" h="669">
                  <a:moveTo>
                    <a:pt x="f8" y="f5"/>
                  </a:moveTo>
                  <a:lnTo>
                    <a:pt x="f9" y="f5"/>
                  </a:lnTo>
                  <a:lnTo>
                    <a:pt x="f5" y="f5"/>
                  </a:lnTo>
                  <a:lnTo>
                    <a:pt x="f5" y="f10"/>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1" name="Freeform: Shape 1434">
              <a:extLst>
                <a:ext uri="{FF2B5EF4-FFF2-40B4-BE49-F238E27FC236}">
                  <a16:creationId xmlns:a16="http://schemas.microsoft.com/office/drawing/2014/main" id="{712D6027-4771-1F95-D1CF-33BE11CF5F29}"/>
                </a:ext>
              </a:extLst>
            </p:cNvPr>
            <p:cNvSpPr/>
            <p:nvPr/>
          </p:nvSpPr>
          <p:spPr>
            <a:xfrm>
              <a:off x="9426476" y="6480645"/>
              <a:ext cx="5843" cy="2276"/>
            </a:xfrm>
            <a:custGeom>
              <a:avLst/>
              <a:gdLst>
                <a:gd name="f0" fmla="val 10800000"/>
                <a:gd name="f1" fmla="val 5400000"/>
                <a:gd name="f2" fmla="val 180"/>
                <a:gd name="f3" fmla="val w"/>
                <a:gd name="f4" fmla="val h"/>
                <a:gd name="f5" fmla="val 0"/>
                <a:gd name="f6" fmla="val 6163"/>
                <a:gd name="f7" fmla="val 2277"/>
                <a:gd name="f8" fmla="val 1474"/>
                <a:gd name="f9" fmla="val 938"/>
                <a:gd name="f10" fmla="val 134"/>
                <a:gd name="f11" fmla="val 201"/>
                <a:gd name="f12" fmla="val 402"/>
                <a:gd name="f13" fmla="val 804"/>
                <a:gd name="f14" fmla="val 1206"/>
                <a:gd name="f15" fmla="val 1339"/>
                <a:gd name="f16" fmla="+- 0 0 -90"/>
                <a:gd name="f17" fmla="*/ f3 1 6163"/>
                <a:gd name="f18" fmla="*/ f4 1 2277"/>
                <a:gd name="f19" fmla="val f5"/>
                <a:gd name="f20" fmla="val f6"/>
                <a:gd name="f21" fmla="val f7"/>
                <a:gd name="f22" fmla="*/ f16 f0 1"/>
                <a:gd name="f23" fmla="+- f21 0 f19"/>
                <a:gd name="f24" fmla="+- f20 0 f19"/>
                <a:gd name="f25" fmla="*/ f22 1 f2"/>
                <a:gd name="f26" fmla="*/ f24 1 6163"/>
                <a:gd name="f27" fmla="*/ f23 1 2277"/>
                <a:gd name="f28" fmla="*/ 0 f24 1"/>
                <a:gd name="f29" fmla="*/ 2277 f23 1"/>
                <a:gd name="f30" fmla="*/ 6163 f24 1"/>
                <a:gd name="f31" fmla="*/ 938 f23 1"/>
                <a:gd name="f32" fmla="*/ 0 f23 1"/>
                <a:gd name="f33" fmla="*/ 134 f24 1"/>
                <a:gd name="f34" fmla="*/ 1206 f23 1"/>
                <a:gd name="f35" fmla="+- f25 0 f1"/>
                <a:gd name="f36" fmla="*/ f28 1 6163"/>
                <a:gd name="f37" fmla="*/ f29 1 2277"/>
                <a:gd name="f38" fmla="*/ f30 1 6163"/>
                <a:gd name="f39" fmla="*/ f31 1 2277"/>
                <a:gd name="f40" fmla="*/ f32 1 2277"/>
                <a:gd name="f41" fmla="*/ f33 1 6163"/>
                <a:gd name="f42" fmla="*/ f34 1 2277"/>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59"/>
                </a:cxn>
                <a:cxn ang="f35">
                  <a:pos x="f60" y="f61"/>
                </a:cxn>
                <a:cxn ang="f35">
                  <a:pos x="f60" y="f61"/>
                </a:cxn>
                <a:cxn ang="f35">
                  <a:pos x="f60" y="f62"/>
                </a:cxn>
                <a:cxn ang="f35">
                  <a:pos x="f63" y="f62"/>
                </a:cxn>
                <a:cxn ang="f35">
                  <a:pos x="f63" y="f64"/>
                </a:cxn>
                <a:cxn ang="f35">
                  <a:pos x="f58" y="f59"/>
                </a:cxn>
              </a:cxnLst>
              <a:rect l="f54" t="f57" r="f55" b="f56"/>
              <a:pathLst>
                <a:path w="6163" h="2277">
                  <a:moveTo>
                    <a:pt x="f5" y="f7"/>
                  </a:moveTo>
                  <a:lnTo>
                    <a:pt x="f6" y="f7"/>
                  </a:lnTo>
                  <a:cubicBezTo>
                    <a:pt x="f6" y="f7"/>
                    <a:pt x="f6" y="f8"/>
                    <a:pt x="f6" y="f9"/>
                  </a:cubicBezTo>
                  <a:lnTo>
                    <a:pt x="f6" y="f9"/>
                  </a:lnTo>
                  <a:lnTo>
                    <a:pt x="f6" y="f5"/>
                  </a:lnTo>
                  <a:lnTo>
                    <a:pt x="f10" y="f5"/>
                  </a:lnTo>
                  <a:cubicBezTo>
                    <a:pt x="f11" y="f12"/>
                    <a:pt x="f11" y="f13"/>
                    <a:pt x="f10" y="f14"/>
                  </a:cubicBezTo>
                  <a:cubicBezTo>
                    <a:pt x="f10" y="f14"/>
                    <a:pt x="f5" y="f1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2" name="Freeform: Shape 1435">
              <a:extLst>
                <a:ext uri="{FF2B5EF4-FFF2-40B4-BE49-F238E27FC236}">
                  <a16:creationId xmlns:a16="http://schemas.microsoft.com/office/drawing/2014/main" id="{78BECB13-F586-FC33-73F4-48E2C0A091F1}"/>
                </a:ext>
              </a:extLst>
            </p:cNvPr>
            <p:cNvSpPr/>
            <p:nvPr/>
          </p:nvSpPr>
          <p:spPr>
            <a:xfrm>
              <a:off x="9423303" y="5904893"/>
              <a:ext cx="2414" cy="572258"/>
            </a:xfrm>
            <a:custGeom>
              <a:avLst/>
              <a:gdLst>
                <a:gd name="f0" fmla="val 10800000"/>
                <a:gd name="f1" fmla="val 5400000"/>
                <a:gd name="f2" fmla="val 180"/>
                <a:gd name="f3" fmla="val w"/>
                <a:gd name="f4" fmla="val h"/>
                <a:gd name="f5" fmla="val 0"/>
                <a:gd name="f6" fmla="val 2545"/>
                <a:gd name="f7" fmla="val 572263"/>
                <a:gd name="f8" fmla="val 134"/>
                <a:gd name="f9" fmla="val 570120"/>
                <a:gd name="f10" fmla="val 1045"/>
                <a:gd name="f11" fmla="val 570562"/>
                <a:gd name="f12" fmla="val 1929"/>
                <a:gd name="f13" fmla="val 571312"/>
                <a:gd name="f14" fmla="val 2546"/>
                <a:gd name="f15" fmla="val 1339"/>
                <a:gd name="f16" fmla="+- 0 0 -90"/>
                <a:gd name="f17" fmla="*/ f3 1 2545"/>
                <a:gd name="f18" fmla="*/ f4 1 572263"/>
                <a:gd name="f19" fmla="val f5"/>
                <a:gd name="f20" fmla="val f6"/>
                <a:gd name="f21" fmla="val f7"/>
                <a:gd name="f22" fmla="*/ f16 f0 1"/>
                <a:gd name="f23" fmla="+- f21 0 f19"/>
                <a:gd name="f24" fmla="+- f20 0 f19"/>
                <a:gd name="f25" fmla="*/ f22 1 f2"/>
                <a:gd name="f26" fmla="*/ f24 1 2545"/>
                <a:gd name="f27" fmla="*/ f23 1 572263"/>
                <a:gd name="f28" fmla="*/ 0 f24 1"/>
                <a:gd name="f29" fmla="*/ 134 f23 1"/>
                <a:gd name="f30" fmla="*/ 570120 f23 1"/>
                <a:gd name="f31" fmla="*/ 2546 f24 1"/>
                <a:gd name="f32" fmla="*/ 572263 f23 1"/>
                <a:gd name="f33" fmla="*/ 0 f23 1"/>
                <a:gd name="f34" fmla="*/ 1339 f24 1"/>
                <a:gd name="f35" fmla="+- f25 0 f1"/>
                <a:gd name="f36" fmla="*/ f28 1 2545"/>
                <a:gd name="f37" fmla="*/ f29 1 572263"/>
                <a:gd name="f38" fmla="*/ f30 1 572263"/>
                <a:gd name="f39" fmla="*/ f31 1 2545"/>
                <a:gd name="f40" fmla="*/ f32 1 572263"/>
                <a:gd name="f41" fmla="*/ f33 1 572263"/>
                <a:gd name="f42" fmla="*/ f34 1 2545"/>
                <a:gd name="f43" fmla="*/ f19 1 f26"/>
                <a:gd name="f44" fmla="*/ f20 1 f26"/>
                <a:gd name="f45" fmla="*/ f19 1 f27"/>
                <a:gd name="f46" fmla="*/ f21 1 f27"/>
                <a:gd name="f47" fmla="*/ f36 1 f26"/>
                <a:gd name="f48" fmla="*/ f37 1 f27"/>
                <a:gd name="f49" fmla="*/ f38 1 f27"/>
                <a:gd name="f50" fmla="*/ f39 1 f26"/>
                <a:gd name="f51" fmla="*/ f40 1 f27"/>
                <a:gd name="f52" fmla="*/ f41 1 f27"/>
                <a:gd name="f53" fmla="*/ f42 1 f26"/>
                <a:gd name="f54" fmla="*/ f43 f17 1"/>
                <a:gd name="f55" fmla="*/ f44 f17 1"/>
                <a:gd name="f56" fmla="*/ f46 f18 1"/>
                <a:gd name="f57" fmla="*/ f45 f18 1"/>
                <a:gd name="f58" fmla="*/ f47 f17 1"/>
                <a:gd name="f59" fmla="*/ f48 f18 1"/>
                <a:gd name="f60" fmla="*/ f49 f18 1"/>
                <a:gd name="f61" fmla="*/ f50 f17 1"/>
                <a:gd name="f62" fmla="*/ f51 f18 1"/>
                <a:gd name="f63" fmla="*/ f52 f18 1"/>
                <a:gd name="f64" fmla="*/ f53 f17 1"/>
              </a:gdLst>
              <a:ahLst/>
              <a:cxnLst>
                <a:cxn ang="3cd4">
                  <a:pos x="hc" y="t"/>
                </a:cxn>
                <a:cxn ang="0">
                  <a:pos x="r" y="vc"/>
                </a:cxn>
                <a:cxn ang="cd4">
                  <a:pos x="hc" y="b"/>
                </a:cxn>
                <a:cxn ang="cd2">
                  <a:pos x="l" y="vc"/>
                </a:cxn>
                <a:cxn ang="f35">
                  <a:pos x="f58" y="f59"/>
                </a:cxn>
                <a:cxn ang="f35">
                  <a:pos x="f58" y="f59"/>
                </a:cxn>
                <a:cxn ang="f35">
                  <a:pos x="f58" y="f60"/>
                </a:cxn>
                <a:cxn ang="f35">
                  <a:pos x="f61" y="f62"/>
                </a:cxn>
                <a:cxn ang="f35">
                  <a:pos x="f61" y="f63"/>
                </a:cxn>
                <a:cxn ang="f35">
                  <a:pos x="f64" y="f63"/>
                </a:cxn>
              </a:cxnLst>
              <a:rect l="f54" t="f57" r="f55" b="f56"/>
              <a:pathLst>
                <a:path w="2545" h="572263">
                  <a:moveTo>
                    <a:pt x="f5" y="f8"/>
                  </a:moveTo>
                  <a:lnTo>
                    <a:pt x="f5" y="f8"/>
                  </a:lnTo>
                  <a:lnTo>
                    <a:pt x="f5" y="f9"/>
                  </a:lnTo>
                  <a:cubicBezTo>
                    <a:pt x="f10" y="f11"/>
                    <a:pt x="f12" y="f13"/>
                    <a:pt x="f14" y="f7"/>
                  </a:cubicBezTo>
                  <a:lnTo>
                    <a:pt x="f14" y="f5"/>
                  </a:lnTo>
                  <a:lnTo>
                    <a:pt x="f1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3" name="Freeform: Shape 1436">
              <a:extLst>
                <a:ext uri="{FF2B5EF4-FFF2-40B4-BE49-F238E27FC236}">
                  <a16:creationId xmlns:a16="http://schemas.microsoft.com/office/drawing/2014/main" id="{FE75BE63-F5EA-0CAE-D76C-777B6809DF41}"/>
                </a:ext>
              </a:extLst>
            </p:cNvPr>
            <p:cNvSpPr/>
            <p:nvPr/>
          </p:nvSpPr>
          <p:spPr>
            <a:xfrm>
              <a:off x="9192417" y="5891104"/>
              <a:ext cx="196724" cy="2679"/>
            </a:xfrm>
            <a:custGeom>
              <a:avLst/>
              <a:gdLst>
                <a:gd name="f0" fmla="val 10800000"/>
                <a:gd name="f1" fmla="val 5400000"/>
                <a:gd name="f2" fmla="val 180"/>
                <a:gd name="f3" fmla="val w"/>
                <a:gd name="f4" fmla="val h"/>
                <a:gd name="f5" fmla="val 0"/>
                <a:gd name="f6" fmla="val 207531"/>
                <a:gd name="f7" fmla="val 2679"/>
                <a:gd name="f8" fmla="val 207263"/>
                <a:gd name="f9" fmla="val 1340"/>
                <a:gd name="f10" fmla="val 207183"/>
                <a:gd name="f11" fmla="val 896"/>
                <a:gd name="f12" fmla="val 443"/>
                <a:gd name="f13" fmla="val 53"/>
                <a:gd name="f14" fmla="val 1784"/>
                <a:gd name="f15" fmla="val 2234"/>
                <a:gd name="f16" fmla="+- 0 0 -90"/>
                <a:gd name="f17" fmla="*/ f3 1 207531"/>
                <a:gd name="f18" fmla="*/ f4 1 2679"/>
                <a:gd name="f19" fmla="val f5"/>
                <a:gd name="f20" fmla="val f6"/>
                <a:gd name="f21" fmla="val f7"/>
                <a:gd name="f22" fmla="*/ f16 f0 1"/>
                <a:gd name="f23" fmla="+- f21 0 f19"/>
                <a:gd name="f24" fmla="+- f20 0 f19"/>
                <a:gd name="f25" fmla="*/ f22 1 f2"/>
                <a:gd name="f26" fmla="*/ f24 1 207531"/>
                <a:gd name="f27" fmla="*/ f23 1 2679"/>
                <a:gd name="f28" fmla="*/ 207263 f24 1"/>
                <a:gd name="f29" fmla="*/ 1340 f23 1"/>
                <a:gd name="f30" fmla="*/ 0 f23 1"/>
                <a:gd name="f31" fmla="*/ 0 f24 1"/>
                <a:gd name="f32" fmla="*/ 2679 f23 1"/>
                <a:gd name="f33" fmla="*/ 207531 f24 1"/>
                <a:gd name="f34" fmla="+- f25 0 f1"/>
                <a:gd name="f35" fmla="*/ f28 1 207531"/>
                <a:gd name="f36" fmla="*/ f29 1 2679"/>
                <a:gd name="f37" fmla="*/ f30 1 2679"/>
                <a:gd name="f38" fmla="*/ f31 1 207531"/>
                <a:gd name="f39" fmla="*/ f32 1 2679"/>
                <a:gd name="f40" fmla="*/ f33 1 207531"/>
                <a:gd name="f41" fmla="*/ f19 1 f26"/>
                <a:gd name="f42" fmla="*/ f20 1 f26"/>
                <a:gd name="f43" fmla="*/ f19 1 f27"/>
                <a:gd name="f44" fmla="*/ f21 1 f27"/>
                <a:gd name="f45" fmla="*/ f35 1 f26"/>
                <a:gd name="f46" fmla="*/ f36 1 f27"/>
                <a:gd name="f47" fmla="*/ f37 1 f27"/>
                <a:gd name="f48" fmla="*/ f38 1 f26"/>
                <a:gd name="f49" fmla="*/ f39 1 f27"/>
                <a:gd name="f50" fmla="*/ f40 1 f26"/>
                <a:gd name="f51" fmla="*/ f41 f17 1"/>
                <a:gd name="f52" fmla="*/ f42 f17 1"/>
                <a:gd name="f53" fmla="*/ f44 f18 1"/>
                <a:gd name="f54" fmla="*/ f43 f18 1"/>
                <a:gd name="f55" fmla="*/ f45 f17 1"/>
                <a:gd name="f56" fmla="*/ f46 f18 1"/>
                <a:gd name="f57" fmla="*/ f47 f18 1"/>
                <a:gd name="f58" fmla="*/ f48 f17 1"/>
                <a:gd name="f59" fmla="*/ f49 f18 1"/>
                <a:gd name="f60" fmla="*/ f50 f17 1"/>
              </a:gdLst>
              <a:ahLst/>
              <a:cxnLst>
                <a:cxn ang="3cd4">
                  <a:pos x="hc" y="t"/>
                </a:cxn>
                <a:cxn ang="0">
                  <a:pos x="r" y="vc"/>
                </a:cxn>
                <a:cxn ang="cd4">
                  <a:pos x="hc" y="b"/>
                </a:cxn>
                <a:cxn ang="cd2">
                  <a:pos x="l" y="vc"/>
                </a:cxn>
                <a:cxn ang="f34">
                  <a:pos x="f55" y="f56"/>
                </a:cxn>
                <a:cxn ang="f34">
                  <a:pos x="f55" y="f57"/>
                </a:cxn>
                <a:cxn ang="f34">
                  <a:pos x="f58" y="f57"/>
                </a:cxn>
                <a:cxn ang="f34">
                  <a:pos x="f58" y="f56"/>
                </a:cxn>
                <a:cxn ang="f34">
                  <a:pos x="f58" y="f59"/>
                </a:cxn>
                <a:cxn ang="f34">
                  <a:pos x="f60" y="f59"/>
                </a:cxn>
              </a:cxnLst>
              <a:rect l="f51" t="f54" r="f52" b="f53"/>
              <a:pathLst>
                <a:path w="207531" h="2679">
                  <a:moveTo>
                    <a:pt x="f8" y="f9"/>
                  </a:moveTo>
                  <a:cubicBezTo>
                    <a:pt x="f10" y="f11"/>
                    <a:pt x="f10" y="f12"/>
                    <a:pt x="f8" y="f5"/>
                  </a:cubicBezTo>
                  <a:lnTo>
                    <a:pt x="f5" y="f5"/>
                  </a:lnTo>
                  <a:lnTo>
                    <a:pt x="f5" y="f9"/>
                  </a:lnTo>
                  <a:cubicBezTo>
                    <a:pt x="f13" y="f14"/>
                    <a:pt x="f13" y="f15"/>
                    <a:pt x="f5"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4" name="Freeform: Shape 1437">
              <a:extLst>
                <a:ext uri="{FF2B5EF4-FFF2-40B4-BE49-F238E27FC236}">
                  <a16:creationId xmlns:a16="http://schemas.microsoft.com/office/drawing/2014/main" id="{76D514B8-0AA5-7902-781C-29E9C34700FD}"/>
                </a:ext>
              </a:extLst>
            </p:cNvPr>
            <p:cNvSpPr/>
            <p:nvPr/>
          </p:nvSpPr>
          <p:spPr>
            <a:xfrm>
              <a:off x="9421401" y="5904225"/>
              <a:ext cx="5715" cy="941"/>
            </a:xfrm>
            <a:custGeom>
              <a:avLst/>
              <a:gdLst>
                <a:gd name="f0" fmla="val 10800000"/>
                <a:gd name="f1" fmla="val 5400000"/>
                <a:gd name="f2" fmla="val 180"/>
                <a:gd name="f3" fmla="val w"/>
                <a:gd name="f4" fmla="val h"/>
                <a:gd name="f5" fmla="val 0"/>
                <a:gd name="f6" fmla="val 6029"/>
                <a:gd name="f7" fmla="val 944"/>
                <a:gd name="f8" fmla="val 2010"/>
                <a:gd name="f9" fmla="val 804"/>
                <a:gd name="f10" fmla="val 3349"/>
                <a:gd name="f11" fmla="val 4556"/>
                <a:gd name="f12" fmla="val 5145"/>
                <a:gd name="f13" fmla="val 991"/>
                <a:gd name="f14" fmla="val 4234"/>
                <a:gd name="f15" fmla="val 2197"/>
                <a:gd name="f16" fmla="val 742"/>
                <a:gd name="f17" fmla="val 1059"/>
                <a:gd name="f18" fmla="val 469"/>
                <a:gd name="f19" fmla="+- 0 0 -90"/>
                <a:gd name="f20" fmla="*/ f3 1 6029"/>
                <a:gd name="f21" fmla="*/ f4 1 944"/>
                <a:gd name="f22" fmla="val f5"/>
                <a:gd name="f23" fmla="val f6"/>
                <a:gd name="f24" fmla="val f7"/>
                <a:gd name="f25" fmla="*/ f19 f0 1"/>
                <a:gd name="f26" fmla="+- f24 0 f22"/>
                <a:gd name="f27" fmla="+- f23 0 f22"/>
                <a:gd name="f28" fmla="*/ f25 1 f2"/>
                <a:gd name="f29" fmla="*/ f27 1 6029"/>
                <a:gd name="f30" fmla="*/ f26 1 944"/>
                <a:gd name="f31" fmla="*/ 2010 f27 1"/>
                <a:gd name="f32" fmla="*/ 804 f26 1"/>
                <a:gd name="f33" fmla="*/ 3349 f27 1"/>
                <a:gd name="f34" fmla="*/ 4556 f27 1"/>
                <a:gd name="f35" fmla="*/ 6029 f27 1"/>
                <a:gd name="f36" fmla="*/ 0 f27 1"/>
                <a:gd name="f37" fmla="*/ 0 f26 1"/>
                <a:gd name="f38" fmla="+- f28 0 f1"/>
                <a:gd name="f39" fmla="*/ f31 1 6029"/>
                <a:gd name="f40" fmla="*/ f32 1 944"/>
                <a:gd name="f41" fmla="*/ f33 1 6029"/>
                <a:gd name="f42" fmla="*/ f34 1 6029"/>
                <a:gd name="f43" fmla="*/ f35 1 6029"/>
                <a:gd name="f44" fmla="*/ f36 1 6029"/>
                <a:gd name="f45" fmla="*/ f37 1 944"/>
                <a:gd name="f46" fmla="*/ f22 1 f29"/>
                <a:gd name="f47" fmla="*/ f23 1 f29"/>
                <a:gd name="f48" fmla="*/ f22 1 f30"/>
                <a:gd name="f49" fmla="*/ f24 1 f30"/>
                <a:gd name="f50" fmla="*/ f39 1 f29"/>
                <a:gd name="f51" fmla="*/ f40 1 f30"/>
                <a:gd name="f52" fmla="*/ f41 1 f29"/>
                <a:gd name="f53" fmla="*/ f42 1 f29"/>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0 1"/>
                <a:gd name="f65" fmla="*/ f54 f20 1"/>
                <a:gd name="f66" fmla="*/ f55 f20 1"/>
                <a:gd name="f67" fmla="*/ f56 f21 1"/>
              </a:gdLst>
              <a:ahLst/>
              <a:cxnLst>
                <a:cxn ang="3cd4">
                  <a:pos x="hc" y="t"/>
                </a:cxn>
                <a:cxn ang="0">
                  <a:pos x="r" y="vc"/>
                </a:cxn>
                <a:cxn ang="cd4">
                  <a:pos x="hc" y="b"/>
                </a:cxn>
                <a:cxn ang="cd2">
                  <a:pos x="l" y="vc"/>
                </a:cxn>
                <a:cxn ang="f38">
                  <a:pos x="f61" y="f62"/>
                </a:cxn>
                <a:cxn ang="f38">
                  <a:pos x="f63" y="f62"/>
                </a:cxn>
                <a:cxn ang="f38">
                  <a:pos x="f64" y="f62"/>
                </a:cxn>
                <a:cxn ang="f38">
                  <a:pos x="f65" y="f62"/>
                </a:cxn>
                <a:cxn ang="f38">
                  <a:pos x="f63" y="f62"/>
                </a:cxn>
                <a:cxn ang="f38">
                  <a:pos x="f66" y="f67"/>
                </a:cxn>
                <a:cxn ang="f38">
                  <a:pos x="f66" y="f67"/>
                </a:cxn>
              </a:cxnLst>
              <a:rect l="f57" t="f60" r="f58" b="f59"/>
              <a:pathLst>
                <a:path w="6029" h="944">
                  <a:moveTo>
                    <a:pt x="f8" y="f9"/>
                  </a:moveTo>
                  <a:lnTo>
                    <a:pt x="f10" y="f9"/>
                  </a:lnTo>
                  <a:lnTo>
                    <a:pt x="f11" y="f9"/>
                  </a:lnTo>
                  <a:lnTo>
                    <a:pt x="f6" y="f9"/>
                  </a:lnTo>
                  <a:cubicBezTo>
                    <a:pt x="f12" y="f13"/>
                    <a:pt x="f14" y="f13"/>
                    <a:pt x="f10" y="f9"/>
                  </a:cubicBezTo>
                  <a:cubicBezTo>
                    <a:pt x="f15" y="f16"/>
                    <a:pt x="f17" y="f18"/>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5" name="Freeform: Shape 1438">
              <a:extLst>
                <a:ext uri="{FF2B5EF4-FFF2-40B4-BE49-F238E27FC236}">
                  <a16:creationId xmlns:a16="http://schemas.microsoft.com/office/drawing/2014/main" id="{C689911A-F1D6-2D92-0511-C6AC8B8C19ED}"/>
                </a:ext>
              </a:extLst>
            </p:cNvPr>
            <p:cNvSpPr/>
            <p:nvPr/>
          </p:nvSpPr>
          <p:spPr>
            <a:xfrm>
              <a:off x="9418475" y="5904225"/>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3397" h="133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6" name="Freeform: Shape 1439">
              <a:extLst>
                <a:ext uri="{FF2B5EF4-FFF2-40B4-BE49-F238E27FC236}">
                  <a16:creationId xmlns:a16="http://schemas.microsoft.com/office/drawing/2014/main" id="{9484CBD5-E6B3-BC0D-7CDD-C3296B84FAD6}"/>
                </a:ext>
              </a:extLst>
            </p:cNvPr>
            <p:cNvSpPr/>
            <p:nvPr/>
          </p:nvSpPr>
          <p:spPr>
            <a:xfrm>
              <a:off x="9413208" y="5898337"/>
              <a:ext cx="54" cy="932"/>
            </a:xfrm>
            <a:custGeom>
              <a:avLst/>
              <a:gdLst>
                <a:gd name="f0" fmla="val 10800000"/>
                <a:gd name="f1" fmla="val 5400000"/>
                <a:gd name="f2" fmla="val 180"/>
                <a:gd name="f3" fmla="val w"/>
                <a:gd name="f4" fmla="val h"/>
                <a:gd name="f5" fmla="val 0"/>
                <a:gd name="f6" fmla="val 60"/>
                <a:gd name="f7" fmla="val 937"/>
                <a:gd name="f8" fmla="val 61"/>
                <a:gd name="f9" fmla="val 938"/>
                <a:gd name="f10" fmla="val 268"/>
                <a:gd name="f11" fmla="val -20"/>
                <a:gd name="f12" fmla="val 308"/>
                <a:gd name="f13" fmla="val 630"/>
                <a:gd name="f14" fmla="+- 0 0 -90"/>
                <a:gd name="f15" fmla="*/ f3 1 60"/>
                <a:gd name="f16" fmla="*/ f4 1 937"/>
                <a:gd name="f17" fmla="val f5"/>
                <a:gd name="f18" fmla="val f6"/>
                <a:gd name="f19" fmla="val f7"/>
                <a:gd name="f20" fmla="*/ f14 f0 1"/>
                <a:gd name="f21" fmla="+- f19 0 f17"/>
                <a:gd name="f22" fmla="+- f18 0 f17"/>
                <a:gd name="f23" fmla="*/ f20 1 f2"/>
                <a:gd name="f24" fmla="*/ f22 1 60"/>
                <a:gd name="f25" fmla="*/ f21 1 937"/>
                <a:gd name="f26" fmla="*/ 61 f22 1"/>
                <a:gd name="f27" fmla="*/ 938 f21 1"/>
                <a:gd name="f28" fmla="*/ 0 f21 1"/>
                <a:gd name="f29" fmla="+- f23 0 f1"/>
                <a:gd name="f30" fmla="*/ f26 1 60"/>
                <a:gd name="f31" fmla="*/ f27 1 937"/>
                <a:gd name="f32" fmla="*/ f28 1 937"/>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6"/>
                </a:cxn>
                <a:cxn ang="f29">
                  <a:pos x="f44" y="f46"/>
                </a:cxn>
                <a:cxn ang="f29">
                  <a:pos x="f44" y="f45"/>
                </a:cxn>
              </a:cxnLst>
              <a:rect l="f40" t="f43" r="f41" b="f42"/>
              <a:pathLst>
                <a:path w="60" h="937">
                  <a:moveTo>
                    <a:pt x="f8" y="f9"/>
                  </a:moveTo>
                  <a:cubicBezTo>
                    <a:pt x="f8" y="f9"/>
                    <a:pt x="f8" y="f10"/>
                    <a:pt x="f8" y="f5"/>
                  </a:cubicBezTo>
                  <a:lnTo>
                    <a:pt x="f8" y="f5"/>
                  </a:lnTo>
                  <a:cubicBezTo>
                    <a:pt x="f11" y="f12"/>
                    <a:pt x="f11"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7" name="Freeform: Shape 1440">
              <a:extLst>
                <a:ext uri="{FF2B5EF4-FFF2-40B4-BE49-F238E27FC236}">
                  <a16:creationId xmlns:a16="http://schemas.microsoft.com/office/drawing/2014/main" id="{53098734-1C09-4F11-0732-E0CB76AD1D6B}"/>
                </a:ext>
              </a:extLst>
            </p:cNvPr>
            <p:cNvSpPr/>
            <p:nvPr/>
          </p:nvSpPr>
          <p:spPr>
            <a:xfrm>
              <a:off x="9430792" y="5898602"/>
              <a:ext cx="36" cy="1472"/>
            </a:xfrm>
            <a:custGeom>
              <a:avLst/>
              <a:gdLst>
                <a:gd name="f0" fmla="val 10800000"/>
                <a:gd name="f1" fmla="val 5400000"/>
                <a:gd name="f2" fmla="val 180"/>
                <a:gd name="f3" fmla="val w"/>
                <a:gd name="f4" fmla="val h"/>
                <a:gd name="f5" fmla="val 0"/>
                <a:gd name="f6" fmla="val 39"/>
                <a:gd name="f7" fmla="val 1473"/>
                <a:gd name="f8" fmla="val 53"/>
                <a:gd name="f9" fmla="val 490"/>
                <a:gd name="f10" fmla="val 983"/>
                <a:gd name="f11" fmla="val 1474"/>
                <a:gd name="f12" fmla="val 1208"/>
                <a:gd name="f13" fmla="val 935"/>
                <a:gd name="f14" fmla="val 670"/>
                <a:gd name="f15" fmla="val 134"/>
                <a:gd name="f16" fmla="+- 0 0 -90"/>
                <a:gd name="f17" fmla="*/ f3 1 39"/>
                <a:gd name="f18" fmla="*/ f4 1 1473"/>
                <a:gd name="f19" fmla="val f5"/>
                <a:gd name="f20" fmla="val f6"/>
                <a:gd name="f21" fmla="val f7"/>
                <a:gd name="f22" fmla="*/ f16 f0 1"/>
                <a:gd name="f23" fmla="+- f21 0 f19"/>
                <a:gd name="f24" fmla="+- f20 0 f19"/>
                <a:gd name="f25" fmla="*/ f22 1 f2"/>
                <a:gd name="f26" fmla="*/ f24 1 39"/>
                <a:gd name="f27" fmla="*/ f23 1 1473"/>
                <a:gd name="f28" fmla="*/ 0 f24 1"/>
                <a:gd name="f29" fmla="*/ 0 f23 1"/>
                <a:gd name="f30" fmla="*/ 1474 f23 1"/>
                <a:gd name="f31" fmla="*/ 670 f23 1"/>
                <a:gd name="f32" fmla="+- f25 0 f1"/>
                <a:gd name="f33" fmla="*/ f28 1 39"/>
                <a:gd name="f34" fmla="*/ f29 1 1473"/>
                <a:gd name="f35" fmla="*/ f30 1 1473"/>
                <a:gd name="f36" fmla="*/ f31 1 1473"/>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 ang="f32">
                  <a:pos x="f49" y="f50"/>
                </a:cxn>
              </a:cxnLst>
              <a:rect l="f45" t="f48" r="f46" b="f47"/>
              <a:pathLst>
                <a:path w="39" h="1473">
                  <a:moveTo>
                    <a:pt x="f5" y="f5"/>
                  </a:moveTo>
                  <a:cubicBezTo>
                    <a:pt x="f8" y="f9"/>
                    <a:pt x="f8" y="f10"/>
                    <a:pt x="f5" y="f11"/>
                  </a:cubicBezTo>
                  <a:cubicBezTo>
                    <a:pt x="f8" y="f12"/>
                    <a:pt x="f8" y="f13"/>
                    <a:pt x="f5" y="f14"/>
                  </a:cubicBezTo>
                  <a:cubicBezTo>
                    <a:pt x="f5" y="f14"/>
                    <a:pt x="f5" y="f1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8" name="Freeform: Shape 1441">
              <a:extLst>
                <a:ext uri="{FF2B5EF4-FFF2-40B4-BE49-F238E27FC236}">
                  <a16:creationId xmlns:a16="http://schemas.microsoft.com/office/drawing/2014/main" id="{7E7B7E16-EFCC-5A61-500B-D0EBA67612A7}"/>
                </a:ext>
              </a:extLst>
            </p:cNvPr>
            <p:cNvSpPr/>
            <p:nvPr/>
          </p:nvSpPr>
          <p:spPr>
            <a:xfrm>
              <a:off x="9178317" y="5788087"/>
              <a:ext cx="13880" cy="111593"/>
            </a:xfrm>
            <a:custGeom>
              <a:avLst/>
              <a:gdLst>
                <a:gd name="f0" fmla="val 10800000"/>
                <a:gd name="f1" fmla="val 5400000"/>
                <a:gd name="f2" fmla="val 180"/>
                <a:gd name="f3" fmla="val w"/>
                <a:gd name="f4" fmla="val h"/>
                <a:gd name="f5" fmla="val 0"/>
                <a:gd name="f6" fmla="val 14643"/>
                <a:gd name="f7" fmla="val 111591"/>
                <a:gd name="f8" fmla="val 7637"/>
                <a:gd name="f9" fmla="val 111586"/>
                <a:gd name="f10" fmla="val 11079"/>
                <a:gd name="f11" fmla="val 111571"/>
                <a:gd name="f12" fmla="val 14014"/>
                <a:gd name="f13" fmla="val 109086"/>
                <a:gd name="f14" fmla="val 14603"/>
                <a:gd name="f15" fmla="val 105692"/>
                <a:gd name="f16" fmla="val 14657"/>
                <a:gd name="f17" fmla="val 105247"/>
                <a:gd name="f18" fmla="val 104797"/>
                <a:gd name="f19" fmla="val 104352"/>
                <a:gd name="f20" fmla="val 7234"/>
                <a:gd name="f21" fmla="val 3239"/>
                <a:gd name="f22" fmla="val 11361"/>
                <a:gd name="f23" fmla="val 7369"/>
                <a:gd name="f24" fmla="val 3349"/>
                <a:gd name="f25" fmla="val 67"/>
                <a:gd name="f26" fmla="val 3218"/>
                <a:gd name="f27" fmla="val 108421"/>
                <a:gd name="f28" fmla="val 3430"/>
                <a:gd name="f29" fmla="val 111661"/>
                <a:gd name="f30" fmla="val 7503"/>
                <a:gd name="f31" fmla="val 111590"/>
                <a:gd name="f32" fmla="val 7543"/>
                <a:gd name="f33" fmla="val 111589"/>
                <a:gd name="f34" fmla="val 7596"/>
                <a:gd name="f35" fmla="val 111587"/>
                <a:gd name="f36" fmla="+- 0 0 -90"/>
                <a:gd name="f37" fmla="*/ f3 1 14643"/>
                <a:gd name="f38" fmla="*/ f4 1 111591"/>
                <a:gd name="f39" fmla="val f5"/>
                <a:gd name="f40" fmla="val f6"/>
                <a:gd name="f41" fmla="val f7"/>
                <a:gd name="f42" fmla="*/ f36 f0 1"/>
                <a:gd name="f43" fmla="+- f41 0 f39"/>
                <a:gd name="f44" fmla="+- f40 0 f39"/>
                <a:gd name="f45" fmla="*/ f42 1 f2"/>
                <a:gd name="f46" fmla="*/ f44 1 14643"/>
                <a:gd name="f47" fmla="*/ f43 1 111591"/>
                <a:gd name="f48" fmla="*/ 7637 f44 1"/>
                <a:gd name="f49" fmla="*/ 111586 f43 1"/>
                <a:gd name="f50" fmla="*/ 14603 f44 1"/>
                <a:gd name="f51" fmla="*/ 105692 f43 1"/>
                <a:gd name="f52" fmla="*/ 104352 f43 1"/>
                <a:gd name="f53" fmla="*/ 7234 f43 1"/>
                <a:gd name="f54" fmla="*/ 7369 f44 1"/>
                <a:gd name="f55" fmla="*/ 0 f43 1"/>
                <a:gd name="f56" fmla="*/ 0 f44 1"/>
                <a:gd name="f57" fmla="*/ 7503 f44 1"/>
                <a:gd name="f58" fmla="*/ 111590 f43 1"/>
                <a:gd name="f59" fmla="+- f45 0 f1"/>
                <a:gd name="f60" fmla="*/ f48 1 14643"/>
                <a:gd name="f61" fmla="*/ f49 1 111591"/>
                <a:gd name="f62" fmla="*/ f50 1 14643"/>
                <a:gd name="f63" fmla="*/ f51 1 111591"/>
                <a:gd name="f64" fmla="*/ f52 1 111591"/>
                <a:gd name="f65" fmla="*/ f53 1 111591"/>
                <a:gd name="f66" fmla="*/ f54 1 14643"/>
                <a:gd name="f67" fmla="*/ f55 1 111591"/>
                <a:gd name="f68" fmla="*/ f56 1 14643"/>
                <a:gd name="f69" fmla="*/ f57 1 14643"/>
                <a:gd name="f70" fmla="*/ f58 1 111591"/>
                <a:gd name="f71" fmla="*/ f39 1 f46"/>
                <a:gd name="f72" fmla="*/ f40 1 f46"/>
                <a:gd name="f73" fmla="*/ f39 1 f47"/>
                <a:gd name="f74" fmla="*/ f41 1 f47"/>
                <a:gd name="f75" fmla="*/ f60 1 f46"/>
                <a:gd name="f76" fmla="*/ f61 1 f47"/>
                <a:gd name="f77" fmla="*/ f62 1 f46"/>
                <a:gd name="f78" fmla="*/ f63 1 f47"/>
                <a:gd name="f79" fmla="*/ f64 1 f47"/>
                <a:gd name="f80" fmla="*/ f65 1 f47"/>
                <a:gd name="f81" fmla="*/ f66 1 f46"/>
                <a:gd name="f82" fmla="*/ f67 1 f47"/>
                <a:gd name="f83" fmla="*/ f68 1 f46"/>
                <a:gd name="f84" fmla="*/ f69 1 f46"/>
                <a:gd name="f85" fmla="*/ f70 1 f47"/>
                <a:gd name="f86" fmla="*/ f71 f37 1"/>
                <a:gd name="f87" fmla="*/ f72 f37 1"/>
                <a:gd name="f88" fmla="*/ f74 f38 1"/>
                <a:gd name="f89" fmla="*/ f73 f38 1"/>
                <a:gd name="f90" fmla="*/ f75 f37 1"/>
                <a:gd name="f91" fmla="*/ f76 f38 1"/>
                <a:gd name="f92" fmla="*/ f77 f37 1"/>
                <a:gd name="f93" fmla="*/ f78 f38 1"/>
                <a:gd name="f94" fmla="*/ f79 f38 1"/>
                <a:gd name="f95" fmla="*/ f80 f38 1"/>
                <a:gd name="f96" fmla="*/ f81 f37 1"/>
                <a:gd name="f97" fmla="*/ f82 f38 1"/>
                <a:gd name="f98" fmla="*/ f83 f37 1"/>
                <a:gd name="f99" fmla="*/ f84 f37 1"/>
                <a:gd name="f100" fmla="*/ f85 f38 1"/>
              </a:gdLst>
              <a:ahLst/>
              <a:cxnLst>
                <a:cxn ang="3cd4">
                  <a:pos x="hc" y="t"/>
                </a:cxn>
                <a:cxn ang="0">
                  <a:pos x="r" y="vc"/>
                </a:cxn>
                <a:cxn ang="cd4">
                  <a:pos x="hc" y="b"/>
                </a:cxn>
                <a:cxn ang="cd2">
                  <a:pos x="l" y="vc"/>
                </a:cxn>
                <a:cxn ang="f59">
                  <a:pos x="f90" y="f91"/>
                </a:cxn>
                <a:cxn ang="f59">
                  <a:pos x="f92" y="f93"/>
                </a:cxn>
                <a:cxn ang="f59">
                  <a:pos x="f92" y="f94"/>
                </a:cxn>
                <a:cxn ang="f59">
                  <a:pos x="f92" y="f95"/>
                </a:cxn>
                <a:cxn ang="f59">
                  <a:pos x="f96" y="f97"/>
                </a:cxn>
                <a:cxn ang="f59">
                  <a:pos x="f98" y="f95"/>
                </a:cxn>
                <a:cxn ang="f59">
                  <a:pos x="f98" y="f94"/>
                </a:cxn>
                <a:cxn ang="f59">
                  <a:pos x="f99" y="f100"/>
                </a:cxn>
                <a:cxn ang="f59">
                  <a:pos x="f90" y="f91"/>
                </a:cxn>
              </a:cxnLst>
              <a:rect l="f86" t="f89" r="f87" b="f88"/>
              <a:pathLst>
                <a:path w="14643" h="111591">
                  <a:moveTo>
                    <a:pt x="f8" y="f9"/>
                  </a:moveTo>
                  <a:cubicBezTo>
                    <a:pt x="f10" y="f11"/>
                    <a:pt x="f12" y="f13"/>
                    <a:pt x="f14" y="f15"/>
                  </a:cubicBezTo>
                  <a:cubicBezTo>
                    <a:pt x="f16" y="f17"/>
                    <a:pt x="f16" y="f18"/>
                    <a:pt x="f14" y="f19"/>
                  </a:cubicBezTo>
                  <a:lnTo>
                    <a:pt x="f14" y="f20"/>
                  </a:lnTo>
                  <a:cubicBezTo>
                    <a:pt x="f14" y="f21"/>
                    <a:pt x="f22" y="f5"/>
                    <a:pt x="f23" y="f5"/>
                  </a:cubicBezTo>
                  <a:cubicBezTo>
                    <a:pt x="f24" y="f5"/>
                    <a:pt x="f25" y="f26"/>
                    <a:pt x="f5" y="f20"/>
                  </a:cubicBezTo>
                  <a:lnTo>
                    <a:pt x="f5" y="f19"/>
                  </a:lnTo>
                  <a:cubicBezTo>
                    <a:pt x="f25" y="f27"/>
                    <a:pt x="f28" y="f29"/>
                    <a:pt x="f30" y="f31"/>
                  </a:cubicBez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9" name="Freeform: Shape 1442">
              <a:extLst>
                <a:ext uri="{FF2B5EF4-FFF2-40B4-BE49-F238E27FC236}">
                  <a16:creationId xmlns:a16="http://schemas.microsoft.com/office/drawing/2014/main" id="{9F00F3F5-551D-828E-E22D-9B808AE8F789}"/>
                </a:ext>
              </a:extLst>
            </p:cNvPr>
            <p:cNvSpPr/>
            <p:nvPr/>
          </p:nvSpPr>
          <p:spPr>
            <a:xfrm>
              <a:off x="9402729" y="5895786"/>
              <a:ext cx="10287" cy="2542"/>
            </a:xfrm>
            <a:custGeom>
              <a:avLst/>
              <a:gdLst>
                <a:gd name="f0" fmla="val 10800000"/>
                <a:gd name="f1" fmla="val 5400000"/>
                <a:gd name="f2" fmla="val 180"/>
                <a:gd name="f3" fmla="val w"/>
                <a:gd name="f4" fmla="val h"/>
                <a:gd name="f5" fmla="val 0"/>
                <a:gd name="f6" fmla="val 10852"/>
                <a:gd name="f7" fmla="val 2545"/>
                <a:gd name="f8" fmla="val 1742"/>
                <a:gd name="f9" fmla="val 1340"/>
                <a:gd name="f10" fmla="val 3885"/>
                <a:gd name="f11" fmla="val 134"/>
                <a:gd name="f12" fmla="+- 0 0 -90"/>
                <a:gd name="f13" fmla="*/ f3 1 10852"/>
                <a:gd name="f14" fmla="*/ f4 1 2545"/>
                <a:gd name="f15" fmla="val f5"/>
                <a:gd name="f16" fmla="val f6"/>
                <a:gd name="f17" fmla="val f7"/>
                <a:gd name="f18" fmla="*/ f12 f0 1"/>
                <a:gd name="f19" fmla="+- f17 0 f15"/>
                <a:gd name="f20" fmla="+- f16 0 f15"/>
                <a:gd name="f21" fmla="*/ f18 1 f2"/>
                <a:gd name="f22" fmla="*/ f20 1 10852"/>
                <a:gd name="f23" fmla="*/ f19 1 2545"/>
                <a:gd name="f24" fmla="*/ 0 f20 1"/>
                <a:gd name="f25" fmla="*/ 0 f19 1"/>
                <a:gd name="f26" fmla="*/ 2545 f19 1"/>
                <a:gd name="f27" fmla="*/ 10852 f20 1"/>
                <a:gd name="f28" fmla="*/ 1340 f19 1"/>
                <a:gd name="f29" fmla="*/ 3885 f20 1"/>
                <a:gd name="f30" fmla="*/ 134 f19 1"/>
                <a:gd name="f31" fmla="+- f21 0 f1"/>
                <a:gd name="f32" fmla="*/ f24 1 10852"/>
                <a:gd name="f33" fmla="*/ f25 1 2545"/>
                <a:gd name="f34" fmla="*/ f26 1 2545"/>
                <a:gd name="f35" fmla="*/ f27 1 10852"/>
                <a:gd name="f36" fmla="*/ f28 1 2545"/>
                <a:gd name="f37" fmla="*/ f29 1 10852"/>
                <a:gd name="f38" fmla="*/ f30 1 2545"/>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7" y="f58"/>
                </a:cxn>
                <a:cxn ang="f31">
                  <a:pos x="f57" y="f58"/>
                </a:cxn>
                <a:cxn ang="f31">
                  <a:pos x="f59" y="f60"/>
                </a:cxn>
              </a:cxnLst>
              <a:rect l="f50" t="f53" r="f51" b="f52"/>
              <a:pathLst>
                <a:path w="10852" h="2545">
                  <a:moveTo>
                    <a:pt x="f5" y="f5"/>
                  </a:moveTo>
                  <a:lnTo>
                    <a:pt x="f5" y="f7"/>
                  </a:lnTo>
                  <a:lnTo>
                    <a:pt x="f6" y="f7"/>
                  </a:lnTo>
                  <a:cubicBezTo>
                    <a:pt x="f6" y="f7"/>
                    <a:pt x="f6" y="f8"/>
                    <a:pt x="f6" y="f9"/>
                  </a:cubicBezTo>
                  <a:lnTo>
                    <a:pt x="f6" y="f9"/>
                  </a:lnTo>
                  <a:lnTo>
                    <a:pt x="f10"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0" name="Freeform: Shape 1443">
              <a:extLst>
                <a:ext uri="{FF2B5EF4-FFF2-40B4-BE49-F238E27FC236}">
                  <a16:creationId xmlns:a16="http://schemas.microsoft.com/office/drawing/2014/main" id="{C18C78AF-BE5C-E2E9-B681-D9A14B231272}"/>
                </a:ext>
              </a:extLst>
            </p:cNvPr>
            <p:cNvSpPr/>
            <p:nvPr/>
          </p:nvSpPr>
          <p:spPr>
            <a:xfrm>
              <a:off x="9418475" y="5904097"/>
              <a:ext cx="2414" cy="569854"/>
            </a:xfrm>
            <a:custGeom>
              <a:avLst/>
              <a:gdLst>
                <a:gd name="f0" fmla="val 10800000"/>
                <a:gd name="f1" fmla="val 5400000"/>
                <a:gd name="f2" fmla="val 180"/>
                <a:gd name="f3" fmla="val w"/>
                <a:gd name="f4" fmla="val h"/>
                <a:gd name="f5" fmla="val 0"/>
                <a:gd name="f6" fmla="val 2545"/>
                <a:gd name="f7" fmla="val 569851"/>
                <a:gd name="f8" fmla="val 569852"/>
                <a:gd name="f9" fmla="val 1072"/>
                <a:gd name="f10" fmla="val 2546"/>
                <a:gd name="f11" fmla="val 268"/>
                <a:gd name="f12" fmla="val 1608"/>
                <a:gd name="f13" fmla="+- 0 0 -90"/>
                <a:gd name="f14" fmla="*/ f3 1 2545"/>
                <a:gd name="f15" fmla="*/ f4 1 569851"/>
                <a:gd name="f16" fmla="val f5"/>
                <a:gd name="f17" fmla="val f6"/>
                <a:gd name="f18" fmla="val f7"/>
                <a:gd name="f19" fmla="*/ f13 f0 1"/>
                <a:gd name="f20" fmla="+- f18 0 f16"/>
                <a:gd name="f21" fmla="+- f17 0 f16"/>
                <a:gd name="f22" fmla="*/ f19 1 f2"/>
                <a:gd name="f23" fmla="*/ f21 1 2545"/>
                <a:gd name="f24" fmla="*/ f20 1 569851"/>
                <a:gd name="f25" fmla="*/ 0 f21 1"/>
                <a:gd name="f26" fmla="*/ 0 f20 1"/>
                <a:gd name="f27" fmla="*/ 569852 f20 1"/>
                <a:gd name="f28" fmla="*/ 1072 f21 1"/>
                <a:gd name="f29" fmla="*/ 2546 f21 1"/>
                <a:gd name="f30" fmla="*/ 268 f20 1"/>
                <a:gd name="f31" fmla="*/ 1608 f21 1"/>
                <a:gd name="f32" fmla="+- f22 0 f1"/>
                <a:gd name="f33" fmla="*/ f25 1 2545"/>
                <a:gd name="f34" fmla="*/ f26 1 569851"/>
                <a:gd name="f35" fmla="*/ f27 1 569851"/>
                <a:gd name="f36" fmla="*/ f28 1 2545"/>
                <a:gd name="f37" fmla="*/ f29 1 2545"/>
                <a:gd name="f38" fmla="*/ f30 1 569851"/>
                <a:gd name="f39" fmla="*/ f31 1 2545"/>
                <a:gd name="f40" fmla="*/ f16 1 f23"/>
                <a:gd name="f41" fmla="*/ f17 1 f23"/>
                <a:gd name="f42" fmla="*/ f16 1 f24"/>
                <a:gd name="f43" fmla="*/ f18 1 f24"/>
                <a:gd name="f44" fmla="*/ f33 1 f23"/>
                <a:gd name="f45" fmla="*/ f34 1 f24"/>
                <a:gd name="f46" fmla="*/ f35 1 f24"/>
                <a:gd name="f47" fmla="*/ f36 1 f23"/>
                <a:gd name="f48" fmla="*/ f37 1 f23"/>
                <a:gd name="f49" fmla="*/ f38 1 f24"/>
                <a:gd name="f50" fmla="*/ f39 1 f23"/>
                <a:gd name="f51" fmla="*/ f40 f14 1"/>
                <a:gd name="f52" fmla="*/ f41 f14 1"/>
                <a:gd name="f53" fmla="*/ f43 f15 1"/>
                <a:gd name="f54" fmla="*/ f42 f15 1"/>
                <a:gd name="f55" fmla="*/ f44 f14 1"/>
                <a:gd name="f56" fmla="*/ f45 f15 1"/>
                <a:gd name="f57" fmla="*/ f46 f15 1"/>
                <a:gd name="f58" fmla="*/ f47 f14 1"/>
                <a:gd name="f59" fmla="*/ f48 f14 1"/>
                <a:gd name="f60" fmla="*/ f49 f15 1"/>
                <a:gd name="f61" fmla="*/ f50 f14 1"/>
              </a:gdLst>
              <a:ahLst/>
              <a:cxnLst>
                <a:cxn ang="3cd4">
                  <a:pos x="hc" y="t"/>
                </a:cxn>
                <a:cxn ang="0">
                  <a:pos x="r" y="vc"/>
                </a:cxn>
                <a:cxn ang="cd4">
                  <a:pos x="hc" y="b"/>
                </a:cxn>
                <a:cxn ang="cd2">
                  <a:pos x="l" y="vc"/>
                </a:cxn>
                <a:cxn ang="f32">
                  <a:pos x="f55" y="f56"/>
                </a:cxn>
                <a:cxn ang="f32">
                  <a:pos x="f55" y="f56"/>
                </a:cxn>
                <a:cxn ang="f32">
                  <a:pos x="f55" y="f57"/>
                </a:cxn>
                <a:cxn ang="f32">
                  <a:pos x="f58" y="f57"/>
                </a:cxn>
                <a:cxn ang="f32">
                  <a:pos x="f59" y="f57"/>
                </a:cxn>
                <a:cxn ang="f32">
                  <a:pos x="f59" y="f60"/>
                </a:cxn>
                <a:cxn ang="f32">
                  <a:pos x="f59" y="f60"/>
                </a:cxn>
                <a:cxn ang="f32">
                  <a:pos x="f61" y="f60"/>
                </a:cxn>
              </a:cxnLst>
              <a:rect l="f51" t="f54" r="f52" b="f53"/>
              <a:pathLst>
                <a:path w="2545" h="569851">
                  <a:moveTo>
                    <a:pt x="f5" y="f5"/>
                  </a:moveTo>
                  <a:lnTo>
                    <a:pt x="f5" y="f5"/>
                  </a:lnTo>
                  <a:lnTo>
                    <a:pt x="f5" y="f8"/>
                  </a:lnTo>
                  <a:lnTo>
                    <a:pt x="f9" y="f8"/>
                  </a:lnTo>
                  <a:lnTo>
                    <a:pt x="f10" y="f8"/>
                  </a:lnTo>
                  <a:lnTo>
                    <a:pt x="f10" y="f11"/>
                  </a:lnTo>
                  <a:cubicBezTo>
                    <a:pt x="f10" y="f11"/>
                    <a:pt x="f10" y="f11"/>
                    <a:pt x="f10" y="f11"/>
                  </a:cubicBezTo>
                  <a:lnTo>
                    <a:pt x="f12"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1" name="Freeform: Shape 1444">
              <a:extLst>
                <a:ext uri="{FF2B5EF4-FFF2-40B4-BE49-F238E27FC236}">
                  <a16:creationId xmlns:a16="http://schemas.microsoft.com/office/drawing/2014/main" id="{17C46996-E3F7-09FF-CDDB-407FB54DB7CC}"/>
                </a:ext>
              </a:extLst>
            </p:cNvPr>
            <p:cNvSpPr/>
            <p:nvPr/>
          </p:nvSpPr>
          <p:spPr>
            <a:xfrm>
              <a:off x="9397142" y="6475433"/>
              <a:ext cx="29379" cy="14584"/>
            </a:xfrm>
            <a:custGeom>
              <a:avLst/>
              <a:gdLst>
                <a:gd name="f0" fmla="val 10800000"/>
                <a:gd name="f1" fmla="val 5400000"/>
                <a:gd name="f2" fmla="val 180"/>
                <a:gd name="f3" fmla="val w"/>
                <a:gd name="f4" fmla="val h"/>
                <a:gd name="f5" fmla="val 0"/>
                <a:gd name="f6" fmla="val 30999"/>
                <a:gd name="f7" fmla="val 14587"/>
                <a:gd name="f8" fmla="val 30949"/>
                <a:gd name="f9" fmla="val 7488"/>
                <a:gd name="f10" fmla="val 6684"/>
                <a:gd name="f11" fmla="val 6149"/>
                <a:gd name="f12" fmla="val 31016"/>
                <a:gd name="f13" fmla="val 5747"/>
                <a:gd name="f14" fmla="val 5345"/>
                <a:gd name="f15" fmla="val 4943"/>
                <a:gd name="f16" fmla="val 30681"/>
                <a:gd name="f17" fmla="val 3992"/>
                <a:gd name="f18" fmla="val 30279"/>
                <a:gd name="f19" fmla="val 3094"/>
                <a:gd name="f20" fmla="val 29743"/>
                <a:gd name="f21" fmla="val 2264"/>
                <a:gd name="f22" fmla="val 29127"/>
                <a:gd name="f23" fmla="val 1313"/>
                <a:gd name="f24" fmla="val 28242"/>
                <a:gd name="f25" fmla="val 563"/>
                <a:gd name="f26" fmla="val 27197"/>
                <a:gd name="f27" fmla="val 120"/>
                <a:gd name="f28" fmla="val 26541"/>
                <a:gd name="f29" fmla="val -40"/>
                <a:gd name="f30" fmla="val 25844"/>
                <a:gd name="f31" fmla="val 25188"/>
                <a:gd name="f32" fmla="val 23714"/>
                <a:gd name="f33" fmla="val 22642"/>
                <a:gd name="f34" fmla="val 6029"/>
                <a:gd name="f35" fmla="val 924"/>
                <a:gd name="f36" fmla="val 5962"/>
                <a:gd name="f37" fmla="val 10984"/>
                <a:gd name="f38" fmla="val 3443"/>
                <a:gd name="f39" fmla="val 13958"/>
                <a:gd name="f40" fmla="val 14588"/>
                <a:gd name="f41" fmla="val 24250"/>
                <a:gd name="f42" fmla="val 13650"/>
                <a:gd name="f43" fmla="val 27251"/>
                <a:gd name="f44" fmla="val 13530"/>
                <a:gd name="f45" fmla="val 29864"/>
                <a:gd name="f46" fmla="val 11547"/>
                <a:gd name="f47" fmla="val 30815"/>
                <a:gd name="f48" fmla="val 8694"/>
                <a:gd name="f49" fmla="val 7890"/>
                <a:gd name="f50" fmla="val 28403"/>
                <a:gd name="f51" fmla="val 23848"/>
                <a:gd name="f52" fmla="val 23138"/>
                <a:gd name="f53" fmla="val 7260"/>
                <a:gd name="f54" fmla="val 22762"/>
                <a:gd name="f55" fmla="val 6497"/>
                <a:gd name="f56" fmla="val 22991"/>
                <a:gd name="f57" fmla="val 5800"/>
                <a:gd name="f58" fmla="val 23125"/>
                <a:gd name="f59" fmla="val 5398"/>
                <a:gd name="f60" fmla="val 23446"/>
                <a:gd name="f61" fmla="val 5077"/>
                <a:gd name="f62" fmla="val 29060"/>
                <a:gd name="f63" fmla="val 4863"/>
                <a:gd name="f64" fmla="val 29662"/>
                <a:gd name="f65" fmla="val 5332"/>
                <a:gd name="f66" fmla="val 6001"/>
                <a:gd name="f67" fmla="val 29757"/>
                <a:gd name="f68" fmla="val 6095"/>
                <a:gd name="f69" fmla="val 6189"/>
                <a:gd name="f70" fmla="val 6283"/>
                <a:gd name="f71" fmla="val 29073"/>
                <a:gd name="f72" fmla="+- 0 0 -90"/>
                <a:gd name="f73" fmla="*/ f3 1 30999"/>
                <a:gd name="f74" fmla="*/ f4 1 14587"/>
                <a:gd name="f75" fmla="val f5"/>
                <a:gd name="f76" fmla="val f6"/>
                <a:gd name="f77" fmla="val f7"/>
                <a:gd name="f78" fmla="*/ f72 f0 1"/>
                <a:gd name="f79" fmla="+- f77 0 f75"/>
                <a:gd name="f80" fmla="+- f76 0 f75"/>
                <a:gd name="f81" fmla="*/ f78 1 f2"/>
                <a:gd name="f82" fmla="*/ f80 1 30999"/>
                <a:gd name="f83" fmla="*/ f79 1 14587"/>
                <a:gd name="f84" fmla="*/ 30949 f80 1"/>
                <a:gd name="f85" fmla="*/ 7488 f79 1"/>
                <a:gd name="f86" fmla="*/ 6149 f79 1"/>
                <a:gd name="f87" fmla="*/ 4943 f79 1"/>
                <a:gd name="f88" fmla="*/ 29743 f80 1"/>
                <a:gd name="f89" fmla="*/ 2264 f79 1"/>
                <a:gd name="f90" fmla="*/ 27197 f80 1"/>
                <a:gd name="f91" fmla="*/ 120 f79 1"/>
                <a:gd name="f92" fmla="*/ 25188 f80 1"/>
                <a:gd name="f93" fmla="*/ 23714 f80 1"/>
                <a:gd name="f94" fmla="*/ 22642 f80 1"/>
                <a:gd name="f95" fmla="*/ 6029 f80 1"/>
                <a:gd name="f96" fmla="*/ 924 f79 1"/>
                <a:gd name="f97" fmla="*/ 0 f80 1"/>
                <a:gd name="f98" fmla="*/ 14588 f79 1"/>
                <a:gd name="f99" fmla="*/ 24250 f80 1"/>
                <a:gd name="f100" fmla="*/ 13650 f79 1"/>
                <a:gd name="f101" fmla="*/ 30815 f80 1"/>
                <a:gd name="f102" fmla="*/ 8694 f79 1"/>
                <a:gd name="f103" fmla="*/ 28403 f80 1"/>
                <a:gd name="f104" fmla="*/ 23848 f80 1"/>
                <a:gd name="f105" fmla="*/ 22991 f80 1"/>
                <a:gd name="f106" fmla="*/ 5800 f79 1"/>
                <a:gd name="f107" fmla="*/ 6001 f79 1"/>
                <a:gd name="f108" fmla="*/ 6283 f79 1"/>
                <a:gd name="f109" fmla="+- f81 0 f1"/>
                <a:gd name="f110" fmla="*/ f84 1 30999"/>
                <a:gd name="f111" fmla="*/ f85 1 14587"/>
                <a:gd name="f112" fmla="*/ f86 1 14587"/>
                <a:gd name="f113" fmla="*/ f87 1 14587"/>
                <a:gd name="f114" fmla="*/ f88 1 30999"/>
                <a:gd name="f115" fmla="*/ f89 1 14587"/>
                <a:gd name="f116" fmla="*/ f90 1 30999"/>
                <a:gd name="f117" fmla="*/ f91 1 14587"/>
                <a:gd name="f118" fmla="*/ f92 1 30999"/>
                <a:gd name="f119" fmla="*/ f93 1 30999"/>
                <a:gd name="f120" fmla="*/ f94 1 30999"/>
                <a:gd name="f121" fmla="*/ f95 1 30999"/>
                <a:gd name="f122" fmla="*/ f96 1 14587"/>
                <a:gd name="f123" fmla="*/ f97 1 30999"/>
                <a:gd name="f124" fmla="*/ f98 1 14587"/>
                <a:gd name="f125" fmla="*/ f99 1 30999"/>
                <a:gd name="f126" fmla="*/ f100 1 14587"/>
                <a:gd name="f127" fmla="*/ f101 1 30999"/>
                <a:gd name="f128" fmla="*/ f102 1 14587"/>
                <a:gd name="f129" fmla="*/ f103 1 30999"/>
                <a:gd name="f130" fmla="*/ f104 1 30999"/>
                <a:gd name="f131" fmla="*/ f105 1 30999"/>
                <a:gd name="f132" fmla="*/ f106 1 14587"/>
                <a:gd name="f133" fmla="*/ f107 1 14587"/>
                <a:gd name="f134" fmla="*/ f108 1 14587"/>
                <a:gd name="f135" fmla="*/ f75 1 f82"/>
                <a:gd name="f136" fmla="*/ f76 1 f82"/>
                <a:gd name="f137" fmla="*/ f75 1 f83"/>
                <a:gd name="f138" fmla="*/ f77 1 f83"/>
                <a:gd name="f139" fmla="*/ f110 1 f82"/>
                <a:gd name="f140" fmla="*/ f111 1 f83"/>
                <a:gd name="f141" fmla="*/ f112 1 f83"/>
                <a:gd name="f142" fmla="*/ f113 1 f83"/>
                <a:gd name="f143" fmla="*/ f114 1 f82"/>
                <a:gd name="f144" fmla="*/ f115 1 f83"/>
                <a:gd name="f145" fmla="*/ f116 1 f82"/>
                <a:gd name="f146" fmla="*/ f117 1 f83"/>
                <a:gd name="f147" fmla="*/ f118 1 f82"/>
                <a:gd name="f148" fmla="*/ f119 1 f82"/>
                <a:gd name="f149" fmla="*/ f120 1 f82"/>
                <a:gd name="f150" fmla="*/ f121 1 f82"/>
                <a:gd name="f151" fmla="*/ f122 1 f83"/>
                <a:gd name="f152" fmla="*/ f123 1 f82"/>
                <a:gd name="f153" fmla="*/ f124 1 f83"/>
                <a:gd name="f154" fmla="*/ f125 1 f82"/>
                <a:gd name="f155" fmla="*/ f126 1 f83"/>
                <a:gd name="f156" fmla="*/ f127 1 f82"/>
                <a:gd name="f157" fmla="*/ f128 1 f83"/>
                <a:gd name="f158" fmla="*/ f129 1 f82"/>
                <a:gd name="f159" fmla="*/ f130 1 f82"/>
                <a:gd name="f160" fmla="*/ f131 1 f82"/>
                <a:gd name="f161" fmla="*/ f132 1 f83"/>
                <a:gd name="f162" fmla="*/ f133 1 f83"/>
                <a:gd name="f163" fmla="*/ f134 1 f83"/>
                <a:gd name="f164" fmla="*/ f135 f73 1"/>
                <a:gd name="f165" fmla="*/ f136 f73 1"/>
                <a:gd name="f166" fmla="*/ f138 f74 1"/>
                <a:gd name="f167" fmla="*/ f137 f74 1"/>
                <a:gd name="f168" fmla="*/ f139 f73 1"/>
                <a:gd name="f169" fmla="*/ f140 f74 1"/>
                <a:gd name="f170" fmla="*/ f141 f74 1"/>
                <a:gd name="f171" fmla="*/ f142 f74 1"/>
                <a:gd name="f172" fmla="*/ f143 f73 1"/>
                <a:gd name="f173" fmla="*/ f144 f74 1"/>
                <a:gd name="f174" fmla="*/ f145 f73 1"/>
                <a:gd name="f175" fmla="*/ f146 f74 1"/>
                <a:gd name="f176" fmla="*/ f147 f73 1"/>
                <a:gd name="f177" fmla="*/ f148 f73 1"/>
                <a:gd name="f178" fmla="*/ f149 f73 1"/>
                <a:gd name="f179" fmla="*/ f150 f73 1"/>
                <a:gd name="f180" fmla="*/ f151 f74 1"/>
                <a:gd name="f181" fmla="*/ f152 f73 1"/>
                <a:gd name="f182" fmla="*/ f153 f74 1"/>
                <a:gd name="f183" fmla="*/ f154 f73 1"/>
                <a:gd name="f184" fmla="*/ f155 f74 1"/>
                <a:gd name="f185" fmla="*/ f156 f73 1"/>
                <a:gd name="f186" fmla="*/ f157 f74 1"/>
                <a:gd name="f187" fmla="*/ f158 f73 1"/>
                <a:gd name="f188" fmla="*/ f159 f73 1"/>
                <a:gd name="f189" fmla="*/ f160 f73 1"/>
                <a:gd name="f190" fmla="*/ f161 f74 1"/>
                <a:gd name="f191" fmla="*/ f162 f74 1"/>
                <a:gd name="f192" fmla="*/ f163 f74 1"/>
              </a:gdLst>
              <a:ahLst/>
              <a:cxnLst>
                <a:cxn ang="3cd4">
                  <a:pos x="hc" y="t"/>
                </a:cxn>
                <a:cxn ang="0">
                  <a:pos x="r" y="vc"/>
                </a:cxn>
                <a:cxn ang="cd4">
                  <a:pos x="hc" y="b"/>
                </a:cxn>
                <a:cxn ang="cd2">
                  <a:pos x="l" y="vc"/>
                </a:cxn>
                <a:cxn ang="f109">
                  <a:pos x="f168" y="f169"/>
                </a:cxn>
                <a:cxn ang="f109">
                  <a:pos x="f168" y="f170"/>
                </a:cxn>
                <a:cxn ang="f109">
                  <a:pos x="f168" y="f171"/>
                </a:cxn>
                <a:cxn ang="f109">
                  <a:pos x="f172" y="f173"/>
                </a:cxn>
                <a:cxn ang="f109">
                  <a:pos x="f174" y="f175"/>
                </a:cxn>
                <a:cxn ang="f109">
                  <a:pos x="f176" y="f175"/>
                </a:cxn>
                <a:cxn ang="f109">
                  <a:pos x="f177" y="f175"/>
                </a:cxn>
                <a:cxn ang="f109">
                  <a:pos x="f178" y="f175"/>
                </a:cxn>
                <a:cxn ang="f109">
                  <a:pos x="f179" y="f180"/>
                </a:cxn>
                <a:cxn ang="f109">
                  <a:pos x="f179" y="f169"/>
                </a:cxn>
                <a:cxn ang="f109">
                  <a:pos x="f181" y="f182"/>
                </a:cxn>
                <a:cxn ang="f109">
                  <a:pos x="f181" y="f182"/>
                </a:cxn>
                <a:cxn ang="f109">
                  <a:pos x="f183" y="f184"/>
                </a:cxn>
                <a:cxn ang="f109">
                  <a:pos x="f185" y="f186"/>
                </a:cxn>
                <a:cxn ang="f109">
                  <a:pos x="f185" y="f169"/>
                </a:cxn>
                <a:cxn ang="f109">
                  <a:pos x="f187" y="f169"/>
                </a:cxn>
                <a:cxn ang="f109">
                  <a:pos x="f188" y="f169"/>
                </a:cxn>
                <a:cxn ang="f109">
                  <a:pos x="f189" y="f190"/>
                </a:cxn>
                <a:cxn ang="f109">
                  <a:pos x="f188" y="f171"/>
                </a:cxn>
                <a:cxn ang="f109">
                  <a:pos x="f187" y="f171"/>
                </a:cxn>
                <a:cxn ang="f109">
                  <a:pos x="f172" y="f191"/>
                </a:cxn>
                <a:cxn ang="f109">
                  <a:pos x="f172" y="f192"/>
                </a:cxn>
                <a:cxn ang="f109">
                  <a:pos x="f187" y="f169"/>
                </a:cxn>
              </a:cxnLst>
              <a:rect l="f164" t="f167" r="f165" b="f166"/>
              <a:pathLst>
                <a:path w="30999" h="14587">
                  <a:moveTo>
                    <a:pt x="f8" y="f9"/>
                  </a:moveTo>
                  <a:cubicBezTo>
                    <a:pt x="f8" y="f9"/>
                    <a:pt x="f8" y="f10"/>
                    <a:pt x="f8" y="f11"/>
                  </a:cubicBezTo>
                  <a:cubicBezTo>
                    <a:pt x="f12" y="f13"/>
                    <a:pt x="f12" y="f14"/>
                    <a:pt x="f8" y="f15"/>
                  </a:cubicBezTo>
                  <a:cubicBezTo>
                    <a:pt x="f16" y="f17"/>
                    <a:pt x="f18" y="f19"/>
                    <a:pt x="f20" y="f21"/>
                  </a:cubicBezTo>
                  <a:cubicBezTo>
                    <a:pt x="f22" y="f23"/>
                    <a:pt x="f24" y="f25"/>
                    <a:pt x="f26" y="f27"/>
                  </a:cubicBezTo>
                  <a:cubicBezTo>
                    <a:pt x="f28" y="f29"/>
                    <a:pt x="f30" y="f29"/>
                    <a:pt x="f31" y="f27"/>
                  </a:cubicBezTo>
                  <a:lnTo>
                    <a:pt x="f32" y="f27"/>
                  </a:lnTo>
                  <a:lnTo>
                    <a:pt x="f33" y="f27"/>
                  </a:lnTo>
                  <a:lnTo>
                    <a:pt x="f34" y="f35"/>
                  </a:lnTo>
                  <a:lnTo>
                    <a:pt x="f34" y="f9"/>
                  </a:lnTo>
                  <a:cubicBezTo>
                    <a:pt x="f36" y="f37"/>
                    <a:pt x="f38" y="f39"/>
                    <a:pt x="f5" y="f40"/>
                  </a:cubicBezTo>
                  <a:lnTo>
                    <a:pt x="f5" y="f40"/>
                  </a:lnTo>
                  <a:lnTo>
                    <a:pt x="f41" y="f42"/>
                  </a:lnTo>
                  <a:cubicBezTo>
                    <a:pt x="f43" y="f44"/>
                    <a:pt x="f45" y="f46"/>
                    <a:pt x="f47" y="f48"/>
                  </a:cubicBezTo>
                  <a:cubicBezTo>
                    <a:pt x="f47" y="f48"/>
                    <a:pt x="f47" y="f49"/>
                    <a:pt x="f47" y="f9"/>
                  </a:cubicBezTo>
                  <a:close/>
                  <a:moveTo>
                    <a:pt x="f50" y="f9"/>
                  </a:moveTo>
                  <a:lnTo>
                    <a:pt x="f51" y="f9"/>
                  </a:lnTo>
                  <a:cubicBezTo>
                    <a:pt x="f52" y="f53"/>
                    <a:pt x="f54" y="f55"/>
                    <a:pt x="f56" y="f57"/>
                  </a:cubicBezTo>
                  <a:cubicBezTo>
                    <a:pt x="f58" y="f59"/>
                    <a:pt x="f60" y="f61"/>
                    <a:pt x="f51" y="f15"/>
                  </a:cubicBezTo>
                  <a:lnTo>
                    <a:pt x="f50" y="f15"/>
                  </a:lnTo>
                  <a:cubicBezTo>
                    <a:pt x="f62" y="f63"/>
                    <a:pt x="f64" y="f65"/>
                    <a:pt x="f20" y="f66"/>
                  </a:cubicBezTo>
                  <a:cubicBezTo>
                    <a:pt x="f67" y="f68"/>
                    <a:pt x="f67" y="f69"/>
                    <a:pt x="f20" y="f70"/>
                  </a:cubicBezTo>
                  <a:cubicBezTo>
                    <a:pt x="f20" y="f70"/>
                    <a:pt x="f71" y="f9"/>
                    <a:pt x="f50"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2" name="Freeform: Shape 1445">
              <a:extLst>
                <a:ext uri="{FF2B5EF4-FFF2-40B4-BE49-F238E27FC236}">
                  <a16:creationId xmlns:a16="http://schemas.microsoft.com/office/drawing/2014/main" id="{E2688862-9771-3B24-30CE-372ADC507A7F}"/>
                </a:ext>
              </a:extLst>
            </p:cNvPr>
            <p:cNvSpPr/>
            <p:nvPr/>
          </p:nvSpPr>
          <p:spPr>
            <a:xfrm>
              <a:off x="9389214" y="6482657"/>
              <a:ext cx="45" cy="1609"/>
            </a:xfrm>
            <a:custGeom>
              <a:avLst/>
              <a:gdLst>
                <a:gd name="f0" fmla="val 10800000"/>
                <a:gd name="f1" fmla="val 5400000"/>
                <a:gd name="f2" fmla="val 180"/>
                <a:gd name="f3" fmla="val w"/>
                <a:gd name="f4" fmla="val h"/>
                <a:gd name="f5" fmla="val 0"/>
                <a:gd name="f6" fmla="val 50"/>
                <a:gd name="f7" fmla="val 1607"/>
                <a:gd name="f8" fmla="val 1608"/>
                <a:gd name="f9" fmla="val -17"/>
                <a:gd name="f10" fmla="val 1072"/>
                <a:gd name="f11" fmla="val 536"/>
                <a:gd name="f12" fmla="+- 0 0 -90"/>
                <a:gd name="f13" fmla="*/ f3 1 50"/>
                <a:gd name="f14" fmla="*/ f4 1 1607"/>
                <a:gd name="f15" fmla="val f5"/>
                <a:gd name="f16" fmla="val f6"/>
                <a:gd name="f17" fmla="val f7"/>
                <a:gd name="f18" fmla="*/ f12 f0 1"/>
                <a:gd name="f19" fmla="+- f17 0 f15"/>
                <a:gd name="f20" fmla="+- f16 0 f15"/>
                <a:gd name="f21" fmla="*/ f18 1 f2"/>
                <a:gd name="f22" fmla="*/ f20 1 50"/>
                <a:gd name="f23" fmla="*/ f19 1 1607"/>
                <a:gd name="f24" fmla="*/ 50 f20 1"/>
                <a:gd name="f25" fmla="*/ 1608 f19 1"/>
                <a:gd name="f26" fmla="*/ 0 f19 1"/>
                <a:gd name="f27" fmla="+- f21 0 f1"/>
                <a:gd name="f28" fmla="*/ f24 1 50"/>
                <a:gd name="f29" fmla="*/ f25 1 1607"/>
                <a:gd name="f30" fmla="*/ f26 1 1607"/>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50" h="1607">
                  <a:moveTo>
                    <a:pt x="f6" y="f8"/>
                  </a:moveTo>
                  <a:cubicBezTo>
                    <a:pt x="f9" y="f10"/>
                    <a:pt x="f9" y="f11"/>
                    <a:pt x="f6" y="f5"/>
                  </a:cubicBezTo>
                  <a:lnTo>
                    <a:pt x="f6" y="f5"/>
                  </a:lnTo>
                  <a:cubicBezTo>
                    <a:pt x="f9" y="f11"/>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3" name="Freeform: Shape 1446">
              <a:extLst>
                <a:ext uri="{FF2B5EF4-FFF2-40B4-BE49-F238E27FC236}">
                  <a16:creationId xmlns:a16="http://schemas.microsoft.com/office/drawing/2014/main" id="{A0177CC8-0DD9-BEE1-0BA2-6E9674B0E48F}"/>
                </a:ext>
              </a:extLst>
            </p:cNvPr>
            <p:cNvSpPr/>
            <p:nvPr/>
          </p:nvSpPr>
          <p:spPr>
            <a:xfrm>
              <a:off x="9393073" y="6489487"/>
              <a:ext cx="1527" cy="13395"/>
            </a:xfrm>
            <a:custGeom>
              <a:avLst/>
              <a:gdLst>
                <a:gd name="f0" fmla="val 10800000"/>
                <a:gd name="f1" fmla="val 5400000"/>
                <a:gd name="f2" fmla="val 180"/>
                <a:gd name="f3" fmla="val w"/>
                <a:gd name="f4" fmla="val h"/>
                <a:gd name="f5" fmla="val 0"/>
                <a:gd name="f6" fmla="val 1607"/>
                <a:gd name="f7" fmla="val 13395"/>
                <a:gd name="f8" fmla="val 1608"/>
                <a:gd name="f9" fmla="+- 0 0 -90"/>
                <a:gd name="f10" fmla="*/ f3 1 1607"/>
                <a:gd name="f11" fmla="*/ f4 1 13395"/>
                <a:gd name="f12" fmla="val f5"/>
                <a:gd name="f13" fmla="val f6"/>
                <a:gd name="f14" fmla="val f7"/>
                <a:gd name="f15" fmla="*/ f9 f0 1"/>
                <a:gd name="f16" fmla="+- f14 0 f12"/>
                <a:gd name="f17" fmla="+- f13 0 f12"/>
                <a:gd name="f18" fmla="*/ f15 1 f2"/>
                <a:gd name="f19" fmla="*/ f17 1 1607"/>
                <a:gd name="f20" fmla="*/ f16 1 13395"/>
                <a:gd name="f21" fmla="*/ 1608 f17 1"/>
                <a:gd name="f22" fmla="*/ 0 f16 1"/>
                <a:gd name="f23" fmla="*/ 0 f17 1"/>
                <a:gd name="f24" fmla="+- f18 0 f1"/>
                <a:gd name="f25" fmla="*/ f21 1 1607"/>
                <a:gd name="f26" fmla="*/ f22 1 13395"/>
                <a:gd name="f27" fmla="*/ f23 1 1607"/>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607" h="13395">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4" name="Freeform: Shape 1447">
              <a:extLst>
                <a:ext uri="{FF2B5EF4-FFF2-40B4-BE49-F238E27FC236}">
                  <a16:creationId xmlns:a16="http://schemas.microsoft.com/office/drawing/2014/main" id="{944F26BF-ADF8-A210-6D2A-33BB7CA7E57C}"/>
                </a:ext>
              </a:extLst>
            </p:cNvPr>
            <p:cNvSpPr/>
            <p:nvPr/>
          </p:nvSpPr>
          <p:spPr>
            <a:xfrm>
              <a:off x="9402729" y="5892439"/>
              <a:ext cx="10030" cy="4553"/>
            </a:xfrm>
            <a:custGeom>
              <a:avLst/>
              <a:gdLst>
                <a:gd name="f0" fmla="val 10800000"/>
                <a:gd name="f1" fmla="val 5400000"/>
                <a:gd name="f2" fmla="val 180"/>
                <a:gd name="f3" fmla="val w"/>
                <a:gd name="f4" fmla="val h"/>
                <a:gd name="f5" fmla="val 0"/>
                <a:gd name="f6" fmla="val 10583"/>
                <a:gd name="f7" fmla="val 4554"/>
                <a:gd name="f8" fmla="val 3751"/>
                <a:gd name="f9" fmla="val 3349"/>
                <a:gd name="f10" fmla="val 10584"/>
                <a:gd name="f11" fmla="val 4555"/>
                <a:gd name="f12" fmla="val 2009"/>
                <a:gd name="f13" fmla="val 2679"/>
                <a:gd name="f14" fmla="+- 0 0 -90"/>
                <a:gd name="f15" fmla="*/ f3 1 10583"/>
                <a:gd name="f16" fmla="*/ f4 1 4554"/>
                <a:gd name="f17" fmla="val f5"/>
                <a:gd name="f18" fmla="val f6"/>
                <a:gd name="f19" fmla="val f7"/>
                <a:gd name="f20" fmla="*/ f14 f0 1"/>
                <a:gd name="f21" fmla="+- f19 0 f17"/>
                <a:gd name="f22" fmla="+- f18 0 f17"/>
                <a:gd name="f23" fmla="*/ f20 1 f2"/>
                <a:gd name="f24" fmla="*/ f22 1 10583"/>
                <a:gd name="f25" fmla="*/ f21 1 4554"/>
                <a:gd name="f26" fmla="*/ 3751 f22 1"/>
                <a:gd name="f27" fmla="*/ 3349 f21 1"/>
                <a:gd name="f28" fmla="*/ 10584 f22 1"/>
                <a:gd name="f29" fmla="*/ 4555 f21 1"/>
                <a:gd name="f30" fmla="*/ 2009 f21 1"/>
                <a:gd name="f31" fmla="*/ 0 f22 1"/>
                <a:gd name="f32" fmla="*/ 0 f21 1"/>
                <a:gd name="f33" fmla="*/ 2679 f21 1"/>
                <a:gd name="f34" fmla="+- f23 0 f1"/>
                <a:gd name="f35" fmla="*/ f26 1 10583"/>
                <a:gd name="f36" fmla="*/ f27 1 4554"/>
                <a:gd name="f37" fmla="*/ f28 1 10583"/>
                <a:gd name="f38" fmla="*/ f29 1 4554"/>
                <a:gd name="f39" fmla="*/ f30 1 4554"/>
                <a:gd name="f40" fmla="*/ f31 1 10583"/>
                <a:gd name="f41" fmla="*/ f32 1 4554"/>
                <a:gd name="f42" fmla="*/ f33 1 4554"/>
                <a:gd name="f43" fmla="*/ f17 1 f24"/>
                <a:gd name="f44" fmla="*/ f18 1 f24"/>
                <a:gd name="f45" fmla="*/ f17 1 f25"/>
                <a:gd name="f46" fmla="*/ f19 1 f25"/>
                <a:gd name="f47" fmla="*/ f35 1 f24"/>
                <a:gd name="f48" fmla="*/ f36 1 f25"/>
                <a:gd name="f49" fmla="*/ f37 1 f24"/>
                <a:gd name="f50" fmla="*/ f38 1 f25"/>
                <a:gd name="f51" fmla="*/ f39 1 f25"/>
                <a:gd name="f52" fmla="*/ f40 1 f24"/>
                <a:gd name="f53" fmla="*/ f41 1 f25"/>
                <a:gd name="f54" fmla="*/ f42 1 f25"/>
                <a:gd name="f55" fmla="*/ f43 f15 1"/>
                <a:gd name="f56" fmla="*/ f44 f15 1"/>
                <a:gd name="f57" fmla="*/ f46 f16 1"/>
                <a:gd name="f58" fmla="*/ f45 f16 1"/>
                <a:gd name="f59" fmla="*/ f47 f15 1"/>
                <a:gd name="f60" fmla="*/ f48 f16 1"/>
                <a:gd name="f61" fmla="*/ f49 f15 1"/>
                <a:gd name="f62" fmla="*/ f50 f16 1"/>
                <a:gd name="f63" fmla="*/ f51 f16 1"/>
                <a:gd name="f64" fmla="*/ f52 f15 1"/>
                <a:gd name="f65" fmla="*/ f53 f16 1"/>
                <a:gd name="f66" fmla="*/ f54 f16 1"/>
              </a:gdLst>
              <a:ahLst/>
              <a:cxnLst>
                <a:cxn ang="3cd4">
                  <a:pos x="hc" y="t"/>
                </a:cxn>
                <a:cxn ang="0">
                  <a:pos x="r" y="vc"/>
                </a:cxn>
                <a:cxn ang="cd4">
                  <a:pos x="hc" y="b"/>
                </a:cxn>
                <a:cxn ang="cd2">
                  <a:pos x="l" y="vc"/>
                </a:cxn>
                <a:cxn ang="f34">
                  <a:pos x="f59" y="f60"/>
                </a:cxn>
                <a:cxn ang="f34">
                  <a:pos x="f61" y="f62"/>
                </a:cxn>
                <a:cxn ang="f34">
                  <a:pos x="f61" y="f63"/>
                </a:cxn>
                <a:cxn ang="f34">
                  <a:pos x="f64" y="f65"/>
                </a:cxn>
                <a:cxn ang="f34">
                  <a:pos x="f64" y="f66"/>
                </a:cxn>
                <a:cxn ang="f34">
                  <a:pos x="f59" y="f60"/>
                </a:cxn>
              </a:cxnLst>
              <a:rect l="f55" t="f58" r="f56" b="f57"/>
              <a:pathLst>
                <a:path w="10583" h="4554">
                  <a:moveTo>
                    <a:pt x="f8" y="f9"/>
                  </a:moveTo>
                  <a:lnTo>
                    <a:pt x="f10" y="f11"/>
                  </a:lnTo>
                  <a:lnTo>
                    <a:pt x="f10" y="f12"/>
                  </a:lnTo>
                  <a:lnTo>
                    <a:pt x="f5" y="f5"/>
                  </a:lnTo>
                  <a:lnTo>
                    <a:pt x="f5"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5" name="Freeform: Shape 1448">
              <a:extLst>
                <a:ext uri="{FF2B5EF4-FFF2-40B4-BE49-F238E27FC236}">
                  <a16:creationId xmlns:a16="http://schemas.microsoft.com/office/drawing/2014/main" id="{2EA4656B-8BC0-AAC7-A833-3E14841CCC3C}"/>
                </a:ext>
              </a:extLst>
            </p:cNvPr>
            <p:cNvSpPr/>
            <p:nvPr/>
          </p:nvSpPr>
          <p:spPr>
            <a:xfrm>
              <a:off x="9418740" y="6479840"/>
              <a:ext cx="6355" cy="2542"/>
            </a:xfrm>
            <a:custGeom>
              <a:avLst/>
              <a:gdLst>
                <a:gd name="f0" fmla="val 10800000"/>
                <a:gd name="f1" fmla="val 5400000"/>
                <a:gd name="f2" fmla="val 180"/>
                <a:gd name="f3" fmla="val w"/>
                <a:gd name="f4" fmla="val h"/>
                <a:gd name="f5" fmla="val 0"/>
                <a:gd name="f6" fmla="val 6701"/>
                <a:gd name="f7" fmla="val 2545"/>
                <a:gd name="f8" fmla="val 5478"/>
                <a:gd name="f9" fmla="val 923"/>
                <a:gd name="f10" fmla="val 226"/>
                <a:gd name="f11" fmla="val 228"/>
                <a:gd name="f12" fmla="val -162"/>
                <a:gd name="f13" fmla="val 991"/>
                <a:gd name="f14" fmla="val 65"/>
                <a:gd name="f15" fmla="val 1688"/>
                <a:gd name="f16" fmla="val 199"/>
                <a:gd name="f17" fmla="val 2090"/>
                <a:gd name="f18" fmla="val 521"/>
                <a:gd name="f19" fmla="val 2411"/>
                <a:gd name="f20" fmla="val 6147"/>
                <a:gd name="f21" fmla="val 6818"/>
                <a:gd name="f22" fmla="val 1875"/>
                <a:gd name="f23" fmla="val 6684"/>
                <a:gd name="f24" fmla="val 1206"/>
                <a:gd name="f25" fmla="val 536"/>
                <a:gd name="f26" fmla="+- 0 0 -90"/>
                <a:gd name="f27" fmla="*/ f3 1 6701"/>
                <a:gd name="f28" fmla="*/ f4 1 2545"/>
                <a:gd name="f29" fmla="val f5"/>
                <a:gd name="f30" fmla="val f6"/>
                <a:gd name="f31" fmla="val f7"/>
                <a:gd name="f32" fmla="*/ f26 f0 1"/>
                <a:gd name="f33" fmla="+- f31 0 f29"/>
                <a:gd name="f34" fmla="+- f30 0 f29"/>
                <a:gd name="f35" fmla="*/ f32 1 f2"/>
                <a:gd name="f36" fmla="*/ f34 1 6701"/>
                <a:gd name="f37" fmla="*/ f33 1 2545"/>
                <a:gd name="f38" fmla="*/ 5478 f34 1"/>
                <a:gd name="f39" fmla="*/ 0 f33 1"/>
                <a:gd name="f40" fmla="*/ 923 f34 1"/>
                <a:gd name="f41" fmla="*/ 65 f34 1"/>
                <a:gd name="f42" fmla="*/ 1688 f33 1"/>
                <a:gd name="f43" fmla="*/ 2545 f33 1"/>
                <a:gd name="f44" fmla="*/ 6684 f34 1"/>
                <a:gd name="f45" fmla="*/ 1206 f33 1"/>
                <a:gd name="f46" fmla="+- f35 0 f1"/>
                <a:gd name="f47" fmla="*/ f38 1 6701"/>
                <a:gd name="f48" fmla="*/ f39 1 2545"/>
                <a:gd name="f49" fmla="*/ f40 1 6701"/>
                <a:gd name="f50" fmla="*/ f41 1 6701"/>
                <a:gd name="f51" fmla="*/ f42 1 2545"/>
                <a:gd name="f52" fmla="*/ f43 1 2545"/>
                <a:gd name="f53" fmla="*/ f44 1 6701"/>
                <a:gd name="f54" fmla="*/ f45 1 2545"/>
                <a:gd name="f55" fmla="*/ f29 1 f36"/>
                <a:gd name="f56" fmla="*/ f30 1 f36"/>
                <a:gd name="f57" fmla="*/ f29 1 f37"/>
                <a:gd name="f58" fmla="*/ f31 1 f37"/>
                <a:gd name="f59" fmla="*/ f47 1 f36"/>
                <a:gd name="f60" fmla="*/ f48 1 f37"/>
                <a:gd name="f61" fmla="*/ f49 1 f36"/>
                <a:gd name="f62" fmla="*/ f50 1 f36"/>
                <a:gd name="f63" fmla="*/ f51 1 f37"/>
                <a:gd name="f64" fmla="*/ f52 1 f37"/>
                <a:gd name="f65" fmla="*/ f53 1 f36"/>
                <a:gd name="f66" fmla="*/ f54 1 f37"/>
                <a:gd name="f67" fmla="*/ f55 f27 1"/>
                <a:gd name="f68" fmla="*/ f56 f27 1"/>
                <a:gd name="f69" fmla="*/ f58 f28 1"/>
                <a:gd name="f70" fmla="*/ f57 f28 1"/>
                <a:gd name="f71" fmla="*/ f59 f27 1"/>
                <a:gd name="f72" fmla="*/ f60 f28 1"/>
                <a:gd name="f73" fmla="*/ f61 f27 1"/>
                <a:gd name="f74" fmla="*/ f62 f27 1"/>
                <a:gd name="f75" fmla="*/ f63 f28 1"/>
                <a:gd name="f76" fmla="*/ f64 f28 1"/>
                <a:gd name="f77" fmla="*/ f65 f27 1"/>
                <a:gd name="f78" fmla="*/ f66 f28 1"/>
              </a:gdLst>
              <a:ahLst/>
              <a:cxnLst>
                <a:cxn ang="3cd4">
                  <a:pos x="hc" y="t"/>
                </a:cxn>
                <a:cxn ang="0">
                  <a:pos x="r" y="vc"/>
                </a:cxn>
                <a:cxn ang="cd4">
                  <a:pos x="hc" y="b"/>
                </a:cxn>
                <a:cxn ang="cd2">
                  <a:pos x="l" y="vc"/>
                </a:cxn>
                <a:cxn ang="f46">
                  <a:pos x="f71" y="f72"/>
                </a:cxn>
                <a:cxn ang="f46">
                  <a:pos x="f73" y="f72"/>
                </a:cxn>
                <a:cxn ang="f46">
                  <a:pos x="f74" y="f75"/>
                </a:cxn>
                <a:cxn ang="f46">
                  <a:pos x="f73" y="f76"/>
                </a:cxn>
                <a:cxn ang="f46">
                  <a:pos x="f71" y="f76"/>
                </a:cxn>
                <a:cxn ang="f46">
                  <a:pos x="f77" y="f78"/>
                </a:cxn>
                <a:cxn ang="f46">
                  <a:pos x="f71" y="f72"/>
                </a:cxn>
              </a:cxnLst>
              <a:rect l="f67" t="f70" r="f68" b="f69"/>
              <a:pathLst>
                <a:path w="6701" h="2545">
                  <a:moveTo>
                    <a:pt x="f8" y="f5"/>
                  </a:moveTo>
                  <a:lnTo>
                    <a:pt x="f9" y="f5"/>
                  </a:lnTo>
                  <a:cubicBezTo>
                    <a:pt x="f10" y="f11"/>
                    <a:pt x="f12" y="f13"/>
                    <a:pt x="f14" y="f15"/>
                  </a:cubicBezTo>
                  <a:cubicBezTo>
                    <a:pt x="f16" y="f17"/>
                    <a:pt x="f18" y="f19"/>
                    <a:pt x="f9" y="f7"/>
                  </a:cubicBezTo>
                  <a:lnTo>
                    <a:pt x="f8" y="f7"/>
                  </a:lnTo>
                  <a:cubicBezTo>
                    <a:pt x="f20" y="f7"/>
                    <a:pt x="f21" y="f22"/>
                    <a:pt x="f23" y="f24"/>
                  </a:cubicBezTo>
                  <a:cubicBezTo>
                    <a:pt x="f23" y="f25"/>
                    <a:pt x="f20"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6" name="Freeform: Shape 1449">
              <a:extLst>
                <a:ext uri="{FF2B5EF4-FFF2-40B4-BE49-F238E27FC236}">
                  <a16:creationId xmlns:a16="http://schemas.microsoft.com/office/drawing/2014/main" id="{A4878084-590E-FB1B-877C-CAA4FDB1198D}"/>
                </a:ext>
              </a:extLst>
            </p:cNvPr>
            <p:cNvSpPr/>
            <p:nvPr/>
          </p:nvSpPr>
          <p:spPr>
            <a:xfrm>
              <a:off x="9388867" y="5788060"/>
              <a:ext cx="32653" cy="18105"/>
            </a:xfrm>
            <a:custGeom>
              <a:avLst/>
              <a:gdLst>
                <a:gd name="f0" fmla="val 10800000"/>
                <a:gd name="f1" fmla="val 5400000"/>
                <a:gd name="f2" fmla="val 180"/>
                <a:gd name="f3" fmla="val w"/>
                <a:gd name="f4" fmla="val h"/>
                <a:gd name="f5" fmla="val 0"/>
                <a:gd name="f6" fmla="val 34452"/>
                <a:gd name="f7" fmla="val 18106"/>
                <a:gd name="f8" fmla="val 154"/>
                <a:gd name="f9" fmla="val 5782"/>
                <a:gd name="f10" fmla="val -662"/>
                <a:gd name="f11" fmla="val 9692"/>
                <a:gd name="f12" fmla="val 1843"/>
                <a:gd name="f13" fmla="val 13527"/>
                <a:gd name="f14" fmla="val 5741"/>
                <a:gd name="f15" fmla="val 14349"/>
                <a:gd name="f16" fmla="val 5755"/>
                <a:gd name="f17" fmla="val 14350"/>
                <a:gd name="f18" fmla="val 5768"/>
                <a:gd name="f19" fmla="val 14353"/>
                <a:gd name="f20" fmla="val 5781"/>
                <a:gd name="f21" fmla="val 14355"/>
                <a:gd name="f22" fmla="val 8327"/>
                <a:gd name="f23" fmla="val 25074"/>
                <a:gd name="f24" fmla="val 12212"/>
                <a:gd name="f25" fmla="val 8217"/>
                <a:gd name="f26" fmla="val 28316"/>
                <a:gd name="f27" fmla="val 4978"/>
                <a:gd name="f28" fmla="val 32309"/>
                <a:gd name="f29" fmla="val 33019"/>
                <a:gd name="f30" fmla="val 4838"/>
                <a:gd name="f31" fmla="val 33743"/>
                <a:gd name="f32" fmla="val 34453"/>
                <a:gd name="f33" fmla="val 9533"/>
                <a:gd name="f34" fmla="val 156"/>
                <a:gd name="f35" fmla="val 8729"/>
                <a:gd name="f36" fmla="val 4817"/>
                <a:gd name="f37" fmla="val -665"/>
                <a:gd name="f38" fmla="val 985"/>
                <a:gd name="f39" fmla="val 1838"/>
                <a:gd name="f40" fmla="val 168"/>
                <a:gd name="f41" fmla="val 5749"/>
                <a:gd name="f42" fmla="val 5759"/>
                <a:gd name="f43" fmla="val 5771"/>
                <a:gd name="f44" fmla="+- 0 0 -90"/>
                <a:gd name="f45" fmla="*/ f3 1 34452"/>
                <a:gd name="f46" fmla="*/ f4 1 18106"/>
                <a:gd name="f47" fmla="val f5"/>
                <a:gd name="f48" fmla="val f6"/>
                <a:gd name="f49" fmla="val f7"/>
                <a:gd name="f50" fmla="*/ f44 f0 1"/>
                <a:gd name="f51" fmla="+- f49 0 f47"/>
                <a:gd name="f52" fmla="+- f48 0 f47"/>
                <a:gd name="f53" fmla="*/ f50 1 f2"/>
                <a:gd name="f54" fmla="*/ f52 1 34452"/>
                <a:gd name="f55" fmla="*/ f51 1 18106"/>
                <a:gd name="f56" fmla="*/ 154 f52 1"/>
                <a:gd name="f57" fmla="*/ 5782 f51 1"/>
                <a:gd name="f58" fmla="*/ 5741 f52 1"/>
                <a:gd name="f59" fmla="*/ 14349 f51 1"/>
                <a:gd name="f60" fmla="*/ 5781 f52 1"/>
                <a:gd name="f61" fmla="*/ 14355 f51 1"/>
                <a:gd name="f62" fmla="*/ 8327 f52 1"/>
                <a:gd name="f63" fmla="*/ 25074 f52 1"/>
                <a:gd name="f64" fmla="*/ 18106 f51 1"/>
                <a:gd name="f65" fmla="*/ 12212 f51 1"/>
                <a:gd name="f66" fmla="*/ 32309 f52 1"/>
                <a:gd name="f67" fmla="*/ 4978 f51 1"/>
                <a:gd name="f68" fmla="*/ 34453 f52 1"/>
                <a:gd name="f69" fmla="*/ 9533 f52 1"/>
                <a:gd name="f70" fmla="*/ 156 f51 1"/>
                <a:gd name="f71" fmla="*/ 8729 f52 1"/>
                <a:gd name="f72" fmla="*/ 168 f52 1"/>
                <a:gd name="f73" fmla="*/ 5749 f51 1"/>
                <a:gd name="f74" fmla="+- f53 0 f1"/>
                <a:gd name="f75" fmla="*/ f56 1 34452"/>
                <a:gd name="f76" fmla="*/ f57 1 18106"/>
                <a:gd name="f77" fmla="*/ f58 1 34452"/>
                <a:gd name="f78" fmla="*/ f59 1 18106"/>
                <a:gd name="f79" fmla="*/ f60 1 34452"/>
                <a:gd name="f80" fmla="*/ f61 1 18106"/>
                <a:gd name="f81" fmla="*/ f62 1 34452"/>
                <a:gd name="f82" fmla="*/ f63 1 34452"/>
                <a:gd name="f83" fmla="*/ f64 1 18106"/>
                <a:gd name="f84" fmla="*/ f65 1 18106"/>
                <a:gd name="f85" fmla="*/ f66 1 34452"/>
                <a:gd name="f86" fmla="*/ f67 1 18106"/>
                <a:gd name="f87" fmla="*/ f68 1 34452"/>
                <a:gd name="f88" fmla="*/ f69 1 34452"/>
                <a:gd name="f89" fmla="*/ f70 1 18106"/>
                <a:gd name="f90" fmla="*/ f71 1 34452"/>
                <a:gd name="f91" fmla="*/ f72 1 34452"/>
                <a:gd name="f92" fmla="*/ f73 1 18106"/>
                <a:gd name="f93" fmla="*/ f47 1 f54"/>
                <a:gd name="f94" fmla="*/ f48 1 f54"/>
                <a:gd name="f95" fmla="*/ f47 1 f55"/>
                <a:gd name="f96" fmla="*/ f49 1 f55"/>
                <a:gd name="f97" fmla="*/ f75 1 f54"/>
                <a:gd name="f98" fmla="*/ f76 1 f55"/>
                <a:gd name="f99" fmla="*/ f77 1 f54"/>
                <a:gd name="f100" fmla="*/ f78 1 f55"/>
                <a:gd name="f101" fmla="*/ f79 1 f54"/>
                <a:gd name="f102" fmla="*/ f80 1 f55"/>
                <a:gd name="f103" fmla="*/ f81 1 f54"/>
                <a:gd name="f104" fmla="*/ f82 1 f54"/>
                <a:gd name="f105" fmla="*/ f83 1 f55"/>
                <a:gd name="f106" fmla="*/ f84 1 f55"/>
                <a:gd name="f107" fmla="*/ f85 1 f54"/>
                <a:gd name="f108" fmla="*/ f86 1 f55"/>
                <a:gd name="f109" fmla="*/ f87 1 f54"/>
                <a:gd name="f110" fmla="*/ f88 1 f54"/>
                <a:gd name="f111" fmla="*/ f89 1 f55"/>
                <a:gd name="f112" fmla="*/ f90 1 f54"/>
                <a:gd name="f113" fmla="*/ f91 1 f54"/>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6 1"/>
                <a:gd name="f125" fmla="*/ f103 f45 1"/>
                <a:gd name="f126" fmla="*/ f104 f45 1"/>
                <a:gd name="f127" fmla="*/ f105 f46 1"/>
                <a:gd name="f128" fmla="*/ f106 f46 1"/>
                <a:gd name="f129" fmla="*/ f107 f45 1"/>
                <a:gd name="f130" fmla="*/ f108 f46 1"/>
                <a:gd name="f131" fmla="*/ f109 f45 1"/>
                <a:gd name="f132" fmla="*/ f110 f45 1"/>
                <a:gd name="f133" fmla="*/ f111 f46 1"/>
                <a:gd name="f134" fmla="*/ f112 f45 1"/>
                <a:gd name="f135" fmla="*/ f113 f45 1"/>
                <a:gd name="f136" fmla="*/ f114 f46 1"/>
              </a:gdLst>
              <a:ahLst/>
              <a:cxnLst>
                <a:cxn ang="3cd4">
                  <a:pos x="hc" y="t"/>
                </a:cxn>
                <a:cxn ang="0">
                  <a:pos x="r" y="vc"/>
                </a:cxn>
                <a:cxn ang="cd4">
                  <a:pos x="hc" y="b"/>
                </a:cxn>
                <a:cxn ang="cd2">
                  <a:pos x="l" y="vc"/>
                </a:cxn>
                <a:cxn ang="f74">
                  <a:pos x="f119" y="f120"/>
                </a:cxn>
                <a:cxn ang="f74">
                  <a:pos x="f121" y="f122"/>
                </a:cxn>
                <a:cxn ang="f74">
                  <a:pos x="f123" y="f124"/>
                </a:cxn>
                <a:cxn ang="f74">
                  <a:pos x="f123" y="f124"/>
                </a:cxn>
                <a:cxn ang="f74">
                  <a:pos x="f125" y="f124"/>
                </a:cxn>
                <a:cxn ang="f74">
                  <a:pos x="f126" y="f127"/>
                </a:cxn>
                <a:cxn ang="f74">
                  <a:pos x="f126" y="f128"/>
                </a:cxn>
                <a:cxn ang="f74">
                  <a:pos x="f129" y="f130"/>
                </a:cxn>
                <a:cxn ang="f74">
                  <a:pos x="f131" y="f130"/>
                </a:cxn>
                <a:cxn ang="f74">
                  <a:pos x="f131" y="f130"/>
                </a:cxn>
                <a:cxn ang="f74">
                  <a:pos x="f132" y="f133"/>
                </a:cxn>
                <a:cxn ang="f74">
                  <a:pos x="f134" y="f133"/>
                </a:cxn>
                <a:cxn ang="f74">
                  <a:pos x="f135" y="f136"/>
                </a:cxn>
                <a:cxn ang="f74">
                  <a:pos x="f119" y="f120"/>
                </a:cxn>
              </a:cxnLst>
              <a:rect l="f115" t="f118" r="f116" b="f117"/>
              <a:pathLst>
                <a:path w="34452" h="18106">
                  <a:moveTo>
                    <a:pt x="f8" y="f9"/>
                  </a:moveTo>
                  <a:cubicBezTo>
                    <a:pt x="f10" y="f11"/>
                    <a:pt x="f12" y="f13"/>
                    <a:pt x="f14" y="f15"/>
                  </a:cubicBezTo>
                  <a:cubicBezTo>
                    <a:pt x="f16" y="f17"/>
                    <a:pt x="f18" y="f19"/>
                    <a:pt x="f20" y="f21"/>
                  </a:cubicBezTo>
                  <a:lnTo>
                    <a:pt x="f20" y="f21"/>
                  </a:lnTo>
                  <a:lnTo>
                    <a:pt x="f22" y="f21"/>
                  </a:lnTo>
                  <a:lnTo>
                    <a:pt x="f23" y="f7"/>
                  </a:lnTo>
                  <a:lnTo>
                    <a:pt x="f23" y="f24"/>
                  </a:lnTo>
                  <a:cubicBezTo>
                    <a:pt x="f23" y="f25"/>
                    <a:pt x="f26" y="f27"/>
                    <a:pt x="f28" y="f27"/>
                  </a:cubicBezTo>
                  <a:cubicBezTo>
                    <a:pt x="f29" y="f30"/>
                    <a:pt x="f31" y="f30"/>
                    <a:pt x="f32" y="f27"/>
                  </a:cubicBezTo>
                  <a:lnTo>
                    <a:pt x="f32" y="f27"/>
                  </a:lnTo>
                  <a:lnTo>
                    <a:pt x="f33" y="f34"/>
                  </a:lnTo>
                  <a:lnTo>
                    <a:pt x="f35" y="f34"/>
                  </a:lnTo>
                  <a:cubicBezTo>
                    <a:pt x="f36" y="f37"/>
                    <a:pt x="f38" y="f39"/>
                    <a:pt x="f40" y="f41"/>
                  </a:cubicBezTo>
                  <a:cubicBezTo>
                    <a:pt x="f8" y="f42"/>
                    <a:pt x="f8"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7" name="Freeform: Shape 1450">
              <a:extLst>
                <a:ext uri="{FF2B5EF4-FFF2-40B4-BE49-F238E27FC236}">
                  <a16:creationId xmlns:a16="http://schemas.microsoft.com/office/drawing/2014/main" id="{001534E4-24D5-4EC9-FEEA-967B9016A53F}"/>
                </a:ext>
              </a:extLst>
            </p:cNvPr>
            <p:cNvSpPr/>
            <p:nvPr/>
          </p:nvSpPr>
          <p:spPr>
            <a:xfrm>
              <a:off x="9423303" y="5794781"/>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3397" h="133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8" name="Freeform: Shape 1451">
              <a:extLst>
                <a:ext uri="{FF2B5EF4-FFF2-40B4-BE49-F238E27FC236}">
                  <a16:creationId xmlns:a16="http://schemas.microsoft.com/office/drawing/2014/main" id="{DA885DD3-9437-3077-1C53-3E70BD43D7FC}"/>
                </a:ext>
              </a:extLst>
            </p:cNvPr>
            <p:cNvSpPr/>
            <p:nvPr/>
          </p:nvSpPr>
          <p:spPr>
            <a:xfrm>
              <a:off x="10732276" y="6479173"/>
              <a:ext cx="431413" cy="2679"/>
            </a:xfrm>
            <a:custGeom>
              <a:avLst/>
              <a:gdLst>
                <a:gd name="f0" fmla="val 10800000"/>
                <a:gd name="f1" fmla="val 5400000"/>
                <a:gd name="f2" fmla="val 180"/>
                <a:gd name="f3" fmla="val w"/>
                <a:gd name="f4" fmla="val h"/>
                <a:gd name="f5" fmla="val 0"/>
                <a:gd name="f6" fmla="val 455121"/>
                <a:gd name="f7" fmla="val 2679"/>
                <a:gd name="f8" fmla="val 2009"/>
                <a:gd name="f9" fmla="val 1340"/>
                <a:gd name="f10" fmla="val 268"/>
                <a:gd name="f11" fmla="+- 0 0 -90"/>
                <a:gd name="f12" fmla="*/ f3 1 455121"/>
                <a:gd name="f13" fmla="*/ f4 1 2679"/>
                <a:gd name="f14" fmla="val f5"/>
                <a:gd name="f15" fmla="val f6"/>
                <a:gd name="f16" fmla="val f7"/>
                <a:gd name="f17" fmla="*/ f11 f0 1"/>
                <a:gd name="f18" fmla="+- f16 0 f14"/>
                <a:gd name="f19" fmla="+- f15 0 f14"/>
                <a:gd name="f20" fmla="*/ f17 1 f2"/>
                <a:gd name="f21" fmla="*/ f19 1 455121"/>
                <a:gd name="f22" fmla="*/ f18 1 2679"/>
                <a:gd name="f23" fmla="*/ 0 f19 1"/>
                <a:gd name="f24" fmla="*/ 2009 f18 1"/>
                <a:gd name="f25" fmla="*/ 2679 f18 1"/>
                <a:gd name="f26" fmla="*/ 455121 f19 1"/>
                <a:gd name="f27" fmla="*/ 1340 f18 1"/>
                <a:gd name="f28" fmla="*/ 268 f18 1"/>
                <a:gd name="f29" fmla="*/ 0 f18 1"/>
                <a:gd name="f30" fmla="+- f20 0 f1"/>
                <a:gd name="f31" fmla="*/ f23 1 455121"/>
                <a:gd name="f32" fmla="*/ f24 1 2679"/>
                <a:gd name="f33" fmla="*/ f25 1 2679"/>
                <a:gd name="f34" fmla="*/ f26 1 455121"/>
                <a:gd name="f35" fmla="*/ f27 1 2679"/>
                <a:gd name="f36" fmla="*/ f28 1 2679"/>
                <a:gd name="f37" fmla="*/ f29 1 2679"/>
                <a:gd name="f38" fmla="*/ f14 1 f21"/>
                <a:gd name="f39" fmla="*/ f15 1 f21"/>
                <a:gd name="f40" fmla="*/ f14 1 f22"/>
                <a:gd name="f41" fmla="*/ f16 1 f22"/>
                <a:gd name="f42" fmla="*/ f31 1 f21"/>
                <a:gd name="f43" fmla="*/ f32 1 f22"/>
                <a:gd name="f44" fmla="*/ f33 1 f22"/>
                <a:gd name="f45" fmla="*/ f34 1 f21"/>
                <a:gd name="f46" fmla="*/ f35 1 f22"/>
                <a:gd name="f47" fmla="*/ f36 1 f22"/>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3 1"/>
                <a:gd name="f59" fmla="*/ f48 f13 1"/>
              </a:gdLst>
              <a:ahLst/>
              <a:cxnLst>
                <a:cxn ang="3cd4">
                  <a:pos x="hc" y="t"/>
                </a:cxn>
                <a:cxn ang="0">
                  <a:pos x="r" y="vc"/>
                </a:cxn>
                <a:cxn ang="cd4">
                  <a:pos x="hc" y="b"/>
                </a:cxn>
                <a:cxn ang="cd2">
                  <a:pos x="l" y="vc"/>
                </a:cxn>
                <a:cxn ang="f30">
                  <a:pos x="f53" y="f54"/>
                </a:cxn>
                <a:cxn ang="f30">
                  <a:pos x="f53" y="f55"/>
                </a:cxn>
                <a:cxn ang="f30">
                  <a:pos x="f56" y="f55"/>
                </a:cxn>
                <a:cxn ang="f30">
                  <a:pos x="f56" y="f54"/>
                </a:cxn>
                <a:cxn ang="f30">
                  <a:pos x="f56" y="f57"/>
                </a:cxn>
                <a:cxn ang="f30">
                  <a:pos x="f56" y="f58"/>
                </a:cxn>
                <a:cxn ang="f30">
                  <a:pos x="f56" y="f59"/>
                </a:cxn>
                <a:cxn ang="f30">
                  <a:pos x="f53" y="f59"/>
                </a:cxn>
                <a:cxn ang="f30">
                  <a:pos x="f53" y="f58"/>
                </a:cxn>
                <a:cxn ang="f30">
                  <a:pos x="f53" y="f57"/>
                </a:cxn>
                <a:cxn ang="f30">
                  <a:pos x="f53" y="f54"/>
                </a:cxn>
              </a:cxnLst>
              <a:rect l="f49" t="f52" r="f50" b="f51"/>
              <a:pathLst>
                <a:path w="455121" h="2679">
                  <a:moveTo>
                    <a:pt x="f5" y="f8"/>
                  </a:moveTo>
                  <a:lnTo>
                    <a:pt x="f5" y="f7"/>
                  </a:lnTo>
                  <a:lnTo>
                    <a:pt x="f6" y="f7"/>
                  </a:lnTo>
                  <a:lnTo>
                    <a:pt x="f6" y="f8"/>
                  </a:lnTo>
                  <a:lnTo>
                    <a:pt x="f6" y="f9"/>
                  </a:lnTo>
                  <a:lnTo>
                    <a:pt x="f6" y="f10"/>
                  </a:lnTo>
                  <a:lnTo>
                    <a:pt x="f6" y="f5"/>
                  </a:lnTo>
                  <a:lnTo>
                    <a:pt x="f5" y="f5"/>
                  </a:lnTo>
                  <a:lnTo>
                    <a:pt x="f5" y="f10"/>
                  </a:lnTo>
                  <a:lnTo>
                    <a:pt x="f5" y="f9"/>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9" name="Freeform: Shape 1452">
              <a:extLst>
                <a:ext uri="{FF2B5EF4-FFF2-40B4-BE49-F238E27FC236}">
                  <a16:creationId xmlns:a16="http://schemas.microsoft.com/office/drawing/2014/main" id="{C8F076FB-90B6-023D-DCB8-DBE2E9B6EEC4}"/>
                </a:ext>
              </a:extLst>
            </p:cNvPr>
            <p:cNvSpPr/>
            <p:nvPr/>
          </p:nvSpPr>
          <p:spPr>
            <a:xfrm>
              <a:off x="10117095" y="6479438"/>
              <a:ext cx="10917" cy="2414"/>
            </a:xfrm>
            <a:custGeom>
              <a:avLst/>
              <a:gdLst>
                <a:gd name="f0" fmla="val 10800000"/>
                <a:gd name="f1" fmla="val 5400000"/>
                <a:gd name="f2" fmla="val 180"/>
                <a:gd name="f3" fmla="val w"/>
                <a:gd name="f4" fmla="val h"/>
                <a:gd name="f5" fmla="val 0"/>
                <a:gd name="f6" fmla="val 11521"/>
                <a:gd name="f7" fmla="val 2411"/>
                <a:gd name="f8" fmla="val 670"/>
                <a:gd name="f9" fmla="val 11522"/>
                <a:gd name="f10" fmla="val 11388"/>
                <a:gd name="f11" fmla="val 1607"/>
                <a:gd name="f12" fmla="val 804"/>
                <a:gd name="f13" fmla="val 1072"/>
                <a:gd name="f14" fmla="val 54"/>
                <a:gd name="f15" fmla="val 308"/>
                <a:gd name="f16" fmla="val 134"/>
                <a:gd name="f17" fmla="val -174"/>
                <a:gd name="f18" fmla="val 1299"/>
                <a:gd name="f19" fmla="val 67"/>
                <a:gd name="f20" fmla="val 2063"/>
                <a:gd name="f21" fmla="+- 0 0 -90"/>
                <a:gd name="f22" fmla="*/ f3 1 11521"/>
                <a:gd name="f23" fmla="*/ f4 1 2411"/>
                <a:gd name="f24" fmla="val f5"/>
                <a:gd name="f25" fmla="val f6"/>
                <a:gd name="f26" fmla="val f7"/>
                <a:gd name="f27" fmla="*/ f21 f0 1"/>
                <a:gd name="f28" fmla="+- f26 0 f24"/>
                <a:gd name="f29" fmla="+- f25 0 f24"/>
                <a:gd name="f30" fmla="*/ f27 1 f2"/>
                <a:gd name="f31" fmla="*/ f29 1 11521"/>
                <a:gd name="f32" fmla="*/ f28 1 2411"/>
                <a:gd name="f33" fmla="*/ 670 f29 1"/>
                <a:gd name="f34" fmla="*/ 2411 f28 1"/>
                <a:gd name="f35" fmla="*/ 11522 f29 1"/>
                <a:gd name="f36" fmla="*/ 0 f28 1"/>
                <a:gd name="f37" fmla="*/ 1072 f29 1"/>
                <a:gd name="f38" fmla="*/ 134 f29 1"/>
                <a:gd name="f39" fmla="*/ 670 f28 1"/>
                <a:gd name="f40" fmla="+- f30 0 f1"/>
                <a:gd name="f41" fmla="*/ f33 1 11521"/>
                <a:gd name="f42" fmla="*/ f34 1 2411"/>
                <a:gd name="f43" fmla="*/ f35 1 11521"/>
                <a:gd name="f44" fmla="*/ f36 1 2411"/>
                <a:gd name="f45" fmla="*/ f37 1 11521"/>
                <a:gd name="f46" fmla="*/ f38 1 11521"/>
                <a:gd name="f47" fmla="*/ f39 1 2411"/>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4"/>
                </a:cxn>
                <a:cxn ang="f40">
                  <a:pos x="f65" y="f66"/>
                </a:cxn>
                <a:cxn ang="f40">
                  <a:pos x="f65" y="f66"/>
                </a:cxn>
                <a:cxn ang="f40">
                  <a:pos x="f67" y="f66"/>
                </a:cxn>
                <a:cxn ang="f40">
                  <a:pos x="f68" y="f69"/>
                </a:cxn>
                <a:cxn ang="f40">
                  <a:pos x="f68" y="f69"/>
                </a:cxn>
                <a:cxn ang="f40">
                  <a:pos x="f63" y="f64"/>
                </a:cxn>
              </a:cxnLst>
              <a:rect l="f59" t="f62" r="f60" b="f61"/>
              <a:pathLst>
                <a:path w="11521" h="2411">
                  <a:moveTo>
                    <a:pt x="f8" y="f7"/>
                  </a:moveTo>
                  <a:lnTo>
                    <a:pt x="f9" y="f7"/>
                  </a:lnTo>
                  <a:cubicBezTo>
                    <a:pt x="f10" y="f11"/>
                    <a:pt x="f10" y="f12"/>
                    <a:pt x="f9" y="f5"/>
                  </a:cubicBezTo>
                  <a:lnTo>
                    <a:pt x="f9" y="f5"/>
                  </a:lnTo>
                  <a:lnTo>
                    <a:pt x="f13" y="f5"/>
                  </a:lnTo>
                  <a:cubicBezTo>
                    <a:pt x="f8" y="f14"/>
                    <a:pt x="f15" y="f15"/>
                    <a:pt x="f16" y="f8"/>
                  </a:cubicBezTo>
                  <a:cubicBezTo>
                    <a:pt x="f16" y="f8"/>
                    <a:pt x="f16" y="f8"/>
                    <a:pt x="f16" y="f8"/>
                  </a:cubicBezTo>
                  <a:cubicBezTo>
                    <a:pt x="f17" y="f18"/>
                    <a:pt x="f19" y="f2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0" name="Freeform: Shape 1453">
              <a:extLst>
                <a:ext uri="{FF2B5EF4-FFF2-40B4-BE49-F238E27FC236}">
                  <a16:creationId xmlns:a16="http://schemas.microsoft.com/office/drawing/2014/main" id="{83E0C5C3-9CD2-65F7-3B1B-59DCF4E43739}"/>
                </a:ext>
              </a:extLst>
            </p:cNvPr>
            <p:cNvSpPr/>
            <p:nvPr/>
          </p:nvSpPr>
          <p:spPr>
            <a:xfrm>
              <a:off x="9469023" y="6479173"/>
              <a:ext cx="44320" cy="2679"/>
            </a:xfrm>
            <a:custGeom>
              <a:avLst/>
              <a:gdLst>
                <a:gd name="f0" fmla="val 10800000"/>
                <a:gd name="f1" fmla="val 5400000"/>
                <a:gd name="f2" fmla="val 180"/>
                <a:gd name="f3" fmla="val w"/>
                <a:gd name="f4" fmla="val h"/>
                <a:gd name="f5" fmla="val 0"/>
                <a:gd name="f6" fmla="val 46758"/>
                <a:gd name="f7" fmla="val 2679"/>
                <a:gd name="f8" fmla="val 46759"/>
                <a:gd name="f9" fmla="val 134"/>
                <a:gd name="f10" fmla="val 884"/>
                <a:gd name="f11" fmla="val 1795"/>
                <a:gd name="f12" fmla="+- 0 0 -90"/>
                <a:gd name="f13" fmla="*/ f3 1 46758"/>
                <a:gd name="f14" fmla="*/ f4 1 2679"/>
                <a:gd name="f15" fmla="val f5"/>
                <a:gd name="f16" fmla="val f6"/>
                <a:gd name="f17" fmla="val f7"/>
                <a:gd name="f18" fmla="*/ f12 f0 1"/>
                <a:gd name="f19" fmla="+- f17 0 f15"/>
                <a:gd name="f20" fmla="+- f16 0 f15"/>
                <a:gd name="f21" fmla="*/ f18 1 f2"/>
                <a:gd name="f22" fmla="*/ f20 1 46758"/>
                <a:gd name="f23" fmla="*/ f19 1 2679"/>
                <a:gd name="f24" fmla="*/ 46759 f20 1"/>
                <a:gd name="f25" fmla="*/ 2679 f19 1"/>
                <a:gd name="f26" fmla="*/ 0 f19 1"/>
                <a:gd name="f27" fmla="*/ 0 f20 1"/>
                <a:gd name="f28" fmla="+- f21 0 f1"/>
                <a:gd name="f29" fmla="*/ f24 1 46758"/>
                <a:gd name="f30" fmla="*/ f25 1 2679"/>
                <a:gd name="f31" fmla="*/ f26 1 2679"/>
                <a:gd name="f32" fmla="*/ f27 1 46758"/>
                <a:gd name="f33" fmla="*/ f15 1 f22"/>
                <a:gd name="f34" fmla="*/ f16 1 f22"/>
                <a:gd name="f35" fmla="*/ f15 1 f23"/>
                <a:gd name="f36" fmla="*/ f17 1 f23"/>
                <a:gd name="f37" fmla="*/ f29 1 f22"/>
                <a:gd name="f38" fmla="*/ f30 1 f23"/>
                <a:gd name="f39" fmla="*/ f31 1 f23"/>
                <a:gd name="f40" fmla="*/ f32 1 f22"/>
                <a:gd name="f41" fmla="*/ f33 f13 1"/>
                <a:gd name="f42" fmla="*/ f34 f13 1"/>
                <a:gd name="f43" fmla="*/ f36 f14 1"/>
                <a:gd name="f44" fmla="*/ f35 f14 1"/>
                <a:gd name="f45" fmla="*/ f37 f13 1"/>
                <a:gd name="f46" fmla="*/ f38 f14 1"/>
                <a:gd name="f47" fmla="*/ f39 f14 1"/>
                <a:gd name="f48" fmla="*/ f40 f13 1"/>
              </a:gdLst>
              <a:ahLst/>
              <a:cxnLst>
                <a:cxn ang="3cd4">
                  <a:pos x="hc" y="t"/>
                </a:cxn>
                <a:cxn ang="0">
                  <a:pos x="r" y="vc"/>
                </a:cxn>
                <a:cxn ang="cd4">
                  <a:pos x="hc" y="b"/>
                </a:cxn>
                <a:cxn ang="cd2">
                  <a:pos x="l" y="vc"/>
                </a:cxn>
                <a:cxn ang="f28">
                  <a:pos x="f45" y="f46"/>
                </a:cxn>
                <a:cxn ang="f28">
                  <a:pos x="f45" y="f47"/>
                </a:cxn>
                <a:cxn ang="f28">
                  <a:pos x="f48" y="f47"/>
                </a:cxn>
                <a:cxn ang="f28">
                  <a:pos x="f48" y="f46"/>
                </a:cxn>
              </a:cxnLst>
              <a:rect l="f41" t="f44" r="f42" b="f43"/>
              <a:pathLst>
                <a:path w="46758" h="2679">
                  <a:moveTo>
                    <a:pt x="f8" y="f7"/>
                  </a:moveTo>
                  <a:lnTo>
                    <a:pt x="f8" y="f5"/>
                  </a:lnTo>
                  <a:lnTo>
                    <a:pt x="f5" y="f5"/>
                  </a:lnTo>
                  <a:cubicBezTo>
                    <a:pt x="f9" y="f10"/>
                    <a:pt x="f9"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1" name="Freeform: Shape 1454">
              <a:extLst>
                <a:ext uri="{FF2B5EF4-FFF2-40B4-BE49-F238E27FC236}">
                  <a16:creationId xmlns:a16="http://schemas.microsoft.com/office/drawing/2014/main" id="{A06E8441-D513-20A4-8955-A5B08A3841BE}"/>
                </a:ext>
              </a:extLst>
            </p:cNvPr>
            <p:cNvSpPr/>
            <p:nvPr/>
          </p:nvSpPr>
          <p:spPr>
            <a:xfrm>
              <a:off x="9436379" y="6487741"/>
              <a:ext cx="2542" cy="146"/>
            </a:xfrm>
            <a:custGeom>
              <a:avLst/>
              <a:gdLst>
                <a:gd name="f0" fmla="val 10800000"/>
                <a:gd name="f1" fmla="val 5400000"/>
                <a:gd name="f2" fmla="val 180"/>
                <a:gd name="f3" fmla="val w"/>
                <a:gd name="f4" fmla="val h"/>
                <a:gd name="f5" fmla="val 0"/>
                <a:gd name="f6" fmla="val 2678"/>
                <a:gd name="f7" fmla="val 150"/>
                <a:gd name="f8" fmla="val 2679"/>
                <a:gd name="f9" fmla="val 1795"/>
                <a:gd name="f10" fmla="val 201"/>
                <a:gd name="f11" fmla="val 884"/>
                <a:gd name="f12" fmla="+- 0 0 -90"/>
                <a:gd name="f13" fmla="*/ f3 1 2678"/>
                <a:gd name="f14" fmla="*/ f4 1 150"/>
                <a:gd name="f15" fmla="val f5"/>
                <a:gd name="f16" fmla="val f6"/>
                <a:gd name="f17" fmla="val f7"/>
                <a:gd name="f18" fmla="*/ f12 f0 1"/>
                <a:gd name="f19" fmla="+- f17 0 f15"/>
                <a:gd name="f20" fmla="+- f16 0 f15"/>
                <a:gd name="f21" fmla="*/ f18 1 f2"/>
                <a:gd name="f22" fmla="*/ f20 1 2678"/>
                <a:gd name="f23" fmla="*/ f19 1 150"/>
                <a:gd name="f24" fmla="*/ 2679 f20 1"/>
                <a:gd name="f25" fmla="*/ 0 f19 1"/>
                <a:gd name="f26" fmla="*/ 0 f20 1"/>
                <a:gd name="f27" fmla="+- f21 0 f1"/>
                <a:gd name="f28" fmla="*/ f24 1 2678"/>
                <a:gd name="f29" fmla="*/ f25 1 150"/>
                <a:gd name="f30" fmla="*/ f26 1 2678"/>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2" y="f43"/>
                </a:cxn>
                <a:cxn ang="f27">
                  <a:pos x="f44" y="f43"/>
                </a:cxn>
                <a:cxn ang="f27">
                  <a:pos x="f42" y="f43"/>
                </a:cxn>
              </a:cxnLst>
              <a:rect l="f38" t="f41" r="f39" b="f40"/>
              <a:pathLst>
                <a:path w="2678" h="150">
                  <a:moveTo>
                    <a:pt x="f8" y="f5"/>
                  </a:moveTo>
                  <a:lnTo>
                    <a:pt x="f8" y="f5"/>
                  </a:lnTo>
                  <a:cubicBezTo>
                    <a:pt x="f9" y="f10"/>
                    <a:pt x="f11" y="f10"/>
                    <a:pt x="f5" y="f5"/>
                  </a:cubicBezTo>
                  <a:cubicBezTo>
                    <a:pt x="f11" y="f10"/>
                    <a:pt x="f9"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2" name="Freeform: Shape 1455">
              <a:extLst>
                <a:ext uri="{FF2B5EF4-FFF2-40B4-BE49-F238E27FC236}">
                  <a16:creationId xmlns:a16="http://schemas.microsoft.com/office/drawing/2014/main" id="{0F618DC4-2B90-DBB6-FE1C-52D2CE852CDA}"/>
                </a:ext>
              </a:extLst>
            </p:cNvPr>
            <p:cNvSpPr/>
            <p:nvPr/>
          </p:nvSpPr>
          <p:spPr>
            <a:xfrm>
              <a:off x="9432703" y="6483452"/>
              <a:ext cx="886" cy="1335"/>
            </a:xfrm>
            <a:custGeom>
              <a:avLst/>
              <a:gdLst>
                <a:gd name="f0" fmla="val 10800000"/>
                <a:gd name="f1" fmla="val 5400000"/>
                <a:gd name="f2" fmla="val 180"/>
                <a:gd name="f3" fmla="val w"/>
                <a:gd name="f4" fmla="val h"/>
                <a:gd name="f5" fmla="val 0"/>
                <a:gd name="f6" fmla="val 937"/>
                <a:gd name="f7" fmla="val 1339"/>
                <a:gd name="f8" fmla="val 134"/>
                <a:gd name="f9" fmla="val 268"/>
                <a:gd name="f10" fmla="val 321"/>
                <a:gd name="f11" fmla="val 683"/>
                <a:gd name="f12" fmla="val 603"/>
                <a:gd name="f13" fmla="val 1045"/>
                <a:gd name="f14" fmla="val 938"/>
                <a:gd name="f15" fmla="val 1340"/>
                <a:gd name="f16" fmla="val 550"/>
                <a:gd name="f17" fmla="val 951"/>
                <a:gd name="f18" fmla="val 228"/>
                <a:gd name="f19" fmla="val 496"/>
                <a:gd name="f20" fmla="+- 0 0 -90"/>
                <a:gd name="f21" fmla="*/ f3 1 937"/>
                <a:gd name="f22" fmla="*/ f4 1 1339"/>
                <a:gd name="f23" fmla="val f5"/>
                <a:gd name="f24" fmla="val f6"/>
                <a:gd name="f25" fmla="val f7"/>
                <a:gd name="f26" fmla="*/ f20 f0 1"/>
                <a:gd name="f27" fmla="+- f25 0 f23"/>
                <a:gd name="f28" fmla="+- f24 0 f23"/>
                <a:gd name="f29" fmla="*/ f26 1 f2"/>
                <a:gd name="f30" fmla="*/ f28 1 937"/>
                <a:gd name="f31" fmla="*/ f27 1 1339"/>
                <a:gd name="f32" fmla="*/ 134 f28 1"/>
                <a:gd name="f33" fmla="*/ 268 f27 1"/>
                <a:gd name="f34" fmla="*/ 938 f28 1"/>
                <a:gd name="f35" fmla="*/ 1340 f27 1"/>
                <a:gd name="f36" fmla="*/ 0 f28 1"/>
                <a:gd name="f37" fmla="*/ 0 f27 1"/>
                <a:gd name="f38" fmla="+- f29 0 f1"/>
                <a:gd name="f39" fmla="*/ f32 1 937"/>
                <a:gd name="f40" fmla="*/ f33 1 1339"/>
                <a:gd name="f41" fmla="*/ f34 1 937"/>
                <a:gd name="f42" fmla="*/ f35 1 1339"/>
                <a:gd name="f43" fmla="*/ f36 1 937"/>
                <a:gd name="f44" fmla="*/ f37 1 1339"/>
                <a:gd name="f45" fmla="*/ f23 1 f30"/>
                <a:gd name="f46" fmla="*/ f24 1 f30"/>
                <a:gd name="f47" fmla="*/ f23 1 f31"/>
                <a:gd name="f48" fmla="*/ f25 1 f31"/>
                <a:gd name="f49" fmla="*/ f39 1 f30"/>
                <a:gd name="f50" fmla="*/ f40 1 f31"/>
                <a:gd name="f51" fmla="*/ f41 1 f30"/>
                <a:gd name="f52" fmla="*/ f42 1 f31"/>
                <a:gd name="f53" fmla="*/ f43 1 f30"/>
                <a:gd name="f54" fmla="*/ f44 1 f31"/>
                <a:gd name="f55" fmla="*/ f45 f21 1"/>
                <a:gd name="f56" fmla="*/ f46 f21 1"/>
                <a:gd name="f57" fmla="*/ f48 f22 1"/>
                <a:gd name="f58" fmla="*/ f47 f22 1"/>
                <a:gd name="f59" fmla="*/ f49 f21 1"/>
                <a:gd name="f60" fmla="*/ f50 f22 1"/>
                <a:gd name="f61" fmla="*/ f51 f21 1"/>
                <a:gd name="f62" fmla="*/ f52 f22 1"/>
                <a:gd name="f63" fmla="*/ f53 f21 1"/>
                <a:gd name="f64" fmla="*/ f54 f22 1"/>
              </a:gdLst>
              <a:ahLst/>
              <a:cxnLst>
                <a:cxn ang="3cd4">
                  <a:pos x="hc" y="t"/>
                </a:cxn>
                <a:cxn ang="0">
                  <a:pos x="r" y="vc"/>
                </a:cxn>
                <a:cxn ang="cd4">
                  <a:pos x="hc" y="b"/>
                </a:cxn>
                <a:cxn ang="cd2">
                  <a:pos x="l" y="vc"/>
                </a:cxn>
                <a:cxn ang="f38">
                  <a:pos x="f59" y="f60"/>
                </a:cxn>
                <a:cxn ang="f38">
                  <a:pos x="f61" y="f62"/>
                </a:cxn>
                <a:cxn ang="f38">
                  <a:pos x="f63" y="f64"/>
                </a:cxn>
              </a:cxnLst>
              <a:rect l="f55" t="f58" r="f56" b="f57"/>
              <a:pathLst>
                <a:path w="937" h="1339">
                  <a:moveTo>
                    <a:pt x="f8" y="f9"/>
                  </a:moveTo>
                  <a:cubicBezTo>
                    <a:pt x="f10" y="f11"/>
                    <a:pt x="f12" y="f13"/>
                    <a:pt x="f14" y="f15"/>
                  </a:cubicBezTo>
                  <a:cubicBezTo>
                    <a:pt x="f16" y="f17"/>
                    <a:pt x="f18" y="f1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3" name="Freeform: Shape 1456">
              <a:extLst>
                <a:ext uri="{FF2B5EF4-FFF2-40B4-BE49-F238E27FC236}">
                  <a16:creationId xmlns:a16="http://schemas.microsoft.com/office/drawing/2014/main" id="{F4B4D828-20B2-50E5-95E5-1A8284871BA3}"/>
                </a:ext>
              </a:extLst>
            </p:cNvPr>
            <p:cNvSpPr/>
            <p:nvPr/>
          </p:nvSpPr>
          <p:spPr>
            <a:xfrm>
              <a:off x="9432264" y="6480508"/>
              <a:ext cx="54" cy="1609"/>
            </a:xfrm>
            <a:custGeom>
              <a:avLst/>
              <a:gdLst>
                <a:gd name="f0" fmla="val 10800000"/>
                <a:gd name="f1" fmla="val 5400000"/>
                <a:gd name="f2" fmla="val 180"/>
                <a:gd name="f3" fmla="val w"/>
                <a:gd name="f4" fmla="val h"/>
                <a:gd name="f5" fmla="val 0"/>
                <a:gd name="f6" fmla="val 60"/>
                <a:gd name="f7" fmla="val 1607"/>
                <a:gd name="f8" fmla="val 61"/>
                <a:gd name="f9" fmla="val -20"/>
                <a:gd name="f10" fmla="val 1071"/>
                <a:gd name="f11" fmla="val 536"/>
                <a:gd name="f12" fmla="val 1206"/>
                <a:gd name="f13" fmla="+- 0 0 -90"/>
                <a:gd name="f14" fmla="*/ f3 1 60"/>
                <a:gd name="f15" fmla="*/ f4 1 1607"/>
                <a:gd name="f16" fmla="val f5"/>
                <a:gd name="f17" fmla="val f6"/>
                <a:gd name="f18" fmla="val f7"/>
                <a:gd name="f19" fmla="*/ f13 f0 1"/>
                <a:gd name="f20" fmla="+- f18 0 f16"/>
                <a:gd name="f21" fmla="+- f17 0 f16"/>
                <a:gd name="f22" fmla="*/ f19 1 f2"/>
                <a:gd name="f23" fmla="*/ f21 1 60"/>
                <a:gd name="f24" fmla="*/ f20 1 1607"/>
                <a:gd name="f25" fmla="*/ 61 f21 1"/>
                <a:gd name="f26" fmla="*/ 1607 f20 1"/>
                <a:gd name="f27" fmla="*/ 0 f20 1"/>
                <a:gd name="f28" fmla="+- f22 0 f1"/>
                <a:gd name="f29" fmla="*/ f25 1 60"/>
                <a:gd name="f30" fmla="*/ f26 1 1607"/>
                <a:gd name="f31" fmla="*/ f27 1 1607"/>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60" h="1607">
                  <a:moveTo>
                    <a:pt x="f8" y="f7"/>
                  </a:moveTo>
                  <a:lnTo>
                    <a:pt x="f8" y="f7"/>
                  </a:lnTo>
                  <a:cubicBezTo>
                    <a:pt x="f9" y="f10"/>
                    <a:pt x="f9" y="f11"/>
                    <a:pt x="f8" y="f5"/>
                  </a:cubicBezTo>
                  <a:lnTo>
                    <a:pt x="f8" y="f5"/>
                  </a:lnTo>
                  <a:cubicBezTo>
                    <a:pt x="f8" y="f5"/>
                    <a:pt x="f8" y="f12"/>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4" name="Freeform: Shape 1457">
              <a:extLst>
                <a:ext uri="{FF2B5EF4-FFF2-40B4-BE49-F238E27FC236}">
                  <a16:creationId xmlns:a16="http://schemas.microsoft.com/office/drawing/2014/main" id="{15E3CEB2-452F-5238-F2FD-8CCAA2EA18AC}"/>
                </a:ext>
              </a:extLst>
            </p:cNvPr>
            <p:cNvSpPr/>
            <p:nvPr/>
          </p:nvSpPr>
          <p:spPr>
            <a:xfrm>
              <a:off x="9438921" y="6474619"/>
              <a:ext cx="28547" cy="13130"/>
            </a:xfrm>
            <a:custGeom>
              <a:avLst/>
              <a:gdLst>
                <a:gd name="f0" fmla="val 10800000"/>
                <a:gd name="f1" fmla="val 5400000"/>
                <a:gd name="f2" fmla="val 180"/>
                <a:gd name="f3" fmla="val w"/>
                <a:gd name="f4" fmla="val h"/>
                <a:gd name="f5" fmla="val 0"/>
                <a:gd name="f6" fmla="val 30111"/>
                <a:gd name="f7" fmla="val 13130"/>
                <a:gd name="f8" fmla="val 13128"/>
                <a:gd name="f9" fmla="val 24250"/>
                <a:gd name="f10" fmla="val 12190"/>
                <a:gd name="f11" fmla="val 25456"/>
                <a:gd name="f12" fmla="val 26930"/>
                <a:gd name="f13" fmla="val 28002"/>
                <a:gd name="f14" fmla="val 11386"/>
                <a:gd name="f15" fmla="val 29207"/>
                <a:gd name="f16" fmla="val 10582"/>
                <a:gd name="f17" fmla="val 29248"/>
                <a:gd name="f18" fmla="val 10181"/>
                <a:gd name="f19" fmla="val 9779"/>
                <a:gd name="f20" fmla="val 9377"/>
                <a:gd name="f21" fmla="val 8707"/>
                <a:gd name="f22" fmla="val 30011"/>
                <a:gd name="f23" fmla="val 8171"/>
                <a:gd name="f24" fmla="val 30145"/>
                <a:gd name="f25" fmla="val 7287"/>
                <a:gd name="f26" fmla="val 6376"/>
                <a:gd name="f27" fmla="val 5492"/>
                <a:gd name="f28" fmla="val 30092"/>
                <a:gd name="f29" fmla="val 5050"/>
                <a:gd name="f30" fmla="val 4595"/>
                <a:gd name="f31" fmla="val 4153"/>
                <a:gd name="f32" fmla="val 30038"/>
                <a:gd name="f33" fmla="val 3751"/>
                <a:gd name="f34" fmla="val 3349"/>
                <a:gd name="f35" fmla="val 2947"/>
                <a:gd name="f36" fmla="val 29730"/>
                <a:gd name="f37" fmla="val 2291"/>
                <a:gd name="f38" fmla="val 29328"/>
                <a:gd name="f39" fmla="val 1701"/>
                <a:gd name="f40" fmla="val 28806"/>
                <a:gd name="f41" fmla="val 1206"/>
                <a:gd name="f42" fmla="val 28270"/>
                <a:gd name="f43" fmla="val 683"/>
                <a:gd name="f44" fmla="val 27626"/>
                <a:gd name="f45" fmla="val 268"/>
                <a:gd name="f46" fmla="val 25188"/>
                <a:gd name="f47" fmla="val 23848"/>
                <a:gd name="f48" fmla="val 7101"/>
                <a:gd name="f49" fmla="val 670"/>
                <a:gd name="f50" fmla="val 8305"/>
                <a:gd name="f51" fmla="val 6016"/>
                <a:gd name="f52" fmla="val 11266"/>
                <a:gd name="f53" fmla="val 3162"/>
                <a:gd name="f54" fmla="val 13208"/>
                <a:gd name="f55" fmla="+- 0 0 -90"/>
                <a:gd name="f56" fmla="*/ f3 1 30111"/>
                <a:gd name="f57" fmla="*/ f4 1 13130"/>
                <a:gd name="f58" fmla="val f5"/>
                <a:gd name="f59" fmla="val f6"/>
                <a:gd name="f60" fmla="val f7"/>
                <a:gd name="f61" fmla="*/ f55 f0 1"/>
                <a:gd name="f62" fmla="+- f60 0 f58"/>
                <a:gd name="f63" fmla="+- f59 0 f58"/>
                <a:gd name="f64" fmla="*/ f61 1 f2"/>
                <a:gd name="f65" fmla="*/ f63 1 30111"/>
                <a:gd name="f66" fmla="*/ f62 1 13130"/>
                <a:gd name="f67" fmla="*/ 0 f63 1"/>
                <a:gd name="f68" fmla="*/ 13128 f62 1"/>
                <a:gd name="f69" fmla="*/ 24250 f63 1"/>
                <a:gd name="f70" fmla="*/ 12190 f62 1"/>
                <a:gd name="f71" fmla="*/ 25456 f63 1"/>
                <a:gd name="f72" fmla="*/ 26930 f63 1"/>
                <a:gd name="f73" fmla="*/ 28002 f63 1"/>
                <a:gd name="f74" fmla="*/ 11386 f62 1"/>
                <a:gd name="f75" fmla="*/ 29207 f63 1"/>
                <a:gd name="f76" fmla="*/ 10582 f62 1"/>
                <a:gd name="f77" fmla="*/ 9377 f62 1"/>
                <a:gd name="f78" fmla="*/ 30011 f63 1"/>
                <a:gd name="f79" fmla="*/ 8171 f62 1"/>
                <a:gd name="f80" fmla="*/ 5492 f62 1"/>
                <a:gd name="f81" fmla="*/ 4153 f62 1"/>
                <a:gd name="f82" fmla="*/ 2947 f62 1"/>
                <a:gd name="f83" fmla="*/ 28806 f63 1"/>
                <a:gd name="f84" fmla="*/ 1206 f62 1"/>
                <a:gd name="f85" fmla="*/ 0 f62 1"/>
                <a:gd name="f86" fmla="*/ 25188 f63 1"/>
                <a:gd name="f87" fmla="*/ 23848 f63 1"/>
                <a:gd name="f88" fmla="*/ 7101 f63 1"/>
                <a:gd name="f89" fmla="*/ 670 f62 1"/>
                <a:gd name="f90" fmla="*/ 8305 f62 1"/>
                <a:gd name="f91" fmla="+- f64 0 f1"/>
                <a:gd name="f92" fmla="*/ f67 1 30111"/>
                <a:gd name="f93" fmla="*/ f68 1 13130"/>
                <a:gd name="f94" fmla="*/ f69 1 30111"/>
                <a:gd name="f95" fmla="*/ f70 1 13130"/>
                <a:gd name="f96" fmla="*/ f71 1 30111"/>
                <a:gd name="f97" fmla="*/ f72 1 30111"/>
                <a:gd name="f98" fmla="*/ f73 1 30111"/>
                <a:gd name="f99" fmla="*/ f74 1 13130"/>
                <a:gd name="f100" fmla="*/ f75 1 30111"/>
                <a:gd name="f101" fmla="*/ f76 1 13130"/>
                <a:gd name="f102" fmla="*/ f77 1 13130"/>
                <a:gd name="f103" fmla="*/ f78 1 30111"/>
                <a:gd name="f104" fmla="*/ f79 1 13130"/>
                <a:gd name="f105" fmla="*/ f80 1 13130"/>
                <a:gd name="f106" fmla="*/ f81 1 13130"/>
                <a:gd name="f107" fmla="*/ f82 1 13130"/>
                <a:gd name="f108" fmla="*/ f83 1 30111"/>
                <a:gd name="f109" fmla="*/ f84 1 13130"/>
                <a:gd name="f110" fmla="*/ f85 1 13130"/>
                <a:gd name="f111" fmla="*/ f86 1 30111"/>
                <a:gd name="f112" fmla="*/ f87 1 30111"/>
                <a:gd name="f113" fmla="*/ f88 1 30111"/>
                <a:gd name="f114" fmla="*/ f89 1 13130"/>
                <a:gd name="f115" fmla="*/ f90 1 13130"/>
                <a:gd name="f116" fmla="*/ f58 1 f65"/>
                <a:gd name="f117" fmla="*/ f59 1 f65"/>
                <a:gd name="f118" fmla="*/ f58 1 f66"/>
                <a:gd name="f119" fmla="*/ f60 1 f66"/>
                <a:gd name="f120" fmla="*/ f92 1 f65"/>
                <a:gd name="f121" fmla="*/ f93 1 f66"/>
                <a:gd name="f122" fmla="*/ f94 1 f65"/>
                <a:gd name="f123" fmla="*/ f95 1 f66"/>
                <a:gd name="f124" fmla="*/ f96 1 f65"/>
                <a:gd name="f125" fmla="*/ f97 1 f65"/>
                <a:gd name="f126" fmla="*/ f98 1 f65"/>
                <a:gd name="f127" fmla="*/ f99 1 f66"/>
                <a:gd name="f128" fmla="*/ f100 1 f65"/>
                <a:gd name="f129" fmla="*/ f101 1 f66"/>
                <a:gd name="f130" fmla="*/ f102 1 f66"/>
                <a:gd name="f131" fmla="*/ f103 1 f65"/>
                <a:gd name="f132" fmla="*/ f104 1 f66"/>
                <a:gd name="f133" fmla="*/ f105 1 f66"/>
                <a:gd name="f134" fmla="*/ f106 1 f66"/>
                <a:gd name="f135" fmla="*/ f107 1 f66"/>
                <a:gd name="f136" fmla="*/ f108 1 f65"/>
                <a:gd name="f137" fmla="*/ f109 1 f66"/>
                <a:gd name="f138" fmla="*/ f110 1 f66"/>
                <a:gd name="f139" fmla="*/ f111 1 f65"/>
                <a:gd name="f140" fmla="*/ f112 1 f65"/>
                <a:gd name="f141" fmla="*/ f113 1 f65"/>
                <a:gd name="f142" fmla="*/ f114 1 f66"/>
                <a:gd name="f143" fmla="*/ f115 1 f66"/>
                <a:gd name="f144" fmla="*/ f116 f56 1"/>
                <a:gd name="f145" fmla="*/ f117 f56 1"/>
                <a:gd name="f146" fmla="*/ f119 f57 1"/>
                <a:gd name="f147" fmla="*/ f118 f57 1"/>
                <a:gd name="f148" fmla="*/ f120 f56 1"/>
                <a:gd name="f149" fmla="*/ f121 f57 1"/>
                <a:gd name="f150" fmla="*/ f122 f56 1"/>
                <a:gd name="f151" fmla="*/ f123 f57 1"/>
                <a:gd name="f152" fmla="*/ f124 f56 1"/>
                <a:gd name="f153" fmla="*/ f125 f56 1"/>
                <a:gd name="f154" fmla="*/ f126 f56 1"/>
                <a:gd name="f155" fmla="*/ f127 f57 1"/>
                <a:gd name="f156" fmla="*/ f128 f56 1"/>
                <a:gd name="f157" fmla="*/ f129 f57 1"/>
                <a:gd name="f158" fmla="*/ f130 f57 1"/>
                <a:gd name="f159" fmla="*/ f131 f56 1"/>
                <a:gd name="f160" fmla="*/ f132 f57 1"/>
                <a:gd name="f161" fmla="*/ f133 f57 1"/>
                <a:gd name="f162" fmla="*/ f134 f57 1"/>
                <a:gd name="f163" fmla="*/ f135 f57 1"/>
                <a:gd name="f164" fmla="*/ f136 f56 1"/>
                <a:gd name="f165" fmla="*/ f137 f57 1"/>
                <a:gd name="f166" fmla="*/ f138 f57 1"/>
                <a:gd name="f167" fmla="*/ f139 f56 1"/>
                <a:gd name="f168" fmla="*/ f140 f56 1"/>
                <a:gd name="f169" fmla="*/ f141 f56 1"/>
                <a:gd name="f170" fmla="*/ f142 f57 1"/>
                <a:gd name="f171" fmla="*/ f143 f57 1"/>
              </a:gdLst>
              <a:ahLst/>
              <a:cxnLst>
                <a:cxn ang="3cd4">
                  <a:pos x="hc" y="t"/>
                </a:cxn>
                <a:cxn ang="0">
                  <a:pos x="r" y="vc"/>
                </a:cxn>
                <a:cxn ang="cd4">
                  <a:pos x="hc" y="b"/>
                </a:cxn>
                <a:cxn ang="cd2">
                  <a:pos x="l" y="vc"/>
                </a:cxn>
                <a:cxn ang="f91">
                  <a:pos x="f148" y="f149"/>
                </a:cxn>
                <a:cxn ang="f91">
                  <a:pos x="f148" y="f149"/>
                </a:cxn>
                <a:cxn ang="f91">
                  <a:pos x="f150" y="f151"/>
                </a:cxn>
                <a:cxn ang="f91">
                  <a:pos x="f150" y="f151"/>
                </a:cxn>
                <a:cxn ang="f91">
                  <a:pos x="f152" y="f151"/>
                </a:cxn>
                <a:cxn ang="f91">
                  <a:pos x="f153" y="f151"/>
                </a:cxn>
                <a:cxn ang="f91">
                  <a:pos x="f154" y="f155"/>
                </a:cxn>
                <a:cxn ang="f91">
                  <a:pos x="f156" y="f157"/>
                </a:cxn>
                <a:cxn ang="f91">
                  <a:pos x="f156" y="f158"/>
                </a:cxn>
                <a:cxn ang="f91">
                  <a:pos x="f159" y="f160"/>
                </a:cxn>
                <a:cxn ang="f91">
                  <a:pos x="f159" y="f160"/>
                </a:cxn>
                <a:cxn ang="f91">
                  <a:pos x="f159" y="f161"/>
                </a:cxn>
                <a:cxn ang="f91">
                  <a:pos x="f159" y="f161"/>
                </a:cxn>
                <a:cxn ang="f91">
                  <a:pos x="f159" y="f162"/>
                </a:cxn>
                <a:cxn ang="f91">
                  <a:pos x="f159" y="f163"/>
                </a:cxn>
                <a:cxn ang="f91">
                  <a:pos x="f164" y="f165"/>
                </a:cxn>
                <a:cxn ang="f91">
                  <a:pos x="f164" y="f165"/>
                </a:cxn>
                <a:cxn ang="f91">
                  <a:pos x="f153" y="f166"/>
                </a:cxn>
                <a:cxn ang="f91">
                  <a:pos x="f153" y="f166"/>
                </a:cxn>
                <a:cxn ang="f91">
                  <a:pos x="f167" y="f166"/>
                </a:cxn>
                <a:cxn ang="f91">
                  <a:pos x="f168" y="f166"/>
                </a:cxn>
                <a:cxn ang="f91">
                  <a:pos x="f169" y="f170"/>
                </a:cxn>
                <a:cxn ang="f91">
                  <a:pos x="f169" y="f171"/>
                </a:cxn>
                <a:cxn ang="f91">
                  <a:pos x="f148" y="f149"/>
                </a:cxn>
              </a:cxnLst>
              <a:rect l="f144" t="f147" r="f145" b="f146"/>
              <a:pathLst>
                <a:path w="30111" h="13130">
                  <a:moveTo>
                    <a:pt x="f5" y="f8"/>
                  </a:moveTo>
                  <a:lnTo>
                    <a:pt x="f5" y="f8"/>
                  </a:lnTo>
                  <a:lnTo>
                    <a:pt x="f9" y="f10"/>
                  </a:lnTo>
                  <a:lnTo>
                    <a:pt x="f9" y="f10"/>
                  </a:lnTo>
                  <a:lnTo>
                    <a:pt x="f11" y="f10"/>
                  </a:lnTo>
                  <a:lnTo>
                    <a:pt x="f12" y="f10"/>
                  </a:lnTo>
                  <a:lnTo>
                    <a:pt x="f13" y="f14"/>
                  </a:lnTo>
                  <a:lnTo>
                    <a:pt x="f15" y="f16"/>
                  </a:lnTo>
                  <a:cubicBezTo>
                    <a:pt x="f17" y="f18"/>
                    <a:pt x="f17" y="f19"/>
                    <a:pt x="f15" y="f20"/>
                  </a:cubicBezTo>
                  <a:cubicBezTo>
                    <a:pt x="f15" y="f20"/>
                    <a:pt x="f15" y="f21"/>
                    <a:pt x="f22" y="f23"/>
                  </a:cubicBezTo>
                  <a:lnTo>
                    <a:pt x="f22" y="f23"/>
                  </a:lnTo>
                  <a:cubicBezTo>
                    <a:pt x="f24" y="f25"/>
                    <a:pt x="f24" y="f26"/>
                    <a:pt x="f22" y="f27"/>
                  </a:cubicBezTo>
                  <a:lnTo>
                    <a:pt x="f22" y="f27"/>
                  </a:lnTo>
                  <a:cubicBezTo>
                    <a:pt x="f28" y="f29"/>
                    <a:pt x="f28" y="f30"/>
                    <a:pt x="f22" y="f31"/>
                  </a:cubicBezTo>
                  <a:cubicBezTo>
                    <a:pt x="f32" y="f33"/>
                    <a:pt x="f32" y="f34"/>
                    <a:pt x="f22" y="f35"/>
                  </a:cubicBezTo>
                  <a:cubicBezTo>
                    <a:pt x="f36" y="f37"/>
                    <a:pt x="f38" y="f39"/>
                    <a:pt x="f40" y="f41"/>
                  </a:cubicBezTo>
                  <a:lnTo>
                    <a:pt x="f40" y="f41"/>
                  </a:lnTo>
                  <a:cubicBezTo>
                    <a:pt x="f42" y="f43"/>
                    <a:pt x="f44" y="f45"/>
                    <a:pt x="f12" y="f5"/>
                  </a:cubicBezTo>
                  <a:lnTo>
                    <a:pt x="f12" y="f5"/>
                  </a:lnTo>
                  <a:lnTo>
                    <a:pt x="f46" y="f5"/>
                  </a:lnTo>
                  <a:lnTo>
                    <a:pt x="f47" y="f5"/>
                  </a:lnTo>
                  <a:lnTo>
                    <a:pt x="f48" y="f49"/>
                  </a:lnTo>
                  <a:lnTo>
                    <a:pt x="f48" y="f50"/>
                  </a:lnTo>
                  <a:cubicBezTo>
                    <a:pt x="f51" y="f52"/>
                    <a:pt x="f53" y="f5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5" name="Freeform: Shape 1458">
              <a:extLst>
                <a:ext uri="{FF2B5EF4-FFF2-40B4-BE49-F238E27FC236}">
                  <a16:creationId xmlns:a16="http://schemas.microsoft.com/office/drawing/2014/main" id="{91ACF90C-5074-4BA2-5C1F-E71D42F16A99}"/>
                </a:ext>
              </a:extLst>
            </p:cNvPr>
            <p:cNvSpPr/>
            <p:nvPr/>
          </p:nvSpPr>
          <p:spPr>
            <a:xfrm>
              <a:off x="11339200" y="6405792"/>
              <a:ext cx="69466" cy="100"/>
            </a:xfrm>
            <a:custGeom>
              <a:avLst/>
              <a:gdLst>
                <a:gd name="f0" fmla="val 10800000"/>
                <a:gd name="f1" fmla="val 5400000"/>
                <a:gd name="f2" fmla="val 180"/>
                <a:gd name="f3" fmla="val w"/>
                <a:gd name="f4" fmla="val h"/>
                <a:gd name="f5" fmla="val 0"/>
                <a:gd name="f6" fmla="val 73286"/>
                <a:gd name="f7" fmla="val 100"/>
                <a:gd name="f8" fmla="val 1876"/>
                <a:gd name="f9" fmla="val 70338"/>
                <a:gd name="f10" fmla="val 71544"/>
                <a:gd name="f11" fmla="val 617"/>
                <a:gd name="f12" fmla="val -33"/>
                <a:gd name="f13" fmla="val 1259"/>
                <a:gd name="f14" fmla="+- 0 0 -90"/>
                <a:gd name="f15" fmla="*/ f3 1 73286"/>
                <a:gd name="f16" fmla="*/ f4 1 100"/>
                <a:gd name="f17" fmla="val f5"/>
                <a:gd name="f18" fmla="val f6"/>
                <a:gd name="f19" fmla="val f7"/>
                <a:gd name="f20" fmla="*/ f14 f0 1"/>
                <a:gd name="f21" fmla="+- f19 0 f17"/>
                <a:gd name="f22" fmla="+- f18 0 f17"/>
                <a:gd name="f23" fmla="*/ f20 1 f2"/>
                <a:gd name="f24" fmla="*/ f22 1 73286"/>
                <a:gd name="f25" fmla="*/ f21 1 100"/>
                <a:gd name="f26" fmla="*/ 1876 f22 1"/>
                <a:gd name="f27" fmla="*/ 100 f21 1"/>
                <a:gd name="f28" fmla="*/ 70338 f22 1"/>
                <a:gd name="f29" fmla="*/ 71544 f22 1"/>
                <a:gd name="f30" fmla="*/ 73286 f22 1"/>
                <a:gd name="f31" fmla="*/ 0 f22 1"/>
                <a:gd name="f32" fmla="+- f23 0 f1"/>
                <a:gd name="f33" fmla="*/ f26 1 73286"/>
                <a:gd name="f34" fmla="*/ f27 1 100"/>
                <a:gd name="f35" fmla="*/ f28 1 73286"/>
                <a:gd name="f36" fmla="*/ f29 1 73286"/>
                <a:gd name="f37" fmla="*/ f30 1 73286"/>
                <a:gd name="f38" fmla="*/ f31 1 73286"/>
                <a:gd name="f39" fmla="*/ f17 1 f24"/>
                <a:gd name="f40" fmla="*/ f18 1 f24"/>
                <a:gd name="f41" fmla="*/ f17 1 f25"/>
                <a:gd name="f42" fmla="*/ f19 1 f25"/>
                <a:gd name="f43" fmla="*/ f33 1 f24"/>
                <a:gd name="f44" fmla="*/ f34 1 f25"/>
                <a:gd name="f45" fmla="*/ f35 1 f24"/>
                <a:gd name="f46" fmla="*/ f36 1 f24"/>
                <a:gd name="f47" fmla="*/ f37 1 f24"/>
                <a:gd name="f48" fmla="*/ f38 1 f24"/>
                <a:gd name="f49" fmla="*/ f39 f15 1"/>
                <a:gd name="f50" fmla="*/ f40 f15 1"/>
                <a:gd name="f51" fmla="*/ f42 f16 1"/>
                <a:gd name="f52" fmla="*/ f41 f16 1"/>
                <a:gd name="f53" fmla="*/ f43 f15 1"/>
                <a:gd name="f54" fmla="*/ f44 f16 1"/>
                <a:gd name="f55" fmla="*/ f45 f15 1"/>
                <a:gd name="f56" fmla="*/ f46 f15 1"/>
                <a:gd name="f57" fmla="*/ f47 f15 1"/>
                <a:gd name="f58" fmla="*/ f48 f15 1"/>
              </a:gdLst>
              <a:ahLst/>
              <a:cxnLst>
                <a:cxn ang="3cd4">
                  <a:pos x="hc" y="t"/>
                </a:cxn>
                <a:cxn ang="0">
                  <a:pos x="r" y="vc"/>
                </a:cxn>
                <a:cxn ang="cd4">
                  <a:pos x="hc" y="b"/>
                </a:cxn>
                <a:cxn ang="cd2">
                  <a:pos x="l" y="vc"/>
                </a:cxn>
                <a:cxn ang="f32">
                  <a:pos x="f53" y="f54"/>
                </a:cxn>
                <a:cxn ang="f32">
                  <a:pos x="f55" y="f54"/>
                </a:cxn>
                <a:cxn ang="f32">
                  <a:pos x="f56" y="f54"/>
                </a:cxn>
                <a:cxn ang="f32">
                  <a:pos x="f56" y="f54"/>
                </a:cxn>
                <a:cxn ang="f32">
                  <a:pos x="f57" y="f54"/>
                </a:cxn>
                <a:cxn ang="f32">
                  <a:pos x="f58" y="f54"/>
                </a:cxn>
                <a:cxn ang="f32">
                  <a:pos x="f53" y="f54"/>
                </a:cxn>
              </a:cxnLst>
              <a:rect l="f49" t="f52" r="f50" b="f51"/>
              <a:pathLst>
                <a:path w="73286" h="100">
                  <a:moveTo>
                    <a:pt x="f8" y="f7"/>
                  </a:moveTo>
                  <a:lnTo>
                    <a:pt x="f9" y="f7"/>
                  </a:lnTo>
                  <a:lnTo>
                    <a:pt x="f10" y="f7"/>
                  </a:lnTo>
                  <a:lnTo>
                    <a:pt x="f10" y="f7"/>
                  </a:lnTo>
                  <a:lnTo>
                    <a:pt x="f6" y="f7"/>
                  </a:lnTo>
                  <a:lnTo>
                    <a:pt x="f5" y="f7"/>
                  </a:lnTo>
                  <a:cubicBezTo>
                    <a:pt x="f11" y="f12"/>
                    <a:pt x="f13" y="f12"/>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6" name="Freeform: Shape 1459">
              <a:extLst>
                <a:ext uri="{FF2B5EF4-FFF2-40B4-BE49-F238E27FC236}">
                  <a16:creationId xmlns:a16="http://schemas.microsoft.com/office/drawing/2014/main" id="{C38D3BAB-390F-2CF2-7382-50FB48FE8B90}"/>
                </a:ext>
              </a:extLst>
            </p:cNvPr>
            <p:cNvSpPr/>
            <p:nvPr/>
          </p:nvSpPr>
          <p:spPr>
            <a:xfrm>
              <a:off x="12005313" y="6078108"/>
              <a:ext cx="1014" cy="2816"/>
            </a:xfrm>
            <a:custGeom>
              <a:avLst/>
              <a:gdLst>
                <a:gd name="f0" fmla="val 10800000"/>
                <a:gd name="f1" fmla="val 5400000"/>
                <a:gd name="f2" fmla="val 180"/>
                <a:gd name="f3" fmla="val w"/>
                <a:gd name="f4" fmla="val h"/>
                <a:gd name="f5" fmla="val 0"/>
                <a:gd name="f6" fmla="val 1072"/>
                <a:gd name="f7" fmla="val 2813"/>
                <a:gd name="f8" fmla="val 804"/>
                <a:gd name="f9" fmla="val 2143"/>
                <a:gd name="f10" fmla="val 1742"/>
                <a:gd name="f11" fmla="val 777"/>
                <a:gd name="f12" fmla="val 1149"/>
                <a:gd name="f13" fmla="val 871"/>
                <a:gd name="f14" fmla="val 559"/>
                <a:gd name="f15" fmla="+- 0 0 -90"/>
                <a:gd name="f16" fmla="*/ f3 1 1072"/>
                <a:gd name="f17" fmla="*/ f4 1 2813"/>
                <a:gd name="f18" fmla="val f5"/>
                <a:gd name="f19" fmla="val f6"/>
                <a:gd name="f20" fmla="val f7"/>
                <a:gd name="f21" fmla="*/ f15 f0 1"/>
                <a:gd name="f22" fmla="+- f20 0 f18"/>
                <a:gd name="f23" fmla="+- f19 0 f18"/>
                <a:gd name="f24" fmla="*/ f21 1 f2"/>
                <a:gd name="f25" fmla="*/ f23 1 1072"/>
                <a:gd name="f26" fmla="*/ f22 1 2813"/>
                <a:gd name="f27" fmla="*/ 1072 f23 1"/>
                <a:gd name="f28" fmla="*/ 0 f22 1"/>
                <a:gd name="f29" fmla="*/ 804 f22 1"/>
                <a:gd name="f30" fmla="*/ 0 f23 1"/>
                <a:gd name="f31" fmla="*/ 2813 f22 1"/>
                <a:gd name="f32" fmla="*/ 804 f23 1"/>
                <a:gd name="f33" fmla="*/ 1742 f22 1"/>
                <a:gd name="f34" fmla="+- f24 0 f1"/>
                <a:gd name="f35" fmla="*/ f27 1 1072"/>
                <a:gd name="f36" fmla="*/ f28 1 2813"/>
                <a:gd name="f37" fmla="*/ f29 1 2813"/>
                <a:gd name="f38" fmla="*/ f30 1 1072"/>
                <a:gd name="f39" fmla="*/ f31 1 2813"/>
                <a:gd name="f40" fmla="*/ f32 1 1072"/>
                <a:gd name="f41" fmla="*/ f33 1 2813"/>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0" y="f61"/>
                </a:cxn>
                <a:cxn ang="f34">
                  <a:pos x="f62" y="f63"/>
                </a:cxn>
                <a:cxn ang="f34">
                  <a:pos x="f57" y="f58"/>
                </a:cxn>
              </a:cxnLst>
              <a:rect l="f53" t="f56" r="f54" b="f55"/>
              <a:pathLst>
                <a:path w="1072" h="2813">
                  <a:moveTo>
                    <a:pt x="f6" y="f5"/>
                  </a:moveTo>
                  <a:lnTo>
                    <a:pt x="f6" y="f8"/>
                  </a:lnTo>
                  <a:lnTo>
                    <a:pt x="f5" y="f7"/>
                  </a:lnTo>
                  <a:lnTo>
                    <a:pt x="f5" y="f7"/>
                  </a:lnTo>
                  <a:cubicBezTo>
                    <a:pt x="f5" y="f7"/>
                    <a:pt x="f5" y="f9"/>
                    <a:pt x="f8" y="f10"/>
                  </a:cubicBezTo>
                  <a:cubicBezTo>
                    <a:pt x="f11" y="f12"/>
                    <a:pt x="f13" y="f14"/>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7" name="Freeform: Shape 1460">
              <a:extLst>
                <a:ext uri="{FF2B5EF4-FFF2-40B4-BE49-F238E27FC236}">
                  <a16:creationId xmlns:a16="http://schemas.microsoft.com/office/drawing/2014/main" id="{662D62B4-0C1B-7CCF-4DA4-40517CF2A23E}"/>
                </a:ext>
              </a:extLst>
            </p:cNvPr>
            <p:cNvSpPr/>
            <p:nvPr/>
          </p:nvSpPr>
          <p:spPr>
            <a:xfrm>
              <a:off x="11332982" y="6419956"/>
              <a:ext cx="2542" cy="146"/>
            </a:xfrm>
            <a:custGeom>
              <a:avLst/>
              <a:gdLst>
                <a:gd name="f0" fmla="val 10800000"/>
                <a:gd name="f1" fmla="val 5400000"/>
                <a:gd name="f2" fmla="val 180"/>
                <a:gd name="f3" fmla="val w"/>
                <a:gd name="f4" fmla="val h"/>
                <a:gd name="f5" fmla="val 0"/>
                <a:gd name="f6" fmla="val 2679"/>
                <a:gd name="f7" fmla="val 150"/>
                <a:gd name="f8" fmla="val 1206"/>
                <a:gd name="f9" fmla="val 2680"/>
                <a:gd name="f10" fmla="val 1796"/>
                <a:gd name="f11" fmla="val 201"/>
                <a:gd name="f12" fmla="val 884"/>
                <a:gd name="f13" fmla="+- 0 0 -90"/>
                <a:gd name="f14" fmla="*/ f3 1 2679"/>
                <a:gd name="f15" fmla="*/ f4 1 150"/>
                <a:gd name="f16" fmla="val f5"/>
                <a:gd name="f17" fmla="val f6"/>
                <a:gd name="f18" fmla="val f7"/>
                <a:gd name="f19" fmla="*/ f13 f0 1"/>
                <a:gd name="f20" fmla="+- f18 0 f16"/>
                <a:gd name="f21" fmla="+- f17 0 f16"/>
                <a:gd name="f22" fmla="*/ f19 1 f2"/>
                <a:gd name="f23" fmla="*/ f21 1 2679"/>
                <a:gd name="f24" fmla="*/ f20 1 150"/>
                <a:gd name="f25" fmla="*/ 0 f21 1"/>
                <a:gd name="f26" fmla="*/ 0 f20 1"/>
                <a:gd name="f27" fmla="*/ 1206 f21 1"/>
                <a:gd name="f28" fmla="*/ 2680 f21 1"/>
                <a:gd name="f29" fmla="+- f22 0 f1"/>
                <a:gd name="f30" fmla="*/ f25 1 2679"/>
                <a:gd name="f31" fmla="*/ f26 1 150"/>
                <a:gd name="f32" fmla="*/ f27 1 2679"/>
                <a:gd name="f33" fmla="*/ f28 1 2679"/>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 ang="f29">
                  <a:pos x="f49" y="f47"/>
                </a:cxn>
                <a:cxn ang="f29">
                  <a:pos x="f46" y="f47"/>
                </a:cxn>
              </a:cxnLst>
              <a:rect l="f42" t="f45" r="f43" b="f44"/>
              <a:pathLst>
                <a:path w="2679" h="150">
                  <a:moveTo>
                    <a:pt x="f5" y="f5"/>
                  </a:moveTo>
                  <a:lnTo>
                    <a:pt x="f8" y="f5"/>
                  </a:lnTo>
                  <a:lnTo>
                    <a:pt x="f9" y="f5"/>
                  </a:lnTo>
                  <a:lnTo>
                    <a:pt x="f9" y="f5"/>
                  </a:lnTo>
                  <a:cubicBezTo>
                    <a:pt x="f10" y="f11"/>
                    <a:pt x="f12"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8" name="Freeform: Shape 1461">
              <a:extLst>
                <a:ext uri="{FF2B5EF4-FFF2-40B4-BE49-F238E27FC236}">
                  <a16:creationId xmlns:a16="http://schemas.microsoft.com/office/drawing/2014/main" id="{6009EB98-7F61-C23A-BDC9-32956D270F9C}"/>
                </a:ext>
              </a:extLst>
            </p:cNvPr>
            <p:cNvSpPr/>
            <p:nvPr/>
          </p:nvSpPr>
          <p:spPr>
            <a:xfrm>
              <a:off x="11328986" y="6413528"/>
              <a:ext cx="54" cy="1472"/>
            </a:xfrm>
            <a:custGeom>
              <a:avLst/>
              <a:gdLst>
                <a:gd name="f0" fmla="val 10800000"/>
                <a:gd name="f1" fmla="val 5400000"/>
                <a:gd name="f2" fmla="val 180"/>
                <a:gd name="f3" fmla="val w"/>
                <a:gd name="f4" fmla="val h"/>
                <a:gd name="f5" fmla="val 0"/>
                <a:gd name="f6" fmla="val 60"/>
                <a:gd name="f7" fmla="val 1473"/>
                <a:gd name="f8" fmla="val 1474"/>
                <a:gd name="f9" fmla="val -20"/>
                <a:gd name="f10" fmla="val 482"/>
                <a:gd name="f11" fmla="val 991"/>
                <a:gd name="f12" fmla="+- 0 0 -90"/>
                <a:gd name="f13" fmla="*/ f3 1 60"/>
                <a:gd name="f14" fmla="*/ f4 1 1473"/>
                <a:gd name="f15" fmla="val f5"/>
                <a:gd name="f16" fmla="val f6"/>
                <a:gd name="f17" fmla="val f7"/>
                <a:gd name="f18" fmla="*/ f12 f0 1"/>
                <a:gd name="f19" fmla="+- f17 0 f15"/>
                <a:gd name="f20" fmla="+- f16 0 f15"/>
                <a:gd name="f21" fmla="*/ f18 1 f2"/>
                <a:gd name="f22" fmla="*/ f20 1 60"/>
                <a:gd name="f23" fmla="*/ f19 1 1473"/>
                <a:gd name="f24" fmla="*/ 60 f20 1"/>
                <a:gd name="f25" fmla="*/ 1474 f19 1"/>
                <a:gd name="f26" fmla="*/ 0 f19 1"/>
                <a:gd name="f27" fmla="+- f21 0 f1"/>
                <a:gd name="f28" fmla="*/ f24 1 60"/>
                <a:gd name="f29" fmla="*/ f25 1 1473"/>
                <a:gd name="f30" fmla="*/ f26 1 1473"/>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60" h="1473">
                  <a:moveTo>
                    <a:pt x="f6" y="f8"/>
                  </a:moveTo>
                  <a:lnTo>
                    <a:pt x="f6" y="f5"/>
                  </a:lnTo>
                  <a:lnTo>
                    <a:pt x="f6" y="f5"/>
                  </a:lnTo>
                  <a:cubicBezTo>
                    <a:pt x="f9" y="f10"/>
                    <a:pt x="f9" y="f1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9" name="Freeform: Shape 1462">
              <a:extLst>
                <a:ext uri="{FF2B5EF4-FFF2-40B4-BE49-F238E27FC236}">
                  <a16:creationId xmlns:a16="http://schemas.microsoft.com/office/drawing/2014/main" id="{FDDD09F1-23B8-13CF-8AD7-AA1A6C02B70A}"/>
                </a:ext>
              </a:extLst>
            </p:cNvPr>
            <p:cNvSpPr/>
            <p:nvPr/>
          </p:nvSpPr>
          <p:spPr>
            <a:xfrm>
              <a:off x="11333997" y="6405527"/>
              <a:ext cx="6986" cy="100"/>
            </a:xfrm>
            <a:custGeom>
              <a:avLst/>
              <a:gdLst>
                <a:gd name="f0" fmla="val 10800000"/>
                <a:gd name="f1" fmla="val 5400000"/>
                <a:gd name="f2" fmla="val 180"/>
                <a:gd name="f3" fmla="val w"/>
                <a:gd name="f4" fmla="val h"/>
                <a:gd name="f5" fmla="val 0"/>
                <a:gd name="f6" fmla="val 7368"/>
                <a:gd name="f7" fmla="val 100"/>
                <a:gd name="f8" fmla="val 5225"/>
                <a:gd name="f9" fmla="val 1072"/>
                <a:gd name="f10" fmla="val 536"/>
                <a:gd name="f11" fmla="val 33"/>
                <a:gd name="f12" fmla="val 1608"/>
                <a:gd name="f13" fmla="val 7369"/>
                <a:gd name="f14" fmla="val 6752"/>
                <a:gd name="f15" fmla="val -33"/>
                <a:gd name="f16" fmla="val 6109"/>
                <a:gd name="f17" fmla="val 5493"/>
                <a:gd name="f18" fmla="+- 0 0 -90"/>
                <a:gd name="f19" fmla="*/ f3 1 7368"/>
                <a:gd name="f20" fmla="*/ f4 1 100"/>
                <a:gd name="f21" fmla="val f5"/>
                <a:gd name="f22" fmla="val f6"/>
                <a:gd name="f23" fmla="val f7"/>
                <a:gd name="f24" fmla="*/ f18 f0 1"/>
                <a:gd name="f25" fmla="+- f23 0 f21"/>
                <a:gd name="f26" fmla="+- f22 0 f21"/>
                <a:gd name="f27" fmla="*/ f24 1 f2"/>
                <a:gd name="f28" fmla="*/ f26 1 7368"/>
                <a:gd name="f29" fmla="*/ f25 1 100"/>
                <a:gd name="f30" fmla="*/ 5225 f26 1"/>
                <a:gd name="f31" fmla="*/ 100 f25 1"/>
                <a:gd name="f32" fmla="*/ 1072 f26 1"/>
                <a:gd name="f33" fmla="*/ 0 f26 1"/>
                <a:gd name="f34" fmla="*/ 1608 f26 1"/>
                <a:gd name="f35" fmla="*/ 7369 f26 1"/>
                <a:gd name="f36" fmla="*/ 5493 f26 1"/>
                <a:gd name="f37" fmla="+- f27 0 f1"/>
                <a:gd name="f38" fmla="*/ f30 1 7368"/>
                <a:gd name="f39" fmla="*/ f31 1 100"/>
                <a:gd name="f40" fmla="*/ f32 1 7368"/>
                <a:gd name="f41" fmla="*/ f33 1 7368"/>
                <a:gd name="f42" fmla="*/ f34 1 7368"/>
                <a:gd name="f43" fmla="*/ f35 1 7368"/>
                <a:gd name="f44" fmla="*/ f36 1 7368"/>
                <a:gd name="f45" fmla="*/ f21 1 f28"/>
                <a:gd name="f46" fmla="*/ f22 1 f28"/>
                <a:gd name="f47" fmla="*/ f21 1 f29"/>
                <a:gd name="f48" fmla="*/ f23 1 f29"/>
                <a:gd name="f49" fmla="*/ f38 1 f28"/>
                <a:gd name="f50" fmla="*/ f39 1 f29"/>
                <a:gd name="f51" fmla="*/ f40 1 f28"/>
                <a:gd name="f52" fmla="*/ f41 1 f28"/>
                <a:gd name="f53" fmla="*/ f42 1 f28"/>
                <a:gd name="f54" fmla="*/ f43 1 f28"/>
                <a:gd name="f55" fmla="*/ f44 1 f28"/>
                <a:gd name="f56" fmla="*/ f45 f19 1"/>
                <a:gd name="f57" fmla="*/ f46 f19 1"/>
                <a:gd name="f58" fmla="*/ f48 f20 1"/>
                <a:gd name="f59" fmla="*/ f47 f20 1"/>
                <a:gd name="f60" fmla="*/ f49 f19 1"/>
                <a:gd name="f61" fmla="*/ f50 f20 1"/>
                <a:gd name="f62" fmla="*/ f51 f19 1"/>
                <a:gd name="f63" fmla="*/ f52 f19 1"/>
                <a:gd name="f64" fmla="*/ f53 f19 1"/>
                <a:gd name="f65" fmla="*/ f54 f19 1"/>
                <a:gd name="f66" fmla="*/ f55 f19 1"/>
              </a:gdLst>
              <a:ahLst/>
              <a:cxnLst>
                <a:cxn ang="3cd4">
                  <a:pos x="hc" y="t"/>
                </a:cxn>
                <a:cxn ang="0">
                  <a:pos x="r" y="vc"/>
                </a:cxn>
                <a:cxn ang="cd4">
                  <a:pos x="hc" y="b"/>
                </a:cxn>
                <a:cxn ang="cd2">
                  <a:pos x="l" y="vc"/>
                </a:cxn>
                <a:cxn ang="f37">
                  <a:pos x="f60" y="f61"/>
                </a:cxn>
                <a:cxn ang="f37">
                  <a:pos x="f62" y="f61"/>
                </a:cxn>
                <a:cxn ang="f37">
                  <a:pos x="f63" y="f61"/>
                </a:cxn>
                <a:cxn ang="f37">
                  <a:pos x="f64" y="f61"/>
                </a:cxn>
                <a:cxn ang="f37">
                  <a:pos x="f65" y="f61"/>
                </a:cxn>
                <a:cxn ang="f37">
                  <a:pos x="f66" y="f61"/>
                </a:cxn>
              </a:cxnLst>
              <a:rect l="f56" t="f59" r="f57" b="f58"/>
              <a:pathLst>
                <a:path w="7368" h="100">
                  <a:moveTo>
                    <a:pt x="f8" y="f7"/>
                  </a:moveTo>
                  <a:lnTo>
                    <a:pt x="f9" y="f7"/>
                  </a:lnTo>
                  <a:lnTo>
                    <a:pt x="f5" y="f7"/>
                  </a:lnTo>
                  <a:cubicBezTo>
                    <a:pt x="f10" y="f11"/>
                    <a:pt x="f9" y="f11"/>
                    <a:pt x="f12" y="f7"/>
                  </a:cubicBezTo>
                  <a:lnTo>
                    <a:pt x="f13" y="f7"/>
                  </a:lnTo>
                  <a:cubicBezTo>
                    <a:pt x="f14" y="f15"/>
                    <a:pt x="f16" y="f15"/>
                    <a:pt x="f17"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0" name="Freeform: Shape 1463">
              <a:extLst>
                <a:ext uri="{FF2B5EF4-FFF2-40B4-BE49-F238E27FC236}">
                  <a16:creationId xmlns:a16="http://schemas.microsoft.com/office/drawing/2014/main" id="{4EAF20CE-46D1-FA23-A9A2-611EB1DA791E}"/>
                </a:ext>
              </a:extLst>
            </p:cNvPr>
            <p:cNvSpPr/>
            <p:nvPr/>
          </p:nvSpPr>
          <p:spPr>
            <a:xfrm>
              <a:off x="11329251" y="6406597"/>
              <a:ext cx="77257" cy="12710"/>
            </a:xfrm>
            <a:custGeom>
              <a:avLst/>
              <a:gdLst>
                <a:gd name="f0" fmla="val 10800000"/>
                <a:gd name="f1" fmla="val 5400000"/>
                <a:gd name="f2" fmla="val 180"/>
                <a:gd name="f3" fmla="val w"/>
                <a:gd name="f4" fmla="val h"/>
                <a:gd name="f5" fmla="val 0"/>
                <a:gd name="f6" fmla="val 81508"/>
                <a:gd name="f7" fmla="val 12709"/>
                <a:gd name="f8" fmla="val 74274"/>
                <a:gd name="f9" fmla="val 2913"/>
                <a:gd name="f10" fmla="val 74461"/>
                <a:gd name="f11" fmla="val 2498"/>
                <a:gd name="f12" fmla="val 74743"/>
                <a:gd name="f13" fmla="val 2137"/>
                <a:gd name="f14" fmla="val 75077"/>
                <a:gd name="f15" fmla="val 1842"/>
                <a:gd name="f16" fmla="val 75373"/>
                <a:gd name="f17" fmla="val 1467"/>
                <a:gd name="f18" fmla="val 75734"/>
                <a:gd name="f19" fmla="val 1145"/>
                <a:gd name="f20" fmla="val 76149"/>
                <a:gd name="f21" fmla="val 904"/>
                <a:gd name="f22" fmla="val 77221"/>
                <a:gd name="f23" fmla="val 100"/>
                <a:gd name="f24" fmla="val 78561"/>
                <a:gd name="f25" fmla="val 79767"/>
                <a:gd name="f26" fmla="val 80343"/>
                <a:gd name="f27" fmla="val -33"/>
                <a:gd name="f28" fmla="val 80932"/>
                <a:gd name="f29" fmla="val 80303"/>
                <a:gd name="f30" fmla="val 6079"/>
                <a:gd name="f31" fmla="val 5543"/>
                <a:gd name="f32" fmla="val 33"/>
                <a:gd name="f33" fmla="val 5007"/>
                <a:gd name="f34" fmla="val 4471"/>
                <a:gd name="f35" fmla="val 4029"/>
                <a:gd name="f36" fmla="val 20"/>
                <a:gd name="f37" fmla="val 3574"/>
                <a:gd name="f38" fmla="val 3132"/>
                <a:gd name="f39" fmla="val 2328"/>
                <a:gd name="f40" fmla="val 1925"/>
                <a:gd name="f41" fmla="val 1511"/>
                <a:gd name="f42" fmla="val 1092"/>
                <a:gd name="f43" fmla="val 1149"/>
                <a:gd name="f44" fmla="val 1373"/>
                <a:gd name="f45" fmla="val 854"/>
                <a:gd name="f46" fmla="val 1708"/>
                <a:gd name="f47" fmla="val 546"/>
                <a:gd name="f48" fmla="val 2083"/>
                <a:gd name="f49" fmla="val 265"/>
                <a:gd name="f50" fmla="val 2485"/>
                <a:gd name="f51" fmla="val 50"/>
                <a:gd name="f52" fmla="val 10"/>
                <a:gd name="f53" fmla="val 3275"/>
                <a:gd name="f54" fmla="val 3623"/>
                <a:gd name="f55" fmla="val 3985"/>
                <a:gd name="f56" fmla="val -4"/>
                <a:gd name="f57" fmla="val 4481"/>
                <a:gd name="f58" fmla="val 4963"/>
                <a:gd name="f59" fmla="val 5459"/>
                <a:gd name="f60" fmla="val -17"/>
                <a:gd name="f61" fmla="val 5861"/>
                <a:gd name="f62" fmla="val 6262"/>
                <a:gd name="f63" fmla="val 6664"/>
                <a:gd name="f64" fmla="val 8138"/>
                <a:gd name="f65" fmla="val 8942"/>
                <a:gd name="f66" fmla="val 9343"/>
                <a:gd name="f67" fmla="val 278"/>
                <a:gd name="f68" fmla="val 9839"/>
                <a:gd name="f69" fmla="val 599"/>
                <a:gd name="f70" fmla="val 10295"/>
                <a:gd name="f71" fmla="val 988"/>
                <a:gd name="f72" fmla="val 10683"/>
                <a:gd name="f73" fmla="val 1658"/>
                <a:gd name="f74" fmla="val 11621"/>
                <a:gd name="f75" fmla="val 2100"/>
                <a:gd name="f76" fmla="val 12009"/>
                <a:gd name="f77" fmla="val 2596"/>
                <a:gd name="f78" fmla="val 12331"/>
                <a:gd name="f79" fmla="val 12558"/>
                <a:gd name="f80" fmla="val 3935"/>
                <a:gd name="f81" fmla="val 4819"/>
                <a:gd name="f82" fmla="val 12759"/>
                <a:gd name="f83" fmla="val 5731"/>
                <a:gd name="f84" fmla="val 6615"/>
                <a:gd name="f85" fmla="val 73604"/>
                <a:gd name="f86" fmla="val 5325"/>
                <a:gd name="f87" fmla="val 73524"/>
                <a:gd name="f88" fmla="val 4977"/>
                <a:gd name="f89" fmla="val 4601"/>
                <a:gd name="f90" fmla="val 4253"/>
                <a:gd name="f91" fmla="val 3771"/>
                <a:gd name="f92" fmla="val 3262"/>
                <a:gd name="f93" fmla="val 2780"/>
                <a:gd name="f94" fmla="val 73831"/>
                <a:gd name="f95" fmla="val 2806"/>
                <a:gd name="f96" fmla="val 74059"/>
                <a:gd name="f97" fmla="val 2860"/>
                <a:gd name="f98" fmla="+- 0 0 -90"/>
                <a:gd name="f99" fmla="*/ f3 1 81508"/>
                <a:gd name="f100" fmla="*/ f4 1 12709"/>
                <a:gd name="f101" fmla="val f5"/>
                <a:gd name="f102" fmla="val f6"/>
                <a:gd name="f103" fmla="val f7"/>
                <a:gd name="f104" fmla="*/ f98 f0 1"/>
                <a:gd name="f105" fmla="+- f103 0 f101"/>
                <a:gd name="f106" fmla="+- f102 0 f101"/>
                <a:gd name="f107" fmla="*/ f104 1 f2"/>
                <a:gd name="f108" fmla="*/ f106 1 81508"/>
                <a:gd name="f109" fmla="*/ f105 1 12709"/>
                <a:gd name="f110" fmla="*/ 74274 f106 1"/>
                <a:gd name="f111" fmla="*/ 2913 f105 1"/>
                <a:gd name="f112" fmla="*/ 75077 f106 1"/>
                <a:gd name="f113" fmla="*/ 1842 f105 1"/>
                <a:gd name="f114" fmla="*/ 76149 f106 1"/>
                <a:gd name="f115" fmla="*/ 904 f105 1"/>
                <a:gd name="f116" fmla="*/ 77221 f106 1"/>
                <a:gd name="f117" fmla="*/ 100 f105 1"/>
                <a:gd name="f118" fmla="*/ 78561 f106 1"/>
                <a:gd name="f119" fmla="*/ 79767 f106 1"/>
                <a:gd name="f120" fmla="*/ 81508 f106 1"/>
                <a:gd name="f121" fmla="*/ 80303 f106 1"/>
                <a:gd name="f122" fmla="*/ 6079 f106 1"/>
                <a:gd name="f123" fmla="*/ 4471 f106 1"/>
                <a:gd name="f124" fmla="*/ 3132 f106 1"/>
                <a:gd name="f125" fmla="*/ 1925 f106 1"/>
                <a:gd name="f126" fmla="*/ 854 f106 1"/>
                <a:gd name="f127" fmla="*/ 1708 f105 1"/>
                <a:gd name="f128" fmla="*/ 50 f106 1"/>
                <a:gd name="f129" fmla="*/ 3985 f105 1"/>
                <a:gd name="f130" fmla="*/ 5459 f105 1"/>
                <a:gd name="f131" fmla="*/ 6664 f105 1"/>
                <a:gd name="f132" fmla="*/ 8138 f105 1"/>
                <a:gd name="f133" fmla="*/ 9343 f105 1"/>
                <a:gd name="f134" fmla="*/ 988 f106 1"/>
                <a:gd name="f135" fmla="*/ 10683 f105 1"/>
                <a:gd name="f136" fmla="*/ 1658 f106 1"/>
                <a:gd name="f137" fmla="*/ 11621 f105 1"/>
                <a:gd name="f138" fmla="*/ 12558 f105 1"/>
                <a:gd name="f139" fmla="*/ 3935 f106 1"/>
                <a:gd name="f140" fmla="*/ 6615 f106 1"/>
                <a:gd name="f141" fmla="*/ 73604 f106 1"/>
                <a:gd name="f142" fmla="*/ 5325 f105 1"/>
                <a:gd name="f143" fmla="*/ 4253 f105 1"/>
                <a:gd name="f144" fmla="*/ 2780 f105 1"/>
                <a:gd name="f145" fmla="+- f107 0 f1"/>
                <a:gd name="f146" fmla="*/ f110 1 81508"/>
                <a:gd name="f147" fmla="*/ f111 1 12709"/>
                <a:gd name="f148" fmla="*/ f112 1 81508"/>
                <a:gd name="f149" fmla="*/ f113 1 12709"/>
                <a:gd name="f150" fmla="*/ f114 1 81508"/>
                <a:gd name="f151" fmla="*/ f115 1 12709"/>
                <a:gd name="f152" fmla="*/ f116 1 81508"/>
                <a:gd name="f153" fmla="*/ f117 1 12709"/>
                <a:gd name="f154" fmla="*/ f118 1 81508"/>
                <a:gd name="f155" fmla="*/ f119 1 81508"/>
                <a:gd name="f156" fmla="*/ f120 1 81508"/>
                <a:gd name="f157" fmla="*/ f121 1 81508"/>
                <a:gd name="f158" fmla="*/ f122 1 81508"/>
                <a:gd name="f159" fmla="*/ f123 1 81508"/>
                <a:gd name="f160" fmla="*/ f124 1 81508"/>
                <a:gd name="f161" fmla="*/ f125 1 81508"/>
                <a:gd name="f162" fmla="*/ f126 1 81508"/>
                <a:gd name="f163" fmla="*/ f127 1 12709"/>
                <a:gd name="f164" fmla="*/ f128 1 81508"/>
                <a:gd name="f165" fmla="*/ f129 1 12709"/>
                <a:gd name="f166" fmla="*/ f130 1 12709"/>
                <a:gd name="f167" fmla="*/ f131 1 12709"/>
                <a:gd name="f168" fmla="*/ f132 1 12709"/>
                <a:gd name="f169" fmla="*/ f133 1 12709"/>
                <a:gd name="f170" fmla="*/ f134 1 81508"/>
                <a:gd name="f171" fmla="*/ f135 1 12709"/>
                <a:gd name="f172" fmla="*/ f136 1 81508"/>
                <a:gd name="f173" fmla="*/ f137 1 12709"/>
                <a:gd name="f174" fmla="*/ f138 1 12709"/>
                <a:gd name="f175" fmla="*/ f139 1 81508"/>
                <a:gd name="f176" fmla="*/ f140 1 81508"/>
                <a:gd name="f177" fmla="*/ f141 1 81508"/>
                <a:gd name="f178" fmla="*/ f142 1 12709"/>
                <a:gd name="f179" fmla="*/ f143 1 12709"/>
                <a:gd name="f180" fmla="*/ f144 1 12709"/>
                <a:gd name="f181" fmla="*/ f101 1 f108"/>
                <a:gd name="f182" fmla="*/ f102 1 f108"/>
                <a:gd name="f183" fmla="*/ f101 1 f109"/>
                <a:gd name="f184" fmla="*/ f103 1 f109"/>
                <a:gd name="f185" fmla="*/ f146 1 f108"/>
                <a:gd name="f186" fmla="*/ f147 1 f109"/>
                <a:gd name="f187" fmla="*/ f148 1 f108"/>
                <a:gd name="f188" fmla="*/ f149 1 f109"/>
                <a:gd name="f189" fmla="*/ f150 1 f108"/>
                <a:gd name="f190" fmla="*/ f151 1 f109"/>
                <a:gd name="f191" fmla="*/ f152 1 f108"/>
                <a:gd name="f192" fmla="*/ f153 1 f109"/>
                <a:gd name="f193" fmla="*/ f154 1 f108"/>
                <a:gd name="f194" fmla="*/ f155 1 f108"/>
                <a:gd name="f195" fmla="*/ f156 1 f108"/>
                <a:gd name="f196" fmla="*/ f157 1 f108"/>
                <a:gd name="f197" fmla="*/ f158 1 f108"/>
                <a:gd name="f198" fmla="*/ f159 1 f108"/>
                <a:gd name="f199" fmla="*/ f160 1 f108"/>
                <a:gd name="f200" fmla="*/ f161 1 f108"/>
                <a:gd name="f201" fmla="*/ f162 1 f108"/>
                <a:gd name="f202" fmla="*/ f163 1 f109"/>
                <a:gd name="f203" fmla="*/ f164 1 f108"/>
                <a:gd name="f204" fmla="*/ f165 1 f109"/>
                <a:gd name="f205" fmla="*/ f166 1 f109"/>
                <a:gd name="f206" fmla="*/ f167 1 f109"/>
                <a:gd name="f207" fmla="*/ f168 1 f109"/>
                <a:gd name="f208" fmla="*/ f169 1 f109"/>
                <a:gd name="f209" fmla="*/ f170 1 f108"/>
                <a:gd name="f210" fmla="*/ f171 1 f109"/>
                <a:gd name="f211" fmla="*/ f172 1 f108"/>
                <a:gd name="f212" fmla="*/ f173 1 f109"/>
                <a:gd name="f213" fmla="*/ f174 1 f109"/>
                <a:gd name="f214" fmla="*/ f175 1 f108"/>
                <a:gd name="f215" fmla="*/ f176 1 f108"/>
                <a:gd name="f216" fmla="*/ f177 1 f108"/>
                <a:gd name="f217" fmla="*/ f178 1 f109"/>
                <a:gd name="f218" fmla="*/ f179 1 f109"/>
                <a:gd name="f219" fmla="*/ f180 1 f109"/>
                <a:gd name="f220" fmla="*/ f181 f99 1"/>
                <a:gd name="f221" fmla="*/ f182 f99 1"/>
                <a:gd name="f222" fmla="*/ f184 f100 1"/>
                <a:gd name="f223" fmla="*/ f183 f100 1"/>
                <a:gd name="f224" fmla="*/ f185 f99 1"/>
                <a:gd name="f225" fmla="*/ f186 f100 1"/>
                <a:gd name="f226" fmla="*/ f187 f99 1"/>
                <a:gd name="f227" fmla="*/ f188 f100 1"/>
                <a:gd name="f228" fmla="*/ f189 f99 1"/>
                <a:gd name="f229" fmla="*/ f190 f100 1"/>
                <a:gd name="f230" fmla="*/ f191 f99 1"/>
                <a:gd name="f231" fmla="*/ f192 f100 1"/>
                <a:gd name="f232" fmla="*/ f193 f99 1"/>
                <a:gd name="f233" fmla="*/ f194 f99 1"/>
                <a:gd name="f234" fmla="*/ f195 f99 1"/>
                <a:gd name="f235" fmla="*/ f196 f99 1"/>
                <a:gd name="f236" fmla="*/ f197 f99 1"/>
                <a:gd name="f237" fmla="*/ f198 f99 1"/>
                <a:gd name="f238" fmla="*/ f199 f99 1"/>
                <a:gd name="f239" fmla="*/ f200 f99 1"/>
                <a:gd name="f240" fmla="*/ f201 f99 1"/>
                <a:gd name="f241" fmla="*/ f202 f100 1"/>
                <a:gd name="f242" fmla="*/ f203 f99 1"/>
                <a:gd name="f243" fmla="*/ f204 f100 1"/>
                <a:gd name="f244" fmla="*/ f205 f100 1"/>
                <a:gd name="f245" fmla="*/ f206 f100 1"/>
                <a:gd name="f246" fmla="*/ f207 f100 1"/>
                <a:gd name="f247" fmla="*/ f208 f100 1"/>
                <a:gd name="f248" fmla="*/ f209 f99 1"/>
                <a:gd name="f249" fmla="*/ f210 f100 1"/>
                <a:gd name="f250" fmla="*/ f211 f99 1"/>
                <a:gd name="f251" fmla="*/ f212 f100 1"/>
                <a:gd name="f252" fmla="*/ f213 f100 1"/>
                <a:gd name="f253" fmla="*/ f214 f99 1"/>
                <a:gd name="f254" fmla="*/ f215 f99 1"/>
                <a:gd name="f255" fmla="*/ f216 f99 1"/>
                <a:gd name="f256" fmla="*/ f217 f100 1"/>
                <a:gd name="f257" fmla="*/ f218 f100 1"/>
                <a:gd name="f258" fmla="*/ f219 f100 1"/>
              </a:gdLst>
              <a:ahLst/>
              <a:cxnLst>
                <a:cxn ang="3cd4">
                  <a:pos x="hc" y="t"/>
                </a:cxn>
                <a:cxn ang="0">
                  <a:pos x="r" y="vc"/>
                </a:cxn>
                <a:cxn ang="cd4">
                  <a:pos x="hc" y="b"/>
                </a:cxn>
                <a:cxn ang="cd2">
                  <a:pos x="l" y="vc"/>
                </a:cxn>
                <a:cxn ang="f145">
                  <a:pos x="f224" y="f225"/>
                </a:cxn>
                <a:cxn ang="f145">
                  <a:pos x="f226" y="f227"/>
                </a:cxn>
                <a:cxn ang="f145">
                  <a:pos x="f228" y="f229"/>
                </a:cxn>
                <a:cxn ang="f145">
                  <a:pos x="f230" y="f231"/>
                </a:cxn>
                <a:cxn ang="f145">
                  <a:pos x="f232" y="f231"/>
                </a:cxn>
                <a:cxn ang="f145">
                  <a:pos x="f233" y="f231"/>
                </a:cxn>
                <a:cxn ang="f145">
                  <a:pos x="f233" y="f231"/>
                </a:cxn>
                <a:cxn ang="f145">
                  <a:pos x="f234" y="f231"/>
                </a:cxn>
                <a:cxn ang="f145">
                  <a:pos x="f235" y="f231"/>
                </a:cxn>
                <a:cxn ang="f145">
                  <a:pos x="f236" y="f231"/>
                </a:cxn>
                <a:cxn ang="f145">
                  <a:pos x="f237" y="f231"/>
                </a:cxn>
                <a:cxn ang="f145">
                  <a:pos x="f238" y="f231"/>
                </a:cxn>
                <a:cxn ang="f145">
                  <a:pos x="f239" y="f229"/>
                </a:cxn>
                <a:cxn ang="f145">
                  <a:pos x="f240" y="f241"/>
                </a:cxn>
                <a:cxn ang="f145">
                  <a:pos x="f242" y="f225"/>
                </a:cxn>
                <a:cxn ang="f145">
                  <a:pos x="f242" y="f243"/>
                </a:cxn>
                <a:cxn ang="f145">
                  <a:pos x="f242" y="f244"/>
                </a:cxn>
                <a:cxn ang="f145">
                  <a:pos x="f242" y="f245"/>
                </a:cxn>
                <a:cxn ang="f145">
                  <a:pos x="f242" y="f245"/>
                </a:cxn>
                <a:cxn ang="f145">
                  <a:pos x="f242" y="f246"/>
                </a:cxn>
                <a:cxn ang="f145">
                  <a:pos x="f242" y="f247"/>
                </a:cxn>
                <a:cxn ang="f145">
                  <a:pos x="f248" y="f249"/>
                </a:cxn>
                <a:cxn ang="f145">
                  <a:pos x="f250" y="f251"/>
                </a:cxn>
                <a:cxn ang="f145">
                  <a:pos x="f238" y="f252"/>
                </a:cxn>
                <a:cxn ang="f145">
                  <a:pos x="f253" y="f252"/>
                </a:cxn>
                <a:cxn ang="f145">
                  <a:pos x="f254" y="f252"/>
                </a:cxn>
                <a:cxn ang="f145">
                  <a:pos x="f255" y="f252"/>
                </a:cxn>
                <a:cxn ang="f145">
                  <a:pos x="f255" y="f256"/>
                </a:cxn>
                <a:cxn ang="f145">
                  <a:pos x="f255" y="f257"/>
                </a:cxn>
                <a:cxn ang="f145">
                  <a:pos x="f255" y="f258"/>
                </a:cxn>
                <a:cxn ang="f145">
                  <a:pos x="f224" y="f225"/>
                </a:cxn>
              </a:cxnLst>
              <a:rect l="f220" t="f223" r="f221" b="f222"/>
              <a:pathLst>
                <a:path w="81508" h="12709">
                  <a:moveTo>
                    <a:pt x="f8" y="f9"/>
                  </a:moveTo>
                  <a:cubicBezTo>
                    <a:pt x="f10" y="f11"/>
                    <a:pt x="f12" y="f13"/>
                    <a:pt x="f14" y="f15"/>
                  </a:cubicBezTo>
                  <a:cubicBezTo>
                    <a:pt x="f16" y="f17"/>
                    <a:pt x="f18" y="f19"/>
                    <a:pt x="f20" y="f21"/>
                  </a:cubicBezTo>
                  <a:lnTo>
                    <a:pt x="f22" y="f23"/>
                  </a:lnTo>
                  <a:lnTo>
                    <a:pt x="f24" y="f23"/>
                  </a:lnTo>
                  <a:lnTo>
                    <a:pt x="f25" y="f23"/>
                  </a:lnTo>
                  <a:lnTo>
                    <a:pt x="f25" y="f23"/>
                  </a:lnTo>
                  <a:cubicBezTo>
                    <a:pt x="f26" y="f27"/>
                    <a:pt x="f28" y="f27"/>
                    <a:pt x="f6" y="f23"/>
                  </a:cubicBezTo>
                  <a:lnTo>
                    <a:pt x="f29" y="f23"/>
                  </a:lnTo>
                  <a:lnTo>
                    <a:pt x="f30" y="f23"/>
                  </a:lnTo>
                  <a:cubicBezTo>
                    <a:pt x="f31" y="f32"/>
                    <a:pt x="f33" y="f32"/>
                    <a:pt x="f34" y="f23"/>
                  </a:cubicBezTo>
                  <a:cubicBezTo>
                    <a:pt x="f35" y="f36"/>
                    <a:pt x="f37" y="f36"/>
                    <a:pt x="f38" y="f23"/>
                  </a:cubicBezTo>
                  <a:cubicBezTo>
                    <a:pt x="f38" y="f23"/>
                    <a:pt x="f39" y="f23"/>
                    <a:pt x="f40" y="f21"/>
                  </a:cubicBezTo>
                  <a:cubicBezTo>
                    <a:pt x="f41" y="f42"/>
                    <a:pt x="f43" y="f44"/>
                    <a:pt x="f45" y="f46"/>
                  </a:cubicBezTo>
                  <a:cubicBezTo>
                    <a:pt x="f47" y="f48"/>
                    <a:pt x="f49" y="f50"/>
                    <a:pt x="f51" y="f9"/>
                  </a:cubicBezTo>
                  <a:cubicBezTo>
                    <a:pt x="f52" y="f53"/>
                    <a:pt x="f52" y="f54"/>
                    <a:pt x="f51" y="f55"/>
                  </a:cubicBezTo>
                  <a:cubicBezTo>
                    <a:pt x="f56" y="f57"/>
                    <a:pt x="f56" y="f58"/>
                    <a:pt x="f51" y="f59"/>
                  </a:cubicBezTo>
                  <a:cubicBezTo>
                    <a:pt x="f60" y="f61"/>
                    <a:pt x="f60" y="f62"/>
                    <a:pt x="f51" y="f63"/>
                  </a:cubicBezTo>
                  <a:lnTo>
                    <a:pt x="f51" y="f63"/>
                  </a:lnTo>
                  <a:lnTo>
                    <a:pt x="f51" y="f64"/>
                  </a:lnTo>
                  <a:cubicBezTo>
                    <a:pt x="f51" y="f64"/>
                    <a:pt x="f51" y="f65"/>
                    <a:pt x="f51" y="f66"/>
                  </a:cubicBezTo>
                  <a:cubicBezTo>
                    <a:pt x="f67" y="f68"/>
                    <a:pt x="f69" y="f70"/>
                    <a:pt x="f71" y="f72"/>
                  </a:cubicBezTo>
                  <a:lnTo>
                    <a:pt x="f73" y="f74"/>
                  </a:lnTo>
                  <a:cubicBezTo>
                    <a:pt x="f75" y="f76"/>
                    <a:pt x="f77" y="f78"/>
                    <a:pt x="f38" y="f79"/>
                  </a:cubicBezTo>
                  <a:lnTo>
                    <a:pt x="f80" y="f79"/>
                  </a:lnTo>
                  <a:cubicBezTo>
                    <a:pt x="f81" y="f82"/>
                    <a:pt x="f83" y="f82"/>
                    <a:pt x="f84" y="f79"/>
                  </a:cubicBezTo>
                  <a:lnTo>
                    <a:pt x="f85" y="f79"/>
                  </a:lnTo>
                  <a:lnTo>
                    <a:pt x="f85" y="f86"/>
                  </a:lnTo>
                  <a:cubicBezTo>
                    <a:pt x="f87" y="f88"/>
                    <a:pt x="f87" y="f89"/>
                    <a:pt x="f85" y="f90"/>
                  </a:cubicBezTo>
                  <a:cubicBezTo>
                    <a:pt x="f87" y="f91"/>
                    <a:pt x="f87" y="f92"/>
                    <a:pt x="f85" y="f93"/>
                  </a:cubicBezTo>
                  <a:cubicBezTo>
                    <a:pt x="f94" y="f95"/>
                    <a:pt x="f96" y="f9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1" name="Freeform: Shape 1464">
              <a:extLst>
                <a:ext uri="{FF2B5EF4-FFF2-40B4-BE49-F238E27FC236}">
                  <a16:creationId xmlns:a16="http://schemas.microsoft.com/office/drawing/2014/main" id="{AB17B7A5-96A5-A1AF-4952-0BCDC1967A64}"/>
                </a:ext>
              </a:extLst>
            </p:cNvPr>
            <p:cNvSpPr/>
            <p:nvPr/>
          </p:nvSpPr>
          <p:spPr>
            <a:xfrm>
              <a:off x="11398965" y="6411928"/>
              <a:ext cx="13898" cy="441518"/>
            </a:xfrm>
            <a:custGeom>
              <a:avLst/>
              <a:gdLst>
                <a:gd name="f0" fmla="val 10800000"/>
                <a:gd name="f1" fmla="val 5400000"/>
                <a:gd name="f2" fmla="val 180"/>
                <a:gd name="f3" fmla="val w"/>
                <a:gd name="f4" fmla="val h"/>
                <a:gd name="f5" fmla="val 0"/>
                <a:gd name="f6" fmla="val 14663"/>
                <a:gd name="f7" fmla="val 441521"/>
                <a:gd name="f8" fmla="val 11448"/>
                <a:gd name="f9" fmla="val 8305"/>
                <a:gd name="f10" fmla="val 10243"/>
                <a:gd name="f11" fmla="val 8501"/>
                <a:gd name="f12" fmla="val 7295"/>
                <a:gd name="f13" fmla="val 3504"/>
                <a:gd name="f14" fmla="val 8319"/>
                <a:gd name="f15" fmla="val 341"/>
                <a:gd name="f16" fmla="val 5398"/>
                <a:gd name="f17" fmla="val 60"/>
                <a:gd name="f18" fmla="val 1608"/>
                <a:gd name="f19" fmla="val -7"/>
                <a:gd name="f20" fmla="val 1072"/>
                <a:gd name="f21" fmla="val 536"/>
                <a:gd name="f22" fmla="val -20"/>
                <a:gd name="f23" fmla="val 348"/>
                <a:gd name="f24" fmla="val 723"/>
                <a:gd name="f25" fmla="val 8037"/>
                <a:gd name="f26" fmla="+- 0 0 -90"/>
                <a:gd name="f27" fmla="*/ f3 1 14663"/>
                <a:gd name="f28" fmla="*/ f4 1 441521"/>
                <a:gd name="f29" fmla="val f5"/>
                <a:gd name="f30" fmla="val f6"/>
                <a:gd name="f31" fmla="val f7"/>
                <a:gd name="f32" fmla="*/ f26 f0 1"/>
                <a:gd name="f33" fmla="+- f31 0 f29"/>
                <a:gd name="f34" fmla="+- f30 0 f29"/>
                <a:gd name="f35" fmla="*/ f32 1 f2"/>
                <a:gd name="f36" fmla="*/ f34 1 14663"/>
                <a:gd name="f37" fmla="*/ f33 1 441521"/>
                <a:gd name="f38" fmla="*/ 11448 f34 1"/>
                <a:gd name="f39" fmla="*/ 8305 f33 1"/>
                <a:gd name="f40" fmla="*/ 10243 f34 1"/>
                <a:gd name="f41" fmla="*/ 8501 f34 1"/>
                <a:gd name="f42" fmla="*/ 7295 f34 1"/>
                <a:gd name="f43" fmla="*/ 60 f34 1"/>
                <a:gd name="f44" fmla="*/ 1608 f33 1"/>
                <a:gd name="f45" fmla="*/ 0 f33 1"/>
                <a:gd name="f46" fmla="*/ 1072 f33 1"/>
                <a:gd name="f47" fmla="*/ 441521 f33 1"/>
                <a:gd name="f48" fmla="*/ 14663 f34 1"/>
                <a:gd name="f49" fmla="*/ 8037 f33 1"/>
                <a:gd name="f50" fmla="+- f35 0 f1"/>
                <a:gd name="f51" fmla="*/ f38 1 14663"/>
                <a:gd name="f52" fmla="*/ f39 1 441521"/>
                <a:gd name="f53" fmla="*/ f40 1 14663"/>
                <a:gd name="f54" fmla="*/ f41 1 14663"/>
                <a:gd name="f55" fmla="*/ f42 1 14663"/>
                <a:gd name="f56" fmla="*/ f43 1 14663"/>
                <a:gd name="f57" fmla="*/ f44 1 441521"/>
                <a:gd name="f58" fmla="*/ f45 1 441521"/>
                <a:gd name="f59" fmla="*/ f46 1 441521"/>
                <a:gd name="f60" fmla="*/ f47 1 441521"/>
                <a:gd name="f61" fmla="*/ f48 1 14663"/>
                <a:gd name="f62" fmla="*/ f49 1 441521"/>
                <a:gd name="f63" fmla="*/ f29 1 f36"/>
                <a:gd name="f64" fmla="*/ f30 1 f36"/>
                <a:gd name="f65" fmla="*/ f29 1 f37"/>
                <a:gd name="f66" fmla="*/ f31 1 f37"/>
                <a:gd name="f67" fmla="*/ f51 1 f36"/>
                <a:gd name="f68" fmla="*/ f52 1 f37"/>
                <a:gd name="f69" fmla="*/ f53 1 f36"/>
                <a:gd name="f70" fmla="*/ f54 1 f36"/>
                <a:gd name="f71" fmla="*/ f55 1 f36"/>
                <a:gd name="f72" fmla="*/ f56 1 f36"/>
                <a:gd name="f73" fmla="*/ f57 1 f37"/>
                <a:gd name="f74" fmla="*/ f58 1 f37"/>
                <a:gd name="f75" fmla="*/ f59 1 f37"/>
                <a:gd name="f76" fmla="*/ f60 1 f37"/>
                <a:gd name="f77" fmla="*/ f61 1 f36"/>
                <a:gd name="f78" fmla="*/ f62 1 f37"/>
                <a:gd name="f79" fmla="*/ f63 f27 1"/>
                <a:gd name="f80" fmla="*/ f64 f27 1"/>
                <a:gd name="f81" fmla="*/ f66 f28 1"/>
                <a:gd name="f82" fmla="*/ f65 f28 1"/>
                <a:gd name="f83" fmla="*/ f67 f27 1"/>
                <a:gd name="f84" fmla="*/ f68 f28 1"/>
                <a:gd name="f85" fmla="*/ f69 f27 1"/>
                <a:gd name="f86" fmla="*/ f70 f27 1"/>
                <a:gd name="f87" fmla="*/ f71 f27 1"/>
                <a:gd name="f88" fmla="*/ f72 f27 1"/>
                <a:gd name="f89" fmla="*/ f73 f28 1"/>
                <a:gd name="f90" fmla="*/ f74 f28 1"/>
                <a:gd name="f91" fmla="*/ f75 f28 1"/>
                <a:gd name="f92" fmla="*/ f76 f28 1"/>
                <a:gd name="f93" fmla="*/ f77 f27 1"/>
                <a:gd name="f94" fmla="*/ f78 f28 1"/>
              </a:gdLst>
              <a:ahLst/>
              <a:cxnLst>
                <a:cxn ang="3cd4">
                  <a:pos x="hc" y="t"/>
                </a:cxn>
                <a:cxn ang="0">
                  <a:pos x="r" y="vc"/>
                </a:cxn>
                <a:cxn ang="cd4">
                  <a:pos x="hc" y="b"/>
                </a:cxn>
                <a:cxn ang="cd2">
                  <a:pos x="l" y="vc"/>
                </a:cxn>
                <a:cxn ang="f50">
                  <a:pos x="f83" y="f84"/>
                </a:cxn>
                <a:cxn ang="f50">
                  <a:pos x="f83" y="f84"/>
                </a:cxn>
                <a:cxn ang="f50">
                  <a:pos x="f85" y="f84"/>
                </a:cxn>
                <a:cxn ang="f50">
                  <a:pos x="f86" y="f84"/>
                </a:cxn>
                <a:cxn ang="f50">
                  <a:pos x="f87" y="f84"/>
                </a:cxn>
                <a:cxn ang="f50">
                  <a:pos x="f88" y="f89"/>
                </a:cxn>
                <a:cxn ang="f50">
                  <a:pos x="f88" y="f90"/>
                </a:cxn>
                <a:cxn ang="f50">
                  <a:pos x="f88" y="f91"/>
                </a:cxn>
                <a:cxn ang="f50">
                  <a:pos x="f88" y="f92"/>
                </a:cxn>
                <a:cxn ang="f50">
                  <a:pos x="f93" y="f92"/>
                </a:cxn>
                <a:cxn ang="f50">
                  <a:pos x="f93" y="f94"/>
                </a:cxn>
              </a:cxnLst>
              <a:rect l="f79" t="f82" r="f80" b="f81"/>
              <a:pathLst>
                <a:path w="14663" h="441521">
                  <a:moveTo>
                    <a:pt x="f8" y="f9"/>
                  </a:moveTo>
                  <a:lnTo>
                    <a:pt x="f8" y="f9"/>
                  </a:lnTo>
                  <a:lnTo>
                    <a:pt x="f10" y="f9"/>
                  </a:lnTo>
                  <a:lnTo>
                    <a:pt x="f11" y="f9"/>
                  </a:lnTo>
                  <a:lnTo>
                    <a:pt x="f12" y="f9"/>
                  </a:lnTo>
                  <a:cubicBezTo>
                    <a:pt x="f13" y="f14"/>
                    <a:pt x="f15" y="f16"/>
                    <a:pt x="f17" y="f18"/>
                  </a:cubicBezTo>
                  <a:cubicBezTo>
                    <a:pt x="f19" y="f20"/>
                    <a:pt x="f19" y="f21"/>
                    <a:pt x="f17" y="f5"/>
                  </a:cubicBezTo>
                  <a:cubicBezTo>
                    <a:pt x="f22" y="f23"/>
                    <a:pt x="f22" y="f24"/>
                    <a:pt x="f17" y="f20"/>
                  </a:cubicBezTo>
                  <a:lnTo>
                    <a:pt x="f17" y="f7"/>
                  </a:lnTo>
                  <a:lnTo>
                    <a:pt x="f6" y="f7"/>
                  </a:lnTo>
                  <a:lnTo>
                    <a:pt x="f6"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2" name="Freeform: Shape 1465">
              <a:extLst>
                <a:ext uri="{FF2B5EF4-FFF2-40B4-BE49-F238E27FC236}">
                  <a16:creationId xmlns:a16="http://schemas.microsoft.com/office/drawing/2014/main" id="{7E4C5015-C135-6B4E-33D9-5146C0C5CB18}"/>
                </a:ext>
              </a:extLst>
            </p:cNvPr>
            <p:cNvSpPr/>
            <p:nvPr/>
          </p:nvSpPr>
          <p:spPr>
            <a:xfrm>
              <a:off x="12017758" y="6411525"/>
              <a:ext cx="171193" cy="2679"/>
            </a:xfrm>
            <a:custGeom>
              <a:avLst/>
              <a:gdLst>
                <a:gd name="f0" fmla="val 10800000"/>
                <a:gd name="f1" fmla="val 5400000"/>
                <a:gd name="f2" fmla="val 180"/>
                <a:gd name="f3" fmla="val w"/>
                <a:gd name="f4" fmla="val h"/>
                <a:gd name="f5" fmla="val 0"/>
                <a:gd name="f6" fmla="val 180602"/>
                <a:gd name="f7" fmla="val 2679"/>
                <a:gd name="f8" fmla="val 938"/>
                <a:gd name="f9" fmla="val 81"/>
                <a:gd name="f10" fmla="val 1514"/>
                <a:gd name="f11" fmla="val 2103"/>
                <a:gd name="f12" fmla="+- 0 0 -90"/>
                <a:gd name="f13" fmla="*/ f3 1 180602"/>
                <a:gd name="f14" fmla="*/ f4 1 2679"/>
                <a:gd name="f15" fmla="val f5"/>
                <a:gd name="f16" fmla="val f6"/>
                <a:gd name="f17" fmla="val f7"/>
                <a:gd name="f18" fmla="*/ f12 f0 1"/>
                <a:gd name="f19" fmla="+- f17 0 f15"/>
                <a:gd name="f20" fmla="+- f16 0 f15"/>
                <a:gd name="f21" fmla="*/ f18 1 f2"/>
                <a:gd name="f22" fmla="*/ f20 1 180602"/>
                <a:gd name="f23" fmla="*/ f19 1 2679"/>
                <a:gd name="f24" fmla="*/ 0 f20 1"/>
                <a:gd name="f25" fmla="*/ 938 f19 1"/>
                <a:gd name="f26" fmla="*/ 2679 f19 1"/>
                <a:gd name="f27" fmla="*/ 180602 f20 1"/>
                <a:gd name="f28" fmla="*/ 0 f19 1"/>
                <a:gd name="f29" fmla="+- f21 0 f1"/>
                <a:gd name="f30" fmla="*/ f24 1 180602"/>
                <a:gd name="f31" fmla="*/ f25 1 2679"/>
                <a:gd name="f32" fmla="*/ f26 1 2679"/>
                <a:gd name="f33" fmla="*/ f27 1 180602"/>
                <a:gd name="f34" fmla="*/ f28 1 2679"/>
                <a:gd name="f35" fmla="*/ f15 1 f22"/>
                <a:gd name="f36" fmla="*/ f16 1 f22"/>
                <a:gd name="f37" fmla="*/ f15 1 f23"/>
                <a:gd name="f38" fmla="*/ f17 1 f23"/>
                <a:gd name="f39" fmla="*/ f30 1 f22"/>
                <a:gd name="f40" fmla="*/ f31 1 f23"/>
                <a:gd name="f41" fmla="*/ f32 1 f23"/>
                <a:gd name="f42" fmla="*/ f33 1 f22"/>
                <a:gd name="f43" fmla="*/ f34 1 f23"/>
                <a:gd name="f44" fmla="*/ f35 f13 1"/>
                <a:gd name="f45" fmla="*/ f36 f13 1"/>
                <a:gd name="f46" fmla="*/ f38 f14 1"/>
                <a:gd name="f47" fmla="*/ f37 f14 1"/>
                <a:gd name="f48" fmla="*/ f39 f13 1"/>
                <a:gd name="f49" fmla="*/ f40 f14 1"/>
                <a:gd name="f50" fmla="*/ f41 f14 1"/>
                <a:gd name="f51" fmla="*/ f42 f13 1"/>
                <a:gd name="f52" fmla="*/ f43 f14 1"/>
              </a:gdLst>
              <a:ahLst/>
              <a:cxnLst>
                <a:cxn ang="3cd4">
                  <a:pos x="hc" y="t"/>
                </a:cxn>
                <a:cxn ang="0">
                  <a:pos x="r" y="vc"/>
                </a:cxn>
                <a:cxn ang="cd4">
                  <a:pos x="hc" y="b"/>
                </a:cxn>
                <a:cxn ang="cd2">
                  <a:pos x="l" y="vc"/>
                </a:cxn>
                <a:cxn ang="f29">
                  <a:pos x="f48" y="f49"/>
                </a:cxn>
                <a:cxn ang="f29">
                  <a:pos x="f48" y="f49"/>
                </a:cxn>
                <a:cxn ang="f29">
                  <a:pos x="f48" y="f50"/>
                </a:cxn>
                <a:cxn ang="f29">
                  <a:pos x="f51" y="f50"/>
                </a:cxn>
                <a:cxn ang="f29">
                  <a:pos x="f51" y="f52"/>
                </a:cxn>
                <a:cxn ang="f29">
                  <a:pos x="f48" y="f52"/>
                </a:cxn>
              </a:cxnLst>
              <a:rect l="f44" t="f47" r="f45" b="f46"/>
              <a:pathLst>
                <a:path w="180602" h="2679">
                  <a:moveTo>
                    <a:pt x="f5" y="f8"/>
                  </a:moveTo>
                  <a:lnTo>
                    <a:pt x="f5" y="f8"/>
                  </a:lnTo>
                  <a:cubicBezTo>
                    <a:pt x="f9" y="f10"/>
                    <a:pt x="f9" y="f11"/>
                    <a:pt x="f5" y="f7"/>
                  </a:cubicBezTo>
                  <a:lnTo>
                    <a:pt x="f6" y="f7"/>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3" name="Freeform: Shape 1466">
              <a:extLst>
                <a:ext uri="{FF2B5EF4-FFF2-40B4-BE49-F238E27FC236}">
                  <a16:creationId xmlns:a16="http://schemas.microsoft.com/office/drawing/2014/main" id="{5A0C3EF5-D105-9C73-371B-E5EEC942D7C3}"/>
                </a:ext>
              </a:extLst>
            </p:cNvPr>
            <p:cNvSpPr/>
            <p:nvPr/>
          </p:nvSpPr>
          <p:spPr>
            <a:xfrm>
              <a:off x="11407021" y="6405225"/>
              <a:ext cx="7242" cy="2011"/>
            </a:xfrm>
            <a:custGeom>
              <a:avLst/>
              <a:gdLst>
                <a:gd name="f0" fmla="val 10800000"/>
                <a:gd name="f1" fmla="val 5400000"/>
                <a:gd name="f2" fmla="val 180"/>
                <a:gd name="f3" fmla="val w"/>
                <a:gd name="f4" fmla="val h"/>
                <a:gd name="f5" fmla="val 0"/>
                <a:gd name="f6" fmla="val 7636"/>
                <a:gd name="f7" fmla="val 2009"/>
                <a:gd name="f8" fmla="val 938"/>
                <a:gd name="f9" fmla="val 1005"/>
                <a:gd name="f10" fmla="val 1072"/>
                <a:gd name="f11" fmla="val 1969"/>
                <a:gd name="f12" fmla="val 1433"/>
                <a:gd name="f13" fmla="val 2813"/>
                <a:gd name="f14" fmla="val 4139"/>
                <a:gd name="f15" fmla="val 804"/>
                <a:gd name="f16" fmla="val 5841"/>
                <a:gd name="f17" fmla="val 94"/>
                <a:gd name="f18" fmla="val 7637"/>
                <a:gd name="f19" fmla="val 2277"/>
                <a:gd name="f20" fmla="+- 0 0 -90"/>
                <a:gd name="f21" fmla="*/ f3 1 7636"/>
                <a:gd name="f22" fmla="*/ f4 1 2009"/>
                <a:gd name="f23" fmla="val f5"/>
                <a:gd name="f24" fmla="val f6"/>
                <a:gd name="f25" fmla="val f7"/>
                <a:gd name="f26" fmla="*/ f20 f0 1"/>
                <a:gd name="f27" fmla="+- f25 0 f23"/>
                <a:gd name="f28" fmla="+- f24 0 f23"/>
                <a:gd name="f29" fmla="*/ f26 1 f2"/>
                <a:gd name="f30" fmla="*/ f28 1 7636"/>
                <a:gd name="f31" fmla="*/ f27 1 2009"/>
                <a:gd name="f32" fmla="*/ 0 f28 1"/>
                <a:gd name="f33" fmla="*/ 938 f27 1"/>
                <a:gd name="f34" fmla="*/ 2813 f28 1"/>
                <a:gd name="f35" fmla="*/ 2009 f27 1"/>
                <a:gd name="f36" fmla="*/ 7637 f28 1"/>
                <a:gd name="f37" fmla="*/ 0 f27 1"/>
                <a:gd name="f38" fmla="*/ 2277 f28 1"/>
                <a:gd name="f39" fmla="+- f29 0 f1"/>
                <a:gd name="f40" fmla="*/ f32 1 7636"/>
                <a:gd name="f41" fmla="*/ f33 1 2009"/>
                <a:gd name="f42" fmla="*/ f34 1 7636"/>
                <a:gd name="f43" fmla="*/ f35 1 2009"/>
                <a:gd name="f44" fmla="*/ f36 1 7636"/>
                <a:gd name="f45" fmla="*/ f37 1 2009"/>
                <a:gd name="f46" fmla="*/ f38 1 7636"/>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1 1"/>
              </a:gdLst>
              <a:ahLst/>
              <a:cxnLst>
                <a:cxn ang="3cd4">
                  <a:pos x="hc" y="t"/>
                </a:cxn>
                <a:cxn ang="0">
                  <a:pos x="r" y="vc"/>
                </a:cxn>
                <a:cxn ang="cd4">
                  <a:pos x="hc" y="b"/>
                </a:cxn>
                <a:cxn ang="cd2">
                  <a:pos x="l" y="vc"/>
                </a:cxn>
                <a:cxn ang="f39">
                  <a:pos x="f62" y="f63"/>
                </a:cxn>
                <a:cxn ang="f39">
                  <a:pos x="f64" y="f65"/>
                </a:cxn>
                <a:cxn ang="f39">
                  <a:pos x="f66" y="f67"/>
                </a:cxn>
                <a:cxn ang="f39">
                  <a:pos x="f66" y="f67"/>
                </a:cxn>
                <a:cxn ang="f39">
                  <a:pos x="f68" y="f67"/>
                </a:cxn>
                <a:cxn ang="f39">
                  <a:pos x="f68" y="f67"/>
                </a:cxn>
              </a:cxnLst>
              <a:rect l="f58" t="f61" r="f59" b="f60"/>
              <a:pathLst>
                <a:path w="7636" h="2009">
                  <a:moveTo>
                    <a:pt x="f5" y="f8"/>
                  </a:moveTo>
                  <a:cubicBezTo>
                    <a:pt x="f9" y="f10"/>
                    <a:pt x="f11" y="f12"/>
                    <a:pt x="f13" y="f7"/>
                  </a:cubicBezTo>
                  <a:cubicBezTo>
                    <a:pt x="f14" y="f15"/>
                    <a:pt x="f16" y="f17"/>
                    <a:pt x="f18" y="f5"/>
                  </a:cubicBezTo>
                  <a:lnTo>
                    <a:pt x="f18" y="f5"/>
                  </a:lnTo>
                  <a:lnTo>
                    <a:pt x="f19" y="f5"/>
                  </a:lnTo>
                  <a:lnTo>
                    <a:pt x="f1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4" name="Freeform: Shape 1467">
              <a:extLst>
                <a:ext uri="{FF2B5EF4-FFF2-40B4-BE49-F238E27FC236}">
                  <a16:creationId xmlns:a16="http://schemas.microsoft.com/office/drawing/2014/main" id="{682FF549-11EF-03FA-E0A8-F87C7FFA9346}"/>
                </a:ext>
              </a:extLst>
            </p:cNvPr>
            <p:cNvSpPr/>
            <p:nvPr/>
          </p:nvSpPr>
          <p:spPr>
            <a:xfrm>
              <a:off x="11408164" y="6418356"/>
              <a:ext cx="6227" cy="1609"/>
            </a:xfrm>
            <a:custGeom>
              <a:avLst/>
              <a:gdLst>
                <a:gd name="f0" fmla="val 10800000"/>
                <a:gd name="f1" fmla="val 5400000"/>
                <a:gd name="f2" fmla="val 180"/>
                <a:gd name="f3" fmla="val w"/>
                <a:gd name="f4" fmla="val h"/>
                <a:gd name="f5" fmla="val 0"/>
                <a:gd name="f6" fmla="val 6565"/>
                <a:gd name="f7" fmla="val 1607"/>
                <a:gd name="f8" fmla="val 2680"/>
                <a:gd name="f9" fmla="val 1863"/>
                <a:gd name="f10" fmla="val 656"/>
                <a:gd name="f11" fmla="val 965"/>
                <a:gd name="f12" fmla="val 1206"/>
                <a:gd name="f13" fmla="val 1608"/>
                <a:gd name="f14" fmla="val 3886"/>
                <a:gd name="f15" fmla="val 6566"/>
                <a:gd name="f16" fmla="val 5145"/>
                <a:gd name="f17" fmla="val 1474"/>
                <a:gd name="f18" fmla="val 3792"/>
                <a:gd name="f19" fmla="val 911"/>
                <a:gd name="f20" fmla="+- 0 0 -90"/>
                <a:gd name="f21" fmla="*/ f3 1 6565"/>
                <a:gd name="f22" fmla="*/ f4 1 1607"/>
                <a:gd name="f23" fmla="val f5"/>
                <a:gd name="f24" fmla="val f6"/>
                <a:gd name="f25" fmla="val f7"/>
                <a:gd name="f26" fmla="*/ f20 f0 1"/>
                <a:gd name="f27" fmla="+- f25 0 f23"/>
                <a:gd name="f28" fmla="+- f24 0 f23"/>
                <a:gd name="f29" fmla="*/ f26 1 f2"/>
                <a:gd name="f30" fmla="*/ f28 1 6565"/>
                <a:gd name="f31" fmla="*/ f27 1 1607"/>
                <a:gd name="f32" fmla="*/ 2680 f28 1"/>
                <a:gd name="f33" fmla="*/ 0 f27 1"/>
                <a:gd name="f34" fmla="*/ 0 f28 1"/>
                <a:gd name="f35" fmla="*/ 1608 f27 1"/>
                <a:gd name="f36" fmla="*/ 1206 f28 1"/>
                <a:gd name="f37" fmla="*/ 3886 f28 1"/>
                <a:gd name="f38" fmla="*/ 6566 f28 1"/>
                <a:gd name="f39" fmla="+- f29 0 f1"/>
                <a:gd name="f40" fmla="*/ f32 1 6565"/>
                <a:gd name="f41" fmla="*/ f33 1 1607"/>
                <a:gd name="f42" fmla="*/ f34 1 6565"/>
                <a:gd name="f43" fmla="*/ f35 1 1607"/>
                <a:gd name="f44" fmla="*/ f36 1 6565"/>
                <a:gd name="f45" fmla="*/ f37 1 6565"/>
                <a:gd name="f46" fmla="*/ f38 1 6565"/>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0"/>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1 1"/>
              </a:gdLst>
              <a:ahLst/>
              <a:cxnLst>
                <a:cxn ang="3cd4">
                  <a:pos x="hc" y="t"/>
                </a:cxn>
                <a:cxn ang="0">
                  <a:pos x="r" y="vc"/>
                </a:cxn>
                <a:cxn ang="cd4">
                  <a:pos x="hc" y="b"/>
                </a:cxn>
                <a:cxn ang="cd2">
                  <a:pos x="l" y="vc"/>
                </a:cxn>
                <a:cxn ang="f39">
                  <a:pos x="f62" y="f63"/>
                </a:cxn>
                <a:cxn ang="f39">
                  <a:pos x="f64" y="f65"/>
                </a:cxn>
                <a:cxn ang="f39">
                  <a:pos x="f66" y="f65"/>
                </a:cxn>
                <a:cxn ang="f39">
                  <a:pos x="f66" y="f65"/>
                </a:cxn>
                <a:cxn ang="f39">
                  <a:pos x="f67" y="f65"/>
                </a:cxn>
                <a:cxn ang="f39">
                  <a:pos x="f68" y="f65"/>
                </a:cxn>
                <a:cxn ang="f39">
                  <a:pos x="f68" y="f65"/>
                </a:cxn>
                <a:cxn ang="f39">
                  <a:pos x="f62" y="f63"/>
                </a:cxn>
              </a:cxnLst>
              <a:rect l="f58" t="f61" r="f59" b="f60"/>
              <a:pathLst>
                <a:path w="6565" h="1607">
                  <a:moveTo>
                    <a:pt x="f8" y="f5"/>
                  </a:moveTo>
                  <a:cubicBezTo>
                    <a:pt x="f9" y="f10"/>
                    <a:pt x="f11" y="f12"/>
                    <a:pt x="f5" y="f13"/>
                  </a:cubicBezTo>
                  <a:lnTo>
                    <a:pt x="f12" y="f13"/>
                  </a:lnTo>
                  <a:lnTo>
                    <a:pt x="f12" y="f13"/>
                  </a:lnTo>
                  <a:lnTo>
                    <a:pt x="f14" y="f13"/>
                  </a:lnTo>
                  <a:lnTo>
                    <a:pt x="f15" y="f13"/>
                  </a:lnTo>
                  <a:lnTo>
                    <a:pt x="f15" y="f13"/>
                  </a:lnTo>
                  <a:cubicBezTo>
                    <a:pt x="f16" y="f17"/>
                    <a:pt x="f18" y="f19"/>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5" name="Freeform: Shape 1468">
              <a:extLst>
                <a:ext uri="{FF2B5EF4-FFF2-40B4-BE49-F238E27FC236}">
                  <a16:creationId xmlns:a16="http://schemas.microsoft.com/office/drawing/2014/main" id="{AE7C011B-5E75-6AAC-204C-5453846F60F8}"/>
                </a:ext>
              </a:extLst>
            </p:cNvPr>
            <p:cNvSpPr/>
            <p:nvPr/>
          </p:nvSpPr>
          <p:spPr>
            <a:xfrm>
              <a:off x="11400108" y="6406066"/>
              <a:ext cx="12252" cy="13898"/>
            </a:xfrm>
            <a:custGeom>
              <a:avLst/>
              <a:gdLst>
                <a:gd name="f0" fmla="val 10800000"/>
                <a:gd name="f1" fmla="val 5400000"/>
                <a:gd name="f2" fmla="val 180"/>
                <a:gd name="f3" fmla="val w"/>
                <a:gd name="f4" fmla="val h"/>
                <a:gd name="f5" fmla="val 0"/>
                <a:gd name="f6" fmla="val 12922"/>
                <a:gd name="f7" fmla="val 13898"/>
                <a:gd name="f8" fmla="val 7965"/>
                <a:gd name="f9" fmla="val 6396"/>
                <a:gd name="f10" fmla="val 7952"/>
                <a:gd name="f11" fmla="val 4441"/>
                <a:gd name="f12" fmla="val 8729"/>
                <a:gd name="f13" fmla="val 2565"/>
                <a:gd name="f14" fmla="val 10108"/>
                <a:gd name="f15" fmla="val 1172"/>
                <a:gd name="f16" fmla="val 9265"/>
                <a:gd name="f17" fmla="val 596"/>
                <a:gd name="f18" fmla="val 8300"/>
                <a:gd name="f19" fmla="val 234"/>
                <a:gd name="f20" fmla="val 7295"/>
                <a:gd name="f21" fmla="val 100"/>
                <a:gd name="f22" fmla="val 6719"/>
                <a:gd name="f23" fmla="val -33"/>
                <a:gd name="f24" fmla="val 6129"/>
                <a:gd name="f25" fmla="val 5554"/>
                <a:gd name="f26" fmla="val 4347"/>
                <a:gd name="f27" fmla="val 3008"/>
                <a:gd name="f28" fmla="val 1936"/>
                <a:gd name="f29" fmla="val 904"/>
                <a:gd name="f30" fmla="val 1521"/>
                <a:gd name="f31" fmla="val 1145"/>
                <a:gd name="f32" fmla="val 1159"/>
                <a:gd name="f33" fmla="val 1467"/>
                <a:gd name="f34" fmla="val 864"/>
                <a:gd name="f35" fmla="val 1842"/>
                <a:gd name="f36" fmla="val 529"/>
                <a:gd name="f37" fmla="val 2137"/>
                <a:gd name="f38" fmla="val 248"/>
                <a:gd name="f39" fmla="val 2498"/>
                <a:gd name="f40" fmla="val 60"/>
                <a:gd name="f41" fmla="val 2914"/>
                <a:gd name="f42" fmla="val 20"/>
                <a:gd name="f43" fmla="val 3315"/>
                <a:gd name="f44" fmla="val 3717"/>
                <a:gd name="f45" fmla="val 4119"/>
                <a:gd name="f46" fmla="val -20"/>
                <a:gd name="f47" fmla="val 4601"/>
                <a:gd name="f48" fmla="val 5110"/>
                <a:gd name="f49" fmla="val 5593"/>
                <a:gd name="f50" fmla="val -6"/>
                <a:gd name="f51" fmla="val 6664"/>
                <a:gd name="f52" fmla="val 7200"/>
                <a:gd name="f53" fmla="val 342"/>
                <a:gd name="f54" fmla="val 10991"/>
                <a:gd name="f55" fmla="val 3504"/>
                <a:gd name="f56" fmla="val 13911"/>
                <a:gd name="f57" fmla="val 8501"/>
                <a:gd name="f58" fmla="val 10243"/>
                <a:gd name="f59" fmla="val 11207"/>
                <a:gd name="f60" fmla="val 13496"/>
                <a:gd name="f61" fmla="val 12105"/>
                <a:gd name="f62" fmla="val 12947"/>
                <a:gd name="f63" fmla="val 12291"/>
                <a:gd name="f64" fmla="val 10270"/>
                <a:gd name="f65" fmla="val 11447"/>
                <a:gd name="f66" fmla="val 8354"/>
                <a:gd name="f67" fmla="val 9156"/>
                <a:gd name="f68" fmla="+- 0 0 -90"/>
                <a:gd name="f69" fmla="*/ f3 1 12922"/>
                <a:gd name="f70" fmla="*/ f4 1 13898"/>
                <a:gd name="f71" fmla="val f5"/>
                <a:gd name="f72" fmla="val f6"/>
                <a:gd name="f73" fmla="val f7"/>
                <a:gd name="f74" fmla="*/ f68 f0 1"/>
                <a:gd name="f75" fmla="+- f73 0 f71"/>
                <a:gd name="f76" fmla="+- f72 0 f71"/>
                <a:gd name="f77" fmla="*/ f74 1 f2"/>
                <a:gd name="f78" fmla="*/ f76 1 12922"/>
                <a:gd name="f79" fmla="*/ f75 1 13898"/>
                <a:gd name="f80" fmla="*/ 7965 f76 1"/>
                <a:gd name="f81" fmla="*/ 6396 f75 1"/>
                <a:gd name="f82" fmla="*/ 10108 f76 1"/>
                <a:gd name="f83" fmla="*/ 1172 f75 1"/>
                <a:gd name="f84" fmla="*/ 7295 f76 1"/>
                <a:gd name="f85" fmla="*/ 100 f75 1"/>
                <a:gd name="f86" fmla="*/ 5554 f76 1"/>
                <a:gd name="f87" fmla="*/ 4347 f76 1"/>
                <a:gd name="f88" fmla="*/ 3008 f76 1"/>
                <a:gd name="f89" fmla="*/ 1936 f76 1"/>
                <a:gd name="f90" fmla="*/ 904 f75 1"/>
                <a:gd name="f91" fmla="*/ 864 f76 1"/>
                <a:gd name="f92" fmla="*/ 1842 f75 1"/>
                <a:gd name="f93" fmla="*/ 60 f76 1"/>
                <a:gd name="f94" fmla="*/ 2914 f75 1"/>
                <a:gd name="f95" fmla="*/ 4119 f75 1"/>
                <a:gd name="f96" fmla="*/ 5593 f75 1"/>
                <a:gd name="f97" fmla="*/ 7200 f75 1"/>
                <a:gd name="f98" fmla="*/ 13898 f75 1"/>
                <a:gd name="f99" fmla="*/ 8501 f76 1"/>
                <a:gd name="f100" fmla="*/ 10243 f76 1"/>
                <a:gd name="f101" fmla="*/ 12922 f76 1"/>
                <a:gd name="f102" fmla="*/ 12291 f75 1"/>
                <a:gd name="f103" fmla="+- f77 0 f1"/>
                <a:gd name="f104" fmla="*/ f80 1 12922"/>
                <a:gd name="f105" fmla="*/ f81 1 13898"/>
                <a:gd name="f106" fmla="*/ f82 1 12922"/>
                <a:gd name="f107" fmla="*/ f83 1 13898"/>
                <a:gd name="f108" fmla="*/ f84 1 12922"/>
                <a:gd name="f109" fmla="*/ f85 1 13898"/>
                <a:gd name="f110" fmla="*/ f86 1 12922"/>
                <a:gd name="f111" fmla="*/ f87 1 12922"/>
                <a:gd name="f112" fmla="*/ f88 1 12922"/>
                <a:gd name="f113" fmla="*/ f89 1 12922"/>
                <a:gd name="f114" fmla="*/ f90 1 13898"/>
                <a:gd name="f115" fmla="*/ f91 1 12922"/>
                <a:gd name="f116" fmla="*/ f92 1 13898"/>
                <a:gd name="f117" fmla="*/ f93 1 12922"/>
                <a:gd name="f118" fmla="*/ f94 1 13898"/>
                <a:gd name="f119" fmla="*/ f95 1 13898"/>
                <a:gd name="f120" fmla="*/ f96 1 13898"/>
                <a:gd name="f121" fmla="*/ f97 1 13898"/>
                <a:gd name="f122" fmla="*/ f98 1 13898"/>
                <a:gd name="f123" fmla="*/ f99 1 12922"/>
                <a:gd name="f124" fmla="*/ f100 1 12922"/>
                <a:gd name="f125" fmla="*/ f101 1 12922"/>
                <a:gd name="f126" fmla="*/ f102 1 13898"/>
                <a:gd name="f127" fmla="*/ f71 1 f78"/>
                <a:gd name="f128" fmla="*/ f72 1 f78"/>
                <a:gd name="f129" fmla="*/ f71 1 f79"/>
                <a:gd name="f130" fmla="*/ f73 1 f79"/>
                <a:gd name="f131" fmla="*/ f104 1 f78"/>
                <a:gd name="f132" fmla="*/ f105 1 f79"/>
                <a:gd name="f133" fmla="*/ f106 1 f78"/>
                <a:gd name="f134" fmla="*/ f107 1 f79"/>
                <a:gd name="f135" fmla="*/ f108 1 f78"/>
                <a:gd name="f136" fmla="*/ f109 1 f79"/>
                <a:gd name="f137" fmla="*/ f110 1 f78"/>
                <a:gd name="f138" fmla="*/ f111 1 f78"/>
                <a:gd name="f139" fmla="*/ f112 1 f78"/>
                <a:gd name="f140" fmla="*/ f113 1 f78"/>
                <a:gd name="f141" fmla="*/ f114 1 f79"/>
                <a:gd name="f142" fmla="*/ f115 1 f78"/>
                <a:gd name="f143" fmla="*/ f116 1 f79"/>
                <a:gd name="f144" fmla="*/ f117 1 f78"/>
                <a:gd name="f145" fmla="*/ f118 1 f79"/>
                <a:gd name="f146" fmla="*/ f119 1 f79"/>
                <a:gd name="f147" fmla="*/ f120 1 f79"/>
                <a:gd name="f148" fmla="*/ f121 1 f79"/>
                <a:gd name="f149" fmla="*/ f122 1 f79"/>
                <a:gd name="f150" fmla="*/ f123 1 f78"/>
                <a:gd name="f151" fmla="*/ f124 1 f78"/>
                <a:gd name="f152" fmla="*/ f125 1 f78"/>
                <a:gd name="f153" fmla="*/ f126 1 f79"/>
                <a:gd name="f154" fmla="*/ f127 f69 1"/>
                <a:gd name="f155" fmla="*/ f128 f69 1"/>
                <a:gd name="f156" fmla="*/ f130 f70 1"/>
                <a:gd name="f157" fmla="*/ f129 f70 1"/>
                <a:gd name="f158" fmla="*/ f131 f69 1"/>
                <a:gd name="f159" fmla="*/ f132 f70 1"/>
                <a:gd name="f160" fmla="*/ f133 f69 1"/>
                <a:gd name="f161" fmla="*/ f134 f70 1"/>
                <a:gd name="f162" fmla="*/ f135 f69 1"/>
                <a:gd name="f163" fmla="*/ f136 f70 1"/>
                <a:gd name="f164" fmla="*/ f137 f69 1"/>
                <a:gd name="f165" fmla="*/ f138 f69 1"/>
                <a:gd name="f166" fmla="*/ f139 f69 1"/>
                <a:gd name="f167" fmla="*/ f140 f69 1"/>
                <a:gd name="f168" fmla="*/ f141 f70 1"/>
                <a:gd name="f169" fmla="*/ f142 f69 1"/>
                <a:gd name="f170" fmla="*/ f143 f70 1"/>
                <a:gd name="f171" fmla="*/ f144 f69 1"/>
                <a:gd name="f172" fmla="*/ f145 f70 1"/>
                <a:gd name="f173" fmla="*/ f146 f70 1"/>
                <a:gd name="f174" fmla="*/ f147 f70 1"/>
                <a:gd name="f175" fmla="*/ f148 f70 1"/>
                <a:gd name="f176" fmla="*/ f149 f70 1"/>
                <a:gd name="f177" fmla="*/ f150 f69 1"/>
                <a:gd name="f178" fmla="*/ f151 f69 1"/>
                <a:gd name="f179" fmla="*/ f152 f69 1"/>
                <a:gd name="f180" fmla="*/ f153 f70 1"/>
              </a:gdLst>
              <a:ahLst/>
              <a:cxnLst>
                <a:cxn ang="3cd4">
                  <a:pos x="hc" y="t"/>
                </a:cxn>
                <a:cxn ang="0">
                  <a:pos x="r" y="vc"/>
                </a:cxn>
                <a:cxn ang="cd4">
                  <a:pos x="hc" y="b"/>
                </a:cxn>
                <a:cxn ang="cd2">
                  <a:pos x="l" y="vc"/>
                </a:cxn>
                <a:cxn ang="f103">
                  <a:pos x="f158" y="f159"/>
                </a:cxn>
                <a:cxn ang="f103">
                  <a:pos x="f160" y="f161"/>
                </a:cxn>
                <a:cxn ang="f103">
                  <a:pos x="f162" y="f163"/>
                </a:cxn>
                <a:cxn ang="f103">
                  <a:pos x="f162" y="f163"/>
                </a:cxn>
                <a:cxn ang="f103">
                  <a:pos x="f164" y="f163"/>
                </a:cxn>
                <a:cxn ang="f103">
                  <a:pos x="f164" y="f163"/>
                </a:cxn>
                <a:cxn ang="f103">
                  <a:pos x="f165" y="f163"/>
                </a:cxn>
                <a:cxn ang="f103">
                  <a:pos x="f166" y="f163"/>
                </a:cxn>
                <a:cxn ang="f103">
                  <a:pos x="f167" y="f168"/>
                </a:cxn>
                <a:cxn ang="f103">
                  <a:pos x="f169" y="f170"/>
                </a:cxn>
                <a:cxn ang="f103">
                  <a:pos x="f171" y="f172"/>
                </a:cxn>
                <a:cxn ang="f103">
                  <a:pos x="f171" y="f173"/>
                </a:cxn>
                <a:cxn ang="f103">
                  <a:pos x="f171" y="f174"/>
                </a:cxn>
                <a:cxn ang="f103">
                  <a:pos x="f171" y="f175"/>
                </a:cxn>
                <a:cxn ang="f103">
                  <a:pos x="f162" y="f176"/>
                </a:cxn>
                <a:cxn ang="f103">
                  <a:pos x="f177" y="f176"/>
                </a:cxn>
                <a:cxn ang="f103">
                  <a:pos x="f178" y="f176"/>
                </a:cxn>
                <a:cxn ang="f103">
                  <a:pos x="f179" y="f180"/>
                </a:cxn>
                <a:cxn ang="f103">
                  <a:pos x="f158" y="f159"/>
                </a:cxn>
              </a:cxnLst>
              <a:rect l="f154" t="f157" r="f155" b="f156"/>
              <a:pathLst>
                <a:path w="12922" h="13898">
                  <a:moveTo>
                    <a:pt x="f8" y="f9"/>
                  </a:moveTo>
                  <a:cubicBezTo>
                    <a:pt x="f10" y="f11"/>
                    <a:pt x="f12" y="f13"/>
                    <a:pt x="f14" y="f15"/>
                  </a:cubicBezTo>
                  <a:cubicBezTo>
                    <a:pt x="f16" y="f17"/>
                    <a:pt x="f18" y="f19"/>
                    <a:pt x="f20" y="f21"/>
                  </a:cubicBezTo>
                  <a:lnTo>
                    <a:pt x="f20" y="f21"/>
                  </a:lnTo>
                  <a:cubicBezTo>
                    <a:pt x="f22" y="f23"/>
                    <a:pt x="f24" y="f23"/>
                    <a:pt x="f25" y="f21"/>
                  </a:cubicBezTo>
                  <a:lnTo>
                    <a:pt x="f25" y="f21"/>
                  </a:lnTo>
                  <a:lnTo>
                    <a:pt x="f26" y="f21"/>
                  </a:lnTo>
                  <a:lnTo>
                    <a:pt x="f27" y="f21"/>
                  </a:lnTo>
                  <a:lnTo>
                    <a:pt x="f28" y="f29"/>
                  </a:lnTo>
                  <a:cubicBezTo>
                    <a:pt x="f30" y="f31"/>
                    <a:pt x="f32" y="f33"/>
                    <a:pt x="f34" y="f35"/>
                  </a:cubicBezTo>
                  <a:cubicBezTo>
                    <a:pt x="f36" y="f37"/>
                    <a:pt x="f38" y="f39"/>
                    <a:pt x="f40" y="f41"/>
                  </a:cubicBezTo>
                  <a:cubicBezTo>
                    <a:pt x="f42" y="f43"/>
                    <a:pt x="f42" y="f44"/>
                    <a:pt x="f40" y="f45"/>
                  </a:cubicBezTo>
                  <a:cubicBezTo>
                    <a:pt x="f46" y="f47"/>
                    <a:pt x="f46" y="f48"/>
                    <a:pt x="f40" y="f49"/>
                  </a:cubicBezTo>
                  <a:cubicBezTo>
                    <a:pt x="f50" y="f24"/>
                    <a:pt x="f50" y="f51"/>
                    <a:pt x="f40" y="f52"/>
                  </a:cubicBezTo>
                  <a:cubicBezTo>
                    <a:pt x="f53" y="f54"/>
                    <a:pt x="f55" y="f56"/>
                    <a:pt x="f20" y="f7"/>
                  </a:cubicBezTo>
                  <a:lnTo>
                    <a:pt x="f57" y="f7"/>
                  </a:lnTo>
                  <a:lnTo>
                    <a:pt x="f58" y="f7"/>
                  </a:lnTo>
                  <a:cubicBezTo>
                    <a:pt x="f59" y="f60"/>
                    <a:pt x="f61" y="f62"/>
                    <a:pt x="f6" y="f63"/>
                  </a:cubicBez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6" name="Freeform: Shape 1469">
              <a:extLst>
                <a:ext uri="{FF2B5EF4-FFF2-40B4-BE49-F238E27FC236}">
                  <a16:creationId xmlns:a16="http://schemas.microsoft.com/office/drawing/2014/main" id="{F80217E1-2538-28D7-607D-321D4CCA0132}"/>
                </a:ext>
              </a:extLst>
            </p:cNvPr>
            <p:cNvSpPr/>
            <p:nvPr/>
          </p:nvSpPr>
          <p:spPr>
            <a:xfrm>
              <a:off x="10688586" y="6484394"/>
              <a:ext cx="13716" cy="368914"/>
            </a:xfrm>
            <a:custGeom>
              <a:avLst/>
              <a:gdLst>
                <a:gd name="f0" fmla="val 10800000"/>
                <a:gd name="f1" fmla="val 5400000"/>
                <a:gd name="f2" fmla="val 180"/>
                <a:gd name="f3" fmla="val w"/>
                <a:gd name="f4" fmla="val h"/>
                <a:gd name="f5" fmla="val 0"/>
                <a:gd name="f6" fmla="val 14469"/>
                <a:gd name="f7" fmla="val 368916"/>
                <a:gd name="f8" fmla="val 7234"/>
                <a:gd name="f9" fmla="val 368917"/>
                <a:gd name="f10" fmla="val 14470"/>
                <a:gd name="f11" fmla="val 3992"/>
                <a:gd name="f12" fmla="val 11227"/>
                <a:gd name="f13" fmla="+- 0 0 -90"/>
                <a:gd name="f14" fmla="*/ f3 1 14469"/>
                <a:gd name="f15" fmla="*/ f4 1 368916"/>
                <a:gd name="f16" fmla="val f5"/>
                <a:gd name="f17" fmla="val f6"/>
                <a:gd name="f18" fmla="val f7"/>
                <a:gd name="f19" fmla="*/ f13 f0 1"/>
                <a:gd name="f20" fmla="+- f18 0 f16"/>
                <a:gd name="f21" fmla="+- f17 0 f16"/>
                <a:gd name="f22" fmla="*/ f19 1 f2"/>
                <a:gd name="f23" fmla="*/ f21 1 14469"/>
                <a:gd name="f24" fmla="*/ f20 1 368916"/>
                <a:gd name="f25" fmla="*/ 7234 f21 1"/>
                <a:gd name="f26" fmla="*/ 7234 f20 1"/>
                <a:gd name="f27" fmla="*/ 0 f21 1"/>
                <a:gd name="f28" fmla="*/ 368917 f20 1"/>
                <a:gd name="f29" fmla="*/ 14470 f21 1"/>
                <a:gd name="f30" fmla="*/ 0 f20 1"/>
                <a:gd name="f31" fmla="+- f22 0 f1"/>
                <a:gd name="f32" fmla="*/ f25 1 14469"/>
                <a:gd name="f33" fmla="*/ f26 1 368916"/>
                <a:gd name="f34" fmla="*/ f27 1 14469"/>
                <a:gd name="f35" fmla="*/ f28 1 368916"/>
                <a:gd name="f36" fmla="*/ f29 1 14469"/>
                <a:gd name="f37" fmla="*/ f30 1 368916"/>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5"/>
                </a:cxn>
                <a:cxn ang="f31">
                  <a:pos x="f56" y="f57"/>
                </a:cxn>
                <a:cxn ang="f31">
                  <a:pos x="f52" y="f53"/>
                </a:cxn>
              </a:cxnLst>
              <a:rect l="f48" t="f51" r="f49" b="f50"/>
              <a:pathLst>
                <a:path w="14469" h="368916">
                  <a:moveTo>
                    <a:pt x="f8" y="f8"/>
                  </a:moveTo>
                  <a:lnTo>
                    <a:pt x="f5" y="f8"/>
                  </a:lnTo>
                  <a:lnTo>
                    <a:pt x="f5" y="f9"/>
                  </a:lnTo>
                  <a:lnTo>
                    <a:pt x="f10" y="f9"/>
                  </a:lnTo>
                  <a:lnTo>
                    <a:pt x="f10" y="f5"/>
                  </a:lnTo>
                  <a:cubicBezTo>
                    <a:pt x="f10" y="f11"/>
                    <a:pt x="f12"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7" name="Freeform: Shape 1470">
              <a:extLst>
                <a:ext uri="{FF2B5EF4-FFF2-40B4-BE49-F238E27FC236}">
                  <a16:creationId xmlns:a16="http://schemas.microsoft.com/office/drawing/2014/main" id="{DB568536-69E6-5D5D-1652-903A0D92A2C2}"/>
                </a:ext>
              </a:extLst>
            </p:cNvPr>
            <p:cNvSpPr/>
            <p:nvPr/>
          </p:nvSpPr>
          <p:spPr>
            <a:xfrm>
              <a:off x="10355854" y="6477161"/>
              <a:ext cx="346457" cy="14465"/>
            </a:xfrm>
            <a:custGeom>
              <a:avLst/>
              <a:gdLst>
                <a:gd name="f0" fmla="val 10800000"/>
                <a:gd name="f1" fmla="val 5400000"/>
                <a:gd name="f2" fmla="val 180"/>
                <a:gd name="f3" fmla="val w"/>
                <a:gd name="f4" fmla="val h"/>
                <a:gd name="f5" fmla="val 0"/>
                <a:gd name="f6" fmla="val 365491"/>
                <a:gd name="f7" fmla="val 14467"/>
                <a:gd name="f8" fmla="val 356916"/>
                <a:gd name="f9" fmla="val 3993"/>
                <a:gd name="f10" fmla="val 7234"/>
                <a:gd name="f11" fmla="val 3242"/>
                <a:gd name="f12" fmla="val 11226"/>
                <a:gd name="f13" fmla="val 358256"/>
                <a:gd name="f14" fmla="val 362249"/>
                <a:gd name="f15" fmla="val 365531"/>
                <a:gd name="f16" fmla="val 3764"/>
                <a:gd name="f17" fmla="val 363026"/>
                <a:gd name="f18" fmla="val 804"/>
                <a:gd name="f19" fmla="val 359596"/>
                <a:gd name="f20" fmla="val 268"/>
                <a:gd name="f21" fmla="+- 0 0 -90"/>
                <a:gd name="f22" fmla="*/ f3 1 365491"/>
                <a:gd name="f23" fmla="*/ f4 1 14467"/>
                <a:gd name="f24" fmla="val f5"/>
                <a:gd name="f25" fmla="val f6"/>
                <a:gd name="f26" fmla="val f7"/>
                <a:gd name="f27" fmla="*/ f21 f0 1"/>
                <a:gd name="f28" fmla="+- f26 0 f24"/>
                <a:gd name="f29" fmla="+- f25 0 f24"/>
                <a:gd name="f30" fmla="*/ f27 1 f2"/>
                <a:gd name="f31" fmla="*/ f29 1 365491"/>
                <a:gd name="f32" fmla="*/ f28 1 14467"/>
                <a:gd name="f33" fmla="*/ 356916 f29 1"/>
                <a:gd name="f34" fmla="*/ 0 f28 1"/>
                <a:gd name="f35" fmla="*/ 0 f29 1"/>
                <a:gd name="f36" fmla="*/ 7234 f29 1"/>
                <a:gd name="f37" fmla="*/ 7234 f28 1"/>
                <a:gd name="f38" fmla="*/ 14467 f28 1"/>
                <a:gd name="f39" fmla="*/ 358256 f29 1"/>
                <a:gd name="f40" fmla="*/ 365491 f29 1"/>
                <a:gd name="f41" fmla="*/ 359596 f29 1"/>
                <a:gd name="f42" fmla="*/ 268 f28 1"/>
                <a:gd name="f43" fmla="+- f30 0 f1"/>
                <a:gd name="f44" fmla="*/ f33 1 365491"/>
                <a:gd name="f45" fmla="*/ f34 1 14467"/>
                <a:gd name="f46" fmla="*/ f35 1 365491"/>
                <a:gd name="f47" fmla="*/ f36 1 365491"/>
                <a:gd name="f48" fmla="*/ f37 1 14467"/>
                <a:gd name="f49" fmla="*/ f38 1 14467"/>
                <a:gd name="f50" fmla="*/ f39 1 365491"/>
                <a:gd name="f51" fmla="*/ f40 1 365491"/>
                <a:gd name="f52" fmla="*/ f41 1 365491"/>
                <a:gd name="f53" fmla="*/ f42 1 14467"/>
                <a:gd name="f54" fmla="*/ f24 1 f31"/>
                <a:gd name="f55" fmla="*/ f25 1 f31"/>
                <a:gd name="f56" fmla="*/ f24 1 f32"/>
                <a:gd name="f57" fmla="*/ f26 1 f32"/>
                <a:gd name="f58" fmla="*/ f44 1 f31"/>
                <a:gd name="f59" fmla="*/ f45 1 f32"/>
                <a:gd name="f60" fmla="*/ f46 1 f31"/>
                <a:gd name="f61" fmla="*/ f47 1 f31"/>
                <a:gd name="f62" fmla="*/ f48 1 f32"/>
                <a:gd name="f63" fmla="*/ f49 1 f32"/>
                <a:gd name="f64" fmla="*/ f50 1 f31"/>
                <a:gd name="f65" fmla="*/ f51 1 f31"/>
                <a:gd name="f66" fmla="*/ f52 1 f31"/>
                <a:gd name="f67" fmla="*/ f53 1 f32"/>
                <a:gd name="f68" fmla="*/ f54 f22 1"/>
                <a:gd name="f69" fmla="*/ f55 f22 1"/>
                <a:gd name="f70" fmla="*/ f57 f23 1"/>
                <a:gd name="f71" fmla="*/ f56 f23 1"/>
                <a:gd name="f72" fmla="*/ f58 f22 1"/>
                <a:gd name="f73" fmla="*/ f59 f23 1"/>
                <a:gd name="f74" fmla="*/ f60 f22 1"/>
                <a:gd name="f75" fmla="*/ f61 f22 1"/>
                <a:gd name="f76" fmla="*/ f62 f23 1"/>
                <a:gd name="f77" fmla="*/ f63 f23 1"/>
                <a:gd name="f78" fmla="*/ f64 f22 1"/>
                <a:gd name="f79" fmla="*/ f65 f22 1"/>
                <a:gd name="f80" fmla="*/ f66 f22 1"/>
                <a:gd name="f81" fmla="*/ f67 f23 1"/>
              </a:gdLst>
              <a:ahLst/>
              <a:cxnLst>
                <a:cxn ang="3cd4">
                  <a:pos x="hc" y="t"/>
                </a:cxn>
                <a:cxn ang="0">
                  <a:pos x="r" y="vc"/>
                </a:cxn>
                <a:cxn ang="cd4">
                  <a:pos x="hc" y="b"/>
                </a:cxn>
                <a:cxn ang="cd2">
                  <a:pos x="l" y="vc"/>
                </a:cxn>
                <a:cxn ang="f43">
                  <a:pos x="f72" y="f73"/>
                </a:cxn>
                <a:cxn ang="f43">
                  <a:pos x="f74" y="f73"/>
                </a:cxn>
                <a:cxn ang="f43">
                  <a:pos x="f75" y="f76"/>
                </a:cxn>
                <a:cxn ang="f43">
                  <a:pos x="f74" y="f77"/>
                </a:cxn>
                <a:cxn ang="f43">
                  <a:pos x="f78" y="f77"/>
                </a:cxn>
                <a:cxn ang="f43">
                  <a:pos x="f79" y="f76"/>
                </a:cxn>
                <a:cxn ang="f43">
                  <a:pos x="f80" y="f81"/>
                </a:cxn>
                <a:cxn ang="f43">
                  <a:pos x="f78" y="f81"/>
                </a:cxn>
              </a:cxnLst>
              <a:rect l="f68" t="f71" r="f69" b="f70"/>
              <a:pathLst>
                <a:path w="365491" h="14467">
                  <a:moveTo>
                    <a:pt x="f8" y="f5"/>
                  </a:moveTo>
                  <a:lnTo>
                    <a:pt x="f5" y="f5"/>
                  </a:lnTo>
                  <a:cubicBezTo>
                    <a:pt x="f9" y="f5"/>
                    <a:pt x="f10" y="f11"/>
                    <a:pt x="f10" y="f10"/>
                  </a:cubicBezTo>
                  <a:cubicBezTo>
                    <a:pt x="f10" y="f12"/>
                    <a:pt x="f9" y="f7"/>
                    <a:pt x="f5" y="f7"/>
                  </a:cubicBezTo>
                  <a:lnTo>
                    <a:pt x="f13" y="f7"/>
                  </a:lnTo>
                  <a:cubicBezTo>
                    <a:pt x="f14" y="f7"/>
                    <a:pt x="f6" y="f12"/>
                    <a:pt x="f6" y="f10"/>
                  </a:cubicBezTo>
                  <a:cubicBezTo>
                    <a:pt x="f15" y="f16"/>
                    <a:pt x="f17" y="f18"/>
                    <a:pt x="f19" y="f20"/>
                  </a:cubicBezTo>
                  <a:lnTo>
                    <a:pt x="f13"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8" name="Freeform: Shape 1471">
              <a:extLst>
                <a:ext uri="{FF2B5EF4-FFF2-40B4-BE49-F238E27FC236}">
                  <a16:creationId xmlns:a16="http://schemas.microsoft.com/office/drawing/2014/main" id="{C485EBC7-3EAB-71C1-6215-41AA68BE95F3}"/>
                </a:ext>
              </a:extLst>
            </p:cNvPr>
            <p:cNvSpPr/>
            <p:nvPr/>
          </p:nvSpPr>
          <p:spPr>
            <a:xfrm>
              <a:off x="10323091" y="6477161"/>
              <a:ext cx="39620" cy="14465"/>
            </a:xfrm>
            <a:custGeom>
              <a:avLst/>
              <a:gdLst>
                <a:gd name="f0" fmla="val 10800000"/>
                <a:gd name="f1" fmla="val 5400000"/>
                <a:gd name="f2" fmla="val 180"/>
                <a:gd name="f3" fmla="val w"/>
                <a:gd name="f4" fmla="val h"/>
                <a:gd name="f5" fmla="val 0"/>
                <a:gd name="f6" fmla="val 41800"/>
                <a:gd name="f7" fmla="val 14467"/>
                <a:gd name="f8" fmla="val 4019"/>
                <a:gd name="f9" fmla="val 34566"/>
                <a:gd name="f10" fmla="val 38559"/>
                <a:gd name="f11" fmla="val 41801"/>
                <a:gd name="f12" fmla="val 11226"/>
                <a:gd name="f13" fmla="val 7234"/>
                <a:gd name="f14" fmla="val 3242"/>
                <a:gd name="f15" fmla="+- 0 0 -90"/>
                <a:gd name="f16" fmla="*/ f3 1 41800"/>
                <a:gd name="f17" fmla="*/ f4 1 14467"/>
                <a:gd name="f18" fmla="val f5"/>
                <a:gd name="f19" fmla="val f6"/>
                <a:gd name="f20" fmla="val f7"/>
                <a:gd name="f21" fmla="*/ f15 f0 1"/>
                <a:gd name="f22" fmla="+- f20 0 f18"/>
                <a:gd name="f23" fmla="+- f19 0 f18"/>
                <a:gd name="f24" fmla="*/ f21 1 f2"/>
                <a:gd name="f25" fmla="*/ f23 1 41800"/>
                <a:gd name="f26" fmla="*/ f22 1 14467"/>
                <a:gd name="f27" fmla="*/ 0 f23 1"/>
                <a:gd name="f28" fmla="*/ 4019 f22 1"/>
                <a:gd name="f29" fmla="*/ 14467 f22 1"/>
                <a:gd name="f30" fmla="*/ 34566 f23 1"/>
                <a:gd name="f31" fmla="*/ 41801 f23 1"/>
                <a:gd name="f32" fmla="*/ 7234 f22 1"/>
                <a:gd name="f33" fmla="*/ 0 f22 1"/>
                <a:gd name="f34" fmla="+- f24 0 f1"/>
                <a:gd name="f35" fmla="*/ f27 1 41800"/>
                <a:gd name="f36" fmla="*/ f28 1 14467"/>
                <a:gd name="f37" fmla="*/ f29 1 14467"/>
                <a:gd name="f38" fmla="*/ f30 1 41800"/>
                <a:gd name="f39" fmla="*/ f31 1 41800"/>
                <a:gd name="f40" fmla="*/ f32 1 14467"/>
                <a:gd name="f41" fmla="*/ f33 1 14467"/>
                <a:gd name="f42" fmla="*/ f18 1 f25"/>
                <a:gd name="f43" fmla="*/ f19 1 f25"/>
                <a:gd name="f44" fmla="*/ f18 1 f26"/>
                <a:gd name="f45" fmla="*/ f20 1 f26"/>
                <a:gd name="f46" fmla="*/ f35 1 f25"/>
                <a:gd name="f47" fmla="*/ f36 1 f26"/>
                <a:gd name="f48" fmla="*/ f37 1 f26"/>
                <a:gd name="f49" fmla="*/ f38 1 f25"/>
                <a:gd name="f50" fmla="*/ f39 1 f25"/>
                <a:gd name="f51" fmla="*/ f40 1 f26"/>
                <a:gd name="f52" fmla="*/ f41 1 f26"/>
                <a:gd name="f53" fmla="*/ f42 f16 1"/>
                <a:gd name="f54" fmla="*/ f43 f16 1"/>
                <a:gd name="f55" fmla="*/ f45 f17 1"/>
                <a:gd name="f56" fmla="*/ f44 f17 1"/>
                <a:gd name="f57" fmla="*/ f46 f16 1"/>
                <a:gd name="f58" fmla="*/ f47 f17 1"/>
                <a:gd name="f59" fmla="*/ f48 f17 1"/>
                <a:gd name="f60" fmla="*/ f49 f16 1"/>
                <a:gd name="f61" fmla="*/ f50 f16 1"/>
                <a:gd name="f62" fmla="*/ f51 f17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1" y="f62"/>
                </a:cxn>
                <a:cxn ang="f34">
                  <a:pos x="f60" y="f63"/>
                </a:cxn>
                <a:cxn ang="f34">
                  <a:pos x="f57" y="f63"/>
                </a:cxn>
                <a:cxn ang="f34">
                  <a:pos x="f57" y="f58"/>
                </a:cxn>
              </a:cxnLst>
              <a:rect l="f53" t="f56" r="f54" b="f55"/>
              <a:pathLst>
                <a:path w="41800" h="14467">
                  <a:moveTo>
                    <a:pt x="f5" y="f8"/>
                  </a:moveTo>
                  <a:lnTo>
                    <a:pt x="f5" y="f7"/>
                  </a:lnTo>
                  <a:lnTo>
                    <a:pt x="f9" y="f7"/>
                  </a:lnTo>
                  <a:cubicBezTo>
                    <a:pt x="f10" y="f7"/>
                    <a:pt x="f11" y="f12"/>
                    <a:pt x="f11" y="f13"/>
                  </a:cubicBezTo>
                  <a:cubicBezTo>
                    <a:pt x="f11" y="f14"/>
                    <a:pt x="f10" y="f5"/>
                    <a:pt x="f9"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9" name="Freeform: Shape 1472">
              <a:extLst>
                <a:ext uri="{FF2B5EF4-FFF2-40B4-BE49-F238E27FC236}">
                  <a16:creationId xmlns:a16="http://schemas.microsoft.com/office/drawing/2014/main" id="{264243E8-DD5F-314D-480A-9D15BD535229}"/>
                </a:ext>
              </a:extLst>
            </p:cNvPr>
            <p:cNvSpPr/>
            <p:nvPr/>
          </p:nvSpPr>
          <p:spPr>
            <a:xfrm>
              <a:off x="10322963" y="6482922"/>
              <a:ext cx="12701" cy="932"/>
            </a:xfrm>
            <a:custGeom>
              <a:avLst/>
              <a:gdLst>
                <a:gd name="f0" fmla="val 10800000"/>
                <a:gd name="f1" fmla="val 5400000"/>
                <a:gd name="f2" fmla="val 180"/>
                <a:gd name="f3" fmla="val w"/>
                <a:gd name="f4" fmla="val h"/>
                <a:gd name="f5" fmla="val 0"/>
                <a:gd name="f6" fmla="val 13397"/>
                <a:gd name="f7" fmla="val 937"/>
                <a:gd name="f8" fmla="val 938"/>
                <a:gd name="f9" fmla="+- 0 0 -90"/>
                <a:gd name="f10" fmla="*/ f3 1 13397"/>
                <a:gd name="f11" fmla="*/ f4 1 937"/>
                <a:gd name="f12" fmla="val f5"/>
                <a:gd name="f13" fmla="val f6"/>
                <a:gd name="f14" fmla="val f7"/>
                <a:gd name="f15" fmla="*/ f9 f0 1"/>
                <a:gd name="f16" fmla="+- f14 0 f12"/>
                <a:gd name="f17" fmla="+- f13 0 f12"/>
                <a:gd name="f18" fmla="*/ f15 1 f2"/>
                <a:gd name="f19" fmla="*/ f17 1 13397"/>
                <a:gd name="f20" fmla="*/ f16 1 937"/>
                <a:gd name="f21" fmla="*/ 0 f17 1"/>
                <a:gd name="f22" fmla="*/ 0 f16 1"/>
                <a:gd name="f23" fmla="*/ 938 f16 1"/>
                <a:gd name="f24" fmla="+- f18 0 f1"/>
                <a:gd name="f25" fmla="*/ f21 1 13397"/>
                <a:gd name="f26" fmla="*/ f22 1 937"/>
                <a:gd name="f27" fmla="*/ f23 1 937"/>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0"/>
                </a:cxn>
                <a:cxn ang="f24">
                  <a:pos x="f39" y="f40"/>
                </a:cxn>
              </a:cxnLst>
              <a:rect l="f35" t="f38" r="f36" b="f37"/>
              <a:pathLst>
                <a:path w="13397" h="937">
                  <a:moveTo>
                    <a:pt x="f5" y="f5"/>
                  </a:moveTo>
                  <a:cubicBezTo>
                    <a:pt x="f5" y="f5"/>
                    <a:pt x="f5" y="f5"/>
                    <a:pt x="f5" y="f8"/>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0" name="Freeform: Shape 1473">
              <a:extLst>
                <a:ext uri="{FF2B5EF4-FFF2-40B4-BE49-F238E27FC236}">
                  <a16:creationId xmlns:a16="http://schemas.microsoft.com/office/drawing/2014/main" id="{A421947D-E406-1A6D-8CB3-7154CA2FCA6D}"/>
                </a:ext>
              </a:extLst>
            </p:cNvPr>
            <p:cNvSpPr/>
            <p:nvPr/>
          </p:nvSpPr>
          <p:spPr>
            <a:xfrm>
              <a:off x="11703817" y="5772012"/>
              <a:ext cx="322938" cy="14465"/>
            </a:xfrm>
            <a:custGeom>
              <a:avLst/>
              <a:gdLst>
                <a:gd name="f0" fmla="val 10800000"/>
                <a:gd name="f1" fmla="val 5400000"/>
                <a:gd name="f2" fmla="val 180"/>
                <a:gd name="f3" fmla="val w"/>
                <a:gd name="f4" fmla="val h"/>
                <a:gd name="f5" fmla="val 0"/>
                <a:gd name="f6" fmla="val 340686"/>
                <a:gd name="f7" fmla="val 14467"/>
                <a:gd name="f8" fmla="val 3992"/>
                <a:gd name="f9" fmla="val 7234"/>
                <a:gd name="f10" fmla="val 3239"/>
                <a:gd name="f11" fmla="val 11228"/>
                <a:gd name="f12" fmla="val 333470"/>
                <a:gd name="f13" fmla="val 334676"/>
                <a:gd name="f14" fmla="val 335480"/>
                <a:gd name="f15" fmla="val 336471"/>
                <a:gd name="f16" fmla="val 14242"/>
                <a:gd name="f17" fmla="val 337382"/>
                <a:gd name="f18" fmla="val 13783"/>
                <a:gd name="f19" fmla="val 338159"/>
                <a:gd name="f20" fmla="val 13128"/>
                <a:gd name="f21" fmla="val 341187"/>
                <a:gd name="f22" fmla="val 10528"/>
                <a:gd name="f23" fmla="val 341549"/>
                <a:gd name="f24" fmla="val 5961"/>
                <a:gd name="f25" fmla="val 338950"/>
                <a:gd name="f26" fmla="val 2928"/>
                <a:gd name="f27" fmla="val 338709"/>
                <a:gd name="f28" fmla="val 2647"/>
                <a:gd name="f29" fmla="val 338441"/>
                <a:gd name="f30" fmla="val 2384"/>
                <a:gd name="f31" fmla="val 2143"/>
                <a:gd name="f32" fmla="val 337355"/>
                <a:gd name="f33" fmla="val 1540"/>
                <a:gd name="f34" fmla="val 336444"/>
                <a:gd name="f35" fmla="val 1086"/>
                <a:gd name="f36" fmla="val 804"/>
                <a:gd name="f37" fmla="+- 0 0 -90"/>
                <a:gd name="f38" fmla="*/ f3 1 340686"/>
                <a:gd name="f39" fmla="*/ f4 1 14467"/>
                <a:gd name="f40" fmla="val f5"/>
                <a:gd name="f41" fmla="val f6"/>
                <a:gd name="f42" fmla="val f7"/>
                <a:gd name="f43" fmla="*/ f37 f0 1"/>
                <a:gd name="f44" fmla="+- f42 0 f40"/>
                <a:gd name="f45" fmla="+- f41 0 f40"/>
                <a:gd name="f46" fmla="*/ f43 1 f2"/>
                <a:gd name="f47" fmla="*/ f45 1 340686"/>
                <a:gd name="f48" fmla="*/ f44 1 14467"/>
                <a:gd name="f49" fmla="*/ 0 f45 1"/>
                <a:gd name="f50" fmla="*/ 0 f44 1"/>
                <a:gd name="f51" fmla="*/ 7234 f45 1"/>
                <a:gd name="f52" fmla="*/ 7234 f44 1"/>
                <a:gd name="f53" fmla="*/ 14467 f44 1"/>
                <a:gd name="f54" fmla="*/ 333470 f45 1"/>
                <a:gd name="f55" fmla="*/ 334676 f45 1"/>
                <a:gd name="f56" fmla="*/ 335480 f45 1"/>
                <a:gd name="f57" fmla="*/ 338159 f45 1"/>
                <a:gd name="f58" fmla="*/ 13128 f44 1"/>
                <a:gd name="f59" fmla="*/ 338950 f45 1"/>
                <a:gd name="f60" fmla="*/ 2928 f44 1"/>
                <a:gd name="f61" fmla="*/ 2143 f44 1"/>
                <a:gd name="f62" fmla="*/ 804 f44 1"/>
                <a:gd name="f63" fmla="+- f46 0 f1"/>
                <a:gd name="f64" fmla="*/ f49 1 340686"/>
                <a:gd name="f65" fmla="*/ f50 1 14467"/>
                <a:gd name="f66" fmla="*/ f51 1 340686"/>
                <a:gd name="f67" fmla="*/ f52 1 14467"/>
                <a:gd name="f68" fmla="*/ f53 1 14467"/>
                <a:gd name="f69" fmla="*/ f54 1 340686"/>
                <a:gd name="f70" fmla="*/ f55 1 340686"/>
                <a:gd name="f71" fmla="*/ f56 1 340686"/>
                <a:gd name="f72" fmla="*/ f57 1 340686"/>
                <a:gd name="f73" fmla="*/ f58 1 14467"/>
                <a:gd name="f74" fmla="*/ f59 1 340686"/>
                <a:gd name="f75" fmla="*/ f60 1 14467"/>
                <a:gd name="f76" fmla="*/ f61 1 14467"/>
                <a:gd name="f77" fmla="*/ f62 1 14467"/>
                <a:gd name="f78" fmla="*/ f40 1 f47"/>
                <a:gd name="f79" fmla="*/ f41 1 f47"/>
                <a:gd name="f80" fmla="*/ f40 1 f48"/>
                <a:gd name="f81" fmla="*/ f42 1 f48"/>
                <a:gd name="f82" fmla="*/ f64 1 f47"/>
                <a:gd name="f83" fmla="*/ f65 1 f48"/>
                <a:gd name="f84" fmla="*/ f66 1 f47"/>
                <a:gd name="f85" fmla="*/ f67 1 f48"/>
                <a:gd name="f86" fmla="*/ f68 1 f48"/>
                <a:gd name="f87" fmla="*/ f69 1 f47"/>
                <a:gd name="f88" fmla="*/ f70 1 f47"/>
                <a:gd name="f89" fmla="*/ f71 1 f47"/>
                <a:gd name="f90" fmla="*/ f72 1 f47"/>
                <a:gd name="f91" fmla="*/ f73 1 f48"/>
                <a:gd name="f92" fmla="*/ f74 1 f47"/>
                <a:gd name="f93" fmla="*/ f75 1 f48"/>
                <a:gd name="f94" fmla="*/ f76 1 f48"/>
                <a:gd name="f95" fmla="*/ f77 1 f48"/>
                <a:gd name="f96" fmla="*/ f78 f38 1"/>
                <a:gd name="f97" fmla="*/ f79 f38 1"/>
                <a:gd name="f98" fmla="*/ f81 f39 1"/>
                <a:gd name="f99" fmla="*/ f80 f39 1"/>
                <a:gd name="f100" fmla="*/ f82 f38 1"/>
                <a:gd name="f101" fmla="*/ f83 f39 1"/>
                <a:gd name="f102" fmla="*/ f84 f38 1"/>
                <a:gd name="f103" fmla="*/ f85 f39 1"/>
                <a:gd name="f104" fmla="*/ f86 f39 1"/>
                <a:gd name="f105" fmla="*/ f87 f38 1"/>
                <a:gd name="f106" fmla="*/ f88 f38 1"/>
                <a:gd name="f107" fmla="*/ f89 f38 1"/>
                <a:gd name="f108" fmla="*/ f90 f38 1"/>
                <a:gd name="f109" fmla="*/ f91 f39 1"/>
                <a:gd name="f110" fmla="*/ f92 f38 1"/>
                <a:gd name="f111" fmla="*/ f93 f39 1"/>
                <a:gd name="f112" fmla="*/ f94 f39 1"/>
                <a:gd name="f113" fmla="*/ f95 f39 1"/>
              </a:gdLst>
              <a:ahLst/>
              <a:cxnLst>
                <a:cxn ang="3cd4">
                  <a:pos x="hc" y="t"/>
                </a:cxn>
                <a:cxn ang="0">
                  <a:pos x="r" y="vc"/>
                </a:cxn>
                <a:cxn ang="cd4">
                  <a:pos x="hc" y="b"/>
                </a:cxn>
                <a:cxn ang="cd2">
                  <a:pos x="l" y="vc"/>
                </a:cxn>
                <a:cxn ang="f63">
                  <a:pos x="f100" y="f101"/>
                </a:cxn>
                <a:cxn ang="f63">
                  <a:pos x="f102" y="f103"/>
                </a:cxn>
                <a:cxn ang="f63">
                  <a:pos x="f100" y="f104"/>
                </a:cxn>
                <a:cxn ang="f63">
                  <a:pos x="f105" y="f104"/>
                </a:cxn>
                <a:cxn ang="f63">
                  <a:pos x="f106" y="f104"/>
                </a:cxn>
                <a:cxn ang="f63">
                  <a:pos x="f107" y="f104"/>
                </a:cxn>
                <a:cxn ang="f63">
                  <a:pos x="f108" y="f109"/>
                </a:cxn>
                <a:cxn ang="f63">
                  <a:pos x="f110" y="f111"/>
                </a:cxn>
                <a:cxn ang="f63">
                  <a:pos x="f108" y="f112"/>
                </a:cxn>
                <a:cxn ang="f63">
                  <a:pos x="f107" y="f113"/>
                </a:cxn>
                <a:cxn ang="f63">
                  <a:pos x="f105" y="f113"/>
                </a:cxn>
                <a:cxn ang="f63">
                  <a:pos x="f100" y="f113"/>
                </a:cxn>
              </a:cxnLst>
              <a:rect l="f96" t="f99" r="f97" b="f98"/>
              <a:pathLst>
                <a:path w="340686" h="14467">
                  <a:moveTo>
                    <a:pt x="f5" y="f5"/>
                  </a:moveTo>
                  <a:cubicBezTo>
                    <a:pt x="f8" y="f5"/>
                    <a:pt x="f9" y="f10"/>
                    <a:pt x="f9" y="f9"/>
                  </a:cubicBezTo>
                  <a:cubicBezTo>
                    <a:pt x="f9" y="f11"/>
                    <a:pt x="f8" y="f7"/>
                    <a:pt x="f5" y="f7"/>
                  </a:cubicBezTo>
                  <a:lnTo>
                    <a:pt x="f12" y="f7"/>
                  </a:lnTo>
                  <a:lnTo>
                    <a:pt x="f13" y="f7"/>
                  </a:lnTo>
                  <a:lnTo>
                    <a:pt x="f14" y="f7"/>
                  </a:lnTo>
                  <a:cubicBezTo>
                    <a:pt x="f15" y="f16"/>
                    <a:pt x="f17" y="f18"/>
                    <a:pt x="f19" y="f20"/>
                  </a:cubicBezTo>
                  <a:cubicBezTo>
                    <a:pt x="f21" y="f22"/>
                    <a:pt x="f23" y="f24"/>
                    <a:pt x="f25" y="f26"/>
                  </a:cubicBezTo>
                  <a:cubicBezTo>
                    <a:pt x="f27" y="f28"/>
                    <a:pt x="f29" y="f30"/>
                    <a:pt x="f19" y="f31"/>
                  </a:cubicBezTo>
                  <a:cubicBezTo>
                    <a:pt x="f32" y="f33"/>
                    <a:pt x="f34" y="f35"/>
                    <a:pt x="f14" y="f36"/>
                  </a:cubicBezTo>
                  <a:lnTo>
                    <a:pt x="f12" y="f36"/>
                  </a:lnTo>
                  <a:lnTo>
                    <a:pt x="f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1" name="Freeform: Shape 1474">
              <a:extLst>
                <a:ext uri="{FF2B5EF4-FFF2-40B4-BE49-F238E27FC236}">
                  <a16:creationId xmlns:a16="http://schemas.microsoft.com/office/drawing/2014/main" id="{AA2A28D5-143B-732D-4DC4-BD6EE2F41D0A}"/>
                </a:ext>
              </a:extLst>
            </p:cNvPr>
            <p:cNvSpPr/>
            <p:nvPr/>
          </p:nvSpPr>
          <p:spPr>
            <a:xfrm>
              <a:off x="9102449" y="6478167"/>
              <a:ext cx="83109" cy="14740"/>
            </a:xfrm>
            <a:custGeom>
              <a:avLst/>
              <a:gdLst>
                <a:gd name="f0" fmla="val 10800000"/>
                <a:gd name="f1" fmla="val 5400000"/>
                <a:gd name="f2" fmla="val 180"/>
                <a:gd name="f3" fmla="val w"/>
                <a:gd name="f4" fmla="val h"/>
                <a:gd name="f5" fmla="val 0"/>
                <a:gd name="f6" fmla="val 87676"/>
                <a:gd name="f7" fmla="val 14739"/>
                <a:gd name="f8" fmla="val 80307"/>
                <a:gd name="f9" fmla="val 7302"/>
                <a:gd name="f10" fmla="val 80374"/>
                <a:gd name="f11" fmla="val 3283"/>
                <a:gd name="f12" fmla="val 83656"/>
                <a:gd name="f13" fmla="val 68"/>
                <a:gd name="f14" fmla="val 8361"/>
                <a:gd name="f15" fmla="val 4329"/>
                <a:gd name="f16" fmla="val -481"/>
                <a:gd name="f17" fmla="val 617"/>
                <a:gd name="f18" fmla="val 2346"/>
                <a:gd name="f19" fmla="val 6378"/>
                <a:gd name="f20" fmla="val 10410"/>
                <a:gd name="f21" fmla="val 14120"/>
                <a:gd name="f22" fmla="val 14670"/>
                <a:gd name="f23" fmla="val 7035"/>
                <a:gd name="f24" fmla="val 14763"/>
                <a:gd name="f25" fmla="val 7704"/>
                <a:gd name="f26" fmla="val 87542"/>
                <a:gd name="f27" fmla="val 83522"/>
                <a:gd name="f28" fmla="val 14603"/>
                <a:gd name="f29" fmla="val 11321"/>
                <a:gd name="f30" fmla="+- 0 0 -90"/>
                <a:gd name="f31" fmla="*/ f3 1 87676"/>
                <a:gd name="f32" fmla="*/ f4 1 14739"/>
                <a:gd name="f33" fmla="val f5"/>
                <a:gd name="f34" fmla="val f6"/>
                <a:gd name="f35" fmla="val f7"/>
                <a:gd name="f36" fmla="*/ f30 f0 1"/>
                <a:gd name="f37" fmla="+- f35 0 f33"/>
                <a:gd name="f38" fmla="+- f34 0 f33"/>
                <a:gd name="f39" fmla="*/ f36 1 f2"/>
                <a:gd name="f40" fmla="*/ f38 1 87676"/>
                <a:gd name="f41" fmla="*/ f37 1 14739"/>
                <a:gd name="f42" fmla="*/ 80307 f38 1"/>
                <a:gd name="f43" fmla="*/ 7302 f37 1"/>
                <a:gd name="f44" fmla="*/ 87676 f38 1"/>
                <a:gd name="f45" fmla="*/ 68 f37 1"/>
                <a:gd name="f46" fmla="*/ 8361 f38 1"/>
                <a:gd name="f47" fmla="*/ 68 f38 1"/>
                <a:gd name="f48" fmla="*/ 6378 f37 1"/>
                <a:gd name="f49" fmla="*/ 6378 f38 1"/>
                <a:gd name="f50" fmla="*/ 14670 f37 1"/>
                <a:gd name="f51" fmla="*/ 87542 f38 1"/>
                <a:gd name="f52" fmla="+- f39 0 f1"/>
                <a:gd name="f53" fmla="*/ f42 1 87676"/>
                <a:gd name="f54" fmla="*/ f43 1 14739"/>
                <a:gd name="f55" fmla="*/ f44 1 87676"/>
                <a:gd name="f56" fmla="*/ f45 1 14739"/>
                <a:gd name="f57" fmla="*/ f46 1 87676"/>
                <a:gd name="f58" fmla="*/ f47 1 87676"/>
                <a:gd name="f59" fmla="*/ f48 1 14739"/>
                <a:gd name="f60" fmla="*/ f49 1 87676"/>
                <a:gd name="f61" fmla="*/ f50 1 14739"/>
                <a:gd name="f62" fmla="*/ f51 1 87676"/>
                <a:gd name="f63" fmla="*/ f33 1 f40"/>
                <a:gd name="f64" fmla="*/ f34 1 f40"/>
                <a:gd name="f65" fmla="*/ f33 1 f41"/>
                <a:gd name="f66" fmla="*/ f35 1 f41"/>
                <a:gd name="f67" fmla="*/ f53 1 f40"/>
                <a:gd name="f68" fmla="*/ f54 1 f41"/>
                <a:gd name="f69" fmla="*/ f55 1 f40"/>
                <a:gd name="f70" fmla="*/ f56 1 f41"/>
                <a:gd name="f71" fmla="*/ f57 1 f40"/>
                <a:gd name="f72" fmla="*/ f58 1 f40"/>
                <a:gd name="f73" fmla="*/ f59 1 f41"/>
                <a:gd name="f74" fmla="*/ f60 1 f40"/>
                <a:gd name="f75" fmla="*/ f61 1 f41"/>
                <a:gd name="f76" fmla="*/ f62 1 f40"/>
                <a:gd name="f77" fmla="*/ f63 f31 1"/>
                <a:gd name="f78" fmla="*/ f64 f31 1"/>
                <a:gd name="f79" fmla="*/ f66 f32 1"/>
                <a:gd name="f80" fmla="*/ f65 f32 1"/>
                <a:gd name="f81" fmla="*/ f67 f31 1"/>
                <a:gd name="f82" fmla="*/ f68 f32 1"/>
                <a:gd name="f83" fmla="*/ f69 f31 1"/>
                <a:gd name="f84" fmla="*/ f70 f32 1"/>
                <a:gd name="f85" fmla="*/ f71 f31 1"/>
                <a:gd name="f86" fmla="*/ f72 f31 1"/>
                <a:gd name="f87" fmla="*/ f73 f32 1"/>
                <a:gd name="f88" fmla="*/ f74 f31 1"/>
                <a:gd name="f89" fmla="*/ f75 f32 1"/>
                <a:gd name="f90" fmla="*/ f76 f31 1"/>
              </a:gdLst>
              <a:ahLst/>
              <a:cxnLst>
                <a:cxn ang="3cd4">
                  <a:pos x="hc" y="t"/>
                </a:cxn>
                <a:cxn ang="0">
                  <a:pos x="r" y="vc"/>
                </a:cxn>
                <a:cxn ang="cd4">
                  <a:pos x="hc" y="b"/>
                </a:cxn>
                <a:cxn ang="cd2">
                  <a:pos x="l" y="vc"/>
                </a:cxn>
                <a:cxn ang="f52">
                  <a:pos x="f81" y="f82"/>
                </a:cxn>
                <a:cxn ang="f52">
                  <a:pos x="f83" y="f84"/>
                </a:cxn>
                <a:cxn ang="f52">
                  <a:pos x="f85" y="f84"/>
                </a:cxn>
                <a:cxn ang="f52">
                  <a:pos x="f86" y="f87"/>
                </a:cxn>
                <a:cxn ang="f52">
                  <a:pos x="f88" y="f89"/>
                </a:cxn>
                <a:cxn ang="f52">
                  <a:pos x="f85" y="f89"/>
                </a:cxn>
                <a:cxn ang="f52">
                  <a:pos x="f90" y="f89"/>
                </a:cxn>
                <a:cxn ang="f52">
                  <a:pos x="f81" y="f82"/>
                </a:cxn>
              </a:cxnLst>
              <a:rect l="f77" t="f80" r="f78" b="f79"/>
              <a:pathLst>
                <a:path w="87676" h="14739">
                  <a:moveTo>
                    <a:pt x="f8" y="f9"/>
                  </a:moveTo>
                  <a:cubicBezTo>
                    <a:pt x="f10" y="f11"/>
                    <a:pt x="f12" y="f13"/>
                    <a:pt x="f6" y="f13"/>
                  </a:cubicBezTo>
                  <a:lnTo>
                    <a:pt x="f14" y="f13"/>
                  </a:lnTo>
                  <a:cubicBezTo>
                    <a:pt x="f15" y="f16"/>
                    <a:pt x="f17" y="f18"/>
                    <a:pt x="f13" y="f19"/>
                  </a:cubicBezTo>
                  <a:cubicBezTo>
                    <a:pt x="f16" y="f20"/>
                    <a:pt x="f18" y="f21"/>
                    <a:pt x="f19" y="f22"/>
                  </a:cubicBezTo>
                  <a:cubicBezTo>
                    <a:pt x="f23" y="f24"/>
                    <a:pt x="f25" y="f24"/>
                    <a:pt x="f14" y="f22"/>
                  </a:cubicBezTo>
                  <a:lnTo>
                    <a:pt x="f26" y="f22"/>
                  </a:lnTo>
                  <a:cubicBezTo>
                    <a:pt x="f27" y="f28"/>
                    <a:pt x="f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2" name="Freeform: Shape 1475">
              <a:extLst>
                <a:ext uri="{FF2B5EF4-FFF2-40B4-BE49-F238E27FC236}">
                  <a16:creationId xmlns:a16="http://schemas.microsoft.com/office/drawing/2014/main" id="{F67205A3-937E-9469-37C1-F143D7A49ACD}"/>
                </a:ext>
              </a:extLst>
            </p:cNvPr>
            <p:cNvSpPr/>
            <p:nvPr/>
          </p:nvSpPr>
          <p:spPr>
            <a:xfrm>
              <a:off x="9178573" y="6478231"/>
              <a:ext cx="154935" cy="14602"/>
            </a:xfrm>
            <a:custGeom>
              <a:avLst/>
              <a:gdLst>
                <a:gd name="f0" fmla="val 10800000"/>
                <a:gd name="f1" fmla="val 5400000"/>
                <a:gd name="f2" fmla="val 180"/>
                <a:gd name="f3" fmla="val w"/>
                <a:gd name="f4" fmla="val h"/>
                <a:gd name="f5" fmla="val 0"/>
                <a:gd name="f6" fmla="val 163452"/>
                <a:gd name="f7" fmla="val 14601"/>
                <a:gd name="f8" fmla="val 7234"/>
                <a:gd name="f9" fmla="val 11306"/>
                <a:gd name="f10" fmla="val 3296"/>
                <a:gd name="f11" fmla="val 7369"/>
                <a:gd name="f12" fmla="val 156084"/>
                <a:gd name="f13" fmla="val 160157"/>
                <a:gd name="f14" fmla="val 163453"/>
                <a:gd name="f15" fmla="val 163386"/>
                <a:gd name="f16" fmla="val 3215"/>
                <a:gd name="f17" fmla="val 160103"/>
                <a:gd name="f18" fmla="val 3349"/>
                <a:gd name="f19" fmla="val 67"/>
                <a:gd name="f20" fmla="+- 0 0 -90"/>
                <a:gd name="f21" fmla="*/ f3 1 163452"/>
                <a:gd name="f22" fmla="*/ f4 1 14601"/>
                <a:gd name="f23" fmla="val f5"/>
                <a:gd name="f24" fmla="val f6"/>
                <a:gd name="f25" fmla="val f7"/>
                <a:gd name="f26" fmla="*/ f20 f0 1"/>
                <a:gd name="f27" fmla="+- f25 0 f23"/>
                <a:gd name="f28" fmla="+- f24 0 f23"/>
                <a:gd name="f29" fmla="*/ f26 1 f2"/>
                <a:gd name="f30" fmla="*/ f28 1 163452"/>
                <a:gd name="f31" fmla="*/ f27 1 14601"/>
                <a:gd name="f32" fmla="*/ 0 f28 1"/>
                <a:gd name="f33" fmla="*/ 7234 f27 1"/>
                <a:gd name="f34" fmla="*/ 7369 f28 1"/>
                <a:gd name="f35" fmla="*/ 14601 f27 1"/>
                <a:gd name="f36" fmla="*/ 156084 f28 1"/>
                <a:gd name="f37" fmla="*/ 163453 f28 1"/>
                <a:gd name="f38" fmla="*/ 0 f27 1"/>
                <a:gd name="f39" fmla="+- f29 0 f1"/>
                <a:gd name="f40" fmla="*/ f32 1 163452"/>
                <a:gd name="f41" fmla="*/ f33 1 14601"/>
                <a:gd name="f42" fmla="*/ f34 1 163452"/>
                <a:gd name="f43" fmla="*/ f35 1 14601"/>
                <a:gd name="f44" fmla="*/ f36 1 163452"/>
                <a:gd name="f45" fmla="*/ f37 1 163452"/>
                <a:gd name="f46" fmla="*/ f38 1 14601"/>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163452" h="14601">
                  <a:moveTo>
                    <a:pt x="f5" y="f8"/>
                  </a:moveTo>
                  <a:cubicBezTo>
                    <a:pt x="f5" y="f9"/>
                    <a:pt x="f10" y="f7"/>
                    <a:pt x="f11" y="f7"/>
                  </a:cubicBezTo>
                  <a:lnTo>
                    <a:pt x="f12" y="f7"/>
                  </a:lnTo>
                  <a:cubicBezTo>
                    <a:pt x="f13" y="f7"/>
                    <a:pt x="f14" y="f9"/>
                    <a:pt x="f14" y="f8"/>
                  </a:cubicBezTo>
                  <a:cubicBezTo>
                    <a:pt x="f15" y="f16"/>
                    <a:pt x="f17" y="f5"/>
                    <a:pt x="f12" y="f5"/>
                  </a:cubicBezTo>
                  <a:lnTo>
                    <a:pt x="f11" y="f5"/>
                  </a:lnTo>
                  <a:cubicBezTo>
                    <a:pt x="f18" y="f5"/>
                    <a:pt x="f19"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3" name="Freeform: Shape 1476">
              <a:extLst>
                <a:ext uri="{FF2B5EF4-FFF2-40B4-BE49-F238E27FC236}">
                  <a16:creationId xmlns:a16="http://schemas.microsoft.com/office/drawing/2014/main" id="{671B3335-86C6-0EE0-26DD-FD8B25FE0DCB}"/>
                </a:ext>
              </a:extLst>
            </p:cNvPr>
            <p:cNvSpPr/>
            <p:nvPr/>
          </p:nvSpPr>
          <p:spPr>
            <a:xfrm>
              <a:off x="12054772" y="5573752"/>
              <a:ext cx="13972" cy="200857"/>
            </a:xfrm>
            <a:custGeom>
              <a:avLst/>
              <a:gdLst>
                <a:gd name="f0" fmla="val 10800000"/>
                <a:gd name="f1" fmla="val 5400000"/>
                <a:gd name="f2" fmla="val 180"/>
                <a:gd name="f3" fmla="val w"/>
                <a:gd name="f4" fmla="val h"/>
                <a:gd name="f5" fmla="val 0"/>
                <a:gd name="f6" fmla="val 14741"/>
                <a:gd name="f7" fmla="val 200855"/>
                <a:gd name="f8" fmla="val 68"/>
                <a:gd name="f9" fmla="val 192496"/>
                <a:gd name="f10" fmla="val -481"/>
                <a:gd name="f11" fmla="val 196528"/>
                <a:gd name="f12" fmla="val 2346"/>
                <a:gd name="f13" fmla="val 200240"/>
                <a:gd name="f14" fmla="val 6379"/>
                <a:gd name="f15" fmla="val 200788"/>
                <a:gd name="f16" fmla="val 10411"/>
                <a:gd name="f17" fmla="val 201336"/>
                <a:gd name="f18" fmla="val 14122"/>
                <a:gd name="f19" fmla="val 198510"/>
                <a:gd name="f20" fmla="val 14671"/>
                <a:gd name="f21" fmla="val 194478"/>
                <a:gd name="f22" fmla="val 14765"/>
                <a:gd name="f23" fmla="val 193821"/>
                <a:gd name="f24" fmla="val 193154"/>
                <a:gd name="f25" fmla="val 4032"/>
                <a:gd name="f26" fmla="val 6857"/>
                <a:gd name="f27" fmla="val 6309"/>
                <a:gd name="f28" fmla="val 3096"/>
                <a:gd name="f29" fmla="val 5863"/>
                <a:gd name="f30" fmla="val 510"/>
                <a:gd name="f31" fmla="val 3282"/>
                <a:gd name="f32" fmla="+- 0 0 -90"/>
                <a:gd name="f33" fmla="*/ f3 1 14741"/>
                <a:gd name="f34" fmla="*/ f4 1 200855"/>
                <a:gd name="f35" fmla="val f5"/>
                <a:gd name="f36" fmla="val f6"/>
                <a:gd name="f37" fmla="val f7"/>
                <a:gd name="f38" fmla="*/ f32 f0 1"/>
                <a:gd name="f39" fmla="+- f37 0 f35"/>
                <a:gd name="f40" fmla="+- f36 0 f35"/>
                <a:gd name="f41" fmla="*/ f38 1 f2"/>
                <a:gd name="f42" fmla="*/ f40 1 14741"/>
                <a:gd name="f43" fmla="*/ f39 1 200855"/>
                <a:gd name="f44" fmla="*/ 68 f40 1"/>
                <a:gd name="f45" fmla="*/ 192496 f39 1"/>
                <a:gd name="f46" fmla="*/ 6379 f40 1"/>
                <a:gd name="f47" fmla="*/ 200788 f39 1"/>
                <a:gd name="f48" fmla="*/ 14671 f40 1"/>
                <a:gd name="f49" fmla="*/ 194478 f39 1"/>
                <a:gd name="f50" fmla="*/ 0 f39 1"/>
                <a:gd name="f51" fmla="*/ 6309 f39 1"/>
                <a:gd name="f52" fmla="+- f41 0 f1"/>
                <a:gd name="f53" fmla="*/ f44 1 14741"/>
                <a:gd name="f54" fmla="*/ f45 1 200855"/>
                <a:gd name="f55" fmla="*/ f46 1 14741"/>
                <a:gd name="f56" fmla="*/ f47 1 200855"/>
                <a:gd name="f57" fmla="*/ f48 1 14741"/>
                <a:gd name="f58" fmla="*/ f49 1 200855"/>
                <a:gd name="f59" fmla="*/ f50 1 200855"/>
                <a:gd name="f60" fmla="*/ f51 1 200855"/>
                <a:gd name="f61" fmla="*/ f35 1 f42"/>
                <a:gd name="f62" fmla="*/ f36 1 f42"/>
                <a:gd name="f63" fmla="*/ f35 1 f43"/>
                <a:gd name="f64" fmla="*/ f37 1 f43"/>
                <a:gd name="f65" fmla="*/ f53 1 f42"/>
                <a:gd name="f66" fmla="*/ f54 1 f43"/>
                <a:gd name="f67" fmla="*/ f55 1 f42"/>
                <a:gd name="f68" fmla="*/ f56 1 f43"/>
                <a:gd name="f69" fmla="*/ f57 1 f42"/>
                <a:gd name="f70" fmla="*/ f58 1 f43"/>
                <a:gd name="f71" fmla="*/ f59 1 f43"/>
                <a:gd name="f72" fmla="*/ f60 1 f43"/>
                <a:gd name="f73" fmla="*/ f61 f33 1"/>
                <a:gd name="f74" fmla="*/ f62 f33 1"/>
                <a:gd name="f75" fmla="*/ f64 f34 1"/>
                <a:gd name="f76" fmla="*/ f63 f34 1"/>
                <a:gd name="f77" fmla="*/ f65 f33 1"/>
                <a:gd name="f78" fmla="*/ f66 f34 1"/>
                <a:gd name="f79" fmla="*/ f67 f33 1"/>
                <a:gd name="f80" fmla="*/ f68 f34 1"/>
                <a:gd name="f81" fmla="*/ f69 f33 1"/>
                <a:gd name="f82" fmla="*/ f70 f34 1"/>
                <a:gd name="f83" fmla="*/ f71 f34 1"/>
                <a:gd name="f84" fmla="*/ f72 f34 1"/>
              </a:gdLst>
              <a:ahLst/>
              <a:cxnLst>
                <a:cxn ang="3cd4">
                  <a:pos x="hc" y="t"/>
                </a:cxn>
                <a:cxn ang="0">
                  <a:pos x="r" y="vc"/>
                </a:cxn>
                <a:cxn ang="cd4">
                  <a:pos x="hc" y="b"/>
                </a:cxn>
                <a:cxn ang="cd2">
                  <a:pos x="l" y="vc"/>
                </a:cxn>
                <a:cxn ang="f52">
                  <a:pos x="f77" y="f78"/>
                </a:cxn>
                <a:cxn ang="f52">
                  <a:pos x="f79" y="f80"/>
                </a:cxn>
                <a:cxn ang="f52">
                  <a:pos x="f81" y="f82"/>
                </a:cxn>
                <a:cxn ang="f52">
                  <a:pos x="f81" y="f78"/>
                </a:cxn>
                <a:cxn ang="f52">
                  <a:pos x="f81" y="f83"/>
                </a:cxn>
                <a:cxn ang="f52">
                  <a:pos x="f79" y="f84"/>
                </a:cxn>
                <a:cxn ang="f52">
                  <a:pos x="f77" y="f83"/>
                </a:cxn>
                <a:cxn ang="f52">
                  <a:pos x="f77" y="f78"/>
                </a:cxn>
              </a:cxnLst>
              <a:rect l="f73" t="f76" r="f74" b="f75"/>
              <a:pathLst>
                <a:path w="14741" h="200855">
                  <a:moveTo>
                    <a:pt x="f8" y="f9"/>
                  </a:moveTo>
                  <a:cubicBezTo>
                    <a:pt x="f10" y="f11"/>
                    <a:pt x="f12" y="f13"/>
                    <a:pt x="f14" y="f15"/>
                  </a:cubicBezTo>
                  <a:cubicBezTo>
                    <a:pt x="f16" y="f17"/>
                    <a:pt x="f18" y="f19"/>
                    <a:pt x="f20" y="f21"/>
                  </a:cubicBezTo>
                  <a:cubicBezTo>
                    <a:pt x="f22" y="f23"/>
                    <a:pt x="f22" y="f24"/>
                    <a:pt x="f20" y="f9"/>
                  </a:cubicBezTo>
                  <a:lnTo>
                    <a:pt x="f20" y="f5"/>
                  </a:lnTo>
                  <a:cubicBezTo>
                    <a:pt x="f18" y="f25"/>
                    <a:pt x="f16" y="f26"/>
                    <a:pt x="f14" y="f27"/>
                  </a:cubicBezTo>
                  <a:cubicBezTo>
                    <a:pt x="f28" y="f29"/>
                    <a:pt x="f30" y="f31"/>
                    <a:pt x="f8" y="f5"/>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4" name="Freeform: Shape 1477">
              <a:extLst>
                <a:ext uri="{FF2B5EF4-FFF2-40B4-BE49-F238E27FC236}">
                  <a16:creationId xmlns:a16="http://schemas.microsoft.com/office/drawing/2014/main" id="{1853BDF2-0FA3-F4BA-8C29-1AAEA9B73BEE}"/>
                </a:ext>
              </a:extLst>
            </p:cNvPr>
            <p:cNvSpPr/>
            <p:nvPr/>
          </p:nvSpPr>
          <p:spPr>
            <a:xfrm>
              <a:off x="12054772" y="5547984"/>
              <a:ext cx="13972" cy="32150"/>
            </a:xfrm>
            <a:custGeom>
              <a:avLst/>
              <a:gdLst>
                <a:gd name="f0" fmla="val 10800000"/>
                <a:gd name="f1" fmla="val 5400000"/>
                <a:gd name="f2" fmla="val 180"/>
                <a:gd name="f3" fmla="val w"/>
                <a:gd name="f4" fmla="val h"/>
                <a:gd name="f5" fmla="val 0"/>
                <a:gd name="f6" fmla="val 14741"/>
                <a:gd name="f7" fmla="val 32151"/>
                <a:gd name="f8" fmla="val 71"/>
                <a:gd name="f9" fmla="val 8360"/>
                <a:gd name="f10" fmla="val 25774"/>
                <a:gd name="f11" fmla="val 619"/>
                <a:gd name="f12" fmla="val 29806"/>
                <a:gd name="f13" fmla="val 4331"/>
                <a:gd name="f14" fmla="val 32631"/>
                <a:gd name="f15" fmla="val 8363"/>
                <a:gd name="f16" fmla="val 32084"/>
                <a:gd name="f17" fmla="val 11646"/>
                <a:gd name="f18" fmla="val 31638"/>
                <a:gd name="f19" fmla="val 14232"/>
                <a:gd name="f20" fmla="val 29056"/>
                <a:gd name="f21" fmla="val 14674"/>
                <a:gd name="f22" fmla="val 15223"/>
                <a:gd name="f23" fmla="val 4328"/>
                <a:gd name="f24" fmla="val 12396"/>
                <a:gd name="f25" fmla="val 616"/>
                <a:gd name="f26" fmla="val 68"/>
                <a:gd name="f27" fmla="val -480"/>
                <a:gd name="f28" fmla="val 2345"/>
                <a:gd name="f29" fmla="val 6377"/>
                <a:gd name="f30" fmla="val -24"/>
                <a:gd name="f31" fmla="val 7035"/>
                <a:gd name="f32" fmla="val 7702"/>
                <a:gd name="f33" fmla="+- 0 0 -90"/>
                <a:gd name="f34" fmla="*/ f3 1 14741"/>
                <a:gd name="f35" fmla="*/ f4 1 32151"/>
                <a:gd name="f36" fmla="val f5"/>
                <a:gd name="f37" fmla="val f6"/>
                <a:gd name="f38" fmla="val f7"/>
                <a:gd name="f39" fmla="*/ f33 f0 1"/>
                <a:gd name="f40" fmla="+- f38 0 f36"/>
                <a:gd name="f41" fmla="+- f37 0 f36"/>
                <a:gd name="f42" fmla="*/ f39 1 f2"/>
                <a:gd name="f43" fmla="*/ f41 1 14741"/>
                <a:gd name="f44" fmla="*/ f40 1 32151"/>
                <a:gd name="f45" fmla="*/ 71 f41 1"/>
                <a:gd name="f46" fmla="*/ 8360 f40 1"/>
                <a:gd name="f47" fmla="*/ 25774 f40 1"/>
                <a:gd name="f48" fmla="*/ 8363 f41 1"/>
                <a:gd name="f49" fmla="*/ 32084 f40 1"/>
                <a:gd name="f50" fmla="*/ 14674 f41 1"/>
                <a:gd name="f51" fmla="*/ 68 f40 1"/>
                <a:gd name="f52" fmla="*/ 6377 f40 1"/>
                <a:gd name="f53" fmla="+- f42 0 f1"/>
                <a:gd name="f54" fmla="*/ f45 1 14741"/>
                <a:gd name="f55" fmla="*/ f46 1 32151"/>
                <a:gd name="f56" fmla="*/ f47 1 32151"/>
                <a:gd name="f57" fmla="*/ f48 1 14741"/>
                <a:gd name="f58" fmla="*/ f49 1 32151"/>
                <a:gd name="f59" fmla="*/ f50 1 14741"/>
                <a:gd name="f60" fmla="*/ f51 1 32151"/>
                <a:gd name="f61" fmla="*/ f52 1 32151"/>
                <a:gd name="f62" fmla="*/ f36 1 f43"/>
                <a:gd name="f63" fmla="*/ f37 1 f43"/>
                <a:gd name="f64" fmla="*/ f36 1 f44"/>
                <a:gd name="f65" fmla="*/ f38 1 f44"/>
                <a:gd name="f66" fmla="*/ f54 1 f43"/>
                <a:gd name="f67" fmla="*/ f55 1 f44"/>
                <a:gd name="f68" fmla="*/ f56 1 f44"/>
                <a:gd name="f69" fmla="*/ f57 1 f43"/>
                <a:gd name="f70" fmla="*/ f58 1 f44"/>
                <a:gd name="f71" fmla="*/ f59 1 f43"/>
                <a:gd name="f72" fmla="*/ f60 1 f44"/>
                <a:gd name="f73" fmla="*/ f61 1 f44"/>
                <a:gd name="f74" fmla="*/ f62 f34 1"/>
                <a:gd name="f75" fmla="*/ f63 f34 1"/>
                <a:gd name="f76" fmla="*/ f65 f35 1"/>
                <a:gd name="f77" fmla="*/ f64 f35 1"/>
                <a:gd name="f78" fmla="*/ f66 f34 1"/>
                <a:gd name="f79" fmla="*/ f67 f35 1"/>
                <a:gd name="f80" fmla="*/ f68 f35 1"/>
                <a:gd name="f81" fmla="*/ f69 f34 1"/>
                <a:gd name="f82" fmla="*/ f70 f35 1"/>
                <a:gd name="f83" fmla="*/ f71 f34 1"/>
                <a:gd name="f84" fmla="*/ f72 f35 1"/>
                <a:gd name="f85" fmla="*/ f73 f35 1"/>
              </a:gdLst>
              <a:ahLst/>
              <a:cxnLst>
                <a:cxn ang="3cd4">
                  <a:pos x="hc" y="t"/>
                </a:cxn>
                <a:cxn ang="0">
                  <a:pos x="r" y="vc"/>
                </a:cxn>
                <a:cxn ang="cd4">
                  <a:pos x="hc" y="b"/>
                </a:cxn>
                <a:cxn ang="cd2">
                  <a:pos x="l" y="vc"/>
                </a:cxn>
                <a:cxn ang="f53">
                  <a:pos x="f78" y="f79"/>
                </a:cxn>
                <a:cxn ang="f53">
                  <a:pos x="f78" y="f80"/>
                </a:cxn>
                <a:cxn ang="f53">
                  <a:pos x="f81" y="f82"/>
                </a:cxn>
                <a:cxn ang="f53">
                  <a:pos x="f83" y="f80"/>
                </a:cxn>
                <a:cxn ang="f53">
                  <a:pos x="f83" y="f79"/>
                </a:cxn>
                <a:cxn ang="f53">
                  <a:pos x="f81" y="f84"/>
                </a:cxn>
                <a:cxn ang="f53">
                  <a:pos x="f78" y="f85"/>
                </a:cxn>
                <a:cxn ang="f53">
                  <a:pos x="f78" y="f79"/>
                </a:cxn>
              </a:cxnLst>
              <a:rect l="f74" t="f77" r="f75" b="f76"/>
              <a:pathLst>
                <a:path w="14741" h="32151">
                  <a:moveTo>
                    <a:pt x="f8" y="f9"/>
                  </a:moveTo>
                  <a:lnTo>
                    <a:pt x="f8" y="f10"/>
                  </a:lnTo>
                  <a:cubicBezTo>
                    <a:pt x="f11" y="f12"/>
                    <a:pt x="f13" y="f14"/>
                    <a:pt x="f15" y="f16"/>
                  </a:cubicBezTo>
                  <a:cubicBezTo>
                    <a:pt x="f17" y="f18"/>
                    <a:pt x="f19" y="f20"/>
                    <a:pt x="f21" y="f10"/>
                  </a:cubicBezTo>
                  <a:lnTo>
                    <a:pt x="f21" y="f9"/>
                  </a:lnTo>
                  <a:cubicBezTo>
                    <a:pt x="f22" y="f23"/>
                    <a:pt x="f24" y="f25"/>
                    <a:pt x="f15" y="f26"/>
                  </a:cubicBezTo>
                  <a:cubicBezTo>
                    <a:pt x="f13" y="f27"/>
                    <a:pt x="f11" y="f28"/>
                    <a:pt x="f8" y="f29"/>
                  </a:cubicBezTo>
                  <a:cubicBezTo>
                    <a:pt x="f30" y="f31"/>
                    <a:pt x="f30"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5" name="Freeform: Shape 1478">
              <a:extLst>
                <a:ext uri="{FF2B5EF4-FFF2-40B4-BE49-F238E27FC236}">
                  <a16:creationId xmlns:a16="http://schemas.microsoft.com/office/drawing/2014/main" id="{AE33E15D-5E64-B044-37BD-46EA2866A7F8}"/>
                </a:ext>
              </a:extLst>
            </p:cNvPr>
            <p:cNvSpPr/>
            <p:nvPr/>
          </p:nvSpPr>
          <p:spPr>
            <a:xfrm>
              <a:off x="11517133" y="5738216"/>
              <a:ext cx="183483" cy="14639"/>
            </a:xfrm>
            <a:custGeom>
              <a:avLst/>
              <a:gdLst>
                <a:gd name="f0" fmla="val 10800000"/>
                <a:gd name="f1" fmla="val 5400000"/>
                <a:gd name="f2" fmla="val 180"/>
                <a:gd name="f3" fmla="val w"/>
                <a:gd name="f4" fmla="val h"/>
                <a:gd name="f5" fmla="val 0"/>
                <a:gd name="f6" fmla="val 193564"/>
                <a:gd name="f7" fmla="val 14643"/>
                <a:gd name="f8" fmla="val 186229"/>
                <a:gd name="f9" fmla="val 13840"/>
                <a:gd name="f10" fmla="val 190248"/>
                <a:gd name="f11" fmla="val 13766"/>
                <a:gd name="f12" fmla="val 193464"/>
                <a:gd name="f13" fmla="val 10490"/>
                <a:gd name="f14" fmla="val 6472"/>
                <a:gd name="f15" fmla="val 193598"/>
                <a:gd name="f16" fmla="val 5674"/>
                <a:gd name="f17" fmla="val 4859"/>
                <a:gd name="f18" fmla="val 4061"/>
                <a:gd name="f19" fmla="val 192660"/>
                <a:gd name="f20" fmla="val 2721"/>
                <a:gd name="f21" fmla="val 192513"/>
                <a:gd name="f22" fmla="val 2319"/>
                <a:gd name="f23" fmla="val 192284"/>
                <a:gd name="f24" fmla="val 1954"/>
                <a:gd name="f25" fmla="val 191990"/>
                <a:gd name="f26" fmla="val 1650"/>
                <a:gd name="f27" fmla="val 191695"/>
                <a:gd name="f28" fmla="val 1309"/>
                <a:gd name="f29" fmla="val 191333"/>
                <a:gd name="f30" fmla="val 1036"/>
                <a:gd name="f31" fmla="val 190918"/>
                <a:gd name="f32" fmla="val 846"/>
                <a:gd name="f33" fmla="val 189713"/>
                <a:gd name="f34" fmla="val 42"/>
                <a:gd name="f35" fmla="val 189310"/>
                <a:gd name="f36" fmla="val -14"/>
                <a:gd name="f37" fmla="val 188908"/>
                <a:gd name="f38" fmla="val 188507"/>
                <a:gd name="f39" fmla="val 187033"/>
                <a:gd name="f40" fmla="val 4019"/>
                <a:gd name="f41" fmla="val 7302"/>
                <a:gd name="f42" fmla="val 3260"/>
                <a:gd name="f43" fmla="val 7369"/>
                <a:gd name="f44" fmla="val 7276"/>
                <a:gd name="f45" fmla="val 11345"/>
                <a:gd name="f46" fmla="val 4073"/>
                <a:gd name="f47" fmla="+- 0 0 -90"/>
                <a:gd name="f48" fmla="*/ f3 1 193564"/>
                <a:gd name="f49" fmla="*/ f4 1 14643"/>
                <a:gd name="f50" fmla="val f5"/>
                <a:gd name="f51" fmla="val f6"/>
                <a:gd name="f52" fmla="val f7"/>
                <a:gd name="f53" fmla="*/ f47 f0 1"/>
                <a:gd name="f54" fmla="+- f52 0 f50"/>
                <a:gd name="f55" fmla="+- f51 0 f50"/>
                <a:gd name="f56" fmla="*/ f53 1 f2"/>
                <a:gd name="f57" fmla="*/ f55 1 193564"/>
                <a:gd name="f58" fmla="*/ f54 1 14643"/>
                <a:gd name="f59" fmla="*/ 186229 f55 1"/>
                <a:gd name="f60" fmla="*/ 13840 f54 1"/>
                <a:gd name="f61" fmla="*/ 193464 f55 1"/>
                <a:gd name="f62" fmla="*/ 6472 f54 1"/>
                <a:gd name="f63" fmla="*/ 4061 f54 1"/>
                <a:gd name="f64" fmla="*/ 192660 f55 1"/>
                <a:gd name="f65" fmla="*/ 2721 f54 1"/>
                <a:gd name="f66" fmla="*/ 191990 f55 1"/>
                <a:gd name="f67" fmla="*/ 1650 f54 1"/>
                <a:gd name="f68" fmla="*/ 190918 f55 1"/>
                <a:gd name="f69" fmla="*/ 846 f54 1"/>
                <a:gd name="f70" fmla="*/ 189713 f55 1"/>
                <a:gd name="f71" fmla="*/ 42 f54 1"/>
                <a:gd name="f72" fmla="*/ 188507 f55 1"/>
                <a:gd name="f73" fmla="*/ 187033 f55 1"/>
                <a:gd name="f74" fmla="*/ 0 f55 1"/>
                <a:gd name="f75" fmla="*/ 7369 f55 1"/>
                <a:gd name="f76" fmla="*/ 7276 f54 1"/>
                <a:gd name="f77" fmla="*/ 14643 f54 1"/>
                <a:gd name="f78" fmla="+- f56 0 f1"/>
                <a:gd name="f79" fmla="*/ f59 1 193564"/>
                <a:gd name="f80" fmla="*/ f60 1 14643"/>
                <a:gd name="f81" fmla="*/ f61 1 193564"/>
                <a:gd name="f82" fmla="*/ f62 1 14643"/>
                <a:gd name="f83" fmla="*/ f63 1 14643"/>
                <a:gd name="f84" fmla="*/ f64 1 193564"/>
                <a:gd name="f85" fmla="*/ f65 1 14643"/>
                <a:gd name="f86" fmla="*/ f66 1 193564"/>
                <a:gd name="f87" fmla="*/ f67 1 14643"/>
                <a:gd name="f88" fmla="*/ f68 1 193564"/>
                <a:gd name="f89" fmla="*/ f69 1 14643"/>
                <a:gd name="f90" fmla="*/ f70 1 193564"/>
                <a:gd name="f91" fmla="*/ f71 1 14643"/>
                <a:gd name="f92" fmla="*/ f72 1 193564"/>
                <a:gd name="f93" fmla="*/ f73 1 193564"/>
                <a:gd name="f94" fmla="*/ f74 1 193564"/>
                <a:gd name="f95" fmla="*/ f75 1 193564"/>
                <a:gd name="f96" fmla="*/ f76 1 14643"/>
                <a:gd name="f97" fmla="*/ f77 1 14643"/>
                <a:gd name="f98" fmla="*/ f50 1 f57"/>
                <a:gd name="f99" fmla="*/ f51 1 f57"/>
                <a:gd name="f100" fmla="*/ f50 1 f58"/>
                <a:gd name="f101" fmla="*/ f52 1 f58"/>
                <a:gd name="f102" fmla="*/ f79 1 f57"/>
                <a:gd name="f103" fmla="*/ f80 1 f58"/>
                <a:gd name="f104" fmla="*/ f81 1 f57"/>
                <a:gd name="f105" fmla="*/ f82 1 f58"/>
                <a:gd name="f106" fmla="*/ f83 1 f58"/>
                <a:gd name="f107" fmla="*/ f84 1 f57"/>
                <a:gd name="f108" fmla="*/ f85 1 f58"/>
                <a:gd name="f109" fmla="*/ f86 1 f57"/>
                <a:gd name="f110" fmla="*/ f87 1 f58"/>
                <a:gd name="f111" fmla="*/ f88 1 f57"/>
                <a:gd name="f112" fmla="*/ f89 1 f58"/>
                <a:gd name="f113" fmla="*/ f90 1 f57"/>
                <a:gd name="f114" fmla="*/ f91 1 f58"/>
                <a:gd name="f115" fmla="*/ f92 1 f57"/>
                <a:gd name="f116" fmla="*/ f93 1 f57"/>
                <a:gd name="f117" fmla="*/ f94 1 f57"/>
                <a:gd name="f118" fmla="*/ f95 1 f57"/>
                <a:gd name="f119" fmla="*/ f96 1 f58"/>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9 1"/>
                <a:gd name="f130" fmla="*/ f107 f48 1"/>
                <a:gd name="f131" fmla="*/ f108 f49 1"/>
                <a:gd name="f132" fmla="*/ f109 f48 1"/>
                <a:gd name="f133" fmla="*/ f110 f49 1"/>
                <a:gd name="f134" fmla="*/ f111 f48 1"/>
                <a:gd name="f135" fmla="*/ f112 f49 1"/>
                <a:gd name="f136" fmla="*/ f113 f48 1"/>
                <a:gd name="f137" fmla="*/ f114 f49 1"/>
                <a:gd name="f138" fmla="*/ f115 f48 1"/>
                <a:gd name="f139" fmla="*/ f116 f48 1"/>
                <a:gd name="f140" fmla="*/ f117 f48 1"/>
                <a:gd name="f141" fmla="*/ f118 f48 1"/>
                <a:gd name="f142" fmla="*/ f119 f49 1"/>
                <a:gd name="f143" fmla="*/ f120 f49 1"/>
              </a:gdLst>
              <a:ahLst/>
              <a:cxnLst>
                <a:cxn ang="3cd4">
                  <a:pos x="hc" y="t"/>
                </a:cxn>
                <a:cxn ang="0">
                  <a:pos x="r" y="vc"/>
                </a:cxn>
                <a:cxn ang="cd4">
                  <a:pos x="hc" y="b"/>
                </a:cxn>
                <a:cxn ang="cd2">
                  <a:pos x="l" y="vc"/>
                </a:cxn>
                <a:cxn ang="f78">
                  <a:pos x="f125" y="f126"/>
                </a:cxn>
                <a:cxn ang="f78">
                  <a:pos x="f127" y="f128"/>
                </a:cxn>
                <a:cxn ang="f78">
                  <a:pos x="f127" y="f129"/>
                </a:cxn>
                <a:cxn ang="f78">
                  <a:pos x="f130" y="f131"/>
                </a:cxn>
                <a:cxn ang="f78">
                  <a:pos x="f132" y="f133"/>
                </a:cxn>
                <a:cxn ang="f78">
                  <a:pos x="f134" y="f135"/>
                </a:cxn>
                <a:cxn ang="f78">
                  <a:pos x="f136" y="f137"/>
                </a:cxn>
                <a:cxn ang="f78">
                  <a:pos x="f138" y="f137"/>
                </a:cxn>
                <a:cxn ang="f78">
                  <a:pos x="f139" y="f137"/>
                </a:cxn>
                <a:cxn ang="f78">
                  <a:pos x="f140" y="f137"/>
                </a:cxn>
                <a:cxn ang="f78">
                  <a:pos x="f141" y="f142"/>
                </a:cxn>
                <a:cxn ang="f78">
                  <a:pos x="f140" y="f143"/>
                </a:cxn>
                <a:cxn ang="f78">
                  <a:pos x="f125" y="f143"/>
                </a:cxn>
              </a:cxnLst>
              <a:rect l="f121" t="f124" r="f122" b="f123"/>
              <a:pathLst>
                <a:path w="193564" h="14643">
                  <a:moveTo>
                    <a:pt x="f8" y="f9"/>
                  </a:moveTo>
                  <a:cubicBezTo>
                    <a:pt x="f10" y="f11"/>
                    <a:pt x="f12" y="f13"/>
                    <a:pt x="f12" y="f14"/>
                  </a:cubicBezTo>
                  <a:cubicBezTo>
                    <a:pt x="f15" y="f16"/>
                    <a:pt x="f15" y="f17"/>
                    <a:pt x="f12" y="f18"/>
                  </a:cubicBezTo>
                  <a:lnTo>
                    <a:pt x="f19" y="f20"/>
                  </a:lnTo>
                  <a:cubicBezTo>
                    <a:pt x="f21" y="f22"/>
                    <a:pt x="f23" y="f24"/>
                    <a:pt x="f25" y="f26"/>
                  </a:cubicBezTo>
                  <a:cubicBezTo>
                    <a:pt x="f27" y="f28"/>
                    <a:pt x="f29" y="f30"/>
                    <a:pt x="f31" y="f32"/>
                  </a:cubicBezTo>
                  <a:lnTo>
                    <a:pt x="f33" y="f34"/>
                  </a:lnTo>
                  <a:cubicBezTo>
                    <a:pt x="f35" y="f36"/>
                    <a:pt x="f37" y="f36"/>
                    <a:pt x="f38" y="f34"/>
                  </a:cubicBezTo>
                  <a:lnTo>
                    <a:pt x="f39" y="f34"/>
                  </a:lnTo>
                  <a:lnTo>
                    <a:pt x="f5" y="f34"/>
                  </a:lnTo>
                  <a:cubicBezTo>
                    <a:pt x="f40" y="f34"/>
                    <a:pt x="f41" y="f42"/>
                    <a:pt x="f43" y="f44"/>
                  </a:cubicBezTo>
                  <a:cubicBezTo>
                    <a:pt x="f43" y="f45"/>
                    <a:pt x="f46" y="f7"/>
                    <a:pt x="f5" y="f7"/>
                  </a:cubicBez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6" name="Freeform: Shape 1479">
              <a:extLst>
                <a:ext uri="{FF2B5EF4-FFF2-40B4-BE49-F238E27FC236}">
                  <a16:creationId xmlns:a16="http://schemas.microsoft.com/office/drawing/2014/main" id="{49FFF437-CECF-F964-0DA6-53F321B1CEEF}"/>
                </a:ext>
              </a:extLst>
            </p:cNvPr>
            <p:cNvSpPr/>
            <p:nvPr/>
          </p:nvSpPr>
          <p:spPr>
            <a:xfrm>
              <a:off x="11499220" y="5737448"/>
              <a:ext cx="24761" cy="14602"/>
            </a:xfrm>
            <a:custGeom>
              <a:avLst/>
              <a:gdLst>
                <a:gd name="f0" fmla="val 10800000"/>
                <a:gd name="f1" fmla="val 5400000"/>
                <a:gd name="f2" fmla="val 180"/>
                <a:gd name="f3" fmla="val w"/>
                <a:gd name="f4" fmla="val h"/>
                <a:gd name="f5" fmla="val 0"/>
                <a:gd name="f6" fmla="val 26124"/>
                <a:gd name="f7" fmla="val 14601"/>
                <a:gd name="f8" fmla="val 7234"/>
                <a:gd name="f9" fmla="val 18756"/>
                <a:gd name="f10" fmla="val 22830"/>
                <a:gd name="f11" fmla="val 26125"/>
                <a:gd name="f12" fmla="val 11303"/>
                <a:gd name="f13" fmla="val 26059"/>
                <a:gd name="f14" fmla="val 3218"/>
                <a:gd name="f15" fmla="val 22776"/>
                <a:gd name="f16" fmla="val 3992"/>
                <a:gd name="f17" fmla="val 3239"/>
                <a:gd name="f18" fmla="+- 0 0 -90"/>
                <a:gd name="f19" fmla="*/ f3 1 26124"/>
                <a:gd name="f20" fmla="*/ f4 1 14601"/>
                <a:gd name="f21" fmla="val f5"/>
                <a:gd name="f22" fmla="val f6"/>
                <a:gd name="f23" fmla="val f7"/>
                <a:gd name="f24" fmla="*/ f18 f0 1"/>
                <a:gd name="f25" fmla="+- f23 0 f21"/>
                <a:gd name="f26" fmla="+- f22 0 f21"/>
                <a:gd name="f27" fmla="*/ f24 1 f2"/>
                <a:gd name="f28" fmla="*/ f26 1 26124"/>
                <a:gd name="f29" fmla="*/ f25 1 14601"/>
                <a:gd name="f30" fmla="*/ 7234 f26 1"/>
                <a:gd name="f31" fmla="*/ 7234 f25 1"/>
                <a:gd name="f32" fmla="*/ 14601 f25 1"/>
                <a:gd name="f33" fmla="*/ 18756 f26 1"/>
                <a:gd name="f34" fmla="*/ 26125 f26 1"/>
                <a:gd name="f35" fmla="*/ 0 f25 1"/>
                <a:gd name="f36" fmla="*/ 0 f26 1"/>
                <a:gd name="f37" fmla="+- f27 0 f1"/>
                <a:gd name="f38" fmla="*/ f30 1 26124"/>
                <a:gd name="f39" fmla="*/ f31 1 14601"/>
                <a:gd name="f40" fmla="*/ f32 1 14601"/>
                <a:gd name="f41" fmla="*/ f33 1 26124"/>
                <a:gd name="f42" fmla="*/ f34 1 26124"/>
                <a:gd name="f43" fmla="*/ f35 1 14601"/>
                <a:gd name="f44" fmla="*/ f36 1 26124"/>
                <a:gd name="f45" fmla="*/ f21 1 f28"/>
                <a:gd name="f46" fmla="*/ f22 1 f28"/>
                <a:gd name="f47" fmla="*/ f21 1 f29"/>
                <a:gd name="f48" fmla="*/ f23 1 f29"/>
                <a:gd name="f49" fmla="*/ f38 1 f28"/>
                <a:gd name="f50" fmla="*/ f39 1 f29"/>
                <a:gd name="f51" fmla="*/ f40 1 f29"/>
                <a:gd name="f52" fmla="*/ f41 1 f28"/>
                <a:gd name="f53" fmla="*/ f42 1 f28"/>
                <a:gd name="f54" fmla="*/ f43 1 f29"/>
                <a:gd name="f55" fmla="*/ f44 1 f28"/>
                <a:gd name="f56" fmla="*/ f45 f19 1"/>
                <a:gd name="f57" fmla="*/ f46 f19 1"/>
                <a:gd name="f58" fmla="*/ f48 f20 1"/>
                <a:gd name="f59" fmla="*/ f47 f20 1"/>
                <a:gd name="f60" fmla="*/ f49 f19 1"/>
                <a:gd name="f61" fmla="*/ f50 f20 1"/>
                <a:gd name="f62" fmla="*/ f51 f20 1"/>
                <a:gd name="f63" fmla="*/ f52 f19 1"/>
                <a:gd name="f64" fmla="*/ f53 f19 1"/>
                <a:gd name="f65" fmla="*/ f54 f20 1"/>
                <a:gd name="f66" fmla="*/ f55 f19 1"/>
              </a:gdLst>
              <a:ahLst/>
              <a:cxnLst>
                <a:cxn ang="3cd4">
                  <a:pos x="hc" y="t"/>
                </a:cxn>
                <a:cxn ang="0">
                  <a:pos x="r" y="vc"/>
                </a:cxn>
                <a:cxn ang="cd4">
                  <a:pos x="hc" y="b"/>
                </a:cxn>
                <a:cxn ang="cd2">
                  <a:pos x="l" y="vc"/>
                </a:cxn>
                <a:cxn ang="f37">
                  <a:pos x="f60" y="f61"/>
                </a:cxn>
                <a:cxn ang="f37">
                  <a:pos x="f60" y="f62"/>
                </a:cxn>
                <a:cxn ang="f37">
                  <a:pos x="f63" y="f62"/>
                </a:cxn>
                <a:cxn ang="f37">
                  <a:pos x="f64" y="f61"/>
                </a:cxn>
                <a:cxn ang="f37">
                  <a:pos x="f63" y="f65"/>
                </a:cxn>
                <a:cxn ang="f37">
                  <a:pos x="f66" y="f65"/>
                </a:cxn>
                <a:cxn ang="f37">
                  <a:pos x="f60" y="f61"/>
                </a:cxn>
              </a:cxnLst>
              <a:rect l="f56" t="f59" r="f57" b="f58"/>
              <a:pathLst>
                <a:path w="26124" h="14601">
                  <a:moveTo>
                    <a:pt x="f8" y="f8"/>
                  </a:moveTo>
                  <a:lnTo>
                    <a:pt x="f8" y="f7"/>
                  </a:lnTo>
                  <a:lnTo>
                    <a:pt x="f9" y="f7"/>
                  </a:lnTo>
                  <a:cubicBezTo>
                    <a:pt x="f10" y="f7"/>
                    <a:pt x="f11" y="f12"/>
                    <a:pt x="f11" y="f8"/>
                  </a:cubicBezTo>
                  <a:cubicBezTo>
                    <a:pt x="f13" y="f14"/>
                    <a:pt x="f15" y="f5"/>
                    <a:pt x="f9" y="f5"/>
                  </a:cubicBezTo>
                  <a:lnTo>
                    <a:pt x="f5" y="f5"/>
                  </a:lnTo>
                  <a:cubicBezTo>
                    <a:pt x="f16" y="f5"/>
                    <a:pt x="f8" y="f17"/>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7" name="Freeform: Shape 1480">
              <a:extLst>
                <a:ext uri="{FF2B5EF4-FFF2-40B4-BE49-F238E27FC236}">
                  <a16:creationId xmlns:a16="http://schemas.microsoft.com/office/drawing/2014/main" id="{BDB39BC4-E10D-C209-991F-A284C73D4076}"/>
                </a:ext>
              </a:extLst>
            </p:cNvPr>
            <p:cNvSpPr/>
            <p:nvPr/>
          </p:nvSpPr>
          <p:spPr>
            <a:xfrm>
              <a:off x="11129363" y="6815132"/>
              <a:ext cx="13880" cy="38578"/>
            </a:xfrm>
            <a:custGeom>
              <a:avLst/>
              <a:gdLst>
                <a:gd name="f0" fmla="val 10800000"/>
                <a:gd name="f1" fmla="val 5400000"/>
                <a:gd name="f2" fmla="val 180"/>
                <a:gd name="f3" fmla="val w"/>
                <a:gd name="f4" fmla="val h"/>
                <a:gd name="f5" fmla="val 0"/>
                <a:gd name="f6" fmla="val 14643"/>
                <a:gd name="f7" fmla="val 38579"/>
                <a:gd name="f8" fmla="val 13572"/>
                <a:gd name="f9" fmla="val 7234"/>
                <a:gd name="f10" fmla="val 13504"/>
                <a:gd name="f11" fmla="val 3215"/>
                <a:gd name="f12" fmla="val 10222"/>
                <a:gd name="f13" fmla="val 6203"/>
                <a:gd name="f14" fmla="val 4649"/>
                <a:gd name="f15" fmla="val 3135"/>
                <a:gd name="f16" fmla="val 522"/>
                <a:gd name="f17" fmla="val 1916"/>
                <a:gd name="f18" fmla="val 1474"/>
                <a:gd name="f19" fmla="val 1527"/>
                <a:gd name="f20" fmla="val 1795"/>
                <a:gd name="f21" fmla="val 1166"/>
                <a:gd name="f22" fmla="val 2157"/>
                <a:gd name="f23" fmla="val 844"/>
                <a:gd name="f24" fmla="val 2545"/>
                <a:gd name="f25" fmla="val 40"/>
                <a:gd name="f26" fmla="val 3617"/>
                <a:gd name="f27" fmla="val -13"/>
                <a:gd name="f28" fmla="val 4019"/>
                <a:gd name="f29" fmla="val 4421"/>
                <a:gd name="f30" fmla="val 4822"/>
                <a:gd name="f31" fmla="val 5318"/>
                <a:gd name="f32" fmla="val 5800"/>
                <a:gd name="f33" fmla="val 6296"/>
                <a:gd name="f34" fmla="val 14644"/>
                <a:gd name="f35" fmla="+- 0 0 -90"/>
                <a:gd name="f36" fmla="*/ f3 1 14643"/>
                <a:gd name="f37" fmla="*/ f4 1 38579"/>
                <a:gd name="f38" fmla="val f5"/>
                <a:gd name="f39" fmla="val f6"/>
                <a:gd name="f40" fmla="val f7"/>
                <a:gd name="f41" fmla="*/ f35 f0 1"/>
                <a:gd name="f42" fmla="+- f40 0 f38"/>
                <a:gd name="f43" fmla="+- f39 0 f38"/>
                <a:gd name="f44" fmla="*/ f41 1 f2"/>
                <a:gd name="f45" fmla="*/ f43 1 14643"/>
                <a:gd name="f46" fmla="*/ f42 1 38579"/>
                <a:gd name="f47" fmla="*/ 13572 f43 1"/>
                <a:gd name="f48" fmla="*/ 7234 f42 1"/>
                <a:gd name="f49" fmla="*/ 6203 f43 1"/>
                <a:gd name="f50" fmla="*/ 0 f42 1"/>
                <a:gd name="f51" fmla="*/ 1916 f43 1"/>
                <a:gd name="f52" fmla="*/ 1474 f42 1"/>
                <a:gd name="f53" fmla="*/ 844 f43 1"/>
                <a:gd name="f54" fmla="*/ 2545 f42 1"/>
                <a:gd name="f55" fmla="*/ 40 f43 1"/>
                <a:gd name="f56" fmla="*/ 3617 f42 1"/>
                <a:gd name="f57" fmla="*/ 4822 f42 1"/>
                <a:gd name="f58" fmla="*/ 6296 f42 1"/>
                <a:gd name="f59" fmla="*/ 38579 f42 1"/>
                <a:gd name="f60" fmla="*/ 14644 f43 1"/>
                <a:gd name="f61" fmla="+- f44 0 f1"/>
                <a:gd name="f62" fmla="*/ f47 1 14643"/>
                <a:gd name="f63" fmla="*/ f48 1 38579"/>
                <a:gd name="f64" fmla="*/ f49 1 14643"/>
                <a:gd name="f65" fmla="*/ f50 1 38579"/>
                <a:gd name="f66" fmla="*/ f51 1 14643"/>
                <a:gd name="f67" fmla="*/ f52 1 38579"/>
                <a:gd name="f68" fmla="*/ f53 1 14643"/>
                <a:gd name="f69" fmla="*/ f54 1 38579"/>
                <a:gd name="f70" fmla="*/ f55 1 14643"/>
                <a:gd name="f71" fmla="*/ f56 1 38579"/>
                <a:gd name="f72" fmla="*/ f57 1 38579"/>
                <a:gd name="f73" fmla="*/ f58 1 38579"/>
                <a:gd name="f74" fmla="*/ f59 1 38579"/>
                <a:gd name="f75" fmla="*/ f60 1 14643"/>
                <a:gd name="f76" fmla="*/ f38 1 f45"/>
                <a:gd name="f77" fmla="*/ f39 1 f45"/>
                <a:gd name="f78" fmla="*/ f38 1 f46"/>
                <a:gd name="f79" fmla="*/ f40 1 f46"/>
                <a:gd name="f80" fmla="*/ f62 1 f45"/>
                <a:gd name="f81" fmla="*/ f63 1 f46"/>
                <a:gd name="f82" fmla="*/ f64 1 f45"/>
                <a:gd name="f83" fmla="*/ f65 1 f46"/>
                <a:gd name="f84" fmla="*/ f66 1 f45"/>
                <a:gd name="f85" fmla="*/ f67 1 f46"/>
                <a:gd name="f86" fmla="*/ f68 1 f45"/>
                <a:gd name="f87" fmla="*/ f69 1 f46"/>
                <a:gd name="f88" fmla="*/ f70 1 f45"/>
                <a:gd name="f89" fmla="*/ f71 1 f46"/>
                <a:gd name="f90" fmla="*/ f72 1 f46"/>
                <a:gd name="f91" fmla="*/ f73 1 f46"/>
                <a:gd name="f92" fmla="*/ f74 1 f46"/>
                <a:gd name="f93" fmla="*/ f75 1 f45"/>
                <a:gd name="f94" fmla="*/ f76 f36 1"/>
                <a:gd name="f95" fmla="*/ f77 f36 1"/>
                <a:gd name="f96" fmla="*/ f79 f37 1"/>
                <a:gd name="f97" fmla="*/ f78 f37 1"/>
                <a:gd name="f98" fmla="*/ f80 f36 1"/>
                <a:gd name="f99" fmla="*/ f81 f37 1"/>
                <a:gd name="f100" fmla="*/ f82 f36 1"/>
                <a:gd name="f101" fmla="*/ f83 f37 1"/>
                <a:gd name="f102" fmla="*/ f84 f36 1"/>
                <a:gd name="f103" fmla="*/ f85 f37 1"/>
                <a:gd name="f104" fmla="*/ f86 f36 1"/>
                <a:gd name="f105" fmla="*/ f87 f37 1"/>
                <a:gd name="f106" fmla="*/ f88 f36 1"/>
                <a:gd name="f107" fmla="*/ f89 f37 1"/>
                <a:gd name="f108" fmla="*/ f90 f37 1"/>
                <a:gd name="f109" fmla="*/ f91 f37 1"/>
                <a:gd name="f110" fmla="*/ f92 f37 1"/>
                <a:gd name="f111" fmla="*/ f93 f36 1"/>
              </a:gdLst>
              <a:ahLst/>
              <a:cxnLst>
                <a:cxn ang="3cd4">
                  <a:pos x="hc" y="t"/>
                </a:cxn>
                <a:cxn ang="0">
                  <a:pos x="r" y="vc"/>
                </a:cxn>
                <a:cxn ang="cd4">
                  <a:pos x="hc" y="b"/>
                </a:cxn>
                <a:cxn ang="cd2">
                  <a:pos x="l" y="vc"/>
                </a:cxn>
                <a:cxn ang="f61">
                  <a:pos x="f98" y="f99"/>
                </a:cxn>
                <a:cxn ang="f61">
                  <a:pos x="f100" y="f101"/>
                </a:cxn>
                <a:cxn ang="f61">
                  <a:pos x="f102" y="f103"/>
                </a:cxn>
                <a:cxn ang="f61">
                  <a:pos x="f104" y="f105"/>
                </a:cxn>
                <a:cxn ang="f61">
                  <a:pos x="f106" y="f107"/>
                </a:cxn>
                <a:cxn ang="f61">
                  <a:pos x="f106" y="f108"/>
                </a:cxn>
                <a:cxn ang="f61">
                  <a:pos x="f106" y="f109"/>
                </a:cxn>
                <a:cxn ang="f61">
                  <a:pos x="f106" y="f99"/>
                </a:cxn>
                <a:cxn ang="f61">
                  <a:pos x="f106" y="f110"/>
                </a:cxn>
                <a:cxn ang="f61">
                  <a:pos x="f111" y="f110"/>
                </a:cxn>
                <a:cxn ang="f61">
                  <a:pos x="f111" y="f99"/>
                </a:cxn>
              </a:cxnLst>
              <a:rect l="f94" t="f97" r="f95" b="f96"/>
              <a:pathLst>
                <a:path w="14643" h="38579">
                  <a:moveTo>
                    <a:pt x="f8" y="f9"/>
                  </a:moveTo>
                  <a:cubicBezTo>
                    <a:pt x="f10" y="f11"/>
                    <a:pt x="f12" y="f5"/>
                    <a:pt x="f13" y="f5"/>
                  </a:cubicBezTo>
                  <a:cubicBezTo>
                    <a:pt x="f14" y="f5"/>
                    <a:pt x="f15" y="f16"/>
                    <a:pt x="f17" y="f18"/>
                  </a:cubicBezTo>
                  <a:cubicBezTo>
                    <a:pt x="f19" y="f20"/>
                    <a:pt x="f21" y="f22"/>
                    <a:pt x="f23" y="f24"/>
                  </a:cubicBezTo>
                  <a:lnTo>
                    <a:pt x="f25" y="f26"/>
                  </a:lnTo>
                  <a:cubicBezTo>
                    <a:pt x="f27" y="f28"/>
                    <a:pt x="f27" y="f29"/>
                    <a:pt x="f25" y="f30"/>
                  </a:cubicBezTo>
                  <a:cubicBezTo>
                    <a:pt x="f5" y="f31"/>
                    <a:pt x="f5" y="f32"/>
                    <a:pt x="f25" y="f33"/>
                  </a:cubicBezTo>
                  <a:cubicBezTo>
                    <a:pt x="f25" y="f33"/>
                    <a:pt x="f25" y="f33"/>
                    <a:pt x="f25" y="f9"/>
                  </a:cubicBezTo>
                  <a:lnTo>
                    <a:pt x="f25" y="f7"/>
                  </a:lnTo>
                  <a:lnTo>
                    <a:pt x="f34" y="f7"/>
                  </a:lnTo>
                  <a:lnTo>
                    <a:pt x="f3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8" name="Freeform: Shape 1481">
              <a:extLst>
                <a:ext uri="{FF2B5EF4-FFF2-40B4-BE49-F238E27FC236}">
                  <a16:creationId xmlns:a16="http://schemas.microsoft.com/office/drawing/2014/main" id="{27360168-7D93-DFF7-0581-A2102EA29528}"/>
                </a:ext>
              </a:extLst>
            </p:cNvPr>
            <p:cNvSpPr/>
            <p:nvPr/>
          </p:nvSpPr>
          <p:spPr>
            <a:xfrm>
              <a:off x="11492362" y="5737448"/>
              <a:ext cx="13844" cy="57872"/>
            </a:xfrm>
            <a:custGeom>
              <a:avLst/>
              <a:gdLst>
                <a:gd name="f0" fmla="val 10800000"/>
                <a:gd name="f1" fmla="val 5400000"/>
                <a:gd name="f2" fmla="val 180"/>
                <a:gd name="f3" fmla="val w"/>
                <a:gd name="f4" fmla="val h"/>
                <a:gd name="f5" fmla="val 0"/>
                <a:gd name="f6" fmla="val 14603"/>
                <a:gd name="f7" fmla="val 57869"/>
                <a:gd name="f8" fmla="val 7369"/>
                <a:gd name="f9" fmla="val 50636"/>
                <a:gd name="f10" fmla="val 11362"/>
                <a:gd name="f11" fmla="val 14604"/>
                <a:gd name="f12" fmla="val 53875"/>
                <a:gd name="f13" fmla="val 7234"/>
                <a:gd name="f14" fmla="val 3239"/>
                <a:gd name="f15" fmla="val 3349"/>
                <a:gd name="f16" fmla="val 67"/>
                <a:gd name="f17" fmla="val 3218"/>
                <a:gd name="f18" fmla="val 53853"/>
                <a:gd name="f19" fmla="+- 0 0 -90"/>
                <a:gd name="f20" fmla="*/ f3 1 14603"/>
                <a:gd name="f21" fmla="*/ f4 1 57869"/>
                <a:gd name="f22" fmla="val f5"/>
                <a:gd name="f23" fmla="val f6"/>
                <a:gd name="f24" fmla="val f7"/>
                <a:gd name="f25" fmla="*/ f19 f0 1"/>
                <a:gd name="f26" fmla="+- f24 0 f22"/>
                <a:gd name="f27" fmla="+- f23 0 f22"/>
                <a:gd name="f28" fmla="*/ f25 1 f2"/>
                <a:gd name="f29" fmla="*/ f27 1 14603"/>
                <a:gd name="f30" fmla="*/ f26 1 57869"/>
                <a:gd name="f31" fmla="*/ 7369 f27 1"/>
                <a:gd name="f32" fmla="*/ 50636 f26 1"/>
                <a:gd name="f33" fmla="*/ 14604 f27 1"/>
                <a:gd name="f34" fmla="*/ 57869 f26 1"/>
                <a:gd name="f35" fmla="*/ 7234 f26 1"/>
                <a:gd name="f36" fmla="*/ 0 f26 1"/>
                <a:gd name="f37" fmla="*/ 0 f27 1"/>
                <a:gd name="f38" fmla="+- f28 0 f1"/>
                <a:gd name="f39" fmla="*/ f31 1 14603"/>
                <a:gd name="f40" fmla="*/ f32 1 57869"/>
                <a:gd name="f41" fmla="*/ f33 1 14603"/>
                <a:gd name="f42" fmla="*/ f34 1 57869"/>
                <a:gd name="f43" fmla="*/ f35 1 57869"/>
                <a:gd name="f44" fmla="*/ f36 1 57869"/>
                <a:gd name="f45" fmla="*/ f37 1 14603"/>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4603" h="57869">
                  <a:moveTo>
                    <a:pt x="f8" y="f9"/>
                  </a:moveTo>
                  <a:cubicBezTo>
                    <a:pt x="f10" y="f9"/>
                    <a:pt x="f11" y="f12"/>
                    <a:pt x="f11" y="f7"/>
                  </a:cubicBezTo>
                  <a:lnTo>
                    <a:pt x="f11" y="f13"/>
                  </a:lnTo>
                  <a:cubicBezTo>
                    <a:pt x="f11" y="f14"/>
                    <a:pt x="f10" y="f5"/>
                    <a:pt x="f8" y="f5"/>
                  </a:cubicBezTo>
                  <a:cubicBezTo>
                    <a:pt x="f15" y="f5"/>
                    <a:pt x="f16" y="f17"/>
                    <a:pt x="f5" y="f13"/>
                  </a:cubicBezTo>
                  <a:lnTo>
                    <a:pt x="f5" y="f7"/>
                  </a:lnTo>
                  <a:cubicBezTo>
                    <a:pt x="f16" y="f18"/>
                    <a:pt x="f1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9" name="Freeform: Shape 1482">
              <a:extLst>
                <a:ext uri="{FF2B5EF4-FFF2-40B4-BE49-F238E27FC236}">
                  <a16:creationId xmlns:a16="http://schemas.microsoft.com/office/drawing/2014/main" id="{B02D08AB-F1A9-0325-153D-65E54AC1C190}"/>
                </a:ext>
              </a:extLst>
            </p:cNvPr>
            <p:cNvSpPr/>
            <p:nvPr/>
          </p:nvSpPr>
          <p:spPr>
            <a:xfrm>
              <a:off x="11492234" y="5788087"/>
              <a:ext cx="13844" cy="617137"/>
            </a:xfrm>
            <a:custGeom>
              <a:avLst/>
              <a:gdLst>
                <a:gd name="f0" fmla="val 10800000"/>
                <a:gd name="f1" fmla="val 5400000"/>
                <a:gd name="f2" fmla="val 180"/>
                <a:gd name="f3" fmla="val w"/>
                <a:gd name="f4" fmla="val h"/>
                <a:gd name="f5" fmla="val 0"/>
                <a:gd name="f6" fmla="val 14603"/>
                <a:gd name="f7" fmla="val 617138"/>
                <a:gd name="f8" fmla="val 7503"/>
                <a:gd name="f9" fmla="val 14604"/>
                <a:gd name="f10" fmla="val 7234"/>
                <a:gd name="f11" fmla="val 3239"/>
                <a:gd name="f12" fmla="val 11362"/>
                <a:gd name="f13" fmla="val 7369"/>
                <a:gd name="f14" fmla="val 3349"/>
                <a:gd name="f15" fmla="val 67"/>
                <a:gd name="f16" fmla="val 3218"/>
                <a:gd name="f17" fmla="+- 0 0 -90"/>
                <a:gd name="f18" fmla="*/ f3 1 14603"/>
                <a:gd name="f19" fmla="*/ f4 1 617138"/>
                <a:gd name="f20" fmla="val f5"/>
                <a:gd name="f21" fmla="val f6"/>
                <a:gd name="f22" fmla="val f7"/>
                <a:gd name="f23" fmla="*/ f17 f0 1"/>
                <a:gd name="f24" fmla="+- f22 0 f20"/>
                <a:gd name="f25" fmla="+- f21 0 f20"/>
                <a:gd name="f26" fmla="*/ f23 1 f2"/>
                <a:gd name="f27" fmla="*/ f25 1 14603"/>
                <a:gd name="f28" fmla="*/ f24 1 617138"/>
                <a:gd name="f29" fmla="*/ 7503 f25 1"/>
                <a:gd name="f30" fmla="*/ 617138 f24 1"/>
                <a:gd name="f31" fmla="*/ 14604 f25 1"/>
                <a:gd name="f32" fmla="*/ 7234 f24 1"/>
                <a:gd name="f33" fmla="*/ 7369 f25 1"/>
                <a:gd name="f34" fmla="*/ 0 f24 1"/>
                <a:gd name="f35" fmla="*/ 0 f25 1"/>
                <a:gd name="f36" fmla="+- f26 0 f1"/>
                <a:gd name="f37" fmla="*/ f29 1 14603"/>
                <a:gd name="f38" fmla="*/ f30 1 617138"/>
                <a:gd name="f39" fmla="*/ f31 1 14603"/>
                <a:gd name="f40" fmla="*/ f32 1 617138"/>
                <a:gd name="f41" fmla="*/ f33 1 14603"/>
                <a:gd name="f42" fmla="*/ f34 1 617138"/>
                <a:gd name="f43" fmla="*/ f35 1 14603"/>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7"/>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8 1"/>
              </a:gdLst>
              <a:ahLst/>
              <a:cxnLst>
                <a:cxn ang="3cd4">
                  <a:pos x="hc" y="t"/>
                </a:cxn>
                <a:cxn ang="0">
                  <a:pos x="r" y="vc"/>
                </a:cxn>
                <a:cxn ang="cd4">
                  <a:pos x="hc" y="b"/>
                </a:cxn>
                <a:cxn ang="cd2">
                  <a:pos x="l" y="vc"/>
                </a:cxn>
                <a:cxn ang="f36">
                  <a:pos x="f59" y="f60"/>
                </a:cxn>
                <a:cxn ang="f36">
                  <a:pos x="f61" y="f60"/>
                </a:cxn>
                <a:cxn ang="f36">
                  <a:pos x="f61" y="f62"/>
                </a:cxn>
                <a:cxn ang="f36">
                  <a:pos x="f63" y="f64"/>
                </a:cxn>
                <a:cxn ang="f36">
                  <a:pos x="f65" y="f62"/>
                </a:cxn>
                <a:cxn ang="f36">
                  <a:pos x="f65" y="f60"/>
                </a:cxn>
              </a:cxnLst>
              <a:rect l="f55" t="f58" r="f56" b="f57"/>
              <a:pathLst>
                <a:path w="14603" h="617138">
                  <a:moveTo>
                    <a:pt x="f8" y="f7"/>
                  </a:moveTo>
                  <a:lnTo>
                    <a:pt x="f9" y="f7"/>
                  </a:lnTo>
                  <a:lnTo>
                    <a:pt x="f9" y="f10"/>
                  </a:lnTo>
                  <a:cubicBezTo>
                    <a:pt x="f9" y="f11"/>
                    <a:pt x="f12" y="f5"/>
                    <a:pt x="f13" y="f5"/>
                  </a:cubicBezTo>
                  <a:cubicBezTo>
                    <a:pt x="f14" y="f5"/>
                    <a:pt x="f15" y="f16"/>
                    <a:pt x="f5" y="f10"/>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0" name="Freeform: Shape 1483">
              <a:extLst>
                <a:ext uri="{FF2B5EF4-FFF2-40B4-BE49-F238E27FC236}">
                  <a16:creationId xmlns:a16="http://schemas.microsoft.com/office/drawing/2014/main" id="{03E827F6-772B-7D7D-5250-9BFF89196B22}"/>
                </a:ext>
              </a:extLst>
            </p:cNvPr>
            <p:cNvSpPr/>
            <p:nvPr/>
          </p:nvSpPr>
          <p:spPr>
            <a:xfrm>
              <a:off x="11163434" y="6481175"/>
              <a:ext cx="13898" cy="8842"/>
            </a:xfrm>
            <a:custGeom>
              <a:avLst/>
              <a:gdLst>
                <a:gd name="f0" fmla="val 10800000"/>
                <a:gd name="f1" fmla="val 5400000"/>
                <a:gd name="f2" fmla="val 180"/>
                <a:gd name="f3" fmla="val w"/>
                <a:gd name="f4" fmla="val h"/>
                <a:gd name="f5" fmla="val 0"/>
                <a:gd name="f6" fmla="val 14663"/>
                <a:gd name="f7" fmla="val 8841"/>
                <a:gd name="f8" fmla="val 8842"/>
                <a:gd name="f9" fmla="val 8305"/>
                <a:gd name="f10" fmla="val 11776"/>
                <a:gd name="f11" fmla="val 7783"/>
                <a:gd name="f12" fmla="val 14081"/>
                <a:gd name="f13" fmla="val 5479"/>
                <a:gd name="f14" fmla="val 14603"/>
                <a:gd name="f15" fmla="val 2545"/>
                <a:gd name="f16" fmla="val 14684"/>
                <a:gd name="f17" fmla="val 2103"/>
                <a:gd name="f18" fmla="val 1648"/>
                <a:gd name="f19" fmla="val 1206"/>
                <a:gd name="f20" fmla="val 3992"/>
                <a:gd name="f21" fmla="val 11361"/>
                <a:gd name="f22" fmla="val 7234"/>
                <a:gd name="f23" fmla="val 7369"/>
                <a:gd name="f24" fmla="val 3349"/>
                <a:gd name="f25" fmla="val 67"/>
                <a:gd name="f26" fmla="val 4019"/>
                <a:gd name="f27" fmla="val 1742"/>
                <a:gd name="f28" fmla="val 13"/>
                <a:gd name="f29" fmla="val 590"/>
                <a:gd name="f30" fmla="val 4916"/>
                <a:gd name="f31" fmla="val 1608"/>
                <a:gd name="f32" fmla="val 6162"/>
                <a:gd name="f33" fmla="val 2733"/>
                <a:gd name="f34" fmla="val 7529"/>
                <a:gd name="f35" fmla="val 4300"/>
                <a:gd name="f36" fmla="val 8466"/>
                <a:gd name="f37" fmla="val 6028"/>
                <a:gd name="f38" fmla="+- 0 0 -90"/>
                <a:gd name="f39" fmla="*/ f3 1 14663"/>
                <a:gd name="f40" fmla="*/ f4 1 8841"/>
                <a:gd name="f41" fmla="val f5"/>
                <a:gd name="f42" fmla="val f6"/>
                <a:gd name="f43" fmla="val f7"/>
                <a:gd name="f44" fmla="*/ f38 f0 1"/>
                <a:gd name="f45" fmla="+- f43 0 f41"/>
                <a:gd name="f46" fmla="+- f42 0 f41"/>
                <a:gd name="f47" fmla="*/ f44 1 f2"/>
                <a:gd name="f48" fmla="*/ f46 1 14663"/>
                <a:gd name="f49" fmla="*/ f45 1 8841"/>
                <a:gd name="f50" fmla="*/ 8842 f46 1"/>
                <a:gd name="f51" fmla="*/ 8305 f45 1"/>
                <a:gd name="f52" fmla="*/ 14603 f46 1"/>
                <a:gd name="f53" fmla="*/ 2545 f45 1"/>
                <a:gd name="f54" fmla="*/ 1206 f45 1"/>
                <a:gd name="f55" fmla="*/ 0 f45 1"/>
                <a:gd name="f56" fmla="*/ 7369 f46 1"/>
                <a:gd name="f57" fmla="*/ 7234 f45 1"/>
                <a:gd name="f58" fmla="*/ 0 f46 1"/>
                <a:gd name="f59" fmla="*/ 1742 f45 1"/>
                <a:gd name="f60" fmla="*/ 1608 f46 1"/>
                <a:gd name="f61" fmla="*/ 6162 f45 1"/>
                <a:gd name="f62" fmla="*/ 6028 f46 1"/>
                <a:gd name="f63" fmla="*/ 8841 f45 1"/>
                <a:gd name="f64" fmla="+- f47 0 f1"/>
                <a:gd name="f65" fmla="*/ f50 1 14663"/>
                <a:gd name="f66" fmla="*/ f51 1 8841"/>
                <a:gd name="f67" fmla="*/ f52 1 14663"/>
                <a:gd name="f68" fmla="*/ f53 1 8841"/>
                <a:gd name="f69" fmla="*/ f54 1 8841"/>
                <a:gd name="f70" fmla="*/ f55 1 8841"/>
                <a:gd name="f71" fmla="*/ f56 1 14663"/>
                <a:gd name="f72" fmla="*/ f57 1 8841"/>
                <a:gd name="f73" fmla="*/ f58 1 14663"/>
                <a:gd name="f74" fmla="*/ f59 1 8841"/>
                <a:gd name="f75" fmla="*/ f60 1 14663"/>
                <a:gd name="f76" fmla="*/ f61 1 8841"/>
                <a:gd name="f77" fmla="*/ f62 1 14663"/>
                <a:gd name="f78" fmla="*/ f63 1 8841"/>
                <a:gd name="f79" fmla="*/ f41 1 f48"/>
                <a:gd name="f80" fmla="*/ f42 1 f48"/>
                <a:gd name="f81" fmla="*/ f41 1 f49"/>
                <a:gd name="f82" fmla="*/ f43 1 f49"/>
                <a:gd name="f83" fmla="*/ f65 1 f48"/>
                <a:gd name="f84" fmla="*/ f66 1 f49"/>
                <a:gd name="f85" fmla="*/ f67 1 f48"/>
                <a:gd name="f86" fmla="*/ f68 1 f49"/>
                <a:gd name="f87" fmla="*/ f69 1 f49"/>
                <a:gd name="f88" fmla="*/ f70 1 f49"/>
                <a:gd name="f89" fmla="*/ f71 1 f48"/>
                <a:gd name="f90" fmla="*/ f72 1 f49"/>
                <a:gd name="f91" fmla="*/ f73 1 f48"/>
                <a:gd name="f92" fmla="*/ f74 1 f49"/>
                <a:gd name="f93" fmla="*/ f75 1 f48"/>
                <a:gd name="f94" fmla="*/ f76 1 f49"/>
                <a:gd name="f95" fmla="*/ f77 1 f48"/>
                <a:gd name="f96" fmla="*/ f78 1 f49"/>
                <a:gd name="f97" fmla="*/ f79 f39 1"/>
                <a:gd name="f98" fmla="*/ f80 f39 1"/>
                <a:gd name="f99" fmla="*/ f82 f40 1"/>
                <a:gd name="f100" fmla="*/ f81 f40 1"/>
                <a:gd name="f101" fmla="*/ f83 f39 1"/>
                <a:gd name="f102" fmla="*/ f84 f40 1"/>
                <a:gd name="f103" fmla="*/ f85 f39 1"/>
                <a:gd name="f104" fmla="*/ f86 f40 1"/>
                <a:gd name="f105" fmla="*/ f87 f40 1"/>
                <a:gd name="f106" fmla="*/ f88 f40 1"/>
                <a:gd name="f107" fmla="*/ f89 f39 1"/>
                <a:gd name="f108" fmla="*/ f90 f40 1"/>
                <a:gd name="f109" fmla="*/ f91 f39 1"/>
                <a:gd name="f110" fmla="*/ f92 f40 1"/>
                <a:gd name="f111" fmla="*/ f93 f39 1"/>
                <a:gd name="f112" fmla="*/ f94 f40 1"/>
                <a:gd name="f113" fmla="*/ f95 f39 1"/>
                <a:gd name="f114" fmla="*/ f96 f40 1"/>
              </a:gdLst>
              <a:ahLst/>
              <a:cxnLst>
                <a:cxn ang="3cd4">
                  <a:pos x="hc" y="t"/>
                </a:cxn>
                <a:cxn ang="0">
                  <a:pos x="r" y="vc"/>
                </a:cxn>
                <a:cxn ang="cd4">
                  <a:pos x="hc" y="b"/>
                </a:cxn>
                <a:cxn ang="cd2">
                  <a:pos x="l" y="vc"/>
                </a:cxn>
                <a:cxn ang="f64">
                  <a:pos x="f101" y="f102"/>
                </a:cxn>
                <a:cxn ang="f64">
                  <a:pos x="f103" y="f104"/>
                </a:cxn>
                <a:cxn ang="f64">
                  <a:pos x="f103" y="f105"/>
                </a:cxn>
                <a:cxn ang="f64">
                  <a:pos x="f103" y="f106"/>
                </a:cxn>
                <a:cxn ang="f64">
                  <a:pos x="f107" y="f108"/>
                </a:cxn>
                <a:cxn ang="f64">
                  <a:pos x="f109" y="f106"/>
                </a:cxn>
                <a:cxn ang="f64">
                  <a:pos x="f109" y="f110"/>
                </a:cxn>
                <a:cxn ang="f64">
                  <a:pos x="f111" y="f112"/>
                </a:cxn>
                <a:cxn ang="f64">
                  <a:pos x="f113" y="f114"/>
                </a:cxn>
                <a:cxn ang="f64">
                  <a:pos x="f107" y="f114"/>
                </a:cxn>
              </a:cxnLst>
              <a:rect l="f97" t="f100" r="f98" b="f99"/>
              <a:pathLst>
                <a:path w="14663" h="8841">
                  <a:moveTo>
                    <a:pt x="f8" y="f9"/>
                  </a:moveTo>
                  <a:cubicBezTo>
                    <a:pt x="f10" y="f11"/>
                    <a:pt x="f12" y="f13"/>
                    <a:pt x="f14" y="f15"/>
                  </a:cubicBezTo>
                  <a:cubicBezTo>
                    <a:pt x="f16" y="f17"/>
                    <a:pt x="f16" y="f18"/>
                    <a:pt x="f14" y="f19"/>
                  </a:cubicBezTo>
                  <a:lnTo>
                    <a:pt x="f14" y="f5"/>
                  </a:lnTo>
                  <a:cubicBezTo>
                    <a:pt x="f14" y="f20"/>
                    <a:pt x="f21" y="f22"/>
                    <a:pt x="f23" y="f22"/>
                  </a:cubicBezTo>
                  <a:cubicBezTo>
                    <a:pt x="f24" y="f22"/>
                    <a:pt x="f25" y="f26"/>
                    <a:pt x="f5" y="f5"/>
                  </a:cubicBezTo>
                  <a:lnTo>
                    <a:pt x="f5" y="f27"/>
                  </a:lnTo>
                  <a:cubicBezTo>
                    <a:pt x="f28" y="f24"/>
                    <a:pt x="f29" y="f30"/>
                    <a:pt x="f31" y="f32"/>
                  </a:cubicBezTo>
                  <a:cubicBezTo>
                    <a:pt x="f33" y="f34"/>
                    <a:pt x="f35" y="f36"/>
                    <a:pt x="f37" y="f7"/>
                  </a:cubicBezTo>
                  <a:lnTo>
                    <a:pt x="f2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1" name="Freeform: Shape 1484">
              <a:extLst>
                <a:ext uri="{FF2B5EF4-FFF2-40B4-BE49-F238E27FC236}">
                  <a16:creationId xmlns:a16="http://schemas.microsoft.com/office/drawing/2014/main" id="{BFD7ACAD-B97F-5774-678A-C14CAFB46F77}"/>
                </a:ext>
              </a:extLst>
            </p:cNvPr>
            <p:cNvSpPr/>
            <p:nvPr/>
          </p:nvSpPr>
          <p:spPr>
            <a:xfrm>
              <a:off x="9389077" y="5885343"/>
              <a:ext cx="13642" cy="11786"/>
            </a:xfrm>
            <a:custGeom>
              <a:avLst/>
              <a:gdLst>
                <a:gd name="f0" fmla="val 10800000"/>
                <a:gd name="f1" fmla="val 5400000"/>
                <a:gd name="f2" fmla="val 180"/>
                <a:gd name="f3" fmla="val w"/>
                <a:gd name="f4" fmla="val h"/>
                <a:gd name="f5" fmla="val 0"/>
                <a:gd name="f6" fmla="val 14395"/>
                <a:gd name="f7" fmla="val 11788"/>
                <a:gd name="f8" fmla="val 7027"/>
                <a:gd name="f9" fmla="val 4421"/>
                <a:gd name="f10" fmla="val 11100"/>
                <a:gd name="f11" fmla="val 14396"/>
                <a:gd name="f12" fmla="val 7719"/>
                <a:gd name="f13" fmla="val 7100"/>
                <a:gd name="f14" fmla="val 14329"/>
                <a:gd name="f15" fmla="val 3602"/>
                <a:gd name="f16" fmla="val 11810"/>
                <a:gd name="f17" fmla="val 635"/>
                <a:gd name="f18" fmla="val 8367"/>
                <a:gd name="f19" fmla="val 5821"/>
                <a:gd name="f20" fmla="val 2900"/>
                <a:gd name="f21" fmla="val 553"/>
                <a:gd name="f22" fmla="val 610"/>
                <a:gd name="f23" fmla="val 2839"/>
                <a:gd name="f24" fmla="val 60"/>
                <a:gd name="f25" fmla="val 5760"/>
                <a:gd name="f26" fmla="val -20"/>
                <a:gd name="f27" fmla="val 6204"/>
                <a:gd name="f28" fmla="val 6656"/>
                <a:gd name="f29" fmla="val 7843"/>
                <a:gd name="f30" fmla="val 3088"/>
                <a:gd name="f31" fmla="val 4567"/>
                <a:gd name="f32" fmla="+- 0 0 -90"/>
                <a:gd name="f33" fmla="*/ f3 1 14395"/>
                <a:gd name="f34" fmla="*/ f4 1 11788"/>
                <a:gd name="f35" fmla="val f5"/>
                <a:gd name="f36" fmla="val f6"/>
                <a:gd name="f37" fmla="val f7"/>
                <a:gd name="f38" fmla="*/ f32 f0 1"/>
                <a:gd name="f39" fmla="+- f37 0 f35"/>
                <a:gd name="f40" fmla="+- f36 0 f35"/>
                <a:gd name="f41" fmla="*/ f38 1 f2"/>
                <a:gd name="f42" fmla="*/ f40 1 14395"/>
                <a:gd name="f43" fmla="*/ f39 1 11788"/>
                <a:gd name="f44" fmla="*/ 7027 f40 1"/>
                <a:gd name="f45" fmla="*/ 4421 f39 1"/>
                <a:gd name="f46" fmla="*/ 14396 f40 1"/>
                <a:gd name="f47" fmla="*/ 11788 f39 1"/>
                <a:gd name="f48" fmla="*/ 7100 f39 1"/>
                <a:gd name="f49" fmla="*/ 8367 f40 1"/>
                <a:gd name="f50" fmla="*/ 0 f39 1"/>
                <a:gd name="f51" fmla="*/ 5821 f40 1"/>
                <a:gd name="f52" fmla="*/ 60 f40 1"/>
                <a:gd name="f53" fmla="*/ 5760 f39 1"/>
                <a:gd name="f54" fmla="+- f41 0 f1"/>
                <a:gd name="f55" fmla="*/ f44 1 14395"/>
                <a:gd name="f56" fmla="*/ f45 1 11788"/>
                <a:gd name="f57" fmla="*/ f46 1 14395"/>
                <a:gd name="f58" fmla="*/ f47 1 11788"/>
                <a:gd name="f59" fmla="*/ f48 1 11788"/>
                <a:gd name="f60" fmla="*/ f49 1 14395"/>
                <a:gd name="f61" fmla="*/ f50 1 11788"/>
                <a:gd name="f62" fmla="*/ f51 1 14395"/>
                <a:gd name="f63" fmla="*/ f52 1 14395"/>
                <a:gd name="f64" fmla="*/ f53 1 11788"/>
                <a:gd name="f65" fmla="*/ f35 1 f42"/>
                <a:gd name="f66" fmla="*/ f36 1 f42"/>
                <a:gd name="f67" fmla="*/ f35 1 f43"/>
                <a:gd name="f68" fmla="*/ f37 1 f43"/>
                <a:gd name="f69" fmla="*/ f55 1 f42"/>
                <a:gd name="f70" fmla="*/ f56 1 f43"/>
                <a:gd name="f71" fmla="*/ f57 1 f42"/>
                <a:gd name="f72" fmla="*/ f58 1 f43"/>
                <a:gd name="f73" fmla="*/ f59 1 f43"/>
                <a:gd name="f74" fmla="*/ f60 1 f42"/>
                <a:gd name="f75" fmla="*/ f61 1 f43"/>
                <a:gd name="f76" fmla="*/ f62 1 f42"/>
                <a:gd name="f77" fmla="*/ f63 1 f42"/>
                <a:gd name="f78" fmla="*/ f64 1 f43"/>
                <a:gd name="f79" fmla="*/ f65 f33 1"/>
                <a:gd name="f80" fmla="*/ f66 f33 1"/>
                <a:gd name="f81" fmla="*/ f68 f34 1"/>
                <a:gd name="f82" fmla="*/ f67 f34 1"/>
                <a:gd name="f83" fmla="*/ f69 f33 1"/>
                <a:gd name="f84" fmla="*/ f70 f34 1"/>
                <a:gd name="f85" fmla="*/ f71 f33 1"/>
                <a:gd name="f86" fmla="*/ f72 f34 1"/>
                <a:gd name="f87" fmla="*/ f73 f34 1"/>
                <a:gd name="f88" fmla="*/ f74 f33 1"/>
                <a:gd name="f89" fmla="*/ f75 f34 1"/>
                <a:gd name="f90" fmla="*/ f76 f33 1"/>
                <a:gd name="f91" fmla="*/ f77 f33 1"/>
                <a:gd name="f92" fmla="*/ f78 f34 1"/>
              </a:gdLst>
              <a:ahLst/>
              <a:cxnLst>
                <a:cxn ang="3cd4">
                  <a:pos x="hc" y="t"/>
                </a:cxn>
                <a:cxn ang="0">
                  <a:pos x="r" y="vc"/>
                </a:cxn>
                <a:cxn ang="cd4">
                  <a:pos x="hc" y="b"/>
                </a:cxn>
                <a:cxn ang="cd2">
                  <a:pos x="l" y="vc"/>
                </a:cxn>
                <a:cxn ang="f54">
                  <a:pos x="f83" y="f84"/>
                </a:cxn>
                <a:cxn ang="f54">
                  <a:pos x="f85" y="f86"/>
                </a:cxn>
                <a:cxn ang="f54">
                  <a:pos x="f85" y="f87"/>
                </a:cxn>
                <a:cxn ang="f54">
                  <a:pos x="f85" y="f87"/>
                </a:cxn>
                <a:cxn ang="f54">
                  <a:pos x="f88" y="f89"/>
                </a:cxn>
                <a:cxn ang="f54">
                  <a:pos x="f90" y="f89"/>
                </a:cxn>
                <a:cxn ang="f54">
                  <a:pos x="f91" y="f92"/>
                </a:cxn>
                <a:cxn ang="f54">
                  <a:pos x="f91" y="f87"/>
                </a:cxn>
                <a:cxn ang="f54">
                  <a:pos x="f91" y="f86"/>
                </a:cxn>
                <a:cxn ang="f54">
                  <a:pos x="f83" y="f84"/>
                </a:cxn>
              </a:cxnLst>
              <a:rect l="f79" t="f82" r="f80" b="f81"/>
              <a:pathLst>
                <a:path w="14395" h="11788">
                  <a:moveTo>
                    <a:pt x="f8" y="f9"/>
                  </a:moveTo>
                  <a:cubicBezTo>
                    <a:pt x="f10" y="f9"/>
                    <a:pt x="f11" y="f12"/>
                    <a:pt x="f11" y="f7"/>
                  </a:cubicBezTo>
                  <a:lnTo>
                    <a:pt x="f11" y="f13"/>
                  </a:lnTo>
                  <a:lnTo>
                    <a:pt x="f11" y="f13"/>
                  </a:lnTo>
                  <a:cubicBezTo>
                    <a:pt x="f14" y="f15"/>
                    <a:pt x="f16" y="f17"/>
                    <a:pt x="f18" y="f5"/>
                  </a:cubicBezTo>
                  <a:lnTo>
                    <a:pt x="f19" y="f5"/>
                  </a:lnTo>
                  <a:cubicBezTo>
                    <a:pt x="f20" y="f21"/>
                    <a:pt x="f22" y="f23"/>
                    <a:pt x="f24" y="f25"/>
                  </a:cubicBezTo>
                  <a:cubicBezTo>
                    <a:pt x="f26" y="f27"/>
                    <a:pt x="f26" y="f28"/>
                    <a:pt x="f24" y="f13"/>
                  </a:cubicBezTo>
                  <a:lnTo>
                    <a:pt x="f24" y="f7"/>
                  </a:lnTo>
                  <a:cubicBezTo>
                    <a:pt x="f26"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2" name="Freeform: Shape 1485">
              <a:extLst>
                <a:ext uri="{FF2B5EF4-FFF2-40B4-BE49-F238E27FC236}">
                  <a16:creationId xmlns:a16="http://schemas.microsoft.com/office/drawing/2014/main" id="{C7F72E12-2E0F-7A9A-8519-546582B8A1C2}"/>
                </a:ext>
              </a:extLst>
            </p:cNvPr>
            <p:cNvSpPr/>
            <p:nvPr/>
          </p:nvSpPr>
          <p:spPr>
            <a:xfrm>
              <a:off x="9388830" y="5889760"/>
              <a:ext cx="13898" cy="600276"/>
            </a:xfrm>
            <a:custGeom>
              <a:avLst/>
              <a:gdLst>
                <a:gd name="f0" fmla="val 10800000"/>
                <a:gd name="f1" fmla="val 5400000"/>
                <a:gd name="f2" fmla="val 180"/>
                <a:gd name="f3" fmla="val w"/>
                <a:gd name="f4" fmla="val h"/>
                <a:gd name="f5" fmla="val 0"/>
                <a:gd name="f6" fmla="val 14664"/>
                <a:gd name="f7" fmla="val 600279"/>
                <a:gd name="f8" fmla="val 593160"/>
                <a:gd name="f9" fmla="val 7368"/>
                <a:gd name="f10" fmla="val 3298"/>
                <a:gd name="f11" fmla="val 11368"/>
                <a:gd name="f12" fmla="val 7295"/>
                <a:gd name="f13" fmla="val 3302"/>
                <a:gd name="f14" fmla="val -1"/>
                <a:gd name="f15" fmla="val 60"/>
                <a:gd name="f16" fmla="val 3238"/>
                <a:gd name="f17" fmla="val 7232"/>
                <a:gd name="f18" fmla="val 7278"/>
                <a:gd name="f19" fmla="val 7322"/>
                <a:gd name="f20" fmla="val -7"/>
                <a:gd name="f21" fmla="val 593696"/>
                <a:gd name="f22" fmla="val 594232"/>
                <a:gd name="f23" fmla="val 594768"/>
                <a:gd name="f24" fmla="val -20"/>
                <a:gd name="f25" fmla="val 595116"/>
                <a:gd name="f26" fmla="val 595491"/>
                <a:gd name="f27" fmla="val 595839"/>
                <a:gd name="f28" fmla="val 275"/>
                <a:gd name="f29" fmla="val 596389"/>
                <a:gd name="f30" fmla="val 597"/>
                <a:gd name="f31" fmla="val 596884"/>
                <a:gd name="f32" fmla="val 998"/>
                <a:gd name="f33" fmla="val 597313"/>
                <a:gd name="f34" fmla="val 958"/>
                <a:gd name="f35" fmla="val 597581"/>
                <a:gd name="f36" fmla="val 597849"/>
                <a:gd name="f37" fmla="val 598117"/>
                <a:gd name="f38" fmla="val 2606"/>
                <a:gd name="f39" fmla="val 599188"/>
                <a:gd name="f40" fmla="val 4213"/>
                <a:gd name="f41" fmla="val 592490"/>
                <a:gd name="f42" fmla="val 4750"/>
                <a:gd name="f43" fmla="val 591955"/>
                <a:gd name="f44" fmla="val 5420"/>
                <a:gd name="f45" fmla="val 6076"/>
                <a:gd name="f46" fmla="val 591874"/>
                <a:gd name="f47" fmla="val 6679"/>
                <a:gd name="f48" fmla="val 592357"/>
                <a:gd name="f49" fmla="val 6746"/>
                <a:gd name="f50" fmla="val 593013"/>
                <a:gd name="f51" fmla="val 6759"/>
                <a:gd name="f52" fmla="val 593066"/>
                <a:gd name="f53" fmla="val 593107"/>
                <a:gd name="f54" fmla="val 600260"/>
                <a:gd name="f55" fmla="val 10819"/>
                <a:gd name="f56" fmla="val 600555"/>
                <a:gd name="f57" fmla="val 14356"/>
                <a:gd name="f58" fmla="val 597514"/>
                <a:gd name="f59" fmla="val 14651"/>
                <a:gd name="f60" fmla="val 593455"/>
                <a:gd name="f61" fmla="val 593361"/>
                <a:gd name="f62" fmla="val 593254"/>
                <a:gd name="f63" fmla="+- 0 0 -90"/>
                <a:gd name="f64" fmla="*/ f3 1 14664"/>
                <a:gd name="f65" fmla="*/ f4 1 600279"/>
                <a:gd name="f66" fmla="val f5"/>
                <a:gd name="f67" fmla="val f6"/>
                <a:gd name="f68" fmla="val f7"/>
                <a:gd name="f69" fmla="*/ f63 f0 1"/>
                <a:gd name="f70" fmla="+- f68 0 f66"/>
                <a:gd name="f71" fmla="+- f67 0 f66"/>
                <a:gd name="f72" fmla="*/ f69 1 f2"/>
                <a:gd name="f73" fmla="*/ f71 1 14664"/>
                <a:gd name="f74" fmla="*/ f70 1 600279"/>
                <a:gd name="f75" fmla="*/ 14664 f71 1"/>
                <a:gd name="f76" fmla="*/ 593160 f70 1"/>
                <a:gd name="f77" fmla="*/ 7368 f70 1"/>
                <a:gd name="f78" fmla="*/ 7295 f71 1"/>
                <a:gd name="f79" fmla="*/ 0 f70 1"/>
                <a:gd name="f80" fmla="*/ 60 f71 1"/>
                <a:gd name="f81" fmla="*/ 7232 f70 1"/>
                <a:gd name="f82" fmla="*/ 594768 f70 1"/>
                <a:gd name="f83" fmla="*/ 595839 f70 1"/>
                <a:gd name="f84" fmla="*/ 998 f71 1"/>
                <a:gd name="f85" fmla="*/ 597313 f70 1"/>
                <a:gd name="f86" fmla="*/ 598117 f70 1"/>
                <a:gd name="f87" fmla="*/ 2606 f71 1"/>
                <a:gd name="f88" fmla="*/ 599188 f70 1"/>
                <a:gd name="f89" fmla="*/ 4213 f71 1"/>
                <a:gd name="f90" fmla="*/ 5420 f71 1"/>
                <a:gd name="f91" fmla="*/ 591955 f70 1"/>
                <a:gd name="f92" fmla="*/ 6746 f71 1"/>
                <a:gd name="f93" fmla="*/ 593013 f70 1"/>
                <a:gd name="f94" fmla="*/ 6759 f71 1"/>
                <a:gd name="f95" fmla="*/ 600260 f70 1"/>
                <a:gd name="f96" fmla="*/ 14651 f71 1"/>
                <a:gd name="f97" fmla="*/ 593455 f70 1"/>
                <a:gd name="f98" fmla="+- f72 0 f1"/>
                <a:gd name="f99" fmla="*/ f75 1 14664"/>
                <a:gd name="f100" fmla="*/ f76 1 600279"/>
                <a:gd name="f101" fmla="*/ f77 1 600279"/>
                <a:gd name="f102" fmla="*/ f78 1 14664"/>
                <a:gd name="f103" fmla="*/ f79 1 600279"/>
                <a:gd name="f104" fmla="*/ f80 1 14664"/>
                <a:gd name="f105" fmla="*/ f81 1 600279"/>
                <a:gd name="f106" fmla="*/ f82 1 600279"/>
                <a:gd name="f107" fmla="*/ f83 1 600279"/>
                <a:gd name="f108" fmla="*/ f84 1 14664"/>
                <a:gd name="f109" fmla="*/ f85 1 600279"/>
                <a:gd name="f110" fmla="*/ f86 1 600279"/>
                <a:gd name="f111" fmla="*/ f87 1 14664"/>
                <a:gd name="f112" fmla="*/ f88 1 600279"/>
                <a:gd name="f113" fmla="*/ f89 1 14664"/>
                <a:gd name="f114" fmla="*/ f90 1 14664"/>
                <a:gd name="f115" fmla="*/ f91 1 600279"/>
                <a:gd name="f116" fmla="*/ f92 1 14664"/>
                <a:gd name="f117" fmla="*/ f93 1 600279"/>
                <a:gd name="f118" fmla="*/ f94 1 14664"/>
                <a:gd name="f119" fmla="*/ f95 1 600279"/>
                <a:gd name="f120" fmla="*/ f96 1 14664"/>
                <a:gd name="f121" fmla="*/ f97 1 600279"/>
                <a:gd name="f122" fmla="*/ f66 1 f73"/>
                <a:gd name="f123" fmla="*/ f67 1 f73"/>
                <a:gd name="f124" fmla="*/ f66 1 f74"/>
                <a:gd name="f125" fmla="*/ f68 1 f74"/>
                <a:gd name="f126" fmla="*/ f99 1 f73"/>
                <a:gd name="f127" fmla="*/ f100 1 f74"/>
                <a:gd name="f128" fmla="*/ f101 1 f74"/>
                <a:gd name="f129" fmla="*/ f102 1 f73"/>
                <a:gd name="f130" fmla="*/ f103 1 f74"/>
                <a:gd name="f131" fmla="*/ f104 1 f73"/>
                <a:gd name="f132" fmla="*/ f105 1 f74"/>
                <a:gd name="f133" fmla="*/ f106 1 f74"/>
                <a:gd name="f134" fmla="*/ f107 1 f74"/>
                <a:gd name="f135" fmla="*/ f108 1 f73"/>
                <a:gd name="f136" fmla="*/ f109 1 f74"/>
                <a:gd name="f137" fmla="*/ f110 1 f74"/>
                <a:gd name="f138" fmla="*/ f111 1 f73"/>
                <a:gd name="f139" fmla="*/ f112 1 f74"/>
                <a:gd name="f140" fmla="*/ f113 1 f73"/>
                <a:gd name="f141" fmla="*/ f114 1 f73"/>
                <a:gd name="f142" fmla="*/ f115 1 f74"/>
                <a:gd name="f143" fmla="*/ f116 1 f73"/>
                <a:gd name="f144" fmla="*/ f117 1 f74"/>
                <a:gd name="f145" fmla="*/ f118 1 f73"/>
                <a:gd name="f146" fmla="*/ f119 1 f74"/>
                <a:gd name="f147" fmla="*/ f120 1 f73"/>
                <a:gd name="f148" fmla="*/ f121 1 f74"/>
                <a:gd name="f149" fmla="*/ f122 f64 1"/>
                <a:gd name="f150" fmla="*/ f123 f64 1"/>
                <a:gd name="f151" fmla="*/ f125 f65 1"/>
                <a:gd name="f152" fmla="*/ f124 f65 1"/>
                <a:gd name="f153" fmla="*/ f126 f64 1"/>
                <a:gd name="f154" fmla="*/ f127 f65 1"/>
                <a:gd name="f155" fmla="*/ f128 f65 1"/>
                <a:gd name="f156" fmla="*/ f129 f64 1"/>
                <a:gd name="f157" fmla="*/ f130 f65 1"/>
                <a:gd name="f158" fmla="*/ f131 f64 1"/>
                <a:gd name="f159" fmla="*/ f132 f65 1"/>
                <a:gd name="f160" fmla="*/ f133 f65 1"/>
                <a:gd name="f161" fmla="*/ f134 f65 1"/>
                <a:gd name="f162" fmla="*/ f135 f64 1"/>
                <a:gd name="f163" fmla="*/ f136 f65 1"/>
                <a:gd name="f164" fmla="*/ f137 f65 1"/>
                <a:gd name="f165" fmla="*/ f138 f64 1"/>
                <a:gd name="f166" fmla="*/ f139 f65 1"/>
                <a:gd name="f167" fmla="*/ f140 f64 1"/>
                <a:gd name="f168" fmla="*/ f141 f64 1"/>
                <a:gd name="f169" fmla="*/ f142 f65 1"/>
                <a:gd name="f170" fmla="*/ f143 f64 1"/>
                <a:gd name="f171" fmla="*/ f144 f65 1"/>
                <a:gd name="f172" fmla="*/ f145 f64 1"/>
                <a:gd name="f173" fmla="*/ f146 f65 1"/>
                <a:gd name="f174" fmla="*/ f147 f64 1"/>
                <a:gd name="f175" fmla="*/ f148 f65 1"/>
              </a:gdLst>
              <a:ahLst/>
              <a:cxnLst>
                <a:cxn ang="3cd4">
                  <a:pos x="hc" y="t"/>
                </a:cxn>
                <a:cxn ang="0">
                  <a:pos x="r" y="vc"/>
                </a:cxn>
                <a:cxn ang="cd4">
                  <a:pos x="hc" y="b"/>
                </a:cxn>
                <a:cxn ang="cd2">
                  <a:pos x="l" y="vc"/>
                </a:cxn>
                <a:cxn ang="f98">
                  <a:pos x="f153" y="f154"/>
                </a:cxn>
                <a:cxn ang="f98">
                  <a:pos x="f153" y="f155"/>
                </a:cxn>
                <a:cxn ang="f98">
                  <a:pos x="f156" y="f157"/>
                </a:cxn>
                <a:cxn ang="f98">
                  <a:pos x="f158" y="f159"/>
                </a:cxn>
                <a:cxn ang="f98">
                  <a:pos x="f158" y="f155"/>
                </a:cxn>
                <a:cxn ang="f98">
                  <a:pos x="f158" y="f154"/>
                </a:cxn>
                <a:cxn ang="f98">
                  <a:pos x="f158" y="f160"/>
                </a:cxn>
                <a:cxn ang="f98">
                  <a:pos x="f158" y="f161"/>
                </a:cxn>
                <a:cxn ang="f98">
                  <a:pos x="f162" y="f163"/>
                </a:cxn>
                <a:cxn ang="f98">
                  <a:pos x="f162" y="f164"/>
                </a:cxn>
                <a:cxn ang="f98">
                  <a:pos x="f165" y="f166"/>
                </a:cxn>
                <a:cxn ang="f98">
                  <a:pos x="f165" y="f166"/>
                </a:cxn>
                <a:cxn ang="f98">
                  <a:pos x="f167" y="f166"/>
                </a:cxn>
                <a:cxn ang="f98">
                  <a:pos x="f167" y="f154"/>
                </a:cxn>
                <a:cxn ang="f98">
                  <a:pos x="f168" y="f169"/>
                </a:cxn>
                <a:cxn ang="f98">
                  <a:pos x="f170" y="f171"/>
                </a:cxn>
                <a:cxn ang="f98">
                  <a:pos x="f172" y="f154"/>
                </a:cxn>
                <a:cxn ang="f98">
                  <a:pos x="f172" y="f173"/>
                </a:cxn>
                <a:cxn ang="f98">
                  <a:pos x="f174" y="f175"/>
                </a:cxn>
                <a:cxn ang="f98">
                  <a:pos x="f153" y="f154"/>
                </a:cxn>
              </a:cxnLst>
              <a:rect l="f149" t="f152" r="f150" b="f151"/>
              <a:pathLst>
                <a:path w="14664" h="600279">
                  <a:moveTo>
                    <a:pt x="f6" y="f8"/>
                  </a:moveTo>
                  <a:lnTo>
                    <a:pt x="f6" y="f9"/>
                  </a:lnTo>
                  <a:cubicBezTo>
                    <a:pt x="f6" y="f10"/>
                    <a:pt x="f11" y="f5"/>
                    <a:pt x="f12" y="f5"/>
                  </a:cubicBezTo>
                  <a:cubicBezTo>
                    <a:pt x="f13" y="f14"/>
                    <a:pt x="f15" y="f16"/>
                    <a:pt x="f15" y="f17"/>
                  </a:cubicBezTo>
                  <a:cubicBezTo>
                    <a:pt x="f15" y="f18"/>
                    <a:pt x="f15" y="f19"/>
                    <a:pt x="f15" y="f9"/>
                  </a:cubicBezTo>
                  <a:lnTo>
                    <a:pt x="f15" y="f8"/>
                  </a:lnTo>
                  <a:cubicBezTo>
                    <a:pt x="f20" y="f21"/>
                    <a:pt x="f20" y="f22"/>
                    <a:pt x="f15" y="f23"/>
                  </a:cubicBezTo>
                  <a:cubicBezTo>
                    <a:pt x="f24" y="f25"/>
                    <a:pt x="f24" y="f26"/>
                    <a:pt x="f15" y="f27"/>
                  </a:cubicBezTo>
                  <a:cubicBezTo>
                    <a:pt x="f28" y="f29"/>
                    <a:pt x="f30" y="f31"/>
                    <a:pt x="f32" y="f33"/>
                  </a:cubicBezTo>
                  <a:cubicBezTo>
                    <a:pt x="f34" y="f35"/>
                    <a:pt x="f34" y="f36"/>
                    <a:pt x="f32" y="f37"/>
                  </a:cubicBezTo>
                  <a:lnTo>
                    <a:pt x="f38" y="f39"/>
                  </a:lnTo>
                  <a:lnTo>
                    <a:pt x="f38" y="f39"/>
                  </a:lnTo>
                  <a:lnTo>
                    <a:pt x="f40" y="f39"/>
                  </a:lnTo>
                  <a:lnTo>
                    <a:pt x="f40" y="f8"/>
                  </a:lnTo>
                  <a:cubicBezTo>
                    <a:pt x="f40" y="f41"/>
                    <a:pt x="f42" y="f43"/>
                    <a:pt x="f44" y="f43"/>
                  </a:cubicBezTo>
                  <a:cubicBezTo>
                    <a:pt x="f45" y="f46"/>
                    <a:pt x="f47" y="f48"/>
                    <a:pt x="f49" y="f50"/>
                  </a:cubicBezTo>
                  <a:cubicBezTo>
                    <a:pt x="f51" y="f52"/>
                    <a:pt x="f51" y="f53"/>
                    <a:pt x="f51" y="f8"/>
                  </a:cubicBezTo>
                  <a:lnTo>
                    <a:pt x="f51" y="f54"/>
                  </a:lnTo>
                  <a:cubicBezTo>
                    <a:pt x="f55" y="f56"/>
                    <a:pt x="f57" y="f58"/>
                    <a:pt x="f59" y="f60"/>
                  </a:cubicBezTo>
                  <a:cubicBezTo>
                    <a:pt x="f59" y="f61"/>
                    <a:pt x="f6" y="f6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3" name="Freeform: Shape 1486">
              <a:extLst>
                <a:ext uri="{FF2B5EF4-FFF2-40B4-BE49-F238E27FC236}">
                  <a16:creationId xmlns:a16="http://schemas.microsoft.com/office/drawing/2014/main" id="{88994564-ACA3-A64B-AF64-757C09570360}"/>
                </a:ext>
              </a:extLst>
            </p:cNvPr>
            <p:cNvSpPr/>
            <p:nvPr/>
          </p:nvSpPr>
          <p:spPr>
            <a:xfrm>
              <a:off x="10134496" y="6472196"/>
              <a:ext cx="174879" cy="14612"/>
            </a:xfrm>
            <a:custGeom>
              <a:avLst/>
              <a:gdLst>
                <a:gd name="f0" fmla="val 10800000"/>
                <a:gd name="f1" fmla="val 5400000"/>
                <a:gd name="f2" fmla="val 180"/>
                <a:gd name="f3" fmla="val w"/>
                <a:gd name="f4" fmla="val h"/>
                <a:gd name="f5" fmla="val 0"/>
                <a:gd name="f6" fmla="val 184487"/>
                <a:gd name="f7" fmla="val 14613"/>
                <a:gd name="f8" fmla="val 7637"/>
                <a:gd name="f9" fmla="val 7246"/>
                <a:gd name="f10" fmla="val 11264"/>
                <a:gd name="f11" fmla="val 4421"/>
                <a:gd name="f12" fmla="val 14546"/>
                <a:gd name="f13" fmla="val 402"/>
                <a:gd name="f14" fmla="val 12202"/>
                <a:gd name="f15" fmla="val 11532"/>
                <a:gd name="f16" fmla="val 10996"/>
                <a:gd name="f17" fmla="val 10193"/>
                <a:gd name="f18" fmla="val 12"/>
                <a:gd name="f19" fmla="val 3992"/>
                <a:gd name="f20" fmla="val -216"/>
                <a:gd name="f21" fmla="val 7409"/>
                <a:gd name="f22" fmla="val 2838"/>
                <a:gd name="f23" fmla="val 7623"/>
                <a:gd name="f24" fmla="val 6830"/>
                <a:gd name="f25" fmla="val 6964"/>
                <a:gd name="f26" fmla="val 7112"/>
                <a:gd name="f27" fmla="+- 0 0 -90"/>
                <a:gd name="f28" fmla="*/ f3 1 184487"/>
                <a:gd name="f29" fmla="*/ f4 1 14613"/>
                <a:gd name="f30" fmla="val f5"/>
                <a:gd name="f31" fmla="val f6"/>
                <a:gd name="f32" fmla="val f7"/>
                <a:gd name="f33" fmla="*/ f27 f0 1"/>
                <a:gd name="f34" fmla="+- f32 0 f30"/>
                <a:gd name="f35" fmla="+- f31 0 f30"/>
                <a:gd name="f36" fmla="*/ f33 1 f2"/>
                <a:gd name="f37" fmla="*/ f35 1 184487"/>
                <a:gd name="f38" fmla="*/ f34 1 14613"/>
                <a:gd name="f39" fmla="*/ 7637 f35 1"/>
                <a:gd name="f40" fmla="*/ 7246 f34 1"/>
                <a:gd name="f41" fmla="*/ 402 f35 1"/>
                <a:gd name="f42" fmla="*/ 14613 f34 1"/>
                <a:gd name="f43" fmla="*/ 184487 f35 1"/>
                <a:gd name="f44" fmla="*/ 12202 f34 1"/>
                <a:gd name="f45" fmla="*/ 11264 f34 1"/>
                <a:gd name="f46" fmla="*/ 10193 f34 1"/>
                <a:gd name="f47" fmla="*/ 12 f34 1"/>
                <a:gd name="f48" fmla="*/ 0 f35 1"/>
                <a:gd name="f49" fmla="*/ 7623 f35 1"/>
                <a:gd name="f50" fmla="*/ 6830 f34 1"/>
                <a:gd name="f51" fmla="+- f36 0 f1"/>
                <a:gd name="f52" fmla="*/ f39 1 184487"/>
                <a:gd name="f53" fmla="*/ f40 1 14613"/>
                <a:gd name="f54" fmla="*/ f41 1 184487"/>
                <a:gd name="f55" fmla="*/ f42 1 14613"/>
                <a:gd name="f56" fmla="*/ f43 1 184487"/>
                <a:gd name="f57" fmla="*/ f44 1 14613"/>
                <a:gd name="f58" fmla="*/ f45 1 14613"/>
                <a:gd name="f59" fmla="*/ f46 1 14613"/>
                <a:gd name="f60" fmla="*/ f47 1 14613"/>
                <a:gd name="f61" fmla="*/ f48 1 184487"/>
                <a:gd name="f62" fmla="*/ f49 1 184487"/>
                <a:gd name="f63" fmla="*/ f50 1 14613"/>
                <a:gd name="f64" fmla="*/ f30 1 f37"/>
                <a:gd name="f65" fmla="*/ f31 1 f37"/>
                <a:gd name="f66" fmla="*/ f30 1 f38"/>
                <a:gd name="f67" fmla="*/ f32 1 f38"/>
                <a:gd name="f68" fmla="*/ f52 1 f37"/>
                <a:gd name="f69" fmla="*/ f53 1 f38"/>
                <a:gd name="f70" fmla="*/ f54 1 f37"/>
                <a:gd name="f71" fmla="*/ f55 1 f38"/>
                <a:gd name="f72" fmla="*/ f56 1 f37"/>
                <a:gd name="f73" fmla="*/ f57 1 f38"/>
                <a:gd name="f74" fmla="*/ f58 1 f38"/>
                <a:gd name="f75" fmla="*/ f59 1 f38"/>
                <a:gd name="f76" fmla="*/ f60 1 f38"/>
                <a:gd name="f77" fmla="*/ f61 1 f37"/>
                <a:gd name="f78" fmla="*/ f62 1 f37"/>
                <a:gd name="f79" fmla="*/ f63 1 f38"/>
                <a:gd name="f80" fmla="*/ f64 f28 1"/>
                <a:gd name="f81" fmla="*/ f65 f28 1"/>
                <a:gd name="f82" fmla="*/ f67 f29 1"/>
                <a:gd name="f83" fmla="*/ f66 f29 1"/>
                <a:gd name="f84" fmla="*/ f68 f28 1"/>
                <a:gd name="f85" fmla="*/ f69 f29 1"/>
                <a:gd name="f86" fmla="*/ f70 f28 1"/>
                <a:gd name="f87" fmla="*/ f71 f29 1"/>
                <a:gd name="f88" fmla="*/ f72 f28 1"/>
                <a:gd name="f89" fmla="*/ f73 f29 1"/>
                <a:gd name="f90" fmla="*/ f74 f29 1"/>
                <a:gd name="f91" fmla="*/ f75 f29 1"/>
                <a:gd name="f92" fmla="*/ f76 f29 1"/>
                <a:gd name="f93" fmla="*/ f77 f28 1"/>
                <a:gd name="f94" fmla="*/ f78 f28 1"/>
                <a:gd name="f95" fmla="*/ f79 f29 1"/>
              </a:gdLst>
              <a:ahLst/>
              <a:cxnLst>
                <a:cxn ang="3cd4">
                  <a:pos x="hc" y="t"/>
                </a:cxn>
                <a:cxn ang="0">
                  <a:pos x="r" y="vc"/>
                </a:cxn>
                <a:cxn ang="cd4">
                  <a:pos x="hc" y="b"/>
                </a:cxn>
                <a:cxn ang="cd2">
                  <a:pos x="l" y="vc"/>
                </a:cxn>
                <a:cxn ang="f51">
                  <a:pos x="f84" y="f85"/>
                </a:cxn>
                <a:cxn ang="f51">
                  <a:pos x="f86" y="f87"/>
                </a:cxn>
                <a:cxn ang="f51">
                  <a:pos x="f88" y="f87"/>
                </a:cxn>
                <a:cxn ang="f51">
                  <a:pos x="f88" y="f89"/>
                </a:cxn>
                <a:cxn ang="f51">
                  <a:pos x="f88" y="f90"/>
                </a:cxn>
                <a:cxn ang="f51">
                  <a:pos x="f88" y="f91"/>
                </a:cxn>
                <a:cxn ang="f51">
                  <a:pos x="f88" y="f92"/>
                </a:cxn>
                <a:cxn ang="f51">
                  <a:pos x="f93" y="f92"/>
                </a:cxn>
                <a:cxn ang="f51">
                  <a:pos x="f94" y="f95"/>
                </a:cxn>
                <a:cxn ang="f51">
                  <a:pos x="f84" y="f85"/>
                </a:cxn>
              </a:cxnLst>
              <a:rect l="f80" t="f83" r="f81" b="f82"/>
              <a:pathLst>
                <a:path w="184487" h="14613">
                  <a:moveTo>
                    <a:pt x="f8" y="f9"/>
                  </a:moveTo>
                  <a:cubicBezTo>
                    <a:pt x="f8" y="f10"/>
                    <a:pt x="f11" y="f12"/>
                    <a:pt x="f13" y="f7"/>
                  </a:cubicBezTo>
                  <a:lnTo>
                    <a:pt x="f6" y="f7"/>
                  </a:lnTo>
                  <a:lnTo>
                    <a:pt x="f6" y="f14"/>
                  </a:lnTo>
                  <a:cubicBezTo>
                    <a:pt x="f6" y="f14"/>
                    <a:pt x="f6" y="f15"/>
                    <a:pt x="f6" y="f10"/>
                  </a:cubicBezTo>
                  <a:cubicBezTo>
                    <a:pt x="f6" y="f16"/>
                    <a:pt x="f6" y="f10"/>
                    <a:pt x="f6" y="f17"/>
                  </a:cubicBezTo>
                  <a:lnTo>
                    <a:pt x="f6" y="f18"/>
                  </a:lnTo>
                  <a:lnTo>
                    <a:pt x="f5" y="f18"/>
                  </a:lnTo>
                  <a:cubicBezTo>
                    <a:pt x="f19" y="f20"/>
                    <a:pt x="f21" y="f22"/>
                    <a:pt x="f23" y="f24"/>
                  </a:cubicBezTo>
                  <a:cubicBezTo>
                    <a:pt x="f8" y="f25"/>
                    <a:pt x="f8"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4" name="Freeform: Shape 1487">
              <a:extLst>
                <a:ext uri="{FF2B5EF4-FFF2-40B4-BE49-F238E27FC236}">
                  <a16:creationId xmlns:a16="http://schemas.microsoft.com/office/drawing/2014/main" id="{573E4476-B54B-044C-2926-18048A673C7E}"/>
                </a:ext>
              </a:extLst>
            </p:cNvPr>
            <p:cNvSpPr/>
            <p:nvPr/>
          </p:nvSpPr>
          <p:spPr>
            <a:xfrm>
              <a:off x="10127300" y="6472205"/>
              <a:ext cx="13423" cy="14602"/>
            </a:xfrm>
            <a:custGeom>
              <a:avLst/>
              <a:gdLst>
                <a:gd name="f0" fmla="val 10800000"/>
                <a:gd name="f1" fmla="val 5400000"/>
                <a:gd name="f2" fmla="val 180"/>
                <a:gd name="f3" fmla="val w"/>
                <a:gd name="f4" fmla="val h"/>
                <a:gd name="f5" fmla="val 0"/>
                <a:gd name="f6" fmla="val 14157"/>
                <a:gd name="f7" fmla="val 14601"/>
                <a:gd name="f8" fmla="val 224"/>
                <a:gd name="f9" fmla="val 7234"/>
                <a:gd name="f10" fmla="val 90"/>
                <a:gd name="f11" fmla="val 8037"/>
                <a:gd name="f12" fmla="val 8841"/>
                <a:gd name="f13" fmla="val 9645"/>
                <a:gd name="f14" fmla="val 237"/>
                <a:gd name="f15" fmla="val 9873"/>
                <a:gd name="f16" fmla="val 10087"/>
                <a:gd name="f17" fmla="val 10315"/>
                <a:gd name="f18" fmla="val 1162"/>
                <a:gd name="f19" fmla="val 11520"/>
                <a:gd name="f20" fmla="val 2435"/>
                <a:gd name="f21" fmla="val 13463"/>
                <a:gd name="f22" fmla="val 4605"/>
                <a:gd name="f23" fmla="val 14615"/>
                <a:gd name="f24" fmla="val 6923"/>
                <a:gd name="f25" fmla="val 10942"/>
                <a:gd name="f26" fmla="val 14534"/>
                <a:gd name="f27" fmla="val 14158"/>
                <a:gd name="f28" fmla="val 11252"/>
                <a:gd name="f29" fmla="val 3242"/>
                <a:gd name="f30" fmla="val 10915"/>
                <a:gd name="f31" fmla="val 3815"/>
                <a:gd name="f32" fmla="val 13"/>
                <a:gd name="f33" fmla="val 1068"/>
                <a:gd name="f34" fmla="val 2009"/>
                <a:gd name="f35" fmla="val 4957"/>
                <a:gd name="f36" fmla="val -30"/>
                <a:gd name="f37" fmla="val 5626"/>
                <a:gd name="f38" fmla="val 6296"/>
                <a:gd name="f39" fmla="val 6966"/>
                <a:gd name="f40" fmla="+- 0 0 -90"/>
                <a:gd name="f41" fmla="*/ f3 1 14157"/>
                <a:gd name="f42" fmla="*/ f4 1 14601"/>
                <a:gd name="f43" fmla="val f5"/>
                <a:gd name="f44" fmla="val f6"/>
                <a:gd name="f45" fmla="val f7"/>
                <a:gd name="f46" fmla="*/ f40 f0 1"/>
                <a:gd name="f47" fmla="+- f45 0 f43"/>
                <a:gd name="f48" fmla="+- f44 0 f43"/>
                <a:gd name="f49" fmla="*/ f46 1 f2"/>
                <a:gd name="f50" fmla="*/ f48 1 14157"/>
                <a:gd name="f51" fmla="*/ f47 1 14601"/>
                <a:gd name="f52" fmla="*/ 224 f48 1"/>
                <a:gd name="f53" fmla="*/ 7234 f47 1"/>
                <a:gd name="f54" fmla="*/ 9645 f47 1"/>
                <a:gd name="f55" fmla="*/ 10315 f47 1"/>
                <a:gd name="f56" fmla="*/ 1162 f48 1"/>
                <a:gd name="f57" fmla="*/ 11520 f47 1"/>
                <a:gd name="f58" fmla="*/ 6923 f48 1"/>
                <a:gd name="f59" fmla="*/ 14601 f47 1"/>
                <a:gd name="f60" fmla="*/ 14158 f48 1"/>
                <a:gd name="f61" fmla="*/ 0 f47 1"/>
                <a:gd name="f62" fmla="*/ 90 f48 1"/>
                <a:gd name="f63" fmla="*/ 4957 f47 1"/>
                <a:gd name="f64" fmla="*/ 6966 f47 1"/>
                <a:gd name="f65" fmla="+- f49 0 f1"/>
                <a:gd name="f66" fmla="*/ f52 1 14157"/>
                <a:gd name="f67" fmla="*/ f53 1 14601"/>
                <a:gd name="f68" fmla="*/ f54 1 14601"/>
                <a:gd name="f69" fmla="*/ f55 1 14601"/>
                <a:gd name="f70" fmla="*/ f56 1 14157"/>
                <a:gd name="f71" fmla="*/ f57 1 14601"/>
                <a:gd name="f72" fmla="*/ f58 1 14157"/>
                <a:gd name="f73" fmla="*/ f59 1 14601"/>
                <a:gd name="f74" fmla="*/ f60 1 14157"/>
                <a:gd name="f75" fmla="*/ f61 1 14601"/>
                <a:gd name="f76" fmla="*/ f62 1 14157"/>
                <a:gd name="f77" fmla="*/ f63 1 14601"/>
                <a:gd name="f78" fmla="*/ f64 1 14601"/>
                <a:gd name="f79" fmla="*/ f43 1 f50"/>
                <a:gd name="f80" fmla="*/ f44 1 f50"/>
                <a:gd name="f81" fmla="*/ f43 1 f51"/>
                <a:gd name="f82" fmla="*/ f45 1 f51"/>
                <a:gd name="f83" fmla="*/ f66 1 f50"/>
                <a:gd name="f84" fmla="*/ f67 1 f51"/>
                <a:gd name="f85" fmla="*/ f68 1 f51"/>
                <a:gd name="f86" fmla="*/ f69 1 f51"/>
                <a:gd name="f87" fmla="*/ f70 1 f50"/>
                <a:gd name="f88" fmla="*/ f71 1 f51"/>
                <a:gd name="f89" fmla="*/ f72 1 f50"/>
                <a:gd name="f90" fmla="*/ f73 1 f51"/>
                <a:gd name="f91" fmla="*/ f74 1 f50"/>
                <a:gd name="f92" fmla="*/ f75 1 f51"/>
                <a:gd name="f93" fmla="*/ f76 1 f50"/>
                <a:gd name="f94" fmla="*/ f77 1 f51"/>
                <a:gd name="f95" fmla="*/ f78 1 f51"/>
                <a:gd name="f96" fmla="*/ f79 f41 1"/>
                <a:gd name="f97" fmla="*/ f80 f41 1"/>
                <a:gd name="f98" fmla="*/ f82 f42 1"/>
                <a:gd name="f99" fmla="*/ f81 f42 1"/>
                <a:gd name="f100" fmla="*/ f83 f41 1"/>
                <a:gd name="f101" fmla="*/ f84 f42 1"/>
                <a:gd name="f102" fmla="*/ f85 f42 1"/>
                <a:gd name="f103" fmla="*/ f86 f42 1"/>
                <a:gd name="f104" fmla="*/ f87 f41 1"/>
                <a:gd name="f105" fmla="*/ f88 f42 1"/>
                <a:gd name="f106" fmla="*/ f89 f41 1"/>
                <a:gd name="f107" fmla="*/ f90 f42 1"/>
                <a:gd name="f108" fmla="*/ f91 f41 1"/>
                <a:gd name="f109" fmla="*/ f92 f42 1"/>
                <a:gd name="f110" fmla="*/ f93 f41 1"/>
                <a:gd name="f111" fmla="*/ f94 f42 1"/>
                <a:gd name="f112" fmla="*/ f95 f42 1"/>
              </a:gdLst>
              <a:ahLst/>
              <a:cxnLst>
                <a:cxn ang="3cd4">
                  <a:pos x="hc" y="t"/>
                </a:cxn>
                <a:cxn ang="0">
                  <a:pos x="r" y="vc"/>
                </a:cxn>
                <a:cxn ang="cd4">
                  <a:pos x="hc" y="b"/>
                </a:cxn>
                <a:cxn ang="cd2">
                  <a:pos x="l" y="vc"/>
                </a:cxn>
                <a:cxn ang="f65">
                  <a:pos x="f100" y="f101"/>
                </a:cxn>
                <a:cxn ang="f65">
                  <a:pos x="f100" y="f102"/>
                </a:cxn>
                <a:cxn ang="f65">
                  <a:pos x="f100" y="f103"/>
                </a:cxn>
                <a:cxn ang="f65">
                  <a:pos x="f104" y="f105"/>
                </a:cxn>
                <a:cxn ang="f65">
                  <a:pos x="f106" y="f107"/>
                </a:cxn>
                <a:cxn ang="f65">
                  <a:pos x="f106" y="f107"/>
                </a:cxn>
                <a:cxn ang="f65">
                  <a:pos x="f108" y="f101"/>
                </a:cxn>
                <a:cxn ang="f65">
                  <a:pos x="f106" y="f109"/>
                </a:cxn>
                <a:cxn ang="f65">
                  <a:pos x="f106" y="f109"/>
                </a:cxn>
                <a:cxn ang="f65">
                  <a:pos x="f110" y="f111"/>
                </a:cxn>
                <a:cxn ang="f65">
                  <a:pos x="f110" y="f112"/>
                </a:cxn>
              </a:cxnLst>
              <a:rect l="f96" t="f99" r="f97" b="f98"/>
              <a:pathLst>
                <a:path w="14157" h="14601">
                  <a:moveTo>
                    <a:pt x="f8" y="f9"/>
                  </a:moveTo>
                  <a:cubicBezTo>
                    <a:pt x="f10" y="f11"/>
                    <a:pt x="f10" y="f12"/>
                    <a:pt x="f8" y="f13"/>
                  </a:cubicBezTo>
                  <a:cubicBezTo>
                    <a:pt x="f14" y="f15"/>
                    <a:pt x="f14" y="f16"/>
                    <a:pt x="f8" y="f17"/>
                  </a:cubicBezTo>
                  <a:lnTo>
                    <a:pt x="f18" y="f19"/>
                  </a:lnTo>
                  <a:cubicBezTo>
                    <a:pt x="f20" y="f21"/>
                    <a:pt x="f22" y="f23"/>
                    <a:pt x="f24" y="f7"/>
                  </a:cubicBezTo>
                  <a:lnTo>
                    <a:pt x="f24" y="f7"/>
                  </a:lnTo>
                  <a:cubicBezTo>
                    <a:pt x="f25" y="f26"/>
                    <a:pt x="f27" y="f28"/>
                    <a:pt x="f27" y="f9"/>
                  </a:cubicBezTo>
                  <a:cubicBezTo>
                    <a:pt x="f27" y="f29"/>
                    <a:pt x="f30" y="f5"/>
                    <a:pt x="f24" y="f5"/>
                  </a:cubicBezTo>
                  <a:lnTo>
                    <a:pt x="f24" y="f5"/>
                  </a:lnTo>
                  <a:cubicBezTo>
                    <a:pt x="f31" y="f32"/>
                    <a:pt x="f33" y="f34"/>
                    <a:pt x="f10" y="f35"/>
                  </a:cubicBezTo>
                  <a:cubicBezTo>
                    <a:pt x="f36" y="f37"/>
                    <a:pt x="f36" y="f38"/>
                    <a:pt x="f10" y="f3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5" name="Freeform: Shape 1488">
              <a:extLst>
                <a:ext uri="{FF2B5EF4-FFF2-40B4-BE49-F238E27FC236}">
                  <a16:creationId xmlns:a16="http://schemas.microsoft.com/office/drawing/2014/main" id="{25961113-B450-31F4-66BF-9910E16EF4C9}"/>
                </a:ext>
              </a:extLst>
            </p:cNvPr>
            <p:cNvSpPr/>
            <p:nvPr/>
          </p:nvSpPr>
          <p:spPr>
            <a:xfrm>
              <a:off x="9413080" y="5794543"/>
              <a:ext cx="10213" cy="8412"/>
            </a:xfrm>
            <a:custGeom>
              <a:avLst/>
              <a:gdLst>
                <a:gd name="f0" fmla="val 10800000"/>
                <a:gd name="f1" fmla="val 5400000"/>
                <a:gd name="f2" fmla="val 180"/>
                <a:gd name="f3" fmla="val w"/>
                <a:gd name="f4" fmla="val h"/>
                <a:gd name="f5" fmla="val 0"/>
                <a:gd name="f6" fmla="val 10779"/>
                <a:gd name="f7" fmla="val 8410"/>
                <a:gd name="f8" fmla="val 7028"/>
                <a:gd name="f9" fmla="val 106"/>
                <a:gd name="f10" fmla="val 7779"/>
                <a:gd name="f11" fmla="val -16"/>
                <a:gd name="f12" fmla="val 8556"/>
                <a:gd name="f13" fmla="val 9306"/>
                <a:gd name="f14" fmla="val 10780"/>
                <a:gd name="f15" fmla="val 9440"/>
                <a:gd name="f16" fmla="val 8730"/>
                <a:gd name="f17" fmla="val -35"/>
                <a:gd name="f18" fmla="val 8007"/>
                <a:gd name="f19" fmla="val 7296"/>
                <a:gd name="f20" fmla="val 3304"/>
                <a:gd name="f21" fmla="val 62"/>
                <a:gd name="f22" fmla="val 3345"/>
                <a:gd name="f23" fmla="val 7339"/>
                <a:gd name="f24" fmla="val 8411"/>
                <a:gd name="f25" fmla="val -461"/>
                <a:gd name="f26" fmla="val 4376"/>
                <a:gd name="f27" fmla="val 2393"/>
                <a:gd name="f28" fmla="val 680"/>
                <a:gd name="f29" fmla="val 6425"/>
                <a:gd name="f30" fmla="val 159"/>
                <a:gd name="f31" fmla="val 6626"/>
                <a:gd name="f32" fmla="val 132"/>
                <a:gd name="f33" fmla="val 6828"/>
                <a:gd name="f34" fmla="val 115"/>
                <a:gd name="f35" fmla="+- 0 0 -90"/>
                <a:gd name="f36" fmla="*/ f3 1 10779"/>
                <a:gd name="f37" fmla="*/ f4 1 8410"/>
                <a:gd name="f38" fmla="val f5"/>
                <a:gd name="f39" fmla="val f6"/>
                <a:gd name="f40" fmla="val f7"/>
                <a:gd name="f41" fmla="*/ f35 f0 1"/>
                <a:gd name="f42" fmla="+- f40 0 f38"/>
                <a:gd name="f43" fmla="+- f39 0 f38"/>
                <a:gd name="f44" fmla="*/ f41 1 f2"/>
                <a:gd name="f45" fmla="*/ f43 1 10779"/>
                <a:gd name="f46" fmla="*/ f42 1 8410"/>
                <a:gd name="f47" fmla="*/ 7028 f43 1"/>
                <a:gd name="f48" fmla="*/ 106 f42 1"/>
                <a:gd name="f49" fmla="*/ 9306 f43 1"/>
                <a:gd name="f50" fmla="*/ 10780 f43 1"/>
                <a:gd name="f51" fmla="*/ 9440 f43 1"/>
                <a:gd name="f52" fmla="*/ 7296 f43 1"/>
                <a:gd name="f53" fmla="*/ 62 f43 1"/>
                <a:gd name="f54" fmla="*/ 7339 f42 1"/>
                <a:gd name="f55" fmla="*/ 8411 f42 1"/>
                <a:gd name="f56" fmla="*/ 6425 f43 1"/>
                <a:gd name="f57" fmla="*/ 159 f42 1"/>
                <a:gd name="f58" fmla="+- f44 0 f1"/>
                <a:gd name="f59" fmla="*/ f47 1 10779"/>
                <a:gd name="f60" fmla="*/ f48 1 8410"/>
                <a:gd name="f61" fmla="*/ f49 1 10779"/>
                <a:gd name="f62" fmla="*/ f50 1 10779"/>
                <a:gd name="f63" fmla="*/ f51 1 10779"/>
                <a:gd name="f64" fmla="*/ f52 1 10779"/>
                <a:gd name="f65" fmla="*/ f53 1 10779"/>
                <a:gd name="f66" fmla="*/ f54 1 8410"/>
                <a:gd name="f67" fmla="*/ f55 1 8410"/>
                <a:gd name="f68" fmla="*/ f56 1 10779"/>
                <a:gd name="f69" fmla="*/ f57 1 8410"/>
                <a:gd name="f70" fmla="*/ f38 1 f45"/>
                <a:gd name="f71" fmla="*/ f39 1 f45"/>
                <a:gd name="f72" fmla="*/ f38 1 f46"/>
                <a:gd name="f73" fmla="*/ f40 1 f46"/>
                <a:gd name="f74" fmla="*/ f59 1 f45"/>
                <a:gd name="f75" fmla="*/ f60 1 f46"/>
                <a:gd name="f76" fmla="*/ f61 1 f45"/>
                <a:gd name="f77" fmla="*/ f62 1 f45"/>
                <a:gd name="f78" fmla="*/ f63 1 f45"/>
                <a:gd name="f79" fmla="*/ f64 1 f45"/>
                <a:gd name="f80" fmla="*/ f65 1 f45"/>
                <a:gd name="f81" fmla="*/ f66 1 f46"/>
                <a:gd name="f82" fmla="*/ f67 1 f46"/>
                <a:gd name="f83" fmla="*/ f68 1 f45"/>
                <a:gd name="f84" fmla="*/ f69 1 f46"/>
                <a:gd name="f85" fmla="*/ f70 f36 1"/>
                <a:gd name="f86" fmla="*/ f71 f36 1"/>
                <a:gd name="f87" fmla="*/ f73 f37 1"/>
                <a:gd name="f88" fmla="*/ f72 f37 1"/>
                <a:gd name="f89" fmla="*/ f74 f36 1"/>
                <a:gd name="f90" fmla="*/ f75 f37 1"/>
                <a:gd name="f91" fmla="*/ f76 f36 1"/>
                <a:gd name="f92" fmla="*/ f77 f36 1"/>
                <a:gd name="f93" fmla="*/ f78 f36 1"/>
                <a:gd name="f94" fmla="*/ f79 f36 1"/>
                <a:gd name="f95" fmla="*/ f80 f36 1"/>
                <a:gd name="f96" fmla="*/ f81 f37 1"/>
                <a:gd name="f97" fmla="*/ f82 f37 1"/>
                <a:gd name="f98" fmla="*/ f83 f36 1"/>
                <a:gd name="f99" fmla="*/ f84 f37 1"/>
              </a:gdLst>
              <a:ahLst/>
              <a:cxnLst>
                <a:cxn ang="3cd4">
                  <a:pos x="hc" y="t"/>
                </a:cxn>
                <a:cxn ang="0">
                  <a:pos x="r" y="vc"/>
                </a:cxn>
                <a:cxn ang="cd4">
                  <a:pos x="hc" y="b"/>
                </a:cxn>
                <a:cxn ang="cd2">
                  <a:pos x="l" y="vc"/>
                </a:cxn>
                <a:cxn ang="f58">
                  <a:pos x="f89" y="f90"/>
                </a:cxn>
                <a:cxn ang="f58">
                  <a:pos x="f91" y="f90"/>
                </a:cxn>
                <a:cxn ang="f58">
                  <a:pos x="f92" y="f90"/>
                </a:cxn>
                <a:cxn ang="f58">
                  <a:pos x="f92" y="f90"/>
                </a:cxn>
                <a:cxn ang="f58">
                  <a:pos x="f93" y="f90"/>
                </a:cxn>
                <a:cxn ang="f58">
                  <a:pos x="f94" y="f90"/>
                </a:cxn>
                <a:cxn ang="f58">
                  <a:pos x="f95" y="f96"/>
                </a:cxn>
                <a:cxn ang="f58">
                  <a:pos x="f95" y="f97"/>
                </a:cxn>
                <a:cxn ang="f58">
                  <a:pos x="f98" y="f99"/>
                </a:cxn>
                <a:cxn ang="f58">
                  <a:pos x="f89" y="f90"/>
                </a:cxn>
              </a:cxnLst>
              <a:rect l="f85" t="f88" r="f86" b="f87"/>
              <a:pathLst>
                <a:path w="10779" h="8410">
                  <a:moveTo>
                    <a:pt x="f8" y="f9"/>
                  </a:moveTo>
                  <a:cubicBezTo>
                    <a:pt x="f10" y="f11"/>
                    <a:pt x="f12" y="f11"/>
                    <a:pt x="f13" y="f9"/>
                  </a:cubicBezTo>
                  <a:lnTo>
                    <a:pt x="f14" y="f9"/>
                  </a:lnTo>
                  <a:lnTo>
                    <a:pt x="f14" y="f9"/>
                  </a:lnTo>
                  <a:lnTo>
                    <a:pt x="f15" y="f9"/>
                  </a:lnTo>
                  <a:cubicBezTo>
                    <a:pt x="f16" y="f17"/>
                    <a:pt x="f18" y="f17"/>
                    <a:pt x="f19" y="f9"/>
                  </a:cubicBezTo>
                  <a:cubicBezTo>
                    <a:pt x="f20" y="f9"/>
                    <a:pt x="f21" y="f22"/>
                    <a:pt x="f21" y="f23"/>
                  </a:cubicBezTo>
                  <a:lnTo>
                    <a:pt x="f21" y="f24"/>
                  </a:lnTo>
                  <a:cubicBezTo>
                    <a:pt x="f25" y="f26"/>
                    <a:pt x="f27" y="f28"/>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6" name="Freeform: Shape 1489">
              <a:extLst>
                <a:ext uri="{FF2B5EF4-FFF2-40B4-BE49-F238E27FC236}">
                  <a16:creationId xmlns:a16="http://schemas.microsoft.com/office/drawing/2014/main" id="{7A177389-8033-3931-3324-5F5B19A5FEB9}"/>
                </a:ext>
              </a:extLst>
            </p:cNvPr>
            <p:cNvSpPr/>
            <p:nvPr/>
          </p:nvSpPr>
          <p:spPr>
            <a:xfrm>
              <a:off x="9411361" y="5795092"/>
              <a:ext cx="9015" cy="108191"/>
            </a:xfrm>
            <a:custGeom>
              <a:avLst/>
              <a:gdLst>
                <a:gd name="f0" fmla="val 10800000"/>
                <a:gd name="f1" fmla="val 5400000"/>
                <a:gd name="f2" fmla="val 180"/>
                <a:gd name="f3" fmla="val w"/>
                <a:gd name="f4" fmla="val h"/>
                <a:gd name="f5" fmla="val 0"/>
                <a:gd name="f6" fmla="val 9512"/>
                <a:gd name="f7" fmla="val 108195"/>
                <a:gd name="f8" fmla="val 1608"/>
                <a:gd name="f9" fmla="val 101900"/>
                <a:gd name="f10" fmla="val 102703"/>
                <a:gd name="f11" fmla="val 103105"/>
                <a:gd name="f12" fmla="val 103507"/>
                <a:gd name="f13" fmla="val 104043"/>
                <a:gd name="f14" fmla="val 1555"/>
                <a:gd name="f15" fmla="val 104443"/>
                <a:gd name="f16" fmla="val 104848"/>
                <a:gd name="f17" fmla="val 105248"/>
                <a:gd name="f18" fmla="val 1822"/>
                <a:gd name="f19" fmla="val 105680"/>
                <a:gd name="f20" fmla="val 2103"/>
                <a:gd name="f21" fmla="val 106084"/>
                <a:gd name="f22" fmla="val 2411"/>
                <a:gd name="f23" fmla="val 106454"/>
                <a:gd name="f24" fmla="val 3349"/>
                <a:gd name="f25" fmla="val 107392"/>
                <a:gd name="f26" fmla="val 4421"/>
                <a:gd name="f27" fmla="val 5895"/>
                <a:gd name="f28" fmla="val 7234"/>
                <a:gd name="f29" fmla="val 8172"/>
                <a:gd name="f30" fmla="val 106976"/>
                <a:gd name="f31" fmla="val 4462"/>
                <a:gd name="f32" fmla="val 104617"/>
                <a:gd name="f33" fmla="val 102033"/>
                <a:gd name="f34" fmla="val 6924"/>
                <a:gd name="f35" fmla="val 3783"/>
                <a:gd name="f36" fmla="val 6512"/>
                <a:gd name="f37" fmla="val 1023"/>
                <a:gd name="f38" fmla="val 9513"/>
                <a:gd name="f39" fmla="val 92"/>
                <a:gd name="f40" fmla="val 8762"/>
                <a:gd name="f41" fmla="val -31"/>
                <a:gd name="f42" fmla="val 7985"/>
                <a:gd name="f43" fmla="val 3215"/>
                <a:gd name="f44" fmla="val 166"/>
                <a:gd name="f45" fmla="val 3443"/>
                <a:gd name="f46" fmla="val 7460"/>
                <a:gd name="f47" fmla="val 102435"/>
                <a:gd name="f48" fmla="+- 0 0 -90"/>
                <a:gd name="f49" fmla="*/ f3 1 9512"/>
                <a:gd name="f50" fmla="*/ f4 1 108195"/>
                <a:gd name="f51" fmla="val f5"/>
                <a:gd name="f52" fmla="val f6"/>
                <a:gd name="f53" fmla="val f7"/>
                <a:gd name="f54" fmla="*/ f48 f0 1"/>
                <a:gd name="f55" fmla="+- f53 0 f51"/>
                <a:gd name="f56" fmla="+- f52 0 f51"/>
                <a:gd name="f57" fmla="*/ f54 1 f2"/>
                <a:gd name="f58" fmla="*/ f56 1 9512"/>
                <a:gd name="f59" fmla="*/ f55 1 108195"/>
                <a:gd name="f60" fmla="*/ 1608 f56 1"/>
                <a:gd name="f61" fmla="*/ 101900 f55 1"/>
                <a:gd name="f62" fmla="*/ 103105 f55 1"/>
                <a:gd name="f63" fmla="*/ 104043 f55 1"/>
                <a:gd name="f64" fmla="*/ 105248 f55 1"/>
                <a:gd name="f65" fmla="*/ 2411 f56 1"/>
                <a:gd name="f66" fmla="*/ 106454 f55 1"/>
                <a:gd name="f67" fmla="*/ 3349 f56 1"/>
                <a:gd name="f68" fmla="*/ 107392 f55 1"/>
                <a:gd name="f69" fmla="*/ 4421 f56 1"/>
                <a:gd name="f70" fmla="*/ 108195 f55 1"/>
                <a:gd name="f71" fmla="*/ 5895 f56 1"/>
                <a:gd name="f72" fmla="*/ 7234 f56 1"/>
                <a:gd name="f73" fmla="*/ 8172 f56 1"/>
                <a:gd name="f74" fmla="*/ 102033 f55 1"/>
                <a:gd name="f75" fmla="*/ 6924 f55 1"/>
                <a:gd name="f76" fmla="*/ 9513 f56 1"/>
                <a:gd name="f77" fmla="*/ 92 f55 1"/>
                <a:gd name="f78" fmla="*/ 0 f56 1"/>
                <a:gd name="f79" fmla="*/ 7460 f55 1"/>
                <a:gd name="f80" fmla="*/ 102435 f55 1"/>
                <a:gd name="f81" fmla="+- f57 0 f1"/>
                <a:gd name="f82" fmla="*/ f60 1 9512"/>
                <a:gd name="f83" fmla="*/ f61 1 108195"/>
                <a:gd name="f84" fmla="*/ f62 1 108195"/>
                <a:gd name="f85" fmla="*/ f63 1 108195"/>
                <a:gd name="f86" fmla="*/ f64 1 108195"/>
                <a:gd name="f87" fmla="*/ f65 1 9512"/>
                <a:gd name="f88" fmla="*/ f66 1 108195"/>
                <a:gd name="f89" fmla="*/ f67 1 9512"/>
                <a:gd name="f90" fmla="*/ f68 1 108195"/>
                <a:gd name="f91" fmla="*/ f69 1 9512"/>
                <a:gd name="f92" fmla="*/ f70 1 108195"/>
                <a:gd name="f93" fmla="*/ f71 1 9512"/>
                <a:gd name="f94" fmla="*/ f72 1 9512"/>
                <a:gd name="f95" fmla="*/ f73 1 9512"/>
                <a:gd name="f96" fmla="*/ f74 1 108195"/>
                <a:gd name="f97" fmla="*/ f75 1 108195"/>
                <a:gd name="f98" fmla="*/ f76 1 9512"/>
                <a:gd name="f99" fmla="*/ f77 1 108195"/>
                <a:gd name="f100" fmla="*/ f78 1 9512"/>
                <a:gd name="f101" fmla="*/ f79 1 108195"/>
                <a:gd name="f102" fmla="*/ f80 1 108195"/>
                <a:gd name="f103" fmla="*/ f51 1 f58"/>
                <a:gd name="f104" fmla="*/ f52 1 f58"/>
                <a:gd name="f105" fmla="*/ f51 1 f59"/>
                <a:gd name="f106" fmla="*/ f53 1 f59"/>
                <a:gd name="f107" fmla="*/ f82 1 f58"/>
                <a:gd name="f108" fmla="*/ f83 1 f59"/>
                <a:gd name="f109" fmla="*/ f84 1 f59"/>
                <a:gd name="f110" fmla="*/ f85 1 f59"/>
                <a:gd name="f111" fmla="*/ f86 1 f59"/>
                <a:gd name="f112" fmla="*/ f87 1 f58"/>
                <a:gd name="f113" fmla="*/ f88 1 f59"/>
                <a:gd name="f114" fmla="*/ f89 1 f58"/>
                <a:gd name="f115" fmla="*/ f90 1 f59"/>
                <a:gd name="f116" fmla="*/ f91 1 f58"/>
                <a:gd name="f117" fmla="*/ f92 1 f59"/>
                <a:gd name="f118" fmla="*/ f93 1 f58"/>
                <a:gd name="f119" fmla="*/ f94 1 f58"/>
                <a:gd name="f120" fmla="*/ f95 1 f58"/>
                <a:gd name="f121" fmla="*/ f96 1 f59"/>
                <a:gd name="f122" fmla="*/ f97 1 f59"/>
                <a:gd name="f123" fmla="*/ f98 1 f58"/>
                <a:gd name="f124" fmla="*/ f99 1 f59"/>
                <a:gd name="f125" fmla="*/ f100 1 f58"/>
                <a:gd name="f126" fmla="*/ f101 1 f59"/>
                <a:gd name="f127" fmla="*/ f102 1 f59"/>
                <a:gd name="f128" fmla="*/ f103 f49 1"/>
                <a:gd name="f129" fmla="*/ f104 f49 1"/>
                <a:gd name="f130" fmla="*/ f106 f50 1"/>
                <a:gd name="f131" fmla="*/ f105 f50 1"/>
                <a:gd name="f132" fmla="*/ f107 f49 1"/>
                <a:gd name="f133" fmla="*/ f108 f50 1"/>
                <a:gd name="f134" fmla="*/ f109 f50 1"/>
                <a:gd name="f135" fmla="*/ f110 f50 1"/>
                <a:gd name="f136" fmla="*/ f111 f50 1"/>
                <a:gd name="f137" fmla="*/ f112 f49 1"/>
                <a:gd name="f138" fmla="*/ f113 f50 1"/>
                <a:gd name="f139" fmla="*/ f114 f49 1"/>
                <a:gd name="f140" fmla="*/ f115 f50 1"/>
                <a:gd name="f141" fmla="*/ f116 f49 1"/>
                <a:gd name="f142" fmla="*/ f117 f50 1"/>
                <a:gd name="f143" fmla="*/ f118 f49 1"/>
                <a:gd name="f144" fmla="*/ f119 f49 1"/>
                <a:gd name="f145" fmla="*/ f120 f49 1"/>
                <a:gd name="f146" fmla="*/ f121 f50 1"/>
                <a:gd name="f147" fmla="*/ f122 f50 1"/>
                <a:gd name="f148" fmla="*/ f123 f49 1"/>
                <a:gd name="f149" fmla="*/ f124 f50 1"/>
                <a:gd name="f150" fmla="*/ f125 f49 1"/>
                <a:gd name="f151" fmla="*/ f126 f50 1"/>
                <a:gd name="f152" fmla="*/ f127 f50 1"/>
              </a:gdLst>
              <a:ahLst/>
              <a:cxnLst>
                <a:cxn ang="3cd4">
                  <a:pos x="hc" y="t"/>
                </a:cxn>
                <a:cxn ang="0">
                  <a:pos x="r" y="vc"/>
                </a:cxn>
                <a:cxn ang="cd4">
                  <a:pos x="hc" y="b"/>
                </a:cxn>
                <a:cxn ang="cd2">
                  <a:pos x="l" y="vc"/>
                </a:cxn>
                <a:cxn ang="f81">
                  <a:pos x="f132" y="f133"/>
                </a:cxn>
                <a:cxn ang="f81">
                  <a:pos x="f132" y="f133"/>
                </a:cxn>
                <a:cxn ang="f81">
                  <a:pos x="f132" y="f134"/>
                </a:cxn>
                <a:cxn ang="f81">
                  <a:pos x="f132" y="f135"/>
                </a:cxn>
                <a:cxn ang="f81">
                  <a:pos x="f132" y="f136"/>
                </a:cxn>
                <a:cxn ang="f81">
                  <a:pos x="f137" y="f138"/>
                </a:cxn>
                <a:cxn ang="f81">
                  <a:pos x="f139" y="f140"/>
                </a:cxn>
                <a:cxn ang="f81">
                  <a:pos x="f141" y="f142"/>
                </a:cxn>
                <a:cxn ang="f81">
                  <a:pos x="f143" y="f142"/>
                </a:cxn>
                <a:cxn ang="f81">
                  <a:pos x="f143" y="f142"/>
                </a:cxn>
                <a:cxn ang="f81">
                  <a:pos x="f144" y="f142"/>
                </a:cxn>
                <a:cxn ang="f81">
                  <a:pos x="f145" y="f142"/>
                </a:cxn>
                <a:cxn ang="f81">
                  <a:pos x="f141" y="f146"/>
                </a:cxn>
                <a:cxn ang="f81">
                  <a:pos x="f141" y="f147"/>
                </a:cxn>
                <a:cxn ang="f81">
                  <a:pos x="f148" y="f149"/>
                </a:cxn>
                <a:cxn ang="f81">
                  <a:pos x="f144" y="f149"/>
                </a:cxn>
                <a:cxn ang="f81">
                  <a:pos x="f150" y="f151"/>
                </a:cxn>
                <a:cxn ang="f81">
                  <a:pos x="f150" y="f152"/>
                </a:cxn>
              </a:cxnLst>
              <a:rect l="f128" t="f131" r="f129" b="f130"/>
              <a:pathLst>
                <a:path w="9512" h="108195">
                  <a:moveTo>
                    <a:pt x="f8" y="f9"/>
                  </a:moveTo>
                  <a:lnTo>
                    <a:pt x="f8" y="f9"/>
                  </a:lnTo>
                  <a:cubicBezTo>
                    <a:pt x="f8" y="f9"/>
                    <a:pt x="f8" y="f10"/>
                    <a:pt x="f8" y="f11"/>
                  </a:cubicBezTo>
                  <a:cubicBezTo>
                    <a:pt x="f8" y="f12"/>
                    <a:pt x="f8" y="f11"/>
                    <a:pt x="f8" y="f13"/>
                  </a:cubicBezTo>
                  <a:cubicBezTo>
                    <a:pt x="f14" y="f15"/>
                    <a:pt x="f14" y="f16"/>
                    <a:pt x="f8" y="f17"/>
                  </a:cubicBezTo>
                  <a:cubicBezTo>
                    <a:pt x="f18" y="f19"/>
                    <a:pt x="f20" y="f21"/>
                    <a:pt x="f22" y="f23"/>
                  </a:cubicBezTo>
                  <a:lnTo>
                    <a:pt x="f24" y="f25"/>
                  </a:lnTo>
                  <a:lnTo>
                    <a:pt x="f26" y="f7"/>
                  </a:lnTo>
                  <a:lnTo>
                    <a:pt x="f27" y="f7"/>
                  </a:lnTo>
                  <a:lnTo>
                    <a:pt x="f27" y="f7"/>
                  </a:lnTo>
                  <a:lnTo>
                    <a:pt x="f28" y="f7"/>
                  </a:lnTo>
                  <a:lnTo>
                    <a:pt x="f29" y="f7"/>
                  </a:lnTo>
                  <a:cubicBezTo>
                    <a:pt x="f27" y="f30"/>
                    <a:pt x="f31" y="f32"/>
                    <a:pt x="f26" y="f33"/>
                  </a:cubicBezTo>
                  <a:lnTo>
                    <a:pt x="f26" y="f34"/>
                  </a:lnTo>
                  <a:cubicBezTo>
                    <a:pt x="f31" y="f35"/>
                    <a:pt x="f36" y="f37"/>
                    <a:pt x="f38" y="f39"/>
                  </a:cubicBezTo>
                  <a:cubicBezTo>
                    <a:pt x="f40" y="f41"/>
                    <a:pt x="f42" y="f41"/>
                    <a:pt x="f28" y="f39"/>
                  </a:cubicBezTo>
                  <a:cubicBezTo>
                    <a:pt x="f43" y="f44"/>
                    <a:pt x="f5" y="f45"/>
                    <a:pt x="f5" y="f46"/>
                  </a:cubicBezTo>
                  <a:lnTo>
                    <a:pt x="f5"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7" name="Freeform: Shape 1490">
              <a:extLst>
                <a:ext uri="{FF2B5EF4-FFF2-40B4-BE49-F238E27FC236}">
                  <a16:creationId xmlns:a16="http://schemas.microsoft.com/office/drawing/2014/main" id="{7A650BF0-3E53-3FB2-D12B-3F226AF6399F}"/>
                </a:ext>
              </a:extLst>
            </p:cNvPr>
            <p:cNvSpPr/>
            <p:nvPr/>
          </p:nvSpPr>
          <p:spPr>
            <a:xfrm>
              <a:off x="9432063" y="5894396"/>
              <a:ext cx="13844" cy="585042"/>
            </a:xfrm>
            <a:custGeom>
              <a:avLst/>
              <a:gdLst>
                <a:gd name="f0" fmla="val 10800000"/>
                <a:gd name="f1" fmla="val 5400000"/>
                <a:gd name="f2" fmla="val 180"/>
                <a:gd name="f3" fmla="val w"/>
                <a:gd name="f4" fmla="val h"/>
                <a:gd name="f5" fmla="val 0"/>
                <a:gd name="f6" fmla="val 14603"/>
                <a:gd name="f7" fmla="val 585045"/>
                <a:gd name="f8" fmla="val 6352"/>
                <a:gd name="f9" fmla="val 581053"/>
                <a:gd name="f10" fmla="val 3242"/>
                <a:gd name="f11" fmla="val 577811"/>
                <a:gd name="f12" fmla="val 7234"/>
                <a:gd name="f13" fmla="val 11254"/>
                <a:gd name="f14" fmla="val 14537"/>
                <a:gd name="f15" fmla="val 581026"/>
                <a:gd name="f16" fmla="val 14604"/>
                <a:gd name="f17" fmla="val 5682"/>
                <a:gd name="f18" fmla="val 14430"/>
                <a:gd name="f19" fmla="val 4747"/>
                <a:gd name="f20" fmla="val 14108"/>
                <a:gd name="f21" fmla="val 3843"/>
                <a:gd name="f22" fmla="val 13666"/>
                <a:gd name="f23" fmla="val 3003"/>
                <a:gd name="f24" fmla="val 13492"/>
                <a:gd name="f25" fmla="val 2575"/>
                <a:gd name="f26" fmla="val 13264"/>
                <a:gd name="f27" fmla="val 2170"/>
                <a:gd name="f28" fmla="val 12995"/>
                <a:gd name="f29" fmla="val 1798"/>
                <a:gd name="f30" fmla="val 11924"/>
                <a:gd name="f31" fmla="val 860"/>
                <a:gd name="f32" fmla="val 10852"/>
                <a:gd name="f33" fmla="val 56"/>
                <a:gd name="f34" fmla="val 9513"/>
                <a:gd name="f35" fmla="val 8802"/>
                <a:gd name="f36" fmla="val -19"/>
                <a:gd name="f37" fmla="val 8079"/>
                <a:gd name="f38" fmla="val 7369"/>
                <a:gd name="f39" fmla="val 3658"/>
                <a:gd name="f40" fmla="val -43"/>
                <a:gd name="f41" fmla="val 482"/>
                <a:gd name="f42" fmla="val 2675"/>
                <a:gd name="f43" fmla="+- 0 0 -90"/>
                <a:gd name="f44" fmla="*/ f3 1 14603"/>
                <a:gd name="f45" fmla="*/ f4 1 585045"/>
                <a:gd name="f46" fmla="val f5"/>
                <a:gd name="f47" fmla="val f6"/>
                <a:gd name="f48" fmla="val f7"/>
                <a:gd name="f49" fmla="*/ f43 f0 1"/>
                <a:gd name="f50" fmla="+- f48 0 f46"/>
                <a:gd name="f51" fmla="+- f47 0 f46"/>
                <a:gd name="f52" fmla="*/ f49 1 f2"/>
                <a:gd name="f53" fmla="*/ f51 1 14603"/>
                <a:gd name="f54" fmla="*/ f50 1 585045"/>
                <a:gd name="f55" fmla="*/ 0 f51 1"/>
                <a:gd name="f56" fmla="*/ 6352 f50 1"/>
                <a:gd name="f57" fmla="*/ 585045 f50 1"/>
                <a:gd name="f58" fmla="*/ 7234 f51 1"/>
                <a:gd name="f59" fmla="*/ 577811 f50 1"/>
                <a:gd name="f60" fmla="*/ 14604 f51 1"/>
                <a:gd name="f61" fmla="*/ 5682 f50 1"/>
                <a:gd name="f62" fmla="*/ 13666 f51 1"/>
                <a:gd name="f63" fmla="*/ 3003 f50 1"/>
                <a:gd name="f64" fmla="*/ 12995 f51 1"/>
                <a:gd name="f65" fmla="*/ 1798 f50 1"/>
                <a:gd name="f66" fmla="*/ 11924 f51 1"/>
                <a:gd name="f67" fmla="*/ 860 f50 1"/>
                <a:gd name="f68" fmla="*/ 10852 f51 1"/>
                <a:gd name="f69" fmla="*/ 56 f50 1"/>
                <a:gd name="f70" fmla="*/ 9513 f51 1"/>
                <a:gd name="f71" fmla="*/ 7369 f51 1"/>
                <a:gd name="f72" fmla="+- f52 0 f1"/>
                <a:gd name="f73" fmla="*/ f55 1 14603"/>
                <a:gd name="f74" fmla="*/ f56 1 585045"/>
                <a:gd name="f75" fmla="*/ f57 1 585045"/>
                <a:gd name="f76" fmla="*/ f58 1 14603"/>
                <a:gd name="f77" fmla="*/ f59 1 585045"/>
                <a:gd name="f78" fmla="*/ f60 1 14603"/>
                <a:gd name="f79" fmla="*/ f61 1 585045"/>
                <a:gd name="f80" fmla="*/ f62 1 14603"/>
                <a:gd name="f81" fmla="*/ f63 1 585045"/>
                <a:gd name="f82" fmla="*/ f64 1 14603"/>
                <a:gd name="f83" fmla="*/ f65 1 585045"/>
                <a:gd name="f84" fmla="*/ f66 1 14603"/>
                <a:gd name="f85" fmla="*/ f67 1 585045"/>
                <a:gd name="f86" fmla="*/ f68 1 14603"/>
                <a:gd name="f87" fmla="*/ f69 1 585045"/>
                <a:gd name="f88" fmla="*/ f70 1 14603"/>
                <a:gd name="f89" fmla="*/ f71 1 14603"/>
                <a:gd name="f90" fmla="*/ f46 1 f53"/>
                <a:gd name="f91" fmla="*/ f47 1 f53"/>
                <a:gd name="f92" fmla="*/ f46 1 f54"/>
                <a:gd name="f93" fmla="*/ f48 1 f54"/>
                <a:gd name="f94" fmla="*/ f73 1 f53"/>
                <a:gd name="f95" fmla="*/ f74 1 f54"/>
                <a:gd name="f96" fmla="*/ f75 1 f54"/>
                <a:gd name="f97" fmla="*/ f76 1 f53"/>
                <a:gd name="f98" fmla="*/ f77 1 f54"/>
                <a:gd name="f99" fmla="*/ f78 1 f53"/>
                <a:gd name="f100" fmla="*/ f79 1 f54"/>
                <a:gd name="f101" fmla="*/ f80 1 f53"/>
                <a:gd name="f102" fmla="*/ f81 1 f54"/>
                <a:gd name="f103" fmla="*/ f82 1 f53"/>
                <a:gd name="f104" fmla="*/ f83 1 f54"/>
                <a:gd name="f105" fmla="*/ f84 1 f53"/>
                <a:gd name="f106" fmla="*/ f85 1 f54"/>
                <a:gd name="f107" fmla="*/ f86 1 f53"/>
                <a:gd name="f108" fmla="*/ f87 1 f54"/>
                <a:gd name="f109" fmla="*/ f88 1 f53"/>
                <a:gd name="f110" fmla="*/ f89 1 f53"/>
                <a:gd name="f111" fmla="*/ f90 f44 1"/>
                <a:gd name="f112" fmla="*/ f91 f44 1"/>
                <a:gd name="f113" fmla="*/ f93 f45 1"/>
                <a:gd name="f114" fmla="*/ f92 f45 1"/>
                <a:gd name="f115" fmla="*/ f94 f44 1"/>
                <a:gd name="f116" fmla="*/ f95 f45 1"/>
                <a:gd name="f117" fmla="*/ f96 f45 1"/>
                <a:gd name="f118" fmla="*/ f97 f44 1"/>
                <a:gd name="f119" fmla="*/ f98 f45 1"/>
                <a:gd name="f120" fmla="*/ f99 f44 1"/>
                <a:gd name="f121" fmla="*/ f100 f45 1"/>
                <a:gd name="f122" fmla="*/ f101 f44 1"/>
                <a:gd name="f123" fmla="*/ f102 f45 1"/>
                <a:gd name="f124" fmla="*/ f103 f44 1"/>
                <a:gd name="f125" fmla="*/ f104 f45 1"/>
                <a:gd name="f126" fmla="*/ f105 f44 1"/>
                <a:gd name="f127" fmla="*/ f106 f45 1"/>
                <a:gd name="f128" fmla="*/ f107 f44 1"/>
                <a:gd name="f129" fmla="*/ f108 f45 1"/>
                <a:gd name="f130" fmla="*/ f109 f44 1"/>
                <a:gd name="f131" fmla="*/ f110 f44 1"/>
              </a:gdLst>
              <a:ahLst/>
              <a:cxnLst>
                <a:cxn ang="3cd4">
                  <a:pos x="hc" y="t"/>
                </a:cxn>
                <a:cxn ang="0">
                  <a:pos x="r" y="vc"/>
                </a:cxn>
                <a:cxn ang="cd4">
                  <a:pos x="hc" y="b"/>
                </a:cxn>
                <a:cxn ang="cd2">
                  <a:pos x="l" y="vc"/>
                </a:cxn>
                <a:cxn ang="f72">
                  <a:pos x="f115" y="f116"/>
                </a:cxn>
                <a:cxn ang="f72">
                  <a:pos x="f115" y="f117"/>
                </a:cxn>
                <a:cxn ang="f72">
                  <a:pos x="f118" y="f119"/>
                </a:cxn>
                <a:cxn ang="f72">
                  <a:pos x="f120" y="f117"/>
                </a:cxn>
                <a:cxn ang="f72">
                  <a:pos x="f120" y="f116"/>
                </a:cxn>
                <a:cxn ang="f72">
                  <a:pos x="f120" y="f121"/>
                </a:cxn>
                <a:cxn ang="f72">
                  <a:pos x="f122" y="f123"/>
                </a:cxn>
                <a:cxn ang="f72">
                  <a:pos x="f124" y="f125"/>
                </a:cxn>
                <a:cxn ang="f72">
                  <a:pos x="f126" y="f127"/>
                </a:cxn>
                <a:cxn ang="f72">
                  <a:pos x="f128" y="f129"/>
                </a:cxn>
                <a:cxn ang="f72">
                  <a:pos x="f130" y="f129"/>
                </a:cxn>
                <a:cxn ang="f72">
                  <a:pos x="f131" y="f129"/>
                </a:cxn>
                <a:cxn ang="f72">
                  <a:pos x="f115" y="f116"/>
                </a:cxn>
              </a:cxnLst>
              <a:rect l="f111" t="f114" r="f112" b="f113"/>
              <a:pathLst>
                <a:path w="14603" h="585045">
                  <a:moveTo>
                    <a:pt x="f5" y="f8"/>
                  </a:moveTo>
                  <a:lnTo>
                    <a:pt x="f5" y="f7"/>
                  </a:lnTo>
                  <a:cubicBezTo>
                    <a:pt x="f5" y="f9"/>
                    <a:pt x="f10" y="f11"/>
                    <a:pt x="f12" y="f11"/>
                  </a:cubicBezTo>
                  <a:cubicBezTo>
                    <a:pt x="f13" y="f11"/>
                    <a:pt x="f14" y="f15"/>
                    <a:pt x="f16" y="f7"/>
                  </a:cubicBezTo>
                  <a:lnTo>
                    <a:pt x="f16" y="f8"/>
                  </a:lnTo>
                  <a:cubicBezTo>
                    <a:pt x="f16" y="f8"/>
                    <a:pt x="f16" y="f8"/>
                    <a:pt x="f16" y="f17"/>
                  </a:cubicBezTo>
                  <a:cubicBezTo>
                    <a:pt x="f18" y="f19"/>
                    <a:pt x="f20" y="f21"/>
                    <a:pt x="f22" y="f23"/>
                  </a:cubicBezTo>
                  <a:cubicBezTo>
                    <a:pt x="f24" y="f25"/>
                    <a:pt x="f26" y="f27"/>
                    <a:pt x="f28" y="f29"/>
                  </a:cubicBezTo>
                  <a:lnTo>
                    <a:pt x="f30" y="f31"/>
                  </a:lnTo>
                  <a:lnTo>
                    <a:pt x="f32" y="f33"/>
                  </a:lnTo>
                  <a:lnTo>
                    <a:pt x="f34" y="f33"/>
                  </a:lnTo>
                  <a:cubicBezTo>
                    <a:pt x="f35" y="f36"/>
                    <a:pt x="f37" y="f36"/>
                    <a:pt x="f38" y="f33"/>
                  </a:cubicBezTo>
                  <a:cubicBezTo>
                    <a:pt x="f39" y="f40"/>
                    <a:pt x="f41" y="f4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8" name="Freeform: Shape 1491">
              <a:extLst>
                <a:ext uri="{FF2B5EF4-FFF2-40B4-BE49-F238E27FC236}">
                  <a16:creationId xmlns:a16="http://schemas.microsoft.com/office/drawing/2014/main" id="{80041696-2F63-A964-6E72-3E7CA747FA31}"/>
                </a:ext>
              </a:extLst>
            </p:cNvPr>
            <p:cNvSpPr/>
            <p:nvPr/>
          </p:nvSpPr>
          <p:spPr>
            <a:xfrm>
              <a:off x="9430920" y="6470733"/>
              <a:ext cx="13844" cy="15691"/>
            </a:xfrm>
            <a:custGeom>
              <a:avLst/>
              <a:gdLst>
                <a:gd name="f0" fmla="val 10800000"/>
                <a:gd name="f1" fmla="val 5400000"/>
                <a:gd name="f2" fmla="val 180"/>
                <a:gd name="f3" fmla="val w"/>
                <a:gd name="f4" fmla="val h"/>
                <a:gd name="f5" fmla="val 0"/>
                <a:gd name="f6" fmla="val 14603"/>
                <a:gd name="f7" fmla="val 15689"/>
                <a:gd name="f8" fmla="val 1206"/>
                <a:gd name="f9" fmla="val 9779"/>
                <a:gd name="f10" fmla="val 1126"/>
                <a:gd name="f11" fmla="val 10315"/>
                <a:gd name="f12" fmla="val 10850"/>
                <a:gd name="f13" fmla="val 11386"/>
                <a:gd name="f14" fmla="val 12056"/>
                <a:gd name="f15" fmla="val 12324"/>
                <a:gd name="f16" fmla="val 1433"/>
                <a:gd name="f17" fmla="val 12820"/>
                <a:gd name="f18" fmla="val 1756"/>
                <a:gd name="f19" fmla="val 13275"/>
                <a:gd name="f20" fmla="val 2144"/>
                <a:gd name="f21" fmla="val 13664"/>
                <a:gd name="f22" fmla="val 14601"/>
                <a:gd name="f23" fmla="val 3752"/>
                <a:gd name="f24" fmla="val 15539"/>
                <a:gd name="f25" fmla="val 4556"/>
                <a:gd name="f26" fmla="val 5440"/>
                <a:gd name="f27" fmla="val 15740"/>
                <a:gd name="f28" fmla="val 6351"/>
                <a:gd name="f29" fmla="val 7235"/>
                <a:gd name="f30" fmla="val 11254"/>
                <a:gd name="f31" fmla="val 14537"/>
                <a:gd name="f32" fmla="val 14604"/>
                <a:gd name="f33" fmla="val 8305"/>
                <a:gd name="f34" fmla="val 7234"/>
                <a:gd name="f35" fmla="val 3215"/>
                <a:gd name="f36" fmla="val 3242"/>
                <a:gd name="f37" fmla="+- 0 0 -90"/>
                <a:gd name="f38" fmla="*/ f3 1 14603"/>
                <a:gd name="f39" fmla="*/ f4 1 15689"/>
                <a:gd name="f40" fmla="val f5"/>
                <a:gd name="f41" fmla="val f6"/>
                <a:gd name="f42" fmla="val f7"/>
                <a:gd name="f43" fmla="*/ f37 f0 1"/>
                <a:gd name="f44" fmla="+- f42 0 f40"/>
                <a:gd name="f45" fmla="+- f41 0 f40"/>
                <a:gd name="f46" fmla="*/ f43 1 f2"/>
                <a:gd name="f47" fmla="*/ f45 1 14603"/>
                <a:gd name="f48" fmla="*/ f44 1 15689"/>
                <a:gd name="f49" fmla="*/ 1206 f45 1"/>
                <a:gd name="f50" fmla="*/ 9779 f44 1"/>
                <a:gd name="f51" fmla="*/ 11386 f44 1"/>
                <a:gd name="f52" fmla="*/ 12324 f44 1"/>
                <a:gd name="f53" fmla="*/ 2144 f45 1"/>
                <a:gd name="f54" fmla="*/ 13664 f44 1"/>
                <a:gd name="f55" fmla="*/ 14601 f44 1"/>
                <a:gd name="f56" fmla="*/ 3752 f45 1"/>
                <a:gd name="f57" fmla="*/ 15539 f44 1"/>
                <a:gd name="f58" fmla="*/ 4556 f45 1"/>
                <a:gd name="f59" fmla="*/ 7235 f45 1"/>
                <a:gd name="f60" fmla="*/ 14604 f45 1"/>
                <a:gd name="f61" fmla="*/ 8305 f44 1"/>
                <a:gd name="f62" fmla="*/ 7234 f44 1"/>
                <a:gd name="f63" fmla="*/ 0 f44 1"/>
                <a:gd name="f64" fmla="*/ 0 f45 1"/>
                <a:gd name="f65" fmla="+- f46 0 f1"/>
                <a:gd name="f66" fmla="*/ f49 1 14603"/>
                <a:gd name="f67" fmla="*/ f50 1 15689"/>
                <a:gd name="f68" fmla="*/ f51 1 15689"/>
                <a:gd name="f69" fmla="*/ f52 1 15689"/>
                <a:gd name="f70" fmla="*/ f53 1 14603"/>
                <a:gd name="f71" fmla="*/ f54 1 15689"/>
                <a:gd name="f72" fmla="*/ f55 1 15689"/>
                <a:gd name="f73" fmla="*/ f56 1 14603"/>
                <a:gd name="f74" fmla="*/ f57 1 15689"/>
                <a:gd name="f75" fmla="*/ f58 1 14603"/>
                <a:gd name="f76" fmla="*/ f59 1 14603"/>
                <a:gd name="f77" fmla="*/ f60 1 14603"/>
                <a:gd name="f78" fmla="*/ f61 1 15689"/>
                <a:gd name="f79" fmla="*/ f62 1 15689"/>
                <a:gd name="f80" fmla="*/ f63 1 15689"/>
                <a:gd name="f81" fmla="*/ f64 1 14603"/>
                <a:gd name="f82" fmla="*/ f40 1 f47"/>
                <a:gd name="f83" fmla="*/ f41 1 f47"/>
                <a:gd name="f84" fmla="*/ f40 1 f48"/>
                <a:gd name="f85" fmla="*/ f42 1 f48"/>
                <a:gd name="f86" fmla="*/ f66 1 f47"/>
                <a:gd name="f87" fmla="*/ f67 1 f48"/>
                <a:gd name="f88" fmla="*/ f68 1 f48"/>
                <a:gd name="f89" fmla="*/ f69 1 f48"/>
                <a:gd name="f90" fmla="*/ f70 1 f47"/>
                <a:gd name="f91" fmla="*/ f71 1 f48"/>
                <a:gd name="f92" fmla="*/ f72 1 f48"/>
                <a:gd name="f93" fmla="*/ f73 1 f47"/>
                <a:gd name="f94" fmla="*/ f74 1 f48"/>
                <a:gd name="f95" fmla="*/ f75 1 f47"/>
                <a:gd name="f96" fmla="*/ f76 1 f47"/>
                <a:gd name="f97" fmla="*/ f77 1 f47"/>
                <a:gd name="f98" fmla="*/ f78 1 f48"/>
                <a:gd name="f99" fmla="*/ f79 1 f48"/>
                <a:gd name="f100" fmla="*/ f80 1 f48"/>
                <a:gd name="f101" fmla="*/ f81 1 f47"/>
                <a:gd name="f102" fmla="*/ f82 f38 1"/>
                <a:gd name="f103" fmla="*/ f83 f38 1"/>
                <a:gd name="f104" fmla="*/ f85 f39 1"/>
                <a:gd name="f105" fmla="*/ f84 f39 1"/>
                <a:gd name="f106" fmla="*/ f86 f38 1"/>
                <a:gd name="f107" fmla="*/ f87 f39 1"/>
                <a:gd name="f108" fmla="*/ f88 f39 1"/>
                <a:gd name="f109" fmla="*/ f89 f39 1"/>
                <a:gd name="f110" fmla="*/ f90 f38 1"/>
                <a:gd name="f111" fmla="*/ f91 f39 1"/>
                <a:gd name="f112" fmla="*/ f92 f39 1"/>
                <a:gd name="f113" fmla="*/ f93 f38 1"/>
                <a:gd name="f114" fmla="*/ f94 f39 1"/>
                <a:gd name="f115" fmla="*/ f95 f38 1"/>
                <a:gd name="f116" fmla="*/ f96 f38 1"/>
                <a:gd name="f117" fmla="*/ f97 f38 1"/>
                <a:gd name="f118" fmla="*/ f98 f39 1"/>
                <a:gd name="f119" fmla="*/ f99 f39 1"/>
                <a:gd name="f120" fmla="*/ f100 f39 1"/>
                <a:gd name="f121" fmla="*/ f101 f38 1"/>
              </a:gdLst>
              <a:ahLst/>
              <a:cxnLst>
                <a:cxn ang="3cd4">
                  <a:pos x="hc" y="t"/>
                </a:cxn>
                <a:cxn ang="0">
                  <a:pos x="r" y="vc"/>
                </a:cxn>
                <a:cxn ang="cd4">
                  <a:pos x="hc" y="b"/>
                </a:cxn>
                <a:cxn ang="cd2">
                  <a:pos x="l" y="vc"/>
                </a:cxn>
                <a:cxn ang="f65">
                  <a:pos x="f106" y="f107"/>
                </a:cxn>
                <a:cxn ang="f65">
                  <a:pos x="f106" y="f107"/>
                </a:cxn>
                <a:cxn ang="f65">
                  <a:pos x="f106" y="f108"/>
                </a:cxn>
                <a:cxn ang="f65">
                  <a:pos x="f106" y="f108"/>
                </a:cxn>
                <a:cxn ang="f65">
                  <a:pos x="f106" y="f109"/>
                </a:cxn>
                <a:cxn ang="f65">
                  <a:pos x="f110" y="f111"/>
                </a:cxn>
                <a:cxn ang="f65">
                  <a:pos x="f110" y="f112"/>
                </a:cxn>
                <a:cxn ang="f65">
                  <a:pos x="f113" y="f114"/>
                </a:cxn>
                <a:cxn ang="f65">
                  <a:pos x="f115" y="f114"/>
                </a:cxn>
                <a:cxn ang="f65">
                  <a:pos x="f116" y="f114"/>
                </a:cxn>
                <a:cxn ang="f65">
                  <a:pos x="f117" y="f118"/>
                </a:cxn>
                <a:cxn ang="f65">
                  <a:pos x="f117" y="f119"/>
                </a:cxn>
                <a:cxn ang="f65">
                  <a:pos x="f116" y="f120"/>
                </a:cxn>
                <a:cxn ang="f65">
                  <a:pos x="f121" y="f119"/>
                </a:cxn>
                <a:cxn ang="f65">
                  <a:pos x="f121" y="f119"/>
                </a:cxn>
              </a:cxnLst>
              <a:rect l="f102" t="f105" r="f103" b="f104"/>
              <a:pathLst>
                <a:path w="14603" h="15689">
                  <a:moveTo>
                    <a:pt x="f8" y="f9"/>
                  </a:moveTo>
                  <a:lnTo>
                    <a:pt x="f8" y="f9"/>
                  </a:lnTo>
                  <a:cubicBezTo>
                    <a:pt x="f10" y="f11"/>
                    <a:pt x="f10" y="f12"/>
                    <a:pt x="f8" y="f13"/>
                  </a:cubicBezTo>
                  <a:lnTo>
                    <a:pt x="f8" y="f13"/>
                  </a:lnTo>
                  <a:cubicBezTo>
                    <a:pt x="f8" y="f13"/>
                    <a:pt x="f8" y="f14"/>
                    <a:pt x="f8" y="f15"/>
                  </a:cubicBezTo>
                  <a:cubicBezTo>
                    <a:pt x="f16" y="f17"/>
                    <a:pt x="f18" y="f19"/>
                    <a:pt x="f20" y="f21"/>
                  </a:cubicBezTo>
                  <a:lnTo>
                    <a:pt x="f20" y="f22"/>
                  </a:lnTo>
                  <a:lnTo>
                    <a:pt x="f23" y="f24"/>
                  </a:lnTo>
                  <a:lnTo>
                    <a:pt x="f25" y="f24"/>
                  </a:lnTo>
                  <a:cubicBezTo>
                    <a:pt x="f26" y="f27"/>
                    <a:pt x="f28" y="f27"/>
                    <a:pt x="f29" y="f24"/>
                  </a:cubicBezTo>
                  <a:cubicBezTo>
                    <a:pt x="f30" y="f24"/>
                    <a:pt x="f31" y="f15"/>
                    <a:pt x="f32" y="f33"/>
                  </a:cubicBezTo>
                  <a:lnTo>
                    <a:pt x="f32" y="f34"/>
                  </a:lnTo>
                  <a:cubicBezTo>
                    <a:pt x="f31" y="f35"/>
                    <a:pt x="f30" y="f5"/>
                    <a:pt x="f29" y="f5"/>
                  </a:cubicBezTo>
                  <a:cubicBezTo>
                    <a:pt x="f36" y="f5"/>
                    <a:pt x="f5" y="f36"/>
                    <a:pt x="f5" y="f34"/>
                  </a:cubicBezTo>
                  <a:lnTo>
                    <a:pt x="f5"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9" name="Freeform: Shape 1492">
              <a:extLst>
                <a:ext uri="{FF2B5EF4-FFF2-40B4-BE49-F238E27FC236}">
                  <a16:creationId xmlns:a16="http://schemas.microsoft.com/office/drawing/2014/main" id="{F5F6001D-8E6E-5935-01BD-4EE1C3706F7F}"/>
                </a:ext>
              </a:extLst>
            </p:cNvPr>
            <p:cNvSpPr/>
            <p:nvPr/>
          </p:nvSpPr>
          <p:spPr>
            <a:xfrm>
              <a:off x="12004252" y="6080110"/>
              <a:ext cx="13761" cy="332613"/>
            </a:xfrm>
            <a:custGeom>
              <a:avLst/>
              <a:gdLst>
                <a:gd name="f0" fmla="val 10800000"/>
                <a:gd name="f1" fmla="val 5400000"/>
                <a:gd name="f2" fmla="val 180"/>
                <a:gd name="f3" fmla="val w"/>
                <a:gd name="f4" fmla="val h"/>
                <a:gd name="f5" fmla="val 0"/>
                <a:gd name="f6" fmla="val 14520"/>
                <a:gd name="f7" fmla="val 332614"/>
                <a:gd name="f8" fmla="val 854"/>
                <a:gd name="f9" fmla="val 2009"/>
                <a:gd name="f10" fmla="val 734"/>
                <a:gd name="f11" fmla="val 1345"/>
                <a:gd name="f12" fmla="val 664"/>
                <a:gd name="f13" fmla="val 184"/>
                <a:gd name="f14" fmla="val 50"/>
                <a:gd name="f15" fmla="val 1072"/>
                <a:gd name="f16" fmla="val -17"/>
                <a:gd name="f17" fmla="val 2008"/>
                <a:gd name="f18" fmla="val 2948"/>
                <a:gd name="f19" fmla="val 3885"/>
                <a:gd name="f20" fmla="val 325381"/>
                <a:gd name="f21" fmla="val 7286"/>
                <a:gd name="f22" fmla="val 11278"/>
                <a:gd name="f23" fmla="val 328623"/>
                <a:gd name="f24" fmla="val 9377"/>
                <a:gd name="f25" fmla="val 8357"/>
                <a:gd name="f26" fmla="val 4285"/>
                <a:gd name="f27" fmla="val 9451"/>
                <a:gd name="f28" fmla="val 935"/>
                <a:gd name="f29" fmla="val 6213"/>
                <a:gd name="f30" fmla="val 2145"/>
                <a:gd name="f31" fmla="val 2099"/>
                <a:gd name="f32" fmla="val 2055"/>
                <a:gd name="f33" fmla="+- 0 0 -90"/>
                <a:gd name="f34" fmla="*/ f3 1 14520"/>
                <a:gd name="f35" fmla="*/ f4 1 332614"/>
                <a:gd name="f36" fmla="val f5"/>
                <a:gd name="f37" fmla="val f6"/>
                <a:gd name="f38" fmla="val f7"/>
                <a:gd name="f39" fmla="*/ f33 f0 1"/>
                <a:gd name="f40" fmla="+- f38 0 f36"/>
                <a:gd name="f41" fmla="+- f37 0 f36"/>
                <a:gd name="f42" fmla="*/ f39 1 f2"/>
                <a:gd name="f43" fmla="*/ f41 1 14520"/>
                <a:gd name="f44" fmla="*/ f40 1 332614"/>
                <a:gd name="f45" fmla="*/ 854 f41 1"/>
                <a:gd name="f46" fmla="*/ 2009 f40 1"/>
                <a:gd name="f47" fmla="*/ 0 f40 1"/>
                <a:gd name="f48" fmla="*/ 50 f41 1"/>
                <a:gd name="f49" fmla="*/ 1072 f40 1"/>
                <a:gd name="f50" fmla="*/ 3885 f40 1"/>
                <a:gd name="f51" fmla="*/ 325381 f40 1"/>
                <a:gd name="f52" fmla="*/ 7286 f41 1"/>
                <a:gd name="f53" fmla="*/ 14520 f41 1"/>
                <a:gd name="f54" fmla="*/ 332614 f40 1"/>
                <a:gd name="f55" fmla="*/ 9377 f40 1"/>
                <a:gd name="f56" fmla="*/ 8357 f41 1"/>
                <a:gd name="f57" fmla="*/ 2145 f40 1"/>
                <a:gd name="f58" fmla="+- f42 0 f1"/>
                <a:gd name="f59" fmla="*/ f45 1 14520"/>
                <a:gd name="f60" fmla="*/ f46 1 332614"/>
                <a:gd name="f61" fmla="*/ f47 1 332614"/>
                <a:gd name="f62" fmla="*/ f48 1 14520"/>
                <a:gd name="f63" fmla="*/ f49 1 332614"/>
                <a:gd name="f64" fmla="*/ f50 1 332614"/>
                <a:gd name="f65" fmla="*/ f51 1 332614"/>
                <a:gd name="f66" fmla="*/ f52 1 14520"/>
                <a:gd name="f67" fmla="*/ f53 1 14520"/>
                <a:gd name="f68" fmla="*/ f54 1 332614"/>
                <a:gd name="f69" fmla="*/ f55 1 332614"/>
                <a:gd name="f70" fmla="*/ f56 1 14520"/>
                <a:gd name="f71" fmla="*/ f57 1 332614"/>
                <a:gd name="f72" fmla="*/ f36 1 f43"/>
                <a:gd name="f73" fmla="*/ f37 1 f43"/>
                <a:gd name="f74" fmla="*/ f36 1 f44"/>
                <a:gd name="f75" fmla="*/ f38 1 f44"/>
                <a:gd name="f76" fmla="*/ f59 1 f43"/>
                <a:gd name="f77" fmla="*/ f60 1 f44"/>
                <a:gd name="f78" fmla="*/ f61 1 f44"/>
                <a:gd name="f79" fmla="*/ f62 1 f43"/>
                <a:gd name="f80" fmla="*/ f63 1 f44"/>
                <a:gd name="f81" fmla="*/ f64 1 f44"/>
                <a:gd name="f82" fmla="*/ f65 1 f44"/>
                <a:gd name="f83" fmla="*/ f66 1 f43"/>
                <a:gd name="f84" fmla="*/ f67 1 f43"/>
                <a:gd name="f85" fmla="*/ f68 1 f44"/>
                <a:gd name="f86" fmla="*/ f69 1 f44"/>
                <a:gd name="f87" fmla="*/ f70 1 f43"/>
                <a:gd name="f88" fmla="*/ f71 1 f44"/>
                <a:gd name="f89" fmla="*/ f72 f34 1"/>
                <a:gd name="f90" fmla="*/ f73 f34 1"/>
                <a:gd name="f91" fmla="*/ f75 f35 1"/>
                <a:gd name="f92" fmla="*/ f74 f35 1"/>
                <a:gd name="f93" fmla="*/ f76 f34 1"/>
                <a:gd name="f94" fmla="*/ f77 f35 1"/>
                <a:gd name="f95" fmla="*/ f78 f35 1"/>
                <a:gd name="f96" fmla="*/ f79 f34 1"/>
                <a:gd name="f97" fmla="*/ f80 f35 1"/>
                <a:gd name="f98" fmla="*/ f81 f35 1"/>
                <a:gd name="f99" fmla="*/ f82 f35 1"/>
                <a:gd name="f100" fmla="*/ f83 f34 1"/>
                <a:gd name="f101" fmla="*/ f84 f34 1"/>
                <a:gd name="f102" fmla="*/ f85 f35 1"/>
                <a:gd name="f103" fmla="*/ f86 f35 1"/>
                <a:gd name="f104" fmla="*/ f87 f34 1"/>
                <a:gd name="f105" fmla="*/ f88 f35 1"/>
              </a:gdLst>
              <a:ahLst/>
              <a:cxnLst>
                <a:cxn ang="3cd4">
                  <a:pos x="hc" y="t"/>
                </a:cxn>
                <a:cxn ang="0">
                  <a:pos x="r" y="vc"/>
                </a:cxn>
                <a:cxn ang="cd4">
                  <a:pos x="hc" y="b"/>
                </a:cxn>
                <a:cxn ang="cd2">
                  <a:pos x="l" y="vc"/>
                </a:cxn>
                <a:cxn ang="f58">
                  <a:pos x="f93" y="f94"/>
                </a:cxn>
                <a:cxn ang="f58">
                  <a:pos x="f93" y="f95"/>
                </a:cxn>
                <a:cxn ang="f58">
                  <a:pos x="f96" y="f97"/>
                </a:cxn>
                <a:cxn ang="f58">
                  <a:pos x="f96" y="f98"/>
                </a:cxn>
                <a:cxn ang="f58">
                  <a:pos x="f96" y="f99"/>
                </a:cxn>
                <a:cxn ang="f58">
                  <a:pos x="f100" y="f99"/>
                </a:cxn>
                <a:cxn ang="f58">
                  <a:pos x="f101" y="f102"/>
                </a:cxn>
                <a:cxn ang="f58">
                  <a:pos x="f101" y="f103"/>
                </a:cxn>
                <a:cxn ang="f58">
                  <a:pos x="f104" y="f103"/>
                </a:cxn>
                <a:cxn ang="f58">
                  <a:pos x="f93" y="f105"/>
                </a:cxn>
                <a:cxn ang="f58">
                  <a:pos x="f93" y="f94"/>
                </a:cxn>
              </a:cxnLst>
              <a:rect l="f89" t="f92" r="f90" b="f91"/>
              <a:pathLst>
                <a:path w="14520" h="332614">
                  <a:moveTo>
                    <a:pt x="f8" y="f9"/>
                  </a:moveTo>
                  <a:cubicBezTo>
                    <a:pt x="f10" y="f11"/>
                    <a:pt x="f10" y="f12"/>
                    <a:pt x="f8" y="f5"/>
                  </a:cubicBezTo>
                  <a:cubicBezTo>
                    <a:pt x="f8" y="f5"/>
                    <a:pt x="f13" y="f5"/>
                    <a:pt x="f14" y="f15"/>
                  </a:cubicBezTo>
                  <a:cubicBezTo>
                    <a:pt x="f16" y="f17"/>
                    <a:pt x="f16" y="f18"/>
                    <a:pt x="f14" y="f19"/>
                  </a:cubicBezTo>
                  <a:lnTo>
                    <a:pt x="f14" y="f20"/>
                  </a:lnTo>
                  <a:lnTo>
                    <a:pt x="f21" y="f20"/>
                  </a:lnTo>
                  <a:cubicBezTo>
                    <a:pt x="f22" y="f20"/>
                    <a:pt x="f6" y="f23"/>
                    <a:pt x="f6" y="f7"/>
                  </a:cubicBezTo>
                  <a:lnTo>
                    <a:pt x="f6" y="f24"/>
                  </a:lnTo>
                  <a:lnTo>
                    <a:pt x="f25" y="f24"/>
                  </a:lnTo>
                  <a:cubicBezTo>
                    <a:pt x="f26" y="f27"/>
                    <a:pt x="f28" y="f29"/>
                    <a:pt x="f8" y="f30"/>
                  </a:cubicBezTo>
                  <a:cubicBezTo>
                    <a:pt x="f8" y="f31"/>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0" name="Freeform: Shape 1493">
              <a:extLst>
                <a:ext uri="{FF2B5EF4-FFF2-40B4-BE49-F238E27FC236}">
                  <a16:creationId xmlns:a16="http://schemas.microsoft.com/office/drawing/2014/main" id="{9A2F5C95-D75C-9076-7A7B-35889883A52C}"/>
                </a:ext>
              </a:extLst>
            </p:cNvPr>
            <p:cNvSpPr/>
            <p:nvPr/>
          </p:nvSpPr>
          <p:spPr>
            <a:xfrm>
              <a:off x="12008742" y="6415000"/>
              <a:ext cx="8385" cy="4791"/>
            </a:xfrm>
            <a:custGeom>
              <a:avLst/>
              <a:gdLst>
                <a:gd name="f0" fmla="val 10800000"/>
                <a:gd name="f1" fmla="val 5400000"/>
                <a:gd name="f2" fmla="val 180"/>
                <a:gd name="f3" fmla="val w"/>
                <a:gd name="f4" fmla="val h"/>
                <a:gd name="f5" fmla="val 0"/>
                <a:gd name="f6" fmla="val 8842"/>
                <a:gd name="f7" fmla="val 4788"/>
                <a:gd name="f8" fmla="val 2277"/>
                <a:gd name="f9" fmla="val 4688"/>
                <a:gd name="f10" fmla="val 750"/>
                <a:gd name="f11" fmla="val 4822"/>
                <a:gd name="f12" fmla="val 1527"/>
                <a:gd name="f13" fmla="val 5225"/>
                <a:gd name="f14" fmla="val 4635"/>
                <a:gd name="f15" fmla="val 7837"/>
                <a:gd name="f16" fmla="val 2773"/>
                <a:gd name="f17" fmla="val 7784"/>
                <a:gd name="f18" fmla="val 2733"/>
                <a:gd name="f19" fmla="val 5198"/>
                <a:gd name="f20" fmla="val 4568"/>
                <a:gd name="f21" fmla="+- 0 0 -90"/>
                <a:gd name="f22" fmla="*/ f3 1 8842"/>
                <a:gd name="f23" fmla="*/ f4 1 4788"/>
                <a:gd name="f24" fmla="val f5"/>
                <a:gd name="f25" fmla="val f6"/>
                <a:gd name="f26" fmla="val f7"/>
                <a:gd name="f27" fmla="*/ f21 f0 1"/>
                <a:gd name="f28" fmla="+- f26 0 f24"/>
                <a:gd name="f29" fmla="+- f25 0 f24"/>
                <a:gd name="f30" fmla="*/ f27 1 f2"/>
                <a:gd name="f31" fmla="*/ f29 1 8842"/>
                <a:gd name="f32" fmla="*/ f28 1 4788"/>
                <a:gd name="f33" fmla="*/ 2277 f29 1"/>
                <a:gd name="f34" fmla="*/ 4688 f28 1"/>
                <a:gd name="f35" fmla="*/ 0 f29 1"/>
                <a:gd name="f36" fmla="*/ 8842 f29 1"/>
                <a:gd name="f37" fmla="*/ 0 f28 1"/>
                <a:gd name="f38" fmla="+- f30 0 f1"/>
                <a:gd name="f39" fmla="*/ f33 1 8842"/>
                <a:gd name="f40" fmla="*/ f34 1 4788"/>
                <a:gd name="f41" fmla="*/ f35 1 8842"/>
                <a:gd name="f42" fmla="*/ f36 1 8842"/>
                <a:gd name="f43" fmla="*/ f37 1 4788"/>
                <a:gd name="f44" fmla="*/ f24 1 f31"/>
                <a:gd name="f45" fmla="*/ f25 1 f31"/>
                <a:gd name="f46" fmla="*/ f24 1 f32"/>
                <a:gd name="f47" fmla="*/ f26 1 f32"/>
                <a:gd name="f48" fmla="*/ f39 1 f31"/>
                <a:gd name="f49" fmla="*/ f40 1 f32"/>
                <a:gd name="f50" fmla="*/ f41 1 f31"/>
                <a:gd name="f51" fmla="*/ f42 1 f31"/>
                <a:gd name="f52" fmla="*/ f43 1 f32"/>
                <a:gd name="f53" fmla="*/ f44 f22 1"/>
                <a:gd name="f54" fmla="*/ f45 f22 1"/>
                <a:gd name="f55" fmla="*/ f47 f23 1"/>
                <a:gd name="f56" fmla="*/ f46 f23 1"/>
                <a:gd name="f57" fmla="*/ f48 f22 1"/>
                <a:gd name="f58" fmla="*/ f49 f23 1"/>
                <a:gd name="f59" fmla="*/ f50 f22 1"/>
                <a:gd name="f60" fmla="*/ f51 f22 1"/>
                <a:gd name="f61" fmla="*/ f52 f23 1"/>
              </a:gdLst>
              <a:ahLst/>
              <a:cxnLst>
                <a:cxn ang="3cd4">
                  <a:pos x="hc" y="t"/>
                </a:cxn>
                <a:cxn ang="0">
                  <a:pos x="r" y="vc"/>
                </a:cxn>
                <a:cxn ang="cd4">
                  <a:pos x="hc" y="b"/>
                </a:cxn>
                <a:cxn ang="cd2">
                  <a:pos x="l" y="vc"/>
                </a:cxn>
                <a:cxn ang="f38">
                  <a:pos x="f57" y="f58"/>
                </a:cxn>
                <a:cxn ang="f38">
                  <a:pos x="f59" y="f58"/>
                </a:cxn>
                <a:cxn ang="f38">
                  <a:pos x="f57" y="f58"/>
                </a:cxn>
                <a:cxn ang="f38">
                  <a:pos x="f60" y="f61"/>
                </a:cxn>
                <a:cxn ang="f38">
                  <a:pos x="f57" y="f58"/>
                </a:cxn>
              </a:cxnLst>
              <a:rect l="f53" t="f56" r="f54" b="f55"/>
              <a:pathLst>
                <a:path w="8842" h="4788">
                  <a:moveTo>
                    <a:pt x="f8" y="f9"/>
                  </a:moveTo>
                  <a:lnTo>
                    <a:pt x="f5" y="f9"/>
                  </a:lnTo>
                  <a:cubicBezTo>
                    <a:pt x="f10" y="f11"/>
                    <a:pt x="f12" y="f11"/>
                    <a:pt x="f8" y="f9"/>
                  </a:cubicBezTo>
                  <a:cubicBezTo>
                    <a:pt x="f13" y="f14"/>
                    <a:pt x="f15" y="f16"/>
                    <a:pt x="f6" y="f5"/>
                  </a:cubicBez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1" name="Freeform: Shape 1494">
              <a:extLst>
                <a:ext uri="{FF2B5EF4-FFF2-40B4-BE49-F238E27FC236}">
                  <a16:creationId xmlns:a16="http://schemas.microsoft.com/office/drawing/2014/main" id="{CD203414-02CA-992C-0648-1D867C6DA50C}"/>
                </a:ext>
              </a:extLst>
            </p:cNvPr>
            <p:cNvSpPr/>
            <p:nvPr/>
          </p:nvSpPr>
          <p:spPr>
            <a:xfrm>
              <a:off x="12017502" y="6412860"/>
              <a:ext cx="146" cy="2542"/>
            </a:xfrm>
            <a:custGeom>
              <a:avLst/>
              <a:gdLst>
                <a:gd name="f0" fmla="val 10800000"/>
                <a:gd name="f1" fmla="val 5400000"/>
                <a:gd name="f2" fmla="val 180"/>
                <a:gd name="f3" fmla="val w"/>
                <a:gd name="f4" fmla="val h"/>
                <a:gd name="f5" fmla="val 0"/>
                <a:gd name="f6" fmla="val 150"/>
                <a:gd name="f7" fmla="val 2545"/>
                <a:gd name="f8" fmla="val 1742"/>
                <a:gd name="f9" fmla="val 80"/>
                <a:gd name="f10" fmla="val 1165"/>
                <a:gd name="f11" fmla="val 576"/>
                <a:gd name="f12" fmla="val 200"/>
                <a:gd name="f13" fmla="val 831"/>
                <a:gd name="f14" fmla="val 1715"/>
                <a:gd name="f15" fmla="+- 0 0 -90"/>
                <a:gd name="f16" fmla="*/ f3 1 150"/>
                <a:gd name="f17" fmla="*/ f4 1 2545"/>
                <a:gd name="f18" fmla="val f5"/>
                <a:gd name="f19" fmla="val f6"/>
                <a:gd name="f20" fmla="val f7"/>
                <a:gd name="f21" fmla="*/ f15 f0 1"/>
                <a:gd name="f22" fmla="+- f20 0 f18"/>
                <a:gd name="f23" fmla="+- f19 0 f18"/>
                <a:gd name="f24" fmla="*/ f21 1 f2"/>
                <a:gd name="f25" fmla="*/ f23 1 150"/>
                <a:gd name="f26" fmla="*/ f22 1 2545"/>
                <a:gd name="f27" fmla="*/ 0 f23 1"/>
                <a:gd name="f28" fmla="*/ 1742 f22 1"/>
                <a:gd name="f29" fmla="*/ 0 f22 1"/>
                <a:gd name="f30" fmla="*/ 2545 f22 1"/>
                <a:gd name="f31" fmla="+- f24 0 f1"/>
                <a:gd name="f32" fmla="*/ f27 1 150"/>
                <a:gd name="f33" fmla="*/ f28 1 2545"/>
                <a:gd name="f34" fmla="*/ f29 1 2545"/>
                <a:gd name="f35" fmla="*/ f30 1 2545"/>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0"/>
                </a:cxn>
                <a:cxn ang="f31">
                  <a:pos x="f48" y="f51"/>
                </a:cxn>
              </a:cxnLst>
              <a:rect l="f44" t="f47" r="f45" b="f46"/>
              <a:pathLst>
                <a:path w="150" h="2545">
                  <a:moveTo>
                    <a:pt x="f5" y="f8"/>
                  </a:moveTo>
                  <a:cubicBezTo>
                    <a:pt x="f9" y="f10"/>
                    <a:pt x="f9" y="f11"/>
                    <a:pt x="f5" y="f5"/>
                  </a:cubicBezTo>
                  <a:lnTo>
                    <a:pt x="f5" y="f5"/>
                  </a:lnTo>
                  <a:cubicBezTo>
                    <a:pt x="f12" y="f13"/>
                    <a:pt x="f12" y="f14"/>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2" name="Freeform: Shape 1495">
              <a:extLst>
                <a:ext uri="{FF2B5EF4-FFF2-40B4-BE49-F238E27FC236}">
                  <a16:creationId xmlns:a16="http://schemas.microsoft.com/office/drawing/2014/main" id="{AEDF2102-2452-8A4C-3323-6751884D84CA}"/>
                </a:ext>
              </a:extLst>
            </p:cNvPr>
            <p:cNvSpPr/>
            <p:nvPr/>
          </p:nvSpPr>
          <p:spPr>
            <a:xfrm>
              <a:off x="10323091" y="6481175"/>
              <a:ext cx="45" cy="1609"/>
            </a:xfrm>
            <a:custGeom>
              <a:avLst/>
              <a:gdLst>
                <a:gd name="f0" fmla="val 10800000"/>
                <a:gd name="f1" fmla="val 5400000"/>
                <a:gd name="f2" fmla="val 180"/>
                <a:gd name="f3" fmla="val w"/>
                <a:gd name="f4" fmla="val h"/>
                <a:gd name="f5" fmla="val 0"/>
                <a:gd name="f6" fmla="val 50"/>
                <a:gd name="f7" fmla="val 1607"/>
                <a:gd name="f8" fmla="val 67"/>
                <a:gd name="f9" fmla="val 536"/>
                <a:gd name="f10" fmla="val 1072"/>
                <a:gd name="f11" fmla="val 1608"/>
                <a:gd name="f12" fmla="+- 0 0 -90"/>
                <a:gd name="f13" fmla="*/ f3 1 50"/>
                <a:gd name="f14" fmla="*/ f4 1 1607"/>
                <a:gd name="f15" fmla="val f5"/>
                <a:gd name="f16" fmla="val f6"/>
                <a:gd name="f17" fmla="val f7"/>
                <a:gd name="f18" fmla="*/ f12 f0 1"/>
                <a:gd name="f19" fmla="+- f17 0 f15"/>
                <a:gd name="f20" fmla="+- f16 0 f15"/>
                <a:gd name="f21" fmla="*/ f18 1 f2"/>
                <a:gd name="f22" fmla="*/ f20 1 50"/>
                <a:gd name="f23" fmla="*/ f19 1 1607"/>
                <a:gd name="f24" fmla="*/ 0 f20 1"/>
                <a:gd name="f25" fmla="*/ 0 f19 1"/>
                <a:gd name="f26" fmla="*/ 1608 f19 1"/>
                <a:gd name="f27" fmla="*/ 536 f19 1"/>
                <a:gd name="f28" fmla="+- f21 0 f1"/>
                <a:gd name="f29" fmla="*/ f24 1 50"/>
                <a:gd name="f30" fmla="*/ f25 1 1607"/>
                <a:gd name="f31" fmla="*/ f26 1 1607"/>
                <a:gd name="f32" fmla="*/ f27 1 1607"/>
                <a:gd name="f33" fmla="*/ f15 1 f22"/>
                <a:gd name="f34" fmla="*/ f16 1 f22"/>
                <a:gd name="f35" fmla="*/ f15 1 f23"/>
                <a:gd name="f36" fmla="*/ f17 1 f23"/>
                <a:gd name="f37" fmla="*/ f29 1 f22"/>
                <a:gd name="f38" fmla="*/ f30 1 f23"/>
                <a:gd name="f39" fmla="*/ f31 1 f23"/>
                <a:gd name="f40" fmla="*/ f32 1 f23"/>
                <a:gd name="f41" fmla="*/ f33 f13 1"/>
                <a:gd name="f42" fmla="*/ f34 f13 1"/>
                <a:gd name="f43" fmla="*/ f36 f14 1"/>
                <a:gd name="f44" fmla="*/ f35 f14 1"/>
                <a:gd name="f45" fmla="*/ f37 f13 1"/>
                <a:gd name="f46" fmla="*/ f38 f14 1"/>
                <a:gd name="f47" fmla="*/ f39 f14 1"/>
                <a:gd name="f48" fmla="*/ f40 f14 1"/>
              </a:gdLst>
              <a:ahLst/>
              <a:cxnLst>
                <a:cxn ang="3cd4">
                  <a:pos x="hc" y="t"/>
                </a:cxn>
                <a:cxn ang="0">
                  <a:pos x="r" y="vc"/>
                </a:cxn>
                <a:cxn ang="cd4">
                  <a:pos x="hc" y="b"/>
                </a:cxn>
                <a:cxn ang="cd2">
                  <a:pos x="l" y="vc"/>
                </a:cxn>
                <a:cxn ang="f28">
                  <a:pos x="f45" y="f46"/>
                </a:cxn>
                <a:cxn ang="f28">
                  <a:pos x="f45" y="f47"/>
                </a:cxn>
                <a:cxn ang="f28">
                  <a:pos x="f45" y="f47"/>
                </a:cxn>
                <a:cxn ang="f28">
                  <a:pos x="f45" y="f48"/>
                </a:cxn>
              </a:cxnLst>
              <a:rect l="f41" t="f44" r="f42" b="f43"/>
              <a:pathLst>
                <a:path w="50" h="1607">
                  <a:moveTo>
                    <a:pt x="f5" y="f5"/>
                  </a:moveTo>
                  <a:cubicBezTo>
                    <a:pt x="f8" y="f9"/>
                    <a:pt x="f8" y="f10"/>
                    <a:pt x="f5" y="f11"/>
                  </a:cubicBezTo>
                  <a:cubicBezTo>
                    <a:pt x="f5" y="f11"/>
                    <a:pt x="f5" y="f11"/>
                    <a:pt x="f5" y="f11"/>
                  </a:cubicBezTo>
                  <a:cubicBezTo>
                    <a:pt x="f5" y="f11"/>
                    <a:pt x="f5" y="f11"/>
                    <a:pt x="f5"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3" name="Freeform: Shape 1496">
              <a:extLst>
                <a:ext uri="{FF2B5EF4-FFF2-40B4-BE49-F238E27FC236}">
                  <a16:creationId xmlns:a16="http://schemas.microsoft.com/office/drawing/2014/main" id="{142D75A9-AF1F-3615-4838-BC65D65E0A8E}"/>
                </a:ext>
              </a:extLst>
            </p:cNvPr>
            <p:cNvSpPr/>
            <p:nvPr/>
          </p:nvSpPr>
          <p:spPr>
            <a:xfrm>
              <a:off x="10309229" y="6481175"/>
              <a:ext cx="146" cy="3291"/>
            </a:xfrm>
            <a:custGeom>
              <a:avLst/>
              <a:gdLst>
                <a:gd name="f0" fmla="val 10800000"/>
                <a:gd name="f1" fmla="val 5400000"/>
                <a:gd name="f2" fmla="val 180"/>
                <a:gd name="f3" fmla="val w"/>
                <a:gd name="f4" fmla="val h"/>
                <a:gd name="f5" fmla="val 0"/>
                <a:gd name="f6" fmla="val 150"/>
                <a:gd name="f7" fmla="val 3289"/>
                <a:gd name="f8" fmla="val 151"/>
                <a:gd name="f9" fmla="val 1742"/>
                <a:gd name="f10" fmla="val 2813"/>
                <a:gd name="f11" fmla="val 3885"/>
                <a:gd name="f12" fmla="val -50"/>
                <a:gd name="f13" fmla="val 1889"/>
                <a:gd name="f14" fmla="val 924"/>
                <a:gd name="f15" fmla="+- 0 0 -90"/>
                <a:gd name="f16" fmla="*/ f3 1 150"/>
                <a:gd name="f17" fmla="*/ f4 1 3289"/>
                <a:gd name="f18" fmla="val f5"/>
                <a:gd name="f19" fmla="val f6"/>
                <a:gd name="f20" fmla="val f7"/>
                <a:gd name="f21" fmla="*/ f15 f0 1"/>
                <a:gd name="f22" fmla="+- f20 0 f18"/>
                <a:gd name="f23" fmla="+- f19 0 f18"/>
                <a:gd name="f24" fmla="*/ f21 1 f2"/>
                <a:gd name="f25" fmla="*/ f23 1 150"/>
                <a:gd name="f26" fmla="*/ f22 1 3289"/>
                <a:gd name="f27" fmla="*/ 151 f23 1"/>
                <a:gd name="f28" fmla="*/ 0 f22 1"/>
                <a:gd name="f29" fmla="*/ 1742 f22 1"/>
                <a:gd name="f30" fmla="*/ 2813 f22 1"/>
                <a:gd name="f31" fmla="+- f24 0 f1"/>
                <a:gd name="f32" fmla="*/ f27 1 150"/>
                <a:gd name="f33" fmla="*/ f28 1 3289"/>
                <a:gd name="f34" fmla="*/ f29 1 3289"/>
                <a:gd name="f35" fmla="*/ f30 1 328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 ang="f31">
                  <a:pos x="f48" y="f51"/>
                </a:cxn>
                <a:cxn ang="f31">
                  <a:pos x="f48" y="f49"/>
                </a:cxn>
              </a:cxnLst>
              <a:rect l="f44" t="f47" r="f45" b="f46"/>
              <a:pathLst>
                <a:path w="150" h="3289">
                  <a:moveTo>
                    <a:pt x="f8" y="f5"/>
                  </a:moveTo>
                  <a:lnTo>
                    <a:pt x="f8" y="f9"/>
                  </a:lnTo>
                  <a:cubicBezTo>
                    <a:pt x="f8" y="f9"/>
                    <a:pt x="f8" y="f9"/>
                    <a:pt x="f8" y="f10"/>
                  </a:cubicBezTo>
                  <a:cubicBezTo>
                    <a:pt x="f8" y="f11"/>
                    <a:pt x="f8" y="f10"/>
                    <a:pt x="f8" y="f10"/>
                  </a:cubicBezTo>
                  <a:cubicBezTo>
                    <a:pt x="f12" y="f13"/>
                    <a:pt x="f12"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4" name="Freeform: Shape 1497">
              <a:extLst>
                <a:ext uri="{FF2B5EF4-FFF2-40B4-BE49-F238E27FC236}">
                  <a16:creationId xmlns:a16="http://schemas.microsoft.com/office/drawing/2014/main" id="{641BB620-B3DE-4F9B-1634-D54216F49040}"/>
                </a:ext>
              </a:extLst>
            </p:cNvPr>
            <p:cNvSpPr/>
            <p:nvPr/>
          </p:nvSpPr>
          <p:spPr>
            <a:xfrm>
              <a:off x="9043068" y="6480773"/>
              <a:ext cx="13844" cy="372938"/>
            </a:xfrm>
            <a:custGeom>
              <a:avLst/>
              <a:gdLst>
                <a:gd name="f0" fmla="val 10800000"/>
                <a:gd name="f1" fmla="val 5400000"/>
                <a:gd name="f2" fmla="val 180"/>
                <a:gd name="f3" fmla="val w"/>
                <a:gd name="f4" fmla="val h"/>
                <a:gd name="f5" fmla="val 0"/>
                <a:gd name="f6" fmla="val 14603"/>
                <a:gd name="f7" fmla="val 372935"/>
                <a:gd name="f8" fmla="val 39651"/>
                <a:gd name="f9" fmla="val 14604"/>
                <a:gd name="f10" fmla="val 7234"/>
                <a:gd name="f11" fmla="val 3242"/>
                <a:gd name="f12" fmla="val 11362"/>
                <a:gd name="f13" fmla="val 7369"/>
                <a:gd name="f14" fmla="val 5761"/>
                <a:gd name="f15" fmla="val 4421"/>
                <a:gd name="f16" fmla="val 3215"/>
                <a:gd name="f17" fmla="val 804"/>
                <a:gd name="f18" fmla="val 2143"/>
                <a:gd name="f19" fmla="val 1608"/>
                <a:gd name="f20" fmla="val 1836"/>
                <a:gd name="f21" fmla="val 1983"/>
                <a:gd name="f22" fmla="val 1555"/>
                <a:gd name="f23" fmla="val 2385"/>
                <a:gd name="f24" fmla="val 1339"/>
                <a:gd name="f25" fmla="val 2813"/>
                <a:gd name="f26" fmla="val 1299"/>
                <a:gd name="f27" fmla="val 3617"/>
                <a:gd name="f28" fmla="val 4019"/>
                <a:gd name="f29" fmla="val 1286"/>
                <a:gd name="f30" fmla="val 4461"/>
                <a:gd name="f31" fmla="val 4916"/>
                <a:gd name="f32" fmla="val 5358"/>
                <a:gd name="f33" fmla="val 6296"/>
                <a:gd name="f34" fmla="val 6698"/>
                <a:gd name="f35" fmla="val 39115"/>
                <a:gd name="f36" fmla="+- 0 0 -90"/>
                <a:gd name="f37" fmla="*/ f3 1 14603"/>
                <a:gd name="f38" fmla="*/ f4 1 372935"/>
                <a:gd name="f39" fmla="val f5"/>
                <a:gd name="f40" fmla="val f6"/>
                <a:gd name="f41" fmla="val f7"/>
                <a:gd name="f42" fmla="*/ f36 f0 1"/>
                <a:gd name="f43" fmla="+- f41 0 f39"/>
                <a:gd name="f44" fmla="+- f40 0 f39"/>
                <a:gd name="f45" fmla="*/ f42 1 f2"/>
                <a:gd name="f46" fmla="*/ f44 1 14603"/>
                <a:gd name="f47" fmla="*/ f43 1 372935"/>
                <a:gd name="f48" fmla="*/ 0 f44 1"/>
                <a:gd name="f49" fmla="*/ 39651 f43 1"/>
                <a:gd name="f50" fmla="*/ 372935 f43 1"/>
                <a:gd name="f51" fmla="*/ 14604 f44 1"/>
                <a:gd name="f52" fmla="*/ 7234 f43 1"/>
                <a:gd name="f53" fmla="*/ 7369 f44 1"/>
                <a:gd name="f54" fmla="*/ 0 f43 1"/>
                <a:gd name="f55" fmla="*/ 5761 f44 1"/>
                <a:gd name="f56" fmla="*/ 4421 f44 1"/>
                <a:gd name="f57" fmla="*/ 3215 f44 1"/>
                <a:gd name="f58" fmla="*/ 804 f43 1"/>
                <a:gd name="f59" fmla="*/ 2143 f44 1"/>
                <a:gd name="f60" fmla="*/ 1608 f43 1"/>
                <a:gd name="f61" fmla="*/ 1339 f44 1"/>
                <a:gd name="f62" fmla="*/ 2813 f43 1"/>
                <a:gd name="f63" fmla="*/ 4019 f43 1"/>
                <a:gd name="f64" fmla="*/ 5358 f43 1"/>
                <a:gd name="f65" fmla="*/ 6698 f43 1"/>
                <a:gd name="f66" fmla="*/ 39115 f43 1"/>
                <a:gd name="f67" fmla="+- f45 0 f1"/>
                <a:gd name="f68" fmla="*/ f48 1 14603"/>
                <a:gd name="f69" fmla="*/ f49 1 372935"/>
                <a:gd name="f70" fmla="*/ f50 1 372935"/>
                <a:gd name="f71" fmla="*/ f51 1 14603"/>
                <a:gd name="f72" fmla="*/ f52 1 372935"/>
                <a:gd name="f73" fmla="*/ f53 1 14603"/>
                <a:gd name="f74" fmla="*/ f54 1 372935"/>
                <a:gd name="f75" fmla="*/ f55 1 14603"/>
                <a:gd name="f76" fmla="*/ f56 1 14603"/>
                <a:gd name="f77" fmla="*/ f57 1 14603"/>
                <a:gd name="f78" fmla="*/ f58 1 372935"/>
                <a:gd name="f79" fmla="*/ f59 1 14603"/>
                <a:gd name="f80" fmla="*/ f60 1 372935"/>
                <a:gd name="f81" fmla="*/ f61 1 14603"/>
                <a:gd name="f82" fmla="*/ f62 1 372935"/>
                <a:gd name="f83" fmla="*/ f63 1 372935"/>
                <a:gd name="f84" fmla="*/ f64 1 372935"/>
                <a:gd name="f85" fmla="*/ f65 1 372935"/>
                <a:gd name="f86" fmla="*/ f66 1 372935"/>
                <a:gd name="f87" fmla="*/ f39 1 f46"/>
                <a:gd name="f88" fmla="*/ f40 1 f46"/>
                <a:gd name="f89" fmla="*/ f39 1 f47"/>
                <a:gd name="f90" fmla="*/ f41 1 f47"/>
                <a:gd name="f91" fmla="*/ f68 1 f46"/>
                <a:gd name="f92" fmla="*/ f69 1 f47"/>
                <a:gd name="f93" fmla="*/ f70 1 f47"/>
                <a:gd name="f94" fmla="*/ f71 1 f46"/>
                <a:gd name="f95" fmla="*/ f72 1 f47"/>
                <a:gd name="f96" fmla="*/ f73 1 f46"/>
                <a:gd name="f97" fmla="*/ f74 1 f47"/>
                <a:gd name="f98" fmla="*/ f75 1 f46"/>
                <a:gd name="f99" fmla="*/ f76 1 f46"/>
                <a:gd name="f100" fmla="*/ f77 1 f46"/>
                <a:gd name="f101" fmla="*/ f78 1 f47"/>
                <a:gd name="f102" fmla="*/ f79 1 f46"/>
                <a:gd name="f103" fmla="*/ f80 1 f47"/>
                <a:gd name="f104" fmla="*/ f81 1 f46"/>
                <a:gd name="f105" fmla="*/ f82 1 f47"/>
                <a:gd name="f106" fmla="*/ f83 1 f47"/>
                <a:gd name="f107" fmla="*/ f84 1 f47"/>
                <a:gd name="f108" fmla="*/ f85 1 f47"/>
                <a:gd name="f109" fmla="*/ f86 1 f47"/>
                <a:gd name="f110" fmla="*/ f87 f37 1"/>
                <a:gd name="f111" fmla="*/ f88 f37 1"/>
                <a:gd name="f112" fmla="*/ f90 f38 1"/>
                <a:gd name="f113" fmla="*/ f89 f38 1"/>
                <a:gd name="f114" fmla="*/ f91 f37 1"/>
                <a:gd name="f115" fmla="*/ f92 f38 1"/>
                <a:gd name="f116" fmla="*/ f93 f38 1"/>
                <a:gd name="f117" fmla="*/ f94 f37 1"/>
                <a:gd name="f118" fmla="*/ f95 f38 1"/>
                <a:gd name="f119" fmla="*/ f96 f37 1"/>
                <a:gd name="f120" fmla="*/ f97 f38 1"/>
                <a:gd name="f121" fmla="*/ f98 f37 1"/>
                <a:gd name="f122" fmla="*/ f99 f37 1"/>
                <a:gd name="f123" fmla="*/ f100 f37 1"/>
                <a:gd name="f124" fmla="*/ f101 f38 1"/>
                <a:gd name="f125" fmla="*/ f102 f37 1"/>
                <a:gd name="f126" fmla="*/ f103 f38 1"/>
                <a:gd name="f127" fmla="*/ f104 f37 1"/>
                <a:gd name="f128" fmla="*/ f105 f38 1"/>
                <a:gd name="f129" fmla="*/ f106 f38 1"/>
                <a:gd name="f130" fmla="*/ f107 f38 1"/>
                <a:gd name="f131" fmla="*/ f108 f38 1"/>
                <a:gd name="f132" fmla="*/ f109 f38 1"/>
              </a:gdLst>
              <a:ahLst/>
              <a:cxnLst>
                <a:cxn ang="3cd4">
                  <a:pos x="hc" y="t"/>
                </a:cxn>
                <a:cxn ang="0">
                  <a:pos x="r" y="vc"/>
                </a:cxn>
                <a:cxn ang="cd4">
                  <a:pos x="hc" y="b"/>
                </a:cxn>
                <a:cxn ang="cd2">
                  <a:pos x="l" y="vc"/>
                </a:cxn>
                <a:cxn ang="f67">
                  <a:pos x="f114" y="f115"/>
                </a:cxn>
                <a:cxn ang="f67">
                  <a:pos x="f114" y="f116"/>
                </a:cxn>
                <a:cxn ang="f67">
                  <a:pos x="f117" y="f116"/>
                </a:cxn>
                <a:cxn ang="f67">
                  <a:pos x="f117" y="f118"/>
                </a:cxn>
                <a:cxn ang="f67">
                  <a:pos x="f119" y="f120"/>
                </a:cxn>
                <a:cxn ang="f67">
                  <a:pos x="f121" y="f120"/>
                </a:cxn>
                <a:cxn ang="f67">
                  <a:pos x="f122" y="f120"/>
                </a:cxn>
                <a:cxn ang="f67">
                  <a:pos x="f123" y="f124"/>
                </a:cxn>
                <a:cxn ang="f67">
                  <a:pos x="f125" y="f126"/>
                </a:cxn>
                <a:cxn ang="f67">
                  <a:pos x="f127" y="f128"/>
                </a:cxn>
                <a:cxn ang="f67">
                  <a:pos x="f127" y="f129"/>
                </a:cxn>
                <a:cxn ang="f67">
                  <a:pos x="f127" y="f130"/>
                </a:cxn>
                <a:cxn ang="f67">
                  <a:pos x="f127" y="f131"/>
                </a:cxn>
                <a:cxn ang="f67">
                  <a:pos x="f127" y="f132"/>
                </a:cxn>
              </a:cxnLst>
              <a:rect l="f110" t="f113" r="f111" b="f112"/>
              <a:pathLst>
                <a:path w="14603" h="372935">
                  <a:moveTo>
                    <a:pt x="f5" y="f8"/>
                  </a:moveTo>
                  <a:lnTo>
                    <a:pt x="f5" y="f7"/>
                  </a:lnTo>
                  <a:lnTo>
                    <a:pt x="f9" y="f7"/>
                  </a:lnTo>
                  <a:lnTo>
                    <a:pt x="f9" y="f10"/>
                  </a:lnTo>
                  <a:cubicBezTo>
                    <a:pt x="f9" y="f11"/>
                    <a:pt x="f12" y="f5"/>
                    <a:pt x="f13" y="f5"/>
                  </a:cubicBezTo>
                  <a:lnTo>
                    <a:pt x="f14" y="f5"/>
                  </a:lnTo>
                  <a:lnTo>
                    <a:pt x="f15" y="f5"/>
                  </a:lnTo>
                  <a:lnTo>
                    <a:pt x="f16" y="f17"/>
                  </a:lnTo>
                  <a:lnTo>
                    <a:pt x="f18" y="f19"/>
                  </a:lnTo>
                  <a:cubicBezTo>
                    <a:pt x="f20" y="f21"/>
                    <a:pt x="f22" y="f23"/>
                    <a:pt x="f24" y="f25"/>
                  </a:cubicBezTo>
                  <a:cubicBezTo>
                    <a:pt x="f26" y="f16"/>
                    <a:pt x="f26" y="f27"/>
                    <a:pt x="f24" y="f28"/>
                  </a:cubicBezTo>
                  <a:cubicBezTo>
                    <a:pt x="f29" y="f30"/>
                    <a:pt x="f29" y="f31"/>
                    <a:pt x="f24" y="f32"/>
                  </a:cubicBezTo>
                  <a:cubicBezTo>
                    <a:pt x="f24" y="f32"/>
                    <a:pt x="f24" y="f33"/>
                    <a:pt x="f24" y="f34"/>
                  </a:cubicBezTo>
                  <a:lnTo>
                    <a:pt x="f2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5" name="Freeform: Shape 1498">
              <a:extLst>
                <a:ext uri="{FF2B5EF4-FFF2-40B4-BE49-F238E27FC236}">
                  <a16:creationId xmlns:a16="http://schemas.microsoft.com/office/drawing/2014/main" id="{299865E9-DAD7-D8C6-385C-9ED39CD028F5}"/>
                </a:ext>
              </a:extLst>
            </p:cNvPr>
            <p:cNvSpPr/>
            <p:nvPr/>
          </p:nvSpPr>
          <p:spPr>
            <a:xfrm>
              <a:off x="11703433" y="5772012"/>
              <a:ext cx="6858" cy="14465"/>
            </a:xfrm>
            <a:custGeom>
              <a:avLst/>
              <a:gdLst>
                <a:gd name="f0" fmla="val 10800000"/>
                <a:gd name="f1" fmla="val 5400000"/>
                <a:gd name="f2" fmla="val 180"/>
                <a:gd name="f3" fmla="val w"/>
                <a:gd name="f4" fmla="val h"/>
                <a:gd name="f5" fmla="val 0"/>
                <a:gd name="f6" fmla="val 7235"/>
                <a:gd name="f7" fmla="val 14467"/>
                <a:gd name="f8" fmla="val 7234"/>
                <a:gd name="f9" fmla="val 11228"/>
                <a:gd name="f10" fmla="val 3993"/>
                <a:gd name="f11" fmla="val 3239"/>
                <a:gd name="f12" fmla="+- 0 0 -90"/>
                <a:gd name="f13" fmla="*/ f3 1 7235"/>
                <a:gd name="f14" fmla="*/ f4 1 14467"/>
                <a:gd name="f15" fmla="val f5"/>
                <a:gd name="f16" fmla="val f6"/>
                <a:gd name="f17" fmla="val f7"/>
                <a:gd name="f18" fmla="*/ f12 f0 1"/>
                <a:gd name="f19" fmla="+- f17 0 f15"/>
                <a:gd name="f20" fmla="+- f16 0 f15"/>
                <a:gd name="f21" fmla="*/ f18 1 f2"/>
                <a:gd name="f22" fmla="*/ f20 1 7235"/>
                <a:gd name="f23" fmla="*/ f19 1 14467"/>
                <a:gd name="f24" fmla="*/ 7235 f20 1"/>
                <a:gd name="f25" fmla="*/ 7234 f19 1"/>
                <a:gd name="f26" fmla="*/ 0 f20 1"/>
                <a:gd name="f27" fmla="*/ 14467 f19 1"/>
                <a:gd name="f28" fmla="*/ 0 f19 1"/>
                <a:gd name="f29" fmla="+- f21 0 f1"/>
                <a:gd name="f30" fmla="*/ f24 1 7235"/>
                <a:gd name="f31" fmla="*/ f25 1 14467"/>
                <a:gd name="f32" fmla="*/ f26 1 7235"/>
                <a:gd name="f33" fmla="*/ f27 1 14467"/>
                <a:gd name="f34" fmla="*/ f28 1 14467"/>
                <a:gd name="f35" fmla="*/ f15 1 f22"/>
                <a:gd name="f36" fmla="*/ f16 1 f22"/>
                <a:gd name="f37" fmla="*/ f15 1 f23"/>
                <a:gd name="f38" fmla="*/ f17 1 f23"/>
                <a:gd name="f39" fmla="*/ f30 1 f22"/>
                <a:gd name="f40" fmla="*/ f31 1 f23"/>
                <a:gd name="f41" fmla="*/ f32 1 f22"/>
                <a:gd name="f42" fmla="*/ f33 1 f23"/>
                <a:gd name="f43" fmla="*/ f34 1 f23"/>
                <a:gd name="f44" fmla="*/ f35 f13 1"/>
                <a:gd name="f45" fmla="*/ f36 f13 1"/>
                <a:gd name="f46" fmla="*/ f38 f14 1"/>
                <a:gd name="f47" fmla="*/ f37 f14 1"/>
                <a:gd name="f48" fmla="*/ f39 f13 1"/>
                <a:gd name="f49" fmla="*/ f40 f14 1"/>
                <a:gd name="f50" fmla="*/ f41 f13 1"/>
                <a:gd name="f51" fmla="*/ f42 f14 1"/>
                <a:gd name="f52" fmla="*/ f43 f14 1"/>
              </a:gdLst>
              <a:ahLst/>
              <a:cxnLst>
                <a:cxn ang="3cd4">
                  <a:pos x="hc" y="t"/>
                </a:cxn>
                <a:cxn ang="0">
                  <a:pos x="r" y="vc"/>
                </a:cxn>
                <a:cxn ang="cd4">
                  <a:pos x="hc" y="b"/>
                </a:cxn>
                <a:cxn ang="cd2">
                  <a:pos x="l" y="vc"/>
                </a:cxn>
                <a:cxn ang="f29">
                  <a:pos x="f48" y="f49"/>
                </a:cxn>
                <a:cxn ang="f29">
                  <a:pos x="f50" y="f51"/>
                </a:cxn>
                <a:cxn ang="f29">
                  <a:pos x="f50" y="f51"/>
                </a:cxn>
                <a:cxn ang="f29">
                  <a:pos x="f48" y="f49"/>
                </a:cxn>
                <a:cxn ang="f29">
                  <a:pos x="f50" y="f52"/>
                </a:cxn>
                <a:cxn ang="f29">
                  <a:pos x="f50" y="f52"/>
                </a:cxn>
                <a:cxn ang="f29">
                  <a:pos x="f48" y="f49"/>
                </a:cxn>
              </a:cxnLst>
              <a:rect l="f44" t="f47" r="f45" b="f46"/>
              <a:pathLst>
                <a:path w="7235" h="14467">
                  <a:moveTo>
                    <a:pt x="f6" y="f8"/>
                  </a:moveTo>
                  <a:cubicBezTo>
                    <a:pt x="f6" y="f9"/>
                    <a:pt x="f10" y="f7"/>
                    <a:pt x="f5" y="f7"/>
                  </a:cubicBezTo>
                  <a:lnTo>
                    <a:pt x="f5" y="f7"/>
                  </a:lnTo>
                  <a:cubicBezTo>
                    <a:pt x="f10" y="f7"/>
                    <a:pt x="f6" y="f9"/>
                    <a:pt x="f6" y="f8"/>
                  </a:cubicBezTo>
                  <a:cubicBezTo>
                    <a:pt x="f6" y="f11"/>
                    <a:pt x="f10" y="f5"/>
                    <a:pt x="f5" y="f5"/>
                  </a:cubicBezTo>
                  <a:lnTo>
                    <a:pt x="f5" y="f5"/>
                  </a:lnTo>
                  <a:cubicBezTo>
                    <a:pt x="f10" y="f5"/>
                    <a:pt x="f6" y="f1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6" name="Freeform: Shape 1499">
              <a:extLst>
                <a:ext uri="{FF2B5EF4-FFF2-40B4-BE49-F238E27FC236}">
                  <a16:creationId xmlns:a16="http://schemas.microsoft.com/office/drawing/2014/main" id="{4CB7DAC7-0237-F8F3-4AED-1DCDEE4C92BB}"/>
                </a:ext>
              </a:extLst>
            </p:cNvPr>
            <p:cNvSpPr/>
            <p:nvPr/>
          </p:nvSpPr>
          <p:spPr>
            <a:xfrm>
              <a:off x="11163690" y="6480508"/>
              <a:ext cx="13844" cy="7900"/>
            </a:xfrm>
            <a:custGeom>
              <a:avLst/>
              <a:gdLst>
                <a:gd name="f0" fmla="val 10800000"/>
                <a:gd name="f1" fmla="val 5400000"/>
                <a:gd name="f2" fmla="val 180"/>
                <a:gd name="f3" fmla="val w"/>
                <a:gd name="f4" fmla="val h"/>
                <a:gd name="f5" fmla="val 0"/>
                <a:gd name="f6" fmla="val 14603"/>
                <a:gd name="f7" fmla="val 7903"/>
                <a:gd name="f8" fmla="val 7369"/>
                <a:gd name="f9" fmla="val 11362"/>
                <a:gd name="f10" fmla="val 14604"/>
                <a:gd name="f11" fmla="val 4662"/>
                <a:gd name="f12" fmla="val 670"/>
                <a:gd name="f13" fmla="val 3992"/>
                <a:gd name="f14" fmla="val 7234"/>
                <a:gd name="f15" fmla="val 3349"/>
                <a:gd name="f16" fmla="val 67"/>
                <a:gd name="f17" fmla="val 4019"/>
                <a:gd name="f18" fmla="val 4688"/>
                <a:gd name="f19" fmla="+- 0 0 -90"/>
                <a:gd name="f20" fmla="*/ f3 1 14603"/>
                <a:gd name="f21" fmla="*/ f4 1 7903"/>
                <a:gd name="f22" fmla="val f5"/>
                <a:gd name="f23" fmla="val f6"/>
                <a:gd name="f24" fmla="val f7"/>
                <a:gd name="f25" fmla="*/ f19 f0 1"/>
                <a:gd name="f26" fmla="+- f24 0 f22"/>
                <a:gd name="f27" fmla="+- f23 0 f22"/>
                <a:gd name="f28" fmla="*/ f25 1 f2"/>
                <a:gd name="f29" fmla="*/ f27 1 14603"/>
                <a:gd name="f30" fmla="*/ f26 1 7903"/>
                <a:gd name="f31" fmla="*/ 7369 f27 1"/>
                <a:gd name="f32" fmla="*/ 7903 f26 1"/>
                <a:gd name="f33" fmla="*/ 14604 f27 1"/>
                <a:gd name="f34" fmla="*/ 670 f26 1"/>
                <a:gd name="f35" fmla="*/ 0 f26 1"/>
                <a:gd name="f36" fmla="*/ 7234 f26 1"/>
                <a:gd name="f37" fmla="*/ 0 f27 1"/>
                <a:gd name="f38" fmla="+- f28 0 f1"/>
                <a:gd name="f39" fmla="*/ f31 1 14603"/>
                <a:gd name="f40" fmla="*/ f32 1 7903"/>
                <a:gd name="f41" fmla="*/ f33 1 14603"/>
                <a:gd name="f42" fmla="*/ f34 1 7903"/>
                <a:gd name="f43" fmla="*/ f35 1 7903"/>
                <a:gd name="f44" fmla="*/ f36 1 7903"/>
                <a:gd name="f45" fmla="*/ f37 1 14603"/>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4"/>
                </a:cxn>
                <a:cxn ang="f38">
                  <a:pos x="f63" y="f65"/>
                </a:cxn>
                <a:cxn ang="f38">
                  <a:pos x="f61" y="f66"/>
                </a:cxn>
                <a:cxn ang="f38">
                  <a:pos x="f67" y="f65"/>
                </a:cxn>
                <a:cxn ang="f38">
                  <a:pos x="f67" y="f64"/>
                </a:cxn>
                <a:cxn ang="f38">
                  <a:pos x="f61" y="f62"/>
                </a:cxn>
              </a:cxnLst>
              <a:rect l="f57" t="f60" r="f58" b="f59"/>
              <a:pathLst>
                <a:path w="14603" h="7903">
                  <a:moveTo>
                    <a:pt x="f8" y="f7"/>
                  </a:moveTo>
                  <a:cubicBezTo>
                    <a:pt x="f9" y="f7"/>
                    <a:pt x="f10" y="f11"/>
                    <a:pt x="f10" y="f12"/>
                  </a:cubicBezTo>
                  <a:lnTo>
                    <a:pt x="f10" y="f12"/>
                  </a:lnTo>
                  <a:lnTo>
                    <a:pt x="f10" y="f5"/>
                  </a:lnTo>
                  <a:cubicBezTo>
                    <a:pt x="f10" y="f13"/>
                    <a:pt x="f9" y="f14"/>
                    <a:pt x="f8" y="f14"/>
                  </a:cubicBezTo>
                  <a:cubicBezTo>
                    <a:pt x="f15" y="f14"/>
                    <a:pt x="f16" y="f17"/>
                    <a:pt x="f5" y="f5"/>
                  </a:cubicBezTo>
                  <a:lnTo>
                    <a:pt x="f5" y="f12"/>
                  </a:lnTo>
                  <a:cubicBezTo>
                    <a:pt x="f16" y="f18"/>
                    <a:pt x="f1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7" name="Freeform: Shape 1500">
              <a:extLst>
                <a:ext uri="{FF2B5EF4-FFF2-40B4-BE49-F238E27FC236}">
                  <a16:creationId xmlns:a16="http://schemas.microsoft.com/office/drawing/2014/main" id="{286AA3F8-6729-9479-345D-569FD7990AA1}"/>
                </a:ext>
              </a:extLst>
            </p:cNvPr>
            <p:cNvSpPr/>
            <p:nvPr/>
          </p:nvSpPr>
          <p:spPr>
            <a:xfrm>
              <a:off x="11697471" y="6405225"/>
              <a:ext cx="319802" cy="14465"/>
            </a:xfrm>
            <a:custGeom>
              <a:avLst/>
              <a:gdLst>
                <a:gd name="f0" fmla="val 10800000"/>
                <a:gd name="f1" fmla="val 5400000"/>
                <a:gd name="f2" fmla="val 180"/>
                <a:gd name="f3" fmla="val w"/>
                <a:gd name="f4" fmla="val h"/>
                <a:gd name="f5" fmla="val 0"/>
                <a:gd name="f6" fmla="val 337372"/>
                <a:gd name="f7" fmla="val 14467"/>
                <a:gd name="f8" fmla="val 330657"/>
                <a:gd name="f9" fmla="val 3992"/>
                <a:gd name="f10" fmla="val 7234"/>
                <a:gd name="f11" fmla="val 3242"/>
                <a:gd name="f12" fmla="val 11226"/>
                <a:gd name="f13" fmla="val 333456"/>
                <a:gd name="f14" fmla="val 14441"/>
                <a:gd name="f15" fmla="val 336002"/>
                <a:gd name="f16" fmla="val 12833"/>
                <a:gd name="f17" fmla="val 337221"/>
                <a:gd name="f18" fmla="val 10315"/>
                <a:gd name="f19" fmla="val 337422"/>
                <a:gd name="f20" fmla="val 9484"/>
                <a:gd name="f21" fmla="val 8600"/>
                <a:gd name="f22" fmla="val 7770"/>
                <a:gd name="f23" fmla="val 337530"/>
                <a:gd name="f24" fmla="val 3818"/>
                <a:gd name="f25" fmla="val 334609"/>
                <a:gd name="f26" fmla="val 348"/>
                <a:gd name="f27" fmla="+- 0 0 -90"/>
                <a:gd name="f28" fmla="*/ f3 1 337372"/>
                <a:gd name="f29" fmla="*/ f4 1 14467"/>
                <a:gd name="f30" fmla="val f5"/>
                <a:gd name="f31" fmla="val f6"/>
                <a:gd name="f32" fmla="val f7"/>
                <a:gd name="f33" fmla="*/ f27 f0 1"/>
                <a:gd name="f34" fmla="+- f32 0 f30"/>
                <a:gd name="f35" fmla="+- f31 0 f30"/>
                <a:gd name="f36" fmla="*/ f33 1 f2"/>
                <a:gd name="f37" fmla="*/ f35 1 337372"/>
                <a:gd name="f38" fmla="*/ f34 1 14467"/>
                <a:gd name="f39" fmla="*/ 330657 f35 1"/>
                <a:gd name="f40" fmla="*/ 0 f34 1"/>
                <a:gd name="f41" fmla="*/ 0 f35 1"/>
                <a:gd name="f42" fmla="*/ 7234 f35 1"/>
                <a:gd name="f43" fmla="*/ 7234 f34 1"/>
                <a:gd name="f44" fmla="*/ 14467 f34 1"/>
                <a:gd name="f45" fmla="*/ 337221 f35 1"/>
                <a:gd name="f46" fmla="*/ 10315 f34 1"/>
                <a:gd name="f47" fmla="*/ 7770 f34 1"/>
                <a:gd name="f48" fmla="+- f36 0 f1"/>
                <a:gd name="f49" fmla="*/ f39 1 337372"/>
                <a:gd name="f50" fmla="*/ f40 1 14467"/>
                <a:gd name="f51" fmla="*/ f41 1 337372"/>
                <a:gd name="f52" fmla="*/ f42 1 337372"/>
                <a:gd name="f53" fmla="*/ f43 1 14467"/>
                <a:gd name="f54" fmla="*/ f44 1 14467"/>
                <a:gd name="f55" fmla="*/ f45 1 337372"/>
                <a:gd name="f56" fmla="*/ f46 1 14467"/>
                <a:gd name="f57" fmla="*/ f47 1 14467"/>
                <a:gd name="f58" fmla="*/ f30 1 f37"/>
                <a:gd name="f59" fmla="*/ f31 1 f37"/>
                <a:gd name="f60" fmla="*/ f30 1 f38"/>
                <a:gd name="f61" fmla="*/ f32 1 f38"/>
                <a:gd name="f62" fmla="*/ f49 1 f37"/>
                <a:gd name="f63" fmla="*/ f50 1 f38"/>
                <a:gd name="f64" fmla="*/ f51 1 f37"/>
                <a:gd name="f65" fmla="*/ f52 1 f37"/>
                <a:gd name="f66" fmla="*/ f53 1 f38"/>
                <a:gd name="f67" fmla="*/ f54 1 f38"/>
                <a:gd name="f68" fmla="*/ f55 1 f37"/>
                <a:gd name="f69" fmla="*/ f56 1 f38"/>
                <a:gd name="f70" fmla="*/ f57 1 f38"/>
                <a:gd name="f71" fmla="*/ f58 f28 1"/>
                <a:gd name="f72" fmla="*/ f59 f28 1"/>
                <a:gd name="f73" fmla="*/ f61 f29 1"/>
                <a:gd name="f74" fmla="*/ f60 f29 1"/>
                <a:gd name="f75" fmla="*/ f62 f28 1"/>
                <a:gd name="f76" fmla="*/ f63 f29 1"/>
                <a:gd name="f77" fmla="*/ f64 f28 1"/>
                <a:gd name="f78" fmla="*/ f65 f28 1"/>
                <a:gd name="f79" fmla="*/ f66 f29 1"/>
                <a:gd name="f80" fmla="*/ f67 f29 1"/>
                <a:gd name="f81" fmla="*/ f68 f28 1"/>
                <a:gd name="f82" fmla="*/ f69 f29 1"/>
                <a:gd name="f83" fmla="*/ f70 f29 1"/>
              </a:gdLst>
              <a:ahLst/>
              <a:cxnLst>
                <a:cxn ang="3cd4">
                  <a:pos x="hc" y="t"/>
                </a:cxn>
                <a:cxn ang="0">
                  <a:pos x="r" y="vc"/>
                </a:cxn>
                <a:cxn ang="cd4">
                  <a:pos x="hc" y="b"/>
                </a:cxn>
                <a:cxn ang="cd2">
                  <a:pos x="l" y="vc"/>
                </a:cxn>
                <a:cxn ang="f48">
                  <a:pos x="f75" y="f76"/>
                </a:cxn>
                <a:cxn ang="f48">
                  <a:pos x="f77" y="f76"/>
                </a:cxn>
                <a:cxn ang="f48">
                  <a:pos x="f78" y="f79"/>
                </a:cxn>
                <a:cxn ang="f48">
                  <a:pos x="f77" y="f80"/>
                </a:cxn>
                <a:cxn ang="f48">
                  <a:pos x="f75" y="f80"/>
                </a:cxn>
                <a:cxn ang="f48">
                  <a:pos x="f81" y="f82"/>
                </a:cxn>
                <a:cxn ang="f48">
                  <a:pos x="f81" y="f82"/>
                </a:cxn>
                <a:cxn ang="f48">
                  <a:pos x="f81" y="f83"/>
                </a:cxn>
                <a:cxn ang="f48">
                  <a:pos x="f75" y="f76"/>
                </a:cxn>
              </a:cxnLst>
              <a:rect l="f71" t="f74" r="f72" b="f73"/>
              <a:pathLst>
                <a:path w="337372" h="14467">
                  <a:moveTo>
                    <a:pt x="f8" y="f5"/>
                  </a:moveTo>
                  <a:lnTo>
                    <a:pt x="f5" y="f5"/>
                  </a:lnTo>
                  <a:cubicBezTo>
                    <a:pt x="f9" y="f5"/>
                    <a:pt x="f10" y="f11"/>
                    <a:pt x="f10" y="f10"/>
                  </a:cubicBezTo>
                  <a:cubicBezTo>
                    <a:pt x="f10" y="f12"/>
                    <a:pt x="f9" y="f7"/>
                    <a:pt x="f5" y="f7"/>
                  </a:cubicBezTo>
                  <a:lnTo>
                    <a:pt x="f8" y="f7"/>
                  </a:lnTo>
                  <a:cubicBezTo>
                    <a:pt x="f13" y="f14"/>
                    <a:pt x="f15" y="f16"/>
                    <a:pt x="f17" y="f18"/>
                  </a:cubicBezTo>
                  <a:cubicBezTo>
                    <a:pt x="f17" y="f18"/>
                    <a:pt x="f17" y="f18"/>
                    <a:pt x="f17" y="f18"/>
                  </a:cubicBezTo>
                  <a:cubicBezTo>
                    <a:pt x="f19" y="f20"/>
                    <a:pt x="f19" y="f21"/>
                    <a:pt x="f17" y="f22"/>
                  </a:cubicBezTo>
                  <a:cubicBezTo>
                    <a:pt x="f23" y="f24"/>
                    <a:pt x="f25" y="f2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8" name="Freeform: Shape 1501">
              <a:extLst>
                <a:ext uri="{FF2B5EF4-FFF2-40B4-BE49-F238E27FC236}">
                  <a16:creationId xmlns:a16="http://schemas.microsoft.com/office/drawing/2014/main" id="{3B019ED9-02AE-8A72-1DB9-78577A7864CC}"/>
                </a:ext>
              </a:extLst>
            </p:cNvPr>
            <p:cNvSpPr/>
            <p:nvPr/>
          </p:nvSpPr>
          <p:spPr>
            <a:xfrm>
              <a:off x="11693658" y="6405225"/>
              <a:ext cx="10671" cy="14465"/>
            </a:xfrm>
            <a:custGeom>
              <a:avLst/>
              <a:gdLst>
                <a:gd name="f0" fmla="val 10800000"/>
                <a:gd name="f1" fmla="val 5400000"/>
                <a:gd name="f2" fmla="val 180"/>
                <a:gd name="f3" fmla="val w"/>
                <a:gd name="f4" fmla="val h"/>
                <a:gd name="f5" fmla="val 0"/>
                <a:gd name="f6" fmla="val 11253"/>
                <a:gd name="f7" fmla="val 14467"/>
                <a:gd name="f8" fmla="val 11254"/>
                <a:gd name="f9" fmla="val 7234"/>
                <a:gd name="f10" fmla="val 3242"/>
                <a:gd name="f11" fmla="val 8011"/>
                <a:gd name="f12" fmla="val 4019"/>
                <a:gd name="f13" fmla="val 3992"/>
                <a:gd name="f14" fmla="val 11226"/>
                <a:gd name="f15" fmla="+- 0 0 -90"/>
                <a:gd name="f16" fmla="*/ f3 1 11253"/>
                <a:gd name="f17" fmla="*/ f4 1 14467"/>
                <a:gd name="f18" fmla="val f5"/>
                <a:gd name="f19" fmla="val f6"/>
                <a:gd name="f20" fmla="val f7"/>
                <a:gd name="f21" fmla="*/ f15 f0 1"/>
                <a:gd name="f22" fmla="+- f20 0 f18"/>
                <a:gd name="f23" fmla="+- f19 0 f18"/>
                <a:gd name="f24" fmla="*/ f21 1 f2"/>
                <a:gd name="f25" fmla="*/ f23 1 11253"/>
                <a:gd name="f26" fmla="*/ f22 1 14467"/>
                <a:gd name="f27" fmla="*/ 11254 f23 1"/>
                <a:gd name="f28" fmla="*/ 7234 f22 1"/>
                <a:gd name="f29" fmla="*/ 4019 f23 1"/>
                <a:gd name="f30" fmla="*/ 0 f22 1"/>
                <a:gd name="f31" fmla="*/ 0 f23 1"/>
                <a:gd name="f32" fmla="*/ 7234 f23 1"/>
                <a:gd name="f33" fmla="*/ 14467 f22 1"/>
                <a:gd name="f34" fmla="+- f24 0 f1"/>
                <a:gd name="f35" fmla="*/ f27 1 11253"/>
                <a:gd name="f36" fmla="*/ f28 1 14467"/>
                <a:gd name="f37" fmla="*/ f29 1 11253"/>
                <a:gd name="f38" fmla="*/ f30 1 14467"/>
                <a:gd name="f39" fmla="*/ f31 1 11253"/>
                <a:gd name="f40" fmla="*/ f32 1 11253"/>
                <a:gd name="f41" fmla="*/ f33 1 14467"/>
                <a:gd name="f42" fmla="*/ f18 1 f25"/>
                <a:gd name="f43" fmla="*/ f19 1 f25"/>
                <a:gd name="f44" fmla="*/ f18 1 f26"/>
                <a:gd name="f45" fmla="*/ f20 1 f26"/>
                <a:gd name="f46" fmla="*/ f35 1 f25"/>
                <a:gd name="f47" fmla="*/ f36 1 f26"/>
                <a:gd name="f48" fmla="*/ f37 1 f25"/>
                <a:gd name="f49" fmla="*/ f38 1 f26"/>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6 1"/>
                <a:gd name="f63" fmla="*/ f52 f17 1"/>
              </a:gdLst>
              <a:ahLst/>
              <a:cxnLst>
                <a:cxn ang="3cd4">
                  <a:pos x="hc" y="t"/>
                </a:cxn>
                <a:cxn ang="0">
                  <a:pos x="r" y="vc"/>
                </a:cxn>
                <a:cxn ang="cd4">
                  <a:pos x="hc" y="b"/>
                </a:cxn>
                <a:cxn ang="cd2">
                  <a:pos x="l" y="vc"/>
                </a:cxn>
                <a:cxn ang="f34">
                  <a:pos x="f57" y="f58"/>
                </a:cxn>
                <a:cxn ang="f34">
                  <a:pos x="f59" y="f60"/>
                </a:cxn>
                <a:cxn ang="f34">
                  <a:pos x="f61" y="f60"/>
                </a:cxn>
                <a:cxn ang="f34">
                  <a:pos x="f62" y="f58"/>
                </a:cxn>
                <a:cxn ang="f34">
                  <a:pos x="f61" y="f63"/>
                </a:cxn>
                <a:cxn ang="f34">
                  <a:pos x="f59" y="f63"/>
                </a:cxn>
                <a:cxn ang="f34">
                  <a:pos x="f57" y="f58"/>
                </a:cxn>
              </a:cxnLst>
              <a:rect l="f53" t="f56" r="f54" b="f55"/>
              <a:pathLst>
                <a:path w="11253" h="14467">
                  <a:moveTo>
                    <a:pt x="f8" y="f9"/>
                  </a:moveTo>
                  <a:cubicBezTo>
                    <a:pt x="f8" y="f10"/>
                    <a:pt x="f11" y="f5"/>
                    <a:pt x="f12" y="f5"/>
                  </a:cubicBezTo>
                  <a:lnTo>
                    <a:pt x="f5" y="f5"/>
                  </a:lnTo>
                  <a:cubicBezTo>
                    <a:pt x="f13" y="f5"/>
                    <a:pt x="f9" y="f10"/>
                    <a:pt x="f9" y="f9"/>
                  </a:cubicBezTo>
                  <a:cubicBezTo>
                    <a:pt x="f9" y="f14"/>
                    <a:pt x="f13" y="f7"/>
                    <a:pt x="f5" y="f7"/>
                  </a:cubicBezTo>
                  <a:lnTo>
                    <a:pt x="f12" y="f7"/>
                  </a:lnTo>
                  <a:cubicBezTo>
                    <a:pt x="f11" y="f7"/>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9" name="Freeform: Shape 1502">
              <a:extLst>
                <a:ext uri="{FF2B5EF4-FFF2-40B4-BE49-F238E27FC236}">
                  <a16:creationId xmlns:a16="http://schemas.microsoft.com/office/drawing/2014/main" id="{DFB82827-1241-6EF9-42AE-8CE72A1AB9CC}"/>
                </a:ext>
              </a:extLst>
            </p:cNvPr>
            <p:cNvSpPr/>
            <p:nvPr/>
          </p:nvSpPr>
          <p:spPr>
            <a:xfrm>
              <a:off x="11499348" y="6405225"/>
              <a:ext cx="201168" cy="14465"/>
            </a:xfrm>
            <a:custGeom>
              <a:avLst/>
              <a:gdLst>
                <a:gd name="f0" fmla="val 10800000"/>
                <a:gd name="f1" fmla="val 5400000"/>
                <a:gd name="f2" fmla="val 180"/>
                <a:gd name="f3" fmla="val w"/>
                <a:gd name="f4" fmla="val h"/>
                <a:gd name="f5" fmla="val 0"/>
                <a:gd name="f6" fmla="val 212220"/>
                <a:gd name="f7" fmla="val 14467"/>
                <a:gd name="f8" fmla="val 212221"/>
                <a:gd name="f9" fmla="val 7234"/>
                <a:gd name="f10" fmla="val 3242"/>
                <a:gd name="f11" fmla="val 208978"/>
                <a:gd name="f12" fmla="val 204986"/>
                <a:gd name="f13" fmla="val 3993"/>
                <a:gd name="f14" fmla="val 7235"/>
                <a:gd name="f15" fmla="val 11226"/>
                <a:gd name="f16" fmla="+- 0 0 -90"/>
                <a:gd name="f17" fmla="*/ f3 1 212220"/>
                <a:gd name="f18" fmla="*/ f4 1 14467"/>
                <a:gd name="f19" fmla="val f5"/>
                <a:gd name="f20" fmla="val f6"/>
                <a:gd name="f21" fmla="val f7"/>
                <a:gd name="f22" fmla="*/ f16 f0 1"/>
                <a:gd name="f23" fmla="+- f21 0 f19"/>
                <a:gd name="f24" fmla="+- f20 0 f19"/>
                <a:gd name="f25" fmla="*/ f22 1 f2"/>
                <a:gd name="f26" fmla="*/ f24 1 212220"/>
                <a:gd name="f27" fmla="*/ f23 1 14467"/>
                <a:gd name="f28" fmla="*/ 212221 f24 1"/>
                <a:gd name="f29" fmla="*/ 7234 f23 1"/>
                <a:gd name="f30" fmla="*/ 204986 f24 1"/>
                <a:gd name="f31" fmla="*/ 0 f23 1"/>
                <a:gd name="f32" fmla="*/ 0 f24 1"/>
                <a:gd name="f33" fmla="*/ 7235 f24 1"/>
                <a:gd name="f34" fmla="*/ 14467 f23 1"/>
                <a:gd name="f35" fmla="+- f25 0 f1"/>
                <a:gd name="f36" fmla="*/ f28 1 212220"/>
                <a:gd name="f37" fmla="*/ f29 1 14467"/>
                <a:gd name="f38" fmla="*/ f30 1 212220"/>
                <a:gd name="f39" fmla="*/ f31 1 14467"/>
                <a:gd name="f40" fmla="*/ f32 1 212220"/>
                <a:gd name="f41" fmla="*/ f33 1 212220"/>
                <a:gd name="f42" fmla="*/ f34 1 14467"/>
                <a:gd name="f43" fmla="*/ f19 1 f26"/>
                <a:gd name="f44" fmla="*/ f20 1 f26"/>
                <a:gd name="f45" fmla="*/ f19 1 f27"/>
                <a:gd name="f46" fmla="*/ f21 1 f27"/>
                <a:gd name="f47" fmla="*/ f36 1 f26"/>
                <a:gd name="f48" fmla="*/ f37 1 f27"/>
                <a:gd name="f49" fmla="*/ f38 1 f26"/>
                <a:gd name="f50" fmla="*/ f39 1 f27"/>
                <a:gd name="f51" fmla="*/ f40 1 f26"/>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7 1"/>
                <a:gd name="f64" fmla="*/ f53 f18 1"/>
              </a:gdLst>
              <a:ahLst/>
              <a:cxnLst>
                <a:cxn ang="3cd4">
                  <a:pos x="hc" y="t"/>
                </a:cxn>
                <a:cxn ang="0">
                  <a:pos x="r" y="vc"/>
                </a:cxn>
                <a:cxn ang="cd4">
                  <a:pos x="hc" y="b"/>
                </a:cxn>
                <a:cxn ang="cd2">
                  <a:pos x="l" y="vc"/>
                </a:cxn>
                <a:cxn ang="f35">
                  <a:pos x="f58" y="f59"/>
                </a:cxn>
                <a:cxn ang="f35">
                  <a:pos x="f60" y="f61"/>
                </a:cxn>
                <a:cxn ang="f35">
                  <a:pos x="f62" y="f61"/>
                </a:cxn>
                <a:cxn ang="f35">
                  <a:pos x="f63" y="f59"/>
                </a:cxn>
                <a:cxn ang="f35">
                  <a:pos x="f62" y="f64"/>
                </a:cxn>
                <a:cxn ang="f35">
                  <a:pos x="f60" y="f64"/>
                </a:cxn>
                <a:cxn ang="f35">
                  <a:pos x="f58" y="f59"/>
                </a:cxn>
              </a:cxnLst>
              <a:rect l="f54" t="f57" r="f55" b="f56"/>
              <a:pathLst>
                <a:path w="212220" h="14467">
                  <a:moveTo>
                    <a:pt x="f8" y="f9"/>
                  </a:moveTo>
                  <a:cubicBezTo>
                    <a:pt x="f8" y="f10"/>
                    <a:pt x="f11" y="f5"/>
                    <a:pt x="f12" y="f5"/>
                  </a:cubicBezTo>
                  <a:lnTo>
                    <a:pt x="f5" y="f5"/>
                  </a:lnTo>
                  <a:cubicBezTo>
                    <a:pt x="f13" y="f5"/>
                    <a:pt x="f14" y="f10"/>
                    <a:pt x="f14" y="f9"/>
                  </a:cubicBezTo>
                  <a:cubicBezTo>
                    <a:pt x="f14" y="f15"/>
                    <a:pt x="f13" y="f7"/>
                    <a:pt x="f5" y="f7"/>
                  </a:cubicBezTo>
                  <a:lnTo>
                    <a:pt x="f12" y="f7"/>
                  </a:lnTo>
                  <a:cubicBezTo>
                    <a:pt x="f11" y="f7"/>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0" name="Freeform: Shape 1503">
              <a:extLst>
                <a:ext uri="{FF2B5EF4-FFF2-40B4-BE49-F238E27FC236}">
                  <a16:creationId xmlns:a16="http://schemas.microsoft.com/office/drawing/2014/main" id="{11C29BFF-45C3-5FED-CC20-AF5E52979E0A}"/>
                </a:ext>
              </a:extLst>
            </p:cNvPr>
            <p:cNvSpPr/>
            <p:nvPr/>
          </p:nvSpPr>
          <p:spPr>
            <a:xfrm>
              <a:off x="11407533" y="6405225"/>
              <a:ext cx="98554" cy="14465"/>
            </a:xfrm>
            <a:custGeom>
              <a:avLst/>
              <a:gdLst>
                <a:gd name="f0" fmla="val 10800000"/>
                <a:gd name="f1" fmla="val 5400000"/>
                <a:gd name="f2" fmla="val 180"/>
                <a:gd name="f3" fmla="val w"/>
                <a:gd name="f4" fmla="val h"/>
                <a:gd name="f5" fmla="val 0"/>
                <a:gd name="f6" fmla="val 103966"/>
                <a:gd name="f7" fmla="val 14467"/>
                <a:gd name="f8" fmla="val 103967"/>
                <a:gd name="f9" fmla="val 7234"/>
                <a:gd name="f10" fmla="val 3242"/>
                <a:gd name="f11" fmla="val 100725"/>
                <a:gd name="f12" fmla="val 96732"/>
                <a:gd name="f13" fmla="val 6967"/>
                <a:gd name="f14" fmla="val 5172"/>
                <a:gd name="f15" fmla="val 94"/>
                <a:gd name="f16" fmla="val 3471"/>
                <a:gd name="f17" fmla="val 804"/>
                <a:gd name="f18" fmla="val 2144"/>
                <a:gd name="f19" fmla="val 2009"/>
                <a:gd name="f20" fmla="val 764"/>
                <a:gd name="f21" fmla="val 3403"/>
                <a:gd name="f22" fmla="val -13"/>
                <a:gd name="f23" fmla="val 5278"/>
                <a:gd name="f24" fmla="val 134"/>
                <a:gd name="f25" fmla="val 11172"/>
                <a:gd name="f26" fmla="val 3296"/>
                <a:gd name="f27" fmla="val 14333"/>
                <a:gd name="f28" fmla="val 7235"/>
                <a:gd name="f29" fmla="val 11226"/>
                <a:gd name="f30" fmla="+- 0 0 -90"/>
                <a:gd name="f31" fmla="*/ f3 1 103966"/>
                <a:gd name="f32" fmla="*/ f4 1 14467"/>
                <a:gd name="f33" fmla="val f5"/>
                <a:gd name="f34" fmla="val f6"/>
                <a:gd name="f35" fmla="val f7"/>
                <a:gd name="f36" fmla="*/ f30 f0 1"/>
                <a:gd name="f37" fmla="+- f35 0 f33"/>
                <a:gd name="f38" fmla="+- f34 0 f33"/>
                <a:gd name="f39" fmla="*/ f36 1 f2"/>
                <a:gd name="f40" fmla="*/ f38 1 103966"/>
                <a:gd name="f41" fmla="*/ f37 1 14467"/>
                <a:gd name="f42" fmla="*/ 103967 f38 1"/>
                <a:gd name="f43" fmla="*/ 7234 f37 1"/>
                <a:gd name="f44" fmla="*/ 96732 f38 1"/>
                <a:gd name="f45" fmla="*/ 0 f37 1"/>
                <a:gd name="f46" fmla="*/ 6967 f38 1"/>
                <a:gd name="f47" fmla="*/ 2144 f38 1"/>
                <a:gd name="f48" fmla="*/ 2009 f37 1"/>
                <a:gd name="f49" fmla="*/ 0 f38 1"/>
                <a:gd name="f50" fmla="*/ 7235 f38 1"/>
                <a:gd name="f51" fmla="*/ 14467 f37 1"/>
                <a:gd name="f52" fmla="+- f39 0 f1"/>
                <a:gd name="f53" fmla="*/ f42 1 103966"/>
                <a:gd name="f54" fmla="*/ f43 1 14467"/>
                <a:gd name="f55" fmla="*/ f44 1 103966"/>
                <a:gd name="f56" fmla="*/ f45 1 14467"/>
                <a:gd name="f57" fmla="*/ f46 1 103966"/>
                <a:gd name="f58" fmla="*/ f47 1 103966"/>
                <a:gd name="f59" fmla="*/ f48 1 14467"/>
                <a:gd name="f60" fmla="*/ f49 1 103966"/>
                <a:gd name="f61" fmla="*/ f50 1 103966"/>
                <a:gd name="f62" fmla="*/ f51 1 14467"/>
                <a:gd name="f63" fmla="*/ f33 1 f40"/>
                <a:gd name="f64" fmla="*/ f34 1 f40"/>
                <a:gd name="f65" fmla="*/ f33 1 f41"/>
                <a:gd name="f66" fmla="*/ f35 1 f41"/>
                <a:gd name="f67" fmla="*/ f53 1 f40"/>
                <a:gd name="f68" fmla="*/ f54 1 f41"/>
                <a:gd name="f69" fmla="*/ f55 1 f40"/>
                <a:gd name="f70" fmla="*/ f56 1 f41"/>
                <a:gd name="f71" fmla="*/ f57 1 f40"/>
                <a:gd name="f72" fmla="*/ f58 1 f40"/>
                <a:gd name="f73" fmla="*/ f59 1 f41"/>
                <a:gd name="f74" fmla="*/ f60 1 f40"/>
                <a:gd name="f75" fmla="*/ f61 1 f40"/>
                <a:gd name="f76" fmla="*/ f62 1 f41"/>
                <a:gd name="f77" fmla="*/ f63 f31 1"/>
                <a:gd name="f78" fmla="*/ f64 f31 1"/>
                <a:gd name="f79" fmla="*/ f66 f32 1"/>
                <a:gd name="f80" fmla="*/ f65 f32 1"/>
                <a:gd name="f81" fmla="*/ f67 f31 1"/>
                <a:gd name="f82" fmla="*/ f68 f32 1"/>
                <a:gd name="f83" fmla="*/ f69 f31 1"/>
                <a:gd name="f84" fmla="*/ f70 f32 1"/>
                <a:gd name="f85" fmla="*/ f71 f31 1"/>
                <a:gd name="f86" fmla="*/ f72 f31 1"/>
                <a:gd name="f87" fmla="*/ f73 f32 1"/>
                <a:gd name="f88" fmla="*/ f74 f31 1"/>
                <a:gd name="f89" fmla="*/ f75 f31 1"/>
                <a:gd name="f90" fmla="*/ f76 f32 1"/>
              </a:gdLst>
              <a:ahLst/>
              <a:cxnLst>
                <a:cxn ang="3cd4">
                  <a:pos x="hc" y="t"/>
                </a:cxn>
                <a:cxn ang="0">
                  <a:pos x="r" y="vc"/>
                </a:cxn>
                <a:cxn ang="cd4">
                  <a:pos x="hc" y="b"/>
                </a:cxn>
                <a:cxn ang="cd2">
                  <a:pos x="l" y="vc"/>
                </a:cxn>
                <a:cxn ang="f52">
                  <a:pos x="f81" y="f82"/>
                </a:cxn>
                <a:cxn ang="f52">
                  <a:pos x="f83" y="f84"/>
                </a:cxn>
                <a:cxn ang="f52">
                  <a:pos x="f85" y="f84"/>
                </a:cxn>
                <a:cxn ang="f52">
                  <a:pos x="f86" y="f87"/>
                </a:cxn>
                <a:cxn ang="f52">
                  <a:pos x="f88" y="f82"/>
                </a:cxn>
                <a:cxn ang="f52">
                  <a:pos x="f89" y="f90"/>
                </a:cxn>
                <a:cxn ang="f52">
                  <a:pos x="f83" y="f90"/>
                </a:cxn>
                <a:cxn ang="f52">
                  <a:pos x="f81" y="f82"/>
                </a:cxn>
              </a:cxnLst>
              <a:rect l="f77" t="f80" r="f78" b="f79"/>
              <a:pathLst>
                <a:path w="103966" h="14467">
                  <a:moveTo>
                    <a:pt x="f8" y="f9"/>
                  </a:moveTo>
                  <a:cubicBezTo>
                    <a:pt x="f8" y="f10"/>
                    <a:pt x="f11" y="f5"/>
                    <a:pt x="f12" y="f5"/>
                  </a:cubicBezTo>
                  <a:lnTo>
                    <a:pt x="f13" y="f5"/>
                  </a:lnTo>
                  <a:cubicBezTo>
                    <a:pt x="f14" y="f15"/>
                    <a:pt x="f16" y="f17"/>
                    <a:pt x="f18" y="f19"/>
                  </a:cubicBezTo>
                  <a:cubicBezTo>
                    <a:pt x="f20" y="f21"/>
                    <a:pt x="f22" y="f23"/>
                    <a:pt x="f5" y="f9"/>
                  </a:cubicBezTo>
                  <a:cubicBezTo>
                    <a:pt x="f24" y="f25"/>
                    <a:pt x="f26" y="f27"/>
                    <a:pt x="f28" y="f7"/>
                  </a:cubicBezTo>
                  <a:lnTo>
                    <a:pt x="f12" y="f7"/>
                  </a:lnTo>
                  <a:cubicBezTo>
                    <a:pt x="f11" y="f7"/>
                    <a:pt x="f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1" name="Freeform: Shape 1504">
              <a:extLst>
                <a:ext uri="{FF2B5EF4-FFF2-40B4-BE49-F238E27FC236}">
                  <a16:creationId xmlns:a16="http://schemas.microsoft.com/office/drawing/2014/main" id="{FDF9B648-D077-1047-A283-B78D68C0FC1A}"/>
                </a:ext>
              </a:extLst>
            </p:cNvPr>
            <p:cNvSpPr/>
            <p:nvPr/>
          </p:nvSpPr>
          <p:spPr>
            <a:xfrm>
              <a:off x="10323091" y="6480508"/>
              <a:ext cx="82" cy="2011"/>
            </a:xfrm>
            <a:custGeom>
              <a:avLst/>
              <a:gdLst>
                <a:gd name="f0" fmla="val 10800000"/>
                <a:gd name="f1" fmla="val 5400000"/>
                <a:gd name="f2" fmla="val 180"/>
                <a:gd name="f3" fmla="val w"/>
                <a:gd name="f4" fmla="val h"/>
                <a:gd name="f5" fmla="val 0"/>
                <a:gd name="f6" fmla="val 90"/>
                <a:gd name="f7" fmla="val 2009"/>
                <a:gd name="f8" fmla="val 121"/>
                <a:gd name="f9" fmla="val 670"/>
                <a:gd name="f10" fmla="val 1339"/>
                <a:gd name="f11" fmla="val 67"/>
                <a:gd name="f12" fmla="val 1473"/>
                <a:gd name="f13" fmla="val 938"/>
                <a:gd name="f14" fmla="val 402"/>
                <a:gd name="f15" fmla="+- 0 0 -90"/>
                <a:gd name="f16" fmla="*/ f3 1 90"/>
                <a:gd name="f17" fmla="*/ f4 1 2009"/>
                <a:gd name="f18" fmla="val f5"/>
                <a:gd name="f19" fmla="val f6"/>
                <a:gd name="f20" fmla="val f7"/>
                <a:gd name="f21" fmla="*/ f15 f0 1"/>
                <a:gd name="f22" fmla="+- f20 0 f18"/>
                <a:gd name="f23" fmla="+- f19 0 f18"/>
                <a:gd name="f24" fmla="*/ f21 1 f2"/>
                <a:gd name="f25" fmla="*/ f23 1 90"/>
                <a:gd name="f26" fmla="*/ f22 1 2009"/>
                <a:gd name="f27" fmla="*/ 0 f23 1"/>
                <a:gd name="f28" fmla="*/ 0 f22 1"/>
                <a:gd name="f29" fmla="*/ 2009 f22 1"/>
                <a:gd name="f30" fmla="*/ 402 f22 1"/>
                <a:gd name="f31" fmla="+- f24 0 f1"/>
                <a:gd name="f32" fmla="*/ f27 1 90"/>
                <a:gd name="f33" fmla="*/ f28 1 2009"/>
                <a:gd name="f34" fmla="*/ f29 1 2009"/>
                <a:gd name="f35" fmla="*/ f30 1 200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0"/>
                </a:cxn>
                <a:cxn ang="f31">
                  <a:pos x="f48" y="f51"/>
                </a:cxn>
              </a:cxnLst>
              <a:rect l="f44" t="f47" r="f45" b="f46"/>
              <a:pathLst>
                <a:path w="90" h="2009">
                  <a:moveTo>
                    <a:pt x="f5" y="f5"/>
                  </a:moveTo>
                  <a:cubicBezTo>
                    <a:pt x="f8" y="f9"/>
                    <a:pt x="f8" y="f10"/>
                    <a:pt x="f5" y="f7"/>
                  </a:cubicBezTo>
                  <a:lnTo>
                    <a:pt x="f5" y="f7"/>
                  </a:lnTo>
                  <a:cubicBezTo>
                    <a:pt x="f11" y="f12"/>
                    <a:pt x="f11" y="f13"/>
                    <a:pt x="f5"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2" name="Freeform: Shape 1505">
              <a:extLst>
                <a:ext uri="{FF2B5EF4-FFF2-40B4-BE49-F238E27FC236}">
                  <a16:creationId xmlns:a16="http://schemas.microsoft.com/office/drawing/2014/main" id="{9EBA89F1-7F6E-65E6-A19E-E626F7600C34}"/>
                </a:ext>
              </a:extLst>
            </p:cNvPr>
            <p:cNvSpPr/>
            <p:nvPr/>
          </p:nvSpPr>
          <p:spPr>
            <a:xfrm>
              <a:off x="10309576" y="6480910"/>
              <a:ext cx="45" cy="2276"/>
            </a:xfrm>
            <a:custGeom>
              <a:avLst/>
              <a:gdLst>
                <a:gd name="f0" fmla="val 10800000"/>
                <a:gd name="f1" fmla="val 5400000"/>
                <a:gd name="f2" fmla="val 180"/>
                <a:gd name="f3" fmla="val w"/>
                <a:gd name="f4" fmla="val h"/>
                <a:gd name="f5" fmla="val 0"/>
                <a:gd name="f6" fmla="val 50"/>
                <a:gd name="f7" fmla="val 2277"/>
                <a:gd name="f8" fmla="val 2009"/>
                <a:gd name="f9" fmla="val -17"/>
                <a:gd name="f10" fmla="val 1339"/>
                <a:gd name="f11" fmla="val 670"/>
                <a:gd name="f12" fmla="val 1206"/>
                <a:gd name="f13" fmla="val 1741"/>
                <a:gd name="f14" fmla="+- 0 0 -90"/>
                <a:gd name="f15" fmla="*/ f3 1 50"/>
                <a:gd name="f16" fmla="*/ f4 1 2277"/>
                <a:gd name="f17" fmla="val f5"/>
                <a:gd name="f18" fmla="val f6"/>
                <a:gd name="f19" fmla="val f7"/>
                <a:gd name="f20" fmla="*/ f14 f0 1"/>
                <a:gd name="f21" fmla="+- f19 0 f17"/>
                <a:gd name="f22" fmla="+- f18 0 f17"/>
                <a:gd name="f23" fmla="*/ f20 1 f2"/>
                <a:gd name="f24" fmla="*/ f22 1 50"/>
                <a:gd name="f25" fmla="*/ f21 1 2277"/>
                <a:gd name="f26" fmla="*/ 50 f22 1"/>
                <a:gd name="f27" fmla="*/ 2009 f21 1"/>
                <a:gd name="f28" fmla="*/ 0 f21 1"/>
                <a:gd name="f29" fmla="*/ 670 f21 1"/>
                <a:gd name="f30" fmla="*/ 2277 f21 1"/>
                <a:gd name="f31" fmla="+- f23 0 f1"/>
                <a:gd name="f32" fmla="*/ f26 1 50"/>
                <a:gd name="f33" fmla="*/ f27 1 2277"/>
                <a:gd name="f34" fmla="*/ f28 1 2277"/>
                <a:gd name="f35" fmla="*/ f29 1 2277"/>
                <a:gd name="f36" fmla="*/ f30 1 2277"/>
                <a:gd name="f37" fmla="*/ f17 1 f24"/>
                <a:gd name="f38" fmla="*/ f18 1 f24"/>
                <a:gd name="f39" fmla="*/ f17 1 f25"/>
                <a:gd name="f40" fmla="*/ f19 1 f25"/>
                <a:gd name="f41" fmla="*/ f32 1 f24"/>
                <a:gd name="f42" fmla="*/ f33 1 f25"/>
                <a:gd name="f43" fmla="*/ f34 1 f25"/>
                <a:gd name="f44" fmla="*/ f35 1 f25"/>
                <a:gd name="f45" fmla="*/ f36 1 f25"/>
                <a:gd name="f46" fmla="*/ f37 f15 1"/>
                <a:gd name="f47" fmla="*/ f38 f15 1"/>
                <a:gd name="f48" fmla="*/ f40 f16 1"/>
                <a:gd name="f49" fmla="*/ f39 f16 1"/>
                <a:gd name="f50" fmla="*/ f41 f15 1"/>
                <a:gd name="f51" fmla="*/ f42 f16 1"/>
                <a:gd name="f52" fmla="*/ f43 f16 1"/>
                <a:gd name="f53" fmla="*/ f44 f16 1"/>
                <a:gd name="f54" fmla="*/ f45 f16 1"/>
              </a:gdLst>
              <a:ahLst/>
              <a:cxnLst>
                <a:cxn ang="3cd4">
                  <a:pos x="hc" y="t"/>
                </a:cxn>
                <a:cxn ang="0">
                  <a:pos x="r" y="vc"/>
                </a:cxn>
                <a:cxn ang="cd4">
                  <a:pos x="hc" y="b"/>
                </a:cxn>
                <a:cxn ang="cd2">
                  <a:pos x="l" y="vc"/>
                </a:cxn>
                <a:cxn ang="f31">
                  <a:pos x="f50" y="f51"/>
                </a:cxn>
                <a:cxn ang="f31">
                  <a:pos x="f50" y="f52"/>
                </a:cxn>
                <a:cxn ang="f31">
                  <a:pos x="f50" y="f53"/>
                </a:cxn>
                <a:cxn ang="f31">
                  <a:pos x="f50" y="f54"/>
                </a:cxn>
              </a:cxnLst>
              <a:rect l="f46" t="f49" r="f47" b="f48"/>
              <a:pathLst>
                <a:path w="50" h="2277">
                  <a:moveTo>
                    <a:pt x="f6" y="f8"/>
                  </a:moveTo>
                  <a:cubicBezTo>
                    <a:pt x="f9" y="f10"/>
                    <a:pt x="f9" y="f11"/>
                    <a:pt x="f6" y="f5"/>
                  </a:cubicBezTo>
                  <a:lnTo>
                    <a:pt x="f6" y="f11"/>
                  </a:lnTo>
                  <a:cubicBezTo>
                    <a:pt x="f9" y="f12"/>
                    <a:pt x="f9" y="f13"/>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3" name="Freeform: Shape 1506">
              <a:extLst>
                <a:ext uri="{FF2B5EF4-FFF2-40B4-BE49-F238E27FC236}">
                  <a16:creationId xmlns:a16="http://schemas.microsoft.com/office/drawing/2014/main" id="{C0CFC5C4-4FA5-E1BD-6BFC-7EE192F01F7F}"/>
                </a:ext>
              </a:extLst>
            </p:cNvPr>
            <p:cNvSpPr/>
            <p:nvPr/>
          </p:nvSpPr>
          <p:spPr>
            <a:xfrm>
              <a:off x="10718688" y="6482922"/>
              <a:ext cx="13844" cy="371328"/>
            </a:xfrm>
            <a:custGeom>
              <a:avLst/>
              <a:gdLst>
                <a:gd name="f0" fmla="val 10800000"/>
                <a:gd name="f1" fmla="val 5400000"/>
                <a:gd name="f2" fmla="val 180"/>
                <a:gd name="f3" fmla="val w"/>
                <a:gd name="f4" fmla="val h"/>
                <a:gd name="f5" fmla="val 0"/>
                <a:gd name="f6" fmla="val 14603"/>
                <a:gd name="f7" fmla="val 371327"/>
                <a:gd name="f8" fmla="val 14336"/>
                <a:gd name="f9" fmla="val 4019"/>
                <a:gd name="f10" fmla="val 11120"/>
                <a:gd name="f11" fmla="val 7301"/>
                <a:gd name="f12" fmla="val 7101"/>
                <a:gd name="f13" fmla="val 7368"/>
                <a:gd name="f14" fmla="val 3135"/>
                <a:gd name="f15" fmla="val 7220"/>
                <a:gd name="f16" fmla="val 3965"/>
                <a:gd name="f17" fmla="val 371328"/>
                <a:gd name="f18" fmla="val 14604"/>
                <a:gd name="f19" fmla="+- 0 0 -90"/>
                <a:gd name="f20" fmla="*/ f3 1 14603"/>
                <a:gd name="f21" fmla="*/ f4 1 371327"/>
                <a:gd name="f22" fmla="val f5"/>
                <a:gd name="f23" fmla="val f6"/>
                <a:gd name="f24" fmla="val f7"/>
                <a:gd name="f25" fmla="*/ f19 f0 1"/>
                <a:gd name="f26" fmla="+- f24 0 f22"/>
                <a:gd name="f27" fmla="+- f23 0 f22"/>
                <a:gd name="f28" fmla="*/ f25 1 f2"/>
                <a:gd name="f29" fmla="*/ f27 1 14603"/>
                <a:gd name="f30" fmla="*/ f26 1 371327"/>
                <a:gd name="f31" fmla="*/ 14336 f27 1"/>
                <a:gd name="f32" fmla="*/ 0 f26 1"/>
                <a:gd name="f33" fmla="*/ 7101 f27 1"/>
                <a:gd name="f34" fmla="*/ 7368 f26 1"/>
                <a:gd name="f35" fmla="*/ 0 f27 1"/>
                <a:gd name="f36" fmla="*/ 371328 f26 1"/>
                <a:gd name="f37" fmla="*/ 14604 f27 1"/>
                <a:gd name="f38" fmla="+- f28 0 f1"/>
                <a:gd name="f39" fmla="*/ f31 1 14603"/>
                <a:gd name="f40" fmla="*/ f32 1 371327"/>
                <a:gd name="f41" fmla="*/ f33 1 14603"/>
                <a:gd name="f42" fmla="*/ f34 1 371327"/>
                <a:gd name="f43" fmla="*/ f35 1 14603"/>
                <a:gd name="f44" fmla="*/ f36 1 371327"/>
                <a:gd name="f45" fmla="*/ f37 1 14603"/>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0 1"/>
              </a:gdLst>
              <a:ahLst/>
              <a:cxnLst>
                <a:cxn ang="3cd4">
                  <a:pos x="hc" y="t"/>
                </a:cxn>
                <a:cxn ang="0">
                  <a:pos x="r" y="vc"/>
                </a:cxn>
                <a:cxn ang="cd4">
                  <a:pos x="hc" y="b"/>
                </a:cxn>
                <a:cxn ang="cd2">
                  <a:pos x="l" y="vc"/>
                </a:cxn>
                <a:cxn ang="f38">
                  <a:pos x="f61" y="f62"/>
                </a:cxn>
                <a:cxn ang="f38">
                  <a:pos x="f63" y="f64"/>
                </a:cxn>
                <a:cxn ang="f38">
                  <a:pos x="f65" y="f62"/>
                </a:cxn>
                <a:cxn ang="f38">
                  <a:pos x="f65" y="f66"/>
                </a:cxn>
                <a:cxn ang="f38">
                  <a:pos x="f67" y="f66"/>
                </a:cxn>
                <a:cxn ang="f38">
                  <a:pos x="f67" y="f62"/>
                </a:cxn>
              </a:cxnLst>
              <a:rect l="f57" t="f60" r="f58" b="f59"/>
              <a:pathLst>
                <a:path w="14603" h="371327">
                  <a:moveTo>
                    <a:pt x="f8" y="f5"/>
                  </a:moveTo>
                  <a:cubicBezTo>
                    <a:pt x="f8" y="f9"/>
                    <a:pt x="f10" y="f11"/>
                    <a:pt x="f12" y="f13"/>
                  </a:cubicBezTo>
                  <a:cubicBezTo>
                    <a:pt x="f14" y="f15"/>
                    <a:pt x="f5" y="f16"/>
                    <a:pt x="f5" y="f5"/>
                  </a:cubicBezTo>
                  <a:lnTo>
                    <a:pt x="f5" y="f17"/>
                  </a:lnTo>
                  <a:lnTo>
                    <a:pt x="f18" y="f17"/>
                  </a:lnTo>
                  <a:lnTo>
                    <a:pt x="f1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4" name="Freeform: Shape 1507">
              <a:extLst>
                <a:ext uri="{FF2B5EF4-FFF2-40B4-BE49-F238E27FC236}">
                  <a16:creationId xmlns:a16="http://schemas.microsoft.com/office/drawing/2014/main" id="{D591A76E-B951-A038-ADAD-BE6261DD1844}"/>
                </a:ext>
              </a:extLst>
            </p:cNvPr>
            <p:cNvSpPr/>
            <p:nvPr/>
          </p:nvSpPr>
          <p:spPr>
            <a:xfrm>
              <a:off x="11266944" y="6822365"/>
              <a:ext cx="13844" cy="31345"/>
            </a:xfrm>
            <a:custGeom>
              <a:avLst/>
              <a:gdLst>
                <a:gd name="f0" fmla="val 10800000"/>
                <a:gd name="f1" fmla="val 5400000"/>
                <a:gd name="f2" fmla="val 180"/>
                <a:gd name="f3" fmla="val w"/>
                <a:gd name="f4" fmla="val h"/>
                <a:gd name="f5" fmla="val 0"/>
                <a:gd name="f6" fmla="val 14603"/>
                <a:gd name="f7" fmla="val 31345"/>
                <a:gd name="f8" fmla="val 7369"/>
                <a:gd name="f9" fmla="val 7234"/>
                <a:gd name="f10" fmla="val 3349"/>
                <a:gd name="f11" fmla="val 67"/>
                <a:gd name="f12" fmla="val 4019"/>
                <a:gd name="f13" fmla="val 31346"/>
                <a:gd name="f14" fmla="val 14604"/>
                <a:gd name="f15" fmla="val 3992"/>
                <a:gd name="f16" fmla="val 11362"/>
                <a:gd name="f17" fmla="+- 0 0 -90"/>
                <a:gd name="f18" fmla="*/ f3 1 14603"/>
                <a:gd name="f19" fmla="*/ f4 1 31345"/>
                <a:gd name="f20" fmla="val f5"/>
                <a:gd name="f21" fmla="val f6"/>
                <a:gd name="f22" fmla="val f7"/>
                <a:gd name="f23" fmla="*/ f17 f0 1"/>
                <a:gd name="f24" fmla="+- f22 0 f20"/>
                <a:gd name="f25" fmla="+- f21 0 f20"/>
                <a:gd name="f26" fmla="*/ f23 1 f2"/>
                <a:gd name="f27" fmla="*/ f25 1 14603"/>
                <a:gd name="f28" fmla="*/ f24 1 31345"/>
                <a:gd name="f29" fmla="*/ 7369 f25 1"/>
                <a:gd name="f30" fmla="*/ 7234 f24 1"/>
                <a:gd name="f31" fmla="*/ 0 f25 1"/>
                <a:gd name="f32" fmla="*/ 0 f24 1"/>
                <a:gd name="f33" fmla="*/ 31346 f24 1"/>
                <a:gd name="f34" fmla="*/ 14604 f25 1"/>
                <a:gd name="f35" fmla="+- f26 0 f1"/>
                <a:gd name="f36" fmla="*/ f29 1 14603"/>
                <a:gd name="f37" fmla="*/ f30 1 31345"/>
                <a:gd name="f38" fmla="*/ f31 1 14603"/>
                <a:gd name="f39" fmla="*/ f32 1 31345"/>
                <a:gd name="f40" fmla="*/ f33 1 31345"/>
                <a:gd name="f41" fmla="*/ f34 1 14603"/>
                <a:gd name="f42" fmla="*/ f20 1 f27"/>
                <a:gd name="f43" fmla="*/ f21 1 f27"/>
                <a:gd name="f44" fmla="*/ f20 1 f28"/>
                <a:gd name="f45" fmla="*/ f22 1 f28"/>
                <a:gd name="f46" fmla="*/ f36 1 f27"/>
                <a:gd name="f47" fmla="*/ f37 1 f28"/>
                <a:gd name="f48" fmla="*/ f38 1 f27"/>
                <a:gd name="f49" fmla="*/ f39 1 f28"/>
                <a:gd name="f50" fmla="*/ f40 1 f28"/>
                <a:gd name="f51" fmla="*/ f41 1 f27"/>
                <a:gd name="f52" fmla="*/ f42 f18 1"/>
                <a:gd name="f53" fmla="*/ f43 f18 1"/>
                <a:gd name="f54" fmla="*/ f45 f19 1"/>
                <a:gd name="f55" fmla="*/ f44 f19 1"/>
                <a:gd name="f56" fmla="*/ f46 f18 1"/>
                <a:gd name="f57" fmla="*/ f47 f19 1"/>
                <a:gd name="f58" fmla="*/ f48 f18 1"/>
                <a:gd name="f59" fmla="*/ f49 f19 1"/>
                <a:gd name="f60" fmla="*/ f50 f19 1"/>
                <a:gd name="f61" fmla="*/ f51 f18 1"/>
              </a:gdLst>
              <a:ahLst/>
              <a:cxnLst>
                <a:cxn ang="3cd4">
                  <a:pos x="hc" y="t"/>
                </a:cxn>
                <a:cxn ang="0">
                  <a:pos x="r" y="vc"/>
                </a:cxn>
                <a:cxn ang="cd4">
                  <a:pos x="hc" y="b"/>
                </a:cxn>
                <a:cxn ang="cd2">
                  <a:pos x="l" y="vc"/>
                </a:cxn>
                <a:cxn ang="f35">
                  <a:pos x="f56" y="f57"/>
                </a:cxn>
                <a:cxn ang="f35">
                  <a:pos x="f58" y="f59"/>
                </a:cxn>
                <a:cxn ang="f35">
                  <a:pos x="f58" y="f60"/>
                </a:cxn>
                <a:cxn ang="f35">
                  <a:pos x="f61" y="f60"/>
                </a:cxn>
                <a:cxn ang="f35">
                  <a:pos x="f61" y="f59"/>
                </a:cxn>
                <a:cxn ang="f35">
                  <a:pos x="f56" y="f57"/>
                </a:cxn>
              </a:cxnLst>
              <a:rect l="f52" t="f55" r="f53" b="f54"/>
              <a:pathLst>
                <a:path w="14603" h="31345">
                  <a:moveTo>
                    <a:pt x="f8" y="f9"/>
                  </a:moveTo>
                  <a:cubicBezTo>
                    <a:pt x="f10" y="f9"/>
                    <a:pt x="f11" y="f12"/>
                    <a:pt x="f5" y="f5"/>
                  </a:cubicBezTo>
                  <a:lnTo>
                    <a:pt x="f5" y="f13"/>
                  </a:lnTo>
                  <a:lnTo>
                    <a:pt x="f14" y="f13"/>
                  </a:lnTo>
                  <a:lnTo>
                    <a:pt x="f14" y="f5"/>
                  </a:lnTo>
                  <a:cubicBezTo>
                    <a:pt x="f14" y="f15"/>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5" name="Freeform: Shape 1508">
              <a:extLst>
                <a:ext uri="{FF2B5EF4-FFF2-40B4-BE49-F238E27FC236}">
                  <a16:creationId xmlns:a16="http://schemas.microsoft.com/office/drawing/2014/main" id="{8483A25B-932A-E0CE-6C8E-20A2749996BE}"/>
                </a:ext>
              </a:extLst>
            </p:cNvPr>
            <p:cNvSpPr/>
            <p:nvPr/>
          </p:nvSpPr>
          <p:spPr>
            <a:xfrm>
              <a:off x="11702290" y="5772012"/>
              <a:ext cx="8129" cy="14465"/>
            </a:xfrm>
            <a:custGeom>
              <a:avLst/>
              <a:gdLst>
                <a:gd name="f0" fmla="val 10800000"/>
                <a:gd name="f1" fmla="val 5400000"/>
                <a:gd name="f2" fmla="val 180"/>
                <a:gd name="f3" fmla="val w"/>
                <a:gd name="f4" fmla="val h"/>
                <a:gd name="f5" fmla="val 0"/>
                <a:gd name="f6" fmla="val 8574"/>
                <a:gd name="f7" fmla="val 14467"/>
                <a:gd name="f8" fmla="val 7369"/>
                <a:gd name="f9" fmla="val 7234"/>
                <a:gd name="f10" fmla="val 7302"/>
                <a:gd name="f11" fmla="val 11250"/>
                <a:gd name="f12" fmla="val 4019"/>
                <a:gd name="f13" fmla="val 1339"/>
                <a:gd name="f14" fmla="val 5332"/>
                <a:gd name="f15" fmla="val 8575"/>
                <a:gd name="f16" fmla="val 11228"/>
                <a:gd name="f17" fmla="val 3239"/>
                <a:gd name="f18" fmla="val 3218"/>
                <a:gd name="f19" fmla="+- 0 0 -90"/>
                <a:gd name="f20" fmla="*/ f3 1 8574"/>
                <a:gd name="f21" fmla="*/ f4 1 14467"/>
                <a:gd name="f22" fmla="val f5"/>
                <a:gd name="f23" fmla="val f6"/>
                <a:gd name="f24" fmla="val f7"/>
                <a:gd name="f25" fmla="*/ f19 f0 1"/>
                <a:gd name="f26" fmla="+- f24 0 f22"/>
                <a:gd name="f27" fmla="+- f23 0 f22"/>
                <a:gd name="f28" fmla="*/ f25 1 f2"/>
                <a:gd name="f29" fmla="*/ f27 1 8574"/>
                <a:gd name="f30" fmla="*/ f26 1 14467"/>
                <a:gd name="f31" fmla="*/ 7369 f27 1"/>
                <a:gd name="f32" fmla="*/ 7234 f26 1"/>
                <a:gd name="f33" fmla="*/ 0 f27 1"/>
                <a:gd name="f34" fmla="*/ 14467 f26 1"/>
                <a:gd name="f35" fmla="*/ 1339 f27 1"/>
                <a:gd name="f36" fmla="*/ 8575 f27 1"/>
                <a:gd name="f37" fmla="*/ 0 f26 1"/>
                <a:gd name="f38" fmla="+- f28 0 f1"/>
                <a:gd name="f39" fmla="*/ f31 1 8574"/>
                <a:gd name="f40" fmla="*/ f32 1 14467"/>
                <a:gd name="f41" fmla="*/ f33 1 8574"/>
                <a:gd name="f42" fmla="*/ f34 1 14467"/>
                <a:gd name="f43" fmla="*/ f35 1 8574"/>
                <a:gd name="f44" fmla="*/ f36 1 8574"/>
                <a:gd name="f45" fmla="*/ f37 1 14467"/>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8574" h="14467">
                  <a:moveTo>
                    <a:pt x="f8" y="f9"/>
                  </a:moveTo>
                  <a:cubicBezTo>
                    <a:pt x="f10" y="f11"/>
                    <a:pt x="f12" y="f7"/>
                    <a:pt x="f5" y="f7"/>
                  </a:cubicBezTo>
                  <a:lnTo>
                    <a:pt x="f13" y="f7"/>
                  </a:lnTo>
                  <a:cubicBezTo>
                    <a:pt x="f14" y="f7"/>
                    <a:pt x="f15" y="f16"/>
                    <a:pt x="f15" y="f9"/>
                  </a:cubicBezTo>
                  <a:cubicBezTo>
                    <a:pt x="f15" y="f17"/>
                    <a:pt x="f14" y="f5"/>
                    <a:pt x="f13" y="f5"/>
                  </a:cubicBezTo>
                  <a:lnTo>
                    <a:pt x="f5" y="f5"/>
                  </a:lnTo>
                  <a:cubicBezTo>
                    <a:pt x="f12" y="f5"/>
                    <a:pt x="f10"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6" name="Freeform: Shape 1509">
              <a:extLst>
                <a:ext uri="{FF2B5EF4-FFF2-40B4-BE49-F238E27FC236}">
                  <a16:creationId xmlns:a16="http://schemas.microsoft.com/office/drawing/2014/main" id="{C779E9E0-9F3D-703A-F817-C533E4C5E1BC}"/>
                </a:ext>
              </a:extLst>
            </p:cNvPr>
            <p:cNvSpPr/>
            <p:nvPr/>
          </p:nvSpPr>
          <p:spPr>
            <a:xfrm>
              <a:off x="11690997" y="5771784"/>
              <a:ext cx="18406" cy="14557"/>
            </a:xfrm>
            <a:custGeom>
              <a:avLst/>
              <a:gdLst>
                <a:gd name="f0" fmla="val 10800000"/>
                <a:gd name="f1" fmla="val 5400000"/>
                <a:gd name="f2" fmla="val 180"/>
                <a:gd name="f3" fmla="val w"/>
                <a:gd name="f4" fmla="val h"/>
                <a:gd name="f5" fmla="val 0"/>
                <a:gd name="f6" fmla="val 19420"/>
                <a:gd name="f7" fmla="val 14561"/>
                <a:gd name="f8" fmla="val 5889"/>
                <a:gd name="f9" fmla="val 14562"/>
                <a:gd name="f10" fmla="val 7228"/>
                <a:gd name="f11" fmla="val 12185"/>
                <a:gd name="f12" fmla="val 16178"/>
                <a:gd name="f13" fmla="val 11323"/>
                <a:gd name="f14" fmla="val 7328"/>
                <a:gd name="f15" fmla="val 3333"/>
                <a:gd name="f16" fmla="val 94"/>
                <a:gd name="f17" fmla="val 5446"/>
                <a:gd name="f18" fmla="val -31"/>
                <a:gd name="f19" fmla="val 4991"/>
                <a:gd name="f20" fmla="val 4549"/>
                <a:gd name="f21" fmla="val 3557"/>
                <a:gd name="f22" fmla="val 515"/>
                <a:gd name="f23" fmla="val 2659"/>
                <a:gd name="f24" fmla="val 1104"/>
                <a:gd name="f25" fmla="val 1869"/>
                <a:gd name="f26" fmla="val 1836"/>
                <a:gd name="f27" fmla="val -623"/>
                <a:gd name="f28" fmla="val 4669"/>
                <a:gd name="f29" fmla="val 8915"/>
                <a:gd name="f30" fmla="val 11749"/>
                <a:gd name="f31" fmla="val 2619"/>
                <a:gd name="f32" fmla="val 12526"/>
                <a:gd name="f33" fmla="val 3530"/>
                <a:gd name="f34" fmla="val 13120"/>
                <a:gd name="f35" fmla="val 13490"/>
                <a:gd name="f36" fmla="val 4843"/>
                <a:gd name="f37" fmla="val 13999"/>
                <a:gd name="f38" fmla="val 5326"/>
                <a:gd name="f39" fmla="val 14381"/>
                <a:gd name="f40" fmla="+- 0 0 -90"/>
                <a:gd name="f41" fmla="*/ f3 1 19420"/>
                <a:gd name="f42" fmla="*/ f4 1 14561"/>
                <a:gd name="f43" fmla="val f5"/>
                <a:gd name="f44" fmla="val f6"/>
                <a:gd name="f45" fmla="val f7"/>
                <a:gd name="f46" fmla="*/ f40 f0 1"/>
                <a:gd name="f47" fmla="+- f45 0 f43"/>
                <a:gd name="f48" fmla="+- f44 0 f43"/>
                <a:gd name="f49" fmla="*/ f46 1 f2"/>
                <a:gd name="f50" fmla="*/ f48 1 19420"/>
                <a:gd name="f51" fmla="*/ f47 1 14561"/>
                <a:gd name="f52" fmla="*/ 5889 f48 1"/>
                <a:gd name="f53" fmla="*/ 14562 f47 1"/>
                <a:gd name="f54" fmla="*/ 7228 f48 1"/>
                <a:gd name="f55" fmla="*/ 12185 f48 1"/>
                <a:gd name="f56" fmla="*/ 19420 f48 1"/>
                <a:gd name="f57" fmla="*/ 7328 f47 1"/>
                <a:gd name="f58" fmla="*/ 94 f47 1"/>
                <a:gd name="f59" fmla="*/ 4549 f48 1"/>
                <a:gd name="f60" fmla="*/ 1869 f48 1"/>
                <a:gd name="f61" fmla="*/ 1836 f47 1"/>
                <a:gd name="f62" fmla="*/ 11749 f47 1"/>
                <a:gd name="f63" fmla="*/ 13490 f47 1"/>
                <a:gd name="f64" fmla="+- f49 0 f1"/>
                <a:gd name="f65" fmla="*/ f52 1 19420"/>
                <a:gd name="f66" fmla="*/ f53 1 14561"/>
                <a:gd name="f67" fmla="*/ f54 1 19420"/>
                <a:gd name="f68" fmla="*/ f55 1 19420"/>
                <a:gd name="f69" fmla="*/ f56 1 19420"/>
                <a:gd name="f70" fmla="*/ f57 1 14561"/>
                <a:gd name="f71" fmla="*/ f58 1 14561"/>
                <a:gd name="f72" fmla="*/ f59 1 19420"/>
                <a:gd name="f73" fmla="*/ f60 1 19420"/>
                <a:gd name="f74" fmla="*/ f61 1 14561"/>
                <a:gd name="f75" fmla="*/ f62 1 14561"/>
                <a:gd name="f76" fmla="*/ f63 1 14561"/>
                <a:gd name="f77" fmla="*/ f43 1 f50"/>
                <a:gd name="f78" fmla="*/ f44 1 f50"/>
                <a:gd name="f79" fmla="*/ f43 1 f51"/>
                <a:gd name="f80" fmla="*/ f45 1 f51"/>
                <a:gd name="f81" fmla="*/ f65 1 f50"/>
                <a:gd name="f82" fmla="*/ f66 1 f51"/>
                <a:gd name="f83" fmla="*/ f67 1 f50"/>
                <a:gd name="f84" fmla="*/ f68 1 f50"/>
                <a:gd name="f85" fmla="*/ f69 1 f50"/>
                <a:gd name="f86" fmla="*/ f70 1 f51"/>
                <a:gd name="f87" fmla="*/ f71 1 f51"/>
                <a:gd name="f88" fmla="*/ f72 1 f50"/>
                <a:gd name="f89" fmla="*/ f73 1 f50"/>
                <a:gd name="f90" fmla="*/ f74 1 f51"/>
                <a:gd name="f91" fmla="*/ f75 1 f51"/>
                <a:gd name="f92" fmla="*/ f76 1 f51"/>
                <a:gd name="f93" fmla="*/ f77 f41 1"/>
                <a:gd name="f94" fmla="*/ f78 f41 1"/>
                <a:gd name="f95" fmla="*/ f80 f42 1"/>
                <a:gd name="f96" fmla="*/ f79 f42 1"/>
                <a:gd name="f97" fmla="*/ f81 f41 1"/>
                <a:gd name="f98" fmla="*/ f82 f42 1"/>
                <a:gd name="f99" fmla="*/ f83 f41 1"/>
                <a:gd name="f100" fmla="*/ f84 f41 1"/>
                <a:gd name="f101" fmla="*/ f85 f41 1"/>
                <a:gd name="f102" fmla="*/ f86 f42 1"/>
                <a:gd name="f103" fmla="*/ f87 f42 1"/>
                <a:gd name="f104" fmla="*/ f88 f41 1"/>
                <a:gd name="f105" fmla="*/ f89 f41 1"/>
                <a:gd name="f106" fmla="*/ f90 f42 1"/>
                <a:gd name="f107" fmla="*/ f91 f42 1"/>
                <a:gd name="f108" fmla="*/ f92 f42 1"/>
              </a:gdLst>
              <a:ahLst/>
              <a:cxnLst>
                <a:cxn ang="3cd4">
                  <a:pos x="hc" y="t"/>
                </a:cxn>
                <a:cxn ang="0">
                  <a:pos x="r" y="vc"/>
                </a:cxn>
                <a:cxn ang="cd4">
                  <a:pos x="hc" y="b"/>
                </a:cxn>
                <a:cxn ang="cd2">
                  <a:pos x="l" y="vc"/>
                </a:cxn>
                <a:cxn ang="f64">
                  <a:pos x="f97" y="f98"/>
                </a:cxn>
                <a:cxn ang="f64">
                  <a:pos x="f99" y="f98"/>
                </a:cxn>
                <a:cxn ang="f64">
                  <a:pos x="f100" y="f98"/>
                </a:cxn>
                <a:cxn ang="f64">
                  <a:pos x="f101" y="f102"/>
                </a:cxn>
                <a:cxn ang="f64">
                  <a:pos x="f100" y="f103"/>
                </a:cxn>
                <a:cxn ang="f64">
                  <a:pos x="f99" y="f103"/>
                </a:cxn>
                <a:cxn ang="f64">
                  <a:pos x="f97" y="f103"/>
                </a:cxn>
                <a:cxn ang="f64">
                  <a:pos x="f104" y="f103"/>
                </a:cxn>
                <a:cxn ang="f64">
                  <a:pos x="f105" y="f106"/>
                </a:cxn>
                <a:cxn ang="f64">
                  <a:pos x="f105" y="f107"/>
                </a:cxn>
                <a:cxn ang="f64">
                  <a:pos x="f104" y="f108"/>
                </a:cxn>
                <a:cxn ang="f64">
                  <a:pos x="f97" y="f98"/>
                </a:cxn>
              </a:cxnLst>
              <a:rect l="f93" t="f96" r="f94" b="f95"/>
              <a:pathLst>
                <a:path w="19420" h="14561">
                  <a:moveTo>
                    <a:pt x="f8" y="f9"/>
                  </a:moveTo>
                  <a:lnTo>
                    <a:pt x="f10" y="f9"/>
                  </a:lnTo>
                  <a:lnTo>
                    <a:pt x="f11" y="f9"/>
                  </a:lnTo>
                  <a:cubicBezTo>
                    <a:pt x="f12" y="f9"/>
                    <a:pt x="f6" y="f13"/>
                    <a:pt x="f6" y="f14"/>
                  </a:cubicBezTo>
                  <a:cubicBezTo>
                    <a:pt x="f6" y="f15"/>
                    <a:pt x="f12" y="f16"/>
                    <a:pt x="f11" y="f16"/>
                  </a:cubicBezTo>
                  <a:lnTo>
                    <a:pt x="f10" y="f16"/>
                  </a:lnTo>
                  <a:lnTo>
                    <a:pt x="f8" y="f16"/>
                  </a:lnTo>
                  <a:cubicBezTo>
                    <a:pt x="f17" y="f18"/>
                    <a:pt x="f19" y="f18"/>
                    <a:pt x="f20" y="f16"/>
                  </a:cubicBezTo>
                  <a:cubicBezTo>
                    <a:pt x="f21" y="f22"/>
                    <a:pt x="f23" y="f24"/>
                    <a:pt x="f25" y="f26"/>
                  </a:cubicBezTo>
                  <a:cubicBezTo>
                    <a:pt x="f27" y="f28"/>
                    <a:pt x="f27" y="f29"/>
                    <a:pt x="f25" y="f30"/>
                  </a:cubicBezTo>
                  <a:cubicBezTo>
                    <a:pt x="f31" y="f32"/>
                    <a:pt x="f33" y="f34"/>
                    <a:pt x="f20" y="f35"/>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7" name="Freeform: Shape 1510">
              <a:extLst>
                <a:ext uri="{FF2B5EF4-FFF2-40B4-BE49-F238E27FC236}">
                  <a16:creationId xmlns:a16="http://schemas.microsoft.com/office/drawing/2014/main" id="{2090F6C5-773B-E9F8-1AB5-B49B65F23959}"/>
                </a:ext>
              </a:extLst>
            </p:cNvPr>
            <p:cNvSpPr/>
            <p:nvPr/>
          </p:nvSpPr>
          <p:spPr>
            <a:xfrm>
              <a:off x="10043312" y="6482922"/>
              <a:ext cx="13716" cy="371328"/>
            </a:xfrm>
            <a:custGeom>
              <a:avLst/>
              <a:gdLst>
                <a:gd name="f0" fmla="val 10800000"/>
                <a:gd name="f1" fmla="val 5400000"/>
                <a:gd name="f2" fmla="val 180"/>
                <a:gd name="f3" fmla="val w"/>
                <a:gd name="f4" fmla="val h"/>
                <a:gd name="f5" fmla="val 0"/>
                <a:gd name="f6" fmla="val 14469"/>
                <a:gd name="f7" fmla="val 371327"/>
                <a:gd name="f8" fmla="val 14470"/>
                <a:gd name="f9" fmla="val 3992"/>
                <a:gd name="f10" fmla="val 11227"/>
                <a:gd name="f11" fmla="val 7234"/>
                <a:gd name="f12" fmla="val 3242"/>
                <a:gd name="f13" fmla="val 371328"/>
                <a:gd name="f14" fmla="+- 0 0 -90"/>
                <a:gd name="f15" fmla="*/ f3 1 14469"/>
                <a:gd name="f16" fmla="*/ f4 1 371327"/>
                <a:gd name="f17" fmla="val f5"/>
                <a:gd name="f18" fmla="val f6"/>
                <a:gd name="f19" fmla="val f7"/>
                <a:gd name="f20" fmla="*/ f14 f0 1"/>
                <a:gd name="f21" fmla="+- f19 0 f17"/>
                <a:gd name="f22" fmla="+- f18 0 f17"/>
                <a:gd name="f23" fmla="*/ f20 1 f2"/>
                <a:gd name="f24" fmla="*/ f22 1 14469"/>
                <a:gd name="f25" fmla="*/ f21 1 371327"/>
                <a:gd name="f26" fmla="*/ 14470 f22 1"/>
                <a:gd name="f27" fmla="*/ 0 f21 1"/>
                <a:gd name="f28" fmla="*/ 7234 f22 1"/>
                <a:gd name="f29" fmla="*/ 7234 f21 1"/>
                <a:gd name="f30" fmla="*/ 0 f22 1"/>
                <a:gd name="f31" fmla="*/ 371328 f21 1"/>
                <a:gd name="f32" fmla="+- f23 0 f1"/>
                <a:gd name="f33" fmla="*/ f26 1 14469"/>
                <a:gd name="f34" fmla="*/ f27 1 371327"/>
                <a:gd name="f35" fmla="*/ f28 1 14469"/>
                <a:gd name="f36" fmla="*/ f29 1 371327"/>
                <a:gd name="f37" fmla="*/ f30 1 14469"/>
                <a:gd name="f38" fmla="*/ f31 1 371327"/>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4469" h="371327">
                  <a:moveTo>
                    <a:pt x="f8" y="f5"/>
                  </a:moveTo>
                  <a:cubicBezTo>
                    <a:pt x="f8" y="f9"/>
                    <a:pt x="f10" y="f11"/>
                    <a:pt x="f11" y="f11"/>
                  </a:cubicBezTo>
                  <a:cubicBezTo>
                    <a:pt x="f12" y="f11"/>
                    <a:pt x="f5" y="f9"/>
                    <a:pt x="f5" y="f5"/>
                  </a:cubicBezTo>
                  <a:lnTo>
                    <a:pt x="f5" y="f13"/>
                  </a:lnTo>
                  <a:lnTo>
                    <a:pt x="f8" y="f13"/>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8" name="Freeform: Shape 1511">
              <a:extLst>
                <a:ext uri="{FF2B5EF4-FFF2-40B4-BE49-F238E27FC236}">
                  <a16:creationId xmlns:a16="http://schemas.microsoft.com/office/drawing/2014/main" id="{502C5CD7-E414-5591-E90F-C1CB6FF68A98}"/>
                </a:ext>
              </a:extLst>
            </p:cNvPr>
            <p:cNvSpPr/>
            <p:nvPr/>
          </p:nvSpPr>
          <p:spPr>
            <a:xfrm>
              <a:off x="11163690" y="6479438"/>
              <a:ext cx="13844" cy="8302"/>
            </a:xfrm>
            <a:custGeom>
              <a:avLst/>
              <a:gdLst>
                <a:gd name="f0" fmla="val 10800000"/>
                <a:gd name="f1" fmla="val 5400000"/>
                <a:gd name="f2" fmla="val 180"/>
                <a:gd name="f3" fmla="val w"/>
                <a:gd name="f4" fmla="val h"/>
                <a:gd name="f5" fmla="val 0"/>
                <a:gd name="f6" fmla="val 14603"/>
                <a:gd name="f7" fmla="val 8305"/>
                <a:gd name="f8" fmla="val 7369"/>
                <a:gd name="f9" fmla="val 11362"/>
                <a:gd name="f10" fmla="val 14604"/>
                <a:gd name="f11" fmla="val 5063"/>
                <a:gd name="f12" fmla="val 1072"/>
                <a:gd name="f13" fmla="val 4019"/>
                <a:gd name="f14" fmla="val 11389"/>
                <a:gd name="f15" fmla="val 7301"/>
                <a:gd name="f16" fmla="val 7367"/>
                <a:gd name="f17" fmla="val 3296"/>
                <a:gd name="f18" fmla="val 4072"/>
                <a:gd name="f19" fmla="val 67"/>
                <a:gd name="f20" fmla="val 5090"/>
                <a:gd name="f21" fmla="val 3349"/>
                <a:gd name="f22" fmla="+- 0 0 -90"/>
                <a:gd name="f23" fmla="*/ f3 1 14603"/>
                <a:gd name="f24" fmla="*/ f4 1 8305"/>
                <a:gd name="f25" fmla="val f5"/>
                <a:gd name="f26" fmla="val f6"/>
                <a:gd name="f27" fmla="val f7"/>
                <a:gd name="f28" fmla="*/ f22 f0 1"/>
                <a:gd name="f29" fmla="+- f27 0 f25"/>
                <a:gd name="f30" fmla="+- f26 0 f25"/>
                <a:gd name="f31" fmla="*/ f28 1 f2"/>
                <a:gd name="f32" fmla="*/ f30 1 14603"/>
                <a:gd name="f33" fmla="*/ f29 1 8305"/>
                <a:gd name="f34" fmla="*/ 7369 f30 1"/>
                <a:gd name="f35" fmla="*/ 8305 f29 1"/>
                <a:gd name="f36" fmla="*/ 14604 f30 1"/>
                <a:gd name="f37" fmla="*/ 1072 f29 1"/>
                <a:gd name="f38" fmla="*/ 0 f29 1"/>
                <a:gd name="f39" fmla="*/ 7367 f29 1"/>
                <a:gd name="f40" fmla="*/ 0 f30 1"/>
                <a:gd name="f41" fmla="+- f31 0 f1"/>
                <a:gd name="f42" fmla="*/ f34 1 14603"/>
                <a:gd name="f43" fmla="*/ f35 1 8305"/>
                <a:gd name="f44" fmla="*/ f36 1 14603"/>
                <a:gd name="f45" fmla="*/ f37 1 8305"/>
                <a:gd name="f46" fmla="*/ f38 1 8305"/>
                <a:gd name="f47" fmla="*/ f39 1 8305"/>
                <a:gd name="f48" fmla="*/ f40 1 14603"/>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4603" h="8305">
                  <a:moveTo>
                    <a:pt x="f8" y="f7"/>
                  </a:moveTo>
                  <a:cubicBezTo>
                    <a:pt x="f9" y="f7"/>
                    <a:pt x="f10" y="f11"/>
                    <a:pt x="f10" y="f12"/>
                  </a:cubicBezTo>
                  <a:lnTo>
                    <a:pt x="f10" y="f5"/>
                  </a:lnTo>
                  <a:cubicBezTo>
                    <a:pt x="f10" y="f13"/>
                    <a:pt x="f14" y="f15"/>
                    <a:pt x="f8" y="f16"/>
                  </a:cubicBezTo>
                  <a:cubicBezTo>
                    <a:pt x="f17" y="f16"/>
                    <a:pt x="f5" y="f18"/>
                    <a:pt x="f5" y="f5"/>
                  </a:cubicBezTo>
                  <a:lnTo>
                    <a:pt x="f5" y="f12"/>
                  </a:lnTo>
                  <a:cubicBezTo>
                    <a:pt x="f19"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9" name="Freeform: Shape 1512">
              <a:extLst>
                <a:ext uri="{FF2B5EF4-FFF2-40B4-BE49-F238E27FC236}">
                  <a16:creationId xmlns:a16="http://schemas.microsoft.com/office/drawing/2014/main" id="{554FF0D0-19E8-13D5-CC5B-806818407EFD}"/>
                </a:ext>
              </a:extLst>
            </p:cNvPr>
            <p:cNvSpPr/>
            <p:nvPr/>
          </p:nvSpPr>
          <p:spPr>
            <a:xfrm>
              <a:off x="10310006" y="6483333"/>
              <a:ext cx="13716" cy="370377"/>
            </a:xfrm>
            <a:custGeom>
              <a:avLst/>
              <a:gdLst>
                <a:gd name="f0" fmla="val 10800000"/>
                <a:gd name="f1" fmla="val 5400000"/>
                <a:gd name="f2" fmla="val 180"/>
                <a:gd name="f3" fmla="val w"/>
                <a:gd name="f4" fmla="val h"/>
                <a:gd name="f5" fmla="val 0"/>
                <a:gd name="f6" fmla="val 14469"/>
                <a:gd name="f7" fmla="val 370375"/>
                <a:gd name="f8" fmla="val 13799"/>
                <a:gd name="f9" fmla="val 1057"/>
                <a:gd name="f10" fmla="val 387"/>
                <a:gd name="f11" fmla="val 119"/>
                <a:gd name="f12" fmla="val -149"/>
                <a:gd name="f13" fmla="val 12955"/>
                <a:gd name="f14" fmla="val 3200"/>
                <a:gd name="f15" fmla="val 10155"/>
                <a:gd name="f16" fmla="val 5330"/>
                <a:gd name="f17" fmla="val 6967"/>
                <a:gd name="f18" fmla="val 5343"/>
                <a:gd name="f19" fmla="val 3751"/>
                <a:gd name="f20" fmla="val 5303"/>
                <a:gd name="f21" fmla="val 938"/>
                <a:gd name="f22" fmla="val 3187"/>
                <a:gd name="f23" fmla="val 14470"/>
                <a:gd name="f24" fmla="+- 0 0 -90"/>
                <a:gd name="f25" fmla="*/ f3 1 14469"/>
                <a:gd name="f26" fmla="*/ f4 1 370375"/>
                <a:gd name="f27" fmla="val f5"/>
                <a:gd name="f28" fmla="val f6"/>
                <a:gd name="f29" fmla="val f7"/>
                <a:gd name="f30" fmla="*/ f24 f0 1"/>
                <a:gd name="f31" fmla="+- f29 0 f27"/>
                <a:gd name="f32" fmla="+- f28 0 f27"/>
                <a:gd name="f33" fmla="*/ f30 1 f2"/>
                <a:gd name="f34" fmla="*/ f32 1 14469"/>
                <a:gd name="f35" fmla="*/ f31 1 370375"/>
                <a:gd name="f36" fmla="*/ 13799 f32 1"/>
                <a:gd name="f37" fmla="*/ 1057 f31 1"/>
                <a:gd name="f38" fmla="*/ 119 f31 1"/>
                <a:gd name="f39" fmla="*/ 6967 f32 1"/>
                <a:gd name="f40" fmla="*/ 5343 f31 1"/>
                <a:gd name="f41" fmla="*/ 0 f32 1"/>
                <a:gd name="f42" fmla="*/ 370375 f31 1"/>
                <a:gd name="f43" fmla="*/ 14470 f32 1"/>
                <a:gd name="f44" fmla="+- f33 0 f1"/>
                <a:gd name="f45" fmla="*/ f36 1 14469"/>
                <a:gd name="f46" fmla="*/ f37 1 370375"/>
                <a:gd name="f47" fmla="*/ f38 1 370375"/>
                <a:gd name="f48" fmla="*/ f39 1 14469"/>
                <a:gd name="f49" fmla="*/ f40 1 370375"/>
                <a:gd name="f50" fmla="*/ f41 1 14469"/>
                <a:gd name="f51" fmla="*/ f42 1 370375"/>
                <a:gd name="f52" fmla="*/ f43 1 14469"/>
                <a:gd name="f53" fmla="*/ f27 1 f34"/>
                <a:gd name="f54" fmla="*/ f28 1 f34"/>
                <a:gd name="f55" fmla="*/ f27 1 f35"/>
                <a:gd name="f56" fmla="*/ f29 1 f35"/>
                <a:gd name="f57" fmla="*/ f45 1 f34"/>
                <a:gd name="f58" fmla="*/ f46 1 f35"/>
                <a:gd name="f59" fmla="*/ f47 1 f35"/>
                <a:gd name="f60" fmla="*/ f48 1 f34"/>
                <a:gd name="f61" fmla="*/ f49 1 f35"/>
                <a:gd name="f62" fmla="*/ f50 1 f34"/>
                <a:gd name="f63" fmla="*/ f51 1 f35"/>
                <a:gd name="f64" fmla="*/ f52 1 f34"/>
                <a:gd name="f65" fmla="*/ f53 f25 1"/>
                <a:gd name="f66" fmla="*/ f54 f25 1"/>
                <a:gd name="f67" fmla="*/ f56 f26 1"/>
                <a:gd name="f68" fmla="*/ f55 f26 1"/>
                <a:gd name="f69" fmla="*/ f57 f25 1"/>
                <a:gd name="f70" fmla="*/ f58 f26 1"/>
                <a:gd name="f71" fmla="*/ f59 f26 1"/>
                <a:gd name="f72" fmla="*/ f60 f25 1"/>
                <a:gd name="f73" fmla="*/ f61 f26 1"/>
                <a:gd name="f74" fmla="*/ f62 f25 1"/>
                <a:gd name="f75" fmla="*/ f63 f26 1"/>
                <a:gd name="f76" fmla="*/ f64 f25 1"/>
              </a:gdLst>
              <a:ahLst/>
              <a:cxnLst>
                <a:cxn ang="3cd4">
                  <a:pos x="hc" y="t"/>
                </a:cxn>
                <a:cxn ang="0">
                  <a:pos x="r" y="vc"/>
                </a:cxn>
                <a:cxn ang="cd4">
                  <a:pos x="hc" y="b"/>
                </a:cxn>
                <a:cxn ang="cd2">
                  <a:pos x="l" y="vc"/>
                </a:cxn>
                <a:cxn ang="f44">
                  <a:pos x="f69" y="f70"/>
                </a:cxn>
                <a:cxn ang="f44">
                  <a:pos x="f69" y="f71"/>
                </a:cxn>
                <a:cxn ang="f44">
                  <a:pos x="f69" y="f71"/>
                </a:cxn>
                <a:cxn ang="f44">
                  <a:pos x="f69" y="f71"/>
                </a:cxn>
                <a:cxn ang="f44">
                  <a:pos x="f72" y="f73"/>
                </a:cxn>
                <a:cxn ang="f44">
                  <a:pos x="f74" y="f71"/>
                </a:cxn>
                <a:cxn ang="f44">
                  <a:pos x="f74" y="f71"/>
                </a:cxn>
                <a:cxn ang="f44">
                  <a:pos x="f74" y="f71"/>
                </a:cxn>
                <a:cxn ang="f44">
                  <a:pos x="f74" y="f70"/>
                </a:cxn>
                <a:cxn ang="f44">
                  <a:pos x="f74" y="f75"/>
                </a:cxn>
                <a:cxn ang="f44">
                  <a:pos x="f76" y="f75"/>
                </a:cxn>
                <a:cxn ang="f44">
                  <a:pos x="f76" y="f70"/>
                </a:cxn>
              </a:cxnLst>
              <a:rect l="f65" t="f68" r="f66" b="f67"/>
              <a:pathLst>
                <a:path w="14469" h="370375">
                  <a:moveTo>
                    <a:pt x="f8" y="f9"/>
                  </a:moveTo>
                  <a:cubicBezTo>
                    <a:pt x="f8" y="f9"/>
                    <a:pt x="f8" y="f10"/>
                    <a:pt x="f8" y="f11"/>
                  </a:cubicBezTo>
                  <a:cubicBezTo>
                    <a:pt x="f8" y="f12"/>
                    <a:pt x="f8" y="f11"/>
                    <a:pt x="f8" y="f11"/>
                  </a:cubicBezTo>
                  <a:lnTo>
                    <a:pt x="f8" y="f11"/>
                  </a:lnTo>
                  <a:cubicBezTo>
                    <a:pt x="f13" y="f14"/>
                    <a:pt x="f15" y="f16"/>
                    <a:pt x="f17" y="f18"/>
                  </a:cubicBezTo>
                  <a:cubicBezTo>
                    <a:pt x="f19" y="f20"/>
                    <a:pt x="f21" y="f22"/>
                    <a:pt x="f5" y="f11"/>
                  </a:cubicBezTo>
                  <a:lnTo>
                    <a:pt x="f5" y="f11"/>
                  </a:lnTo>
                  <a:cubicBezTo>
                    <a:pt x="f5" y="f11"/>
                    <a:pt x="f5" y="f11"/>
                    <a:pt x="f5" y="f11"/>
                  </a:cubicBezTo>
                  <a:cubicBezTo>
                    <a:pt x="f5" y="f11"/>
                    <a:pt x="f5" y="f11"/>
                    <a:pt x="f5" y="f9"/>
                  </a:cubicBezTo>
                  <a:lnTo>
                    <a:pt x="f5" y="f7"/>
                  </a:lnTo>
                  <a:lnTo>
                    <a:pt x="f23" y="f7"/>
                  </a:lnTo>
                  <a:lnTo>
                    <a:pt x="f23"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0" name="Freeform: Shape 1513">
              <a:extLst>
                <a:ext uri="{FF2B5EF4-FFF2-40B4-BE49-F238E27FC236}">
                  <a16:creationId xmlns:a16="http://schemas.microsoft.com/office/drawing/2014/main" id="{31BF0249-64EC-0928-9F55-7B523DEB68CF}"/>
                </a:ext>
              </a:extLst>
            </p:cNvPr>
            <p:cNvSpPr/>
            <p:nvPr/>
          </p:nvSpPr>
          <p:spPr>
            <a:xfrm>
              <a:off x="10308945" y="6479438"/>
              <a:ext cx="13853" cy="8330"/>
            </a:xfrm>
            <a:custGeom>
              <a:avLst/>
              <a:gdLst>
                <a:gd name="f0" fmla="val 10800000"/>
                <a:gd name="f1" fmla="val 5400000"/>
                <a:gd name="f2" fmla="val 180"/>
                <a:gd name="f3" fmla="val w"/>
                <a:gd name="f4" fmla="val h"/>
                <a:gd name="f5" fmla="val 0"/>
                <a:gd name="f6" fmla="val 14610"/>
                <a:gd name="f7" fmla="val 8327"/>
                <a:gd name="f8" fmla="val 7687"/>
                <a:gd name="f9" fmla="val 8305"/>
                <a:gd name="f10" fmla="val 10875"/>
                <a:gd name="f11" fmla="val 8292"/>
                <a:gd name="f12" fmla="val 13676"/>
                <a:gd name="f13" fmla="val 6162"/>
                <a:gd name="f14" fmla="val 14520"/>
                <a:gd name="f15" fmla="val 3081"/>
                <a:gd name="f16" fmla="val 14640"/>
                <a:gd name="f17" fmla="val 2411"/>
                <a:gd name="f18" fmla="val 1741"/>
                <a:gd name="f19" fmla="val 1072"/>
                <a:gd name="f20" fmla="val 3992"/>
                <a:gd name="f21" fmla="val 11278"/>
                <a:gd name="f22" fmla="val 7234"/>
                <a:gd name="f23" fmla="val 7286"/>
                <a:gd name="f24" fmla="val 3293"/>
                <a:gd name="f25" fmla="val 50"/>
                <a:gd name="f26" fmla="val -17"/>
                <a:gd name="f27" fmla="val 1055"/>
                <a:gd name="f28" fmla="val 6403"/>
                <a:gd name="f29" fmla="val 4231"/>
                <a:gd name="f30" fmla="val 8573"/>
                <a:gd name="f31" fmla="+- 0 0 -90"/>
                <a:gd name="f32" fmla="*/ f3 1 14610"/>
                <a:gd name="f33" fmla="*/ f4 1 8327"/>
                <a:gd name="f34" fmla="val f5"/>
                <a:gd name="f35" fmla="val f6"/>
                <a:gd name="f36" fmla="val f7"/>
                <a:gd name="f37" fmla="*/ f31 f0 1"/>
                <a:gd name="f38" fmla="+- f36 0 f34"/>
                <a:gd name="f39" fmla="+- f35 0 f34"/>
                <a:gd name="f40" fmla="*/ f37 1 f2"/>
                <a:gd name="f41" fmla="*/ f39 1 14610"/>
                <a:gd name="f42" fmla="*/ f38 1 8327"/>
                <a:gd name="f43" fmla="*/ 7687 f39 1"/>
                <a:gd name="f44" fmla="*/ 8305 f38 1"/>
                <a:gd name="f45" fmla="*/ 14520 f39 1"/>
                <a:gd name="f46" fmla="*/ 3081 f38 1"/>
                <a:gd name="f47" fmla="*/ 1072 f38 1"/>
                <a:gd name="f48" fmla="*/ 0 f38 1"/>
                <a:gd name="f49" fmla="*/ 7286 f39 1"/>
                <a:gd name="f50" fmla="*/ 7234 f38 1"/>
                <a:gd name="f51" fmla="*/ 50 f39 1"/>
                <a:gd name="f52" fmla="+- f40 0 f1"/>
                <a:gd name="f53" fmla="*/ f43 1 14610"/>
                <a:gd name="f54" fmla="*/ f44 1 8327"/>
                <a:gd name="f55" fmla="*/ f45 1 14610"/>
                <a:gd name="f56" fmla="*/ f46 1 8327"/>
                <a:gd name="f57" fmla="*/ f47 1 8327"/>
                <a:gd name="f58" fmla="*/ f48 1 8327"/>
                <a:gd name="f59" fmla="*/ f49 1 14610"/>
                <a:gd name="f60" fmla="*/ f50 1 8327"/>
                <a:gd name="f61" fmla="*/ f51 1 14610"/>
                <a:gd name="f62" fmla="*/ f34 1 f41"/>
                <a:gd name="f63" fmla="*/ f35 1 f41"/>
                <a:gd name="f64" fmla="*/ f34 1 f42"/>
                <a:gd name="f65" fmla="*/ f36 1 f42"/>
                <a:gd name="f66" fmla="*/ f53 1 f41"/>
                <a:gd name="f67" fmla="*/ f54 1 f42"/>
                <a:gd name="f68" fmla="*/ f55 1 f41"/>
                <a:gd name="f69" fmla="*/ f56 1 f42"/>
                <a:gd name="f70" fmla="*/ f57 1 f42"/>
                <a:gd name="f71" fmla="*/ f58 1 f42"/>
                <a:gd name="f72" fmla="*/ f59 1 f41"/>
                <a:gd name="f73" fmla="*/ f60 1 f42"/>
                <a:gd name="f74" fmla="*/ f61 1 f41"/>
                <a:gd name="f75" fmla="*/ f62 f32 1"/>
                <a:gd name="f76" fmla="*/ f63 f32 1"/>
                <a:gd name="f77" fmla="*/ f65 f33 1"/>
                <a:gd name="f78" fmla="*/ f64 f33 1"/>
                <a:gd name="f79" fmla="*/ f66 f32 1"/>
                <a:gd name="f80" fmla="*/ f67 f33 1"/>
                <a:gd name="f81" fmla="*/ f68 f32 1"/>
                <a:gd name="f82" fmla="*/ f69 f33 1"/>
                <a:gd name="f83" fmla="*/ f70 f33 1"/>
                <a:gd name="f84" fmla="*/ f71 f33 1"/>
                <a:gd name="f85" fmla="*/ f72 f32 1"/>
                <a:gd name="f86" fmla="*/ f73 f33 1"/>
                <a:gd name="f87" fmla="*/ f74 f32 1"/>
              </a:gdLst>
              <a:ahLst/>
              <a:cxnLst>
                <a:cxn ang="3cd4">
                  <a:pos x="hc" y="t"/>
                </a:cxn>
                <a:cxn ang="0">
                  <a:pos x="r" y="vc"/>
                </a:cxn>
                <a:cxn ang="cd4">
                  <a:pos x="hc" y="b"/>
                </a:cxn>
                <a:cxn ang="cd2">
                  <a:pos x="l" y="vc"/>
                </a:cxn>
                <a:cxn ang="f52">
                  <a:pos x="f79" y="f80"/>
                </a:cxn>
                <a:cxn ang="f52">
                  <a:pos x="f81" y="f82"/>
                </a:cxn>
                <a:cxn ang="f52">
                  <a:pos x="f81" y="f83"/>
                </a:cxn>
                <a:cxn ang="f52">
                  <a:pos x="f81" y="f84"/>
                </a:cxn>
                <a:cxn ang="f52">
                  <a:pos x="f85" y="f86"/>
                </a:cxn>
                <a:cxn ang="f52">
                  <a:pos x="f87" y="f84"/>
                </a:cxn>
                <a:cxn ang="f52">
                  <a:pos x="f87" y="f83"/>
                </a:cxn>
                <a:cxn ang="f52">
                  <a:pos x="f87" y="f82"/>
                </a:cxn>
                <a:cxn ang="f52">
                  <a:pos x="f79" y="f80"/>
                </a:cxn>
              </a:cxnLst>
              <a:rect l="f75" t="f78" r="f76" b="f77"/>
              <a:pathLst>
                <a:path w="14610" h="8327">
                  <a:moveTo>
                    <a:pt x="f8" y="f9"/>
                  </a:moveTo>
                  <a:cubicBezTo>
                    <a:pt x="f10" y="f11"/>
                    <a:pt x="f12" y="f13"/>
                    <a:pt x="f14" y="f15"/>
                  </a:cubicBezTo>
                  <a:cubicBezTo>
                    <a:pt x="f16" y="f17"/>
                    <a:pt x="f16" y="f18"/>
                    <a:pt x="f14" y="f19"/>
                  </a:cubicBezTo>
                  <a:lnTo>
                    <a:pt x="f14" y="f5"/>
                  </a:lnTo>
                  <a:cubicBezTo>
                    <a:pt x="f14" y="f20"/>
                    <a:pt x="f21" y="f22"/>
                    <a:pt x="f23" y="f22"/>
                  </a:cubicBezTo>
                  <a:cubicBezTo>
                    <a:pt x="f24" y="f22"/>
                    <a:pt x="f25" y="f20"/>
                    <a:pt x="f25" y="f5"/>
                  </a:cubicBezTo>
                  <a:lnTo>
                    <a:pt x="f25" y="f19"/>
                  </a:lnTo>
                  <a:cubicBezTo>
                    <a:pt x="f26" y="f18"/>
                    <a:pt x="f26" y="f17"/>
                    <a:pt x="f25" y="f15"/>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1" name="Freeform: Shape 1514">
              <a:extLst>
                <a:ext uri="{FF2B5EF4-FFF2-40B4-BE49-F238E27FC236}">
                  <a16:creationId xmlns:a16="http://schemas.microsoft.com/office/drawing/2014/main" id="{827BF617-9398-C7E3-C806-75046924E64E}"/>
                </a:ext>
              </a:extLst>
            </p:cNvPr>
            <p:cNvSpPr/>
            <p:nvPr/>
          </p:nvSpPr>
          <p:spPr>
            <a:xfrm>
              <a:off x="10310682" y="6391829"/>
              <a:ext cx="12454" cy="94978"/>
            </a:xfrm>
            <a:custGeom>
              <a:avLst/>
              <a:gdLst>
                <a:gd name="f0" fmla="val 10800000"/>
                <a:gd name="f1" fmla="val 5400000"/>
                <a:gd name="f2" fmla="val 180"/>
                <a:gd name="f3" fmla="val w"/>
                <a:gd name="f4" fmla="val h"/>
                <a:gd name="f5" fmla="val 0"/>
                <a:gd name="f6" fmla="val 13136"/>
                <a:gd name="f7" fmla="val 94975"/>
                <a:gd name="f8" fmla="val 5852"/>
                <a:gd name="f9" fmla="val 9871"/>
                <a:gd name="f10" fmla="val 94908"/>
                <a:gd name="f11" fmla="val 13086"/>
                <a:gd name="f12" fmla="val 91626"/>
                <a:gd name="f13" fmla="val 87608"/>
                <a:gd name="f14" fmla="val 7234"/>
                <a:gd name="f15" fmla="val 13153"/>
                <a:gd name="f16" fmla="val 6832"/>
                <a:gd name="f17" fmla="val 6430"/>
                <a:gd name="f18" fmla="val 6028"/>
                <a:gd name="f19" fmla="val 12564"/>
                <a:gd name="f20" fmla="val 2585"/>
                <a:gd name="f21" fmla="val 9603"/>
                <a:gd name="f22" fmla="val 27"/>
                <a:gd name="f23" fmla="val 6120"/>
                <a:gd name="f24" fmla="val 4646"/>
                <a:gd name="f25" fmla="val 3172"/>
                <a:gd name="f26" fmla="val 2101"/>
                <a:gd name="f27" fmla="val 670"/>
                <a:gd name="f28" fmla="val 895"/>
                <a:gd name="f29" fmla="val 1474"/>
                <a:gd name="f30" fmla="val 855"/>
                <a:gd name="f31" fmla="val 1875"/>
                <a:gd name="f32" fmla="val 2277"/>
                <a:gd name="f33" fmla="val 2679"/>
                <a:gd name="f34" fmla="val 91"/>
                <a:gd name="f35" fmla="val 3885"/>
                <a:gd name="f36" fmla="val -30"/>
                <a:gd name="f37" fmla="val 4327"/>
                <a:gd name="f38" fmla="val 4782"/>
                <a:gd name="f39" fmla="val 5224"/>
                <a:gd name="f40" fmla="val 37"/>
                <a:gd name="f41" fmla="val 5666"/>
                <a:gd name="f42" fmla="val 6122"/>
                <a:gd name="f43" fmla="val 6564"/>
                <a:gd name="f44" fmla="val 86938"/>
                <a:gd name="f45" fmla="val -338"/>
                <a:gd name="f46" fmla="val 90702"/>
                <a:gd name="f47" fmla="val 2154"/>
                <a:gd name="f48" fmla="val 94172"/>
                <a:gd name="f49" fmla="+- 0 0 -90"/>
                <a:gd name="f50" fmla="*/ f3 1 13136"/>
                <a:gd name="f51" fmla="*/ f4 1 94975"/>
                <a:gd name="f52" fmla="val f5"/>
                <a:gd name="f53" fmla="val f6"/>
                <a:gd name="f54" fmla="val f7"/>
                <a:gd name="f55" fmla="*/ f49 f0 1"/>
                <a:gd name="f56" fmla="+- f54 0 f52"/>
                <a:gd name="f57" fmla="+- f53 0 f52"/>
                <a:gd name="f58" fmla="*/ f55 1 f2"/>
                <a:gd name="f59" fmla="*/ f57 1 13136"/>
                <a:gd name="f60" fmla="*/ f56 1 94975"/>
                <a:gd name="f61" fmla="*/ 5852 f57 1"/>
                <a:gd name="f62" fmla="*/ 94975 f56 1"/>
                <a:gd name="f63" fmla="*/ 13086 f57 1"/>
                <a:gd name="f64" fmla="*/ 87608 f56 1"/>
                <a:gd name="f65" fmla="*/ 7234 f56 1"/>
                <a:gd name="f66" fmla="*/ 6028 f56 1"/>
                <a:gd name="f67" fmla="*/ 6120 f57 1"/>
                <a:gd name="f68" fmla="*/ 0 f56 1"/>
                <a:gd name="f69" fmla="*/ 4646 f57 1"/>
                <a:gd name="f70" fmla="*/ 3172 f57 1"/>
                <a:gd name="f71" fmla="*/ 2101 f57 1"/>
                <a:gd name="f72" fmla="*/ 670 f56 1"/>
                <a:gd name="f73" fmla="*/ 895 f57 1"/>
                <a:gd name="f74" fmla="*/ 1474 f56 1"/>
                <a:gd name="f75" fmla="*/ 2679 f56 1"/>
                <a:gd name="f76" fmla="*/ 91 f57 1"/>
                <a:gd name="f77" fmla="*/ 3885 f56 1"/>
                <a:gd name="f78" fmla="*/ 5224 f56 1"/>
                <a:gd name="f79" fmla="*/ 6564 f56 1"/>
                <a:gd name="f80" fmla="*/ 86938 f56 1"/>
                <a:gd name="f81" fmla="+- f58 0 f1"/>
                <a:gd name="f82" fmla="*/ f61 1 13136"/>
                <a:gd name="f83" fmla="*/ f62 1 94975"/>
                <a:gd name="f84" fmla="*/ f63 1 13136"/>
                <a:gd name="f85" fmla="*/ f64 1 94975"/>
                <a:gd name="f86" fmla="*/ f65 1 94975"/>
                <a:gd name="f87" fmla="*/ f66 1 94975"/>
                <a:gd name="f88" fmla="*/ f67 1 13136"/>
                <a:gd name="f89" fmla="*/ f68 1 94975"/>
                <a:gd name="f90" fmla="*/ f69 1 13136"/>
                <a:gd name="f91" fmla="*/ f70 1 13136"/>
                <a:gd name="f92" fmla="*/ f71 1 13136"/>
                <a:gd name="f93" fmla="*/ f72 1 94975"/>
                <a:gd name="f94" fmla="*/ f73 1 13136"/>
                <a:gd name="f95" fmla="*/ f74 1 94975"/>
                <a:gd name="f96" fmla="*/ f75 1 94975"/>
                <a:gd name="f97" fmla="*/ f76 1 13136"/>
                <a:gd name="f98" fmla="*/ f77 1 94975"/>
                <a:gd name="f99" fmla="*/ f78 1 94975"/>
                <a:gd name="f100" fmla="*/ f79 1 94975"/>
                <a:gd name="f101" fmla="*/ f80 1 94975"/>
                <a:gd name="f102" fmla="*/ f52 1 f59"/>
                <a:gd name="f103" fmla="*/ f53 1 f59"/>
                <a:gd name="f104" fmla="*/ f52 1 f60"/>
                <a:gd name="f105" fmla="*/ f54 1 f60"/>
                <a:gd name="f106" fmla="*/ f82 1 f59"/>
                <a:gd name="f107" fmla="*/ f83 1 f60"/>
                <a:gd name="f108" fmla="*/ f84 1 f59"/>
                <a:gd name="f109" fmla="*/ f85 1 f60"/>
                <a:gd name="f110" fmla="*/ f86 1 f60"/>
                <a:gd name="f111" fmla="*/ f87 1 f60"/>
                <a:gd name="f112" fmla="*/ f88 1 f59"/>
                <a:gd name="f113" fmla="*/ f89 1 f60"/>
                <a:gd name="f114" fmla="*/ f90 1 f59"/>
                <a:gd name="f115" fmla="*/ f91 1 f59"/>
                <a:gd name="f116" fmla="*/ f92 1 f59"/>
                <a:gd name="f117" fmla="*/ f93 1 f60"/>
                <a:gd name="f118" fmla="*/ f94 1 f59"/>
                <a:gd name="f119" fmla="*/ f95 1 f60"/>
                <a:gd name="f120" fmla="*/ f96 1 f60"/>
                <a:gd name="f121" fmla="*/ f97 1 f59"/>
                <a:gd name="f122" fmla="*/ f98 1 f60"/>
                <a:gd name="f123" fmla="*/ f99 1 f60"/>
                <a:gd name="f124" fmla="*/ f100 1 f60"/>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1 1"/>
                <a:gd name="f135" fmla="*/ f111 f51 1"/>
                <a:gd name="f136" fmla="*/ f112 f50 1"/>
                <a:gd name="f137" fmla="*/ f113 f51 1"/>
                <a:gd name="f138" fmla="*/ f114 f50 1"/>
                <a:gd name="f139" fmla="*/ f115 f50 1"/>
                <a:gd name="f140" fmla="*/ f116 f50 1"/>
                <a:gd name="f141" fmla="*/ f117 f51 1"/>
                <a:gd name="f142" fmla="*/ f118 f50 1"/>
                <a:gd name="f143" fmla="*/ f119 f51 1"/>
                <a:gd name="f144" fmla="*/ f120 f51 1"/>
                <a:gd name="f145" fmla="*/ f121 f50 1"/>
                <a:gd name="f146" fmla="*/ f122 f51 1"/>
                <a:gd name="f147" fmla="*/ f123 f51 1"/>
                <a:gd name="f148" fmla="*/ f124 f51 1"/>
                <a:gd name="f149" fmla="*/ f125 f51 1"/>
              </a:gdLst>
              <a:ahLst/>
              <a:cxnLst>
                <a:cxn ang="3cd4">
                  <a:pos x="hc" y="t"/>
                </a:cxn>
                <a:cxn ang="0">
                  <a:pos x="r" y="vc"/>
                </a:cxn>
                <a:cxn ang="cd4">
                  <a:pos x="hc" y="b"/>
                </a:cxn>
                <a:cxn ang="cd2">
                  <a:pos x="l" y="vc"/>
                </a:cxn>
                <a:cxn ang="f81">
                  <a:pos x="f130" y="f131"/>
                </a:cxn>
                <a:cxn ang="f81">
                  <a:pos x="f132" y="f133"/>
                </a:cxn>
                <a:cxn ang="f81">
                  <a:pos x="f132" y="f134"/>
                </a:cxn>
                <a:cxn ang="f81">
                  <a:pos x="f132" y="f135"/>
                </a:cxn>
                <a:cxn ang="f81">
                  <a:pos x="f136" y="f137"/>
                </a:cxn>
                <a:cxn ang="f81">
                  <a:pos x="f138" y="f137"/>
                </a:cxn>
                <a:cxn ang="f81">
                  <a:pos x="f139" y="f137"/>
                </a:cxn>
                <a:cxn ang="f81">
                  <a:pos x="f140" y="f141"/>
                </a:cxn>
                <a:cxn ang="f81">
                  <a:pos x="f142" y="f143"/>
                </a:cxn>
                <a:cxn ang="f81">
                  <a:pos x="f142" y="f144"/>
                </a:cxn>
                <a:cxn ang="f81">
                  <a:pos x="f145" y="f146"/>
                </a:cxn>
                <a:cxn ang="f81">
                  <a:pos x="f145" y="f147"/>
                </a:cxn>
                <a:cxn ang="f81">
                  <a:pos x="f145" y="f148"/>
                </a:cxn>
                <a:cxn ang="f81">
                  <a:pos x="f145" y="f149"/>
                </a:cxn>
                <a:cxn ang="f81">
                  <a:pos x="f130" y="f131"/>
                </a:cxn>
              </a:cxnLst>
              <a:rect l="f126" t="f129" r="f127" b="f128"/>
              <a:pathLst>
                <a:path w="13136" h="94975">
                  <a:moveTo>
                    <a:pt x="f8" y="f7"/>
                  </a:moveTo>
                  <a:cubicBezTo>
                    <a:pt x="f9" y="f10"/>
                    <a:pt x="f11" y="f12"/>
                    <a:pt x="f11" y="f13"/>
                  </a:cubicBezTo>
                  <a:lnTo>
                    <a:pt x="f11" y="f14"/>
                  </a:lnTo>
                  <a:cubicBezTo>
                    <a:pt x="f15" y="f16"/>
                    <a:pt x="f15" y="f17"/>
                    <a:pt x="f11" y="f18"/>
                  </a:cubicBezTo>
                  <a:cubicBezTo>
                    <a:pt x="f19" y="f20"/>
                    <a:pt x="f21" y="f22"/>
                    <a:pt x="f23" y="f5"/>
                  </a:cubicBezTo>
                  <a:lnTo>
                    <a:pt x="f24" y="f5"/>
                  </a:lnTo>
                  <a:lnTo>
                    <a:pt x="f25" y="f5"/>
                  </a:lnTo>
                  <a:lnTo>
                    <a:pt x="f26" y="f27"/>
                  </a:lnTo>
                  <a:lnTo>
                    <a:pt x="f28" y="f29"/>
                  </a:lnTo>
                  <a:cubicBezTo>
                    <a:pt x="f30" y="f31"/>
                    <a:pt x="f30" y="f32"/>
                    <a:pt x="f28" y="f33"/>
                  </a:cubicBezTo>
                  <a:cubicBezTo>
                    <a:pt x="f28" y="f33"/>
                    <a:pt x="f28" y="f33"/>
                    <a:pt x="f34" y="f35"/>
                  </a:cubicBezTo>
                  <a:cubicBezTo>
                    <a:pt x="f36" y="f37"/>
                    <a:pt x="f36" y="f38"/>
                    <a:pt x="f34" y="f39"/>
                  </a:cubicBezTo>
                  <a:cubicBezTo>
                    <a:pt x="f40" y="f41"/>
                    <a:pt x="f40" y="f42"/>
                    <a:pt x="f34" y="f43"/>
                  </a:cubicBezTo>
                  <a:lnTo>
                    <a:pt x="f34" y="f44"/>
                  </a:lnTo>
                  <a:cubicBezTo>
                    <a:pt x="f45" y="f46"/>
                    <a:pt x="f47" y="f4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2" name="Freeform: Shape 1515">
              <a:extLst>
                <a:ext uri="{FF2B5EF4-FFF2-40B4-BE49-F238E27FC236}">
                  <a16:creationId xmlns:a16="http://schemas.microsoft.com/office/drawing/2014/main" id="{DFFF1E92-CB7A-F778-D0C3-087AC2832EC7}"/>
                </a:ext>
              </a:extLst>
            </p:cNvPr>
            <p:cNvSpPr/>
            <p:nvPr/>
          </p:nvSpPr>
          <p:spPr>
            <a:xfrm>
              <a:off x="10718432" y="6481175"/>
              <a:ext cx="13844" cy="9107"/>
            </a:xfrm>
            <a:custGeom>
              <a:avLst/>
              <a:gdLst>
                <a:gd name="f0" fmla="val 10800000"/>
                <a:gd name="f1" fmla="val 5400000"/>
                <a:gd name="f2" fmla="val 180"/>
                <a:gd name="f3" fmla="val w"/>
                <a:gd name="f4" fmla="val h"/>
                <a:gd name="f5" fmla="val 0"/>
                <a:gd name="f6" fmla="val 14603"/>
                <a:gd name="f7" fmla="val 9109"/>
                <a:gd name="f8" fmla="val 14604"/>
                <a:gd name="f9" fmla="val 3992"/>
                <a:gd name="f10" fmla="val 11362"/>
                <a:gd name="f11" fmla="val 7234"/>
                <a:gd name="f12" fmla="val 7369"/>
                <a:gd name="f13" fmla="val 3349"/>
                <a:gd name="f14" fmla="val 67"/>
                <a:gd name="f15" fmla="val 4019"/>
                <a:gd name="f16" fmla="val 1742"/>
                <a:gd name="f17" fmla="val 5814"/>
                <a:gd name="f18" fmla="val 3296"/>
                <a:gd name="f19" fmla="val 11389"/>
                <a:gd name="f20" fmla="val 9042"/>
                <a:gd name="f21" fmla="val 5760"/>
                <a:gd name="f22" fmla="val 536"/>
                <a:gd name="f23" fmla="+- 0 0 -90"/>
                <a:gd name="f24" fmla="*/ f3 1 14603"/>
                <a:gd name="f25" fmla="*/ f4 1 9109"/>
                <a:gd name="f26" fmla="val f5"/>
                <a:gd name="f27" fmla="val f6"/>
                <a:gd name="f28" fmla="val f7"/>
                <a:gd name="f29" fmla="*/ f23 f0 1"/>
                <a:gd name="f30" fmla="+- f28 0 f26"/>
                <a:gd name="f31" fmla="+- f27 0 f26"/>
                <a:gd name="f32" fmla="*/ f29 1 f2"/>
                <a:gd name="f33" fmla="*/ f31 1 14603"/>
                <a:gd name="f34" fmla="*/ f30 1 9109"/>
                <a:gd name="f35" fmla="*/ 14604 f31 1"/>
                <a:gd name="f36" fmla="*/ 0 f30 1"/>
                <a:gd name="f37" fmla="*/ 7369 f31 1"/>
                <a:gd name="f38" fmla="*/ 7234 f30 1"/>
                <a:gd name="f39" fmla="*/ 0 f31 1"/>
                <a:gd name="f40" fmla="*/ 1742 f30 1"/>
                <a:gd name="f41" fmla="*/ 9109 f30 1"/>
                <a:gd name="f42" fmla="*/ 536 f30 1"/>
                <a:gd name="f43" fmla="+- f32 0 f1"/>
                <a:gd name="f44" fmla="*/ f35 1 14603"/>
                <a:gd name="f45" fmla="*/ f36 1 9109"/>
                <a:gd name="f46" fmla="*/ f37 1 14603"/>
                <a:gd name="f47" fmla="*/ f38 1 9109"/>
                <a:gd name="f48" fmla="*/ f39 1 14603"/>
                <a:gd name="f49" fmla="*/ f40 1 9109"/>
                <a:gd name="f50" fmla="*/ f41 1 9109"/>
                <a:gd name="f51" fmla="*/ f42 1 9109"/>
                <a:gd name="f52" fmla="*/ f26 1 f33"/>
                <a:gd name="f53" fmla="*/ f27 1 f33"/>
                <a:gd name="f54" fmla="*/ f26 1 f34"/>
                <a:gd name="f55" fmla="*/ f28 1 f34"/>
                <a:gd name="f56" fmla="*/ f44 1 f33"/>
                <a:gd name="f57" fmla="*/ f45 1 f34"/>
                <a:gd name="f58" fmla="*/ f46 1 f33"/>
                <a:gd name="f59" fmla="*/ f47 1 f34"/>
                <a:gd name="f60" fmla="*/ f48 1 f33"/>
                <a:gd name="f61" fmla="*/ f49 1 f34"/>
                <a:gd name="f62" fmla="*/ f50 1 f34"/>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5 1"/>
                <a:gd name="f74" fmla="*/ f62 f25 1"/>
                <a:gd name="f75" fmla="*/ f63 f25 1"/>
              </a:gdLst>
              <a:ahLst/>
              <a:cxnLst>
                <a:cxn ang="3cd4">
                  <a:pos x="hc" y="t"/>
                </a:cxn>
                <a:cxn ang="0">
                  <a:pos x="r" y="vc"/>
                </a:cxn>
                <a:cxn ang="cd4">
                  <a:pos x="hc" y="b"/>
                </a:cxn>
                <a:cxn ang="cd2">
                  <a:pos x="l" y="vc"/>
                </a:cxn>
                <a:cxn ang="f43">
                  <a:pos x="f68" y="f69"/>
                </a:cxn>
                <a:cxn ang="f43">
                  <a:pos x="f70" y="f71"/>
                </a:cxn>
                <a:cxn ang="f43">
                  <a:pos x="f72" y="f69"/>
                </a:cxn>
                <a:cxn ang="f43">
                  <a:pos x="f72" y="f73"/>
                </a:cxn>
                <a:cxn ang="f43">
                  <a:pos x="f70" y="f74"/>
                </a:cxn>
                <a:cxn ang="f43">
                  <a:pos x="f68" y="f73"/>
                </a:cxn>
                <a:cxn ang="f43">
                  <a:pos x="f68" y="f75"/>
                </a:cxn>
              </a:cxnLst>
              <a:rect l="f64" t="f67" r="f65" b="f66"/>
              <a:pathLst>
                <a:path w="14603" h="9109">
                  <a:moveTo>
                    <a:pt x="f8" y="f5"/>
                  </a:moveTo>
                  <a:cubicBezTo>
                    <a:pt x="f8" y="f9"/>
                    <a:pt x="f10" y="f11"/>
                    <a:pt x="f12" y="f11"/>
                  </a:cubicBezTo>
                  <a:cubicBezTo>
                    <a:pt x="f13" y="f11"/>
                    <a:pt x="f14" y="f15"/>
                    <a:pt x="f5" y="f5"/>
                  </a:cubicBezTo>
                  <a:lnTo>
                    <a:pt x="f5" y="f16"/>
                  </a:lnTo>
                  <a:cubicBezTo>
                    <a:pt x="f5" y="f17"/>
                    <a:pt x="f18" y="f7"/>
                    <a:pt x="f12" y="f7"/>
                  </a:cubicBezTo>
                  <a:cubicBezTo>
                    <a:pt x="f19" y="f20"/>
                    <a:pt x="f8" y="f21"/>
                    <a:pt x="f8" y="f16"/>
                  </a:cubicBezTo>
                  <a:lnTo>
                    <a:pt x="f8"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3" name="Freeform: Shape 1516">
              <a:extLst>
                <a:ext uri="{FF2B5EF4-FFF2-40B4-BE49-F238E27FC236}">
                  <a16:creationId xmlns:a16="http://schemas.microsoft.com/office/drawing/2014/main" id="{BA22003F-5E45-2838-AE0A-FD6B33A568A9}"/>
                </a:ext>
              </a:extLst>
            </p:cNvPr>
            <p:cNvSpPr/>
            <p:nvPr/>
          </p:nvSpPr>
          <p:spPr>
            <a:xfrm>
              <a:off x="9513344" y="6482382"/>
              <a:ext cx="13844" cy="371328"/>
            </a:xfrm>
            <a:custGeom>
              <a:avLst/>
              <a:gdLst>
                <a:gd name="f0" fmla="val 10800000"/>
                <a:gd name="f1" fmla="val 5400000"/>
                <a:gd name="f2" fmla="val 180"/>
                <a:gd name="f3" fmla="val w"/>
                <a:gd name="f4" fmla="val h"/>
                <a:gd name="f5" fmla="val 0"/>
                <a:gd name="f6" fmla="val 14603"/>
                <a:gd name="f7" fmla="val 371327"/>
                <a:gd name="f8" fmla="val 7234"/>
                <a:gd name="f9" fmla="val 7367"/>
                <a:gd name="f10" fmla="val 3215"/>
                <a:gd name="f11" fmla="val 7301"/>
                <a:gd name="f12" fmla="val 4019"/>
                <a:gd name="f13" fmla="val 371328"/>
                <a:gd name="f14" fmla="val 536"/>
                <a:gd name="f15" fmla="val 14322"/>
                <a:gd name="f16" fmla="val 4394"/>
                <a:gd name="f17" fmla="val 11106"/>
                <a:gd name="f18" fmla="val 7381"/>
                <a:gd name="f19" fmla="+- 0 0 -90"/>
                <a:gd name="f20" fmla="*/ f3 1 14603"/>
                <a:gd name="f21" fmla="*/ f4 1 371327"/>
                <a:gd name="f22" fmla="val f5"/>
                <a:gd name="f23" fmla="val f6"/>
                <a:gd name="f24" fmla="val f7"/>
                <a:gd name="f25" fmla="*/ f19 f0 1"/>
                <a:gd name="f26" fmla="+- f24 0 f22"/>
                <a:gd name="f27" fmla="+- f23 0 f22"/>
                <a:gd name="f28" fmla="*/ f25 1 f2"/>
                <a:gd name="f29" fmla="*/ f27 1 14603"/>
                <a:gd name="f30" fmla="*/ f26 1 371327"/>
                <a:gd name="f31" fmla="*/ 7234 f27 1"/>
                <a:gd name="f32" fmla="*/ 7367 f26 1"/>
                <a:gd name="f33" fmla="*/ 0 f27 1"/>
                <a:gd name="f34" fmla="*/ 0 f26 1"/>
                <a:gd name="f35" fmla="*/ 371328 f26 1"/>
                <a:gd name="f36" fmla="*/ 14603 f27 1"/>
                <a:gd name="f37" fmla="*/ 536 f26 1"/>
                <a:gd name="f38" fmla="+- f28 0 f1"/>
                <a:gd name="f39" fmla="*/ f31 1 14603"/>
                <a:gd name="f40" fmla="*/ f32 1 371327"/>
                <a:gd name="f41" fmla="*/ f33 1 14603"/>
                <a:gd name="f42" fmla="*/ f34 1 371327"/>
                <a:gd name="f43" fmla="*/ f35 1 371327"/>
                <a:gd name="f44" fmla="*/ f36 1 14603"/>
                <a:gd name="f45" fmla="*/ f37 1 371327"/>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1 1"/>
              </a:gdLst>
              <a:ahLst/>
              <a:cxnLst>
                <a:cxn ang="3cd4">
                  <a:pos x="hc" y="t"/>
                </a:cxn>
                <a:cxn ang="0">
                  <a:pos x="r" y="vc"/>
                </a:cxn>
                <a:cxn ang="cd4">
                  <a:pos x="hc" y="b"/>
                </a:cxn>
                <a:cxn ang="cd2">
                  <a:pos x="l" y="vc"/>
                </a:cxn>
                <a:cxn ang="f38">
                  <a:pos x="f61" y="f62"/>
                </a:cxn>
                <a:cxn ang="f38">
                  <a:pos x="f63" y="f64"/>
                </a:cxn>
                <a:cxn ang="f38">
                  <a:pos x="f63" y="f65"/>
                </a:cxn>
                <a:cxn ang="f38">
                  <a:pos x="f66" y="f65"/>
                </a:cxn>
                <a:cxn ang="f38">
                  <a:pos x="f66" y="f67"/>
                </a:cxn>
                <a:cxn ang="f38">
                  <a:pos x="f61" y="f62"/>
                </a:cxn>
              </a:cxnLst>
              <a:rect l="f57" t="f60" r="f58" b="f59"/>
              <a:pathLst>
                <a:path w="14603" h="371327">
                  <a:moveTo>
                    <a:pt x="f8" y="f9"/>
                  </a:moveTo>
                  <a:cubicBezTo>
                    <a:pt x="f10" y="f11"/>
                    <a:pt x="f5" y="f12"/>
                    <a:pt x="f5" y="f5"/>
                  </a:cubicBezTo>
                  <a:lnTo>
                    <a:pt x="f5" y="f13"/>
                  </a:lnTo>
                  <a:lnTo>
                    <a:pt x="f6" y="f13"/>
                  </a:lnTo>
                  <a:lnTo>
                    <a:pt x="f6"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4" name="Freeform: Shape 1517">
              <a:extLst>
                <a:ext uri="{FF2B5EF4-FFF2-40B4-BE49-F238E27FC236}">
                  <a16:creationId xmlns:a16="http://schemas.microsoft.com/office/drawing/2014/main" id="{34E7C37B-6C42-A787-10C6-C4F22D8547F3}"/>
                </a:ext>
              </a:extLst>
            </p:cNvPr>
            <p:cNvSpPr/>
            <p:nvPr/>
          </p:nvSpPr>
          <p:spPr>
            <a:xfrm>
              <a:off x="11266944" y="6800804"/>
              <a:ext cx="13844" cy="28803"/>
            </a:xfrm>
            <a:custGeom>
              <a:avLst/>
              <a:gdLst>
                <a:gd name="f0" fmla="val 10800000"/>
                <a:gd name="f1" fmla="val 5400000"/>
                <a:gd name="f2" fmla="val 180"/>
                <a:gd name="f3" fmla="val w"/>
                <a:gd name="f4" fmla="val h"/>
                <a:gd name="f5" fmla="val 0"/>
                <a:gd name="f6" fmla="val 14603"/>
                <a:gd name="f7" fmla="val 28800"/>
                <a:gd name="f8" fmla="val 7369"/>
                <a:gd name="f9" fmla="val 7234"/>
                <a:gd name="f10" fmla="val 3349"/>
                <a:gd name="f11" fmla="val 67"/>
                <a:gd name="f12" fmla="val 4019"/>
                <a:gd name="f13" fmla="val 21567"/>
                <a:gd name="f14" fmla="val 25586"/>
                <a:gd name="f15" fmla="val 28801"/>
                <a:gd name="f16" fmla="val 11362"/>
                <a:gd name="f17" fmla="val 14604"/>
                <a:gd name="f18" fmla="val 25559"/>
                <a:gd name="f19" fmla="val 3992"/>
                <a:gd name="f20" fmla="+- 0 0 -90"/>
                <a:gd name="f21" fmla="*/ f3 1 14603"/>
                <a:gd name="f22" fmla="*/ f4 1 28800"/>
                <a:gd name="f23" fmla="val f5"/>
                <a:gd name="f24" fmla="val f6"/>
                <a:gd name="f25" fmla="val f7"/>
                <a:gd name="f26" fmla="*/ f20 f0 1"/>
                <a:gd name="f27" fmla="+- f25 0 f23"/>
                <a:gd name="f28" fmla="+- f24 0 f23"/>
                <a:gd name="f29" fmla="*/ f26 1 f2"/>
                <a:gd name="f30" fmla="*/ f28 1 14603"/>
                <a:gd name="f31" fmla="*/ f27 1 28800"/>
                <a:gd name="f32" fmla="*/ 7369 f28 1"/>
                <a:gd name="f33" fmla="*/ 7234 f27 1"/>
                <a:gd name="f34" fmla="*/ 0 f28 1"/>
                <a:gd name="f35" fmla="*/ 0 f27 1"/>
                <a:gd name="f36" fmla="*/ 21567 f27 1"/>
                <a:gd name="f37" fmla="*/ 28801 f27 1"/>
                <a:gd name="f38" fmla="*/ 14604 f28 1"/>
                <a:gd name="f39" fmla="+- f29 0 f1"/>
                <a:gd name="f40" fmla="*/ f32 1 14603"/>
                <a:gd name="f41" fmla="*/ f33 1 28800"/>
                <a:gd name="f42" fmla="*/ f34 1 14603"/>
                <a:gd name="f43" fmla="*/ f35 1 28800"/>
                <a:gd name="f44" fmla="*/ f36 1 28800"/>
                <a:gd name="f45" fmla="*/ f37 1 28800"/>
                <a:gd name="f46" fmla="*/ f38 1 14603"/>
                <a:gd name="f47" fmla="*/ f23 1 f30"/>
                <a:gd name="f48" fmla="*/ f24 1 f30"/>
                <a:gd name="f49" fmla="*/ f23 1 f31"/>
                <a:gd name="f50" fmla="*/ f25 1 f31"/>
                <a:gd name="f51" fmla="*/ f40 1 f30"/>
                <a:gd name="f52" fmla="*/ f41 1 f31"/>
                <a:gd name="f53" fmla="*/ f42 1 f30"/>
                <a:gd name="f54" fmla="*/ f43 1 f31"/>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2 1"/>
                <a:gd name="f67" fmla="*/ f56 f22 1"/>
                <a:gd name="f68" fmla="*/ f57 f21 1"/>
              </a:gdLst>
              <a:ahLst/>
              <a:cxnLst>
                <a:cxn ang="3cd4">
                  <a:pos x="hc" y="t"/>
                </a:cxn>
                <a:cxn ang="0">
                  <a:pos x="r" y="vc"/>
                </a:cxn>
                <a:cxn ang="cd4">
                  <a:pos x="hc" y="b"/>
                </a:cxn>
                <a:cxn ang="cd2">
                  <a:pos x="l" y="vc"/>
                </a:cxn>
                <a:cxn ang="f39">
                  <a:pos x="f62" y="f63"/>
                </a:cxn>
                <a:cxn ang="f39">
                  <a:pos x="f64" y="f65"/>
                </a:cxn>
                <a:cxn ang="f39">
                  <a:pos x="f64" y="f66"/>
                </a:cxn>
                <a:cxn ang="f39">
                  <a:pos x="f62" y="f67"/>
                </a:cxn>
                <a:cxn ang="f39">
                  <a:pos x="f68" y="f66"/>
                </a:cxn>
                <a:cxn ang="f39">
                  <a:pos x="f68" y="f65"/>
                </a:cxn>
                <a:cxn ang="f39">
                  <a:pos x="f62" y="f63"/>
                </a:cxn>
              </a:cxnLst>
              <a:rect l="f58" t="f61" r="f59" b="f60"/>
              <a:pathLst>
                <a:path w="14603" h="28800">
                  <a:moveTo>
                    <a:pt x="f8" y="f9"/>
                  </a:moveTo>
                  <a:cubicBezTo>
                    <a:pt x="f10" y="f9"/>
                    <a:pt x="f11" y="f12"/>
                    <a:pt x="f5" y="f5"/>
                  </a:cubicBezTo>
                  <a:lnTo>
                    <a:pt x="f5" y="f13"/>
                  </a:lnTo>
                  <a:cubicBezTo>
                    <a:pt x="f11" y="f14"/>
                    <a:pt x="f10" y="f15"/>
                    <a:pt x="f8" y="f15"/>
                  </a:cubicBezTo>
                  <a:cubicBezTo>
                    <a:pt x="f16" y="f15"/>
                    <a:pt x="f17" y="f18"/>
                    <a:pt x="f17" y="f13"/>
                  </a:cubicBezTo>
                  <a:lnTo>
                    <a:pt x="f17" y="f5"/>
                  </a:lnTo>
                  <a:cubicBezTo>
                    <a:pt x="f17" y="f19"/>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5" name="Freeform: Shape 1518">
              <a:extLst>
                <a:ext uri="{FF2B5EF4-FFF2-40B4-BE49-F238E27FC236}">
                  <a16:creationId xmlns:a16="http://schemas.microsoft.com/office/drawing/2014/main" id="{0E8F2BCD-D246-72AF-A158-DDD0E425C886}"/>
                </a:ext>
              </a:extLst>
            </p:cNvPr>
            <p:cNvSpPr/>
            <p:nvPr/>
          </p:nvSpPr>
          <p:spPr>
            <a:xfrm>
              <a:off x="10043312" y="6442734"/>
              <a:ext cx="13716" cy="47420"/>
            </a:xfrm>
            <a:custGeom>
              <a:avLst/>
              <a:gdLst>
                <a:gd name="f0" fmla="val 10800000"/>
                <a:gd name="f1" fmla="val 5400000"/>
                <a:gd name="f2" fmla="val 180"/>
                <a:gd name="f3" fmla="val w"/>
                <a:gd name="f4" fmla="val h"/>
                <a:gd name="f5" fmla="val 0"/>
                <a:gd name="f6" fmla="val 14469"/>
                <a:gd name="f7" fmla="val 47420"/>
                <a:gd name="f8" fmla="val 40187"/>
                <a:gd name="f9" fmla="val 44179"/>
                <a:gd name="f10" fmla="val 3242"/>
                <a:gd name="f11" fmla="val 47421"/>
                <a:gd name="f12" fmla="val 7234"/>
                <a:gd name="f13" fmla="val 11227"/>
                <a:gd name="f14" fmla="val 14470"/>
                <a:gd name="f15" fmla="val 5358"/>
                <a:gd name="f16" fmla="val 12057"/>
                <a:gd name="f17" fmla="val 10718"/>
                <a:gd name="f18" fmla="val 6524"/>
                <a:gd name="f19" fmla="val 9016"/>
                <a:gd name="f20" fmla="val 7194"/>
                <a:gd name="f21" fmla="val 3269"/>
                <a:gd name="f22" fmla="val 7167"/>
                <a:gd name="f23" fmla="val 67"/>
                <a:gd name="f24" fmla="val 3965"/>
                <a:gd name="f25" fmla="+- 0 0 -90"/>
                <a:gd name="f26" fmla="*/ f3 1 14469"/>
                <a:gd name="f27" fmla="*/ f4 1 47420"/>
                <a:gd name="f28" fmla="val f5"/>
                <a:gd name="f29" fmla="val f6"/>
                <a:gd name="f30" fmla="val f7"/>
                <a:gd name="f31" fmla="*/ f25 f0 1"/>
                <a:gd name="f32" fmla="+- f30 0 f28"/>
                <a:gd name="f33" fmla="+- f29 0 f28"/>
                <a:gd name="f34" fmla="*/ f31 1 f2"/>
                <a:gd name="f35" fmla="*/ f33 1 14469"/>
                <a:gd name="f36" fmla="*/ f32 1 47420"/>
                <a:gd name="f37" fmla="*/ 0 f33 1"/>
                <a:gd name="f38" fmla="*/ 0 f32 1"/>
                <a:gd name="f39" fmla="*/ 40187 f32 1"/>
                <a:gd name="f40" fmla="*/ 7234 f33 1"/>
                <a:gd name="f41" fmla="*/ 47421 f32 1"/>
                <a:gd name="f42" fmla="*/ 14470 f33 1"/>
                <a:gd name="f43" fmla="*/ 5358 f32 1"/>
                <a:gd name="f44" fmla="*/ 12057 f33 1"/>
                <a:gd name="f45" fmla="*/ 7234 f32 1"/>
                <a:gd name="f46" fmla="+- f34 0 f1"/>
                <a:gd name="f47" fmla="*/ f37 1 14469"/>
                <a:gd name="f48" fmla="*/ f38 1 47420"/>
                <a:gd name="f49" fmla="*/ f39 1 47420"/>
                <a:gd name="f50" fmla="*/ f40 1 14469"/>
                <a:gd name="f51" fmla="*/ f41 1 47420"/>
                <a:gd name="f52" fmla="*/ f42 1 14469"/>
                <a:gd name="f53" fmla="*/ f43 1 47420"/>
                <a:gd name="f54" fmla="*/ f44 1 14469"/>
                <a:gd name="f55" fmla="*/ f45 1 47420"/>
                <a:gd name="f56" fmla="*/ f28 1 f35"/>
                <a:gd name="f57" fmla="*/ f29 1 f35"/>
                <a:gd name="f58" fmla="*/ f28 1 f36"/>
                <a:gd name="f59" fmla="*/ f30 1 f36"/>
                <a:gd name="f60" fmla="*/ f47 1 f35"/>
                <a:gd name="f61" fmla="*/ f48 1 f36"/>
                <a:gd name="f62" fmla="*/ f49 1 f36"/>
                <a:gd name="f63" fmla="*/ f50 1 f35"/>
                <a:gd name="f64" fmla="*/ f51 1 f36"/>
                <a:gd name="f65" fmla="*/ f52 1 f35"/>
                <a:gd name="f66" fmla="*/ f53 1 f36"/>
                <a:gd name="f67" fmla="*/ f54 1 f35"/>
                <a:gd name="f68" fmla="*/ f55 1 f36"/>
                <a:gd name="f69" fmla="*/ f56 f26 1"/>
                <a:gd name="f70" fmla="*/ f57 f26 1"/>
                <a:gd name="f71" fmla="*/ f59 f27 1"/>
                <a:gd name="f72" fmla="*/ f58 f27 1"/>
                <a:gd name="f73" fmla="*/ f60 f26 1"/>
                <a:gd name="f74" fmla="*/ f61 f27 1"/>
                <a:gd name="f75" fmla="*/ f62 f27 1"/>
                <a:gd name="f76" fmla="*/ f63 f26 1"/>
                <a:gd name="f77" fmla="*/ f64 f27 1"/>
                <a:gd name="f78" fmla="*/ f65 f26 1"/>
                <a:gd name="f79" fmla="*/ f66 f27 1"/>
                <a:gd name="f80" fmla="*/ f67 f26 1"/>
                <a:gd name="f81" fmla="*/ f68 f27 1"/>
              </a:gdLst>
              <a:ahLst/>
              <a:cxnLst>
                <a:cxn ang="3cd4">
                  <a:pos x="hc" y="t"/>
                </a:cxn>
                <a:cxn ang="0">
                  <a:pos x="r" y="vc"/>
                </a:cxn>
                <a:cxn ang="cd4">
                  <a:pos x="hc" y="b"/>
                </a:cxn>
                <a:cxn ang="cd2">
                  <a:pos x="l" y="vc"/>
                </a:cxn>
                <a:cxn ang="f46">
                  <a:pos x="f73" y="f74"/>
                </a:cxn>
                <a:cxn ang="f46">
                  <a:pos x="f73" y="f75"/>
                </a:cxn>
                <a:cxn ang="f46">
                  <a:pos x="f76" y="f77"/>
                </a:cxn>
                <a:cxn ang="f46">
                  <a:pos x="f78" y="f75"/>
                </a:cxn>
                <a:cxn ang="f46">
                  <a:pos x="f78" y="f79"/>
                </a:cxn>
                <a:cxn ang="f46">
                  <a:pos x="f80" y="f79"/>
                </a:cxn>
                <a:cxn ang="f46">
                  <a:pos x="f76" y="f81"/>
                </a:cxn>
                <a:cxn ang="f46">
                  <a:pos x="f73" y="f74"/>
                </a:cxn>
              </a:cxnLst>
              <a:rect l="f69" t="f72" r="f70" b="f71"/>
              <a:pathLst>
                <a:path w="14469" h="47420">
                  <a:moveTo>
                    <a:pt x="f5" y="f5"/>
                  </a:moveTo>
                  <a:lnTo>
                    <a:pt x="f5" y="f8"/>
                  </a:lnTo>
                  <a:cubicBezTo>
                    <a:pt x="f5" y="f9"/>
                    <a:pt x="f10" y="f11"/>
                    <a:pt x="f12" y="f11"/>
                  </a:cubicBezTo>
                  <a:cubicBezTo>
                    <a:pt x="f13" y="f11"/>
                    <a:pt x="f14" y="f9"/>
                    <a:pt x="f14" y="f8"/>
                  </a:cubicBezTo>
                  <a:lnTo>
                    <a:pt x="f14" y="f15"/>
                  </a:lnTo>
                  <a:lnTo>
                    <a:pt x="f16" y="f15"/>
                  </a:lnTo>
                  <a:cubicBezTo>
                    <a:pt x="f17" y="f18"/>
                    <a:pt x="f19" y="f20"/>
                    <a:pt x="f12" y="f12"/>
                  </a:cubicBezTo>
                  <a:cubicBezTo>
                    <a:pt x="f21" y="f22"/>
                    <a:pt x="f23" y="f2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6" name="Freeform: Shape 1519">
              <a:extLst>
                <a:ext uri="{FF2B5EF4-FFF2-40B4-BE49-F238E27FC236}">
                  <a16:creationId xmlns:a16="http://schemas.microsoft.com/office/drawing/2014/main" id="{CB4F155C-3BF9-609A-33E9-D9BD6D5F3CEB}"/>
                </a:ext>
              </a:extLst>
            </p:cNvPr>
            <p:cNvSpPr/>
            <p:nvPr/>
          </p:nvSpPr>
          <p:spPr>
            <a:xfrm>
              <a:off x="10718432" y="6480508"/>
              <a:ext cx="13844" cy="7900"/>
            </a:xfrm>
            <a:custGeom>
              <a:avLst/>
              <a:gdLst>
                <a:gd name="f0" fmla="val 10800000"/>
                <a:gd name="f1" fmla="val 5400000"/>
                <a:gd name="f2" fmla="val 180"/>
                <a:gd name="f3" fmla="val w"/>
                <a:gd name="f4" fmla="val h"/>
                <a:gd name="f5" fmla="val 0"/>
                <a:gd name="f6" fmla="val 14603"/>
                <a:gd name="f7" fmla="val 7903"/>
                <a:gd name="f8" fmla="val 7369"/>
                <a:gd name="f9" fmla="val 11362"/>
                <a:gd name="f10" fmla="val 14604"/>
                <a:gd name="f11" fmla="val 4662"/>
                <a:gd name="f12" fmla="val 670"/>
                <a:gd name="f13" fmla="val 3992"/>
                <a:gd name="f14" fmla="val 7234"/>
                <a:gd name="f15" fmla="val 3349"/>
                <a:gd name="f16" fmla="val 67"/>
                <a:gd name="f17" fmla="val 4019"/>
                <a:gd name="f18" fmla="val 4688"/>
                <a:gd name="f19" fmla="+- 0 0 -90"/>
                <a:gd name="f20" fmla="*/ f3 1 14603"/>
                <a:gd name="f21" fmla="*/ f4 1 7903"/>
                <a:gd name="f22" fmla="val f5"/>
                <a:gd name="f23" fmla="val f6"/>
                <a:gd name="f24" fmla="val f7"/>
                <a:gd name="f25" fmla="*/ f19 f0 1"/>
                <a:gd name="f26" fmla="+- f24 0 f22"/>
                <a:gd name="f27" fmla="+- f23 0 f22"/>
                <a:gd name="f28" fmla="*/ f25 1 f2"/>
                <a:gd name="f29" fmla="*/ f27 1 14603"/>
                <a:gd name="f30" fmla="*/ f26 1 7903"/>
                <a:gd name="f31" fmla="*/ 7369 f27 1"/>
                <a:gd name="f32" fmla="*/ 7903 f26 1"/>
                <a:gd name="f33" fmla="*/ 14604 f27 1"/>
                <a:gd name="f34" fmla="*/ 670 f26 1"/>
                <a:gd name="f35" fmla="*/ 0 f26 1"/>
                <a:gd name="f36" fmla="*/ 7234 f26 1"/>
                <a:gd name="f37" fmla="*/ 0 f27 1"/>
                <a:gd name="f38" fmla="+- f28 0 f1"/>
                <a:gd name="f39" fmla="*/ f31 1 14603"/>
                <a:gd name="f40" fmla="*/ f32 1 7903"/>
                <a:gd name="f41" fmla="*/ f33 1 14603"/>
                <a:gd name="f42" fmla="*/ f34 1 7903"/>
                <a:gd name="f43" fmla="*/ f35 1 7903"/>
                <a:gd name="f44" fmla="*/ f36 1 7903"/>
                <a:gd name="f45" fmla="*/ f37 1 14603"/>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4603" h="7903">
                  <a:moveTo>
                    <a:pt x="f8" y="f7"/>
                  </a:moveTo>
                  <a:cubicBezTo>
                    <a:pt x="f9" y="f7"/>
                    <a:pt x="f10" y="f11"/>
                    <a:pt x="f10" y="f12"/>
                  </a:cubicBezTo>
                  <a:lnTo>
                    <a:pt x="f10" y="f5"/>
                  </a:lnTo>
                  <a:cubicBezTo>
                    <a:pt x="f10" y="f13"/>
                    <a:pt x="f9" y="f14"/>
                    <a:pt x="f8" y="f14"/>
                  </a:cubicBezTo>
                  <a:cubicBezTo>
                    <a:pt x="f15" y="f14"/>
                    <a:pt x="f16" y="f17"/>
                    <a:pt x="f5" y="f5"/>
                  </a:cubicBezTo>
                  <a:lnTo>
                    <a:pt x="f5" y="f12"/>
                  </a:lnTo>
                  <a:cubicBezTo>
                    <a:pt x="f16" y="f18"/>
                    <a:pt x="f1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7" name="Freeform: Shape 1520">
              <a:extLst>
                <a:ext uri="{FF2B5EF4-FFF2-40B4-BE49-F238E27FC236}">
                  <a16:creationId xmlns:a16="http://schemas.microsoft.com/office/drawing/2014/main" id="{B5FE7899-A644-75BA-FB6E-0B635D5761E6}"/>
                </a:ext>
              </a:extLst>
            </p:cNvPr>
            <p:cNvSpPr/>
            <p:nvPr/>
          </p:nvSpPr>
          <p:spPr>
            <a:xfrm>
              <a:off x="9513344" y="6481175"/>
              <a:ext cx="13844" cy="9107"/>
            </a:xfrm>
            <a:custGeom>
              <a:avLst/>
              <a:gdLst>
                <a:gd name="f0" fmla="val 10800000"/>
                <a:gd name="f1" fmla="val 5400000"/>
                <a:gd name="f2" fmla="val 180"/>
                <a:gd name="f3" fmla="val w"/>
                <a:gd name="f4" fmla="val h"/>
                <a:gd name="f5" fmla="val 0"/>
                <a:gd name="f6" fmla="val 14603"/>
                <a:gd name="f7" fmla="val 9109"/>
                <a:gd name="f8" fmla="val 7234"/>
                <a:gd name="f9" fmla="val 3241"/>
                <a:gd name="f10" fmla="val 3992"/>
                <a:gd name="f11" fmla="val 1742"/>
                <a:gd name="f12" fmla="val 5760"/>
                <a:gd name="f13" fmla="val 3215"/>
                <a:gd name="f14" fmla="val 9042"/>
                <a:gd name="f15" fmla="val 11308"/>
                <a:gd name="f16" fmla="val 5814"/>
                <a:gd name="f17" fmla="val 536"/>
                <a:gd name="f18" fmla="val 14255"/>
                <a:gd name="f19" fmla="val 4340"/>
                <a:gd name="f20" fmla="val 11052"/>
                <a:gd name="f21" fmla="val 7247"/>
                <a:gd name="f22" fmla="+- 0 0 -90"/>
                <a:gd name="f23" fmla="*/ f3 1 14603"/>
                <a:gd name="f24" fmla="*/ f4 1 9109"/>
                <a:gd name="f25" fmla="val f5"/>
                <a:gd name="f26" fmla="val f6"/>
                <a:gd name="f27" fmla="val f7"/>
                <a:gd name="f28" fmla="*/ f22 f0 1"/>
                <a:gd name="f29" fmla="+- f27 0 f25"/>
                <a:gd name="f30" fmla="+- f26 0 f25"/>
                <a:gd name="f31" fmla="*/ f28 1 f2"/>
                <a:gd name="f32" fmla="*/ f30 1 14603"/>
                <a:gd name="f33" fmla="*/ f29 1 9109"/>
                <a:gd name="f34" fmla="*/ 7234 f30 1"/>
                <a:gd name="f35" fmla="*/ 7234 f29 1"/>
                <a:gd name="f36" fmla="*/ 0 f30 1"/>
                <a:gd name="f37" fmla="*/ 0 f29 1"/>
                <a:gd name="f38" fmla="*/ 1742 f29 1"/>
                <a:gd name="f39" fmla="*/ 9109 f29 1"/>
                <a:gd name="f40" fmla="*/ 14603 f30 1"/>
                <a:gd name="f41" fmla="*/ 536 f29 1"/>
                <a:gd name="f42" fmla="+- f31 0 f1"/>
                <a:gd name="f43" fmla="*/ f34 1 14603"/>
                <a:gd name="f44" fmla="*/ f35 1 9109"/>
                <a:gd name="f45" fmla="*/ f36 1 14603"/>
                <a:gd name="f46" fmla="*/ f37 1 9109"/>
                <a:gd name="f47" fmla="*/ f38 1 9109"/>
                <a:gd name="f48" fmla="*/ f39 1 9109"/>
                <a:gd name="f49" fmla="*/ f40 1 14603"/>
                <a:gd name="f50" fmla="*/ f41 1 9109"/>
                <a:gd name="f51" fmla="*/ f25 1 f32"/>
                <a:gd name="f52" fmla="*/ f26 1 f32"/>
                <a:gd name="f53" fmla="*/ f25 1 f33"/>
                <a:gd name="f54" fmla="*/ f27 1 f33"/>
                <a:gd name="f55" fmla="*/ f43 1 f32"/>
                <a:gd name="f56" fmla="*/ f44 1 f33"/>
                <a:gd name="f57" fmla="*/ f45 1 f32"/>
                <a:gd name="f58" fmla="*/ f46 1 f33"/>
                <a:gd name="f59" fmla="*/ f47 1 f33"/>
                <a:gd name="f60" fmla="*/ f48 1 f33"/>
                <a:gd name="f61" fmla="*/ f49 1 f32"/>
                <a:gd name="f62" fmla="*/ f50 1 f33"/>
                <a:gd name="f63" fmla="*/ f51 f23 1"/>
                <a:gd name="f64" fmla="*/ f52 f23 1"/>
                <a:gd name="f65" fmla="*/ f54 f24 1"/>
                <a:gd name="f66" fmla="*/ f53 f24 1"/>
                <a:gd name="f67" fmla="*/ f55 f23 1"/>
                <a:gd name="f68" fmla="*/ f56 f24 1"/>
                <a:gd name="f69" fmla="*/ f57 f23 1"/>
                <a:gd name="f70" fmla="*/ f58 f24 1"/>
                <a:gd name="f71" fmla="*/ f59 f24 1"/>
                <a:gd name="f72" fmla="*/ f60 f24 1"/>
                <a:gd name="f73" fmla="*/ f61 f23 1"/>
                <a:gd name="f74" fmla="*/ f62 f24 1"/>
              </a:gdLst>
              <a:ahLst/>
              <a:cxnLst>
                <a:cxn ang="3cd4">
                  <a:pos x="hc" y="t"/>
                </a:cxn>
                <a:cxn ang="0">
                  <a:pos x="r" y="vc"/>
                </a:cxn>
                <a:cxn ang="cd4">
                  <a:pos x="hc" y="b"/>
                </a:cxn>
                <a:cxn ang="cd2">
                  <a:pos x="l" y="vc"/>
                </a:cxn>
                <a:cxn ang="f42">
                  <a:pos x="f67" y="f68"/>
                </a:cxn>
                <a:cxn ang="f42">
                  <a:pos x="f69" y="f70"/>
                </a:cxn>
                <a:cxn ang="f42">
                  <a:pos x="f69" y="f71"/>
                </a:cxn>
                <a:cxn ang="f42">
                  <a:pos x="f67" y="f72"/>
                </a:cxn>
                <a:cxn ang="f42">
                  <a:pos x="f73" y="f71"/>
                </a:cxn>
                <a:cxn ang="f42">
                  <a:pos x="f73" y="f74"/>
                </a:cxn>
                <a:cxn ang="f42">
                  <a:pos x="f67" y="f68"/>
                </a:cxn>
              </a:cxnLst>
              <a:rect l="f63" t="f66" r="f64" b="f65"/>
              <a:pathLst>
                <a:path w="14603" h="9109">
                  <a:moveTo>
                    <a:pt x="f8" y="f8"/>
                  </a:moveTo>
                  <a:cubicBezTo>
                    <a:pt x="f9" y="f8"/>
                    <a:pt x="f5" y="f10"/>
                    <a:pt x="f5" y="f5"/>
                  </a:cubicBezTo>
                  <a:lnTo>
                    <a:pt x="f5" y="f11"/>
                  </a:lnTo>
                  <a:cubicBezTo>
                    <a:pt x="f5" y="f12"/>
                    <a:pt x="f13" y="f14"/>
                    <a:pt x="f8" y="f7"/>
                  </a:cubicBezTo>
                  <a:cubicBezTo>
                    <a:pt x="f15" y="f7"/>
                    <a:pt x="f6" y="f16"/>
                    <a:pt x="f6" y="f11"/>
                  </a:cubicBezTo>
                  <a:lnTo>
                    <a:pt x="f6" y="f17"/>
                  </a:lnTo>
                  <a:cubicBezTo>
                    <a:pt x="f18" y="f19"/>
                    <a:pt x="f20" y="f21"/>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8" name="Freeform: Shape 1521">
              <a:extLst>
                <a:ext uri="{FF2B5EF4-FFF2-40B4-BE49-F238E27FC236}">
                  <a16:creationId xmlns:a16="http://schemas.microsoft.com/office/drawing/2014/main" id="{22FB3AFF-F4E8-9F55-7DEA-41B2ABFB3D5A}"/>
                </a:ext>
              </a:extLst>
            </p:cNvPr>
            <p:cNvSpPr/>
            <p:nvPr/>
          </p:nvSpPr>
          <p:spPr>
            <a:xfrm>
              <a:off x="11266944" y="6405628"/>
              <a:ext cx="13862" cy="77294"/>
            </a:xfrm>
            <a:custGeom>
              <a:avLst/>
              <a:gdLst>
                <a:gd name="f0" fmla="val 10800000"/>
                <a:gd name="f1" fmla="val 5400000"/>
                <a:gd name="f2" fmla="val 180"/>
                <a:gd name="f3" fmla="val w"/>
                <a:gd name="f4" fmla="val h"/>
                <a:gd name="f5" fmla="val 0"/>
                <a:gd name="f6" fmla="val 14623"/>
                <a:gd name="f7" fmla="val 77292"/>
                <a:gd name="f8" fmla="val 7369"/>
                <a:gd name="f9" fmla="val 3349"/>
                <a:gd name="f10" fmla="val 67"/>
                <a:gd name="f11" fmla="val 3215"/>
                <a:gd name="f12" fmla="val 7234"/>
                <a:gd name="f13" fmla="val 77293"/>
                <a:gd name="f14" fmla="val 73274"/>
                <a:gd name="f15" fmla="val 70059"/>
                <a:gd name="f16" fmla="val 11362"/>
                <a:gd name="f17" fmla="val 14604"/>
                <a:gd name="f18" fmla="val 73301"/>
                <a:gd name="f19" fmla="val 7769"/>
                <a:gd name="f20" fmla="val 14898"/>
                <a:gd name="f21" fmla="val 3791"/>
                <a:gd name="f22" fmla="val 11911"/>
                <a:gd name="f23" fmla="val 321"/>
                <a:gd name="f24" fmla="val 7918"/>
                <a:gd name="f25" fmla="val 13"/>
                <a:gd name="f26" fmla="val 7744"/>
                <a:gd name="f27" fmla="val 7557"/>
                <a:gd name="f28" fmla="+- 0 0 -90"/>
                <a:gd name="f29" fmla="*/ f3 1 14623"/>
                <a:gd name="f30" fmla="*/ f4 1 77292"/>
                <a:gd name="f31" fmla="val f5"/>
                <a:gd name="f32" fmla="val f6"/>
                <a:gd name="f33" fmla="val f7"/>
                <a:gd name="f34" fmla="*/ f28 f0 1"/>
                <a:gd name="f35" fmla="+- f33 0 f31"/>
                <a:gd name="f36" fmla="+- f32 0 f31"/>
                <a:gd name="f37" fmla="*/ f34 1 f2"/>
                <a:gd name="f38" fmla="*/ f36 1 14623"/>
                <a:gd name="f39" fmla="*/ f35 1 77292"/>
                <a:gd name="f40" fmla="*/ 7369 f36 1"/>
                <a:gd name="f41" fmla="*/ 0 f35 1"/>
                <a:gd name="f42" fmla="*/ 0 f36 1"/>
                <a:gd name="f43" fmla="*/ 7234 f35 1"/>
                <a:gd name="f44" fmla="*/ 77293 f35 1"/>
                <a:gd name="f45" fmla="*/ 70059 f35 1"/>
                <a:gd name="f46" fmla="*/ 14604 f36 1"/>
                <a:gd name="f47" fmla="*/ 7769 f35 1"/>
                <a:gd name="f48" fmla="*/ 7918 f36 1"/>
                <a:gd name="f49" fmla="*/ 13 f35 1"/>
                <a:gd name="f50" fmla="+- f37 0 f1"/>
                <a:gd name="f51" fmla="*/ f40 1 14623"/>
                <a:gd name="f52" fmla="*/ f41 1 77292"/>
                <a:gd name="f53" fmla="*/ f42 1 14623"/>
                <a:gd name="f54" fmla="*/ f43 1 77292"/>
                <a:gd name="f55" fmla="*/ f44 1 77292"/>
                <a:gd name="f56" fmla="*/ f45 1 77292"/>
                <a:gd name="f57" fmla="*/ f46 1 14623"/>
                <a:gd name="f58" fmla="*/ f47 1 77292"/>
                <a:gd name="f59" fmla="*/ f48 1 14623"/>
                <a:gd name="f60" fmla="*/ f49 1 77292"/>
                <a:gd name="f61" fmla="*/ f31 1 f38"/>
                <a:gd name="f62" fmla="*/ f32 1 f38"/>
                <a:gd name="f63" fmla="*/ f31 1 f39"/>
                <a:gd name="f64" fmla="*/ f33 1 f39"/>
                <a:gd name="f65" fmla="*/ f51 1 f38"/>
                <a:gd name="f66" fmla="*/ f52 1 f39"/>
                <a:gd name="f67" fmla="*/ f53 1 f38"/>
                <a:gd name="f68" fmla="*/ f54 1 f39"/>
                <a:gd name="f69" fmla="*/ f55 1 f39"/>
                <a:gd name="f70" fmla="*/ f56 1 f39"/>
                <a:gd name="f71" fmla="*/ f57 1 f38"/>
                <a:gd name="f72" fmla="*/ f58 1 f39"/>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30 1"/>
                <a:gd name="f84" fmla="*/ f70 f30 1"/>
                <a:gd name="f85" fmla="*/ f71 f29 1"/>
                <a:gd name="f86" fmla="*/ f72 f30 1"/>
                <a:gd name="f87" fmla="*/ f73 f29 1"/>
                <a:gd name="f88" fmla="*/ f74 f30 1"/>
              </a:gdLst>
              <a:ahLst/>
              <a:cxnLst>
                <a:cxn ang="3cd4">
                  <a:pos x="hc" y="t"/>
                </a:cxn>
                <a:cxn ang="0">
                  <a:pos x="r" y="vc"/>
                </a:cxn>
                <a:cxn ang="cd4">
                  <a:pos x="hc" y="b"/>
                </a:cxn>
                <a:cxn ang="cd2">
                  <a:pos x="l" y="vc"/>
                </a:cxn>
                <a:cxn ang="f50">
                  <a:pos x="f79" y="f80"/>
                </a:cxn>
                <a:cxn ang="f50">
                  <a:pos x="f81" y="f82"/>
                </a:cxn>
                <a:cxn ang="f50">
                  <a:pos x="f81" y="f83"/>
                </a:cxn>
                <a:cxn ang="f50">
                  <a:pos x="f79" y="f84"/>
                </a:cxn>
                <a:cxn ang="f50">
                  <a:pos x="f85" y="f83"/>
                </a:cxn>
                <a:cxn ang="f50">
                  <a:pos x="f85" y="f86"/>
                </a:cxn>
                <a:cxn ang="f50">
                  <a:pos x="f87" y="f88"/>
                </a:cxn>
                <a:cxn ang="f50">
                  <a:pos x="f79" y="f80"/>
                </a:cxn>
              </a:cxnLst>
              <a:rect l="f75" t="f78" r="f76" b="f77"/>
              <a:pathLst>
                <a:path w="14623" h="77292">
                  <a:moveTo>
                    <a:pt x="f8" y="f5"/>
                  </a:moveTo>
                  <a:cubicBezTo>
                    <a:pt x="f9" y="f5"/>
                    <a:pt x="f10" y="f11"/>
                    <a:pt x="f5" y="f12"/>
                  </a:cubicBezTo>
                  <a:lnTo>
                    <a:pt x="f5" y="f13"/>
                  </a:lnTo>
                  <a:cubicBezTo>
                    <a:pt x="f10" y="f14"/>
                    <a:pt x="f9" y="f15"/>
                    <a:pt x="f8" y="f15"/>
                  </a:cubicBezTo>
                  <a:cubicBezTo>
                    <a:pt x="f16" y="f15"/>
                    <a:pt x="f17" y="f18"/>
                    <a:pt x="f17" y="f13"/>
                  </a:cubicBezTo>
                  <a:lnTo>
                    <a:pt x="f17" y="f19"/>
                  </a:lnTo>
                  <a:cubicBezTo>
                    <a:pt x="f20" y="f21"/>
                    <a:pt x="f22" y="f23"/>
                    <a:pt x="f24" y="f25"/>
                  </a:cubicBezTo>
                  <a:cubicBezTo>
                    <a:pt x="f26" y="f5"/>
                    <a:pt x="f27"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9" name="Freeform: Shape 1522">
              <a:extLst>
                <a:ext uri="{FF2B5EF4-FFF2-40B4-BE49-F238E27FC236}">
                  <a16:creationId xmlns:a16="http://schemas.microsoft.com/office/drawing/2014/main" id="{E2027FD6-F59C-8F06-8AC7-72E3704C9CFB}"/>
                </a:ext>
              </a:extLst>
            </p:cNvPr>
            <p:cNvSpPr/>
            <p:nvPr/>
          </p:nvSpPr>
          <p:spPr>
            <a:xfrm>
              <a:off x="11266944" y="6475149"/>
              <a:ext cx="13862" cy="332878"/>
            </a:xfrm>
            <a:custGeom>
              <a:avLst/>
              <a:gdLst>
                <a:gd name="f0" fmla="val 10800000"/>
                <a:gd name="f1" fmla="val 5400000"/>
                <a:gd name="f2" fmla="val 180"/>
                <a:gd name="f3" fmla="val w"/>
                <a:gd name="f4" fmla="val h"/>
                <a:gd name="f5" fmla="val 0"/>
                <a:gd name="f6" fmla="val 14623"/>
                <a:gd name="f7" fmla="val 332882"/>
                <a:gd name="f8" fmla="val 7369"/>
                <a:gd name="f9" fmla="val 3349"/>
                <a:gd name="f10" fmla="val 67"/>
                <a:gd name="f11" fmla="val 3215"/>
                <a:gd name="f12" fmla="val 7234"/>
                <a:gd name="f13" fmla="val 325649"/>
                <a:gd name="f14" fmla="val 329667"/>
                <a:gd name="f15" fmla="val 11362"/>
                <a:gd name="f16" fmla="val 14604"/>
                <a:gd name="f17" fmla="val 329641"/>
                <a:gd name="f18" fmla="val 7770"/>
                <a:gd name="f19" fmla="val 14898"/>
                <a:gd name="f20" fmla="val 3791"/>
                <a:gd name="f21" fmla="val 11911"/>
                <a:gd name="f22" fmla="val 322"/>
                <a:gd name="f23" fmla="val 7918"/>
                <a:gd name="f24" fmla="val 13"/>
                <a:gd name="f25" fmla="val 7744"/>
                <a:gd name="f26" fmla="val 7557"/>
                <a:gd name="f27" fmla="+- 0 0 -90"/>
                <a:gd name="f28" fmla="*/ f3 1 14623"/>
                <a:gd name="f29" fmla="*/ f4 1 332882"/>
                <a:gd name="f30" fmla="val f5"/>
                <a:gd name="f31" fmla="val f6"/>
                <a:gd name="f32" fmla="val f7"/>
                <a:gd name="f33" fmla="*/ f27 f0 1"/>
                <a:gd name="f34" fmla="+- f32 0 f30"/>
                <a:gd name="f35" fmla="+- f31 0 f30"/>
                <a:gd name="f36" fmla="*/ f33 1 f2"/>
                <a:gd name="f37" fmla="*/ f35 1 14623"/>
                <a:gd name="f38" fmla="*/ f34 1 332882"/>
                <a:gd name="f39" fmla="*/ 7369 f35 1"/>
                <a:gd name="f40" fmla="*/ 0 f34 1"/>
                <a:gd name="f41" fmla="*/ 0 f35 1"/>
                <a:gd name="f42" fmla="*/ 7234 f34 1"/>
                <a:gd name="f43" fmla="*/ 325649 f34 1"/>
                <a:gd name="f44" fmla="*/ 332882 f34 1"/>
                <a:gd name="f45" fmla="*/ 14604 f35 1"/>
                <a:gd name="f46" fmla="*/ 7770 f34 1"/>
                <a:gd name="f47" fmla="*/ 7918 f35 1"/>
                <a:gd name="f48" fmla="*/ 13 f34 1"/>
                <a:gd name="f49" fmla="+- f36 0 f1"/>
                <a:gd name="f50" fmla="*/ f39 1 14623"/>
                <a:gd name="f51" fmla="*/ f40 1 332882"/>
                <a:gd name="f52" fmla="*/ f41 1 14623"/>
                <a:gd name="f53" fmla="*/ f42 1 332882"/>
                <a:gd name="f54" fmla="*/ f43 1 332882"/>
                <a:gd name="f55" fmla="*/ f44 1 332882"/>
                <a:gd name="f56" fmla="*/ f45 1 14623"/>
                <a:gd name="f57" fmla="*/ f46 1 332882"/>
                <a:gd name="f58" fmla="*/ f47 1 14623"/>
                <a:gd name="f59" fmla="*/ f48 1 332882"/>
                <a:gd name="f60" fmla="*/ f30 1 f37"/>
                <a:gd name="f61" fmla="*/ f31 1 f37"/>
                <a:gd name="f62" fmla="*/ f30 1 f38"/>
                <a:gd name="f63" fmla="*/ f32 1 f38"/>
                <a:gd name="f64" fmla="*/ f50 1 f37"/>
                <a:gd name="f65" fmla="*/ f51 1 f38"/>
                <a:gd name="f66" fmla="*/ f52 1 f37"/>
                <a:gd name="f67" fmla="*/ f53 1 f38"/>
                <a:gd name="f68" fmla="*/ f54 1 f38"/>
                <a:gd name="f69" fmla="*/ f55 1 f38"/>
                <a:gd name="f70" fmla="*/ f56 1 f37"/>
                <a:gd name="f71" fmla="*/ f57 1 f38"/>
                <a:gd name="f72" fmla="*/ f58 1 f37"/>
                <a:gd name="f73" fmla="*/ f59 1 f38"/>
                <a:gd name="f74" fmla="*/ f60 f28 1"/>
                <a:gd name="f75" fmla="*/ f61 f28 1"/>
                <a:gd name="f76" fmla="*/ f63 f29 1"/>
                <a:gd name="f77" fmla="*/ f62 f29 1"/>
                <a:gd name="f78" fmla="*/ f64 f28 1"/>
                <a:gd name="f79" fmla="*/ f65 f29 1"/>
                <a:gd name="f80" fmla="*/ f66 f28 1"/>
                <a:gd name="f81" fmla="*/ f67 f29 1"/>
                <a:gd name="f82" fmla="*/ f68 f29 1"/>
                <a:gd name="f83" fmla="*/ f69 f29 1"/>
                <a:gd name="f84" fmla="*/ f70 f28 1"/>
                <a:gd name="f85" fmla="*/ f71 f29 1"/>
                <a:gd name="f86" fmla="*/ f72 f28 1"/>
                <a:gd name="f87" fmla="*/ f73 f29 1"/>
              </a:gdLst>
              <a:ahLst/>
              <a:cxnLst>
                <a:cxn ang="3cd4">
                  <a:pos x="hc" y="t"/>
                </a:cxn>
                <a:cxn ang="0">
                  <a:pos x="r" y="vc"/>
                </a:cxn>
                <a:cxn ang="cd4">
                  <a:pos x="hc" y="b"/>
                </a:cxn>
                <a:cxn ang="cd2">
                  <a:pos x="l" y="vc"/>
                </a:cxn>
                <a:cxn ang="f49">
                  <a:pos x="f78" y="f79"/>
                </a:cxn>
                <a:cxn ang="f49">
                  <a:pos x="f80" y="f81"/>
                </a:cxn>
                <a:cxn ang="f49">
                  <a:pos x="f80" y="f82"/>
                </a:cxn>
                <a:cxn ang="f49">
                  <a:pos x="f78" y="f83"/>
                </a:cxn>
                <a:cxn ang="f49">
                  <a:pos x="f84" y="f82"/>
                </a:cxn>
                <a:cxn ang="f49">
                  <a:pos x="f84" y="f85"/>
                </a:cxn>
                <a:cxn ang="f49">
                  <a:pos x="f86" y="f87"/>
                </a:cxn>
                <a:cxn ang="f49">
                  <a:pos x="f78" y="f79"/>
                </a:cxn>
              </a:cxnLst>
              <a:rect l="f74" t="f77" r="f75" b="f76"/>
              <a:pathLst>
                <a:path w="14623" h="332882">
                  <a:moveTo>
                    <a:pt x="f8" y="f5"/>
                  </a:moveTo>
                  <a:cubicBezTo>
                    <a:pt x="f9" y="f5"/>
                    <a:pt x="f10" y="f11"/>
                    <a:pt x="f5" y="f12"/>
                  </a:cubicBezTo>
                  <a:lnTo>
                    <a:pt x="f5" y="f13"/>
                  </a:lnTo>
                  <a:cubicBezTo>
                    <a:pt x="f10" y="f14"/>
                    <a:pt x="f9" y="f7"/>
                    <a:pt x="f8" y="f7"/>
                  </a:cubicBezTo>
                  <a:cubicBezTo>
                    <a:pt x="f15" y="f7"/>
                    <a:pt x="f16" y="f17"/>
                    <a:pt x="f16" y="f13"/>
                  </a:cubicBezTo>
                  <a:lnTo>
                    <a:pt x="f16" y="f18"/>
                  </a:lnTo>
                  <a:cubicBezTo>
                    <a:pt x="f19" y="f20"/>
                    <a:pt x="f21" y="f22"/>
                    <a:pt x="f23" y="f24"/>
                  </a:cubicBezTo>
                  <a:cubicBezTo>
                    <a:pt x="f25" y="f5"/>
                    <a:pt x="f26"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0" name="Freeform: Shape 1523">
              <a:extLst>
                <a:ext uri="{FF2B5EF4-FFF2-40B4-BE49-F238E27FC236}">
                  <a16:creationId xmlns:a16="http://schemas.microsoft.com/office/drawing/2014/main" id="{3696B8E5-2CFA-4A3E-6F2B-79FF3A3D03BF}"/>
                </a:ext>
              </a:extLst>
            </p:cNvPr>
            <p:cNvSpPr/>
            <p:nvPr/>
          </p:nvSpPr>
          <p:spPr>
            <a:xfrm>
              <a:off x="10043312" y="6440722"/>
              <a:ext cx="11430" cy="9244"/>
            </a:xfrm>
            <a:custGeom>
              <a:avLst/>
              <a:gdLst>
                <a:gd name="f0" fmla="val 10800000"/>
                <a:gd name="f1" fmla="val 5400000"/>
                <a:gd name="f2" fmla="val 180"/>
                <a:gd name="f3" fmla="val w"/>
                <a:gd name="f4" fmla="val h"/>
                <a:gd name="f5" fmla="val 0"/>
                <a:gd name="f6" fmla="val 12057"/>
                <a:gd name="f7" fmla="val 9243"/>
                <a:gd name="f8" fmla="val 7234"/>
                <a:gd name="f9" fmla="val 9016"/>
                <a:gd name="f10" fmla="val 9203"/>
                <a:gd name="f11" fmla="val 10718"/>
                <a:gd name="f12" fmla="val 8533"/>
                <a:gd name="f13" fmla="val 7368"/>
                <a:gd name="f14" fmla="val 3215"/>
                <a:gd name="f15" fmla="val 7301"/>
                <a:gd name="f16" fmla="val 4019"/>
                <a:gd name="f17" fmla="val 2009"/>
                <a:gd name="f18" fmla="val 67"/>
                <a:gd name="f19" fmla="val 5974"/>
                <a:gd name="f20" fmla="val 3269"/>
                <a:gd name="f21" fmla="val 9176"/>
                <a:gd name="f22" fmla="+- 0 0 -90"/>
                <a:gd name="f23" fmla="*/ f3 1 12057"/>
                <a:gd name="f24" fmla="*/ f4 1 9243"/>
                <a:gd name="f25" fmla="val f5"/>
                <a:gd name="f26" fmla="val f6"/>
                <a:gd name="f27" fmla="val f7"/>
                <a:gd name="f28" fmla="*/ f22 f0 1"/>
                <a:gd name="f29" fmla="+- f27 0 f25"/>
                <a:gd name="f30" fmla="+- f26 0 f25"/>
                <a:gd name="f31" fmla="*/ f28 1 f2"/>
                <a:gd name="f32" fmla="*/ f30 1 12057"/>
                <a:gd name="f33" fmla="*/ f29 1 9243"/>
                <a:gd name="f34" fmla="*/ 7234 f30 1"/>
                <a:gd name="f35" fmla="*/ 9243 f29 1"/>
                <a:gd name="f36" fmla="*/ 12057 f30 1"/>
                <a:gd name="f37" fmla="*/ 7368 f29 1"/>
                <a:gd name="f38" fmla="*/ 0 f30 1"/>
                <a:gd name="f39" fmla="*/ 0 f29 1"/>
                <a:gd name="f40" fmla="*/ 2009 f29 1"/>
                <a:gd name="f41" fmla="+- f31 0 f1"/>
                <a:gd name="f42" fmla="*/ f34 1 12057"/>
                <a:gd name="f43" fmla="*/ f35 1 9243"/>
                <a:gd name="f44" fmla="*/ f36 1 12057"/>
                <a:gd name="f45" fmla="*/ f37 1 9243"/>
                <a:gd name="f46" fmla="*/ f38 1 12057"/>
                <a:gd name="f47" fmla="*/ f39 1 9243"/>
                <a:gd name="f48" fmla="*/ f40 1 9243"/>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4 1"/>
              </a:gdLst>
              <a:ahLst/>
              <a:cxnLst>
                <a:cxn ang="3cd4">
                  <a:pos x="hc" y="t"/>
                </a:cxn>
                <a:cxn ang="0">
                  <a:pos x="r" y="vc"/>
                </a:cxn>
                <a:cxn ang="cd4">
                  <a:pos x="hc" y="b"/>
                </a:cxn>
                <a:cxn ang="cd2">
                  <a:pos x="l" y="vc"/>
                </a:cxn>
                <a:cxn ang="f41">
                  <a:pos x="f64" y="f65"/>
                </a:cxn>
                <a:cxn ang="f41">
                  <a:pos x="f66" y="f67"/>
                </a:cxn>
                <a:cxn ang="f41">
                  <a:pos x="f64" y="f67"/>
                </a:cxn>
                <a:cxn ang="f41">
                  <a:pos x="f68" y="f69"/>
                </a:cxn>
                <a:cxn ang="f41">
                  <a:pos x="f68" y="f70"/>
                </a:cxn>
                <a:cxn ang="f41">
                  <a:pos x="f64" y="f65"/>
                </a:cxn>
              </a:cxnLst>
              <a:rect l="f60" t="f63" r="f61" b="f62"/>
              <a:pathLst>
                <a:path w="12057" h="9243">
                  <a:moveTo>
                    <a:pt x="f8" y="f7"/>
                  </a:moveTo>
                  <a:cubicBezTo>
                    <a:pt x="f9" y="f10"/>
                    <a:pt x="f11" y="f12"/>
                    <a:pt x="f6" y="f13"/>
                  </a:cubicBezTo>
                  <a:lnTo>
                    <a:pt x="f8" y="f13"/>
                  </a:lnTo>
                  <a:cubicBezTo>
                    <a:pt x="f14" y="f15"/>
                    <a:pt x="f5" y="f16"/>
                    <a:pt x="f5" y="f5"/>
                  </a:cubicBezTo>
                  <a:lnTo>
                    <a:pt x="f5" y="f17"/>
                  </a:lnTo>
                  <a:cubicBezTo>
                    <a:pt x="f18" y="f19"/>
                    <a:pt x="f20" y="f2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1" name="Freeform: Shape 1524">
              <a:extLst>
                <a:ext uri="{FF2B5EF4-FFF2-40B4-BE49-F238E27FC236}">
                  <a16:creationId xmlns:a16="http://schemas.microsoft.com/office/drawing/2014/main" id="{CA3B9719-7C1B-3CC6-E5F5-CDAD0EB033B7}"/>
                </a:ext>
              </a:extLst>
            </p:cNvPr>
            <p:cNvSpPr/>
            <p:nvPr/>
          </p:nvSpPr>
          <p:spPr>
            <a:xfrm>
              <a:off x="10043312" y="5848712"/>
              <a:ext cx="13770" cy="592009"/>
            </a:xfrm>
            <a:custGeom>
              <a:avLst/>
              <a:gdLst>
                <a:gd name="f0" fmla="val 10800000"/>
                <a:gd name="f1" fmla="val 5400000"/>
                <a:gd name="f2" fmla="val 180"/>
                <a:gd name="f3" fmla="val w"/>
                <a:gd name="f4" fmla="val h"/>
                <a:gd name="f5" fmla="val 0"/>
                <a:gd name="f6" fmla="val 14529"/>
                <a:gd name="f7" fmla="val 592010"/>
                <a:gd name="f8" fmla="val 6218"/>
                <a:gd name="f9" fmla="val 592011"/>
                <a:gd name="f10" fmla="val 588019"/>
                <a:gd name="f11" fmla="val 3242"/>
                <a:gd name="f12" fmla="val 584777"/>
                <a:gd name="f13" fmla="val 7234"/>
                <a:gd name="f14" fmla="val 14470"/>
                <a:gd name="f15" fmla="val 5816"/>
                <a:gd name="f16" fmla="val 4343"/>
                <a:gd name="f17" fmla="val 14550"/>
                <a:gd name="f18" fmla="val 3899"/>
                <a:gd name="f19" fmla="val 3447"/>
                <a:gd name="f20" fmla="val 3003"/>
                <a:gd name="f21" fmla="val 14282"/>
                <a:gd name="f22" fmla="val 2593"/>
                <a:gd name="f23" fmla="val 14000"/>
                <a:gd name="f24" fmla="val 2229"/>
                <a:gd name="f25" fmla="val 13666"/>
                <a:gd name="f26" fmla="val 1932"/>
                <a:gd name="f27" fmla="val 12862"/>
                <a:gd name="f28" fmla="val 860"/>
                <a:gd name="f29" fmla="val 11656"/>
                <a:gd name="f30" fmla="val 56"/>
                <a:gd name="f31" fmla="val 10317"/>
                <a:gd name="f32" fmla="val 9566"/>
                <a:gd name="f33" fmla="val -19"/>
                <a:gd name="f34" fmla="val 8802"/>
                <a:gd name="f35" fmla="val 8038"/>
                <a:gd name="f36" fmla="val 4126"/>
                <a:gd name="f37" fmla="val -421"/>
                <a:gd name="f38" fmla="val 550"/>
                <a:gd name="f39" fmla="val 2319"/>
                <a:gd name="f40" fmla="+- 0 0 -90"/>
                <a:gd name="f41" fmla="*/ f3 1 14529"/>
                <a:gd name="f42" fmla="*/ f4 1 592010"/>
                <a:gd name="f43" fmla="val f5"/>
                <a:gd name="f44" fmla="val f6"/>
                <a:gd name="f45" fmla="val f7"/>
                <a:gd name="f46" fmla="*/ f40 f0 1"/>
                <a:gd name="f47" fmla="+- f45 0 f43"/>
                <a:gd name="f48" fmla="+- f44 0 f43"/>
                <a:gd name="f49" fmla="*/ f46 1 f2"/>
                <a:gd name="f50" fmla="*/ f48 1 14529"/>
                <a:gd name="f51" fmla="*/ f47 1 592010"/>
                <a:gd name="f52" fmla="*/ 0 f48 1"/>
                <a:gd name="f53" fmla="*/ 6218 f47 1"/>
                <a:gd name="f54" fmla="*/ 592011 f47 1"/>
                <a:gd name="f55" fmla="*/ 7234 f48 1"/>
                <a:gd name="f56" fmla="*/ 584777 f47 1"/>
                <a:gd name="f57" fmla="*/ 14470 f48 1"/>
                <a:gd name="f58" fmla="*/ 5816 f47 1"/>
                <a:gd name="f59" fmla="*/ 4343 f47 1"/>
                <a:gd name="f60" fmla="*/ 3003 f47 1"/>
                <a:gd name="f61" fmla="*/ 13666 f48 1"/>
                <a:gd name="f62" fmla="*/ 1932 f47 1"/>
                <a:gd name="f63" fmla="*/ 12862 f48 1"/>
                <a:gd name="f64" fmla="*/ 860 f47 1"/>
                <a:gd name="f65" fmla="*/ 11656 f48 1"/>
                <a:gd name="f66" fmla="*/ 56 f47 1"/>
                <a:gd name="f67" fmla="*/ 10317 f48 1"/>
                <a:gd name="f68" fmla="*/ 8038 f48 1"/>
                <a:gd name="f69" fmla="+- f49 0 f1"/>
                <a:gd name="f70" fmla="*/ f52 1 14529"/>
                <a:gd name="f71" fmla="*/ f53 1 592010"/>
                <a:gd name="f72" fmla="*/ f54 1 592010"/>
                <a:gd name="f73" fmla="*/ f55 1 14529"/>
                <a:gd name="f74" fmla="*/ f56 1 592010"/>
                <a:gd name="f75" fmla="*/ f57 1 14529"/>
                <a:gd name="f76" fmla="*/ f58 1 592010"/>
                <a:gd name="f77" fmla="*/ f59 1 592010"/>
                <a:gd name="f78" fmla="*/ f60 1 592010"/>
                <a:gd name="f79" fmla="*/ f61 1 14529"/>
                <a:gd name="f80" fmla="*/ f62 1 592010"/>
                <a:gd name="f81" fmla="*/ f63 1 14529"/>
                <a:gd name="f82" fmla="*/ f64 1 592010"/>
                <a:gd name="f83" fmla="*/ f65 1 14529"/>
                <a:gd name="f84" fmla="*/ f66 1 592010"/>
                <a:gd name="f85" fmla="*/ f67 1 14529"/>
                <a:gd name="f86" fmla="*/ f68 1 14529"/>
                <a:gd name="f87" fmla="*/ f43 1 f50"/>
                <a:gd name="f88" fmla="*/ f44 1 f50"/>
                <a:gd name="f89" fmla="*/ f43 1 f51"/>
                <a:gd name="f90" fmla="*/ f45 1 f51"/>
                <a:gd name="f91" fmla="*/ f70 1 f50"/>
                <a:gd name="f92" fmla="*/ f71 1 f51"/>
                <a:gd name="f93" fmla="*/ f72 1 f51"/>
                <a:gd name="f94" fmla="*/ f73 1 f50"/>
                <a:gd name="f95" fmla="*/ f74 1 f51"/>
                <a:gd name="f96" fmla="*/ f75 1 f50"/>
                <a:gd name="f97" fmla="*/ f76 1 f51"/>
                <a:gd name="f98" fmla="*/ f77 1 f51"/>
                <a:gd name="f99" fmla="*/ f78 1 f51"/>
                <a:gd name="f100" fmla="*/ f79 1 f50"/>
                <a:gd name="f101" fmla="*/ f80 1 f51"/>
                <a:gd name="f102" fmla="*/ f81 1 f50"/>
                <a:gd name="f103" fmla="*/ f82 1 f51"/>
                <a:gd name="f104" fmla="*/ f83 1 f50"/>
                <a:gd name="f105" fmla="*/ f84 1 f51"/>
                <a:gd name="f106" fmla="*/ f85 1 f50"/>
                <a:gd name="f107" fmla="*/ f86 1 f50"/>
                <a:gd name="f108" fmla="*/ f87 f41 1"/>
                <a:gd name="f109" fmla="*/ f88 f41 1"/>
                <a:gd name="f110" fmla="*/ f90 f42 1"/>
                <a:gd name="f111" fmla="*/ f89 f42 1"/>
                <a:gd name="f112" fmla="*/ f91 f41 1"/>
                <a:gd name="f113" fmla="*/ f92 f42 1"/>
                <a:gd name="f114" fmla="*/ f93 f42 1"/>
                <a:gd name="f115" fmla="*/ f94 f41 1"/>
                <a:gd name="f116" fmla="*/ f95 f42 1"/>
                <a:gd name="f117" fmla="*/ f96 f41 1"/>
                <a:gd name="f118" fmla="*/ f97 f42 1"/>
                <a:gd name="f119" fmla="*/ f98 f42 1"/>
                <a:gd name="f120" fmla="*/ f99 f42 1"/>
                <a:gd name="f121" fmla="*/ f100 f41 1"/>
                <a:gd name="f122" fmla="*/ f101 f42 1"/>
                <a:gd name="f123" fmla="*/ f102 f41 1"/>
                <a:gd name="f124" fmla="*/ f103 f42 1"/>
                <a:gd name="f125" fmla="*/ f104 f41 1"/>
                <a:gd name="f126" fmla="*/ f105 f42 1"/>
                <a:gd name="f127" fmla="*/ f106 f41 1"/>
                <a:gd name="f128" fmla="*/ f107 f41 1"/>
              </a:gdLst>
              <a:ahLst/>
              <a:cxnLst>
                <a:cxn ang="3cd4">
                  <a:pos x="hc" y="t"/>
                </a:cxn>
                <a:cxn ang="0">
                  <a:pos x="r" y="vc"/>
                </a:cxn>
                <a:cxn ang="cd4">
                  <a:pos x="hc" y="b"/>
                </a:cxn>
                <a:cxn ang="cd2">
                  <a:pos x="l" y="vc"/>
                </a:cxn>
                <a:cxn ang="f69">
                  <a:pos x="f112" y="f113"/>
                </a:cxn>
                <a:cxn ang="f69">
                  <a:pos x="f112" y="f114"/>
                </a:cxn>
                <a:cxn ang="f69">
                  <a:pos x="f115" y="f116"/>
                </a:cxn>
                <a:cxn ang="f69">
                  <a:pos x="f117" y="f116"/>
                </a:cxn>
                <a:cxn ang="f69">
                  <a:pos x="f117" y="f118"/>
                </a:cxn>
                <a:cxn ang="f69">
                  <a:pos x="f117" y="f119"/>
                </a:cxn>
                <a:cxn ang="f69">
                  <a:pos x="f117" y="f120"/>
                </a:cxn>
                <a:cxn ang="f69">
                  <a:pos x="f121" y="f122"/>
                </a:cxn>
                <a:cxn ang="f69">
                  <a:pos x="f123" y="f124"/>
                </a:cxn>
                <a:cxn ang="f69">
                  <a:pos x="f125" y="f126"/>
                </a:cxn>
                <a:cxn ang="f69">
                  <a:pos x="f127" y="f126"/>
                </a:cxn>
                <a:cxn ang="f69">
                  <a:pos x="f128" y="f126"/>
                </a:cxn>
                <a:cxn ang="f69">
                  <a:pos x="f112" y="f113"/>
                </a:cxn>
              </a:cxnLst>
              <a:rect l="f108" t="f111" r="f109" b="f110"/>
              <a:pathLst>
                <a:path w="14529" h="592010">
                  <a:moveTo>
                    <a:pt x="f5" y="f8"/>
                  </a:moveTo>
                  <a:lnTo>
                    <a:pt x="f5" y="f9"/>
                  </a:lnTo>
                  <a:cubicBezTo>
                    <a:pt x="f5" y="f10"/>
                    <a:pt x="f11" y="f12"/>
                    <a:pt x="f13" y="f12"/>
                  </a:cubicBezTo>
                  <a:lnTo>
                    <a:pt x="f14" y="f12"/>
                  </a:lnTo>
                  <a:lnTo>
                    <a:pt x="f14" y="f15"/>
                  </a:lnTo>
                  <a:lnTo>
                    <a:pt x="f14" y="f16"/>
                  </a:lnTo>
                  <a:cubicBezTo>
                    <a:pt x="f17" y="f18"/>
                    <a:pt x="f17" y="f19"/>
                    <a:pt x="f14" y="f20"/>
                  </a:cubicBezTo>
                  <a:cubicBezTo>
                    <a:pt x="f21" y="f22"/>
                    <a:pt x="f23" y="f24"/>
                    <a:pt x="f25" y="f26"/>
                  </a:cubicBezTo>
                  <a:lnTo>
                    <a:pt x="f27" y="f28"/>
                  </a:lnTo>
                  <a:lnTo>
                    <a:pt x="f29" y="f30"/>
                  </a:lnTo>
                  <a:lnTo>
                    <a:pt x="f31" y="f30"/>
                  </a:lnTo>
                  <a:cubicBezTo>
                    <a:pt x="f32" y="f33"/>
                    <a:pt x="f34" y="f33"/>
                    <a:pt x="f35" y="f30"/>
                  </a:cubicBezTo>
                  <a:cubicBezTo>
                    <a:pt x="f36" y="f37"/>
                    <a:pt x="f38" y="f3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2" name="Freeform: Shape 1525">
              <a:extLst>
                <a:ext uri="{FF2B5EF4-FFF2-40B4-BE49-F238E27FC236}">
                  <a16:creationId xmlns:a16="http://schemas.microsoft.com/office/drawing/2014/main" id="{50550EC3-6F26-256D-F0C3-4A7A12614CE7}"/>
                </a:ext>
              </a:extLst>
            </p:cNvPr>
            <p:cNvSpPr/>
            <p:nvPr/>
          </p:nvSpPr>
          <p:spPr>
            <a:xfrm>
              <a:off x="12061694" y="6074889"/>
              <a:ext cx="127001" cy="14602"/>
            </a:xfrm>
            <a:custGeom>
              <a:avLst/>
              <a:gdLst>
                <a:gd name="f0" fmla="val 10800000"/>
                <a:gd name="f1" fmla="val 5400000"/>
                <a:gd name="f2" fmla="val 180"/>
                <a:gd name="f3" fmla="val w"/>
                <a:gd name="f4" fmla="val h"/>
                <a:gd name="f5" fmla="val 0"/>
                <a:gd name="f6" fmla="val 133977"/>
                <a:gd name="f7" fmla="val 14602"/>
                <a:gd name="f8" fmla="val 1"/>
                <a:gd name="f9" fmla="val 3992"/>
                <a:gd name="f10" fmla="val -72"/>
                <a:gd name="f11" fmla="val 7288"/>
                <a:gd name="f12" fmla="val 3105"/>
                <a:gd name="f13" fmla="val 7369"/>
                <a:gd name="f14" fmla="val 7100"/>
                <a:gd name="f15" fmla="val 7145"/>
                <a:gd name="f16" fmla="val 7189"/>
                <a:gd name="f17" fmla="val 7235"/>
                <a:gd name="f18" fmla="val 11304"/>
                <a:gd name="f19" fmla="val 4073"/>
                <a:gd name="f20" fmla="val 133978"/>
                <a:gd name="f21" fmla="+- 0 0 -90"/>
                <a:gd name="f22" fmla="*/ f3 1 133977"/>
                <a:gd name="f23" fmla="*/ f4 1 14602"/>
                <a:gd name="f24" fmla="val f5"/>
                <a:gd name="f25" fmla="val f6"/>
                <a:gd name="f26" fmla="val f7"/>
                <a:gd name="f27" fmla="*/ f21 f0 1"/>
                <a:gd name="f28" fmla="+- f26 0 f24"/>
                <a:gd name="f29" fmla="+- f25 0 f24"/>
                <a:gd name="f30" fmla="*/ f27 1 f2"/>
                <a:gd name="f31" fmla="*/ f29 1 133977"/>
                <a:gd name="f32" fmla="*/ f28 1 14602"/>
                <a:gd name="f33" fmla="*/ 0 f29 1"/>
                <a:gd name="f34" fmla="*/ 1 f28 1"/>
                <a:gd name="f35" fmla="*/ 7369 f29 1"/>
                <a:gd name="f36" fmla="*/ 7100 f28 1"/>
                <a:gd name="f37" fmla="*/ 7235 f28 1"/>
                <a:gd name="f38" fmla="*/ 14602 f28 1"/>
                <a:gd name="f39" fmla="*/ 133978 f29 1"/>
                <a:gd name="f40" fmla="+- f30 0 f1"/>
                <a:gd name="f41" fmla="*/ f33 1 133977"/>
                <a:gd name="f42" fmla="*/ f34 1 14602"/>
                <a:gd name="f43" fmla="*/ f35 1 133977"/>
                <a:gd name="f44" fmla="*/ f36 1 14602"/>
                <a:gd name="f45" fmla="*/ f37 1 14602"/>
                <a:gd name="f46" fmla="*/ f38 1 14602"/>
                <a:gd name="f47" fmla="*/ f39 1 133977"/>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8"/>
                </a:cxn>
                <a:cxn ang="f40">
                  <a:pos x="f69" y="f64"/>
                </a:cxn>
                <a:cxn ang="f40">
                  <a:pos x="f63" y="f64"/>
                </a:cxn>
              </a:cxnLst>
              <a:rect l="f59" t="f62" r="f60" b="f61"/>
              <a:pathLst>
                <a:path w="133977" h="14602">
                  <a:moveTo>
                    <a:pt x="f5" y="f8"/>
                  </a:moveTo>
                  <a:cubicBezTo>
                    <a:pt x="f9" y="f10"/>
                    <a:pt x="f11" y="f12"/>
                    <a:pt x="f13" y="f14"/>
                  </a:cubicBezTo>
                  <a:cubicBezTo>
                    <a:pt x="f13" y="f15"/>
                    <a:pt x="f13" y="f16"/>
                    <a:pt x="f13" y="f17"/>
                  </a:cubicBezTo>
                  <a:cubicBezTo>
                    <a:pt x="f13" y="f18"/>
                    <a:pt x="f19" y="f7"/>
                    <a:pt x="f5" y="f7"/>
                  </a:cubicBezTo>
                  <a:lnTo>
                    <a:pt x="f20" y="f7"/>
                  </a:lnTo>
                  <a:lnTo>
                    <a:pt x="f20"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3" name="Freeform: Shape 1526">
              <a:extLst>
                <a:ext uri="{FF2B5EF4-FFF2-40B4-BE49-F238E27FC236}">
                  <a16:creationId xmlns:a16="http://schemas.microsoft.com/office/drawing/2014/main" id="{E45A66C8-D15D-941A-E7BB-27C26D38190E}"/>
                </a:ext>
              </a:extLst>
            </p:cNvPr>
            <p:cNvSpPr/>
            <p:nvPr/>
          </p:nvSpPr>
          <p:spPr>
            <a:xfrm>
              <a:off x="10718432" y="6479438"/>
              <a:ext cx="13844" cy="8302"/>
            </a:xfrm>
            <a:custGeom>
              <a:avLst/>
              <a:gdLst>
                <a:gd name="f0" fmla="val 10800000"/>
                <a:gd name="f1" fmla="val 5400000"/>
                <a:gd name="f2" fmla="val 180"/>
                <a:gd name="f3" fmla="val w"/>
                <a:gd name="f4" fmla="val h"/>
                <a:gd name="f5" fmla="val 0"/>
                <a:gd name="f6" fmla="val 14603"/>
                <a:gd name="f7" fmla="val 8305"/>
                <a:gd name="f8" fmla="val 7369"/>
                <a:gd name="f9" fmla="val 11362"/>
                <a:gd name="f10" fmla="val 14604"/>
                <a:gd name="f11" fmla="val 5063"/>
                <a:gd name="f12" fmla="val 1072"/>
                <a:gd name="f13" fmla="val 4019"/>
                <a:gd name="f14" fmla="val 11389"/>
                <a:gd name="f15" fmla="val 7301"/>
                <a:gd name="f16" fmla="val 7367"/>
                <a:gd name="f17" fmla="val 3296"/>
                <a:gd name="f18" fmla="val 4072"/>
                <a:gd name="f19" fmla="val 67"/>
                <a:gd name="f20" fmla="val 5090"/>
                <a:gd name="f21" fmla="val 3349"/>
                <a:gd name="f22" fmla="+- 0 0 -90"/>
                <a:gd name="f23" fmla="*/ f3 1 14603"/>
                <a:gd name="f24" fmla="*/ f4 1 8305"/>
                <a:gd name="f25" fmla="val f5"/>
                <a:gd name="f26" fmla="val f6"/>
                <a:gd name="f27" fmla="val f7"/>
                <a:gd name="f28" fmla="*/ f22 f0 1"/>
                <a:gd name="f29" fmla="+- f27 0 f25"/>
                <a:gd name="f30" fmla="+- f26 0 f25"/>
                <a:gd name="f31" fmla="*/ f28 1 f2"/>
                <a:gd name="f32" fmla="*/ f30 1 14603"/>
                <a:gd name="f33" fmla="*/ f29 1 8305"/>
                <a:gd name="f34" fmla="*/ 7369 f30 1"/>
                <a:gd name="f35" fmla="*/ 8305 f29 1"/>
                <a:gd name="f36" fmla="*/ 14604 f30 1"/>
                <a:gd name="f37" fmla="*/ 1072 f29 1"/>
                <a:gd name="f38" fmla="*/ 0 f29 1"/>
                <a:gd name="f39" fmla="*/ 7367 f29 1"/>
                <a:gd name="f40" fmla="*/ 0 f30 1"/>
                <a:gd name="f41" fmla="+- f31 0 f1"/>
                <a:gd name="f42" fmla="*/ f34 1 14603"/>
                <a:gd name="f43" fmla="*/ f35 1 8305"/>
                <a:gd name="f44" fmla="*/ f36 1 14603"/>
                <a:gd name="f45" fmla="*/ f37 1 8305"/>
                <a:gd name="f46" fmla="*/ f38 1 8305"/>
                <a:gd name="f47" fmla="*/ f39 1 8305"/>
                <a:gd name="f48" fmla="*/ f40 1 14603"/>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4603" h="8305">
                  <a:moveTo>
                    <a:pt x="f8" y="f7"/>
                  </a:moveTo>
                  <a:cubicBezTo>
                    <a:pt x="f9" y="f7"/>
                    <a:pt x="f10" y="f11"/>
                    <a:pt x="f10" y="f12"/>
                  </a:cubicBezTo>
                  <a:lnTo>
                    <a:pt x="f10" y="f5"/>
                  </a:lnTo>
                  <a:cubicBezTo>
                    <a:pt x="f10" y="f13"/>
                    <a:pt x="f14" y="f15"/>
                    <a:pt x="f8" y="f16"/>
                  </a:cubicBezTo>
                  <a:cubicBezTo>
                    <a:pt x="f17" y="f16"/>
                    <a:pt x="f5" y="f18"/>
                    <a:pt x="f5" y="f5"/>
                  </a:cubicBezTo>
                  <a:lnTo>
                    <a:pt x="f5" y="f12"/>
                  </a:lnTo>
                  <a:cubicBezTo>
                    <a:pt x="f19"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4" name="Freeform: Shape 1527">
              <a:extLst>
                <a:ext uri="{FF2B5EF4-FFF2-40B4-BE49-F238E27FC236}">
                  <a16:creationId xmlns:a16="http://schemas.microsoft.com/office/drawing/2014/main" id="{84003098-FD3E-180F-753F-FCE45DA629DD}"/>
                </a:ext>
              </a:extLst>
            </p:cNvPr>
            <p:cNvSpPr/>
            <p:nvPr/>
          </p:nvSpPr>
          <p:spPr>
            <a:xfrm>
              <a:off x="10718688" y="6390915"/>
              <a:ext cx="13844" cy="95893"/>
            </a:xfrm>
            <a:custGeom>
              <a:avLst/>
              <a:gdLst>
                <a:gd name="f0" fmla="val 10800000"/>
                <a:gd name="f1" fmla="val 5400000"/>
                <a:gd name="f2" fmla="val 180"/>
                <a:gd name="f3" fmla="val w"/>
                <a:gd name="f4" fmla="val h"/>
                <a:gd name="f5" fmla="val 0"/>
                <a:gd name="f6" fmla="val 14603"/>
                <a:gd name="f7" fmla="val 95892"/>
                <a:gd name="f8" fmla="val 5873"/>
                <a:gd name="f9" fmla="val 6543"/>
                <a:gd name="f10" fmla="val 6945"/>
                <a:gd name="f11" fmla="val 88525"/>
                <a:gd name="f12" fmla="val 92597"/>
                <a:gd name="f13" fmla="val 3295"/>
                <a:gd name="f14" fmla="val 7369"/>
                <a:gd name="f15" fmla="val 11388"/>
                <a:gd name="f16" fmla="val 95825"/>
                <a:gd name="f17" fmla="val 14604"/>
                <a:gd name="f18" fmla="val 92543"/>
                <a:gd name="f19" fmla="val 14443"/>
                <a:gd name="f20" fmla="val 2953"/>
                <a:gd name="f21" fmla="val 11080"/>
                <a:gd name="f22" fmla="val -155"/>
                <a:gd name="f23" fmla="val 7087"/>
                <a:gd name="f24" fmla="val 6"/>
                <a:gd name="f25" fmla="val 3725"/>
                <a:gd name="f26" fmla="val 140"/>
                <a:gd name="f27" fmla="val 898"/>
                <a:gd name="f28" fmla="val 2564"/>
                <a:gd name="f29" fmla="val 268"/>
                <a:gd name="f30" fmla="+- 0 0 -90"/>
                <a:gd name="f31" fmla="*/ f3 1 14603"/>
                <a:gd name="f32" fmla="*/ f4 1 95892"/>
                <a:gd name="f33" fmla="val f5"/>
                <a:gd name="f34" fmla="val f6"/>
                <a:gd name="f35" fmla="val f7"/>
                <a:gd name="f36" fmla="*/ f30 f0 1"/>
                <a:gd name="f37" fmla="+- f35 0 f33"/>
                <a:gd name="f38" fmla="+- f34 0 f33"/>
                <a:gd name="f39" fmla="*/ f36 1 f2"/>
                <a:gd name="f40" fmla="*/ f38 1 14603"/>
                <a:gd name="f41" fmla="*/ f37 1 95892"/>
                <a:gd name="f42" fmla="*/ 0 f38 1"/>
                <a:gd name="f43" fmla="*/ 5873 f37 1"/>
                <a:gd name="f44" fmla="*/ 6945 f37 1"/>
                <a:gd name="f45" fmla="*/ 88525 f37 1"/>
                <a:gd name="f46" fmla="*/ 7369 f38 1"/>
                <a:gd name="f47" fmla="*/ 95892 f37 1"/>
                <a:gd name="f48" fmla="*/ 14604 f38 1"/>
                <a:gd name="f49" fmla="*/ 7087 f38 1"/>
                <a:gd name="f50" fmla="*/ 6 f37 1"/>
                <a:gd name="f51" fmla="*/ 268 f38 1"/>
                <a:gd name="f52" fmla="+- f39 0 f1"/>
                <a:gd name="f53" fmla="*/ f42 1 14603"/>
                <a:gd name="f54" fmla="*/ f43 1 95892"/>
                <a:gd name="f55" fmla="*/ f44 1 95892"/>
                <a:gd name="f56" fmla="*/ f45 1 95892"/>
                <a:gd name="f57" fmla="*/ f46 1 14603"/>
                <a:gd name="f58" fmla="*/ f47 1 95892"/>
                <a:gd name="f59" fmla="*/ f48 1 14603"/>
                <a:gd name="f60" fmla="*/ f49 1 14603"/>
                <a:gd name="f61" fmla="*/ f50 1 95892"/>
                <a:gd name="f62" fmla="*/ f51 1 14603"/>
                <a:gd name="f63" fmla="*/ f33 1 f40"/>
                <a:gd name="f64" fmla="*/ f34 1 f40"/>
                <a:gd name="f65" fmla="*/ f33 1 f41"/>
                <a:gd name="f66" fmla="*/ f35 1 f41"/>
                <a:gd name="f67" fmla="*/ f53 1 f40"/>
                <a:gd name="f68" fmla="*/ f54 1 f41"/>
                <a:gd name="f69" fmla="*/ f55 1 f41"/>
                <a:gd name="f70" fmla="*/ f56 1 f41"/>
                <a:gd name="f71" fmla="*/ f57 1 f40"/>
                <a:gd name="f72" fmla="*/ f58 1 f41"/>
                <a:gd name="f73" fmla="*/ f59 1 f40"/>
                <a:gd name="f74" fmla="*/ f60 1 f40"/>
                <a:gd name="f75" fmla="*/ f61 1 f41"/>
                <a:gd name="f76" fmla="*/ f62 1 f40"/>
                <a:gd name="f77" fmla="*/ f63 f31 1"/>
                <a:gd name="f78" fmla="*/ f64 f31 1"/>
                <a:gd name="f79" fmla="*/ f66 f32 1"/>
                <a:gd name="f80" fmla="*/ f65 f32 1"/>
                <a:gd name="f81" fmla="*/ f67 f31 1"/>
                <a:gd name="f82" fmla="*/ f68 f32 1"/>
                <a:gd name="f83" fmla="*/ f69 f32 1"/>
                <a:gd name="f84" fmla="*/ f70 f32 1"/>
                <a:gd name="f85" fmla="*/ f71 f31 1"/>
                <a:gd name="f86" fmla="*/ f72 f32 1"/>
                <a:gd name="f87" fmla="*/ f73 f31 1"/>
                <a:gd name="f88" fmla="*/ f74 f31 1"/>
                <a:gd name="f89" fmla="*/ f75 f32 1"/>
                <a:gd name="f90" fmla="*/ f76 f31 1"/>
              </a:gdLst>
              <a:ahLst/>
              <a:cxnLst>
                <a:cxn ang="3cd4">
                  <a:pos x="hc" y="t"/>
                </a:cxn>
                <a:cxn ang="0">
                  <a:pos x="r" y="vc"/>
                </a:cxn>
                <a:cxn ang="cd4">
                  <a:pos x="hc" y="b"/>
                </a:cxn>
                <a:cxn ang="cd2">
                  <a:pos x="l" y="vc"/>
                </a:cxn>
                <a:cxn ang="f52">
                  <a:pos x="f81" y="f82"/>
                </a:cxn>
                <a:cxn ang="f52">
                  <a:pos x="f81" y="f83"/>
                </a:cxn>
                <a:cxn ang="f52">
                  <a:pos x="f81" y="f84"/>
                </a:cxn>
                <a:cxn ang="f52">
                  <a:pos x="f85" y="f86"/>
                </a:cxn>
                <a:cxn ang="f52">
                  <a:pos x="f87" y="f84"/>
                </a:cxn>
                <a:cxn ang="f52">
                  <a:pos x="f87" y="f83"/>
                </a:cxn>
                <a:cxn ang="f52">
                  <a:pos x="f88" y="f89"/>
                </a:cxn>
                <a:cxn ang="f52">
                  <a:pos x="f90" y="f82"/>
                </a:cxn>
              </a:cxnLst>
              <a:rect l="f77" t="f80" r="f78" b="f79"/>
              <a:pathLst>
                <a:path w="14603" h="95892">
                  <a:moveTo>
                    <a:pt x="f5" y="f8"/>
                  </a:moveTo>
                  <a:cubicBezTo>
                    <a:pt x="f5" y="f8"/>
                    <a:pt x="f5" y="f9"/>
                    <a:pt x="f5" y="f10"/>
                  </a:cubicBezTo>
                  <a:lnTo>
                    <a:pt x="f5" y="f11"/>
                  </a:lnTo>
                  <a:cubicBezTo>
                    <a:pt x="f5" y="f12"/>
                    <a:pt x="f13" y="f7"/>
                    <a:pt x="f14" y="f7"/>
                  </a:cubicBezTo>
                  <a:cubicBezTo>
                    <a:pt x="f15" y="f16"/>
                    <a:pt x="f17" y="f18"/>
                    <a:pt x="f17" y="f11"/>
                  </a:cubicBezTo>
                  <a:lnTo>
                    <a:pt x="f17" y="f10"/>
                  </a:lnTo>
                  <a:cubicBezTo>
                    <a:pt x="f19" y="f20"/>
                    <a:pt x="f21" y="f22"/>
                    <a:pt x="f23" y="f24"/>
                  </a:cubicBezTo>
                  <a:cubicBezTo>
                    <a:pt x="f25" y="f26"/>
                    <a:pt x="f27" y="f28"/>
                    <a:pt x="f29"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5" name="Freeform: Shape 1528">
              <a:extLst>
                <a:ext uri="{FF2B5EF4-FFF2-40B4-BE49-F238E27FC236}">
                  <a16:creationId xmlns:a16="http://schemas.microsoft.com/office/drawing/2014/main" id="{2450D05E-B710-268E-D708-2128B3EFF914}"/>
                </a:ext>
              </a:extLst>
            </p:cNvPr>
            <p:cNvSpPr/>
            <p:nvPr/>
          </p:nvSpPr>
          <p:spPr>
            <a:xfrm>
              <a:off x="9513344" y="6480508"/>
              <a:ext cx="13844" cy="7900"/>
            </a:xfrm>
            <a:custGeom>
              <a:avLst/>
              <a:gdLst>
                <a:gd name="f0" fmla="val 10800000"/>
                <a:gd name="f1" fmla="val 5400000"/>
                <a:gd name="f2" fmla="val 180"/>
                <a:gd name="f3" fmla="val w"/>
                <a:gd name="f4" fmla="val h"/>
                <a:gd name="f5" fmla="val 0"/>
                <a:gd name="f6" fmla="val 14603"/>
                <a:gd name="f7" fmla="val 7903"/>
                <a:gd name="f8" fmla="val 7234"/>
                <a:gd name="f9" fmla="val 3241"/>
                <a:gd name="f10" fmla="val 3992"/>
                <a:gd name="f11" fmla="val 670"/>
                <a:gd name="f12" fmla="val 4662"/>
                <a:gd name="f13" fmla="val 11254"/>
                <a:gd name="f14" fmla="val 14536"/>
                <a:gd name="f15" fmla="val 4688"/>
                <a:gd name="f16" fmla="val 4019"/>
                <a:gd name="f17" fmla="+- 0 0 -90"/>
                <a:gd name="f18" fmla="*/ f3 1 14603"/>
                <a:gd name="f19" fmla="*/ f4 1 7903"/>
                <a:gd name="f20" fmla="val f5"/>
                <a:gd name="f21" fmla="val f6"/>
                <a:gd name="f22" fmla="val f7"/>
                <a:gd name="f23" fmla="*/ f17 f0 1"/>
                <a:gd name="f24" fmla="+- f22 0 f20"/>
                <a:gd name="f25" fmla="+- f21 0 f20"/>
                <a:gd name="f26" fmla="*/ f23 1 f2"/>
                <a:gd name="f27" fmla="*/ f25 1 14603"/>
                <a:gd name="f28" fmla="*/ f24 1 7903"/>
                <a:gd name="f29" fmla="*/ 7234 f25 1"/>
                <a:gd name="f30" fmla="*/ 7234 f24 1"/>
                <a:gd name="f31" fmla="*/ 0 f25 1"/>
                <a:gd name="f32" fmla="*/ 0 f24 1"/>
                <a:gd name="f33" fmla="*/ 670 f24 1"/>
                <a:gd name="f34" fmla="*/ 7903 f24 1"/>
                <a:gd name="f35" fmla="*/ 14603 f25 1"/>
                <a:gd name="f36" fmla="+- f26 0 f1"/>
                <a:gd name="f37" fmla="*/ f29 1 14603"/>
                <a:gd name="f38" fmla="*/ f30 1 7903"/>
                <a:gd name="f39" fmla="*/ f31 1 14603"/>
                <a:gd name="f40" fmla="*/ f32 1 7903"/>
                <a:gd name="f41" fmla="*/ f33 1 7903"/>
                <a:gd name="f42" fmla="*/ f34 1 7903"/>
                <a:gd name="f43" fmla="*/ f35 1 14603"/>
                <a:gd name="f44" fmla="*/ f20 1 f27"/>
                <a:gd name="f45" fmla="*/ f21 1 f27"/>
                <a:gd name="f46" fmla="*/ f20 1 f28"/>
                <a:gd name="f47" fmla="*/ f22 1 f28"/>
                <a:gd name="f48" fmla="*/ f37 1 f27"/>
                <a:gd name="f49" fmla="*/ f38 1 f28"/>
                <a:gd name="f50" fmla="*/ f39 1 f27"/>
                <a:gd name="f51" fmla="*/ f40 1 f28"/>
                <a:gd name="f52" fmla="*/ f41 1 f28"/>
                <a:gd name="f53" fmla="*/ f42 1 f28"/>
                <a:gd name="f54" fmla="*/ f43 1 f27"/>
                <a:gd name="f55" fmla="*/ f44 f18 1"/>
                <a:gd name="f56" fmla="*/ f45 f18 1"/>
                <a:gd name="f57" fmla="*/ f47 f19 1"/>
                <a:gd name="f58" fmla="*/ f46 f19 1"/>
                <a:gd name="f59" fmla="*/ f48 f18 1"/>
                <a:gd name="f60" fmla="*/ f49 f19 1"/>
                <a:gd name="f61" fmla="*/ f50 f18 1"/>
                <a:gd name="f62" fmla="*/ f51 f19 1"/>
                <a:gd name="f63" fmla="*/ f52 f19 1"/>
                <a:gd name="f64" fmla="*/ f53 f19 1"/>
                <a:gd name="f65" fmla="*/ f54 f18 1"/>
              </a:gdLst>
              <a:ahLst/>
              <a:cxnLst>
                <a:cxn ang="3cd4">
                  <a:pos x="hc" y="t"/>
                </a:cxn>
                <a:cxn ang="0">
                  <a:pos x="r" y="vc"/>
                </a:cxn>
                <a:cxn ang="cd4">
                  <a:pos x="hc" y="b"/>
                </a:cxn>
                <a:cxn ang="cd2">
                  <a:pos x="l" y="vc"/>
                </a:cxn>
                <a:cxn ang="f36">
                  <a:pos x="f59" y="f60"/>
                </a:cxn>
                <a:cxn ang="f36">
                  <a:pos x="f61" y="f62"/>
                </a:cxn>
                <a:cxn ang="f36">
                  <a:pos x="f61" y="f63"/>
                </a:cxn>
                <a:cxn ang="f36">
                  <a:pos x="f59" y="f64"/>
                </a:cxn>
                <a:cxn ang="f36">
                  <a:pos x="f65" y="f63"/>
                </a:cxn>
                <a:cxn ang="f36">
                  <a:pos x="f65" y="f62"/>
                </a:cxn>
                <a:cxn ang="f36">
                  <a:pos x="f59" y="f60"/>
                </a:cxn>
              </a:cxnLst>
              <a:rect l="f55" t="f58" r="f56" b="f57"/>
              <a:pathLst>
                <a:path w="14603" h="7903">
                  <a:moveTo>
                    <a:pt x="f8" y="f8"/>
                  </a:moveTo>
                  <a:cubicBezTo>
                    <a:pt x="f9" y="f8"/>
                    <a:pt x="f5" y="f10"/>
                    <a:pt x="f5" y="f5"/>
                  </a:cubicBezTo>
                  <a:lnTo>
                    <a:pt x="f5" y="f11"/>
                  </a:lnTo>
                  <a:cubicBezTo>
                    <a:pt x="f5" y="f12"/>
                    <a:pt x="f9" y="f7"/>
                    <a:pt x="f8" y="f7"/>
                  </a:cubicBezTo>
                  <a:cubicBezTo>
                    <a:pt x="f13" y="f7"/>
                    <a:pt x="f14" y="f15"/>
                    <a:pt x="f6" y="f11"/>
                  </a:cubicBezTo>
                  <a:lnTo>
                    <a:pt x="f6" y="f5"/>
                  </a:lnTo>
                  <a:cubicBezTo>
                    <a:pt x="f14" y="f16"/>
                    <a:pt x="f13"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6" name="Freeform: Shape 1529">
              <a:extLst>
                <a:ext uri="{FF2B5EF4-FFF2-40B4-BE49-F238E27FC236}">
                  <a16:creationId xmlns:a16="http://schemas.microsoft.com/office/drawing/2014/main" id="{A5AE8EEE-63DF-B828-CB3A-E16371890C85}"/>
                </a:ext>
              </a:extLst>
            </p:cNvPr>
            <p:cNvSpPr/>
            <p:nvPr/>
          </p:nvSpPr>
          <p:spPr>
            <a:xfrm>
              <a:off x="12023088" y="6074889"/>
              <a:ext cx="45079" cy="14602"/>
            </a:xfrm>
            <a:custGeom>
              <a:avLst/>
              <a:gdLst>
                <a:gd name="f0" fmla="val 10800000"/>
                <a:gd name="f1" fmla="val 5400000"/>
                <a:gd name="f2" fmla="val 180"/>
                <a:gd name="f3" fmla="val w"/>
                <a:gd name="f4" fmla="val h"/>
                <a:gd name="f5" fmla="val 0"/>
                <a:gd name="f6" fmla="val 47561"/>
                <a:gd name="f7" fmla="val 14602"/>
                <a:gd name="f8" fmla="val 1339"/>
                <a:gd name="f9" fmla="val 1"/>
                <a:gd name="f10" fmla="val 3992"/>
                <a:gd name="f11" fmla="val 7234"/>
                <a:gd name="f12" fmla="val 3240"/>
                <a:gd name="f13" fmla="val 7235"/>
                <a:gd name="f14" fmla="val 11252"/>
                <a:gd name="f15" fmla="val 4019"/>
                <a:gd name="f16" fmla="val 14529"/>
                <a:gd name="f17" fmla="val 14603"/>
                <a:gd name="f18" fmla="val 40193"/>
                <a:gd name="f19" fmla="val 44266"/>
                <a:gd name="f20" fmla="val 47562"/>
                <a:gd name="f21" fmla="val 11305"/>
                <a:gd name="f22" fmla="val 44320"/>
                <a:gd name="f23" fmla="val 40327"/>
                <a:gd name="f24" fmla="val 40286"/>
                <a:gd name="f25" fmla="val 40233"/>
                <a:gd name="f26" fmla="val 804"/>
                <a:gd name="f27" fmla="+- 0 0 -90"/>
                <a:gd name="f28" fmla="*/ f3 1 47561"/>
                <a:gd name="f29" fmla="*/ f4 1 14602"/>
                <a:gd name="f30" fmla="val f5"/>
                <a:gd name="f31" fmla="val f6"/>
                <a:gd name="f32" fmla="val f7"/>
                <a:gd name="f33" fmla="*/ f27 f0 1"/>
                <a:gd name="f34" fmla="+- f32 0 f30"/>
                <a:gd name="f35" fmla="+- f31 0 f30"/>
                <a:gd name="f36" fmla="*/ f33 1 f2"/>
                <a:gd name="f37" fmla="*/ f35 1 47561"/>
                <a:gd name="f38" fmla="*/ f34 1 14602"/>
                <a:gd name="f39" fmla="*/ 1339 f35 1"/>
                <a:gd name="f40" fmla="*/ 1 f34 1"/>
                <a:gd name="f41" fmla="*/ 0 f35 1"/>
                <a:gd name="f42" fmla="*/ 7234 f35 1"/>
                <a:gd name="f43" fmla="*/ 7235 f34 1"/>
                <a:gd name="f44" fmla="*/ 14603 f34 1"/>
                <a:gd name="f45" fmla="*/ 40193 f35 1"/>
                <a:gd name="f46" fmla="*/ 47562 f35 1"/>
                <a:gd name="f47" fmla="*/ 40327 f35 1"/>
                <a:gd name="f48" fmla="*/ 0 f34 1"/>
                <a:gd name="f49" fmla="*/ 804 f35 1"/>
                <a:gd name="f50" fmla="+- f36 0 f1"/>
                <a:gd name="f51" fmla="*/ f39 1 47561"/>
                <a:gd name="f52" fmla="*/ f40 1 14602"/>
                <a:gd name="f53" fmla="*/ f41 1 47561"/>
                <a:gd name="f54" fmla="*/ f42 1 47561"/>
                <a:gd name="f55" fmla="*/ f43 1 14602"/>
                <a:gd name="f56" fmla="*/ f44 1 14602"/>
                <a:gd name="f57" fmla="*/ f45 1 47561"/>
                <a:gd name="f58" fmla="*/ f46 1 47561"/>
                <a:gd name="f59" fmla="*/ f47 1 47561"/>
                <a:gd name="f60" fmla="*/ f48 1 14602"/>
                <a:gd name="f61" fmla="*/ f49 1 47561"/>
                <a:gd name="f62" fmla="*/ f30 1 f37"/>
                <a:gd name="f63" fmla="*/ f31 1 f37"/>
                <a:gd name="f64" fmla="*/ f30 1 f38"/>
                <a:gd name="f65" fmla="*/ f32 1 f38"/>
                <a:gd name="f66" fmla="*/ f51 1 f37"/>
                <a:gd name="f67" fmla="*/ f52 1 f38"/>
                <a:gd name="f68" fmla="*/ f53 1 f37"/>
                <a:gd name="f69" fmla="*/ f54 1 f37"/>
                <a:gd name="f70" fmla="*/ f55 1 f38"/>
                <a:gd name="f71" fmla="*/ f56 1 f38"/>
                <a:gd name="f72" fmla="*/ f57 1 f37"/>
                <a:gd name="f73" fmla="*/ f58 1 f37"/>
                <a:gd name="f74" fmla="*/ f59 1 f37"/>
                <a:gd name="f75" fmla="*/ f60 1 f38"/>
                <a:gd name="f76" fmla="*/ f61 1 f37"/>
                <a:gd name="f77" fmla="*/ f62 f28 1"/>
                <a:gd name="f78" fmla="*/ f63 f28 1"/>
                <a:gd name="f79" fmla="*/ f65 f29 1"/>
                <a:gd name="f80" fmla="*/ f64 f29 1"/>
                <a:gd name="f81" fmla="*/ f66 f28 1"/>
                <a:gd name="f82" fmla="*/ f67 f29 1"/>
                <a:gd name="f83" fmla="*/ f68 f28 1"/>
                <a:gd name="f84" fmla="*/ f69 f28 1"/>
                <a:gd name="f85" fmla="*/ f70 f29 1"/>
                <a:gd name="f86" fmla="*/ f71 f29 1"/>
                <a:gd name="f87" fmla="*/ f72 f28 1"/>
                <a:gd name="f88" fmla="*/ f73 f28 1"/>
                <a:gd name="f89" fmla="*/ f74 f28 1"/>
                <a:gd name="f90" fmla="*/ f75 f29 1"/>
                <a:gd name="f91" fmla="*/ f76 f28 1"/>
              </a:gdLst>
              <a:ahLst/>
              <a:cxnLst>
                <a:cxn ang="3cd4">
                  <a:pos x="hc" y="t"/>
                </a:cxn>
                <a:cxn ang="0">
                  <a:pos x="r" y="vc"/>
                </a:cxn>
                <a:cxn ang="cd4">
                  <a:pos x="hc" y="b"/>
                </a:cxn>
                <a:cxn ang="cd2">
                  <a:pos x="l" y="vc"/>
                </a:cxn>
                <a:cxn ang="f50">
                  <a:pos x="f81" y="f82"/>
                </a:cxn>
                <a:cxn ang="f50">
                  <a:pos x="f83" y="f82"/>
                </a:cxn>
                <a:cxn ang="f50">
                  <a:pos x="f84" y="f85"/>
                </a:cxn>
                <a:cxn ang="f50">
                  <a:pos x="f83" y="f86"/>
                </a:cxn>
                <a:cxn ang="f50">
                  <a:pos x="f87" y="f86"/>
                </a:cxn>
                <a:cxn ang="f50">
                  <a:pos x="f88" y="f85"/>
                </a:cxn>
                <a:cxn ang="f50">
                  <a:pos x="f89" y="f90"/>
                </a:cxn>
                <a:cxn ang="f50">
                  <a:pos x="f87" y="f82"/>
                </a:cxn>
                <a:cxn ang="f50">
                  <a:pos x="f91" y="f82"/>
                </a:cxn>
              </a:cxnLst>
              <a:rect l="f77" t="f80" r="f78" b="f79"/>
              <a:pathLst>
                <a:path w="47561" h="14602">
                  <a:moveTo>
                    <a:pt x="f8" y="f9"/>
                  </a:moveTo>
                  <a:lnTo>
                    <a:pt x="f5" y="f9"/>
                  </a:lnTo>
                  <a:cubicBezTo>
                    <a:pt x="f10" y="f9"/>
                    <a:pt x="f11" y="f12"/>
                    <a:pt x="f11" y="f13"/>
                  </a:cubicBezTo>
                  <a:cubicBezTo>
                    <a:pt x="f11" y="f14"/>
                    <a:pt x="f15" y="f16"/>
                    <a:pt x="f5" y="f17"/>
                  </a:cubicBezTo>
                  <a:lnTo>
                    <a:pt x="f18" y="f17"/>
                  </a:lnTo>
                  <a:cubicBezTo>
                    <a:pt x="f19" y="f17"/>
                    <a:pt x="f20" y="f21"/>
                    <a:pt x="f20" y="f13"/>
                  </a:cubicBezTo>
                  <a:cubicBezTo>
                    <a:pt x="f20" y="f12"/>
                    <a:pt x="f22" y="f9"/>
                    <a:pt x="f23" y="f5"/>
                  </a:cubicBezTo>
                  <a:cubicBezTo>
                    <a:pt x="f24" y="f5"/>
                    <a:pt x="f25" y="f5"/>
                    <a:pt x="f18" y="f9"/>
                  </a:cubicBezTo>
                  <a:lnTo>
                    <a:pt x="f2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7" name="Freeform: Shape 1530">
              <a:extLst>
                <a:ext uri="{FF2B5EF4-FFF2-40B4-BE49-F238E27FC236}">
                  <a16:creationId xmlns:a16="http://schemas.microsoft.com/office/drawing/2014/main" id="{7556E384-04A2-9AC4-1081-D273502D0706}"/>
                </a:ext>
              </a:extLst>
            </p:cNvPr>
            <p:cNvSpPr/>
            <p:nvPr/>
          </p:nvSpPr>
          <p:spPr>
            <a:xfrm>
              <a:off x="9513344" y="6479438"/>
              <a:ext cx="13844" cy="8302"/>
            </a:xfrm>
            <a:custGeom>
              <a:avLst/>
              <a:gdLst>
                <a:gd name="f0" fmla="val 10800000"/>
                <a:gd name="f1" fmla="val 5400000"/>
                <a:gd name="f2" fmla="val 180"/>
                <a:gd name="f3" fmla="val w"/>
                <a:gd name="f4" fmla="val h"/>
                <a:gd name="f5" fmla="val 0"/>
                <a:gd name="f6" fmla="val 14603"/>
                <a:gd name="f7" fmla="val 8305"/>
                <a:gd name="f8" fmla="val 7234"/>
                <a:gd name="f9" fmla="val 11254"/>
                <a:gd name="f10" fmla="val 14536"/>
                <a:gd name="f11" fmla="val 5090"/>
                <a:gd name="f12" fmla="val 1072"/>
                <a:gd name="f13" fmla="val 4072"/>
                <a:gd name="f14" fmla="val 11308"/>
                <a:gd name="f15" fmla="val 7367"/>
                <a:gd name="f16" fmla="val 3215"/>
                <a:gd name="f17" fmla="val 7301"/>
                <a:gd name="f18" fmla="val 4019"/>
                <a:gd name="f19" fmla="val 5063"/>
                <a:gd name="f20" fmla="val 3241"/>
                <a:gd name="f21" fmla="+- 0 0 -90"/>
                <a:gd name="f22" fmla="*/ f3 1 14603"/>
                <a:gd name="f23" fmla="*/ f4 1 8305"/>
                <a:gd name="f24" fmla="val f5"/>
                <a:gd name="f25" fmla="val f6"/>
                <a:gd name="f26" fmla="val f7"/>
                <a:gd name="f27" fmla="*/ f21 f0 1"/>
                <a:gd name="f28" fmla="+- f26 0 f24"/>
                <a:gd name="f29" fmla="+- f25 0 f24"/>
                <a:gd name="f30" fmla="*/ f27 1 f2"/>
                <a:gd name="f31" fmla="*/ f29 1 14603"/>
                <a:gd name="f32" fmla="*/ f28 1 8305"/>
                <a:gd name="f33" fmla="*/ 7234 f29 1"/>
                <a:gd name="f34" fmla="*/ 8305 f28 1"/>
                <a:gd name="f35" fmla="*/ 14603 f29 1"/>
                <a:gd name="f36" fmla="*/ 1072 f28 1"/>
                <a:gd name="f37" fmla="*/ 0 f28 1"/>
                <a:gd name="f38" fmla="*/ 7367 f28 1"/>
                <a:gd name="f39" fmla="*/ 0 f29 1"/>
                <a:gd name="f40" fmla="+- f30 0 f1"/>
                <a:gd name="f41" fmla="*/ f33 1 14603"/>
                <a:gd name="f42" fmla="*/ f34 1 8305"/>
                <a:gd name="f43" fmla="*/ f35 1 14603"/>
                <a:gd name="f44" fmla="*/ f36 1 8305"/>
                <a:gd name="f45" fmla="*/ f37 1 8305"/>
                <a:gd name="f46" fmla="*/ f38 1 8305"/>
                <a:gd name="f47" fmla="*/ f39 1 14603"/>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7"/>
                </a:cxn>
                <a:cxn ang="f40">
                  <a:pos x="f69" y="f66"/>
                </a:cxn>
                <a:cxn ang="f40">
                  <a:pos x="f63" y="f64"/>
                </a:cxn>
              </a:cxnLst>
              <a:rect l="f59" t="f62" r="f60" b="f61"/>
              <a:pathLst>
                <a:path w="14603" h="8305">
                  <a:moveTo>
                    <a:pt x="f8" y="f7"/>
                  </a:moveTo>
                  <a:cubicBezTo>
                    <a:pt x="f9" y="f7"/>
                    <a:pt x="f10" y="f11"/>
                    <a:pt x="f6" y="f12"/>
                  </a:cubicBezTo>
                  <a:lnTo>
                    <a:pt x="f6" y="f5"/>
                  </a:lnTo>
                  <a:cubicBezTo>
                    <a:pt x="f6" y="f13"/>
                    <a:pt x="f14" y="f15"/>
                    <a:pt x="f8" y="f15"/>
                  </a:cubicBezTo>
                  <a:cubicBezTo>
                    <a:pt x="f16" y="f17"/>
                    <a:pt x="f5" y="f18"/>
                    <a:pt x="f5" y="f5"/>
                  </a:cubicBezTo>
                  <a:lnTo>
                    <a:pt x="f5" y="f12"/>
                  </a:lnTo>
                  <a:cubicBezTo>
                    <a:pt x="f5" y="f19"/>
                    <a:pt x="f20"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8" name="Freeform: Shape 1531">
              <a:extLst>
                <a:ext uri="{FF2B5EF4-FFF2-40B4-BE49-F238E27FC236}">
                  <a16:creationId xmlns:a16="http://schemas.microsoft.com/office/drawing/2014/main" id="{7EA0454F-FD88-8B9F-00C8-7494DE7149FA}"/>
                </a:ext>
              </a:extLst>
            </p:cNvPr>
            <p:cNvSpPr/>
            <p:nvPr/>
          </p:nvSpPr>
          <p:spPr>
            <a:xfrm>
              <a:off x="9513344" y="5830552"/>
              <a:ext cx="13844" cy="656255"/>
            </a:xfrm>
            <a:custGeom>
              <a:avLst/>
              <a:gdLst>
                <a:gd name="f0" fmla="val 10800000"/>
                <a:gd name="f1" fmla="val 5400000"/>
                <a:gd name="f2" fmla="val 180"/>
                <a:gd name="f3" fmla="val w"/>
                <a:gd name="f4" fmla="val h"/>
                <a:gd name="f5" fmla="val 0"/>
                <a:gd name="f6" fmla="val 14603"/>
                <a:gd name="f7" fmla="val 656253"/>
                <a:gd name="f8" fmla="val 648886"/>
                <a:gd name="f9" fmla="val 652905"/>
                <a:gd name="f10" fmla="val 3215"/>
                <a:gd name="f11" fmla="val 656187"/>
                <a:gd name="f12" fmla="val 7234"/>
                <a:gd name="f13" fmla="val 656254"/>
                <a:gd name="f14" fmla="val 11308"/>
                <a:gd name="f15" fmla="val 652959"/>
                <a:gd name="f16" fmla="val 14536"/>
                <a:gd name="f17" fmla="val 3218"/>
                <a:gd name="f18" fmla="val 11254"/>
                <a:gd name="f19" fmla="val -1"/>
                <a:gd name="f20" fmla="val 3241"/>
                <a:gd name="f21" fmla="val 3239"/>
                <a:gd name="f22" fmla="+- 0 0 -90"/>
                <a:gd name="f23" fmla="*/ f3 1 14603"/>
                <a:gd name="f24" fmla="*/ f4 1 656253"/>
                <a:gd name="f25" fmla="val f5"/>
                <a:gd name="f26" fmla="val f6"/>
                <a:gd name="f27" fmla="val f7"/>
                <a:gd name="f28" fmla="*/ f22 f0 1"/>
                <a:gd name="f29" fmla="+- f27 0 f25"/>
                <a:gd name="f30" fmla="+- f26 0 f25"/>
                <a:gd name="f31" fmla="*/ f28 1 f2"/>
                <a:gd name="f32" fmla="*/ f30 1 14603"/>
                <a:gd name="f33" fmla="*/ f29 1 656253"/>
                <a:gd name="f34" fmla="*/ 0 f30 1"/>
                <a:gd name="f35" fmla="*/ 648886 f29 1"/>
                <a:gd name="f36" fmla="*/ 7234 f30 1"/>
                <a:gd name="f37" fmla="*/ 656254 f29 1"/>
                <a:gd name="f38" fmla="*/ 14603 f30 1"/>
                <a:gd name="f39" fmla="*/ 7234 f29 1"/>
                <a:gd name="f40" fmla="*/ 0 f29 1"/>
                <a:gd name="f41" fmla="+- f31 0 f1"/>
                <a:gd name="f42" fmla="*/ f34 1 14603"/>
                <a:gd name="f43" fmla="*/ f35 1 656253"/>
                <a:gd name="f44" fmla="*/ f36 1 14603"/>
                <a:gd name="f45" fmla="*/ f37 1 656253"/>
                <a:gd name="f46" fmla="*/ f38 1 14603"/>
                <a:gd name="f47" fmla="*/ f39 1 656253"/>
                <a:gd name="f48" fmla="*/ f40 1 656253"/>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4 1"/>
              </a:gdLst>
              <a:ahLst/>
              <a:cxnLst>
                <a:cxn ang="3cd4">
                  <a:pos x="hc" y="t"/>
                </a:cxn>
                <a:cxn ang="0">
                  <a:pos x="r" y="vc"/>
                </a:cxn>
                <a:cxn ang="cd4">
                  <a:pos x="hc" y="b"/>
                </a:cxn>
                <a:cxn ang="cd2">
                  <a:pos x="l" y="vc"/>
                </a:cxn>
                <a:cxn ang="f41">
                  <a:pos x="f64" y="f65"/>
                </a:cxn>
                <a:cxn ang="f41">
                  <a:pos x="f66" y="f67"/>
                </a:cxn>
                <a:cxn ang="f41">
                  <a:pos x="f68" y="f65"/>
                </a:cxn>
                <a:cxn ang="f41">
                  <a:pos x="f68" y="f69"/>
                </a:cxn>
                <a:cxn ang="f41">
                  <a:pos x="f66" y="f70"/>
                </a:cxn>
                <a:cxn ang="f41">
                  <a:pos x="f64" y="f69"/>
                </a:cxn>
                <a:cxn ang="f41">
                  <a:pos x="f64" y="f65"/>
                </a:cxn>
              </a:cxnLst>
              <a:rect l="f60" t="f63" r="f61" b="f62"/>
              <a:pathLst>
                <a:path w="14603" h="656253">
                  <a:moveTo>
                    <a:pt x="f5" y="f8"/>
                  </a:moveTo>
                  <a:cubicBezTo>
                    <a:pt x="f5" y="f9"/>
                    <a:pt x="f10" y="f11"/>
                    <a:pt x="f12" y="f13"/>
                  </a:cubicBezTo>
                  <a:cubicBezTo>
                    <a:pt x="f14" y="f13"/>
                    <a:pt x="f6" y="f15"/>
                    <a:pt x="f6" y="f8"/>
                  </a:cubicBezTo>
                  <a:lnTo>
                    <a:pt x="f6" y="f12"/>
                  </a:lnTo>
                  <a:cubicBezTo>
                    <a:pt x="f16" y="f17"/>
                    <a:pt x="f18" y="f19"/>
                    <a:pt x="f12" y="f5"/>
                  </a:cubicBezTo>
                  <a:cubicBezTo>
                    <a:pt x="f20" y="f5"/>
                    <a:pt x="f5" y="f21"/>
                    <a:pt x="f5" y="f12"/>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9" name="Freeform: Shape 1532">
              <a:extLst>
                <a:ext uri="{FF2B5EF4-FFF2-40B4-BE49-F238E27FC236}">
                  <a16:creationId xmlns:a16="http://schemas.microsoft.com/office/drawing/2014/main" id="{FAD30986-8A6F-0F5E-4D44-C70E82AF6C68}"/>
                </a:ext>
              </a:extLst>
            </p:cNvPr>
            <p:cNvSpPr/>
            <p:nvPr/>
          </p:nvSpPr>
          <p:spPr>
            <a:xfrm>
              <a:off x="12019916" y="6074889"/>
              <a:ext cx="10030" cy="14602"/>
            </a:xfrm>
            <a:custGeom>
              <a:avLst/>
              <a:gdLst>
                <a:gd name="f0" fmla="val 10800000"/>
                <a:gd name="f1" fmla="val 5400000"/>
                <a:gd name="f2" fmla="val 180"/>
                <a:gd name="f3" fmla="val w"/>
                <a:gd name="f4" fmla="val h"/>
                <a:gd name="f5" fmla="val 0"/>
                <a:gd name="f6" fmla="val 10583"/>
                <a:gd name="f7" fmla="val 14601"/>
                <a:gd name="f8" fmla="val 10584"/>
                <a:gd name="f9" fmla="val 7234"/>
                <a:gd name="f10" fmla="val 3239"/>
                <a:gd name="f11" fmla="val 7342"/>
                <a:gd name="f12" fmla="val 3349"/>
                <a:gd name="f13" fmla="val 3992"/>
                <a:gd name="f14" fmla="val 11251"/>
                <a:gd name="f15" fmla="val 4019"/>
                <a:gd name="f16" fmla="val 14528"/>
                <a:gd name="f17" fmla="val 7369"/>
                <a:gd name="f18" fmla="+- 0 0 -90"/>
                <a:gd name="f19" fmla="*/ f3 1 10583"/>
                <a:gd name="f20" fmla="*/ f4 1 14601"/>
                <a:gd name="f21" fmla="val f5"/>
                <a:gd name="f22" fmla="val f6"/>
                <a:gd name="f23" fmla="val f7"/>
                <a:gd name="f24" fmla="*/ f18 f0 1"/>
                <a:gd name="f25" fmla="+- f23 0 f21"/>
                <a:gd name="f26" fmla="+- f22 0 f21"/>
                <a:gd name="f27" fmla="*/ f24 1 f2"/>
                <a:gd name="f28" fmla="*/ f26 1 10583"/>
                <a:gd name="f29" fmla="*/ f25 1 14601"/>
                <a:gd name="f30" fmla="*/ 10584 f26 1"/>
                <a:gd name="f31" fmla="*/ 7234 f25 1"/>
                <a:gd name="f32" fmla="*/ 3349 f26 1"/>
                <a:gd name="f33" fmla="*/ 0 f25 1"/>
                <a:gd name="f34" fmla="*/ 0 f26 1"/>
                <a:gd name="f35" fmla="*/ 7234 f26 1"/>
                <a:gd name="f36" fmla="*/ 14601 f25 1"/>
                <a:gd name="f37" fmla="+- f27 0 f1"/>
                <a:gd name="f38" fmla="*/ f30 1 10583"/>
                <a:gd name="f39" fmla="*/ f31 1 14601"/>
                <a:gd name="f40" fmla="*/ f32 1 10583"/>
                <a:gd name="f41" fmla="*/ f33 1 14601"/>
                <a:gd name="f42" fmla="*/ f34 1 10583"/>
                <a:gd name="f43" fmla="*/ f35 1 10583"/>
                <a:gd name="f44" fmla="*/ f36 1 14601"/>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0583" h="14601">
                  <a:moveTo>
                    <a:pt x="f8" y="f9"/>
                  </a:moveTo>
                  <a:cubicBezTo>
                    <a:pt x="f8" y="f10"/>
                    <a:pt x="f11" y="f5"/>
                    <a:pt x="f12" y="f5"/>
                  </a:cubicBezTo>
                  <a:lnTo>
                    <a:pt x="f5" y="f5"/>
                  </a:lnTo>
                  <a:cubicBezTo>
                    <a:pt x="f13" y="f5"/>
                    <a:pt x="f9" y="f10"/>
                    <a:pt x="f9" y="f9"/>
                  </a:cubicBezTo>
                  <a:cubicBezTo>
                    <a:pt x="f9" y="f14"/>
                    <a:pt x="f15" y="f16"/>
                    <a:pt x="f5" y="f7"/>
                  </a:cubicBezTo>
                  <a:lnTo>
                    <a:pt x="f12" y="f7"/>
                  </a:lnTo>
                  <a:cubicBezTo>
                    <a:pt x="f17" y="f16"/>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0" name="Freeform: Shape 1533">
              <a:extLst>
                <a:ext uri="{FF2B5EF4-FFF2-40B4-BE49-F238E27FC236}">
                  <a16:creationId xmlns:a16="http://schemas.microsoft.com/office/drawing/2014/main" id="{C581618C-B5C9-31B0-278E-24A838EE25A3}"/>
                </a:ext>
              </a:extLst>
            </p:cNvPr>
            <p:cNvSpPr/>
            <p:nvPr/>
          </p:nvSpPr>
          <p:spPr>
            <a:xfrm>
              <a:off x="12005349" y="6074889"/>
              <a:ext cx="21424" cy="13395"/>
            </a:xfrm>
            <a:custGeom>
              <a:avLst/>
              <a:gdLst>
                <a:gd name="f0" fmla="val 10800000"/>
                <a:gd name="f1" fmla="val 5400000"/>
                <a:gd name="f2" fmla="val 180"/>
                <a:gd name="f3" fmla="val w"/>
                <a:gd name="f4" fmla="val h"/>
                <a:gd name="f5" fmla="val 0"/>
                <a:gd name="f6" fmla="val 22598"/>
                <a:gd name="f7" fmla="val 13395"/>
                <a:gd name="f8" fmla="val 22599"/>
                <a:gd name="f9" fmla="val 7234"/>
                <a:gd name="f10" fmla="val 3239"/>
                <a:gd name="f11" fmla="val 19357"/>
                <a:gd name="f12" fmla="val 15364"/>
                <a:gd name="f13" fmla="val 6924"/>
                <a:gd name="f14" fmla="val 5852"/>
                <a:gd name="f15" fmla="val 4378"/>
                <a:gd name="f16" fmla="val 3172"/>
                <a:gd name="f17" fmla="val 2743"/>
                <a:gd name="f18" fmla="val 221"/>
                <a:gd name="f19" fmla="val 2341"/>
                <a:gd name="f20" fmla="val 490"/>
                <a:gd name="f21" fmla="val 1967"/>
                <a:gd name="f22" fmla="val 804"/>
                <a:gd name="f23" fmla="val 1029"/>
                <a:gd name="f24" fmla="val 2009"/>
                <a:gd name="f25" fmla="val 559"/>
                <a:gd name="f26" fmla="val 2595"/>
                <a:gd name="f27" fmla="val 238"/>
                <a:gd name="f28" fmla="val 3283"/>
                <a:gd name="f29" fmla="val 91"/>
                <a:gd name="f30" fmla="val 4019"/>
                <a:gd name="f31" fmla="val -30"/>
                <a:gd name="f32" fmla="val 4683"/>
                <a:gd name="f33" fmla="val 5365"/>
                <a:gd name="f34" fmla="val 6028"/>
                <a:gd name="f35" fmla="val 10045"/>
                <a:gd name="f36" fmla="val 3306"/>
                <a:gd name="f37" fmla="val 13323"/>
                <a:gd name="f38" fmla="val 7325"/>
                <a:gd name="f39" fmla="val 13396"/>
                <a:gd name="f40" fmla="val 15766"/>
                <a:gd name="f41" fmla="val 19209"/>
                <a:gd name="f42" fmla="val 13191"/>
                <a:gd name="f43" fmla="val 22036"/>
                <a:gd name="f44" fmla="val 10632"/>
                <a:gd name="f45" fmla="+- 0 0 -90"/>
                <a:gd name="f46" fmla="*/ f3 1 22598"/>
                <a:gd name="f47" fmla="*/ f4 1 13395"/>
                <a:gd name="f48" fmla="val f5"/>
                <a:gd name="f49" fmla="val f6"/>
                <a:gd name="f50" fmla="val f7"/>
                <a:gd name="f51" fmla="*/ f45 f0 1"/>
                <a:gd name="f52" fmla="+- f50 0 f48"/>
                <a:gd name="f53" fmla="+- f49 0 f48"/>
                <a:gd name="f54" fmla="*/ f51 1 f2"/>
                <a:gd name="f55" fmla="*/ f53 1 22598"/>
                <a:gd name="f56" fmla="*/ f52 1 13395"/>
                <a:gd name="f57" fmla="*/ 22599 f53 1"/>
                <a:gd name="f58" fmla="*/ 7234 f52 1"/>
                <a:gd name="f59" fmla="*/ 15364 f53 1"/>
                <a:gd name="f60" fmla="*/ 0 f52 1"/>
                <a:gd name="f61" fmla="*/ 6924 f53 1"/>
                <a:gd name="f62" fmla="*/ 5852 f53 1"/>
                <a:gd name="f63" fmla="*/ 4378 f53 1"/>
                <a:gd name="f64" fmla="*/ 3172 f53 1"/>
                <a:gd name="f65" fmla="*/ 1967 f53 1"/>
                <a:gd name="f66" fmla="*/ 804 f52 1"/>
                <a:gd name="f67" fmla="*/ 1029 f53 1"/>
                <a:gd name="f68" fmla="*/ 2009 f52 1"/>
                <a:gd name="f69" fmla="*/ 91 f53 1"/>
                <a:gd name="f70" fmla="*/ 4019 f52 1"/>
                <a:gd name="f71" fmla="*/ 6028 f52 1"/>
                <a:gd name="f72" fmla="*/ 7325 f53 1"/>
                <a:gd name="f73" fmla="*/ 13396 f52 1"/>
                <a:gd name="f74" fmla="*/ 15766 f53 1"/>
                <a:gd name="f75" fmla="+- f54 0 f1"/>
                <a:gd name="f76" fmla="*/ f57 1 22598"/>
                <a:gd name="f77" fmla="*/ f58 1 13395"/>
                <a:gd name="f78" fmla="*/ f59 1 22598"/>
                <a:gd name="f79" fmla="*/ f60 1 13395"/>
                <a:gd name="f80" fmla="*/ f61 1 22598"/>
                <a:gd name="f81" fmla="*/ f62 1 22598"/>
                <a:gd name="f82" fmla="*/ f63 1 22598"/>
                <a:gd name="f83" fmla="*/ f64 1 22598"/>
                <a:gd name="f84" fmla="*/ f65 1 22598"/>
                <a:gd name="f85" fmla="*/ f66 1 13395"/>
                <a:gd name="f86" fmla="*/ f67 1 22598"/>
                <a:gd name="f87" fmla="*/ f68 1 13395"/>
                <a:gd name="f88" fmla="*/ f69 1 22598"/>
                <a:gd name="f89" fmla="*/ f70 1 13395"/>
                <a:gd name="f90" fmla="*/ f71 1 13395"/>
                <a:gd name="f91" fmla="*/ f72 1 22598"/>
                <a:gd name="f92" fmla="*/ f73 1 13395"/>
                <a:gd name="f93" fmla="*/ f74 1 22598"/>
                <a:gd name="f94" fmla="*/ f48 1 f55"/>
                <a:gd name="f95" fmla="*/ f49 1 f55"/>
                <a:gd name="f96" fmla="*/ f48 1 f56"/>
                <a:gd name="f97" fmla="*/ f50 1 f56"/>
                <a:gd name="f98" fmla="*/ f76 1 f55"/>
                <a:gd name="f99" fmla="*/ f77 1 f56"/>
                <a:gd name="f100" fmla="*/ f78 1 f55"/>
                <a:gd name="f101" fmla="*/ f79 1 f56"/>
                <a:gd name="f102" fmla="*/ f80 1 f55"/>
                <a:gd name="f103" fmla="*/ f81 1 f55"/>
                <a:gd name="f104" fmla="*/ f82 1 f55"/>
                <a:gd name="f105" fmla="*/ f83 1 f55"/>
                <a:gd name="f106" fmla="*/ f84 1 f55"/>
                <a:gd name="f107" fmla="*/ f85 1 f56"/>
                <a:gd name="f108" fmla="*/ f86 1 f55"/>
                <a:gd name="f109" fmla="*/ f87 1 f56"/>
                <a:gd name="f110" fmla="*/ f88 1 f55"/>
                <a:gd name="f111" fmla="*/ f89 1 f56"/>
                <a:gd name="f112" fmla="*/ f90 1 f56"/>
                <a:gd name="f113" fmla="*/ f91 1 f55"/>
                <a:gd name="f114" fmla="*/ f92 1 f56"/>
                <a:gd name="f115" fmla="*/ f93 1 f55"/>
                <a:gd name="f116" fmla="*/ f94 f46 1"/>
                <a:gd name="f117" fmla="*/ f95 f46 1"/>
                <a:gd name="f118" fmla="*/ f97 f47 1"/>
                <a:gd name="f119" fmla="*/ f96 f47 1"/>
                <a:gd name="f120" fmla="*/ f98 f46 1"/>
                <a:gd name="f121" fmla="*/ f99 f47 1"/>
                <a:gd name="f122" fmla="*/ f100 f46 1"/>
                <a:gd name="f123" fmla="*/ f101 f47 1"/>
                <a:gd name="f124" fmla="*/ f102 f46 1"/>
                <a:gd name="f125" fmla="*/ f103 f46 1"/>
                <a:gd name="f126" fmla="*/ f104 f46 1"/>
                <a:gd name="f127" fmla="*/ f105 f46 1"/>
                <a:gd name="f128" fmla="*/ f106 f46 1"/>
                <a:gd name="f129" fmla="*/ f107 f47 1"/>
                <a:gd name="f130" fmla="*/ f108 f46 1"/>
                <a:gd name="f131" fmla="*/ f109 f47 1"/>
                <a:gd name="f132" fmla="*/ f110 f46 1"/>
                <a:gd name="f133" fmla="*/ f111 f47 1"/>
                <a:gd name="f134" fmla="*/ f112 f47 1"/>
                <a:gd name="f135" fmla="*/ f113 f46 1"/>
                <a:gd name="f136" fmla="*/ f114 f47 1"/>
                <a:gd name="f137" fmla="*/ f115 f46 1"/>
              </a:gdLst>
              <a:ahLst/>
              <a:cxnLst>
                <a:cxn ang="3cd4">
                  <a:pos x="hc" y="t"/>
                </a:cxn>
                <a:cxn ang="0">
                  <a:pos x="r" y="vc"/>
                </a:cxn>
                <a:cxn ang="cd4">
                  <a:pos x="hc" y="b"/>
                </a:cxn>
                <a:cxn ang="cd2">
                  <a:pos x="l" y="vc"/>
                </a:cxn>
                <a:cxn ang="f75">
                  <a:pos x="f120" y="f121"/>
                </a:cxn>
                <a:cxn ang="f75">
                  <a:pos x="f122" y="f123"/>
                </a:cxn>
                <a:cxn ang="f75">
                  <a:pos x="f124" y="f123"/>
                </a:cxn>
                <a:cxn ang="f75">
                  <a:pos x="f125" y="f123"/>
                </a:cxn>
                <a:cxn ang="f75">
                  <a:pos x="f126" y="f123"/>
                </a:cxn>
                <a:cxn ang="f75">
                  <a:pos x="f127" y="f123"/>
                </a:cxn>
                <a:cxn ang="f75">
                  <a:pos x="f128" y="f129"/>
                </a:cxn>
                <a:cxn ang="f75">
                  <a:pos x="f130" y="f131"/>
                </a:cxn>
                <a:cxn ang="f75">
                  <a:pos x="f132" y="f133"/>
                </a:cxn>
                <a:cxn ang="f75">
                  <a:pos x="f132" y="f134"/>
                </a:cxn>
                <a:cxn ang="f75">
                  <a:pos x="f135" y="f136"/>
                </a:cxn>
                <a:cxn ang="f75">
                  <a:pos x="f137" y="f136"/>
                </a:cxn>
                <a:cxn ang="f75">
                  <a:pos x="f120" y="f121"/>
                </a:cxn>
              </a:cxnLst>
              <a:rect l="f116" t="f119" r="f117" b="f118"/>
              <a:pathLst>
                <a:path w="22598" h="13395">
                  <a:moveTo>
                    <a:pt x="f8" y="f9"/>
                  </a:moveTo>
                  <a:cubicBezTo>
                    <a:pt x="f8" y="f10"/>
                    <a:pt x="f11" y="f5"/>
                    <a:pt x="f12" y="f5"/>
                  </a:cubicBezTo>
                  <a:lnTo>
                    <a:pt x="f13" y="f5"/>
                  </a:lnTo>
                  <a:lnTo>
                    <a:pt x="f14" y="f5"/>
                  </a:lnTo>
                  <a:lnTo>
                    <a:pt x="f15" y="f5"/>
                  </a:lnTo>
                  <a:lnTo>
                    <a:pt x="f16" y="f5"/>
                  </a:lnTo>
                  <a:cubicBezTo>
                    <a:pt x="f17" y="f18"/>
                    <a:pt x="f19" y="f20"/>
                    <a:pt x="f21" y="f22"/>
                  </a:cubicBezTo>
                  <a:lnTo>
                    <a:pt x="f23" y="f24"/>
                  </a:lnTo>
                  <a:cubicBezTo>
                    <a:pt x="f25" y="f26"/>
                    <a:pt x="f27" y="f28"/>
                    <a:pt x="f29" y="f30"/>
                  </a:cubicBezTo>
                  <a:cubicBezTo>
                    <a:pt x="f31" y="f32"/>
                    <a:pt x="f31" y="f33"/>
                    <a:pt x="f29" y="f34"/>
                  </a:cubicBezTo>
                  <a:cubicBezTo>
                    <a:pt x="f29" y="f35"/>
                    <a:pt x="f36" y="f37"/>
                    <a:pt x="f38" y="f39"/>
                  </a:cubicBezTo>
                  <a:lnTo>
                    <a:pt x="f40" y="f39"/>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1" name="Freeform: Shape 1534">
              <a:extLst>
                <a:ext uri="{FF2B5EF4-FFF2-40B4-BE49-F238E27FC236}">
                  <a16:creationId xmlns:a16="http://schemas.microsoft.com/office/drawing/2014/main" id="{135D47E0-8CBD-AD95-7EF8-6A98DE60B9FA}"/>
                </a:ext>
              </a:extLst>
            </p:cNvPr>
            <p:cNvSpPr/>
            <p:nvPr/>
          </p:nvSpPr>
          <p:spPr>
            <a:xfrm>
              <a:off x="10043312" y="6433489"/>
              <a:ext cx="98041" cy="14602"/>
            </a:xfrm>
            <a:custGeom>
              <a:avLst/>
              <a:gdLst>
                <a:gd name="f0" fmla="val 10800000"/>
                <a:gd name="f1" fmla="val 5400000"/>
                <a:gd name="f2" fmla="val 180"/>
                <a:gd name="f3" fmla="val w"/>
                <a:gd name="f4" fmla="val h"/>
                <a:gd name="f5" fmla="val 0"/>
                <a:gd name="f6" fmla="val 103430"/>
                <a:gd name="f7" fmla="val 14601"/>
                <a:gd name="f8" fmla="val 7234"/>
                <a:gd name="f9" fmla="val 11252"/>
                <a:gd name="f10" fmla="val 3215"/>
                <a:gd name="f11" fmla="val 14534"/>
                <a:gd name="f12" fmla="val 96196"/>
                <a:gd name="f13" fmla="val 100215"/>
                <a:gd name="f14" fmla="val 3242"/>
                <a:gd name="f15" fmla="val 100188"/>
                <a:gd name="f16" fmla="val 6833"/>
                <a:gd name="f17" fmla="val 3001"/>
                <a:gd name="f18" fmla="val 214"/>
                <a:gd name="f19" fmla="val 3389"/>
                <a:gd name="f20" fmla="+- 0 0 -90"/>
                <a:gd name="f21" fmla="*/ f3 1 103430"/>
                <a:gd name="f22" fmla="*/ f4 1 14601"/>
                <a:gd name="f23" fmla="val f5"/>
                <a:gd name="f24" fmla="val f6"/>
                <a:gd name="f25" fmla="val f7"/>
                <a:gd name="f26" fmla="*/ f20 f0 1"/>
                <a:gd name="f27" fmla="+- f25 0 f23"/>
                <a:gd name="f28" fmla="+- f24 0 f23"/>
                <a:gd name="f29" fmla="*/ f26 1 f2"/>
                <a:gd name="f30" fmla="*/ f28 1 103430"/>
                <a:gd name="f31" fmla="*/ f27 1 14601"/>
                <a:gd name="f32" fmla="*/ 0 f28 1"/>
                <a:gd name="f33" fmla="*/ 7234 f27 1"/>
                <a:gd name="f34" fmla="*/ 7234 f28 1"/>
                <a:gd name="f35" fmla="*/ 14601 f27 1"/>
                <a:gd name="f36" fmla="*/ 96196 f28 1"/>
                <a:gd name="f37" fmla="*/ 103430 f28 1"/>
                <a:gd name="f38" fmla="*/ 0 f27 1"/>
                <a:gd name="f39" fmla="*/ 6833 f28 1"/>
                <a:gd name="f40" fmla="+- f29 0 f1"/>
                <a:gd name="f41" fmla="*/ f32 1 103430"/>
                <a:gd name="f42" fmla="*/ f33 1 14601"/>
                <a:gd name="f43" fmla="*/ f34 1 103430"/>
                <a:gd name="f44" fmla="*/ f35 1 14601"/>
                <a:gd name="f45" fmla="*/ f36 1 103430"/>
                <a:gd name="f46" fmla="*/ f37 1 103430"/>
                <a:gd name="f47" fmla="*/ f38 1 14601"/>
                <a:gd name="f48" fmla="*/ f39 1 103430"/>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0"/>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1 1"/>
              </a:gdLst>
              <a:ahLst/>
              <a:cxnLst>
                <a:cxn ang="3cd4">
                  <a:pos x="hc" y="t"/>
                </a:cxn>
                <a:cxn ang="0">
                  <a:pos x="r" y="vc"/>
                </a:cxn>
                <a:cxn ang="cd4">
                  <a:pos x="hc" y="b"/>
                </a:cxn>
                <a:cxn ang="cd2">
                  <a:pos x="l" y="vc"/>
                </a:cxn>
                <a:cxn ang="f40">
                  <a:pos x="f65" y="f66"/>
                </a:cxn>
                <a:cxn ang="f40">
                  <a:pos x="f67" y="f68"/>
                </a:cxn>
                <a:cxn ang="f40">
                  <a:pos x="f69" y="f68"/>
                </a:cxn>
                <a:cxn ang="f40">
                  <a:pos x="f70" y="f66"/>
                </a:cxn>
                <a:cxn ang="f40">
                  <a:pos x="f69" y="f71"/>
                </a:cxn>
                <a:cxn ang="f40">
                  <a:pos x="f72" y="f71"/>
                </a:cxn>
                <a:cxn ang="f40">
                  <a:pos x="f65" y="f66"/>
                </a:cxn>
              </a:cxnLst>
              <a:rect l="f61" t="f64" r="f62" b="f63"/>
              <a:pathLst>
                <a:path w="103430" h="14601">
                  <a:moveTo>
                    <a:pt x="f5" y="f8"/>
                  </a:moveTo>
                  <a:cubicBezTo>
                    <a:pt x="f5" y="f9"/>
                    <a:pt x="f10" y="f11"/>
                    <a:pt x="f8" y="f7"/>
                  </a:cubicBezTo>
                  <a:lnTo>
                    <a:pt x="f12" y="f7"/>
                  </a:lnTo>
                  <a:cubicBezTo>
                    <a:pt x="f13" y="f11"/>
                    <a:pt x="f6" y="f9"/>
                    <a:pt x="f6" y="f8"/>
                  </a:cubicBezTo>
                  <a:cubicBezTo>
                    <a:pt x="f6" y="f14"/>
                    <a:pt x="f15" y="f5"/>
                    <a:pt x="f12" y="f5"/>
                  </a:cubicBezTo>
                  <a:lnTo>
                    <a:pt x="f16" y="f5"/>
                  </a:lnTo>
                  <a:cubicBezTo>
                    <a:pt x="f17" y="f18"/>
                    <a:pt x="f5"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2" name="Freeform: Shape 1535">
              <a:extLst>
                <a:ext uri="{FF2B5EF4-FFF2-40B4-BE49-F238E27FC236}">
                  <a16:creationId xmlns:a16="http://schemas.microsoft.com/office/drawing/2014/main" id="{C2E129A8-F664-EDAD-215F-2A0DF7DDAE5D}"/>
                </a:ext>
              </a:extLst>
            </p:cNvPr>
            <p:cNvSpPr/>
            <p:nvPr/>
          </p:nvSpPr>
          <p:spPr>
            <a:xfrm>
              <a:off x="9394600" y="6481706"/>
              <a:ext cx="2414" cy="372544"/>
            </a:xfrm>
            <a:custGeom>
              <a:avLst/>
              <a:gdLst>
                <a:gd name="f0" fmla="val 10800000"/>
                <a:gd name="f1" fmla="val 5400000"/>
                <a:gd name="f2" fmla="val 180"/>
                <a:gd name="f3" fmla="val w"/>
                <a:gd name="f4" fmla="val h"/>
                <a:gd name="f5" fmla="val 0"/>
                <a:gd name="f6" fmla="val 2545"/>
                <a:gd name="f7" fmla="val 372547"/>
                <a:gd name="f8" fmla="val 2546"/>
                <a:gd name="f9" fmla="val 7783"/>
                <a:gd name="f10" fmla="val 1219"/>
                <a:gd name="f11" fmla="val 549"/>
                <a:gd name="f12" fmla="val 2010"/>
                <a:gd name="f13" fmla="val 13"/>
                <a:gd name="f14" fmla="val 1353"/>
                <a:gd name="f15" fmla="val 1299"/>
                <a:gd name="f16" fmla="val 1246"/>
                <a:gd name="f17" fmla="val 1206"/>
                <a:gd name="f18" fmla="val 536"/>
                <a:gd name="f19" fmla="val 8319"/>
                <a:gd name="f20" fmla="val 7917"/>
                <a:gd name="f21" fmla="+- 0 0 -90"/>
                <a:gd name="f22" fmla="*/ f3 1 2545"/>
                <a:gd name="f23" fmla="*/ f4 1 372547"/>
                <a:gd name="f24" fmla="val f5"/>
                <a:gd name="f25" fmla="val f6"/>
                <a:gd name="f26" fmla="val f7"/>
                <a:gd name="f27" fmla="*/ f21 f0 1"/>
                <a:gd name="f28" fmla="+- f26 0 f24"/>
                <a:gd name="f29" fmla="+- f25 0 f24"/>
                <a:gd name="f30" fmla="*/ f27 1 f2"/>
                <a:gd name="f31" fmla="*/ f29 1 2545"/>
                <a:gd name="f32" fmla="*/ f28 1 372547"/>
                <a:gd name="f33" fmla="*/ 2546 f29 1"/>
                <a:gd name="f34" fmla="*/ 7783 f28 1"/>
                <a:gd name="f35" fmla="*/ 1219 f28 1"/>
                <a:gd name="f36" fmla="*/ 1353 f29 1"/>
                <a:gd name="f37" fmla="*/ 0 f28 1"/>
                <a:gd name="f38" fmla="*/ 1206 f29 1"/>
                <a:gd name="f39" fmla="*/ 13 f28 1"/>
                <a:gd name="f40" fmla="*/ 0 f29 1"/>
                <a:gd name="f41" fmla="*/ 8319 f28 1"/>
                <a:gd name="f42" fmla="*/ 372547 f28 1"/>
                <a:gd name="f43" fmla="*/ 7917 f28 1"/>
                <a:gd name="f44" fmla="+- f30 0 f1"/>
                <a:gd name="f45" fmla="*/ f33 1 2545"/>
                <a:gd name="f46" fmla="*/ f34 1 372547"/>
                <a:gd name="f47" fmla="*/ f35 1 372547"/>
                <a:gd name="f48" fmla="*/ f36 1 2545"/>
                <a:gd name="f49" fmla="*/ f37 1 372547"/>
                <a:gd name="f50" fmla="*/ f38 1 2545"/>
                <a:gd name="f51" fmla="*/ f39 1 372547"/>
                <a:gd name="f52" fmla="*/ f40 1 2545"/>
                <a:gd name="f53" fmla="*/ f41 1 372547"/>
                <a:gd name="f54" fmla="*/ f42 1 372547"/>
                <a:gd name="f55" fmla="*/ f43 1 372547"/>
                <a:gd name="f56" fmla="*/ f24 1 f31"/>
                <a:gd name="f57" fmla="*/ f25 1 f31"/>
                <a:gd name="f58" fmla="*/ f24 1 f32"/>
                <a:gd name="f59" fmla="*/ f26 1 f32"/>
                <a:gd name="f60" fmla="*/ f45 1 f31"/>
                <a:gd name="f61" fmla="*/ f46 1 f32"/>
                <a:gd name="f62" fmla="*/ f47 1 f32"/>
                <a:gd name="f63" fmla="*/ f48 1 f31"/>
                <a:gd name="f64" fmla="*/ f49 1 f32"/>
                <a:gd name="f65" fmla="*/ f50 1 f31"/>
                <a:gd name="f66" fmla="*/ f51 1 f32"/>
                <a:gd name="f67" fmla="*/ f52 1 f31"/>
                <a:gd name="f68" fmla="*/ f53 1 f32"/>
                <a:gd name="f69" fmla="*/ f54 1 f32"/>
                <a:gd name="f70" fmla="*/ f55 1 f32"/>
                <a:gd name="f71" fmla="*/ f56 f22 1"/>
                <a:gd name="f72" fmla="*/ f57 f22 1"/>
                <a:gd name="f73" fmla="*/ f59 f23 1"/>
                <a:gd name="f74" fmla="*/ f58 f23 1"/>
                <a:gd name="f75" fmla="*/ f60 f22 1"/>
                <a:gd name="f76" fmla="*/ f61 f23 1"/>
                <a:gd name="f77" fmla="*/ f62 f23 1"/>
                <a:gd name="f78" fmla="*/ f63 f22 1"/>
                <a:gd name="f79" fmla="*/ f64 f23 1"/>
                <a:gd name="f80" fmla="*/ f65 f22 1"/>
                <a:gd name="f81" fmla="*/ f66 f23 1"/>
                <a:gd name="f82" fmla="*/ f67 f22 1"/>
                <a:gd name="f83" fmla="*/ f68 f23 1"/>
                <a:gd name="f84" fmla="*/ f69 f23 1"/>
                <a:gd name="f85" fmla="*/ f70 f23 1"/>
              </a:gdLst>
              <a:ahLst/>
              <a:cxnLst>
                <a:cxn ang="3cd4">
                  <a:pos x="hc" y="t"/>
                </a:cxn>
                <a:cxn ang="0">
                  <a:pos x="r" y="vc"/>
                </a:cxn>
                <a:cxn ang="cd4">
                  <a:pos x="hc" y="b"/>
                </a:cxn>
                <a:cxn ang="cd2">
                  <a:pos x="l" y="vc"/>
                </a:cxn>
                <a:cxn ang="f44">
                  <a:pos x="f75" y="f76"/>
                </a:cxn>
                <a:cxn ang="f44">
                  <a:pos x="f75" y="f77"/>
                </a:cxn>
                <a:cxn ang="f44">
                  <a:pos x="f78" y="f79"/>
                </a:cxn>
                <a:cxn ang="f44">
                  <a:pos x="f80" y="f81"/>
                </a:cxn>
                <a:cxn ang="f44">
                  <a:pos x="f82" y="f77"/>
                </a:cxn>
                <a:cxn ang="f44">
                  <a:pos x="f82" y="f83"/>
                </a:cxn>
                <a:cxn ang="f44">
                  <a:pos x="f82" y="f83"/>
                </a:cxn>
                <a:cxn ang="f44">
                  <a:pos x="f82" y="f84"/>
                </a:cxn>
                <a:cxn ang="f44">
                  <a:pos x="f75" y="f84"/>
                </a:cxn>
                <a:cxn ang="f44">
                  <a:pos x="f75" y="f85"/>
                </a:cxn>
              </a:cxnLst>
              <a:rect l="f71" t="f74" r="f72" b="f73"/>
              <a:pathLst>
                <a:path w="2545" h="372547">
                  <a:moveTo>
                    <a:pt x="f8" y="f9"/>
                  </a:moveTo>
                  <a:lnTo>
                    <a:pt x="f8" y="f10"/>
                  </a:lnTo>
                  <a:cubicBezTo>
                    <a:pt x="f8" y="f11"/>
                    <a:pt x="f12" y="f13"/>
                    <a:pt x="f14" y="f5"/>
                  </a:cubicBezTo>
                  <a:cubicBezTo>
                    <a:pt x="f15" y="f5"/>
                    <a:pt x="f16" y="f13"/>
                    <a:pt x="f17" y="f13"/>
                  </a:cubicBezTo>
                  <a:cubicBezTo>
                    <a:pt x="f18" y="f13"/>
                    <a:pt x="f5" y="f11"/>
                    <a:pt x="f5" y="f10"/>
                  </a:cubicBezTo>
                  <a:lnTo>
                    <a:pt x="f5" y="f19"/>
                  </a:lnTo>
                  <a:lnTo>
                    <a:pt x="f5" y="f19"/>
                  </a:lnTo>
                  <a:lnTo>
                    <a:pt x="f5" y="f7"/>
                  </a:lnTo>
                  <a:lnTo>
                    <a:pt x="f8" y="f7"/>
                  </a:lnTo>
                  <a:lnTo>
                    <a:pt x="f8"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3" name="Freeform: Shape 1536">
              <a:extLst>
                <a:ext uri="{FF2B5EF4-FFF2-40B4-BE49-F238E27FC236}">
                  <a16:creationId xmlns:a16="http://schemas.microsoft.com/office/drawing/2014/main" id="{3B5077B5-A7A0-DCA0-FD63-134418CF114A}"/>
                </a:ext>
              </a:extLst>
            </p:cNvPr>
            <p:cNvSpPr/>
            <p:nvPr/>
          </p:nvSpPr>
          <p:spPr>
            <a:xfrm>
              <a:off x="11163187" y="5788087"/>
              <a:ext cx="13844" cy="698720"/>
            </a:xfrm>
            <a:custGeom>
              <a:avLst/>
              <a:gdLst>
                <a:gd name="f0" fmla="val 10800000"/>
                <a:gd name="f1" fmla="val 5400000"/>
                <a:gd name="f2" fmla="val 180"/>
                <a:gd name="f3" fmla="val w"/>
                <a:gd name="f4" fmla="val h"/>
                <a:gd name="f5" fmla="val 0"/>
                <a:gd name="f6" fmla="val 14603"/>
                <a:gd name="f7" fmla="val 698718"/>
                <a:gd name="f8" fmla="val 691351"/>
                <a:gd name="f9" fmla="val 695423"/>
                <a:gd name="f10" fmla="val 3295"/>
                <a:gd name="f11" fmla="val 7369"/>
                <a:gd name="f12" fmla="val 11388"/>
                <a:gd name="f13" fmla="val 698651"/>
                <a:gd name="f14" fmla="val 14604"/>
                <a:gd name="f15" fmla="val 695369"/>
                <a:gd name="f16" fmla="val 7234"/>
                <a:gd name="f17" fmla="val 3239"/>
                <a:gd name="f18" fmla="val 11362"/>
                <a:gd name="f19" fmla="val 3349"/>
                <a:gd name="f20" fmla="val 67"/>
                <a:gd name="f21" fmla="val 3218"/>
                <a:gd name="f22" fmla="+- 0 0 -90"/>
                <a:gd name="f23" fmla="*/ f3 1 14603"/>
                <a:gd name="f24" fmla="*/ f4 1 698718"/>
                <a:gd name="f25" fmla="val f5"/>
                <a:gd name="f26" fmla="val f6"/>
                <a:gd name="f27" fmla="val f7"/>
                <a:gd name="f28" fmla="*/ f22 f0 1"/>
                <a:gd name="f29" fmla="+- f27 0 f25"/>
                <a:gd name="f30" fmla="+- f26 0 f25"/>
                <a:gd name="f31" fmla="*/ f28 1 f2"/>
                <a:gd name="f32" fmla="*/ f30 1 14603"/>
                <a:gd name="f33" fmla="*/ f29 1 698718"/>
                <a:gd name="f34" fmla="*/ 0 f30 1"/>
                <a:gd name="f35" fmla="*/ 691351 f29 1"/>
                <a:gd name="f36" fmla="*/ 7369 f30 1"/>
                <a:gd name="f37" fmla="*/ 698718 f29 1"/>
                <a:gd name="f38" fmla="*/ 14604 f30 1"/>
                <a:gd name="f39" fmla="*/ 7234 f29 1"/>
                <a:gd name="f40" fmla="*/ 0 f29 1"/>
                <a:gd name="f41" fmla="+- f31 0 f1"/>
                <a:gd name="f42" fmla="*/ f34 1 14603"/>
                <a:gd name="f43" fmla="*/ f35 1 698718"/>
                <a:gd name="f44" fmla="*/ f36 1 14603"/>
                <a:gd name="f45" fmla="*/ f37 1 698718"/>
                <a:gd name="f46" fmla="*/ f38 1 14603"/>
                <a:gd name="f47" fmla="*/ f39 1 698718"/>
                <a:gd name="f48" fmla="*/ f40 1 698718"/>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4 1"/>
              </a:gdLst>
              <a:ahLst/>
              <a:cxnLst>
                <a:cxn ang="3cd4">
                  <a:pos x="hc" y="t"/>
                </a:cxn>
                <a:cxn ang="0">
                  <a:pos x="r" y="vc"/>
                </a:cxn>
                <a:cxn ang="cd4">
                  <a:pos x="hc" y="b"/>
                </a:cxn>
                <a:cxn ang="cd2">
                  <a:pos x="l" y="vc"/>
                </a:cxn>
                <a:cxn ang="f41">
                  <a:pos x="f64" y="f65"/>
                </a:cxn>
                <a:cxn ang="f41">
                  <a:pos x="f66" y="f67"/>
                </a:cxn>
                <a:cxn ang="f41">
                  <a:pos x="f68" y="f65"/>
                </a:cxn>
                <a:cxn ang="f41">
                  <a:pos x="f68" y="f69"/>
                </a:cxn>
                <a:cxn ang="f41">
                  <a:pos x="f66" y="f70"/>
                </a:cxn>
                <a:cxn ang="f41">
                  <a:pos x="f64" y="f69"/>
                </a:cxn>
                <a:cxn ang="f41">
                  <a:pos x="f64" y="f65"/>
                </a:cxn>
              </a:cxnLst>
              <a:rect l="f60" t="f63" r="f61" b="f62"/>
              <a:pathLst>
                <a:path w="14603" h="698718">
                  <a:moveTo>
                    <a:pt x="f5" y="f8"/>
                  </a:moveTo>
                  <a:cubicBezTo>
                    <a:pt x="f5" y="f9"/>
                    <a:pt x="f10" y="f7"/>
                    <a:pt x="f11" y="f7"/>
                  </a:cubicBezTo>
                  <a:cubicBezTo>
                    <a:pt x="f12" y="f13"/>
                    <a:pt x="f14" y="f15"/>
                    <a:pt x="f14" y="f8"/>
                  </a:cubicBezTo>
                  <a:lnTo>
                    <a:pt x="f14" y="f16"/>
                  </a:lnTo>
                  <a:cubicBezTo>
                    <a:pt x="f14" y="f17"/>
                    <a:pt x="f18" y="f5"/>
                    <a:pt x="f11" y="f5"/>
                  </a:cubicBezTo>
                  <a:cubicBezTo>
                    <a:pt x="f19" y="f5"/>
                    <a:pt x="f20" y="f21"/>
                    <a:pt x="f5" y="f16"/>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4" name="Freeform: Shape 1537">
              <a:extLst>
                <a:ext uri="{FF2B5EF4-FFF2-40B4-BE49-F238E27FC236}">
                  <a16:creationId xmlns:a16="http://schemas.microsoft.com/office/drawing/2014/main" id="{7FD8B2E9-BE19-8A63-4D9A-7D69109E9E0B}"/>
                </a:ext>
              </a:extLst>
            </p:cNvPr>
            <p:cNvSpPr/>
            <p:nvPr/>
          </p:nvSpPr>
          <p:spPr>
            <a:xfrm>
              <a:off x="9417076" y="5794781"/>
              <a:ext cx="12252" cy="109846"/>
            </a:xfrm>
            <a:custGeom>
              <a:avLst/>
              <a:gdLst>
                <a:gd name="f0" fmla="val 10800000"/>
                <a:gd name="f1" fmla="val 5400000"/>
                <a:gd name="f2" fmla="val 180"/>
                <a:gd name="f3" fmla="val w"/>
                <a:gd name="f4" fmla="val h"/>
                <a:gd name="f5" fmla="val 0"/>
                <a:gd name="f6" fmla="val 12922"/>
                <a:gd name="f7" fmla="val 109851"/>
                <a:gd name="f8" fmla="val 6565"/>
                <a:gd name="f9" fmla="val 5091"/>
                <a:gd name="f10" fmla="val 2090"/>
                <a:gd name="f11" fmla="val 931"/>
                <a:gd name="f12" fmla="val 40"/>
                <a:gd name="f13" fmla="val 3691"/>
                <a:gd name="f14" fmla="val 6832"/>
                <a:gd name="f15" fmla="val 102745"/>
                <a:gd name="f16" fmla="val 105329"/>
                <a:gd name="f17" fmla="val 1474"/>
                <a:gd name="f18" fmla="val 107688"/>
                <a:gd name="f19" fmla="val 3751"/>
                <a:gd name="f20" fmla="val 108907"/>
                <a:gd name="f21" fmla="val 4810"/>
                <a:gd name="f22" fmla="val 109377"/>
                <a:gd name="f23" fmla="val 5948"/>
                <a:gd name="f24" fmla="val 109649"/>
                <a:gd name="f25" fmla="val 7100"/>
                <a:gd name="f26" fmla="val 109711"/>
                <a:gd name="f27" fmla="val 7985"/>
                <a:gd name="f28" fmla="val 109898"/>
                <a:gd name="f29" fmla="val 8896"/>
                <a:gd name="f30" fmla="val 9780"/>
                <a:gd name="f31" fmla="val 11254"/>
                <a:gd name="f32" fmla="val 108773"/>
                <a:gd name="f33" fmla="val 11924"/>
                <a:gd name="f34" fmla="val 107969"/>
                <a:gd name="f35" fmla="val 12286"/>
                <a:gd name="f36" fmla="val 107555"/>
                <a:gd name="f37" fmla="val 12594"/>
                <a:gd name="f38" fmla="val 107106"/>
                <a:gd name="f39" fmla="val 12861"/>
                <a:gd name="f40" fmla="val 106630"/>
                <a:gd name="f41" fmla="val 105558"/>
                <a:gd name="f42" fmla="val 12915"/>
                <a:gd name="f43" fmla="val 105068"/>
                <a:gd name="f44" fmla="val 104575"/>
                <a:gd name="f45" fmla="val 104084"/>
                <a:gd name="f46" fmla="val 7234"/>
                <a:gd name="f47" fmla="val 12942"/>
                <a:gd name="f48" fmla="val 6745"/>
                <a:gd name="f49" fmla="val 6249"/>
                <a:gd name="f50" fmla="val 5760"/>
                <a:gd name="f51" fmla="val 5360"/>
                <a:gd name="f52" fmla="val 4955"/>
                <a:gd name="f53" fmla="val 4555"/>
                <a:gd name="f54" fmla="val 12687"/>
                <a:gd name="f55" fmla="val 4096"/>
                <a:gd name="f56" fmla="val 12420"/>
                <a:gd name="f57" fmla="val 3684"/>
                <a:gd name="f58" fmla="val 12057"/>
                <a:gd name="f59" fmla="val 3349"/>
                <a:gd name="f60" fmla="val 11817"/>
                <a:gd name="f61" fmla="val 2973"/>
                <a:gd name="f62" fmla="val 11495"/>
                <a:gd name="f63" fmla="val 2652"/>
                <a:gd name="f64" fmla="val 11120"/>
                <a:gd name="f65" fmla="val 2411"/>
                <a:gd name="f66" fmla="val 10825"/>
                <a:gd name="f67" fmla="val 2071"/>
                <a:gd name="f68" fmla="val 10464"/>
                <a:gd name="f69" fmla="val 1798"/>
                <a:gd name="f70" fmla="val 10048"/>
                <a:gd name="f71" fmla="val 1608"/>
                <a:gd name="f72" fmla="val 8708"/>
                <a:gd name="f73" fmla="val 7998"/>
                <a:gd name="f74" fmla="val 1486"/>
                <a:gd name="f75" fmla="val 7275"/>
                <a:gd name="f76" fmla="+- 0 0 -90"/>
                <a:gd name="f77" fmla="*/ f3 1 12922"/>
                <a:gd name="f78" fmla="*/ f4 1 109851"/>
                <a:gd name="f79" fmla="val f5"/>
                <a:gd name="f80" fmla="val f6"/>
                <a:gd name="f81" fmla="val f7"/>
                <a:gd name="f82" fmla="*/ f76 f0 1"/>
                <a:gd name="f83" fmla="+- f81 0 f79"/>
                <a:gd name="f84" fmla="+- f80 0 f79"/>
                <a:gd name="f85" fmla="*/ f82 1 f2"/>
                <a:gd name="f86" fmla="*/ f84 1 12922"/>
                <a:gd name="f87" fmla="*/ f83 1 109851"/>
                <a:gd name="f88" fmla="*/ 6565 f84 1"/>
                <a:gd name="f89" fmla="*/ 0 f83 1"/>
                <a:gd name="f90" fmla="*/ 5091 f84 1"/>
                <a:gd name="f91" fmla="*/ 0 f84 1"/>
                <a:gd name="f92" fmla="*/ 6832 f83 1"/>
                <a:gd name="f93" fmla="*/ 102745 f83 1"/>
                <a:gd name="f94" fmla="*/ 3751 f84 1"/>
                <a:gd name="f95" fmla="*/ 108907 f83 1"/>
                <a:gd name="f96" fmla="*/ 7100 f84 1"/>
                <a:gd name="f97" fmla="*/ 109711 f83 1"/>
                <a:gd name="f98" fmla="*/ 9780 f84 1"/>
                <a:gd name="f99" fmla="*/ 11254 f84 1"/>
                <a:gd name="f100" fmla="*/ 108773 f83 1"/>
                <a:gd name="f101" fmla="*/ 11924 f84 1"/>
                <a:gd name="f102" fmla="*/ 107969 f83 1"/>
                <a:gd name="f103" fmla="*/ 12861 f84 1"/>
                <a:gd name="f104" fmla="*/ 106630 f83 1"/>
                <a:gd name="f105" fmla="*/ 105558 f83 1"/>
                <a:gd name="f106" fmla="*/ 104084 f83 1"/>
                <a:gd name="f107" fmla="*/ 7234 f83 1"/>
                <a:gd name="f108" fmla="*/ 5760 f83 1"/>
                <a:gd name="f109" fmla="*/ 4555 f83 1"/>
                <a:gd name="f110" fmla="*/ 12057 f84 1"/>
                <a:gd name="f111" fmla="*/ 3349 f83 1"/>
                <a:gd name="f112" fmla="*/ 11120 f84 1"/>
                <a:gd name="f113" fmla="*/ 2411 f83 1"/>
                <a:gd name="f114" fmla="*/ 10048 f84 1"/>
                <a:gd name="f115" fmla="*/ 1608 f83 1"/>
                <a:gd name="f116" fmla="*/ 8708 f84 1"/>
                <a:gd name="f117" fmla="+- f85 0 f1"/>
                <a:gd name="f118" fmla="*/ f88 1 12922"/>
                <a:gd name="f119" fmla="*/ f89 1 109851"/>
                <a:gd name="f120" fmla="*/ f90 1 12922"/>
                <a:gd name="f121" fmla="*/ f91 1 12922"/>
                <a:gd name="f122" fmla="*/ f92 1 109851"/>
                <a:gd name="f123" fmla="*/ f93 1 109851"/>
                <a:gd name="f124" fmla="*/ f94 1 12922"/>
                <a:gd name="f125" fmla="*/ f95 1 109851"/>
                <a:gd name="f126" fmla="*/ f96 1 12922"/>
                <a:gd name="f127" fmla="*/ f97 1 109851"/>
                <a:gd name="f128" fmla="*/ f98 1 12922"/>
                <a:gd name="f129" fmla="*/ f99 1 12922"/>
                <a:gd name="f130" fmla="*/ f100 1 109851"/>
                <a:gd name="f131" fmla="*/ f101 1 12922"/>
                <a:gd name="f132" fmla="*/ f102 1 109851"/>
                <a:gd name="f133" fmla="*/ f103 1 12922"/>
                <a:gd name="f134" fmla="*/ f104 1 109851"/>
                <a:gd name="f135" fmla="*/ f105 1 109851"/>
                <a:gd name="f136" fmla="*/ f106 1 109851"/>
                <a:gd name="f137" fmla="*/ f107 1 109851"/>
                <a:gd name="f138" fmla="*/ f108 1 109851"/>
                <a:gd name="f139" fmla="*/ f109 1 109851"/>
                <a:gd name="f140" fmla="*/ f110 1 12922"/>
                <a:gd name="f141" fmla="*/ f111 1 109851"/>
                <a:gd name="f142" fmla="*/ f112 1 12922"/>
                <a:gd name="f143" fmla="*/ f113 1 109851"/>
                <a:gd name="f144" fmla="*/ f114 1 12922"/>
                <a:gd name="f145" fmla="*/ f115 1 109851"/>
                <a:gd name="f146" fmla="*/ f116 1 12922"/>
                <a:gd name="f147" fmla="*/ f79 1 f86"/>
                <a:gd name="f148" fmla="*/ f80 1 f86"/>
                <a:gd name="f149" fmla="*/ f79 1 f87"/>
                <a:gd name="f150" fmla="*/ f81 1 f87"/>
                <a:gd name="f151" fmla="*/ f118 1 f86"/>
                <a:gd name="f152" fmla="*/ f119 1 f87"/>
                <a:gd name="f153" fmla="*/ f120 1 f86"/>
                <a:gd name="f154" fmla="*/ f121 1 f86"/>
                <a:gd name="f155" fmla="*/ f122 1 f87"/>
                <a:gd name="f156" fmla="*/ f123 1 f87"/>
                <a:gd name="f157" fmla="*/ f124 1 f86"/>
                <a:gd name="f158" fmla="*/ f125 1 f87"/>
                <a:gd name="f159" fmla="*/ f126 1 f86"/>
                <a:gd name="f160" fmla="*/ f127 1 f87"/>
                <a:gd name="f161" fmla="*/ f128 1 f86"/>
                <a:gd name="f162" fmla="*/ f129 1 f86"/>
                <a:gd name="f163" fmla="*/ f130 1 f87"/>
                <a:gd name="f164" fmla="*/ f131 1 f86"/>
                <a:gd name="f165" fmla="*/ f132 1 f87"/>
                <a:gd name="f166" fmla="*/ f133 1 f86"/>
                <a:gd name="f167" fmla="*/ f134 1 f87"/>
                <a:gd name="f168" fmla="*/ f135 1 f87"/>
                <a:gd name="f169" fmla="*/ f136 1 f87"/>
                <a:gd name="f170" fmla="*/ f137 1 f87"/>
                <a:gd name="f171" fmla="*/ f138 1 f87"/>
                <a:gd name="f172" fmla="*/ f139 1 f87"/>
                <a:gd name="f173" fmla="*/ f140 1 f86"/>
                <a:gd name="f174" fmla="*/ f141 1 f87"/>
                <a:gd name="f175" fmla="*/ f142 1 f86"/>
                <a:gd name="f176" fmla="*/ f143 1 f87"/>
                <a:gd name="f177" fmla="*/ f144 1 f86"/>
                <a:gd name="f178" fmla="*/ f145 1 f87"/>
                <a:gd name="f179" fmla="*/ f146 1 f86"/>
                <a:gd name="f180" fmla="*/ f147 f77 1"/>
                <a:gd name="f181" fmla="*/ f148 f77 1"/>
                <a:gd name="f182" fmla="*/ f150 f78 1"/>
                <a:gd name="f183" fmla="*/ f149 f78 1"/>
                <a:gd name="f184" fmla="*/ f151 f77 1"/>
                <a:gd name="f185" fmla="*/ f152 f78 1"/>
                <a:gd name="f186" fmla="*/ f153 f77 1"/>
                <a:gd name="f187" fmla="*/ f154 f77 1"/>
                <a:gd name="f188" fmla="*/ f155 f78 1"/>
                <a:gd name="f189" fmla="*/ f156 f78 1"/>
                <a:gd name="f190" fmla="*/ f157 f77 1"/>
                <a:gd name="f191" fmla="*/ f158 f78 1"/>
                <a:gd name="f192" fmla="*/ f159 f77 1"/>
                <a:gd name="f193" fmla="*/ f160 f78 1"/>
                <a:gd name="f194" fmla="*/ f161 f77 1"/>
                <a:gd name="f195" fmla="*/ f162 f77 1"/>
                <a:gd name="f196" fmla="*/ f163 f78 1"/>
                <a:gd name="f197" fmla="*/ f164 f77 1"/>
                <a:gd name="f198" fmla="*/ f165 f78 1"/>
                <a:gd name="f199" fmla="*/ f166 f77 1"/>
                <a:gd name="f200" fmla="*/ f167 f78 1"/>
                <a:gd name="f201" fmla="*/ f168 f78 1"/>
                <a:gd name="f202" fmla="*/ f169 f78 1"/>
                <a:gd name="f203" fmla="*/ f170 f78 1"/>
                <a:gd name="f204" fmla="*/ f171 f78 1"/>
                <a:gd name="f205" fmla="*/ f172 f78 1"/>
                <a:gd name="f206" fmla="*/ f173 f77 1"/>
                <a:gd name="f207" fmla="*/ f174 f78 1"/>
                <a:gd name="f208" fmla="*/ f175 f77 1"/>
                <a:gd name="f209" fmla="*/ f176 f78 1"/>
                <a:gd name="f210" fmla="*/ f177 f77 1"/>
                <a:gd name="f211" fmla="*/ f178 f78 1"/>
                <a:gd name="f212" fmla="*/ f179 f77 1"/>
              </a:gdLst>
              <a:ahLst/>
              <a:cxnLst>
                <a:cxn ang="3cd4">
                  <a:pos x="hc" y="t"/>
                </a:cxn>
                <a:cxn ang="0">
                  <a:pos x="r" y="vc"/>
                </a:cxn>
                <a:cxn ang="cd4">
                  <a:pos x="hc" y="b"/>
                </a:cxn>
                <a:cxn ang="cd2">
                  <a:pos x="l" y="vc"/>
                </a:cxn>
                <a:cxn ang="f117">
                  <a:pos x="f184" y="f185"/>
                </a:cxn>
                <a:cxn ang="f117">
                  <a:pos x="f184" y="f185"/>
                </a:cxn>
                <a:cxn ang="f117">
                  <a:pos x="f186" y="f185"/>
                </a:cxn>
                <a:cxn ang="f117">
                  <a:pos x="f187" y="f188"/>
                </a:cxn>
                <a:cxn ang="f117">
                  <a:pos x="f187" y="f189"/>
                </a:cxn>
                <a:cxn ang="f117">
                  <a:pos x="f190" y="f191"/>
                </a:cxn>
                <a:cxn ang="f117">
                  <a:pos x="f190" y="f191"/>
                </a:cxn>
                <a:cxn ang="f117">
                  <a:pos x="f192" y="f193"/>
                </a:cxn>
                <a:cxn ang="f117">
                  <a:pos x="f194" y="f193"/>
                </a:cxn>
                <a:cxn ang="f117">
                  <a:pos x="f194" y="f193"/>
                </a:cxn>
                <a:cxn ang="f117">
                  <a:pos x="f195" y="f196"/>
                </a:cxn>
                <a:cxn ang="f117">
                  <a:pos x="f197" y="f198"/>
                </a:cxn>
                <a:cxn ang="f117">
                  <a:pos x="f199" y="f200"/>
                </a:cxn>
                <a:cxn ang="f117">
                  <a:pos x="f199" y="f201"/>
                </a:cxn>
                <a:cxn ang="f117">
                  <a:pos x="f199" y="f202"/>
                </a:cxn>
                <a:cxn ang="f117">
                  <a:pos x="f199" y="f203"/>
                </a:cxn>
                <a:cxn ang="f117">
                  <a:pos x="f199" y="f204"/>
                </a:cxn>
                <a:cxn ang="f117">
                  <a:pos x="f199" y="f205"/>
                </a:cxn>
                <a:cxn ang="f117">
                  <a:pos x="f206" y="f207"/>
                </a:cxn>
                <a:cxn ang="f117">
                  <a:pos x="f208" y="f209"/>
                </a:cxn>
                <a:cxn ang="f117">
                  <a:pos x="f210" y="f211"/>
                </a:cxn>
                <a:cxn ang="f117">
                  <a:pos x="f212" y="f211"/>
                </a:cxn>
                <a:cxn ang="f117">
                  <a:pos x="f184" y="f211"/>
                </a:cxn>
              </a:cxnLst>
              <a:rect l="f180" t="f183" r="f181" b="f182"/>
              <a:pathLst>
                <a:path w="12922" h="109851">
                  <a:moveTo>
                    <a:pt x="f8" y="f5"/>
                  </a:moveTo>
                  <a:lnTo>
                    <a:pt x="f8" y="f5"/>
                  </a:lnTo>
                  <a:lnTo>
                    <a:pt x="f9" y="f5"/>
                  </a:lnTo>
                  <a:cubicBezTo>
                    <a:pt x="f10" y="f11"/>
                    <a:pt x="f12" y="f13"/>
                    <a:pt x="f5" y="f14"/>
                  </a:cubicBezTo>
                  <a:lnTo>
                    <a:pt x="f5" y="f15"/>
                  </a:lnTo>
                  <a:cubicBezTo>
                    <a:pt x="f12" y="f16"/>
                    <a:pt x="f17" y="f18"/>
                    <a:pt x="f19" y="f20"/>
                  </a:cubicBezTo>
                  <a:cubicBezTo>
                    <a:pt x="f19" y="f20"/>
                    <a:pt x="f19" y="f20"/>
                    <a:pt x="f19" y="f20"/>
                  </a:cubicBezTo>
                  <a:cubicBezTo>
                    <a:pt x="f21" y="f22"/>
                    <a:pt x="f23" y="f24"/>
                    <a:pt x="f25" y="f26"/>
                  </a:cubicBezTo>
                  <a:cubicBezTo>
                    <a:pt x="f27" y="f28"/>
                    <a:pt x="f29" y="f28"/>
                    <a:pt x="f30" y="f26"/>
                  </a:cubicBezTo>
                  <a:lnTo>
                    <a:pt x="f30" y="f26"/>
                  </a:lnTo>
                  <a:lnTo>
                    <a:pt x="f31" y="f32"/>
                  </a:lnTo>
                  <a:lnTo>
                    <a:pt x="f33" y="f34"/>
                  </a:lnTo>
                  <a:cubicBezTo>
                    <a:pt x="f35" y="f36"/>
                    <a:pt x="f37" y="f38"/>
                    <a:pt x="f39" y="f40"/>
                  </a:cubicBezTo>
                  <a:lnTo>
                    <a:pt x="f39" y="f41"/>
                  </a:lnTo>
                  <a:cubicBezTo>
                    <a:pt x="f42" y="f43"/>
                    <a:pt x="f42" y="f44"/>
                    <a:pt x="f39" y="f45"/>
                  </a:cubicBezTo>
                  <a:lnTo>
                    <a:pt x="f39" y="f46"/>
                  </a:lnTo>
                  <a:cubicBezTo>
                    <a:pt x="f47" y="f48"/>
                    <a:pt x="f47" y="f49"/>
                    <a:pt x="f39" y="f50"/>
                  </a:cubicBezTo>
                  <a:cubicBezTo>
                    <a:pt x="f42" y="f51"/>
                    <a:pt x="f42" y="f52"/>
                    <a:pt x="f39" y="f53"/>
                  </a:cubicBezTo>
                  <a:cubicBezTo>
                    <a:pt x="f54" y="f55"/>
                    <a:pt x="f56" y="f57"/>
                    <a:pt x="f58" y="f59"/>
                  </a:cubicBezTo>
                  <a:cubicBezTo>
                    <a:pt x="f60" y="f61"/>
                    <a:pt x="f62" y="f63"/>
                    <a:pt x="f64" y="f65"/>
                  </a:cubicBezTo>
                  <a:cubicBezTo>
                    <a:pt x="f66" y="f67"/>
                    <a:pt x="f68" y="f69"/>
                    <a:pt x="f70" y="f71"/>
                  </a:cubicBezTo>
                  <a:lnTo>
                    <a:pt x="f72" y="f71"/>
                  </a:lnTo>
                  <a:cubicBezTo>
                    <a:pt x="f73" y="f74"/>
                    <a:pt x="f75" y="f74"/>
                    <a:pt x="f8" y="f7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5" name="Freeform: Shape 1538">
              <a:extLst>
                <a:ext uri="{FF2B5EF4-FFF2-40B4-BE49-F238E27FC236}">
                  <a16:creationId xmlns:a16="http://schemas.microsoft.com/office/drawing/2014/main" id="{8F55CFA4-200E-2213-1A8A-BA17CC9CE524}"/>
                </a:ext>
              </a:extLst>
            </p:cNvPr>
            <p:cNvSpPr/>
            <p:nvPr/>
          </p:nvSpPr>
          <p:spPr>
            <a:xfrm>
              <a:off x="0" y="6482117"/>
              <a:ext cx="299840" cy="371593"/>
            </a:xfrm>
            <a:custGeom>
              <a:avLst/>
              <a:gdLst>
                <a:gd name="f0" fmla="val 10800000"/>
                <a:gd name="f1" fmla="val 5400000"/>
                <a:gd name="f2" fmla="val 180"/>
                <a:gd name="f3" fmla="val w"/>
                <a:gd name="f4" fmla="val h"/>
                <a:gd name="f5" fmla="val 0"/>
                <a:gd name="f6" fmla="val 316321"/>
                <a:gd name="f7" fmla="val 371595"/>
                <a:gd name="f8" fmla="val 3483"/>
                <a:gd name="f9" fmla="val 315387"/>
                <a:gd name="f10" fmla="val 4032"/>
                <a:gd name="f11" fmla="val 314321"/>
                <a:gd name="f12" fmla="val 4300"/>
                <a:gd name="f13" fmla="val 313240"/>
                <a:gd name="f14" fmla="val 4287"/>
                <a:gd name="f15" fmla="val 311629"/>
                <a:gd name="f16" fmla="val 4246"/>
                <a:gd name="f17" fmla="val 310076"/>
                <a:gd name="f18" fmla="val 3684"/>
                <a:gd name="f19" fmla="val 308818"/>
                <a:gd name="f20" fmla="val 2679"/>
                <a:gd name="f21" fmla="val 158361"/>
                <a:gd name="f22" fmla="val 157012"/>
                <a:gd name="f23" fmla="val 3938"/>
                <a:gd name="f24" fmla="val 155248"/>
                <a:gd name="f25" fmla="val 4648"/>
                <a:gd name="f26" fmla="val 153404"/>
                <a:gd name="f27" fmla="val 4688"/>
                <a:gd name="f28" fmla="val 150418"/>
                <a:gd name="f29" fmla="val 4662"/>
                <a:gd name="f30" fmla="val 147756"/>
                <a:gd name="f31" fmla="val 2800"/>
                <a:gd name="f32" fmla="val 146705"/>
                <a:gd name="f33" fmla="val 371596"/>
                <a:gd name="f34" fmla="+- 0 0 -90"/>
                <a:gd name="f35" fmla="*/ f3 1 316321"/>
                <a:gd name="f36" fmla="*/ f4 1 371595"/>
                <a:gd name="f37" fmla="val f5"/>
                <a:gd name="f38" fmla="val f6"/>
                <a:gd name="f39" fmla="val f7"/>
                <a:gd name="f40" fmla="*/ f34 f0 1"/>
                <a:gd name="f41" fmla="+- f39 0 f37"/>
                <a:gd name="f42" fmla="+- f38 0 f37"/>
                <a:gd name="f43" fmla="*/ f40 1 f2"/>
                <a:gd name="f44" fmla="*/ f42 1 316321"/>
                <a:gd name="f45" fmla="*/ f41 1 371595"/>
                <a:gd name="f46" fmla="*/ 316321 f42 1"/>
                <a:gd name="f47" fmla="*/ 3483 f41 1"/>
                <a:gd name="f48" fmla="*/ 313240 f42 1"/>
                <a:gd name="f49" fmla="*/ 4287 f41 1"/>
                <a:gd name="f50" fmla="*/ 308818 f42 1"/>
                <a:gd name="f51" fmla="*/ 2679 f41 1"/>
                <a:gd name="f52" fmla="*/ 158361 f42 1"/>
                <a:gd name="f53" fmla="*/ 153404 f42 1"/>
                <a:gd name="f54" fmla="*/ 4688 f41 1"/>
                <a:gd name="f55" fmla="*/ 146705 f42 1"/>
                <a:gd name="f56" fmla="*/ 0 f41 1"/>
                <a:gd name="f57" fmla="*/ 0 f42 1"/>
                <a:gd name="f58" fmla="*/ 371596 f41 1"/>
                <a:gd name="f59" fmla="+- f43 0 f1"/>
                <a:gd name="f60" fmla="*/ f46 1 316321"/>
                <a:gd name="f61" fmla="*/ f47 1 371595"/>
                <a:gd name="f62" fmla="*/ f48 1 316321"/>
                <a:gd name="f63" fmla="*/ f49 1 371595"/>
                <a:gd name="f64" fmla="*/ f50 1 316321"/>
                <a:gd name="f65" fmla="*/ f51 1 371595"/>
                <a:gd name="f66" fmla="*/ f52 1 316321"/>
                <a:gd name="f67" fmla="*/ f53 1 316321"/>
                <a:gd name="f68" fmla="*/ f54 1 371595"/>
                <a:gd name="f69" fmla="*/ f55 1 316321"/>
                <a:gd name="f70" fmla="*/ f56 1 371595"/>
                <a:gd name="f71" fmla="*/ f57 1 316321"/>
                <a:gd name="f72" fmla="*/ f58 1 371595"/>
                <a:gd name="f73" fmla="*/ f37 1 f44"/>
                <a:gd name="f74" fmla="*/ f38 1 f44"/>
                <a:gd name="f75" fmla="*/ f37 1 f45"/>
                <a:gd name="f76" fmla="*/ f39 1 f45"/>
                <a:gd name="f77" fmla="*/ f60 1 f44"/>
                <a:gd name="f78" fmla="*/ f61 1 f45"/>
                <a:gd name="f79" fmla="*/ f62 1 f44"/>
                <a:gd name="f80" fmla="*/ f63 1 f45"/>
                <a:gd name="f81" fmla="*/ f64 1 f44"/>
                <a:gd name="f82" fmla="*/ f65 1 f45"/>
                <a:gd name="f83" fmla="*/ f66 1 f44"/>
                <a:gd name="f84" fmla="*/ f67 1 f44"/>
                <a:gd name="f85" fmla="*/ f68 1 f45"/>
                <a:gd name="f86" fmla="*/ f69 1 f44"/>
                <a:gd name="f87" fmla="*/ f70 1 f45"/>
                <a:gd name="f88" fmla="*/ f71 1 f44"/>
                <a:gd name="f89" fmla="*/ f72 1 f45"/>
                <a:gd name="f90" fmla="*/ f73 f35 1"/>
                <a:gd name="f91" fmla="*/ f74 f35 1"/>
                <a:gd name="f92" fmla="*/ f76 f36 1"/>
                <a:gd name="f93" fmla="*/ f75 f36 1"/>
                <a:gd name="f94" fmla="*/ f77 f35 1"/>
                <a:gd name="f95" fmla="*/ f78 f36 1"/>
                <a:gd name="f96" fmla="*/ f79 f35 1"/>
                <a:gd name="f97" fmla="*/ f80 f36 1"/>
                <a:gd name="f98" fmla="*/ f81 f35 1"/>
                <a:gd name="f99" fmla="*/ f82 f36 1"/>
                <a:gd name="f100" fmla="*/ f83 f35 1"/>
                <a:gd name="f101" fmla="*/ f84 f35 1"/>
                <a:gd name="f102" fmla="*/ f85 f36 1"/>
                <a:gd name="f103" fmla="*/ f86 f35 1"/>
                <a:gd name="f104" fmla="*/ f87 f36 1"/>
                <a:gd name="f105" fmla="*/ f88 f35 1"/>
                <a:gd name="f106" fmla="*/ f89 f36 1"/>
              </a:gdLst>
              <a:ahLst/>
              <a:cxnLst>
                <a:cxn ang="3cd4">
                  <a:pos x="hc" y="t"/>
                </a:cxn>
                <a:cxn ang="0">
                  <a:pos x="r" y="vc"/>
                </a:cxn>
                <a:cxn ang="cd4">
                  <a:pos x="hc" y="b"/>
                </a:cxn>
                <a:cxn ang="cd2">
                  <a:pos x="l" y="vc"/>
                </a:cxn>
                <a:cxn ang="f59">
                  <a:pos x="f94" y="f95"/>
                </a:cxn>
                <a:cxn ang="f59">
                  <a:pos x="f96" y="f97"/>
                </a:cxn>
                <a:cxn ang="f59">
                  <a:pos x="f98" y="f99"/>
                </a:cxn>
                <a:cxn ang="f59">
                  <a:pos x="f100" y="f99"/>
                </a:cxn>
                <a:cxn ang="f59">
                  <a:pos x="f101" y="f102"/>
                </a:cxn>
                <a:cxn ang="f59">
                  <a:pos x="f103" y="f104"/>
                </a:cxn>
                <a:cxn ang="f59">
                  <a:pos x="f105" y="f104"/>
                </a:cxn>
                <a:cxn ang="f59">
                  <a:pos x="f105" y="f106"/>
                </a:cxn>
                <a:cxn ang="f59">
                  <a:pos x="f94" y="f106"/>
                </a:cxn>
              </a:cxnLst>
              <a:rect l="f90" t="f93" r="f91" b="f92"/>
              <a:pathLst>
                <a:path w="316321" h="371595">
                  <a:moveTo>
                    <a:pt x="f6" y="f8"/>
                  </a:moveTo>
                  <a:cubicBezTo>
                    <a:pt x="f9" y="f10"/>
                    <a:pt x="f11" y="f12"/>
                    <a:pt x="f13" y="f14"/>
                  </a:cubicBezTo>
                  <a:cubicBezTo>
                    <a:pt x="f15" y="f16"/>
                    <a:pt x="f17" y="f18"/>
                    <a:pt x="f19" y="f20"/>
                  </a:cubicBezTo>
                  <a:lnTo>
                    <a:pt x="f21" y="f20"/>
                  </a:lnTo>
                  <a:cubicBezTo>
                    <a:pt x="f22" y="f23"/>
                    <a:pt x="f24" y="f25"/>
                    <a:pt x="f26" y="f27"/>
                  </a:cubicBezTo>
                  <a:cubicBezTo>
                    <a:pt x="f28" y="f29"/>
                    <a:pt x="f30" y="f31"/>
                    <a:pt x="f32" y="f5"/>
                  </a:cubicBezTo>
                  <a:lnTo>
                    <a:pt x="f5" y="f5"/>
                  </a:lnTo>
                  <a:lnTo>
                    <a:pt x="f5" y="f33"/>
                  </a:lnTo>
                  <a:lnTo>
                    <a:pt x="f6" y="f33"/>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6" name="Freeform: Shape 1539">
              <a:extLst>
                <a:ext uri="{FF2B5EF4-FFF2-40B4-BE49-F238E27FC236}">
                  <a16:creationId xmlns:a16="http://schemas.microsoft.com/office/drawing/2014/main" id="{350C5FF0-63CB-DF3B-C49B-CB8693E6126D}"/>
                </a:ext>
              </a:extLst>
            </p:cNvPr>
            <p:cNvSpPr/>
            <p:nvPr/>
          </p:nvSpPr>
          <p:spPr>
            <a:xfrm>
              <a:off x="2661379" y="6463098"/>
              <a:ext cx="21845" cy="390613"/>
            </a:xfrm>
            <a:custGeom>
              <a:avLst/>
              <a:gdLst>
                <a:gd name="f0" fmla="val 10800000"/>
                <a:gd name="f1" fmla="val 5400000"/>
                <a:gd name="f2" fmla="val 180"/>
                <a:gd name="f3" fmla="val w"/>
                <a:gd name="f4" fmla="val h"/>
                <a:gd name="f5" fmla="val 0"/>
                <a:gd name="f6" fmla="val 23044"/>
                <a:gd name="f7" fmla="val 390617"/>
                <a:gd name="f8" fmla="val 72203"/>
                <a:gd name="f9" fmla="val 390618"/>
                <a:gd name="f10" fmla="val 17015"/>
                <a:gd name="f11" fmla="val 79168"/>
                <a:gd name="f12" fmla="val 17096"/>
                <a:gd name="f13" fmla="val 75699"/>
                <a:gd name="f14" fmla="val 19628"/>
                <a:gd name="f15" fmla="val 72779"/>
                <a:gd name="f16" fmla="+- 0 0 -90"/>
                <a:gd name="f17" fmla="*/ f3 1 23044"/>
                <a:gd name="f18" fmla="*/ f4 1 390617"/>
                <a:gd name="f19" fmla="val f5"/>
                <a:gd name="f20" fmla="val f6"/>
                <a:gd name="f21" fmla="val f7"/>
                <a:gd name="f22" fmla="*/ f16 f0 1"/>
                <a:gd name="f23" fmla="+- f21 0 f19"/>
                <a:gd name="f24" fmla="+- f20 0 f19"/>
                <a:gd name="f25" fmla="*/ f22 1 f2"/>
                <a:gd name="f26" fmla="*/ f24 1 23044"/>
                <a:gd name="f27" fmla="*/ f23 1 390617"/>
                <a:gd name="f28" fmla="*/ 23044 f24 1"/>
                <a:gd name="f29" fmla="*/ 72203 f23 1"/>
                <a:gd name="f30" fmla="*/ 0 f23 1"/>
                <a:gd name="f31" fmla="*/ 0 f24 1"/>
                <a:gd name="f32" fmla="*/ 390618 f23 1"/>
                <a:gd name="f33" fmla="*/ 17015 f24 1"/>
                <a:gd name="f34" fmla="*/ 79168 f23 1"/>
                <a:gd name="f35" fmla="+- f25 0 f1"/>
                <a:gd name="f36" fmla="*/ f28 1 23044"/>
                <a:gd name="f37" fmla="*/ f29 1 390617"/>
                <a:gd name="f38" fmla="*/ f30 1 390617"/>
                <a:gd name="f39" fmla="*/ f31 1 23044"/>
                <a:gd name="f40" fmla="*/ f32 1 390617"/>
                <a:gd name="f41" fmla="*/ f33 1 23044"/>
                <a:gd name="f42" fmla="*/ f34 1 390617"/>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3" y="f62"/>
                </a:cxn>
                <a:cxn ang="f35">
                  <a:pos x="f63" y="f64"/>
                </a:cxn>
                <a:cxn ang="f35">
                  <a:pos x="f58" y="f59"/>
                </a:cxn>
              </a:cxnLst>
              <a:rect l="f54" t="f57" r="f55" b="f56"/>
              <a:pathLst>
                <a:path w="23044" h="390617">
                  <a:moveTo>
                    <a:pt x="f6" y="f8"/>
                  </a:moveTo>
                  <a:lnTo>
                    <a:pt x="f6" y="f5"/>
                  </a:lnTo>
                  <a:lnTo>
                    <a:pt x="f5" y="f5"/>
                  </a:lnTo>
                  <a:lnTo>
                    <a:pt x="f5" y="f9"/>
                  </a:lnTo>
                  <a:lnTo>
                    <a:pt x="f10" y="f9"/>
                  </a:lnTo>
                  <a:lnTo>
                    <a:pt x="f10" y="f11"/>
                  </a:lnTo>
                  <a:cubicBezTo>
                    <a:pt x="f12" y="f13"/>
                    <a:pt x="f14" y="f15"/>
                    <a:pt x="f6" y="f8"/>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7" name="Freeform: Shape 1540">
              <a:extLst>
                <a:ext uri="{FF2B5EF4-FFF2-40B4-BE49-F238E27FC236}">
                  <a16:creationId xmlns:a16="http://schemas.microsoft.com/office/drawing/2014/main" id="{2B996646-4FB4-70D4-B573-2431049C1895}"/>
                </a:ext>
              </a:extLst>
            </p:cNvPr>
            <p:cNvSpPr/>
            <p:nvPr/>
          </p:nvSpPr>
          <p:spPr>
            <a:xfrm>
              <a:off x="2685638" y="6463098"/>
              <a:ext cx="371090" cy="71935"/>
            </a:xfrm>
            <a:custGeom>
              <a:avLst/>
              <a:gdLst>
                <a:gd name="f0" fmla="val 10800000"/>
                <a:gd name="f1" fmla="val 5400000"/>
                <a:gd name="f2" fmla="val 180"/>
                <a:gd name="f3" fmla="val w"/>
                <a:gd name="f4" fmla="val h"/>
                <a:gd name="f5" fmla="val 0"/>
                <a:gd name="f6" fmla="val 391482"/>
                <a:gd name="f7" fmla="val 71934"/>
                <a:gd name="f8" fmla="val 71935"/>
                <a:gd name="f9" fmla="val 357050"/>
                <a:gd name="f10" fmla="val 536"/>
                <a:gd name="f11" fmla="val 356916"/>
                <a:gd name="f12" fmla="+- 0 0 -90"/>
                <a:gd name="f13" fmla="*/ f3 1 391482"/>
                <a:gd name="f14" fmla="*/ f4 1 71934"/>
                <a:gd name="f15" fmla="val f5"/>
                <a:gd name="f16" fmla="val f6"/>
                <a:gd name="f17" fmla="val f7"/>
                <a:gd name="f18" fmla="*/ f12 f0 1"/>
                <a:gd name="f19" fmla="+- f17 0 f15"/>
                <a:gd name="f20" fmla="+- f16 0 f15"/>
                <a:gd name="f21" fmla="*/ f18 1 f2"/>
                <a:gd name="f22" fmla="*/ f20 1 391482"/>
                <a:gd name="f23" fmla="*/ f19 1 71934"/>
                <a:gd name="f24" fmla="*/ 0 f20 1"/>
                <a:gd name="f25" fmla="*/ 0 f19 1"/>
                <a:gd name="f26" fmla="*/ 71935 f19 1"/>
                <a:gd name="f27" fmla="*/ 357050 f20 1"/>
                <a:gd name="f28" fmla="*/ 391482 f20 1"/>
                <a:gd name="f29" fmla="*/ 536 f19 1"/>
                <a:gd name="f30" fmla="*/ 356916 f20 1"/>
                <a:gd name="f31" fmla="+- f21 0 f1"/>
                <a:gd name="f32" fmla="*/ f24 1 391482"/>
                <a:gd name="f33" fmla="*/ f25 1 71934"/>
                <a:gd name="f34" fmla="*/ f26 1 71934"/>
                <a:gd name="f35" fmla="*/ f27 1 391482"/>
                <a:gd name="f36" fmla="*/ f28 1 391482"/>
                <a:gd name="f37" fmla="*/ f29 1 71934"/>
                <a:gd name="f38" fmla="*/ f30 1 391482"/>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2"/>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3 1"/>
              </a:gdLst>
              <a:ahLst/>
              <a:cxnLst>
                <a:cxn ang="3cd4">
                  <a:pos x="hc" y="t"/>
                </a:cxn>
                <a:cxn ang="0">
                  <a:pos x="r" y="vc"/>
                </a:cxn>
                <a:cxn ang="cd4">
                  <a:pos x="hc" y="b"/>
                </a:cxn>
                <a:cxn ang="cd2">
                  <a:pos x="l" y="vc"/>
                </a:cxn>
                <a:cxn ang="f31">
                  <a:pos x="f54" y="f55"/>
                </a:cxn>
                <a:cxn ang="f31">
                  <a:pos x="f54" y="f56"/>
                </a:cxn>
                <a:cxn ang="f31">
                  <a:pos x="f57" y="f56"/>
                </a:cxn>
                <a:cxn ang="f31">
                  <a:pos x="f58" y="f56"/>
                </a:cxn>
                <a:cxn ang="f31">
                  <a:pos x="f58" y="f59"/>
                </a:cxn>
                <a:cxn ang="f31">
                  <a:pos x="f60" y="f55"/>
                </a:cxn>
                <a:cxn ang="f31">
                  <a:pos x="f54" y="f55"/>
                </a:cxn>
              </a:cxnLst>
              <a:rect l="f50" t="f53" r="f51" b="f52"/>
              <a:pathLst>
                <a:path w="391482" h="71934">
                  <a:moveTo>
                    <a:pt x="f5" y="f5"/>
                  </a:moveTo>
                  <a:lnTo>
                    <a:pt x="f5" y="f8"/>
                  </a:lnTo>
                  <a:lnTo>
                    <a:pt x="f9" y="f8"/>
                  </a:lnTo>
                  <a:lnTo>
                    <a:pt x="f6" y="f8"/>
                  </a:lnTo>
                  <a:lnTo>
                    <a:pt x="f6" y="f10"/>
                  </a:lnTo>
                  <a:lnTo>
                    <a:pt x="f11" y="f5"/>
                  </a:lnTo>
                  <a:lnTo>
                    <a:pt x="f5"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8" name="Freeform: Shape 1541">
              <a:extLst>
                <a:ext uri="{FF2B5EF4-FFF2-40B4-BE49-F238E27FC236}">
                  <a16:creationId xmlns:a16="http://schemas.microsoft.com/office/drawing/2014/main" id="{FDB5BF7B-7E86-CC7B-7CE1-D669432AFB49}"/>
                </a:ext>
              </a:extLst>
            </p:cNvPr>
            <p:cNvSpPr/>
            <p:nvPr/>
          </p:nvSpPr>
          <p:spPr>
            <a:xfrm>
              <a:off x="1325102" y="5621447"/>
              <a:ext cx="28062" cy="201469"/>
            </a:xfrm>
            <a:custGeom>
              <a:avLst/>
              <a:gdLst>
                <a:gd name="f0" fmla="val 10800000"/>
                <a:gd name="f1" fmla="val 5400000"/>
                <a:gd name="f2" fmla="val 180"/>
                <a:gd name="f3" fmla="val w"/>
                <a:gd name="f4" fmla="val h"/>
                <a:gd name="f5" fmla="val 0"/>
                <a:gd name="f6" fmla="val 29609"/>
                <a:gd name="f7" fmla="val 201470"/>
                <a:gd name="f8" fmla="val 201471"/>
                <a:gd name="f9" fmla="val 10984"/>
                <a:gd name="f10" fmla="val 27465"/>
                <a:gd name="f11" fmla="val 10181"/>
                <a:gd name="f12" fmla="+- 0 0 -90"/>
                <a:gd name="f13" fmla="*/ f3 1 29609"/>
                <a:gd name="f14" fmla="*/ f4 1 201470"/>
                <a:gd name="f15" fmla="val f5"/>
                <a:gd name="f16" fmla="val f6"/>
                <a:gd name="f17" fmla="val f7"/>
                <a:gd name="f18" fmla="*/ f12 f0 1"/>
                <a:gd name="f19" fmla="+- f17 0 f15"/>
                <a:gd name="f20" fmla="+- f16 0 f15"/>
                <a:gd name="f21" fmla="*/ f18 1 f2"/>
                <a:gd name="f22" fmla="*/ f20 1 29609"/>
                <a:gd name="f23" fmla="*/ f19 1 201470"/>
                <a:gd name="f24" fmla="*/ 29609 f20 1"/>
                <a:gd name="f25" fmla="*/ 201471 f19 1"/>
                <a:gd name="f26" fmla="*/ 10984 f19 1"/>
                <a:gd name="f27" fmla="*/ 27465 f20 1"/>
                <a:gd name="f28" fmla="*/ 0 f19 1"/>
                <a:gd name="f29" fmla="*/ 0 f20 1"/>
                <a:gd name="f30" fmla="*/ 10181 f19 1"/>
                <a:gd name="f31" fmla="+- f21 0 f1"/>
                <a:gd name="f32" fmla="*/ f24 1 29609"/>
                <a:gd name="f33" fmla="*/ f25 1 201470"/>
                <a:gd name="f34" fmla="*/ f26 1 201470"/>
                <a:gd name="f35" fmla="*/ f27 1 29609"/>
                <a:gd name="f36" fmla="*/ f28 1 201470"/>
                <a:gd name="f37" fmla="*/ f29 1 29609"/>
                <a:gd name="f38" fmla="*/ f30 1 201470"/>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9" y="f58"/>
                </a:cxn>
                <a:cxn ang="f31">
                  <a:pos x="f59" y="f60"/>
                </a:cxn>
                <a:cxn ang="f31">
                  <a:pos x="f59" y="f55"/>
                </a:cxn>
                <a:cxn ang="f31">
                  <a:pos x="f54" y="f55"/>
                </a:cxn>
              </a:cxnLst>
              <a:rect l="f50" t="f53" r="f51" b="f52"/>
              <a:pathLst>
                <a:path w="29609" h="201470">
                  <a:moveTo>
                    <a:pt x="f6" y="f8"/>
                  </a:moveTo>
                  <a:lnTo>
                    <a:pt x="f6" y="f9"/>
                  </a:lnTo>
                  <a:lnTo>
                    <a:pt x="f10" y="f5"/>
                  </a:lnTo>
                  <a:lnTo>
                    <a:pt x="f5" y="f5"/>
                  </a:lnTo>
                  <a:lnTo>
                    <a:pt x="f5" y="f11"/>
                  </a:lnTo>
                  <a:lnTo>
                    <a:pt x="f5" y="f8"/>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9" name="Freeform: Shape 1542">
              <a:extLst>
                <a:ext uri="{FF2B5EF4-FFF2-40B4-BE49-F238E27FC236}">
                  <a16:creationId xmlns:a16="http://schemas.microsoft.com/office/drawing/2014/main" id="{31866BD2-B1F9-8999-C2C0-D3D57D735347}"/>
                </a:ext>
              </a:extLst>
            </p:cNvPr>
            <p:cNvSpPr/>
            <p:nvPr/>
          </p:nvSpPr>
          <p:spPr>
            <a:xfrm>
              <a:off x="121916" y="5434169"/>
              <a:ext cx="16514" cy="1044857"/>
            </a:xfrm>
            <a:custGeom>
              <a:avLst/>
              <a:gdLst>
                <a:gd name="f0" fmla="val 10800000"/>
                <a:gd name="f1" fmla="val 5400000"/>
                <a:gd name="f2" fmla="val 180"/>
                <a:gd name="f3" fmla="val w"/>
                <a:gd name="f4" fmla="val h"/>
                <a:gd name="f5" fmla="val 0"/>
                <a:gd name="f6" fmla="val 17417"/>
                <a:gd name="f7" fmla="val 1044862"/>
                <a:gd name="f8" fmla="val 1044192"/>
                <a:gd name="f9" fmla="val 1043255"/>
                <a:gd name="f10" fmla="val 164365"/>
                <a:gd name="f11" fmla="val 12056"/>
                <a:gd name="f12" fmla="+- 0 0 -90"/>
                <a:gd name="f13" fmla="*/ f3 1 17417"/>
                <a:gd name="f14" fmla="*/ f4 1 1044862"/>
                <a:gd name="f15" fmla="val f5"/>
                <a:gd name="f16" fmla="val f6"/>
                <a:gd name="f17" fmla="val f7"/>
                <a:gd name="f18" fmla="*/ f12 f0 1"/>
                <a:gd name="f19" fmla="+- f17 0 f15"/>
                <a:gd name="f20" fmla="+- f16 0 f15"/>
                <a:gd name="f21" fmla="*/ f18 1 f2"/>
                <a:gd name="f22" fmla="*/ f20 1 17417"/>
                <a:gd name="f23" fmla="*/ f19 1 1044862"/>
                <a:gd name="f24" fmla="*/ 17417 f20 1"/>
                <a:gd name="f25" fmla="*/ 1044192 f19 1"/>
                <a:gd name="f26" fmla="*/ 1043255 f19 1"/>
                <a:gd name="f27" fmla="*/ 164365 f19 1"/>
                <a:gd name="f28" fmla="*/ 12056 f19 1"/>
                <a:gd name="f29" fmla="*/ 0 f20 1"/>
                <a:gd name="f30" fmla="*/ 0 f19 1"/>
                <a:gd name="f31" fmla="*/ 1044862 f19 1"/>
                <a:gd name="f32" fmla="+- f21 0 f1"/>
                <a:gd name="f33" fmla="*/ f24 1 17417"/>
                <a:gd name="f34" fmla="*/ f25 1 1044862"/>
                <a:gd name="f35" fmla="*/ f26 1 1044862"/>
                <a:gd name="f36" fmla="*/ f27 1 1044862"/>
                <a:gd name="f37" fmla="*/ f28 1 1044862"/>
                <a:gd name="f38" fmla="*/ f29 1 17417"/>
                <a:gd name="f39" fmla="*/ f30 1 1044862"/>
                <a:gd name="f40" fmla="*/ f31 1 1044862"/>
                <a:gd name="f41" fmla="*/ f15 1 f22"/>
                <a:gd name="f42" fmla="*/ f16 1 f22"/>
                <a:gd name="f43" fmla="*/ f15 1 f23"/>
                <a:gd name="f44" fmla="*/ f17 1 f23"/>
                <a:gd name="f45" fmla="*/ f33 1 f22"/>
                <a:gd name="f46" fmla="*/ f34 1 f23"/>
                <a:gd name="f47" fmla="*/ f35 1 f23"/>
                <a:gd name="f48" fmla="*/ f36 1 f23"/>
                <a:gd name="f49" fmla="*/ f37 1 f23"/>
                <a:gd name="f50" fmla="*/ f38 1 f22"/>
                <a:gd name="f51" fmla="*/ f39 1 f23"/>
                <a:gd name="f52" fmla="*/ f40 1 f23"/>
                <a:gd name="f53" fmla="*/ f41 f13 1"/>
                <a:gd name="f54" fmla="*/ f42 f13 1"/>
                <a:gd name="f55" fmla="*/ f44 f14 1"/>
                <a:gd name="f56" fmla="*/ f43 f14 1"/>
                <a:gd name="f57" fmla="*/ f45 f13 1"/>
                <a:gd name="f58" fmla="*/ f46 f14 1"/>
                <a:gd name="f59" fmla="*/ f47 f14 1"/>
                <a:gd name="f60" fmla="*/ f48 f14 1"/>
                <a:gd name="f61" fmla="*/ f49 f14 1"/>
                <a:gd name="f62" fmla="*/ f50 f13 1"/>
                <a:gd name="f63" fmla="*/ f51 f14 1"/>
                <a:gd name="f64" fmla="*/ f52 f14 1"/>
              </a:gdLst>
              <a:ahLst/>
              <a:cxnLst>
                <a:cxn ang="3cd4">
                  <a:pos x="hc" y="t"/>
                </a:cxn>
                <a:cxn ang="0">
                  <a:pos x="r" y="vc"/>
                </a:cxn>
                <a:cxn ang="cd4">
                  <a:pos x="hc" y="b"/>
                </a:cxn>
                <a:cxn ang="cd2">
                  <a:pos x="l" y="vc"/>
                </a:cxn>
                <a:cxn ang="f32">
                  <a:pos x="f57" y="f58"/>
                </a:cxn>
                <a:cxn ang="f32">
                  <a:pos x="f57" y="f59"/>
                </a:cxn>
                <a:cxn ang="f32">
                  <a:pos x="f57" y="f60"/>
                </a:cxn>
                <a:cxn ang="f32">
                  <a:pos x="f57" y="f61"/>
                </a:cxn>
                <a:cxn ang="f32">
                  <a:pos x="f62" y="f63"/>
                </a:cxn>
                <a:cxn ang="f32">
                  <a:pos x="f62" y="f64"/>
                </a:cxn>
                <a:cxn ang="f32">
                  <a:pos x="f57" y="f58"/>
                </a:cxn>
              </a:cxnLst>
              <a:rect l="f53" t="f56" r="f54" b="f55"/>
              <a:pathLst>
                <a:path w="17417" h="1044862">
                  <a:moveTo>
                    <a:pt x="f6" y="f8"/>
                  </a:moveTo>
                  <a:lnTo>
                    <a:pt x="f6" y="f9"/>
                  </a:lnTo>
                  <a:lnTo>
                    <a:pt x="f6" y="f10"/>
                  </a:lnTo>
                  <a:lnTo>
                    <a:pt x="f6" y="f11"/>
                  </a:lnTo>
                  <a:lnTo>
                    <a:pt x="f5" y="f5"/>
                  </a:lnTo>
                  <a:lnTo>
                    <a:pt x="f5" y="f7"/>
                  </a:lnTo>
                  <a:lnTo>
                    <a:pt x="f6" y="f8"/>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0" name="Freeform: Shape 1543">
              <a:extLst>
                <a:ext uri="{FF2B5EF4-FFF2-40B4-BE49-F238E27FC236}">
                  <a16:creationId xmlns:a16="http://schemas.microsoft.com/office/drawing/2014/main" id="{C09AA174-E72C-B953-7B05-77105FA75CC6}"/>
                </a:ext>
              </a:extLst>
            </p:cNvPr>
            <p:cNvSpPr/>
            <p:nvPr/>
          </p:nvSpPr>
          <p:spPr>
            <a:xfrm>
              <a:off x="0" y="5431627"/>
              <a:ext cx="119374" cy="1047408"/>
            </a:xfrm>
            <a:custGeom>
              <a:avLst/>
              <a:gdLst>
                <a:gd name="f0" fmla="val 10800000"/>
                <a:gd name="f1" fmla="val 5400000"/>
                <a:gd name="f2" fmla="val 180"/>
                <a:gd name="f3" fmla="val w"/>
                <a:gd name="f4" fmla="val h"/>
                <a:gd name="f5" fmla="val 0"/>
                <a:gd name="f6" fmla="val 125938"/>
                <a:gd name="f7" fmla="val 1047407"/>
                <a:gd name="f8" fmla="val 125939"/>
                <a:gd name="f9" fmla="val 670"/>
                <a:gd name="f10" fmla="val 125001"/>
                <a:gd name="f11" fmla="+- 0 0 -90"/>
                <a:gd name="f12" fmla="*/ f3 1 125938"/>
                <a:gd name="f13" fmla="*/ f4 1 1047407"/>
                <a:gd name="f14" fmla="val f5"/>
                <a:gd name="f15" fmla="val f6"/>
                <a:gd name="f16" fmla="val f7"/>
                <a:gd name="f17" fmla="*/ f11 f0 1"/>
                <a:gd name="f18" fmla="+- f16 0 f14"/>
                <a:gd name="f19" fmla="+- f15 0 f14"/>
                <a:gd name="f20" fmla="*/ f17 1 f2"/>
                <a:gd name="f21" fmla="*/ f19 1 125938"/>
                <a:gd name="f22" fmla="*/ f18 1 1047407"/>
                <a:gd name="f23" fmla="*/ 125939 f19 1"/>
                <a:gd name="f24" fmla="*/ 670 f18 1"/>
                <a:gd name="f25" fmla="*/ 125001 f19 1"/>
                <a:gd name="f26" fmla="*/ 0 f18 1"/>
                <a:gd name="f27" fmla="*/ 0 f19 1"/>
                <a:gd name="f28" fmla="*/ 1047407 f18 1"/>
                <a:gd name="f29" fmla="+- f20 0 f1"/>
                <a:gd name="f30" fmla="*/ f23 1 125938"/>
                <a:gd name="f31" fmla="*/ f24 1 1047407"/>
                <a:gd name="f32" fmla="*/ f25 1 125938"/>
                <a:gd name="f33" fmla="*/ f26 1 1047407"/>
                <a:gd name="f34" fmla="*/ f27 1 125938"/>
                <a:gd name="f35" fmla="*/ f28 1 1047407"/>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3"/>
                </a:cxn>
                <a:cxn ang="f29">
                  <a:pos x="f54" y="f55"/>
                </a:cxn>
                <a:cxn ang="f29">
                  <a:pos x="f50" y="f55"/>
                </a:cxn>
                <a:cxn ang="f29">
                  <a:pos x="f50" y="f51"/>
                </a:cxn>
              </a:cxnLst>
              <a:rect l="f46" t="f49" r="f47" b="f48"/>
              <a:pathLst>
                <a:path w="125938" h="1047407">
                  <a:moveTo>
                    <a:pt x="f8" y="f9"/>
                  </a:moveTo>
                  <a:lnTo>
                    <a:pt x="f10" y="f5"/>
                  </a:lnTo>
                  <a:lnTo>
                    <a:pt x="f5" y="f5"/>
                  </a:lnTo>
                  <a:lnTo>
                    <a:pt x="f5" y="f7"/>
                  </a:lnTo>
                  <a:lnTo>
                    <a:pt x="f8" y="f7"/>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1" name="Freeform: Shape 1544">
              <a:extLst>
                <a:ext uri="{FF2B5EF4-FFF2-40B4-BE49-F238E27FC236}">
                  <a16:creationId xmlns:a16="http://schemas.microsoft.com/office/drawing/2014/main" id="{77198B78-D2D3-6081-6DB4-6DBA7F7D145C}"/>
                </a:ext>
              </a:extLst>
            </p:cNvPr>
            <p:cNvSpPr/>
            <p:nvPr/>
          </p:nvSpPr>
          <p:spPr>
            <a:xfrm>
              <a:off x="165863" y="5607649"/>
              <a:ext cx="13972" cy="862544"/>
            </a:xfrm>
            <a:custGeom>
              <a:avLst/>
              <a:gdLst>
                <a:gd name="f0" fmla="val 10800000"/>
                <a:gd name="f1" fmla="val 5400000"/>
                <a:gd name="f2" fmla="val 180"/>
                <a:gd name="f3" fmla="val w"/>
                <a:gd name="f4" fmla="val h"/>
                <a:gd name="f5" fmla="val 0"/>
                <a:gd name="f6" fmla="val 14737"/>
                <a:gd name="f7" fmla="val 862547"/>
                <a:gd name="f8" fmla="val 14738"/>
                <a:gd name="f9" fmla="val 8707"/>
                <a:gd name="f10" fmla="+- 0 0 -90"/>
                <a:gd name="f11" fmla="*/ f3 1 14737"/>
                <a:gd name="f12" fmla="*/ f4 1 862547"/>
                <a:gd name="f13" fmla="val f5"/>
                <a:gd name="f14" fmla="val f6"/>
                <a:gd name="f15" fmla="val f7"/>
                <a:gd name="f16" fmla="*/ f10 f0 1"/>
                <a:gd name="f17" fmla="+- f15 0 f13"/>
                <a:gd name="f18" fmla="+- f14 0 f13"/>
                <a:gd name="f19" fmla="*/ f16 1 f2"/>
                <a:gd name="f20" fmla="*/ f18 1 14737"/>
                <a:gd name="f21" fmla="*/ f17 1 862547"/>
                <a:gd name="f22" fmla="*/ 14738 f18 1"/>
                <a:gd name="f23" fmla="*/ 862547 f17 1"/>
                <a:gd name="f24" fmla="*/ 8707 f17 1"/>
                <a:gd name="f25" fmla="*/ 0 f18 1"/>
                <a:gd name="f26" fmla="*/ 0 f17 1"/>
                <a:gd name="f27" fmla="+- f19 0 f1"/>
                <a:gd name="f28" fmla="*/ f22 1 14737"/>
                <a:gd name="f29" fmla="*/ f23 1 862547"/>
                <a:gd name="f30" fmla="*/ f24 1 862547"/>
                <a:gd name="f31" fmla="*/ f25 1 14737"/>
                <a:gd name="f32" fmla="*/ f26 1 862547"/>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9" y="f47"/>
                </a:cxn>
                <a:cxn ang="f27">
                  <a:pos x="f46" y="f47"/>
                </a:cxn>
              </a:cxnLst>
              <a:rect l="f42" t="f45" r="f43" b="f44"/>
              <a:pathLst>
                <a:path w="14737" h="862547">
                  <a:moveTo>
                    <a:pt x="f8" y="f7"/>
                  </a:moveTo>
                  <a:lnTo>
                    <a:pt x="f8" y="f9"/>
                  </a:lnTo>
                  <a:lnTo>
                    <a:pt x="f5" y="f5"/>
                  </a:lnTo>
                  <a:lnTo>
                    <a:pt x="f5" y="f7"/>
                  </a:lnTo>
                  <a:lnTo>
                    <a:pt x="f8" y="f7"/>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2" name="Freeform: Shape 1545">
              <a:extLst>
                <a:ext uri="{FF2B5EF4-FFF2-40B4-BE49-F238E27FC236}">
                  <a16:creationId xmlns:a16="http://schemas.microsoft.com/office/drawing/2014/main" id="{A9B9C737-AE8E-D743-AAD0-29D1C857688F}"/>
                </a:ext>
              </a:extLst>
            </p:cNvPr>
            <p:cNvSpPr/>
            <p:nvPr/>
          </p:nvSpPr>
          <p:spPr>
            <a:xfrm>
              <a:off x="152275" y="5605774"/>
              <a:ext cx="11173" cy="864418"/>
            </a:xfrm>
            <a:custGeom>
              <a:avLst/>
              <a:gdLst>
                <a:gd name="f0" fmla="val 10800000"/>
                <a:gd name="f1" fmla="val 5400000"/>
                <a:gd name="f2" fmla="val 180"/>
                <a:gd name="f3" fmla="val w"/>
                <a:gd name="f4" fmla="val h"/>
                <a:gd name="f5" fmla="val 0"/>
                <a:gd name="f6" fmla="val 11790"/>
                <a:gd name="f7" fmla="val 864422"/>
                <a:gd name="f8" fmla="val 864423"/>
                <a:gd name="f9" fmla="val 402"/>
                <a:gd name="f10" fmla="val 10986"/>
                <a:gd name="f11" fmla="+- 0 0 -90"/>
                <a:gd name="f12" fmla="*/ f3 1 11790"/>
                <a:gd name="f13" fmla="*/ f4 1 864422"/>
                <a:gd name="f14" fmla="val f5"/>
                <a:gd name="f15" fmla="val f6"/>
                <a:gd name="f16" fmla="val f7"/>
                <a:gd name="f17" fmla="*/ f11 f0 1"/>
                <a:gd name="f18" fmla="+- f16 0 f14"/>
                <a:gd name="f19" fmla="+- f15 0 f14"/>
                <a:gd name="f20" fmla="*/ f17 1 f2"/>
                <a:gd name="f21" fmla="*/ f19 1 11790"/>
                <a:gd name="f22" fmla="*/ f18 1 864422"/>
                <a:gd name="f23" fmla="*/ 11790 f19 1"/>
                <a:gd name="f24" fmla="*/ 864423 f18 1"/>
                <a:gd name="f25" fmla="*/ 402 f18 1"/>
                <a:gd name="f26" fmla="*/ 10986 f19 1"/>
                <a:gd name="f27" fmla="*/ 0 f18 1"/>
                <a:gd name="f28" fmla="*/ 0 f19 1"/>
                <a:gd name="f29" fmla="+- f20 0 f1"/>
                <a:gd name="f30" fmla="*/ f23 1 11790"/>
                <a:gd name="f31" fmla="*/ f24 1 864422"/>
                <a:gd name="f32" fmla="*/ f25 1 864422"/>
                <a:gd name="f33" fmla="*/ f26 1 11790"/>
                <a:gd name="f34" fmla="*/ f27 1 864422"/>
                <a:gd name="f35" fmla="*/ f28 1 11790"/>
                <a:gd name="f36" fmla="*/ f14 1 f21"/>
                <a:gd name="f37" fmla="*/ f15 1 f21"/>
                <a:gd name="f38" fmla="*/ f14 1 f22"/>
                <a:gd name="f39" fmla="*/ f16 1 f22"/>
                <a:gd name="f40" fmla="*/ f30 1 f21"/>
                <a:gd name="f41" fmla="*/ f31 1 f22"/>
                <a:gd name="f42" fmla="*/ f32 1 f22"/>
                <a:gd name="f43" fmla="*/ f33 1 f21"/>
                <a:gd name="f44" fmla="*/ f34 1 f22"/>
                <a:gd name="f45" fmla="*/ f35 1 f21"/>
                <a:gd name="f46" fmla="*/ f36 f12 1"/>
                <a:gd name="f47" fmla="*/ f37 f12 1"/>
                <a:gd name="f48" fmla="*/ f39 f13 1"/>
                <a:gd name="f49" fmla="*/ f38 f13 1"/>
                <a:gd name="f50" fmla="*/ f40 f12 1"/>
                <a:gd name="f51" fmla="*/ f41 f13 1"/>
                <a:gd name="f52" fmla="*/ f42 f13 1"/>
                <a:gd name="f53" fmla="*/ f43 f12 1"/>
                <a:gd name="f54" fmla="*/ f44 f13 1"/>
                <a:gd name="f55" fmla="*/ f45 f12 1"/>
              </a:gdLst>
              <a:ahLst/>
              <a:cxnLst>
                <a:cxn ang="3cd4">
                  <a:pos x="hc" y="t"/>
                </a:cxn>
                <a:cxn ang="0">
                  <a:pos x="r" y="vc"/>
                </a:cxn>
                <a:cxn ang="cd4">
                  <a:pos x="hc" y="b"/>
                </a:cxn>
                <a:cxn ang="cd2">
                  <a:pos x="l" y="vc"/>
                </a:cxn>
                <a:cxn ang="f29">
                  <a:pos x="f50" y="f51"/>
                </a:cxn>
                <a:cxn ang="f29">
                  <a:pos x="f50" y="f52"/>
                </a:cxn>
                <a:cxn ang="f29">
                  <a:pos x="f53" y="f54"/>
                </a:cxn>
                <a:cxn ang="f29">
                  <a:pos x="f55" y="f54"/>
                </a:cxn>
                <a:cxn ang="f29">
                  <a:pos x="f55" y="f51"/>
                </a:cxn>
                <a:cxn ang="f29">
                  <a:pos x="f50" y="f51"/>
                </a:cxn>
              </a:cxnLst>
              <a:rect l="f46" t="f49" r="f47" b="f48"/>
              <a:pathLst>
                <a:path w="11790" h="864422">
                  <a:moveTo>
                    <a:pt x="f6" y="f8"/>
                  </a:moveTo>
                  <a:lnTo>
                    <a:pt x="f6" y="f9"/>
                  </a:lnTo>
                  <a:lnTo>
                    <a:pt x="f10" y="f5"/>
                  </a:lnTo>
                  <a:lnTo>
                    <a:pt x="f5" y="f5"/>
                  </a:lnTo>
                  <a:lnTo>
                    <a:pt x="f5" y="f8"/>
                  </a:lnTo>
                  <a:lnTo>
                    <a:pt x="f6" y="f8"/>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3" name="Freeform: Shape 1546">
              <a:extLst>
                <a:ext uri="{FF2B5EF4-FFF2-40B4-BE49-F238E27FC236}">
                  <a16:creationId xmlns:a16="http://schemas.microsoft.com/office/drawing/2014/main" id="{ED5CD954-B246-618E-3062-F32CD823B2DD}"/>
                </a:ext>
              </a:extLst>
            </p:cNvPr>
            <p:cNvSpPr/>
            <p:nvPr/>
          </p:nvSpPr>
          <p:spPr>
            <a:xfrm>
              <a:off x="313684" y="6476622"/>
              <a:ext cx="343658" cy="377217"/>
            </a:xfrm>
            <a:custGeom>
              <a:avLst/>
              <a:gdLst>
                <a:gd name="f0" fmla="val 10800000"/>
                <a:gd name="f1" fmla="val 5400000"/>
                <a:gd name="f2" fmla="val 180"/>
                <a:gd name="f3" fmla="val w"/>
                <a:gd name="f4" fmla="val h"/>
                <a:gd name="f5" fmla="val 0"/>
                <a:gd name="f6" fmla="val 362543"/>
                <a:gd name="f7" fmla="val 377222"/>
                <a:gd name="f8" fmla="val 34566"/>
                <a:gd name="f9" fmla="val 26796"/>
                <a:gd name="f10" fmla="val 804"/>
                <a:gd name="f11" fmla="val 2545"/>
                <a:gd name="f12" fmla="val 4287"/>
                <a:gd name="f13" fmla="+- 0 0 -90"/>
                <a:gd name="f14" fmla="*/ f3 1 362543"/>
                <a:gd name="f15" fmla="*/ f4 1 377222"/>
                <a:gd name="f16" fmla="val f5"/>
                <a:gd name="f17" fmla="val f6"/>
                <a:gd name="f18" fmla="val f7"/>
                <a:gd name="f19" fmla="*/ f13 f0 1"/>
                <a:gd name="f20" fmla="+- f18 0 f16"/>
                <a:gd name="f21" fmla="+- f17 0 f16"/>
                <a:gd name="f22" fmla="*/ f19 1 f2"/>
                <a:gd name="f23" fmla="*/ f21 1 362543"/>
                <a:gd name="f24" fmla="*/ f20 1 377222"/>
                <a:gd name="f25" fmla="*/ 34566 f21 1"/>
                <a:gd name="f26" fmla="*/ 0 f20 1"/>
                <a:gd name="f27" fmla="*/ 26796 f21 1"/>
                <a:gd name="f28" fmla="*/ 0 f21 1"/>
                <a:gd name="f29" fmla="*/ 804 f20 1"/>
                <a:gd name="f30" fmla="*/ 2545 f20 1"/>
                <a:gd name="f31" fmla="*/ 4287 f20 1"/>
                <a:gd name="f32" fmla="*/ 377222 f20 1"/>
                <a:gd name="f33" fmla="*/ 362543 f21 1"/>
                <a:gd name="f34" fmla="+- f22 0 f1"/>
                <a:gd name="f35" fmla="*/ f25 1 362543"/>
                <a:gd name="f36" fmla="*/ f26 1 377222"/>
                <a:gd name="f37" fmla="*/ f27 1 362543"/>
                <a:gd name="f38" fmla="*/ f28 1 362543"/>
                <a:gd name="f39" fmla="*/ f29 1 377222"/>
                <a:gd name="f40" fmla="*/ f30 1 377222"/>
                <a:gd name="f41" fmla="*/ f31 1 377222"/>
                <a:gd name="f42" fmla="*/ f32 1 377222"/>
                <a:gd name="f43" fmla="*/ f33 1 362543"/>
                <a:gd name="f44" fmla="*/ f16 1 f23"/>
                <a:gd name="f45" fmla="*/ f17 1 f23"/>
                <a:gd name="f46" fmla="*/ f16 1 f24"/>
                <a:gd name="f47" fmla="*/ f18 1 f24"/>
                <a:gd name="f48" fmla="*/ f35 1 f23"/>
                <a:gd name="f49" fmla="*/ f36 1 f24"/>
                <a:gd name="f50" fmla="*/ f37 1 f23"/>
                <a:gd name="f51" fmla="*/ f38 1 f23"/>
                <a:gd name="f52" fmla="*/ f39 1 f24"/>
                <a:gd name="f53" fmla="*/ f40 1 f24"/>
                <a:gd name="f54" fmla="*/ f41 1 f24"/>
                <a:gd name="f55" fmla="*/ f42 1 f24"/>
                <a:gd name="f56" fmla="*/ f43 1 f23"/>
                <a:gd name="f57" fmla="*/ f44 f14 1"/>
                <a:gd name="f58" fmla="*/ f45 f14 1"/>
                <a:gd name="f59" fmla="*/ f47 f15 1"/>
                <a:gd name="f60" fmla="*/ f46 f15 1"/>
                <a:gd name="f61" fmla="*/ f48 f14 1"/>
                <a:gd name="f62" fmla="*/ f49 f15 1"/>
                <a:gd name="f63" fmla="*/ f50 f14 1"/>
                <a:gd name="f64" fmla="*/ f51 f14 1"/>
                <a:gd name="f65" fmla="*/ f52 f15 1"/>
                <a:gd name="f66" fmla="*/ f53 f15 1"/>
                <a:gd name="f67" fmla="*/ f54 f15 1"/>
                <a:gd name="f68" fmla="*/ f55 f15 1"/>
                <a:gd name="f69" fmla="*/ f56 f14 1"/>
              </a:gdLst>
              <a:ahLst/>
              <a:cxnLst>
                <a:cxn ang="3cd4">
                  <a:pos x="hc" y="t"/>
                </a:cxn>
                <a:cxn ang="0">
                  <a:pos x="r" y="vc"/>
                </a:cxn>
                <a:cxn ang="cd4">
                  <a:pos x="hc" y="b"/>
                </a:cxn>
                <a:cxn ang="cd2">
                  <a:pos x="l" y="vc"/>
                </a:cxn>
                <a:cxn ang="f34">
                  <a:pos x="f61" y="f62"/>
                </a:cxn>
                <a:cxn ang="f34">
                  <a:pos x="f63" y="f62"/>
                </a:cxn>
                <a:cxn ang="f34">
                  <a:pos x="f64" y="f65"/>
                </a:cxn>
                <a:cxn ang="f34">
                  <a:pos x="f64" y="f66"/>
                </a:cxn>
                <a:cxn ang="f34">
                  <a:pos x="f64" y="f67"/>
                </a:cxn>
                <a:cxn ang="f34">
                  <a:pos x="f64" y="f68"/>
                </a:cxn>
                <a:cxn ang="f34">
                  <a:pos x="f69" y="f68"/>
                </a:cxn>
                <a:cxn ang="f34">
                  <a:pos x="f69" y="f62"/>
                </a:cxn>
                <a:cxn ang="f34">
                  <a:pos x="f61" y="f62"/>
                </a:cxn>
              </a:cxnLst>
              <a:rect l="f57" t="f60" r="f58" b="f59"/>
              <a:pathLst>
                <a:path w="362543" h="377222">
                  <a:moveTo>
                    <a:pt x="f8" y="f5"/>
                  </a:moveTo>
                  <a:lnTo>
                    <a:pt x="f9" y="f5"/>
                  </a:lnTo>
                  <a:lnTo>
                    <a:pt x="f5" y="f10"/>
                  </a:lnTo>
                  <a:lnTo>
                    <a:pt x="f5" y="f11"/>
                  </a:lnTo>
                  <a:lnTo>
                    <a:pt x="f5" y="f12"/>
                  </a:lnTo>
                  <a:lnTo>
                    <a:pt x="f5" y="f7"/>
                  </a:lnTo>
                  <a:lnTo>
                    <a:pt x="f6" y="f7"/>
                  </a:lnTo>
                  <a:lnTo>
                    <a:pt x="f6" y="f5"/>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4" name="Freeform: Shape 1547">
              <a:extLst>
                <a:ext uri="{FF2B5EF4-FFF2-40B4-BE49-F238E27FC236}">
                  <a16:creationId xmlns:a16="http://schemas.microsoft.com/office/drawing/2014/main" id="{EB0A26B9-4690-C95F-7E36-407578C74ED4}"/>
                </a:ext>
              </a:extLst>
            </p:cNvPr>
            <p:cNvSpPr/>
            <p:nvPr/>
          </p:nvSpPr>
          <p:spPr>
            <a:xfrm>
              <a:off x="303909" y="5606981"/>
              <a:ext cx="353433" cy="168112"/>
            </a:xfrm>
            <a:custGeom>
              <a:avLst/>
              <a:gdLst>
                <a:gd name="f0" fmla="val 10800000"/>
                <a:gd name="f1" fmla="val 5400000"/>
                <a:gd name="f2" fmla="val 180"/>
                <a:gd name="f3" fmla="val w"/>
                <a:gd name="f4" fmla="val h"/>
                <a:gd name="f5" fmla="val 0"/>
                <a:gd name="f6" fmla="val 372859"/>
                <a:gd name="f7" fmla="val 168115"/>
                <a:gd name="f8" fmla="val 372860"/>
                <a:gd name="f9" fmla="val 308148"/>
                <a:gd name="f10" fmla="val 267285"/>
                <a:gd name="f11" fmla="val 144562"/>
                <a:gd name="f12" fmla="val 96732"/>
                <a:gd name="f13" fmla="val 168116"/>
                <a:gd name="f14" fmla="+- 0 0 -90"/>
                <a:gd name="f15" fmla="*/ f3 1 372859"/>
                <a:gd name="f16" fmla="*/ f4 1 168115"/>
                <a:gd name="f17" fmla="val f5"/>
                <a:gd name="f18" fmla="val f6"/>
                <a:gd name="f19" fmla="val f7"/>
                <a:gd name="f20" fmla="*/ f14 f0 1"/>
                <a:gd name="f21" fmla="+- f19 0 f17"/>
                <a:gd name="f22" fmla="+- f18 0 f17"/>
                <a:gd name="f23" fmla="*/ f20 1 f2"/>
                <a:gd name="f24" fmla="*/ f22 1 372859"/>
                <a:gd name="f25" fmla="*/ f21 1 168115"/>
                <a:gd name="f26" fmla="*/ 372860 f22 1"/>
                <a:gd name="f27" fmla="*/ 0 f21 1"/>
                <a:gd name="f28" fmla="*/ 308148 f22 1"/>
                <a:gd name="f29" fmla="*/ 267285 f22 1"/>
                <a:gd name="f30" fmla="*/ 144562 f22 1"/>
                <a:gd name="f31" fmla="*/ 96732 f22 1"/>
                <a:gd name="f32" fmla="*/ 0 f22 1"/>
                <a:gd name="f33" fmla="*/ 168116 f21 1"/>
                <a:gd name="f34" fmla="+- f23 0 f1"/>
                <a:gd name="f35" fmla="*/ f26 1 372859"/>
                <a:gd name="f36" fmla="*/ f27 1 168115"/>
                <a:gd name="f37" fmla="*/ f28 1 372859"/>
                <a:gd name="f38" fmla="*/ f29 1 372859"/>
                <a:gd name="f39" fmla="*/ f30 1 372859"/>
                <a:gd name="f40" fmla="*/ f31 1 372859"/>
                <a:gd name="f41" fmla="*/ f32 1 372859"/>
                <a:gd name="f42" fmla="*/ f33 1 168115"/>
                <a:gd name="f43" fmla="*/ f17 1 f24"/>
                <a:gd name="f44" fmla="*/ f18 1 f24"/>
                <a:gd name="f45" fmla="*/ f17 1 f25"/>
                <a:gd name="f46" fmla="*/ f19 1 f25"/>
                <a:gd name="f47" fmla="*/ f35 1 f24"/>
                <a:gd name="f48" fmla="*/ f36 1 f25"/>
                <a:gd name="f49" fmla="*/ f37 1 f24"/>
                <a:gd name="f50" fmla="*/ f38 1 f24"/>
                <a:gd name="f51" fmla="*/ f39 1 f24"/>
                <a:gd name="f52" fmla="*/ f40 1 f24"/>
                <a:gd name="f53" fmla="*/ f41 1 f24"/>
                <a:gd name="f54" fmla="*/ f42 1 f25"/>
                <a:gd name="f55" fmla="*/ f43 f15 1"/>
                <a:gd name="f56" fmla="*/ f44 f15 1"/>
                <a:gd name="f57" fmla="*/ f46 f16 1"/>
                <a:gd name="f58" fmla="*/ f45 f16 1"/>
                <a:gd name="f59" fmla="*/ f47 f15 1"/>
                <a:gd name="f60" fmla="*/ f48 f16 1"/>
                <a:gd name="f61" fmla="*/ f49 f15 1"/>
                <a:gd name="f62" fmla="*/ f50 f15 1"/>
                <a:gd name="f63" fmla="*/ f51 f15 1"/>
                <a:gd name="f64" fmla="*/ f52 f15 1"/>
                <a:gd name="f65" fmla="*/ f53 f15 1"/>
                <a:gd name="f66" fmla="*/ f54 f16 1"/>
              </a:gdLst>
              <a:ahLst/>
              <a:cxnLst>
                <a:cxn ang="3cd4">
                  <a:pos x="hc" y="t"/>
                </a:cxn>
                <a:cxn ang="0">
                  <a:pos x="r" y="vc"/>
                </a:cxn>
                <a:cxn ang="cd4">
                  <a:pos x="hc" y="b"/>
                </a:cxn>
                <a:cxn ang="cd2">
                  <a:pos x="l" y="vc"/>
                </a:cxn>
                <a:cxn ang="f34">
                  <a:pos x="f59" y="f60"/>
                </a:cxn>
                <a:cxn ang="f34">
                  <a:pos x="f61" y="f60"/>
                </a:cxn>
                <a:cxn ang="f34">
                  <a:pos x="f62" y="f60"/>
                </a:cxn>
                <a:cxn ang="f34">
                  <a:pos x="f63" y="f60"/>
                </a:cxn>
                <a:cxn ang="f34">
                  <a:pos x="f64" y="f60"/>
                </a:cxn>
                <a:cxn ang="f34">
                  <a:pos x="f65" y="f60"/>
                </a:cxn>
                <a:cxn ang="f34">
                  <a:pos x="f65" y="f66"/>
                </a:cxn>
                <a:cxn ang="f34">
                  <a:pos x="f59" y="f66"/>
                </a:cxn>
                <a:cxn ang="f34">
                  <a:pos x="f59" y="f60"/>
                </a:cxn>
              </a:cxnLst>
              <a:rect l="f55" t="f58" r="f56" b="f57"/>
              <a:pathLst>
                <a:path w="372859" h="168115">
                  <a:moveTo>
                    <a:pt x="f8" y="f5"/>
                  </a:moveTo>
                  <a:lnTo>
                    <a:pt x="f9" y="f5"/>
                  </a:lnTo>
                  <a:lnTo>
                    <a:pt x="f10" y="f5"/>
                  </a:lnTo>
                  <a:lnTo>
                    <a:pt x="f11" y="f5"/>
                  </a:lnTo>
                  <a:lnTo>
                    <a:pt x="f12" y="f5"/>
                  </a:lnTo>
                  <a:lnTo>
                    <a:pt x="f5" y="f5"/>
                  </a:lnTo>
                  <a:lnTo>
                    <a:pt x="f5" y="f13"/>
                  </a:lnTo>
                  <a:lnTo>
                    <a:pt x="f8" y="f13"/>
                  </a:lnTo>
                  <a:lnTo>
                    <a:pt x="f8" y="f5"/>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5" name="Freeform: Shape 1548">
              <a:extLst>
                <a:ext uri="{FF2B5EF4-FFF2-40B4-BE49-F238E27FC236}">
                  <a16:creationId xmlns:a16="http://schemas.microsoft.com/office/drawing/2014/main" id="{D9C356C0-6509-DF38-5679-B2DA4DEDE21F}"/>
                </a:ext>
              </a:extLst>
            </p:cNvPr>
            <p:cNvSpPr/>
            <p:nvPr/>
          </p:nvSpPr>
          <p:spPr>
            <a:xfrm>
              <a:off x="303141" y="6109453"/>
              <a:ext cx="36319" cy="354311"/>
            </a:xfrm>
            <a:custGeom>
              <a:avLst/>
              <a:gdLst>
                <a:gd name="f0" fmla="val 10800000"/>
                <a:gd name="f1" fmla="val 5400000"/>
                <a:gd name="f2" fmla="val 180"/>
                <a:gd name="f3" fmla="val w"/>
                <a:gd name="f4" fmla="val h"/>
                <a:gd name="f5" fmla="val 0"/>
                <a:gd name="f6" fmla="val 38317"/>
                <a:gd name="f7" fmla="val 354315"/>
                <a:gd name="f8" fmla="val 2412"/>
                <a:gd name="f9" fmla="val 353914"/>
                <a:gd name="f10" fmla="val 3617"/>
                <a:gd name="f11" fmla="val 37648"/>
                <a:gd name="f12" fmla="val 352842"/>
                <a:gd name="f13" fmla="val 38318"/>
                <a:gd name="f14" fmla="val 470"/>
                <a:gd name="f15" fmla="val 964"/>
                <a:gd name="f16" fmla="val 744"/>
                <a:gd name="f17" fmla="val 2009"/>
                <a:gd name="f18" fmla="val 804"/>
                <a:gd name="f19" fmla="val 3081"/>
                <a:gd name="f20" fmla="val 1312"/>
                <a:gd name="f21" fmla="val 354088"/>
                <a:gd name="f22" fmla="val 1856"/>
                <a:gd name="f23" fmla="val 353954"/>
                <a:gd name="f24" fmla="+- 0 0 -90"/>
                <a:gd name="f25" fmla="*/ f3 1 38317"/>
                <a:gd name="f26" fmla="*/ f4 1 354315"/>
                <a:gd name="f27" fmla="val f5"/>
                <a:gd name="f28" fmla="val f6"/>
                <a:gd name="f29" fmla="val f7"/>
                <a:gd name="f30" fmla="*/ f24 f0 1"/>
                <a:gd name="f31" fmla="+- f29 0 f27"/>
                <a:gd name="f32" fmla="+- f28 0 f27"/>
                <a:gd name="f33" fmla="*/ f30 1 f2"/>
                <a:gd name="f34" fmla="*/ f32 1 38317"/>
                <a:gd name="f35" fmla="*/ f31 1 354315"/>
                <a:gd name="f36" fmla="*/ 2412 f32 1"/>
                <a:gd name="f37" fmla="*/ 353914 f31 1"/>
                <a:gd name="f38" fmla="*/ 3617 f32 1"/>
                <a:gd name="f39" fmla="*/ 37648 f32 1"/>
                <a:gd name="f40" fmla="*/ 352842 f31 1"/>
                <a:gd name="f41" fmla="*/ 38318 f32 1"/>
                <a:gd name="f42" fmla="*/ 0 f31 1"/>
                <a:gd name="f43" fmla="*/ 0 f32 1"/>
                <a:gd name="f44" fmla="*/ 804 f32 1"/>
                <a:gd name="f45" fmla="*/ 3081 f31 1"/>
                <a:gd name="f46" fmla="*/ 354315 f31 1"/>
                <a:gd name="f47" fmla="+- f33 0 f1"/>
                <a:gd name="f48" fmla="*/ f36 1 38317"/>
                <a:gd name="f49" fmla="*/ f37 1 354315"/>
                <a:gd name="f50" fmla="*/ f38 1 38317"/>
                <a:gd name="f51" fmla="*/ f39 1 38317"/>
                <a:gd name="f52" fmla="*/ f40 1 354315"/>
                <a:gd name="f53" fmla="*/ f41 1 38317"/>
                <a:gd name="f54" fmla="*/ f42 1 354315"/>
                <a:gd name="f55" fmla="*/ f43 1 38317"/>
                <a:gd name="f56" fmla="*/ f44 1 38317"/>
                <a:gd name="f57" fmla="*/ f45 1 354315"/>
                <a:gd name="f58" fmla="*/ f46 1 354315"/>
                <a:gd name="f59" fmla="*/ f27 1 f34"/>
                <a:gd name="f60" fmla="*/ f28 1 f34"/>
                <a:gd name="f61" fmla="*/ f27 1 f35"/>
                <a:gd name="f62" fmla="*/ f29 1 f35"/>
                <a:gd name="f63" fmla="*/ f48 1 f34"/>
                <a:gd name="f64" fmla="*/ f49 1 f35"/>
                <a:gd name="f65" fmla="*/ f50 1 f34"/>
                <a:gd name="f66" fmla="*/ f51 1 f34"/>
                <a:gd name="f67" fmla="*/ f52 1 f35"/>
                <a:gd name="f68" fmla="*/ f53 1 f34"/>
                <a:gd name="f69" fmla="*/ f54 1 f35"/>
                <a:gd name="f70" fmla="*/ f55 1 f34"/>
                <a:gd name="f71" fmla="*/ f56 1 f34"/>
                <a:gd name="f72" fmla="*/ f57 1 f35"/>
                <a:gd name="f73" fmla="*/ f58 1 f35"/>
                <a:gd name="f74" fmla="*/ f59 f25 1"/>
                <a:gd name="f75" fmla="*/ f60 f25 1"/>
                <a:gd name="f76" fmla="*/ f62 f26 1"/>
                <a:gd name="f77" fmla="*/ f61 f26 1"/>
                <a:gd name="f78" fmla="*/ f63 f25 1"/>
                <a:gd name="f79" fmla="*/ f64 f26 1"/>
                <a:gd name="f80" fmla="*/ f65 f25 1"/>
                <a:gd name="f81" fmla="*/ f66 f25 1"/>
                <a:gd name="f82" fmla="*/ f67 f26 1"/>
                <a:gd name="f83" fmla="*/ f68 f25 1"/>
                <a:gd name="f84" fmla="*/ f69 f26 1"/>
                <a:gd name="f85" fmla="*/ f70 f25 1"/>
                <a:gd name="f86" fmla="*/ f71 f25 1"/>
                <a:gd name="f87" fmla="*/ f72 f26 1"/>
                <a:gd name="f88" fmla="*/ f73 f26 1"/>
              </a:gdLst>
              <a:ahLst/>
              <a:cxnLst>
                <a:cxn ang="3cd4">
                  <a:pos x="hc" y="t"/>
                </a:cxn>
                <a:cxn ang="0">
                  <a:pos x="r" y="vc"/>
                </a:cxn>
                <a:cxn ang="cd4">
                  <a:pos x="hc" y="b"/>
                </a:cxn>
                <a:cxn ang="cd2">
                  <a:pos x="l" y="vc"/>
                </a:cxn>
                <a:cxn ang="f47">
                  <a:pos x="f78" y="f79"/>
                </a:cxn>
                <a:cxn ang="f47">
                  <a:pos x="f80" y="f79"/>
                </a:cxn>
                <a:cxn ang="f47">
                  <a:pos x="f81" y="f82"/>
                </a:cxn>
                <a:cxn ang="f47">
                  <a:pos x="f83" y="f82"/>
                </a:cxn>
                <a:cxn ang="f47">
                  <a:pos x="f83" y="f84"/>
                </a:cxn>
                <a:cxn ang="f47">
                  <a:pos x="f85" y="f84"/>
                </a:cxn>
                <a:cxn ang="f47">
                  <a:pos x="f86" y="f87"/>
                </a:cxn>
                <a:cxn ang="f47">
                  <a:pos x="f86" y="f88"/>
                </a:cxn>
                <a:cxn ang="f47">
                  <a:pos x="f86" y="f88"/>
                </a:cxn>
                <a:cxn ang="f47">
                  <a:pos x="f78" y="f79"/>
                </a:cxn>
              </a:cxnLst>
              <a:rect l="f74" t="f77" r="f75" b="f76"/>
              <a:pathLst>
                <a:path w="38317" h="354315">
                  <a:moveTo>
                    <a:pt x="f8" y="f9"/>
                  </a:moveTo>
                  <a:lnTo>
                    <a:pt x="f10" y="f9"/>
                  </a:lnTo>
                  <a:lnTo>
                    <a:pt x="f11" y="f12"/>
                  </a:lnTo>
                  <a:lnTo>
                    <a:pt x="f13" y="f12"/>
                  </a:lnTo>
                  <a:lnTo>
                    <a:pt x="f13" y="f5"/>
                  </a:lnTo>
                  <a:lnTo>
                    <a:pt x="f5" y="f5"/>
                  </a:lnTo>
                  <a:cubicBezTo>
                    <a:pt x="f14" y="f15"/>
                    <a:pt x="f16" y="f17"/>
                    <a:pt x="f18" y="f19"/>
                  </a:cubicBezTo>
                  <a:lnTo>
                    <a:pt x="f18" y="f7"/>
                  </a:lnTo>
                  <a:lnTo>
                    <a:pt x="f18" y="f7"/>
                  </a:lnTo>
                  <a:cubicBezTo>
                    <a:pt x="f20" y="f21"/>
                    <a:pt x="f22" y="f23"/>
                    <a:pt x="f8" y="f9"/>
                  </a:cubicBez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6" name="Freeform: Shape 1549">
              <a:extLst>
                <a:ext uri="{FF2B5EF4-FFF2-40B4-BE49-F238E27FC236}">
                  <a16:creationId xmlns:a16="http://schemas.microsoft.com/office/drawing/2014/main" id="{9839A347-5E0E-ADDF-55DF-51E9F804B9C5}"/>
                </a:ext>
              </a:extLst>
            </p:cNvPr>
            <p:cNvSpPr/>
            <p:nvPr/>
          </p:nvSpPr>
          <p:spPr>
            <a:xfrm>
              <a:off x="281049" y="6109453"/>
              <a:ext cx="9144" cy="2414"/>
            </a:xfrm>
            <a:custGeom>
              <a:avLst/>
              <a:gdLst>
                <a:gd name="f0" fmla="val 10800000"/>
                <a:gd name="f1" fmla="val 5400000"/>
                <a:gd name="f2" fmla="val 180"/>
                <a:gd name="f3" fmla="val w"/>
                <a:gd name="f4" fmla="val h"/>
                <a:gd name="f5" fmla="val 0"/>
                <a:gd name="f6" fmla="val 9646"/>
                <a:gd name="f7" fmla="val 2411"/>
                <a:gd name="f8" fmla="val 9508"/>
                <a:gd name="f9" fmla="val 1607"/>
                <a:gd name="f10" fmla="val 804"/>
                <a:gd name="f11" fmla="+- 0 0 -90"/>
                <a:gd name="f12" fmla="*/ f3 1 9646"/>
                <a:gd name="f13" fmla="*/ f4 1 2411"/>
                <a:gd name="f14" fmla="val f5"/>
                <a:gd name="f15" fmla="val f6"/>
                <a:gd name="f16" fmla="val f7"/>
                <a:gd name="f17" fmla="*/ f11 f0 1"/>
                <a:gd name="f18" fmla="+- f16 0 f14"/>
                <a:gd name="f19" fmla="+- f15 0 f14"/>
                <a:gd name="f20" fmla="*/ f17 1 f2"/>
                <a:gd name="f21" fmla="*/ f19 1 9646"/>
                <a:gd name="f22" fmla="*/ f18 1 2411"/>
                <a:gd name="f23" fmla="*/ 0 f19 1"/>
                <a:gd name="f24" fmla="*/ 0 f18 1"/>
                <a:gd name="f25" fmla="*/ 9646 f19 1"/>
                <a:gd name="f26" fmla="*/ 2411 f18 1"/>
                <a:gd name="f27" fmla="+- f20 0 f1"/>
                <a:gd name="f28" fmla="*/ f23 1 9646"/>
                <a:gd name="f29" fmla="*/ f24 1 2411"/>
                <a:gd name="f30" fmla="*/ f25 1 9646"/>
                <a:gd name="f31" fmla="*/ f26 1 2411"/>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6" y="f47"/>
                </a:cxn>
                <a:cxn ang="f27">
                  <a:pos x="f46" y="f45"/>
                </a:cxn>
              </a:cxnLst>
              <a:rect l="f40" t="f43" r="f41" b="f42"/>
              <a:pathLst>
                <a:path w="9646" h="2411">
                  <a:moveTo>
                    <a:pt x="f5" y="f5"/>
                  </a:moveTo>
                  <a:lnTo>
                    <a:pt x="f6" y="f7"/>
                  </a:lnTo>
                  <a:cubicBezTo>
                    <a:pt x="f8" y="f9"/>
                    <a:pt x="f8" y="f10"/>
                    <a:pt x="f6" y="f5"/>
                  </a:cubicBez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7" name="Freeform: Shape 1550">
              <a:extLst>
                <a:ext uri="{FF2B5EF4-FFF2-40B4-BE49-F238E27FC236}">
                  <a16:creationId xmlns:a16="http://schemas.microsoft.com/office/drawing/2014/main" id="{3941786C-D75B-433E-9D7B-C5FA63673934}"/>
                </a:ext>
              </a:extLst>
            </p:cNvPr>
            <p:cNvSpPr/>
            <p:nvPr/>
          </p:nvSpPr>
          <p:spPr>
            <a:xfrm>
              <a:off x="1357993" y="5844213"/>
              <a:ext cx="886" cy="288813"/>
            </a:xfrm>
            <a:custGeom>
              <a:avLst/>
              <a:gdLst>
                <a:gd name="f0" fmla="val 10800000"/>
                <a:gd name="f1" fmla="val 5400000"/>
                <a:gd name="f2" fmla="val 180"/>
                <a:gd name="f3" fmla="val w"/>
                <a:gd name="f4" fmla="val h"/>
                <a:gd name="f5" fmla="val 0"/>
                <a:gd name="f6" fmla="val 937"/>
                <a:gd name="f7" fmla="val 288810"/>
                <a:gd name="f8" fmla="val 938"/>
                <a:gd name="f9" fmla="val 288543"/>
                <a:gd name="f10" fmla="val 288811"/>
                <a:gd name="f11" fmla="+- 0 0 -90"/>
                <a:gd name="f12" fmla="*/ f3 1 937"/>
                <a:gd name="f13" fmla="*/ f4 1 288810"/>
                <a:gd name="f14" fmla="val f5"/>
                <a:gd name="f15" fmla="val f6"/>
                <a:gd name="f16" fmla="val f7"/>
                <a:gd name="f17" fmla="*/ f11 f0 1"/>
                <a:gd name="f18" fmla="+- f16 0 f14"/>
                <a:gd name="f19" fmla="+- f15 0 f14"/>
                <a:gd name="f20" fmla="*/ f17 1 f2"/>
                <a:gd name="f21" fmla="*/ f19 1 937"/>
                <a:gd name="f22" fmla="*/ f18 1 288810"/>
                <a:gd name="f23" fmla="*/ 938 f19 1"/>
                <a:gd name="f24" fmla="*/ 288543 f18 1"/>
                <a:gd name="f25" fmla="*/ 0 f18 1"/>
                <a:gd name="f26" fmla="*/ 0 f19 1"/>
                <a:gd name="f27" fmla="*/ 288811 f18 1"/>
                <a:gd name="f28" fmla="+- f20 0 f1"/>
                <a:gd name="f29" fmla="*/ f23 1 937"/>
                <a:gd name="f30" fmla="*/ f24 1 288810"/>
                <a:gd name="f31" fmla="*/ f25 1 288810"/>
                <a:gd name="f32" fmla="*/ f26 1 937"/>
                <a:gd name="f33" fmla="*/ f27 1 288810"/>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937" h="288810">
                  <a:moveTo>
                    <a:pt x="f8" y="f9"/>
                  </a:moveTo>
                  <a:lnTo>
                    <a:pt x="f8" y="f5"/>
                  </a:lnTo>
                  <a:lnTo>
                    <a:pt x="f5" y="f5"/>
                  </a:lnTo>
                  <a:lnTo>
                    <a:pt x="f5" y="f10"/>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8" name="Freeform: Shape 1551">
              <a:extLst>
                <a:ext uri="{FF2B5EF4-FFF2-40B4-BE49-F238E27FC236}">
                  <a16:creationId xmlns:a16="http://schemas.microsoft.com/office/drawing/2014/main" id="{5FB732BD-3B89-5AD6-F89D-037CB9F04B2D}"/>
                </a:ext>
              </a:extLst>
            </p:cNvPr>
            <p:cNvSpPr/>
            <p:nvPr/>
          </p:nvSpPr>
          <p:spPr>
            <a:xfrm>
              <a:off x="1361294" y="5844479"/>
              <a:ext cx="318128" cy="617540"/>
            </a:xfrm>
            <a:custGeom>
              <a:avLst/>
              <a:gdLst>
                <a:gd name="f0" fmla="val 10800000"/>
                <a:gd name="f1" fmla="val 5400000"/>
                <a:gd name="f2" fmla="val 180"/>
                <a:gd name="f3" fmla="val w"/>
                <a:gd name="f4" fmla="val h"/>
                <a:gd name="f5" fmla="val 0"/>
                <a:gd name="f6" fmla="val 335613"/>
                <a:gd name="f7" fmla="val 617540"/>
                <a:gd name="f8" fmla="val 7101"/>
                <a:gd name="f9" fmla="val 288275"/>
                <a:gd name="f10" fmla="val 8039"/>
                <a:gd name="f11" fmla="val 9646"/>
                <a:gd name="f12" fmla="val 10852"/>
                <a:gd name="f13" fmla="val 11924"/>
                <a:gd name="f14" fmla="val 289079"/>
                <a:gd name="f15" fmla="val 12996"/>
                <a:gd name="f16" fmla="val 290284"/>
                <a:gd name="f17" fmla="val 291088"/>
                <a:gd name="f18" fmla="val 14068"/>
                <a:gd name="f19" fmla="val 293231"/>
                <a:gd name="f20" fmla="val 294705"/>
                <a:gd name="f21" fmla="val 14135"/>
                <a:gd name="f22" fmla="val 295147"/>
                <a:gd name="f23" fmla="val 295602"/>
                <a:gd name="f24" fmla="val 296044"/>
                <a:gd name="f25" fmla="val 335614"/>
                <a:gd name="f26" fmla="+- 0 0 -90"/>
                <a:gd name="f27" fmla="*/ f3 1 335613"/>
                <a:gd name="f28" fmla="*/ f4 1 617540"/>
                <a:gd name="f29" fmla="val f5"/>
                <a:gd name="f30" fmla="val f6"/>
                <a:gd name="f31" fmla="val f7"/>
                <a:gd name="f32" fmla="*/ f26 f0 1"/>
                <a:gd name="f33" fmla="+- f31 0 f29"/>
                <a:gd name="f34" fmla="+- f30 0 f29"/>
                <a:gd name="f35" fmla="*/ f32 1 f2"/>
                <a:gd name="f36" fmla="*/ f34 1 335613"/>
                <a:gd name="f37" fmla="*/ f33 1 617540"/>
                <a:gd name="f38" fmla="*/ 7101 f34 1"/>
                <a:gd name="f39" fmla="*/ 288275 f33 1"/>
                <a:gd name="f40" fmla="*/ 8039 f34 1"/>
                <a:gd name="f41" fmla="*/ 9646 f34 1"/>
                <a:gd name="f42" fmla="*/ 10852 f34 1"/>
                <a:gd name="f43" fmla="*/ 11924 f34 1"/>
                <a:gd name="f44" fmla="*/ 289079 f33 1"/>
                <a:gd name="f45" fmla="*/ 12996 f34 1"/>
                <a:gd name="f46" fmla="*/ 290284 f33 1"/>
                <a:gd name="f47" fmla="*/ 291088 f33 1"/>
                <a:gd name="f48" fmla="*/ 14068 f34 1"/>
                <a:gd name="f49" fmla="*/ 293231 f33 1"/>
                <a:gd name="f50" fmla="*/ 294705 f33 1"/>
                <a:gd name="f51" fmla="*/ 296044 f33 1"/>
                <a:gd name="f52" fmla="*/ 617540 f33 1"/>
                <a:gd name="f53" fmla="*/ 335614 f34 1"/>
                <a:gd name="f54" fmla="*/ 0 f33 1"/>
                <a:gd name="f55" fmla="*/ 0 f34 1"/>
                <a:gd name="f56" fmla="+- f35 0 f1"/>
                <a:gd name="f57" fmla="*/ f38 1 335613"/>
                <a:gd name="f58" fmla="*/ f39 1 617540"/>
                <a:gd name="f59" fmla="*/ f40 1 335613"/>
                <a:gd name="f60" fmla="*/ f41 1 335613"/>
                <a:gd name="f61" fmla="*/ f42 1 335613"/>
                <a:gd name="f62" fmla="*/ f43 1 335613"/>
                <a:gd name="f63" fmla="*/ f44 1 617540"/>
                <a:gd name="f64" fmla="*/ f45 1 335613"/>
                <a:gd name="f65" fmla="*/ f46 1 617540"/>
                <a:gd name="f66" fmla="*/ f47 1 617540"/>
                <a:gd name="f67" fmla="*/ f48 1 335613"/>
                <a:gd name="f68" fmla="*/ f49 1 617540"/>
                <a:gd name="f69" fmla="*/ f50 1 617540"/>
                <a:gd name="f70" fmla="*/ f51 1 617540"/>
                <a:gd name="f71" fmla="*/ f52 1 617540"/>
                <a:gd name="f72" fmla="*/ f53 1 335613"/>
                <a:gd name="f73" fmla="*/ f54 1 617540"/>
                <a:gd name="f74" fmla="*/ f55 1 335613"/>
                <a:gd name="f75" fmla="*/ f29 1 f36"/>
                <a:gd name="f76" fmla="*/ f30 1 f36"/>
                <a:gd name="f77" fmla="*/ f29 1 f37"/>
                <a:gd name="f78" fmla="*/ f31 1 f37"/>
                <a:gd name="f79" fmla="*/ f57 1 f36"/>
                <a:gd name="f80" fmla="*/ f58 1 f37"/>
                <a:gd name="f81" fmla="*/ f59 1 f36"/>
                <a:gd name="f82" fmla="*/ f60 1 f36"/>
                <a:gd name="f83" fmla="*/ f61 1 f36"/>
                <a:gd name="f84" fmla="*/ f62 1 f36"/>
                <a:gd name="f85" fmla="*/ f63 1 f37"/>
                <a:gd name="f86" fmla="*/ f64 1 f36"/>
                <a:gd name="f87" fmla="*/ f65 1 f37"/>
                <a:gd name="f88" fmla="*/ f66 1 f37"/>
                <a:gd name="f89" fmla="*/ f67 1 f36"/>
                <a:gd name="f90" fmla="*/ f68 1 f37"/>
                <a:gd name="f91" fmla="*/ f69 1 f37"/>
                <a:gd name="f92" fmla="*/ f70 1 f37"/>
                <a:gd name="f93" fmla="*/ f71 1 f37"/>
                <a:gd name="f94" fmla="*/ f72 1 f36"/>
                <a:gd name="f95" fmla="*/ f73 1 f37"/>
                <a:gd name="f96" fmla="*/ f74 1 f36"/>
                <a:gd name="f97" fmla="*/ f75 f27 1"/>
                <a:gd name="f98" fmla="*/ f76 f27 1"/>
                <a:gd name="f99" fmla="*/ f78 f28 1"/>
                <a:gd name="f100" fmla="*/ f77 f28 1"/>
                <a:gd name="f101" fmla="*/ f79 f27 1"/>
                <a:gd name="f102" fmla="*/ f80 f28 1"/>
                <a:gd name="f103" fmla="*/ f81 f27 1"/>
                <a:gd name="f104" fmla="*/ f82 f27 1"/>
                <a:gd name="f105" fmla="*/ f83 f27 1"/>
                <a:gd name="f106" fmla="*/ f84 f27 1"/>
                <a:gd name="f107" fmla="*/ f85 f28 1"/>
                <a:gd name="f108" fmla="*/ f86 f27 1"/>
                <a:gd name="f109" fmla="*/ f87 f28 1"/>
                <a:gd name="f110" fmla="*/ f88 f28 1"/>
                <a:gd name="f111" fmla="*/ f89 f27 1"/>
                <a:gd name="f112" fmla="*/ f90 f28 1"/>
                <a:gd name="f113" fmla="*/ f91 f28 1"/>
                <a:gd name="f114" fmla="*/ f92 f28 1"/>
                <a:gd name="f115" fmla="*/ f93 f28 1"/>
                <a:gd name="f116" fmla="*/ f94 f27 1"/>
                <a:gd name="f117" fmla="*/ f95 f28 1"/>
                <a:gd name="f118" fmla="*/ f96 f27 1"/>
              </a:gdLst>
              <a:ahLst/>
              <a:cxnLst>
                <a:cxn ang="3cd4">
                  <a:pos x="hc" y="t"/>
                </a:cxn>
                <a:cxn ang="0">
                  <a:pos x="r" y="vc"/>
                </a:cxn>
                <a:cxn ang="cd4">
                  <a:pos x="hc" y="b"/>
                </a:cxn>
                <a:cxn ang="cd2">
                  <a:pos x="l" y="vc"/>
                </a:cxn>
                <a:cxn ang="f56">
                  <a:pos x="f101" y="f102"/>
                </a:cxn>
                <a:cxn ang="f56">
                  <a:pos x="f103" y="f102"/>
                </a:cxn>
                <a:cxn ang="f56">
                  <a:pos x="f104" y="f102"/>
                </a:cxn>
                <a:cxn ang="f56">
                  <a:pos x="f105" y="f102"/>
                </a:cxn>
                <a:cxn ang="f56">
                  <a:pos x="f106" y="f107"/>
                </a:cxn>
                <a:cxn ang="f56">
                  <a:pos x="f108" y="f109"/>
                </a:cxn>
                <a:cxn ang="f56">
                  <a:pos x="f108" y="f110"/>
                </a:cxn>
                <a:cxn ang="f56">
                  <a:pos x="f111" y="f112"/>
                </a:cxn>
                <a:cxn ang="f56">
                  <a:pos x="f111" y="f112"/>
                </a:cxn>
                <a:cxn ang="f56">
                  <a:pos x="f111" y="f113"/>
                </a:cxn>
                <a:cxn ang="f56">
                  <a:pos x="f111" y="f114"/>
                </a:cxn>
                <a:cxn ang="f56">
                  <a:pos x="f111" y="f115"/>
                </a:cxn>
                <a:cxn ang="f56">
                  <a:pos x="f116" y="f115"/>
                </a:cxn>
                <a:cxn ang="f56">
                  <a:pos x="f116" y="f117"/>
                </a:cxn>
                <a:cxn ang="f56">
                  <a:pos x="f118" y="f117"/>
                </a:cxn>
                <a:cxn ang="f56">
                  <a:pos x="f118" y="f102"/>
                </a:cxn>
              </a:cxnLst>
              <a:rect l="f97" t="f100" r="f98" b="f99"/>
              <a:pathLst>
                <a:path w="335613" h="617540">
                  <a:moveTo>
                    <a:pt x="f8" y="f9"/>
                  </a:moveTo>
                  <a:lnTo>
                    <a:pt x="f10" y="f9"/>
                  </a:lnTo>
                  <a:lnTo>
                    <a:pt x="f11" y="f9"/>
                  </a:lnTo>
                  <a:lnTo>
                    <a:pt x="f12" y="f9"/>
                  </a:lnTo>
                  <a:lnTo>
                    <a:pt x="f13" y="f14"/>
                  </a:lnTo>
                  <a:lnTo>
                    <a:pt x="f15" y="f16"/>
                  </a:lnTo>
                  <a:lnTo>
                    <a:pt x="f15" y="f17"/>
                  </a:lnTo>
                  <a:lnTo>
                    <a:pt x="f18" y="f19"/>
                  </a:lnTo>
                  <a:lnTo>
                    <a:pt x="f18" y="f19"/>
                  </a:lnTo>
                  <a:lnTo>
                    <a:pt x="f18" y="f20"/>
                  </a:lnTo>
                  <a:cubicBezTo>
                    <a:pt x="f21" y="f22"/>
                    <a:pt x="f21" y="f23"/>
                    <a:pt x="f18" y="f24"/>
                  </a:cubicBezTo>
                  <a:lnTo>
                    <a:pt x="f18" y="f7"/>
                  </a:lnTo>
                  <a:lnTo>
                    <a:pt x="f25" y="f7"/>
                  </a:lnTo>
                  <a:lnTo>
                    <a:pt x="f25" y="f5"/>
                  </a:lnTo>
                  <a:lnTo>
                    <a:pt x="f5" y="f5"/>
                  </a:lnTo>
                  <a:lnTo>
                    <a:pt x="f5"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9" name="Freeform: Shape 1552">
              <a:extLst>
                <a:ext uri="{FF2B5EF4-FFF2-40B4-BE49-F238E27FC236}">
                  <a16:creationId xmlns:a16="http://schemas.microsoft.com/office/drawing/2014/main" id="{A7A4C02E-997F-8EC5-D21E-10B7997C1D52}"/>
                </a:ext>
              </a:extLst>
            </p:cNvPr>
            <p:cNvSpPr/>
            <p:nvPr/>
          </p:nvSpPr>
          <p:spPr>
            <a:xfrm>
              <a:off x="4110182" y="6550706"/>
              <a:ext cx="212844" cy="303141"/>
            </a:xfrm>
            <a:custGeom>
              <a:avLst/>
              <a:gdLst>
                <a:gd name="f0" fmla="val 10800000"/>
                <a:gd name="f1" fmla="val 5400000"/>
                <a:gd name="f2" fmla="val 180"/>
                <a:gd name="f3" fmla="val w"/>
                <a:gd name="f4" fmla="val h"/>
                <a:gd name="f5" fmla="val 0"/>
                <a:gd name="f6" fmla="val 224546"/>
                <a:gd name="f7" fmla="val 303144"/>
                <a:gd name="f8" fmla="val 167874"/>
                <a:gd name="f9" fmla="val 88827"/>
                <a:gd name="f10" fmla="val 2143"/>
                <a:gd name="f11" fmla="+- 0 0 -90"/>
                <a:gd name="f12" fmla="*/ f3 1 224546"/>
                <a:gd name="f13" fmla="*/ f4 1 303144"/>
                <a:gd name="f14" fmla="val f5"/>
                <a:gd name="f15" fmla="val f6"/>
                <a:gd name="f16" fmla="val f7"/>
                <a:gd name="f17" fmla="*/ f11 f0 1"/>
                <a:gd name="f18" fmla="+- f16 0 f14"/>
                <a:gd name="f19" fmla="+- f15 0 f14"/>
                <a:gd name="f20" fmla="*/ f17 1 f2"/>
                <a:gd name="f21" fmla="*/ f19 1 224546"/>
                <a:gd name="f22" fmla="*/ f18 1 303144"/>
                <a:gd name="f23" fmla="*/ 167874 f19 1"/>
                <a:gd name="f24" fmla="*/ 0 f18 1"/>
                <a:gd name="f25" fmla="*/ 88827 f19 1"/>
                <a:gd name="f26" fmla="*/ 0 f19 1"/>
                <a:gd name="f27" fmla="*/ 303144 f18 1"/>
                <a:gd name="f28" fmla="*/ 224546 f19 1"/>
                <a:gd name="f29" fmla="*/ 2143 f18 1"/>
                <a:gd name="f30" fmla="+- f20 0 f1"/>
                <a:gd name="f31" fmla="*/ f23 1 224546"/>
                <a:gd name="f32" fmla="*/ f24 1 303144"/>
                <a:gd name="f33" fmla="*/ f25 1 224546"/>
                <a:gd name="f34" fmla="*/ f26 1 224546"/>
                <a:gd name="f35" fmla="*/ f27 1 303144"/>
                <a:gd name="f36" fmla="*/ f28 1 224546"/>
                <a:gd name="f37" fmla="*/ f29 1 303144"/>
                <a:gd name="f38" fmla="*/ f14 1 f21"/>
                <a:gd name="f39" fmla="*/ f15 1 f21"/>
                <a:gd name="f40" fmla="*/ f14 1 f22"/>
                <a:gd name="f41" fmla="*/ f16 1 f22"/>
                <a:gd name="f42" fmla="*/ f31 1 f21"/>
                <a:gd name="f43" fmla="*/ f32 1 f22"/>
                <a:gd name="f44" fmla="*/ f33 1 f21"/>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5" y="f54"/>
                </a:cxn>
                <a:cxn ang="f30">
                  <a:pos x="f56" y="f54"/>
                </a:cxn>
                <a:cxn ang="f30">
                  <a:pos x="f56" y="f57"/>
                </a:cxn>
                <a:cxn ang="f30">
                  <a:pos x="f58" y="f57"/>
                </a:cxn>
                <a:cxn ang="f30">
                  <a:pos x="f58" y="f59"/>
                </a:cxn>
                <a:cxn ang="f30">
                  <a:pos x="f53" y="f54"/>
                </a:cxn>
              </a:cxnLst>
              <a:rect l="f49" t="f52" r="f50" b="f51"/>
              <a:pathLst>
                <a:path w="224546" h="303144">
                  <a:moveTo>
                    <a:pt x="f8" y="f5"/>
                  </a:moveTo>
                  <a:lnTo>
                    <a:pt x="f9" y="f5"/>
                  </a:lnTo>
                  <a:lnTo>
                    <a:pt x="f5" y="f5"/>
                  </a:lnTo>
                  <a:lnTo>
                    <a:pt x="f5" y="f7"/>
                  </a:lnTo>
                  <a:lnTo>
                    <a:pt x="f6" y="f7"/>
                  </a:lnTo>
                  <a:lnTo>
                    <a:pt x="f6" y="f10"/>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0" name="Freeform: Shape 1553">
              <a:extLst>
                <a:ext uri="{FF2B5EF4-FFF2-40B4-BE49-F238E27FC236}">
                  <a16:creationId xmlns:a16="http://schemas.microsoft.com/office/drawing/2014/main" id="{6E950F59-DD4B-31BA-AD33-BB555FDD6E55}"/>
                </a:ext>
              </a:extLst>
            </p:cNvPr>
            <p:cNvSpPr/>
            <p:nvPr/>
          </p:nvSpPr>
          <p:spPr>
            <a:xfrm>
              <a:off x="4054559" y="6550706"/>
              <a:ext cx="53208" cy="303013"/>
            </a:xfrm>
            <a:custGeom>
              <a:avLst/>
              <a:gdLst>
                <a:gd name="f0" fmla="val 10800000"/>
                <a:gd name="f1" fmla="val 5400000"/>
                <a:gd name="f2" fmla="val 180"/>
                <a:gd name="f3" fmla="val w"/>
                <a:gd name="f4" fmla="val h"/>
                <a:gd name="f5" fmla="val 0"/>
                <a:gd name="f6" fmla="val 56136"/>
                <a:gd name="f7" fmla="val 303010"/>
                <a:gd name="f8" fmla="val 56137"/>
                <a:gd name="f9" fmla="+- 0 0 -90"/>
                <a:gd name="f10" fmla="*/ f3 1 56136"/>
                <a:gd name="f11" fmla="*/ f4 1 303010"/>
                <a:gd name="f12" fmla="val f5"/>
                <a:gd name="f13" fmla="val f6"/>
                <a:gd name="f14" fmla="val f7"/>
                <a:gd name="f15" fmla="*/ f9 f0 1"/>
                <a:gd name="f16" fmla="+- f14 0 f12"/>
                <a:gd name="f17" fmla="+- f13 0 f12"/>
                <a:gd name="f18" fmla="*/ f15 1 f2"/>
                <a:gd name="f19" fmla="*/ f17 1 56136"/>
                <a:gd name="f20" fmla="*/ f16 1 303010"/>
                <a:gd name="f21" fmla="*/ 0 f17 1"/>
                <a:gd name="f22" fmla="*/ 0 f16 1"/>
                <a:gd name="f23" fmla="*/ 56137 f17 1"/>
                <a:gd name="f24" fmla="*/ 303010 f16 1"/>
                <a:gd name="f25" fmla="+- f18 0 f1"/>
                <a:gd name="f26" fmla="*/ f21 1 56136"/>
                <a:gd name="f27" fmla="*/ f22 1 303010"/>
                <a:gd name="f28" fmla="*/ f23 1 56136"/>
                <a:gd name="f29" fmla="*/ f24 1 30301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56136" h="303010">
                  <a:moveTo>
                    <a:pt x="f5" y="f5"/>
                  </a:moveTo>
                  <a:lnTo>
                    <a:pt x="f8" y="f5"/>
                  </a:lnTo>
                  <a:lnTo>
                    <a:pt x="f8" y="f7"/>
                  </a:lnTo>
                  <a:lnTo>
                    <a:pt x="f5" y="f7"/>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1" name="Freeform: Shape 1554">
              <a:extLst>
                <a:ext uri="{FF2B5EF4-FFF2-40B4-BE49-F238E27FC236}">
                  <a16:creationId xmlns:a16="http://schemas.microsoft.com/office/drawing/2014/main" id="{058410CC-C0F8-AAC7-9E7F-F68D090BF52A}"/>
                </a:ext>
              </a:extLst>
            </p:cNvPr>
            <p:cNvSpPr/>
            <p:nvPr/>
          </p:nvSpPr>
          <p:spPr>
            <a:xfrm>
              <a:off x="3991063" y="5951646"/>
              <a:ext cx="196467" cy="584457"/>
            </a:xfrm>
            <a:custGeom>
              <a:avLst/>
              <a:gdLst>
                <a:gd name="f0" fmla="val 10800000"/>
                <a:gd name="f1" fmla="val 5400000"/>
                <a:gd name="f2" fmla="val 180"/>
                <a:gd name="f3" fmla="val w"/>
                <a:gd name="f4" fmla="val h"/>
                <a:gd name="f5" fmla="val 0"/>
                <a:gd name="f6" fmla="val 207263"/>
                <a:gd name="f7" fmla="val 584453"/>
                <a:gd name="f8" fmla="val 3349"/>
                <a:gd name="f9" fmla="val 581774"/>
                <a:gd name="f10" fmla="val 65917"/>
                <a:gd name="f11" fmla="+- 0 0 -90"/>
                <a:gd name="f12" fmla="*/ f3 1 207263"/>
                <a:gd name="f13" fmla="*/ f4 1 584453"/>
                <a:gd name="f14" fmla="val f5"/>
                <a:gd name="f15" fmla="val f6"/>
                <a:gd name="f16" fmla="val f7"/>
                <a:gd name="f17" fmla="*/ f11 f0 1"/>
                <a:gd name="f18" fmla="+- f16 0 f14"/>
                <a:gd name="f19" fmla="+- f15 0 f14"/>
                <a:gd name="f20" fmla="*/ f17 1 f2"/>
                <a:gd name="f21" fmla="*/ f19 1 207263"/>
                <a:gd name="f22" fmla="*/ f18 1 584453"/>
                <a:gd name="f23" fmla="*/ 0 f19 1"/>
                <a:gd name="f24" fmla="*/ 3349 f18 1"/>
                <a:gd name="f25" fmla="*/ 581774 f18 1"/>
                <a:gd name="f26" fmla="*/ 65917 f19 1"/>
                <a:gd name="f27" fmla="*/ 584453 f18 1"/>
                <a:gd name="f28" fmla="*/ 207263 f19 1"/>
                <a:gd name="f29" fmla="*/ 0 f18 1"/>
                <a:gd name="f30" fmla="+- f20 0 f1"/>
                <a:gd name="f31" fmla="*/ f23 1 207263"/>
                <a:gd name="f32" fmla="*/ f24 1 584453"/>
                <a:gd name="f33" fmla="*/ f25 1 584453"/>
                <a:gd name="f34" fmla="*/ f26 1 207263"/>
                <a:gd name="f35" fmla="*/ f27 1 584453"/>
                <a:gd name="f36" fmla="*/ f28 1 207263"/>
                <a:gd name="f37" fmla="*/ f29 1 584453"/>
                <a:gd name="f38" fmla="*/ f14 1 f21"/>
                <a:gd name="f39" fmla="*/ f15 1 f21"/>
                <a:gd name="f40" fmla="*/ f14 1 f22"/>
                <a:gd name="f41" fmla="*/ f16 1 f22"/>
                <a:gd name="f42" fmla="*/ f31 1 f21"/>
                <a:gd name="f43" fmla="*/ f32 1 f22"/>
                <a:gd name="f44" fmla="*/ f33 1 f22"/>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3" y="f55"/>
                </a:cxn>
                <a:cxn ang="f30">
                  <a:pos x="f56" y="f57"/>
                </a:cxn>
                <a:cxn ang="f30">
                  <a:pos x="f58" y="f57"/>
                </a:cxn>
                <a:cxn ang="f30">
                  <a:pos x="f58" y="f59"/>
                </a:cxn>
                <a:cxn ang="f30">
                  <a:pos x="f53" y="f59"/>
                </a:cxn>
                <a:cxn ang="f30">
                  <a:pos x="f53" y="f54"/>
                </a:cxn>
              </a:cxnLst>
              <a:rect l="f49" t="f52" r="f50" b="f51"/>
              <a:pathLst>
                <a:path w="207263" h="584453">
                  <a:moveTo>
                    <a:pt x="f5" y="f8"/>
                  </a:moveTo>
                  <a:lnTo>
                    <a:pt x="f5" y="f9"/>
                  </a:lnTo>
                  <a:lnTo>
                    <a:pt x="f10" y="f7"/>
                  </a:lnTo>
                  <a:lnTo>
                    <a:pt x="f6" y="f7"/>
                  </a:lnTo>
                  <a:lnTo>
                    <a:pt x="f6" y="f5"/>
                  </a:lnTo>
                  <a:lnTo>
                    <a:pt x="f5" y="f5"/>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2" name="Freeform: Shape 1555">
              <a:extLst>
                <a:ext uri="{FF2B5EF4-FFF2-40B4-BE49-F238E27FC236}">
                  <a16:creationId xmlns:a16="http://schemas.microsoft.com/office/drawing/2014/main" id="{51B4053C-9810-00B5-E9A9-9C24F6B68803}"/>
                </a:ext>
              </a:extLst>
            </p:cNvPr>
            <p:cNvSpPr/>
            <p:nvPr/>
          </p:nvSpPr>
          <p:spPr>
            <a:xfrm>
              <a:off x="1683236" y="5662165"/>
              <a:ext cx="172593" cy="135029"/>
            </a:xfrm>
            <a:custGeom>
              <a:avLst/>
              <a:gdLst>
                <a:gd name="f0" fmla="val 10800000"/>
                <a:gd name="f1" fmla="val 5400000"/>
                <a:gd name="f2" fmla="val 180"/>
                <a:gd name="f3" fmla="val w"/>
                <a:gd name="f4" fmla="val h"/>
                <a:gd name="f5" fmla="val 0"/>
                <a:gd name="f6" fmla="val 182075"/>
                <a:gd name="f7" fmla="val 135028"/>
                <a:gd name="f8" fmla="val 134"/>
                <a:gd name="f9" fmla="val 133957"/>
                <a:gd name="f10" fmla="val 1340"/>
                <a:gd name="f11" fmla="val 2814"/>
                <a:gd name="f12" fmla="val 182076"/>
                <a:gd name="f13" fmla="val 1072"/>
                <a:gd name="f14" fmla="+- 0 0 -90"/>
                <a:gd name="f15" fmla="*/ f3 1 182075"/>
                <a:gd name="f16" fmla="*/ f4 1 135028"/>
                <a:gd name="f17" fmla="val f5"/>
                <a:gd name="f18" fmla="val f6"/>
                <a:gd name="f19" fmla="val f7"/>
                <a:gd name="f20" fmla="*/ f14 f0 1"/>
                <a:gd name="f21" fmla="+- f19 0 f17"/>
                <a:gd name="f22" fmla="+- f18 0 f17"/>
                <a:gd name="f23" fmla="*/ f20 1 f2"/>
                <a:gd name="f24" fmla="*/ f22 1 182075"/>
                <a:gd name="f25" fmla="*/ f21 1 135028"/>
                <a:gd name="f26" fmla="*/ 134 f22 1"/>
                <a:gd name="f27" fmla="*/ 133957 f21 1"/>
                <a:gd name="f28" fmla="*/ 1340 f22 1"/>
                <a:gd name="f29" fmla="*/ 2814 f22 1"/>
                <a:gd name="f30" fmla="*/ 182076 f22 1"/>
                <a:gd name="f31" fmla="*/ 0 f21 1"/>
                <a:gd name="f32" fmla="*/ 0 f22 1"/>
                <a:gd name="f33" fmla="*/ 1072 f21 1"/>
                <a:gd name="f34" fmla="*/ 135028 f21 1"/>
                <a:gd name="f35" fmla="+- f23 0 f1"/>
                <a:gd name="f36" fmla="*/ f26 1 182075"/>
                <a:gd name="f37" fmla="*/ f27 1 135028"/>
                <a:gd name="f38" fmla="*/ f28 1 182075"/>
                <a:gd name="f39" fmla="*/ f29 1 182075"/>
                <a:gd name="f40" fmla="*/ f30 1 182075"/>
                <a:gd name="f41" fmla="*/ f31 1 135028"/>
                <a:gd name="f42" fmla="*/ f32 1 182075"/>
                <a:gd name="f43" fmla="*/ f33 1 135028"/>
                <a:gd name="f44" fmla="*/ f34 1 135028"/>
                <a:gd name="f45" fmla="*/ f17 1 f24"/>
                <a:gd name="f46" fmla="*/ f18 1 f24"/>
                <a:gd name="f47" fmla="*/ f17 1 f25"/>
                <a:gd name="f48" fmla="*/ f19 1 f25"/>
                <a:gd name="f49" fmla="*/ f36 1 f24"/>
                <a:gd name="f50" fmla="*/ f37 1 f25"/>
                <a:gd name="f51" fmla="*/ f38 1 f24"/>
                <a:gd name="f52" fmla="*/ f39 1 f24"/>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5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3"/>
                </a:cxn>
                <a:cxn ang="f35">
                  <a:pos x="f65" y="f63"/>
                </a:cxn>
                <a:cxn ang="f35">
                  <a:pos x="f66" y="f63"/>
                </a:cxn>
                <a:cxn ang="f35">
                  <a:pos x="f66" y="f67"/>
                </a:cxn>
                <a:cxn ang="f35">
                  <a:pos x="f68" y="f67"/>
                </a:cxn>
                <a:cxn ang="f35">
                  <a:pos x="f68" y="f69"/>
                </a:cxn>
                <a:cxn ang="f35">
                  <a:pos x="f68" y="f70"/>
                </a:cxn>
              </a:cxnLst>
              <a:rect l="f58" t="f61" r="f59" b="f60"/>
              <a:pathLst>
                <a:path w="182075" h="135028">
                  <a:moveTo>
                    <a:pt x="f8" y="f9"/>
                  </a:moveTo>
                  <a:lnTo>
                    <a:pt x="f10" y="f9"/>
                  </a:lnTo>
                  <a:lnTo>
                    <a:pt x="f11" y="f9"/>
                  </a:lnTo>
                  <a:lnTo>
                    <a:pt x="f12" y="f9"/>
                  </a:lnTo>
                  <a:lnTo>
                    <a:pt x="f12" y="f5"/>
                  </a:lnTo>
                  <a:lnTo>
                    <a:pt x="f5" y="f5"/>
                  </a:lnTo>
                  <a:lnTo>
                    <a:pt x="f5" y="f13"/>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3" name="Freeform: Shape 1556">
              <a:extLst>
                <a:ext uri="{FF2B5EF4-FFF2-40B4-BE49-F238E27FC236}">
                  <a16:creationId xmlns:a16="http://schemas.microsoft.com/office/drawing/2014/main" id="{74B43A75-E485-8714-C9A1-E8D036277FDA}"/>
                </a:ext>
              </a:extLst>
            </p:cNvPr>
            <p:cNvSpPr/>
            <p:nvPr/>
          </p:nvSpPr>
          <p:spPr>
            <a:xfrm>
              <a:off x="1162165" y="5638995"/>
              <a:ext cx="149989" cy="493766"/>
            </a:xfrm>
            <a:custGeom>
              <a:avLst/>
              <a:gdLst>
                <a:gd name="f0" fmla="val 10800000"/>
                <a:gd name="f1" fmla="val 5400000"/>
                <a:gd name="f2" fmla="val 180"/>
                <a:gd name="f3" fmla="val w"/>
                <a:gd name="f4" fmla="val h"/>
                <a:gd name="f5" fmla="val 0"/>
                <a:gd name="f6" fmla="val 158227"/>
                <a:gd name="f7" fmla="val 493764"/>
                <a:gd name="f8" fmla="val 4019"/>
                <a:gd name="f9" fmla="val 201605"/>
                <a:gd name="f10" fmla="val 3846"/>
                <a:gd name="f11" fmla="val 202063"/>
                <a:gd name="f12" fmla="val 3572"/>
                <a:gd name="f13" fmla="val 202476"/>
                <a:gd name="f14" fmla="val 3215"/>
                <a:gd name="f15" fmla="val 202810"/>
                <a:gd name="f16" fmla="val 2923"/>
                <a:gd name="f17" fmla="val 203191"/>
                <a:gd name="f18" fmla="val 2559"/>
                <a:gd name="f19" fmla="val 203510"/>
                <a:gd name="f20" fmla="val 2144"/>
                <a:gd name="f21" fmla="val 203748"/>
                <a:gd name="f22" fmla="val 204418"/>
                <a:gd name="f23" fmla="val 1488"/>
                <a:gd name="f24" fmla="val 204824"/>
                <a:gd name="f25" fmla="val 760"/>
                <a:gd name="f26" fmla="val 205097"/>
                <a:gd name="f27" fmla="val 205222"/>
                <a:gd name="f28" fmla="val 5091"/>
                <a:gd name="f29" fmla="val 198122"/>
                <a:gd name="f30" fmla="val 198926"/>
                <a:gd name="f31" fmla="val 4917"/>
                <a:gd name="f32" fmla="val 199861"/>
                <a:gd name="f33" fmla="val 4599"/>
                <a:gd name="f34" fmla="val 200765"/>
                <a:gd name="f35" fmla="val 4153"/>
                <a:gd name="f36" fmla="+- 0 0 -90"/>
                <a:gd name="f37" fmla="*/ f3 1 158227"/>
                <a:gd name="f38" fmla="*/ f4 1 493764"/>
                <a:gd name="f39" fmla="val f5"/>
                <a:gd name="f40" fmla="val f6"/>
                <a:gd name="f41" fmla="val f7"/>
                <a:gd name="f42" fmla="*/ f36 f0 1"/>
                <a:gd name="f43" fmla="+- f41 0 f39"/>
                <a:gd name="f44" fmla="+- f40 0 f39"/>
                <a:gd name="f45" fmla="*/ f42 1 f2"/>
                <a:gd name="f46" fmla="*/ f44 1 158227"/>
                <a:gd name="f47" fmla="*/ f43 1 493764"/>
                <a:gd name="f48" fmla="*/ 4019 f44 1"/>
                <a:gd name="f49" fmla="*/ 201605 f43 1"/>
                <a:gd name="f50" fmla="*/ 3215 f44 1"/>
                <a:gd name="f51" fmla="*/ 202810 f43 1"/>
                <a:gd name="f52" fmla="*/ 2144 f44 1"/>
                <a:gd name="f53" fmla="*/ 203748 f43 1"/>
                <a:gd name="f54" fmla="*/ 204418 f43 1"/>
                <a:gd name="f55" fmla="*/ 0 f44 1"/>
                <a:gd name="f56" fmla="*/ 205222 f43 1"/>
                <a:gd name="f57" fmla="*/ 493764 f43 1"/>
                <a:gd name="f58" fmla="*/ 158227 f44 1"/>
                <a:gd name="f59" fmla="*/ 0 f43 1"/>
                <a:gd name="f60" fmla="*/ 5091 f44 1"/>
                <a:gd name="f61" fmla="*/ 198122 f43 1"/>
                <a:gd name="f62" fmla="*/ 198926 f43 1"/>
                <a:gd name="f63" fmla="*/ 4153 f44 1"/>
                <a:gd name="f64" fmla="+- f45 0 f1"/>
                <a:gd name="f65" fmla="*/ f48 1 158227"/>
                <a:gd name="f66" fmla="*/ f49 1 493764"/>
                <a:gd name="f67" fmla="*/ f50 1 158227"/>
                <a:gd name="f68" fmla="*/ f51 1 493764"/>
                <a:gd name="f69" fmla="*/ f52 1 158227"/>
                <a:gd name="f70" fmla="*/ f53 1 493764"/>
                <a:gd name="f71" fmla="*/ f54 1 493764"/>
                <a:gd name="f72" fmla="*/ f55 1 158227"/>
                <a:gd name="f73" fmla="*/ f56 1 493764"/>
                <a:gd name="f74" fmla="*/ f57 1 493764"/>
                <a:gd name="f75" fmla="*/ f58 1 158227"/>
                <a:gd name="f76" fmla="*/ f59 1 493764"/>
                <a:gd name="f77" fmla="*/ f60 1 158227"/>
                <a:gd name="f78" fmla="*/ f61 1 493764"/>
                <a:gd name="f79" fmla="*/ f62 1 493764"/>
                <a:gd name="f80" fmla="*/ f63 1 158227"/>
                <a:gd name="f81" fmla="*/ f39 1 f46"/>
                <a:gd name="f82" fmla="*/ f40 1 f46"/>
                <a:gd name="f83" fmla="*/ f39 1 f47"/>
                <a:gd name="f84" fmla="*/ f41 1 f47"/>
                <a:gd name="f85" fmla="*/ f65 1 f46"/>
                <a:gd name="f86" fmla="*/ f66 1 f47"/>
                <a:gd name="f87" fmla="*/ f67 1 f46"/>
                <a:gd name="f88" fmla="*/ f68 1 f47"/>
                <a:gd name="f89" fmla="*/ f69 1 f46"/>
                <a:gd name="f90" fmla="*/ f70 1 f47"/>
                <a:gd name="f91" fmla="*/ f71 1 f47"/>
                <a:gd name="f92" fmla="*/ f72 1 f46"/>
                <a:gd name="f93" fmla="*/ f73 1 f47"/>
                <a:gd name="f94" fmla="*/ f74 1 f47"/>
                <a:gd name="f95" fmla="*/ f75 1 f46"/>
                <a:gd name="f96" fmla="*/ f76 1 f47"/>
                <a:gd name="f97" fmla="*/ f77 1 f46"/>
                <a:gd name="f98" fmla="*/ f78 1 f47"/>
                <a:gd name="f99" fmla="*/ f79 1 f47"/>
                <a:gd name="f100" fmla="*/ f80 1 f46"/>
                <a:gd name="f101" fmla="*/ f81 f37 1"/>
                <a:gd name="f102" fmla="*/ f82 f37 1"/>
                <a:gd name="f103" fmla="*/ f84 f38 1"/>
                <a:gd name="f104" fmla="*/ f83 f38 1"/>
                <a:gd name="f105" fmla="*/ f85 f37 1"/>
                <a:gd name="f106" fmla="*/ f86 f38 1"/>
                <a:gd name="f107" fmla="*/ f87 f37 1"/>
                <a:gd name="f108" fmla="*/ f88 f38 1"/>
                <a:gd name="f109" fmla="*/ f89 f37 1"/>
                <a:gd name="f110" fmla="*/ f90 f38 1"/>
                <a:gd name="f111" fmla="*/ f91 f38 1"/>
                <a:gd name="f112" fmla="*/ f92 f37 1"/>
                <a:gd name="f113" fmla="*/ f93 f38 1"/>
                <a:gd name="f114" fmla="*/ f94 f38 1"/>
                <a:gd name="f115" fmla="*/ f95 f37 1"/>
                <a:gd name="f116" fmla="*/ f96 f38 1"/>
                <a:gd name="f117" fmla="*/ f97 f37 1"/>
                <a:gd name="f118" fmla="*/ f98 f38 1"/>
                <a:gd name="f119" fmla="*/ f99 f38 1"/>
                <a:gd name="f120" fmla="*/ f100 f37 1"/>
              </a:gdLst>
              <a:ahLst/>
              <a:cxnLst>
                <a:cxn ang="3cd4">
                  <a:pos x="hc" y="t"/>
                </a:cxn>
                <a:cxn ang="0">
                  <a:pos x="r" y="vc"/>
                </a:cxn>
                <a:cxn ang="cd4">
                  <a:pos x="hc" y="b"/>
                </a:cxn>
                <a:cxn ang="cd2">
                  <a:pos x="l" y="vc"/>
                </a:cxn>
                <a:cxn ang="f64">
                  <a:pos x="f105" y="f106"/>
                </a:cxn>
                <a:cxn ang="f64">
                  <a:pos x="f107" y="f108"/>
                </a:cxn>
                <a:cxn ang="f64">
                  <a:pos x="f109" y="f110"/>
                </a:cxn>
                <a:cxn ang="f64">
                  <a:pos x="f109" y="f111"/>
                </a:cxn>
                <a:cxn ang="f64">
                  <a:pos x="f109" y="f111"/>
                </a:cxn>
                <a:cxn ang="f64">
                  <a:pos x="f112" y="f113"/>
                </a:cxn>
                <a:cxn ang="f64">
                  <a:pos x="f112" y="f114"/>
                </a:cxn>
                <a:cxn ang="f64">
                  <a:pos x="f115" y="f114"/>
                </a:cxn>
                <a:cxn ang="f64">
                  <a:pos x="f115" y="f116"/>
                </a:cxn>
                <a:cxn ang="f64">
                  <a:pos x="f117" y="f116"/>
                </a:cxn>
                <a:cxn ang="f64">
                  <a:pos x="f117" y="f118"/>
                </a:cxn>
                <a:cxn ang="f64">
                  <a:pos x="f117" y="f119"/>
                </a:cxn>
                <a:cxn ang="f64">
                  <a:pos x="f120" y="f106"/>
                </a:cxn>
              </a:cxnLst>
              <a:rect l="f101" t="f104" r="f102" b="f103"/>
              <a:pathLst>
                <a:path w="158227" h="493764">
                  <a:moveTo>
                    <a:pt x="f8" y="f9"/>
                  </a:moveTo>
                  <a:cubicBezTo>
                    <a:pt x="f10" y="f11"/>
                    <a:pt x="f12" y="f13"/>
                    <a:pt x="f14" y="f15"/>
                  </a:cubicBezTo>
                  <a:cubicBezTo>
                    <a:pt x="f16" y="f17"/>
                    <a:pt x="f18" y="f19"/>
                    <a:pt x="f20" y="f21"/>
                  </a:cubicBezTo>
                  <a:lnTo>
                    <a:pt x="f20" y="f22"/>
                  </a:lnTo>
                  <a:lnTo>
                    <a:pt x="f20" y="f22"/>
                  </a:lnTo>
                  <a:cubicBezTo>
                    <a:pt x="f23" y="f24"/>
                    <a:pt x="f25" y="f26"/>
                    <a:pt x="f5" y="f27"/>
                  </a:cubicBezTo>
                  <a:lnTo>
                    <a:pt x="f5" y="f7"/>
                  </a:lnTo>
                  <a:lnTo>
                    <a:pt x="f6" y="f7"/>
                  </a:lnTo>
                  <a:lnTo>
                    <a:pt x="f6" y="f5"/>
                  </a:lnTo>
                  <a:lnTo>
                    <a:pt x="f28" y="f5"/>
                  </a:lnTo>
                  <a:lnTo>
                    <a:pt x="f28" y="f29"/>
                  </a:lnTo>
                  <a:cubicBezTo>
                    <a:pt x="f28" y="f29"/>
                    <a:pt x="f28" y="f29"/>
                    <a:pt x="f28" y="f30"/>
                  </a:cubicBezTo>
                  <a:cubicBezTo>
                    <a:pt x="f31" y="f32"/>
                    <a:pt x="f33" y="f34"/>
                    <a:pt x="f35" y="f9"/>
                  </a:cubicBez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4" name="Freeform: Shape 1557">
              <a:extLst>
                <a:ext uri="{FF2B5EF4-FFF2-40B4-BE49-F238E27FC236}">
                  <a16:creationId xmlns:a16="http://schemas.microsoft.com/office/drawing/2014/main" id="{98BBE2F3-8AAF-7422-E856-C536F31B9C34}"/>
                </a:ext>
              </a:extLst>
            </p:cNvPr>
            <p:cNvSpPr/>
            <p:nvPr/>
          </p:nvSpPr>
          <p:spPr>
            <a:xfrm>
              <a:off x="407026" y="5571073"/>
              <a:ext cx="143249" cy="21296"/>
            </a:xfrm>
            <a:custGeom>
              <a:avLst/>
              <a:gdLst>
                <a:gd name="f0" fmla="val 10800000"/>
                <a:gd name="f1" fmla="val 5400000"/>
                <a:gd name="f2" fmla="val 180"/>
                <a:gd name="f3" fmla="val w"/>
                <a:gd name="f4" fmla="val h"/>
                <a:gd name="f5" fmla="val 0"/>
                <a:gd name="f6" fmla="val 151126"/>
                <a:gd name="f7" fmla="val 21299"/>
                <a:gd name="f8" fmla="val 35772"/>
                <a:gd name="f9" fmla="val 151127"/>
                <a:gd name="f10" fmla="val 28805"/>
                <a:gd name="f11" fmla="+- 0 0 -90"/>
                <a:gd name="f12" fmla="*/ f3 1 151126"/>
                <a:gd name="f13" fmla="*/ f4 1 21299"/>
                <a:gd name="f14" fmla="val f5"/>
                <a:gd name="f15" fmla="val f6"/>
                <a:gd name="f16" fmla="val f7"/>
                <a:gd name="f17" fmla="*/ f11 f0 1"/>
                <a:gd name="f18" fmla="+- f16 0 f14"/>
                <a:gd name="f19" fmla="+- f15 0 f14"/>
                <a:gd name="f20" fmla="*/ f17 1 f2"/>
                <a:gd name="f21" fmla="*/ f19 1 151126"/>
                <a:gd name="f22" fmla="*/ f18 1 21299"/>
                <a:gd name="f23" fmla="*/ 35772 f19 1"/>
                <a:gd name="f24" fmla="*/ 21299 f18 1"/>
                <a:gd name="f25" fmla="*/ 151127 f19 1"/>
                <a:gd name="f26" fmla="*/ 0 f18 1"/>
                <a:gd name="f27" fmla="*/ 0 f19 1"/>
                <a:gd name="f28" fmla="*/ 28805 f19 1"/>
                <a:gd name="f29" fmla="+- f20 0 f1"/>
                <a:gd name="f30" fmla="*/ f23 1 151126"/>
                <a:gd name="f31" fmla="*/ f24 1 21299"/>
                <a:gd name="f32" fmla="*/ f25 1 151126"/>
                <a:gd name="f33" fmla="*/ f26 1 21299"/>
                <a:gd name="f34" fmla="*/ f27 1 151126"/>
                <a:gd name="f35" fmla="*/ f28 1 151126"/>
                <a:gd name="f36" fmla="*/ f14 1 f21"/>
                <a:gd name="f37" fmla="*/ f15 1 f21"/>
                <a:gd name="f38" fmla="*/ f14 1 f22"/>
                <a:gd name="f39" fmla="*/ f16 1 f22"/>
                <a:gd name="f40" fmla="*/ f30 1 f21"/>
                <a:gd name="f41" fmla="*/ f31 1 f22"/>
                <a:gd name="f42" fmla="*/ f32 1 f21"/>
                <a:gd name="f43" fmla="*/ f33 1 f22"/>
                <a:gd name="f44" fmla="*/ f34 1 f21"/>
                <a:gd name="f45" fmla="*/ f35 1 f21"/>
                <a:gd name="f46" fmla="*/ f36 f12 1"/>
                <a:gd name="f47" fmla="*/ f37 f12 1"/>
                <a:gd name="f48" fmla="*/ f39 f13 1"/>
                <a:gd name="f49" fmla="*/ f38 f13 1"/>
                <a:gd name="f50" fmla="*/ f40 f12 1"/>
                <a:gd name="f51" fmla="*/ f41 f13 1"/>
                <a:gd name="f52" fmla="*/ f42 f12 1"/>
                <a:gd name="f53" fmla="*/ f43 f13 1"/>
                <a:gd name="f54" fmla="*/ f44 f12 1"/>
                <a:gd name="f55" fmla="*/ f45 f12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5" y="f51"/>
                </a:cxn>
                <a:cxn ang="f29">
                  <a:pos x="f50" y="f51"/>
                </a:cxn>
              </a:cxnLst>
              <a:rect l="f46" t="f49" r="f47" b="f48"/>
              <a:pathLst>
                <a:path w="151126" h="21299">
                  <a:moveTo>
                    <a:pt x="f8" y="f7"/>
                  </a:moveTo>
                  <a:lnTo>
                    <a:pt x="f9" y="f7"/>
                  </a:lnTo>
                  <a:lnTo>
                    <a:pt x="f9" y="f5"/>
                  </a:lnTo>
                  <a:lnTo>
                    <a:pt x="f5" y="f5"/>
                  </a:lnTo>
                  <a:lnTo>
                    <a:pt x="f10" y="f7"/>
                  </a:lnTo>
                  <a:lnTo>
                    <a:pt x="f8"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5" name="Freeform: Shape 1558">
              <a:extLst>
                <a:ext uri="{FF2B5EF4-FFF2-40B4-BE49-F238E27FC236}">
                  <a16:creationId xmlns:a16="http://schemas.microsoft.com/office/drawing/2014/main" id="{B1E70E10-2EF0-17DD-ACB6-D9A3DC60F94E}"/>
                </a:ext>
              </a:extLst>
            </p:cNvPr>
            <p:cNvSpPr/>
            <p:nvPr/>
          </p:nvSpPr>
          <p:spPr>
            <a:xfrm>
              <a:off x="402582" y="5571073"/>
              <a:ext cx="27688" cy="21296"/>
            </a:xfrm>
            <a:custGeom>
              <a:avLst/>
              <a:gdLst>
                <a:gd name="f0" fmla="val 10800000"/>
                <a:gd name="f1" fmla="val 5400000"/>
                <a:gd name="f2" fmla="val 180"/>
                <a:gd name="f3" fmla="val w"/>
                <a:gd name="f4" fmla="val h"/>
                <a:gd name="f5" fmla="val 0"/>
                <a:gd name="f6" fmla="val 29207"/>
                <a:gd name="f7" fmla="val 21299"/>
                <a:gd name="f8" fmla="val 402"/>
                <a:gd name="f9" fmla="+- 0 0 -90"/>
                <a:gd name="f10" fmla="*/ f3 1 29207"/>
                <a:gd name="f11" fmla="*/ f4 1 21299"/>
                <a:gd name="f12" fmla="val f5"/>
                <a:gd name="f13" fmla="val f6"/>
                <a:gd name="f14" fmla="val f7"/>
                <a:gd name="f15" fmla="*/ f9 f0 1"/>
                <a:gd name="f16" fmla="+- f14 0 f12"/>
                <a:gd name="f17" fmla="+- f13 0 f12"/>
                <a:gd name="f18" fmla="*/ f15 1 f2"/>
                <a:gd name="f19" fmla="*/ f17 1 29207"/>
                <a:gd name="f20" fmla="*/ f16 1 21299"/>
                <a:gd name="f21" fmla="*/ 402 f17 1"/>
                <a:gd name="f22" fmla="*/ 0 f16 1"/>
                <a:gd name="f23" fmla="*/ 0 f17 1"/>
                <a:gd name="f24" fmla="*/ 21299 f16 1"/>
                <a:gd name="f25" fmla="*/ 29207 f17 1"/>
                <a:gd name="f26" fmla="+- f18 0 f1"/>
                <a:gd name="f27" fmla="*/ f21 1 29207"/>
                <a:gd name="f28" fmla="*/ f22 1 21299"/>
                <a:gd name="f29" fmla="*/ f23 1 29207"/>
                <a:gd name="f30" fmla="*/ f24 1 21299"/>
                <a:gd name="f31" fmla="*/ f25 1 29207"/>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5" y="f46"/>
                </a:cxn>
              </a:cxnLst>
              <a:rect l="f41" t="f44" r="f42" b="f43"/>
              <a:pathLst>
                <a:path w="29207" h="21299">
                  <a:moveTo>
                    <a:pt x="f8" y="f5"/>
                  </a:moveTo>
                  <a:lnTo>
                    <a:pt x="f5" y="f5"/>
                  </a:lnTo>
                  <a:lnTo>
                    <a:pt x="f5" y="f7"/>
                  </a:lnTo>
                  <a:lnTo>
                    <a:pt x="f6" y="f7"/>
                  </a:lnTo>
                  <a:lnTo>
                    <a:pt x="f8" y="f5"/>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6" name="Freeform: Shape 1559">
              <a:extLst>
                <a:ext uri="{FF2B5EF4-FFF2-40B4-BE49-F238E27FC236}">
                  <a16:creationId xmlns:a16="http://schemas.microsoft.com/office/drawing/2014/main" id="{EDA15293-B720-AC77-B3A2-F111D99C6CF2}"/>
                </a:ext>
              </a:extLst>
            </p:cNvPr>
            <p:cNvSpPr/>
            <p:nvPr/>
          </p:nvSpPr>
          <p:spPr>
            <a:xfrm>
              <a:off x="3985348" y="6547753"/>
              <a:ext cx="66796" cy="306095"/>
            </a:xfrm>
            <a:custGeom>
              <a:avLst/>
              <a:gdLst>
                <a:gd name="f0" fmla="val 10800000"/>
                <a:gd name="f1" fmla="val 5400000"/>
                <a:gd name="f2" fmla="val 180"/>
                <a:gd name="f3" fmla="val w"/>
                <a:gd name="f4" fmla="val h"/>
                <a:gd name="f5" fmla="val 0"/>
                <a:gd name="f6" fmla="val 70472"/>
                <a:gd name="f7" fmla="val 306091"/>
                <a:gd name="f8" fmla="val 2947"/>
                <a:gd name="f9" fmla="+- 0 0 -90"/>
                <a:gd name="f10" fmla="*/ f3 1 70472"/>
                <a:gd name="f11" fmla="*/ f4 1 306091"/>
                <a:gd name="f12" fmla="val f5"/>
                <a:gd name="f13" fmla="val f6"/>
                <a:gd name="f14" fmla="val f7"/>
                <a:gd name="f15" fmla="*/ f9 f0 1"/>
                <a:gd name="f16" fmla="+- f14 0 f12"/>
                <a:gd name="f17" fmla="+- f13 0 f12"/>
                <a:gd name="f18" fmla="*/ f15 1 f2"/>
                <a:gd name="f19" fmla="*/ f17 1 70472"/>
                <a:gd name="f20" fmla="*/ f16 1 306091"/>
                <a:gd name="f21" fmla="*/ 0 f17 1"/>
                <a:gd name="f22" fmla="*/ 0 f16 1"/>
                <a:gd name="f23" fmla="*/ 306091 f16 1"/>
                <a:gd name="f24" fmla="*/ 70472 f17 1"/>
                <a:gd name="f25" fmla="*/ 2947 f16 1"/>
                <a:gd name="f26" fmla="+- f18 0 f1"/>
                <a:gd name="f27" fmla="*/ f21 1 70472"/>
                <a:gd name="f28" fmla="*/ f22 1 306091"/>
                <a:gd name="f29" fmla="*/ f23 1 306091"/>
                <a:gd name="f30" fmla="*/ f24 1 70472"/>
                <a:gd name="f31" fmla="*/ f25 1 306091"/>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7"/>
                </a:cxn>
                <a:cxn ang="f26">
                  <a:pos x="f48" y="f49"/>
                </a:cxn>
                <a:cxn ang="f26">
                  <a:pos x="f45" y="f46"/>
                </a:cxn>
              </a:cxnLst>
              <a:rect l="f41" t="f44" r="f42" b="f43"/>
              <a:pathLst>
                <a:path w="70472" h="306091">
                  <a:moveTo>
                    <a:pt x="f5" y="f5"/>
                  </a:moveTo>
                  <a:lnTo>
                    <a:pt x="f5" y="f7"/>
                  </a:lnTo>
                  <a:lnTo>
                    <a:pt x="f6" y="f7"/>
                  </a:lnTo>
                  <a:lnTo>
                    <a:pt x="f6" y="f8"/>
                  </a:lnTo>
                  <a:lnTo>
                    <a:pt x="f5"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7" name="Freeform: Shape 1560">
              <a:extLst>
                <a:ext uri="{FF2B5EF4-FFF2-40B4-BE49-F238E27FC236}">
                  <a16:creationId xmlns:a16="http://schemas.microsoft.com/office/drawing/2014/main" id="{154D11FD-D938-FB1D-3B5F-E15E242FFF0D}"/>
                </a:ext>
              </a:extLst>
            </p:cNvPr>
            <p:cNvSpPr/>
            <p:nvPr/>
          </p:nvSpPr>
          <p:spPr>
            <a:xfrm>
              <a:off x="3867107" y="6541590"/>
              <a:ext cx="116329" cy="311051"/>
            </a:xfrm>
            <a:custGeom>
              <a:avLst/>
              <a:gdLst>
                <a:gd name="f0" fmla="val 10800000"/>
                <a:gd name="f1" fmla="val 5400000"/>
                <a:gd name="f2" fmla="val 180"/>
                <a:gd name="f3" fmla="val w"/>
                <a:gd name="f4" fmla="val h"/>
                <a:gd name="f5" fmla="val 0"/>
                <a:gd name="f6" fmla="val 122723"/>
                <a:gd name="f7" fmla="val 311047"/>
                <a:gd name="f8" fmla="val 97938"/>
                <a:gd name="f9" fmla="val 4956"/>
                <a:gd name="f10" fmla="val 94936"/>
                <a:gd name="f11" fmla="val 4836"/>
                <a:gd name="f12" fmla="val 92324"/>
                <a:gd name="f13" fmla="val 2853"/>
                <a:gd name="f14" fmla="val 91373"/>
                <a:gd name="f15" fmla="val 84406"/>
                <a:gd name="f16" fmla="val 83602"/>
                <a:gd name="f17" fmla="val 1206"/>
                <a:gd name="f18" fmla="val 82932"/>
                <a:gd name="f19" fmla="val 2009"/>
                <a:gd name="f20" fmla="val 81458"/>
                <a:gd name="f21" fmla="val 3081"/>
                <a:gd name="f22" fmla="val 80654"/>
                <a:gd name="f23" fmla="val 79717"/>
                <a:gd name="f24" fmla="val 3228"/>
                <a:gd name="f25" fmla="val 78779"/>
                <a:gd name="f26" fmla="val 77841"/>
                <a:gd name="f27" fmla="val 53591"/>
                <a:gd name="f28" fmla="val 6028"/>
                <a:gd name="f29" fmla="+- 0 0 -90"/>
                <a:gd name="f30" fmla="*/ f3 1 122723"/>
                <a:gd name="f31" fmla="*/ f4 1 311047"/>
                <a:gd name="f32" fmla="val f5"/>
                <a:gd name="f33" fmla="val f6"/>
                <a:gd name="f34" fmla="val f7"/>
                <a:gd name="f35" fmla="*/ f29 f0 1"/>
                <a:gd name="f36" fmla="+- f34 0 f32"/>
                <a:gd name="f37" fmla="+- f33 0 f32"/>
                <a:gd name="f38" fmla="*/ f35 1 f2"/>
                <a:gd name="f39" fmla="*/ f37 1 122723"/>
                <a:gd name="f40" fmla="*/ f36 1 311047"/>
                <a:gd name="f41" fmla="*/ 97938 f37 1"/>
                <a:gd name="f42" fmla="*/ 4956 f36 1"/>
                <a:gd name="f43" fmla="*/ 91373 f37 1"/>
                <a:gd name="f44" fmla="*/ 0 f36 1"/>
                <a:gd name="f45" fmla="*/ 84406 f37 1"/>
                <a:gd name="f46" fmla="*/ 83602 f37 1"/>
                <a:gd name="f47" fmla="*/ 1206 f36 1"/>
                <a:gd name="f48" fmla="*/ 82932 f37 1"/>
                <a:gd name="f49" fmla="*/ 2009 f36 1"/>
                <a:gd name="f50" fmla="*/ 81458 f37 1"/>
                <a:gd name="f51" fmla="*/ 3081 f36 1"/>
                <a:gd name="f52" fmla="*/ 80654 f37 1"/>
                <a:gd name="f53" fmla="*/ 77841 f37 1"/>
                <a:gd name="f54" fmla="*/ 53591 f37 1"/>
                <a:gd name="f55" fmla="*/ 0 f37 1"/>
                <a:gd name="f56" fmla="*/ 311047 f36 1"/>
                <a:gd name="f57" fmla="*/ 122723 f37 1"/>
                <a:gd name="f58" fmla="*/ 6028 f36 1"/>
                <a:gd name="f59" fmla="+- f38 0 f1"/>
                <a:gd name="f60" fmla="*/ f41 1 122723"/>
                <a:gd name="f61" fmla="*/ f42 1 311047"/>
                <a:gd name="f62" fmla="*/ f43 1 122723"/>
                <a:gd name="f63" fmla="*/ f44 1 311047"/>
                <a:gd name="f64" fmla="*/ f45 1 122723"/>
                <a:gd name="f65" fmla="*/ f46 1 122723"/>
                <a:gd name="f66" fmla="*/ f47 1 311047"/>
                <a:gd name="f67" fmla="*/ f48 1 122723"/>
                <a:gd name="f68" fmla="*/ f49 1 311047"/>
                <a:gd name="f69" fmla="*/ f50 1 122723"/>
                <a:gd name="f70" fmla="*/ f51 1 311047"/>
                <a:gd name="f71" fmla="*/ f52 1 122723"/>
                <a:gd name="f72" fmla="*/ f53 1 122723"/>
                <a:gd name="f73" fmla="*/ f54 1 122723"/>
                <a:gd name="f74" fmla="*/ f55 1 122723"/>
                <a:gd name="f75" fmla="*/ f56 1 311047"/>
                <a:gd name="f76" fmla="*/ f57 1 122723"/>
                <a:gd name="f77" fmla="*/ f58 1 311047"/>
                <a:gd name="f78" fmla="*/ f32 1 f39"/>
                <a:gd name="f79" fmla="*/ f33 1 f39"/>
                <a:gd name="f80" fmla="*/ f32 1 f40"/>
                <a:gd name="f81" fmla="*/ f34 1 f40"/>
                <a:gd name="f82" fmla="*/ f60 1 f39"/>
                <a:gd name="f83" fmla="*/ f61 1 f40"/>
                <a:gd name="f84" fmla="*/ f62 1 f39"/>
                <a:gd name="f85" fmla="*/ f63 1 f40"/>
                <a:gd name="f86" fmla="*/ f64 1 f39"/>
                <a:gd name="f87" fmla="*/ f65 1 f39"/>
                <a:gd name="f88" fmla="*/ f66 1 f40"/>
                <a:gd name="f89" fmla="*/ f67 1 f39"/>
                <a:gd name="f90" fmla="*/ f68 1 f40"/>
                <a:gd name="f91" fmla="*/ f69 1 f39"/>
                <a:gd name="f92" fmla="*/ f70 1 f40"/>
                <a:gd name="f93" fmla="*/ f71 1 f39"/>
                <a:gd name="f94" fmla="*/ f72 1 f39"/>
                <a:gd name="f95" fmla="*/ f73 1 f39"/>
                <a:gd name="f96" fmla="*/ f74 1 f39"/>
                <a:gd name="f97" fmla="*/ f75 1 f40"/>
                <a:gd name="f98" fmla="*/ f76 1 f39"/>
                <a:gd name="f99" fmla="*/ f77 1 f40"/>
                <a:gd name="f100" fmla="*/ f78 f30 1"/>
                <a:gd name="f101" fmla="*/ f79 f30 1"/>
                <a:gd name="f102" fmla="*/ f81 f31 1"/>
                <a:gd name="f103" fmla="*/ f80 f31 1"/>
                <a:gd name="f104" fmla="*/ f82 f30 1"/>
                <a:gd name="f105" fmla="*/ f83 f31 1"/>
                <a:gd name="f106" fmla="*/ f84 f30 1"/>
                <a:gd name="f107" fmla="*/ f85 f31 1"/>
                <a:gd name="f108" fmla="*/ f86 f30 1"/>
                <a:gd name="f109" fmla="*/ f87 f30 1"/>
                <a:gd name="f110" fmla="*/ f88 f31 1"/>
                <a:gd name="f111" fmla="*/ f89 f30 1"/>
                <a:gd name="f112" fmla="*/ f90 f31 1"/>
                <a:gd name="f113" fmla="*/ f91 f30 1"/>
                <a:gd name="f114" fmla="*/ f92 f31 1"/>
                <a:gd name="f115" fmla="*/ f93 f30 1"/>
                <a:gd name="f116" fmla="*/ f94 f30 1"/>
                <a:gd name="f117" fmla="*/ f95 f30 1"/>
                <a:gd name="f118" fmla="*/ f96 f30 1"/>
                <a:gd name="f119" fmla="*/ f97 f31 1"/>
                <a:gd name="f120" fmla="*/ f98 f30 1"/>
                <a:gd name="f121" fmla="*/ f99 f31 1"/>
              </a:gdLst>
              <a:ahLst/>
              <a:cxnLst>
                <a:cxn ang="3cd4">
                  <a:pos x="hc" y="t"/>
                </a:cxn>
                <a:cxn ang="0">
                  <a:pos x="r" y="vc"/>
                </a:cxn>
                <a:cxn ang="cd4">
                  <a:pos x="hc" y="b"/>
                </a:cxn>
                <a:cxn ang="cd2">
                  <a:pos x="l" y="vc"/>
                </a:cxn>
                <a:cxn ang="f59">
                  <a:pos x="f104" y="f105"/>
                </a:cxn>
                <a:cxn ang="f59">
                  <a:pos x="f106" y="f107"/>
                </a:cxn>
                <a:cxn ang="f59">
                  <a:pos x="f108" y="f107"/>
                </a:cxn>
                <a:cxn ang="f59">
                  <a:pos x="f109" y="f110"/>
                </a:cxn>
                <a:cxn ang="f59">
                  <a:pos x="f111" y="f112"/>
                </a:cxn>
                <a:cxn ang="f59">
                  <a:pos x="f113" y="f114"/>
                </a:cxn>
                <a:cxn ang="f59">
                  <a:pos x="f115" y="f114"/>
                </a:cxn>
                <a:cxn ang="f59">
                  <a:pos x="f116" y="f114"/>
                </a:cxn>
                <a:cxn ang="f59">
                  <a:pos x="f116" y="f114"/>
                </a:cxn>
                <a:cxn ang="f59">
                  <a:pos x="f117" y="f112"/>
                </a:cxn>
                <a:cxn ang="f59">
                  <a:pos x="f118" y="f112"/>
                </a:cxn>
                <a:cxn ang="f59">
                  <a:pos x="f118" y="f119"/>
                </a:cxn>
                <a:cxn ang="f59">
                  <a:pos x="f120" y="f119"/>
                </a:cxn>
                <a:cxn ang="f59">
                  <a:pos x="f120" y="f121"/>
                </a:cxn>
              </a:cxnLst>
              <a:rect l="f100" t="f103" r="f101" b="f102"/>
              <a:pathLst>
                <a:path w="122723" h="311047">
                  <a:moveTo>
                    <a:pt x="f8" y="f9"/>
                  </a:moveTo>
                  <a:cubicBezTo>
                    <a:pt x="f10" y="f11"/>
                    <a:pt x="f12" y="f13"/>
                    <a:pt x="f14" y="f5"/>
                  </a:cubicBezTo>
                  <a:lnTo>
                    <a:pt x="f15" y="f5"/>
                  </a:lnTo>
                  <a:lnTo>
                    <a:pt x="f16" y="f17"/>
                  </a:lnTo>
                  <a:lnTo>
                    <a:pt x="f18" y="f19"/>
                  </a:lnTo>
                  <a:lnTo>
                    <a:pt x="f20" y="f21"/>
                  </a:lnTo>
                  <a:lnTo>
                    <a:pt x="f22" y="f21"/>
                  </a:lnTo>
                  <a:cubicBezTo>
                    <a:pt x="f23" y="f24"/>
                    <a:pt x="f25" y="f24"/>
                    <a:pt x="f26" y="f21"/>
                  </a:cubicBezTo>
                  <a:lnTo>
                    <a:pt x="f26" y="f21"/>
                  </a:lnTo>
                  <a:lnTo>
                    <a:pt x="f27" y="f19"/>
                  </a:lnTo>
                  <a:lnTo>
                    <a:pt x="f5" y="f19"/>
                  </a:lnTo>
                  <a:lnTo>
                    <a:pt x="f5" y="f7"/>
                  </a:lnTo>
                  <a:lnTo>
                    <a:pt x="f6" y="f7"/>
                  </a:lnTo>
                  <a:lnTo>
                    <a:pt x="f6" y="f2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8" name="Freeform: Shape 1561">
              <a:extLst>
                <a:ext uri="{FF2B5EF4-FFF2-40B4-BE49-F238E27FC236}">
                  <a16:creationId xmlns:a16="http://schemas.microsoft.com/office/drawing/2014/main" id="{27348700-FDC9-818B-C459-310049632EBE}"/>
                </a:ext>
              </a:extLst>
            </p:cNvPr>
            <p:cNvSpPr/>
            <p:nvPr/>
          </p:nvSpPr>
          <p:spPr>
            <a:xfrm>
              <a:off x="564129" y="5579787"/>
              <a:ext cx="13844" cy="12591"/>
            </a:xfrm>
            <a:custGeom>
              <a:avLst/>
              <a:gdLst>
                <a:gd name="f0" fmla="val 10800000"/>
                <a:gd name="f1" fmla="val 5400000"/>
                <a:gd name="f2" fmla="val 180"/>
                <a:gd name="f3" fmla="val w"/>
                <a:gd name="f4" fmla="val h"/>
                <a:gd name="f5" fmla="val 0"/>
                <a:gd name="f6" fmla="val 14603"/>
                <a:gd name="f7" fmla="val 12591"/>
                <a:gd name="f8" fmla="val 12592"/>
                <a:gd name="f9" fmla="val 14604"/>
                <a:gd name="f10" fmla="+- 0 0 -90"/>
                <a:gd name="f11" fmla="*/ f3 1 14603"/>
                <a:gd name="f12" fmla="*/ f4 1 12591"/>
                <a:gd name="f13" fmla="val f5"/>
                <a:gd name="f14" fmla="val f6"/>
                <a:gd name="f15" fmla="val f7"/>
                <a:gd name="f16" fmla="*/ f10 f0 1"/>
                <a:gd name="f17" fmla="+- f15 0 f13"/>
                <a:gd name="f18" fmla="+- f14 0 f13"/>
                <a:gd name="f19" fmla="*/ f16 1 f2"/>
                <a:gd name="f20" fmla="*/ f18 1 14603"/>
                <a:gd name="f21" fmla="*/ f17 1 12591"/>
                <a:gd name="f22" fmla="*/ 0 f18 1"/>
                <a:gd name="f23" fmla="*/ 0 f17 1"/>
                <a:gd name="f24" fmla="*/ 12592 f17 1"/>
                <a:gd name="f25" fmla="*/ 14604 f18 1"/>
                <a:gd name="f26" fmla="+- f19 0 f1"/>
                <a:gd name="f27" fmla="*/ f22 1 14603"/>
                <a:gd name="f28" fmla="*/ f23 1 12591"/>
                <a:gd name="f29" fmla="*/ f24 1 12591"/>
                <a:gd name="f30" fmla="*/ f25 1 14603"/>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3" y="f44"/>
                </a:cxn>
              </a:cxnLst>
              <a:rect l="f39" t="f42" r="f40" b="f41"/>
              <a:pathLst>
                <a:path w="14603" h="12591">
                  <a:moveTo>
                    <a:pt x="f5" y="f5"/>
                  </a:moveTo>
                  <a:lnTo>
                    <a:pt x="f5" y="f8"/>
                  </a:lnTo>
                  <a:lnTo>
                    <a:pt x="f9" y="f8"/>
                  </a:lnTo>
                  <a:lnTo>
                    <a:pt x="f5"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9" name="Freeform: Shape 1562">
              <a:extLst>
                <a:ext uri="{FF2B5EF4-FFF2-40B4-BE49-F238E27FC236}">
                  <a16:creationId xmlns:a16="http://schemas.microsoft.com/office/drawing/2014/main" id="{46D7A073-6041-EF60-A3E6-FB5AFE9428F2}"/>
                </a:ext>
              </a:extLst>
            </p:cNvPr>
            <p:cNvSpPr/>
            <p:nvPr/>
          </p:nvSpPr>
          <p:spPr>
            <a:xfrm>
              <a:off x="3025365" y="6549627"/>
              <a:ext cx="31491" cy="304211"/>
            </a:xfrm>
            <a:custGeom>
              <a:avLst/>
              <a:gdLst>
                <a:gd name="f0" fmla="val 10800000"/>
                <a:gd name="f1" fmla="val 5400000"/>
                <a:gd name="f2" fmla="val 180"/>
                <a:gd name="f3" fmla="val w"/>
                <a:gd name="f4" fmla="val h"/>
                <a:gd name="f5" fmla="val 0"/>
                <a:gd name="f6" fmla="val 33226"/>
                <a:gd name="f7" fmla="val 304215"/>
                <a:gd name="f8" fmla="val 304216"/>
                <a:gd name="f9" fmla="+- 0 0 -90"/>
                <a:gd name="f10" fmla="*/ f3 1 33226"/>
                <a:gd name="f11" fmla="*/ f4 1 304215"/>
                <a:gd name="f12" fmla="val f5"/>
                <a:gd name="f13" fmla="val f6"/>
                <a:gd name="f14" fmla="val f7"/>
                <a:gd name="f15" fmla="*/ f9 f0 1"/>
                <a:gd name="f16" fmla="+- f14 0 f12"/>
                <a:gd name="f17" fmla="+- f13 0 f12"/>
                <a:gd name="f18" fmla="*/ f15 1 f2"/>
                <a:gd name="f19" fmla="*/ f17 1 33226"/>
                <a:gd name="f20" fmla="*/ f16 1 304215"/>
                <a:gd name="f21" fmla="*/ 0 f17 1"/>
                <a:gd name="f22" fmla="*/ 0 f16 1"/>
                <a:gd name="f23" fmla="*/ 33226 f17 1"/>
                <a:gd name="f24" fmla="*/ 304216 f16 1"/>
                <a:gd name="f25" fmla="+- f18 0 f1"/>
                <a:gd name="f26" fmla="*/ f21 1 33226"/>
                <a:gd name="f27" fmla="*/ f22 1 304215"/>
                <a:gd name="f28" fmla="*/ f23 1 33226"/>
                <a:gd name="f29" fmla="*/ f24 1 30421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3226" h="304215">
                  <a:moveTo>
                    <a:pt x="f5" y="f5"/>
                  </a:moveTo>
                  <a:lnTo>
                    <a:pt x="f6" y="f5"/>
                  </a:lnTo>
                  <a:lnTo>
                    <a:pt x="f6" y="f8"/>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0" name="Freeform: Shape 1563">
              <a:extLst>
                <a:ext uri="{FF2B5EF4-FFF2-40B4-BE49-F238E27FC236}">
                  <a16:creationId xmlns:a16="http://schemas.microsoft.com/office/drawing/2014/main" id="{42097D0B-85C5-EE73-EC87-6E3303EC7301}"/>
                </a:ext>
              </a:extLst>
            </p:cNvPr>
            <p:cNvSpPr/>
            <p:nvPr/>
          </p:nvSpPr>
          <p:spPr>
            <a:xfrm>
              <a:off x="2691353" y="6549627"/>
              <a:ext cx="331470" cy="304211"/>
            </a:xfrm>
            <a:custGeom>
              <a:avLst/>
              <a:gdLst>
                <a:gd name="f0" fmla="val 10800000"/>
                <a:gd name="f1" fmla="val 5400000"/>
                <a:gd name="f2" fmla="val 180"/>
                <a:gd name="f3" fmla="val w"/>
                <a:gd name="f4" fmla="val h"/>
                <a:gd name="f5" fmla="val 0"/>
                <a:gd name="f6" fmla="val 349681"/>
                <a:gd name="f7" fmla="val 304215"/>
                <a:gd name="f8" fmla="val 304216"/>
                <a:gd name="f9" fmla="+- 0 0 -90"/>
                <a:gd name="f10" fmla="*/ f3 1 349681"/>
                <a:gd name="f11" fmla="*/ f4 1 304215"/>
                <a:gd name="f12" fmla="val f5"/>
                <a:gd name="f13" fmla="val f6"/>
                <a:gd name="f14" fmla="val f7"/>
                <a:gd name="f15" fmla="*/ f9 f0 1"/>
                <a:gd name="f16" fmla="+- f14 0 f12"/>
                <a:gd name="f17" fmla="+- f13 0 f12"/>
                <a:gd name="f18" fmla="*/ f15 1 f2"/>
                <a:gd name="f19" fmla="*/ f17 1 349681"/>
                <a:gd name="f20" fmla="*/ f16 1 304215"/>
                <a:gd name="f21" fmla="*/ 0 f17 1"/>
                <a:gd name="f22" fmla="*/ 0 f16 1"/>
                <a:gd name="f23" fmla="*/ 349681 f17 1"/>
                <a:gd name="f24" fmla="*/ 304216 f16 1"/>
                <a:gd name="f25" fmla="+- f18 0 f1"/>
                <a:gd name="f26" fmla="*/ f21 1 349681"/>
                <a:gd name="f27" fmla="*/ f22 1 304215"/>
                <a:gd name="f28" fmla="*/ f23 1 349681"/>
                <a:gd name="f29" fmla="*/ f24 1 30421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49681" h="304215">
                  <a:moveTo>
                    <a:pt x="f5" y="f5"/>
                  </a:moveTo>
                  <a:lnTo>
                    <a:pt x="f6" y="f5"/>
                  </a:lnTo>
                  <a:lnTo>
                    <a:pt x="f6" y="f8"/>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1" name="Freeform: Shape 1564">
              <a:extLst>
                <a:ext uri="{FF2B5EF4-FFF2-40B4-BE49-F238E27FC236}">
                  <a16:creationId xmlns:a16="http://schemas.microsoft.com/office/drawing/2014/main" id="{920D3BF9-1844-74CE-740B-CB32DE5FBE49}"/>
                </a:ext>
              </a:extLst>
            </p:cNvPr>
            <p:cNvSpPr/>
            <p:nvPr/>
          </p:nvSpPr>
          <p:spPr>
            <a:xfrm>
              <a:off x="1980928" y="6478094"/>
              <a:ext cx="118231" cy="375077"/>
            </a:xfrm>
            <a:custGeom>
              <a:avLst/>
              <a:gdLst>
                <a:gd name="f0" fmla="val 10800000"/>
                <a:gd name="f1" fmla="val 5400000"/>
                <a:gd name="f2" fmla="val 180"/>
                <a:gd name="f3" fmla="val w"/>
                <a:gd name="f4" fmla="val h"/>
                <a:gd name="f5" fmla="val 0"/>
                <a:gd name="f6" fmla="val 124733"/>
                <a:gd name="f7" fmla="val 375078"/>
                <a:gd name="f8" fmla="val 68463"/>
                <a:gd name="f9" fmla="val 66989"/>
                <a:gd name="f10" fmla="val 375079"/>
                <a:gd name="f11" fmla="val 124197"/>
                <a:gd name="f12" fmla="+- 0 0 -90"/>
                <a:gd name="f13" fmla="*/ f3 1 124733"/>
                <a:gd name="f14" fmla="*/ f4 1 375078"/>
                <a:gd name="f15" fmla="val f5"/>
                <a:gd name="f16" fmla="val f6"/>
                <a:gd name="f17" fmla="val f7"/>
                <a:gd name="f18" fmla="*/ f12 f0 1"/>
                <a:gd name="f19" fmla="+- f17 0 f15"/>
                <a:gd name="f20" fmla="+- f16 0 f15"/>
                <a:gd name="f21" fmla="*/ f18 1 f2"/>
                <a:gd name="f22" fmla="*/ f20 1 124733"/>
                <a:gd name="f23" fmla="*/ f19 1 375078"/>
                <a:gd name="f24" fmla="*/ 124733 f20 1"/>
                <a:gd name="f25" fmla="*/ 0 f19 1"/>
                <a:gd name="f26" fmla="*/ 68463 f20 1"/>
                <a:gd name="f27" fmla="*/ 66989 f20 1"/>
                <a:gd name="f28" fmla="*/ 0 f20 1"/>
                <a:gd name="f29" fmla="*/ 375079 f19 1"/>
                <a:gd name="f30" fmla="*/ 124197 f20 1"/>
                <a:gd name="f31" fmla="+- f21 0 f1"/>
                <a:gd name="f32" fmla="*/ f24 1 124733"/>
                <a:gd name="f33" fmla="*/ f25 1 375078"/>
                <a:gd name="f34" fmla="*/ f26 1 124733"/>
                <a:gd name="f35" fmla="*/ f27 1 124733"/>
                <a:gd name="f36" fmla="*/ f28 1 124733"/>
                <a:gd name="f37" fmla="*/ f29 1 375078"/>
                <a:gd name="f38" fmla="*/ f30 1 124733"/>
                <a:gd name="f39" fmla="*/ f15 1 f22"/>
                <a:gd name="f40" fmla="*/ f16 1 f22"/>
                <a:gd name="f41" fmla="*/ f15 1 f23"/>
                <a:gd name="f42" fmla="*/ f17 1 f23"/>
                <a:gd name="f43" fmla="*/ f32 1 f22"/>
                <a:gd name="f44" fmla="*/ f33 1 f23"/>
                <a:gd name="f45" fmla="*/ f34 1 f22"/>
                <a:gd name="f46" fmla="*/ f35 1 f22"/>
                <a:gd name="f47" fmla="*/ f36 1 f22"/>
                <a:gd name="f48" fmla="*/ f37 1 f23"/>
                <a:gd name="f49" fmla="*/ f38 1 f22"/>
                <a:gd name="f50" fmla="*/ f39 f13 1"/>
                <a:gd name="f51" fmla="*/ f40 f13 1"/>
                <a:gd name="f52" fmla="*/ f42 f14 1"/>
                <a:gd name="f53" fmla="*/ f41 f14 1"/>
                <a:gd name="f54" fmla="*/ f43 f13 1"/>
                <a:gd name="f55" fmla="*/ f44 f14 1"/>
                <a:gd name="f56" fmla="*/ f45 f13 1"/>
                <a:gd name="f57" fmla="*/ f46 f13 1"/>
                <a:gd name="f58" fmla="*/ f47 f13 1"/>
                <a:gd name="f59" fmla="*/ f48 f14 1"/>
                <a:gd name="f60" fmla="*/ f49 f13 1"/>
              </a:gdLst>
              <a:ahLst/>
              <a:cxnLst>
                <a:cxn ang="3cd4">
                  <a:pos x="hc" y="t"/>
                </a:cxn>
                <a:cxn ang="0">
                  <a:pos x="r" y="vc"/>
                </a:cxn>
                <a:cxn ang="cd4">
                  <a:pos x="hc" y="b"/>
                </a:cxn>
                <a:cxn ang="cd2">
                  <a:pos x="l" y="vc"/>
                </a:cxn>
                <a:cxn ang="f31">
                  <a:pos x="f54" y="f55"/>
                </a:cxn>
                <a:cxn ang="f31">
                  <a:pos x="f56" y="f55"/>
                </a:cxn>
                <a:cxn ang="f31">
                  <a:pos x="f57" y="f55"/>
                </a:cxn>
                <a:cxn ang="f31">
                  <a:pos x="f58" y="f55"/>
                </a:cxn>
                <a:cxn ang="f31">
                  <a:pos x="f58" y="f59"/>
                </a:cxn>
                <a:cxn ang="f31">
                  <a:pos x="f60" y="f59"/>
                </a:cxn>
                <a:cxn ang="f31">
                  <a:pos x="f60" y="f55"/>
                </a:cxn>
              </a:cxnLst>
              <a:rect l="f50" t="f53" r="f51" b="f52"/>
              <a:pathLst>
                <a:path w="124733" h="375078">
                  <a:moveTo>
                    <a:pt x="f6" y="f5"/>
                  </a:moveTo>
                  <a:lnTo>
                    <a:pt x="f8" y="f5"/>
                  </a:lnTo>
                  <a:lnTo>
                    <a:pt x="f9" y="f5"/>
                  </a:lnTo>
                  <a:lnTo>
                    <a:pt x="f5" y="f5"/>
                  </a:lnTo>
                  <a:lnTo>
                    <a:pt x="f5" y="f10"/>
                  </a:lnTo>
                  <a:lnTo>
                    <a:pt x="f11" y="f10"/>
                  </a:lnTo>
                  <a:lnTo>
                    <a:pt x="f11"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2" name="Freeform: Shape 1565">
              <a:extLst>
                <a:ext uri="{FF2B5EF4-FFF2-40B4-BE49-F238E27FC236}">
                  <a16:creationId xmlns:a16="http://schemas.microsoft.com/office/drawing/2014/main" id="{076A7879-DE20-191D-3FAF-09365FB3F850}"/>
                </a:ext>
              </a:extLst>
            </p:cNvPr>
            <p:cNvSpPr/>
            <p:nvPr/>
          </p:nvSpPr>
          <p:spPr>
            <a:xfrm>
              <a:off x="1887577" y="5860554"/>
              <a:ext cx="314196" cy="678091"/>
            </a:xfrm>
            <a:custGeom>
              <a:avLst/>
              <a:gdLst>
                <a:gd name="f0" fmla="val 10800000"/>
                <a:gd name="f1" fmla="val 5400000"/>
                <a:gd name="f2" fmla="val 180"/>
                <a:gd name="f3" fmla="val w"/>
                <a:gd name="f4" fmla="val h"/>
                <a:gd name="f5" fmla="val 0"/>
                <a:gd name="f6" fmla="val 331460"/>
                <a:gd name="f7" fmla="val 678088"/>
                <a:gd name="f8" fmla="val 81994"/>
                <a:gd name="f9" fmla="val 602537"/>
                <a:gd name="f10" fmla="val 82664"/>
                <a:gd name="f11" fmla="val 87889"/>
                <a:gd name="f12" fmla="val 230441"/>
                <a:gd name="f13" fmla="val 234461"/>
                <a:gd name="f14" fmla="val 602604"/>
                <a:gd name="f15" fmla="val 237676"/>
                <a:gd name="f16" fmla="val 605886"/>
                <a:gd name="f17" fmla="val 609905"/>
                <a:gd name="f18" fmla="val 678089"/>
                <a:gd name="f19" fmla="val 602805"/>
                <a:gd name="f20" fmla="+- 0 0 -90"/>
                <a:gd name="f21" fmla="*/ f3 1 331460"/>
                <a:gd name="f22" fmla="*/ f4 1 678088"/>
                <a:gd name="f23" fmla="val f5"/>
                <a:gd name="f24" fmla="val f6"/>
                <a:gd name="f25" fmla="val f7"/>
                <a:gd name="f26" fmla="*/ f20 f0 1"/>
                <a:gd name="f27" fmla="+- f25 0 f23"/>
                <a:gd name="f28" fmla="+- f24 0 f23"/>
                <a:gd name="f29" fmla="*/ f26 1 f2"/>
                <a:gd name="f30" fmla="*/ f28 1 331460"/>
                <a:gd name="f31" fmla="*/ f27 1 678088"/>
                <a:gd name="f32" fmla="*/ 81994 f28 1"/>
                <a:gd name="f33" fmla="*/ 602537 f27 1"/>
                <a:gd name="f34" fmla="*/ 82664 f28 1"/>
                <a:gd name="f35" fmla="*/ 87889 f28 1"/>
                <a:gd name="f36" fmla="*/ 230441 f28 1"/>
                <a:gd name="f37" fmla="*/ 237676 f28 1"/>
                <a:gd name="f38" fmla="*/ 609905 f27 1"/>
                <a:gd name="f39" fmla="*/ 678089 f27 1"/>
                <a:gd name="f40" fmla="*/ 331460 f28 1"/>
                <a:gd name="f41" fmla="*/ 0 f27 1"/>
                <a:gd name="f42" fmla="*/ 0 f28 1"/>
                <a:gd name="f43" fmla="*/ 602805 f27 1"/>
                <a:gd name="f44" fmla="+- f29 0 f1"/>
                <a:gd name="f45" fmla="*/ f32 1 331460"/>
                <a:gd name="f46" fmla="*/ f33 1 678088"/>
                <a:gd name="f47" fmla="*/ f34 1 331460"/>
                <a:gd name="f48" fmla="*/ f35 1 331460"/>
                <a:gd name="f49" fmla="*/ f36 1 331460"/>
                <a:gd name="f50" fmla="*/ f37 1 331460"/>
                <a:gd name="f51" fmla="*/ f38 1 678088"/>
                <a:gd name="f52" fmla="*/ f39 1 678088"/>
                <a:gd name="f53" fmla="*/ f40 1 331460"/>
                <a:gd name="f54" fmla="*/ f41 1 678088"/>
                <a:gd name="f55" fmla="*/ f42 1 331460"/>
                <a:gd name="f56" fmla="*/ f43 1 678088"/>
                <a:gd name="f57" fmla="*/ f23 1 f30"/>
                <a:gd name="f58" fmla="*/ f24 1 f30"/>
                <a:gd name="f59" fmla="*/ f23 1 f31"/>
                <a:gd name="f60" fmla="*/ f25 1 f31"/>
                <a:gd name="f61" fmla="*/ f45 1 f30"/>
                <a:gd name="f62" fmla="*/ f46 1 f31"/>
                <a:gd name="f63" fmla="*/ f47 1 f30"/>
                <a:gd name="f64" fmla="*/ f48 1 f30"/>
                <a:gd name="f65" fmla="*/ f49 1 f30"/>
                <a:gd name="f66" fmla="*/ f50 1 f30"/>
                <a:gd name="f67" fmla="*/ f51 1 f31"/>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1 1"/>
                <a:gd name="f81" fmla="*/ f65 f21 1"/>
                <a:gd name="f82" fmla="*/ f66 f21 1"/>
                <a:gd name="f83" fmla="*/ f67 f22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78"/>
                </a:cxn>
                <a:cxn ang="f44">
                  <a:pos x="f80" y="f78"/>
                </a:cxn>
                <a:cxn ang="f44">
                  <a:pos x="f81" y="f78"/>
                </a:cxn>
                <a:cxn ang="f44">
                  <a:pos x="f82" y="f83"/>
                </a:cxn>
                <a:cxn ang="f44">
                  <a:pos x="f82" y="f84"/>
                </a:cxn>
                <a:cxn ang="f44">
                  <a:pos x="f85" y="f84"/>
                </a:cxn>
                <a:cxn ang="f44">
                  <a:pos x="f85" y="f86"/>
                </a:cxn>
                <a:cxn ang="f44">
                  <a:pos x="f87" y="f86"/>
                </a:cxn>
                <a:cxn ang="f44">
                  <a:pos x="f87" y="f88"/>
                </a:cxn>
              </a:cxnLst>
              <a:rect l="f73" t="f76" r="f74" b="f75"/>
              <a:pathLst>
                <a:path w="331460" h="678088">
                  <a:moveTo>
                    <a:pt x="f8" y="f9"/>
                  </a:moveTo>
                  <a:lnTo>
                    <a:pt x="f10" y="f9"/>
                  </a:lnTo>
                  <a:lnTo>
                    <a:pt x="f11" y="f9"/>
                  </a:lnTo>
                  <a:lnTo>
                    <a:pt x="f12" y="f9"/>
                  </a:lnTo>
                  <a:cubicBezTo>
                    <a:pt x="f13" y="f14"/>
                    <a:pt x="f15" y="f16"/>
                    <a:pt x="f15" y="f17"/>
                  </a:cubicBezTo>
                  <a:lnTo>
                    <a:pt x="f15" y="f18"/>
                  </a:lnTo>
                  <a:lnTo>
                    <a:pt x="f6" y="f18"/>
                  </a:lnTo>
                  <a:lnTo>
                    <a:pt x="f6" y="f5"/>
                  </a:lnTo>
                  <a:lnTo>
                    <a:pt x="f5" y="f5"/>
                  </a:lnTo>
                  <a:lnTo>
                    <a:pt x="f5" y="f19"/>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3" name="Freeform: Shape 1566">
              <a:extLst>
                <a:ext uri="{FF2B5EF4-FFF2-40B4-BE49-F238E27FC236}">
                  <a16:creationId xmlns:a16="http://schemas.microsoft.com/office/drawing/2014/main" id="{3EBD3F0D-CAD7-D1B8-37C5-6A83D28B53A8}"/>
                </a:ext>
              </a:extLst>
            </p:cNvPr>
            <p:cNvSpPr/>
            <p:nvPr/>
          </p:nvSpPr>
          <p:spPr>
            <a:xfrm>
              <a:off x="2210534" y="6544671"/>
              <a:ext cx="437128" cy="309039"/>
            </a:xfrm>
            <a:custGeom>
              <a:avLst/>
              <a:gdLst>
                <a:gd name="f0" fmla="val 10800000"/>
                <a:gd name="f1" fmla="val 5400000"/>
                <a:gd name="f2" fmla="val 180"/>
                <a:gd name="f3" fmla="val w"/>
                <a:gd name="f4" fmla="val h"/>
                <a:gd name="f5" fmla="val 0"/>
                <a:gd name="f6" fmla="val 461150"/>
                <a:gd name="f7" fmla="val 309037"/>
                <a:gd name="f8" fmla="val 4421"/>
                <a:gd name="f9" fmla="val 3363"/>
                <a:gd name="f10" fmla="val 1447"/>
                <a:gd name="f11" fmla="val 1769"/>
                <a:gd name="f12" fmla="val 2411"/>
                <a:gd name="f13" fmla="val 2679"/>
                <a:gd name="f14" fmla="val 306895"/>
                <a:gd name="f15" fmla="val 804"/>
                <a:gd name="f16" fmla="val 307015"/>
                <a:gd name="f17" fmla="val 1581"/>
                <a:gd name="f18" fmla="val 307297"/>
                <a:gd name="f19" fmla="val 2278"/>
                <a:gd name="f20" fmla="val 307699"/>
                <a:gd name="f21" fmla="val 4823"/>
                <a:gd name="f22" fmla="val 309038"/>
                <a:gd name="f23" fmla="val 461151"/>
                <a:gd name="f24" fmla="+- 0 0 -90"/>
                <a:gd name="f25" fmla="*/ f3 1 461150"/>
                <a:gd name="f26" fmla="*/ f4 1 309037"/>
                <a:gd name="f27" fmla="val f5"/>
                <a:gd name="f28" fmla="val f6"/>
                <a:gd name="f29" fmla="val f7"/>
                <a:gd name="f30" fmla="*/ f24 f0 1"/>
                <a:gd name="f31" fmla="+- f29 0 f27"/>
                <a:gd name="f32" fmla="+- f28 0 f27"/>
                <a:gd name="f33" fmla="*/ f30 1 f2"/>
                <a:gd name="f34" fmla="*/ f32 1 461150"/>
                <a:gd name="f35" fmla="*/ f31 1 309037"/>
                <a:gd name="f36" fmla="*/ 4421 f32 1"/>
                <a:gd name="f37" fmla="*/ 0 f31 1"/>
                <a:gd name="f38" fmla="*/ 0 f32 1"/>
                <a:gd name="f39" fmla="*/ 2679 f31 1"/>
                <a:gd name="f40" fmla="*/ 306895 f31 1"/>
                <a:gd name="f41" fmla="*/ 2278 f32 1"/>
                <a:gd name="f42" fmla="*/ 307699 f31 1"/>
                <a:gd name="f43" fmla="*/ 4823 f32 1"/>
                <a:gd name="f44" fmla="*/ 309038 f31 1"/>
                <a:gd name="f45" fmla="*/ 461151 f32 1"/>
                <a:gd name="f46" fmla="+- f33 0 f1"/>
                <a:gd name="f47" fmla="*/ f36 1 461150"/>
                <a:gd name="f48" fmla="*/ f37 1 309037"/>
                <a:gd name="f49" fmla="*/ f38 1 461150"/>
                <a:gd name="f50" fmla="*/ f39 1 309037"/>
                <a:gd name="f51" fmla="*/ f40 1 309037"/>
                <a:gd name="f52" fmla="*/ f41 1 461150"/>
                <a:gd name="f53" fmla="*/ f42 1 309037"/>
                <a:gd name="f54" fmla="*/ f43 1 461150"/>
                <a:gd name="f55" fmla="*/ f44 1 309037"/>
                <a:gd name="f56" fmla="*/ f45 1 461150"/>
                <a:gd name="f57" fmla="*/ f27 1 f34"/>
                <a:gd name="f58" fmla="*/ f28 1 f34"/>
                <a:gd name="f59" fmla="*/ f27 1 f35"/>
                <a:gd name="f60" fmla="*/ f29 1 f35"/>
                <a:gd name="f61" fmla="*/ f47 1 f34"/>
                <a:gd name="f62" fmla="*/ f48 1 f35"/>
                <a:gd name="f63" fmla="*/ f49 1 f34"/>
                <a:gd name="f64" fmla="*/ f50 1 f35"/>
                <a:gd name="f65" fmla="*/ f51 1 f35"/>
                <a:gd name="f66" fmla="*/ f52 1 f34"/>
                <a:gd name="f67" fmla="*/ f53 1 f35"/>
                <a:gd name="f68" fmla="*/ f54 1 f34"/>
                <a:gd name="f69" fmla="*/ f55 1 f35"/>
                <a:gd name="f70" fmla="*/ f56 1 f34"/>
                <a:gd name="f71" fmla="*/ f57 f25 1"/>
                <a:gd name="f72" fmla="*/ f58 f25 1"/>
                <a:gd name="f73" fmla="*/ f60 f26 1"/>
                <a:gd name="f74" fmla="*/ f59 f26 1"/>
                <a:gd name="f75" fmla="*/ f61 f25 1"/>
                <a:gd name="f76" fmla="*/ f62 f26 1"/>
                <a:gd name="f77" fmla="*/ f63 f25 1"/>
                <a:gd name="f78" fmla="*/ f64 f26 1"/>
                <a:gd name="f79" fmla="*/ f65 f26 1"/>
                <a:gd name="f80" fmla="*/ f66 f25 1"/>
                <a:gd name="f81" fmla="*/ f67 f26 1"/>
                <a:gd name="f82" fmla="*/ f68 f25 1"/>
                <a:gd name="f83" fmla="*/ f69 f26 1"/>
                <a:gd name="f84" fmla="*/ f70 f25 1"/>
              </a:gdLst>
              <a:ahLst/>
              <a:cxnLst>
                <a:cxn ang="3cd4">
                  <a:pos x="hc" y="t"/>
                </a:cxn>
                <a:cxn ang="0">
                  <a:pos x="r" y="vc"/>
                </a:cxn>
                <a:cxn ang="cd4">
                  <a:pos x="hc" y="b"/>
                </a:cxn>
                <a:cxn ang="cd2">
                  <a:pos x="l" y="vc"/>
                </a:cxn>
                <a:cxn ang="f46">
                  <a:pos x="f75" y="f76"/>
                </a:cxn>
                <a:cxn ang="f46">
                  <a:pos x="f77" y="f78"/>
                </a:cxn>
                <a:cxn ang="f46">
                  <a:pos x="f77" y="f79"/>
                </a:cxn>
                <a:cxn ang="f46">
                  <a:pos x="f80" y="f81"/>
                </a:cxn>
                <a:cxn ang="f46">
                  <a:pos x="f82" y="f83"/>
                </a:cxn>
                <a:cxn ang="f46">
                  <a:pos x="f84" y="f83"/>
                </a:cxn>
                <a:cxn ang="f46">
                  <a:pos x="f84" y="f76"/>
                </a:cxn>
              </a:cxnLst>
              <a:rect l="f71" t="f74" r="f72" b="f73"/>
              <a:pathLst>
                <a:path w="461150" h="309037">
                  <a:moveTo>
                    <a:pt x="f8" y="f5"/>
                  </a:moveTo>
                  <a:cubicBezTo>
                    <a:pt x="f9" y="f10"/>
                    <a:pt x="f11" y="f12"/>
                    <a:pt x="f5" y="f13"/>
                  </a:cubicBezTo>
                  <a:lnTo>
                    <a:pt x="f5" y="f14"/>
                  </a:lnTo>
                  <a:cubicBezTo>
                    <a:pt x="f15" y="f16"/>
                    <a:pt x="f17" y="f18"/>
                    <a:pt x="f19" y="f20"/>
                  </a:cubicBezTo>
                  <a:lnTo>
                    <a:pt x="f21" y="f22"/>
                  </a:lnTo>
                  <a:lnTo>
                    <a:pt x="f23" y="f22"/>
                  </a:lnTo>
                  <a:lnTo>
                    <a:pt x="f23" y="f5"/>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4" name="Freeform: Shape 1567">
              <a:extLst>
                <a:ext uri="{FF2B5EF4-FFF2-40B4-BE49-F238E27FC236}">
                  <a16:creationId xmlns:a16="http://schemas.microsoft.com/office/drawing/2014/main" id="{DA867F6F-CE84-B309-FE03-1CDA456B97B3}"/>
                </a:ext>
              </a:extLst>
            </p:cNvPr>
            <p:cNvSpPr/>
            <p:nvPr/>
          </p:nvSpPr>
          <p:spPr>
            <a:xfrm>
              <a:off x="2112876" y="6541590"/>
              <a:ext cx="95125" cy="312121"/>
            </a:xfrm>
            <a:custGeom>
              <a:avLst/>
              <a:gdLst>
                <a:gd name="f0" fmla="val 10800000"/>
                <a:gd name="f1" fmla="val 5400000"/>
                <a:gd name="f2" fmla="val 180"/>
                <a:gd name="f3" fmla="val w"/>
                <a:gd name="f4" fmla="val h"/>
                <a:gd name="f5" fmla="val 0"/>
                <a:gd name="f6" fmla="val 100349"/>
                <a:gd name="f7" fmla="val 312118"/>
                <a:gd name="f8" fmla="val 309976"/>
                <a:gd name="f9" fmla="val 5760"/>
                <a:gd name="f10" fmla="val 97442"/>
                <a:gd name="f11" fmla="val 5224"/>
                <a:gd name="f12" fmla="val 95191"/>
                <a:gd name="f13" fmla="val 2920"/>
                <a:gd name="f14" fmla="val 94722"/>
                <a:gd name="f15" fmla="val 312119"/>
                <a:gd name="f16" fmla="val 96598"/>
                <a:gd name="f17" fmla="val 97589"/>
                <a:gd name="f18" fmla="val 311034"/>
                <a:gd name="f19" fmla="val 98902"/>
                <a:gd name="f20" fmla="val 310284"/>
                <a:gd name="f21" fmla="+- 0 0 -90"/>
                <a:gd name="f22" fmla="*/ f3 1 100349"/>
                <a:gd name="f23" fmla="*/ f4 1 312118"/>
                <a:gd name="f24" fmla="val f5"/>
                <a:gd name="f25" fmla="val f6"/>
                <a:gd name="f26" fmla="val f7"/>
                <a:gd name="f27" fmla="*/ f21 f0 1"/>
                <a:gd name="f28" fmla="+- f26 0 f24"/>
                <a:gd name="f29" fmla="+- f25 0 f24"/>
                <a:gd name="f30" fmla="*/ f27 1 f2"/>
                <a:gd name="f31" fmla="*/ f29 1 100349"/>
                <a:gd name="f32" fmla="*/ f28 1 312118"/>
                <a:gd name="f33" fmla="*/ 100349 f29 1"/>
                <a:gd name="f34" fmla="*/ 309976 f28 1"/>
                <a:gd name="f35" fmla="*/ 5760 f28 1"/>
                <a:gd name="f36" fmla="*/ 94722 f29 1"/>
                <a:gd name="f37" fmla="*/ 0 f28 1"/>
                <a:gd name="f38" fmla="*/ 0 f29 1"/>
                <a:gd name="f39" fmla="*/ 312119 f28 1"/>
                <a:gd name="f40" fmla="*/ 96598 f29 1"/>
                <a:gd name="f41" fmla="+- f30 0 f1"/>
                <a:gd name="f42" fmla="*/ f33 1 100349"/>
                <a:gd name="f43" fmla="*/ f34 1 312118"/>
                <a:gd name="f44" fmla="*/ f35 1 312118"/>
                <a:gd name="f45" fmla="*/ f36 1 100349"/>
                <a:gd name="f46" fmla="*/ f37 1 312118"/>
                <a:gd name="f47" fmla="*/ f38 1 100349"/>
                <a:gd name="f48" fmla="*/ f39 1 312118"/>
                <a:gd name="f49" fmla="*/ f40 1 100349"/>
                <a:gd name="f50" fmla="*/ f24 1 f31"/>
                <a:gd name="f51" fmla="*/ f25 1 f31"/>
                <a:gd name="f52" fmla="*/ f24 1 f32"/>
                <a:gd name="f53" fmla="*/ f26 1 f32"/>
                <a:gd name="f54" fmla="*/ f42 1 f31"/>
                <a:gd name="f55" fmla="*/ f43 1 f32"/>
                <a:gd name="f56" fmla="*/ f44 1 f32"/>
                <a:gd name="f57" fmla="*/ f45 1 f31"/>
                <a:gd name="f58" fmla="*/ f46 1 f32"/>
                <a:gd name="f59" fmla="*/ f47 1 f31"/>
                <a:gd name="f60" fmla="*/ f48 1 f32"/>
                <a:gd name="f61" fmla="*/ f49 1 f31"/>
                <a:gd name="f62" fmla="*/ f50 f22 1"/>
                <a:gd name="f63" fmla="*/ f51 f22 1"/>
                <a:gd name="f64" fmla="*/ f53 f23 1"/>
                <a:gd name="f65" fmla="*/ f52 f23 1"/>
                <a:gd name="f66" fmla="*/ f54 f22 1"/>
                <a:gd name="f67" fmla="*/ f55 f23 1"/>
                <a:gd name="f68" fmla="*/ f56 f23 1"/>
                <a:gd name="f69" fmla="*/ f57 f22 1"/>
                <a:gd name="f70" fmla="*/ f58 f23 1"/>
                <a:gd name="f71" fmla="*/ f59 f22 1"/>
                <a:gd name="f72" fmla="*/ f60 f23 1"/>
                <a:gd name="f73" fmla="*/ f61 f22 1"/>
              </a:gdLst>
              <a:ahLst/>
              <a:cxnLst>
                <a:cxn ang="3cd4">
                  <a:pos x="hc" y="t"/>
                </a:cxn>
                <a:cxn ang="0">
                  <a:pos x="r" y="vc"/>
                </a:cxn>
                <a:cxn ang="cd4">
                  <a:pos x="hc" y="b"/>
                </a:cxn>
                <a:cxn ang="cd2">
                  <a:pos x="l" y="vc"/>
                </a:cxn>
                <a:cxn ang="f41">
                  <a:pos x="f66" y="f67"/>
                </a:cxn>
                <a:cxn ang="f41">
                  <a:pos x="f66" y="f68"/>
                </a:cxn>
                <a:cxn ang="f41">
                  <a:pos x="f69" y="f70"/>
                </a:cxn>
                <a:cxn ang="f41">
                  <a:pos x="f71" y="f70"/>
                </a:cxn>
                <a:cxn ang="f41">
                  <a:pos x="f71" y="f72"/>
                </a:cxn>
                <a:cxn ang="f41">
                  <a:pos x="f73" y="f72"/>
                </a:cxn>
                <a:cxn ang="f41">
                  <a:pos x="f66" y="f67"/>
                </a:cxn>
              </a:cxnLst>
              <a:rect l="f62" t="f65" r="f63" b="f64"/>
              <a:pathLst>
                <a:path w="100349" h="312118">
                  <a:moveTo>
                    <a:pt x="f6" y="f8"/>
                  </a:moveTo>
                  <a:lnTo>
                    <a:pt x="f6" y="f9"/>
                  </a:lnTo>
                  <a:cubicBezTo>
                    <a:pt x="f10" y="f11"/>
                    <a:pt x="f12" y="f13"/>
                    <a:pt x="f14" y="f5"/>
                  </a:cubicBezTo>
                  <a:lnTo>
                    <a:pt x="f5" y="f5"/>
                  </a:lnTo>
                  <a:lnTo>
                    <a:pt x="f5" y="f15"/>
                  </a:lnTo>
                  <a:lnTo>
                    <a:pt x="f16" y="f15"/>
                  </a:lnTo>
                  <a:cubicBezTo>
                    <a:pt x="f17" y="f18"/>
                    <a:pt x="f19" y="f20"/>
                    <a:pt x="f6" y="f8"/>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5" name="Freeform: Shape 1568">
              <a:extLst>
                <a:ext uri="{FF2B5EF4-FFF2-40B4-BE49-F238E27FC236}">
                  <a16:creationId xmlns:a16="http://schemas.microsoft.com/office/drawing/2014/main" id="{66E2E9A2-885D-66A9-D6CD-E41467EA69D2}"/>
                </a:ext>
              </a:extLst>
            </p:cNvPr>
            <p:cNvSpPr/>
            <p:nvPr/>
          </p:nvSpPr>
          <p:spPr>
            <a:xfrm>
              <a:off x="671187" y="6478094"/>
              <a:ext cx="1527" cy="375617"/>
            </a:xfrm>
            <a:custGeom>
              <a:avLst/>
              <a:gdLst>
                <a:gd name="f0" fmla="val 10800000"/>
                <a:gd name="f1" fmla="val 5400000"/>
                <a:gd name="f2" fmla="val 180"/>
                <a:gd name="f3" fmla="val w"/>
                <a:gd name="f4" fmla="val h"/>
                <a:gd name="f5" fmla="val 0"/>
                <a:gd name="f6" fmla="val 1607"/>
                <a:gd name="f7" fmla="val 375614"/>
                <a:gd name="f8" fmla="val 1608"/>
                <a:gd name="f9" fmla="+- 0 0 -90"/>
                <a:gd name="f10" fmla="*/ f3 1 1607"/>
                <a:gd name="f11" fmla="*/ f4 1 375614"/>
                <a:gd name="f12" fmla="val f5"/>
                <a:gd name="f13" fmla="val f6"/>
                <a:gd name="f14" fmla="val f7"/>
                <a:gd name="f15" fmla="*/ f9 f0 1"/>
                <a:gd name="f16" fmla="+- f14 0 f12"/>
                <a:gd name="f17" fmla="+- f13 0 f12"/>
                <a:gd name="f18" fmla="*/ f15 1 f2"/>
                <a:gd name="f19" fmla="*/ f17 1 1607"/>
                <a:gd name="f20" fmla="*/ f16 1 375614"/>
                <a:gd name="f21" fmla="*/ 0 f17 1"/>
                <a:gd name="f22" fmla="*/ 0 f16 1"/>
                <a:gd name="f23" fmla="*/ 1608 f17 1"/>
                <a:gd name="f24" fmla="*/ 375614 f16 1"/>
                <a:gd name="f25" fmla="+- f18 0 f1"/>
                <a:gd name="f26" fmla="*/ f21 1 1607"/>
                <a:gd name="f27" fmla="*/ f22 1 375614"/>
                <a:gd name="f28" fmla="*/ f23 1 1607"/>
                <a:gd name="f29" fmla="*/ f24 1 375614"/>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1607" h="375614">
                  <a:moveTo>
                    <a:pt x="f5" y="f5"/>
                  </a:moveTo>
                  <a:lnTo>
                    <a:pt x="f8" y="f5"/>
                  </a:lnTo>
                  <a:lnTo>
                    <a:pt x="f8" y="f7"/>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6" name="Freeform: Shape 1569">
              <a:extLst>
                <a:ext uri="{FF2B5EF4-FFF2-40B4-BE49-F238E27FC236}">
                  <a16:creationId xmlns:a16="http://schemas.microsoft.com/office/drawing/2014/main" id="{5CF091CE-E5A1-4ABE-C384-979D142868CD}"/>
                </a:ext>
              </a:extLst>
            </p:cNvPr>
            <p:cNvSpPr/>
            <p:nvPr/>
          </p:nvSpPr>
          <p:spPr>
            <a:xfrm>
              <a:off x="675119" y="6478094"/>
              <a:ext cx="240660" cy="375617"/>
            </a:xfrm>
            <a:custGeom>
              <a:avLst/>
              <a:gdLst>
                <a:gd name="f0" fmla="val 10800000"/>
                <a:gd name="f1" fmla="val 5400000"/>
                <a:gd name="f2" fmla="val 180"/>
                <a:gd name="f3" fmla="val w"/>
                <a:gd name="f4" fmla="val h"/>
                <a:gd name="f5" fmla="val 0"/>
                <a:gd name="f6" fmla="val 253887"/>
                <a:gd name="f7" fmla="val 375614"/>
                <a:gd name="f8" fmla="+- 0 0 -90"/>
                <a:gd name="f9" fmla="*/ f3 1 253887"/>
                <a:gd name="f10" fmla="*/ f4 1 375614"/>
                <a:gd name="f11" fmla="val f5"/>
                <a:gd name="f12" fmla="val f6"/>
                <a:gd name="f13" fmla="val f7"/>
                <a:gd name="f14" fmla="*/ f8 f0 1"/>
                <a:gd name="f15" fmla="+- f13 0 f11"/>
                <a:gd name="f16" fmla="+- f12 0 f11"/>
                <a:gd name="f17" fmla="*/ f14 1 f2"/>
                <a:gd name="f18" fmla="*/ f16 1 253887"/>
                <a:gd name="f19" fmla="*/ f15 1 375614"/>
                <a:gd name="f20" fmla="*/ 0 f16 1"/>
                <a:gd name="f21" fmla="*/ 0 f15 1"/>
                <a:gd name="f22" fmla="*/ 253887 f16 1"/>
                <a:gd name="f23" fmla="*/ 375614 f15 1"/>
                <a:gd name="f24" fmla="+- f17 0 f1"/>
                <a:gd name="f25" fmla="*/ f20 1 253887"/>
                <a:gd name="f26" fmla="*/ f21 1 375614"/>
                <a:gd name="f27" fmla="*/ f22 1 253887"/>
                <a:gd name="f28" fmla="*/ f23 1 375614"/>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253887" h="375614">
                  <a:moveTo>
                    <a:pt x="f5" y="f5"/>
                  </a:moveTo>
                  <a:lnTo>
                    <a:pt x="f6" y="f5"/>
                  </a:lnTo>
                  <a:lnTo>
                    <a:pt x="f6"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7" name="Freeform: Shape 1570">
              <a:extLst>
                <a:ext uri="{FF2B5EF4-FFF2-40B4-BE49-F238E27FC236}">
                  <a16:creationId xmlns:a16="http://schemas.microsoft.com/office/drawing/2014/main" id="{AC164533-9C14-0AE0-0443-A996BFFF2BD6}"/>
                </a:ext>
              </a:extLst>
            </p:cNvPr>
            <p:cNvSpPr/>
            <p:nvPr/>
          </p:nvSpPr>
          <p:spPr>
            <a:xfrm>
              <a:off x="1325102" y="5825459"/>
              <a:ext cx="30476" cy="307293"/>
            </a:xfrm>
            <a:custGeom>
              <a:avLst/>
              <a:gdLst>
                <a:gd name="f0" fmla="val 10800000"/>
                <a:gd name="f1" fmla="val 5400000"/>
                <a:gd name="f2" fmla="val 180"/>
                <a:gd name="f3" fmla="val w"/>
                <a:gd name="f4" fmla="val h"/>
                <a:gd name="f5" fmla="val 0"/>
                <a:gd name="f6" fmla="val 32154"/>
                <a:gd name="f7" fmla="val 307296"/>
                <a:gd name="f8" fmla="val 307297"/>
                <a:gd name="f9" fmla="val 32155"/>
                <a:gd name="f10" fmla="val 17146"/>
                <a:gd name="f11" fmla="val 30560"/>
                <a:gd name="f12" fmla="val 15765"/>
                <a:gd name="f13" fmla="val 29636"/>
                <a:gd name="f14" fmla="val 13765"/>
                <a:gd name="f15" fmla="val 29609"/>
                <a:gd name="f16" fmla="val 11654"/>
                <a:gd name="f17" fmla="+- 0 0 -90"/>
                <a:gd name="f18" fmla="*/ f3 1 32154"/>
                <a:gd name="f19" fmla="*/ f4 1 307296"/>
                <a:gd name="f20" fmla="val f5"/>
                <a:gd name="f21" fmla="val f6"/>
                <a:gd name="f22" fmla="val f7"/>
                <a:gd name="f23" fmla="*/ f17 f0 1"/>
                <a:gd name="f24" fmla="+- f22 0 f20"/>
                <a:gd name="f25" fmla="+- f21 0 f20"/>
                <a:gd name="f26" fmla="*/ f23 1 f2"/>
                <a:gd name="f27" fmla="*/ f25 1 32154"/>
                <a:gd name="f28" fmla="*/ f24 1 307296"/>
                <a:gd name="f29" fmla="*/ 0 f25 1"/>
                <a:gd name="f30" fmla="*/ 0 f24 1"/>
                <a:gd name="f31" fmla="*/ 307297 f24 1"/>
                <a:gd name="f32" fmla="*/ 32155 f25 1"/>
                <a:gd name="f33" fmla="*/ 17146 f24 1"/>
                <a:gd name="f34" fmla="*/ 29609 f25 1"/>
                <a:gd name="f35" fmla="*/ 11654 f24 1"/>
                <a:gd name="f36" fmla="+- f26 0 f1"/>
                <a:gd name="f37" fmla="*/ f29 1 32154"/>
                <a:gd name="f38" fmla="*/ f30 1 307296"/>
                <a:gd name="f39" fmla="*/ f31 1 307296"/>
                <a:gd name="f40" fmla="*/ f32 1 32154"/>
                <a:gd name="f41" fmla="*/ f33 1 307296"/>
                <a:gd name="f42" fmla="*/ f34 1 32154"/>
                <a:gd name="f43" fmla="*/ f35 1 30729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1"/>
                </a:cxn>
                <a:cxn ang="f36">
                  <a:pos x="f62" y="f63"/>
                </a:cxn>
                <a:cxn ang="f36">
                  <a:pos x="f64" y="f65"/>
                </a:cxn>
                <a:cxn ang="f36">
                  <a:pos x="f64" y="f60"/>
                </a:cxn>
              </a:cxnLst>
              <a:rect l="f55" t="f58" r="f56" b="f57"/>
              <a:pathLst>
                <a:path w="32154" h="307296">
                  <a:moveTo>
                    <a:pt x="f5" y="f5"/>
                  </a:moveTo>
                  <a:lnTo>
                    <a:pt x="f5" y="f8"/>
                  </a:lnTo>
                  <a:lnTo>
                    <a:pt x="f9" y="f8"/>
                  </a:lnTo>
                  <a:lnTo>
                    <a:pt x="f9" y="f10"/>
                  </a:lnTo>
                  <a:cubicBezTo>
                    <a:pt x="f11" y="f12"/>
                    <a:pt x="f13" y="f14"/>
                    <a:pt x="f15" y="f16"/>
                  </a:cubicBezTo>
                  <a:lnTo>
                    <a:pt x="f1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8" name="Freeform: Shape 1571">
              <a:extLst>
                <a:ext uri="{FF2B5EF4-FFF2-40B4-BE49-F238E27FC236}">
                  <a16:creationId xmlns:a16="http://schemas.microsoft.com/office/drawing/2014/main" id="{569C19DE-E640-5A47-A622-03293C8E23C4}"/>
                </a:ext>
              </a:extLst>
            </p:cNvPr>
            <p:cNvSpPr/>
            <p:nvPr/>
          </p:nvSpPr>
          <p:spPr>
            <a:xfrm>
              <a:off x="1683748" y="5843948"/>
              <a:ext cx="1271" cy="619149"/>
            </a:xfrm>
            <a:custGeom>
              <a:avLst/>
              <a:gdLst>
                <a:gd name="f0" fmla="val 10800000"/>
                <a:gd name="f1" fmla="val 5400000"/>
                <a:gd name="f2" fmla="val 180"/>
                <a:gd name="f3" fmla="val w"/>
                <a:gd name="f4" fmla="val h"/>
                <a:gd name="f5" fmla="val 0"/>
                <a:gd name="f6" fmla="val 1339"/>
                <a:gd name="f7" fmla="val 619147"/>
                <a:gd name="f8" fmla="val 268"/>
                <a:gd name="f9" fmla="val 619148"/>
                <a:gd name="f10" fmla="val 1340"/>
                <a:gd name="f11" fmla="+- 0 0 -90"/>
                <a:gd name="f12" fmla="*/ f3 1 1339"/>
                <a:gd name="f13" fmla="*/ f4 1 619147"/>
                <a:gd name="f14" fmla="val f5"/>
                <a:gd name="f15" fmla="val f6"/>
                <a:gd name="f16" fmla="val f7"/>
                <a:gd name="f17" fmla="*/ f11 f0 1"/>
                <a:gd name="f18" fmla="+- f16 0 f14"/>
                <a:gd name="f19" fmla="+- f15 0 f14"/>
                <a:gd name="f20" fmla="*/ f17 1 f2"/>
                <a:gd name="f21" fmla="*/ f19 1 1339"/>
                <a:gd name="f22" fmla="*/ f18 1 619147"/>
                <a:gd name="f23" fmla="*/ 0 f19 1"/>
                <a:gd name="f24" fmla="*/ 268 f18 1"/>
                <a:gd name="f25" fmla="*/ 619148 f18 1"/>
                <a:gd name="f26" fmla="*/ 1340 f19 1"/>
                <a:gd name="f27" fmla="*/ 0 f18 1"/>
                <a:gd name="f28" fmla="+- f20 0 f1"/>
                <a:gd name="f29" fmla="*/ f23 1 1339"/>
                <a:gd name="f30" fmla="*/ f24 1 619147"/>
                <a:gd name="f31" fmla="*/ f25 1 619147"/>
                <a:gd name="f32" fmla="*/ f26 1 1339"/>
                <a:gd name="f33" fmla="*/ f27 1 619147"/>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1339" h="619147">
                  <a:moveTo>
                    <a:pt x="f5" y="f8"/>
                  </a:moveTo>
                  <a:lnTo>
                    <a:pt x="f5" y="f9"/>
                  </a:lnTo>
                  <a:lnTo>
                    <a:pt x="f10" y="f9"/>
                  </a:lnTo>
                  <a:lnTo>
                    <a:pt x="f10"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9" name="Freeform: Shape 1572">
              <a:extLst>
                <a:ext uri="{FF2B5EF4-FFF2-40B4-BE49-F238E27FC236}">
                  <a16:creationId xmlns:a16="http://schemas.microsoft.com/office/drawing/2014/main" id="{83C4D5EB-3EFB-0774-0174-C492F2245D90}"/>
                </a:ext>
              </a:extLst>
            </p:cNvPr>
            <p:cNvSpPr/>
            <p:nvPr/>
          </p:nvSpPr>
          <p:spPr>
            <a:xfrm>
              <a:off x="1687561" y="5809923"/>
              <a:ext cx="186180" cy="653174"/>
            </a:xfrm>
            <a:custGeom>
              <a:avLst/>
              <a:gdLst>
                <a:gd name="f0" fmla="val 10800000"/>
                <a:gd name="f1" fmla="val 5400000"/>
                <a:gd name="f2" fmla="val 180"/>
                <a:gd name="f3" fmla="val w"/>
                <a:gd name="f4" fmla="val h"/>
                <a:gd name="f5" fmla="val 0"/>
                <a:gd name="f6" fmla="val 196410"/>
                <a:gd name="f7" fmla="val 653172"/>
                <a:gd name="f8" fmla="val 1608"/>
                <a:gd name="f9" fmla="val 8171"/>
                <a:gd name="f10" fmla="val 13798"/>
                <a:gd name="f11" fmla="val 22371"/>
                <a:gd name="f12" fmla="val 1192"/>
                <a:gd name="f13" fmla="val 23698"/>
                <a:gd name="f14" fmla="val 1849"/>
                <a:gd name="f15" fmla="val 25412"/>
                <a:gd name="f16" fmla="val 1876"/>
                <a:gd name="f17" fmla="val 27193"/>
                <a:gd name="f18" fmla="val 29014"/>
                <a:gd name="f19" fmla="val 30768"/>
                <a:gd name="f20" fmla="val 32150"/>
                <a:gd name="f21" fmla="val 653173"/>
                <a:gd name="f22" fmla="val 196411"/>
                <a:gd name="f23" fmla="val 4019"/>
                <a:gd name="f24" fmla="+- 0 0 -90"/>
                <a:gd name="f25" fmla="*/ f3 1 196410"/>
                <a:gd name="f26" fmla="*/ f4 1 653172"/>
                <a:gd name="f27" fmla="val f5"/>
                <a:gd name="f28" fmla="val f6"/>
                <a:gd name="f29" fmla="val f7"/>
                <a:gd name="f30" fmla="*/ f24 f0 1"/>
                <a:gd name="f31" fmla="+- f29 0 f27"/>
                <a:gd name="f32" fmla="+- f28 0 f27"/>
                <a:gd name="f33" fmla="*/ f30 1 f2"/>
                <a:gd name="f34" fmla="*/ f32 1 196410"/>
                <a:gd name="f35" fmla="*/ f31 1 653172"/>
                <a:gd name="f36" fmla="*/ 1608 f32 1"/>
                <a:gd name="f37" fmla="*/ 8171 f31 1"/>
                <a:gd name="f38" fmla="*/ 0 f32 1"/>
                <a:gd name="f39" fmla="*/ 13798 f31 1"/>
                <a:gd name="f40" fmla="*/ 22371 f31 1"/>
                <a:gd name="f41" fmla="*/ 1876 f32 1"/>
                <a:gd name="f42" fmla="*/ 27193 f31 1"/>
                <a:gd name="f43" fmla="*/ 32150 f31 1"/>
                <a:gd name="f44" fmla="*/ 653173 f31 1"/>
                <a:gd name="f45" fmla="*/ 196411 f32 1"/>
                <a:gd name="f46" fmla="*/ 0 f31 1"/>
                <a:gd name="f47" fmla="*/ 4019 f32 1"/>
                <a:gd name="f48" fmla="+- f33 0 f1"/>
                <a:gd name="f49" fmla="*/ f36 1 196410"/>
                <a:gd name="f50" fmla="*/ f37 1 653172"/>
                <a:gd name="f51" fmla="*/ f38 1 196410"/>
                <a:gd name="f52" fmla="*/ f39 1 653172"/>
                <a:gd name="f53" fmla="*/ f40 1 653172"/>
                <a:gd name="f54" fmla="*/ f41 1 196410"/>
                <a:gd name="f55" fmla="*/ f42 1 653172"/>
                <a:gd name="f56" fmla="*/ f43 1 653172"/>
                <a:gd name="f57" fmla="*/ f44 1 653172"/>
                <a:gd name="f58" fmla="*/ f45 1 196410"/>
                <a:gd name="f59" fmla="*/ f46 1 653172"/>
                <a:gd name="f60" fmla="*/ f47 1 196410"/>
                <a:gd name="f61" fmla="*/ f27 1 f34"/>
                <a:gd name="f62" fmla="*/ f28 1 f34"/>
                <a:gd name="f63" fmla="*/ f27 1 f35"/>
                <a:gd name="f64" fmla="*/ f29 1 f35"/>
                <a:gd name="f65" fmla="*/ f49 1 f34"/>
                <a:gd name="f66" fmla="*/ f50 1 f35"/>
                <a:gd name="f67" fmla="*/ f51 1 f34"/>
                <a:gd name="f68" fmla="*/ f52 1 f35"/>
                <a:gd name="f69" fmla="*/ f53 1 f35"/>
                <a:gd name="f70" fmla="*/ f54 1 f34"/>
                <a:gd name="f71" fmla="*/ f55 1 f35"/>
                <a:gd name="f72" fmla="*/ f56 1 f35"/>
                <a:gd name="f73" fmla="*/ f57 1 f35"/>
                <a:gd name="f74" fmla="*/ f58 1 f34"/>
                <a:gd name="f75" fmla="*/ f59 1 f35"/>
                <a:gd name="f76" fmla="*/ f60 1 f34"/>
                <a:gd name="f77" fmla="*/ f61 f25 1"/>
                <a:gd name="f78" fmla="*/ f62 f25 1"/>
                <a:gd name="f79" fmla="*/ f64 f26 1"/>
                <a:gd name="f80" fmla="*/ f63 f26 1"/>
                <a:gd name="f81" fmla="*/ f65 f25 1"/>
                <a:gd name="f82" fmla="*/ f66 f26 1"/>
                <a:gd name="f83" fmla="*/ f67 f25 1"/>
                <a:gd name="f84" fmla="*/ f68 f26 1"/>
                <a:gd name="f85" fmla="*/ f69 f26 1"/>
                <a:gd name="f86" fmla="*/ f70 f25 1"/>
                <a:gd name="f87" fmla="*/ f71 f26 1"/>
                <a:gd name="f88" fmla="*/ f72 f26 1"/>
                <a:gd name="f89" fmla="*/ f73 f26 1"/>
                <a:gd name="f90" fmla="*/ f74 f25 1"/>
                <a:gd name="f91" fmla="*/ f75 f26 1"/>
                <a:gd name="f92" fmla="*/ f76 f25 1"/>
              </a:gdLst>
              <a:ahLst/>
              <a:cxnLst>
                <a:cxn ang="3cd4">
                  <a:pos x="hc" y="t"/>
                </a:cxn>
                <a:cxn ang="0">
                  <a:pos x="r" y="vc"/>
                </a:cxn>
                <a:cxn ang="cd4">
                  <a:pos x="hc" y="b"/>
                </a:cxn>
                <a:cxn ang="cd2">
                  <a:pos x="l" y="vc"/>
                </a:cxn>
                <a:cxn ang="f48">
                  <a:pos x="f81" y="f82"/>
                </a:cxn>
                <a:cxn ang="f48">
                  <a:pos x="f81" y="f82"/>
                </a:cxn>
                <a:cxn ang="f48">
                  <a:pos x="f83" y="f84"/>
                </a:cxn>
                <a:cxn ang="f48">
                  <a:pos x="f83" y="f85"/>
                </a:cxn>
                <a:cxn ang="f48">
                  <a:pos x="f86" y="f87"/>
                </a:cxn>
                <a:cxn ang="f48">
                  <a:pos x="f83" y="f88"/>
                </a:cxn>
                <a:cxn ang="f48">
                  <a:pos x="f83" y="f89"/>
                </a:cxn>
                <a:cxn ang="f48">
                  <a:pos x="f90" y="f89"/>
                </a:cxn>
                <a:cxn ang="f48">
                  <a:pos x="f90" y="f91"/>
                </a:cxn>
                <a:cxn ang="f48">
                  <a:pos x="f92" y="f91"/>
                </a:cxn>
              </a:cxnLst>
              <a:rect l="f77" t="f80" r="f78" b="f79"/>
              <a:pathLst>
                <a:path w="196410" h="653172">
                  <a:moveTo>
                    <a:pt x="f8" y="f9"/>
                  </a:moveTo>
                  <a:lnTo>
                    <a:pt x="f8" y="f9"/>
                  </a:lnTo>
                  <a:lnTo>
                    <a:pt x="f5" y="f10"/>
                  </a:lnTo>
                  <a:lnTo>
                    <a:pt x="f5" y="f11"/>
                  </a:lnTo>
                  <a:cubicBezTo>
                    <a:pt x="f12" y="f13"/>
                    <a:pt x="f14" y="f15"/>
                    <a:pt x="f16" y="f17"/>
                  </a:cubicBezTo>
                  <a:cubicBezTo>
                    <a:pt x="f14" y="f18"/>
                    <a:pt x="f12" y="f19"/>
                    <a:pt x="f5" y="f20"/>
                  </a:cubicBezTo>
                  <a:lnTo>
                    <a:pt x="f5" y="f21"/>
                  </a:lnTo>
                  <a:lnTo>
                    <a:pt x="f22" y="f21"/>
                  </a:lnTo>
                  <a:lnTo>
                    <a:pt x="f22" y="f5"/>
                  </a:lnTo>
                  <a:lnTo>
                    <a:pt x="f23"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0" name="Freeform: Shape 1573">
              <a:extLst>
                <a:ext uri="{FF2B5EF4-FFF2-40B4-BE49-F238E27FC236}">
                  <a16:creationId xmlns:a16="http://schemas.microsoft.com/office/drawing/2014/main" id="{2D56F421-306B-0525-F7F3-57D17FD75558}"/>
                </a:ext>
              </a:extLst>
            </p:cNvPr>
            <p:cNvSpPr/>
            <p:nvPr/>
          </p:nvSpPr>
          <p:spPr>
            <a:xfrm>
              <a:off x="3251926" y="6505288"/>
              <a:ext cx="39620" cy="33082"/>
            </a:xfrm>
            <a:custGeom>
              <a:avLst/>
              <a:gdLst>
                <a:gd name="f0" fmla="val 10800000"/>
                <a:gd name="f1" fmla="val 5400000"/>
                <a:gd name="f2" fmla="val 180"/>
                <a:gd name="f3" fmla="val w"/>
                <a:gd name="f4" fmla="val h"/>
                <a:gd name="f5" fmla="val 0"/>
                <a:gd name="f6" fmla="val 41800"/>
                <a:gd name="f7" fmla="val 33087"/>
                <a:gd name="f8" fmla="val 10852"/>
                <a:gd name="f9" fmla="val 31882"/>
                <a:gd name="f10" fmla="val 11147"/>
                <a:gd name="f11" fmla="val 31734"/>
                <a:gd name="f12" fmla="val 11495"/>
                <a:gd name="f13" fmla="val 11790"/>
                <a:gd name="f14" fmla="val 22106"/>
                <a:gd name="f15" fmla="val 22763"/>
                <a:gd name="f16" fmla="val 31801"/>
                <a:gd name="f17" fmla="val 23366"/>
                <a:gd name="f18" fmla="val 32284"/>
                <a:gd name="f19" fmla="val 23433"/>
                <a:gd name="f20" fmla="val 32940"/>
                <a:gd name="f21" fmla="val 23446"/>
                <a:gd name="f22" fmla="val 32993"/>
                <a:gd name="f23" fmla="val 33034"/>
                <a:gd name="f24" fmla="val 41801"/>
                <a:gd name="f25" fmla="val 29203"/>
                <a:gd name="f26" fmla="val 161"/>
                <a:gd name="f27" fmla="val 29859"/>
                <a:gd name="f28" fmla="val 30556"/>
                <a:gd name="f29" fmla="val 31212"/>
                <a:gd name="f30" fmla="+- 0 0 -90"/>
                <a:gd name="f31" fmla="*/ f3 1 41800"/>
                <a:gd name="f32" fmla="*/ f4 1 33087"/>
                <a:gd name="f33" fmla="val f5"/>
                <a:gd name="f34" fmla="val f6"/>
                <a:gd name="f35" fmla="val f7"/>
                <a:gd name="f36" fmla="*/ f30 f0 1"/>
                <a:gd name="f37" fmla="+- f35 0 f33"/>
                <a:gd name="f38" fmla="+- f34 0 f33"/>
                <a:gd name="f39" fmla="*/ f36 1 f2"/>
                <a:gd name="f40" fmla="*/ f38 1 41800"/>
                <a:gd name="f41" fmla="*/ f37 1 33087"/>
                <a:gd name="f42" fmla="*/ 10852 f38 1"/>
                <a:gd name="f43" fmla="*/ 31882 f37 1"/>
                <a:gd name="f44" fmla="*/ 11790 f38 1"/>
                <a:gd name="f45" fmla="*/ 22106 f38 1"/>
                <a:gd name="f46" fmla="*/ 23433 f38 1"/>
                <a:gd name="f47" fmla="*/ 32940 f37 1"/>
                <a:gd name="f48" fmla="*/ 23446 f38 1"/>
                <a:gd name="f49" fmla="*/ 33087 f37 1"/>
                <a:gd name="f50" fmla="*/ 41801 f38 1"/>
                <a:gd name="f51" fmla="*/ 0 f37 1"/>
                <a:gd name="f52" fmla="*/ 0 f38 1"/>
                <a:gd name="f53" fmla="*/ 29203 f37 1"/>
                <a:gd name="f54" fmla="*/ 31212 f37 1"/>
                <a:gd name="f55" fmla="+- f39 0 f1"/>
                <a:gd name="f56" fmla="*/ f42 1 41800"/>
                <a:gd name="f57" fmla="*/ f43 1 33087"/>
                <a:gd name="f58" fmla="*/ f44 1 41800"/>
                <a:gd name="f59" fmla="*/ f45 1 41800"/>
                <a:gd name="f60" fmla="*/ f46 1 41800"/>
                <a:gd name="f61" fmla="*/ f47 1 33087"/>
                <a:gd name="f62" fmla="*/ f48 1 41800"/>
                <a:gd name="f63" fmla="*/ f49 1 33087"/>
                <a:gd name="f64" fmla="*/ f50 1 41800"/>
                <a:gd name="f65" fmla="*/ f51 1 33087"/>
                <a:gd name="f66" fmla="*/ f52 1 41800"/>
                <a:gd name="f67" fmla="*/ f53 1 33087"/>
                <a:gd name="f68" fmla="*/ f54 1 33087"/>
                <a:gd name="f69" fmla="*/ f33 1 f40"/>
                <a:gd name="f70" fmla="*/ f34 1 f40"/>
                <a:gd name="f71" fmla="*/ f33 1 f41"/>
                <a:gd name="f72" fmla="*/ f35 1 f41"/>
                <a:gd name="f73" fmla="*/ f56 1 f40"/>
                <a:gd name="f74" fmla="*/ f57 1 f41"/>
                <a:gd name="f75" fmla="*/ f58 1 f40"/>
                <a:gd name="f76" fmla="*/ f59 1 f40"/>
                <a:gd name="f77" fmla="*/ f60 1 f40"/>
                <a:gd name="f78" fmla="*/ f61 1 f41"/>
                <a:gd name="f79" fmla="*/ f62 1 f40"/>
                <a:gd name="f80" fmla="*/ f63 1 f41"/>
                <a:gd name="f81" fmla="*/ f64 1 f40"/>
                <a:gd name="f82" fmla="*/ f65 1 f41"/>
                <a:gd name="f83" fmla="*/ f66 1 f40"/>
                <a:gd name="f84" fmla="*/ f67 1 f41"/>
                <a:gd name="f85" fmla="*/ f68 1 f41"/>
                <a:gd name="f86" fmla="*/ f69 f31 1"/>
                <a:gd name="f87" fmla="*/ f70 f31 1"/>
                <a:gd name="f88" fmla="*/ f72 f32 1"/>
                <a:gd name="f89" fmla="*/ f71 f32 1"/>
                <a:gd name="f90" fmla="*/ f73 f31 1"/>
                <a:gd name="f91" fmla="*/ f74 f32 1"/>
                <a:gd name="f92" fmla="*/ f75 f31 1"/>
                <a:gd name="f93" fmla="*/ f76 f31 1"/>
                <a:gd name="f94" fmla="*/ f77 f31 1"/>
                <a:gd name="f95" fmla="*/ f78 f32 1"/>
                <a:gd name="f96" fmla="*/ f79 f31 1"/>
                <a:gd name="f97" fmla="*/ f80 f32 1"/>
                <a:gd name="f98" fmla="*/ f81 f31 1"/>
                <a:gd name="f99" fmla="*/ f82 f32 1"/>
                <a:gd name="f100" fmla="*/ f83 f31 1"/>
                <a:gd name="f101" fmla="*/ f84 f32 1"/>
                <a:gd name="f102" fmla="*/ f85 f32 1"/>
              </a:gdLst>
              <a:ahLst/>
              <a:cxnLst>
                <a:cxn ang="3cd4">
                  <a:pos x="hc" y="t"/>
                </a:cxn>
                <a:cxn ang="0">
                  <a:pos x="r" y="vc"/>
                </a:cxn>
                <a:cxn ang="cd4">
                  <a:pos x="hc" y="b"/>
                </a:cxn>
                <a:cxn ang="cd2">
                  <a:pos x="l" y="vc"/>
                </a:cxn>
                <a:cxn ang="f55">
                  <a:pos x="f90" y="f91"/>
                </a:cxn>
                <a:cxn ang="f55">
                  <a:pos x="f92" y="f91"/>
                </a:cxn>
                <a:cxn ang="f55">
                  <a:pos x="f93" y="f91"/>
                </a:cxn>
                <a:cxn ang="f55">
                  <a:pos x="f94" y="f95"/>
                </a:cxn>
                <a:cxn ang="f55">
                  <a:pos x="f96" y="f97"/>
                </a:cxn>
                <a:cxn ang="f55">
                  <a:pos x="f98" y="f97"/>
                </a:cxn>
                <a:cxn ang="f55">
                  <a:pos x="f98" y="f99"/>
                </a:cxn>
                <a:cxn ang="f55">
                  <a:pos x="f100" y="f99"/>
                </a:cxn>
                <a:cxn ang="f55">
                  <a:pos x="f100" y="f101"/>
                </a:cxn>
                <a:cxn ang="f55">
                  <a:pos x="f100" y="f102"/>
                </a:cxn>
              </a:cxnLst>
              <a:rect l="f86" t="f89" r="f87" b="f88"/>
              <a:pathLst>
                <a:path w="41800" h="33087">
                  <a:moveTo>
                    <a:pt x="f8" y="f9"/>
                  </a:moveTo>
                  <a:cubicBezTo>
                    <a:pt x="f10" y="f11"/>
                    <a:pt x="f12" y="f11"/>
                    <a:pt x="f13" y="f9"/>
                  </a:cubicBezTo>
                  <a:lnTo>
                    <a:pt x="f14" y="f9"/>
                  </a:lnTo>
                  <a:cubicBezTo>
                    <a:pt x="f15" y="f16"/>
                    <a:pt x="f17" y="f18"/>
                    <a:pt x="f19" y="f20"/>
                  </a:cubicBezTo>
                  <a:cubicBezTo>
                    <a:pt x="f21" y="f22"/>
                    <a:pt x="f21" y="f23"/>
                    <a:pt x="f21" y="f7"/>
                  </a:cubicBezTo>
                  <a:lnTo>
                    <a:pt x="f24" y="f7"/>
                  </a:lnTo>
                  <a:lnTo>
                    <a:pt x="f24" y="f5"/>
                  </a:lnTo>
                  <a:lnTo>
                    <a:pt x="f5" y="f5"/>
                  </a:lnTo>
                  <a:lnTo>
                    <a:pt x="f5" y="f25"/>
                  </a:lnTo>
                  <a:cubicBezTo>
                    <a:pt x="f26" y="f27"/>
                    <a:pt x="f26" y="f28"/>
                    <a:pt x="f5" y="f2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1" name="Freeform: Shape 1574">
              <a:extLst>
                <a:ext uri="{FF2B5EF4-FFF2-40B4-BE49-F238E27FC236}">
                  <a16:creationId xmlns:a16="http://schemas.microsoft.com/office/drawing/2014/main" id="{992F0E74-C946-B87D-C012-65BC756B312D}"/>
                </a:ext>
              </a:extLst>
            </p:cNvPr>
            <p:cNvSpPr/>
            <p:nvPr/>
          </p:nvSpPr>
          <p:spPr>
            <a:xfrm>
              <a:off x="3293961" y="6505965"/>
              <a:ext cx="28831" cy="33082"/>
            </a:xfrm>
            <a:custGeom>
              <a:avLst/>
              <a:gdLst>
                <a:gd name="f0" fmla="val 10800000"/>
                <a:gd name="f1" fmla="val 5400000"/>
                <a:gd name="f2" fmla="val 180"/>
                <a:gd name="f3" fmla="val w"/>
                <a:gd name="f4" fmla="val h"/>
                <a:gd name="f5" fmla="val 0"/>
                <a:gd name="f6" fmla="val 30412"/>
                <a:gd name="f7" fmla="val 33087"/>
                <a:gd name="f8" fmla="val 30413"/>
                <a:gd name="f9" fmla="+- 0 0 -90"/>
                <a:gd name="f10" fmla="*/ f3 1 30412"/>
                <a:gd name="f11" fmla="*/ f4 1 33087"/>
                <a:gd name="f12" fmla="val f5"/>
                <a:gd name="f13" fmla="val f6"/>
                <a:gd name="f14" fmla="val f7"/>
                <a:gd name="f15" fmla="*/ f9 f0 1"/>
                <a:gd name="f16" fmla="+- f14 0 f12"/>
                <a:gd name="f17" fmla="+- f13 0 f12"/>
                <a:gd name="f18" fmla="*/ f15 1 f2"/>
                <a:gd name="f19" fmla="*/ f17 1 30412"/>
                <a:gd name="f20" fmla="*/ f16 1 33087"/>
                <a:gd name="f21" fmla="*/ 0 f17 1"/>
                <a:gd name="f22" fmla="*/ 0 f16 1"/>
                <a:gd name="f23" fmla="*/ 30413 f17 1"/>
                <a:gd name="f24" fmla="*/ 33087 f16 1"/>
                <a:gd name="f25" fmla="+- f18 0 f1"/>
                <a:gd name="f26" fmla="*/ f21 1 30412"/>
                <a:gd name="f27" fmla="*/ f22 1 33087"/>
                <a:gd name="f28" fmla="*/ f23 1 30412"/>
                <a:gd name="f29" fmla="*/ f24 1 3308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0412" h="33087">
                  <a:moveTo>
                    <a:pt x="f5" y="f5"/>
                  </a:moveTo>
                  <a:lnTo>
                    <a:pt x="f8" y="f5"/>
                  </a:lnTo>
                  <a:lnTo>
                    <a:pt x="f8"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2" name="Freeform: Shape 1575">
              <a:extLst>
                <a:ext uri="{FF2B5EF4-FFF2-40B4-BE49-F238E27FC236}">
                  <a16:creationId xmlns:a16="http://schemas.microsoft.com/office/drawing/2014/main" id="{8F6D7A3B-585C-3759-3C84-D3B2D04DB5F4}"/>
                </a:ext>
              </a:extLst>
            </p:cNvPr>
            <p:cNvSpPr/>
            <p:nvPr/>
          </p:nvSpPr>
          <p:spPr>
            <a:xfrm>
              <a:off x="3070573" y="6541590"/>
              <a:ext cx="252346" cy="312121"/>
            </a:xfrm>
            <a:custGeom>
              <a:avLst/>
              <a:gdLst>
                <a:gd name="f0" fmla="val 10800000"/>
                <a:gd name="f1" fmla="val 5400000"/>
                <a:gd name="f2" fmla="val 180"/>
                <a:gd name="f3" fmla="val w"/>
                <a:gd name="f4" fmla="val h"/>
                <a:gd name="f5" fmla="val 0"/>
                <a:gd name="f6" fmla="val 266213"/>
                <a:gd name="f7" fmla="val 312118"/>
                <a:gd name="f8" fmla="val 190516"/>
                <a:gd name="f9" fmla="val 189230"/>
                <a:gd name="f10" fmla="val 1915"/>
                <a:gd name="f11" fmla="val 187073"/>
                <a:gd name="f12" fmla="val 3067"/>
                <a:gd name="f13" fmla="val 184755"/>
                <a:gd name="f14" fmla="val 3081"/>
                <a:gd name="f15" fmla="val 312119"/>
                <a:gd name="f16" fmla="+- 0 0 -90"/>
                <a:gd name="f17" fmla="*/ f3 1 266213"/>
                <a:gd name="f18" fmla="*/ f4 1 312118"/>
                <a:gd name="f19" fmla="val f5"/>
                <a:gd name="f20" fmla="val f6"/>
                <a:gd name="f21" fmla="val f7"/>
                <a:gd name="f22" fmla="*/ f16 f0 1"/>
                <a:gd name="f23" fmla="+- f21 0 f19"/>
                <a:gd name="f24" fmla="+- f20 0 f19"/>
                <a:gd name="f25" fmla="*/ f22 1 f2"/>
                <a:gd name="f26" fmla="*/ f24 1 266213"/>
                <a:gd name="f27" fmla="*/ f23 1 312118"/>
                <a:gd name="f28" fmla="*/ 190516 f24 1"/>
                <a:gd name="f29" fmla="*/ 0 f23 1"/>
                <a:gd name="f30" fmla="*/ 184755 f24 1"/>
                <a:gd name="f31" fmla="*/ 3081 f23 1"/>
                <a:gd name="f32" fmla="*/ 0 f24 1"/>
                <a:gd name="f33" fmla="*/ 312119 f23 1"/>
                <a:gd name="f34" fmla="*/ 266213 f24 1"/>
                <a:gd name="f35" fmla="+- f25 0 f1"/>
                <a:gd name="f36" fmla="*/ f28 1 266213"/>
                <a:gd name="f37" fmla="*/ f29 1 312118"/>
                <a:gd name="f38" fmla="*/ f30 1 266213"/>
                <a:gd name="f39" fmla="*/ f31 1 312118"/>
                <a:gd name="f40" fmla="*/ f32 1 266213"/>
                <a:gd name="f41" fmla="*/ f33 1 312118"/>
                <a:gd name="f42" fmla="*/ f34 1 266213"/>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7 1"/>
              </a:gdLst>
              <a:ahLst/>
              <a:cxnLst>
                <a:cxn ang="3cd4">
                  <a:pos x="hc" y="t"/>
                </a:cxn>
                <a:cxn ang="0">
                  <a:pos x="r" y="vc"/>
                </a:cxn>
                <a:cxn ang="cd4">
                  <a:pos x="hc" y="b"/>
                </a:cxn>
                <a:cxn ang="cd2">
                  <a:pos x="l" y="vc"/>
                </a:cxn>
                <a:cxn ang="f35">
                  <a:pos x="f58" y="f59"/>
                </a:cxn>
                <a:cxn ang="f35">
                  <a:pos x="f60" y="f61"/>
                </a:cxn>
                <a:cxn ang="f35">
                  <a:pos x="f62" y="f61"/>
                </a:cxn>
                <a:cxn ang="f35">
                  <a:pos x="f62" y="f63"/>
                </a:cxn>
                <a:cxn ang="f35">
                  <a:pos x="f64" y="f63"/>
                </a:cxn>
                <a:cxn ang="f35">
                  <a:pos x="f64" y="f59"/>
                </a:cxn>
              </a:cxnLst>
              <a:rect l="f54" t="f57" r="f55" b="f56"/>
              <a:pathLst>
                <a:path w="266213" h="312118">
                  <a:moveTo>
                    <a:pt x="f8" y="f5"/>
                  </a:moveTo>
                  <a:cubicBezTo>
                    <a:pt x="f9" y="f10"/>
                    <a:pt x="f11" y="f12"/>
                    <a:pt x="f13" y="f14"/>
                  </a:cubicBezTo>
                  <a:lnTo>
                    <a:pt x="f5" y="f14"/>
                  </a:lnTo>
                  <a:lnTo>
                    <a:pt x="f5" y="f15"/>
                  </a:lnTo>
                  <a:lnTo>
                    <a:pt x="f6" y="f15"/>
                  </a:lnTo>
                  <a:lnTo>
                    <a:pt x="f6" y="f5"/>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3" name="Freeform: Shape 1576">
              <a:extLst>
                <a:ext uri="{FF2B5EF4-FFF2-40B4-BE49-F238E27FC236}">
                  <a16:creationId xmlns:a16="http://schemas.microsoft.com/office/drawing/2014/main" id="{2DD9C770-898E-D941-D4E2-BB98D4EA7E5F}"/>
                </a:ext>
              </a:extLst>
            </p:cNvPr>
            <p:cNvSpPr/>
            <p:nvPr/>
          </p:nvSpPr>
          <p:spPr>
            <a:xfrm>
              <a:off x="3391244" y="5903018"/>
              <a:ext cx="461515" cy="950820"/>
            </a:xfrm>
            <a:custGeom>
              <a:avLst/>
              <a:gdLst>
                <a:gd name="f0" fmla="val 10800000"/>
                <a:gd name="f1" fmla="val 5400000"/>
                <a:gd name="f2" fmla="val 180"/>
                <a:gd name="f3" fmla="val w"/>
                <a:gd name="f4" fmla="val h"/>
                <a:gd name="f5" fmla="val 0"/>
                <a:gd name="f6" fmla="val 486874"/>
                <a:gd name="f7" fmla="val 950824"/>
                <a:gd name="f8" fmla="val 636026"/>
                <a:gd name="f9" fmla="val 635357"/>
                <a:gd name="f10" fmla="val 634419"/>
                <a:gd name="f11" fmla="val 950825"/>
                <a:gd name="f12" fmla="val 637366"/>
                <a:gd name="f13" fmla="+- 0 0 -90"/>
                <a:gd name="f14" fmla="*/ f3 1 486874"/>
                <a:gd name="f15" fmla="*/ f4 1 950824"/>
                <a:gd name="f16" fmla="val f5"/>
                <a:gd name="f17" fmla="val f6"/>
                <a:gd name="f18" fmla="val f7"/>
                <a:gd name="f19" fmla="*/ f13 f0 1"/>
                <a:gd name="f20" fmla="+- f18 0 f16"/>
                <a:gd name="f21" fmla="+- f17 0 f16"/>
                <a:gd name="f22" fmla="*/ f19 1 f2"/>
                <a:gd name="f23" fmla="*/ f21 1 486874"/>
                <a:gd name="f24" fmla="*/ f20 1 950824"/>
                <a:gd name="f25" fmla="*/ 486874 f21 1"/>
                <a:gd name="f26" fmla="*/ 636026 f20 1"/>
                <a:gd name="f27" fmla="*/ 635357 f20 1"/>
                <a:gd name="f28" fmla="*/ 634419 f20 1"/>
                <a:gd name="f29" fmla="*/ 0 f20 1"/>
                <a:gd name="f30" fmla="*/ 0 f21 1"/>
                <a:gd name="f31" fmla="*/ 950825 f20 1"/>
                <a:gd name="f32" fmla="*/ 637366 f20 1"/>
                <a:gd name="f33" fmla="+- f22 0 f1"/>
                <a:gd name="f34" fmla="*/ f25 1 486874"/>
                <a:gd name="f35" fmla="*/ f26 1 950824"/>
                <a:gd name="f36" fmla="*/ f27 1 950824"/>
                <a:gd name="f37" fmla="*/ f28 1 950824"/>
                <a:gd name="f38" fmla="*/ f29 1 950824"/>
                <a:gd name="f39" fmla="*/ f30 1 486874"/>
                <a:gd name="f40" fmla="*/ f31 1 950824"/>
                <a:gd name="f41" fmla="*/ f32 1 950824"/>
                <a:gd name="f42" fmla="*/ f16 1 f23"/>
                <a:gd name="f43" fmla="*/ f17 1 f23"/>
                <a:gd name="f44" fmla="*/ f16 1 f24"/>
                <a:gd name="f45" fmla="*/ f18 1 f24"/>
                <a:gd name="f46" fmla="*/ f34 1 f23"/>
                <a:gd name="f47" fmla="*/ f35 1 f24"/>
                <a:gd name="f48" fmla="*/ f36 1 f24"/>
                <a:gd name="f49" fmla="*/ f37 1 f24"/>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63" y="f62"/>
                </a:cxn>
                <a:cxn ang="f33">
                  <a:pos x="f63" y="f64"/>
                </a:cxn>
                <a:cxn ang="f33">
                  <a:pos x="f58" y="f64"/>
                </a:cxn>
                <a:cxn ang="f33">
                  <a:pos x="f58" y="f65"/>
                </a:cxn>
                <a:cxn ang="f33">
                  <a:pos x="f58" y="f59"/>
                </a:cxn>
              </a:cxnLst>
              <a:rect l="f54" t="f57" r="f55" b="f56"/>
              <a:pathLst>
                <a:path w="486874" h="950824">
                  <a:moveTo>
                    <a:pt x="f6" y="f8"/>
                  </a:moveTo>
                  <a:lnTo>
                    <a:pt x="f6" y="f9"/>
                  </a:lnTo>
                  <a:lnTo>
                    <a:pt x="f6" y="f10"/>
                  </a:lnTo>
                  <a:lnTo>
                    <a:pt x="f6" y="f5"/>
                  </a:lnTo>
                  <a:lnTo>
                    <a:pt x="f5" y="f5"/>
                  </a:lnTo>
                  <a:lnTo>
                    <a:pt x="f5" y="f11"/>
                  </a:lnTo>
                  <a:lnTo>
                    <a:pt x="f6" y="f11"/>
                  </a:lnTo>
                  <a:lnTo>
                    <a:pt x="f6" y="f12"/>
                  </a:lnTo>
                  <a:lnTo>
                    <a:pt x="f6" y="f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4" name="Freeform: Shape 1577">
              <a:extLst>
                <a:ext uri="{FF2B5EF4-FFF2-40B4-BE49-F238E27FC236}">
                  <a16:creationId xmlns:a16="http://schemas.microsoft.com/office/drawing/2014/main" id="{D7B4F310-9530-CAF0-08D6-BCA8A5BCE6D9}"/>
                </a:ext>
              </a:extLst>
            </p:cNvPr>
            <p:cNvSpPr/>
            <p:nvPr/>
          </p:nvSpPr>
          <p:spPr>
            <a:xfrm>
              <a:off x="3336636" y="5903695"/>
              <a:ext cx="52193" cy="950153"/>
            </a:xfrm>
            <a:custGeom>
              <a:avLst/>
              <a:gdLst>
                <a:gd name="f0" fmla="val 10800000"/>
                <a:gd name="f1" fmla="val 5400000"/>
                <a:gd name="f2" fmla="val 180"/>
                <a:gd name="f3" fmla="val w"/>
                <a:gd name="f4" fmla="val h"/>
                <a:gd name="f5" fmla="val 0"/>
                <a:gd name="f6" fmla="val 55064"/>
                <a:gd name="f7" fmla="val 950154"/>
                <a:gd name="f8" fmla="val 14735"/>
                <a:gd name="f9" fmla="val 595036"/>
                <a:gd name="f10" fmla="val 596911"/>
                <a:gd name="f11" fmla="val 636696"/>
                <a:gd name="f12" fmla="val 950155"/>
                <a:gd name="f13" fmla="val 55065"/>
                <a:gd name="f14" fmla="+- 0 0 -90"/>
                <a:gd name="f15" fmla="*/ f3 1 55064"/>
                <a:gd name="f16" fmla="*/ f4 1 950154"/>
                <a:gd name="f17" fmla="val f5"/>
                <a:gd name="f18" fmla="val f6"/>
                <a:gd name="f19" fmla="val f7"/>
                <a:gd name="f20" fmla="*/ f14 f0 1"/>
                <a:gd name="f21" fmla="+- f19 0 f17"/>
                <a:gd name="f22" fmla="+- f18 0 f17"/>
                <a:gd name="f23" fmla="*/ f20 1 f2"/>
                <a:gd name="f24" fmla="*/ f22 1 55064"/>
                <a:gd name="f25" fmla="*/ f21 1 950154"/>
                <a:gd name="f26" fmla="*/ 0 f22 1"/>
                <a:gd name="f27" fmla="*/ 14735 f21 1"/>
                <a:gd name="f28" fmla="*/ 595036 f21 1"/>
                <a:gd name="f29" fmla="*/ 596911 f21 1"/>
                <a:gd name="f30" fmla="*/ 636696 f21 1"/>
                <a:gd name="f31" fmla="*/ 950155 f21 1"/>
                <a:gd name="f32" fmla="*/ 55065 f22 1"/>
                <a:gd name="f33" fmla="*/ 0 f21 1"/>
                <a:gd name="f34" fmla="+- f23 0 f1"/>
                <a:gd name="f35" fmla="*/ f26 1 55064"/>
                <a:gd name="f36" fmla="*/ f27 1 950154"/>
                <a:gd name="f37" fmla="*/ f28 1 950154"/>
                <a:gd name="f38" fmla="*/ f29 1 950154"/>
                <a:gd name="f39" fmla="*/ f30 1 950154"/>
                <a:gd name="f40" fmla="*/ f31 1 950154"/>
                <a:gd name="f41" fmla="*/ f32 1 55064"/>
                <a:gd name="f42" fmla="*/ f33 1 950154"/>
                <a:gd name="f43" fmla="*/ f17 1 f24"/>
                <a:gd name="f44" fmla="*/ f18 1 f24"/>
                <a:gd name="f45" fmla="*/ f17 1 f25"/>
                <a:gd name="f46" fmla="*/ f19 1 f25"/>
                <a:gd name="f47" fmla="*/ f35 1 f24"/>
                <a:gd name="f48" fmla="*/ f36 1 f25"/>
                <a:gd name="f49" fmla="*/ f37 1 f25"/>
                <a:gd name="f50" fmla="*/ f38 1 f25"/>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6 1"/>
                <a:gd name="f62" fmla="*/ f50 f16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1"/>
                </a:cxn>
                <a:cxn ang="f34">
                  <a:pos x="f59" y="f62"/>
                </a:cxn>
                <a:cxn ang="f34">
                  <a:pos x="f59" y="f63"/>
                </a:cxn>
                <a:cxn ang="f34">
                  <a:pos x="f59" y="f64"/>
                </a:cxn>
                <a:cxn ang="f34">
                  <a:pos x="f65" y="f64"/>
                </a:cxn>
                <a:cxn ang="f34">
                  <a:pos x="f65" y="f66"/>
                </a:cxn>
                <a:cxn ang="f34">
                  <a:pos x="f59" y="f60"/>
                </a:cxn>
              </a:cxnLst>
              <a:rect l="f55" t="f58" r="f56" b="f57"/>
              <a:pathLst>
                <a:path w="55064" h="950154">
                  <a:moveTo>
                    <a:pt x="f5" y="f8"/>
                  </a:moveTo>
                  <a:lnTo>
                    <a:pt x="f5" y="f9"/>
                  </a:lnTo>
                  <a:lnTo>
                    <a:pt x="f5" y="f10"/>
                  </a:lnTo>
                  <a:lnTo>
                    <a:pt x="f5" y="f11"/>
                  </a:lnTo>
                  <a:lnTo>
                    <a:pt x="f5" y="f12"/>
                  </a:lnTo>
                  <a:lnTo>
                    <a:pt x="f13" y="f12"/>
                  </a:lnTo>
                  <a:lnTo>
                    <a:pt x="f13" y="f5"/>
                  </a:lnTo>
                  <a:lnTo>
                    <a:pt x="f5" y="f8"/>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5" name="Freeform: Shape 1578">
              <a:extLst>
                <a:ext uri="{FF2B5EF4-FFF2-40B4-BE49-F238E27FC236}">
                  <a16:creationId xmlns:a16="http://schemas.microsoft.com/office/drawing/2014/main" id="{25FDF176-5E5B-FCED-7F35-5E825CE42191}"/>
                </a:ext>
              </a:extLst>
            </p:cNvPr>
            <p:cNvSpPr/>
            <p:nvPr/>
          </p:nvSpPr>
          <p:spPr>
            <a:xfrm>
              <a:off x="1154036" y="5841534"/>
              <a:ext cx="4654" cy="284460"/>
            </a:xfrm>
            <a:custGeom>
              <a:avLst/>
              <a:gdLst>
                <a:gd name="f0" fmla="val 10800000"/>
                <a:gd name="f1" fmla="val 5400000"/>
                <a:gd name="f2" fmla="val 180"/>
                <a:gd name="f3" fmla="val w"/>
                <a:gd name="f4" fmla="val h"/>
                <a:gd name="f5" fmla="val 0"/>
                <a:gd name="f6" fmla="val 4912"/>
                <a:gd name="f7" fmla="val 284464"/>
                <a:gd name="f8" fmla="val 134"/>
                <a:gd name="f9" fmla="val 279702"/>
                <a:gd name="f10" fmla="val 2814"/>
                <a:gd name="f11" fmla="val 281845"/>
                <a:gd name="f12" fmla="val 3194"/>
                <a:gd name="f13" fmla="val 282140"/>
                <a:gd name="f14" fmla="val 3513"/>
                <a:gd name="f15" fmla="val 282501"/>
                <a:gd name="f16" fmla="val 3751"/>
                <a:gd name="f17" fmla="val 282916"/>
                <a:gd name="f18" fmla="val 4555"/>
                <a:gd name="f19" fmla="val 283988"/>
                <a:gd name="f20" fmla="val 5359"/>
                <a:gd name="f21" fmla="val 285060"/>
                <a:gd name="f22" fmla="val 2679"/>
                <a:gd name="f23" fmla="val 2680"/>
                <a:gd name="f24" fmla="val 1876"/>
                <a:gd name="f25" fmla="val 1187"/>
                <a:gd name="f26" fmla="val 2170"/>
                <a:gd name="f27" fmla="val 559"/>
                <a:gd name="f28" fmla="val 1586"/>
                <a:gd name="f29" fmla="val 938"/>
                <a:gd name="f30" fmla="val 281309"/>
                <a:gd name="f31" fmla="+- 0 0 -90"/>
                <a:gd name="f32" fmla="*/ f3 1 4912"/>
                <a:gd name="f33" fmla="*/ f4 1 284464"/>
                <a:gd name="f34" fmla="val f5"/>
                <a:gd name="f35" fmla="val f6"/>
                <a:gd name="f36" fmla="val f7"/>
                <a:gd name="f37" fmla="*/ f31 f0 1"/>
                <a:gd name="f38" fmla="+- f36 0 f34"/>
                <a:gd name="f39" fmla="+- f35 0 f34"/>
                <a:gd name="f40" fmla="*/ f37 1 f2"/>
                <a:gd name="f41" fmla="*/ f39 1 4912"/>
                <a:gd name="f42" fmla="*/ f38 1 284464"/>
                <a:gd name="f43" fmla="*/ 134 f39 1"/>
                <a:gd name="f44" fmla="*/ 279702 f38 1"/>
                <a:gd name="f45" fmla="*/ 2814 f39 1"/>
                <a:gd name="f46" fmla="*/ 281845 f38 1"/>
                <a:gd name="f47" fmla="*/ 3751 f39 1"/>
                <a:gd name="f48" fmla="*/ 282916 f38 1"/>
                <a:gd name="f49" fmla="*/ 4555 f39 1"/>
                <a:gd name="f50" fmla="*/ 283988 f38 1"/>
                <a:gd name="f51" fmla="*/ 2679 f38 1"/>
                <a:gd name="f52" fmla="*/ 2680 f39 1"/>
                <a:gd name="f53" fmla="*/ 1876 f39 1"/>
                <a:gd name="f54" fmla="*/ 0 f39 1"/>
                <a:gd name="f55" fmla="*/ 938 f38 1"/>
                <a:gd name="f56" fmla="*/ 0 f38 1"/>
                <a:gd name="f57" fmla="*/ 281309 f38 1"/>
                <a:gd name="f58" fmla="+- f40 0 f1"/>
                <a:gd name="f59" fmla="*/ f43 1 4912"/>
                <a:gd name="f60" fmla="*/ f44 1 284464"/>
                <a:gd name="f61" fmla="*/ f45 1 4912"/>
                <a:gd name="f62" fmla="*/ f46 1 284464"/>
                <a:gd name="f63" fmla="*/ f47 1 4912"/>
                <a:gd name="f64" fmla="*/ f48 1 284464"/>
                <a:gd name="f65" fmla="*/ f49 1 4912"/>
                <a:gd name="f66" fmla="*/ f50 1 284464"/>
                <a:gd name="f67" fmla="*/ f51 1 284464"/>
                <a:gd name="f68" fmla="*/ f52 1 4912"/>
                <a:gd name="f69" fmla="*/ f53 1 4912"/>
                <a:gd name="f70" fmla="*/ f54 1 4912"/>
                <a:gd name="f71" fmla="*/ f55 1 284464"/>
                <a:gd name="f72" fmla="*/ f56 1 284464"/>
                <a:gd name="f73" fmla="*/ f57 1 284464"/>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2"/>
                <a:gd name="f87" fmla="*/ f68 1 f41"/>
                <a:gd name="f88" fmla="*/ f69 1 f41"/>
                <a:gd name="f89" fmla="*/ f70 1 f41"/>
                <a:gd name="f90" fmla="*/ f71 1 f42"/>
                <a:gd name="f91" fmla="*/ f72 1 f42"/>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3 1"/>
                <a:gd name="f106" fmla="*/ f87 f32 1"/>
                <a:gd name="f107" fmla="*/ f88 f32 1"/>
                <a:gd name="f108" fmla="*/ f89 f32 1"/>
                <a:gd name="f109" fmla="*/ f90 f33 1"/>
                <a:gd name="f110" fmla="*/ f91 f33 1"/>
                <a:gd name="f111" fmla="*/ f92 f33 1"/>
              </a:gdLst>
              <a:ahLst/>
              <a:cxnLst>
                <a:cxn ang="3cd4">
                  <a:pos x="hc" y="t"/>
                </a:cxn>
                <a:cxn ang="0">
                  <a:pos x="r" y="vc"/>
                </a:cxn>
                <a:cxn ang="cd4">
                  <a:pos x="hc" y="b"/>
                </a:cxn>
                <a:cxn ang="cd2">
                  <a:pos x="l" y="vc"/>
                </a:cxn>
                <a:cxn ang="f58">
                  <a:pos x="f97" y="f98"/>
                </a:cxn>
                <a:cxn ang="f58">
                  <a:pos x="f99" y="f100"/>
                </a:cxn>
                <a:cxn ang="f58">
                  <a:pos x="f99" y="f100"/>
                </a:cxn>
                <a:cxn ang="f58">
                  <a:pos x="f101" y="f102"/>
                </a:cxn>
                <a:cxn ang="f58">
                  <a:pos x="f103" y="f104"/>
                </a:cxn>
                <a:cxn ang="f58">
                  <a:pos x="f103" y="f104"/>
                </a:cxn>
                <a:cxn ang="f58">
                  <a:pos x="f103" y="f105"/>
                </a:cxn>
                <a:cxn ang="f58">
                  <a:pos x="f106" y="f105"/>
                </a:cxn>
                <a:cxn ang="f58">
                  <a:pos x="f107" y="f105"/>
                </a:cxn>
                <a:cxn ang="f58">
                  <a:pos x="f108" y="f109"/>
                </a:cxn>
                <a:cxn ang="f58">
                  <a:pos x="f108" y="f109"/>
                </a:cxn>
                <a:cxn ang="f58">
                  <a:pos x="f108" y="f110"/>
                </a:cxn>
                <a:cxn ang="f58">
                  <a:pos x="f108" y="f111"/>
                </a:cxn>
              </a:cxnLst>
              <a:rect l="f93" t="f96" r="f94" b="f95"/>
              <a:pathLst>
                <a:path w="4912" h="284464">
                  <a:moveTo>
                    <a:pt x="f8" y="f9"/>
                  </a:moveTo>
                  <a:lnTo>
                    <a:pt x="f10" y="f11"/>
                  </a:lnTo>
                  <a:cubicBezTo>
                    <a:pt x="f10" y="f11"/>
                    <a:pt x="f10" y="f11"/>
                    <a:pt x="f10" y="f11"/>
                  </a:cubicBezTo>
                  <a:cubicBezTo>
                    <a:pt x="f12" y="f13"/>
                    <a:pt x="f14" y="f15"/>
                    <a:pt x="f16" y="f17"/>
                  </a:cubicBezTo>
                  <a:cubicBezTo>
                    <a:pt x="f16" y="f17"/>
                    <a:pt x="f16" y="f17"/>
                    <a:pt x="f18" y="f19"/>
                  </a:cubicBezTo>
                  <a:cubicBezTo>
                    <a:pt x="f20" y="f21"/>
                    <a:pt x="f18" y="f19"/>
                    <a:pt x="f18" y="f19"/>
                  </a:cubicBezTo>
                  <a:lnTo>
                    <a:pt x="f18" y="f22"/>
                  </a:lnTo>
                  <a:lnTo>
                    <a:pt x="f23" y="f22"/>
                  </a:lnTo>
                  <a:lnTo>
                    <a:pt x="f24" y="f22"/>
                  </a:lnTo>
                  <a:cubicBezTo>
                    <a:pt x="f25" y="f26"/>
                    <a:pt x="f27" y="f28"/>
                    <a:pt x="f5" y="f29"/>
                  </a:cubicBezTo>
                  <a:cubicBezTo>
                    <a:pt x="f5" y="f29"/>
                    <a:pt x="f5" y="f29"/>
                    <a:pt x="f5" y="f29"/>
                  </a:cubicBezTo>
                  <a:lnTo>
                    <a:pt x="f5" y="f5"/>
                  </a:lnTo>
                  <a:lnTo>
                    <a:pt x="f5" y="f30"/>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6" name="Freeform: Shape 1579">
              <a:extLst>
                <a:ext uri="{FF2B5EF4-FFF2-40B4-BE49-F238E27FC236}">
                  <a16:creationId xmlns:a16="http://schemas.microsoft.com/office/drawing/2014/main" id="{96C58758-A483-5FD5-2A0D-1C582317E1E8}"/>
                </a:ext>
              </a:extLst>
            </p:cNvPr>
            <p:cNvSpPr/>
            <p:nvPr/>
          </p:nvSpPr>
          <p:spPr>
            <a:xfrm>
              <a:off x="1151119" y="5835773"/>
              <a:ext cx="128" cy="283985"/>
            </a:xfrm>
            <a:custGeom>
              <a:avLst/>
              <a:gdLst>
                <a:gd name="f0" fmla="val 10800000"/>
                <a:gd name="f1" fmla="val 5400000"/>
                <a:gd name="f2" fmla="val 180"/>
                <a:gd name="f3" fmla="val w"/>
                <a:gd name="f4" fmla="val h"/>
                <a:gd name="f5" fmla="val 0"/>
                <a:gd name="f6" fmla="val 134"/>
                <a:gd name="f7" fmla="val 283988"/>
                <a:gd name="f8" fmla="+- 0 0 -90"/>
                <a:gd name="f9" fmla="*/ f3 1 134"/>
                <a:gd name="f10" fmla="*/ f4 1 283988"/>
                <a:gd name="f11" fmla="val f5"/>
                <a:gd name="f12" fmla="val f6"/>
                <a:gd name="f13" fmla="val f7"/>
                <a:gd name="f14" fmla="*/ f8 f0 1"/>
                <a:gd name="f15" fmla="+- f13 0 f11"/>
                <a:gd name="f16" fmla="+- f12 0 f11"/>
                <a:gd name="f17" fmla="*/ f14 1 f2"/>
                <a:gd name="f18" fmla="*/ f16 1 134"/>
                <a:gd name="f19" fmla="*/ f15 1 283988"/>
                <a:gd name="f20" fmla="*/ 134 f16 1"/>
                <a:gd name="f21" fmla="*/ 283988 f15 1"/>
                <a:gd name="f22" fmla="*/ 134 f15 1"/>
                <a:gd name="f23" fmla="*/ 0 f16 1"/>
                <a:gd name="f24" fmla="*/ 0 f15 1"/>
                <a:gd name="f25" fmla="+- f17 0 f1"/>
                <a:gd name="f26" fmla="*/ f20 1 134"/>
                <a:gd name="f27" fmla="*/ f21 1 283988"/>
                <a:gd name="f28" fmla="*/ f22 1 283988"/>
                <a:gd name="f29" fmla="*/ f23 1 134"/>
                <a:gd name="f30" fmla="*/ f24 1 283988"/>
                <a:gd name="f31" fmla="*/ f11 1 f18"/>
                <a:gd name="f32" fmla="*/ f12 1 f18"/>
                <a:gd name="f33" fmla="*/ f11 1 f19"/>
                <a:gd name="f34" fmla="*/ f13 1 f19"/>
                <a:gd name="f35" fmla="*/ f26 1 f18"/>
                <a:gd name="f36" fmla="*/ f27 1 f19"/>
                <a:gd name="f37" fmla="*/ f28 1 f19"/>
                <a:gd name="f38" fmla="*/ f29 1 f18"/>
                <a:gd name="f39" fmla="*/ f30 1 f19"/>
                <a:gd name="f40" fmla="*/ f31 f9 1"/>
                <a:gd name="f41" fmla="*/ f32 f9 1"/>
                <a:gd name="f42" fmla="*/ f34 f10 1"/>
                <a:gd name="f43" fmla="*/ f33 f10 1"/>
                <a:gd name="f44" fmla="*/ f35 f9 1"/>
                <a:gd name="f45" fmla="*/ f36 f10 1"/>
                <a:gd name="f46" fmla="*/ f37 f10 1"/>
                <a:gd name="f47" fmla="*/ f38 f9 1"/>
                <a:gd name="f48" fmla="*/ f39 f10 1"/>
              </a:gdLst>
              <a:ahLst/>
              <a:cxnLst>
                <a:cxn ang="3cd4">
                  <a:pos x="hc" y="t"/>
                </a:cxn>
                <a:cxn ang="0">
                  <a:pos x="r" y="vc"/>
                </a:cxn>
                <a:cxn ang="cd4">
                  <a:pos x="hc" y="b"/>
                </a:cxn>
                <a:cxn ang="cd2">
                  <a:pos x="l" y="vc"/>
                </a:cxn>
                <a:cxn ang="f25">
                  <a:pos x="f44" y="f45"/>
                </a:cxn>
                <a:cxn ang="f25">
                  <a:pos x="f44" y="f46"/>
                </a:cxn>
                <a:cxn ang="f25">
                  <a:pos x="f47" y="f48"/>
                </a:cxn>
                <a:cxn ang="f25">
                  <a:pos x="f47" y="f45"/>
                </a:cxn>
                <a:cxn ang="f25">
                  <a:pos x="f44" y="f45"/>
                </a:cxn>
              </a:cxnLst>
              <a:rect l="f40" t="f43" r="f41" b="f42"/>
              <a:pathLst>
                <a:path w="134" h="283988">
                  <a:moveTo>
                    <a:pt x="f6" y="f7"/>
                  </a:moveTo>
                  <a:lnTo>
                    <a:pt x="f6" y="f6"/>
                  </a:lnTo>
                  <a:lnTo>
                    <a:pt x="f5" y="f5"/>
                  </a:lnTo>
                  <a:lnTo>
                    <a:pt x="f5" y="f7"/>
                  </a:lnTo>
                  <a:lnTo>
                    <a:pt x="f6"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7" name="Freeform: Shape 1580">
              <a:extLst>
                <a:ext uri="{FF2B5EF4-FFF2-40B4-BE49-F238E27FC236}">
                  <a16:creationId xmlns:a16="http://schemas.microsoft.com/office/drawing/2014/main" id="{1120D71A-BB2D-CCF0-50DD-10770619FFDA}"/>
                </a:ext>
              </a:extLst>
            </p:cNvPr>
            <p:cNvSpPr/>
            <p:nvPr/>
          </p:nvSpPr>
          <p:spPr>
            <a:xfrm>
              <a:off x="253992" y="5789560"/>
              <a:ext cx="403350" cy="317342"/>
            </a:xfrm>
            <a:custGeom>
              <a:avLst/>
              <a:gdLst>
                <a:gd name="f0" fmla="val 10800000"/>
                <a:gd name="f1" fmla="val 5400000"/>
                <a:gd name="f2" fmla="val 180"/>
                <a:gd name="f3" fmla="val w"/>
                <a:gd name="f4" fmla="val h"/>
                <a:gd name="f5" fmla="val 0"/>
                <a:gd name="f6" fmla="val 425512"/>
                <a:gd name="f7" fmla="val 317343"/>
                <a:gd name="f8" fmla="val 45284"/>
                <a:gd name="f9" fmla="val 315602"/>
                <a:gd name="f10" fmla="val 46912"/>
                <a:gd name="f11" fmla="val 315669"/>
                <a:gd name="f12" fmla="val 48470"/>
                <a:gd name="f13" fmla="val 316285"/>
                <a:gd name="f14" fmla="val 49706"/>
                <a:gd name="f15" fmla="val 89899"/>
                <a:gd name="f16" fmla="val 201337"/>
                <a:gd name="f17" fmla="val 197267"/>
                <a:gd name="f18" fmla="val 93197"/>
                <a:gd name="f19" fmla="val 193969"/>
                <a:gd name="f20" fmla="val 97268"/>
                <a:gd name="f21" fmla="val 425513"/>
                <a:gd name="f22" fmla="val 312923"/>
                <a:gd name="f23" fmla="val 18355"/>
                <a:gd name="f24" fmla="val 41399"/>
                <a:gd name="f25" fmla="val 42490"/>
                <a:gd name="f26" fmla="val 316392"/>
                <a:gd name="f27" fmla="val 43844"/>
                <a:gd name="f28" fmla="val 315776"/>
                <a:gd name="f29" fmla="+- 0 0 -90"/>
                <a:gd name="f30" fmla="*/ f3 1 425512"/>
                <a:gd name="f31" fmla="*/ f4 1 317343"/>
                <a:gd name="f32" fmla="val f5"/>
                <a:gd name="f33" fmla="val f6"/>
                <a:gd name="f34" fmla="val f7"/>
                <a:gd name="f35" fmla="*/ f29 f0 1"/>
                <a:gd name="f36" fmla="+- f34 0 f32"/>
                <a:gd name="f37" fmla="+- f33 0 f32"/>
                <a:gd name="f38" fmla="*/ f35 1 f2"/>
                <a:gd name="f39" fmla="*/ f37 1 425512"/>
                <a:gd name="f40" fmla="*/ f36 1 317343"/>
                <a:gd name="f41" fmla="*/ 45284 f37 1"/>
                <a:gd name="f42" fmla="*/ 315602 f36 1"/>
                <a:gd name="f43" fmla="*/ 49706 f37 1"/>
                <a:gd name="f44" fmla="*/ 317343 f36 1"/>
                <a:gd name="f45" fmla="*/ 89899 f37 1"/>
                <a:gd name="f46" fmla="*/ 201337 f36 1"/>
                <a:gd name="f47" fmla="*/ 97268 f37 1"/>
                <a:gd name="f48" fmla="*/ 193969 f36 1"/>
                <a:gd name="f49" fmla="*/ 425513 f37 1"/>
                <a:gd name="f50" fmla="*/ 0 f36 1"/>
                <a:gd name="f51" fmla="*/ 0 f37 1"/>
                <a:gd name="f52" fmla="*/ 312923 f36 1"/>
                <a:gd name="f53" fmla="*/ 18355 f37 1"/>
                <a:gd name="f54" fmla="*/ 41399 f37 1"/>
                <a:gd name="f55" fmla="+- f38 0 f1"/>
                <a:gd name="f56" fmla="*/ f41 1 425512"/>
                <a:gd name="f57" fmla="*/ f42 1 317343"/>
                <a:gd name="f58" fmla="*/ f43 1 425512"/>
                <a:gd name="f59" fmla="*/ f44 1 317343"/>
                <a:gd name="f60" fmla="*/ f45 1 425512"/>
                <a:gd name="f61" fmla="*/ f46 1 317343"/>
                <a:gd name="f62" fmla="*/ f47 1 425512"/>
                <a:gd name="f63" fmla="*/ f48 1 317343"/>
                <a:gd name="f64" fmla="*/ f49 1 425512"/>
                <a:gd name="f65" fmla="*/ f50 1 317343"/>
                <a:gd name="f66" fmla="*/ f51 1 425512"/>
                <a:gd name="f67" fmla="*/ f52 1 317343"/>
                <a:gd name="f68" fmla="*/ f53 1 425512"/>
                <a:gd name="f69" fmla="*/ f54 1 425512"/>
                <a:gd name="f70" fmla="*/ f32 1 f39"/>
                <a:gd name="f71" fmla="*/ f33 1 f39"/>
                <a:gd name="f72" fmla="*/ f32 1 f40"/>
                <a:gd name="f73" fmla="*/ f34 1 f40"/>
                <a:gd name="f74" fmla="*/ f56 1 f39"/>
                <a:gd name="f75" fmla="*/ f57 1 f40"/>
                <a:gd name="f76" fmla="*/ f58 1 f39"/>
                <a:gd name="f77" fmla="*/ f59 1 f40"/>
                <a:gd name="f78" fmla="*/ f60 1 f39"/>
                <a:gd name="f79" fmla="*/ f61 1 f40"/>
                <a:gd name="f80" fmla="*/ f62 1 f39"/>
                <a:gd name="f81" fmla="*/ f63 1 f40"/>
                <a:gd name="f82" fmla="*/ f64 1 f39"/>
                <a:gd name="f83" fmla="*/ f65 1 f40"/>
                <a:gd name="f84" fmla="*/ f66 1 f39"/>
                <a:gd name="f85" fmla="*/ f67 1 f40"/>
                <a:gd name="f86" fmla="*/ f68 1 f39"/>
                <a:gd name="f87" fmla="*/ f69 1 f39"/>
                <a:gd name="f88" fmla="*/ f70 f30 1"/>
                <a:gd name="f89" fmla="*/ f71 f30 1"/>
                <a:gd name="f90" fmla="*/ f73 f31 1"/>
                <a:gd name="f91" fmla="*/ f72 f31 1"/>
                <a:gd name="f92" fmla="*/ f74 f30 1"/>
                <a:gd name="f93" fmla="*/ f75 f31 1"/>
                <a:gd name="f94" fmla="*/ f76 f30 1"/>
                <a:gd name="f95" fmla="*/ f77 f31 1"/>
                <a:gd name="f96" fmla="*/ f78 f30 1"/>
                <a:gd name="f97" fmla="*/ f79 f31 1"/>
                <a:gd name="f98" fmla="*/ f80 f30 1"/>
                <a:gd name="f99" fmla="*/ f81 f31 1"/>
                <a:gd name="f100" fmla="*/ f82 f30 1"/>
                <a:gd name="f101" fmla="*/ f83 f31 1"/>
                <a:gd name="f102" fmla="*/ f84 f30 1"/>
                <a:gd name="f103" fmla="*/ f85 f31 1"/>
                <a:gd name="f104" fmla="*/ f86 f30 1"/>
                <a:gd name="f105" fmla="*/ f87 f30 1"/>
              </a:gdLst>
              <a:ahLst/>
              <a:cxnLst>
                <a:cxn ang="3cd4">
                  <a:pos x="hc" y="t"/>
                </a:cxn>
                <a:cxn ang="0">
                  <a:pos x="r" y="vc"/>
                </a:cxn>
                <a:cxn ang="cd4">
                  <a:pos x="hc" y="b"/>
                </a:cxn>
                <a:cxn ang="cd2">
                  <a:pos x="l" y="vc"/>
                </a:cxn>
                <a:cxn ang="f55">
                  <a:pos x="f92" y="f93"/>
                </a:cxn>
                <a:cxn ang="f55">
                  <a:pos x="f94" y="f95"/>
                </a:cxn>
                <a:cxn ang="f55">
                  <a:pos x="f96" y="f95"/>
                </a:cxn>
                <a:cxn ang="f55">
                  <a:pos x="f96" y="f97"/>
                </a:cxn>
                <a:cxn ang="f55">
                  <a:pos x="f98" y="f99"/>
                </a:cxn>
                <a:cxn ang="f55">
                  <a:pos x="f100" y="f99"/>
                </a:cxn>
                <a:cxn ang="f55">
                  <a:pos x="f100" y="f101"/>
                </a:cxn>
                <a:cxn ang="f55">
                  <a:pos x="f102" y="f101"/>
                </a:cxn>
                <a:cxn ang="f55">
                  <a:pos x="f102" y="f103"/>
                </a:cxn>
                <a:cxn ang="f55">
                  <a:pos x="f104" y="f95"/>
                </a:cxn>
                <a:cxn ang="f55">
                  <a:pos x="f105" y="f95"/>
                </a:cxn>
                <a:cxn ang="f55">
                  <a:pos x="f92" y="f93"/>
                </a:cxn>
              </a:cxnLst>
              <a:rect l="f88" t="f91" r="f89" b="f90"/>
              <a:pathLst>
                <a:path w="425512" h="317343">
                  <a:moveTo>
                    <a:pt x="f8" y="f9"/>
                  </a:moveTo>
                  <a:cubicBezTo>
                    <a:pt x="f10" y="f11"/>
                    <a:pt x="f12" y="f13"/>
                    <a:pt x="f14" y="f7"/>
                  </a:cubicBezTo>
                  <a:lnTo>
                    <a:pt x="f15" y="f7"/>
                  </a:lnTo>
                  <a:lnTo>
                    <a:pt x="f15" y="f16"/>
                  </a:lnTo>
                  <a:cubicBezTo>
                    <a:pt x="f15" y="f17"/>
                    <a:pt x="f18" y="f19"/>
                    <a:pt x="f20" y="f19"/>
                  </a:cubicBezTo>
                  <a:lnTo>
                    <a:pt x="f21" y="f19"/>
                  </a:lnTo>
                  <a:lnTo>
                    <a:pt x="f21" y="f5"/>
                  </a:lnTo>
                  <a:lnTo>
                    <a:pt x="f5" y="f5"/>
                  </a:lnTo>
                  <a:lnTo>
                    <a:pt x="f5" y="f22"/>
                  </a:lnTo>
                  <a:lnTo>
                    <a:pt x="f23" y="f7"/>
                  </a:lnTo>
                  <a:lnTo>
                    <a:pt x="f24" y="f7"/>
                  </a:lnTo>
                  <a:cubicBezTo>
                    <a:pt x="f25" y="f26"/>
                    <a:pt x="f27" y="f28"/>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8" name="Freeform: Shape 1581">
              <a:extLst>
                <a:ext uri="{FF2B5EF4-FFF2-40B4-BE49-F238E27FC236}">
                  <a16:creationId xmlns:a16="http://schemas.microsoft.com/office/drawing/2014/main" id="{9F14A24B-3F77-2DD1-8697-6F907555C223}"/>
                </a:ext>
              </a:extLst>
            </p:cNvPr>
            <p:cNvSpPr/>
            <p:nvPr/>
          </p:nvSpPr>
          <p:spPr>
            <a:xfrm>
              <a:off x="353305" y="5998134"/>
              <a:ext cx="305555" cy="463893"/>
            </a:xfrm>
            <a:custGeom>
              <a:avLst/>
              <a:gdLst>
                <a:gd name="f0" fmla="val 10800000"/>
                <a:gd name="f1" fmla="val 5400000"/>
                <a:gd name="f2" fmla="val 180"/>
                <a:gd name="f3" fmla="val w"/>
                <a:gd name="f4" fmla="val h"/>
                <a:gd name="f5" fmla="val 0"/>
                <a:gd name="f6" fmla="val 322350"/>
                <a:gd name="f7" fmla="val 463892"/>
                <a:gd name="f8" fmla="val 320206"/>
                <a:gd name="f9" fmla="val 270459"/>
                <a:gd name="f10" fmla="val 318733"/>
                <a:gd name="f11" fmla="val 317661"/>
                <a:gd name="f12" fmla="val 269655"/>
                <a:gd name="f13" fmla="val 316723"/>
                <a:gd name="f14" fmla="val 268717"/>
                <a:gd name="f15" fmla="val 316409"/>
                <a:gd name="f16" fmla="val 268342"/>
                <a:gd name="f17" fmla="val 316140"/>
                <a:gd name="f18" fmla="val 267940"/>
                <a:gd name="f19" fmla="val 315919"/>
                <a:gd name="f20" fmla="val 267512"/>
                <a:gd name="f21" fmla="val 315868"/>
                <a:gd name="f22" fmla="val 267110"/>
                <a:gd name="f23" fmla="val 266708"/>
                <a:gd name="f24" fmla="val 266306"/>
                <a:gd name="f25" fmla="val 315856"/>
                <a:gd name="f26" fmla="val 265810"/>
                <a:gd name="f27" fmla="val 265328"/>
                <a:gd name="f28" fmla="val 264832"/>
                <a:gd name="f29" fmla="val 144271"/>
                <a:gd name="f30" fmla="val 315903"/>
                <a:gd name="f31" fmla="val 140601"/>
                <a:gd name="f32" fmla="val 318692"/>
                <a:gd name="f33" fmla="val 137520"/>
                <a:gd name="f34" fmla="val 137172"/>
                <a:gd name="f35" fmla="val 320742"/>
                <a:gd name="f36" fmla="+- 0 0 -90"/>
                <a:gd name="f37" fmla="*/ f3 1 322350"/>
                <a:gd name="f38" fmla="*/ f4 1 463892"/>
                <a:gd name="f39" fmla="val f5"/>
                <a:gd name="f40" fmla="val f6"/>
                <a:gd name="f41" fmla="val f7"/>
                <a:gd name="f42" fmla="*/ f36 f0 1"/>
                <a:gd name="f43" fmla="+- f41 0 f39"/>
                <a:gd name="f44" fmla="+- f40 0 f39"/>
                <a:gd name="f45" fmla="*/ f42 1 f2"/>
                <a:gd name="f46" fmla="*/ f44 1 322350"/>
                <a:gd name="f47" fmla="*/ f43 1 463892"/>
                <a:gd name="f48" fmla="*/ 320206 f44 1"/>
                <a:gd name="f49" fmla="*/ 270459 f43 1"/>
                <a:gd name="f50" fmla="*/ 318733 f44 1"/>
                <a:gd name="f51" fmla="*/ 317661 f44 1"/>
                <a:gd name="f52" fmla="*/ 269655 f43 1"/>
                <a:gd name="f53" fmla="*/ 316723 f44 1"/>
                <a:gd name="f54" fmla="*/ 268717 f43 1"/>
                <a:gd name="f55" fmla="*/ 315919 f44 1"/>
                <a:gd name="f56" fmla="*/ 267512 f43 1"/>
                <a:gd name="f57" fmla="*/ 266306 f43 1"/>
                <a:gd name="f58" fmla="*/ 264832 f43 1"/>
                <a:gd name="f59" fmla="*/ 144271 f43 1"/>
                <a:gd name="f60" fmla="*/ 322350 f44 1"/>
                <a:gd name="f61" fmla="*/ 137172 f43 1"/>
                <a:gd name="f62" fmla="*/ 0 f43 1"/>
                <a:gd name="f63" fmla="*/ 0 f44 1"/>
                <a:gd name="f64" fmla="*/ 463892 f43 1"/>
                <a:gd name="f65" fmla="*/ 320742 f44 1"/>
                <a:gd name="f66" fmla="+- f45 0 f1"/>
                <a:gd name="f67" fmla="*/ f48 1 322350"/>
                <a:gd name="f68" fmla="*/ f49 1 463892"/>
                <a:gd name="f69" fmla="*/ f50 1 322350"/>
                <a:gd name="f70" fmla="*/ f51 1 322350"/>
                <a:gd name="f71" fmla="*/ f52 1 463892"/>
                <a:gd name="f72" fmla="*/ f53 1 322350"/>
                <a:gd name="f73" fmla="*/ f54 1 463892"/>
                <a:gd name="f74" fmla="*/ f55 1 322350"/>
                <a:gd name="f75" fmla="*/ f56 1 463892"/>
                <a:gd name="f76" fmla="*/ f57 1 463892"/>
                <a:gd name="f77" fmla="*/ f58 1 463892"/>
                <a:gd name="f78" fmla="*/ f59 1 463892"/>
                <a:gd name="f79" fmla="*/ f60 1 322350"/>
                <a:gd name="f80" fmla="*/ f61 1 463892"/>
                <a:gd name="f81" fmla="*/ f62 1 463892"/>
                <a:gd name="f82" fmla="*/ f63 1 322350"/>
                <a:gd name="f83" fmla="*/ f64 1 463892"/>
                <a:gd name="f84" fmla="*/ f65 1 322350"/>
                <a:gd name="f85" fmla="*/ f39 1 f46"/>
                <a:gd name="f86" fmla="*/ f40 1 f46"/>
                <a:gd name="f87" fmla="*/ f39 1 f47"/>
                <a:gd name="f88" fmla="*/ f41 1 f47"/>
                <a:gd name="f89" fmla="*/ f67 1 f46"/>
                <a:gd name="f90" fmla="*/ f68 1 f47"/>
                <a:gd name="f91" fmla="*/ f69 1 f46"/>
                <a:gd name="f92" fmla="*/ f70 1 f46"/>
                <a:gd name="f93" fmla="*/ f71 1 f47"/>
                <a:gd name="f94" fmla="*/ f72 1 f46"/>
                <a:gd name="f95" fmla="*/ f73 1 f47"/>
                <a:gd name="f96" fmla="*/ f74 1 f46"/>
                <a:gd name="f97" fmla="*/ f75 1 f47"/>
                <a:gd name="f98" fmla="*/ f76 1 f47"/>
                <a:gd name="f99" fmla="*/ f77 1 f47"/>
                <a:gd name="f100" fmla="*/ f78 1 f47"/>
                <a:gd name="f101" fmla="*/ f79 1 f46"/>
                <a:gd name="f102" fmla="*/ f80 1 f47"/>
                <a:gd name="f103" fmla="*/ f81 1 f47"/>
                <a:gd name="f104" fmla="*/ f82 1 f46"/>
                <a:gd name="f105" fmla="*/ f83 1 f47"/>
                <a:gd name="f106" fmla="*/ f84 1 f46"/>
                <a:gd name="f107" fmla="*/ f85 f37 1"/>
                <a:gd name="f108" fmla="*/ f86 f37 1"/>
                <a:gd name="f109" fmla="*/ f88 f38 1"/>
                <a:gd name="f110" fmla="*/ f87 f38 1"/>
                <a:gd name="f111" fmla="*/ f89 f37 1"/>
                <a:gd name="f112" fmla="*/ f90 f38 1"/>
                <a:gd name="f113" fmla="*/ f91 f37 1"/>
                <a:gd name="f114" fmla="*/ f92 f37 1"/>
                <a:gd name="f115" fmla="*/ f93 f38 1"/>
                <a:gd name="f116" fmla="*/ f94 f37 1"/>
                <a:gd name="f117" fmla="*/ f95 f38 1"/>
                <a:gd name="f118" fmla="*/ f96 f37 1"/>
                <a:gd name="f119" fmla="*/ f97 f38 1"/>
                <a:gd name="f120" fmla="*/ f98 f38 1"/>
                <a:gd name="f121" fmla="*/ f99 f38 1"/>
                <a:gd name="f122" fmla="*/ f100 f38 1"/>
                <a:gd name="f123" fmla="*/ f101 f37 1"/>
                <a:gd name="f124" fmla="*/ f102 f38 1"/>
                <a:gd name="f125" fmla="*/ f103 f38 1"/>
                <a:gd name="f126" fmla="*/ f104 f37 1"/>
                <a:gd name="f127" fmla="*/ f105 f38 1"/>
                <a:gd name="f128" fmla="*/ f106 f37 1"/>
              </a:gdLst>
              <a:ahLst/>
              <a:cxnLst>
                <a:cxn ang="3cd4">
                  <a:pos x="hc" y="t"/>
                </a:cxn>
                <a:cxn ang="0">
                  <a:pos x="r" y="vc"/>
                </a:cxn>
                <a:cxn ang="cd4">
                  <a:pos x="hc" y="b"/>
                </a:cxn>
                <a:cxn ang="cd2">
                  <a:pos x="l" y="vc"/>
                </a:cxn>
                <a:cxn ang="f66">
                  <a:pos x="f111" y="f112"/>
                </a:cxn>
                <a:cxn ang="f66">
                  <a:pos x="f111" y="f112"/>
                </a:cxn>
                <a:cxn ang="f66">
                  <a:pos x="f113" y="f112"/>
                </a:cxn>
                <a:cxn ang="f66">
                  <a:pos x="f114" y="f115"/>
                </a:cxn>
                <a:cxn ang="f66">
                  <a:pos x="f116" y="f117"/>
                </a:cxn>
                <a:cxn ang="f66">
                  <a:pos x="f118" y="f119"/>
                </a:cxn>
                <a:cxn ang="f66">
                  <a:pos x="f118" y="f120"/>
                </a:cxn>
                <a:cxn ang="f66">
                  <a:pos x="f118" y="f121"/>
                </a:cxn>
                <a:cxn ang="f66">
                  <a:pos x="f118" y="f122"/>
                </a:cxn>
                <a:cxn ang="f66">
                  <a:pos x="f123" y="f124"/>
                </a:cxn>
                <a:cxn ang="f66">
                  <a:pos x="f123" y="f125"/>
                </a:cxn>
                <a:cxn ang="f66">
                  <a:pos x="f126" y="f125"/>
                </a:cxn>
                <a:cxn ang="f66">
                  <a:pos x="f126" y="f127"/>
                </a:cxn>
                <a:cxn ang="f66">
                  <a:pos x="f128" y="f127"/>
                </a:cxn>
                <a:cxn ang="f66">
                  <a:pos x="f128" y="f112"/>
                </a:cxn>
              </a:cxnLst>
              <a:rect l="f107" t="f110" r="f108" b="f109"/>
              <a:pathLst>
                <a:path w="322350" h="463892">
                  <a:moveTo>
                    <a:pt x="f8" y="f9"/>
                  </a:moveTo>
                  <a:lnTo>
                    <a:pt x="f8" y="f9"/>
                  </a:lnTo>
                  <a:lnTo>
                    <a:pt x="f10" y="f9"/>
                  </a:lnTo>
                  <a:lnTo>
                    <a:pt x="f11" y="f12"/>
                  </a:lnTo>
                  <a:lnTo>
                    <a:pt x="f13" y="f14"/>
                  </a:lnTo>
                  <a:cubicBezTo>
                    <a:pt x="f15" y="f16"/>
                    <a:pt x="f17" y="f18"/>
                    <a:pt x="f19" y="f20"/>
                  </a:cubicBezTo>
                  <a:cubicBezTo>
                    <a:pt x="f21" y="f22"/>
                    <a:pt x="f21" y="f23"/>
                    <a:pt x="f19" y="f24"/>
                  </a:cubicBezTo>
                  <a:cubicBezTo>
                    <a:pt x="f25" y="f26"/>
                    <a:pt x="f25" y="f27"/>
                    <a:pt x="f19" y="f28"/>
                  </a:cubicBezTo>
                  <a:lnTo>
                    <a:pt x="f19" y="f29"/>
                  </a:lnTo>
                  <a:cubicBezTo>
                    <a:pt x="f30" y="f31"/>
                    <a:pt x="f32" y="f33"/>
                    <a:pt x="f6" y="f34"/>
                  </a:cubicBezTo>
                  <a:lnTo>
                    <a:pt x="f6" y="f5"/>
                  </a:lnTo>
                  <a:lnTo>
                    <a:pt x="f5" y="f5"/>
                  </a:lnTo>
                  <a:lnTo>
                    <a:pt x="f5" y="f7"/>
                  </a:lnTo>
                  <a:lnTo>
                    <a:pt x="f35" y="f7"/>
                  </a:lnTo>
                  <a:lnTo>
                    <a:pt x="f35"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9" name="Freeform: Shape 1582">
              <a:extLst>
                <a:ext uri="{FF2B5EF4-FFF2-40B4-BE49-F238E27FC236}">
                  <a16:creationId xmlns:a16="http://schemas.microsoft.com/office/drawing/2014/main" id="{A91B043D-6331-1EE8-27B3-00C82E7BBD24}"/>
                </a:ext>
              </a:extLst>
            </p:cNvPr>
            <p:cNvSpPr/>
            <p:nvPr/>
          </p:nvSpPr>
          <p:spPr>
            <a:xfrm>
              <a:off x="1129146" y="5798265"/>
              <a:ext cx="19559" cy="321228"/>
            </a:xfrm>
            <a:custGeom>
              <a:avLst/>
              <a:gdLst>
                <a:gd name="f0" fmla="val 10800000"/>
                <a:gd name="f1" fmla="val 5400000"/>
                <a:gd name="f2" fmla="val 180"/>
                <a:gd name="f3" fmla="val w"/>
                <a:gd name="f4" fmla="val h"/>
                <a:gd name="f5" fmla="val 0"/>
                <a:gd name="f6" fmla="val 20632"/>
                <a:gd name="f7" fmla="val 321228"/>
                <a:gd name="f8" fmla="val 14871"/>
                <a:gd name="f9" fmla="val 33355"/>
                <a:gd name="f10" fmla="val 18355"/>
                <a:gd name="f11" fmla="val 29738"/>
                <a:gd name="f12" fmla="val 15675"/>
                <a:gd name="f13" fmla="val 25452"/>
                <a:gd name="f14" fmla="val 309306"/>
                <a:gd name="f15" fmla="+- 0 0 -90"/>
                <a:gd name="f16" fmla="*/ f3 1 20632"/>
                <a:gd name="f17" fmla="*/ f4 1 321228"/>
                <a:gd name="f18" fmla="val f5"/>
                <a:gd name="f19" fmla="val f6"/>
                <a:gd name="f20" fmla="val f7"/>
                <a:gd name="f21" fmla="*/ f15 f0 1"/>
                <a:gd name="f22" fmla="+- f20 0 f18"/>
                <a:gd name="f23" fmla="+- f19 0 f18"/>
                <a:gd name="f24" fmla="*/ f21 1 f2"/>
                <a:gd name="f25" fmla="*/ f23 1 20632"/>
                <a:gd name="f26" fmla="*/ f22 1 321228"/>
                <a:gd name="f27" fmla="*/ 14871 f23 1"/>
                <a:gd name="f28" fmla="*/ 321228 f22 1"/>
                <a:gd name="f29" fmla="*/ 20632 f23 1"/>
                <a:gd name="f30" fmla="*/ 33355 f22 1"/>
                <a:gd name="f31" fmla="*/ 18355 f23 1"/>
                <a:gd name="f32" fmla="*/ 29738 f22 1"/>
                <a:gd name="f33" fmla="*/ 15675 f23 1"/>
                <a:gd name="f34" fmla="*/ 25452 f22 1"/>
                <a:gd name="f35" fmla="*/ 0 f23 1"/>
                <a:gd name="f36" fmla="*/ 0 f22 1"/>
                <a:gd name="f37" fmla="*/ 309306 f22 1"/>
                <a:gd name="f38" fmla="+- f24 0 f1"/>
                <a:gd name="f39" fmla="*/ f27 1 20632"/>
                <a:gd name="f40" fmla="*/ f28 1 321228"/>
                <a:gd name="f41" fmla="*/ f29 1 20632"/>
                <a:gd name="f42" fmla="*/ f30 1 321228"/>
                <a:gd name="f43" fmla="*/ f31 1 20632"/>
                <a:gd name="f44" fmla="*/ f32 1 321228"/>
                <a:gd name="f45" fmla="*/ f33 1 20632"/>
                <a:gd name="f46" fmla="*/ f34 1 321228"/>
                <a:gd name="f47" fmla="*/ f35 1 20632"/>
                <a:gd name="f48" fmla="*/ f36 1 321228"/>
                <a:gd name="f49" fmla="*/ f37 1 321228"/>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6"/>
                <a:gd name="f62" fmla="*/ f47 1 f25"/>
                <a:gd name="f63" fmla="*/ f48 1 f26"/>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7 1"/>
                <a:gd name="f77" fmla="*/ f62 f16 1"/>
                <a:gd name="f78" fmla="*/ f63 f17 1"/>
                <a:gd name="f79" fmla="*/ f64 f17 1"/>
              </a:gdLst>
              <a:ahLst/>
              <a:cxnLst>
                <a:cxn ang="3cd4">
                  <a:pos x="hc" y="t"/>
                </a:cxn>
                <a:cxn ang="0">
                  <a:pos x="r" y="vc"/>
                </a:cxn>
                <a:cxn ang="cd4">
                  <a:pos x="hc" y="b"/>
                </a:cxn>
                <a:cxn ang="cd2">
                  <a:pos x="l" y="vc"/>
                </a:cxn>
                <a:cxn ang="f38">
                  <a:pos x="f69" y="f70"/>
                </a:cxn>
                <a:cxn ang="f38">
                  <a:pos x="f71" y="f70"/>
                </a:cxn>
                <a:cxn ang="f38">
                  <a:pos x="f71" y="f72"/>
                </a:cxn>
                <a:cxn ang="f38">
                  <a:pos x="f73" y="f74"/>
                </a:cxn>
                <a:cxn ang="f38">
                  <a:pos x="f73" y="f74"/>
                </a:cxn>
                <a:cxn ang="f38">
                  <a:pos x="f75" y="f76"/>
                </a:cxn>
                <a:cxn ang="f38">
                  <a:pos x="f75" y="f76"/>
                </a:cxn>
                <a:cxn ang="f38">
                  <a:pos x="f77" y="f78"/>
                </a:cxn>
                <a:cxn ang="f38">
                  <a:pos x="f77" y="f79"/>
                </a:cxn>
                <a:cxn ang="f38">
                  <a:pos x="f69" y="f70"/>
                </a:cxn>
              </a:cxnLst>
              <a:rect l="f65" t="f68" r="f66" b="f67"/>
              <a:pathLst>
                <a:path w="20632" h="321228">
                  <a:moveTo>
                    <a:pt x="f8" y="f7"/>
                  </a:moveTo>
                  <a:lnTo>
                    <a:pt x="f6" y="f7"/>
                  </a:lnTo>
                  <a:lnTo>
                    <a:pt x="f6" y="f9"/>
                  </a:lnTo>
                  <a:lnTo>
                    <a:pt x="f10" y="f11"/>
                  </a:lnTo>
                  <a:lnTo>
                    <a:pt x="f10" y="f11"/>
                  </a:lnTo>
                  <a:lnTo>
                    <a:pt x="f12" y="f13"/>
                  </a:lnTo>
                  <a:lnTo>
                    <a:pt x="f12" y="f13"/>
                  </a:lnTo>
                  <a:lnTo>
                    <a:pt x="f5" y="f5"/>
                  </a:lnTo>
                  <a:lnTo>
                    <a:pt x="f5" y="f14"/>
                  </a:lnTo>
                  <a:lnTo>
                    <a:pt x="f8" y="f7"/>
                  </a:lnTo>
                  <a:close/>
                </a:path>
              </a:pathLst>
            </a:custGeom>
            <a:solidFill>
              <a:srgbClr val="A4595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0" name="Freeform: Shape 1583">
              <a:extLst>
                <a:ext uri="{FF2B5EF4-FFF2-40B4-BE49-F238E27FC236}">
                  <a16:creationId xmlns:a16="http://schemas.microsoft.com/office/drawing/2014/main" id="{D26F1F64-A983-B03D-2ADD-8735F96AECAA}"/>
                </a:ext>
              </a:extLst>
            </p:cNvPr>
            <p:cNvSpPr/>
            <p:nvPr/>
          </p:nvSpPr>
          <p:spPr>
            <a:xfrm>
              <a:off x="941063" y="5789560"/>
              <a:ext cx="185540" cy="316135"/>
            </a:xfrm>
            <a:custGeom>
              <a:avLst/>
              <a:gdLst>
                <a:gd name="f0" fmla="val 10800000"/>
                <a:gd name="f1" fmla="val 5400000"/>
                <a:gd name="f2" fmla="val 180"/>
                <a:gd name="f3" fmla="val w"/>
                <a:gd name="f4" fmla="val h"/>
                <a:gd name="f5" fmla="val 0"/>
                <a:gd name="f6" fmla="val 195741"/>
                <a:gd name="f7" fmla="val 316137"/>
                <a:gd name="f8" fmla="val 230941"/>
                <a:gd name="f9" fmla="val 10048"/>
                <a:gd name="f10" fmla="val 237639"/>
                <a:gd name="f11" fmla="val 10438"/>
                <a:gd name="f12" fmla="val 237962"/>
                <a:gd name="f13" fmla="val 10797"/>
                <a:gd name="f14" fmla="val 238321"/>
                <a:gd name="f15" fmla="val 11120"/>
                <a:gd name="f16" fmla="val 238711"/>
                <a:gd name="f17" fmla="val 11924"/>
                <a:gd name="f18" fmla="val 239782"/>
                <a:gd name="f19" fmla="val 241122"/>
                <a:gd name="f20" fmla="val 242596"/>
                <a:gd name="f21" fmla="val 316138"/>
                <a:gd name="f22" fmla="val 4555"/>
                <a:gd name="f23" fmla="val 193062"/>
                <a:gd name="f24" fmla="+- 0 0 -90"/>
                <a:gd name="f25" fmla="*/ f3 1 195741"/>
                <a:gd name="f26" fmla="*/ f4 1 316137"/>
                <a:gd name="f27" fmla="val f5"/>
                <a:gd name="f28" fmla="val f6"/>
                <a:gd name="f29" fmla="val f7"/>
                <a:gd name="f30" fmla="*/ f24 f0 1"/>
                <a:gd name="f31" fmla="+- f29 0 f27"/>
                <a:gd name="f32" fmla="+- f28 0 f27"/>
                <a:gd name="f33" fmla="*/ f30 1 f2"/>
                <a:gd name="f34" fmla="*/ f32 1 195741"/>
                <a:gd name="f35" fmla="*/ f31 1 316137"/>
                <a:gd name="f36" fmla="*/ 0 f32 1"/>
                <a:gd name="f37" fmla="*/ 0 f31 1"/>
                <a:gd name="f38" fmla="*/ 230941 f31 1"/>
                <a:gd name="f39" fmla="*/ 10048 f32 1"/>
                <a:gd name="f40" fmla="*/ 237639 f31 1"/>
                <a:gd name="f41" fmla="*/ 11120 f32 1"/>
                <a:gd name="f42" fmla="*/ 238711 f31 1"/>
                <a:gd name="f43" fmla="*/ 11924 f32 1"/>
                <a:gd name="f44" fmla="*/ 239782 f31 1"/>
                <a:gd name="f45" fmla="*/ 241122 f31 1"/>
                <a:gd name="f46" fmla="*/ 242596 f31 1"/>
                <a:gd name="f47" fmla="*/ 316138 f31 1"/>
                <a:gd name="f48" fmla="*/ 195741 f32 1"/>
                <a:gd name="f49" fmla="*/ 4555 f31 1"/>
                <a:gd name="f50" fmla="*/ 193062 f32 1"/>
                <a:gd name="f51" fmla="+- f33 0 f1"/>
                <a:gd name="f52" fmla="*/ f36 1 195741"/>
                <a:gd name="f53" fmla="*/ f37 1 316137"/>
                <a:gd name="f54" fmla="*/ f38 1 316137"/>
                <a:gd name="f55" fmla="*/ f39 1 195741"/>
                <a:gd name="f56" fmla="*/ f40 1 316137"/>
                <a:gd name="f57" fmla="*/ f41 1 195741"/>
                <a:gd name="f58" fmla="*/ f42 1 316137"/>
                <a:gd name="f59" fmla="*/ f43 1 195741"/>
                <a:gd name="f60" fmla="*/ f44 1 316137"/>
                <a:gd name="f61" fmla="*/ f45 1 316137"/>
                <a:gd name="f62" fmla="*/ f46 1 316137"/>
                <a:gd name="f63" fmla="*/ f47 1 316137"/>
                <a:gd name="f64" fmla="*/ f48 1 195741"/>
                <a:gd name="f65" fmla="*/ f49 1 316137"/>
                <a:gd name="f66" fmla="*/ f50 1 195741"/>
                <a:gd name="f67" fmla="*/ f27 1 f34"/>
                <a:gd name="f68" fmla="*/ f28 1 f34"/>
                <a:gd name="f69" fmla="*/ f27 1 f35"/>
                <a:gd name="f70" fmla="*/ f29 1 f35"/>
                <a:gd name="f71" fmla="*/ f52 1 f34"/>
                <a:gd name="f72" fmla="*/ f53 1 f35"/>
                <a:gd name="f73" fmla="*/ f54 1 f35"/>
                <a:gd name="f74" fmla="*/ f55 1 f34"/>
                <a:gd name="f75" fmla="*/ f56 1 f35"/>
                <a:gd name="f76" fmla="*/ f57 1 f34"/>
                <a:gd name="f77" fmla="*/ f58 1 f35"/>
                <a:gd name="f78" fmla="*/ f59 1 f34"/>
                <a:gd name="f79" fmla="*/ f60 1 f35"/>
                <a:gd name="f80" fmla="*/ f61 1 f35"/>
                <a:gd name="f81" fmla="*/ f62 1 f35"/>
                <a:gd name="f82" fmla="*/ f63 1 f35"/>
                <a:gd name="f83" fmla="*/ f64 1 f34"/>
                <a:gd name="f84" fmla="*/ f65 1 f35"/>
                <a:gd name="f85" fmla="*/ f66 1 f34"/>
                <a:gd name="f86" fmla="*/ f67 f25 1"/>
                <a:gd name="f87" fmla="*/ f68 f25 1"/>
                <a:gd name="f88" fmla="*/ f70 f26 1"/>
                <a:gd name="f89" fmla="*/ f69 f26 1"/>
                <a:gd name="f90" fmla="*/ f71 f25 1"/>
                <a:gd name="f91" fmla="*/ f72 f26 1"/>
                <a:gd name="f92" fmla="*/ f73 f26 1"/>
                <a:gd name="f93" fmla="*/ f74 f25 1"/>
                <a:gd name="f94" fmla="*/ f75 f26 1"/>
                <a:gd name="f95" fmla="*/ f76 f25 1"/>
                <a:gd name="f96" fmla="*/ f77 f26 1"/>
                <a:gd name="f97" fmla="*/ f78 f25 1"/>
                <a:gd name="f98" fmla="*/ f79 f26 1"/>
                <a:gd name="f99" fmla="*/ f80 f26 1"/>
                <a:gd name="f100" fmla="*/ f81 f26 1"/>
                <a:gd name="f101" fmla="*/ f82 f26 1"/>
                <a:gd name="f102" fmla="*/ f83 f25 1"/>
                <a:gd name="f103" fmla="*/ f84 f26 1"/>
                <a:gd name="f104" fmla="*/ f85 f25 1"/>
              </a:gdLst>
              <a:ahLst/>
              <a:cxnLst>
                <a:cxn ang="3cd4">
                  <a:pos x="hc" y="t"/>
                </a:cxn>
                <a:cxn ang="0">
                  <a:pos x="r" y="vc"/>
                </a:cxn>
                <a:cxn ang="cd4">
                  <a:pos x="hc" y="b"/>
                </a:cxn>
                <a:cxn ang="cd2">
                  <a:pos x="l" y="vc"/>
                </a:cxn>
                <a:cxn ang="f51">
                  <a:pos x="f90" y="f91"/>
                </a:cxn>
                <a:cxn ang="f51">
                  <a:pos x="f90" y="f92"/>
                </a:cxn>
                <a:cxn ang="f51">
                  <a:pos x="f93" y="f94"/>
                </a:cxn>
                <a:cxn ang="f51">
                  <a:pos x="f93" y="f94"/>
                </a:cxn>
                <a:cxn ang="f51">
                  <a:pos x="f95" y="f96"/>
                </a:cxn>
                <a:cxn ang="f51">
                  <a:pos x="f97" y="f98"/>
                </a:cxn>
                <a:cxn ang="f51">
                  <a:pos x="f97" y="f99"/>
                </a:cxn>
                <a:cxn ang="f51">
                  <a:pos x="f97" y="f100"/>
                </a:cxn>
                <a:cxn ang="f51">
                  <a:pos x="f97" y="f101"/>
                </a:cxn>
                <a:cxn ang="f51">
                  <a:pos x="f102" y="f101"/>
                </a:cxn>
                <a:cxn ang="f51">
                  <a:pos x="f102" y="f103"/>
                </a:cxn>
                <a:cxn ang="f51">
                  <a:pos x="f104" y="f91"/>
                </a:cxn>
                <a:cxn ang="f51">
                  <a:pos x="f90" y="f91"/>
                </a:cxn>
              </a:cxnLst>
              <a:rect l="f86" t="f89" r="f87" b="f88"/>
              <a:pathLst>
                <a:path w="195741" h="316137">
                  <a:moveTo>
                    <a:pt x="f5" y="f5"/>
                  </a:moveTo>
                  <a:lnTo>
                    <a:pt x="f5" y="f8"/>
                  </a:lnTo>
                  <a:lnTo>
                    <a:pt x="f9" y="f10"/>
                  </a:lnTo>
                  <a:cubicBezTo>
                    <a:pt x="f9" y="f10"/>
                    <a:pt x="f9" y="f10"/>
                    <a:pt x="f9" y="f10"/>
                  </a:cubicBezTo>
                  <a:cubicBezTo>
                    <a:pt x="f11" y="f12"/>
                    <a:pt x="f13" y="f14"/>
                    <a:pt x="f15" y="f16"/>
                  </a:cubicBezTo>
                  <a:lnTo>
                    <a:pt x="f17" y="f18"/>
                  </a:lnTo>
                  <a:lnTo>
                    <a:pt x="f17" y="f19"/>
                  </a:lnTo>
                  <a:lnTo>
                    <a:pt x="f17" y="f20"/>
                  </a:lnTo>
                  <a:lnTo>
                    <a:pt x="f17" y="f21"/>
                  </a:lnTo>
                  <a:lnTo>
                    <a:pt x="f6" y="f21"/>
                  </a:lnTo>
                  <a:lnTo>
                    <a:pt x="f6" y="f22"/>
                  </a:lnTo>
                  <a:lnTo>
                    <a:pt x="f23" y="f5"/>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1" name="Freeform: Shape 1584">
              <a:extLst>
                <a:ext uri="{FF2B5EF4-FFF2-40B4-BE49-F238E27FC236}">
                  <a16:creationId xmlns:a16="http://schemas.microsoft.com/office/drawing/2014/main" id="{84D9B030-4565-DFAE-5804-24A2C396D7E7}"/>
                </a:ext>
              </a:extLst>
            </p:cNvPr>
            <p:cNvSpPr/>
            <p:nvPr/>
          </p:nvSpPr>
          <p:spPr>
            <a:xfrm>
              <a:off x="953755" y="6109453"/>
              <a:ext cx="185540" cy="10049"/>
            </a:xfrm>
            <a:custGeom>
              <a:avLst/>
              <a:gdLst>
                <a:gd name="f0" fmla="val 10800000"/>
                <a:gd name="f1" fmla="val 5400000"/>
                <a:gd name="f2" fmla="val 180"/>
                <a:gd name="f3" fmla="val w"/>
                <a:gd name="f4" fmla="val h"/>
                <a:gd name="f5" fmla="val 0"/>
                <a:gd name="f6" fmla="val 195741"/>
                <a:gd name="f7" fmla="val 10046"/>
                <a:gd name="f8" fmla="val 10047"/>
                <a:gd name="f9" fmla="val 183147"/>
                <a:gd name="f10" fmla="+- 0 0 -90"/>
                <a:gd name="f11" fmla="*/ f3 1 195741"/>
                <a:gd name="f12" fmla="*/ f4 1 10046"/>
                <a:gd name="f13" fmla="val f5"/>
                <a:gd name="f14" fmla="val f6"/>
                <a:gd name="f15" fmla="val f7"/>
                <a:gd name="f16" fmla="*/ f10 f0 1"/>
                <a:gd name="f17" fmla="+- f15 0 f13"/>
                <a:gd name="f18" fmla="+- f14 0 f13"/>
                <a:gd name="f19" fmla="*/ f16 1 f2"/>
                <a:gd name="f20" fmla="*/ f18 1 195741"/>
                <a:gd name="f21" fmla="*/ f17 1 10046"/>
                <a:gd name="f22" fmla="*/ 195741 f18 1"/>
                <a:gd name="f23" fmla="*/ 10047 f17 1"/>
                <a:gd name="f24" fmla="*/ 183147 f18 1"/>
                <a:gd name="f25" fmla="*/ 0 f17 1"/>
                <a:gd name="f26" fmla="*/ 0 f18 1"/>
                <a:gd name="f27" fmla="+- f19 0 f1"/>
                <a:gd name="f28" fmla="*/ f22 1 195741"/>
                <a:gd name="f29" fmla="*/ f23 1 10046"/>
                <a:gd name="f30" fmla="*/ f24 1 195741"/>
                <a:gd name="f31" fmla="*/ f25 1 10046"/>
                <a:gd name="f32" fmla="*/ f26 1 195741"/>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9"/>
                </a:cxn>
                <a:cxn ang="f27">
                  <a:pos x="f50" y="f47"/>
                </a:cxn>
                <a:cxn ang="f27">
                  <a:pos x="f46" y="f47"/>
                </a:cxn>
              </a:cxnLst>
              <a:rect l="f42" t="f45" r="f43" b="f44"/>
              <a:pathLst>
                <a:path w="195741" h="10046">
                  <a:moveTo>
                    <a:pt x="f6" y="f8"/>
                  </a:moveTo>
                  <a:lnTo>
                    <a:pt x="f9" y="f5"/>
                  </a:lnTo>
                  <a:lnTo>
                    <a:pt x="f5" y="f5"/>
                  </a:lnTo>
                  <a:lnTo>
                    <a:pt x="f5" y="f8"/>
                  </a:lnTo>
                  <a:lnTo>
                    <a:pt x="f6" y="f8"/>
                  </a:lnTo>
                  <a:close/>
                </a:path>
              </a:pathLst>
            </a:custGeom>
            <a:solidFill>
              <a:srgbClr val="A4595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2" name="Freeform: Shape 1585">
              <a:extLst>
                <a:ext uri="{FF2B5EF4-FFF2-40B4-BE49-F238E27FC236}">
                  <a16:creationId xmlns:a16="http://schemas.microsoft.com/office/drawing/2014/main" id="{3E02A5C4-70D4-1BA9-CF92-3BB2DD2ECEA8}"/>
                </a:ext>
              </a:extLst>
            </p:cNvPr>
            <p:cNvSpPr/>
            <p:nvPr/>
          </p:nvSpPr>
          <p:spPr>
            <a:xfrm>
              <a:off x="3985348" y="5860554"/>
              <a:ext cx="202182" cy="88541"/>
            </a:xfrm>
            <a:custGeom>
              <a:avLst/>
              <a:gdLst>
                <a:gd name="f0" fmla="val 10800000"/>
                <a:gd name="f1" fmla="val 5400000"/>
                <a:gd name="f2" fmla="val 180"/>
                <a:gd name="f3" fmla="val w"/>
                <a:gd name="f4" fmla="val h"/>
                <a:gd name="f5" fmla="val 0"/>
                <a:gd name="f6" fmla="val 213292"/>
                <a:gd name="f7" fmla="val 88545"/>
                <a:gd name="f8" fmla="val 5761"/>
                <a:gd name="f9" fmla="val 82785"/>
                <a:gd name="f10" fmla="val 2934"/>
                <a:gd name="f11" fmla="val 83304"/>
                <a:gd name="f12" fmla="val 5238"/>
                <a:gd name="f13" fmla="val 85605"/>
                <a:gd name="f14" fmla="+- 0 0 -90"/>
                <a:gd name="f15" fmla="*/ f3 1 213292"/>
                <a:gd name="f16" fmla="*/ f4 1 88545"/>
                <a:gd name="f17" fmla="val f5"/>
                <a:gd name="f18" fmla="val f6"/>
                <a:gd name="f19" fmla="val f7"/>
                <a:gd name="f20" fmla="*/ f14 f0 1"/>
                <a:gd name="f21" fmla="+- f19 0 f17"/>
                <a:gd name="f22" fmla="+- f18 0 f17"/>
                <a:gd name="f23" fmla="*/ f20 1 f2"/>
                <a:gd name="f24" fmla="*/ f22 1 213292"/>
                <a:gd name="f25" fmla="*/ f21 1 88545"/>
                <a:gd name="f26" fmla="*/ 5761 f22 1"/>
                <a:gd name="f27" fmla="*/ 88545 f21 1"/>
                <a:gd name="f28" fmla="*/ 213292 f22 1"/>
                <a:gd name="f29" fmla="*/ 0 f21 1"/>
                <a:gd name="f30" fmla="*/ 0 f22 1"/>
                <a:gd name="f31" fmla="*/ 82785 f21 1"/>
                <a:gd name="f32" fmla="+- f23 0 f1"/>
                <a:gd name="f33" fmla="*/ f26 1 213292"/>
                <a:gd name="f34" fmla="*/ f27 1 88545"/>
                <a:gd name="f35" fmla="*/ f28 1 213292"/>
                <a:gd name="f36" fmla="*/ f29 1 88545"/>
                <a:gd name="f37" fmla="*/ f30 1 213292"/>
                <a:gd name="f38" fmla="*/ f31 1 88545"/>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6"/>
                </a:cxn>
                <a:cxn ang="f32">
                  <a:pos x="f57" y="f58"/>
                </a:cxn>
                <a:cxn ang="f32">
                  <a:pos x="f53" y="f54"/>
                </a:cxn>
              </a:cxnLst>
              <a:rect l="f49" t="f52" r="f50" b="f51"/>
              <a:pathLst>
                <a:path w="213292" h="88545">
                  <a:moveTo>
                    <a:pt x="f8" y="f7"/>
                  </a:moveTo>
                  <a:lnTo>
                    <a:pt x="f6" y="f7"/>
                  </a:lnTo>
                  <a:lnTo>
                    <a:pt x="f6" y="f5"/>
                  </a:lnTo>
                  <a:lnTo>
                    <a:pt x="f5" y="f5"/>
                  </a:lnTo>
                  <a:lnTo>
                    <a:pt x="f5" y="f9"/>
                  </a:lnTo>
                  <a:cubicBezTo>
                    <a:pt x="f10" y="f11"/>
                    <a:pt x="f12" y="f13"/>
                    <a:pt x="f8" y="f7"/>
                  </a:cubicBez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3" name="Freeform: Shape 1586">
              <a:extLst>
                <a:ext uri="{FF2B5EF4-FFF2-40B4-BE49-F238E27FC236}">
                  <a16:creationId xmlns:a16="http://schemas.microsoft.com/office/drawing/2014/main" id="{DA8A0001-1865-C892-0E7D-4CE2B59DDCE7}"/>
                </a:ext>
              </a:extLst>
            </p:cNvPr>
            <p:cNvSpPr/>
            <p:nvPr/>
          </p:nvSpPr>
          <p:spPr>
            <a:xfrm>
              <a:off x="3967060" y="5860956"/>
              <a:ext cx="15873" cy="91357"/>
            </a:xfrm>
            <a:custGeom>
              <a:avLst/>
              <a:gdLst>
                <a:gd name="f0" fmla="val 10800000"/>
                <a:gd name="f1" fmla="val 5400000"/>
                <a:gd name="f2" fmla="val 180"/>
                <a:gd name="f3" fmla="val w"/>
                <a:gd name="f4" fmla="val h"/>
                <a:gd name="f5" fmla="val 0"/>
                <a:gd name="f6" fmla="val 16747"/>
                <a:gd name="f7" fmla="val 91358"/>
                <a:gd name="f8" fmla="val 10718"/>
                <a:gd name="f9" fmla="val 89349"/>
                <a:gd name="f10" fmla="val 10799"/>
                <a:gd name="f11" fmla="val 85882"/>
                <a:gd name="f12" fmla="val 13331"/>
                <a:gd name="f13" fmla="val 82961"/>
                <a:gd name="f14" fmla="val 82383"/>
                <a:gd name="f15" fmla="val 3751"/>
                <a:gd name="f16" fmla="+- 0 0 -90"/>
                <a:gd name="f17" fmla="*/ f3 1 16747"/>
                <a:gd name="f18" fmla="*/ f4 1 91358"/>
                <a:gd name="f19" fmla="val f5"/>
                <a:gd name="f20" fmla="val f6"/>
                <a:gd name="f21" fmla="val f7"/>
                <a:gd name="f22" fmla="*/ f16 f0 1"/>
                <a:gd name="f23" fmla="+- f21 0 f19"/>
                <a:gd name="f24" fmla="+- f20 0 f19"/>
                <a:gd name="f25" fmla="*/ f22 1 f2"/>
                <a:gd name="f26" fmla="*/ f24 1 16747"/>
                <a:gd name="f27" fmla="*/ f23 1 91358"/>
                <a:gd name="f28" fmla="*/ 10718 f24 1"/>
                <a:gd name="f29" fmla="*/ 89349 f23 1"/>
                <a:gd name="f30" fmla="*/ 16747 f24 1"/>
                <a:gd name="f31" fmla="*/ 82383 f23 1"/>
                <a:gd name="f32" fmla="*/ 0 f23 1"/>
                <a:gd name="f33" fmla="*/ 0 f24 1"/>
                <a:gd name="f34" fmla="*/ 3751 f23 1"/>
                <a:gd name="f35" fmla="*/ 91358 f23 1"/>
                <a:gd name="f36" fmla="+- f25 0 f1"/>
                <a:gd name="f37" fmla="*/ f28 1 16747"/>
                <a:gd name="f38" fmla="*/ f29 1 91358"/>
                <a:gd name="f39" fmla="*/ f30 1 16747"/>
                <a:gd name="f40" fmla="*/ f31 1 91358"/>
                <a:gd name="f41" fmla="*/ f32 1 91358"/>
                <a:gd name="f42" fmla="*/ f33 1 16747"/>
                <a:gd name="f43" fmla="*/ f34 1 91358"/>
                <a:gd name="f44" fmla="*/ f35 1 91358"/>
                <a:gd name="f45" fmla="*/ f19 1 f26"/>
                <a:gd name="f46" fmla="*/ f20 1 f26"/>
                <a:gd name="f47" fmla="*/ f19 1 f27"/>
                <a:gd name="f48" fmla="*/ f21 1 f27"/>
                <a:gd name="f49" fmla="*/ f37 1 f26"/>
                <a:gd name="f50" fmla="*/ f38 1 f27"/>
                <a:gd name="f51" fmla="*/ f39 1 f26"/>
                <a:gd name="f52" fmla="*/ f40 1 f27"/>
                <a:gd name="f53" fmla="*/ f41 1 f27"/>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8 1"/>
                <a:gd name="f65" fmla="*/ f53 f18 1"/>
                <a:gd name="f66" fmla="*/ f54 f17 1"/>
                <a:gd name="f67" fmla="*/ f55 f18 1"/>
                <a:gd name="f68" fmla="*/ f56 f18 1"/>
              </a:gdLst>
              <a:ahLst/>
              <a:cxnLst>
                <a:cxn ang="3cd4">
                  <a:pos x="hc" y="t"/>
                </a:cxn>
                <a:cxn ang="0">
                  <a:pos x="r" y="vc"/>
                </a:cxn>
                <a:cxn ang="cd4">
                  <a:pos x="hc" y="b"/>
                </a:cxn>
                <a:cxn ang="cd2">
                  <a:pos x="l" y="vc"/>
                </a:cxn>
                <a:cxn ang="f36">
                  <a:pos x="f61" y="f62"/>
                </a:cxn>
                <a:cxn ang="f36">
                  <a:pos x="f61" y="f62"/>
                </a:cxn>
                <a:cxn ang="f36">
                  <a:pos x="f63" y="f64"/>
                </a:cxn>
                <a:cxn ang="f36">
                  <a:pos x="f63" y="f65"/>
                </a:cxn>
                <a:cxn ang="f36">
                  <a:pos x="f66" y="f67"/>
                </a:cxn>
                <a:cxn ang="f36">
                  <a:pos x="f66" y="f68"/>
                </a:cxn>
              </a:cxnLst>
              <a:rect l="f57" t="f60" r="f58" b="f59"/>
              <a:pathLst>
                <a:path w="16747" h="91358">
                  <a:moveTo>
                    <a:pt x="f8" y="f9"/>
                  </a:moveTo>
                  <a:lnTo>
                    <a:pt x="f8" y="f9"/>
                  </a:lnTo>
                  <a:cubicBezTo>
                    <a:pt x="f10" y="f11"/>
                    <a:pt x="f12" y="f13"/>
                    <a:pt x="f6" y="f14"/>
                  </a:cubicBezTo>
                  <a:lnTo>
                    <a:pt x="f6" y="f5"/>
                  </a:lnTo>
                  <a:lnTo>
                    <a:pt x="f5" y="f15"/>
                  </a:lnTo>
                  <a:lnTo>
                    <a:pt x="f5"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4" name="Freeform: Shape 1587">
              <a:extLst>
                <a:ext uri="{FF2B5EF4-FFF2-40B4-BE49-F238E27FC236}">
                  <a16:creationId xmlns:a16="http://schemas.microsoft.com/office/drawing/2014/main" id="{2EA69034-F359-2254-AD4B-6999EFFB039A}"/>
                </a:ext>
              </a:extLst>
            </p:cNvPr>
            <p:cNvSpPr/>
            <p:nvPr/>
          </p:nvSpPr>
          <p:spPr>
            <a:xfrm>
              <a:off x="3947876" y="5963433"/>
              <a:ext cx="6729" cy="574270"/>
            </a:xfrm>
            <a:custGeom>
              <a:avLst/>
              <a:gdLst>
                <a:gd name="f0" fmla="val 10800000"/>
                <a:gd name="f1" fmla="val 5400000"/>
                <a:gd name="f2" fmla="val 180"/>
                <a:gd name="f3" fmla="val w"/>
                <a:gd name="f4" fmla="val h"/>
                <a:gd name="f5" fmla="val 0"/>
                <a:gd name="f6" fmla="val 7101"/>
                <a:gd name="f7" fmla="val 574272"/>
                <a:gd name="f8" fmla="val 6029"/>
                <a:gd name="f9" fmla="val 6217"/>
                <a:gd name="f10" fmla="val 573361"/>
                <a:gd name="f11" fmla="val 6579"/>
                <a:gd name="f12" fmla="val 572504"/>
                <a:gd name="f13" fmla="val 571727"/>
                <a:gd name="f14" fmla="val 1340"/>
                <a:gd name="f15" fmla="val 574005"/>
                <a:gd name="f16" fmla="+- 0 0 -90"/>
                <a:gd name="f17" fmla="*/ f3 1 7101"/>
                <a:gd name="f18" fmla="*/ f4 1 574272"/>
                <a:gd name="f19" fmla="val f5"/>
                <a:gd name="f20" fmla="val f6"/>
                <a:gd name="f21" fmla="val f7"/>
                <a:gd name="f22" fmla="*/ f16 f0 1"/>
                <a:gd name="f23" fmla="+- f21 0 f19"/>
                <a:gd name="f24" fmla="+- f20 0 f19"/>
                <a:gd name="f25" fmla="*/ f22 1 f2"/>
                <a:gd name="f26" fmla="*/ f24 1 7101"/>
                <a:gd name="f27" fmla="*/ f23 1 574272"/>
                <a:gd name="f28" fmla="*/ 6029 f24 1"/>
                <a:gd name="f29" fmla="*/ 574272 f23 1"/>
                <a:gd name="f30" fmla="*/ 7101 f24 1"/>
                <a:gd name="f31" fmla="*/ 571727 f23 1"/>
                <a:gd name="f32" fmla="*/ 0 f23 1"/>
                <a:gd name="f33" fmla="*/ 0 f24 1"/>
                <a:gd name="f34" fmla="*/ 1340 f23 1"/>
                <a:gd name="f35" fmla="*/ 574005 f23 1"/>
                <a:gd name="f36" fmla="+- f25 0 f1"/>
                <a:gd name="f37" fmla="*/ f28 1 7101"/>
                <a:gd name="f38" fmla="*/ f29 1 574272"/>
                <a:gd name="f39" fmla="*/ f30 1 7101"/>
                <a:gd name="f40" fmla="*/ f31 1 574272"/>
                <a:gd name="f41" fmla="*/ f32 1 574272"/>
                <a:gd name="f42" fmla="*/ f33 1 7101"/>
                <a:gd name="f43" fmla="*/ f34 1 574272"/>
                <a:gd name="f44" fmla="*/ f35 1 574272"/>
                <a:gd name="f45" fmla="*/ f19 1 f26"/>
                <a:gd name="f46" fmla="*/ f20 1 f26"/>
                <a:gd name="f47" fmla="*/ f19 1 f27"/>
                <a:gd name="f48" fmla="*/ f21 1 f27"/>
                <a:gd name="f49" fmla="*/ f37 1 f26"/>
                <a:gd name="f50" fmla="*/ f38 1 f27"/>
                <a:gd name="f51" fmla="*/ f39 1 f26"/>
                <a:gd name="f52" fmla="*/ f40 1 f27"/>
                <a:gd name="f53" fmla="*/ f41 1 f27"/>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8 1"/>
                <a:gd name="f65" fmla="*/ f53 f18 1"/>
                <a:gd name="f66" fmla="*/ f54 f17 1"/>
                <a:gd name="f67" fmla="*/ f55 f18 1"/>
                <a:gd name="f68" fmla="*/ f56 f18 1"/>
              </a:gdLst>
              <a:ahLst/>
              <a:cxnLst>
                <a:cxn ang="3cd4">
                  <a:pos x="hc" y="t"/>
                </a:cxn>
                <a:cxn ang="0">
                  <a:pos x="r" y="vc"/>
                </a:cxn>
                <a:cxn ang="cd4">
                  <a:pos x="hc" y="b"/>
                </a:cxn>
                <a:cxn ang="cd2">
                  <a:pos x="l" y="vc"/>
                </a:cxn>
                <a:cxn ang="f36">
                  <a:pos x="f61" y="f62"/>
                </a:cxn>
                <a:cxn ang="f36">
                  <a:pos x="f63" y="f64"/>
                </a:cxn>
                <a:cxn ang="f36">
                  <a:pos x="f63" y="f65"/>
                </a:cxn>
                <a:cxn ang="f36">
                  <a:pos x="f66" y="f67"/>
                </a:cxn>
                <a:cxn ang="f36">
                  <a:pos x="f66" y="f68"/>
                </a:cxn>
                <a:cxn ang="f36">
                  <a:pos x="f66" y="f68"/>
                </a:cxn>
              </a:cxnLst>
              <a:rect l="f57" t="f60" r="f58" b="f59"/>
              <a:pathLst>
                <a:path w="7101" h="574272">
                  <a:moveTo>
                    <a:pt x="f8" y="f7"/>
                  </a:moveTo>
                  <a:cubicBezTo>
                    <a:pt x="f9" y="f10"/>
                    <a:pt x="f11" y="f12"/>
                    <a:pt x="f6" y="f13"/>
                  </a:cubicBezTo>
                  <a:lnTo>
                    <a:pt x="f6" y="f5"/>
                  </a:lnTo>
                  <a:lnTo>
                    <a:pt x="f5" y="f14"/>
                  </a:lnTo>
                  <a:lnTo>
                    <a:pt x="f5" y="f15"/>
                  </a:lnTo>
                  <a:lnTo>
                    <a:pt x="f5" y="f1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5" name="Freeform: Shape 1588">
              <a:extLst>
                <a:ext uri="{FF2B5EF4-FFF2-40B4-BE49-F238E27FC236}">
                  <a16:creationId xmlns:a16="http://schemas.microsoft.com/office/drawing/2014/main" id="{AF26D53B-6A53-121C-E868-2E8445D776F3}"/>
                </a:ext>
              </a:extLst>
            </p:cNvPr>
            <p:cNvSpPr/>
            <p:nvPr/>
          </p:nvSpPr>
          <p:spPr>
            <a:xfrm>
              <a:off x="3957148" y="5962628"/>
              <a:ext cx="1773" cy="569854"/>
            </a:xfrm>
            <a:custGeom>
              <a:avLst/>
              <a:gdLst>
                <a:gd name="f0" fmla="val 10800000"/>
                <a:gd name="f1" fmla="val 5400000"/>
                <a:gd name="f2" fmla="val 180"/>
                <a:gd name="f3" fmla="val w"/>
                <a:gd name="f4" fmla="val h"/>
                <a:gd name="f5" fmla="val 0"/>
                <a:gd name="f6" fmla="val 1875"/>
                <a:gd name="f7" fmla="val 569851"/>
                <a:gd name="f8" fmla="val 1876"/>
                <a:gd name="f9" fmla="val 569852"/>
                <a:gd name="f10" fmla="+- 0 0 -90"/>
                <a:gd name="f11" fmla="*/ f3 1 1875"/>
                <a:gd name="f12" fmla="*/ f4 1 569851"/>
                <a:gd name="f13" fmla="val f5"/>
                <a:gd name="f14" fmla="val f6"/>
                <a:gd name="f15" fmla="val f7"/>
                <a:gd name="f16" fmla="*/ f10 f0 1"/>
                <a:gd name="f17" fmla="+- f15 0 f13"/>
                <a:gd name="f18" fmla="+- f14 0 f13"/>
                <a:gd name="f19" fmla="*/ f16 1 f2"/>
                <a:gd name="f20" fmla="*/ f18 1 1875"/>
                <a:gd name="f21" fmla="*/ f17 1 569851"/>
                <a:gd name="f22" fmla="*/ 1876 f18 1"/>
                <a:gd name="f23" fmla="*/ 0 f17 1"/>
                <a:gd name="f24" fmla="*/ 0 f18 1"/>
                <a:gd name="f25" fmla="*/ 569852 f17 1"/>
                <a:gd name="f26" fmla="+- f19 0 f1"/>
                <a:gd name="f27" fmla="*/ f22 1 1875"/>
                <a:gd name="f28" fmla="*/ f23 1 569851"/>
                <a:gd name="f29" fmla="*/ f24 1 1875"/>
                <a:gd name="f30" fmla="*/ f25 1 56985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4"/>
                </a:cxn>
                <a:cxn ang="f26">
                  <a:pos x="f45" y="f46"/>
                </a:cxn>
                <a:cxn ang="f26">
                  <a:pos x="f43" y="f46"/>
                </a:cxn>
              </a:cxnLst>
              <a:rect l="f39" t="f42" r="f40" b="f41"/>
              <a:pathLst>
                <a:path w="1875" h="569851">
                  <a:moveTo>
                    <a:pt x="f8" y="f5"/>
                  </a:moveTo>
                  <a:lnTo>
                    <a:pt x="f5" y="f5"/>
                  </a:lnTo>
                  <a:lnTo>
                    <a:pt x="f5" y="f5"/>
                  </a:lnTo>
                  <a:lnTo>
                    <a:pt x="f5" y="f9"/>
                  </a:lnTo>
                  <a:lnTo>
                    <a:pt x="f8" y="f9"/>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6" name="Freeform: Shape 1589">
              <a:extLst>
                <a:ext uri="{FF2B5EF4-FFF2-40B4-BE49-F238E27FC236}">
                  <a16:creationId xmlns:a16="http://schemas.microsoft.com/office/drawing/2014/main" id="{96E791DB-5A61-252B-3CDA-EA76D1B72A28}"/>
                </a:ext>
              </a:extLst>
            </p:cNvPr>
            <p:cNvSpPr/>
            <p:nvPr/>
          </p:nvSpPr>
          <p:spPr>
            <a:xfrm>
              <a:off x="3962232" y="5956200"/>
              <a:ext cx="15745" cy="575742"/>
            </a:xfrm>
            <a:custGeom>
              <a:avLst/>
              <a:gdLst>
                <a:gd name="f0" fmla="val 10800000"/>
                <a:gd name="f1" fmla="val 5400000"/>
                <a:gd name="f2" fmla="val 180"/>
                <a:gd name="f3" fmla="val w"/>
                <a:gd name="f4" fmla="val h"/>
                <a:gd name="f5" fmla="val 0"/>
                <a:gd name="f6" fmla="val 16613"/>
                <a:gd name="f7" fmla="val 575745"/>
                <a:gd name="f8" fmla="val 15810"/>
                <a:gd name="f9" fmla="val 4957"/>
                <a:gd name="f10" fmla="val 5038"/>
                <a:gd name="f11" fmla="val 308"/>
                <a:gd name="f12" fmla="val 630"/>
                <a:gd name="f13" fmla="val 938"/>
                <a:gd name="f14" fmla="val 1381"/>
                <a:gd name="f15" fmla="val 1834"/>
                <a:gd name="f16" fmla="val 2277"/>
                <a:gd name="f17" fmla="val 4153"/>
                <a:gd name="f18" fmla="val 3349"/>
                <a:gd name="f19" fmla="val 3912"/>
                <a:gd name="f20" fmla="val 3725"/>
                <a:gd name="f21" fmla="val 3591"/>
                <a:gd name="f22" fmla="val 4046"/>
                <a:gd name="f23" fmla="val 3216"/>
                <a:gd name="f24" fmla="val 4287"/>
                <a:gd name="f25" fmla="val 2010"/>
                <a:gd name="f26" fmla="val 5090"/>
                <a:gd name="f27" fmla="val 670"/>
                <a:gd name="f28" fmla="val 575076"/>
                <a:gd name="f29" fmla="val 575746"/>
                <a:gd name="f30" fmla="+- 0 0 -90"/>
                <a:gd name="f31" fmla="*/ f3 1 16613"/>
                <a:gd name="f32" fmla="*/ f4 1 575745"/>
                <a:gd name="f33" fmla="val f5"/>
                <a:gd name="f34" fmla="val f6"/>
                <a:gd name="f35" fmla="val f7"/>
                <a:gd name="f36" fmla="*/ f30 f0 1"/>
                <a:gd name="f37" fmla="+- f35 0 f33"/>
                <a:gd name="f38" fmla="+- f34 0 f33"/>
                <a:gd name="f39" fmla="*/ f36 1 f2"/>
                <a:gd name="f40" fmla="*/ f38 1 16613"/>
                <a:gd name="f41" fmla="*/ f37 1 575745"/>
                <a:gd name="f42" fmla="*/ 15810 f38 1"/>
                <a:gd name="f43" fmla="*/ 0 f37 1"/>
                <a:gd name="f44" fmla="*/ 4957 f38 1"/>
                <a:gd name="f45" fmla="*/ 938 f37 1"/>
                <a:gd name="f46" fmla="*/ 2277 f37 1"/>
                <a:gd name="f47" fmla="*/ 4153 f38 1"/>
                <a:gd name="f48" fmla="*/ 3349 f37 1"/>
                <a:gd name="f49" fmla="*/ 3216 f38 1"/>
                <a:gd name="f50" fmla="*/ 4287 f37 1"/>
                <a:gd name="f51" fmla="*/ 2010 f38 1"/>
                <a:gd name="f52" fmla="*/ 5090 f37 1"/>
                <a:gd name="f53" fmla="*/ 670 f38 1"/>
                <a:gd name="f54" fmla="*/ 0 f38 1"/>
                <a:gd name="f55" fmla="*/ 575076 f37 1"/>
                <a:gd name="f56" fmla="*/ 16613 f38 1"/>
                <a:gd name="f57" fmla="*/ 575746 f37 1"/>
                <a:gd name="f58" fmla="+- f39 0 f1"/>
                <a:gd name="f59" fmla="*/ f42 1 16613"/>
                <a:gd name="f60" fmla="*/ f43 1 575745"/>
                <a:gd name="f61" fmla="*/ f44 1 16613"/>
                <a:gd name="f62" fmla="*/ f45 1 575745"/>
                <a:gd name="f63" fmla="*/ f46 1 575745"/>
                <a:gd name="f64" fmla="*/ f47 1 16613"/>
                <a:gd name="f65" fmla="*/ f48 1 575745"/>
                <a:gd name="f66" fmla="*/ f49 1 16613"/>
                <a:gd name="f67" fmla="*/ f50 1 575745"/>
                <a:gd name="f68" fmla="*/ f51 1 16613"/>
                <a:gd name="f69" fmla="*/ f52 1 575745"/>
                <a:gd name="f70" fmla="*/ f53 1 16613"/>
                <a:gd name="f71" fmla="*/ f54 1 16613"/>
                <a:gd name="f72" fmla="*/ f55 1 575745"/>
                <a:gd name="f73" fmla="*/ f56 1 16613"/>
                <a:gd name="f74" fmla="*/ f57 1 575745"/>
                <a:gd name="f75" fmla="*/ f33 1 f40"/>
                <a:gd name="f76" fmla="*/ f34 1 f40"/>
                <a:gd name="f77" fmla="*/ f33 1 f41"/>
                <a:gd name="f78" fmla="*/ f35 1 f41"/>
                <a:gd name="f79" fmla="*/ f59 1 f40"/>
                <a:gd name="f80" fmla="*/ f60 1 f41"/>
                <a:gd name="f81" fmla="*/ f61 1 f40"/>
                <a:gd name="f82" fmla="*/ f62 1 f41"/>
                <a:gd name="f83" fmla="*/ f63 1 f41"/>
                <a:gd name="f84" fmla="*/ f64 1 f40"/>
                <a:gd name="f85" fmla="*/ f65 1 f41"/>
                <a:gd name="f86" fmla="*/ f66 1 f40"/>
                <a:gd name="f87" fmla="*/ f67 1 f41"/>
                <a:gd name="f88" fmla="*/ f68 1 f40"/>
                <a:gd name="f89" fmla="*/ f69 1 f41"/>
                <a:gd name="f90" fmla="*/ f70 1 f40"/>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2 1"/>
                <a:gd name="f104" fmla="*/ f84 f31 1"/>
                <a:gd name="f105" fmla="*/ f85 f32 1"/>
                <a:gd name="f106" fmla="*/ f86 f31 1"/>
                <a:gd name="f107" fmla="*/ f87 f32 1"/>
                <a:gd name="f108" fmla="*/ f88 f31 1"/>
                <a:gd name="f109" fmla="*/ f89 f32 1"/>
                <a:gd name="f110" fmla="*/ f90 f31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0"/>
                </a:cxn>
                <a:cxn ang="f58">
                  <a:pos x="f101" y="f102"/>
                </a:cxn>
                <a:cxn ang="f58">
                  <a:pos x="f101" y="f103"/>
                </a:cxn>
                <a:cxn ang="f58">
                  <a:pos x="f104" y="f105"/>
                </a:cxn>
                <a:cxn ang="f58">
                  <a:pos x="f106" y="f107"/>
                </a:cxn>
                <a:cxn ang="f58">
                  <a:pos x="f108" y="f109"/>
                </a:cxn>
                <a:cxn ang="f58">
                  <a:pos x="f110" y="f109"/>
                </a:cxn>
                <a:cxn ang="f58">
                  <a:pos x="f111" y="f109"/>
                </a:cxn>
                <a:cxn ang="f58">
                  <a:pos x="f111" y="f109"/>
                </a:cxn>
                <a:cxn ang="f58">
                  <a:pos x="f111" y="f112"/>
                </a:cxn>
                <a:cxn ang="f58">
                  <a:pos x="f113" y="f114"/>
                </a:cxn>
              </a:cxnLst>
              <a:rect l="f95" t="f98" r="f96" b="f97"/>
              <a:pathLst>
                <a:path w="16613" h="575745">
                  <a:moveTo>
                    <a:pt x="f8" y="f5"/>
                  </a:moveTo>
                  <a:lnTo>
                    <a:pt x="f9" y="f5"/>
                  </a:lnTo>
                  <a:cubicBezTo>
                    <a:pt x="f10" y="f11"/>
                    <a:pt x="f10" y="f12"/>
                    <a:pt x="f9" y="f13"/>
                  </a:cubicBezTo>
                  <a:cubicBezTo>
                    <a:pt x="f10" y="f14"/>
                    <a:pt x="f10" y="f15"/>
                    <a:pt x="f9" y="f16"/>
                  </a:cubicBezTo>
                  <a:lnTo>
                    <a:pt x="f17" y="f18"/>
                  </a:lnTo>
                  <a:cubicBezTo>
                    <a:pt x="f19" y="f20"/>
                    <a:pt x="f21" y="f22"/>
                    <a:pt x="f23" y="f24"/>
                  </a:cubicBezTo>
                  <a:lnTo>
                    <a:pt x="f25" y="f26"/>
                  </a:lnTo>
                  <a:lnTo>
                    <a:pt x="f27" y="f26"/>
                  </a:lnTo>
                  <a:lnTo>
                    <a:pt x="f5" y="f26"/>
                  </a:lnTo>
                  <a:lnTo>
                    <a:pt x="f5" y="f26"/>
                  </a:lnTo>
                  <a:lnTo>
                    <a:pt x="f5" y="f28"/>
                  </a:lnTo>
                  <a:lnTo>
                    <a:pt x="f6" y="f2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7" name="Freeform: Shape 1590">
              <a:extLst>
                <a:ext uri="{FF2B5EF4-FFF2-40B4-BE49-F238E27FC236}">
                  <a16:creationId xmlns:a16="http://schemas.microsoft.com/office/drawing/2014/main" id="{66050266-3EF2-21B1-CDCB-53F30EF95C61}"/>
                </a:ext>
              </a:extLst>
            </p:cNvPr>
            <p:cNvSpPr/>
            <p:nvPr/>
          </p:nvSpPr>
          <p:spPr>
            <a:xfrm>
              <a:off x="3973662" y="5952990"/>
              <a:ext cx="3557" cy="667"/>
            </a:xfrm>
            <a:custGeom>
              <a:avLst/>
              <a:gdLst>
                <a:gd name="f0" fmla="val 10800000"/>
                <a:gd name="f1" fmla="val 5400000"/>
                <a:gd name="f2" fmla="val 180"/>
                <a:gd name="f3" fmla="val w"/>
                <a:gd name="f4" fmla="val h"/>
                <a:gd name="f5" fmla="val 0"/>
                <a:gd name="f6" fmla="val 3751"/>
                <a:gd name="f7" fmla="val 669"/>
                <a:gd name="f8" fmla="val 670"/>
                <a:gd name="f9" fmla="+- 0 0 -90"/>
                <a:gd name="f10" fmla="*/ f3 1 3751"/>
                <a:gd name="f11" fmla="*/ f4 1 669"/>
                <a:gd name="f12" fmla="val f5"/>
                <a:gd name="f13" fmla="val f6"/>
                <a:gd name="f14" fmla="val f7"/>
                <a:gd name="f15" fmla="*/ f9 f0 1"/>
                <a:gd name="f16" fmla="+- f14 0 f12"/>
                <a:gd name="f17" fmla="+- f13 0 f12"/>
                <a:gd name="f18" fmla="*/ f15 1 f2"/>
                <a:gd name="f19" fmla="*/ f17 1 3751"/>
                <a:gd name="f20" fmla="*/ f16 1 669"/>
                <a:gd name="f21" fmla="*/ 0 f17 1"/>
                <a:gd name="f22" fmla="*/ 670 f16 1"/>
                <a:gd name="f23" fmla="*/ 3751 f17 1"/>
                <a:gd name="f24" fmla="*/ 0 f16 1"/>
                <a:gd name="f25" fmla="+- f18 0 f1"/>
                <a:gd name="f26" fmla="*/ f21 1 3751"/>
                <a:gd name="f27" fmla="*/ f22 1 669"/>
                <a:gd name="f28" fmla="*/ f23 1 3751"/>
                <a:gd name="f29" fmla="*/ f24 1 66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3"/>
                </a:cxn>
              </a:cxnLst>
              <a:rect l="f38" t="f41" r="f39" b="f40"/>
              <a:pathLst>
                <a:path w="3751" h="669">
                  <a:moveTo>
                    <a:pt x="f5" y="f8"/>
                  </a:moveTo>
                  <a:lnTo>
                    <a:pt x="f6" y="f8"/>
                  </a:lnTo>
                  <a:lnTo>
                    <a:pt x="f6" y="f5"/>
                  </a:lnTo>
                  <a:lnTo>
                    <a:pt x="f5" y="f8"/>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8" name="Freeform: Shape 1591">
              <a:extLst>
                <a:ext uri="{FF2B5EF4-FFF2-40B4-BE49-F238E27FC236}">
                  <a16:creationId xmlns:a16="http://schemas.microsoft.com/office/drawing/2014/main" id="{CBAF4722-3ACC-F84D-FEFD-BC1CAC8B2F44}"/>
                </a:ext>
              </a:extLst>
            </p:cNvPr>
            <p:cNvSpPr/>
            <p:nvPr/>
          </p:nvSpPr>
          <p:spPr>
            <a:xfrm>
              <a:off x="935467" y="6034034"/>
              <a:ext cx="4443" cy="98727"/>
            </a:xfrm>
            <a:custGeom>
              <a:avLst/>
              <a:gdLst>
                <a:gd name="f0" fmla="val 10800000"/>
                <a:gd name="f1" fmla="val 5400000"/>
                <a:gd name="f2" fmla="val 180"/>
                <a:gd name="f3" fmla="val w"/>
                <a:gd name="f4" fmla="val h"/>
                <a:gd name="f5" fmla="val 0"/>
                <a:gd name="f6" fmla="val 4689"/>
                <a:gd name="f7" fmla="val 98726"/>
                <a:gd name="f8" fmla="val 94975"/>
                <a:gd name="f9" fmla="val 92832"/>
                <a:gd name="f10" fmla="val 74212"/>
                <a:gd name="f11" fmla="val 3215"/>
                <a:gd name="f12" fmla="+- 0 0 -90"/>
                <a:gd name="f13" fmla="*/ f3 1 4689"/>
                <a:gd name="f14" fmla="*/ f4 1 98726"/>
                <a:gd name="f15" fmla="val f5"/>
                <a:gd name="f16" fmla="val f6"/>
                <a:gd name="f17" fmla="val f7"/>
                <a:gd name="f18" fmla="*/ f12 f0 1"/>
                <a:gd name="f19" fmla="+- f17 0 f15"/>
                <a:gd name="f20" fmla="+- f16 0 f15"/>
                <a:gd name="f21" fmla="*/ f18 1 f2"/>
                <a:gd name="f22" fmla="*/ f20 1 4689"/>
                <a:gd name="f23" fmla="*/ f19 1 98726"/>
                <a:gd name="f24" fmla="*/ 4689 f20 1"/>
                <a:gd name="f25" fmla="*/ 98726 f19 1"/>
                <a:gd name="f26" fmla="*/ 94975 f19 1"/>
                <a:gd name="f27" fmla="*/ 92832 f19 1"/>
                <a:gd name="f28" fmla="*/ 74212 f19 1"/>
                <a:gd name="f29" fmla="*/ 3215 f19 1"/>
                <a:gd name="f30" fmla="*/ 0 f20 1"/>
                <a:gd name="f31" fmla="*/ 0 f19 1"/>
                <a:gd name="f32" fmla="+- f21 0 f1"/>
                <a:gd name="f33" fmla="*/ f24 1 4689"/>
                <a:gd name="f34" fmla="*/ f25 1 98726"/>
                <a:gd name="f35" fmla="*/ f26 1 98726"/>
                <a:gd name="f36" fmla="*/ f27 1 98726"/>
                <a:gd name="f37" fmla="*/ f28 1 98726"/>
                <a:gd name="f38" fmla="*/ f29 1 98726"/>
                <a:gd name="f39" fmla="*/ f30 1 4689"/>
                <a:gd name="f40" fmla="*/ f31 1 98726"/>
                <a:gd name="f41" fmla="*/ f15 1 f22"/>
                <a:gd name="f42" fmla="*/ f16 1 f22"/>
                <a:gd name="f43" fmla="*/ f15 1 f23"/>
                <a:gd name="f44" fmla="*/ f17 1 f23"/>
                <a:gd name="f45" fmla="*/ f33 1 f22"/>
                <a:gd name="f46" fmla="*/ f34 1 f23"/>
                <a:gd name="f47" fmla="*/ f35 1 f23"/>
                <a:gd name="f48" fmla="*/ f36 1 f23"/>
                <a:gd name="f49" fmla="*/ f37 1 f23"/>
                <a:gd name="f50" fmla="*/ f38 1 f23"/>
                <a:gd name="f51" fmla="*/ f39 1 f22"/>
                <a:gd name="f52" fmla="*/ f40 1 f23"/>
                <a:gd name="f53" fmla="*/ f41 f13 1"/>
                <a:gd name="f54" fmla="*/ f42 f13 1"/>
                <a:gd name="f55" fmla="*/ f44 f14 1"/>
                <a:gd name="f56" fmla="*/ f43 f14 1"/>
                <a:gd name="f57" fmla="*/ f45 f13 1"/>
                <a:gd name="f58" fmla="*/ f46 f14 1"/>
                <a:gd name="f59" fmla="*/ f47 f14 1"/>
                <a:gd name="f60" fmla="*/ f48 f14 1"/>
                <a:gd name="f61" fmla="*/ f49 f14 1"/>
                <a:gd name="f62" fmla="*/ f50 f14 1"/>
                <a:gd name="f63" fmla="*/ f51 f13 1"/>
                <a:gd name="f64" fmla="*/ f52 f14 1"/>
              </a:gdLst>
              <a:ahLst/>
              <a:cxnLst>
                <a:cxn ang="3cd4">
                  <a:pos x="hc" y="t"/>
                </a:cxn>
                <a:cxn ang="0">
                  <a:pos x="r" y="vc"/>
                </a:cxn>
                <a:cxn ang="cd4">
                  <a:pos x="hc" y="b"/>
                </a:cxn>
                <a:cxn ang="cd2">
                  <a:pos x="l" y="vc"/>
                </a:cxn>
                <a:cxn ang="f32">
                  <a:pos x="f57" y="f58"/>
                </a:cxn>
                <a:cxn ang="f32">
                  <a:pos x="f57" y="f59"/>
                </a:cxn>
                <a:cxn ang="f32">
                  <a:pos x="f57" y="f60"/>
                </a:cxn>
                <a:cxn ang="f32">
                  <a:pos x="f57" y="f61"/>
                </a:cxn>
                <a:cxn ang="f32">
                  <a:pos x="f57" y="f62"/>
                </a:cxn>
                <a:cxn ang="f32">
                  <a:pos x="f63" y="f64"/>
                </a:cxn>
                <a:cxn ang="f32">
                  <a:pos x="f63" y="f58"/>
                </a:cxn>
                <a:cxn ang="f32">
                  <a:pos x="f57" y="f58"/>
                </a:cxn>
              </a:cxnLst>
              <a:rect l="f53" t="f56" r="f54" b="f55"/>
              <a:pathLst>
                <a:path w="4689" h="98726">
                  <a:moveTo>
                    <a:pt x="f6" y="f7"/>
                  </a:moveTo>
                  <a:lnTo>
                    <a:pt x="f6" y="f8"/>
                  </a:lnTo>
                  <a:lnTo>
                    <a:pt x="f6" y="f9"/>
                  </a:lnTo>
                  <a:lnTo>
                    <a:pt x="f6" y="f10"/>
                  </a:lnTo>
                  <a:lnTo>
                    <a:pt x="f6" y="f11"/>
                  </a:lnTo>
                  <a:lnTo>
                    <a:pt x="f5" y="f5"/>
                  </a:lnTo>
                  <a:lnTo>
                    <a:pt x="f5" y="f7"/>
                  </a:lnTo>
                  <a:lnTo>
                    <a:pt x="f6" y="f7"/>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9" name="Freeform: Shape 1592">
              <a:extLst>
                <a:ext uri="{FF2B5EF4-FFF2-40B4-BE49-F238E27FC236}">
                  <a16:creationId xmlns:a16="http://schemas.microsoft.com/office/drawing/2014/main" id="{7FAB343B-0CC0-665E-7A56-03AA8CA31F92}"/>
                </a:ext>
              </a:extLst>
            </p:cNvPr>
            <p:cNvSpPr/>
            <p:nvPr/>
          </p:nvSpPr>
          <p:spPr>
            <a:xfrm>
              <a:off x="664960" y="6148032"/>
              <a:ext cx="697092" cy="321493"/>
            </a:xfrm>
            <a:custGeom>
              <a:avLst/>
              <a:gdLst>
                <a:gd name="f0" fmla="val 10800000"/>
                <a:gd name="f1" fmla="val 5400000"/>
                <a:gd name="f2" fmla="val 180"/>
                <a:gd name="f3" fmla="val w"/>
                <a:gd name="f4" fmla="val h"/>
                <a:gd name="f5" fmla="val 0"/>
                <a:gd name="f6" fmla="val 735402"/>
                <a:gd name="f7" fmla="val 321496"/>
                <a:gd name="f8" fmla="val 733259"/>
                <a:gd name="f9" fmla="val 107165"/>
                <a:gd name="f10" fmla="val 804"/>
                <a:gd name="f11" fmla="val 2144"/>
                <a:gd name="f12" fmla="val 3215"/>
                <a:gd name="f13" fmla="val 107969"/>
                <a:gd name="f14" fmla="val 4287"/>
                <a:gd name="f15" fmla="val 108907"/>
                <a:gd name="f16" fmla="val 4561"/>
                <a:gd name="f17" fmla="val 109282"/>
                <a:gd name="f18" fmla="val 4786"/>
                <a:gd name="f19" fmla="val 109684"/>
                <a:gd name="f20" fmla="val 4957"/>
                <a:gd name="f21" fmla="val 110112"/>
                <a:gd name="f22" fmla="val 5027"/>
                <a:gd name="f23" fmla="val 110420"/>
                <a:gd name="f24" fmla="val 110742"/>
                <a:gd name="f25" fmla="val 111050"/>
                <a:gd name="f26" fmla="val 265544"/>
                <a:gd name="f27" fmla="val 266121"/>
                <a:gd name="f28" fmla="val 107634"/>
                <a:gd name="f29" fmla="val 269043"/>
                <a:gd name="f30" fmla="val 105102"/>
                <a:gd name="f31" fmla="val 272510"/>
                <a:gd name="f32" fmla="val 105022"/>
                <a:gd name="f33" fmla="val 276581"/>
                <a:gd name="f34" fmla="val 279879"/>
                <a:gd name="f35" fmla="val 108317"/>
                <a:gd name="f36" fmla="val 112390"/>
                <a:gd name="f37" fmla="val 735403"/>
                <a:gd name="f38" fmla="+- 0 0 -90"/>
                <a:gd name="f39" fmla="*/ f3 1 735402"/>
                <a:gd name="f40" fmla="*/ f4 1 321496"/>
                <a:gd name="f41" fmla="val f5"/>
                <a:gd name="f42" fmla="val f6"/>
                <a:gd name="f43" fmla="val f7"/>
                <a:gd name="f44" fmla="*/ f38 f0 1"/>
                <a:gd name="f45" fmla="+- f43 0 f41"/>
                <a:gd name="f46" fmla="+- f42 0 f41"/>
                <a:gd name="f47" fmla="*/ f44 1 f2"/>
                <a:gd name="f48" fmla="*/ f46 1 735402"/>
                <a:gd name="f49" fmla="*/ f45 1 321496"/>
                <a:gd name="f50" fmla="*/ 733259 f46 1"/>
                <a:gd name="f51" fmla="*/ 0 f45 1"/>
                <a:gd name="f52" fmla="*/ 0 f46 1"/>
                <a:gd name="f53" fmla="*/ 107165 f45 1"/>
                <a:gd name="f54" fmla="*/ 804 f46 1"/>
                <a:gd name="f55" fmla="*/ 2144 f46 1"/>
                <a:gd name="f56" fmla="*/ 3215 f46 1"/>
                <a:gd name="f57" fmla="*/ 107969 f45 1"/>
                <a:gd name="f58" fmla="*/ 4287 f46 1"/>
                <a:gd name="f59" fmla="*/ 108907 f45 1"/>
                <a:gd name="f60" fmla="*/ 4957 f46 1"/>
                <a:gd name="f61" fmla="*/ 110112 f45 1"/>
                <a:gd name="f62" fmla="*/ 111050 f45 1"/>
                <a:gd name="f63" fmla="*/ 265544 f46 1"/>
                <a:gd name="f64" fmla="*/ 272510 f46 1"/>
                <a:gd name="f65" fmla="*/ 105022 f45 1"/>
                <a:gd name="f66" fmla="*/ 279879 f46 1"/>
                <a:gd name="f67" fmla="*/ 112390 f45 1"/>
                <a:gd name="f68" fmla="*/ 321496 f45 1"/>
                <a:gd name="f69" fmla="*/ 735403 f46 1"/>
                <a:gd name="f70" fmla="+- f47 0 f1"/>
                <a:gd name="f71" fmla="*/ f50 1 735402"/>
                <a:gd name="f72" fmla="*/ f51 1 321496"/>
                <a:gd name="f73" fmla="*/ f52 1 735402"/>
                <a:gd name="f74" fmla="*/ f53 1 321496"/>
                <a:gd name="f75" fmla="*/ f54 1 735402"/>
                <a:gd name="f76" fmla="*/ f55 1 735402"/>
                <a:gd name="f77" fmla="*/ f56 1 735402"/>
                <a:gd name="f78" fmla="*/ f57 1 321496"/>
                <a:gd name="f79" fmla="*/ f58 1 735402"/>
                <a:gd name="f80" fmla="*/ f59 1 321496"/>
                <a:gd name="f81" fmla="*/ f60 1 735402"/>
                <a:gd name="f82" fmla="*/ f61 1 321496"/>
                <a:gd name="f83" fmla="*/ f62 1 321496"/>
                <a:gd name="f84" fmla="*/ f63 1 735402"/>
                <a:gd name="f85" fmla="*/ f64 1 735402"/>
                <a:gd name="f86" fmla="*/ f65 1 321496"/>
                <a:gd name="f87" fmla="*/ f66 1 735402"/>
                <a:gd name="f88" fmla="*/ f67 1 321496"/>
                <a:gd name="f89" fmla="*/ f68 1 321496"/>
                <a:gd name="f90" fmla="*/ f69 1 735402"/>
                <a:gd name="f91" fmla="*/ f41 1 f48"/>
                <a:gd name="f92" fmla="*/ f42 1 f48"/>
                <a:gd name="f93" fmla="*/ f41 1 f49"/>
                <a:gd name="f94" fmla="*/ f43 1 f49"/>
                <a:gd name="f95" fmla="*/ f71 1 f48"/>
                <a:gd name="f96" fmla="*/ f72 1 f49"/>
                <a:gd name="f97" fmla="*/ f73 1 f48"/>
                <a:gd name="f98" fmla="*/ f74 1 f49"/>
                <a:gd name="f99" fmla="*/ f75 1 f48"/>
                <a:gd name="f100" fmla="*/ f76 1 f48"/>
                <a:gd name="f101" fmla="*/ f77 1 f48"/>
                <a:gd name="f102" fmla="*/ f78 1 f49"/>
                <a:gd name="f103" fmla="*/ f79 1 f48"/>
                <a:gd name="f104" fmla="*/ f80 1 f49"/>
                <a:gd name="f105" fmla="*/ f81 1 f48"/>
                <a:gd name="f106" fmla="*/ f82 1 f49"/>
                <a:gd name="f107" fmla="*/ f83 1 f49"/>
                <a:gd name="f108" fmla="*/ f84 1 f48"/>
                <a:gd name="f109" fmla="*/ f85 1 f48"/>
                <a:gd name="f110" fmla="*/ f86 1 f49"/>
                <a:gd name="f111" fmla="*/ f87 1 f48"/>
                <a:gd name="f112" fmla="*/ f88 1 f49"/>
                <a:gd name="f113" fmla="*/ f89 1 f49"/>
                <a:gd name="f114" fmla="*/ f90 1 f48"/>
                <a:gd name="f115" fmla="*/ f91 f39 1"/>
                <a:gd name="f116" fmla="*/ f92 f39 1"/>
                <a:gd name="f117" fmla="*/ f94 f40 1"/>
                <a:gd name="f118" fmla="*/ f93 f40 1"/>
                <a:gd name="f119" fmla="*/ f95 f39 1"/>
                <a:gd name="f120" fmla="*/ f96 f40 1"/>
                <a:gd name="f121" fmla="*/ f97 f39 1"/>
                <a:gd name="f122" fmla="*/ f98 f40 1"/>
                <a:gd name="f123" fmla="*/ f99 f39 1"/>
                <a:gd name="f124" fmla="*/ f100 f39 1"/>
                <a:gd name="f125" fmla="*/ f101 f39 1"/>
                <a:gd name="f126" fmla="*/ f102 f40 1"/>
                <a:gd name="f127" fmla="*/ f103 f39 1"/>
                <a:gd name="f128" fmla="*/ f104 f40 1"/>
                <a:gd name="f129" fmla="*/ f105 f39 1"/>
                <a:gd name="f130" fmla="*/ f106 f40 1"/>
                <a:gd name="f131" fmla="*/ f107 f40 1"/>
                <a:gd name="f132" fmla="*/ f108 f39 1"/>
                <a:gd name="f133" fmla="*/ f109 f39 1"/>
                <a:gd name="f134" fmla="*/ f110 f40 1"/>
                <a:gd name="f135" fmla="*/ f111 f39 1"/>
                <a:gd name="f136" fmla="*/ f112 f40 1"/>
                <a:gd name="f137" fmla="*/ f113 f40 1"/>
                <a:gd name="f138" fmla="*/ f114 f39 1"/>
              </a:gdLst>
              <a:ahLst/>
              <a:cxnLst>
                <a:cxn ang="3cd4">
                  <a:pos x="hc" y="t"/>
                </a:cxn>
                <a:cxn ang="0">
                  <a:pos x="r" y="vc"/>
                </a:cxn>
                <a:cxn ang="cd4">
                  <a:pos x="hc" y="b"/>
                </a:cxn>
                <a:cxn ang="cd2">
                  <a:pos x="l" y="vc"/>
                </a:cxn>
                <a:cxn ang="f70">
                  <a:pos x="f119" y="f120"/>
                </a:cxn>
                <a:cxn ang="f70">
                  <a:pos x="f121" y="f120"/>
                </a:cxn>
                <a:cxn ang="f70">
                  <a:pos x="f121" y="f122"/>
                </a:cxn>
                <a:cxn ang="f70">
                  <a:pos x="f121" y="f122"/>
                </a:cxn>
                <a:cxn ang="f70">
                  <a:pos x="f123" y="f122"/>
                </a:cxn>
                <a:cxn ang="f70">
                  <a:pos x="f124" y="f122"/>
                </a:cxn>
                <a:cxn ang="f70">
                  <a:pos x="f125" y="f126"/>
                </a:cxn>
                <a:cxn ang="f70">
                  <a:pos x="f127" y="f128"/>
                </a:cxn>
                <a:cxn ang="f70">
                  <a:pos x="f129" y="f130"/>
                </a:cxn>
                <a:cxn ang="f70">
                  <a:pos x="f129" y="f131"/>
                </a:cxn>
                <a:cxn ang="f70">
                  <a:pos x="f132" y="f131"/>
                </a:cxn>
                <a:cxn ang="f70">
                  <a:pos x="f133" y="f134"/>
                </a:cxn>
                <a:cxn ang="f70">
                  <a:pos x="f135" y="f136"/>
                </a:cxn>
                <a:cxn ang="f70">
                  <a:pos x="f135" y="f137"/>
                </a:cxn>
                <a:cxn ang="f70">
                  <a:pos x="f138" y="f137"/>
                </a:cxn>
                <a:cxn ang="f70">
                  <a:pos x="f138" y="f120"/>
                </a:cxn>
              </a:cxnLst>
              <a:rect l="f115" t="f118" r="f116" b="f117"/>
              <a:pathLst>
                <a:path w="735402" h="321496">
                  <a:moveTo>
                    <a:pt x="f8" y="f5"/>
                  </a:moveTo>
                  <a:lnTo>
                    <a:pt x="f5" y="f5"/>
                  </a:lnTo>
                  <a:lnTo>
                    <a:pt x="f5" y="f9"/>
                  </a:lnTo>
                  <a:lnTo>
                    <a:pt x="f5" y="f9"/>
                  </a:lnTo>
                  <a:lnTo>
                    <a:pt x="f10" y="f9"/>
                  </a:lnTo>
                  <a:lnTo>
                    <a:pt x="f11" y="f9"/>
                  </a:lnTo>
                  <a:lnTo>
                    <a:pt x="f12" y="f13"/>
                  </a:lnTo>
                  <a:lnTo>
                    <a:pt x="f14" y="f15"/>
                  </a:lnTo>
                  <a:cubicBezTo>
                    <a:pt x="f16" y="f17"/>
                    <a:pt x="f18" y="f19"/>
                    <a:pt x="f20" y="f21"/>
                  </a:cubicBezTo>
                  <a:cubicBezTo>
                    <a:pt x="f22" y="f23"/>
                    <a:pt x="f22" y="f24"/>
                    <a:pt x="f20" y="f25"/>
                  </a:cubicBezTo>
                  <a:lnTo>
                    <a:pt x="f26" y="f25"/>
                  </a:lnTo>
                  <a:cubicBezTo>
                    <a:pt x="f27" y="f28"/>
                    <a:pt x="f29" y="f30"/>
                    <a:pt x="f31" y="f32"/>
                  </a:cubicBezTo>
                  <a:cubicBezTo>
                    <a:pt x="f33" y="f32"/>
                    <a:pt x="f34" y="f35"/>
                    <a:pt x="f34" y="f36"/>
                  </a:cubicBezTo>
                  <a:lnTo>
                    <a:pt x="f34" y="f7"/>
                  </a:lnTo>
                  <a:lnTo>
                    <a:pt x="f37" y="f7"/>
                  </a:lnTo>
                  <a:lnTo>
                    <a:pt x="f37"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0" name="Freeform: Shape 1593">
              <a:extLst>
                <a:ext uri="{FF2B5EF4-FFF2-40B4-BE49-F238E27FC236}">
                  <a16:creationId xmlns:a16="http://schemas.microsoft.com/office/drawing/2014/main" id="{E0D4483E-1547-F5C0-BBE8-D374E1B1E41F}"/>
                </a:ext>
              </a:extLst>
            </p:cNvPr>
            <p:cNvSpPr/>
            <p:nvPr/>
          </p:nvSpPr>
          <p:spPr>
            <a:xfrm>
              <a:off x="671187" y="6263502"/>
              <a:ext cx="245232" cy="199997"/>
            </a:xfrm>
            <a:custGeom>
              <a:avLst/>
              <a:gdLst>
                <a:gd name="f0" fmla="val 10800000"/>
                <a:gd name="f1" fmla="val 5400000"/>
                <a:gd name="f2" fmla="val 180"/>
                <a:gd name="f3" fmla="val w"/>
                <a:gd name="f4" fmla="val h"/>
                <a:gd name="f5" fmla="val 0"/>
                <a:gd name="f6" fmla="val 258710"/>
                <a:gd name="f7" fmla="val 199997"/>
                <a:gd name="f8" fmla="val 2814"/>
                <a:gd name="f9" fmla="val 258711"/>
                <a:gd name="f10" fmla="+- 0 0 -90"/>
                <a:gd name="f11" fmla="*/ f3 1 258710"/>
                <a:gd name="f12" fmla="*/ f4 1 199997"/>
                <a:gd name="f13" fmla="val f5"/>
                <a:gd name="f14" fmla="val f6"/>
                <a:gd name="f15" fmla="val f7"/>
                <a:gd name="f16" fmla="*/ f10 f0 1"/>
                <a:gd name="f17" fmla="+- f15 0 f13"/>
                <a:gd name="f18" fmla="+- f14 0 f13"/>
                <a:gd name="f19" fmla="*/ f16 1 f2"/>
                <a:gd name="f20" fmla="*/ f18 1 258710"/>
                <a:gd name="f21" fmla="*/ f17 1 199997"/>
                <a:gd name="f22" fmla="*/ 0 f18 1"/>
                <a:gd name="f23" fmla="*/ 0 f17 1"/>
                <a:gd name="f24" fmla="*/ 199997 f17 1"/>
                <a:gd name="f25" fmla="*/ 2814 f18 1"/>
                <a:gd name="f26" fmla="*/ 258711 f18 1"/>
                <a:gd name="f27" fmla="+- f19 0 f1"/>
                <a:gd name="f28" fmla="*/ f22 1 258710"/>
                <a:gd name="f29" fmla="*/ f23 1 199997"/>
                <a:gd name="f30" fmla="*/ f24 1 199997"/>
                <a:gd name="f31" fmla="*/ f25 1 258710"/>
                <a:gd name="f32" fmla="*/ f26 1 258710"/>
                <a:gd name="f33" fmla="*/ f13 1 f20"/>
                <a:gd name="f34" fmla="*/ f14 1 f20"/>
                <a:gd name="f35" fmla="*/ f13 1 f21"/>
                <a:gd name="f36" fmla="*/ f15 1 f21"/>
                <a:gd name="f37" fmla="*/ f28 1 f20"/>
                <a:gd name="f38" fmla="*/ f29 1 f21"/>
                <a:gd name="f39" fmla="*/ f30 1 f21"/>
                <a:gd name="f40" fmla="*/ f31 1 f20"/>
                <a:gd name="f41" fmla="*/ f32 1 f20"/>
                <a:gd name="f42" fmla="*/ f33 f11 1"/>
                <a:gd name="f43" fmla="*/ f34 f11 1"/>
                <a:gd name="f44" fmla="*/ f36 f12 1"/>
                <a:gd name="f45" fmla="*/ f35 f12 1"/>
                <a:gd name="f46" fmla="*/ f37 f11 1"/>
                <a:gd name="f47" fmla="*/ f38 f12 1"/>
                <a:gd name="f48" fmla="*/ f39 f12 1"/>
                <a:gd name="f49" fmla="*/ f40 f11 1"/>
                <a:gd name="f50" fmla="*/ f41 f11 1"/>
              </a:gdLst>
              <a:ahLst/>
              <a:cxnLst>
                <a:cxn ang="3cd4">
                  <a:pos x="hc" y="t"/>
                </a:cxn>
                <a:cxn ang="0">
                  <a:pos x="r" y="vc"/>
                </a:cxn>
                <a:cxn ang="cd4">
                  <a:pos x="hc" y="b"/>
                </a:cxn>
                <a:cxn ang="cd2">
                  <a:pos x="l" y="vc"/>
                </a:cxn>
                <a:cxn ang="f27">
                  <a:pos x="f46" y="f47"/>
                </a:cxn>
                <a:cxn ang="f27">
                  <a:pos x="f46" y="f48"/>
                </a:cxn>
                <a:cxn ang="f27">
                  <a:pos x="f49" y="f48"/>
                </a:cxn>
                <a:cxn ang="f27">
                  <a:pos x="f50" y="f48"/>
                </a:cxn>
                <a:cxn ang="f27">
                  <a:pos x="f50" y="f47"/>
                </a:cxn>
                <a:cxn ang="f27">
                  <a:pos x="f46" y="f47"/>
                </a:cxn>
              </a:cxnLst>
              <a:rect l="f42" t="f45" r="f43" b="f44"/>
              <a:pathLst>
                <a:path w="258710" h="199997">
                  <a:moveTo>
                    <a:pt x="f5" y="f5"/>
                  </a:moveTo>
                  <a:lnTo>
                    <a:pt x="f5" y="f7"/>
                  </a:lnTo>
                  <a:lnTo>
                    <a:pt x="f8" y="f7"/>
                  </a:lnTo>
                  <a:lnTo>
                    <a:pt x="f9" y="f7"/>
                  </a:lnTo>
                  <a:lnTo>
                    <a:pt x="f9" y="f5"/>
                  </a:ln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1" name="Freeform: Shape 1594">
              <a:extLst>
                <a:ext uri="{FF2B5EF4-FFF2-40B4-BE49-F238E27FC236}">
                  <a16:creationId xmlns:a16="http://schemas.microsoft.com/office/drawing/2014/main" id="{88003794-990C-787F-8CD4-3BCFF3C19D16}"/>
                </a:ext>
              </a:extLst>
            </p:cNvPr>
            <p:cNvSpPr/>
            <p:nvPr/>
          </p:nvSpPr>
          <p:spPr>
            <a:xfrm>
              <a:off x="929377" y="6029343"/>
              <a:ext cx="4187" cy="103948"/>
            </a:xfrm>
            <a:custGeom>
              <a:avLst/>
              <a:gdLst>
                <a:gd name="f0" fmla="val 10800000"/>
                <a:gd name="f1" fmla="val 5400000"/>
                <a:gd name="f2" fmla="val 180"/>
                <a:gd name="f3" fmla="val w"/>
                <a:gd name="f4" fmla="val h"/>
                <a:gd name="f5" fmla="val 0"/>
                <a:gd name="f6" fmla="val 4421"/>
                <a:gd name="f7" fmla="val 103950"/>
                <a:gd name="f8" fmla="val 3751"/>
                <a:gd name="f9" fmla="val 2947"/>
                <a:gd name="f10" fmla="val 1072"/>
                <a:gd name="f11" fmla="+- 0 0 -90"/>
                <a:gd name="f12" fmla="*/ f3 1 4421"/>
                <a:gd name="f13" fmla="*/ f4 1 103950"/>
                <a:gd name="f14" fmla="val f5"/>
                <a:gd name="f15" fmla="val f6"/>
                <a:gd name="f16" fmla="val f7"/>
                <a:gd name="f17" fmla="*/ f11 f0 1"/>
                <a:gd name="f18" fmla="+- f16 0 f14"/>
                <a:gd name="f19" fmla="+- f15 0 f14"/>
                <a:gd name="f20" fmla="*/ f17 1 f2"/>
                <a:gd name="f21" fmla="*/ f19 1 4421"/>
                <a:gd name="f22" fmla="*/ f18 1 103950"/>
                <a:gd name="f23" fmla="*/ 3751 f19 1"/>
                <a:gd name="f24" fmla="*/ 2947 f18 1"/>
                <a:gd name="f25" fmla="*/ 1072 f19 1"/>
                <a:gd name="f26" fmla="*/ 1072 f18 1"/>
                <a:gd name="f27" fmla="*/ 0 f19 1"/>
                <a:gd name="f28" fmla="*/ 0 f18 1"/>
                <a:gd name="f29" fmla="*/ 103950 f18 1"/>
                <a:gd name="f30" fmla="*/ 4421 f19 1"/>
                <a:gd name="f31" fmla="+- f20 0 f1"/>
                <a:gd name="f32" fmla="*/ f23 1 4421"/>
                <a:gd name="f33" fmla="*/ f24 1 103950"/>
                <a:gd name="f34" fmla="*/ f25 1 4421"/>
                <a:gd name="f35" fmla="*/ f26 1 103950"/>
                <a:gd name="f36" fmla="*/ f27 1 4421"/>
                <a:gd name="f37" fmla="*/ f28 1 103950"/>
                <a:gd name="f38" fmla="*/ f29 1 103950"/>
                <a:gd name="f39" fmla="*/ f30 1 4421"/>
                <a:gd name="f40" fmla="*/ f14 1 f21"/>
                <a:gd name="f41" fmla="*/ f15 1 f21"/>
                <a:gd name="f42" fmla="*/ f14 1 f22"/>
                <a:gd name="f43" fmla="*/ f16 1 f22"/>
                <a:gd name="f44" fmla="*/ f32 1 f21"/>
                <a:gd name="f45" fmla="*/ f33 1 f22"/>
                <a:gd name="f46" fmla="*/ f34 1 f21"/>
                <a:gd name="f47" fmla="*/ f35 1 f22"/>
                <a:gd name="f48" fmla="*/ f36 1 f21"/>
                <a:gd name="f49" fmla="*/ f37 1 f22"/>
                <a:gd name="f50" fmla="*/ f38 1 f22"/>
                <a:gd name="f51" fmla="*/ f39 1 f21"/>
                <a:gd name="f52" fmla="*/ f40 f12 1"/>
                <a:gd name="f53" fmla="*/ f41 f12 1"/>
                <a:gd name="f54" fmla="*/ f43 f13 1"/>
                <a:gd name="f55" fmla="*/ f42 f13 1"/>
                <a:gd name="f56" fmla="*/ f44 f12 1"/>
                <a:gd name="f57" fmla="*/ f45 f13 1"/>
                <a:gd name="f58" fmla="*/ f46 f12 1"/>
                <a:gd name="f59" fmla="*/ f47 f13 1"/>
                <a:gd name="f60" fmla="*/ f48 f12 1"/>
                <a:gd name="f61" fmla="*/ f49 f13 1"/>
                <a:gd name="f62" fmla="*/ f50 f13 1"/>
                <a:gd name="f63" fmla="*/ f51 f12 1"/>
              </a:gdLst>
              <a:ahLst/>
              <a:cxnLst>
                <a:cxn ang="3cd4">
                  <a:pos x="hc" y="t"/>
                </a:cxn>
                <a:cxn ang="0">
                  <a:pos x="r" y="vc"/>
                </a:cxn>
                <a:cxn ang="cd4">
                  <a:pos x="hc" y="b"/>
                </a:cxn>
                <a:cxn ang="cd2">
                  <a:pos x="l" y="vc"/>
                </a:cxn>
                <a:cxn ang="f31">
                  <a:pos x="f56" y="f57"/>
                </a:cxn>
                <a:cxn ang="f31">
                  <a:pos x="f58" y="f59"/>
                </a:cxn>
                <a:cxn ang="f31">
                  <a:pos x="f58" y="f59"/>
                </a:cxn>
                <a:cxn ang="f31">
                  <a:pos x="f60" y="f61"/>
                </a:cxn>
                <a:cxn ang="f31">
                  <a:pos x="f60" y="f61"/>
                </a:cxn>
                <a:cxn ang="f31">
                  <a:pos x="f60" y="f62"/>
                </a:cxn>
                <a:cxn ang="f31">
                  <a:pos x="f63" y="f62"/>
                </a:cxn>
              </a:cxnLst>
              <a:rect l="f52" t="f55" r="f53" b="f54"/>
              <a:pathLst>
                <a:path w="4421" h="103950">
                  <a:moveTo>
                    <a:pt x="f8" y="f9"/>
                  </a:moveTo>
                  <a:lnTo>
                    <a:pt x="f10" y="f10"/>
                  </a:lnTo>
                  <a:lnTo>
                    <a:pt x="f10" y="f10"/>
                  </a:lnTo>
                  <a:lnTo>
                    <a:pt x="f5" y="f5"/>
                  </a:lnTo>
                  <a:lnTo>
                    <a:pt x="f5" y="f5"/>
                  </a:lnTo>
                  <a:lnTo>
                    <a:pt x="f5" y="f7"/>
                  </a:lnTo>
                  <a:lnTo>
                    <a:pt x="f6"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2" name="Freeform: Shape 1595">
              <a:extLst>
                <a:ext uri="{FF2B5EF4-FFF2-40B4-BE49-F238E27FC236}">
                  <a16:creationId xmlns:a16="http://schemas.microsoft.com/office/drawing/2014/main" id="{0442B6A4-9D74-AECC-B4F7-009BB2142BCC}"/>
                </a:ext>
              </a:extLst>
            </p:cNvPr>
            <p:cNvSpPr/>
            <p:nvPr/>
          </p:nvSpPr>
          <p:spPr>
            <a:xfrm>
              <a:off x="671187" y="4959696"/>
              <a:ext cx="255135" cy="1173056"/>
            </a:xfrm>
            <a:custGeom>
              <a:avLst/>
              <a:gdLst>
                <a:gd name="f0" fmla="val 10800000"/>
                <a:gd name="f1" fmla="val 5400000"/>
                <a:gd name="f2" fmla="val 180"/>
                <a:gd name="f3" fmla="val w"/>
                <a:gd name="f4" fmla="val h"/>
                <a:gd name="f5" fmla="val 0"/>
                <a:gd name="f6" fmla="val 269160"/>
                <a:gd name="f7" fmla="val 1173058"/>
                <a:gd name="f8" fmla="val 1031199"/>
                <a:gd name="f9" fmla="val 1173059"/>
                <a:gd name="f10" fmla="val 269161"/>
                <a:gd name="f11" fmla="val 8707"/>
                <a:gd name="f12" fmla="val 265544"/>
                <a:gd name="f13" fmla="val 171759"/>
                <a:gd name="f14" fmla="val 639911"/>
                <a:gd name="f15" fmla="val 822628"/>
                <a:gd name="f16" fmla="+- 0 0 -90"/>
                <a:gd name="f17" fmla="*/ f3 1 269160"/>
                <a:gd name="f18" fmla="*/ f4 1 1173058"/>
                <a:gd name="f19" fmla="val f5"/>
                <a:gd name="f20" fmla="val f6"/>
                <a:gd name="f21" fmla="val f7"/>
                <a:gd name="f22" fmla="*/ f16 f0 1"/>
                <a:gd name="f23" fmla="+- f21 0 f19"/>
                <a:gd name="f24" fmla="+- f20 0 f19"/>
                <a:gd name="f25" fmla="*/ f22 1 f2"/>
                <a:gd name="f26" fmla="*/ f24 1 269160"/>
                <a:gd name="f27" fmla="*/ f23 1 1173058"/>
                <a:gd name="f28" fmla="*/ 0 f24 1"/>
                <a:gd name="f29" fmla="*/ 1031199 f23 1"/>
                <a:gd name="f30" fmla="*/ 1173059 f23 1"/>
                <a:gd name="f31" fmla="*/ 269161 f24 1"/>
                <a:gd name="f32" fmla="*/ 8707 f23 1"/>
                <a:gd name="f33" fmla="*/ 265544 f24 1"/>
                <a:gd name="f34" fmla="*/ 0 f23 1"/>
                <a:gd name="f35" fmla="*/ 171759 f24 1"/>
                <a:gd name="f36" fmla="*/ 639911 f23 1"/>
                <a:gd name="f37" fmla="*/ 822628 f23 1"/>
                <a:gd name="f38" fmla="+- f25 0 f1"/>
                <a:gd name="f39" fmla="*/ f28 1 269160"/>
                <a:gd name="f40" fmla="*/ f29 1 1173058"/>
                <a:gd name="f41" fmla="*/ f30 1 1173058"/>
                <a:gd name="f42" fmla="*/ f31 1 269160"/>
                <a:gd name="f43" fmla="*/ f32 1 1173058"/>
                <a:gd name="f44" fmla="*/ f33 1 269160"/>
                <a:gd name="f45" fmla="*/ f34 1 1173058"/>
                <a:gd name="f46" fmla="*/ f35 1 269160"/>
                <a:gd name="f47" fmla="*/ f36 1 1173058"/>
                <a:gd name="f48" fmla="*/ f37 1 1173058"/>
                <a:gd name="f49" fmla="*/ f19 1 f26"/>
                <a:gd name="f50" fmla="*/ f20 1 f26"/>
                <a:gd name="f51" fmla="*/ f19 1 f27"/>
                <a:gd name="f52" fmla="*/ f21 1 f27"/>
                <a:gd name="f53" fmla="*/ f39 1 f26"/>
                <a:gd name="f54" fmla="*/ f40 1 f27"/>
                <a:gd name="f55" fmla="*/ f41 1 f27"/>
                <a:gd name="f56" fmla="*/ f42 1 f26"/>
                <a:gd name="f57" fmla="*/ f43 1 f27"/>
                <a:gd name="f58" fmla="*/ f44 1 f26"/>
                <a:gd name="f59" fmla="*/ f45 1 f27"/>
                <a:gd name="f60" fmla="*/ f46 1 f26"/>
                <a:gd name="f61" fmla="*/ f47 1 f27"/>
                <a:gd name="f62" fmla="*/ f48 1 f27"/>
                <a:gd name="f63" fmla="*/ f49 f17 1"/>
                <a:gd name="f64" fmla="*/ f50 f17 1"/>
                <a:gd name="f65" fmla="*/ f52 f18 1"/>
                <a:gd name="f66" fmla="*/ f51 f18 1"/>
                <a:gd name="f67" fmla="*/ f53 f17 1"/>
                <a:gd name="f68" fmla="*/ f54 f18 1"/>
                <a:gd name="f69" fmla="*/ f55 f18 1"/>
                <a:gd name="f70" fmla="*/ f56 f17 1"/>
                <a:gd name="f71" fmla="*/ f57 f18 1"/>
                <a:gd name="f72" fmla="*/ f58 f17 1"/>
                <a:gd name="f73" fmla="*/ f59 f18 1"/>
                <a:gd name="f74" fmla="*/ f60 f17 1"/>
                <a:gd name="f75" fmla="*/ f61 f18 1"/>
                <a:gd name="f76" fmla="*/ f62 f18 1"/>
              </a:gdLst>
              <a:ahLst/>
              <a:cxnLst>
                <a:cxn ang="3cd4">
                  <a:pos x="hc" y="t"/>
                </a:cxn>
                <a:cxn ang="0">
                  <a:pos x="r" y="vc"/>
                </a:cxn>
                <a:cxn ang="cd4">
                  <a:pos x="hc" y="b"/>
                </a:cxn>
                <a:cxn ang="cd2">
                  <a:pos x="l" y="vc"/>
                </a:cxn>
                <a:cxn ang="f38">
                  <a:pos x="f67" y="f68"/>
                </a:cxn>
                <a:cxn ang="f38">
                  <a:pos x="f67" y="f69"/>
                </a:cxn>
                <a:cxn ang="f38">
                  <a:pos x="f70" y="f69"/>
                </a:cxn>
                <a:cxn ang="f38">
                  <a:pos x="f70" y="f71"/>
                </a:cxn>
                <a:cxn ang="f38">
                  <a:pos x="f72" y="f73"/>
                </a:cxn>
                <a:cxn ang="f38">
                  <a:pos x="f74" y="f73"/>
                </a:cxn>
                <a:cxn ang="f38">
                  <a:pos x="f67" y="f73"/>
                </a:cxn>
                <a:cxn ang="f38">
                  <a:pos x="f67" y="f75"/>
                </a:cxn>
                <a:cxn ang="f38">
                  <a:pos x="f67" y="f76"/>
                </a:cxn>
                <a:cxn ang="f38">
                  <a:pos x="f67" y="f68"/>
                </a:cxn>
              </a:cxnLst>
              <a:rect l="f63" t="f66" r="f64" b="f65"/>
              <a:pathLst>
                <a:path w="269160" h="1173058">
                  <a:moveTo>
                    <a:pt x="f5" y="f8"/>
                  </a:moveTo>
                  <a:lnTo>
                    <a:pt x="f5" y="f9"/>
                  </a:lnTo>
                  <a:lnTo>
                    <a:pt x="f10" y="f9"/>
                  </a:lnTo>
                  <a:lnTo>
                    <a:pt x="f10" y="f11"/>
                  </a:lnTo>
                  <a:lnTo>
                    <a:pt x="f12" y="f5"/>
                  </a:lnTo>
                  <a:lnTo>
                    <a:pt x="f13" y="f5"/>
                  </a:lnTo>
                  <a:lnTo>
                    <a:pt x="f5" y="f5"/>
                  </a:lnTo>
                  <a:lnTo>
                    <a:pt x="f5" y="f14"/>
                  </a:lnTo>
                  <a:lnTo>
                    <a:pt x="f5" y="f15"/>
                  </a:lnTo>
                  <a:lnTo>
                    <a:pt x="f5" y="f8"/>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3" name="Freeform: Shape 1596">
              <a:extLst>
                <a:ext uri="{FF2B5EF4-FFF2-40B4-BE49-F238E27FC236}">
                  <a16:creationId xmlns:a16="http://schemas.microsoft.com/office/drawing/2014/main" id="{24633D22-F61B-4315-0B65-B725CFF83D7E}"/>
                </a:ext>
              </a:extLst>
            </p:cNvPr>
            <p:cNvSpPr/>
            <p:nvPr/>
          </p:nvSpPr>
          <p:spPr>
            <a:xfrm>
              <a:off x="931407" y="6473010"/>
              <a:ext cx="1037962" cy="380838"/>
            </a:xfrm>
            <a:custGeom>
              <a:avLst/>
              <a:gdLst>
                <a:gd name="f0" fmla="val 10800000"/>
                <a:gd name="f1" fmla="val 5400000"/>
                <a:gd name="f2" fmla="val 180"/>
                <a:gd name="f3" fmla="val w"/>
                <a:gd name="f4" fmla="val h"/>
                <a:gd name="f5" fmla="val 0"/>
                <a:gd name="f6" fmla="val 1094998"/>
                <a:gd name="f7" fmla="val 380838"/>
                <a:gd name="f8" fmla="val 1090443"/>
                <a:gd name="f9" fmla="val 4689"/>
                <a:gd name="f10" fmla="val 464366"/>
                <a:gd name="f11" fmla="val 463616"/>
                <a:gd name="f12" fmla="val 4822"/>
                <a:gd name="f13" fmla="val 462839"/>
                <a:gd name="f14" fmla="val 462089"/>
                <a:gd name="f15" fmla="val 459141"/>
                <a:gd name="f16" fmla="val 4635"/>
                <a:gd name="f17" fmla="val 456529"/>
                <a:gd name="f18" fmla="val 2773"/>
                <a:gd name="f19" fmla="val 455524"/>
                <a:gd name="f20" fmla="val 804"/>
                <a:gd name="f21" fmla="val 1206"/>
                <a:gd name="f22" fmla="val 380839"/>
                <a:gd name="f23" fmla="val 1094999"/>
                <a:gd name="f24" fmla="+- 0 0 -90"/>
                <a:gd name="f25" fmla="*/ f3 1 1094998"/>
                <a:gd name="f26" fmla="*/ f4 1 380838"/>
                <a:gd name="f27" fmla="val f5"/>
                <a:gd name="f28" fmla="val f6"/>
                <a:gd name="f29" fmla="val f7"/>
                <a:gd name="f30" fmla="*/ f24 f0 1"/>
                <a:gd name="f31" fmla="+- f29 0 f27"/>
                <a:gd name="f32" fmla="+- f28 0 f27"/>
                <a:gd name="f33" fmla="*/ f30 1 f2"/>
                <a:gd name="f34" fmla="*/ f32 1 1094998"/>
                <a:gd name="f35" fmla="*/ f31 1 380838"/>
                <a:gd name="f36" fmla="*/ 1090443 f32 1"/>
                <a:gd name="f37" fmla="*/ 4689 f31 1"/>
                <a:gd name="f38" fmla="*/ 464366 f32 1"/>
                <a:gd name="f39" fmla="*/ 462089 f32 1"/>
                <a:gd name="f40" fmla="*/ 455524 f32 1"/>
                <a:gd name="f41" fmla="*/ 0 f31 1"/>
                <a:gd name="f42" fmla="*/ 0 f32 1"/>
                <a:gd name="f43" fmla="*/ 1206 f31 1"/>
                <a:gd name="f44" fmla="*/ 380839 f31 1"/>
                <a:gd name="f45" fmla="*/ 1094999 f32 1"/>
                <a:gd name="f46" fmla="*/ 4822 f31 1"/>
                <a:gd name="f47" fmla="+- f33 0 f1"/>
                <a:gd name="f48" fmla="*/ f36 1 1094998"/>
                <a:gd name="f49" fmla="*/ f37 1 380838"/>
                <a:gd name="f50" fmla="*/ f38 1 1094998"/>
                <a:gd name="f51" fmla="*/ f39 1 1094998"/>
                <a:gd name="f52" fmla="*/ f40 1 1094998"/>
                <a:gd name="f53" fmla="*/ f41 1 380838"/>
                <a:gd name="f54" fmla="*/ f42 1 1094998"/>
                <a:gd name="f55" fmla="*/ f43 1 380838"/>
                <a:gd name="f56" fmla="*/ f44 1 380838"/>
                <a:gd name="f57" fmla="*/ f45 1 1094998"/>
                <a:gd name="f58" fmla="*/ f46 1 380838"/>
                <a:gd name="f59" fmla="*/ f27 1 f34"/>
                <a:gd name="f60" fmla="*/ f28 1 f34"/>
                <a:gd name="f61" fmla="*/ f27 1 f35"/>
                <a:gd name="f62" fmla="*/ f29 1 f35"/>
                <a:gd name="f63" fmla="*/ f48 1 f34"/>
                <a:gd name="f64" fmla="*/ f49 1 f35"/>
                <a:gd name="f65" fmla="*/ f50 1 f34"/>
                <a:gd name="f66" fmla="*/ f51 1 f34"/>
                <a:gd name="f67" fmla="*/ f52 1 f34"/>
                <a:gd name="f68" fmla="*/ f53 1 f35"/>
                <a:gd name="f69" fmla="*/ f54 1 f34"/>
                <a:gd name="f70" fmla="*/ f55 1 f35"/>
                <a:gd name="f71" fmla="*/ f56 1 f35"/>
                <a:gd name="f72" fmla="*/ f57 1 f34"/>
                <a:gd name="f73" fmla="*/ f58 1 f35"/>
                <a:gd name="f74" fmla="*/ f59 f25 1"/>
                <a:gd name="f75" fmla="*/ f60 f25 1"/>
                <a:gd name="f76" fmla="*/ f62 f26 1"/>
                <a:gd name="f77" fmla="*/ f61 f26 1"/>
                <a:gd name="f78" fmla="*/ f63 f25 1"/>
                <a:gd name="f79" fmla="*/ f64 f26 1"/>
                <a:gd name="f80" fmla="*/ f65 f25 1"/>
                <a:gd name="f81" fmla="*/ f66 f25 1"/>
                <a:gd name="f82" fmla="*/ f67 f25 1"/>
                <a:gd name="f83" fmla="*/ f68 f26 1"/>
                <a:gd name="f84" fmla="*/ f69 f25 1"/>
                <a:gd name="f85" fmla="*/ f70 f26 1"/>
                <a:gd name="f86" fmla="*/ f71 f26 1"/>
                <a:gd name="f87" fmla="*/ f72 f25 1"/>
                <a:gd name="f88" fmla="*/ f73 f26 1"/>
              </a:gdLst>
              <a:ahLst/>
              <a:cxnLst>
                <a:cxn ang="3cd4">
                  <a:pos x="hc" y="t"/>
                </a:cxn>
                <a:cxn ang="0">
                  <a:pos x="r" y="vc"/>
                </a:cxn>
                <a:cxn ang="cd4">
                  <a:pos x="hc" y="b"/>
                </a:cxn>
                <a:cxn ang="cd2">
                  <a:pos x="l" y="vc"/>
                </a:cxn>
                <a:cxn ang="f47">
                  <a:pos x="f78" y="f79"/>
                </a:cxn>
                <a:cxn ang="f47">
                  <a:pos x="f80" y="f79"/>
                </a:cxn>
                <a:cxn ang="f47">
                  <a:pos x="f81" y="f79"/>
                </a:cxn>
                <a:cxn ang="f47">
                  <a:pos x="f82" y="f83"/>
                </a:cxn>
                <a:cxn ang="f47">
                  <a:pos x="f82" y="f83"/>
                </a:cxn>
                <a:cxn ang="f47">
                  <a:pos x="f82" y="f83"/>
                </a:cxn>
                <a:cxn ang="f47">
                  <a:pos x="f84" y="f83"/>
                </a:cxn>
                <a:cxn ang="f47">
                  <a:pos x="f84" y="f85"/>
                </a:cxn>
                <a:cxn ang="f47">
                  <a:pos x="f84" y="f85"/>
                </a:cxn>
                <a:cxn ang="f47">
                  <a:pos x="f84" y="f86"/>
                </a:cxn>
                <a:cxn ang="f47">
                  <a:pos x="f87" y="f86"/>
                </a:cxn>
                <a:cxn ang="f47">
                  <a:pos x="f87" y="f88"/>
                </a:cxn>
              </a:cxnLst>
              <a:rect l="f74" t="f77" r="f75" b="f76"/>
              <a:pathLst>
                <a:path w="1094998" h="380838">
                  <a:moveTo>
                    <a:pt x="f8" y="f9"/>
                  </a:moveTo>
                  <a:lnTo>
                    <a:pt x="f10" y="f9"/>
                  </a:lnTo>
                  <a:cubicBezTo>
                    <a:pt x="f11" y="f12"/>
                    <a:pt x="f13" y="f12"/>
                    <a:pt x="f14" y="f9"/>
                  </a:cubicBezTo>
                  <a:cubicBezTo>
                    <a:pt x="f15" y="f16"/>
                    <a:pt x="f17" y="f18"/>
                    <a:pt x="f19" y="f5"/>
                  </a:cubicBezTo>
                  <a:cubicBezTo>
                    <a:pt x="f19" y="f5"/>
                    <a:pt x="f19" y="f5"/>
                    <a:pt x="f19" y="f5"/>
                  </a:cubicBezTo>
                  <a:lnTo>
                    <a:pt x="f19" y="f5"/>
                  </a:lnTo>
                  <a:lnTo>
                    <a:pt x="f5" y="f5"/>
                  </a:lnTo>
                  <a:cubicBezTo>
                    <a:pt x="f5" y="f5"/>
                    <a:pt x="f5" y="f20"/>
                    <a:pt x="f5" y="f21"/>
                  </a:cubicBezTo>
                  <a:lnTo>
                    <a:pt x="f5" y="f21"/>
                  </a:lnTo>
                  <a:lnTo>
                    <a:pt x="f5" y="f22"/>
                  </a:lnTo>
                  <a:lnTo>
                    <a:pt x="f23" y="f22"/>
                  </a:lnTo>
                  <a:lnTo>
                    <a:pt x="f23" y="f1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4" name="Freeform: Shape 1597">
              <a:extLst>
                <a:ext uri="{FF2B5EF4-FFF2-40B4-BE49-F238E27FC236}">
                  <a16:creationId xmlns:a16="http://schemas.microsoft.com/office/drawing/2014/main" id="{3943D1CD-26A5-4F4F-4BB8-AC4A233D14F9}"/>
                </a:ext>
              </a:extLst>
            </p:cNvPr>
            <p:cNvSpPr/>
            <p:nvPr/>
          </p:nvSpPr>
          <p:spPr>
            <a:xfrm>
              <a:off x="672714" y="6478094"/>
              <a:ext cx="2414" cy="375745"/>
            </a:xfrm>
            <a:custGeom>
              <a:avLst/>
              <a:gdLst>
                <a:gd name="f0" fmla="val 10800000"/>
                <a:gd name="f1" fmla="val 5400000"/>
                <a:gd name="f2" fmla="val 180"/>
                <a:gd name="f3" fmla="val w"/>
                <a:gd name="f4" fmla="val h"/>
                <a:gd name="f5" fmla="val 0"/>
                <a:gd name="f6" fmla="val 2545"/>
                <a:gd name="f7" fmla="val 375748"/>
                <a:gd name="f8" fmla="val 1206"/>
                <a:gd name="f9" fmla="val 375749"/>
                <a:gd name="f10" fmla="val 2546"/>
                <a:gd name="f11" fmla="+- 0 0 -90"/>
                <a:gd name="f12" fmla="*/ f3 1 2545"/>
                <a:gd name="f13" fmla="*/ f4 1 375748"/>
                <a:gd name="f14" fmla="val f5"/>
                <a:gd name="f15" fmla="val f6"/>
                <a:gd name="f16" fmla="val f7"/>
                <a:gd name="f17" fmla="*/ f11 f0 1"/>
                <a:gd name="f18" fmla="+- f16 0 f14"/>
                <a:gd name="f19" fmla="+- f15 0 f14"/>
                <a:gd name="f20" fmla="*/ f17 1 f2"/>
                <a:gd name="f21" fmla="*/ f19 1 2545"/>
                <a:gd name="f22" fmla="*/ f18 1 375748"/>
                <a:gd name="f23" fmla="*/ 1206 f19 1"/>
                <a:gd name="f24" fmla="*/ 0 f18 1"/>
                <a:gd name="f25" fmla="*/ 0 f19 1"/>
                <a:gd name="f26" fmla="*/ 375749 f18 1"/>
                <a:gd name="f27" fmla="*/ 2546 f19 1"/>
                <a:gd name="f28" fmla="+- f20 0 f1"/>
                <a:gd name="f29" fmla="*/ f23 1 2545"/>
                <a:gd name="f30" fmla="*/ f24 1 375748"/>
                <a:gd name="f31" fmla="*/ f25 1 2545"/>
                <a:gd name="f32" fmla="*/ f26 1 375748"/>
                <a:gd name="f33" fmla="*/ f27 1 254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51" y="f48"/>
                </a:cxn>
                <a:cxn ang="f28">
                  <a:pos x="f47" y="f48"/>
                </a:cxn>
              </a:cxnLst>
              <a:rect l="f43" t="f46" r="f44" b="f45"/>
              <a:pathLst>
                <a:path w="2545" h="375748">
                  <a:moveTo>
                    <a:pt x="f8" y="f5"/>
                  </a:moveTo>
                  <a:lnTo>
                    <a:pt x="f5" y="f5"/>
                  </a:lnTo>
                  <a:lnTo>
                    <a:pt x="f5" y="f9"/>
                  </a:lnTo>
                  <a:lnTo>
                    <a:pt x="f10" y="f9"/>
                  </a:lnTo>
                  <a:lnTo>
                    <a:pt x="f10"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5" name="Freeform: Shape 1598">
              <a:extLst>
                <a:ext uri="{FF2B5EF4-FFF2-40B4-BE49-F238E27FC236}">
                  <a16:creationId xmlns:a16="http://schemas.microsoft.com/office/drawing/2014/main" id="{3A950BE1-AB8E-C821-094E-B09B82D74E62}"/>
                </a:ext>
              </a:extLst>
            </p:cNvPr>
            <p:cNvSpPr/>
            <p:nvPr/>
          </p:nvSpPr>
          <p:spPr>
            <a:xfrm>
              <a:off x="346447" y="5983531"/>
              <a:ext cx="310896" cy="14602"/>
            </a:xfrm>
            <a:custGeom>
              <a:avLst/>
              <a:gdLst>
                <a:gd name="f0" fmla="val 10800000"/>
                <a:gd name="f1" fmla="val 5400000"/>
                <a:gd name="f2" fmla="val 180"/>
                <a:gd name="f3" fmla="val w"/>
                <a:gd name="f4" fmla="val h"/>
                <a:gd name="f5" fmla="val 0"/>
                <a:gd name="f6" fmla="val 327977"/>
                <a:gd name="f7" fmla="val 14601"/>
                <a:gd name="f8" fmla="val 7235"/>
                <a:gd name="f9" fmla="val 7368"/>
                <a:gd name="f10" fmla="val 4017"/>
                <a:gd name="f11" fmla="val 74"/>
                <a:gd name="f12" fmla="val 7236"/>
                <a:gd name="f13" fmla="val 3350"/>
                <a:gd name="f14" fmla="+- 0 0 -90"/>
                <a:gd name="f15" fmla="*/ f3 1 327977"/>
                <a:gd name="f16" fmla="*/ f4 1 14601"/>
                <a:gd name="f17" fmla="val f5"/>
                <a:gd name="f18" fmla="val f6"/>
                <a:gd name="f19" fmla="val f7"/>
                <a:gd name="f20" fmla="*/ f14 f0 1"/>
                <a:gd name="f21" fmla="+- f19 0 f17"/>
                <a:gd name="f22" fmla="+- f18 0 f17"/>
                <a:gd name="f23" fmla="*/ f20 1 f2"/>
                <a:gd name="f24" fmla="*/ f22 1 327977"/>
                <a:gd name="f25" fmla="*/ f21 1 14601"/>
                <a:gd name="f26" fmla="*/ 7235 f22 1"/>
                <a:gd name="f27" fmla="*/ 7368 f21 1"/>
                <a:gd name="f28" fmla="*/ 14601 f21 1"/>
                <a:gd name="f29" fmla="*/ 327977 f22 1"/>
                <a:gd name="f30" fmla="*/ 0 f21 1"/>
                <a:gd name="f31" fmla="*/ 0 f22 1"/>
                <a:gd name="f32" fmla="+- f23 0 f1"/>
                <a:gd name="f33" fmla="*/ f26 1 327977"/>
                <a:gd name="f34" fmla="*/ f27 1 14601"/>
                <a:gd name="f35" fmla="*/ f28 1 14601"/>
                <a:gd name="f36" fmla="*/ f29 1 327977"/>
                <a:gd name="f37" fmla="*/ f30 1 14601"/>
                <a:gd name="f38" fmla="*/ f31 1 327977"/>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7"/>
                </a:cxn>
                <a:cxn ang="f32">
                  <a:pos x="f58" y="f57"/>
                </a:cxn>
                <a:cxn ang="f32">
                  <a:pos x="f53" y="f54"/>
                </a:cxn>
              </a:cxnLst>
              <a:rect l="f49" t="f52" r="f50" b="f51"/>
              <a:pathLst>
                <a:path w="327977" h="14601">
                  <a:moveTo>
                    <a:pt x="f8" y="f9"/>
                  </a:moveTo>
                  <a:lnTo>
                    <a:pt x="f8" y="f7"/>
                  </a:lnTo>
                  <a:lnTo>
                    <a:pt x="f6" y="f7"/>
                  </a:lnTo>
                  <a:lnTo>
                    <a:pt x="f6" y="f5"/>
                  </a:lnTo>
                  <a:lnTo>
                    <a:pt x="f5" y="f5"/>
                  </a:lnTo>
                  <a:cubicBezTo>
                    <a:pt x="f10" y="f11"/>
                    <a:pt x="f12"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6" name="Freeform: Shape 1599">
              <a:extLst>
                <a:ext uri="{FF2B5EF4-FFF2-40B4-BE49-F238E27FC236}">
                  <a16:creationId xmlns:a16="http://schemas.microsoft.com/office/drawing/2014/main" id="{3464E915-1887-CB03-E20B-05A59978420E}"/>
                </a:ext>
              </a:extLst>
            </p:cNvPr>
            <p:cNvSpPr/>
            <p:nvPr/>
          </p:nvSpPr>
          <p:spPr>
            <a:xfrm>
              <a:off x="0" y="6481047"/>
              <a:ext cx="139702" cy="173"/>
            </a:xfrm>
            <a:custGeom>
              <a:avLst/>
              <a:gdLst>
                <a:gd name="f0" fmla="val 10800000"/>
                <a:gd name="f1" fmla="val 5400000"/>
                <a:gd name="f2" fmla="val 180"/>
                <a:gd name="f3" fmla="val w"/>
                <a:gd name="f4" fmla="val h"/>
                <a:gd name="f5" fmla="val 0"/>
                <a:gd name="f6" fmla="val 147375"/>
                <a:gd name="f7" fmla="val 178"/>
                <a:gd name="f8" fmla="val 146437"/>
                <a:gd name="f9" fmla="val 127279"/>
                <a:gd name="f10" fmla="val 146571"/>
                <a:gd name="f11" fmla="val 402"/>
                <a:gd name="f12" fmla="+- 0 0 -90"/>
                <a:gd name="f13" fmla="*/ f3 1 147375"/>
                <a:gd name="f14" fmla="*/ f4 1 178"/>
                <a:gd name="f15" fmla="val f5"/>
                <a:gd name="f16" fmla="val f6"/>
                <a:gd name="f17" fmla="val f7"/>
                <a:gd name="f18" fmla="*/ f12 f0 1"/>
                <a:gd name="f19" fmla="+- f17 0 f15"/>
                <a:gd name="f20" fmla="+- f16 0 f15"/>
                <a:gd name="f21" fmla="*/ f18 1 f2"/>
                <a:gd name="f22" fmla="*/ f20 1 147375"/>
                <a:gd name="f23" fmla="*/ f19 1 178"/>
                <a:gd name="f24" fmla="*/ 146437 f20 1"/>
                <a:gd name="f25" fmla="*/ 0 f19 1"/>
                <a:gd name="f26" fmla="*/ 127279 f20 1"/>
                <a:gd name="f27" fmla="*/ 0 f20 1"/>
                <a:gd name="f28" fmla="*/ 147375 f20 1"/>
                <a:gd name="f29" fmla="+- f21 0 f1"/>
                <a:gd name="f30" fmla="*/ f24 1 147375"/>
                <a:gd name="f31" fmla="*/ f25 1 178"/>
                <a:gd name="f32" fmla="*/ f26 1 147375"/>
                <a:gd name="f33" fmla="*/ f27 1 147375"/>
                <a:gd name="f34" fmla="*/ f28 1 147375"/>
                <a:gd name="f35" fmla="*/ f15 1 f22"/>
                <a:gd name="f36" fmla="*/ f16 1 f22"/>
                <a:gd name="f37" fmla="*/ f15 1 f23"/>
                <a:gd name="f38" fmla="*/ f17 1 f23"/>
                <a:gd name="f39" fmla="*/ f30 1 f22"/>
                <a:gd name="f40" fmla="*/ f31 1 f23"/>
                <a:gd name="f41" fmla="*/ f32 1 f22"/>
                <a:gd name="f42" fmla="*/ f33 1 f22"/>
                <a:gd name="f43" fmla="*/ f34 1 f22"/>
                <a:gd name="f44" fmla="*/ f35 f13 1"/>
                <a:gd name="f45" fmla="*/ f36 f13 1"/>
                <a:gd name="f46" fmla="*/ f38 f14 1"/>
                <a:gd name="f47" fmla="*/ f37 f14 1"/>
                <a:gd name="f48" fmla="*/ f39 f13 1"/>
                <a:gd name="f49" fmla="*/ f40 f14 1"/>
                <a:gd name="f50" fmla="*/ f41 f13 1"/>
                <a:gd name="f51" fmla="*/ f42 f13 1"/>
                <a:gd name="f52" fmla="*/ f43 f13 1"/>
              </a:gdLst>
              <a:ahLst/>
              <a:cxnLst>
                <a:cxn ang="3cd4">
                  <a:pos x="hc" y="t"/>
                </a:cxn>
                <a:cxn ang="0">
                  <a:pos x="r" y="vc"/>
                </a:cxn>
                <a:cxn ang="cd4">
                  <a:pos x="hc" y="b"/>
                </a:cxn>
                <a:cxn ang="cd2">
                  <a:pos x="l" y="vc"/>
                </a:cxn>
                <a:cxn ang="f29">
                  <a:pos x="f48" y="f49"/>
                </a:cxn>
                <a:cxn ang="f29">
                  <a:pos x="f50" y="f49"/>
                </a:cxn>
                <a:cxn ang="f29">
                  <a:pos x="f51" y="f49"/>
                </a:cxn>
                <a:cxn ang="f29">
                  <a:pos x="f51" y="f49"/>
                </a:cxn>
                <a:cxn ang="f29">
                  <a:pos x="f52" y="f49"/>
                </a:cxn>
                <a:cxn ang="f29">
                  <a:pos x="f48" y="f49"/>
                </a:cxn>
              </a:cxnLst>
              <a:rect l="f44" t="f47" r="f45" b="f46"/>
              <a:pathLst>
                <a:path w="147375" h="178">
                  <a:moveTo>
                    <a:pt x="f8" y="f5"/>
                  </a:moveTo>
                  <a:lnTo>
                    <a:pt x="f9" y="f5"/>
                  </a:lnTo>
                  <a:lnTo>
                    <a:pt x="f5" y="f5"/>
                  </a:lnTo>
                  <a:lnTo>
                    <a:pt x="f5" y="f5"/>
                  </a:lnTo>
                  <a:lnTo>
                    <a:pt x="f6" y="f5"/>
                  </a:lnTo>
                  <a:cubicBezTo>
                    <a:pt x="f6" y="f5"/>
                    <a:pt x="f10" y="f1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7" name="Freeform: Shape 1600">
              <a:extLst>
                <a:ext uri="{FF2B5EF4-FFF2-40B4-BE49-F238E27FC236}">
                  <a16:creationId xmlns:a16="http://schemas.microsoft.com/office/drawing/2014/main" id="{2980E866-ECA3-7779-35E5-2C2CC15C715C}"/>
                </a:ext>
              </a:extLst>
            </p:cNvPr>
            <p:cNvSpPr/>
            <p:nvPr/>
          </p:nvSpPr>
          <p:spPr>
            <a:xfrm>
              <a:off x="3024222" y="6449126"/>
              <a:ext cx="40891" cy="6071"/>
            </a:xfrm>
            <a:custGeom>
              <a:avLst/>
              <a:gdLst>
                <a:gd name="f0" fmla="val 10800000"/>
                <a:gd name="f1" fmla="val 5400000"/>
                <a:gd name="f2" fmla="val 180"/>
                <a:gd name="f3" fmla="val w"/>
                <a:gd name="f4" fmla="val h"/>
                <a:gd name="f5" fmla="val 0"/>
                <a:gd name="f6" fmla="val 43140"/>
                <a:gd name="f7" fmla="val 6068"/>
                <a:gd name="f8" fmla="val 6967"/>
                <a:gd name="f9" fmla="val 34566"/>
                <a:gd name="f10" fmla="val 35196"/>
                <a:gd name="f11" fmla="val 2626"/>
                <a:gd name="f12" fmla="val 38170"/>
                <a:gd name="f13" fmla="val 107"/>
                <a:gd name="f14" fmla="val 41667"/>
                <a:gd name="f15" fmla="val 40"/>
                <a:gd name="f16" fmla="val 42163"/>
                <a:gd name="f17" fmla="val -13"/>
                <a:gd name="f18" fmla="val 42645"/>
                <a:gd name="f19" fmla="val 43141"/>
                <a:gd name="f20" fmla="val 41801"/>
                <a:gd name="f21" fmla="val 3483"/>
                <a:gd name="f22" fmla="val 67"/>
                <a:gd name="f23" fmla="val 6444"/>
                <a:gd name="f24" fmla="+- 0 0 -90"/>
                <a:gd name="f25" fmla="*/ f3 1 43140"/>
                <a:gd name="f26" fmla="*/ f4 1 6068"/>
                <a:gd name="f27" fmla="val f5"/>
                <a:gd name="f28" fmla="val f6"/>
                <a:gd name="f29" fmla="val f7"/>
                <a:gd name="f30" fmla="*/ f24 f0 1"/>
                <a:gd name="f31" fmla="+- f29 0 f27"/>
                <a:gd name="f32" fmla="+- f28 0 f27"/>
                <a:gd name="f33" fmla="*/ f30 1 f2"/>
                <a:gd name="f34" fmla="*/ f32 1 43140"/>
                <a:gd name="f35" fmla="*/ f31 1 6068"/>
                <a:gd name="f36" fmla="*/ 6967 f32 1"/>
                <a:gd name="f37" fmla="*/ 6068 f31 1"/>
                <a:gd name="f38" fmla="*/ 34566 f32 1"/>
                <a:gd name="f39" fmla="*/ 41667 f32 1"/>
                <a:gd name="f40" fmla="*/ 40 f31 1"/>
                <a:gd name="f41" fmla="*/ 43141 f32 1"/>
                <a:gd name="f42" fmla="*/ 41801 f32 1"/>
                <a:gd name="f43" fmla="*/ 0 f32 1"/>
                <a:gd name="f44" fmla="+- f33 0 f1"/>
                <a:gd name="f45" fmla="*/ f36 1 43140"/>
                <a:gd name="f46" fmla="*/ f37 1 6068"/>
                <a:gd name="f47" fmla="*/ f38 1 43140"/>
                <a:gd name="f48" fmla="*/ f39 1 43140"/>
                <a:gd name="f49" fmla="*/ f40 1 6068"/>
                <a:gd name="f50" fmla="*/ f41 1 43140"/>
                <a:gd name="f51" fmla="*/ f42 1 43140"/>
                <a:gd name="f52" fmla="*/ f43 1 43140"/>
                <a:gd name="f53" fmla="*/ f27 1 f34"/>
                <a:gd name="f54" fmla="*/ f28 1 f34"/>
                <a:gd name="f55" fmla="*/ f27 1 f35"/>
                <a:gd name="f56" fmla="*/ f29 1 f35"/>
                <a:gd name="f57" fmla="*/ f45 1 f34"/>
                <a:gd name="f58" fmla="*/ f46 1 f35"/>
                <a:gd name="f59" fmla="*/ f47 1 f34"/>
                <a:gd name="f60" fmla="*/ f48 1 f34"/>
                <a:gd name="f61" fmla="*/ f49 1 f35"/>
                <a:gd name="f62" fmla="*/ f50 1 f34"/>
                <a:gd name="f63" fmla="*/ f51 1 f34"/>
                <a:gd name="f64" fmla="*/ f52 1 f34"/>
                <a:gd name="f65" fmla="*/ f53 f25 1"/>
                <a:gd name="f66" fmla="*/ f54 f25 1"/>
                <a:gd name="f67" fmla="*/ f56 f26 1"/>
                <a:gd name="f68" fmla="*/ f55 f26 1"/>
                <a:gd name="f69" fmla="*/ f57 f25 1"/>
                <a:gd name="f70" fmla="*/ f58 f26 1"/>
                <a:gd name="f71" fmla="*/ f59 f25 1"/>
                <a:gd name="f72" fmla="*/ f60 f25 1"/>
                <a:gd name="f73" fmla="*/ f61 f26 1"/>
                <a:gd name="f74" fmla="*/ f62 f25 1"/>
                <a:gd name="f75" fmla="*/ f63 f25 1"/>
                <a:gd name="f76" fmla="*/ f64 f25 1"/>
              </a:gdLst>
              <a:ahLst/>
              <a:cxnLst>
                <a:cxn ang="3cd4">
                  <a:pos x="hc" y="t"/>
                </a:cxn>
                <a:cxn ang="0">
                  <a:pos x="r" y="vc"/>
                </a:cxn>
                <a:cxn ang="cd4">
                  <a:pos x="hc" y="b"/>
                </a:cxn>
                <a:cxn ang="cd2">
                  <a:pos x="l" y="vc"/>
                </a:cxn>
                <a:cxn ang="f44">
                  <a:pos x="f69" y="f70"/>
                </a:cxn>
                <a:cxn ang="f44">
                  <a:pos x="f71" y="f70"/>
                </a:cxn>
                <a:cxn ang="f44">
                  <a:pos x="f72" y="f73"/>
                </a:cxn>
                <a:cxn ang="f44">
                  <a:pos x="f74" y="f73"/>
                </a:cxn>
                <a:cxn ang="f44">
                  <a:pos x="f75" y="f73"/>
                </a:cxn>
                <a:cxn ang="f44">
                  <a:pos x="f76" y="f73"/>
                </a:cxn>
                <a:cxn ang="f44">
                  <a:pos x="f76" y="f73"/>
                </a:cxn>
                <a:cxn ang="f44">
                  <a:pos x="f69" y="f70"/>
                </a:cxn>
              </a:cxnLst>
              <a:rect l="f65" t="f68" r="f66" b="f67"/>
              <a:pathLst>
                <a:path w="43140" h="6068">
                  <a:moveTo>
                    <a:pt x="f8" y="f7"/>
                  </a:moveTo>
                  <a:lnTo>
                    <a:pt x="f9" y="f7"/>
                  </a:lnTo>
                  <a:cubicBezTo>
                    <a:pt x="f10" y="f11"/>
                    <a:pt x="f12" y="f13"/>
                    <a:pt x="f14" y="f15"/>
                  </a:cubicBezTo>
                  <a:cubicBezTo>
                    <a:pt x="f16" y="f17"/>
                    <a:pt x="f18" y="f17"/>
                    <a:pt x="f19" y="f15"/>
                  </a:cubicBezTo>
                  <a:lnTo>
                    <a:pt x="f20" y="f15"/>
                  </a:lnTo>
                  <a:lnTo>
                    <a:pt x="f5" y="f15"/>
                  </a:lnTo>
                  <a:lnTo>
                    <a:pt x="f5" y="f15"/>
                  </a:lnTo>
                  <a:cubicBezTo>
                    <a:pt x="f21" y="f22"/>
                    <a:pt x="f23" y="f1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8" name="Freeform: Shape 1601">
              <a:extLst>
                <a:ext uri="{FF2B5EF4-FFF2-40B4-BE49-F238E27FC236}">
                  <a16:creationId xmlns:a16="http://schemas.microsoft.com/office/drawing/2014/main" id="{255CE64E-CFA4-B317-AEDB-5C0CAC010645}"/>
                </a:ext>
              </a:extLst>
            </p:cNvPr>
            <p:cNvSpPr/>
            <p:nvPr/>
          </p:nvSpPr>
          <p:spPr>
            <a:xfrm>
              <a:off x="3024094" y="6457200"/>
              <a:ext cx="32890" cy="5897"/>
            </a:xfrm>
            <a:custGeom>
              <a:avLst/>
              <a:gdLst>
                <a:gd name="f0" fmla="val 10800000"/>
                <a:gd name="f1" fmla="val 5400000"/>
                <a:gd name="f2" fmla="val 180"/>
                <a:gd name="f3" fmla="val w"/>
                <a:gd name="f4" fmla="val h"/>
                <a:gd name="f5" fmla="val 0"/>
                <a:gd name="f6" fmla="val 34700"/>
                <a:gd name="f7" fmla="val 5894"/>
                <a:gd name="f8" fmla="val 6967"/>
                <a:gd name="f9" fmla="val 6377"/>
                <a:gd name="f10" fmla="val 3389"/>
                <a:gd name="f11" fmla="val 3443"/>
                <a:gd name="f12" fmla="val 5881"/>
                <a:gd name="f13" fmla="+- 0 0 -90"/>
                <a:gd name="f14" fmla="*/ f3 1 34700"/>
                <a:gd name="f15" fmla="*/ f4 1 5894"/>
                <a:gd name="f16" fmla="val f5"/>
                <a:gd name="f17" fmla="val f6"/>
                <a:gd name="f18" fmla="val f7"/>
                <a:gd name="f19" fmla="*/ f13 f0 1"/>
                <a:gd name="f20" fmla="+- f18 0 f16"/>
                <a:gd name="f21" fmla="+- f17 0 f16"/>
                <a:gd name="f22" fmla="*/ f19 1 f2"/>
                <a:gd name="f23" fmla="*/ f21 1 34700"/>
                <a:gd name="f24" fmla="*/ f20 1 5894"/>
                <a:gd name="f25" fmla="*/ 0 f21 1"/>
                <a:gd name="f26" fmla="*/ 5894 f20 1"/>
                <a:gd name="f27" fmla="*/ 34700 f21 1"/>
                <a:gd name="f28" fmla="*/ 0 f20 1"/>
                <a:gd name="f29" fmla="*/ 6967 f21 1"/>
                <a:gd name="f30" fmla="+- f22 0 f1"/>
                <a:gd name="f31" fmla="*/ f25 1 34700"/>
                <a:gd name="f32" fmla="*/ f26 1 5894"/>
                <a:gd name="f33" fmla="*/ f27 1 34700"/>
                <a:gd name="f34" fmla="*/ f28 1 5894"/>
                <a:gd name="f35" fmla="*/ f29 1 34700"/>
                <a:gd name="f36" fmla="*/ f16 1 f23"/>
                <a:gd name="f37" fmla="*/ f17 1 f23"/>
                <a:gd name="f38" fmla="*/ f16 1 f24"/>
                <a:gd name="f39" fmla="*/ f18 1 f24"/>
                <a:gd name="f40" fmla="*/ f31 1 f23"/>
                <a:gd name="f41" fmla="*/ f32 1 f24"/>
                <a:gd name="f42" fmla="*/ f33 1 f23"/>
                <a:gd name="f43" fmla="*/ f34 1 f24"/>
                <a:gd name="f44" fmla="*/ f35 1 f23"/>
                <a:gd name="f45" fmla="*/ f36 f14 1"/>
                <a:gd name="f46" fmla="*/ f37 f14 1"/>
                <a:gd name="f47" fmla="*/ f39 f15 1"/>
                <a:gd name="f48" fmla="*/ f38 f15 1"/>
                <a:gd name="f49" fmla="*/ f40 f14 1"/>
                <a:gd name="f50" fmla="*/ f41 f15 1"/>
                <a:gd name="f51" fmla="*/ f42 f14 1"/>
                <a:gd name="f52" fmla="*/ f43 f15 1"/>
                <a:gd name="f53" fmla="*/ f44 f14 1"/>
              </a:gdLst>
              <a:ahLst/>
              <a:cxnLst>
                <a:cxn ang="3cd4">
                  <a:pos x="hc" y="t"/>
                </a:cxn>
                <a:cxn ang="0">
                  <a:pos x="r" y="vc"/>
                </a:cxn>
                <a:cxn ang="cd4">
                  <a:pos x="hc" y="b"/>
                </a:cxn>
                <a:cxn ang="cd2">
                  <a:pos x="l" y="vc"/>
                </a:cxn>
                <a:cxn ang="f30">
                  <a:pos x="f49" y="f50"/>
                </a:cxn>
                <a:cxn ang="f30">
                  <a:pos x="f49" y="f50"/>
                </a:cxn>
                <a:cxn ang="f30">
                  <a:pos x="f51" y="f50"/>
                </a:cxn>
                <a:cxn ang="f30">
                  <a:pos x="f51" y="f52"/>
                </a:cxn>
                <a:cxn ang="f30">
                  <a:pos x="f53" y="f52"/>
                </a:cxn>
                <a:cxn ang="f30">
                  <a:pos x="f49" y="f50"/>
                </a:cxn>
              </a:cxnLst>
              <a:rect l="f45" t="f48" r="f46" b="f47"/>
              <a:pathLst>
                <a:path w="34700" h="5894">
                  <a:moveTo>
                    <a:pt x="f5" y="f7"/>
                  </a:moveTo>
                  <a:lnTo>
                    <a:pt x="f5" y="f7"/>
                  </a:lnTo>
                  <a:lnTo>
                    <a:pt x="f6" y="f7"/>
                  </a:lnTo>
                  <a:lnTo>
                    <a:pt x="f6" y="f5"/>
                  </a:lnTo>
                  <a:lnTo>
                    <a:pt x="f8" y="f5"/>
                  </a:lnTo>
                  <a:cubicBezTo>
                    <a:pt x="f9"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9" name="Freeform: Shape 1602">
              <a:extLst>
                <a:ext uri="{FF2B5EF4-FFF2-40B4-BE49-F238E27FC236}">
                  <a16:creationId xmlns:a16="http://schemas.microsoft.com/office/drawing/2014/main" id="{9A8A0AB5-A235-5FC2-83D1-783B85988D88}"/>
                </a:ext>
              </a:extLst>
            </p:cNvPr>
            <p:cNvSpPr/>
            <p:nvPr/>
          </p:nvSpPr>
          <p:spPr>
            <a:xfrm>
              <a:off x="2654274" y="6447955"/>
              <a:ext cx="376549" cy="6693"/>
            </a:xfrm>
            <a:custGeom>
              <a:avLst/>
              <a:gdLst>
                <a:gd name="f0" fmla="val 10800000"/>
                <a:gd name="f1" fmla="val 5400000"/>
                <a:gd name="f2" fmla="val 180"/>
                <a:gd name="f3" fmla="val w"/>
                <a:gd name="f4" fmla="val h"/>
                <a:gd name="f5" fmla="val 0"/>
                <a:gd name="f6" fmla="val 397243"/>
                <a:gd name="f7" fmla="val 6697"/>
                <a:gd name="f8" fmla="val 7369"/>
                <a:gd name="f9" fmla="val 6698"/>
                <a:gd name="f10" fmla="val 31887"/>
                <a:gd name="f11" fmla="val 397029"/>
                <a:gd name="f12" fmla="val 2934"/>
                <a:gd name="f13" fmla="val 393907"/>
                <a:gd name="f14" fmla="val 390143"/>
                <a:gd name="f15" fmla="val 3818"/>
                <a:gd name="f16" fmla="val -13"/>
                <a:gd name="f17" fmla="val 7020"/>
                <a:gd name="f18" fmla="val 2894"/>
                <a:gd name="f19" fmla="+- 0 0 -90"/>
                <a:gd name="f20" fmla="*/ f3 1 397243"/>
                <a:gd name="f21" fmla="*/ f4 1 6697"/>
                <a:gd name="f22" fmla="val f5"/>
                <a:gd name="f23" fmla="val f6"/>
                <a:gd name="f24" fmla="val f7"/>
                <a:gd name="f25" fmla="*/ f19 f0 1"/>
                <a:gd name="f26" fmla="+- f24 0 f22"/>
                <a:gd name="f27" fmla="+- f23 0 f22"/>
                <a:gd name="f28" fmla="*/ f25 1 f2"/>
                <a:gd name="f29" fmla="*/ f27 1 397243"/>
                <a:gd name="f30" fmla="*/ f26 1 6697"/>
                <a:gd name="f31" fmla="*/ 7369 f27 1"/>
                <a:gd name="f32" fmla="*/ 6698 f26 1"/>
                <a:gd name="f33" fmla="*/ 31887 f27 1"/>
                <a:gd name="f34" fmla="*/ 397243 f27 1"/>
                <a:gd name="f35" fmla="*/ 390143 f27 1"/>
                <a:gd name="f36" fmla="*/ 0 f26 1"/>
                <a:gd name="f37" fmla="*/ 0 f27 1"/>
                <a:gd name="f38" fmla="+- f28 0 f1"/>
                <a:gd name="f39" fmla="*/ f31 1 397243"/>
                <a:gd name="f40" fmla="*/ f32 1 6697"/>
                <a:gd name="f41" fmla="*/ f33 1 397243"/>
                <a:gd name="f42" fmla="*/ f34 1 397243"/>
                <a:gd name="f43" fmla="*/ f35 1 397243"/>
                <a:gd name="f44" fmla="*/ f36 1 6697"/>
                <a:gd name="f45" fmla="*/ f37 1 397243"/>
                <a:gd name="f46" fmla="*/ f22 1 f29"/>
                <a:gd name="f47" fmla="*/ f23 1 f29"/>
                <a:gd name="f48" fmla="*/ f22 1 f30"/>
                <a:gd name="f49" fmla="*/ f24 1 f30"/>
                <a:gd name="f50" fmla="*/ f39 1 f29"/>
                <a:gd name="f51" fmla="*/ f40 1 f30"/>
                <a:gd name="f52" fmla="*/ f41 1 f29"/>
                <a:gd name="f53" fmla="*/ f42 1 f29"/>
                <a:gd name="f54" fmla="*/ f43 1 f29"/>
                <a:gd name="f55" fmla="*/ f44 1 f30"/>
                <a:gd name="f56" fmla="*/ f45 1 f29"/>
                <a:gd name="f57" fmla="*/ f46 f20 1"/>
                <a:gd name="f58" fmla="*/ f47 f20 1"/>
                <a:gd name="f59" fmla="*/ f49 f21 1"/>
                <a:gd name="f60" fmla="*/ f48 f21 1"/>
                <a:gd name="f61" fmla="*/ f50 f20 1"/>
                <a:gd name="f62" fmla="*/ f51 f21 1"/>
                <a:gd name="f63" fmla="*/ f52 f20 1"/>
                <a:gd name="f64" fmla="*/ f53 f20 1"/>
                <a:gd name="f65" fmla="*/ f54 f20 1"/>
                <a:gd name="f66" fmla="*/ f55 f21 1"/>
                <a:gd name="f67" fmla="*/ f56 f20 1"/>
              </a:gdLst>
              <a:ahLst/>
              <a:cxnLst>
                <a:cxn ang="3cd4">
                  <a:pos x="hc" y="t"/>
                </a:cxn>
                <a:cxn ang="0">
                  <a:pos x="r" y="vc"/>
                </a:cxn>
                <a:cxn ang="cd4">
                  <a:pos x="hc" y="b"/>
                </a:cxn>
                <a:cxn ang="cd2">
                  <a:pos x="l" y="vc"/>
                </a:cxn>
                <a:cxn ang="f38">
                  <a:pos x="f61" y="f62"/>
                </a:cxn>
                <a:cxn ang="f38">
                  <a:pos x="f63" y="f62"/>
                </a:cxn>
                <a:cxn ang="f38">
                  <a:pos x="f64" y="f62"/>
                </a:cxn>
                <a:cxn ang="f38">
                  <a:pos x="f65" y="f66"/>
                </a:cxn>
                <a:cxn ang="f38">
                  <a:pos x="f67" y="f66"/>
                </a:cxn>
                <a:cxn ang="f38">
                  <a:pos x="f61" y="f62"/>
                </a:cxn>
              </a:cxnLst>
              <a:rect l="f57" t="f60" r="f58" b="f59"/>
              <a:pathLst>
                <a:path w="397243" h="6697">
                  <a:moveTo>
                    <a:pt x="f8" y="f9"/>
                  </a:moveTo>
                  <a:lnTo>
                    <a:pt x="f10" y="f9"/>
                  </a:lnTo>
                  <a:lnTo>
                    <a:pt x="f6" y="f9"/>
                  </a:lnTo>
                  <a:cubicBezTo>
                    <a:pt x="f11" y="f12"/>
                    <a:pt x="f13" y="f5"/>
                    <a:pt x="f14" y="f5"/>
                  </a:cubicBezTo>
                  <a:lnTo>
                    <a:pt x="f5" y="f5"/>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0" name="Freeform: Shape 1603">
              <a:extLst>
                <a:ext uri="{FF2B5EF4-FFF2-40B4-BE49-F238E27FC236}">
                  <a16:creationId xmlns:a16="http://schemas.microsoft.com/office/drawing/2014/main" id="{6DA61195-FF19-6067-A0D4-C970C89A1288}"/>
                </a:ext>
              </a:extLst>
            </p:cNvPr>
            <p:cNvSpPr/>
            <p:nvPr/>
          </p:nvSpPr>
          <p:spPr>
            <a:xfrm>
              <a:off x="2661379" y="6457200"/>
              <a:ext cx="21845" cy="5897"/>
            </a:xfrm>
            <a:custGeom>
              <a:avLst/>
              <a:gdLst>
                <a:gd name="f0" fmla="val 10800000"/>
                <a:gd name="f1" fmla="val 5400000"/>
                <a:gd name="f2" fmla="val 180"/>
                <a:gd name="f3" fmla="val w"/>
                <a:gd name="f4" fmla="val h"/>
                <a:gd name="f5" fmla="val 0"/>
                <a:gd name="f6" fmla="val 23044"/>
                <a:gd name="f7" fmla="val 5894"/>
                <a:gd name="f8" fmla="val 536"/>
                <a:gd name="f9" fmla="+- 0 0 -90"/>
                <a:gd name="f10" fmla="*/ f3 1 23044"/>
                <a:gd name="f11" fmla="*/ f4 1 5894"/>
                <a:gd name="f12" fmla="val f5"/>
                <a:gd name="f13" fmla="val f6"/>
                <a:gd name="f14" fmla="val f7"/>
                <a:gd name="f15" fmla="*/ f9 f0 1"/>
                <a:gd name="f16" fmla="+- f14 0 f12"/>
                <a:gd name="f17" fmla="+- f13 0 f12"/>
                <a:gd name="f18" fmla="*/ f15 1 f2"/>
                <a:gd name="f19" fmla="*/ f17 1 23044"/>
                <a:gd name="f20" fmla="*/ f16 1 5894"/>
                <a:gd name="f21" fmla="*/ 23044 f17 1"/>
                <a:gd name="f22" fmla="*/ 536 f16 1"/>
                <a:gd name="f23" fmla="*/ 0 f17 1"/>
                <a:gd name="f24" fmla="*/ 0 f16 1"/>
                <a:gd name="f25" fmla="*/ 5894 f16 1"/>
                <a:gd name="f26" fmla="+- f18 0 f1"/>
                <a:gd name="f27" fmla="*/ f21 1 23044"/>
                <a:gd name="f28" fmla="*/ f22 1 5894"/>
                <a:gd name="f29" fmla="*/ f23 1 23044"/>
                <a:gd name="f30" fmla="*/ f24 1 5894"/>
                <a:gd name="f31" fmla="*/ f25 1 5894"/>
                <a:gd name="f32" fmla="*/ f12 1 f19"/>
                <a:gd name="f33" fmla="*/ f13 1 f19"/>
                <a:gd name="f34" fmla="*/ f12 1 f20"/>
                <a:gd name="f35" fmla="*/ f14 1 f20"/>
                <a:gd name="f36" fmla="*/ f27 1 f19"/>
                <a:gd name="f37" fmla="*/ f28 1 f20"/>
                <a:gd name="f38" fmla="*/ f29 1 f19"/>
                <a:gd name="f39" fmla="*/ f30 1 f20"/>
                <a:gd name="f40" fmla="*/ f31 1 f20"/>
                <a:gd name="f41" fmla="*/ f32 f10 1"/>
                <a:gd name="f42" fmla="*/ f33 f10 1"/>
                <a:gd name="f43" fmla="*/ f35 f11 1"/>
                <a:gd name="f44" fmla="*/ f34 f11 1"/>
                <a:gd name="f45" fmla="*/ f36 f10 1"/>
                <a:gd name="f46" fmla="*/ f37 f11 1"/>
                <a:gd name="f47" fmla="*/ f38 f10 1"/>
                <a:gd name="f48" fmla="*/ f39 f11 1"/>
                <a:gd name="f49" fmla="*/ f40 f11 1"/>
              </a:gdLst>
              <a:ahLst/>
              <a:cxnLst>
                <a:cxn ang="3cd4">
                  <a:pos x="hc" y="t"/>
                </a:cxn>
                <a:cxn ang="0">
                  <a:pos x="r" y="vc"/>
                </a:cxn>
                <a:cxn ang="cd4">
                  <a:pos x="hc" y="b"/>
                </a:cxn>
                <a:cxn ang="cd2">
                  <a:pos x="l" y="vc"/>
                </a:cxn>
                <a:cxn ang="f26">
                  <a:pos x="f45" y="f46"/>
                </a:cxn>
                <a:cxn ang="f26">
                  <a:pos x="f47" y="f48"/>
                </a:cxn>
                <a:cxn ang="f26">
                  <a:pos x="f47" y="f49"/>
                </a:cxn>
                <a:cxn ang="f26">
                  <a:pos x="f45" y="f49"/>
                </a:cxn>
                <a:cxn ang="f26">
                  <a:pos x="f45" y="f46"/>
                </a:cxn>
              </a:cxnLst>
              <a:rect l="f41" t="f44" r="f42" b="f43"/>
              <a:pathLst>
                <a:path w="23044" h="5894">
                  <a:moveTo>
                    <a:pt x="f6" y="f8"/>
                  </a:moveTo>
                  <a:lnTo>
                    <a:pt x="f5" y="f5"/>
                  </a:lnTo>
                  <a:lnTo>
                    <a:pt x="f5" y="f7"/>
                  </a:lnTo>
                  <a:lnTo>
                    <a:pt x="f6"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1" name="Freeform: Shape 1604">
              <a:extLst>
                <a:ext uri="{FF2B5EF4-FFF2-40B4-BE49-F238E27FC236}">
                  <a16:creationId xmlns:a16="http://schemas.microsoft.com/office/drawing/2014/main" id="{DF920B9F-523A-88FD-1B7F-92982A728677}"/>
                </a:ext>
              </a:extLst>
            </p:cNvPr>
            <p:cNvSpPr/>
            <p:nvPr/>
          </p:nvSpPr>
          <p:spPr>
            <a:xfrm>
              <a:off x="2685638" y="6457739"/>
              <a:ext cx="344801" cy="5358"/>
            </a:xfrm>
            <a:custGeom>
              <a:avLst/>
              <a:gdLst>
                <a:gd name="f0" fmla="val 10800000"/>
                <a:gd name="f1" fmla="val 5400000"/>
                <a:gd name="f2" fmla="val 180"/>
                <a:gd name="f3" fmla="val w"/>
                <a:gd name="f4" fmla="val h"/>
                <a:gd name="f5" fmla="val 0"/>
                <a:gd name="f6" fmla="val 363748"/>
                <a:gd name="f7" fmla="val 5358"/>
                <a:gd name="f8" fmla="val 356916"/>
                <a:gd name="f9" fmla="val 360145"/>
                <a:gd name="f10" fmla="val 5331"/>
                <a:gd name="f11" fmla="val 362959"/>
                <a:gd name="f12" fmla="val 3134"/>
                <a:gd name="f13" fmla="val 363749"/>
                <a:gd name="f14" fmla="+- 0 0 -90"/>
                <a:gd name="f15" fmla="*/ f3 1 363748"/>
                <a:gd name="f16" fmla="*/ f4 1 5358"/>
                <a:gd name="f17" fmla="val f5"/>
                <a:gd name="f18" fmla="val f6"/>
                <a:gd name="f19" fmla="val f7"/>
                <a:gd name="f20" fmla="*/ f14 f0 1"/>
                <a:gd name="f21" fmla="+- f19 0 f17"/>
                <a:gd name="f22" fmla="+- f18 0 f17"/>
                <a:gd name="f23" fmla="*/ f20 1 f2"/>
                <a:gd name="f24" fmla="*/ f22 1 363748"/>
                <a:gd name="f25" fmla="*/ f21 1 5358"/>
                <a:gd name="f26" fmla="*/ 356916 f22 1"/>
                <a:gd name="f27" fmla="*/ 5358 f21 1"/>
                <a:gd name="f28" fmla="*/ 363749 f22 1"/>
                <a:gd name="f29" fmla="*/ 0 f21 1"/>
                <a:gd name="f30" fmla="*/ 0 f22 1"/>
                <a:gd name="f31" fmla="+- f23 0 f1"/>
                <a:gd name="f32" fmla="*/ f26 1 363748"/>
                <a:gd name="f33" fmla="*/ f27 1 5358"/>
                <a:gd name="f34" fmla="*/ f28 1 363748"/>
                <a:gd name="f35" fmla="*/ f29 1 5358"/>
                <a:gd name="f36" fmla="*/ f30 1 363748"/>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0" y="f51"/>
                </a:cxn>
                <a:cxn ang="f31">
                  <a:pos x="f52" y="f53"/>
                </a:cxn>
                <a:cxn ang="f31">
                  <a:pos x="f54" y="f53"/>
                </a:cxn>
                <a:cxn ang="f31">
                  <a:pos x="f54" y="f51"/>
                </a:cxn>
              </a:cxnLst>
              <a:rect l="f46" t="f49" r="f47" b="f48"/>
              <a:pathLst>
                <a:path w="363748" h="5358">
                  <a:moveTo>
                    <a:pt x="f8" y="f7"/>
                  </a:moveTo>
                  <a:lnTo>
                    <a:pt x="f8" y="f7"/>
                  </a:lnTo>
                  <a:cubicBezTo>
                    <a:pt x="f9" y="f10"/>
                    <a:pt x="f11" y="f12"/>
                    <a:pt x="f13"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2" name="Freeform: Shape 1605">
              <a:extLst>
                <a:ext uri="{FF2B5EF4-FFF2-40B4-BE49-F238E27FC236}">
                  <a16:creationId xmlns:a16="http://schemas.microsoft.com/office/drawing/2014/main" id="{3DD1A995-9876-DA82-07D8-D4E962851DF3}"/>
                </a:ext>
              </a:extLst>
            </p:cNvPr>
            <p:cNvSpPr/>
            <p:nvPr/>
          </p:nvSpPr>
          <p:spPr>
            <a:xfrm>
              <a:off x="2661260" y="6454777"/>
              <a:ext cx="23244" cy="2551"/>
            </a:xfrm>
            <a:custGeom>
              <a:avLst/>
              <a:gdLst>
                <a:gd name="f0" fmla="val 10800000"/>
                <a:gd name="f1" fmla="val 5400000"/>
                <a:gd name="f2" fmla="val 180"/>
                <a:gd name="f3" fmla="val w"/>
                <a:gd name="f4" fmla="val h"/>
                <a:gd name="f5" fmla="val 0"/>
                <a:gd name="f6" fmla="val 24517"/>
                <a:gd name="f7" fmla="val 2555"/>
                <a:gd name="f8" fmla="val 23178"/>
                <a:gd name="f9" fmla="val 1350"/>
                <a:gd name="f10" fmla="val 23098"/>
                <a:gd name="f11" fmla="val 693"/>
                <a:gd name="f12" fmla="val 23567"/>
                <a:gd name="f13" fmla="val 90"/>
                <a:gd name="f14" fmla="val 24236"/>
                <a:gd name="f15" fmla="val 10"/>
                <a:gd name="f16" fmla="val 24330"/>
                <a:gd name="f17" fmla="val -3"/>
                <a:gd name="f18" fmla="val 24424"/>
                <a:gd name="f19" fmla="val 24518"/>
                <a:gd name="f20" fmla="val 814"/>
                <a:gd name="f21" fmla="val 1216"/>
                <a:gd name="f22" fmla="val 23044"/>
                <a:gd name="f23" fmla="+- 0 0 -90"/>
                <a:gd name="f24" fmla="*/ f3 1 24517"/>
                <a:gd name="f25" fmla="*/ f4 1 2555"/>
                <a:gd name="f26" fmla="val f5"/>
                <a:gd name="f27" fmla="val f6"/>
                <a:gd name="f28" fmla="val f7"/>
                <a:gd name="f29" fmla="*/ f23 f0 1"/>
                <a:gd name="f30" fmla="+- f28 0 f26"/>
                <a:gd name="f31" fmla="+- f27 0 f26"/>
                <a:gd name="f32" fmla="*/ f29 1 f2"/>
                <a:gd name="f33" fmla="*/ f31 1 24517"/>
                <a:gd name="f34" fmla="*/ f30 1 2555"/>
                <a:gd name="f35" fmla="*/ 23178 f31 1"/>
                <a:gd name="f36" fmla="*/ 1350 f30 1"/>
                <a:gd name="f37" fmla="*/ 24236 f31 1"/>
                <a:gd name="f38" fmla="*/ 10 f30 1"/>
                <a:gd name="f39" fmla="*/ 24518 f31 1"/>
                <a:gd name="f40" fmla="*/ 0 f31 1"/>
                <a:gd name="f41" fmla="*/ 1216 f30 1"/>
                <a:gd name="f42" fmla="*/ 2555 f30 1"/>
                <a:gd name="f43" fmla="*/ 23044 f31 1"/>
                <a:gd name="f44" fmla="+- f32 0 f1"/>
                <a:gd name="f45" fmla="*/ f35 1 24517"/>
                <a:gd name="f46" fmla="*/ f36 1 2555"/>
                <a:gd name="f47" fmla="*/ f37 1 24517"/>
                <a:gd name="f48" fmla="*/ f38 1 2555"/>
                <a:gd name="f49" fmla="*/ f39 1 24517"/>
                <a:gd name="f50" fmla="*/ f40 1 24517"/>
                <a:gd name="f51" fmla="*/ f41 1 2555"/>
                <a:gd name="f52" fmla="*/ f42 1 2555"/>
                <a:gd name="f53" fmla="*/ f43 1 24517"/>
                <a:gd name="f54" fmla="*/ f26 1 f33"/>
                <a:gd name="f55" fmla="*/ f27 1 f33"/>
                <a:gd name="f56" fmla="*/ f26 1 f34"/>
                <a:gd name="f57" fmla="*/ f28 1 f34"/>
                <a:gd name="f58" fmla="*/ f45 1 f33"/>
                <a:gd name="f59" fmla="*/ f46 1 f34"/>
                <a:gd name="f60" fmla="*/ f47 1 f33"/>
                <a:gd name="f61" fmla="*/ f48 1 f34"/>
                <a:gd name="f62" fmla="*/ f49 1 f33"/>
                <a:gd name="f63" fmla="*/ f50 1 f33"/>
                <a:gd name="f64" fmla="*/ f51 1 f34"/>
                <a:gd name="f65" fmla="*/ f52 1 f34"/>
                <a:gd name="f66" fmla="*/ f53 1 f33"/>
                <a:gd name="f67" fmla="*/ f54 f24 1"/>
                <a:gd name="f68" fmla="*/ f55 f24 1"/>
                <a:gd name="f69" fmla="*/ f57 f25 1"/>
                <a:gd name="f70" fmla="*/ f56 f25 1"/>
                <a:gd name="f71" fmla="*/ f58 f24 1"/>
                <a:gd name="f72" fmla="*/ f59 f25 1"/>
                <a:gd name="f73" fmla="*/ f60 f24 1"/>
                <a:gd name="f74" fmla="*/ f61 f25 1"/>
                <a:gd name="f75" fmla="*/ f62 f24 1"/>
                <a:gd name="f76" fmla="*/ f63 f24 1"/>
                <a:gd name="f77" fmla="*/ f64 f25 1"/>
                <a:gd name="f78" fmla="*/ f65 f25 1"/>
                <a:gd name="f79" fmla="*/ f66 f24 1"/>
              </a:gdLst>
              <a:ahLst/>
              <a:cxnLst>
                <a:cxn ang="3cd4">
                  <a:pos x="hc" y="t"/>
                </a:cxn>
                <a:cxn ang="0">
                  <a:pos x="r" y="vc"/>
                </a:cxn>
                <a:cxn ang="cd4">
                  <a:pos x="hc" y="b"/>
                </a:cxn>
                <a:cxn ang="cd2">
                  <a:pos x="l" y="vc"/>
                </a:cxn>
                <a:cxn ang="f44">
                  <a:pos x="f71" y="f72"/>
                </a:cxn>
                <a:cxn ang="f44">
                  <a:pos x="f73" y="f74"/>
                </a:cxn>
                <a:cxn ang="f44">
                  <a:pos x="f75" y="f74"/>
                </a:cxn>
                <a:cxn ang="f44">
                  <a:pos x="f75" y="f74"/>
                </a:cxn>
                <a:cxn ang="f44">
                  <a:pos x="f76" y="f74"/>
                </a:cxn>
                <a:cxn ang="f44">
                  <a:pos x="f76" y="f77"/>
                </a:cxn>
                <a:cxn ang="f44">
                  <a:pos x="f76" y="f78"/>
                </a:cxn>
                <a:cxn ang="f44">
                  <a:pos x="f79" y="f78"/>
                </a:cxn>
              </a:cxnLst>
              <a:rect l="f67" t="f70" r="f68" b="f69"/>
              <a:pathLst>
                <a:path w="24517" h="2555">
                  <a:moveTo>
                    <a:pt x="f8" y="f9"/>
                  </a:moveTo>
                  <a:cubicBezTo>
                    <a:pt x="f10" y="f11"/>
                    <a:pt x="f12" y="f13"/>
                    <a:pt x="f14" y="f15"/>
                  </a:cubicBezTo>
                  <a:cubicBezTo>
                    <a:pt x="f16" y="f17"/>
                    <a:pt x="f18" y="f17"/>
                    <a:pt x="f19" y="f15"/>
                  </a:cubicBezTo>
                  <a:lnTo>
                    <a:pt x="f19" y="f15"/>
                  </a:lnTo>
                  <a:lnTo>
                    <a:pt x="f5" y="f15"/>
                  </a:lnTo>
                  <a:cubicBezTo>
                    <a:pt x="f5" y="f15"/>
                    <a:pt x="f5" y="f20"/>
                    <a:pt x="f5" y="f21"/>
                  </a:cubicBezTo>
                  <a:lnTo>
                    <a:pt x="f5" y="f7"/>
                  </a:lnTo>
                  <a:lnTo>
                    <a:pt x="f2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3" name="Freeform: Shape 1606">
              <a:extLst>
                <a:ext uri="{FF2B5EF4-FFF2-40B4-BE49-F238E27FC236}">
                  <a16:creationId xmlns:a16="http://schemas.microsoft.com/office/drawing/2014/main" id="{A06A9660-FE2B-79AA-B83F-7FC9F045FBF6}"/>
                </a:ext>
              </a:extLst>
            </p:cNvPr>
            <p:cNvSpPr/>
            <p:nvPr/>
          </p:nvSpPr>
          <p:spPr>
            <a:xfrm>
              <a:off x="2684495" y="6454786"/>
              <a:ext cx="372361" cy="2542"/>
            </a:xfrm>
            <a:custGeom>
              <a:avLst/>
              <a:gdLst>
                <a:gd name="f0" fmla="val 10800000"/>
                <a:gd name="f1" fmla="val 5400000"/>
                <a:gd name="f2" fmla="val 180"/>
                <a:gd name="f3" fmla="val w"/>
                <a:gd name="f4" fmla="val h"/>
                <a:gd name="f5" fmla="val 0"/>
                <a:gd name="f6" fmla="val 392822"/>
                <a:gd name="f7" fmla="val 2545"/>
                <a:gd name="f8" fmla="val 1206"/>
                <a:gd name="f9" fmla="val 1340"/>
                <a:gd name="f10" fmla="val 402"/>
                <a:gd name="f11" fmla="val 670"/>
                <a:gd name="f12" fmla="val 536"/>
                <a:gd name="f13" fmla="val 1219"/>
                <a:gd name="f14" fmla="val 1192"/>
                <a:gd name="f15" fmla="val 1246"/>
                <a:gd name="f16" fmla="val 1286"/>
                <a:gd name="f17" fmla="+- 0 0 -90"/>
                <a:gd name="f18" fmla="*/ f3 1 392822"/>
                <a:gd name="f19" fmla="*/ f4 1 2545"/>
                <a:gd name="f20" fmla="val f5"/>
                <a:gd name="f21" fmla="val f6"/>
                <a:gd name="f22" fmla="val f7"/>
                <a:gd name="f23" fmla="*/ f17 f0 1"/>
                <a:gd name="f24" fmla="+- f22 0 f20"/>
                <a:gd name="f25" fmla="+- f21 0 f20"/>
                <a:gd name="f26" fmla="*/ f23 1 f2"/>
                <a:gd name="f27" fmla="*/ f25 1 392822"/>
                <a:gd name="f28" fmla="*/ f24 1 2545"/>
                <a:gd name="f29" fmla="*/ 1206 f25 1"/>
                <a:gd name="f30" fmla="*/ 1340 f24 1"/>
                <a:gd name="f31" fmla="*/ 2545 f24 1"/>
                <a:gd name="f32" fmla="*/ 392822 f25 1"/>
                <a:gd name="f33" fmla="*/ 0 f24 1"/>
                <a:gd name="f34" fmla="*/ 0 f25 1"/>
                <a:gd name="f35" fmla="*/ 1219 f25 1"/>
                <a:gd name="f36" fmla="*/ 1192 f24 1"/>
                <a:gd name="f37" fmla="+- f26 0 f1"/>
                <a:gd name="f38" fmla="*/ f29 1 392822"/>
                <a:gd name="f39" fmla="*/ f30 1 2545"/>
                <a:gd name="f40" fmla="*/ f31 1 2545"/>
                <a:gd name="f41" fmla="*/ f32 1 392822"/>
                <a:gd name="f42" fmla="*/ f33 1 2545"/>
                <a:gd name="f43" fmla="*/ f34 1 392822"/>
                <a:gd name="f44" fmla="*/ f35 1 392822"/>
                <a:gd name="f45" fmla="*/ f36 1 2545"/>
                <a:gd name="f46" fmla="*/ f20 1 f27"/>
                <a:gd name="f47" fmla="*/ f21 1 f27"/>
                <a:gd name="f48" fmla="*/ f20 1 f28"/>
                <a:gd name="f49" fmla="*/ f22 1 f28"/>
                <a:gd name="f50" fmla="*/ f38 1 f27"/>
                <a:gd name="f51" fmla="*/ f39 1 f28"/>
                <a:gd name="f52" fmla="*/ f40 1 f28"/>
                <a:gd name="f53" fmla="*/ f41 1 f27"/>
                <a:gd name="f54" fmla="*/ f42 1 f28"/>
                <a:gd name="f55" fmla="*/ f43 1 f27"/>
                <a:gd name="f56" fmla="*/ f44 1 f27"/>
                <a:gd name="f57" fmla="*/ f45 1 f28"/>
                <a:gd name="f58" fmla="*/ f46 f18 1"/>
                <a:gd name="f59" fmla="*/ f47 f18 1"/>
                <a:gd name="f60" fmla="*/ f49 f19 1"/>
                <a:gd name="f61" fmla="*/ f48 f19 1"/>
                <a:gd name="f62" fmla="*/ f50 f18 1"/>
                <a:gd name="f63" fmla="*/ f51 f19 1"/>
                <a:gd name="f64" fmla="*/ f52 f19 1"/>
                <a:gd name="f65" fmla="*/ f53 f18 1"/>
                <a:gd name="f66" fmla="*/ f54 f19 1"/>
                <a:gd name="f67" fmla="*/ f55 f18 1"/>
                <a:gd name="f68" fmla="*/ f56 f18 1"/>
                <a:gd name="f69" fmla="*/ f57 f19 1"/>
              </a:gdLst>
              <a:ahLst/>
              <a:cxnLst>
                <a:cxn ang="3cd4">
                  <a:pos x="hc" y="t"/>
                </a:cxn>
                <a:cxn ang="0">
                  <a:pos x="r" y="vc"/>
                </a:cxn>
                <a:cxn ang="cd4">
                  <a:pos x="hc" y="b"/>
                </a:cxn>
                <a:cxn ang="cd2">
                  <a:pos x="l" y="vc"/>
                </a:cxn>
                <a:cxn ang="f37">
                  <a:pos x="f62" y="f63"/>
                </a:cxn>
                <a:cxn ang="f37">
                  <a:pos x="f62" y="f64"/>
                </a:cxn>
                <a:cxn ang="f37">
                  <a:pos x="f65" y="f64"/>
                </a:cxn>
                <a:cxn ang="f37">
                  <a:pos x="f65" y="f63"/>
                </a:cxn>
                <a:cxn ang="f37">
                  <a:pos x="f65" y="f66"/>
                </a:cxn>
                <a:cxn ang="f37">
                  <a:pos x="f67" y="f66"/>
                </a:cxn>
                <a:cxn ang="f37">
                  <a:pos x="f68" y="f69"/>
                </a:cxn>
                <a:cxn ang="f37">
                  <a:pos x="f62" y="f63"/>
                </a:cxn>
              </a:cxnLst>
              <a:rect l="f58" t="f61" r="f59" b="f60"/>
              <a:pathLst>
                <a:path w="392822" h="2545">
                  <a:moveTo>
                    <a:pt x="f8" y="f9"/>
                  </a:moveTo>
                  <a:lnTo>
                    <a:pt x="f8" y="f7"/>
                  </a:lnTo>
                  <a:lnTo>
                    <a:pt x="f6" y="f7"/>
                  </a:lnTo>
                  <a:lnTo>
                    <a:pt x="f6" y="f9"/>
                  </a:lnTo>
                  <a:cubicBezTo>
                    <a:pt x="f6" y="f9"/>
                    <a:pt x="f6" y="f10"/>
                    <a:pt x="f6" y="f5"/>
                  </a:cubicBezTo>
                  <a:lnTo>
                    <a:pt x="f5" y="f5"/>
                  </a:lnTo>
                  <a:cubicBezTo>
                    <a:pt x="f11" y="f5"/>
                    <a:pt x="f8" y="f12"/>
                    <a:pt x="f13" y="f14"/>
                  </a:cubicBezTo>
                  <a:cubicBezTo>
                    <a:pt x="f13" y="f15"/>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4" name="Freeform: Shape 1607">
              <a:extLst>
                <a:ext uri="{FF2B5EF4-FFF2-40B4-BE49-F238E27FC236}">
                  <a16:creationId xmlns:a16="http://schemas.microsoft.com/office/drawing/2014/main" id="{4F79C335-73F4-3CCA-23E4-144CE125FDA1}"/>
                </a:ext>
              </a:extLst>
            </p:cNvPr>
            <p:cNvSpPr/>
            <p:nvPr/>
          </p:nvSpPr>
          <p:spPr>
            <a:xfrm>
              <a:off x="3022823" y="6549627"/>
              <a:ext cx="2542" cy="304211"/>
            </a:xfrm>
            <a:custGeom>
              <a:avLst/>
              <a:gdLst>
                <a:gd name="f0" fmla="val 10800000"/>
                <a:gd name="f1" fmla="val 5400000"/>
                <a:gd name="f2" fmla="val 180"/>
                <a:gd name="f3" fmla="val w"/>
                <a:gd name="f4" fmla="val h"/>
                <a:gd name="f5" fmla="val 0"/>
                <a:gd name="f6" fmla="val 2679"/>
                <a:gd name="f7" fmla="val 304215"/>
                <a:gd name="f8" fmla="val 1340"/>
                <a:gd name="f9" fmla="val 304216"/>
                <a:gd name="f10" fmla="val 2680"/>
                <a:gd name="f11" fmla="+- 0 0 -90"/>
                <a:gd name="f12" fmla="*/ f3 1 2679"/>
                <a:gd name="f13" fmla="*/ f4 1 304215"/>
                <a:gd name="f14" fmla="val f5"/>
                <a:gd name="f15" fmla="val f6"/>
                <a:gd name="f16" fmla="val f7"/>
                <a:gd name="f17" fmla="*/ f11 f0 1"/>
                <a:gd name="f18" fmla="+- f16 0 f14"/>
                <a:gd name="f19" fmla="+- f15 0 f14"/>
                <a:gd name="f20" fmla="*/ f17 1 f2"/>
                <a:gd name="f21" fmla="*/ f19 1 2679"/>
                <a:gd name="f22" fmla="*/ f18 1 304215"/>
                <a:gd name="f23" fmla="*/ 1340 f19 1"/>
                <a:gd name="f24" fmla="*/ 0 f18 1"/>
                <a:gd name="f25" fmla="*/ 0 f19 1"/>
                <a:gd name="f26" fmla="*/ 304216 f18 1"/>
                <a:gd name="f27" fmla="*/ 2680 f19 1"/>
                <a:gd name="f28" fmla="+- f20 0 f1"/>
                <a:gd name="f29" fmla="*/ f23 1 2679"/>
                <a:gd name="f30" fmla="*/ f24 1 304215"/>
                <a:gd name="f31" fmla="*/ f25 1 2679"/>
                <a:gd name="f32" fmla="*/ f26 1 304215"/>
                <a:gd name="f33" fmla="*/ f27 1 2679"/>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51" y="f48"/>
                </a:cxn>
                <a:cxn ang="f28">
                  <a:pos x="f47" y="f48"/>
                </a:cxn>
              </a:cxnLst>
              <a:rect l="f43" t="f46" r="f44" b="f45"/>
              <a:pathLst>
                <a:path w="2679" h="304215">
                  <a:moveTo>
                    <a:pt x="f8" y="f5"/>
                  </a:moveTo>
                  <a:lnTo>
                    <a:pt x="f5" y="f5"/>
                  </a:lnTo>
                  <a:lnTo>
                    <a:pt x="f5" y="f9"/>
                  </a:lnTo>
                  <a:lnTo>
                    <a:pt x="f10" y="f9"/>
                  </a:lnTo>
                  <a:lnTo>
                    <a:pt x="f10"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5" name="Freeform: Shape 1608">
              <a:extLst>
                <a:ext uri="{FF2B5EF4-FFF2-40B4-BE49-F238E27FC236}">
                  <a16:creationId xmlns:a16="http://schemas.microsoft.com/office/drawing/2014/main" id="{5D16E330-3E18-F5FE-9F52-F96FDCA34652}"/>
                </a:ext>
              </a:extLst>
            </p:cNvPr>
            <p:cNvSpPr/>
            <p:nvPr/>
          </p:nvSpPr>
          <p:spPr>
            <a:xfrm>
              <a:off x="2683215" y="6454777"/>
              <a:ext cx="2432" cy="80247"/>
            </a:xfrm>
            <a:custGeom>
              <a:avLst/>
              <a:gdLst>
                <a:gd name="f0" fmla="val 10800000"/>
                <a:gd name="f1" fmla="val 5400000"/>
                <a:gd name="f2" fmla="val 180"/>
                <a:gd name="f3" fmla="val w"/>
                <a:gd name="f4" fmla="val h"/>
                <a:gd name="f5" fmla="val 0"/>
                <a:gd name="f6" fmla="val 2564"/>
                <a:gd name="f7" fmla="val 80249"/>
                <a:gd name="f8" fmla="val 2556"/>
                <a:gd name="f9" fmla="val 1349"/>
                <a:gd name="f10" fmla="val 2636"/>
                <a:gd name="f11" fmla="val 692"/>
                <a:gd name="f12" fmla="val 2154"/>
                <a:gd name="f13" fmla="val 89"/>
                <a:gd name="f14" fmla="val 1497"/>
                <a:gd name="f15" fmla="val 22"/>
                <a:gd name="f16" fmla="val 1443"/>
                <a:gd name="f17" fmla="val 9"/>
                <a:gd name="f18" fmla="val 1403"/>
                <a:gd name="f19" fmla="val 1350"/>
                <a:gd name="f20" fmla="val 693"/>
                <a:gd name="f21" fmla="val -71"/>
                <a:gd name="f22" fmla="val 90"/>
                <a:gd name="f23" fmla="val 397"/>
                <a:gd name="f24" fmla="val 10"/>
                <a:gd name="f25" fmla="val 1067"/>
                <a:gd name="f26" fmla="val -3"/>
                <a:gd name="f27" fmla="val 1161"/>
                <a:gd name="f28" fmla="val 1255"/>
                <a:gd name="f29" fmla="val 80115"/>
                <a:gd name="f30" fmla="+- 0 0 -90"/>
                <a:gd name="f31" fmla="*/ f3 1 2564"/>
                <a:gd name="f32" fmla="*/ f4 1 80249"/>
                <a:gd name="f33" fmla="val f5"/>
                <a:gd name="f34" fmla="val f6"/>
                <a:gd name="f35" fmla="val f7"/>
                <a:gd name="f36" fmla="*/ f30 f0 1"/>
                <a:gd name="f37" fmla="+- f35 0 f33"/>
                <a:gd name="f38" fmla="+- f34 0 f33"/>
                <a:gd name="f39" fmla="*/ f36 1 f2"/>
                <a:gd name="f40" fmla="*/ f38 1 2564"/>
                <a:gd name="f41" fmla="*/ f37 1 80249"/>
                <a:gd name="f42" fmla="*/ 2556 f38 1"/>
                <a:gd name="f43" fmla="*/ 80249 f37 1"/>
                <a:gd name="f44" fmla="*/ 1349 f37 1"/>
                <a:gd name="f45" fmla="*/ 1497 f38 1"/>
                <a:gd name="f46" fmla="*/ 22 f37 1"/>
                <a:gd name="f47" fmla="*/ 1350 f38 1"/>
                <a:gd name="f48" fmla="*/ 9 f37 1"/>
                <a:gd name="f49" fmla="*/ 10 f38 1"/>
                <a:gd name="f50" fmla="*/ 1067 f37 1"/>
                <a:gd name="f51" fmla="*/ 80115 f37 1"/>
                <a:gd name="f52" fmla="+- f39 0 f1"/>
                <a:gd name="f53" fmla="*/ f42 1 2564"/>
                <a:gd name="f54" fmla="*/ f43 1 80249"/>
                <a:gd name="f55" fmla="*/ f44 1 80249"/>
                <a:gd name="f56" fmla="*/ f45 1 2564"/>
                <a:gd name="f57" fmla="*/ f46 1 80249"/>
                <a:gd name="f58" fmla="*/ f47 1 2564"/>
                <a:gd name="f59" fmla="*/ f48 1 80249"/>
                <a:gd name="f60" fmla="*/ f49 1 2564"/>
                <a:gd name="f61" fmla="*/ f50 1 80249"/>
                <a:gd name="f62" fmla="*/ f51 1 80249"/>
                <a:gd name="f63" fmla="*/ f33 1 f40"/>
                <a:gd name="f64" fmla="*/ f34 1 f40"/>
                <a:gd name="f65" fmla="*/ f33 1 f41"/>
                <a:gd name="f66" fmla="*/ f35 1 f41"/>
                <a:gd name="f67" fmla="*/ f53 1 f40"/>
                <a:gd name="f68" fmla="*/ f54 1 f41"/>
                <a:gd name="f69" fmla="*/ f55 1 f41"/>
                <a:gd name="f70" fmla="*/ f56 1 f40"/>
                <a:gd name="f71" fmla="*/ f57 1 f41"/>
                <a:gd name="f72" fmla="*/ f58 1 f40"/>
                <a:gd name="f73" fmla="*/ f59 1 f41"/>
                <a:gd name="f74" fmla="*/ f60 1 f40"/>
                <a:gd name="f75" fmla="*/ f61 1 f41"/>
                <a:gd name="f76" fmla="*/ f62 1 f41"/>
                <a:gd name="f77" fmla="*/ f63 f31 1"/>
                <a:gd name="f78" fmla="*/ f64 f31 1"/>
                <a:gd name="f79" fmla="*/ f66 f32 1"/>
                <a:gd name="f80" fmla="*/ f65 f32 1"/>
                <a:gd name="f81" fmla="*/ f67 f31 1"/>
                <a:gd name="f82" fmla="*/ f68 f32 1"/>
                <a:gd name="f83" fmla="*/ f69 f32 1"/>
                <a:gd name="f84" fmla="*/ f70 f31 1"/>
                <a:gd name="f85" fmla="*/ f71 f32 1"/>
                <a:gd name="f86" fmla="*/ f72 f31 1"/>
                <a:gd name="f87" fmla="*/ f73 f32 1"/>
                <a:gd name="f88" fmla="*/ f74 f31 1"/>
                <a:gd name="f89" fmla="*/ f75 f32 1"/>
                <a:gd name="f90" fmla="*/ f76 f32 1"/>
              </a:gdLst>
              <a:ahLst/>
              <a:cxnLst>
                <a:cxn ang="3cd4">
                  <a:pos x="hc" y="t"/>
                </a:cxn>
                <a:cxn ang="0">
                  <a:pos x="r" y="vc"/>
                </a:cxn>
                <a:cxn ang="cd4">
                  <a:pos x="hc" y="b"/>
                </a:cxn>
                <a:cxn ang="cd2">
                  <a:pos x="l" y="vc"/>
                </a:cxn>
                <a:cxn ang="f52">
                  <a:pos x="f81" y="f82"/>
                </a:cxn>
                <a:cxn ang="f52">
                  <a:pos x="f81" y="f83"/>
                </a:cxn>
                <a:cxn ang="f52">
                  <a:pos x="f84" y="f85"/>
                </a:cxn>
                <a:cxn ang="f52">
                  <a:pos x="f86" y="f87"/>
                </a:cxn>
                <a:cxn ang="f52">
                  <a:pos x="f88" y="f89"/>
                </a:cxn>
                <a:cxn ang="f52">
                  <a:pos x="f88" y="f83"/>
                </a:cxn>
                <a:cxn ang="f52">
                  <a:pos x="f88" y="f90"/>
                </a:cxn>
                <a:cxn ang="f52">
                  <a:pos x="f86" y="f90"/>
                </a:cxn>
              </a:cxnLst>
              <a:rect l="f77" t="f80" r="f78" b="f79"/>
              <a:pathLst>
                <a:path w="2564" h="80249">
                  <a:moveTo>
                    <a:pt x="f8" y="f7"/>
                  </a:moveTo>
                  <a:lnTo>
                    <a:pt x="f8" y="f9"/>
                  </a:lnTo>
                  <a:cubicBezTo>
                    <a:pt x="f10" y="f11"/>
                    <a:pt x="f12" y="f13"/>
                    <a:pt x="f14" y="f15"/>
                  </a:cubicBezTo>
                  <a:cubicBezTo>
                    <a:pt x="f16" y="f17"/>
                    <a:pt x="f18" y="f17"/>
                    <a:pt x="f19" y="f17"/>
                  </a:cubicBezTo>
                  <a:cubicBezTo>
                    <a:pt x="f20" y="f21"/>
                    <a:pt x="f22" y="f23"/>
                    <a:pt x="f24" y="f25"/>
                  </a:cubicBezTo>
                  <a:cubicBezTo>
                    <a:pt x="f26" y="f27"/>
                    <a:pt x="f26" y="f28"/>
                    <a:pt x="f24" y="f9"/>
                  </a:cubicBezTo>
                  <a:lnTo>
                    <a:pt x="f24" y="f29"/>
                  </a:lnTo>
                  <a:lnTo>
                    <a:pt x="f19"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6" name="Freeform: Shape 1609">
              <a:extLst>
                <a:ext uri="{FF2B5EF4-FFF2-40B4-BE49-F238E27FC236}">
                  <a16:creationId xmlns:a16="http://schemas.microsoft.com/office/drawing/2014/main" id="{7722A399-43E1-080D-3A99-C167E5A9EE09}"/>
                </a:ext>
              </a:extLst>
            </p:cNvPr>
            <p:cNvSpPr/>
            <p:nvPr/>
          </p:nvSpPr>
          <p:spPr>
            <a:xfrm>
              <a:off x="3291556" y="6505965"/>
              <a:ext cx="2414" cy="33082"/>
            </a:xfrm>
            <a:custGeom>
              <a:avLst/>
              <a:gdLst>
                <a:gd name="f0" fmla="val 10800000"/>
                <a:gd name="f1" fmla="val 5400000"/>
                <a:gd name="f2" fmla="val 180"/>
                <a:gd name="f3" fmla="val w"/>
                <a:gd name="f4" fmla="val h"/>
                <a:gd name="f5" fmla="val 0"/>
                <a:gd name="f6" fmla="val 2545"/>
                <a:gd name="f7" fmla="val 33087"/>
                <a:gd name="f8" fmla="val 2546"/>
                <a:gd name="f9" fmla="+- 0 0 -90"/>
                <a:gd name="f10" fmla="*/ f3 1 2545"/>
                <a:gd name="f11" fmla="*/ f4 1 33087"/>
                <a:gd name="f12" fmla="val f5"/>
                <a:gd name="f13" fmla="val f6"/>
                <a:gd name="f14" fmla="val f7"/>
                <a:gd name="f15" fmla="*/ f9 f0 1"/>
                <a:gd name="f16" fmla="+- f14 0 f12"/>
                <a:gd name="f17" fmla="+- f13 0 f12"/>
                <a:gd name="f18" fmla="*/ f15 1 f2"/>
                <a:gd name="f19" fmla="*/ f17 1 2545"/>
                <a:gd name="f20" fmla="*/ f16 1 33087"/>
                <a:gd name="f21" fmla="*/ 0 f17 1"/>
                <a:gd name="f22" fmla="*/ 0 f16 1"/>
                <a:gd name="f23" fmla="*/ 2546 f17 1"/>
                <a:gd name="f24" fmla="*/ 33087 f16 1"/>
                <a:gd name="f25" fmla="+- f18 0 f1"/>
                <a:gd name="f26" fmla="*/ f21 1 2545"/>
                <a:gd name="f27" fmla="*/ f22 1 33087"/>
                <a:gd name="f28" fmla="*/ f23 1 2545"/>
                <a:gd name="f29" fmla="*/ f24 1 3308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545" h="33087">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7" name="Freeform: Shape 1610">
              <a:extLst>
                <a:ext uri="{FF2B5EF4-FFF2-40B4-BE49-F238E27FC236}">
                  <a16:creationId xmlns:a16="http://schemas.microsoft.com/office/drawing/2014/main" id="{A265038A-F0AA-1029-4AA7-02D25B91908D}"/>
                </a:ext>
              </a:extLst>
            </p:cNvPr>
            <p:cNvSpPr/>
            <p:nvPr/>
          </p:nvSpPr>
          <p:spPr>
            <a:xfrm>
              <a:off x="1317485" y="5606963"/>
              <a:ext cx="39374" cy="14484"/>
            </a:xfrm>
            <a:custGeom>
              <a:avLst/>
              <a:gdLst>
                <a:gd name="f0" fmla="val 10800000"/>
                <a:gd name="f1" fmla="val 5400000"/>
                <a:gd name="f2" fmla="val 180"/>
                <a:gd name="f3" fmla="val w"/>
                <a:gd name="f4" fmla="val h"/>
                <a:gd name="f5" fmla="val 0"/>
                <a:gd name="f6" fmla="val 41533"/>
                <a:gd name="f7" fmla="val 14484"/>
                <a:gd name="f8" fmla="val 8039"/>
                <a:gd name="f9" fmla="val 7250"/>
                <a:gd name="f10" fmla="val 34834"/>
                <a:gd name="f11" fmla="val 33628"/>
                <a:gd name="f12" fmla="val 8590"/>
                <a:gd name="f13" fmla="val 32892"/>
                <a:gd name="f14" fmla="val 4670"/>
                <a:gd name="f15" fmla="val 35477"/>
                <a:gd name="f16" fmla="val 895"/>
                <a:gd name="f17" fmla="val 39389"/>
                <a:gd name="f18" fmla="val 151"/>
                <a:gd name="f19" fmla="val 40086"/>
                <a:gd name="f20" fmla="val -50"/>
                <a:gd name="f21" fmla="val 40836"/>
                <a:gd name="f22" fmla="val 4046"/>
                <a:gd name="f23" fmla="val -222"/>
                <a:gd name="f24" fmla="val 7637"/>
                <a:gd name="f25" fmla="val 2762"/>
                <a:gd name="f26" fmla="val 8012"/>
                <a:gd name="f27" fmla="val 6814"/>
                <a:gd name="f28" fmla="val 8025"/>
                <a:gd name="f29" fmla="val 6960"/>
                <a:gd name="f30" fmla="val 7104"/>
                <a:gd name="f31" fmla="+- 0 0 -90"/>
                <a:gd name="f32" fmla="*/ f3 1 41533"/>
                <a:gd name="f33" fmla="*/ f4 1 14484"/>
                <a:gd name="f34" fmla="val f5"/>
                <a:gd name="f35" fmla="val f6"/>
                <a:gd name="f36" fmla="val f7"/>
                <a:gd name="f37" fmla="*/ f31 f0 1"/>
                <a:gd name="f38" fmla="+- f36 0 f34"/>
                <a:gd name="f39" fmla="+- f35 0 f34"/>
                <a:gd name="f40" fmla="*/ f37 1 f2"/>
                <a:gd name="f41" fmla="*/ f39 1 41533"/>
                <a:gd name="f42" fmla="*/ f38 1 14484"/>
                <a:gd name="f43" fmla="*/ 8039 f39 1"/>
                <a:gd name="f44" fmla="*/ 7250 f38 1"/>
                <a:gd name="f45" fmla="*/ 14484 f38 1"/>
                <a:gd name="f46" fmla="*/ 34834 f39 1"/>
                <a:gd name="f47" fmla="*/ 33628 f39 1"/>
                <a:gd name="f48" fmla="*/ 8590 f38 1"/>
                <a:gd name="f49" fmla="*/ 39389 f39 1"/>
                <a:gd name="f50" fmla="*/ 151 f38 1"/>
                <a:gd name="f51" fmla="*/ 41533 f39 1"/>
                <a:gd name="f52" fmla="*/ 0 f39 1"/>
                <a:gd name="f53" fmla="*/ 8012 f39 1"/>
                <a:gd name="f54" fmla="*/ 6814 f38 1"/>
                <a:gd name="f55" fmla="+- f40 0 f1"/>
                <a:gd name="f56" fmla="*/ f43 1 41533"/>
                <a:gd name="f57" fmla="*/ f44 1 14484"/>
                <a:gd name="f58" fmla="*/ f45 1 14484"/>
                <a:gd name="f59" fmla="*/ f46 1 41533"/>
                <a:gd name="f60" fmla="*/ f47 1 41533"/>
                <a:gd name="f61" fmla="*/ f48 1 14484"/>
                <a:gd name="f62" fmla="*/ f49 1 41533"/>
                <a:gd name="f63" fmla="*/ f50 1 14484"/>
                <a:gd name="f64" fmla="*/ f51 1 41533"/>
                <a:gd name="f65" fmla="*/ f52 1 41533"/>
                <a:gd name="f66" fmla="*/ f53 1 41533"/>
                <a:gd name="f67" fmla="*/ f54 1 14484"/>
                <a:gd name="f68" fmla="*/ f34 1 f41"/>
                <a:gd name="f69" fmla="*/ f35 1 f41"/>
                <a:gd name="f70" fmla="*/ f34 1 f42"/>
                <a:gd name="f71" fmla="*/ f36 1 f42"/>
                <a:gd name="f72" fmla="*/ f56 1 f41"/>
                <a:gd name="f73" fmla="*/ f57 1 f42"/>
                <a:gd name="f74" fmla="*/ f58 1 f42"/>
                <a:gd name="f75" fmla="*/ f59 1 f41"/>
                <a:gd name="f76" fmla="*/ f60 1 f41"/>
                <a:gd name="f77" fmla="*/ f61 1 f42"/>
                <a:gd name="f78" fmla="*/ f62 1 f41"/>
                <a:gd name="f79" fmla="*/ f63 1 f42"/>
                <a:gd name="f80" fmla="*/ f64 1 f41"/>
                <a:gd name="f81" fmla="*/ f65 1 f41"/>
                <a:gd name="f82" fmla="*/ f66 1 f41"/>
                <a:gd name="f83" fmla="*/ f67 1 f42"/>
                <a:gd name="f84" fmla="*/ f68 f32 1"/>
                <a:gd name="f85" fmla="*/ f69 f32 1"/>
                <a:gd name="f86" fmla="*/ f71 f33 1"/>
                <a:gd name="f87" fmla="*/ f70 f33 1"/>
                <a:gd name="f88" fmla="*/ f72 f32 1"/>
                <a:gd name="f89" fmla="*/ f73 f33 1"/>
                <a:gd name="f90" fmla="*/ f74 f33 1"/>
                <a:gd name="f91" fmla="*/ f75 f32 1"/>
                <a:gd name="f92" fmla="*/ f76 f32 1"/>
                <a:gd name="f93" fmla="*/ f77 f33 1"/>
                <a:gd name="f94" fmla="*/ f78 f32 1"/>
                <a:gd name="f95" fmla="*/ f79 f33 1"/>
                <a:gd name="f96" fmla="*/ f80 f32 1"/>
                <a:gd name="f97" fmla="*/ f81 f32 1"/>
                <a:gd name="f98" fmla="*/ f82 f32 1"/>
                <a:gd name="f99" fmla="*/ f83 f33 1"/>
              </a:gdLst>
              <a:ahLst/>
              <a:cxnLst>
                <a:cxn ang="3cd4">
                  <a:pos x="hc" y="t"/>
                </a:cxn>
                <a:cxn ang="0">
                  <a:pos x="r" y="vc"/>
                </a:cxn>
                <a:cxn ang="cd4">
                  <a:pos x="hc" y="b"/>
                </a:cxn>
                <a:cxn ang="cd2">
                  <a:pos x="l" y="vc"/>
                </a:cxn>
                <a:cxn ang="f55">
                  <a:pos x="f88" y="f89"/>
                </a:cxn>
                <a:cxn ang="f55">
                  <a:pos x="f88" y="f90"/>
                </a:cxn>
                <a:cxn ang="f55">
                  <a:pos x="f91" y="f90"/>
                </a:cxn>
                <a:cxn ang="f55">
                  <a:pos x="f92" y="f93"/>
                </a:cxn>
                <a:cxn ang="f55">
                  <a:pos x="f94" y="f95"/>
                </a:cxn>
                <a:cxn ang="f55">
                  <a:pos x="f96" y="f95"/>
                </a:cxn>
                <a:cxn ang="f55">
                  <a:pos x="f97" y="f95"/>
                </a:cxn>
                <a:cxn ang="f55">
                  <a:pos x="f98" y="f99"/>
                </a:cxn>
                <a:cxn ang="f55">
                  <a:pos x="f88" y="f89"/>
                </a:cxn>
              </a:cxnLst>
              <a:rect l="f84" t="f87" r="f85" b="f86"/>
              <a:pathLst>
                <a:path w="41533" h="14484">
                  <a:moveTo>
                    <a:pt x="f8" y="f9"/>
                  </a:moveTo>
                  <a:lnTo>
                    <a:pt x="f8" y="f7"/>
                  </a:lnTo>
                  <a:lnTo>
                    <a:pt x="f10" y="f7"/>
                  </a:lnTo>
                  <a:lnTo>
                    <a:pt x="f11" y="f12"/>
                  </a:lnTo>
                  <a:cubicBezTo>
                    <a:pt x="f13" y="f14"/>
                    <a:pt x="f15" y="f16"/>
                    <a:pt x="f17" y="f18"/>
                  </a:cubicBezTo>
                  <a:cubicBezTo>
                    <a:pt x="f19" y="f20"/>
                    <a:pt x="f21" y="f20"/>
                    <a:pt x="f6" y="f18"/>
                  </a:cubicBezTo>
                  <a:lnTo>
                    <a:pt x="f5" y="f18"/>
                  </a:lnTo>
                  <a:cubicBezTo>
                    <a:pt x="f22" y="f23"/>
                    <a:pt x="f24" y="f25"/>
                    <a:pt x="f26" y="f27"/>
                  </a:cubicBezTo>
                  <a:cubicBezTo>
                    <a:pt x="f28" y="f29"/>
                    <a:pt x="f8"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8" name="Freeform: Shape 1611">
              <a:extLst>
                <a:ext uri="{FF2B5EF4-FFF2-40B4-BE49-F238E27FC236}">
                  <a16:creationId xmlns:a16="http://schemas.microsoft.com/office/drawing/2014/main" id="{835760E5-E1C9-6DAF-C507-A546B34F026F}"/>
                </a:ext>
              </a:extLst>
            </p:cNvPr>
            <p:cNvSpPr/>
            <p:nvPr/>
          </p:nvSpPr>
          <p:spPr>
            <a:xfrm>
              <a:off x="120645" y="6478368"/>
              <a:ext cx="18159" cy="3346"/>
            </a:xfrm>
            <a:custGeom>
              <a:avLst/>
              <a:gdLst>
                <a:gd name="f0" fmla="val 10800000"/>
                <a:gd name="f1" fmla="val 5400000"/>
                <a:gd name="f2" fmla="val 180"/>
                <a:gd name="f3" fmla="val w"/>
                <a:gd name="f4" fmla="val h"/>
                <a:gd name="f5" fmla="val 0"/>
                <a:gd name="f6" fmla="val 19158"/>
                <a:gd name="f7" fmla="val 3348"/>
                <a:gd name="f8" fmla="val 18891"/>
                <a:gd name="f9" fmla="val 1340"/>
                <a:gd name="f10" fmla="val 670"/>
                <a:gd name="f11" fmla="val 2009"/>
                <a:gd name="f12" fmla="val 1277"/>
                <a:gd name="f13" fmla="val 2719"/>
                <a:gd name="f14" fmla="val 712"/>
                <a:gd name="f15" fmla="val 3282"/>
                <a:gd name="f16" fmla="val 3349"/>
                <a:gd name="f17" fmla="val 19159"/>
                <a:gd name="f18" fmla="val 19094"/>
                <a:gd name="f19" fmla="val 2813"/>
                <a:gd name="f20" fmla="val 2277"/>
                <a:gd name="f21" fmla="val 1741"/>
                <a:gd name="f22" fmla="+- 0 0 -90"/>
                <a:gd name="f23" fmla="*/ f3 1 19158"/>
                <a:gd name="f24" fmla="*/ f4 1 3348"/>
                <a:gd name="f25" fmla="val f5"/>
                <a:gd name="f26" fmla="val f6"/>
                <a:gd name="f27" fmla="val f7"/>
                <a:gd name="f28" fmla="*/ f22 f0 1"/>
                <a:gd name="f29" fmla="+- f27 0 f25"/>
                <a:gd name="f30" fmla="+- f26 0 f25"/>
                <a:gd name="f31" fmla="*/ f28 1 f2"/>
                <a:gd name="f32" fmla="*/ f30 1 19158"/>
                <a:gd name="f33" fmla="*/ f29 1 3348"/>
                <a:gd name="f34" fmla="*/ 18891 f30 1"/>
                <a:gd name="f35" fmla="*/ 0 f29 1"/>
                <a:gd name="f36" fmla="*/ 1340 f30 1"/>
                <a:gd name="f37" fmla="*/ 670 f29 1"/>
                <a:gd name="f38" fmla="*/ 2009 f29 1"/>
                <a:gd name="f39" fmla="*/ 0 f30 1"/>
                <a:gd name="f40" fmla="*/ 3349 f29 1"/>
                <a:gd name="f41" fmla="*/ 19159 f30 1"/>
                <a:gd name="f42" fmla="*/ 1741 f29 1"/>
                <a:gd name="f43" fmla="+- f31 0 f1"/>
                <a:gd name="f44" fmla="*/ f34 1 19158"/>
                <a:gd name="f45" fmla="*/ f35 1 3348"/>
                <a:gd name="f46" fmla="*/ f36 1 19158"/>
                <a:gd name="f47" fmla="*/ f37 1 3348"/>
                <a:gd name="f48" fmla="*/ f38 1 3348"/>
                <a:gd name="f49" fmla="*/ f39 1 19158"/>
                <a:gd name="f50" fmla="*/ f40 1 3348"/>
                <a:gd name="f51" fmla="*/ f41 1 19158"/>
                <a:gd name="f52" fmla="*/ f42 1 3348"/>
                <a:gd name="f53" fmla="*/ f25 1 f32"/>
                <a:gd name="f54" fmla="*/ f26 1 f32"/>
                <a:gd name="f55" fmla="*/ f25 1 f33"/>
                <a:gd name="f56" fmla="*/ f27 1 f33"/>
                <a:gd name="f57" fmla="*/ f44 1 f32"/>
                <a:gd name="f58" fmla="*/ f45 1 f33"/>
                <a:gd name="f59" fmla="*/ f46 1 f32"/>
                <a:gd name="f60" fmla="*/ f47 1 f33"/>
                <a:gd name="f61" fmla="*/ f48 1 f33"/>
                <a:gd name="f62" fmla="*/ f49 1 f32"/>
                <a:gd name="f63" fmla="*/ f50 1 f33"/>
                <a:gd name="f64" fmla="*/ f51 1 f32"/>
                <a:gd name="f65" fmla="*/ f52 1 f33"/>
                <a:gd name="f66" fmla="*/ f53 f23 1"/>
                <a:gd name="f67" fmla="*/ f54 f23 1"/>
                <a:gd name="f68" fmla="*/ f56 f24 1"/>
                <a:gd name="f69" fmla="*/ f55 f24 1"/>
                <a:gd name="f70" fmla="*/ f57 f23 1"/>
                <a:gd name="f71" fmla="*/ f58 f24 1"/>
                <a:gd name="f72" fmla="*/ f59 f23 1"/>
                <a:gd name="f73" fmla="*/ f60 f24 1"/>
                <a:gd name="f74" fmla="*/ f61 f24 1"/>
                <a:gd name="f75" fmla="*/ f62 f23 1"/>
                <a:gd name="f76" fmla="*/ f63 f24 1"/>
                <a:gd name="f77" fmla="*/ f64 f23 1"/>
                <a:gd name="f78" fmla="*/ f65 f24 1"/>
              </a:gdLst>
              <a:ahLst/>
              <a:cxnLst>
                <a:cxn ang="3cd4">
                  <a:pos x="hc" y="t"/>
                </a:cxn>
                <a:cxn ang="0">
                  <a:pos x="r" y="vc"/>
                </a:cxn>
                <a:cxn ang="cd4">
                  <a:pos x="hc" y="b"/>
                </a:cxn>
                <a:cxn ang="cd2">
                  <a:pos x="l" y="vc"/>
                </a:cxn>
                <a:cxn ang="f43">
                  <a:pos x="f70" y="f71"/>
                </a:cxn>
                <a:cxn ang="f43">
                  <a:pos x="f72" y="f73"/>
                </a:cxn>
                <a:cxn ang="f43">
                  <a:pos x="f72" y="f74"/>
                </a:cxn>
                <a:cxn ang="f43">
                  <a:pos x="f75" y="f76"/>
                </a:cxn>
                <a:cxn ang="f43">
                  <a:pos x="f75" y="f76"/>
                </a:cxn>
                <a:cxn ang="f43">
                  <a:pos x="f77" y="f76"/>
                </a:cxn>
                <a:cxn ang="f43">
                  <a:pos x="f77" y="f78"/>
                </a:cxn>
              </a:cxnLst>
              <a:rect l="f66" t="f69" r="f67" b="f68"/>
              <a:pathLst>
                <a:path w="19158" h="3348">
                  <a:moveTo>
                    <a:pt x="f8" y="f5"/>
                  </a:moveTo>
                  <a:lnTo>
                    <a:pt x="f9" y="f10"/>
                  </a:lnTo>
                  <a:lnTo>
                    <a:pt x="f9" y="f11"/>
                  </a:lnTo>
                  <a:cubicBezTo>
                    <a:pt x="f12" y="f13"/>
                    <a:pt x="f14" y="f15"/>
                    <a:pt x="f5" y="f16"/>
                  </a:cubicBezTo>
                  <a:lnTo>
                    <a:pt x="f5" y="f16"/>
                  </a:lnTo>
                  <a:lnTo>
                    <a:pt x="f17" y="f16"/>
                  </a:lnTo>
                  <a:cubicBezTo>
                    <a:pt x="f18" y="f19"/>
                    <a:pt x="f18" y="f20"/>
                    <a:pt x="f17" y="f2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9" name="Freeform: Shape 1612">
              <a:extLst>
                <a:ext uri="{FF2B5EF4-FFF2-40B4-BE49-F238E27FC236}">
                  <a16:creationId xmlns:a16="http://schemas.microsoft.com/office/drawing/2014/main" id="{18DEC742-00CD-A5EF-E728-53576363C783}"/>
                </a:ext>
              </a:extLst>
            </p:cNvPr>
            <p:cNvSpPr/>
            <p:nvPr/>
          </p:nvSpPr>
          <p:spPr>
            <a:xfrm>
              <a:off x="0" y="6479036"/>
              <a:ext cx="120645" cy="2679"/>
            </a:xfrm>
            <a:custGeom>
              <a:avLst/>
              <a:gdLst>
                <a:gd name="f0" fmla="val 10800000"/>
                <a:gd name="f1" fmla="val 5400000"/>
                <a:gd name="f2" fmla="val 180"/>
                <a:gd name="f3" fmla="val w"/>
                <a:gd name="f4" fmla="val h"/>
                <a:gd name="f5" fmla="val 0"/>
                <a:gd name="f6" fmla="val 127278"/>
                <a:gd name="f7" fmla="val 2679"/>
                <a:gd name="f8" fmla="val 125939"/>
                <a:gd name="f9" fmla="val 1339"/>
                <a:gd name="f10" fmla="val 127279"/>
                <a:gd name="f11" fmla="val 126566"/>
                <a:gd name="f12" fmla="val 2612"/>
                <a:gd name="f13" fmla="val 126001"/>
                <a:gd name="f14" fmla="val 2050"/>
                <a:gd name="f15" fmla="+- 0 0 -90"/>
                <a:gd name="f16" fmla="*/ f3 1 127278"/>
                <a:gd name="f17" fmla="*/ f4 1 2679"/>
                <a:gd name="f18" fmla="val f5"/>
                <a:gd name="f19" fmla="val f6"/>
                <a:gd name="f20" fmla="val f7"/>
                <a:gd name="f21" fmla="*/ f15 f0 1"/>
                <a:gd name="f22" fmla="+- f20 0 f18"/>
                <a:gd name="f23" fmla="+- f19 0 f18"/>
                <a:gd name="f24" fmla="*/ f21 1 f2"/>
                <a:gd name="f25" fmla="*/ f23 1 127278"/>
                <a:gd name="f26" fmla="*/ f22 1 2679"/>
                <a:gd name="f27" fmla="*/ 125939 f23 1"/>
                <a:gd name="f28" fmla="*/ 1339 f22 1"/>
                <a:gd name="f29" fmla="*/ 0 f22 1"/>
                <a:gd name="f30" fmla="*/ 0 f23 1"/>
                <a:gd name="f31" fmla="*/ 2679 f22 1"/>
                <a:gd name="f32" fmla="*/ 127279 f23 1"/>
                <a:gd name="f33" fmla="+- f24 0 f1"/>
                <a:gd name="f34" fmla="*/ f27 1 127278"/>
                <a:gd name="f35" fmla="*/ f28 1 2679"/>
                <a:gd name="f36" fmla="*/ f29 1 2679"/>
                <a:gd name="f37" fmla="*/ f30 1 127278"/>
                <a:gd name="f38" fmla="*/ f31 1 2679"/>
                <a:gd name="f39" fmla="*/ f32 1 127278"/>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6"/>
                </a:cxn>
                <a:cxn ang="f33">
                  <a:pos x="f57" y="f58"/>
                </a:cxn>
                <a:cxn ang="f33">
                  <a:pos x="f59" y="f58"/>
                </a:cxn>
                <a:cxn ang="f33">
                  <a:pos x="f54" y="f55"/>
                </a:cxn>
              </a:cxnLst>
              <a:rect l="f50" t="f53" r="f51" b="f52"/>
              <a:pathLst>
                <a:path w="127278" h="2679">
                  <a:moveTo>
                    <a:pt x="f8" y="f9"/>
                  </a:moveTo>
                  <a:lnTo>
                    <a:pt x="f8" y="f5"/>
                  </a:lnTo>
                  <a:lnTo>
                    <a:pt x="f5" y="f5"/>
                  </a:lnTo>
                  <a:lnTo>
                    <a:pt x="f5" y="f7"/>
                  </a:lnTo>
                  <a:lnTo>
                    <a:pt x="f10" y="f7"/>
                  </a:lnTo>
                  <a:cubicBezTo>
                    <a:pt x="f11" y="f12"/>
                    <a:pt x="f13"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0" name="Freeform: Shape 1613">
              <a:extLst>
                <a:ext uri="{FF2B5EF4-FFF2-40B4-BE49-F238E27FC236}">
                  <a16:creationId xmlns:a16="http://schemas.microsoft.com/office/drawing/2014/main" id="{AAED65F4-3EC6-9F3F-3280-9DB224B3CCD6}"/>
                </a:ext>
              </a:extLst>
            </p:cNvPr>
            <p:cNvSpPr/>
            <p:nvPr/>
          </p:nvSpPr>
          <p:spPr>
            <a:xfrm>
              <a:off x="120645" y="6480380"/>
              <a:ext cx="1271" cy="1335"/>
            </a:xfrm>
            <a:custGeom>
              <a:avLst/>
              <a:gdLst>
                <a:gd name="f0" fmla="val 10800000"/>
                <a:gd name="f1" fmla="val 5400000"/>
                <a:gd name="f2" fmla="val 180"/>
                <a:gd name="f3" fmla="val w"/>
                <a:gd name="f4" fmla="val h"/>
                <a:gd name="f5" fmla="val 0"/>
                <a:gd name="f6" fmla="val 1339"/>
                <a:gd name="f7" fmla="val 1340"/>
                <a:gd name="f8" fmla="val 1277"/>
                <a:gd name="f9" fmla="val 710"/>
                <a:gd name="f10" fmla="val 712"/>
                <a:gd name="f11" fmla="val 1273"/>
                <a:gd name="f12" fmla="+- 0 0 -90"/>
                <a:gd name="f13" fmla="*/ f3 1 1339"/>
                <a:gd name="f14" fmla="*/ f4 1 1339"/>
                <a:gd name="f15" fmla="val f5"/>
                <a:gd name="f16" fmla="val f6"/>
                <a:gd name="f17" fmla="*/ f12 f0 1"/>
                <a:gd name="f18" fmla="+- f16 0 f15"/>
                <a:gd name="f19" fmla="*/ f17 1 f2"/>
                <a:gd name="f20" fmla="*/ f18 1 1339"/>
                <a:gd name="f21" fmla="*/ 1340 f18 1"/>
                <a:gd name="f22" fmla="*/ 0 f18 1"/>
                <a:gd name="f23" fmla="+- f19 0 f1"/>
                <a:gd name="f24" fmla="*/ f21 1 1339"/>
                <a:gd name="f25" fmla="*/ f22 1 1339"/>
                <a:gd name="f26" fmla="*/ f15 1 f20"/>
                <a:gd name="f27" fmla="*/ f16 1 f20"/>
                <a:gd name="f28" fmla="*/ f24 1 f20"/>
                <a:gd name="f29" fmla="*/ f25 1 f20"/>
                <a:gd name="f30" fmla="*/ f26 f13 1"/>
                <a:gd name="f31" fmla="*/ f27 f13 1"/>
                <a:gd name="f32" fmla="*/ f27 f14 1"/>
                <a:gd name="f33" fmla="*/ f26 f14 1"/>
                <a:gd name="f34" fmla="*/ f28 f13 1"/>
                <a:gd name="f35" fmla="*/ f29 f14 1"/>
                <a:gd name="f36" fmla="*/ f29 f13 1"/>
                <a:gd name="f37" fmla="*/ f28 f14 1"/>
              </a:gdLst>
              <a:ahLst/>
              <a:cxnLst>
                <a:cxn ang="3cd4">
                  <a:pos x="hc" y="t"/>
                </a:cxn>
                <a:cxn ang="0">
                  <a:pos x="r" y="vc"/>
                </a:cxn>
                <a:cxn ang="cd4">
                  <a:pos x="hc" y="b"/>
                </a:cxn>
                <a:cxn ang="cd2">
                  <a:pos x="l" y="vc"/>
                </a:cxn>
                <a:cxn ang="f23">
                  <a:pos x="f34" y="f35"/>
                </a:cxn>
                <a:cxn ang="f23">
                  <a:pos x="f36" y="f37"/>
                </a:cxn>
                <a:cxn ang="f23">
                  <a:pos x="f34" y="f35"/>
                </a:cxn>
              </a:cxnLst>
              <a:rect l="f30" t="f33" r="f31" b="f32"/>
              <a:pathLst>
                <a:path w="1339" h="1339">
                  <a:moveTo>
                    <a:pt x="f7" y="f5"/>
                  </a:moveTo>
                  <a:cubicBezTo>
                    <a:pt x="f8" y="f9"/>
                    <a:pt x="f10" y="f11"/>
                    <a:pt x="f5" y="f7"/>
                  </a:cubicBezTo>
                  <a:cubicBezTo>
                    <a:pt x="f10" y="f11"/>
                    <a:pt x="f8" y="f9"/>
                    <a:pt x="f7"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1" name="Freeform: Shape 1614">
              <a:extLst>
                <a:ext uri="{FF2B5EF4-FFF2-40B4-BE49-F238E27FC236}">
                  <a16:creationId xmlns:a16="http://schemas.microsoft.com/office/drawing/2014/main" id="{46604E5E-3F8D-7C0D-8CB8-42B083D751C9}"/>
                </a:ext>
              </a:extLst>
            </p:cNvPr>
            <p:cNvSpPr/>
            <p:nvPr/>
          </p:nvSpPr>
          <p:spPr>
            <a:xfrm>
              <a:off x="0" y="5417234"/>
              <a:ext cx="121286" cy="14520"/>
            </a:xfrm>
            <a:custGeom>
              <a:avLst/>
              <a:gdLst>
                <a:gd name="f0" fmla="val 10800000"/>
                <a:gd name="f1" fmla="val 5400000"/>
                <a:gd name="f2" fmla="val 180"/>
                <a:gd name="f3" fmla="val w"/>
                <a:gd name="f4" fmla="val h"/>
                <a:gd name="f5" fmla="val 0"/>
                <a:gd name="f6" fmla="val 127948"/>
                <a:gd name="f7" fmla="val 14524"/>
                <a:gd name="f8" fmla="val 123125"/>
                <a:gd name="f9" fmla="val 13185"/>
                <a:gd name="f10" fmla="val 119819"/>
                <a:gd name="f11" fmla="val 10877"/>
                <a:gd name="f12" fmla="val 118983"/>
                <a:gd name="f13" fmla="val 6340"/>
                <a:gd name="f14" fmla="val 121250"/>
                <a:gd name="f15" fmla="val 3004"/>
                <a:gd name="f16" fmla="val 122765"/>
                <a:gd name="f17" fmla="val 858"/>
                <a:gd name="f18" fmla="val 125342"/>
                <a:gd name="f19" fmla="val -275"/>
                <a:gd name="f20" fmla="val 127949"/>
                <a:gd name="f21" fmla="val 57"/>
                <a:gd name="f22" fmla="val 125001"/>
                <a:gd name="f23" fmla="+- 0 0 -90"/>
                <a:gd name="f24" fmla="*/ f3 1 127948"/>
                <a:gd name="f25" fmla="*/ f4 1 14524"/>
                <a:gd name="f26" fmla="val f5"/>
                <a:gd name="f27" fmla="val f6"/>
                <a:gd name="f28" fmla="val f7"/>
                <a:gd name="f29" fmla="*/ f23 f0 1"/>
                <a:gd name="f30" fmla="+- f28 0 f26"/>
                <a:gd name="f31" fmla="+- f27 0 f26"/>
                <a:gd name="f32" fmla="*/ f29 1 f2"/>
                <a:gd name="f33" fmla="*/ f31 1 127948"/>
                <a:gd name="f34" fmla="*/ f30 1 14524"/>
                <a:gd name="f35" fmla="*/ 123125 f31 1"/>
                <a:gd name="f36" fmla="*/ 13185 f30 1"/>
                <a:gd name="f37" fmla="*/ 121250 f31 1"/>
                <a:gd name="f38" fmla="*/ 3004 f30 1"/>
                <a:gd name="f39" fmla="*/ 127949 f31 1"/>
                <a:gd name="f40" fmla="*/ 57 f30 1"/>
                <a:gd name="f41" fmla="*/ 0 f31 1"/>
                <a:gd name="f42" fmla="*/ 14524 f30 1"/>
                <a:gd name="f43" fmla="*/ 125001 f31 1"/>
                <a:gd name="f44" fmla="+- f32 0 f1"/>
                <a:gd name="f45" fmla="*/ f35 1 127948"/>
                <a:gd name="f46" fmla="*/ f36 1 14524"/>
                <a:gd name="f47" fmla="*/ f37 1 127948"/>
                <a:gd name="f48" fmla="*/ f38 1 14524"/>
                <a:gd name="f49" fmla="*/ f39 1 127948"/>
                <a:gd name="f50" fmla="*/ f40 1 14524"/>
                <a:gd name="f51" fmla="*/ f41 1 127948"/>
                <a:gd name="f52" fmla="*/ f42 1 14524"/>
                <a:gd name="f53" fmla="*/ f43 1 127948"/>
                <a:gd name="f54" fmla="*/ f26 1 f33"/>
                <a:gd name="f55" fmla="*/ f27 1 f33"/>
                <a:gd name="f56" fmla="*/ f26 1 f34"/>
                <a:gd name="f57" fmla="*/ f28 1 f34"/>
                <a:gd name="f58" fmla="*/ f45 1 f33"/>
                <a:gd name="f59" fmla="*/ f46 1 f34"/>
                <a:gd name="f60" fmla="*/ f47 1 f33"/>
                <a:gd name="f61" fmla="*/ f48 1 f34"/>
                <a:gd name="f62" fmla="*/ f49 1 f33"/>
                <a:gd name="f63" fmla="*/ f50 1 f34"/>
                <a:gd name="f64" fmla="*/ f51 1 f33"/>
                <a:gd name="f65" fmla="*/ f52 1 f34"/>
                <a:gd name="f66" fmla="*/ f53 1 f33"/>
                <a:gd name="f67" fmla="*/ f54 f24 1"/>
                <a:gd name="f68" fmla="*/ f55 f24 1"/>
                <a:gd name="f69" fmla="*/ f57 f25 1"/>
                <a:gd name="f70" fmla="*/ f56 f25 1"/>
                <a:gd name="f71" fmla="*/ f58 f24 1"/>
                <a:gd name="f72" fmla="*/ f59 f25 1"/>
                <a:gd name="f73" fmla="*/ f60 f24 1"/>
                <a:gd name="f74" fmla="*/ f61 f25 1"/>
                <a:gd name="f75" fmla="*/ f62 f24 1"/>
                <a:gd name="f76" fmla="*/ f63 f25 1"/>
                <a:gd name="f77" fmla="*/ f64 f24 1"/>
                <a:gd name="f78" fmla="*/ f65 f25 1"/>
                <a:gd name="f79" fmla="*/ f66 f24 1"/>
              </a:gdLst>
              <a:ahLst/>
              <a:cxnLst>
                <a:cxn ang="3cd4">
                  <a:pos x="hc" y="t"/>
                </a:cxn>
                <a:cxn ang="0">
                  <a:pos x="r" y="vc"/>
                </a:cxn>
                <a:cxn ang="cd4">
                  <a:pos x="hc" y="b"/>
                </a:cxn>
                <a:cxn ang="cd2">
                  <a:pos x="l" y="vc"/>
                </a:cxn>
                <a:cxn ang="f44">
                  <a:pos x="f71" y="f72"/>
                </a:cxn>
                <a:cxn ang="f44">
                  <a:pos x="f73" y="f74"/>
                </a:cxn>
                <a:cxn ang="f44">
                  <a:pos x="f75" y="f76"/>
                </a:cxn>
                <a:cxn ang="f44">
                  <a:pos x="f77" y="f76"/>
                </a:cxn>
                <a:cxn ang="f44">
                  <a:pos x="f77" y="f78"/>
                </a:cxn>
                <a:cxn ang="f44">
                  <a:pos x="f79" y="f78"/>
                </a:cxn>
              </a:cxnLst>
              <a:rect l="f67" t="f70" r="f68" b="f69"/>
              <a:pathLst>
                <a:path w="127948" h="14524">
                  <a:moveTo>
                    <a:pt x="f8" y="f9"/>
                  </a:moveTo>
                  <a:cubicBezTo>
                    <a:pt x="f10" y="f11"/>
                    <a:pt x="f12" y="f13"/>
                    <a:pt x="f14" y="f15"/>
                  </a:cubicBezTo>
                  <a:cubicBezTo>
                    <a:pt x="f16" y="f17"/>
                    <a:pt x="f18" y="f19"/>
                    <a:pt x="f20" y="f21"/>
                  </a:cubicBezTo>
                  <a:lnTo>
                    <a:pt x="f5" y="f21"/>
                  </a:lnTo>
                  <a:lnTo>
                    <a:pt x="f5" y="f7"/>
                  </a:lnTo>
                  <a:lnTo>
                    <a:pt x="f2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2" name="Freeform: Shape 1615">
              <a:extLst>
                <a:ext uri="{FF2B5EF4-FFF2-40B4-BE49-F238E27FC236}">
                  <a16:creationId xmlns:a16="http://schemas.microsoft.com/office/drawing/2014/main" id="{45E9EA37-3B7B-8C36-F55C-67E33DD4C2DD}"/>
                </a:ext>
              </a:extLst>
            </p:cNvPr>
            <p:cNvSpPr/>
            <p:nvPr/>
          </p:nvSpPr>
          <p:spPr>
            <a:xfrm>
              <a:off x="114144" y="5418313"/>
              <a:ext cx="35588" cy="28190"/>
            </a:xfrm>
            <a:custGeom>
              <a:avLst/>
              <a:gdLst>
                <a:gd name="f0" fmla="val 10800000"/>
                <a:gd name="f1" fmla="val 5400000"/>
                <a:gd name="f2" fmla="val 180"/>
                <a:gd name="f3" fmla="val w"/>
                <a:gd name="f4" fmla="val h"/>
                <a:gd name="f5" fmla="val 0"/>
                <a:gd name="f6" fmla="val 37542"/>
                <a:gd name="f7" fmla="val 28188"/>
                <a:gd name="f8" fmla="val 2709"/>
                <a:gd name="f9" fmla="val 12113"/>
                <a:gd name="f10" fmla="val 4584"/>
                <a:gd name="f11" fmla="val 13319"/>
                <a:gd name="f12" fmla="val 5522"/>
                <a:gd name="f13" fmla="val 6353"/>
                <a:gd name="f14" fmla="val 5614"/>
                <a:gd name="f15" fmla="val 6122"/>
                <a:gd name="f16" fmla="val 5014"/>
                <a:gd name="f17" fmla="val 6862"/>
                <a:gd name="f18" fmla="val 7602"/>
                <a:gd name="f19" fmla="val 8202"/>
                <a:gd name="f20" fmla="val 16132"/>
                <a:gd name="f21" fmla="val 25753"/>
                <a:gd name="f22" fmla="val 24303"/>
                <a:gd name="f23" fmla="val 20309"/>
                <a:gd name="f24" fmla="val 28992"/>
                <a:gd name="f25" fmla="val 17070"/>
                <a:gd name="f26" fmla="val 32988"/>
                <a:gd name="f27" fmla="val 34669"/>
                <a:gd name="f28" fmla="val 36290"/>
                <a:gd name="f29" fmla="val 17690"/>
                <a:gd name="f30" fmla="val 37543"/>
                <a:gd name="f31" fmla="val 18811"/>
                <a:gd name="f32" fmla="val 11015"/>
                <a:gd name="f33" fmla="val 57"/>
                <a:gd name="f34" fmla="val 10345"/>
                <a:gd name="f35" fmla="val 9006"/>
                <a:gd name="f36" fmla="val 7532"/>
                <a:gd name="f37" fmla="val 4926"/>
                <a:gd name="f38" fmla="val -275"/>
                <a:gd name="f39" fmla="val 2349"/>
                <a:gd name="f40" fmla="val 858"/>
                <a:gd name="f41" fmla="val 833"/>
                <a:gd name="f42" fmla="val 3004"/>
                <a:gd name="f43" fmla="val -779"/>
                <a:gd name="f44" fmla="val 6101"/>
                <a:gd name="f45" fmla="val 4"/>
                <a:gd name="f46" fmla="val 9904"/>
                <a:gd name="f47" fmla="+- 0 0 -90"/>
                <a:gd name="f48" fmla="*/ f3 1 37542"/>
                <a:gd name="f49" fmla="*/ f4 1 28188"/>
                <a:gd name="f50" fmla="val f5"/>
                <a:gd name="f51" fmla="val f6"/>
                <a:gd name="f52" fmla="val f7"/>
                <a:gd name="f53" fmla="*/ f47 f0 1"/>
                <a:gd name="f54" fmla="+- f52 0 f50"/>
                <a:gd name="f55" fmla="+- f51 0 f50"/>
                <a:gd name="f56" fmla="*/ f53 1 f2"/>
                <a:gd name="f57" fmla="*/ f55 1 37542"/>
                <a:gd name="f58" fmla="*/ f54 1 28188"/>
                <a:gd name="f59" fmla="*/ 2709 f55 1"/>
                <a:gd name="f60" fmla="*/ 12113 f54 1"/>
                <a:gd name="f61" fmla="*/ 4584 f55 1"/>
                <a:gd name="f62" fmla="*/ 13319 f54 1"/>
                <a:gd name="f63" fmla="*/ 5522 f55 1"/>
                <a:gd name="f64" fmla="*/ 6353 f54 1"/>
                <a:gd name="f65" fmla="*/ 6862 f55 1"/>
                <a:gd name="f66" fmla="*/ 5014 f54 1"/>
                <a:gd name="f67" fmla="*/ 8202 f55 1"/>
                <a:gd name="f68" fmla="*/ 16132 f54 1"/>
                <a:gd name="f69" fmla="*/ 25753 f55 1"/>
                <a:gd name="f70" fmla="*/ 28188 f54 1"/>
                <a:gd name="f71" fmla="*/ 24303 f54 1"/>
                <a:gd name="f72" fmla="*/ 32988 f55 1"/>
                <a:gd name="f73" fmla="*/ 17070 f54 1"/>
                <a:gd name="f74" fmla="*/ 37543 f55 1"/>
                <a:gd name="f75" fmla="*/ 18811 f54 1"/>
                <a:gd name="f76" fmla="*/ 11015 f55 1"/>
                <a:gd name="f77" fmla="*/ 57 f54 1"/>
                <a:gd name="f78" fmla="*/ 10345 f55 1"/>
                <a:gd name="f79" fmla="*/ 9006 f55 1"/>
                <a:gd name="f80" fmla="*/ 7532 f55 1"/>
                <a:gd name="f81" fmla="*/ 833 f55 1"/>
                <a:gd name="f82" fmla="*/ 3004 f54 1"/>
                <a:gd name="f83" fmla="+- f56 0 f1"/>
                <a:gd name="f84" fmla="*/ f59 1 37542"/>
                <a:gd name="f85" fmla="*/ f60 1 28188"/>
                <a:gd name="f86" fmla="*/ f61 1 37542"/>
                <a:gd name="f87" fmla="*/ f62 1 28188"/>
                <a:gd name="f88" fmla="*/ f63 1 37542"/>
                <a:gd name="f89" fmla="*/ f64 1 28188"/>
                <a:gd name="f90" fmla="*/ f65 1 37542"/>
                <a:gd name="f91" fmla="*/ f66 1 28188"/>
                <a:gd name="f92" fmla="*/ f67 1 37542"/>
                <a:gd name="f93" fmla="*/ f68 1 28188"/>
                <a:gd name="f94" fmla="*/ f69 1 37542"/>
                <a:gd name="f95" fmla="*/ f70 1 28188"/>
                <a:gd name="f96" fmla="*/ f71 1 28188"/>
                <a:gd name="f97" fmla="*/ f72 1 37542"/>
                <a:gd name="f98" fmla="*/ f73 1 28188"/>
                <a:gd name="f99" fmla="*/ f74 1 37542"/>
                <a:gd name="f100" fmla="*/ f75 1 28188"/>
                <a:gd name="f101" fmla="*/ f76 1 37542"/>
                <a:gd name="f102" fmla="*/ f77 1 28188"/>
                <a:gd name="f103" fmla="*/ f78 1 37542"/>
                <a:gd name="f104" fmla="*/ f79 1 37542"/>
                <a:gd name="f105" fmla="*/ f80 1 37542"/>
                <a:gd name="f106" fmla="*/ f81 1 37542"/>
                <a:gd name="f107" fmla="*/ f82 1 28188"/>
                <a:gd name="f108" fmla="*/ f50 1 f57"/>
                <a:gd name="f109" fmla="*/ f51 1 f57"/>
                <a:gd name="f110" fmla="*/ f50 1 f58"/>
                <a:gd name="f111" fmla="*/ f52 1 f58"/>
                <a:gd name="f112" fmla="*/ f84 1 f57"/>
                <a:gd name="f113" fmla="*/ f85 1 f58"/>
                <a:gd name="f114" fmla="*/ f86 1 f57"/>
                <a:gd name="f115" fmla="*/ f87 1 f58"/>
                <a:gd name="f116" fmla="*/ f88 1 f57"/>
                <a:gd name="f117" fmla="*/ f89 1 f58"/>
                <a:gd name="f118" fmla="*/ f90 1 f57"/>
                <a:gd name="f119" fmla="*/ f91 1 f58"/>
                <a:gd name="f120" fmla="*/ f92 1 f57"/>
                <a:gd name="f121" fmla="*/ f93 1 f58"/>
                <a:gd name="f122" fmla="*/ f94 1 f57"/>
                <a:gd name="f123" fmla="*/ f95 1 f58"/>
                <a:gd name="f124" fmla="*/ f96 1 f58"/>
                <a:gd name="f125" fmla="*/ f97 1 f57"/>
                <a:gd name="f126" fmla="*/ f98 1 f58"/>
                <a:gd name="f127" fmla="*/ f99 1 f57"/>
                <a:gd name="f128" fmla="*/ f100 1 f58"/>
                <a:gd name="f129" fmla="*/ f101 1 f57"/>
                <a:gd name="f130" fmla="*/ f102 1 f58"/>
                <a:gd name="f131" fmla="*/ f103 1 f57"/>
                <a:gd name="f132" fmla="*/ f104 1 f57"/>
                <a:gd name="f133" fmla="*/ f105 1 f57"/>
                <a:gd name="f134" fmla="*/ f106 1 f57"/>
                <a:gd name="f135" fmla="*/ f107 1 f58"/>
                <a:gd name="f136" fmla="*/ f108 f48 1"/>
                <a:gd name="f137" fmla="*/ f109 f48 1"/>
                <a:gd name="f138" fmla="*/ f111 f49 1"/>
                <a:gd name="f139" fmla="*/ f110 f49 1"/>
                <a:gd name="f140" fmla="*/ f112 f48 1"/>
                <a:gd name="f141" fmla="*/ f113 f49 1"/>
                <a:gd name="f142" fmla="*/ f114 f48 1"/>
                <a:gd name="f143" fmla="*/ f115 f49 1"/>
                <a:gd name="f144" fmla="*/ f116 f48 1"/>
                <a:gd name="f145" fmla="*/ f117 f49 1"/>
                <a:gd name="f146" fmla="*/ f118 f48 1"/>
                <a:gd name="f147" fmla="*/ f119 f49 1"/>
                <a:gd name="f148" fmla="*/ f120 f48 1"/>
                <a:gd name="f149" fmla="*/ f121 f49 1"/>
                <a:gd name="f150" fmla="*/ f122 f48 1"/>
                <a:gd name="f151" fmla="*/ f123 f49 1"/>
                <a:gd name="f152" fmla="*/ f124 f49 1"/>
                <a:gd name="f153" fmla="*/ f125 f48 1"/>
                <a:gd name="f154" fmla="*/ f126 f49 1"/>
                <a:gd name="f155" fmla="*/ f127 f48 1"/>
                <a:gd name="f156" fmla="*/ f128 f49 1"/>
                <a:gd name="f157" fmla="*/ f129 f48 1"/>
                <a:gd name="f158" fmla="*/ f130 f49 1"/>
                <a:gd name="f159" fmla="*/ f131 f48 1"/>
                <a:gd name="f160" fmla="*/ f132 f48 1"/>
                <a:gd name="f161" fmla="*/ f133 f48 1"/>
                <a:gd name="f162" fmla="*/ f134 f48 1"/>
                <a:gd name="f163" fmla="*/ f135 f49 1"/>
              </a:gdLst>
              <a:ahLst/>
              <a:cxnLst>
                <a:cxn ang="3cd4">
                  <a:pos x="hc" y="t"/>
                </a:cxn>
                <a:cxn ang="0">
                  <a:pos x="r" y="vc"/>
                </a:cxn>
                <a:cxn ang="cd4">
                  <a:pos x="hc" y="b"/>
                </a:cxn>
                <a:cxn ang="cd2">
                  <a:pos x="l" y="vc"/>
                </a:cxn>
                <a:cxn ang="f83">
                  <a:pos x="f140" y="f141"/>
                </a:cxn>
                <a:cxn ang="f83">
                  <a:pos x="f142" y="f143"/>
                </a:cxn>
                <a:cxn ang="f83">
                  <a:pos x="f144" y="f143"/>
                </a:cxn>
                <a:cxn ang="f83">
                  <a:pos x="f144" y="f145"/>
                </a:cxn>
                <a:cxn ang="f83">
                  <a:pos x="f146" y="f147"/>
                </a:cxn>
                <a:cxn ang="f83">
                  <a:pos x="f148" y="f145"/>
                </a:cxn>
                <a:cxn ang="f83">
                  <a:pos x="f148" y="f149"/>
                </a:cxn>
                <a:cxn ang="f83">
                  <a:pos x="f150" y="f151"/>
                </a:cxn>
                <a:cxn ang="f83">
                  <a:pos x="f150" y="f152"/>
                </a:cxn>
                <a:cxn ang="f83">
                  <a:pos x="f153" y="f154"/>
                </a:cxn>
                <a:cxn ang="f83">
                  <a:pos x="f155" y="f156"/>
                </a:cxn>
                <a:cxn ang="f83">
                  <a:pos x="f155" y="f156"/>
                </a:cxn>
                <a:cxn ang="f83">
                  <a:pos x="f157" y="f158"/>
                </a:cxn>
                <a:cxn ang="f83">
                  <a:pos x="f159" y="f158"/>
                </a:cxn>
                <a:cxn ang="f83">
                  <a:pos x="f160" y="f158"/>
                </a:cxn>
                <a:cxn ang="f83">
                  <a:pos x="f161" y="f158"/>
                </a:cxn>
                <a:cxn ang="f83">
                  <a:pos x="f162" y="f163"/>
                </a:cxn>
                <a:cxn ang="f83">
                  <a:pos x="f140" y="f141"/>
                </a:cxn>
              </a:cxnLst>
              <a:rect l="f136" t="f139" r="f137" b="f138"/>
              <a:pathLst>
                <a:path w="37542" h="28188">
                  <a:moveTo>
                    <a:pt x="f8" y="f9"/>
                  </a:moveTo>
                  <a:lnTo>
                    <a:pt x="f10" y="f11"/>
                  </a:lnTo>
                  <a:lnTo>
                    <a:pt x="f12" y="f11"/>
                  </a:lnTo>
                  <a:lnTo>
                    <a:pt x="f12" y="f13"/>
                  </a:lnTo>
                  <a:cubicBezTo>
                    <a:pt x="f12" y="f14"/>
                    <a:pt x="f15" y="f16"/>
                    <a:pt x="f17" y="f16"/>
                  </a:cubicBezTo>
                  <a:cubicBezTo>
                    <a:pt x="f18" y="f16"/>
                    <a:pt x="f19" y="f14"/>
                    <a:pt x="f19" y="f13"/>
                  </a:cubicBezTo>
                  <a:lnTo>
                    <a:pt x="f19" y="f20"/>
                  </a:lnTo>
                  <a:lnTo>
                    <a:pt x="f21" y="f7"/>
                  </a:lnTo>
                  <a:lnTo>
                    <a:pt x="f21" y="f22"/>
                  </a:lnTo>
                  <a:cubicBezTo>
                    <a:pt x="f21" y="f23"/>
                    <a:pt x="f24" y="f25"/>
                    <a:pt x="f26" y="f25"/>
                  </a:cubicBezTo>
                  <a:cubicBezTo>
                    <a:pt x="f27" y="f25"/>
                    <a:pt x="f28" y="f29"/>
                    <a:pt x="f30" y="f31"/>
                  </a:cubicBezTo>
                  <a:lnTo>
                    <a:pt x="f30" y="f31"/>
                  </a:lnTo>
                  <a:lnTo>
                    <a:pt x="f32" y="f33"/>
                  </a:lnTo>
                  <a:lnTo>
                    <a:pt x="f34" y="f33"/>
                  </a:lnTo>
                  <a:lnTo>
                    <a:pt x="f35" y="f33"/>
                  </a:lnTo>
                  <a:lnTo>
                    <a:pt x="f36" y="f33"/>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3" name="Freeform: Shape 1616">
              <a:extLst>
                <a:ext uri="{FF2B5EF4-FFF2-40B4-BE49-F238E27FC236}">
                  <a16:creationId xmlns:a16="http://schemas.microsoft.com/office/drawing/2014/main" id="{1B391500-ADF3-10C3-5AF7-050B7AE7CF0F}"/>
                </a:ext>
              </a:extLst>
            </p:cNvPr>
            <p:cNvSpPr/>
            <p:nvPr/>
          </p:nvSpPr>
          <p:spPr>
            <a:xfrm>
              <a:off x="119374" y="5423324"/>
              <a:ext cx="2542" cy="1058655"/>
            </a:xfrm>
            <a:custGeom>
              <a:avLst/>
              <a:gdLst>
                <a:gd name="f0" fmla="val 10800000"/>
                <a:gd name="f1" fmla="val 5400000"/>
                <a:gd name="f2" fmla="val 180"/>
                <a:gd name="f3" fmla="val w"/>
                <a:gd name="f4" fmla="val h"/>
                <a:gd name="f5" fmla="val 0"/>
                <a:gd name="f6" fmla="val 2679"/>
                <a:gd name="f7" fmla="val 1058659"/>
                <a:gd name="f8" fmla="val 2680"/>
                <a:gd name="f9" fmla="val 1057052"/>
                <a:gd name="f10" fmla="val 1340"/>
                <a:gd name="f11" fmla="val 600"/>
                <a:gd name="f12" fmla="val 2080"/>
                <a:gd name="f13" fmla="val 1057320"/>
                <a:gd name="f14" fmla="val 1058057"/>
                <a:gd name="f15" fmla="val 1058660"/>
                <a:gd name="f16" fmla="+- 0 0 -90"/>
                <a:gd name="f17" fmla="*/ f3 1 2679"/>
                <a:gd name="f18" fmla="*/ f4 1 1058659"/>
                <a:gd name="f19" fmla="val f5"/>
                <a:gd name="f20" fmla="val f6"/>
                <a:gd name="f21" fmla="val f7"/>
                <a:gd name="f22" fmla="*/ f16 f0 1"/>
                <a:gd name="f23" fmla="+- f21 0 f19"/>
                <a:gd name="f24" fmla="+- f20 0 f19"/>
                <a:gd name="f25" fmla="*/ f22 1 f2"/>
                <a:gd name="f26" fmla="*/ f24 1 2679"/>
                <a:gd name="f27" fmla="*/ f23 1 1058659"/>
                <a:gd name="f28" fmla="*/ 2680 f24 1"/>
                <a:gd name="f29" fmla="*/ 1057052 f23 1"/>
                <a:gd name="f30" fmla="*/ 1340 f23 1"/>
                <a:gd name="f31" fmla="*/ 1340 f24 1"/>
                <a:gd name="f32" fmla="*/ 0 f23 1"/>
                <a:gd name="f33" fmla="*/ 0 f24 1"/>
                <a:gd name="f34" fmla="*/ 1057320 f23 1"/>
                <a:gd name="f35" fmla="*/ 1058660 f23 1"/>
                <a:gd name="f36" fmla="+- f25 0 f1"/>
                <a:gd name="f37" fmla="*/ f28 1 2679"/>
                <a:gd name="f38" fmla="*/ f29 1 1058659"/>
                <a:gd name="f39" fmla="*/ f30 1 1058659"/>
                <a:gd name="f40" fmla="*/ f31 1 2679"/>
                <a:gd name="f41" fmla="*/ f32 1 1058659"/>
                <a:gd name="f42" fmla="*/ f33 1 2679"/>
                <a:gd name="f43" fmla="*/ f34 1 1058659"/>
                <a:gd name="f44" fmla="*/ f35 1 1058659"/>
                <a:gd name="f45" fmla="*/ f19 1 f26"/>
                <a:gd name="f46" fmla="*/ f20 1 f26"/>
                <a:gd name="f47" fmla="*/ f19 1 f27"/>
                <a:gd name="f48" fmla="*/ f21 1 f27"/>
                <a:gd name="f49" fmla="*/ f37 1 f26"/>
                <a:gd name="f50" fmla="*/ f38 1 f27"/>
                <a:gd name="f51" fmla="*/ f39 1 f27"/>
                <a:gd name="f52" fmla="*/ f40 1 f26"/>
                <a:gd name="f53" fmla="*/ f41 1 f27"/>
                <a:gd name="f54" fmla="*/ f42 1 f26"/>
                <a:gd name="f55" fmla="*/ f43 1 f27"/>
                <a:gd name="f56" fmla="*/ f44 1 f27"/>
                <a:gd name="f57" fmla="*/ f45 f17 1"/>
                <a:gd name="f58" fmla="*/ f46 f17 1"/>
                <a:gd name="f59" fmla="*/ f48 f18 1"/>
                <a:gd name="f60" fmla="*/ f47 f18 1"/>
                <a:gd name="f61" fmla="*/ f49 f17 1"/>
                <a:gd name="f62" fmla="*/ f50 f18 1"/>
                <a:gd name="f63" fmla="*/ f51 f18 1"/>
                <a:gd name="f64" fmla="*/ f52 f17 1"/>
                <a:gd name="f65" fmla="*/ f53 f18 1"/>
                <a:gd name="f66" fmla="*/ f54 f17 1"/>
                <a:gd name="f67" fmla="*/ f55 f18 1"/>
                <a:gd name="f68" fmla="*/ f56 f18 1"/>
              </a:gdLst>
              <a:ahLst/>
              <a:cxnLst>
                <a:cxn ang="3cd4">
                  <a:pos x="hc" y="t"/>
                </a:cxn>
                <a:cxn ang="0">
                  <a:pos x="r" y="vc"/>
                </a:cxn>
                <a:cxn ang="cd4">
                  <a:pos x="hc" y="b"/>
                </a:cxn>
                <a:cxn ang="cd2">
                  <a:pos x="l" y="vc"/>
                </a:cxn>
                <a:cxn ang="f36">
                  <a:pos x="f61" y="f62"/>
                </a:cxn>
                <a:cxn ang="f36">
                  <a:pos x="f61" y="f63"/>
                </a:cxn>
                <a:cxn ang="f36">
                  <a:pos x="f64" y="f65"/>
                </a:cxn>
                <a:cxn ang="f36">
                  <a:pos x="f66" y="f63"/>
                </a:cxn>
                <a:cxn ang="f36">
                  <a:pos x="f66" y="f67"/>
                </a:cxn>
                <a:cxn ang="f36">
                  <a:pos x="f64" y="f68"/>
                </a:cxn>
                <a:cxn ang="f36">
                  <a:pos x="f61" y="f67"/>
                </a:cxn>
              </a:cxnLst>
              <a:rect l="f57" t="f60" r="f58" b="f59"/>
              <a:pathLst>
                <a:path w="2679" h="1058659">
                  <a:moveTo>
                    <a:pt x="f8" y="f9"/>
                  </a:moveTo>
                  <a:lnTo>
                    <a:pt x="f8" y="f10"/>
                  </a:lnTo>
                  <a:cubicBezTo>
                    <a:pt x="f8" y="f11"/>
                    <a:pt x="f12" y="f5"/>
                    <a:pt x="f10" y="f5"/>
                  </a:cubicBezTo>
                  <a:cubicBezTo>
                    <a:pt x="f11" y="f5"/>
                    <a:pt x="f5" y="f11"/>
                    <a:pt x="f5" y="f10"/>
                  </a:cubicBezTo>
                  <a:lnTo>
                    <a:pt x="f5" y="f13"/>
                  </a:lnTo>
                  <a:cubicBezTo>
                    <a:pt x="f5" y="f14"/>
                    <a:pt x="f11" y="f15"/>
                    <a:pt x="f10" y="f15"/>
                  </a:cubicBezTo>
                  <a:cubicBezTo>
                    <a:pt x="f12" y="f15"/>
                    <a:pt x="f8" y="f14"/>
                    <a:pt x="f8"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4" name="Freeform: Shape 1617">
              <a:extLst>
                <a:ext uri="{FF2B5EF4-FFF2-40B4-BE49-F238E27FC236}">
                  <a16:creationId xmlns:a16="http://schemas.microsoft.com/office/drawing/2014/main" id="{59BB1508-412A-B4CA-7158-BA2A9754F7CA}"/>
                </a:ext>
              </a:extLst>
            </p:cNvPr>
            <p:cNvSpPr/>
            <p:nvPr/>
          </p:nvSpPr>
          <p:spPr>
            <a:xfrm>
              <a:off x="165863" y="5593046"/>
              <a:ext cx="25017" cy="23710"/>
            </a:xfrm>
            <a:custGeom>
              <a:avLst/>
              <a:gdLst>
                <a:gd name="f0" fmla="val 10800000"/>
                <a:gd name="f1" fmla="val 5400000"/>
                <a:gd name="f2" fmla="val 180"/>
                <a:gd name="f3" fmla="val w"/>
                <a:gd name="f4" fmla="val h"/>
                <a:gd name="f5" fmla="val 0"/>
                <a:gd name="f6" fmla="val 26393"/>
                <a:gd name="f7" fmla="val 23710"/>
                <a:gd name="f8" fmla="val 6029"/>
                <a:gd name="f9" fmla="val 5760"/>
                <a:gd name="f10" fmla="val 5959"/>
                <a:gd name="f11" fmla="val 9258"/>
                <a:gd name="f12" fmla="val 3441"/>
                <a:gd name="f13" fmla="val 12225"/>
                <a:gd name="f14" fmla="val 12860"/>
                <a:gd name="f15" fmla="val 15003"/>
                <a:gd name="f16" fmla="val 14738"/>
                <a:gd name="f17" fmla="val 19156"/>
                <a:gd name="f18" fmla="val 15138"/>
                <a:gd name="f19" fmla="val 17956"/>
                <a:gd name="f20" fmla="val 11862"/>
                <a:gd name="f21" fmla="val 21972"/>
                <a:gd name="f22" fmla="val 11788"/>
                <a:gd name="f23" fmla="val 23585"/>
                <a:gd name="f24" fmla="val 11806"/>
                <a:gd name="f25" fmla="val 25145"/>
                <a:gd name="f26" fmla="val 12374"/>
                <a:gd name="f27" fmla="val 26394"/>
                <a:gd name="f28" fmla="val 13396"/>
                <a:gd name="f29" fmla="val 3081"/>
                <a:gd name="f30" fmla="val 4900"/>
                <a:gd name="f31" fmla="val 1362"/>
                <a:gd name="f32" fmla="val 5987"/>
                <a:gd name="f33" fmla="val 3488"/>
                <a:gd name="f34" fmla="+- 0 0 -90"/>
                <a:gd name="f35" fmla="*/ f3 1 26393"/>
                <a:gd name="f36" fmla="*/ f4 1 23710"/>
                <a:gd name="f37" fmla="val f5"/>
                <a:gd name="f38" fmla="val f6"/>
                <a:gd name="f39" fmla="val f7"/>
                <a:gd name="f40" fmla="*/ f34 f0 1"/>
                <a:gd name="f41" fmla="+- f39 0 f37"/>
                <a:gd name="f42" fmla="+- f38 0 f37"/>
                <a:gd name="f43" fmla="*/ f40 1 f2"/>
                <a:gd name="f44" fmla="*/ f42 1 26393"/>
                <a:gd name="f45" fmla="*/ f41 1 23710"/>
                <a:gd name="f46" fmla="*/ 6029 f42 1"/>
                <a:gd name="f47" fmla="*/ 5760 f41 1"/>
                <a:gd name="f48" fmla="*/ 0 f42 1"/>
                <a:gd name="f49" fmla="*/ 12860 f41 1"/>
                <a:gd name="f50" fmla="*/ 15003 f41 1"/>
                <a:gd name="f51" fmla="*/ 14738 f42 1"/>
                <a:gd name="f52" fmla="*/ 23710 f41 1"/>
                <a:gd name="f53" fmla="*/ 19156 f41 1"/>
                <a:gd name="f54" fmla="*/ 21972 f42 1"/>
                <a:gd name="f55" fmla="*/ 11788 f41 1"/>
                <a:gd name="f56" fmla="*/ 26394 f42 1"/>
                <a:gd name="f57" fmla="*/ 13396 f41 1"/>
                <a:gd name="f58" fmla="*/ 3081 f42 1"/>
                <a:gd name="f59" fmla="*/ 0 f41 1"/>
                <a:gd name="f60" fmla="+- f43 0 f1"/>
                <a:gd name="f61" fmla="*/ f46 1 26393"/>
                <a:gd name="f62" fmla="*/ f47 1 23710"/>
                <a:gd name="f63" fmla="*/ f48 1 26393"/>
                <a:gd name="f64" fmla="*/ f49 1 23710"/>
                <a:gd name="f65" fmla="*/ f50 1 23710"/>
                <a:gd name="f66" fmla="*/ f51 1 26393"/>
                <a:gd name="f67" fmla="*/ f52 1 23710"/>
                <a:gd name="f68" fmla="*/ f53 1 23710"/>
                <a:gd name="f69" fmla="*/ f54 1 26393"/>
                <a:gd name="f70" fmla="*/ f55 1 23710"/>
                <a:gd name="f71" fmla="*/ f56 1 26393"/>
                <a:gd name="f72" fmla="*/ f57 1 23710"/>
                <a:gd name="f73" fmla="*/ f58 1 26393"/>
                <a:gd name="f74" fmla="*/ f59 1 23710"/>
                <a:gd name="f75" fmla="*/ f37 1 f44"/>
                <a:gd name="f76" fmla="*/ f38 1 f44"/>
                <a:gd name="f77" fmla="*/ f37 1 f45"/>
                <a:gd name="f78" fmla="*/ f39 1 f45"/>
                <a:gd name="f79" fmla="*/ f61 1 f44"/>
                <a:gd name="f80" fmla="*/ f62 1 f45"/>
                <a:gd name="f81" fmla="*/ f63 1 f44"/>
                <a:gd name="f82" fmla="*/ f64 1 f45"/>
                <a:gd name="f83" fmla="*/ f65 1 f45"/>
                <a:gd name="f84" fmla="*/ f66 1 f44"/>
                <a:gd name="f85" fmla="*/ f67 1 f45"/>
                <a:gd name="f86" fmla="*/ f68 1 f45"/>
                <a:gd name="f87" fmla="*/ f69 1 f44"/>
                <a:gd name="f88" fmla="*/ f70 1 f45"/>
                <a:gd name="f89" fmla="*/ f71 1 f44"/>
                <a:gd name="f90" fmla="*/ f72 1 f45"/>
                <a:gd name="f91" fmla="*/ f73 1 f44"/>
                <a:gd name="f92" fmla="*/ f74 1 f45"/>
                <a:gd name="f93" fmla="*/ f75 f35 1"/>
                <a:gd name="f94" fmla="*/ f76 f35 1"/>
                <a:gd name="f95" fmla="*/ f78 f36 1"/>
                <a:gd name="f96" fmla="*/ f77 f36 1"/>
                <a:gd name="f97" fmla="*/ f79 f35 1"/>
                <a:gd name="f98" fmla="*/ f80 f36 1"/>
                <a:gd name="f99" fmla="*/ f81 f35 1"/>
                <a:gd name="f100" fmla="*/ f82 f36 1"/>
                <a:gd name="f101" fmla="*/ f83 f36 1"/>
                <a:gd name="f102" fmla="*/ f84 f35 1"/>
                <a:gd name="f103" fmla="*/ f85 f36 1"/>
                <a:gd name="f104" fmla="*/ f86 f36 1"/>
                <a:gd name="f105" fmla="*/ f87 f35 1"/>
                <a:gd name="f106" fmla="*/ f88 f36 1"/>
                <a:gd name="f107" fmla="*/ f89 f35 1"/>
                <a:gd name="f108" fmla="*/ f90 f36 1"/>
                <a:gd name="f109" fmla="*/ f91 f35 1"/>
                <a:gd name="f110" fmla="*/ f92 f36 1"/>
              </a:gdLst>
              <a:ahLst/>
              <a:cxnLst>
                <a:cxn ang="3cd4">
                  <a:pos x="hc" y="t"/>
                </a:cxn>
                <a:cxn ang="0">
                  <a:pos x="r" y="vc"/>
                </a:cxn>
                <a:cxn ang="cd4">
                  <a:pos x="hc" y="b"/>
                </a:cxn>
                <a:cxn ang="cd2">
                  <a:pos x="l" y="vc"/>
                </a:cxn>
                <a:cxn ang="f60">
                  <a:pos x="f97" y="f98"/>
                </a:cxn>
                <a:cxn ang="f60">
                  <a:pos x="f99" y="f100"/>
                </a:cxn>
                <a:cxn ang="f60">
                  <a:pos x="f99" y="f101"/>
                </a:cxn>
                <a:cxn ang="f60">
                  <a:pos x="f102" y="f103"/>
                </a:cxn>
                <a:cxn ang="f60">
                  <a:pos x="f102" y="f104"/>
                </a:cxn>
                <a:cxn ang="f60">
                  <a:pos x="f105" y="f106"/>
                </a:cxn>
                <a:cxn ang="f60">
                  <a:pos x="f107" y="f108"/>
                </a:cxn>
                <a:cxn ang="f60">
                  <a:pos x="f107" y="f108"/>
                </a:cxn>
                <a:cxn ang="f60">
                  <a:pos x="f109" y="f110"/>
                </a:cxn>
                <a:cxn ang="f60">
                  <a:pos x="f109" y="f110"/>
                </a:cxn>
                <a:cxn ang="f60">
                  <a:pos x="f97" y="f98"/>
                </a:cxn>
              </a:cxnLst>
              <a:rect l="f93" t="f96" r="f94" b="f95"/>
              <a:pathLst>
                <a:path w="26393" h="23710">
                  <a:moveTo>
                    <a:pt x="f8" y="f9"/>
                  </a:moveTo>
                  <a:cubicBezTo>
                    <a:pt x="f10" y="f11"/>
                    <a:pt x="f12" y="f13"/>
                    <a:pt x="f5" y="f14"/>
                  </a:cubicBezTo>
                  <a:lnTo>
                    <a:pt x="f5" y="f15"/>
                  </a:lnTo>
                  <a:lnTo>
                    <a:pt x="f16" y="f7"/>
                  </a:lnTo>
                  <a:lnTo>
                    <a:pt x="f16" y="f17"/>
                  </a:lnTo>
                  <a:cubicBezTo>
                    <a:pt x="f16" y="f18"/>
                    <a:pt x="f19" y="f20"/>
                    <a:pt x="f21" y="f22"/>
                  </a:cubicBezTo>
                  <a:cubicBezTo>
                    <a:pt x="f23" y="f24"/>
                    <a:pt x="f25" y="f26"/>
                    <a:pt x="f27" y="f28"/>
                  </a:cubicBezTo>
                  <a:lnTo>
                    <a:pt x="f27" y="f28"/>
                  </a:lnTo>
                  <a:lnTo>
                    <a:pt x="f29" y="f5"/>
                  </a:lnTo>
                  <a:lnTo>
                    <a:pt x="f29" y="f5"/>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5" name="Freeform: Shape 1618">
              <a:extLst>
                <a:ext uri="{FF2B5EF4-FFF2-40B4-BE49-F238E27FC236}">
                  <a16:creationId xmlns:a16="http://schemas.microsoft.com/office/drawing/2014/main" id="{F19CE3FE-34F4-B2DE-C0EA-6DE7C9E20F82}"/>
                </a:ext>
              </a:extLst>
            </p:cNvPr>
            <p:cNvSpPr/>
            <p:nvPr/>
          </p:nvSpPr>
          <p:spPr>
            <a:xfrm>
              <a:off x="162680" y="5605774"/>
              <a:ext cx="758" cy="402"/>
            </a:xfrm>
            <a:custGeom>
              <a:avLst/>
              <a:gdLst>
                <a:gd name="f0" fmla="val 10800000"/>
                <a:gd name="f1" fmla="val 5400000"/>
                <a:gd name="f2" fmla="val 180"/>
                <a:gd name="f3" fmla="val w"/>
                <a:gd name="f4" fmla="val h"/>
                <a:gd name="f5" fmla="val 0"/>
                <a:gd name="f6" fmla="val 803"/>
                <a:gd name="f7" fmla="val 401"/>
                <a:gd name="f8" fmla="val 804"/>
                <a:gd name="f9" fmla="val 402"/>
                <a:gd name="f10" fmla="+- 0 0 -90"/>
                <a:gd name="f11" fmla="*/ f3 1 803"/>
                <a:gd name="f12" fmla="*/ f4 1 401"/>
                <a:gd name="f13" fmla="val f5"/>
                <a:gd name="f14" fmla="val f6"/>
                <a:gd name="f15" fmla="val f7"/>
                <a:gd name="f16" fmla="*/ f10 f0 1"/>
                <a:gd name="f17" fmla="+- f15 0 f13"/>
                <a:gd name="f18" fmla="+- f14 0 f13"/>
                <a:gd name="f19" fmla="*/ f16 1 f2"/>
                <a:gd name="f20" fmla="*/ f18 1 803"/>
                <a:gd name="f21" fmla="*/ f17 1 401"/>
                <a:gd name="f22" fmla="*/ 804 f18 1"/>
                <a:gd name="f23" fmla="*/ 0 f17 1"/>
                <a:gd name="f24" fmla="*/ 0 f18 1"/>
                <a:gd name="f25" fmla="*/ 402 f17 1"/>
                <a:gd name="f26" fmla="+- f19 0 f1"/>
                <a:gd name="f27" fmla="*/ f22 1 803"/>
                <a:gd name="f28" fmla="*/ f23 1 401"/>
                <a:gd name="f29" fmla="*/ f24 1 803"/>
                <a:gd name="f30" fmla="*/ f25 1 40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3" y="f46"/>
                </a:cxn>
                <a:cxn ang="f26">
                  <a:pos x="f43" y="f44"/>
                </a:cxn>
              </a:cxnLst>
              <a:rect l="f39" t="f42" r="f40" b="f41"/>
              <a:pathLst>
                <a:path w="803" h="401">
                  <a:moveTo>
                    <a:pt x="f8" y="f5"/>
                  </a:moveTo>
                  <a:lnTo>
                    <a:pt x="f5" y="f5"/>
                  </a:lnTo>
                  <a:lnTo>
                    <a:pt x="f8" y="f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6" name="Freeform: Shape 1619">
              <a:extLst>
                <a:ext uri="{FF2B5EF4-FFF2-40B4-BE49-F238E27FC236}">
                  <a16:creationId xmlns:a16="http://schemas.microsoft.com/office/drawing/2014/main" id="{6F5C2DA7-5C88-BC43-2BB6-E21EA8978715}"/>
                </a:ext>
              </a:extLst>
            </p:cNvPr>
            <p:cNvSpPr/>
            <p:nvPr/>
          </p:nvSpPr>
          <p:spPr>
            <a:xfrm>
              <a:off x="152393" y="5592378"/>
              <a:ext cx="19302" cy="14602"/>
            </a:xfrm>
            <a:custGeom>
              <a:avLst/>
              <a:gdLst>
                <a:gd name="f0" fmla="val 10800000"/>
                <a:gd name="f1" fmla="val 5400000"/>
                <a:gd name="f2" fmla="val 180"/>
                <a:gd name="f3" fmla="val w"/>
                <a:gd name="f4" fmla="val h"/>
                <a:gd name="f5" fmla="val 0"/>
                <a:gd name="f6" fmla="val 20364"/>
                <a:gd name="f7" fmla="val 14601"/>
                <a:gd name="f8" fmla="val 13396"/>
                <a:gd name="f9" fmla="val 11790"/>
                <a:gd name="f10" fmla="val 6430"/>
                <a:gd name="f11" fmla="val 5764"/>
                <a:gd name="f12" fmla="val 12330"/>
                <a:gd name="f13" fmla="val 5224"/>
                <a:gd name="f14" fmla="val 12996"/>
                <a:gd name="f15" fmla="val 13658"/>
                <a:gd name="f16" fmla="val 5151"/>
                <a:gd name="f17" fmla="val 14254"/>
                <a:gd name="f18" fmla="val 5626"/>
                <a:gd name="f19" fmla="val 14328"/>
                <a:gd name="f20" fmla="val 6288"/>
                <a:gd name="f21" fmla="val 14333"/>
                <a:gd name="f22" fmla="val 6335"/>
                <a:gd name="f23" fmla="val 14336"/>
                <a:gd name="f24" fmla="val 6383"/>
                <a:gd name="f25" fmla="val 13530"/>
                <a:gd name="f26" fmla="val 17776"/>
                <a:gd name="f27" fmla="val 12895"/>
                <a:gd name="f28" fmla="val 20295"/>
                <a:gd name="f29" fmla="val 9928"/>
                <a:gd name="f30" fmla="val 20365"/>
                <a:gd name="f31" fmla="val 20315"/>
                <a:gd name="f32" fmla="val 3709"/>
                <a:gd name="f33" fmla="val 18770"/>
                <a:gd name="f34" fmla="val 1236"/>
                <a:gd name="f35" fmla="val 16345"/>
                <a:gd name="f36" fmla="val 14872"/>
                <a:gd name="f37" fmla="val 13532"/>
                <a:gd name="f38" fmla="+- 0 0 -90"/>
                <a:gd name="f39" fmla="*/ f3 1 20364"/>
                <a:gd name="f40" fmla="*/ f4 1 14601"/>
                <a:gd name="f41" fmla="val f5"/>
                <a:gd name="f42" fmla="val f6"/>
                <a:gd name="f43" fmla="val f7"/>
                <a:gd name="f44" fmla="*/ f38 f0 1"/>
                <a:gd name="f45" fmla="+- f43 0 f41"/>
                <a:gd name="f46" fmla="+- f42 0 f41"/>
                <a:gd name="f47" fmla="*/ f44 1 f2"/>
                <a:gd name="f48" fmla="*/ f46 1 20364"/>
                <a:gd name="f49" fmla="*/ f45 1 14601"/>
                <a:gd name="f50" fmla="*/ 0 f46 1"/>
                <a:gd name="f51" fmla="*/ 13396 f45 1"/>
                <a:gd name="f52" fmla="*/ 11790 f46 1"/>
                <a:gd name="f53" fmla="*/ 6430 f45 1"/>
                <a:gd name="f54" fmla="*/ 12996 f46 1"/>
                <a:gd name="f55" fmla="*/ 5224 f45 1"/>
                <a:gd name="f56" fmla="*/ 14328 f46 1"/>
                <a:gd name="f57" fmla="*/ 6288 f45 1"/>
                <a:gd name="f58" fmla="*/ 14336 f46 1"/>
                <a:gd name="f59" fmla="*/ 13530 f45 1"/>
                <a:gd name="f60" fmla="*/ 20365 f46 1"/>
                <a:gd name="f61" fmla="*/ 16345 f46 1"/>
                <a:gd name="f62" fmla="*/ 0 f45 1"/>
                <a:gd name="f63" fmla="*/ 14872 f46 1"/>
                <a:gd name="f64" fmla="*/ 13532 f46 1"/>
                <a:gd name="f65" fmla="*/ 14601 f45 1"/>
                <a:gd name="f66" fmla="+- f47 0 f1"/>
                <a:gd name="f67" fmla="*/ f50 1 20364"/>
                <a:gd name="f68" fmla="*/ f51 1 14601"/>
                <a:gd name="f69" fmla="*/ f52 1 20364"/>
                <a:gd name="f70" fmla="*/ f53 1 14601"/>
                <a:gd name="f71" fmla="*/ f54 1 20364"/>
                <a:gd name="f72" fmla="*/ f55 1 14601"/>
                <a:gd name="f73" fmla="*/ f56 1 20364"/>
                <a:gd name="f74" fmla="*/ f57 1 14601"/>
                <a:gd name="f75" fmla="*/ f58 1 20364"/>
                <a:gd name="f76" fmla="*/ f59 1 14601"/>
                <a:gd name="f77" fmla="*/ f60 1 20364"/>
                <a:gd name="f78" fmla="*/ f61 1 20364"/>
                <a:gd name="f79" fmla="*/ f62 1 14601"/>
                <a:gd name="f80" fmla="*/ f63 1 20364"/>
                <a:gd name="f81" fmla="*/ f64 1 20364"/>
                <a:gd name="f82" fmla="*/ f65 1 14601"/>
                <a:gd name="f83" fmla="*/ f41 1 f48"/>
                <a:gd name="f84" fmla="*/ f42 1 f48"/>
                <a:gd name="f85" fmla="*/ f41 1 f49"/>
                <a:gd name="f86" fmla="*/ f43 1 f49"/>
                <a:gd name="f87" fmla="*/ f67 1 f48"/>
                <a:gd name="f88" fmla="*/ f68 1 f49"/>
                <a:gd name="f89" fmla="*/ f69 1 f48"/>
                <a:gd name="f90" fmla="*/ f70 1 f49"/>
                <a:gd name="f91" fmla="*/ f71 1 f48"/>
                <a:gd name="f92" fmla="*/ f72 1 f49"/>
                <a:gd name="f93" fmla="*/ f73 1 f48"/>
                <a:gd name="f94" fmla="*/ f74 1 f49"/>
                <a:gd name="f95" fmla="*/ f75 1 f48"/>
                <a:gd name="f96" fmla="*/ f76 1 f49"/>
                <a:gd name="f97" fmla="*/ f77 1 f48"/>
                <a:gd name="f98" fmla="*/ f78 1 f48"/>
                <a:gd name="f99" fmla="*/ f79 1 f49"/>
                <a:gd name="f100" fmla="*/ f80 1 f48"/>
                <a:gd name="f101" fmla="*/ f81 1 f48"/>
                <a:gd name="f102" fmla="*/ f82 1 f49"/>
                <a:gd name="f103" fmla="*/ f83 f39 1"/>
                <a:gd name="f104" fmla="*/ f84 f39 1"/>
                <a:gd name="f105" fmla="*/ f86 f40 1"/>
                <a:gd name="f106" fmla="*/ f85 f40 1"/>
                <a:gd name="f107" fmla="*/ f87 f39 1"/>
                <a:gd name="f108" fmla="*/ f88 f40 1"/>
                <a:gd name="f109" fmla="*/ f89 f39 1"/>
                <a:gd name="f110" fmla="*/ f90 f40 1"/>
                <a:gd name="f111" fmla="*/ f91 f39 1"/>
                <a:gd name="f112" fmla="*/ f92 f40 1"/>
                <a:gd name="f113" fmla="*/ f93 f39 1"/>
                <a:gd name="f114" fmla="*/ f94 f40 1"/>
                <a:gd name="f115" fmla="*/ f95 f39 1"/>
                <a:gd name="f116" fmla="*/ f96 f40 1"/>
                <a:gd name="f117" fmla="*/ f97 f39 1"/>
                <a:gd name="f118" fmla="*/ f98 f39 1"/>
                <a:gd name="f119" fmla="*/ f99 f40 1"/>
                <a:gd name="f120" fmla="*/ f100 f39 1"/>
                <a:gd name="f121" fmla="*/ f101 f39 1"/>
                <a:gd name="f122" fmla="*/ f102 f40 1"/>
              </a:gdLst>
              <a:ahLst/>
              <a:cxnLst>
                <a:cxn ang="3cd4">
                  <a:pos x="hc" y="t"/>
                </a:cxn>
                <a:cxn ang="0">
                  <a:pos x="r" y="vc"/>
                </a:cxn>
                <a:cxn ang="cd4">
                  <a:pos x="hc" y="b"/>
                </a:cxn>
                <a:cxn ang="cd2">
                  <a:pos x="l" y="vc"/>
                </a:cxn>
                <a:cxn ang="f66">
                  <a:pos x="f107" y="f108"/>
                </a:cxn>
                <a:cxn ang="f66">
                  <a:pos x="f109" y="f108"/>
                </a:cxn>
                <a:cxn ang="f66">
                  <a:pos x="f109" y="f110"/>
                </a:cxn>
                <a:cxn ang="f66">
                  <a:pos x="f111" y="f112"/>
                </a:cxn>
                <a:cxn ang="f66">
                  <a:pos x="f113" y="f114"/>
                </a:cxn>
                <a:cxn ang="f66">
                  <a:pos x="f115" y="f110"/>
                </a:cxn>
                <a:cxn ang="f66">
                  <a:pos x="f115" y="f116"/>
                </a:cxn>
                <a:cxn ang="f66">
                  <a:pos x="f117" y="f110"/>
                </a:cxn>
                <a:cxn ang="f66">
                  <a:pos x="f118" y="f119"/>
                </a:cxn>
                <a:cxn ang="f66">
                  <a:pos x="f120" y="f119"/>
                </a:cxn>
                <a:cxn ang="f66">
                  <a:pos x="f121" y="f119"/>
                </a:cxn>
                <a:cxn ang="f66">
                  <a:pos x="f107" y="f119"/>
                </a:cxn>
                <a:cxn ang="f66">
                  <a:pos x="f107" y="f122"/>
                </a:cxn>
              </a:cxnLst>
              <a:rect l="f103" t="f106" r="f104" b="f105"/>
              <a:pathLst>
                <a:path w="20364" h="14601">
                  <a:moveTo>
                    <a:pt x="f5" y="f8"/>
                  </a:moveTo>
                  <a:lnTo>
                    <a:pt x="f9" y="f8"/>
                  </a:lnTo>
                  <a:lnTo>
                    <a:pt x="f9" y="f10"/>
                  </a:lnTo>
                  <a:cubicBezTo>
                    <a:pt x="f9" y="f11"/>
                    <a:pt x="f12" y="f13"/>
                    <a:pt x="f14" y="f13"/>
                  </a:cubicBezTo>
                  <a:cubicBezTo>
                    <a:pt x="f15" y="f16"/>
                    <a:pt x="f17" y="f18"/>
                    <a:pt x="f19" y="f20"/>
                  </a:cubicBezTo>
                  <a:cubicBezTo>
                    <a:pt x="f21" y="f22"/>
                    <a:pt x="f23" y="f24"/>
                    <a:pt x="f23" y="f10"/>
                  </a:cubicBezTo>
                  <a:lnTo>
                    <a:pt x="f23" y="f25"/>
                  </a:lnTo>
                  <a:cubicBezTo>
                    <a:pt x="f26" y="f27"/>
                    <a:pt x="f28" y="f29"/>
                    <a:pt x="f30" y="f10"/>
                  </a:cubicBezTo>
                  <a:cubicBezTo>
                    <a:pt x="f31" y="f32"/>
                    <a:pt x="f33" y="f34"/>
                    <a:pt x="f35" y="f5"/>
                  </a:cubicBezTo>
                  <a:lnTo>
                    <a:pt x="f36" y="f5"/>
                  </a:lnTo>
                  <a:lnTo>
                    <a:pt x="f37"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7" name="Freeform: Shape 1620">
              <a:extLst>
                <a:ext uri="{FF2B5EF4-FFF2-40B4-BE49-F238E27FC236}">
                  <a16:creationId xmlns:a16="http://schemas.microsoft.com/office/drawing/2014/main" id="{63EBF490-470D-9F74-ECB7-220DA5C0302C}"/>
                </a:ext>
              </a:extLst>
            </p:cNvPr>
            <p:cNvSpPr/>
            <p:nvPr/>
          </p:nvSpPr>
          <p:spPr>
            <a:xfrm>
              <a:off x="179825" y="5604778"/>
              <a:ext cx="13889" cy="865424"/>
            </a:xfrm>
            <a:custGeom>
              <a:avLst/>
              <a:gdLst>
                <a:gd name="f0" fmla="val 10800000"/>
                <a:gd name="f1" fmla="val 5400000"/>
                <a:gd name="f2" fmla="val 180"/>
                <a:gd name="f3" fmla="val w"/>
                <a:gd name="f4" fmla="val h"/>
                <a:gd name="f5" fmla="val 0"/>
                <a:gd name="f6" fmla="val 14649"/>
                <a:gd name="f7" fmla="val 865421"/>
                <a:gd name="f8" fmla="val 7428"/>
                <a:gd name="f9" fmla="val 14604"/>
                <a:gd name="f10" fmla="val 6491"/>
                <a:gd name="f11" fmla="val 14664"/>
                <a:gd name="f12" fmla="val 6002"/>
                <a:gd name="f13" fmla="val 5506"/>
                <a:gd name="f14" fmla="val 5017"/>
                <a:gd name="f15" fmla="val 14655"/>
                <a:gd name="f16" fmla="val 4617"/>
                <a:gd name="f17" fmla="val 4212"/>
                <a:gd name="f18" fmla="val 3812"/>
                <a:gd name="f19" fmla="val 13800"/>
                <a:gd name="f20" fmla="val 2740"/>
                <a:gd name="f21" fmla="val 13513"/>
                <a:gd name="f22" fmla="val 2318"/>
                <a:gd name="f23" fmla="val 13150"/>
                <a:gd name="f24" fmla="val 1955"/>
                <a:gd name="f25" fmla="val 12728"/>
                <a:gd name="f26" fmla="val 1668"/>
                <a:gd name="f27" fmla="val 11479"/>
                <a:gd name="f28" fmla="val 646"/>
                <a:gd name="f29" fmla="val 9920"/>
                <a:gd name="f30" fmla="val 78"/>
                <a:gd name="f31" fmla="val 8307"/>
                <a:gd name="f32" fmla="val 61"/>
                <a:gd name="f33" fmla="val 4270"/>
                <a:gd name="f34" fmla="val -458"/>
                <a:gd name="f35" fmla="val 578"/>
                <a:gd name="f36" fmla="val 2394"/>
                <a:gd name="f37" fmla="val 6430"/>
                <a:gd name="f38" fmla="val 18"/>
                <a:gd name="f39" fmla="val 6761"/>
                <a:gd name="f40" fmla="val -2"/>
                <a:gd name="f41" fmla="val 7095"/>
                <a:gd name="f42" fmla="+- 0 0 -90"/>
                <a:gd name="f43" fmla="*/ f3 1 14649"/>
                <a:gd name="f44" fmla="*/ f4 1 865421"/>
                <a:gd name="f45" fmla="val f5"/>
                <a:gd name="f46" fmla="val f6"/>
                <a:gd name="f47" fmla="val f7"/>
                <a:gd name="f48" fmla="*/ f42 f0 1"/>
                <a:gd name="f49" fmla="+- f47 0 f45"/>
                <a:gd name="f50" fmla="+- f46 0 f45"/>
                <a:gd name="f51" fmla="*/ f48 1 f2"/>
                <a:gd name="f52" fmla="*/ f50 1 14649"/>
                <a:gd name="f53" fmla="*/ f49 1 865421"/>
                <a:gd name="f54" fmla="*/ 0 f50 1"/>
                <a:gd name="f55" fmla="*/ 7428 f49 1"/>
                <a:gd name="f56" fmla="*/ 865421 f49 1"/>
                <a:gd name="f57" fmla="*/ 14604 f50 1"/>
                <a:gd name="f58" fmla="*/ 6491 f49 1"/>
                <a:gd name="f59" fmla="*/ 5017 f49 1"/>
                <a:gd name="f60" fmla="*/ 3812 f49 1"/>
                <a:gd name="f61" fmla="*/ 13800 f50 1"/>
                <a:gd name="f62" fmla="*/ 2740 f49 1"/>
                <a:gd name="f63" fmla="*/ 12728 f50 1"/>
                <a:gd name="f64" fmla="*/ 1668 f49 1"/>
                <a:gd name="f65" fmla="*/ 8307 f50 1"/>
                <a:gd name="f66" fmla="*/ 61 f49 1"/>
                <a:gd name="f67" fmla="*/ 61 f50 1"/>
                <a:gd name="f68" fmla="*/ 6430 f49 1"/>
                <a:gd name="f69" fmla="+- f51 0 f1"/>
                <a:gd name="f70" fmla="*/ f54 1 14649"/>
                <a:gd name="f71" fmla="*/ f55 1 865421"/>
                <a:gd name="f72" fmla="*/ f56 1 865421"/>
                <a:gd name="f73" fmla="*/ f57 1 14649"/>
                <a:gd name="f74" fmla="*/ f58 1 865421"/>
                <a:gd name="f75" fmla="*/ f59 1 865421"/>
                <a:gd name="f76" fmla="*/ f60 1 865421"/>
                <a:gd name="f77" fmla="*/ f61 1 14649"/>
                <a:gd name="f78" fmla="*/ f62 1 865421"/>
                <a:gd name="f79" fmla="*/ f63 1 14649"/>
                <a:gd name="f80" fmla="*/ f64 1 865421"/>
                <a:gd name="f81" fmla="*/ f65 1 14649"/>
                <a:gd name="f82" fmla="*/ f66 1 865421"/>
                <a:gd name="f83" fmla="*/ f67 1 14649"/>
                <a:gd name="f84" fmla="*/ f68 1 865421"/>
                <a:gd name="f85" fmla="*/ f45 1 f52"/>
                <a:gd name="f86" fmla="*/ f46 1 f52"/>
                <a:gd name="f87" fmla="*/ f45 1 f53"/>
                <a:gd name="f88" fmla="*/ f47 1 f53"/>
                <a:gd name="f89" fmla="*/ f70 1 f52"/>
                <a:gd name="f90" fmla="*/ f71 1 f53"/>
                <a:gd name="f91" fmla="*/ f72 1 f53"/>
                <a:gd name="f92" fmla="*/ f73 1 f52"/>
                <a:gd name="f93" fmla="*/ f74 1 f53"/>
                <a:gd name="f94" fmla="*/ f75 1 f53"/>
                <a:gd name="f95" fmla="*/ f76 1 f53"/>
                <a:gd name="f96" fmla="*/ f77 1 f52"/>
                <a:gd name="f97" fmla="*/ f78 1 f53"/>
                <a:gd name="f98" fmla="*/ f79 1 f52"/>
                <a:gd name="f99" fmla="*/ f80 1 f53"/>
                <a:gd name="f100" fmla="*/ f81 1 f52"/>
                <a:gd name="f101" fmla="*/ f82 1 f53"/>
                <a:gd name="f102" fmla="*/ f83 1 f52"/>
                <a:gd name="f103" fmla="*/ f84 1 f53"/>
                <a:gd name="f104" fmla="*/ f85 f43 1"/>
                <a:gd name="f105" fmla="*/ f86 f43 1"/>
                <a:gd name="f106" fmla="*/ f88 f44 1"/>
                <a:gd name="f107" fmla="*/ f87 f44 1"/>
                <a:gd name="f108" fmla="*/ f89 f43 1"/>
                <a:gd name="f109" fmla="*/ f90 f44 1"/>
                <a:gd name="f110" fmla="*/ f91 f44 1"/>
                <a:gd name="f111" fmla="*/ f92 f43 1"/>
                <a:gd name="f112" fmla="*/ f93 f44 1"/>
                <a:gd name="f113" fmla="*/ f94 f44 1"/>
                <a:gd name="f114" fmla="*/ f95 f44 1"/>
                <a:gd name="f115" fmla="*/ f96 f43 1"/>
                <a:gd name="f116" fmla="*/ f97 f44 1"/>
                <a:gd name="f117" fmla="*/ f98 f43 1"/>
                <a:gd name="f118" fmla="*/ f99 f44 1"/>
                <a:gd name="f119" fmla="*/ f100 f43 1"/>
                <a:gd name="f120" fmla="*/ f101 f44 1"/>
                <a:gd name="f121" fmla="*/ f102 f43 1"/>
                <a:gd name="f122" fmla="*/ f103 f44 1"/>
              </a:gdLst>
              <a:ahLst/>
              <a:cxnLst>
                <a:cxn ang="3cd4">
                  <a:pos x="hc" y="t"/>
                </a:cxn>
                <a:cxn ang="0">
                  <a:pos x="r" y="vc"/>
                </a:cxn>
                <a:cxn ang="cd4">
                  <a:pos x="hc" y="b"/>
                </a:cxn>
                <a:cxn ang="cd2">
                  <a:pos x="l" y="vc"/>
                </a:cxn>
                <a:cxn ang="f69">
                  <a:pos x="f108" y="f109"/>
                </a:cxn>
                <a:cxn ang="f69">
                  <a:pos x="f108" y="f110"/>
                </a:cxn>
                <a:cxn ang="f69">
                  <a:pos x="f111" y="f110"/>
                </a:cxn>
                <a:cxn ang="f69">
                  <a:pos x="f111" y="f109"/>
                </a:cxn>
                <a:cxn ang="f69">
                  <a:pos x="f111" y="f112"/>
                </a:cxn>
                <a:cxn ang="f69">
                  <a:pos x="f111" y="f113"/>
                </a:cxn>
                <a:cxn ang="f69">
                  <a:pos x="f111" y="f114"/>
                </a:cxn>
                <a:cxn ang="f69">
                  <a:pos x="f115" y="f116"/>
                </a:cxn>
                <a:cxn ang="f69">
                  <a:pos x="f117" y="f118"/>
                </a:cxn>
                <a:cxn ang="f69">
                  <a:pos x="f119" y="f120"/>
                </a:cxn>
                <a:cxn ang="f69">
                  <a:pos x="f121" y="f122"/>
                </a:cxn>
                <a:cxn ang="f69">
                  <a:pos x="f108" y="f109"/>
                </a:cxn>
              </a:cxnLst>
              <a:rect l="f104" t="f107" r="f105" b="f106"/>
              <a:pathLst>
                <a:path w="14649" h="865421">
                  <a:moveTo>
                    <a:pt x="f5" y="f8"/>
                  </a:moveTo>
                  <a:lnTo>
                    <a:pt x="f5" y="f7"/>
                  </a:lnTo>
                  <a:lnTo>
                    <a:pt x="f9" y="f7"/>
                  </a:lnTo>
                  <a:lnTo>
                    <a:pt x="f9" y="f8"/>
                  </a:lnTo>
                  <a:cubicBezTo>
                    <a:pt x="f9" y="f8"/>
                    <a:pt x="f9" y="f8"/>
                    <a:pt x="f9" y="f10"/>
                  </a:cubicBezTo>
                  <a:cubicBezTo>
                    <a:pt x="f11" y="f12"/>
                    <a:pt x="f11" y="f13"/>
                    <a:pt x="f9" y="f14"/>
                  </a:cubicBezTo>
                  <a:cubicBezTo>
                    <a:pt x="f15" y="f16"/>
                    <a:pt x="f15" y="f17"/>
                    <a:pt x="f9" y="f18"/>
                  </a:cubicBezTo>
                  <a:lnTo>
                    <a:pt x="f19" y="f20"/>
                  </a:lnTo>
                  <a:cubicBezTo>
                    <a:pt x="f21" y="f22"/>
                    <a:pt x="f23" y="f24"/>
                    <a:pt x="f25" y="f26"/>
                  </a:cubicBezTo>
                  <a:cubicBezTo>
                    <a:pt x="f27" y="f28"/>
                    <a:pt x="f29" y="f30"/>
                    <a:pt x="f31" y="f32"/>
                  </a:cubicBezTo>
                  <a:cubicBezTo>
                    <a:pt x="f33" y="f34"/>
                    <a:pt x="f35" y="f36"/>
                    <a:pt x="f32" y="f37"/>
                  </a:cubicBezTo>
                  <a:cubicBezTo>
                    <a:pt x="f38" y="f39"/>
                    <a:pt x="f40" y="f4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8" name="Freeform: Shape 1621">
              <a:extLst>
                <a:ext uri="{FF2B5EF4-FFF2-40B4-BE49-F238E27FC236}">
                  <a16:creationId xmlns:a16="http://schemas.microsoft.com/office/drawing/2014/main" id="{C31E991B-99A5-43EF-DBEA-A594D523A75B}"/>
                </a:ext>
              </a:extLst>
            </p:cNvPr>
            <p:cNvSpPr/>
            <p:nvPr/>
          </p:nvSpPr>
          <p:spPr>
            <a:xfrm>
              <a:off x="163449" y="5597591"/>
              <a:ext cx="2414" cy="873005"/>
            </a:xfrm>
            <a:custGeom>
              <a:avLst/>
              <a:gdLst>
                <a:gd name="f0" fmla="val 10800000"/>
                <a:gd name="f1" fmla="val 5400000"/>
                <a:gd name="f2" fmla="val 180"/>
                <a:gd name="f3" fmla="val w"/>
                <a:gd name="f4" fmla="val h"/>
                <a:gd name="f5" fmla="val 0"/>
                <a:gd name="f6" fmla="val 2545"/>
                <a:gd name="f7" fmla="val 873003"/>
                <a:gd name="f8" fmla="val 872602"/>
                <a:gd name="f9" fmla="val 2546"/>
                <a:gd name="f10" fmla="val 1214"/>
                <a:gd name="f11" fmla="val 2550"/>
                <a:gd name="f12" fmla="val 548"/>
                <a:gd name="f13" fmla="val 2014"/>
                <a:gd name="f14" fmla="val 5"/>
                <a:gd name="f15" fmla="val 1348"/>
                <a:gd name="f16" fmla="val 1300"/>
                <a:gd name="f17" fmla="val 1253"/>
                <a:gd name="f18" fmla="val 3"/>
                <a:gd name="f19" fmla="val 1206"/>
                <a:gd name="f20" fmla="val 8"/>
                <a:gd name="f21" fmla="val 540"/>
                <a:gd name="f22" fmla="val 873004"/>
                <a:gd name="f23" fmla="+- 0 0 -90"/>
                <a:gd name="f24" fmla="*/ f3 1 2545"/>
                <a:gd name="f25" fmla="*/ f4 1 873003"/>
                <a:gd name="f26" fmla="val f5"/>
                <a:gd name="f27" fmla="val f6"/>
                <a:gd name="f28" fmla="val f7"/>
                <a:gd name="f29" fmla="*/ f23 f0 1"/>
                <a:gd name="f30" fmla="+- f28 0 f26"/>
                <a:gd name="f31" fmla="+- f27 0 f26"/>
                <a:gd name="f32" fmla="*/ f29 1 f2"/>
                <a:gd name="f33" fmla="*/ f31 1 2545"/>
                <a:gd name="f34" fmla="*/ f30 1 873003"/>
                <a:gd name="f35" fmla="*/ 0 f31 1"/>
                <a:gd name="f36" fmla="*/ 872602 f30 1"/>
                <a:gd name="f37" fmla="*/ 2546 f31 1"/>
                <a:gd name="f38" fmla="*/ 1214 f30 1"/>
                <a:gd name="f39" fmla="*/ 1348 f31 1"/>
                <a:gd name="f40" fmla="*/ 0 f30 1"/>
                <a:gd name="f41" fmla="*/ 1206 f31 1"/>
                <a:gd name="f42" fmla="*/ 8 f30 1"/>
                <a:gd name="f43" fmla="*/ 873004 f30 1"/>
                <a:gd name="f44" fmla="+- f32 0 f1"/>
                <a:gd name="f45" fmla="*/ f35 1 2545"/>
                <a:gd name="f46" fmla="*/ f36 1 873003"/>
                <a:gd name="f47" fmla="*/ f37 1 2545"/>
                <a:gd name="f48" fmla="*/ f38 1 873003"/>
                <a:gd name="f49" fmla="*/ f39 1 2545"/>
                <a:gd name="f50" fmla="*/ f40 1 873003"/>
                <a:gd name="f51" fmla="*/ f41 1 2545"/>
                <a:gd name="f52" fmla="*/ f42 1 873003"/>
                <a:gd name="f53" fmla="*/ f43 1 873003"/>
                <a:gd name="f54" fmla="*/ f26 1 f33"/>
                <a:gd name="f55" fmla="*/ f27 1 f33"/>
                <a:gd name="f56" fmla="*/ f26 1 f34"/>
                <a:gd name="f57" fmla="*/ f28 1 f34"/>
                <a:gd name="f58" fmla="*/ f45 1 f33"/>
                <a:gd name="f59" fmla="*/ f46 1 f34"/>
                <a:gd name="f60" fmla="*/ f47 1 f33"/>
                <a:gd name="f61" fmla="*/ f48 1 f34"/>
                <a:gd name="f62" fmla="*/ f49 1 f33"/>
                <a:gd name="f63" fmla="*/ f50 1 f34"/>
                <a:gd name="f64" fmla="*/ f51 1 f33"/>
                <a:gd name="f65" fmla="*/ f52 1 f34"/>
                <a:gd name="f66" fmla="*/ f53 1 f34"/>
                <a:gd name="f67" fmla="*/ f54 f24 1"/>
                <a:gd name="f68" fmla="*/ f55 f24 1"/>
                <a:gd name="f69" fmla="*/ f57 f25 1"/>
                <a:gd name="f70" fmla="*/ f56 f25 1"/>
                <a:gd name="f71" fmla="*/ f58 f24 1"/>
                <a:gd name="f72" fmla="*/ f59 f25 1"/>
                <a:gd name="f73" fmla="*/ f60 f24 1"/>
                <a:gd name="f74" fmla="*/ f61 f25 1"/>
                <a:gd name="f75" fmla="*/ f62 f24 1"/>
                <a:gd name="f76" fmla="*/ f63 f25 1"/>
                <a:gd name="f77" fmla="*/ f64 f24 1"/>
                <a:gd name="f78" fmla="*/ f65 f25 1"/>
                <a:gd name="f79" fmla="*/ f66 f25 1"/>
              </a:gdLst>
              <a:ahLst/>
              <a:cxnLst>
                <a:cxn ang="3cd4">
                  <a:pos x="hc" y="t"/>
                </a:cxn>
                <a:cxn ang="0">
                  <a:pos x="r" y="vc"/>
                </a:cxn>
                <a:cxn ang="cd4">
                  <a:pos x="hc" y="b"/>
                </a:cxn>
                <a:cxn ang="cd2">
                  <a:pos x="l" y="vc"/>
                </a:cxn>
                <a:cxn ang="f44">
                  <a:pos x="f71" y="f72"/>
                </a:cxn>
                <a:cxn ang="f44">
                  <a:pos x="f73" y="f72"/>
                </a:cxn>
                <a:cxn ang="f44">
                  <a:pos x="f73" y="f74"/>
                </a:cxn>
                <a:cxn ang="f44">
                  <a:pos x="f75" y="f76"/>
                </a:cxn>
                <a:cxn ang="f44">
                  <a:pos x="f77" y="f78"/>
                </a:cxn>
                <a:cxn ang="f44">
                  <a:pos x="f71" y="f74"/>
                </a:cxn>
                <a:cxn ang="f44">
                  <a:pos x="f71" y="f79"/>
                </a:cxn>
              </a:cxnLst>
              <a:rect l="f67" t="f70" r="f68" b="f69"/>
              <a:pathLst>
                <a:path w="2545" h="873003">
                  <a:moveTo>
                    <a:pt x="f5" y="f8"/>
                  </a:moveTo>
                  <a:lnTo>
                    <a:pt x="f9" y="f8"/>
                  </a:lnTo>
                  <a:lnTo>
                    <a:pt x="f9" y="f10"/>
                  </a:lnTo>
                  <a:cubicBezTo>
                    <a:pt x="f11" y="f12"/>
                    <a:pt x="f13" y="f14"/>
                    <a:pt x="f15" y="f5"/>
                  </a:cubicBezTo>
                  <a:cubicBezTo>
                    <a:pt x="f16" y="f5"/>
                    <a:pt x="f17" y="f18"/>
                    <a:pt x="f19" y="f20"/>
                  </a:cubicBezTo>
                  <a:cubicBezTo>
                    <a:pt x="f21" y="f20"/>
                    <a:pt x="f5" y="f12"/>
                    <a:pt x="f5" y="f10"/>
                  </a:cubicBezTo>
                  <a:lnTo>
                    <a:pt x="f5"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9" name="Freeform: Shape 1622">
              <a:extLst>
                <a:ext uri="{FF2B5EF4-FFF2-40B4-BE49-F238E27FC236}">
                  <a16:creationId xmlns:a16="http://schemas.microsoft.com/office/drawing/2014/main" id="{D993421F-E9F4-21F2-3550-354B7BEEEC1D}"/>
                </a:ext>
              </a:extLst>
            </p:cNvPr>
            <p:cNvSpPr/>
            <p:nvPr/>
          </p:nvSpPr>
          <p:spPr>
            <a:xfrm>
              <a:off x="290065" y="5599611"/>
              <a:ext cx="13844" cy="175482"/>
            </a:xfrm>
            <a:custGeom>
              <a:avLst/>
              <a:gdLst>
                <a:gd name="f0" fmla="val 10800000"/>
                <a:gd name="f1" fmla="val 5400000"/>
                <a:gd name="f2" fmla="val 180"/>
                <a:gd name="f3" fmla="val w"/>
                <a:gd name="f4" fmla="val h"/>
                <a:gd name="f5" fmla="val 0"/>
                <a:gd name="f6" fmla="val 14603"/>
                <a:gd name="f7" fmla="val 175483"/>
                <a:gd name="f8" fmla="val 14604"/>
                <a:gd name="f9" fmla="val 7368"/>
                <a:gd name="f10" fmla="val 7235"/>
                <a:gd name="f11" fmla="val 3218"/>
                <a:gd name="f12" fmla="val 7294"/>
                <a:gd name="f13" fmla="val -1"/>
                <a:gd name="f14" fmla="val 4017"/>
                <a:gd name="f15" fmla="+- 0 0 -90"/>
                <a:gd name="f16" fmla="*/ f3 1 14603"/>
                <a:gd name="f17" fmla="*/ f4 1 175483"/>
                <a:gd name="f18" fmla="val f5"/>
                <a:gd name="f19" fmla="val f6"/>
                <a:gd name="f20" fmla="val f7"/>
                <a:gd name="f21" fmla="*/ f15 f0 1"/>
                <a:gd name="f22" fmla="+- f20 0 f18"/>
                <a:gd name="f23" fmla="+- f19 0 f18"/>
                <a:gd name="f24" fmla="*/ f21 1 f2"/>
                <a:gd name="f25" fmla="*/ f23 1 14603"/>
                <a:gd name="f26" fmla="*/ f22 1 175483"/>
                <a:gd name="f27" fmla="*/ 14604 f23 1"/>
                <a:gd name="f28" fmla="*/ 175483 f22 1"/>
                <a:gd name="f29" fmla="*/ 7368 f22 1"/>
                <a:gd name="f30" fmla="*/ 7235 f23 1"/>
                <a:gd name="f31" fmla="*/ 0 f23 1"/>
                <a:gd name="f32" fmla="*/ 0 f22 1"/>
                <a:gd name="f33" fmla="+- f24 0 f1"/>
                <a:gd name="f34" fmla="*/ f27 1 14603"/>
                <a:gd name="f35" fmla="*/ f28 1 175483"/>
                <a:gd name="f36" fmla="*/ f29 1 175483"/>
                <a:gd name="f37" fmla="*/ f30 1 14603"/>
                <a:gd name="f38" fmla="*/ f31 1 14603"/>
                <a:gd name="f39" fmla="*/ f32 1 175483"/>
                <a:gd name="f40" fmla="*/ f18 1 f25"/>
                <a:gd name="f41" fmla="*/ f19 1 f25"/>
                <a:gd name="f42" fmla="*/ f18 1 f26"/>
                <a:gd name="f43" fmla="*/ f20 1 f26"/>
                <a:gd name="f44" fmla="*/ f34 1 f25"/>
                <a:gd name="f45" fmla="*/ f35 1 f26"/>
                <a:gd name="f46" fmla="*/ f36 1 f26"/>
                <a:gd name="f47" fmla="*/ f37 1 f25"/>
                <a:gd name="f48" fmla="*/ f38 1 f25"/>
                <a:gd name="f49" fmla="*/ f39 1 f26"/>
                <a:gd name="f50" fmla="*/ f40 f16 1"/>
                <a:gd name="f51" fmla="*/ f41 f16 1"/>
                <a:gd name="f52" fmla="*/ f43 f17 1"/>
                <a:gd name="f53" fmla="*/ f42 f17 1"/>
                <a:gd name="f54" fmla="*/ f44 f16 1"/>
                <a:gd name="f55" fmla="*/ f45 f17 1"/>
                <a:gd name="f56" fmla="*/ f46 f17 1"/>
                <a:gd name="f57" fmla="*/ f47 f16 1"/>
                <a:gd name="f58" fmla="*/ f48 f16 1"/>
                <a:gd name="f59" fmla="*/ f49 f17 1"/>
              </a:gdLst>
              <a:ahLst/>
              <a:cxnLst>
                <a:cxn ang="3cd4">
                  <a:pos x="hc" y="t"/>
                </a:cxn>
                <a:cxn ang="0">
                  <a:pos x="r" y="vc"/>
                </a:cxn>
                <a:cxn ang="cd4">
                  <a:pos x="hc" y="b"/>
                </a:cxn>
                <a:cxn ang="cd2">
                  <a:pos x="l" y="vc"/>
                </a:cxn>
                <a:cxn ang="f33">
                  <a:pos x="f54" y="f55"/>
                </a:cxn>
                <a:cxn ang="f33">
                  <a:pos x="f54" y="f56"/>
                </a:cxn>
                <a:cxn ang="f33">
                  <a:pos x="f57" y="f56"/>
                </a:cxn>
                <a:cxn ang="f33">
                  <a:pos x="f58" y="f59"/>
                </a:cxn>
                <a:cxn ang="f33">
                  <a:pos x="f58" y="f55"/>
                </a:cxn>
                <a:cxn ang="f33">
                  <a:pos x="f54" y="f55"/>
                </a:cxn>
              </a:cxnLst>
              <a:rect l="f50" t="f53" r="f51" b="f52"/>
              <a:pathLst>
                <a:path w="14603" h="175483">
                  <a:moveTo>
                    <a:pt x="f8" y="f7"/>
                  </a:moveTo>
                  <a:lnTo>
                    <a:pt x="f8" y="f9"/>
                  </a:lnTo>
                  <a:lnTo>
                    <a:pt x="f10" y="f9"/>
                  </a:lnTo>
                  <a:cubicBezTo>
                    <a:pt x="f11" y="f12"/>
                    <a:pt x="f13" y="f14"/>
                    <a:pt x="f5"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0" name="Freeform: Shape 1623">
              <a:extLst>
                <a:ext uri="{FF2B5EF4-FFF2-40B4-BE49-F238E27FC236}">
                  <a16:creationId xmlns:a16="http://schemas.microsoft.com/office/drawing/2014/main" id="{5031EA60-77D6-8581-837D-C2760BF7F890}"/>
                </a:ext>
              </a:extLst>
            </p:cNvPr>
            <p:cNvSpPr/>
            <p:nvPr/>
          </p:nvSpPr>
          <p:spPr>
            <a:xfrm>
              <a:off x="313684" y="6471666"/>
              <a:ext cx="25402" cy="5760"/>
            </a:xfrm>
            <a:custGeom>
              <a:avLst/>
              <a:gdLst>
                <a:gd name="f0" fmla="val 10800000"/>
                <a:gd name="f1" fmla="val 5400000"/>
                <a:gd name="f2" fmla="val 180"/>
                <a:gd name="f3" fmla="val w"/>
                <a:gd name="f4" fmla="val h"/>
                <a:gd name="f5" fmla="val 0"/>
                <a:gd name="f6" fmla="val 26795"/>
                <a:gd name="f7" fmla="val 5760"/>
                <a:gd name="f8" fmla="val 19963"/>
                <a:gd name="f9" fmla="val 26796"/>
                <a:gd name="f10" fmla="val 4956"/>
                <a:gd name="f11" fmla="val 23690"/>
                <a:gd name="f12" fmla="val 4943"/>
                <a:gd name="f13" fmla="val 20941"/>
                <a:gd name="f14" fmla="val 2947"/>
                <a:gd name="f15" fmla="+- 0 0 -90"/>
                <a:gd name="f16" fmla="*/ f3 1 26795"/>
                <a:gd name="f17" fmla="*/ f4 1 5760"/>
                <a:gd name="f18" fmla="val f5"/>
                <a:gd name="f19" fmla="val f6"/>
                <a:gd name="f20" fmla="val f7"/>
                <a:gd name="f21" fmla="*/ f15 f0 1"/>
                <a:gd name="f22" fmla="+- f20 0 f18"/>
                <a:gd name="f23" fmla="+- f19 0 f18"/>
                <a:gd name="f24" fmla="*/ f21 1 f2"/>
                <a:gd name="f25" fmla="*/ f23 1 26795"/>
                <a:gd name="f26" fmla="*/ f22 1 5760"/>
                <a:gd name="f27" fmla="*/ 19963 f23 1"/>
                <a:gd name="f28" fmla="*/ 0 f22 1"/>
                <a:gd name="f29" fmla="*/ 0 f23 1"/>
                <a:gd name="f30" fmla="*/ 5760 f22 1"/>
                <a:gd name="f31" fmla="*/ 26796 f23 1"/>
                <a:gd name="f32" fmla="*/ 4956 f22 1"/>
                <a:gd name="f33" fmla="+- f24 0 f1"/>
                <a:gd name="f34" fmla="*/ f27 1 26795"/>
                <a:gd name="f35" fmla="*/ f28 1 5760"/>
                <a:gd name="f36" fmla="*/ f29 1 26795"/>
                <a:gd name="f37" fmla="*/ f30 1 5760"/>
                <a:gd name="f38" fmla="*/ f31 1 26795"/>
                <a:gd name="f39" fmla="*/ f32 1 5760"/>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9"/>
                </a:cxn>
                <a:cxn ang="f33">
                  <a:pos x="f54" y="f55"/>
                </a:cxn>
              </a:cxnLst>
              <a:rect l="f50" t="f53" r="f51" b="f52"/>
              <a:pathLst>
                <a:path w="26795" h="5760">
                  <a:moveTo>
                    <a:pt x="f8" y="f5"/>
                  </a:moveTo>
                  <a:lnTo>
                    <a:pt x="f5" y="f5"/>
                  </a:lnTo>
                  <a:lnTo>
                    <a:pt x="f5" y="f7"/>
                  </a:lnTo>
                  <a:lnTo>
                    <a:pt x="f9" y="f10"/>
                  </a:lnTo>
                  <a:lnTo>
                    <a:pt x="f9" y="f10"/>
                  </a:lnTo>
                  <a:cubicBezTo>
                    <a:pt x="f11" y="f12"/>
                    <a:pt x="f13"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1" name="Freeform: Shape 1624">
              <a:extLst>
                <a:ext uri="{FF2B5EF4-FFF2-40B4-BE49-F238E27FC236}">
                  <a16:creationId xmlns:a16="http://schemas.microsoft.com/office/drawing/2014/main" id="{4141FD6E-A601-037F-8EE4-6B369303FD37}"/>
                </a:ext>
              </a:extLst>
            </p:cNvPr>
            <p:cNvSpPr/>
            <p:nvPr/>
          </p:nvSpPr>
          <p:spPr>
            <a:xfrm>
              <a:off x="303909" y="6463765"/>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3397" h="133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2" name="Freeform: Shape 1625">
              <a:extLst>
                <a:ext uri="{FF2B5EF4-FFF2-40B4-BE49-F238E27FC236}">
                  <a16:creationId xmlns:a16="http://schemas.microsoft.com/office/drawing/2014/main" id="{93363FA1-34FA-81EE-061E-670AF32FD826}"/>
                </a:ext>
              </a:extLst>
            </p:cNvPr>
            <p:cNvSpPr/>
            <p:nvPr/>
          </p:nvSpPr>
          <p:spPr>
            <a:xfrm>
              <a:off x="305555" y="6462028"/>
              <a:ext cx="33403" cy="7095"/>
            </a:xfrm>
            <a:custGeom>
              <a:avLst/>
              <a:gdLst>
                <a:gd name="f0" fmla="val 10800000"/>
                <a:gd name="f1" fmla="val 5400000"/>
                <a:gd name="f2" fmla="val 180"/>
                <a:gd name="f3" fmla="val w"/>
                <a:gd name="f4" fmla="val h"/>
                <a:gd name="f5" fmla="val 0"/>
                <a:gd name="f6" fmla="val 35236"/>
                <a:gd name="f7" fmla="val 7099"/>
                <a:gd name="f8" fmla="val 1206"/>
                <a:gd name="f9" fmla="val 1072"/>
                <a:gd name="f10" fmla="val 1474"/>
                <a:gd name="f11" fmla="val 4961"/>
                <a:gd name="f12" fmla="val 1098"/>
                <a:gd name="f13" fmla="val 7914"/>
                <a:gd name="f14" fmla="val 3657"/>
                <a:gd name="f15" fmla="val 8441"/>
                <a:gd name="f16" fmla="val 7100"/>
                <a:gd name="f17" fmla="val 28269"/>
                <a:gd name="f18" fmla="val 28402"/>
                <a:gd name="f19" fmla="val 3282"/>
                <a:gd name="f20" fmla="val 31426"/>
                <a:gd name="f21" fmla="val 201"/>
                <a:gd name="f22" fmla="+- 0 0 -90"/>
                <a:gd name="f23" fmla="*/ f3 1 35236"/>
                <a:gd name="f24" fmla="*/ f4 1 7099"/>
                <a:gd name="f25" fmla="val f5"/>
                <a:gd name="f26" fmla="val f6"/>
                <a:gd name="f27" fmla="val f7"/>
                <a:gd name="f28" fmla="*/ f22 f0 1"/>
                <a:gd name="f29" fmla="+- f27 0 f25"/>
                <a:gd name="f30" fmla="+- f26 0 f25"/>
                <a:gd name="f31" fmla="*/ f28 1 f2"/>
                <a:gd name="f32" fmla="*/ f30 1 35236"/>
                <a:gd name="f33" fmla="*/ f29 1 7099"/>
                <a:gd name="f34" fmla="*/ 35236 f30 1"/>
                <a:gd name="f35" fmla="*/ 0 f29 1"/>
                <a:gd name="f36" fmla="*/ 1206 f30 1"/>
                <a:gd name="f37" fmla="*/ 1072 f29 1"/>
                <a:gd name="f38" fmla="*/ 0 f30 1"/>
                <a:gd name="f39" fmla="*/ 1474 f30 1"/>
                <a:gd name="f40" fmla="*/ 8441 f30 1"/>
                <a:gd name="f41" fmla="*/ 7100 f29 1"/>
                <a:gd name="f42" fmla="*/ 28269 f30 1"/>
                <a:gd name="f43" fmla="+- f31 0 f1"/>
                <a:gd name="f44" fmla="*/ f34 1 35236"/>
                <a:gd name="f45" fmla="*/ f35 1 7099"/>
                <a:gd name="f46" fmla="*/ f36 1 35236"/>
                <a:gd name="f47" fmla="*/ f37 1 7099"/>
                <a:gd name="f48" fmla="*/ f38 1 35236"/>
                <a:gd name="f49" fmla="*/ f39 1 35236"/>
                <a:gd name="f50" fmla="*/ f40 1 35236"/>
                <a:gd name="f51" fmla="*/ f41 1 7099"/>
                <a:gd name="f52" fmla="*/ f42 1 35236"/>
                <a:gd name="f53" fmla="*/ f25 1 f32"/>
                <a:gd name="f54" fmla="*/ f26 1 f32"/>
                <a:gd name="f55" fmla="*/ f25 1 f33"/>
                <a:gd name="f56" fmla="*/ f27 1 f33"/>
                <a:gd name="f57" fmla="*/ f44 1 f32"/>
                <a:gd name="f58" fmla="*/ f45 1 f33"/>
                <a:gd name="f59" fmla="*/ f46 1 f32"/>
                <a:gd name="f60" fmla="*/ f47 1 f33"/>
                <a:gd name="f61" fmla="*/ f48 1 f32"/>
                <a:gd name="f62" fmla="*/ f49 1 f32"/>
                <a:gd name="f63" fmla="*/ f50 1 f32"/>
                <a:gd name="f64" fmla="*/ f51 1 f33"/>
                <a:gd name="f65" fmla="*/ f52 1 f32"/>
                <a:gd name="f66" fmla="*/ f53 f23 1"/>
                <a:gd name="f67" fmla="*/ f54 f23 1"/>
                <a:gd name="f68" fmla="*/ f56 f24 1"/>
                <a:gd name="f69" fmla="*/ f55 f24 1"/>
                <a:gd name="f70" fmla="*/ f57 f23 1"/>
                <a:gd name="f71" fmla="*/ f58 f24 1"/>
                <a:gd name="f72" fmla="*/ f59 f23 1"/>
                <a:gd name="f73" fmla="*/ f60 f24 1"/>
                <a:gd name="f74" fmla="*/ f61 f23 1"/>
                <a:gd name="f75" fmla="*/ f62 f23 1"/>
                <a:gd name="f76" fmla="*/ f63 f23 1"/>
                <a:gd name="f77" fmla="*/ f64 f24 1"/>
                <a:gd name="f78" fmla="*/ f65 f23 1"/>
              </a:gdLst>
              <a:ahLst/>
              <a:cxnLst>
                <a:cxn ang="3cd4">
                  <a:pos x="hc" y="t"/>
                </a:cxn>
                <a:cxn ang="0">
                  <a:pos x="r" y="vc"/>
                </a:cxn>
                <a:cxn ang="cd4">
                  <a:pos x="hc" y="b"/>
                </a:cxn>
                <a:cxn ang="cd2">
                  <a:pos x="l" y="vc"/>
                </a:cxn>
                <a:cxn ang="f43">
                  <a:pos x="f70" y="f71"/>
                </a:cxn>
                <a:cxn ang="f43">
                  <a:pos x="f70" y="f71"/>
                </a:cxn>
                <a:cxn ang="f43">
                  <a:pos x="f72" y="f73"/>
                </a:cxn>
                <a:cxn ang="f43">
                  <a:pos x="f74" y="f73"/>
                </a:cxn>
                <a:cxn ang="f43">
                  <a:pos x="f75" y="f73"/>
                </a:cxn>
                <a:cxn ang="f43">
                  <a:pos x="f76" y="f77"/>
                </a:cxn>
                <a:cxn ang="f43">
                  <a:pos x="f78" y="f77"/>
                </a:cxn>
                <a:cxn ang="f43">
                  <a:pos x="f70" y="f71"/>
                </a:cxn>
              </a:cxnLst>
              <a:rect l="f66" t="f69" r="f67" b="f68"/>
              <a:pathLst>
                <a:path w="35236" h="7099">
                  <a:moveTo>
                    <a:pt x="f6" y="f5"/>
                  </a:moveTo>
                  <a:lnTo>
                    <a:pt x="f6" y="f5"/>
                  </a:lnTo>
                  <a:lnTo>
                    <a:pt x="f8" y="f9"/>
                  </a:lnTo>
                  <a:lnTo>
                    <a:pt x="f5" y="f9"/>
                  </a:lnTo>
                  <a:lnTo>
                    <a:pt x="f10" y="f9"/>
                  </a:lnTo>
                  <a:cubicBezTo>
                    <a:pt x="f11" y="f12"/>
                    <a:pt x="f13" y="f14"/>
                    <a:pt x="f15" y="f16"/>
                  </a:cubicBezTo>
                  <a:lnTo>
                    <a:pt x="f17" y="f16"/>
                  </a:lnTo>
                  <a:cubicBezTo>
                    <a:pt x="f18" y="f19"/>
                    <a:pt x="f20" y="f2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3" name="Freeform: Shape 1626">
              <a:extLst>
                <a:ext uri="{FF2B5EF4-FFF2-40B4-BE49-F238E27FC236}">
                  <a16:creationId xmlns:a16="http://schemas.microsoft.com/office/drawing/2014/main" id="{26CC4E57-9B4E-7DFC-F1D7-E413060BA824}"/>
                </a:ext>
              </a:extLst>
            </p:cNvPr>
            <p:cNvSpPr/>
            <p:nvPr/>
          </p:nvSpPr>
          <p:spPr>
            <a:xfrm>
              <a:off x="313428" y="6469526"/>
              <a:ext cx="18918" cy="2542"/>
            </a:xfrm>
            <a:custGeom>
              <a:avLst/>
              <a:gdLst>
                <a:gd name="f0" fmla="val 10800000"/>
                <a:gd name="f1" fmla="val 5400000"/>
                <a:gd name="f2" fmla="val 180"/>
                <a:gd name="f3" fmla="val w"/>
                <a:gd name="f4" fmla="val h"/>
                <a:gd name="f5" fmla="val 0"/>
                <a:gd name="f6" fmla="val 19962"/>
                <a:gd name="f7" fmla="val 2545"/>
                <a:gd name="f8" fmla="val 19695"/>
                <a:gd name="f9" fmla="val 63"/>
                <a:gd name="f10" fmla="val 402"/>
                <a:gd name="f11" fmla="val 804"/>
                <a:gd name="f12" fmla="val 1206"/>
                <a:gd name="f13" fmla="val 19963"/>
                <a:gd name="f14" fmla="val 19720"/>
                <a:gd name="f15" fmla="val 1715"/>
                <a:gd name="f16" fmla="val 19629"/>
                <a:gd name="f17" fmla="val 857"/>
                <a:gd name="f18" fmla="+- 0 0 -90"/>
                <a:gd name="f19" fmla="*/ f3 1 19962"/>
                <a:gd name="f20" fmla="*/ f4 1 2545"/>
                <a:gd name="f21" fmla="val f5"/>
                <a:gd name="f22" fmla="val f6"/>
                <a:gd name="f23" fmla="val f7"/>
                <a:gd name="f24" fmla="*/ f18 f0 1"/>
                <a:gd name="f25" fmla="+- f23 0 f21"/>
                <a:gd name="f26" fmla="+- f22 0 f21"/>
                <a:gd name="f27" fmla="*/ f24 1 f2"/>
                <a:gd name="f28" fmla="*/ f26 1 19962"/>
                <a:gd name="f29" fmla="*/ f25 1 2545"/>
                <a:gd name="f30" fmla="*/ 19695 f26 1"/>
                <a:gd name="f31" fmla="*/ 0 f25 1"/>
                <a:gd name="f32" fmla="*/ 0 f26 1"/>
                <a:gd name="f33" fmla="*/ 1206 f25 1"/>
                <a:gd name="f34" fmla="*/ 2545 f25 1"/>
                <a:gd name="f35" fmla="*/ 19963 f26 1"/>
                <a:gd name="f36" fmla="+- f27 0 f1"/>
                <a:gd name="f37" fmla="*/ f30 1 19962"/>
                <a:gd name="f38" fmla="*/ f31 1 2545"/>
                <a:gd name="f39" fmla="*/ f32 1 19962"/>
                <a:gd name="f40" fmla="*/ f33 1 2545"/>
                <a:gd name="f41" fmla="*/ f34 1 2545"/>
                <a:gd name="f42" fmla="*/ f35 1 19962"/>
                <a:gd name="f43" fmla="*/ f21 1 f28"/>
                <a:gd name="f44" fmla="*/ f22 1 f28"/>
                <a:gd name="f45" fmla="*/ f21 1 f29"/>
                <a:gd name="f46" fmla="*/ f23 1 f29"/>
                <a:gd name="f47" fmla="*/ f37 1 f28"/>
                <a:gd name="f48" fmla="*/ f38 1 f29"/>
                <a:gd name="f49" fmla="*/ f39 1 f28"/>
                <a:gd name="f50" fmla="*/ f40 1 f29"/>
                <a:gd name="f51" fmla="*/ f41 1 f29"/>
                <a:gd name="f52" fmla="*/ f42 1 f28"/>
                <a:gd name="f53" fmla="*/ f43 f19 1"/>
                <a:gd name="f54" fmla="*/ f44 f19 1"/>
                <a:gd name="f55" fmla="*/ f46 f20 1"/>
                <a:gd name="f56" fmla="*/ f45 f20 1"/>
                <a:gd name="f57" fmla="*/ f47 f19 1"/>
                <a:gd name="f58" fmla="*/ f48 f20 1"/>
                <a:gd name="f59" fmla="*/ f49 f19 1"/>
                <a:gd name="f60" fmla="*/ f50 f20 1"/>
                <a:gd name="f61" fmla="*/ f51 f20 1"/>
                <a:gd name="f62" fmla="*/ f52 f19 1"/>
              </a:gdLst>
              <a:ahLst/>
              <a:cxnLst>
                <a:cxn ang="3cd4">
                  <a:pos x="hc" y="t"/>
                </a:cxn>
                <a:cxn ang="0">
                  <a:pos x="r" y="vc"/>
                </a:cxn>
                <a:cxn ang="cd4">
                  <a:pos x="hc" y="b"/>
                </a:cxn>
                <a:cxn ang="cd2">
                  <a:pos x="l" y="vc"/>
                </a:cxn>
                <a:cxn ang="f36">
                  <a:pos x="f57" y="f58"/>
                </a:cxn>
                <a:cxn ang="f36">
                  <a:pos x="f59" y="f58"/>
                </a:cxn>
                <a:cxn ang="f36">
                  <a:pos x="f59" y="f60"/>
                </a:cxn>
                <a:cxn ang="f36">
                  <a:pos x="f59" y="f61"/>
                </a:cxn>
                <a:cxn ang="f36">
                  <a:pos x="f62" y="f61"/>
                </a:cxn>
                <a:cxn ang="f36">
                  <a:pos x="f57" y="f58"/>
                </a:cxn>
              </a:cxnLst>
              <a:rect l="f53" t="f56" r="f54" b="f55"/>
              <a:pathLst>
                <a:path w="19962" h="2545">
                  <a:moveTo>
                    <a:pt x="f8" y="f5"/>
                  </a:moveTo>
                  <a:lnTo>
                    <a:pt x="f5" y="f5"/>
                  </a:lnTo>
                  <a:cubicBezTo>
                    <a:pt x="f9" y="f10"/>
                    <a:pt x="f9" y="f11"/>
                    <a:pt x="f5" y="f12"/>
                  </a:cubicBezTo>
                  <a:lnTo>
                    <a:pt x="f5" y="f7"/>
                  </a:lnTo>
                  <a:lnTo>
                    <a:pt x="f13" y="f7"/>
                  </a:ln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4" name="Freeform: Shape 1627">
              <a:extLst>
                <a:ext uri="{FF2B5EF4-FFF2-40B4-BE49-F238E27FC236}">
                  <a16:creationId xmlns:a16="http://schemas.microsoft.com/office/drawing/2014/main" id="{9FE4E47F-05A3-4C75-D85D-682B84410FDB}"/>
                </a:ext>
              </a:extLst>
            </p:cNvPr>
            <p:cNvSpPr/>
            <p:nvPr/>
          </p:nvSpPr>
          <p:spPr>
            <a:xfrm>
              <a:off x="4107768" y="6550706"/>
              <a:ext cx="2414" cy="303013"/>
            </a:xfrm>
            <a:custGeom>
              <a:avLst/>
              <a:gdLst>
                <a:gd name="f0" fmla="val 10800000"/>
                <a:gd name="f1" fmla="val 5400000"/>
                <a:gd name="f2" fmla="val 180"/>
                <a:gd name="f3" fmla="val w"/>
                <a:gd name="f4" fmla="val h"/>
                <a:gd name="f5" fmla="val 0"/>
                <a:gd name="f6" fmla="val 2545"/>
                <a:gd name="f7" fmla="val 303010"/>
                <a:gd name="f8" fmla="val 2546"/>
                <a:gd name="f9" fmla="+- 0 0 -90"/>
                <a:gd name="f10" fmla="*/ f3 1 2545"/>
                <a:gd name="f11" fmla="*/ f4 1 303010"/>
                <a:gd name="f12" fmla="val f5"/>
                <a:gd name="f13" fmla="val f6"/>
                <a:gd name="f14" fmla="val f7"/>
                <a:gd name="f15" fmla="*/ f9 f0 1"/>
                <a:gd name="f16" fmla="+- f14 0 f12"/>
                <a:gd name="f17" fmla="+- f13 0 f12"/>
                <a:gd name="f18" fmla="*/ f15 1 f2"/>
                <a:gd name="f19" fmla="*/ f17 1 2545"/>
                <a:gd name="f20" fmla="*/ f16 1 303010"/>
                <a:gd name="f21" fmla="*/ 0 f17 1"/>
                <a:gd name="f22" fmla="*/ 0 f16 1"/>
                <a:gd name="f23" fmla="*/ 2546 f17 1"/>
                <a:gd name="f24" fmla="*/ 303010 f16 1"/>
                <a:gd name="f25" fmla="+- f18 0 f1"/>
                <a:gd name="f26" fmla="*/ f21 1 2545"/>
                <a:gd name="f27" fmla="*/ f22 1 303010"/>
                <a:gd name="f28" fmla="*/ f23 1 2545"/>
                <a:gd name="f29" fmla="*/ f24 1 30301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545" h="303010">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5" name="Freeform: Shape 1628">
              <a:extLst>
                <a:ext uri="{FF2B5EF4-FFF2-40B4-BE49-F238E27FC236}">
                  <a16:creationId xmlns:a16="http://schemas.microsoft.com/office/drawing/2014/main" id="{0D562AE9-8C0E-CAC0-5E2E-F7F9A6B5D5DC}"/>
                </a:ext>
              </a:extLst>
            </p:cNvPr>
            <p:cNvSpPr/>
            <p:nvPr/>
          </p:nvSpPr>
          <p:spPr>
            <a:xfrm>
              <a:off x="2040995" y="6463454"/>
              <a:ext cx="65022" cy="12234"/>
            </a:xfrm>
            <a:custGeom>
              <a:avLst/>
              <a:gdLst>
                <a:gd name="f0" fmla="val 10800000"/>
                <a:gd name="f1" fmla="val 5400000"/>
                <a:gd name="f2" fmla="val 180"/>
                <a:gd name="f3" fmla="val w"/>
                <a:gd name="f4" fmla="val h"/>
                <a:gd name="f5" fmla="val 0"/>
                <a:gd name="f6" fmla="val 68596"/>
                <a:gd name="f7" fmla="val 12233"/>
                <a:gd name="f8" fmla="val 44"/>
                <a:gd name="f9" fmla="val 4019"/>
                <a:gd name="f10" fmla="val 5225"/>
                <a:gd name="f11" fmla="val 6565"/>
                <a:gd name="f12" fmla="val 7771"/>
                <a:gd name="f13" fmla="val 848"/>
                <a:gd name="f14" fmla="val 8842"/>
                <a:gd name="f15" fmla="val 1651"/>
                <a:gd name="f16" fmla="val 9646"/>
                <a:gd name="f17" fmla="val 2857"/>
                <a:gd name="f18" fmla="val 9713"/>
                <a:gd name="f19" fmla="val 3259"/>
                <a:gd name="f20" fmla="val 3661"/>
                <a:gd name="f21" fmla="val 4062"/>
                <a:gd name="f22" fmla="val 4505"/>
                <a:gd name="f23" fmla="val 4960"/>
                <a:gd name="f24" fmla="val 5402"/>
                <a:gd name="f25" fmla="val 5804"/>
                <a:gd name="f26" fmla="val 6206"/>
                <a:gd name="f27" fmla="val 6608"/>
                <a:gd name="f28" fmla="val 7947"/>
                <a:gd name="f29" fmla="val 8751"/>
                <a:gd name="f30" fmla="val 9019"/>
                <a:gd name="f31" fmla="val 9365"/>
                <a:gd name="f32" fmla="val 9488"/>
                <a:gd name="f33" fmla="val 9057"/>
                <a:gd name="f34" fmla="val 9930"/>
                <a:gd name="f35" fmla="val 8708"/>
                <a:gd name="f36" fmla="val 10359"/>
                <a:gd name="f37" fmla="val 8039"/>
                <a:gd name="f38" fmla="val 11296"/>
                <a:gd name="f39" fmla="val 7596"/>
                <a:gd name="f40" fmla="val 11685"/>
                <a:gd name="f41" fmla="val 7101"/>
                <a:gd name="f42" fmla="val 12006"/>
                <a:gd name="f43" fmla="val 12234"/>
                <a:gd name="f44" fmla="val 5761"/>
                <a:gd name="f45" fmla="val 4555"/>
                <a:gd name="f46" fmla="val 60826"/>
                <a:gd name="f47" fmla="val 5000"/>
                <a:gd name="f48" fmla="val 61938"/>
                <a:gd name="f49" fmla="val 1732"/>
                <a:gd name="f50" fmla="val 65167"/>
                <a:gd name="f51" fmla="val -331"/>
                <a:gd name="f52" fmla="+- 0 0 -90"/>
                <a:gd name="f53" fmla="*/ f3 1 68596"/>
                <a:gd name="f54" fmla="*/ f4 1 12233"/>
                <a:gd name="f55" fmla="val f5"/>
                <a:gd name="f56" fmla="val f6"/>
                <a:gd name="f57" fmla="val f7"/>
                <a:gd name="f58" fmla="*/ f52 f0 1"/>
                <a:gd name="f59" fmla="+- f57 0 f55"/>
                <a:gd name="f60" fmla="+- f56 0 f55"/>
                <a:gd name="f61" fmla="*/ f58 1 f2"/>
                <a:gd name="f62" fmla="*/ f60 1 68596"/>
                <a:gd name="f63" fmla="*/ f59 1 12233"/>
                <a:gd name="f64" fmla="*/ 68596 f60 1"/>
                <a:gd name="f65" fmla="*/ 44 f59 1"/>
                <a:gd name="f66" fmla="*/ 0 f60 1"/>
                <a:gd name="f67" fmla="*/ 4019 f60 1"/>
                <a:gd name="f68" fmla="*/ 5225 f60 1"/>
                <a:gd name="f69" fmla="*/ 6565 f60 1"/>
                <a:gd name="f70" fmla="*/ 7771 f60 1"/>
                <a:gd name="f71" fmla="*/ 848 f59 1"/>
                <a:gd name="f72" fmla="*/ 8842 f60 1"/>
                <a:gd name="f73" fmla="*/ 1651 f59 1"/>
                <a:gd name="f74" fmla="*/ 9646 f60 1"/>
                <a:gd name="f75" fmla="*/ 2857 f59 1"/>
                <a:gd name="f76" fmla="*/ 4062 f59 1"/>
                <a:gd name="f77" fmla="*/ 5402 f59 1"/>
                <a:gd name="f78" fmla="*/ 6608 f59 1"/>
                <a:gd name="f79" fmla="*/ 7947 f59 1"/>
                <a:gd name="f80" fmla="*/ 9019 f59 1"/>
                <a:gd name="f81" fmla="*/ 8708 f60 1"/>
                <a:gd name="f82" fmla="*/ 10359 f59 1"/>
                <a:gd name="f83" fmla="*/ 8039 f60 1"/>
                <a:gd name="f84" fmla="*/ 11296 f59 1"/>
                <a:gd name="f85" fmla="*/ 12234 f59 1"/>
                <a:gd name="f86" fmla="*/ 5761 f60 1"/>
                <a:gd name="f87" fmla="*/ 4555 f60 1"/>
                <a:gd name="f88" fmla="*/ 60826 f60 1"/>
                <a:gd name="f89" fmla="*/ 5000 f59 1"/>
                <a:gd name="f90" fmla="+- f61 0 f1"/>
                <a:gd name="f91" fmla="*/ f64 1 68596"/>
                <a:gd name="f92" fmla="*/ f65 1 12233"/>
                <a:gd name="f93" fmla="*/ f66 1 68596"/>
                <a:gd name="f94" fmla="*/ f67 1 68596"/>
                <a:gd name="f95" fmla="*/ f68 1 68596"/>
                <a:gd name="f96" fmla="*/ f69 1 68596"/>
                <a:gd name="f97" fmla="*/ f70 1 68596"/>
                <a:gd name="f98" fmla="*/ f71 1 12233"/>
                <a:gd name="f99" fmla="*/ f72 1 68596"/>
                <a:gd name="f100" fmla="*/ f73 1 12233"/>
                <a:gd name="f101" fmla="*/ f74 1 68596"/>
                <a:gd name="f102" fmla="*/ f75 1 12233"/>
                <a:gd name="f103" fmla="*/ f76 1 12233"/>
                <a:gd name="f104" fmla="*/ f77 1 12233"/>
                <a:gd name="f105" fmla="*/ f78 1 12233"/>
                <a:gd name="f106" fmla="*/ f79 1 12233"/>
                <a:gd name="f107" fmla="*/ f80 1 12233"/>
                <a:gd name="f108" fmla="*/ f81 1 68596"/>
                <a:gd name="f109" fmla="*/ f82 1 12233"/>
                <a:gd name="f110" fmla="*/ f83 1 68596"/>
                <a:gd name="f111" fmla="*/ f84 1 12233"/>
                <a:gd name="f112" fmla="*/ f85 1 12233"/>
                <a:gd name="f113" fmla="*/ f86 1 68596"/>
                <a:gd name="f114" fmla="*/ f87 1 68596"/>
                <a:gd name="f115" fmla="*/ f88 1 68596"/>
                <a:gd name="f116" fmla="*/ f89 1 12233"/>
                <a:gd name="f117" fmla="*/ f55 1 f62"/>
                <a:gd name="f118" fmla="*/ f56 1 f62"/>
                <a:gd name="f119" fmla="*/ f55 1 f63"/>
                <a:gd name="f120" fmla="*/ f57 1 f63"/>
                <a:gd name="f121" fmla="*/ f91 1 f62"/>
                <a:gd name="f122" fmla="*/ f92 1 f63"/>
                <a:gd name="f123" fmla="*/ f93 1 f62"/>
                <a:gd name="f124" fmla="*/ f94 1 f62"/>
                <a:gd name="f125" fmla="*/ f95 1 f62"/>
                <a:gd name="f126" fmla="*/ f96 1 f62"/>
                <a:gd name="f127" fmla="*/ f97 1 f62"/>
                <a:gd name="f128" fmla="*/ f98 1 f63"/>
                <a:gd name="f129" fmla="*/ f99 1 f62"/>
                <a:gd name="f130" fmla="*/ f100 1 f63"/>
                <a:gd name="f131" fmla="*/ f101 1 f62"/>
                <a:gd name="f132" fmla="*/ f102 1 f63"/>
                <a:gd name="f133" fmla="*/ f103 1 f63"/>
                <a:gd name="f134" fmla="*/ f104 1 f63"/>
                <a:gd name="f135" fmla="*/ f105 1 f63"/>
                <a:gd name="f136" fmla="*/ f106 1 f63"/>
                <a:gd name="f137" fmla="*/ f107 1 f63"/>
                <a:gd name="f138" fmla="*/ f108 1 f62"/>
                <a:gd name="f139" fmla="*/ f109 1 f63"/>
                <a:gd name="f140" fmla="*/ f110 1 f62"/>
                <a:gd name="f141" fmla="*/ f111 1 f63"/>
                <a:gd name="f142" fmla="*/ f112 1 f63"/>
                <a:gd name="f143" fmla="*/ f113 1 f62"/>
                <a:gd name="f144" fmla="*/ f114 1 f62"/>
                <a:gd name="f145" fmla="*/ f115 1 f62"/>
                <a:gd name="f146" fmla="*/ f116 1 f63"/>
                <a:gd name="f147" fmla="*/ f117 f53 1"/>
                <a:gd name="f148" fmla="*/ f118 f53 1"/>
                <a:gd name="f149" fmla="*/ f120 f54 1"/>
                <a:gd name="f150" fmla="*/ f119 f54 1"/>
                <a:gd name="f151" fmla="*/ f121 f53 1"/>
                <a:gd name="f152" fmla="*/ f122 f54 1"/>
                <a:gd name="f153" fmla="*/ f123 f53 1"/>
                <a:gd name="f154" fmla="*/ f124 f53 1"/>
                <a:gd name="f155" fmla="*/ f125 f53 1"/>
                <a:gd name="f156" fmla="*/ f126 f53 1"/>
                <a:gd name="f157" fmla="*/ f127 f53 1"/>
                <a:gd name="f158" fmla="*/ f128 f54 1"/>
                <a:gd name="f159" fmla="*/ f129 f53 1"/>
                <a:gd name="f160" fmla="*/ f130 f54 1"/>
                <a:gd name="f161" fmla="*/ f131 f53 1"/>
                <a:gd name="f162" fmla="*/ f132 f54 1"/>
                <a:gd name="f163" fmla="*/ f133 f54 1"/>
                <a:gd name="f164" fmla="*/ f134 f54 1"/>
                <a:gd name="f165" fmla="*/ f135 f54 1"/>
                <a:gd name="f166" fmla="*/ f136 f54 1"/>
                <a:gd name="f167" fmla="*/ f137 f54 1"/>
                <a:gd name="f168" fmla="*/ f138 f53 1"/>
                <a:gd name="f169" fmla="*/ f139 f54 1"/>
                <a:gd name="f170" fmla="*/ f140 f53 1"/>
                <a:gd name="f171" fmla="*/ f141 f54 1"/>
                <a:gd name="f172" fmla="*/ f142 f54 1"/>
                <a:gd name="f173" fmla="*/ f143 f53 1"/>
                <a:gd name="f174" fmla="*/ f144 f53 1"/>
                <a:gd name="f175" fmla="*/ f145 f53 1"/>
                <a:gd name="f176" fmla="*/ f146 f54 1"/>
              </a:gdLst>
              <a:ahLst/>
              <a:cxnLst>
                <a:cxn ang="3cd4">
                  <a:pos x="hc" y="t"/>
                </a:cxn>
                <a:cxn ang="0">
                  <a:pos x="r" y="vc"/>
                </a:cxn>
                <a:cxn ang="cd4">
                  <a:pos x="hc" y="b"/>
                </a:cxn>
                <a:cxn ang="cd2">
                  <a:pos x="l" y="vc"/>
                </a:cxn>
                <a:cxn ang="f90">
                  <a:pos x="f151" y="f152"/>
                </a:cxn>
                <a:cxn ang="f90">
                  <a:pos x="f153" y="f152"/>
                </a:cxn>
                <a:cxn ang="f90">
                  <a:pos x="f154" y="f152"/>
                </a:cxn>
                <a:cxn ang="f90">
                  <a:pos x="f155" y="f152"/>
                </a:cxn>
                <a:cxn ang="f90">
                  <a:pos x="f156" y="f152"/>
                </a:cxn>
                <a:cxn ang="f90">
                  <a:pos x="f157" y="f158"/>
                </a:cxn>
                <a:cxn ang="f90">
                  <a:pos x="f159" y="f160"/>
                </a:cxn>
                <a:cxn ang="f90">
                  <a:pos x="f161" y="f162"/>
                </a:cxn>
                <a:cxn ang="f90">
                  <a:pos x="f161" y="f163"/>
                </a:cxn>
                <a:cxn ang="f90">
                  <a:pos x="f161" y="f164"/>
                </a:cxn>
                <a:cxn ang="f90">
                  <a:pos x="f161" y="f165"/>
                </a:cxn>
                <a:cxn ang="f90">
                  <a:pos x="f161" y="f165"/>
                </a:cxn>
                <a:cxn ang="f90">
                  <a:pos x="f161" y="f165"/>
                </a:cxn>
                <a:cxn ang="f90">
                  <a:pos x="f161" y="f166"/>
                </a:cxn>
                <a:cxn ang="f90">
                  <a:pos x="f161" y="f167"/>
                </a:cxn>
                <a:cxn ang="f90">
                  <a:pos x="f168" y="f169"/>
                </a:cxn>
                <a:cxn ang="f90">
                  <a:pos x="f170" y="f171"/>
                </a:cxn>
                <a:cxn ang="f90">
                  <a:pos x="f156" y="f172"/>
                </a:cxn>
                <a:cxn ang="f90">
                  <a:pos x="f173" y="f172"/>
                </a:cxn>
                <a:cxn ang="f90">
                  <a:pos x="f174" y="f172"/>
                </a:cxn>
                <a:cxn ang="f90">
                  <a:pos x="f175" y="f172"/>
                </a:cxn>
                <a:cxn ang="f90">
                  <a:pos x="f175" y="f176"/>
                </a:cxn>
                <a:cxn ang="f90">
                  <a:pos x="f151" y="f152"/>
                </a:cxn>
              </a:cxnLst>
              <a:rect l="f147" t="f150" r="f148" b="f149"/>
              <a:pathLst>
                <a:path w="68596" h="12233">
                  <a:moveTo>
                    <a:pt x="f6" y="f8"/>
                  </a:moveTo>
                  <a:lnTo>
                    <a:pt x="f5" y="f8"/>
                  </a:lnTo>
                  <a:lnTo>
                    <a:pt x="f9" y="f8"/>
                  </a:lnTo>
                  <a:lnTo>
                    <a:pt x="f10" y="f8"/>
                  </a:lnTo>
                  <a:lnTo>
                    <a:pt x="f11" y="f8"/>
                  </a:lnTo>
                  <a:lnTo>
                    <a:pt x="f12" y="f13"/>
                  </a:lnTo>
                  <a:lnTo>
                    <a:pt x="f14" y="f15"/>
                  </a:lnTo>
                  <a:lnTo>
                    <a:pt x="f16" y="f17"/>
                  </a:lnTo>
                  <a:cubicBezTo>
                    <a:pt x="f18" y="f19"/>
                    <a:pt x="f18" y="f20"/>
                    <a:pt x="f16" y="f21"/>
                  </a:cubicBezTo>
                  <a:cubicBezTo>
                    <a:pt x="f18" y="f22"/>
                    <a:pt x="f18" y="f23"/>
                    <a:pt x="f16" y="f24"/>
                  </a:cubicBezTo>
                  <a:cubicBezTo>
                    <a:pt x="f18" y="f25"/>
                    <a:pt x="f18" y="f26"/>
                    <a:pt x="f16" y="f27"/>
                  </a:cubicBezTo>
                  <a:lnTo>
                    <a:pt x="f16" y="f27"/>
                  </a:lnTo>
                  <a:cubicBezTo>
                    <a:pt x="f16" y="f27"/>
                    <a:pt x="f16" y="f27"/>
                    <a:pt x="f16" y="f27"/>
                  </a:cubicBezTo>
                  <a:lnTo>
                    <a:pt x="f16" y="f28"/>
                  </a:lnTo>
                  <a:cubicBezTo>
                    <a:pt x="f16" y="f28"/>
                    <a:pt x="f16" y="f29"/>
                    <a:pt x="f16" y="f30"/>
                  </a:cubicBezTo>
                  <a:cubicBezTo>
                    <a:pt x="f31" y="f32"/>
                    <a:pt x="f33" y="f34"/>
                    <a:pt x="f35" y="f36"/>
                  </a:cubicBezTo>
                  <a:lnTo>
                    <a:pt x="f37" y="f38"/>
                  </a:lnTo>
                  <a:cubicBezTo>
                    <a:pt x="f39" y="f40"/>
                    <a:pt x="f41" y="f42"/>
                    <a:pt x="f11" y="f43"/>
                  </a:cubicBezTo>
                  <a:lnTo>
                    <a:pt x="f44" y="f43"/>
                  </a:lnTo>
                  <a:lnTo>
                    <a:pt x="f45" y="f43"/>
                  </a:lnTo>
                  <a:lnTo>
                    <a:pt x="f46" y="f43"/>
                  </a:lnTo>
                  <a:lnTo>
                    <a:pt x="f46" y="f47"/>
                  </a:lnTo>
                  <a:cubicBezTo>
                    <a:pt x="f48" y="f49"/>
                    <a:pt x="f50" y="f5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6" name="Freeform: Shape 1629">
              <a:extLst>
                <a:ext uri="{FF2B5EF4-FFF2-40B4-BE49-F238E27FC236}">
                  <a16:creationId xmlns:a16="http://schemas.microsoft.com/office/drawing/2014/main" id="{DFC36A60-DD3D-6787-01D0-C9D45FBC209C}"/>
                </a:ext>
              </a:extLst>
            </p:cNvPr>
            <p:cNvSpPr/>
            <p:nvPr/>
          </p:nvSpPr>
          <p:spPr>
            <a:xfrm>
              <a:off x="1358880" y="5844479"/>
              <a:ext cx="2414" cy="288538"/>
            </a:xfrm>
            <a:custGeom>
              <a:avLst/>
              <a:gdLst>
                <a:gd name="f0" fmla="val 10800000"/>
                <a:gd name="f1" fmla="val 5400000"/>
                <a:gd name="f2" fmla="val 180"/>
                <a:gd name="f3" fmla="val w"/>
                <a:gd name="f4" fmla="val h"/>
                <a:gd name="f5" fmla="val 0"/>
                <a:gd name="f6" fmla="val 2545"/>
                <a:gd name="f7" fmla="val 288542"/>
                <a:gd name="f8" fmla="val 1206"/>
                <a:gd name="f9" fmla="val 288275"/>
                <a:gd name="f10" fmla="val 2546"/>
                <a:gd name="f11" fmla="val 288543"/>
                <a:gd name="f12" fmla="+- 0 0 -90"/>
                <a:gd name="f13" fmla="*/ f3 1 2545"/>
                <a:gd name="f14" fmla="*/ f4 1 288542"/>
                <a:gd name="f15" fmla="val f5"/>
                <a:gd name="f16" fmla="val f6"/>
                <a:gd name="f17" fmla="val f7"/>
                <a:gd name="f18" fmla="*/ f12 f0 1"/>
                <a:gd name="f19" fmla="+- f17 0 f15"/>
                <a:gd name="f20" fmla="+- f16 0 f15"/>
                <a:gd name="f21" fmla="*/ f18 1 f2"/>
                <a:gd name="f22" fmla="*/ f20 1 2545"/>
                <a:gd name="f23" fmla="*/ f19 1 288542"/>
                <a:gd name="f24" fmla="*/ 1206 f20 1"/>
                <a:gd name="f25" fmla="*/ 288275 f19 1"/>
                <a:gd name="f26" fmla="*/ 2546 f20 1"/>
                <a:gd name="f27" fmla="*/ 0 f19 1"/>
                <a:gd name="f28" fmla="*/ 0 f20 1"/>
                <a:gd name="f29" fmla="*/ 288543 f19 1"/>
                <a:gd name="f30" fmla="+- f21 0 f1"/>
                <a:gd name="f31" fmla="*/ f24 1 2545"/>
                <a:gd name="f32" fmla="*/ f25 1 288542"/>
                <a:gd name="f33" fmla="*/ f26 1 2545"/>
                <a:gd name="f34" fmla="*/ f27 1 288542"/>
                <a:gd name="f35" fmla="*/ f28 1 2545"/>
                <a:gd name="f36" fmla="*/ f29 1 288542"/>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1" y="f54"/>
                </a:cxn>
                <a:cxn ang="f30">
                  <a:pos x="f55" y="f54"/>
                </a:cxn>
                <a:cxn ang="f30">
                  <a:pos x="f55" y="f56"/>
                </a:cxn>
              </a:cxnLst>
              <a:rect l="f47" t="f50" r="f48" b="f49"/>
              <a:pathLst>
                <a:path w="2545" h="288542">
                  <a:moveTo>
                    <a:pt x="f8" y="f9"/>
                  </a:moveTo>
                  <a:lnTo>
                    <a:pt x="f10" y="f9"/>
                  </a:lnTo>
                  <a:lnTo>
                    <a:pt x="f10" y="f5"/>
                  </a:lnTo>
                  <a:lnTo>
                    <a:pt x="f8"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7" name="Freeform: Shape 1630">
              <a:extLst>
                <a:ext uri="{FF2B5EF4-FFF2-40B4-BE49-F238E27FC236}">
                  <a16:creationId xmlns:a16="http://schemas.microsoft.com/office/drawing/2014/main" id="{8ED59733-31D0-A08B-4DBD-CDF45179255F}"/>
                </a:ext>
              </a:extLst>
            </p:cNvPr>
            <p:cNvSpPr/>
            <p:nvPr/>
          </p:nvSpPr>
          <p:spPr>
            <a:xfrm>
              <a:off x="1349992" y="5607896"/>
              <a:ext cx="16898" cy="24533"/>
            </a:xfrm>
            <a:custGeom>
              <a:avLst/>
              <a:gdLst>
                <a:gd name="f0" fmla="val 10800000"/>
                <a:gd name="f1" fmla="val 5400000"/>
                <a:gd name="f2" fmla="val 180"/>
                <a:gd name="f3" fmla="val w"/>
                <a:gd name="f4" fmla="val h"/>
                <a:gd name="f5" fmla="val 0"/>
                <a:gd name="f6" fmla="val 17825"/>
                <a:gd name="f7" fmla="val 24530"/>
                <a:gd name="f8" fmla="val 6"/>
                <a:gd name="f9" fmla="val 7652"/>
                <a:gd name="f10" fmla="val 1212"/>
                <a:gd name="f11" fmla="val 13546"/>
                <a:gd name="f12" fmla="val 3356"/>
                <a:gd name="f13" fmla="val 24531"/>
                <a:gd name="f14" fmla="val 23727"/>
                <a:gd name="f15" fmla="val 3409"/>
                <a:gd name="f16" fmla="val 21663"/>
                <a:gd name="f17" fmla="val 4334"/>
                <a:gd name="f18" fmla="val 19719"/>
                <a:gd name="f19" fmla="val 5901"/>
                <a:gd name="f20" fmla="val 18369"/>
                <a:gd name="f21" fmla="val 6313"/>
                <a:gd name="f22" fmla="val 5573"/>
                <a:gd name="f23" fmla="val 6504"/>
                <a:gd name="f24" fmla="val 4973"/>
                <a:gd name="f25" fmla="val 7241"/>
                <a:gd name="f26" fmla="val 7924"/>
                <a:gd name="f27" fmla="val 5043"/>
                <a:gd name="f28" fmla="val 8447"/>
                <a:gd name="f29" fmla="val 5623"/>
                <a:gd name="f30" fmla="val 16895"/>
                <a:gd name="f31" fmla="val 10591"/>
                <a:gd name="f32" fmla="val 14315"/>
                <a:gd name="f33" fmla="val 16941"/>
                <a:gd name="f34" fmla="val 17423"/>
                <a:gd name="f35" fmla="val 19758"/>
                <a:gd name="f36" fmla="val 23459"/>
                <a:gd name="f37" fmla="val 22789"/>
                <a:gd name="f38" fmla="val 14342"/>
                <a:gd name="f39" fmla="val 4303"/>
                <a:gd name="f40" fmla="val 3634"/>
                <a:gd name="f41" fmla="val 2294"/>
                <a:gd name="f42" fmla="val 13538"/>
                <a:gd name="f43" fmla="val 1222"/>
                <a:gd name="f44" fmla="val 12600"/>
                <a:gd name="f45" fmla="val 151"/>
                <a:gd name="f46" fmla="val 11394"/>
                <a:gd name="f47" fmla="val 10189"/>
                <a:gd name="f48" fmla="val 8715"/>
                <a:gd name="f49" fmla="val 8018"/>
                <a:gd name="f50" fmla="val -50"/>
                <a:gd name="f51" fmla="val 7268"/>
                <a:gd name="f52" fmla="val 6571"/>
                <a:gd name="f53" fmla="val 2739"/>
                <a:gd name="f54" fmla="val 504"/>
                <a:gd name="f55" fmla="val -154"/>
                <a:gd name="f56" fmla="val 3802"/>
                <a:gd name="f57" fmla="+- 0 0 -90"/>
                <a:gd name="f58" fmla="*/ f3 1 17825"/>
                <a:gd name="f59" fmla="*/ f4 1 24530"/>
                <a:gd name="f60" fmla="val f5"/>
                <a:gd name="f61" fmla="val f6"/>
                <a:gd name="f62" fmla="val f7"/>
                <a:gd name="f63" fmla="*/ f57 f0 1"/>
                <a:gd name="f64" fmla="+- f62 0 f60"/>
                <a:gd name="f65" fmla="+- f61 0 f60"/>
                <a:gd name="f66" fmla="*/ f63 1 f2"/>
                <a:gd name="f67" fmla="*/ f65 1 17825"/>
                <a:gd name="f68" fmla="*/ f64 1 24530"/>
                <a:gd name="f69" fmla="*/ 6 f65 1"/>
                <a:gd name="f70" fmla="*/ 7652 f64 1"/>
                <a:gd name="f71" fmla="*/ 1212 f65 1"/>
                <a:gd name="f72" fmla="*/ 13546 f64 1"/>
                <a:gd name="f73" fmla="*/ 3356 f65 1"/>
                <a:gd name="f74" fmla="*/ 24531 f64 1"/>
                <a:gd name="f75" fmla="*/ 23727 f64 1"/>
                <a:gd name="f76" fmla="*/ 5901 f65 1"/>
                <a:gd name="f77" fmla="*/ 18369 f64 1"/>
                <a:gd name="f78" fmla="*/ 6313 f64 1"/>
                <a:gd name="f79" fmla="*/ 7241 f65 1"/>
                <a:gd name="f80" fmla="*/ 4973 f64 1"/>
                <a:gd name="f81" fmla="*/ 8447 f65 1"/>
                <a:gd name="f82" fmla="*/ 16895 f64 1"/>
                <a:gd name="f83" fmla="*/ 10591 f65 1"/>
                <a:gd name="f84" fmla="*/ 17825 f65 1"/>
                <a:gd name="f85" fmla="*/ 23459 f64 1"/>
                <a:gd name="f86" fmla="*/ 22789 f64 1"/>
                <a:gd name="f87" fmla="*/ 14342 f65 1"/>
                <a:gd name="f88" fmla="*/ 4303 f64 1"/>
                <a:gd name="f89" fmla="*/ 3634 f64 1"/>
                <a:gd name="f90" fmla="*/ 2294 f64 1"/>
                <a:gd name="f91" fmla="*/ 13538 f65 1"/>
                <a:gd name="f92" fmla="*/ 1222 f64 1"/>
                <a:gd name="f93" fmla="*/ 12600 f65 1"/>
                <a:gd name="f94" fmla="*/ 151 f64 1"/>
                <a:gd name="f95" fmla="*/ 11394 f65 1"/>
                <a:gd name="f96" fmla="*/ 10189 f65 1"/>
                <a:gd name="f97" fmla="*/ 8715 f65 1"/>
                <a:gd name="f98" fmla="*/ 6571 f65 1"/>
                <a:gd name="f99" fmla="+- f66 0 f1"/>
                <a:gd name="f100" fmla="*/ f69 1 17825"/>
                <a:gd name="f101" fmla="*/ f70 1 24530"/>
                <a:gd name="f102" fmla="*/ f71 1 17825"/>
                <a:gd name="f103" fmla="*/ f72 1 24530"/>
                <a:gd name="f104" fmla="*/ f73 1 17825"/>
                <a:gd name="f105" fmla="*/ f74 1 24530"/>
                <a:gd name="f106" fmla="*/ f75 1 24530"/>
                <a:gd name="f107" fmla="*/ f76 1 17825"/>
                <a:gd name="f108" fmla="*/ f77 1 24530"/>
                <a:gd name="f109" fmla="*/ f78 1 24530"/>
                <a:gd name="f110" fmla="*/ f79 1 17825"/>
                <a:gd name="f111" fmla="*/ f80 1 24530"/>
                <a:gd name="f112" fmla="*/ f81 1 17825"/>
                <a:gd name="f113" fmla="*/ f82 1 24530"/>
                <a:gd name="f114" fmla="*/ f83 1 17825"/>
                <a:gd name="f115" fmla="*/ f84 1 17825"/>
                <a:gd name="f116" fmla="*/ f85 1 24530"/>
                <a:gd name="f117" fmla="*/ f86 1 24530"/>
                <a:gd name="f118" fmla="*/ f87 1 17825"/>
                <a:gd name="f119" fmla="*/ f88 1 24530"/>
                <a:gd name="f120" fmla="*/ f89 1 24530"/>
                <a:gd name="f121" fmla="*/ f90 1 24530"/>
                <a:gd name="f122" fmla="*/ f91 1 17825"/>
                <a:gd name="f123" fmla="*/ f92 1 24530"/>
                <a:gd name="f124" fmla="*/ f93 1 17825"/>
                <a:gd name="f125" fmla="*/ f94 1 24530"/>
                <a:gd name="f126" fmla="*/ f95 1 17825"/>
                <a:gd name="f127" fmla="*/ f96 1 17825"/>
                <a:gd name="f128" fmla="*/ f97 1 17825"/>
                <a:gd name="f129" fmla="*/ f98 1 17825"/>
                <a:gd name="f130" fmla="*/ f60 1 f67"/>
                <a:gd name="f131" fmla="*/ f61 1 f67"/>
                <a:gd name="f132" fmla="*/ f60 1 f68"/>
                <a:gd name="f133" fmla="*/ f62 1 f68"/>
                <a:gd name="f134" fmla="*/ f100 1 f67"/>
                <a:gd name="f135" fmla="*/ f101 1 f68"/>
                <a:gd name="f136" fmla="*/ f102 1 f67"/>
                <a:gd name="f137" fmla="*/ f103 1 f68"/>
                <a:gd name="f138" fmla="*/ f104 1 f67"/>
                <a:gd name="f139" fmla="*/ f105 1 f68"/>
                <a:gd name="f140" fmla="*/ f106 1 f68"/>
                <a:gd name="f141" fmla="*/ f107 1 f67"/>
                <a:gd name="f142" fmla="*/ f108 1 f68"/>
                <a:gd name="f143" fmla="*/ f109 1 f68"/>
                <a:gd name="f144" fmla="*/ f110 1 f67"/>
                <a:gd name="f145" fmla="*/ f111 1 f68"/>
                <a:gd name="f146" fmla="*/ f112 1 f67"/>
                <a:gd name="f147" fmla="*/ f113 1 f68"/>
                <a:gd name="f148" fmla="*/ f114 1 f67"/>
                <a:gd name="f149" fmla="*/ f115 1 f67"/>
                <a:gd name="f150" fmla="*/ f116 1 f68"/>
                <a:gd name="f151" fmla="*/ f117 1 f68"/>
                <a:gd name="f152" fmla="*/ f118 1 f67"/>
                <a:gd name="f153" fmla="*/ f119 1 f68"/>
                <a:gd name="f154" fmla="*/ f120 1 f68"/>
                <a:gd name="f155" fmla="*/ f121 1 f68"/>
                <a:gd name="f156" fmla="*/ f122 1 f67"/>
                <a:gd name="f157" fmla="*/ f123 1 f68"/>
                <a:gd name="f158" fmla="*/ f124 1 f67"/>
                <a:gd name="f159" fmla="*/ f125 1 f68"/>
                <a:gd name="f160" fmla="*/ f126 1 f67"/>
                <a:gd name="f161" fmla="*/ f127 1 f67"/>
                <a:gd name="f162" fmla="*/ f128 1 f67"/>
                <a:gd name="f163" fmla="*/ f129 1 f67"/>
                <a:gd name="f164" fmla="*/ f130 f58 1"/>
                <a:gd name="f165" fmla="*/ f131 f58 1"/>
                <a:gd name="f166" fmla="*/ f133 f59 1"/>
                <a:gd name="f167" fmla="*/ f132 f59 1"/>
                <a:gd name="f168" fmla="*/ f134 f58 1"/>
                <a:gd name="f169" fmla="*/ f135 f59 1"/>
                <a:gd name="f170" fmla="*/ f136 f58 1"/>
                <a:gd name="f171" fmla="*/ f137 f59 1"/>
                <a:gd name="f172" fmla="*/ f138 f58 1"/>
                <a:gd name="f173" fmla="*/ f139 f59 1"/>
                <a:gd name="f174" fmla="*/ f140 f59 1"/>
                <a:gd name="f175" fmla="*/ f141 f58 1"/>
                <a:gd name="f176" fmla="*/ f142 f59 1"/>
                <a:gd name="f177" fmla="*/ f143 f59 1"/>
                <a:gd name="f178" fmla="*/ f144 f58 1"/>
                <a:gd name="f179" fmla="*/ f145 f59 1"/>
                <a:gd name="f180" fmla="*/ f146 f58 1"/>
                <a:gd name="f181" fmla="*/ f147 f59 1"/>
                <a:gd name="f182" fmla="*/ f148 f58 1"/>
                <a:gd name="f183" fmla="*/ f149 f58 1"/>
                <a:gd name="f184" fmla="*/ f150 f59 1"/>
                <a:gd name="f185" fmla="*/ f151 f59 1"/>
                <a:gd name="f186" fmla="*/ f152 f58 1"/>
                <a:gd name="f187" fmla="*/ f153 f59 1"/>
                <a:gd name="f188" fmla="*/ f154 f59 1"/>
                <a:gd name="f189" fmla="*/ f155 f59 1"/>
                <a:gd name="f190" fmla="*/ f156 f58 1"/>
                <a:gd name="f191" fmla="*/ f157 f59 1"/>
                <a:gd name="f192" fmla="*/ f158 f58 1"/>
                <a:gd name="f193" fmla="*/ f159 f59 1"/>
                <a:gd name="f194" fmla="*/ f160 f58 1"/>
                <a:gd name="f195" fmla="*/ f161 f58 1"/>
                <a:gd name="f196" fmla="*/ f162 f58 1"/>
                <a:gd name="f197" fmla="*/ f163 f58 1"/>
              </a:gdLst>
              <a:ahLst/>
              <a:cxnLst>
                <a:cxn ang="3cd4">
                  <a:pos x="hc" y="t"/>
                </a:cxn>
                <a:cxn ang="0">
                  <a:pos x="r" y="vc"/>
                </a:cxn>
                <a:cxn ang="cd4">
                  <a:pos x="hc" y="b"/>
                </a:cxn>
                <a:cxn ang="cd2">
                  <a:pos x="l" y="vc"/>
                </a:cxn>
                <a:cxn ang="f99">
                  <a:pos x="f168" y="f169"/>
                </a:cxn>
                <a:cxn ang="f99">
                  <a:pos x="f170" y="f171"/>
                </a:cxn>
                <a:cxn ang="f99">
                  <a:pos x="f172" y="f173"/>
                </a:cxn>
                <a:cxn ang="f99">
                  <a:pos x="f172" y="f174"/>
                </a:cxn>
                <a:cxn ang="f99">
                  <a:pos x="f175" y="f176"/>
                </a:cxn>
                <a:cxn ang="f99">
                  <a:pos x="f175" y="f177"/>
                </a:cxn>
                <a:cxn ang="f99">
                  <a:pos x="f178" y="f179"/>
                </a:cxn>
                <a:cxn ang="f99">
                  <a:pos x="f180" y="f177"/>
                </a:cxn>
                <a:cxn ang="f99">
                  <a:pos x="f180" y="f181"/>
                </a:cxn>
                <a:cxn ang="f99">
                  <a:pos x="f182" y="f181"/>
                </a:cxn>
                <a:cxn ang="f99">
                  <a:pos x="f183" y="f184"/>
                </a:cxn>
                <a:cxn ang="f99">
                  <a:pos x="f183" y="f185"/>
                </a:cxn>
                <a:cxn ang="f99">
                  <a:pos x="f186" y="f187"/>
                </a:cxn>
                <a:cxn ang="f99">
                  <a:pos x="f186" y="f188"/>
                </a:cxn>
                <a:cxn ang="f99">
                  <a:pos x="f186" y="f189"/>
                </a:cxn>
                <a:cxn ang="f99">
                  <a:pos x="f190" y="f191"/>
                </a:cxn>
                <a:cxn ang="f99">
                  <a:pos x="f192" y="f193"/>
                </a:cxn>
                <a:cxn ang="f99">
                  <a:pos x="f194" y="f193"/>
                </a:cxn>
                <a:cxn ang="f99">
                  <a:pos x="f195" y="f193"/>
                </a:cxn>
                <a:cxn ang="f99">
                  <a:pos x="f196" y="f193"/>
                </a:cxn>
                <a:cxn ang="f99">
                  <a:pos x="f197" y="f193"/>
                </a:cxn>
                <a:cxn ang="f99">
                  <a:pos x="f168" y="f169"/>
                </a:cxn>
              </a:cxnLst>
              <a:rect l="f164" t="f167" r="f165" b="f166"/>
              <a:pathLst>
                <a:path w="17825" h="24530">
                  <a:moveTo>
                    <a:pt x="f8" y="f9"/>
                  </a:moveTo>
                  <a:lnTo>
                    <a:pt x="f10" y="f11"/>
                  </a:lnTo>
                  <a:lnTo>
                    <a:pt x="f12" y="f13"/>
                  </a:lnTo>
                  <a:lnTo>
                    <a:pt x="f12" y="f14"/>
                  </a:lnTo>
                  <a:cubicBezTo>
                    <a:pt x="f15" y="f16"/>
                    <a:pt x="f17" y="f18"/>
                    <a:pt x="f19" y="f20"/>
                  </a:cubicBezTo>
                  <a:lnTo>
                    <a:pt x="f19" y="f21"/>
                  </a:lnTo>
                  <a:cubicBezTo>
                    <a:pt x="f19" y="f22"/>
                    <a:pt x="f23" y="f24"/>
                    <a:pt x="f25" y="f24"/>
                  </a:cubicBezTo>
                  <a:cubicBezTo>
                    <a:pt x="f26" y="f27"/>
                    <a:pt x="f28" y="f29"/>
                    <a:pt x="f28" y="f21"/>
                  </a:cubicBezTo>
                  <a:lnTo>
                    <a:pt x="f28" y="f30"/>
                  </a:lnTo>
                  <a:lnTo>
                    <a:pt x="f31" y="f30"/>
                  </a:lnTo>
                  <a:cubicBezTo>
                    <a:pt x="f32" y="f33"/>
                    <a:pt x="f34" y="f35"/>
                    <a:pt x="f6" y="f36"/>
                  </a:cubicBezTo>
                  <a:cubicBezTo>
                    <a:pt x="f6" y="f36"/>
                    <a:pt x="f6" y="f36"/>
                    <a:pt x="f6" y="f37"/>
                  </a:cubicBezTo>
                  <a:lnTo>
                    <a:pt x="f38" y="f39"/>
                  </a:lnTo>
                  <a:cubicBezTo>
                    <a:pt x="f38" y="f39"/>
                    <a:pt x="f38" y="f39"/>
                    <a:pt x="f38" y="f40"/>
                  </a:cubicBezTo>
                  <a:lnTo>
                    <a:pt x="f38" y="f41"/>
                  </a:lnTo>
                  <a:lnTo>
                    <a:pt x="f42" y="f43"/>
                  </a:lnTo>
                  <a:lnTo>
                    <a:pt x="f44" y="f45"/>
                  </a:lnTo>
                  <a:lnTo>
                    <a:pt x="f46" y="f45"/>
                  </a:lnTo>
                  <a:lnTo>
                    <a:pt x="f47" y="f45"/>
                  </a:lnTo>
                  <a:lnTo>
                    <a:pt x="f48" y="f45"/>
                  </a:lnTo>
                  <a:cubicBezTo>
                    <a:pt x="f49" y="f50"/>
                    <a:pt x="f51" y="f50"/>
                    <a:pt x="f52" y="f45"/>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8" name="Freeform: Shape 1631">
              <a:extLst>
                <a:ext uri="{FF2B5EF4-FFF2-40B4-BE49-F238E27FC236}">
                  <a16:creationId xmlns:a16="http://schemas.microsoft.com/office/drawing/2014/main" id="{35A282B6-9DF6-45ED-29D7-0518FF870B3D}"/>
                </a:ext>
              </a:extLst>
            </p:cNvPr>
            <p:cNvSpPr/>
            <p:nvPr/>
          </p:nvSpPr>
          <p:spPr>
            <a:xfrm>
              <a:off x="1355579" y="5612870"/>
              <a:ext cx="2414" cy="13395"/>
            </a:xfrm>
            <a:custGeom>
              <a:avLst/>
              <a:gdLst>
                <a:gd name="f0" fmla="val 10800000"/>
                <a:gd name="f1" fmla="val 5400000"/>
                <a:gd name="f2" fmla="val 180"/>
                <a:gd name="f3" fmla="val w"/>
                <a:gd name="f4" fmla="val h"/>
                <a:gd name="f5" fmla="val 0"/>
                <a:gd name="f6" fmla="val 2545"/>
                <a:gd name="f7" fmla="val 13395"/>
                <a:gd name="f8" fmla="val 2546"/>
                <a:gd name="f9" fmla="val 1340"/>
                <a:gd name="f10" fmla="val 650"/>
                <a:gd name="f11" fmla="val 2023"/>
                <a:gd name="f12" fmla="val 70"/>
                <a:gd name="f13" fmla="val 603"/>
                <a:gd name="f14" fmla="val 600"/>
                <a:gd name="f15" fmla="val 13396"/>
                <a:gd name="f16" fmla="val 737"/>
                <a:gd name="f17" fmla="val 12729"/>
                <a:gd name="f18" fmla="val 1608"/>
                <a:gd name="f19" fmla="val 12226"/>
                <a:gd name="f20" fmla="val 11922"/>
                <a:gd name="f21" fmla="+- 0 0 -90"/>
                <a:gd name="f22" fmla="*/ f3 1 2545"/>
                <a:gd name="f23" fmla="*/ f4 1 13395"/>
                <a:gd name="f24" fmla="val f5"/>
                <a:gd name="f25" fmla="val f6"/>
                <a:gd name="f26" fmla="val f7"/>
                <a:gd name="f27" fmla="*/ f21 f0 1"/>
                <a:gd name="f28" fmla="+- f26 0 f24"/>
                <a:gd name="f29" fmla="+- f25 0 f24"/>
                <a:gd name="f30" fmla="*/ f27 1 f2"/>
                <a:gd name="f31" fmla="*/ f29 1 2545"/>
                <a:gd name="f32" fmla="*/ f28 1 13395"/>
                <a:gd name="f33" fmla="*/ 2546 f29 1"/>
                <a:gd name="f34" fmla="*/ 1340 f28 1"/>
                <a:gd name="f35" fmla="*/ 1340 f29 1"/>
                <a:gd name="f36" fmla="*/ 0 f28 1"/>
                <a:gd name="f37" fmla="*/ 0 f29 1"/>
                <a:gd name="f38" fmla="*/ 13396 f28 1"/>
                <a:gd name="f39" fmla="*/ 11922 f28 1"/>
                <a:gd name="f40" fmla="+- f30 0 f1"/>
                <a:gd name="f41" fmla="*/ f33 1 2545"/>
                <a:gd name="f42" fmla="*/ f34 1 13395"/>
                <a:gd name="f43" fmla="*/ f35 1 2545"/>
                <a:gd name="f44" fmla="*/ f36 1 13395"/>
                <a:gd name="f45" fmla="*/ f37 1 2545"/>
                <a:gd name="f46" fmla="*/ f38 1 13395"/>
                <a:gd name="f47" fmla="*/ f39 1 13395"/>
                <a:gd name="f48" fmla="*/ f24 1 f31"/>
                <a:gd name="f49" fmla="*/ f25 1 f31"/>
                <a:gd name="f50" fmla="*/ f24 1 f32"/>
                <a:gd name="f51" fmla="*/ f26 1 f32"/>
                <a:gd name="f52" fmla="*/ f41 1 f31"/>
                <a:gd name="f53" fmla="*/ f42 1 f32"/>
                <a:gd name="f54" fmla="*/ f43 1 f31"/>
                <a:gd name="f55" fmla="*/ f44 1 f32"/>
                <a:gd name="f56" fmla="*/ f45 1 f31"/>
                <a:gd name="f57" fmla="*/ f46 1 f32"/>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3 1"/>
                <a:gd name="f69" fmla="*/ f58 f23 1"/>
              </a:gdLst>
              <a:ahLst/>
              <a:cxnLst>
                <a:cxn ang="3cd4">
                  <a:pos x="hc" y="t"/>
                </a:cxn>
                <a:cxn ang="0">
                  <a:pos x="r" y="vc"/>
                </a:cxn>
                <a:cxn ang="cd4">
                  <a:pos x="hc" y="b"/>
                </a:cxn>
                <a:cxn ang="cd2">
                  <a:pos x="l" y="vc"/>
                </a:cxn>
                <a:cxn ang="f40">
                  <a:pos x="f63" y="f64"/>
                </a:cxn>
                <a:cxn ang="f40">
                  <a:pos x="f65" y="f66"/>
                </a:cxn>
                <a:cxn ang="f40">
                  <a:pos x="f67" y="f64"/>
                </a:cxn>
                <a:cxn ang="f40">
                  <a:pos x="f67" y="f68"/>
                </a:cxn>
                <a:cxn ang="f40">
                  <a:pos x="f63" y="f69"/>
                </a:cxn>
              </a:cxnLst>
              <a:rect l="f59" t="f62" r="f60" b="f61"/>
              <a:pathLst>
                <a:path w="2545" h="13395">
                  <a:moveTo>
                    <a:pt x="f8" y="f9"/>
                  </a:moveTo>
                  <a:cubicBezTo>
                    <a:pt x="f8" y="f10"/>
                    <a:pt x="f11" y="f12"/>
                    <a:pt x="f9" y="f5"/>
                  </a:cubicBezTo>
                  <a:cubicBezTo>
                    <a:pt x="f13" y="f5"/>
                    <a:pt x="f5" y="f14"/>
                    <a:pt x="f5" y="f9"/>
                  </a:cubicBezTo>
                  <a:lnTo>
                    <a:pt x="f5" y="f15"/>
                  </a:lnTo>
                  <a:cubicBezTo>
                    <a:pt x="f16" y="f17"/>
                    <a:pt x="f18" y="f19"/>
                    <a:pt x="f8" y="f2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9" name="Freeform: Shape 1632">
              <a:extLst>
                <a:ext uri="{FF2B5EF4-FFF2-40B4-BE49-F238E27FC236}">
                  <a16:creationId xmlns:a16="http://schemas.microsoft.com/office/drawing/2014/main" id="{C68562DE-20DB-8009-3F2A-8F3818181E00}"/>
                </a:ext>
              </a:extLst>
            </p:cNvPr>
            <p:cNvSpPr/>
            <p:nvPr/>
          </p:nvSpPr>
          <p:spPr>
            <a:xfrm>
              <a:off x="4269443" y="6536506"/>
              <a:ext cx="61978" cy="16340"/>
            </a:xfrm>
            <a:custGeom>
              <a:avLst/>
              <a:gdLst>
                <a:gd name="f0" fmla="val 10800000"/>
                <a:gd name="f1" fmla="val 5400000"/>
                <a:gd name="f2" fmla="val 180"/>
                <a:gd name="f3" fmla="val w"/>
                <a:gd name="f4" fmla="val h"/>
                <a:gd name="f5" fmla="val 0"/>
                <a:gd name="f6" fmla="val 65381"/>
                <a:gd name="f7" fmla="val 16342"/>
                <a:gd name="f8" fmla="val 7369"/>
                <a:gd name="f9" fmla="val 6966"/>
                <a:gd name="f10" fmla="val 7302"/>
                <a:gd name="f11" fmla="val 10985"/>
                <a:gd name="f12" fmla="val 4020"/>
                <a:gd name="f13" fmla="val 14199"/>
                <a:gd name="f14" fmla="val 56673"/>
                <a:gd name="f15" fmla="val 16343"/>
                <a:gd name="f16" fmla="val 9377"/>
                <a:gd name="f17" fmla="val 5385"/>
                <a:gd name="f18" fmla="val 59915"/>
                <a:gd name="f19" fmla="val 2143"/>
                <a:gd name="f20" fmla="val 63908"/>
                <a:gd name="f21" fmla="val 64175"/>
                <a:gd name="f22" fmla="val 268"/>
                <a:gd name="f23" fmla="val 4113"/>
                <a:gd name="f24" fmla="val 67"/>
                <a:gd name="f25" fmla="val 7221"/>
                <a:gd name="f26" fmla="val 3121"/>
                <a:gd name="f27" fmla="+- 0 0 -90"/>
                <a:gd name="f28" fmla="*/ f3 1 65381"/>
                <a:gd name="f29" fmla="*/ f4 1 16342"/>
                <a:gd name="f30" fmla="val f5"/>
                <a:gd name="f31" fmla="val f6"/>
                <a:gd name="f32" fmla="val f7"/>
                <a:gd name="f33" fmla="*/ f27 f0 1"/>
                <a:gd name="f34" fmla="+- f32 0 f30"/>
                <a:gd name="f35" fmla="+- f31 0 f30"/>
                <a:gd name="f36" fmla="*/ f33 1 f2"/>
                <a:gd name="f37" fmla="*/ f35 1 65381"/>
                <a:gd name="f38" fmla="*/ f34 1 16342"/>
                <a:gd name="f39" fmla="*/ 7369 f35 1"/>
                <a:gd name="f40" fmla="*/ 6966 f34 1"/>
                <a:gd name="f41" fmla="*/ 0 f35 1"/>
                <a:gd name="f42" fmla="*/ 14199 f34 1"/>
                <a:gd name="f43" fmla="*/ 56673 f35 1"/>
                <a:gd name="f44" fmla="*/ 16343 f34 1"/>
                <a:gd name="f45" fmla="*/ 9377 f34 1"/>
                <a:gd name="f46" fmla="*/ 63908 f35 1"/>
                <a:gd name="f47" fmla="*/ 2143 f34 1"/>
                <a:gd name="f48" fmla="*/ 65381 f35 1"/>
                <a:gd name="f49" fmla="*/ 64175 f35 1"/>
                <a:gd name="f50" fmla="*/ 268 f35 1"/>
                <a:gd name="f51" fmla="*/ 0 f34 1"/>
                <a:gd name="f52" fmla="+- f36 0 f1"/>
                <a:gd name="f53" fmla="*/ f39 1 65381"/>
                <a:gd name="f54" fmla="*/ f40 1 16342"/>
                <a:gd name="f55" fmla="*/ f41 1 65381"/>
                <a:gd name="f56" fmla="*/ f42 1 16342"/>
                <a:gd name="f57" fmla="*/ f43 1 65381"/>
                <a:gd name="f58" fmla="*/ f44 1 16342"/>
                <a:gd name="f59" fmla="*/ f45 1 16342"/>
                <a:gd name="f60" fmla="*/ f46 1 65381"/>
                <a:gd name="f61" fmla="*/ f47 1 16342"/>
                <a:gd name="f62" fmla="*/ f48 1 65381"/>
                <a:gd name="f63" fmla="*/ f49 1 65381"/>
                <a:gd name="f64" fmla="*/ f50 1 65381"/>
                <a:gd name="f65" fmla="*/ f51 1 16342"/>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8"/>
                <a:gd name="f77" fmla="*/ f60 1 f37"/>
                <a:gd name="f78" fmla="*/ f61 1 f38"/>
                <a:gd name="f79" fmla="*/ f62 1 f37"/>
                <a:gd name="f80" fmla="*/ f63 1 f37"/>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9 1"/>
                <a:gd name="f94" fmla="*/ f77 f28 1"/>
                <a:gd name="f95" fmla="*/ f78 f29 1"/>
                <a:gd name="f96" fmla="*/ f79 f28 1"/>
                <a:gd name="f97" fmla="*/ f80 f28 1"/>
                <a:gd name="f98" fmla="*/ f81 f28 1"/>
                <a:gd name="f99" fmla="*/ f82 f29 1"/>
              </a:gdLst>
              <a:ahLst/>
              <a:cxnLst>
                <a:cxn ang="3cd4">
                  <a:pos x="hc" y="t"/>
                </a:cxn>
                <a:cxn ang="0">
                  <a:pos x="r" y="vc"/>
                </a:cxn>
                <a:cxn ang="cd4">
                  <a:pos x="hc" y="b"/>
                </a:cxn>
                <a:cxn ang="cd2">
                  <a:pos x="l" y="vc"/>
                </a:cxn>
                <a:cxn ang="f52">
                  <a:pos x="f87" y="f88"/>
                </a:cxn>
                <a:cxn ang="f52">
                  <a:pos x="f89" y="f90"/>
                </a:cxn>
                <a:cxn ang="f52">
                  <a:pos x="f89" y="f90"/>
                </a:cxn>
                <a:cxn ang="f52">
                  <a:pos x="f91" y="f92"/>
                </a:cxn>
                <a:cxn ang="f52">
                  <a:pos x="f91" y="f93"/>
                </a:cxn>
                <a:cxn ang="f52">
                  <a:pos x="f94" y="f95"/>
                </a:cxn>
                <a:cxn ang="f52">
                  <a:pos x="f96" y="f95"/>
                </a:cxn>
                <a:cxn ang="f52">
                  <a:pos x="f97" y="f95"/>
                </a:cxn>
                <a:cxn ang="f52">
                  <a:pos x="f98" y="f99"/>
                </a:cxn>
                <a:cxn ang="f52">
                  <a:pos x="f98" y="f99"/>
                </a:cxn>
                <a:cxn ang="f52">
                  <a:pos x="f87" y="f88"/>
                </a:cxn>
              </a:cxnLst>
              <a:rect l="f83" t="f86" r="f84" b="f85"/>
              <a:pathLst>
                <a:path w="65381" h="16342">
                  <a:moveTo>
                    <a:pt x="f8" y="f9"/>
                  </a:moveTo>
                  <a:cubicBezTo>
                    <a:pt x="f10" y="f11"/>
                    <a:pt x="f12" y="f13"/>
                    <a:pt x="f5" y="f13"/>
                  </a:cubicBezTo>
                  <a:lnTo>
                    <a:pt x="f5" y="f13"/>
                  </a:lnTo>
                  <a:lnTo>
                    <a:pt x="f14" y="f15"/>
                  </a:lnTo>
                  <a:lnTo>
                    <a:pt x="f14" y="f16"/>
                  </a:lnTo>
                  <a:cubicBezTo>
                    <a:pt x="f14" y="f17"/>
                    <a:pt x="f18" y="f19"/>
                    <a:pt x="f20" y="f19"/>
                  </a:cubicBezTo>
                  <a:lnTo>
                    <a:pt x="f6" y="f19"/>
                  </a:lnTo>
                  <a:lnTo>
                    <a:pt x="f21" y="f19"/>
                  </a:lnTo>
                  <a:lnTo>
                    <a:pt x="f22" y="f5"/>
                  </a:lnTo>
                  <a:lnTo>
                    <a:pt x="f22" y="f5"/>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0" name="Freeform: Shape 1633">
              <a:extLst>
                <a:ext uri="{FF2B5EF4-FFF2-40B4-BE49-F238E27FC236}">
                  <a16:creationId xmlns:a16="http://schemas.microsoft.com/office/drawing/2014/main" id="{37A6BD0A-2979-D85F-8C2E-72013B2D9EE9}"/>
                </a:ext>
              </a:extLst>
            </p:cNvPr>
            <p:cNvSpPr/>
            <p:nvPr/>
          </p:nvSpPr>
          <p:spPr>
            <a:xfrm>
              <a:off x="4187778" y="5950311"/>
              <a:ext cx="13716" cy="586194"/>
            </a:xfrm>
            <a:custGeom>
              <a:avLst/>
              <a:gdLst>
                <a:gd name="f0" fmla="val 10800000"/>
                <a:gd name="f1" fmla="val 5400000"/>
                <a:gd name="f2" fmla="val 180"/>
                <a:gd name="f3" fmla="val w"/>
                <a:gd name="f4" fmla="val h"/>
                <a:gd name="f5" fmla="val 0"/>
                <a:gd name="f6" fmla="val 14469"/>
                <a:gd name="f7" fmla="val 586194"/>
                <a:gd name="f8" fmla="val 6967"/>
                <a:gd name="f9" fmla="val 7234"/>
                <a:gd name="f10" fmla="val 3497"/>
                <a:gd name="f11" fmla="val 7275"/>
                <a:gd name="f12" fmla="val 536"/>
                <a:gd name="f13" fmla="val 4763"/>
                <a:gd name="f14" fmla="val 1340"/>
                <a:gd name="f15" fmla="val 586195"/>
                <a:gd name="f16" fmla="val 3995"/>
                <a:gd name="f17" fmla="val 11241"/>
                <a:gd name="f18" fmla="val 7236"/>
                <a:gd name="f19" fmla="val 7235"/>
                <a:gd name="f20" fmla="val 7239"/>
                <a:gd name="f21" fmla="val 7154"/>
                <a:gd name="f22" fmla="val 7061"/>
                <a:gd name="f23" fmla="+- 0 0 -90"/>
                <a:gd name="f24" fmla="*/ f3 1 14469"/>
                <a:gd name="f25" fmla="*/ f4 1 586194"/>
                <a:gd name="f26" fmla="val f5"/>
                <a:gd name="f27" fmla="val f6"/>
                <a:gd name="f28" fmla="val f7"/>
                <a:gd name="f29" fmla="*/ f23 f0 1"/>
                <a:gd name="f30" fmla="+- f28 0 f26"/>
                <a:gd name="f31" fmla="+- f27 0 f26"/>
                <a:gd name="f32" fmla="*/ f29 1 f2"/>
                <a:gd name="f33" fmla="*/ f31 1 14469"/>
                <a:gd name="f34" fmla="*/ f30 1 586194"/>
                <a:gd name="f35" fmla="*/ 6967 f31 1"/>
                <a:gd name="f36" fmla="*/ 7234 f30 1"/>
                <a:gd name="f37" fmla="*/ 0 f31 1"/>
                <a:gd name="f38" fmla="*/ 1340 f30 1"/>
                <a:gd name="f39" fmla="*/ 586195 f30 1"/>
                <a:gd name="f40" fmla="*/ 14469 f31 1"/>
                <a:gd name="f41" fmla="*/ 0 f30 1"/>
                <a:gd name="f42" fmla="*/ 7235 f31 1"/>
                <a:gd name="f43" fmla="*/ 7239 f30 1"/>
                <a:gd name="f44" fmla="+- f32 0 f1"/>
                <a:gd name="f45" fmla="*/ f35 1 14469"/>
                <a:gd name="f46" fmla="*/ f36 1 586194"/>
                <a:gd name="f47" fmla="*/ f37 1 14469"/>
                <a:gd name="f48" fmla="*/ f38 1 586194"/>
                <a:gd name="f49" fmla="*/ f39 1 586194"/>
                <a:gd name="f50" fmla="*/ f40 1 14469"/>
                <a:gd name="f51" fmla="*/ f41 1 586194"/>
                <a:gd name="f52" fmla="*/ f42 1 14469"/>
                <a:gd name="f53" fmla="*/ f43 1 586194"/>
                <a:gd name="f54" fmla="*/ f26 1 f33"/>
                <a:gd name="f55" fmla="*/ f27 1 f33"/>
                <a:gd name="f56" fmla="*/ f26 1 f34"/>
                <a:gd name="f57" fmla="*/ f28 1 f34"/>
                <a:gd name="f58" fmla="*/ f45 1 f33"/>
                <a:gd name="f59" fmla="*/ f46 1 f34"/>
                <a:gd name="f60" fmla="*/ f47 1 f33"/>
                <a:gd name="f61" fmla="*/ f48 1 f34"/>
                <a:gd name="f62" fmla="*/ f49 1 f34"/>
                <a:gd name="f63" fmla="*/ f50 1 f33"/>
                <a:gd name="f64" fmla="*/ f51 1 f34"/>
                <a:gd name="f65" fmla="*/ f52 1 f33"/>
                <a:gd name="f66" fmla="*/ f53 1 f34"/>
                <a:gd name="f67" fmla="*/ f54 f24 1"/>
                <a:gd name="f68" fmla="*/ f55 f24 1"/>
                <a:gd name="f69" fmla="*/ f57 f25 1"/>
                <a:gd name="f70" fmla="*/ f56 f25 1"/>
                <a:gd name="f71" fmla="*/ f58 f24 1"/>
                <a:gd name="f72" fmla="*/ f59 f25 1"/>
                <a:gd name="f73" fmla="*/ f60 f24 1"/>
                <a:gd name="f74" fmla="*/ f61 f25 1"/>
                <a:gd name="f75" fmla="*/ f62 f25 1"/>
                <a:gd name="f76" fmla="*/ f63 f24 1"/>
                <a:gd name="f77" fmla="*/ f64 f25 1"/>
                <a:gd name="f78" fmla="*/ f65 f24 1"/>
                <a:gd name="f79" fmla="*/ f66 f25 1"/>
              </a:gdLst>
              <a:ahLst/>
              <a:cxnLst>
                <a:cxn ang="3cd4">
                  <a:pos x="hc" y="t"/>
                </a:cxn>
                <a:cxn ang="0">
                  <a:pos x="r" y="vc"/>
                </a:cxn>
                <a:cxn ang="cd4">
                  <a:pos x="hc" y="b"/>
                </a:cxn>
                <a:cxn ang="cd2">
                  <a:pos x="l" y="vc"/>
                </a:cxn>
                <a:cxn ang="f44">
                  <a:pos x="f71" y="f72"/>
                </a:cxn>
                <a:cxn ang="f44">
                  <a:pos x="f73" y="f74"/>
                </a:cxn>
                <a:cxn ang="f44">
                  <a:pos x="f73" y="f74"/>
                </a:cxn>
                <a:cxn ang="f44">
                  <a:pos x="f73" y="f75"/>
                </a:cxn>
                <a:cxn ang="f44">
                  <a:pos x="f76" y="f75"/>
                </a:cxn>
                <a:cxn ang="f44">
                  <a:pos x="f76" y="f77"/>
                </a:cxn>
                <a:cxn ang="f44">
                  <a:pos x="f78" y="f79"/>
                </a:cxn>
                <a:cxn ang="f44">
                  <a:pos x="f71" y="f72"/>
                </a:cxn>
              </a:cxnLst>
              <a:rect l="f67" t="f70" r="f68" b="f69"/>
              <a:pathLst>
                <a:path w="14469" h="586194">
                  <a:moveTo>
                    <a:pt x="f8" y="f9"/>
                  </a:moveTo>
                  <a:cubicBezTo>
                    <a:pt x="f10" y="f11"/>
                    <a:pt x="f12" y="f13"/>
                    <a:pt x="f5" y="f14"/>
                  </a:cubicBezTo>
                  <a:lnTo>
                    <a:pt x="f5" y="f14"/>
                  </a:lnTo>
                  <a:lnTo>
                    <a:pt x="f5" y="f15"/>
                  </a:lnTo>
                  <a:lnTo>
                    <a:pt x="f6" y="f15"/>
                  </a:lnTo>
                  <a:lnTo>
                    <a:pt x="f6" y="f5"/>
                  </a:lnTo>
                  <a:cubicBezTo>
                    <a:pt x="f6" y="f16"/>
                    <a:pt x="f17" y="f18"/>
                    <a:pt x="f19" y="f20"/>
                  </a:cubicBezTo>
                  <a:cubicBezTo>
                    <a:pt x="f21" y="f20"/>
                    <a:pt x="f22"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1" name="Freeform: Shape 1634">
              <a:extLst>
                <a:ext uri="{FF2B5EF4-FFF2-40B4-BE49-F238E27FC236}">
                  <a16:creationId xmlns:a16="http://schemas.microsoft.com/office/drawing/2014/main" id="{02D59262-13C6-6F95-D064-234E6818157C}"/>
                </a:ext>
              </a:extLst>
            </p:cNvPr>
            <p:cNvSpPr/>
            <p:nvPr/>
          </p:nvSpPr>
          <p:spPr>
            <a:xfrm>
              <a:off x="1677146" y="5645990"/>
              <a:ext cx="185540" cy="14703"/>
            </a:xfrm>
            <a:custGeom>
              <a:avLst/>
              <a:gdLst>
                <a:gd name="f0" fmla="val 10800000"/>
                <a:gd name="f1" fmla="val 5400000"/>
                <a:gd name="f2" fmla="val 180"/>
                <a:gd name="f3" fmla="val w"/>
                <a:gd name="f4" fmla="val h"/>
                <a:gd name="f5" fmla="val 0"/>
                <a:gd name="f6" fmla="val 195741"/>
                <a:gd name="f7" fmla="val 14700"/>
                <a:gd name="f8" fmla="val 7771"/>
                <a:gd name="f9" fmla="val 9074"/>
                <a:gd name="f10" fmla="val 6431"/>
                <a:gd name="f11" fmla="val 14701"/>
                <a:gd name="f12" fmla="val 188507"/>
                <a:gd name="f13" fmla="val 7333"/>
                <a:gd name="f14" fmla="val 3338"/>
                <a:gd name="f15" fmla="val 191749"/>
                <a:gd name="f16" fmla="val 99"/>
                <a:gd name="f17" fmla="val 750"/>
                <a:gd name="f18" fmla="val -33"/>
                <a:gd name="f19" fmla="val 1527"/>
                <a:gd name="f20" fmla="val 2278"/>
                <a:gd name="f21" fmla="val 6257"/>
                <a:gd name="f22" fmla="val 1091"/>
                <a:gd name="f23" fmla="val 8695"/>
                <a:gd name="f24" fmla="val 5085"/>
                <a:gd name="f25" fmla="+- 0 0 -90"/>
                <a:gd name="f26" fmla="*/ f3 1 195741"/>
                <a:gd name="f27" fmla="*/ f4 1 14700"/>
                <a:gd name="f28" fmla="val f5"/>
                <a:gd name="f29" fmla="val f6"/>
                <a:gd name="f30" fmla="val f7"/>
                <a:gd name="f31" fmla="*/ f25 f0 1"/>
                <a:gd name="f32" fmla="+- f30 0 f28"/>
                <a:gd name="f33" fmla="+- f29 0 f28"/>
                <a:gd name="f34" fmla="*/ f31 1 f2"/>
                <a:gd name="f35" fmla="*/ f33 1 195741"/>
                <a:gd name="f36" fmla="*/ f32 1 14700"/>
                <a:gd name="f37" fmla="*/ 7771 f33 1"/>
                <a:gd name="f38" fmla="*/ 9074 f32 1"/>
                <a:gd name="f39" fmla="*/ 6431 f33 1"/>
                <a:gd name="f40" fmla="*/ 14701 f32 1"/>
                <a:gd name="f41" fmla="*/ 188507 f33 1"/>
                <a:gd name="f42" fmla="*/ 7333 f32 1"/>
                <a:gd name="f43" fmla="*/ 195741 f33 1"/>
                <a:gd name="f44" fmla="*/ 99 f32 1"/>
                <a:gd name="f45" fmla="*/ 0 f33 1"/>
                <a:gd name="f46" fmla="*/ 2278 f33 1"/>
                <a:gd name="f47" fmla="+- f34 0 f1"/>
                <a:gd name="f48" fmla="*/ f37 1 195741"/>
                <a:gd name="f49" fmla="*/ f38 1 14700"/>
                <a:gd name="f50" fmla="*/ f39 1 195741"/>
                <a:gd name="f51" fmla="*/ f40 1 14700"/>
                <a:gd name="f52" fmla="*/ f41 1 195741"/>
                <a:gd name="f53" fmla="*/ f42 1 14700"/>
                <a:gd name="f54" fmla="*/ f43 1 195741"/>
                <a:gd name="f55" fmla="*/ f44 1 14700"/>
                <a:gd name="f56" fmla="*/ f45 1 195741"/>
                <a:gd name="f57" fmla="*/ f46 1 195741"/>
                <a:gd name="f58" fmla="*/ f28 1 f35"/>
                <a:gd name="f59" fmla="*/ f29 1 f35"/>
                <a:gd name="f60" fmla="*/ f28 1 f36"/>
                <a:gd name="f61" fmla="*/ f30 1 f36"/>
                <a:gd name="f62" fmla="*/ f48 1 f35"/>
                <a:gd name="f63" fmla="*/ f49 1 f36"/>
                <a:gd name="f64" fmla="*/ f50 1 f35"/>
                <a:gd name="f65" fmla="*/ f51 1 f36"/>
                <a:gd name="f66" fmla="*/ f52 1 f35"/>
                <a:gd name="f67" fmla="*/ f53 1 f36"/>
                <a:gd name="f68" fmla="*/ f54 1 f35"/>
                <a:gd name="f69" fmla="*/ f55 1 f36"/>
                <a:gd name="f70" fmla="*/ f56 1 f35"/>
                <a:gd name="f71" fmla="*/ f57 1 f35"/>
                <a:gd name="f72" fmla="*/ f58 f26 1"/>
                <a:gd name="f73" fmla="*/ f59 f26 1"/>
                <a:gd name="f74" fmla="*/ f61 f27 1"/>
                <a:gd name="f75" fmla="*/ f60 f27 1"/>
                <a:gd name="f76" fmla="*/ f62 f26 1"/>
                <a:gd name="f77" fmla="*/ f63 f27 1"/>
                <a:gd name="f78" fmla="*/ f64 f26 1"/>
                <a:gd name="f79" fmla="*/ f65 f27 1"/>
                <a:gd name="f80" fmla="*/ f66 f26 1"/>
                <a:gd name="f81" fmla="*/ f67 f27 1"/>
                <a:gd name="f82" fmla="*/ f68 f26 1"/>
                <a:gd name="f83" fmla="*/ f69 f27 1"/>
                <a:gd name="f84" fmla="*/ f70 f26 1"/>
                <a:gd name="f85" fmla="*/ f71 f26 1"/>
              </a:gdLst>
              <a:ahLst/>
              <a:cxnLst>
                <a:cxn ang="3cd4">
                  <a:pos x="hc" y="t"/>
                </a:cxn>
                <a:cxn ang="0">
                  <a:pos x="r" y="vc"/>
                </a:cxn>
                <a:cxn ang="cd4">
                  <a:pos x="hc" y="b"/>
                </a:cxn>
                <a:cxn ang="cd2">
                  <a:pos x="l" y="vc"/>
                </a:cxn>
                <a:cxn ang="f47">
                  <a:pos x="f76" y="f77"/>
                </a:cxn>
                <a:cxn ang="f47">
                  <a:pos x="f78" y="f79"/>
                </a:cxn>
                <a:cxn ang="f47">
                  <a:pos x="f80" y="f79"/>
                </a:cxn>
                <a:cxn ang="f47">
                  <a:pos x="f80" y="f81"/>
                </a:cxn>
                <a:cxn ang="f47">
                  <a:pos x="f82" y="f83"/>
                </a:cxn>
                <a:cxn ang="f47">
                  <a:pos x="f84" y="f83"/>
                </a:cxn>
                <a:cxn ang="f47">
                  <a:pos x="f85" y="f83"/>
                </a:cxn>
                <a:cxn ang="f47">
                  <a:pos x="f76" y="f77"/>
                </a:cxn>
              </a:cxnLst>
              <a:rect l="f72" t="f75" r="f73" b="f74"/>
              <a:pathLst>
                <a:path w="195741" h="14700">
                  <a:moveTo>
                    <a:pt x="f8" y="f9"/>
                  </a:moveTo>
                  <a:lnTo>
                    <a:pt x="f10" y="f11"/>
                  </a:lnTo>
                  <a:lnTo>
                    <a:pt x="f12" y="f11"/>
                  </a:lnTo>
                  <a:lnTo>
                    <a:pt x="f12" y="f13"/>
                  </a:lnTo>
                  <a:cubicBezTo>
                    <a:pt x="f12" y="f14"/>
                    <a:pt x="f15" y="f16"/>
                    <a:pt x="f6" y="f16"/>
                  </a:cubicBezTo>
                  <a:lnTo>
                    <a:pt x="f5" y="f16"/>
                  </a:lnTo>
                  <a:cubicBezTo>
                    <a:pt x="f17" y="f18"/>
                    <a:pt x="f19" y="f18"/>
                    <a:pt x="f20" y="f16"/>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2" name="Freeform: Shape 1635">
              <a:extLst>
                <a:ext uri="{FF2B5EF4-FFF2-40B4-BE49-F238E27FC236}">
                  <a16:creationId xmlns:a16="http://schemas.microsoft.com/office/drawing/2014/main" id="{2D82F21B-9F46-6A12-009D-DEE2BB9A4C66}"/>
                </a:ext>
              </a:extLst>
            </p:cNvPr>
            <p:cNvSpPr/>
            <p:nvPr/>
          </p:nvSpPr>
          <p:spPr>
            <a:xfrm>
              <a:off x="1669776" y="5646392"/>
              <a:ext cx="14511" cy="15636"/>
            </a:xfrm>
            <a:custGeom>
              <a:avLst/>
              <a:gdLst>
                <a:gd name="f0" fmla="val 10800000"/>
                <a:gd name="f1" fmla="val 5400000"/>
                <a:gd name="f2" fmla="val 180"/>
                <a:gd name="f3" fmla="val w"/>
                <a:gd name="f4" fmla="val h"/>
                <a:gd name="f5" fmla="val 0"/>
                <a:gd name="f6" fmla="val 15307"/>
                <a:gd name="f7" fmla="val 15638"/>
                <a:gd name="f8" fmla="val 6967"/>
                <a:gd name="f9" fmla="val 7199"/>
                <a:gd name="f10" fmla="val 6533"/>
                <a:gd name="f11" fmla="val 7503"/>
                <a:gd name="f12" fmla="val 5990"/>
                <a:gd name="f13" fmla="val 8159"/>
                <a:gd name="f14" fmla="val 5985"/>
                <a:gd name="f15" fmla="val 8213"/>
                <a:gd name="f16" fmla="val 8253"/>
                <a:gd name="f17" fmla="val 5988"/>
                <a:gd name="f18" fmla="val 8307"/>
                <a:gd name="f19" fmla="val 5994"/>
                <a:gd name="f20" fmla="val 8976"/>
                <a:gd name="f21" fmla="val 9512"/>
                <a:gd name="f22" fmla="val 8137"/>
                <a:gd name="f23" fmla="val 12085"/>
                <a:gd name="f24" fmla="val 9320"/>
                <a:gd name="f25" fmla="val 13746"/>
                <a:gd name="f26" fmla="val 11872"/>
                <a:gd name="f27" fmla="val 13800"/>
                <a:gd name="f28" fmla="val 14701"/>
                <a:gd name="f29" fmla="val 14567"/>
                <a:gd name="f30" fmla="val 15140"/>
                <a:gd name="f31" fmla="val 8941"/>
                <a:gd name="f32" fmla="val 15984"/>
                <a:gd name="f33" fmla="val 4997"/>
                <a:gd name="f34" fmla="val 13559"/>
                <a:gd name="f35" fmla="val 1091"/>
                <a:gd name="f36" fmla="val 9646"/>
                <a:gd name="f37" fmla="val 99"/>
                <a:gd name="f38" fmla="val 8896"/>
                <a:gd name="f39" fmla="val -33"/>
                <a:gd name="f40" fmla="val 8119"/>
                <a:gd name="f41" fmla="val 7369"/>
                <a:gd name="f42" fmla="val 5895"/>
                <a:gd name="f43" fmla="val 4689"/>
                <a:gd name="f44" fmla="val 4234"/>
                <a:gd name="f45" fmla="val 272"/>
                <a:gd name="f46" fmla="val 3818"/>
                <a:gd name="f47" fmla="val 547"/>
                <a:gd name="f48" fmla="val 3484"/>
                <a:gd name="f49" fmla="val 903"/>
                <a:gd name="f50" fmla="val 2546"/>
                <a:gd name="f51" fmla="val 1707"/>
                <a:gd name="f52" fmla="val 1742"/>
                <a:gd name="f53" fmla="val 2912"/>
                <a:gd name="f54" fmla="val 1661"/>
                <a:gd name="f55" fmla="val 3356"/>
                <a:gd name="f56" fmla="val 3809"/>
                <a:gd name="f57" fmla="val 4252"/>
                <a:gd name="f58" fmla="val 11754"/>
                <a:gd name="f59" fmla="val 12557"/>
                <a:gd name="f60" fmla="val 804"/>
                <a:gd name="f61" fmla="val 9376"/>
                <a:gd name="f62" fmla="val 3685"/>
                <a:gd name="f63" fmla="val 7160"/>
                <a:gd name="f64" fmla="+- 0 0 -90"/>
                <a:gd name="f65" fmla="*/ f3 1 15307"/>
                <a:gd name="f66" fmla="*/ f4 1 15638"/>
                <a:gd name="f67" fmla="val f5"/>
                <a:gd name="f68" fmla="val f6"/>
                <a:gd name="f69" fmla="val f7"/>
                <a:gd name="f70" fmla="*/ f64 f0 1"/>
                <a:gd name="f71" fmla="+- f69 0 f67"/>
                <a:gd name="f72" fmla="+- f68 0 f67"/>
                <a:gd name="f73" fmla="*/ f70 1 f2"/>
                <a:gd name="f74" fmla="*/ f72 1 15307"/>
                <a:gd name="f75" fmla="*/ f71 1 15638"/>
                <a:gd name="f76" fmla="*/ 6967 f72 1"/>
                <a:gd name="f77" fmla="*/ 7199 f71 1"/>
                <a:gd name="f78" fmla="*/ 8159 f72 1"/>
                <a:gd name="f79" fmla="*/ 5985 f71 1"/>
                <a:gd name="f80" fmla="*/ 8307 f72 1"/>
                <a:gd name="f81" fmla="*/ 5994 f71 1"/>
                <a:gd name="f82" fmla="*/ 9512 f72 1"/>
                <a:gd name="f83" fmla="*/ 8137 f71 1"/>
                <a:gd name="f84" fmla="*/ 13800 f72 1"/>
                <a:gd name="f85" fmla="*/ 14701 f71 1"/>
                <a:gd name="f86" fmla="*/ 15638 f71 1"/>
                <a:gd name="f87" fmla="*/ 14567 f71 1"/>
                <a:gd name="f88" fmla="*/ 15140 f72 1"/>
                <a:gd name="f89" fmla="*/ 8941 f71 1"/>
                <a:gd name="f90" fmla="*/ 9646 f72 1"/>
                <a:gd name="f91" fmla="*/ 99 f71 1"/>
                <a:gd name="f92" fmla="*/ 7369 f72 1"/>
                <a:gd name="f93" fmla="*/ 5895 f72 1"/>
                <a:gd name="f94" fmla="*/ 4689 f72 1"/>
                <a:gd name="f95" fmla="*/ 3484 f72 1"/>
                <a:gd name="f96" fmla="*/ 903 f71 1"/>
                <a:gd name="f97" fmla="*/ 2546 f72 1"/>
                <a:gd name="f98" fmla="*/ 1707 f71 1"/>
                <a:gd name="f99" fmla="*/ 1742 f72 1"/>
                <a:gd name="f100" fmla="*/ 2912 f71 1"/>
                <a:gd name="f101" fmla="*/ 4252 f71 1"/>
                <a:gd name="f102" fmla="*/ 0 f72 1"/>
                <a:gd name="f103" fmla="*/ 11754 f71 1"/>
                <a:gd name="f104" fmla="*/ 12557 f71 1"/>
                <a:gd name="f105" fmla="+- f73 0 f1"/>
                <a:gd name="f106" fmla="*/ f76 1 15307"/>
                <a:gd name="f107" fmla="*/ f77 1 15638"/>
                <a:gd name="f108" fmla="*/ f78 1 15307"/>
                <a:gd name="f109" fmla="*/ f79 1 15638"/>
                <a:gd name="f110" fmla="*/ f80 1 15307"/>
                <a:gd name="f111" fmla="*/ f81 1 15638"/>
                <a:gd name="f112" fmla="*/ f82 1 15307"/>
                <a:gd name="f113" fmla="*/ f83 1 15638"/>
                <a:gd name="f114" fmla="*/ f84 1 15307"/>
                <a:gd name="f115" fmla="*/ f85 1 15638"/>
                <a:gd name="f116" fmla="*/ f86 1 15638"/>
                <a:gd name="f117" fmla="*/ f87 1 15638"/>
                <a:gd name="f118" fmla="*/ f88 1 15307"/>
                <a:gd name="f119" fmla="*/ f89 1 15638"/>
                <a:gd name="f120" fmla="*/ f90 1 15307"/>
                <a:gd name="f121" fmla="*/ f91 1 15638"/>
                <a:gd name="f122" fmla="*/ f92 1 15307"/>
                <a:gd name="f123" fmla="*/ f93 1 15307"/>
                <a:gd name="f124" fmla="*/ f94 1 15307"/>
                <a:gd name="f125" fmla="*/ f95 1 15307"/>
                <a:gd name="f126" fmla="*/ f96 1 15638"/>
                <a:gd name="f127" fmla="*/ f97 1 15307"/>
                <a:gd name="f128" fmla="*/ f98 1 15638"/>
                <a:gd name="f129" fmla="*/ f99 1 15307"/>
                <a:gd name="f130" fmla="*/ f100 1 15638"/>
                <a:gd name="f131" fmla="*/ f101 1 15638"/>
                <a:gd name="f132" fmla="*/ f102 1 15307"/>
                <a:gd name="f133" fmla="*/ f103 1 15638"/>
                <a:gd name="f134" fmla="*/ f104 1 15638"/>
                <a:gd name="f135" fmla="*/ f67 1 f74"/>
                <a:gd name="f136" fmla="*/ f68 1 f74"/>
                <a:gd name="f137" fmla="*/ f67 1 f75"/>
                <a:gd name="f138" fmla="*/ f69 1 f75"/>
                <a:gd name="f139" fmla="*/ f106 1 f74"/>
                <a:gd name="f140" fmla="*/ f107 1 f75"/>
                <a:gd name="f141" fmla="*/ f108 1 f74"/>
                <a:gd name="f142" fmla="*/ f109 1 f75"/>
                <a:gd name="f143" fmla="*/ f110 1 f74"/>
                <a:gd name="f144" fmla="*/ f111 1 f75"/>
                <a:gd name="f145" fmla="*/ f112 1 f74"/>
                <a:gd name="f146" fmla="*/ f113 1 f75"/>
                <a:gd name="f147" fmla="*/ f114 1 f74"/>
                <a:gd name="f148" fmla="*/ f115 1 f75"/>
                <a:gd name="f149" fmla="*/ f116 1 f75"/>
                <a:gd name="f150" fmla="*/ f117 1 f75"/>
                <a:gd name="f151" fmla="*/ f118 1 f74"/>
                <a:gd name="f152" fmla="*/ f119 1 f75"/>
                <a:gd name="f153" fmla="*/ f120 1 f74"/>
                <a:gd name="f154" fmla="*/ f121 1 f75"/>
                <a:gd name="f155" fmla="*/ f122 1 f74"/>
                <a:gd name="f156" fmla="*/ f123 1 f74"/>
                <a:gd name="f157" fmla="*/ f124 1 f74"/>
                <a:gd name="f158" fmla="*/ f125 1 f74"/>
                <a:gd name="f159" fmla="*/ f126 1 f75"/>
                <a:gd name="f160" fmla="*/ f127 1 f74"/>
                <a:gd name="f161" fmla="*/ f128 1 f75"/>
                <a:gd name="f162" fmla="*/ f129 1 f74"/>
                <a:gd name="f163" fmla="*/ f130 1 f75"/>
                <a:gd name="f164" fmla="*/ f131 1 f75"/>
                <a:gd name="f165" fmla="*/ f132 1 f74"/>
                <a:gd name="f166" fmla="*/ f133 1 f75"/>
                <a:gd name="f167" fmla="*/ f134 1 f75"/>
                <a:gd name="f168" fmla="*/ f135 f65 1"/>
                <a:gd name="f169" fmla="*/ f136 f65 1"/>
                <a:gd name="f170" fmla="*/ f138 f66 1"/>
                <a:gd name="f171" fmla="*/ f137 f66 1"/>
                <a:gd name="f172" fmla="*/ f139 f65 1"/>
                <a:gd name="f173" fmla="*/ f140 f66 1"/>
                <a:gd name="f174" fmla="*/ f141 f65 1"/>
                <a:gd name="f175" fmla="*/ f142 f66 1"/>
                <a:gd name="f176" fmla="*/ f143 f65 1"/>
                <a:gd name="f177" fmla="*/ f144 f66 1"/>
                <a:gd name="f178" fmla="*/ f145 f65 1"/>
                <a:gd name="f179" fmla="*/ f146 f66 1"/>
                <a:gd name="f180" fmla="*/ f147 f65 1"/>
                <a:gd name="f181" fmla="*/ f148 f66 1"/>
                <a:gd name="f182" fmla="*/ f149 f66 1"/>
                <a:gd name="f183" fmla="*/ f150 f66 1"/>
                <a:gd name="f184" fmla="*/ f151 f65 1"/>
                <a:gd name="f185" fmla="*/ f152 f66 1"/>
                <a:gd name="f186" fmla="*/ f153 f65 1"/>
                <a:gd name="f187" fmla="*/ f154 f66 1"/>
                <a:gd name="f188" fmla="*/ f155 f65 1"/>
                <a:gd name="f189" fmla="*/ f156 f65 1"/>
                <a:gd name="f190" fmla="*/ f157 f65 1"/>
                <a:gd name="f191" fmla="*/ f158 f65 1"/>
                <a:gd name="f192" fmla="*/ f159 f66 1"/>
                <a:gd name="f193" fmla="*/ f160 f65 1"/>
                <a:gd name="f194" fmla="*/ f161 f66 1"/>
                <a:gd name="f195" fmla="*/ f162 f65 1"/>
                <a:gd name="f196" fmla="*/ f163 f66 1"/>
                <a:gd name="f197" fmla="*/ f164 f66 1"/>
                <a:gd name="f198" fmla="*/ f165 f65 1"/>
                <a:gd name="f199" fmla="*/ f166 f66 1"/>
                <a:gd name="f200" fmla="*/ f167 f66 1"/>
              </a:gdLst>
              <a:ahLst/>
              <a:cxnLst>
                <a:cxn ang="3cd4">
                  <a:pos x="hc" y="t"/>
                </a:cxn>
                <a:cxn ang="0">
                  <a:pos x="r" y="vc"/>
                </a:cxn>
                <a:cxn ang="cd4">
                  <a:pos x="hc" y="b"/>
                </a:cxn>
                <a:cxn ang="cd2">
                  <a:pos x="l" y="vc"/>
                </a:cxn>
                <a:cxn ang="f105">
                  <a:pos x="f172" y="f173"/>
                </a:cxn>
                <a:cxn ang="f105">
                  <a:pos x="f172" y="f173"/>
                </a:cxn>
                <a:cxn ang="f105">
                  <a:pos x="f172" y="f173"/>
                </a:cxn>
                <a:cxn ang="f105">
                  <a:pos x="f174" y="f175"/>
                </a:cxn>
                <a:cxn ang="f105">
                  <a:pos x="f176" y="f177"/>
                </a:cxn>
                <a:cxn ang="f105">
                  <a:pos x="f178" y="f173"/>
                </a:cxn>
                <a:cxn ang="f105">
                  <a:pos x="f178" y="f179"/>
                </a:cxn>
                <a:cxn ang="f105">
                  <a:pos x="f180" y="f181"/>
                </a:cxn>
                <a:cxn ang="f105">
                  <a:pos x="f180" y="f182"/>
                </a:cxn>
                <a:cxn ang="f105">
                  <a:pos x="f180" y="f183"/>
                </a:cxn>
                <a:cxn ang="f105">
                  <a:pos x="f184" y="f185"/>
                </a:cxn>
                <a:cxn ang="f105">
                  <a:pos x="f186" y="f187"/>
                </a:cxn>
                <a:cxn ang="f105">
                  <a:pos x="f188" y="f187"/>
                </a:cxn>
                <a:cxn ang="f105">
                  <a:pos x="f189" y="f187"/>
                </a:cxn>
                <a:cxn ang="f105">
                  <a:pos x="f190" y="f187"/>
                </a:cxn>
                <a:cxn ang="f105">
                  <a:pos x="f191" y="f192"/>
                </a:cxn>
                <a:cxn ang="f105">
                  <a:pos x="f193" y="f194"/>
                </a:cxn>
                <a:cxn ang="f105">
                  <a:pos x="f195" y="f196"/>
                </a:cxn>
                <a:cxn ang="f105">
                  <a:pos x="f195" y="f197"/>
                </a:cxn>
                <a:cxn ang="f105">
                  <a:pos x="f198" y="f199"/>
                </a:cxn>
                <a:cxn ang="f105">
                  <a:pos x="f198" y="f200"/>
                </a:cxn>
                <a:cxn ang="f105">
                  <a:pos x="f172" y="f173"/>
                </a:cxn>
              </a:cxnLst>
              <a:rect l="f168" t="f171" r="f169" b="f170"/>
              <a:pathLst>
                <a:path w="15307" h="15638">
                  <a:moveTo>
                    <a:pt x="f8" y="f9"/>
                  </a:moveTo>
                  <a:lnTo>
                    <a:pt x="f8" y="f9"/>
                  </a:lnTo>
                  <a:lnTo>
                    <a:pt x="f8" y="f9"/>
                  </a:lnTo>
                  <a:cubicBezTo>
                    <a:pt x="f8" y="f10"/>
                    <a:pt x="f11" y="f12"/>
                    <a:pt x="f13" y="f14"/>
                  </a:cubicBezTo>
                  <a:cubicBezTo>
                    <a:pt x="f15" y="f14"/>
                    <a:pt x="f16" y="f17"/>
                    <a:pt x="f18" y="f19"/>
                  </a:cubicBezTo>
                  <a:cubicBezTo>
                    <a:pt x="f20" y="f19"/>
                    <a:pt x="f21" y="f10"/>
                    <a:pt x="f21" y="f9"/>
                  </a:cubicBezTo>
                  <a:lnTo>
                    <a:pt x="f21" y="f22"/>
                  </a:lnTo>
                  <a:cubicBezTo>
                    <a:pt x="f23" y="f24"/>
                    <a:pt x="f25" y="f26"/>
                    <a:pt x="f27" y="f28"/>
                  </a:cubicBezTo>
                  <a:lnTo>
                    <a:pt x="f27" y="f7"/>
                  </a:lnTo>
                  <a:lnTo>
                    <a:pt x="f27" y="f29"/>
                  </a:lnTo>
                  <a:lnTo>
                    <a:pt x="f30" y="f31"/>
                  </a:lnTo>
                  <a:cubicBezTo>
                    <a:pt x="f32" y="f33"/>
                    <a:pt x="f34" y="f35"/>
                    <a:pt x="f36" y="f37"/>
                  </a:cubicBezTo>
                  <a:cubicBezTo>
                    <a:pt x="f38" y="f39"/>
                    <a:pt x="f40" y="f39"/>
                    <a:pt x="f41" y="f37"/>
                  </a:cubicBezTo>
                  <a:lnTo>
                    <a:pt x="f42" y="f37"/>
                  </a:lnTo>
                  <a:lnTo>
                    <a:pt x="f43" y="f37"/>
                  </a:lnTo>
                  <a:cubicBezTo>
                    <a:pt x="f44" y="f45"/>
                    <a:pt x="f46" y="f47"/>
                    <a:pt x="f48" y="f49"/>
                  </a:cubicBezTo>
                  <a:lnTo>
                    <a:pt x="f50" y="f51"/>
                  </a:lnTo>
                  <a:lnTo>
                    <a:pt x="f52" y="f53"/>
                  </a:lnTo>
                  <a:cubicBezTo>
                    <a:pt x="f54" y="f55"/>
                    <a:pt x="f54" y="f56"/>
                    <a:pt x="f52" y="f57"/>
                  </a:cubicBezTo>
                  <a:lnTo>
                    <a:pt x="f5" y="f58"/>
                  </a:lnTo>
                  <a:cubicBezTo>
                    <a:pt x="f5" y="f58"/>
                    <a:pt x="f5" y="f58"/>
                    <a:pt x="f5"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3" name="Freeform: Shape 1636">
              <a:extLst>
                <a:ext uri="{FF2B5EF4-FFF2-40B4-BE49-F238E27FC236}">
                  <a16:creationId xmlns:a16="http://schemas.microsoft.com/office/drawing/2014/main" id="{274BD5F6-73CF-7929-9A8A-A80B5309471A}"/>
                </a:ext>
              </a:extLst>
            </p:cNvPr>
            <p:cNvSpPr/>
            <p:nvPr/>
          </p:nvSpPr>
          <p:spPr>
            <a:xfrm>
              <a:off x="1160007" y="5624392"/>
              <a:ext cx="151250" cy="14602"/>
            </a:xfrm>
            <a:custGeom>
              <a:avLst/>
              <a:gdLst>
                <a:gd name="f0" fmla="val 10800000"/>
                <a:gd name="f1" fmla="val 5400000"/>
                <a:gd name="f2" fmla="val 180"/>
                <a:gd name="f3" fmla="val w"/>
                <a:gd name="f4" fmla="val h"/>
                <a:gd name="f5" fmla="val 0"/>
                <a:gd name="f6" fmla="val 159567"/>
                <a:gd name="f7" fmla="val 14601"/>
                <a:gd name="f8" fmla="val 7369"/>
                <a:gd name="f9" fmla="val 7234"/>
                <a:gd name="f10" fmla="val 4018"/>
                <a:gd name="f11" fmla="val 7295"/>
                <a:gd name="f12" fmla="val 3218"/>
                <a:gd name="f13" fmla="+- 0 0 -90"/>
                <a:gd name="f14" fmla="*/ f3 1 159567"/>
                <a:gd name="f15" fmla="*/ f4 1 14601"/>
                <a:gd name="f16" fmla="val f5"/>
                <a:gd name="f17" fmla="val f6"/>
                <a:gd name="f18" fmla="val f7"/>
                <a:gd name="f19" fmla="*/ f13 f0 1"/>
                <a:gd name="f20" fmla="+- f18 0 f16"/>
                <a:gd name="f21" fmla="+- f17 0 f16"/>
                <a:gd name="f22" fmla="*/ f19 1 f2"/>
                <a:gd name="f23" fmla="*/ f21 1 159567"/>
                <a:gd name="f24" fmla="*/ f20 1 14601"/>
                <a:gd name="f25" fmla="*/ 7369 f21 1"/>
                <a:gd name="f26" fmla="*/ 7234 f20 1"/>
                <a:gd name="f27" fmla="*/ 14601 f20 1"/>
                <a:gd name="f28" fmla="*/ 159567 f21 1"/>
                <a:gd name="f29" fmla="*/ 0 f20 1"/>
                <a:gd name="f30" fmla="*/ 0 f21 1"/>
                <a:gd name="f31" fmla="+- f22 0 f1"/>
                <a:gd name="f32" fmla="*/ f25 1 159567"/>
                <a:gd name="f33" fmla="*/ f26 1 14601"/>
                <a:gd name="f34" fmla="*/ f27 1 14601"/>
                <a:gd name="f35" fmla="*/ f28 1 159567"/>
                <a:gd name="f36" fmla="*/ f29 1 14601"/>
                <a:gd name="f37" fmla="*/ f30 1 159567"/>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 ang="f31">
                  <a:pos x="f52" y="f53"/>
                </a:cxn>
              </a:cxnLst>
              <a:rect l="f48" t="f51" r="f49" b="f50"/>
              <a:pathLst>
                <a:path w="159567" h="14601">
                  <a:moveTo>
                    <a:pt x="f8" y="f9"/>
                  </a:moveTo>
                  <a:lnTo>
                    <a:pt x="f8" y="f7"/>
                  </a:lnTo>
                  <a:lnTo>
                    <a:pt x="f6" y="f7"/>
                  </a:lnTo>
                  <a:lnTo>
                    <a:pt x="f6" y="f5"/>
                  </a:lnTo>
                  <a:lnTo>
                    <a:pt x="f5" y="f5"/>
                  </a:lnTo>
                  <a:cubicBezTo>
                    <a:pt x="f10" y="f5"/>
                    <a:pt x="f11"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4" name="Freeform: Shape 1637">
              <a:extLst>
                <a:ext uri="{FF2B5EF4-FFF2-40B4-BE49-F238E27FC236}">
                  <a16:creationId xmlns:a16="http://schemas.microsoft.com/office/drawing/2014/main" id="{1D7010BD-14F9-E65C-3CDF-824480A1FCA2}"/>
                </a:ext>
              </a:extLst>
            </p:cNvPr>
            <p:cNvSpPr/>
            <p:nvPr/>
          </p:nvSpPr>
          <p:spPr>
            <a:xfrm>
              <a:off x="1669612" y="5653726"/>
              <a:ext cx="6766" cy="176150"/>
            </a:xfrm>
            <a:custGeom>
              <a:avLst/>
              <a:gdLst>
                <a:gd name="f0" fmla="val 10800000"/>
                <a:gd name="f1" fmla="val 5400000"/>
                <a:gd name="f2" fmla="val 180"/>
                <a:gd name="f3" fmla="val w"/>
                <a:gd name="f4" fmla="val h"/>
                <a:gd name="f5" fmla="val 0"/>
                <a:gd name="f6" fmla="val 7140"/>
                <a:gd name="f7" fmla="val 176153"/>
                <a:gd name="f8" fmla="val 7141"/>
                <a:gd name="f9" fmla="val 160212"/>
                <a:gd name="f10" fmla="val 157935"/>
                <a:gd name="f11" fmla="val 3470"/>
                <a:gd name="f12" fmla="val -16"/>
                <a:gd name="f13" fmla="val 389"/>
                <a:gd name="f14" fmla="val 2773"/>
                <a:gd name="f15" fmla="val 40"/>
                <a:gd name="f16" fmla="val 6430"/>
                <a:gd name="f17" fmla="val -13"/>
                <a:gd name="f18" fmla="val 6695"/>
                <a:gd name="f19" fmla="val 6969"/>
                <a:gd name="f20" fmla="val 7234"/>
                <a:gd name="f21" fmla="val 2318"/>
                <a:gd name="f22" fmla="+- 0 0 -90"/>
                <a:gd name="f23" fmla="*/ f3 1 7140"/>
                <a:gd name="f24" fmla="*/ f4 1 176153"/>
                <a:gd name="f25" fmla="val f5"/>
                <a:gd name="f26" fmla="val f6"/>
                <a:gd name="f27" fmla="val f7"/>
                <a:gd name="f28" fmla="*/ f22 f0 1"/>
                <a:gd name="f29" fmla="+- f27 0 f25"/>
                <a:gd name="f30" fmla="+- f26 0 f25"/>
                <a:gd name="f31" fmla="*/ f28 1 f2"/>
                <a:gd name="f32" fmla="*/ f30 1 7140"/>
                <a:gd name="f33" fmla="*/ f29 1 176153"/>
                <a:gd name="f34" fmla="*/ 7141 f30 1"/>
                <a:gd name="f35" fmla="*/ 160212 f29 1"/>
                <a:gd name="f36" fmla="*/ 157935 f29 1"/>
                <a:gd name="f37" fmla="*/ 0 f29 1"/>
                <a:gd name="f38" fmla="*/ 40 f30 1"/>
                <a:gd name="f39" fmla="*/ 6430 f29 1"/>
                <a:gd name="f40" fmla="*/ 7234 f29 1"/>
                <a:gd name="f41" fmla="*/ 176153 f29 1"/>
                <a:gd name="f42" fmla="*/ 2318 f30 1"/>
                <a:gd name="f43" fmla="+- f31 0 f1"/>
                <a:gd name="f44" fmla="*/ f34 1 7140"/>
                <a:gd name="f45" fmla="*/ f35 1 176153"/>
                <a:gd name="f46" fmla="*/ f36 1 176153"/>
                <a:gd name="f47" fmla="*/ f37 1 176153"/>
                <a:gd name="f48" fmla="*/ f38 1 7140"/>
                <a:gd name="f49" fmla="*/ f39 1 176153"/>
                <a:gd name="f50" fmla="*/ f40 1 176153"/>
                <a:gd name="f51" fmla="*/ f41 1 176153"/>
                <a:gd name="f52" fmla="*/ f42 1 7140"/>
                <a:gd name="f53" fmla="*/ f25 1 f32"/>
                <a:gd name="f54" fmla="*/ f26 1 f32"/>
                <a:gd name="f55" fmla="*/ f25 1 f33"/>
                <a:gd name="f56" fmla="*/ f27 1 f33"/>
                <a:gd name="f57" fmla="*/ f44 1 f32"/>
                <a:gd name="f58" fmla="*/ f45 1 f33"/>
                <a:gd name="f59" fmla="*/ f46 1 f33"/>
                <a:gd name="f60" fmla="*/ f47 1 f33"/>
                <a:gd name="f61" fmla="*/ f48 1 f32"/>
                <a:gd name="f62" fmla="*/ f49 1 f33"/>
                <a:gd name="f63" fmla="*/ f50 1 f33"/>
                <a:gd name="f64" fmla="*/ f51 1 f33"/>
                <a:gd name="f65" fmla="*/ f52 1 f32"/>
                <a:gd name="f66" fmla="*/ f53 f23 1"/>
                <a:gd name="f67" fmla="*/ f54 f23 1"/>
                <a:gd name="f68" fmla="*/ f56 f24 1"/>
                <a:gd name="f69" fmla="*/ f55 f24 1"/>
                <a:gd name="f70" fmla="*/ f57 f23 1"/>
                <a:gd name="f71" fmla="*/ f58 f24 1"/>
                <a:gd name="f72" fmla="*/ f59 f24 1"/>
                <a:gd name="f73" fmla="*/ f60 f24 1"/>
                <a:gd name="f74" fmla="*/ f61 f23 1"/>
                <a:gd name="f75" fmla="*/ f62 f24 1"/>
                <a:gd name="f76" fmla="*/ f63 f24 1"/>
                <a:gd name="f77" fmla="*/ f64 f24 1"/>
                <a:gd name="f78" fmla="*/ f65 f23 1"/>
              </a:gdLst>
              <a:ahLst/>
              <a:cxnLst>
                <a:cxn ang="3cd4">
                  <a:pos x="hc" y="t"/>
                </a:cxn>
                <a:cxn ang="0">
                  <a:pos x="r" y="vc"/>
                </a:cxn>
                <a:cxn ang="cd4">
                  <a:pos x="hc" y="b"/>
                </a:cxn>
                <a:cxn ang="cd2">
                  <a:pos x="l" y="vc"/>
                </a:cxn>
                <a:cxn ang="f43">
                  <a:pos x="f70" y="f71"/>
                </a:cxn>
                <a:cxn ang="f43">
                  <a:pos x="f70" y="f71"/>
                </a:cxn>
                <a:cxn ang="f43">
                  <a:pos x="f70" y="f72"/>
                </a:cxn>
                <a:cxn ang="f43">
                  <a:pos x="f70" y="f73"/>
                </a:cxn>
                <a:cxn ang="f43">
                  <a:pos x="f70" y="f73"/>
                </a:cxn>
                <a:cxn ang="f43">
                  <a:pos x="f74" y="f75"/>
                </a:cxn>
                <a:cxn ang="f43">
                  <a:pos x="f74" y="f76"/>
                </a:cxn>
                <a:cxn ang="f43">
                  <a:pos x="f74" y="f77"/>
                </a:cxn>
                <a:cxn ang="f43">
                  <a:pos x="f78" y="f77"/>
                </a:cxn>
              </a:cxnLst>
              <a:rect l="f66" t="f69" r="f67" b="f68"/>
              <a:pathLst>
                <a:path w="7140" h="176153">
                  <a:moveTo>
                    <a:pt x="f8" y="f9"/>
                  </a:moveTo>
                  <a:lnTo>
                    <a:pt x="f8" y="f9"/>
                  </a:lnTo>
                  <a:lnTo>
                    <a:pt x="f8" y="f10"/>
                  </a:lnTo>
                  <a:lnTo>
                    <a:pt x="f8" y="f5"/>
                  </a:lnTo>
                  <a:lnTo>
                    <a:pt x="f8" y="f5"/>
                  </a:lnTo>
                  <a:cubicBezTo>
                    <a:pt x="f11" y="f12"/>
                    <a:pt x="f13" y="f14"/>
                    <a:pt x="f15" y="f16"/>
                  </a:cubicBezTo>
                  <a:cubicBezTo>
                    <a:pt x="f17" y="f18"/>
                    <a:pt x="f17" y="f19"/>
                    <a:pt x="f15" y="f20"/>
                  </a:cubicBezTo>
                  <a:lnTo>
                    <a:pt x="f15" y="f7"/>
                  </a:lnTo>
                  <a:lnTo>
                    <a:pt x="f2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5" name="Freeform: Shape 1638">
              <a:extLst>
                <a:ext uri="{FF2B5EF4-FFF2-40B4-BE49-F238E27FC236}">
                  <a16:creationId xmlns:a16="http://schemas.microsoft.com/office/drawing/2014/main" id="{CF74A307-38CD-4B36-01D7-381A99862264}"/>
                </a:ext>
              </a:extLst>
            </p:cNvPr>
            <p:cNvSpPr/>
            <p:nvPr/>
          </p:nvSpPr>
          <p:spPr>
            <a:xfrm>
              <a:off x="1678161" y="5654265"/>
              <a:ext cx="4059" cy="148690"/>
            </a:xfrm>
            <a:custGeom>
              <a:avLst/>
              <a:gdLst>
                <a:gd name="f0" fmla="val 10800000"/>
                <a:gd name="f1" fmla="val 5400000"/>
                <a:gd name="f2" fmla="val 180"/>
                <a:gd name="f3" fmla="val w"/>
                <a:gd name="f4" fmla="val h"/>
                <a:gd name="f5" fmla="val 0"/>
                <a:gd name="f6" fmla="val 4287"/>
                <a:gd name="f7" fmla="val 148691"/>
                <a:gd name="f8" fmla="val 1608"/>
                <a:gd name="f9" fmla="val 146281"/>
                <a:gd name="f10" fmla="val 1581"/>
                <a:gd name="f11" fmla="val 145835"/>
                <a:gd name="f12" fmla="val 145387"/>
                <a:gd name="f13" fmla="val 144941"/>
                <a:gd name="f14" fmla="val 2412"/>
                <a:gd name="f15" fmla="val 143869"/>
                <a:gd name="f16" fmla="val 3483"/>
                <a:gd name="f17" fmla="val 143066"/>
                <a:gd name="f18" fmla="val 142396"/>
                <a:gd name="f19" fmla="val 6564"/>
                <a:gd name="f20" fmla="val 4234"/>
                <a:gd name="f21" fmla="val 3735"/>
                <a:gd name="f22" fmla="val 2572"/>
                <a:gd name="f23" fmla="val 1183"/>
                <a:gd name="f24" fmla="val 148692"/>
                <a:gd name="f25" fmla="+- 0 0 -90"/>
                <a:gd name="f26" fmla="*/ f3 1 4287"/>
                <a:gd name="f27" fmla="*/ f4 1 148691"/>
                <a:gd name="f28" fmla="val f5"/>
                <a:gd name="f29" fmla="val f6"/>
                <a:gd name="f30" fmla="val f7"/>
                <a:gd name="f31" fmla="*/ f25 f0 1"/>
                <a:gd name="f32" fmla="+- f30 0 f28"/>
                <a:gd name="f33" fmla="+- f29 0 f28"/>
                <a:gd name="f34" fmla="*/ f31 1 f2"/>
                <a:gd name="f35" fmla="*/ f33 1 4287"/>
                <a:gd name="f36" fmla="*/ f32 1 148691"/>
                <a:gd name="f37" fmla="*/ 1608 f33 1"/>
                <a:gd name="f38" fmla="*/ 146281 f32 1"/>
                <a:gd name="f39" fmla="*/ 144941 f32 1"/>
                <a:gd name="f40" fmla="*/ 2412 f33 1"/>
                <a:gd name="f41" fmla="*/ 143869 f32 1"/>
                <a:gd name="f42" fmla="*/ 3483 f33 1"/>
                <a:gd name="f43" fmla="*/ 143066 f32 1"/>
                <a:gd name="f44" fmla="*/ 4287 f33 1"/>
                <a:gd name="f45" fmla="*/ 142396 f32 1"/>
                <a:gd name="f46" fmla="*/ 6564 f32 1"/>
                <a:gd name="f47" fmla="*/ 0 f33 1"/>
                <a:gd name="f48" fmla="*/ 0 f32 1"/>
                <a:gd name="f49" fmla="*/ 148692 f32 1"/>
                <a:gd name="f50" fmla="+- f34 0 f1"/>
                <a:gd name="f51" fmla="*/ f37 1 4287"/>
                <a:gd name="f52" fmla="*/ f38 1 148691"/>
                <a:gd name="f53" fmla="*/ f39 1 148691"/>
                <a:gd name="f54" fmla="*/ f40 1 4287"/>
                <a:gd name="f55" fmla="*/ f41 1 148691"/>
                <a:gd name="f56" fmla="*/ f42 1 4287"/>
                <a:gd name="f57" fmla="*/ f43 1 148691"/>
                <a:gd name="f58" fmla="*/ f44 1 4287"/>
                <a:gd name="f59" fmla="*/ f45 1 148691"/>
                <a:gd name="f60" fmla="*/ f46 1 148691"/>
                <a:gd name="f61" fmla="*/ f47 1 4287"/>
                <a:gd name="f62" fmla="*/ f48 1 148691"/>
                <a:gd name="f63" fmla="*/ f49 1 148691"/>
                <a:gd name="f64" fmla="*/ f28 1 f35"/>
                <a:gd name="f65" fmla="*/ f29 1 f35"/>
                <a:gd name="f66" fmla="*/ f28 1 f36"/>
                <a:gd name="f67" fmla="*/ f30 1 f36"/>
                <a:gd name="f68" fmla="*/ f51 1 f35"/>
                <a:gd name="f69" fmla="*/ f52 1 f36"/>
                <a:gd name="f70" fmla="*/ f53 1 f36"/>
                <a:gd name="f71" fmla="*/ f54 1 f35"/>
                <a:gd name="f72" fmla="*/ f55 1 f36"/>
                <a:gd name="f73" fmla="*/ f56 1 f35"/>
                <a:gd name="f74" fmla="*/ f57 1 f36"/>
                <a:gd name="f75" fmla="*/ f58 1 f35"/>
                <a:gd name="f76" fmla="*/ f59 1 f36"/>
                <a:gd name="f77" fmla="*/ f60 1 f36"/>
                <a:gd name="f78" fmla="*/ f61 1 f35"/>
                <a:gd name="f79" fmla="*/ f62 1 f36"/>
                <a:gd name="f80" fmla="*/ f63 1 f36"/>
                <a:gd name="f81" fmla="*/ f64 f26 1"/>
                <a:gd name="f82" fmla="*/ f65 f26 1"/>
                <a:gd name="f83" fmla="*/ f67 f27 1"/>
                <a:gd name="f84" fmla="*/ f66 f27 1"/>
                <a:gd name="f85" fmla="*/ f68 f26 1"/>
                <a:gd name="f86" fmla="*/ f69 f27 1"/>
                <a:gd name="f87" fmla="*/ f70 f27 1"/>
                <a:gd name="f88" fmla="*/ f71 f26 1"/>
                <a:gd name="f89" fmla="*/ f72 f27 1"/>
                <a:gd name="f90" fmla="*/ f73 f26 1"/>
                <a:gd name="f91" fmla="*/ f74 f27 1"/>
                <a:gd name="f92" fmla="*/ f75 f26 1"/>
                <a:gd name="f93" fmla="*/ f76 f27 1"/>
                <a:gd name="f94" fmla="*/ f77 f27 1"/>
                <a:gd name="f95" fmla="*/ f78 f26 1"/>
                <a:gd name="f96" fmla="*/ f79 f27 1"/>
                <a:gd name="f97" fmla="*/ f80 f27 1"/>
              </a:gdLst>
              <a:ahLst/>
              <a:cxnLst>
                <a:cxn ang="3cd4">
                  <a:pos x="hc" y="t"/>
                </a:cxn>
                <a:cxn ang="0">
                  <a:pos x="r" y="vc"/>
                </a:cxn>
                <a:cxn ang="cd4">
                  <a:pos x="hc" y="b"/>
                </a:cxn>
                <a:cxn ang="cd2">
                  <a:pos x="l" y="vc"/>
                </a:cxn>
                <a:cxn ang="f50">
                  <a:pos x="f85" y="f86"/>
                </a:cxn>
                <a:cxn ang="f50">
                  <a:pos x="f85" y="f86"/>
                </a:cxn>
                <a:cxn ang="f50">
                  <a:pos x="f85" y="f87"/>
                </a:cxn>
                <a:cxn ang="f50">
                  <a:pos x="f88" y="f89"/>
                </a:cxn>
                <a:cxn ang="f50">
                  <a:pos x="f90" y="f91"/>
                </a:cxn>
                <a:cxn ang="f50">
                  <a:pos x="f92" y="f93"/>
                </a:cxn>
                <a:cxn ang="f50">
                  <a:pos x="f92" y="f94"/>
                </a:cxn>
                <a:cxn ang="f50">
                  <a:pos x="f95" y="f96"/>
                </a:cxn>
                <a:cxn ang="f50">
                  <a:pos x="f95" y="f97"/>
                </a:cxn>
              </a:cxnLst>
              <a:rect l="f81" t="f84" r="f82" b="f83"/>
              <a:pathLst>
                <a:path w="4287" h="148691">
                  <a:moveTo>
                    <a:pt x="f8" y="f9"/>
                  </a:moveTo>
                  <a:cubicBezTo>
                    <a:pt x="f8" y="f9"/>
                    <a:pt x="f8" y="f9"/>
                    <a:pt x="f8" y="f9"/>
                  </a:cubicBezTo>
                  <a:cubicBezTo>
                    <a:pt x="f10" y="f11"/>
                    <a:pt x="f10" y="f12"/>
                    <a:pt x="f8" y="f13"/>
                  </a:cubicBezTo>
                  <a:lnTo>
                    <a:pt x="f14" y="f15"/>
                  </a:lnTo>
                  <a:lnTo>
                    <a:pt x="f16" y="f17"/>
                  </a:lnTo>
                  <a:lnTo>
                    <a:pt x="f6" y="f18"/>
                  </a:lnTo>
                  <a:lnTo>
                    <a:pt x="f6" y="f19"/>
                  </a:lnTo>
                  <a:cubicBezTo>
                    <a:pt x="f20" y="f21"/>
                    <a:pt x="f22" y="f23"/>
                    <a:pt x="f5" y="f5"/>
                  </a:cubicBezTo>
                  <a:lnTo>
                    <a:pt x="f5"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6" name="Freeform: Shape 1639">
              <a:extLst>
                <a:ext uri="{FF2B5EF4-FFF2-40B4-BE49-F238E27FC236}">
                  <a16:creationId xmlns:a16="http://schemas.microsoft.com/office/drawing/2014/main" id="{465FCE05-9859-53E1-63A1-C2DBE0A94E22}"/>
                </a:ext>
              </a:extLst>
            </p:cNvPr>
            <p:cNvSpPr/>
            <p:nvPr/>
          </p:nvSpPr>
          <p:spPr>
            <a:xfrm>
              <a:off x="1353165" y="5825459"/>
              <a:ext cx="2414" cy="11649"/>
            </a:xfrm>
            <a:custGeom>
              <a:avLst/>
              <a:gdLst>
                <a:gd name="f0" fmla="val 10800000"/>
                <a:gd name="f1" fmla="val 5400000"/>
                <a:gd name="f2" fmla="val 180"/>
                <a:gd name="f3" fmla="val w"/>
                <a:gd name="f4" fmla="val h"/>
                <a:gd name="f5" fmla="val 0"/>
                <a:gd name="f6" fmla="val 2545"/>
                <a:gd name="f7" fmla="val 11654"/>
                <a:gd name="f8" fmla="val 54"/>
                <a:gd name="f9" fmla="val 9590"/>
                <a:gd name="f10" fmla="val 978"/>
                <a:gd name="f11" fmla="val 7646"/>
                <a:gd name="f12" fmla="val 2546"/>
                <a:gd name="f13" fmla="val 6296"/>
                <a:gd name="f14" fmla="+- 0 0 -90"/>
                <a:gd name="f15" fmla="*/ f3 1 2545"/>
                <a:gd name="f16" fmla="*/ f4 1 11654"/>
                <a:gd name="f17" fmla="val f5"/>
                <a:gd name="f18" fmla="val f6"/>
                <a:gd name="f19" fmla="val f7"/>
                <a:gd name="f20" fmla="*/ f14 f0 1"/>
                <a:gd name="f21" fmla="+- f19 0 f17"/>
                <a:gd name="f22" fmla="+- f18 0 f17"/>
                <a:gd name="f23" fmla="*/ f20 1 f2"/>
                <a:gd name="f24" fmla="*/ f22 1 2545"/>
                <a:gd name="f25" fmla="*/ f21 1 11654"/>
                <a:gd name="f26" fmla="*/ 0 f22 1"/>
                <a:gd name="f27" fmla="*/ 0 f21 1"/>
                <a:gd name="f28" fmla="*/ 11654 f21 1"/>
                <a:gd name="f29" fmla="*/ 2546 f22 1"/>
                <a:gd name="f30" fmla="*/ 6296 f21 1"/>
                <a:gd name="f31" fmla="+- f23 0 f1"/>
                <a:gd name="f32" fmla="*/ f26 1 2545"/>
                <a:gd name="f33" fmla="*/ f27 1 11654"/>
                <a:gd name="f34" fmla="*/ f28 1 11654"/>
                <a:gd name="f35" fmla="*/ f29 1 2545"/>
                <a:gd name="f36" fmla="*/ f30 1 11654"/>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Lst>
              <a:rect l="f46" t="f49" r="f47" b="f48"/>
              <a:pathLst>
                <a:path w="2545" h="11654">
                  <a:moveTo>
                    <a:pt x="f5" y="f5"/>
                  </a:moveTo>
                  <a:lnTo>
                    <a:pt x="f5" y="f7"/>
                  </a:lnTo>
                  <a:cubicBezTo>
                    <a:pt x="f8" y="f9"/>
                    <a:pt x="f10" y="f11"/>
                    <a:pt x="f12" y="f13"/>
                  </a:cubicBez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7" name="Freeform: Shape 1640">
              <a:extLst>
                <a:ext uri="{FF2B5EF4-FFF2-40B4-BE49-F238E27FC236}">
                  <a16:creationId xmlns:a16="http://schemas.microsoft.com/office/drawing/2014/main" id="{60BC255A-3977-B4C2-4169-8C601CFA7E7D}"/>
                </a:ext>
              </a:extLst>
            </p:cNvPr>
            <p:cNvSpPr/>
            <p:nvPr/>
          </p:nvSpPr>
          <p:spPr>
            <a:xfrm>
              <a:off x="1353165" y="5624392"/>
              <a:ext cx="13844" cy="205895"/>
            </a:xfrm>
            <a:custGeom>
              <a:avLst/>
              <a:gdLst>
                <a:gd name="f0" fmla="val 10800000"/>
                <a:gd name="f1" fmla="val 5400000"/>
                <a:gd name="f2" fmla="val 180"/>
                <a:gd name="f3" fmla="val w"/>
                <a:gd name="f4" fmla="val h"/>
                <a:gd name="f5" fmla="val 0"/>
                <a:gd name="f6" fmla="val 14603"/>
                <a:gd name="f7" fmla="val 205891"/>
                <a:gd name="f8" fmla="val 7235"/>
                <a:gd name="f9" fmla="val 5091"/>
                <a:gd name="f10" fmla="val 4153"/>
                <a:gd name="f11" fmla="val 304"/>
                <a:gd name="f12" fmla="val 3282"/>
                <a:gd name="f13" fmla="val 806"/>
                <a:gd name="f14" fmla="val 2546"/>
                <a:gd name="f15" fmla="val 1473"/>
                <a:gd name="f16" fmla="val 978"/>
                <a:gd name="f17" fmla="val 2824"/>
                <a:gd name="f18" fmla="val 54"/>
                <a:gd name="f19" fmla="val 4767"/>
                <a:gd name="f20" fmla="val 6832"/>
                <a:gd name="f21" fmla="val 198524"/>
                <a:gd name="f22" fmla="val 3885"/>
                <a:gd name="f23" fmla="val 4555"/>
                <a:gd name="f24" fmla="val 199064"/>
                <a:gd name="f25" fmla="val 199729"/>
                <a:gd name="f26" fmla="val 14604"/>
                <a:gd name="f27" fmla="val 7234"/>
                <a:gd name="f28" fmla="val 14537"/>
                <a:gd name="f29" fmla="val 3218"/>
                <a:gd name="f30" fmla="val 11254"/>
                <a:gd name="f31" fmla="+- 0 0 -90"/>
                <a:gd name="f32" fmla="*/ f3 1 14603"/>
                <a:gd name="f33" fmla="*/ f4 1 205891"/>
                <a:gd name="f34" fmla="val f5"/>
                <a:gd name="f35" fmla="val f6"/>
                <a:gd name="f36" fmla="val f7"/>
                <a:gd name="f37" fmla="*/ f31 f0 1"/>
                <a:gd name="f38" fmla="+- f36 0 f34"/>
                <a:gd name="f39" fmla="+- f35 0 f34"/>
                <a:gd name="f40" fmla="*/ f37 1 f2"/>
                <a:gd name="f41" fmla="*/ f39 1 14603"/>
                <a:gd name="f42" fmla="*/ f38 1 205891"/>
                <a:gd name="f43" fmla="*/ 7235 f39 1"/>
                <a:gd name="f44" fmla="*/ 0 f38 1"/>
                <a:gd name="f45" fmla="*/ 5091 f39 1"/>
                <a:gd name="f46" fmla="*/ 2546 f39 1"/>
                <a:gd name="f47" fmla="*/ 1473 f38 1"/>
                <a:gd name="f48" fmla="*/ 0 f39 1"/>
                <a:gd name="f49" fmla="*/ 6832 f38 1"/>
                <a:gd name="f50" fmla="*/ 198524 f38 1"/>
                <a:gd name="f51" fmla="*/ 3885 f39 1"/>
                <a:gd name="f52" fmla="*/ 199729 f38 1"/>
                <a:gd name="f53" fmla="*/ 205891 f38 1"/>
                <a:gd name="f54" fmla="*/ 14604 f39 1"/>
                <a:gd name="f55" fmla="*/ 7234 f38 1"/>
                <a:gd name="f56" fmla="+- f40 0 f1"/>
                <a:gd name="f57" fmla="*/ f43 1 14603"/>
                <a:gd name="f58" fmla="*/ f44 1 205891"/>
                <a:gd name="f59" fmla="*/ f45 1 14603"/>
                <a:gd name="f60" fmla="*/ f46 1 14603"/>
                <a:gd name="f61" fmla="*/ f47 1 205891"/>
                <a:gd name="f62" fmla="*/ f48 1 14603"/>
                <a:gd name="f63" fmla="*/ f49 1 205891"/>
                <a:gd name="f64" fmla="*/ f50 1 205891"/>
                <a:gd name="f65" fmla="*/ f51 1 14603"/>
                <a:gd name="f66" fmla="*/ f52 1 205891"/>
                <a:gd name="f67" fmla="*/ f53 1 205891"/>
                <a:gd name="f68" fmla="*/ f54 1 14603"/>
                <a:gd name="f69" fmla="*/ f55 1 205891"/>
                <a:gd name="f70" fmla="*/ f34 1 f41"/>
                <a:gd name="f71" fmla="*/ f35 1 f41"/>
                <a:gd name="f72" fmla="*/ f34 1 f42"/>
                <a:gd name="f73" fmla="*/ f36 1 f42"/>
                <a:gd name="f74" fmla="*/ f57 1 f41"/>
                <a:gd name="f75" fmla="*/ f58 1 f42"/>
                <a:gd name="f76" fmla="*/ f59 1 f41"/>
                <a:gd name="f77" fmla="*/ f60 1 f41"/>
                <a:gd name="f78" fmla="*/ f61 1 f42"/>
                <a:gd name="f79" fmla="*/ f62 1 f41"/>
                <a:gd name="f80" fmla="*/ f63 1 f42"/>
                <a:gd name="f81" fmla="*/ f64 1 f42"/>
                <a:gd name="f82" fmla="*/ f65 1 f41"/>
                <a:gd name="f83" fmla="*/ f66 1 f42"/>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2 1"/>
                <a:gd name="f95" fmla="*/ f78 f33 1"/>
                <a:gd name="f96" fmla="*/ f79 f32 1"/>
                <a:gd name="f97" fmla="*/ f80 f33 1"/>
                <a:gd name="f98" fmla="*/ f81 f33 1"/>
                <a:gd name="f99" fmla="*/ f82 f32 1"/>
                <a:gd name="f100" fmla="*/ f83 f33 1"/>
                <a:gd name="f101" fmla="*/ f84 f33 1"/>
                <a:gd name="f102" fmla="*/ f85 f32 1"/>
                <a:gd name="f103" fmla="*/ f86 f33 1"/>
              </a:gdLst>
              <a:ahLst/>
              <a:cxnLst>
                <a:cxn ang="3cd4">
                  <a:pos x="hc" y="t"/>
                </a:cxn>
                <a:cxn ang="0">
                  <a:pos x="r" y="vc"/>
                </a:cxn>
                <a:cxn ang="cd4">
                  <a:pos x="hc" y="b"/>
                </a:cxn>
                <a:cxn ang="cd2">
                  <a:pos x="l" y="vc"/>
                </a:cxn>
                <a:cxn ang="f56">
                  <a:pos x="f91" y="f92"/>
                </a:cxn>
                <a:cxn ang="f56">
                  <a:pos x="f93" y="f92"/>
                </a:cxn>
                <a:cxn ang="f56">
                  <a:pos x="f94" y="f95"/>
                </a:cxn>
                <a:cxn ang="f56">
                  <a:pos x="f96" y="f97"/>
                </a:cxn>
                <a:cxn ang="f56">
                  <a:pos x="f96" y="f98"/>
                </a:cxn>
                <a:cxn ang="f56">
                  <a:pos x="f99" y="f98"/>
                </a:cxn>
                <a:cxn ang="f56">
                  <a:pos x="f93" y="f100"/>
                </a:cxn>
                <a:cxn ang="f56">
                  <a:pos x="f93" y="f101"/>
                </a:cxn>
                <a:cxn ang="f56">
                  <a:pos x="f91" y="f101"/>
                </a:cxn>
                <a:cxn ang="f56">
                  <a:pos x="f102" y="f101"/>
                </a:cxn>
                <a:cxn ang="f56">
                  <a:pos x="f102" y="f103"/>
                </a:cxn>
                <a:cxn ang="f56">
                  <a:pos x="f102" y="f103"/>
                </a:cxn>
                <a:cxn ang="f56">
                  <a:pos x="f91" y="f92"/>
                </a:cxn>
              </a:cxnLst>
              <a:rect l="f87" t="f90" r="f88" b="f89"/>
              <a:pathLst>
                <a:path w="14603" h="205891">
                  <a:moveTo>
                    <a:pt x="f8" y="f5"/>
                  </a:moveTo>
                  <a:lnTo>
                    <a:pt x="f9" y="f5"/>
                  </a:lnTo>
                  <a:cubicBezTo>
                    <a:pt x="f10" y="f11"/>
                    <a:pt x="f12" y="f13"/>
                    <a:pt x="f14" y="f15"/>
                  </a:cubicBezTo>
                  <a:cubicBezTo>
                    <a:pt x="f16" y="f17"/>
                    <a:pt x="f18" y="f19"/>
                    <a:pt x="f5" y="f20"/>
                  </a:cubicBezTo>
                  <a:lnTo>
                    <a:pt x="f5" y="f21"/>
                  </a:lnTo>
                  <a:lnTo>
                    <a:pt x="f22" y="f21"/>
                  </a:lnTo>
                  <a:cubicBezTo>
                    <a:pt x="f23" y="f21"/>
                    <a:pt x="f9" y="f24"/>
                    <a:pt x="f9" y="f25"/>
                  </a:cubicBezTo>
                  <a:lnTo>
                    <a:pt x="f9" y="f7"/>
                  </a:lnTo>
                  <a:lnTo>
                    <a:pt x="f8" y="f7"/>
                  </a:lnTo>
                  <a:lnTo>
                    <a:pt x="f26" y="f7"/>
                  </a:lnTo>
                  <a:lnTo>
                    <a:pt x="f26" y="f27"/>
                  </a:lnTo>
                  <a:cubicBezTo>
                    <a:pt x="f26" y="f27"/>
                    <a:pt x="f26" y="f27"/>
                    <a:pt x="f26" y="f27"/>
                  </a:cubicBezTo>
                  <a:cubicBezTo>
                    <a:pt x="f28" y="f29"/>
                    <a:pt x="f30"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8" name="Freeform: Shape 1641">
              <a:extLst>
                <a:ext uri="{FF2B5EF4-FFF2-40B4-BE49-F238E27FC236}">
                  <a16:creationId xmlns:a16="http://schemas.microsoft.com/office/drawing/2014/main" id="{D7CA60F5-9C3F-41E9-37C1-B7D0A585DEDA}"/>
                </a:ext>
              </a:extLst>
            </p:cNvPr>
            <p:cNvSpPr/>
            <p:nvPr/>
          </p:nvSpPr>
          <p:spPr>
            <a:xfrm>
              <a:off x="1683748" y="5822780"/>
              <a:ext cx="1271" cy="7635"/>
            </a:xfrm>
            <a:custGeom>
              <a:avLst/>
              <a:gdLst>
                <a:gd name="f0" fmla="val 10800000"/>
                <a:gd name="f1" fmla="val 5400000"/>
                <a:gd name="f2" fmla="val 180"/>
                <a:gd name="f3" fmla="val w"/>
                <a:gd name="f4" fmla="val h"/>
                <a:gd name="f5" fmla="val 0"/>
                <a:gd name="f6" fmla="val 1339"/>
                <a:gd name="f7" fmla="val 7635"/>
                <a:gd name="f8" fmla="val 1340"/>
                <a:gd name="f9" fmla="val 7636"/>
                <a:gd name="f10" fmla="val 6966"/>
                <a:gd name="f11" fmla="+- 0 0 -90"/>
                <a:gd name="f12" fmla="*/ f3 1 1339"/>
                <a:gd name="f13" fmla="*/ f4 1 7635"/>
                <a:gd name="f14" fmla="val f5"/>
                <a:gd name="f15" fmla="val f6"/>
                <a:gd name="f16" fmla="val f7"/>
                <a:gd name="f17" fmla="*/ f11 f0 1"/>
                <a:gd name="f18" fmla="+- f16 0 f14"/>
                <a:gd name="f19" fmla="+- f15 0 f14"/>
                <a:gd name="f20" fmla="*/ f17 1 f2"/>
                <a:gd name="f21" fmla="*/ f19 1 1339"/>
                <a:gd name="f22" fmla="*/ f18 1 7635"/>
                <a:gd name="f23" fmla="*/ 1340 f19 1"/>
                <a:gd name="f24" fmla="*/ 7636 f18 1"/>
                <a:gd name="f25" fmla="*/ 0 f18 1"/>
                <a:gd name="f26" fmla="*/ 0 f19 1"/>
                <a:gd name="f27" fmla="*/ 6966 f18 1"/>
                <a:gd name="f28" fmla="+- f20 0 f1"/>
                <a:gd name="f29" fmla="*/ f23 1 1339"/>
                <a:gd name="f30" fmla="*/ f24 1 7635"/>
                <a:gd name="f31" fmla="*/ f25 1 7635"/>
                <a:gd name="f32" fmla="*/ f26 1 1339"/>
                <a:gd name="f33" fmla="*/ f27 1 7635"/>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1339" h="7635">
                  <a:moveTo>
                    <a:pt x="f8" y="f9"/>
                  </a:moveTo>
                  <a:lnTo>
                    <a:pt x="f8" y="f5"/>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9" name="Freeform: Shape 1642">
              <a:extLst>
                <a:ext uri="{FF2B5EF4-FFF2-40B4-BE49-F238E27FC236}">
                  <a16:creationId xmlns:a16="http://schemas.microsoft.com/office/drawing/2014/main" id="{C1E6BB74-4D43-BBDD-BA71-0332D51D9DF0}"/>
                </a:ext>
              </a:extLst>
            </p:cNvPr>
            <p:cNvSpPr/>
            <p:nvPr/>
          </p:nvSpPr>
          <p:spPr>
            <a:xfrm>
              <a:off x="1687561" y="5818089"/>
              <a:ext cx="1527" cy="5623"/>
            </a:xfrm>
            <a:custGeom>
              <a:avLst/>
              <a:gdLst>
                <a:gd name="f0" fmla="val 10800000"/>
                <a:gd name="f1" fmla="val 5400000"/>
                <a:gd name="f2" fmla="val 180"/>
                <a:gd name="f3" fmla="val w"/>
                <a:gd name="f4" fmla="val h"/>
                <a:gd name="f5" fmla="val 0"/>
                <a:gd name="f6" fmla="val 1607"/>
                <a:gd name="f7" fmla="val 5626"/>
                <a:gd name="f8" fmla="val 1608"/>
                <a:gd name="f9" fmla="val 1326"/>
                <a:gd name="f10" fmla="val 1060"/>
                <a:gd name="f11" fmla="val 764"/>
                <a:gd name="f12" fmla="val 2028"/>
                <a:gd name="f13" fmla="val 2813"/>
                <a:gd name="f14" fmla="+- 0 0 -90"/>
                <a:gd name="f15" fmla="*/ f3 1 1607"/>
                <a:gd name="f16" fmla="*/ f4 1 5626"/>
                <a:gd name="f17" fmla="val f5"/>
                <a:gd name="f18" fmla="val f6"/>
                <a:gd name="f19" fmla="val f7"/>
                <a:gd name="f20" fmla="*/ f14 f0 1"/>
                <a:gd name="f21" fmla="+- f19 0 f17"/>
                <a:gd name="f22" fmla="+- f18 0 f17"/>
                <a:gd name="f23" fmla="*/ f20 1 f2"/>
                <a:gd name="f24" fmla="*/ f22 1 1607"/>
                <a:gd name="f25" fmla="*/ f21 1 5626"/>
                <a:gd name="f26" fmla="*/ 1608 f22 1"/>
                <a:gd name="f27" fmla="*/ 0 f21 1"/>
                <a:gd name="f28" fmla="*/ 0 f22 1"/>
                <a:gd name="f29" fmla="*/ 2813 f21 1"/>
                <a:gd name="f30" fmla="*/ 5626 f21 1"/>
                <a:gd name="f31" fmla="+- f23 0 f1"/>
                <a:gd name="f32" fmla="*/ f26 1 1607"/>
                <a:gd name="f33" fmla="*/ f27 1 5626"/>
                <a:gd name="f34" fmla="*/ f28 1 1607"/>
                <a:gd name="f35" fmla="*/ f29 1 5626"/>
                <a:gd name="f36" fmla="*/ f30 1 5626"/>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Lst>
              <a:rect l="f46" t="f49" r="f47" b="f48"/>
              <a:pathLst>
                <a:path w="1607" h="5626">
                  <a:moveTo>
                    <a:pt x="f8" y="f5"/>
                  </a:moveTo>
                  <a:cubicBezTo>
                    <a:pt x="f9" y="f10"/>
                    <a:pt x="f11" y="f12"/>
                    <a:pt x="f5" y="f13"/>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0" name="Freeform: Shape 1643">
              <a:extLst>
                <a:ext uri="{FF2B5EF4-FFF2-40B4-BE49-F238E27FC236}">
                  <a16:creationId xmlns:a16="http://schemas.microsoft.com/office/drawing/2014/main" id="{AA5A8059-27ED-B6AC-61B9-DAA01B12609F}"/>
                </a:ext>
              </a:extLst>
            </p:cNvPr>
            <p:cNvSpPr/>
            <p:nvPr/>
          </p:nvSpPr>
          <p:spPr>
            <a:xfrm>
              <a:off x="1671806" y="5813938"/>
              <a:ext cx="4572" cy="15937"/>
            </a:xfrm>
            <a:custGeom>
              <a:avLst/>
              <a:gdLst>
                <a:gd name="f0" fmla="val 10800000"/>
                <a:gd name="f1" fmla="val 5400000"/>
                <a:gd name="f2" fmla="val 180"/>
                <a:gd name="f3" fmla="val w"/>
                <a:gd name="f4" fmla="val h"/>
                <a:gd name="f5" fmla="val 0"/>
                <a:gd name="f6" fmla="val 4823"/>
                <a:gd name="f7" fmla="val 15940"/>
                <a:gd name="f8" fmla="val 15941"/>
                <a:gd name="f9" fmla="val 5760"/>
                <a:gd name="f10" fmla="val 4019"/>
                <a:gd name="f11" fmla="val 3922"/>
                <a:gd name="f12" fmla="val 1838"/>
                <a:gd name="f13" fmla="+- 0 0 -90"/>
                <a:gd name="f14" fmla="*/ f3 1 4823"/>
                <a:gd name="f15" fmla="*/ f4 1 15940"/>
                <a:gd name="f16" fmla="val f5"/>
                <a:gd name="f17" fmla="val f6"/>
                <a:gd name="f18" fmla="val f7"/>
                <a:gd name="f19" fmla="*/ f13 f0 1"/>
                <a:gd name="f20" fmla="+- f18 0 f16"/>
                <a:gd name="f21" fmla="+- f17 0 f16"/>
                <a:gd name="f22" fmla="*/ f19 1 f2"/>
                <a:gd name="f23" fmla="*/ f21 1 4823"/>
                <a:gd name="f24" fmla="*/ f20 1 15940"/>
                <a:gd name="f25" fmla="*/ 4823 f21 1"/>
                <a:gd name="f26" fmla="*/ 15941 f20 1"/>
                <a:gd name="f27" fmla="*/ 5760 f20 1"/>
                <a:gd name="f28" fmla="*/ 0 f20 1"/>
                <a:gd name="f29" fmla="*/ 0 f21 1"/>
                <a:gd name="f30" fmla="+- f22 0 f1"/>
                <a:gd name="f31" fmla="*/ f25 1 4823"/>
                <a:gd name="f32" fmla="*/ f26 1 15940"/>
                <a:gd name="f33" fmla="*/ f27 1 15940"/>
                <a:gd name="f34" fmla="*/ f28 1 15940"/>
                <a:gd name="f35" fmla="*/ f29 1 4823"/>
                <a:gd name="f36" fmla="*/ f16 1 f23"/>
                <a:gd name="f37" fmla="*/ f17 1 f23"/>
                <a:gd name="f38" fmla="*/ f16 1 f24"/>
                <a:gd name="f39" fmla="*/ f18 1 f24"/>
                <a:gd name="f40" fmla="*/ f31 1 f23"/>
                <a:gd name="f41" fmla="*/ f32 1 f24"/>
                <a:gd name="f42" fmla="*/ f33 1 f24"/>
                <a:gd name="f43" fmla="*/ f34 1 f24"/>
                <a:gd name="f44" fmla="*/ f35 1 f23"/>
                <a:gd name="f45" fmla="*/ f36 f14 1"/>
                <a:gd name="f46" fmla="*/ f37 f14 1"/>
                <a:gd name="f47" fmla="*/ f39 f15 1"/>
                <a:gd name="f48" fmla="*/ f38 f15 1"/>
                <a:gd name="f49" fmla="*/ f40 f14 1"/>
                <a:gd name="f50" fmla="*/ f41 f15 1"/>
                <a:gd name="f51" fmla="*/ f42 f15 1"/>
                <a:gd name="f52" fmla="*/ f43 f15 1"/>
                <a:gd name="f53" fmla="*/ f44 f14 1"/>
              </a:gdLst>
              <a:ahLst/>
              <a:cxnLst>
                <a:cxn ang="3cd4">
                  <a:pos x="hc" y="t"/>
                </a:cxn>
                <a:cxn ang="0">
                  <a:pos x="r" y="vc"/>
                </a:cxn>
                <a:cxn ang="cd4">
                  <a:pos x="hc" y="b"/>
                </a:cxn>
                <a:cxn ang="cd2">
                  <a:pos x="l" y="vc"/>
                </a:cxn>
                <a:cxn ang="f30">
                  <a:pos x="f49" y="f50"/>
                </a:cxn>
                <a:cxn ang="f30">
                  <a:pos x="f49" y="f51"/>
                </a:cxn>
                <a:cxn ang="f30">
                  <a:pos x="f49" y="f52"/>
                </a:cxn>
                <a:cxn ang="f30">
                  <a:pos x="f53" y="f50"/>
                </a:cxn>
                <a:cxn ang="f30">
                  <a:pos x="f49" y="f50"/>
                </a:cxn>
              </a:cxnLst>
              <a:rect l="f45" t="f48" r="f46" b="f47"/>
              <a:pathLst>
                <a:path w="4823" h="15940">
                  <a:moveTo>
                    <a:pt x="f6" y="f8"/>
                  </a:moveTo>
                  <a:lnTo>
                    <a:pt x="f6" y="f9"/>
                  </a:lnTo>
                  <a:cubicBezTo>
                    <a:pt x="f10" y="f11"/>
                    <a:pt x="f10" y="f12"/>
                    <a:pt x="f6" y="f5"/>
                  </a:cubicBezTo>
                  <a:lnTo>
                    <a:pt x="f5"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1" name="Freeform: Shape 1644">
              <a:extLst>
                <a:ext uri="{FF2B5EF4-FFF2-40B4-BE49-F238E27FC236}">
                  <a16:creationId xmlns:a16="http://schemas.microsoft.com/office/drawing/2014/main" id="{ABE968BB-0CEC-C1A8-E46E-D70A06A5C935}"/>
                </a:ext>
              </a:extLst>
            </p:cNvPr>
            <p:cNvSpPr/>
            <p:nvPr/>
          </p:nvSpPr>
          <p:spPr>
            <a:xfrm>
              <a:off x="1678920" y="5822377"/>
              <a:ext cx="2286" cy="7635"/>
            </a:xfrm>
            <a:custGeom>
              <a:avLst/>
              <a:gdLst>
                <a:gd name="f0" fmla="val 10800000"/>
                <a:gd name="f1" fmla="val 5400000"/>
                <a:gd name="f2" fmla="val 180"/>
                <a:gd name="f3" fmla="val w"/>
                <a:gd name="f4" fmla="val h"/>
                <a:gd name="f5" fmla="val 0"/>
                <a:gd name="f6" fmla="val 2411"/>
                <a:gd name="f7" fmla="val 7635"/>
                <a:gd name="f8" fmla="val 2412"/>
                <a:gd name="f9" fmla="val 7502"/>
                <a:gd name="f10" fmla="val 804"/>
                <a:gd name="f11" fmla="val 1608"/>
                <a:gd name="f12" fmla="val 1045"/>
                <a:gd name="f13" fmla="val 591"/>
                <a:gd name="f14" fmla="val 509"/>
                <a:gd name="f15" fmla="val 321"/>
                <a:gd name="f16" fmla="val 7636"/>
                <a:gd name="f17" fmla="+- 0 0 -90"/>
                <a:gd name="f18" fmla="*/ f3 1 2411"/>
                <a:gd name="f19" fmla="*/ f4 1 7635"/>
                <a:gd name="f20" fmla="val f5"/>
                <a:gd name="f21" fmla="val f6"/>
                <a:gd name="f22" fmla="val f7"/>
                <a:gd name="f23" fmla="*/ f17 f0 1"/>
                <a:gd name="f24" fmla="+- f22 0 f20"/>
                <a:gd name="f25" fmla="+- f21 0 f20"/>
                <a:gd name="f26" fmla="*/ f23 1 f2"/>
                <a:gd name="f27" fmla="*/ f25 1 2411"/>
                <a:gd name="f28" fmla="*/ f24 1 7635"/>
                <a:gd name="f29" fmla="*/ 2412 f25 1"/>
                <a:gd name="f30" fmla="*/ 7502 f24 1"/>
                <a:gd name="f31" fmla="*/ 804 f24 1"/>
                <a:gd name="f32" fmla="*/ 1608 f25 1"/>
                <a:gd name="f33" fmla="*/ 0 f25 1"/>
                <a:gd name="f34" fmla="*/ 0 f24 1"/>
                <a:gd name="f35" fmla="*/ 7636 f24 1"/>
                <a:gd name="f36" fmla="+- f26 0 f1"/>
                <a:gd name="f37" fmla="*/ f29 1 2411"/>
                <a:gd name="f38" fmla="*/ f30 1 7635"/>
                <a:gd name="f39" fmla="*/ f31 1 7635"/>
                <a:gd name="f40" fmla="*/ f32 1 2411"/>
                <a:gd name="f41" fmla="*/ f33 1 2411"/>
                <a:gd name="f42" fmla="*/ f34 1 7635"/>
                <a:gd name="f43" fmla="*/ f35 1 7635"/>
                <a:gd name="f44" fmla="*/ f20 1 f27"/>
                <a:gd name="f45" fmla="*/ f21 1 f27"/>
                <a:gd name="f46" fmla="*/ f20 1 f28"/>
                <a:gd name="f47" fmla="*/ f22 1 f28"/>
                <a:gd name="f48" fmla="*/ f37 1 f27"/>
                <a:gd name="f49" fmla="*/ f38 1 f28"/>
                <a:gd name="f50" fmla="*/ f39 1 f28"/>
                <a:gd name="f51" fmla="*/ f40 1 f27"/>
                <a:gd name="f52" fmla="*/ f41 1 f27"/>
                <a:gd name="f53" fmla="*/ f42 1 f28"/>
                <a:gd name="f54" fmla="*/ f43 1 f28"/>
                <a:gd name="f55" fmla="*/ f44 f18 1"/>
                <a:gd name="f56" fmla="*/ f45 f18 1"/>
                <a:gd name="f57" fmla="*/ f47 f19 1"/>
                <a:gd name="f58" fmla="*/ f46 f19 1"/>
                <a:gd name="f59" fmla="*/ f48 f18 1"/>
                <a:gd name="f60" fmla="*/ f49 f19 1"/>
                <a:gd name="f61" fmla="*/ f50 f19 1"/>
                <a:gd name="f62" fmla="*/ f51 f18 1"/>
                <a:gd name="f63" fmla="*/ f52 f18 1"/>
                <a:gd name="f64" fmla="*/ f53 f19 1"/>
                <a:gd name="f65" fmla="*/ f54 f19 1"/>
              </a:gdLst>
              <a:ahLst/>
              <a:cxnLst>
                <a:cxn ang="3cd4">
                  <a:pos x="hc" y="t"/>
                </a:cxn>
                <a:cxn ang="0">
                  <a:pos x="r" y="vc"/>
                </a:cxn>
                <a:cxn ang="cd4">
                  <a:pos x="hc" y="b"/>
                </a:cxn>
                <a:cxn ang="cd2">
                  <a:pos x="l" y="vc"/>
                </a:cxn>
                <a:cxn ang="f36">
                  <a:pos x="f59" y="f60"/>
                </a:cxn>
                <a:cxn ang="f36">
                  <a:pos x="f59" y="f61"/>
                </a:cxn>
                <a:cxn ang="f36">
                  <a:pos x="f62" y="f61"/>
                </a:cxn>
                <a:cxn ang="f36">
                  <a:pos x="f63" y="f64"/>
                </a:cxn>
                <a:cxn ang="f36">
                  <a:pos x="f63" y="f65"/>
                </a:cxn>
              </a:cxnLst>
              <a:rect l="f55" t="f58" r="f56" b="f57"/>
              <a:pathLst>
                <a:path w="2411" h="7635">
                  <a:moveTo>
                    <a:pt x="f8" y="f9"/>
                  </a:moveTo>
                  <a:lnTo>
                    <a:pt x="f8" y="f10"/>
                  </a:lnTo>
                  <a:lnTo>
                    <a:pt x="f11" y="f10"/>
                  </a:lnTo>
                  <a:cubicBezTo>
                    <a:pt x="f12" y="f13"/>
                    <a:pt x="f14" y="f15"/>
                    <a:pt x="f5" y="f5"/>
                  </a:cubicBezTo>
                  <a:lnTo>
                    <a:pt x="f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2" name="Freeform: Shape 1645">
              <a:extLst>
                <a:ext uri="{FF2B5EF4-FFF2-40B4-BE49-F238E27FC236}">
                  <a16:creationId xmlns:a16="http://schemas.microsoft.com/office/drawing/2014/main" id="{8A12EDBE-B2F2-CB3A-9171-D10C9ED867D0}"/>
                </a:ext>
              </a:extLst>
            </p:cNvPr>
            <p:cNvSpPr/>
            <p:nvPr/>
          </p:nvSpPr>
          <p:spPr>
            <a:xfrm>
              <a:off x="395596" y="5557412"/>
              <a:ext cx="160276" cy="13661"/>
            </a:xfrm>
            <a:custGeom>
              <a:avLst/>
              <a:gdLst>
                <a:gd name="f0" fmla="val 10800000"/>
                <a:gd name="f1" fmla="val 5400000"/>
                <a:gd name="f2" fmla="val 180"/>
                <a:gd name="f3" fmla="val w"/>
                <a:gd name="f4" fmla="val h"/>
                <a:gd name="f5" fmla="val 0"/>
                <a:gd name="f6" fmla="val 169079"/>
                <a:gd name="f7" fmla="val 13663"/>
                <a:gd name="f8" fmla="val 7369"/>
                <a:gd name="f9" fmla="val 6430"/>
                <a:gd name="f10" fmla="val 10181"/>
                <a:gd name="f11" fmla="val 12058"/>
                <a:gd name="f12" fmla="val 13664"/>
                <a:gd name="f13" fmla="val 163185"/>
                <a:gd name="f14" fmla="val 163124"/>
                <a:gd name="f15" fmla="val 6075"/>
                <a:gd name="f16" fmla="val 5713"/>
                <a:gd name="f17" fmla="val 5359"/>
                <a:gd name="f18" fmla="val 163132"/>
                <a:gd name="f19" fmla="val 4868"/>
                <a:gd name="f20" fmla="val 4375"/>
                <a:gd name="f21" fmla="val 3885"/>
                <a:gd name="f22" fmla="val 163989"/>
                <a:gd name="f23" fmla="val 2545"/>
                <a:gd name="f24" fmla="val 163944"/>
                <a:gd name="f25" fmla="val 2235"/>
                <a:gd name="f26" fmla="val 1919"/>
                <a:gd name="f27" fmla="val 1608"/>
                <a:gd name="f28" fmla="val 165194"/>
                <a:gd name="f29" fmla="val 670"/>
                <a:gd name="f30" fmla="val 166266"/>
                <a:gd name="f31" fmla="val 167472"/>
                <a:gd name="f32" fmla="val 169080"/>
                <a:gd name="f33" fmla="val 3730"/>
                <a:gd name="f34" fmla="val -31"/>
                <a:gd name="f35" fmla="val 6894"/>
                <a:gd name="f36" fmla="val 2732"/>
                <a:gd name="f37" fmla="+- 0 0 -90"/>
                <a:gd name="f38" fmla="*/ f3 1 169079"/>
                <a:gd name="f39" fmla="*/ f4 1 13663"/>
                <a:gd name="f40" fmla="val f5"/>
                <a:gd name="f41" fmla="val f6"/>
                <a:gd name="f42" fmla="val f7"/>
                <a:gd name="f43" fmla="*/ f37 f0 1"/>
                <a:gd name="f44" fmla="+- f42 0 f40"/>
                <a:gd name="f45" fmla="+- f41 0 f40"/>
                <a:gd name="f46" fmla="*/ f43 1 f2"/>
                <a:gd name="f47" fmla="*/ f45 1 169079"/>
                <a:gd name="f48" fmla="*/ f44 1 13663"/>
                <a:gd name="f49" fmla="*/ 7369 f45 1"/>
                <a:gd name="f50" fmla="*/ 6430 f44 1"/>
                <a:gd name="f51" fmla="*/ 10181 f44 1"/>
                <a:gd name="f52" fmla="*/ 12058 f45 1"/>
                <a:gd name="f53" fmla="*/ 13664 f44 1"/>
                <a:gd name="f54" fmla="*/ 163185 f45 1"/>
                <a:gd name="f55" fmla="*/ 5359 f44 1"/>
                <a:gd name="f56" fmla="*/ 3885 f44 1"/>
                <a:gd name="f57" fmla="*/ 163989 f45 1"/>
                <a:gd name="f58" fmla="*/ 2545 f44 1"/>
                <a:gd name="f59" fmla="*/ 1608 f44 1"/>
                <a:gd name="f60" fmla="*/ 165194 f45 1"/>
                <a:gd name="f61" fmla="*/ 670 f44 1"/>
                <a:gd name="f62" fmla="*/ 166266 f45 1"/>
                <a:gd name="f63" fmla="*/ 0 f44 1"/>
                <a:gd name="f64" fmla="*/ 167472 f45 1"/>
                <a:gd name="f65" fmla="*/ 169080 f45 1"/>
                <a:gd name="f66" fmla="*/ 0 f45 1"/>
                <a:gd name="f67" fmla="+- f46 0 f1"/>
                <a:gd name="f68" fmla="*/ f49 1 169079"/>
                <a:gd name="f69" fmla="*/ f50 1 13663"/>
                <a:gd name="f70" fmla="*/ f51 1 13663"/>
                <a:gd name="f71" fmla="*/ f52 1 169079"/>
                <a:gd name="f72" fmla="*/ f53 1 13663"/>
                <a:gd name="f73" fmla="*/ f54 1 169079"/>
                <a:gd name="f74" fmla="*/ f55 1 13663"/>
                <a:gd name="f75" fmla="*/ f56 1 13663"/>
                <a:gd name="f76" fmla="*/ f57 1 169079"/>
                <a:gd name="f77" fmla="*/ f58 1 13663"/>
                <a:gd name="f78" fmla="*/ f59 1 13663"/>
                <a:gd name="f79" fmla="*/ f60 1 169079"/>
                <a:gd name="f80" fmla="*/ f61 1 13663"/>
                <a:gd name="f81" fmla="*/ f62 1 169079"/>
                <a:gd name="f82" fmla="*/ f63 1 13663"/>
                <a:gd name="f83" fmla="*/ f64 1 169079"/>
                <a:gd name="f84" fmla="*/ f65 1 169079"/>
                <a:gd name="f85" fmla="*/ f66 1 169079"/>
                <a:gd name="f86" fmla="*/ f40 1 f47"/>
                <a:gd name="f87" fmla="*/ f41 1 f47"/>
                <a:gd name="f88" fmla="*/ f40 1 f48"/>
                <a:gd name="f89" fmla="*/ f42 1 f48"/>
                <a:gd name="f90" fmla="*/ f68 1 f47"/>
                <a:gd name="f91" fmla="*/ f69 1 f48"/>
                <a:gd name="f92" fmla="*/ f70 1 f48"/>
                <a:gd name="f93" fmla="*/ f71 1 f47"/>
                <a:gd name="f94" fmla="*/ f72 1 f48"/>
                <a:gd name="f95" fmla="*/ f73 1 f47"/>
                <a:gd name="f96" fmla="*/ f74 1 f48"/>
                <a:gd name="f97" fmla="*/ f75 1 f48"/>
                <a:gd name="f98" fmla="*/ f76 1 f47"/>
                <a:gd name="f99" fmla="*/ f77 1 f48"/>
                <a:gd name="f100" fmla="*/ f78 1 f48"/>
                <a:gd name="f101" fmla="*/ f79 1 f47"/>
                <a:gd name="f102" fmla="*/ f80 1 f48"/>
                <a:gd name="f103" fmla="*/ f81 1 f47"/>
                <a:gd name="f104" fmla="*/ f82 1 f48"/>
                <a:gd name="f105" fmla="*/ f83 1 f47"/>
                <a:gd name="f106" fmla="*/ f84 1 f47"/>
                <a:gd name="f107" fmla="*/ f85 1 f47"/>
                <a:gd name="f108" fmla="*/ f86 f38 1"/>
                <a:gd name="f109" fmla="*/ f87 f38 1"/>
                <a:gd name="f110" fmla="*/ f89 f39 1"/>
                <a:gd name="f111" fmla="*/ f88 f39 1"/>
                <a:gd name="f112" fmla="*/ f90 f38 1"/>
                <a:gd name="f113" fmla="*/ f91 f39 1"/>
                <a:gd name="f114" fmla="*/ f92 f39 1"/>
                <a:gd name="f115" fmla="*/ f93 f38 1"/>
                <a:gd name="f116" fmla="*/ f94 f39 1"/>
                <a:gd name="f117" fmla="*/ f95 f38 1"/>
                <a:gd name="f118" fmla="*/ f96 f39 1"/>
                <a:gd name="f119" fmla="*/ f97 f39 1"/>
                <a:gd name="f120" fmla="*/ f98 f38 1"/>
                <a:gd name="f121" fmla="*/ f99 f39 1"/>
                <a:gd name="f122" fmla="*/ f100 f39 1"/>
                <a:gd name="f123" fmla="*/ f101 f38 1"/>
                <a:gd name="f124" fmla="*/ f102 f39 1"/>
                <a:gd name="f125" fmla="*/ f103 f38 1"/>
                <a:gd name="f126" fmla="*/ f104 f39 1"/>
                <a:gd name="f127" fmla="*/ f105 f38 1"/>
                <a:gd name="f128" fmla="*/ f106 f38 1"/>
                <a:gd name="f129" fmla="*/ f107 f38 1"/>
              </a:gdLst>
              <a:ahLst/>
              <a:cxnLst>
                <a:cxn ang="3cd4">
                  <a:pos x="hc" y="t"/>
                </a:cxn>
                <a:cxn ang="0">
                  <a:pos x="r" y="vc"/>
                </a:cxn>
                <a:cxn ang="cd4">
                  <a:pos x="hc" y="b"/>
                </a:cxn>
                <a:cxn ang="cd2">
                  <a:pos x="l" y="vc"/>
                </a:cxn>
                <a:cxn ang="f67">
                  <a:pos x="f112" y="f113"/>
                </a:cxn>
                <a:cxn ang="f67">
                  <a:pos x="f112" y="f114"/>
                </a:cxn>
                <a:cxn ang="f67">
                  <a:pos x="f115" y="f116"/>
                </a:cxn>
                <a:cxn ang="f67">
                  <a:pos x="f117" y="f116"/>
                </a:cxn>
                <a:cxn ang="f67">
                  <a:pos x="f117" y="f113"/>
                </a:cxn>
                <a:cxn ang="f67">
                  <a:pos x="f117" y="f118"/>
                </a:cxn>
                <a:cxn ang="f67">
                  <a:pos x="f117" y="f119"/>
                </a:cxn>
                <a:cxn ang="f67">
                  <a:pos x="f120" y="f121"/>
                </a:cxn>
                <a:cxn ang="f67">
                  <a:pos x="f120" y="f122"/>
                </a:cxn>
                <a:cxn ang="f67">
                  <a:pos x="f120" y="f122"/>
                </a:cxn>
                <a:cxn ang="f67">
                  <a:pos x="f123" y="f124"/>
                </a:cxn>
                <a:cxn ang="f67">
                  <a:pos x="f125" y="f126"/>
                </a:cxn>
                <a:cxn ang="f67">
                  <a:pos x="f127" y="f126"/>
                </a:cxn>
                <a:cxn ang="f67">
                  <a:pos x="f128" y="f126"/>
                </a:cxn>
                <a:cxn ang="f67">
                  <a:pos x="f129" y="f126"/>
                </a:cxn>
                <a:cxn ang="f67">
                  <a:pos x="f112" y="f113"/>
                </a:cxn>
              </a:cxnLst>
              <a:rect l="f108" t="f111" r="f109" b="f110"/>
              <a:pathLst>
                <a:path w="169079" h="13663">
                  <a:moveTo>
                    <a:pt x="f8" y="f9"/>
                  </a:moveTo>
                  <a:lnTo>
                    <a:pt x="f8" y="f10"/>
                  </a:lnTo>
                  <a:lnTo>
                    <a:pt x="f11" y="f12"/>
                  </a:lnTo>
                  <a:lnTo>
                    <a:pt x="f13" y="f12"/>
                  </a:lnTo>
                  <a:lnTo>
                    <a:pt x="f13" y="f9"/>
                  </a:lnTo>
                  <a:cubicBezTo>
                    <a:pt x="f14" y="f15"/>
                    <a:pt x="f14" y="f16"/>
                    <a:pt x="f13" y="f17"/>
                  </a:cubicBezTo>
                  <a:cubicBezTo>
                    <a:pt x="f18" y="f19"/>
                    <a:pt x="f18" y="f20"/>
                    <a:pt x="f13" y="f21"/>
                  </a:cubicBezTo>
                  <a:lnTo>
                    <a:pt x="f22" y="f23"/>
                  </a:lnTo>
                  <a:cubicBezTo>
                    <a:pt x="f24" y="f25"/>
                    <a:pt x="f24" y="f26"/>
                    <a:pt x="f22" y="f27"/>
                  </a:cubicBezTo>
                  <a:lnTo>
                    <a:pt x="f22" y="f27"/>
                  </a:lnTo>
                  <a:lnTo>
                    <a:pt x="f28" y="f29"/>
                  </a:lnTo>
                  <a:lnTo>
                    <a:pt x="f30" y="f5"/>
                  </a:lnTo>
                  <a:lnTo>
                    <a:pt x="f31" y="f5"/>
                  </a:lnTo>
                  <a:lnTo>
                    <a:pt x="f32" y="f5"/>
                  </a:lnTo>
                  <a:lnTo>
                    <a:pt x="f5" y="f5"/>
                  </a:ln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3" name="Freeform: Shape 1646">
              <a:extLst>
                <a:ext uri="{FF2B5EF4-FFF2-40B4-BE49-F238E27FC236}">
                  <a16:creationId xmlns:a16="http://schemas.microsoft.com/office/drawing/2014/main" id="{F85FA3E7-399A-60CC-F3A4-F128F484AF2A}"/>
                </a:ext>
              </a:extLst>
            </p:cNvPr>
            <p:cNvSpPr/>
            <p:nvPr/>
          </p:nvSpPr>
          <p:spPr>
            <a:xfrm>
              <a:off x="402582" y="5570808"/>
              <a:ext cx="384" cy="265"/>
            </a:xfrm>
            <a:custGeom>
              <a:avLst/>
              <a:gdLst>
                <a:gd name="f0" fmla="val 10800000"/>
                <a:gd name="f1" fmla="val 5400000"/>
                <a:gd name="f2" fmla="val 180"/>
                <a:gd name="f3" fmla="val w"/>
                <a:gd name="f4" fmla="val h"/>
                <a:gd name="f5" fmla="val 0"/>
                <a:gd name="f6" fmla="val 401"/>
                <a:gd name="f7" fmla="val 267"/>
                <a:gd name="f8" fmla="val 268"/>
                <a:gd name="f9" fmla="val 402"/>
                <a:gd name="f10" fmla="+- 0 0 -90"/>
                <a:gd name="f11" fmla="*/ f3 1 401"/>
                <a:gd name="f12" fmla="*/ f4 1 267"/>
                <a:gd name="f13" fmla="val f5"/>
                <a:gd name="f14" fmla="val f6"/>
                <a:gd name="f15" fmla="val f7"/>
                <a:gd name="f16" fmla="*/ f10 f0 1"/>
                <a:gd name="f17" fmla="+- f15 0 f13"/>
                <a:gd name="f18" fmla="+- f14 0 f13"/>
                <a:gd name="f19" fmla="*/ f16 1 f2"/>
                <a:gd name="f20" fmla="*/ f18 1 401"/>
                <a:gd name="f21" fmla="*/ f17 1 267"/>
                <a:gd name="f22" fmla="*/ 0 f18 1"/>
                <a:gd name="f23" fmla="*/ 0 f17 1"/>
                <a:gd name="f24" fmla="*/ 268 f17 1"/>
                <a:gd name="f25" fmla="*/ 402 f18 1"/>
                <a:gd name="f26" fmla="+- f19 0 f1"/>
                <a:gd name="f27" fmla="*/ f22 1 401"/>
                <a:gd name="f28" fmla="*/ f23 1 267"/>
                <a:gd name="f29" fmla="*/ f24 1 267"/>
                <a:gd name="f30" fmla="*/ f25 1 401"/>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3" y="f44"/>
                </a:cxn>
              </a:cxnLst>
              <a:rect l="f39" t="f42" r="f40" b="f41"/>
              <a:pathLst>
                <a:path w="401" h="267">
                  <a:moveTo>
                    <a:pt x="f5" y="f5"/>
                  </a:moveTo>
                  <a:lnTo>
                    <a:pt x="f5" y="f8"/>
                  </a:lnTo>
                  <a:lnTo>
                    <a:pt x="f9"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4" name="Freeform: Shape 1647">
              <a:extLst>
                <a:ext uri="{FF2B5EF4-FFF2-40B4-BE49-F238E27FC236}">
                  <a16:creationId xmlns:a16="http://schemas.microsoft.com/office/drawing/2014/main" id="{98BA2C00-9EE8-46A0-A485-A38000E7B0E1}"/>
                </a:ext>
              </a:extLst>
            </p:cNvPr>
            <p:cNvSpPr/>
            <p:nvPr/>
          </p:nvSpPr>
          <p:spPr>
            <a:xfrm>
              <a:off x="402582" y="5567598"/>
              <a:ext cx="31747" cy="24780"/>
            </a:xfrm>
            <a:custGeom>
              <a:avLst/>
              <a:gdLst>
                <a:gd name="f0" fmla="val 10800000"/>
                <a:gd name="f1" fmla="val 5400000"/>
                <a:gd name="f2" fmla="val 180"/>
                <a:gd name="f3" fmla="val w"/>
                <a:gd name="f4" fmla="val h"/>
                <a:gd name="f5" fmla="val 0"/>
                <a:gd name="f6" fmla="val 33494"/>
                <a:gd name="f7" fmla="val 24782"/>
                <a:gd name="f8" fmla="val 29207"/>
                <a:gd name="f9" fmla="val 4689"/>
                <a:gd name="f10" fmla="val 3483"/>
                <a:gd name="f11" fmla="val 3215"/>
                <a:gd name="f12" fmla="val 402"/>
                <a:gd name="f13" fmla="+- 0 0 -90"/>
                <a:gd name="f14" fmla="*/ f3 1 33494"/>
                <a:gd name="f15" fmla="*/ f4 1 24782"/>
                <a:gd name="f16" fmla="val f5"/>
                <a:gd name="f17" fmla="val f6"/>
                <a:gd name="f18" fmla="val f7"/>
                <a:gd name="f19" fmla="*/ f13 f0 1"/>
                <a:gd name="f20" fmla="+- f18 0 f16"/>
                <a:gd name="f21" fmla="+- f17 0 f16"/>
                <a:gd name="f22" fmla="*/ f19 1 f2"/>
                <a:gd name="f23" fmla="*/ f21 1 33494"/>
                <a:gd name="f24" fmla="*/ f20 1 24782"/>
                <a:gd name="f25" fmla="*/ 29207 f21 1"/>
                <a:gd name="f26" fmla="*/ 24782 f20 1"/>
                <a:gd name="f27" fmla="*/ 33494 f21 1"/>
                <a:gd name="f28" fmla="*/ 4689 f21 1"/>
                <a:gd name="f29" fmla="*/ 3483 f20 1"/>
                <a:gd name="f30" fmla="*/ 0 f21 1"/>
                <a:gd name="f31" fmla="*/ 0 f20 1"/>
                <a:gd name="f32" fmla="*/ 3215 f20 1"/>
                <a:gd name="f33" fmla="*/ 402 f21 1"/>
                <a:gd name="f34" fmla="+- f22 0 f1"/>
                <a:gd name="f35" fmla="*/ f25 1 33494"/>
                <a:gd name="f36" fmla="*/ f26 1 24782"/>
                <a:gd name="f37" fmla="*/ f27 1 33494"/>
                <a:gd name="f38" fmla="*/ f28 1 33494"/>
                <a:gd name="f39" fmla="*/ f29 1 24782"/>
                <a:gd name="f40" fmla="*/ f30 1 33494"/>
                <a:gd name="f41" fmla="*/ f31 1 24782"/>
                <a:gd name="f42" fmla="*/ f32 1 24782"/>
                <a:gd name="f43" fmla="*/ f33 1 33494"/>
                <a:gd name="f44" fmla="*/ f16 1 f23"/>
                <a:gd name="f45" fmla="*/ f17 1 f23"/>
                <a:gd name="f46" fmla="*/ f16 1 f24"/>
                <a:gd name="f47" fmla="*/ f18 1 f24"/>
                <a:gd name="f48" fmla="*/ f35 1 f23"/>
                <a:gd name="f49" fmla="*/ f36 1 f24"/>
                <a:gd name="f50" fmla="*/ f37 1 f23"/>
                <a:gd name="f51" fmla="*/ f38 1 f23"/>
                <a:gd name="f52" fmla="*/ f39 1 f24"/>
                <a:gd name="f53" fmla="*/ f40 1 f23"/>
                <a:gd name="f54" fmla="*/ f41 1 f24"/>
                <a:gd name="f55" fmla="*/ f42 1 f24"/>
                <a:gd name="f56" fmla="*/ f43 1 f23"/>
                <a:gd name="f57" fmla="*/ f44 f14 1"/>
                <a:gd name="f58" fmla="*/ f45 f14 1"/>
                <a:gd name="f59" fmla="*/ f47 f15 1"/>
                <a:gd name="f60" fmla="*/ f46 f15 1"/>
                <a:gd name="f61" fmla="*/ f48 f14 1"/>
                <a:gd name="f62" fmla="*/ f49 f15 1"/>
                <a:gd name="f63" fmla="*/ f50 f14 1"/>
                <a:gd name="f64" fmla="*/ f51 f14 1"/>
                <a:gd name="f65" fmla="*/ f52 f15 1"/>
                <a:gd name="f66" fmla="*/ f53 f14 1"/>
                <a:gd name="f67" fmla="*/ f54 f15 1"/>
                <a:gd name="f68" fmla="*/ f55 f15 1"/>
                <a:gd name="f69" fmla="*/ f56 f14 1"/>
              </a:gdLst>
              <a:ahLst/>
              <a:cxnLst>
                <a:cxn ang="3cd4">
                  <a:pos x="hc" y="t"/>
                </a:cxn>
                <a:cxn ang="0">
                  <a:pos x="r" y="vc"/>
                </a:cxn>
                <a:cxn ang="cd4">
                  <a:pos x="hc" y="b"/>
                </a:cxn>
                <a:cxn ang="cd2">
                  <a:pos x="l" y="vc"/>
                </a:cxn>
                <a:cxn ang="f34">
                  <a:pos x="f61" y="f62"/>
                </a:cxn>
                <a:cxn ang="f34">
                  <a:pos x="f63" y="f62"/>
                </a:cxn>
                <a:cxn ang="f34">
                  <a:pos x="f64" y="f65"/>
                </a:cxn>
                <a:cxn ang="f34">
                  <a:pos x="f66" y="f67"/>
                </a:cxn>
                <a:cxn ang="f34">
                  <a:pos x="f66" y="f68"/>
                </a:cxn>
                <a:cxn ang="f34">
                  <a:pos x="f69" y="f65"/>
                </a:cxn>
                <a:cxn ang="f34">
                  <a:pos x="f61" y="f62"/>
                </a:cxn>
              </a:cxnLst>
              <a:rect l="f57" t="f60" r="f58" b="f59"/>
              <a:pathLst>
                <a:path w="33494" h="24782">
                  <a:moveTo>
                    <a:pt x="f8" y="f7"/>
                  </a:moveTo>
                  <a:lnTo>
                    <a:pt x="f6" y="f7"/>
                  </a:lnTo>
                  <a:lnTo>
                    <a:pt x="f9" y="f10"/>
                  </a:lnTo>
                  <a:lnTo>
                    <a:pt x="f5" y="f5"/>
                  </a:lnTo>
                  <a:lnTo>
                    <a:pt x="f5" y="f11"/>
                  </a:lnTo>
                  <a:lnTo>
                    <a:pt x="f12" y="f10"/>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5" name="Freeform: Shape 1648">
              <a:extLst>
                <a:ext uri="{FF2B5EF4-FFF2-40B4-BE49-F238E27FC236}">
                  <a16:creationId xmlns:a16="http://schemas.microsoft.com/office/drawing/2014/main" id="{EDAB192B-CF41-C659-10FD-DB731902F46D}"/>
                </a:ext>
              </a:extLst>
            </p:cNvPr>
            <p:cNvSpPr/>
            <p:nvPr/>
          </p:nvSpPr>
          <p:spPr>
            <a:xfrm>
              <a:off x="388738" y="5556607"/>
              <a:ext cx="13844" cy="35762"/>
            </a:xfrm>
            <a:custGeom>
              <a:avLst/>
              <a:gdLst>
                <a:gd name="f0" fmla="val 10800000"/>
                <a:gd name="f1" fmla="val 5400000"/>
                <a:gd name="f2" fmla="val 180"/>
                <a:gd name="f3" fmla="val w"/>
                <a:gd name="f4" fmla="val h"/>
                <a:gd name="f5" fmla="val 0"/>
                <a:gd name="f6" fmla="val 14603"/>
                <a:gd name="f7" fmla="val 35766"/>
                <a:gd name="f8" fmla="val 14604"/>
                <a:gd name="f9" fmla="val 7234"/>
                <a:gd name="f10" fmla="val 14530"/>
                <a:gd name="f11" fmla="val 3218"/>
                <a:gd name="f12" fmla="val 11253"/>
                <a:gd name="f13" fmla="val -1"/>
                <a:gd name="f14" fmla="val 7235"/>
                <a:gd name="f15" fmla="val 3240"/>
                <a:gd name="f16" fmla="val 3239"/>
                <a:gd name="f17" fmla="+- 0 0 -90"/>
                <a:gd name="f18" fmla="*/ f3 1 14603"/>
                <a:gd name="f19" fmla="*/ f4 1 35766"/>
                <a:gd name="f20" fmla="val f5"/>
                <a:gd name="f21" fmla="val f6"/>
                <a:gd name="f22" fmla="val f7"/>
                <a:gd name="f23" fmla="*/ f17 f0 1"/>
                <a:gd name="f24" fmla="+- f22 0 f20"/>
                <a:gd name="f25" fmla="+- f21 0 f20"/>
                <a:gd name="f26" fmla="*/ f23 1 f2"/>
                <a:gd name="f27" fmla="*/ f25 1 14603"/>
                <a:gd name="f28" fmla="*/ f24 1 35766"/>
                <a:gd name="f29" fmla="*/ 14604 f25 1"/>
                <a:gd name="f30" fmla="*/ 35766 f24 1"/>
                <a:gd name="f31" fmla="*/ 7234 f24 1"/>
                <a:gd name="f32" fmla="*/ 7235 f25 1"/>
                <a:gd name="f33" fmla="*/ 0 f24 1"/>
                <a:gd name="f34" fmla="*/ 0 f25 1"/>
                <a:gd name="f35" fmla="+- f26 0 f1"/>
                <a:gd name="f36" fmla="*/ f29 1 14603"/>
                <a:gd name="f37" fmla="*/ f30 1 35766"/>
                <a:gd name="f38" fmla="*/ f31 1 35766"/>
                <a:gd name="f39" fmla="*/ f32 1 14603"/>
                <a:gd name="f40" fmla="*/ f33 1 35766"/>
                <a:gd name="f41" fmla="*/ f34 1 14603"/>
                <a:gd name="f42" fmla="*/ f20 1 f27"/>
                <a:gd name="f43" fmla="*/ f21 1 f27"/>
                <a:gd name="f44" fmla="*/ f20 1 f28"/>
                <a:gd name="f45" fmla="*/ f22 1 f28"/>
                <a:gd name="f46" fmla="*/ f36 1 f27"/>
                <a:gd name="f47" fmla="*/ f37 1 f28"/>
                <a:gd name="f48" fmla="*/ f38 1 f28"/>
                <a:gd name="f49" fmla="*/ f39 1 f27"/>
                <a:gd name="f50" fmla="*/ f40 1 f28"/>
                <a:gd name="f51" fmla="*/ f41 1 f27"/>
                <a:gd name="f52" fmla="*/ f42 f18 1"/>
                <a:gd name="f53" fmla="*/ f43 f18 1"/>
                <a:gd name="f54" fmla="*/ f45 f19 1"/>
                <a:gd name="f55" fmla="*/ f44 f19 1"/>
                <a:gd name="f56" fmla="*/ f46 f18 1"/>
                <a:gd name="f57" fmla="*/ f47 f19 1"/>
                <a:gd name="f58" fmla="*/ f48 f19 1"/>
                <a:gd name="f59" fmla="*/ f49 f18 1"/>
                <a:gd name="f60" fmla="*/ f50 f19 1"/>
                <a:gd name="f61" fmla="*/ f51 f18 1"/>
              </a:gdLst>
              <a:ahLst/>
              <a:cxnLst>
                <a:cxn ang="3cd4">
                  <a:pos x="hc" y="t"/>
                </a:cxn>
                <a:cxn ang="0">
                  <a:pos x="r" y="vc"/>
                </a:cxn>
                <a:cxn ang="cd4">
                  <a:pos x="hc" y="b"/>
                </a:cxn>
                <a:cxn ang="cd2">
                  <a:pos x="l" y="vc"/>
                </a:cxn>
                <a:cxn ang="f35">
                  <a:pos x="f56" y="f57"/>
                </a:cxn>
                <a:cxn ang="f35">
                  <a:pos x="f56" y="f58"/>
                </a:cxn>
                <a:cxn ang="f35">
                  <a:pos x="f59" y="f60"/>
                </a:cxn>
                <a:cxn ang="f35">
                  <a:pos x="f61" y="f58"/>
                </a:cxn>
                <a:cxn ang="f35">
                  <a:pos x="f61" y="f57"/>
                </a:cxn>
                <a:cxn ang="f35">
                  <a:pos x="f56" y="f57"/>
                </a:cxn>
              </a:cxnLst>
              <a:rect l="f52" t="f55" r="f53" b="f54"/>
              <a:pathLst>
                <a:path w="14603" h="35766">
                  <a:moveTo>
                    <a:pt x="f8" y="f7"/>
                  </a:moveTo>
                  <a:lnTo>
                    <a:pt x="f8" y="f9"/>
                  </a:lnTo>
                  <a:cubicBezTo>
                    <a:pt x="f10" y="f11"/>
                    <a:pt x="f12" y="f13"/>
                    <a:pt x="f14" y="f5"/>
                  </a:cubicBezTo>
                  <a:cubicBezTo>
                    <a:pt x="f15" y="f5"/>
                    <a:pt x="f5" y="f16"/>
                    <a:pt x="f5" y="f9"/>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6" name="Freeform: Shape 1649">
              <a:extLst>
                <a:ext uri="{FF2B5EF4-FFF2-40B4-BE49-F238E27FC236}">
                  <a16:creationId xmlns:a16="http://schemas.microsoft.com/office/drawing/2014/main" id="{D608E4CD-8EAF-2869-BC2E-CB421CF95321}"/>
                </a:ext>
              </a:extLst>
            </p:cNvPr>
            <p:cNvSpPr/>
            <p:nvPr/>
          </p:nvSpPr>
          <p:spPr>
            <a:xfrm>
              <a:off x="4052145" y="6550706"/>
              <a:ext cx="2414" cy="303004"/>
            </a:xfrm>
            <a:custGeom>
              <a:avLst/>
              <a:gdLst>
                <a:gd name="f0" fmla="val 10800000"/>
                <a:gd name="f1" fmla="val 5400000"/>
                <a:gd name="f2" fmla="val 180"/>
                <a:gd name="f3" fmla="val w"/>
                <a:gd name="f4" fmla="val h"/>
                <a:gd name="f5" fmla="val 0"/>
                <a:gd name="f6" fmla="val 2545"/>
                <a:gd name="f7" fmla="val 303009"/>
                <a:gd name="f8" fmla="val 1206"/>
                <a:gd name="f9" fmla="val 303010"/>
                <a:gd name="f10" fmla="val 2546"/>
                <a:gd name="f11" fmla="+- 0 0 -90"/>
                <a:gd name="f12" fmla="*/ f3 1 2545"/>
                <a:gd name="f13" fmla="*/ f4 1 303009"/>
                <a:gd name="f14" fmla="val f5"/>
                <a:gd name="f15" fmla="val f6"/>
                <a:gd name="f16" fmla="val f7"/>
                <a:gd name="f17" fmla="*/ f11 f0 1"/>
                <a:gd name="f18" fmla="+- f16 0 f14"/>
                <a:gd name="f19" fmla="+- f15 0 f14"/>
                <a:gd name="f20" fmla="*/ f17 1 f2"/>
                <a:gd name="f21" fmla="*/ f19 1 2545"/>
                <a:gd name="f22" fmla="*/ f18 1 303009"/>
                <a:gd name="f23" fmla="*/ 1206 f19 1"/>
                <a:gd name="f24" fmla="*/ 0 f18 1"/>
                <a:gd name="f25" fmla="*/ 0 f19 1"/>
                <a:gd name="f26" fmla="*/ 303010 f18 1"/>
                <a:gd name="f27" fmla="*/ 2546 f19 1"/>
                <a:gd name="f28" fmla="+- f20 0 f1"/>
                <a:gd name="f29" fmla="*/ f23 1 2545"/>
                <a:gd name="f30" fmla="*/ f24 1 303009"/>
                <a:gd name="f31" fmla="*/ f25 1 2545"/>
                <a:gd name="f32" fmla="*/ f26 1 303009"/>
                <a:gd name="f33" fmla="*/ f27 1 254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51" y="f48"/>
                </a:cxn>
              </a:cxnLst>
              <a:rect l="f43" t="f46" r="f44" b="f45"/>
              <a:pathLst>
                <a:path w="2545" h="303009">
                  <a:moveTo>
                    <a:pt x="f8" y="f5"/>
                  </a:moveTo>
                  <a:lnTo>
                    <a:pt x="f5" y="f5"/>
                  </a:lnTo>
                  <a:lnTo>
                    <a:pt x="f5" y="f9"/>
                  </a:lnTo>
                  <a:lnTo>
                    <a:pt x="f10" y="f9"/>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7" name="Freeform: Shape 1650">
              <a:extLst>
                <a:ext uri="{FF2B5EF4-FFF2-40B4-BE49-F238E27FC236}">
                  <a16:creationId xmlns:a16="http://schemas.microsoft.com/office/drawing/2014/main" id="{7A758EE4-0914-7384-CDC9-402B2656646F}"/>
                </a:ext>
              </a:extLst>
            </p:cNvPr>
            <p:cNvSpPr/>
            <p:nvPr/>
          </p:nvSpPr>
          <p:spPr>
            <a:xfrm>
              <a:off x="3985723" y="6533424"/>
              <a:ext cx="67939" cy="15828"/>
            </a:xfrm>
            <a:custGeom>
              <a:avLst/>
              <a:gdLst>
                <a:gd name="f0" fmla="val 10800000"/>
                <a:gd name="f1" fmla="val 5400000"/>
                <a:gd name="f2" fmla="val 180"/>
                <a:gd name="f3" fmla="val w"/>
                <a:gd name="f4" fmla="val h"/>
                <a:gd name="f5" fmla="val 0"/>
                <a:gd name="f6" fmla="val 71678"/>
                <a:gd name="f7" fmla="val 15828"/>
                <a:gd name="f8" fmla="val 64041"/>
                <a:gd name="f9" fmla="val 10047"/>
                <a:gd name="f10" fmla="val 6028"/>
                <a:gd name="f11" fmla="val 67257"/>
                <a:gd name="f12" fmla="val 2746"/>
                <a:gd name="f13" fmla="val 71276"/>
                <a:gd name="f14" fmla="val 2679"/>
                <a:gd name="f15" fmla="val 5359"/>
                <a:gd name="f16" fmla="val 6966"/>
                <a:gd name="f17" fmla="val 5413"/>
                <a:gd name="f18" fmla="val 7461"/>
                <a:gd name="f19" fmla="val 7944"/>
                <a:gd name="f20" fmla="val 8439"/>
                <a:gd name="f21" fmla="val 9243"/>
                <a:gd name="f22" fmla="val 9645"/>
                <a:gd name="f23" fmla="val 5091"/>
                <a:gd name="f24" fmla="val 10127"/>
                <a:gd name="f25" fmla="val 4783"/>
                <a:gd name="f26" fmla="val 10569"/>
                <a:gd name="f27" fmla="val 4421"/>
                <a:gd name="f28" fmla="val 10984"/>
                <a:gd name="f29" fmla="val 3751"/>
                <a:gd name="f30" fmla="val 11922"/>
                <a:gd name="f31" fmla="val 3309"/>
                <a:gd name="f32" fmla="val 12311"/>
                <a:gd name="f33" fmla="val 2813"/>
                <a:gd name="f34" fmla="val 12632"/>
                <a:gd name="f35" fmla="val 2278"/>
                <a:gd name="f36" fmla="val 12860"/>
                <a:gd name="f37" fmla="val 1474"/>
                <a:gd name="f38" fmla="val 70472"/>
                <a:gd name="f39" fmla="val 15807"/>
                <a:gd name="f40" fmla="val 68047"/>
                <a:gd name="f41" fmla="val 16088"/>
                <a:gd name="f42" fmla="val 64778"/>
                <a:gd name="f43" fmla="val 13610"/>
                <a:gd name="f44" fmla="+- 0 0 -90"/>
                <a:gd name="f45" fmla="*/ f3 1 71678"/>
                <a:gd name="f46" fmla="*/ f4 1 15828"/>
                <a:gd name="f47" fmla="val f5"/>
                <a:gd name="f48" fmla="val f6"/>
                <a:gd name="f49" fmla="val f7"/>
                <a:gd name="f50" fmla="*/ f44 f0 1"/>
                <a:gd name="f51" fmla="+- f49 0 f47"/>
                <a:gd name="f52" fmla="+- f48 0 f47"/>
                <a:gd name="f53" fmla="*/ f50 1 f2"/>
                <a:gd name="f54" fmla="*/ f52 1 71678"/>
                <a:gd name="f55" fmla="*/ f51 1 15828"/>
                <a:gd name="f56" fmla="*/ 64041 f52 1"/>
                <a:gd name="f57" fmla="*/ 10047 f51 1"/>
                <a:gd name="f58" fmla="*/ 71276 f52 1"/>
                <a:gd name="f59" fmla="*/ 2679 f51 1"/>
                <a:gd name="f60" fmla="*/ 5359 f52 1"/>
                <a:gd name="f61" fmla="*/ 0 f51 1"/>
                <a:gd name="f62" fmla="*/ 6966 f51 1"/>
                <a:gd name="f63" fmla="*/ 8439 f51 1"/>
                <a:gd name="f64" fmla="*/ 9645 f51 1"/>
                <a:gd name="f65" fmla="*/ 4421 f52 1"/>
                <a:gd name="f66" fmla="*/ 10984 f51 1"/>
                <a:gd name="f67" fmla="*/ 3751 f52 1"/>
                <a:gd name="f68" fmla="*/ 11922 f51 1"/>
                <a:gd name="f69" fmla="*/ 2278 f52 1"/>
                <a:gd name="f70" fmla="*/ 12860 f51 1"/>
                <a:gd name="f71" fmla="*/ 1474 f52 1"/>
                <a:gd name="f72" fmla="*/ 0 f52 1"/>
                <a:gd name="f73" fmla="*/ 70472 f52 1"/>
                <a:gd name="f74" fmla="*/ 15807 f51 1"/>
                <a:gd name="f75" fmla="*/ 71678 f52 1"/>
                <a:gd name="f76" fmla="+- f53 0 f1"/>
                <a:gd name="f77" fmla="*/ f56 1 71678"/>
                <a:gd name="f78" fmla="*/ f57 1 15828"/>
                <a:gd name="f79" fmla="*/ f58 1 71678"/>
                <a:gd name="f80" fmla="*/ f59 1 15828"/>
                <a:gd name="f81" fmla="*/ f60 1 71678"/>
                <a:gd name="f82" fmla="*/ f61 1 15828"/>
                <a:gd name="f83" fmla="*/ f62 1 15828"/>
                <a:gd name="f84" fmla="*/ f63 1 15828"/>
                <a:gd name="f85" fmla="*/ f64 1 15828"/>
                <a:gd name="f86" fmla="*/ f65 1 71678"/>
                <a:gd name="f87" fmla="*/ f66 1 15828"/>
                <a:gd name="f88" fmla="*/ f67 1 71678"/>
                <a:gd name="f89" fmla="*/ f68 1 15828"/>
                <a:gd name="f90" fmla="*/ f69 1 71678"/>
                <a:gd name="f91" fmla="*/ f70 1 15828"/>
                <a:gd name="f92" fmla="*/ f71 1 71678"/>
                <a:gd name="f93" fmla="*/ f72 1 71678"/>
                <a:gd name="f94" fmla="*/ f73 1 71678"/>
                <a:gd name="f95" fmla="*/ f74 1 15828"/>
                <a:gd name="f96" fmla="*/ f75 1 71678"/>
                <a:gd name="f97" fmla="*/ f47 1 f54"/>
                <a:gd name="f98" fmla="*/ f48 1 f54"/>
                <a:gd name="f99" fmla="*/ f47 1 f55"/>
                <a:gd name="f100" fmla="*/ f49 1 f55"/>
                <a:gd name="f101" fmla="*/ f77 1 f54"/>
                <a:gd name="f102" fmla="*/ f78 1 f55"/>
                <a:gd name="f103" fmla="*/ f79 1 f54"/>
                <a:gd name="f104" fmla="*/ f80 1 f55"/>
                <a:gd name="f105" fmla="*/ f81 1 f54"/>
                <a:gd name="f106" fmla="*/ f82 1 f55"/>
                <a:gd name="f107" fmla="*/ f83 1 f55"/>
                <a:gd name="f108" fmla="*/ f84 1 f55"/>
                <a:gd name="f109" fmla="*/ f85 1 f55"/>
                <a:gd name="f110" fmla="*/ f86 1 f54"/>
                <a:gd name="f111" fmla="*/ f87 1 f55"/>
                <a:gd name="f112" fmla="*/ f88 1 f54"/>
                <a:gd name="f113" fmla="*/ f89 1 f55"/>
                <a:gd name="f114" fmla="*/ f90 1 f54"/>
                <a:gd name="f115" fmla="*/ f91 1 f55"/>
                <a:gd name="f116" fmla="*/ f92 1 f54"/>
                <a:gd name="f117" fmla="*/ f93 1 f54"/>
                <a:gd name="f118" fmla="*/ f94 1 f54"/>
                <a:gd name="f119" fmla="*/ f95 1 f55"/>
                <a:gd name="f120" fmla="*/ f96 1 f54"/>
                <a:gd name="f121" fmla="*/ f97 f45 1"/>
                <a:gd name="f122" fmla="*/ f98 f45 1"/>
                <a:gd name="f123" fmla="*/ f100 f46 1"/>
                <a:gd name="f124" fmla="*/ f99 f46 1"/>
                <a:gd name="f125" fmla="*/ f101 f45 1"/>
                <a:gd name="f126" fmla="*/ f102 f46 1"/>
                <a:gd name="f127" fmla="*/ f103 f45 1"/>
                <a:gd name="f128" fmla="*/ f104 f46 1"/>
                <a:gd name="f129" fmla="*/ f105 f45 1"/>
                <a:gd name="f130" fmla="*/ f106 f46 1"/>
                <a:gd name="f131" fmla="*/ f107 f46 1"/>
                <a:gd name="f132" fmla="*/ f108 f46 1"/>
                <a:gd name="f133" fmla="*/ f109 f46 1"/>
                <a:gd name="f134" fmla="*/ f110 f45 1"/>
                <a:gd name="f135" fmla="*/ f111 f46 1"/>
                <a:gd name="f136" fmla="*/ f112 f45 1"/>
                <a:gd name="f137" fmla="*/ f113 f46 1"/>
                <a:gd name="f138" fmla="*/ f114 f45 1"/>
                <a:gd name="f139" fmla="*/ f115 f46 1"/>
                <a:gd name="f140" fmla="*/ f116 f45 1"/>
                <a:gd name="f141" fmla="*/ f117 f45 1"/>
                <a:gd name="f142" fmla="*/ f118 f45 1"/>
                <a:gd name="f143" fmla="*/ f119 f46 1"/>
                <a:gd name="f144" fmla="*/ f120 f45 1"/>
              </a:gdLst>
              <a:ahLst/>
              <a:cxnLst>
                <a:cxn ang="3cd4">
                  <a:pos x="hc" y="t"/>
                </a:cxn>
                <a:cxn ang="0">
                  <a:pos x="r" y="vc"/>
                </a:cxn>
                <a:cxn ang="cd4">
                  <a:pos x="hc" y="b"/>
                </a:cxn>
                <a:cxn ang="cd2">
                  <a:pos x="l" y="vc"/>
                </a:cxn>
                <a:cxn ang="f76">
                  <a:pos x="f125" y="f126"/>
                </a:cxn>
                <a:cxn ang="f76">
                  <a:pos x="f127" y="f128"/>
                </a:cxn>
                <a:cxn ang="f76">
                  <a:pos x="f127" y="f128"/>
                </a:cxn>
                <a:cxn ang="f76">
                  <a:pos x="f129" y="f130"/>
                </a:cxn>
                <a:cxn ang="f76">
                  <a:pos x="f129" y="f131"/>
                </a:cxn>
                <a:cxn ang="f76">
                  <a:pos x="f129" y="f131"/>
                </a:cxn>
                <a:cxn ang="f76">
                  <a:pos x="f129" y="f132"/>
                </a:cxn>
                <a:cxn ang="f76">
                  <a:pos x="f129" y="f133"/>
                </a:cxn>
                <a:cxn ang="f76">
                  <a:pos x="f134" y="f135"/>
                </a:cxn>
                <a:cxn ang="f76">
                  <a:pos x="f136" y="f137"/>
                </a:cxn>
                <a:cxn ang="f76">
                  <a:pos x="f138" y="f139"/>
                </a:cxn>
                <a:cxn ang="f76">
                  <a:pos x="f140" y="f139"/>
                </a:cxn>
                <a:cxn ang="f76">
                  <a:pos x="f141" y="f139"/>
                </a:cxn>
                <a:cxn ang="f76">
                  <a:pos x="f141" y="f139"/>
                </a:cxn>
                <a:cxn ang="f76">
                  <a:pos x="f142" y="f143"/>
                </a:cxn>
                <a:cxn ang="f76">
                  <a:pos x="f144" y="f143"/>
                </a:cxn>
                <a:cxn ang="f76">
                  <a:pos x="f125" y="f126"/>
                </a:cxn>
              </a:cxnLst>
              <a:rect l="f121" t="f124" r="f122" b="f123"/>
              <a:pathLst>
                <a:path w="71678" h="15828">
                  <a:moveTo>
                    <a:pt x="f8" y="f9"/>
                  </a:moveTo>
                  <a:cubicBezTo>
                    <a:pt x="f8" y="f10"/>
                    <a:pt x="f11" y="f12"/>
                    <a:pt x="f13" y="f14"/>
                  </a:cubicBezTo>
                  <a:lnTo>
                    <a:pt x="f13" y="f14"/>
                  </a:lnTo>
                  <a:lnTo>
                    <a:pt x="f15" y="f5"/>
                  </a:lnTo>
                  <a:lnTo>
                    <a:pt x="f15" y="f16"/>
                  </a:lnTo>
                  <a:lnTo>
                    <a:pt x="f15" y="f16"/>
                  </a:lnTo>
                  <a:cubicBezTo>
                    <a:pt x="f17" y="f18"/>
                    <a:pt x="f17" y="f19"/>
                    <a:pt x="f15" y="f20"/>
                  </a:cubicBezTo>
                  <a:cubicBezTo>
                    <a:pt x="f15" y="f20"/>
                    <a:pt x="f15" y="f21"/>
                    <a:pt x="f15" y="f22"/>
                  </a:cubicBezTo>
                  <a:cubicBezTo>
                    <a:pt x="f23" y="f24"/>
                    <a:pt x="f25" y="f26"/>
                    <a:pt x="f27" y="f28"/>
                  </a:cubicBezTo>
                  <a:lnTo>
                    <a:pt x="f29" y="f30"/>
                  </a:lnTo>
                  <a:cubicBezTo>
                    <a:pt x="f31" y="f32"/>
                    <a:pt x="f33" y="f34"/>
                    <a:pt x="f35" y="f36"/>
                  </a:cubicBezTo>
                  <a:lnTo>
                    <a:pt x="f37" y="f36"/>
                  </a:lnTo>
                  <a:lnTo>
                    <a:pt x="f5" y="f36"/>
                  </a:lnTo>
                  <a:lnTo>
                    <a:pt x="f5" y="f36"/>
                  </a:lnTo>
                  <a:lnTo>
                    <a:pt x="f38" y="f39"/>
                  </a:lnTo>
                  <a:lnTo>
                    <a:pt x="f6"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8" name="Freeform: Shape 1651">
              <a:extLst>
                <a:ext uri="{FF2B5EF4-FFF2-40B4-BE49-F238E27FC236}">
                  <a16:creationId xmlns:a16="http://schemas.microsoft.com/office/drawing/2014/main" id="{FB778CD6-FB4F-CE7C-63A3-747EA3E026D1}"/>
                </a:ext>
              </a:extLst>
            </p:cNvPr>
            <p:cNvSpPr/>
            <p:nvPr/>
          </p:nvSpPr>
          <p:spPr>
            <a:xfrm>
              <a:off x="2113507" y="6539048"/>
              <a:ext cx="89784" cy="2542"/>
            </a:xfrm>
            <a:custGeom>
              <a:avLst/>
              <a:gdLst>
                <a:gd name="f0" fmla="val 10800000"/>
                <a:gd name="f1" fmla="val 5400000"/>
                <a:gd name="f2" fmla="val 180"/>
                <a:gd name="f3" fmla="val w"/>
                <a:gd name="f4" fmla="val h"/>
                <a:gd name="f5" fmla="val 0"/>
                <a:gd name="f6" fmla="val 94722"/>
                <a:gd name="f7" fmla="val 2545"/>
                <a:gd name="f8" fmla="val 93784"/>
                <a:gd name="f9" fmla="val 94655"/>
                <a:gd name="f10" fmla="val 2143"/>
                <a:gd name="f11" fmla="val 1742"/>
                <a:gd name="f12" fmla="val 1339"/>
                <a:gd name="f13" fmla="+- 0 0 -90"/>
                <a:gd name="f14" fmla="*/ f3 1 94722"/>
                <a:gd name="f15" fmla="*/ f4 1 2545"/>
                <a:gd name="f16" fmla="val f5"/>
                <a:gd name="f17" fmla="val f6"/>
                <a:gd name="f18" fmla="val f7"/>
                <a:gd name="f19" fmla="*/ f13 f0 1"/>
                <a:gd name="f20" fmla="+- f18 0 f16"/>
                <a:gd name="f21" fmla="+- f17 0 f16"/>
                <a:gd name="f22" fmla="*/ f19 1 f2"/>
                <a:gd name="f23" fmla="*/ f21 1 94722"/>
                <a:gd name="f24" fmla="*/ f20 1 2545"/>
                <a:gd name="f25" fmla="*/ 93784 f21 1"/>
                <a:gd name="f26" fmla="*/ 0 f20 1"/>
                <a:gd name="f27" fmla="*/ 0 f21 1"/>
                <a:gd name="f28" fmla="*/ 2545 f20 1"/>
                <a:gd name="f29" fmla="*/ 94722 f21 1"/>
                <a:gd name="f30" fmla="*/ 1339 f20 1"/>
                <a:gd name="f31" fmla="+- f22 0 f1"/>
                <a:gd name="f32" fmla="*/ f25 1 94722"/>
                <a:gd name="f33" fmla="*/ f26 1 2545"/>
                <a:gd name="f34" fmla="*/ f27 1 94722"/>
                <a:gd name="f35" fmla="*/ f28 1 2545"/>
                <a:gd name="f36" fmla="*/ f29 1 94722"/>
                <a:gd name="f37" fmla="*/ f30 1 2545"/>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5"/>
                </a:cxn>
                <a:cxn ang="f31">
                  <a:pos x="f56" y="f57"/>
                </a:cxn>
              </a:cxnLst>
              <a:rect l="f48" t="f51" r="f49" b="f50"/>
              <a:pathLst>
                <a:path w="94722" h="2545">
                  <a:moveTo>
                    <a:pt x="f8" y="f5"/>
                  </a:moveTo>
                  <a:lnTo>
                    <a:pt x="f5" y="f5"/>
                  </a:lnTo>
                  <a:lnTo>
                    <a:pt x="f5" y="f7"/>
                  </a:lnTo>
                  <a:lnTo>
                    <a:pt x="f6" y="f7"/>
                  </a:lnTo>
                  <a:cubicBezTo>
                    <a:pt x="f9" y="f10"/>
                    <a:pt x="f9" y="f11"/>
                    <a:pt x="f6"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9" name="Freeform: Shape 1652">
              <a:extLst>
                <a:ext uri="{FF2B5EF4-FFF2-40B4-BE49-F238E27FC236}">
                  <a16:creationId xmlns:a16="http://schemas.microsoft.com/office/drawing/2014/main" id="{47F2788D-2D1B-D790-F5B3-552361D9C391}"/>
                </a:ext>
              </a:extLst>
            </p:cNvPr>
            <p:cNvSpPr/>
            <p:nvPr/>
          </p:nvSpPr>
          <p:spPr>
            <a:xfrm>
              <a:off x="560188" y="5558354"/>
              <a:ext cx="38990" cy="34024"/>
            </a:xfrm>
            <a:custGeom>
              <a:avLst/>
              <a:gdLst>
                <a:gd name="f0" fmla="val 10800000"/>
                <a:gd name="f1" fmla="val 5400000"/>
                <a:gd name="f2" fmla="val 180"/>
                <a:gd name="f3" fmla="val w"/>
                <a:gd name="f4" fmla="val h"/>
                <a:gd name="f5" fmla="val 0"/>
                <a:gd name="f6" fmla="val 41131"/>
                <a:gd name="f7" fmla="val 34025"/>
                <a:gd name="f8" fmla="val 4153"/>
                <a:gd name="f9" fmla="val 21433"/>
                <a:gd name="f10" fmla="val 18757"/>
                <a:gd name="f11" fmla="val 938"/>
                <a:gd name="f12" fmla="val 2097"/>
                <a:gd name="f13" fmla="val 1299"/>
                <a:gd name="f14" fmla="val 3404"/>
                <a:gd name="f15" fmla="val 3562"/>
                <a:gd name="f16" fmla="val 3483"/>
                <a:gd name="f17" fmla="val 6028"/>
                <a:gd name="f18" fmla="+- 0 0 -90"/>
                <a:gd name="f19" fmla="*/ f3 1 41131"/>
                <a:gd name="f20" fmla="*/ f4 1 34025"/>
                <a:gd name="f21" fmla="val f5"/>
                <a:gd name="f22" fmla="val f6"/>
                <a:gd name="f23" fmla="val f7"/>
                <a:gd name="f24" fmla="*/ f18 f0 1"/>
                <a:gd name="f25" fmla="+- f23 0 f21"/>
                <a:gd name="f26" fmla="+- f22 0 f21"/>
                <a:gd name="f27" fmla="*/ f24 1 f2"/>
                <a:gd name="f28" fmla="*/ f26 1 41131"/>
                <a:gd name="f29" fmla="*/ f25 1 34025"/>
                <a:gd name="f30" fmla="*/ 4153 f26 1"/>
                <a:gd name="f31" fmla="*/ 21433 f25 1"/>
                <a:gd name="f32" fmla="*/ 18757 f26 1"/>
                <a:gd name="f33" fmla="*/ 34025 f25 1"/>
                <a:gd name="f34" fmla="*/ 41131 f26 1"/>
                <a:gd name="f35" fmla="*/ 938 f26 1"/>
                <a:gd name="f36" fmla="*/ 0 f25 1"/>
                <a:gd name="f37" fmla="*/ 0 f26 1"/>
                <a:gd name="f38" fmla="*/ 3483 f26 1"/>
                <a:gd name="f39" fmla="*/ 6028 f25 1"/>
                <a:gd name="f40" fmla="+- f27 0 f1"/>
                <a:gd name="f41" fmla="*/ f30 1 41131"/>
                <a:gd name="f42" fmla="*/ f31 1 34025"/>
                <a:gd name="f43" fmla="*/ f32 1 41131"/>
                <a:gd name="f44" fmla="*/ f33 1 34025"/>
                <a:gd name="f45" fmla="*/ f34 1 41131"/>
                <a:gd name="f46" fmla="*/ f35 1 41131"/>
                <a:gd name="f47" fmla="*/ f36 1 34025"/>
                <a:gd name="f48" fmla="*/ f37 1 41131"/>
                <a:gd name="f49" fmla="*/ f38 1 41131"/>
                <a:gd name="f50" fmla="*/ f39 1 34025"/>
                <a:gd name="f51" fmla="*/ f21 1 f28"/>
                <a:gd name="f52" fmla="*/ f22 1 f28"/>
                <a:gd name="f53" fmla="*/ f21 1 f29"/>
                <a:gd name="f54" fmla="*/ f23 1 f29"/>
                <a:gd name="f55" fmla="*/ f41 1 f28"/>
                <a:gd name="f56" fmla="*/ f42 1 f29"/>
                <a:gd name="f57" fmla="*/ f43 1 f28"/>
                <a:gd name="f58" fmla="*/ f44 1 f29"/>
                <a:gd name="f59" fmla="*/ f45 1 f28"/>
                <a:gd name="f60" fmla="*/ f46 1 f28"/>
                <a:gd name="f61" fmla="*/ f47 1 f29"/>
                <a:gd name="f62" fmla="*/ f48 1 f28"/>
                <a:gd name="f63" fmla="*/ f49 1 f28"/>
                <a:gd name="f64" fmla="*/ f50 1 f29"/>
                <a:gd name="f65" fmla="*/ f51 f19 1"/>
                <a:gd name="f66" fmla="*/ f52 f19 1"/>
                <a:gd name="f67" fmla="*/ f54 f20 1"/>
                <a:gd name="f68" fmla="*/ f53 f20 1"/>
                <a:gd name="f69" fmla="*/ f55 f19 1"/>
                <a:gd name="f70" fmla="*/ f56 f20 1"/>
                <a:gd name="f71" fmla="*/ f57 f19 1"/>
                <a:gd name="f72" fmla="*/ f58 f20 1"/>
                <a:gd name="f73" fmla="*/ f59 f19 1"/>
                <a:gd name="f74" fmla="*/ f60 f19 1"/>
                <a:gd name="f75" fmla="*/ f61 f20 1"/>
                <a:gd name="f76" fmla="*/ f62 f19 1"/>
                <a:gd name="f77" fmla="*/ f63 f19 1"/>
                <a:gd name="f78" fmla="*/ f64 f20 1"/>
              </a:gdLst>
              <a:ahLst/>
              <a:cxnLst>
                <a:cxn ang="3cd4">
                  <a:pos x="hc" y="t"/>
                </a:cxn>
                <a:cxn ang="0">
                  <a:pos x="r" y="vc"/>
                </a:cxn>
                <a:cxn ang="cd4">
                  <a:pos x="hc" y="b"/>
                </a:cxn>
                <a:cxn ang="cd2">
                  <a:pos x="l" y="vc"/>
                </a:cxn>
                <a:cxn ang="f40">
                  <a:pos x="f69" y="f70"/>
                </a:cxn>
                <a:cxn ang="f40">
                  <a:pos x="f71" y="f72"/>
                </a:cxn>
                <a:cxn ang="f40">
                  <a:pos x="f73" y="f72"/>
                </a:cxn>
                <a:cxn ang="f40">
                  <a:pos x="f74" y="f75"/>
                </a:cxn>
                <a:cxn ang="f40">
                  <a:pos x="f76" y="f75"/>
                </a:cxn>
                <a:cxn ang="f40">
                  <a:pos x="f77" y="f78"/>
                </a:cxn>
              </a:cxnLst>
              <a:rect l="f65" t="f68" r="f66" b="f67"/>
              <a:pathLst>
                <a:path w="41131" h="34025">
                  <a:moveTo>
                    <a:pt x="f8" y="f9"/>
                  </a:moveTo>
                  <a:lnTo>
                    <a:pt x="f10" y="f7"/>
                  </a:lnTo>
                  <a:lnTo>
                    <a:pt x="f6" y="f7"/>
                  </a:lnTo>
                  <a:lnTo>
                    <a:pt x="f11" y="f5"/>
                  </a:lnTo>
                  <a:lnTo>
                    <a:pt x="f5" y="f5"/>
                  </a:lnTo>
                  <a:cubicBezTo>
                    <a:pt x="f12" y="f13"/>
                    <a:pt x="f14" y="f15"/>
                    <a:pt x="f16"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0" name="Freeform: Shape 1653">
              <a:extLst>
                <a:ext uri="{FF2B5EF4-FFF2-40B4-BE49-F238E27FC236}">
                  <a16:creationId xmlns:a16="http://schemas.microsoft.com/office/drawing/2014/main" id="{13F28756-39BB-F2A2-BC2E-A487E64E6D0E}"/>
                </a:ext>
              </a:extLst>
            </p:cNvPr>
            <p:cNvSpPr/>
            <p:nvPr/>
          </p:nvSpPr>
          <p:spPr>
            <a:xfrm>
              <a:off x="552014" y="5558482"/>
              <a:ext cx="45" cy="1069"/>
            </a:xfrm>
            <a:custGeom>
              <a:avLst/>
              <a:gdLst>
                <a:gd name="f0" fmla="val 10800000"/>
                <a:gd name="f1" fmla="val 5400000"/>
                <a:gd name="f2" fmla="val 180"/>
                <a:gd name="f3" fmla="val w"/>
                <a:gd name="f4" fmla="val h"/>
                <a:gd name="f5" fmla="val 0"/>
                <a:gd name="f6" fmla="val 49"/>
                <a:gd name="f7" fmla="val 1071"/>
                <a:gd name="f8" fmla="val 134"/>
                <a:gd name="f9" fmla="val 5"/>
                <a:gd name="f10" fmla="val 445"/>
                <a:gd name="f11" fmla="val 761"/>
                <a:gd name="f12" fmla="val 1072"/>
                <a:gd name="f13" fmla="val -16"/>
                <a:gd name="f14" fmla="val 718"/>
                <a:gd name="f15" fmla="val 354"/>
                <a:gd name="f16" fmla="+- 0 0 -90"/>
                <a:gd name="f17" fmla="*/ f3 1 49"/>
                <a:gd name="f18" fmla="*/ f4 1 1071"/>
                <a:gd name="f19" fmla="val f5"/>
                <a:gd name="f20" fmla="val f6"/>
                <a:gd name="f21" fmla="val f7"/>
                <a:gd name="f22" fmla="*/ f16 f0 1"/>
                <a:gd name="f23" fmla="+- f21 0 f19"/>
                <a:gd name="f24" fmla="+- f20 0 f19"/>
                <a:gd name="f25" fmla="*/ f22 1 f2"/>
                <a:gd name="f26" fmla="*/ f24 1 49"/>
                <a:gd name="f27" fmla="*/ f23 1 1071"/>
                <a:gd name="f28" fmla="*/ 49 f24 1"/>
                <a:gd name="f29" fmla="*/ 134 f23 1"/>
                <a:gd name="f30" fmla="*/ 1072 f23 1"/>
                <a:gd name="f31" fmla="*/ 0 f23 1"/>
                <a:gd name="f32" fmla="+- f25 0 f1"/>
                <a:gd name="f33" fmla="*/ f28 1 49"/>
                <a:gd name="f34" fmla="*/ f29 1 1071"/>
                <a:gd name="f35" fmla="*/ f30 1 1071"/>
                <a:gd name="f36" fmla="*/ f31 1 1071"/>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Lst>
              <a:rect l="f45" t="f48" r="f46" b="f47"/>
              <a:pathLst>
                <a:path w="49" h="1071">
                  <a:moveTo>
                    <a:pt x="f6" y="f8"/>
                  </a:moveTo>
                  <a:cubicBezTo>
                    <a:pt x="f9" y="f10"/>
                    <a:pt x="f9" y="f11"/>
                    <a:pt x="f6" y="f12"/>
                  </a:cubicBezTo>
                  <a:cubicBezTo>
                    <a:pt x="f13" y="f14"/>
                    <a:pt x="f13" y="f1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1" name="Freeform: Shape 1654">
              <a:extLst>
                <a:ext uri="{FF2B5EF4-FFF2-40B4-BE49-F238E27FC236}">
                  <a16:creationId xmlns:a16="http://schemas.microsoft.com/office/drawing/2014/main" id="{4C865767-6C39-A40A-612C-C8C74C547C29}"/>
                </a:ext>
              </a:extLst>
            </p:cNvPr>
            <p:cNvSpPr/>
            <p:nvPr/>
          </p:nvSpPr>
          <p:spPr>
            <a:xfrm>
              <a:off x="1152893" y="5624392"/>
              <a:ext cx="13880" cy="213923"/>
            </a:xfrm>
            <a:custGeom>
              <a:avLst/>
              <a:gdLst>
                <a:gd name="f0" fmla="val 10800000"/>
                <a:gd name="f1" fmla="val 5400000"/>
                <a:gd name="f2" fmla="val 180"/>
                <a:gd name="f3" fmla="val w"/>
                <a:gd name="f4" fmla="val h"/>
                <a:gd name="f5" fmla="val 0"/>
                <a:gd name="f6" fmla="val 14642"/>
                <a:gd name="f7" fmla="val 213928"/>
                <a:gd name="f8" fmla="val 2948"/>
                <a:gd name="f9" fmla="val 191558"/>
                <a:gd name="f10" fmla="val 5627"/>
                <a:gd name="f11" fmla="val 195979"/>
                <a:gd name="f12" fmla="val 13666"/>
                <a:gd name="f13" fmla="val 209374"/>
                <a:gd name="f14" fmla="val 14436"/>
                <a:gd name="f15" fmla="val 210761"/>
                <a:gd name="f16" fmla="val 14763"/>
                <a:gd name="f17" fmla="val 212351"/>
                <a:gd name="f18" fmla="val 14604"/>
                <a:gd name="f19" fmla="val 213929"/>
                <a:gd name="f20" fmla="val 213125"/>
                <a:gd name="f21" fmla="val 7234"/>
                <a:gd name="f22" fmla="val 14530"/>
                <a:gd name="f23" fmla="val 3218"/>
                <a:gd name="f24" fmla="val 11253"/>
                <a:gd name="f25" fmla="val 7235"/>
                <a:gd name="f26" fmla="val 3240"/>
                <a:gd name="f27" fmla="val 3239"/>
                <a:gd name="f28" fmla="val 187137"/>
                <a:gd name="f29" fmla="val 2814"/>
                <a:gd name="f30" fmla="+- 0 0 -90"/>
                <a:gd name="f31" fmla="*/ f3 1 14642"/>
                <a:gd name="f32" fmla="*/ f4 1 213928"/>
                <a:gd name="f33" fmla="val f5"/>
                <a:gd name="f34" fmla="val f6"/>
                <a:gd name="f35" fmla="val f7"/>
                <a:gd name="f36" fmla="*/ f30 f0 1"/>
                <a:gd name="f37" fmla="+- f35 0 f33"/>
                <a:gd name="f38" fmla="+- f34 0 f33"/>
                <a:gd name="f39" fmla="*/ f36 1 f2"/>
                <a:gd name="f40" fmla="*/ f38 1 14642"/>
                <a:gd name="f41" fmla="*/ f37 1 213928"/>
                <a:gd name="f42" fmla="*/ 2948 f38 1"/>
                <a:gd name="f43" fmla="*/ 191558 f37 1"/>
                <a:gd name="f44" fmla="*/ 5627 f38 1"/>
                <a:gd name="f45" fmla="*/ 195979 f37 1"/>
                <a:gd name="f46" fmla="*/ 13666 f38 1"/>
                <a:gd name="f47" fmla="*/ 209374 f37 1"/>
                <a:gd name="f48" fmla="*/ 14604 f38 1"/>
                <a:gd name="f49" fmla="*/ 213929 f37 1"/>
                <a:gd name="f50" fmla="*/ 213125 f37 1"/>
                <a:gd name="f51" fmla="*/ 7234 f37 1"/>
                <a:gd name="f52" fmla="*/ 7235 f38 1"/>
                <a:gd name="f53" fmla="*/ 0 f37 1"/>
                <a:gd name="f54" fmla="*/ 0 f38 1"/>
                <a:gd name="f55" fmla="*/ 187137 f37 1"/>
                <a:gd name="f56" fmla="*/ 2814 f38 1"/>
                <a:gd name="f57" fmla="+- f39 0 f1"/>
                <a:gd name="f58" fmla="*/ f42 1 14642"/>
                <a:gd name="f59" fmla="*/ f43 1 213928"/>
                <a:gd name="f60" fmla="*/ f44 1 14642"/>
                <a:gd name="f61" fmla="*/ f45 1 213928"/>
                <a:gd name="f62" fmla="*/ f46 1 14642"/>
                <a:gd name="f63" fmla="*/ f47 1 213928"/>
                <a:gd name="f64" fmla="*/ f48 1 14642"/>
                <a:gd name="f65" fmla="*/ f49 1 213928"/>
                <a:gd name="f66" fmla="*/ f50 1 213928"/>
                <a:gd name="f67" fmla="*/ f51 1 213928"/>
                <a:gd name="f68" fmla="*/ f52 1 14642"/>
                <a:gd name="f69" fmla="*/ f53 1 213928"/>
                <a:gd name="f70" fmla="*/ f54 1 14642"/>
                <a:gd name="f71" fmla="*/ f55 1 213928"/>
                <a:gd name="f72" fmla="*/ f56 1 14642"/>
                <a:gd name="f73" fmla="*/ f33 1 f40"/>
                <a:gd name="f74" fmla="*/ f34 1 f40"/>
                <a:gd name="f75" fmla="*/ f33 1 f41"/>
                <a:gd name="f76" fmla="*/ f35 1 f41"/>
                <a:gd name="f77" fmla="*/ f58 1 f40"/>
                <a:gd name="f78" fmla="*/ f59 1 f41"/>
                <a:gd name="f79" fmla="*/ f60 1 f40"/>
                <a:gd name="f80" fmla="*/ f61 1 f41"/>
                <a:gd name="f81" fmla="*/ f62 1 f40"/>
                <a:gd name="f82" fmla="*/ f63 1 f41"/>
                <a:gd name="f83" fmla="*/ f64 1 f40"/>
                <a:gd name="f84" fmla="*/ f65 1 f41"/>
                <a:gd name="f85" fmla="*/ f66 1 f41"/>
                <a:gd name="f86" fmla="*/ f67 1 f41"/>
                <a:gd name="f87" fmla="*/ f68 1 f40"/>
                <a:gd name="f88" fmla="*/ f69 1 f41"/>
                <a:gd name="f89" fmla="*/ f70 1 f40"/>
                <a:gd name="f90" fmla="*/ f71 1 f41"/>
                <a:gd name="f91" fmla="*/ f72 1 f40"/>
                <a:gd name="f92" fmla="*/ f73 f31 1"/>
                <a:gd name="f93" fmla="*/ f74 f31 1"/>
                <a:gd name="f94" fmla="*/ f76 f32 1"/>
                <a:gd name="f95" fmla="*/ f75 f32 1"/>
                <a:gd name="f96" fmla="*/ f77 f31 1"/>
                <a:gd name="f97" fmla="*/ f78 f32 1"/>
                <a:gd name="f98" fmla="*/ f79 f31 1"/>
                <a:gd name="f99" fmla="*/ f80 f32 1"/>
                <a:gd name="f100" fmla="*/ f81 f31 1"/>
                <a:gd name="f101" fmla="*/ f82 f32 1"/>
                <a:gd name="f102" fmla="*/ f83 f31 1"/>
                <a:gd name="f103" fmla="*/ f84 f32 1"/>
                <a:gd name="f104" fmla="*/ f85 f32 1"/>
                <a:gd name="f105" fmla="*/ f86 f32 1"/>
                <a:gd name="f106" fmla="*/ f87 f31 1"/>
                <a:gd name="f107" fmla="*/ f88 f32 1"/>
                <a:gd name="f108" fmla="*/ f89 f31 1"/>
                <a:gd name="f109" fmla="*/ f90 f32 1"/>
                <a:gd name="f110" fmla="*/ f91 f31 1"/>
              </a:gdLst>
              <a:ahLst/>
              <a:cxnLst>
                <a:cxn ang="3cd4">
                  <a:pos x="hc" y="t"/>
                </a:cxn>
                <a:cxn ang="0">
                  <a:pos x="r" y="vc"/>
                </a:cxn>
                <a:cxn ang="cd4">
                  <a:pos x="hc" y="b"/>
                </a:cxn>
                <a:cxn ang="cd2">
                  <a:pos x="l" y="vc"/>
                </a:cxn>
                <a:cxn ang="f57">
                  <a:pos x="f96" y="f97"/>
                </a:cxn>
                <a:cxn ang="f57">
                  <a:pos x="f98" y="f99"/>
                </a:cxn>
                <a:cxn ang="f57">
                  <a:pos x="f98" y="f99"/>
                </a:cxn>
                <a:cxn ang="f57">
                  <a:pos x="f100" y="f101"/>
                </a:cxn>
                <a:cxn ang="f57">
                  <a:pos x="f102" y="f103"/>
                </a:cxn>
                <a:cxn ang="f57">
                  <a:pos x="f102" y="f104"/>
                </a:cxn>
                <a:cxn ang="f57">
                  <a:pos x="f102" y="f105"/>
                </a:cxn>
                <a:cxn ang="f57">
                  <a:pos x="f106" y="f107"/>
                </a:cxn>
                <a:cxn ang="f57">
                  <a:pos x="f108" y="f105"/>
                </a:cxn>
                <a:cxn ang="f57">
                  <a:pos x="f108" y="f109"/>
                </a:cxn>
                <a:cxn ang="f57">
                  <a:pos x="f110" y="f97"/>
                </a:cxn>
              </a:cxnLst>
              <a:rect l="f92" t="f95" r="f93" b="f94"/>
              <a:pathLst>
                <a:path w="14642" h="213928">
                  <a:moveTo>
                    <a:pt x="f8" y="f9"/>
                  </a:moveTo>
                  <a:lnTo>
                    <a:pt x="f10" y="f11"/>
                  </a:lnTo>
                  <a:lnTo>
                    <a:pt x="f10" y="f11"/>
                  </a:lnTo>
                  <a:lnTo>
                    <a:pt x="f12" y="f13"/>
                  </a:lnTo>
                  <a:cubicBezTo>
                    <a:pt x="f14" y="f15"/>
                    <a:pt x="f16" y="f17"/>
                    <a:pt x="f18" y="f19"/>
                  </a:cubicBezTo>
                  <a:cubicBezTo>
                    <a:pt x="f18" y="f19"/>
                    <a:pt x="f18" y="f19"/>
                    <a:pt x="f18" y="f20"/>
                  </a:cubicBezTo>
                  <a:lnTo>
                    <a:pt x="f18" y="f21"/>
                  </a:lnTo>
                  <a:cubicBezTo>
                    <a:pt x="f22" y="f23"/>
                    <a:pt x="f24" y="f5"/>
                    <a:pt x="f25" y="f5"/>
                  </a:cubicBezTo>
                  <a:cubicBezTo>
                    <a:pt x="f26" y="f5"/>
                    <a:pt x="f5" y="f27"/>
                    <a:pt x="f5" y="f21"/>
                  </a:cubicBezTo>
                  <a:lnTo>
                    <a:pt x="f5" y="f28"/>
                  </a:lnTo>
                  <a:lnTo>
                    <a:pt x="f29"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2" name="Freeform: Shape 1655">
              <a:extLst>
                <a:ext uri="{FF2B5EF4-FFF2-40B4-BE49-F238E27FC236}">
                  <a16:creationId xmlns:a16="http://schemas.microsoft.com/office/drawing/2014/main" id="{49B3A9C4-6C26-5961-6EE9-CA9586000618}"/>
                </a:ext>
              </a:extLst>
            </p:cNvPr>
            <p:cNvSpPr/>
            <p:nvPr/>
          </p:nvSpPr>
          <p:spPr>
            <a:xfrm>
              <a:off x="1161278" y="5843409"/>
              <a:ext cx="2029" cy="100"/>
            </a:xfrm>
            <a:custGeom>
              <a:avLst/>
              <a:gdLst>
                <a:gd name="f0" fmla="val 10800000"/>
                <a:gd name="f1" fmla="val 5400000"/>
                <a:gd name="f2" fmla="val 180"/>
                <a:gd name="f3" fmla="val w"/>
                <a:gd name="f4" fmla="val h"/>
                <a:gd name="f5" fmla="val 0"/>
                <a:gd name="f6" fmla="val 2143"/>
                <a:gd name="f7" fmla="val 100"/>
                <a:gd name="f8" fmla="val 2144"/>
                <a:gd name="f9" fmla="val 1435"/>
                <a:gd name="f10" fmla="val 134"/>
                <a:gd name="f11" fmla="val 709"/>
                <a:gd name="f12" fmla="val 131"/>
                <a:gd name="f13" fmla="+- 0 0 -90"/>
                <a:gd name="f14" fmla="*/ f3 1 2143"/>
                <a:gd name="f15" fmla="*/ f4 1 100"/>
                <a:gd name="f16" fmla="val f5"/>
                <a:gd name="f17" fmla="val f6"/>
                <a:gd name="f18" fmla="val f7"/>
                <a:gd name="f19" fmla="*/ f13 f0 1"/>
                <a:gd name="f20" fmla="+- f18 0 f16"/>
                <a:gd name="f21" fmla="+- f17 0 f16"/>
                <a:gd name="f22" fmla="*/ f19 1 f2"/>
                <a:gd name="f23" fmla="*/ f21 1 2143"/>
                <a:gd name="f24" fmla="*/ f20 1 100"/>
                <a:gd name="f25" fmla="*/ 2144 f21 1"/>
                <a:gd name="f26" fmla="*/ 0 f20 1"/>
                <a:gd name="f27" fmla="*/ 0 f21 1"/>
                <a:gd name="f28" fmla="+- f22 0 f1"/>
                <a:gd name="f29" fmla="*/ f25 1 2143"/>
                <a:gd name="f30" fmla="*/ f26 1 100"/>
                <a:gd name="f31" fmla="*/ f27 1 2143"/>
                <a:gd name="f32" fmla="*/ f16 1 f23"/>
                <a:gd name="f33" fmla="*/ f17 1 f23"/>
                <a:gd name="f34" fmla="*/ f16 1 f24"/>
                <a:gd name="f35" fmla="*/ f18 1 f24"/>
                <a:gd name="f36" fmla="*/ f29 1 f23"/>
                <a:gd name="f37" fmla="*/ f30 1 f24"/>
                <a:gd name="f38" fmla="*/ f31 1 f23"/>
                <a:gd name="f39" fmla="*/ f32 f14 1"/>
                <a:gd name="f40" fmla="*/ f33 f14 1"/>
                <a:gd name="f41" fmla="*/ f35 f15 1"/>
                <a:gd name="f42" fmla="*/ f34 f15 1"/>
                <a:gd name="f43" fmla="*/ f36 f14 1"/>
                <a:gd name="f44" fmla="*/ f37 f15 1"/>
                <a:gd name="f45" fmla="*/ f38 f14 1"/>
              </a:gdLst>
              <a:ahLst/>
              <a:cxnLst>
                <a:cxn ang="3cd4">
                  <a:pos x="hc" y="t"/>
                </a:cxn>
                <a:cxn ang="0">
                  <a:pos x="r" y="vc"/>
                </a:cxn>
                <a:cxn ang="cd4">
                  <a:pos x="hc" y="b"/>
                </a:cxn>
                <a:cxn ang="cd2">
                  <a:pos x="l" y="vc"/>
                </a:cxn>
                <a:cxn ang="f28">
                  <a:pos x="f43" y="f44"/>
                </a:cxn>
                <a:cxn ang="f28">
                  <a:pos x="f45" y="f44"/>
                </a:cxn>
                <a:cxn ang="f28">
                  <a:pos x="f45" y="f44"/>
                </a:cxn>
                <a:cxn ang="f28">
                  <a:pos x="f43" y="f44"/>
                </a:cxn>
              </a:cxnLst>
              <a:rect l="f39" t="f42" r="f40" b="f41"/>
              <a:pathLst>
                <a:path w="2143" h="100">
                  <a:moveTo>
                    <a:pt x="f8" y="f5"/>
                  </a:moveTo>
                  <a:cubicBezTo>
                    <a:pt x="f9" y="f10"/>
                    <a:pt x="f11" y="f10"/>
                    <a:pt x="f5" y="f5"/>
                  </a:cubicBezTo>
                  <a:lnTo>
                    <a:pt x="f5" y="f5"/>
                  </a:lnTo>
                  <a:cubicBezTo>
                    <a:pt x="f11" y="f12"/>
                    <a:pt x="f9"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3" name="Freeform: Shape 1656">
              <a:extLst>
                <a:ext uri="{FF2B5EF4-FFF2-40B4-BE49-F238E27FC236}">
                  <a16:creationId xmlns:a16="http://schemas.microsoft.com/office/drawing/2014/main" id="{DA7D4638-1B16-843A-67E3-6D47EEC6DD05}"/>
                </a:ext>
              </a:extLst>
            </p:cNvPr>
            <p:cNvSpPr/>
            <p:nvPr/>
          </p:nvSpPr>
          <p:spPr>
            <a:xfrm>
              <a:off x="1157081" y="5844076"/>
              <a:ext cx="1773" cy="54"/>
            </a:xfrm>
            <a:custGeom>
              <a:avLst/>
              <a:gdLst>
                <a:gd name="f0" fmla="val 10800000"/>
                <a:gd name="f1" fmla="val 5400000"/>
                <a:gd name="f2" fmla="val 180"/>
                <a:gd name="f3" fmla="val w"/>
                <a:gd name="f4" fmla="val h"/>
                <a:gd name="f5" fmla="val 0"/>
                <a:gd name="f6" fmla="val 1875"/>
                <a:gd name="f7" fmla="val 57"/>
                <a:gd name="f8" fmla="val 1876"/>
                <a:gd name="f9" fmla="val 1253"/>
                <a:gd name="f10" fmla="val 76"/>
                <a:gd name="f11" fmla="val 623"/>
                <a:gd name="f12" fmla="+- 0 0 -90"/>
                <a:gd name="f13" fmla="*/ f3 1 1875"/>
                <a:gd name="f14" fmla="*/ f4 1 57"/>
                <a:gd name="f15" fmla="val f5"/>
                <a:gd name="f16" fmla="val f6"/>
                <a:gd name="f17" fmla="val f7"/>
                <a:gd name="f18" fmla="*/ f12 f0 1"/>
                <a:gd name="f19" fmla="+- f17 0 f15"/>
                <a:gd name="f20" fmla="+- f16 0 f15"/>
                <a:gd name="f21" fmla="*/ f18 1 f2"/>
                <a:gd name="f22" fmla="*/ f20 1 1875"/>
                <a:gd name="f23" fmla="*/ f19 1 57"/>
                <a:gd name="f24" fmla="*/ 1876 f20 1"/>
                <a:gd name="f25" fmla="*/ 0 f19 1"/>
                <a:gd name="f26" fmla="*/ 0 f20 1"/>
                <a:gd name="f27" fmla="+- f21 0 f1"/>
                <a:gd name="f28" fmla="*/ f24 1 1875"/>
                <a:gd name="f29" fmla="*/ f25 1 57"/>
                <a:gd name="f30" fmla="*/ f26 1 1875"/>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1875" h="57">
                  <a:moveTo>
                    <a:pt x="f8" y="f5"/>
                  </a:moveTo>
                  <a:cubicBezTo>
                    <a:pt x="f9" y="f10"/>
                    <a:pt x="f11" y="f10"/>
                    <a:pt x="f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4" name="Freeform: Shape 1657">
              <a:extLst>
                <a:ext uri="{FF2B5EF4-FFF2-40B4-BE49-F238E27FC236}">
                  <a16:creationId xmlns:a16="http://schemas.microsoft.com/office/drawing/2014/main" id="{E114EBC3-AD1F-0E8A-AB14-B0A33F81843A}"/>
                </a:ext>
              </a:extLst>
            </p:cNvPr>
            <p:cNvSpPr/>
            <p:nvPr/>
          </p:nvSpPr>
          <p:spPr>
            <a:xfrm>
              <a:off x="1676506" y="5652116"/>
              <a:ext cx="2414" cy="159544"/>
            </a:xfrm>
            <a:custGeom>
              <a:avLst/>
              <a:gdLst>
                <a:gd name="f0" fmla="val 10800000"/>
                <a:gd name="f1" fmla="val 5400000"/>
                <a:gd name="f2" fmla="val 180"/>
                <a:gd name="f3" fmla="val w"/>
                <a:gd name="f4" fmla="val h"/>
                <a:gd name="f5" fmla="val 0"/>
                <a:gd name="f6" fmla="val 2545"/>
                <a:gd name="f7" fmla="val 159549"/>
                <a:gd name="f8" fmla="val 2546"/>
                <a:gd name="f9" fmla="val 2151"/>
                <a:gd name="f10" fmla="val 1213"/>
                <a:gd name="f11" fmla="val 547"/>
                <a:gd name="f12" fmla="val 2010"/>
                <a:gd name="f13" fmla="val 8"/>
                <a:gd name="f14" fmla="val 1340"/>
                <a:gd name="f15" fmla="val 683"/>
                <a:gd name="f16" fmla="val -66"/>
                <a:gd name="f17" fmla="val 81"/>
                <a:gd name="f18" fmla="val 409"/>
                <a:gd name="f19" fmla="val 13"/>
                <a:gd name="f20" fmla="val 1071"/>
                <a:gd name="f21" fmla="val 1119"/>
                <a:gd name="f22" fmla="val 1166"/>
                <a:gd name="f23" fmla="val 159550"/>
                <a:gd name="f24" fmla="val 150843"/>
                <a:gd name="f25" fmla="+- 0 0 -90"/>
                <a:gd name="f26" fmla="*/ f3 1 2545"/>
                <a:gd name="f27" fmla="*/ f4 1 159549"/>
                <a:gd name="f28" fmla="val f5"/>
                <a:gd name="f29" fmla="val f6"/>
                <a:gd name="f30" fmla="val f7"/>
                <a:gd name="f31" fmla="*/ f25 f0 1"/>
                <a:gd name="f32" fmla="+- f30 0 f28"/>
                <a:gd name="f33" fmla="+- f29 0 f28"/>
                <a:gd name="f34" fmla="*/ f31 1 f2"/>
                <a:gd name="f35" fmla="*/ f33 1 2545"/>
                <a:gd name="f36" fmla="*/ f32 1 159549"/>
                <a:gd name="f37" fmla="*/ 2546 f33 1"/>
                <a:gd name="f38" fmla="*/ 2151 f32 1"/>
                <a:gd name="f39" fmla="*/ 1213 f32 1"/>
                <a:gd name="f40" fmla="*/ 1340 f33 1"/>
                <a:gd name="f41" fmla="*/ 8 f32 1"/>
                <a:gd name="f42" fmla="*/ 13 f33 1"/>
                <a:gd name="f43" fmla="*/ 1071 f32 1"/>
                <a:gd name="f44" fmla="*/ 0 f33 1"/>
                <a:gd name="f45" fmla="*/ 159550 f32 1"/>
                <a:gd name="f46" fmla="*/ 150843 f32 1"/>
                <a:gd name="f47" fmla="+- f34 0 f1"/>
                <a:gd name="f48" fmla="*/ f37 1 2545"/>
                <a:gd name="f49" fmla="*/ f38 1 159549"/>
                <a:gd name="f50" fmla="*/ f39 1 159549"/>
                <a:gd name="f51" fmla="*/ f40 1 2545"/>
                <a:gd name="f52" fmla="*/ f41 1 159549"/>
                <a:gd name="f53" fmla="*/ f42 1 2545"/>
                <a:gd name="f54" fmla="*/ f43 1 159549"/>
                <a:gd name="f55" fmla="*/ f44 1 2545"/>
                <a:gd name="f56" fmla="*/ f45 1 159549"/>
                <a:gd name="f57" fmla="*/ f46 1 159549"/>
                <a:gd name="f58" fmla="*/ f28 1 f35"/>
                <a:gd name="f59" fmla="*/ f29 1 f35"/>
                <a:gd name="f60" fmla="*/ f28 1 f36"/>
                <a:gd name="f61" fmla="*/ f30 1 f36"/>
                <a:gd name="f62" fmla="*/ f48 1 f35"/>
                <a:gd name="f63" fmla="*/ f49 1 f36"/>
                <a:gd name="f64" fmla="*/ f50 1 f36"/>
                <a:gd name="f65" fmla="*/ f51 1 f35"/>
                <a:gd name="f66" fmla="*/ f52 1 f36"/>
                <a:gd name="f67" fmla="*/ f53 1 f35"/>
                <a:gd name="f68" fmla="*/ f54 1 f36"/>
                <a:gd name="f69" fmla="*/ f55 1 f35"/>
                <a:gd name="f70" fmla="*/ f56 1 f36"/>
                <a:gd name="f71" fmla="*/ f57 1 f36"/>
                <a:gd name="f72" fmla="*/ f58 f26 1"/>
                <a:gd name="f73" fmla="*/ f59 f26 1"/>
                <a:gd name="f74" fmla="*/ f61 f27 1"/>
                <a:gd name="f75" fmla="*/ f60 f27 1"/>
                <a:gd name="f76" fmla="*/ f62 f26 1"/>
                <a:gd name="f77" fmla="*/ f63 f27 1"/>
                <a:gd name="f78" fmla="*/ f64 f27 1"/>
                <a:gd name="f79" fmla="*/ f65 f26 1"/>
                <a:gd name="f80" fmla="*/ f66 f27 1"/>
                <a:gd name="f81" fmla="*/ f67 f26 1"/>
                <a:gd name="f82" fmla="*/ f68 f27 1"/>
                <a:gd name="f83" fmla="*/ f69 f26 1"/>
                <a:gd name="f84" fmla="*/ f70 f27 1"/>
                <a:gd name="f85" fmla="*/ f71 f27 1"/>
              </a:gdLst>
              <a:ahLst/>
              <a:cxnLst>
                <a:cxn ang="3cd4">
                  <a:pos x="hc" y="t"/>
                </a:cxn>
                <a:cxn ang="0">
                  <a:pos x="r" y="vc"/>
                </a:cxn>
                <a:cxn ang="cd4">
                  <a:pos x="hc" y="b"/>
                </a:cxn>
                <a:cxn ang="cd2">
                  <a:pos x="l" y="vc"/>
                </a:cxn>
                <a:cxn ang="f47">
                  <a:pos x="f76" y="f77"/>
                </a:cxn>
                <a:cxn ang="f47">
                  <a:pos x="f76" y="f78"/>
                </a:cxn>
                <a:cxn ang="f47">
                  <a:pos x="f79" y="f80"/>
                </a:cxn>
                <a:cxn ang="f47">
                  <a:pos x="f81" y="f82"/>
                </a:cxn>
                <a:cxn ang="f47">
                  <a:pos x="f83" y="f78"/>
                </a:cxn>
                <a:cxn ang="f47">
                  <a:pos x="f83" y="f84"/>
                </a:cxn>
                <a:cxn ang="f47">
                  <a:pos x="f76" y="f85"/>
                </a:cxn>
              </a:cxnLst>
              <a:rect l="f72" t="f75" r="f73" b="f74"/>
              <a:pathLst>
                <a:path w="2545" h="159549">
                  <a:moveTo>
                    <a:pt x="f8" y="f9"/>
                  </a:moveTo>
                  <a:lnTo>
                    <a:pt x="f8" y="f10"/>
                  </a:lnTo>
                  <a:cubicBezTo>
                    <a:pt x="f8" y="f11"/>
                    <a:pt x="f12" y="f13"/>
                    <a:pt x="f14" y="f13"/>
                  </a:cubicBezTo>
                  <a:cubicBezTo>
                    <a:pt x="f15" y="f16"/>
                    <a:pt x="f17" y="f18"/>
                    <a:pt x="f19" y="f20"/>
                  </a:cubicBezTo>
                  <a:cubicBezTo>
                    <a:pt x="f5" y="f21"/>
                    <a:pt x="f5" y="f22"/>
                    <a:pt x="f5" y="f10"/>
                  </a:cubicBezTo>
                  <a:lnTo>
                    <a:pt x="f5" y="f23"/>
                  </a:lnTo>
                  <a:lnTo>
                    <a:pt x="f8"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5" name="Freeform: Shape 1658">
              <a:extLst>
                <a:ext uri="{FF2B5EF4-FFF2-40B4-BE49-F238E27FC236}">
                  <a16:creationId xmlns:a16="http://schemas.microsoft.com/office/drawing/2014/main" id="{DB50358A-8291-4E4D-4898-693C89F743BF}"/>
                </a:ext>
              </a:extLst>
            </p:cNvPr>
            <p:cNvSpPr/>
            <p:nvPr/>
          </p:nvSpPr>
          <p:spPr>
            <a:xfrm>
              <a:off x="1676506" y="5819698"/>
              <a:ext cx="2414" cy="10177"/>
            </a:xfrm>
            <a:custGeom>
              <a:avLst/>
              <a:gdLst>
                <a:gd name="f0" fmla="val 10800000"/>
                <a:gd name="f1" fmla="val 5400000"/>
                <a:gd name="f2" fmla="val 180"/>
                <a:gd name="f3" fmla="val w"/>
                <a:gd name="f4" fmla="val h"/>
                <a:gd name="f5" fmla="val 0"/>
                <a:gd name="f6" fmla="val 2545"/>
                <a:gd name="f7" fmla="val 10180"/>
                <a:gd name="f8" fmla="val 2546"/>
                <a:gd name="f9" fmla="val 10181"/>
                <a:gd name="f10" fmla="val 1487"/>
                <a:gd name="f11" fmla="val 1945"/>
                <a:gd name="f12" fmla="val 603"/>
                <a:gd name="f13" fmla="val 1065"/>
                <a:gd name="f14" fmla="+- 0 0 -90"/>
                <a:gd name="f15" fmla="*/ f3 1 2545"/>
                <a:gd name="f16" fmla="*/ f4 1 10180"/>
                <a:gd name="f17" fmla="val f5"/>
                <a:gd name="f18" fmla="val f6"/>
                <a:gd name="f19" fmla="val f7"/>
                <a:gd name="f20" fmla="*/ f14 f0 1"/>
                <a:gd name="f21" fmla="+- f19 0 f17"/>
                <a:gd name="f22" fmla="+- f18 0 f17"/>
                <a:gd name="f23" fmla="*/ f20 1 f2"/>
                <a:gd name="f24" fmla="*/ f22 1 2545"/>
                <a:gd name="f25" fmla="*/ f21 1 10180"/>
                <a:gd name="f26" fmla="*/ 2546 f22 1"/>
                <a:gd name="f27" fmla="*/ 10181 f21 1"/>
                <a:gd name="f28" fmla="*/ 2545 f21 1"/>
                <a:gd name="f29" fmla="*/ 0 f22 1"/>
                <a:gd name="f30" fmla="*/ 0 f21 1"/>
                <a:gd name="f31" fmla="+- f23 0 f1"/>
                <a:gd name="f32" fmla="*/ f26 1 2545"/>
                <a:gd name="f33" fmla="*/ f27 1 10180"/>
                <a:gd name="f34" fmla="*/ f28 1 10180"/>
                <a:gd name="f35" fmla="*/ f29 1 2545"/>
                <a:gd name="f36" fmla="*/ f30 1 10180"/>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545" h="10180">
                  <a:moveTo>
                    <a:pt x="f8" y="f9"/>
                  </a:moveTo>
                  <a:lnTo>
                    <a:pt x="f8" y="f6"/>
                  </a:lnTo>
                  <a:cubicBezTo>
                    <a:pt x="f10" y="f11"/>
                    <a:pt x="f12" y="f13"/>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6" name="Freeform: Shape 1659">
              <a:extLst>
                <a:ext uri="{FF2B5EF4-FFF2-40B4-BE49-F238E27FC236}">
                  <a16:creationId xmlns:a16="http://schemas.microsoft.com/office/drawing/2014/main" id="{A96B86E2-A4A7-F973-9399-BD68384C1C82}"/>
                </a:ext>
              </a:extLst>
            </p:cNvPr>
            <p:cNvSpPr/>
            <p:nvPr/>
          </p:nvSpPr>
          <p:spPr>
            <a:xfrm>
              <a:off x="1325102" y="5822908"/>
              <a:ext cx="31747" cy="2551"/>
            </a:xfrm>
            <a:custGeom>
              <a:avLst/>
              <a:gdLst>
                <a:gd name="f0" fmla="val 10800000"/>
                <a:gd name="f1" fmla="val 5400000"/>
                <a:gd name="f2" fmla="val 180"/>
                <a:gd name="f3" fmla="val w"/>
                <a:gd name="f4" fmla="val h"/>
                <a:gd name="f5" fmla="val 0"/>
                <a:gd name="f6" fmla="val 33494"/>
                <a:gd name="f7" fmla="val 2553"/>
                <a:gd name="f8" fmla="val 1214"/>
                <a:gd name="f9" fmla="val 32155"/>
                <a:gd name="f10" fmla="val 548"/>
                <a:gd name="f11" fmla="val 32691"/>
                <a:gd name="f12" fmla="val 5"/>
                <a:gd name="f13" fmla="val 33347"/>
                <a:gd name="f14" fmla="val 33401"/>
                <a:gd name="f15" fmla="val 33441"/>
                <a:gd name="f16" fmla="val 3"/>
                <a:gd name="f17" fmla="val 8"/>
                <a:gd name="f18" fmla="+- 0 0 -90"/>
                <a:gd name="f19" fmla="*/ f3 1 33494"/>
                <a:gd name="f20" fmla="*/ f4 1 2553"/>
                <a:gd name="f21" fmla="val f5"/>
                <a:gd name="f22" fmla="val f6"/>
                <a:gd name="f23" fmla="val f7"/>
                <a:gd name="f24" fmla="*/ f18 f0 1"/>
                <a:gd name="f25" fmla="+- f23 0 f21"/>
                <a:gd name="f26" fmla="+- f22 0 f21"/>
                <a:gd name="f27" fmla="*/ f24 1 f2"/>
                <a:gd name="f28" fmla="*/ f26 1 33494"/>
                <a:gd name="f29" fmla="*/ f25 1 2553"/>
                <a:gd name="f30" fmla="*/ 0 f26 1"/>
                <a:gd name="f31" fmla="*/ 1214 f25 1"/>
                <a:gd name="f32" fmla="*/ 2553 f25 1"/>
                <a:gd name="f33" fmla="*/ 32155 f26 1"/>
                <a:gd name="f34" fmla="*/ 33347 f26 1"/>
                <a:gd name="f35" fmla="*/ 0 f25 1"/>
                <a:gd name="f36" fmla="*/ 33494 f26 1"/>
                <a:gd name="f37" fmla="*/ 8 f25 1"/>
                <a:gd name="f38" fmla="+- f27 0 f1"/>
                <a:gd name="f39" fmla="*/ f30 1 33494"/>
                <a:gd name="f40" fmla="*/ f31 1 2553"/>
                <a:gd name="f41" fmla="*/ f32 1 2553"/>
                <a:gd name="f42" fmla="*/ f33 1 33494"/>
                <a:gd name="f43" fmla="*/ f34 1 33494"/>
                <a:gd name="f44" fmla="*/ f35 1 2553"/>
                <a:gd name="f45" fmla="*/ f36 1 33494"/>
                <a:gd name="f46" fmla="*/ f37 1 2553"/>
                <a:gd name="f47" fmla="*/ f21 1 f28"/>
                <a:gd name="f48" fmla="*/ f22 1 f28"/>
                <a:gd name="f49" fmla="*/ f21 1 f29"/>
                <a:gd name="f50" fmla="*/ f23 1 f29"/>
                <a:gd name="f51" fmla="*/ f39 1 f28"/>
                <a:gd name="f52" fmla="*/ f40 1 f29"/>
                <a:gd name="f53" fmla="*/ f41 1 f29"/>
                <a:gd name="f54" fmla="*/ f42 1 f28"/>
                <a:gd name="f55" fmla="*/ f43 1 f28"/>
                <a:gd name="f56" fmla="*/ f44 1 f29"/>
                <a:gd name="f57" fmla="*/ f45 1 f28"/>
                <a:gd name="f58" fmla="*/ f46 1 f29"/>
                <a:gd name="f59" fmla="*/ f47 f19 1"/>
                <a:gd name="f60" fmla="*/ f48 f19 1"/>
                <a:gd name="f61" fmla="*/ f50 f20 1"/>
                <a:gd name="f62" fmla="*/ f49 f20 1"/>
                <a:gd name="f63" fmla="*/ f51 f19 1"/>
                <a:gd name="f64" fmla="*/ f52 f20 1"/>
                <a:gd name="f65" fmla="*/ f53 f20 1"/>
                <a:gd name="f66" fmla="*/ f54 f19 1"/>
                <a:gd name="f67" fmla="*/ f55 f19 1"/>
                <a:gd name="f68" fmla="*/ f56 f20 1"/>
                <a:gd name="f69" fmla="*/ f57 f19 1"/>
                <a:gd name="f70" fmla="*/ f58 f20 1"/>
              </a:gdLst>
              <a:ahLst/>
              <a:cxnLst>
                <a:cxn ang="3cd4">
                  <a:pos x="hc" y="t"/>
                </a:cxn>
                <a:cxn ang="0">
                  <a:pos x="r" y="vc"/>
                </a:cxn>
                <a:cxn ang="cd4">
                  <a:pos x="hc" y="b"/>
                </a:cxn>
                <a:cxn ang="cd2">
                  <a:pos x="l" y="vc"/>
                </a:cxn>
                <a:cxn ang="f38">
                  <a:pos x="f63" y="f64"/>
                </a:cxn>
                <a:cxn ang="f38">
                  <a:pos x="f63" y="f65"/>
                </a:cxn>
                <a:cxn ang="f38">
                  <a:pos x="f66" y="f65"/>
                </a:cxn>
                <a:cxn ang="f38">
                  <a:pos x="f66" y="f64"/>
                </a:cxn>
                <a:cxn ang="f38">
                  <a:pos x="f67" y="f68"/>
                </a:cxn>
                <a:cxn ang="f38">
                  <a:pos x="f69" y="f70"/>
                </a:cxn>
                <a:cxn ang="f38">
                  <a:pos x="f63" y="f70"/>
                </a:cxn>
              </a:cxnLst>
              <a:rect l="f59" t="f62" r="f60" b="f61"/>
              <a:pathLst>
                <a:path w="33494" h="2553">
                  <a:moveTo>
                    <a:pt x="f5" y="f8"/>
                  </a:moveTo>
                  <a:lnTo>
                    <a:pt x="f5" y="f7"/>
                  </a:lnTo>
                  <a:lnTo>
                    <a:pt x="f9" y="f7"/>
                  </a:lnTo>
                  <a:lnTo>
                    <a:pt x="f9" y="f8"/>
                  </a:lnTo>
                  <a:cubicBezTo>
                    <a:pt x="f9" y="f10"/>
                    <a:pt x="f11" y="f12"/>
                    <a:pt x="f13" y="f5"/>
                  </a:cubicBezTo>
                  <a:cubicBezTo>
                    <a:pt x="f14" y="f5"/>
                    <a:pt x="f15" y="f16"/>
                    <a:pt x="f6" y="f17"/>
                  </a:cubicBezTo>
                  <a:lnTo>
                    <a:pt x="f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7" name="Freeform: Shape 1660">
              <a:extLst>
                <a:ext uri="{FF2B5EF4-FFF2-40B4-BE49-F238E27FC236}">
                  <a16:creationId xmlns:a16="http://schemas.microsoft.com/office/drawing/2014/main" id="{7BD42D64-3039-C642-2367-F41D173C302D}"/>
                </a:ext>
              </a:extLst>
            </p:cNvPr>
            <p:cNvSpPr/>
            <p:nvPr/>
          </p:nvSpPr>
          <p:spPr>
            <a:xfrm>
              <a:off x="1311258" y="5824654"/>
              <a:ext cx="13844" cy="308097"/>
            </a:xfrm>
            <a:custGeom>
              <a:avLst/>
              <a:gdLst>
                <a:gd name="f0" fmla="val 10800000"/>
                <a:gd name="f1" fmla="val 5400000"/>
                <a:gd name="f2" fmla="val 180"/>
                <a:gd name="f3" fmla="val w"/>
                <a:gd name="f4" fmla="val h"/>
                <a:gd name="f5" fmla="val 0"/>
                <a:gd name="f6" fmla="val 14603"/>
                <a:gd name="f7" fmla="val 308100"/>
                <a:gd name="f8" fmla="val 14604"/>
                <a:gd name="f9" fmla="val 4070"/>
                <a:gd name="f10" fmla="val 11308"/>
                <a:gd name="f11" fmla="val 7368"/>
                <a:gd name="f12" fmla="val 7235"/>
                <a:gd name="f13" fmla="val 3242"/>
                <a:gd name="f14" fmla="val 7369"/>
                <a:gd name="f15" fmla="val 4130"/>
                <a:gd name="f16" fmla="val 135"/>
                <a:gd name="f17" fmla="val 90"/>
                <a:gd name="f18" fmla="val 46"/>
                <a:gd name="f19" fmla="+- 0 0 -90"/>
                <a:gd name="f20" fmla="*/ f3 1 14603"/>
                <a:gd name="f21" fmla="*/ f4 1 308100"/>
                <a:gd name="f22" fmla="val f5"/>
                <a:gd name="f23" fmla="val f6"/>
                <a:gd name="f24" fmla="val f7"/>
                <a:gd name="f25" fmla="*/ f19 f0 1"/>
                <a:gd name="f26" fmla="+- f24 0 f22"/>
                <a:gd name="f27" fmla="+- f23 0 f22"/>
                <a:gd name="f28" fmla="*/ f25 1 f2"/>
                <a:gd name="f29" fmla="*/ f27 1 14603"/>
                <a:gd name="f30" fmla="*/ f26 1 308100"/>
                <a:gd name="f31" fmla="*/ 14604 f27 1"/>
                <a:gd name="f32" fmla="*/ 308100 f26 1"/>
                <a:gd name="f33" fmla="*/ 0 f26 1"/>
                <a:gd name="f34" fmla="*/ 7235 f27 1"/>
                <a:gd name="f35" fmla="*/ 7368 f26 1"/>
                <a:gd name="f36" fmla="*/ 0 f27 1"/>
                <a:gd name="f37" fmla="*/ 135 f26 1"/>
                <a:gd name="f38" fmla="+- f28 0 f1"/>
                <a:gd name="f39" fmla="*/ f31 1 14603"/>
                <a:gd name="f40" fmla="*/ f32 1 308100"/>
                <a:gd name="f41" fmla="*/ f33 1 308100"/>
                <a:gd name="f42" fmla="*/ f34 1 14603"/>
                <a:gd name="f43" fmla="*/ f35 1 308100"/>
                <a:gd name="f44" fmla="*/ f36 1 14603"/>
                <a:gd name="f45" fmla="*/ f37 1 308100"/>
                <a:gd name="f46" fmla="*/ f22 1 f29"/>
                <a:gd name="f47" fmla="*/ f23 1 f29"/>
                <a:gd name="f48" fmla="*/ f22 1 f30"/>
                <a:gd name="f49" fmla="*/ f24 1 f30"/>
                <a:gd name="f50" fmla="*/ f39 1 f29"/>
                <a:gd name="f51" fmla="*/ f40 1 f30"/>
                <a:gd name="f52" fmla="*/ f41 1 f30"/>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1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1" y="f63"/>
                </a:cxn>
                <a:cxn ang="f38">
                  <a:pos x="f64" y="f65"/>
                </a:cxn>
                <a:cxn ang="f38">
                  <a:pos x="f66" y="f67"/>
                </a:cxn>
                <a:cxn ang="f38">
                  <a:pos x="f66" y="f63"/>
                </a:cxn>
                <a:cxn ang="f38">
                  <a:pos x="f66" y="f62"/>
                </a:cxn>
                <a:cxn ang="f38">
                  <a:pos x="f61" y="f62"/>
                </a:cxn>
              </a:cxnLst>
              <a:rect l="f57" t="f60" r="f58" b="f59"/>
              <a:pathLst>
                <a:path w="14603" h="308100">
                  <a:moveTo>
                    <a:pt x="f8" y="f7"/>
                  </a:moveTo>
                  <a:lnTo>
                    <a:pt x="f8" y="f5"/>
                  </a:lnTo>
                  <a:cubicBezTo>
                    <a:pt x="f8" y="f9"/>
                    <a:pt x="f10" y="f11"/>
                    <a:pt x="f12" y="f11"/>
                  </a:cubicBezTo>
                  <a:cubicBezTo>
                    <a:pt x="f13" y="f14"/>
                    <a:pt x="f5" y="f15"/>
                    <a:pt x="f5" y="f16"/>
                  </a:cubicBezTo>
                  <a:cubicBezTo>
                    <a:pt x="f5" y="f17"/>
                    <a:pt x="f5" y="f18"/>
                    <a:pt x="f5"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8" name="Freeform: Shape 1661">
              <a:extLst>
                <a:ext uri="{FF2B5EF4-FFF2-40B4-BE49-F238E27FC236}">
                  <a16:creationId xmlns:a16="http://schemas.microsoft.com/office/drawing/2014/main" id="{F22E45D1-B5C2-FC2C-9BDE-A9F005F75EC3}"/>
                </a:ext>
              </a:extLst>
            </p:cNvPr>
            <p:cNvSpPr/>
            <p:nvPr/>
          </p:nvSpPr>
          <p:spPr>
            <a:xfrm>
              <a:off x="3947501" y="6540117"/>
              <a:ext cx="6601" cy="1207"/>
            </a:xfrm>
            <a:custGeom>
              <a:avLst/>
              <a:gdLst>
                <a:gd name="f0" fmla="val 10800000"/>
                <a:gd name="f1" fmla="val 5400000"/>
                <a:gd name="f2" fmla="val 180"/>
                <a:gd name="f3" fmla="val w"/>
                <a:gd name="f4" fmla="val h"/>
                <a:gd name="f5" fmla="val 0"/>
                <a:gd name="f6" fmla="val 6967"/>
                <a:gd name="f7" fmla="val 1205"/>
                <a:gd name="f8" fmla="val 268"/>
                <a:gd name="f9" fmla="val 938"/>
                <a:gd name="f10" fmla="val 1206"/>
                <a:gd name="f11" fmla="val 402"/>
                <a:gd name="f12" fmla="+- 0 0 -90"/>
                <a:gd name="f13" fmla="*/ f3 1 6967"/>
                <a:gd name="f14" fmla="*/ f4 1 1205"/>
                <a:gd name="f15" fmla="val f5"/>
                <a:gd name="f16" fmla="val f6"/>
                <a:gd name="f17" fmla="val f7"/>
                <a:gd name="f18" fmla="*/ f12 f0 1"/>
                <a:gd name="f19" fmla="+- f17 0 f15"/>
                <a:gd name="f20" fmla="+- f16 0 f15"/>
                <a:gd name="f21" fmla="*/ f18 1 f2"/>
                <a:gd name="f22" fmla="*/ f20 1 6967"/>
                <a:gd name="f23" fmla="*/ f19 1 1205"/>
                <a:gd name="f24" fmla="*/ 0 f20 1"/>
                <a:gd name="f25" fmla="*/ 268 f19 1"/>
                <a:gd name="f26" fmla="*/ 1206 f19 1"/>
                <a:gd name="f27" fmla="*/ 6967 f20 1"/>
                <a:gd name="f28" fmla="*/ 0 f19 1"/>
                <a:gd name="f29" fmla="+- f21 0 f1"/>
                <a:gd name="f30" fmla="*/ f24 1 6967"/>
                <a:gd name="f31" fmla="*/ f25 1 1205"/>
                <a:gd name="f32" fmla="*/ f26 1 1205"/>
                <a:gd name="f33" fmla="*/ f27 1 6967"/>
                <a:gd name="f34" fmla="*/ f28 1 1205"/>
                <a:gd name="f35" fmla="*/ f15 1 f22"/>
                <a:gd name="f36" fmla="*/ f16 1 f22"/>
                <a:gd name="f37" fmla="*/ f15 1 f23"/>
                <a:gd name="f38" fmla="*/ f17 1 f23"/>
                <a:gd name="f39" fmla="*/ f30 1 f22"/>
                <a:gd name="f40" fmla="*/ f31 1 f23"/>
                <a:gd name="f41" fmla="*/ f32 1 f23"/>
                <a:gd name="f42" fmla="*/ f33 1 f22"/>
                <a:gd name="f43" fmla="*/ f34 1 f23"/>
                <a:gd name="f44" fmla="*/ f35 f13 1"/>
                <a:gd name="f45" fmla="*/ f36 f13 1"/>
                <a:gd name="f46" fmla="*/ f38 f14 1"/>
                <a:gd name="f47" fmla="*/ f37 f14 1"/>
                <a:gd name="f48" fmla="*/ f39 f13 1"/>
                <a:gd name="f49" fmla="*/ f40 f14 1"/>
                <a:gd name="f50" fmla="*/ f41 f14 1"/>
                <a:gd name="f51" fmla="*/ f42 f13 1"/>
                <a:gd name="f52" fmla="*/ f43 f14 1"/>
              </a:gdLst>
              <a:ahLst/>
              <a:cxnLst>
                <a:cxn ang="3cd4">
                  <a:pos x="hc" y="t"/>
                </a:cxn>
                <a:cxn ang="0">
                  <a:pos x="r" y="vc"/>
                </a:cxn>
                <a:cxn ang="cd4">
                  <a:pos x="hc" y="b"/>
                </a:cxn>
                <a:cxn ang="cd2">
                  <a:pos x="l" y="vc"/>
                </a:cxn>
                <a:cxn ang="f29">
                  <a:pos x="f48" y="f49"/>
                </a:cxn>
                <a:cxn ang="f29">
                  <a:pos x="f48" y="f50"/>
                </a:cxn>
                <a:cxn ang="f29">
                  <a:pos x="f48" y="f50"/>
                </a:cxn>
                <a:cxn ang="f29">
                  <a:pos x="f51" y="f50"/>
                </a:cxn>
                <a:cxn ang="f29">
                  <a:pos x="f51" y="f52"/>
                </a:cxn>
              </a:cxnLst>
              <a:rect l="f44" t="f47" r="f45" b="f46"/>
              <a:pathLst>
                <a:path w="6967" h="1205">
                  <a:moveTo>
                    <a:pt x="f5" y="f8"/>
                  </a:moveTo>
                  <a:cubicBezTo>
                    <a:pt x="f5" y="f8"/>
                    <a:pt x="f5" y="f9"/>
                    <a:pt x="f5" y="f10"/>
                  </a:cubicBezTo>
                  <a:lnTo>
                    <a:pt x="f5" y="f10"/>
                  </a:lnTo>
                  <a:lnTo>
                    <a:pt x="f6" y="f10"/>
                  </a:lnTo>
                  <a:cubicBezTo>
                    <a:pt x="f6" y="f10"/>
                    <a:pt x="f6"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9" name="Freeform: Shape 1662">
              <a:extLst>
                <a:ext uri="{FF2B5EF4-FFF2-40B4-BE49-F238E27FC236}">
                  <a16:creationId xmlns:a16="http://schemas.microsoft.com/office/drawing/2014/main" id="{242D9D4E-AE1A-77E7-22F1-324851979169}"/>
                </a:ext>
              </a:extLst>
            </p:cNvPr>
            <p:cNvSpPr/>
            <p:nvPr/>
          </p:nvSpPr>
          <p:spPr>
            <a:xfrm>
              <a:off x="3250911" y="6539048"/>
              <a:ext cx="72009" cy="2542"/>
            </a:xfrm>
            <a:custGeom>
              <a:avLst/>
              <a:gdLst>
                <a:gd name="f0" fmla="val 10800000"/>
                <a:gd name="f1" fmla="val 5400000"/>
                <a:gd name="f2" fmla="val 180"/>
                <a:gd name="f3" fmla="val w"/>
                <a:gd name="f4" fmla="val h"/>
                <a:gd name="f5" fmla="val 0"/>
                <a:gd name="f6" fmla="val 75965"/>
                <a:gd name="f7" fmla="val 2545"/>
                <a:gd name="f8" fmla="val 45418"/>
                <a:gd name="f9" fmla="val 24518"/>
                <a:gd name="f10" fmla="val 24598"/>
                <a:gd name="f11" fmla="val 656"/>
                <a:gd name="f12" fmla="val 24129"/>
                <a:gd name="f13" fmla="val 1259"/>
                <a:gd name="f14" fmla="val 23459"/>
                <a:gd name="f15" fmla="val 1339"/>
                <a:gd name="f16" fmla="val 23366"/>
                <a:gd name="f17" fmla="val 1353"/>
                <a:gd name="f18" fmla="val 23272"/>
                <a:gd name="f19" fmla="val 23178"/>
                <a:gd name="f20" fmla="val 938"/>
                <a:gd name="f21" fmla="+- 0 0 -90"/>
                <a:gd name="f22" fmla="*/ f3 1 75965"/>
                <a:gd name="f23" fmla="*/ f4 1 2545"/>
                <a:gd name="f24" fmla="val f5"/>
                <a:gd name="f25" fmla="val f6"/>
                <a:gd name="f26" fmla="val f7"/>
                <a:gd name="f27" fmla="*/ f21 f0 1"/>
                <a:gd name="f28" fmla="+- f26 0 f24"/>
                <a:gd name="f29" fmla="+- f25 0 f24"/>
                <a:gd name="f30" fmla="*/ f27 1 f2"/>
                <a:gd name="f31" fmla="*/ f29 1 75965"/>
                <a:gd name="f32" fmla="*/ f28 1 2545"/>
                <a:gd name="f33" fmla="*/ 45418 f29 1"/>
                <a:gd name="f34" fmla="*/ 0 f28 1"/>
                <a:gd name="f35" fmla="*/ 24518 f29 1"/>
                <a:gd name="f36" fmla="*/ 23459 f29 1"/>
                <a:gd name="f37" fmla="*/ 1339 f28 1"/>
                <a:gd name="f38" fmla="*/ 23178 f29 1"/>
                <a:gd name="f39" fmla="*/ 938 f29 1"/>
                <a:gd name="f40" fmla="*/ 0 f29 1"/>
                <a:gd name="f41" fmla="*/ 2545 f28 1"/>
                <a:gd name="f42" fmla="*/ 75965 f29 1"/>
                <a:gd name="f43" fmla="+- f30 0 f1"/>
                <a:gd name="f44" fmla="*/ f33 1 75965"/>
                <a:gd name="f45" fmla="*/ f34 1 2545"/>
                <a:gd name="f46" fmla="*/ f35 1 75965"/>
                <a:gd name="f47" fmla="*/ f36 1 75965"/>
                <a:gd name="f48" fmla="*/ f37 1 2545"/>
                <a:gd name="f49" fmla="*/ f38 1 75965"/>
                <a:gd name="f50" fmla="*/ f39 1 75965"/>
                <a:gd name="f51" fmla="*/ f40 1 75965"/>
                <a:gd name="f52" fmla="*/ f41 1 2545"/>
                <a:gd name="f53" fmla="*/ f42 1 75965"/>
                <a:gd name="f54" fmla="*/ f24 1 f31"/>
                <a:gd name="f55" fmla="*/ f25 1 f31"/>
                <a:gd name="f56" fmla="*/ f24 1 f32"/>
                <a:gd name="f57" fmla="*/ f26 1 f32"/>
                <a:gd name="f58" fmla="*/ f44 1 f31"/>
                <a:gd name="f59" fmla="*/ f45 1 f32"/>
                <a:gd name="f60" fmla="*/ f46 1 f31"/>
                <a:gd name="f61" fmla="*/ f47 1 f31"/>
                <a:gd name="f62" fmla="*/ f48 1 f32"/>
                <a:gd name="f63" fmla="*/ f49 1 f31"/>
                <a:gd name="f64" fmla="*/ f50 1 f31"/>
                <a:gd name="f65" fmla="*/ f51 1 f31"/>
                <a:gd name="f66" fmla="*/ f52 1 f32"/>
                <a:gd name="f67" fmla="*/ f53 1 f31"/>
                <a:gd name="f68" fmla="*/ f54 f22 1"/>
                <a:gd name="f69" fmla="*/ f55 f22 1"/>
                <a:gd name="f70" fmla="*/ f57 f23 1"/>
                <a:gd name="f71" fmla="*/ f56 f23 1"/>
                <a:gd name="f72" fmla="*/ f58 f22 1"/>
                <a:gd name="f73" fmla="*/ f59 f23 1"/>
                <a:gd name="f74" fmla="*/ f60 f22 1"/>
                <a:gd name="f75" fmla="*/ f61 f22 1"/>
                <a:gd name="f76" fmla="*/ f62 f23 1"/>
                <a:gd name="f77" fmla="*/ f63 f22 1"/>
                <a:gd name="f78" fmla="*/ f64 f22 1"/>
                <a:gd name="f79" fmla="*/ f65 f22 1"/>
                <a:gd name="f80" fmla="*/ f66 f23 1"/>
                <a:gd name="f81" fmla="*/ f67 f22 1"/>
              </a:gdLst>
              <a:ahLst/>
              <a:cxnLst>
                <a:cxn ang="3cd4">
                  <a:pos x="hc" y="t"/>
                </a:cxn>
                <a:cxn ang="0">
                  <a:pos x="r" y="vc"/>
                </a:cxn>
                <a:cxn ang="cd4">
                  <a:pos x="hc" y="b"/>
                </a:cxn>
                <a:cxn ang="cd2">
                  <a:pos x="l" y="vc"/>
                </a:cxn>
                <a:cxn ang="f43">
                  <a:pos x="f72" y="f73"/>
                </a:cxn>
                <a:cxn ang="f43">
                  <a:pos x="f74" y="f73"/>
                </a:cxn>
                <a:cxn ang="f43">
                  <a:pos x="f75" y="f76"/>
                </a:cxn>
                <a:cxn ang="f43">
                  <a:pos x="f77" y="f76"/>
                </a:cxn>
                <a:cxn ang="f43">
                  <a:pos x="f78" y="f76"/>
                </a:cxn>
                <a:cxn ang="f43">
                  <a:pos x="f79" y="f80"/>
                </a:cxn>
                <a:cxn ang="f43">
                  <a:pos x="f81" y="f80"/>
                </a:cxn>
                <a:cxn ang="f43">
                  <a:pos x="f81" y="f73"/>
                </a:cxn>
              </a:cxnLst>
              <a:rect l="f68" t="f71" r="f69" b="f70"/>
              <a:pathLst>
                <a:path w="75965" h="2545">
                  <a:moveTo>
                    <a:pt x="f8" y="f5"/>
                  </a:moveTo>
                  <a:lnTo>
                    <a:pt x="f9" y="f5"/>
                  </a:lnTo>
                  <a:cubicBezTo>
                    <a:pt x="f10" y="f11"/>
                    <a:pt x="f12" y="f13"/>
                    <a:pt x="f14" y="f15"/>
                  </a:cubicBezTo>
                  <a:cubicBezTo>
                    <a:pt x="f16" y="f17"/>
                    <a:pt x="f18" y="f17"/>
                    <a:pt x="f19" y="f15"/>
                  </a:cubicBezTo>
                  <a:lnTo>
                    <a:pt x="f20" y="f15"/>
                  </a:ln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0" name="Freeform: Shape 1663">
              <a:extLst>
                <a:ext uri="{FF2B5EF4-FFF2-40B4-BE49-F238E27FC236}">
                  <a16:creationId xmlns:a16="http://schemas.microsoft.com/office/drawing/2014/main" id="{F51525E8-8AA5-EF02-C463-673490D31F92}"/>
                </a:ext>
              </a:extLst>
            </p:cNvPr>
            <p:cNvSpPr/>
            <p:nvPr/>
          </p:nvSpPr>
          <p:spPr>
            <a:xfrm>
              <a:off x="1685019" y="5842074"/>
              <a:ext cx="2542" cy="621023"/>
            </a:xfrm>
            <a:custGeom>
              <a:avLst/>
              <a:gdLst>
                <a:gd name="f0" fmla="val 10800000"/>
                <a:gd name="f1" fmla="val 5400000"/>
                <a:gd name="f2" fmla="val 180"/>
                <a:gd name="f3" fmla="val w"/>
                <a:gd name="f4" fmla="val h"/>
                <a:gd name="f5" fmla="val 0"/>
                <a:gd name="f6" fmla="val 2679"/>
                <a:gd name="f7" fmla="val 621023"/>
                <a:gd name="f8" fmla="val 2680"/>
                <a:gd name="f9" fmla="val 1929"/>
                <a:gd name="f10" fmla="val 814"/>
                <a:gd name="f11" fmla="val 1018"/>
                <a:gd name="f12" fmla="val 1455"/>
                <a:gd name="f13" fmla="val 1875"/>
                <a:gd name="f14" fmla="+- 0 0 -90"/>
                <a:gd name="f15" fmla="*/ f3 1 2679"/>
                <a:gd name="f16" fmla="*/ f4 1 621023"/>
                <a:gd name="f17" fmla="val f5"/>
                <a:gd name="f18" fmla="val f6"/>
                <a:gd name="f19" fmla="val f7"/>
                <a:gd name="f20" fmla="*/ f14 f0 1"/>
                <a:gd name="f21" fmla="+- f19 0 f17"/>
                <a:gd name="f22" fmla="+- f18 0 f17"/>
                <a:gd name="f23" fmla="*/ f20 1 f2"/>
                <a:gd name="f24" fmla="*/ f22 1 2679"/>
                <a:gd name="f25" fmla="*/ f21 1 621023"/>
                <a:gd name="f26" fmla="*/ 0 f22 1"/>
                <a:gd name="f27" fmla="*/ 621023 f21 1"/>
                <a:gd name="f28" fmla="*/ 2680 f22 1"/>
                <a:gd name="f29" fmla="*/ 0 f21 1"/>
                <a:gd name="f30" fmla="*/ 1875 f21 1"/>
                <a:gd name="f31" fmla="+- f23 0 f1"/>
                <a:gd name="f32" fmla="*/ f26 1 2679"/>
                <a:gd name="f33" fmla="*/ f27 1 621023"/>
                <a:gd name="f34" fmla="*/ f28 1 2679"/>
                <a:gd name="f35" fmla="*/ f29 1 621023"/>
                <a:gd name="f36" fmla="*/ f30 1 621023"/>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1"/>
                </a:cxn>
                <a:cxn ang="f31">
                  <a:pos x="f52" y="f53"/>
                </a:cxn>
                <a:cxn ang="f31">
                  <a:pos x="f50" y="f54"/>
                </a:cxn>
              </a:cxnLst>
              <a:rect l="f46" t="f49" r="f47" b="f48"/>
              <a:pathLst>
                <a:path w="2679" h="621023">
                  <a:moveTo>
                    <a:pt x="f5" y="f7"/>
                  </a:moveTo>
                  <a:lnTo>
                    <a:pt x="f8" y="f7"/>
                  </a:lnTo>
                  <a:lnTo>
                    <a:pt x="f8" y="f5"/>
                  </a:lnTo>
                  <a:cubicBezTo>
                    <a:pt x="f9" y="f10"/>
                    <a:pt x="f11"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1" name="Freeform: Shape 1664">
              <a:extLst>
                <a:ext uri="{FF2B5EF4-FFF2-40B4-BE49-F238E27FC236}">
                  <a16:creationId xmlns:a16="http://schemas.microsoft.com/office/drawing/2014/main" id="{EBE92A86-4059-C281-98A3-C75660BEEA10}"/>
                </a:ext>
              </a:extLst>
            </p:cNvPr>
            <p:cNvSpPr/>
            <p:nvPr/>
          </p:nvSpPr>
          <p:spPr>
            <a:xfrm>
              <a:off x="1685019" y="5820905"/>
              <a:ext cx="2542" cy="11384"/>
            </a:xfrm>
            <a:custGeom>
              <a:avLst/>
              <a:gdLst>
                <a:gd name="f0" fmla="val 10800000"/>
                <a:gd name="f1" fmla="val 5400000"/>
                <a:gd name="f2" fmla="val 180"/>
                <a:gd name="f3" fmla="val w"/>
                <a:gd name="f4" fmla="val h"/>
                <a:gd name="f5" fmla="val 0"/>
                <a:gd name="f6" fmla="val 2679"/>
                <a:gd name="f7" fmla="val 11386"/>
                <a:gd name="f8" fmla="val 2680"/>
                <a:gd name="f9" fmla="val 1929"/>
                <a:gd name="f10" fmla="val 814"/>
                <a:gd name="f11" fmla="val 1018"/>
                <a:gd name="f12" fmla="val 1455"/>
                <a:gd name="f13" fmla="val 1875"/>
                <a:gd name="f14" fmla="val 9511"/>
                <a:gd name="f15" fmla="val 9932"/>
                <a:gd name="f16" fmla="val 10572"/>
                <a:gd name="f17" fmla="+- 0 0 -90"/>
                <a:gd name="f18" fmla="*/ f3 1 2679"/>
                <a:gd name="f19" fmla="*/ f4 1 11386"/>
                <a:gd name="f20" fmla="val f5"/>
                <a:gd name="f21" fmla="val f6"/>
                <a:gd name="f22" fmla="val f7"/>
                <a:gd name="f23" fmla="*/ f17 f0 1"/>
                <a:gd name="f24" fmla="+- f22 0 f20"/>
                <a:gd name="f25" fmla="+- f21 0 f20"/>
                <a:gd name="f26" fmla="*/ f23 1 f2"/>
                <a:gd name="f27" fmla="*/ f25 1 2679"/>
                <a:gd name="f28" fmla="*/ f24 1 11386"/>
                <a:gd name="f29" fmla="*/ 2680 f25 1"/>
                <a:gd name="f30" fmla="*/ 11386 f24 1"/>
                <a:gd name="f31" fmla="*/ 0 f24 1"/>
                <a:gd name="f32" fmla="*/ 0 f25 1"/>
                <a:gd name="f33" fmla="*/ 1875 f24 1"/>
                <a:gd name="f34" fmla="*/ 9511 f24 1"/>
                <a:gd name="f35" fmla="+- f26 0 f1"/>
                <a:gd name="f36" fmla="*/ f29 1 2679"/>
                <a:gd name="f37" fmla="*/ f30 1 11386"/>
                <a:gd name="f38" fmla="*/ f31 1 11386"/>
                <a:gd name="f39" fmla="*/ f32 1 2679"/>
                <a:gd name="f40" fmla="*/ f33 1 11386"/>
                <a:gd name="f41" fmla="*/ f34 1 11386"/>
                <a:gd name="f42" fmla="*/ f20 1 f27"/>
                <a:gd name="f43" fmla="*/ f21 1 f27"/>
                <a:gd name="f44" fmla="*/ f20 1 f28"/>
                <a:gd name="f45" fmla="*/ f22 1 f28"/>
                <a:gd name="f46" fmla="*/ f36 1 f27"/>
                <a:gd name="f47" fmla="*/ f37 1 f28"/>
                <a:gd name="f48" fmla="*/ f38 1 f28"/>
                <a:gd name="f49" fmla="*/ f39 1 f27"/>
                <a:gd name="f50" fmla="*/ f40 1 f28"/>
                <a:gd name="f51" fmla="*/ f41 1 f28"/>
                <a:gd name="f52" fmla="*/ f42 f18 1"/>
                <a:gd name="f53" fmla="*/ f43 f18 1"/>
                <a:gd name="f54" fmla="*/ f45 f19 1"/>
                <a:gd name="f55" fmla="*/ f44 f19 1"/>
                <a:gd name="f56" fmla="*/ f46 f18 1"/>
                <a:gd name="f57" fmla="*/ f47 f19 1"/>
                <a:gd name="f58" fmla="*/ f48 f19 1"/>
                <a:gd name="f59" fmla="*/ f49 f18 1"/>
                <a:gd name="f60" fmla="*/ f50 f19 1"/>
                <a:gd name="f61" fmla="*/ f51 f19 1"/>
              </a:gdLst>
              <a:ahLst/>
              <a:cxnLst>
                <a:cxn ang="3cd4">
                  <a:pos x="hc" y="t"/>
                </a:cxn>
                <a:cxn ang="0">
                  <a:pos x="r" y="vc"/>
                </a:cxn>
                <a:cxn ang="cd4">
                  <a:pos x="hc" y="b"/>
                </a:cxn>
                <a:cxn ang="cd2">
                  <a:pos x="l" y="vc"/>
                </a:cxn>
                <a:cxn ang="f35">
                  <a:pos x="f56" y="f57"/>
                </a:cxn>
                <a:cxn ang="f35">
                  <a:pos x="f56" y="f58"/>
                </a:cxn>
                <a:cxn ang="f35">
                  <a:pos x="f59" y="f60"/>
                </a:cxn>
                <a:cxn ang="f35">
                  <a:pos x="f59" y="f61"/>
                </a:cxn>
                <a:cxn ang="f35">
                  <a:pos x="f56" y="f57"/>
                </a:cxn>
              </a:cxnLst>
              <a:rect l="f52" t="f55" r="f53" b="f54"/>
              <a:pathLst>
                <a:path w="2679" h="11386">
                  <a:moveTo>
                    <a:pt x="f8" y="f7"/>
                  </a:moveTo>
                  <a:lnTo>
                    <a:pt x="f8" y="f5"/>
                  </a:lnTo>
                  <a:cubicBezTo>
                    <a:pt x="f9" y="f10"/>
                    <a:pt x="f11" y="f12"/>
                    <a:pt x="f5" y="f13"/>
                  </a:cubicBezTo>
                  <a:lnTo>
                    <a:pt x="f5" y="f14"/>
                  </a:lnTo>
                  <a:cubicBezTo>
                    <a:pt x="f11" y="f15"/>
                    <a:pt x="f9" y="f1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2" name="Freeform: Shape 1665">
              <a:extLst>
                <a:ext uri="{FF2B5EF4-FFF2-40B4-BE49-F238E27FC236}">
                  <a16:creationId xmlns:a16="http://schemas.microsoft.com/office/drawing/2014/main" id="{FCE1B2D5-0184-9F2F-6AFE-4362EFB63FBE}"/>
                </a:ext>
              </a:extLst>
            </p:cNvPr>
            <p:cNvSpPr/>
            <p:nvPr/>
          </p:nvSpPr>
          <p:spPr>
            <a:xfrm>
              <a:off x="1681206" y="5822917"/>
              <a:ext cx="2542" cy="6967"/>
            </a:xfrm>
            <a:custGeom>
              <a:avLst/>
              <a:gdLst>
                <a:gd name="f0" fmla="val 10800000"/>
                <a:gd name="f1" fmla="val 5400000"/>
                <a:gd name="f2" fmla="val 180"/>
                <a:gd name="f3" fmla="val w"/>
                <a:gd name="f4" fmla="val h"/>
                <a:gd name="f5" fmla="val 0"/>
                <a:gd name="f6" fmla="val 2679"/>
                <a:gd name="f7" fmla="val 6965"/>
                <a:gd name="f8" fmla="val 1340"/>
                <a:gd name="f9" fmla="val 6966"/>
                <a:gd name="f10" fmla="val 2680"/>
                <a:gd name="f11" fmla="val 6698"/>
                <a:gd name="f12" fmla="+- 0 0 -90"/>
                <a:gd name="f13" fmla="*/ f3 1 2679"/>
                <a:gd name="f14" fmla="*/ f4 1 6965"/>
                <a:gd name="f15" fmla="val f5"/>
                <a:gd name="f16" fmla="val f6"/>
                <a:gd name="f17" fmla="val f7"/>
                <a:gd name="f18" fmla="*/ f12 f0 1"/>
                <a:gd name="f19" fmla="+- f17 0 f15"/>
                <a:gd name="f20" fmla="+- f16 0 f15"/>
                <a:gd name="f21" fmla="*/ f18 1 f2"/>
                <a:gd name="f22" fmla="*/ f20 1 2679"/>
                <a:gd name="f23" fmla="*/ f19 1 6965"/>
                <a:gd name="f24" fmla="*/ 1340 f20 1"/>
                <a:gd name="f25" fmla="*/ 6966 f19 1"/>
                <a:gd name="f26" fmla="*/ 2680 f20 1"/>
                <a:gd name="f27" fmla="*/ 0 f19 1"/>
                <a:gd name="f28" fmla="*/ 0 f20 1"/>
                <a:gd name="f29" fmla="*/ 6698 f19 1"/>
                <a:gd name="f30" fmla="+- f21 0 f1"/>
                <a:gd name="f31" fmla="*/ f24 1 2679"/>
                <a:gd name="f32" fmla="*/ f25 1 6965"/>
                <a:gd name="f33" fmla="*/ f26 1 2679"/>
                <a:gd name="f34" fmla="*/ f27 1 6965"/>
                <a:gd name="f35" fmla="*/ f28 1 2679"/>
                <a:gd name="f36" fmla="*/ f29 1 6965"/>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5" y="f56"/>
                </a:cxn>
              </a:cxnLst>
              <a:rect l="f47" t="f50" r="f48" b="f49"/>
              <a:pathLst>
                <a:path w="2679" h="6965">
                  <a:moveTo>
                    <a:pt x="f8" y="f9"/>
                  </a:moveTo>
                  <a:lnTo>
                    <a:pt x="f10" y="f9"/>
                  </a:lnTo>
                  <a:lnTo>
                    <a:pt x="f10"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3" name="Freeform: Shape 1666">
              <a:extLst>
                <a:ext uri="{FF2B5EF4-FFF2-40B4-BE49-F238E27FC236}">
                  <a16:creationId xmlns:a16="http://schemas.microsoft.com/office/drawing/2014/main" id="{07BB008F-BC0F-24BA-12D0-3F5082CE915D}"/>
                </a:ext>
              </a:extLst>
            </p:cNvPr>
            <p:cNvSpPr/>
            <p:nvPr/>
          </p:nvSpPr>
          <p:spPr>
            <a:xfrm>
              <a:off x="1682221" y="5796125"/>
              <a:ext cx="1143" cy="804"/>
            </a:xfrm>
            <a:custGeom>
              <a:avLst/>
              <a:gdLst>
                <a:gd name="f0" fmla="val 10800000"/>
                <a:gd name="f1" fmla="val 5400000"/>
                <a:gd name="f2" fmla="val 180"/>
                <a:gd name="f3" fmla="val w"/>
                <a:gd name="f4" fmla="val h"/>
                <a:gd name="f5" fmla="val 0"/>
                <a:gd name="f6" fmla="val 1205"/>
                <a:gd name="f7" fmla="val 803"/>
                <a:gd name="f8" fmla="val 804"/>
                <a:gd name="f9" fmla="val 134"/>
                <a:gd name="f10" fmla="val 1206"/>
                <a:gd name="f11" fmla="+- 0 0 -90"/>
                <a:gd name="f12" fmla="*/ f3 1 1205"/>
                <a:gd name="f13" fmla="*/ f4 1 803"/>
                <a:gd name="f14" fmla="val f5"/>
                <a:gd name="f15" fmla="val f6"/>
                <a:gd name="f16" fmla="val f7"/>
                <a:gd name="f17" fmla="*/ f11 f0 1"/>
                <a:gd name="f18" fmla="+- f16 0 f14"/>
                <a:gd name="f19" fmla="+- f15 0 f14"/>
                <a:gd name="f20" fmla="*/ f17 1 f2"/>
                <a:gd name="f21" fmla="*/ f19 1 1205"/>
                <a:gd name="f22" fmla="*/ f18 1 803"/>
                <a:gd name="f23" fmla="*/ 804 f19 1"/>
                <a:gd name="f24" fmla="*/ 134 f18 1"/>
                <a:gd name="f25" fmla="*/ 0 f19 1"/>
                <a:gd name="f26" fmla="*/ 804 f18 1"/>
                <a:gd name="f27" fmla="*/ 1206 f19 1"/>
                <a:gd name="f28" fmla="*/ 0 f18 1"/>
                <a:gd name="f29" fmla="+- f20 0 f1"/>
                <a:gd name="f30" fmla="*/ f23 1 1205"/>
                <a:gd name="f31" fmla="*/ f24 1 803"/>
                <a:gd name="f32" fmla="*/ f25 1 1205"/>
                <a:gd name="f33" fmla="*/ f26 1 803"/>
                <a:gd name="f34" fmla="*/ f27 1 1205"/>
                <a:gd name="f35" fmla="*/ f28 1 803"/>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1205" h="803">
                  <a:moveTo>
                    <a:pt x="f8" y="f9"/>
                  </a:moveTo>
                  <a:lnTo>
                    <a:pt x="f5" y="f8"/>
                  </a:lnTo>
                  <a:cubicBezTo>
                    <a:pt x="f5" y="f8"/>
                    <a:pt x="f5" y="f9"/>
                    <a:pt x="f10"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4" name="Freeform: Shape 1667">
              <a:extLst>
                <a:ext uri="{FF2B5EF4-FFF2-40B4-BE49-F238E27FC236}">
                  <a16:creationId xmlns:a16="http://schemas.microsoft.com/office/drawing/2014/main" id="{1C485526-610A-3634-518B-5F8B244140DA}"/>
                </a:ext>
              </a:extLst>
            </p:cNvPr>
            <p:cNvSpPr/>
            <p:nvPr/>
          </p:nvSpPr>
          <p:spPr>
            <a:xfrm>
              <a:off x="1675656" y="5800414"/>
              <a:ext cx="15590" cy="22640"/>
            </a:xfrm>
            <a:custGeom>
              <a:avLst/>
              <a:gdLst>
                <a:gd name="f0" fmla="val 10800000"/>
                <a:gd name="f1" fmla="val 5400000"/>
                <a:gd name="f2" fmla="val 180"/>
                <a:gd name="f3" fmla="val w"/>
                <a:gd name="f4" fmla="val h"/>
                <a:gd name="f5" fmla="val 0"/>
                <a:gd name="f6" fmla="val 16444"/>
                <a:gd name="f7" fmla="val 22638"/>
                <a:gd name="f8" fmla="val 769"/>
                <a:gd name="f9" fmla="val 19290"/>
                <a:gd name="f10" fmla="val 1372"/>
                <a:gd name="f11" fmla="val 20355"/>
                <a:gd name="f12" fmla="val 2256"/>
                <a:gd name="f13" fmla="val 21235"/>
                <a:gd name="f14" fmla="val 3315"/>
                <a:gd name="f15" fmla="val 21835"/>
                <a:gd name="f16" fmla="val 3824"/>
                <a:gd name="f17" fmla="val 22156"/>
                <a:gd name="f18" fmla="val 4360"/>
                <a:gd name="f19" fmla="val 22426"/>
                <a:gd name="f20" fmla="val 4923"/>
                <a:gd name="f21" fmla="val 22639"/>
                <a:gd name="f22" fmla="val 8406"/>
                <a:gd name="f23" fmla="val 9746"/>
                <a:gd name="f24" fmla="val 10764"/>
                <a:gd name="f25" fmla="val 22218"/>
                <a:gd name="f26" fmla="val 11675"/>
                <a:gd name="f27" fmla="val 21578"/>
                <a:gd name="f28" fmla="val 12425"/>
                <a:gd name="f29" fmla="val 20763"/>
                <a:gd name="f30" fmla="val 13189"/>
                <a:gd name="f31" fmla="val 19978"/>
                <a:gd name="f32" fmla="val 13752"/>
                <a:gd name="f33" fmla="val 19010"/>
                <a:gd name="f34" fmla="val 14033"/>
                <a:gd name="f35" fmla="val 17950"/>
                <a:gd name="f36" fmla="val 16445"/>
                <a:gd name="f37" fmla="val 9779"/>
                <a:gd name="f38" fmla="val 11086"/>
                <a:gd name="f39" fmla="val 7093"/>
                <a:gd name="f40" fmla="val 3851"/>
                <a:gd name="f41" fmla="val 6540"/>
                <a:gd name="f42" fmla="val 2545"/>
                <a:gd name="f43" fmla="val 3717"/>
                <a:gd name="f44" fmla="val 1703"/>
                <a:gd name="f45" fmla="val 843"/>
                <a:gd name="f46" fmla="val 3047"/>
                <a:gd name="f47" fmla="val 2411"/>
                <a:gd name="f48" fmla="val 501"/>
                <a:gd name="f49" fmla="val 11118"/>
                <a:gd name="f50" fmla="val 13396"/>
                <a:gd name="f51" fmla="val -249"/>
                <a:gd name="f52" fmla="val 15309"/>
                <a:gd name="f53" fmla="val -155"/>
                <a:gd name="f54" fmla="val 17452"/>
                <a:gd name="f55" fmla="+- 0 0 -90"/>
                <a:gd name="f56" fmla="*/ f3 1 16444"/>
                <a:gd name="f57" fmla="*/ f4 1 22638"/>
                <a:gd name="f58" fmla="val f5"/>
                <a:gd name="f59" fmla="val f6"/>
                <a:gd name="f60" fmla="val f7"/>
                <a:gd name="f61" fmla="*/ f55 f0 1"/>
                <a:gd name="f62" fmla="+- f60 0 f58"/>
                <a:gd name="f63" fmla="+- f59 0 f58"/>
                <a:gd name="f64" fmla="*/ f61 1 f2"/>
                <a:gd name="f65" fmla="*/ f63 1 16444"/>
                <a:gd name="f66" fmla="*/ f62 1 22638"/>
                <a:gd name="f67" fmla="*/ 769 f63 1"/>
                <a:gd name="f68" fmla="*/ 19290 f62 1"/>
                <a:gd name="f69" fmla="*/ 3315 f63 1"/>
                <a:gd name="f70" fmla="*/ 21835 f62 1"/>
                <a:gd name="f71" fmla="*/ 4923 f63 1"/>
                <a:gd name="f72" fmla="*/ 22639 f62 1"/>
                <a:gd name="f73" fmla="*/ 8406 f63 1"/>
                <a:gd name="f74" fmla="*/ 9746 f63 1"/>
                <a:gd name="f75" fmla="*/ 12425 f63 1"/>
                <a:gd name="f76" fmla="*/ 20763 f62 1"/>
                <a:gd name="f77" fmla="*/ 14033 f63 1"/>
                <a:gd name="f78" fmla="*/ 17950 f62 1"/>
                <a:gd name="f79" fmla="*/ 16445 f63 1"/>
                <a:gd name="f80" fmla="*/ 9779 f62 1"/>
                <a:gd name="f81" fmla="*/ 11086 f63 1"/>
                <a:gd name="f82" fmla="*/ 3851 f63 1"/>
                <a:gd name="f83" fmla="*/ 2545 f62 1"/>
                <a:gd name="f84" fmla="*/ 0 f62 1"/>
                <a:gd name="f85" fmla="*/ 3047 f63 1"/>
                <a:gd name="f86" fmla="*/ 2411 f62 1"/>
                <a:gd name="f87" fmla="*/ 501 f63 1"/>
                <a:gd name="f88" fmla="*/ 11118 f62 1"/>
                <a:gd name="f89" fmla="*/ 13396 f62 1"/>
                <a:gd name="f90" fmla="+- f64 0 f1"/>
                <a:gd name="f91" fmla="*/ f67 1 16444"/>
                <a:gd name="f92" fmla="*/ f68 1 22638"/>
                <a:gd name="f93" fmla="*/ f69 1 16444"/>
                <a:gd name="f94" fmla="*/ f70 1 22638"/>
                <a:gd name="f95" fmla="*/ f71 1 16444"/>
                <a:gd name="f96" fmla="*/ f72 1 22638"/>
                <a:gd name="f97" fmla="*/ f73 1 16444"/>
                <a:gd name="f98" fmla="*/ f74 1 16444"/>
                <a:gd name="f99" fmla="*/ f75 1 16444"/>
                <a:gd name="f100" fmla="*/ f76 1 22638"/>
                <a:gd name="f101" fmla="*/ f77 1 16444"/>
                <a:gd name="f102" fmla="*/ f78 1 22638"/>
                <a:gd name="f103" fmla="*/ f79 1 16444"/>
                <a:gd name="f104" fmla="*/ f80 1 22638"/>
                <a:gd name="f105" fmla="*/ f81 1 16444"/>
                <a:gd name="f106" fmla="*/ f82 1 16444"/>
                <a:gd name="f107" fmla="*/ f83 1 22638"/>
                <a:gd name="f108" fmla="*/ f84 1 22638"/>
                <a:gd name="f109" fmla="*/ f85 1 16444"/>
                <a:gd name="f110" fmla="*/ f86 1 22638"/>
                <a:gd name="f111" fmla="*/ f87 1 16444"/>
                <a:gd name="f112" fmla="*/ f88 1 22638"/>
                <a:gd name="f113" fmla="*/ f89 1 22638"/>
                <a:gd name="f114" fmla="*/ f58 1 f65"/>
                <a:gd name="f115" fmla="*/ f59 1 f65"/>
                <a:gd name="f116" fmla="*/ f58 1 f66"/>
                <a:gd name="f117" fmla="*/ f60 1 f66"/>
                <a:gd name="f118" fmla="*/ f91 1 f65"/>
                <a:gd name="f119" fmla="*/ f92 1 f66"/>
                <a:gd name="f120" fmla="*/ f93 1 f65"/>
                <a:gd name="f121" fmla="*/ f94 1 f66"/>
                <a:gd name="f122" fmla="*/ f95 1 f65"/>
                <a:gd name="f123" fmla="*/ f96 1 f66"/>
                <a:gd name="f124" fmla="*/ f97 1 f65"/>
                <a:gd name="f125" fmla="*/ f98 1 f65"/>
                <a:gd name="f126" fmla="*/ f99 1 f65"/>
                <a:gd name="f127" fmla="*/ f100 1 f66"/>
                <a:gd name="f128" fmla="*/ f101 1 f65"/>
                <a:gd name="f129" fmla="*/ f102 1 f66"/>
                <a:gd name="f130" fmla="*/ f103 1 f65"/>
                <a:gd name="f131" fmla="*/ f104 1 f66"/>
                <a:gd name="f132" fmla="*/ f105 1 f65"/>
                <a:gd name="f133" fmla="*/ f106 1 f65"/>
                <a:gd name="f134" fmla="*/ f107 1 f66"/>
                <a:gd name="f135" fmla="*/ f108 1 f66"/>
                <a:gd name="f136" fmla="*/ f109 1 f65"/>
                <a:gd name="f137" fmla="*/ f110 1 f66"/>
                <a:gd name="f138" fmla="*/ f111 1 f65"/>
                <a:gd name="f139" fmla="*/ f112 1 f66"/>
                <a:gd name="f140" fmla="*/ f113 1 f66"/>
                <a:gd name="f141" fmla="*/ f114 f56 1"/>
                <a:gd name="f142" fmla="*/ f115 f56 1"/>
                <a:gd name="f143" fmla="*/ f117 f57 1"/>
                <a:gd name="f144" fmla="*/ f116 f57 1"/>
                <a:gd name="f145" fmla="*/ f118 f56 1"/>
                <a:gd name="f146" fmla="*/ f119 f57 1"/>
                <a:gd name="f147" fmla="*/ f120 f56 1"/>
                <a:gd name="f148" fmla="*/ f121 f57 1"/>
                <a:gd name="f149" fmla="*/ f122 f56 1"/>
                <a:gd name="f150" fmla="*/ f123 f57 1"/>
                <a:gd name="f151" fmla="*/ f124 f56 1"/>
                <a:gd name="f152" fmla="*/ f125 f56 1"/>
                <a:gd name="f153" fmla="*/ f126 f56 1"/>
                <a:gd name="f154" fmla="*/ f127 f57 1"/>
                <a:gd name="f155" fmla="*/ f128 f56 1"/>
                <a:gd name="f156" fmla="*/ f129 f57 1"/>
                <a:gd name="f157" fmla="*/ f130 f56 1"/>
                <a:gd name="f158" fmla="*/ f131 f57 1"/>
                <a:gd name="f159" fmla="*/ f132 f56 1"/>
                <a:gd name="f160" fmla="*/ f133 f56 1"/>
                <a:gd name="f161" fmla="*/ f134 f57 1"/>
                <a:gd name="f162" fmla="*/ f135 f57 1"/>
                <a:gd name="f163" fmla="*/ f136 f56 1"/>
                <a:gd name="f164" fmla="*/ f137 f57 1"/>
                <a:gd name="f165" fmla="*/ f138 f56 1"/>
                <a:gd name="f166" fmla="*/ f139 f57 1"/>
                <a:gd name="f167" fmla="*/ f140 f57 1"/>
              </a:gdLst>
              <a:ahLst/>
              <a:cxnLst>
                <a:cxn ang="3cd4">
                  <a:pos x="hc" y="t"/>
                </a:cxn>
                <a:cxn ang="0">
                  <a:pos x="r" y="vc"/>
                </a:cxn>
                <a:cxn ang="cd4">
                  <a:pos x="hc" y="b"/>
                </a:cxn>
                <a:cxn ang="cd2">
                  <a:pos x="l" y="vc"/>
                </a:cxn>
                <a:cxn ang="f90">
                  <a:pos x="f145" y="f146"/>
                </a:cxn>
                <a:cxn ang="f90">
                  <a:pos x="f147" y="f148"/>
                </a:cxn>
                <a:cxn ang="f90">
                  <a:pos x="f149" y="f150"/>
                </a:cxn>
                <a:cxn ang="f90">
                  <a:pos x="f151" y="f150"/>
                </a:cxn>
                <a:cxn ang="f90">
                  <a:pos x="f152" y="f150"/>
                </a:cxn>
                <a:cxn ang="f90">
                  <a:pos x="f153" y="f154"/>
                </a:cxn>
                <a:cxn ang="f90">
                  <a:pos x="f155" y="f156"/>
                </a:cxn>
                <a:cxn ang="f90">
                  <a:pos x="f155" y="f156"/>
                </a:cxn>
                <a:cxn ang="f90">
                  <a:pos x="f157" y="f158"/>
                </a:cxn>
                <a:cxn ang="f90">
                  <a:pos x="f159" y="f158"/>
                </a:cxn>
                <a:cxn ang="f90">
                  <a:pos x="f160" y="f161"/>
                </a:cxn>
                <a:cxn ang="f90">
                  <a:pos x="f160" y="f162"/>
                </a:cxn>
                <a:cxn ang="f90">
                  <a:pos x="f160" y="f162"/>
                </a:cxn>
                <a:cxn ang="f90">
                  <a:pos x="f163" y="f164"/>
                </a:cxn>
                <a:cxn ang="f90">
                  <a:pos x="f165" y="f166"/>
                </a:cxn>
                <a:cxn ang="f90">
                  <a:pos x="f165" y="f167"/>
                </a:cxn>
                <a:cxn ang="f90">
                  <a:pos x="f165" y="f167"/>
                </a:cxn>
                <a:cxn ang="f90">
                  <a:pos x="f145" y="f146"/>
                </a:cxn>
              </a:cxnLst>
              <a:rect l="f141" t="f144" r="f142" b="f143"/>
              <a:pathLst>
                <a:path w="16444" h="22638">
                  <a:moveTo>
                    <a:pt x="f8" y="f9"/>
                  </a:moveTo>
                  <a:cubicBezTo>
                    <a:pt x="f10" y="f11"/>
                    <a:pt x="f12" y="f13"/>
                    <a:pt x="f14" y="f15"/>
                  </a:cubicBezTo>
                  <a:cubicBezTo>
                    <a:pt x="f16" y="f17"/>
                    <a:pt x="f18" y="f19"/>
                    <a:pt x="f20" y="f21"/>
                  </a:cubicBezTo>
                  <a:lnTo>
                    <a:pt x="f22" y="f21"/>
                  </a:lnTo>
                  <a:lnTo>
                    <a:pt x="f23" y="f21"/>
                  </a:lnTo>
                  <a:cubicBezTo>
                    <a:pt x="f24" y="f25"/>
                    <a:pt x="f26" y="f27"/>
                    <a:pt x="f28" y="f29"/>
                  </a:cubicBezTo>
                  <a:cubicBezTo>
                    <a:pt x="f30" y="f31"/>
                    <a:pt x="f32" y="f33"/>
                    <a:pt x="f34" y="f35"/>
                  </a:cubicBezTo>
                  <a:lnTo>
                    <a:pt x="f34" y="f35"/>
                  </a:lnTo>
                  <a:lnTo>
                    <a:pt x="f36" y="f37"/>
                  </a:lnTo>
                  <a:lnTo>
                    <a:pt x="f38" y="f37"/>
                  </a:lnTo>
                  <a:cubicBezTo>
                    <a:pt x="f39" y="f37"/>
                    <a:pt x="f40" y="f41"/>
                    <a:pt x="f40" y="f42"/>
                  </a:cubicBezTo>
                  <a:cubicBezTo>
                    <a:pt x="f43" y="f44"/>
                    <a:pt x="f43" y="f45"/>
                    <a:pt x="f40" y="f5"/>
                  </a:cubicBezTo>
                  <a:cubicBezTo>
                    <a:pt x="f40" y="f5"/>
                    <a:pt x="f40" y="f5"/>
                    <a:pt x="f40" y="f5"/>
                  </a:cubicBezTo>
                  <a:lnTo>
                    <a:pt x="f46" y="f47"/>
                  </a:lnTo>
                  <a:lnTo>
                    <a:pt x="f48" y="f49"/>
                  </a:lnTo>
                  <a:lnTo>
                    <a:pt x="f48" y="f50"/>
                  </a:lnTo>
                  <a:lnTo>
                    <a:pt x="f48" y="f50"/>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5" name="Freeform: Shape 1668">
              <a:extLst>
                <a:ext uri="{FF2B5EF4-FFF2-40B4-BE49-F238E27FC236}">
                  <a16:creationId xmlns:a16="http://schemas.microsoft.com/office/drawing/2014/main" id="{B61EBFFE-E93A-A447-FC5A-305D7F02EC25}"/>
                </a:ext>
              </a:extLst>
            </p:cNvPr>
            <p:cNvSpPr/>
            <p:nvPr/>
          </p:nvSpPr>
          <p:spPr>
            <a:xfrm>
              <a:off x="2210534" y="6851571"/>
              <a:ext cx="4572" cy="2139"/>
            </a:xfrm>
            <a:custGeom>
              <a:avLst/>
              <a:gdLst>
                <a:gd name="f0" fmla="val 10800000"/>
                <a:gd name="f1" fmla="val 5400000"/>
                <a:gd name="f2" fmla="val 180"/>
                <a:gd name="f3" fmla="val w"/>
                <a:gd name="f4" fmla="val h"/>
                <a:gd name="f5" fmla="val 0"/>
                <a:gd name="f6" fmla="val 4823"/>
                <a:gd name="f7" fmla="val 2143"/>
                <a:gd name="f8" fmla="val 2278"/>
                <a:gd name="f9" fmla="val 804"/>
                <a:gd name="f10" fmla="val 1581"/>
                <a:gd name="f11" fmla="val 402"/>
                <a:gd name="f12" fmla="val 121"/>
                <a:gd name="f13" fmla="+- 0 0 -90"/>
                <a:gd name="f14" fmla="*/ f3 1 4823"/>
                <a:gd name="f15" fmla="*/ f4 1 2143"/>
                <a:gd name="f16" fmla="val f5"/>
                <a:gd name="f17" fmla="val f6"/>
                <a:gd name="f18" fmla="val f7"/>
                <a:gd name="f19" fmla="*/ f13 f0 1"/>
                <a:gd name="f20" fmla="+- f18 0 f16"/>
                <a:gd name="f21" fmla="+- f17 0 f16"/>
                <a:gd name="f22" fmla="*/ f19 1 f2"/>
                <a:gd name="f23" fmla="*/ f21 1 4823"/>
                <a:gd name="f24" fmla="*/ f20 1 2143"/>
                <a:gd name="f25" fmla="*/ 0 f21 1"/>
                <a:gd name="f26" fmla="*/ 0 f20 1"/>
                <a:gd name="f27" fmla="*/ 2143 f20 1"/>
                <a:gd name="f28" fmla="*/ 4823 f21 1"/>
                <a:gd name="f29" fmla="*/ 2278 f21 1"/>
                <a:gd name="f30" fmla="*/ 804 f20 1"/>
                <a:gd name="f31" fmla="+- f22 0 f1"/>
                <a:gd name="f32" fmla="*/ f25 1 4823"/>
                <a:gd name="f33" fmla="*/ f26 1 2143"/>
                <a:gd name="f34" fmla="*/ f27 1 2143"/>
                <a:gd name="f35" fmla="*/ f28 1 4823"/>
                <a:gd name="f36" fmla="*/ f29 1 4823"/>
                <a:gd name="f37" fmla="*/ f30 1 2143"/>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7"/>
                </a:cxn>
                <a:cxn ang="f31">
                  <a:pos x="f52" y="f53"/>
                </a:cxn>
              </a:cxnLst>
              <a:rect l="f48" t="f51" r="f49" b="f50"/>
              <a:pathLst>
                <a:path w="4823" h="2143">
                  <a:moveTo>
                    <a:pt x="f5" y="f5"/>
                  </a:moveTo>
                  <a:lnTo>
                    <a:pt x="f5" y="f7"/>
                  </a:lnTo>
                  <a:lnTo>
                    <a:pt x="f6" y="f7"/>
                  </a:lnTo>
                  <a:lnTo>
                    <a:pt x="f8" y="f9"/>
                  </a:lnTo>
                  <a:cubicBezTo>
                    <a:pt x="f10" y="f11"/>
                    <a:pt x="f9"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6" name="Freeform: Shape 1669">
              <a:extLst>
                <a:ext uri="{FF2B5EF4-FFF2-40B4-BE49-F238E27FC236}">
                  <a16:creationId xmlns:a16="http://schemas.microsoft.com/office/drawing/2014/main" id="{25A910B7-B7CD-6FBB-6C5A-110DB66711C4}"/>
                </a:ext>
              </a:extLst>
            </p:cNvPr>
            <p:cNvSpPr/>
            <p:nvPr/>
          </p:nvSpPr>
          <p:spPr>
            <a:xfrm>
              <a:off x="2204444" y="6851571"/>
              <a:ext cx="3557" cy="2139"/>
            </a:xfrm>
            <a:custGeom>
              <a:avLst/>
              <a:gdLst>
                <a:gd name="f0" fmla="val 10800000"/>
                <a:gd name="f1" fmla="val 5400000"/>
                <a:gd name="f2" fmla="val 180"/>
                <a:gd name="f3" fmla="val w"/>
                <a:gd name="f4" fmla="val h"/>
                <a:gd name="f5" fmla="val 0"/>
                <a:gd name="f6" fmla="val 3751"/>
                <a:gd name="f7" fmla="val 2143"/>
                <a:gd name="f8" fmla="val 2304"/>
                <a:gd name="f9" fmla="val 308"/>
                <a:gd name="f10" fmla="val 992"/>
                <a:gd name="f11" fmla="val 1058"/>
                <a:gd name="f12" fmla="+- 0 0 -90"/>
                <a:gd name="f13" fmla="*/ f3 1 3751"/>
                <a:gd name="f14" fmla="*/ f4 1 2143"/>
                <a:gd name="f15" fmla="val f5"/>
                <a:gd name="f16" fmla="val f6"/>
                <a:gd name="f17" fmla="val f7"/>
                <a:gd name="f18" fmla="*/ f12 f0 1"/>
                <a:gd name="f19" fmla="+- f17 0 f15"/>
                <a:gd name="f20" fmla="+- f16 0 f15"/>
                <a:gd name="f21" fmla="*/ f18 1 f2"/>
                <a:gd name="f22" fmla="*/ f20 1 3751"/>
                <a:gd name="f23" fmla="*/ f19 1 2143"/>
                <a:gd name="f24" fmla="*/ 0 f20 1"/>
                <a:gd name="f25" fmla="*/ 2143 f19 1"/>
                <a:gd name="f26" fmla="*/ 3751 f20 1"/>
                <a:gd name="f27" fmla="*/ 0 f19 1"/>
                <a:gd name="f28" fmla="+- f21 0 f1"/>
                <a:gd name="f29" fmla="*/ f24 1 3751"/>
                <a:gd name="f30" fmla="*/ f25 1 2143"/>
                <a:gd name="f31" fmla="*/ f26 1 3751"/>
                <a:gd name="f32" fmla="*/ f27 1 2143"/>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7" y="f46"/>
                </a:cxn>
                <a:cxn ang="f28">
                  <a:pos x="f47" y="f48"/>
                </a:cxn>
                <a:cxn ang="f28">
                  <a:pos x="f45" y="f46"/>
                </a:cxn>
              </a:cxnLst>
              <a:rect l="f41" t="f44" r="f42" b="f43"/>
              <a:pathLst>
                <a:path w="3751" h="2143">
                  <a:moveTo>
                    <a:pt x="f5" y="f7"/>
                  </a:moveTo>
                  <a:lnTo>
                    <a:pt x="f6" y="f7"/>
                  </a:lnTo>
                  <a:lnTo>
                    <a:pt x="f6" y="f5"/>
                  </a:lnTo>
                  <a:cubicBezTo>
                    <a:pt x="f8" y="f9"/>
                    <a:pt x="f10"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7" name="Freeform: Shape 1670">
              <a:extLst>
                <a:ext uri="{FF2B5EF4-FFF2-40B4-BE49-F238E27FC236}">
                  <a16:creationId xmlns:a16="http://schemas.microsoft.com/office/drawing/2014/main" id="{58F262D0-7AEA-09B1-C3AB-D968680D5537}"/>
                </a:ext>
              </a:extLst>
            </p:cNvPr>
            <p:cNvSpPr/>
            <p:nvPr/>
          </p:nvSpPr>
          <p:spPr>
            <a:xfrm>
              <a:off x="2208001" y="6547350"/>
              <a:ext cx="2542" cy="306360"/>
            </a:xfrm>
            <a:custGeom>
              <a:avLst/>
              <a:gdLst>
                <a:gd name="f0" fmla="val 10800000"/>
                <a:gd name="f1" fmla="val 5400000"/>
                <a:gd name="f2" fmla="val 180"/>
                <a:gd name="f3" fmla="val w"/>
                <a:gd name="f4" fmla="val h"/>
                <a:gd name="f5" fmla="val 0"/>
                <a:gd name="f6" fmla="val 2679"/>
                <a:gd name="f7" fmla="val 306358"/>
                <a:gd name="f8" fmla="val 2680"/>
                <a:gd name="f9" fmla="val 1340"/>
                <a:gd name="f10" fmla="val 306359"/>
                <a:gd name="f11" fmla="+- 0 0 -90"/>
                <a:gd name="f12" fmla="*/ f3 1 2679"/>
                <a:gd name="f13" fmla="*/ f4 1 306358"/>
                <a:gd name="f14" fmla="val f5"/>
                <a:gd name="f15" fmla="val f6"/>
                <a:gd name="f16" fmla="val f7"/>
                <a:gd name="f17" fmla="*/ f11 f0 1"/>
                <a:gd name="f18" fmla="+- f16 0 f14"/>
                <a:gd name="f19" fmla="+- f15 0 f14"/>
                <a:gd name="f20" fmla="*/ f17 1 f2"/>
                <a:gd name="f21" fmla="*/ f19 1 2679"/>
                <a:gd name="f22" fmla="*/ f18 1 306358"/>
                <a:gd name="f23" fmla="*/ 2680 f19 1"/>
                <a:gd name="f24" fmla="*/ 0 f18 1"/>
                <a:gd name="f25" fmla="*/ 1340 f19 1"/>
                <a:gd name="f26" fmla="*/ 0 f19 1"/>
                <a:gd name="f27" fmla="*/ 306359 f18 1"/>
                <a:gd name="f28" fmla="+- f20 0 f1"/>
                <a:gd name="f29" fmla="*/ f23 1 2679"/>
                <a:gd name="f30" fmla="*/ f24 1 306358"/>
                <a:gd name="f31" fmla="*/ f25 1 2679"/>
                <a:gd name="f32" fmla="*/ f26 1 2679"/>
                <a:gd name="f33" fmla="*/ f27 1 306358"/>
                <a:gd name="f34" fmla="*/ f14 1 f21"/>
                <a:gd name="f35" fmla="*/ f15 1 f21"/>
                <a:gd name="f36" fmla="*/ f14 1 f22"/>
                <a:gd name="f37" fmla="*/ f16 1 f22"/>
                <a:gd name="f38" fmla="*/ f29 1 f21"/>
                <a:gd name="f39" fmla="*/ f30 1 f22"/>
                <a:gd name="f40" fmla="*/ f31 1 f21"/>
                <a:gd name="f41" fmla="*/ f32 1 f21"/>
                <a:gd name="f42" fmla="*/ f33 1 f22"/>
                <a:gd name="f43" fmla="*/ f34 f12 1"/>
                <a:gd name="f44" fmla="*/ f35 f12 1"/>
                <a:gd name="f45" fmla="*/ f37 f13 1"/>
                <a:gd name="f46" fmla="*/ f36 f13 1"/>
                <a:gd name="f47" fmla="*/ f38 f12 1"/>
                <a:gd name="f48" fmla="*/ f39 f13 1"/>
                <a:gd name="f49" fmla="*/ f40 f12 1"/>
                <a:gd name="f50" fmla="*/ f41 f12 1"/>
                <a:gd name="f51" fmla="*/ f42 f13 1"/>
              </a:gdLst>
              <a:ahLst/>
              <a:cxnLst>
                <a:cxn ang="3cd4">
                  <a:pos x="hc" y="t"/>
                </a:cxn>
                <a:cxn ang="0">
                  <a:pos x="r" y="vc"/>
                </a:cxn>
                <a:cxn ang="cd4">
                  <a:pos x="hc" y="b"/>
                </a:cxn>
                <a:cxn ang="cd2">
                  <a:pos x="l" y="vc"/>
                </a:cxn>
                <a:cxn ang="f28">
                  <a:pos x="f47" y="f48"/>
                </a:cxn>
                <a:cxn ang="f28">
                  <a:pos x="f49" y="f48"/>
                </a:cxn>
                <a:cxn ang="f28">
                  <a:pos x="f50" y="f48"/>
                </a:cxn>
                <a:cxn ang="f28">
                  <a:pos x="f50" y="f51"/>
                </a:cxn>
                <a:cxn ang="f28">
                  <a:pos x="f47" y="f51"/>
                </a:cxn>
                <a:cxn ang="f28">
                  <a:pos x="f47" y="f48"/>
                </a:cxn>
              </a:cxnLst>
              <a:rect l="f43" t="f46" r="f44" b="f45"/>
              <a:pathLst>
                <a:path w="2679" h="306358">
                  <a:moveTo>
                    <a:pt x="f8" y="f5"/>
                  </a:moveTo>
                  <a:lnTo>
                    <a:pt x="f9" y="f5"/>
                  </a:lnTo>
                  <a:lnTo>
                    <a:pt x="f5" y="f5"/>
                  </a:lnTo>
                  <a:lnTo>
                    <a:pt x="f5" y="f10"/>
                  </a:lnTo>
                  <a:lnTo>
                    <a:pt x="f8"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8" name="Freeform: Shape 1671">
              <a:extLst>
                <a:ext uri="{FF2B5EF4-FFF2-40B4-BE49-F238E27FC236}">
                  <a16:creationId xmlns:a16="http://schemas.microsoft.com/office/drawing/2014/main" id="{DB70042B-59AF-2EF6-86C2-BBE4AFAC50EF}"/>
                </a:ext>
              </a:extLst>
            </p:cNvPr>
            <p:cNvSpPr/>
            <p:nvPr/>
          </p:nvSpPr>
          <p:spPr>
            <a:xfrm>
              <a:off x="671187" y="6262295"/>
              <a:ext cx="245232" cy="1207"/>
            </a:xfrm>
            <a:custGeom>
              <a:avLst/>
              <a:gdLst>
                <a:gd name="f0" fmla="val 10800000"/>
                <a:gd name="f1" fmla="val 5400000"/>
                <a:gd name="f2" fmla="val 180"/>
                <a:gd name="f3" fmla="val w"/>
                <a:gd name="f4" fmla="val h"/>
                <a:gd name="f5" fmla="val 0"/>
                <a:gd name="f6" fmla="val 258710"/>
                <a:gd name="f7" fmla="val 1205"/>
                <a:gd name="f8" fmla="val 258711"/>
                <a:gd name="f9" fmla="val 1206"/>
                <a:gd name="f10" fmla="+- 0 0 -90"/>
                <a:gd name="f11" fmla="*/ f3 1 258710"/>
                <a:gd name="f12" fmla="*/ f4 1 1205"/>
                <a:gd name="f13" fmla="val f5"/>
                <a:gd name="f14" fmla="val f6"/>
                <a:gd name="f15" fmla="val f7"/>
                <a:gd name="f16" fmla="*/ f10 f0 1"/>
                <a:gd name="f17" fmla="+- f15 0 f13"/>
                <a:gd name="f18" fmla="+- f14 0 f13"/>
                <a:gd name="f19" fmla="*/ f16 1 f2"/>
                <a:gd name="f20" fmla="*/ f18 1 258710"/>
                <a:gd name="f21" fmla="*/ f17 1 1205"/>
                <a:gd name="f22" fmla="*/ 0 f18 1"/>
                <a:gd name="f23" fmla="*/ 0 f17 1"/>
                <a:gd name="f24" fmla="*/ 258711 f18 1"/>
                <a:gd name="f25" fmla="*/ 1206 f17 1"/>
                <a:gd name="f26" fmla="+- f19 0 f1"/>
                <a:gd name="f27" fmla="*/ f22 1 258710"/>
                <a:gd name="f28" fmla="*/ f23 1 1205"/>
                <a:gd name="f29" fmla="*/ f24 1 258710"/>
                <a:gd name="f30" fmla="*/ f25 1 120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258710" h="1205">
                  <a:moveTo>
                    <a:pt x="f5" y="f5"/>
                  </a:moveTo>
                  <a:lnTo>
                    <a:pt x="f8" y="f5"/>
                  </a:lnTo>
                  <a:lnTo>
                    <a:pt x="f8" y="f9"/>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9" name="Freeform: Shape 1672">
              <a:extLst>
                <a:ext uri="{FF2B5EF4-FFF2-40B4-BE49-F238E27FC236}">
                  <a16:creationId xmlns:a16="http://schemas.microsoft.com/office/drawing/2014/main" id="{8DCA4D1E-A570-56E6-CA06-92845201953F}"/>
                </a:ext>
              </a:extLst>
            </p:cNvPr>
            <p:cNvSpPr/>
            <p:nvPr/>
          </p:nvSpPr>
          <p:spPr>
            <a:xfrm>
              <a:off x="1355579" y="5842604"/>
              <a:ext cx="2414" cy="290148"/>
            </a:xfrm>
            <a:custGeom>
              <a:avLst/>
              <a:gdLst>
                <a:gd name="f0" fmla="val 10800000"/>
                <a:gd name="f1" fmla="val 5400000"/>
                <a:gd name="f2" fmla="val 180"/>
                <a:gd name="f3" fmla="val w"/>
                <a:gd name="f4" fmla="val h"/>
                <a:gd name="f5" fmla="val 0"/>
                <a:gd name="f6" fmla="val 2545"/>
                <a:gd name="f7" fmla="val 290150"/>
                <a:gd name="f8" fmla="val 1340"/>
                <a:gd name="f9" fmla="val 2546"/>
                <a:gd name="f10" fmla="val 1608"/>
                <a:gd name="f11" fmla="val 1082"/>
                <a:gd name="f12" fmla="val 737"/>
                <a:gd name="f13" fmla="val 626"/>
                <a:gd name="f14" fmla="+- 0 0 -90"/>
                <a:gd name="f15" fmla="*/ f3 1 2545"/>
                <a:gd name="f16" fmla="*/ f4 1 290150"/>
                <a:gd name="f17" fmla="val f5"/>
                <a:gd name="f18" fmla="val f6"/>
                <a:gd name="f19" fmla="val f7"/>
                <a:gd name="f20" fmla="*/ f14 f0 1"/>
                <a:gd name="f21" fmla="+- f19 0 f17"/>
                <a:gd name="f22" fmla="+- f18 0 f17"/>
                <a:gd name="f23" fmla="*/ f20 1 f2"/>
                <a:gd name="f24" fmla="*/ f22 1 2545"/>
                <a:gd name="f25" fmla="*/ f21 1 290150"/>
                <a:gd name="f26" fmla="*/ 1340 f22 1"/>
                <a:gd name="f27" fmla="*/ 290150 f21 1"/>
                <a:gd name="f28" fmla="*/ 2546 f22 1"/>
                <a:gd name="f29" fmla="*/ 1340 f21 1"/>
                <a:gd name="f30" fmla="*/ 0 f22 1"/>
                <a:gd name="f31" fmla="*/ 0 f21 1"/>
                <a:gd name="f32" fmla="+- f23 0 f1"/>
                <a:gd name="f33" fmla="*/ f26 1 2545"/>
                <a:gd name="f34" fmla="*/ f27 1 290150"/>
                <a:gd name="f35" fmla="*/ f28 1 2545"/>
                <a:gd name="f36" fmla="*/ f29 1 290150"/>
                <a:gd name="f37" fmla="*/ f30 1 2545"/>
                <a:gd name="f38" fmla="*/ f31 1 290150"/>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8"/>
                </a:cxn>
                <a:cxn ang="f32">
                  <a:pos x="f57" y="f54"/>
                </a:cxn>
              </a:cxnLst>
              <a:rect l="f49" t="f52" r="f50" b="f51"/>
              <a:pathLst>
                <a:path w="2545" h="290150">
                  <a:moveTo>
                    <a:pt x="f8" y="f7"/>
                  </a:moveTo>
                  <a:lnTo>
                    <a:pt x="f9" y="f7"/>
                  </a:lnTo>
                  <a:lnTo>
                    <a:pt x="f9" y="f8"/>
                  </a:lnTo>
                  <a:cubicBezTo>
                    <a:pt x="f10" y="f11"/>
                    <a:pt x="f12" y="f13"/>
                    <a:pt x="f5" y="f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0" name="Freeform: Shape 1673">
              <a:extLst>
                <a:ext uri="{FF2B5EF4-FFF2-40B4-BE49-F238E27FC236}">
                  <a16:creationId xmlns:a16="http://schemas.microsoft.com/office/drawing/2014/main" id="{9FC4DDAF-A784-6222-16FA-054AAAD10BF0}"/>
                </a:ext>
              </a:extLst>
            </p:cNvPr>
            <p:cNvSpPr/>
            <p:nvPr/>
          </p:nvSpPr>
          <p:spPr>
            <a:xfrm>
              <a:off x="1355579" y="5822908"/>
              <a:ext cx="2414" cy="8851"/>
            </a:xfrm>
            <a:custGeom>
              <a:avLst/>
              <a:gdLst>
                <a:gd name="f0" fmla="val 10800000"/>
                <a:gd name="f1" fmla="val 5400000"/>
                <a:gd name="f2" fmla="val 180"/>
                <a:gd name="f3" fmla="val w"/>
                <a:gd name="f4" fmla="val h"/>
                <a:gd name="f5" fmla="val 0"/>
                <a:gd name="f6" fmla="val 2545"/>
                <a:gd name="f7" fmla="val 8848"/>
                <a:gd name="f8" fmla="val 1213"/>
                <a:gd name="f9" fmla="val 8849"/>
                <a:gd name="f10" fmla="val 737"/>
                <a:gd name="f11" fmla="val 8182"/>
                <a:gd name="f12" fmla="val 1608"/>
                <a:gd name="f13" fmla="val 7679"/>
                <a:gd name="f14" fmla="val 2546"/>
                <a:gd name="f15" fmla="val 7375"/>
                <a:gd name="f16" fmla="val 547"/>
                <a:gd name="f17" fmla="val 2010"/>
                <a:gd name="f18" fmla="val 8"/>
                <a:gd name="f19" fmla="val 1340"/>
                <a:gd name="f20" fmla="val 683"/>
                <a:gd name="f21" fmla="val -66"/>
                <a:gd name="f22" fmla="val 80"/>
                <a:gd name="f23" fmla="val 409"/>
                <a:gd name="f24" fmla="val 13"/>
                <a:gd name="f25" fmla="val 1071"/>
                <a:gd name="f26" fmla="val 1119"/>
                <a:gd name="f27" fmla="val 1166"/>
                <a:gd name="f28" fmla="+- 0 0 -90"/>
                <a:gd name="f29" fmla="*/ f3 1 2545"/>
                <a:gd name="f30" fmla="*/ f4 1 8848"/>
                <a:gd name="f31" fmla="val f5"/>
                <a:gd name="f32" fmla="val f6"/>
                <a:gd name="f33" fmla="val f7"/>
                <a:gd name="f34" fmla="*/ f28 f0 1"/>
                <a:gd name="f35" fmla="+- f33 0 f31"/>
                <a:gd name="f36" fmla="+- f32 0 f31"/>
                <a:gd name="f37" fmla="*/ f34 1 f2"/>
                <a:gd name="f38" fmla="*/ f36 1 2545"/>
                <a:gd name="f39" fmla="*/ f35 1 8848"/>
                <a:gd name="f40" fmla="*/ 0 f36 1"/>
                <a:gd name="f41" fmla="*/ 1213 f35 1"/>
                <a:gd name="f42" fmla="*/ 8849 f35 1"/>
                <a:gd name="f43" fmla="*/ 2546 f36 1"/>
                <a:gd name="f44" fmla="*/ 7375 f35 1"/>
                <a:gd name="f45" fmla="*/ 1340 f36 1"/>
                <a:gd name="f46" fmla="*/ 8 f35 1"/>
                <a:gd name="f47" fmla="*/ 13 f36 1"/>
                <a:gd name="f48" fmla="*/ 1071 f35 1"/>
                <a:gd name="f49" fmla="+- f37 0 f1"/>
                <a:gd name="f50" fmla="*/ f40 1 2545"/>
                <a:gd name="f51" fmla="*/ f41 1 8848"/>
                <a:gd name="f52" fmla="*/ f42 1 8848"/>
                <a:gd name="f53" fmla="*/ f43 1 2545"/>
                <a:gd name="f54" fmla="*/ f44 1 8848"/>
                <a:gd name="f55" fmla="*/ f45 1 2545"/>
                <a:gd name="f56" fmla="*/ f46 1 8848"/>
                <a:gd name="f57" fmla="*/ f47 1 2545"/>
                <a:gd name="f58" fmla="*/ f48 1 8848"/>
                <a:gd name="f59" fmla="*/ f31 1 f38"/>
                <a:gd name="f60" fmla="*/ f32 1 f38"/>
                <a:gd name="f61" fmla="*/ f31 1 f39"/>
                <a:gd name="f62" fmla="*/ f33 1 f39"/>
                <a:gd name="f63" fmla="*/ f50 1 f38"/>
                <a:gd name="f64" fmla="*/ f51 1 f39"/>
                <a:gd name="f65" fmla="*/ f52 1 f39"/>
                <a:gd name="f66" fmla="*/ f53 1 f38"/>
                <a:gd name="f67" fmla="*/ f54 1 f39"/>
                <a:gd name="f68" fmla="*/ f55 1 f38"/>
                <a:gd name="f69" fmla="*/ f56 1 f39"/>
                <a:gd name="f70" fmla="*/ f57 1 f38"/>
                <a:gd name="f71" fmla="*/ f58 1 f39"/>
                <a:gd name="f72" fmla="*/ f59 f29 1"/>
                <a:gd name="f73" fmla="*/ f60 f29 1"/>
                <a:gd name="f74" fmla="*/ f62 f30 1"/>
                <a:gd name="f75" fmla="*/ f61 f30 1"/>
                <a:gd name="f76" fmla="*/ f63 f29 1"/>
                <a:gd name="f77" fmla="*/ f64 f30 1"/>
                <a:gd name="f78" fmla="*/ f65 f30 1"/>
                <a:gd name="f79" fmla="*/ f66 f29 1"/>
                <a:gd name="f80" fmla="*/ f67 f30 1"/>
                <a:gd name="f81" fmla="*/ f68 f29 1"/>
                <a:gd name="f82" fmla="*/ f69 f30 1"/>
                <a:gd name="f83" fmla="*/ f70 f29 1"/>
                <a:gd name="f84" fmla="*/ f71 f30 1"/>
              </a:gdLst>
              <a:ahLst/>
              <a:cxnLst>
                <a:cxn ang="3cd4">
                  <a:pos x="hc" y="t"/>
                </a:cxn>
                <a:cxn ang="0">
                  <a:pos x="r" y="vc"/>
                </a:cxn>
                <a:cxn ang="cd4">
                  <a:pos x="hc" y="b"/>
                </a:cxn>
                <a:cxn ang="cd2">
                  <a:pos x="l" y="vc"/>
                </a:cxn>
                <a:cxn ang="f49">
                  <a:pos x="f76" y="f77"/>
                </a:cxn>
                <a:cxn ang="f49">
                  <a:pos x="f76" y="f78"/>
                </a:cxn>
                <a:cxn ang="f49">
                  <a:pos x="f79" y="f80"/>
                </a:cxn>
                <a:cxn ang="f49">
                  <a:pos x="f79" y="f77"/>
                </a:cxn>
                <a:cxn ang="f49">
                  <a:pos x="f81" y="f82"/>
                </a:cxn>
                <a:cxn ang="f49">
                  <a:pos x="f83" y="f84"/>
                </a:cxn>
                <a:cxn ang="f49">
                  <a:pos x="f76" y="f77"/>
                </a:cxn>
              </a:cxnLst>
              <a:rect l="f72" t="f75" r="f73" b="f74"/>
              <a:pathLst>
                <a:path w="2545" h="8848">
                  <a:moveTo>
                    <a:pt x="f5" y="f8"/>
                  </a:moveTo>
                  <a:lnTo>
                    <a:pt x="f5" y="f9"/>
                  </a:lnTo>
                  <a:cubicBezTo>
                    <a:pt x="f10" y="f11"/>
                    <a:pt x="f12" y="f13"/>
                    <a:pt x="f14" y="f15"/>
                  </a:cubicBezTo>
                  <a:lnTo>
                    <a:pt x="f14" y="f8"/>
                  </a:lnTo>
                  <a:cubicBezTo>
                    <a:pt x="f14" y="f16"/>
                    <a:pt x="f17" y="f18"/>
                    <a:pt x="f19" y="f18"/>
                  </a:cubicBezTo>
                  <a:cubicBezTo>
                    <a:pt x="f20" y="f21"/>
                    <a:pt x="f22" y="f23"/>
                    <a:pt x="f24" y="f25"/>
                  </a:cubicBezTo>
                  <a:cubicBezTo>
                    <a:pt x="f5" y="f26"/>
                    <a:pt x="f5" y="f2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1" name="Freeform: Shape 1674">
              <a:extLst>
                <a:ext uri="{FF2B5EF4-FFF2-40B4-BE49-F238E27FC236}">
                  <a16:creationId xmlns:a16="http://schemas.microsoft.com/office/drawing/2014/main" id="{05A8BD22-FA5C-B0FB-78F2-DD890139296E}"/>
                </a:ext>
              </a:extLst>
            </p:cNvPr>
            <p:cNvSpPr/>
            <p:nvPr/>
          </p:nvSpPr>
          <p:spPr>
            <a:xfrm>
              <a:off x="1681206" y="5844213"/>
              <a:ext cx="2542" cy="618875"/>
            </a:xfrm>
            <a:custGeom>
              <a:avLst/>
              <a:gdLst>
                <a:gd name="f0" fmla="val 10800000"/>
                <a:gd name="f1" fmla="val 5400000"/>
                <a:gd name="f2" fmla="val 180"/>
                <a:gd name="f3" fmla="val w"/>
                <a:gd name="f4" fmla="val h"/>
                <a:gd name="f5" fmla="val 0"/>
                <a:gd name="f6" fmla="val 2679"/>
                <a:gd name="f7" fmla="val 618879"/>
                <a:gd name="f8" fmla="val 2680"/>
                <a:gd name="f9" fmla="val 618880"/>
                <a:gd name="f10" fmla="val 1340"/>
                <a:gd name="f11" fmla="val 618612"/>
                <a:gd name="f12" fmla="+- 0 0 -90"/>
                <a:gd name="f13" fmla="*/ f3 1 2679"/>
                <a:gd name="f14" fmla="*/ f4 1 618879"/>
                <a:gd name="f15" fmla="val f5"/>
                <a:gd name="f16" fmla="val f6"/>
                <a:gd name="f17" fmla="val f7"/>
                <a:gd name="f18" fmla="*/ f12 f0 1"/>
                <a:gd name="f19" fmla="+- f17 0 f15"/>
                <a:gd name="f20" fmla="+- f16 0 f15"/>
                <a:gd name="f21" fmla="*/ f18 1 f2"/>
                <a:gd name="f22" fmla="*/ f20 1 2679"/>
                <a:gd name="f23" fmla="*/ f19 1 618879"/>
                <a:gd name="f24" fmla="*/ 2680 f20 1"/>
                <a:gd name="f25" fmla="*/ 618880 f19 1"/>
                <a:gd name="f26" fmla="*/ 0 f19 1"/>
                <a:gd name="f27" fmla="*/ 1340 f20 1"/>
                <a:gd name="f28" fmla="*/ 0 f20 1"/>
                <a:gd name="f29" fmla="*/ 618612 f19 1"/>
                <a:gd name="f30" fmla="+- f21 0 f1"/>
                <a:gd name="f31" fmla="*/ f24 1 2679"/>
                <a:gd name="f32" fmla="*/ f25 1 618879"/>
                <a:gd name="f33" fmla="*/ f26 1 618879"/>
                <a:gd name="f34" fmla="*/ f27 1 2679"/>
                <a:gd name="f35" fmla="*/ f28 1 2679"/>
                <a:gd name="f36" fmla="*/ f29 1 618879"/>
                <a:gd name="f37" fmla="*/ f15 1 f22"/>
                <a:gd name="f38" fmla="*/ f16 1 f22"/>
                <a:gd name="f39" fmla="*/ f15 1 f23"/>
                <a:gd name="f40" fmla="*/ f17 1 f23"/>
                <a:gd name="f41" fmla="*/ f31 1 f22"/>
                <a:gd name="f42" fmla="*/ f32 1 f23"/>
                <a:gd name="f43" fmla="*/ f33 1 f23"/>
                <a:gd name="f44" fmla="*/ f34 1 f22"/>
                <a:gd name="f45" fmla="*/ f35 1 f22"/>
                <a:gd name="f46" fmla="*/ f36 1 f23"/>
                <a:gd name="f47" fmla="*/ f37 f13 1"/>
                <a:gd name="f48" fmla="*/ f38 f13 1"/>
                <a:gd name="f49" fmla="*/ f40 f14 1"/>
                <a:gd name="f50" fmla="*/ f39 f14 1"/>
                <a:gd name="f51" fmla="*/ f41 f13 1"/>
                <a:gd name="f52" fmla="*/ f42 f14 1"/>
                <a:gd name="f53" fmla="*/ f43 f14 1"/>
                <a:gd name="f54" fmla="*/ f44 f13 1"/>
                <a:gd name="f55" fmla="*/ f45 f13 1"/>
                <a:gd name="f56" fmla="*/ f46 f14 1"/>
              </a:gdLst>
              <a:ahLst/>
              <a:cxnLst>
                <a:cxn ang="3cd4">
                  <a:pos x="hc" y="t"/>
                </a:cxn>
                <a:cxn ang="0">
                  <a:pos x="r" y="vc"/>
                </a:cxn>
                <a:cxn ang="cd4">
                  <a:pos x="hc" y="b"/>
                </a:cxn>
                <a:cxn ang="cd2">
                  <a:pos x="l" y="vc"/>
                </a:cxn>
                <a:cxn ang="f30">
                  <a:pos x="f51" y="f52"/>
                </a:cxn>
                <a:cxn ang="f30">
                  <a:pos x="f51" y="f53"/>
                </a:cxn>
                <a:cxn ang="f30">
                  <a:pos x="f54" y="f53"/>
                </a:cxn>
                <a:cxn ang="f30">
                  <a:pos x="f55" y="f53"/>
                </a:cxn>
                <a:cxn ang="f30">
                  <a:pos x="f55" y="f56"/>
                </a:cxn>
                <a:cxn ang="f30">
                  <a:pos x="f51" y="f56"/>
                </a:cxn>
              </a:cxnLst>
              <a:rect l="f47" t="f50" r="f48" b="f49"/>
              <a:pathLst>
                <a:path w="2679" h="618879">
                  <a:moveTo>
                    <a:pt x="f8" y="f9"/>
                  </a:moveTo>
                  <a:lnTo>
                    <a:pt x="f8" y="f5"/>
                  </a:lnTo>
                  <a:lnTo>
                    <a:pt x="f10" y="f5"/>
                  </a:lnTo>
                  <a:lnTo>
                    <a:pt x="f5" y="f5"/>
                  </a:lnTo>
                  <a:lnTo>
                    <a:pt x="f5" y="f11"/>
                  </a:lnTo>
                  <a:lnTo>
                    <a:pt x="f8"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2" name="Freeform: Shape 1675">
              <a:extLst>
                <a:ext uri="{FF2B5EF4-FFF2-40B4-BE49-F238E27FC236}">
                  <a16:creationId xmlns:a16="http://schemas.microsoft.com/office/drawing/2014/main" id="{10F9D58F-8F4F-2BF1-2B93-562838DE7309}"/>
                </a:ext>
              </a:extLst>
            </p:cNvPr>
            <p:cNvSpPr/>
            <p:nvPr/>
          </p:nvSpPr>
          <p:spPr>
            <a:xfrm>
              <a:off x="3238082" y="6498732"/>
              <a:ext cx="13844" cy="36438"/>
            </a:xfrm>
            <a:custGeom>
              <a:avLst/>
              <a:gdLst>
                <a:gd name="f0" fmla="val 10800000"/>
                <a:gd name="f1" fmla="val 5400000"/>
                <a:gd name="f2" fmla="val 180"/>
                <a:gd name="f3" fmla="val w"/>
                <a:gd name="f4" fmla="val h"/>
                <a:gd name="f5" fmla="val 0"/>
                <a:gd name="f6" fmla="val 14603"/>
                <a:gd name="f7" fmla="val 36436"/>
                <a:gd name="f8" fmla="val 7771"/>
                <a:gd name="f9" fmla="val 31346"/>
                <a:gd name="f10" fmla="val 10906"/>
                <a:gd name="f11" fmla="val 31386"/>
                <a:gd name="f12" fmla="val 13679"/>
                <a:gd name="f13" fmla="val 33436"/>
                <a:gd name="f14" fmla="val 14604"/>
                <a:gd name="f15" fmla="val 7234"/>
                <a:gd name="f16" fmla="val 7369"/>
                <a:gd name="f17" fmla="val 3349"/>
                <a:gd name="f18" fmla="val 67"/>
                <a:gd name="f19" fmla="val 4019"/>
                <a:gd name="f20" fmla="+- 0 0 -90"/>
                <a:gd name="f21" fmla="*/ f3 1 14603"/>
                <a:gd name="f22" fmla="*/ f4 1 36436"/>
                <a:gd name="f23" fmla="val f5"/>
                <a:gd name="f24" fmla="val f6"/>
                <a:gd name="f25" fmla="val f7"/>
                <a:gd name="f26" fmla="*/ f20 f0 1"/>
                <a:gd name="f27" fmla="+- f25 0 f23"/>
                <a:gd name="f28" fmla="+- f24 0 f23"/>
                <a:gd name="f29" fmla="*/ f26 1 f2"/>
                <a:gd name="f30" fmla="*/ f28 1 14603"/>
                <a:gd name="f31" fmla="*/ f27 1 36436"/>
                <a:gd name="f32" fmla="*/ 7771 f28 1"/>
                <a:gd name="f33" fmla="*/ 31346 f27 1"/>
                <a:gd name="f34" fmla="*/ 14604 f28 1"/>
                <a:gd name="f35" fmla="*/ 36436 f27 1"/>
                <a:gd name="f36" fmla="*/ 7234 f27 1"/>
                <a:gd name="f37" fmla="*/ 7369 f28 1"/>
                <a:gd name="f38" fmla="*/ 0 f28 1"/>
                <a:gd name="f39" fmla="*/ 0 f27 1"/>
                <a:gd name="f40" fmla="+- f29 0 f1"/>
                <a:gd name="f41" fmla="*/ f32 1 14603"/>
                <a:gd name="f42" fmla="*/ f33 1 36436"/>
                <a:gd name="f43" fmla="*/ f34 1 14603"/>
                <a:gd name="f44" fmla="*/ f35 1 36436"/>
                <a:gd name="f45" fmla="*/ f36 1 36436"/>
                <a:gd name="f46" fmla="*/ f37 1 14603"/>
                <a:gd name="f47" fmla="*/ f38 1 14603"/>
                <a:gd name="f48" fmla="*/ f39 1 36436"/>
                <a:gd name="f49" fmla="*/ f23 1 f30"/>
                <a:gd name="f50" fmla="*/ f24 1 f30"/>
                <a:gd name="f51" fmla="*/ f23 1 f31"/>
                <a:gd name="f52" fmla="*/ f25 1 f31"/>
                <a:gd name="f53" fmla="*/ f41 1 f30"/>
                <a:gd name="f54" fmla="*/ f42 1 f31"/>
                <a:gd name="f55" fmla="*/ f43 1 f30"/>
                <a:gd name="f56" fmla="*/ f44 1 f31"/>
                <a:gd name="f57" fmla="*/ f45 1 f31"/>
                <a:gd name="f58" fmla="*/ f46 1 f30"/>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2 1"/>
                <a:gd name="f70" fmla="*/ f58 f21 1"/>
                <a:gd name="f71" fmla="*/ f59 f21 1"/>
                <a:gd name="f72" fmla="*/ f60 f22 1"/>
              </a:gdLst>
              <a:ahLst/>
              <a:cxnLst>
                <a:cxn ang="3cd4">
                  <a:pos x="hc" y="t"/>
                </a:cxn>
                <a:cxn ang="0">
                  <a:pos x="r" y="vc"/>
                </a:cxn>
                <a:cxn ang="cd4">
                  <a:pos x="hc" y="b"/>
                </a:cxn>
                <a:cxn ang="cd2">
                  <a:pos x="l" y="vc"/>
                </a:cxn>
                <a:cxn ang="f40">
                  <a:pos x="f65" y="f66"/>
                </a:cxn>
                <a:cxn ang="f40">
                  <a:pos x="f67" y="f68"/>
                </a:cxn>
                <a:cxn ang="f40">
                  <a:pos x="f67" y="f69"/>
                </a:cxn>
                <a:cxn ang="f40">
                  <a:pos x="f70" y="f69"/>
                </a:cxn>
                <a:cxn ang="f40">
                  <a:pos x="f71" y="f72"/>
                </a:cxn>
                <a:cxn ang="f40">
                  <a:pos x="f71" y="f66"/>
                </a:cxn>
                <a:cxn ang="f40">
                  <a:pos x="f65" y="f66"/>
                </a:cxn>
              </a:cxnLst>
              <a:rect l="f61" t="f64" r="f62" b="f63"/>
              <a:pathLst>
                <a:path w="14603" h="36436">
                  <a:moveTo>
                    <a:pt x="f8" y="f9"/>
                  </a:moveTo>
                  <a:cubicBezTo>
                    <a:pt x="f10" y="f11"/>
                    <a:pt x="f12" y="f13"/>
                    <a:pt x="f14" y="f7"/>
                  </a:cubicBezTo>
                  <a:lnTo>
                    <a:pt x="f14" y="f15"/>
                  </a:lnTo>
                  <a:lnTo>
                    <a:pt x="f16" y="f15"/>
                  </a:lnTo>
                  <a:cubicBezTo>
                    <a:pt x="f17" y="f15"/>
                    <a:pt x="f18" y="f19"/>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3" name="Freeform: Shape 1676">
              <a:extLst>
                <a:ext uri="{FF2B5EF4-FFF2-40B4-BE49-F238E27FC236}">
                  <a16:creationId xmlns:a16="http://schemas.microsoft.com/office/drawing/2014/main" id="{2C1B1E13-38F0-722E-4269-52F4D1CAC04C}"/>
                </a:ext>
              </a:extLst>
            </p:cNvPr>
            <p:cNvSpPr/>
            <p:nvPr/>
          </p:nvSpPr>
          <p:spPr>
            <a:xfrm>
              <a:off x="1855829" y="5646950"/>
              <a:ext cx="13844" cy="148370"/>
            </a:xfrm>
            <a:custGeom>
              <a:avLst/>
              <a:gdLst>
                <a:gd name="f0" fmla="val 10800000"/>
                <a:gd name="f1" fmla="val 5400000"/>
                <a:gd name="f2" fmla="val 180"/>
                <a:gd name="f3" fmla="val w"/>
                <a:gd name="f4" fmla="val h"/>
                <a:gd name="f5" fmla="val 0"/>
                <a:gd name="f6" fmla="val 14603"/>
                <a:gd name="f7" fmla="val 148371"/>
                <a:gd name="f8" fmla="val 6377"/>
                <a:gd name="f9" fmla="val 14604"/>
                <a:gd name="f10" fmla="val 14054"/>
                <a:gd name="f11" fmla="val 2345"/>
                <a:gd name="f12" fmla="val 10343"/>
                <a:gd name="f13" fmla="val -480"/>
                <a:gd name="f14" fmla="val 6310"/>
                <a:gd name="f15" fmla="val 68"/>
                <a:gd name="f16" fmla="val 3028"/>
                <a:gd name="f17" fmla="val 514"/>
                <a:gd name="f18" fmla="val 442"/>
                <a:gd name="f19" fmla="val 3095"/>
                <a:gd name="f20" fmla="+- 0 0 -90"/>
                <a:gd name="f21" fmla="*/ f3 1 14603"/>
                <a:gd name="f22" fmla="*/ f4 1 148371"/>
                <a:gd name="f23" fmla="val f5"/>
                <a:gd name="f24" fmla="val f6"/>
                <a:gd name="f25" fmla="val f7"/>
                <a:gd name="f26" fmla="*/ f20 f0 1"/>
                <a:gd name="f27" fmla="+- f25 0 f23"/>
                <a:gd name="f28" fmla="+- f24 0 f23"/>
                <a:gd name="f29" fmla="*/ f26 1 f2"/>
                <a:gd name="f30" fmla="*/ f28 1 14603"/>
                <a:gd name="f31" fmla="*/ f27 1 148371"/>
                <a:gd name="f32" fmla="*/ 0 f28 1"/>
                <a:gd name="f33" fmla="*/ 6377 f27 1"/>
                <a:gd name="f34" fmla="*/ 148371 f27 1"/>
                <a:gd name="f35" fmla="*/ 14604 f28 1"/>
                <a:gd name="f36" fmla="*/ 6310 f28 1"/>
                <a:gd name="f37" fmla="*/ 68 f27 1"/>
                <a:gd name="f38" fmla="+- f29 0 f1"/>
                <a:gd name="f39" fmla="*/ f32 1 14603"/>
                <a:gd name="f40" fmla="*/ f33 1 148371"/>
                <a:gd name="f41" fmla="*/ f34 1 148371"/>
                <a:gd name="f42" fmla="*/ f35 1 14603"/>
                <a:gd name="f43" fmla="*/ f36 1 14603"/>
                <a:gd name="f44" fmla="*/ f37 1 148371"/>
                <a:gd name="f45" fmla="*/ f23 1 f30"/>
                <a:gd name="f46" fmla="*/ f24 1 f30"/>
                <a:gd name="f47" fmla="*/ f23 1 f31"/>
                <a:gd name="f48" fmla="*/ f25 1 f31"/>
                <a:gd name="f49" fmla="*/ f39 1 f30"/>
                <a:gd name="f50" fmla="*/ f40 1 f31"/>
                <a:gd name="f51" fmla="*/ f41 1 f31"/>
                <a:gd name="f52" fmla="*/ f42 1 f30"/>
                <a:gd name="f53" fmla="*/ f43 1 f30"/>
                <a:gd name="f54" fmla="*/ f44 1 f31"/>
                <a:gd name="f55" fmla="*/ f45 f21 1"/>
                <a:gd name="f56" fmla="*/ f46 f21 1"/>
                <a:gd name="f57" fmla="*/ f48 f22 1"/>
                <a:gd name="f58" fmla="*/ f47 f22 1"/>
                <a:gd name="f59" fmla="*/ f49 f21 1"/>
                <a:gd name="f60" fmla="*/ f50 f22 1"/>
                <a:gd name="f61" fmla="*/ f51 f22 1"/>
                <a:gd name="f62" fmla="*/ f52 f21 1"/>
                <a:gd name="f63" fmla="*/ f53 f21 1"/>
                <a:gd name="f64" fmla="*/ f54 f22 1"/>
              </a:gdLst>
              <a:ahLst/>
              <a:cxnLst>
                <a:cxn ang="3cd4">
                  <a:pos x="hc" y="t"/>
                </a:cxn>
                <a:cxn ang="0">
                  <a:pos x="r" y="vc"/>
                </a:cxn>
                <a:cxn ang="cd4">
                  <a:pos x="hc" y="b"/>
                </a:cxn>
                <a:cxn ang="cd2">
                  <a:pos x="l" y="vc"/>
                </a:cxn>
                <a:cxn ang="f38">
                  <a:pos x="f59" y="f60"/>
                </a:cxn>
                <a:cxn ang="f38">
                  <a:pos x="f59" y="f61"/>
                </a:cxn>
                <a:cxn ang="f38">
                  <a:pos x="f62" y="f61"/>
                </a:cxn>
                <a:cxn ang="f38">
                  <a:pos x="f62" y="f60"/>
                </a:cxn>
                <a:cxn ang="f38">
                  <a:pos x="f63" y="f64"/>
                </a:cxn>
                <a:cxn ang="f38">
                  <a:pos x="f59" y="f60"/>
                </a:cxn>
              </a:cxnLst>
              <a:rect l="f55" t="f58" r="f56" b="f57"/>
              <a:pathLst>
                <a:path w="14603" h="148371">
                  <a:moveTo>
                    <a:pt x="f5" y="f8"/>
                  </a:moveTo>
                  <a:lnTo>
                    <a:pt x="f5" y="f7"/>
                  </a:lnTo>
                  <a:lnTo>
                    <a:pt x="f9" y="f7"/>
                  </a:lnTo>
                  <a:lnTo>
                    <a:pt x="f9" y="f8"/>
                  </a:lnTo>
                  <a:cubicBezTo>
                    <a:pt x="f10" y="f11"/>
                    <a:pt x="f12" y="f13"/>
                    <a:pt x="f14" y="f15"/>
                  </a:cubicBezTo>
                  <a:cubicBezTo>
                    <a:pt x="f16" y="f17"/>
                    <a:pt x="f18"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4" name="Freeform: Shape 1677">
              <a:extLst>
                <a:ext uri="{FF2B5EF4-FFF2-40B4-BE49-F238E27FC236}">
                  <a16:creationId xmlns:a16="http://schemas.microsoft.com/office/drawing/2014/main" id="{BBEB7297-BC46-8481-D784-A043F4D917FA}"/>
                </a:ext>
              </a:extLst>
            </p:cNvPr>
            <p:cNvSpPr/>
            <p:nvPr/>
          </p:nvSpPr>
          <p:spPr>
            <a:xfrm>
              <a:off x="3388958" y="5887647"/>
              <a:ext cx="470778" cy="14703"/>
            </a:xfrm>
            <a:custGeom>
              <a:avLst/>
              <a:gdLst>
                <a:gd name="f0" fmla="val 10800000"/>
                <a:gd name="f1" fmla="val 5400000"/>
                <a:gd name="f2" fmla="val 180"/>
                <a:gd name="f3" fmla="val w"/>
                <a:gd name="f4" fmla="val h"/>
                <a:gd name="f5" fmla="val 0"/>
                <a:gd name="f6" fmla="val 496654"/>
                <a:gd name="f7" fmla="val 14701"/>
                <a:gd name="f8" fmla="val 8172"/>
                <a:gd name="f9" fmla="val 5860"/>
                <a:gd name="f10" fmla="val 9258"/>
                <a:gd name="f11" fmla="val 9630"/>
                <a:gd name="f12" fmla="val 7074"/>
                <a:gd name="f13" fmla="val 13561"/>
                <a:gd name="f14" fmla="val 3309"/>
                <a:gd name="f15" fmla="val 14641"/>
                <a:gd name="f16" fmla="val 3229"/>
                <a:gd name="f17" fmla="val 14662"/>
                <a:gd name="f18" fmla="val 3162"/>
                <a:gd name="f19" fmla="val 14683"/>
                <a:gd name="f20" fmla="val 3081"/>
                <a:gd name="f21" fmla="val 489286"/>
                <a:gd name="f22" fmla="val 7468"/>
                <a:gd name="f23" fmla="val 3398"/>
                <a:gd name="f24" fmla="val 492582"/>
                <a:gd name="f25" fmla="val 100"/>
                <a:gd name="f26" fmla="val 496655"/>
                <a:gd name="f27" fmla="val 938"/>
                <a:gd name="f28" fmla="val 3845"/>
                <a:gd name="f29" fmla="val -548"/>
                <a:gd name="f30" fmla="val 7489"/>
                <a:gd name="f31" fmla="val 2022"/>
                <a:gd name="f32" fmla="+- 0 0 -90"/>
                <a:gd name="f33" fmla="*/ f3 1 496654"/>
                <a:gd name="f34" fmla="*/ f4 1 14701"/>
                <a:gd name="f35" fmla="val f5"/>
                <a:gd name="f36" fmla="val f6"/>
                <a:gd name="f37" fmla="val f7"/>
                <a:gd name="f38" fmla="*/ f32 f0 1"/>
                <a:gd name="f39" fmla="+- f37 0 f35"/>
                <a:gd name="f40" fmla="+- f36 0 f35"/>
                <a:gd name="f41" fmla="*/ f38 1 f2"/>
                <a:gd name="f42" fmla="*/ f40 1 496654"/>
                <a:gd name="f43" fmla="*/ f39 1 14701"/>
                <a:gd name="f44" fmla="*/ 8172 f40 1"/>
                <a:gd name="f45" fmla="*/ 5860 f39 1"/>
                <a:gd name="f46" fmla="*/ 3309 f40 1"/>
                <a:gd name="f47" fmla="*/ 14641 f39 1"/>
                <a:gd name="f48" fmla="*/ 3081 f40 1"/>
                <a:gd name="f49" fmla="*/ 14701 f39 1"/>
                <a:gd name="f50" fmla="*/ 489286 f40 1"/>
                <a:gd name="f51" fmla="*/ 7468 f39 1"/>
                <a:gd name="f52" fmla="*/ 496655 f40 1"/>
                <a:gd name="f53" fmla="*/ 100 f39 1"/>
                <a:gd name="f54" fmla="*/ 938 f40 1"/>
                <a:gd name="f55" fmla="*/ 0 f40 1"/>
                <a:gd name="f56" fmla="+- f41 0 f1"/>
                <a:gd name="f57" fmla="*/ f44 1 496654"/>
                <a:gd name="f58" fmla="*/ f45 1 14701"/>
                <a:gd name="f59" fmla="*/ f46 1 496654"/>
                <a:gd name="f60" fmla="*/ f47 1 14701"/>
                <a:gd name="f61" fmla="*/ f48 1 496654"/>
                <a:gd name="f62" fmla="*/ f49 1 14701"/>
                <a:gd name="f63" fmla="*/ f50 1 496654"/>
                <a:gd name="f64" fmla="*/ f51 1 14701"/>
                <a:gd name="f65" fmla="*/ f52 1 496654"/>
                <a:gd name="f66" fmla="*/ f53 1 14701"/>
                <a:gd name="f67" fmla="*/ f54 1 496654"/>
                <a:gd name="f68" fmla="*/ f55 1 496654"/>
                <a:gd name="f69" fmla="*/ f35 1 f42"/>
                <a:gd name="f70" fmla="*/ f36 1 f42"/>
                <a:gd name="f71" fmla="*/ f35 1 f43"/>
                <a:gd name="f72" fmla="*/ f37 1 f43"/>
                <a:gd name="f73" fmla="*/ f57 1 f42"/>
                <a:gd name="f74" fmla="*/ f58 1 f43"/>
                <a:gd name="f75" fmla="*/ f59 1 f42"/>
                <a:gd name="f76" fmla="*/ f60 1 f43"/>
                <a:gd name="f77" fmla="*/ f61 1 f42"/>
                <a:gd name="f78" fmla="*/ f62 1 f43"/>
                <a:gd name="f79" fmla="*/ f63 1 f42"/>
                <a:gd name="f80" fmla="*/ f64 1 f43"/>
                <a:gd name="f81" fmla="*/ f65 1 f42"/>
                <a:gd name="f82" fmla="*/ f66 1 f43"/>
                <a:gd name="f83" fmla="*/ f67 1 f42"/>
                <a:gd name="f84" fmla="*/ f68 1 f42"/>
                <a:gd name="f85" fmla="*/ f69 f33 1"/>
                <a:gd name="f86" fmla="*/ f70 f33 1"/>
                <a:gd name="f87" fmla="*/ f72 f34 1"/>
                <a:gd name="f88" fmla="*/ f71 f34 1"/>
                <a:gd name="f89" fmla="*/ f73 f33 1"/>
                <a:gd name="f90" fmla="*/ f74 f34 1"/>
                <a:gd name="f91" fmla="*/ f75 f33 1"/>
                <a:gd name="f92" fmla="*/ f76 f34 1"/>
                <a:gd name="f93" fmla="*/ f77 f33 1"/>
                <a:gd name="f94" fmla="*/ f78 f34 1"/>
                <a:gd name="f95" fmla="*/ f79 f33 1"/>
                <a:gd name="f96" fmla="*/ f80 f34 1"/>
                <a:gd name="f97" fmla="*/ f81 f33 1"/>
                <a:gd name="f98" fmla="*/ f82 f34 1"/>
                <a:gd name="f99" fmla="*/ f83 f33 1"/>
                <a:gd name="f100" fmla="*/ f84 f33 1"/>
              </a:gdLst>
              <a:ahLst/>
              <a:cxnLst>
                <a:cxn ang="3cd4">
                  <a:pos x="hc" y="t"/>
                </a:cxn>
                <a:cxn ang="0">
                  <a:pos x="r" y="vc"/>
                </a:cxn>
                <a:cxn ang="cd4">
                  <a:pos x="hc" y="b"/>
                </a:cxn>
                <a:cxn ang="cd2">
                  <a:pos x="l" y="vc"/>
                </a:cxn>
                <a:cxn ang="f56">
                  <a:pos x="f89" y="f90"/>
                </a:cxn>
                <a:cxn ang="f56">
                  <a:pos x="f91" y="f92"/>
                </a:cxn>
                <a:cxn ang="f56">
                  <a:pos x="f93" y="f94"/>
                </a:cxn>
                <a:cxn ang="f56">
                  <a:pos x="f95" y="f94"/>
                </a:cxn>
                <a:cxn ang="f56">
                  <a:pos x="f95" y="f96"/>
                </a:cxn>
                <a:cxn ang="f56">
                  <a:pos x="f97" y="f98"/>
                </a:cxn>
                <a:cxn ang="f56">
                  <a:pos x="f99" y="f98"/>
                </a:cxn>
                <a:cxn ang="f56">
                  <a:pos x="f100" y="f98"/>
                </a:cxn>
                <a:cxn ang="f56">
                  <a:pos x="f89" y="f90"/>
                </a:cxn>
              </a:cxnLst>
              <a:rect l="f85" t="f88" r="f86" b="f87"/>
              <a:pathLst>
                <a:path w="496654" h="14701">
                  <a:moveTo>
                    <a:pt x="f8" y="f9"/>
                  </a:moveTo>
                  <a:cubicBezTo>
                    <a:pt x="f10" y="f11"/>
                    <a:pt x="f12" y="f13"/>
                    <a:pt x="f14" y="f15"/>
                  </a:cubicBezTo>
                  <a:cubicBezTo>
                    <a:pt x="f16" y="f17"/>
                    <a:pt x="f18" y="f19"/>
                    <a:pt x="f20" y="f7"/>
                  </a:cubicBezTo>
                  <a:lnTo>
                    <a:pt x="f21" y="f7"/>
                  </a:lnTo>
                  <a:lnTo>
                    <a:pt x="f21" y="f22"/>
                  </a:lnTo>
                  <a:cubicBezTo>
                    <a:pt x="f21" y="f23"/>
                    <a:pt x="f24" y="f25"/>
                    <a:pt x="f26" y="f25"/>
                  </a:cubicBezTo>
                  <a:lnTo>
                    <a:pt x="f27" y="f25"/>
                  </a:lnTo>
                  <a:lnTo>
                    <a:pt x="f5" y="f25"/>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5" name="Freeform: Shape 1678">
              <a:extLst>
                <a:ext uri="{FF2B5EF4-FFF2-40B4-BE49-F238E27FC236}">
                  <a16:creationId xmlns:a16="http://schemas.microsoft.com/office/drawing/2014/main" id="{94E0B5B8-704D-8877-5A9E-E85DE292CA18}"/>
                </a:ext>
              </a:extLst>
            </p:cNvPr>
            <p:cNvSpPr/>
            <p:nvPr/>
          </p:nvSpPr>
          <p:spPr>
            <a:xfrm>
              <a:off x="3328004" y="5888745"/>
              <a:ext cx="68964" cy="29681"/>
            </a:xfrm>
            <a:custGeom>
              <a:avLst/>
              <a:gdLst>
                <a:gd name="f0" fmla="val 10800000"/>
                <a:gd name="f1" fmla="val 5400000"/>
                <a:gd name="f2" fmla="val 180"/>
                <a:gd name="f3" fmla="val w"/>
                <a:gd name="f4" fmla="val h"/>
                <a:gd name="f5" fmla="val 0"/>
                <a:gd name="f6" fmla="val 72755"/>
                <a:gd name="f7" fmla="val 29680"/>
                <a:gd name="f8" fmla="val 9111"/>
                <a:gd name="f9" fmla="val 24189"/>
                <a:gd name="f10" fmla="val 29681"/>
                <a:gd name="f11" fmla="val 64175"/>
                <a:gd name="f12" fmla="val 14946"/>
                <a:gd name="f13" fmla="val 7042"/>
                <a:gd name="f14" fmla="val 64095"/>
                <a:gd name="f15" fmla="val 6381"/>
                <a:gd name="f16" fmla="val 64564"/>
                <a:gd name="f17" fmla="val 5782"/>
                <a:gd name="f18" fmla="val 65234"/>
                <a:gd name="f19" fmla="val 5703"/>
                <a:gd name="f20" fmla="val 65328"/>
                <a:gd name="f21" fmla="val 5692"/>
                <a:gd name="f22" fmla="val 65422"/>
                <a:gd name="f23" fmla="val 65515"/>
                <a:gd name="f24" fmla="val 66185"/>
                <a:gd name="f25" fmla="val 5699"/>
                <a:gd name="f26" fmla="val 66721"/>
                <a:gd name="f27" fmla="val 6235"/>
                <a:gd name="f28" fmla="val 66734"/>
                <a:gd name="f29" fmla="val 6900"/>
                <a:gd name="f30" fmla="val 6949"/>
                <a:gd name="f31" fmla="val 6995"/>
                <a:gd name="f32" fmla="val 14142"/>
                <a:gd name="f33" fmla="val 67391"/>
                <a:gd name="f34" fmla="val 71196"/>
                <a:gd name="f35" fmla="val 13184"/>
                <a:gd name="f36" fmla="val 73500"/>
                <a:gd name="f37" fmla="val 9325"/>
                <a:gd name="f38" fmla="val 72535"/>
                <a:gd name="f39" fmla="val 5523"/>
                <a:gd name="f40" fmla="val 72522"/>
                <a:gd name="f41" fmla="val 5448"/>
                <a:gd name="f42" fmla="val 72509"/>
                <a:gd name="f43" fmla="val 5375"/>
                <a:gd name="f44" fmla="val 72482"/>
                <a:gd name="f45" fmla="val 5301"/>
                <a:gd name="f46" fmla="val 71571"/>
                <a:gd name="f47" fmla="val 1799"/>
                <a:gd name="f48" fmla="val 68154"/>
                <a:gd name="f49" fmla="val -451"/>
                <a:gd name="f50" fmla="val 64577"/>
                <a:gd name="f51" fmla="val 77"/>
                <a:gd name="f52" fmla="val 63639"/>
                <a:gd name="f53" fmla="val 17223"/>
                <a:gd name="f54" fmla="val 804"/>
                <a:gd name="f55" fmla="val 17097"/>
                <a:gd name="f56" fmla="val 1608"/>
                <a:gd name="f57" fmla="val 2412"/>
                <a:gd name="f58" fmla="val 6069"/>
                <a:gd name="f59" fmla="val 17552"/>
                <a:gd name="f60" fmla="val 8923"/>
                <a:gd name="f61" fmla="val 20522"/>
                <a:gd name="f62" fmla="+- 0 0 -90"/>
                <a:gd name="f63" fmla="*/ f3 1 72755"/>
                <a:gd name="f64" fmla="*/ f4 1 29680"/>
                <a:gd name="f65" fmla="val f5"/>
                <a:gd name="f66" fmla="val f6"/>
                <a:gd name="f67" fmla="val f7"/>
                <a:gd name="f68" fmla="*/ f62 f0 1"/>
                <a:gd name="f69" fmla="+- f67 0 f65"/>
                <a:gd name="f70" fmla="+- f66 0 f65"/>
                <a:gd name="f71" fmla="*/ f68 1 f2"/>
                <a:gd name="f72" fmla="*/ f70 1 72755"/>
                <a:gd name="f73" fmla="*/ f69 1 29680"/>
                <a:gd name="f74" fmla="*/ 9111 f70 1"/>
                <a:gd name="f75" fmla="*/ 24189 f69 1"/>
                <a:gd name="f76" fmla="*/ 29681 f69 1"/>
                <a:gd name="f77" fmla="*/ 64175 f70 1"/>
                <a:gd name="f78" fmla="*/ 14946 f69 1"/>
                <a:gd name="f79" fmla="*/ 7042 f69 1"/>
                <a:gd name="f80" fmla="*/ 65234 f70 1"/>
                <a:gd name="f81" fmla="*/ 5703 f69 1"/>
                <a:gd name="f82" fmla="*/ 65515 f70 1"/>
                <a:gd name="f83" fmla="*/ 66734 f70 1"/>
                <a:gd name="f84" fmla="*/ 6900 f69 1"/>
                <a:gd name="f85" fmla="*/ 66721 f70 1"/>
                <a:gd name="f86" fmla="*/ 14142 f69 1"/>
                <a:gd name="f87" fmla="*/ 67391 f70 1"/>
                <a:gd name="f88" fmla="*/ 72535 f70 1"/>
                <a:gd name="f89" fmla="*/ 5523 f69 1"/>
                <a:gd name="f90" fmla="*/ 72482 f70 1"/>
                <a:gd name="f91" fmla="*/ 5301 f69 1"/>
                <a:gd name="f92" fmla="*/ 64577 f70 1"/>
                <a:gd name="f93" fmla="*/ 77 f69 1"/>
                <a:gd name="f94" fmla="*/ 63639 f70 1"/>
                <a:gd name="f95" fmla="*/ 0 f70 1"/>
                <a:gd name="f96" fmla="*/ 17223 f69 1"/>
                <a:gd name="f97" fmla="*/ 2412 f70 1"/>
                <a:gd name="f98" fmla="+- f71 0 f1"/>
                <a:gd name="f99" fmla="*/ f74 1 72755"/>
                <a:gd name="f100" fmla="*/ f75 1 29680"/>
                <a:gd name="f101" fmla="*/ f76 1 29680"/>
                <a:gd name="f102" fmla="*/ f77 1 72755"/>
                <a:gd name="f103" fmla="*/ f78 1 29680"/>
                <a:gd name="f104" fmla="*/ f79 1 29680"/>
                <a:gd name="f105" fmla="*/ f80 1 72755"/>
                <a:gd name="f106" fmla="*/ f81 1 29680"/>
                <a:gd name="f107" fmla="*/ f82 1 72755"/>
                <a:gd name="f108" fmla="*/ f83 1 72755"/>
                <a:gd name="f109" fmla="*/ f84 1 29680"/>
                <a:gd name="f110" fmla="*/ f85 1 72755"/>
                <a:gd name="f111" fmla="*/ f86 1 29680"/>
                <a:gd name="f112" fmla="*/ f87 1 72755"/>
                <a:gd name="f113" fmla="*/ f88 1 72755"/>
                <a:gd name="f114" fmla="*/ f89 1 29680"/>
                <a:gd name="f115" fmla="*/ f90 1 72755"/>
                <a:gd name="f116" fmla="*/ f91 1 29680"/>
                <a:gd name="f117" fmla="*/ f92 1 72755"/>
                <a:gd name="f118" fmla="*/ f93 1 29680"/>
                <a:gd name="f119" fmla="*/ f94 1 72755"/>
                <a:gd name="f120" fmla="*/ f95 1 72755"/>
                <a:gd name="f121" fmla="*/ f96 1 29680"/>
                <a:gd name="f122" fmla="*/ f97 1 72755"/>
                <a:gd name="f123" fmla="*/ f65 1 f72"/>
                <a:gd name="f124" fmla="*/ f66 1 f72"/>
                <a:gd name="f125" fmla="*/ f65 1 f73"/>
                <a:gd name="f126" fmla="*/ f67 1 f73"/>
                <a:gd name="f127" fmla="*/ f99 1 f72"/>
                <a:gd name="f128" fmla="*/ f100 1 f73"/>
                <a:gd name="f129" fmla="*/ f101 1 f73"/>
                <a:gd name="f130" fmla="*/ f102 1 f72"/>
                <a:gd name="f131" fmla="*/ f103 1 f73"/>
                <a:gd name="f132" fmla="*/ f104 1 f73"/>
                <a:gd name="f133" fmla="*/ f105 1 f72"/>
                <a:gd name="f134" fmla="*/ f106 1 f73"/>
                <a:gd name="f135" fmla="*/ f107 1 f72"/>
                <a:gd name="f136" fmla="*/ f108 1 f72"/>
                <a:gd name="f137" fmla="*/ f109 1 f73"/>
                <a:gd name="f138" fmla="*/ f110 1 f72"/>
                <a:gd name="f139" fmla="*/ f111 1 f73"/>
                <a:gd name="f140" fmla="*/ f112 1 f72"/>
                <a:gd name="f141" fmla="*/ f113 1 f72"/>
                <a:gd name="f142" fmla="*/ f114 1 f73"/>
                <a:gd name="f143" fmla="*/ f115 1 f72"/>
                <a:gd name="f144" fmla="*/ f116 1 f73"/>
                <a:gd name="f145" fmla="*/ f117 1 f72"/>
                <a:gd name="f146" fmla="*/ f118 1 f73"/>
                <a:gd name="f147" fmla="*/ f119 1 f72"/>
                <a:gd name="f148" fmla="*/ f120 1 f72"/>
                <a:gd name="f149" fmla="*/ f121 1 f73"/>
                <a:gd name="f150" fmla="*/ f122 1 f72"/>
                <a:gd name="f151" fmla="*/ f123 f63 1"/>
                <a:gd name="f152" fmla="*/ f124 f63 1"/>
                <a:gd name="f153" fmla="*/ f126 f64 1"/>
                <a:gd name="f154" fmla="*/ f125 f64 1"/>
                <a:gd name="f155" fmla="*/ f127 f63 1"/>
                <a:gd name="f156" fmla="*/ f128 f64 1"/>
                <a:gd name="f157" fmla="*/ f129 f64 1"/>
                <a:gd name="f158" fmla="*/ f130 f63 1"/>
                <a:gd name="f159" fmla="*/ f131 f64 1"/>
                <a:gd name="f160" fmla="*/ f132 f64 1"/>
                <a:gd name="f161" fmla="*/ f133 f63 1"/>
                <a:gd name="f162" fmla="*/ f134 f64 1"/>
                <a:gd name="f163" fmla="*/ f135 f63 1"/>
                <a:gd name="f164" fmla="*/ f136 f63 1"/>
                <a:gd name="f165" fmla="*/ f137 f64 1"/>
                <a:gd name="f166" fmla="*/ f138 f63 1"/>
                <a:gd name="f167" fmla="*/ f139 f64 1"/>
                <a:gd name="f168" fmla="*/ f140 f63 1"/>
                <a:gd name="f169" fmla="*/ f141 f63 1"/>
                <a:gd name="f170" fmla="*/ f142 f64 1"/>
                <a:gd name="f171" fmla="*/ f143 f63 1"/>
                <a:gd name="f172" fmla="*/ f144 f64 1"/>
                <a:gd name="f173" fmla="*/ f145 f63 1"/>
                <a:gd name="f174" fmla="*/ f146 f64 1"/>
                <a:gd name="f175" fmla="*/ f147 f63 1"/>
                <a:gd name="f176" fmla="*/ f148 f63 1"/>
                <a:gd name="f177" fmla="*/ f149 f64 1"/>
                <a:gd name="f178" fmla="*/ f150 f63 1"/>
              </a:gdLst>
              <a:ahLst/>
              <a:cxnLst>
                <a:cxn ang="3cd4">
                  <a:pos x="hc" y="t"/>
                </a:cxn>
                <a:cxn ang="0">
                  <a:pos x="r" y="vc"/>
                </a:cxn>
                <a:cxn ang="cd4">
                  <a:pos x="hc" y="b"/>
                </a:cxn>
                <a:cxn ang="cd2">
                  <a:pos x="l" y="vc"/>
                </a:cxn>
                <a:cxn ang="f98">
                  <a:pos x="f155" y="f156"/>
                </a:cxn>
                <a:cxn ang="f98">
                  <a:pos x="f155" y="f157"/>
                </a:cxn>
                <a:cxn ang="f98">
                  <a:pos x="f158" y="f159"/>
                </a:cxn>
                <a:cxn ang="f98">
                  <a:pos x="f158" y="f160"/>
                </a:cxn>
                <a:cxn ang="f98">
                  <a:pos x="f161" y="f162"/>
                </a:cxn>
                <a:cxn ang="f98">
                  <a:pos x="f163" y="f162"/>
                </a:cxn>
                <a:cxn ang="f98">
                  <a:pos x="f164" y="f165"/>
                </a:cxn>
                <a:cxn ang="f98">
                  <a:pos x="f166" y="f160"/>
                </a:cxn>
                <a:cxn ang="f98">
                  <a:pos x="f166" y="f167"/>
                </a:cxn>
                <a:cxn ang="f98">
                  <a:pos x="f168" y="f167"/>
                </a:cxn>
                <a:cxn ang="f98">
                  <a:pos x="f169" y="f170"/>
                </a:cxn>
                <a:cxn ang="f98">
                  <a:pos x="f171" y="f172"/>
                </a:cxn>
                <a:cxn ang="f98">
                  <a:pos x="f173" y="f174"/>
                </a:cxn>
                <a:cxn ang="f98">
                  <a:pos x="f175" y="f174"/>
                </a:cxn>
                <a:cxn ang="f98">
                  <a:pos x="f176" y="f177"/>
                </a:cxn>
                <a:cxn ang="f98">
                  <a:pos x="f176" y="f177"/>
                </a:cxn>
                <a:cxn ang="f98">
                  <a:pos x="f178" y="f177"/>
                </a:cxn>
                <a:cxn ang="f98">
                  <a:pos x="f155" y="f156"/>
                </a:cxn>
              </a:cxnLst>
              <a:rect l="f151" t="f154" r="f152" b="f153"/>
              <a:pathLst>
                <a:path w="72755" h="29680">
                  <a:moveTo>
                    <a:pt x="f8" y="f9"/>
                  </a:moveTo>
                  <a:lnTo>
                    <a:pt x="f8" y="f10"/>
                  </a:lnTo>
                  <a:lnTo>
                    <a:pt x="f11" y="f12"/>
                  </a:lnTo>
                  <a:lnTo>
                    <a:pt x="f11" y="f13"/>
                  </a:lnTo>
                  <a:cubicBezTo>
                    <a:pt x="f14" y="f15"/>
                    <a:pt x="f16" y="f17"/>
                    <a:pt x="f18" y="f19"/>
                  </a:cubicBezTo>
                  <a:cubicBezTo>
                    <a:pt x="f20" y="f21"/>
                    <a:pt x="f22" y="f21"/>
                    <a:pt x="f23" y="f19"/>
                  </a:cubicBezTo>
                  <a:cubicBezTo>
                    <a:pt x="f24" y="f25"/>
                    <a:pt x="f26" y="f27"/>
                    <a:pt x="f28" y="f29"/>
                  </a:cubicBezTo>
                  <a:cubicBezTo>
                    <a:pt x="f28" y="f30"/>
                    <a:pt x="f26" y="f31"/>
                    <a:pt x="f26" y="f13"/>
                  </a:cubicBezTo>
                  <a:lnTo>
                    <a:pt x="f26" y="f32"/>
                  </a:lnTo>
                  <a:lnTo>
                    <a:pt x="f33" y="f32"/>
                  </a:lnTo>
                  <a:cubicBezTo>
                    <a:pt x="f34" y="f35"/>
                    <a:pt x="f36" y="f37"/>
                    <a:pt x="f38" y="f39"/>
                  </a:cubicBezTo>
                  <a:cubicBezTo>
                    <a:pt x="f40" y="f41"/>
                    <a:pt x="f42" y="f43"/>
                    <a:pt x="f44" y="f45"/>
                  </a:cubicBezTo>
                  <a:cubicBezTo>
                    <a:pt x="f46" y="f47"/>
                    <a:pt x="f48" y="f49"/>
                    <a:pt x="f50" y="f51"/>
                  </a:cubicBezTo>
                  <a:lnTo>
                    <a:pt x="f52" y="f51"/>
                  </a:lnTo>
                  <a:lnTo>
                    <a:pt x="f5" y="f53"/>
                  </a:lnTo>
                  <a:cubicBezTo>
                    <a:pt x="f5" y="f53"/>
                    <a:pt x="f5" y="f53"/>
                    <a:pt x="f5" y="f53"/>
                  </a:cubicBezTo>
                  <a:cubicBezTo>
                    <a:pt x="f54" y="f55"/>
                    <a:pt x="f56" y="f55"/>
                    <a:pt x="f57" y="f53"/>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6" name="Freeform: Shape 1679">
              <a:extLst>
                <a:ext uri="{FF2B5EF4-FFF2-40B4-BE49-F238E27FC236}">
                  <a16:creationId xmlns:a16="http://schemas.microsoft.com/office/drawing/2014/main" id="{7F7B38C4-462C-3636-05AA-F2AB4B7E0CA1}"/>
                </a:ext>
              </a:extLst>
            </p:cNvPr>
            <p:cNvSpPr/>
            <p:nvPr/>
          </p:nvSpPr>
          <p:spPr>
            <a:xfrm>
              <a:off x="3388437" y="5894441"/>
              <a:ext cx="2432" cy="959269"/>
            </a:xfrm>
            <a:custGeom>
              <a:avLst/>
              <a:gdLst>
                <a:gd name="f0" fmla="val 10800000"/>
                <a:gd name="f1" fmla="val 5400000"/>
                <a:gd name="f2" fmla="val 180"/>
                <a:gd name="f3" fmla="val w"/>
                <a:gd name="f4" fmla="val h"/>
                <a:gd name="f5" fmla="val 0"/>
                <a:gd name="f6" fmla="val 2564"/>
                <a:gd name="f7" fmla="val 959272"/>
                <a:gd name="f8" fmla="val 2556"/>
                <a:gd name="f9" fmla="val 8448"/>
                <a:gd name="f10" fmla="val 1348"/>
                <a:gd name="f11" fmla="val 2636"/>
                <a:gd name="f12" fmla="val 686"/>
                <a:gd name="f13" fmla="val 2154"/>
                <a:gd name="f14" fmla="val 90"/>
                <a:gd name="f15" fmla="val 1497"/>
                <a:gd name="f16" fmla="val 17"/>
                <a:gd name="f17" fmla="val 1444"/>
                <a:gd name="f18" fmla="val 11"/>
                <a:gd name="f19" fmla="val 1404"/>
                <a:gd name="f20" fmla="val 9"/>
                <a:gd name="f21" fmla="val 1350"/>
                <a:gd name="f22" fmla="val 693"/>
                <a:gd name="f23" fmla="val -70"/>
                <a:gd name="f24" fmla="val 91"/>
                <a:gd name="f25" fmla="val 403"/>
                <a:gd name="f26" fmla="val 10"/>
                <a:gd name="f27" fmla="val 1063"/>
                <a:gd name="f28" fmla="val -3"/>
                <a:gd name="f29" fmla="val 1158"/>
                <a:gd name="f30" fmla="val 1253"/>
                <a:gd name="f31" fmla="val 8180"/>
                <a:gd name="f32" fmla="+- 0 0 -90"/>
                <a:gd name="f33" fmla="*/ f3 1 2564"/>
                <a:gd name="f34" fmla="*/ f4 1 959272"/>
                <a:gd name="f35" fmla="val f5"/>
                <a:gd name="f36" fmla="val f6"/>
                <a:gd name="f37" fmla="val f7"/>
                <a:gd name="f38" fmla="*/ f32 f0 1"/>
                <a:gd name="f39" fmla="+- f37 0 f35"/>
                <a:gd name="f40" fmla="+- f36 0 f35"/>
                <a:gd name="f41" fmla="*/ f38 1 f2"/>
                <a:gd name="f42" fmla="*/ f40 1 2564"/>
                <a:gd name="f43" fmla="*/ f39 1 959272"/>
                <a:gd name="f44" fmla="*/ 2556 f40 1"/>
                <a:gd name="f45" fmla="*/ 8448 f39 1"/>
                <a:gd name="f46" fmla="*/ 1348 f39 1"/>
                <a:gd name="f47" fmla="*/ 1497 f40 1"/>
                <a:gd name="f48" fmla="*/ 17 f39 1"/>
                <a:gd name="f49" fmla="*/ 1350 f40 1"/>
                <a:gd name="f50" fmla="*/ 9 f39 1"/>
                <a:gd name="f51" fmla="*/ 10 f40 1"/>
                <a:gd name="f52" fmla="*/ 1063 f39 1"/>
                <a:gd name="f53" fmla="*/ 959272 f39 1"/>
                <a:gd name="f54" fmla="*/ 8180 f39 1"/>
                <a:gd name="f55" fmla="+- f41 0 f1"/>
                <a:gd name="f56" fmla="*/ f44 1 2564"/>
                <a:gd name="f57" fmla="*/ f45 1 959272"/>
                <a:gd name="f58" fmla="*/ f46 1 959272"/>
                <a:gd name="f59" fmla="*/ f47 1 2564"/>
                <a:gd name="f60" fmla="*/ f48 1 959272"/>
                <a:gd name="f61" fmla="*/ f49 1 2564"/>
                <a:gd name="f62" fmla="*/ f50 1 959272"/>
                <a:gd name="f63" fmla="*/ f51 1 2564"/>
                <a:gd name="f64" fmla="*/ f52 1 959272"/>
                <a:gd name="f65" fmla="*/ f53 1 959272"/>
                <a:gd name="f66" fmla="*/ f54 1 959272"/>
                <a:gd name="f67" fmla="*/ f35 1 f42"/>
                <a:gd name="f68" fmla="*/ f36 1 f42"/>
                <a:gd name="f69" fmla="*/ f35 1 f43"/>
                <a:gd name="f70" fmla="*/ f37 1 f43"/>
                <a:gd name="f71" fmla="*/ f56 1 f42"/>
                <a:gd name="f72" fmla="*/ f57 1 f43"/>
                <a:gd name="f73" fmla="*/ f58 1 f43"/>
                <a:gd name="f74" fmla="*/ f59 1 f42"/>
                <a:gd name="f75" fmla="*/ f60 1 f43"/>
                <a:gd name="f76" fmla="*/ f61 1 f42"/>
                <a:gd name="f77" fmla="*/ f62 1 f43"/>
                <a:gd name="f78" fmla="*/ f63 1 f42"/>
                <a:gd name="f79" fmla="*/ f64 1 f43"/>
                <a:gd name="f80" fmla="*/ f65 1 f43"/>
                <a:gd name="f81" fmla="*/ f66 1 f43"/>
                <a:gd name="f82" fmla="*/ f67 f33 1"/>
                <a:gd name="f83" fmla="*/ f68 f33 1"/>
                <a:gd name="f84" fmla="*/ f70 f34 1"/>
                <a:gd name="f85" fmla="*/ f69 f34 1"/>
                <a:gd name="f86" fmla="*/ f71 f33 1"/>
                <a:gd name="f87" fmla="*/ f72 f34 1"/>
                <a:gd name="f88" fmla="*/ f73 f34 1"/>
                <a:gd name="f89" fmla="*/ f74 f33 1"/>
                <a:gd name="f90" fmla="*/ f75 f34 1"/>
                <a:gd name="f91" fmla="*/ f76 f33 1"/>
                <a:gd name="f92" fmla="*/ f77 f34 1"/>
                <a:gd name="f93" fmla="*/ f78 f33 1"/>
                <a:gd name="f94" fmla="*/ f79 f34 1"/>
                <a:gd name="f95" fmla="*/ f80 f34 1"/>
                <a:gd name="f96" fmla="*/ f81 f34 1"/>
              </a:gdLst>
              <a:ahLst/>
              <a:cxnLst>
                <a:cxn ang="3cd4">
                  <a:pos x="hc" y="t"/>
                </a:cxn>
                <a:cxn ang="0">
                  <a:pos x="r" y="vc"/>
                </a:cxn>
                <a:cxn ang="cd4">
                  <a:pos x="hc" y="b"/>
                </a:cxn>
                <a:cxn ang="cd2">
                  <a:pos x="l" y="vc"/>
                </a:cxn>
                <a:cxn ang="f55">
                  <a:pos x="f86" y="f87"/>
                </a:cxn>
                <a:cxn ang="f55">
                  <a:pos x="f86" y="f88"/>
                </a:cxn>
                <a:cxn ang="f55">
                  <a:pos x="f89" y="f90"/>
                </a:cxn>
                <a:cxn ang="f55">
                  <a:pos x="f91" y="f92"/>
                </a:cxn>
                <a:cxn ang="f55">
                  <a:pos x="f93" y="f94"/>
                </a:cxn>
                <a:cxn ang="f55">
                  <a:pos x="f93" y="f88"/>
                </a:cxn>
                <a:cxn ang="f55">
                  <a:pos x="f93" y="f95"/>
                </a:cxn>
                <a:cxn ang="f55">
                  <a:pos x="f86" y="f95"/>
                </a:cxn>
                <a:cxn ang="f55">
                  <a:pos x="f86" y="f96"/>
                </a:cxn>
              </a:cxnLst>
              <a:rect l="f82" t="f85" r="f83" b="f84"/>
              <a:pathLst>
                <a:path w="2564" h="959272">
                  <a:moveTo>
                    <a:pt x="f8" y="f9"/>
                  </a:moveTo>
                  <a:lnTo>
                    <a:pt x="f8" y="f10"/>
                  </a:lnTo>
                  <a:cubicBezTo>
                    <a:pt x="f11" y="f12"/>
                    <a:pt x="f13" y="f14"/>
                    <a:pt x="f15" y="f16"/>
                  </a:cubicBezTo>
                  <a:cubicBezTo>
                    <a:pt x="f17" y="f18"/>
                    <a:pt x="f19" y="f20"/>
                    <a:pt x="f21" y="f20"/>
                  </a:cubicBezTo>
                  <a:cubicBezTo>
                    <a:pt x="f22" y="f23"/>
                    <a:pt x="f24" y="f25"/>
                    <a:pt x="f26" y="f27"/>
                  </a:cubicBezTo>
                  <a:cubicBezTo>
                    <a:pt x="f28" y="f29"/>
                    <a:pt x="f28" y="f30"/>
                    <a:pt x="f26" y="f10"/>
                  </a:cubicBezTo>
                  <a:lnTo>
                    <a:pt x="f26" y="f7"/>
                  </a:lnTo>
                  <a:lnTo>
                    <a:pt x="f8" y="f7"/>
                  </a:lnTo>
                  <a:lnTo>
                    <a:pt x="f8"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7" name="Freeform: Shape 1680">
              <a:extLst>
                <a:ext uri="{FF2B5EF4-FFF2-40B4-BE49-F238E27FC236}">
                  <a16:creationId xmlns:a16="http://schemas.microsoft.com/office/drawing/2014/main" id="{A51958F2-5558-0270-2F45-D69668F180E6}"/>
                </a:ext>
              </a:extLst>
            </p:cNvPr>
            <p:cNvSpPr/>
            <p:nvPr/>
          </p:nvSpPr>
          <p:spPr>
            <a:xfrm>
              <a:off x="1158352" y="5844213"/>
              <a:ext cx="2414" cy="288136"/>
            </a:xfrm>
            <a:custGeom>
              <a:avLst/>
              <a:gdLst>
                <a:gd name="f0" fmla="val 10800000"/>
                <a:gd name="f1" fmla="val 5400000"/>
                <a:gd name="f2" fmla="val 180"/>
                <a:gd name="f3" fmla="val w"/>
                <a:gd name="f4" fmla="val h"/>
                <a:gd name="f5" fmla="val 0"/>
                <a:gd name="f6" fmla="val 2545"/>
                <a:gd name="f7" fmla="val 288140"/>
                <a:gd name="f8" fmla="val 536"/>
                <a:gd name="f9" fmla="val 282113"/>
                <a:gd name="f10" fmla="val 473"/>
                <a:gd name="f11" fmla="val 282381"/>
                <a:gd name="f12" fmla="val 282649"/>
                <a:gd name="f13" fmla="val 282917"/>
                <a:gd name="f14" fmla="val 599"/>
                <a:gd name="f15" fmla="val 283412"/>
                <a:gd name="f16" fmla="val 283894"/>
                <a:gd name="f17" fmla="val 284390"/>
                <a:gd name="f18" fmla="val 288141"/>
                <a:gd name="f19" fmla="val 2546"/>
                <a:gd name="f20" fmla="val 2102"/>
                <a:gd name="f21" fmla="val 78"/>
                <a:gd name="f22" fmla="val 1649"/>
                <a:gd name="f23" fmla="val 1206"/>
                <a:gd name="f24" fmla="val 805"/>
                <a:gd name="f25" fmla="val 56"/>
                <a:gd name="f26" fmla="val 401"/>
                <a:gd name="f27" fmla="+- 0 0 -90"/>
                <a:gd name="f28" fmla="*/ f3 1 2545"/>
                <a:gd name="f29" fmla="*/ f4 1 288140"/>
                <a:gd name="f30" fmla="val f5"/>
                <a:gd name="f31" fmla="val f6"/>
                <a:gd name="f32" fmla="val f7"/>
                <a:gd name="f33" fmla="*/ f27 f0 1"/>
                <a:gd name="f34" fmla="+- f32 0 f30"/>
                <a:gd name="f35" fmla="+- f31 0 f30"/>
                <a:gd name="f36" fmla="*/ f33 1 f2"/>
                <a:gd name="f37" fmla="*/ f35 1 2545"/>
                <a:gd name="f38" fmla="*/ f34 1 288140"/>
                <a:gd name="f39" fmla="*/ 536 f35 1"/>
                <a:gd name="f40" fmla="*/ 282113 f34 1"/>
                <a:gd name="f41" fmla="*/ 282917 f34 1"/>
                <a:gd name="f42" fmla="*/ 284390 f34 1"/>
                <a:gd name="f43" fmla="*/ 288141 f34 1"/>
                <a:gd name="f44" fmla="*/ 2546 f35 1"/>
                <a:gd name="f45" fmla="*/ 0 f34 1"/>
                <a:gd name="f46" fmla="*/ 1206 f35 1"/>
                <a:gd name="f47" fmla="*/ 0 f35 1"/>
                <a:gd name="f48" fmla="+- f36 0 f1"/>
                <a:gd name="f49" fmla="*/ f39 1 2545"/>
                <a:gd name="f50" fmla="*/ f40 1 288140"/>
                <a:gd name="f51" fmla="*/ f41 1 288140"/>
                <a:gd name="f52" fmla="*/ f42 1 288140"/>
                <a:gd name="f53" fmla="*/ f43 1 288140"/>
                <a:gd name="f54" fmla="*/ f44 1 2545"/>
                <a:gd name="f55" fmla="*/ f45 1 288140"/>
                <a:gd name="f56" fmla="*/ f46 1 2545"/>
                <a:gd name="f57" fmla="*/ f47 1 2545"/>
                <a:gd name="f58" fmla="*/ f30 1 f37"/>
                <a:gd name="f59" fmla="*/ f31 1 f37"/>
                <a:gd name="f60" fmla="*/ f30 1 f38"/>
                <a:gd name="f61" fmla="*/ f32 1 f38"/>
                <a:gd name="f62" fmla="*/ f49 1 f37"/>
                <a:gd name="f63" fmla="*/ f50 1 f38"/>
                <a:gd name="f64" fmla="*/ f51 1 f38"/>
                <a:gd name="f65" fmla="*/ f52 1 f38"/>
                <a:gd name="f66" fmla="*/ f53 1 f38"/>
                <a:gd name="f67" fmla="*/ f54 1 f37"/>
                <a:gd name="f68" fmla="*/ f55 1 f38"/>
                <a:gd name="f69" fmla="*/ f56 1 f37"/>
                <a:gd name="f70" fmla="*/ f57 1 f37"/>
                <a:gd name="f71" fmla="*/ f58 f28 1"/>
                <a:gd name="f72" fmla="*/ f59 f28 1"/>
                <a:gd name="f73" fmla="*/ f61 f29 1"/>
                <a:gd name="f74" fmla="*/ f60 f29 1"/>
                <a:gd name="f75" fmla="*/ f62 f28 1"/>
                <a:gd name="f76" fmla="*/ f63 f29 1"/>
                <a:gd name="f77" fmla="*/ f64 f29 1"/>
                <a:gd name="f78" fmla="*/ f65 f29 1"/>
                <a:gd name="f79" fmla="*/ f66 f29 1"/>
                <a:gd name="f80" fmla="*/ f67 f28 1"/>
                <a:gd name="f81" fmla="*/ f68 f29 1"/>
                <a:gd name="f82" fmla="*/ f69 f28 1"/>
                <a:gd name="f83" fmla="*/ f70 f28 1"/>
              </a:gdLst>
              <a:ahLst/>
              <a:cxnLst>
                <a:cxn ang="3cd4">
                  <a:pos x="hc" y="t"/>
                </a:cxn>
                <a:cxn ang="0">
                  <a:pos x="r" y="vc"/>
                </a:cxn>
                <a:cxn ang="cd4">
                  <a:pos x="hc" y="b"/>
                </a:cxn>
                <a:cxn ang="cd2">
                  <a:pos x="l" y="vc"/>
                </a:cxn>
                <a:cxn ang="f48">
                  <a:pos x="f75" y="f76"/>
                </a:cxn>
                <a:cxn ang="f48">
                  <a:pos x="f75" y="f77"/>
                </a:cxn>
                <a:cxn ang="f48">
                  <a:pos x="f75" y="f78"/>
                </a:cxn>
                <a:cxn ang="f48">
                  <a:pos x="f75" y="f78"/>
                </a:cxn>
                <a:cxn ang="f48">
                  <a:pos x="f75" y="f79"/>
                </a:cxn>
                <a:cxn ang="f48">
                  <a:pos x="f80" y="f79"/>
                </a:cxn>
                <a:cxn ang="f48">
                  <a:pos x="f80" y="f81"/>
                </a:cxn>
                <a:cxn ang="f48">
                  <a:pos x="f80" y="f81"/>
                </a:cxn>
                <a:cxn ang="f48">
                  <a:pos x="f82" y="f81"/>
                </a:cxn>
                <a:cxn ang="f48">
                  <a:pos x="f83" y="f81"/>
                </a:cxn>
                <a:cxn ang="f48">
                  <a:pos x="f83" y="f81"/>
                </a:cxn>
              </a:cxnLst>
              <a:rect l="f71" t="f74" r="f72" b="f73"/>
              <a:pathLst>
                <a:path w="2545" h="288140">
                  <a:moveTo>
                    <a:pt x="f8" y="f9"/>
                  </a:moveTo>
                  <a:cubicBezTo>
                    <a:pt x="f10" y="f11"/>
                    <a:pt x="f10" y="f12"/>
                    <a:pt x="f8" y="f13"/>
                  </a:cubicBezTo>
                  <a:cubicBezTo>
                    <a:pt x="f14" y="f15"/>
                    <a:pt x="f14" y="f16"/>
                    <a:pt x="f8" y="f17"/>
                  </a:cubicBezTo>
                  <a:cubicBezTo>
                    <a:pt x="f8" y="f17"/>
                    <a:pt x="f8" y="f17"/>
                    <a:pt x="f8" y="f17"/>
                  </a:cubicBezTo>
                  <a:lnTo>
                    <a:pt x="f8" y="f18"/>
                  </a:lnTo>
                  <a:lnTo>
                    <a:pt x="f19" y="f18"/>
                  </a:lnTo>
                  <a:lnTo>
                    <a:pt x="f19" y="f5"/>
                  </a:lnTo>
                  <a:lnTo>
                    <a:pt x="f19" y="f5"/>
                  </a:lnTo>
                  <a:cubicBezTo>
                    <a:pt x="f20" y="f21"/>
                    <a:pt x="f22" y="f21"/>
                    <a:pt x="f23" y="f5"/>
                  </a:cubicBezTo>
                  <a:cubicBezTo>
                    <a:pt x="f24" y="f25"/>
                    <a:pt x="f26" y="f2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8" name="Freeform: Shape 1681">
              <a:extLst>
                <a:ext uri="{FF2B5EF4-FFF2-40B4-BE49-F238E27FC236}">
                  <a16:creationId xmlns:a16="http://schemas.microsoft.com/office/drawing/2014/main" id="{8EC7C138-DA89-5B61-BD7F-B810319074A0}"/>
                </a:ext>
              </a:extLst>
            </p:cNvPr>
            <p:cNvSpPr/>
            <p:nvPr/>
          </p:nvSpPr>
          <p:spPr>
            <a:xfrm>
              <a:off x="1150991" y="5835773"/>
              <a:ext cx="2414" cy="284259"/>
            </a:xfrm>
            <a:custGeom>
              <a:avLst/>
              <a:gdLst>
                <a:gd name="f0" fmla="val 10800000"/>
                <a:gd name="f1" fmla="val 5400000"/>
                <a:gd name="f2" fmla="val 180"/>
                <a:gd name="f3" fmla="val w"/>
                <a:gd name="f4" fmla="val h"/>
                <a:gd name="f5" fmla="val 0"/>
                <a:gd name="f6" fmla="val 2545"/>
                <a:gd name="f7" fmla="val 284256"/>
                <a:gd name="f8" fmla="val 1206"/>
                <a:gd name="f9" fmla="val 1649"/>
                <a:gd name="f10" fmla="val 284189"/>
                <a:gd name="f11" fmla="val 2102"/>
                <a:gd name="f12" fmla="val 2546"/>
                <a:gd name="f13" fmla="val 4153"/>
                <a:gd name="f14" fmla="val 283854"/>
                <a:gd name="f15" fmla="+- 0 0 -90"/>
                <a:gd name="f16" fmla="*/ f3 1 2545"/>
                <a:gd name="f17" fmla="*/ f4 1 284256"/>
                <a:gd name="f18" fmla="val f5"/>
                <a:gd name="f19" fmla="val f6"/>
                <a:gd name="f20" fmla="val f7"/>
                <a:gd name="f21" fmla="*/ f15 f0 1"/>
                <a:gd name="f22" fmla="+- f20 0 f18"/>
                <a:gd name="f23" fmla="+- f19 0 f18"/>
                <a:gd name="f24" fmla="*/ f21 1 f2"/>
                <a:gd name="f25" fmla="*/ f23 1 2545"/>
                <a:gd name="f26" fmla="*/ f22 1 284256"/>
                <a:gd name="f27" fmla="*/ 1206 f23 1"/>
                <a:gd name="f28" fmla="*/ 284256 f22 1"/>
                <a:gd name="f29" fmla="*/ 2546 f23 1"/>
                <a:gd name="f30" fmla="*/ 4153 f22 1"/>
                <a:gd name="f31" fmla="*/ 0 f23 1"/>
                <a:gd name="f32" fmla="*/ 0 f22 1"/>
                <a:gd name="f33" fmla="*/ 283854 f22 1"/>
                <a:gd name="f34" fmla="+- f24 0 f1"/>
                <a:gd name="f35" fmla="*/ f27 1 2545"/>
                <a:gd name="f36" fmla="*/ f28 1 284256"/>
                <a:gd name="f37" fmla="*/ f29 1 2545"/>
                <a:gd name="f38" fmla="*/ f30 1 284256"/>
                <a:gd name="f39" fmla="*/ f31 1 2545"/>
                <a:gd name="f40" fmla="*/ f32 1 284256"/>
                <a:gd name="f41" fmla="*/ f33 1 284256"/>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58"/>
                </a:cxn>
                <a:cxn ang="f34">
                  <a:pos x="f59" y="f58"/>
                </a:cxn>
                <a:cxn ang="f34">
                  <a:pos x="f59" y="f60"/>
                </a:cxn>
                <a:cxn ang="f34">
                  <a:pos x="f61" y="f62"/>
                </a:cxn>
                <a:cxn ang="f34">
                  <a:pos x="f61" y="f63"/>
                </a:cxn>
              </a:cxnLst>
              <a:rect l="f53" t="f56" r="f54" b="f55"/>
              <a:pathLst>
                <a:path w="2545" h="284256">
                  <a:moveTo>
                    <a:pt x="f8" y="f7"/>
                  </a:moveTo>
                  <a:cubicBezTo>
                    <a:pt x="f9" y="f10"/>
                    <a:pt x="f11" y="f10"/>
                    <a:pt x="f12" y="f7"/>
                  </a:cubicBezTo>
                  <a:lnTo>
                    <a:pt x="f12" y="f7"/>
                  </a:lnTo>
                  <a:lnTo>
                    <a:pt x="f12" y="f13"/>
                  </a:lnTo>
                  <a:lnTo>
                    <a:pt x="f5" y="f5"/>
                  </a:ln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9" name="Freeform: Shape 1682">
              <a:extLst>
                <a:ext uri="{FF2B5EF4-FFF2-40B4-BE49-F238E27FC236}">
                  <a16:creationId xmlns:a16="http://schemas.microsoft.com/office/drawing/2014/main" id="{F89DE013-51C0-0727-9F19-533BBB9DA2D5}"/>
                </a:ext>
              </a:extLst>
            </p:cNvPr>
            <p:cNvSpPr/>
            <p:nvPr/>
          </p:nvSpPr>
          <p:spPr>
            <a:xfrm>
              <a:off x="1126220" y="5794113"/>
              <a:ext cx="2414" cy="312788"/>
            </a:xfrm>
            <a:custGeom>
              <a:avLst/>
              <a:gdLst>
                <a:gd name="f0" fmla="val 10800000"/>
                <a:gd name="f1" fmla="val 5400000"/>
                <a:gd name="f2" fmla="val 180"/>
                <a:gd name="f3" fmla="val w"/>
                <a:gd name="f4" fmla="val h"/>
                <a:gd name="f5" fmla="val 0"/>
                <a:gd name="f6" fmla="val 2545"/>
                <a:gd name="f7" fmla="val 312788"/>
                <a:gd name="f8" fmla="val 1742"/>
                <a:gd name="f9" fmla="val 312789"/>
                <a:gd name="f10" fmla="val 2546"/>
                <a:gd name="f11" fmla="val 4153"/>
                <a:gd name="f12" fmla="+- 0 0 -90"/>
                <a:gd name="f13" fmla="*/ f3 1 2545"/>
                <a:gd name="f14" fmla="*/ f4 1 312788"/>
                <a:gd name="f15" fmla="val f5"/>
                <a:gd name="f16" fmla="val f6"/>
                <a:gd name="f17" fmla="val f7"/>
                <a:gd name="f18" fmla="*/ f12 f0 1"/>
                <a:gd name="f19" fmla="+- f17 0 f15"/>
                <a:gd name="f20" fmla="+- f16 0 f15"/>
                <a:gd name="f21" fmla="*/ f18 1 f2"/>
                <a:gd name="f22" fmla="*/ f20 1 2545"/>
                <a:gd name="f23" fmla="*/ f19 1 312788"/>
                <a:gd name="f24" fmla="*/ 1742 f20 1"/>
                <a:gd name="f25" fmla="*/ 312789 f19 1"/>
                <a:gd name="f26" fmla="*/ 2546 f20 1"/>
                <a:gd name="f27" fmla="*/ 4153 f19 1"/>
                <a:gd name="f28" fmla="*/ 0 f20 1"/>
                <a:gd name="f29" fmla="*/ 0 f19 1"/>
                <a:gd name="f30" fmla="+- f21 0 f1"/>
                <a:gd name="f31" fmla="*/ f24 1 2545"/>
                <a:gd name="f32" fmla="*/ f25 1 312788"/>
                <a:gd name="f33" fmla="*/ f26 1 2545"/>
                <a:gd name="f34" fmla="*/ f27 1 312788"/>
                <a:gd name="f35" fmla="*/ f28 1 2545"/>
                <a:gd name="f36" fmla="*/ f29 1 312788"/>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2"/>
                </a:cxn>
                <a:cxn ang="f30">
                  <a:pos x="f53" y="f54"/>
                </a:cxn>
                <a:cxn ang="f30">
                  <a:pos x="f55" y="f56"/>
                </a:cxn>
                <a:cxn ang="f30">
                  <a:pos x="f55" y="f52"/>
                </a:cxn>
              </a:cxnLst>
              <a:rect l="f47" t="f50" r="f48" b="f49"/>
              <a:pathLst>
                <a:path w="2545" h="312788">
                  <a:moveTo>
                    <a:pt x="f8" y="f9"/>
                  </a:moveTo>
                  <a:lnTo>
                    <a:pt x="f10" y="f9"/>
                  </a:lnTo>
                  <a:lnTo>
                    <a:pt x="f10" y="f9"/>
                  </a:lnTo>
                  <a:lnTo>
                    <a:pt x="f10" y="f11"/>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0" name="Freeform: Shape 1683">
              <a:extLst>
                <a:ext uri="{FF2B5EF4-FFF2-40B4-BE49-F238E27FC236}">
                  <a16:creationId xmlns:a16="http://schemas.microsoft.com/office/drawing/2014/main" id="{DA70B0B2-7954-F75A-24D6-45B4EB0D3B7B}"/>
                </a:ext>
              </a:extLst>
            </p:cNvPr>
            <p:cNvSpPr/>
            <p:nvPr/>
          </p:nvSpPr>
          <p:spPr>
            <a:xfrm>
              <a:off x="270891" y="6106902"/>
              <a:ext cx="21845" cy="2542"/>
            </a:xfrm>
            <a:custGeom>
              <a:avLst/>
              <a:gdLst>
                <a:gd name="f0" fmla="val 10800000"/>
                <a:gd name="f1" fmla="val 5400000"/>
                <a:gd name="f2" fmla="val 180"/>
                <a:gd name="f3" fmla="val w"/>
                <a:gd name="f4" fmla="val h"/>
                <a:gd name="f5" fmla="val 0"/>
                <a:gd name="f6" fmla="val 23044"/>
                <a:gd name="f7" fmla="val 2545"/>
                <a:gd name="f8" fmla="val 10718"/>
                <a:gd name="f9" fmla="val 20900"/>
                <a:gd name="f10" fmla="val 21384"/>
                <a:gd name="f11" fmla="val 1527"/>
                <a:gd name="f12" fmla="val 22122"/>
                <a:gd name="f13" fmla="val 656"/>
                <a:gd name="f14" fmla="+- 0 0 -90"/>
                <a:gd name="f15" fmla="*/ f3 1 23044"/>
                <a:gd name="f16" fmla="*/ f4 1 2545"/>
                <a:gd name="f17" fmla="val f5"/>
                <a:gd name="f18" fmla="val f6"/>
                <a:gd name="f19" fmla="val f7"/>
                <a:gd name="f20" fmla="*/ f14 f0 1"/>
                <a:gd name="f21" fmla="+- f19 0 f17"/>
                <a:gd name="f22" fmla="+- f18 0 f17"/>
                <a:gd name="f23" fmla="*/ f20 1 f2"/>
                <a:gd name="f24" fmla="*/ f22 1 23044"/>
                <a:gd name="f25" fmla="*/ f21 1 2545"/>
                <a:gd name="f26" fmla="*/ 23044 f22 1"/>
                <a:gd name="f27" fmla="*/ 0 f21 1"/>
                <a:gd name="f28" fmla="*/ 0 f22 1"/>
                <a:gd name="f29" fmla="*/ 10718 f22 1"/>
                <a:gd name="f30" fmla="*/ 2545 f21 1"/>
                <a:gd name="f31" fmla="*/ 20900 f22 1"/>
                <a:gd name="f32" fmla="+- f23 0 f1"/>
                <a:gd name="f33" fmla="*/ f26 1 23044"/>
                <a:gd name="f34" fmla="*/ f27 1 2545"/>
                <a:gd name="f35" fmla="*/ f28 1 23044"/>
                <a:gd name="f36" fmla="*/ f29 1 23044"/>
                <a:gd name="f37" fmla="*/ f30 1 2545"/>
                <a:gd name="f38" fmla="*/ f31 1 23044"/>
                <a:gd name="f39" fmla="*/ f17 1 f24"/>
                <a:gd name="f40" fmla="*/ f18 1 f24"/>
                <a:gd name="f41" fmla="*/ f17 1 f25"/>
                <a:gd name="f42" fmla="*/ f19 1 f25"/>
                <a:gd name="f43" fmla="*/ f33 1 f24"/>
                <a:gd name="f44" fmla="*/ f34 1 f25"/>
                <a:gd name="f45" fmla="*/ f35 1 f24"/>
                <a:gd name="f46" fmla="*/ f36 1 f24"/>
                <a:gd name="f47" fmla="*/ f37 1 f25"/>
                <a:gd name="f48" fmla="*/ f38 1 f24"/>
                <a:gd name="f49" fmla="*/ f39 f15 1"/>
                <a:gd name="f50" fmla="*/ f40 f15 1"/>
                <a:gd name="f51" fmla="*/ f42 f16 1"/>
                <a:gd name="f52" fmla="*/ f41 f16 1"/>
                <a:gd name="f53" fmla="*/ f43 f15 1"/>
                <a:gd name="f54" fmla="*/ f44 f16 1"/>
                <a:gd name="f55" fmla="*/ f45 f15 1"/>
                <a:gd name="f56" fmla="*/ f46 f15 1"/>
                <a:gd name="f57" fmla="*/ f47 f16 1"/>
                <a:gd name="f58" fmla="*/ f48 f15 1"/>
              </a:gdLst>
              <a:ahLst/>
              <a:cxnLst>
                <a:cxn ang="3cd4">
                  <a:pos x="hc" y="t"/>
                </a:cxn>
                <a:cxn ang="0">
                  <a:pos x="r" y="vc"/>
                </a:cxn>
                <a:cxn ang="cd4">
                  <a:pos x="hc" y="b"/>
                </a:cxn>
                <a:cxn ang="cd2">
                  <a:pos x="l" y="vc"/>
                </a:cxn>
                <a:cxn ang="f32">
                  <a:pos x="f53" y="f54"/>
                </a:cxn>
                <a:cxn ang="f32">
                  <a:pos x="f55" y="f54"/>
                </a:cxn>
                <a:cxn ang="f32">
                  <a:pos x="f56" y="f57"/>
                </a:cxn>
                <a:cxn ang="f32">
                  <a:pos x="f58" y="f57"/>
                </a:cxn>
                <a:cxn ang="f32">
                  <a:pos x="f53" y="f54"/>
                </a:cxn>
              </a:cxnLst>
              <a:rect l="f49" t="f52" r="f50" b="f51"/>
              <a:pathLst>
                <a:path w="23044" h="2545">
                  <a:moveTo>
                    <a:pt x="f6" y="f5"/>
                  </a:moveTo>
                  <a:lnTo>
                    <a:pt x="f5" y="f5"/>
                  </a:lnTo>
                  <a:lnTo>
                    <a:pt x="f8" y="f7"/>
                  </a:lnTo>
                  <a:lnTo>
                    <a:pt x="f9" y="f7"/>
                  </a:lnTo>
                  <a:cubicBezTo>
                    <a:pt x="f10" y="f11"/>
                    <a:pt x="f12"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1" name="Freeform: Shape 1684">
              <a:extLst>
                <a:ext uri="{FF2B5EF4-FFF2-40B4-BE49-F238E27FC236}">
                  <a16:creationId xmlns:a16="http://schemas.microsoft.com/office/drawing/2014/main" id="{B4D23AC3-4A70-F07E-A2FF-67B2364585DB}"/>
                </a:ext>
              </a:extLst>
            </p:cNvPr>
            <p:cNvSpPr/>
            <p:nvPr/>
          </p:nvSpPr>
          <p:spPr>
            <a:xfrm>
              <a:off x="301367" y="6106902"/>
              <a:ext cx="38349" cy="2542"/>
            </a:xfrm>
            <a:custGeom>
              <a:avLst/>
              <a:gdLst>
                <a:gd name="f0" fmla="val 10800000"/>
                <a:gd name="f1" fmla="val 5400000"/>
                <a:gd name="f2" fmla="val 180"/>
                <a:gd name="f3" fmla="val w"/>
                <a:gd name="f4" fmla="val h"/>
                <a:gd name="f5" fmla="val 0"/>
                <a:gd name="f6" fmla="val 40461"/>
                <a:gd name="f7" fmla="val 2545"/>
                <a:gd name="f8" fmla="val 40193"/>
                <a:gd name="f9" fmla="val 955"/>
                <a:gd name="f10" fmla="val 616"/>
                <a:gd name="f11" fmla="val 1702"/>
                <a:gd name="f12" fmla="val 1500"/>
                <a:gd name="f13" fmla="val 2144"/>
                <a:gd name="f14" fmla="+- 0 0 -90"/>
                <a:gd name="f15" fmla="*/ f3 1 40461"/>
                <a:gd name="f16" fmla="*/ f4 1 2545"/>
                <a:gd name="f17" fmla="val f5"/>
                <a:gd name="f18" fmla="val f6"/>
                <a:gd name="f19" fmla="val f7"/>
                <a:gd name="f20" fmla="*/ f14 f0 1"/>
                <a:gd name="f21" fmla="+- f19 0 f17"/>
                <a:gd name="f22" fmla="+- f18 0 f17"/>
                <a:gd name="f23" fmla="*/ f20 1 f2"/>
                <a:gd name="f24" fmla="*/ f22 1 40461"/>
                <a:gd name="f25" fmla="*/ f21 1 2545"/>
                <a:gd name="f26" fmla="*/ 40193 f22 1"/>
                <a:gd name="f27" fmla="*/ 0 f21 1"/>
                <a:gd name="f28" fmla="*/ 0 f22 1"/>
                <a:gd name="f29" fmla="*/ 2144 f22 1"/>
                <a:gd name="f30" fmla="*/ 2545 f21 1"/>
                <a:gd name="f31" fmla="*/ 40461 f22 1"/>
                <a:gd name="f32" fmla="+- f23 0 f1"/>
                <a:gd name="f33" fmla="*/ f26 1 40461"/>
                <a:gd name="f34" fmla="*/ f27 1 2545"/>
                <a:gd name="f35" fmla="*/ f28 1 40461"/>
                <a:gd name="f36" fmla="*/ f29 1 40461"/>
                <a:gd name="f37" fmla="*/ f30 1 2545"/>
                <a:gd name="f38" fmla="*/ f31 1 40461"/>
                <a:gd name="f39" fmla="*/ f17 1 f24"/>
                <a:gd name="f40" fmla="*/ f18 1 f24"/>
                <a:gd name="f41" fmla="*/ f17 1 f25"/>
                <a:gd name="f42" fmla="*/ f19 1 f25"/>
                <a:gd name="f43" fmla="*/ f33 1 f24"/>
                <a:gd name="f44" fmla="*/ f34 1 f25"/>
                <a:gd name="f45" fmla="*/ f35 1 f24"/>
                <a:gd name="f46" fmla="*/ f36 1 f24"/>
                <a:gd name="f47" fmla="*/ f37 1 f25"/>
                <a:gd name="f48" fmla="*/ f38 1 f24"/>
                <a:gd name="f49" fmla="*/ f39 f15 1"/>
                <a:gd name="f50" fmla="*/ f40 f15 1"/>
                <a:gd name="f51" fmla="*/ f42 f16 1"/>
                <a:gd name="f52" fmla="*/ f41 f16 1"/>
                <a:gd name="f53" fmla="*/ f43 f15 1"/>
                <a:gd name="f54" fmla="*/ f44 f16 1"/>
                <a:gd name="f55" fmla="*/ f45 f15 1"/>
                <a:gd name="f56" fmla="*/ f46 f15 1"/>
                <a:gd name="f57" fmla="*/ f47 f16 1"/>
                <a:gd name="f58" fmla="*/ f48 f15 1"/>
              </a:gdLst>
              <a:ahLst/>
              <a:cxnLst>
                <a:cxn ang="3cd4">
                  <a:pos x="hc" y="t"/>
                </a:cxn>
                <a:cxn ang="0">
                  <a:pos x="r" y="vc"/>
                </a:cxn>
                <a:cxn ang="cd4">
                  <a:pos x="hc" y="b"/>
                </a:cxn>
                <a:cxn ang="cd2">
                  <a:pos x="l" y="vc"/>
                </a:cxn>
                <a:cxn ang="f32">
                  <a:pos x="f53" y="f54"/>
                </a:cxn>
                <a:cxn ang="f32">
                  <a:pos x="f55" y="f54"/>
                </a:cxn>
                <a:cxn ang="f32">
                  <a:pos x="f56" y="f57"/>
                </a:cxn>
                <a:cxn ang="f32">
                  <a:pos x="f58" y="f57"/>
                </a:cxn>
                <a:cxn ang="f32">
                  <a:pos x="f58" y="f54"/>
                </a:cxn>
              </a:cxnLst>
              <a:rect l="f49" t="f52" r="f50" b="f51"/>
              <a:pathLst>
                <a:path w="40461" h="2545">
                  <a:moveTo>
                    <a:pt x="f8" y="f5"/>
                  </a:moveTo>
                  <a:lnTo>
                    <a:pt x="f5" y="f5"/>
                  </a:lnTo>
                  <a:cubicBezTo>
                    <a:pt x="f9" y="f10"/>
                    <a:pt x="f11" y="f12"/>
                    <a:pt x="f13" y="f7"/>
                  </a:cubicBez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2" name="Freeform: Shape 1685">
              <a:extLst>
                <a:ext uri="{FF2B5EF4-FFF2-40B4-BE49-F238E27FC236}">
                  <a16:creationId xmlns:a16="http://schemas.microsoft.com/office/drawing/2014/main" id="{7A7D176F-6C20-2345-847A-0D817AA0AB70}"/>
                </a:ext>
              </a:extLst>
            </p:cNvPr>
            <p:cNvSpPr/>
            <p:nvPr/>
          </p:nvSpPr>
          <p:spPr>
            <a:xfrm>
              <a:off x="953755" y="6107149"/>
              <a:ext cx="174750" cy="2706"/>
            </a:xfrm>
            <a:custGeom>
              <a:avLst/>
              <a:gdLst>
                <a:gd name="f0" fmla="val 10800000"/>
                <a:gd name="f1" fmla="val 5400000"/>
                <a:gd name="f2" fmla="val 180"/>
                <a:gd name="f3" fmla="val w"/>
                <a:gd name="f4" fmla="val h"/>
                <a:gd name="f5" fmla="val 0"/>
                <a:gd name="f6" fmla="val 184353"/>
                <a:gd name="f7" fmla="val 2703"/>
                <a:gd name="f8" fmla="val 2302"/>
                <a:gd name="f9" fmla="val 183147"/>
                <a:gd name="f10" fmla="val 182555"/>
                <a:gd name="f11" fmla="val 1967"/>
                <a:gd name="f12" fmla="val 182345"/>
                <a:gd name="f13" fmla="val 1217"/>
                <a:gd name="f14" fmla="val 182678"/>
                <a:gd name="f15" fmla="val 627"/>
                <a:gd name="f16" fmla="val 183011"/>
                <a:gd name="f17" fmla="val 38"/>
                <a:gd name="f18" fmla="val 183761"/>
                <a:gd name="f19" fmla="val -176"/>
                <a:gd name="f20" fmla="val 158"/>
                <a:gd name="f21" fmla="val 2704"/>
                <a:gd name="f22" fmla="+- 0 0 -90"/>
                <a:gd name="f23" fmla="*/ f3 1 184353"/>
                <a:gd name="f24" fmla="*/ f4 1 2703"/>
                <a:gd name="f25" fmla="val f5"/>
                <a:gd name="f26" fmla="val f6"/>
                <a:gd name="f27" fmla="val f7"/>
                <a:gd name="f28" fmla="*/ f22 f0 1"/>
                <a:gd name="f29" fmla="+- f27 0 f25"/>
                <a:gd name="f30" fmla="+- f26 0 f25"/>
                <a:gd name="f31" fmla="*/ f28 1 f2"/>
                <a:gd name="f32" fmla="*/ f30 1 184353"/>
                <a:gd name="f33" fmla="*/ f29 1 2703"/>
                <a:gd name="f34" fmla="*/ 0 f30 1"/>
                <a:gd name="f35" fmla="*/ 2302 f29 1"/>
                <a:gd name="f36" fmla="*/ 183147 f30 1"/>
                <a:gd name="f37" fmla="*/ 182678 f30 1"/>
                <a:gd name="f38" fmla="*/ 627 f29 1"/>
                <a:gd name="f39" fmla="*/ 184353 f30 1"/>
                <a:gd name="f40" fmla="*/ 158 f29 1"/>
                <a:gd name="f41" fmla="*/ 2704 f29 1"/>
                <a:gd name="f42" fmla="+- f31 0 f1"/>
                <a:gd name="f43" fmla="*/ f34 1 184353"/>
                <a:gd name="f44" fmla="*/ f35 1 2703"/>
                <a:gd name="f45" fmla="*/ f36 1 184353"/>
                <a:gd name="f46" fmla="*/ f37 1 184353"/>
                <a:gd name="f47" fmla="*/ f38 1 2703"/>
                <a:gd name="f48" fmla="*/ f39 1 184353"/>
                <a:gd name="f49" fmla="*/ f40 1 2703"/>
                <a:gd name="f50" fmla="*/ f41 1 2703"/>
                <a:gd name="f51" fmla="*/ f25 1 f32"/>
                <a:gd name="f52" fmla="*/ f26 1 f32"/>
                <a:gd name="f53" fmla="*/ f25 1 f33"/>
                <a:gd name="f54" fmla="*/ f27 1 f33"/>
                <a:gd name="f55" fmla="*/ f43 1 f32"/>
                <a:gd name="f56" fmla="*/ f44 1 f33"/>
                <a:gd name="f57" fmla="*/ f45 1 f32"/>
                <a:gd name="f58" fmla="*/ f46 1 f32"/>
                <a:gd name="f59" fmla="*/ f47 1 f33"/>
                <a:gd name="f60" fmla="*/ f48 1 f32"/>
                <a:gd name="f61" fmla="*/ f49 1 f33"/>
                <a:gd name="f62" fmla="*/ f50 1 f33"/>
                <a:gd name="f63" fmla="*/ f51 f23 1"/>
                <a:gd name="f64" fmla="*/ f52 f23 1"/>
                <a:gd name="f65" fmla="*/ f54 f24 1"/>
                <a:gd name="f66" fmla="*/ f53 f24 1"/>
                <a:gd name="f67" fmla="*/ f55 f23 1"/>
                <a:gd name="f68" fmla="*/ f56 f24 1"/>
                <a:gd name="f69" fmla="*/ f57 f23 1"/>
                <a:gd name="f70" fmla="*/ f58 f23 1"/>
                <a:gd name="f71" fmla="*/ f59 f24 1"/>
                <a:gd name="f72" fmla="*/ f60 f23 1"/>
                <a:gd name="f73" fmla="*/ f61 f24 1"/>
                <a:gd name="f74" fmla="*/ f62 f24 1"/>
              </a:gdLst>
              <a:ahLst/>
              <a:cxnLst>
                <a:cxn ang="3cd4">
                  <a:pos x="hc" y="t"/>
                </a:cxn>
                <a:cxn ang="0">
                  <a:pos x="r" y="vc"/>
                </a:cxn>
                <a:cxn ang="cd4">
                  <a:pos x="hc" y="b"/>
                </a:cxn>
                <a:cxn ang="cd2">
                  <a:pos x="l" y="vc"/>
                </a:cxn>
                <a:cxn ang="f42">
                  <a:pos x="f67" y="f68"/>
                </a:cxn>
                <a:cxn ang="f42">
                  <a:pos x="f69" y="f68"/>
                </a:cxn>
                <a:cxn ang="f42">
                  <a:pos x="f69" y="f68"/>
                </a:cxn>
                <a:cxn ang="f42">
                  <a:pos x="f70" y="f71"/>
                </a:cxn>
                <a:cxn ang="f42">
                  <a:pos x="f72" y="f73"/>
                </a:cxn>
                <a:cxn ang="f42">
                  <a:pos x="f67" y="f73"/>
                </a:cxn>
                <a:cxn ang="f42">
                  <a:pos x="f67" y="f74"/>
                </a:cxn>
              </a:cxnLst>
              <a:rect l="f63" t="f66" r="f64" b="f65"/>
              <a:pathLst>
                <a:path w="184353" h="2703">
                  <a:moveTo>
                    <a:pt x="f5" y="f8"/>
                  </a:moveTo>
                  <a:lnTo>
                    <a:pt x="f9" y="f8"/>
                  </a:lnTo>
                  <a:lnTo>
                    <a:pt x="f9" y="f8"/>
                  </a:lnTo>
                  <a:cubicBezTo>
                    <a:pt x="f10" y="f11"/>
                    <a:pt x="f12" y="f13"/>
                    <a:pt x="f14" y="f15"/>
                  </a:cubicBezTo>
                  <a:cubicBezTo>
                    <a:pt x="f16" y="f17"/>
                    <a:pt x="f18" y="f19"/>
                    <a:pt x="f6" y="f20"/>
                  </a:cubicBezTo>
                  <a:lnTo>
                    <a:pt x="f5" y="f20"/>
                  </a:lnTo>
                  <a:lnTo>
                    <a:pt x="f5"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3" name="Freeform: Shape 1686">
              <a:extLst>
                <a:ext uri="{FF2B5EF4-FFF2-40B4-BE49-F238E27FC236}">
                  <a16:creationId xmlns:a16="http://schemas.microsoft.com/office/drawing/2014/main" id="{2EA99172-7D30-2C1B-ACF1-14B89765417F}"/>
                </a:ext>
              </a:extLst>
            </p:cNvPr>
            <p:cNvSpPr/>
            <p:nvPr/>
          </p:nvSpPr>
          <p:spPr>
            <a:xfrm>
              <a:off x="239600" y="5782327"/>
              <a:ext cx="13889" cy="325517"/>
            </a:xfrm>
            <a:custGeom>
              <a:avLst/>
              <a:gdLst>
                <a:gd name="f0" fmla="val 10800000"/>
                <a:gd name="f1" fmla="val 5400000"/>
                <a:gd name="f2" fmla="val 180"/>
                <a:gd name="f3" fmla="val w"/>
                <a:gd name="f4" fmla="val h"/>
                <a:gd name="f5" fmla="val 0"/>
                <a:gd name="f6" fmla="val 14651"/>
                <a:gd name="f7" fmla="val 325514"/>
                <a:gd name="f8" fmla="val 9159"/>
                <a:gd name="f9" fmla="val 318817"/>
                <a:gd name="f10" fmla="val 14652"/>
                <a:gd name="f11" fmla="val 320157"/>
                <a:gd name="f12" fmla="val 7234"/>
                <a:gd name="f13" fmla="val 7417"/>
                <a:gd name="f14" fmla="val 3399"/>
                <a:gd name="f15" fmla="val 122"/>
                <a:gd name="f16" fmla="val 4016"/>
                <a:gd name="f17" fmla="val 48"/>
                <a:gd name="f18" fmla="val 325515"/>
                <a:gd name="f19" fmla="val -16"/>
                <a:gd name="f20" fmla="val 324751"/>
                <a:gd name="f21" fmla="val 324001"/>
                <a:gd name="f22" fmla="val 323238"/>
                <a:gd name="f23" fmla="val 1376"/>
                <a:gd name="f24" fmla="val 319527"/>
                <a:gd name="f25" fmla="val 5425"/>
                <a:gd name="f26" fmla="val 317571"/>
                <a:gd name="f27" fmla="+- 0 0 -90"/>
                <a:gd name="f28" fmla="*/ f3 1 14651"/>
                <a:gd name="f29" fmla="*/ f4 1 325514"/>
                <a:gd name="f30" fmla="val f5"/>
                <a:gd name="f31" fmla="val f6"/>
                <a:gd name="f32" fmla="val f7"/>
                <a:gd name="f33" fmla="*/ f27 f0 1"/>
                <a:gd name="f34" fmla="+- f32 0 f30"/>
                <a:gd name="f35" fmla="+- f31 0 f30"/>
                <a:gd name="f36" fmla="*/ f33 1 f2"/>
                <a:gd name="f37" fmla="*/ f35 1 14651"/>
                <a:gd name="f38" fmla="*/ f34 1 325514"/>
                <a:gd name="f39" fmla="*/ 9159 f35 1"/>
                <a:gd name="f40" fmla="*/ 318817 f34 1"/>
                <a:gd name="f41" fmla="*/ 14652 f35 1"/>
                <a:gd name="f42" fmla="*/ 320157 f34 1"/>
                <a:gd name="f43" fmla="*/ 7234 f34 1"/>
                <a:gd name="f44" fmla="*/ 7417 f35 1"/>
                <a:gd name="f45" fmla="*/ 48 f35 1"/>
                <a:gd name="f46" fmla="*/ 0 f34 1"/>
                <a:gd name="f47" fmla="*/ 325515 f34 1"/>
                <a:gd name="f48" fmla="*/ 323238 f34 1"/>
                <a:gd name="f49" fmla="+- f36 0 f1"/>
                <a:gd name="f50" fmla="*/ f39 1 14651"/>
                <a:gd name="f51" fmla="*/ f40 1 325514"/>
                <a:gd name="f52" fmla="*/ f41 1 14651"/>
                <a:gd name="f53" fmla="*/ f42 1 325514"/>
                <a:gd name="f54" fmla="*/ f43 1 325514"/>
                <a:gd name="f55" fmla="*/ f44 1 14651"/>
                <a:gd name="f56" fmla="*/ f45 1 14651"/>
                <a:gd name="f57" fmla="*/ f46 1 325514"/>
                <a:gd name="f58" fmla="*/ f47 1 325514"/>
                <a:gd name="f59" fmla="*/ f48 1 325514"/>
                <a:gd name="f60" fmla="*/ f30 1 f37"/>
                <a:gd name="f61" fmla="*/ f31 1 f37"/>
                <a:gd name="f62" fmla="*/ f30 1 f38"/>
                <a:gd name="f63" fmla="*/ f32 1 f38"/>
                <a:gd name="f64" fmla="*/ f50 1 f37"/>
                <a:gd name="f65" fmla="*/ f51 1 f38"/>
                <a:gd name="f66" fmla="*/ f52 1 f37"/>
                <a:gd name="f67" fmla="*/ f53 1 f38"/>
                <a:gd name="f68" fmla="*/ f54 1 f38"/>
                <a:gd name="f69" fmla="*/ f55 1 f37"/>
                <a:gd name="f70" fmla="*/ f56 1 f37"/>
                <a:gd name="f71" fmla="*/ f57 1 f38"/>
                <a:gd name="f72" fmla="*/ f58 1 f38"/>
                <a:gd name="f73" fmla="*/ f59 1 f38"/>
                <a:gd name="f74" fmla="*/ f60 f28 1"/>
                <a:gd name="f75" fmla="*/ f61 f28 1"/>
                <a:gd name="f76" fmla="*/ f63 f29 1"/>
                <a:gd name="f77" fmla="*/ f62 f29 1"/>
                <a:gd name="f78" fmla="*/ f64 f28 1"/>
                <a:gd name="f79" fmla="*/ f65 f29 1"/>
                <a:gd name="f80" fmla="*/ f66 f28 1"/>
                <a:gd name="f81" fmla="*/ f67 f29 1"/>
                <a:gd name="f82" fmla="*/ f68 f29 1"/>
                <a:gd name="f83" fmla="*/ f69 f28 1"/>
                <a:gd name="f84" fmla="*/ f70 f28 1"/>
                <a:gd name="f85" fmla="*/ f71 f29 1"/>
                <a:gd name="f86" fmla="*/ f72 f29 1"/>
                <a:gd name="f87" fmla="*/ f73 f29 1"/>
              </a:gdLst>
              <a:ahLst/>
              <a:cxnLst>
                <a:cxn ang="3cd4">
                  <a:pos x="hc" y="t"/>
                </a:cxn>
                <a:cxn ang="0">
                  <a:pos x="r" y="vc"/>
                </a:cxn>
                <a:cxn ang="cd4">
                  <a:pos x="hc" y="b"/>
                </a:cxn>
                <a:cxn ang="cd2">
                  <a:pos x="l" y="vc"/>
                </a:cxn>
                <a:cxn ang="f49">
                  <a:pos x="f78" y="f79"/>
                </a:cxn>
                <a:cxn ang="f49">
                  <a:pos x="f80" y="f81"/>
                </a:cxn>
                <a:cxn ang="f49">
                  <a:pos x="f80" y="f82"/>
                </a:cxn>
                <a:cxn ang="f49">
                  <a:pos x="f83" y="f82"/>
                </a:cxn>
                <a:cxn ang="f49">
                  <a:pos x="f84" y="f85"/>
                </a:cxn>
                <a:cxn ang="f49">
                  <a:pos x="f84" y="f86"/>
                </a:cxn>
                <a:cxn ang="f49">
                  <a:pos x="f84" y="f86"/>
                </a:cxn>
                <a:cxn ang="f49">
                  <a:pos x="f84" y="f87"/>
                </a:cxn>
                <a:cxn ang="f49">
                  <a:pos x="f78" y="f79"/>
                </a:cxn>
              </a:cxnLst>
              <a:rect l="f74" t="f77" r="f75" b="f76"/>
              <a:pathLst>
                <a:path w="14651" h="325514">
                  <a:moveTo>
                    <a:pt x="f8" y="f9"/>
                  </a:moveTo>
                  <a:lnTo>
                    <a:pt x="f10" y="f11"/>
                  </a:lnTo>
                  <a:lnTo>
                    <a:pt x="f10" y="f12"/>
                  </a:lnTo>
                  <a:lnTo>
                    <a:pt x="f13" y="f12"/>
                  </a:lnTo>
                  <a:cubicBezTo>
                    <a:pt x="f14" y="f12"/>
                    <a:pt x="f15" y="f16"/>
                    <a:pt x="f17" y="f5"/>
                  </a:cubicBezTo>
                  <a:lnTo>
                    <a:pt x="f17" y="f18"/>
                  </a:lnTo>
                  <a:cubicBezTo>
                    <a:pt x="f17" y="f18"/>
                    <a:pt x="f17" y="f18"/>
                    <a:pt x="f17" y="f18"/>
                  </a:cubicBezTo>
                  <a:cubicBezTo>
                    <a:pt x="f19" y="f20"/>
                    <a:pt x="f19" y="f21"/>
                    <a:pt x="f17" y="f22"/>
                  </a:cubicBez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4" name="Freeform: Shape 1687">
              <a:extLst>
                <a:ext uri="{FF2B5EF4-FFF2-40B4-BE49-F238E27FC236}">
                  <a16:creationId xmlns:a16="http://schemas.microsoft.com/office/drawing/2014/main" id="{4E11E6C3-F166-69F1-815D-A988B24C5721}"/>
                </a:ext>
              </a:extLst>
            </p:cNvPr>
            <p:cNvSpPr/>
            <p:nvPr/>
          </p:nvSpPr>
          <p:spPr>
            <a:xfrm>
              <a:off x="1142990" y="6119768"/>
              <a:ext cx="5715" cy="1874"/>
            </a:xfrm>
            <a:custGeom>
              <a:avLst/>
              <a:gdLst>
                <a:gd name="f0" fmla="val 10800000"/>
                <a:gd name="f1" fmla="val 5400000"/>
                <a:gd name="f2" fmla="val 180"/>
                <a:gd name="f3" fmla="val w"/>
                <a:gd name="f4" fmla="val h"/>
                <a:gd name="f5" fmla="val 0"/>
                <a:gd name="f6" fmla="val 6028"/>
                <a:gd name="f7" fmla="val 1875"/>
                <a:gd name="f8" fmla="val 6029"/>
                <a:gd name="f9" fmla="val 2278"/>
                <a:gd name="f10" fmla="val 3347"/>
                <a:gd name="f11" fmla="val 938"/>
                <a:gd name="f12" fmla="val 4638"/>
                <a:gd name="f13" fmla="val 295"/>
                <a:gd name="f14" fmla="+- 0 0 -90"/>
                <a:gd name="f15" fmla="*/ f3 1 6028"/>
                <a:gd name="f16" fmla="*/ f4 1 1875"/>
                <a:gd name="f17" fmla="val f5"/>
                <a:gd name="f18" fmla="val f6"/>
                <a:gd name="f19" fmla="val f7"/>
                <a:gd name="f20" fmla="*/ f14 f0 1"/>
                <a:gd name="f21" fmla="+- f19 0 f17"/>
                <a:gd name="f22" fmla="+- f18 0 f17"/>
                <a:gd name="f23" fmla="*/ f20 1 f2"/>
                <a:gd name="f24" fmla="*/ f22 1 6028"/>
                <a:gd name="f25" fmla="*/ f21 1 1875"/>
                <a:gd name="f26" fmla="*/ 6029 f22 1"/>
                <a:gd name="f27" fmla="*/ 0 f21 1"/>
                <a:gd name="f28" fmla="*/ 0 f22 1"/>
                <a:gd name="f29" fmla="*/ 2278 f22 1"/>
                <a:gd name="f30" fmla="*/ 1875 f21 1"/>
                <a:gd name="f31" fmla="+- f23 0 f1"/>
                <a:gd name="f32" fmla="*/ f26 1 6028"/>
                <a:gd name="f33" fmla="*/ f27 1 1875"/>
                <a:gd name="f34" fmla="*/ f28 1 6028"/>
                <a:gd name="f35" fmla="*/ f29 1 6028"/>
                <a:gd name="f36" fmla="*/ f30 1 1875"/>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0" y="f51"/>
                </a:cxn>
                <a:cxn ang="f31">
                  <a:pos x="f52" y="f51"/>
                </a:cxn>
                <a:cxn ang="f31">
                  <a:pos x="f53" y="f54"/>
                </a:cxn>
                <a:cxn ang="f31">
                  <a:pos x="f50" y="f51"/>
                </a:cxn>
              </a:cxnLst>
              <a:rect l="f46" t="f49" r="f47" b="f48"/>
              <a:pathLst>
                <a:path w="6028" h="1875">
                  <a:moveTo>
                    <a:pt x="f8" y="f5"/>
                  </a:moveTo>
                  <a:lnTo>
                    <a:pt x="f8" y="f5"/>
                  </a:lnTo>
                  <a:lnTo>
                    <a:pt x="f5" y="f5"/>
                  </a:lnTo>
                  <a:lnTo>
                    <a:pt x="f9" y="f7"/>
                  </a:lnTo>
                  <a:cubicBezTo>
                    <a:pt x="f10" y="f11"/>
                    <a:pt x="f12" y="f13"/>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5" name="Freeform: Shape 1688">
              <a:extLst>
                <a:ext uri="{FF2B5EF4-FFF2-40B4-BE49-F238E27FC236}">
                  <a16:creationId xmlns:a16="http://schemas.microsoft.com/office/drawing/2014/main" id="{80F6EEBC-FF52-77DB-895C-B4DFD4F80385}"/>
                </a:ext>
              </a:extLst>
            </p:cNvPr>
            <p:cNvSpPr/>
            <p:nvPr/>
          </p:nvSpPr>
          <p:spPr>
            <a:xfrm>
              <a:off x="953755" y="6119493"/>
              <a:ext cx="189225" cy="8705"/>
            </a:xfrm>
            <a:custGeom>
              <a:avLst/>
              <a:gdLst>
                <a:gd name="f0" fmla="val 10800000"/>
                <a:gd name="f1" fmla="val 5400000"/>
                <a:gd name="f2" fmla="val 180"/>
                <a:gd name="f3" fmla="val w"/>
                <a:gd name="f4" fmla="val h"/>
                <a:gd name="f5" fmla="val 0"/>
                <a:gd name="f6" fmla="val 199626"/>
                <a:gd name="f7" fmla="val 8707"/>
                <a:gd name="f8" fmla="val 7368"/>
                <a:gd name="f9" fmla="val 199627"/>
                <a:gd name="f10" fmla="val 199040"/>
                <a:gd name="f11" fmla="val 7153"/>
                <a:gd name="f12" fmla="val 5439"/>
                <a:gd name="f13" fmla="val 3885"/>
                <a:gd name="f14" fmla="val 194803"/>
                <a:gd name="f15" fmla="+- 0 0 -90"/>
                <a:gd name="f16" fmla="*/ f3 1 199626"/>
                <a:gd name="f17" fmla="*/ f4 1 8707"/>
                <a:gd name="f18" fmla="val f5"/>
                <a:gd name="f19" fmla="val f6"/>
                <a:gd name="f20" fmla="val f7"/>
                <a:gd name="f21" fmla="*/ f15 f0 1"/>
                <a:gd name="f22" fmla="+- f20 0 f18"/>
                <a:gd name="f23" fmla="+- f19 0 f18"/>
                <a:gd name="f24" fmla="*/ f21 1 f2"/>
                <a:gd name="f25" fmla="*/ f23 1 199626"/>
                <a:gd name="f26" fmla="*/ f22 1 8707"/>
                <a:gd name="f27" fmla="*/ 0 f23 1"/>
                <a:gd name="f28" fmla="*/ 7368 f22 1"/>
                <a:gd name="f29" fmla="*/ 8707 f22 1"/>
                <a:gd name="f30" fmla="*/ 199627 f23 1"/>
                <a:gd name="f31" fmla="*/ 3885 f22 1"/>
                <a:gd name="f32" fmla="*/ 194803 f23 1"/>
                <a:gd name="f33" fmla="*/ 0 f22 1"/>
                <a:gd name="f34" fmla="+- f24 0 f1"/>
                <a:gd name="f35" fmla="*/ f27 1 199626"/>
                <a:gd name="f36" fmla="*/ f28 1 8707"/>
                <a:gd name="f37" fmla="*/ f29 1 8707"/>
                <a:gd name="f38" fmla="*/ f30 1 199626"/>
                <a:gd name="f39" fmla="*/ f31 1 8707"/>
                <a:gd name="f40" fmla="*/ f32 1 199626"/>
                <a:gd name="f41" fmla="*/ f33 1 8707"/>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0" y="f61"/>
                </a:cxn>
                <a:cxn ang="f34">
                  <a:pos x="f62" y="f63"/>
                </a:cxn>
                <a:cxn ang="f34">
                  <a:pos x="f57" y="f63"/>
                </a:cxn>
              </a:cxnLst>
              <a:rect l="f53" t="f56" r="f54" b="f55"/>
              <a:pathLst>
                <a:path w="199626" h="8707">
                  <a:moveTo>
                    <a:pt x="f5" y="f8"/>
                  </a:moveTo>
                  <a:lnTo>
                    <a:pt x="f5" y="f7"/>
                  </a:lnTo>
                  <a:lnTo>
                    <a:pt x="f9" y="f7"/>
                  </a:lnTo>
                  <a:cubicBezTo>
                    <a:pt x="f10" y="f11"/>
                    <a:pt x="f10" y="f12"/>
                    <a:pt x="f9" y="f13"/>
                  </a:cubicBezTo>
                  <a:lnTo>
                    <a:pt x="f14"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6" name="Freeform: Shape 1689">
              <a:extLst>
                <a:ext uri="{FF2B5EF4-FFF2-40B4-BE49-F238E27FC236}">
                  <a16:creationId xmlns:a16="http://schemas.microsoft.com/office/drawing/2014/main" id="{4B33BB5D-D0B1-5E96-9AE6-12DDFD295109}"/>
                </a:ext>
              </a:extLst>
            </p:cNvPr>
            <p:cNvSpPr/>
            <p:nvPr/>
          </p:nvSpPr>
          <p:spPr>
            <a:xfrm>
              <a:off x="1148705" y="5831622"/>
              <a:ext cx="2414" cy="288136"/>
            </a:xfrm>
            <a:custGeom>
              <a:avLst/>
              <a:gdLst>
                <a:gd name="f0" fmla="val 10800000"/>
                <a:gd name="f1" fmla="val 5400000"/>
                <a:gd name="f2" fmla="val 180"/>
                <a:gd name="f3" fmla="val w"/>
                <a:gd name="f4" fmla="val h"/>
                <a:gd name="f5" fmla="val 0"/>
                <a:gd name="f6" fmla="val 2545"/>
                <a:gd name="f7" fmla="val 288140"/>
                <a:gd name="f8" fmla="val 2546"/>
                <a:gd name="f9" fmla="val 288141"/>
                <a:gd name="f10" fmla="val 4153"/>
                <a:gd name="f11" fmla="val 843"/>
                <a:gd name="f12" fmla="val 288007"/>
                <a:gd name="f13" fmla="val 1702"/>
                <a:gd name="f14" fmla="+- 0 0 -90"/>
                <a:gd name="f15" fmla="*/ f3 1 2545"/>
                <a:gd name="f16" fmla="*/ f4 1 288140"/>
                <a:gd name="f17" fmla="val f5"/>
                <a:gd name="f18" fmla="val f6"/>
                <a:gd name="f19" fmla="val f7"/>
                <a:gd name="f20" fmla="*/ f14 f0 1"/>
                <a:gd name="f21" fmla="+- f19 0 f17"/>
                <a:gd name="f22" fmla="+- f18 0 f17"/>
                <a:gd name="f23" fmla="*/ f20 1 f2"/>
                <a:gd name="f24" fmla="*/ f22 1 2545"/>
                <a:gd name="f25" fmla="*/ f21 1 288140"/>
                <a:gd name="f26" fmla="*/ 2546 f22 1"/>
                <a:gd name="f27" fmla="*/ 288141 f21 1"/>
                <a:gd name="f28" fmla="*/ 4153 f21 1"/>
                <a:gd name="f29" fmla="*/ 0 f22 1"/>
                <a:gd name="f30" fmla="*/ 0 f21 1"/>
                <a:gd name="f31" fmla="+- f23 0 f1"/>
                <a:gd name="f32" fmla="*/ f26 1 2545"/>
                <a:gd name="f33" fmla="*/ f27 1 288140"/>
                <a:gd name="f34" fmla="*/ f28 1 288140"/>
                <a:gd name="f35" fmla="*/ f29 1 2545"/>
                <a:gd name="f36" fmla="*/ f30 1 288140"/>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545" h="288140">
                  <a:moveTo>
                    <a:pt x="f8" y="f9"/>
                  </a:moveTo>
                  <a:lnTo>
                    <a:pt x="f8" y="f10"/>
                  </a:lnTo>
                  <a:lnTo>
                    <a:pt x="f5" y="f5"/>
                  </a:lnTo>
                  <a:lnTo>
                    <a:pt x="f5" y="f9"/>
                  </a:lnTo>
                  <a:cubicBezTo>
                    <a:pt x="f11" y="f12"/>
                    <a:pt x="f13"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7" name="Freeform: Shape 1690">
              <a:extLst>
                <a:ext uri="{FF2B5EF4-FFF2-40B4-BE49-F238E27FC236}">
                  <a16:creationId xmlns:a16="http://schemas.microsoft.com/office/drawing/2014/main" id="{0D679A39-9459-9798-7C80-8C0AF4D63B56}"/>
                </a:ext>
              </a:extLst>
            </p:cNvPr>
            <p:cNvSpPr/>
            <p:nvPr/>
          </p:nvSpPr>
          <p:spPr>
            <a:xfrm>
              <a:off x="1146163" y="5819168"/>
              <a:ext cx="18452" cy="23545"/>
            </a:xfrm>
            <a:custGeom>
              <a:avLst/>
              <a:gdLst>
                <a:gd name="f0" fmla="val 10800000"/>
                <a:gd name="f1" fmla="val 5400000"/>
                <a:gd name="f2" fmla="val 180"/>
                <a:gd name="f3" fmla="val w"/>
                <a:gd name="f4" fmla="val h"/>
                <a:gd name="f5" fmla="val 0"/>
                <a:gd name="f6" fmla="val 19466"/>
                <a:gd name="f7" fmla="val 23542"/>
                <a:gd name="f8" fmla="val 10048"/>
                <a:gd name="f9" fmla="val 11252"/>
                <a:gd name="f10" fmla="val 8865"/>
                <a:gd name="f11" fmla="val 11934"/>
                <a:gd name="f12" fmla="val 7528"/>
                <a:gd name="f13" fmla="val 12303"/>
                <a:gd name="f14" fmla="val 6163"/>
                <a:gd name="f15" fmla="val 12324"/>
                <a:gd name="f16" fmla="val 3641"/>
                <a:gd name="f17" fmla="val 12316"/>
                <a:gd name="f18" fmla="val 1308"/>
                <a:gd name="f19" fmla="val 10997"/>
                <a:gd name="f20" fmla="val 8841"/>
                <a:gd name="f21" fmla="val 2278"/>
                <a:gd name="f22" fmla="val 12458"/>
                <a:gd name="f23" fmla="val 4823"/>
                <a:gd name="f24" fmla="val 16611"/>
                <a:gd name="f25" fmla="val 7369"/>
                <a:gd name="f26" fmla="val 20763"/>
                <a:gd name="f27" fmla="val 21701"/>
                <a:gd name="f28" fmla="val 7927"/>
                <a:gd name="f29" fmla="val 22349"/>
                <a:gd name="f30" fmla="val 8557"/>
                <a:gd name="f31" fmla="val 22933"/>
                <a:gd name="f32" fmla="val 9244"/>
                <a:gd name="f33" fmla="val 23442"/>
                <a:gd name="f34" fmla="val 10671"/>
                <a:gd name="f35" fmla="val 23519"/>
                <a:gd name="f36" fmla="val 11301"/>
                <a:gd name="f37" fmla="val 11924"/>
                <a:gd name="f38" fmla="val 12325"/>
                <a:gd name="f39" fmla="val 23499"/>
                <a:gd name="f40" fmla="val 12729"/>
                <a:gd name="f41" fmla="val 13130"/>
                <a:gd name="f42" fmla="val 13573"/>
                <a:gd name="f43" fmla="val 23520"/>
                <a:gd name="f44" fmla="val 14026"/>
                <a:gd name="f45" fmla="val 14470"/>
                <a:gd name="f46" fmla="val 15178"/>
                <a:gd name="f47" fmla="val 23576"/>
                <a:gd name="f48" fmla="val 15905"/>
                <a:gd name="f49" fmla="val 16613"/>
                <a:gd name="f50" fmla="val 22773"/>
                <a:gd name="f51" fmla="val 17029"/>
                <a:gd name="f52" fmla="val 22534"/>
                <a:gd name="f53" fmla="val 17393"/>
                <a:gd name="f54" fmla="val 22215"/>
                <a:gd name="f55" fmla="val 17685"/>
                <a:gd name="f56" fmla="val 21835"/>
                <a:gd name="f57" fmla="val 18041"/>
                <a:gd name="f58" fmla="val 21500"/>
                <a:gd name="f59" fmla="val 18316"/>
                <a:gd name="f60" fmla="val 21088"/>
                <a:gd name="f61" fmla="val 18489"/>
                <a:gd name="f62" fmla="val 20629"/>
                <a:gd name="f63" fmla="val 18935"/>
                <a:gd name="f64" fmla="val 19789"/>
                <a:gd name="f65" fmla="val 19253"/>
                <a:gd name="f66" fmla="val 18885"/>
                <a:gd name="f67" fmla="val 19427"/>
                <a:gd name="f68" fmla="val 17950"/>
                <a:gd name="f69" fmla="val 19586"/>
                <a:gd name="f70" fmla="val 16372"/>
                <a:gd name="f71" fmla="val 19259"/>
                <a:gd name="f72" fmla="val 14782"/>
                <a:gd name="f73" fmla="val 13396"/>
                <a:gd name="f74" fmla="val 10450"/>
                <a:gd name="f75" fmla="val 13465"/>
                <a:gd name="f76" fmla="val 2734"/>
                <a:gd name="f77" fmla="val 13691"/>
                <a:gd name="f78" fmla="val 7393"/>
                <a:gd name="f79" fmla="val 10957"/>
                <a:gd name="f80" fmla="val 10407"/>
                <a:gd name="f81" fmla="val 10678"/>
                <a:gd name="f82" fmla="val 10714"/>
                <a:gd name="f83" fmla="val 10374"/>
                <a:gd name="f84" fmla="+- 0 0 -90"/>
                <a:gd name="f85" fmla="*/ f3 1 19466"/>
                <a:gd name="f86" fmla="*/ f4 1 23542"/>
                <a:gd name="f87" fmla="val f5"/>
                <a:gd name="f88" fmla="val f6"/>
                <a:gd name="f89" fmla="val f7"/>
                <a:gd name="f90" fmla="*/ f84 f0 1"/>
                <a:gd name="f91" fmla="+- f89 0 f87"/>
                <a:gd name="f92" fmla="+- f88 0 f87"/>
                <a:gd name="f93" fmla="*/ f90 1 f2"/>
                <a:gd name="f94" fmla="*/ f92 1 19466"/>
                <a:gd name="f95" fmla="*/ f91 1 23542"/>
                <a:gd name="f96" fmla="*/ 10048 f92 1"/>
                <a:gd name="f97" fmla="*/ 11252 f91 1"/>
                <a:gd name="f98" fmla="*/ 6163 f92 1"/>
                <a:gd name="f99" fmla="*/ 12324 f91 1"/>
                <a:gd name="f100" fmla="*/ 0 f92 1"/>
                <a:gd name="f101" fmla="*/ 8841 f91 1"/>
                <a:gd name="f102" fmla="*/ 2278 f92 1"/>
                <a:gd name="f103" fmla="*/ 12458 f91 1"/>
                <a:gd name="f104" fmla="*/ 4823 f92 1"/>
                <a:gd name="f105" fmla="*/ 16611 f91 1"/>
                <a:gd name="f106" fmla="*/ 7369 f92 1"/>
                <a:gd name="f107" fmla="*/ 20763 f91 1"/>
                <a:gd name="f108" fmla="*/ 21701 f91 1"/>
                <a:gd name="f109" fmla="*/ 9244 f92 1"/>
                <a:gd name="f110" fmla="*/ 23442 f91 1"/>
                <a:gd name="f111" fmla="*/ 11924 f92 1"/>
                <a:gd name="f112" fmla="*/ 13130 f92 1"/>
                <a:gd name="f113" fmla="*/ 14470 f92 1"/>
                <a:gd name="f114" fmla="*/ 16613 f92 1"/>
                <a:gd name="f115" fmla="*/ 22773 f91 1"/>
                <a:gd name="f116" fmla="*/ 17685 f92 1"/>
                <a:gd name="f117" fmla="*/ 21835 f91 1"/>
                <a:gd name="f118" fmla="*/ 18489 f92 1"/>
                <a:gd name="f119" fmla="*/ 20629 f91 1"/>
                <a:gd name="f120" fmla="*/ 19427 f92 1"/>
                <a:gd name="f121" fmla="*/ 17950 f91 1"/>
                <a:gd name="f122" fmla="*/ 13396 f91 1"/>
                <a:gd name="f123" fmla="*/ 10450 f92 1"/>
                <a:gd name="f124" fmla="*/ 0 f91 1"/>
                <a:gd name="f125" fmla="*/ 10957 f92 1"/>
                <a:gd name="f126" fmla="*/ 10407 f91 1"/>
                <a:gd name="f127" fmla="+- f93 0 f1"/>
                <a:gd name="f128" fmla="*/ f96 1 19466"/>
                <a:gd name="f129" fmla="*/ f97 1 23542"/>
                <a:gd name="f130" fmla="*/ f98 1 19466"/>
                <a:gd name="f131" fmla="*/ f99 1 23542"/>
                <a:gd name="f132" fmla="*/ f100 1 19466"/>
                <a:gd name="f133" fmla="*/ f101 1 23542"/>
                <a:gd name="f134" fmla="*/ f102 1 19466"/>
                <a:gd name="f135" fmla="*/ f103 1 23542"/>
                <a:gd name="f136" fmla="*/ f104 1 19466"/>
                <a:gd name="f137" fmla="*/ f105 1 23542"/>
                <a:gd name="f138" fmla="*/ f106 1 19466"/>
                <a:gd name="f139" fmla="*/ f107 1 23542"/>
                <a:gd name="f140" fmla="*/ f108 1 23542"/>
                <a:gd name="f141" fmla="*/ f109 1 19466"/>
                <a:gd name="f142" fmla="*/ f110 1 23542"/>
                <a:gd name="f143" fmla="*/ f111 1 19466"/>
                <a:gd name="f144" fmla="*/ f112 1 19466"/>
                <a:gd name="f145" fmla="*/ f113 1 19466"/>
                <a:gd name="f146" fmla="*/ f114 1 19466"/>
                <a:gd name="f147" fmla="*/ f115 1 23542"/>
                <a:gd name="f148" fmla="*/ f116 1 19466"/>
                <a:gd name="f149" fmla="*/ f117 1 23542"/>
                <a:gd name="f150" fmla="*/ f118 1 19466"/>
                <a:gd name="f151" fmla="*/ f119 1 23542"/>
                <a:gd name="f152" fmla="*/ f120 1 19466"/>
                <a:gd name="f153" fmla="*/ f121 1 23542"/>
                <a:gd name="f154" fmla="*/ f122 1 23542"/>
                <a:gd name="f155" fmla="*/ f123 1 19466"/>
                <a:gd name="f156" fmla="*/ f124 1 23542"/>
                <a:gd name="f157" fmla="*/ f125 1 19466"/>
                <a:gd name="f158" fmla="*/ f126 1 23542"/>
                <a:gd name="f159" fmla="*/ f87 1 f94"/>
                <a:gd name="f160" fmla="*/ f88 1 f94"/>
                <a:gd name="f161" fmla="*/ f87 1 f95"/>
                <a:gd name="f162" fmla="*/ f89 1 f95"/>
                <a:gd name="f163" fmla="*/ f128 1 f94"/>
                <a:gd name="f164" fmla="*/ f129 1 f95"/>
                <a:gd name="f165" fmla="*/ f130 1 f94"/>
                <a:gd name="f166" fmla="*/ f131 1 f95"/>
                <a:gd name="f167" fmla="*/ f132 1 f94"/>
                <a:gd name="f168" fmla="*/ f133 1 f95"/>
                <a:gd name="f169" fmla="*/ f134 1 f94"/>
                <a:gd name="f170" fmla="*/ f135 1 f95"/>
                <a:gd name="f171" fmla="*/ f136 1 f94"/>
                <a:gd name="f172" fmla="*/ f137 1 f95"/>
                <a:gd name="f173" fmla="*/ f138 1 f94"/>
                <a:gd name="f174" fmla="*/ f139 1 f95"/>
                <a:gd name="f175" fmla="*/ f140 1 f95"/>
                <a:gd name="f176" fmla="*/ f141 1 f94"/>
                <a:gd name="f177" fmla="*/ f142 1 f95"/>
                <a:gd name="f178" fmla="*/ f143 1 f94"/>
                <a:gd name="f179" fmla="*/ f144 1 f94"/>
                <a:gd name="f180" fmla="*/ f145 1 f94"/>
                <a:gd name="f181" fmla="*/ f146 1 f94"/>
                <a:gd name="f182" fmla="*/ f147 1 f95"/>
                <a:gd name="f183" fmla="*/ f148 1 f94"/>
                <a:gd name="f184" fmla="*/ f149 1 f95"/>
                <a:gd name="f185" fmla="*/ f150 1 f94"/>
                <a:gd name="f186" fmla="*/ f151 1 f95"/>
                <a:gd name="f187" fmla="*/ f152 1 f94"/>
                <a:gd name="f188" fmla="*/ f153 1 f95"/>
                <a:gd name="f189" fmla="*/ f154 1 f95"/>
                <a:gd name="f190" fmla="*/ f155 1 f94"/>
                <a:gd name="f191" fmla="*/ f156 1 f95"/>
                <a:gd name="f192" fmla="*/ f157 1 f94"/>
                <a:gd name="f193" fmla="*/ f158 1 f95"/>
                <a:gd name="f194" fmla="*/ f159 f85 1"/>
                <a:gd name="f195" fmla="*/ f160 f85 1"/>
                <a:gd name="f196" fmla="*/ f162 f86 1"/>
                <a:gd name="f197" fmla="*/ f161 f86 1"/>
                <a:gd name="f198" fmla="*/ f163 f85 1"/>
                <a:gd name="f199" fmla="*/ f164 f86 1"/>
                <a:gd name="f200" fmla="*/ f165 f85 1"/>
                <a:gd name="f201" fmla="*/ f166 f86 1"/>
                <a:gd name="f202" fmla="*/ f167 f85 1"/>
                <a:gd name="f203" fmla="*/ f168 f86 1"/>
                <a:gd name="f204" fmla="*/ f169 f85 1"/>
                <a:gd name="f205" fmla="*/ f170 f86 1"/>
                <a:gd name="f206" fmla="*/ f171 f85 1"/>
                <a:gd name="f207" fmla="*/ f172 f86 1"/>
                <a:gd name="f208" fmla="*/ f173 f85 1"/>
                <a:gd name="f209" fmla="*/ f174 f86 1"/>
                <a:gd name="f210" fmla="*/ f175 f86 1"/>
                <a:gd name="f211" fmla="*/ f176 f85 1"/>
                <a:gd name="f212" fmla="*/ f177 f86 1"/>
                <a:gd name="f213" fmla="*/ f178 f85 1"/>
                <a:gd name="f214" fmla="*/ f179 f85 1"/>
                <a:gd name="f215" fmla="*/ f180 f85 1"/>
                <a:gd name="f216" fmla="*/ f181 f85 1"/>
                <a:gd name="f217" fmla="*/ f182 f86 1"/>
                <a:gd name="f218" fmla="*/ f183 f85 1"/>
                <a:gd name="f219" fmla="*/ f184 f86 1"/>
                <a:gd name="f220" fmla="*/ f185 f85 1"/>
                <a:gd name="f221" fmla="*/ f186 f86 1"/>
                <a:gd name="f222" fmla="*/ f187 f85 1"/>
                <a:gd name="f223" fmla="*/ f188 f86 1"/>
                <a:gd name="f224" fmla="*/ f189 f86 1"/>
                <a:gd name="f225" fmla="*/ f190 f85 1"/>
                <a:gd name="f226" fmla="*/ f191 f86 1"/>
                <a:gd name="f227" fmla="*/ f192 f85 1"/>
                <a:gd name="f228" fmla="*/ f193 f86 1"/>
              </a:gdLst>
              <a:ahLst/>
              <a:cxnLst>
                <a:cxn ang="3cd4">
                  <a:pos x="hc" y="t"/>
                </a:cxn>
                <a:cxn ang="0">
                  <a:pos x="r" y="vc"/>
                </a:cxn>
                <a:cxn ang="cd4">
                  <a:pos x="hc" y="b"/>
                </a:cxn>
                <a:cxn ang="cd2">
                  <a:pos x="l" y="vc"/>
                </a:cxn>
                <a:cxn ang="f127">
                  <a:pos x="f198" y="f199"/>
                </a:cxn>
                <a:cxn ang="f127">
                  <a:pos x="f200" y="f201"/>
                </a:cxn>
                <a:cxn ang="f127">
                  <a:pos x="f202" y="f203"/>
                </a:cxn>
                <a:cxn ang="f127">
                  <a:pos x="f204" y="f205"/>
                </a:cxn>
                <a:cxn ang="f127">
                  <a:pos x="f206" y="f207"/>
                </a:cxn>
                <a:cxn ang="f127">
                  <a:pos x="f206" y="f207"/>
                </a:cxn>
                <a:cxn ang="f127">
                  <a:pos x="f208" y="f209"/>
                </a:cxn>
                <a:cxn ang="f127">
                  <a:pos x="f208" y="f210"/>
                </a:cxn>
                <a:cxn ang="f127">
                  <a:pos x="f208" y="f210"/>
                </a:cxn>
                <a:cxn ang="f127">
                  <a:pos x="f211" y="f212"/>
                </a:cxn>
                <a:cxn ang="f127">
                  <a:pos x="f198" y="f212"/>
                </a:cxn>
                <a:cxn ang="f127">
                  <a:pos x="f213" y="f212"/>
                </a:cxn>
                <a:cxn ang="f127">
                  <a:pos x="f214" y="f212"/>
                </a:cxn>
                <a:cxn ang="f127">
                  <a:pos x="f215" y="f212"/>
                </a:cxn>
                <a:cxn ang="f127">
                  <a:pos x="f216" y="f212"/>
                </a:cxn>
                <a:cxn ang="f127">
                  <a:pos x="f216" y="f212"/>
                </a:cxn>
                <a:cxn ang="f127">
                  <a:pos x="f216" y="f217"/>
                </a:cxn>
                <a:cxn ang="f127">
                  <a:pos x="f218" y="f219"/>
                </a:cxn>
                <a:cxn ang="f127">
                  <a:pos x="f220" y="f221"/>
                </a:cxn>
                <a:cxn ang="f127">
                  <a:pos x="f222" y="f223"/>
                </a:cxn>
                <a:cxn ang="f127">
                  <a:pos x="f220" y="f224"/>
                </a:cxn>
                <a:cxn ang="f127">
                  <a:pos x="f225" y="f226"/>
                </a:cxn>
                <a:cxn ang="f127">
                  <a:pos x="f225" y="f226"/>
                </a:cxn>
                <a:cxn ang="f127">
                  <a:pos x="f227" y="f228"/>
                </a:cxn>
                <a:cxn ang="f127">
                  <a:pos x="f198" y="f199"/>
                </a:cxn>
              </a:cxnLst>
              <a:rect l="f194" t="f197" r="f195" b="f196"/>
              <a:pathLst>
                <a:path w="19466" h="23542">
                  <a:moveTo>
                    <a:pt x="f8" y="f9"/>
                  </a:moveTo>
                  <a:cubicBezTo>
                    <a:pt x="f10" y="f11"/>
                    <a:pt x="f12" y="f13"/>
                    <a:pt x="f14" y="f15"/>
                  </a:cubicBezTo>
                  <a:cubicBezTo>
                    <a:pt x="f16" y="f17"/>
                    <a:pt x="f18" y="f19"/>
                    <a:pt x="f5" y="f20"/>
                  </a:cubicBezTo>
                  <a:lnTo>
                    <a:pt x="f21" y="f22"/>
                  </a:lnTo>
                  <a:lnTo>
                    <a:pt x="f23" y="f24"/>
                  </a:lnTo>
                  <a:lnTo>
                    <a:pt x="f23" y="f24"/>
                  </a:lnTo>
                  <a:lnTo>
                    <a:pt x="f25" y="f26"/>
                  </a:lnTo>
                  <a:lnTo>
                    <a:pt x="f25" y="f27"/>
                  </a:lnTo>
                  <a:cubicBezTo>
                    <a:pt x="f25" y="f27"/>
                    <a:pt x="f25" y="f27"/>
                    <a:pt x="f25" y="f27"/>
                  </a:cubicBezTo>
                  <a:cubicBezTo>
                    <a:pt x="f28" y="f29"/>
                    <a:pt x="f30" y="f31"/>
                    <a:pt x="f32" y="f33"/>
                  </a:cubicBezTo>
                  <a:lnTo>
                    <a:pt x="f8" y="f33"/>
                  </a:lnTo>
                  <a:cubicBezTo>
                    <a:pt x="f34" y="f35"/>
                    <a:pt x="f36" y="f35"/>
                    <a:pt x="f37" y="f33"/>
                  </a:cubicBezTo>
                  <a:cubicBezTo>
                    <a:pt x="f38" y="f39"/>
                    <a:pt x="f40" y="f39"/>
                    <a:pt x="f41" y="f33"/>
                  </a:cubicBezTo>
                  <a:cubicBezTo>
                    <a:pt x="f42" y="f43"/>
                    <a:pt x="f44" y="f43"/>
                    <a:pt x="f45" y="f33"/>
                  </a:cubicBezTo>
                  <a:cubicBezTo>
                    <a:pt x="f46" y="f47"/>
                    <a:pt x="f48" y="f47"/>
                    <a:pt x="f49" y="f33"/>
                  </a:cubicBezTo>
                  <a:lnTo>
                    <a:pt x="f49" y="f33"/>
                  </a:lnTo>
                  <a:lnTo>
                    <a:pt x="f49" y="f50"/>
                  </a:lnTo>
                  <a:cubicBezTo>
                    <a:pt x="f51" y="f52"/>
                    <a:pt x="f53" y="f54"/>
                    <a:pt x="f55" y="f56"/>
                  </a:cubicBezTo>
                  <a:cubicBezTo>
                    <a:pt x="f57" y="f58"/>
                    <a:pt x="f59" y="f60"/>
                    <a:pt x="f61" y="f62"/>
                  </a:cubicBezTo>
                  <a:cubicBezTo>
                    <a:pt x="f63" y="f64"/>
                    <a:pt x="f65" y="f66"/>
                    <a:pt x="f67" y="f68"/>
                  </a:cubicBezTo>
                  <a:cubicBezTo>
                    <a:pt x="f69" y="f70"/>
                    <a:pt x="f71" y="f72"/>
                    <a:pt x="f61" y="f73"/>
                  </a:cubicBezTo>
                  <a:lnTo>
                    <a:pt x="f74" y="f5"/>
                  </a:lnTo>
                  <a:lnTo>
                    <a:pt x="f74" y="f5"/>
                  </a:lnTo>
                  <a:cubicBezTo>
                    <a:pt x="f75" y="f76"/>
                    <a:pt x="f77" y="f78"/>
                    <a:pt x="f79" y="f80"/>
                  </a:cubicBezTo>
                  <a:cubicBezTo>
                    <a:pt x="f81" y="f82"/>
                    <a:pt x="f83"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8" name="Freeform: Shape 1691">
              <a:extLst>
                <a:ext uri="{FF2B5EF4-FFF2-40B4-BE49-F238E27FC236}">
                  <a16:creationId xmlns:a16="http://schemas.microsoft.com/office/drawing/2014/main" id="{076B58CF-9BDB-8A56-6EEE-9696990ECB89}"/>
                </a:ext>
              </a:extLst>
            </p:cNvPr>
            <p:cNvSpPr/>
            <p:nvPr/>
          </p:nvSpPr>
          <p:spPr>
            <a:xfrm>
              <a:off x="240359" y="6100913"/>
              <a:ext cx="49697" cy="25676"/>
            </a:xfrm>
            <a:custGeom>
              <a:avLst/>
              <a:gdLst>
                <a:gd name="f0" fmla="val 10800000"/>
                <a:gd name="f1" fmla="val 5400000"/>
                <a:gd name="f2" fmla="val 180"/>
                <a:gd name="f3" fmla="val w"/>
                <a:gd name="f4" fmla="val h"/>
                <a:gd name="f5" fmla="val 0"/>
                <a:gd name="f6" fmla="val 52433"/>
                <a:gd name="f7" fmla="val 25679"/>
                <a:gd name="f8" fmla="val 11614"/>
                <a:gd name="f9" fmla="val 42787"/>
                <a:gd name="f10" fmla="val 9203"/>
                <a:gd name="f11" fmla="val 32069"/>
                <a:gd name="f12" fmla="val 6658"/>
                <a:gd name="f13" fmla="val 14384"/>
                <a:gd name="f14" fmla="val 1568"/>
                <a:gd name="f15" fmla="val 8891"/>
                <a:gd name="f16" fmla="val 228"/>
                <a:gd name="f17" fmla="val 5020"/>
                <a:gd name="f18" fmla="val -763"/>
                <a:gd name="f19" fmla="val 1079"/>
                <a:gd name="f20" fmla="val 84"/>
                <a:gd name="f21" fmla="val 5439"/>
                <a:gd name="f22" fmla="val 72"/>
                <a:gd name="f23" fmla="val 5493"/>
                <a:gd name="f24" fmla="val 60"/>
                <a:gd name="f25" fmla="val 5533"/>
                <a:gd name="f26" fmla="val 48"/>
                <a:gd name="f27" fmla="val 5586"/>
                <a:gd name="f28" fmla="val -16"/>
                <a:gd name="f29" fmla="val 6350"/>
                <a:gd name="f30" fmla="val 7100"/>
                <a:gd name="f31" fmla="val 7864"/>
                <a:gd name="f32" fmla="val -12"/>
                <a:gd name="f33" fmla="val 8359"/>
                <a:gd name="f34" fmla="val 8842"/>
                <a:gd name="f35" fmla="val 9337"/>
                <a:gd name="f36" fmla="val -8"/>
                <a:gd name="f37" fmla="val 9739"/>
                <a:gd name="f38" fmla="val 10141"/>
                <a:gd name="f39" fmla="val 10543"/>
                <a:gd name="f40" fmla="val 852"/>
                <a:gd name="f41" fmla="val 11748"/>
                <a:gd name="f42" fmla="val 1790"/>
                <a:gd name="f43" fmla="val 12686"/>
                <a:gd name="f44" fmla="val 2862"/>
                <a:gd name="f45" fmla="val 13490"/>
                <a:gd name="f46" fmla="val 4202"/>
                <a:gd name="f47" fmla="val 14160"/>
                <a:gd name="f48" fmla="val 51764"/>
                <a:gd name="f49" fmla="val 25680"/>
                <a:gd name="f50" fmla="val 11480"/>
                <a:gd name="f51" fmla="+- 0 0 -90"/>
                <a:gd name="f52" fmla="*/ f3 1 52433"/>
                <a:gd name="f53" fmla="*/ f4 1 25679"/>
                <a:gd name="f54" fmla="val f5"/>
                <a:gd name="f55" fmla="val f6"/>
                <a:gd name="f56" fmla="val f7"/>
                <a:gd name="f57" fmla="*/ f51 f0 1"/>
                <a:gd name="f58" fmla="+- f56 0 f54"/>
                <a:gd name="f59" fmla="+- f55 0 f54"/>
                <a:gd name="f60" fmla="*/ f57 1 f2"/>
                <a:gd name="f61" fmla="*/ f59 1 52433"/>
                <a:gd name="f62" fmla="*/ f58 1 25679"/>
                <a:gd name="f63" fmla="*/ 52433 f59 1"/>
                <a:gd name="f64" fmla="*/ 11614 f58 1"/>
                <a:gd name="f65" fmla="*/ 42787 f59 1"/>
                <a:gd name="f66" fmla="*/ 9203 f58 1"/>
                <a:gd name="f67" fmla="*/ 32069 f59 1"/>
                <a:gd name="f68" fmla="*/ 6658 f58 1"/>
                <a:gd name="f69" fmla="*/ 14384 f59 1"/>
                <a:gd name="f70" fmla="*/ 1568 f58 1"/>
                <a:gd name="f71" fmla="*/ 8891 f59 1"/>
                <a:gd name="f72" fmla="*/ 228 f58 1"/>
                <a:gd name="f73" fmla="*/ 84 f59 1"/>
                <a:gd name="f74" fmla="*/ 5439 f58 1"/>
                <a:gd name="f75" fmla="*/ 48 f59 1"/>
                <a:gd name="f76" fmla="*/ 5586 f58 1"/>
                <a:gd name="f77" fmla="*/ 7864 f58 1"/>
                <a:gd name="f78" fmla="*/ 9337 f58 1"/>
                <a:gd name="f79" fmla="*/ 10543 f58 1"/>
                <a:gd name="f80" fmla="*/ 852 f59 1"/>
                <a:gd name="f81" fmla="*/ 11748 f58 1"/>
                <a:gd name="f82" fmla="*/ 1790 f59 1"/>
                <a:gd name="f83" fmla="*/ 12686 f58 1"/>
                <a:gd name="f84" fmla="*/ 2862 f59 1"/>
                <a:gd name="f85" fmla="*/ 13490 f58 1"/>
                <a:gd name="f86" fmla="*/ 4202 f59 1"/>
                <a:gd name="f87" fmla="*/ 14160 f58 1"/>
                <a:gd name="f88" fmla="*/ 51764 f59 1"/>
                <a:gd name="f89" fmla="*/ 25680 f58 1"/>
                <a:gd name="f90" fmla="*/ 11480 f58 1"/>
                <a:gd name="f91" fmla="+- f60 0 f1"/>
                <a:gd name="f92" fmla="*/ f63 1 52433"/>
                <a:gd name="f93" fmla="*/ f64 1 25679"/>
                <a:gd name="f94" fmla="*/ f65 1 52433"/>
                <a:gd name="f95" fmla="*/ f66 1 25679"/>
                <a:gd name="f96" fmla="*/ f67 1 52433"/>
                <a:gd name="f97" fmla="*/ f68 1 25679"/>
                <a:gd name="f98" fmla="*/ f69 1 52433"/>
                <a:gd name="f99" fmla="*/ f70 1 25679"/>
                <a:gd name="f100" fmla="*/ f71 1 52433"/>
                <a:gd name="f101" fmla="*/ f72 1 25679"/>
                <a:gd name="f102" fmla="*/ f73 1 52433"/>
                <a:gd name="f103" fmla="*/ f74 1 25679"/>
                <a:gd name="f104" fmla="*/ f75 1 52433"/>
                <a:gd name="f105" fmla="*/ f76 1 25679"/>
                <a:gd name="f106" fmla="*/ f77 1 25679"/>
                <a:gd name="f107" fmla="*/ f78 1 25679"/>
                <a:gd name="f108" fmla="*/ f79 1 25679"/>
                <a:gd name="f109" fmla="*/ f80 1 52433"/>
                <a:gd name="f110" fmla="*/ f81 1 25679"/>
                <a:gd name="f111" fmla="*/ f82 1 52433"/>
                <a:gd name="f112" fmla="*/ f83 1 25679"/>
                <a:gd name="f113" fmla="*/ f84 1 52433"/>
                <a:gd name="f114" fmla="*/ f85 1 25679"/>
                <a:gd name="f115" fmla="*/ f86 1 52433"/>
                <a:gd name="f116" fmla="*/ f87 1 25679"/>
                <a:gd name="f117" fmla="*/ f88 1 52433"/>
                <a:gd name="f118" fmla="*/ f89 1 25679"/>
                <a:gd name="f119" fmla="*/ f90 1 25679"/>
                <a:gd name="f120" fmla="*/ f54 1 f61"/>
                <a:gd name="f121" fmla="*/ f55 1 f61"/>
                <a:gd name="f122" fmla="*/ f54 1 f62"/>
                <a:gd name="f123" fmla="*/ f56 1 f62"/>
                <a:gd name="f124" fmla="*/ f92 1 f61"/>
                <a:gd name="f125" fmla="*/ f93 1 f62"/>
                <a:gd name="f126" fmla="*/ f94 1 f61"/>
                <a:gd name="f127" fmla="*/ f95 1 f62"/>
                <a:gd name="f128" fmla="*/ f96 1 f61"/>
                <a:gd name="f129" fmla="*/ f97 1 f62"/>
                <a:gd name="f130" fmla="*/ f98 1 f61"/>
                <a:gd name="f131" fmla="*/ f99 1 f62"/>
                <a:gd name="f132" fmla="*/ f100 1 f61"/>
                <a:gd name="f133" fmla="*/ f101 1 f62"/>
                <a:gd name="f134" fmla="*/ f102 1 f61"/>
                <a:gd name="f135" fmla="*/ f103 1 f62"/>
                <a:gd name="f136" fmla="*/ f104 1 f61"/>
                <a:gd name="f137" fmla="*/ f105 1 f62"/>
                <a:gd name="f138" fmla="*/ f106 1 f62"/>
                <a:gd name="f139" fmla="*/ f107 1 f62"/>
                <a:gd name="f140" fmla="*/ f108 1 f62"/>
                <a:gd name="f141" fmla="*/ f109 1 f61"/>
                <a:gd name="f142" fmla="*/ f110 1 f62"/>
                <a:gd name="f143" fmla="*/ f111 1 f61"/>
                <a:gd name="f144" fmla="*/ f112 1 f62"/>
                <a:gd name="f145" fmla="*/ f113 1 f61"/>
                <a:gd name="f146" fmla="*/ f114 1 f62"/>
                <a:gd name="f147" fmla="*/ f115 1 f61"/>
                <a:gd name="f148" fmla="*/ f116 1 f62"/>
                <a:gd name="f149" fmla="*/ f117 1 f61"/>
                <a:gd name="f150" fmla="*/ f118 1 f62"/>
                <a:gd name="f151" fmla="*/ f119 1 f62"/>
                <a:gd name="f152" fmla="*/ f120 f52 1"/>
                <a:gd name="f153" fmla="*/ f121 f52 1"/>
                <a:gd name="f154" fmla="*/ f123 f53 1"/>
                <a:gd name="f155" fmla="*/ f122 f53 1"/>
                <a:gd name="f156" fmla="*/ f124 f52 1"/>
                <a:gd name="f157" fmla="*/ f125 f53 1"/>
                <a:gd name="f158" fmla="*/ f126 f52 1"/>
                <a:gd name="f159" fmla="*/ f127 f53 1"/>
                <a:gd name="f160" fmla="*/ f128 f52 1"/>
                <a:gd name="f161" fmla="*/ f129 f53 1"/>
                <a:gd name="f162" fmla="*/ f130 f52 1"/>
                <a:gd name="f163" fmla="*/ f131 f53 1"/>
                <a:gd name="f164" fmla="*/ f132 f52 1"/>
                <a:gd name="f165" fmla="*/ f133 f53 1"/>
                <a:gd name="f166" fmla="*/ f134 f52 1"/>
                <a:gd name="f167" fmla="*/ f135 f53 1"/>
                <a:gd name="f168" fmla="*/ f136 f52 1"/>
                <a:gd name="f169" fmla="*/ f137 f53 1"/>
                <a:gd name="f170" fmla="*/ f138 f53 1"/>
                <a:gd name="f171" fmla="*/ f139 f53 1"/>
                <a:gd name="f172" fmla="*/ f140 f53 1"/>
                <a:gd name="f173" fmla="*/ f141 f52 1"/>
                <a:gd name="f174" fmla="*/ f142 f53 1"/>
                <a:gd name="f175" fmla="*/ f143 f52 1"/>
                <a:gd name="f176" fmla="*/ f144 f53 1"/>
                <a:gd name="f177" fmla="*/ f145 f52 1"/>
                <a:gd name="f178" fmla="*/ f146 f53 1"/>
                <a:gd name="f179" fmla="*/ f147 f52 1"/>
                <a:gd name="f180" fmla="*/ f148 f53 1"/>
                <a:gd name="f181" fmla="*/ f149 f52 1"/>
                <a:gd name="f182" fmla="*/ f150 f53 1"/>
                <a:gd name="f183" fmla="*/ f151 f53 1"/>
              </a:gdLst>
              <a:ahLst/>
              <a:cxnLst>
                <a:cxn ang="3cd4">
                  <a:pos x="hc" y="t"/>
                </a:cxn>
                <a:cxn ang="0">
                  <a:pos x="r" y="vc"/>
                </a:cxn>
                <a:cxn ang="cd4">
                  <a:pos x="hc" y="b"/>
                </a:cxn>
                <a:cxn ang="cd2">
                  <a:pos x="l" y="vc"/>
                </a:cxn>
                <a:cxn ang="f91">
                  <a:pos x="f156" y="f157"/>
                </a:cxn>
                <a:cxn ang="f91">
                  <a:pos x="f158" y="f159"/>
                </a:cxn>
                <a:cxn ang="f91">
                  <a:pos x="f160" y="f161"/>
                </a:cxn>
                <a:cxn ang="f91">
                  <a:pos x="f162" y="f163"/>
                </a:cxn>
                <a:cxn ang="f91">
                  <a:pos x="f164" y="f165"/>
                </a:cxn>
                <a:cxn ang="f91">
                  <a:pos x="f166" y="f167"/>
                </a:cxn>
                <a:cxn ang="f91">
                  <a:pos x="f168" y="f169"/>
                </a:cxn>
                <a:cxn ang="f91">
                  <a:pos x="f168" y="f170"/>
                </a:cxn>
                <a:cxn ang="f91">
                  <a:pos x="f168" y="f171"/>
                </a:cxn>
                <a:cxn ang="f91">
                  <a:pos x="f168" y="f172"/>
                </a:cxn>
                <a:cxn ang="f91">
                  <a:pos x="f173" y="f174"/>
                </a:cxn>
                <a:cxn ang="f91">
                  <a:pos x="f175" y="f176"/>
                </a:cxn>
                <a:cxn ang="f91">
                  <a:pos x="f177" y="f178"/>
                </a:cxn>
                <a:cxn ang="f91">
                  <a:pos x="f179" y="f180"/>
                </a:cxn>
                <a:cxn ang="f91">
                  <a:pos x="f179" y="f180"/>
                </a:cxn>
                <a:cxn ang="f91">
                  <a:pos x="f181" y="f182"/>
                </a:cxn>
                <a:cxn ang="f91">
                  <a:pos x="f181" y="f183"/>
                </a:cxn>
              </a:cxnLst>
              <a:rect l="f152" t="f155" r="f153" b="f154"/>
              <a:pathLst>
                <a:path w="52433" h="25679">
                  <a:moveTo>
                    <a:pt x="f6" y="f8"/>
                  </a:moveTo>
                  <a:lnTo>
                    <a:pt x="f9" y="f10"/>
                  </a:lnTo>
                  <a:lnTo>
                    <a:pt x="f11" y="f12"/>
                  </a:lnTo>
                  <a:lnTo>
                    <a:pt x="f13" y="f14"/>
                  </a:lnTo>
                  <a:lnTo>
                    <a:pt x="f15" y="f16"/>
                  </a:lnTo>
                  <a:cubicBezTo>
                    <a:pt x="f17" y="f18"/>
                    <a:pt x="f19" y="f14"/>
                    <a:pt x="f20" y="f21"/>
                  </a:cubicBezTo>
                  <a:cubicBezTo>
                    <a:pt x="f22" y="f23"/>
                    <a:pt x="f24" y="f25"/>
                    <a:pt x="f26" y="f27"/>
                  </a:cubicBezTo>
                  <a:cubicBezTo>
                    <a:pt x="f28" y="f29"/>
                    <a:pt x="f28" y="f30"/>
                    <a:pt x="f26" y="f31"/>
                  </a:cubicBezTo>
                  <a:cubicBezTo>
                    <a:pt x="f32" y="f33"/>
                    <a:pt x="f32" y="f34"/>
                    <a:pt x="f26" y="f35"/>
                  </a:cubicBezTo>
                  <a:cubicBezTo>
                    <a:pt x="f36" y="f37"/>
                    <a:pt x="f36" y="f38"/>
                    <a:pt x="f26" y="f39"/>
                  </a:cubicBezTo>
                  <a:lnTo>
                    <a:pt x="f40" y="f41"/>
                  </a:lnTo>
                  <a:lnTo>
                    <a:pt x="f42" y="f43"/>
                  </a:lnTo>
                  <a:lnTo>
                    <a:pt x="f44" y="f45"/>
                  </a:lnTo>
                  <a:lnTo>
                    <a:pt x="f46" y="f47"/>
                  </a:lnTo>
                  <a:lnTo>
                    <a:pt x="f46" y="f47"/>
                  </a:lnTo>
                  <a:lnTo>
                    <a:pt x="f48" y="f49"/>
                  </a:lnTo>
                  <a:lnTo>
                    <a:pt x="f48"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9" name="Freeform: Shape 1692">
              <a:extLst>
                <a:ext uri="{FF2B5EF4-FFF2-40B4-BE49-F238E27FC236}">
                  <a16:creationId xmlns:a16="http://schemas.microsoft.com/office/drawing/2014/main" id="{1B7D164F-C132-E237-2E31-247280B1A80C}"/>
                </a:ext>
              </a:extLst>
            </p:cNvPr>
            <p:cNvSpPr/>
            <p:nvPr/>
          </p:nvSpPr>
          <p:spPr>
            <a:xfrm>
              <a:off x="1142826" y="6123380"/>
              <a:ext cx="3337" cy="4818"/>
            </a:xfrm>
            <a:custGeom>
              <a:avLst/>
              <a:gdLst>
                <a:gd name="f0" fmla="val 10800000"/>
                <a:gd name="f1" fmla="val 5400000"/>
                <a:gd name="f2" fmla="val 180"/>
                <a:gd name="f3" fmla="val w"/>
                <a:gd name="f4" fmla="val h"/>
                <a:gd name="f5" fmla="val 0"/>
                <a:gd name="f6" fmla="val 3523"/>
                <a:gd name="f7" fmla="val 4822"/>
                <a:gd name="f8" fmla="val 174"/>
                <a:gd name="f9" fmla="val 2720"/>
                <a:gd name="f10" fmla="val 2844"/>
                <a:gd name="f11" fmla="val 3898"/>
                <a:gd name="f12" fmla="val 3115"/>
                <a:gd name="f13" fmla="val 2987"/>
                <a:gd name="f14" fmla="val 3524"/>
                <a:gd name="f15" fmla="val 2143"/>
                <a:gd name="f16" fmla="val 844"/>
                <a:gd name="f17" fmla="val 36"/>
                <a:gd name="f18" fmla="val 1473"/>
                <a:gd name="f19" fmla="val -202"/>
                <a:gd name="f20" fmla="val 3188"/>
                <a:gd name="f21" fmla="+- 0 0 -90"/>
                <a:gd name="f22" fmla="*/ f3 1 3523"/>
                <a:gd name="f23" fmla="*/ f4 1 4822"/>
                <a:gd name="f24" fmla="val f5"/>
                <a:gd name="f25" fmla="val f6"/>
                <a:gd name="f26" fmla="val f7"/>
                <a:gd name="f27" fmla="*/ f21 f0 1"/>
                <a:gd name="f28" fmla="+- f26 0 f24"/>
                <a:gd name="f29" fmla="+- f25 0 f24"/>
                <a:gd name="f30" fmla="*/ f27 1 f2"/>
                <a:gd name="f31" fmla="*/ f29 1 3523"/>
                <a:gd name="f32" fmla="*/ f28 1 4822"/>
                <a:gd name="f33" fmla="*/ 174 f29 1"/>
                <a:gd name="f34" fmla="*/ 4822 f28 1"/>
                <a:gd name="f35" fmla="*/ 2720 f29 1"/>
                <a:gd name="f36" fmla="*/ 3524 f29 1"/>
                <a:gd name="f37" fmla="*/ 2143 f28 1"/>
                <a:gd name="f38" fmla="*/ 844 f29 1"/>
                <a:gd name="f39" fmla="*/ 0 f28 1"/>
                <a:gd name="f40" fmla="+- f30 0 f1"/>
                <a:gd name="f41" fmla="*/ f33 1 3523"/>
                <a:gd name="f42" fmla="*/ f34 1 4822"/>
                <a:gd name="f43" fmla="*/ f35 1 3523"/>
                <a:gd name="f44" fmla="*/ f36 1 3523"/>
                <a:gd name="f45" fmla="*/ f37 1 4822"/>
                <a:gd name="f46" fmla="*/ f38 1 3523"/>
                <a:gd name="f47" fmla="*/ f39 1 4822"/>
                <a:gd name="f48" fmla="*/ f24 1 f31"/>
                <a:gd name="f49" fmla="*/ f25 1 f31"/>
                <a:gd name="f50" fmla="*/ f24 1 f32"/>
                <a:gd name="f51" fmla="*/ f26 1 f32"/>
                <a:gd name="f52" fmla="*/ f41 1 f31"/>
                <a:gd name="f53" fmla="*/ f42 1 f32"/>
                <a:gd name="f54" fmla="*/ f43 1 f31"/>
                <a:gd name="f55" fmla="*/ f44 1 f31"/>
                <a:gd name="f56" fmla="*/ f45 1 f32"/>
                <a:gd name="f57" fmla="*/ f46 1 f31"/>
                <a:gd name="f58" fmla="*/ f47 1 f32"/>
                <a:gd name="f59" fmla="*/ f48 f22 1"/>
                <a:gd name="f60" fmla="*/ f49 f22 1"/>
                <a:gd name="f61" fmla="*/ f51 f23 1"/>
                <a:gd name="f62" fmla="*/ f50 f23 1"/>
                <a:gd name="f63" fmla="*/ f52 f22 1"/>
                <a:gd name="f64" fmla="*/ f53 f23 1"/>
                <a:gd name="f65" fmla="*/ f54 f22 1"/>
                <a:gd name="f66" fmla="*/ f55 f22 1"/>
                <a:gd name="f67" fmla="*/ f56 f23 1"/>
                <a:gd name="f68" fmla="*/ f57 f22 1"/>
                <a:gd name="f69" fmla="*/ f58 f23 1"/>
              </a:gdLst>
              <a:ahLst/>
              <a:cxnLst>
                <a:cxn ang="3cd4">
                  <a:pos x="hc" y="t"/>
                </a:cxn>
                <a:cxn ang="0">
                  <a:pos x="r" y="vc"/>
                </a:cxn>
                <a:cxn ang="cd4">
                  <a:pos x="hc" y="b"/>
                </a:cxn>
                <a:cxn ang="cd2">
                  <a:pos x="l" y="vc"/>
                </a:cxn>
                <a:cxn ang="f40">
                  <a:pos x="f63" y="f64"/>
                </a:cxn>
                <a:cxn ang="f40">
                  <a:pos x="f65" y="f64"/>
                </a:cxn>
                <a:cxn ang="f40">
                  <a:pos x="f66" y="f67"/>
                </a:cxn>
                <a:cxn ang="f40">
                  <a:pos x="f68" y="f69"/>
                </a:cxn>
                <a:cxn ang="f40">
                  <a:pos x="f63" y="f64"/>
                </a:cxn>
              </a:cxnLst>
              <a:rect l="f59" t="f62" r="f60" b="f61"/>
              <a:pathLst>
                <a:path w="3523" h="4822">
                  <a:moveTo>
                    <a:pt x="f8" y="f7"/>
                  </a:moveTo>
                  <a:lnTo>
                    <a:pt x="f9" y="f7"/>
                  </a:lnTo>
                  <a:cubicBezTo>
                    <a:pt x="f10" y="f11"/>
                    <a:pt x="f12" y="f13"/>
                    <a:pt x="f14" y="f15"/>
                  </a:cubicBezTo>
                  <a:lnTo>
                    <a:pt x="f16" y="f5"/>
                  </a:lnTo>
                  <a:cubicBezTo>
                    <a:pt x="f17" y="f18"/>
                    <a:pt x="f19" y="f2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0" name="Freeform: Shape 1693">
              <a:extLst>
                <a:ext uri="{FF2B5EF4-FFF2-40B4-BE49-F238E27FC236}">
                  <a16:creationId xmlns:a16="http://schemas.microsoft.com/office/drawing/2014/main" id="{22E39E70-CEA1-11C4-5BA1-2C9D06B89EDC}"/>
                </a:ext>
              </a:extLst>
            </p:cNvPr>
            <p:cNvSpPr/>
            <p:nvPr/>
          </p:nvSpPr>
          <p:spPr>
            <a:xfrm>
              <a:off x="1146547" y="6121405"/>
              <a:ext cx="10415" cy="3849"/>
            </a:xfrm>
            <a:custGeom>
              <a:avLst/>
              <a:gdLst>
                <a:gd name="f0" fmla="val 10800000"/>
                <a:gd name="f1" fmla="val 5400000"/>
                <a:gd name="f2" fmla="val 180"/>
                <a:gd name="f3" fmla="val w"/>
                <a:gd name="f4" fmla="val h"/>
                <a:gd name="f5" fmla="val 0"/>
                <a:gd name="f6" fmla="val 10986"/>
                <a:gd name="f7" fmla="val 3851"/>
                <a:gd name="f8" fmla="val 2244"/>
                <a:gd name="f9" fmla="val 8307"/>
                <a:gd name="f10" fmla="val 100"/>
                <a:gd name="f11" fmla="val 7863"/>
                <a:gd name="f12" fmla="val 33"/>
                <a:gd name="f13" fmla="val 7410"/>
                <a:gd name="f14" fmla="val 6967"/>
                <a:gd name="f15" fmla="val 6029"/>
                <a:gd name="f16" fmla="val 5186"/>
                <a:gd name="f17" fmla="val -33"/>
                <a:gd name="f18" fmla="val 4327"/>
                <a:gd name="f19" fmla="val 3483"/>
                <a:gd name="f20" fmla="val 2213"/>
                <a:gd name="f21" fmla="val 355"/>
                <a:gd name="f22" fmla="val 1020"/>
                <a:gd name="f23" fmla="val 904"/>
                <a:gd name="f24" fmla="val 1708"/>
                <a:gd name="f25" fmla="val 2680"/>
                <a:gd name="f26" fmla="val 3985"/>
                <a:gd name="f27" fmla="val 2713"/>
                <a:gd name="f28" fmla="val 5638"/>
                <a:gd name="f29" fmla="val 2056"/>
                <a:gd name="f30" fmla="val 7369"/>
                <a:gd name="f31" fmla="val 1976"/>
                <a:gd name="f32" fmla="val 8577"/>
                <a:gd name="f33" fmla="val 1735"/>
                <a:gd name="f34" fmla="val 9827"/>
                <a:gd name="f35" fmla="val 1829"/>
                <a:gd name="f36" fmla="+- 0 0 -90"/>
                <a:gd name="f37" fmla="*/ f3 1 10986"/>
                <a:gd name="f38" fmla="*/ f4 1 3851"/>
                <a:gd name="f39" fmla="val f5"/>
                <a:gd name="f40" fmla="val f6"/>
                <a:gd name="f41" fmla="val f7"/>
                <a:gd name="f42" fmla="*/ f36 f0 1"/>
                <a:gd name="f43" fmla="+- f41 0 f39"/>
                <a:gd name="f44" fmla="+- f40 0 f39"/>
                <a:gd name="f45" fmla="*/ f42 1 f2"/>
                <a:gd name="f46" fmla="*/ f44 1 10986"/>
                <a:gd name="f47" fmla="*/ f43 1 3851"/>
                <a:gd name="f48" fmla="*/ 10986 f44 1"/>
                <a:gd name="f49" fmla="*/ 2244 f43 1"/>
                <a:gd name="f50" fmla="*/ 8307 f44 1"/>
                <a:gd name="f51" fmla="*/ 100 f43 1"/>
                <a:gd name="f52" fmla="*/ 6967 f44 1"/>
                <a:gd name="f53" fmla="*/ 6029 f44 1"/>
                <a:gd name="f54" fmla="*/ 3483 f44 1"/>
                <a:gd name="f55" fmla="*/ 0 f44 1"/>
                <a:gd name="f56" fmla="*/ 1708 f43 1"/>
                <a:gd name="f57" fmla="*/ 2680 f44 1"/>
                <a:gd name="f58" fmla="*/ 3851 f43 1"/>
                <a:gd name="f59" fmla="*/ 7369 f44 1"/>
                <a:gd name="f60" fmla="*/ 1976 f43 1"/>
                <a:gd name="f61" fmla="+- f45 0 f1"/>
                <a:gd name="f62" fmla="*/ f48 1 10986"/>
                <a:gd name="f63" fmla="*/ f49 1 3851"/>
                <a:gd name="f64" fmla="*/ f50 1 10986"/>
                <a:gd name="f65" fmla="*/ f51 1 3851"/>
                <a:gd name="f66" fmla="*/ f52 1 10986"/>
                <a:gd name="f67" fmla="*/ f53 1 10986"/>
                <a:gd name="f68" fmla="*/ f54 1 10986"/>
                <a:gd name="f69" fmla="*/ f55 1 10986"/>
                <a:gd name="f70" fmla="*/ f56 1 3851"/>
                <a:gd name="f71" fmla="*/ f57 1 10986"/>
                <a:gd name="f72" fmla="*/ f58 1 3851"/>
                <a:gd name="f73" fmla="*/ f59 1 10986"/>
                <a:gd name="f74" fmla="*/ f60 1 3851"/>
                <a:gd name="f75" fmla="*/ f39 1 f46"/>
                <a:gd name="f76" fmla="*/ f40 1 f46"/>
                <a:gd name="f77" fmla="*/ f39 1 f47"/>
                <a:gd name="f78" fmla="*/ f41 1 f47"/>
                <a:gd name="f79" fmla="*/ f62 1 f46"/>
                <a:gd name="f80" fmla="*/ f63 1 f47"/>
                <a:gd name="f81" fmla="*/ f64 1 f46"/>
                <a:gd name="f82" fmla="*/ f65 1 f47"/>
                <a:gd name="f83" fmla="*/ f66 1 f46"/>
                <a:gd name="f84" fmla="*/ f67 1 f46"/>
                <a:gd name="f85" fmla="*/ f68 1 f46"/>
                <a:gd name="f86" fmla="*/ f69 1 f46"/>
                <a:gd name="f87" fmla="*/ f70 1 f47"/>
                <a:gd name="f88" fmla="*/ f71 1 f46"/>
                <a:gd name="f89" fmla="*/ f72 1 f47"/>
                <a:gd name="f90" fmla="*/ f73 1 f46"/>
                <a:gd name="f91" fmla="*/ f74 1 f47"/>
                <a:gd name="f92" fmla="*/ f75 f37 1"/>
                <a:gd name="f93" fmla="*/ f76 f37 1"/>
                <a:gd name="f94" fmla="*/ f78 f38 1"/>
                <a:gd name="f95" fmla="*/ f77 f38 1"/>
                <a:gd name="f96" fmla="*/ f79 f37 1"/>
                <a:gd name="f97" fmla="*/ f80 f38 1"/>
                <a:gd name="f98" fmla="*/ f81 f37 1"/>
                <a:gd name="f99" fmla="*/ f82 f38 1"/>
                <a:gd name="f100" fmla="*/ f83 f37 1"/>
                <a:gd name="f101" fmla="*/ f84 f37 1"/>
                <a:gd name="f102" fmla="*/ f85 f37 1"/>
                <a:gd name="f103" fmla="*/ f86 f37 1"/>
                <a:gd name="f104" fmla="*/ f87 f38 1"/>
                <a:gd name="f105" fmla="*/ f88 f37 1"/>
                <a:gd name="f106" fmla="*/ f89 f38 1"/>
                <a:gd name="f107" fmla="*/ f90 f37 1"/>
                <a:gd name="f108" fmla="*/ f91 f38 1"/>
              </a:gdLst>
              <a:ahLst/>
              <a:cxnLst>
                <a:cxn ang="3cd4">
                  <a:pos x="hc" y="t"/>
                </a:cxn>
                <a:cxn ang="0">
                  <a:pos x="r" y="vc"/>
                </a:cxn>
                <a:cxn ang="cd4">
                  <a:pos x="hc" y="b"/>
                </a:cxn>
                <a:cxn ang="cd2">
                  <a:pos x="l" y="vc"/>
                </a:cxn>
                <a:cxn ang="f61">
                  <a:pos x="f96" y="f97"/>
                </a:cxn>
                <a:cxn ang="f61">
                  <a:pos x="f96" y="f97"/>
                </a:cxn>
                <a:cxn ang="f61">
                  <a:pos x="f98" y="f99"/>
                </a:cxn>
                <a:cxn ang="f61">
                  <a:pos x="f98" y="f99"/>
                </a:cxn>
                <a:cxn ang="f61">
                  <a:pos x="f98" y="f99"/>
                </a:cxn>
                <a:cxn ang="f61">
                  <a:pos x="f100" y="f99"/>
                </a:cxn>
                <a:cxn ang="f61">
                  <a:pos x="f101" y="f99"/>
                </a:cxn>
                <a:cxn ang="f61">
                  <a:pos x="f101" y="f99"/>
                </a:cxn>
                <a:cxn ang="f61">
                  <a:pos x="f102" y="f99"/>
                </a:cxn>
                <a:cxn ang="f61">
                  <a:pos x="f103" y="f104"/>
                </a:cxn>
                <a:cxn ang="f61">
                  <a:pos x="f105" y="f106"/>
                </a:cxn>
                <a:cxn ang="f61">
                  <a:pos x="f107" y="f108"/>
                </a:cxn>
                <a:cxn ang="f61">
                  <a:pos x="f96" y="f97"/>
                </a:cxn>
              </a:cxnLst>
              <a:rect l="f92" t="f95" r="f93" b="f94"/>
              <a:pathLst>
                <a:path w="10986" h="3851">
                  <a:moveTo>
                    <a:pt x="f6" y="f8"/>
                  </a:moveTo>
                  <a:cubicBezTo>
                    <a:pt x="f6" y="f8"/>
                    <a:pt x="f6" y="f8"/>
                    <a:pt x="f6" y="f8"/>
                  </a:cubicBezTo>
                  <a:lnTo>
                    <a:pt x="f9" y="f10"/>
                  </a:lnTo>
                  <a:lnTo>
                    <a:pt x="f9" y="f10"/>
                  </a:lnTo>
                  <a:lnTo>
                    <a:pt x="f9" y="f10"/>
                  </a:lnTo>
                  <a:cubicBezTo>
                    <a:pt x="f11" y="f12"/>
                    <a:pt x="f13" y="f12"/>
                    <a:pt x="f14" y="f10"/>
                  </a:cubicBezTo>
                  <a:lnTo>
                    <a:pt x="f15" y="f10"/>
                  </a:lnTo>
                  <a:lnTo>
                    <a:pt x="f15" y="f10"/>
                  </a:lnTo>
                  <a:cubicBezTo>
                    <a:pt x="f16" y="f17"/>
                    <a:pt x="f18" y="f17"/>
                    <a:pt x="f19" y="f10"/>
                  </a:cubicBezTo>
                  <a:cubicBezTo>
                    <a:pt x="f20" y="f21"/>
                    <a:pt x="f22" y="f23"/>
                    <a:pt x="f5" y="f24"/>
                  </a:cubicBezTo>
                  <a:lnTo>
                    <a:pt x="f25" y="f7"/>
                  </a:lnTo>
                  <a:cubicBezTo>
                    <a:pt x="f26" y="f27"/>
                    <a:pt x="f28" y="f29"/>
                    <a:pt x="f30" y="f31"/>
                  </a:cubicBezTo>
                  <a:cubicBezTo>
                    <a:pt x="f32" y="f33"/>
                    <a:pt x="f34" y="f35"/>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1" name="Freeform: Shape 1694">
              <a:extLst>
                <a:ext uri="{FF2B5EF4-FFF2-40B4-BE49-F238E27FC236}">
                  <a16:creationId xmlns:a16="http://schemas.microsoft.com/office/drawing/2014/main" id="{759DE0E1-F7AE-5DD2-BF6B-9ABB7F66C29B}"/>
                </a:ext>
              </a:extLst>
            </p:cNvPr>
            <p:cNvSpPr/>
            <p:nvPr/>
          </p:nvSpPr>
          <p:spPr>
            <a:xfrm>
              <a:off x="1127116" y="6107679"/>
              <a:ext cx="20574" cy="17574"/>
            </a:xfrm>
            <a:custGeom>
              <a:avLst/>
              <a:gdLst>
                <a:gd name="f0" fmla="val 10800000"/>
                <a:gd name="f1" fmla="val 5400000"/>
                <a:gd name="f2" fmla="val 180"/>
                <a:gd name="f3" fmla="val w"/>
                <a:gd name="f4" fmla="val h"/>
                <a:gd name="f5" fmla="val 0"/>
                <a:gd name="f6" fmla="val 21704"/>
                <a:gd name="f7" fmla="val 17572"/>
                <a:gd name="f8" fmla="val 1498"/>
                <a:gd name="f9" fmla="val 12594"/>
                <a:gd name="f10" fmla="val 11545"/>
                <a:gd name="f11" fmla="val 17417"/>
                <a:gd name="f12" fmla="val 15430"/>
                <a:gd name="f13" fmla="val 20097"/>
                <a:gd name="f14" fmla="val 17573"/>
                <a:gd name="f15" fmla="val 20515"/>
                <a:gd name="f16" fmla="val 16823"/>
                <a:gd name="f17" fmla="val 21059"/>
                <a:gd name="f18" fmla="val 16140"/>
                <a:gd name="f19" fmla="val 15564"/>
                <a:gd name="f20" fmla="val 19025"/>
                <a:gd name="f21" fmla="val 13420"/>
                <a:gd name="f22" fmla="val 16747"/>
                <a:gd name="f23" fmla="val 2010"/>
                <a:gd name="f24" fmla="val 158"/>
                <a:gd name="f25" fmla="val 1417"/>
                <a:gd name="f26" fmla="val -176"/>
                <a:gd name="f27" fmla="val 668"/>
                <a:gd name="f28" fmla="val 38"/>
                <a:gd name="f29" fmla="val 335"/>
                <a:gd name="f30" fmla="val 627"/>
                <a:gd name="f31" fmla="val 1"/>
                <a:gd name="f32" fmla="val 1217"/>
                <a:gd name="f33" fmla="val 212"/>
                <a:gd name="f34" fmla="val 1967"/>
                <a:gd name="f35" fmla="val 804"/>
                <a:gd name="f36" fmla="val 2302"/>
                <a:gd name="f37" fmla="+- 0 0 -90"/>
                <a:gd name="f38" fmla="*/ f3 1 21704"/>
                <a:gd name="f39" fmla="*/ f4 1 17572"/>
                <a:gd name="f40" fmla="val f5"/>
                <a:gd name="f41" fmla="val f6"/>
                <a:gd name="f42" fmla="val f7"/>
                <a:gd name="f43" fmla="*/ f37 f0 1"/>
                <a:gd name="f44" fmla="+- f42 0 f40"/>
                <a:gd name="f45" fmla="+- f41 0 f40"/>
                <a:gd name="f46" fmla="*/ f43 1 f2"/>
                <a:gd name="f47" fmla="*/ f45 1 21704"/>
                <a:gd name="f48" fmla="*/ f44 1 17572"/>
                <a:gd name="f49" fmla="*/ 0 f45 1"/>
                <a:gd name="f50" fmla="*/ 1498 f44 1"/>
                <a:gd name="f51" fmla="*/ 12594 f45 1"/>
                <a:gd name="f52" fmla="*/ 11545 f44 1"/>
                <a:gd name="f53" fmla="*/ 17417 f45 1"/>
                <a:gd name="f54" fmla="*/ 15430 f44 1"/>
                <a:gd name="f55" fmla="*/ 20097 f45 1"/>
                <a:gd name="f56" fmla="*/ 17573 f44 1"/>
                <a:gd name="f57" fmla="*/ 21704 f45 1"/>
                <a:gd name="f58" fmla="*/ 15564 f44 1"/>
                <a:gd name="f59" fmla="*/ 19025 f45 1"/>
                <a:gd name="f60" fmla="*/ 13420 f44 1"/>
                <a:gd name="f61" fmla="*/ 16747 f45 1"/>
                <a:gd name="f62" fmla="*/ 2010 f45 1"/>
                <a:gd name="f63" fmla="*/ 158 f44 1"/>
                <a:gd name="f64" fmla="*/ 335 f45 1"/>
                <a:gd name="f65" fmla="*/ 627 f44 1"/>
                <a:gd name="f66" fmla="*/ 804 f45 1"/>
                <a:gd name="f67" fmla="*/ 2302 f44 1"/>
                <a:gd name="f68" fmla="+- f46 0 f1"/>
                <a:gd name="f69" fmla="*/ f49 1 21704"/>
                <a:gd name="f70" fmla="*/ f50 1 17572"/>
                <a:gd name="f71" fmla="*/ f51 1 21704"/>
                <a:gd name="f72" fmla="*/ f52 1 17572"/>
                <a:gd name="f73" fmla="*/ f53 1 21704"/>
                <a:gd name="f74" fmla="*/ f54 1 17572"/>
                <a:gd name="f75" fmla="*/ f55 1 21704"/>
                <a:gd name="f76" fmla="*/ f56 1 17572"/>
                <a:gd name="f77" fmla="*/ f57 1 21704"/>
                <a:gd name="f78" fmla="*/ f58 1 17572"/>
                <a:gd name="f79" fmla="*/ f59 1 21704"/>
                <a:gd name="f80" fmla="*/ f60 1 17572"/>
                <a:gd name="f81" fmla="*/ f61 1 21704"/>
                <a:gd name="f82" fmla="*/ f62 1 21704"/>
                <a:gd name="f83" fmla="*/ f63 1 17572"/>
                <a:gd name="f84" fmla="*/ f64 1 21704"/>
                <a:gd name="f85" fmla="*/ f65 1 17572"/>
                <a:gd name="f86" fmla="*/ f66 1 21704"/>
                <a:gd name="f87" fmla="*/ f67 1 17572"/>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7"/>
                <a:gd name="f99" fmla="*/ f76 1 f48"/>
                <a:gd name="f100" fmla="*/ f77 1 f47"/>
                <a:gd name="f101" fmla="*/ f78 1 f48"/>
                <a:gd name="f102" fmla="*/ f79 1 f47"/>
                <a:gd name="f103" fmla="*/ f80 1 f48"/>
                <a:gd name="f104" fmla="*/ f81 1 f47"/>
                <a:gd name="f105" fmla="*/ f82 1 f47"/>
                <a:gd name="f106" fmla="*/ f83 1 f48"/>
                <a:gd name="f107" fmla="*/ f84 1 f47"/>
                <a:gd name="f108" fmla="*/ f85 1 f48"/>
                <a:gd name="f109" fmla="*/ f86 1 f47"/>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8 1"/>
                <a:gd name="f122" fmla="*/ f99 f39 1"/>
                <a:gd name="f123" fmla="*/ f100 f38 1"/>
                <a:gd name="f124" fmla="*/ f101 f39 1"/>
                <a:gd name="f125" fmla="*/ f102 f38 1"/>
                <a:gd name="f126" fmla="*/ f103 f39 1"/>
                <a:gd name="f127" fmla="*/ f104 f38 1"/>
                <a:gd name="f128" fmla="*/ f105 f38 1"/>
                <a:gd name="f129" fmla="*/ f106 f39 1"/>
                <a:gd name="f130" fmla="*/ f107 f38 1"/>
                <a:gd name="f131" fmla="*/ f108 f39 1"/>
                <a:gd name="f132" fmla="*/ f109 f38 1"/>
                <a:gd name="f133" fmla="*/ f110 f39 1"/>
              </a:gdLst>
              <a:ahLst/>
              <a:cxnLst>
                <a:cxn ang="3cd4">
                  <a:pos x="hc" y="t"/>
                </a:cxn>
                <a:cxn ang="0">
                  <a:pos x="r" y="vc"/>
                </a:cxn>
                <a:cxn ang="cd4">
                  <a:pos x="hc" y="b"/>
                </a:cxn>
                <a:cxn ang="cd2">
                  <a:pos x="l" y="vc"/>
                </a:cxn>
                <a:cxn ang="f68">
                  <a:pos x="f115" y="f116"/>
                </a:cxn>
                <a:cxn ang="f68">
                  <a:pos x="f115" y="f116"/>
                </a:cxn>
                <a:cxn ang="f68">
                  <a:pos x="f117" y="f118"/>
                </a:cxn>
                <a:cxn ang="f68">
                  <a:pos x="f119" y="f120"/>
                </a:cxn>
                <a:cxn ang="f68">
                  <a:pos x="f121" y="f122"/>
                </a:cxn>
                <a:cxn ang="f68">
                  <a:pos x="f123" y="f124"/>
                </a:cxn>
                <a:cxn ang="f68">
                  <a:pos x="f125" y="f126"/>
                </a:cxn>
                <a:cxn ang="f68">
                  <a:pos x="f127" y="f118"/>
                </a:cxn>
                <a:cxn ang="f68">
                  <a:pos x="f128" y="f129"/>
                </a:cxn>
                <a:cxn ang="f68">
                  <a:pos x="f128" y="f129"/>
                </a:cxn>
                <a:cxn ang="f68">
                  <a:pos x="f128" y="f129"/>
                </a:cxn>
                <a:cxn ang="f68">
                  <a:pos x="f130" y="f131"/>
                </a:cxn>
                <a:cxn ang="f68">
                  <a:pos x="f132" y="f133"/>
                </a:cxn>
              </a:cxnLst>
              <a:rect l="f111" t="f114" r="f112" b="f113"/>
              <a:pathLst>
                <a:path w="21704" h="17572">
                  <a:moveTo>
                    <a:pt x="f5" y="f8"/>
                  </a:moveTo>
                  <a:lnTo>
                    <a:pt x="f5" y="f8"/>
                  </a:lnTo>
                  <a:lnTo>
                    <a:pt x="f9" y="f10"/>
                  </a:lnTo>
                  <a:lnTo>
                    <a:pt x="f11" y="f12"/>
                  </a:lnTo>
                  <a:lnTo>
                    <a:pt x="f13" y="f14"/>
                  </a:lnTo>
                  <a:cubicBezTo>
                    <a:pt x="f15" y="f16"/>
                    <a:pt x="f17" y="f18"/>
                    <a:pt x="f6" y="f19"/>
                  </a:cubicBezTo>
                  <a:lnTo>
                    <a:pt x="f20" y="f21"/>
                  </a:lnTo>
                  <a:lnTo>
                    <a:pt x="f22" y="f10"/>
                  </a:lnTo>
                  <a:lnTo>
                    <a:pt x="f23" y="f24"/>
                  </a:lnTo>
                  <a:lnTo>
                    <a:pt x="f23" y="f24"/>
                  </a:lnTo>
                  <a:lnTo>
                    <a:pt x="f23" y="f24"/>
                  </a:lnTo>
                  <a:cubicBezTo>
                    <a:pt x="f25" y="f26"/>
                    <a:pt x="f27" y="f28"/>
                    <a:pt x="f29" y="f30"/>
                  </a:cubicBezTo>
                  <a:cubicBezTo>
                    <a:pt x="f31" y="f32"/>
                    <a:pt x="f33" y="f34"/>
                    <a:pt x="f35" y="f3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2" name="Freeform: Shape 1695">
              <a:extLst>
                <a:ext uri="{FF2B5EF4-FFF2-40B4-BE49-F238E27FC236}">
                  <a16:creationId xmlns:a16="http://schemas.microsoft.com/office/drawing/2014/main" id="{D11D73E0-654B-0AE8-A8B3-A44997BD71E9}"/>
                </a:ext>
              </a:extLst>
            </p:cNvPr>
            <p:cNvSpPr/>
            <p:nvPr/>
          </p:nvSpPr>
          <p:spPr>
            <a:xfrm>
              <a:off x="1124062" y="5778441"/>
              <a:ext cx="31747" cy="45281"/>
            </a:xfrm>
            <a:custGeom>
              <a:avLst/>
              <a:gdLst>
                <a:gd name="f0" fmla="val 10800000"/>
                <a:gd name="f1" fmla="val 5400000"/>
                <a:gd name="f2" fmla="val 180"/>
                <a:gd name="f3" fmla="val w"/>
                <a:gd name="f4" fmla="val h"/>
                <a:gd name="f5" fmla="val 0"/>
                <a:gd name="f6" fmla="val 33494"/>
                <a:gd name="f7" fmla="val 45277"/>
                <a:gd name="f8" fmla="val 4019"/>
                <a:gd name="f9" fmla="val 11118"/>
                <a:gd name="f10" fmla="val 2680"/>
                <a:gd name="f11" fmla="val 15673"/>
                <a:gd name="f12" fmla="val 5225"/>
                <a:gd name="f13" fmla="val 19826"/>
                <a:gd name="f14" fmla="val 21034"/>
                <a:gd name="f15" fmla="val 18912"/>
                <a:gd name="f16" fmla="val 41892"/>
                <a:gd name="f17" fmla="val 19937"/>
                <a:gd name="f18" fmla="val 37427"/>
                <a:gd name="f19" fmla="val 23323"/>
                <a:gd name="f20" fmla="val 35307"/>
                <a:gd name="f21" fmla="val 23363"/>
                <a:gd name="f22" fmla="val 35280"/>
                <a:gd name="f23" fmla="val 23404"/>
                <a:gd name="f24" fmla="val 35256"/>
                <a:gd name="f25" fmla="val 23446"/>
                <a:gd name="f26" fmla="val 35231"/>
                <a:gd name="f27" fmla="val 26858"/>
                <a:gd name="f28" fmla="val 33133"/>
                <a:gd name="f29" fmla="val 31320"/>
                <a:gd name="f30" fmla="val 34144"/>
                <a:gd name="f31" fmla="val 37508"/>
                <a:gd name="f32" fmla="val 30681"/>
                <a:gd name="f33" fmla="val 33087"/>
                <a:gd name="f34" fmla="val 10182"/>
                <a:gd name="f35" fmla="val 11204"/>
                <a:gd name="f36" fmla="val 1248"/>
                <a:gd name="f37" fmla="val 11773"/>
                <a:gd name="f38" fmla="val 2808"/>
                <a:gd name="f39" fmla="val 11790"/>
                <a:gd name="f40" fmla="val 4420"/>
                <a:gd name="f41" fmla="val 11506"/>
                <a:gd name="f42" fmla="val 8406"/>
                <a:gd name="f43" fmla="val 8044"/>
                <a:gd name="f44" fmla="val 11405"/>
                <a:gd name="f45" fmla="val 4060"/>
                <a:gd name="f46" fmla="val 11121"/>
                <a:gd name="f47" fmla="val 4046"/>
                <a:gd name="f48" fmla="val 4033"/>
                <a:gd name="f49" fmla="val 11120"/>
                <a:gd name="f50" fmla="+- 0 0 -90"/>
                <a:gd name="f51" fmla="*/ f3 1 33494"/>
                <a:gd name="f52" fmla="*/ f4 1 45277"/>
                <a:gd name="f53" fmla="val f5"/>
                <a:gd name="f54" fmla="val f6"/>
                <a:gd name="f55" fmla="val f7"/>
                <a:gd name="f56" fmla="*/ f50 f0 1"/>
                <a:gd name="f57" fmla="+- f55 0 f53"/>
                <a:gd name="f58" fmla="+- f54 0 f53"/>
                <a:gd name="f59" fmla="*/ f56 1 f2"/>
                <a:gd name="f60" fmla="*/ f58 1 33494"/>
                <a:gd name="f61" fmla="*/ f57 1 45277"/>
                <a:gd name="f62" fmla="*/ 4019 f58 1"/>
                <a:gd name="f63" fmla="*/ 11118 f57 1"/>
                <a:gd name="f64" fmla="*/ 0 f58 1"/>
                <a:gd name="f65" fmla="*/ 2680 f58 1"/>
                <a:gd name="f66" fmla="*/ 15673 f57 1"/>
                <a:gd name="f67" fmla="*/ 5225 f58 1"/>
                <a:gd name="f68" fmla="*/ 19826 f57 1"/>
                <a:gd name="f69" fmla="*/ 21034 f58 1"/>
                <a:gd name="f70" fmla="*/ 45277 f57 1"/>
                <a:gd name="f71" fmla="*/ 23323 f58 1"/>
                <a:gd name="f72" fmla="*/ 35307 f57 1"/>
                <a:gd name="f73" fmla="*/ 23446 f58 1"/>
                <a:gd name="f74" fmla="*/ 35231 f57 1"/>
                <a:gd name="f75" fmla="*/ 33494 f58 1"/>
                <a:gd name="f76" fmla="*/ 37508 f57 1"/>
                <a:gd name="f77" fmla="*/ 30681 f58 1"/>
                <a:gd name="f78" fmla="*/ 33087 f57 1"/>
                <a:gd name="f79" fmla="*/ 10182 f58 1"/>
                <a:gd name="f80" fmla="*/ 0 f57 1"/>
                <a:gd name="f81" fmla="*/ 11790 f58 1"/>
                <a:gd name="f82" fmla="*/ 4420 f57 1"/>
                <a:gd name="f83" fmla="*/ 4060 f58 1"/>
                <a:gd name="f84" fmla="*/ 11121 f57 1"/>
                <a:gd name="f85" fmla="+- f59 0 f1"/>
                <a:gd name="f86" fmla="*/ f62 1 33494"/>
                <a:gd name="f87" fmla="*/ f63 1 45277"/>
                <a:gd name="f88" fmla="*/ f64 1 33494"/>
                <a:gd name="f89" fmla="*/ f65 1 33494"/>
                <a:gd name="f90" fmla="*/ f66 1 45277"/>
                <a:gd name="f91" fmla="*/ f67 1 33494"/>
                <a:gd name="f92" fmla="*/ f68 1 45277"/>
                <a:gd name="f93" fmla="*/ f69 1 33494"/>
                <a:gd name="f94" fmla="*/ f70 1 45277"/>
                <a:gd name="f95" fmla="*/ f71 1 33494"/>
                <a:gd name="f96" fmla="*/ f72 1 45277"/>
                <a:gd name="f97" fmla="*/ f73 1 33494"/>
                <a:gd name="f98" fmla="*/ f74 1 45277"/>
                <a:gd name="f99" fmla="*/ f75 1 33494"/>
                <a:gd name="f100" fmla="*/ f76 1 45277"/>
                <a:gd name="f101" fmla="*/ f77 1 33494"/>
                <a:gd name="f102" fmla="*/ f78 1 45277"/>
                <a:gd name="f103" fmla="*/ f79 1 33494"/>
                <a:gd name="f104" fmla="*/ f80 1 45277"/>
                <a:gd name="f105" fmla="*/ f81 1 33494"/>
                <a:gd name="f106" fmla="*/ f82 1 45277"/>
                <a:gd name="f107" fmla="*/ f83 1 33494"/>
                <a:gd name="f108" fmla="*/ f84 1 45277"/>
                <a:gd name="f109" fmla="*/ f53 1 f60"/>
                <a:gd name="f110" fmla="*/ f54 1 f60"/>
                <a:gd name="f111" fmla="*/ f53 1 f61"/>
                <a:gd name="f112" fmla="*/ f55 1 f61"/>
                <a:gd name="f113" fmla="*/ f86 1 f60"/>
                <a:gd name="f114" fmla="*/ f87 1 f61"/>
                <a:gd name="f115" fmla="*/ f88 1 f60"/>
                <a:gd name="f116" fmla="*/ f89 1 f60"/>
                <a:gd name="f117" fmla="*/ f90 1 f61"/>
                <a:gd name="f118" fmla="*/ f91 1 f60"/>
                <a:gd name="f119" fmla="*/ f92 1 f61"/>
                <a:gd name="f120" fmla="*/ f93 1 f60"/>
                <a:gd name="f121" fmla="*/ f94 1 f61"/>
                <a:gd name="f122" fmla="*/ f95 1 f60"/>
                <a:gd name="f123" fmla="*/ f96 1 f61"/>
                <a:gd name="f124" fmla="*/ f97 1 f60"/>
                <a:gd name="f125" fmla="*/ f98 1 f61"/>
                <a:gd name="f126" fmla="*/ f99 1 f60"/>
                <a:gd name="f127" fmla="*/ f100 1 f61"/>
                <a:gd name="f128" fmla="*/ f101 1 f60"/>
                <a:gd name="f129" fmla="*/ f102 1 f61"/>
                <a:gd name="f130" fmla="*/ f103 1 f60"/>
                <a:gd name="f131" fmla="*/ f104 1 f61"/>
                <a:gd name="f132" fmla="*/ f105 1 f60"/>
                <a:gd name="f133" fmla="*/ f106 1 f61"/>
                <a:gd name="f134" fmla="*/ f107 1 f60"/>
                <a:gd name="f135" fmla="*/ f108 1 f61"/>
                <a:gd name="f136" fmla="*/ f109 f51 1"/>
                <a:gd name="f137" fmla="*/ f110 f51 1"/>
                <a:gd name="f138" fmla="*/ f112 f52 1"/>
                <a:gd name="f139" fmla="*/ f111 f52 1"/>
                <a:gd name="f140" fmla="*/ f113 f51 1"/>
                <a:gd name="f141" fmla="*/ f114 f52 1"/>
                <a:gd name="f142" fmla="*/ f115 f51 1"/>
                <a:gd name="f143" fmla="*/ f116 f51 1"/>
                <a:gd name="f144" fmla="*/ f117 f52 1"/>
                <a:gd name="f145" fmla="*/ f118 f51 1"/>
                <a:gd name="f146" fmla="*/ f119 f52 1"/>
                <a:gd name="f147" fmla="*/ f120 f51 1"/>
                <a:gd name="f148" fmla="*/ f121 f52 1"/>
                <a:gd name="f149" fmla="*/ f122 f51 1"/>
                <a:gd name="f150" fmla="*/ f123 f52 1"/>
                <a:gd name="f151" fmla="*/ f124 f51 1"/>
                <a:gd name="f152" fmla="*/ f125 f52 1"/>
                <a:gd name="f153" fmla="*/ f126 f51 1"/>
                <a:gd name="f154" fmla="*/ f127 f52 1"/>
                <a:gd name="f155" fmla="*/ f128 f51 1"/>
                <a:gd name="f156" fmla="*/ f129 f52 1"/>
                <a:gd name="f157" fmla="*/ f130 f51 1"/>
                <a:gd name="f158" fmla="*/ f131 f52 1"/>
                <a:gd name="f159" fmla="*/ f132 f51 1"/>
                <a:gd name="f160" fmla="*/ f133 f52 1"/>
                <a:gd name="f161" fmla="*/ f134 f51 1"/>
                <a:gd name="f162" fmla="*/ f135 f52 1"/>
              </a:gdLst>
              <a:ahLst/>
              <a:cxnLst>
                <a:cxn ang="3cd4">
                  <a:pos x="hc" y="t"/>
                </a:cxn>
                <a:cxn ang="0">
                  <a:pos x="r" y="vc"/>
                </a:cxn>
                <a:cxn ang="cd4">
                  <a:pos x="hc" y="b"/>
                </a:cxn>
                <a:cxn ang="cd2">
                  <a:pos x="l" y="vc"/>
                </a:cxn>
                <a:cxn ang="f85">
                  <a:pos x="f140" y="f141"/>
                </a:cxn>
                <a:cxn ang="f85">
                  <a:pos x="f142" y="f141"/>
                </a:cxn>
                <a:cxn ang="f85">
                  <a:pos x="f143" y="f144"/>
                </a:cxn>
                <a:cxn ang="f85">
                  <a:pos x="f145" y="f146"/>
                </a:cxn>
                <a:cxn ang="f85">
                  <a:pos x="f147" y="f148"/>
                </a:cxn>
                <a:cxn ang="f85">
                  <a:pos x="f149" y="f150"/>
                </a:cxn>
                <a:cxn ang="f85">
                  <a:pos x="f151" y="f152"/>
                </a:cxn>
                <a:cxn ang="f85">
                  <a:pos x="f153" y="f154"/>
                </a:cxn>
                <a:cxn ang="f85">
                  <a:pos x="f153" y="f154"/>
                </a:cxn>
                <a:cxn ang="f85">
                  <a:pos x="f155" y="f156"/>
                </a:cxn>
                <a:cxn ang="f85">
                  <a:pos x="f157" y="f158"/>
                </a:cxn>
                <a:cxn ang="f85">
                  <a:pos x="f157" y="f158"/>
                </a:cxn>
                <a:cxn ang="f85">
                  <a:pos x="f159" y="f160"/>
                </a:cxn>
                <a:cxn ang="f85">
                  <a:pos x="f161" y="f162"/>
                </a:cxn>
                <a:cxn ang="f85">
                  <a:pos x="f140" y="f141"/>
                </a:cxn>
              </a:cxnLst>
              <a:rect l="f136" t="f139" r="f137" b="f138"/>
              <a:pathLst>
                <a:path w="33494" h="45277">
                  <a:moveTo>
                    <a:pt x="f8" y="f9"/>
                  </a:moveTo>
                  <a:lnTo>
                    <a:pt x="f5" y="f9"/>
                  </a:lnTo>
                  <a:lnTo>
                    <a:pt x="f10" y="f11"/>
                  </a:lnTo>
                  <a:lnTo>
                    <a:pt x="f12" y="f13"/>
                  </a:lnTo>
                  <a:lnTo>
                    <a:pt x="f14" y="f7"/>
                  </a:lnTo>
                  <a:cubicBezTo>
                    <a:pt x="f15" y="f16"/>
                    <a:pt x="f17" y="f18"/>
                    <a:pt x="f19" y="f20"/>
                  </a:cubicBezTo>
                  <a:cubicBezTo>
                    <a:pt x="f21" y="f22"/>
                    <a:pt x="f23" y="f24"/>
                    <a:pt x="f25" y="f26"/>
                  </a:cubicBezTo>
                  <a:cubicBezTo>
                    <a:pt x="f27" y="f28"/>
                    <a:pt x="f29" y="f30"/>
                    <a:pt x="f6" y="f31"/>
                  </a:cubicBezTo>
                  <a:lnTo>
                    <a:pt x="f6" y="f31"/>
                  </a:lnTo>
                  <a:lnTo>
                    <a:pt x="f32" y="f33"/>
                  </a:lnTo>
                  <a:lnTo>
                    <a:pt x="f34" y="f5"/>
                  </a:lnTo>
                  <a:cubicBezTo>
                    <a:pt x="f34" y="f5"/>
                    <a:pt x="f34" y="f5"/>
                    <a:pt x="f34" y="f5"/>
                  </a:cubicBezTo>
                  <a:cubicBezTo>
                    <a:pt x="f35" y="f36"/>
                    <a:pt x="f37" y="f38"/>
                    <a:pt x="f39" y="f40"/>
                  </a:cubicBezTo>
                  <a:cubicBezTo>
                    <a:pt x="f41" y="f42"/>
                    <a:pt x="f43" y="f44"/>
                    <a:pt x="f45" y="f46"/>
                  </a:cubicBezTo>
                  <a:cubicBezTo>
                    <a:pt x="f47" y="f46"/>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3" name="Freeform: Shape 1696">
              <a:extLst>
                <a:ext uri="{FF2B5EF4-FFF2-40B4-BE49-F238E27FC236}">
                  <a16:creationId xmlns:a16="http://schemas.microsoft.com/office/drawing/2014/main" id="{87BCE9C4-9D6A-58DC-4840-473ADC15EB39}"/>
                </a:ext>
              </a:extLst>
            </p:cNvPr>
            <p:cNvSpPr/>
            <p:nvPr/>
          </p:nvSpPr>
          <p:spPr>
            <a:xfrm>
              <a:off x="1142954" y="5812584"/>
              <a:ext cx="16395" cy="18909"/>
            </a:xfrm>
            <a:custGeom>
              <a:avLst/>
              <a:gdLst>
                <a:gd name="f0" fmla="val 10800000"/>
                <a:gd name="f1" fmla="val 5400000"/>
                <a:gd name="f2" fmla="val 180"/>
                <a:gd name="f3" fmla="val w"/>
                <a:gd name="f4" fmla="val h"/>
                <a:gd name="f5" fmla="val 0"/>
                <a:gd name="f6" fmla="val 17300"/>
                <a:gd name="f7" fmla="val 18908"/>
                <a:gd name="f8" fmla="val 3785"/>
                <a:gd name="f9" fmla="val 15426"/>
                <a:gd name="f10" fmla="val 5093"/>
                <a:gd name="f11" fmla="val 17581"/>
                <a:gd name="f12" fmla="val 7427"/>
                <a:gd name="f13" fmla="val 18901"/>
                <a:gd name="f14" fmla="val 9948"/>
                <a:gd name="f15" fmla="val 18909"/>
                <a:gd name="f16" fmla="val 11313"/>
                <a:gd name="f17" fmla="val 18887"/>
                <a:gd name="f18" fmla="val 12650"/>
                <a:gd name="f19" fmla="val 18519"/>
                <a:gd name="f20" fmla="val 13833"/>
                <a:gd name="f21" fmla="val 17837"/>
                <a:gd name="f22" fmla="val 17244"/>
                <a:gd name="f23" fmla="val 15707"/>
                <a:gd name="f24" fmla="val 18318"/>
                <a:gd name="f25" fmla="val 11236"/>
                <a:gd name="f26" fmla="val 16245"/>
                <a:gd name="f27" fmla="val 7790"/>
                <a:gd name="f28" fmla="val 13565"/>
                <a:gd name="f29" fmla="val 3370"/>
                <a:gd name="f30" fmla="val 11391"/>
                <a:gd name="f31" fmla="val 6"/>
                <a:gd name="f32" fmla="val 6930"/>
                <a:gd name="f33" fmla="val -1005"/>
                <a:gd name="f34" fmla="val 3517"/>
                <a:gd name="f35" fmla="val 1093"/>
                <a:gd name="f36" fmla="val 90"/>
                <a:gd name="f37" fmla="val 3146"/>
                <a:gd name="f38" fmla="val -1023"/>
                <a:gd name="f39" fmla="val 7588"/>
                <a:gd name="f40" fmla="val 1029"/>
                <a:gd name="f41" fmla="val 11016"/>
                <a:gd name="f42" fmla="val 1055"/>
                <a:gd name="f43" fmla="val 11058"/>
                <a:gd name="f44" fmla="val 1080"/>
                <a:gd name="f45" fmla="val 11098"/>
                <a:gd name="f46" fmla="val 1106"/>
                <a:gd name="f47" fmla="val 11139"/>
                <a:gd name="f48" fmla="+- 0 0 -90"/>
                <a:gd name="f49" fmla="*/ f3 1 17300"/>
                <a:gd name="f50" fmla="*/ f4 1 18908"/>
                <a:gd name="f51" fmla="val f5"/>
                <a:gd name="f52" fmla="val f6"/>
                <a:gd name="f53" fmla="val f7"/>
                <a:gd name="f54" fmla="*/ f48 f0 1"/>
                <a:gd name="f55" fmla="+- f53 0 f51"/>
                <a:gd name="f56" fmla="+- f52 0 f51"/>
                <a:gd name="f57" fmla="*/ f54 1 f2"/>
                <a:gd name="f58" fmla="*/ f56 1 17300"/>
                <a:gd name="f59" fmla="*/ f55 1 18908"/>
                <a:gd name="f60" fmla="*/ 3785 f56 1"/>
                <a:gd name="f61" fmla="*/ 15426 f55 1"/>
                <a:gd name="f62" fmla="*/ 9948 f56 1"/>
                <a:gd name="f63" fmla="*/ 18909 f55 1"/>
                <a:gd name="f64" fmla="*/ 13833 f56 1"/>
                <a:gd name="f65" fmla="*/ 17837 f55 1"/>
                <a:gd name="f66" fmla="*/ 16245 f56 1"/>
                <a:gd name="f67" fmla="*/ 7790 f55 1"/>
                <a:gd name="f68" fmla="*/ 13565 f56 1"/>
                <a:gd name="f69" fmla="*/ 3370 f55 1"/>
                <a:gd name="f70" fmla="*/ 3517 f56 1"/>
                <a:gd name="f71" fmla="*/ 1093 f55 1"/>
                <a:gd name="f72" fmla="*/ 1029 f56 1"/>
                <a:gd name="f73" fmla="*/ 11016 f55 1"/>
                <a:gd name="f74" fmla="*/ 1106 f56 1"/>
                <a:gd name="f75" fmla="*/ 11139 f55 1"/>
                <a:gd name="f76" fmla="+- f57 0 f1"/>
                <a:gd name="f77" fmla="*/ f60 1 17300"/>
                <a:gd name="f78" fmla="*/ f61 1 18908"/>
                <a:gd name="f79" fmla="*/ f62 1 17300"/>
                <a:gd name="f80" fmla="*/ f63 1 18908"/>
                <a:gd name="f81" fmla="*/ f64 1 17300"/>
                <a:gd name="f82" fmla="*/ f65 1 18908"/>
                <a:gd name="f83" fmla="*/ f66 1 17300"/>
                <a:gd name="f84" fmla="*/ f67 1 18908"/>
                <a:gd name="f85" fmla="*/ f68 1 17300"/>
                <a:gd name="f86" fmla="*/ f69 1 18908"/>
                <a:gd name="f87" fmla="*/ f70 1 17300"/>
                <a:gd name="f88" fmla="*/ f71 1 18908"/>
                <a:gd name="f89" fmla="*/ f72 1 17300"/>
                <a:gd name="f90" fmla="*/ f73 1 18908"/>
                <a:gd name="f91" fmla="*/ f74 1 17300"/>
                <a:gd name="f92" fmla="*/ f75 1 18908"/>
                <a:gd name="f93" fmla="*/ f51 1 f58"/>
                <a:gd name="f94" fmla="*/ f52 1 f58"/>
                <a:gd name="f95" fmla="*/ f51 1 f59"/>
                <a:gd name="f96" fmla="*/ f53 1 f59"/>
                <a:gd name="f97" fmla="*/ f77 1 f58"/>
                <a:gd name="f98" fmla="*/ f78 1 f59"/>
                <a:gd name="f99" fmla="*/ f79 1 f58"/>
                <a:gd name="f100" fmla="*/ f80 1 f59"/>
                <a:gd name="f101" fmla="*/ f81 1 f58"/>
                <a:gd name="f102" fmla="*/ f82 1 f59"/>
                <a:gd name="f103" fmla="*/ f83 1 f58"/>
                <a:gd name="f104" fmla="*/ f84 1 f59"/>
                <a:gd name="f105" fmla="*/ f85 1 f58"/>
                <a:gd name="f106" fmla="*/ f86 1 f59"/>
                <a:gd name="f107" fmla="*/ f87 1 f58"/>
                <a:gd name="f108" fmla="*/ f88 1 f59"/>
                <a:gd name="f109" fmla="*/ f89 1 f58"/>
                <a:gd name="f110" fmla="*/ f90 1 f59"/>
                <a:gd name="f111" fmla="*/ f91 1 f58"/>
                <a:gd name="f112" fmla="*/ f92 1 f59"/>
                <a:gd name="f113" fmla="*/ f93 f49 1"/>
                <a:gd name="f114" fmla="*/ f94 f49 1"/>
                <a:gd name="f115" fmla="*/ f96 f50 1"/>
                <a:gd name="f116" fmla="*/ f95 f50 1"/>
                <a:gd name="f117" fmla="*/ f97 f49 1"/>
                <a:gd name="f118" fmla="*/ f98 f50 1"/>
                <a:gd name="f119" fmla="*/ f99 f49 1"/>
                <a:gd name="f120" fmla="*/ f100 f50 1"/>
                <a:gd name="f121" fmla="*/ f101 f49 1"/>
                <a:gd name="f122" fmla="*/ f102 f50 1"/>
                <a:gd name="f123" fmla="*/ f103 f49 1"/>
                <a:gd name="f124" fmla="*/ f104 f50 1"/>
                <a:gd name="f125" fmla="*/ f105 f49 1"/>
                <a:gd name="f126" fmla="*/ f106 f50 1"/>
                <a:gd name="f127" fmla="*/ f107 f49 1"/>
                <a:gd name="f128" fmla="*/ f108 f50 1"/>
                <a:gd name="f129" fmla="*/ f109 f49 1"/>
                <a:gd name="f130" fmla="*/ f110 f50 1"/>
                <a:gd name="f131" fmla="*/ f111 f49 1"/>
                <a:gd name="f132" fmla="*/ f112 f50 1"/>
              </a:gdLst>
              <a:ahLst/>
              <a:cxnLst>
                <a:cxn ang="3cd4">
                  <a:pos x="hc" y="t"/>
                </a:cxn>
                <a:cxn ang="0">
                  <a:pos x="r" y="vc"/>
                </a:cxn>
                <a:cxn ang="cd4">
                  <a:pos x="hc" y="b"/>
                </a:cxn>
                <a:cxn ang="cd2">
                  <a:pos x="l" y="vc"/>
                </a:cxn>
                <a:cxn ang="f76">
                  <a:pos x="f117" y="f118"/>
                </a:cxn>
                <a:cxn ang="f76">
                  <a:pos x="f117" y="f118"/>
                </a:cxn>
                <a:cxn ang="f76">
                  <a:pos x="f119" y="f120"/>
                </a:cxn>
                <a:cxn ang="f76">
                  <a:pos x="f121" y="f122"/>
                </a:cxn>
                <a:cxn ang="f76">
                  <a:pos x="f123" y="f124"/>
                </a:cxn>
                <a:cxn ang="f76">
                  <a:pos x="f123" y="f124"/>
                </a:cxn>
                <a:cxn ang="f76">
                  <a:pos x="f125" y="f126"/>
                </a:cxn>
                <a:cxn ang="f76">
                  <a:pos x="f127" y="f128"/>
                </a:cxn>
                <a:cxn ang="f76">
                  <a:pos x="f129" y="f130"/>
                </a:cxn>
                <a:cxn ang="f76">
                  <a:pos x="f131" y="f132"/>
                </a:cxn>
                <a:cxn ang="f76">
                  <a:pos x="f131" y="f132"/>
                </a:cxn>
              </a:cxnLst>
              <a:rect l="f113" t="f116" r="f114" b="f115"/>
              <a:pathLst>
                <a:path w="17300" h="18908">
                  <a:moveTo>
                    <a:pt x="f8" y="f9"/>
                  </a:moveTo>
                  <a:lnTo>
                    <a:pt x="f8" y="f9"/>
                  </a:lnTo>
                  <a:cubicBezTo>
                    <a:pt x="f10" y="f11"/>
                    <a:pt x="f12" y="f13"/>
                    <a:pt x="f14" y="f15"/>
                  </a:cubicBezTo>
                  <a:cubicBezTo>
                    <a:pt x="f16" y="f17"/>
                    <a:pt x="f18" y="f19"/>
                    <a:pt x="f20" y="f21"/>
                  </a:cubicBezTo>
                  <a:cubicBezTo>
                    <a:pt x="f22" y="f23"/>
                    <a:pt x="f24" y="f25"/>
                    <a:pt x="f26" y="f27"/>
                  </a:cubicBezTo>
                  <a:lnTo>
                    <a:pt x="f26" y="f27"/>
                  </a:lnTo>
                  <a:lnTo>
                    <a:pt x="f28" y="f29"/>
                  </a:lnTo>
                  <a:cubicBezTo>
                    <a:pt x="f30" y="f31"/>
                    <a:pt x="f32" y="f33"/>
                    <a:pt x="f34" y="f35"/>
                  </a:cubicBezTo>
                  <a:cubicBezTo>
                    <a:pt x="f36" y="f37"/>
                    <a:pt x="f38" y="f39"/>
                    <a:pt x="f40" y="f41"/>
                  </a:cubicBezTo>
                  <a:cubicBezTo>
                    <a:pt x="f42" y="f43"/>
                    <a:pt x="f44" y="f45"/>
                    <a:pt x="f46" y="f47"/>
                  </a:cubicBezTo>
                  <a:lnTo>
                    <a:pt x="f46"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4" name="Freeform: Shape 1697">
              <a:extLst>
                <a:ext uri="{FF2B5EF4-FFF2-40B4-BE49-F238E27FC236}">
                  <a16:creationId xmlns:a16="http://schemas.microsoft.com/office/drawing/2014/main" id="{E6A12B75-99CE-F88E-D74E-2A7653E40667}"/>
                </a:ext>
              </a:extLst>
            </p:cNvPr>
            <p:cNvSpPr/>
            <p:nvPr/>
          </p:nvSpPr>
          <p:spPr>
            <a:xfrm>
              <a:off x="3947501" y="6540255"/>
              <a:ext cx="5971" cy="13395"/>
            </a:xfrm>
            <a:custGeom>
              <a:avLst/>
              <a:gdLst>
                <a:gd name="f0" fmla="val 10800000"/>
                <a:gd name="f1" fmla="val 5400000"/>
                <a:gd name="f2" fmla="val 180"/>
                <a:gd name="f3" fmla="val w"/>
                <a:gd name="f4" fmla="val h"/>
                <a:gd name="f5" fmla="val 0"/>
                <a:gd name="f6" fmla="val 6296"/>
                <a:gd name="f7" fmla="val 13395"/>
                <a:gd name="f8" fmla="val 6297"/>
                <a:gd name="f9" fmla="+- 0 0 -90"/>
                <a:gd name="f10" fmla="*/ f3 1 6296"/>
                <a:gd name="f11" fmla="*/ f4 1 13395"/>
                <a:gd name="f12" fmla="val f5"/>
                <a:gd name="f13" fmla="val f6"/>
                <a:gd name="f14" fmla="val f7"/>
                <a:gd name="f15" fmla="*/ f9 f0 1"/>
                <a:gd name="f16" fmla="+- f14 0 f12"/>
                <a:gd name="f17" fmla="+- f13 0 f12"/>
                <a:gd name="f18" fmla="*/ f15 1 f2"/>
                <a:gd name="f19" fmla="*/ f17 1 6296"/>
                <a:gd name="f20" fmla="*/ f16 1 13395"/>
                <a:gd name="f21" fmla="*/ 6297 f17 1"/>
                <a:gd name="f22" fmla="*/ 0 f16 1"/>
                <a:gd name="f23" fmla="*/ 0 f17 1"/>
                <a:gd name="f24" fmla="+- f18 0 f1"/>
                <a:gd name="f25" fmla="*/ f21 1 6296"/>
                <a:gd name="f26" fmla="*/ f22 1 13395"/>
                <a:gd name="f27" fmla="*/ f23 1 6296"/>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 ang="f24">
                  <a:pos x="f39" y="f40"/>
                </a:cxn>
              </a:cxnLst>
              <a:rect l="f35" t="f38" r="f36" b="f37"/>
              <a:pathLst>
                <a:path w="6296" h="13395">
                  <a:moveTo>
                    <a:pt x="f8" y="f5"/>
                  </a:moveTo>
                  <a:lnTo>
                    <a:pt x="f5" y="f5"/>
                  </a:ln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5" name="Freeform: Shape 1698">
              <a:extLst>
                <a:ext uri="{FF2B5EF4-FFF2-40B4-BE49-F238E27FC236}">
                  <a16:creationId xmlns:a16="http://schemas.microsoft.com/office/drawing/2014/main" id="{F8E3137A-E19C-88DB-A41B-AA124A5BE9B7}"/>
                </a:ext>
              </a:extLst>
            </p:cNvPr>
            <p:cNvSpPr/>
            <p:nvPr/>
          </p:nvSpPr>
          <p:spPr>
            <a:xfrm>
              <a:off x="3251670" y="6537831"/>
              <a:ext cx="22475" cy="1545"/>
            </a:xfrm>
            <a:custGeom>
              <a:avLst/>
              <a:gdLst>
                <a:gd name="f0" fmla="val 10800000"/>
                <a:gd name="f1" fmla="val 5400000"/>
                <a:gd name="f2" fmla="val 180"/>
                <a:gd name="f3" fmla="val w"/>
                <a:gd name="f4" fmla="val h"/>
                <a:gd name="f5" fmla="val 0"/>
                <a:gd name="f6" fmla="val 23713"/>
                <a:gd name="f7" fmla="val 1542"/>
                <a:gd name="f8" fmla="val 23714"/>
                <a:gd name="f9" fmla="val 1219"/>
                <a:gd name="f10" fmla="val 549"/>
                <a:gd name="f11" fmla="val 23178"/>
                <a:gd name="f12" fmla="val 13"/>
                <a:gd name="f13" fmla="val 22522"/>
                <a:gd name="f14" fmla="val 22468"/>
                <a:gd name="f15" fmla="val 22428"/>
                <a:gd name="f16" fmla="val 22374"/>
                <a:gd name="f17" fmla="val 12058"/>
                <a:gd name="f18" fmla="val 12138"/>
                <a:gd name="f19" fmla="val 670"/>
                <a:gd name="f20" fmla="val 11656"/>
                <a:gd name="f21" fmla="val 1273"/>
                <a:gd name="f22" fmla="val 10999"/>
                <a:gd name="f23" fmla="val 1340"/>
                <a:gd name="f24" fmla="val 10946"/>
                <a:gd name="f25" fmla="val 1353"/>
                <a:gd name="f26" fmla="val 10906"/>
                <a:gd name="f27" fmla="val 10852"/>
                <a:gd name="f28" fmla="val 22240"/>
                <a:gd name="f29" fmla="val 22709"/>
                <a:gd name="f30" fmla="val 1648"/>
                <a:gd name="f31" fmla="val 23312"/>
                <a:gd name="f32" fmla="val 1594"/>
                <a:gd name="f33" fmla="+- 0 0 -90"/>
                <a:gd name="f34" fmla="*/ f3 1 23713"/>
                <a:gd name="f35" fmla="*/ f4 1 1542"/>
                <a:gd name="f36" fmla="val f5"/>
                <a:gd name="f37" fmla="val f6"/>
                <a:gd name="f38" fmla="val f7"/>
                <a:gd name="f39" fmla="*/ f33 f0 1"/>
                <a:gd name="f40" fmla="+- f38 0 f36"/>
                <a:gd name="f41" fmla="+- f37 0 f36"/>
                <a:gd name="f42" fmla="*/ f39 1 f2"/>
                <a:gd name="f43" fmla="*/ f41 1 23713"/>
                <a:gd name="f44" fmla="*/ f40 1 1542"/>
                <a:gd name="f45" fmla="*/ 23714 f41 1"/>
                <a:gd name="f46" fmla="*/ 1219 f40 1"/>
                <a:gd name="f47" fmla="*/ 22522 f41 1"/>
                <a:gd name="f48" fmla="*/ 0 f40 1"/>
                <a:gd name="f49" fmla="*/ 22374 f41 1"/>
                <a:gd name="f50" fmla="*/ 13 f40 1"/>
                <a:gd name="f51" fmla="*/ 12058 f41 1"/>
                <a:gd name="f52" fmla="*/ 10999 f41 1"/>
                <a:gd name="f53" fmla="*/ 1340 f40 1"/>
                <a:gd name="f54" fmla="*/ 10852 f41 1"/>
                <a:gd name="f55" fmla="*/ 1353 f40 1"/>
                <a:gd name="f56" fmla="*/ 0 f41 1"/>
                <a:gd name="f57" fmla="*/ 22240 f41 1"/>
                <a:gd name="f58" fmla="+- f42 0 f1"/>
                <a:gd name="f59" fmla="*/ f45 1 23713"/>
                <a:gd name="f60" fmla="*/ f46 1 1542"/>
                <a:gd name="f61" fmla="*/ f47 1 23713"/>
                <a:gd name="f62" fmla="*/ f48 1 1542"/>
                <a:gd name="f63" fmla="*/ f49 1 23713"/>
                <a:gd name="f64" fmla="*/ f50 1 1542"/>
                <a:gd name="f65" fmla="*/ f51 1 23713"/>
                <a:gd name="f66" fmla="*/ f52 1 23713"/>
                <a:gd name="f67" fmla="*/ f53 1 1542"/>
                <a:gd name="f68" fmla="*/ f54 1 23713"/>
                <a:gd name="f69" fmla="*/ f55 1 1542"/>
                <a:gd name="f70" fmla="*/ f56 1 23713"/>
                <a:gd name="f71" fmla="*/ f57 1 23713"/>
                <a:gd name="f72" fmla="*/ f36 1 f43"/>
                <a:gd name="f73" fmla="*/ f37 1 f43"/>
                <a:gd name="f74" fmla="*/ f36 1 f44"/>
                <a:gd name="f75" fmla="*/ f38 1 f44"/>
                <a:gd name="f76" fmla="*/ f59 1 f43"/>
                <a:gd name="f77" fmla="*/ f60 1 f44"/>
                <a:gd name="f78" fmla="*/ f61 1 f43"/>
                <a:gd name="f79" fmla="*/ f62 1 f44"/>
                <a:gd name="f80" fmla="*/ f63 1 f43"/>
                <a:gd name="f81" fmla="*/ f64 1 f44"/>
                <a:gd name="f82" fmla="*/ f65 1 f43"/>
                <a:gd name="f83" fmla="*/ f66 1 f43"/>
                <a:gd name="f84" fmla="*/ f67 1 f44"/>
                <a:gd name="f85" fmla="*/ f68 1 f43"/>
                <a:gd name="f86" fmla="*/ f69 1 f44"/>
                <a:gd name="f87" fmla="*/ f70 1 f43"/>
                <a:gd name="f88" fmla="*/ f71 1 f43"/>
                <a:gd name="f89" fmla="*/ f72 f34 1"/>
                <a:gd name="f90" fmla="*/ f73 f34 1"/>
                <a:gd name="f91" fmla="*/ f75 f35 1"/>
                <a:gd name="f92" fmla="*/ f74 f35 1"/>
                <a:gd name="f93" fmla="*/ f76 f34 1"/>
                <a:gd name="f94" fmla="*/ f77 f35 1"/>
                <a:gd name="f95" fmla="*/ f78 f34 1"/>
                <a:gd name="f96" fmla="*/ f79 f35 1"/>
                <a:gd name="f97" fmla="*/ f80 f34 1"/>
                <a:gd name="f98" fmla="*/ f81 f35 1"/>
                <a:gd name="f99" fmla="*/ f82 f34 1"/>
                <a:gd name="f100" fmla="*/ f83 f34 1"/>
                <a:gd name="f101" fmla="*/ f84 f35 1"/>
                <a:gd name="f102" fmla="*/ f85 f34 1"/>
                <a:gd name="f103" fmla="*/ f86 f35 1"/>
                <a:gd name="f104" fmla="*/ f87 f34 1"/>
                <a:gd name="f105" fmla="*/ f88 f34 1"/>
              </a:gdLst>
              <a:ahLst/>
              <a:cxnLst>
                <a:cxn ang="3cd4">
                  <a:pos x="hc" y="t"/>
                </a:cxn>
                <a:cxn ang="0">
                  <a:pos x="r" y="vc"/>
                </a:cxn>
                <a:cxn ang="cd4">
                  <a:pos x="hc" y="b"/>
                </a:cxn>
                <a:cxn ang="cd2">
                  <a:pos x="l" y="vc"/>
                </a:cxn>
                <a:cxn ang="f58">
                  <a:pos x="f93" y="f94"/>
                </a:cxn>
                <a:cxn ang="f58">
                  <a:pos x="f93" y="f94"/>
                </a:cxn>
                <a:cxn ang="f58">
                  <a:pos x="f95" y="f96"/>
                </a:cxn>
                <a:cxn ang="f58">
                  <a:pos x="f97" y="f98"/>
                </a:cxn>
                <a:cxn ang="f58">
                  <a:pos x="f99" y="f98"/>
                </a:cxn>
                <a:cxn ang="f58">
                  <a:pos x="f99" y="f98"/>
                </a:cxn>
                <a:cxn ang="f58">
                  <a:pos x="f100" y="f101"/>
                </a:cxn>
                <a:cxn ang="f58">
                  <a:pos x="f102" y="f103"/>
                </a:cxn>
                <a:cxn ang="f58">
                  <a:pos x="f104" y="f103"/>
                </a:cxn>
                <a:cxn ang="f58">
                  <a:pos x="f104" y="f103"/>
                </a:cxn>
                <a:cxn ang="f58">
                  <a:pos x="f105" y="f103"/>
                </a:cxn>
                <a:cxn ang="f58">
                  <a:pos x="f93" y="f94"/>
                </a:cxn>
              </a:cxnLst>
              <a:rect l="f89" t="f92" r="f90" b="f91"/>
              <a:pathLst>
                <a:path w="23713" h="1542">
                  <a:moveTo>
                    <a:pt x="f8" y="f9"/>
                  </a:moveTo>
                  <a:lnTo>
                    <a:pt x="f8" y="f9"/>
                  </a:lnTo>
                  <a:cubicBezTo>
                    <a:pt x="f8" y="f10"/>
                    <a:pt x="f11" y="f12"/>
                    <a:pt x="f13" y="f5"/>
                  </a:cubicBezTo>
                  <a:cubicBezTo>
                    <a:pt x="f14" y="f5"/>
                    <a:pt x="f15" y="f12"/>
                    <a:pt x="f16" y="f12"/>
                  </a:cubicBezTo>
                  <a:lnTo>
                    <a:pt x="f17" y="f12"/>
                  </a:lnTo>
                  <a:lnTo>
                    <a:pt x="f17" y="f12"/>
                  </a:lnTo>
                  <a:cubicBezTo>
                    <a:pt x="f18" y="f19"/>
                    <a:pt x="f20" y="f21"/>
                    <a:pt x="f22" y="f23"/>
                  </a:cubicBezTo>
                  <a:cubicBezTo>
                    <a:pt x="f24" y="f25"/>
                    <a:pt x="f26" y="f25"/>
                    <a:pt x="f27" y="f25"/>
                  </a:cubicBezTo>
                  <a:lnTo>
                    <a:pt x="f5" y="f25"/>
                  </a:lnTo>
                  <a:cubicBezTo>
                    <a:pt x="f5" y="f25"/>
                    <a:pt x="f5" y="f25"/>
                    <a:pt x="f5" y="f25"/>
                  </a:cubicBezTo>
                  <a:lnTo>
                    <a:pt x="f28" y="f25"/>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6" name="Freeform: Shape 1699">
              <a:extLst>
                <a:ext uri="{FF2B5EF4-FFF2-40B4-BE49-F238E27FC236}">
                  <a16:creationId xmlns:a16="http://schemas.microsoft.com/office/drawing/2014/main" id="{4BFA8300-911C-E998-8A02-63ED3000F88A}"/>
                </a:ext>
              </a:extLst>
            </p:cNvPr>
            <p:cNvSpPr/>
            <p:nvPr/>
          </p:nvSpPr>
          <p:spPr>
            <a:xfrm>
              <a:off x="1887577" y="5845960"/>
              <a:ext cx="321685" cy="14602"/>
            </a:xfrm>
            <a:custGeom>
              <a:avLst/>
              <a:gdLst>
                <a:gd name="f0" fmla="val 10800000"/>
                <a:gd name="f1" fmla="val 5400000"/>
                <a:gd name="f2" fmla="val 180"/>
                <a:gd name="f3" fmla="val w"/>
                <a:gd name="f4" fmla="val h"/>
                <a:gd name="f5" fmla="val 0"/>
                <a:gd name="f6" fmla="val 339365"/>
                <a:gd name="f7" fmla="val 14601"/>
                <a:gd name="f8" fmla="val 332130"/>
                <a:gd name="f9" fmla="val 7368"/>
                <a:gd name="f10" fmla="val 3350"/>
                <a:gd name="f11" fmla="val 335346"/>
                <a:gd name="f12" fmla="val 74"/>
                <a:gd name="f13" fmla="+- 0 0 -90"/>
                <a:gd name="f14" fmla="*/ f3 1 339365"/>
                <a:gd name="f15" fmla="*/ f4 1 14601"/>
                <a:gd name="f16" fmla="val f5"/>
                <a:gd name="f17" fmla="val f6"/>
                <a:gd name="f18" fmla="val f7"/>
                <a:gd name="f19" fmla="*/ f13 f0 1"/>
                <a:gd name="f20" fmla="+- f18 0 f16"/>
                <a:gd name="f21" fmla="+- f17 0 f16"/>
                <a:gd name="f22" fmla="*/ f19 1 f2"/>
                <a:gd name="f23" fmla="*/ f21 1 339365"/>
                <a:gd name="f24" fmla="*/ f20 1 14601"/>
                <a:gd name="f25" fmla="*/ 0 f21 1"/>
                <a:gd name="f26" fmla="*/ 14601 f20 1"/>
                <a:gd name="f27" fmla="*/ 332130 f21 1"/>
                <a:gd name="f28" fmla="*/ 7368 f20 1"/>
                <a:gd name="f29" fmla="*/ 339365 f21 1"/>
                <a:gd name="f30" fmla="*/ 0 f20 1"/>
                <a:gd name="f31" fmla="+- f22 0 f1"/>
                <a:gd name="f32" fmla="*/ f25 1 339365"/>
                <a:gd name="f33" fmla="*/ f26 1 14601"/>
                <a:gd name="f34" fmla="*/ f27 1 339365"/>
                <a:gd name="f35" fmla="*/ f28 1 14601"/>
                <a:gd name="f36" fmla="*/ f29 1 339365"/>
                <a:gd name="f37" fmla="*/ f30 1 14601"/>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7"/>
                </a:cxn>
                <a:cxn ang="f31">
                  <a:pos x="f52" y="f57"/>
                </a:cxn>
                <a:cxn ang="f31">
                  <a:pos x="f52" y="f53"/>
                </a:cxn>
              </a:cxnLst>
              <a:rect l="f48" t="f51" r="f49" b="f50"/>
              <a:pathLst>
                <a:path w="339365" h="14601">
                  <a:moveTo>
                    <a:pt x="f5" y="f7"/>
                  </a:moveTo>
                  <a:lnTo>
                    <a:pt x="f8" y="f7"/>
                  </a:lnTo>
                  <a:lnTo>
                    <a:pt x="f8" y="f9"/>
                  </a:lnTo>
                  <a:cubicBezTo>
                    <a:pt x="f8" y="f10"/>
                    <a:pt x="f11" y="f12"/>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7" name="Freeform: Shape 1700">
              <a:extLst>
                <a:ext uri="{FF2B5EF4-FFF2-40B4-BE49-F238E27FC236}">
                  <a16:creationId xmlns:a16="http://schemas.microsoft.com/office/drawing/2014/main" id="{BD3D5379-417B-F55F-E7EB-0FE022385D53}"/>
                </a:ext>
              </a:extLst>
            </p:cNvPr>
            <p:cNvSpPr/>
            <p:nvPr/>
          </p:nvSpPr>
          <p:spPr>
            <a:xfrm>
              <a:off x="3984077" y="5845951"/>
              <a:ext cx="210312" cy="14465"/>
            </a:xfrm>
            <a:custGeom>
              <a:avLst/>
              <a:gdLst>
                <a:gd name="f0" fmla="val 10800000"/>
                <a:gd name="f1" fmla="val 5400000"/>
                <a:gd name="f2" fmla="val 180"/>
                <a:gd name="f3" fmla="val w"/>
                <a:gd name="f4" fmla="val h"/>
                <a:gd name="f5" fmla="val 0"/>
                <a:gd name="f6" fmla="val 221866"/>
                <a:gd name="f7" fmla="val 14468"/>
                <a:gd name="f8" fmla="val 7235"/>
                <a:gd name="f9" fmla="val 5762"/>
                <a:gd name="f10" fmla="val 8066"/>
                <a:gd name="f11" fmla="val 9716"/>
                <a:gd name="f12" fmla="val 5560"/>
                <a:gd name="f13" fmla="val 13600"/>
                <a:gd name="f14" fmla="val 1608"/>
                <a:gd name="f15" fmla="val 14469"/>
                <a:gd name="f16" fmla="val 214632"/>
                <a:gd name="f17" fmla="val 7369"/>
                <a:gd name="f18" fmla="val 3352"/>
                <a:gd name="f19" fmla="val 217848"/>
                <a:gd name="f20" fmla="val 75"/>
                <a:gd name="f21" fmla="val 221867"/>
                <a:gd name="f22" fmla="val 2"/>
                <a:gd name="f23" fmla="val 3484"/>
                <a:gd name="f24" fmla="val -71"/>
                <a:gd name="f25" fmla="val 6525"/>
                <a:gd name="f26" fmla="val 2350"/>
                <a:gd name="f27" fmla="+- 0 0 -90"/>
                <a:gd name="f28" fmla="*/ f3 1 221866"/>
                <a:gd name="f29" fmla="*/ f4 1 14468"/>
                <a:gd name="f30" fmla="val f5"/>
                <a:gd name="f31" fmla="val f6"/>
                <a:gd name="f32" fmla="val f7"/>
                <a:gd name="f33" fmla="*/ f27 f0 1"/>
                <a:gd name="f34" fmla="+- f32 0 f30"/>
                <a:gd name="f35" fmla="+- f31 0 f30"/>
                <a:gd name="f36" fmla="*/ f33 1 f2"/>
                <a:gd name="f37" fmla="*/ f35 1 221866"/>
                <a:gd name="f38" fmla="*/ f34 1 14468"/>
                <a:gd name="f39" fmla="*/ 7235 f35 1"/>
                <a:gd name="f40" fmla="*/ 5762 f34 1"/>
                <a:gd name="f41" fmla="*/ 1608 f35 1"/>
                <a:gd name="f42" fmla="*/ 14469 f34 1"/>
                <a:gd name="f43" fmla="*/ 214632 f35 1"/>
                <a:gd name="f44" fmla="*/ 7369 f34 1"/>
                <a:gd name="f45" fmla="*/ 221867 f35 1"/>
                <a:gd name="f46" fmla="*/ 2 f34 1"/>
                <a:gd name="f47" fmla="*/ 0 f35 1"/>
                <a:gd name="f48" fmla="+- f36 0 f1"/>
                <a:gd name="f49" fmla="*/ f39 1 221866"/>
                <a:gd name="f50" fmla="*/ f40 1 14468"/>
                <a:gd name="f51" fmla="*/ f41 1 221866"/>
                <a:gd name="f52" fmla="*/ f42 1 14468"/>
                <a:gd name="f53" fmla="*/ f43 1 221866"/>
                <a:gd name="f54" fmla="*/ f44 1 14468"/>
                <a:gd name="f55" fmla="*/ f45 1 221866"/>
                <a:gd name="f56" fmla="*/ f46 1 14468"/>
                <a:gd name="f57" fmla="*/ f47 1 221866"/>
                <a:gd name="f58" fmla="*/ f30 1 f37"/>
                <a:gd name="f59" fmla="*/ f31 1 f37"/>
                <a:gd name="f60" fmla="*/ f30 1 f38"/>
                <a:gd name="f61" fmla="*/ f32 1 f38"/>
                <a:gd name="f62" fmla="*/ f49 1 f37"/>
                <a:gd name="f63" fmla="*/ f50 1 f38"/>
                <a:gd name="f64" fmla="*/ f51 1 f37"/>
                <a:gd name="f65" fmla="*/ f52 1 f38"/>
                <a:gd name="f66" fmla="*/ f53 1 f37"/>
                <a:gd name="f67" fmla="*/ f54 1 f38"/>
                <a:gd name="f68" fmla="*/ f55 1 f37"/>
                <a:gd name="f69" fmla="*/ f56 1 f38"/>
                <a:gd name="f70" fmla="*/ f57 1 f37"/>
                <a:gd name="f71" fmla="*/ f58 f28 1"/>
                <a:gd name="f72" fmla="*/ f59 f28 1"/>
                <a:gd name="f73" fmla="*/ f61 f29 1"/>
                <a:gd name="f74" fmla="*/ f60 f29 1"/>
                <a:gd name="f75" fmla="*/ f62 f28 1"/>
                <a:gd name="f76" fmla="*/ f63 f29 1"/>
                <a:gd name="f77" fmla="*/ f64 f28 1"/>
                <a:gd name="f78" fmla="*/ f65 f29 1"/>
                <a:gd name="f79" fmla="*/ f66 f28 1"/>
                <a:gd name="f80" fmla="*/ f67 f29 1"/>
                <a:gd name="f81" fmla="*/ f68 f28 1"/>
                <a:gd name="f82" fmla="*/ f69 f29 1"/>
                <a:gd name="f83" fmla="*/ f70 f28 1"/>
              </a:gdLst>
              <a:ahLst/>
              <a:cxnLst>
                <a:cxn ang="3cd4">
                  <a:pos x="hc" y="t"/>
                </a:cxn>
                <a:cxn ang="0">
                  <a:pos x="r" y="vc"/>
                </a:cxn>
                <a:cxn ang="cd4">
                  <a:pos x="hc" y="b"/>
                </a:cxn>
                <a:cxn ang="cd2">
                  <a:pos x="l" y="vc"/>
                </a:cxn>
                <a:cxn ang="f48">
                  <a:pos x="f75" y="f76"/>
                </a:cxn>
                <a:cxn ang="f48">
                  <a:pos x="f77" y="f78"/>
                </a:cxn>
                <a:cxn ang="f48">
                  <a:pos x="f79" y="f78"/>
                </a:cxn>
                <a:cxn ang="f48">
                  <a:pos x="f79" y="f80"/>
                </a:cxn>
                <a:cxn ang="f48">
                  <a:pos x="f81" y="f82"/>
                </a:cxn>
                <a:cxn ang="f48">
                  <a:pos x="f83" y="f82"/>
                </a:cxn>
                <a:cxn ang="f48">
                  <a:pos x="f83" y="f82"/>
                </a:cxn>
                <a:cxn ang="f48">
                  <a:pos x="f75" y="f76"/>
                </a:cxn>
              </a:cxnLst>
              <a:rect l="f71" t="f74" r="f72" b="f73"/>
              <a:pathLst>
                <a:path w="221866" h="14468">
                  <a:moveTo>
                    <a:pt x="f8" y="f9"/>
                  </a:moveTo>
                  <a:cubicBezTo>
                    <a:pt x="f10" y="f11"/>
                    <a:pt x="f12" y="f13"/>
                    <a:pt x="f14" y="f15"/>
                  </a:cubicBezTo>
                  <a:lnTo>
                    <a:pt x="f16" y="f15"/>
                  </a:lnTo>
                  <a:lnTo>
                    <a:pt x="f16" y="f17"/>
                  </a:lnTo>
                  <a:cubicBezTo>
                    <a:pt x="f16" y="f18"/>
                    <a:pt x="f19" y="f20"/>
                    <a:pt x="f21" y="f22"/>
                  </a:cubicBezTo>
                  <a:lnTo>
                    <a:pt x="f5" y="f22"/>
                  </a:lnTo>
                  <a:lnTo>
                    <a:pt x="f5" y="f22"/>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8" name="Freeform: Shape 1701">
              <a:extLst>
                <a:ext uri="{FF2B5EF4-FFF2-40B4-BE49-F238E27FC236}">
                  <a16:creationId xmlns:a16="http://schemas.microsoft.com/office/drawing/2014/main" id="{CC475C64-C656-A20C-3ADD-C9E28259790E}"/>
                </a:ext>
              </a:extLst>
            </p:cNvPr>
            <p:cNvSpPr/>
            <p:nvPr/>
          </p:nvSpPr>
          <p:spPr>
            <a:xfrm>
              <a:off x="3953600" y="5853266"/>
              <a:ext cx="4315" cy="1124"/>
            </a:xfrm>
            <a:custGeom>
              <a:avLst/>
              <a:gdLst>
                <a:gd name="f0" fmla="val 10800000"/>
                <a:gd name="f1" fmla="val 5400000"/>
                <a:gd name="f2" fmla="val 180"/>
                <a:gd name="f3" fmla="val w"/>
                <a:gd name="f4" fmla="val h"/>
                <a:gd name="f5" fmla="val 0"/>
                <a:gd name="f6" fmla="val 4555"/>
                <a:gd name="f7" fmla="val 1125"/>
                <a:gd name="f8" fmla="val 3215"/>
                <a:gd name="f9" fmla="val 54"/>
                <a:gd name="f10" fmla="val 3658"/>
                <a:gd name="f11" fmla="val -18"/>
                <a:gd name="f12" fmla="val 4113"/>
                <a:gd name="f13" fmla="val 1126"/>
                <a:gd name="f14" fmla="val 710"/>
                <a:gd name="f15" fmla="val 985"/>
                <a:gd name="f16" fmla="val 1433"/>
                <a:gd name="f17" fmla="val 2144"/>
                <a:gd name="f18" fmla="+- 0 0 -90"/>
                <a:gd name="f19" fmla="*/ f3 1 4555"/>
                <a:gd name="f20" fmla="*/ f4 1 1125"/>
                <a:gd name="f21" fmla="val f5"/>
                <a:gd name="f22" fmla="val f6"/>
                <a:gd name="f23" fmla="val f7"/>
                <a:gd name="f24" fmla="*/ f18 f0 1"/>
                <a:gd name="f25" fmla="+- f23 0 f21"/>
                <a:gd name="f26" fmla="+- f22 0 f21"/>
                <a:gd name="f27" fmla="*/ f24 1 f2"/>
                <a:gd name="f28" fmla="*/ f26 1 4555"/>
                <a:gd name="f29" fmla="*/ f25 1 1125"/>
                <a:gd name="f30" fmla="*/ 3215 f26 1"/>
                <a:gd name="f31" fmla="*/ 54 f25 1"/>
                <a:gd name="f32" fmla="*/ 4555 f26 1"/>
                <a:gd name="f33" fmla="*/ 0 f26 1"/>
                <a:gd name="f34" fmla="*/ 1126 f25 1"/>
                <a:gd name="f35" fmla="*/ 2144 f26 1"/>
                <a:gd name="f36" fmla="+- f27 0 f1"/>
                <a:gd name="f37" fmla="*/ f30 1 4555"/>
                <a:gd name="f38" fmla="*/ f31 1 1125"/>
                <a:gd name="f39" fmla="*/ f32 1 4555"/>
                <a:gd name="f40" fmla="*/ f33 1 4555"/>
                <a:gd name="f41" fmla="*/ f34 1 1125"/>
                <a:gd name="f42" fmla="*/ f35 1 4555"/>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7" y="f58"/>
                </a:cxn>
                <a:cxn ang="f36">
                  <a:pos x="f59" y="f58"/>
                </a:cxn>
                <a:cxn ang="f36">
                  <a:pos x="f59" y="f58"/>
                </a:cxn>
                <a:cxn ang="f36">
                  <a:pos x="f60" y="f61"/>
                </a:cxn>
                <a:cxn ang="f36">
                  <a:pos x="f60" y="f61"/>
                </a:cxn>
                <a:cxn ang="f36">
                  <a:pos x="f62" y="f61"/>
                </a:cxn>
              </a:cxnLst>
              <a:rect l="f53" t="f56" r="f54" b="f55"/>
              <a:pathLst>
                <a:path w="4555" h="1125">
                  <a:moveTo>
                    <a:pt x="f8" y="f9"/>
                  </a:moveTo>
                  <a:lnTo>
                    <a:pt x="f8" y="f9"/>
                  </a:lnTo>
                  <a:cubicBezTo>
                    <a:pt x="f10" y="f11"/>
                    <a:pt x="f12" y="f11"/>
                    <a:pt x="f6" y="f9"/>
                  </a:cubicBezTo>
                  <a:lnTo>
                    <a:pt x="f6" y="f9"/>
                  </a:lnTo>
                  <a:lnTo>
                    <a:pt x="f5" y="f13"/>
                  </a:lnTo>
                  <a:lnTo>
                    <a:pt x="f5" y="f13"/>
                  </a:lnTo>
                  <a:cubicBezTo>
                    <a:pt x="f14" y="f15"/>
                    <a:pt x="f16" y="f15"/>
                    <a:pt x="f17"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9" name="Freeform: Shape 1702">
              <a:extLst>
                <a:ext uri="{FF2B5EF4-FFF2-40B4-BE49-F238E27FC236}">
                  <a16:creationId xmlns:a16="http://schemas.microsoft.com/office/drawing/2014/main" id="{BEE6713E-B656-2AF7-E996-7A0B58094402}"/>
                </a:ext>
              </a:extLst>
            </p:cNvPr>
            <p:cNvSpPr/>
            <p:nvPr/>
          </p:nvSpPr>
          <p:spPr>
            <a:xfrm>
              <a:off x="3982934" y="5860554"/>
              <a:ext cx="2414" cy="82515"/>
            </a:xfrm>
            <a:custGeom>
              <a:avLst/>
              <a:gdLst>
                <a:gd name="f0" fmla="val 10800000"/>
                <a:gd name="f1" fmla="val 5400000"/>
                <a:gd name="f2" fmla="val 180"/>
                <a:gd name="f3" fmla="val w"/>
                <a:gd name="f4" fmla="val h"/>
                <a:gd name="f5" fmla="val 0"/>
                <a:gd name="f6" fmla="val 2545"/>
                <a:gd name="f7" fmla="val 82517"/>
                <a:gd name="f8" fmla="val 1206"/>
                <a:gd name="f9" fmla="val 2546"/>
                <a:gd name="f10" fmla="val 82383"/>
                <a:gd name="f11" fmla="+- 0 0 -90"/>
                <a:gd name="f12" fmla="*/ f3 1 2545"/>
                <a:gd name="f13" fmla="*/ f4 1 82517"/>
                <a:gd name="f14" fmla="val f5"/>
                <a:gd name="f15" fmla="val f6"/>
                <a:gd name="f16" fmla="val f7"/>
                <a:gd name="f17" fmla="*/ f11 f0 1"/>
                <a:gd name="f18" fmla="+- f16 0 f14"/>
                <a:gd name="f19" fmla="+- f15 0 f14"/>
                <a:gd name="f20" fmla="*/ f17 1 f2"/>
                <a:gd name="f21" fmla="*/ f19 1 2545"/>
                <a:gd name="f22" fmla="*/ f18 1 82517"/>
                <a:gd name="f23" fmla="*/ 1206 f19 1"/>
                <a:gd name="f24" fmla="*/ 82517 f18 1"/>
                <a:gd name="f25" fmla="*/ 2546 f19 1"/>
                <a:gd name="f26" fmla="*/ 0 f18 1"/>
                <a:gd name="f27" fmla="*/ 0 f19 1"/>
                <a:gd name="f28" fmla="*/ 82383 f18 1"/>
                <a:gd name="f29" fmla="+- f20 0 f1"/>
                <a:gd name="f30" fmla="*/ f23 1 2545"/>
                <a:gd name="f31" fmla="*/ f24 1 82517"/>
                <a:gd name="f32" fmla="*/ f25 1 2545"/>
                <a:gd name="f33" fmla="*/ f26 1 82517"/>
                <a:gd name="f34" fmla="*/ f27 1 2545"/>
                <a:gd name="f35" fmla="*/ f28 1 82517"/>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2" y="f53"/>
                </a:cxn>
                <a:cxn ang="f29">
                  <a:pos x="f54" y="f53"/>
                </a:cxn>
                <a:cxn ang="f29">
                  <a:pos x="f54" y="f55"/>
                </a:cxn>
              </a:cxnLst>
              <a:rect l="f46" t="f49" r="f47" b="f48"/>
              <a:pathLst>
                <a:path w="2545" h="82517">
                  <a:moveTo>
                    <a:pt x="f8" y="f7"/>
                  </a:moveTo>
                  <a:lnTo>
                    <a:pt x="f9" y="f7"/>
                  </a:lnTo>
                  <a:lnTo>
                    <a:pt x="f9" y="f5"/>
                  </a:lnTo>
                  <a:lnTo>
                    <a:pt x="f9" y="f5"/>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0" name="Freeform: Shape 1703">
              <a:extLst>
                <a:ext uri="{FF2B5EF4-FFF2-40B4-BE49-F238E27FC236}">
                  <a16:creationId xmlns:a16="http://schemas.microsoft.com/office/drawing/2014/main" id="{37E85100-509D-98DC-BA2D-BE02667E33C9}"/>
                </a:ext>
              </a:extLst>
            </p:cNvPr>
            <p:cNvSpPr/>
            <p:nvPr/>
          </p:nvSpPr>
          <p:spPr>
            <a:xfrm>
              <a:off x="2216130" y="6530077"/>
              <a:ext cx="431413" cy="6967"/>
            </a:xfrm>
            <a:custGeom>
              <a:avLst/>
              <a:gdLst>
                <a:gd name="f0" fmla="val 10800000"/>
                <a:gd name="f1" fmla="val 5400000"/>
                <a:gd name="f2" fmla="val 180"/>
                <a:gd name="f3" fmla="val w"/>
                <a:gd name="f4" fmla="val h"/>
                <a:gd name="f5" fmla="val 0"/>
                <a:gd name="f6" fmla="val 455121"/>
                <a:gd name="f7" fmla="val 6965"/>
                <a:gd name="f8" fmla="val 455122"/>
                <a:gd name="f9" fmla="val 6966"/>
                <a:gd name="f10" fmla="+- 0 0 -90"/>
                <a:gd name="f11" fmla="*/ f3 1 455121"/>
                <a:gd name="f12" fmla="*/ f4 1 6965"/>
                <a:gd name="f13" fmla="val f5"/>
                <a:gd name="f14" fmla="val f6"/>
                <a:gd name="f15" fmla="val f7"/>
                <a:gd name="f16" fmla="*/ f10 f0 1"/>
                <a:gd name="f17" fmla="+- f15 0 f13"/>
                <a:gd name="f18" fmla="+- f14 0 f13"/>
                <a:gd name="f19" fmla="*/ f16 1 f2"/>
                <a:gd name="f20" fmla="*/ f18 1 455121"/>
                <a:gd name="f21" fmla="*/ f17 1 6965"/>
                <a:gd name="f22" fmla="*/ 0 f18 1"/>
                <a:gd name="f23" fmla="*/ 0 f17 1"/>
                <a:gd name="f24" fmla="*/ 455122 f18 1"/>
                <a:gd name="f25" fmla="*/ 6966 f17 1"/>
                <a:gd name="f26" fmla="+- f19 0 f1"/>
                <a:gd name="f27" fmla="*/ f22 1 455121"/>
                <a:gd name="f28" fmla="*/ f23 1 6965"/>
                <a:gd name="f29" fmla="*/ f24 1 455121"/>
                <a:gd name="f30" fmla="*/ f25 1 696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455121" h="6965">
                  <a:moveTo>
                    <a:pt x="f5" y="f5"/>
                  </a:moveTo>
                  <a:lnTo>
                    <a:pt x="f8" y="f5"/>
                  </a:lnTo>
                  <a:lnTo>
                    <a:pt x="f8" y="f9"/>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1" name="Freeform: Shape 1704">
              <a:extLst>
                <a:ext uri="{FF2B5EF4-FFF2-40B4-BE49-F238E27FC236}">
                  <a16:creationId xmlns:a16="http://schemas.microsoft.com/office/drawing/2014/main" id="{B7ACE9E3-66B8-AF9A-B086-CBD04313D4E3}"/>
                </a:ext>
              </a:extLst>
            </p:cNvPr>
            <p:cNvSpPr/>
            <p:nvPr/>
          </p:nvSpPr>
          <p:spPr>
            <a:xfrm>
              <a:off x="2214731" y="6539048"/>
              <a:ext cx="432940" cy="4956"/>
            </a:xfrm>
            <a:custGeom>
              <a:avLst/>
              <a:gdLst>
                <a:gd name="f0" fmla="val 10800000"/>
                <a:gd name="f1" fmla="val 5400000"/>
                <a:gd name="f2" fmla="val 180"/>
                <a:gd name="f3" fmla="val w"/>
                <a:gd name="f4" fmla="val h"/>
                <a:gd name="f5" fmla="val 0"/>
                <a:gd name="f6" fmla="val 456729"/>
                <a:gd name="f7" fmla="val 4956"/>
                <a:gd name="f8" fmla="val 1474"/>
                <a:gd name="f9" fmla="val 670"/>
                <a:gd name="f10" fmla="val 2224"/>
                <a:gd name="f11" fmla="val 951"/>
                <a:gd name="f12" fmla="val 3737"/>
                <a:gd name="f13" fmla="+- 0 0 -90"/>
                <a:gd name="f14" fmla="*/ f3 1 456729"/>
                <a:gd name="f15" fmla="*/ f4 1 4956"/>
                <a:gd name="f16" fmla="val f5"/>
                <a:gd name="f17" fmla="val f6"/>
                <a:gd name="f18" fmla="val f7"/>
                <a:gd name="f19" fmla="*/ f13 f0 1"/>
                <a:gd name="f20" fmla="+- f18 0 f16"/>
                <a:gd name="f21" fmla="+- f17 0 f16"/>
                <a:gd name="f22" fmla="*/ f19 1 f2"/>
                <a:gd name="f23" fmla="*/ f21 1 456729"/>
                <a:gd name="f24" fmla="*/ f20 1 4956"/>
                <a:gd name="f25" fmla="*/ 1474 f21 1"/>
                <a:gd name="f26" fmla="*/ 670 f20 1"/>
                <a:gd name="f27" fmla="*/ 0 f21 1"/>
                <a:gd name="f28" fmla="*/ 4956 f20 1"/>
                <a:gd name="f29" fmla="*/ 456729 f21 1"/>
                <a:gd name="f30" fmla="*/ 0 f20 1"/>
                <a:gd name="f31" fmla="+- f22 0 f1"/>
                <a:gd name="f32" fmla="*/ f25 1 456729"/>
                <a:gd name="f33" fmla="*/ f26 1 4956"/>
                <a:gd name="f34" fmla="*/ f27 1 456729"/>
                <a:gd name="f35" fmla="*/ f28 1 4956"/>
                <a:gd name="f36" fmla="*/ f29 1 456729"/>
                <a:gd name="f37" fmla="*/ f30 1 4956"/>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2" y="f53"/>
                </a:cxn>
                <a:cxn ang="f31">
                  <a:pos x="f54" y="f55"/>
                </a:cxn>
                <a:cxn ang="f31">
                  <a:pos x="f56" y="f55"/>
                </a:cxn>
                <a:cxn ang="f31">
                  <a:pos x="f56" y="f57"/>
                </a:cxn>
              </a:cxnLst>
              <a:rect l="f48" t="f51" r="f49" b="f50"/>
              <a:pathLst>
                <a:path w="456729" h="4956">
                  <a:moveTo>
                    <a:pt x="f8" y="f9"/>
                  </a:moveTo>
                  <a:lnTo>
                    <a:pt x="f8" y="f9"/>
                  </a:lnTo>
                  <a:cubicBezTo>
                    <a:pt x="f8" y="f10"/>
                    <a:pt x="f11" y="f12"/>
                    <a:pt x="f5" y="f7"/>
                  </a:cubicBez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2" name="Freeform: Shape 1705">
              <a:extLst>
                <a:ext uri="{FF2B5EF4-FFF2-40B4-BE49-F238E27FC236}">
                  <a16:creationId xmlns:a16="http://schemas.microsoft.com/office/drawing/2014/main" id="{3E062719-0D4D-BD58-1A0A-BAA9D481C2C7}"/>
                </a:ext>
              </a:extLst>
            </p:cNvPr>
            <p:cNvSpPr/>
            <p:nvPr/>
          </p:nvSpPr>
          <p:spPr>
            <a:xfrm>
              <a:off x="3866092" y="6531678"/>
              <a:ext cx="50794" cy="7095"/>
            </a:xfrm>
            <a:custGeom>
              <a:avLst/>
              <a:gdLst>
                <a:gd name="f0" fmla="val 10800000"/>
                <a:gd name="f1" fmla="val 5400000"/>
                <a:gd name="f2" fmla="val 180"/>
                <a:gd name="f3" fmla="val w"/>
                <a:gd name="f4" fmla="val h"/>
                <a:gd name="f5" fmla="val 0"/>
                <a:gd name="f6" fmla="val 53591"/>
                <a:gd name="f7" fmla="val 7099"/>
                <a:gd name="f8" fmla="val 47964"/>
                <a:gd name="f9" fmla="val 5492"/>
                <a:gd name="f10" fmla="val 47910"/>
                <a:gd name="f11" fmla="val 5050"/>
                <a:gd name="f12" fmla="val 4595"/>
                <a:gd name="f13" fmla="val 4153"/>
                <a:gd name="f14" fmla="val 47843"/>
                <a:gd name="f15" fmla="val 3764"/>
                <a:gd name="f16" fmla="val 3336"/>
                <a:gd name="f17" fmla="val 2947"/>
                <a:gd name="f18" fmla="val 48245"/>
                <a:gd name="f19" fmla="val 2318"/>
                <a:gd name="f20" fmla="val 48607"/>
                <a:gd name="f21" fmla="val 1742"/>
                <a:gd name="f22" fmla="val 49035"/>
                <a:gd name="f23" fmla="val 1206"/>
                <a:gd name="f24" fmla="val 49571"/>
                <a:gd name="f25" fmla="val 683"/>
                <a:gd name="f26" fmla="val 50215"/>
                <a:gd name="f27" fmla="val 268"/>
                <a:gd name="f28" fmla="val 50911"/>
                <a:gd name="f29" fmla="val 52519"/>
                <a:gd name="f30" fmla="val 7100"/>
                <a:gd name="f31" fmla="+- 0 0 -90"/>
                <a:gd name="f32" fmla="*/ f3 1 53591"/>
                <a:gd name="f33" fmla="*/ f4 1 7099"/>
                <a:gd name="f34" fmla="val f5"/>
                <a:gd name="f35" fmla="val f6"/>
                <a:gd name="f36" fmla="val f7"/>
                <a:gd name="f37" fmla="*/ f31 f0 1"/>
                <a:gd name="f38" fmla="+- f36 0 f34"/>
                <a:gd name="f39" fmla="+- f35 0 f34"/>
                <a:gd name="f40" fmla="*/ f37 1 f2"/>
                <a:gd name="f41" fmla="*/ f39 1 53591"/>
                <a:gd name="f42" fmla="*/ f38 1 7099"/>
                <a:gd name="f43" fmla="*/ 47964 f39 1"/>
                <a:gd name="f44" fmla="*/ 5492 f38 1"/>
                <a:gd name="f45" fmla="*/ 4153 f38 1"/>
                <a:gd name="f46" fmla="*/ 2947 f38 1"/>
                <a:gd name="f47" fmla="*/ 49035 f39 1"/>
                <a:gd name="f48" fmla="*/ 1206 f38 1"/>
                <a:gd name="f49" fmla="*/ 50911 f39 1"/>
                <a:gd name="f50" fmla="*/ 0 f38 1"/>
                <a:gd name="f51" fmla="*/ 52519 f39 1"/>
                <a:gd name="f52" fmla="*/ 53591 f39 1"/>
                <a:gd name="f53" fmla="*/ 0 f39 1"/>
                <a:gd name="f54" fmla="*/ 7100 f38 1"/>
                <a:gd name="f55" fmla="+- f40 0 f1"/>
                <a:gd name="f56" fmla="*/ f43 1 53591"/>
                <a:gd name="f57" fmla="*/ f44 1 7099"/>
                <a:gd name="f58" fmla="*/ f45 1 7099"/>
                <a:gd name="f59" fmla="*/ f46 1 7099"/>
                <a:gd name="f60" fmla="*/ f47 1 53591"/>
                <a:gd name="f61" fmla="*/ f48 1 7099"/>
                <a:gd name="f62" fmla="*/ f49 1 53591"/>
                <a:gd name="f63" fmla="*/ f50 1 7099"/>
                <a:gd name="f64" fmla="*/ f51 1 53591"/>
                <a:gd name="f65" fmla="*/ f52 1 53591"/>
                <a:gd name="f66" fmla="*/ f53 1 53591"/>
                <a:gd name="f67" fmla="*/ f54 1 7099"/>
                <a:gd name="f68" fmla="*/ f34 1 f41"/>
                <a:gd name="f69" fmla="*/ f35 1 f41"/>
                <a:gd name="f70" fmla="*/ f34 1 f42"/>
                <a:gd name="f71" fmla="*/ f36 1 f42"/>
                <a:gd name="f72" fmla="*/ f56 1 f41"/>
                <a:gd name="f73" fmla="*/ f57 1 f42"/>
                <a:gd name="f74" fmla="*/ f58 1 f42"/>
                <a:gd name="f75" fmla="*/ f59 1 f42"/>
                <a:gd name="f76" fmla="*/ f60 1 f41"/>
                <a:gd name="f77" fmla="*/ f61 1 f42"/>
                <a:gd name="f78" fmla="*/ f62 1 f41"/>
                <a:gd name="f79" fmla="*/ f63 1 f42"/>
                <a:gd name="f80" fmla="*/ f64 1 f41"/>
                <a:gd name="f81" fmla="*/ f65 1 f41"/>
                <a:gd name="f82" fmla="*/ f66 1 f41"/>
                <a:gd name="f83" fmla="*/ f67 1 f42"/>
                <a:gd name="f84" fmla="*/ f68 f32 1"/>
                <a:gd name="f85" fmla="*/ f69 f32 1"/>
                <a:gd name="f86" fmla="*/ f71 f33 1"/>
                <a:gd name="f87" fmla="*/ f70 f33 1"/>
                <a:gd name="f88" fmla="*/ f72 f32 1"/>
                <a:gd name="f89" fmla="*/ f73 f33 1"/>
                <a:gd name="f90" fmla="*/ f74 f33 1"/>
                <a:gd name="f91" fmla="*/ f75 f33 1"/>
                <a:gd name="f92" fmla="*/ f76 f32 1"/>
                <a:gd name="f93" fmla="*/ f77 f33 1"/>
                <a:gd name="f94" fmla="*/ f78 f32 1"/>
                <a:gd name="f95" fmla="*/ f79 f33 1"/>
                <a:gd name="f96" fmla="*/ f80 f32 1"/>
                <a:gd name="f97" fmla="*/ f81 f32 1"/>
                <a:gd name="f98" fmla="*/ f82 f32 1"/>
                <a:gd name="f99" fmla="*/ f83 f33 1"/>
              </a:gdLst>
              <a:ahLst/>
              <a:cxnLst>
                <a:cxn ang="3cd4">
                  <a:pos x="hc" y="t"/>
                </a:cxn>
                <a:cxn ang="0">
                  <a:pos x="r" y="vc"/>
                </a:cxn>
                <a:cxn ang="cd4">
                  <a:pos x="hc" y="b"/>
                </a:cxn>
                <a:cxn ang="cd2">
                  <a:pos x="l" y="vc"/>
                </a:cxn>
                <a:cxn ang="f55">
                  <a:pos x="f88" y="f89"/>
                </a:cxn>
                <a:cxn ang="f55">
                  <a:pos x="f88" y="f89"/>
                </a:cxn>
                <a:cxn ang="f55">
                  <a:pos x="f88" y="f90"/>
                </a:cxn>
                <a:cxn ang="f55">
                  <a:pos x="f88" y="f91"/>
                </a:cxn>
                <a:cxn ang="f55">
                  <a:pos x="f92" y="f93"/>
                </a:cxn>
                <a:cxn ang="f55">
                  <a:pos x="f92" y="f93"/>
                </a:cxn>
                <a:cxn ang="f55">
                  <a:pos x="f94" y="f95"/>
                </a:cxn>
                <a:cxn ang="f55">
                  <a:pos x="f96" y="f95"/>
                </a:cxn>
                <a:cxn ang="f55">
                  <a:pos x="f97" y="f95"/>
                </a:cxn>
                <a:cxn ang="f55">
                  <a:pos x="f98" y="f95"/>
                </a:cxn>
                <a:cxn ang="f55">
                  <a:pos x="f98" y="f99"/>
                </a:cxn>
              </a:cxnLst>
              <a:rect l="f84" t="f87" r="f85" b="f86"/>
              <a:pathLst>
                <a:path w="53591" h="7099">
                  <a:moveTo>
                    <a:pt x="f8" y="f9"/>
                  </a:moveTo>
                  <a:lnTo>
                    <a:pt x="f8" y="f9"/>
                  </a:lnTo>
                  <a:cubicBezTo>
                    <a:pt x="f10" y="f11"/>
                    <a:pt x="f10" y="f12"/>
                    <a:pt x="f8" y="f13"/>
                  </a:cubicBezTo>
                  <a:cubicBezTo>
                    <a:pt x="f14" y="f15"/>
                    <a:pt x="f14" y="f16"/>
                    <a:pt x="f8" y="f17"/>
                  </a:cubicBezTo>
                  <a:cubicBezTo>
                    <a:pt x="f18" y="f19"/>
                    <a:pt x="f20" y="f21"/>
                    <a:pt x="f22" y="f23"/>
                  </a:cubicBezTo>
                  <a:lnTo>
                    <a:pt x="f22" y="f23"/>
                  </a:lnTo>
                  <a:cubicBezTo>
                    <a:pt x="f24" y="f25"/>
                    <a:pt x="f26" y="f27"/>
                    <a:pt x="f28" y="f5"/>
                  </a:cubicBezTo>
                  <a:lnTo>
                    <a:pt x="f29" y="f5"/>
                  </a:lnTo>
                  <a:lnTo>
                    <a:pt x="f6" y="f5"/>
                  </a:lnTo>
                  <a:lnTo>
                    <a:pt x="f5" y="f5"/>
                  </a:lnTo>
                  <a:lnTo>
                    <a:pt x="f5"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3" name="Freeform: Shape 1706">
              <a:extLst>
                <a:ext uri="{FF2B5EF4-FFF2-40B4-BE49-F238E27FC236}">
                  <a16:creationId xmlns:a16="http://schemas.microsoft.com/office/drawing/2014/main" id="{BB95B5C5-1A40-6475-F419-5B0658C662FE}"/>
                </a:ext>
              </a:extLst>
            </p:cNvPr>
            <p:cNvSpPr/>
            <p:nvPr/>
          </p:nvSpPr>
          <p:spPr>
            <a:xfrm>
              <a:off x="3866732" y="6540520"/>
              <a:ext cx="50794" cy="4956"/>
            </a:xfrm>
            <a:custGeom>
              <a:avLst/>
              <a:gdLst>
                <a:gd name="f0" fmla="val 10800000"/>
                <a:gd name="f1" fmla="val 5400000"/>
                <a:gd name="f2" fmla="val 180"/>
                <a:gd name="f3" fmla="val w"/>
                <a:gd name="f4" fmla="val h"/>
                <a:gd name="f5" fmla="val 0"/>
                <a:gd name="f6" fmla="val 53591"/>
                <a:gd name="f7" fmla="val 4956"/>
                <a:gd name="f8" fmla="val 52385"/>
                <a:gd name="f9" fmla="val 3885"/>
                <a:gd name="f10" fmla="val 51903"/>
                <a:gd name="f11" fmla="val 3965"/>
                <a:gd name="f12" fmla="val 51394"/>
                <a:gd name="f13" fmla="val 50911"/>
                <a:gd name="f14" fmla="val 50496"/>
                <a:gd name="f15" fmla="val 3697"/>
                <a:gd name="f16" fmla="val 50134"/>
                <a:gd name="f17" fmla="val 3416"/>
                <a:gd name="f18" fmla="val 49840"/>
                <a:gd name="f19" fmla="val 3081"/>
                <a:gd name="f20" fmla="val 49411"/>
                <a:gd name="f21" fmla="val 2867"/>
                <a:gd name="f22" fmla="val 49009"/>
                <a:gd name="f23" fmla="val 2585"/>
                <a:gd name="f24" fmla="val 48634"/>
                <a:gd name="f25" fmla="val 2277"/>
                <a:gd name="f26" fmla="val 47830"/>
                <a:gd name="f27" fmla="val 1206"/>
                <a:gd name="f28" fmla="val 47562"/>
                <a:gd name="f29" fmla="val 830"/>
                <a:gd name="f30" fmla="val 47334"/>
                <a:gd name="f31" fmla="val 429"/>
                <a:gd name="f32" fmla="val 47160"/>
                <a:gd name="f33" fmla="+- 0 0 -90"/>
                <a:gd name="f34" fmla="*/ f3 1 53591"/>
                <a:gd name="f35" fmla="*/ f4 1 4956"/>
                <a:gd name="f36" fmla="val f5"/>
                <a:gd name="f37" fmla="val f6"/>
                <a:gd name="f38" fmla="val f7"/>
                <a:gd name="f39" fmla="*/ f33 f0 1"/>
                <a:gd name="f40" fmla="+- f38 0 f36"/>
                <a:gd name="f41" fmla="+- f37 0 f36"/>
                <a:gd name="f42" fmla="*/ f39 1 f2"/>
                <a:gd name="f43" fmla="*/ f41 1 53591"/>
                <a:gd name="f44" fmla="*/ f40 1 4956"/>
                <a:gd name="f45" fmla="*/ 52385 f41 1"/>
                <a:gd name="f46" fmla="*/ 3885 f40 1"/>
                <a:gd name="f47" fmla="*/ 50911 f41 1"/>
                <a:gd name="f48" fmla="*/ 49840 f41 1"/>
                <a:gd name="f49" fmla="*/ 3081 f40 1"/>
                <a:gd name="f50" fmla="*/ 48634 f41 1"/>
                <a:gd name="f51" fmla="*/ 2277 f40 1"/>
                <a:gd name="f52" fmla="*/ 47830 f41 1"/>
                <a:gd name="f53" fmla="*/ 1206 f40 1"/>
                <a:gd name="f54" fmla="*/ 47160 f41 1"/>
                <a:gd name="f55" fmla="*/ 0 f40 1"/>
                <a:gd name="f56" fmla="*/ 0 f41 1"/>
                <a:gd name="f57" fmla="*/ 4956 f40 1"/>
                <a:gd name="f58" fmla="*/ 53591 f41 1"/>
                <a:gd name="f59" fmla="+- f42 0 f1"/>
                <a:gd name="f60" fmla="*/ f45 1 53591"/>
                <a:gd name="f61" fmla="*/ f46 1 4956"/>
                <a:gd name="f62" fmla="*/ f47 1 53591"/>
                <a:gd name="f63" fmla="*/ f48 1 53591"/>
                <a:gd name="f64" fmla="*/ f49 1 4956"/>
                <a:gd name="f65" fmla="*/ f50 1 53591"/>
                <a:gd name="f66" fmla="*/ f51 1 4956"/>
                <a:gd name="f67" fmla="*/ f52 1 53591"/>
                <a:gd name="f68" fmla="*/ f53 1 4956"/>
                <a:gd name="f69" fmla="*/ f54 1 53591"/>
                <a:gd name="f70" fmla="*/ f55 1 4956"/>
                <a:gd name="f71" fmla="*/ f56 1 53591"/>
                <a:gd name="f72" fmla="*/ f57 1 4956"/>
                <a:gd name="f73" fmla="*/ f58 1 53591"/>
                <a:gd name="f74" fmla="*/ f36 1 f43"/>
                <a:gd name="f75" fmla="*/ f37 1 f43"/>
                <a:gd name="f76" fmla="*/ f36 1 f44"/>
                <a:gd name="f77" fmla="*/ f38 1 f44"/>
                <a:gd name="f78" fmla="*/ f60 1 f43"/>
                <a:gd name="f79" fmla="*/ f61 1 f44"/>
                <a:gd name="f80" fmla="*/ f62 1 f43"/>
                <a:gd name="f81" fmla="*/ f63 1 f43"/>
                <a:gd name="f82" fmla="*/ f64 1 f44"/>
                <a:gd name="f83" fmla="*/ f65 1 f43"/>
                <a:gd name="f84" fmla="*/ f66 1 f44"/>
                <a:gd name="f85" fmla="*/ f67 1 f43"/>
                <a:gd name="f86" fmla="*/ f68 1 f44"/>
                <a:gd name="f87" fmla="*/ f69 1 f43"/>
                <a:gd name="f88" fmla="*/ f70 1 f44"/>
                <a:gd name="f89" fmla="*/ f71 1 f43"/>
                <a:gd name="f90" fmla="*/ f72 1 f44"/>
                <a:gd name="f91" fmla="*/ f73 1 f43"/>
                <a:gd name="f92" fmla="*/ f74 f34 1"/>
                <a:gd name="f93" fmla="*/ f75 f34 1"/>
                <a:gd name="f94" fmla="*/ f77 f35 1"/>
                <a:gd name="f95" fmla="*/ f76 f35 1"/>
                <a:gd name="f96" fmla="*/ f78 f34 1"/>
                <a:gd name="f97" fmla="*/ f79 f35 1"/>
                <a:gd name="f98" fmla="*/ f80 f34 1"/>
                <a:gd name="f99" fmla="*/ f81 f34 1"/>
                <a:gd name="f100" fmla="*/ f82 f35 1"/>
                <a:gd name="f101" fmla="*/ f83 f34 1"/>
                <a:gd name="f102" fmla="*/ f84 f35 1"/>
                <a:gd name="f103" fmla="*/ f85 f34 1"/>
                <a:gd name="f104" fmla="*/ f86 f35 1"/>
                <a:gd name="f105" fmla="*/ f87 f34 1"/>
                <a:gd name="f106" fmla="*/ f88 f35 1"/>
                <a:gd name="f107" fmla="*/ f89 f34 1"/>
                <a:gd name="f108" fmla="*/ f90 f35 1"/>
                <a:gd name="f109" fmla="*/ f91 f34 1"/>
              </a:gdLst>
              <a:ahLst/>
              <a:cxnLst>
                <a:cxn ang="3cd4">
                  <a:pos x="hc" y="t"/>
                </a:cxn>
                <a:cxn ang="0">
                  <a:pos x="r" y="vc"/>
                </a:cxn>
                <a:cxn ang="cd4">
                  <a:pos x="hc" y="b"/>
                </a:cxn>
                <a:cxn ang="cd2">
                  <a:pos x="l" y="vc"/>
                </a:cxn>
                <a:cxn ang="f59">
                  <a:pos x="f96" y="f97"/>
                </a:cxn>
                <a:cxn ang="f59">
                  <a:pos x="f98" y="f97"/>
                </a:cxn>
                <a:cxn ang="f59">
                  <a:pos x="f99" y="f100"/>
                </a:cxn>
                <a:cxn ang="f59">
                  <a:pos x="f101" y="f102"/>
                </a:cxn>
                <a:cxn ang="f59">
                  <a:pos x="f103" y="f104"/>
                </a:cxn>
                <a:cxn ang="f59">
                  <a:pos x="f105" y="f106"/>
                </a:cxn>
                <a:cxn ang="f59">
                  <a:pos x="f105" y="f106"/>
                </a:cxn>
                <a:cxn ang="f59">
                  <a:pos x="f107" y="f106"/>
                </a:cxn>
                <a:cxn ang="f59">
                  <a:pos x="f107" y="f108"/>
                </a:cxn>
                <a:cxn ang="f59">
                  <a:pos x="f109" y="f108"/>
                </a:cxn>
              </a:cxnLst>
              <a:rect l="f92" t="f95" r="f93" b="f94"/>
              <a:pathLst>
                <a:path w="53591" h="4956">
                  <a:moveTo>
                    <a:pt x="f8" y="f9"/>
                  </a:moveTo>
                  <a:cubicBezTo>
                    <a:pt x="f10" y="f11"/>
                    <a:pt x="f12" y="f11"/>
                    <a:pt x="f13" y="f9"/>
                  </a:cubicBezTo>
                  <a:cubicBezTo>
                    <a:pt x="f14" y="f15"/>
                    <a:pt x="f16" y="f17"/>
                    <a:pt x="f18" y="f19"/>
                  </a:cubicBezTo>
                  <a:cubicBezTo>
                    <a:pt x="f20" y="f21"/>
                    <a:pt x="f22" y="f23"/>
                    <a:pt x="f24" y="f25"/>
                  </a:cubicBezTo>
                  <a:lnTo>
                    <a:pt x="f26" y="f27"/>
                  </a:lnTo>
                  <a:cubicBezTo>
                    <a:pt x="f28" y="f29"/>
                    <a:pt x="f30" y="f31"/>
                    <a:pt x="f32" y="f5"/>
                  </a:cubicBezTo>
                  <a:lnTo>
                    <a:pt x="f32" y="f5"/>
                  </a:lnTo>
                  <a:lnTo>
                    <a:pt x="f5" y="f5"/>
                  </a:ln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4" name="Freeform: Shape 1707">
              <a:extLst>
                <a:ext uri="{FF2B5EF4-FFF2-40B4-BE49-F238E27FC236}">
                  <a16:creationId xmlns:a16="http://schemas.microsoft.com/office/drawing/2014/main" id="{C0DAF358-F625-B418-A949-9130A7D8F258}"/>
                </a:ext>
              </a:extLst>
            </p:cNvPr>
            <p:cNvSpPr/>
            <p:nvPr/>
          </p:nvSpPr>
          <p:spPr>
            <a:xfrm>
              <a:off x="3939756" y="5949772"/>
              <a:ext cx="14859" cy="15005"/>
            </a:xfrm>
            <a:custGeom>
              <a:avLst/>
              <a:gdLst>
                <a:gd name="f0" fmla="val 10800000"/>
                <a:gd name="f1" fmla="val 5400000"/>
                <a:gd name="f2" fmla="val 180"/>
                <a:gd name="f3" fmla="val w"/>
                <a:gd name="f4" fmla="val h"/>
                <a:gd name="f5" fmla="val 0"/>
                <a:gd name="f6" fmla="val 15675"/>
                <a:gd name="f7" fmla="val 15003"/>
                <a:gd name="f8" fmla="val 8574"/>
                <a:gd name="f9" fmla="val 8975"/>
                <a:gd name="f10" fmla="val 15676"/>
                <a:gd name="f11" fmla="val 13664"/>
                <a:gd name="f12" fmla="val 15233"/>
                <a:gd name="f13" fmla="val 13723"/>
                <a:gd name="f14" fmla="val 14778"/>
                <a:gd name="f15" fmla="val 14336"/>
                <a:gd name="f16" fmla="val 13532"/>
                <a:gd name="f17" fmla="val 12192"/>
                <a:gd name="f18" fmla="val 12726"/>
                <a:gd name="f19" fmla="val 11522"/>
                <a:gd name="f20" fmla="val 11922"/>
                <a:gd name="f21" fmla="val 11133"/>
                <a:gd name="f22" fmla="val 11532"/>
                <a:gd name="f23" fmla="val 10812"/>
                <a:gd name="f24" fmla="val 11080"/>
                <a:gd name="f25" fmla="val 10584"/>
                <a:gd name="f26" fmla="val 10583"/>
                <a:gd name="f27" fmla="val 9511"/>
                <a:gd name="f28" fmla="val 10531"/>
                <a:gd name="f29" fmla="val 9246"/>
                <a:gd name="f30" fmla="val 8972"/>
                <a:gd name="f31" fmla="val 8707"/>
                <a:gd name="f32" fmla="val 804"/>
                <a:gd name="f33" fmla="val 1742"/>
                <a:gd name="f34" fmla="val 670"/>
                <a:gd name="f35" fmla="val 1679"/>
                <a:gd name="f36" fmla="val 1340"/>
                <a:gd name="f37" fmla="val 2010"/>
                <a:gd name="f38" fmla="val 5707"/>
                <a:gd name="f39" fmla="val 2147"/>
                <a:gd name="f40" fmla="val 8534"/>
                <a:gd name="f41" fmla="val 5251"/>
                <a:gd name="f42" fmla="+- 0 0 -90"/>
                <a:gd name="f43" fmla="*/ f3 1 15675"/>
                <a:gd name="f44" fmla="*/ f4 1 15003"/>
                <a:gd name="f45" fmla="val f5"/>
                <a:gd name="f46" fmla="val f6"/>
                <a:gd name="f47" fmla="val f7"/>
                <a:gd name="f48" fmla="*/ f42 f0 1"/>
                <a:gd name="f49" fmla="+- f47 0 f45"/>
                <a:gd name="f50" fmla="+- f46 0 f45"/>
                <a:gd name="f51" fmla="*/ f48 1 f2"/>
                <a:gd name="f52" fmla="*/ f50 1 15675"/>
                <a:gd name="f53" fmla="*/ f49 1 15003"/>
                <a:gd name="f54" fmla="*/ 8574 f50 1"/>
                <a:gd name="f55" fmla="*/ 8975 f49 1"/>
                <a:gd name="f56" fmla="*/ 15003 f49 1"/>
                <a:gd name="f57" fmla="*/ 15676 f50 1"/>
                <a:gd name="f58" fmla="*/ 13664 f49 1"/>
                <a:gd name="f59" fmla="*/ 14336 f50 1"/>
                <a:gd name="f60" fmla="*/ 13532 f50 1"/>
                <a:gd name="f61" fmla="*/ 12192 f50 1"/>
                <a:gd name="f62" fmla="*/ 12726 f49 1"/>
                <a:gd name="f63" fmla="*/ 11522 f50 1"/>
                <a:gd name="f64" fmla="*/ 11922 f49 1"/>
                <a:gd name="f65" fmla="*/ 10584 f50 1"/>
                <a:gd name="f66" fmla="*/ 10583 f49 1"/>
                <a:gd name="f67" fmla="*/ 9511 f49 1"/>
                <a:gd name="f68" fmla="*/ 8707 f49 1"/>
                <a:gd name="f69" fmla="*/ 0 f49 1"/>
                <a:gd name="f70" fmla="*/ 804 f50 1"/>
                <a:gd name="f71" fmla="*/ 1742 f49 1"/>
                <a:gd name="f72" fmla="*/ 0 f50 1"/>
                <a:gd name="f73" fmla="*/ 2010 f50 1"/>
                <a:gd name="f74" fmla="+- f51 0 f1"/>
                <a:gd name="f75" fmla="*/ f54 1 15675"/>
                <a:gd name="f76" fmla="*/ f55 1 15003"/>
                <a:gd name="f77" fmla="*/ f56 1 15003"/>
                <a:gd name="f78" fmla="*/ f57 1 15675"/>
                <a:gd name="f79" fmla="*/ f58 1 15003"/>
                <a:gd name="f80" fmla="*/ f59 1 15675"/>
                <a:gd name="f81" fmla="*/ f60 1 15675"/>
                <a:gd name="f82" fmla="*/ f61 1 15675"/>
                <a:gd name="f83" fmla="*/ f62 1 15003"/>
                <a:gd name="f84" fmla="*/ f63 1 15675"/>
                <a:gd name="f85" fmla="*/ f64 1 15003"/>
                <a:gd name="f86" fmla="*/ f65 1 15675"/>
                <a:gd name="f87" fmla="*/ f66 1 15003"/>
                <a:gd name="f88" fmla="*/ f67 1 15003"/>
                <a:gd name="f89" fmla="*/ f68 1 15003"/>
                <a:gd name="f90" fmla="*/ f69 1 15003"/>
                <a:gd name="f91" fmla="*/ f70 1 15675"/>
                <a:gd name="f92" fmla="*/ f71 1 15003"/>
                <a:gd name="f93" fmla="*/ f72 1 15675"/>
                <a:gd name="f94" fmla="*/ f73 1 15675"/>
                <a:gd name="f95" fmla="*/ f45 1 f52"/>
                <a:gd name="f96" fmla="*/ f46 1 f52"/>
                <a:gd name="f97" fmla="*/ f45 1 f53"/>
                <a:gd name="f98" fmla="*/ f47 1 f53"/>
                <a:gd name="f99" fmla="*/ f75 1 f52"/>
                <a:gd name="f100" fmla="*/ f76 1 f53"/>
                <a:gd name="f101" fmla="*/ f77 1 f53"/>
                <a:gd name="f102" fmla="*/ f78 1 f52"/>
                <a:gd name="f103" fmla="*/ f79 1 f53"/>
                <a:gd name="f104" fmla="*/ f80 1 f52"/>
                <a:gd name="f105" fmla="*/ f81 1 f52"/>
                <a:gd name="f106" fmla="*/ f82 1 f52"/>
                <a:gd name="f107" fmla="*/ f83 1 f53"/>
                <a:gd name="f108" fmla="*/ f84 1 f52"/>
                <a:gd name="f109" fmla="*/ f85 1 f53"/>
                <a:gd name="f110" fmla="*/ f86 1 f52"/>
                <a:gd name="f111" fmla="*/ f87 1 f53"/>
                <a:gd name="f112" fmla="*/ f88 1 f53"/>
                <a:gd name="f113" fmla="*/ f89 1 f53"/>
                <a:gd name="f114" fmla="*/ f90 1 f53"/>
                <a:gd name="f115" fmla="*/ f91 1 f52"/>
                <a:gd name="f116" fmla="*/ f92 1 f53"/>
                <a:gd name="f117" fmla="*/ f93 1 f52"/>
                <a:gd name="f118" fmla="*/ f94 1 f52"/>
                <a:gd name="f119" fmla="*/ f95 f43 1"/>
                <a:gd name="f120" fmla="*/ f96 f43 1"/>
                <a:gd name="f121" fmla="*/ f98 f44 1"/>
                <a:gd name="f122" fmla="*/ f97 f44 1"/>
                <a:gd name="f123" fmla="*/ f99 f43 1"/>
                <a:gd name="f124" fmla="*/ f100 f44 1"/>
                <a:gd name="f125" fmla="*/ f101 f44 1"/>
                <a:gd name="f126" fmla="*/ f102 f43 1"/>
                <a:gd name="f127" fmla="*/ f103 f44 1"/>
                <a:gd name="f128" fmla="*/ f104 f43 1"/>
                <a:gd name="f129" fmla="*/ f105 f43 1"/>
                <a:gd name="f130" fmla="*/ f106 f43 1"/>
                <a:gd name="f131" fmla="*/ f107 f44 1"/>
                <a:gd name="f132" fmla="*/ f108 f43 1"/>
                <a:gd name="f133" fmla="*/ f109 f44 1"/>
                <a:gd name="f134" fmla="*/ f110 f43 1"/>
                <a:gd name="f135" fmla="*/ f111 f44 1"/>
                <a:gd name="f136" fmla="*/ f112 f44 1"/>
                <a:gd name="f137" fmla="*/ f113 f44 1"/>
                <a:gd name="f138" fmla="*/ f114 f44 1"/>
                <a:gd name="f139" fmla="*/ f115 f43 1"/>
                <a:gd name="f140" fmla="*/ f116 f44 1"/>
                <a:gd name="f141" fmla="*/ f117 f43 1"/>
                <a:gd name="f142" fmla="*/ f118 f43 1"/>
              </a:gdLst>
              <a:ahLst/>
              <a:cxnLst>
                <a:cxn ang="3cd4">
                  <a:pos x="hc" y="t"/>
                </a:cxn>
                <a:cxn ang="0">
                  <a:pos x="r" y="vc"/>
                </a:cxn>
                <a:cxn ang="cd4">
                  <a:pos x="hc" y="b"/>
                </a:cxn>
                <a:cxn ang="cd2">
                  <a:pos x="l" y="vc"/>
                </a:cxn>
                <a:cxn ang="f74">
                  <a:pos x="f123" y="f124"/>
                </a:cxn>
                <a:cxn ang="f74">
                  <a:pos x="f123" y="f125"/>
                </a:cxn>
                <a:cxn ang="f74">
                  <a:pos x="f126" y="f127"/>
                </a:cxn>
                <a:cxn ang="f74">
                  <a:pos x="f126" y="f127"/>
                </a:cxn>
                <a:cxn ang="f74">
                  <a:pos x="f128" y="f127"/>
                </a:cxn>
                <a:cxn ang="f74">
                  <a:pos x="f129" y="f127"/>
                </a:cxn>
                <a:cxn ang="f74">
                  <a:pos x="f130" y="f131"/>
                </a:cxn>
                <a:cxn ang="f74">
                  <a:pos x="f132" y="f133"/>
                </a:cxn>
                <a:cxn ang="f74">
                  <a:pos x="f134" y="f135"/>
                </a:cxn>
                <a:cxn ang="f74">
                  <a:pos x="f134" y="f136"/>
                </a:cxn>
                <a:cxn ang="f74">
                  <a:pos x="f134" y="f137"/>
                </a:cxn>
                <a:cxn ang="f74">
                  <a:pos x="f134" y="f137"/>
                </a:cxn>
                <a:cxn ang="f74">
                  <a:pos x="f134" y="f137"/>
                </a:cxn>
                <a:cxn ang="f74">
                  <a:pos x="f134" y="f138"/>
                </a:cxn>
                <a:cxn ang="f74">
                  <a:pos x="f139" y="f140"/>
                </a:cxn>
                <a:cxn ang="f74">
                  <a:pos x="f141" y="f140"/>
                </a:cxn>
                <a:cxn ang="f74">
                  <a:pos x="f142" y="f140"/>
                </a:cxn>
                <a:cxn ang="f74">
                  <a:pos x="f123" y="f124"/>
                </a:cxn>
              </a:cxnLst>
              <a:rect l="f119" t="f122" r="f120" b="f121"/>
              <a:pathLst>
                <a:path w="15675" h="15003">
                  <a:moveTo>
                    <a:pt x="f8" y="f9"/>
                  </a:moveTo>
                  <a:lnTo>
                    <a:pt x="f8" y="f7"/>
                  </a:lnTo>
                  <a:lnTo>
                    <a:pt x="f10" y="f11"/>
                  </a:lnTo>
                  <a:lnTo>
                    <a:pt x="f10" y="f11"/>
                  </a:lnTo>
                  <a:cubicBezTo>
                    <a:pt x="f12" y="f13"/>
                    <a:pt x="f14" y="f13"/>
                    <a:pt x="f15" y="f11"/>
                  </a:cubicBezTo>
                  <a:cubicBezTo>
                    <a:pt x="f15" y="f11"/>
                    <a:pt x="f15" y="f11"/>
                    <a:pt x="f16" y="f11"/>
                  </a:cubicBezTo>
                  <a:lnTo>
                    <a:pt x="f17" y="f18"/>
                  </a:lnTo>
                  <a:lnTo>
                    <a:pt x="f19" y="f20"/>
                  </a:lnTo>
                  <a:cubicBezTo>
                    <a:pt x="f21" y="f22"/>
                    <a:pt x="f23" y="f24"/>
                    <a:pt x="f25" y="f26"/>
                  </a:cubicBezTo>
                  <a:lnTo>
                    <a:pt x="f25" y="f27"/>
                  </a:lnTo>
                  <a:cubicBezTo>
                    <a:pt x="f28" y="f29"/>
                    <a:pt x="f28" y="f30"/>
                    <a:pt x="f25" y="f31"/>
                  </a:cubicBezTo>
                  <a:cubicBezTo>
                    <a:pt x="f25" y="f31"/>
                    <a:pt x="f25" y="f31"/>
                    <a:pt x="f25" y="f31"/>
                  </a:cubicBezTo>
                  <a:cubicBezTo>
                    <a:pt x="f25" y="f31"/>
                    <a:pt x="f25" y="f31"/>
                    <a:pt x="f25" y="f31"/>
                  </a:cubicBezTo>
                  <a:lnTo>
                    <a:pt x="f25" y="f5"/>
                  </a:lnTo>
                  <a:lnTo>
                    <a:pt x="f32" y="f33"/>
                  </a:lnTo>
                  <a:lnTo>
                    <a:pt x="f5" y="f33"/>
                  </a:lnTo>
                  <a:cubicBezTo>
                    <a:pt x="f34" y="f35"/>
                    <a:pt x="f36" y="f35"/>
                    <a:pt x="f37" y="f33"/>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5" name="Freeform: Shape 1708">
              <a:extLst>
                <a:ext uri="{FF2B5EF4-FFF2-40B4-BE49-F238E27FC236}">
                  <a16:creationId xmlns:a16="http://schemas.microsoft.com/office/drawing/2014/main" id="{994E1BFD-5CE1-E23D-C73C-3442F1C88EBF}"/>
                </a:ext>
              </a:extLst>
            </p:cNvPr>
            <p:cNvSpPr/>
            <p:nvPr/>
          </p:nvSpPr>
          <p:spPr>
            <a:xfrm>
              <a:off x="3957148" y="5963031"/>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3397" h="1339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6" name="Freeform: Shape 1709">
              <a:extLst>
                <a:ext uri="{FF2B5EF4-FFF2-40B4-BE49-F238E27FC236}">
                  <a16:creationId xmlns:a16="http://schemas.microsoft.com/office/drawing/2014/main" id="{DEB118D1-31AC-19F9-4F3D-20D8A554E4E3}"/>
                </a:ext>
              </a:extLst>
            </p:cNvPr>
            <p:cNvSpPr/>
            <p:nvPr/>
          </p:nvSpPr>
          <p:spPr>
            <a:xfrm>
              <a:off x="3916768" y="6530077"/>
              <a:ext cx="17273" cy="804"/>
            </a:xfrm>
            <a:custGeom>
              <a:avLst/>
              <a:gdLst>
                <a:gd name="f0" fmla="val 10800000"/>
                <a:gd name="f1" fmla="val 5400000"/>
                <a:gd name="f2" fmla="val 180"/>
                <a:gd name="f3" fmla="val w"/>
                <a:gd name="f4" fmla="val h"/>
                <a:gd name="f5" fmla="val 0"/>
                <a:gd name="f6" fmla="val 18220"/>
                <a:gd name="f7" fmla="val 803"/>
                <a:gd name="f8" fmla="val 1474"/>
                <a:gd name="f9" fmla="val 18221"/>
                <a:gd name="f10" fmla="val 804"/>
                <a:gd name="f11" fmla="val 1072"/>
                <a:gd name="f12" fmla="+- 0 0 -90"/>
                <a:gd name="f13" fmla="*/ f3 1 18220"/>
                <a:gd name="f14" fmla="*/ f4 1 803"/>
                <a:gd name="f15" fmla="val f5"/>
                <a:gd name="f16" fmla="val f6"/>
                <a:gd name="f17" fmla="val f7"/>
                <a:gd name="f18" fmla="*/ f12 f0 1"/>
                <a:gd name="f19" fmla="+- f17 0 f15"/>
                <a:gd name="f20" fmla="+- f16 0 f15"/>
                <a:gd name="f21" fmla="*/ f18 1 f2"/>
                <a:gd name="f22" fmla="*/ f20 1 18220"/>
                <a:gd name="f23" fmla="*/ f19 1 803"/>
                <a:gd name="f24" fmla="*/ 1474 f20 1"/>
                <a:gd name="f25" fmla="*/ 0 f19 1"/>
                <a:gd name="f26" fmla="*/ 18221 f20 1"/>
                <a:gd name="f27" fmla="*/ 804 f19 1"/>
                <a:gd name="f28" fmla="*/ 1072 f20 1"/>
                <a:gd name="f29" fmla="*/ 0 f20 1"/>
                <a:gd name="f30" fmla="+- f21 0 f1"/>
                <a:gd name="f31" fmla="*/ f24 1 18220"/>
                <a:gd name="f32" fmla="*/ f25 1 803"/>
                <a:gd name="f33" fmla="*/ f26 1 18220"/>
                <a:gd name="f34" fmla="*/ f27 1 803"/>
                <a:gd name="f35" fmla="*/ f28 1 18220"/>
                <a:gd name="f36" fmla="*/ f29 1 18220"/>
                <a:gd name="f37" fmla="*/ f15 1 f22"/>
                <a:gd name="f38" fmla="*/ f16 1 f22"/>
                <a:gd name="f39" fmla="*/ f15 1 f23"/>
                <a:gd name="f40" fmla="*/ f17 1 f23"/>
                <a:gd name="f41" fmla="*/ f31 1 f22"/>
                <a:gd name="f42" fmla="*/ f32 1 f23"/>
                <a:gd name="f43" fmla="*/ f33 1 f22"/>
                <a:gd name="f44" fmla="*/ f34 1 f23"/>
                <a:gd name="f45" fmla="*/ f35 1 f22"/>
                <a:gd name="f46" fmla="*/ f36 1 f22"/>
                <a:gd name="f47" fmla="*/ f37 f13 1"/>
                <a:gd name="f48" fmla="*/ f38 f13 1"/>
                <a:gd name="f49" fmla="*/ f40 f14 1"/>
                <a:gd name="f50" fmla="*/ f39 f14 1"/>
                <a:gd name="f51" fmla="*/ f41 f13 1"/>
                <a:gd name="f52" fmla="*/ f42 f14 1"/>
                <a:gd name="f53" fmla="*/ f43 f13 1"/>
                <a:gd name="f54" fmla="*/ f44 f14 1"/>
                <a:gd name="f55" fmla="*/ f45 f13 1"/>
                <a:gd name="f56" fmla="*/ f46 f13 1"/>
              </a:gdLst>
              <a:ahLst/>
              <a:cxnLst>
                <a:cxn ang="3cd4">
                  <a:pos x="hc" y="t"/>
                </a:cxn>
                <a:cxn ang="0">
                  <a:pos x="r" y="vc"/>
                </a:cxn>
                <a:cxn ang="cd4">
                  <a:pos x="hc" y="b"/>
                </a:cxn>
                <a:cxn ang="cd2">
                  <a:pos x="l" y="vc"/>
                </a:cxn>
                <a:cxn ang="f30">
                  <a:pos x="f51" y="f52"/>
                </a:cxn>
                <a:cxn ang="f30">
                  <a:pos x="f53" y="f54"/>
                </a:cxn>
                <a:cxn ang="f30">
                  <a:pos x="f53" y="f52"/>
                </a:cxn>
                <a:cxn ang="f30">
                  <a:pos x="f55" y="f52"/>
                </a:cxn>
                <a:cxn ang="f30">
                  <a:pos x="f56" y="f52"/>
                </a:cxn>
              </a:cxnLst>
              <a:rect l="f47" t="f50" r="f48" b="f49"/>
              <a:pathLst>
                <a:path w="18220" h="803">
                  <a:moveTo>
                    <a:pt x="f8" y="f5"/>
                  </a:moveTo>
                  <a:lnTo>
                    <a:pt x="f9" y="f10"/>
                  </a:lnTo>
                  <a:lnTo>
                    <a:pt x="f9" y="f5"/>
                  </a:lnTo>
                  <a:lnTo>
                    <a:pt x="f11"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7" name="Freeform: Shape 1710">
              <a:extLst>
                <a:ext uri="{FF2B5EF4-FFF2-40B4-BE49-F238E27FC236}">
                  <a16:creationId xmlns:a16="http://schemas.microsoft.com/office/drawing/2014/main" id="{09E9916C-8B87-218E-6A28-C626BA2F0068}"/>
                </a:ext>
              </a:extLst>
            </p:cNvPr>
            <p:cNvSpPr/>
            <p:nvPr/>
          </p:nvSpPr>
          <p:spPr>
            <a:xfrm>
              <a:off x="3947501" y="6537438"/>
              <a:ext cx="5971" cy="2542"/>
            </a:xfrm>
            <a:custGeom>
              <a:avLst/>
              <a:gdLst>
                <a:gd name="f0" fmla="val 10800000"/>
                <a:gd name="f1" fmla="val 5400000"/>
                <a:gd name="f2" fmla="val 180"/>
                <a:gd name="f3" fmla="val w"/>
                <a:gd name="f4" fmla="val h"/>
                <a:gd name="f5" fmla="val 0"/>
                <a:gd name="f6" fmla="val 6296"/>
                <a:gd name="f7" fmla="val 2545"/>
                <a:gd name="f8" fmla="val 6297"/>
                <a:gd name="f9" fmla="val 1741"/>
                <a:gd name="f10" fmla="val 1206"/>
                <a:gd name="f11" fmla="val 6230"/>
                <a:gd name="f12" fmla="val 804"/>
                <a:gd name="f13" fmla="val 402"/>
                <a:gd name="f14" fmla="val 268"/>
                <a:gd name="f15" fmla="val 255"/>
                <a:gd name="f16" fmla="val 1661"/>
                <a:gd name="f17" fmla="val 161"/>
                <a:gd name="f18" fmla="val 2116"/>
                <a:gd name="f19" fmla="+- 0 0 -90"/>
                <a:gd name="f20" fmla="*/ f3 1 6296"/>
                <a:gd name="f21" fmla="*/ f4 1 2545"/>
                <a:gd name="f22" fmla="val f5"/>
                <a:gd name="f23" fmla="val f6"/>
                <a:gd name="f24" fmla="val f7"/>
                <a:gd name="f25" fmla="*/ f19 f0 1"/>
                <a:gd name="f26" fmla="+- f24 0 f22"/>
                <a:gd name="f27" fmla="+- f23 0 f22"/>
                <a:gd name="f28" fmla="*/ f25 1 f2"/>
                <a:gd name="f29" fmla="*/ f27 1 6296"/>
                <a:gd name="f30" fmla="*/ f26 1 2545"/>
                <a:gd name="f31" fmla="*/ 0 f27 1"/>
                <a:gd name="f32" fmla="*/ 2545 f26 1"/>
                <a:gd name="f33" fmla="*/ 6297 f27 1"/>
                <a:gd name="f34" fmla="*/ 1206 f26 1"/>
                <a:gd name="f35" fmla="*/ 0 f26 1"/>
                <a:gd name="f36" fmla="*/ 268 f27 1"/>
                <a:gd name="f37" fmla="+- f28 0 f1"/>
                <a:gd name="f38" fmla="*/ f31 1 6296"/>
                <a:gd name="f39" fmla="*/ f32 1 2545"/>
                <a:gd name="f40" fmla="*/ f33 1 6296"/>
                <a:gd name="f41" fmla="*/ f34 1 2545"/>
                <a:gd name="f42" fmla="*/ f35 1 2545"/>
                <a:gd name="f43" fmla="*/ f36 1 6296"/>
                <a:gd name="f44" fmla="*/ f22 1 f29"/>
                <a:gd name="f45" fmla="*/ f23 1 f29"/>
                <a:gd name="f46" fmla="*/ f22 1 f30"/>
                <a:gd name="f47" fmla="*/ f24 1 f30"/>
                <a:gd name="f48" fmla="*/ f38 1 f29"/>
                <a:gd name="f49" fmla="*/ f39 1 f30"/>
                <a:gd name="f50" fmla="*/ f40 1 f29"/>
                <a:gd name="f51" fmla="*/ f41 1 f30"/>
                <a:gd name="f52" fmla="*/ f42 1 f30"/>
                <a:gd name="f53" fmla="*/ f43 1 f29"/>
                <a:gd name="f54" fmla="*/ f44 f20 1"/>
                <a:gd name="f55" fmla="*/ f45 f20 1"/>
                <a:gd name="f56" fmla="*/ f47 f21 1"/>
                <a:gd name="f57" fmla="*/ f46 f21 1"/>
                <a:gd name="f58" fmla="*/ f48 f20 1"/>
                <a:gd name="f59" fmla="*/ f49 f21 1"/>
                <a:gd name="f60" fmla="*/ f50 f20 1"/>
                <a:gd name="f61" fmla="*/ f51 f21 1"/>
                <a:gd name="f62" fmla="*/ f52 f21 1"/>
                <a:gd name="f63" fmla="*/ f53 f20 1"/>
              </a:gdLst>
              <a:ahLst/>
              <a:cxnLst>
                <a:cxn ang="3cd4">
                  <a:pos x="hc" y="t"/>
                </a:cxn>
                <a:cxn ang="0">
                  <a:pos x="r" y="vc"/>
                </a:cxn>
                <a:cxn ang="cd4">
                  <a:pos x="hc" y="b"/>
                </a:cxn>
                <a:cxn ang="cd2">
                  <a:pos x="l" y="vc"/>
                </a:cxn>
                <a:cxn ang="f37">
                  <a:pos x="f58" y="f59"/>
                </a:cxn>
                <a:cxn ang="f37">
                  <a:pos x="f60" y="f59"/>
                </a:cxn>
                <a:cxn ang="f37">
                  <a:pos x="f60" y="f61"/>
                </a:cxn>
                <a:cxn ang="f37">
                  <a:pos x="f60" y="f62"/>
                </a:cxn>
                <a:cxn ang="f37">
                  <a:pos x="f63" y="f62"/>
                </a:cxn>
                <a:cxn ang="f37">
                  <a:pos x="f63" y="f61"/>
                </a:cxn>
                <a:cxn ang="f37">
                  <a:pos x="f63" y="f61"/>
                </a:cxn>
                <a:cxn ang="f37">
                  <a:pos x="f58" y="f59"/>
                </a:cxn>
              </a:cxnLst>
              <a:rect l="f54" t="f57" r="f55" b="f56"/>
              <a:pathLst>
                <a:path w="6296" h="2545">
                  <a:moveTo>
                    <a:pt x="f5" y="f7"/>
                  </a:moveTo>
                  <a:lnTo>
                    <a:pt x="f8" y="f7"/>
                  </a:lnTo>
                  <a:cubicBezTo>
                    <a:pt x="f8" y="f7"/>
                    <a:pt x="f8" y="f9"/>
                    <a:pt x="f8" y="f10"/>
                  </a:cubicBezTo>
                  <a:cubicBezTo>
                    <a:pt x="f11" y="f12"/>
                    <a:pt x="f11" y="f13"/>
                    <a:pt x="f8" y="f5"/>
                  </a:cubicBezTo>
                  <a:lnTo>
                    <a:pt x="f14" y="f5"/>
                  </a:lnTo>
                  <a:lnTo>
                    <a:pt x="f14" y="f10"/>
                  </a:lnTo>
                  <a:lnTo>
                    <a:pt x="f14" y="f10"/>
                  </a:lnTo>
                  <a:cubicBezTo>
                    <a:pt x="f15" y="f16"/>
                    <a:pt x="f17" y="f1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8" name="Freeform: Shape 1711">
              <a:extLst>
                <a:ext uri="{FF2B5EF4-FFF2-40B4-BE49-F238E27FC236}">
                  <a16:creationId xmlns:a16="http://schemas.microsoft.com/office/drawing/2014/main" id="{ECB1AB75-6005-1347-BDC5-9A17743AD8E1}"/>
                </a:ext>
              </a:extLst>
            </p:cNvPr>
            <p:cNvSpPr/>
            <p:nvPr/>
          </p:nvSpPr>
          <p:spPr>
            <a:xfrm>
              <a:off x="3954615" y="5963031"/>
              <a:ext cx="2542" cy="572130"/>
            </a:xfrm>
            <a:custGeom>
              <a:avLst/>
              <a:gdLst>
                <a:gd name="f0" fmla="val 10800000"/>
                <a:gd name="f1" fmla="val 5400000"/>
                <a:gd name="f2" fmla="val 180"/>
                <a:gd name="f3" fmla="val w"/>
                <a:gd name="f4" fmla="val h"/>
                <a:gd name="f5" fmla="val 0"/>
                <a:gd name="f6" fmla="val 2679"/>
                <a:gd name="f7" fmla="val 572128"/>
                <a:gd name="f8" fmla="val 569852"/>
                <a:gd name="f9" fmla="val 572129"/>
                <a:gd name="f10" fmla="val 696"/>
                <a:gd name="f11" fmla="val 571165"/>
                <a:gd name="f12" fmla="val 1621"/>
                <a:gd name="f13" fmla="val 570388"/>
                <a:gd name="f14" fmla="+- 0 0 -90"/>
                <a:gd name="f15" fmla="*/ f3 1 2679"/>
                <a:gd name="f16" fmla="*/ f4 1 572128"/>
                <a:gd name="f17" fmla="val f5"/>
                <a:gd name="f18" fmla="val f6"/>
                <a:gd name="f19" fmla="val f7"/>
                <a:gd name="f20" fmla="*/ f14 f0 1"/>
                <a:gd name="f21" fmla="+- f19 0 f17"/>
                <a:gd name="f22" fmla="+- f18 0 f17"/>
                <a:gd name="f23" fmla="*/ f20 1 f2"/>
                <a:gd name="f24" fmla="*/ f22 1 2679"/>
                <a:gd name="f25" fmla="*/ f21 1 572128"/>
                <a:gd name="f26" fmla="*/ 2679 f22 1"/>
                <a:gd name="f27" fmla="*/ 569852 f21 1"/>
                <a:gd name="f28" fmla="*/ 0 f21 1"/>
                <a:gd name="f29" fmla="*/ 0 f22 1"/>
                <a:gd name="f30" fmla="*/ 572129 f21 1"/>
                <a:gd name="f31" fmla="+- f23 0 f1"/>
                <a:gd name="f32" fmla="*/ f26 1 2679"/>
                <a:gd name="f33" fmla="*/ f27 1 572128"/>
                <a:gd name="f34" fmla="*/ f28 1 572128"/>
                <a:gd name="f35" fmla="*/ f29 1 2679"/>
                <a:gd name="f36" fmla="*/ f30 1 572128"/>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2"/>
                </a:cxn>
                <a:cxn ang="f31">
                  <a:pos x="f53" y="f54"/>
                </a:cxn>
                <a:cxn ang="f31">
                  <a:pos x="f50" y="f51"/>
                </a:cxn>
              </a:cxnLst>
              <a:rect l="f46" t="f49" r="f47" b="f48"/>
              <a:pathLst>
                <a:path w="2679" h="572128">
                  <a:moveTo>
                    <a:pt x="f6" y="f8"/>
                  </a:moveTo>
                  <a:lnTo>
                    <a:pt x="f6" y="f5"/>
                  </a:lnTo>
                  <a:lnTo>
                    <a:pt x="f5" y="f5"/>
                  </a:lnTo>
                  <a:lnTo>
                    <a:pt x="f5" y="f9"/>
                  </a:lnTo>
                  <a:cubicBezTo>
                    <a:pt x="f10" y="f11"/>
                    <a:pt x="f12" y="f13"/>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9" name="Freeform: Shape 1712">
              <a:extLst>
                <a:ext uri="{FF2B5EF4-FFF2-40B4-BE49-F238E27FC236}">
                  <a16:creationId xmlns:a16="http://schemas.microsoft.com/office/drawing/2014/main" id="{48F74541-033F-55B1-0316-9570A7CB04DC}"/>
                </a:ext>
              </a:extLst>
            </p:cNvPr>
            <p:cNvSpPr/>
            <p:nvPr/>
          </p:nvSpPr>
          <p:spPr>
            <a:xfrm>
              <a:off x="3990807" y="5949104"/>
              <a:ext cx="196970" cy="2542"/>
            </a:xfrm>
            <a:custGeom>
              <a:avLst/>
              <a:gdLst>
                <a:gd name="f0" fmla="val 10800000"/>
                <a:gd name="f1" fmla="val 5400000"/>
                <a:gd name="f2" fmla="val 180"/>
                <a:gd name="f3" fmla="val w"/>
                <a:gd name="f4" fmla="val h"/>
                <a:gd name="f5" fmla="val 0"/>
                <a:gd name="f6" fmla="val 207799"/>
                <a:gd name="f7" fmla="val 2545"/>
                <a:gd name="f8" fmla="val 268"/>
                <a:gd name="f9" fmla="val 1206"/>
                <a:gd name="f10" fmla="val 207719"/>
                <a:gd name="f11" fmla="val 2102"/>
                <a:gd name="f12" fmla="val 1649"/>
                <a:gd name="f13" fmla="val 148"/>
                <a:gd name="f14" fmla="val 384"/>
                <a:gd name="f15" fmla="val 241"/>
                <a:gd name="f16" fmla="val 792"/>
                <a:gd name="f17" fmla="+- 0 0 -90"/>
                <a:gd name="f18" fmla="*/ f3 1 207799"/>
                <a:gd name="f19" fmla="*/ f4 1 2545"/>
                <a:gd name="f20" fmla="val f5"/>
                <a:gd name="f21" fmla="val f6"/>
                <a:gd name="f22" fmla="val f7"/>
                <a:gd name="f23" fmla="*/ f17 f0 1"/>
                <a:gd name="f24" fmla="+- f22 0 f20"/>
                <a:gd name="f25" fmla="+- f21 0 f20"/>
                <a:gd name="f26" fmla="*/ f23 1 f2"/>
                <a:gd name="f27" fmla="*/ f25 1 207799"/>
                <a:gd name="f28" fmla="*/ f24 1 2545"/>
                <a:gd name="f29" fmla="*/ 268 f25 1"/>
                <a:gd name="f30" fmla="*/ 1206 f24 1"/>
                <a:gd name="f31" fmla="*/ 2545 f24 1"/>
                <a:gd name="f32" fmla="*/ 207799 f25 1"/>
                <a:gd name="f33" fmla="*/ 0 f24 1"/>
                <a:gd name="f34" fmla="*/ 0 f25 1"/>
                <a:gd name="f35" fmla="+- f26 0 f1"/>
                <a:gd name="f36" fmla="*/ f29 1 207799"/>
                <a:gd name="f37" fmla="*/ f30 1 2545"/>
                <a:gd name="f38" fmla="*/ f31 1 2545"/>
                <a:gd name="f39" fmla="*/ f32 1 207799"/>
                <a:gd name="f40" fmla="*/ f33 1 2545"/>
                <a:gd name="f41" fmla="*/ f34 1 207799"/>
                <a:gd name="f42" fmla="*/ f20 1 f27"/>
                <a:gd name="f43" fmla="*/ f21 1 f27"/>
                <a:gd name="f44" fmla="*/ f20 1 f28"/>
                <a:gd name="f45" fmla="*/ f22 1 f28"/>
                <a:gd name="f46" fmla="*/ f36 1 f27"/>
                <a:gd name="f47" fmla="*/ f37 1 f28"/>
                <a:gd name="f48" fmla="*/ f38 1 f28"/>
                <a:gd name="f49" fmla="*/ f39 1 f27"/>
                <a:gd name="f50" fmla="*/ f40 1 f28"/>
                <a:gd name="f51" fmla="*/ f41 1 f27"/>
                <a:gd name="f52" fmla="*/ f42 f18 1"/>
                <a:gd name="f53" fmla="*/ f43 f18 1"/>
                <a:gd name="f54" fmla="*/ f45 f19 1"/>
                <a:gd name="f55" fmla="*/ f44 f19 1"/>
                <a:gd name="f56" fmla="*/ f46 f18 1"/>
                <a:gd name="f57" fmla="*/ f47 f19 1"/>
                <a:gd name="f58" fmla="*/ f48 f19 1"/>
                <a:gd name="f59" fmla="*/ f49 f18 1"/>
                <a:gd name="f60" fmla="*/ f50 f19 1"/>
                <a:gd name="f61" fmla="*/ f51 f18 1"/>
              </a:gdLst>
              <a:ahLst/>
              <a:cxnLst>
                <a:cxn ang="3cd4">
                  <a:pos x="hc" y="t"/>
                </a:cxn>
                <a:cxn ang="0">
                  <a:pos x="r" y="vc"/>
                </a:cxn>
                <a:cxn ang="cd4">
                  <a:pos x="hc" y="b"/>
                </a:cxn>
                <a:cxn ang="cd2">
                  <a:pos x="l" y="vc"/>
                </a:cxn>
                <a:cxn ang="f35">
                  <a:pos x="f56" y="f57"/>
                </a:cxn>
                <a:cxn ang="f35">
                  <a:pos x="f56" y="f58"/>
                </a:cxn>
                <a:cxn ang="f35">
                  <a:pos x="f59" y="f58"/>
                </a:cxn>
                <a:cxn ang="f35">
                  <a:pos x="f59" y="f57"/>
                </a:cxn>
                <a:cxn ang="f35">
                  <a:pos x="f59" y="f60"/>
                </a:cxn>
                <a:cxn ang="f35">
                  <a:pos x="f61" y="f60"/>
                </a:cxn>
                <a:cxn ang="f35">
                  <a:pos x="f56" y="f57"/>
                </a:cxn>
              </a:cxnLst>
              <a:rect l="f52" t="f55" r="f53" b="f54"/>
              <a:pathLst>
                <a:path w="207799" h="2545">
                  <a:moveTo>
                    <a:pt x="f8" y="f9"/>
                  </a:moveTo>
                  <a:lnTo>
                    <a:pt x="f8" y="f7"/>
                  </a:lnTo>
                  <a:lnTo>
                    <a:pt x="f6" y="f7"/>
                  </a:lnTo>
                  <a:cubicBezTo>
                    <a:pt x="f10" y="f11"/>
                    <a:pt x="f10" y="f12"/>
                    <a:pt x="f6" y="f9"/>
                  </a:cubicBezTo>
                  <a:lnTo>
                    <a:pt x="f6" y="f5"/>
                  </a:lnTo>
                  <a:lnTo>
                    <a:pt x="f5" y="f5"/>
                  </a:lnTo>
                  <a:cubicBezTo>
                    <a:pt x="f13" y="f14"/>
                    <a:pt x="f15"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0" name="Freeform: Shape 1713">
              <a:extLst>
                <a:ext uri="{FF2B5EF4-FFF2-40B4-BE49-F238E27FC236}">
                  <a16:creationId xmlns:a16="http://schemas.microsoft.com/office/drawing/2014/main" id="{B19817C8-F45F-B398-E398-1234DCBBCDA7}"/>
                </a:ext>
              </a:extLst>
            </p:cNvPr>
            <p:cNvSpPr/>
            <p:nvPr/>
          </p:nvSpPr>
          <p:spPr>
            <a:xfrm>
              <a:off x="3966804" y="5956200"/>
              <a:ext cx="54" cy="932"/>
            </a:xfrm>
            <a:custGeom>
              <a:avLst/>
              <a:gdLst>
                <a:gd name="f0" fmla="val 10800000"/>
                <a:gd name="f1" fmla="val 5400000"/>
                <a:gd name="f2" fmla="val 180"/>
                <a:gd name="f3" fmla="val w"/>
                <a:gd name="f4" fmla="val h"/>
                <a:gd name="f5" fmla="val 0"/>
                <a:gd name="f6" fmla="val 60"/>
                <a:gd name="f7" fmla="val 937"/>
                <a:gd name="f8" fmla="val 80"/>
                <a:gd name="f9" fmla="val 308"/>
                <a:gd name="f10" fmla="val 630"/>
                <a:gd name="f11" fmla="val 938"/>
                <a:gd name="f12" fmla="+- 0 0 -90"/>
                <a:gd name="f13" fmla="*/ f3 1 60"/>
                <a:gd name="f14" fmla="*/ f4 1 937"/>
                <a:gd name="f15" fmla="val f5"/>
                <a:gd name="f16" fmla="val f6"/>
                <a:gd name="f17" fmla="val f7"/>
                <a:gd name="f18" fmla="*/ f12 f0 1"/>
                <a:gd name="f19" fmla="+- f17 0 f15"/>
                <a:gd name="f20" fmla="+- f16 0 f15"/>
                <a:gd name="f21" fmla="*/ f18 1 f2"/>
                <a:gd name="f22" fmla="*/ f20 1 60"/>
                <a:gd name="f23" fmla="*/ f19 1 937"/>
                <a:gd name="f24" fmla="*/ 0 f20 1"/>
                <a:gd name="f25" fmla="*/ 0 f19 1"/>
                <a:gd name="f26" fmla="*/ 938 f19 1"/>
                <a:gd name="f27" fmla="+- f21 0 f1"/>
                <a:gd name="f28" fmla="*/ f24 1 60"/>
                <a:gd name="f29" fmla="*/ f25 1 937"/>
                <a:gd name="f30" fmla="*/ f26 1 937"/>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60" h="937">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1" name="Freeform: Shape 1714">
              <a:extLst>
                <a:ext uri="{FF2B5EF4-FFF2-40B4-BE49-F238E27FC236}">
                  <a16:creationId xmlns:a16="http://schemas.microsoft.com/office/drawing/2014/main" id="{D3741721-F700-F8ED-207A-CE2FC0DD4468}"/>
                </a:ext>
              </a:extLst>
            </p:cNvPr>
            <p:cNvSpPr/>
            <p:nvPr/>
          </p:nvSpPr>
          <p:spPr>
            <a:xfrm>
              <a:off x="3961720" y="5961833"/>
              <a:ext cx="630" cy="13395"/>
            </a:xfrm>
            <a:custGeom>
              <a:avLst/>
              <a:gdLst>
                <a:gd name="f0" fmla="val 10800000"/>
                <a:gd name="f1" fmla="val 5400000"/>
                <a:gd name="f2" fmla="val 180"/>
                <a:gd name="f3" fmla="val w"/>
                <a:gd name="f4" fmla="val h"/>
                <a:gd name="f5" fmla="val 0"/>
                <a:gd name="f6" fmla="val 669"/>
                <a:gd name="f7" fmla="val 13395"/>
                <a:gd name="f8" fmla="val 670"/>
                <a:gd name="f9" fmla="+- 0 0 -90"/>
                <a:gd name="f10" fmla="*/ f3 1 669"/>
                <a:gd name="f11" fmla="*/ f4 1 13395"/>
                <a:gd name="f12" fmla="val f5"/>
                <a:gd name="f13" fmla="val f6"/>
                <a:gd name="f14" fmla="val f7"/>
                <a:gd name="f15" fmla="*/ f9 f0 1"/>
                <a:gd name="f16" fmla="+- f14 0 f12"/>
                <a:gd name="f17" fmla="+- f13 0 f12"/>
                <a:gd name="f18" fmla="*/ f15 1 f2"/>
                <a:gd name="f19" fmla="*/ f17 1 669"/>
                <a:gd name="f20" fmla="*/ f16 1 13395"/>
                <a:gd name="f21" fmla="*/ 670 f17 1"/>
                <a:gd name="f22" fmla="*/ 0 f16 1"/>
                <a:gd name="f23" fmla="*/ 0 f17 1"/>
                <a:gd name="f24" fmla="+- f18 0 f1"/>
                <a:gd name="f25" fmla="*/ f21 1 669"/>
                <a:gd name="f26" fmla="*/ f22 1 13395"/>
                <a:gd name="f27" fmla="*/ f23 1 66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669" h="13395">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2" name="Freeform: Shape 1715">
              <a:extLst>
                <a:ext uri="{FF2B5EF4-FFF2-40B4-BE49-F238E27FC236}">
                  <a16:creationId xmlns:a16="http://schemas.microsoft.com/office/drawing/2014/main" id="{4A2357C5-E22B-B112-CCDE-B3638E46912F}"/>
                </a:ext>
              </a:extLst>
            </p:cNvPr>
            <p:cNvSpPr/>
            <p:nvPr/>
          </p:nvSpPr>
          <p:spPr>
            <a:xfrm>
              <a:off x="3949604" y="5956474"/>
              <a:ext cx="54" cy="1472"/>
            </a:xfrm>
            <a:custGeom>
              <a:avLst/>
              <a:gdLst>
                <a:gd name="f0" fmla="val 10800000"/>
                <a:gd name="f1" fmla="val 5400000"/>
                <a:gd name="f2" fmla="val 180"/>
                <a:gd name="f3" fmla="val w"/>
                <a:gd name="f4" fmla="val h"/>
                <a:gd name="f5" fmla="val 0"/>
                <a:gd name="f6" fmla="val 60"/>
                <a:gd name="f7" fmla="val 1473"/>
                <a:gd name="f8" fmla="val 670"/>
                <a:gd name="f9" fmla="val 7"/>
                <a:gd name="f10" fmla="val 935"/>
                <a:gd name="f11" fmla="val 1208"/>
                <a:gd name="f12" fmla="val 1474"/>
                <a:gd name="f13" fmla="val -20"/>
                <a:gd name="f14" fmla="val 985"/>
                <a:gd name="f15" fmla="val 489"/>
                <a:gd name="f16" fmla="val 402"/>
                <a:gd name="f17" fmla="+- 0 0 -90"/>
                <a:gd name="f18" fmla="*/ f3 1 60"/>
                <a:gd name="f19" fmla="*/ f4 1 1473"/>
                <a:gd name="f20" fmla="val f5"/>
                <a:gd name="f21" fmla="val f6"/>
                <a:gd name="f22" fmla="val f7"/>
                <a:gd name="f23" fmla="*/ f17 f0 1"/>
                <a:gd name="f24" fmla="+- f22 0 f20"/>
                <a:gd name="f25" fmla="+- f21 0 f20"/>
                <a:gd name="f26" fmla="*/ f23 1 f2"/>
                <a:gd name="f27" fmla="*/ f25 1 60"/>
                <a:gd name="f28" fmla="*/ f24 1 1473"/>
                <a:gd name="f29" fmla="*/ 60 f25 1"/>
                <a:gd name="f30" fmla="*/ 670 f24 1"/>
                <a:gd name="f31" fmla="*/ 1474 f24 1"/>
                <a:gd name="f32" fmla="*/ 0 f24 1"/>
                <a:gd name="f33" fmla="+- f26 0 f1"/>
                <a:gd name="f34" fmla="*/ f29 1 60"/>
                <a:gd name="f35" fmla="*/ f30 1 1473"/>
                <a:gd name="f36" fmla="*/ f31 1 1473"/>
                <a:gd name="f37" fmla="*/ f32 1 1473"/>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 ang="f33">
                  <a:pos x="f50" y="f51"/>
                </a:cxn>
              </a:cxnLst>
              <a:rect l="f46" t="f49" r="f47" b="f48"/>
              <a:pathLst>
                <a:path w="60" h="1473">
                  <a:moveTo>
                    <a:pt x="f6" y="f8"/>
                  </a:moveTo>
                  <a:cubicBezTo>
                    <a:pt x="f9" y="f10"/>
                    <a:pt x="f9" y="f11"/>
                    <a:pt x="f6" y="f12"/>
                  </a:cubicBezTo>
                  <a:cubicBezTo>
                    <a:pt x="f13" y="f14"/>
                    <a:pt x="f13" y="f15"/>
                    <a:pt x="f6" y="f5"/>
                  </a:cubicBezTo>
                  <a:cubicBezTo>
                    <a:pt x="f6" y="f5"/>
                    <a:pt x="f6" y="f16"/>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3" name="Freeform: Shape 1716">
              <a:extLst>
                <a:ext uri="{FF2B5EF4-FFF2-40B4-BE49-F238E27FC236}">
                  <a16:creationId xmlns:a16="http://schemas.microsoft.com/office/drawing/2014/main" id="{70A5944F-9BAF-B30F-FC8B-8A0196E7C75B}"/>
                </a:ext>
              </a:extLst>
            </p:cNvPr>
            <p:cNvSpPr/>
            <p:nvPr/>
          </p:nvSpPr>
          <p:spPr>
            <a:xfrm>
              <a:off x="3953344" y="5963031"/>
              <a:ext cx="2542" cy="146"/>
            </a:xfrm>
            <a:custGeom>
              <a:avLst/>
              <a:gdLst>
                <a:gd name="f0" fmla="val 10800000"/>
                <a:gd name="f1" fmla="val 5400000"/>
                <a:gd name="f2" fmla="val 180"/>
                <a:gd name="f3" fmla="val w"/>
                <a:gd name="f4" fmla="val h"/>
                <a:gd name="f5" fmla="val 0"/>
                <a:gd name="f6" fmla="val 2679"/>
                <a:gd name="f7" fmla="val 150"/>
                <a:gd name="f8" fmla="val 1795"/>
                <a:gd name="f9" fmla="val 201"/>
                <a:gd name="f10" fmla="val 884"/>
                <a:gd name="f11" fmla="val 442"/>
                <a:gd name="f12" fmla="val 59"/>
                <a:gd name="f13" fmla="val 897"/>
                <a:gd name="f14" fmla="val 1340"/>
                <a:gd name="f15" fmla="+- 0 0 -90"/>
                <a:gd name="f16" fmla="*/ f3 1 2679"/>
                <a:gd name="f17" fmla="*/ f4 1 150"/>
                <a:gd name="f18" fmla="val f5"/>
                <a:gd name="f19" fmla="val f6"/>
                <a:gd name="f20" fmla="val f7"/>
                <a:gd name="f21" fmla="*/ f15 f0 1"/>
                <a:gd name="f22" fmla="+- f20 0 f18"/>
                <a:gd name="f23" fmla="+- f19 0 f18"/>
                <a:gd name="f24" fmla="*/ f21 1 f2"/>
                <a:gd name="f25" fmla="*/ f23 1 2679"/>
                <a:gd name="f26" fmla="*/ f22 1 150"/>
                <a:gd name="f27" fmla="*/ 2679 f23 1"/>
                <a:gd name="f28" fmla="*/ 0 f22 1"/>
                <a:gd name="f29" fmla="*/ 0 f23 1"/>
                <a:gd name="f30" fmla="*/ 1340 f23 1"/>
                <a:gd name="f31" fmla="+- f24 0 f1"/>
                <a:gd name="f32" fmla="*/ f27 1 2679"/>
                <a:gd name="f33" fmla="*/ f28 1 150"/>
                <a:gd name="f34" fmla="*/ f29 1 2679"/>
                <a:gd name="f35" fmla="*/ f30 1 2679"/>
                <a:gd name="f36" fmla="*/ f18 1 f25"/>
                <a:gd name="f37" fmla="*/ f19 1 f25"/>
                <a:gd name="f38" fmla="*/ f18 1 f26"/>
                <a:gd name="f39" fmla="*/ f20 1 f26"/>
                <a:gd name="f40" fmla="*/ f32 1 f25"/>
                <a:gd name="f41" fmla="*/ f33 1 f26"/>
                <a:gd name="f42" fmla="*/ f34 1 f25"/>
                <a:gd name="f43" fmla="*/ f35 1 f25"/>
                <a:gd name="f44" fmla="*/ f36 f16 1"/>
                <a:gd name="f45" fmla="*/ f37 f16 1"/>
                <a:gd name="f46" fmla="*/ f39 f17 1"/>
                <a:gd name="f47" fmla="*/ f38 f17 1"/>
                <a:gd name="f48" fmla="*/ f40 f16 1"/>
                <a:gd name="f49" fmla="*/ f41 f17 1"/>
                <a:gd name="f50" fmla="*/ f42 f16 1"/>
                <a:gd name="f51" fmla="*/ f43 f16 1"/>
              </a:gdLst>
              <a:ahLst/>
              <a:cxnLst>
                <a:cxn ang="3cd4">
                  <a:pos x="hc" y="t"/>
                </a:cxn>
                <a:cxn ang="0">
                  <a:pos x="r" y="vc"/>
                </a:cxn>
                <a:cxn ang="cd4">
                  <a:pos x="hc" y="b"/>
                </a:cxn>
                <a:cxn ang="cd2">
                  <a:pos x="l" y="vc"/>
                </a:cxn>
                <a:cxn ang="f31">
                  <a:pos x="f48" y="f49"/>
                </a:cxn>
                <a:cxn ang="f31">
                  <a:pos x="f50" y="f49"/>
                </a:cxn>
                <a:cxn ang="f31">
                  <a:pos x="f51" y="f49"/>
                </a:cxn>
              </a:cxnLst>
              <a:rect l="f44" t="f47" r="f45" b="f46"/>
              <a:pathLst>
                <a:path w="2679" h="150">
                  <a:moveTo>
                    <a:pt x="f6" y="f5"/>
                  </a:moveTo>
                  <a:cubicBezTo>
                    <a:pt x="f8" y="f9"/>
                    <a:pt x="f10" y="f9"/>
                    <a:pt x="f5" y="f5"/>
                  </a:cubicBezTo>
                  <a:cubicBezTo>
                    <a:pt x="f11" y="f12"/>
                    <a:pt x="f13" y="f12"/>
                    <a:pt x="f14"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4" name="Freeform: Shape 1717">
              <a:extLst>
                <a:ext uri="{FF2B5EF4-FFF2-40B4-BE49-F238E27FC236}">
                  <a16:creationId xmlns:a16="http://schemas.microsoft.com/office/drawing/2014/main" id="{5703AE6C-2B8B-800A-3843-8FD91D982C02}"/>
                </a:ext>
              </a:extLst>
            </p:cNvPr>
            <p:cNvSpPr/>
            <p:nvPr/>
          </p:nvSpPr>
          <p:spPr>
            <a:xfrm>
              <a:off x="3955877" y="5962902"/>
              <a:ext cx="3044" cy="804"/>
            </a:xfrm>
            <a:custGeom>
              <a:avLst/>
              <a:gdLst>
                <a:gd name="f0" fmla="val 10800000"/>
                <a:gd name="f1" fmla="val 5400000"/>
                <a:gd name="f2" fmla="val 180"/>
                <a:gd name="f3" fmla="val w"/>
                <a:gd name="f4" fmla="val h"/>
                <a:gd name="f5" fmla="val 0"/>
                <a:gd name="f6" fmla="val 3215"/>
                <a:gd name="f7" fmla="val 804"/>
                <a:gd name="f8" fmla="val 1340"/>
                <a:gd name="f9" fmla="val 3216"/>
                <a:gd name="f10" fmla="val 2238"/>
                <a:gd name="f11" fmla="val 544"/>
                <a:gd name="f12" fmla="val 1126"/>
                <a:gd name="f13" fmla="val 821"/>
                <a:gd name="f14" fmla="+- 0 0 -90"/>
                <a:gd name="f15" fmla="*/ f3 1 3215"/>
                <a:gd name="f16" fmla="*/ f4 1 804"/>
                <a:gd name="f17" fmla="val f5"/>
                <a:gd name="f18" fmla="val f6"/>
                <a:gd name="f19" fmla="val f7"/>
                <a:gd name="f20" fmla="*/ f14 f0 1"/>
                <a:gd name="f21" fmla="+- f19 0 f17"/>
                <a:gd name="f22" fmla="+- f18 0 f17"/>
                <a:gd name="f23" fmla="*/ f20 1 f2"/>
                <a:gd name="f24" fmla="*/ f22 1 3215"/>
                <a:gd name="f25" fmla="*/ f21 1 804"/>
                <a:gd name="f26" fmla="*/ 1340 f22 1"/>
                <a:gd name="f27" fmla="*/ 0 f21 1"/>
                <a:gd name="f28" fmla="*/ 3216 f22 1"/>
                <a:gd name="f29" fmla="*/ 0 f22 1"/>
                <a:gd name="f30" fmla="*/ 804 f21 1"/>
                <a:gd name="f31" fmla="+- f23 0 f1"/>
                <a:gd name="f32" fmla="*/ f26 1 3215"/>
                <a:gd name="f33" fmla="*/ f27 1 804"/>
                <a:gd name="f34" fmla="*/ f28 1 3215"/>
                <a:gd name="f35" fmla="*/ f29 1 3215"/>
                <a:gd name="f36" fmla="*/ f30 1 804"/>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0" y="f51"/>
                </a:cxn>
                <a:cxn ang="f31">
                  <a:pos x="f52" y="f51"/>
                </a:cxn>
                <a:cxn ang="f31">
                  <a:pos x="f52" y="f51"/>
                </a:cxn>
                <a:cxn ang="f31">
                  <a:pos x="f53" y="f54"/>
                </a:cxn>
              </a:cxnLst>
              <a:rect l="f46" t="f49" r="f47" b="f48"/>
              <a:pathLst>
                <a:path w="3215" h="804">
                  <a:moveTo>
                    <a:pt x="f8" y="f5"/>
                  </a:moveTo>
                  <a:lnTo>
                    <a:pt x="f8" y="f5"/>
                  </a:lnTo>
                  <a:lnTo>
                    <a:pt x="f9" y="f5"/>
                  </a:lnTo>
                  <a:lnTo>
                    <a:pt x="f9" y="f5"/>
                  </a:lnTo>
                  <a:cubicBezTo>
                    <a:pt x="f10" y="f11"/>
                    <a:pt x="f12"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5" name="Freeform: Shape 1718">
              <a:extLst>
                <a:ext uri="{FF2B5EF4-FFF2-40B4-BE49-F238E27FC236}">
                  <a16:creationId xmlns:a16="http://schemas.microsoft.com/office/drawing/2014/main" id="{2075DFE7-CA54-FF1F-F139-FA730E704A82}"/>
                </a:ext>
              </a:extLst>
            </p:cNvPr>
            <p:cNvSpPr/>
            <p:nvPr/>
          </p:nvSpPr>
          <p:spPr>
            <a:xfrm>
              <a:off x="4187275" y="5846088"/>
              <a:ext cx="13716" cy="111456"/>
            </a:xfrm>
            <a:custGeom>
              <a:avLst/>
              <a:gdLst>
                <a:gd name="f0" fmla="val 10800000"/>
                <a:gd name="f1" fmla="val 5400000"/>
                <a:gd name="f2" fmla="val 180"/>
                <a:gd name="f3" fmla="val w"/>
                <a:gd name="f4" fmla="val h"/>
                <a:gd name="f5" fmla="val 0"/>
                <a:gd name="f6" fmla="val 14469"/>
                <a:gd name="f7" fmla="val 111452"/>
                <a:gd name="f8" fmla="val 268"/>
                <a:gd name="f9" fmla="val 7234"/>
                <a:gd name="f10" fmla="val 104218"/>
                <a:gd name="f11" fmla="val 188"/>
                <a:gd name="f12" fmla="val 104662"/>
                <a:gd name="f13" fmla="val 105114"/>
                <a:gd name="f14" fmla="val 105558"/>
                <a:gd name="f15" fmla="val 804"/>
                <a:gd name="f16" fmla="val 108982"/>
                <a:gd name="f17" fmla="val 3765"/>
                <a:gd name="f18" fmla="val 111493"/>
                <a:gd name="f19" fmla="val 7235"/>
                <a:gd name="f20" fmla="val 11227"/>
                <a:gd name="f21" fmla="val 14470"/>
                <a:gd name="f22" fmla="val 108213"/>
                <a:gd name="f23" fmla="val 3239"/>
                <a:gd name="f24" fmla="val 3242"/>
                <a:gd name="f25" fmla="+- 0 0 -90"/>
                <a:gd name="f26" fmla="*/ f3 1 14469"/>
                <a:gd name="f27" fmla="*/ f4 1 111452"/>
                <a:gd name="f28" fmla="val f5"/>
                <a:gd name="f29" fmla="val f6"/>
                <a:gd name="f30" fmla="val f7"/>
                <a:gd name="f31" fmla="*/ f25 f0 1"/>
                <a:gd name="f32" fmla="+- f30 0 f28"/>
                <a:gd name="f33" fmla="+- f29 0 f28"/>
                <a:gd name="f34" fmla="*/ f31 1 f2"/>
                <a:gd name="f35" fmla="*/ f33 1 14469"/>
                <a:gd name="f36" fmla="*/ f32 1 111452"/>
                <a:gd name="f37" fmla="*/ 268 f33 1"/>
                <a:gd name="f38" fmla="*/ 7234 f32 1"/>
                <a:gd name="f39" fmla="*/ 104218 f32 1"/>
                <a:gd name="f40" fmla="*/ 105558 f32 1"/>
                <a:gd name="f41" fmla="*/ 7235 f33 1"/>
                <a:gd name="f42" fmla="*/ 111452 f32 1"/>
                <a:gd name="f43" fmla="*/ 14470 f33 1"/>
                <a:gd name="f44" fmla="*/ 0 f32 1"/>
                <a:gd name="f45" fmla="*/ 0 f33 1"/>
                <a:gd name="f46" fmla="+- f34 0 f1"/>
                <a:gd name="f47" fmla="*/ f37 1 14469"/>
                <a:gd name="f48" fmla="*/ f38 1 111452"/>
                <a:gd name="f49" fmla="*/ f39 1 111452"/>
                <a:gd name="f50" fmla="*/ f40 1 111452"/>
                <a:gd name="f51" fmla="*/ f41 1 14469"/>
                <a:gd name="f52" fmla="*/ f42 1 111452"/>
                <a:gd name="f53" fmla="*/ f43 1 14469"/>
                <a:gd name="f54" fmla="*/ f44 1 111452"/>
                <a:gd name="f55" fmla="*/ f45 1 14469"/>
                <a:gd name="f56" fmla="*/ f28 1 f35"/>
                <a:gd name="f57" fmla="*/ f29 1 f35"/>
                <a:gd name="f58" fmla="*/ f28 1 f36"/>
                <a:gd name="f59" fmla="*/ f30 1 f36"/>
                <a:gd name="f60" fmla="*/ f47 1 f35"/>
                <a:gd name="f61" fmla="*/ f48 1 f36"/>
                <a:gd name="f62" fmla="*/ f49 1 f36"/>
                <a:gd name="f63" fmla="*/ f50 1 f36"/>
                <a:gd name="f64" fmla="*/ f51 1 f35"/>
                <a:gd name="f65" fmla="*/ f52 1 f36"/>
                <a:gd name="f66" fmla="*/ f53 1 f35"/>
                <a:gd name="f67" fmla="*/ f54 1 f36"/>
                <a:gd name="f68" fmla="*/ f55 1 f35"/>
                <a:gd name="f69" fmla="*/ f56 f26 1"/>
                <a:gd name="f70" fmla="*/ f57 f26 1"/>
                <a:gd name="f71" fmla="*/ f59 f27 1"/>
                <a:gd name="f72" fmla="*/ f58 f27 1"/>
                <a:gd name="f73" fmla="*/ f60 f26 1"/>
                <a:gd name="f74" fmla="*/ f61 f27 1"/>
                <a:gd name="f75" fmla="*/ f62 f27 1"/>
                <a:gd name="f76" fmla="*/ f63 f27 1"/>
                <a:gd name="f77" fmla="*/ f64 f26 1"/>
                <a:gd name="f78" fmla="*/ f65 f27 1"/>
                <a:gd name="f79" fmla="*/ f66 f26 1"/>
                <a:gd name="f80" fmla="*/ f67 f27 1"/>
                <a:gd name="f81" fmla="*/ f68 f26 1"/>
              </a:gdLst>
              <a:ahLst/>
              <a:cxnLst>
                <a:cxn ang="3cd4">
                  <a:pos x="hc" y="t"/>
                </a:cxn>
                <a:cxn ang="0">
                  <a:pos x="r" y="vc"/>
                </a:cxn>
                <a:cxn ang="cd4">
                  <a:pos x="hc" y="b"/>
                </a:cxn>
                <a:cxn ang="cd2">
                  <a:pos x="l" y="vc"/>
                </a:cxn>
                <a:cxn ang="f46">
                  <a:pos x="f73" y="f74"/>
                </a:cxn>
                <a:cxn ang="f46">
                  <a:pos x="f73" y="f75"/>
                </a:cxn>
                <a:cxn ang="f46">
                  <a:pos x="f73" y="f76"/>
                </a:cxn>
                <a:cxn ang="f46">
                  <a:pos x="f77" y="f78"/>
                </a:cxn>
                <a:cxn ang="f46">
                  <a:pos x="f79" y="f75"/>
                </a:cxn>
                <a:cxn ang="f46">
                  <a:pos x="f79" y="f74"/>
                </a:cxn>
                <a:cxn ang="f46">
                  <a:pos x="f77" y="f80"/>
                </a:cxn>
                <a:cxn ang="f46">
                  <a:pos x="f81" y="f74"/>
                </a:cxn>
              </a:cxnLst>
              <a:rect l="f69" t="f72" r="f70" b="f71"/>
              <a:pathLst>
                <a:path w="14469" h="111452">
                  <a:moveTo>
                    <a:pt x="f8" y="f9"/>
                  </a:moveTo>
                  <a:lnTo>
                    <a:pt x="f8" y="f10"/>
                  </a:lnTo>
                  <a:cubicBezTo>
                    <a:pt x="f11" y="f12"/>
                    <a:pt x="f11" y="f13"/>
                    <a:pt x="f8" y="f14"/>
                  </a:cubicBezTo>
                  <a:cubicBezTo>
                    <a:pt x="f15" y="f16"/>
                    <a:pt x="f17" y="f18"/>
                    <a:pt x="f19" y="f7"/>
                  </a:cubicBezTo>
                  <a:cubicBezTo>
                    <a:pt x="f20" y="f7"/>
                    <a:pt x="f21" y="f22"/>
                    <a:pt x="f21" y="f10"/>
                  </a:cubicBezTo>
                  <a:lnTo>
                    <a:pt x="f21" y="f9"/>
                  </a:lnTo>
                  <a:cubicBezTo>
                    <a:pt x="f21" y="f23"/>
                    <a:pt x="f20" y="f5"/>
                    <a:pt x="f19" y="f5"/>
                  </a:cubicBezTo>
                  <a:cubicBezTo>
                    <a:pt x="f24" y="f5"/>
                    <a:pt x="f5" y="f23"/>
                    <a:pt x="f5"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6" name="Freeform: Shape 1719">
              <a:extLst>
                <a:ext uri="{FF2B5EF4-FFF2-40B4-BE49-F238E27FC236}">
                  <a16:creationId xmlns:a16="http://schemas.microsoft.com/office/drawing/2014/main" id="{C7827DEE-37F2-D176-3066-591FAC58C230}"/>
                </a:ext>
              </a:extLst>
            </p:cNvPr>
            <p:cNvSpPr/>
            <p:nvPr/>
          </p:nvSpPr>
          <p:spPr>
            <a:xfrm>
              <a:off x="3967060" y="5953658"/>
              <a:ext cx="10415" cy="2542"/>
            </a:xfrm>
            <a:custGeom>
              <a:avLst/>
              <a:gdLst>
                <a:gd name="f0" fmla="val 10800000"/>
                <a:gd name="f1" fmla="val 5400000"/>
                <a:gd name="f2" fmla="val 180"/>
                <a:gd name="f3" fmla="val w"/>
                <a:gd name="f4" fmla="val h"/>
                <a:gd name="f5" fmla="val 0"/>
                <a:gd name="f6" fmla="val 10986"/>
                <a:gd name="f7" fmla="val 2545"/>
                <a:gd name="f8" fmla="val 10718"/>
                <a:gd name="f9" fmla="val 6967"/>
                <a:gd name="f10" fmla="val 1340"/>
                <a:gd name="f11" fmla="val 67"/>
                <a:gd name="f12" fmla="val 1739"/>
                <a:gd name="f13" fmla="val 2146"/>
                <a:gd name="f14" fmla="+- 0 0 -90"/>
                <a:gd name="f15" fmla="*/ f3 1 10986"/>
                <a:gd name="f16" fmla="*/ f4 1 2545"/>
                <a:gd name="f17" fmla="val f5"/>
                <a:gd name="f18" fmla="val f6"/>
                <a:gd name="f19" fmla="val f7"/>
                <a:gd name="f20" fmla="*/ f14 f0 1"/>
                <a:gd name="f21" fmla="+- f19 0 f17"/>
                <a:gd name="f22" fmla="+- f18 0 f17"/>
                <a:gd name="f23" fmla="*/ f20 1 f2"/>
                <a:gd name="f24" fmla="*/ f22 1 10986"/>
                <a:gd name="f25" fmla="*/ f21 1 2545"/>
                <a:gd name="f26" fmla="*/ 10718 f22 1"/>
                <a:gd name="f27" fmla="*/ 2545 f21 1"/>
                <a:gd name="f28" fmla="*/ 0 f21 1"/>
                <a:gd name="f29" fmla="*/ 6967 f22 1"/>
                <a:gd name="f30" fmla="*/ 0 f22 1"/>
                <a:gd name="f31" fmla="*/ 1340 f21 1"/>
                <a:gd name="f32" fmla="*/ 10986 f22 1"/>
                <a:gd name="f33" fmla="+- f23 0 f1"/>
                <a:gd name="f34" fmla="*/ f26 1 10986"/>
                <a:gd name="f35" fmla="*/ f27 1 2545"/>
                <a:gd name="f36" fmla="*/ f28 1 2545"/>
                <a:gd name="f37" fmla="*/ f29 1 10986"/>
                <a:gd name="f38" fmla="*/ f30 1 10986"/>
                <a:gd name="f39" fmla="*/ f31 1 2545"/>
                <a:gd name="f40" fmla="*/ f32 1 10986"/>
                <a:gd name="f41" fmla="*/ f17 1 f24"/>
                <a:gd name="f42" fmla="*/ f18 1 f24"/>
                <a:gd name="f43" fmla="*/ f17 1 f25"/>
                <a:gd name="f44" fmla="*/ f19 1 f25"/>
                <a:gd name="f45" fmla="*/ f34 1 f24"/>
                <a:gd name="f46" fmla="*/ f35 1 f25"/>
                <a:gd name="f47" fmla="*/ f36 1 f25"/>
                <a:gd name="f48" fmla="*/ f37 1 f24"/>
                <a:gd name="f49" fmla="*/ f38 1 f24"/>
                <a:gd name="f50" fmla="*/ f39 1 f25"/>
                <a:gd name="f51" fmla="*/ f40 1 f24"/>
                <a:gd name="f52" fmla="*/ f41 f15 1"/>
                <a:gd name="f53" fmla="*/ f42 f15 1"/>
                <a:gd name="f54" fmla="*/ f44 f16 1"/>
                <a:gd name="f55" fmla="*/ f43 f16 1"/>
                <a:gd name="f56" fmla="*/ f45 f15 1"/>
                <a:gd name="f57" fmla="*/ f46 f16 1"/>
                <a:gd name="f58" fmla="*/ f47 f16 1"/>
                <a:gd name="f59" fmla="*/ f48 f15 1"/>
                <a:gd name="f60" fmla="*/ f49 f15 1"/>
                <a:gd name="f61" fmla="*/ f50 f16 1"/>
                <a:gd name="f62" fmla="*/ f51 f15 1"/>
              </a:gdLst>
              <a:ahLst/>
              <a:cxnLst>
                <a:cxn ang="3cd4">
                  <a:pos x="hc" y="t"/>
                </a:cxn>
                <a:cxn ang="0">
                  <a:pos x="r" y="vc"/>
                </a:cxn>
                <a:cxn ang="cd4">
                  <a:pos x="hc" y="b"/>
                </a:cxn>
                <a:cxn ang="cd2">
                  <a:pos x="l" y="vc"/>
                </a:cxn>
                <a:cxn ang="f33">
                  <a:pos x="f56" y="f57"/>
                </a:cxn>
                <a:cxn ang="f33">
                  <a:pos x="f56" y="f58"/>
                </a:cxn>
                <a:cxn ang="f33">
                  <a:pos x="f59" y="f58"/>
                </a:cxn>
                <a:cxn ang="f33">
                  <a:pos x="f60" y="f61"/>
                </a:cxn>
                <a:cxn ang="f33">
                  <a:pos x="f60" y="f61"/>
                </a:cxn>
                <a:cxn ang="f33">
                  <a:pos x="f60" y="f57"/>
                </a:cxn>
                <a:cxn ang="f33">
                  <a:pos x="f62" y="f57"/>
                </a:cxn>
              </a:cxnLst>
              <a:rect l="f52" t="f55" r="f53" b="f54"/>
              <a:pathLst>
                <a:path w="10986" h="2545">
                  <a:moveTo>
                    <a:pt x="f8" y="f7"/>
                  </a:moveTo>
                  <a:lnTo>
                    <a:pt x="f8" y="f5"/>
                  </a:lnTo>
                  <a:lnTo>
                    <a:pt x="f9" y="f5"/>
                  </a:lnTo>
                  <a:lnTo>
                    <a:pt x="f5" y="f10"/>
                  </a:lnTo>
                  <a:lnTo>
                    <a:pt x="f5" y="f10"/>
                  </a:lnTo>
                  <a:cubicBezTo>
                    <a:pt x="f11" y="f12"/>
                    <a:pt x="f11" y="f13"/>
                    <a:pt x="f5"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7" name="Freeform: Shape 1720">
              <a:extLst>
                <a:ext uri="{FF2B5EF4-FFF2-40B4-BE49-F238E27FC236}">
                  <a16:creationId xmlns:a16="http://schemas.microsoft.com/office/drawing/2014/main" id="{DF64AA74-8F43-3772-6394-F756E42953E0}"/>
                </a:ext>
              </a:extLst>
            </p:cNvPr>
            <p:cNvSpPr/>
            <p:nvPr/>
          </p:nvSpPr>
          <p:spPr>
            <a:xfrm>
              <a:off x="3958931" y="5962098"/>
              <a:ext cx="2542" cy="570119"/>
            </a:xfrm>
            <a:custGeom>
              <a:avLst/>
              <a:gdLst>
                <a:gd name="f0" fmla="val 10800000"/>
                <a:gd name="f1" fmla="val 5400000"/>
                <a:gd name="f2" fmla="val 180"/>
                <a:gd name="f3" fmla="val w"/>
                <a:gd name="f4" fmla="val h"/>
                <a:gd name="f5" fmla="val 0"/>
                <a:gd name="f6" fmla="val 2679"/>
                <a:gd name="f7" fmla="val 570119"/>
                <a:gd name="f8" fmla="val 570120"/>
                <a:gd name="f9" fmla="val 1608"/>
                <a:gd name="f10" fmla="val 1339"/>
                <a:gd name="f11" fmla="val 569986"/>
                <a:gd name="f12" fmla="+- 0 0 -90"/>
                <a:gd name="f13" fmla="*/ f3 1 2679"/>
                <a:gd name="f14" fmla="*/ f4 1 570119"/>
                <a:gd name="f15" fmla="val f5"/>
                <a:gd name="f16" fmla="val f6"/>
                <a:gd name="f17" fmla="val f7"/>
                <a:gd name="f18" fmla="*/ f12 f0 1"/>
                <a:gd name="f19" fmla="+- f17 0 f15"/>
                <a:gd name="f20" fmla="+- f16 0 f15"/>
                <a:gd name="f21" fmla="*/ f18 1 f2"/>
                <a:gd name="f22" fmla="*/ f20 1 2679"/>
                <a:gd name="f23" fmla="*/ f19 1 570119"/>
                <a:gd name="f24" fmla="*/ 0 f20 1"/>
                <a:gd name="f25" fmla="*/ 570120 f19 1"/>
                <a:gd name="f26" fmla="*/ 1608 f20 1"/>
                <a:gd name="f27" fmla="*/ 2679 f20 1"/>
                <a:gd name="f28" fmla="*/ 0 f19 1"/>
                <a:gd name="f29" fmla="*/ 1339 f20 1"/>
                <a:gd name="f30" fmla="*/ 569986 f19 1"/>
                <a:gd name="f31" fmla="+- f21 0 f1"/>
                <a:gd name="f32" fmla="*/ f24 1 2679"/>
                <a:gd name="f33" fmla="*/ f25 1 570119"/>
                <a:gd name="f34" fmla="*/ f26 1 2679"/>
                <a:gd name="f35" fmla="*/ f27 1 2679"/>
                <a:gd name="f36" fmla="*/ f28 1 570119"/>
                <a:gd name="f37" fmla="*/ f29 1 2679"/>
                <a:gd name="f38" fmla="*/ f30 1 570119"/>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7" y="f58"/>
                </a:cxn>
                <a:cxn ang="f31">
                  <a:pos x="f59" y="f58"/>
                </a:cxn>
                <a:cxn ang="f31">
                  <a:pos x="f54" y="f58"/>
                </a:cxn>
                <a:cxn ang="f31">
                  <a:pos x="f54" y="f60"/>
                </a:cxn>
              </a:cxnLst>
              <a:rect l="f50" t="f53" r="f51" b="f52"/>
              <a:pathLst>
                <a:path w="2679" h="570119">
                  <a:moveTo>
                    <a:pt x="f5" y="f8"/>
                  </a:moveTo>
                  <a:lnTo>
                    <a:pt x="f9" y="f8"/>
                  </a:lnTo>
                  <a:lnTo>
                    <a:pt x="f6" y="f8"/>
                  </a:lnTo>
                  <a:lnTo>
                    <a:pt x="f6" y="f5"/>
                  </a:lnTo>
                  <a:lnTo>
                    <a:pt x="f6" y="f5"/>
                  </a:lnTo>
                  <a:lnTo>
                    <a:pt x="f10"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8" name="Freeform: Shape 1721">
              <a:extLst>
                <a:ext uri="{FF2B5EF4-FFF2-40B4-BE49-F238E27FC236}">
                  <a16:creationId xmlns:a16="http://schemas.microsoft.com/office/drawing/2014/main" id="{6AB879AB-051F-950B-FD19-47F08D79A119}"/>
                </a:ext>
              </a:extLst>
            </p:cNvPr>
            <p:cNvSpPr/>
            <p:nvPr/>
          </p:nvSpPr>
          <p:spPr>
            <a:xfrm>
              <a:off x="3985348" y="6547350"/>
              <a:ext cx="1399" cy="13395"/>
            </a:xfrm>
            <a:custGeom>
              <a:avLst/>
              <a:gdLst>
                <a:gd name="f0" fmla="val 10800000"/>
                <a:gd name="f1" fmla="val 5400000"/>
                <a:gd name="f2" fmla="val 180"/>
                <a:gd name="f3" fmla="val w"/>
                <a:gd name="f4" fmla="val h"/>
                <a:gd name="f5" fmla="val 0"/>
                <a:gd name="f6" fmla="val 1473"/>
                <a:gd name="f7" fmla="val 13395"/>
                <a:gd name="f8" fmla="val 1474"/>
                <a:gd name="f9" fmla="+- 0 0 -90"/>
                <a:gd name="f10" fmla="*/ f3 1 1473"/>
                <a:gd name="f11" fmla="*/ f4 1 13395"/>
                <a:gd name="f12" fmla="val f5"/>
                <a:gd name="f13" fmla="val f6"/>
                <a:gd name="f14" fmla="val f7"/>
                <a:gd name="f15" fmla="*/ f9 f0 1"/>
                <a:gd name="f16" fmla="+- f14 0 f12"/>
                <a:gd name="f17" fmla="+- f13 0 f12"/>
                <a:gd name="f18" fmla="*/ f15 1 f2"/>
                <a:gd name="f19" fmla="*/ f17 1 1473"/>
                <a:gd name="f20" fmla="*/ f16 1 13395"/>
                <a:gd name="f21" fmla="*/ 0 f17 1"/>
                <a:gd name="f22" fmla="*/ 0 f16 1"/>
                <a:gd name="f23" fmla="*/ 1474 f17 1"/>
                <a:gd name="f24" fmla="+- f18 0 f1"/>
                <a:gd name="f25" fmla="*/ f21 1 1473"/>
                <a:gd name="f26" fmla="*/ f22 1 13395"/>
                <a:gd name="f27" fmla="*/ f23 1 1473"/>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473" h="13395">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9" name="Freeform: Shape 1722">
              <a:extLst>
                <a:ext uri="{FF2B5EF4-FFF2-40B4-BE49-F238E27FC236}">
                  <a16:creationId xmlns:a16="http://schemas.microsoft.com/office/drawing/2014/main" id="{30F4A0B3-8B9D-BC12-E100-8FF7A936185B}"/>
                </a:ext>
              </a:extLst>
            </p:cNvPr>
            <p:cNvSpPr/>
            <p:nvPr/>
          </p:nvSpPr>
          <p:spPr>
            <a:xfrm>
              <a:off x="3991063" y="6540657"/>
              <a:ext cx="45" cy="1609"/>
            </a:xfrm>
            <a:custGeom>
              <a:avLst/>
              <a:gdLst>
                <a:gd name="f0" fmla="val 10800000"/>
                <a:gd name="f1" fmla="val 5400000"/>
                <a:gd name="f2" fmla="val 180"/>
                <a:gd name="f3" fmla="val w"/>
                <a:gd name="f4" fmla="val h"/>
                <a:gd name="f5" fmla="val 0"/>
                <a:gd name="f6" fmla="val 50"/>
                <a:gd name="f7" fmla="val 1607"/>
                <a:gd name="f8" fmla="val 67"/>
                <a:gd name="f9" fmla="val 536"/>
                <a:gd name="f10" fmla="val 1072"/>
                <a:gd name="f11" fmla="+- 0 0 -90"/>
                <a:gd name="f12" fmla="*/ f3 1 50"/>
                <a:gd name="f13" fmla="*/ f4 1 1607"/>
                <a:gd name="f14" fmla="val f5"/>
                <a:gd name="f15" fmla="val f6"/>
                <a:gd name="f16" fmla="val f7"/>
                <a:gd name="f17" fmla="*/ f11 f0 1"/>
                <a:gd name="f18" fmla="+- f16 0 f14"/>
                <a:gd name="f19" fmla="+- f15 0 f14"/>
                <a:gd name="f20" fmla="*/ f17 1 f2"/>
                <a:gd name="f21" fmla="*/ f19 1 50"/>
                <a:gd name="f22" fmla="*/ f18 1 1607"/>
                <a:gd name="f23" fmla="*/ 0 f19 1"/>
                <a:gd name="f24" fmla="*/ 0 f18 1"/>
                <a:gd name="f25" fmla="*/ 1607 f18 1"/>
                <a:gd name="f26" fmla="+- f20 0 f1"/>
                <a:gd name="f27" fmla="*/ f23 1 50"/>
                <a:gd name="f28" fmla="*/ f24 1 1607"/>
                <a:gd name="f29" fmla="*/ f25 1 1607"/>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50" h="1607">
                  <a:moveTo>
                    <a:pt x="f5" y="f5"/>
                  </a:moveTo>
                  <a:lnTo>
                    <a:pt x="f5" y="f5"/>
                  </a:lnTo>
                  <a:cubicBezTo>
                    <a:pt x="f8" y="f9"/>
                    <a:pt x="f8" y="f10"/>
                    <a:pt x="f5" y="f7"/>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0" name="Freeform: Shape 1723">
              <a:extLst>
                <a:ext uri="{FF2B5EF4-FFF2-40B4-BE49-F238E27FC236}">
                  <a16:creationId xmlns:a16="http://schemas.microsoft.com/office/drawing/2014/main" id="{542916BA-7CE9-DAC1-2EEE-8B3747175CAB}"/>
                </a:ext>
              </a:extLst>
            </p:cNvPr>
            <p:cNvSpPr/>
            <p:nvPr/>
          </p:nvSpPr>
          <p:spPr>
            <a:xfrm>
              <a:off x="3953545" y="6532080"/>
              <a:ext cx="29251" cy="14602"/>
            </a:xfrm>
            <a:custGeom>
              <a:avLst/>
              <a:gdLst>
                <a:gd name="f0" fmla="val 10800000"/>
                <a:gd name="f1" fmla="val 5400000"/>
                <a:gd name="f2" fmla="val 180"/>
                <a:gd name="f3" fmla="val w"/>
                <a:gd name="f4" fmla="val h"/>
                <a:gd name="f5" fmla="val 0"/>
                <a:gd name="f6" fmla="val 30864"/>
                <a:gd name="f7" fmla="val 14601"/>
                <a:gd name="f8" fmla="val 24970"/>
                <a:gd name="f9" fmla="val 8305"/>
                <a:gd name="f10" fmla="val 670"/>
                <a:gd name="f11" fmla="val 8357"/>
                <a:gd name="f12" fmla="val 7285"/>
                <a:gd name="f13" fmla="val 5678"/>
                <a:gd name="f14" fmla="val 3802"/>
                <a:gd name="f15" fmla="val 2743"/>
                <a:gd name="f16" fmla="val 536"/>
                <a:gd name="f17" fmla="val 1819"/>
                <a:gd name="f18" fmla="val 1313"/>
                <a:gd name="f19" fmla="val 1122"/>
                <a:gd name="f20" fmla="val 2277"/>
                <a:gd name="f21" fmla="val 600"/>
                <a:gd name="f22" fmla="val 3054"/>
                <a:gd name="f23" fmla="val 238"/>
                <a:gd name="f24" fmla="val 3912"/>
                <a:gd name="f25" fmla="val 50"/>
                <a:gd name="f26" fmla="val 4822"/>
                <a:gd name="f27" fmla="val -17"/>
                <a:gd name="f28" fmla="val 5224"/>
                <a:gd name="f29" fmla="val 5626"/>
                <a:gd name="f30" fmla="val 6028"/>
                <a:gd name="f31" fmla="val 6966"/>
                <a:gd name="f32" fmla="val 7368"/>
                <a:gd name="f33" fmla="val 8171"/>
                <a:gd name="f34" fmla="val 8573"/>
                <a:gd name="f35" fmla="val 988"/>
                <a:gd name="f36" fmla="val 11426"/>
                <a:gd name="f37" fmla="val 3614"/>
                <a:gd name="f38" fmla="val 13409"/>
                <a:gd name="f39" fmla="val 6615"/>
                <a:gd name="f40" fmla="val 13530"/>
                <a:gd name="f41" fmla="val 30865"/>
                <a:gd name="f42" fmla="val 27730"/>
                <a:gd name="f43" fmla="val 14025"/>
                <a:gd name="f44" fmla="val 25332"/>
                <a:gd name="f45" fmla="val 11480"/>
                <a:gd name="f46" fmla="val 7017"/>
                <a:gd name="f47" fmla="val 2462"/>
                <a:gd name="f48" fmla="val 1725"/>
                <a:gd name="f49" fmla="val 7702"/>
                <a:gd name="f50" fmla="val 6296"/>
                <a:gd name="f51" fmla="val 1792"/>
                <a:gd name="f52" fmla="val 5760"/>
                <a:gd name="f53" fmla="val 7754"/>
                <a:gd name="f54" fmla="val 6363"/>
                <a:gd name="f55" fmla="val 7100"/>
                <a:gd name="f56" fmla="val 8290"/>
                <a:gd name="f57" fmla="val 7810"/>
                <a:gd name="f58" fmla="val 7727"/>
                <a:gd name="f59" fmla="val 8372"/>
                <a:gd name="f60" fmla="val 8439"/>
                <a:gd name="f61" fmla="+- 0 0 -90"/>
                <a:gd name="f62" fmla="*/ f3 1 30864"/>
                <a:gd name="f63" fmla="*/ f4 1 14601"/>
                <a:gd name="f64" fmla="val f5"/>
                <a:gd name="f65" fmla="val f6"/>
                <a:gd name="f66" fmla="val f7"/>
                <a:gd name="f67" fmla="*/ f61 f0 1"/>
                <a:gd name="f68" fmla="+- f66 0 f64"/>
                <a:gd name="f69" fmla="+- f65 0 f64"/>
                <a:gd name="f70" fmla="*/ f67 1 f2"/>
                <a:gd name="f71" fmla="*/ f69 1 30864"/>
                <a:gd name="f72" fmla="*/ f68 1 14601"/>
                <a:gd name="f73" fmla="*/ 24970 f69 1"/>
                <a:gd name="f74" fmla="*/ 8305 f68 1"/>
                <a:gd name="f75" fmla="*/ 670 f68 1"/>
                <a:gd name="f76" fmla="*/ 8357 f69 1"/>
                <a:gd name="f77" fmla="*/ 0 f68 1"/>
                <a:gd name="f78" fmla="*/ 7285 f69 1"/>
                <a:gd name="f79" fmla="*/ 5678 f69 1"/>
                <a:gd name="f80" fmla="*/ 3802 f69 1"/>
                <a:gd name="f81" fmla="*/ 1122 f69 1"/>
                <a:gd name="f82" fmla="*/ 2277 f68 1"/>
                <a:gd name="f83" fmla="*/ 50 f69 1"/>
                <a:gd name="f84" fmla="*/ 4822 f68 1"/>
                <a:gd name="f85" fmla="*/ 6028 f68 1"/>
                <a:gd name="f86" fmla="*/ 7368 f68 1"/>
                <a:gd name="f87" fmla="*/ 8573 f68 1"/>
                <a:gd name="f88" fmla="*/ 6615 f69 1"/>
                <a:gd name="f89" fmla="*/ 13530 f68 1"/>
                <a:gd name="f90" fmla="*/ 30865 f69 1"/>
                <a:gd name="f91" fmla="*/ 14601 f68 1"/>
                <a:gd name="f92" fmla="*/ 7017 f69 1"/>
                <a:gd name="f93" fmla="*/ 2462 f69 1"/>
                <a:gd name="f94" fmla="*/ 6966 f68 1"/>
                <a:gd name="f95" fmla="*/ 5760 f68 1"/>
                <a:gd name="f96" fmla="*/ 7100 f68 1"/>
                <a:gd name="f97" fmla="*/ 8439 f68 1"/>
                <a:gd name="f98" fmla="+- f70 0 f1"/>
                <a:gd name="f99" fmla="*/ f73 1 30864"/>
                <a:gd name="f100" fmla="*/ f74 1 14601"/>
                <a:gd name="f101" fmla="*/ f75 1 14601"/>
                <a:gd name="f102" fmla="*/ f76 1 30864"/>
                <a:gd name="f103" fmla="*/ f77 1 14601"/>
                <a:gd name="f104" fmla="*/ f78 1 30864"/>
                <a:gd name="f105" fmla="*/ f79 1 30864"/>
                <a:gd name="f106" fmla="*/ f80 1 30864"/>
                <a:gd name="f107" fmla="*/ f81 1 30864"/>
                <a:gd name="f108" fmla="*/ f82 1 14601"/>
                <a:gd name="f109" fmla="*/ f83 1 30864"/>
                <a:gd name="f110" fmla="*/ f84 1 14601"/>
                <a:gd name="f111" fmla="*/ f85 1 14601"/>
                <a:gd name="f112" fmla="*/ f86 1 14601"/>
                <a:gd name="f113" fmla="*/ f87 1 14601"/>
                <a:gd name="f114" fmla="*/ f88 1 30864"/>
                <a:gd name="f115" fmla="*/ f89 1 14601"/>
                <a:gd name="f116" fmla="*/ f90 1 30864"/>
                <a:gd name="f117" fmla="*/ f91 1 14601"/>
                <a:gd name="f118" fmla="*/ f92 1 30864"/>
                <a:gd name="f119" fmla="*/ f93 1 30864"/>
                <a:gd name="f120" fmla="*/ f94 1 14601"/>
                <a:gd name="f121" fmla="*/ f95 1 14601"/>
                <a:gd name="f122" fmla="*/ f96 1 14601"/>
                <a:gd name="f123" fmla="*/ f97 1 14601"/>
                <a:gd name="f124" fmla="*/ f64 1 f71"/>
                <a:gd name="f125" fmla="*/ f65 1 f71"/>
                <a:gd name="f126" fmla="*/ f64 1 f72"/>
                <a:gd name="f127" fmla="*/ f66 1 f72"/>
                <a:gd name="f128" fmla="*/ f99 1 f71"/>
                <a:gd name="f129" fmla="*/ f100 1 f72"/>
                <a:gd name="f130" fmla="*/ f101 1 f72"/>
                <a:gd name="f131" fmla="*/ f102 1 f71"/>
                <a:gd name="f132" fmla="*/ f103 1 f72"/>
                <a:gd name="f133" fmla="*/ f104 1 f71"/>
                <a:gd name="f134" fmla="*/ f105 1 f71"/>
                <a:gd name="f135" fmla="*/ f106 1 f71"/>
                <a:gd name="f136" fmla="*/ f107 1 f71"/>
                <a:gd name="f137" fmla="*/ f108 1 f72"/>
                <a:gd name="f138" fmla="*/ f109 1 f71"/>
                <a:gd name="f139" fmla="*/ f110 1 f72"/>
                <a:gd name="f140" fmla="*/ f111 1 f72"/>
                <a:gd name="f141" fmla="*/ f112 1 f72"/>
                <a:gd name="f142" fmla="*/ f113 1 f72"/>
                <a:gd name="f143" fmla="*/ f114 1 f71"/>
                <a:gd name="f144" fmla="*/ f115 1 f72"/>
                <a:gd name="f145" fmla="*/ f116 1 f71"/>
                <a:gd name="f146" fmla="*/ f117 1 f72"/>
                <a:gd name="f147" fmla="*/ f118 1 f71"/>
                <a:gd name="f148" fmla="*/ f119 1 f71"/>
                <a:gd name="f149" fmla="*/ f120 1 f72"/>
                <a:gd name="f150" fmla="*/ f121 1 f72"/>
                <a:gd name="f151" fmla="*/ f122 1 f72"/>
                <a:gd name="f152" fmla="*/ f123 1 f72"/>
                <a:gd name="f153" fmla="*/ f124 f62 1"/>
                <a:gd name="f154" fmla="*/ f125 f62 1"/>
                <a:gd name="f155" fmla="*/ f127 f63 1"/>
                <a:gd name="f156" fmla="*/ f126 f63 1"/>
                <a:gd name="f157" fmla="*/ f128 f62 1"/>
                <a:gd name="f158" fmla="*/ f129 f63 1"/>
                <a:gd name="f159" fmla="*/ f130 f63 1"/>
                <a:gd name="f160" fmla="*/ f131 f62 1"/>
                <a:gd name="f161" fmla="*/ f132 f63 1"/>
                <a:gd name="f162" fmla="*/ f133 f62 1"/>
                <a:gd name="f163" fmla="*/ f134 f62 1"/>
                <a:gd name="f164" fmla="*/ f135 f62 1"/>
                <a:gd name="f165" fmla="*/ f136 f62 1"/>
                <a:gd name="f166" fmla="*/ f137 f63 1"/>
                <a:gd name="f167" fmla="*/ f138 f62 1"/>
                <a:gd name="f168" fmla="*/ f139 f63 1"/>
                <a:gd name="f169" fmla="*/ f140 f63 1"/>
                <a:gd name="f170" fmla="*/ f141 f63 1"/>
                <a:gd name="f171" fmla="*/ f142 f63 1"/>
                <a:gd name="f172" fmla="*/ f143 f62 1"/>
                <a:gd name="f173" fmla="*/ f144 f63 1"/>
                <a:gd name="f174" fmla="*/ f145 f62 1"/>
                <a:gd name="f175" fmla="*/ f146 f63 1"/>
                <a:gd name="f176" fmla="*/ f147 f62 1"/>
                <a:gd name="f177" fmla="*/ f148 f62 1"/>
                <a:gd name="f178" fmla="*/ f149 f63 1"/>
                <a:gd name="f179" fmla="*/ f150 f63 1"/>
                <a:gd name="f180" fmla="*/ f151 f63 1"/>
                <a:gd name="f181" fmla="*/ f152 f63 1"/>
              </a:gdLst>
              <a:ahLst/>
              <a:cxnLst>
                <a:cxn ang="3cd4">
                  <a:pos x="hc" y="t"/>
                </a:cxn>
                <a:cxn ang="0">
                  <a:pos x="r" y="vc"/>
                </a:cxn>
                <a:cxn ang="cd4">
                  <a:pos x="hc" y="b"/>
                </a:cxn>
                <a:cxn ang="cd2">
                  <a:pos x="l" y="vc"/>
                </a:cxn>
                <a:cxn ang="f98">
                  <a:pos x="f157" y="f158"/>
                </a:cxn>
                <a:cxn ang="f98">
                  <a:pos x="f157" y="f159"/>
                </a:cxn>
                <a:cxn ang="f98">
                  <a:pos x="f160" y="f161"/>
                </a:cxn>
                <a:cxn ang="f98">
                  <a:pos x="f162" y="f161"/>
                </a:cxn>
                <a:cxn ang="f98">
                  <a:pos x="f163" y="f161"/>
                </a:cxn>
                <a:cxn ang="f98">
                  <a:pos x="f164" y="f161"/>
                </a:cxn>
                <a:cxn ang="f98">
                  <a:pos x="f165" y="f166"/>
                </a:cxn>
                <a:cxn ang="f98">
                  <a:pos x="f167" y="f168"/>
                </a:cxn>
                <a:cxn ang="f98">
                  <a:pos x="f167" y="f169"/>
                </a:cxn>
                <a:cxn ang="f98">
                  <a:pos x="f167" y="f170"/>
                </a:cxn>
                <a:cxn ang="f98">
                  <a:pos x="f167" y="f170"/>
                </a:cxn>
                <a:cxn ang="f98">
                  <a:pos x="f167" y="f171"/>
                </a:cxn>
                <a:cxn ang="f98">
                  <a:pos x="f172" y="f173"/>
                </a:cxn>
                <a:cxn ang="f98">
                  <a:pos x="f174" y="f175"/>
                </a:cxn>
                <a:cxn ang="f98">
                  <a:pos x="f174" y="f175"/>
                </a:cxn>
                <a:cxn ang="f98">
                  <a:pos x="f157" y="f158"/>
                </a:cxn>
                <a:cxn ang="f98">
                  <a:pos x="f176" y="f158"/>
                </a:cxn>
                <a:cxn ang="f98">
                  <a:pos x="f177" y="f158"/>
                </a:cxn>
                <a:cxn ang="f98">
                  <a:pos x="f165" y="f178"/>
                </a:cxn>
                <a:cxn ang="f98">
                  <a:pos x="f177" y="f179"/>
                </a:cxn>
                <a:cxn ang="f98">
                  <a:pos x="f176" y="f179"/>
                </a:cxn>
                <a:cxn ang="f98">
                  <a:pos x="f160" y="f180"/>
                </a:cxn>
                <a:cxn ang="f98">
                  <a:pos x="f176" y="f181"/>
                </a:cxn>
              </a:cxnLst>
              <a:rect l="f153" t="f156" r="f154" b="f155"/>
              <a:pathLst>
                <a:path w="30864" h="14601">
                  <a:moveTo>
                    <a:pt x="f8" y="f9"/>
                  </a:moveTo>
                  <a:lnTo>
                    <a:pt x="f8" y="f10"/>
                  </a:lnTo>
                  <a:lnTo>
                    <a:pt x="f11" y="f5"/>
                  </a:lnTo>
                  <a:lnTo>
                    <a:pt x="f12" y="f5"/>
                  </a:lnTo>
                  <a:lnTo>
                    <a:pt x="f13" y="f5"/>
                  </a:lnTo>
                  <a:lnTo>
                    <a:pt x="f14" y="f5"/>
                  </a:lnTo>
                  <a:cubicBezTo>
                    <a:pt x="f15" y="f16"/>
                    <a:pt x="f17" y="f18"/>
                    <a:pt x="f19" y="f20"/>
                  </a:cubicBezTo>
                  <a:cubicBezTo>
                    <a:pt x="f21" y="f22"/>
                    <a:pt x="f23" y="f24"/>
                    <a:pt x="f25" y="f26"/>
                  </a:cubicBezTo>
                  <a:cubicBezTo>
                    <a:pt x="f27" y="f28"/>
                    <a:pt x="f27" y="f29"/>
                    <a:pt x="f25" y="f30"/>
                  </a:cubicBezTo>
                  <a:cubicBezTo>
                    <a:pt x="f25" y="f30"/>
                    <a:pt x="f25" y="f31"/>
                    <a:pt x="f25" y="f32"/>
                  </a:cubicBezTo>
                  <a:lnTo>
                    <a:pt x="f25" y="f32"/>
                  </a:lnTo>
                  <a:cubicBezTo>
                    <a:pt x="f25" y="f32"/>
                    <a:pt x="f25" y="f33"/>
                    <a:pt x="f25" y="f34"/>
                  </a:cubicBezTo>
                  <a:cubicBezTo>
                    <a:pt x="f35" y="f36"/>
                    <a:pt x="f37" y="f38"/>
                    <a:pt x="f39" y="f40"/>
                  </a:cubicBezTo>
                  <a:lnTo>
                    <a:pt x="f41" y="f7"/>
                  </a:lnTo>
                  <a:lnTo>
                    <a:pt x="f41" y="f7"/>
                  </a:lnTo>
                  <a:cubicBezTo>
                    <a:pt x="f42" y="f43"/>
                    <a:pt x="f44" y="f45"/>
                    <a:pt x="f8" y="f9"/>
                  </a:cubicBezTo>
                  <a:close/>
                  <a:moveTo>
                    <a:pt x="f46" y="f9"/>
                  </a:moveTo>
                  <a:lnTo>
                    <a:pt x="f47" y="f9"/>
                  </a:lnTo>
                  <a:cubicBezTo>
                    <a:pt x="f48" y="f9"/>
                    <a:pt x="f19" y="f49"/>
                    <a:pt x="f19" y="f31"/>
                  </a:cubicBezTo>
                  <a:cubicBezTo>
                    <a:pt x="f19" y="f50"/>
                    <a:pt x="f51" y="f29"/>
                    <a:pt x="f47" y="f52"/>
                  </a:cubicBezTo>
                  <a:lnTo>
                    <a:pt x="f46" y="f52"/>
                  </a:lnTo>
                  <a:cubicBezTo>
                    <a:pt x="f53" y="f52"/>
                    <a:pt x="f11" y="f54"/>
                    <a:pt x="f11" y="f55"/>
                  </a:cubicBezTo>
                  <a:cubicBezTo>
                    <a:pt x="f56" y="f57"/>
                    <a:pt x="f58" y="f59"/>
                    <a:pt x="f46" y="f6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1" name="Freeform: Shape 1724">
              <a:extLst>
                <a:ext uri="{FF2B5EF4-FFF2-40B4-BE49-F238E27FC236}">
                  <a16:creationId xmlns:a16="http://schemas.microsoft.com/office/drawing/2014/main" id="{381967E2-F0AC-3073-3525-BE24FFBCB834}"/>
                </a:ext>
              </a:extLst>
            </p:cNvPr>
            <p:cNvSpPr/>
            <p:nvPr/>
          </p:nvSpPr>
          <p:spPr>
            <a:xfrm>
              <a:off x="3967060" y="5950311"/>
              <a:ext cx="10158" cy="4690"/>
            </a:xfrm>
            <a:custGeom>
              <a:avLst/>
              <a:gdLst>
                <a:gd name="f0" fmla="val 10800000"/>
                <a:gd name="f1" fmla="val 5400000"/>
                <a:gd name="f2" fmla="val 180"/>
                <a:gd name="f3" fmla="val w"/>
                <a:gd name="f4" fmla="val h"/>
                <a:gd name="f5" fmla="val 0"/>
                <a:gd name="f6" fmla="val 10718"/>
                <a:gd name="f7" fmla="val 4688"/>
                <a:gd name="f8" fmla="val 2679"/>
                <a:gd name="f9" fmla="val 2009"/>
                <a:gd name="f10" fmla="val 6967"/>
                <a:gd name="f11" fmla="val 3349"/>
                <a:gd name="f12" fmla="+- 0 0 -90"/>
                <a:gd name="f13" fmla="*/ f3 1 10718"/>
                <a:gd name="f14" fmla="*/ f4 1 4688"/>
                <a:gd name="f15" fmla="val f5"/>
                <a:gd name="f16" fmla="val f6"/>
                <a:gd name="f17" fmla="val f7"/>
                <a:gd name="f18" fmla="*/ f12 f0 1"/>
                <a:gd name="f19" fmla="+- f17 0 f15"/>
                <a:gd name="f20" fmla="+- f16 0 f15"/>
                <a:gd name="f21" fmla="*/ f18 1 f2"/>
                <a:gd name="f22" fmla="*/ f20 1 10718"/>
                <a:gd name="f23" fmla="*/ f19 1 4688"/>
                <a:gd name="f24" fmla="*/ 10718 f20 1"/>
                <a:gd name="f25" fmla="*/ 2679 f19 1"/>
                <a:gd name="f26" fmla="*/ 0 f19 1"/>
                <a:gd name="f27" fmla="*/ 0 f20 1"/>
                <a:gd name="f28" fmla="*/ 2009 f19 1"/>
                <a:gd name="f29" fmla="*/ 4688 f19 1"/>
                <a:gd name="f30" fmla="*/ 6967 f20 1"/>
                <a:gd name="f31" fmla="*/ 3349 f19 1"/>
                <a:gd name="f32" fmla="+- f21 0 f1"/>
                <a:gd name="f33" fmla="*/ f24 1 10718"/>
                <a:gd name="f34" fmla="*/ f25 1 4688"/>
                <a:gd name="f35" fmla="*/ f26 1 4688"/>
                <a:gd name="f36" fmla="*/ f27 1 10718"/>
                <a:gd name="f37" fmla="*/ f28 1 4688"/>
                <a:gd name="f38" fmla="*/ f29 1 4688"/>
                <a:gd name="f39" fmla="*/ f30 1 10718"/>
                <a:gd name="f40" fmla="*/ f31 1 4688"/>
                <a:gd name="f41" fmla="*/ f15 1 f22"/>
                <a:gd name="f42" fmla="*/ f16 1 f22"/>
                <a:gd name="f43" fmla="*/ f15 1 f23"/>
                <a:gd name="f44" fmla="*/ f17 1 f23"/>
                <a:gd name="f45" fmla="*/ f33 1 f22"/>
                <a:gd name="f46" fmla="*/ f34 1 f23"/>
                <a:gd name="f47" fmla="*/ f35 1 f23"/>
                <a:gd name="f48" fmla="*/ f36 1 f22"/>
                <a:gd name="f49" fmla="*/ f37 1 f23"/>
                <a:gd name="f50" fmla="*/ f38 1 f23"/>
                <a:gd name="f51" fmla="*/ f39 1 f22"/>
                <a:gd name="f52" fmla="*/ f40 1 f23"/>
                <a:gd name="f53" fmla="*/ f41 f13 1"/>
                <a:gd name="f54" fmla="*/ f42 f13 1"/>
                <a:gd name="f55" fmla="*/ f44 f14 1"/>
                <a:gd name="f56" fmla="*/ f43 f14 1"/>
                <a:gd name="f57" fmla="*/ f45 f13 1"/>
                <a:gd name="f58" fmla="*/ f46 f14 1"/>
                <a:gd name="f59" fmla="*/ f47 f14 1"/>
                <a:gd name="f60" fmla="*/ f48 f13 1"/>
                <a:gd name="f61" fmla="*/ f49 f14 1"/>
                <a:gd name="f62" fmla="*/ f50 f14 1"/>
                <a:gd name="f63" fmla="*/ f51 f13 1"/>
                <a:gd name="f64" fmla="*/ f52 f14 1"/>
              </a:gdLst>
              <a:ahLst/>
              <a:cxnLst>
                <a:cxn ang="3cd4">
                  <a:pos x="hc" y="t"/>
                </a:cxn>
                <a:cxn ang="0">
                  <a:pos x="r" y="vc"/>
                </a:cxn>
                <a:cxn ang="cd4">
                  <a:pos x="hc" y="b"/>
                </a:cxn>
                <a:cxn ang="cd2">
                  <a:pos x="l" y="vc"/>
                </a:cxn>
                <a:cxn ang="f32">
                  <a:pos x="f57" y="f58"/>
                </a:cxn>
                <a:cxn ang="f32">
                  <a:pos x="f57" y="f59"/>
                </a:cxn>
                <a:cxn ang="f32">
                  <a:pos x="f60" y="f61"/>
                </a:cxn>
                <a:cxn ang="f32">
                  <a:pos x="f60" y="f62"/>
                </a:cxn>
                <a:cxn ang="f32">
                  <a:pos x="f63" y="f64"/>
                </a:cxn>
                <a:cxn ang="f32">
                  <a:pos x="f57" y="f58"/>
                </a:cxn>
              </a:cxnLst>
              <a:rect l="f53" t="f56" r="f54" b="f55"/>
              <a:pathLst>
                <a:path w="10718" h="4688">
                  <a:moveTo>
                    <a:pt x="f6" y="f8"/>
                  </a:moveTo>
                  <a:lnTo>
                    <a:pt x="f6" y="f5"/>
                  </a:lnTo>
                  <a:lnTo>
                    <a:pt x="f5" y="f9"/>
                  </a:lnTo>
                  <a:lnTo>
                    <a:pt x="f5" y="f7"/>
                  </a:lnTo>
                  <a:lnTo>
                    <a:pt x="f10" y="f11"/>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2" name="Freeform: Shape 1725">
              <a:extLst>
                <a:ext uri="{FF2B5EF4-FFF2-40B4-BE49-F238E27FC236}">
                  <a16:creationId xmlns:a16="http://schemas.microsoft.com/office/drawing/2014/main" id="{D44252B8-B5E4-AD05-D37E-2D6662B3CEF1}"/>
                </a:ext>
              </a:extLst>
            </p:cNvPr>
            <p:cNvSpPr/>
            <p:nvPr/>
          </p:nvSpPr>
          <p:spPr>
            <a:xfrm>
              <a:off x="3954615" y="6537978"/>
              <a:ext cx="6858" cy="2542"/>
            </a:xfrm>
            <a:custGeom>
              <a:avLst/>
              <a:gdLst>
                <a:gd name="f0" fmla="val 10800000"/>
                <a:gd name="f1" fmla="val 5400000"/>
                <a:gd name="f2" fmla="val 180"/>
                <a:gd name="f3" fmla="val w"/>
                <a:gd name="f4" fmla="val h"/>
                <a:gd name="f5" fmla="val 0"/>
                <a:gd name="f6" fmla="val 7234"/>
                <a:gd name="f7" fmla="val 2545"/>
                <a:gd name="f8" fmla="val 5895"/>
                <a:gd name="f9" fmla="val 1339"/>
                <a:gd name="f10" fmla="val 670"/>
                <a:gd name="f11" fmla="val 134"/>
                <a:gd name="f12" fmla="val 1206"/>
                <a:gd name="f13" fmla="val 1942"/>
                <a:gd name="f14" fmla="val 603"/>
                <a:gd name="f15" fmla="val 6565"/>
                <a:gd name="f16" fmla="val 2492"/>
                <a:gd name="f17" fmla="val 7114"/>
                <a:gd name="f18" fmla="val 1996"/>
                <a:gd name="f19" fmla="val 1340"/>
                <a:gd name="f20" fmla="val 6632"/>
                <a:gd name="f21" fmla="+- 0 0 -90"/>
                <a:gd name="f22" fmla="*/ f3 1 7234"/>
                <a:gd name="f23" fmla="*/ f4 1 2545"/>
                <a:gd name="f24" fmla="val f5"/>
                <a:gd name="f25" fmla="val f6"/>
                <a:gd name="f26" fmla="val f7"/>
                <a:gd name="f27" fmla="*/ f21 f0 1"/>
                <a:gd name="f28" fmla="+- f26 0 f24"/>
                <a:gd name="f29" fmla="+- f25 0 f24"/>
                <a:gd name="f30" fmla="*/ f27 1 f2"/>
                <a:gd name="f31" fmla="*/ f29 1 7234"/>
                <a:gd name="f32" fmla="*/ f28 1 2545"/>
                <a:gd name="f33" fmla="*/ 5895 f29 1"/>
                <a:gd name="f34" fmla="*/ 0 f28 1"/>
                <a:gd name="f35" fmla="*/ 1339 f29 1"/>
                <a:gd name="f36" fmla="*/ 0 f29 1"/>
                <a:gd name="f37" fmla="*/ 1206 f28 1"/>
                <a:gd name="f38" fmla="*/ 2545 f28 1"/>
                <a:gd name="f39" fmla="*/ 7234 f29 1"/>
                <a:gd name="f40" fmla="*/ 1340 f28 1"/>
                <a:gd name="f41" fmla="+- f30 0 f1"/>
                <a:gd name="f42" fmla="*/ f33 1 7234"/>
                <a:gd name="f43" fmla="*/ f34 1 2545"/>
                <a:gd name="f44" fmla="*/ f35 1 7234"/>
                <a:gd name="f45" fmla="*/ f36 1 7234"/>
                <a:gd name="f46" fmla="*/ f37 1 2545"/>
                <a:gd name="f47" fmla="*/ f38 1 2545"/>
                <a:gd name="f48" fmla="*/ f39 1 7234"/>
                <a:gd name="f49" fmla="*/ f40 1 2545"/>
                <a:gd name="f50" fmla="*/ f24 1 f31"/>
                <a:gd name="f51" fmla="*/ f25 1 f31"/>
                <a:gd name="f52" fmla="*/ f24 1 f32"/>
                <a:gd name="f53" fmla="*/ f26 1 f32"/>
                <a:gd name="f54" fmla="*/ f42 1 f31"/>
                <a:gd name="f55" fmla="*/ f43 1 f32"/>
                <a:gd name="f56" fmla="*/ f44 1 f31"/>
                <a:gd name="f57" fmla="*/ f45 1 f31"/>
                <a:gd name="f58" fmla="*/ f46 1 f32"/>
                <a:gd name="f59" fmla="*/ f47 1 f32"/>
                <a:gd name="f60" fmla="*/ f48 1 f31"/>
                <a:gd name="f61" fmla="*/ f49 1 f32"/>
                <a:gd name="f62" fmla="*/ f50 f22 1"/>
                <a:gd name="f63" fmla="*/ f51 f22 1"/>
                <a:gd name="f64" fmla="*/ f53 f23 1"/>
                <a:gd name="f65" fmla="*/ f52 f23 1"/>
                <a:gd name="f66" fmla="*/ f54 f22 1"/>
                <a:gd name="f67" fmla="*/ f55 f23 1"/>
                <a:gd name="f68" fmla="*/ f56 f22 1"/>
                <a:gd name="f69" fmla="*/ f57 f22 1"/>
                <a:gd name="f70" fmla="*/ f58 f23 1"/>
                <a:gd name="f71" fmla="*/ f59 f23 1"/>
                <a:gd name="f72" fmla="*/ f60 f22 1"/>
                <a:gd name="f73" fmla="*/ f61 f23 1"/>
              </a:gdLst>
              <a:ahLst/>
              <a:cxnLst>
                <a:cxn ang="3cd4">
                  <a:pos x="hc" y="t"/>
                </a:cxn>
                <a:cxn ang="0">
                  <a:pos x="r" y="vc"/>
                </a:cxn>
                <a:cxn ang="cd4">
                  <a:pos x="hc" y="b"/>
                </a:cxn>
                <a:cxn ang="cd2">
                  <a:pos x="l" y="vc"/>
                </a:cxn>
                <a:cxn ang="f41">
                  <a:pos x="f66" y="f67"/>
                </a:cxn>
                <a:cxn ang="f41">
                  <a:pos x="f68" y="f67"/>
                </a:cxn>
                <a:cxn ang="f41">
                  <a:pos x="f69" y="f70"/>
                </a:cxn>
                <a:cxn ang="f41">
                  <a:pos x="f68" y="f71"/>
                </a:cxn>
                <a:cxn ang="f41">
                  <a:pos x="f66" y="f71"/>
                </a:cxn>
                <a:cxn ang="f41">
                  <a:pos x="f72" y="f73"/>
                </a:cxn>
                <a:cxn ang="f41">
                  <a:pos x="f66" y="f67"/>
                </a:cxn>
              </a:cxnLst>
              <a:rect l="f62" t="f65" r="f63" b="f64"/>
              <a:pathLst>
                <a:path w="7234" h="2545">
                  <a:moveTo>
                    <a:pt x="f8" y="f5"/>
                  </a:moveTo>
                  <a:lnTo>
                    <a:pt x="f9" y="f5"/>
                  </a:lnTo>
                  <a:cubicBezTo>
                    <a:pt x="f10" y="f5"/>
                    <a:pt x="f11" y="f5"/>
                    <a:pt x="f5" y="f12"/>
                  </a:cubicBezTo>
                  <a:cubicBezTo>
                    <a:pt x="f5" y="f13"/>
                    <a:pt x="f14" y="f7"/>
                    <a:pt x="f9" y="f7"/>
                  </a:cubicBezTo>
                  <a:lnTo>
                    <a:pt x="f8" y="f7"/>
                  </a:lnTo>
                  <a:cubicBezTo>
                    <a:pt x="f15" y="f16"/>
                    <a:pt x="f17" y="f18"/>
                    <a:pt x="f6" y="f19"/>
                  </a:cubicBezTo>
                  <a:cubicBezTo>
                    <a:pt x="f6" y="f14"/>
                    <a:pt x="f20"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3" name="Freeform: Shape 1726">
              <a:extLst>
                <a:ext uri="{FF2B5EF4-FFF2-40B4-BE49-F238E27FC236}">
                  <a16:creationId xmlns:a16="http://schemas.microsoft.com/office/drawing/2014/main" id="{7AC706EB-86D8-A16A-1254-742CE5C2DDB4}"/>
                </a:ext>
              </a:extLst>
            </p:cNvPr>
            <p:cNvSpPr/>
            <p:nvPr/>
          </p:nvSpPr>
          <p:spPr>
            <a:xfrm>
              <a:off x="3958419" y="5846710"/>
              <a:ext cx="32406" cy="18004"/>
            </a:xfrm>
            <a:custGeom>
              <a:avLst/>
              <a:gdLst>
                <a:gd name="f0" fmla="val 10800000"/>
                <a:gd name="f1" fmla="val 5400000"/>
                <a:gd name="f2" fmla="val 180"/>
                <a:gd name="f3" fmla="val w"/>
                <a:gd name="f4" fmla="val h"/>
                <a:gd name="f5" fmla="val 0"/>
                <a:gd name="f6" fmla="val 34189"/>
                <a:gd name="f7" fmla="val 18003"/>
                <a:gd name="f8" fmla="val 1875"/>
                <a:gd name="f9" fmla="val 4876"/>
                <a:gd name="f10" fmla="val 5868"/>
                <a:gd name="f11" fmla="val 9110"/>
                <a:gd name="f12" fmla="val 8115"/>
                <a:gd name="f13" fmla="val 12109"/>
                <a:gd name="f14" fmla="val 25858"/>
                <a:gd name="f15" fmla="val 14252"/>
                <a:gd name="f16" fmla="val 28403"/>
                <a:gd name="f17" fmla="val 32356"/>
                <a:gd name="f18" fmla="val 13383"/>
                <a:gd name="f19" fmla="val 34861"/>
                <a:gd name="f20" fmla="val 9500"/>
                <a:gd name="f21" fmla="val 34030"/>
                <a:gd name="f22" fmla="val 5545"/>
                <a:gd name="f23" fmla="val 33173"/>
                <a:gd name="f24" fmla="val 1973"/>
                <a:gd name="f25" fmla="val 29770"/>
                <a:gd name="f26" fmla="val -389"/>
                <a:gd name="f27" fmla="val 26126"/>
                <a:gd name="f28" fmla="val 53"/>
                <a:gd name="f29" fmla="val 25322"/>
                <a:gd name="f30" fmla="val 603"/>
                <a:gd name="f31" fmla="val 5261"/>
                <a:gd name="f32" fmla="val 1233"/>
                <a:gd name="f33" fmla="val 5036"/>
                <a:gd name="f34" fmla="+- 0 0 -90"/>
                <a:gd name="f35" fmla="*/ f3 1 34189"/>
                <a:gd name="f36" fmla="*/ f4 1 18003"/>
                <a:gd name="f37" fmla="val f5"/>
                <a:gd name="f38" fmla="val f6"/>
                <a:gd name="f39" fmla="val f7"/>
                <a:gd name="f40" fmla="*/ f34 f0 1"/>
                <a:gd name="f41" fmla="+- f39 0 f37"/>
                <a:gd name="f42" fmla="+- f38 0 f37"/>
                <a:gd name="f43" fmla="*/ f40 1 f2"/>
                <a:gd name="f44" fmla="*/ f42 1 34189"/>
                <a:gd name="f45" fmla="*/ f41 1 18003"/>
                <a:gd name="f46" fmla="*/ 1875 f42 1"/>
                <a:gd name="f47" fmla="*/ 4876 f41 1"/>
                <a:gd name="f48" fmla="*/ 9110 f42 1"/>
                <a:gd name="f49" fmla="*/ 12109 f41 1"/>
                <a:gd name="f50" fmla="*/ 18003 f41 1"/>
                <a:gd name="f51" fmla="*/ 25858 f42 1"/>
                <a:gd name="f52" fmla="*/ 14252 f41 1"/>
                <a:gd name="f53" fmla="*/ 28403 f42 1"/>
                <a:gd name="f54" fmla="*/ 34030 f42 1"/>
                <a:gd name="f55" fmla="*/ 5545 f41 1"/>
                <a:gd name="f56" fmla="*/ 26126 f42 1"/>
                <a:gd name="f57" fmla="*/ 53 f41 1"/>
                <a:gd name="f58" fmla="*/ 25322 f42 1"/>
                <a:gd name="f59" fmla="*/ 0 f42 1"/>
                <a:gd name="f60" fmla="+- f43 0 f1"/>
                <a:gd name="f61" fmla="*/ f46 1 34189"/>
                <a:gd name="f62" fmla="*/ f47 1 18003"/>
                <a:gd name="f63" fmla="*/ f48 1 34189"/>
                <a:gd name="f64" fmla="*/ f49 1 18003"/>
                <a:gd name="f65" fmla="*/ f50 1 18003"/>
                <a:gd name="f66" fmla="*/ f51 1 34189"/>
                <a:gd name="f67" fmla="*/ f52 1 18003"/>
                <a:gd name="f68" fmla="*/ f53 1 34189"/>
                <a:gd name="f69" fmla="*/ f54 1 34189"/>
                <a:gd name="f70" fmla="*/ f55 1 18003"/>
                <a:gd name="f71" fmla="*/ f56 1 34189"/>
                <a:gd name="f72" fmla="*/ f57 1 18003"/>
                <a:gd name="f73" fmla="*/ f58 1 34189"/>
                <a:gd name="f74" fmla="*/ f59 1 34189"/>
                <a:gd name="f75" fmla="*/ f37 1 f44"/>
                <a:gd name="f76" fmla="*/ f38 1 f44"/>
                <a:gd name="f77" fmla="*/ f37 1 f45"/>
                <a:gd name="f78" fmla="*/ f39 1 f45"/>
                <a:gd name="f79" fmla="*/ f61 1 f44"/>
                <a:gd name="f80" fmla="*/ f62 1 f45"/>
                <a:gd name="f81" fmla="*/ f63 1 f44"/>
                <a:gd name="f82" fmla="*/ f64 1 f45"/>
                <a:gd name="f83" fmla="*/ f65 1 f45"/>
                <a:gd name="f84" fmla="*/ f66 1 f44"/>
                <a:gd name="f85" fmla="*/ f67 1 f45"/>
                <a:gd name="f86" fmla="*/ f68 1 f44"/>
                <a:gd name="f87" fmla="*/ f69 1 f44"/>
                <a:gd name="f88" fmla="*/ f70 1 f45"/>
                <a:gd name="f89" fmla="*/ f71 1 f44"/>
                <a:gd name="f90" fmla="*/ f72 1 f45"/>
                <a:gd name="f91" fmla="*/ f73 1 f44"/>
                <a:gd name="f92" fmla="*/ f74 1 f44"/>
                <a:gd name="f93" fmla="*/ f75 f35 1"/>
                <a:gd name="f94" fmla="*/ f76 f35 1"/>
                <a:gd name="f95" fmla="*/ f78 f36 1"/>
                <a:gd name="f96" fmla="*/ f77 f36 1"/>
                <a:gd name="f97" fmla="*/ f79 f35 1"/>
                <a:gd name="f98" fmla="*/ f80 f36 1"/>
                <a:gd name="f99" fmla="*/ f81 f35 1"/>
                <a:gd name="f100" fmla="*/ f82 f36 1"/>
                <a:gd name="f101" fmla="*/ f83 f36 1"/>
                <a:gd name="f102" fmla="*/ f84 f35 1"/>
                <a:gd name="f103" fmla="*/ f85 f36 1"/>
                <a:gd name="f104" fmla="*/ f86 f35 1"/>
                <a:gd name="f105" fmla="*/ f87 f35 1"/>
                <a:gd name="f106" fmla="*/ f88 f36 1"/>
                <a:gd name="f107" fmla="*/ f89 f35 1"/>
                <a:gd name="f108" fmla="*/ f90 f36 1"/>
                <a:gd name="f109" fmla="*/ f91 f35 1"/>
                <a:gd name="f110" fmla="*/ f92 f35 1"/>
              </a:gdLst>
              <a:ahLst/>
              <a:cxnLst>
                <a:cxn ang="3cd4">
                  <a:pos x="hc" y="t"/>
                </a:cxn>
                <a:cxn ang="0">
                  <a:pos x="r" y="vc"/>
                </a:cxn>
                <a:cxn ang="cd4">
                  <a:pos x="hc" y="b"/>
                </a:cxn>
                <a:cxn ang="cd2">
                  <a:pos x="l" y="vc"/>
                </a:cxn>
                <a:cxn ang="f60">
                  <a:pos x="f97" y="f98"/>
                </a:cxn>
                <a:cxn ang="f60">
                  <a:pos x="f99" y="f100"/>
                </a:cxn>
                <a:cxn ang="f60">
                  <a:pos x="f99" y="f101"/>
                </a:cxn>
                <a:cxn ang="f60">
                  <a:pos x="f102" y="f103"/>
                </a:cxn>
                <a:cxn ang="f60">
                  <a:pos x="f104" y="f103"/>
                </a:cxn>
                <a:cxn ang="f60">
                  <a:pos x="f104" y="f103"/>
                </a:cxn>
                <a:cxn ang="f60">
                  <a:pos x="f105" y="f106"/>
                </a:cxn>
                <a:cxn ang="f60">
                  <a:pos x="f107" y="f108"/>
                </a:cxn>
                <a:cxn ang="f60">
                  <a:pos x="f109" y="f108"/>
                </a:cxn>
                <a:cxn ang="f60">
                  <a:pos x="f110" y="f106"/>
                </a:cxn>
                <a:cxn ang="f60">
                  <a:pos x="f110" y="f106"/>
                </a:cxn>
                <a:cxn ang="f60">
                  <a:pos x="f97" y="f98"/>
                </a:cxn>
              </a:cxnLst>
              <a:rect l="f93" t="f96" r="f94" b="f95"/>
              <a:pathLst>
                <a:path w="34189" h="18003">
                  <a:moveTo>
                    <a:pt x="f8" y="f9"/>
                  </a:moveTo>
                  <a:cubicBezTo>
                    <a:pt x="f10" y="f9"/>
                    <a:pt x="f11" y="f12"/>
                    <a:pt x="f11" y="f13"/>
                  </a:cubicBezTo>
                  <a:lnTo>
                    <a:pt x="f11" y="f7"/>
                  </a:lnTo>
                  <a:lnTo>
                    <a:pt x="f14" y="f15"/>
                  </a:lnTo>
                  <a:lnTo>
                    <a:pt x="f16" y="f15"/>
                  </a:lnTo>
                  <a:lnTo>
                    <a:pt x="f16" y="f15"/>
                  </a:lnTo>
                  <a:cubicBezTo>
                    <a:pt x="f17" y="f18"/>
                    <a:pt x="f19" y="f20"/>
                    <a:pt x="f21" y="f22"/>
                  </a:cubicBezTo>
                  <a:cubicBezTo>
                    <a:pt x="f23" y="f24"/>
                    <a:pt x="f25" y="f26"/>
                    <a:pt x="f27" y="f28"/>
                  </a:cubicBezTo>
                  <a:cubicBezTo>
                    <a:pt x="f27" y="f28"/>
                    <a:pt x="f27" y="f28"/>
                    <a:pt x="f29" y="f28"/>
                  </a:cubicBezTo>
                  <a:lnTo>
                    <a:pt x="f5" y="f22"/>
                  </a:lnTo>
                  <a:lnTo>
                    <a:pt x="f5" y="f22"/>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4" name="Freeform: Shape 1727">
              <a:extLst>
                <a:ext uri="{FF2B5EF4-FFF2-40B4-BE49-F238E27FC236}">
                  <a16:creationId xmlns:a16="http://schemas.microsoft.com/office/drawing/2014/main" id="{7D810A39-12A3-F6F1-1E1D-CE46BA2CF3E0}"/>
                </a:ext>
              </a:extLst>
            </p:cNvPr>
            <p:cNvSpPr/>
            <p:nvPr/>
          </p:nvSpPr>
          <p:spPr>
            <a:xfrm>
              <a:off x="0" y="4754880"/>
              <a:ext cx="12701" cy="13395"/>
            </a:xfrm>
            <a:custGeom>
              <a:avLst/>
              <a:gdLst>
                <a:gd name="f0" fmla="val w"/>
                <a:gd name="f1" fmla="val h"/>
                <a:gd name="f2" fmla="val 0"/>
                <a:gd name="f3" fmla="val 13397"/>
                <a:gd name="f4" fmla="val 13395"/>
                <a:gd name="f5" fmla="*/ f0 1 13397"/>
                <a:gd name="f6" fmla="*/ f1 1 13395"/>
                <a:gd name="f7" fmla="val f2"/>
                <a:gd name="f8" fmla="val f3"/>
                <a:gd name="f9" fmla="val f4"/>
                <a:gd name="f10" fmla="+- f9 0 f7"/>
                <a:gd name="f11" fmla="+- f8 0 f7"/>
                <a:gd name="f12" fmla="*/ f11 1 13397"/>
                <a:gd name="f13" fmla="*/ f10 1 13395"/>
                <a:gd name="f14" fmla="*/ f7 1 f12"/>
                <a:gd name="f15" fmla="*/ f8 1 f12"/>
                <a:gd name="f16" fmla="*/ f7 1 f13"/>
                <a:gd name="f17" fmla="*/ f9 1 f13"/>
                <a:gd name="f18" fmla="*/ f14 f5 1"/>
                <a:gd name="f19" fmla="*/ f15 f5 1"/>
                <a:gd name="f20" fmla="*/ f17 f6 1"/>
                <a:gd name="f21" fmla="*/ f16 f6 1"/>
              </a:gdLst>
              <a:ahLst/>
              <a:cxnLst>
                <a:cxn ang="3cd4">
                  <a:pos x="hc" y="t"/>
                </a:cxn>
                <a:cxn ang="0">
                  <a:pos x="r" y="vc"/>
                </a:cxn>
                <a:cxn ang="cd4">
                  <a:pos x="hc" y="b"/>
                </a:cxn>
                <a:cxn ang="cd2">
                  <a:pos x="l" y="vc"/>
                </a:cxn>
              </a:cxnLst>
              <a:rect l="f18" t="f21" r="f19" b="f20"/>
              <a:pathLst>
                <a:path w="13397" h="13395"/>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5" name="Freeform: Shape 1728">
              <a:extLst>
                <a:ext uri="{FF2B5EF4-FFF2-40B4-BE49-F238E27FC236}">
                  <a16:creationId xmlns:a16="http://schemas.microsoft.com/office/drawing/2014/main" id="{78FB2D83-1B70-F1C8-8035-F8E36EA36D1E}"/>
                </a:ext>
              </a:extLst>
            </p:cNvPr>
            <p:cNvSpPr/>
            <p:nvPr/>
          </p:nvSpPr>
          <p:spPr>
            <a:xfrm>
              <a:off x="2216130" y="6537173"/>
              <a:ext cx="431541" cy="2542"/>
            </a:xfrm>
            <a:custGeom>
              <a:avLst/>
              <a:gdLst>
                <a:gd name="f0" fmla="val 10800000"/>
                <a:gd name="f1" fmla="val 5400000"/>
                <a:gd name="f2" fmla="val 180"/>
                <a:gd name="f3" fmla="val w"/>
                <a:gd name="f4" fmla="val h"/>
                <a:gd name="f5" fmla="val 0"/>
                <a:gd name="f6" fmla="val 455255"/>
                <a:gd name="f7" fmla="val 2545"/>
                <a:gd name="f8" fmla="val 1875"/>
                <a:gd name="f9" fmla="val 455256"/>
                <a:gd name="f10" fmla="val 1206"/>
                <a:gd name="f11" fmla="val 268"/>
                <a:gd name="f12" fmla="+- 0 0 -90"/>
                <a:gd name="f13" fmla="*/ f3 1 455255"/>
                <a:gd name="f14" fmla="*/ f4 1 2545"/>
                <a:gd name="f15" fmla="val f5"/>
                <a:gd name="f16" fmla="val f6"/>
                <a:gd name="f17" fmla="val f7"/>
                <a:gd name="f18" fmla="*/ f12 f0 1"/>
                <a:gd name="f19" fmla="+- f17 0 f15"/>
                <a:gd name="f20" fmla="+- f16 0 f15"/>
                <a:gd name="f21" fmla="*/ f18 1 f2"/>
                <a:gd name="f22" fmla="*/ f20 1 455255"/>
                <a:gd name="f23" fmla="*/ f19 1 2545"/>
                <a:gd name="f24" fmla="*/ 0 f20 1"/>
                <a:gd name="f25" fmla="*/ 1875 f19 1"/>
                <a:gd name="f26" fmla="*/ 2545 f19 1"/>
                <a:gd name="f27" fmla="*/ 455256 f20 1"/>
                <a:gd name="f28" fmla="*/ 1206 f19 1"/>
                <a:gd name="f29" fmla="*/ 268 f19 1"/>
                <a:gd name="f30" fmla="*/ 0 f19 1"/>
                <a:gd name="f31" fmla="+- f21 0 f1"/>
                <a:gd name="f32" fmla="*/ f24 1 455255"/>
                <a:gd name="f33" fmla="*/ f25 1 2545"/>
                <a:gd name="f34" fmla="*/ f26 1 2545"/>
                <a:gd name="f35" fmla="*/ f27 1 455255"/>
                <a:gd name="f36" fmla="*/ f28 1 2545"/>
                <a:gd name="f37" fmla="*/ f29 1 2545"/>
                <a:gd name="f38" fmla="*/ f30 1 2545"/>
                <a:gd name="f39" fmla="*/ f15 1 f22"/>
                <a:gd name="f40" fmla="*/ f16 1 f22"/>
                <a:gd name="f41" fmla="*/ f15 1 f23"/>
                <a:gd name="f42" fmla="*/ f17 1 f23"/>
                <a:gd name="f43" fmla="*/ f32 1 f22"/>
                <a:gd name="f44" fmla="*/ f33 1 f23"/>
                <a:gd name="f45" fmla="*/ f34 1 f23"/>
                <a:gd name="f46" fmla="*/ f35 1 f22"/>
                <a:gd name="f47" fmla="*/ f36 1 f23"/>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7" y="f55"/>
                </a:cxn>
                <a:cxn ang="f31">
                  <a:pos x="f57" y="f58"/>
                </a:cxn>
                <a:cxn ang="f31">
                  <a:pos x="f57" y="f59"/>
                </a:cxn>
                <a:cxn ang="f31">
                  <a:pos x="f57" y="f60"/>
                </a:cxn>
                <a:cxn ang="f31">
                  <a:pos x="f54" y="f60"/>
                </a:cxn>
                <a:cxn ang="f31">
                  <a:pos x="f54" y="f59"/>
                </a:cxn>
                <a:cxn ang="f31">
                  <a:pos x="f54" y="f58"/>
                </a:cxn>
                <a:cxn ang="f31">
                  <a:pos x="f54" y="f55"/>
                </a:cxn>
              </a:cxnLst>
              <a:rect l="f50" t="f53" r="f51" b="f52"/>
              <a:pathLst>
                <a:path w="455255" h="2545">
                  <a:moveTo>
                    <a:pt x="f5" y="f8"/>
                  </a:moveTo>
                  <a:lnTo>
                    <a:pt x="f5" y="f7"/>
                  </a:lnTo>
                  <a:lnTo>
                    <a:pt x="f9" y="f7"/>
                  </a:lnTo>
                  <a:lnTo>
                    <a:pt x="f9" y="f8"/>
                  </a:lnTo>
                  <a:lnTo>
                    <a:pt x="f9" y="f10"/>
                  </a:lnTo>
                  <a:lnTo>
                    <a:pt x="f9" y="f11"/>
                  </a:lnTo>
                  <a:lnTo>
                    <a:pt x="f9" y="f5"/>
                  </a:lnTo>
                  <a:lnTo>
                    <a:pt x="f5" y="f5"/>
                  </a:lnTo>
                  <a:lnTo>
                    <a:pt x="f5" y="f11"/>
                  </a:lnTo>
                  <a:lnTo>
                    <a:pt x="f5" y="f1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6" name="Freeform: Shape 1729">
              <a:extLst>
                <a:ext uri="{FF2B5EF4-FFF2-40B4-BE49-F238E27FC236}">
                  <a16:creationId xmlns:a16="http://schemas.microsoft.com/office/drawing/2014/main" id="{1AFAB984-533E-4C40-6E51-8E6F5DA7ED60}"/>
                </a:ext>
              </a:extLst>
            </p:cNvPr>
            <p:cNvSpPr/>
            <p:nvPr/>
          </p:nvSpPr>
          <p:spPr>
            <a:xfrm>
              <a:off x="3253069" y="6538270"/>
              <a:ext cx="11420" cy="2386"/>
            </a:xfrm>
            <a:custGeom>
              <a:avLst/>
              <a:gdLst>
                <a:gd name="f0" fmla="val 10800000"/>
                <a:gd name="f1" fmla="val 5400000"/>
                <a:gd name="f2" fmla="val 180"/>
                <a:gd name="f3" fmla="val w"/>
                <a:gd name="f4" fmla="val h"/>
                <a:gd name="f5" fmla="val 0"/>
                <a:gd name="f6" fmla="val 12044"/>
                <a:gd name="f7" fmla="val 2387"/>
                <a:gd name="f8" fmla="val 11388"/>
                <a:gd name="f9" fmla="val 111"/>
                <a:gd name="f10" fmla="val 11093"/>
                <a:gd name="f11" fmla="val -37"/>
                <a:gd name="f12" fmla="val 10745"/>
                <a:gd name="f13" fmla="val 10450"/>
                <a:gd name="f14" fmla="val 134"/>
                <a:gd name="f15" fmla="val 861"/>
                <a:gd name="f16" fmla="val 1638"/>
                <a:gd name="f17" fmla="val 2388"/>
                <a:gd name="f18" fmla="val 10852"/>
                <a:gd name="f19" fmla="val 11522"/>
                <a:gd name="f20" fmla="val 2374"/>
                <a:gd name="f21" fmla="val 12045"/>
                <a:gd name="f22" fmla="val 1825"/>
                <a:gd name="f23" fmla="val 1169"/>
                <a:gd name="f24" fmla="val 12031"/>
                <a:gd name="f25" fmla="val 727"/>
                <a:gd name="f26" fmla="val 11790"/>
                <a:gd name="f27" fmla="val 311"/>
                <a:gd name="f28" fmla="+- 0 0 -90"/>
                <a:gd name="f29" fmla="*/ f3 1 12044"/>
                <a:gd name="f30" fmla="*/ f4 1 2387"/>
                <a:gd name="f31" fmla="val f5"/>
                <a:gd name="f32" fmla="val f6"/>
                <a:gd name="f33" fmla="val f7"/>
                <a:gd name="f34" fmla="*/ f28 f0 1"/>
                <a:gd name="f35" fmla="+- f33 0 f31"/>
                <a:gd name="f36" fmla="+- f32 0 f31"/>
                <a:gd name="f37" fmla="*/ f34 1 f2"/>
                <a:gd name="f38" fmla="*/ f36 1 12044"/>
                <a:gd name="f39" fmla="*/ f35 1 2387"/>
                <a:gd name="f40" fmla="*/ 11388 f36 1"/>
                <a:gd name="f41" fmla="*/ 111 f35 1"/>
                <a:gd name="f42" fmla="*/ 10450 f36 1"/>
                <a:gd name="f43" fmla="*/ 0 f36 1"/>
                <a:gd name="f44" fmla="*/ 2388 f35 1"/>
                <a:gd name="f45" fmla="*/ 10852 f36 1"/>
                <a:gd name="f46" fmla="*/ 12045 f36 1"/>
                <a:gd name="f47" fmla="*/ 1169 f35 1"/>
                <a:gd name="f48" fmla="+- f37 0 f1"/>
                <a:gd name="f49" fmla="*/ f40 1 12044"/>
                <a:gd name="f50" fmla="*/ f41 1 2387"/>
                <a:gd name="f51" fmla="*/ f42 1 12044"/>
                <a:gd name="f52" fmla="*/ f43 1 12044"/>
                <a:gd name="f53" fmla="*/ f44 1 2387"/>
                <a:gd name="f54" fmla="*/ f45 1 12044"/>
                <a:gd name="f55" fmla="*/ f46 1 12044"/>
                <a:gd name="f56" fmla="*/ f47 1 2387"/>
                <a:gd name="f57" fmla="*/ f31 1 f38"/>
                <a:gd name="f58" fmla="*/ f32 1 f38"/>
                <a:gd name="f59" fmla="*/ f31 1 f39"/>
                <a:gd name="f60" fmla="*/ f33 1 f39"/>
                <a:gd name="f61" fmla="*/ f49 1 f38"/>
                <a:gd name="f62" fmla="*/ f50 1 f39"/>
                <a:gd name="f63" fmla="*/ f51 1 f38"/>
                <a:gd name="f64" fmla="*/ f52 1 f38"/>
                <a:gd name="f65" fmla="*/ f53 1 f39"/>
                <a:gd name="f66" fmla="*/ f54 1 f38"/>
                <a:gd name="f67" fmla="*/ f55 1 f38"/>
                <a:gd name="f68" fmla="*/ f56 1 f39"/>
                <a:gd name="f69" fmla="*/ f57 f29 1"/>
                <a:gd name="f70" fmla="*/ f58 f29 1"/>
                <a:gd name="f71" fmla="*/ f60 f30 1"/>
                <a:gd name="f72" fmla="*/ f59 f30 1"/>
                <a:gd name="f73" fmla="*/ f61 f29 1"/>
                <a:gd name="f74" fmla="*/ f62 f30 1"/>
                <a:gd name="f75" fmla="*/ f63 f29 1"/>
                <a:gd name="f76" fmla="*/ f64 f29 1"/>
                <a:gd name="f77" fmla="*/ f65 f30 1"/>
                <a:gd name="f78" fmla="*/ f66 f29 1"/>
                <a:gd name="f79" fmla="*/ f67 f29 1"/>
                <a:gd name="f80" fmla="*/ f68 f30 1"/>
              </a:gdLst>
              <a:ahLst/>
              <a:cxnLst>
                <a:cxn ang="3cd4">
                  <a:pos x="hc" y="t"/>
                </a:cxn>
                <a:cxn ang="0">
                  <a:pos x="r" y="vc"/>
                </a:cxn>
                <a:cxn ang="cd4">
                  <a:pos x="hc" y="b"/>
                </a:cxn>
                <a:cxn ang="cd2">
                  <a:pos x="l" y="vc"/>
                </a:cxn>
                <a:cxn ang="f48">
                  <a:pos x="f73" y="f74"/>
                </a:cxn>
                <a:cxn ang="f48">
                  <a:pos x="f73" y="f74"/>
                </a:cxn>
                <a:cxn ang="f48">
                  <a:pos x="f75" y="f74"/>
                </a:cxn>
                <a:cxn ang="f48">
                  <a:pos x="f76" y="f74"/>
                </a:cxn>
                <a:cxn ang="f48">
                  <a:pos x="f76" y="f74"/>
                </a:cxn>
                <a:cxn ang="f48">
                  <a:pos x="f76" y="f77"/>
                </a:cxn>
                <a:cxn ang="f48">
                  <a:pos x="f78" y="f77"/>
                </a:cxn>
                <a:cxn ang="f48">
                  <a:pos x="f79" y="f80"/>
                </a:cxn>
                <a:cxn ang="f48">
                  <a:pos x="f73" y="f74"/>
                </a:cxn>
              </a:cxnLst>
              <a:rect l="f69" t="f72" r="f70" b="f71"/>
              <a:pathLst>
                <a:path w="12044" h="2387">
                  <a:moveTo>
                    <a:pt x="f8" y="f9"/>
                  </a:moveTo>
                  <a:lnTo>
                    <a:pt x="f8" y="f9"/>
                  </a:lnTo>
                  <a:cubicBezTo>
                    <a:pt x="f10" y="f11"/>
                    <a:pt x="f12" y="f11"/>
                    <a:pt x="f13" y="f9"/>
                  </a:cubicBezTo>
                  <a:lnTo>
                    <a:pt x="f5" y="f9"/>
                  </a:lnTo>
                  <a:lnTo>
                    <a:pt x="f5" y="f9"/>
                  </a:lnTo>
                  <a:cubicBezTo>
                    <a:pt x="f14" y="f15"/>
                    <a:pt x="f14" y="f16"/>
                    <a:pt x="f5" y="f17"/>
                  </a:cubicBezTo>
                  <a:lnTo>
                    <a:pt x="f18" y="f17"/>
                  </a:lnTo>
                  <a:cubicBezTo>
                    <a:pt x="f19" y="f20"/>
                    <a:pt x="f21" y="f22"/>
                    <a:pt x="f21"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7" name="Freeform: Shape 1730">
              <a:extLst>
                <a:ext uri="{FF2B5EF4-FFF2-40B4-BE49-F238E27FC236}">
                  <a16:creationId xmlns:a16="http://schemas.microsoft.com/office/drawing/2014/main" id="{992810A4-DF55-9B47-4157-437F3DE92452}"/>
                </a:ext>
              </a:extLst>
            </p:cNvPr>
            <p:cNvSpPr/>
            <p:nvPr/>
          </p:nvSpPr>
          <p:spPr>
            <a:xfrm>
              <a:off x="3866604" y="6537173"/>
              <a:ext cx="44961" cy="2542"/>
            </a:xfrm>
            <a:custGeom>
              <a:avLst/>
              <a:gdLst>
                <a:gd name="f0" fmla="val 10800000"/>
                <a:gd name="f1" fmla="val 5400000"/>
                <a:gd name="f2" fmla="val 180"/>
                <a:gd name="f3" fmla="val w"/>
                <a:gd name="f4" fmla="val h"/>
                <a:gd name="f5" fmla="val 0"/>
                <a:gd name="f6" fmla="val 47428"/>
                <a:gd name="f7" fmla="val 2545"/>
                <a:gd name="f8" fmla="val 1875"/>
                <a:gd name="f9" fmla="val 47294"/>
                <a:gd name="f10" fmla="val 1701"/>
                <a:gd name="f11" fmla="val 844"/>
                <a:gd name="f12" fmla="val 670"/>
                <a:gd name="f13" fmla="+- 0 0 -90"/>
                <a:gd name="f14" fmla="*/ f3 1 47428"/>
                <a:gd name="f15" fmla="*/ f4 1 2545"/>
                <a:gd name="f16" fmla="val f5"/>
                <a:gd name="f17" fmla="val f6"/>
                <a:gd name="f18" fmla="val f7"/>
                <a:gd name="f19" fmla="*/ f13 f0 1"/>
                <a:gd name="f20" fmla="+- f18 0 f16"/>
                <a:gd name="f21" fmla="+- f17 0 f16"/>
                <a:gd name="f22" fmla="*/ f19 1 f2"/>
                <a:gd name="f23" fmla="*/ f21 1 47428"/>
                <a:gd name="f24" fmla="*/ f20 1 2545"/>
                <a:gd name="f25" fmla="*/ 0 f21 1"/>
                <a:gd name="f26" fmla="*/ 1875 f20 1"/>
                <a:gd name="f27" fmla="*/ 2545 f20 1"/>
                <a:gd name="f28" fmla="*/ 47428 f21 1"/>
                <a:gd name="f29" fmla="*/ 0 f20 1"/>
                <a:gd name="f30" fmla="*/ 670 f21 1"/>
                <a:gd name="f31" fmla="+- f22 0 f1"/>
                <a:gd name="f32" fmla="*/ f25 1 47428"/>
                <a:gd name="f33" fmla="*/ f26 1 2545"/>
                <a:gd name="f34" fmla="*/ f27 1 2545"/>
                <a:gd name="f35" fmla="*/ f28 1 47428"/>
                <a:gd name="f36" fmla="*/ f29 1 2545"/>
                <a:gd name="f37" fmla="*/ f30 1 47428"/>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 ang="f31">
                  <a:pos x="f57" y="f53"/>
                </a:cxn>
              </a:cxnLst>
              <a:rect l="f48" t="f51" r="f49" b="f50"/>
              <a:pathLst>
                <a:path w="47428" h="2545">
                  <a:moveTo>
                    <a:pt x="f5" y="f8"/>
                  </a:moveTo>
                  <a:lnTo>
                    <a:pt x="f5" y="f7"/>
                  </a:lnTo>
                  <a:lnTo>
                    <a:pt x="f6" y="f7"/>
                  </a:lnTo>
                  <a:cubicBezTo>
                    <a:pt x="f9" y="f10"/>
                    <a:pt x="f9" y="f11"/>
                    <a:pt x="f6" y="f5"/>
                  </a:cubicBezTo>
                  <a:lnTo>
                    <a:pt x="f12" y="f5"/>
                  </a:lnTo>
                  <a:lnTo>
                    <a:pt x="f12"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8" name="Freeform: Shape 1731">
              <a:extLst>
                <a:ext uri="{FF2B5EF4-FFF2-40B4-BE49-F238E27FC236}">
                  <a16:creationId xmlns:a16="http://schemas.microsoft.com/office/drawing/2014/main" id="{6DE195EA-9374-C98A-B938-2D3FC7C71D2D}"/>
                </a:ext>
              </a:extLst>
            </p:cNvPr>
            <p:cNvSpPr/>
            <p:nvPr/>
          </p:nvSpPr>
          <p:spPr>
            <a:xfrm>
              <a:off x="3946358" y="6541590"/>
              <a:ext cx="758" cy="1207"/>
            </a:xfrm>
            <a:custGeom>
              <a:avLst/>
              <a:gdLst>
                <a:gd name="f0" fmla="val 10800000"/>
                <a:gd name="f1" fmla="val 5400000"/>
                <a:gd name="f2" fmla="val 180"/>
                <a:gd name="f3" fmla="val w"/>
                <a:gd name="f4" fmla="val h"/>
                <a:gd name="f5" fmla="val 0"/>
                <a:gd name="f6" fmla="val 803"/>
                <a:gd name="f7" fmla="val 1205"/>
                <a:gd name="f8" fmla="val 1206"/>
                <a:gd name="f9" fmla="val 804"/>
                <a:gd name="f10" fmla="+- 0 0 -90"/>
                <a:gd name="f11" fmla="*/ f3 1 803"/>
                <a:gd name="f12" fmla="*/ f4 1 1205"/>
                <a:gd name="f13" fmla="val f5"/>
                <a:gd name="f14" fmla="val f6"/>
                <a:gd name="f15" fmla="val f7"/>
                <a:gd name="f16" fmla="*/ f10 f0 1"/>
                <a:gd name="f17" fmla="+- f15 0 f13"/>
                <a:gd name="f18" fmla="+- f14 0 f13"/>
                <a:gd name="f19" fmla="*/ f16 1 f2"/>
                <a:gd name="f20" fmla="*/ f18 1 803"/>
                <a:gd name="f21" fmla="*/ f17 1 1205"/>
                <a:gd name="f22" fmla="*/ 0 f18 1"/>
                <a:gd name="f23" fmla="*/ 1206 f17 1"/>
                <a:gd name="f24" fmla="*/ 804 f18 1"/>
                <a:gd name="f25" fmla="*/ 0 f17 1"/>
                <a:gd name="f26" fmla="+- f19 0 f1"/>
                <a:gd name="f27" fmla="*/ f22 1 803"/>
                <a:gd name="f28" fmla="*/ f23 1 1205"/>
                <a:gd name="f29" fmla="*/ f24 1 803"/>
                <a:gd name="f30" fmla="*/ f25 1 120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5" y="f46"/>
                </a:cxn>
              </a:cxnLst>
              <a:rect l="f39" t="f42" r="f40" b="f41"/>
              <a:pathLst>
                <a:path w="803" h="1205">
                  <a:moveTo>
                    <a:pt x="f5" y="f8"/>
                  </a:moveTo>
                  <a:lnTo>
                    <a:pt x="f9"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9" name="Freeform: Shape 1732">
              <a:extLst>
                <a:ext uri="{FF2B5EF4-FFF2-40B4-BE49-F238E27FC236}">
                  <a16:creationId xmlns:a16="http://schemas.microsoft.com/office/drawing/2014/main" id="{A8F7F98B-0E4F-6CC4-B729-E0ADA8440B95}"/>
                </a:ext>
              </a:extLst>
            </p:cNvPr>
            <p:cNvSpPr/>
            <p:nvPr/>
          </p:nvSpPr>
          <p:spPr>
            <a:xfrm>
              <a:off x="3947876" y="6538782"/>
              <a:ext cx="73" cy="1609"/>
            </a:xfrm>
            <a:custGeom>
              <a:avLst/>
              <a:gdLst>
                <a:gd name="f0" fmla="val 10800000"/>
                <a:gd name="f1" fmla="val 5400000"/>
                <a:gd name="f2" fmla="val 180"/>
                <a:gd name="f3" fmla="val w"/>
                <a:gd name="f4" fmla="val h"/>
                <a:gd name="f5" fmla="val 0"/>
                <a:gd name="f6" fmla="val 80"/>
                <a:gd name="f7" fmla="val 1607"/>
                <a:gd name="f8" fmla="val 67"/>
                <a:gd name="f9" fmla="val 536"/>
                <a:gd name="f10" fmla="val 1072"/>
                <a:gd name="f11" fmla="val 108"/>
                <a:gd name="f12" fmla="+- 0 0 -90"/>
                <a:gd name="f13" fmla="*/ f3 1 80"/>
                <a:gd name="f14" fmla="*/ f4 1 1607"/>
                <a:gd name="f15" fmla="val f5"/>
                <a:gd name="f16" fmla="val f6"/>
                <a:gd name="f17" fmla="val f7"/>
                <a:gd name="f18" fmla="*/ f12 f0 1"/>
                <a:gd name="f19" fmla="+- f17 0 f15"/>
                <a:gd name="f20" fmla="+- f16 0 f15"/>
                <a:gd name="f21" fmla="*/ f18 1 f2"/>
                <a:gd name="f22" fmla="*/ f20 1 80"/>
                <a:gd name="f23" fmla="*/ f19 1 1607"/>
                <a:gd name="f24" fmla="*/ 0 f20 1"/>
                <a:gd name="f25" fmla="*/ 0 f19 1"/>
                <a:gd name="f26" fmla="*/ 1607 f19 1"/>
                <a:gd name="f27" fmla="+- f21 0 f1"/>
                <a:gd name="f28" fmla="*/ f24 1 80"/>
                <a:gd name="f29" fmla="*/ f25 1 1607"/>
                <a:gd name="f30" fmla="*/ f26 1 1607"/>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 ang="f27">
                  <a:pos x="f42" y="f43"/>
                </a:cxn>
              </a:cxnLst>
              <a:rect l="f38" t="f41" r="f39" b="f40"/>
              <a:pathLst>
                <a:path w="80" h="1607">
                  <a:moveTo>
                    <a:pt x="f5" y="f5"/>
                  </a:moveTo>
                  <a:lnTo>
                    <a:pt x="f5" y="f5"/>
                  </a:lnTo>
                  <a:cubicBezTo>
                    <a:pt x="f8" y="f9"/>
                    <a:pt x="f8" y="f10"/>
                    <a:pt x="f5" y="f7"/>
                  </a:cubicBezTo>
                  <a:lnTo>
                    <a:pt x="f5" y="f7"/>
                  </a:lnTo>
                  <a:cubicBezTo>
                    <a:pt x="f11" y="f10"/>
                    <a:pt x="f11"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0" name="Freeform: Shape 1733">
              <a:extLst>
                <a:ext uri="{FF2B5EF4-FFF2-40B4-BE49-F238E27FC236}">
                  <a16:creationId xmlns:a16="http://schemas.microsoft.com/office/drawing/2014/main" id="{4EEA5C2F-631E-5A13-7C60-606C0F73D019}"/>
                </a:ext>
              </a:extLst>
            </p:cNvPr>
            <p:cNvSpPr/>
            <p:nvPr/>
          </p:nvSpPr>
          <p:spPr>
            <a:xfrm>
              <a:off x="3911556" y="6529401"/>
              <a:ext cx="29077" cy="15672"/>
            </a:xfrm>
            <a:custGeom>
              <a:avLst/>
              <a:gdLst>
                <a:gd name="f0" fmla="val 10800000"/>
                <a:gd name="f1" fmla="val 5400000"/>
                <a:gd name="f2" fmla="val 180"/>
                <a:gd name="f3" fmla="val w"/>
                <a:gd name="f4" fmla="val h"/>
                <a:gd name="f5" fmla="val 0"/>
                <a:gd name="f6" fmla="val 30680"/>
                <a:gd name="f7" fmla="val 15672"/>
                <a:gd name="f8" fmla="val 10717"/>
                <a:gd name="f9" fmla="val 174"/>
                <a:gd name="f10" fmla="val 11145"/>
                <a:gd name="f11" fmla="val 402"/>
                <a:gd name="f12" fmla="val 11547"/>
                <a:gd name="f13" fmla="val 670"/>
                <a:gd name="f14" fmla="val 11922"/>
                <a:gd name="f15" fmla="val 1474"/>
                <a:gd name="f16" fmla="val 12994"/>
                <a:gd name="f17" fmla="val 1849"/>
                <a:gd name="f18" fmla="val 13302"/>
                <a:gd name="f19" fmla="val 2251"/>
                <a:gd name="f20" fmla="val 13583"/>
                <a:gd name="f21" fmla="val 2680"/>
                <a:gd name="f22" fmla="val 13798"/>
                <a:gd name="f23" fmla="val 2974"/>
                <a:gd name="f24" fmla="val 14132"/>
                <a:gd name="f25" fmla="val 3336"/>
                <a:gd name="f26" fmla="val 14414"/>
                <a:gd name="f27" fmla="val 3751"/>
                <a:gd name="f28" fmla="val 14601"/>
                <a:gd name="f29" fmla="val 4234"/>
                <a:gd name="f30" fmla="val 14682"/>
                <a:gd name="f31" fmla="val 4743"/>
                <a:gd name="f32" fmla="val 5225"/>
                <a:gd name="f33" fmla="val 6431"/>
                <a:gd name="f34" fmla="val 30681"/>
                <a:gd name="f35" fmla="val 15673"/>
                <a:gd name="f36" fmla="val 26661"/>
                <a:gd name="f37" fmla="val 15606"/>
                <a:gd name="f38" fmla="val 23446"/>
                <a:gd name="f39" fmla="val 12324"/>
                <a:gd name="f40" fmla="val 8305"/>
                <a:gd name="f41" fmla="val 804"/>
                <a:gd name="f42" fmla="val 6699"/>
                <a:gd name="f43" fmla="val 3617"/>
                <a:gd name="f44" fmla="val 2921"/>
                <a:gd name="f45" fmla="val 268"/>
                <a:gd name="f46" fmla="val 2278"/>
                <a:gd name="f47" fmla="val 683"/>
                <a:gd name="f48" fmla="val 1742"/>
                <a:gd name="f49" fmla="val 1206"/>
                <a:gd name="f50" fmla="val 1313"/>
                <a:gd name="f51" fmla="val 951"/>
                <a:gd name="f52" fmla="val 2318"/>
                <a:gd name="f53" fmla="val 2947"/>
                <a:gd name="f54" fmla="val 549"/>
                <a:gd name="f55" fmla="val 3335"/>
                <a:gd name="f56" fmla="val 3764"/>
                <a:gd name="f57" fmla="val 4153"/>
                <a:gd name="f58" fmla="val 616"/>
                <a:gd name="f59" fmla="val 4595"/>
                <a:gd name="f60" fmla="val 5050"/>
                <a:gd name="f61" fmla="val 5492"/>
                <a:gd name="f62" fmla="val 536"/>
                <a:gd name="f63" fmla="val 6336"/>
                <a:gd name="f64" fmla="val 7194"/>
                <a:gd name="f65" fmla="val 8037"/>
                <a:gd name="f66" fmla="+- 0 0 -90"/>
                <a:gd name="f67" fmla="*/ f3 1 30680"/>
                <a:gd name="f68" fmla="*/ f4 1 15672"/>
                <a:gd name="f69" fmla="val f5"/>
                <a:gd name="f70" fmla="val f6"/>
                <a:gd name="f71" fmla="val f7"/>
                <a:gd name="f72" fmla="*/ f66 f0 1"/>
                <a:gd name="f73" fmla="+- f71 0 f69"/>
                <a:gd name="f74" fmla="+- f70 0 f69"/>
                <a:gd name="f75" fmla="*/ f72 1 f2"/>
                <a:gd name="f76" fmla="*/ f74 1 30680"/>
                <a:gd name="f77" fmla="*/ f73 1 15672"/>
                <a:gd name="f78" fmla="*/ 0 f74 1"/>
                <a:gd name="f79" fmla="*/ 10717 f73 1"/>
                <a:gd name="f80" fmla="*/ 670 f74 1"/>
                <a:gd name="f81" fmla="*/ 11922 f73 1"/>
                <a:gd name="f82" fmla="*/ 1474 f74 1"/>
                <a:gd name="f83" fmla="*/ 12994 f73 1"/>
                <a:gd name="f84" fmla="*/ 2680 f74 1"/>
                <a:gd name="f85" fmla="*/ 13798 f73 1"/>
                <a:gd name="f86" fmla="*/ 3751 f74 1"/>
                <a:gd name="f87" fmla="*/ 14601 f73 1"/>
                <a:gd name="f88" fmla="*/ 5225 f74 1"/>
                <a:gd name="f89" fmla="*/ 6431 f74 1"/>
                <a:gd name="f90" fmla="*/ 30681 f74 1"/>
                <a:gd name="f91" fmla="*/ 15673 f73 1"/>
                <a:gd name="f92" fmla="*/ 23446 f74 1"/>
                <a:gd name="f93" fmla="*/ 8305 f73 1"/>
                <a:gd name="f94" fmla="*/ 804 f73 1"/>
                <a:gd name="f95" fmla="*/ 6699 f74 1"/>
                <a:gd name="f96" fmla="*/ 0 f73 1"/>
                <a:gd name="f97" fmla="*/ 3617 f74 1"/>
                <a:gd name="f98" fmla="*/ 1742 f74 1"/>
                <a:gd name="f99" fmla="*/ 1206 f73 1"/>
                <a:gd name="f100" fmla="*/ 2947 f73 1"/>
                <a:gd name="f101" fmla="*/ 4153 f73 1"/>
                <a:gd name="f102" fmla="*/ 5492 f73 1"/>
                <a:gd name="f103" fmla="*/ 8037 f73 1"/>
                <a:gd name="f104" fmla="+- f75 0 f1"/>
                <a:gd name="f105" fmla="*/ f78 1 30680"/>
                <a:gd name="f106" fmla="*/ f79 1 15672"/>
                <a:gd name="f107" fmla="*/ f80 1 30680"/>
                <a:gd name="f108" fmla="*/ f81 1 15672"/>
                <a:gd name="f109" fmla="*/ f82 1 30680"/>
                <a:gd name="f110" fmla="*/ f83 1 15672"/>
                <a:gd name="f111" fmla="*/ f84 1 30680"/>
                <a:gd name="f112" fmla="*/ f85 1 15672"/>
                <a:gd name="f113" fmla="*/ f86 1 30680"/>
                <a:gd name="f114" fmla="*/ f87 1 15672"/>
                <a:gd name="f115" fmla="*/ f88 1 30680"/>
                <a:gd name="f116" fmla="*/ f89 1 30680"/>
                <a:gd name="f117" fmla="*/ f90 1 30680"/>
                <a:gd name="f118" fmla="*/ f91 1 15672"/>
                <a:gd name="f119" fmla="*/ f92 1 30680"/>
                <a:gd name="f120" fmla="*/ f93 1 15672"/>
                <a:gd name="f121" fmla="*/ f94 1 15672"/>
                <a:gd name="f122" fmla="*/ f95 1 30680"/>
                <a:gd name="f123" fmla="*/ f96 1 15672"/>
                <a:gd name="f124" fmla="*/ f97 1 30680"/>
                <a:gd name="f125" fmla="*/ f98 1 30680"/>
                <a:gd name="f126" fmla="*/ f99 1 15672"/>
                <a:gd name="f127" fmla="*/ f100 1 15672"/>
                <a:gd name="f128" fmla="*/ f101 1 15672"/>
                <a:gd name="f129" fmla="*/ f102 1 15672"/>
                <a:gd name="f130" fmla="*/ f103 1 15672"/>
                <a:gd name="f131" fmla="*/ f69 1 f76"/>
                <a:gd name="f132" fmla="*/ f70 1 f76"/>
                <a:gd name="f133" fmla="*/ f69 1 f77"/>
                <a:gd name="f134" fmla="*/ f71 1 f77"/>
                <a:gd name="f135" fmla="*/ f105 1 f76"/>
                <a:gd name="f136" fmla="*/ f106 1 f77"/>
                <a:gd name="f137" fmla="*/ f107 1 f76"/>
                <a:gd name="f138" fmla="*/ f108 1 f77"/>
                <a:gd name="f139" fmla="*/ f109 1 f76"/>
                <a:gd name="f140" fmla="*/ f110 1 f77"/>
                <a:gd name="f141" fmla="*/ f111 1 f76"/>
                <a:gd name="f142" fmla="*/ f112 1 f77"/>
                <a:gd name="f143" fmla="*/ f113 1 f76"/>
                <a:gd name="f144" fmla="*/ f114 1 f77"/>
                <a:gd name="f145" fmla="*/ f115 1 f76"/>
                <a:gd name="f146" fmla="*/ f116 1 f76"/>
                <a:gd name="f147" fmla="*/ f117 1 f76"/>
                <a:gd name="f148" fmla="*/ f118 1 f77"/>
                <a:gd name="f149" fmla="*/ f119 1 f76"/>
                <a:gd name="f150" fmla="*/ f120 1 f77"/>
                <a:gd name="f151" fmla="*/ f121 1 f77"/>
                <a:gd name="f152" fmla="*/ f122 1 f76"/>
                <a:gd name="f153" fmla="*/ f123 1 f77"/>
                <a:gd name="f154" fmla="*/ f124 1 f76"/>
                <a:gd name="f155" fmla="*/ f125 1 f76"/>
                <a:gd name="f156" fmla="*/ f126 1 f77"/>
                <a:gd name="f157" fmla="*/ f127 1 f77"/>
                <a:gd name="f158" fmla="*/ f128 1 f77"/>
                <a:gd name="f159" fmla="*/ f129 1 f77"/>
                <a:gd name="f160" fmla="*/ f130 1 f77"/>
                <a:gd name="f161" fmla="*/ f131 f67 1"/>
                <a:gd name="f162" fmla="*/ f132 f67 1"/>
                <a:gd name="f163" fmla="*/ f134 f68 1"/>
                <a:gd name="f164" fmla="*/ f133 f68 1"/>
                <a:gd name="f165" fmla="*/ f135 f67 1"/>
                <a:gd name="f166" fmla="*/ f136 f68 1"/>
                <a:gd name="f167" fmla="*/ f137 f67 1"/>
                <a:gd name="f168" fmla="*/ f138 f68 1"/>
                <a:gd name="f169" fmla="*/ f139 f67 1"/>
                <a:gd name="f170" fmla="*/ f140 f68 1"/>
                <a:gd name="f171" fmla="*/ f141 f67 1"/>
                <a:gd name="f172" fmla="*/ f142 f68 1"/>
                <a:gd name="f173" fmla="*/ f143 f67 1"/>
                <a:gd name="f174" fmla="*/ f144 f68 1"/>
                <a:gd name="f175" fmla="*/ f145 f67 1"/>
                <a:gd name="f176" fmla="*/ f146 f67 1"/>
                <a:gd name="f177" fmla="*/ f147 f67 1"/>
                <a:gd name="f178" fmla="*/ f148 f68 1"/>
                <a:gd name="f179" fmla="*/ f149 f67 1"/>
                <a:gd name="f180" fmla="*/ f150 f68 1"/>
                <a:gd name="f181" fmla="*/ f151 f68 1"/>
                <a:gd name="f182" fmla="*/ f152 f67 1"/>
                <a:gd name="f183" fmla="*/ f153 f68 1"/>
                <a:gd name="f184" fmla="*/ f154 f67 1"/>
                <a:gd name="f185" fmla="*/ f155 f67 1"/>
                <a:gd name="f186" fmla="*/ f156 f68 1"/>
                <a:gd name="f187" fmla="*/ f157 f68 1"/>
                <a:gd name="f188" fmla="*/ f158 f68 1"/>
                <a:gd name="f189" fmla="*/ f159 f68 1"/>
                <a:gd name="f190" fmla="*/ f160 f68 1"/>
              </a:gdLst>
              <a:ahLst/>
              <a:cxnLst>
                <a:cxn ang="3cd4">
                  <a:pos x="hc" y="t"/>
                </a:cxn>
                <a:cxn ang="0">
                  <a:pos x="r" y="vc"/>
                </a:cxn>
                <a:cxn ang="cd4">
                  <a:pos x="hc" y="b"/>
                </a:cxn>
                <a:cxn ang="cd2">
                  <a:pos x="l" y="vc"/>
                </a:cxn>
                <a:cxn ang="f104">
                  <a:pos x="f165" y="f166"/>
                </a:cxn>
                <a:cxn ang="f104">
                  <a:pos x="f167" y="f168"/>
                </a:cxn>
                <a:cxn ang="f104">
                  <a:pos x="f169" y="f170"/>
                </a:cxn>
                <a:cxn ang="f104">
                  <a:pos x="f171" y="f172"/>
                </a:cxn>
                <a:cxn ang="f104">
                  <a:pos x="f173" y="f174"/>
                </a:cxn>
                <a:cxn ang="f104">
                  <a:pos x="f175" y="f174"/>
                </a:cxn>
                <a:cxn ang="f104">
                  <a:pos x="f176" y="f174"/>
                </a:cxn>
                <a:cxn ang="f104">
                  <a:pos x="f176" y="f174"/>
                </a:cxn>
                <a:cxn ang="f104">
                  <a:pos x="f177" y="f178"/>
                </a:cxn>
                <a:cxn ang="f104">
                  <a:pos x="f177" y="f178"/>
                </a:cxn>
                <a:cxn ang="f104">
                  <a:pos x="f179" y="f180"/>
                </a:cxn>
                <a:cxn ang="f104">
                  <a:pos x="f179" y="f181"/>
                </a:cxn>
                <a:cxn ang="f104">
                  <a:pos x="f182" y="f183"/>
                </a:cxn>
                <a:cxn ang="f104">
                  <a:pos x="f175" y="f183"/>
                </a:cxn>
                <a:cxn ang="f104">
                  <a:pos x="f184" y="f183"/>
                </a:cxn>
                <a:cxn ang="f104">
                  <a:pos x="f185" y="f186"/>
                </a:cxn>
                <a:cxn ang="f104">
                  <a:pos x="f185" y="f186"/>
                </a:cxn>
                <a:cxn ang="f104">
                  <a:pos x="f167" y="f187"/>
                </a:cxn>
                <a:cxn ang="f104">
                  <a:pos x="f167" y="f188"/>
                </a:cxn>
                <a:cxn ang="f104">
                  <a:pos x="f167" y="f189"/>
                </a:cxn>
                <a:cxn ang="f104">
                  <a:pos x="f167" y="f189"/>
                </a:cxn>
                <a:cxn ang="f104">
                  <a:pos x="f167" y="f190"/>
                </a:cxn>
              </a:cxnLst>
              <a:rect l="f161" t="f164" r="f162" b="f163"/>
              <a:pathLst>
                <a:path w="30680" h="15672">
                  <a:moveTo>
                    <a:pt x="f5" y="f8"/>
                  </a:moveTo>
                  <a:cubicBezTo>
                    <a:pt x="f9" y="f10"/>
                    <a:pt x="f11" y="f12"/>
                    <a:pt x="f13" y="f14"/>
                  </a:cubicBezTo>
                  <a:lnTo>
                    <a:pt x="f15" y="f16"/>
                  </a:lnTo>
                  <a:cubicBezTo>
                    <a:pt x="f17" y="f18"/>
                    <a:pt x="f19" y="f20"/>
                    <a:pt x="f21" y="f22"/>
                  </a:cubicBezTo>
                  <a:cubicBezTo>
                    <a:pt x="f23" y="f24"/>
                    <a:pt x="f25" y="f26"/>
                    <a:pt x="f27" y="f28"/>
                  </a:cubicBezTo>
                  <a:cubicBezTo>
                    <a:pt x="f29" y="f30"/>
                    <a:pt x="f31" y="f30"/>
                    <a:pt x="f32" y="f28"/>
                  </a:cubicBezTo>
                  <a:lnTo>
                    <a:pt x="f33" y="f28"/>
                  </a:lnTo>
                  <a:lnTo>
                    <a:pt x="f33" y="f28"/>
                  </a:lnTo>
                  <a:lnTo>
                    <a:pt x="f34" y="f35"/>
                  </a:lnTo>
                  <a:lnTo>
                    <a:pt x="f34" y="f35"/>
                  </a:lnTo>
                  <a:cubicBezTo>
                    <a:pt x="f36" y="f37"/>
                    <a:pt x="f38" y="f39"/>
                    <a:pt x="f38" y="f40"/>
                  </a:cubicBezTo>
                  <a:lnTo>
                    <a:pt x="f38" y="f41"/>
                  </a:lnTo>
                  <a:lnTo>
                    <a:pt x="f42" y="f5"/>
                  </a:lnTo>
                  <a:lnTo>
                    <a:pt x="f32" y="f5"/>
                  </a:lnTo>
                  <a:lnTo>
                    <a:pt x="f43" y="f5"/>
                  </a:lnTo>
                  <a:cubicBezTo>
                    <a:pt x="f44" y="f45"/>
                    <a:pt x="f46" y="f47"/>
                    <a:pt x="f48" y="f49"/>
                  </a:cubicBezTo>
                  <a:lnTo>
                    <a:pt x="f48" y="f49"/>
                  </a:lnTo>
                  <a:cubicBezTo>
                    <a:pt x="f50" y="f48"/>
                    <a:pt x="f51" y="f52"/>
                    <a:pt x="f13" y="f53"/>
                  </a:cubicBezTo>
                  <a:cubicBezTo>
                    <a:pt x="f54" y="f55"/>
                    <a:pt x="f54" y="f56"/>
                    <a:pt x="f13" y="f57"/>
                  </a:cubicBezTo>
                  <a:cubicBezTo>
                    <a:pt x="f58" y="f59"/>
                    <a:pt x="f58" y="f60"/>
                    <a:pt x="f13" y="f61"/>
                  </a:cubicBezTo>
                  <a:lnTo>
                    <a:pt x="f13" y="f61"/>
                  </a:lnTo>
                  <a:cubicBezTo>
                    <a:pt x="f62" y="f63"/>
                    <a:pt x="f62" y="f64"/>
                    <a:pt x="f13" y="f6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1" name="Freeform: Shape 1734">
              <a:extLst>
                <a:ext uri="{FF2B5EF4-FFF2-40B4-BE49-F238E27FC236}">
                  <a16:creationId xmlns:a16="http://schemas.microsoft.com/office/drawing/2014/main" id="{D8FD6EF9-EBF6-6809-05FE-84C066BBAC4E}"/>
                </a:ext>
              </a:extLst>
            </p:cNvPr>
            <p:cNvSpPr/>
            <p:nvPr/>
          </p:nvSpPr>
          <p:spPr>
            <a:xfrm>
              <a:off x="935467" y="6021040"/>
              <a:ext cx="15617" cy="16212"/>
            </a:xfrm>
            <a:custGeom>
              <a:avLst/>
              <a:gdLst>
                <a:gd name="f0" fmla="val 10800000"/>
                <a:gd name="f1" fmla="val 5400000"/>
                <a:gd name="f2" fmla="val 180"/>
                <a:gd name="f3" fmla="val w"/>
                <a:gd name="f4" fmla="val h"/>
                <a:gd name="f5" fmla="val 0"/>
                <a:gd name="f6" fmla="val 16479"/>
                <a:gd name="f7" fmla="val 16208"/>
                <a:gd name="f8" fmla="val 10315"/>
                <a:gd name="f9" fmla="val 12994"/>
                <a:gd name="f10" fmla="val 4689"/>
                <a:gd name="f11" fmla="val 16209"/>
                <a:gd name="f12" fmla="val 12324"/>
                <a:gd name="f13" fmla="val 8307"/>
                <a:gd name="f14" fmla="val 7907"/>
                <a:gd name="f15" fmla="val 5030"/>
                <a:gd name="f16" fmla="val 11924"/>
                <a:gd name="f17" fmla="val 4956"/>
                <a:gd name="f18" fmla="val 13592"/>
                <a:gd name="f19" fmla="val 5023"/>
                <a:gd name="f20" fmla="val 15192"/>
                <a:gd name="f21" fmla="val 5636"/>
                <a:gd name="f22" fmla="val 6698"/>
                <a:gd name="f23" fmla="val 6431"/>
                <a:gd name="f24" fmla="val 3885"/>
                <a:gd name="f25" fmla="val 6175"/>
                <a:gd name="f26" fmla="val 7325"/>
                <a:gd name="f27" fmla="val 3441"/>
                <a:gd name="f28" fmla="val 10059"/>
                <a:gd name="f29" fmla="+- 0 0 -90"/>
                <a:gd name="f30" fmla="*/ f3 1 16479"/>
                <a:gd name="f31" fmla="*/ f4 1 16208"/>
                <a:gd name="f32" fmla="val f5"/>
                <a:gd name="f33" fmla="val f6"/>
                <a:gd name="f34" fmla="val f7"/>
                <a:gd name="f35" fmla="*/ f29 f0 1"/>
                <a:gd name="f36" fmla="+- f34 0 f32"/>
                <a:gd name="f37" fmla="+- f33 0 f32"/>
                <a:gd name="f38" fmla="*/ f35 1 f2"/>
                <a:gd name="f39" fmla="*/ f37 1 16479"/>
                <a:gd name="f40" fmla="*/ f36 1 16208"/>
                <a:gd name="f41" fmla="*/ 0 f37 1"/>
                <a:gd name="f42" fmla="*/ 10315 f36 1"/>
                <a:gd name="f43" fmla="*/ 12994 f36 1"/>
                <a:gd name="f44" fmla="*/ 4689 f37 1"/>
                <a:gd name="f45" fmla="*/ 16209 f36 1"/>
                <a:gd name="f46" fmla="*/ 12324 f36 1"/>
                <a:gd name="f47" fmla="*/ 11924 f37 1"/>
                <a:gd name="f48" fmla="*/ 4956 f36 1"/>
                <a:gd name="f49" fmla="*/ 16479 f37 1"/>
                <a:gd name="f50" fmla="*/ 6698 f36 1"/>
                <a:gd name="f51" fmla="*/ 6431 f37 1"/>
                <a:gd name="f52" fmla="*/ 0 f36 1"/>
                <a:gd name="f53" fmla="*/ 3885 f36 1"/>
                <a:gd name="f54" fmla="+- f38 0 f1"/>
                <a:gd name="f55" fmla="*/ f41 1 16479"/>
                <a:gd name="f56" fmla="*/ f42 1 16208"/>
                <a:gd name="f57" fmla="*/ f43 1 16208"/>
                <a:gd name="f58" fmla="*/ f44 1 16479"/>
                <a:gd name="f59" fmla="*/ f45 1 16208"/>
                <a:gd name="f60" fmla="*/ f46 1 16208"/>
                <a:gd name="f61" fmla="*/ f47 1 16479"/>
                <a:gd name="f62" fmla="*/ f48 1 16208"/>
                <a:gd name="f63" fmla="*/ f49 1 16479"/>
                <a:gd name="f64" fmla="*/ f50 1 16208"/>
                <a:gd name="f65" fmla="*/ f51 1 16479"/>
                <a:gd name="f66" fmla="*/ f52 1 16208"/>
                <a:gd name="f67" fmla="*/ f53 1 16208"/>
                <a:gd name="f68" fmla="*/ f32 1 f39"/>
                <a:gd name="f69" fmla="*/ f33 1 f39"/>
                <a:gd name="f70" fmla="*/ f32 1 f40"/>
                <a:gd name="f71" fmla="*/ f34 1 f40"/>
                <a:gd name="f72" fmla="*/ f55 1 f39"/>
                <a:gd name="f73" fmla="*/ f56 1 f40"/>
                <a:gd name="f74" fmla="*/ f57 1 f40"/>
                <a:gd name="f75" fmla="*/ f58 1 f39"/>
                <a:gd name="f76" fmla="*/ f59 1 f40"/>
                <a:gd name="f77" fmla="*/ f60 1 f40"/>
                <a:gd name="f78" fmla="*/ f61 1 f39"/>
                <a:gd name="f79" fmla="*/ f62 1 f40"/>
                <a:gd name="f80" fmla="*/ f63 1 f39"/>
                <a:gd name="f81" fmla="*/ f64 1 f40"/>
                <a:gd name="f82" fmla="*/ f65 1 f39"/>
                <a:gd name="f83" fmla="*/ f66 1 f40"/>
                <a:gd name="f84" fmla="*/ f67 1 f40"/>
                <a:gd name="f85" fmla="*/ f68 f30 1"/>
                <a:gd name="f86" fmla="*/ f69 f30 1"/>
                <a:gd name="f87" fmla="*/ f71 f31 1"/>
                <a:gd name="f88" fmla="*/ f70 f31 1"/>
                <a:gd name="f89" fmla="*/ f72 f30 1"/>
                <a:gd name="f90" fmla="*/ f73 f31 1"/>
                <a:gd name="f91" fmla="*/ f74 f31 1"/>
                <a:gd name="f92" fmla="*/ f75 f30 1"/>
                <a:gd name="f93" fmla="*/ f76 f31 1"/>
                <a:gd name="f94" fmla="*/ f77 f31 1"/>
                <a:gd name="f95" fmla="*/ f78 f30 1"/>
                <a:gd name="f96" fmla="*/ f79 f31 1"/>
                <a:gd name="f97" fmla="*/ f80 f30 1"/>
                <a:gd name="f98" fmla="*/ f81 f31 1"/>
                <a:gd name="f99" fmla="*/ f82 f30 1"/>
                <a:gd name="f100" fmla="*/ f83 f31 1"/>
                <a:gd name="f101" fmla="*/ f84 f31 1"/>
              </a:gdLst>
              <a:ahLst/>
              <a:cxnLst>
                <a:cxn ang="3cd4">
                  <a:pos x="hc" y="t"/>
                </a:cxn>
                <a:cxn ang="0">
                  <a:pos x="r" y="vc"/>
                </a:cxn>
                <a:cxn ang="cd4">
                  <a:pos x="hc" y="b"/>
                </a:cxn>
                <a:cxn ang="cd2">
                  <a:pos x="l" y="vc"/>
                </a:cxn>
                <a:cxn ang="f54">
                  <a:pos x="f89" y="f90"/>
                </a:cxn>
                <a:cxn ang="f54">
                  <a:pos x="f89" y="f91"/>
                </a:cxn>
                <a:cxn ang="f54">
                  <a:pos x="f92" y="f93"/>
                </a:cxn>
                <a:cxn ang="f54">
                  <a:pos x="f92" y="f94"/>
                </a:cxn>
                <a:cxn ang="f54">
                  <a:pos x="f95" y="f96"/>
                </a:cxn>
                <a:cxn ang="f54">
                  <a:pos x="f97" y="f98"/>
                </a:cxn>
                <a:cxn ang="f54">
                  <a:pos x="f97" y="f98"/>
                </a:cxn>
                <a:cxn ang="f54">
                  <a:pos x="f99" y="f100"/>
                </a:cxn>
                <a:cxn ang="f54">
                  <a:pos x="f99" y="f101"/>
                </a:cxn>
                <a:cxn ang="f54">
                  <a:pos x="f89" y="f90"/>
                </a:cxn>
              </a:cxnLst>
              <a:rect l="f85" t="f88" r="f86" b="f87"/>
              <a:pathLst>
                <a:path w="16479" h="16208">
                  <a:moveTo>
                    <a:pt x="f5" y="f8"/>
                  </a:moveTo>
                  <a:lnTo>
                    <a:pt x="f5" y="f9"/>
                  </a:lnTo>
                  <a:lnTo>
                    <a:pt x="f10" y="f11"/>
                  </a:lnTo>
                  <a:lnTo>
                    <a:pt x="f10" y="f12"/>
                  </a:lnTo>
                  <a:cubicBezTo>
                    <a:pt x="f10" y="f13"/>
                    <a:pt x="f14" y="f15"/>
                    <a:pt x="f16" y="f17"/>
                  </a:cubicBezTo>
                  <a:cubicBezTo>
                    <a:pt x="f18" y="f19"/>
                    <a:pt x="f20" y="f21"/>
                    <a:pt x="f6" y="f22"/>
                  </a:cubicBezTo>
                  <a:cubicBezTo>
                    <a:pt x="f6" y="f22"/>
                    <a:pt x="f6" y="f22"/>
                    <a:pt x="f6" y="f22"/>
                  </a:cubicBezTo>
                  <a:lnTo>
                    <a:pt x="f23" y="f5"/>
                  </a:lnTo>
                  <a:lnTo>
                    <a:pt x="f23" y="f24"/>
                  </a:lnTo>
                  <a:cubicBezTo>
                    <a:pt x="f25" y="f26"/>
                    <a:pt x="f27" y="f2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2" name="Freeform: Shape 1735">
              <a:extLst>
                <a:ext uri="{FF2B5EF4-FFF2-40B4-BE49-F238E27FC236}">
                  <a16:creationId xmlns:a16="http://schemas.microsoft.com/office/drawing/2014/main" id="{58608143-40B3-FA18-2E96-E80AA61BCDBB}"/>
                </a:ext>
              </a:extLst>
            </p:cNvPr>
            <p:cNvSpPr/>
            <p:nvPr/>
          </p:nvSpPr>
          <p:spPr>
            <a:xfrm>
              <a:off x="929880" y="6030010"/>
              <a:ext cx="3044" cy="2276"/>
            </a:xfrm>
            <a:custGeom>
              <a:avLst/>
              <a:gdLst>
                <a:gd name="f0" fmla="val 10800000"/>
                <a:gd name="f1" fmla="val 5400000"/>
                <a:gd name="f2" fmla="val 180"/>
                <a:gd name="f3" fmla="val w"/>
                <a:gd name="f4" fmla="val h"/>
                <a:gd name="f5" fmla="val 0"/>
                <a:gd name="f6" fmla="val 3215"/>
                <a:gd name="f7" fmla="val 2277"/>
                <a:gd name="f8" fmla="val 1340"/>
                <a:gd name="f9" fmla="val 2046"/>
                <a:gd name="f10" fmla="val 1179"/>
                <a:gd name="f11" fmla="val 938"/>
                <a:gd name="f12" fmla="val 717"/>
                <a:gd name="f13" fmla="+- 0 0 -90"/>
                <a:gd name="f14" fmla="*/ f3 1 3215"/>
                <a:gd name="f15" fmla="*/ f4 1 2277"/>
                <a:gd name="f16" fmla="val f5"/>
                <a:gd name="f17" fmla="val f6"/>
                <a:gd name="f18" fmla="val f7"/>
                <a:gd name="f19" fmla="*/ f13 f0 1"/>
                <a:gd name="f20" fmla="+- f18 0 f16"/>
                <a:gd name="f21" fmla="+- f17 0 f16"/>
                <a:gd name="f22" fmla="*/ f19 1 f2"/>
                <a:gd name="f23" fmla="*/ f21 1 3215"/>
                <a:gd name="f24" fmla="*/ f20 1 2277"/>
                <a:gd name="f25" fmla="*/ 3215 f21 1"/>
                <a:gd name="f26" fmla="*/ 2277 f20 1"/>
                <a:gd name="f27" fmla="*/ 1340 f20 1"/>
                <a:gd name="f28" fmla="*/ 0 f21 1"/>
                <a:gd name="f29" fmla="*/ 0 f20 1"/>
                <a:gd name="f30" fmla="+- f22 0 f1"/>
                <a:gd name="f31" fmla="*/ f25 1 3215"/>
                <a:gd name="f32" fmla="*/ f26 1 2277"/>
                <a:gd name="f33" fmla="*/ f27 1 2277"/>
                <a:gd name="f34" fmla="*/ f28 1 3215"/>
                <a:gd name="f35" fmla="*/ f29 1 2277"/>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3"/>
                </a:cxn>
              </a:cxnLst>
              <a:rect l="f45" t="f48" r="f46" b="f47"/>
              <a:pathLst>
                <a:path w="3215" h="2277">
                  <a:moveTo>
                    <a:pt x="f6" y="f7"/>
                  </a:moveTo>
                  <a:lnTo>
                    <a:pt x="f6" y="f8"/>
                  </a:lnTo>
                  <a:cubicBezTo>
                    <a:pt x="f9" y="f10"/>
                    <a:pt x="f11" y="f12"/>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3" name="Freeform: Shape 1736">
              <a:extLst>
                <a:ext uri="{FF2B5EF4-FFF2-40B4-BE49-F238E27FC236}">
                  <a16:creationId xmlns:a16="http://schemas.microsoft.com/office/drawing/2014/main" id="{9D2148E0-8023-5A4C-16C6-0D0A8E2C332E}"/>
                </a:ext>
              </a:extLst>
            </p:cNvPr>
            <p:cNvSpPr/>
            <p:nvPr/>
          </p:nvSpPr>
          <p:spPr>
            <a:xfrm>
              <a:off x="928737" y="6028675"/>
              <a:ext cx="12701" cy="13395"/>
            </a:xfrm>
            <a:custGeom>
              <a:avLst/>
              <a:gdLst>
                <a:gd name="f0" fmla="val 10800000"/>
                <a:gd name="f1" fmla="val 5400000"/>
                <a:gd name="f2" fmla="val 180"/>
                <a:gd name="f3" fmla="val w"/>
                <a:gd name="f4" fmla="val h"/>
                <a:gd name="f5" fmla="val 0"/>
                <a:gd name="f6" fmla="val 13397"/>
                <a:gd name="f7" fmla="val 13395"/>
                <a:gd name="f8" fmla="+- 0 0 -90"/>
                <a:gd name="f9" fmla="*/ f3 1 13397"/>
                <a:gd name="f10" fmla="*/ f4 1 13395"/>
                <a:gd name="f11" fmla="val f5"/>
                <a:gd name="f12" fmla="val f6"/>
                <a:gd name="f13" fmla="val f7"/>
                <a:gd name="f14" fmla="*/ f8 f0 1"/>
                <a:gd name="f15" fmla="+- f13 0 f11"/>
                <a:gd name="f16" fmla="+- f12 0 f11"/>
                <a:gd name="f17" fmla="*/ f14 1 f2"/>
                <a:gd name="f18" fmla="*/ f16 1 13397"/>
                <a:gd name="f19" fmla="*/ f15 1 13395"/>
                <a:gd name="f20" fmla="*/ 0 f16 1"/>
                <a:gd name="f21" fmla="*/ 0 f15 1"/>
                <a:gd name="f22" fmla="+- f17 0 f1"/>
                <a:gd name="f23" fmla="*/ f20 1 13397"/>
                <a:gd name="f24" fmla="*/ f21 1 133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3397" h="133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4" name="Freeform: Shape 1737">
              <a:extLst>
                <a:ext uri="{FF2B5EF4-FFF2-40B4-BE49-F238E27FC236}">
                  <a16:creationId xmlns:a16="http://schemas.microsoft.com/office/drawing/2014/main" id="{EAFA8B17-13E4-3AA6-C35A-F2388BD8CE89}"/>
                </a:ext>
              </a:extLst>
            </p:cNvPr>
            <p:cNvSpPr/>
            <p:nvPr/>
          </p:nvSpPr>
          <p:spPr>
            <a:xfrm>
              <a:off x="1971272" y="6464030"/>
              <a:ext cx="69466" cy="13395"/>
            </a:xfrm>
            <a:custGeom>
              <a:avLst/>
              <a:gdLst>
                <a:gd name="f0" fmla="val 10800000"/>
                <a:gd name="f1" fmla="val 5400000"/>
                <a:gd name="f2" fmla="val 180"/>
                <a:gd name="f3" fmla="val w"/>
                <a:gd name="f4" fmla="val h"/>
                <a:gd name="f5" fmla="val 0"/>
                <a:gd name="f6" fmla="val 73285"/>
                <a:gd name="f7" fmla="val 13395"/>
                <a:gd name="f8" fmla="val 1742"/>
                <a:gd name="f9" fmla="val 71410"/>
                <a:gd name="f10" fmla="val 73286"/>
                <a:gd name="f11" fmla="+- 0 0 -90"/>
                <a:gd name="f12" fmla="*/ f3 1 73285"/>
                <a:gd name="f13" fmla="*/ f4 1 13395"/>
                <a:gd name="f14" fmla="val f5"/>
                <a:gd name="f15" fmla="val f6"/>
                <a:gd name="f16" fmla="val f7"/>
                <a:gd name="f17" fmla="*/ f11 f0 1"/>
                <a:gd name="f18" fmla="+- f16 0 f14"/>
                <a:gd name="f19" fmla="+- f15 0 f14"/>
                <a:gd name="f20" fmla="*/ f17 1 f2"/>
                <a:gd name="f21" fmla="*/ f19 1 73285"/>
                <a:gd name="f22" fmla="*/ f18 1 13395"/>
                <a:gd name="f23" fmla="*/ 1742 f19 1"/>
                <a:gd name="f24" fmla="*/ 0 f18 1"/>
                <a:gd name="f25" fmla="*/ 71410 f19 1"/>
                <a:gd name="f26" fmla="*/ 73286 f19 1"/>
                <a:gd name="f27" fmla="*/ 0 f19 1"/>
                <a:gd name="f28" fmla="+- f20 0 f1"/>
                <a:gd name="f29" fmla="*/ f23 1 73285"/>
                <a:gd name="f30" fmla="*/ f24 1 13395"/>
                <a:gd name="f31" fmla="*/ f25 1 73285"/>
                <a:gd name="f32" fmla="*/ f26 1 73285"/>
                <a:gd name="f33" fmla="*/ f27 1 73285"/>
                <a:gd name="f34" fmla="*/ f14 1 f21"/>
                <a:gd name="f35" fmla="*/ f15 1 f21"/>
                <a:gd name="f36" fmla="*/ f14 1 f22"/>
                <a:gd name="f37" fmla="*/ f16 1 f22"/>
                <a:gd name="f38" fmla="*/ f29 1 f21"/>
                <a:gd name="f39" fmla="*/ f30 1 f22"/>
                <a:gd name="f40" fmla="*/ f31 1 f21"/>
                <a:gd name="f41" fmla="*/ f32 1 f21"/>
                <a:gd name="f42" fmla="*/ f33 1 f21"/>
                <a:gd name="f43" fmla="*/ f34 f12 1"/>
                <a:gd name="f44" fmla="*/ f35 f12 1"/>
                <a:gd name="f45" fmla="*/ f37 f13 1"/>
                <a:gd name="f46" fmla="*/ f36 f13 1"/>
                <a:gd name="f47" fmla="*/ f38 f12 1"/>
                <a:gd name="f48" fmla="*/ f39 f13 1"/>
                <a:gd name="f49" fmla="*/ f40 f12 1"/>
                <a:gd name="f50" fmla="*/ f41 f12 1"/>
                <a:gd name="f51" fmla="*/ f42 f12 1"/>
              </a:gdLst>
              <a:ahLst/>
              <a:cxnLst>
                <a:cxn ang="3cd4">
                  <a:pos x="hc" y="t"/>
                </a:cxn>
                <a:cxn ang="0">
                  <a:pos x="r" y="vc"/>
                </a:cxn>
                <a:cxn ang="cd4">
                  <a:pos x="hc" y="b"/>
                </a:cxn>
                <a:cxn ang="cd2">
                  <a:pos x="l" y="vc"/>
                </a:cxn>
                <a:cxn ang="f28">
                  <a:pos x="f47" y="f48"/>
                </a:cxn>
                <a:cxn ang="f28">
                  <a:pos x="f49" y="f48"/>
                </a:cxn>
                <a:cxn ang="f28">
                  <a:pos x="f50" y="f48"/>
                </a:cxn>
                <a:cxn ang="f28">
                  <a:pos x="f51" y="f48"/>
                </a:cxn>
              </a:cxnLst>
              <a:rect l="f43" t="f46" r="f44" b="f45"/>
              <a:pathLst>
                <a:path w="73285" h="13395">
                  <a:moveTo>
                    <a:pt x="f8" y="f5"/>
                  </a:moveTo>
                  <a:lnTo>
                    <a:pt x="f9" y="f5"/>
                  </a:lnTo>
                  <a:lnTo>
                    <a:pt x="f10"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5" name="Freeform: Shape 1738">
              <a:extLst>
                <a:ext uri="{FF2B5EF4-FFF2-40B4-BE49-F238E27FC236}">
                  <a16:creationId xmlns:a16="http://schemas.microsoft.com/office/drawing/2014/main" id="{3231923A-3781-DA76-F5AA-FB2B38F5E12F}"/>
                </a:ext>
              </a:extLst>
            </p:cNvPr>
            <p:cNvSpPr/>
            <p:nvPr/>
          </p:nvSpPr>
          <p:spPr>
            <a:xfrm>
              <a:off x="651153" y="6140122"/>
              <a:ext cx="13688" cy="120563"/>
            </a:xfrm>
            <a:custGeom>
              <a:avLst/>
              <a:gdLst>
                <a:gd name="f0" fmla="val 10800000"/>
                <a:gd name="f1" fmla="val 5400000"/>
                <a:gd name="f2" fmla="val 180"/>
                <a:gd name="f3" fmla="val w"/>
                <a:gd name="f4" fmla="val h"/>
                <a:gd name="f5" fmla="val 0"/>
                <a:gd name="f6" fmla="val 14436"/>
                <a:gd name="f7" fmla="val 120561"/>
                <a:gd name="f8" fmla="val 100"/>
                <a:gd name="f9" fmla="val -33"/>
                <a:gd name="f10" fmla="val 119851"/>
                <a:gd name="f11" fmla="val 119128"/>
                <a:gd name="f12" fmla="val 118418"/>
                <a:gd name="f13" fmla="val 845"/>
                <a:gd name="f14" fmla="val 114506"/>
                <a:gd name="f15" fmla="val 4621"/>
                <a:gd name="f16" fmla="val 111921"/>
                <a:gd name="f17" fmla="val 8541"/>
                <a:gd name="f18" fmla="val 112658"/>
                <a:gd name="f19" fmla="val 113729"/>
                <a:gd name="f20" fmla="val 6564"/>
                <a:gd name="f21" fmla="val 7201"/>
                <a:gd name="f22" fmla="val 3505"/>
                <a:gd name="f23" fmla="val 6510"/>
                <a:gd name="f24" fmla="val 442"/>
                <a:gd name="f25" fmla="val 3684"/>
                <a:gd name="f26" fmla="+- 0 0 -90"/>
                <a:gd name="f27" fmla="*/ f3 1 14436"/>
                <a:gd name="f28" fmla="*/ f4 1 120561"/>
                <a:gd name="f29" fmla="val f5"/>
                <a:gd name="f30" fmla="val f6"/>
                <a:gd name="f31" fmla="val f7"/>
                <a:gd name="f32" fmla="*/ f26 f0 1"/>
                <a:gd name="f33" fmla="+- f31 0 f29"/>
                <a:gd name="f34" fmla="+- f30 0 f29"/>
                <a:gd name="f35" fmla="*/ f32 1 f2"/>
                <a:gd name="f36" fmla="*/ f34 1 14436"/>
                <a:gd name="f37" fmla="*/ f33 1 120561"/>
                <a:gd name="f38" fmla="*/ 100 f34 1"/>
                <a:gd name="f39" fmla="*/ 0 f33 1"/>
                <a:gd name="f40" fmla="*/ 120561 f33 1"/>
                <a:gd name="f41" fmla="*/ 118418 f33 1"/>
                <a:gd name="f42" fmla="*/ 8541 f34 1"/>
                <a:gd name="f43" fmla="*/ 112658 f33 1"/>
                <a:gd name="f44" fmla="*/ 14436 f34 1"/>
                <a:gd name="f45" fmla="*/ 113729 f33 1"/>
                <a:gd name="f46" fmla="*/ 6564 f33 1"/>
                <a:gd name="f47" fmla="*/ 7201 f34 1"/>
                <a:gd name="f48" fmla="+- f35 0 f1"/>
                <a:gd name="f49" fmla="*/ f38 1 14436"/>
                <a:gd name="f50" fmla="*/ f39 1 120561"/>
                <a:gd name="f51" fmla="*/ f40 1 120561"/>
                <a:gd name="f52" fmla="*/ f41 1 120561"/>
                <a:gd name="f53" fmla="*/ f42 1 14436"/>
                <a:gd name="f54" fmla="*/ f43 1 120561"/>
                <a:gd name="f55" fmla="*/ f44 1 14436"/>
                <a:gd name="f56" fmla="*/ f45 1 120561"/>
                <a:gd name="f57" fmla="*/ f46 1 120561"/>
                <a:gd name="f58" fmla="*/ f47 1 14436"/>
                <a:gd name="f59" fmla="*/ f29 1 f36"/>
                <a:gd name="f60" fmla="*/ f30 1 f36"/>
                <a:gd name="f61" fmla="*/ f29 1 f37"/>
                <a:gd name="f62" fmla="*/ f31 1 f37"/>
                <a:gd name="f63" fmla="*/ f49 1 f36"/>
                <a:gd name="f64" fmla="*/ f50 1 f37"/>
                <a:gd name="f65" fmla="*/ f51 1 f37"/>
                <a:gd name="f66" fmla="*/ f52 1 f37"/>
                <a:gd name="f67" fmla="*/ f53 1 f36"/>
                <a:gd name="f68" fmla="*/ f54 1 f37"/>
                <a:gd name="f69" fmla="*/ f55 1 f36"/>
                <a:gd name="f70" fmla="*/ f56 1 f37"/>
                <a:gd name="f71" fmla="*/ f57 1 f37"/>
                <a:gd name="f72" fmla="*/ f58 1 f36"/>
                <a:gd name="f73" fmla="*/ f59 f27 1"/>
                <a:gd name="f74" fmla="*/ f60 f27 1"/>
                <a:gd name="f75" fmla="*/ f62 f28 1"/>
                <a:gd name="f76" fmla="*/ f61 f28 1"/>
                <a:gd name="f77" fmla="*/ f63 f27 1"/>
                <a:gd name="f78" fmla="*/ f64 f28 1"/>
                <a:gd name="f79" fmla="*/ f65 f28 1"/>
                <a:gd name="f80" fmla="*/ f66 f28 1"/>
                <a:gd name="f81" fmla="*/ f67 f27 1"/>
                <a:gd name="f82" fmla="*/ f68 f28 1"/>
                <a:gd name="f83" fmla="*/ f69 f27 1"/>
                <a:gd name="f84" fmla="*/ f70 f28 1"/>
                <a:gd name="f85" fmla="*/ f71 f28 1"/>
                <a:gd name="f86" fmla="*/ f72 f27 1"/>
              </a:gdLst>
              <a:ahLst/>
              <a:cxnLst>
                <a:cxn ang="3cd4">
                  <a:pos x="hc" y="t"/>
                </a:cxn>
                <a:cxn ang="0">
                  <a:pos x="r" y="vc"/>
                </a:cxn>
                <a:cxn ang="cd4">
                  <a:pos x="hc" y="b"/>
                </a:cxn>
                <a:cxn ang="cd2">
                  <a:pos x="l" y="vc"/>
                </a:cxn>
                <a:cxn ang="f48">
                  <a:pos x="f77" y="f78"/>
                </a:cxn>
                <a:cxn ang="f48">
                  <a:pos x="f77" y="f79"/>
                </a:cxn>
                <a:cxn ang="f48">
                  <a:pos x="f77" y="f80"/>
                </a:cxn>
                <a:cxn ang="f48">
                  <a:pos x="f81" y="f82"/>
                </a:cxn>
                <a:cxn ang="f48">
                  <a:pos x="f83" y="f84"/>
                </a:cxn>
                <a:cxn ang="f48">
                  <a:pos x="f83" y="f85"/>
                </a:cxn>
                <a:cxn ang="f48">
                  <a:pos x="f86" y="f85"/>
                </a:cxn>
                <a:cxn ang="f48">
                  <a:pos x="f77" y="f78"/>
                </a:cxn>
              </a:cxnLst>
              <a:rect l="f73" t="f76" r="f74" b="f75"/>
              <a:pathLst>
                <a:path w="14436" h="120561">
                  <a:moveTo>
                    <a:pt x="f8" y="f5"/>
                  </a:moveTo>
                  <a:lnTo>
                    <a:pt x="f8" y="f7"/>
                  </a:lnTo>
                  <a:cubicBezTo>
                    <a:pt x="f9" y="f10"/>
                    <a:pt x="f9" y="f11"/>
                    <a:pt x="f8" y="f12"/>
                  </a:cubicBezTo>
                  <a:cubicBezTo>
                    <a:pt x="f13" y="f14"/>
                    <a:pt x="f15" y="f16"/>
                    <a:pt x="f17" y="f18"/>
                  </a:cubicBezTo>
                  <a:lnTo>
                    <a:pt x="f6" y="f19"/>
                  </a:lnTo>
                  <a:lnTo>
                    <a:pt x="f6" y="f20"/>
                  </a:lnTo>
                  <a:lnTo>
                    <a:pt x="f21" y="f20"/>
                  </a:lnTo>
                  <a:cubicBezTo>
                    <a:pt x="f22" y="f23"/>
                    <a:pt x="f24" y="f2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6" name="Freeform: Shape 1739">
              <a:extLst>
                <a:ext uri="{FF2B5EF4-FFF2-40B4-BE49-F238E27FC236}">
                  <a16:creationId xmlns:a16="http://schemas.microsoft.com/office/drawing/2014/main" id="{45E6A586-3200-E3DD-4DAC-355E5A377C08}"/>
                </a:ext>
              </a:extLst>
            </p:cNvPr>
            <p:cNvSpPr/>
            <p:nvPr/>
          </p:nvSpPr>
          <p:spPr>
            <a:xfrm>
              <a:off x="670675" y="6259744"/>
              <a:ext cx="245745" cy="2542"/>
            </a:xfrm>
            <a:custGeom>
              <a:avLst/>
              <a:gdLst>
                <a:gd name="f0" fmla="val 10800000"/>
                <a:gd name="f1" fmla="val 5400000"/>
                <a:gd name="f2" fmla="val 180"/>
                <a:gd name="f3" fmla="val w"/>
                <a:gd name="f4" fmla="val h"/>
                <a:gd name="f5" fmla="val 0"/>
                <a:gd name="f6" fmla="val 259246"/>
                <a:gd name="f7" fmla="val 2545"/>
                <a:gd name="f8" fmla="val 268"/>
                <a:gd name="f9" fmla="val 1742"/>
                <a:gd name="f10" fmla="val 326"/>
                <a:gd name="f11" fmla="val 2009"/>
                <a:gd name="f12" fmla="val 2277"/>
                <a:gd name="f13" fmla="val 259247"/>
                <a:gd name="f14" fmla="val 1340"/>
                <a:gd name="f15" fmla="val 259172"/>
                <a:gd name="f16" fmla="val 898"/>
                <a:gd name="f17" fmla="val 442"/>
                <a:gd name="f18" fmla="val 178"/>
                <a:gd name="f19" fmla="val 563"/>
                <a:gd name="f20" fmla="val 1152"/>
                <a:gd name="f21" fmla="+- 0 0 -90"/>
                <a:gd name="f22" fmla="*/ f3 1 259246"/>
                <a:gd name="f23" fmla="*/ f4 1 2545"/>
                <a:gd name="f24" fmla="val f5"/>
                <a:gd name="f25" fmla="val f6"/>
                <a:gd name="f26" fmla="val f7"/>
                <a:gd name="f27" fmla="*/ f21 f0 1"/>
                <a:gd name="f28" fmla="+- f26 0 f24"/>
                <a:gd name="f29" fmla="+- f25 0 f24"/>
                <a:gd name="f30" fmla="*/ f27 1 f2"/>
                <a:gd name="f31" fmla="*/ f29 1 259246"/>
                <a:gd name="f32" fmla="*/ f28 1 2545"/>
                <a:gd name="f33" fmla="*/ 268 f29 1"/>
                <a:gd name="f34" fmla="*/ 1742 f28 1"/>
                <a:gd name="f35" fmla="*/ 2545 f28 1"/>
                <a:gd name="f36" fmla="*/ 259247 f29 1"/>
                <a:gd name="f37" fmla="*/ 1340 f28 1"/>
                <a:gd name="f38" fmla="*/ 0 f28 1"/>
                <a:gd name="f39" fmla="*/ 0 f29 1"/>
                <a:gd name="f40" fmla="+- f30 0 f1"/>
                <a:gd name="f41" fmla="*/ f33 1 259246"/>
                <a:gd name="f42" fmla="*/ f34 1 2545"/>
                <a:gd name="f43" fmla="*/ f35 1 2545"/>
                <a:gd name="f44" fmla="*/ f36 1 259246"/>
                <a:gd name="f45" fmla="*/ f37 1 2545"/>
                <a:gd name="f46" fmla="*/ f38 1 2545"/>
                <a:gd name="f47" fmla="*/ f39 1 259246"/>
                <a:gd name="f48" fmla="*/ f24 1 f31"/>
                <a:gd name="f49" fmla="*/ f25 1 f31"/>
                <a:gd name="f50" fmla="*/ f24 1 f32"/>
                <a:gd name="f51" fmla="*/ f26 1 f32"/>
                <a:gd name="f52" fmla="*/ f41 1 f31"/>
                <a:gd name="f53" fmla="*/ f42 1 f32"/>
                <a:gd name="f54" fmla="*/ f43 1 f32"/>
                <a:gd name="f55" fmla="*/ f44 1 f31"/>
                <a:gd name="f56" fmla="*/ f45 1 f32"/>
                <a:gd name="f57" fmla="*/ f46 1 f32"/>
                <a:gd name="f58" fmla="*/ f47 1 f31"/>
                <a:gd name="f59" fmla="*/ f48 f22 1"/>
                <a:gd name="f60" fmla="*/ f49 f22 1"/>
                <a:gd name="f61" fmla="*/ f51 f23 1"/>
                <a:gd name="f62" fmla="*/ f50 f23 1"/>
                <a:gd name="f63" fmla="*/ f52 f22 1"/>
                <a:gd name="f64" fmla="*/ f53 f23 1"/>
                <a:gd name="f65" fmla="*/ f54 f23 1"/>
                <a:gd name="f66" fmla="*/ f55 f22 1"/>
                <a:gd name="f67" fmla="*/ f56 f23 1"/>
                <a:gd name="f68" fmla="*/ f57 f23 1"/>
                <a:gd name="f69" fmla="*/ f58 f22 1"/>
              </a:gdLst>
              <a:ahLst/>
              <a:cxnLst>
                <a:cxn ang="3cd4">
                  <a:pos x="hc" y="t"/>
                </a:cxn>
                <a:cxn ang="0">
                  <a:pos x="r" y="vc"/>
                </a:cxn>
                <a:cxn ang="cd4">
                  <a:pos x="hc" y="b"/>
                </a:cxn>
                <a:cxn ang="cd2">
                  <a:pos x="l" y="vc"/>
                </a:cxn>
                <a:cxn ang="f40">
                  <a:pos x="f63" y="f64"/>
                </a:cxn>
                <a:cxn ang="f40">
                  <a:pos x="f63" y="f65"/>
                </a:cxn>
                <a:cxn ang="f40">
                  <a:pos x="f66" y="f65"/>
                </a:cxn>
                <a:cxn ang="f40">
                  <a:pos x="f66" y="f67"/>
                </a:cxn>
                <a:cxn ang="f40">
                  <a:pos x="f66" y="f68"/>
                </a:cxn>
                <a:cxn ang="f40">
                  <a:pos x="f69" y="f68"/>
                </a:cxn>
                <a:cxn ang="f40">
                  <a:pos x="f69" y="f68"/>
                </a:cxn>
                <a:cxn ang="f40">
                  <a:pos x="f63" y="f64"/>
                </a:cxn>
              </a:cxnLst>
              <a:rect l="f59" t="f62" r="f60" b="f61"/>
              <a:pathLst>
                <a:path w="259246" h="2545">
                  <a:moveTo>
                    <a:pt x="f8" y="f9"/>
                  </a:moveTo>
                  <a:cubicBezTo>
                    <a:pt x="f10" y="f11"/>
                    <a:pt x="f10" y="f12"/>
                    <a:pt x="f8" y="f7"/>
                  </a:cubicBezTo>
                  <a:lnTo>
                    <a:pt x="f13" y="f7"/>
                  </a:lnTo>
                  <a:lnTo>
                    <a:pt x="f13" y="f14"/>
                  </a:lnTo>
                  <a:cubicBezTo>
                    <a:pt x="f15" y="f16"/>
                    <a:pt x="f15" y="f17"/>
                    <a:pt x="f13" y="f5"/>
                  </a:cubicBezTo>
                  <a:lnTo>
                    <a:pt x="f5" y="f5"/>
                  </a:lnTo>
                  <a:lnTo>
                    <a:pt x="f5" y="f5"/>
                  </a:lnTo>
                  <a:cubicBezTo>
                    <a:pt x="f18" y="f19"/>
                    <a:pt x="f8"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7" name="Freeform: Shape 1740">
              <a:extLst>
                <a:ext uri="{FF2B5EF4-FFF2-40B4-BE49-F238E27FC236}">
                  <a16:creationId xmlns:a16="http://schemas.microsoft.com/office/drawing/2014/main" id="{3C823E10-747C-E045-11F0-3E151CC4DB29}"/>
                </a:ext>
              </a:extLst>
            </p:cNvPr>
            <p:cNvSpPr/>
            <p:nvPr/>
          </p:nvSpPr>
          <p:spPr>
            <a:xfrm>
              <a:off x="651226" y="6252914"/>
              <a:ext cx="13103" cy="14465"/>
            </a:xfrm>
            <a:custGeom>
              <a:avLst/>
              <a:gdLst>
                <a:gd name="f0" fmla="val 10800000"/>
                <a:gd name="f1" fmla="val 5400000"/>
                <a:gd name="f2" fmla="val 180"/>
                <a:gd name="f3" fmla="val w"/>
                <a:gd name="f4" fmla="val h"/>
                <a:gd name="f5" fmla="val 0"/>
                <a:gd name="f6" fmla="val 13827"/>
                <a:gd name="f7" fmla="val 14467"/>
                <a:gd name="f8" fmla="val 162"/>
                <a:gd name="f9" fmla="val 6698"/>
                <a:gd name="f10" fmla="val -54"/>
                <a:gd name="f11" fmla="val 7890"/>
                <a:gd name="f12" fmla="val 9122"/>
                <a:gd name="f13" fmla="val 10315"/>
                <a:gd name="f14" fmla="val 111"/>
                <a:gd name="f15" fmla="val 10716"/>
                <a:gd name="f16" fmla="val 11118"/>
                <a:gd name="f17" fmla="val 11520"/>
                <a:gd name="f18" fmla="val 383"/>
                <a:gd name="f19" fmla="val 11949"/>
                <a:gd name="f20" fmla="val 652"/>
                <a:gd name="f21" fmla="val 12351"/>
                <a:gd name="f22" fmla="val 966"/>
                <a:gd name="f23" fmla="val 12726"/>
                <a:gd name="f24" fmla="val 1903"/>
                <a:gd name="f25" fmla="val 13664"/>
                <a:gd name="f26" fmla="val 2975"/>
                <a:gd name="f27" fmla="val 4449"/>
                <a:gd name="f28" fmla="val 8439"/>
                <a:gd name="f29" fmla="val 4421"/>
                <a:gd name="f30" fmla="val 7667"/>
                <a:gd name="f31" fmla="val 1139"/>
                <a:gd name="f32" fmla="val 11684"/>
                <a:gd name="f33" fmla="val 1072"/>
                <a:gd name="f34" fmla="val 12397"/>
                <a:gd name="f35" fmla="val 991"/>
                <a:gd name="f36" fmla="val 13115"/>
                <a:gd name="f37" fmla="val 13828"/>
                <a:gd name="f38" fmla="val 13024"/>
                <a:gd name="f39" fmla="val 7129"/>
                <a:gd name="f40" fmla="val 3436"/>
                <a:gd name="f41" fmla="val 120"/>
                <a:gd name="f42" fmla="val 434"/>
                <a:gd name="f43" fmla="val 3014"/>
                <a:gd name="f44" fmla="+- 0 0 -90"/>
                <a:gd name="f45" fmla="*/ f3 1 13827"/>
                <a:gd name="f46" fmla="*/ f4 1 14467"/>
                <a:gd name="f47" fmla="val f5"/>
                <a:gd name="f48" fmla="val f6"/>
                <a:gd name="f49" fmla="val f7"/>
                <a:gd name="f50" fmla="*/ f44 f0 1"/>
                <a:gd name="f51" fmla="+- f49 0 f47"/>
                <a:gd name="f52" fmla="+- f48 0 f47"/>
                <a:gd name="f53" fmla="*/ f50 1 f2"/>
                <a:gd name="f54" fmla="*/ f52 1 13827"/>
                <a:gd name="f55" fmla="*/ f51 1 14467"/>
                <a:gd name="f56" fmla="*/ 162 f52 1"/>
                <a:gd name="f57" fmla="*/ 6698 f51 1"/>
                <a:gd name="f58" fmla="*/ 10315 f51 1"/>
                <a:gd name="f59" fmla="*/ 11520 f51 1"/>
                <a:gd name="f60" fmla="*/ 966 f52 1"/>
                <a:gd name="f61" fmla="*/ 12726 f51 1"/>
                <a:gd name="f62" fmla="*/ 1903 f52 1"/>
                <a:gd name="f63" fmla="*/ 13664 f51 1"/>
                <a:gd name="f64" fmla="*/ 2975 f52 1"/>
                <a:gd name="f65" fmla="*/ 14467 f51 1"/>
                <a:gd name="f66" fmla="*/ 4449 f52 1"/>
                <a:gd name="f67" fmla="*/ 8439 f51 1"/>
                <a:gd name="f68" fmla="*/ 11684 f52 1"/>
                <a:gd name="f69" fmla="*/ 1072 f51 1"/>
                <a:gd name="f70" fmla="*/ 13828 f52 1"/>
                <a:gd name="f71" fmla="*/ 13024 f52 1"/>
                <a:gd name="f72" fmla="*/ 7129 f52 1"/>
                <a:gd name="f73" fmla="*/ 0 f51 1"/>
                <a:gd name="f74" fmla="+- f53 0 f1"/>
                <a:gd name="f75" fmla="*/ f56 1 13827"/>
                <a:gd name="f76" fmla="*/ f57 1 14467"/>
                <a:gd name="f77" fmla="*/ f58 1 14467"/>
                <a:gd name="f78" fmla="*/ f59 1 14467"/>
                <a:gd name="f79" fmla="*/ f60 1 13827"/>
                <a:gd name="f80" fmla="*/ f61 1 14467"/>
                <a:gd name="f81" fmla="*/ f62 1 13827"/>
                <a:gd name="f82" fmla="*/ f63 1 14467"/>
                <a:gd name="f83" fmla="*/ f64 1 13827"/>
                <a:gd name="f84" fmla="*/ f65 1 14467"/>
                <a:gd name="f85" fmla="*/ f66 1 13827"/>
                <a:gd name="f86" fmla="*/ f67 1 14467"/>
                <a:gd name="f87" fmla="*/ f68 1 13827"/>
                <a:gd name="f88" fmla="*/ f69 1 14467"/>
                <a:gd name="f89" fmla="*/ f70 1 13827"/>
                <a:gd name="f90" fmla="*/ f71 1 13827"/>
                <a:gd name="f91" fmla="*/ f72 1 13827"/>
                <a:gd name="f92" fmla="*/ f73 1 14467"/>
                <a:gd name="f93" fmla="*/ f47 1 f54"/>
                <a:gd name="f94" fmla="*/ f48 1 f54"/>
                <a:gd name="f95" fmla="*/ f47 1 f55"/>
                <a:gd name="f96" fmla="*/ f49 1 f55"/>
                <a:gd name="f97" fmla="*/ f75 1 f54"/>
                <a:gd name="f98" fmla="*/ f76 1 f55"/>
                <a:gd name="f99" fmla="*/ f77 1 f55"/>
                <a:gd name="f100" fmla="*/ f78 1 f55"/>
                <a:gd name="f101" fmla="*/ f79 1 f54"/>
                <a:gd name="f102" fmla="*/ f80 1 f55"/>
                <a:gd name="f103" fmla="*/ f81 1 f54"/>
                <a:gd name="f104" fmla="*/ f82 1 f55"/>
                <a:gd name="f105" fmla="*/ f83 1 f54"/>
                <a:gd name="f106" fmla="*/ f84 1 f55"/>
                <a:gd name="f107" fmla="*/ f85 1 f54"/>
                <a:gd name="f108" fmla="*/ f86 1 f55"/>
                <a:gd name="f109" fmla="*/ f87 1 f54"/>
                <a:gd name="f110" fmla="*/ f88 1 f55"/>
                <a:gd name="f111" fmla="*/ f89 1 f54"/>
                <a:gd name="f112" fmla="*/ f90 1 f54"/>
                <a:gd name="f113" fmla="*/ f91 1 f54"/>
                <a:gd name="f114" fmla="*/ f92 1 f55"/>
                <a:gd name="f115" fmla="*/ f93 f45 1"/>
                <a:gd name="f116" fmla="*/ f94 f45 1"/>
                <a:gd name="f117" fmla="*/ f96 f46 1"/>
                <a:gd name="f118" fmla="*/ f95 f46 1"/>
                <a:gd name="f119" fmla="*/ f97 f45 1"/>
                <a:gd name="f120" fmla="*/ f98 f46 1"/>
                <a:gd name="f121" fmla="*/ f99 f46 1"/>
                <a:gd name="f122" fmla="*/ f100 f46 1"/>
                <a:gd name="f123" fmla="*/ f101 f45 1"/>
                <a:gd name="f124" fmla="*/ f102 f46 1"/>
                <a:gd name="f125" fmla="*/ f103 f45 1"/>
                <a:gd name="f126" fmla="*/ f104 f46 1"/>
                <a:gd name="f127" fmla="*/ f105 f45 1"/>
                <a:gd name="f128" fmla="*/ f106 f46 1"/>
                <a:gd name="f129" fmla="*/ f107 f45 1"/>
                <a:gd name="f130" fmla="*/ f108 f46 1"/>
                <a:gd name="f131" fmla="*/ f109 f45 1"/>
                <a:gd name="f132" fmla="*/ f110 f46 1"/>
                <a:gd name="f133" fmla="*/ f111 f45 1"/>
                <a:gd name="f134" fmla="*/ f112 f45 1"/>
                <a:gd name="f135" fmla="*/ f113 f45 1"/>
                <a:gd name="f136" fmla="*/ f114 f46 1"/>
              </a:gdLst>
              <a:ahLst/>
              <a:cxnLst>
                <a:cxn ang="3cd4">
                  <a:pos x="hc" y="t"/>
                </a:cxn>
                <a:cxn ang="0">
                  <a:pos x="r" y="vc"/>
                </a:cxn>
                <a:cxn ang="cd4">
                  <a:pos x="hc" y="b"/>
                </a:cxn>
                <a:cxn ang="cd2">
                  <a:pos x="l" y="vc"/>
                </a:cxn>
                <a:cxn ang="f74">
                  <a:pos x="f119" y="f120"/>
                </a:cxn>
                <a:cxn ang="f74">
                  <a:pos x="f119" y="f121"/>
                </a:cxn>
                <a:cxn ang="f74">
                  <a:pos x="f119" y="f122"/>
                </a:cxn>
                <a:cxn ang="f74">
                  <a:pos x="f123" y="f124"/>
                </a:cxn>
                <a:cxn ang="f74">
                  <a:pos x="f125" y="f126"/>
                </a:cxn>
                <a:cxn ang="f74">
                  <a:pos x="f127" y="f128"/>
                </a:cxn>
                <a:cxn ang="f74">
                  <a:pos x="f129" y="f128"/>
                </a:cxn>
                <a:cxn ang="f74">
                  <a:pos x="f129" y="f128"/>
                </a:cxn>
                <a:cxn ang="f74">
                  <a:pos x="f129" y="f128"/>
                </a:cxn>
                <a:cxn ang="f74">
                  <a:pos x="f129" y="f130"/>
                </a:cxn>
                <a:cxn ang="f74">
                  <a:pos x="f131" y="f132"/>
                </a:cxn>
                <a:cxn ang="f74">
                  <a:pos x="f133" y="f132"/>
                </a:cxn>
                <a:cxn ang="f74">
                  <a:pos x="f134" y="f132"/>
                </a:cxn>
                <a:cxn ang="f74">
                  <a:pos x="f134" y="f132"/>
                </a:cxn>
                <a:cxn ang="f74">
                  <a:pos x="f135" y="f136"/>
                </a:cxn>
                <a:cxn ang="f74">
                  <a:pos x="f119" y="f120"/>
                </a:cxn>
              </a:cxnLst>
              <a:rect l="f115" t="f118" r="f116" b="f117"/>
              <a:pathLst>
                <a:path w="13827" h="14467">
                  <a:moveTo>
                    <a:pt x="f8" y="f9"/>
                  </a:moveTo>
                  <a:cubicBezTo>
                    <a:pt x="f10" y="f11"/>
                    <a:pt x="f10" y="f12"/>
                    <a:pt x="f8" y="f13"/>
                  </a:cubicBezTo>
                  <a:cubicBezTo>
                    <a:pt x="f14" y="f15"/>
                    <a:pt x="f14" y="f16"/>
                    <a:pt x="f8" y="f17"/>
                  </a:cubicBezTo>
                  <a:cubicBezTo>
                    <a:pt x="f18" y="f19"/>
                    <a:pt x="f20" y="f21"/>
                    <a:pt x="f22" y="f23"/>
                  </a:cubicBezTo>
                  <a:lnTo>
                    <a:pt x="f24" y="f25"/>
                  </a:lnTo>
                  <a:lnTo>
                    <a:pt x="f26" y="f7"/>
                  </a:lnTo>
                  <a:lnTo>
                    <a:pt x="f27" y="f7"/>
                  </a:lnTo>
                  <a:lnTo>
                    <a:pt x="f27" y="f7"/>
                  </a:lnTo>
                  <a:lnTo>
                    <a:pt x="f27" y="f7"/>
                  </a:lnTo>
                  <a:lnTo>
                    <a:pt x="f27" y="f28"/>
                  </a:lnTo>
                  <a:cubicBezTo>
                    <a:pt x="f27" y="f29"/>
                    <a:pt x="f30" y="f31"/>
                    <a:pt x="f32" y="f33"/>
                  </a:cubicBezTo>
                  <a:cubicBezTo>
                    <a:pt x="f34" y="f35"/>
                    <a:pt x="f36" y="f35"/>
                    <a:pt x="f37" y="f33"/>
                  </a:cubicBezTo>
                  <a:lnTo>
                    <a:pt x="f38" y="f33"/>
                  </a:lnTo>
                  <a:lnTo>
                    <a:pt x="f38" y="f33"/>
                  </a:lnTo>
                  <a:lnTo>
                    <a:pt x="f39" y="f5"/>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8" name="Freeform: Shape 1741">
              <a:extLst>
                <a:ext uri="{FF2B5EF4-FFF2-40B4-BE49-F238E27FC236}">
                  <a16:creationId xmlns:a16="http://schemas.microsoft.com/office/drawing/2014/main" id="{2DABEFC0-D1DE-542C-1532-E8D67F46917F}"/>
                </a:ext>
              </a:extLst>
            </p:cNvPr>
            <p:cNvSpPr/>
            <p:nvPr/>
          </p:nvSpPr>
          <p:spPr>
            <a:xfrm>
              <a:off x="1374251" y="6136108"/>
              <a:ext cx="1014" cy="2944"/>
            </a:xfrm>
            <a:custGeom>
              <a:avLst/>
              <a:gdLst>
                <a:gd name="f0" fmla="val 10800000"/>
                <a:gd name="f1" fmla="val 5400000"/>
                <a:gd name="f2" fmla="val 180"/>
                <a:gd name="f3" fmla="val w"/>
                <a:gd name="f4" fmla="val h"/>
                <a:gd name="f5" fmla="val 0"/>
                <a:gd name="f6" fmla="val 1071"/>
                <a:gd name="f7" fmla="val 2947"/>
                <a:gd name="f8" fmla="val 1072"/>
                <a:gd name="f9" fmla="val 804"/>
                <a:gd name="f10" fmla="val 389"/>
                <a:gd name="f11" fmla="val 630"/>
                <a:gd name="f12" fmla="val 710"/>
                <a:gd name="f13" fmla="val 1299"/>
                <a:gd name="f14" fmla="val 938"/>
                <a:gd name="f15" fmla="val 2009"/>
                <a:gd name="f16" fmla="+- 0 0 -90"/>
                <a:gd name="f17" fmla="*/ f3 1 1071"/>
                <a:gd name="f18" fmla="*/ f4 1 2947"/>
                <a:gd name="f19" fmla="val f5"/>
                <a:gd name="f20" fmla="val f6"/>
                <a:gd name="f21" fmla="val f7"/>
                <a:gd name="f22" fmla="*/ f16 f0 1"/>
                <a:gd name="f23" fmla="+- f21 0 f19"/>
                <a:gd name="f24" fmla="+- f20 0 f19"/>
                <a:gd name="f25" fmla="*/ f22 1 f2"/>
                <a:gd name="f26" fmla="*/ f24 1 1071"/>
                <a:gd name="f27" fmla="*/ f23 1 2947"/>
                <a:gd name="f28" fmla="*/ 1072 f24 1"/>
                <a:gd name="f29" fmla="*/ 2947 f23 1"/>
                <a:gd name="f30" fmla="*/ 0 f24 1"/>
                <a:gd name="f31" fmla="*/ 804 f23 1"/>
                <a:gd name="f32" fmla="*/ 0 f23 1"/>
                <a:gd name="f33" fmla="*/ 938 f24 1"/>
                <a:gd name="f34" fmla="*/ 2009 f23 1"/>
                <a:gd name="f35" fmla="+- f25 0 f1"/>
                <a:gd name="f36" fmla="*/ f28 1 1071"/>
                <a:gd name="f37" fmla="*/ f29 1 2947"/>
                <a:gd name="f38" fmla="*/ f30 1 1071"/>
                <a:gd name="f39" fmla="*/ f31 1 2947"/>
                <a:gd name="f40" fmla="*/ f32 1 2947"/>
                <a:gd name="f41" fmla="*/ f33 1 1071"/>
                <a:gd name="f42" fmla="*/ f34 1 2947"/>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58" y="f59"/>
                </a:cxn>
                <a:cxn ang="f35">
                  <a:pos x="f60" y="f61"/>
                </a:cxn>
                <a:cxn ang="f35">
                  <a:pos x="f60" y="f62"/>
                </a:cxn>
                <a:cxn ang="f35">
                  <a:pos x="f63" y="f64"/>
                </a:cxn>
              </a:cxnLst>
              <a:rect l="f54" t="f57" r="f55" b="f56"/>
              <a:pathLst>
                <a:path w="1071" h="2947">
                  <a:moveTo>
                    <a:pt x="f8" y="f7"/>
                  </a:moveTo>
                  <a:lnTo>
                    <a:pt x="f8" y="f7"/>
                  </a:lnTo>
                  <a:lnTo>
                    <a:pt x="f5" y="f9"/>
                  </a:lnTo>
                  <a:lnTo>
                    <a:pt x="f5" y="f5"/>
                  </a:lnTo>
                  <a:cubicBezTo>
                    <a:pt x="f10" y="f11"/>
                    <a:pt x="f12" y="f13"/>
                    <a:pt x="f14"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9" name="Freeform: Shape 1742">
              <a:extLst>
                <a:ext uri="{FF2B5EF4-FFF2-40B4-BE49-F238E27FC236}">
                  <a16:creationId xmlns:a16="http://schemas.microsoft.com/office/drawing/2014/main" id="{C7378657-92EF-37FF-7550-43024388BFC3}"/>
                </a:ext>
              </a:extLst>
            </p:cNvPr>
            <p:cNvSpPr/>
            <p:nvPr/>
          </p:nvSpPr>
          <p:spPr>
            <a:xfrm>
              <a:off x="940551" y="4966664"/>
              <a:ext cx="54" cy="1417"/>
            </a:xfrm>
            <a:custGeom>
              <a:avLst/>
              <a:gdLst>
                <a:gd name="f0" fmla="val 10800000"/>
                <a:gd name="f1" fmla="val 5400000"/>
                <a:gd name="f2" fmla="val 180"/>
                <a:gd name="f3" fmla="val w"/>
                <a:gd name="f4" fmla="val h"/>
                <a:gd name="f5" fmla="val 0"/>
                <a:gd name="f6" fmla="val 59"/>
                <a:gd name="f7" fmla="val 1413"/>
                <a:gd name="f8" fmla="val 938"/>
                <a:gd name="f9" fmla="val 1340"/>
                <a:gd name="f10" fmla="val 1741"/>
                <a:gd name="f11" fmla="val 134"/>
                <a:gd name="f12" fmla="val 402"/>
                <a:gd name="f13" fmla="+- 0 0 -90"/>
                <a:gd name="f14" fmla="*/ f3 1 59"/>
                <a:gd name="f15" fmla="*/ f4 1 1413"/>
                <a:gd name="f16" fmla="val f5"/>
                <a:gd name="f17" fmla="val f6"/>
                <a:gd name="f18" fmla="val f7"/>
                <a:gd name="f19" fmla="*/ f13 f0 1"/>
                <a:gd name="f20" fmla="+- f18 0 f16"/>
                <a:gd name="f21" fmla="+- f17 0 f16"/>
                <a:gd name="f22" fmla="*/ f19 1 f2"/>
                <a:gd name="f23" fmla="*/ f21 1 59"/>
                <a:gd name="f24" fmla="*/ f20 1 1413"/>
                <a:gd name="f25" fmla="*/ 0 f21 1"/>
                <a:gd name="f26" fmla="*/ 0 f20 1"/>
                <a:gd name="f27" fmla="*/ 1340 f20 1"/>
                <a:gd name="f28" fmla="+- f22 0 f1"/>
                <a:gd name="f29" fmla="*/ f25 1 59"/>
                <a:gd name="f30" fmla="*/ f26 1 1413"/>
                <a:gd name="f31" fmla="*/ f27 1 141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59" h="1413">
                  <a:moveTo>
                    <a:pt x="f5" y="f5"/>
                  </a:moveTo>
                  <a:lnTo>
                    <a:pt x="f5" y="f5"/>
                  </a:ln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0" name="Freeform: Shape 1743">
              <a:extLst>
                <a:ext uri="{FF2B5EF4-FFF2-40B4-BE49-F238E27FC236}">
                  <a16:creationId xmlns:a16="http://schemas.microsoft.com/office/drawing/2014/main" id="{F5DC3712-811B-98EA-71BF-8DB32C8FAE78}"/>
                </a:ext>
              </a:extLst>
            </p:cNvPr>
            <p:cNvSpPr/>
            <p:nvPr/>
          </p:nvSpPr>
          <p:spPr>
            <a:xfrm>
              <a:off x="928234" y="4949656"/>
              <a:ext cx="12316" cy="16879"/>
            </a:xfrm>
            <a:custGeom>
              <a:avLst/>
              <a:gdLst>
                <a:gd name="f0" fmla="val 10800000"/>
                <a:gd name="f1" fmla="val 5400000"/>
                <a:gd name="f2" fmla="val 180"/>
                <a:gd name="f3" fmla="val w"/>
                <a:gd name="f4" fmla="val h"/>
                <a:gd name="f5" fmla="val 0"/>
                <a:gd name="f6" fmla="val 12995"/>
                <a:gd name="f7" fmla="val 16878"/>
                <a:gd name="f8" fmla="val 6297"/>
                <a:gd name="f9" fmla="val 12458"/>
                <a:gd name="f10" fmla="val 9207"/>
                <a:gd name="f11" fmla="val 12479"/>
                <a:gd name="f12" fmla="val 11832"/>
                <a:gd name="f13" fmla="val 14211"/>
                <a:gd name="f14" fmla="val 12996"/>
                <a:gd name="f15" fmla="val 16879"/>
                <a:gd name="f16" fmla="val 6029"/>
                <a:gd name="f17" fmla="val 6156"/>
                <a:gd name="f18" fmla="val 934"/>
                <a:gd name="f19" fmla="val 1879"/>
                <a:gd name="f20" fmla="val 2813"/>
                <a:gd name="f21" fmla="val 6004"/>
                <a:gd name="f22" fmla="val 6300"/>
                <a:gd name="f23" fmla="val 3449"/>
                <a:gd name="f24" fmla="val 9252"/>
                <a:gd name="f25" fmla="val 9779"/>
                <a:gd name="f26" fmla="val 15539"/>
                <a:gd name="f27" fmla="val 1392"/>
                <a:gd name="f28" fmla="val 13455"/>
                <a:gd name="f29" fmla="val 3797"/>
                <a:gd name="f30" fmla="val 12277"/>
                <a:gd name="f31" fmla="+- 0 0 -90"/>
                <a:gd name="f32" fmla="*/ f3 1 12995"/>
                <a:gd name="f33" fmla="*/ f4 1 16878"/>
                <a:gd name="f34" fmla="val f5"/>
                <a:gd name="f35" fmla="val f6"/>
                <a:gd name="f36" fmla="val f7"/>
                <a:gd name="f37" fmla="*/ f31 f0 1"/>
                <a:gd name="f38" fmla="+- f36 0 f34"/>
                <a:gd name="f39" fmla="+- f35 0 f34"/>
                <a:gd name="f40" fmla="*/ f37 1 f2"/>
                <a:gd name="f41" fmla="*/ f39 1 12995"/>
                <a:gd name="f42" fmla="*/ f38 1 16878"/>
                <a:gd name="f43" fmla="*/ 6297 f39 1"/>
                <a:gd name="f44" fmla="*/ 12458 f38 1"/>
                <a:gd name="f45" fmla="*/ 12996 f39 1"/>
                <a:gd name="f46" fmla="*/ 16879 f38 1"/>
                <a:gd name="f47" fmla="*/ 6029 f39 1"/>
                <a:gd name="f48" fmla="*/ 0 f38 1"/>
                <a:gd name="f49" fmla="*/ 2813 f38 1"/>
                <a:gd name="f50" fmla="*/ 0 f39 1"/>
                <a:gd name="f51" fmla="*/ 9779 f38 1"/>
                <a:gd name="f52" fmla="*/ 15539 f38 1"/>
                <a:gd name="f53" fmla="+- f40 0 f1"/>
                <a:gd name="f54" fmla="*/ f43 1 12995"/>
                <a:gd name="f55" fmla="*/ f44 1 16878"/>
                <a:gd name="f56" fmla="*/ f45 1 12995"/>
                <a:gd name="f57" fmla="*/ f46 1 16878"/>
                <a:gd name="f58" fmla="*/ f47 1 12995"/>
                <a:gd name="f59" fmla="*/ f48 1 16878"/>
                <a:gd name="f60" fmla="*/ f49 1 16878"/>
                <a:gd name="f61" fmla="*/ f50 1 12995"/>
                <a:gd name="f62" fmla="*/ f51 1 16878"/>
                <a:gd name="f63" fmla="*/ f52 1 16878"/>
                <a:gd name="f64" fmla="*/ f34 1 f41"/>
                <a:gd name="f65" fmla="*/ f35 1 f41"/>
                <a:gd name="f66" fmla="*/ f34 1 f42"/>
                <a:gd name="f67" fmla="*/ f36 1 f42"/>
                <a:gd name="f68" fmla="*/ f54 1 f41"/>
                <a:gd name="f69" fmla="*/ f55 1 f42"/>
                <a:gd name="f70" fmla="*/ f56 1 f41"/>
                <a:gd name="f71" fmla="*/ f57 1 f42"/>
                <a:gd name="f72" fmla="*/ f58 1 f41"/>
                <a:gd name="f73" fmla="*/ f59 1 f42"/>
                <a:gd name="f74" fmla="*/ f60 1 f42"/>
                <a:gd name="f75" fmla="*/ f61 1 f41"/>
                <a:gd name="f76" fmla="*/ f62 1 f42"/>
                <a:gd name="f77" fmla="*/ f63 1 f42"/>
                <a:gd name="f78" fmla="*/ f64 f32 1"/>
                <a:gd name="f79" fmla="*/ f65 f32 1"/>
                <a:gd name="f80" fmla="*/ f67 f33 1"/>
                <a:gd name="f81" fmla="*/ f66 f33 1"/>
                <a:gd name="f82" fmla="*/ f68 f32 1"/>
                <a:gd name="f83" fmla="*/ f69 f33 1"/>
                <a:gd name="f84" fmla="*/ f70 f32 1"/>
                <a:gd name="f85" fmla="*/ f71 f33 1"/>
                <a:gd name="f86" fmla="*/ f72 f32 1"/>
                <a:gd name="f87" fmla="*/ f73 f33 1"/>
                <a:gd name="f88" fmla="*/ f74 f33 1"/>
                <a:gd name="f89" fmla="*/ f75 f32 1"/>
                <a:gd name="f90" fmla="*/ f76 f33 1"/>
                <a:gd name="f91" fmla="*/ f77 f33 1"/>
              </a:gdLst>
              <a:ahLst/>
              <a:cxnLst>
                <a:cxn ang="3cd4">
                  <a:pos x="hc" y="t"/>
                </a:cxn>
                <a:cxn ang="0">
                  <a:pos x="r" y="vc"/>
                </a:cxn>
                <a:cxn ang="cd4">
                  <a:pos x="hc" y="b"/>
                </a:cxn>
                <a:cxn ang="cd2">
                  <a:pos x="l" y="vc"/>
                </a:cxn>
                <a:cxn ang="f53">
                  <a:pos x="f82" y="f83"/>
                </a:cxn>
                <a:cxn ang="f53">
                  <a:pos x="f84" y="f85"/>
                </a:cxn>
                <a:cxn ang="f53">
                  <a:pos x="f86" y="f87"/>
                </a:cxn>
                <a:cxn ang="f53">
                  <a:pos x="f86" y="f87"/>
                </a:cxn>
                <a:cxn ang="f53">
                  <a:pos x="f86" y="f88"/>
                </a:cxn>
                <a:cxn ang="f53">
                  <a:pos x="f89" y="f90"/>
                </a:cxn>
                <a:cxn ang="f53">
                  <a:pos x="f89" y="f91"/>
                </a:cxn>
                <a:cxn ang="f53">
                  <a:pos x="f82" y="f83"/>
                </a:cxn>
              </a:cxnLst>
              <a:rect l="f78" t="f81" r="f79" b="f80"/>
              <a:pathLst>
                <a:path w="12995" h="16878">
                  <a:moveTo>
                    <a:pt x="f8" y="f9"/>
                  </a:moveTo>
                  <a:cubicBezTo>
                    <a:pt x="f10" y="f11"/>
                    <a:pt x="f12" y="f13"/>
                    <a:pt x="f14" y="f15"/>
                  </a:cubicBezTo>
                  <a:lnTo>
                    <a:pt x="f16" y="f5"/>
                  </a:lnTo>
                  <a:lnTo>
                    <a:pt x="f16" y="f5"/>
                  </a:lnTo>
                  <a:cubicBezTo>
                    <a:pt x="f17" y="f18"/>
                    <a:pt x="f17" y="f19"/>
                    <a:pt x="f16" y="f20"/>
                  </a:cubicBezTo>
                  <a:cubicBezTo>
                    <a:pt x="f21" y="f22"/>
                    <a:pt x="f23" y="f24"/>
                    <a:pt x="f5" y="f25"/>
                  </a:cubicBezTo>
                  <a:lnTo>
                    <a:pt x="f5" y="f26"/>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1" name="Freeform: Shape 1744">
              <a:extLst>
                <a:ext uri="{FF2B5EF4-FFF2-40B4-BE49-F238E27FC236}">
                  <a16:creationId xmlns:a16="http://schemas.microsoft.com/office/drawing/2014/main" id="{793FEF15-CB7B-E719-B86E-4918CC729E24}"/>
                </a:ext>
              </a:extLst>
            </p:cNvPr>
            <p:cNvSpPr/>
            <p:nvPr/>
          </p:nvSpPr>
          <p:spPr>
            <a:xfrm>
              <a:off x="922894" y="4959696"/>
              <a:ext cx="3429" cy="8705"/>
            </a:xfrm>
            <a:custGeom>
              <a:avLst/>
              <a:gdLst>
                <a:gd name="f0" fmla="val 10800000"/>
                <a:gd name="f1" fmla="val 5400000"/>
                <a:gd name="f2" fmla="val 180"/>
                <a:gd name="f3" fmla="val w"/>
                <a:gd name="f4" fmla="val h"/>
                <a:gd name="f5" fmla="val 0"/>
                <a:gd name="f6" fmla="val 3617"/>
                <a:gd name="f7" fmla="val 8707"/>
                <a:gd name="f8" fmla="+- 0 0 -90"/>
                <a:gd name="f9" fmla="*/ f3 1 3617"/>
                <a:gd name="f10" fmla="*/ f4 1 8707"/>
                <a:gd name="f11" fmla="val f5"/>
                <a:gd name="f12" fmla="val f6"/>
                <a:gd name="f13" fmla="val f7"/>
                <a:gd name="f14" fmla="*/ f8 f0 1"/>
                <a:gd name="f15" fmla="+- f13 0 f11"/>
                <a:gd name="f16" fmla="+- f12 0 f11"/>
                <a:gd name="f17" fmla="*/ f14 1 f2"/>
                <a:gd name="f18" fmla="*/ f16 1 3617"/>
                <a:gd name="f19" fmla="*/ f15 1 8707"/>
                <a:gd name="f20" fmla="*/ 0 f16 1"/>
                <a:gd name="f21" fmla="*/ 0 f15 1"/>
                <a:gd name="f22" fmla="*/ 3617 f16 1"/>
                <a:gd name="f23" fmla="*/ 8707 f15 1"/>
                <a:gd name="f24" fmla="+- f17 0 f1"/>
                <a:gd name="f25" fmla="*/ f20 1 3617"/>
                <a:gd name="f26" fmla="*/ f21 1 8707"/>
                <a:gd name="f27" fmla="*/ f22 1 3617"/>
                <a:gd name="f28" fmla="*/ f23 1 8707"/>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3" y="f42"/>
                </a:cxn>
                <a:cxn ang="f24">
                  <a:pos x="f41" y="f42"/>
                </a:cxn>
              </a:cxnLst>
              <a:rect l="f37" t="f40" r="f38" b="f39"/>
              <a:pathLst>
                <a:path w="3617" h="8707">
                  <a:moveTo>
                    <a:pt x="f5" y="f5"/>
                  </a:moveTo>
                  <a:lnTo>
                    <a:pt x="f6" y="f7"/>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2" name="Freeform: Shape 1745">
              <a:extLst>
                <a:ext uri="{FF2B5EF4-FFF2-40B4-BE49-F238E27FC236}">
                  <a16:creationId xmlns:a16="http://schemas.microsoft.com/office/drawing/2014/main" id="{660AA3BA-62F4-11AF-D086-B69C939B93E1}"/>
                </a:ext>
              </a:extLst>
            </p:cNvPr>
            <p:cNvSpPr/>
            <p:nvPr/>
          </p:nvSpPr>
          <p:spPr>
            <a:xfrm>
              <a:off x="926323" y="4959294"/>
              <a:ext cx="2414" cy="1173458"/>
            </a:xfrm>
            <a:custGeom>
              <a:avLst/>
              <a:gdLst>
                <a:gd name="f0" fmla="val 10800000"/>
                <a:gd name="f1" fmla="val 5400000"/>
                <a:gd name="f2" fmla="val 180"/>
                <a:gd name="f3" fmla="val w"/>
                <a:gd name="f4" fmla="val h"/>
                <a:gd name="f5" fmla="val 0"/>
                <a:gd name="f6" fmla="val 2545"/>
                <a:gd name="f7" fmla="val 1173460"/>
                <a:gd name="f8" fmla="val 2546"/>
                <a:gd name="f9" fmla="val 1173461"/>
                <a:gd name="f10" fmla="val 1069510"/>
                <a:gd name="f11" fmla="val 1590"/>
                <a:gd name="f12" fmla="val 1068286"/>
                <a:gd name="f13" fmla="val 1072"/>
                <a:gd name="f14" fmla="val 1066776"/>
                <a:gd name="f15" fmla="val 1065224"/>
                <a:gd name="f16" fmla="val 9913"/>
                <a:gd name="f17" fmla="val 1070"/>
                <a:gd name="f18" fmla="val 8400"/>
                <a:gd name="f19" fmla="val 6934"/>
                <a:gd name="f20" fmla="val 5760"/>
                <a:gd name="f21" fmla="val 1206"/>
                <a:gd name="f22" fmla="val 1173059"/>
                <a:gd name="f23" fmla="+- 0 0 -90"/>
                <a:gd name="f24" fmla="*/ f3 1 2545"/>
                <a:gd name="f25" fmla="*/ f4 1 1173460"/>
                <a:gd name="f26" fmla="val f5"/>
                <a:gd name="f27" fmla="val f6"/>
                <a:gd name="f28" fmla="val f7"/>
                <a:gd name="f29" fmla="*/ f23 f0 1"/>
                <a:gd name="f30" fmla="+- f28 0 f26"/>
                <a:gd name="f31" fmla="+- f27 0 f26"/>
                <a:gd name="f32" fmla="*/ f29 1 f2"/>
                <a:gd name="f33" fmla="*/ f31 1 2545"/>
                <a:gd name="f34" fmla="*/ f30 1 1173460"/>
                <a:gd name="f35" fmla="*/ 2546 f31 1"/>
                <a:gd name="f36" fmla="*/ 1173461 f30 1"/>
                <a:gd name="f37" fmla="*/ 1069510 f30 1"/>
                <a:gd name="f38" fmla="*/ 1072 f31 1"/>
                <a:gd name="f39" fmla="*/ 1065224 f30 1"/>
                <a:gd name="f40" fmla="*/ 9913 f30 1"/>
                <a:gd name="f41" fmla="*/ 5760 f30 1"/>
                <a:gd name="f42" fmla="*/ 0 f30 1"/>
                <a:gd name="f43" fmla="*/ 1206 f31 1"/>
                <a:gd name="f44" fmla="*/ 0 f31 1"/>
                <a:gd name="f45" fmla="*/ 1173059 f30 1"/>
                <a:gd name="f46" fmla="+- f32 0 f1"/>
                <a:gd name="f47" fmla="*/ f35 1 2545"/>
                <a:gd name="f48" fmla="*/ f36 1 1173460"/>
                <a:gd name="f49" fmla="*/ f37 1 1173460"/>
                <a:gd name="f50" fmla="*/ f38 1 2545"/>
                <a:gd name="f51" fmla="*/ f39 1 1173460"/>
                <a:gd name="f52" fmla="*/ f40 1 1173460"/>
                <a:gd name="f53" fmla="*/ f41 1 1173460"/>
                <a:gd name="f54" fmla="*/ f42 1 1173460"/>
                <a:gd name="f55" fmla="*/ f43 1 2545"/>
                <a:gd name="f56" fmla="*/ f44 1 2545"/>
                <a:gd name="f57" fmla="*/ f45 1 1173460"/>
                <a:gd name="f58" fmla="*/ f26 1 f33"/>
                <a:gd name="f59" fmla="*/ f27 1 f33"/>
                <a:gd name="f60" fmla="*/ f26 1 f34"/>
                <a:gd name="f61" fmla="*/ f28 1 f34"/>
                <a:gd name="f62" fmla="*/ f47 1 f33"/>
                <a:gd name="f63" fmla="*/ f48 1 f34"/>
                <a:gd name="f64" fmla="*/ f49 1 f34"/>
                <a:gd name="f65" fmla="*/ f50 1 f33"/>
                <a:gd name="f66" fmla="*/ f51 1 f34"/>
                <a:gd name="f67" fmla="*/ f52 1 f34"/>
                <a:gd name="f68" fmla="*/ f53 1 f34"/>
                <a:gd name="f69" fmla="*/ f54 1 f34"/>
                <a:gd name="f70" fmla="*/ f55 1 f33"/>
                <a:gd name="f71" fmla="*/ f56 1 f33"/>
                <a:gd name="f72" fmla="*/ f57 1 f34"/>
                <a:gd name="f73" fmla="*/ f58 f24 1"/>
                <a:gd name="f74" fmla="*/ f59 f24 1"/>
                <a:gd name="f75" fmla="*/ f61 f25 1"/>
                <a:gd name="f76" fmla="*/ f60 f25 1"/>
                <a:gd name="f77" fmla="*/ f62 f24 1"/>
                <a:gd name="f78" fmla="*/ f63 f25 1"/>
                <a:gd name="f79" fmla="*/ f64 f25 1"/>
                <a:gd name="f80" fmla="*/ f65 f24 1"/>
                <a:gd name="f81" fmla="*/ f66 f25 1"/>
                <a:gd name="f82" fmla="*/ f67 f25 1"/>
                <a:gd name="f83" fmla="*/ f68 f25 1"/>
                <a:gd name="f84" fmla="*/ f69 f25 1"/>
                <a:gd name="f85" fmla="*/ f70 f24 1"/>
                <a:gd name="f86" fmla="*/ f71 f24 1"/>
                <a:gd name="f87" fmla="*/ f72 f25 1"/>
              </a:gdLst>
              <a:ahLst/>
              <a:cxnLst>
                <a:cxn ang="3cd4">
                  <a:pos x="hc" y="t"/>
                </a:cxn>
                <a:cxn ang="0">
                  <a:pos x="r" y="vc"/>
                </a:cxn>
                <a:cxn ang="cd4">
                  <a:pos x="hc" y="b"/>
                </a:cxn>
                <a:cxn ang="cd2">
                  <a:pos x="l" y="vc"/>
                </a:cxn>
                <a:cxn ang="f46">
                  <a:pos x="f77" y="f78"/>
                </a:cxn>
                <a:cxn ang="f46">
                  <a:pos x="f77" y="f79"/>
                </a:cxn>
                <a:cxn ang="f46">
                  <a:pos x="f77" y="f79"/>
                </a:cxn>
                <a:cxn ang="f46">
                  <a:pos x="f80" y="f81"/>
                </a:cxn>
                <a:cxn ang="f46">
                  <a:pos x="f80" y="f82"/>
                </a:cxn>
                <a:cxn ang="f46">
                  <a:pos x="f77" y="f83"/>
                </a:cxn>
                <a:cxn ang="f46">
                  <a:pos x="f77" y="f84"/>
                </a:cxn>
                <a:cxn ang="f46">
                  <a:pos x="f85" y="f84"/>
                </a:cxn>
                <a:cxn ang="f46">
                  <a:pos x="f86" y="f84"/>
                </a:cxn>
                <a:cxn ang="f46">
                  <a:pos x="f86" y="f87"/>
                </a:cxn>
                <a:cxn ang="f46">
                  <a:pos x="f77" y="f87"/>
                </a:cxn>
              </a:cxnLst>
              <a:rect l="f73" t="f76" r="f74" b="f75"/>
              <a:pathLst>
                <a:path w="2545" h="1173460">
                  <a:moveTo>
                    <a:pt x="f8" y="f9"/>
                  </a:moveTo>
                  <a:lnTo>
                    <a:pt x="f8" y="f10"/>
                  </a:lnTo>
                  <a:lnTo>
                    <a:pt x="f8" y="f10"/>
                  </a:lnTo>
                  <a:cubicBezTo>
                    <a:pt x="f11" y="f12"/>
                    <a:pt x="f13" y="f14"/>
                    <a:pt x="f13" y="f15"/>
                  </a:cubicBezTo>
                  <a:lnTo>
                    <a:pt x="f13" y="f16"/>
                  </a:lnTo>
                  <a:cubicBezTo>
                    <a:pt x="f17" y="f18"/>
                    <a:pt x="f11" y="f19"/>
                    <a:pt x="f8" y="f20"/>
                  </a:cubicBezTo>
                  <a:lnTo>
                    <a:pt x="f8" y="f5"/>
                  </a:lnTo>
                  <a:lnTo>
                    <a:pt x="f21" y="f5"/>
                  </a:lnTo>
                  <a:lnTo>
                    <a:pt x="f5" y="f5"/>
                  </a:lnTo>
                  <a:lnTo>
                    <a:pt x="f5" y="f22"/>
                  </a:lnTo>
                  <a:lnTo>
                    <a:pt x="f8"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3" name="Freeform: Shape 1746">
              <a:extLst>
                <a:ext uri="{FF2B5EF4-FFF2-40B4-BE49-F238E27FC236}">
                  <a16:creationId xmlns:a16="http://schemas.microsoft.com/office/drawing/2014/main" id="{9637317D-CED9-D221-DFCB-47EC82A49642}"/>
                </a:ext>
              </a:extLst>
            </p:cNvPr>
            <p:cNvSpPr/>
            <p:nvPr/>
          </p:nvSpPr>
          <p:spPr>
            <a:xfrm>
              <a:off x="932934" y="6031354"/>
              <a:ext cx="2542" cy="101406"/>
            </a:xfrm>
            <a:custGeom>
              <a:avLst/>
              <a:gdLst>
                <a:gd name="f0" fmla="val 10800000"/>
                <a:gd name="f1" fmla="val 5400000"/>
                <a:gd name="f2" fmla="val 180"/>
                <a:gd name="f3" fmla="val w"/>
                <a:gd name="f4" fmla="val h"/>
                <a:gd name="f5" fmla="val 0"/>
                <a:gd name="f6" fmla="val 2679"/>
                <a:gd name="f7" fmla="val 101405"/>
                <a:gd name="f8" fmla="val 2680"/>
                <a:gd name="f9" fmla="val 1340"/>
                <a:gd name="f10" fmla="+- 0 0 -90"/>
                <a:gd name="f11" fmla="*/ f3 1 2679"/>
                <a:gd name="f12" fmla="*/ f4 1 101405"/>
                <a:gd name="f13" fmla="val f5"/>
                <a:gd name="f14" fmla="val f6"/>
                <a:gd name="f15" fmla="val f7"/>
                <a:gd name="f16" fmla="*/ f10 f0 1"/>
                <a:gd name="f17" fmla="+- f15 0 f13"/>
                <a:gd name="f18" fmla="+- f14 0 f13"/>
                <a:gd name="f19" fmla="*/ f16 1 f2"/>
                <a:gd name="f20" fmla="*/ f18 1 2679"/>
                <a:gd name="f21" fmla="*/ f17 1 101405"/>
                <a:gd name="f22" fmla="*/ 0 f18 1"/>
                <a:gd name="f23" fmla="*/ 101405 f17 1"/>
                <a:gd name="f24" fmla="*/ 2680 f18 1"/>
                <a:gd name="f25" fmla="*/ 0 f17 1"/>
                <a:gd name="f26" fmla="*/ 1340 f18 1"/>
                <a:gd name="f27" fmla="+- f19 0 f1"/>
                <a:gd name="f28" fmla="*/ f22 1 2679"/>
                <a:gd name="f29" fmla="*/ f23 1 101405"/>
                <a:gd name="f30" fmla="*/ f24 1 2679"/>
                <a:gd name="f31" fmla="*/ f25 1 101405"/>
                <a:gd name="f32" fmla="*/ f26 1 2679"/>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46" y="f49"/>
                </a:cxn>
                <a:cxn ang="f27">
                  <a:pos x="f46" y="f47"/>
                </a:cxn>
              </a:cxnLst>
              <a:rect l="f42" t="f45" r="f43" b="f44"/>
              <a:pathLst>
                <a:path w="2679" h="101405">
                  <a:moveTo>
                    <a:pt x="f5" y="f7"/>
                  </a:moveTo>
                  <a:lnTo>
                    <a:pt x="f8" y="f7"/>
                  </a:lnTo>
                  <a:lnTo>
                    <a:pt x="f8" y="f5"/>
                  </a:lnTo>
                  <a:lnTo>
                    <a:pt x="f9"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4" name="Freeform: Shape 1747">
              <a:extLst>
                <a:ext uri="{FF2B5EF4-FFF2-40B4-BE49-F238E27FC236}">
                  <a16:creationId xmlns:a16="http://schemas.microsoft.com/office/drawing/2014/main" id="{FED2F7B4-26E0-7690-3BAB-1D5ABBEA73F9}"/>
                </a:ext>
              </a:extLst>
            </p:cNvPr>
            <p:cNvSpPr/>
            <p:nvPr/>
          </p:nvSpPr>
          <p:spPr>
            <a:xfrm>
              <a:off x="2044680" y="6478368"/>
              <a:ext cx="2542" cy="146"/>
            </a:xfrm>
            <a:custGeom>
              <a:avLst/>
              <a:gdLst>
                <a:gd name="f0" fmla="val 10800000"/>
                <a:gd name="f1" fmla="val 5400000"/>
                <a:gd name="f2" fmla="val 180"/>
                <a:gd name="f3" fmla="val w"/>
                <a:gd name="f4" fmla="val h"/>
                <a:gd name="f5" fmla="val 0"/>
                <a:gd name="f6" fmla="val 2679"/>
                <a:gd name="f7" fmla="val 150"/>
                <a:gd name="f8" fmla="val 1474"/>
                <a:gd name="f9" fmla="val 2680"/>
                <a:gd name="f10" fmla="val 1795"/>
                <a:gd name="f11" fmla="val 201"/>
                <a:gd name="f12" fmla="val 884"/>
                <a:gd name="f13" fmla="+- 0 0 -90"/>
                <a:gd name="f14" fmla="*/ f3 1 2679"/>
                <a:gd name="f15" fmla="*/ f4 1 150"/>
                <a:gd name="f16" fmla="val f5"/>
                <a:gd name="f17" fmla="val f6"/>
                <a:gd name="f18" fmla="val f7"/>
                <a:gd name="f19" fmla="*/ f13 f0 1"/>
                <a:gd name="f20" fmla="+- f18 0 f16"/>
                <a:gd name="f21" fmla="+- f17 0 f16"/>
                <a:gd name="f22" fmla="*/ f19 1 f2"/>
                <a:gd name="f23" fmla="*/ f21 1 2679"/>
                <a:gd name="f24" fmla="*/ f20 1 150"/>
                <a:gd name="f25" fmla="*/ 0 f21 1"/>
                <a:gd name="f26" fmla="*/ 0 f20 1"/>
                <a:gd name="f27" fmla="*/ 1474 f21 1"/>
                <a:gd name="f28" fmla="*/ 2680 f21 1"/>
                <a:gd name="f29" fmla="+- f22 0 f1"/>
                <a:gd name="f30" fmla="*/ f25 1 2679"/>
                <a:gd name="f31" fmla="*/ f26 1 150"/>
                <a:gd name="f32" fmla="*/ f27 1 2679"/>
                <a:gd name="f33" fmla="*/ f28 1 2679"/>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6" y="f47"/>
                </a:cxn>
                <a:cxn ang="f29">
                  <a:pos x="f48" y="f47"/>
                </a:cxn>
                <a:cxn ang="f29">
                  <a:pos x="f49" y="f47"/>
                </a:cxn>
                <a:cxn ang="f29">
                  <a:pos x="f46" y="f47"/>
                </a:cxn>
              </a:cxnLst>
              <a:rect l="f42" t="f45" r="f43" b="f44"/>
              <a:pathLst>
                <a:path w="2679" h="150">
                  <a:moveTo>
                    <a:pt x="f5" y="f5"/>
                  </a:moveTo>
                  <a:lnTo>
                    <a:pt x="f5" y="f5"/>
                  </a:lnTo>
                  <a:lnTo>
                    <a:pt x="f8" y="f5"/>
                  </a:lnTo>
                  <a:lnTo>
                    <a:pt x="f9" y="f5"/>
                  </a:lnTo>
                  <a:cubicBezTo>
                    <a:pt x="f10" y="f11"/>
                    <a:pt x="f12"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5" name="Freeform: Shape 1748">
              <a:extLst>
                <a:ext uri="{FF2B5EF4-FFF2-40B4-BE49-F238E27FC236}">
                  <a16:creationId xmlns:a16="http://schemas.microsoft.com/office/drawing/2014/main" id="{A1CBCC59-C5DD-73A3-BDFF-EC9FA44557C3}"/>
                </a:ext>
              </a:extLst>
            </p:cNvPr>
            <p:cNvSpPr/>
            <p:nvPr/>
          </p:nvSpPr>
          <p:spPr>
            <a:xfrm>
              <a:off x="2051282" y="6471666"/>
              <a:ext cx="45" cy="1609"/>
            </a:xfrm>
            <a:custGeom>
              <a:avLst/>
              <a:gdLst>
                <a:gd name="f0" fmla="val 10800000"/>
                <a:gd name="f1" fmla="val 5400000"/>
                <a:gd name="f2" fmla="val 180"/>
                <a:gd name="f3" fmla="val w"/>
                <a:gd name="f4" fmla="val h"/>
                <a:gd name="f5" fmla="val 0"/>
                <a:gd name="f6" fmla="val 50"/>
                <a:gd name="f7" fmla="val 1607"/>
                <a:gd name="f8" fmla="val 67"/>
                <a:gd name="f9" fmla="val 536"/>
                <a:gd name="f10" fmla="val 1072"/>
                <a:gd name="f11" fmla="+- 0 0 -90"/>
                <a:gd name="f12" fmla="*/ f3 1 50"/>
                <a:gd name="f13" fmla="*/ f4 1 1607"/>
                <a:gd name="f14" fmla="val f5"/>
                <a:gd name="f15" fmla="val f6"/>
                <a:gd name="f16" fmla="val f7"/>
                <a:gd name="f17" fmla="*/ f11 f0 1"/>
                <a:gd name="f18" fmla="+- f16 0 f14"/>
                <a:gd name="f19" fmla="+- f15 0 f14"/>
                <a:gd name="f20" fmla="*/ f17 1 f2"/>
                <a:gd name="f21" fmla="*/ f19 1 50"/>
                <a:gd name="f22" fmla="*/ f18 1 1607"/>
                <a:gd name="f23" fmla="*/ 0 f19 1"/>
                <a:gd name="f24" fmla="*/ 0 f18 1"/>
                <a:gd name="f25" fmla="*/ 1607 f18 1"/>
                <a:gd name="f26" fmla="+- f20 0 f1"/>
                <a:gd name="f27" fmla="*/ f23 1 50"/>
                <a:gd name="f28" fmla="*/ f24 1 1607"/>
                <a:gd name="f29" fmla="*/ f25 1 1607"/>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Lst>
              <a:rect l="f37" t="f40" r="f38" b="f39"/>
              <a:pathLst>
                <a:path w="50" h="1607">
                  <a:moveTo>
                    <a:pt x="f5" y="f5"/>
                  </a:moveTo>
                  <a:cubicBezTo>
                    <a:pt x="f5" y="f5"/>
                    <a:pt x="f5" y="f5"/>
                    <a:pt x="f5" y="f5"/>
                  </a:cubicBezTo>
                  <a:cubicBezTo>
                    <a:pt x="f8" y="f9"/>
                    <a:pt x="f8"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6" name="Freeform: Shape 1749">
              <a:extLst>
                <a:ext uri="{FF2B5EF4-FFF2-40B4-BE49-F238E27FC236}">
                  <a16:creationId xmlns:a16="http://schemas.microsoft.com/office/drawing/2014/main" id="{25A61993-5815-8F1A-3508-E126976D4593}"/>
                </a:ext>
              </a:extLst>
            </p:cNvPr>
            <p:cNvSpPr/>
            <p:nvPr/>
          </p:nvSpPr>
          <p:spPr>
            <a:xfrm>
              <a:off x="2039596" y="6463902"/>
              <a:ext cx="6729" cy="13395"/>
            </a:xfrm>
            <a:custGeom>
              <a:avLst/>
              <a:gdLst>
                <a:gd name="f0" fmla="val 10800000"/>
                <a:gd name="f1" fmla="val 5400000"/>
                <a:gd name="f2" fmla="val 180"/>
                <a:gd name="f3" fmla="val w"/>
                <a:gd name="f4" fmla="val h"/>
                <a:gd name="f5" fmla="val 0"/>
                <a:gd name="f6" fmla="val 7100"/>
                <a:gd name="f7" fmla="val 13395"/>
                <a:gd name="f8" fmla="val 5359"/>
                <a:gd name="f9" fmla="val 7101"/>
                <a:gd name="f10" fmla="val 5895"/>
                <a:gd name="f11" fmla="val 1876"/>
                <a:gd name="f12" fmla="+- 0 0 -90"/>
                <a:gd name="f13" fmla="*/ f3 1 7100"/>
                <a:gd name="f14" fmla="*/ f4 1 13395"/>
                <a:gd name="f15" fmla="val f5"/>
                <a:gd name="f16" fmla="val f6"/>
                <a:gd name="f17" fmla="val f7"/>
                <a:gd name="f18" fmla="*/ f12 f0 1"/>
                <a:gd name="f19" fmla="+- f17 0 f15"/>
                <a:gd name="f20" fmla="+- f16 0 f15"/>
                <a:gd name="f21" fmla="*/ f18 1 f2"/>
                <a:gd name="f22" fmla="*/ f20 1 7100"/>
                <a:gd name="f23" fmla="*/ f19 1 13395"/>
                <a:gd name="f24" fmla="*/ 5359 f20 1"/>
                <a:gd name="f25" fmla="*/ 0 f19 1"/>
                <a:gd name="f26" fmla="*/ 7101 f20 1"/>
                <a:gd name="f27" fmla="*/ 5895 f20 1"/>
                <a:gd name="f28" fmla="*/ 1876 f20 1"/>
                <a:gd name="f29" fmla="*/ 0 f20 1"/>
                <a:gd name="f30" fmla="+- f21 0 f1"/>
                <a:gd name="f31" fmla="*/ f24 1 7100"/>
                <a:gd name="f32" fmla="*/ f25 1 13395"/>
                <a:gd name="f33" fmla="*/ f26 1 7100"/>
                <a:gd name="f34" fmla="*/ f27 1 7100"/>
                <a:gd name="f35" fmla="*/ f28 1 7100"/>
                <a:gd name="f36" fmla="*/ f29 1 7100"/>
                <a:gd name="f37" fmla="*/ f15 1 f22"/>
                <a:gd name="f38" fmla="*/ f16 1 f22"/>
                <a:gd name="f39" fmla="*/ f15 1 f23"/>
                <a:gd name="f40" fmla="*/ f17 1 f23"/>
                <a:gd name="f41" fmla="*/ f31 1 f22"/>
                <a:gd name="f42" fmla="*/ f32 1 f23"/>
                <a:gd name="f43" fmla="*/ f33 1 f22"/>
                <a:gd name="f44" fmla="*/ f34 1 f22"/>
                <a:gd name="f45" fmla="*/ f35 1 f22"/>
                <a:gd name="f46" fmla="*/ f36 1 f22"/>
                <a:gd name="f47" fmla="*/ f37 f13 1"/>
                <a:gd name="f48" fmla="*/ f38 f13 1"/>
                <a:gd name="f49" fmla="*/ f40 f14 1"/>
                <a:gd name="f50" fmla="*/ f39 f14 1"/>
                <a:gd name="f51" fmla="*/ f41 f13 1"/>
                <a:gd name="f52" fmla="*/ f42 f14 1"/>
                <a:gd name="f53" fmla="*/ f43 f13 1"/>
                <a:gd name="f54" fmla="*/ f44 f13 1"/>
                <a:gd name="f55" fmla="*/ f45 f13 1"/>
                <a:gd name="f56" fmla="*/ f46 f13 1"/>
              </a:gdLst>
              <a:ahLst/>
              <a:cxnLst>
                <a:cxn ang="3cd4">
                  <a:pos x="hc" y="t"/>
                </a:cxn>
                <a:cxn ang="0">
                  <a:pos x="r" y="vc"/>
                </a:cxn>
                <a:cxn ang="cd4">
                  <a:pos x="hc" y="b"/>
                </a:cxn>
                <a:cxn ang="cd2">
                  <a:pos x="l" y="vc"/>
                </a:cxn>
                <a:cxn ang="f30">
                  <a:pos x="f51" y="f52"/>
                </a:cxn>
                <a:cxn ang="f30">
                  <a:pos x="f53" y="f52"/>
                </a:cxn>
                <a:cxn ang="f30">
                  <a:pos x="f54" y="f52"/>
                </a:cxn>
                <a:cxn ang="f30">
                  <a:pos x="f55" y="f52"/>
                </a:cxn>
                <a:cxn ang="f30">
                  <a:pos x="f55" y="f52"/>
                </a:cxn>
                <a:cxn ang="f30">
                  <a:pos x="f56" y="f52"/>
                </a:cxn>
              </a:cxnLst>
              <a:rect l="f47" t="f50" r="f48" b="f49"/>
              <a:pathLst>
                <a:path w="7100" h="13395">
                  <a:moveTo>
                    <a:pt x="f8" y="f5"/>
                  </a:moveTo>
                  <a:lnTo>
                    <a:pt x="f9" y="f5"/>
                  </a:lnTo>
                  <a:lnTo>
                    <a:pt x="f10" y="f5"/>
                  </a:lnTo>
                  <a:lnTo>
                    <a:pt x="f11" y="f5"/>
                  </a:lnTo>
                  <a:lnTo>
                    <a:pt x="f11"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7" name="Freeform: Shape 1750">
              <a:extLst>
                <a:ext uri="{FF2B5EF4-FFF2-40B4-BE49-F238E27FC236}">
                  <a16:creationId xmlns:a16="http://schemas.microsoft.com/office/drawing/2014/main" id="{01E39A55-67AB-1E20-8F37-31E2D316AE88}"/>
                </a:ext>
              </a:extLst>
            </p:cNvPr>
            <p:cNvSpPr/>
            <p:nvPr/>
          </p:nvSpPr>
          <p:spPr>
            <a:xfrm>
              <a:off x="1973430" y="6464743"/>
              <a:ext cx="77257" cy="13240"/>
            </a:xfrm>
            <a:custGeom>
              <a:avLst/>
              <a:gdLst>
                <a:gd name="f0" fmla="val 10800000"/>
                <a:gd name="f1" fmla="val 5400000"/>
                <a:gd name="f2" fmla="val 180"/>
                <a:gd name="f3" fmla="val w"/>
                <a:gd name="f4" fmla="val h"/>
                <a:gd name="f5" fmla="val 0"/>
                <a:gd name="f6" fmla="val 81508"/>
                <a:gd name="f7" fmla="val 13244"/>
                <a:gd name="f8" fmla="val 78377"/>
                <a:gd name="f9" fmla="val 12548"/>
                <a:gd name="f10" fmla="val 78913"/>
                <a:gd name="f11" fmla="val 12321"/>
                <a:gd name="f12" fmla="val 79409"/>
                <a:gd name="f13" fmla="val 11999"/>
                <a:gd name="f14" fmla="val 79851"/>
                <a:gd name="f15" fmla="val 11611"/>
                <a:gd name="f16" fmla="val 80520"/>
                <a:gd name="f17" fmla="val 10673"/>
                <a:gd name="f18" fmla="val 80869"/>
                <a:gd name="f19" fmla="val 10244"/>
                <a:gd name="f20" fmla="val 81177"/>
                <a:gd name="f21" fmla="val 9802"/>
                <a:gd name="f22" fmla="val 81458"/>
                <a:gd name="f23" fmla="val 9333"/>
                <a:gd name="f24" fmla="val 8664"/>
                <a:gd name="f25" fmla="val 8262"/>
                <a:gd name="f26" fmla="val 81525"/>
                <a:gd name="f27" fmla="val 7726"/>
                <a:gd name="f28" fmla="val 7190"/>
                <a:gd name="f29" fmla="val 6654"/>
                <a:gd name="f30" fmla="val 6252"/>
                <a:gd name="f31" fmla="val 5851"/>
                <a:gd name="f32" fmla="val 5449"/>
                <a:gd name="f33" fmla="val 5007"/>
                <a:gd name="f34" fmla="val 4551"/>
                <a:gd name="f35" fmla="val 4109"/>
                <a:gd name="f36" fmla="val 3707"/>
                <a:gd name="f37" fmla="val 3305"/>
                <a:gd name="f38" fmla="val 2904"/>
                <a:gd name="f39" fmla="val 80655"/>
                <a:gd name="f40" fmla="val 1698"/>
                <a:gd name="f41" fmla="val 79583"/>
                <a:gd name="f42" fmla="val 894"/>
                <a:gd name="f43" fmla="val 90"/>
                <a:gd name="f44" fmla="val 77037"/>
                <a:gd name="f45" fmla="val 75295"/>
                <a:gd name="f46" fmla="val 576"/>
                <a:gd name="f47" fmla="val 23"/>
                <a:gd name="f48" fmla="val 1166"/>
                <a:gd name="f49" fmla="val 1742"/>
                <a:gd name="f50" fmla="val 2814"/>
                <a:gd name="f51" fmla="val 3296"/>
                <a:gd name="f52" fmla="val -30"/>
                <a:gd name="f53" fmla="val 3805"/>
                <a:gd name="f54" fmla="val 4287"/>
                <a:gd name="f55" fmla="val 5359"/>
                <a:gd name="f56" fmla="val 5774"/>
                <a:gd name="f57" fmla="val 332"/>
                <a:gd name="f58" fmla="val 6136"/>
                <a:gd name="f59" fmla="val 653"/>
                <a:gd name="f60" fmla="val 6431"/>
                <a:gd name="f61" fmla="val 1028"/>
                <a:gd name="f62" fmla="val 6766"/>
                <a:gd name="f63" fmla="val 1323"/>
                <a:gd name="f64" fmla="val 7047"/>
                <a:gd name="f65" fmla="val 1684"/>
                <a:gd name="f66" fmla="val 7235"/>
                <a:gd name="f67" fmla="val 2100"/>
                <a:gd name="f68" fmla="val 7275"/>
                <a:gd name="f69" fmla="val 2502"/>
                <a:gd name="f70" fmla="val 7302"/>
                <a:gd name="f71" fmla="val 3801"/>
                <a:gd name="f72" fmla="val 4283"/>
                <a:gd name="f73" fmla="val 4779"/>
                <a:gd name="f74" fmla="val 7288"/>
                <a:gd name="f75" fmla="val 5127"/>
                <a:gd name="f76" fmla="val 5502"/>
                <a:gd name="f77" fmla="val 13084"/>
                <a:gd name="f78" fmla="val 75161"/>
                <a:gd name="f79" fmla="val 76086"/>
                <a:gd name="f80" fmla="val 13299"/>
                <a:gd name="f81" fmla="val 77051"/>
                <a:gd name="f82" fmla="val 77975"/>
                <a:gd name="f83" fmla="+- 0 0 -90"/>
                <a:gd name="f84" fmla="*/ f3 1 81508"/>
                <a:gd name="f85" fmla="*/ f4 1 13244"/>
                <a:gd name="f86" fmla="val f5"/>
                <a:gd name="f87" fmla="val f6"/>
                <a:gd name="f88" fmla="val f7"/>
                <a:gd name="f89" fmla="*/ f83 f0 1"/>
                <a:gd name="f90" fmla="+- f88 0 f86"/>
                <a:gd name="f91" fmla="+- f87 0 f86"/>
                <a:gd name="f92" fmla="*/ f89 1 f2"/>
                <a:gd name="f93" fmla="*/ f91 1 81508"/>
                <a:gd name="f94" fmla="*/ f90 1 13244"/>
                <a:gd name="f95" fmla="*/ 78377 f91 1"/>
                <a:gd name="f96" fmla="*/ 12548 f90 1"/>
                <a:gd name="f97" fmla="*/ 79851 f91 1"/>
                <a:gd name="f98" fmla="*/ 11611 f90 1"/>
                <a:gd name="f99" fmla="*/ 80520 f91 1"/>
                <a:gd name="f100" fmla="*/ 10673 f90 1"/>
                <a:gd name="f101" fmla="*/ 81458 f91 1"/>
                <a:gd name="f102" fmla="*/ 9333 f90 1"/>
                <a:gd name="f103" fmla="*/ 8262 f90 1"/>
                <a:gd name="f104" fmla="*/ 6654 f90 1"/>
                <a:gd name="f105" fmla="*/ 5449 f90 1"/>
                <a:gd name="f106" fmla="*/ 4109 f90 1"/>
                <a:gd name="f107" fmla="*/ 2904 f90 1"/>
                <a:gd name="f108" fmla="*/ 80655 f91 1"/>
                <a:gd name="f109" fmla="*/ 1698 f90 1"/>
                <a:gd name="f110" fmla="*/ 79583 f91 1"/>
                <a:gd name="f111" fmla="*/ 894 f90 1"/>
                <a:gd name="f112" fmla="*/ 90 f90 1"/>
                <a:gd name="f113" fmla="*/ 77037 f91 1"/>
                <a:gd name="f114" fmla="*/ 75295 f91 1"/>
                <a:gd name="f115" fmla="*/ 0 f91 1"/>
                <a:gd name="f116" fmla="*/ 1742 f91 1"/>
                <a:gd name="f117" fmla="*/ 2814 f91 1"/>
                <a:gd name="f118" fmla="*/ 4287 f91 1"/>
                <a:gd name="f119" fmla="*/ 5359 f91 1"/>
                <a:gd name="f120" fmla="*/ 6431 f91 1"/>
                <a:gd name="f121" fmla="*/ 1028 f90 1"/>
                <a:gd name="f122" fmla="*/ 7235 f91 1"/>
                <a:gd name="f123" fmla="*/ 2100 f90 1"/>
                <a:gd name="f124" fmla="*/ 3305 f90 1"/>
                <a:gd name="f125" fmla="*/ 4779 f90 1"/>
                <a:gd name="f126" fmla="*/ 5851 f90 1"/>
                <a:gd name="f127" fmla="*/ 13084 f90 1"/>
                <a:gd name="f128" fmla="*/ 75161 f91 1"/>
                <a:gd name="f129" fmla="*/ 77975 f91 1"/>
                <a:gd name="f130" fmla="+- f92 0 f1"/>
                <a:gd name="f131" fmla="*/ f95 1 81508"/>
                <a:gd name="f132" fmla="*/ f96 1 13244"/>
                <a:gd name="f133" fmla="*/ f97 1 81508"/>
                <a:gd name="f134" fmla="*/ f98 1 13244"/>
                <a:gd name="f135" fmla="*/ f99 1 81508"/>
                <a:gd name="f136" fmla="*/ f100 1 13244"/>
                <a:gd name="f137" fmla="*/ f101 1 81508"/>
                <a:gd name="f138" fmla="*/ f102 1 13244"/>
                <a:gd name="f139" fmla="*/ f103 1 13244"/>
                <a:gd name="f140" fmla="*/ f104 1 13244"/>
                <a:gd name="f141" fmla="*/ f105 1 13244"/>
                <a:gd name="f142" fmla="*/ f106 1 13244"/>
                <a:gd name="f143" fmla="*/ f107 1 13244"/>
                <a:gd name="f144" fmla="*/ f108 1 81508"/>
                <a:gd name="f145" fmla="*/ f109 1 13244"/>
                <a:gd name="f146" fmla="*/ f110 1 81508"/>
                <a:gd name="f147" fmla="*/ f111 1 13244"/>
                <a:gd name="f148" fmla="*/ f112 1 13244"/>
                <a:gd name="f149" fmla="*/ f113 1 81508"/>
                <a:gd name="f150" fmla="*/ f114 1 81508"/>
                <a:gd name="f151" fmla="*/ f115 1 81508"/>
                <a:gd name="f152" fmla="*/ f116 1 81508"/>
                <a:gd name="f153" fmla="*/ f117 1 81508"/>
                <a:gd name="f154" fmla="*/ f118 1 81508"/>
                <a:gd name="f155" fmla="*/ f119 1 81508"/>
                <a:gd name="f156" fmla="*/ f120 1 81508"/>
                <a:gd name="f157" fmla="*/ f121 1 13244"/>
                <a:gd name="f158" fmla="*/ f122 1 81508"/>
                <a:gd name="f159" fmla="*/ f123 1 13244"/>
                <a:gd name="f160" fmla="*/ f124 1 13244"/>
                <a:gd name="f161" fmla="*/ f125 1 13244"/>
                <a:gd name="f162" fmla="*/ f126 1 13244"/>
                <a:gd name="f163" fmla="*/ f127 1 13244"/>
                <a:gd name="f164" fmla="*/ f128 1 81508"/>
                <a:gd name="f165" fmla="*/ f129 1 81508"/>
                <a:gd name="f166" fmla="*/ f86 1 f93"/>
                <a:gd name="f167" fmla="*/ f87 1 f93"/>
                <a:gd name="f168" fmla="*/ f86 1 f94"/>
                <a:gd name="f169" fmla="*/ f88 1 f94"/>
                <a:gd name="f170" fmla="*/ f131 1 f93"/>
                <a:gd name="f171" fmla="*/ f132 1 f94"/>
                <a:gd name="f172" fmla="*/ f133 1 f93"/>
                <a:gd name="f173" fmla="*/ f134 1 f94"/>
                <a:gd name="f174" fmla="*/ f135 1 f93"/>
                <a:gd name="f175" fmla="*/ f136 1 f94"/>
                <a:gd name="f176" fmla="*/ f137 1 f93"/>
                <a:gd name="f177" fmla="*/ f138 1 f94"/>
                <a:gd name="f178" fmla="*/ f139 1 f94"/>
                <a:gd name="f179" fmla="*/ f140 1 f94"/>
                <a:gd name="f180" fmla="*/ f141 1 f94"/>
                <a:gd name="f181" fmla="*/ f142 1 f94"/>
                <a:gd name="f182" fmla="*/ f143 1 f94"/>
                <a:gd name="f183" fmla="*/ f144 1 f93"/>
                <a:gd name="f184" fmla="*/ f145 1 f94"/>
                <a:gd name="f185" fmla="*/ f146 1 f93"/>
                <a:gd name="f186" fmla="*/ f147 1 f94"/>
                <a:gd name="f187" fmla="*/ f148 1 f94"/>
                <a:gd name="f188" fmla="*/ f149 1 f93"/>
                <a:gd name="f189" fmla="*/ f150 1 f93"/>
                <a:gd name="f190" fmla="*/ f151 1 f93"/>
                <a:gd name="f191" fmla="*/ f152 1 f93"/>
                <a:gd name="f192" fmla="*/ f153 1 f93"/>
                <a:gd name="f193" fmla="*/ f154 1 f93"/>
                <a:gd name="f194" fmla="*/ f155 1 f93"/>
                <a:gd name="f195" fmla="*/ f156 1 f93"/>
                <a:gd name="f196" fmla="*/ f157 1 f94"/>
                <a:gd name="f197" fmla="*/ f158 1 f93"/>
                <a:gd name="f198" fmla="*/ f159 1 f94"/>
                <a:gd name="f199" fmla="*/ f160 1 f94"/>
                <a:gd name="f200" fmla="*/ f161 1 f94"/>
                <a:gd name="f201" fmla="*/ f162 1 f94"/>
                <a:gd name="f202" fmla="*/ f163 1 f94"/>
                <a:gd name="f203" fmla="*/ f164 1 f93"/>
                <a:gd name="f204" fmla="*/ f165 1 f93"/>
                <a:gd name="f205" fmla="*/ f166 f84 1"/>
                <a:gd name="f206" fmla="*/ f167 f84 1"/>
                <a:gd name="f207" fmla="*/ f169 f85 1"/>
                <a:gd name="f208" fmla="*/ f168 f85 1"/>
                <a:gd name="f209" fmla="*/ f170 f84 1"/>
                <a:gd name="f210" fmla="*/ f171 f85 1"/>
                <a:gd name="f211" fmla="*/ f172 f84 1"/>
                <a:gd name="f212" fmla="*/ f173 f85 1"/>
                <a:gd name="f213" fmla="*/ f174 f84 1"/>
                <a:gd name="f214" fmla="*/ f175 f85 1"/>
                <a:gd name="f215" fmla="*/ f176 f84 1"/>
                <a:gd name="f216" fmla="*/ f177 f85 1"/>
                <a:gd name="f217" fmla="*/ f178 f85 1"/>
                <a:gd name="f218" fmla="*/ f179 f85 1"/>
                <a:gd name="f219" fmla="*/ f180 f85 1"/>
                <a:gd name="f220" fmla="*/ f181 f85 1"/>
                <a:gd name="f221" fmla="*/ f182 f85 1"/>
                <a:gd name="f222" fmla="*/ f183 f84 1"/>
                <a:gd name="f223" fmla="*/ f184 f85 1"/>
                <a:gd name="f224" fmla="*/ f185 f84 1"/>
                <a:gd name="f225" fmla="*/ f186 f85 1"/>
                <a:gd name="f226" fmla="*/ f187 f85 1"/>
                <a:gd name="f227" fmla="*/ f188 f84 1"/>
                <a:gd name="f228" fmla="*/ f189 f84 1"/>
                <a:gd name="f229" fmla="*/ f190 f84 1"/>
                <a:gd name="f230" fmla="*/ f191 f84 1"/>
                <a:gd name="f231" fmla="*/ f192 f84 1"/>
                <a:gd name="f232" fmla="*/ f193 f84 1"/>
                <a:gd name="f233" fmla="*/ f194 f84 1"/>
                <a:gd name="f234" fmla="*/ f195 f84 1"/>
                <a:gd name="f235" fmla="*/ f196 f85 1"/>
                <a:gd name="f236" fmla="*/ f197 f84 1"/>
                <a:gd name="f237" fmla="*/ f198 f85 1"/>
                <a:gd name="f238" fmla="*/ f199 f85 1"/>
                <a:gd name="f239" fmla="*/ f200 f85 1"/>
                <a:gd name="f240" fmla="*/ f201 f85 1"/>
                <a:gd name="f241" fmla="*/ f202 f85 1"/>
                <a:gd name="f242" fmla="*/ f203 f84 1"/>
                <a:gd name="f243" fmla="*/ f204 f84 1"/>
              </a:gdLst>
              <a:ahLst/>
              <a:cxnLst>
                <a:cxn ang="3cd4">
                  <a:pos x="hc" y="t"/>
                </a:cxn>
                <a:cxn ang="0">
                  <a:pos x="r" y="vc"/>
                </a:cxn>
                <a:cxn ang="cd4">
                  <a:pos x="hc" y="b"/>
                </a:cxn>
                <a:cxn ang="cd2">
                  <a:pos x="l" y="vc"/>
                </a:cxn>
                <a:cxn ang="f130">
                  <a:pos x="f209" y="f210"/>
                </a:cxn>
                <a:cxn ang="f130">
                  <a:pos x="f211" y="f212"/>
                </a:cxn>
                <a:cxn ang="f130">
                  <a:pos x="f213" y="f214"/>
                </a:cxn>
                <a:cxn ang="f130">
                  <a:pos x="f215" y="f216"/>
                </a:cxn>
                <a:cxn ang="f130">
                  <a:pos x="f215" y="f217"/>
                </a:cxn>
                <a:cxn ang="f130">
                  <a:pos x="f215" y="f218"/>
                </a:cxn>
                <a:cxn ang="f130">
                  <a:pos x="f215" y="f218"/>
                </a:cxn>
                <a:cxn ang="f130">
                  <a:pos x="f215" y="f219"/>
                </a:cxn>
                <a:cxn ang="f130">
                  <a:pos x="f215" y="f220"/>
                </a:cxn>
                <a:cxn ang="f130">
                  <a:pos x="f215" y="f221"/>
                </a:cxn>
                <a:cxn ang="f130">
                  <a:pos x="f222" y="f223"/>
                </a:cxn>
                <a:cxn ang="f130">
                  <a:pos x="f224" y="f225"/>
                </a:cxn>
                <a:cxn ang="f130">
                  <a:pos x="f209" y="f226"/>
                </a:cxn>
                <a:cxn ang="f130">
                  <a:pos x="f227" y="f226"/>
                </a:cxn>
                <a:cxn ang="f130">
                  <a:pos x="f228" y="f226"/>
                </a:cxn>
                <a:cxn ang="f130">
                  <a:pos x="f229" y="f226"/>
                </a:cxn>
                <a:cxn ang="f130">
                  <a:pos x="f230" y="f226"/>
                </a:cxn>
                <a:cxn ang="f130">
                  <a:pos x="f230" y="f226"/>
                </a:cxn>
                <a:cxn ang="f130">
                  <a:pos x="f231" y="f226"/>
                </a:cxn>
                <a:cxn ang="f130">
                  <a:pos x="f232" y="f226"/>
                </a:cxn>
                <a:cxn ang="f130">
                  <a:pos x="f233" y="f226"/>
                </a:cxn>
                <a:cxn ang="f130">
                  <a:pos x="f234" y="f235"/>
                </a:cxn>
                <a:cxn ang="f130">
                  <a:pos x="f236" y="f237"/>
                </a:cxn>
                <a:cxn ang="f130">
                  <a:pos x="f236" y="f238"/>
                </a:cxn>
                <a:cxn ang="f130">
                  <a:pos x="f236" y="f239"/>
                </a:cxn>
                <a:cxn ang="f130">
                  <a:pos x="f236" y="f240"/>
                </a:cxn>
                <a:cxn ang="f130">
                  <a:pos x="f236" y="f241"/>
                </a:cxn>
                <a:cxn ang="f130">
                  <a:pos x="f242" y="f241"/>
                </a:cxn>
                <a:cxn ang="f130">
                  <a:pos x="f243" y="f241"/>
                </a:cxn>
              </a:cxnLst>
              <a:rect l="f205" t="f208" r="f206" b="f207"/>
              <a:pathLst>
                <a:path w="81508" h="13244">
                  <a:moveTo>
                    <a:pt x="f8" y="f9"/>
                  </a:moveTo>
                  <a:cubicBezTo>
                    <a:pt x="f10" y="f11"/>
                    <a:pt x="f12" y="f13"/>
                    <a:pt x="f14" y="f15"/>
                  </a:cubicBezTo>
                  <a:lnTo>
                    <a:pt x="f16" y="f17"/>
                  </a:lnTo>
                  <a:cubicBezTo>
                    <a:pt x="f18" y="f19"/>
                    <a:pt x="f20" y="f21"/>
                    <a:pt x="f22" y="f23"/>
                  </a:cubicBezTo>
                  <a:cubicBezTo>
                    <a:pt x="f22" y="f23"/>
                    <a:pt x="f22" y="f24"/>
                    <a:pt x="f22" y="f25"/>
                  </a:cubicBezTo>
                  <a:cubicBezTo>
                    <a:pt x="f26" y="f27"/>
                    <a:pt x="f26" y="f28"/>
                    <a:pt x="f22" y="f29"/>
                  </a:cubicBezTo>
                  <a:lnTo>
                    <a:pt x="f22" y="f29"/>
                  </a:lnTo>
                  <a:cubicBezTo>
                    <a:pt x="f26" y="f30"/>
                    <a:pt x="f26" y="f31"/>
                    <a:pt x="f22" y="f32"/>
                  </a:cubicBezTo>
                  <a:cubicBezTo>
                    <a:pt x="f26" y="f33"/>
                    <a:pt x="f26" y="f34"/>
                    <a:pt x="f22" y="f35"/>
                  </a:cubicBezTo>
                  <a:cubicBezTo>
                    <a:pt x="f26" y="f36"/>
                    <a:pt x="f26" y="f37"/>
                    <a:pt x="f22" y="f38"/>
                  </a:cubicBezTo>
                  <a:lnTo>
                    <a:pt x="f39" y="f40"/>
                  </a:lnTo>
                  <a:lnTo>
                    <a:pt x="f41" y="f42"/>
                  </a:lnTo>
                  <a:lnTo>
                    <a:pt x="f8" y="f43"/>
                  </a:lnTo>
                  <a:lnTo>
                    <a:pt x="f44" y="f43"/>
                  </a:lnTo>
                  <a:lnTo>
                    <a:pt x="f45" y="f43"/>
                  </a:lnTo>
                  <a:lnTo>
                    <a:pt x="f5" y="f43"/>
                  </a:lnTo>
                  <a:cubicBezTo>
                    <a:pt x="f46" y="f47"/>
                    <a:pt x="f48" y="f47"/>
                    <a:pt x="f49" y="f43"/>
                  </a:cubicBezTo>
                  <a:lnTo>
                    <a:pt x="f49" y="f43"/>
                  </a:lnTo>
                  <a:cubicBezTo>
                    <a:pt x="f49" y="f43"/>
                    <a:pt x="f49" y="f43"/>
                    <a:pt x="f50" y="f43"/>
                  </a:cubicBezTo>
                  <a:cubicBezTo>
                    <a:pt x="f51" y="f52"/>
                    <a:pt x="f53" y="f52"/>
                    <a:pt x="f54" y="f43"/>
                  </a:cubicBezTo>
                  <a:lnTo>
                    <a:pt x="f55" y="f43"/>
                  </a:lnTo>
                  <a:cubicBezTo>
                    <a:pt x="f56" y="f57"/>
                    <a:pt x="f58" y="f59"/>
                    <a:pt x="f60" y="f61"/>
                  </a:cubicBezTo>
                  <a:cubicBezTo>
                    <a:pt x="f62" y="f63"/>
                    <a:pt x="f64" y="f65"/>
                    <a:pt x="f66" y="f67"/>
                  </a:cubicBezTo>
                  <a:cubicBezTo>
                    <a:pt x="f68" y="f69"/>
                    <a:pt x="f68" y="f38"/>
                    <a:pt x="f66" y="f37"/>
                  </a:cubicBezTo>
                  <a:cubicBezTo>
                    <a:pt x="f70" y="f71"/>
                    <a:pt x="f70" y="f72"/>
                    <a:pt x="f66" y="f73"/>
                  </a:cubicBezTo>
                  <a:cubicBezTo>
                    <a:pt x="f74" y="f75"/>
                    <a:pt x="f74" y="f76"/>
                    <a:pt x="f66" y="f31"/>
                  </a:cubicBezTo>
                  <a:lnTo>
                    <a:pt x="f66" y="f77"/>
                  </a:lnTo>
                  <a:lnTo>
                    <a:pt x="f78" y="f77"/>
                  </a:lnTo>
                  <a:cubicBezTo>
                    <a:pt x="f79" y="f80"/>
                    <a:pt x="f81" y="f80"/>
                    <a:pt x="f82" y="f7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8" name="Freeform: Shape 1751">
              <a:extLst>
                <a:ext uri="{FF2B5EF4-FFF2-40B4-BE49-F238E27FC236}">
                  <a16:creationId xmlns:a16="http://schemas.microsoft.com/office/drawing/2014/main" id="{4E9FC72F-4821-1489-DA1E-5F29456FF473}"/>
                </a:ext>
              </a:extLst>
            </p:cNvPr>
            <p:cNvSpPr/>
            <p:nvPr/>
          </p:nvSpPr>
          <p:spPr>
            <a:xfrm>
              <a:off x="1967843" y="6470056"/>
              <a:ext cx="13386" cy="384322"/>
            </a:xfrm>
            <a:custGeom>
              <a:avLst/>
              <a:gdLst>
                <a:gd name="f0" fmla="val 10800000"/>
                <a:gd name="f1" fmla="val 5400000"/>
                <a:gd name="f2" fmla="val 180"/>
                <a:gd name="f3" fmla="val w"/>
                <a:gd name="f4" fmla="val h"/>
                <a:gd name="f5" fmla="val 0"/>
                <a:gd name="f6" fmla="val 14127"/>
                <a:gd name="f7" fmla="val 384321"/>
                <a:gd name="f8" fmla="val 14068"/>
                <a:gd name="f9" fmla="val 1072"/>
                <a:gd name="f10" fmla="val 14121"/>
                <a:gd name="f11" fmla="val 723"/>
                <a:gd name="f12" fmla="val 348"/>
                <a:gd name="f13" fmla="val 14148"/>
                <a:gd name="f14" fmla="val 576"/>
                <a:gd name="f15" fmla="val 1165"/>
                <a:gd name="f16" fmla="val 1742"/>
                <a:gd name="f17" fmla="val 13719"/>
                <a:gd name="f18" fmla="val 5492"/>
                <a:gd name="f19" fmla="val 10598"/>
                <a:gd name="f20" fmla="val 8386"/>
                <a:gd name="f21" fmla="val 6833"/>
                <a:gd name="f22" fmla="val 8439"/>
                <a:gd name="f23" fmla="val 5627"/>
                <a:gd name="f24" fmla="val 5051"/>
                <a:gd name="f25" fmla="val 8573"/>
                <a:gd name="f26" fmla="val 4462"/>
                <a:gd name="f27" fmla="val 3885"/>
                <a:gd name="f28" fmla="val 2680"/>
                <a:gd name="f29" fmla="val 384322"/>
                <a:gd name="f30" fmla="+- 0 0 -90"/>
                <a:gd name="f31" fmla="*/ f3 1 14127"/>
                <a:gd name="f32" fmla="*/ f4 1 384321"/>
                <a:gd name="f33" fmla="val f5"/>
                <a:gd name="f34" fmla="val f6"/>
                <a:gd name="f35" fmla="val f7"/>
                <a:gd name="f36" fmla="*/ f30 f0 1"/>
                <a:gd name="f37" fmla="+- f35 0 f33"/>
                <a:gd name="f38" fmla="+- f34 0 f33"/>
                <a:gd name="f39" fmla="*/ f36 1 f2"/>
                <a:gd name="f40" fmla="*/ f38 1 14127"/>
                <a:gd name="f41" fmla="*/ f37 1 384321"/>
                <a:gd name="f42" fmla="*/ 14068 f38 1"/>
                <a:gd name="f43" fmla="*/ 1072 f37 1"/>
                <a:gd name="f44" fmla="*/ 0 f37 1"/>
                <a:gd name="f45" fmla="*/ 1742 f37 1"/>
                <a:gd name="f46" fmla="*/ 6833 f38 1"/>
                <a:gd name="f47" fmla="*/ 8439 f37 1"/>
                <a:gd name="f48" fmla="*/ 5627 f38 1"/>
                <a:gd name="f49" fmla="*/ 3885 f38 1"/>
                <a:gd name="f50" fmla="*/ 2680 f38 1"/>
                <a:gd name="f51" fmla="*/ 0 f38 1"/>
                <a:gd name="f52" fmla="*/ 384322 f37 1"/>
                <a:gd name="f53" fmla="+- f39 0 f1"/>
                <a:gd name="f54" fmla="*/ f42 1 14127"/>
                <a:gd name="f55" fmla="*/ f43 1 384321"/>
                <a:gd name="f56" fmla="*/ f44 1 384321"/>
                <a:gd name="f57" fmla="*/ f45 1 384321"/>
                <a:gd name="f58" fmla="*/ f46 1 14127"/>
                <a:gd name="f59" fmla="*/ f47 1 384321"/>
                <a:gd name="f60" fmla="*/ f48 1 14127"/>
                <a:gd name="f61" fmla="*/ f49 1 14127"/>
                <a:gd name="f62" fmla="*/ f50 1 14127"/>
                <a:gd name="f63" fmla="*/ f51 1 14127"/>
                <a:gd name="f64" fmla="*/ f52 1 384321"/>
                <a:gd name="f65" fmla="*/ f33 1 f40"/>
                <a:gd name="f66" fmla="*/ f34 1 f40"/>
                <a:gd name="f67" fmla="*/ f33 1 f41"/>
                <a:gd name="f68" fmla="*/ f35 1 f41"/>
                <a:gd name="f69" fmla="*/ f54 1 f40"/>
                <a:gd name="f70" fmla="*/ f55 1 f41"/>
                <a:gd name="f71" fmla="*/ f56 1 f41"/>
                <a:gd name="f72" fmla="*/ f57 1 f41"/>
                <a:gd name="f73" fmla="*/ f58 1 f40"/>
                <a:gd name="f74" fmla="*/ f59 1 f41"/>
                <a:gd name="f75" fmla="*/ f60 1 f40"/>
                <a:gd name="f76" fmla="*/ f61 1 f40"/>
                <a:gd name="f77" fmla="*/ f62 1 f40"/>
                <a:gd name="f78" fmla="*/ f63 1 f40"/>
                <a:gd name="f79" fmla="*/ f64 1 f41"/>
                <a:gd name="f80" fmla="*/ f65 f31 1"/>
                <a:gd name="f81" fmla="*/ f66 f31 1"/>
                <a:gd name="f82" fmla="*/ f68 f32 1"/>
                <a:gd name="f83" fmla="*/ f67 f32 1"/>
                <a:gd name="f84" fmla="*/ f69 f31 1"/>
                <a:gd name="f85" fmla="*/ f70 f32 1"/>
                <a:gd name="f86" fmla="*/ f71 f32 1"/>
                <a:gd name="f87" fmla="*/ f72 f32 1"/>
                <a:gd name="f88" fmla="*/ f73 f31 1"/>
                <a:gd name="f89" fmla="*/ f74 f32 1"/>
                <a:gd name="f90" fmla="*/ f75 f31 1"/>
                <a:gd name="f91" fmla="*/ f76 f31 1"/>
                <a:gd name="f92" fmla="*/ f77 f31 1"/>
                <a:gd name="f93" fmla="*/ f78 f31 1"/>
                <a:gd name="f94" fmla="*/ f79 f32 1"/>
              </a:gdLst>
              <a:ahLst/>
              <a:cxnLst>
                <a:cxn ang="3cd4">
                  <a:pos x="hc" y="t"/>
                </a:cxn>
                <a:cxn ang="0">
                  <a:pos x="r" y="vc"/>
                </a:cxn>
                <a:cxn ang="cd4">
                  <a:pos x="hc" y="b"/>
                </a:cxn>
                <a:cxn ang="cd2">
                  <a:pos x="l" y="vc"/>
                </a:cxn>
                <a:cxn ang="f53">
                  <a:pos x="f84" y="f85"/>
                </a:cxn>
                <a:cxn ang="f53">
                  <a:pos x="f84" y="f86"/>
                </a:cxn>
                <a:cxn ang="f53">
                  <a:pos x="f84" y="f87"/>
                </a:cxn>
                <a:cxn ang="f53">
                  <a:pos x="f88" y="f89"/>
                </a:cxn>
                <a:cxn ang="f53">
                  <a:pos x="f90" y="f89"/>
                </a:cxn>
                <a:cxn ang="f53">
                  <a:pos x="f91" y="f89"/>
                </a:cxn>
                <a:cxn ang="f53">
                  <a:pos x="f92" y="f89"/>
                </a:cxn>
                <a:cxn ang="f53">
                  <a:pos x="f92" y="f89"/>
                </a:cxn>
                <a:cxn ang="f53">
                  <a:pos x="f93" y="f89"/>
                </a:cxn>
                <a:cxn ang="f53">
                  <a:pos x="f93" y="f94"/>
                </a:cxn>
                <a:cxn ang="f53">
                  <a:pos x="f84" y="f94"/>
                </a:cxn>
                <a:cxn ang="f53">
                  <a:pos x="f84" y="f85"/>
                </a:cxn>
              </a:cxnLst>
              <a:rect l="f80" t="f83" r="f81" b="f82"/>
              <a:pathLst>
                <a:path w="14127" h="384321">
                  <a:moveTo>
                    <a:pt x="f8" y="f9"/>
                  </a:moveTo>
                  <a:cubicBezTo>
                    <a:pt x="f10" y="f11"/>
                    <a:pt x="f10" y="f12"/>
                    <a:pt x="f8" y="f5"/>
                  </a:cubicBezTo>
                  <a:cubicBezTo>
                    <a:pt x="f13" y="f14"/>
                    <a:pt x="f13" y="f15"/>
                    <a:pt x="f8" y="f16"/>
                  </a:cubicBezTo>
                  <a:cubicBezTo>
                    <a:pt x="f17" y="f18"/>
                    <a:pt x="f19" y="f20"/>
                    <a:pt x="f21" y="f22"/>
                  </a:cubicBezTo>
                  <a:lnTo>
                    <a:pt x="f23" y="f22"/>
                  </a:lnTo>
                  <a:cubicBezTo>
                    <a:pt x="f24" y="f25"/>
                    <a:pt x="f26" y="f25"/>
                    <a:pt x="f27" y="f22"/>
                  </a:cubicBezTo>
                  <a:lnTo>
                    <a:pt x="f28" y="f22"/>
                  </a:lnTo>
                  <a:lnTo>
                    <a:pt x="f28" y="f22"/>
                  </a:lnTo>
                  <a:lnTo>
                    <a:pt x="f5" y="f22"/>
                  </a:lnTo>
                  <a:lnTo>
                    <a:pt x="f5" y="f29"/>
                  </a:lnTo>
                  <a:lnTo>
                    <a:pt x="f8" y="f2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9" name="Freeform: Shape 1752">
              <a:extLst>
                <a:ext uri="{FF2B5EF4-FFF2-40B4-BE49-F238E27FC236}">
                  <a16:creationId xmlns:a16="http://schemas.microsoft.com/office/drawing/2014/main" id="{11B4B5A9-FB22-803C-648D-B7EFB8A978BB}"/>
                </a:ext>
              </a:extLst>
            </p:cNvPr>
            <p:cNvSpPr/>
            <p:nvPr/>
          </p:nvSpPr>
          <p:spPr>
            <a:xfrm>
              <a:off x="930392" y="6470330"/>
              <a:ext cx="432428" cy="2414"/>
            </a:xfrm>
            <a:custGeom>
              <a:avLst/>
              <a:gdLst>
                <a:gd name="f0" fmla="val 10800000"/>
                <a:gd name="f1" fmla="val 5400000"/>
                <a:gd name="f2" fmla="val 180"/>
                <a:gd name="f3" fmla="val w"/>
                <a:gd name="f4" fmla="val h"/>
                <a:gd name="f5" fmla="val 0"/>
                <a:gd name="f6" fmla="val 456193"/>
                <a:gd name="f7" fmla="val 2411"/>
                <a:gd name="f8" fmla="val 455524"/>
                <a:gd name="f9" fmla="val 1206"/>
                <a:gd name="f10" fmla="val 2009"/>
                <a:gd name="f11" fmla="val 456194"/>
                <a:gd name="f12" fmla="val 456127"/>
                <a:gd name="f13" fmla="val 1875"/>
                <a:gd name="f14" fmla="val 1340"/>
                <a:gd name="f15" fmla="val 804"/>
                <a:gd name="f16" fmla="+- 0 0 -90"/>
                <a:gd name="f17" fmla="*/ f3 1 456193"/>
                <a:gd name="f18" fmla="*/ f4 1 2411"/>
                <a:gd name="f19" fmla="val f5"/>
                <a:gd name="f20" fmla="val f6"/>
                <a:gd name="f21" fmla="val f7"/>
                <a:gd name="f22" fmla="*/ f16 f0 1"/>
                <a:gd name="f23" fmla="+- f21 0 f19"/>
                <a:gd name="f24" fmla="+- f20 0 f19"/>
                <a:gd name="f25" fmla="*/ f22 1 f2"/>
                <a:gd name="f26" fmla="*/ f24 1 456193"/>
                <a:gd name="f27" fmla="*/ f23 1 2411"/>
                <a:gd name="f28" fmla="*/ 455524 f24 1"/>
                <a:gd name="f29" fmla="*/ 0 f23 1"/>
                <a:gd name="f30" fmla="*/ 0 f24 1"/>
                <a:gd name="f31" fmla="*/ 1206 f23 1"/>
                <a:gd name="f32" fmla="*/ 2411 f23 1"/>
                <a:gd name="f33" fmla="*/ 456194 f24 1"/>
                <a:gd name="f34" fmla="*/ 804 f23 1"/>
                <a:gd name="f35" fmla="+- f25 0 f1"/>
                <a:gd name="f36" fmla="*/ f28 1 456193"/>
                <a:gd name="f37" fmla="*/ f29 1 2411"/>
                <a:gd name="f38" fmla="*/ f30 1 456193"/>
                <a:gd name="f39" fmla="*/ f31 1 2411"/>
                <a:gd name="f40" fmla="*/ f32 1 2411"/>
                <a:gd name="f41" fmla="*/ f33 1 456193"/>
                <a:gd name="f42" fmla="*/ f34 1 2411"/>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58" y="f59"/>
                </a:cxn>
                <a:cxn ang="f35">
                  <a:pos x="f60" y="f59"/>
                </a:cxn>
                <a:cxn ang="f35">
                  <a:pos x="f60" y="f61"/>
                </a:cxn>
                <a:cxn ang="f35">
                  <a:pos x="f60" y="f62"/>
                </a:cxn>
                <a:cxn ang="f35">
                  <a:pos x="f63" y="f62"/>
                </a:cxn>
                <a:cxn ang="f35">
                  <a:pos x="f63" y="f64"/>
                </a:cxn>
              </a:cxnLst>
              <a:rect l="f54" t="f57" r="f55" b="f56"/>
              <a:pathLst>
                <a:path w="456193" h="2411">
                  <a:moveTo>
                    <a:pt x="f8" y="f5"/>
                  </a:moveTo>
                  <a:lnTo>
                    <a:pt x="f8" y="f5"/>
                  </a:lnTo>
                  <a:lnTo>
                    <a:pt x="f5" y="f5"/>
                  </a:lnTo>
                  <a:lnTo>
                    <a:pt x="f5" y="f9"/>
                  </a:lnTo>
                  <a:cubicBezTo>
                    <a:pt x="f5" y="f9"/>
                    <a:pt x="f5" y="f10"/>
                    <a:pt x="f5" y="f7"/>
                  </a:cubicBezTo>
                  <a:lnTo>
                    <a:pt x="f11" y="f7"/>
                  </a:lnTo>
                  <a:cubicBezTo>
                    <a:pt x="f12" y="f13"/>
                    <a:pt x="f12" y="f14"/>
                    <a:pt x="f11"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0" name="Freeform: Shape 1753">
              <a:extLst>
                <a:ext uri="{FF2B5EF4-FFF2-40B4-BE49-F238E27FC236}">
                  <a16:creationId xmlns:a16="http://schemas.microsoft.com/office/drawing/2014/main" id="{EFECD301-03C3-F342-97DC-2A5EE44CDDD9}"/>
                </a:ext>
              </a:extLst>
            </p:cNvPr>
            <p:cNvSpPr/>
            <p:nvPr/>
          </p:nvSpPr>
          <p:spPr>
            <a:xfrm>
              <a:off x="915789" y="6474080"/>
              <a:ext cx="13844" cy="378698"/>
            </a:xfrm>
            <a:custGeom>
              <a:avLst/>
              <a:gdLst>
                <a:gd name="f0" fmla="val 10800000"/>
                <a:gd name="f1" fmla="val 5400000"/>
                <a:gd name="f2" fmla="val 180"/>
                <a:gd name="f3" fmla="val w"/>
                <a:gd name="f4" fmla="val h"/>
                <a:gd name="f5" fmla="val 0"/>
                <a:gd name="f6" fmla="val 14603"/>
                <a:gd name="f7" fmla="val 378695"/>
                <a:gd name="f8" fmla="val 13934"/>
                <a:gd name="f9" fmla="val 804"/>
                <a:gd name="f10" fmla="val 13762"/>
                <a:gd name="f11" fmla="val 1233"/>
                <a:gd name="f12" fmla="val 13537"/>
                <a:gd name="f13" fmla="val 1634"/>
                <a:gd name="f14" fmla="val 13264"/>
                <a:gd name="f15" fmla="val 2009"/>
                <a:gd name="f16" fmla="val 12192"/>
                <a:gd name="f17" fmla="val 2813"/>
                <a:gd name="f18" fmla="val 10986"/>
                <a:gd name="f19" fmla="val 3617"/>
                <a:gd name="f20" fmla="val 10541"/>
                <a:gd name="f21" fmla="val 3670"/>
                <a:gd name="f22" fmla="val 10091"/>
                <a:gd name="f23" fmla="val 9646"/>
                <a:gd name="f24" fmla="val 8441"/>
                <a:gd name="f25" fmla="val 7235"/>
                <a:gd name="f26" fmla="val 5493"/>
                <a:gd name="f27" fmla="val 378696"/>
                <a:gd name="f28" fmla="val 14604"/>
                <a:gd name="f29" fmla="+- 0 0 -90"/>
                <a:gd name="f30" fmla="*/ f3 1 14603"/>
                <a:gd name="f31" fmla="*/ f4 1 378695"/>
                <a:gd name="f32" fmla="val f5"/>
                <a:gd name="f33" fmla="val f6"/>
                <a:gd name="f34" fmla="val f7"/>
                <a:gd name="f35" fmla="*/ f29 f0 1"/>
                <a:gd name="f36" fmla="+- f34 0 f32"/>
                <a:gd name="f37" fmla="+- f33 0 f32"/>
                <a:gd name="f38" fmla="*/ f35 1 f2"/>
                <a:gd name="f39" fmla="*/ f37 1 14603"/>
                <a:gd name="f40" fmla="*/ f36 1 378695"/>
                <a:gd name="f41" fmla="*/ 13934 f37 1"/>
                <a:gd name="f42" fmla="*/ 804 f36 1"/>
                <a:gd name="f43" fmla="*/ 13264 f37 1"/>
                <a:gd name="f44" fmla="*/ 2009 f36 1"/>
                <a:gd name="f45" fmla="*/ 12192 f37 1"/>
                <a:gd name="f46" fmla="*/ 2813 f36 1"/>
                <a:gd name="f47" fmla="*/ 10986 f37 1"/>
                <a:gd name="f48" fmla="*/ 3617 f36 1"/>
                <a:gd name="f49" fmla="*/ 9646 f37 1"/>
                <a:gd name="f50" fmla="*/ 8441 f37 1"/>
                <a:gd name="f51" fmla="*/ 7235 f37 1"/>
                <a:gd name="f52" fmla="*/ 5493 f37 1"/>
                <a:gd name="f53" fmla="*/ 0 f37 1"/>
                <a:gd name="f54" fmla="*/ 378696 f36 1"/>
                <a:gd name="f55" fmla="*/ 14604 f37 1"/>
                <a:gd name="f56" fmla="*/ 0 f36 1"/>
                <a:gd name="f57" fmla="+- f38 0 f1"/>
                <a:gd name="f58" fmla="*/ f41 1 14603"/>
                <a:gd name="f59" fmla="*/ f42 1 378695"/>
                <a:gd name="f60" fmla="*/ f43 1 14603"/>
                <a:gd name="f61" fmla="*/ f44 1 378695"/>
                <a:gd name="f62" fmla="*/ f45 1 14603"/>
                <a:gd name="f63" fmla="*/ f46 1 378695"/>
                <a:gd name="f64" fmla="*/ f47 1 14603"/>
                <a:gd name="f65" fmla="*/ f48 1 378695"/>
                <a:gd name="f66" fmla="*/ f49 1 14603"/>
                <a:gd name="f67" fmla="*/ f50 1 14603"/>
                <a:gd name="f68" fmla="*/ f51 1 14603"/>
                <a:gd name="f69" fmla="*/ f52 1 14603"/>
                <a:gd name="f70" fmla="*/ f53 1 14603"/>
                <a:gd name="f71" fmla="*/ f54 1 378695"/>
                <a:gd name="f72" fmla="*/ f55 1 14603"/>
                <a:gd name="f73" fmla="*/ f56 1 378695"/>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39"/>
                <a:gd name="f88" fmla="*/ f68 1 f39"/>
                <a:gd name="f89" fmla="*/ f69 1 f39"/>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0 1"/>
                <a:gd name="f108" fmla="*/ f88 f30 1"/>
                <a:gd name="f109" fmla="*/ f89 f30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101"/>
                </a:cxn>
                <a:cxn ang="f57">
                  <a:pos x="f102" y="f103"/>
                </a:cxn>
                <a:cxn ang="f57">
                  <a:pos x="f104" y="f105"/>
                </a:cxn>
                <a:cxn ang="f57">
                  <a:pos x="f106" y="f105"/>
                </a:cxn>
                <a:cxn ang="f57">
                  <a:pos x="f107" y="f105"/>
                </a:cxn>
                <a:cxn ang="f57">
                  <a:pos x="f108" y="f105"/>
                </a:cxn>
                <a:cxn ang="f57">
                  <a:pos x="f109" y="f105"/>
                </a:cxn>
                <a:cxn ang="f57">
                  <a:pos x="f110" y="f105"/>
                </a:cxn>
                <a:cxn ang="f57">
                  <a:pos x="f110" y="f111"/>
                </a:cxn>
                <a:cxn ang="f57">
                  <a:pos x="f112" y="f111"/>
                </a:cxn>
                <a:cxn ang="f57">
                  <a:pos x="f112" y="f113"/>
                </a:cxn>
              </a:cxnLst>
              <a:rect l="f94" t="f97" r="f95" b="f96"/>
              <a:pathLst>
                <a:path w="14603" h="378695">
                  <a:moveTo>
                    <a:pt x="f8" y="f9"/>
                  </a:moveTo>
                  <a:cubicBezTo>
                    <a:pt x="f10" y="f11"/>
                    <a:pt x="f12" y="f13"/>
                    <a:pt x="f14" y="f15"/>
                  </a:cubicBezTo>
                  <a:lnTo>
                    <a:pt x="f16" y="f17"/>
                  </a:lnTo>
                  <a:lnTo>
                    <a:pt x="f18" y="f19"/>
                  </a:lnTo>
                  <a:cubicBezTo>
                    <a:pt x="f20" y="f21"/>
                    <a:pt x="f22" y="f21"/>
                    <a:pt x="f23" y="f19"/>
                  </a:cubicBezTo>
                  <a:lnTo>
                    <a:pt x="f24" y="f19"/>
                  </a:lnTo>
                  <a:lnTo>
                    <a:pt x="f25" y="f19"/>
                  </a:lnTo>
                  <a:lnTo>
                    <a:pt x="f26" y="f19"/>
                  </a:lnTo>
                  <a:lnTo>
                    <a:pt x="f5" y="f19"/>
                  </a:lnTo>
                  <a:lnTo>
                    <a:pt x="f5" y="f27"/>
                  </a:lnTo>
                  <a:lnTo>
                    <a:pt x="f28" y="f27"/>
                  </a:lnTo>
                  <a:lnTo>
                    <a:pt x="f2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1" name="Freeform: Shape 1754">
              <a:extLst>
                <a:ext uri="{FF2B5EF4-FFF2-40B4-BE49-F238E27FC236}">
                  <a16:creationId xmlns:a16="http://schemas.microsoft.com/office/drawing/2014/main" id="{4AEAFEED-070D-F629-4DB5-376C08DDC5FC}"/>
                </a:ext>
              </a:extLst>
            </p:cNvPr>
            <p:cNvSpPr/>
            <p:nvPr/>
          </p:nvSpPr>
          <p:spPr>
            <a:xfrm>
              <a:off x="1966316" y="6464030"/>
              <a:ext cx="6601" cy="2139"/>
            </a:xfrm>
            <a:custGeom>
              <a:avLst/>
              <a:gdLst>
                <a:gd name="f0" fmla="val 10800000"/>
                <a:gd name="f1" fmla="val 5400000"/>
                <a:gd name="f2" fmla="val 180"/>
                <a:gd name="f3" fmla="val w"/>
                <a:gd name="f4" fmla="val h"/>
                <a:gd name="f5" fmla="val 0"/>
                <a:gd name="f6" fmla="val 6966"/>
                <a:gd name="f7" fmla="val 2143"/>
                <a:gd name="f8" fmla="val 6967"/>
                <a:gd name="f9" fmla="val 5225"/>
                <a:gd name="f10" fmla="val 1809"/>
                <a:gd name="f11" fmla="val 147"/>
                <a:gd name="f12" fmla="val 3497"/>
                <a:gd name="f13" fmla="val 911"/>
                <a:gd name="f14" fmla="val 4823"/>
                <a:gd name="f15" fmla="val 5359"/>
                <a:gd name="f16" fmla="val 1273"/>
                <a:gd name="f17" fmla="val 6096"/>
                <a:gd name="f18" fmla="val 536"/>
                <a:gd name="f19" fmla="+- 0 0 -90"/>
                <a:gd name="f20" fmla="*/ f3 1 6966"/>
                <a:gd name="f21" fmla="*/ f4 1 2143"/>
                <a:gd name="f22" fmla="val f5"/>
                <a:gd name="f23" fmla="val f6"/>
                <a:gd name="f24" fmla="val f7"/>
                <a:gd name="f25" fmla="*/ f19 f0 1"/>
                <a:gd name="f26" fmla="+- f24 0 f22"/>
                <a:gd name="f27" fmla="+- f23 0 f22"/>
                <a:gd name="f28" fmla="*/ f25 1 f2"/>
                <a:gd name="f29" fmla="*/ f27 1 6966"/>
                <a:gd name="f30" fmla="*/ f26 1 2143"/>
                <a:gd name="f31" fmla="*/ 6967 f27 1"/>
                <a:gd name="f32" fmla="*/ 0 f26 1"/>
                <a:gd name="f33" fmla="*/ 5225 f27 1"/>
                <a:gd name="f34" fmla="*/ 0 f27 1"/>
                <a:gd name="f35" fmla="*/ 4823 f27 1"/>
                <a:gd name="f36" fmla="*/ 2143 f26 1"/>
                <a:gd name="f37" fmla="+- f28 0 f1"/>
                <a:gd name="f38" fmla="*/ f31 1 6966"/>
                <a:gd name="f39" fmla="*/ f32 1 2143"/>
                <a:gd name="f40" fmla="*/ f33 1 6966"/>
                <a:gd name="f41" fmla="*/ f34 1 6966"/>
                <a:gd name="f42" fmla="*/ f35 1 6966"/>
                <a:gd name="f43" fmla="*/ f36 1 2143"/>
                <a:gd name="f44" fmla="*/ f22 1 f29"/>
                <a:gd name="f45" fmla="*/ f23 1 f29"/>
                <a:gd name="f46" fmla="*/ f22 1 f30"/>
                <a:gd name="f47" fmla="*/ f24 1 f30"/>
                <a:gd name="f48" fmla="*/ f38 1 f29"/>
                <a:gd name="f49" fmla="*/ f39 1 f30"/>
                <a:gd name="f50" fmla="*/ f40 1 f29"/>
                <a:gd name="f51" fmla="*/ f41 1 f29"/>
                <a:gd name="f52" fmla="*/ f42 1 f29"/>
                <a:gd name="f53" fmla="*/ f43 1 f30"/>
                <a:gd name="f54" fmla="*/ f44 f20 1"/>
                <a:gd name="f55" fmla="*/ f45 f20 1"/>
                <a:gd name="f56" fmla="*/ f47 f21 1"/>
                <a:gd name="f57" fmla="*/ f46 f21 1"/>
                <a:gd name="f58" fmla="*/ f48 f20 1"/>
                <a:gd name="f59" fmla="*/ f49 f21 1"/>
                <a:gd name="f60" fmla="*/ f50 f20 1"/>
                <a:gd name="f61" fmla="*/ f51 f20 1"/>
                <a:gd name="f62" fmla="*/ f52 f20 1"/>
                <a:gd name="f63" fmla="*/ f53 f21 1"/>
              </a:gdLst>
              <a:ahLst/>
              <a:cxnLst>
                <a:cxn ang="3cd4">
                  <a:pos x="hc" y="t"/>
                </a:cxn>
                <a:cxn ang="0">
                  <a:pos x="r" y="vc"/>
                </a:cxn>
                <a:cxn ang="cd4">
                  <a:pos x="hc" y="b"/>
                </a:cxn>
                <a:cxn ang="cd2">
                  <a:pos x="l" y="vc"/>
                </a:cxn>
                <a:cxn ang="f37">
                  <a:pos x="f58" y="f59"/>
                </a:cxn>
                <a:cxn ang="f37">
                  <a:pos x="f60" y="f59"/>
                </a:cxn>
                <a:cxn ang="f37">
                  <a:pos x="f60" y="f59"/>
                </a:cxn>
                <a:cxn ang="f37">
                  <a:pos x="f61" y="f59"/>
                </a:cxn>
                <a:cxn ang="f37">
                  <a:pos x="f61" y="f59"/>
                </a:cxn>
                <a:cxn ang="f37">
                  <a:pos x="f62" y="f63"/>
                </a:cxn>
                <a:cxn ang="f37">
                  <a:pos x="f58" y="f59"/>
                </a:cxn>
              </a:cxnLst>
              <a:rect l="f54" t="f57" r="f55" b="f56"/>
              <a:pathLst>
                <a:path w="6966" h="2143">
                  <a:moveTo>
                    <a:pt x="f8" y="f5"/>
                  </a:moveTo>
                  <a:lnTo>
                    <a:pt x="f9" y="f5"/>
                  </a:lnTo>
                  <a:lnTo>
                    <a:pt x="f9" y="f5"/>
                  </a:lnTo>
                  <a:lnTo>
                    <a:pt x="f5" y="f5"/>
                  </a:lnTo>
                  <a:lnTo>
                    <a:pt x="f5" y="f5"/>
                  </a:lnTo>
                  <a:cubicBezTo>
                    <a:pt x="f10" y="f11"/>
                    <a:pt x="f12" y="f13"/>
                    <a:pt x="f14" y="f7"/>
                  </a:cubicBezTo>
                  <a:cubicBezTo>
                    <a:pt x="f15" y="f16"/>
                    <a:pt x="f17" y="f1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2" name="Freeform: Shape 1755">
              <a:extLst>
                <a:ext uri="{FF2B5EF4-FFF2-40B4-BE49-F238E27FC236}">
                  <a16:creationId xmlns:a16="http://schemas.microsoft.com/office/drawing/2014/main" id="{901A2A12-99C9-CBF5-0FB6-A4DB7AF8F887}"/>
                </a:ext>
              </a:extLst>
            </p:cNvPr>
            <p:cNvSpPr/>
            <p:nvPr/>
          </p:nvSpPr>
          <p:spPr>
            <a:xfrm>
              <a:off x="1965301" y="6476091"/>
              <a:ext cx="5971" cy="1609"/>
            </a:xfrm>
            <a:custGeom>
              <a:avLst/>
              <a:gdLst>
                <a:gd name="f0" fmla="val 10800000"/>
                <a:gd name="f1" fmla="val 5400000"/>
                <a:gd name="f2" fmla="val 180"/>
                <a:gd name="f3" fmla="val w"/>
                <a:gd name="f4" fmla="val h"/>
                <a:gd name="f5" fmla="val 0"/>
                <a:gd name="f6" fmla="val 6296"/>
                <a:gd name="f7" fmla="val 1607"/>
                <a:gd name="f8" fmla="val 2411"/>
                <a:gd name="f9" fmla="val 5091"/>
                <a:gd name="f10" fmla="val 6297"/>
                <a:gd name="f11" fmla="val 5252"/>
                <a:gd name="f12" fmla="val 1380"/>
                <a:gd name="f13" fmla="val 4314"/>
                <a:gd name="f14" fmla="val 817"/>
                <a:gd name="f15" fmla="val 3617"/>
                <a:gd name="f16" fmla="val 2586"/>
                <a:gd name="f17" fmla="val 857"/>
                <a:gd name="f18" fmla="val 1326"/>
                <a:gd name="f19" fmla="val 1406"/>
                <a:gd name="f20" fmla="+- 0 0 -90"/>
                <a:gd name="f21" fmla="*/ f3 1 6296"/>
                <a:gd name="f22" fmla="*/ f4 1 1607"/>
                <a:gd name="f23" fmla="val f5"/>
                <a:gd name="f24" fmla="val f6"/>
                <a:gd name="f25" fmla="val f7"/>
                <a:gd name="f26" fmla="*/ f20 f0 1"/>
                <a:gd name="f27" fmla="+- f25 0 f23"/>
                <a:gd name="f28" fmla="+- f24 0 f23"/>
                <a:gd name="f29" fmla="*/ f26 1 f2"/>
                <a:gd name="f30" fmla="*/ f28 1 6296"/>
                <a:gd name="f31" fmla="*/ f27 1 1607"/>
                <a:gd name="f32" fmla="*/ 0 f28 1"/>
                <a:gd name="f33" fmla="*/ 1607 f27 1"/>
                <a:gd name="f34" fmla="*/ 2411 f28 1"/>
                <a:gd name="f35" fmla="*/ 5091 f28 1"/>
                <a:gd name="f36" fmla="*/ 6297 f28 1"/>
                <a:gd name="f37" fmla="*/ 3617 f28 1"/>
                <a:gd name="f38" fmla="*/ 0 f27 1"/>
                <a:gd name="f39" fmla="+- f29 0 f1"/>
                <a:gd name="f40" fmla="*/ f32 1 6296"/>
                <a:gd name="f41" fmla="*/ f33 1 1607"/>
                <a:gd name="f42" fmla="*/ f34 1 6296"/>
                <a:gd name="f43" fmla="*/ f35 1 6296"/>
                <a:gd name="f44" fmla="*/ f36 1 6296"/>
                <a:gd name="f45" fmla="*/ f37 1 6296"/>
                <a:gd name="f46" fmla="*/ f38 1 1607"/>
                <a:gd name="f47" fmla="*/ f23 1 f30"/>
                <a:gd name="f48" fmla="*/ f24 1 f30"/>
                <a:gd name="f49" fmla="*/ f23 1 f31"/>
                <a:gd name="f50" fmla="*/ f25 1 f31"/>
                <a:gd name="f51" fmla="*/ f40 1 f30"/>
                <a:gd name="f52" fmla="*/ f41 1 f31"/>
                <a:gd name="f53" fmla="*/ f42 1 f30"/>
                <a:gd name="f54" fmla="*/ f43 1 f30"/>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1 1"/>
                <a:gd name="f66" fmla="*/ f55 f21 1"/>
                <a:gd name="f67" fmla="*/ f56 f21 1"/>
                <a:gd name="f68" fmla="*/ f57 f22 1"/>
              </a:gdLst>
              <a:ahLst/>
              <a:cxnLst>
                <a:cxn ang="3cd4">
                  <a:pos x="hc" y="t"/>
                </a:cxn>
                <a:cxn ang="0">
                  <a:pos x="r" y="vc"/>
                </a:cxn>
                <a:cxn ang="cd4">
                  <a:pos x="hc" y="b"/>
                </a:cxn>
                <a:cxn ang="cd2">
                  <a:pos x="l" y="vc"/>
                </a:cxn>
                <a:cxn ang="f39">
                  <a:pos x="f62" y="f63"/>
                </a:cxn>
                <a:cxn ang="f39">
                  <a:pos x="f64" y="f63"/>
                </a:cxn>
                <a:cxn ang="f39">
                  <a:pos x="f65" y="f63"/>
                </a:cxn>
                <a:cxn ang="f39">
                  <a:pos x="f65" y="f63"/>
                </a:cxn>
                <a:cxn ang="f39">
                  <a:pos x="f66" y="f63"/>
                </a:cxn>
                <a:cxn ang="f39">
                  <a:pos x="f67" y="f68"/>
                </a:cxn>
                <a:cxn ang="f39">
                  <a:pos x="f62" y="f63"/>
                </a:cxn>
              </a:cxnLst>
              <a:rect l="f58" t="f61" r="f59" b="f60"/>
              <a:pathLst>
                <a:path w="6296" h="1607">
                  <a:moveTo>
                    <a:pt x="f5" y="f7"/>
                  </a:moveTo>
                  <a:lnTo>
                    <a:pt x="f8" y="f7"/>
                  </a:lnTo>
                  <a:lnTo>
                    <a:pt x="f9" y="f7"/>
                  </a:lnTo>
                  <a:lnTo>
                    <a:pt x="f9" y="f7"/>
                  </a:lnTo>
                  <a:lnTo>
                    <a:pt x="f10" y="f7"/>
                  </a:lnTo>
                  <a:cubicBezTo>
                    <a:pt x="f11" y="f12"/>
                    <a:pt x="f13" y="f14"/>
                    <a:pt x="f15" y="f5"/>
                  </a:cubicBezTo>
                  <a:cubicBezTo>
                    <a:pt x="f16" y="f17"/>
                    <a:pt x="f18" y="f19"/>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3" name="Freeform: Shape 1756">
              <a:extLst>
                <a:ext uri="{FF2B5EF4-FFF2-40B4-BE49-F238E27FC236}">
                  <a16:creationId xmlns:a16="http://schemas.microsoft.com/office/drawing/2014/main" id="{947F0CC6-B1B1-94CA-4FAE-677B32811335}"/>
                </a:ext>
              </a:extLst>
            </p:cNvPr>
            <p:cNvSpPr/>
            <p:nvPr/>
          </p:nvSpPr>
          <p:spPr>
            <a:xfrm>
              <a:off x="1969745" y="6465283"/>
              <a:ext cx="12243" cy="13990"/>
            </a:xfrm>
            <a:custGeom>
              <a:avLst/>
              <a:gdLst>
                <a:gd name="f0" fmla="val 10800000"/>
                <a:gd name="f1" fmla="val 5400000"/>
                <a:gd name="f2" fmla="val 180"/>
                <a:gd name="f3" fmla="val w"/>
                <a:gd name="f4" fmla="val h"/>
                <a:gd name="f5" fmla="val 0"/>
                <a:gd name="f6" fmla="val 12921"/>
                <a:gd name="f7" fmla="val 13988"/>
                <a:gd name="f8" fmla="val 11120"/>
                <a:gd name="f9" fmla="val 2100"/>
                <a:gd name="f10" fmla="val 10932"/>
                <a:gd name="f11" fmla="val 1684"/>
                <a:gd name="f12" fmla="val 10651"/>
                <a:gd name="f13" fmla="val 1323"/>
                <a:gd name="f14" fmla="val 10316"/>
                <a:gd name="f15" fmla="val 1028"/>
                <a:gd name="f16" fmla="val 10022"/>
                <a:gd name="f17" fmla="val 653"/>
                <a:gd name="f18" fmla="val 9660"/>
                <a:gd name="f19" fmla="val 332"/>
                <a:gd name="f20" fmla="val 9244"/>
                <a:gd name="f21" fmla="val 90"/>
                <a:gd name="f22" fmla="val 8173"/>
                <a:gd name="f23" fmla="val 7690"/>
                <a:gd name="f24" fmla="val -30"/>
                <a:gd name="f25" fmla="val 7181"/>
                <a:gd name="f26" fmla="val 6699"/>
                <a:gd name="f27" fmla="val 5627"/>
                <a:gd name="f28" fmla="val 5051"/>
                <a:gd name="f29" fmla="val 23"/>
                <a:gd name="f30" fmla="val 4461"/>
                <a:gd name="f31" fmla="val 3885"/>
                <a:gd name="f32" fmla="val 2867"/>
                <a:gd name="f33" fmla="val 265"/>
                <a:gd name="f34" fmla="val 1902"/>
                <a:gd name="f35" fmla="val 680"/>
                <a:gd name="f36" fmla="val 1072"/>
                <a:gd name="f37" fmla="val 1296"/>
                <a:gd name="f38" fmla="val 2438"/>
                <a:gd name="f39" fmla="val 2636"/>
                <a:gd name="f40" fmla="val 3215"/>
                <a:gd name="f41" fmla="val 4471"/>
                <a:gd name="f42" fmla="val 6386"/>
                <a:gd name="f43" fmla="val 3175"/>
                <a:gd name="f44" fmla="val 8757"/>
                <a:gd name="f45" fmla="val 1969"/>
                <a:gd name="f46" fmla="val 10968"/>
                <a:gd name="f47" fmla="val 12281"/>
                <a:gd name="f48" fmla="val 697"/>
                <a:gd name="f49" fmla="val 13098"/>
                <a:gd name="f50" fmla="val 1634"/>
                <a:gd name="f51" fmla="val 13660"/>
                <a:gd name="f52" fmla="val 2680"/>
                <a:gd name="f53" fmla="val 13888"/>
                <a:gd name="f54" fmla="val 3256"/>
                <a:gd name="f55" fmla="val 14022"/>
                <a:gd name="f56" fmla="val 3845"/>
                <a:gd name="f57" fmla="val 4421"/>
                <a:gd name="f58" fmla="val 9392"/>
                <a:gd name="f59" fmla="val 13834"/>
                <a:gd name="f60" fmla="val 12513"/>
                <a:gd name="f61" fmla="val 10941"/>
                <a:gd name="f62" fmla="val 12862"/>
                <a:gd name="f63" fmla="val 7190"/>
                <a:gd name="f64" fmla="val 12942"/>
                <a:gd name="f65" fmla="val 6614"/>
                <a:gd name="f66" fmla="val 6025"/>
                <a:gd name="f67" fmla="val 5449"/>
                <a:gd name="f68" fmla="val 12929"/>
                <a:gd name="f69" fmla="val 4953"/>
                <a:gd name="f70" fmla="val 3975"/>
                <a:gd name="f71" fmla="val 12433"/>
                <a:gd name="f72" fmla="val 3225"/>
                <a:gd name="f73" fmla="val 11843"/>
                <a:gd name="f74" fmla="val 2582"/>
                <a:gd name="f75" fmla="+- 0 0 -90"/>
                <a:gd name="f76" fmla="*/ f3 1 12921"/>
                <a:gd name="f77" fmla="*/ f4 1 13988"/>
                <a:gd name="f78" fmla="val f5"/>
                <a:gd name="f79" fmla="val f6"/>
                <a:gd name="f80" fmla="val f7"/>
                <a:gd name="f81" fmla="*/ f75 f0 1"/>
                <a:gd name="f82" fmla="+- f80 0 f78"/>
                <a:gd name="f83" fmla="+- f79 0 f78"/>
                <a:gd name="f84" fmla="*/ f81 1 f2"/>
                <a:gd name="f85" fmla="*/ f83 1 12921"/>
                <a:gd name="f86" fmla="*/ f82 1 13988"/>
                <a:gd name="f87" fmla="*/ 11120 f83 1"/>
                <a:gd name="f88" fmla="*/ 2100 f82 1"/>
                <a:gd name="f89" fmla="*/ 10316 f83 1"/>
                <a:gd name="f90" fmla="*/ 1028 f82 1"/>
                <a:gd name="f91" fmla="*/ 9244 f83 1"/>
                <a:gd name="f92" fmla="*/ 90 f82 1"/>
                <a:gd name="f93" fmla="*/ 8173 f83 1"/>
                <a:gd name="f94" fmla="*/ 6699 f83 1"/>
                <a:gd name="f95" fmla="*/ 5627 f83 1"/>
                <a:gd name="f96" fmla="*/ 3885 f83 1"/>
                <a:gd name="f97" fmla="*/ 1072 f83 1"/>
                <a:gd name="f98" fmla="*/ 1296 f82 1"/>
                <a:gd name="f99" fmla="*/ 3215 f83 1"/>
                <a:gd name="f100" fmla="*/ 6386 f82 1"/>
                <a:gd name="f101" fmla="*/ 0 f83 1"/>
                <a:gd name="f102" fmla="*/ 12281 f82 1"/>
                <a:gd name="f103" fmla="*/ 2680 f83 1"/>
                <a:gd name="f104" fmla="*/ 13888 f82 1"/>
                <a:gd name="f105" fmla="*/ 4421 f83 1"/>
                <a:gd name="f106" fmla="*/ 12862 f83 1"/>
                <a:gd name="f107" fmla="*/ 7190 f82 1"/>
                <a:gd name="f108" fmla="*/ 5449 f82 1"/>
                <a:gd name="f109" fmla="*/ 3975 f82 1"/>
                <a:gd name="f110" fmla="+- f84 0 f1"/>
                <a:gd name="f111" fmla="*/ f87 1 12921"/>
                <a:gd name="f112" fmla="*/ f88 1 13988"/>
                <a:gd name="f113" fmla="*/ f89 1 12921"/>
                <a:gd name="f114" fmla="*/ f90 1 13988"/>
                <a:gd name="f115" fmla="*/ f91 1 12921"/>
                <a:gd name="f116" fmla="*/ f92 1 13988"/>
                <a:gd name="f117" fmla="*/ f93 1 12921"/>
                <a:gd name="f118" fmla="*/ f94 1 12921"/>
                <a:gd name="f119" fmla="*/ f95 1 12921"/>
                <a:gd name="f120" fmla="*/ f96 1 12921"/>
                <a:gd name="f121" fmla="*/ f97 1 12921"/>
                <a:gd name="f122" fmla="*/ f98 1 13988"/>
                <a:gd name="f123" fmla="*/ f99 1 12921"/>
                <a:gd name="f124" fmla="*/ f100 1 13988"/>
                <a:gd name="f125" fmla="*/ f101 1 12921"/>
                <a:gd name="f126" fmla="*/ f102 1 13988"/>
                <a:gd name="f127" fmla="*/ f103 1 12921"/>
                <a:gd name="f128" fmla="*/ f104 1 13988"/>
                <a:gd name="f129" fmla="*/ f105 1 12921"/>
                <a:gd name="f130" fmla="*/ f106 1 12921"/>
                <a:gd name="f131" fmla="*/ f107 1 13988"/>
                <a:gd name="f132" fmla="*/ f108 1 13988"/>
                <a:gd name="f133" fmla="*/ f109 1 13988"/>
                <a:gd name="f134" fmla="*/ f78 1 f85"/>
                <a:gd name="f135" fmla="*/ f79 1 f85"/>
                <a:gd name="f136" fmla="*/ f78 1 f86"/>
                <a:gd name="f137" fmla="*/ f80 1 f86"/>
                <a:gd name="f138" fmla="*/ f111 1 f85"/>
                <a:gd name="f139" fmla="*/ f112 1 f86"/>
                <a:gd name="f140" fmla="*/ f113 1 f85"/>
                <a:gd name="f141" fmla="*/ f114 1 f86"/>
                <a:gd name="f142" fmla="*/ f115 1 f85"/>
                <a:gd name="f143" fmla="*/ f116 1 f86"/>
                <a:gd name="f144" fmla="*/ f117 1 f85"/>
                <a:gd name="f145" fmla="*/ f118 1 f85"/>
                <a:gd name="f146" fmla="*/ f119 1 f85"/>
                <a:gd name="f147" fmla="*/ f120 1 f85"/>
                <a:gd name="f148" fmla="*/ f121 1 f85"/>
                <a:gd name="f149" fmla="*/ f122 1 f86"/>
                <a:gd name="f150" fmla="*/ f123 1 f85"/>
                <a:gd name="f151" fmla="*/ f124 1 f86"/>
                <a:gd name="f152" fmla="*/ f125 1 f85"/>
                <a:gd name="f153" fmla="*/ f126 1 f86"/>
                <a:gd name="f154" fmla="*/ f127 1 f85"/>
                <a:gd name="f155" fmla="*/ f128 1 f86"/>
                <a:gd name="f156" fmla="*/ f129 1 f85"/>
                <a:gd name="f157" fmla="*/ f130 1 f85"/>
                <a:gd name="f158" fmla="*/ f131 1 f86"/>
                <a:gd name="f159" fmla="*/ f132 1 f86"/>
                <a:gd name="f160" fmla="*/ f133 1 f86"/>
                <a:gd name="f161" fmla="*/ f134 f76 1"/>
                <a:gd name="f162" fmla="*/ f135 f76 1"/>
                <a:gd name="f163" fmla="*/ f137 f77 1"/>
                <a:gd name="f164" fmla="*/ f136 f77 1"/>
                <a:gd name="f165" fmla="*/ f138 f76 1"/>
                <a:gd name="f166" fmla="*/ f139 f77 1"/>
                <a:gd name="f167" fmla="*/ f140 f76 1"/>
                <a:gd name="f168" fmla="*/ f141 f77 1"/>
                <a:gd name="f169" fmla="*/ f142 f76 1"/>
                <a:gd name="f170" fmla="*/ f143 f77 1"/>
                <a:gd name="f171" fmla="*/ f144 f76 1"/>
                <a:gd name="f172" fmla="*/ f145 f76 1"/>
                <a:gd name="f173" fmla="*/ f146 f76 1"/>
                <a:gd name="f174" fmla="*/ f147 f76 1"/>
                <a:gd name="f175" fmla="*/ f148 f76 1"/>
                <a:gd name="f176" fmla="*/ f149 f77 1"/>
                <a:gd name="f177" fmla="*/ f150 f76 1"/>
                <a:gd name="f178" fmla="*/ f151 f77 1"/>
                <a:gd name="f179" fmla="*/ f152 f76 1"/>
                <a:gd name="f180" fmla="*/ f153 f77 1"/>
                <a:gd name="f181" fmla="*/ f154 f76 1"/>
                <a:gd name="f182" fmla="*/ f155 f77 1"/>
                <a:gd name="f183" fmla="*/ f156 f76 1"/>
                <a:gd name="f184" fmla="*/ f157 f76 1"/>
                <a:gd name="f185" fmla="*/ f158 f77 1"/>
                <a:gd name="f186" fmla="*/ f159 f77 1"/>
                <a:gd name="f187" fmla="*/ f160 f77 1"/>
              </a:gdLst>
              <a:ahLst/>
              <a:cxnLst>
                <a:cxn ang="3cd4">
                  <a:pos x="hc" y="t"/>
                </a:cxn>
                <a:cxn ang="0">
                  <a:pos x="r" y="vc"/>
                </a:cxn>
                <a:cxn ang="cd4">
                  <a:pos x="hc" y="b"/>
                </a:cxn>
                <a:cxn ang="cd2">
                  <a:pos x="l" y="vc"/>
                </a:cxn>
                <a:cxn ang="f110">
                  <a:pos x="f165" y="f166"/>
                </a:cxn>
                <a:cxn ang="f110">
                  <a:pos x="f167" y="f168"/>
                </a:cxn>
                <a:cxn ang="f110">
                  <a:pos x="f169" y="f170"/>
                </a:cxn>
                <a:cxn ang="f110">
                  <a:pos x="f171" y="f170"/>
                </a:cxn>
                <a:cxn ang="f110">
                  <a:pos x="f172" y="f170"/>
                </a:cxn>
                <a:cxn ang="f110">
                  <a:pos x="f173" y="f170"/>
                </a:cxn>
                <a:cxn ang="f110">
                  <a:pos x="f173" y="f170"/>
                </a:cxn>
                <a:cxn ang="f110">
                  <a:pos x="f174" y="f170"/>
                </a:cxn>
                <a:cxn ang="f110">
                  <a:pos x="f174" y="f170"/>
                </a:cxn>
                <a:cxn ang="f110">
                  <a:pos x="f175" y="f176"/>
                </a:cxn>
                <a:cxn ang="f110">
                  <a:pos x="f177" y="f178"/>
                </a:cxn>
                <a:cxn ang="f110">
                  <a:pos x="f179" y="f180"/>
                </a:cxn>
                <a:cxn ang="f110">
                  <a:pos x="f181" y="f182"/>
                </a:cxn>
                <a:cxn ang="f110">
                  <a:pos x="f183" y="f182"/>
                </a:cxn>
                <a:cxn ang="f110">
                  <a:pos x="f173" y="f182"/>
                </a:cxn>
                <a:cxn ang="f110">
                  <a:pos x="f184" y="f185"/>
                </a:cxn>
                <a:cxn ang="f110">
                  <a:pos x="f184" y="f186"/>
                </a:cxn>
                <a:cxn ang="f110">
                  <a:pos x="f184" y="f187"/>
                </a:cxn>
                <a:cxn ang="f110">
                  <a:pos x="f165" y="f166"/>
                </a:cxn>
              </a:cxnLst>
              <a:rect l="f161" t="f164" r="f162" b="f163"/>
              <a:pathLst>
                <a:path w="12921" h="13988">
                  <a:moveTo>
                    <a:pt x="f8" y="f9"/>
                  </a:moveTo>
                  <a:cubicBezTo>
                    <a:pt x="f10" y="f11"/>
                    <a:pt x="f12" y="f13"/>
                    <a:pt x="f14" y="f15"/>
                  </a:cubicBezTo>
                  <a:cubicBezTo>
                    <a:pt x="f16" y="f17"/>
                    <a:pt x="f18" y="f19"/>
                    <a:pt x="f20" y="f21"/>
                  </a:cubicBezTo>
                  <a:lnTo>
                    <a:pt x="f22" y="f21"/>
                  </a:lnTo>
                  <a:cubicBezTo>
                    <a:pt x="f23" y="f24"/>
                    <a:pt x="f25" y="f24"/>
                    <a:pt x="f26" y="f21"/>
                  </a:cubicBezTo>
                  <a:cubicBezTo>
                    <a:pt x="f26" y="f21"/>
                    <a:pt x="f26" y="f21"/>
                    <a:pt x="f27" y="f21"/>
                  </a:cubicBezTo>
                  <a:lnTo>
                    <a:pt x="f27" y="f21"/>
                  </a:lnTo>
                  <a:cubicBezTo>
                    <a:pt x="f28" y="f29"/>
                    <a:pt x="f30" y="f29"/>
                    <a:pt x="f31" y="f21"/>
                  </a:cubicBezTo>
                  <a:lnTo>
                    <a:pt x="f31" y="f21"/>
                  </a:lnTo>
                  <a:cubicBezTo>
                    <a:pt x="f32" y="f33"/>
                    <a:pt x="f34" y="f35"/>
                    <a:pt x="f36" y="f37"/>
                  </a:cubicBezTo>
                  <a:cubicBezTo>
                    <a:pt x="f38" y="f39"/>
                    <a:pt x="f40" y="f41"/>
                    <a:pt x="f40" y="f42"/>
                  </a:cubicBezTo>
                  <a:cubicBezTo>
                    <a:pt x="f43" y="f44"/>
                    <a:pt x="f45" y="f46"/>
                    <a:pt x="f5" y="f47"/>
                  </a:cubicBezTo>
                  <a:cubicBezTo>
                    <a:pt x="f48" y="f49"/>
                    <a:pt x="f50" y="f51"/>
                    <a:pt x="f52" y="f53"/>
                  </a:cubicBezTo>
                  <a:cubicBezTo>
                    <a:pt x="f54" y="f55"/>
                    <a:pt x="f56" y="f55"/>
                    <a:pt x="f57" y="f53"/>
                  </a:cubicBezTo>
                  <a:lnTo>
                    <a:pt x="f27" y="f53"/>
                  </a:lnTo>
                  <a:cubicBezTo>
                    <a:pt x="f58" y="f59"/>
                    <a:pt x="f60" y="f61"/>
                    <a:pt x="f62" y="f63"/>
                  </a:cubicBezTo>
                  <a:cubicBezTo>
                    <a:pt x="f64" y="f65"/>
                    <a:pt x="f64" y="f66"/>
                    <a:pt x="f62" y="f67"/>
                  </a:cubicBezTo>
                  <a:cubicBezTo>
                    <a:pt x="f68" y="f69"/>
                    <a:pt x="f68" y="f41"/>
                    <a:pt x="f62"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4" name="Freeform: Shape 1757">
              <a:extLst>
                <a:ext uri="{FF2B5EF4-FFF2-40B4-BE49-F238E27FC236}">
                  <a16:creationId xmlns:a16="http://schemas.microsoft.com/office/drawing/2014/main" id="{5D6828D0-1C65-318B-98BF-FEFA966AC003}"/>
                </a:ext>
              </a:extLst>
            </p:cNvPr>
            <p:cNvSpPr/>
            <p:nvPr/>
          </p:nvSpPr>
          <p:spPr>
            <a:xfrm>
              <a:off x="929752" y="6472470"/>
              <a:ext cx="54" cy="1207"/>
            </a:xfrm>
            <a:custGeom>
              <a:avLst/>
              <a:gdLst>
                <a:gd name="f0" fmla="val 10800000"/>
                <a:gd name="f1" fmla="val 5400000"/>
                <a:gd name="f2" fmla="val 180"/>
                <a:gd name="f3" fmla="val w"/>
                <a:gd name="f4" fmla="val h"/>
                <a:gd name="f5" fmla="val 0"/>
                <a:gd name="f6" fmla="val 59"/>
                <a:gd name="f7" fmla="val 1205"/>
                <a:gd name="f8" fmla="val 1206"/>
                <a:gd name="f9" fmla="val 402"/>
                <a:gd name="f10" fmla="val 134"/>
                <a:gd name="f11" fmla="val 804"/>
                <a:gd name="f12" fmla="+- 0 0 -90"/>
                <a:gd name="f13" fmla="*/ f3 1 59"/>
                <a:gd name="f14" fmla="*/ f4 1 1205"/>
                <a:gd name="f15" fmla="val f5"/>
                <a:gd name="f16" fmla="val f6"/>
                <a:gd name="f17" fmla="val f7"/>
                <a:gd name="f18" fmla="*/ f12 f0 1"/>
                <a:gd name="f19" fmla="+- f17 0 f15"/>
                <a:gd name="f20" fmla="+- f16 0 f15"/>
                <a:gd name="f21" fmla="*/ f18 1 f2"/>
                <a:gd name="f22" fmla="*/ f20 1 59"/>
                <a:gd name="f23" fmla="*/ f19 1 1205"/>
                <a:gd name="f24" fmla="*/ 0 f20 1"/>
                <a:gd name="f25" fmla="*/ 1206 f19 1"/>
                <a:gd name="f26" fmla="*/ 0 f19 1"/>
                <a:gd name="f27" fmla="+- f21 0 f1"/>
                <a:gd name="f28" fmla="*/ f24 1 59"/>
                <a:gd name="f29" fmla="*/ f25 1 1205"/>
                <a:gd name="f30" fmla="*/ f26 1 120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59" h="1205">
                  <a:moveTo>
                    <a:pt x="f5" y="f8"/>
                  </a:moveTo>
                  <a:cubicBezTo>
                    <a:pt x="f5" y="f8"/>
                    <a:pt x="f5" y="f9"/>
                    <a:pt x="f5" y="f5"/>
                  </a:cubicBezTo>
                  <a:lnTo>
                    <a:pt x="f5" y="f5"/>
                  </a:lnTo>
                  <a:cubicBezTo>
                    <a:pt x="f5" y="f5"/>
                    <a:pt x="f10"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5" name="Freeform: Shape 1758">
              <a:extLst>
                <a:ext uri="{FF2B5EF4-FFF2-40B4-BE49-F238E27FC236}">
                  <a16:creationId xmlns:a16="http://schemas.microsoft.com/office/drawing/2014/main" id="{09F55709-5E87-55E1-8C6E-3FA41D3F9F88}"/>
                </a:ext>
              </a:extLst>
            </p:cNvPr>
            <p:cNvSpPr/>
            <p:nvPr/>
          </p:nvSpPr>
          <p:spPr>
            <a:xfrm>
              <a:off x="920992" y="6478094"/>
              <a:ext cx="3941" cy="13395"/>
            </a:xfrm>
            <a:custGeom>
              <a:avLst/>
              <a:gdLst>
                <a:gd name="f0" fmla="val 10800000"/>
                <a:gd name="f1" fmla="val 5400000"/>
                <a:gd name="f2" fmla="val 180"/>
                <a:gd name="f3" fmla="val w"/>
                <a:gd name="f4" fmla="val h"/>
                <a:gd name="f5" fmla="val 0"/>
                <a:gd name="f6" fmla="val 4153"/>
                <a:gd name="f7" fmla="val 13395"/>
                <a:gd name="f8" fmla="val 938"/>
                <a:gd name="f9" fmla="val 1742"/>
                <a:gd name="f10" fmla="val 2948"/>
                <a:gd name="f11" fmla="val 2412"/>
                <a:gd name="f12" fmla="+- 0 0 -90"/>
                <a:gd name="f13" fmla="*/ f3 1 4153"/>
                <a:gd name="f14" fmla="*/ f4 1 13395"/>
                <a:gd name="f15" fmla="val f5"/>
                <a:gd name="f16" fmla="val f6"/>
                <a:gd name="f17" fmla="val f7"/>
                <a:gd name="f18" fmla="*/ f12 f0 1"/>
                <a:gd name="f19" fmla="+- f17 0 f15"/>
                <a:gd name="f20" fmla="+- f16 0 f15"/>
                <a:gd name="f21" fmla="*/ f18 1 f2"/>
                <a:gd name="f22" fmla="*/ f20 1 4153"/>
                <a:gd name="f23" fmla="*/ f19 1 13395"/>
                <a:gd name="f24" fmla="*/ 938 f20 1"/>
                <a:gd name="f25" fmla="*/ 0 f19 1"/>
                <a:gd name="f26" fmla="*/ 0 f20 1"/>
                <a:gd name="f27" fmla="*/ 1742 f20 1"/>
                <a:gd name="f28" fmla="*/ 2948 f20 1"/>
                <a:gd name="f29" fmla="*/ 4153 f20 1"/>
                <a:gd name="f30" fmla="*/ 2412 f20 1"/>
                <a:gd name="f31" fmla="+- f21 0 f1"/>
                <a:gd name="f32" fmla="*/ f24 1 4153"/>
                <a:gd name="f33" fmla="*/ f25 1 13395"/>
                <a:gd name="f34" fmla="*/ f26 1 4153"/>
                <a:gd name="f35" fmla="*/ f27 1 4153"/>
                <a:gd name="f36" fmla="*/ f28 1 4153"/>
                <a:gd name="f37" fmla="*/ f29 1 4153"/>
                <a:gd name="f38" fmla="*/ f30 1 4153"/>
                <a:gd name="f39" fmla="*/ f15 1 f22"/>
                <a:gd name="f40" fmla="*/ f16 1 f22"/>
                <a:gd name="f41" fmla="*/ f15 1 f23"/>
                <a:gd name="f42" fmla="*/ f17 1 f23"/>
                <a:gd name="f43" fmla="*/ f32 1 f22"/>
                <a:gd name="f44" fmla="*/ f33 1 f23"/>
                <a:gd name="f45" fmla="*/ f34 1 f22"/>
                <a:gd name="f46" fmla="*/ f35 1 f22"/>
                <a:gd name="f47" fmla="*/ f36 1 f22"/>
                <a:gd name="f48" fmla="*/ f37 1 f22"/>
                <a:gd name="f49" fmla="*/ f38 1 f22"/>
                <a:gd name="f50" fmla="*/ f39 f13 1"/>
                <a:gd name="f51" fmla="*/ f40 f13 1"/>
                <a:gd name="f52" fmla="*/ f42 f14 1"/>
                <a:gd name="f53" fmla="*/ f41 f14 1"/>
                <a:gd name="f54" fmla="*/ f43 f13 1"/>
                <a:gd name="f55" fmla="*/ f44 f14 1"/>
                <a:gd name="f56" fmla="*/ f45 f13 1"/>
                <a:gd name="f57" fmla="*/ f46 f13 1"/>
                <a:gd name="f58" fmla="*/ f47 f13 1"/>
                <a:gd name="f59" fmla="*/ f48 f13 1"/>
                <a:gd name="f60" fmla="*/ f49 f13 1"/>
              </a:gdLst>
              <a:ahLst/>
              <a:cxnLst>
                <a:cxn ang="3cd4">
                  <a:pos x="hc" y="t"/>
                </a:cxn>
                <a:cxn ang="0">
                  <a:pos x="r" y="vc"/>
                </a:cxn>
                <a:cxn ang="cd4">
                  <a:pos x="hc" y="b"/>
                </a:cxn>
                <a:cxn ang="cd2">
                  <a:pos x="l" y="vc"/>
                </a:cxn>
                <a:cxn ang="f31">
                  <a:pos x="f54" y="f55"/>
                </a:cxn>
                <a:cxn ang="f31">
                  <a:pos x="f56" y="f55"/>
                </a:cxn>
                <a:cxn ang="f31">
                  <a:pos x="f57" y="f55"/>
                </a:cxn>
                <a:cxn ang="f31">
                  <a:pos x="f58" y="f55"/>
                </a:cxn>
                <a:cxn ang="f31">
                  <a:pos x="f59" y="f55"/>
                </a:cxn>
                <a:cxn ang="f31">
                  <a:pos x="f60" y="f55"/>
                </a:cxn>
              </a:cxnLst>
              <a:rect l="f50" t="f53" r="f51" b="f52"/>
              <a:pathLst>
                <a:path w="4153" h="13395">
                  <a:moveTo>
                    <a:pt x="f8" y="f5"/>
                  </a:moveTo>
                  <a:lnTo>
                    <a:pt x="f5" y="f5"/>
                  </a:lnTo>
                  <a:lnTo>
                    <a:pt x="f9" y="f5"/>
                  </a:lnTo>
                  <a:lnTo>
                    <a:pt x="f10" y="f5"/>
                  </a:lnTo>
                  <a:lnTo>
                    <a:pt x="f6"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6" name="Freeform: Shape 1759">
              <a:extLst>
                <a:ext uri="{FF2B5EF4-FFF2-40B4-BE49-F238E27FC236}">
                  <a16:creationId xmlns:a16="http://schemas.microsoft.com/office/drawing/2014/main" id="{BC50D5F6-F5E8-7C36-C76F-C019CF4F3629}"/>
                </a:ext>
              </a:extLst>
            </p:cNvPr>
            <p:cNvSpPr/>
            <p:nvPr/>
          </p:nvSpPr>
          <p:spPr>
            <a:xfrm>
              <a:off x="2677509" y="6542531"/>
              <a:ext cx="13844" cy="311444"/>
            </a:xfrm>
            <a:custGeom>
              <a:avLst/>
              <a:gdLst>
                <a:gd name="f0" fmla="val 10800000"/>
                <a:gd name="f1" fmla="val 5400000"/>
                <a:gd name="f2" fmla="val 180"/>
                <a:gd name="f3" fmla="val w"/>
                <a:gd name="f4" fmla="val h"/>
                <a:gd name="f5" fmla="val 0"/>
                <a:gd name="f6" fmla="val 14603"/>
                <a:gd name="f7" fmla="val 311449"/>
                <a:gd name="f8" fmla="val 7369"/>
                <a:gd name="f9" fmla="val 7368"/>
                <a:gd name="f10" fmla="val 3296"/>
                <a:gd name="f11" fmla="val 4072"/>
                <a:gd name="f12" fmla="val 14604"/>
                <a:gd name="f13" fmla="+- 0 0 -90"/>
                <a:gd name="f14" fmla="*/ f3 1 14603"/>
                <a:gd name="f15" fmla="*/ f4 1 311449"/>
                <a:gd name="f16" fmla="val f5"/>
                <a:gd name="f17" fmla="val f6"/>
                <a:gd name="f18" fmla="val f7"/>
                <a:gd name="f19" fmla="*/ f13 f0 1"/>
                <a:gd name="f20" fmla="+- f18 0 f16"/>
                <a:gd name="f21" fmla="+- f17 0 f16"/>
                <a:gd name="f22" fmla="*/ f19 1 f2"/>
                <a:gd name="f23" fmla="*/ f21 1 14603"/>
                <a:gd name="f24" fmla="*/ f20 1 311449"/>
                <a:gd name="f25" fmla="*/ 7369 f21 1"/>
                <a:gd name="f26" fmla="*/ 7368 f20 1"/>
                <a:gd name="f27" fmla="*/ 0 f21 1"/>
                <a:gd name="f28" fmla="*/ 0 f20 1"/>
                <a:gd name="f29" fmla="*/ 311449 f20 1"/>
                <a:gd name="f30" fmla="*/ 14604 f21 1"/>
                <a:gd name="f31" fmla="+- f22 0 f1"/>
                <a:gd name="f32" fmla="*/ f25 1 14603"/>
                <a:gd name="f33" fmla="*/ f26 1 311449"/>
                <a:gd name="f34" fmla="*/ f27 1 14603"/>
                <a:gd name="f35" fmla="*/ f28 1 311449"/>
                <a:gd name="f36" fmla="*/ f29 1 311449"/>
                <a:gd name="f37" fmla="*/ f30 1 14603"/>
                <a:gd name="f38" fmla="*/ f16 1 f23"/>
                <a:gd name="f39" fmla="*/ f17 1 f23"/>
                <a:gd name="f40" fmla="*/ f16 1 f24"/>
                <a:gd name="f41" fmla="*/ f18 1 f24"/>
                <a:gd name="f42" fmla="*/ f32 1 f23"/>
                <a:gd name="f43" fmla="*/ f33 1 f24"/>
                <a:gd name="f44" fmla="*/ f34 1 f23"/>
                <a:gd name="f45" fmla="*/ f35 1 f24"/>
                <a:gd name="f46" fmla="*/ f36 1 f24"/>
                <a:gd name="f47" fmla="*/ f37 1 f23"/>
                <a:gd name="f48" fmla="*/ f38 f14 1"/>
                <a:gd name="f49" fmla="*/ f39 f14 1"/>
                <a:gd name="f50" fmla="*/ f41 f15 1"/>
                <a:gd name="f51" fmla="*/ f40 f15 1"/>
                <a:gd name="f52" fmla="*/ f42 f14 1"/>
                <a:gd name="f53" fmla="*/ f43 f15 1"/>
                <a:gd name="f54" fmla="*/ f44 f14 1"/>
                <a:gd name="f55" fmla="*/ f45 f15 1"/>
                <a:gd name="f56" fmla="*/ f46 f15 1"/>
                <a:gd name="f57" fmla="*/ f47 f14 1"/>
              </a:gdLst>
              <a:ahLst/>
              <a:cxnLst>
                <a:cxn ang="3cd4">
                  <a:pos x="hc" y="t"/>
                </a:cxn>
                <a:cxn ang="0">
                  <a:pos x="r" y="vc"/>
                </a:cxn>
                <a:cxn ang="cd4">
                  <a:pos x="hc" y="b"/>
                </a:cxn>
                <a:cxn ang="cd2">
                  <a:pos x="l" y="vc"/>
                </a:cxn>
                <a:cxn ang="f31">
                  <a:pos x="f52" y="f53"/>
                </a:cxn>
                <a:cxn ang="f31">
                  <a:pos x="f54" y="f55"/>
                </a:cxn>
                <a:cxn ang="f31">
                  <a:pos x="f54" y="f56"/>
                </a:cxn>
                <a:cxn ang="f31">
                  <a:pos x="f57" y="f56"/>
                </a:cxn>
                <a:cxn ang="f31">
                  <a:pos x="f57" y="f53"/>
                </a:cxn>
              </a:cxnLst>
              <a:rect l="f48" t="f51" r="f49" b="f50"/>
              <a:pathLst>
                <a:path w="14603" h="311449">
                  <a:moveTo>
                    <a:pt x="f8" y="f9"/>
                  </a:moveTo>
                  <a:cubicBezTo>
                    <a:pt x="f10" y="f9"/>
                    <a:pt x="f5" y="f11"/>
                    <a:pt x="f5" y="f5"/>
                  </a:cubicBezTo>
                  <a:lnTo>
                    <a:pt x="f5" y="f7"/>
                  </a:lnTo>
                  <a:lnTo>
                    <a:pt x="f12" y="f7"/>
                  </a:lnTo>
                  <a:lnTo>
                    <a:pt x="f1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7" name="Freeform: Shape 1760">
              <a:extLst>
                <a:ext uri="{FF2B5EF4-FFF2-40B4-BE49-F238E27FC236}">
                  <a16:creationId xmlns:a16="http://schemas.microsoft.com/office/drawing/2014/main" id="{16A2DD26-880F-9670-60CA-12753C707904}"/>
                </a:ext>
              </a:extLst>
            </p:cNvPr>
            <p:cNvSpPr/>
            <p:nvPr/>
          </p:nvSpPr>
          <p:spPr>
            <a:xfrm>
              <a:off x="2677509" y="6535033"/>
              <a:ext cx="346575" cy="14328"/>
            </a:xfrm>
            <a:custGeom>
              <a:avLst/>
              <a:gdLst>
                <a:gd name="f0" fmla="val 10800000"/>
                <a:gd name="f1" fmla="val 5400000"/>
                <a:gd name="f2" fmla="val 180"/>
                <a:gd name="f3" fmla="val w"/>
                <a:gd name="f4" fmla="val h"/>
                <a:gd name="f5" fmla="val 0"/>
                <a:gd name="f6" fmla="val 365624"/>
                <a:gd name="f7" fmla="val 14333"/>
                <a:gd name="f8" fmla="val 358390"/>
                <a:gd name="f9" fmla="val 7234"/>
                <a:gd name="f10" fmla="val 3242"/>
                <a:gd name="f11" fmla="val 361632"/>
                <a:gd name="f12" fmla="val 365625"/>
                <a:gd name="f13" fmla="val 7369"/>
                <a:gd name="f14" fmla="val 6029"/>
                <a:gd name="f15" fmla="val 2612"/>
                <a:gd name="f16" fmla="val 576"/>
                <a:gd name="f17" fmla="val 80"/>
                <a:gd name="f18" fmla="val 3496"/>
                <a:gd name="f19" fmla="val 6966"/>
                <a:gd name="f20" fmla="val 11038"/>
                <a:gd name="f21" fmla="val 3296"/>
                <a:gd name="f22" fmla="val 361713"/>
                <a:gd name="f23" fmla="val 14266"/>
                <a:gd name="f24" fmla="val 358537"/>
                <a:gd name="f25" fmla="val 11145"/>
                <a:gd name="f26" fmla="+- 0 0 -90"/>
                <a:gd name="f27" fmla="*/ f3 1 365624"/>
                <a:gd name="f28" fmla="*/ f4 1 14333"/>
                <a:gd name="f29" fmla="val f5"/>
                <a:gd name="f30" fmla="val f6"/>
                <a:gd name="f31" fmla="val f7"/>
                <a:gd name="f32" fmla="*/ f26 f0 1"/>
                <a:gd name="f33" fmla="+- f31 0 f29"/>
                <a:gd name="f34" fmla="+- f30 0 f29"/>
                <a:gd name="f35" fmla="*/ f32 1 f2"/>
                <a:gd name="f36" fmla="*/ f34 1 365624"/>
                <a:gd name="f37" fmla="*/ f33 1 14333"/>
                <a:gd name="f38" fmla="*/ 358390 f34 1"/>
                <a:gd name="f39" fmla="*/ 7234 f33 1"/>
                <a:gd name="f40" fmla="*/ 365625 f34 1"/>
                <a:gd name="f41" fmla="*/ 0 f33 1"/>
                <a:gd name="f42" fmla="*/ 7369 f34 1"/>
                <a:gd name="f43" fmla="*/ 6029 f34 1"/>
                <a:gd name="f44" fmla="*/ 0 f34 1"/>
                <a:gd name="f45" fmla="*/ 6966 f33 1"/>
                <a:gd name="f46" fmla="*/ 14333 f33 1"/>
                <a:gd name="f47" fmla="+- f35 0 f1"/>
                <a:gd name="f48" fmla="*/ f38 1 365624"/>
                <a:gd name="f49" fmla="*/ f39 1 14333"/>
                <a:gd name="f50" fmla="*/ f40 1 365624"/>
                <a:gd name="f51" fmla="*/ f41 1 14333"/>
                <a:gd name="f52" fmla="*/ f42 1 365624"/>
                <a:gd name="f53" fmla="*/ f43 1 365624"/>
                <a:gd name="f54" fmla="*/ f44 1 365624"/>
                <a:gd name="f55" fmla="*/ f45 1 14333"/>
                <a:gd name="f56" fmla="*/ f46 1 14333"/>
                <a:gd name="f57" fmla="*/ f29 1 f36"/>
                <a:gd name="f58" fmla="*/ f30 1 f36"/>
                <a:gd name="f59" fmla="*/ f29 1 f37"/>
                <a:gd name="f60" fmla="*/ f31 1 f37"/>
                <a:gd name="f61" fmla="*/ f48 1 f36"/>
                <a:gd name="f62" fmla="*/ f49 1 f37"/>
                <a:gd name="f63" fmla="*/ f50 1 f36"/>
                <a:gd name="f64" fmla="*/ f51 1 f37"/>
                <a:gd name="f65" fmla="*/ f52 1 f36"/>
                <a:gd name="f66" fmla="*/ f53 1 f36"/>
                <a:gd name="f67" fmla="*/ f54 1 f36"/>
                <a:gd name="f68" fmla="*/ f55 1 f37"/>
                <a:gd name="f69" fmla="*/ f56 1 f37"/>
                <a:gd name="f70" fmla="*/ f57 f27 1"/>
                <a:gd name="f71" fmla="*/ f58 f27 1"/>
                <a:gd name="f72" fmla="*/ f60 f28 1"/>
                <a:gd name="f73" fmla="*/ f59 f28 1"/>
                <a:gd name="f74" fmla="*/ f61 f27 1"/>
                <a:gd name="f75" fmla="*/ f62 f28 1"/>
                <a:gd name="f76" fmla="*/ f63 f27 1"/>
                <a:gd name="f77" fmla="*/ f64 f28 1"/>
                <a:gd name="f78" fmla="*/ f65 f27 1"/>
                <a:gd name="f79" fmla="*/ f66 f27 1"/>
                <a:gd name="f80" fmla="*/ f67 f27 1"/>
                <a:gd name="f81" fmla="*/ f68 f28 1"/>
                <a:gd name="f82" fmla="*/ f69 f28 1"/>
              </a:gdLst>
              <a:ahLst/>
              <a:cxnLst>
                <a:cxn ang="3cd4">
                  <a:pos x="hc" y="t"/>
                </a:cxn>
                <a:cxn ang="0">
                  <a:pos x="r" y="vc"/>
                </a:cxn>
                <a:cxn ang="cd4">
                  <a:pos x="hc" y="b"/>
                </a:cxn>
                <a:cxn ang="cd2">
                  <a:pos x="l" y="vc"/>
                </a:cxn>
                <a:cxn ang="f47">
                  <a:pos x="f74" y="f75"/>
                </a:cxn>
                <a:cxn ang="f47">
                  <a:pos x="f76" y="f77"/>
                </a:cxn>
                <a:cxn ang="f47">
                  <a:pos x="f78" y="f77"/>
                </a:cxn>
                <a:cxn ang="f47">
                  <a:pos x="f79" y="f77"/>
                </a:cxn>
                <a:cxn ang="f47">
                  <a:pos x="f80" y="f81"/>
                </a:cxn>
                <a:cxn ang="f47">
                  <a:pos x="f78" y="f82"/>
                </a:cxn>
                <a:cxn ang="f47">
                  <a:pos x="f76" y="f82"/>
                </a:cxn>
                <a:cxn ang="f47">
                  <a:pos x="f74" y="f75"/>
                </a:cxn>
              </a:cxnLst>
              <a:rect l="f70" t="f73" r="f71" b="f72"/>
              <a:pathLst>
                <a:path w="365624" h="14333">
                  <a:moveTo>
                    <a:pt x="f8" y="f9"/>
                  </a:moveTo>
                  <a:cubicBezTo>
                    <a:pt x="f8" y="f10"/>
                    <a:pt x="f11" y="f5"/>
                    <a:pt x="f12" y="f5"/>
                  </a:cubicBezTo>
                  <a:lnTo>
                    <a:pt x="f13" y="f5"/>
                  </a:lnTo>
                  <a:lnTo>
                    <a:pt x="f14" y="f5"/>
                  </a:lnTo>
                  <a:cubicBezTo>
                    <a:pt x="f15" y="f16"/>
                    <a:pt x="f17" y="f18"/>
                    <a:pt x="f5" y="f19"/>
                  </a:cubicBezTo>
                  <a:cubicBezTo>
                    <a:pt x="f5" y="f20"/>
                    <a:pt x="f21" y="f7"/>
                    <a:pt x="f13" y="f7"/>
                  </a:cubicBezTo>
                  <a:lnTo>
                    <a:pt x="f12" y="f7"/>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8" name="Freeform: Shape 1761">
              <a:extLst>
                <a:ext uri="{FF2B5EF4-FFF2-40B4-BE49-F238E27FC236}">
                  <a16:creationId xmlns:a16="http://schemas.microsoft.com/office/drawing/2014/main" id="{C225AC45-9730-FDFA-EAB3-B7516D1CBFE8}"/>
                </a:ext>
              </a:extLst>
            </p:cNvPr>
            <p:cNvSpPr/>
            <p:nvPr/>
          </p:nvSpPr>
          <p:spPr>
            <a:xfrm>
              <a:off x="3017236" y="6535033"/>
              <a:ext cx="39620" cy="14602"/>
            </a:xfrm>
            <a:custGeom>
              <a:avLst/>
              <a:gdLst>
                <a:gd name="f0" fmla="val 10800000"/>
                <a:gd name="f1" fmla="val 5400000"/>
                <a:gd name="f2" fmla="val 180"/>
                <a:gd name="f3" fmla="val w"/>
                <a:gd name="f4" fmla="val h"/>
                <a:gd name="f5" fmla="val 0"/>
                <a:gd name="f6" fmla="val 41800"/>
                <a:gd name="f7" fmla="val 14601"/>
                <a:gd name="f8" fmla="val 7234"/>
                <a:gd name="f9" fmla="val 11252"/>
                <a:gd name="f10" fmla="val 3216"/>
                <a:gd name="f11" fmla="val 14534"/>
                <a:gd name="f12" fmla="val 7235"/>
                <a:gd name="f13" fmla="val 41801"/>
                <a:gd name="f14" fmla="val 3242"/>
                <a:gd name="f15" fmla="+- 0 0 -90"/>
                <a:gd name="f16" fmla="*/ f3 1 41800"/>
                <a:gd name="f17" fmla="*/ f4 1 14601"/>
                <a:gd name="f18" fmla="val f5"/>
                <a:gd name="f19" fmla="val f6"/>
                <a:gd name="f20" fmla="val f7"/>
                <a:gd name="f21" fmla="*/ f15 f0 1"/>
                <a:gd name="f22" fmla="+- f20 0 f18"/>
                <a:gd name="f23" fmla="+- f19 0 f18"/>
                <a:gd name="f24" fmla="*/ f21 1 f2"/>
                <a:gd name="f25" fmla="*/ f23 1 41800"/>
                <a:gd name="f26" fmla="*/ f22 1 14601"/>
                <a:gd name="f27" fmla="*/ 0 f23 1"/>
                <a:gd name="f28" fmla="*/ 7234 f22 1"/>
                <a:gd name="f29" fmla="*/ 7235 f23 1"/>
                <a:gd name="f30" fmla="*/ 14601 f22 1"/>
                <a:gd name="f31" fmla="*/ 41801 f23 1"/>
                <a:gd name="f32" fmla="*/ 0 f22 1"/>
                <a:gd name="f33" fmla="+- f24 0 f1"/>
                <a:gd name="f34" fmla="*/ f27 1 41800"/>
                <a:gd name="f35" fmla="*/ f28 1 14601"/>
                <a:gd name="f36" fmla="*/ f29 1 41800"/>
                <a:gd name="f37" fmla="*/ f30 1 14601"/>
                <a:gd name="f38" fmla="*/ f31 1 41800"/>
                <a:gd name="f39" fmla="*/ f32 1 14601"/>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7"/>
                </a:cxn>
                <a:cxn ang="f33">
                  <a:pos x="f58" y="f59"/>
                </a:cxn>
                <a:cxn ang="f33">
                  <a:pos x="f56" y="f59"/>
                </a:cxn>
                <a:cxn ang="f33">
                  <a:pos x="f54" y="f55"/>
                </a:cxn>
              </a:cxnLst>
              <a:rect l="f50" t="f53" r="f51" b="f52"/>
              <a:pathLst>
                <a:path w="41800" h="14601">
                  <a:moveTo>
                    <a:pt x="f5" y="f8"/>
                  </a:moveTo>
                  <a:cubicBezTo>
                    <a:pt x="f5" y="f9"/>
                    <a:pt x="f10" y="f11"/>
                    <a:pt x="f12" y="f7"/>
                  </a:cubicBezTo>
                  <a:lnTo>
                    <a:pt x="f13" y="f7"/>
                  </a:lnTo>
                  <a:lnTo>
                    <a:pt x="f13" y="f5"/>
                  </a:lnTo>
                  <a:lnTo>
                    <a:pt x="f12" y="f5"/>
                  </a:lnTo>
                  <a:cubicBezTo>
                    <a:pt x="f14"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9" name="Freeform: Shape 1762">
              <a:extLst>
                <a:ext uri="{FF2B5EF4-FFF2-40B4-BE49-F238E27FC236}">
                  <a16:creationId xmlns:a16="http://schemas.microsoft.com/office/drawing/2014/main" id="{49940559-CBA2-AC16-5F4D-9D4C0EBE89B9}"/>
                </a:ext>
              </a:extLst>
            </p:cNvPr>
            <p:cNvSpPr/>
            <p:nvPr/>
          </p:nvSpPr>
          <p:spPr>
            <a:xfrm>
              <a:off x="290065" y="5592378"/>
              <a:ext cx="105540" cy="14602"/>
            </a:xfrm>
            <a:custGeom>
              <a:avLst/>
              <a:gdLst>
                <a:gd name="f0" fmla="val 10800000"/>
                <a:gd name="f1" fmla="val 5400000"/>
                <a:gd name="f2" fmla="val 180"/>
                <a:gd name="f3" fmla="val w"/>
                <a:gd name="f4" fmla="val h"/>
                <a:gd name="f5" fmla="val 0"/>
                <a:gd name="f6" fmla="val 111335"/>
                <a:gd name="f7" fmla="val 14601"/>
                <a:gd name="f8" fmla="val 7235"/>
                <a:gd name="f9" fmla="val 107319"/>
                <a:gd name="f10" fmla="val 14528"/>
                <a:gd name="f11" fmla="val 104099"/>
                <a:gd name="f12" fmla="val 11251"/>
                <a:gd name="f13" fmla="val 104101"/>
                <a:gd name="f14" fmla="val 7234"/>
                <a:gd name="f15" fmla="val 3239"/>
                <a:gd name="f16" fmla="val 107340"/>
                <a:gd name="f17" fmla="val 3240"/>
                <a:gd name="f18" fmla="val -1"/>
                <a:gd name="f19" fmla="val 3218"/>
                <a:gd name="f20" fmla="+- 0 0 -90"/>
                <a:gd name="f21" fmla="*/ f3 1 111335"/>
                <a:gd name="f22" fmla="*/ f4 1 14601"/>
                <a:gd name="f23" fmla="val f5"/>
                <a:gd name="f24" fmla="val f6"/>
                <a:gd name="f25" fmla="val f7"/>
                <a:gd name="f26" fmla="*/ f20 f0 1"/>
                <a:gd name="f27" fmla="+- f25 0 f23"/>
                <a:gd name="f28" fmla="+- f24 0 f23"/>
                <a:gd name="f29" fmla="*/ f26 1 f2"/>
                <a:gd name="f30" fmla="*/ f28 1 111335"/>
                <a:gd name="f31" fmla="*/ f27 1 14601"/>
                <a:gd name="f32" fmla="*/ 7235 f28 1"/>
                <a:gd name="f33" fmla="*/ 14601 f27 1"/>
                <a:gd name="f34" fmla="*/ 111335 f28 1"/>
                <a:gd name="f35" fmla="*/ 104101 f28 1"/>
                <a:gd name="f36" fmla="*/ 7234 f27 1"/>
                <a:gd name="f37" fmla="*/ 0 f27 1"/>
                <a:gd name="f38" fmla="*/ 0 f28 1"/>
                <a:gd name="f39" fmla="+- f29 0 f1"/>
                <a:gd name="f40" fmla="*/ f32 1 111335"/>
                <a:gd name="f41" fmla="*/ f33 1 14601"/>
                <a:gd name="f42" fmla="*/ f34 1 111335"/>
                <a:gd name="f43" fmla="*/ f35 1 111335"/>
                <a:gd name="f44" fmla="*/ f36 1 14601"/>
                <a:gd name="f45" fmla="*/ f37 1 14601"/>
                <a:gd name="f46" fmla="*/ f38 1 111335"/>
                <a:gd name="f47" fmla="*/ f23 1 f30"/>
                <a:gd name="f48" fmla="*/ f24 1 f30"/>
                <a:gd name="f49" fmla="*/ f23 1 f31"/>
                <a:gd name="f50" fmla="*/ f25 1 f31"/>
                <a:gd name="f51" fmla="*/ f40 1 f30"/>
                <a:gd name="f52" fmla="*/ f41 1 f31"/>
                <a:gd name="f53" fmla="*/ f42 1 f30"/>
                <a:gd name="f54" fmla="*/ f43 1 f30"/>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1 1"/>
                <a:gd name="f66" fmla="*/ f55 f22 1"/>
                <a:gd name="f67" fmla="*/ f56 f22 1"/>
                <a:gd name="f68" fmla="*/ f57 f21 1"/>
              </a:gdLst>
              <a:ahLst/>
              <a:cxnLst>
                <a:cxn ang="3cd4">
                  <a:pos x="hc" y="t"/>
                </a:cxn>
                <a:cxn ang="0">
                  <a:pos x="r" y="vc"/>
                </a:cxn>
                <a:cxn ang="cd4">
                  <a:pos x="hc" y="b"/>
                </a:cxn>
                <a:cxn ang="cd2">
                  <a:pos x="l" y="vc"/>
                </a:cxn>
                <a:cxn ang="f39">
                  <a:pos x="f62" y="f63"/>
                </a:cxn>
                <a:cxn ang="f39">
                  <a:pos x="f64" y="f63"/>
                </a:cxn>
                <a:cxn ang="f39">
                  <a:pos x="f65" y="f66"/>
                </a:cxn>
                <a:cxn ang="f39">
                  <a:pos x="f64" y="f67"/>
                </a:cxn>
                <a:cxn ang="f39">
                  <a:pos x="f62" y="f67"/>
                </a:cxn>
                <a:cxn ang="f39">
                  <a:pos x="f68" y="f66"/>
                </a:cxn>
                <a:cxn ang="f39">
                  <a:pos x="f62" y="f63"/>
                </a:cxn>
              </a:cxnLst>
              <a:rect l="f58" t="f61" r="f59" b="f60"/>
              <a:pathLst>
                <a:path w="111335" h="14601">
                  <a:moveTo>
                    <a:pt x="f8" y="f7"/>
                  </a:moveTo>
                  <a:lnTo>
                    <a:pt x="f6" y="f7"/>
                  </a:lnTo>
                  <a:cubicBezTo>
                    <a:pt x="f9" y="f10"/>
                    <a:pt x="f11" y="f12"/>
                    <a:pt x="f13" y="f14"/>
                  </a:cubicBezTo>
                  <a:cubicBezTo>
                    <a:pt x="f13" y="f15"/>
                    <a:pt x="f16" y="f5"/>
                    <a:pt x="f6" y="f5"/>
                  </a:cubicBezTo>
                  <a:lnTo>
                    <a:pt x="f8" y="f5"/>
                  </a:lnTo>
                  <a:cubicBezTo>
                    <a:pt x="f17" y="f5"/>
                    <a:pt x="f5" y="f15"/>
                    <a:pt x="f5" y="f14"/>
                  </a:cubicBezTo>
                  <a:cubicBezTo>
                    <a:pt x="f18" y="f12"/>
                    <a:pt x="f19"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0" name="Freeform: Shape 1763">
              <a:extLst>
                <a:ext uri="{FF2B5EF4-FFF2-40B4-BE49-F238E27FC236}">
                  <a16:creationId xmlns:a16="http://schemas.microsoft.com/office/drawing/2014/main" id="{5DCB7372-B4DC-9CA4-FF20-3D6C4CA0B489}"/>
                </a:ext>
              </a:extLst>
            </p:cNvPr>
            <p:cNvSpPr/>
            <p:nvPr/>
          </p:nvSpPr>
          <p:spPr>
            <a:xfrm>
              <a:off x="339471" y="5983531"/>
              <a:ext cx="13844" cy="124715"/>
            </a:xfrm>
            <a:custGeom>
              <a:avLst/>
              <a:gdLst>
                <a:gd name="f0" fmla="val 10800000"/>
                <a:gd name="f1" fmla="val 5400000"/>
                <a:gd name="f2" fmla="val 180"/>
                <a:gd name="f3" fmla="val w"/>
                <a:gd name="f4" fmla="val h"/>
                <a:gd name="f5" fmla="val 0"/>
                <a:gd name="f6" fmla="val 14603"/>
                <a:gd name="f7" fmla="val 124713"/>
                <a:gd name="f8" fmla="val 7369"/>
                <a:gd name="f9" fmla="val 117346"/>
                <a:gd name="f10" fmla="val 11385"/>
                <a:gd name="f11" fmla="val 117413"/>
                <a:gd name="f12" fmla="val 14605"/>
                <a:gd name="f13" fmla="val 120695"/>
                <a:gd name="f14" fmla="val 14604"/>
                <a:gd name="f15" fmla="val 124714"/>
                <a:gd name="f16" fmla="val 7368"/>
                <a:gd name="f17" fmla="val 3350"/>
                <a:gd name="f18" fmla="val 72"/>
                <a:gd name="f19" fmla="val 3299"/>
                <a:gd name="f20" fmla="val 3298"/>
                <a:gd name="f21" fmla="val 124312"/>
                <a:gd name="f22" fmla="val 213"/>
                <a:gd name="f23" fmla="val 120400"/>
                <a:gd name="f24" fmla="val 3451"/>
                <a:gd name="f25" fmla="+- 0 0 -90"/>
                <a:gd name="f26" fmla="*/ f3 1 14603"/>
                <a:gd name="f27" fmla="*/ f4 1 124713"/>
                <a:gd name="f28" fmla="val f5"/>
                <a:gd name="f29" fmla="val f6"/>
                <a:gd name="f30" fmla="val f7"/>
                <a:gd name="f31" fmla="*/ f25 f0 1"/>
                <a:gd name="f32" fmla="+- f30 0 f28"/>
                <a:gd name="f33" fmla="+- f29 0 f28"/>
                <a:gd name="f34" fmla="*/ f31 1 f2"/>
                <a:gd name="f35" fmla="*/ f33 1 14603"/>
                <a:gd name="f36" fmla="*/ f32 1 124713"/>
                <a:gd name="f37" fmla="*/ 7369 f33 1"/>
                <a:gd name="f38" fmla="*/ 117346 f32 1"/>
                <a:gd name="f39" fmla="*/ 14604 f33 1"/>
                <a:gd name="f40" fmla="*/ 124714 f32 1"/>
                <a:gd name="f41" fmla="*/ 7368 f32 1"/>
                <a:gd name="f42" fmla="*/ 0 f32 1"/>
                <a:gd name="f43" fmla="*/ 0 f33 1"/>
                <a:gd name="f44" fmla="*/ 124312 f32 1"/>
                <a:gd name="f45" fmla="+- f34 0 f1"/>
                <a:gd name="f46" fmla="*/ f37 1 14603"/>
                <a:gd name="f47" fmla="*/ f38 1 124713"/>
                <a:gd name="f48" fmla="*/ f39 1 14603"/>
                <a:gd name="f49" fmla="*/ f40 1 124713"/>
                <a:gd name="f50" fmla="*/ f41 1 124713"/>
                <a:gd name="f51" fmla="*/ f42 1 124713"/>
                <a:gd name="f52" fmla="*/ f43 1 14603"/>
                <a:gd name="f53" fmla="*/ f44 1 124713"/>
                <a:gd name="f54" fmla="*/ f28 1 f35"/>
                <a:gd name="f55" fmla="*/ f29 1 f35"/>
                <a:gd name="f56" fmla="*/ f28 1 f36"/>
                <a:gd name="f57" fmla="*/ f30 1 f36"/>
                <a:gd name="f58" fmla="*/ f46 1 f35"/>
                <a:gd name="f59" fmla="*/ f47 1 f36"/>
                <a:gd name="f60" fmla="*/ f48 1 f35"/>
                <a:gd name="f61" fmla="*/ f49 1 f36"/>
                <a:gd name="f62" fmla="*/ f50 1 f36"/>
                <a:gd name="f63" fmla="*/ f51 1 f36"/>
                <a:gd name="f64" fmla="*/ f52 1 f35"/>
                <a:gd name="f65" fmla="*/ f53 1 f36"/>
                <a:gd name="f66" fmla="*/ f54 f26 1"/>
                <a:gd name="f67" fmla="*/ f55 f26 1"/>
                <a:gd name="f68" fmla="*/ f57 f27 1"/>
                <a:gd name="f69" fmla="*/ f56 f27 1"/>
                <a:gd name="f70" fmla="*/ f58 f26 1"/>
                <a:gd name="f71" fmla="*/ f59 f27 1"/>
                <a:gd name="f72" fmla="*/ f60 f26 1"/>
                <a:gd name="f73" fmla="*/ f61 f27 1"/>
                <a:gd name="f74" fmla="*/ f62 f27 1"/>
                <a:gd name="f75" fmla="*/ f63 f27 1"/>
                <a:gd name="f76" fmla="*/ f64 f26 1"/>
                <a:gd name="f77" fmla="*/ f65 f27 1"/>
              </a:gdLst>
              <a:ahLst/>
              <a:cxnLst>
                <a:cxn ang="3cd4">
                  <a:pos x="hc" y="t"/>
                </a:cxn>
                <a:cxn ang="0">
                  <a:pos x="r" y="vc"/>
                </a:cxn>
                <a:cxn ang="cd4">
                  <a:pos x="hc" y="b"/>
                </a:cxn>
                <a:cxn ang="cd2">
                  <a:pos x="l" y="vc"/>
                </a:cxn>
                <a:cxn ang="f45">
                  <a:pos x="f70" y="f71"/>
                </a:cxn>
                <a:cxn ang="f45">
                  <a:pos x="f72" y="f73"/>
                </a:cxn>
                <a:cxn ang="f45">
                  <a:pos x="f72" y="f74"/>
                </a:cxn>
                <a:cxn ang="f45">
                  <a:pos x="f70" y="f75"/>
                </a:cxn>
                <a:cxn ang="f45">
                  <a:pos x="f76" y="f74"/>
                </a:cxn>
                <a:cxn ang="f45">
                  <a:pos x="f76" y="f77"/>
                </a:cxn>
                <a:cxn ang="f45">
                  <a:pos x="f70" y="f71"/>
                </a:cxn>
              </a:cxnLst>
              <a:rect l="f66" t="f69" r="f67" b="f68"/>
              <a:pathLst>
                <a:path w="14603" h="124713">
                  <a:moveTo>
                    <a:pt x="f8" y="f9"/>
                  </a:moveTo>
                  <a:cubicBezTo>
                    <a:pt x="f10" y="f11"/>
                    <a:pt x="f12" y="f13"/>
                    <a:pt x="f14" y="f15"/>
                  </a:cubicBezTo>
                  <a:lnTo>
                    <a:pt x="f14" y="f16"/>
                  </a:lnTo>
                  <a:cubicBezTo>
                    <a:pt x="f14" y="f17"/>
                    <a:pt x="f10" y="f18"/>
                    <a:pt x="f8" y="f5"/>
                  </a:cubicBezTo>
                  <a:cubicBezTo>
                    <a:pt x="f19" y="f5"/>
                    <a:pt x="f5" y="f20"/>
                    <a:pt x="f5" y="f16"/>
                  </a:cubicBezTo>
                  <a:lnTo>
                    <a:pt x="f5" y="f21"/>
                  </a:lnTo>
                  <a:cubicBezTo>
                    <a:pt x="f22" y="f23"/>
                    <a:pt x="f2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1" name="Freeform: Shape 1764">
              <a:extLst>
                <a:ext uri="{FF2B5EF4-FFF2-40B4-BE49-F238E27FC236}">
                  <a16:creationId xmlns:a16="http://schemas.microsoft.com/office/drawing/2014/main" id="{6CD5A0D5-2921-288B-C472-4680B562FC29}"/>
                </a:ext>
              </a:extLst>
            </p:cNvPr>
            <p:cNvSpPr/>
            <p:nvPr/>
          </p:nvSpPr>
          <p:spPr>
            <a:xfrm>
              <a:off x="339471" y="6100474"/>
              <a:ext cx="13844" cy="361544"/>
            </a:xfrm>
            <a:custGeom>
              <a:avLst/>
              <a:gdLst>
                <a:gd name="f0" fmla="val 10800000"/>
                <a:gd name="f1" fmla="val 5400000"/>
                <a:gd name="f2" fmla="val 180"/>
                <a:gd name="f3" fmla="val w"/>
                <a:gd name="f4" fmla="val h"/>
                <a:gd name="f5" fmla="val 0"/>
                <a:gd name="f6" fmla="val 14603"/>
                <a:gd name="f7" fmla="val 361549"/>
                <a:gd name="f8" fmla="val 14604"/>
                <a:gd name="f9" fmla="val 7368"/>
                <a:gd name="f10" fmla="val 3349"/>
                <a:gd name="f11" fmla="val 11385"/>
                <a:gd name="f12" fmla="val 67"/>
                <a:gd name="f13" fmla="val 7369"/>
                <a:gd name="f14" fmla="val 3299"/>
                <a:gd name="f15" fmla="val 3295"/>
                <a:gd name="f16" fmla="val 361147"/>
                <a:gd name="f17" fmla="+- 0 0 -90"/>
                <a:gd name="f18" fmla="*/ f3 1 14603"/>
                <a:gd name="f19" fmla="*/ f4 1 361549"/>
                <a:gd name="f20" fmla="val f5"/>
                <a:gd name="f21" fmla="val f6"/>
                <a:gd name="f22" fmla="val f7"/>
                <a:gd name="f23" fmla="*/ f17 f0 1"/>
                <a:gd name="f24" fmla="+- f22 0 f20"/>
                <a:gd name="f25" fmla="+- f21 0 f20"/>
                <a:gd name="f26" fmla="*/ f23 1 f2"/>
                <a:gd name="f27" fmla="*/ f25 1 14603"/>
                <a:gd name="f28" fmla="*/ f24 1 361549"/>
                <a:gd name="f29" fmla="*/ 14604 f25 1"/>
                <a:gd name="f30" fmla="*/ 361549 f24 1"/>
                <a:gd name="f31" fmla="*/ 7368 f24 1"/>
                <a:gd name="f32" fmla="*/ 7369 f25 1"/>
                <a:gd name="f33" fmla="*/ 0 f24 1"/>
                <a:gd name="f34" fmla="*/ 0 f25 1"/>
                <a:gd name="f35" fmla="*/ 361147 f24 1"/>
                <a:gd name="f36" fmla="+- f26 0 f1"/>
                <a:gd name="f37" fmla="*/ f29 1 14603"/>
                <a:gd name="f38" fmla="*/ f30 1 361549"/>
                <a:gd name="f39" fmla="*/ f31 1 361549"/>
                <a:gd name="f40" fmla="*/ f32 1 14603"/>
                <a:gd name="f41" fmla="*/ f33 1 361549"/>
                <a:gd name="f42" fmla="*/ f34 1 14603"/>
                <a:gd name="f43" fmla="*/ f35 1 361549"/>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5"/>
                </a:cxn>
                <a:cxn ang="f36">
                  <a:pos x="f59" y="f65"/>
                </a:cxn>
              </a:cxnLst>
              <a:rect l="f55" t="f58" r="f56" b="f57"/>
              <a:pathLst>
                <a:path w="14603" h="361549">
                  <a:moveTo>
                    <a:pt x="f8" y="f7"/>
                  </a:moveTo>
                  <a:lnTo>
                    <a:pt x="f8" y="f9"/>
                  </a:lnTo>
                  <a:cubicBezTo>
                    <a:pt x="f8" y="f10"/>
                    <a:pt x="f11" y="f12"/>
                    <a:pt x="f13" y="f5"/>
                  </a:cubicBezTo>
                  <a:cubicBezTo>
                    <a:pt x="f14" y="f5"/>
                    <a:pt x="f5" y="f15"/>
                    <a:pt x="f5" y="f9"/>
                  </a:cubicBezTo>
                  <a:lnTo>
                    <a:pt x="f5" y="f16"/>
                  </a:lnTo>
                  <a:lnTo>
                    <a:pt x="f8"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2" name="Freeform: Shape 1765">
              <a:extLst>
                <a:ext uri="{FF2B5EF4-FFF2-40B4-BE49-F238E27FC236}">
                  <a16:creationId xmlns:a16="http://schemas.microsoft.com/office/drawing/2014/main" id="{F3F5B120-8CDF-EAAB-0180-0B0601000648}"/>
                </a:ext>
              </a:extLst>
            </p:cNvPr>
            <p:cNvSpPr/>
            <p:nvPr/>
          </p:nvSpPr>
          <p:spPr>
            <a:xfrm>
              <a:off x="3056857" y="6540392"/>
              <a:ext cx="12701" cy="1874"/>
            </a:xfrm>
            <a:custGeom>
              <a:avLst/>
              <a:gdLst>
                <a:gd name="f0" fmla="val 10800000"/>
                <a:gd name="f1" fmla="val 5400000"/>
                <a:gd name="f2" fmla="val 180"/>
                <a:gd name="f3" fmla="val w"/>
                <a:gd name="f4" fmla="val h"/>
                <a:gd name="f5" fmla="val 0"/>
                <a:gd name="f6" fmla="val 13397"/>
                <a:gd name="f7" fmla="val 1875"/>
                <a:gd name="f8" fmla="val 938"/>
                <a:gd name="f9" fmla="val 268"/>
                <a:gd name="f10" fmla="+- 0 0 -90"/>
                <a:gd name="f11" fmla="*/ f3 1 13397"/>
                <a:gd name="f12" fmla="*/ f4 1 1875"/>
                <a:gd name="f13" fmla="val f5"/>
                <a:gd name="f14" fmla="val f6"/>
                <a:gd name="f15" fmla="val f7"/>
                <a:gd name="f16" fmla="*/ f10 f0 1"/>
                <a:gd name="f17" fmla="+- f15 0 f13"/>
                <a:gd name="f18" fmla="+- f14 0 f13"/>
                <a:gd name="f19" fmla="*/ f16 1 f2"/>
                <a:gd name="f20" fmla="*/ f18 1 13397"/>
                <a:gd name="f21" fmla="*/ f17 1 1875"/>
                <a:gd name="f22" fmla="*/ 0 f18 1"/>
                <a:gd name="f23" fmla="*/ 1875 f17 1"/>
                <a:gd name="f24" fmla="*/ 938 f17 1"/>
                <a:gd name="f25" fmla="*/ 0 f17 1"/>
                <a:gd name="f26" fmla="+- f19 0 f1"/>
                <a:gd name="f27" fmla="*/ f22 1 13397"/>
                <a:gd name="f28" fmla="*/ f23 1 1875"/>
                <a:gd name="f29" fmla="*/ f24 1 1875"/>
                <a:gd name="f30" fmla="*/ f25 1 1875"/>
                <a:gd name="f31" fmla="*/ f13 1 f20"/>
                <a:gd name="f32" fmla="*/ f14 1 f20"/>
                <a:gd name="f33" fmla="*/ f13 1 f21"/>
                <a:gd name="f34" fmla="*/ f15 1 f21"/>
                <a:gd name="f35" fmla="*/ f27 1 f20"/>
                <a:gd name="f36" fmla="*/ f28 1 f21"/>
                <a:gd name="f37" fmla="*/ f29 1 f21"/>
                <a:gd name="f38" fmla="*/ f30 1 f21"/>
                <a:gd name="f39" fmla="*/ f31 f11 1"/>
                <a:gd name="f40" fmla="*/ f32 f11 1"/>
                <a:gd name="f41" fmla="*/ f34 f12 1"/>
                <a:gd name="f42" fmla="*/ f33 f12 1"/>
                <a:gd name="f43" fmla="*/ f35 f11 1"/>
                <a:gd name="f44" fmla="*/ f36 f12 1"/>
                <a:gd name="f45" fmla="*/ f37 f12 1"/>
                <a:gd name="f46" fmla="*/ f38 f12 1"/>
              </a:gdLst>
              <a:ahLst/>
              <a:cxnLst>
                <a:cxn ang="3cd4">
                  <a:pos x="hc" y="t"/>
                </a:cxn>
                <a:cxn ang="0">
                  <a:pos x="r" y="vc"/>
                </a:cxn>
                <a:cxn ang="cd4">
                  <a:pos x="hc" y="b"/>
                </a:cxn>
                <a:cxn ang="cd2">
                  <a:pos x="l" y="vc"/>
                </a:cxn>
                <a:cxn ang="f26">
                  <a:pos x="f43" y="f44"/>
                </a:cxn>
                <a:cxn ang="f26">
                  <a:pos x="f43" y="f45"/>
                </a:cxn>
                <a:cxn ang="f26">
                  <a:pos x="f43" y="f46"/>
                </a:cxn>
              </a:cxnLst>
              <a:rect l="f39" t="f42" r="f40" b="f41"/>
              <a:pathLst>
                <a:path w="13397" h="1875">
                  <a:moveTo>
                    <a:pt x="f5" y="f7"/>
                  </a:moveTo>
                  <a:cubicBezTo>
                    <a:pt x="f5" y="f7"/>
                    <a:pt x="f5" y="f7"/>
                    <a:pt x="f5" y="f8"/>
                  </a:cubicBezTo>
                  <a:cubicBezTo>
                    <a:pt x="f5" y="f5"/>
                    <a:pt x="f5"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3" name="Freeform: Shape 1766">
              <a:extLst>
                <a:ext uri="{FF2B5EF4-FFF2-40B4-BE49-F238E27FC236}">
                  <a16:creationId xmlns:a16="http://schemas.microsoft.com/office/drawing/2014/main" id="{EACE64DC-98B6-76DF-AD48-473F067DC870}"/>
                </a:ext>
              </a:extLst>
            </p:cNvPr>
            <p:cNvSpPr/>
            <p:nvPr/>
          </p:nvSpPr>
          <p:spPr>
            <a:xfrm>
              <a:off x="186683" y="6470193"/>
              <a:ext cx="106042" cy="14602"/>
            </a:xfrm>
            <a:custGeom>
              <a:avLst/>
              <a:gdLst>
                <a:gd name="f0" fmla="val 10800000"/>
                <a:gd name="f1" fmla="val 5400000"/>
                <a:gd name="f2" fmla="val 180"/>
                <a:gd name="f3" fmla="val w"/>
                <a:gd name="f4" fmla="val h"/>
                <a:gd name="f5" fmla="val 0"/>
                <a:gd name="f6" fmla="val 111871"/>
                <a:gd name="f7" fmla="val 14601"/>
                <a:gd name="f8" fmla="val 7369"/>
                <a:gd name="f9" fmla="val 7234"/>
                <a:gd name="f10" fmla="val 11306"/>
                <a:gd name="f11" fmla="val 4070"/>
                <a:gd name="f12" fmla="val 110154"/>
                <a:gd name="f13" fmla="val 13235"/>
                <a:gd name="f14" fmla="val 109126"/>
                <a:gd name="f15" fmla="val 11172"/>
                <a:gd name="f16" fmla="val 109058"/>
                <a:gd name="f17" fmla="val 8975"/>
                <a:gd name="f18" fmla="val 4018"/>
                <a:gd name="f19" fmla="val 7295"/>
                <a:gd name="f20" fmla="val 3215"/>
                <a:gd name="f21" fmla="+- 0 0 -90"/>
                <a:gd name="f22" fmla="*/ f3 1 111871"/>
                <a:gd name="f23" fmla="*/ f4 1 14601"/>
                <a:gd name="f24" fmla="val f5"/>
                <a:gd name="f25" fmla="val f6"/>
                <a:gd name="f26" fmla="val f7"/>
                <a:gd name="f27" fmla="*/ f21 f0 1"/>
                <a:gd name="f28" fmla="+- f26 0 f24"/>
                <a:gd name="f29" fmla="+- f25 0 f24"/>
                <a:gd name="f30" fmla="*/ f27 1 f2"/>
                <a:gd name="f31" fmla="*/ f29 1 111871"/>
                <a:gd name="f32" fmla="*/ f28 1 14601"/>
                <a:gd name="f33" fmla="*/ 7369 f29 1"/>
                <a:gd name="f34" fmla="*/ 7234 f28 1"/>
                <a:gd name="f35" fmla="*/ 0 f29 1"/>
                <a:gd name="f36" fmla="*/ 14601 f28 1"/>
                <a:gd name="f37" fmla="*/ 111871 f29 1"/>
                <a:gd name="f38" fmla="*/ 109058 f29 1"/>
                <a:gd name="f39" fmla="*/ 8975 f28 1"/>
                <a:gd name="f40" fmla="*/ 0 f28 1"/>
                <a:gd name="f41" fmla="+- f30 0 f1"/>
                <a:gd name="f42" fmla="*/ f33 1 111871"/>
                <a:gd name="f43" fmla="*/ f34 1 14601"/>
                <a:gd name="f44" fmla="*/ f35 1 111871"/>
                <a:gd name="f45" fmla="*/ f36 1 14601"/>
                <a:gd name="f46" fmla="*/ f37 1 111871"/>
                <a:gd name="f47" fmla="*/ f38 1 111871"/>
                <a:gd name="f48" fmla="*/ f39 1 14601"/>
                <a:gd name="f49" fmla="*/ f40 1 14601"/>
                <a:gd name="f50" fmla="*/ f24 1 f31"/>
                <a:gd name="f51" fmla="*/ f25 1 f31"/>
                <a:gd name="f52" fmla="*/ f24 1 f32"/>
                <a:gd name="f53" fmla="*/ f26 1 f32"/>
                <a:gd name="f54" fmla="*/ f42 1 f31"/>
                <a:gd name="f55" fmla="*/ f43 1 f32"/>
                <a:gd name="f56" fmla="*/ f44 1 f31"/>
                <a:gd name="f57" fmla="*/ f45 1 f32"/>
                <a:gd name="f58" fmla="*/ f46 1 f31"/>
                <a:gd name="f59" fmla="*/ f47 1 f31"/>
                <a:gd name="f60" fmla="*/ f48 1 f32"/>
                <a:gd name="f61" fmla="*/ f49 1 f32"/>
                <a:gd name="f62" fmla="*/ f50 f22 1"/>
                <a:gd name="f63" fmla="*/ f51 f22 1"/>
                <a:gd name="f64" fmla="*/ f53 f23 1"/>
                <a:gd name="f65" fmla="*/ f52 f23 1"/>
                <a:gd name="f66" fmla="*/ f54 f22 1"/>
                <a:gd name="f67" fmla="*/ f55 f23 1"/>
                <a:gd name="f68" fmla="*/ f56 f22 1"/>
                <a:gd name="f69" fmla="*/ f57 f23 1"/>
                <a:gd name="f70" fmla="*/ f58 f22 1"/>
                <a:gd name="f71" fmla="*/ f59 f22 1"/>
                <a:gd name="f72" fmla="*/ f60 f23 1"/>
                <a:gd name="f73" fmla="*/ f61 f23 1"/>
              </a:gdLst>
              <a:ahLst/>
              <a:cxnLst>
                <a:cxn ang="3cd4">
                  <a:pos x="hc" y="t"/>
                </a:cxn>
                <a:cxn ang="0">
                  <a:pos x="r" y="vc"/>
                </a:cxn>
                <a:cxn ang="cd4">
                  <a:pos x="hc" y="b"/>
                </a:cxn>
                <a:cxn ang="cd2">
                  <a:pos x="l" y="vc"/>
                </a:cxn>
                <a:cxn ang="f41">
                  <a:pos x="f66" y="f67"/>
                </a:cxn>
                <a:cxn ang="f41">
                  <a:pos x="f68" y="f69"/>
                </a:cxn>
                <a:cxn ang="f41">
                  <a:pos x="f70" y="f69"/>
                </a:cxn>
                <a:cxn ang="f41">
                  <a:pos x="f71" y="f72"/>
                </a:cxn>
                <a:cxn ang="f41">
                  <a:pos x="f71" y="f73"/>
                </a:cxn>
                <a:cxn ang="f41">
                  <a:pos x="f68" y="f73"/>
                </a:cxn>
                <a:cxn ang="f41">
                  <a:pos x="f66" y="f67"/>
                </a:cxn>
              </a:cxnLst>
              <a:rect l="f62" t="f65" r="f63" b="f64"/>
              <a:pathLst>
                <a:path w="111871" h="14601">
                  <a:moveTo>
                    <a:pt x="f8" y="f9"/>
                  </a:moveTo>
                  <a:cubicBezTo>
                    <a:pt x="f8" y="f10"/>
                    <a:pt x="f11" y="f7"/>
                    <a:pt x="f5" y="f7"/>
                  </a:cubicBezTo>
                  <a:lnTo>
                    <a:pt x="f6" y="f7"/>
                  </a:lnTo>
                  <a:cubicBezTo>
                    <a:pt x="f12" y="f13"/>
                    <a:pt x="f14" y="f15"/>
                    <a:pt x="f16" y="f17"/>
                  </a:cubicBezTo>
                  <a:lnTo>
                    <a:pt x="f16" y="f5"/>
                  </a:lnTo>
                  <a:lnTo>
                    <a:pt x="f5" y="f5"/>
                  </a:lnTo>
                  <a:cubicBezTo>
                    <a:pt x="f18" y="f5"/>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4" name="Freeform: Shape 1767">
              <a:extLst>
                <a:ext uri="{FF2B5EF4-FFF2-40B4-BE49-F238E27FC236}">
                  <a16:creationId xmlns:a16="http://schemas.microsoft.com/office/drawing/2014/main" id="{E4A248FE-BB0B-6EDA-C333-008AA3A397BC}"/>
                </a:ext>
              </a:extLst>
            </p:cNvPr>
            <p:cNvSpPr/>
            <p:nvPr/>
          </p:nvSpPr>
          <p:spPr>
            <a:xfrm>
              <a:off x="138513" y="6477426"/>
              <a:ext cx="11091" cy="9372"/>
            </a:xfrm>
            <a:custGeom>
              <a:avLst/>
              <a:gdLst>
                <a:gd name="f0" fmla="val 10800000"/>
                <a:gd name="f1" fmla="val 5400000"/>
                <a:gd name="f2" fmla="val 180"/>
                <a:gd name="f3" fmla="val w"/>
                <a:gd name="f4" fmla="val h"/>
                <a:gd name="f5" fmla="val 0"/>
                <a:gd name="f6" fmla="val 11704"/>
                <a:gd name="f7" fmla="val 9376"/>
                <a:gd name="f8" fmla="val 48"/>
                <a:gd name="f9" fmla="val 2009"/>
                <a:gd name="f10" fmla="val -16"/>
                <a:gd name="f11" fmla="val 2545"/>
                <a:gd name="f12" fmla="val 3081"/>
                <a:gd name="f13" fmla="val 3617"/>
                <a:gd name="f14" fmla="val 4421"/>
                <a:gd name="f15" fmla="val 4689"/>
                <a:gd name="f16" fmla="val 1099"/>
                <a:gd name="f17" fmla="val 7488"/>
                <a:gd name="f18" fmla="val 3761"/>
                <a:gd name="f19" fmla="val 9350"/>
                <a:gd name="f20" fmla="val 6747"/>
                <a:gd name="f21" fmla="val 9377"/>
                <a:gd name="f22" fmla="val 8591"/>
                <a:gd name="f23" fmla="val 9337"/>
                <a:gd name="f24" fmla="val 10355"/>
                <a:gd name="f25" fmla="val 8627"/>
                <a:gd name="f26" fmla="val 7368"/>
                <a:gd name="f27" fmla="val 2941"/>
                <a:gd name="f28" fmla="val 7019"/>
                <a:gd name="f29" fmla="val 32"/>
                <a:gd name="f30" fmla="val 3818"/>
                <a:gd name="f31" fmla="+- 0 0 -90"/>
                <a:gd name="f32" fmla="*/ f3 1 11704"/>
                <a:gd name="f33" fmla="*/ f4 1 9376"/>
                <a:gd name="f34" fmla="val f5"/>
                <a:gd name="f35" fmla="val f6"/>
                <a:gd name="f36" fmla="val f7"/>
                <a:gd name="f37" fmla="*/ f31 f0 1"/>
                <a:gd name="f38" fmla="+- f36 0 f34"/>
                <a:gd name="f39" fmla="+- f35 0 f34"/>
                <a:gd name="f40" fmla="*/ f37 1 f2"/>
                <a:gd name="f41" fmla="*/ f39 1 11704"/>
                <a:gd name="f42" fmla="*/ f38 1 9376"/>
                <a:gd name="f43" fmla="*/ 48 f39 1"/>
                <a:gd name="f44" fmla="*/ 0 f38 1"/>
                <a:gd name="f45" fmla="*/ 2009 f38 1"/>
                <a:gd name="f46" fmla="*/ 3617 f38 1"/>
                <a:gd name="f47" fmla="*/ 4689 f38 1"/>
                <a:gd name="f48" fmla="*/ 6747 f39 1"/>
                <a:gd name="f49" fmla="*/ 9377 f38 1"/>
                <a:gd name="f50" fmla="*/ 11704 f39 1"/>
                <a:gd name="f51" fmla="*/ 7368 f38 1"/>
                <a:gd name="f52" fmla="+- f40 0 f1"/>
                <a:gd name="f53" fmla="*/ f43 1 11704"/>
                <a:gd name="f54" fmla="*/ f44 1 9376"/>
                <a:gd name="f55" fmla="*/ f45 1 9376"/>
                <a:gd name="f56" fmla="*/ f46 1 9376"/>
                <a:gd name="f57" fmla="*/ f47 1 9376"/>
                <a:gd name="f58" fmla="*/ f48 1 11704"/>
                <a:gd name="f59" fmla="*/ f49 1 9376"/>
                <a:gd name="f60" fmla="*/ f50 1 11704"/>
                <a:gd name="f61" fmla="*/ f51 1 9376"/>
                <a:gd name="f62" fmla="*/ f34 1 f41"/>
                <a:gd name="f63" fmla="*/ f35 1 f41"/>
                <a:gd name="f64" fmla="*/ f34 1 f42"/>
                <a:gd name="f65" fmla="*/ f36 1 f42"/>
                <a:gd name="f66" fmla="*/ f53 1 f41"/>
                <a:gd name="f67" fmla="*/ f54 1 f42"/>
                <a:gd name="f68" fmla="*/ f55 1 f42"/>
                <a:gd name="f69" fmla="*/ f56 1 f42"/>
                <a:gd name="f70" fmla="*/ f57 1 f42"/>
                <a:gd name="f71" fmla="*/ f58 1 f41"/>
                <a:gd name="f72" fmla="*/ f59 1 f42"/>
                <a:gd name="f73" fmla="*/ f60 1 f41"/>
                <a:gd name="f74" fmla="*/ f61 1 f42"/>
                <a:gd name="f75" fmla="*/ f62 f32 1"/>
                <a:gd name="f76" fmla="*/ f63 f32 1"/>
                <a:gd name="f77" fmla="*/ f65 f33 1"/>
                <a:gd name="f78" fmla="*/ f64 f33 1"/>
                <a:gd name="f79" fmla="*/ f66 f32 1"/>
                <a:gd name="f80" fmla="*/ f67 f33 1"/>
                <a:gd name="f81" fmla="*/ f68 f33 1"/>
                <a:gd name="f82" fmla="*/ f69 f33 1"/>
                <a:gd name="f83" fmla="*/ f70 f33 1"/>
                <a:gd name="f84" fmla="*/ f71 f32 1"/>
                <a:gd name="f85" fmla="*/ f72 f33 1"/>
                <a:gd name="f86" fmla="*/ f73 f32 1"/>
                <a:gd name="f87" fmla="*/ f74 f33 1"/>
              </a:gdLst>
              <a:ahLst/>
              <a:cxnLst>
                <a:cxn ang="3cd4">
                  <a:pos x="hc" y="t"/>
                </a:cxn>
                <a:cxn ang="0">
                  <a:pos x="r" y="vc"/>
                </a:cxn>
                <a:cxn ang="cd4">
                  <a:pos x="hc" y="b"/>
                </a:cxn>
                <a:cxn ang="cd2">
                  <a:pos x="l" y="vc"/>
                </a:cxn>
                <a:cxn ang="f52">
                  <a:pos x="f79" y="f80"/>
                </a:cxn>
                <a:cxn ang="f52">
                  <a:pos x="f79" y="f81"/>
                </a:cxn>
                <a:cxn ang="f52">
                  <a:pos x="f79" y="f82"/>
                </a:cxn>
                <a:cxn ang="f52">
                  <a:pos x="f79" y="f83"/>
                </a:cxn>
                <a:cxn ang="f52">
                  <a:pos x="f84" y="f85"/>
                </a:cxn>
                <a:cxn ang="f52">
                  <a:pos x="f86" y="f87"/>
                </a:cxn>
                <a:cxn ang="f52">
                  <a:pos x="f84" y="f87"/>
                </a:cxn>
                <a:cxn ang="f52">
                  <a:pos x="f79" y="f80"/>
                </a:cxn>
              </a:cxnLst>
              <a:rect l="f75" t="f78" r="f76" b="f77"/>
              <a:pathLst>
                <a:path w="11704" h="9376">
                  <a:moveTo>
                    <a:pt x="f8" y="f5"/>
                  </a:moveTo>
                  <a:lnTo>
                    <a:pt x="f8" y="f9"/>
                  </a:lnTo>
                  <a:cubicBezTo>
                    <a:pt x="f10" y="f11"/>
                    <a:pt x="f10" y="f12"/>
                    <a:pt x="f8" y="f13"/>
                  </a:cubicBezTo>
                  <a:cubicBezTo>
                    <a:pt x="f8" y="f13"/>
                    <a:pt x="f8" y="f14"/>
                    <a:pt x="f8" y="f15"/>
                  </a:cubicBezTo>
                  <a:cubicBezTo>
                    <a:pt x="f16" y="f17"/>
                    <a:pt x="f18" y="f19"/>
                    <a:pt x="f20" y="f21"/>
                  </a:cubicBezTo>
                  <a:cubicBezTo>
                    <a:pt x="f22" y="f23"/>
                    <a:pt x="f24" y="f25"/>
                    <a:pt x="f6" y="f26"/>
                  </a:cubicBezTo>
                  <a:lnTo>
                    <a:pt x="f20" y="f26"/>
                  </a:lnTo>
                  <a:cubicBezTo>
                    <a:pt x="f27" y="f28"/>
                    <a:pt x="f29" y="f3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5" name="Freeform: Shape 1768">
              <a:extLst>
                <a:ext uri="{FF2B5EF4-FFF2-40B4-BE49-F238E27FC236}">
                  <a16:creationId xmlns:a16="http://schemas.microsoft.com/office/drawing/2014/main" id="{C7EB6DB5-6095-52ED-09B9-F981F878016F}"/>
                </a:ext>
              </a:extLst>
            </p:cNvPr>
            <p:cNvSpPr/>
            <p:nvPr/>
          </p:nvSpPr>
          <p:spPr>
            <a:xfrm>
              <a:off x="290065" y="6477426"/>
              <a:ext cx="9774" cy="8979"/>
            </a:xfrm>
            <a:custGeom>
              <a:avLst/>
              <a:gdLst>
                <a:gd name="f0" fmla="val 10800000"/>
                <a:gd name="f1" fmla="val 5400000"/>
                <a:gd name="f2" fmla="val 180"/>
                <a:gd name="f3" fmla="val w"/>
                <a:gd name="f4" fmla="val h"/>
                <a:gd name="f5" fmla="val 0"/>
                <a:gd name="f6" fmla="val 10316"/>
                <a:gd name="f7" fmla="val 8975"/>
                <a:gd name="f8" fmla="val 7235"/>
                <a:gd name="f9" fmla="val 7368"/>
                <a:gd name="f10" fmla="val 3218"/>
                <a:gd name="f11" fmla="val 7301"/>
                <a:gd name="f12" fmla="val -1"/>
                <a:gd name="f13" fmla="val 4019"/>
                <a:gd name="f14" fmla="val 1742"/>
                <a:gd name="f15" fmla="val 138"/>
                <a:gd name="f16" fmla="val 5680"/>
                <a:gd name="f17" fmla="val 3297"/>
                <a:gd name="f18" fmla="val 8841"/>
                <a:gd name="f19" fmla="val 8316"/>
                <a:gd name="f20" fmla="val 8989"/>
                <a:gd name="f21" fmla="val 9382"/>
                <a:gd name="f22" fmla="val 8721"/>
                <a:gd name="f23" fmla="val 8171"/>
                <a:gd name="f24" fmla="val 6564"/>
                <a:gd name="f25" fmla="val 7113"/>
                <a:gd name="f26" fmla="val 7381"/>
                <a:gd name="f27" fmla="+- 0 0 -90"/>
                <a:gd name="f28" fmla="*/ f3 1 10316"/>
                <a:gd name="f29" fmla="*/ f4 1 8975"/>
                <a:gd name="f30" fmla="val f5"/>
                <a:gd name="f31" fmla="val f6"/>
                <a:gd name="f32" fmla="val f7"/>
                <a:gd name="f33" fmla="*/ f27 f0 1"/>
                <a:gd name="f34" fmla="+- f32 0 f30"/>
                <a:gd name="f35" fmla="+- f31 0 f30"/>
                <a:gd name="f36" fmla="*/ f33 1 f2"/>
                <a:gd name="f37" fmla="*/ f35 1 10316"/>
                <a:gd name="f38" fmla="*/ f34 1 8975"/>
                <a:gd name="f39" fmla="*/ 7235 f35 1"/>
                <a:gd name="f40" fmla="*/ 7368 f34 1"/>
                <a:gd name="f41" fmla="*/ 0 f35 1"/>
                <a:gd name="f42" fmla="*/ 0 f34 1"/>
                <a:gd name="f43" fmla="*/ 1742 f34 1"/>
                <a:gd name="f44" fmla="*/ 8975 f34 1"/>
                <a:gd name="f45" fmla="*/ 10316 f35 1"/>
                <a:gd name="f46" fmla="*/ 8171 f34 1"/>
                <a:gd name="f47" fmla="*/ 6564 f34 1"/>
                <a:gd name="f48" fmla="+- f36 0 f1"/>
                <a:gd name="f49" fmla="*/ f39 1 10316"/>
                <a:gd name="f50" fmla="*/ f40 1 8975"/>
                <a:gd name="f51" fmla="*/ f41 1 10316"/>
                <a:gd name="f52" fmla="*/ f42 1 8975"/>
                <a:gd name="f53" fmla="*/ f43 1 8975"/>
                <a:gd name="f54" fmla="*/ f44 1 8975"/>
                <a:gd name="f55" fmla="*/ f45 1 10316"/>
                <a:gd name="f56" fmla="*/ f46 1 8975"/>
                <a:gd name="f57" fmla="*/ f47 1 8975"/>
                <a:gd name="f58" fmla="*/ f30 1 f37"/>
                <a:gd name="f59" fmla="*/ f31 1 f37"/>
                <a:gd name="f60" fmla="*/ f30 1 f38"/>
                <a:gd name="f61" fmla="*/ f32 1 f38"/>
                <a:gd name="f62" fmla="*/ f49 1 f37"/>
                <a:gd name="f63" fmla="*/ f50 1 f38"/>
                <a:gd name="f64" fmla="*/ f51 1 f37"/>
                <a:gd name="f65" fmla="*/ f52 1 f38"/>
                <a:gd name="f66" fmla="*/ f53 1 f38"/>
                <a:gd name="f67" fmla="*/ f54 1 f38"/>
                <a:gd name="f68" fmla="*/ f55 1 f37"/>
                <a:gd name="f69" fmla="*/ f56 1 f38"/>
                <a:gd name="f70" fmla="*/ f57 1 f38"/>
                <a:gd name="f71" fmla="*/ f58 f28 1"/>
                <a:gd name="f72" fmla="*/ f59 f28 1"/>
                <a:gd name="f73" fmla="*/ f61 f29 1"/>
                <a:gd name="f74" fmla="*/ f60 f29 1"/>
                <a:gd name="f75" fmla="*/ f62 f28 1"/>
                <a:gd name="f76" fmla="*/ f63 f29 1"/>
                <a:gd name="f77" fmla="*/ f64 f28 1"/>
                <a:gd name="f78" fmla="*/ f65 f29 1"/>
                <a:gd name="f79" fmla="*/ f66 f29 1"/>
                <a:gd name="f80" fmla="*/ f67 f29 1"/>
                <a:gd name="f81" fmla="*/ f68 f28 1"/>
                <a:gd name="f82" fmla="*/ f69 f29 1"/>
                <a:gd name="f83" fmla="*/ f70 f29 1"/>
              </a:gdLst>
              <a:ahLst/>
              <a:cxnLst>
                <a:cxn ang="3cd4">
                  <a:pos x="hc" y="t"/>
                </a:cxn>
                <a:cxn ang="0">
                  <a:pos x="r" y="vc"/>
                </a:cxn>
                <a:cxn ang="cd4">
                  <a:pos x="hc" y="b"/>
                </a:cxn>
                <a:cxn ang="cd2">
                  <a:pos x="l" y="vc"/>
                </a:cxn>
                <a:cxn ang="f48">
                  <a:pos x="f75" y="f76"/>
                </a:cxn>
                <a:cxn ang="f48">
                  <a:pos x="f77" y="f78"/>
                </a:cxn>
                <a:cxn ang="f48">
                  <a:pos x="f77" y="f79"/>
                </a:cxn>
                <a:cxn ang="f48">
                  <a:pos x="f75" y="f80"/>
                </a:cxn>
                <a:cxn ang="f48">
                  <a:pos x="f81" y="f82"/>
                </a:cxn>
                <a:cxn ang="f48">
                  <a:pos x="f81" y="f83"/>
                </a:cxn>
                <a:cxn ang="f48">
                  <a:pos x="f75" y="f76"/>
                </a:cxn>
              </a:cxnLst>
              <a:rect l="f71" t="f74" r="f72" b="f73"/>
              <a:pathLst>
                <a:path w="10316" h="8975">
                  <a:moveTo>
                    <a:pt x="f8" y="f9"/>
                  </a:moveTo>
                  <a:cubicBezTo>
                    <a:pt x="f10" y="f11"/>
                    <a:pt x="f12" y="f13"/>
                    <a:pt x="f5" y="f5"/>
                  </a:cubicBezTo>
                  <a:lnTo>
                    <a:pt x="f5" y="f14"/>
                  </a:lnTo>
                  <a:cubicBezTo>
                    <a:pt x="f15" y="f16"/>
                    <a:pt x="f17" y="f18"/>
                    <a:pt x="f8" y="f7"/>
                  </a:cubicBezTo>
                  <a:cubicBezTo>
                    <a:pt x="f19" y="f20"/>
                    <a:pt x="f21" y="f22"/>
                    <a:pt x="f6" y="f23"/>
                  </a:cubicBezTo>
                  <a:lnTo>
                    <a:pt x="f6" y="f24"/>
                  </a:lnTo>
                  <a:cubicBezTo>
                    <a:pt x="f21" y="f25"/>
                    <a:pt x="f19"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6" name="Freeform: Shape 1769">
              <a:extLst>
                <a:ext uri="{FF2B5EF4-FFF2-40B4-BE49-F238E27FC236}">
                  <a16:creationId xmlns:a16="http://schemas.microsoft.com/office/drawing/2014/main" id="{F58C61B7-AF09-8B8E-8B93-3F9270529CAC}"/>
                </a:ext>
              </a:extLst>
            </p:cNvPr>
            <p:cNvSpPr/>
            <p:nvPr/>
          </p:nvSpPr>
          <p:spPr>
            <a:xfrm>
              <a:off x="332128" y="6462293"/>
              <a:ext cx="14319" cy="14465"/>
            </a:xfrm>
            <a:custGeom>
              <a:avLst/>
              <a:gdLst>
                <a:gd name="f0" fmla="val 10800000"/>
                <a:gd name="f1" fmla="val 5400000"/>
                <a:gd name="f2" fmla="val 180"/>
                <a:gd name="f3" fmla="val w"/>
                <a:gd name="f4" fmla="val h"/>
                <a:gd name="f5" fmla="val 0"/>
                <a:gd name="f6" fmla="val 15108"/>
                <a:gd name="f7" fmla="val 14467"/>
                <a:gd name="f8" fmla="val 7740"/>
                <a:gd name="f9" fmla="val 7234"/>
                <a:gd name="f10" fmla="val 7814"/>
                <a:gd name="f11" fmla="val 3215"/>
                <a:gd name="f12" fmla="val 11091"/>
                <a:gd name="f13" fmla="val 15109"/>
                <a:gd name="f14" fmla="val 7204"/>
                <a:gd name="f15" fmla="val 3342"/>
                <a:gd name="f16" fmla="val 134"/>
                <a:gd name="f17" fmla="val 241"/>
                <a:gd name="f18" fmla="val 3242"/>
                <a:gd name="f19" fmla="val 103"/>
                <a:gd name="f20" fmla="val 7100"/>
                <a:gd name="f21" fmla="val -34"/>
                <a:gd name="f22" fmla="val 7903"/>
                <a:gd name="f23" fmla="val 8707"/>
                <a:gd name="f24" fmla="val 9511"/>
                <a:gd name="f25" fmla="val 1082"/>
                <a:gd name="f26" fmla="val 12458"/>
                <a:gd name="f27" fmla="val 3831"/>
                <a:gd name="f28" fmla="val 14454"/>
                <a:gd name="f29" fmla="val 6936"/>
                <a:gd name="f30" fmla="val 14707"/>
                <a:gd name="f31" fmla="val 10846"/>
                <a:gd name="f32" fmla="val 14253"/>
                <a:gd name="f33" fmla="val 7805"/>
                <a:gd name="f34" fmla="val 11105"/>
                <a:gd name="f35" fmla="+- 0 0 -90"/>
                <a:gd name="f36" fmla="*/ f3 1 15108"/>
                <a:gd name="f37" fmla="*/ f4 1 14467"/>
                <a:gd name="f38" fmla="val f5"/>
                <a:gd name="f39" fmla="val f6"/>
                <a:gd name="f40" fmla="val f7"/>
                <a:gd name="f41" fmla="*/ f35 f0 1"/>
                <a:gd name="f42" fmla="+- f40 0 f38"/>
                <a:gd name="f43" fmla="+- f39 0 f38"/>
                <a:gd name="f44" fmla="*/ f41 1 f2"/>
                <a:gd name="f45" fmla="*/ f43 1 15108"/>
                <a:gd name="f46" fmla="*/ f42 1 14467"/>
                <a:gd name="f47" fmla="*/ 7740 f43 1"/>
                <a:gd name="f48" fmla="*/ 7234 f42 1"/>
                <a:gd name="f49" fmla="*/ 15109 f43 1"/>
                <a:gd name="f50" fmla="*/ 0 f42 1"/>
                <a:gd name="f51" fmla="*/ 7204 f43 1"/>
                <a:gd name="f52" fmla="*/ 103 f43 1"/>
                <a:gd name="f53" fmla="*/ 7100 f42 1"/>
                <a:gd name="f54" fmla="*/ 9511 f42 1"/>
                <a:gd name="f55" fmla="*/ 6936 f43 1"/>
                <a:gd name="f56" fmla="*/ 14467 f42 1"/>
                <a:gd name="f57" fmla="*/ 14707 f43 1"/>
                <a:gd name="f58" fmla="+- f44 0 f1"/>
                <a:gd name="f59" fmla="*/ f47 1 15108"/>
                <a:gd name="f60" fmla="*/ f48 1 14467"/>
                <a:gd name="f61" fmla="*/ f49 1 15108"/>
                <a:gd name="f62" fmla="*/ f50 1 14467"/>
                <a:gd name="f63" fmla="*/ f51 1 15108"/>
                <a:gd name="f64" fmla="*/ f52 1 15108"/>
                <a:gd name="f65" fmla="*/ f53 1 14467"/>
                <a:gd name="f66" fmla="*/ f54 1 14467"/>
                <a:gd name="f67" fmla="*/ f55 1 15108"/>
                <a:gd name="f68" fmla="*/ f56 1 14467"/>
                <a:gd name="f69" fmla="*/ f57 1 15108"/>
                <a:gd name="f70" fmla="*/ f38 1 f45"/>
                <a:gd name="f71" fmla="*/ f39 1 f45"/>
                <a:gd name="f72" fmla="*/ f38 1 f46"/>
                <a:gd name="f73" fmla="*/ f40 1 f46"/>
                <a:gd name="f74" fmla="*/ f59 1 f45"/>
                <a:gd name="f75" fmla="*/ f60 1 f46"/>
                <a:gd name="f76" fmla="*/ f61 1 f45"/>
                <a:gd name="f77" fmla="*/ f62 1 f46"/>
                <a:gd name="f78" fmla="*/ f63 1 f45"/>
                <a:gd name="f79" fmla="*/ f64 1 f45"/>
                <a:gd name="f80" fmla="*/ f65 1 f46"/>
                <a:gd name="f81" fmla="*/ f66 1 f46"/>
                <a:gd name="f82" fmla="*/ f67 1 f45"/>
                <a:gd name="f83" fmla="*/ f68 1 f46"/>
                <a:gd name="f84" fmla="*/ f69 1 f45"/>
                <a:gd name="f85" fmla="*/ f70 f36 1"/>
                <a:gd name="f86" fmla="*/ f71 f36 1"/>
                <a:gd name="f87" fmla="*/ f73 f37 1"/>
                <a:gd name="f88" fmla="*/ f72 f37 1"/>
                <a:gd name="f89" fmla="*/ f74 f36 1"/>
                <a:gd name="f90" fmla="*/ f75 f37 1"/>
                <a:gd name="f91" fmla="*/ f76 f36 1"/>
                <a:gd name="f92" fmla="*/ f77 f37 1"/>
                <a:gd name="f93" fmla="*/ f78 f36 1"/>
                <a:gd name="f94" fmla="*/ f79 f36 1"/>
                <a:gd name="f95" fmla="*/ f80 f37 1"/>
                <a:gd name="f96" fmla="*/ f81 f37 1"/>
                <a:gd name="f97" fmla="*/ f82 f36 1"/>
                <a:gd name="f98" fmla="*/ f83 f37 1"/>
                <a:gd name="f99" fmla="*/ f84 f36 1"/>
              </a:gdLst>
              <a:ahLst/>
              <a:cxnLst>
                <a:cxn ang="3cd4">
                  <a:pos x="hc" y="t"/>
                </a:cxn>
                <a:cxn ang="0">
                  <a:pos x="r" y="vc"/>
                </a:cxn>
                <a:cxn ang="cd4">
                  <a:pos x="hc" y="b"/>
                </a:cxn>
                <a:cxn ang="cd2">
                  <a:pos x="l" y="vc"/>
                </a:cxn>
                <a:cxn ang="f58">
                  <a:pos x="f89" y="f90"/>
                </a:cxn>
                <a:cxn ang="f58">
                  <a:pos x="f91" y="f92"/>
                </a:cxn>
                <a:cxn ang="f58">
                  <a:pos x="f93" y="f92"/>
                </a:cxn>
                <a:cxn ang="f58">
                  <a:pos x="f94" y="f95"/>
                </a:cxn>
                <a:cxn ang="f58">
                  <a:pos x="f94" y="f95"/>
                </a:cxn>
                <a:cxn ang="f58">
                  <a:pos x="f94" y="f96"/>
                </a:cxn>
                <a:cxn ang="f58">
                  <a:pos x="f97" y="f98"/>
                </a:cxn>
                <a:cxn ang="f58">
                  <a:pos x="f99" y="f98"/>
                </a:cxn>
                <a:cxn ang="f58">
                  <a:pos x="f89" y="f90"/>
                </a:cxn>
              </a:cxnLst>
              <a:rect l="f85" t="f88" r="f86" b="f87"/>
              <a:pathLst>
                <a:path w="15108" h="14467">
                  <a:moveTo>
                    <a:pt x="f8" y="f9"/>
                  </a:moveTo>
                  <a:cubicBezTo>
                    <a:pt x="f10" y="f11"/>
                    <a:pt x="f12" y="f5"/>
                    <a:pt x="f13" y="f5"/>
                  </a:cubicBezTo>
                  <a:lnTo>
                    <a:pt x="f14" y="f5"/>
                  </a:lnTo>
                  <a:cubicBezTo>
                    <a:pt x="f15" y="f16"/>
                    <a:pt x="f17" y="f18"/>
                    <a:pt x="f19" y="f20"/>
                  </a:cubicBezTo>
                  <a:lnTo>
                    <a:pt x="f19" y="f20"/>
                  </a:lnTo>
                  <a:cubicBezTo>
                    <a:pt x="f21" y="f22"/>
                    <a:pt x="f21" y="f23"/>
                    <a:pt x="f19" y="f24"/>
                  </a:cubicBezTo>
                  <a:cubicBezTo>
                    <a:pt x="f25" y="f26"/>
                    <a:pt x="f27" y="f28"/>
                    <a:pt x="f29" y="f7"/>
                  </a:cubicBezTo>
                  <a:lnTo>
                    <a:pt x="f30" y="f7"/>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7" name="Freeform: Shape 1770">
              <a:extLst>
                <a:ext uri="{FF2B5EF4-FFF2-40B4-BE49-F238E27FC236}">
                  <a16:creationId xmlns:a16="http://schemas.microsoft.com/office/drawing/2014/main" id="{E5832F28-0AA2-2C61-4F23-3339FAD17979}"/>
                </a:ext>
              </a:extLst>
            </p:cNvPr>
            <p:cNvSpPr/>
            <p:nvPr/>
          </p:nvSpPr>
          <p:spPr>
            <a:xfrm>
              <a:off x="339471" y="6462293"/>
              <a:ext cx="317872" cy="14602"/>
            </a:xfrm>
            <a:custGeom>
              <a:avLst/>
              <a:gdLst>
                <a:gd name="f0" fmla="val 10800000"/>
                <a:gd name="f1" fmla="val 5400000"/>
                <a:gd name="f2" fmla="val 180"/>
                <a:gd name="f3" fmla="val w"/>
                <a:gd name="f4" fmla="val h"/>
                <a:gd name="f5" fmla="val 0"/>
                <a:gd name="f6" fmla="val 335345"/>
                <a:gd name="f7" fmla="val 14601"/>
                <a:gd name="f8" fmla="val 335346"/>
                <a:gd name="f9" fmla="val 7234"/>
                <a:gd name="f10" fmla="val 7369"/>
                <a:gd name="f11" fmla="val 3351"/>
                <a:gd name="f12" fmla="val 74"/>
                <a:gd name="f13" fmla="val 3215"/>
                <a:gd name="f14" fmla="val 11306"/>
                <a:gd name="f15" fmla="val 3299"/>
                <a:gd name="f16" fmla="+- 0 0 -90"/>
                <a:gd name="f17" fmla="*/ f3 1 335345"/>
                <a:gd name="f18" fmla="*/ f4 1 14601"/>
                <a:gd name="f19" fmla="val f5"/>
                <a:gd name="f20" fmla="val f6"/>
                <a:gd name="f21" fmla="val f7"/>
                <a:gd name="f22" fmla="*/ f16 f0 1"/>
                <a:gd name="f23" fmla="+- f21 0 f19"/>
                <a:gd name="f24" fmla="+- f20 0 f19"/>
                <a:gd name="f25" fmla="*/ f22 1 f2"/>
                <a:gd name="f26" fmla="*/ f24 1 335345"/>
                <a:gd name="f27" fmla="*/ f23 1 14601"/>
                <a:gd name="f28" fmla="*/ 335346 f24 1"/>
                <a:gd name="f29" fmla="*/ 7234 f23 1"/>
                <a:gd name="f30" fmla="*/ 0 f23 1"/>
                <a:gd name="f31" fmla="*/ 7369 f24 1"/>
                <a:gd name="f32" fmla="*/ 0 f24 1"/>
                <a:gd name="f33" fmla="*/ 14601 f23 1"/>
                <a:gd name="f34" fmla="+- f25 0 f1"/>
                <a:gd name="f35" fmla="*/ f28 1 335345"/>
                <a:gd name="f36" fmla="*/ f29 1 14601"/>
                <a:gd name="f37" fmla="*/ f30 1 14601"/>
                <a:gd name="f38" fmla="*/ f31 1 335345"/>
                <a:gd name="f39" fmla="*/ f32 1 335345"/>
                <a:gd name="f40" fmla="*/ f33 1 14601"/>
                <a:gd name="f41" fmla="*/ f19 1 f26"/>
                <a:gd name="f42" fmla="*/ f20 1 f26"/>
                <a:gd name="f43" fmla="*/ f19 1 f27"/>
                <a:gd name="f44" fmla="*/ f21 1 f27"/>
                <a:gd name="f45" fmla="*/ f35 1 f26"/>
                <a:gd name="f46" fmla="*/ f36 1 f27"/>
                <a:gd name="f47" fmla="*/ f37 1 f27"/>
                <a:gd name="f48" fmla="*/ f38 1 f26"/>
                <a:gd name="f49" fmla="*/ f39 1 f26"/>
                <a:gd name="f50" fmla="*/ f40 1 f27"/>
                <a:gd name="f51" fmla="*/ f41 f17 1"/>
                <a:gd name="f52" fmla="*/ f42 f17 1"/>
                <a:gd name="f53" fmla="*/ f44 f18 1"/>
                <a:gd name="f54" fmla="*/ f43 f18 1"/>
                <a:gd name="f55" fmla="*/ f45 f17 1"/>
                <a:gd name="f56" fmla="*/ f46 f18 1"/>
                <a:gd name="f57" fmla="*/ f47 f18 1"/>
                <a:gd name="f58" fmla="*/ f48 f17 1"/>
                <a:gd name="f59" fmla="*/ f49 f17 1"/>
                <a:gd name="f60" fmla="*/ f50 f18 1"/>
              </a:gdLst>
              <a:ahLst/>
              <a:cxnLst>
                <a:cxn ang="3cd4">
                  <a:pos x="hc" y="t"/>
                </a:cxn>
                <a:cxn ang="0">
                  <a:pos x="r" y="vc"/>
                </a:cxn>
                <a:cxn ang="cd4">
                  <a:pos x="hc" y="b"/>
                </a:cxn>
                <a:cxn ang="cd2">
                  <a:pos x="l" y="vc"/>
                </a:cxn>
                <a:cxn ang="f34">
                  <a:pos x="f55" y="f56"/>
                </a:cxn>
                <a:cxn ang="f34">
                  <a:pos x="f55" y="f57"/>
                </a:cxn>
                <a:cxn ang="f34">
                  <a:pos x="f58" y="f57"/>
                </a:cxn>
                <a:cxn ang="f34">
                  <a:pos x="f59" y="f56"/>
                </a:cxn>
                <a:cxn ang="f34">
                  <a:pos x="f58" y="f60"/>
                </a:cxn>
                <a:cxn ang="f34">
                  <a:pos x="f55" y="f60"/>
                </a:cxn>
                <a:cxn ang="f34">
                  <a:pos x="f55" y="f56"/>
                </a:cxn>
              </a:cxnLst>
              <a:rect l="f51" t="f54" r="f52" b="f53"/>
              <a:pathLst>
                <a:path w="335345" h="14601">
                  <a:moveTo>
                    <a:pt x="f8" y="f9"/>
                  </a:moveTo>
                  <a:lnTo>
                    <a:pt x="f8" y="f5"/>
                  </a:lnTo>
                  <a:lnTo>
                    <a:pt x="f10" y="f5"/>
                  </a:lnTo>
                  <a:cubicBezTo>
                    <a:pt x="f11" y="f5"/>
                    <a:pt x="f12" y="f13"/>
                    <a:pt x="f5" y="f9"/>
                  </a:cubicBezTo>
                  <a:cubicBezTo>
                    <a:pt x="f5" y="f14"/>
                    <a:pt x="f15" y="f7"/>
                    <a:pt x="f10" y="f7"/>
                  </a:cubicBez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8" name="Freeform: Shape 1771">
              <a:extLst>
                <a:ext uri="{FF2B5EF4-FFF2-40B4-BE49-F238E27FC236}">
                  <a16:creationId xmlns:a16="http://schemas.microsoft.com/office/drawing/2014/main" id="{834BE432-CA22-A772-8515-7FE1C9DBA2BB}"/>
                </a:ext>
              </a:extLst>
            </p:cNvPr>
            <p:cNvSpPr/>
            <p:nvPr/>
          </p:nvSpPr>
          <p:spPr>
            <a:xfrm>
              <a:off x="1353193" y="5829345"/>
              <a:ext cx="323185" cy="14602"/>
            </a:xfrm>
            <a:custGeom>
              <a:avLst/>
              <a:gdLst>
                <a:gd name="f0" fmla="val 10800000"/>
                <a:gd name="f1" fmla="val 5400000"/>
                <a:gd name="f2" fmla="val 180"/>
                <a:gd name="f3" fmla="val w"/>
                <a:gd name="f4" fmla="val h"/>
                <a:gd name="f5" fmla="val 0"/>
                <a:gd name="f6" fmla="val 340949"/>
                <a:gd name="f7" fmla="val 14601"/>
                <a:gd name="f8" fmla="val 5068"/>
                <a:gd name="f9" fmla="val 938"/>
                <a:gd name="f10" fmla="val 4130"/>
                <a:gd name="f11" fmla="val 1242"/>
                <a:gd name="f12" fmla="val 3259"/>
                <a:gd name="f13" fmla="val 1744"/>
                <a:gd name="f14" fmla="val 2522"/>
                <a:gd name="f15" fmla="val 2411"/>
                <a:gd name="f16" fmla="val -479"/>
                <a:gd name="f17" fmla="val 4940"/>
                <a:gd name="f18" fmla="val -854"/>
                <a:gd name="f19" fmla="val 9420"/>
                <a:gd name="f20" fmla="val 1678"/>
                <a:gd name="f21" fmla="val 12416"/>
                <a:gd name="f22" fmla="val 1933"/>
                <a:gd name="f23" fmla="val 12722"/>
                <a:gd name="f24" fmla="val 2214"/>
                <a:gd name="f25" fmla="val 13005"/>
                <a:gd name="f26" fmla="val 13262"/>
                <a:gd name="f27" fmla="val 13887"/>
                <a:gd name="f28" fmla="val 14344"/>
                <a:gd name="f29" fmla="val 6006"/>
                <a:gd name="f30" fmla="val 7211"/>
                <a:gd name="f31" fmla="val 336877"/>
                <a:gd name="f32" fmla="val 333581"/>
                <a:gd name="f33" fmla="val 11303"/>
                <a:gd name="f34" fmla="val 7234"/>
                <a:gd name="f35" fmla="val 333648"/>
                <a:gd name="f36" fmla="val 3218"/>
                <a:gd name="f37" fmla="val 336930"/>
                <a:gd name="f38" fmla="+- 0 0 -90"/>
                <a:gd name="f39" fmla="*/ f3 1 340949"/>
                <a:gd name="f40" fmla="*/ f4 1 14601"/>
                <a:gd name="f41" fmla="val f5"/>
                <a:gd name="f42" fmla="val f6"/>
                <a:gd name="f43" fmla="val f7"/>
                <a:gd name="f44" fmla="*/ f38 f0 1"/>
                <a:gd name="f45" fmla="+- f43 0 f41"/>
                <a:gd name="f46" fmla="+- f42 0 f41"/>
                <a:gd name="f47" fmla="*/ f44 1 f2"/>
                <a:gd name="f48" fmla="*/ f46 1 340949"/>
                <a:gd name="f49" fmla="*/ f45 1 14601"/>
                <a:gd name="f50" fmla="*/ 5068 f46 1"/>
                <a:gd name="f51" fmla="*/ 938 f45 1"/>
                <a:gd name="f52" fmla="*/ 2522 f46 1"/>
                <a:gd name="f53" fmla="*/ 2411 f45 1"/>
                <a:gd name="f54" fmla="*/ 1678 f46 1"/>
                <a:gd name="f55" fmla="*/ 12416 f45 1"/>
                <a:gd name="f56" fmla="*/ 13262 f45 1"/>
                <a:gd name="f57" fmla="*/ 14601 f45 1"/>
                <a:gd name="f58" fmla="*/ 6006 f46 1"/>
                <a:gd name="f59" fmla="*/ 7211 f46 1"/>
                <a:gd name="f60" fmla="*/ 340949 f46 1"/>
                <a:gd name="f61" fmla="*/ 333581 f46 1"/>
                <a:gd name="f62" fmla="*/ 7234 f45 1"/>
                <a:gd name="f63" fmla="*/ 0 f45 1"/>
                <a:gd name="f64" fmla="+- f47 0 f1"/>
                <a:gd name="f65" fmla="*/ f50 1 340949"/>
                <a:gd name="f66" fmla="*/ f51 1 14601"/>
                <a:gd name="f67" fmla="*/ f52 1 340949"/>
                <a:gd name="f68" fmla="*/ f53 1 14601"/>
                <a:gd name="f69" fmla="*/ f54 1 340949"/>
                <a:gd name="f70" fmla="*/ f55 1 14601"/>
                <a:gd name="f71" fmla="*/ f56 1 14601"/>
                <a:gd name="f72" fmla="*/ f57 1 14601"/>
                <a:gd name="f73" fmla="*/ f58 1 340949"/>
                <a:gd name="f74" fmla="*/ f59 1 340949"/>
                <a:gd name="f75" fmla="*/ f60 1 340949"/>
                <a:gd name="f76" fmla="*/ f61 1 340949"/>
                <a:gd name="f77" fmla="*/ f62 1 14601"/>
                <a:gd name="f78" fmla="*/ f63 1 14601"/>
                <a:gd name="f79" fmla="*/ f41 1 f48"/>
                <a:gd name="f80" fmla="*/ f42 1 f48"/>
                <a:gd name="f81" fmla="*/ f41 1 f49"/>
                <a:gd name="f82" fmla="*/ f43 1 f49"/>
                <a:gd name="f83" fmla="*/ f65 1 f48"/>
                <a:gd name="f84" fmla="*/ f66 1 f49"/>
                <a:gd name="f85" fmla="*/ f67 1 f48"/>
                <a:gd name="f86" fmla="*/ f68 1 f49"/>
                <a:gd name="f87" fmla="*/ f69 1 f48"/>
                <a:gd name="f88" fmla="*/ f70 1 f49"/>
                <a:gd name="f89" fmla="*/ f71 1 f49"/>
                <a:gd name="f90" fmla="*/ f72 1 f49"/>
                <a:gd name="f91" fmla="*/ f73 1 f48"/>
                <a:gd name="f92" fmla="*/ f74 1 f48"/>
                <a:gd name="f93" fmla="*/ f75 1 f48"/>
                <a:gd name="f94" fmla="*/ f76 1 f48"/>
                <a:gd name="f95" fmla="*/ f77 1 f49"/>
                <a:gd name="f96" fmla="*/ f78 1 f49"/>
                <a:gd name="f97" fmla="*/ f79 f39 1"/>
                <a:gd name="f98" fmla="*/ f80 f39 1"/>
                <a:gd name="f99" fmla="*/ f82 f40 1"/>
                <a:gd name="f100" fmla="*/ f81 f40 1"/>
                <a:gd name="f101" fmla="*/ f83 f39 1"/>
                <a:gd name="f102" fmla="*/ f84 f40 1"/>
                <a:gd name="f103" fmla="*/ f85 f39 1"/>
                <a:gd name="f104" fmla="*/ f86 f40 1"/>
                <a:gd name="f105" fmla="*/ f87 f39 1"/>
                <a:gd name="f106" fmla="*/ f88 f40 1"/>
                <a:gd name="f107" fmla="*/ f89 f40 1"/>
                <a:gd name="f108" fmla="*/ f90 f40 1"/>
                <a:gd name="f109" fmla="*/ f91 f39 1"/>
                <a:gd name="f110" fmla="*/ f92 f39 1"/>
                <a:gd name="f111" fmla="*/ f93 f39 1"/>
                <a:gd name="f112" fmla="*/ f94 f39 1"/>
                <a:gd name="f113" fmla="*/ f95 f40 1"/>
                <a:gd name="f114" fmla="*/ f96 f40 1"/>
              </a:gdLst>
              <a:ahLst/>
              <a:cxnLst>
                <a:cxn ang="3cd4">
                  <a:pos x="hc" y="t"/>
                </a:cxn>
                <a:cxn ang="0">
                  <a:pos x="r" y="vc"/>
                </a:cxn>
                <a:cxn ang="cd4">
                  <a:pos x="hc" y="b"/>
                </a:cxn>
                <a:cxn ang="cd2">
                  <a:pos x="l" y="vc"/>
                </a:cxn>
                <a:cxn ang="f64">
                  <a:pos x="f101" y="f102"/>
                </a:cxn>
                <a:cxn ang="f64">
                  <a:pos x="f103" y="f104"/>
                </a:cxn>
                <a:cxn ang="f64">
                  <a:pos x="f105" y="f106"/>
                </a:cxn>
                <a:cxn ang="f64">
                  <a:pos x="f103" y="f107"/>
                </a:cxn>
                <a:cxn ang="f64">
                  <a:pos x="f101" y="f108"/>
                </a:cxn>
                <a:cxn ang="f64">
                  <a:pos x="f109" y="f108"/>
                </a:cxn>
                <a:cxn ang="f64">
                  <a:pos x="f110" y="f108"/>
                </a:cxn>
                <a:cxn ang="f64">
                  <a:pos x="f111" y="f108"/>
                </a:cxn>
                <a:cxn ang="f64">
                  <a:pos x="f112" y="f113"/>
                </a:cxn>
                <a:cxn ang="f64">
                  <a:pos x="f111" y="f114"/>
                </a:cxn>
                <a:cxn ang="f64">
                  <a:pos x="f110" y="f114"/>
                </a:cxn>
              </a:cxnLst>
              <a:rect l="f97" t="f100" r="f98" b="f99"/>
              <a:pathLst>
                <a:path w="340949" h="14601">
                  <a:moveTo>
                    <a:pt x="f8" y="f9"/>
                  </a:moveTo>
                  <a:cubicBezTo>
                    <a:pt x="f10" y="f11"/>
                    <a:pt x="f12" y="f13"/>
                    <a:pt x="f14" y="f15"/>
                  </a:cubicBezTo>
                  <a:cubicBezTo>
                    <a:pt x="f16" y="f17"/>
                    <a:pt x="f18" y="f19"/>
                    <a:pt x="f20" y="f21"/>
                  </a:cubicBezTo>
                  <a:cubicBezTo>
                    <a:pt x="f22" y="f23"/>
                    <a:pt x="f24" y="f25"/>
                    <a:pt x="f14" y="f26"/>
                  </a:cubicBezTo>
                  <a:cubicBezTo>
                    <a:pt x="f12" y="f27"/>
                    <a:pt x="f10" y="f28"/>
                    <a:pt x="f8" y="f7"/>
                  </a:cubicBezTo>
                  <a:lnTo>
                    <a:pt x="f29" y="f7"/>
                  </a:lnTo>
                  <a:lnTo>
                    <a:pt x="f30" y="f7"/>
                  </a:lnTo>
                  <a:lnTo>
                    <a:pt x="f6" y="f7"/>
                  </a:lnTo>
                  <a:cubicBezTo>
                    <a:pt x="f31" y="f7"/>
                    <a:pt x="f32" y="f33"/>
                    <a:pt x="f32" y="f34"/>
                  </a:cubicBezTo>
                  <a:cubicBezTo>
                    <a:pt x="f35" y="f36"/>
                    <a:pt x="f37" y="f5"/>
                    <a:pt x="f6" y="f5"/>
                  </a:cubicBezTo>
                  <a:lnTo>
                    <a:pt x="f3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9" name="Freeform: Shape 1772">
              <a:extLst>
                <a:ext uri="{FF2B5EF4-FFF2-40B4-BE49-F238E27FC236}">
                  <a16:creationId xmlns:a16="http://schemas.microsoft.com/office/drawing/2014/main" id="{80A03E2C-03F1-1643-DACC-BEC6BBD35E43}"/>
                </a:ext>
              </a:extLst>
            </p:cNvPr>
            <p:cNvSpPr/>
            <p:nvPr/>
          </p:nvSpPr>
          <p:spPr>
            <a:xfrm>
              <a:off x="4194389" y="6536231"/>
              <a:ext cx="82039" cy="14465"/>
            </a:xfrm>
            <a:custGeom>
              <a:avLst/>
              <a:gdLst>
                <a:gd name="f0" fmla="val 10800000"/>
                <a:gd name="f1" fmla="val 5400000"/>
                <a:gd name="f2" fmla="val 180"/>
                <a:gd name="f3" fmla="val w"/>
                <a:gd name="f4" fmla="val h"/>
                <a:gd name="f5" fmla="val 0"/>
                <a:gd name="f6" fmla="val 86549"/>
                <a:gd name="f7" fmla="val 14467"/>
                <a:gd name="f8" fmla="val 7235"/>
                <a:gd name="f9" fmla="val 7234"/>
                <a:gd name="f10" fmla="val 11226"/>
                <a:gd name="f11" fmla="val 3993"/>
                <a:gd name="f12" fmla="val 79181"/>
                <a:gd name="f13" fmla="val 83200"/>
                <a:gd name="f14" fmla="val 86483"/>
                <a:gd name="f15" fmla="val 11253"/>
                <a:gd name="f16" fmla="val 86550"/>
                <a:gd name="f17" fmla="val 3242"/>
                <a:gd name="f18" fmla="val 83307"/>
                <a:gd name="f19" fmla="val 79315"/>
                <a:gd name="f20" fmla="val 3966"/>
                <a:gd name="f21" fmla="val 67"/>
                <a:gd name="f22" fmla="val 7168"/>
                <a:gd name="f23" fmla="val 3269"/>
                <a:gd name="f24" fmla="+- 0 0 -90"/>
                <a:gd name="f25" fmla="*/ f3 1 86549"/>
                <a:gd name="f26" fmla="*/ f4 1 14467"/>
                <a:gd name="f27" fmla="val f5"/>
                <a:gd name="f28" fmla="val f6"/>
                <a:gd name="f29" fmla="val f7"/>
                <a:gd name="f30" fmla="*/ f24 f0 1"/>
                <a:gd name="f31" fmla="+- f29 0 f27"/>
                <a:gd name="f32" fmla="+- f28 0 f27"/>
                <a:gd name="f33" fmla="*/ f30 1 f2"/>
                <a:gd name="f34" fmla="*/ f32 1 86549"/>
                <a:gd name="f35" fmla="*/ f31 1 14467"/>
                <a:gd name="f36" fmla="*/ 7235 f32 1"/>
                <a:gd name="f37" fmla="*/ 7234 f31 1"/>
                <a:gd name="f38" fmla="*/ 0 f32 1"/>
                <a:gd name="f39" fmla="*/ 14467 f31 1"/>
                <a:gd name="f40" fmla="*/ 79181 f32 1"/>
                <a:gd name="f41" fmla="*/ 86550 f32 1"/>
                <a:gd name="f42" fmla="*/ 79315 f32 1"/>
                <a:gd name="f43" fmla="*/ 0 f31 1"/>
                <a:gd name="f44" fmla="+- f33 0 f1"/>
                <a:gd name="f45" fmla="*/ f36 1 86549"/>
                <a:gd name="f46" fmla="*/ f37 1 14467"/>
                <a:gd name="f47" fmla="*/ f38 1 86549"/>
                <a:gd name="f48" fmla="*/ f39 1 14467"/>
                <a:gd name="f49" fmla="*/ f40 1 86549"/>
                <a:gd name="f50" fmla="*/ f41 1 86549"/>
                <a:gd name="f51" fmla="*/ f42 1 86549"/>
                <a:gd name="f52" fmla="*/ f43 1 14467"/>
                <a:gd name="f53" fmla="*/ f27 1 f34"/>
                <a:gd name="f54" fmla="*/ f28 1 f34"/>
                <a:gd name="f55" fmla="*/ f27 1 f35"/>
                <a:gd name="f56" fmla="*/ f29 1 f35"/>
                <a:gd name="f57" fmla="*/ f45 1 f34"/>
                <a:gd name="f58" fmla="*/ f46 1 f35"/>
                <a:gd name="f59" fmla="*/ f47 1 f34"/>
                <a:gd name="f60" fmla="*/ f48 1 f35"/>
                <a:gd name="f61" fmla="*/ f49 1 f34"/>
                <a:gd name="f62" fmla="*/ f50 1 f34"/>
                <a:gd name="f63" fmla="*/ f51 1 f34"/>
                <a:gd name="f64" fmla="*/ f52 1 f35"/>
                <a:gd name="f65" fmla="*/ f53 f25 1"/>
                <a:gd name="f66" fmla="*/ f54 f25 1"/>
                <a:gd name="f67" fmla="*/ f56 f26 1"/>
                <a:gd name="f68" fmla="*/ f55 f26 1"/>
                <a:gd name="f69" fmla="*/ f57 f25 1"/>
                <a:gd name="f70" fmla="*/ f58 f26 1"/>
                <a:gd name="f71" fmla="*/ f59 f25 1"/>
                <a:gd name="f72" fmla="*/ f60 f26 1"/>
                <a:gd name="f73" fmla="*/ f61 f25 1"/>
                <a:gd name="f74" fmla="*/ f62 f25 1"/>
                <a:gd name="f75" fmla="*/ f63 f25 1"/>
                <a:gd name="f76" fmla="*/ f64 f26 1"/>
              </a:gdLst>
              <a:ahLst/>
              <a:cxnLst>
                <a:cxn ang="3cd4">
                  <a:pos x="hc" y="t"/>
                </a:cxn>
                <a:cxn ang="0">
                  <a:pos x="r" y="vc"/>
                </a:cxn>
                <a:cxn ang="cd4">
                  <a:pos x="hc" y="b"/>
                </a:cxn>
                <a:cxn ang="cd2">
                  <a:pos x="l" y="vc"/>
                </a:cxn>
                <a:cxn ang="f44">
                  <a:pos x="f69" y="f70"/>
                </a:cxn>
                <a:cxn ang="f44">
                  <a:pos x="f71" y="f72"/>
                </a:cxn>
                <a:cxn ang="f44">
                  <a:pos x="f73" y="f72"/>
                </a:cxn>
                <a:cxn ang="f44">
                  <a:pos x="f74" y="f70"/>
                </a:cxn>
                <a:cxn ang="f44">
                  <a:pos x="f75" y="f76"/>
                </a:cxn>
                <a:cxn ang="f44">
                  <a:pos x="f71" y="f76"/>
                </a:cxn>
                <a:cxn ang="f44">
                  <a:pos x="f69" y="f70"/>
                </a:cxn>
              </a:cxnLst>
              <a:rect l="f65" t="f68" r="f66" b="f67"/>
              <a:pathLst>
                <a:path w="86549" h="14467">
                  <a:moveTo>
                    <a:pt x="f8" y="f9"/>
                  </a:moveTo>
                  <a:cubicBezTo>
                    <a:pt x="f8" y="f10"/>
                    <a:pt x="f11" y="f7"/>
                    <a:pt x="f5" y="f7"/>
                  </a:cubicBezTo>
                  <a:lnTo>
                    <a:pt x="f12" y="f7"/>
                  </a:lnTo>
                  <a:cubicBezTo>
                    <a:pt x="f13" y="f7"/>
                    <a:pt x="f14" y="f15"/>
                    <a:pt x="f16" y="f9"/>
                  </a:cubicBezTo>
                  <a:cubicBezTo>
                    <a:pt x="f16" y="f17"/>
                    <a:pt x="f18" y="f5"/>
                    <a:pt x="f19" y="f5"/>
                  </a:cubicBezTo>
                  <a:lnTo>
                    <a:pt x="f5" y="f5"/>
                  </a:ln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0" name="Freeform: Shape 1773">
              <a:extLst>
                <a:ext uri="{FF2B5EF4-FFF2-40B4-BE49-F238E27FC236}">
                  <a16:creationId xmlns:a16="http://schemas.microsoft.com/office/drawing/2014/main" id="{3CE55B6D-B19F-AC27-2F9A-83BAA3CA0B69}"/>
                </a:ext>
              </a:extLst>
            </p:cNvPr>
            <p:cNvSpPr/>
            <p:nvPr/>
          </p:nvSpPr>
          <p:spPr>
            <a:xfrm>
              <a:off x="4046430" y="6536506"/>
              <a:ext cx="154807" cy="14602"/>
            </a:xfrm>
            <a:custGeom>
              <a:avLst/>
              <a:gdLst>
                <a:gd name="f0" fmla="val 10800000"/>
                <a:gd name="f1" fmla="val 5400000"/>
                <a:gd name="f2" fmla="val 180"/>
                <a:gd name="f3" fmla="val w"/>
                <a:gd name="f4" fmla="val h"/>
                <a:gd name="f5" fmla="val 0"/>
                <a:gd name="f6" fmla="val 163318"/>
                <a:gd name="f7" fmla="val 14601"/>
                <a:gd name="f8" fmla="val 7235"/>
                <a:gd name="f9" fmla="val 3215"/>
                <a:gd name="f10" fmla="val 67"/>
                <a:gd name="f11" fmla="val 3349"/>
                <a:gd name="f12" fmla="val 7368"/>
                <a:gd name="f13" fmla="val 11360"/>
                <a:gd name="f14" fmla="val 3242"/>
                <a:gd name="f15" fmla="val 156084"/>
                <a:gd name="f16" fmla="val 160076"/>
                <a:gd name="f17" fmla="val 163319"/>
                <a:gd name="f18" fmla="val 160103"/>
                <a:gd name="f19" fmla="+- 0 0 -90"/>
                <a:gd name="f20" fmla="*/ f3 1 163318"/>
                <a:gd name="f21" fmla="*/ f4 1 14601"/>
                <a:gd name="f22" fmla="val f5"/>
                <a:gd name="f23" fmla="val f6"/>
                <a:gd name="f24" fmla="val f7"/>
                <a:gd name="f25" fmla="*/ f19 f0 1"/>
                <a:gd name="f26" fmla="+- f24 0 f22"/>
                <a:gd name="f27" fmla="+- f23 0 f22"/>
                <a:gd name="f28" fmla="*/ f25 1 f2"/>
                <a:gd name="f29" fmla="*/ f27 1 163318"/>
                <a:gd name="f30" fmla="*/ f26 1 14601"/>
                <a:gd name="f31" fmla="*/ 7235 f27 1"/>
                <a:gd name="f32" fmla="*/ 0 f26 1"/>
                <a:gd name="f33" fmla="*/ 0 f27 1"/>
                <a:gd name="f34" fmla="*/ 7368 f26 1"/>
                <a:gd name="f35" fmla="*/ 14601 f26 1"/>
                <a:gd name="f36" fmla="*/ 156084 f27 1"/>
                <a:gd name="f37" fmla="*/ 163319 f27 1"/>
                <a:gd name="f38" fmla="+- f28 0 f1"/>
                <a:gd name="f39" fmla="*/ f31 1 163318"/>
                <a:gd name="f40" fmla="*/ f32 1 14601"/>
                <a:gd name="f41" fmla="*/ f33 1 163318"/>
                <a:gd name="f42" fmla="*/ f34 1 14601"/>
                <a:gd name="f43" fmla="*/ f35 1 14601"/>
                <a:gd name="f44" fmla="*/ f36 1 163318"/>
                <a:gd name="f45" fmla="*/ f37 1 163318"/>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0 1"/>
              </a:gdLst>
              <a:ahLst/>
              <a:cxnLst>
                <a:cxn ang="3cd4">
                  <a:pos x="hc" y="t"/>
                </a:cxn>
                <a:cxn ang="0">
                  <a:pos x="r" y="vc"/>
                </a:cxn>
                <a:cxn ang="cd4">
                  <a:pos x="hc" y="b"/>
                </a:cxn>
                <a:cxn ang="cd2">
                  <a:pos x="l" y="vc"/>
                </a:cxn>
                <a:cxn ang="f38">
                  <a:pos x="f61" y="f62"/>
                </a:cxn>
                <a:cxn ang="f38">
                  <a:pos x="f63" y="f64"/>
                </a:cxn>
                <a:cxn ang="f38">
                  <a:pos x="f61" y="f65"/>
                </a:cxn>
                <a:cxn ang="f38">
                  <a:pos x="f66" y="f65"/>
                </a:cxn>
                <a:cxn ang="f38">
                  <a:pos x="f67" y="f64"/>
                </a:cxn>
                <a:cxn ang="f38">
                  <a:pos x="f66" y="f62"/>
                </a:cxn>
                <a:cxn ang="f38">
                  <a:pos x="f61" y="f62"/>
                </a:cxn>
              </a:cxnLst>
              <a:rect l="f57" t="f60" r="f58" b="f59"/>
              <a:pathLst>
                <a:path w="163318" h="14601">
                  <a:moveTo>
                    <a:pt x="f8" y="f5"/>
                  </a:moveTo>
                  <a:cubicBezTo>
                    <a:pt x="f9" y="f10"/>
                    <a:pt x="f5" y="f11"/>
                    <a:pt x="f5" y="f12"/>
                  </a:cubicBezTo>
                  <a:cubicBezTo>
                    <a:pt x="f5" y="f13"/>
                    <a:pt x="f14" y="f7"/>
                    <a:pt x="f8" y="f7"/>
                  </a:cubicBezTo>
                  <a:lnTo>
                    <a:pt x="f15" y="f7"/>
                  </a:lnTo>
                  <a:cubicBezTo>
                    <a:pt x="f16" y="f7"/>
                    <a:pt x="f17" y="f13"/>
                    <a:pt x="f17" y="f12"/>
                  </a:cubicBezTo>
                  <a:cubicBezTo>
                    <a:pt x="f17" y="f11"/>
                    <a:pt x="f18" y="f10"/>
                    <a:pt x="f1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1" name="Freeform: Shape 1774">
              <a:extLst>
                <a:ext uri="{FF2B5EF4-FFF2-40B4-BE49-F238E27FC236}">
                  <a16:creationId xmlns:a16="http://schemas.microsoft.com/office/drawing/2014/main" id="{D1581A2F-F04D-7831-E699-F50D4471006E}"/>
                </a:ext>
              </a:extLst>
            </p:cNvPr>
            <p:cNvSpPr/>
            <p:nvPr/>
          </p:nvSpPr>
          <p:spPr>
            <a:xfrm>
              <a:off x="551383" y="5556881"/>
              <a:ext cx="13880" cy="35094"/>
            </a:xfrm>
            <a:custGeom>
              <a:avLst/>
              <a:gdLst>
                <a:gd name="f0" fmla="val 10800000"/>
                <a:gd name="f1" fmla="val 5400000"/>
                <a:gd name="f2" fmla="val 180"/>
                <a:gd name="f3" fmla="val w"/>
                <a:gd name="f4" fmla="val h"/>
                <a:gd name="f5" fmla="val 0"/>
                <a:gd name="f6" fmla="val 14648"/>
                <a:gd name="f7" fmla="val 35096"/>
                <a:gd name="f8" fmla="val 4333"/>
                <a:gd name="f9" fmla="val 3127"/>
                <a:gd name="f10" fmla="val 2055"/>
                <a:gd name="f11" fmla="val 670"/>
                <a:gd name="f12" fmla="val 849"/>
                <a:gd name="f13" fmla="val 1608"/>
                <a:gd name="f14" fmla="val 783"/>
                <a:gd name="f15" fmla="val 1961"/>
                <a:gd name="f16" fmla="val 2325"/>
                <a:gd name="f17" fmla="val 2679"/>
                <a:gd name="f18" fmla="val 45"/>
                <a:gd name="f19" fmla="val 4019"/>
                <a:gd name="f20" fmla="val -7"/>
                <a:gd name="f21" fmla="val 4509"/>
                <a:gd name="f22" fmla="val 5002"/>
                <a:gd name="f23" fmla="val 5492"/>
                <a:gd name="f24" fmla="val -15"/>
                <a:gd name="f25" fmla="val 5847"/>
                <a:gd name="f26" fmla="val 6209"/>
                <a:gd name="f27" fmla="val 6564"/>
                <a:gd name="f28" fmla="val 35097"/>
                <a:gd name="f29" fmla="val 14649"/>
                <a:gd name="f30" fmla="val 6966"/>
                <a:gd name="f31" fmla="val 14570"/>
                <a:gd name="f32" fmla="val 4500"/>
                <a:gd name="f33" fmla="val 13262"/>
                <a:gd name="f34" fmla="val 2237"/>
                <a:gd name="f35" fmla="val 11165"/>
                <a:gd name="f36" fmla="val 938"/>
                <a:gd name="f37" fmla="val 9960"/>
                <a:gd name="f38" fmla="val 134"/>
                <a:gd name="f39" fmla="val 8352"/>
                <a:gd name="f40" fmla="val 7146"/>
                <a:gd name="f41" fmla="+- 0 0 -90"/>
                <a:gd name="f42" fmla="*/ f3 1 14648"/>
                <a:gd name="f43" fmla="*/ f4 1 35096"/>
                <a:gd name="f44" fmla="val f5"/>
                <a:gd name="f45" fmla="val f6"/>
                <a:gd name="f46" fmla="val f7"/>
                <a:gd name="f47" fmla="*/ f41 f0 1"/>
                <a:gd name="f48" fmla="+- f46 0 f44"/>
                <a:gd name="f49" fmla="+- f45 0 f44"/>
                <a:gd name="f50" fmla="*/ f47 1 f2"/>
                <a:gd name="f51" fmla="*/ f49 1 14648"/>
                <a:gd name="f52" fmla="*/ f48 1 35096"/>
                <a:gd name="f53" fmla="*/ 4333 f49 1"/>
                <a:gd name="f54" fmla="*/ 0 f48 1"/>
                <a:gd name="f55" fmla="*/ 3127 f49 1"/>
                <a:gd name="f56" fmla="*/ 2055 f49 1"/>
                <a:gd name="f57" fmla="*/ 670 f48 1"/>
                <a:gd name="f58" fmla="*/ 849 f49 1"/>
                <a:gd name="f59" fmla="*/ 1608 f48 1"/>
                <a:gd name="f60" fmla="*/ 2679 f48 1"/>
                <a:gd name="f61" fmla="*/ 45 f49 1"/>
                <a:gd name="f62" fmla="*/ 4019 f48 1"/>
                <a:gd name="f63" fmla="*/ 5492 f48 1"/>
                <a:gd name="f64" fmla="*/ 6564 f48 1"/>
                <a:gd name="f65" fmla="*/ 35097 f48 1"/>
                <a:gd name="f66" fmla="*/ 14649 f49 1"/>
                <a:gd name="f67" fmla="*/ 6966 f48 1"/>
                <a:gd name="f68" fmla="*/ 11165 f49 1"/>
                <a:gd name="f69" fmla="*/ 938 f48 1"/>
                <a:gd name="f70" fmla="*/ 9960 f49 1"/>
                <a:gd name="f71" fmla="*/ 134 f48 1"/>
                <a:gd name="f72" fmla="*/ 8352 f49 1"/>
                <a:gd name="f73" fmla="*/ 7146 f49 1"/>
                <a:gd name="f74" fmla="+- f50 0 f1"/>
                <a:gd name="f75" fmla="*/ f53 1 14648"/>
                <a:gd name="f76" fmla="*/ f54 1 35096"/>
                <a:gd name="f77" fmla="*/ f55 1 14648"/>
                <a:gd name="f78" fmla="*/ f56 1 14648"/>
                <a:gd name="f79" fmla="*/ f57 1 35096"/>
                <a:gd name="f80" fmla="*/ f58 1 14648"/>
                <a:gd name="f81" fmla="*/ f59 1 35096"/>
                <a:gd name="f82" fmla="*/ f60 1 35096"/>
                <a:gd name="f83" fmla="*/ f61 1 14648"/>
                <a:gd name="f84" fmla="*/ f62 1 35096"/>
                <a:gd name="f85" fmla="*/ f63 1 35096"/>
                <a:gd name="f86" fmla="*/ f64 1 35096"/>
                <a:gd name="f87" fmla="*/ f65 1 35096"/>
                <a:gd name="f88" fmla="*/ f66 1 14648"/>
                <a:gd name="f89" fmla="*/ f67 1 35096"/>
                <a:gd name="f90" fmla="*/ f68 1 14648"/>
                <a:gd name="f91" fmla="*/ f69 1 35096"/>
                <a:gd name="f92" fmla="*/ f70 1 14648"/>
                <a:gd name="f93" fmla="*/ f71 1 35096"/>
                <a:gd name="f94" fmla="*/ f72 1 14648"/>
                <a:gd name="f95" fmla="*/ f73 1 14648"/>
                <a:gd name="f96" fmla="*/ f44 1 f51"/>
                <a:gd name="f97" fmla="*/ f45 1 f51"/>
                <a:gd name="f98" fmla="*/ f44 1 f52"/>
                <a:gd name="f99" fmla="*/ f46 1 f52"/>
                <a:gd name="f100" fmla="*/ f75 1 f51"/>
                <a:gd name="f101" fmla="*/ f76 1 f52"/>
                <a:gd name="f102" fmla="*/ f77 1 f51"/>
                <a:gd name="f103" fmla="*/ f78 1 f51"/>
                <a:gd name="f104" fmla="*/ f79 1 f52"/>
                <a:gd name="f105" fmla="*/ f80 1 f51"/>
                <a:gd name="f106" fmla="*/ f81 1 f52"/>
                <a:gd name="f107" fmla="*/ f82 1 f52"/>
                <a:gd name="f108" fmla="*/ f83 1 f51"/>
                <a:gd name="f109" fmla="*/ f84 1 f52"/>
                <a:gd name="f110" fmla="*/ f85 1 f52"/>
                <a:gd name="f111" fmla="*/ f86 1 f52"/>
                <a:gd name="f112" fmla="*/ f87 1 f52"/>
                <a:gd name="f113" fmla="*/ f88 1 f51"/>
                <a:gd name="f114" fmla="*/ f89 1 f52"/>
                <a:gd name="f115" fmla="*/ f90 1 f51"/>
                <a:gd name="f116" fmla="*/ f91 1 f52"/>
                <a:gd name="f117" fmla="*/ f92 1 f51"/>
                <a:gd name="f118" fmla="*/ f93 1 f52"/>
                <a:gd name="f119" fmla="*/ f94 1 f51"/>
                <a:gd name="f120" fmla="*/ f95 1 f51"/>
                <a:gd name="f121" fmla="*/ f96 f42 1"/>
                <a:gd name="f122" fmla="*/ f97 f42 1"/>
                <a:gd name="f123" fmla="*/ f99 f43 1"/>
                <a:gd name="f124" fmla="*/ f98 f43 1"/>
                <a:gd name="f125" fmla="*/ f100 f42 1"/>
                <a:gd name="f126" fmla="*/ f101 f43 1"/>
                <a:gd name="f127" fmla="*/ f102 f42 1"/>
                <a:gd name="f128" fmla="*/ f103 f42 1"/>
                <a:gd name="f129" fmla="*/ f104 f43 1"/>
                <a:gd name="f130" fmla="*/ f105 f42 1"/>
                <a:gd name="f131" fmla="*/ f106 f43 1"/>
                <a:gd name="f132" fmla="*/ f107 f43 1"/>
                <a:gd name="f133" fmla="*/ f108 f42 1"/>
                <a:gd name="f134" fmla="*/ f109 f43 1"/>
                <a:gd name="f135" fmla="*/ f110 f43 1"/>
                <a:gd name="f136" fmla="*/ f111 f43 1"/>
                <a:gd name="f137" fmla="*/ f112 f43 1"/>
                <a:gd name="f138" fmla="*/ f113 f42 1"/>
                <a:gd name="f139" fmla="*/ f114 f43 1"/>
                <a:gd name="f140" fmla="*/ f115 f42 1"/>
                <a:gd name="f141" fmla="*/ f116 f43 1"/>
                <a:gd name="f142" fmla="*/ f117 f42 1"/>
                <a:gd name="f143" fmla="*/ f118 f43 1"/>
                <a:gd name="f144" fmla="*/ f119 f42 1"/>
                <a:gd name="f145" fmla="*/ f120 f42 1"/>
              </a:gdLst>
              <a:ahLst/>
              <a:cxnLst>
                <a:cxn ang="3cd4">
                  <a:pos x="hc" y="t"/>
                </a:cxn>
                <a:cxn ang="0">
                  <a:pos x="r" y="vc"/>
                </a:cxn>
                <a:cxn ang="cd4">
                  <a:pos x="hc" y="b"/>
                </a:cxn>
                <a:cxn ang="cd2">
                  <a:pos x="l" y="vc"/>
                </a:cxn>
                <a:cxn ang="f74">
                  <a:pos x="f125" y="f126"/>
                </a:cxn>
                <a:cxn ang="f74">
                  <a:pos x="f127" y="f126"/>
                </a:cxn>
                <a:cxn ang="f74">
                  <a:pos x="f128" y="f129"/>
                </a:cxn>
                <a:cxn ang="f74">
                  <a:pos x="f130" y="f131"/>
                </a:cxn>
                <a:cxn ang="f74">
                  <a:pos x="f130" y="f132"/>
                </a:cxn>
                <a:cxn ang="f74">
                  <a:pos x="f133" y="f134"/>
                </a:cxn>
                <a:cxn ang="f74">
                  <a:pos x="f133" y="f135"/>
                </a:cxn>
                <a:cxn ang="f74">
                  <a:pos x="f133" y="f136"/>
                </a:cxn>
                <a:cxn ang="f74">
                  <a:pos x="f133" y="f137"/>
                </a:cxn>
                <a:cxn ang="f74">
                  <a:pos x="f138" y="f137"/>
                </a:cxn>
                <a:cxn ang="f74">
                  <a:pos x="f138" y="f139"/>
                </a:cxn>
                <a:cxn ang="f74">
                  <a:pos x="f140" y="f141"/>
                </a:cxn>
                <a:cxn ang="f74">
                  <a:pos x="f142" y="f143"/>
                </a:cxn>
                <a:cxn ang="f74">
                  <a:pos x="f144" y="f143"/>
                </a:cxn>
                <a:cxn ang="f74">
                  <a:pos x="f145" y="f143"/>
                </a:cxn>
              </a:cxnLst>
              <a:rect l="f121" t="f124" r="f122" b="f123"/>
              <a:pathLst>
                <a:path w="14648" h="35096">
                  <a:moveTo>
                    <a:pt x="f8" y="f5"/>
                  </a:moveTo>
                  <a:lnTo>
                    <a:pt x="f9" y="f5"/>
                  </a:lnTo>
                  <a:lnTo>
                    <a:pt x="f10" y="f11"/>
                  </a:lnTo>
                  <a:lnTo>
                    <a:pt x="f12" y="f13"/>
                  </a:lnTo>
                  <a:cubicBezTo>
                    <a:pt x="f14" y="f15"/>
                    <a:pt x="f14" y="f16"/>
                    <a:pt x="f12" y="f17"/>
                  </a:cubicBezTo>
                  <a:lnTo>
                    <a:pt x="f18" y="f19"/>
                  </a:lnTo>
                  <a:cubicBezTo>
                    <a:pt x="f20" y="f21"/>
                    <a:pt x="f20" y="f22"/>
                    <a:pt x="f18" y="f23"/>
                  </a:cubicBezTo>
                  <a:cubicBezTo>
                    <a:pt x="f24" y="f25"/>
                    <a:pt x="f24" y="f26"/>
                    <a:pt x="f18" y="f27"/>
                  </a:cubicBezTo>
                  <a:lnTo>
                    <a:pt x="f18" y="f28"/>
                  </a:lnTo>
                  <a:lnTo>
                    <a:pt x="f29" y="f28"/>
                  </a:lnTo>
                  <a:lnTo>
                    <a:pt x="f29" y="f30"/>
                  </a:lnTo>
                  <a:cubicBezTo>
                    <a:pt x="f31" y="f32"/>
                    <a:pt x="f33" y="f34"/>
                    <a:pt x="f35" y="f36"/>
                  </a:cubicBezTo>
                  <a:lnTo>
                    <a:pt x="f37" y="f38"/>
                  </a:lnTo>
                  <a:lnTo>
                    <a:pt x="f39" y="f38"/>
                  </a:lnTo>
                  <a:lnTo>
                    <a:pt x="f40"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2" name="Freeform: Shape 1775">
              <a:extLst>
                <a:ext uri="{FF2B5EF4-FFF2-40B4-BE49-F238E27FC236}">
                  <a16:creationId xmlns:a16="http://schemas.microsoft.com/office/drawing/2014/main" id="{C4479026-4A4A-D321-B21B-0B5848F3847E}"/>
                </a:ext>
              </a:extLst>
            </p:cNvPr>
            <p:cNvSpPr/>
            <p:nvPr/>
          </p:nvSpPr>
          <p:spPr>
            <a:xfrm>
              <a:off x="1311258" y="5631625"/>
              <a:ext cx="13844" cy="199860"/>
            </a:xfrm>
            <a:custGeom>
              <a:avLst/>
              <a:gdLst>
                <a:gd name="f0" fmla="val 10800000"/>
                <a:gd name="f1" fmla="val 5400000"/>
                <a:gd name="f2" fmla="val 180"/>
                <a:gd name="f3" fmla="val w"/>
                <a:gd name="f4" fmla="val h"/>
                <a:gd name="f5" fmla="val 0"/>
                <a:gd name="f6" fmla="val 14604"/>
                <a:gd name="f7" fmla="val 199863"/>
                <a:gd name="f8" fmla="val 7236"/>
                <a:gd name="f9" fmla="val 11309"/>
                <a:gd name="f10" fmla="val 14605"/>
                <a:gd name="f11" fmla="val 196565"/>
                <a:gd name="f12" fmla="val 192496"/>
                <a:gd name="f13" fmla="val 4070"/>
                <a:gd name="f14" fmla="val 7368"/>
                <a:gd name="f15" fmla="val 3217"/>
                <a:gd name="f16" fmla="val 7294"/>
                <a:gd name="f17" fmla="val 1"/>
                <a:gd name="f18" fmla="val 4017"/>
                <a:gd name="f19" fmla="val -79"/>
                <a:gd name="f20" fmla="val 196490"/>
                <a:gd name="f21" fmla="val 3110"/>
                <a:gd name="f22" fmla="val 199788"/>
                <a:gd name="f23" fmla="val 7102"/>
                <a:gd name="f24" fmla="val 199862"/>
                <a:gd name="f25" fmla="val 7142"/>
                <a:gd name="f26" fmla="val 7196"/>
                <a:gd name="f27" fmla="+- 0 0 -90"/>
                <a:gd name="f28" fmla="*/ f3 1 14604"/>
                <a:gd name="f29" fmla="*/ f4 1 199863"/>
                <a:gd name="f30" fmla="val f5"/>
                <a:gd name="f31" fmla="val f6"/>
                <a:gd name="f32" fmla="val f7"/>
                <a:gd name="f33" fmla="*/ f27 f0 1"/>
                <a:gd name="f34" fmla="+- f32 0 f30"/>
                <a:gd name="f35" fmla="+- f31 0 f30"/>
                <a:gd name="f36" fmla="*/ f33 1 f2"/>
                <a:gd name="f37" fmla="*/ f35 1 14604"/>
                <a:gd name="f38" fmla="*/ f34 1 199863"/>
                <a:gd name="f39" fmla="*/ 7236 f35 1"/>
                <a:gd name="f40" fmla="*/ 199863 f34 1"/>
                <a:gd name="f41" fmla="*/ 14605 f35 1"/>
                <a:gd name="f42" fmla="*/ 192496 f34 1"/>
                <a:gd name="f43" fmla="*/ 0 f34 1"/>
                <a:gd name="f44" fmla="*/ 7368 f34 1"/>
                <a:gd name="f45" fmla="*/ 1 f35 1"/>
                <a:gd name="f46" fmla="*/ 7102 f35 1"/>
                <a:gd name="f47" fmla="*/ 199862 f34 1"/>
                <a:gd name="f48" fmla="+- f36 0 f1"/>
                <a:gd name="f49" fmla="*/ f39 1 14604"/>
                <a:gd name="f50" fmla="*/ f40 1 199863"/>
                <a:gd name="f51" fmla="*/ f41 1 14604"/>
                <a:gd name="f52" fmla="*/ f42 1 199863"/>
                <a:gd name="f53" fmla="*/ f43 1 199863"/>
                <a:gd name="f54" fmla="*/ f44 1 199863"/>
                <a:gd name="f55" fmla="*/ f45 1 14604"/>
                <a:gd name="f56" fmla="*/ f46 1 14604"/>
                <a:gd name="f57" fmla="*/ f47 1 199863"/>
                <a:gd name="f58" fmla="*/ f30 1 f37"/>
                <a:gd name="f59" fmla="*/ f31 1 f37"/>
                <a:gd name="f60" fmla="*/ f30 1 f38"/>
                <a:gd name="f61" fmla="*/ f32 1 f38"/>
                <a:gd name="f62" fmla="*/ f49 1 f37"/>
                <a:gd name="f63" fmla="*/ f50 1 f38"/>
                <a:gd name="f64" fmla="*/ f51 1 f37"/>
                <a:gd name="f65" fmla="*/ f52 1 f38"/>
                <a:gd name="f66" fmla="*/ f53 1 f38"/>
                <a:gd name="f67" fmla="*/ f54 1 f38"/>
                <a:gd name="f68" fmla="*/ f55 1 f37"/>
                <a:gd name="f69" fmla="*/ f56 1 f37"/>
                <a:gd name="f70" fmla="*/ f57 1 f38"/>
                <a:gd name="f71" fmla="*/ f58 f28 1"/>
                <a:gd name="f72" fmla="*/ f59 f28 1"/>
                <a:gd name="f73" fmla="*/ f61 f29 1"/>
                <a:gd name="f74" fmla="*/ f60 f29 1"/>
                <a:gd name="f75" fmla="*/ f62 f28 1"/>
                <a:gd name="f76" fmla="*/ f63 f29 1"/>
                <a:gd name="f77" fmla="*/ f64 f28 1"/>
                <a:gd name="f78" fmla="*/ f65 f29 1"/>
                <a:gd name="f79" fmla="*/ f66 f29 1"/>
                <a:gd name="f80" fmla="*/ f67 f29 1"/>
                <a:gd name="f81" fmla="*/ f68 f28 1"/>
                <a:gd name="f82" fmla="*/ f69 f28 1"/>
                <a:gd name="f83" fmla="*/ f70 f29 1"/>
              </a:gdLst>
              <a:ahLst/>
              <a:cxnLst>
                <a:cxn ang="3cd4">
                  <a:pos x="hc" y="t"/>
                </a:cxn>
                <a:cxn ang="0">
                  <a:pos x="r" y="vc"/>
                </a:cxn>
                <a:cxn ang="cd4">
                  <a:pos x="hc" y="b"/>
                </a:cxn>
                <a:cxn ang="cd2">
                  <a:pos x="l" y="vc"/>
                </a:cxn>
                <a:cxn ang="f48">
                  <a:pos x="f75" y="f76"/>
                </a:cxn>
                <a:cxn ang="f48">
                  <a:pos x="f77" y="f78"/>
                </a:cxn>
                <a:cxn ang="f48">
                  <a:pos x="f77" y="f79"/>
                </a:cxn>
                <a:cxn ang="f48">
                  <a:pos x="f75" y="f80"/>
                </a:cxn>
                <a:cxn ang="f48">
                  <a:pos x="f81" y="f79"/>
                </a:cxn>
                <a:cxn ang="f48">
                  <a:pos x="f81" y="f78"/>
                </a:cxn>
                <a:cxn ang="f48">
                  <a:pos x="f82" y="f83"/>
                </a:cxn>
                <a:cxn ang="f48">
                  <a:pos x="f75" y="f76"/>
                </a:cxn>
              </a:cxnLst>
              <a:rect l="f71" t="f74" r="f72" b="f73"/>
              <a:pathLst>
                <a:path w="14604" h="199863">
                  <a:moveTo>
                    <a:pt x="f8" y="f7"/>
                  </a:moveTo>
                  <a:cubicBezTo>
                    <a:pt x="f9" y="f7"/>
                    <a:pt x="f10" y="f11"/>
                    <a:pt x="f10" y="f12"/>
                  </a:cubicBezTo>
                  <a:lnTo>
                    <a:pt x="f10" y="f5"/>
                  </a:lnTo>
                  <a:cubicBezTo>
                    <a:pt x="f10" y="f13"/>
                    <a:pt x="f9" y="f14"/>
                    <a:pt x="f8" y="f14"/>
                  </a:cubicBezTo>
                  <a:cubicBezTo>
                    <a:pt x="f15" y="f16"/>
                    <a:pt x="f17" y="f18"/>
                    <a:pt x="f17" y="f5"/>
                  </a:cubicBezTo>
                  <a:lnTo>
                    <a:pt x="f17" y="f12"/>
                  </a:lnTo>
                  <a:cubicBezTo>
                    <a:pt x="f19" y="f20"/>
                    <a:pt x="f21" y="f22"/>
                    <a:pt x="f23" y="f24"/>
                  </a:cubicBezTo>
                  <a:cubicBezTo>
                    <a:pt x="f25" y="f7"/>
                    <a:pt x="f26"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3" name="Freeform: Shape 1776">
              <a:extLst>
                <a:ext uri="{FF2B5EF4-FFF2-40B4-BE49-F238E27FC236}">
                  <a16:creationId xmlns:a16="http://schemas.microsoft.com/office/drawing/2014/main" id="{BD26E4D5-834B-50BB-3C28-CBB40703B388}"/>
                </a:ext>
              </a:extLst>
            </p:cNvPr>
            <p:cNvSpPr/>
            <p:nvPr/>
          </p:nvSpPr>
          <p:spPr>
            <a:xfrm>
              <a:off x="1311258" y="5606981"/>
              <a:ext cx="13844" cy="32013"/>
            </a:xfrm>
            <a:custGeom>
              <a:avLst/>
              <a:gdLst>
                <a:gd name="f0" fmla="val 10800000"/>
                <a:gd name="f1" fmla="val 5400000"/>
                <a:gd name="f2" fmla="val 180"/>
                <a:gd name="f3" fmla="val w"/>
                <a:gd name="f4" fmla="val h"/>
                <a:gd name="f5" fmla="val 0"/>
                <a:gd name="f6" fmla="val 14603"/>
                <a:gd name="f7" fmla="val 32015"/>
                <a:gd name="f8" fmla="val 7235"/>
                <a:gd name="f9" fmla="val 32016"/>
                <a:gd name="f10" fmla="val 11308"/>
                <a:gd name="f11" fmla="val 14604"/>
                <a:gd name="f12" fmla="val 28718"/>
                <a:gd name="f13" fmla="val 24648"/>
                <a:gd name="f14" fmla="val 7234"/>
                <a:gd name="f15" fmla="val 14537"/>
                <a:gd name="f16" fmla="val 3218"/>
                <a:gd name="f17" fmla="val 11254"/>
                <a:gd name="f18" fmla="val 3242"/>
                <a:gd name="f19" fmla="val 3239"/>
                <a:gd name="f20" fmla="val 28665"/>
                <a:gd name="f21" fmla="val 3215"/>
                <a:gd name="f22" fmla="val 31942"/>
                <a:gd name="f23" fmla="+- 0 0 -90"/>
                <a:gd name="f24" fmla="*/ f3 1 14603"/>
                <a:gd name="f25" fmla="*/ f4 1 32015"/>
                <a:gd name="f26" fmla="val f5"/>
                <a:gd name="f27" fmla="val f6"/>
                <a:gd name="f28" fmla="val f7"/>
                <a:gd name="f29" fmla="*/ f23 f0 1"/>
                <a:gd name="f30" fmla="+- f28 0 f26"/>
                <a:gd name="f31" fmla="+- f27 0 f26"/>
                <a:gd name="f32" fmla="*/ f29 1 f2"/>
                <a:gd name="f33" fmla="*/ f31 1 14603"/>
                <a:gd name="f34" fmla="*/ f30 1 32015"/>
                <a:gd name="f35" fmla="*/ 7235 f31 1"/>
                <a:gd name="f36" fmla="*/ 32016 f30 1"/>
                <a:gd name="f37" fmla="*/ 14604 f31 1"/>
                <a:gd name="f38" fmla="*/ 24648 f30 1"/>
                <a:gd name="f39" fmla="*/ 7234 f30 1"/>
                <a:gd name="f40" fmla="*/ 0 f30 1"/>
                <a:gd name="f41" fmla="*/ 0 f31 1"/>
                <a:gd name="f42" fmla="+- f32 0 f1"/>
                <a:gd name="f43" fmla="*/ f35 1 14603"/>
                <a:gd name="f44" fmla="*/ f36 1 32015"/>
                <a:gd name="f45" fmla="*/ f37 1 14603"/>
                <a:gd name="f46" fmla="*/ f38 1 32015"/>
                <a:gd name="f47" fmla="*/ f39 1 32015"/>
                <a:gd name="f48" fmla="*/ f40 1 32015"/>
                <a:gd name="f49" fmla="*/ f41 1 14603"/>
                <a:gd name="f50" fmla="*/ f26 1 f33"/>
                <a:gd name="f51" fmla="*/ f27 1 f33"/>
                <a:gd name="f52" fmla="*/ f26 1 f34"/>
                <a:gd name="f53" fmla="*/ f28 1 f34"/>
                <a:gd name="f54" fmla="*/ f43 1 f33"/>
                <a:gd name="f55" fmla="*/ f44 1 f34"/>
                <a:gd name="f56" fmla="*/ f45 1 f33"/>
                <a:gd name="f57" fmla="*/ f46 1 f34"/>
                <a:gd name="f58" fmla="*/ f47 1 f34"/>
                <a:gd name="f59" fmla="*/ f48 1 f34"/>
                <a:gd name="f60" fmla="*/ f49 1 f33"/>
                <a:gd name="f61" fmla="*/ f50 f24 1"/>
                <a:gd name="f62" fmla="*/ f51 f24 1"/>
                <a:gd name="f63" fmla="*/ f53 f25 1"/>
                <a:gd name="f64" fmla="*/ f52 f25 1"/>
                <a:gd name="f65" fmla="*/ f54 f24 1"/>
                <a:gd name="f66" fmla="*/ f55 f25 1"/>
                <a:gd name="f67" fmla="*/ f56 f24 1"/>
                <a:gd name="f68" fmla="*/ f57 f25 1"/>
                <a:gd name="f69" fmla="*/ f58 f25 1"/>
                <a:gd name="f70" fmla="*/ f59 f25 1"/>
                <a:gd name="f71" fmla="*/ f60 f24 1"/>
              </a:gdLst>
              <a:ahLst/>
              <a:cxnLst>
                <a:cxn ang="3cd4">
                  <a:pos x="hc" y="t"/>
                </a:cxn>
                <a:cxn ang="0">
                  <a:pos x="r" y="vc"/>
                </a:cxn>
                <a:cxn ang="cd4">
                  <a:pos x="hc" y="b"/>
                </a:cxn>
                <a:cxn ang="cd2">
                  <a:pos x="l" y="vc"/>
                </a:cxn>
                <a:cxn ang="f42">
                  <a:pos x="f65" y="f66"/>
                </a:cxn>
                <a:cxn ang="f42">
                  <a:pos x="f67" y="f68"/>
                </a:cxn>
                <a:cxn ang="f42">
                  <a:pos x="f67" y="f69"/>
                </a:cxn>
                <a:cxn ang="f42">
                  <a:pos x="f65" y="f70"/>
                </a:cxn>
                <a:cxn ang="f42">
                  <a:pos x="f71" y="f69"/>
                </a:cxn>
                <a:cxn ang="f42">
                  <a:pos x="f71" y="f68"/>
                </a:cxn>
                <a:cxn ang="f42">
                  <a:pos x="f65" y="f66"/>
                </a:cxn>
              </a:cxnLst>
              <a:rect l="f61" t="f64" r="f62" b="f63"/>
              <a:pathLst>
                <a:path w="14603" h="32015">
                  <a:moveTo>
                    <a:pt x="f8" y="f9"/>
                  </a:moveTo>
                  <a:cubicBezTo>
                    <a:pt x="f10" y="f9"/>
                    <a:pt x="f11" y="f12"/>
                    <a:pt x="f11" y="f13"/>
                  </a:cubicBezTo>
                  <a:lnTo>
                    <a:pt x="f11" y="f14"/>
                  </a:lnTo>
                  <a:cubicBezTo>
                    <a:pt x="f15" y="f16"/>
                    <a:pt x="f17" y="f5"/>
                    <a:pt x="f8" y="f5"/>
                  </a:cubicBezTo>
                  <a:cubicBezTo>
                    <a:pt x="f18" y="f5"/>
                    <a:pt x="f5" y="f19"/>
                    <a:pt x="f5" y="f14"/>
                  </a:cubicBezTo>
                  <a:lnTo>
                    <a:pt x="f5" y="f13"/>
                  </a:lnTo>
                  <a:cubicBezTo>
                    <a:pt x="f5"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4" name="Freeform: Shape 1777">
              <a:extLst>
                <a:ext uri="{FF2B5EF4-FFF2-40B4-BE49-F238E27FC236}">
                  <a16:creationId xmlns:a16="http://schemas.microsoft.com/office/drawing/2014/main" id="{7B02A5EC-AD51-1516-E390-498337E13C20}"/>
                </a:ext>
              </a:extLst>
            </p:cNvPr>
            <p:cNvSpPr/>
            <p:nvPr/>
          </p:nvSpPr>
          <p:spPr>
            <a:xfrm>
              <a:off x="1680347" y="5794653"/>
              <a:ext cx="183355" cy="14602"/>
            </a:xfrm>
            <a:custGeom>
              <a:avLst/>
              <a:gdLst>
                <a:gd name="f0" fmla="val 10800000"/>
                <a:gd name="f1" fmla="val 5400000"/>
                <a:gd name="f2" fmla="val 180"/>
                <a:gd name="f3" fmla="val w"/>
                <a:gd name="f4" fmla="val h"/>
                <a:gd name="f5" fmla="val 0"/>
                <a:gd name="f6" fmla="val 193430"/>
                <a:gd name="f7" fmla="val 14601"/>
                <a:gd name="f8" fmla="val 5862"/>
                <a:gd name="f9" fmla="val 804"/>
                <a:gd name="f10" fmla="val 4388"/>
                <a:gd name="f11" fmla="val 3182"/>
                <a:gd name="f12" fmla="val 2378"/>
                <a:gd name="f13" fmla="val 1976"/>
                <a:gd name="f14" fmla="val 1607"/>
                <a:gd name="f15" fmla="val 904"/>
                <a:gd name="f16" fmla="val 2411"/>
                <a:gd name="f17" fmla="val 101"/>
                <a:gd name="f18" fmla="val 3483"/>
                <a:gd name="f19" fmla="val 74"/>
                <a:gd name="f20" fmla="val 3929"/>
                <a:gd name="f21" fmla="val 4376"/>
                <a:gd name="f22" fmla="val 4822"/>
                <a:gd name="f23" fmla="val -34"/>
                <a:gd name="f24" fmla="val 5665"/>
                <a:gd name="f25" fmla="val 6525"/>
                <a:gd name="f26" fmla="val 7368"/>
                <a:gd name="f27" fmla="val 11362"/>
                <a:gd name="f28" fmla="val 3343"/>
                <a:gd name="f29" fmla="val 7335"/>
                <a:gd name="f30" fmla="val 189438"/>
                <a:gd name="f31" fmla="val 186195"/>
                <a:gd name="f32" fmla="val 3350"/>
                <a:gd name="f33" fmla="val 189411"/>
                <a:gd name="f34" fmla="+- 0 0 -90"/>
                <a:gd name="f35" fmla="*/ f3 1 193430"/>
                <a:gd name="f36" fmla="*/ f4 1 14601"/>
                <a:gd name="f37" fmla="val f5"/>
                <a:gd name="f38" fmla="val f6"/>
                <a:gd name="f39" fmla="val f7"/>
                <a:gd name="f40" fmla="*/ f34 f0 1"/>
                <a:gd name="f41" fmla="+- f39 0 f37"/>
                <a:gd name="f42" fmla="+- f38 0 f37"/>
                <a:gd name="f43" fmla="*/ f40 1 f2"/>
                <a:gd name="f44" fmla="*/ f42 1 193430"/>
                <a:gd name="f45" fmla="*/ f41 1 14601"/>
                <a:gd name="f46" fmla="*/ 5862 f42 1"/>
                <a:gd name="f47" fmla="*/ 804 f41 1"/>
                <a:gd name="f48" fmla="*/ 4388 f42 1"/>
                <a:gd name="f49" fmla="*/ 3182 f42 1"/>
                <a:gd name="f50" fmla="*/ 1976 f42 1"/>
                <a:gd name="f51" fmla="*/ 1607 f41 1"/>
                <a:gd name="f52" fmla="*/ 904 f42 1"/>
                <a:gd name="f53" fmla="*/ 2411 f41 1"/>
                <a:gd name="f54" fmla="*/ 101 f42 1"/>
                <a:gd name="f55" fmla="*/ 3483 f41 1"/>
                <a:gd name="f56" fmla="*/ 4822 f41 1"/>
                <a:gd name="f57" fmla="*/ 7368 f41 1"/>
                <a:gd name="f58" fmla="*/ 7335 f42 1"/>
                <a:gd name="f59" fmla="*/ 14601 f41 1"/>
                <a:gd name="f60" fmla="*/ 193430 f42 1"/>
                <a:gd name="f61" fmla="*/ 186195 f42 1"/>
                <a:gd name="f62" fmla="*/ 0 f41 1"/>
                <a:gd name="f63" fmla="+- f43 0 f1"/>
                <a:gd name="f64" fmla="*/ f46 1 193430"/>
                <a:gd name="f65" fmla="*/ f47 1 14601"/>
                <a:gd name="f66" fmla="*/ f48 1 193430"/>
                <a:gd name="f67" fmla="*/ f49 1 193430"/>
                <a:gd name="f68" fmla="*/ f50 1 193430"/>
                <a:gd name="f69" fmla="*/ f51 1 14601"/>
                <a:gd name="f70" fmla="*/ f52 1 193430"/>
                <a:gd name="f71" fmla="*/ f53 1 14601"/>
                <a:gd name="f72" fmla="*/ f54 1 193430"/>
                <a:gd name="f73" fmla="*/ f55 1 14601"/>
                <a:gd name="f74" fmla="*/ f56 1 14601"/>
                <a:gd name="f75" fmla="*/ f57 1 14601"/>
                <a:gd name="f76" fmla="*/ f58 1 193430"/>
                <a:gd name="f77" fmla="*/ f59 1 14601"/>
                <a:gd name="f78" fmla="*/ f60 1 193430"/>
                <a:gd name="f79" fmla="*/ f61 1 193430"/>
                <a:gd name="f80" fmla="*/ f62 1 14601"/>
                <a:gd name="f81" fmla="*/ f37 1 f44"/>
                <a:gd name="f82" fmla="*/ f38 1 f44"/>
                <a:gd name="f83" fmla="*/ f37 1 f45"/>
                <a:gd name="f84" fmla="*/ f39 1 f45"/>
                <a:gd name="f85" fmla="*/ f64 1 f44"/>
                <a:gd name="f86" fmla="*/ f65 1 f45"/>
                <a:gd name="f87" fmla="*/ f66 1 f44"/>
                <a:gd name="f88" fmla="*/ f67 1 f44"/>
                <a:gd name="f89" fmla="*/ f68 1 f44"/>
                <a:gd name="f90" fmla="*/ f69 1 f45"/>
                <a:gd name="f91" fmla="*/ f70 1 f44"/>
                <a:gd name="f92" fmla="*/ f71 1 f45"/>
                <a:gd name="f93" fmla="*/ f72 1 f44"/>
                <a:gd name="f94" fmla="*/ f73 1 f45"/>
                <a:gd name="f95" fmla="*/ f74 1 f45"/>
                <a:gd name="f96" fmla="*/ f75 1 f45"/>
                <a:gd name="f97" fmla="*/ f76 1 f44"/>
                <a:gd name="f98" fmla="*/ f77 1 f45"/>
                <a:gd name="f99" fmla="*/ f78 1 f44"/>
                <a:gd name="f100" fmla="*/ f79 1 f44"/>
                <a:gd name="f101" fmla="*/ f80 1 f45"/>
                <a:gd name="f102" fmla="*/ f81 f35 1"/>
                <a:gd name="f103" fmla="*/ f82 f35 1"/>
                <a:gd name="f104" fmla="*/ f84 f36 1"/>
                <a:gd name="f105" fmla="*/ f83 f36 1"/>
                <a:gd name="f106" fmla="*/ f85 f35 1"/>
                <a:gd name="f107" fmla="*/ f86 f36 1"/>
                <a:gd name="f108" fmla="*/ f87 f35 1"/>
                <a:gd name="f109" fmla="*/ f88 f35 1"/>
                <a:gd name="f110" fmla="*/ f89 f35 1"/>
                <a:gd name="f111" fmla="*/ f90 f36 1"/>
                <a:gd name="f112" fmla="*/ f91 f35 1"/>
                <a:gd name="f113" fmla="*/ f92 f36 1"/>
                <a:gd name="f114" fmla="*/ f93 f35 1"/>
                <a:gd name="f115" fmla="*/ f94 f36 1"/>
                <a:gd name="f116" fmla="*/ f95 f36 1"/>
                <a:gd name="f117" fmla="*/ f96 f36 1"/>
                <a:gd name="f118" fmla="*/ f97 f35 1"/>
                <a:gd name="f119" fmla="*/ f98 f36 1"/>
                <a:gd name="f120" fmla="*/ f99 f35 1"/>
                <a:gd name="f121" fmla="*/ f100 f35 1"/>
                <a:gd name="f122" fmla="*/ f101 f36 1"/>
              </a:gdLst>
              <a:ahLst/>
              <a:cxnLst>
                <a:cxn ang="3cd4">
                  <a:pos x="hc" y="t"/>
                </a:cxn>
                <a:cxn ang="0">
                  <a:pos x="r" y="vc"/>
                </a:cxn>
                <a:cxn ang="cd4">
                  <a:pos x="hc" y="b"/>
                </a:cxn>
                <a:cxn ang="cd2">
                  <a:pos x="l" y="vc"/>
                </a:cxn>
                <a:cxn ang="f63">
                  <a:pos x="f106" y="f107"/>
                </a:cxn>
                <a:cxn ang="f63">
                  <a:pos x="f108" y="f107"/>
                </a:cxn>
                <a:cxn ang="f63">
                  <a:pos x="f109" y="f107"/>
                </a:cxn>
                <a:cxn ang="f63">
                  <a:pos x="f110" y="f111"/>
                </a:cxn>
                <a:cxn ang="f63">
                  <a:pos x="f112" y="f113"/>
                </a:cxn>
                <a:cxn ang="f63">
                  <a:pos x="f114" y="f115"/>
                </a:cxn>
                <a:cxn ang="f63">
                  <a:pos x="f114" y="f116"/>
                </a:cxn>
                <a:cxn ang="f63">
                  <a:pos x="f114" y="f117"/>
                </a:cxn>
                <a:cxn ang="f63">
                  <a:pos x="f118" y="f119"/>
                </a:cxn>
                <a:cxn ang="f63">
                  <a:pos x="f120" y="f119"/>
                </a:cxn>
                <a:cxn ang="f63">
                  <a:pos x="f121" y="f117"/>
                </a:cxn>
                <a:cxn ang="f63">
                  <a:pos x="f120" y="f122"/>
                </a:cxn>
                <a:cxn ang="f63">
                  <a:pos x="f106" y="f122"/>
                </a:cxn>
              </a:cxnLst>
              <a:rect l="f102" t="f105" r="f103" b="f104"/>
              <a:pathLst>
                <a:path w="193430" h="14601">
                  <a:moveTo>
                    <a:pt x="f8" y="f9"/>
                  </a:moveTo>
                  <a:lnTo>
                    <a:pt x="f10" y="f9"/>
                  </a:lnTo>
                  <a:lnTo>
                    <a:pt x="f11" y="f9"/>
                  </a:lnTo>
                  <a:cubicBezTo>
                    <a:pt x="f11" y="f9"/>
                    <a:pt x="f12" y="f9"/>
                    <a:pt x="f13" y="f14"/>
                  </a:cubicBezTo>
                  <a:lnTo>
                    <a:pt x="f15" y="f16"/>
                  </a:lnTo>
                  <a:lnTo>
                    <a:pt x="f17" y="f18"/>
                  </a:lnTo>
                  <a:cubicBezTo>
                    <a:pt x="f19" y="f20"/>
                    <a:pt x="f19" y="f21"/>
                    <a:pt x="f17" y="f22"/>
                  </a:cubicBezTo>
                  <a:cubicBezTo>
                    <a:pt x="f23" y="f24"/>
                    <a:pt x="f23" y="f25"/>
                    <a:pt x="f17" y="f26"/>
                  </a:cubicBezTo>
                  <a:cubicBezTo>
                    <a:pt x="f17" y="f27"/>
                    <a:pt x="f28" y="f7"/>
                    <a:pt x="f29" y="f7"/>
                  </a:cubicBezTo>
                  <a:lnTo>
                    <a:pt x="f6" y="f7"/>
                  </a:lnTo>
                  <a:cubicBezTo>
                    <a:pt x="f30" y="f7"/>
                    <a:pt x="f31" y="f27"/>
                    <a:pt x="f31" y="f26"/>
                  </a:cubicBezTo>
                  <a:cubicBezTo>
                    <a:pt x="f31" y="f32"/>
                    <a:pt x="f33" y="f19"/>
                    <a:pt x="f6"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5" name="Freeform: Shape 1778">
              <a:extLst>
                <a:ext uri="{FF2B5EF4-FFF2-40B4-BE49-F238E27FC236}">
                  <a16:creationId xmlns:a16="http://schemas.microsoft.com/office/drawing/2014/main" id="{C6FC60FE-B0A0-EB9D-7142-0441157BF367}"/>
                </a:ext>
              </a:extLst>
            </p:cNvPr>
            <p:cNvSpPr/>
            <p:nvPr/>
          </p:nvSpPr>
          <p:spPr>
            <a:xfrm>
              <a:off x="1855829" y="5795320"/>
              <a:ext cx="24761" cy="14602"/>
            </a:xfrm>
            <a:custGeom>
              <a:avLst/>
              <a:gdLst>
                <a:gd name="f0" fmla="val 10800000"/>
                <a:gd name="f1" fmla="val 5400000"/>
                <a:gd name="f2" fmla="val 180"/>
                <a:gd name="f3" fmla="val w"/>
                <a:gd name="f4" fmla="val h"/>
                <a:gd name="f5" fmla="val 0"/>
                <a:gd name="f6" fmla="val 26125"/>
                <a:gd name="f7" fmla="val 14601"/>
                <a:gd name="f8" fmla="val 7368"/>
                <a:gd name="f9" fmla="val 11362"/>
                <a:gd name="f10" fmla="val 3242"/>
                <a:gd name="f11" fmla="val 7235"/>
                <a:gd name="f12" fmla="val 18891"/>
                <a:gd name="f13" fmla="val 3350"/>
                <a:gd name="f14" fmla="val 22106"/>
                <a:gd name="f15" fmla="val 74"/>
                <a:gd name="f16" fmla="val 26126"/>
                <a:gd name="f17" fmla="val 3215"/>
                <a:gd name="f18" fmla="+- 0 0 -90"/>
                <a:gd name="f19" fmla="*/ f3 1 26125"/>
                <a:gd name="f20" fmla="*/ f4 1 14601"/>
                <a:gd name="f21" fmla="val f5"/>
                <a:gd name="f22" fmla="val f6"/>
                <a:gd name="f23" fmla="val f7"/>
                <a:gd name="f24" fmla="*/ f18 f0 1"/>
                <a:gd name="f25" fmla="+- f23 0 f21"/>
                <a:gd name="f26" fmla="+- f22 0 f21"/>
                <a:gd name="f27" fmla="*/ f24 1 f2"/>
                <a:gd name="f28" fmla="*/ f26 1 26125"/>
                <a:gd name="f29" fmla="*/ f25 1 14601"/>
                <a:gd name="f30" fmla="*/ 0 f26 1"/>
                <a:gd name="f31" fmla="*/ 7368 f25 1"/>
                <a:gd name="f32" fmla="*/ 7235 f26 1"/>
                <a:gd name="f33" fmla="*/ 14601 f25 1"/>
                <a:gd name="f34" fmla="*/ 18891 f26 1"/>
                <a:gd name="f35" fmla="*/ 26126 f26 1"/>
                <a:gd name="f36" fmla="*/ 0 f25 1"/>
                <a:gd name="f37" fmla="+- f27 0 f1"/>
                <a:gd name="f38" fmla="*/ f30 1 26125"/>
                <a:gd name="f39" fmla="*/ f31 1 14601"/>
                <a:gd name="f40" fmla="*/ f32 1 26125"/>
                <a:gd name="f41" fmla="*/ f33 1 14601"/>
                <a:gd name="f42" fmla="*/ f34 1 26125"/>
                <a:gd name="f43" fmla="*/ f35 1 26125"/>
                <a:gd name="f44" fmla="*/ f36 1 14601"/>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4" y="f61"/>
                </a:cxn>
                <a:cxn ang="f37">
                  <a:pos x="f65" y="f66"/>
                </a:cxn>
                <a:cxn ang="f37">
                  <a:pos x="f62" y="f66"/>
                </a:cxn>
                <a:cxn ang="f37">
                  <a:pos x="f60" y="f61"/>
                </a:cxn>
              </a:cxnLst>
              <a:rect l="f56" t="f59" r="f57" b="f58"/>
              <a:pathLst>
                <a:path w="26125" h="14601">
                  <a:moveTo>
                    <a:pt x="f5" y="f8"/>
                  </a:moveTo>
                  <a:cubicBezTo>
                    <a:pt x="f5" y="f9"/>
                    <a:pt x="f10" y="f7"/>
                    <a:pt x="f11" y="f7"/>
                  </a:cubicBezTo>
                  <a:lnTo>
                    <a:pt x="f12" y="f7"/>
                  </a:lnTo>
                  <a:lnTo>
                    <a:pt x="f12" y="f8"/>
                  </a:lnTo>
                  <a:cubicBezTo>
                    <a:pt x="f12" y="f13"/>
                    <a:pt x="f14" y="f15"/>
                    <a:pt x="f16" y="f5"/>
                  </a:cubicBezTo>
                  <a:lnTo>
                    <a:pt x="f11" y="f5"/>
                  </a:lnTo>
                  <a:cubicBezTo>
                    <a:pt x="f17" y="f15"/>
                    <a:pt x="f5"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6" name="Freeform: Shape 1779">
              <a:extLst>
                <a:ext uri="{FF2B5EF4-FFF2-40B4-BE49-F238E27FC236}">
                  <a16:creationId xmlns:a16="http://schemas.microsoft.com/office/drawing/2014/main" id="{1CDA8225-CC86-4CF5-03F7-7AA89D585E0E}"/>
                </a:ext>
              </a:extLst>
            </p:cNvPr>
            <p:cNvSpPr/>
            <p:nvPr/>
          </p:nvSpPr>
          <p:spPr>
            <a:xfrm>
              <a:off x="1873733" y="5795320"/>
              <a:ext cx="13844" cy="58000"/>
            </a:xfrm>
            <a:custGeom>
              <a:avLst/>
              <a:gdLst>
                <a:gd name="f0" fmla="val 10800000"/>
                <a:gd name="f1" fmla="val 5400000"/>
                <a:gd name="f2" fmla="val 180"/>
                <a:gd name="f3" fmla="val w"/>
                <a:gd name="f4" fmla="val h"/>
                <a:gd name="f5" fmla="val 0"/>
                <a:gd name="f6" fmla="val 14603"/>
                <a:gd name="f7" fmla="val 58003"/>
                <a:gd name="f8" fmla="val 7368"/>
                <a:gd name="f9" fmla="val 53986"/>
                <a:gd name="f10" fmla="val 3216"/>
                <a:gd name="f11" fmla="val 50709"/>
                <a:gd name="f12" fmla="val 7235"/>
                <a:gd name="f13" fmla="val 50636"/>
                <a:gd name="f14" fmla="val 11308"/>
                <a:gd name="f15" fmla="val 14604"/>
                <a:gd name="f16" fmla="val 53934"/>
                <a:gd name="f17" fmla="val 3298"/>
                <a:gd name="f18" fmla="val 74"/>
                <a:gd name="f19" fmla="val 3350"/>
                <a:gd name="f20" fmla="+- 0 0 -90"/>
                <a:gd name="f21" fmla="*/ f3 1 14603"/>
                <a:gd name="f22" fmla="*/ f4 1 58003"/>
                <a:gd name="f23" fmla="val f5"/>
                <a:gd name="f24" fmla="val f6"/>
                <a:gd name="f25" fmla="val f7"/>
                <a:gd name="f26" fmla="*/ f20 f0 1"/>
                <a:gd name="f27" fmla="+- f25 0 f23"/>
                <a:gd name="f28" fmla="+- f24 0 f23"/>
                <a:gd name="f29" fmla="*/ f26 1 f2"/>
                <a:gd name="f30" fmla="*/ f28 1 14603"/>
                <a:gd name="f31" fmla="*/ f27 1 58003"/>
                <a:gd name="f32" fmla="*/ 0 f28 1"/>
                <a:gd name="f33" fmla="*/ 7368 f27 1"/>
                <a:gd name="f34" fmla="*/ 58003 f27 1"/>
                <a:gd name="f35" fmla="*/ 7235 f28 1"/>
                <a:gd name="f36" fmla="*/ 50636 f27 1"/>
                <a:gd name="f37" fmla="*/ 14604 f28 1"/>
                <a:gd name="f38" fmla="*/ 0 f27 1"/>
                <a:gd name="f39" fmla="+- f29 0 f1"/>
                <a:gd name="f40" fmla="*/ f32 1 14603"/>
                <a:gd name="f41" fmla="*/ f33 1 58003"/>
                <a:gd name="f42" fmla="*/ f34 1 58003"/>
                <a:gd name="f43" fmla="*/ f35 1 14603"/>
                <a:gd name="f44" fmla="*/ f36 1 58003"/>
                <a:gd name="f45" fmla="*/ f37 1 14603"/>
                <a:gd name="f46" fmla="*/ f38 1 58003"/>
                <a:gd name="f47" fmla="*/ f23 1 f30"/>
                <a:gd name="f48" fmla="*/ f24 1 f30"/>
                <a:gd name="f49" fmla="*/ f23 1 f31"/>
                <a:gd name="f50" fmla="*/ f25 1 f31"/>
                <a:gd name="f51" fmla="*/ f40 1 f30"/>
                <a:gd name="f52" fmla="*/ f41 1 f31"/>
                <a:gd name="f53" fmla="*/ f42 1 f31"/>
                <a:gd name="f54" fmla="*/ f43 1 f30"/>
                <a:gd name="f55" fmla="*/ f44 1 f31"/>
                <a:gd name="f56" fmla="*/ f45 1 f30"/>
                <a:gd name="f57" fmla="*/ f46 1 f31"/>
                <a:gd name="f58" fmla="*/ f47 f21 1"/>
                <a:gd name="f59" fmla="*/ f48 f21 1"/>
                <a:gd name="f60" fmla="*/ f50 f22 1"/>
                <a:gd name="f61" fmla="*/ f49 f22 1"/>
                <a:gd name="f62" fmla="*/ f51 f21 1"/>
                <a:gd name="f63" fmla="*/ f52 f22 1"/>
                <a:gd name="f64" fmla="*/ f53 f22 1"/>
                <a:gd name="f65" fmla="*/ f54 f21 1"/>
                <a:gd name="f66" fmla="*/ f55 f22 1"/>
                <a:gd name="f67" fmla="*/ f56 f21 1"/>
                <a:gd name="f68" fmla="*/ f57 f22 1"/>
              </a:gdLst>
              <a:ahLst/>
              <a:cxnLst>
                <a:cxn ang="3cd4">
                  <a:pos x="hc" y="t"/>
                </a:cxn>
                <a:cxn ang="0">
                  <a:pos x="r" y="vc"/>
                </a:cxn>
                <a:cxn ang="cd4">
                  <a:pos x="hc" y="b"/>
                </a:cxn>
                <a:cxn ang="cd2">
                  <a:pos x="l" y="vc"/>
                </a:cxn>
                <a:cxn ang="f39">
                  <a:pos x="f62" y="f63"/>
                </a:cxn>
                <a:cxn ang="f39">
                  <a:pos x="f62" y="f64"/>
                </a:cxn>
                <a:cxn ang="f39">
                  <a:pos x="f65" y="f66"/>
                </a:cxn>
                <a:cxn ang="f39">
                  <a:pos x="f67" y="f64"/>
                </a:cxn>
                <a:cxn ang="f39">
                  <a:pos x="f67" y="f63"/>
                </a:cxn>
                <a:cxn ang="f39">
                  <a:pos x="f65" y="f68"/>
                </a:cxn>
                <a:cxn ang="f39">
                  <a:pos x="f62" y="f63"/>
                </a:cxn>
              </a:cxnLst>
              <a:rect l="f58" t="f61" r="f59" b="f60"/>
              <a:pathLst>
                <a:path w="14603" h="58003">
                  <a:moveTo>
                    <a:pt x="f5" y="f8"/>
                  </a:moveTo>
                  <a:lnTo>
                    <a:pt x="f5" y="f7"/>
                  </a:lnTo>
                  <a:cubicBezTo>
                    <a:pt x="f5" y="f9"/>
                    <a:pt x="f10" y="f11"/>
                    <a:pt x="f12" y="f13"/>
                  </a:cubicBezTo>
                  <a:cubicBezTo>
                    <a:pt x="f14" y="f13"/>
                    <a:pt x="f15" y="f16"/>
                    <a:pt x="f15" y="f7"/>
                  </a:cubicBezTo>
                  <a:lnTo>
                    <a:pt x="f15" y="f8"/>
                  </a:lnTo>
                  <a:cubicBezTo>
                    <a:pt x="f15" y="f17"/>
                    <a:pt x="f14" y="f5"/>
                    <a:pt x="f12" y="f5"/>
                  </a:cubicBezTo>
                  <a:cubicBezTo>
                    <a:pt x="f10" y="f18"/>
                    <a:pt x="f5"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7" name="Freeform: Shape 1780">
              <a:extLst>
                <a:ext uri="{FF2B5EF4-FFF2-40B4-BE49-F238E27FC236}">
                  <a16:creationId xmlns:a16="http://schemas.microsoft.com/office/drawing/2014/main" id="{95072B65-8FE0-47A4-4FAA-38B9665E83EB}"/>
                </a:ext>
              </a:extLst>
            </p:cNvPr>
            <p:cNvSpPr/>
            <p:nvPr/>
          </p:nvSpPr>
          <p:spPr>
            <a:xfrm>
              <a:off x="1873733" y="5845960"/>
              <a:ext cx="13844" cy="617137"/>
            </a:xfrm>
            <a:custGeom>
              <a:avLst/>
              <a:gdLst>
                <a:gd name="f0" fmla="val 10800000"/>
                <a:gd name="f1" fmla="val 5400000"/>
                <a:gd name="f2" fmla="val 180"/>
                <a:gd name="f3" fmla="val w"/>
                <a:gd name="f4" fmla="val h"/>
                <a:gd name="f5" fmla="val 0"/>
                <a:gd name="f6" fmla="val 14603"/>
                <a:gd name="f7" fmla="val 617138"/>
                <a:gd name="f8" fmla="val 7235"/>
                <a:gd name="f9" fmla="val 14604"/>
                <a:gd name="f10" fmla="val 7368"/>
                <a:gd name="f11" fmla="val 3298"/>
                <a:gd name="f12" fmla="val 11308"/>
                <a:gd name="f13" fmla="val 3216"/>
                <a:gd name="f14" fmla="val 74"/>
                <a:gd name="f15" fmla="val 3350"/>
                <a:gd name="f16" fmla="+- 0 0 -90"/>
                <a:gd name="f17" fmla="*/ f3 1 14603"/>
                <a:gd name="f18" fmla="*/ f4 1 617138"/>
                <a:gd name="f19" fmla="val f5"/>
                <a:gd name="f20" fmla="val f6"/>
                <a:gd name="f21" fmla="val f7"/>
                <a:gd name="f22" fmla="*/ f16 f0 1"/>
                <a:gd name="f23" fmla="+- f21 0 f19"/>
                <a:gd name="f24" fmla="+- f20 0 f19"/>
                <a:gd name="f25" fmla="*/ f22 1 f2"/>
                <a:gd name="f26" fmla="*/ f24 1 14603"/>
                <a:gd name="f27" fmla="*/ f23 1 617138"/>
                <a:gd name="f28" fmla="*/ 7235 f24 1"/>
                <a:gd name="f29" fmla="*/ 617138 f23 1"/>
                <a:gd name="f30" fmla="*/ 14604 f24 1"/>
                <a:gd name="f31" fmla="*/ 7368 f23 1"/>
                <a:gd name="f32" fmla="*/ 0 f23 1"/>
                <a:gd name="f33" fmla="*/ 0 f24 1"/>
                <a:gd name="f34" fmla="+- f25 0 f1"/>
                <a:gd name="f35" fmla="*/ f28 1 14603"/>
                <a:gd name="f36" fmla="*/ f29 1 617138"/>
                <a:gd name="f37" fmla="*/ f30 1 14603"/>
                <a:gd name="f38" fmla="*/ f31 1 617138"/>
                <a:gd name="f39" fmla="*/ f32 1 617138"/>
                <a:gd name="f40" fmla="*/ f33 1 14603"/>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6"/>
                </a:cxn>
                <a:cxn ang="f34">
                  <a:pos x="f57" y="f58"/>
                </a:cxn>
                <a:cxn ang="f34">
                  <a:pos x="f55" y="f59"/>
                </a:cxn>
                <a:cxn ang="f34">
                  <a:pos x="f60" y="f58"/>
                </a:cxn>
                <a:cxn ang="f34">
                  <a:pos x="f60" y="f56"/>
                </a:cxn>
              </a:cxnLst>
              <a:rect l="f51" t="f54" r="f52" b="f53"/>
              <a:pathLst>
                <a:path w="14603" h="617138">
                  <a:moveTo>
                    <a:pt x="f8" y="f7"/>
                  </a:moveTo>
                  <a:lnTo>
                    <a:pt x="f9" y="f7"/>
                  </a:lnTo>
                  <a:lnTo>
                    <a:pt x="f9" y="f10"/>
                  </a:lnTo>
                  <a:cubicBezTo>
                    <a:pt x="f9" y="f11"/>
                    <a:pt x="f12" y="f5"/>
                    <a:pt x="f8" y="f5"/>
                  </a:cubicBezTo>
                  <a:cubicBezTo>
                    <a:pt x="f13" y="f14"/>
                    <a:pt x="f5" y="f15"/>
                    <a:pt x="f5" y="f10"/>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8" name="Freeform: Shape 1781">
              <a:extLst>
                <a:ext uri="{FF2B5EF4-FFF2-40B4-BE49-F238E27FC236}">
                  <a16:creationId xmlns:a16="http://schemas.microsoft.com/office/drawing/2014/main" id="{E5D6C5A6-B218-5632-A959-C5FD8E4C6AD2}"/>
                </a:ext>
              </a:extLst>
            </p:cNvPr>
            <p:cNvSpPr/>
            <p:nvPr/>
          </p:nvSpPr>
          <p:spPr>
            <a:xfrm>
              <a:off x="658349" y="6256343"/>
              <a:ext cx="12883" cy="213183"/>
            </a:xfrm>
            <a:custGeom>
              <a:avLst/>
              <a:gdLst>
                <a:gd name="f0" fmla="val 10800000"/>
                <a:gd name="f1" fmla="val 5400000"/>
                <a:gd name="f2" fmla="val 180"/>
                <a:gd name="f3" fmla="val w"/>
                <a:gd name="f4" fmla="val h"/>
                <a:gd name="f5" fmla="val 0"/>
                <a:gd name="f6" fmla="val 13592"/>
                <a:gd name="f7" fmla="val 213185"/>
                <a:gd name="f8" fmla="val 6171"/>
                <a:gd name="f9" fmla="val 205684"/>
                <a:gd name="f10" fmla="val 7713"/>
                <a:gd name="f11" fmla="val 205751"/>
                <a:gd name="f12" fmla="val 9205"/>
                <a:gd name="f13" fmla="val 206260"/>
                <a:gd name="f14" fmla="val 10459"/>
                <a:gd name="f15" fmla="val 207157"/>
                <a:gd name="f16" fmla="val 13540"/>
                <a:gd name="f17" fmla="val 6222"/>
                <a:gd name="f18" fmla="val 13598"/>
                <a:gd name="f19" fmla="val 5954"/>
                <a:gd name="f20" fmla="val 5687"/>
                <a:gd name="f21" fmla="val 5419"/>
                <a:gd name="f22" fmla="val 13603"/>
                <a:gd name="f23" fmla="val 4923"/>
                <a:gd name="f24" fmla="val 4441"/>
                <a:gd name="f25" fmla="val 3945"/>
                <a:gd name="f26" fmla="val 13610"/>
                <a:gd name="f27" fmla="val 3637"/>
                <a:gd name="f28" fmla="val 3315"/>
                <a:gd name="f29" fmla="val 3007"/>
                <a:gd name="f30" fmla="val 13369"/>
                <a:gd name="f31" fmla="val 2579"/>
                <a:gd name="f32" fmla="val 13144"/>
                <a:gd name="f33" fmla="val 2177"/>
                <a:gd name="f34" fmla="val 12870"/>
                <a:gd name="f35" fmla="val 1802"/>
                <a:gd name="f36" fmla="val 11798"/>
                <a:gd name="f37" fmla="val 864"/>
                <a:gd name="f38" fmla="val 10727"/>
                <a:gd name="f39" fmla="val 60"/>
                <a:gd name="f40" fmla="val 9387"/>
                <a:gd name="f41" fmla="val 8674"/>
                <a:gd name="f42" fmla="val -20"/>
                <a:gd name="f43" fmla="val 7956"/>
                <a:gd name="f44" fmla="val 7243"/>
                <a:gd name="f45" fmla="val 3227"/>
                <a:gd name="f46" fmla="val 127"/>
                <a:gd name="f47" fmla="val 8"/>
                <a:gd name="f48" fmla="val 3409"/>
                <a:gd name="f49" fmla="val 7428"/>
                <a:gd name="f50" fmla="val -170"/>
                <a:gd name="f51" fmla="val 209475"/>
                <a:gd name="f52" fmla="val 2495"/>
                <a:gd name="f53" fmla="val 206233"/>
                <a:gd name="f54" fmla="+- 0 0 -90"/>
                <a:gd name="f55" fmla="*/ f3 1 13592"/>
                <a:gd name="f56" fmla="*/ f4 1 213185"/>
                <a:gd name="f57" fmla="val f5"/>
                <a:gd name="f58" fmla="val f6"/>
                <a:gd name="f59" fmla="val f7"/>
                <a:gd name="f60" fmla="*/ f54 f0 1"/>
                <a:gd name="f61" fmla="+- f59 0 f57"/>
                <a:gd name="f62" fmla="+- f58 0 f57"/>
                <a:gd name="f63" fmla="*/ f60 1 f2"/>
                <a:gd name="f64" fmla="*/ f62 1 13592"/>
                <a:gd name="f65" fmla="*/ f61 1 213185"/>
                <a:gd name="f66" fmla="*/ 6171 f62 1"/>
                <a:gd name="f67" fmla="*/ 205684 f61 1"/>
                <a:gd name="f68" fmla="*/ 10459 f62 1"/>
                <a:gd name="f69" fmla="*/ 207157 f61 1"/>
                <a:gd name="f70" fmla="*/ 13540 f62 1"/>
                <a:gd name="f71" fmla="*/ 6222 f61 1"/>
                <a:gd name="f72" fmla="*/ 5419 f61 1"/>
                <a:gd name="f73" fmla="*/ 3945 f61 1"/>
                <a:gd name="f74" fmla="*/ 3007 f61 1"/>
                <a:gd name="f75" fmla="*/ 12870 f62 1"/>
                <a:gd name="f76" fmla="*/ 1802 f61 1"/>
                <a:gd name="f77" fmla="*/ 11798 f62 1"/>
                <a:gd name="f78" fmla="*/ 864 f61 1"/>
                <a:gd name="f79" fmla="*/ 10727 f62 1"/>
                <a:gd name="f80" fmla="*/ 60 f61 1"/>
                <a:gd name="f81" fmla="*/ 9387 f62 1"/>
                <a:gd name="f82" fmla="*/ 7243 f62 1"/>
                <a:gd name="f83" fmla="*/ 8 f62 1"/>
                <a:gd name="f84" fmla="*/ 7428 f61 1"/>
                <a:gd name="f85" fmla="*/ 213185 f61 1"/>
                <a:gd name="f86" fmla="+- f63 0 f1"/>
                <a:gd name="f87" fmla="*/ f66 1 13592"/>
                <a:gd name="f88" fmla="*/ f67 1 213185"/>
                <a:gd name="f89" fmla="*/ f68 1 13592"/>
                <a:gd name="f90" fmla="*/ f69 1 213185"/>
                <a:gd name="f91" fmla="*/ f70 1 13592"/>
                <a:gd name="f92" fmla="*/ f71 1 213185"/>
                <a:gd name="f93" fmla="*/ f72 1 213185"/>
                <a:gd name="f94" fmla="*/ f73 1 213185"/>
                <a:gd name="f95" fmla="*/ f74 1 213185"/>
                <a:gd name="f96" fmla="*/ f75 1 13592"/>
                <a:gd name="f97" fmla="*/ f76 1 213185"/>
                <a:gd name="f98" fmla="*/ f77 1 13592"/>
                <a:gd name="f99" fmla="*/ f78 1 213185"/>
                <a:gd name="f100" fmla="*/ f79 1 13592"/>
                <a:gd name="f101" fmla="*/ f80 1 213185"/>
                <a:gd name="f102" fmla="*/ f81 1 13592"/>
                <a:gd name="f103" fmla="*/ f82 1 13592"/>
                <a:gd name="f104" fmla="*/ f83 1 13592"/>
                <a:gd name="f105" fmla="*/ f84 1 213185"/>
                <a:gd name="f106" fmla="*/ f85 1 213185"/>
                <a:gd name="f107" fmla="*/ f57 1 f64"/>
                <a:gd name="f108" fmla="*/ f58 1 f64"/>
                <a:gd name="f109" fmla="*/ f57 1 f65"/>
                <a:gd name="f110" fmla="*/ f59 1 f65"/>
                <a:gd name="f111" fmla="*/ f87 1 f64"/>
                <a:gd name="f112" fmla="*/ f88 1 f65"/>
                <a:gd name="f113" fmla="*/ f89 1 f64"/>
                <a:gd name="f114" fmla="*/ f90 1 f65"/>
                <a:gd name="f115" fmla="*/ f91 1 f64"/>
                <a:gd name="f116" fmla="*/ f92 1 f65"/>
                <a:gd name="f117" fmla="*/ f93 1 f65"/>
                <a:gd name="f118" fmla="*/ f94 1 f65"/>
                <a:gd name="f119" fmla="*/ f95 1 f65"/>
                <a:gd name="f120" fmla="*/ f96 1 f64"/>
                <a:gd name="f121" fmla="*/ f97 1 f65"/>
                <a:gd name="f122" fmla="*/ f98 1 f64"/>
                <a:gd name="f123" fmla="*/ f99 1 f65"/>
                <a:gd name="f124" fmla="*/ f100 1 f64"/>
                <a:gd name="f125" fmla="*/ f101 1 f65"/>
                <a:gd name="f126" fmla="*/ f102 1 f64"/>
                <a:gd name="f127" fmla="*/ f103 1 f64"/>
                <a:gd name="f128" fmla="*/ f104 1 f64"/>
                <a:gd name="f129" fmla="*/ f105 1 f65"/>
                <a:gd name="f130" fmla="*/ f106 1 f65"/>
                <a:gd name="f131" fmla="*/ f107 f55 1"/>
                <a:gd name="f132" fmla="*/ f108 f55 1"/>
                <a:gd name="f133" fmla="*/ f110 f56 1"/>
                <a:gd name="f134" fmla="*/ f109 f56 1"/>
                <a:gd name="f135" fmla="*/ f111 f55 1"/>
                <a:gd name="f136" fmla="*/ f112 f56 1"/>
                <a:gd name="f137" fmla="*/ f113 f55 1"/>
                <a:gd name="f138" fmla="*/ f114 f56 1"/>
                <a:gd name="f139" fmla="*/ f115 f55 1"/>
                <a:gd name="f140" fmla="*/ f116 f56 1"/>
                <a:gd name="f141" fmla="*/ f117 f56 1"/>
                <a:gd name="f142" fmla="*/ f118 f56 1"/>
                <a:gd name="f143" fmla="*/ f119 f56 1"/>
                <a:gd name="f144" fmla="*/ f120 f55 1"/>
                <a:gd name="f145" fmla="*/ f121 f56 1"/>
                <a:gd name="f146" fmla="*/ f122 f55 1"/>
                <a:gd name="f147" fmla="*/ f123 f56 1"/>
                <a:gd name="f148" fmla="*/ f124 f55 1"/>
                <a:gd name="f149" fmla="*/ f125 f56 1"/>
                <a:gd name="f150" fmla="*/ f126 f55 1"/>
                <a:gd name="f151" fmla="*/ f127 f55 1"/>
                <a:gd name="f152" fmla="*/ f128 f55 1"/>
                <a:gd name="f153" fmla="*/ f129 f56 1"/>
                <a:gd name="f154" fmla="*/ f130 f56 1"/>
              </a:gdLst>
              <a:ahLst/>
              <a:cxnLst>
                <a:cxn ang="3cd4">
                  <a:pos x="hc" y="t"/>
                </a:cxn>
                <a:cxn ang="0">
                  <a:pos x="r" y="vc"/>
                </a:cxn>
                <a:cxn ang="cd4">
                  <a:pos x="hc" y="b"/>
                </a:cxn>
                <a:cxn ang="cd2">
                  <a:pos x="l" y="vc"/>
                </a:cxn>
                <a:cxn ang="f86">
                  <a:pos x="f135" y="f136"/>
                </a:cxn>
                <a:cxn ang="f86">
                  <a:pos x="f137" y="f138"/>
                </a:cxn>
                <a:cxn ang="f86">
                  <a:pos x="f139" y="f138"/>
                </a:cxn>
                <a:cxn ang="f86">
                  <a:pos x="f139" y="f140"/>
                </a:cxn>
                <a:cxn ang="f86">
                  <a:pos x="f139" y="f140"/>
                </a:cxn>
                <a:cxn ang="f86">
                  <a:pos x="f139" y="f141"/>
                </a:cxn>
                <a:cxn ang="f86">
                  <a:pos x="f139" y="f142"/>
                </a:cxn>
                <a:cxn ang="f86">
                  <a:pos x="f139" y="f142"/>
                </a:cxn>
                <a:cxn ang="f86">
                  <a:pos x="f139" y="f143"/>
                </a:cxn>
                <a:cxn ang="f86">
                  <a:pos x="f144" y="f145"/>
                </a:cxn>
                <a:cxn ang="f86">
                  <a:pos x="f146" y="f147"/>
                </a:cxn>
                <a:cxn ang="f86">
                  <a:pos x="f148" y="f149"/>
                </a:cxn>
                <a:cxn ang="f86">
                  <a:pos x="f150" y="f149"/>
                </a:cxn>
                <a:cxn ang="f86">
                  <a:pos x="f151" y="f149"/>
                </a:cxn>
                <a:cxn ang="f86">
                  <a:pos x="f152" y="f153"/>
                </a:cxn>
                <a:cxn ang="f86">
                  <a:pos x="f152" y="f154"/>
                </a:cxn>
                <a:cxn ang="f86">
                  <a:pos x="f135" y="f136"/>
                </a:cxn>
              </a:cxnLst>
              <a:rect l="f131" t="f134" r="f132" b="f133"/>
              <a:pathLst>
                <a:path w="13592" h="213185">
                  <a:moveTo>
                    <a:pt x="f8" y="f9"/>
                  </a:moveTo>
                  <a:cubicBezTo>
                    <a:pt x="f10" y="f11"/>
                    <a:pt x="f12" y="f13"/>
                    <a:pt x="f14" y="f15"/>
                  </a:cubicBezTo>
                  <a:lnTo>
                    <a:pt x="f16" y="f15"/>
                  </a:lnTo>
                  <a:lnTo>
                    <a:pt x="f16" y="f17"/>
                  </a:lnTo>
                  <a:lnTo>
                    <a:pt x="f16" y="f17"/>
                  </a:lnTo>
                  <a:cubicBezTo>
                    <a:pt x="f18" y="f19"/>
                    <a:pt x="f18" y="f20"/>
                    <a:pt x="f16" y="f21"/>
                  </a:cubicBezTo>
                  <a:cubicBezTo>
                    <a:pt x="f22" y="f23"/>
                    <a:pt x="f22" y="f24"/>
                    <a:pt x="f16" y="f25"/>
                  </a:cubicBezTo>
                  <a:lnTo>
                    <a:pt x="f16" y="f25"/>
                  </a:lnTo>
                  <a:cubicBezTo>
                    <a:pt x="f26" y="f27"/>
                    <a:pt x="f26" y="f28"/>
                    <a:pt x="f16" y="f29"/>
                  </a:cubicBezTo>
                  <a:cubicBezTo>
                    <a:pt x="f30" y="f31"/>
                    <a:pt x="f32" y="f33"/>
                    <a:pt x="f34" y="f35"/>
                  </a:cubicBezTo>
                  <a:lnTo>
                    <a:pt x="f36" y="f37"/>
                  </a:lnTo>
                  <a:lnTo>
                    <a:pt x="f38" y="f39"/>
                  </a:lnTo>
                  <a:lnTo>
                    <a:pt x="f40" y="f39"/>
                  </a:lnTo>
                  <a:cubicBezTo>
                    <a:pt x="f41" y="f42"/>
                    <a:pt x="f43" y="f42"/>
                    <a:pt x="f44" y="f39"/>
                  </a:cubicBezTo>
                  <a:cubicBezTo>
                    <a:pt x="f45" y="f46"/>
                    <a:pt x="f47" y="f48"/>
                    <a:pt x="f47" y="f49"/>
                  </a:cubicBezTo>
                  <a:lnTo>
                    <a:pt x="f47" y="f7"/>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9" name="Freeform: Shape 1782">
              <a:extLst>
                <a:ext uri="{FF2B5EF4-FFF2-40B4-BE49-F238E27FC236}">
                  <a16:creationId xmlns:a16="http://schemas.microsoft.com/office/drawing/2014/main" id="{AC176337-47FB-F296-1864-6D127080178E}"/>
                </a:ext>
              </a:extLst>
            </p:cNvPr>
            <p:cNvSpPr/>
            <p:nvPr/>
          </p:nvSpPr>
          <p:spPr>
            <a:xfrm>
              <a:off x="671187" y="6478094"/>
              <a:ext cx="2670" cy="146"/>
            </a:xfrm>
            <a:custGeom>
              <a:avLst/>
              <a:gdLst>
                <a:gd name="f0" fmla="val 10800000"/>
                <a:gd name="f1" fmla="val 5400000"/>
                <a:gd name="f2" fmla="val 180"/>
                <a:gd name="f3" fmla="val w"/>
                <a:gd name="f4" fmla="val h"/>
                <a:gd name="f5" fmla="val 0"/>
                <a:gd name="f6" fmla="val 2813"/>
                <a:gd name="f7" fmla="val 150"/>
                <a:gd name="f8" fmla="val 2814"/>
                <a:gd name="f9" fmla="val 1886"/>
                <a:gd name="f10" fmla="val 201"/>
                <a:gd name="f11" fmla="val 927"/>
                <a:gd name="f12" fmla="+- 0 0 -90"/>
                <a:gd name="f13" fmla="*/ f3 1 2813"/>
                <a:gd name="f14" fmla="*/ f4 1 150"/>
                <a:gd name="f15" fmla="val f5"/>
                <a:gd name="f16" fmla="val f6"/>
                <a:gd name="f17" fmla="val f7"/>
                <a:gd name="f18" fmla="*/ f12 f0 1"/>
                <a:gd name="f19" fmla="+- f17 0 f15"/>
                <a:gd name="f20" fmla="+- f16 0 f15"/>
                <a:gd name="f21" fmla="*/ f18 1 f2"/>
                <a:gd name="f22" fmla="*/ f20 1 2813"/>
                <a:gd name="f23" fmla="*/ f19 1 150"/>
                <a:gd name="f24" fmla="*/ 0 f20 1"/>
                <a:gd name="f25" fmla="*/ 0 f19 1"/>
                <a:gd name="f26" fmla="*/ 2814 f20 1"/>
                <a:gd name="f27" fmla="+- f21 0 f1"/>
                <a:gd name="f28" fmla="*/ f24 1 2813"/>
                <a:gd name="f29" fmla="*/ f25 1 150"/>
                <a:gd name="f30" fmla="*/ f26 1 2813"/>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2813" h="150">
                  <a:moveTo>
                    <a:pt x="f5" y="f5"/>
                  </a:moveTo>
                  <a:lnTo>
                    <a:pt x="f8" y="f5"/>
                  </a:lnTo>
                  <a:cubicBezTo>
                    <a:pt x="f9" y="f10"/>
                    <a:pt x="f11"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0" name="Freeform: Shape 1783">
              <a:extLst>
                <a:ext uri="{FF2B5EF4-FFF2-40B4-BE49-F238E27FC236}">
                  <a16:creationId xmlns:a16="http://schemas.microsoft.com/office/drawing/2014/main" id="{C157EF41-4DBA-EECD-A49D-B1BFA4C730E3}"/>
                </a:ext>
              </a:extLst>
            </p:cNvPr>
            <p:cNvSpPr/>
            <p:nvPr/>
          </p:nvSpPr>
          <p:spPr>
            <a:xfrm>
              <a:off x="668261" y="6463500"/>
              <a:ext cx="5586" cy="1609"/>
            </a:xfrm>
            <a:custGeom>
              <a:avLst/>
              <a:gdLst>
                <a:gd name="f0" fmla="val 10800000"/>
                <a:gd name="f1" fmla="val 5400000"/>
                <a:gd name="f2" fmla="val 180"/>
                <a:gd name="f3" fmla="val w"/>
                <a:gd name="f4" fmla="val h"/>
                <a:gd name="f5" fmla="val 0"/>
                <a:gd name="f6" fmla="val 5895"/>
                <a:gd name="f7" fmla="val 1607"/>
                <a:gd name="f8" fmla="val 602"/>
                <a:gd name="f9" fmla="val 469"/>
                <a:gd name="f10" fmla="val 1142"/>
                <a:gd name="f11" fmla="val 1005"/>
                <a:gd name="f12" fmla="val 1608"/>
                <a:gd name="f13" fmla="val 2820"/>
                <a:gd name="f14" fmla="val 616"/>
                <a:gd name="f15" fmla="val 4328"/>
                <a:gd name="f16" fmla="val 54"/>
                <a:gd name="f17" fmla="+- 0 0 -90"/>
                <a:gd name="f18" fmla="*/ f3 1 5895"/>
                <a:gd name="f19" fmla="*/ f4 1 1607"/>
                <a:gd name="f20" fmla="val f5"/>
                <a:gd name="f21" fmla="val f6"/>
                <a:gd name="f22" fmla="val f7"/>
                <a:gd name="f23" fmla="*/ f17 f0 1"/>
                <a:gd name="f24" fmla="+- f22 0 f20"/>
                <a:gd name="f25" fmla="+- f21 0 f20"/>
                <a:gd name="f26" fmla="*/ f23 1 f2"/>
                <a:gd name="f27" fmla="*/ f25 1 5895"/>
                <a:gd name="f28" fmla="*/ f24 1 1607"/>
                <a:gd name="f29" fmla="*/ 0 f25 1"/>
                <a:gd name="f30" fmla="*/ 0 f24 1"/>
                <a:gd name="f31" fmla="*/ 1608 f25 1"/>
                <a:gd name="f32" fmla="*/ 1607 f24 1"/>
                <a:gd name="f33" fmla="*/ 5895 f25 1"/>
                <a:gd name="f34" fmla="+- f26 0 f1"/>
                <a:gd name="f35" fmla="*/ f29 1 5895"/>
                <a:gd name="f36" fmla="*/ f30 1 1607"/>
                <a:gd name="f37" fmla="*/ f31 1 5895"/>
                <a:gd name="f38" fmla="*/ f32 1 1607"/>
                <a:gd name="f39" fmla="*/ f33 1 5895"/>
                <a:gd name="f40" fmla="*/ f20 1 f27"/>
                <a:gd name="f41" fmla="*/ f21 1 f27"/>
                <a:gd name="f42" fmla="*/ f20 1 f28"/>
                <a:gd name="f43" fmla="*/ f22 1 f28"/>
                <a:gd name="f44" fmla="*/ f35 1 f27"/>
                <a:gd name="f45" fmla="*/ f36 1 f28"/>
                <a:gd name="f46" fmla="*/ f37 1 f27"/>
                <a:gd name="f47" fmla="*/ f38 1 f28"/>
                <a:gd name="f48" fmla="*/ f39 1 f27"/>
                <a:gd name="f49" fmla="*/ f40 f18 1"/>
                <a:gd name="f50" fmla="*/ f41 f18 1"/>
                <a:gd name="f51" fmla="*/ f43 f19 1"/>
                <a:gd name="f52" fmla="*/ f42 f19 1"/>
                <a:gd name="f53" fmla="*/ f44 f18 1"/>
                <a:gd name="f54" fmla="*/ f45 f19 1"/>
                <a:gd name="f55" fmla="*/ f46 f18 1"/>
                <a:gd name="f56" fmla="*/ f47 f19 1"/>
                <a:gd name="f57" fmla="*/ f48 f18 1"/>
              </a:gdLst>
              <a:ahLst/>
              <a:cxnLst>
                <a:cxn ang="3cd4">
                  <a:pos x="hc" y="t"/>
                </a:cxn>
                <a:cxn ang="0">
                  <a:pos x="r" y="vc"/>
                </a:cxn>
                <a:cxn ang="cd4">
                  <a:pos x="hc" y="b"/>
                </a:cxn>
                <a:cxn ang="cd2">
                  <a:pos x="l" y="vc"/>
                </a:cxn>
                <a:cxn ang="f34">
                  <a:pos x="f53" y="f54"/>
                </a:cxn>
                <a:cxn ang="f34">
                  <a:pos x="f55" y="f56"/>
                </a:cxn>
                <a:cxn ang="f34">
                  <a:pos x="f57" y="f54"/>
                </a:cxn>
                <a:cxn ang="f34">
                  <a:pos x="f53" y="f54"/>
                </a:cxn>
              </a:cxnLst>
              <a:rect l="f49" t="f52" r="f50" b="f51"/>
              <a:pathLst>
                <a:path w="5895" h="1607">
                  <a:moveTo>
                    <a:pt x="f5" y="f5"/>
                  </a:moveTo>
                  <a:cubicBezTo>
                    <a:pt x="f8" y="f9"/>
                    <a:pt x="f10" y="f11"/>
                    <a:pt x="f12" y="f7"/>
                  </a:cubicBezTo>
                  <a:cubicBezTo>
                    <a:pt x="f13" y="f14"/>
                    <a:pt x="f15" y="f16"/>
                    <a:pt x="f6"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1" name="Freeform: Shape 1784">
              <a:extLst>
                <a:ext uri="{FF2B5EF4-FFF2-40B4-BE49-F238E27FC236}">
                  <a16:creationId xmlns:a16="http://schemas.microsoft.com/office/drawing/2014/main" id="{72EBD3B2-FF19-57AB-0925-B77D89EA8B21}"/>
                </a:ext>
              </a:extLst>
            </p:cNvPr>
            <p:cNvSpPr/>
            <p:nvPr/>
          </p:nvSpPr>
          <p:spPr>
            <a:xfrm>
              <a:off x="669788" y="6463500"/>
              <a:ext cx="252090" cy="14081"/>
            </a:xfrm>
            <a:custGeom>
              <a:avLst/>
              <a:gdLst>
                <a:gd name="f0" fmla="val 10800000"/>
                <a:gd name="f1" fmla="val 5400000"/>
                <a:gd name="f2" fmla="val 180"/>
                <a:gd name="f3" fmla="val w"/>
                <a:gd name="f4" fmla="val h"/>
                <a:gd name="f5" fmla="val 0"/>
                <a:gd name="f6" fmla="val 265945"/>
                <a:gd name="f7" fmla="val 14082"/>
                <a:gd name="f8" fmla="val 260184"/>
                <a:gd name="f9" fmla="val 7635"/>
                <a:gd name="f10" fmla="val 4287"/>
                <a:gd name="f11" fmla="val 2720"/>
                <a:gd name="f12" fmla="val 54"/>
                <a:gd name="f13" fmla="val 1212"/>
                <a:gd name="f14" fmla="val 616"/>
                <a:gd name="f15" fmla="val 1607"/>
                <a:gd name="f16" fmla="val 882"/>
                <a:gd name="f17" fmla="val 2826"/>
                <a:gd name="f18" fmla="val 1393"/>
                <a:gd name="f19" fmla="val 4260"/>
                <a:gd name="f20" fmla="val 1474"/>
                <a:gd name="f21" fmla="val 5760"/>
                <a:gd name="f22" fmla="val 13931"/>
                <a:gd name="f23" fmla="val 2401"/>
                <a:gd name="f24" fmla="val 14132"/>
                <a:gd name="f25" fmla="val 3360"/>
                <a:gd name="f26" fmla="val 262860"/>
                <a:gd name="f27" fmla="val 13315"/>
                <a:gd name="f28" fmla="val 260530"/>
                <a:gd name="f29" fmla="val 10770"/>
                <a:gd name="f30" fmla="+- 0 0 -90"/>
                <a:gd name="f31" fmla="*/ f3 1 265945"/>
                <a:gd name="f32" fmla="*/ f4 1 14082"/>
                <a:gd name="f33" fmla="val f5"/>
                <a:gd name="f34" fmla="val f6"/>
                <a:gd name="f35" fmla="val f7"/>
                <a:gd name="f36" fmla="*/ f30 f0 1"/>
                <a:gd name="f37" fmla="+- f35 0 f33"/>
                <a:gd name="f38" fmla="+- f34 0 f33"/>
                <a:gd name="f39" fmla="*/ f36 1 f2"/>
                <a:gd name="f40" fmla="*/ f38 1 265945"/>
                <a:gd name="f41" fmla="*/ f37 1 14082"/>
                <a:gd name="f42" fmla="*/ 260184 f38 1"/>
                <a:gd name="f43" fmla="*/ 7635 f37 1"/>
                <a:gd name="f44" fmla="*/ 0 f37 1"/>
                <a:gd name="f45" fmla="*/ 4287 f38 1"/>
                <a:gd name="f46" fmla="*/ 0 f38 1"/>
                <a:gd name="f47" fmla="*/ 1607 f37 1"/>
                <a:gd name="f48" fmla="*/ 1474 f38 1"/>
                <a:gd name="f49" fmla="*/ 5760 f37 1"/>
                <a:gd name="f50" fmla="*/ 13931 f37 1"/>
                <a:gd name="f51" fmla="*/ 265945 f38 1"/>
                <a:gd name="f52" fmla="+- f39 0 f1"/>
                <a:gd name="f53" fmla="*/ f42 1 265945"/>
                <a:gd name="f54" fmla="*/ f43 1 14082"/>
                <a:gd name="f55" fmla="*/ f44 1 14082"/>
                <a:gd name="f56" fmla="*/ f45 1 265945"/>
                <a:gd name="f57" fmla="*/ f46 1 265945"/>
                <a:gd name="f58" fmla="*/ f47 1 14082"/>
                <a:gd name="f59" fmla="*/ f48 1 265945"/>
                <a:gd name="f60" fmla="*/ f49 1 14082"/>
                <a:gd name="f61" fmla="*/ f50 1 14082"/>
                <a:gd name="f62" fmla="*/ f51 1 265945"/>
                <a:gd name="f63" fmla="*/ f33 1 f40"/>
                <a:gd name="f64" fmla="*/ f34 1 f40"/>
                <a:gd name="f65" fmla="*/ f33 1 f41"/>
                <a:gd name="f66" fmla="*/ f35 1 f41"/>
                <a:gd name="f67" fmla="*/ f53 1 f40"/>
                <a:gd name="f68" fmla="*/ f54 1 f41"/>
                <a:gd name="f69" fmla="*/ f55 1 f41"/>
                <a:gd name="f70" fmla="*/ f56 1 f40"/>
                <a:gd name="f71" fmla="*/ f57 1 f40"/>
                <a:gd name="f72" fmla="*/ f58 1 f41"/>
                <a:gd name="f73" fmla="*/ f59 1 f40"/>
                <a:gd name="f74" fmla="*/ f60 1 f41"/>
                <a:gd name="f75" fmla="*/ f61 1 f41"/>
                <a:gd name="f76" fmla="*/ f62 1 f40"/>
                <a:gd name="f77" fmla="*/ f63 f31 1"/>
                <a:gd name="f78" fmla="*/ f64 f31 1"/>
                <a:gd name="f79" fmla="*/ f66 f32 1"/>
                <a:gd name="f80" fmla="*/ f65 f32 1"/>
                <a:gd name="f81" fmla="*/ f67 f31 1"/>
                <a:gd name="f82" fmla="*/ f68 f32 1"/>
                <a:gd name="f83" fmla="*/ f69 f32 1"/>
                <a:gd name="f84" fmla="*/ f70 f31 1"/>
                <a:gd name="f85" fmla="*/ f71 f31 1"/>
                <a:gd name="f86" fmla="*/ f72 f32 1"/>
                <a:gd name="f87" fmla="*/ f73 f31 1"/>
                <a:gd name="f88" fmla="*/ f74 f32 1"/>
                <a:gd name="f89" fmla="*/ f75 f32 1"/>
                <a:gd name="f90" fmla="*/ f76 f31 1"/>
              </a:gdLst>
              <a:ahLst/>
              <a:cxnLst>
                <a:cxn ang="3cd4">
                  <a:pos x="hc" y="t"/>
                </a:cxn>
                <a:cxn ang="0">
                  <a:pos x="r" y="vc"/>
                </a:cxn>
                <a:cxn ang="cd4">
                  <a:pos x="hc" y="b"/>
                </a:cxn>
                <a:cxn ang="cd2">
                  <a:pos x="l" y="vc"/>
                </a:cxn>
                <a:cxn ang="f52">
                  <a:pos x="f81" y="f82"/>
                </a:cxn>
                <a:cxn ang="f52">
                  <a:pos x="f81" y="f83"/>
                </a:cxn>
                <a:cxn ang="f52">
                  <a:pos x="f84" y="f83"/>
                </a:cxn>
                <a:cxn ang="f52">
                  <a:pos x="f85" y="f86"/>
                </a:cxn>
                <a:cxn ang="f52">
                  <a:pos x="f87" y="f88"/>
                </a:cxn>
                <a:cxn ang="f52">
                  <a:pos x="f87" y="f89"/>
                </a:cxn>
                <a:cxn ang="f52">
                  <a:pos x="f84" y="f89"/>
                </a:cxn>
                <a:cxn ang="f52">
                  <a:pos x="f90" y="f89"/>
                </a:cxn>
                <a:cxn ang="f52">
                  <a:pos x="f81" y="f82"/>
                </a:cxn>
              </a:cxnLst>
              <a:rect l="f77" t="f80" r="f78" b="f79"/>
              <a:pathLst>
                <a:path w="265945" h="14082">
                  <a:moveTo>
                    <a:pt x="f8" y="f9"/>
                  </a:moveTo>
                  <a:lnTo>
                    <a:pt x="f8" y="f5"/>
                  </a:lnTo>
                  <a:lnTo>
                    <a:pt x="f10" y="f5"/>
                  </a:lnTo>
                  <a:cubicBezTo>
                    <a:pt x="f11" y="f12"/>
                    <a:pt x="f13" y="f14"/>
                    <a:pt x="f5" y="f15"/>
                  </a:cubicBezTo>
                  <a:cubicBezTo>
                    <a:pt x="f16" y="f17"/>
                    <a:pt x="f18" y="f19"/>
                    <a:pt x="f20" y="f21"/>
                  </a:cubicBezTo>
                  <a:lnTo>
                    <a:pt x="f20" y="f22"/>
                  </a:lnTo>
                  <a:cubicBezTo>
                    <a:pt x="f23" y="f24"/>
                    <a:pt x="f25" y="f24"/>
                    <a:pt x="f10" y="f22"/>
                  </a:cubicBezTo>
                  <a:lnTo>
                    <a:pt x="f6" y="f22"/>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2" name="Freeform: Shape 1785">
              <a:extLst>
                <a:ext uri="{FF2B5EF4-FFF2-40B4-BE49-F238E27FC236}">
                  <a16:creationId xmlns:a16="http://schemas.microsoft.com/office/drawing/2014/main" id="{699938B0-75EB-B513-EB4B-E9B2415F3A52}"/>
                </a:ext>
              </a:extLst>
            </p:cNvPr>
            <p:cNvSpPr/>
            <p:nvPr/>
          </p:nvSpPr>
          <p:spPr>
            <a:xfrm>
              <a:off x="657343" y="5990901"/>
              <a:ext cx="13459" cy="142125"/>
            </a:xfrm>
            <a:custGeom>
              <a:avLst/>
              <a:gdLst>
                <a:gd name="f0" fmla="val 10800000"/>
                <a:gd name="f1" fmla="val 5400000"/>
                <a:gd name="f2" fmla="val 180"/>
                <a:gd name="f3" fmla="val w"/>
                <a:gd name="f4" fmla="val h"/>
                <a:gd name="f5" fmla="val 0"/>
                <a:gd name="f6" fmla="val 14201"/>
                <a:gd name="f7" fmla="val 142128"/>
                <a:gd name="f8" fmla="val 7235"/>
                <a:gd name="f9" fmla="val 7234"/>
                <a:gd name="f10" fmla="val 3240"/>
                <a:gd name="f11" fmla="val 3995"/>
                <a:gd name="f12" fmla="val 804"/>
                <a:gd name="f13" fmla="val 14202"/>
                <a:gd name="f14" fmla="val 14137"/>
                <a:gd name="f15" fmla="val 3865"/>
                <a:gd name="f16" fmla="val 11096"/>
                <a:gd name="f17" fmla="val 7023"/>
                <a:gd name="f18" fmla="+- 0 0 -90"/>
                <a:gd name="f19" fmla="*/ f3 1 14201"/>
                <a:gd name="f20" fmla="*/ f4 1 142128"/>
                <a:gd name="f21" fmla="val f5"/>
                <a:gd name="f22" fmla="val f6"/>
                <a:gd name="f23" fmla="val f7"/>
                <a:gd name="f24" fmla="*/ f18 f0 1"/>
                <a:gd name="f25" fmla="+- f23 0 f21"/>
                <a:gd name="f26" fmla="+- f22 0 f21"/>
                <a:gd name="f27" fmla="*/ f24 1 f2"/>
                <a:gd name="f28" fmla="*/ f26 1 14201"/>
                <a:gd name="f29" fmla="*/ f25 1 142128"/>
                <a:gd name="f30" fmla="*/ 7235 f26 1"/>
                <a:gd name="f31" fmla="*/ 7234 f25 1"/>
                <a:gd name="f32" fmla="*/ 0 f26 1"/>
                <a:gd name="f33" fmla="*/ 0 f25 1"/>
                <a:gd name="f34" fmla="*/ 142128 f25 1"/>
                <a:gd name="f35" fmla="*/ 804 f26 1"/>
                <a:gd name="f36" fmla="*/ 14202 f26 1"/>
                <a:gd name="f37" fmla="+- f27 0 f1"/>
                <a:gd name="f38" fmla="*/ f30 1 14201"/>
                <a:gd name="f39" fmla="*/ f31 1 142128"/>
                <a:gd name="f40" fmla="*/ f32 1 14201"/>
                <a:gd name="f41" fmla="*/ f33 1 142128"/>
                <a:gd name="f42" fmla="*/ f34 1 142128"/>
                <a:gd name="f43" fmla="*/ f35 1 14201"/>
                <a:gd name="f44" fmla="*/ f36 1 14201"/>
                <a:gd name="f45" fmla="*/ f21 1 f28"/>
                <a:gd name="f46" fmla="*/ f22 1 f28"/>
                <a:gd name="f47" fmla="*/ f21 1 f29"/>
                <a:gd name="f48" fmla="*/ f23 1 f29"/>
                <a:gd name="f49" fmla="*/ f38 1 f28"/>
                <a:gd name="f50" fmla="*/ f39 1 f29"/>
                <a:gd name="f51" fmla="*/ f40 1 f28"/>
                <a:gd name="f52" fmla="*/ f41 1 f29"/>
                <a:gd name="f53" fmla="*/ f42 1 f29"/>
                <a:gd name="f54" fmla="*/ f43 1 f28"/>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19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5" y="f64"/>
                </a:cxn>
                <a:cxn ang="f37">
                  <a:pos x="f66" y="f64"/>
                </a:cxn>
                <a:cxn ang="f37">
                  <a:pos x="f66" y="f63"/>
                </a:cxn>
                <a:cxn ang="f37">
                  <a:pos x="f60" y="f61"/>
                </a:cxn>
              </a:cxnLst>
              <a:rect l="f56" t="f59" r="f57" b="f58"/>
              <a:pathLst>
                <a:path w="14201" h="142128">
                  <a:moveTo>
                    <a:pt x="f8" y="f9"/>
                  </a:moveTo>
                  <a:cubicBezTo>
                    <a:pt x="f10" y="f9"/>
                    <a:pt x="f5" y="f11"/>
                    <a:pt x="f5" y="f5"/>
                  </a:cubicBezTo>
                  <a:lnTo>
                    <a:pt x="f5" y="f7"/>
                  </a:lnTo>
                  <a:lnTo>
                    <a:pt x="f12" y="f7"/>
                  </a:lnTo>
                  <a:lnTo>
                    <a:pt x="f13" y="f7"/>
                  </a:lnTo>
                  <a:lnTo>
                    <a:pt x="f13" y="f5"/>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3" name="Freeform: Shape 1786">
              <a:extLst>
                <a:ext uri="{FF2B5EF4-FFF2-40B4-BE49-F238E27FC236}">
                  <a16:creationId xmlns:a16="http://schemas.microsoft.com/office/drawing/2014/main" id="{AEA721F4-A6D2-E380-8341-FF362206C85E}"/>
                </a:ext>
              </a:extLst>
            </p:cNvPr>
            <p:cNvSpPr/>
            <p:nvPr/>
          </p:nvSpPr>
          <p:spPr>
            <a:xfrm>
              <a:off x="664201" y="4945230"/>
              <a:ext cx="169794" cy="14465"/>
            </a:xfrm>
            <a:custGeom>
              <a:avLst/>
              <a:gdLst>
                <a:gd name="f0" fmla="val 10800000"/>
                <a:gd name="f1" fmla="val 5400000"/>
                <a:gd name="f2" fmla="val 180"/>
                <a:gd name="f3" fmla="val w"/>
                <a:gd name="f4" fmla="val h"/>
                <a:gd name="f5" fmla="val 0"/>
                <a:gd name="f6" fmla="val 179127"/>
                <a:gd name="f7" fmla="val 14467"/>
                <a:gd name="f8" fmla="val 7369"/>
                <a:gd name="f9" fmla="val 7234"/>
                <a:gd name="f10" fmla="val 179128"/>
                <a:gd name="f11" fmla="val 175133"/>
                <a:gd name="f12" fmla="val 171893"/>
                <a:gd name="f13" fmla="val 11228"/>
                <a:gd name="f14" fmla="val 3239"/>
                <a:gd name="f15" fmla="val 4018"/>
                <a:gd name="f16" fmla="val 7295"/>
                <a:gd name="f17" fmla="val 3218"/>
                <a:gd name="f18" fmla="+- 0 0 -90"/>
                <a:gd name="f19" fmla="*/ f3 1 179127"/>
                <a:gd name="f20" fmla="*/ f4 1 14467"/>
                <a:gd name="f21" fmla="val f5"/>
                <a:gd name="f22" fmla="val f6"/>
                <a:gd name="f23" fmla="val f7"/>
                <a:gd name="f24" fmla="*/ f18 f0 1"/>
                <a:gd name="f25" fmla="+- f23 0 f21"/>
                <a:gd name="f26" fmla="+- f22 0 f21"/>
                <a:gd name="f27" fmla="*/ f24 1 f2"/>
                <a:gd name="f28" fmla="*/ f26 1 179127"/>
                <a:gd name="f29" fmla="*/ f25 1 14467"/>
                <a:gd name="f30" fmla="*/ 7369 f26 1"/>
                <a:gd name="f31" fmla="*/ 7234 f25 1"/>
                <a:gd name="f32" fmla="*/ 14467 f25 1"/>
                <a:gd name="f33" fmla="*/ 179128 f26 1"/>
                <a:gd name="f34" fmla="*/ 171893 f26 1"/>
                <a:gd name="f35" fmla="*/ 0 f25 1"/>
                <a:gd name="f36" fmla="*/ 0 f26 1"/>
                <a:gd name="f37" fmla="+- f27 0 f1"/>
                <a:gd name="f38" fmla="*/ f30 1 179127"/>
                <a:gd name="f39" fmla="*/ f31 1 14467"/>
                <a:gd name="f40" fmla="*/ f32 1 14467"/>
                <a:gd name="f41" fmla="*/ f33 1 179127"/>
                <a:gd name="f42" fmla="*/ f34 1 179127"/>
                <a:gd name="f43" fmla="*/ f35 1 14467"/>
                <a:gd name="f44" fmla="*/ f36 1 179127"/>
                <a:gd name="f45" fmla="*/ f21 1 f28"/>
                <a:gd name="f46" fmla="*/ f22 1 f28"/>
                <a:gd name="f47" fmla="*/ f21 1 f29"/>
                <a:gd name="f48" fmla="*/ f23 1 f29"/>
                <a:gd name="f49" fmla="*/ f38 1 f28"/>
                <a:gd name="f50" fmla="*/ f39 1 f29"/>
                <a:gd name="f51" fmla="*/ f40 1 f29"/>
                <a:gd name="f52" fmla="*/ f41 1 f28"/>
                <a:gd name="f53" fmla="*/ f42 1 f28"/>
                <a:gd name="f54" fmla="*/ f43 1 f29"/>
                <a:gd name="f55" fmla="*/ f44 1 f28"/>
                <a:gd name="f56" fmla="*/ f45 f19 1"/>
                <a:gd name="f57" fmla="*/ f46 f19 1"/>
                <a:gd name="f58" fmla="*/ f48 f20 1"/>
                <a:gd name="f59" fmla="*/ f47 f20 1"/>
                <a:gd name="f60" fmla="*/ f49 f19 1"/>
                <a:gd name="f61" fmla="*/ f50 f20 1"/>
                <a:gd name="f62" fmla="*/ f51 f20 1"/>
                <a:gd name="f63" fmla="*/ f52 f19 1"/>
                <a:gd name="f64" fmla="*/ f53 f19 1"/>
                <a:gd name="f65" fmla="*/ f54 f20 1"/>
                <a:gd name="f66" fmla="*/ f55 f19 1"/>
              </a:gdLst>
              <a:ahLst/>
              <a:cxnLst>
                <a:cxn ang="3cd4">
                  <a:pos x="hc" y="t"/>
                </a:cxn>
                <a:cxn ang="0">
                  <a:pos x="r" y="vc"/>
                </a:cxn>
                <a:cxn ang="cd4">
                  <a:pos x="hc" y="b"/>
                </a:cxn>
                <a:cxn ang="cd2">
                  <a:pos x="l" y="vc"/>
                </a:cxn>
                <a:cxn ang="f37">
                  <a:pos x="f60" y="f61"/>
                </a:cxn>
                <a:cxn ang="f37">
                  <a:pos x="f60" y="f62"/>
                </a:cxn>
                <a:cxn ang="f37">
                  <a:pos x="f63" y="f62"/>
                </a:cxn>
                <a:cxn ang="f37">
                  <a:pos x="f64" y="f61"/>
                </a:cxn>
                <a:cxn ang="f37">
                  <a:pos x="f63" y="f65"/>
                </a:cxn>
                <a:cxn ang="f37">
                  <a:pos x="f66" y="f65"/>
                </a:cxn>
                <a:cxn ang="f37">
                  <a:pos x="f60" y="f61"/>
                </a:cxn>
              </a:cxnLst>
              <a:rect l="f56" t="f59" r="f57" b="f58"/>
              <a:pathLst>
                <a:path w="179127" h="14467">
                  <a:moveTo>
                    <a:pt x="f8" y="f9"/>
                  </a:moveTo>
                  <a:lnTo>
                    <a:pt x="f8" y="f7"/>
                  </a:lnTo>
                  <a:lnTo>
                    <a:pt x="f10" y="f7"/>
                  </a:lnTo>
                  <a:cubicBezTo>
                    <a:pt x="f11" y="f7"/>
                    <a:pt x="f12" y="f13"/>
                    <a:pt x="f12" y="f9"/>
                  </a:cubicBezTo>
                  <a:cubicBezTo>
                    <a:pt x="f12" y="f14"/>
                    <a:pt x="f11" y="f5"/>
                    <a:pt x="f10" y="f5"/>
                  </a:cubicBezTo>
                  <a:lnTo>
                    <a:pt x="f5" y="f5"/>
                  </a:lnTo>
                  <a:cubicBezTo>
                    <a:pt x="f15" y="f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4" name="Freeform: Shape 1787">
              <a:extLst>
                <a:ext uri="{FF2B5EF4-FFF2-40B4-BE49-F238E27FC236}">
                  <a16:creationId xmlns:a16="http://schemas.microsoft.com/office/drawing/2014/main" id="{DE67D58C-8750-EC19-7DD3-E3E64A07DD7C}"/>
                </a:ext>
              </a:extLst>
            </p:cNvPr>
            <p:cNvSpPr/>
            <p:nvPr/>
          </p:nvSpPr>
          <p:spPr>
            <a:xfrm>
              <a:off x="827138" y="4945889"/>
              <a:ext cx="107021" cy="14621"/>
            </a:xfrm>
            <a:custGeom>
              <a:avLst/>
              <a:gdLst>
                <a:gd name="f0" fmla="val 10800000"/>
                <a:gd name="f1" fmla="val 5400000"/>
                <a:gd name="f2" fmla="val 180"/>
                <a:gd name="f3" fmla="val w"/>
                <a:gd name="f4" fmla="val h"/>
                <a:gd name="f5" fmla="val 0"/>
                <a:gd name="f6" fmla="val 112904"/>
                <a:gd name="f7" fmla="val 14618"/>
                <a:gd name="f8" fmla="val 104637"/>
                <a:gd name="f9" fmla="val 13814"/>
                <a:gd name="f10" fmla="val 105440"/>
                <a:gd name="f11" fmla="val 106780"/>
                <a:gd name="f12" fmla="val 110229"/>
                <a:gd name="f13" fmla="val 13288"/>
                <a:gd name="f14" fmla="val 112784"/>
                <a:gd name="f15" fmla="val 10335"/>
                <a:gd name="f16" fmla="val 112809"/>
                <a:gd name="f17" fmla="val 6849"/>
                <a:gd name="f18" fmla="val 112936"/>
                <a:gd name="f19" fmla="val 5915"/>
                <a:gd name="f20" fmla="val 4969"/>
                <a:gd name="f21" fmla="val 4035"/>
                <a:gd name="f22" fmla="val 112433"/>
                <a:gd name="f23" fmla="val 3175"/>
                <a:gd name="f24" fmla="val 111885"/>
                <a:gd name="f25" fmla="val 2401"/>
                <a:gd name="f26" fmla="val 111201"/>
                <a:gd name="f27" fmla="val 1758"/>
                <a:gd name="f28" fmla="val 109996"/>
                <a:gd name="f29" fmla="val 954"/>
                <a:gd name="f30" fmla="val 285"/>
                <a:gd name="f31" fmla="val 108790"/>
                <a:gd name="f32" fmla="val 151"/>
                <a:gd name="f33" fmla="val 107908"/>
                <a:gd name="f34" fmla="val -50"/>
                <a:gd name="f35" fmla="val 106992"/>
                <a:gd name="f36" fmla="val 106110"/>
                <a:gd name="f37" fmla="val 7235"/>
                <a:gd name="f38" fmla="val 3240"/>
                <a:gd name="f39" fmla="val 3390"/>
                <a:gd name="f40" fmla="val 7384"/>
                <a:gd name="f41" fmla="val 11379"/>
                <a:gd name="f42" fmla="+- 0 0 -90"/>
                <a:gd name="f43" fmla="*/ f3 1 112904"/>
                <a:gd name="f44" fmla="*/ f4 1 14618"/>
                <a:gd name="f45" fmla="val f5"/>
                <a:gd name="f46" fmla="val f6"/>
                <a:gd name="f47" fmla="val f7"/>
                <a:gd name="f48" fmla="*/ f42 f0 1"/>
                <a:gd name="f49" fmla="+- f47 0 f45"/>
                <a:gd name="f50" fmla="+- f46 0 f45"/>
                <a:gd name="f51" fmla="*/ f48 1 f2"/>
                <a:gd name="f52" fmla="*/ f50 1 112904"/>
                <a:gd name="f53" fmla="*/ f49 1 14618"/>
                <a:gd name="f54" fmla="*/ 104637 f50 1"/>
                <a:gd name="f55" fmla="*/ 13814 f49 1"/>
                <a:gd name="f56" fmla="*/ 105440 f50 1"/>
                <a:gd name="f57" fmla="*/ 106780 f50 1"/>
                <a:gd name="f58" fmla="*/ 112809 f50 1"/>
                <a:gd name="f59" fmla="*/ 6849 f49 1"/>
                <a:gd name="f60" fmla="*/ 4035 f49 1"/>
                <a:gd name="f61" fmla="*/ 111201 f50 1"/>
                <a:gd name="f62" fmla="*/ 1758 f49 1"/>
                <a:gd name="f63" fmla="*/ 109996 f50 1"/>
                <a:gd name="f64" fmla="*/ 954 f49 1"/>
                <a:gd name="f65" fmla="*/ 108790 f50 1"/>
                <a:gd name="f66" fmla="*/ 151 f49 1"/>
                <a:gd name="f67" fmla="*/ 106110 f50 1"/>
                <a:gd name="f68" fmla="*/ 7235 f50 1"/>
                <a:gd name="f69" fmla="*/ 0 f50 1"/>
                <a:gd name="f70" fmla="*/ 7384 f49 1"/>
                <a:gd name="f71" fmla="*/ 14618 f49 1"/>
                <a:gd name="f72" fmla="+- f51 0 f1"/>
                <a:gd name="f73" fmla="*/ f54 1 112904"/>
                <a:gd name="f74" fmla="*/ f55 1 14618"/>
                <a:gd name="f75" fmla="*/ f56 1 112904"/>
                <a:gd name="f76" fmla="*/ f57 1 112904"/>
                <a:gd name="f77" fmla="*/ f58 1 112904"/>
                <a:gd name="f78" fmla="*/ f59 1 14618"/>
                <a:gd name="f79" fmla="*/ f60 1 14618"/>
                <a:gd name="f80" fmla="*/ f61 1 112904"/>
                <a:gd name="f81" fmla="*/ f62 1 14618"/>
                <a:gd name="f82" fmla="*/ f63 1 112904"/>
                <a:gd name="f83" fmla="*/ f64 1 14618"/>
                <a:gd name="f84" fmla="*/ f65 1 112904"/>
                <a:gd name="f85" fmla="*/ f66 1 14618"/>
                <a:gd name="f86" fmla="*/ f67 1 112904"/>
                <a:gd name="f87" fmla="*/ f68 1 112904"/>
                <a:gd name="f88" fmla="*/ f69 1 112904"/>
                <a:gd name="f89" fmla="*/ f70 1 14618"/>
                <a:gd name="f90" fmla="*/ f71 1 14618"/>
                <a:gd name="f91" fmla="*/ f45 1 f52"/>
                <a:gd name="f92" fmla="*/ f46 1 f52"/>
                <a:gd name="f93" fmla="*/ f45 1 f53"/>
                <a:gd name="f94" fmla="*/ f47 1 f53"/>
                <a:gd name="f95" fmla="*/ f73 1 f52"/>
                <a:gd name="f96" fmla="*/ f74 1 f53"/>
                <a:gd name="f97" fmla="*/ f75 1 f52"/>
                <a:gd name="f98" fmla="*/ f76 1 f52"/>
                <a:gd name="f99" fmla="*/ f77 1 f52"/>
                <a:gd name="f100" fmla="*/ f78 1 f53"/>
                <a:gd name="f101" fmla="*/ f79 1 f53"/>
                <a:gd name="f102" fmla="*/ f80 1 f52"/>
                <a:gd name="f103" fmla="*/ f81 1 f53"/>
                <a:gd name="f104" fmla="*/ f82 1 f52"/>
                <a:gd name="f105" fmla="*/ f83 1 f53"/>
                <a:gd name="f106" fmla="*/ f84 1 f52"/>
                <a:gd name="f107" fmla="*/ f85 1 f53"/>
                <a:gd name="f108" fmla="*/ f86 1 f52"/>
                <a:gd name="f109" fmla="*/ f87 1 f52"/>
                <a:gd name="f110" fmla="*/ f88 1 f52"/>
                <a:gd name="f111" fmla="*/ f89 1 f53"/>
                <a:gd name="f112" fmla="*/ f90 1 f53"/>
                <a:gd name="f113" fmla="*/ f91 f43 1"/>
                <a:gd name="f114" fmla="*/ f92 f43 1"/>
                <a:gd name="f115" fmla="*/ f94 f44 1"/>
                <a:gd name="f116" fmla="*/ f93 f44 1"/>
                <a:gd name="f117" fmla="*/ f95 f43 1"/>
                <a:gd name="f118" fmla="*/ f96 f44 1"/>
                <a:gd name="f119" fmla="*/ f97 f43 1"/>
                <a:gd name="f120" fmla="*/ f98 f43 1"/>
                <a:gd name="f121" fmla="*/ f99 f43 1"/>
                <a:gd name="f122" fmla="*/ f100 f44 1"/>
                <a:gd name="f123" fmla="*/ f101 f44 1"/>
                <a:gd name="f124" fmla="*/ f102 f43 1"/>
                <a:gd name="f125" fmla="*/ f103 f44 1"/>
                <a:gd name="f126" fmla="*/ f104 f43 1"/>
                <a:gd name="f127" fmla="*/ f105 f44 1"/>
                <a:gd name="f128" fmla="*/ f106 f43 1"/>
                <a:gd name="f129" fmla="*/ f107 f44 1"/>
                <a:gd name="f130" fmla="*/ f108 f43 1"/>
                <a:gd name="f131" fmla="*/ f109 f43 1"/>
                <a:gd name="f132" fmla="*/ f110 f43 1"/>
                <a:gd name="f133" fmla="*/ f111 f44 1"/>
                <a:gd name="f134" fmla="*/ f112 f44 1"/>
              </a:gdLst>
              <a:ahLst/>
              <a:cxnLst>
                <a:cxn ang="3cd4">
                  <a:pos x="hc" y="t"/>
                </a:cxn>
                <a:cxn ang="0">
                  <a:pos x="r" y="vc"/>
                </a:cxn>
                <a:cxn ang="cd4">
                  <a:pos x="hc" y="b"/>
                </a:cxn>
                <a:cxn ang="cd2">
                  <a:pos x="l" y="vc"/>
                </a:cxn>
                <a:cxn ang="f72">
                  <a:pos x="f117" y="f118"/>
                </a:cxn>
                <a:cxn ang="f72">
                  <a:pos x="f119" y="f118"/>
                </a:cxn>
                <a:cxn ang="f72">
                  <a:pos x="f120" y="f118"/>
                </a:cxn>
                <a:cxn ang="f72">
                  <a:pos x="f121" y="f122"/>
                </a:cxn>
                <a:cxn ang="f72">
                  <a:pos x="f121" y="f123"/>
                </a:cxn>
                <a:cxn ang="f72">
                  <a:pos x="f124" y="f125"/>
                </a:cxn>
                <a:cxn ang="f72">
                  <a:pos x="f126" y="f127"/>
                </a:cxn>
                <a:cxn ang="f72">
                  <a:pos x="f128" y="f129"/>
                </a:cxn>
                <a:cxn ang="f72">
                  <a:pos x="f130" y="f129"/>
                </a:cxn>
                <a:cxn ang="f72">
                  <a:pos x="f131" y="f129"/>
                </a:cxn>
                <a:cxn ang="f72">
                  <a:pos x="f132" y="f133"/>
                </a:cxn>
                <a:cxn ang="f72">
                  <a:pos x="f131" y="f134"/>
                </a:cxn>
                <a:cxn ang="f72">
                  <a:pos x="f117" y="f134"/>
                </a:cxn>
              </a:cxnLst>
              <a:rect l="f113" t="f116" r="f114" b="f115"/>
              <a:pathLst>
                <a:path w="112904" h="14618">
                  <a:moveTo>
                    <a:pt x="f8" y="f9"/>
                  </a:moveTo>
                  <a:lnTo>
                    <a:pt x="f10" y="f9"/>
                  </a:lnTo>
                  <a:lnTo>
                    <a:pt x="f11" y="f9"/>
                  </a:lnTo>
                  <a:cubicBezTo>
                    <a:pt x="f12" y="f13"/>
                    <a:pt x="f14" y="f15"/>
                    <a:pt x="f16" y="f17"/>
                  </a:cubicBezTo>
                  <a:cubicBezTo>
                    <a:pt x="f18" y="f19"/>
                    <a:pt x="f18" y="f20"/>
                    <a:pt x="f16" y="f21"/>
                  </a:cubicBezTo>
                  <a:cubicBezTo>
                    <a:pt x="f22" y="f23"/>
                    <a:pt x="f24" y="f25"/>
                    <a:pt x="f26" y="f27"/>
                  </a:cubicBezTo>
                  <a:lnTo>
                    <a:pt x="f28" y="f29"/>
                  </a:lnTo>
                  <a:cubicBezTo>
                    <a:pt x="f28" y="f29"/>
                    <a:pt x="f28" y="f30"/>
                    <a:pt x="f31" y="f32"/>
                  </a:cubicBezTo>
                  <a:cubicBezTo>
                    <a:pt x="f33" y="f34"/>
                    <a:pt x="f35" y="f34"/>
                    <a:pt x="f36" y="f32"/>
                  </a:cubicBezTo>
                  <a:lnTo>
                    <a:pt x="f37" y="f32"/>
                  </a:lnTo>
                  <a:cubicBezTo>
                    <a:pt x="f38" y="f32"/>
                    <a:pt x="f5" y="f39"/>
                    <a:pt x="f5" y="f40"/>
                  </a:cubicBezTo>
                  <a:cubicBezTo>
                    <a:pt x="f5" y="f41"/>
                    <a:pt x="f38" y="f7"/>
                    <a:pt x="f37" y="f7"/>
                  </a:cubicBez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5" name="Freeform: Shape 1788">
              <a:extLst>
                <a:ext uri="{FF2B5EF4-FFF2-40B4-BE49-F238E27FC236}">
                  <a16:creationId xmlns:a16="http://schemas.microsoft.com/office/drawing/2014/main" id="{3C2E5562-3CFE-80C1-74C6-A1A5040BD65F}"/>
                </a:ext>
              </a:extLst>
            </p:cNvPr>
            <p:cNvSpPr/>
            <p:nvPr/>
          </p:nvSpPr>
          <p:spPr>
            <a:xfrm>
              <a:off x="953755" y="6128199"/>
              <a:ext cx="133346" cy="4553"/>
            </a:xfrm>
            <a:custGeom>
              <a:avLst/>
              <a:gdLst>
                <a:gd name="f0" fmla="val 10800000"/>
                <a:gd name="f1" fmla="val 5400000"/>
                <a:gd name="f2" fmla="val 180"/>
                <a:gd name="f3" fmla="val w"/>
                <a:gd name="f4" fmla="val h"/>
                <a:gd name="f5" fmla="val 0"/>
                <a:gd name="f6" fmla="val 140676"/>
                <a:gd name="f7" fmla="val 4554"/>
                <a:gd name="f8" fmla="val 4555"/>
                <a:gd name="f9" fmla="val 133978"/>
                <a:gd name="f10" fmla="val 135040"/>
                <a:gd name="f11" fmla="val 1782"/>
                <a:gd name="f12" fmla="val 137712"/>
                <a:gd name="f13" fmla="val -26"/>
                <a:gd name="f14" fmla="+- 0 0 -90"/>
                <a:gd name="f15" fmla="*/ f3 1 140676"/>
                <a:gd name="f16" fmla="*/ f4 1 4554"/>
                <a:gd name="f17" fmla="val f5"/>
                <a:gd name="f18" fmla="val f6"/>
                <a:gd name="f19" fmla="val f7"/>
                <a:gd name="f20" fmla="*/ f14 f0 1"/>
                <a:gd name="f21" fmla="+- f19 0 f17"/>
                <a:gd name="f22" fmla="+- f18 0 f17"/>
                <a:gd name="f23" fmla="*/ f20 1 f2"/>
                <a:gd name="f24" fmla="*/ f22 1 140676"/>
                <a:gd name="f25" fmla="*/ f21 1 4554"/>
                <a:gd name="f26" fmla="*/ 0 f22 1"/>
                <a:gd name="f27" fmla="*/ 4555 f21 1"/>
                <a:gd name="f28" fmla="*/ 133978 f22 1"/>
                <a:gd name="f29" fmla="*/ 140676 f22 1"/>
                <a:gd name="f30" fmla="*/ 0 f21 1"/>
                <a:gd name="f31" fmla="+- f23 0 f1"/>
                <a:gd name="f32" fmla="*/ f26 1 140676"/>
                <a:gd name="f33" fmla="*/ f27 1 4554"/>
                <a:gd name="f34" fmla="*/ f28 1 140676"/>
                <a:gd name="f35" fmla="*/ f29 1 140676"/>
                <a:gd name="f36" fmla="*/ f30 1 4554"/>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 ang="f31">
                  <a:pos x="f50" y="f54"/>
                </a:cxn>
                <a:cxn ang="f31">
                  <a:pos x="f50" y="f51"/>
                </a:cxn>
              </a:cxnLst>
              <a:rect l="f46" t="f49" r="f47" b="f48"/>
              <a:pathLst>
                <a:path w="140676" h="4554">
                  <a:moveTo>
                    <a:pt x="f5" y="f8"/>
                  </a:moveTo>
                  <a:lnTo>
                    <a:pt x="f9" y="f8"/>
                  </a:lnTo>
                  <a:cubicBezTo>
                    <a:pt x="f10" y="f11"/>
                    <a:pt x="f12" y="f13"/>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6" name="Freeform: Shape 1789">
              <a:extLst>
                <a:ext uri="{FF2B5EF4-FFF2-40B4-BE49-F238E27FC236}">
                  <a16:creationId xmlns:a16="http://schemas.microsoft.com/office/drawing/2014/main" id="{1B9FDAD5-9AE6-4A61-618A-9EFB8DC4C4BD}"/>
                </a:ext>
              </a:extLst>
            </p:cNvPr>
            <p:cNvSpPr/>
            <p:nvPr/>
          </p:nvSpPr>
          <p:spPr>
            <a:xfrm>
              <a:off x="1145907" y="6122575"/>
              <a:ext cx="12993" cy="10177"/>
            </a:xfrm>
            <a:custGeom>
              <a:avLst/>
              <a:gdLst>
                <a:gd name="f0" fmla="val 10800000"/>
                <a:gd name="f1" fmla="val 5400000"/>
                <a:gd name="f2" fmla="val 180"/>
                <a:gd name="f3" fmla="val w"/>
                <a:gd name="f4" fmla="val h"/>
                <a:gd name="f5" fmla="val 0"/>
                <a:gd name="f6" fmla="val 13712"/>
                <a:gd name="f7" fmla="val 10180"/>
                <a:gd name="f8" fmla="val 6833"/>
                <a:gd name="f9" fmla="val 5626"/>
                <a:gd name="f10" fmla="val 9823"/>
                <a:gd name="f11" fmla="val 5613"/>
                <a:gd name="f12" fmla="val 12524"/>
                <a:gd name="f13" fmla="val 7421"/>
                <a:gd name="f14" fmla="val 13666"/>
                <a:gd name="f15" fmla="val 10181"/>
                <a:gd name="f16" fmla="val 6430"/>
                <a:gd name="f17" fmla="val 13729"/>
                <a:gd name="f18" fmla="val 5934"/>
                <a:gd name="f19" fmla="val 5452"/>
                <a:gd name="f20" fmla="val 4956"/>
                <a:gd name="f21" fmla="val 13603"/>
                <a:gd name="f22" fmla="val 4688"/>
                <a:gd name="f23" fmla="val 4421"/>
                <a:gd name="f24" fmla="val 4153"/>
                <a:gd name="f25" fmla="val 12862"/>
                <a:gd name="f26" fmla="val 3081"/>
                <a:gd name="f27" fmla="val 12623"/>
                <a:gd name="f28" fmla="val 2666"/>
                <a:gd name="f29" fmla="val 12304"/>
                <a:gd name="f30" fmla="val 2304"/>
                <a:gd name="f31" fmla="val 11924"/>
                <a:gd name="f32" fmla="val 2009"/>
                <a:gd name="f33" fmla="val 10646"/>
                <a:gd name="f34" fmla="val 723"/>
                <a:gd name="f35" fmla="val 8911"/>
                <a:gd name="f36" fmla="val 7101"/>
                <a:gd name="f37" fmla="val 4464"/>
                <a:gd name="f38" fmla="val 94"/>
                <a:gd name="f39" fmla="val 2074"/>
                <a:gd name="f40" fmla="val 1567"/>
                <a:gd name="f41" fmla="val 804"/>
                <a:gd name="f42" fmla="val 3885"/>
                <a:gd name="f43" fmla="val 395"/>
                <a:gd name="f44" fmla="val 4729"/>
                <a:gd name="f45" fmla="val 125"/>
                <a:gd name="f46" fmla="val 5640"/>
                <a:gd name="f47" fmla="val 6564"/>
                <a:gd name="f48" fmla="+- 0 0 -90"/>
                <a:gd name="f49" fmla="*/ f3 1 13712"/>
                <a:gd name="f50" fmla="*/ f4 1 10180"/>
                <a:gd name="f51" fmla="val f5"/>
                <a:gd name="f52" fmla="val f6"/>
                <a:gd name="f53" fmla="val f7"/>
                <a:gd name="f54" fmla="*/ f48 f0 1"/>
                <a:gd name="f55" fmla="+- f53 0 f51"/>
                <a:gd name="f56" fmla="+- f52 0 f51"/>
                <a:gd name="f57" fmla="*/ f54 1 f2"/>
                <a:gd name="f58" fmla="*/ f56 1 13712"/>
                <a:gd name="f59" fmla="*/ f55 1 10180"/>
                <a:gd name="f60" fmla="*/ 6833 f56 1"/>
                <a:gd name="f61" fmla="*/ 5626 f55 1"/>
                <a:gd name="f62" fmla="*/ 13666 f56 1"/>
                <a:gd name="f63" fmla="*/ 10181 f55 1"/>
                <a:gd name="f64" fmla="*/ 6430 f55 1"/>
                <a:gd name="f65" fmla="*/ 4956 f55 1"/>
                <a:gd name="f66" fmla="*/ 4153 f55 1"/>
                <a:gd name="f67" fmla="*/ 12862 f56 1"/>
                <a:gd name="f68" fmla="*/ 3081 f55 1"/>
                <a:gd name="f69" fmla="*/ 11924 f56 1"/>
                <a:gd name="f70" fmla="*/ 2009 f55 1"/>
                <a:gd name="f71" fmla="*/ 7101 f56 1"/>
                <a:gd name="f72" fmla="*/ 0 f55 1"/>
                <a:gd name="f73" fmla="*/ 804 f56 1"/>
                <a:gd name="f74" fmla="*/ 3885 f55 1"/>
                <a:gd name="f75" fmla="*/ 0 f56 1"/>
                <a:gd name="f76" fmla="*/ 6564 f55 1"/>
                <a:gd name="f77" fmla="+- f57 0 f1"/>
                <a:gd name="f78" fmla="*/ f60 1 13712"/>
                <a:gd name="f79" fmla="*/ f61 1 10180"/>
                <a:gd name="f80" fmla="*/ f62 1 13712"/>
                <a:gd name="f81" fmla="*/ f63 1 10180"/>
                <a:gd name="f82" fmla="*/ f64 1 10180"/>
                <a:gd name="f83" fmla="*/ f65 1 10180"/>
                <a:gd name="f84" fmla="*/ f66 1 10180"/>
                <a:gd name="f85" fmla="*/ f67 1 13712"/>
                <a:gd name="f86" fmla="*/ f68 1 10180"/>
                <a:gd name="f87" fmla="*/ f69 1 13712"/>
                <a:gd name="f88" fmla="*/ f70 1 10180"/>
                <a:gd name="f89" fmla="*/ f71 1 13712"/>
                <a:gd name="f90" fmla="*/ f72 1 10180"/>
                <a:gd name="f91" fmla="*/ f73 1 13712"/>
                <a:gd name="f92" fmla="*/ f74 1 10180"/>
                <a:gd name="f93" fmla="*/ f75 1 13712"/>
                <a:gd name="f94" fmla="*/ f76 1 10180"/>
                <a:gd name="f95" fmla="*/ f51 1 f58"/>
                <a:gd name="f96" fmla="*/ f52 1 f58"/>
                <a:gd name="f97" fmla="*/ f51 1 f59"/>
                <a:gd name="f98" fmla="*/ f53 1 f59"/>
                <a:gd name="f99" fmla="*/ f78 1 f58"/>
                <a:gd name="f100" fmla="*/ f79 1 f59"/>
                <a:gd name="f101" fmla="*/ f80 1 f58"/>
                <a:gd name="f102" fmla="*/ f81 1 f59"/>
                <a:gd name="f103" fmla="*/ f82 1 f59"/>
                <a:gd name="f104" fmla="*/ f83 1 f59"/>
                <a:gd name="f105" fmla="*/ f84 1 f59"/>
                <a:gd name="f106" fmla="*/ f85 1 f58"/>
                <a:gd name="f107" fmla="*/ f86 1 f59"/>
                <a:gd name="f108" fmla="*/ f87 1 f58"/>
                <a:gd name="f109" fmla="*/ f88 1 f59"/>
                <a:gd name="f110" fmla="*/ f89 1 f58"/>
                <a:gd name="f111" fmla="*/ f90 1 f59"/>
                <a:gd name="f112" fmla="*/ f91 1 f58"/>
                <a:gd name="f113" fmla="*/ f92 1 f59"/>
                <a:gd name="f114" fmla="*/ f93 1 f58"/>
                <a:gd name="f115" fmla="*/ f94 1 f59"/>
                <a:gd name="f116" fmla="*/ f95 f49 1"/>
                <a:gd name="f117" fmla="*/ f96 f49 1"/>
                <a:gd name="f118" fmla="*/ f98 f50 1"/>
                <a:gd name="f119" fmla="*/ f97 f50 1"/>
                <a:gd name="f120" fmla="*/ f99 f49 1"/>
                <a:gd name="f121" fmla="*/ f100 f50 1"/>
                <a:gd name="f122" fmla="*/ f101 f49 1"/>
                <a:gd name="f123" fmla="*/ f102 f50 1"/>
                <a:gd name="f124" fmla="*/ f103 f50 1"/>
                <a:gd name="f125" fmla="*/ f104 f50 1"/>
                <a:gd name="f126" fmla="*/ f105 f50 1"/>
                <a:gd name="f127" fmla="*/ f106 f49 1"/>
                <a:gd name="f128" fmla="*/ f107 f50 1"/>
                <a:gd name="f129" fmla="*/ f108 f49 1"/>
                <a:gd name="f130" fmla="*/ f109 f50 1"/>
                <a:gd name="f131" fmla="*/ f110 f49 1"/>
                <a:gd name="f132" fmla="*/ f111 f50 1"/>
                <a:gd name="f133" fmla="*/ f112 f49 1"/>
                <a:gd name="f134" fmla="*/ f113 f50 1"/>
                <a:gd name="f135" fmla="*/ f114 f49 1"/>
                <a:gd name="f136" fmla="*/ f115 f50 1"/>
              </a:gdLst>
              <a:ahLst/>
              <a:cxnLst>
                <a:cxn ang="3cd4">
                  <a:pos x="hc" y="t"/>
                </a:cxn>
                <a:cxn ang="0">
                  <a:pos x="r" y="vc"/>
                </a:cxn>
                <a:cxn ang="cd4">
                  <a:pos x="hc" y="b"/>
                </a:cxn>
                <a:cxn ang="cd2">
                  <a:pos x="l" y="vc"/>
                </a:cxn>
                <a:cxn ang="f77">
                  <a:pos x="f120" y="f121"/>
                </a:cxn>
                <a:cxn ang="f77">
                  <a:pos x="f122" y="f123"/>
                </a:cxn>
                <a:cxn ang="f77">
                  <a:pos x="f122" y="f123"/>
                </a:cxn>
                <a:cxn ang="f77">
                  <a:pos x="f122" y="f124"/>
                </a:cxn>
                <a:cxn ang="f77">
                  <a:pos x="f122" y="f124"/>
                </a:cxn>
                <a:cxn ang="f77">
                  <a:pos x="f122" y="f125"/>
                </a:cxn>
                <a:cxn ang="f77">
                  <a:pos x="f122" y="f126"/>
                </a:cxn>
                <a:cxn ang="f77">
                  <a:pos x="f122" y="f126"/>
                </a:cxn>
                <a:cxn ang="f77">
                  <a:pos x="f127" y="f128"/>
                </a:cxn>
                <a:cxn ang="f77">
                  <a:pos x="f129" y="f130"/>
                </a:cxn>
                <a:cxn ang="f77">
                  <a:pos x="f131" y="f132"/>
                </a:cxn>
                <a:cxn ang="f77">
                  <a:pos x="f133" y="f134"/>
                </a:cxn>
                <a:cxn ang="f77">
                  <a:pos x="f135" y="f136"/>
                </a:cxn>
              </a:cxnLst>
              <a:rect l="f116" t="f119" r="f117" b="f118"/>
              <a:pathLst>
                <a:path w="13712" h="10180">
                  <a:moveTo>
                    <a:pt x="f8" y="f9"/>
                  </a:moveTo>
                  <a:cubicBezTo>
                    <a:pt x="f10" y="f11"/>
                    <a:pt x="f12" y="f13"/>
                    <a:pt x="f14" y="f15"/>
                  </a:cubicBezTo>
                  <a:lnTo>
                    <a:pt x="f14" y="f15"/>
                  </a:lnTo>
                  <a:lnTo>
                    <a:pt x="f14" y="f16"/>
                  </a:lnTo>
                  <a:cubicBezTo>
                    <a:pt x="f14" y="f16"/>
                    <a:pt x="f14" y="f16"/>
                    <a:pt x="f14" y="f16"/>
                  </a:cubicBezTo>
                  <a:cubicBezTo>
                    <a:pt x="f17" y="f18"/>
                    <a:pt x="f17" y="f19"/>
                    <a:pt x="f14" y="f20"/>
                  </a:cubicBezTo>
                  <a:cubicBezTo>
                    <a:pt x="f21" y="f22"/>
                    <a:pt x="f21" y="f23"/>
                    <a:pt x="f14" y="f24"/>
                  </a:cubicBezTo>
                  <a:cubicBezTo>
                    <a:pt x="f14" y="f24"/>
                    <a:pt x="f14" y="f24"/>
                    <a:pt x="f14" y="f24"/>
                  </a:cubicBezTo>
                  <a:cubicBezTo>
                    <a:pt x="f14" y="f24"/>
                    <a:pt x="f14" y="f24"/>
                    <a:pt x="f25" y="f26"/>
                  </a:cubicBezTo>
                  <a:cubicBezTo>
                    <a:pt x="f27" y="f28"/>
                    <a:pt x="f29" y="f30"/>
                    <a:pt x="f31" y="f32"/>
                  </a:cubicBezTo>
                  <a:cubicBezTo>
                    <a:pt x="f33" y="f34"/>
                    <a:pt x="f35" y="f5"/>
                    <a:pt x="f36" y="f5"/>
                  </a:cubicBezTo>
                  <a:cubicBezTo>
                    <a:pt x="f37" y="f38"/>
                    <a:pt x="f39" y="f40"/>
                    <a:pt x="f41" y="f42"/>
                  </a:cubicBezTo>
                  <a:cubicBezTo>
                    <a:pt x="f43" y="f44"/>
                    <a:pt x="f45" y="f46"/>
                    <a:pt x="f5" y="f4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7" name="Freeform: Shape 1790">
              <a:extLst>
                <a:ext uri="{FF2B5EF4-FFF2-40B4-BE49-F238E27FC236}">
                  <a16:creationId xmlns:a16="http://schemas.microsoft.com/office/drawing/2014/main" id="{AF95E311-DF3E-12A8-AB40-7D5AF2335B90}"/>
                </a:ext>
              </a:extLst>
            </p:cNvPr>
            <p:cNvSpPr/>
            <p:nvPr/>
          </p:nvSpPr>
          <p:spPr>
            <a:xfrm>
              <a:off x="239773" y="5775094"/>
              <a:ext cx="57652" cy="14465"/>
            </a:xfrm>
            <a:custGeom>
              <a:avLst/>
              <a:gdLst>
                <a:gd name="f0" fmla="val 10800000"/>
                <a:gd name="f1" fmla="val 5400000"/>
                <a:gd name="f2" fmla="val 180"/>
                <a:gd name="f3" fmla="val w"/>
                <a:gd name="f4" fmla="val h"/>
                <a:gd name="f5" fmla="val 0"/>
                <a:gd name="f6" fmla="val 60825"/>
                <a:gd name="f7" fmla="val 14467"/>
                <a:gd name="f8" fmla="val 7235"/>
                <a:gd name="f9" fmla="val 60826"/>
                <a:gd name="f10" fmla="val 56831"/>
                <a:gd name="f11" fmla="val 53591"/>
                <a:gd name="f12" fmla="val 11228"/>
                <a:gd name="f13" fmla="val 7234"/>
                <a:gd name="f14" fmla="val 3239"/>
                <a:gd name="f15" fmla="val 3240"/>
                <a:gd name="f16" fmla="+- 0 0 -90"/>
                <a:gd name="f17" fmla="*/ f3 1 60825"/>
                <a:gd name="f18" fmla="*/ f4 1 14467"/>
                <a:gd name="f19" fmla="val f5"/>
                <a:gd name="f20" fmla="val f6"/>
                <a:gd name="f21" fmla="val f7"/>
                <a:gd name="f22" fmla="*/ f16 f0 1"/>
                <a:gd name="f23" fmla="+- f21 0 f19"/>
                <a:gd name="f24" fmla="+- f20 0 f19"/>
                <a:gd name="f25" fmla="*/ f22 1 f2"/>
                <a:gd name="f26" fmla="*/ f24 1 60825"/>
                <a:gd name="f27" fmla="*/ f23 1 14467"/>
                <a:gd name="f28" fmla="*/ 7235 f24 1"/>
                <a:gd name="f29" fmla="*/ 14467 f23 1"/>
                <a:gd name="f30" fmla="*/ 60826 f24 1"/>
                <a:gd name="f31" fmla="*/ 53591 f24 1"/>
                <a:gd name="f32" fmla="*/ 7234 f23 1"/>
                <a:gd name="f33" fmla="*/ 0 f23 1"/>
                <a:gd name="f34" fmla="*/ 0 f24 1"/>
                <a:gd name="f35" fmla="+- f25 0 f1"/>
                <a:gd name="f36" fmla="*/ f28 1 60825"/>
                <a:gd name="f37" fmla="*/ f29 1 14467"/>
                <a:gd name="f38" fmla="*/ f30 1 60825"/>
                <a:gd name="f39" fmla="*/ f31 1 60825"/>
                <a:gd name="f40" fmla="*/ f32 1 14467"/>
                <a:gd name="f41" fmla="*/ f33 1 14467"/>
                <a:gd name="f42" fmla="*/ f34 1 60825"/>
                <a:gd name="f43" fmla="*/ f19 1 f26"/>
                <a:gd name="f44" fmla="*/ f20 1 f26"/>
                <a:gd name="f45" fmla="*/ f19 1 f27"/>
                <a:gd name="f46" fmla="*/ f21 1 f27"/>
                <a:gd name="f47" fmla="*/ f36 1 f26"/>
                <a:gd name="f48" fmla="*/ f37 1 f27"/>
                <a:gd name="f49" fmla="*/ f38 1 f26"/>
                <a:gd name="f50" fmla="*/ f39 1 f26"/>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7 1"/>
                <a:gd name="f62" fmla="*/ f51 f18 1"/>
                <a:gd name="f63" fmla="*/ f52 f18 1"/>
                <a:gd name="f64" fmla="*/ f53 f17 1"/>
              </a:gdLst>
              <a:ahLst/>
              <a:cxnLst>
                <a:cxn ang="3cd4">
                  <a:pos x="hc" y="t"/>
                </a:cxn>
                <a:cxn ang="0">
                  <a:pos x="r" y="vc"/>
                </a:cxn>
                <a:cxn ang="cd4">
                  <a:pos x="hc" y="b"/>
                </a:cxn>
                <a:cxn ang="cd2">
                  <a:pos x="l" y="vc"/>
                </a:cxn>
                <a:cxn ang="f35">
                  <a:pos x="f58" y="f59"/>
                </a:cxn>
                <a:cxn ang="f35">
                  <a:pos x="f60" y="f59"/>
                </a:cxn>
                <a:cxn ang="f35">
                  <a:pos x="f61" y="f62"/>
                </a:cxn>
                <a:cxn ang="f35">
                  <a:pos x="f60" y="f63"/>
                </a:cxn>
                <a:cxn ang="f35">
                  <a:pos x="f58" y="f63"/>
                </a:cxn>
                <a:cxn ang="f35">
                  <a:pos x="f64" y="f62"/>
                </a:cxn>
                <a:cxn ang="f35">
                  <a:pos x="f58" y="f59"/>
                </a:cxn>
              </a:cxnLst>
              <a:rect l="f54" t="f57" r="f55" b="f56"/>
              <a:pathLst>
                <a:path w="60825" h="14467">
                  <a:moveTo>
                    <a:pt x="f8" y="f7"/>
                  </a:moveTo>
                  <a:lnTo>
                    <a:pt x="f9" y="f7"/>
                  </a:lnTo>
                  <a:cubicBezTo>
                    <a:pt x="f10" y="f7"/>
                    <a:pt x="f11" y="f12"/>
                    <a:pt x="f11" y="f13"/>
                  </a:cubicBezTo>
                  <a:cubicBezTo>
                    <a:pt x="f11" y="f14"/>
                    <a:pt x="f10" y="f5"/>
                    <a:pt x="f9" y="f5"/>
                  </a:cubicBezTo>
                  <a:lnTo>
                    <a:pt x="f8" y="f5"/>
                  </a:lnTo>
                  <a:cubicBezTo>
                    <a:pt x="f15" y="f5"/>
                    <a:pt x="f5" y="f14"/>
                    <a:pt x="f5" y="f13"/>
                  </a:cubicBezTo>
                  <a:cubicBezTo>
                    <a:pt x="f5" y="f12"/>
                    <a:pt x="f1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8" name="Freeform: Shape 1791">
              <a:extLst>
                <a:ext uri="{FF2B5EF4-FFF2-40B4-BE49-F238E27FC236}">
                  <a16:creationId xmlns:a16="http://schemas.microsoft.com/office/drawing/2014/main" id="{356E5B40-3E03-68DE-1C97-673B06687F63}"/>
                </a:ext>
              </a:extLst>
            </p:cNvPr>
            <p:cNvSpPr/>
            <p:nvPr/>
          </p:nvSpPr>
          <p:spPr>
            <a:xfrm>
              <a:off x="290065" y="5775094"/>
              <a:ext cx="367277" cy="14465"/>
            </a:xfrm>
            <a:custGeom>
              <a:avLst/>
              <a:gdLst>
                <a:gd name="f0" fmla="val 10800000"/>
                <a:gd name="f1" fmla="val 5400000"/>
                <a:gd name="f2" fmla="val 180"/>
                <a:gd name="f3" fmla="val w"/>
                <a:gd name="f4" fmla="val h"/>
                <a:gd name="f5" fmla="val 0"/>
                <a:gd name="f6" fmla="val 387463"/>
                <a:gd name="f7" fmla="val 14467"/>
                <a:gd name="f8" fmla="val 7234"/>
                <a:gd name="f9" fmla="val 7235"/>
                <a:gd name="f10" fmla="val 3240"/>
                <a:gd name="f11" fmla="val 3239"/>
                <a:gd name="f12" fmla="val 11228"/>
                <a:gd name="f13" fmla="+- 0 0 -90"/>
                <a:gd name="f14" fmla="*/ f3 1 387463"/>
                <a:gd name="f15" fmla="*/ f4 1 14467"/>
                <a:gd name="f16" fmla="val f5"/>
                <a:gd name="f17" fmla="val f6"/>
                <a:gd name="f18" fmla="val f7"/>
                <a:gd name="f19" fmla="*/ f13 f0 1"/>
                <a:gd name="f20" fmla="+- f18 0 f16"/>
                <a:gd name="f21" fmla="+- f17 0 f16"/>
                <a:gd name="f22" fmla="*/ f19 1 f2"/>
                <a:gd name="f23" fmla="*/ f21 1 387463"/>
                <a:gd name="f24" fmla="*/ f20 1 14467"/>
                <a:gd name="f25" fmla="*/ 387463 f21 1"/>
                <a:gd name="f26" fmla="*/ 7234 f20 1"/>
                <a:gd name="f27" fmla="*/ 0 f20 1"/>
                <a:gd name="f28" fmla="*/ 7235 f21 1"/>
                <a:gd name="f29" fmla="*/ 0 f21 1"/>
                <a:gd name="f30" fmla="*/ 14467 f20 1"/>
                <a:gd name="f31" fmla="+- f22 0 f1"/>
                <a:gd name="f32" fmla="*/ f25 1 387463"/>
                <a:gd name="f33" fmla="*/ f26 1 14467"/>
                <a:gd name="f34" fmla="*/ f27 1 14467"/>
                <a:gd name="f35" fmla="*/ f28 1 387463"/>
                <a:gd name="f36" fmla="*/ f29 1 387463"/>
                <a:gd name="f37" fmla="*/ f30 1 14467"/>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3"/>
                </a:cxn>
                <a:cxn ang="f31">
                  <a:pos x="f55" y="f57"/>
                </a:cxn>
                <a:cxn ang="f31">
                  <a:pos x="f52" y="f57"/>
                </a:cxn>
              </a:cxnLst>
              <a:rect l="f48" t="f51" r="f49" b="f50"/>
              <a:pathLst>
                <a:path w="387463" h="14467">
                  <a:moveTo>
                    <a:pt x="f6" y="f8"/>
                  </a:moveTo>
                  <a:lnTo>
                    <a:pt x="f6" y="f5"/>
                  </a:lnTo>
                  <a:lnTo>
                    <a:pt x="f9" y="f5"/>
                  </a:lnTo>
                  <a:cubicBezTo>
                    <a:pt x="f10" y="f5"/>
                    <a:pt x="f5" y="f11"/>
                    <a:pt x="f5" y="f8"/>
                  </a:cubicBezTo>
                  <a:cubicBezTo>
                    <a:pt x="f5" y="f12"/>
                    <a:pt x="f10" y="f7"/>
                    <a:pt x="f9"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9" name="Freeform: Shape 1792">
              <a:extLst>
                <a:ext uri="{FF2B5EF4-FFF2-40B4-BE49-F238E27FC236}">
                  <a16:creationId xmlns:a16="http://schemas.microsoft.com/office/drawing/2014/main" id="{EDF8CBB7-8389-2B7A-A164-785482DA728F}"/>
                </a:ext>
              </a:extLst>
            </p:cNvPr>
            <p:cNvSpPr/>
            <p:nvPr/>
          </p:nvSpPr>
          <p:spPr>
            <a:xfrm>
              <a:off x="941063" y="5775094"/>
              <a:ext cx="145663" cy="14465"/>
            </a:xfrm>
            <a:custGeom>
              <a:avLst/>
              <a:gdLst>
                <a:gd name="f0" fmla="val 10800000"/>
                <a:gd name="f1" fmla="val 5400000"/>
                <a:gd name="f2" fmla="val 180"/>
                <a:gd name="f3" fmla="val w"/>
                <a:gd name="f4" fmla="val h"/>
                <a:gd name="f5" fmla="val 0"/>
                <a:gd name="f6" fmla="val 153672"/>
                <a:gd name="f7" fmla="val 14467"/>
                <a:gd name="f8" fmla="val 149677"/>
                <a:gd name="f9" fmla="val 146437"/>
                <a:gd name="f10" fmla="val 11228"/>
                <a:gd name="f11" fmla="val 7234"/>
                <a:gd name="f12" fmla="val 3239"/>
                <a:gd name="f13" fmla="+- 0 0 -90"/>
                <a:gd name="f14" fmla="*/ f3 1 153672"/>
                <a:gd name="f15" fmla="*/ f4 1 14467"/>
                <a:gd name="f16" fmla="val f5"/>
                <a:gd name="f17" fmla="val f6"/>
                <a:gd name="f18" fmla="val f7"/>
                <a:gd name="f19" fmla="*/ f13 f0 1"/>
                <a:gd name="f20" fmla="+- f18 0 f16"/>
                <a:gd name="f21" fmla="+- f17 0 f16"/>
                <a:gd name="f22" fmla="*/ f19 1 f2"/>
                <a:gd name="f23" fmla="*/ f21 1 153672"/>
                <a:gd name="f24" fmla="*/ f20 1 14467"/>
                <a:gd name="f25" fmla="*/ 0 f21 1"/>
                <a:gd name="f26" fmla="*/ 14467 f20 1"/>
                <a:gd name="f27" fmla="*/ 153672 f21 1"/>
                <a:gd name="f28" fmla="*/ 146437 f21 1"/>
                <a:gd name="f29" fmla="*/ 7234 f20 1"/>
                <a:gd name="f30" fmla="*/ 0 f20 1"/>
                <a:gd name="f31" fmla="+- f22 0 f1"/>
                <a:gd name="f32" fmla="*/ f25 1 153672"/>
                <a:gd name="f33" fmla="*/ f26 1 14467"/>
                <a:gd name="f34" fmla="*/ f27 1 153672"/>
                <a:gd name="f35" fmla="*/ f28 1 153672"/>
                <a:gd name="f36" fmla="*/ f29 1 14467"/>
                <a:gd name="f37" fmla="*/ f30 1 14467"/>
                <a:gd name="f38" fmla="*/ f16 1 f23"/>
                <a:gd name="f39" fmla="*/ f17 1 f23"/>
                <a:gd name="f40" fmla="*/ f16 1 f24"/>
                <a:gd name="f41" fmla="*/ f18 1 f24"/>
                <a:gd name="f42" fmla="*/ f32 1 f23"/>
                <a:gd name="f43" fmla="*/ f33 1 f24"/>
                <a:gd name="f44" fmla="*/ f34 1 f23"/>
                <a:gd name="f45" fmla="*/ f35 1 f23"/>
                <a:gd name="f46" fmla="*/ f36 1 f24"/>
                <a:gd name="f47" fmla="*/ f37 1 f24"/>
                <a:gd name="f48" fmla="*/ f38 f14 1"/>
                <a:gd name="f49" fmla="*/ f39 f14 1"/>
                <a:gd name="f50" fmla="*/ f41 f15 1"/>
                <a:gd name="f51" fmla="*/ f40 f15 1"/>
                <a:gd name="f52" fmla="*/ f42 f14 1"/>
                <a:gd name="f53" fmla="*/ f43 f15 1"/>
                <a:gd name="f54" fmla="*/ f44 f14 1"/>
                <a:gd name="f55" fmla="*/ f45 f14 1"/>
                <a:gd name="f56" fmla="*/ f46 f15 1"/>
                <a:gd name="f57" fmla="*/ f47 f15 1"/>
              </a:gdLst>
              <a:ahLst/>
              <a:cxnLst>
                <a:cxn ang="3cd4">
                  <a:pos x="hc" y="t"/>
                </a:cxn>
                <a:cxn ang="0">
                  <a:pos x="r" y="vc"/>
                </a:cxn>
                <a:cxn ang="cd4">
                  <a:pos x="hc" y="b"/>
                </a:cxn>
                <a:cxn ang="cd2">
                  <a:pos x="l" y="vc"/>
                </a:cxn>
                <a:cxn ang="f31">
                  <a:pos x="f52" y="f53"/>
                </a:cxn>
                <a:cxn ang="f31">
                  <a:pos x="f54" y="f53"/>
                </a:cxn>
                <a:cxn ang="f31">
                  <a:pos x="f55" y="f56"/>
                </a:cxn>
                <a:cxn ang="f31">
                  <a:pos x="f54" y="f57"/>
                </a:cxn>
                <a:cxn ang="f31">
                  <a:pos x="f52" y="f57"/>
                </a:cxn>
                <a:cxn ang="f31">
                  <a:pos x="f52" y="f53"/>
                </a:cxn>
              </a:cxnLst>
              <a:rect l="f48" t="f51" r="f49" b="f50"/>
              <a:pathLst>
                <a:path w="153672" h="14467">
                  <a:moveTo>
                    <a:pt x="f5" y="f7"/>
                  </a:moveTo>
                  <a:lnTo>
                    <a:pt x="f6" y="f7"/>
                  </a:lnTo>
                  <a:cubicBezTo>
                    <a:pt x="f8" y="f7"/>
                    <a:pt x="f9" y="f10"/>
                    <a:pt x="f9" y="f11"/>
                  </a:cubicBezTo>
                  <a:cubicBezTo>
                    <a:pt x="f9" y="f12"/>
                    <a:pt x="f8"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0" name="Freeform: Shape 1793">
              <a:extLst>
                <a:ext uri="{FF2B5EF4-FFF2-40B4-BE49-F238E27FC236}">
                  <a16:creationId xmlns:a16="http://schemas.microsoft.com/office/drawing/2014/main" id="{B16C374F-606E-EE21-2ED6-C4C9F10CD65A}"/>
                </a:ext>
              </a:extLst>
            </p:cNvPr>
            <p:cNvSpPr/>
            <p:nvPr/>
          </p:nvSpPr>
          <p:spPr>
            <a:xfrm>
              <a:off x="2202359" y="6539048"/>
              <a:ext cx="13761" cy="8302"/>
            </a:xfrm>
            <a:custGeom>
              <a:avLst/>
              <a:gdLst>
                <a:gd name="f0" fmla="val 10800000"/>
                <a:gd name="f1" fmla="val 5400000"/>
                <a:gd name="f2" fmla="val 180"/>
                <a:gd name="f3" fmla="val w"/>
                <a:gd name="f4" fmla="val h"/>
                <a:gd name="f5" fmla="val 0"/>
                <a:gd name="f6" fmla="val 14519"/>
                <a:gd name="f7" fmla="val 8305"/>
                <a:gd name="f8" fmla="val 14520"/>
                <a:gd name="f9" fmla="val 670"/>
                <a:gd name="f10" fmla="val 3992"/>
                <a:gd name="f11" fmla="val 11278"/>
                <a:gd name="f12" fmla="val 7234"/>
                <a:gd name="f13" fmla="val 7285"/>
                <a:gd name="f14" fmla="val 3293"/>
                <a:gd name="f15" fmla="val 50"/>
                <a:gd name="f16" fmla="val 1339"/>
                <a:gd name="f17" fmla="val -17"/>
                <a:gd name="f18" fmla="val 1742"/>
                <a:gd name="f19" fmla="val 2143"/>
                <a:gd name="f20" fmla="val 2545"/>
                <a:gd name="f21" fmla="val 519"/>
                <a:gd name="f22" fmla="val 5465"/>
                <a:gd name="f23" fmla="val 2770"/>
                <a:gd name="f24" fmla="val 7770"/>
                <a:gd name="f25" fmla="val 5677"/>
                <a:gd name="f26" fmla="val 7017"/>
                <a:gd name="f27" fmla="val 8357"/>
                <a:gd name="f28" fmla="val 10125"/>
                <a:gd name="f29" fmla="val 8037"/>
                <a:gd name="f30" fmla="val 11720"/>
                <a:gd name="f31" fmla="val 7073"/>
                <a:gd name="f32" fmla="val 12778"/>
                <a:gd name="f33" fmla="val 5626"/>
                <a:gd name="f34" fmla="val 13729"/>
                <a:gd name="f35" fmla="val 4407"/>
                <a:gd name="f36" fmla="val 14252"/>
                <a:gd name="f37" fmla="val 2894"/>
                <a:gd name="f38" fmla="+- 0 0 -90"/>
                <a:gd name="f39" fmla="*/ f3 1 14519"/>
                <a:gd name="f40" fmla="*/ f4 1 8305"/>
                <a:gd name="f41" fmla="val f5"/>
                <a:gd name="f42" fmla="val f6"/>
                <a:gd name="f43" fmla="val f7"/>
                <a:gd name="f44" fmla="*/ f38 f0 1"/>
                <a:gd name="f45" fmla="+- f43 0 f41"/>
                <a:gd name="f46" fmla="+- f42 0 f41"/>
                <a:gd name="f47" fmla="*/ f44 1 f2"/>
                <a:gd name="f48" fmla="*/ f46 1 14519"/>
                <a:gd name="f49" fmla="*/ f45 1 8305"/>
                <a:gd name="f50" fmla="*/ 14520 f46 1"/>
                <a:gd name="f51" fmla="*/ 670 f45 1"/>
                <a:gd name="f52" fmla="*/ 0 f45 1"/>
                <a:gd name="f53" fmla="*/ 7285 f46 1"/>
                <a:gd name="f54" fmla="*/ 7234 f45 1"/>
                <a:gd name="f55" fmla="*/ 50 f46 1"/>
                <a:gd name="f56" fmla="*/ 1339 f45 1"/>
                <a:gd name="f57" fmla="*/ 2545 f45 1"/>
                <a:gd name="f58" fmla="*/ 5677 f46 1"/>
                <a:gd name="f59" fmla="*/ 8305 f45 1"/>
                <a:gd name="f60" fmla="*/ 7017 f46 1"/>
                <a:gd name="f61" fmla="*/ 8357 f46 1"/>
                <a:gd name="f62" fmla="*/ 12778 f46 1"/>
                <a:gd name="f63" fmla="*/ 5626 f45 1"/>
                <a:gd name="f64" fmla="*/ 14252 f46 1"/>
                <a:gd name="f65" fmla="+- f47 0 f1"/>
                <a:gd name="f66" fmla="*/ f50 1 14519"/>
                <a:gd name="f67" fmla="*/ f51 1 8305"/>
                <a:gd name="f68" fmla="*/ f52 1 8305"/>
                <a:gd name="f69" fmla="*/ f53 1 14519"/>
                <a:gd name="f70" fmla="*/ f54 1 8305"/>
                <a:gd name="f71" fmla="*/ f55 1 14519"/>
                <a:gd name="f72" fmla="*/ f56 1 8305"/>
                <a:gd name="f73" fmla="*/ f57 1 8305"/>
                <a:gd name="f74" fmla="*/ f58 1 14519"/>
                <a:gd name="f75" fmla="*/ f59 1 8305"/>
                <a:gd name="f76" fmla="*/ f60 1 14519"/>
                <a:gd name="f77" fmla="*/ f61 1 14519"/>
                <a:gd name="f78" fmla="*/ f62 1 14519"/>
                <a:gd name="f79" fmla="*/ f63 1 8305"/>
                <a:gd name="f80" fmla="*/ f64 1 14519"/>
                <a:gd name="f81" fmla="*/ f41 1 f48"/>
                <a:gd name="f82" fmla="*/ f42 1 f48"/>
                <a:gd name="f83" fmla="*/ f41 1 f49"/>
                <a:gd name="f84" fmla="*/ f43 1 f49"/>
                <a:gd name="f85" fmla="*/ f66 1 f48"/>
                <a:gd name="f86" fmla="*/ f67 1 f49"/>
                <a:gd name="f87" fmla="*/ f68 1 f49"/>
                <a:gd name="f88" fmla="*/ f69 1 f48"/>
                <a:gd name="f89" fmla="*/ f70 1 f49"/>
                <a:gd name="f90" fmla="*/ f71 1 f48"/>
                <a:gd name="f91" fmla="*/ f72 1 f49"/>
                <a:gd name="f92" fmla="*/ f73 1 f49"/>
                <a:gd name="f93" fmla="*/ f74 1 f48"/>
                <a:gd name="f94" fmla="*/ f75 1 f49"/>
                <a:gd name="f95" fmla="*/ f76 1 f48"/>
                <a:gd name="f96" fmla="*/ f77 1 f48"/>
                <a:gd name="f97" fmla="*/ f78 1 f48"/>
                <a:gd name="f98" fmla="*/ f79 1 f49"/>
                <a:gd name="f99" fmla="*/ f80 1 f48"/>
                <a:gd name="f100" fmla="*/ f81 f39 1"/>
                <a:gd name="f101" fmla="*/ f82 f39 1"/>
                <a:gd name="f102" fmla="*/ f84 f40 1"/>
                <a:gd name="f103" fmla="*/ f83 f40 1"/>
                <a:gd name="f104" fmla="*/ f85 f39 1"/>
                <a:gd name="f105" fmla="*/ f86 f40 1"/>
                <a:gd name="f106" fmla="*/ f87 f40 1"/>
                <a:gd name="f107" fmla="*/ f88 f39 1"/>
                <a:gd name="f108" fmla="*/ f89 f40 1"/>
                <a:gd name="f109" fmla="*/ f90 f39 1"/>
                <a:gd name="f110" fmla="*/ f91 f40 1"/>
                <a:gd name="f111" fmla="*/ f92 f40 1"/>
                <a:gd name="f112" fmla="*/ f93 f39 1"/>
                <a:gd name="f113" fmla="*/ f94 f40 1"/>
                <a:gd name="f114" fmla="*/ f95 f39 1"/>
                <a:gd name="f115" fmla="*/ f96 f39 1"/>
                <a:gd name="f116" fmla="*/ f97 f39 1"/>
                <a:gd name="f117" fmla="*/ f98 f40 1"/>
                <a:gd name="f118" fmla="*/ f99 f39 1"/>
              </a:gdLst>
              <a:ahLst/>
              <a:cxnLst>
                <a:cxn ang="3cd4">
                  <a:pos x="hc" y="t"/>
                </a:cxn>
                <a:cxn ang="0">
                  <a:pos x="r" y="vc"/>
                </a:cxn>
                <a:cxn ang="cd4">
                  <a:pos x="hc" y="b"/>
                </a:cxn>
                <a:cxn ang="cd2">
                  <a:pos x="l" y="vc"/>
                </a:cxn>
                <a:cxn ang="f65">
                  <a:pos x="f104" y="f105"/>
                </a:cxn>
                <a:cxn ang="f65">
                  <a:pos x="f104" y="f106"/>
                </a:cxn>
                <a:cxn ang="f65">
                  <a:pos x="f107" y="f108"/>
                </a:cxn>
                <a:cxn ang="f65">
                  <a:pos x="f109" y="f106"/>
                </a:cxn>
                <a:cxn ang="f65">
                  <a:pos x="f109" y="f110"/>
                </a:cxn>
                <a:cxn ang="f65">
                  <a:pos x="f109" y="f111"/>
                </a:cxn>
                <a:cxn ang="f65">
                  <a:pos x="f112" y="f113"/>
                </a:cxn>
                <a:cxn ang="f65">
                  <a:pos x="f114" y="f113"/>
                </a:cxn>
                <a:cxn ang="f65">
                  <a:pos x="f115" y="f113"/>
                </a:cxn>
                <a:cxn ang="f65">
                  <a:pos x="f116" y="f117"/>
                </a:cxn>
                <a:cxn ang="f65">
                  <a:pos x="f118" y="f110"/>
                </a:cxn>
              </a:cxnLst>
              <a:rect l="f100" t="f103" r="f101" b="f102"/>
              <a:pathLst>
                <a:path w="14519" h="8305">
                  <a:moveTo>
                    <a:pt x="f8" y="f9"/>
                  </a:moveTo>
                  <a:lnTo>
                    <a:pt x="f8" y="f5"/>
                  </a:lnTo>
                  <a:cubicBezTo>
                    <a:pt x="f8" y="f10"/>
                    <a:pt x="f11" y="f12"/>
                    <a:pt x="f13" y="f12"/>
                  </a:cubicBezTo>
                  <a:cubicBezTo>
                    <a:pt x="f14" y="f12"/>
                    <a:pt x="f15" y="f10"/>
                    <a:pt x="f15" y="f5"/>
                  </a:cubicBezTo>
                  <a:lnTo>
                    <a:pt x="f15" y="f16"/>
                  </a:lnTo>
                  <a:cubicBezTo>
                    <a:pt x="f17" y="f18"/>
                    <a:pt x="f17" y="f19"/>
                    <a:pt x="f15" y="f20"/>
                  </a:cubicBezTo>
                  <a:cubicBezTo>
                    <a:pt x="f21" y="f22"/>
                    <a:pt x="f23" y="f24"/>
                    <a:pt x="f25" y="f7"/>
                  </a:cubicBezTo>
                  <a:lnTo>
                    <a:pt x="f26" y="f7"/>
                  </a:lnTo>
                  <a:lnTo>
                    <a:pt x="f27" y="f7"/>
                  </a:lnTo>
                  <a:cubicBezTo>
                    <a:pt x="f28" y="f29"/>
                    <a:pt x="f30" y="f31"/>
                    <a:pt x="f32" y="f33"/>
                  </a:cubicBezTo>
                  <a:cubicBezTo>
                    <a:pt x="f34" y="f35"/>
                    <a:pt x="f36" y="f37"/>
                    <a:pt x="f36"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1" name="Freeform: Shape 1794">
              <a:extLst>
                <a:ext uri="{FF2B5EF4-FFF2-40B4-BE49-F238E27FC236}">
                  <a16:creationId xmlns:a16="http://schemas.microsoft.com/office/drawing/2014/main" id="{B3605E9F-AA64-60DA-AAE3-9F274AEBF618}"/>
                </a:ext>
              </a:extLst>
            </p:cNvPr>
            <p:cNvSpPr/>
            <p:nvPr/>
          </p:nvSpPr>
          <p:spPr>
            <a:xfrm>
              <a:off x="3977155" y="5943343"/>
              <a:ext cx="13972" cy="11649"/>
            </a:xfrm>
            <a:custGeom>
              <a:avLst/>
              <a:gdLst>
                <a:gd name="f0" fmla="val 10800000"/>
                <a:gd name="f1" fmla="val 5400000"/>
                <a:gd name="f2" fmla="val 180"/>
                <a:gd name="f3" fmla="val w"/>
                <a:gd name="f4" fmla="val h"/>
                <a:gd name="f5" fmla="val 0"/>
                <a:gd name="f6" fmla="val 14742"/>
                <a:gd name="f7" fmla="val 11654"/>
                <a:gd name="f8" fmla="val 68"/>
                <a:gd name="f9" fmla="val 10315"/>
                <a:gd name="f10" fmla="val -481"/>
                <a:gd name="f11" fmla="val 7622"/>
                <a:gd name="f12" fmla="val 2346"/>
                <a:gd name="f13" fmla="val 3910"/>
                <a:gd name="f14" fmla="val 6378"/>
                <a:gd name="f15" fmla="val 3362"/>
                <a:gd name="f16" fmla="val 10411"/>
                <a:gd name="f17" fmla="val 2814"/>
                <a:gd name="f18" fmla="val 14122"/>
                <a:gd name="f19" fmla="val 5640"/>
                <a:gd name="f20" fmla="val 14672"/>
                <a:gd name="f21" fmla="val 9672"/>
                <a:gd name="f22" fmla="val 14765"/>
                <a:gd name="f23" fmla="val 10329"/>
                <a:gd name="f24" fmla="val 10997"/>
                <a:gd name="f25" fmla="val 6966"/>
                <a:gd name="f26" fmla="val 14739"/>
                <a:gd name="f27" fmla="val 6567"/>
                <a:gd name="f28" fmla="val 6159"/>
                <a:gd name="f29" fmla="val 5760"/>
                <a:gd name="f30" fmla="val 14149"/>
                <a:gd name="f31" fmla="val 2820"/>
                <a:gd name="f32" fmla="val 11845"/>
                <a:gd name="f33" fmla="val 518"/>
                <a:gd name="f34" fmla="val 8910"/>
                <a:gd name="f35" fmla="val 7571"/>
                <a:gd name="f36" fmla="val 6365"/>
                <a:gd name="f37" fmla="val 2949"/>
                <a:gd name="f38" fmla="val 577"/>
                <a:gd name="f39" fmla="val 417"/>
                <a:gd name="f40" fmla="val 3499"/>
                <a:gd name="f41" fmla="val 336"/>
                <a:gd name="f42" fmla="+- 0 0 -90"/>
                <a:gd name="f43" fmla="*/ f3 1 14742"/>
                <a:gd name="f44" fmla="*/ f4 1 11654"/>
                <a:gd name="f45" fmla="val f5"/>
                <a:gd name="f46" fmla="val f6"/>
                <a:gd name="f47" fmla="val f7"/>
                <a:gd name="f48" fmla="*/ f42 f0 1"/>
                <a:gd name="f49" fmla="+- f47 0 f45"/>
                <a:gd name="f50" fmla="+- f46 0 f45"/>
                <a:gd name="f51" fmla="*/ f48 1 f2"/>
                <a:gd name="f52" fmla="*/ f50 1 14742"/>
                <a:gd name="f53" fmla="*/ f49 1 11654"/>
                <a:gd name="f54" fmla="*/ 68 f50 1"/>
                <a:gd name="f55" fmla="*/ 10315 f49 1"/>
                <a:gd name="f56" fmla="*/ 11654 f49 1"/>
                <a:gd name="f57" fmla="*/ 6378 f50 1"/>
                <a:gd name="f58" fmla="*/ 3362 f49 1"/>
                <a:gd name="f59" fmla="*/ 14672 f50 1"/>
                <a:gd name="f60" fmla="*/ 9672 f49 1"/>
                <a:gd name="f61" fmla="*/ 6966 f49 1"/>
                <a:gd name="f62" fmla="*/ 5760 f49 1"/>
                <a:gd name="f63" fmla="*/ 8910 f50 1"/>
                <a:gd name="f64" fmla="*/ 0 f49 1"/>
                <a:gd name="f65" fmla="*/ 7571 f50 1"/>
                <a:gd name="f66" fmla="*/ 6365 f50 1"/>
                <a:gd name="f67" fmla="*/ 336 f50 1"/>
                <a:gd name="f68" fmla="+- f51 0 f1"/>
                <a:gd name="f69" fmla="*/ f54 1 14742"/>
                <a:gd name="f70" fmla="*/ f55 1 11654"/>
                <a:gd name="f71" fmla="*/ f56 1 11654"/>
                <a:gd name="f72" fmla="*/ f57 1 14742"/>
                <a:gd name="f73" fmla="*/ f58 1 11654"/>
                <a:gd name="f74" fmla="*/ f59 1 14742"/>
                <a:gd name="f75" fmla="*/ f60 1 11654"/>
                <a:gd name="f76" fmla="*/ f61 1 11654"/>
                <a:gd name="f77" fmla="*/ f62 1 11654"/>
                <a:gd name="f78" fmla="*/ f63 1 14742"/>
                <a:gd name="f79" fmla="*/ f64 1 11654"/>
                <a:gd name="f80" fmla="*/ f65 1 14742"/>
                <a:gd name="f81" fmla="*/ f66 1 14742"/>
                <a:gd name="f82" fmla="*/ f67 1 14742"/>
                <a:gd name="f83" fmla="*/ f45 1 f52"/>
                <a:gd name="f84" fmla="*/ f46 1 f52"/>
                <a:gd name="f85" fmla="*/ f45 1 f53"/>
                <a:gd name="f86" fmla="*/ f47 1 f53"/>
                <a:gd name="f87" fmla="*/ f69 1 f52"/>
                <a:gd name="f88" fmla="*/ f70 1 f53"/>
                <a:gd name="f89" fmla="*/ f71 1 f53"/>
                <a:gd name="f90" fmla="*/ f72 1 f52"/>
                <a:gd name="f91" fmla="*/ f73 1 f53"/>
                <a:gd name="f92" fmla="*/ f74 1 f52"/>
                <a:gd name="f93" fmla="*/ f75 1 f53"/>
                <a:gd name="f94" fmla="*/ f76 1 f53"/>
                <a:gd name="f95" fmla="*/ f77 1 f53"/>
                <a:gd name="f96" fmla="*/ f78 1 f52"/>
                <a:gd name="f97" fmla="*/ f79 1 f53"/>
                <a:gd name="f98" fmla="*/ f80 1 f52"/>
                <a:gd name="f99" fmla="*/ f81 1 f52"/>
                <a:gd name="f100" fmla="*/ f82 1 f52"/>
                <a:gd name="f101" fmla="*/ f83 f43 1"/>
                <a:gd name="f102" fmla="*/ f84 f43 1"/>
                <a:gd name="f103" fmla="*/ f86 f44 1"/>
                <a:gd name="f104" fmla="*/ f85 f44 1"/>
                <a:gd name="f105" fmla="*/ f87 f43 1"/>
                <a:gd name="f106" fmla="*/ f88 f44 1"/>
                <a:gd name="f107" fmla="*/ f89 f44 1"/>
                <a:gd name="f108" fmla="*/ f90 f43 1"/>
                <a:gd name="f109" fmla="*/ f91 f44 1"/>
                <a:gd name="f110" fmla="*/ f92 f43 1"/>
                <a:gd name="f111" fmla="*/ f93 f44 1"/>
                <a:gd name="f112" fmla="*/ f94 f44 1"/>
                <a:gd name="f113" fmla="*/ f95 f44 1"/>
                <a:gd name="f114" fmla="*/ f96 f43 1"/>
                <a:gd name="f115" fmla="*/ f97 f44 1"/>
                <a:gd name="f116" fmla="*/ f98 f43 1"/>
                <a:gd name="f117" fmla="*/ f99 f43 1"/>
                <a:gd name="f118" fmla="*/ f100 f43 1"/>
              </a:gdLst>
              <a:ahLst/>
              <a:cxnLst>
                <a:cxn ang="3cd4">
                  <a:pos x="hc" y="t"/>
                </a:cxn>
                <a:cxn ang="0">
                  <a:pos x="r" y="vc"/>
                </a:cxn>
                <a:cxn ang="cd4">
                  <a:pos x="hc" y="b"/>
                </a:cxn>
                <a:cxn ang="cd2">
                  <a:pos x="l" y="vc"/>
                </a:cxn>
                <a:cxn ang="f68">
                  <a:pos x="f105" y="f106"/>
                </a:cxn>
                <a:cxn ang="f68">
                  <a:pos x="f105" y="f107"/>
                </a:cxn>
                <a:cxn ang="f68">
                  <a:pos x="f108" y="f109"/>
                </a:cxn>
                <a:cxn ang="f68">
                  <a:pos x="f110" y="f111"/>
                </a:cxn>
                <a:cxn ang="f68">
                  <a:pos x="f110" y="f107"/>
                </a:cxn>
                <a:cxn ang="f68">
                  <a:pos x="f110" y="f112"/>
                </a:cxn>
                <a:cxn ang="f68">
                  <a:pos x="f110" y="f113"/>
                </a:cxn>
                <a:cxn ang="f68">
                  <a:pos x="f114" y="f115"/>
                </a:cxn>
                <a:cxn ang="f68">
                  <a:pos x="f116" y="f115"/>
                </a:cxn>
                <a:cxn ang="f68">
                  <a:pos x="f117" y="f115"/>
                </a:cxn>
                <a:cxn ang="f68">
                  <a:pos x="f118" y="f112"/>
                </a:cxn>
                <a:cxn ang="f68">
                  <a:pos x="f118" y="f112"/>
                </a:cxn>
                <a:cxn ang="f68">
                  <a:pos x="f118" y="f106"/>
                </a:cxn>
              </a:cxnLst>
              <a:rect l="f101" t="f104" r="f102" b="f103"/>
              <a:pathLst>
                <a:path w="14742" h="11654">
                  <a:moveTo>
                    <a:pt x="f8" y="f9"/>
                  </a:moveTo>
                  <a:lnTo>
                    <a:pt x="f8" y="f7"/>
                  </a:lnTo>
                  <a:cubicBezTo>
                    <a:pt x="f10" y="f11"/>
                    <a:pt x="f12" y="f13"/>
                    <a:pt x="f14" y="f15"/>
                  </a:cubicBezTo>
                  <a:cubicBezTo>
                    <a:pt x="f16" y="f17"/>
                    <a:pt x="f18" y="f19"/>
                    <a:pt x="f20" y="f21"/>
                  </a:cubicBezTo>
                  <a:cubicBezTo>
                    <a:pt x="f22" y="f23"/>
                    <a:pt x="f22" y="f24"/>
                    <a:pt x="f20" y="f7"/>
                  </a:cubicBezTo>
                  <a:lnTo>
                    <a:pt x="f20" y="f25"/>
                  </a:lnTo>
                  <a:cubicBezTo>
                    <a:pt x="f26" y="f27"/>
                    <a:pt x="f26" y="f28"/>
                    <a:pt x="f20" y="f29"/>
                  </a:cubicBezTo>
                  <a:cubicBezTo>
                    <a:pt x="f30" y="f31"/>
                    <a:pt x="f32" y="f33"/>
                    <a:pt x="f34" y="f5"/>
                  </a:cubicBezTo>
                  <a:lnTo>
                    <a:pt x="f35" y="f5"/>
                  </a:lnTo>
                  <a:lnTo>
                    <a:pt x="f36" y="f5"/>
                  </a:lnTo>
                  <a:cubicBezTo>
                    <a:pt x="f37" y="f38"/>
                    <a:pt x="f39" y="f40"/>
                    <a:pt x="f41" y="f25"/>
                  </a:cubicBezTo>
                  <a:lnTo>
                    <a:pt x="f41" y="f25"/>
                  </a:lnTo>
                  <a:lnTo>
                    <a:pt x="f41"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2" name="Freeform: Shape 1795">
              <a:extLst>
                <a:ext uri="{FF2B5EF4-FFF2-40B4-BE49-F238E27FC236}">
                  <a16:creationId xmlns:a16="http://schemas.microsoft.com/office/drawing/2014/main" id="{B3FB0FDC-89A4-3DF5-9EE9-889E66C926E4}"/>
                </a:ext>
              </a:extLst>
            </p:cNvPr>
            <p:cNvSpPr/>
            <p:nvPr/>
          </p:nvSpPr>
          <p:spPr>
            <a:xfrm>
              <a:off x="3976771" y="5946635"/>
              <a:ext cx="13972" cy="600715"/>
            </a:xfrm>
            <a:custGeom>
              <a:avLst/>
              <a:gdLst>
                <a:gd name="f0" fmla="val 10800000"/>
                <a:gd name="f1" fmla="val 5400000"/>
                <a:gd name="f2" fmla="val 180"/>
                <a:gd name="f3" fmla="val w"/>
                <a:gd name="f4" fmla="val h"/>
                <a:gd name="f5" fmla="val 0"/>
                <a:gd name="f6" fmla="val 14742"/>
                <a:gd name="f7" fmla="val 600716"/>
                <a:gd name="f8" fmla="val 11592"/>
                <a:gd name="f9" fmla="val 599913"/>
                <a:gd name="f10" fmla="val 12128"/>
                <a:gd name="f11" fmla="val 599685"/>
                <a:gd name="f12" fmla="val 12624"/>
                <a:gd name="f13" fmla="val 599363"/>
                <a:gd name="f14" fmla="val 13066"/>
                <a:gd name="f15" fmla="val 598975"/>
                <a:gd name="f16" fmla="val 13736"/>
                <a:gd name="f17" fmla="val 598037"/>
                <a:gd name="f18" fmla="val 14098"/>
                <a:gd name="f19" fmla="val 597622"/>
                <a:gd name="f20" fmla="val 14406"/>
                <a:gd name="f21" fmla="val 597180"/>
                <a:gd name="f22" fmla="val 14674"/>
                <a:gd name="f23" fmla="val 596698"/>
                <a:gd name="f24" fmla="val 595894"/>
                <a:gd name="f25" fmla="val 595492"/>
                <a:gd name="f26" fmla="val 14741"/>
                <a:gd name="f27" fmla="val 594956"/>
                <a:gd name="f28" fmla="val 594420"/>
                <a:gd name="f29" fmla="val 593885"/>
                <a:gd name="f30" fmla="val 8360"/>
                <a:gd name="f31" fmla="val 15223"/>
                <a:gd name="f32" fmla="val 4328"/>
                <a:gd name="f33" fmla="val 12396"/>
                <a:gd name="f34" fmla="val 616"/>
                <a:gd name="f35" fmla="val 8364"/>
                <a:gd name="f36" fmla="val 68"/>
                <a:gd name="f37" fmla="val 4331"/>
                <a:gd name="f38" fmla="val -480"/>
                <a:gd name="f39" fmla="val 620"/>
                <a:gd name="f40" fmla="val 2345"/>
                <a:gd name="f41" fmla="val 71"/>
                <a:gd name="f42" fmla="val 6377"/>
                <a:gd name="f43" fmla="val -24"/>
                <a:gd name="f44" fmla="val 7035"/>
                <a:gd name="f45" fmla="val 7702"/>
                <a:gd name="f46" fmla="val 593751"/>
                <a:gd name="f47" fmla="val 151"/>
                <a:gd name="f48" fmla="val 597220"/>
                <a:gd name="f49" fmla="val 2683"/>
                <a:gd name="f50" fmla="val 600140"/>
                <a:gd name="f51" fmla="val 6099"/>
                <a:gd name="f52" fmla="val 6019"/>
                <a:gd name="f53" fmla="val 593094"/>
                <a:gd name="f54" fmla="val 6501"/>
                <a:gd name="f55" fmla="val 592491"/>
                <a:gd name="f56" fmla="val 7158"/>
                <a:gd name="f57" fmla="val 592424"/>
                <a:gd name="f58" fmla="val 7211"/>
                <a:gd name="f59" fmla="val 592411"/>
                <a:gd name="f60" fmla="val 7251"/>
                <a:gd name="f61" fmla="val 7305"/>
                <a:gd name="f62" fmla="val 7962"/>
                <a:gd name="f63" fmla="val 592331"/>
                <a:gd name="f64" fmla="val 8564"/>
                <a:gd name="f65" fmla="val 592799"/>
                <a:gd name="f66" fmla="val 8645"/>
                <a:gd name="f67" fmla="val 593469"/>
                <a:gd name="f68" fmla="val 8658"/>
                <a:gd name="f69" fmla="val 593563"/>
                <a:gd name="f70" fmla="val 593657"/>
                <a:gd name="f71" fmla="val 10119"/>
                <a:gd name="f72" fmla="+- 0 0 -90"/>
                <a:gd name="f73" fmla="*/ f3 1 14742"/>
                <a:gd name="f74" fmla="*/ f4 1 600716"/>
                <a:gd name="f75" fmla="val f5"/>
                <a:gd name="f76" fmla="val f6"/>
                <a:gd name="f77" fmla="val f7"/>
                <a:gd name="f78" fmla="*/ f72 f0 1"/>
                <a:gd name="f79" fmla="+- f77 0 f75"/>
                <a:gd name="f80" fmla="+- f76 0 f75"/>
                <a:gd name="f81" fmla="*/ f78 1 f2"/>
                <a:gd name="f82" fmla="*/ f80 1 14742"/>
                <a:gd name="f83" fmla="*/ f79 1 600716"/>
                <a:gd name="f84" fmla="*/ 11592 f80 1"/>
                <a:gd name="f85" fmla="*/ 599913 f79 1"/>
                <a:gd name="f86" fmla="*/ 13066 f80 1"/>
                <a:gd name="f87" fmla="*/ 598975 f79 1"/>
                <a:gd name="f88" fmla="*/ 13736 f80 1"/>
                <a:gd name="f89" fmla="*/ 598037 f79 1"/>
                <a:gd name="f90" fmla="*/ 14674 f80 1"/>
                <a:gd name="f91" fmla="*/ 596698 f79 1"/>
                <a:gd name="f92" fmla="*/ 595492 f79 1"/>
                <a:gd name="f93" fmla="*/ 593885 f79 1"/>
                <a:gd name="f94" fmla="*/ 8360 f79 1"/>
                <a:gd name="f95" fmla="*/ 8364 f80 1"/>
                <a:gd name="f96" fmla="*/ 68 f79 1"/>
                <a:gd name="f97" fmla="*/ 71 f80 1"/>
                <a:gd name="f98" fmla="*/ 6377 f79 1"/>
                <a:gd name="f99" fmla="*/ 593751 f79 1"/>
                <a:gd name="f100" fmla="*/ 6099 f80 1"/>
                <a:gd name="f101" fmla="*/ 600716 f79 1"/>
                <a:gd name="f102" fmla="*/ 7158 f80 1"/>
                <a:gd name="f103" fmla="*/ 592424 f79 1"/>
                <a:gd name="f104" fmla="*/ 7305 f80 1"/>
                <a:gd name="f105" fmla="*/ 592411 f79 1"/>
                <a:gd name="f106" fmla="*/ 8645 f80 1"/>
                <a:gd name="f107" fmla="*/ 593469 f79 1"/>
                <a:gd name="f108" fmla="*/ 10119 f80 1"/>
                <a:gd name="f109" fmla="+- f81 0 f1"/>
                <a:gd name="f110" fmla="*/ f84 1 14742"/>
                <a:gd name="f111" fmla="*/ f85 1 600716"/>
                <a:gd name="f112" fmla="*/ f86 1 14742"/>
                <a:gd name="f113" fmla="*/ f87 1 600716"/>
                <a:gd name="f114" fmla="*/ f88 1 14742"/>
                <a:gd name="f115" fmla="*/ f89 1 600716"/>
                <a:gd name="f116" fmla="*/ f90 1 14742"/>
                <a:gd name="f117" fmla="*/ f91 1 600716"/>
                <a:gd name="f118" fmla="*/ f92 1 600716"/>
                <a:gd name="f119" fmla="*/ f93 1 600716"/>
                <a:gd name="f120" fmla="*/ f94 1 600716"/>
                <a:gd name="f121" fmla="*/ f95 1 14742"/>
                <a:gd name="f122" fmla="*/ f96 1 600716"/>
                <a:gd name="f123" fmla="*/ f97 1 14742"/>
                <a:gd name="f124" fmla="*/ f98 1 600716"/>
                <a:gd name="f125" fmla="*/ f99 1 600716"/>
                <a:gd name="f126" fmla="*/ f100 1 14742"/>
                <a:gd name="f127" fmla="*/ f101 1 600716"/>
                <a:gd name="f128" fmla="*/ f102 1 14742"/>
                <a:gd name="f129" fmla="*/ f103 1 600716"/>
                <a:gd name="f130" fmla="*/ f104 1 14742"/>
                <a:gd name="f131" fmla="*/ f105 1 600716"/>
                <a:gd name="f132" fmla="*/ f106 1 14742"/>
                <a:gd name="f133" fmla="*/ f107 1 600716"/>
                <a:gd name="f134" fmla="*/ f108 1 14742"/>
                <a:gd name="f135" fmla="*/ f75 1 f82"/>
                <a:gd name="f136" fmla="*/ f76 1 f82"/>
                <a:gd name="f137" fmla="*/ f75 1 f83"/>
                <a:gd name="f138" fmla="*/ f77 1 f83"/>
                <a:gd name="f139" fmla="*/ f110 1 f82"/>
                <a:gd name="f140" fmla="*/ f111 1 f83"/>
                <a:gd name="f141" fmla="*/ f112 1 f82"/>
                <a:gd name="f142" fmla="*/ f113 1 f83"/>
                <a:gd name="f143" fmla="*/ f114 1 f82"/>
                <a:gd name="f144" fmla="*/ f115 1 f83"/>
                <a:gd name="f145" fmla="*/ f116 1 f82"/>
                <a:gd name="f146" fmla="*/ f117 1 f83"/>
                <a:gd name="f147" fmla="*/ f118 1 f83"/>
                <a:gd name="f148" fmla="*/ f119 1 f83"/>
                <a:gd name="f149" fmla="*/ f120 1 f83"/>
                <a:gd name="f150" fmla="*/ f121 1 f82"/>
                <a:gd name="f151" fmla="*/ f122 1 f83"/>
                <a:gd name="f152" fmla="*/ f123 1 f82"/>
                <a:gd name="f153" fmla="*/ f124 1 f83"/>
                <a:gd name="f154" fmla="*/ f125 1 f83"/>
                <a:gd name="f155" fmla="*/ f126 1 f82"/>
                <a:gd name="f156" fmla="*/ f127 1 f83"/>
                <a:gd name="f157" fmla="*/ f128 1 f82"/>
                <a:gd name="f158" fmla="*/ f129 1 f83"/>
                <a:gd name="f159" fmla="*/ f130 1 f82"/>
                <a:gd name="f160" fmla="*/ f131 1 f83"/>
                <a:gd name="f161" fmla="*/ f132 1 f82"/>
                <a:gd name="f162" fmla="*/ f133 1 f83"/>
                <a:gd name="f163" fmla="*/ f134 1 f82"/>
                <a:gd name="f164" fmla="*/ f135 f73 1"/>
                <a:gd name="f165" fmla="*/ f136 f73 1"/>
                <a:gd name="f166" fmla="*/ f138 f74 1"/>
                <a:gd name="f167" fmla="*/ f137 f74 1"/>
                <a:gd name="f168" fmla="*/ f139 f73 1"/>
                <a:gd name="f169" fmla="*/ f140 f74 1"/>
                <a:gd name="f170" fmla="*/ f141 f73 1"/>
                <a:gd name="f171" fmla="*/ f142 f74 1"/>
                <a:gd name="f172" fmla="*/ f143 f73 1"/>
                <a:gd name="f173" fmla="*/ f144 f74 1"/>
                <a:gd name="f174" fmla="*/ f145 f73 1"/>
                <a:gd name="f175" fmla="*/ f146 f74 1"/>
                <a:gd name="f176" fmla="*/ f147 f74 1"/>
                <a:gd name="f177" fmla="*/ f148 f74 1"/>
                <a:gd name="f178" fmla="*/ f149 f74 1"/>
                <a:gd name="f179" fmla="*/ f150 f73 1"/>
                <a:gd name="f180" fmla="*/ f151 f74 1"/>
                <a:gd name="f181" fmla="*/ f152 f73 1"/>
                <a:gd name="f182" fmla="*/ f153 f74 1"/>
                <a:gd name="f183" fmla="*/ f154 f74 1"/>
                <a:gd name="f184" fmla="*/ f155 f73 1"/>
                <a:gd name="f185" fmla="*/ f156 f74 1"/>
                <a:gd name="f186" fmla="*/ f157 f73 1"/>
                <a:gd name="f187" fmla="*/ f158 f74 1"/>
                <a:gd name="f188" fmla="*/ f159 f73 1"/>
                <a:gd name="f189" fmla="*/ f160 f74 1"/>
                <a:gd name="f190" fmla="*/ f161 f73 1"/>
                <a:gd name="f191" fmla="*/ f162 f74 1"/>
                <a:gd name="f192" fmla="*/ f163 f73 1"/>
              </a:gdLst>
              <a:ahLst/>
              <a:cxnLst>
                <a:cxn ang="3cd4">
                  <a:pos x="hc" y="t"/>
                </a:cxn>
                <a:cxn ang="0">
                  <a:pos x="r" y="vc"/>
                </a:cxn>
                <a:cxn ang="cd4">
                  <a:pos x="hc" y="b"/>
                </a:cxn>
                <a:cxn ang="cd2">
                  <a:pos x="l" y="vc"/>
                </a:cxn>
                <a:cxn ang="f109">
                  <a:pos x="f168" y="f169"/>
                </a:cxn>
                <a:cxn ang="f109">
                  <a:pos x="f170" y="f171"/>
                </a:cxn>
                <a:cxn ang="f109">
                  <a:pos x="f172" y="f173"/>
                </a:cxn>
                <a:cxn ang="f109">
                  <a:pos x="f174" y="f175"/>
                </a:cxn>
                <a:cxn ang="f109">
                  <a:pos x="f174" y="f176"/>
                </a:cxn>
                <a:cxn ang="f109">
                  <a:pos x="f174" y="f177"/>
                </a:cxn>
                <a:cxn ang="f109">
                  <a:pos x="f174" y="f177"/>
                </a:cxn>
                <a:cxn ang="f109">
                  <a:pos x="f174" y="f178"/>
                </a:cxn>
                <a:cxn ang="f109">
                  <a:pos x="f179" y="f180"/>
                </a:cxn>
                <a:cxn ang="f109">
                  <a:pos x="f181" y="f182"/>
                </a:cxn>
                <a:cxn ang="f109">
                  <a:pos x="f181" y="f178"/>
                </a:cxn>
                <a:cxn ang="f109">
                  <a:pos x="f181" y="f183"/>
                </a:cxn>
                <a:cxn ang="f109">
                  <a:pos x="f184" y="f185"/>
                </a:cxn>
                <a:cxn ang="f109">
                  <a:pos x="f184" y="f183"/>
                </a:cxn>
                <a:cxn ang="f109">
                  <a:pos x="f186" y="f187"/>
                </a:cxn>
                <a:cxn ang="f109">
                  <a:pos x="f188" y="f189"/>
                </a:cxn>
                <a:cxn ang="f109">
                  <a:pos x="f190" y="f191"/>
                </a:cxn>
                <a:cxn ang="f109">
                  <a:pos x="f190" y="f183"/>
                </a:cxn>
                <a:cxn ang="f109">
                  <a:pos x="f190" y="f185"/>
                </a:cxn>
                <a:cxn ang="f109">
                  <a:pos x="f192" y="f185"/>
                </a:cxn>
              </a:cxnLst>
              <a:rect l="f164" t="f167" r="f165" b="f166"/>
              <a:pathLst>
                <a:path w="14742" h="600716">
                  <a:moveTo>
                    <a:pt x="f8" y="f9"/>
                  </a:moveTo>
                  <a:cubicBezTo>
                    <a:pt x="f10" y="f11"/>
                    <a:pt x="f12" y="f13"/>
                    <a:pt x="f14" y="f15"/>
                  </a:cubicBezTo>
                  <a:lnTo>
                    <a:pt x="f16" y="f17"/>
                  </a:lnTo>
                  <a:cubicBezTo>
                    <a:pt x="f18" y="f19"/>
                    <a:pt x="f20" y="f21"/>
                    <a:pt x="f22" y="f23"/>
                  </a:cubicBezTo>
                  <a:cubicBezTo>
                    <a:pt x="f22" y="f23"/>
                    <a:pt x="f22" y="f24"/>
                    <a:pt x="f22" y="f25"/>
                  </a:cubicBezTo>
                  <a:cubicBezTo>
                    <a:pt x="f26" y="f27"/>
                    <a:pt x="f26" y="f28"/>
                    <a:pt x="f22" y="f29"/>
                  </a:cubicBezTo>
                  <a:lnTo>
                    <a:pt x="f22" y="f29"/>
                  </a:lnTo>
                  <a:lnTo>
                    <a:pt x="f22" y="f30"/>
                  </a:lnTo>
                  <a:cubicBezTo>
                    <a:pt x="f31" y="f32"/>
                    <a:pt x="f33" y="f34"/>
                    <a:pt x="f35" y="f36"/>
                  </a:cubicBezTo>
                  <a:cubicBezTo>
                    <a:pt x="f37" y="f38"/>
                    <a:pt x="f39" y="f40"/>
                    <a:pt x="f41" y="f42"/>
                  </a:cubicBezTo>
                  <a:cubicBezTo>
                    <a:pt x="f43" y="f44"/>
                    <a:pt x="f43" y="f45"/>
                    <a:pt x="f41" y="f30"/>
                  </a:cubicBezTo>
                  <a:lnTo>
                    <a:pt x="f41" y="f46"/>
                  </a:lnTo>
                  <a:cubicBezTo>
                    <a:pt x="f47" y="f48"/>
                    <a:pt x="f49" y="f50"/>
                    <a:pt x="f51" y="f7"/>
                  </a:cubicBezTo>
                  <a:lnTo>
                    <a:pt x="f51" y="f46"/>
                  </a:lnTo>
                  <a:cubicBezTo>
                    <a:pt x="f52" y="f53"/>
                    <a:pt x="f54" y="f55"/>
                    <a:pt x="f56" y="f57"/>
                  </a:cubicBezTo>
                  <a:cubicBezTo>
                    <a:pt x="f58" y="f59"/>
                    <a:pt x="f60" y="f59"/>
                    <a:pt x="f61" y="f59"/>
                  </a:cubicBezTo>
                  <a:cubicBezTo>
                    <a:pt x="f62" y="f63"/>
                    <a:pt x="f64" y="f65"/>
                    <a:pt x="f66" y="f67"/>
                  </a:cubicBezTo>
                  <a:cubicBezTo>
                    <a:pt x="f68" y="f69"/>
                    <a:pt x="f68" y="f70"/>
                    <a:pt x="f66" y="f46"/>
                  </a:cubicBezTo>
                  <a:lnTo>
                    <a:pt x="f66" y="f7"/>
                  </a:lnTo>
                  <a:lnTo>
                    <a:pt x="f7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3" name="Freeform: Shape 1796">
              <a:extLst>
                <a:ext uri="{FF2B5EF4-FFF2-40B4-BE49-F238E27FC236}">
                  <a16:creationId xmlns:a16="http://schemas.microsoft.com/office/drawing/2014/main" id="{AF2E83F4-1789-F769-2941-4B3126D90339}"/>
                </a:ext>
              </a:extLst>
            </p:cNvPr>
            <p:cNvSpPr/>
            <p:nvPr/>
          </p:nvSpPr>
          <p:spPr>
            <a:xfrm>
              <a:off x="3070573" y="6530077"/>
              <a:ext cx="174494" cy="14602"/>
            </a:xfrm>
            <a:custGeom>
              <a:avLst/>
              <a:gdLst>
                <a:gd name="f0" fmla="val 10800000"/>
                <a:gd name="f1" fmla="val 5400000"/>
                <a:gd name="f2" fmla="val 180"/>
                <a:gd name="f3" fmla="val w"/>
                <a:gd name="f4" fmla="val h"/>
                <a:gd name="f5" fmla="val 0"/>
                <a:gd name="f6" fmla="val 184085"/>
                <a:gd name="f7" fmla="val 14601"/>
                <a:gd name="f8" fmla="val 8305"/>
                <a:gd name="f9" fmla="val 10315"/>
                <a:gd name="f10" fmla="val 10984"/>
                <a:gd name="f11" fmla="val 11252"/>
                <a:gd name="f12" fmla="val 11520"/>
                <a:gd name="f13" fmla="val 12190"/>
                <a:gd name="f14" fmla="val 180066"/>
                <a:gd name="f15" fmla="val 176783"/>
                <a:gd name="f16" fmla="val 11386"/>
                <a:gd name="f17" fmla="val 176716"/>
                <a:gd name="f18" fmla="val 7368"/>
                <a:gd name="f19" fmla="val 3295"/>
                <a:gd name="f20" fmla="val 180012"/>
                <a:gd name="f21" fmla="+- 0 0 -90"/>
                <a:gd name="f22" fmla="*/ f3 1 184085"/>
                <a:gd name="f23" fmla="*/ f4 1 14601"/>
                <a:gd name="f24" fmla="val f5"/>
                <a:gd name="f25" fmla="val f6"/>
                <a:gd name="f26" fmla="val f7"/>
                <a:gd name="f27" fmla="*/ f21 f0 1"/>
                <a:gd name="f28" fmla="+- f26 0 f24"/>
                <a:gd name="f29" fmla="+- f25 0 f24"/>
                <a:gd name="f30" fmla="*/ f27 1 f2"/>
                <a:gd name="f31" fmla="*/ f29 1 184085"/>
                <a:gd name="f32" fmla="*/ f28 1 14601"/>
                <a:gd name="f33" fmla="*/ 0 f29 1"/>
                <a:gd name="f34" fmla="*/ 8305 f28 1"/>
                <a:gd name="f35" fmla="*/ 10315 f28 1"/>
                <a:gd name="f36" fmla="*/ 11252 f28 1"/>
                <a:gd name="f37" fmla="*/ 12190 f28 1"/>
                <a:gd name="f38" fmla="*/ 14601 f28 1"/>
                <a:gd name="f39" fmla="*/ 184085 f29 1"/>
                <a:gd name="f40" fmla="*/ 176716 f29 1"/>
                <a:gd name="f41" fmla="*/ 7368 f28 1"/>
                <a:gd name="f42" fmla="*/ 0 f28 1"/>
                <a:gd name="f43" fmla="+- f30 0 f1"/>
                <a:gd name="f44" fmla="*/ f33 1 184085"/>
                <a:gd name="f45" fmla="*/ f34 1 14601"/>
                <a:gd name="f46" fmla="*/ f35 1 14601"/>
                <a:gd name="f47" fmla="*/ f36 1 14601"/>
                <a:gd name="f48" fmla="*/ f37 1 14601"/>
                <a:gd name="f49" fmla="*/ f38 1 14601"/>
                <a:gd name="f50" fmla="*/ f39 1 184085"/>
                <a:gd name="f51" fmla="*/ f40 1 184085"/>
                <a:gd name="f52" fmla="*/ f41 1 14601"/>
                <a:gd name="f53" fmla="*/ f42 1 14601"/>
                <a:gd name="f54" fmla="*/ f24 1 f31"/>
                <a:gd name="f55" fmla="*/ f25 1 f31"/>
                <a:gd name="f56" fmla="*/ f24 1 f32"/>
                <a:gd name="f57" fmla="*/ f26 1 f32"/>
                <a:gd name="f58" fmla="*/ f44 1 f31"/>
                <a:gd name="f59" fmla="*/ f45 1 f32"/>
                <a:gd name="f60" fmla="*/ f46 1 f32"/>
                <a:gd name="f61" fmla="*/ f47 1 f32"/>
                <a:gd name="f62" fmla="*/ f48 1 f32"/>
                <a:gd name="f63" fmla="*/ f49 1 f32"/>
                <a:gd name="f64" fmla="*/ f50 1 f31"/>
                <a:gd name="f65" fmla="*/ f51 1 f31"/>
                <a:gd name="f66" fmla="*/ f52 1 f32"/>
                <a:gd name="f67" fmla="*/ f53 1 f32"/>
                <a:gd name="f68" fmla="*/ f54 f22 1"/>
                <a:gd name="f69" fmla="*/ f55 f22 1"/>
                <a:gd name="f70" fmla="*/ f57 f23 1"/>
                <a:gd name="f71" fmla="*/ f56 f23 1"/>
                <a:gd name="f72" fmla="*/ f58 f22 1"/>
                <a:gd name="f73" fmla="*/ f59 f23 1"/>
                <a:gd name="f74" fmla="*/ f60 f23 1"/>
                <a:gd name="f75" fmla="*/ f61 f23 1"/>
                <a:gd name="f76" fmla="*/ f62 f23 1"/>
                <a:gd name="f77" fmla="*/ f63 f23 1"/>
                <a:gd name="f78" fmla="*/ f64 f22 1"/>
                <a:gd name="f79" fmla="*/ f65 f22 1"/>
                <a:gd name="f80" fmla="*/ f66 f23 1"/>
                <a:gd name="f81" fmla="*/ f67 f23 1"/>
              </a:gdLst>
              <a:ahLst/>
              <a:cxnLst>
                <a:cxn ang="3cd4">
                  <a:pos x="hc" y="t"/>
                </a:cxn>
                <a:cxn ang="0">
                  <a:pos x="r" y="vc"/>
                </a:cxn>
                <a:cxn ang="cd4">
                  <a:pos x="hc" y="b"/>
                </a:cxn>
                <a:cxn ang="cd2">
                  <a:pos x="l" y="vc"/>
                </a:cxn>
                <a:cxn ang="f43">
                  <a:pos x="f72" y="f73"/>
                </a:cxn>
                <a:cxn ang="f43">
                  <a:pos x="f72" y="f74"/>
                </a:cxn>
                <a:cxn ang="f43">
                  <a:pos x="f72" y="f75"/>
                </a:cxn>
                <a:cxn ang="f43">
                  <a:pos x="f72" y="f76"/>
                </a:cxn>
                <a:cxn ang="f43">
                  <a:pos x="f72" y="f77"/>
                </a:cxn>
                <a:cxn ang="f43">
                  <a:pos x="f78" y="f77"/>
                </a:cxn>
                <a:cxn ang="f43">
                  <a:pos x="f79" y="f80"/>
                </a:cxn>
                <a:cxn ang="f43">
                  <a:pos x="f78" y="f81"/>
                </a:cxn>
                <a:cxn ang="f43">
                  <a:pos x="f72" y="f81"/>
                </a:cxn>
                <a:cxn ang="f43">
                  <a:pos x="f72" y="f73"/>
                </a:cxn>
              </a:cxnLst>
              <a:rect l="f68" t="f71" r="f69" b="f70"/>
              <a:pathLst>
                <a:path w="184085" h="14601">
                  <a:moveTo>
                    <a:pt x="f5" y="f8"/>
                  </a:moveTo>
                  <a:lnTo>
                    <a:pt x="f5" y="f9"/>
                  </a:lnTo>
                  <a:cubicBezTo>
                    <a:pt x="f5" y="f9"/>
                    <a:pt x="f5" y="f10"/>
                    <a:pt x="f5" y="f11"/>
                  </a:cubicBezTo>
                  <a:cubicBezTo>
                    <a:pt x="f5" y="f12"/>
                    <a:pt x="f5" y="f11"/>
                    <a:pt x="f5" y="f13"/>
                  </a:cubicBezTo>
                  <a:lnTo>
                    <a:pt x="f5" y="f7"/>
                  </a:lnTo>
                  <a:lnTo>
                    <a:pt x="f6" y="f7"/>
                  </a:lnTo>
                  <a:cubicBezTo>
                    <a:pt x="f14" y="f7"/>
                    <a:pt x="f15" y="f16"/>
                    <a:pt x="f17" y="f18"/>
                  </a:cubicBezTo>
                  <a:cubicBezTo>
                    <a:pt x="f17" y="f19"/>
                    <a:pt x="f20" y="f5"/>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4" name="Freeform: Shape 1797">
              <a:extLst>
                <a:ext uri="{FF2B5EF4-FFF2-40B4-BE49-F238E27FC236}">
                  <a16:creationId xmlns:a16="http://schemas.microsoft.com/office/drawing/2014/main" id="{B1063BFF-8B53-2234-7D3F-C1AC458EA78E}"/>
                </a:ext>
              </a:extLst>
            </p:cNvPr>
            <p:cNvSpPr/>
            <p:nvPr/>
          </p:nvSpPr>
          <p:spPr>
            <a:xfrm>
              <a:off x="3238594" y="6531010"/>
              <a:ext cx="13578" cy="14602"/>
            </a:xfrm>
            <a:custGeom>
              <a:avLst/>
              <a:gdLst>
                <a:gd name="f0" fmla="val 10800000"/>
                <a:gd name="f1" fmla="val 5400000"/>
                <a:gd name="f2" fmla="val 180"/>
                <a:gd name="f3" fmla="val w"/>
                <a:gd name="f4" fmla="val h"/>
                <a:gd name="f5" fmla="val 0"/>
                <a:gd name="f6" fmla="val 14322"/>
                <a:gd name="f7" fmla="val 14601"/>
                <a:gd name="f8" fmla="val 13264"/>
                <a:gd name="f9" fmla="val 10583"/>
                <a:gd name="f10" fmla="val 14202"/>
                <a:gd name="f11" fmla="val 9377"/>
                <a:gd name="f12" fmla="val 14335"/>
                <a:gd name="f13" fmla="val 8627"/>
                <a:gd name="f14" fmla="val 7850"/>
                <a:gd name="f15" fmla="val 7100"/>
                <a:gd name="f16" fmla="val 14362"/>
                <a:gd name="f17" fmla="val 6443"/>
                <a:gd name="f18" fmla="val 5747"/>
                <a:gd name="f19" fmla="val 5090"/>
                <a:gd name="f20" fmla="val 13277"/>
                <a:gd name="f21" fmla="val 2090"/>
                <a:gd name="f22" fmla="val 10504"/>
                <a:gd name="f23" fmla="val 27"/>
                <a:gd name="f24" fmla="val 7369"/>
                <a:gd name="f25" fmla="val 3296"/>
                <a:gd name="f26" fmla="val 3295"/>
                <a:gd name="f27" fmla="val 7368"/>
                <a:gd name="f28" fmla="val 67"/>
                <a:gd name="f29" fmla="val 11386"/>
                <a:gd name="f30" fmla="val 3349"/>
                <a:gd name="f31" fmla="val 9928"/>
                <a:gd name="f32" fmla="val 14441"/>
                <a:gd name="f33" fmla="val 12192"/>
                <a:gd name="f34" fmla="val 12900"/>
                <a:gd name="f35" fmla="+- 0 0 -90"/>
                <a:gd name="f36" fmla="*/ f3 1 14322"/>
                <a:gd name="f37" fmla="*/ f4 1 14601"/>
                <a:gd name="f38" fmla="val f5"/>
                <a:gd name="f39" fmla="val f6"/>
                <a:gd name="f40" fmla="val f7"/>
                <a:gd name="f41" fmla="*/ f35 f0 1"/>
                <a:gd name="f42" fmla="+- f40 0 f38"/>
                <a:gd name="f43" fmla="+- f39 0 f38"/>
                <a:gd name="f44" fmla="*/ f41 1 f2"/>
                <a:gd name="f45" fmla="*/ f43 1 14322"/>
                <a:gd name="f46" fmla="*/ f42 1 14601"/>
                <a:gd name="f47" fmla="*/ 13264 f43 1"/>
                <a:gd name="f48" fmla="*/ 10583 f42 1"/>
                <a:gd name="f49" fmla="*/ 14202 f43 1"/>
                <a:gd name="f50" fmla="*/ 9377 f42 1"/>
                <a:gd name="f51" fmla="*/ 7100 f42 1"/>
                <a:gd name="f52" fmla="*/ 5090 f42 1"/>
                <a:gd name="f53" fmla="*/ 7369 f43 1"/>
                <a:gd name="f54" fmla="*/ 0 f42 1"/>
                <a:gd name="f55" fmla="*/ 0 f43 1"/>
                <a:gd name="f56" fmla="*/ 7368 f42 1"/>
                <a:gd name="f57" fmla="*/ 14601 f42 1"/>
                <a:gd name="f58" fmla="+- f44 0 f1"/>
                <a:gd name="f59" fmla="*/ f47 1 14322"/>
                <a:gd name="f60" fmla="*/ f48 1 14601"/>
                <a:gd name="f61" fmla="*/ f49 1 14322"/>
                <a:gd name="f62" fmla="*/ f50 1 14601"/>
                <a:gd name="f63" fmla="*/ f51 1 14601"/>
                <a:gd name="f64" fmla="*/ f52 1 14601"/>
                <a:gd name="f65" fmla="*/ f53 1 14322"/>
                <a:gd name="f66" fmla="*/ f54 1 14601"/>
                <a:gd name="f67" fmla="*/ f55 1 14322"/>
                <a:gd name="f68" fmla="*/ f56 1 14601"/>
                <a:gd name="f69" fmla="*/ f57 1 14601"/>
                <a:gd name="f70" fmla="*/ f38 1 f45"/>
                <a:gd name="f71" fmla="*/ f39 1 f45"/>
                <a:gd name="f72" fmla="*/ f38 1 f46"/>
                <a:gd name="f73" fmla="*/ f40 1 f46"/>
                <a:gd name="f74" fmla="*/ f59 1 f45"/>
                <a:gd name="f75" fmla="*/ f60 1 f46"/>
                <a:gd name="f76" fmla="*/ f61 1 f45"/>
                <a:gd name="f77" fmla="*/ f62 1 f46"/>
                <a:gd name="f78" fmla="*/ f63 1 f46"/>
                <a:gd name="f79" fmla="*/ f64 1 f46"/>
                <a:gd name="f80" fmla="*/ f65 1 f45"/>
                <a:gd name="f81" fmla="*/ f66 1 f46"/>
                <a:gd name="f82" fmla="*/ f67 1 f45"/>
                <a:gd name="f83" fmla="*/ f68 1 f46"/>
                <a:gd name="f84" fmla="*/ f69 1 f46"/>
                <a:gd name="f85" fmla="*/ f70 f36 1"/>
                <a:gd name="f86" fmla="*/ f71 f36 1"/>
                <a:gd name="f87" fmla="*/ f73 f37 1"/>
                <a:gd name="f88" fmla="*/ f72 f37 1"/>
                <a:gd name="f89" fmla="*/ f74 f36 1"/>
                <a:gd name="f90" fmla="*/ f75 f37 1"/>
                <a:gd name="f91" fmla="*/ f76 f36 1"/>
                <a:gd name="f92" fmla="*/ f77 f37 1"/>
                <a:gd name="f93" fmla="*/ f78 f37 1"/>
                <a:gd name="f94" fmla="*/ f79 f37 1"/>
                <a:gd name="f95" fmla="*/ f80 f36 1"/>
                <a:gd name="f96" fmla="*/ f81 f37 1"/>
                <a:gd name="f97" fmla="*/ f82 f36 1"/>
                <a:gd name="f98" fmla="*/ f83 f37 1"/>
                <a:gd name="f99" fmla="*/ f84 f37 1"/>
              </a:gdLst>
              <a:ahLst/>
              <a:cxnLst>
                <a:cxn ang="3cd4">
                  <a:pos x="hc" y="t"/>
                </a:cxn>
                <a:cxn ang="0">
                  <a:pos x="r" y="vc"/>
                </a:cxn>
                <a:cxn ang="cd4">
                  <a:pos x="hc" y="b"/>
                </a:cxn>
                <a:cxn ang="cd2">
                  <a:pos x="l" y="vc"/>
                </a:cxn>
                <a:cxn ang="f58">
                  <a:pos x="f89" y="f90"/>
                </a:cxn>
                <a:cxn ang="f58">
                  <a:pos x="f91" y="f92"/>
                </a:cxn>
                <a:cxn ang="f58">
                  <a:pos x="f91" y="f92"/>
                </a:cxn>
                <a:cxn ang="f58">
                  <a:pos x="f91" y="f93"/>
                </a:cxn>
                <a:cxn ang="f58">
                  <a:pos x="f91" y="f93"/>
                </a:cxn>
                <a:cxn ang="f58">
                  <a:pos x="f91" y="f94"/>
                </a:cxn>
                <a:cxn ang="f58">
                  <a:pos x="f95" y="f96"/>
                </a:cxn>
                <a:cxn ang="f58">
                  <a:pos x="f95" y="f96"/>
                </a:cxn>
                <a:cxn ang="f58">
                  <a:pos x="f97" y="f98"/>
                </a:cxn>
                <a:cxn ang="f58">
                  <a:pos x="f95" y="f99"/>
                </a:cxn>
                <a:cxn ang="f58">
                  <a:pos x="f95" y="f99"/>
                </a:cxn>
                <a:cxn ang="f58">
                  <a:pos x="f89" y="f90"/>
                </a:cxn>
              </a:cxnLst>
              <a:rect l="f85" t="f88" r="f86" b="f87"/>
              <a:pathLst>
                <a:path w="14322" h="14601">
                  <a:moveTo>
                    <a:pt x="f8" y="f9"/>
                  </a:moveTo>
                  <a:lnTo>
                    <a:pt x="f10" y="f11"/>
                  </a:lnTo>
                  <a:cubicBezTo>
                    <a:pt x="f10" y="f11"/>
                    <a:pt x="f10" y="f11"/>
                    <a:pt x="f10" y="f11"/>
                  </a:cubicBezTo>
                  <a:cubicBezTo>
                    <a:pt x="f12" y="f13"/>
                    <a:pt x="f12" y="f14"/>
                    <a:pt x="f10" y="f15"/>
                  </a:cubicBezTo>
                  <a:lnTo>
                    <a:pt x="f10" y="f15"/>
                  </a:lnTo>
                  <a:cubicBezTo>
                    <a:pt x="f16" y="f17"/>
                    <a:pt x="f16" y="f18"/>
                    <a:pt x="f10" y="f19"/>
                  </a:cubicBezTo>
                  <a:cubicBezTo>
                    <a:pt x="f20" y="f21"/>
                    <a:pt x="f22" y="f23"/>
                    <a:pt x="f24" y="f5"/>
                  </a:cubicBezTo>
                  <a:lnTo>
                    <a:pt x="f24" y="f5"/>
                  </a:lnTo>
                  <a:cubicBezTo>
                    <a:pt x="f25" y="f5"/>
                    <a:pt x="f5" y="f26"/>
                    <a:pt x="f5" y="f27"/>
                  </a:cubicBezTo>
                  <a:cubicBezTo>
                    <a:pt x="f28" y="f29"/>
                    <a:pt x="f30" y="f7"/>
                    <a:pt x="f24" y="f7"/>
                  </a:cubicBezTo>
                  <a:lnTo>
                    <a:pt x="f24" y="f7"/>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5" name="Freeform: Shape 1798">
              <a:extLst>
                <a:ext uri="{FF2B5EF4-FFF2-40B4-BE49-F238E27FC236}">
                  <a16:creationId xmlns:a16="http://schemas.microsoft.com/office/drawing/2014/main" id="{4B3FDFC8-DA7B-DB4E-D126-B4BB57F403EE}"/>
                </a:ext>
              </a:extLst>
            </p:cNvPr>
            <p:cNvSpPr/>
            <p:nvPr/>
          </p:nvSpPr>
          <p:spPr>
            <a:xfrm>
              <a:off x="3956901" y="5851483"/>
              <a:ext cx="10241" cy="8412"/>
            </a:xfrm>
            <a:custGeom>
              <a:avLst/>
              <a:gdLst>
                <a:gd name="f0" fmla="val 10800000"/>
                <a:gd name="f1" fmla="val 5400000"/>
                <a:gd name="f2" fmla="val 180"/>
                <a:gd name="f3" fmla="val w"/>
                <a:gd name="f4" fmla="val h"/>
                <a:gd name="f5" fmla="val 0"/>
                <a:gd name="f6" fmla="val 10801"/>
                <a:gd name="f7" fmla="val 8408"/>
                <a:gd name="f8" fmla="val 10718"/>
                <a:gd name="f9" fmla="val 8409"/>
                <a:gd name="f10" fmla="val 7337"/>
                <a:gd name="f11" fmla="val 3343"/>
                <a:gd name="f12" fmla="val 7476"/>
                <a:gd name="f13" fmla="val 103"/>
                <a:gd name="f14" fmla="val 3483"/>
                <a:gd name="f15" fmla="val 2773"/>
                <a:gd name="f16" fmla="val 28"/>
                <a:gd name="f17" fmla="val 2050"/>
                <a:gd name="f18" fmla="val 1340"/>
                <a:gd name="f19" fmla="val 897"/>
                <a:gd name="f20" fmla="val 31"/>
                <a:gd name="f21" fmla="val 442"/>
                <a:gd name="f22" fmla="val 1474"/>
                <a:gd name="f23" fmla="val 2224"/>
                <a:gd name="f24" fmla="val -34"/>
                <a:gd name="f25" fmla="val 3001"/>
                <a:gd name="f26" fmla="val 3751"/>
                <a:gd name="f27" fmla="val 7744"/>
                <a:gd name="f28" fmla="val 207"/>
                <a:gd name="f29" fmla="val 10906"/>
                <a:gd name="f30" fmla="val 3529"/>
                <a:gd name="f31" fmla="val 10799"/>
                <a:gd name="f32" fmla="val 7522"/>
                <a:gd name="f33" fmla="val 10785"/>
                <a:gd name="f34" fmla="val 7819"/>
                <a:gd name="f35" fmla="val 10758"/>
                <a:gd name="f36" fmla="val 8115"/>
                <a:gd name="f37" fmla="+- 0 0 -90"/>
                <a:gd name="f38" fmla="*/ f3 1 10801"/>
                <a:gd name="f39" fmla="*/ f4 1 8408"/>
                <a:gd name="f40" fmla="val f5"/>
                <a:gd name="f41" fmla="val f6"/>
                <a:gd name="f42" fmla="val f7"/>
                <a:gd name="f43" fmla="*/ f37 f0 1"/>
                <a:gd name="f44" fmla="+- f42 0 f40"/>
                <a:gd name="f45" fmla="+- f41 0 f40"/>
                <a:gd name="f46" fmla="*/ f43 1 f2"/>
                <a:gd name="f47" fmla="*/ f45 1 10801"/>
                <a:gd name="f48" fmla="*/ f44 1 8408"/>
                <a:gd name="f49" fmla="*/ 10718 f45 1"/>
                <a:gd name="f50" fmla="*/ 8409 f44 1"/>
                <a:gd name="f51" fmla="*/ 7337 f44 1"/>
                <a:gd name="f52" fmla="*/ 3483 f45 1"/>
                <a:gd name="f53" fmla="*/ 103 f44 1"/>
                <a:gd name="f54" fmla="*/ 1340 f45 1"/>
                <a:gd name="f55" fmla="*/ 0 f45 1"/>
                <a:gd name="f56" fmla="*/ 1474 f45 1"/>
                <a:gd name="f57" fmla="*/ 3751 f45 1"/>
                <a:gd name="f58" fmla="*/ 10799 f45 1"/>
                <a:gd name="f59" fmla="*/ 7522 f44 1"/>
                <a:gd name="f60" fmla="+- f46 0 f1"/>
                <a:gd name="f61" fmla="*/ f49 1 10801"/>
                <a:gd name="f62" fmla="*/ f50 1 8408"/>
                <a:gd name="f63" fmla="*/ f51 1 8408"/>
                <a:gd name="f64" fmla="*/ f52 1 10801"/>
                <a:gd name="f65" fmla="*/ f53 1 8408"/>
                <a:gd name="f66" fmla="*/ f54 1 10801"/>
                <a:gd name="f67" fmla="*/ f55 1 10801"/>
                <a:gd name="f68" fmla="*/ f56 1 10801"/>
                <a:gd name="f69" fmla="*/ f57 1 10801"/>
                <a:gd name="f70" fmla="*/ f58 1 10801"/>
                <a:gd name="f71" fmla="*/ f59 1 8408"/>
                <a:gd name="f72" fmla="*/ f40 1 f47"/>
                <a:gd name="f73" fmla="*/ f41 1 f47"/>
                <a:gd name="f74" fmla="*/ f40 1 f48"/>
                <a:gd name="f75" fmla="*/ f42 1 f48"/>
                <a:gd name="f76" fmla="*/ f61 1 f47"/>
                <a:gd name="f77" fmla="*/ f62 1 f48"/>
                <a:gd name="f78" fmla="*/ f63 1 f48"/>
                <a:gd name="f79" fmla="*/ f64 1 f47"/>
                <a:gd name="f80" fmla="*/ f65 1 f48"/>
                <a:gd name="f81" fmla="*/ f66 1 f47"/>
                <a:gd name="f82" fmla="*/ f67 1 f47"/>
                <a:gd name="f83" fmla="*/ f68 1 f47"/>
                <a:gd name="f84" fmla="*/ f69 1 f47"/>
                <a:gd name="f85" fmla="*/ f70 1 f47"/>
                <a:gd name="f86" fmla="*/ f71 1 f48"/>
                <a:gd name="f87" fmla="*/ f72 f38 1"/>
                <a:gd name="f88" fmla="*/ f73 f38 1"/>
                <a:gd name="f89" fmla="*/ f75 f39 1"/>
                <a:gd name="f90" fmla="*/ f74 f39 1"/>
                <a:gd name="f91" fmla="*/ f76 f38 1"/>
                <a:gd name="f92" fmla="*/ f77 f39 1"/>
                <a:gd name="f93" fmla="*/ f78 f39 1"/>
                <a:gd name="f94" fmla="*/ f79 f38 1"/>
                <a:gd name="f95" fmla="*/ f80 f39 1"/>
                <a:gd name="f96" fmla="*/ f81 f38 1"/>
                <a:gd name="f97" fmla="*/ f82 f38 1"/>
                <a:gd name="f98" fmla="*/ f83 f38 1"/>
                <a:gd name="f99" fmla="*/ f84 f38 1"/>
                <a:gd name="f100" fmla="*/ f85 f38 1"/>
                <a:gd name="f101" fmla="*/ f86 f39 1"/>
              </a:gdLst>
              <a:ahLst/>
              <a:cxnLst>
                <a:cxn ang="3cd4">
                  <a:pos x="hc" y="t"/>
                </a:cxn>
                <a:cxn ang="0">
                  <a:pos x="r" y="vc"/>
                </a:cxn>
                <a:cxn ang="cd4">
                  <a:pos x="hc" y="b"/>
                </a:cxn>
                <a:cxn ang="cd2">
                  <a:pos x="l" y="vc"/>
                </a:cxn>
                <a:cxn ang="f60">
                  <a:pos x="f91" y="f92"/>
                </a:cxn>
                <a:cxn ang="f60">
                  <a:pos x="f91" y="f93"/>
                </a:cxn>
                <a:cxn ang="f60">
                  <a:pos x="f94" y="f95"/>
                </a:cxn>
                <a:cxn ang="f60">
                  <a:pos x="f96" y="f95"/>
                </a:cxn>
                <a:cxn ang="f60">
                  <a:pos x="f97" y="f95"/>
                </a:cxn>
                <a:cxn ang="f60">
                  <a:pos x="f97" y="f95"/>
                </a:cxn>
                <a:cxn ang="f60">
                  <a:pos x="f98" y="f95"/>
                </a:cxn>
                <a:cxn ang="f60">
                  <a:pos x="f99" y="f95"/>
                </a:cxn>
                <a:cxn ang="f60">
                  <a:pos x="f100" y="f101"/>
                </a:cxn>
                <a:cxn ang="f60">
                  <a:pos x="f91" y="f92"/>
                </a:cxn>
              </a:cxnLst>
              <a:rect l="f87" t="f90" r="f88" b="f89"/>
              <a:pathLst>
                <a:path w="10801" h="8408">
                  <a:moveTo>
                    <a:pt x="f8" y="f9"/>
                  </a:moveTo>
                  <a:lnTo>
                    <a:pt x="f8" y="f10"/>
                  </a:lnTo>
                  <a:cubicBezTo>
                    <a:pt x="f8" y="f11"/>
                    <a:pt x="f12" y="f13"/>
                    <a:pt x="f14" y="f13"/>
                  </a:cubicBezTo>
                  <a:cubicBezTo>
                    <a:pt x="f15" y="f16"/>
                    <a:pt x="f17" y="f16"/>
                    <a:pt x="f18" y="f13"/>
                  </a:cubicBezTo>
                  <a:cubicBezTo>
                    <a:pt x="f19" y="f20"/>
                    <a:pt x="f21" y="f20"/>
                    <a:pt x="f5" y="f13"/>
                  </a:cubicBezTo>
                  <a:lnTo>
                    <a:pt x="f5" y="f13"/>
                  </a:lnTo>
                  <a:lnTo>
                    <a:pt x="f22" y="f13"/>
                  </a:lnTo>
                  <a:cubicBezTo>
                    <a:pt x="f23" y="f24"/>
                    <a:pt x="f25" y="f24"/>
                    <a:pt x="f26" y="f13"/>
                  </a:cubicBez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6" name="Freeform: Shape 1799">
              <a:extLst>
                <a:ext uri="{FF2B5EF4-FFF2-40B4-BE49-F238E27FC236}">
                  <a16:creationId xmlns:a16="http://schemas.microsoft.com/office/drawing/2014/main" id="{7432DD1E-2094-3F00-B35A-6A9AFA1C233C}"/>
                </a:ext>
              </a:extLst>
            </p:cNvPr>
            <p:cNvSpPr/>
            <p:nvPr/>
          </p:nvSpPr>
          <p:spPr>
            <a:xfrm>
              <a:off x="3957404" y="5853220"/>
              <a:ext cx="9070" cy="109142"/>
            </a:xfrm>
            <a:custGeom>
              <a:avLst/>
              <a:gdLst>
                <a:gd name="f0" fmla="val 10800000"/>
                <a:gd name="f1" fmla="val 5400000"/>
                <a:gd name="f2" fmla="val 180"/>
                <a:gd name="f3" fmla="val w"/>
                <a:gd name="f4" fmla="val h"/>
                <a:gd name="f5" fmla="val 0"/>
                <a:gd name="f6" fmla="val 9572"/>
                <a:gd name="f7" fmla="val 109144"/>
                <a:gd name="f8" fmla="val 4287"/>
                <a:gd name="f9" fmla="val 108742"/>
                <a:gd name="f10" fmla="val 5225"/>
                <a:gd name="f11" fmla="val 6565"/>
                <a:gd name="f12" fmla="val 7771"/>
                <a:gd name="f13" fmla="val 107939"/>
                <a:gd name="f14" fmla="val 8146"/>
                <a:gd name="f15" fmla="val 107697"/>
                <a:gd name="f16" fmla="val 8468"/>
                <a:gd name="f17" fmla="val 107377"/>
                <a:gd name="f18" fmla="val 8709"/>
                <a:gd name="f19" fmla="val 107001"/>
                <a:gd name="f20" fmla="val 9513"/>
                <a:gd name="f21" fmla="val 105929"/>
                <a:gd name="f22" fmla="val 9593"/>
                <a:gd name="f23" fmla="val 105486"/>
                <a:gd name="f24" fmla="val 105033"/>
                <a:gd name="f25" fmla="val 104590"/>
                <a:gd name="f26" fmla="val 104282"/>
                <a:gd name="f27" fmla="val 103960"/>
                <a:gd name="f28" fmla="val 103652"/>
                <a:gd name="f29" fmla="val 9580"/>
                <a:gd name="f30" fmla="val 103253"/>
                <a:gd name="f31" fmla="val 102846"/>
                <a:gd name="f32" fmla="val 102446"/>
                <a:gd name="f33" fmla="val 7337"/>
                <a:gd name="f34" fmla="val 3343"/>
                <a:gd name="f35" fmla="val 6270"/>
                <a:gd name="f36" fmla="val 103"/>
                <a:gd name="f37" fmla="val 2278"/>
                <a:gd name="f38" fmla="val 1528"/>
                <a:gd name="f39" fmla="val -34"/>
                <a:gd name="f40" fmla="val 750"/>
                <a:gd name="f41" fmla="val 2975"/>
                <a:gd name="f42" fmla="val 1045"/>
                <a:gd name="f43" fmla="val 4984"/>
                <a:gd name="f44" fmla="val 3817"/>
                <a:gd name="f45" fmla="val 4958"/>
                <a:gd name="f46" fmla="val 6935"/>
                <a:gd name="f47" fmla="val 102848"/>
                <a:gd name="f48" fmla="val 4944"/>
                <a:gd name="f49" fmla="val 105472"/>
                <a:gd name="f50" fmla="val 3511"/>
                <a:gd name="f51" fmla="val 107881"/>
                <a:gd name="f52" fmla="val 1206"/>
                <a:gd name="f53" fmla="+- 0 0 -90"/>
                <a:gd name="f54" fmla="*/ f3 1 9572"/>
                <a:gd name="f55" fmla="*/ f4 1 109144"/>
                <a:gd name="f56" fmla="val f5"/>
                <a:gd name="f57" fmla="val f6"/>
                <a:gd name="f58" fmla="val f7"/>
                <a:gd name="f59" fmla="*/ f53 f0 1"/>
                <a:gd name="f60" fmla="+- f58 0 f56"/>
                <a:gd name="f61" fmla="+- f57 0 f56"/>
                <a:gd name="f62" fmla="*/ f59 1 f2"/>
                <a:gd name="f63" fmla="*/ f61 1 9572"/>
                <a:gd name="f64" fmla="*/ f60 1 109144"/>
                <a:gd name="f65" fmla="*/ 4287 f61 1"/>
                <a:gd name="f66" fmla="*/ 108742 f60 1"/>
                <a:gd name="f67" fmla="*/ 5225 f61 1"/>
                <a:gd name="f68" fmla="*/ 6565 f61 1"/>
                <a:gd name="f69" fmla="*/ 7771 f61 1"/>
                <a:gd name="f70" fmla="*/ 107939 f60 1"/>
                <a:gd name="f71" fmla="*/ 8709 f61 1"/>
                <a:gd name="f72" fmla="*/ 107001 f60 1"/>
                <a:gd name="f73" fmla="*/ 9513 f61 1"/>
                <a:gd name="f74" fmla="*/ 105929 f60 1"/>
                <a:gd name="f75" fmla="*/ 104590 f60 1"/>
                <a:gd name="f76" fmla="*/ 103652 f60 1"/>
                <a:gd name="f77" fmla="*/ 102446 f60 1"/>
                <a:gd name="f78" fmla="*/ 7337 f60 1"/>
                <a:gd name="f79" fmla="*/ 2278 f61 1"/>
                <a:gd name="f80" fmla="*/ 103 f60 1"/>
                <a:gd name="f81" fmla="*/ 0 f61 1"/>
                <a:gd name="f82" fmla="*/ 4958 f61 1"/>
                <a:gd name="f83" fmla="*/ 6935 f60 1"/>
                <a:gd name="f84" fmla="*/ 102848 f60 1"/>
                <a:gd name="f85" fmla="*/ 1206 f61 1"/>
                <a:gd name="f86" fmla="*/ 109144 f60 1"/>
                <a:gd name="f87" fmla="+- f62 0 f1"/>
                <a:gd name="f88" fmla="*/ f65 1 9572"/>
                <a:gd name="f89" fmla="*/ f66 1 109144"/>
                <a:gd name="f90" fmla="*/ f67 1 9572"/>
                <a:gd name="f91" fmla="*/ f68 1 9572"/>
                <a:gd name="f92" fmla="*/ f69 1 9572"/>
                <a:gd name="f93" fmla="*/ f70 1 109144"/>
                <a:gd name="f94" fmla="*/ f71 1 9572"/>
                <a:gd name="f95" fmla="*/ f72 1 109144"/>
                <a:gd name="f96" fmla="*/ f73 1 9572"/>
                <a:gd name="f97" fmla="*/ f74 1 109144"/>
                <a:gd name="f98" fmla="*/ f75 1 109144"/>
                <a:gd name="f99" fmla="*/ f76 1 109144"/>
                <a:gd name="f100" fmla="*/ f77 1 109144"/>
                <a:gd name="f101" fmla="*/ f78 1 109144"/>
                <a:gd name="f102" fmla="*/ f79 1 9572"/>
                <a:gd name="f103" fmla="*/ f80 1 109144"/>
                <a:gd name="f104" fmla="*/ f81 1 9572"/>
                <a:gd name="f105" fmla="*/ f82 1 9572"/>
                <a:gd name="f106" fmla="*/ f83 1 109144"/>
                <a:gd name="f107" fmla="*/ f84 1 109144"/>
                <a:gd name="f108" fmla="*/ f85 1 9572"/>
                <a:gd name="f109" fmla="*/ f86 1 109144"/>
                <a:gd name="f110" fmla="*/ f56 1 f63"/>
                <a:gd name="f111" fmla="*/ f57 1 f63"/>
                <a:gd name="f112" fmla="*/ f56 1 f64"/>
                <a:gd name="f113" fmla="*/ f58 1 f64"/>
                <a:gd name="f114" fmla="*/ f88 1 f63"/>
                <a:gd name="f115" fmla="*/ f89 1 f64"/>
                <a:gd name="f116" fmla="*/ f90 1 f63"/>
                <a:gd name="f117" fmla="*/ f91 1 f63"/>
                <a:gd name="f118" fmla="*/ f92 1 f63"/>
                <a:gd name="f119" fmla="*/ f93 1 f64"/>
                <a:gd name="f120" fmla="*/ f94 1 f63"/>
                <a:gd name="f121" fmla="*/ f95 1 f64"/>
                <a:gd name="f122" fmla="*/ f96 1 f63"/>
                <a:gd name="f123" fmla="*/ f97 1 f64"/>
                <a:gd name="f124" fmla="*/ f98 1 f64"/>
                <a:gd name="f125" fmla="*/ f99 1 f64"/>
                <a:gd name="f126" fmla="*/ f100 1 f64"/>
                <a:gd name="f127" fmla="*/ f101 1 f64"/>
                <a:gd name="f128" fmla="*/ f102 1 f63"/>
                <a:gd name="f129" fmla="*/ f103 1 f64"/>
                <a:gd name="f130" fmla="*/ f104 1 f63"/>
                <a:gd name="f131" fmla="*/ f105 1 f63"/>
                <a:gd name="f132" fmla="*/ f106 1 f64"/>
                <a:gd name="f133" fmla="*/ f107 1 f64"/>
                <a:gd name="f134" fmla="*/ f108 1 f63"/>
                <a:gd name="f135" fmla="*/ f109 1 f64"/>
                <a:gd name="f136" fmla="*/ f110 f54 1"/>
                <a:gd name="f137" fmla="*/ f111 f54 1"/>
                <a:gd name="f138" fmla="*/ f113 f55 1"/>
                <a:gd name="f139" fmla="*/ f112 f55 1"/>
                <a:gd name="f140" fmla="*/ f114 f54 1"/>
                <a:gd name="f141" fmla="*/ f115 f55 1"/>
                <a:gd name="f142" fmla="*/ f116 f54 1"/>
                <a:gd name="f143" fmla="*/ f117 f54 1"/>
                <a:gd name="f144" fmla="*/ f118 f54 1"/>
                <a:gd name="f145" fmla="*/ f119 f55 1"/>
                <a:gd name="f146" fmla="*/ f120 f54 1"/>
                <a:gd name="f147" fmla="*/ f121 f55 1"/>
                <a:gd name="f148" fmla="*/ f122 f54 1"/>
                <a:gd name="f149" fmla="*/ f123 f55 1"/>
                <a:gd name="f150" fmla="*/ f124 f55 1"/>
                <a:gd name="f151" fmla="*/ f125 f55 1"/>
                <a:gd name="f152" fmla="*/ f126 f55 1"/>
                <a:gd name="f153" fmla="*/ f127 f55 1"/>
                <a:gd name="f154" fmla="*/ f128 f54 1"/>
                <a:gd name="f155" fmla="*/ f129 f55 1"/>
                <a:gd name="f156" fmla="*/ f130 f54 1"/>
                <a:gd name="f157" fmla="*/ f131 f54 1"/>
                <a:gd name="f158" fmla="*/ f132 f55 1"/>
                <a:gd name="f159" fmla="*/ f133 f55 1"/>
                <a:gd name="f160" fmla="*/ f134 f54 1"/>
                <a:gd name="f161" fmla="*/ f135 f55 1"/>
              </a:gdLst>
              <a:ahLst/>
              <a:cxnLst>
                <a:cxn ang="3cd4">
                  <a:pos x="hc" y="t"/>
                </a:cxn>
                <a:cxn ang="0">
                  <a:pos x="r" y="vc"/>
                </a:cxn>
                <a:cxn ang="cd4">
                  <a:pos x="hc" y="b"/>
                </a:cxn>
                <a:cxn ang="cd2">
                  <a:pos x="l" y="vc"/>
                </a:cxn>
                <a:cxn ang="f87">
                  <a:pos x="f140" y="f141"/>
                </a:cxn>
                <a:cxn ang="f87">
                  <a:pos x="f142" y="f141"/>
                </a:cxn>
                <a:cxn ang="f87">
                  <a:pos x="f143" y="f141"/>
                </a:cxn>
                <a:cxn ang="f87">
                  <a:pos x="f144" y="f145"/>
                </a:cxn>
                <a:cxn ang="f87">
                  <a:pos x="f146" y="f147"/>
                </a:cxn>
                <a:cxn ang="f87">
                  <a:pos x="f148" y="f149"/>
                </a:cxn>
                <a:cxn ang="f87">
                  <a:pos x="f148" y="f150"/>
                </a:cxn>
                <a:cxn ang="f87">
                  <a:pos x="f148" y="f151"/>
                </a:cxn>
                <a:cxn ang="f87">
                  <a:pos x="f148" y="f152"/>
                </a:cxn>
                <a:cxn ang="f87">
                  <a:pos x="f148" y="f152"/>
                </a:cxn>
                <a:cxn ang="f87">
                  <a:pos x="f148" y="f153"/>
                </a:cxn>
                <a:cxn ang="f87">
                  <a:pos x="f154" y="f155"/>
                </a:cxn>
                <a:cxn ang="f87">
                  <a:pos x="f156" y="f155"/>
                </a:cxn>
                <a:cxn ang="f87">
                  <a:pos x="f157" y="f158"/>
                </a:cxn>
                <a:cxn ang="f87">
                  <a:pos x="f157" y="f159"/>
                </a:cxn>
                <a:cxn ang="f87">
                  <a:pos x="f160" y="f161"/>
                </a:cxn>
                <a:cxn ang="f87">
                  <a:pos x="f154" y="f161"/>
                </a:cxn>
              </a:cxnLst>
              <a:rect l="f136" t="f139" r="f137" b="f138"/>
              <a:pathLst>
                <a:path w="9572" h="109144">
                  <a:moveTo>
                    <a:pt x="f8" y="f9"/>
                  </a:moveTo>
                  <a:lnTo>
                    <a:pt x="f10" y="f9"/>
                  </a:lnTo>
                  <a:lnTo>
                    <a:pt x="f11" y="f9"/>
                  </a:lnTo>
                  <a:lnTo>
                    <a:pt x="f12" y="f13"/>
                  </a:lnTo>
                  <a:cubicBezTo>
                    <a:pt x="f14" y="f15"/>
                    <a:pt x="f16" y="f17"/>
                    <a:pt x="f18" y="f19"/>
                  </a:cubicBezTo>
                  <a:lnTo>
                    <a:pt x="f20" y="f21"/>
                  </a:lnTo>
                  <a:cubicBezTo>
                    <a:pt x="f22" y="f23"/>
                    <a:pt x="f22" y="f24"/>
                    <a:pt x="f20" y="f25"/>
                  </a:cubicBezTo>
                  <a:cubicBezTo>
                    <a:pt x="f22" y="f26"/>
                    <a:pt x="f22" y="f27"/>
                    <a:pt x="f20" y="f28"/>
                  </a:cubicBezTo>
                  <a:cubicBezTo>
                    <a:pt x="f29" y="f30"/>
                    <a:pt x="f29" y="f31"/>
                    <a:pt x="f20" y="f32"/>
                  </a:cubicBezTo>
                  <a:lnTo>
                    <a:pt x="f20" y="f32"/>
                  </a:lnTo>
                  <a:lnTo>
                    <a:pt x="f20" y="f33"/>
                  </a:lnTo>
                  <a:cubicBezTo>
                    <a:pt x="f20" y="f34"/>
                    <a:pt x="f35" y="f36"/>
                    <a:pt x="f37" y="f36"/>
                  </a:cubicBezTo>
                  <a:cubicBezTo>
                    <a:pt x="f38" y="f39"/>
                    <a:pt x="f40" y="f39"/>
                    <a:pt x="f5" y="f36"/>
                  </a:cubicBezTo>
                  <a:cubicBezTo>
                    <a:pt x="f41" y="f42"/>
                    <a:pt x="f43" y="f44"/>
                    <a:pt x="f45" y="f46"/>
                  </a:cubicBezTo>
                  <a:lnTo>
                    <a:pt x="f45" y="f47"/>
                  </a:lnTo>
                  <a:cubicBezTo>
                    <a:pt x="f48" y="f49"/>
                    <a:pt x="f50" y="f51"/>
                    <a:pt x="f52" y="f7"/>
                  </a:cubicBezTo>
                  <a:lnTo>
                    <a:pt x="f3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7" name="Freeform: Shape 1800">
              <a:extLst>
                <a:ext uri="{FF2B5EF4-FFF2-40B4-BE49-F238E27FC236}">
                  <a16:creationId xmlns:a16="http://schemas.microsoft.com/office/drawing/2014/main" id="{B8D80DCE-5F04-47B7-C50E-EC6A9F658F8F}"/>
                </a:ext>
              </a:extLst>
            </p:cNvPr>
            <p:cNvSpPr/>
            <p:nvPr/>
          </p:nvSpPr>
          <p:spPr>
            <a:xfrm>
              <a:off x="3934041" y="5951335"/>
              <a:ext cx="13844" cy="586102"/>
            </a:xfrm>
            <a:custGeom>
              <a:avLst/>
              <a:gdLst>
                <a:gd name="f0" fmla="val 10800000"/>
                <a:gd name="f1" fmla="val 5400000"/>
                <a:gd name="f2" fmla="val 180"/>
                <a:gd name="f3" fmla="val w"/>
                <a:gd name="f4" fmla="val h"/>
                <a:gd name="f5" fmla="val 0"/>
                <a:gd name="f6" fmla="val 14603"/>
                <a:gd name="f7" fmla="val 586107"/>
                <a:gd name="f8" fmla="val 586108"/>
                <a:gd name="f9" fmla="val 582089"/>
                <a:gd name="f10" fmla="val 3216"/>
                <a:gd name="f11" fmla="val 578807"/>
                <a:gd name="f12" fmla="val 7235"/>
                <a:gd name="f13" fmla="val 578740"/>
                <a:gd name="f14" fmla="val 11308"/>
                <a:gd name="f15" fmla="val 14604"/>
                <a:gd name="f16" fmla="val 582036"/>
                <a:gd name="f17" fmla="val 7415"/>
                <a:gd name="f18" fmla="val 3345"/>
                <a:gd name="f19" fmla="val 47"/>
                <a:gd name="f20" fmla="val 6565"/>
                <a:gd name="f21" fmla="val -16"/>
                <a:gd name="f22" fmla="val 5895"/>
                <a:gd name="f23" fmla="val 5225"/>
                <a:gd name="f24" fmla="val 3885"/>
                <a:gd name="f25" fmla="val 2814"/>
                <a:gd name="f26" fmla="val 851"/>
                <a:gd name="f27" fmla="val 1742"/>
                <a:gd name="f28" fmla="val 1789"/>
                <a:gd name="f29" fmla="val 938"/>
                <a:gd name="f30" fmla="val 2994"/>
                <a:gd name="f31" fmla="val 4200"/>
                <a:gd name="f32" fmla="val 5138"/>
                <a:gd name="f33" fmla="val 5673"/>
                <a:gd name="f34" fmla="val 6209"/>
                <a:gd name="f35" fmla="val 6477"/>
                <a:gd name="f36" fmla="val 585170"/>
                <a:gd name="f37" fmla="+- 0 0 -90"/>
                <a:gd name="f38" fmla="*/ f3 1 14603"/>
                <a:gd name="f39" fmla="*/ f4 1 586107"/>
                <a:gd name="f40" fmla="val f5"/>
                <a:gd name="f41" fmla="val f6"/>
                <a:gd name="f42" fmla="val f7"/>
                <a:gd name="f43" fmla="*/ f37 f0 1"/>
                <a:gd name="f44" fmla="+- f42 0 f40"/>
                <a:gd name="f45" fmla="+- f41 0 f40"/>
                <a:gd name="f46" fmla="*/ f43 1 f2"/>
                <a:gd name="f47" fmla="*/ f45 1 14603"/>
                <a:gd name="f48" fmla="*/ f44 1 586107"/>
                <a:gd name="f49" fmla="*/ 0 f45 1"/>
                <a:gd name="f50" fmla="*/ 586108 f44 1"/>
                <a:gd name="f51" fmla="*/ 7235 f45 1"/>
                <a:gd name="f52" fmla="*/ 578740 f44 1"/>
                <a:gd name="f53" fmla="*/ 14604 f45 1"/>
                <a:gd name="f54" fmla="*/ 7415 f44 1"/>
                <a:gd name="f55" fmla="*/ 47 f44 1"/>
                <a:gd name="f56" fmla="*/ 5225 f45 1"/>
                <a:gd name="f57" fmla="*/ 3885 f45 1"/>
                <a:gd name="f58" fmla="*/ 2814 f45 1"/>
                <a:gd name="f59" fmla="*/ 851 f44 1"/>
                <a:gd name="f60" fmla="*/ 1742 f45 1"/>
                <a:gd name="f61" fmla="*/ 1789 f44 1"/>
                <a:gd name="f62" fmla="*/ 938 f45 1"/>
                <a:gd name="f63" fmla="*/ 2994 f44 1"/>
                <a:gd name="f64" fmla="*/ 4200 f44 1"/>
                <a:gd name="f65" fmla="*/ 5673 f44 1"/>
                <a:gd name="f66" fmla="*/ 6477 f44 1"/>
                <a:gd name="f67" fmla="*/ 585170 f44 1"/>
                <a:gd name="f68" fmla="+- f46 0 f1"/>
                <a:gd name="f69" fmla="*/ f49 1 14603"/>
                <a:gd name="f70" fmla="*/ f50 1 586107"/>
                <a:gd name="f71" fmla="*/ f51 1 14603"/>
                <a:gd name="f72" fmla="*/ f52 1 586107"/>
                <a:gd name="f73" fmla="*/ f53 1 14603"/>
                <a:gd name="f74" fmla="*/ f54 1 586107"/>
                <a:gd name="f75" fmla="*/ f55 1 586107"/>
                <a:gd name="f76" fmla="*/ f56 1 14603"/>
                <a:gd name="f77" fmla="*/ f57 1 14603"/>
                <a:gd name="f78" fmla="*/ f58 1 14603"/>
                <a:gd name="f79" fmla="*/ f59 1 586107"/>
                <a:gd name="f80" fmla="*/ f60 1 14603"/>
                <a:gd name="f81" fmla="*/ f61 1 586107"/>
                <a:gd name="f82" fmla="*/ f62 1 14603"/>
                <a:gd name="f83" fmla="*/ f63 1 586107"/>
                <a:gd name="f84" fmla="*/ f64 1 586107"/>
                <a:gd name="f85" fmla="*/ f65 1 586107"/>
                <a:gd name="f86" fmla="*/ f66 1 586107"/>
                <a:gd name="f87" fmla="*/ f67 1 586107"/>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8"/>
                <a:gd name="f99" fmla="*/ f76 1 f47"/>
                <a:gd name="f100" fmla="*/ f77 1 f47"/>
                <a:gd name="f101" fmla="*/ f78 1 f47"/>
                <a:gd name="f102" fmla="*/ f79 1 f48"/>
                <a:gd name="f103" fmla="*/ f80 1 f47"/>
                <a:gd name="f104" fmla="*/ f81 1 f48"/>
                <a:gd name="f105" fmla="*/ f82 1 f47"/>
                <a:gd name="f106" fmla="*/ f83 1 f48"/>
                <a:gd name="f107" fmla="*/ f84 1 f48"/>
                <a:gd name="f108" fmla="*/ f85 1 f48"/>
                <a:gd name="f109" fmla="*/ f86 1 f48"/>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9 1"/>
                <a:gd name="f122" fmla="*/ f99 f38 1"/>
                <a:gd name="f123" fmla="*/ f100 f38 1"/>
                <a:gd name="f124" fmla="*/ f101 f38 1"/>
                <a:gd name="f125" fmla="*/ f102 f39 1"/>
                <a:gd name="f126" fmla="*/ f103 f38 1"/>
                <a:gd name="f127" fmla="*/ f104 f39 1"/>
                <a:gd name="f128" fmla="*/ f105 f38 1"/>
                <a:gd name="f129" fmla="*/ f106 f39 1"/>
                <a:gd name="f130" fmla="*/ f107 f39 1"/>
                <a:gd name="f131" fmla="*/ f108 f39 1"/>
                <a:gd name="f132" fmla="*/ f109 f39 1"/>
                <a:gd name="f133" fmla="*/ f110 f39 1"/>
              </a:gdLst>
              <a:ahLst/>
              <a:cxnLst>
                <a:cxn ang="3cd4">
                  <a:pos x="hc" y="t"/>
                </a:cxn>
                <a:cxn ang="0">
                  <a:pos x="r" y="vc"/>
                </a:cxn>
                <a:cxn ang="cd4">
                  <a:pos x="hc" y="b"/>
                </a:cxn>
                <a:cxn ang="cd2">
                  <a:pos x="l" y="vc"/>
                </a:cxn>
                <a:cxn ang="f68">
                  <a:pos x="f115" y="f116"/>
                </a:cxn>
                <a:cxn ang="f68">
                  <a:pos x="f117" y="f118"/>
                </a:cxn>
                <a:cxn ang="f68">
                  <a:pos x="f119" y="f116"/>
                </a:cxn>
                <a:cxn ang="f68">
                  <a:pos x="f119" y="f120"/>
                </a:cxn>
                <a:cxn ang="f68">
                  <a:pos x="f117" y="f121"/>
                </a:cxn>
                <a:cxn ang="f68">
                  <a:pos x="f122" y="f121"/>
                </a:cxn>
                <a:cxn ang="f68">
                  <a:pos x="f123" y="f121"/>
                </a:cxn>
                <a:cxn ang="f68">
                  <a:pos x="f124" y="f125"/>
                </a:cxn>
                <a:cxn ang="f68">
                  <a:pos x="f126" y="f127"/>
                </a:cxn>
                <a:cxn ang="f68">
                  <a:pos x="f128" y="f129"/>
                </a:cxn>
                <a:cxn ang="f68">
                  <a:pos x="f128" y="f130"/>
                </a:cxn>
                <a:cxn ang="f68">
                  <a:pos x="f128" y="f131"/>
                </a:cxn>
                <a:cxn ang="f68">
                  <a:pos x="f128" y="f132"/>
                </a:cxn>
                <a:cxn ang="f68">
                  <a:pos x="f128" y="f133"/>
                </a:cxn>
              </a:cxnLst>
              <a:rect l="f111" t="f114" r="f112" b="f113"/>
              <a:pathLst>
                <a:path w="14603" h="586107">
                  <a:moveTo>
                    <a:pt x="f5" y="f8"/>
                  </a:moveTo>
                  <a:cubicBezTo>
                    <a:pt x="f5" y="f9"/>
                    <a:pt x="f10" y="f11"/>
                    <a:pt x="f12" y="f13"/>
                  </a:cubicBezTo>
                  <a:cubicBezTo>
                    <a:pt x="f14" y="f13"/>
                    <a:pt x="f15" y="f16"/>
                    <a:pt x="f15" y="f8"/>
                  </a:cubicBezTo>
                  <a:lnTo>
                    <a:pt x="f15" y="f17"/>
                  </a:lnTo>
                  <a:cubicBezTo>
                    <a:pt x="f15" y="f18"/>
                    <a:pt x="f14" y="f19"/>
                    <a:pt x="f12" y="f19"/>
                  </a:cubicBezTo>
                  <a:cubicBezTo>
                    <a:pt x="f20" y="f21"/>
                    <a:pt x="f22" y="f21"/>
                    <a:pt x="f23" y="f19"/>
                  </a:cubicBezTo>
                  <a:lnTo>
                    <a:pt x="f24" y="f19"/>
                  </a:lnTo>
                  <a:lnTo>
                    <a:pt x="f25" y="f26"/>
                  </a:lnTo>
                  <a:lnTo>
                    <a:pt x="f27" y="f28"/>
                  </a:lnTo>
                  <a:lnTo>
                    <a:pt x="f29" y="f30"/>
                  </a:lnTo>
                  <a:lnTo>
                    <a:pt x="f29" y="f31"/>
                  </a:lnTo>
                  <a:cubicBezTo>
                    <a:pt x="f29" y="f31"/>
                    <a:pt x="f29" y="f32"/>
                    <a:pt x="f29" y="f33"/>
                  </a:cubicBezTo>
                  <a:cubicBezTo>
                    <a:pt x="f29" y="f34"/>
                    <a:pt x="f29" y="f33"/>
                    <a:pt x="f29" y="f35"/>
                  </a:cubicBezTo>
                  <a:lnTo>
                    <a:pt x="f29"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8" name="Freeform: Shape 1801">
              <a:extLst>
                <a:ext uri="{FF2B5EF4-FFF2-40B4-BE49-F238E27FC236}">
                  <a16:creationId xmlns:a16="http://schemas.microsoft.com/office/drawing/2014/main" id="{2C32D063-A5BE-CF82-E808-FCC213D87807}"/>
                </a:ext>
              </a:extLst>
            </p:cNvPr>
            <p:cNvSpPr/>
            <p:nvPr/>
          </p:nvSpPr>
          <p:spPr>
            <a:xfrm>
              <a:off x="3933401" y="6531275"/>
              <a:ext cx="13889" cy="14575"/>
            </a:xfrm>
            <a:custGeom>
              <a:avLst/>
              <a:gdLst>
                <a:gd name="f0" fmla="val 10800000"/>
                <a:gd name="f1" fmla="val 5400000"/>
                <a:gd name="f2" fmla="val 180"/>
                <a:gd name="f3" fmla="val w"/>
                <a:gd name="f4" fmla="val h"/>
                <a:gd name="f5" fmla="val 0"/>
                <a:gd name="f6" fmla="val 14653"/>
                <a:gd name="f7" fmla="val 14577"/>
                <a:gd name="f8" fmla="val 7905"/>
                <a:gd name="f9" fmla="val 14467"/>
                <a:gd name="f10" fmla="val 8843"/>
                <a:gd name="f11" fmla="val 14615"/>
                <a:gd name="f12" fmla="val 9781"/>
                <a:gd name="f13" fmla="val 10718"/>
                <a:gd name="f14" fmla="val 11522"/>
                <a:gd name="f15" fmla="val 12996"/>
                <a:gd name="f16" fmla="val 13396"/>
                <a:gd name="f17" fmla="val 13666"/>
                <a:gd name="f18" fmla="val 12592"/>
                <a:gd name="f19" fmla="val 14604"/>
                <a:gd name="f20" fmla="val 11118"/>
                <a:gd name="f21" fmla="val 10449"/>
                <a:gd name="f22" fmla="val 10181"/>
                <a:gd name="f23" fmla="val 14671"/>
                <a:gd name="f24" fmla="val 9645"/>
                <a:gd name="f25" fmla="val 9109"/>
                <a:gd name="f26" fmla="val 8573"/>
                <a:gd name="f27" fmla="val 7368"/>
                <a:gd name="f28" fmla="val 3295"/>
                <a:gd name="f29" fmla="val 11308"/>
                <a:gd name="f30" fmla="val 7235"/>
                <a:gd name="f31" fmla="val 3215"/>
                <a:gd name="f32" fmla="val 67"/>
                <a:gd name="f33" fmla="val 3349"/>
                <a:gd name="f34" fmla="val 8305"/>
                <a:gd name="f35" fmla="val 616"/>
                <a:gd name="f36" fmla="val 12110"/>
                <a:gd name="f37" fmla="val 4060"/>
                <a:gd name="f38" fmla="val 14802"/>
                <a:gd name="f39" fmla="+- 0 0 -90"/>
                <a:gd name="f40" fmla="*/ f3 1 14653"/>
                <a:gd name="f41" fmla="*/ f4 1 14577"/>
                <a:gd name="f42" fmla="val f5"/>
                <a:gd name="f43" fmla="val f6"/>
                <a:gd name="f44" fmla="val f7"/>
                <a:gd name="f45" fmla="*/ f39 f0 1"/>
                <a:gd name="f46" fmla="+- f44 0 f42"/>
                <a:gd name="f47" fmla="+- f43 0 f42"/>
                <a:gd name="f48" fmla="*/ f45 1 f2"/>
                <a:gd name="f49" fmla="*/ f47 1 14653"/>
                <a:gd name="f50" fmla="*/ f46 1 14577"/>
                <a:gd name="f51" fmla="*/ 7905 f47 1"/>
                <a:gd name="f52" fmla="*/ 14467 f46 1"/>
                <a:gd name="f53" fmla="*/ 10718 f47 1"/>
                <a:gd name="f54" fmla="*/ 11522 f47 1"/>
                <a:gd name="f55" fmla="*/ 12996 f47 1"/>
                <a:gd name="f56" fmla="*/ 13396 f46 1"/>
                <a:gd name="f57" fmla="*/ 13666 f47 1"/>
                <a:gd name="f58" fmla="*/ 12592 f46 1"/>
                <a:gd name="f59" fmla="*/ 14604 f47 1"/>
                <a:gd name="f60" fmla="*/ 11118 f46 1"/>
                <a:gd name="f61" fmla="*/ 10181 f46 1"/>
                <a:gd name="f62" fmla="*/ 8573 f46 1"/>
                <a:gd name="f63" fmla="*/ 7368 f46 1"/>
                <a:gd name="f64" fmla="*/ 7235 f47 1"/>
                <a:gd name="f65" fmla="*/ 0 f46 1"/>
                <a:gd name="f66" fmla="*/ 0 f47 1"/>
                <a:gd name="f67" fmla="*/ 8305 f46 1"/>
                <a:gd name="f68" fmla="+- f48 0 f1"/>
                <a:gd name="f69" fmla="*/ f51 1 14653"/>
                <a:gd name="f70" fmla="*/ f52 1 14577"/>
                <a:gd name="f71" fmla="*/ f53 1 14653"/>
                <a:gd name="f72" fmla="*/ f54 1 14653"/>
                <a:gd name="f73" fmla="*/ f55 1 14653"/>
                <a:gd name="f74" fmla="*/ f56 1 14577"/>
                <a:gd name="f75" fmla="*/ f57 1 14653"/>
                <a:gd name="f76" fmla="*/ f58 1 14577"/>
                <a:gd name="f77" fmla="*/ f59 1 14653"/>
                <a:gd name="f78" fmla="*/ f60 1 14577"/>
                <a:gd name="f79" fmla="*/ f61 1 14577"/>
                <a:gd name="f80" fmla="*/ f62 1 14577"/>
                <a:gd name="f81" fmla="*/ f63 1 14577"/>
                <a:gd name="f82" fmla="*/ f64 1 14653"/>
                <a:gd name="f83" fmla="*/ f65 1 14577"/>
                <a:gd name="f84" fmla="*/ f66 1 14653"/>
                <a:gd name="f85" fmla="*/ f67 1 14577"/>
                <a:gd name="f86" fmla="*/ f42 1 f49"/>
                <a:gd name="f87" fmla="*/ f43 1 f49"/>
                <a:gd name="f88" fmla="*/ f42 1 f50"/>
                <a:gd name="f89" fmla="*/ f44 1 f50"/>
                <a:gd name="f90" fmla="*/ f69 1 f49"/>
                <a:gd name="f91" fmla="*/ f70 1 f50"/>
                <a:gd name="f92" fmla="*/ f71 1 f49"/>
                <a:gd name="f93" fmla="*/ f72 1 f49"/>
                <a:gd name="f94" fmla="*/ f73 1 f49"/>
                <a:gd name="f95" fmla="*/ f74 1 f50"/>
                <a:gd name="f96" fmla="*/ f75 1 f49"/>
                <a:gd name="f97" fmla="*/ f76 1 f50"/>
                <a:gd name="f98" fmla="*/ f77 1 f49"/>
                <a:gd name="f99" fmla="*/ f78 1 f50"/>
                <a:gd name="f100" fmla="*/ f79 1 f50"/>
                <a:gd name="f101" fmla="*/ f80 1 f50"/>
                <a:gd name="f102" fmla="*/ f81 1 f50"/>
                <a:gd name="f103" fmla="*/ f82 1 f49"/>
                <a:gd name="f104" fmla="*/ f83 1 f50"/>
                <a:gd name="f105" fmla="*/ f84 1 f49"/>
                <a:gd name="f106" fmla="*/ f85 1 f50"/>
                <a:gd name="f107" fmla="*/ f86 f40 1"/>
                <a:gd name="f108" fmla="*/ f87 f40 1"/>
                <a:gd name="f109" fmla="*/ f89 f41 1"/>
                <a:gd name="f110" fmla="*/ f88 f41 1"/>
                <a:gd name="f111" fmla="*/ f90 f40 1"/>
                <a:gd name="f112" fmla="*/ f91 f41 1"/>
                <a:gd name="f113" fmla="*/ f92 f40 1"/>
                <a:gd name="f114" fmla="*/ f93 f40 1"/>
                <a:gd name="f115" fmla="*/ f94 f40 1"/>
                <a:gd name="f116" fmla="*/ f95 f41 1"/>
                <a:gd name="f117" fmla="*/ f96 f40 1"/>
                <a:gd name="f118" fmla="*/ f97 f41 1"/>
                <a:gd name="f119" fmla="*/ f98 f40 1"/>
                <a:gd name="f120" fmla="*/ f99 f41 1"/>
                <a:gd name="f121" fmla="*/ f100 f41 1"/>
                <a:gd name="f122" fmla="*/ f101 f41 1"/>
                <a:gd name="f123" fmla="*/ f102 f41 1"/>
                <a:gd name="f124" fmla="*/ f103 f40 1"/>
                <a:gd name="f125" fmla="*/ f104 f41 1"/>
                <a:gd name="f126" fmla="*/ f105 f40 1"/>
                <a:gd name="f127" fmla="*/ f106 f41 1"/>
              </a:gdLst>
              <a:ahLst/>
              <a:cxnLst>
                <a:cxn ang="3cd4">
                  <a:pos x="hc" y="t"/>
                </a:cxn>
                <a:cxn ang="0">
                  <a:pos x="r" y="vc"/>
                </a:cxn>
                <a:cxn ang="cd4">
                  <a:pos x="hc" y="b"/>
                </a:cxn>
                <a:cxn ang="cd2">
                  <a:pos x="l" y="vc"/>
                </a:cxn>
                <a:cxn ang="f68">
                  <a:pos x="f111" y="f112"/>
                </a:cxn>
                <a:cxn ang="f68">
                  <a:pos x="f111" y="f112"/>
                </a:cxn>
                <a:cxn ang="f68">
                  <a:pos x="f113" y="f112"/>
                </a:cxn>
                <a:cxn ang="f68">
                  <a:pos x="f114" y="f112"/>
                </a:cxn>
                <a:cxn ang="f68">
                  <a:pos x="f115" y="f116"/>
                </a:cxn>
                <a:cxn ang="f68">
                  <a:pos x="f117" y="f118"/>
                </a:cxn>
                <a:cxn ang="f68">
                  <a:pos x="f119" y="f120"/>
                </a:cxn>
                <a:cxn ang="f68">
                  <a:pos x="f119" y="f121"/>
                </a:cxn>
                <a:cxn ang="f68">
                  <a:pos x="f119" y="f121"/>
                </a:cxn>
                <a:cxn ang="f68">
                  <a:pos x="f119" y="f122"/>
                </a:cxn>
                <a:cxn ang="f68">
                  <a:pos x="f119" y="f123"/>
                </a:cxn>
                <a:cxn ang="f68">
                  <a:pos x="f119" y="f123"/>
                </a:cxn>
                <a:cxn ang="f68">
                  <a:pos x="f124" y="f125"/>
                </a:cxn>
                <a:cxn ang="f68">
                  <a:pos x="f126" y="f123"/>
                </a:cxn>
                <a:cxn ang="f68">
                  <a:pos x="f126" y="f127"/>
                </a:cxn>
                <a:cxn ang="f68">
                  <a:pos x="f111" y="f112"/>
                </a:cxn>
              </a:cxnLst>
              <a:rect l="f107" t="f110" r="f108" b="f109"/>
              <a:pathLst>
                <a:path w="14653" h="14577">
                  <a:moveTo>
                    <a:pt x="f8" y="f9"/>
                  </a:moveTo>
                  <a:lnTo>
                    <a:pt x="f8" y="f9"/>
                  </a:lnTo>
                  <a:cubicBezTo>
                    <a:pt x="f10" y="f11"/>
                    <a:pt x="f12" y="f11"/>
                    <a:pt x="f13" y="f9"/>
                  </a:cubicBezTo>
                  <a:lnTo>
                    <a:pt x="f14" y="f9"/>
                  </a:lnTo>
                  <a:lnTo>
                    <a:pt x="f15" y="f16"/>
                  </a:lnTo>
                  <a:lnTo>
                    <a:pt x="f17" y="f18"/>
                  </a:lnTo>
                  <a:lnTo>
                    <a:pt x="f19" y="f20"/>
                  </a:lnTo>
                  <a:cubicBezTo>
                    <a:pt x="f19" y="f20"/>
                    <a:pt x="f19" y="f21"/>
                    <a:pt x="f19" y="f22"/>
                  </a:cubicBezTo>
                  <a:lnTo>
                    <a:pt x="f19" y="f22"/>
                  </a:lnTo>
                  <a:cubicBezTo>
                    <a:pt x="f23" y="f24"/>
                    <a:pt x="f23" y="f25"/>
                    <a:pt x="f19" y="f26"/>
                  </a:cubicBezTo>
                  <a:lnTo>
                    <a:pt x="f19" y="f27"/>
                  </a:lnTo>
                  <a:lnTo>
                    <a:pt x="f19" y="f27"/>
                  </a:lnTo>
                  <a:cubicBezTo>
                    <a:pt x="f19" y="f28"/>
                    <a:pt x="f29" y="f5"/>
                    <a:pt x="f30" y="f5"/>
                  </a:cubicBezTo>
                  <a:cubicBezTo>
                    <a:pt x="f31" y="f32"/>
                    <a:pt x="f5" y="f33"/>
                    <a:pt x="f5" y="f27"/>
                  </a:cubicBezTo>
                  <a:lnTo>
                    <a:pt x="f5" y="f34"/>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9" name="Freeform: Shape 1802">
              <a:extLst>
                <a:ext uri="{FF2B5EF4-FFF2-40B4-BE49-F238E27FC236}">
                  <a16:creationId xmlns:a16="http://schemas.microsoft.com/office/drawing/2014/main" id="{E4D44C58-F894-3F97-D050-192720B1D532}"/>
                </a:ext>
              </a:extLst>
            </p:cNvPr>
            <p:cNvSpPr/>
            <p:nvPr/>
          </p:nvSpPr>
          <p:spPr>
            <a:xfrm>
              <a:off x="651244" y="6132761"/>
              <a:ext cx="12957" cy="14602"/>
            </a:xfrm>
            <a:custGeom>
              <a:avLst/>
              <a:gdLst>
                <a:gd name="f0" fmla="val 10800000"/>
                <a:gd name="f1" fmla="val 5400000"/>
                <a:gd name="f2" fmla="val 180"/>
                <a:gd name="f3" fmla="val w"/>
                <a:gd name="f4" fmla="val h"/>
                <a:gd name="f5" fmla="val 0"/>
                <a:gd name="f6" fmla="val 13672"/>
                <a:gd name="f7" fmla="val 14601"/>
                <a:gd name="f8" fmla="val 6"/>
                <a:gd name="f9" fmla="val 7368"/>
                <a:gd name="f10" fmla="val 11360"/>
                <a:gd name="f11" fmla="val 3246"/>
                <a:gd name="f12" fmla="val 7241"/>
                <a:gd name="f13" fmla="val 9677"/>
                <a:gd name="f14" fmla="val 6437"/>
                <a:gd name="f15" fmla="val 6436"/>
                <a:gd name="f16" fmla="val 3349"/>
                <a:gd name="f17" fmla="val 9655"/>
                <a:gd name="f18" fmla="val 67"/>
                <a:gd name="f19" fmla="val 2674"/>
                <a:gd name="f20" fmla="val 348"/>
                <a:gd name="f21" fmla="val -153"/>
                <a:gd name="f22" fmla="val 3590"/>
                <a:gd name="f23" fmla="+- 0 0 -90"/>
                <a:gd name="f24" fmla="*/ f3 1 13672"/>
                <a:gd name="f25" fmla="*/ f4 1 14601"/>
                <a:gd name="f26" fmla="val f5"/>
                <a:gd name="f27" fmla="val f6"/>
                <a:gd name="f28" fmla="val f7"/>
                <a:gd name="f29" fmla="*/ f23 f0 1"/>
                <a:gd name="f30" fmla="+- f28 0 f26"/>
                <a:gd name="f31" fmla="+- f27 0 f26"/>
                <a:gd name="f32" fmla="*/ f29 1 f2"/>
                <a:gd name="f33" fmla="*/ f31 1 13672"/>
                <a:gd name="f34" fmla="*/ f30 1 14601"/>
                <a:gd name="f35" fmla="*/ 6 f31 1"/>
                <a:gd name="f36" fmla="*/ 7368 f30 1"/>
                <a:gd name="f37" fmla="*/ 7241 f31 1"/>
                <a:gd name="f38" fmla="*/ 14601 f30 1"/>
                <a:gd name="f39" fmla="*/ 13672 f31 1"/>
                <a:gd name="f40" fmla="*/ 6437 f31 1"/>
                <a:gd name="f41" fmla="*/ 0 f30 1"/>
                <a:gd name="f42" fmla="+- f32 0 f1"/>
                <a:gd name="f43" fmla="*/ f35 1 13672"/>
                <a:gd name="f44" fmla="*/ f36 1 14601"/>
                <a:gd name="f45" fmla="*/ f37 1 13672"/>
                <a:gd name="f46" fmla="*/ f38 1 14601"/>
                <a:gd name="f47" fmla="*/ f39 1 13672"/>
                <a:gd name="f48" fmla="*/ f40 1 13672"/>
                <a:gd name="f49" fmla="*/ f41 1 14601"/>
                <a:gd name="f50" fmla="*/ f26 1 f33"/>
                <a:gd name="f51" fmla="*/ f27 1 f33"/>
                <a:gd name="f52" fmla="*/ f26 1 f34"/>
                <a:gd name="f53" fmla="*/ f28 1 f34"/>
                <a:gd name="f54" fmla="*/ f43 1 f33"/>
                <a:gd name="f55" fmla="*/ f44 1 f34"/>
                <a:gd name="f56" fmla="*/ f45 1 f33"/>
                <a:gd name="f57" fmla="*/ f46 1 f34"/>
                <a:gd name="f58" fmla="*/ f47 1 f33"/>
                <a:gd name="f59" fmla="*/ f48 1 f33"/>
                <a:gd name="f60" fmla="*/ f49 1 f34"/>
                <a:gd name="f61" fmla="*/ f50 f24 1"/>
                <a:gd name="f62" fmla="*/ f51 f24 1"/>
                <a:gd name="f63" fmla="*/ f53 f25 1"/>
                <a:gd name="f64" fmla="*/ f52 f25 1"/>
                <a:gd name="f65" fmla="*/ f54 f24 1"/>
                <a:gd name="f66" fmla="*/ f55 f25 1"/>
                <a:gd name="f67" fmla="*/ f56 f24 1"/>
                <a:gd name="f68" fmla="*/ f57 f25 1"/>
                <a:gd name="f69" fmla="*/ f58 f24 1"/>
                <a:gd name="f70" fmla="*/ f59 f24 1"/>
                <a:gd name="f71" fmla="*/ f60 f25 1"/>
              </a:gdLst>
              <a:ahLst/>
              <a:cxnLst>
                <a:cxn ang="3cd4">
                  <a:pos x="hc" y="t"/>
                </a:cxn>
                <a:cxn ang="0">
                  <a:pos x="r" y="vc"/>
                </a:cxn>
                <a:cxn ang="cd4">
                  <a:pos x="hc" y="b"/>
                </a:cxn>
                <a:cxn ang="cd2">
                  <a:pos x="l" y="vc"/>
                </a:cxn>
                <a:cxn ang="f42">
                  <a:pos x="f65" y="f66"/>
                </a:cxn>
                <a:cxn ang="f42">
                  <a:pos x="f67" y="f68"/>
                </a:cxn>
                <a:cxn ang="f42">
                  <a:pos x="f69" y="f68"/>
                </a:cxn>
                <a:cxn ang="f42">
                  <a:pos x="f70" y="f66"/>
                </a:cxn>
                <a:cxn ang="f42">
                  <a:pos x="f69" y="f71"/>
                </a:cxn>
                <a:cxn ang="f42">
                  <a:pos x="f67" y="f71"/>
                </a:cxn>
                <a:cxn ang="f42">
                  <a:pos x="f70" y="f71"/>
                </a:cxn>
                <a:cxn ang="f42">
                  <a:pos x="f65" y="f66"/>
                </a:cxn>
              </a:cxnLst>
              <a:rect l="f61" t="f64" r="f62" b="f63"/>
              <a:pathLst>
                <a:path w="13672" h="14601">
                  <a:moveTo>
                    <a:pt x="f8" y="f9"/>
                  </a:moveTo>
                  <a:cubicBezTo>
                    <a:pt x="f8" y="f10"/>
                    <a:pt x="f11" y="f7"/>
                    <a:pt x="f12" y="f7"/>
                  </a:cubicBezTo>
                  <a:lnTo>
                    <a:pt x="f6" y="f7"/>
                  </a:lnTo>
                  <a:cubicBezTo>
                    <a:pt x="f13" y="f7"/>
                    <a:pt x="f14" y="f10"/>
                    <a:pt x="f14" y="f9"/>
                  </a:cubicBezTo>
                  <a:cubicBezTo>
                    <a:pt x="f15" y="f16"/>
                    <a:pt x="f17" y="f18"/>
                    <a:pt x="f6" y="f5"/>
                  </a:cubicBezTo>
                  <a:lnTo>
                    <a:pt x="f12" y="f5"/>
                  </a:lnTo>
                  <a:lnTo>
                    <a:pt x="f14" y="f5"/>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0" name="Freeform: Shape 1803">
              <a:extLst>
                <a:ext uri="{FF2B5EF4-FFF2-40B4-BE49-F238E27FC236}">
                  <a16:creationId xmlns:a16="http://schemas.microsoft.com/office/drawing/2014/main" id="{A884817C-7834-C32C-F738-892DB2406B5A}"/>
                </a:ext>
              </a:extLst>
            </p:cNvPr>
            <p:cNvSpPr/>
            <p:nvPr/>
          </p:nvSpPr>
          <p:spPr>
            <a:xfrm>
              <a:off x="916420" y="6471135"/>
              <a:ext cx="13844" cy="7232"/>
            </a:xfrm>
            <a:custGeom>
              <a:avLst/>
              <a:gdLst>
                <a:gd name="f0" fmla="val 10800000"/>
                <a:gd name="f1" fmla="val 5400000"/>
                <a:gd name="f2" fmla="val 180"/>
                <a:gd name="f3" fmla="val w"/>
                <a:gd name="f4" fmla="val h"/>
                <a:gd name="f5" fmla="val 0"/>
                <a:gd name="f6" fmla="val 14603"/>
                <a:gd name="f7" fmla="val 7233"/>
                <a:gd name="f8" fmla="val 14604"/>
                <a:gd name="f9" fmla="val 14530"/>
                <a:gd name="f10" fmla="val 4019"/>
                <a:gd name="f11" fmla="val 11253"/>
                <a:gd name="f12" fmla="val 7234"/>
                <a:gd name="f13" fmla="val 7235"/>
                <a:gd name="f14" fmla="val 3240"/>
                <a:gd name="f15" fmla="val 3992"/>
                <a:gd name="f16" fmla="val 55"/>
                <a:gd name="f17" fmla="val 3389"/>
                <a:gd name="f18" fmla="val 2448"/>
                <a:gd name="f19" fmla="val 6283"/>
                <a:gd name="f20" fmla="val 5761"/>
                <a:gd name="f21" fmla="val 6966"/>
                <a:gd name="f22" fmla="val 8976"/>
                <a:gd name="f23" fmla="val 9421"/>
                <a:gd name="f24" fmla="val 7019"/>
                <a:gd name="f25" fmla="val 9871"/>
                <a:gd name="f26" fmla="val 10316"/>
                <a:gd name="f27" fmla="val 11522"/>
                <a:gd name="f28" fmla="val 6162"/>
                <a:gd name="f29" fmla="val 12594"/>
                <a:gd name="f30" fmla="val 5358"/>
                <a:gd name="f31" fmla="val 12867"/>
                <a:gd name="f32" fmla="val 4983"/>
                <a:gd name="f33" fmla="val 13092"/>
                <a:gd name="f34" fmla="val 4581"/>
                <a:gd name="f35" fmla="val 13264"/>
                <a:gd name="f36" fmla="val 4153"/>
                <a:gd name="f37" fmla="val 3349"/>
                <a:gd name="f38" fmla="val 2411"/>
                <a:gd name="f39" fmla="val 2009"/>
                <a:gd name="f40" fmla="val 1608"/>
                <a:gd name="f41" fmla="val 402"/>
                <a:gd name="f42" fmla="+- 0 0 -90"/>
                <a:gd name="f43" fmla="*/ f3 1 14603"/>
                <a:gd name="f44" fmla="*/ f4 1 7233"/>
                <a:gd name="f45" fmla="val f5"/>
                <a:gd name="f46" fmla="val f6"/>
                <a:gd name="f47" fmla="val f7"/>
                <a:gd name="f48" fmla="*/ f42 f0 1"/>
                <a:gd name="f49" fmla="+- f47 0 f45"/>
                <a:gd name="f50" fmla="+- f46 0 f45"/>
                <a:gd name="f51" fmla="*/ f48 1 f2"/>
                <a:gd name="f52" fmla="*/ f50 1 14603"/>
                <a:gd name="f53" fmla="*/ f49 1 7233"/>
                <a:gd name="f54" fmla="*/ 14604 f50 1"/>
                <a:gd name="f55" fmla="*/ 0 f49 1"/>
                <a:gd name="f56" fmla="*/ 7235 f50 1"/>
                <a:gd name="f57" fmla="*/ 7234 f49 1"/>
                <a:gd name="f58" fmla="*/ 0 f50 1"/>
                <a:gd name="f59" fmla="*/ 5761 f50 1"/>
                <a:gd name="f60" fmla="*/ 6966 f49 1"/>
                <a:gd name="f61" fmla="*/ 8976 f50 1"/>
                <a:gd name="f62" fmla="*/ 10316 f50 1"/>
                <a:gd name="f63" fmla="*/ 11522 f50 1"/>
                <a:gd name="f64" fmla="*/ 6162 f49 1"/>
                <a:gd name="f65" fmla="*/ 12594 f50 1"/>
                <a:gd name="f66" fmla="*/ 5358 f49 1"/>
                <a:gd name="f67" fmla="*/ 13264 f50 1"/>
                <a:gd name="f68" fmla="*/ 4153 f49 1"/>
                <a:gd name="f69" fmla="*/ 3349 f49 1"/>
                <a:gd name="f70" fmla="*/ 2009 f49 1"/>
                <a:gd name="f71" fmla="+- f51 0 f1"/>
                <a:gd name="f72" fmla="*/ f54 1 14603"/>
                <a:gd name="f73" fmla="*/ f55 1 7233"/>
                <a:gd name="f74" fmla="*/ f56 1 14603"/>
                <a:gd name="f75" fmla="*/ f57 1 7233"/>
                <a:gd name="f76" fmla="*/ f58 1 14603"/>
                <a:gd name="f77" fmla="*/ f59 1 14603"/>
                <a:gd name="f78" fmla="*/ f60 1 7233"/>
                <a:gd name="f79" fmla="*/ f61 1 14603"/>
                <a:gd name="f80" fmla="*/ f62 1 14603"/>
                <a:gd name="f81" fmla="*/ f63 1 14603"/>
                <a:gd name="f82" fmla="*/ f64 1 7233"/>
                <a:gd name="f83" fmla="*/ f65 1 14603"/>
                <a:gd name="f84" fmla="*/ f66 1 7233"/>
                <a:gd name="f85" fmla="*/ f67 1 14603"/>
                <a:gd name="f86" fmla="*/ f68 1 7233"/>
                <a:gd name="f87" fmla="*/ f69 1 7233"/>
                <a:gd name="f88" fmla="*/ f70 1 7233"/>
                <a:gd name="f89" fmla="*/ f45 1 f52"/>
                <a:gd name="f90" fmla="*/ f46 1 f52"/>
                <a:gd name="f91" fmla="*/ f45 1 f53"/>
                <a:gd name="f92" fmla="*/ f47 1 f53"/>
                <a:gd name="f93" fmla="*/ f72 1 f52"/>
                <a:gd name="f94" fmla="*/ f73 1 f53"/>
                <a:gd name="f95" fmla="*/ f74 1 f52"/>
                <a:gd name="f96" fmla="*/ f75 1 f53"/>
                <a:gd name="f97" fmla="*/ f76 1 f52"/>
                <a:gd name="f98" fmla="*/ f77 1 f52"/>
                <a:gd name="f99" fmla="*/ f78 1 f53"/>
                <a:gd name="f100" fmla="*/ f79 1 f52"/>
                <a:gd name="f101" fmla="*/ f80 1 f52"/>
                <a:gd name="f102" fmla="*/ f81 1 f52"/>
                <a:gd name="f103" fmla="*/ f82 1 f53"/>
                <a:gd name="f104" fmla="*/ f83 1 f52"/>
                <a:gd name="f105" fmla="*/ f84 1 f53"/>
                <a:gd name="f106" fmla="*/ f85 1 f52"/>
                <a:gd name="f107" fmla="*/ f86 1 f53"/>
                <a:gd name="f108" fmla="*/ f87 1 f53"/>
                <a:gd name="f109" fmla="*/ f88 1 f53"/>
                <a:gd name="f110" fmla="*/ f89 f43 1"/>
                <a:gd name="f111" fmla="*/ f90 f43 1"/>
                <a:gd name="f112" fmla="*/ f92 f44 1"/>
                <a:gd name="f113" fmla="*/ f91 f44 1"/>
                <a:gd name="f114" fmla="*/ f93 f43 1"/>
                <a:gd name="f115" fmla="*/ f94 f44 1"/>
                <a:gd name="f116" fmla="*/ f95 f43 1"/>
                <a:gd name="f117" fmla="*/ f96 f44 1"/>
                <a:gd name="f118" fmla="*/ f97 f43 1"/>
                <a:gd name="f119" fmla="*/ f98 f43 1"/>
                <a:gd name="f120" fmla="*/ f99 f44 1"/>
                <a:gd name="f121" fmla="*/ f100 f43 1"/>
                <a:gd name="f122" fmla="*/ f101 f43 1"/>
                <a:gd name="f123" fmla="*/ f102 f43 1"/>
                <a:gd name="f124" fmla="*/ f103 f44 1"/>
                <a:gd name="f125" fmla="*/ f104 f43 1"/>
                <a:gd name="f126" fmla="*/ f105 f44 1"/>
                <a:gd name="f127" fmla="*/ f106 f43 1"/>
                <a:gd name="f128" fmla="*/ f107 f44 1"/>
                <a:gd name="f129" fmla="*/ f108 f44 1"/>
                <a:gd name="f130" fmla="*/ f109 f44 1"/>
              </a:gdLst>
              <a:ahLst/>
              <a:cxnLst>
                <a:cxn ang="3cd4">
                  <a:pos x="hc" y="t"/>
                </a:cxn>
                <a:cxn ang="0">
                  <a:pos x="r" y="vc"/>
                </a:cxn>
                <a:cxn ang="cd4">
                  <a:pos x="hc" y="b"/>
                </a:cxn>
                <a:cxn ang="cd2">
                  <a:pos x="l" y="vc"/>
                </a:cxn>
                <a:cxn ang="f71">
                  <a:pos x="f114" y="f115"/>
                </a:cxn>
                <a:cxn ang="f71">
                  <a:pos x="f114" y="f115"/>
                </a:cxn>
                <a:cxn ang="f71">
                  <a:pos x="f116" y="f117"/>
                </a:cxn>
                <a:cxn ang="f71">
                  <a:pos x="f118" y="f115"/>
                </a:cxn>
                <a:cxn ang="f71">
                  <a:pos x="f118" y="f115"/>
                </a:cxn>
                <a:cxn ang="f71">
                  <a:pos x="f119" y="f120"/>
                </a:cxn>
                <a:cxn ang="f71">
                  <a:pos x="f116" y="f120"/>
                </a:cxn>
                <a:cxn ang="f71">
                  <a:pos x="f121" y="f120"/>
                </a:cxn>
                <a:cxn ang="f71">
                  <a:pos x="f122" y="f120"/>
                </a:cxn>
                <a:cxn ang="f71">
                  <a:pos x="f123" y="f124"/>
                </a:cxn>
                <a:cxn ang="f71">
                  <a:pos x="f125" y="f126"/>
                </a:cxn>
                <a:cxn ang="f71">
                  <a:pos x="f127" y="f128"/>
                </a:cxn>
                <a:cxn ang="f71">
                  <a:pos x="f127" y="f129"/>
                </a:cxn>
                <a:cxn ang="f71">
                  <a:pos x="f127" y="f129"/>
                </a:cxn>
                <a:cxn ang="f71">
                  <a:pos x="f127" y="f130"/>
                </a:cxn>
                <a:cxn ang="f71">
                  <a:pos x="f114" y="f115"/>
                </a:cxn>
              </a:cxnLst>
              <a:rect l="f110" t="f113" r="f111" b="f112"/>
              <a:pathLst>
                <a:path w="14603" h="7233">
                  <a:moveTo>
                    <a:pt x="f8" y="f5"/>
                  </a:moveTo>
                  <a:lnTo>
                    <a:pt x="f8" y="f5"/>
                  </a:lnTo>
                  <a:cubicBezTo>
                    <a:pt x="f9" y="f10"/>
                    <a:pt x="f11" y="f12"/>
                    <a:pt x="f13" y="f12"/>
                  </a:cubicBezTo>
                  <a:cubicBezTo>
                    <a:pt x="f14" y="f12"/>
                    <a:pt x="f5" y="f15"/>
                    <a:pt x="f5" y="f5"/>
                  </a:cubicBezTo>
                  <a:lnTo>
                    <a:pt x="f5" y="f5"/>
                  </a:lnTo>
                  <a:cubicBezTo>
                    <a:pt x="f16" y="f17"/>
                    <a:pt x="f18" y="f19"/>
                    <a:pt x="f20" y="f21"/>
                  </a:cubicBezTo>
                  <a:lnTo>
                    <a:pt x="f13" y="f21"/>
                  </a:lnTo>
                  <a:lnTo>
                    <a:pt x="f22" y="f21"/>
                  </a:lnTo>
                  <a:cubicBezTo>
                    <a:pt x="f23" y="f24"/>
                    <a:pt x="f25" y="f24"/>
                    <a:pt x="f26" y="f21"/>
                  </a:cubicBezTo>
                  <a:lnTo>
                    <a:pt x="f27" y="f28"/>
                  </a:lnTo>
                  <a:lnTo>
                    <a:pt x="f29" y="f30"/>
                  </a:lnTo>
                  <a:cubicBezTo>
                    <a:pt x="f31" y="f32"/>
                    <a:pt x="f33" y="f34"/>
                    <a:pt x="f35" y="f36"/>
                  </a:cubicBezTo>
                  <a:lnTo>
                    <a:pt x="f35" y="f37"/>
                  </a:lnTo>
                  <a:lnTo>
                    <a:pt x="f35" y="f37"/>
                  </a:lnTo>
                  <a:cubicBezTo>
                    <a:pt x="f35" y="f37"/>
                    <a:pt x="f35" y="f38"/>
                    <a:pt x="f35" y="f39"/>
                  </a:cubicBezTo>
                  <a:cubicBezTo>
                    <a:pt x="f35" y="f40"/>
                    <a:pt x="f8" y="f4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1" name="Freeform: Shape 1804">
              <a:extLst>
                <a:ext uri="{FF2B5EF4-FFF2-40B4-BE49-F238E27FC236}">
                  <a16:creationId xmlns:a16="http://schemas.microsoft.com/office/drawing/2014/main" id="{B8EC520A-19C5-7EE0-D918-B4E4B9BAABDA}"/>
                </a:ext>
              </a:extLst>
            </p:cNvPr>
            <p:cNvSpPr/>
            <p:nvPr/>
          </p:nvSpPr>
          <p:spPr>
            <a:xfrm>
              <a:off x="927091" y="4962101"/>
              <a:ext cx="13761" cy="820216"/>
            </a:xfrm>
            <a:custGeom>
              <a:avLst/>
              <a:gdLst>
                <a:gd name="f0" fmla="val 10800000"/>
                <a:gd name="f1" fmla="val 5400000"/>
                <a:gd name="f2" fmla="val 180"/>
                <a:gd name="f3" fmla="val w"/>
                <a:gd name="f4" fmla="val h"/>
                <a:gd name="f5" fmla="val 0"/>
                <a:gd name="f6" fmla="val 14516"/>
                <a:gd name="f7" fmla="val 820221"/>
                <a:gd name="f8" fmla="val 7503"/>
                <a:gd name="f9" fmla="val 5"/>
                <a:gd name="f10" fmla="val 5190"/>
                <a:gd name="f11" fmla="val 12"/>
                <a:gd name="f12" fmla="val 3032"/>
                <a:gd name="f13" fmla="val 1166"/>
                <a:gd name="f14" fmla="val 1742"/>
                <a:gd name="f15" fmla="val 3086"/>
                <a:gd name="f16" fmla="val 718"/>
                <a:gd name="f17" fmla="val 4187"/>
                <a:gd name="f18" fmla="val 103"/>
                <a:gd name="f19" fmla="val 5606"/>
                <a:gd name="f20" fmla="val 7105"/>
                <a:gd name="f21" fmla="val 820222"/>
                <a:gd name="f22" fmla="val 816227"/>
                <a:gd name="f23" fmla="val 3240"/>
                <a:gd name="f24" fmla="val 812988"/>
                <a:gd name="f25" fmla="val 7235"/>
                <a:gd name="f26" fmla="val 11230"/>
                <a:gd name="f27" fmla="val 14470"/>
                <a:gd name="f28" fmla="val 14533"/>
                <a:gd name="f29" fmla="val 6616"/>
                <a:gd name="f30" fmla="val 6120"/>
                <a:gd name="f31" fmla="val 5631"/>
                <a:gd name="f32" fmla="val 4694"/>
                <a:gd name="f33" fmla="val 4292"/>
                <a:gd name="f34" fmla="val 13226"/>
                <a:gd name="f35" fmla="val 1587"/>
                <a:gd name="f36" fmla="val 10478"/>
                <a:gd name="f37" fmla="val -105"/>
                <a:gd name="f38" fmla="+- 0 0 -90"/>
                <a:gd name="f39" fmla="*/ f3 1 14516"/>
                <a:gd name="f40" fmla="*/ f4 1 820221"/>
                <a:gd name="f41" fmla="val f5"/>
                <a:gd name="f42" fmla="val f6"/>
                <a:gd name="f43" fmla="val f7"/>
                <a:gd name="f44" fmla="*/ f38 f0 1"/>
                <a:gd name="f45" fmla="+- f43 0 f41"/>
                <a:gd name="f46" fmla="+- f42 0 f41"/>
                <a:gd name="f47" fmla="*/ f44 1 f2"/>
                <a:gd name="f48" fmla="*/ f46 1 14516"/>
                <a:gd name="f49" fmla="*/ f45 1 820221"/>
                <a:gd name="f50" fmla="*/ 7503 f46 1"/>
                <a:gd name="f51" fmla="*/ 5 f45 1"/>
                <a:gd name="f52" fmla="*/ 1742 f46 1"/>
                <a:gd name="f53" fmla="*/ 3086 f45 1"/>
                <a:gd name="f54" fmla="*/ 0 f46 1"/>
                <a:gd name="f55" fmla="*/ 7105 f45 1"/>
                <a:gd name="f56" fmla="*/ 820222 f45 1"/>
                <a:gd name="f57" fmla="*/ 7235 f46 1"/>
                <a:gd name="f58" fmla="*/ 812988 f45 1"/>
                <a:gd name="f59" fmla="*/ 14470 f46 1"/>
                <a:gd name="f60" fmla="*/ 5631 f45 1"/>
                <a:gd name="f61" fmla="*/ 4292 f45 1"/>
                <a:gd name="f62" fmla="+- f47 0 f1"/>
                <a:gd name="f63" fmla="*/ f50 1 14516"/>
                <a:gd name="f64" fmla="*/ f51 1 820221"/>
                <a:gd name="f65" fmla="*/ f52 1 14516"/>
                <a:gd name="f66" fmla="*/ f53 1 820221"/>
                <a:gd name="f67" fmla="*/ f54 1 14516"/>
                <a:gd name="f68" fmla="*/ f55 1 820221"/>
                <a:gd name="f69" fmla="*/ f56 1 820221"/>
                <a:gd name="f70" fmla="*/ f57 1 14516"/>
                <a:gd name="f71" fmla="*/ f58 1 820221"/>
                <a:gd name="f72" fmla="*/ f59 1 14516"/>
                <a:gd name="f73" fmla="*/ f60 1 820221"/>
                <a:gd name="f74" fmla="*/ f61 1 820221"/>
                <a:gd name="f75" fmla="*/ f41 1 f48"/>
                <a:gd name="f76" fmla="*/ f42 1 f48"/>
                <a:gd name="f77" fmla="*/ f41 1 f49"/>
                <a:gd name="f78" fmla="*/ f43 1 f49"/>
                <a:gd name="f79" fmla="*/ f63 1 f48"/>
                <a:gd name="f80" fmla="*/ f64 1 f49"/>
                <a:gd name="f81" fmla="*/ f65 1 f48"/>
                <a:gd name="f82" fmla="*/ f66 1 f49"/>
                <a:gd name="f83" fmla="*/ f67 1 f48"/>
                <a:gd name="f84" fmla="*/ f68 1 f49"/>
                <a:gd name="f85" fmla="*/ f69 1 f49"/>
                <a:gd name="f86" fmla="*/ f70 1 f48"/>
                <a:gd name="f87" fmla="*/ f71 1 f49"/>
                <a:gd name="f88" fmla="*/ f72 1 f48"/>
                <a:gd name="f89" fmla="*/ f73 1 f49"/>
                <a:gd name="f90" fmla="*/ f74 1 f49"/>
                <a:gd name="f91" fmla="*/ f75 f39 1"/>
                <a:gd name="f92" fmla="*/ f76 f39 1"/>
                <a:gd name="f93" fmla="*/ f78 f40 1"/>
                <a:gd name="f94" fmla="*/ f77 f40 1"/>
                <a:gd name="f95" fmla="*/ f79 f39 1"/>
                <a:gd name="f96" fmla="*/ f80 f40 1"/>
                <a:gd name="f97" fmla="*/ f81 f39 1"/>
                <a:gd name="f98" fmla="*/ f82 f40 1"/>
                <a:gd name="f99" fmla="*/ f83 f39 1"/>
                <a:gd name="f100" fmla="*/ f84 f40 1"/>
                <a:gd name="f101" fmla="*/ f85 f40 1"/>
                <a:gd name="f102" fmla="*/ f86 f39 1"/>
                <a:gd name="f103" fmla="*/ f87 f40 1"/>
                <a:gd name="f104" fmla="*/ f88 f39 1"/>
                <a:gd name="f105" fmla="*/ f89 f40 1"/>
                <a:gd name="f106" fmla="*/ f90 f40 1"/>
              </a:gdLst>
              <a:ahLst/>
              <a:cxnLst>
                <a:cxn ang="3cd4">
                  <a:pos x="hc" y="t"/>
                </a:cxn>
                <a:cxn ang="0">
                  <a:pos x="r" y="vc"/>
                </a:cxn>
                <a:cxn ang="cd4">
                  <a:pos x="hc" y="b"/>
                </a:cxn>
                <a:cxn ang="cd2">
                  <a:pos x="l" y="vc"/>
                </a:cxn>
                <a:cxn ang="f62">
                  <a:pos x="f95" y="f96"/>
                </a:cxn>
                <a:cxn ang="f62">
                  <a:pos x="f97" y="f98"/>
                </a:cxn>
                <a:cxn ang="f62">
                  <a:pos x="f99" y="f100"/>
                </a:cxn>
                <a:cxn ang="f62">
                  <a:pos x="f99" y="f101"/>
                </a:cxn>
                <a:cxn ang="f62">
                  <a:pos x="f102" y="f103"/>
                </a:cxn>
                <a:cxn ang="f62">
                  <a:pos x="f104" y="f101"/>
                </a:cxn>
                <a:cxn ang="f62">
                  <a:pos x="f104" y="f100"/>
                </a:cxn>
                <a:cxn ang="f62">
                  <a:pos x="f104" y="f100"/>
                </a:cxn>
                <a:cxn ang="f62">
                  <a:pos x="f104" y="f105"/>
                </a:cxn>
                <a:cxn ang="f62">
                  <a:pos x="f104" y="f106"/>
                </a:cxn>
                <a:cxn ang="f62">
                  <a:pos x="f104" y="f106"/>
                </a:cxn>
                <a:cxn ang="f62">
                  <a:pos x="f95" y="f96"/>
                </a:cxn>
              </a:cxnLst>
              <a:rect l="f91" t="f94" r="f92" b="f93"/>
              <a:pathLst>
                <a:path w="14516" h="820221">
                  <a:moveTo>
                    <a:pt x="f8" y="f9"/>
                  </a:moveTo>
                  <a:cubicBezTo>
                    <a:pt x="f10" y="f11"/>
                    <a:pt x="f12" y="f13"/>
                    <a:pt x="f14" y="f15"/>
                  </a:cubicBezTo>
                  <a:cubicBezTo>
                    <a:pt x="f16" y="f17"/>
                    <a:pt x="f18" y="f19"/>
                    <a:pt x="f5" y="f20"/>
                  </a:cubicBezTo>
                  <a:lnTo>
                    <a:pt x="f5" y="f21"/>
                  </a:lnTo>
                  <a:cubicBezTo>
                    <a:pt x="f5" y="f22"/>
                    <a:pt x="f23" y="f24"/>
                    <a:pt x="f25" y="f24"/>
                  </a:cubicBezTo>
                  <a:cubicBezTo>
                    <a:pt x="f26" y="f24"/>
                    <a:pt x="f27" y="f22"/>
                    <a:pt x="f27" y="f21"/>
                  </a:cubicBezTo>
                  <a:lnTo>
                    <a:pt x="f27" y="f20"/>
                  </a:lnTo>
                  <a:lnTo>
                    <a:pt x="f27" y="f20"/>
                  </a:lnTo>
                  <a:cubicBezTo>
                    <a:pt x="f28" y="f29"/>
                    <a:pt x="f28" y="f30"/>
                    <a:pt x="f27" y="f31"/>
                  </a:cubicBezTo>
                  <a:cubicBezTo>
                    <a:pt x="f27" y="f31"/>
                    <a:pt x="f27" y="f32"/>
                    <a:pt x="f27" y="f33"/>
                  </a:cubicBezTo>
                  <a:lnTo>
                    <a:pt x="f27" y="f33"/>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2" name="Freeform: Shape 1805">
              <a:extLst>
                <a:ext uri="{FF2B5EF4-FFF2-40B4-BE49-F238E27FC236}">
                  <a16:creationId xmlns:a16="http://schemas.microsoft.com/office/drawing/2014/main" id="{B0E561A3-9B5F-0BF8-1264-AFC6AD4D1E46}"/>
                </a:ext>
              </a:extLst>
            </p:cNvPr>
            <p:cNvSpPr/>
            <p:nvPr/>
          </p:nvSpPr>
          <p:spPr>
            <a:xfrm>
              <a:off x="927347" y="5775094"/>
              <a:ext cx="13587" cy="255995"/>
            </a:xfrm>
            <a:custGeom>
              <a:avLst/>
              <a:gdLst>
                <a:gd name="f0" fmla="val 10800000"/>
                <a:gd name="f1" fmla="val 5400000"/>
                <a:gd name="f2" fmla="val 180"/>
                <a:gd name="f3" fmla="val w"/>
                <a:gd name="f4" fmla="val h"/>
                <a:gd name="f5" fmla="val 0"/>
                <a:gd name="f6" fmla="val 14336"/>
                <a:gd name="f7" fmla="val 255991"/>
                <a:gd name="f8" fmla="val 7235"/>
                <a:gd name="f9" fmla="val 3240"/>
                <a:gd name="f10" fmla="val 3239"/>
                <a:gd name="f11" fmla="val 7234"/>
                <a:gd name="f12" fmla="val 249293"/>
                <a:gd name="f13" fmla="val 250846"/>
                <a:gd name="f14" fmla="val 519"/>
                <a:gd name="f15" fmla="val 252356"/>
                <a:gd name="f16" fmla="val 1474"/>
                <a:gd name="f17" fmla="val 253580"/>
                <a:gd name="f18" fmla="val 2546"/>
                <a:gd name="f19" fmla="val 254652"/>
                <a:gd name="f20" fmla="val 3483"/>
                <a:gd name="f21" fmla="val 255368"/>
                <a:gd name="f22" fmla="val 4591"/>
                <a:gd name="f23" fmla="val 255830"/>
                <a:gd name="f24" fmla="val 5761"/>
                <a:gd name="f25" fmla="val 7101"/>
                <a:gd name="f26" fmla="val 8441"/>
                <a:gd name="f27" fmla="val 11865"/>
                <a:gd name="f28" fmla="val 255458"/>
                <a:gd name="f29" fmla="val 14377"/>
                <a:gd name="f30" fmla="val 252490"/>
                <a:gd name="f31" fmla="val 249025"/>
                <a:gd name="f32" fmla="val 3290"/>
                <a:gd name="f33" fmla="val 11178"/>
                <a:gd name="f34" fmla="val 74"/>
                <a:gd name="f35" fmla="+- 0 0 -90"/>
                <a:gd name="f36" fmla="*/ f3 1 14336"/>
                <a:gd name="f37" fmla="*/ f4 1 255991"/>
                <a:gd name="f38" fmla="val f5"/>
                <a:gd name="f39" fmla="val f6"/>
                <a:gd name="f40" fmla="val f7"/>
                <a:gd name="f41" fmla="*/ f35 f0 1"/>
                <a:gd name="f42" fmla="+- f40 0 f38"/>
                <a:gd name="f43" fmla="+- f39 0 f38"/>
                <a:gd name="f44" fmla="*/ f41 1 f2"/>
                <a:gd name="f45" fmla="*/ f43 1 14336"/>
                <a:gd name="f46" fmla="*/ f42 1 255991"/>
                <a:gd name="f47" fmla="*/ 7235 f43 1"/>
                <a:gd name="f48" fmla="*/ 0 f42 1"/>
                <a:gd name="f49" fmla="*/ 0 f43 1"/>
                <a:gd name="f50" fmla="*/ 7234 f42 1"/>
                <a:gd name="f51" fmla="*/ 249293 f42 1"/>
                <a:gd name="f52" fmla="*/ 1474 f43 1"/>
                <a:gd name="f53" fmla="*/ 253580 f42 1"/>
                <a:gd name="f54" fmla="*/ 2546 f43 1"/>
                <a:gd name="f55" fmla="*/ 254652 f42 1"/>
                <a:gd name="f56" fmla="*/ 5761 f43 1"/>
                <a:gd name="f57" fmla="*/ 255991 f42 1"/>
                <a:gd name="f58" fmla="*/ 7101 f43 1"/>
                <a:gd name="f59" fmla="*/ 8441 f43 1"/>
                <a:gd name="f60" fmla="*/ 14336 f43 1"/>
                <a:gd name="f61" fmla="*/ 249025 f42 1"/>
                <a:gd name="f62" fmla="+- f44 0 f1"/>
                <a:gd name="f63" fmla="*/ f47 1 14336"/>
                <a:gd name="f64" fmla="*/ f48 1 255991"/>
                <a:gd name="f65" fmla="*/ f49 1 14336"/>
                <a:gd name="f66" fmla="*/ f50 1 255991"/>
                <a:gd name="f67" fmla="*/ f51 1 255991"/>
                <a:gd name="f68" fmla="*/ f52 1 14336"/>
                <a:gd name="f69" fmla="*/ f53 1 255991"/>
                <a:gd name="f70" fmla="*/ f54 1 14336"/>
                <a:gd name="f71" fmla="*/ f55 1 255991"/>
                <a:gd name="f72" fmla="*/ f56 1 14336"/>
                <a:gd name="f73" fmla="*/ f57 1 255991"/>
                <a:gd name="f74" fmla="*/ f58 1 14336"/>
                <a:gd name="f75" fmla="*/ f59 1 14336"/>
                <a:gd name="f76" fmla="*/ f60 1 14336"/>
                <a:gd name="f77" fmla="*/ f61 1 255991"/>
                <a:gd name="f78" fmla="*/ f38 1 f45"/>
                <a:gd name="f79" fmla="*/ f39 1 f45"/>
                <a:gd name="f80" fmla="*/ f38 1 f46"/>
                <a:gd name="f81" fmla="*/ f40 1 f46"/>
                <a:gd name="f82" fmla="*/ f63 1 f45"/>
                <a:gd name="f83" fmla="*/ f64 1 f46"/>
                <a:gd name="f84" fmla="*/ f65 1 f45"/>
                <a:gd name="f85" fmla="*/ f66 1 f46"/>
                <a:gd name="f86" fmla="*/ f67 1 f46"/>
                <a:gd name="f87" fmla="*/ f68 1 f45"/>
                <a:gd name="f88" fmla="*/ f69 1 f46"/>
                <a:gd name="f89" fmla="*/ f70 1 f45"/>
                <a:gd name="f90" fmla="*/ f71 1 f46"/>
                <a:gd name="f91" fmla="*/ f72 1 f45"/>
                <a:gd name="f92" fmla="*/ f73 1 f46"/>
                <a:gd name="f93" fmla="*/ f74 1 f45"/>
                <a:gd name="f94" fmla="*/ f75 1 f45"/>
                <a:gd name="f95" fmla="*/ f76 1 f45"/>
                <a:gd name="f96" fmla="*/ f77 1 f46"/>
                <a:gd name="f97" fmla="*/ f78 f36 1"/>
                <a:gd name="f98" fmla="*/ f79 f36 1"/>
                <a:gd name="f99" fmla="*/ f81 f37 1"/>
                <a:gd name="f100" fmla="*/ f80 f37 1"/>
                <a:gd name="f101" fmla="*/ f82 f36 1"/>
                <a:gd name="f102" fmla="*/ f83 f37 1"/>
                <a:gd name="f103" fmla="*/ f84 f36 1"/>
                <a:gd name="f104" fmla="*/ f85 f37 1"/>
                <a:gd name="f105" fmla="*/ f86 f37 1"/>
                <a:gd name="f106" fmla="*/ f87 f36 1"/>
                <a:gd name="f107" fmla="*/ f88 f37 1"/>
                <a:gd name="f108" fmla="*/ f89 f36 1"/>
                <a:gd name="f109" fmla="*/ f90 f37 1"/>
                <a:gd name="f110" fmla="*/ f91 f36 1"/>
                <a:gd name="f111" fmla="*/ f92 f37 1"/>
                <a:gd name="f112" fmla="*/ f93 f36 1"/>
                <a:gd name="f113" fmla="*/ f94 f36 1"/>
                <a:gd name="f114" fmla="*/ f95 f36 1"/>
                <a:gd name="f115" fmla="*/ f96 f37 1"/>
              </a:gdLst>
              <a:ahLst/>
              <a:cxnLst>
                <a:cxn ang="3cd4">
                  <a:pos x="hc" y="t"/>
                </a:cxn>
                <a:cxn ang="0">
                  <a:pos x="r" y="vc"/>
                </a:cxn>
                <a:cxn ang="cd4">
                  <a:pos x="hc" y="b"/>
                </a:cxn>
                <a:cxn ang="cd2">
                  <a:pos x="l" y="vc"/>
                </a:cxn>
                <a:cxn ang="f62">
                  <a:pos x="f101" y="f102"/>
                </a:cxn>
                <a:cxn ang="f62">
                  <a:pos x="f103" y="f104"/>
                </a:cxn>
                <a:cxn ang="f62">
                  <a:pos x="f103" y="f105"/>
                </a:cxn>
                <a:cxn ang="f62">
                  <a:pos x="f106" y="f107"/>
                </a:cxn>
                <a:cxn ang="f62">
                  <a:pos x="f106" y="f107"/>
                </a:cxn>
                <a:cxn ang="f62">
                  <a:pos x="f108" y="f109"/>
                </a:cxn>
                <a:cxn ang="f62">
                  <a:pos x="f110" y="f111"/>
                </a:cxn>
                <a:cxn ang="f62">
                  <a:pos x="f112" y="f111"/>
                </a:cxn>
                <a:cxn ang="f62">
                  <a:pos x="f113" y="f111"/>
                </a:cxn>
                <a:cxn ang="f62">
                  <a:pos x="f114" y="f115"/>
                </a:cxn>
                <a:cxn ang="f62">
                  <a:pos x="f114" y="f104"/>
                </a:cxn>
                <a:cxn ang="f62">
                  <a:pos x="f101" y="f102"/>
                </a:cxn>
              </a:cxnLst>
              <a:rect l="f97" t="f100" r="f98" b="f99"/>
              <a:pathLst>
                <a:path w="14336" h="255991">
                  <a:moveTo>
                    <a:pt x="f8" y="f5"/>
                  </a:moveTo>
                  <a:cubicBezTo>
                    <a:pt x="f9" y="f5"/>
                    <a:pt x="f5" y="f10"/>
                    <a:pt x="f5" y="f11"/>
                  </a:cubicBezTo>
                  <a:lnTo>
                    <a:pt x="f5" y="f12"/>
                  </a:lnTo>
                  <a:cubicBezTo>
                    <a:pt x="f5" y="f13"/>
                    <a:pt x="f14" y="f15"/>
                    <a:pt x="f16" y="f17"/>
                  </a:cubicBezTo>
                  <a:lnTo>
                    <a:pt x="f16" y="f17"/>
                  </a:lnTo>
                  <a:lnTo>
                    <a:pt x="f18" y="f19"/>
                  </a:lnTo>
                  <a:cubicBezTo>
                    <a:pt x="f20" y="f21"/>
                    <a:pt x="f22" y="f23"/>
                    <a:pt x="f24" y="f7"/>
                  </a:cubicBezTo>
                  <a:lnTo>
                    <a:pt x="f25" y="f7"/>
                  </a:lnTo>
                  <a:lnTo>
                    <a:pt x="f26" y="f7"/>
                  </a:lnTo>
                  <a:cubicBezTo>
                    <a:pt x="f27" y="f28"/>
                    <a:pt x="f29" y="f30"/>
                    <a:pt x="f6" y="f31"/>
                  </a:cubicBezTo>
                  <a:lnTo>
                    <a:pt x="f6" y="f11"/>
                  </a:lnTo>
                  <a:cubicBezTo>
                    <a:pt x="f6" y="f32"/>
                    <a:pt x="f33" y="f3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3" name="Freeform: Shape 1806">
              <a:extLst>
                <a:ext uri="{FF2B5EF4-FFF2-40B4-BE49-F238E27FC236}">
                  <a16:creationId xmlns:a16="http://schemas.microsoft.com/office/drawing/2014/main" id="{69818FA1-BDE4-1423-80F7-B0DDABB5654E}"/>
                </a:ext>
              </a:extLst>
            </p:cNvPr>
            <p:cNvSpPr/>
            <p:nvPr/>
          </p:nvSpPr>
          <p:spPr>
            <a:xfrm>
              <a:off x="1362190" y="6137717"/>
              <a:ext cx="13761" cy="332613"/>
            </a:xfrm>
            <a:custGeom>
              <a:avLst/>
              <a:gdLst>
                <a:gd name="f0" fmla="val 10800000"/>
                <a:gd name="f1" fmla="val 5400000"/>
                <a:gd name="f2" fmla="val 180"/>
                <a:gd name="f3" fmla="val w"/>
                <a:gd name="f4" fmla="val h"/>
                <a:gd name="f5" fmla="val 0"/>
                <a:gd name="f6" fmla="val 14519"/>
                <a:gd name="f7" fmla="val 332614"/>
                <a:gd name="f8" fmla="val 13398"/>
                <a:gd name="f9" fmla="val 2411"/>
                <a:gd name="f10" fmla="val 6403"/>
                <a:gd name="f11" fmla="val 10155"/>
                <a:gd name="f12" fmla="val 9645"/>
                <a:gd name="f13" fmla="val 6163"/>
                <a:gd name="f14" fmla="val 328623"/>
                <a:gd name="f15" fmla="val 3242"/>
                <a:gd name="f16" fmla="val 325381"/>
                <a:gd name="f17" fmla="val 7235"/>
                <a:gd name="f18" fmla="val 14469"/>
                <a:gd name="f19" fmla="val 3885"/>
                <a:gd name="f20" fmla="val 14537"/>
                <a:gd name="f21" fmla="val 3443"/>
                <a:gd name="f22" fmla="val 2987"/>
                <a:gd name="f23" fmla="val 2545"/>
                <a:gd name="f24" fmla="val 1072"/>
                <a:gd name="f25" fmla="val 13666"/>
                <a:gd name="f26" fmla="val 13760"/>
                <a:gd name="f27" fmla="val 817"/>
                <a:gd name="f28" fmla="val 1634"/>
                <a:gd name="f29" fmla="+- 0 0 -90"/>
                <a:gd name="f30" fmla="*/ f3 1 14519"/>
                <a:gd name="f31" fmla="*/ f4 1 332614"/>
                <a:gd name="f32" fmla="val f5"/>
                <a:gd name="f33" fmla="val f6"/>
                <a:gd name="f34" fmla="val f7"/>
                <a:gd name="f35" fmla="*/ f29 f0 1"/>
                <a:gd name="f36" fmla="+- f34 0 f32"/>
                <a:gd name="f37" fmla="+- f33 0 f32"/>
                <a:gd name="f38" fmla="*/ f35 1 f2"/>
                <a:gd name="f39" fmla="*/ f37 1 14519"/>
                <a:gd name="f40" fmla="*/ f36 1 332614"/>
                <a:gd name="f41" fmla="*/ 13398 f37 1"/>
                <a:gd name="f42" fmla="*/ 2411 f36 1"/>
                <a:gd name="f43" fmla="*/ 6163 f37 1"/>
                <a:gd name="f44" fmla="*/ 9645 f36 1"/>
                <a:gd name="f45" fmla="*/ 0 f37 1"/>
                <a:gd name="f46" fmla="*/ 332614 f36 1"/>
                <a:gd name="f47" fmla="*/ 7235 f37 1"/>
                <a:gd name="f48" fmla="*/ 325381 f36 1"/>
                <a:gd name="f49" fmla="*/ 14469 f37 1"/>
                <a:gd name="f50" fmla="*/ 3885 f36 1"/>
                <a:gd name="f51" fmla="*/ 2545 f36 1"/>
                <a:gd name="f52" fmla="*/ 1072 f36 1"/>
                <a:gd name="f53" fmla="*/ 13666 f37 1"/>
                <a:gd name="f54" fmla="*/ 0 f36 1"/>
                <a:gd name="f55" fmla="+- f38 0 f1"/>
                <a:gd name="f56" fmla="*/ f41 1 14519"/>
                <a:gd name="f57" fmla="*/ f42 1 332614"/>
                <a:gd name="f58" fmla="*/ f43 1 14519"/>
                <a:gd name="f59" fmla="*/ f44 1 332614"/>
                <a:gd name="f60" fmla="*/ f45 1 14519"/>
                <a:gd name="f61" fmla="*/ f46 1 332614"/>
                <a:gd name="f62" fmla="*/ f47 1 14519"/>
                <a:gd name="f63" fmla="*/ f48 1 332614"/>
                <a:gd name="f64" fmla="*/ f49 1 14519"/>
                <a:gd name="f65" fmla="*/ f50 1 332614"/>
                <a:gd name="f66" fmla="*/ f51 1 332614"/>
                <a:gd name="f67" fmla="*/ f52 1 332614"/>
                <a:gd name="f68" fmla="*/ f53 1 14519"/>
                <a:gd name="f69" fmla="*/ f54 1 332614"/>
                <a:gd name="f70" fmla="*/ f32 1 f39"/>
                <a:gd name="f71" fmla="*/ f33 1 f39"/>
                <a:gd name="f72" fmla="*/ f32 1 f40"/>
                <a:gd name="f73" fmla="*/ f34 1 f40"/>
                <a:gd name="f74" fmla="*/ f56 1 f39"/>
                <a:gd name="f75" fmla="*/ f57 1 f40"/>
                <a:gd name="f76" fmla="*/ f58 1 f39"/>
                <a:gd name="f77" fmla="*/ f59 1 f40"/>
                <a:gd name="f78" fmla="*/ f60 1 f39"/>
                <a:gd name="f79" fmla="*/ f61 1 f40"/>
                <a:gd name="f80" fmla="*/ f62 1 f39"/>
                <a:gd name="f81" fmla="*/ f63 1 f40"/>
                <a:gd name="f82" fmla="*/ f64 1 f39"/>
                <a:gd name="f83" fmla="*/ f65 1 f40"/>
                <a:gd name="f84" fmla="*/ f66 1 f40"/>
                <a:gd name="f85" fmla="*/ f67 1 f40"/>
                <a:gd name="f86" fmla="*/ f68 1 f39"/>
                <a:gd name="f87" fmla="*/ f69 1 f40"/>
                <a:gd name="f88" fmla="*/ f70 f30 1"/>
                <a:gd name="f89" fmla="*/ f71 f30 1"/>
                <a:gd name="f90" fmla="*/ f73 f31 1"/>
                <a:gd name="f91" fmla="*/ f72 f31 1"/>
                <a:gd name="f92" fmla="*/ f74 f30 1"/>
                <a:gd name="f93" fmla="*/ f75 f31 1"/>
                <a:gd name="f94" fmla="*/ f76 f30 1"/>
                <a:gd name="f95" fmla="*/ f77 f31 1"/>
                <a:gd name="f96" fmla="*/ f78 f30 1"/>
                <a:gd name="f97" fmla="*/ f79 f31 1"/>
                <a:gd name="f98" fmla="*/ f80 f30 1"/>
                <a:gd name="f99" fmla="*/ f81 f31 1"/>
                <a:gd name="f100" fmla="*/ f82 f30 1"/>
                <a:gd name="f101" fmla="*/ f83 f31 1"/>
                <a:gd name="f102" fmla="*/ f84 f31 1"/>
                <a:gd name="f103" fmla="*/ f85 f31 1"/>
                <a:gd name="f104" fmla="*/ f86 f30 1"/>
                <a:gd name="f105" fmla="*/ f87 f31 1"/>
              </a:gdLst>
              <a:ahLst/>
              <a:cxnLst>
                <a:cxn ang="3cd4">
                  <a:pos x="hc" y="t"/>
                </a:cxn>
                <a:cxn ang="0">
                  <a:pos x="r" y="vc"/>
                </a:cxn>
                <a:cxn ang="cd4">
                  <a:pos x="hc" y="b"/>
                </a:cxn>
                <a:cxn ang="cd2">
                  <a:pos x="l" y="vc"/>
                </a:cxn>
                <a:cxn ang="f55">
                  <a:pos x="f92" y="f93"/>
                </a:cxn>
                <a:cxn ang="f55">
                  <a:pos x="f94" y="f95"/>
                </a:cxn>
                <a:cxn ang="f55">
                  <a:pos x="f96" y="f95"/>
                </a:cxn>
                <a:cxn ang="f55">
                  <a:pos x="f96" y="f97"/>
                </a:cxn>
                <a:cxn ang="f55">
                  <a:pos x="f98" y="f99"/>
                </a:cxn>
                <a:cxn ang="f55">
                  <a:pos x="f100" y="f99"/>
                </a:cxn>
                <a:cxn ang="f55">
                  <a:pos x="f100" y="f101"/>
                </a:cxn>
                <a:cxn ang="f55">
                  <a:pos x="f100" y="f102"/>
                </a:cxn>
                <a:cxn ang="f55">
                  <a:pos x="f100" y="f103"/>
                </a:cxn>
                <a:cxn ang="f55">
                  <a:pos x="f104" y="f105"/>
                </a:cxn>
                <a:cxn ang="f55">
                  <a:pos x="f92" y="f93"/>
                </a:cxn>
              </a:cxnLst>
              <a:rect l="f88" t="f91" r="f89" b="f90"/>
              <a:pathLst>
                <a:path w="14519" h="332614">
                  <a:moveTo>
                    <a:pt x="f8" y="f9"/>
                  </a:moveTo>
                  <a:cubicBezTo>
                    <a:pt x="f8" y="f10"/>
                    <a:pt x="f11" y="f12"/>
                    <a:pt x="f13" y="f12"/>
                  </a:cubicBezTo>
                  <a:lnTo>
                    <a:pt x="f5" y="f12"/>
                  </a:lnTo>
                  <a:lnTo>
                    <a:pt x="f5" y="f7"/>
                  </a:lnTo>
                  <a:cubicBezTo>
                    <a:pt x="f5" y="f14"/>
                    <a:pt x="f15" y="f16"/>
                    <a:pt x="f17" y="f16"/>
                  </a:cubicBezTo>
                  <a:lnTo>
                    <a:pt x="f18" y="f16"/>
                  </a:lnTo>
                  <a:lnTo>
                    <a:pt x="f18" y="f19"/>
                  </a:lnTo>
                  <a:cubicBezTo>
                    <a:pt x="f20" y="f21"/>
                    <a:pt x="f20" y="f22"/>
                    <a:pt x="f18" y="f23"/>
                  </a:cubicBezTo>
                  <a:lnTo>
                    <a:pt x="f18" y="f24"/>
                  </a:lnTo>
                  <a:lnTo>
                    <a:pt x="f25" y="f5"/>
                  </a:lnTo>
                  <a:cubicBezTo>
                    <a:pt x="f26" y="f27"/>
                    <a:pt x="f25"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4" name="Freeform: Shape 1807">
              <a:extLst>
                <a:ext uri="{FF2B5EF4-FFF2-40B4-BE49-F238E27FC236}">
                  <a16:creationId xmlns:a16="http://schemas.microsoft.com/office/drawing/2014/main" id="{7FFD5575-DA65-0C80-225F-80C88B5D3F7E}"/>
                </a:ext>
              </a:extLst>
            </p:cNvPr>
            <p:cNvSpPr/>
            <p:nvPr/>
          </p:nvSpPr>
          <p:spPr>
            <a:xfrm>
              <a:off x="1362821" y="6473412"/>
              <a:ext cx="8385" cy="4791"/>
            </a:xfrm>
            <a:custGeom>
              <a:avLst/>
              <a:gdLst>
                <a:gd name="f0" fmla="val 10800000"/>
                <a:gd name="f1" fmla="val 5400000"/>
                <a:gd name="f2" fmla="val 180"/>
                <a:gd name="f3" fmla="val w"/>
                <a:gd name="f4" fmla="val h"/>
                <a:gd name="f5" fmla="val 0"/>
                <a:gd name="f6" fmla="val 8842"/>
                <a:gd name="f7" fmla="val 4788"/>
                <a:gd name="f8" fmla="val 1005"/>
                <a:gd name="f9" fmla="val 2773"/>
                <a:gd name="f10" fmla="val 3617"/>
                <a:gd name="f11" fmla="val 4635"/>
                <a:gd name="f12" fmla="val 6565"/>
                <a:gd name="f13" fmla="val 4689"/>
                <a:gd name="f14" fmla="val 7315"/>
                <a:gd name="f15" fmla="val 4822"/>
                <a:gd name="f16" fmla="val 8092"/>
                <a:gd name="f17" fmla="val 8843"/>
                <a:gd name="f18" fmla="val 3631"/>
                <a:gd name="f19" fmla="val 4608"/>
                <a:gd name="f20" fmla="val 1032"/>
                <a:gd name="f21" fmla="val 2746"/>
                <a:gd name="f22" fmla="+- 0 0 -90"/>
                <a:gd name="f23" fmla="*/ f3 1 8842"/>
                <a:gd name="f24" fmla="*/ f4 1 4788"/>
                <a:gd name="f25" fmla="val f5"/>
                <a:gd name="f26" fmla="val f6"/>
                <a:gd name="f27" fmla="val f7"/>
                <a:gd name="f28" fmla="*/ f22 f0 1"/>
                <a:gd name="f29" fmla="+- f27 0 f25"/>
                <a:gd name="f30" fmla="+- f26 0 f25"/>
                <a:gd name="f31" fmla="*/ f28 1 f2"/>
                <a:gd name="f32" fmla="*/ f30 1 8842"/>
                <a:gd name="f33" fmla="*/ f29 1 4788"/>
                <a:gd name="f34" fmla="*/ 0 f30 1"/>
                <a:gd name="f35" fmla="*/ 0 f29 1"/>
                <a:gd name="f36" fmla="*/ 6565 f30 1"/>
                <a:gd name="f37" fmla="*/ 4689 f29 1"/>
                <a:gd name="f38" fmla="*/ 8843 f30 1"/>
                <a:gd name="f39" fmla="+- f31 0 f1"/>
                <a:gd name="f40" fmla="*/ f34 1 8842"/>
                <a:gd name="f41" fmla="*/ f35 1 4788"/>
                <a:gd name="f42" fmla="*/ f36 1 8842"/>
                <a:gd name="f43" fmla="*/ f37 1 4788"/>
                <a:gd name="f44" fmla="*/ f38 1 8842"/>
                <a:gd name="f45" fmla="*/ f25 1 f32"/>
                <a:gd name="f46" fmla="*/ f26 1 f32"/>
                <a:gd name="f47" fmla="*/ f25 1 f33"/>
                <a:gd name="f48" fmla="*/ f27 1 f33"/>
                <a:gd name="f49" fmla="*/ f40 1 f32"/>
                <a:gd name="f50" fmla="*/ f41 1 f33"/>
                <a:gd name="f51" fmla="*/ f42 1 f32"/>
                <a:gd name="f52" fmla="*/ f43 1 f33"/>
                <a:gd name="f53" fmla="*/ f44 1 f32"/>
                <a:gd name="f54" fmla="*/ f45 f23 1"/>
                <a:gd name="f55" fmla="*/ f46 f23 1"/>
                <a:gd name="f56" fmla="*/ f48 f24 1"/>
                <a:gd name="f57" fmla="*/ f47 f24 1"/>
                <a:gd name="f58" fmla="*/ f49 f23 1"/>
                <a:gd name="f59" fmla="*/ f50 f24 1"/>
                <a:gd name="f60" fmla="*/ f51 f23 1"/>
                <a:gd name="f61" fmla="*/ f52 f24 1"/>
                <a:gd name="f62" fmla="*/ f53 f23 1"/>
              </a:gdLst>
              <a:ahLst/>
              <a:cxnLst>
                <a:cxn ang="3cd4">
                  <a:pos x="hc" y="t"/>
                </a:cxn>
                <a:cxn ang="0">
                  <a:pos x="r" y="vc"/>
                </a:cxn>
                <a:cxn ang="cd4">
                  <a:pos x="hc" y="b"/>
                </a:cxn>
                <a:cxn ang="cd2">
                  <a:pos x="l" y="vc"/>
                </a:cxn>
                <a:cxn ang="f39">
                  <a:pos x="f58" y="f59"/>
                </a:cxn>
                <a:cxn ang="f39">
                  <a:pos x="f60" y="f61"/>
                </a:cxn>
                <a:cxn ang="f39">
                  <a:pos x="f62" y="f61"/>
                </a:cxn>
                <a:cxn ang="f39">
                  <a:pos x="f60" y="f61"/>
                </a:cxn>
                <a:cxn ang="f39">
                  <a:pos x="f58" y="f59"/>
                </a:cxn>
              </a:cxnLst>
              <a:rect l="f54" t="f57" r="f55" b="f56"/>
              <a:pathLst>
                <a:path w="8842" h="4788">
                  <a:moveTo>
                    <a:pt x="f5" y="f5"/>
                  </a:moveTo>
                  <a:cubicBezTo>
                    <a:pt x="f8" y="f9"/>
                    <a:pt x="f10" y="f11"/>
                    <a:pt x="f12" y="f13"/>
                  </a:cubicBezTo>
                  <a:cubicBezTo>
                    <a:pt x="f14" y="f15"/>
                    <a:pt x="f16" y="f15"/>
                    <a:pt x="f17" y="f13"/>
                  </a:cubicBezTo>
                  <a:lnTo>
                    <a:pt x="f12" y="f13"/>
                  </a:lnTo>
                  <a:cubicBezTo>
                    <a:pt x="f18" y="f19"/>
                    <a:pt x="f20" y="f2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5" name="Freeform: Shape 1808">
              <a:extLst>
                <a:ext uri="{FF2B5EF4-FFF2-40B4-BE49-F238E27FC236}">
                  <a16:creationId xmlns:a16="http://schemas.microsoft.com/office/drawing/2014/main" id="{0AF0077A-3366-6B8D-BAA6-37536F47F6E5}"/>
                </a:ext>
              </a:extLst>
            </p:cNvPr>
            <p:cNvSpPr/>
            <p:nvPr/>
          </p:nvSpPr>
          <p:spPr>
            <a:xfrm>
              <a:off x="1362090" y="6469928"/>
              <a:ext cx="91" cy="2542"/>
            </a:xfrm>
            <a:custGeom>
              <a:avLst/>
              <a:gdLst>
                <a:gd name="f0" fmla="val 10800000"/>
                <a:gd name="f1" fmla="val 5400000"/>
                <a:gd name="f2" fmla="val 180"/>
                <a:gd name="f3" fmla="val w"/>
                <a:gd name="f4" fmla="val h"/>
                <a:gd name="f5" fmla="val 0"/>
                <a:gd name="f6" fmla="val 100"/>
                <a:gd name="f7" fmla="val 2545"/>
                <a:gd name="f8" fmla="val 101"/>
                <a:gd name="f9" fmla="val 938"/>
                <a:gd name="f10" fmla="val 33"/>
                <a:gd name="f11" fmla="val 1474"/>
                <a:gd name="f12" fmla="val 2009"/>
                <a:gd name="f13" fmla="val -34"/>
                <a:gd name="f14" fmla="val 1701"/>
                <a:gd name="f15" fmla="val 844"/>
                <a:gd name="f16" fmla="+- 0 0 -90"/>
                <a:gd name="f17" fmla="*/ f3 1 100"/>
                <a:gd name="f18" fmla="*/ f4 1 2545"/>
                <a:gd name="f19" fmla="val f5"/>
                <a:gd name="f20" fmla="val f6"/>
                <a:gd name="f21" fmla="val f7"/>
                <a:gd name="f22" fmla="*/ f16 f0 1"/>
                <a:gd name="f23" fmla="+- f21 0 f19"/>
                <a:gd name="f24" fmla="+- f20 0 f19"/>
                <a:gd name="f25" fmla="*/ f22 1 f2"/>
                <a:gd name="f26" fmla="*/ f24 1 100"/>
                <a:gd name="f27" fmla="*/ f23 1 2545"/>
                <a:gd name="f28" fmla="*/ 101 f24 1"/>
                <a:gd name="f29" fmla="*/ 938 f23 1"/>
                <a:gd name="f30" fmla="*/ 2545 f23 1"/>
                <a:gd name="f31" fmla="*/ 0 f23 1"/>
                <a:gd name="f32" fmla="+- f25 0 f1"/>
                <a:gd name="f33" fmla="*/ f28 1 100"/>
                <a:gd name="f34" fmla="*/ f29 1 2545"/>
                <a:gd name="f35" fmla="*/ f30 1 2545"/>
                <a:gd name="f36" fmla="*/ f31 1 2545"/>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1"/>
                </a:cxn>
                <a:cxn ang="f32">
                  <a:pos x="f49" y="f52"/>
                </a:cxn>
              </a:cxnLst>
              <a:rect l="f45" t="f48" r="f46" b="f47"/>
              <a:pathLst>
                <a:path w="100" h="2545">
                  <a:moveTo>
                    <a:pt x="f8" y="f9"/>
                  </a:moveTo>
                  <a:cubicBezTo>
                    <a:pt x="f10" y="f11"/>
                    <a:pt x="f10" y="f12"/>
                    <a:pt x="f8" y="f7"/>
                  </a:cubicBezTo>
                  <a:lnTo>
                    <a:pt x="f8" y="f7"/>
                  </a:lnTo>
                  <a:cubicBezTo>
                    <a:pt x="f13" y="f14"/>
                    <a:pt x="f13"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6" name="Freeform: Shape 1809">
              <a:extLst>
                <a:ext uri="{FF2B5EF4-FFF2-40B4-BE49-F238E27FC236}">
                  <a16:creationId xmlns:a16="http://schemas.microsoft.com/office/drawing/2014/main" id="{D5E9C230-E215-9CCD-D9BF-47EF42B84D89}"/>
                </a:ext>
              </a:extLst>
            </p:cNvPr>
            <p:cNvSpPr/>
            <p:nvPr/>
          </p:nvSpPr>
          <p:spPr>
            <a:xfrm>
              <a:off x="596005" y="5592378"/>
              <a:ext cx="61337" cy="14602"/>
            </a:xfrm>
            <a:custGeom>
              <a:avLst/>
              <a:gdLst>
                <a:gd name="f0" fmla="val 10800000"/>
                <a:gd name="f1" fmla="val 5400000"/>
                <a:gd name="f2" fmla="val 180"/>
                <a:gd name="f3" fmla="val w"/>
                <a:gd name="f4" fmla="val h"/>
                <a:gd name="f5" fmla="val 0"/>
                <a:gd name="f6" fmla="val 64711"/>
                <a:gd name="f7" fmla="val 14601"/>
                <a:gd name="f8" fmla="val 7235"/>
                <a:gd name="f9" fmla="val 7234"/>
                <a:gd name="f10" fmla="val 7236"/>
                <a:gd name="f11" fmla="val 11251"/>
                <a:gd name="f12" fmla="val 4017"/>
                <a:gd name="f13" fmla="val 14528"/>
                <a:gd name="f14" fmla="val 3995"/>
                <a:gd name="f15" fmla="val 3239"/>
                <a:gd name="f16" fmla="+- 0 0 -90"/>
                <a:gd name="f17" fmla="*/ f3 1 64711"/>
                <a:gd name="f18" fmla="*/ f4 1 14601"/>
                <a:gd name="f19" fmla="val f5"/>
                <a:gd name="f20" fmla="val f6"/>
                <a:gd name="f21" fmla="val f7"/>
                <a:gd name="f22" fmla="*/ f16 f0 1"/>
                <a:gd name="f23" fmla="+- f21 0 f19"/>
                <a:gd name="f24" fmla="+- f20 0 f19"/>
                <a:gd name="f25" fmla="*/ f22 1 f2"/>
                <a:gd name="f26" fmla="*/ f24 1 64711"/>
                <a:gd name="f27" fmla="*/ f23 1 14601"/>
                <a:gd name="f28" fmla="*/ 7235 f24 1"/>
                <a:gd name="f29" fmla="*/ 7234 f23 1"/>
                <a:gd name="f30" fmla="*/ 0 f24 1"/>
                <a:gd name="f31" fmla="*/ 14601 f23 1"/>
                <a:gd name="f32" fmla="*/ 64711 f24 1"/>
                <a:gd name="f33" fmla="*/ 0 f23 1"/>
                <a:gd name="f34" fmla="+- f25 0 f1"/>
                <a:gd name="f35" fmla="*/ f28 1 64711"/>
                <a:gd name="f36" fmla="*/ f29 1 14601"/>
                <a:gd name="f37" fmla="*/ f30 1 64711"/>
                <a:gd name="f38" fmla="*/ f31 1 14601"/>
                <a:gd name="f39" fmla="*/ f32 1 64711"/>
                <a:gd name="f40" fmla="*/ f33 1 14601"/>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8"/>
                </a:cxn>
                <a:cxn ang="f34">
                  <a:pos x="f59" y="f58"/>
                </a:cxn>
                <a:cxn ang="f34">
                  <a:pos x="f59" y="f60"/>
                </a:cxn>
                <a:cxn ang="f34">
                  <a:pos x="f57" y="f60"/>
                </a:cxn>
                <a:cxn ang="f34">
                  <a:pos x="f55" y="f56"/>
                </a:cxn>
              </a:cxnLst>
              <a:rect l="f51" t="f54" r="f52" b="f53"/>
              <a:pathLst>
                <a:path w="64711" h="14601">
                  <a:moveTo>
                    <a:pt x="f8" y="f9"/>
                  </a:moveTo>
                  <a:cubicBezTo>
                    <a:pt x="f10" y="f11"/>
                    <a:pt x="f12" y="f13"/>
                    <a:pt x="f5" y="f7"/>
                  </a:cubicBezTo>
                  <a:lnTo>
                    <a:pt x="f6" y="f7"/>
                  </a:lnTo>
                  <a:lnTo>
                    <a:pt x="f6" y="f5"/>
                  </a:lnTo>
                  <a:lnTo>
                    <a:pt x="f5" y="f5"/>
                  </a:lnTo>
                  <a:cubicBezTo>
                    <a:pt x="f14" y="f5"/>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7" name="Freeform: Shape 1810">
              <a:extLst>
                <a:ext uri="{FF2B5EF4-FFF2-40B4-BE49-F238E27FC236}">
                  <a16:creationId xmlns:a16="http://schemas.microsoft.com/office/drawing/2014/main" id="{A0B73423-1EB4-C01E-266D-B7935A020034}"/>
                </a:ext>
              </a:extLst>
            </p:cNvPr>
            <p:cNvSpPr/>
            <p:nvPr/>
          </p:nvSpPr>
          <p:spPr>
            <a:xfrm>
              <a:off x="3056802" y="6539048"/>
              <a:ext cx="54" cy="2377"/>
            </a:xfrm>
            <a:custGeom>
              <a:avLst/>
              <a:gdLst>
                <a:gd name="f0" fmla="val 10800000"/>
                <a:gd name="f1" fmla="val 5400000"/>
                <a:gd name="f2" fmla="val 180"/>
                <a:gd name="f3" fmla="val w"/>
                <a:gd name="f4" fmla="val h"/>
                <a:gd name="f5" fmla="val 0"/>
                <a:gd name="f6" fmla="val 60"/>
                <a:gd name="f7" fmla="val 2379"/>
                <a:gd name="f8" fmla="val 1339"/>
                <a:gd name="f9" fmla="val 2009"/>
                <a:gd name="f10" fmla="val 2277"/>
                <a:gd name="f11" fmla="val 2545"/>
                <a:gd name="f12" fmla="val 1607"/>
                <a:gd name="f13" fmla="val -20"/>
                <a:gd name="f14" fmla="val 1072"/>
                <a:gd name="f15" fmla="val 536"/>
                <a:gd name="f16" fmla="+- 0 0 -90"/>
                <a:gd name="f17" fmla="*/ f3 1 60"/>
                <a:gd name="f18" fmla="*/ f4 1 2379"/>
                <a:gd name="f19" fmla="val f5"/>
                <a:gd name="f20" fmla="val f6"/>
                <a:gd name="f21" fmla="val f7"/>
                <a:gd name="f22" fmla="*/ f16 f0 1"/>
                <a:gd name="f23" fmla="+- f21 0 f19"/>
                <a:gd name="f24" fmla="+- f20 0 f19"/>
                <a:gd name="f25" fmla="*/ f22 1 f2"/>
                <a:gd name="f26" fmla="*/ f24 1 60"/>
                <a:gd name="f27" fmla="*/ f23 1 2379"/>
                <a:gd name="f28" fmla="*/ 60 f24 1"/>
                <a:gd name="f29" fmla="*/ 1339 f23 1"/>
                <a:gd name="f30" fmla="*/ 2277 f23 1"/>
                <a:gd name="f31" fmla="*/ 1607 f23 1"/>
                <a:gd name="f32" fmla="*/ 0 f23 1"/>
                <a:gd name="f33" fmla="+- f25 0 f1"/>
                <a:gd name="f34" fmla="*/ f28 1 60"/>
                <a:gd name="f35" fmla="*/ f29 1 2379"/>
                <a:gd name="f36" fmla="*/ f30 1 2379"/>
                <a:gd name="f37" fmla="*/ f31 1 2379"/>
                <a:gd name="f38" fmla="*/ f32 1 2379"/>
                <a:gd name="f39" fmla="*/ f19 1 f26"/>
                <a:gd name="f40" fmla="*/ f20 1 f26"/>
                <a:gd name="f41" fmla="*/ f19 1 f27"/>
                <a:gd name="f42" fmla="*/ f21 1 f27"/>
                <a:gd name="f43" fmla="*/ f34 1 f26"/>
                <a:gd name="f44" fmla="*/ f35 1 f27"/>
                <a:gd name="f45" fmla="*/ f36 1 f27"/>
                <a:gd name="f46" fmla="*/ f37 1 f27"/>
                <a:gd name="f47" fmla="*/ f38 1 f27"/>
                <a:gd name="f48" fmla="*/ f39 f17 1"/>
                <a:gd name="f49" fmla="*/ f40 f17 1"/>
                <a:gd name="f50" fmla="*/ f42 f18 1"/>
                <a:gd name="f51" fmla="*/ f41 f18 1"/>
                <a:gd name="f52" fmla="*/ f43 f17 1"/>
                <a:gd name="f53" fmla="*/ f44 f18 1"/>
                <a:gd name="f54" fmla="*/ f45 f18 1"/>
                <a:gd name="f55" fmla="*/ f46 f18 1"/>
                <a:gd name="f56" fmla="*/ f47 f18 1"/>
              </a:gdLst>
              <a:ahLst/>
              <a:cxnLst>
                <a:cxn ang="3cd4">
                  <a:pos x="hc" y="t"/>
                </a:cxn>
                <a:cxn ang="0">
                  <a:pos x="r" y="vc"/>
                </a:cxn>
                <a:cxn ang="cd4">
                  <a:pos x="hc" y="b"/>
                </a:cxn>
                <a:cxn ang="cd2">
                  <a:pos x="l" y="vc"/>
                </a:cxn>
                <a:cxn ang="f33">
                  <a:pos x="f52" y="f53"/>
                </a:cxn>
                <a:cxn ang="f33">
                  <a:pos x="f52" y="f54"/>
                </a:cxn>
                <a:cxn ang="f33">
                  <a:pos x="f52" y="f55"/>
                </a:cxn>
                <a:cxn ang="f33">
                  <a:pos x="f52" y="f56"/>
                </a:cxn>
              </a:cxnLst>
              <a:rect l="f48" t="f51" r="f49" b="f50"/>
              <a:pathLst>
                <a:path w="60" h="2379">
                  <a:moveTo>
                    <a:pt x="f6" y="f8"/>
                  </a:moveTo>
                  <a:cubicBezTo>
                    <a:pt x="f6" y="f8"/>
                    <a:pt x="f6" y="f9"/>
                    <a:pt x="f6" y="f10"/>
                  </a:cubicBezTo>
                  <a:cubicBezTo>
                    <a:pt x="f6" y="f11"/>
                    <a:pt x="f6" y="f10"/>
                    <a:pt x="f6" y="f12"/>
                  </a:cubicBezTo>
                  <a:cubicBezTo>
                    <a:pt x="f13" y="f14"/>
                    <a:pt x="f13" y="f1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8" name="Freeform: Shape 1811">
              <a:extLst>
                <a:ext uri="{FF2B5EF4-FFF2-40B4-BE49-F238E27FC236}">
                  <a16:creationId xmlns:a16="http://schemas.microsoft.com/office/drawing/2014/main" id="{045258DE-6BCC-F7AA-5F61-C641B3912B66}"/>
                </a:ext>
              </a:extLst>
            </p:cNvPr>
            <p:cNvSpPr/>
            <p:nvPr/>
          </p:nvSpPr>
          <p:spPr>
            <a:xfrm>
              <a:off x="3070445" y="6539048"/>
              <a:ext cx="54" cy="2276"/>
            </a:xfrm>
            <a:custGeom>
              <a:avLst/>
              <a:gdLst>
                <a:gd name="f0" fmla="val 10800000"/>
                <a:gd name="f1" fmla="val 5400000"/>
                <a:gd name="f2" fmla="val 180"/>
                <a:gd name="f3" fmla="val w"/>
                <a:gd name="f4" fmla="val h"/>
                <a:gd name="f5" fmla="val 0"/>
                <a:gd name="f6" fmla="val 60"/>
                <a:gd name="f7" fmla="val 2277"/>
                <a:gd name="f8" fmla="val 1607"/>
                <a:gd name="f9" fmla="val 1339"/>
                <a:gd name="f10" fmla="val 80"/>
                <a:gd name="f11" fmla="val 536"/>
                <a:gd name="f12" fmla="val 1072"/>
                <a:gd name="f13" fmla="val 2009"/>
                <a:gd name="f14" fmla="+- 0 0 -90"/>
                <a:gd name="f15" fmla="*/ f3 1 60"/>
                <a:gd name="f16" fmla="*/ f4 1 2277"/>
                <a:gd name="f17" fmla="val f5"/>
                <a:gd name="f18" fmla="val f6"/>
                <a:gd name="f19" fmla="val f7"/>
                <a:gd name="f20" fmla="*/ f14 f0 1"/>
                <a:gd name="f21" fmla="+- f19 0 f17"/>
                <a:gd name="f22" fmla="+- f18 0 f17"/>
                <a:gd name="f23" fmla="*/ f20 1 f2"/>
                <a:gd name="f24" fmla="*/ f22 1 60"/>
                <a:gd name="f25" fmla="*/ f21 1 2277"/>
                <a:gd name="f26" fmla="*/ 0 f22 1"/>
                <a:gd name="f27" fmla="*/ 2277 f21 1"/>
                <a:gd name="f28" fmla="*/ 1339 f21 1"/>
                <a:gd name="f29" fmla="*/ 0 f21 1"/>
                <a:gd name="f30" fmla="*/ 1607 f21 1"/>
                <a:gd name="f31" fmla="+- f23 0 f1"/>
                <a:gd name="f32" fmla="*/ f26 1 60"/>
                <a:gd name="f33" fmla="*/ f27 1 2277"/>
                <a:gd name="f34" fmla="*/ f28 1 2277"/>
                <a:gd name="f35" fmla="*/ f29 1 2277"/>
                <a:gd name="f36" fmla="*/ f30 1 2277"/>
                <a:gd name="f37" fmla="*/ f17 1 f24"/>
                <a:gd name="f38" fmla="*/ f18 1 f24"/>
                <a:gd name="f39" fmla="*/ f17 1 f25"/>
                <a:gd name="f40" fmla="*/ f19 1 f25"/>
                <a:gd name="f41" fmla="*/ f32 1 f24"/>
                <a:gd name="f42" fmla="*/ f33 1 f25"/>
                <a:gd name="f43" fmla="*/ f34 1 f25"/>
                <a:gd name="f44" fmla="*/ f35 1 f25"/>
                <a:gd name="f45" fmla="*/ f36 1 f25"/>
                <a:gd name="f46" fmla="*/ f37 f15 1"/>
                <a:gd name="f47" fmla="*/ f38 f15 1"/>
                <a:gd name="f48" fmla="*/ f40 f16 1"/>
                <a:gd name="f49" fmla="*/ f39 f16 1"/>
                <a:gd name="f50" fmla="*/ f41 f15 1"/>
                <a:gd name="f51" fmla="*/ f42 f16 1"/>
                <a:gd name="f52" fmla="*/ f43 f16 1"/>
                <a:gd name="f53" fmla="*/ f44 f16 1"/>
                <a:gd name="f54" fmla="*/ f45 f16 1"/>
              </a:gdLst>
              <a:ahLst/>
              <a:cxnLst>
                <a:cxn ang="3cd4">
                  <a:pos x="hc" y="t"/>
                </a:cxn>
                <a:cxn ang="0">
                  <a:pos x="r" y="vc"/>
                </a:cxn>
                <a:cxn ang="cd4">
                  <a:pos x="hc" y="b"/>
                </a:cxn>
                <a:cxn ang="cd2">
                  <a:pos x="l" y="vc"/>
                </a:cxn>
                <a:cxn ang="f31">
                  <a:pos x="f50" y="f51"/>
                </a:cxn>
                <a:cxn ang="f31">
                  <a:pos x="f50" y="f52"/>
                </a:cxn>
                <a:cxn ang="f31">
                  <a:pos x="f50" y="f53"/>
                </a:cxn>
                <a:cxn ang="f31">
                  <a:pos x="f50" y="f54"/>
                </a:cxn>
                <a:cxn ang="f31">
                  <a:pos x="f50" y="f51"/>
                </a:cxn>
              </a:cxnLst>
              <a:rect l="f46" t="f49" r="f47" b="f48"/>
              <a:pathLst>
                <a:path w="60" h="2277">
                  <a:moveTo>
                    <a:pt x="f5" y="f7"/>
                  </a:moveTo>
                  <a:cubicBezTo>
                    <a:pt x="f5" y="f7"/>
                    <a:pt x="f5" y="f8"/>
                    <a:pt x="f5" y="f9"/>
                  </a:cubicBezTo>
                  <a:lnTo>
                    <a:pt x="f5" y="f5"/>
                  </a:lnTo>
                  <a:cubicBezTo>
                    <a:pt x="f10" y="f11"/>
                    <a:pt x="f10" y="f12"/>
                    <a:pt x="f5" y="f8"/>
                  </a:cubicBezTo>
                  <a:cubicBezTo>
                    <a:pt x="f5" y="f8"/>
                    <a:pt x="f5"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9" name="Freeform: Shape 1812">
              <a:extLst>
                <a:ext uri="{FF2B5EF4-FFF2-40B4-BE49-F238E27FC236}">
                  <a16:creationId xmlns:a16="http://schemas.microsoft.com/office/drawing/2014/main" id="{AAD9334A-98CB-D330-F6BA-CF2249A34BA6}"/>
                </a:ext>
              </a:extLst>
            </p:cNvPr>
            <p:cNvSpPr/>
            <p:nvPr/>
          </p:nvSpPr>
          <p:spPr>
            <a:xfrm>
              <a:off x="145535" y="6470193"/>
              <a:ext cx="19559" cy="14612"/>
            </a:xfrm>
            <a:custGeom>
              <a:avLst/>
              <a:gdLst>
                <a:gd name="f0" fmla="val 10800000"/>
                <a:gd name="f1" fmla="val 5400000"/>
                <a:gd name="f2" fmla="val 180"/>
                <a:gd name="f3" fmla="val w"/>
                <a:gd name="f4" fmla="val h"/>
                <a:gd name="f5" fmla="val 0"/>
                <a:gd name="f6" fmla="val 20632"/>
                <a:gd name="f7" fmla="val 14612"/>
                <a:gd name="f8" fmla="val 12862"/>
                <a:gd name="f9" fmla="val 7234"/>
                <a:gd name="f10" fmla="val 3242"/>
                <a:gd name="f11" fmla="val 16101"/>
                <a:gd name="f12" fmla="val 20097"/>
                <a:gd name="f13" fmla="val 7235"/>
                <a:gd name="f14" fmla="val 11252"/>
                <a:gd name="f15" fmla="val 4017"/>
                <a:gd name="f16" fmla="val 14534"/>
                <a:gd name="f17" fmla="val 14601"/>
                <a:gd name="f18" fmla="val 20633"/>
                <a:gd name="f19" fmla="val 16569"/>
                <a:gd name="f20" fmla="val 14829"/>
                <a:gd name="f21" fmla="val 13095"/>
                <a:gd name="f22" fmla="val 11708"/>
                <a:gd name="f23" fmla="val 12873"/>
                <a:gd name="f24" fmla="val 7649"/>
                <a:gd name="f25" fmla="val 12866"/>
                <a:gd name="f26" fmla="val 7515"/>
                <a:gd name="f27" fmla="val 7368"/>
                <a:gd name="f28" fmla="+- 0 0 -90"/>
                <a:gd name="f29" fmla="*/ f3 1 20632"/>
                <a:gd name="f30" fmla="*/ f4 1 14612"/>
                <a:gd name="f31" fmla="val f5"/>
                <a:gd name="f32" fmla="val f6"/>
                <a:gd name="f33" fmla="val f7"/>
                <a:gd name="f34" fmla="*/ f28 f0 1"/>
                <a:gd name="f35" fmla="+- f33 0 f31"/>
                <a:gd name="f36" fmla="+- f32 0 f31"/>
                <a:gd name="f37" fmla="*/ f34 1 f2"/>
                <a:gd name="f38" fmla="*/ f36 1 20632"/>
                <a:gd name="f39" fmla="*/ f35 1 14612"/>
                <a:gd name="f40" fmla="*/ 12862 f36 1"/>
                <a:gd name="f41" fmla="*/ 7234 f35 1"/>
                <a:gd name="f42" fmla="*/ 20097 f36 1"/>
                <a:gd name="f43" fmla="*/ 0 f35 1"/>
                <a:gd name="f44" fmla="*/ 7235 f36 1"/>
                <a:gd name="f45" fmla="*/ 0 f36 1"/>
                <a:gd name="f46" fmla="*/ 14601 f35 1"/>
                <a:gd name="f47" fmla="*/ 20633 f36 1"/>
                <a:gd name="f48" fmla="*/ 12873 f36 1"/>
                <a:gd name="f49" fmla="*/ 7649 f35 1"/>
                <a:gd name="f50" fmla="+- f37 0 f1"/>
                <a:gd name="f51" fmla="*/ f40 1 20632"/>
                <a:gd name="f52" fmla="*/ f41 1 14612"/>
                <a:gd name="f53" fmla="*/ f42 1 20632"/>
                <a:gd name="f54" fmla="*/ f43 1 14612"/>
                <a:gd name="f55" fmla="*/ f44 1 20632"/>
                <a:gd name="f56" fmla="*/ f45 1 20632"/>
                <a:gd name="f57" fmla="*/ f46 1 14612"/>
                <a:gd name="f58" fmla="*/ f47 1 20632"/>
                <a:gd name="f59" fmla="*/ f48 1 20632"/>
                <a:gd name="f60" fmla="*/ f49 1 14612"/>
                <a:gd name="f61" fmla="*/ f31 1 f38"/>
                <a:gd name="f62" fmla="*/ f32 1 f38"/>
                <a:gd name="f63" fmla="*/ f31 1 f39"/>
                <a:gd name="f64" fmla="*/ f33 1 f39"/>
                <a:gd name="f65" fmla="*/ f51 1 f38"/>
                <a:gd name="f66" fmla="*/ f52 1 f39"/>
                <a:gd name="f67" fmla="*/ f53 1 f38"/>
                <a:gd name="f68" fmla="*/ f54 1 f39"/>
                <a:gd name="f69" fmla="*/ f55 1 f38"/>
                <a:gd name="f70" fmla="*/ f56 1 f38"/>
                <a:gd name="f71" fmla="*/ f57 1 f39"/>
                <a:gd name="f72" fmla="*/ f58 1 f38"/>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29 1"/>
                <a:gd name="f84" fmla="*/ f70 f29 1"/>
                <a:gd name="f85" fmla="*/ f71 f30 1"/>
                <a:gd name="f86" fmla="*/ f72 f29 1"/>
                <a:gd name="f87" fmla="*/ f73 f29 1"/>
                <a:gd name="f88" fmla="*/ f74 f30 1"/>
              </a:gdLst>
              <a:ahLst/>
              <a:cxnLst>
                <a:cxn ang="3cd4">
                  <a:pos x="hc" y="t"/>
                </a:cxn>
                <a:cxn ang="0">
                  <a:pos x="r" y="vc"/>
                </a:cxn>
                <a:cxn ang="cd4">
                  <a:pos x="hc" y="b"/>
                </a:cxn>
                <a:cxn ang="cd2">
                  <a:pos x="l" y="vc"/>
                </a:cxn>
                <a:cxn ang="f50">
                  <a:pos x="f79" y="f80"/>
                </a:cxn>
                <a:cxn ang="f50">
                  <a:pos x="f81" y="f82"/>
                </a:cxn>
                <a:cxn ang="f50">
                  <a:pos x="f83" y="f82"/>
                </a:cxn>
                <a:cxn ang="f50">
                  <a:pos x="f83" y="f80"/>
                </a:cxn>
                <a:cxn ang="f50">
                  <a:pos x="f84" y="f85"/>
                </a:cxn>
                <a:cxn ang="f50">
                  <a:pos x="f86" y="f85"/>
                </a:cxn>
                <a:cxn ang="f50">
                  <a:pos x="f87" y="f88"/>
                </a:cxn>
                <a:cxn ang="f50">
                  <a:pos x="f79" y="f80"/>
                </a:cxn>
              </a:cxnLst>
              <a:rect l="f75" t="f78" r="f76" b="f77"/>
              <a:pathLst>
                <a:path w="20632" h="14612">
                  <a:moveTo>
                    <a:pt x="f8" y="f9"/>
                  </a:moveTo>
                  <a:cubicBezTo>
                    <a:pt x="f8" y="f10"/>
                    <a:pt x="f11" y="f5"/>
                    <a:pt x="f12" y="f5"/>
                  </a:cubicBezTo>
                  <a:lnTo>
                    <a:pt x="f13" y="f5"/>
                  </a:lnTo>
                  <a:lnTo>
                    <a:pt x="f13" y="f9"/>
                  </a:lnTo>
                  <a:cubicBezTo>
                    <a:pt x="f13" y="f14"/>
                    <a:pt x="f15" y="f16"/>
                    <a:pt x="f5" y="f17"/>
                  </a:cubicBezTo>
                  <a:lnTo>
                    <a:pt x="f18" y="f17"/>
                  </a:lnTo>
                  <a:cubicBezTo>
                    <a:pt x="f19" y="f20"/>
                    <a:pt x="f21" y="f22"/>
                    <a:pt x="f23" y="f24"/>
                  </a:cubicBezTo>
                  <a:cubicBezTo>
                    <a:pt x="f25" y="f26"/>
                    <a:pt x="f8"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0" name="Freeform: Shape 1813">
              <a:extLst>
                <a:ext uri="{FF2B5EF4-FFF2-40B4-BE49-F238E27FC236}">
                  <a16:creationId xmlns:a16="http://schemas.microsoft.com/office/drawing/2014/main" id="{1A0BB080-D939-437E-8750-67D87BD2CB14}"/>
                </a:ext>
              </a:extLst>
            </p:cNvPr>
            <p:cNvSpPr/>
            <p:nvPr/>
          </p:nvSpPr>
          <p:spPr>
            <a:xfrm>
              <a:off x="158236" y="6470193"/>
              <a:ext cx="35433" cy="14602"/>
            </a:xfrm>
            <a:custGeom>
              <a:avLst/>
              <a:gdLst>
                <a:gd name="f0" fmla="val 10800000"/>
                <a:gd name="f1" fmla="val 5400000"/>
                <a:gd name="f2" fmla="val 180"/>
                <a:gd name="f3" fmla="val w"/>
                <a:gd name="f4" fmla="val h"/>
                <a:gd name="f5" fmla="val 0"/>
                <a:gd name="f6" fmla="val 37379"/>
                <a:gd name="f7" fmla="val 14601"/>
                <a:gd name="f8" fmla="val 37380"/>
                <a:gd name="f9" fmla="val 7234"/>
                <a:gd name="f10" fmla="val 37306"/>
                <a:gd name="f11" fmla="val 3215"/>
                <a:gd name="f12" fmla="val 34029"/>
                <a:gd name="f13" fmla="val 30011"/>
                <a:gd name="f14" fmla="val 7235"/>
                <a:gd name="f15" fmla="val 3240"/>
                <a:gd name="f16" fmla="val 3242"/>
                <a:gd name="f17" fmla="val 11252"/>
                <a:gd name="f18" fmla="val 3218"/>
                <a:gd name="f19" fmla="val 14534"/>
                <a:gd name="f20" fmla="val 34081"/>
                <a:gd name="f21" fmla="val 11306"/>
                <a:gd name="f22" fmla="+- 0 0 -90"/>
                <a:gd name="f23" fmla="*/ f3 1 37379"/>
                <a:gd name="f24" fmla="*/ f4 1 14601"/>
                <a:gd name="f25" fmla="val f5"/>
                <a:gd name="f26" fmla="val f6"/>
                <a:gd name="f27" fmla="val f7"/>
                <a:gd name="f28" fmla="*/ f22 f0 1"/>
                <a:gd name="f29" fmla="+- f27 0 f25"/>
                <a:gd name="f30" fmla="+- f26 0 f25"/>
                <a:gd name="f31" fmla="*/ f28 1 f2"/>
                <a:gd name="f32" fmla="*/ f30 1 37379"/>
                <a:gd name="f33" fmla="*/ f29 1 14601"/>
                <a:gd name="f34" fmla="*/ 37380 f30 1"/>
                <a:gd name="f35" fmla="*/ 7234 f29 1"/>
                <a:gd name="f36" fmla="*/ 30011 f30 1"/>
                <a:gd name="f37" fmla="*/ 0 f29 1"/>
                <a:gd name="f38" fmla="*/ 7235 f30 1"/>
                <a:gd name="f39" fmla="*/ 0 f30 1"/>
                <a:gd name="f40" fmla="*/ 14601 f29 1"/>
                <a:gd name="f41" fmla="+- f31 0 f1"/>
                <a:gd name="f42" fmla="*/ f34 1 37379"/>
                <a:gd name="f43" fmla="*/ f35 1 14601"/>
                <a:gd name="f44" fmla="*/ f36 1 37379"/>
                <a:gd name="f45" fmla="*/ f37 1 14601"/>
                <a:gd name="f46" fmla="*/ f38 1 37379"/>
                <a:gd name="f47" fmla="*/ f39 1 37379"/>
                <a:gd name="f48" fmla="*/ f40 1 14601"/>
                <a:gd name="f49" fmla="*/ f25 1 f32"/>
                <a:gd name="f50" fmla="*/ f26 1 f32"/>
                <a:gd name="f51" fmla="*/ f25 1 f33"/>
                <a:gd name="f52" fmla="*/ f27 1 f33"/>
                <a:gd name="f53" fmla="*/ f42 1 f32"/>
                <a:gd name="f54" fmla="*/ f43 1 f33"/>
                <a:gd name="f55" fmla="*/ f44 1 f32"/>
                <a:gd name="f56" fmla="*/ f45 1 f33"/>
                <a:gd name="f57" fmla="*/ f46 1 f32"/>
                <a:gd name="f58" fmla="*/ f47 1 f32"/>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3 1"/>
                <a:gd name="f70" fmla="*/ f59 f24 1"/>
              </a:gdLst>
              <a:ahLst/>
              <a:cxnLst>
                <a:cxn ang="3cd4">
                  <a:pos x="hc" y="t"/>
                </a:cxn>
                <a:cxn ang="0">
                  <a:pos x="r" y="vc"/>
                </a:cxn>
                <a:cxn ang="cd4">
                  <a:pos x="hc" y="b"/>
                </a:cxn>
                <a:cxn ang="cd2">
                  <a:pos x="l" y="vc"/>
                </a:cxn>
                <a:cxn ang="f41">
                  <a:pos x="f64" y="f65"/>
                </a:cxn>
                <a:cxn ang="f41">
                  <a:pos x="f66" y="f67"/>
                </a:cxn>
                <a:cxn ang="f41">
                  <a:pos x="f68" y="f67"/>
                </a:cxn>
                <a:cxn ang="f41">
                  <a:pos x="f69" y="f65"/>
                </a:cxn>
                <a:cxn ang="f41">
                  <a:pos x="f68" y="f70"/>
                </a:cxn>
                <a:cxn ang="f41">
                  <a:pos x="f66" y="f70"/>
                </a:cxn>
                <a:cxn ang="f41">
                  <a:pos x="f64" y="f65"/>
                </a:cxn>
              </a:cxnLst>
              <a:rect l="f60" t="f63" r="f61" b="f62"/>
              <a:pathLst>
                <a:path w="37379" h="14601">
                  <a:moveTo>
                    <a:pt x="f8" y="f9"/>
                  </a:moveTo>
                  <a:cubicBezTo>
                    <a:pt x="f10" y="f11"/>
                    <a:pt x="f12" y="f5"/>
                    <a:pt x="f13" y="f5"/>
                  </a:cubicBezTo>
                  <a:lnTo>
                    <a:pt x="f14" y="f5"/>
                  </a:lnTo>
                  <a:cubicBezTo>
                    <a:pt x="f15" y="f5"/>
                    <a:pt x="f5" y="f16"/>
                    <a:pt x="f5" y="f9"/>
                  </a:cubicBezTo>
                  <a:cubicBezTo>
                    <a:pt x="f5" y="f17"/>
                    <a:pt x="f18" y="f19"/>
                    <a:pt x="f14" y="f7"/>
                  </a:cubicBezTo>
                  <a:lnTo>
                    <a:pt x="f13" y="f7"/>
                  </a:lnTo>
                  <a:cubicBezTo>
                    <a:pt x="f20" y="f7"/>
                    <a:pt x="f8"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1" name="Freeform: Shape 1814">
              <a:extLst>
                <a:ext uri="{FF2B5EF4-FFF2-40B4-BE49-F238E27FC236}">
                  <a16:creationId xmlns:a16="http://schemas.microsoft.com/office/drawing/2014/main" id="{AA87C821-9960-7567-53E2-EF7031538EBF}"/>
                </a:ext>
              </a:extLst>
            </p:cNvPr>
            <p:cNvSpPr/>
            <p:nvPr/>
          </p:nvSpPr>
          <p:spPr>
            <a:xfrm>
              <a:off x="138559" y="5598807"/>
              <a:ext cx="13716" cy="885989"/>
            </a:xfrm>
            <a:custGeom>
              <a:avLst/>
              <a:gdLst>
                <a:gd name="f0" fmla="val 10800000"/>
                <a:gd name="f1" fmla="val 5400000"/>
                <a:gd name="f2" fmla="val 180"/>
                <a:gd name="f3" fmla="val w"/>
                <a:gd name="f4" fmla="val h"/>
                <a:gd name="f5" fmla="val 0"/>
                <a:gd name="f6" fmla="val 14469"/>
                <a:gd name="f7" fmla="val 885989"/>
                <a:gd name="f8" fmla="val 7235"/>
                <a:gd name="f9" fmla="val 885990"/>
                <a:gd name="f10" fmla="val 11251"/>
                <a:gd name="f11" fmla="val 885923"/>
                <a:gd name="f12" fmla="val 14470"/>
                <a:gd name="f13" fmla="val 882641"/>
                <a:gd name="f14" fmla="val 878622"/>
                <a:gd name="f15" fmla="val 3995"/>
                <a:gd name="f16" fmla="val 11230"/>
                <a:gd name="f17" fmla="val 7234"/>
                <a:gd name="f18" fmla="val 3240"/>
                <a:gd name="f19" fmla="val 879024"/>
                <a:gd name="f20" fmla="val 210"/>
                <a:gd name="f21" fmla="val 882882"/>
                <a:gd name="f22" fmla="val 3370"/>
                <a:gd name="f23" fmla="+- 0 0 -90"/>
                <a:gd name="f24" fmla="*/ f3 1 14469"/>
                <a:gd name="f25" fmla="*/ f4 1 885989"/>
                <a:gd name="f26" fmla="val f5"/>
                <a:gd name="f27" fmla="val f6"/>
                <a:gd name="f28" fmla="val f7"/>
                <a:gd name="f29" fmla="*/ f23 f0 1"/>
                <a:gd name="f30" fmla="+- f28 0 f26"/>
                <a:gd name="f31" fmla="+- f27 0 f26"/>
                <a:gd name="f32" fmla="*/ f29 1 f2"/>
                <a:gd name="f33" fmla="*/ f31 1 14469"/>
                <a:gd name="f34" fmla="*/ f30 1 885989"/>
                <a:gd name="f35" fmla="*/ 7235 f31 1"/>
                <a:gd name="f36" fmla="*/ 885990 f30 1"/>
                <a:gd name="f37" fmla="*/ 14470 f31 1"/>
                <a:gd name="f38" fmla="*/ 878622 f30 1"/>
                <a:gd name="f39" fmla="*/ 0 f30 1"/>
                <a:gd name="f40" fmla="*/ 7234 f30 1"/>
                <a:gd name="f41" fmla="*/ 0 f31 1"/>
                <a:gd name="f42" fmla="*/ 879024 f30 1"/>
                <a:gd name="f43" fmla="+- f32 0 f1"/>
                <a:gd name="f44" fmla="*/ f35 1 14469"/>
                <a:gd name="f45" fmla="*/ f36 1 885989"/>
                <a:gd name="f46" fmla="*/ f37 1 14469"/>
                <a:gd name="f47" fmla="*/ f38 1 885989"/>
                <a:gd name="f48" fmla="*/ f39 1 885989"/>
                <a:gd name="f49" fmla="*/ f40 1 885989"/>
                <a:gd name="f50" fmla="*/ f41 1 14469"/>
                <a:gd name="f51" fmla="*/ f42 1 885989"/>
                <a:gd name="f52" fmla="*/ f26 1 f33"/>
                <a:gd name="f53" fmla="*/ f27 1 f33"/>
                <a:gd name="f54" fmla="*/ f26 1 f34"/>
                <a:gd name="f55" fmla="*/ f28 1 f34"/>
                <a:gd name="f56" fmla="*/ f44 1 f33"/>
                <a:gd name="f57" fmla="*/ f45 1 f34"/>
                <a:gd name="f58" fmla="*/ f46 1 f33"/>
                <a:gd name="f59" fmla="*/ f47 1 f34"/>
                <a:gd name="f60" fmla="*/ f48 1 f34"/>
                <a:gd name="f61" fmla="*/ f49 1 f34"/>
                <a:gd name="f62" fmla="*/ f50 1 f33"/>
                <a:gd name="f63" fmla="*/ f51 1 f34"/>
                <a:gd name="f64" fmla="*/ f52 f24 1"/>
                <a:gd name="f65" fmla="*/ f53 f24 1"/>
                <a:gd name="f66" fmla="*/ f55 f25 1"/>
                <a:gd name="f67" fmla="*/ f54 f25 1"/>
                <a:gd name="f68" fmla="*/ f56 f24 1"/>
                <a:gd name="f69" fmla="*/ f57 f25 1"/>
                <a:gd name="f70" fmla="*/ f58 f24 1"/>
                <a:gd name="f71" fmla="*/ f59 f25 1"/>
                <a:gd name="f72" fmla="*/ f60 f25 1"/>
                <a:gd name="f73" fmla="*/ f61 f25 1"/>
                <a:gd name="f74" fmla="*/ f62 f24 1"/>
                <a:gd name="f75" fmla="*/ f63 f25 1"/>
              </a:gdLst>
              <a:ahLst/>
              <a:cxnLst>
                <a:cxn ang="3cd4">
                  <a:pos x="hc" y="t"/>
                </a:cxn>
                <a:cxn ang="0">
                  <a:pos x="r" y="vc"/>
                </a:cxn>
                <a:cxn ang="cd4">
                  <a:pos x="hc" y="b"/>
                </a:cxn>
                <a:cxn ang="cd2">
                  <a:pos x="l" y="vc"/>
                </a:cxn>
                <a:cxn ang="f43">
                  <a:pos x="f68" y="f69"/>
                </a:cxn>
                <a:cxn ang="f43">
                  <a:pos x="f70" y="f71"/>
                </a:cxn>
                <a:cxn ang="f43">
                  <a:pos x="f70" y="f72"/>
                </a:cxn>
                <a:cxn ang="f43">
                  <a:pos x="f68" y="f73"/>
                </a:cxn>
                <a:cxn ang="f43">
                  <a:pos x="f74" y="f72"/>
                </a:cxn>
                <a:cxn ang="f43">
                  <a:pos x="f74" y="f75"/>
                </a:cxn>
                <a:cxn ang="f43">
                  <a:pos x="f68" y="f69"/>
                </a:cxn>
              </a:cxnLst>
              <a:rect l="f64" t="f67" r="f65" b="f66"/>
              <a:pathLst>
                <a:path w="14469" h="885989">
                  <a:moveTo>
                    <a:pt x="f8" y="f9"/>
                  </a:moveTo>
                  <a:cubicBezTo>
                    <a:pt x="f10" y="f11"/>
                    <a:pt x="f12" y="f13"/>
                    <a:pt x="f12" y="f14"/>
                  </a:cubicBezTo>
                  <a:lnTo>
                    <a:pt x="f12" y="f5"/>
                  </a:lnTo>
                  <a:cubicBezTo>
                    <a:pt x="f12" y="f15"/>
                    <a:pt x="f16" y="f17"/>
                    <a:pt x="f8" y="f17"/>
                  </a:cubicBezTo>
                  <a:cubicBezTo>
                    <a:pt x="f18" y="f17"/>
                    <a:pt x="f5" y="f15"/>
                    <a:pt x="f5" y="f5"/>
                  </a:cubicBezTo>
                  <a:lnTo>
                    <a:pt x="f5" y="f19"/>
                  </a:lnTo>
                  <a:cubicBezTo>
                    <a:pt x="f20" y="f21"/>
                    <a:pt x="f22" y="f11"/>
                    <a:pt x="f8" y="f9"/>
                  </a:cubicBez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2" name="Freeform: Shape 1815">
              <a:extLst>
                <a:ext uri="{FF2B5EF4-FFF2-40B4-BE49-F238E27FC236}">
                  <a16:creationId xmlns:a16="http://schemas.microsoft.com/office/drawing/2014/main" id="{FC0D720E-4962-E12B-BEDD-B4E37C6E5464}"/>
                </a:ext>
              </a:extLst>
            </p:cNvPr>
            <p:cNvSpPr/>
            <p:nvPr/>
          </p:nvSpPr>
          <p:spPr>
            <a:xfrm>
              <a:off x="138559" y="5435696"/>
              <a:ext cx="13889" cy="170407"/>
            </a:xfrm>
            <a:custGeom>
              <a:avLst/>
              <a:gdLst>
                <a:gd name="f0" fmla="val 10800000"/>
                <a:gd name="f1" fmla="val 5400000"/>
                <a:gd name="f2" fmla="val 180"/>
                <a:gd name="f3" fmla="val w"/>
                <a:gd name="f4" fmla="val h"/>
                <a:gd name="f5" fmla="val 0"/>
                <a:gd name="f6" fmla="val 14650"/>
                <a:gd name="f7" fmla="val 170410"/>
                <a:gd name="f8" fmla="val 6648"/>
                <a:gd name="f9" fmla="val 163110"/>
                <a:gd name="f10" fmla="val 167142"/>
                <a:gd name="f11" fmla="val 3269"/>
                <a:gd name="f12" fmla="val 7302"/>
                <a:gd name="f13" fmla="val 11334"/>
                <a:gd name="f14" fmla="val 14604"/>
                <a:gd name="f15" fmla="val 14667"/>
                <a:gd name="f16" fmla="val 6159"/>
                <a:gd name="f17" fmla="val 5664"/>
                <a:gd name="f18" fmla="val 5175"/>
                <a:gd name="f19" fmla="val 14654"/>
                <a:gd name="f20" fmla="val 4774"/>
                <a:gd name="f21" fmla="val 4370"/>
                <a:gd name="f22" fmla="val 3969"/>
                <a:gd name="f23" fmla="val 14460"/>
                <a:gd name="f24" fmla="val 3567"/>
                <a:gd name="f25" fmla="val 14232"/>
                <a:gd name="f26" fmla="val 3202"/>
                <a:gd name="f27" fmla="val 13934"/>
                <a:gd name="f28" fmla="val 2898"/>
                <a:gd name="f29" fmla="val 12862"/>
                <a:gd name="f30" fmla="val 1826"/>
                <a:gd name="f31" fmla="val 11609"/>
                <a:gd name="f32" fmla="val 705"/>
                <a:gd name="f33" fmla="val 9988"/>
                <a:gd name="f34" fmla="val 85"/>
                <a:gd name="f35" fmla="val 8307"/>
                <a:gd name="f36" fmla="val 4357"/>
                <a:gd name="f37" fmla="val -521"/>
                <a:gd name="f38" fmla="val 665"/>
                <a:gd name="f39" fmla="val 2190"/>
                <a:gd name="f40" fmla="val 60"/>
                <a:gd name="f41" fmla="val 6139"/>
                <a:gd name="f42" fmla="val 34"/>
                <a:gd name="f43" fmla="val 6308"/>
                <a:gd name="f44" fmla="val 13"/>
                <a:gd name="f45" fmla="val 6478"/>
                <a:gd name="f46" fmla="+- 0 0 -90"/>
                <a:gd name="f47" fmla="*/ f3 1 14650"/>
                <a:gd name="f48" fmla="*/ f4 1 170410"/>
                <a:gd name="f49" fmla="val f5"/>
                <a:gd name="f50" fmla="val f6"/>
                <a:gd name="f51" fmla="val f7"/>
                <a:gd name="f52" fmla="*/ f46 f0 1"/>
                <a:gd name="f53" fmla="+- f51 0 f49"/>
                <a:gd name="f54" fmla="+- f50 0 f49"/>
                <a:gd name="f55" fmla="*/ f52 1 f2"/>
                <a:gd name="f56" fmla="*/ f54 1 14650"/>
                <a:gd name="f57" fmla="*/ f53 1 170410"/>
                <a:gd name="f58" fmla="*/ 0 f54 1"/>
                <a:gd name="f59" fmla="*/ 6648 f53 1"/>
                <a:gd name="f60" fmla="*/ 163110 f53 1"/>
                <a:gd name="f61" fmla="*/ 7302 f54 1"/>
                <a:gd name="f62" fmla="*/ 170410 f53 1"/>
                <a:gd name="f63" fmla="*/ 14604 f54 1"/>
                <a:gd name="f64" fmla="*/ 5175 f53 1"/>
                <a:gd name="f65" fmla="*/ 3969 f53 1"/>
                <a:gd name="f66" fmla="*/ 13934 f54 1"/>
                <a:gd name="f67" fmla="*/ 2898 f53 1"/>
                <a:gd name="f68" fmla="*/ 12862 f54 1"/>
                <a:gd name="f69" fmla="*/ 1826 f53 1"/>
                <a:gd name="f70" fmla="*/ 8307 f54 1"/>
                <a:gd name="f71" fmla="*/ 85 f53 1"/>
                <a:gd name="f72" fmla="*/ 60 f54 1"/>
                <a:gd name="f73" fmla="*/ 6139 f53 1"/>
                <a:gd name="f74" fmla="+- f55 0 f1"/>
                <a:gd name="f75" fmla="*/ f58 1 14650"/>
                <a:gd name="f76" fmla="*/ f59 1 170410"/>
                <a:gd name="f77" fmla="*/ f60 1 170410"/>
                <a:gd name="f78" fmla="*/ f61 1 14650"/>
                <a:gd name="f79" fmla="*/ f62 1 170410"/>
                <a:gd name="f80" fmla="*/ f63 1 14650"/>
                <a:gd name="f81" fmla="*/ f64 1 170410"/>
                <a:gd name="f82" fmla="*/ f65 1 170410"/>
                <a:gd name="f83" fmla="*/ f66 1 14650"/>
                <a:gd name="f84" fmla="*/ f67 1 170410"/>
                <a:gd name="f85" fmla="*/ f68 1 14650"/>
                <a:gd name="f86" fmla="*/ f69 1 170410"/>
                <a:gd name="f87" fmla="*/ f70 1 14650"/>
                <a:gd name="f88" fmla="*/ f71 1 170410"/>
                <a:gd name="f89" fmla="*/ f72 1 14650"/>
                <a:gd name="f90" fmla="*/ f73 1 170410"/>
                <a:gd name="f91" fmla="*/ f49 1 f56"/>
                <a:gd name="f92" fmla="*/ f50 1 f56"/>
                <a:gd name="f93" fmla="*/ f49 1 f57"/>
                <a:gd name="f94" fmla="*/ f51 1 f57"/>
                <a:gd name="f95" fmla="*/ f75 1 f56"/>
                <a:gd name="f96" fmla="*/ f76 1 f57"/>
                <a:gd name="f97" fmla="*/ f77 1 f57"/>
                <a:gd name="f98" fmla="*/ f78 1 f56"/>
                <a:gd name="f99" fmla="*/ f79 1 f57"/>
                <a:gd name="f100" fmla="*/ f80 1 f56"/>
                <a:gd name="f101" fmla="*/ f81 1 f57"/>
                <a:gd name="f102" fmla="*/ f82 1 f57"/>
                <a:gd name="f103" fmla="*/ f83 1 f56"/>
                <a:gd name="f104" fmla="*/ f84 1 f57"/>
                <a:gd name="f105" fmla="*/ f85 1 f56"/>
                <a:gd name="f106" fmla="*/ f86 1 f57"/>
                <a:gd name="f107" fmla="*/ f87 1 f56"/>
                <a:gd name="f108" fmla="*/ f88 1 f57"/>
                <a:gd name="f109" fmla="*/ f89 1 f56"/>
                <a:gd name="f110" fmla="*/ f90 1 f57"/>
                <a:gd name="f111" fmla="*/ f91 f47 1"/>
                <a:gd name="f112" fmla="*/ f92 f47 1"/>
                <a:gd name="f113" fmla="*/ f94 f48 1"/>
                <a:gd name="f114" fmla="*/ f93 f48 1"/>
                <a:gd name="f115" fmla="*/ f95 f47 1"/>
                <a:gd name="f116" fmla="*/ f96 f48 1"/>
                <a:gd name="f117" fmla="*/ f97 f48 1"/>
                <a:gd name="f118" fmla="*/ f98 f47 1"/>
                <a:gd name="f119" fmla="*/ f99 f48 1"/>
                <a:gd name="f120" fmla="*/ f100 f47 1"/>
                <a:gd name="f121" fmla="*/ f101 f48 1"/>
                <a:gd name="f122" fmla="*/ f102 f48 1"/>
                <a:gd name="f123" fmla="*/ f103 f47 1"/>
                <a:gd name="f124" fmla="*/ f104 f48 1"/>
                <a:gd name="f125" fmla="*/ f105 f47 1"/>
                <a:gd name="f126" fmla="*/ f106 f48 1"/>
                <a:gd name="f127" fmla="*/ f107 f47 1"/>
                <a:gd name="f128" fmla="*/ f108 f48 1"/>
                <a:gd name="f129" fmla="*/ f109 f47 1"/>
                <a:gd name="f130" fmla="*/ f110 f48 1"/>
              </a:gdLst>
              <a:ahLst/>
              <a:cxnLst>
                <a:cxn ang="3cd4">
                  <a:pos x="hc" y="t"/>
                </a:cxn>
                <a:cxn ang="0">
                  <a:pos x="r" y="vc"/>
                </a:cxn>
                <a:cxn ang="cd4">
                  <a:pos x="hc" y="b"/>
                </a:cxn>
                <a:cxn ang="cd2">
                  <a:pos x="l" y="vc"/>
                </a:cxn>
                <a:cxn ang="f74">
                  <a:pos x="f115" y="f116"/>
                </a:cxn>
                <a:cxn ang="f74">
                  <a:pos x="f115" y="f117"/>
                </a:cxn>
                <a:cxn ang="f74">
                  <a:pos x="f118" y="f119"/>
                </a:cxn>
                <a:cxn ang="f74">
                  <a:pos x="f120" y="f117"/>
                </a:cxn>
                <a:cxn ang="f74">
                  <a:pos x="f120" y="f116"/>
                </a:cxn>
                <a:cxn ang="f74">
                  <a:pos x="f120" y="f116"/>
                </a:cxn>
                <a:cxn ang="f74">
                  <a:pos x="f120" y="f121"/>
                </a:cxn>
                <a:cxn ang="f74">
                  <a:pos x="f120" y="f122"/>
                </a:cxn>
                <a:cxn ang="f74">
                  <a:pos x="f123" y="f124"/>
                </a:cxn>
                <a:cxn ang="f74">
                  <a:pos x="f125" y="f126"/>
                </a:cxn>
                <a:cxn ang="f74">
                  <a:pos x="f127" y="f128"/>
                </a:cxn>
                <a:cxn ang="f74">
                  <a:pos x="f129" y="f130"/>
                </a:cxn>
                <a:cxn ang="f74">
                  <a:pos x="f115" y="f116"/>
                </a:cxn>
              </a:cxnLst>
              <a:rect l="f111" t="f114" r="f112" b="f113"/>
              <a:pathLst>
                <a:path w="14650" h="170410">
                  <a:moveTo>
                    <a:pt x="f5" y="f8"/>
                  </a:moveTo>
                  <a:lnTo>
                    <a:pt x="f5" y="f9"/>
                  </a:lnTo>
                  <a:cubicBezTo>
                    <a:pt x="f5" y="f10"/>
                    <a:pt x="f11" y="f7"/>
                    <a:pt x="f12" y="f7"/>
                  </a:cubicBezTo>
                  <a:cubicBezTo>
                    <a:pt x="f13" y="f7"/>
                    <a:pt x="f14" y="f10"/>
                    <a:pt x="f14" y="f9"/>
                  </a:cubicBezTo>
                  <a:lnTo>
                    <a:pt x="f14" y="f8"/>
                  </a:lnTo>
                  <a:cubicBezTo>
                    <a:pt x="f14" y="f8"/>
                    <a:pt x="f14" y="f8"/>
                    <a:pt x="f14" y="f8"/>
                  </a:cubicBezTo>
                  <a:cubicBezTo>
                    <a:pt x="f15" y="f16"/>
                    <a:pt x="f15" y="f17"/>
                    <a:pt x="f14" y="f18"/>
                  </a:cubicBezTo>
                  <a:cubicBezTo>
                    <a:pt x="f19" y="f20"/>
                    <a:pt x="f19" y="f21"/>
                    <a:pt x="f14" y="f22"/>
                  </a:cubicBezTo>
                  <a:cubicBezTo>
                    <a:pt x="f23" y="f24"/>
                    <a:pt x="f25" y="f26"/>
                    <a:pt x="f27" y="f28"/>
                  </a:cubicBezTo>
                  <a:lnTo>
                    <a:pt x="f29" y="f30"/>
                  </a:lnTo>
                  <a:cubicBezTo>
                    <a:pt x="f31" y="f32"/>
                    <a:pt x="f33" y="f34"/>
                    <a:pt x="f35" y="f34"/>
                  </a:cubicBezTo>
                  <a:cubicBezTo>
                    <a:pt x="f36" y="f37"/>
                    <a:pt x="f38" y="f39"/>
                    <a:pt x="f40" y="f41"/>
                  </a:cubicBezTo>
                  <a:cubicBezTo>
                    <a:pt x="f42" y="f43"/>
                    <a:pt x="f44" y="f4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3" name="Freeform: Shape 1816">
              <a:extLst>
                <a:ext uri="{FF2B5EF4-FFF2-40B4-BE49-F238E27FC236}">
                  <a16:creationId xmlns:a16="http://schemas.microsoft.com/office/drawing/2014/main" id="{F4BF11DC-410C-C5AF-7863-005A2352E383}"/>
                </a:ext>
              </a:extLst>
            </p:cNvPr>
            <p:cNvSpPr/>
            <p:nvPr/>
          </p:nvSpPr>
          <p:spPr>
            <a:xfrm>
              <a:off x="299840" y="6480910"/>
              <a:ext cx="13844" cy="372398"/>
            </a:xfrm>
            <a:custGeom>
              <a:avLst/>
              <a:gdLst>
                <a:gd name="f0" fmla="val 10800000"/>
                <a:gd name="f1" fmla="val 5400000"/>
                <a:gd name="f2" fmla="val 180"/>
                <a:gd name="f3" fmla="val w"/>
                <a:gd name="f4" fmla="val h"/>
                <a:gd name="f5" fmla="val 0"/>
                <a:gd name="f6" fmla="val 14603"/>
                <a:gd name="f7" fmla="val 372399"/>
                <a:gd name="f8" fmla="val 7369"/>
                <a:gd name="f9" fmla="val 7234"/>
                <a:gd name="f10" fmla="val 4404"/>
                <a:gd name="f11" fmla="val 7260"/>
                <a:gd name="f12" fmla="val 1732"/>
                <a:gd name="f13" fmla="val 5452"/>
                <a:gd name="f14" fmla="val 670"/>
                <a:gd name="f15" fmla="val 2679"/>
                <a:gd name="f16" fmla="val 14604"/>
                <a:gd name="f17" fmla="val 3992"/>
                <a:gd name="f18" fmla="val 11364"/>
                <a:gd name="f19" fmla="+- 0 0 -90"/>
                <a:gd name="f20" fmla="*/ f3 1 14603"/>
                <a:gd name="f21" fmla="*/ f4 1 372399"/>
                <a:gd name="f22" fmla="val f5"/>
                <a:gd name="f23" fmla="val f6"/>
                <a:gd name="f24" fmla="val f7"/>
                <a:gd name="f25" fmla="*/ f19 f0 1"/>
                <a:gd name="f26" fmla="+- f24 0 f22"/>
                <a:gd name="f27" fmla="+- f23 0 f22"/>
                <a:gd name="f28" fmla="*/ f25 1 f2"/>
                <a:gd name="f29" fmla="*/ f27 1 14603"/>
                <a:gd name="f30" fmla="*/ f26 1 372399"/>
                <a:gd name="f31" fmla="*/ 7369 f27 1"/>
                <a:gd name="f32" fmla="*/ 7234 f26 1"/>
                <a:gd name="f33" fmla="*/ 670 f27 1"/>
                <a:gd name="f34" fmla="*/ 2679 f26 1"/>
                <a:gd name="f35" fmla="*/ 0 f27 1"/>
                <a:gd name="f36" fmla="*/ 372399 f26 1"/>
                <a:gd name="f37" fmla="*/ 14604 f27 1"/>
                <a:gd name="f38" fmla="*/ 0 f26 1"/>
                <a:gd name="f39" fmla="+- f28 0 f1"/>
                <a:gd name="f40" fmla="*/ f31 1 14603"/>
                <a:gd name="f41" fmla="*/ f32 1 372399"/>
                <a:gd name="f42" fmla="*/ f33 1 14603"/>
                <a:gd name="f43" fmla="*/ f34 1 372399"/>
                <a:gd name="f44" fmla="*/ f35 1 14603"/>
                <a:gd name="f45" fmla="*/ f36 1 372399"/>
                <a:gd name="f46" fmla="*/ f37 1 14603"/>
                <a:gd name="f47" fmla="*/ f38 1 372399"/>
                <a:gd name="f48" fmla="*/ f22 1 f29"/>
                <a:gd name="f49" fmla="*/ f23 1 f29"/>
                <a:gd name="f50" fmla="*/ f22 1 f30"/>
                <a:gd name="f51" fmla="*/ f24 1 f30"/>
                <a:gd name="f52" fmla="*/ f40 1 f29"/>
                <a:gd name="f53" fmla="*/ f41 1 f30"/>
                <a:gd name="f54" fmla="*/ f42 1 f29"/>
                <a:gd name="f55" fmla="*/ f43 1 f30"/>
                <a:gd name="f56" fmla="*/ f44 1 f29"/>
                <a:gd name="f57" fmla="*/ f45 1 f30"/>
                <a:gd name="f58" fmla="*/ f46 1 f29"/>
                <a:gd name="f59" fmla="*/ f47 1 f30"/>
                <a:gd name="f60" fmla="*/ f48 f20 1"/>
                <a:gd name="f61" fmla="*/ f49 f20 1"/>
                <a:gd name="f62" fmla="*/ f51 f21 1"/>
                <a:gd name="f63" fmla="*/ f50 f21 1"/>
                <a:gd name="f64" fmla="*/ f52 f20 1"/>
                <a:gd name="f65" fmla="*/ f53 f21 1"/>
                <a:gd name="f66" fmla="*/ f54 f20 1"/>
                <a:gd name="f67" fmla="*/ f55 f21 1"/>
                <a:gd name="f68" fmla="*/ f56 f20 1"/>
                <a:gd name="f69" fmla="*/ f57 f21 1"/>
                <a:gd name="f70" fmla="*/ f58 f20 1"/>
                <a:gd name="f71" fmla="*/ f59 f21 1"/>
              </a:gdLst>
              <a:ahLst/>
              <a:cxnLst>
                <a:cxn ang="3cd4">
                  <a:pos x="hc" y="t"/>
                </a:cxn>
                <a:cxn ang="0">
                  <a:pos x="r" y="vc"/>
                </a:cxn>
                <a:cxn ang="cd4">
                  <a:pos x="hc" y="b"/>
                </a:cxn>
                <a:cxn ang="cd2">
                  <a:pos x="l" y="vc"/>
                </a:cxn>
                <a:cxn ang="f39">
                  <a:pos x="f64" y="f65"/>
                </a:cxn>
                <a:cxn ang="f39">
                  <a:pos x="f66" y="f67"/>
                </a:cxn>
                <a:cxn ang="f39">
                  <a:pos x="f68" y="f67"/>
                </a:cxn>
                <a:cxn ang="f39">
                  <a:pos x="f68" y="f69"/>
                </a:cxn>
                <a:cxn ang="f39">
                  <a:pos x="f70" y="f69"/>
                </a:cxn>
                <a:cxn ang="f39">
                  <a:pos x="f70" y="f71"/>
                </a:cxn>
                <a:cxn ang="f39">
                  <a:pos x="f64" y="f65"/>
                </a:cxn>
              </a:cxnLst>
              <a:rect l="f60" t="f63" r="f61" b="f62"/>
              <a:pathLst>
                <a:path w="14603" h="372399">
                  <a:moveTo>
                    <a:pt x="f8" y="f9"/>
                  </a:moveTo>
                  <a:cubicBezTo>
                    <a:pt x="f10" y="f11"/>
                    <a:pt x="f12" y="f13"/>
                    <a:pt x="f14" y="f15"/>
                  </a:cubicBezTo>
                  <a:lnTo>
                    <a:pt x="f5" y="f15"/>
                  </a:lnTo>
                  <a:lnTo>
                    <a:pt x="f5" y="f7"/>
                  </a:lnTo>
                  <a:lnTo>
                    <a:pt x="f16" y="f7"/>
                  </a:lnTo>
                  <a:lnTo>
                    <a:pt x="f16" y="f5"/>
                  </a:lnTo>
                  <a:cubicBezTo>
                    <a:pt x="f16" y="f17"/>
                    <a:pt x="f1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4" name="Freeform: Shape 1817">
              <a:extLst>
                <a:ext uri="{FF2B5EF4-FFF2-40B4-BE49-F238E27FC236}">
                  <a16:creationId xmlns:a16="http://schemas.microsoft.com/office/drawing/2014/main" id="{1850F4E4-7CDA-87D7-77D9-75EB89A55514}"/>
                </a:ext>
              </a:extLst>
            </p:cNvPr>
            <p:cNvSpPr/>
            <p:nvPr/>
          </p:nvSpPr>
          <p:spPr>
            <a:xfrm>
              <a:off x="290065" y="6121240"/>
              <a:ext cx="13844" cy="363556"/>
            </a:xfrm>
            <a:custGeom>
              <a:avLst/>
              <a:gdLst>
                <a:gd name="f0" fmla="val 10800000"/>
                <a:gd name="f1" fmla="val 5400000"/>
                <a:gd name="f2" fmla="val 180"/>
                <a:gd name="f3" fmla="val w"/>
                <a:gd name="f4" fmla="val h"/>
                <a:gd name="f5" fmla="val 0"/>
                <a:gd name="f6" fmla="val 14603"/>
                <a:gd name="f7" fmla="val 363558"/>
                <a:gd name="f8" fmla="val 7235"/>
                <a:gd name="f9" fmla="val 8316"/>
                <a:gd name="f10" fmla="val 363572"/>
                <a:gd name="f11" fmla="val 9382"/>
                <a:gd name="f12" fmla="val 363304"/>
                <a:gd name="f13" fmla="val 10316"/>
                <a:gd name="f14" fmla="val 362755"/>
                <a:gd name="f15" fmla="val 10986"/>
                <a:gd name="f16" fmla="val 10563"/>
                <a:gd name="f17" fmla="val 361924"/>
                <a:gd name="f18" fmla="val 10334"/>
                <a:gd name="f19" fmla="val 361013"/>
                <a:gd name="f20" fmla="val 360076"/>
                <a:gd name="f21" fmla="val 349493"/>
                <a:gd name="f22" fmla="val 10351"/>
                <a:gd name="f23" fmla="val 346693"/>
                <a:gd name="f24" fmla="val 12031"/>
                <a:gd name="f25" fmla="val 344175"/>
                <a:gd name="f26" fmla="val 14604"/>
                <a:gd name="f27" fmla="val 343063"/>
                <a:gd name="f28" fmla="val 4072"/>
                <a:gd name="f29" fmla="val 11305"/>
                <a:gd name="f30" fmla="val 7368"/>
                <a:gd name="f31" fmla="val 3218"/>
                <a:gd name="f32" fmla="val 7301"/>
                <a:gd name="f33" fmla="val 4019"/>
                <a:gd name="f34" fmla="val 356459"/>
                <a:gd name="f35" fmla="val 142"/>
                <a:gd name="f36" fmla="val 360370"/>
                <a:gd name="f37" fmla="val 3320"/>
                <a:gd name="f38" fmla="val 363491"/>
                <a:gd name="f39" fmla="+- 0 0 -90"/>
                <a:gd name="f40" fmla="*/ f3 1 14603"/>
                <a:gd name="f41" fmla="*/ f4 1 363558"/>
                <a:gd name="f42" fmla="val f5"/>
                <a:gd name="f43" fmla="val f6"/>
                <a:gd name="f44" fmla="val f7"/>
                <a:gd name="f45" fmla="*/ f39 f0 1"/>
                <a:gd name="f46" fmla="+- f44 0 f42"/>
                <a:gd name="f47" fmla="+- f43 0 f42"/>
                <a:gd name="f48" fmla="*/ f45 1 f2"/>
                <a:gd name="f49" fmla="*/ f47 1 14603"/>
                <a:gd name="f50" fmla="*/ f46 1 363558"/>
                <a:gd name="f51" fmla="*/ 7235 f47 1"/>
                <a:gd name="f52" fmla="*/ 363558 f46 1"/>
                <a:gd name="f53" fmla="*/ 10316 f47 1"/>
                <a:gd name="f54" fmla="*/ 362755 f46 1"/>
                <a:gd name="f55" fmla="*/ 10986 f47 1"/>
                <a:gd name="f56" fmla="*/ 360076 f46 1"/>
                <a:gd name="f57" fmla="*/ 349493 f46 1"/>
                <a:gd name="f58" fmla="*/ 14604 f47 1"/>
                <a:gd name="f59" fmla="*/ 343063 f46 1"/>
                <a:gd name="f60" fmla="*/ 0 f46 1"/>
                <a:gd name="f61" fmla="*/ 7368 f46 1"/>
                <a:gd name="f62" fmla="*/ 0 f47 1"/>
                <a:gd name="f63" fmla="*/ 356459 f46 1"/>
                <a:gd name="f64" fmla="+- f48 0 f1"/>
                <a:gd name="f65" fmla="*/ f51 1 14603"/>
                <a:gd name="f66" fmla="*/ f52 1 363558"/>
                <a:gd name="f67" fmla="*/ f53 1 14603"/>
                <a:gd name="f68" fmla="*/ f54 1 363558"/>
                <a:gd name="f69" fmla="*/ f55 1 14603"/>
                <a:gd name="f70" fmla="*/ f56 1 363558"/>
                <a:gd name="f71" fmla="*/ f57 1 363558"/>
                <a:gd name="f72" fmla="*/ f58 1 14603"/>
                <a:gd name="f73" fmla="*/ f59 1 363558"/>
                <a:gd name="f74" fmla="*/ f60 1 363558"/>
                <a:gd name="f75" fmla="*/ f61 1 363558"/>
                <a:gd name="f76" fmla="*/ f62 1 14603"/>
                <a:gd name="f77" fmla="*/ f63 1 363558"/>
                <a:gd name="f78" fmla="*/ f42 1 f49"/>
                <a:gd name="f79" fmla="*/ f43 1 f49"/>
                <a:gd name="f80" fmla="*/ f42 1 f50"/>
                <a:gd name="f81" fmla="*/ f44 1 f50"/>
                <a:gd name="f82" fmla="*/ f65 1 f49"/>
                <a:gd name="f83" fmla="*/ f66 1 f50"/>
                <a:gd name="f84" fmla="*/ f67 1 f49"/>
                <a:gd name="f85" fmla="*/ f68 1 f50"/>
                <a:gd name="f86" fmla="*/ f69 1 f49"/>
                <a:gd name="f87" fmla="*/ f70 1 f50"/>
                <a:gd name="f88" fmla="*/ f71 1 f50"/>
                <a:gd name="f89" fmla="*/ f72 1 f49"/>
                <a:gd name="f90" fmla="*/ f73 1 f50"/>
                <a:gd name="f91" fmla="*/ f74 1 f50"/>
                <a:gd name="f92" fmla="*/ f75 1 f50"/>
                <a:gd name="f93" fmla="*/ f76 1 f49"/>
                <a:gd name="f94" fmla="*/ f77 1 f50"/>
                <a:gd name="f95" fmla="*/ f78 f40 1"/>
                <a:gd name="f96" fmla="*/ f79 f40 1"/>
                <a:gd name="f97" fmla="*/ f81 f41 1"/>
                <a:gd name="f98" fmla="*/ f80 f41 1"/>
                <a:gd name="f99" fmla="*/ f82 f40 1"/>
                <a:gd name="f100" fmla="*/ f83 f41 1"/>
                <a:gd name="f101" fmla="*/ f84 f40 1"/>
                <a:gd name="f102" fmla="*/ f85 f41 1"/>
                <a:gd name="f103" fmla="*/ f86 f40 1"/>
                <a:gd name="f104" fmla="*/ f87 f41 1"/>
                <a:gd name="f105" fmla="*/ f88 f41 1"/>
                <a:gd name="f106" fmla="*/ f89 f40 1"/>
                <a:gd name="f107" fmla="*/ f90 f41 1"/>
                <a:gd name="f108" fmla="*/ f91 f41 1"/>
                <a:gd name="f109" fmla="*/ f92 f41 1"/>
                <a:gd name="f110" fmla="*/ f93 f40 1"/>
                <a:gd name="f111" fmla="*/ f94 f41 1"/>
              </a:gdLst>
              <a:ahLst/>
              <a:cxnLst>
                <a:cxn ang="3cd4">
                  <a:pos x="hc" y="t"/>
                </a:cxn>
                <a:cxn ang="0">
                  <a:pos x="r" y="vc"/>
                </a:cxn>
                <a:cxn ang="cd4">
                  <a:pos x="hc" y="b"/>
                </a:cxn>
                <a:cxn ang="cd2">
                  <a:pos x="l" y="vc"/>
                </a:cxn>
                <a:cxn ang="f64">
                  <a:pos x="f99" y="f100"/>
                </a:cxn>
                <a:cxn ang="f64">
                  <a:pos x="f101" y="f102"/>
                </a:cxn>
                <a:cxn ang="f64">
                  <a:pos x="f103" y="f102"/>
                </a:cxn>
                <a:cxn ang="f64">
                  <a:pos x="f101" y="f104"/>
                </a:cxn>
                <a:cxn ang="f64">
                  <a:pos x="f101" y="f105"/>
                </a:cxn>
                <a:cxn ang="f64">
                  <a:pos x="f106" y="f107"/>
                </a:cxn>
                <a:cxn ang="f64">
                  <a:pos x="f106" y="f107"/>
                </a:cxn>
                <a:cxn ang="f64">
                  <a:pos x="f106" y="f108"/>
                </a:cxn>
                <a:cxn ang="f64">
                  <a:pos x="f99" y="f109"/>
                </a:cxn>
                <a:cxn ang="f64">
                  <a:pos x="f110" y="f108"/>
                </a:cxn>
                <a:cxn ang="f64">
                  <a:pos x="f110" y="f111"/>
                </a:cxn>
                <a:cxn ang="f64">
                  <a:pos x="f99" y="f100"/>
                </a:cxn>
              </a:cxnLst>
              <a:rect l="f95" t="f98" r="f96" b="f97"/>
              <a:pathLst>
                <a:path w="14603" h="363558">
                  <a:moveTo>
                    <a:pt x="f8" y="f7"/>
                  </a:moveTo>
                  <a:cubicBezTo>
                    <a:pt x="f9" y="f10"/>
                    <a:pt x="f11" y="f12"/>
                    <a:pt x="f13" y="f14"/>
                  </a:cubicBezTo>
                  <a:lnTo>
                    <a:pt x="f15" y="f14"/>
                  </a:lnTo>
                  <a:cubicBezTo>
                    <a:pt x="f16" y="f17"/>
                    <a:pt x="f18" y="f19"/>
                    <a:pt x="f13" y="f20"/>
                  </a:cubicBezTo>
                  <a:lnTo>
                    <a:pt x="f13" y="f21"/>
                  </a:lnTo>
                  <a:cubicBezTo>
                    <a:pt x="f22" y="f23"/>
                    <a:pt x="f24" y="f25"/>
                    <a:pt x="f26" y="f27"/>
                  </a:cubicBezTo>
                  <a:lnTo>
                    <a:pt x="f26" y="f27"/>
                  </a:lnTo>
                  <a:lnTo>
                    <a:pt x="f26" y="f5"/>
                  </a:lnTo>
                  <a:cubicBezTo>
                    <a:pt x="f26" y="f28"/>
                    <a:pt x="f29" y="f30"/>
                    <a:pt x="f8" y="f30"/>
                  </a:cubicBezTo>
                  <a:cubicBezTo>
                    <a:pt x="f31" y="f32"/>
                    <a:pt x="f5" y="f33"/>
                    <a:pt x="f5" y="f5"/>
                  </a:cubicBezTo>
                  <a:lnTo>
                    <a:pt x="f5" y="f34"/>
                  </a:lnTo>
                  <a:cubicBezTo>
                    <a:pt x="f35" y="f36"/>
                    <a:pt x="f37" y="f3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5" name="Freeform: Shape 1818">
              <a:extLst>
                <a:ext uri="{FF2B5EF4-FFF2-40B4-BE49-F238E27FC236}">
                  <a16:creationId xmlns:a16="http://schemas.microsoft.com/office/drawing/2014/main" id="{FA7659AA-8D8C-EAB4-D209-2946C895F66E}"/>
                </a:ext>
              </a:extLst>
            </p:cNvPr>
            <p:cNvSpPr/>
            <p:nvPr/>
          </p:nvSpPr>
          <p:spPr>
            <a:xfrm>
              <a:off x="657343" y="6470861"/>
              <a:ext cx="13844" cy="382850"/>
            </a:xfrm>
            <a:custGeom>
              <a:avLst/>
              <a:gdLst>
                <a:gd name="f0" fmla="val 10800000"/>
                <a:gd name="f1" fmla="val 5400000"/>
                <a:gd name="f2" fmla="val 180"/>
                <a:gd name="f3" fmla="val w"/>
                <a:gd name="f4" fmla="val h"/>
                <a:gd name="f5" fmla="val 0"/>
                <a:gd name="f6" fmla="val 14603"/>
                <a:gd name="f7" fmla="val 382848"/>
                <a:gd name="f8" fmla="val 14604"/>
                <a:gd name="f9" fmla="val 6564"/>
                <a:gd name="f10" fmla="val 14530"/>
                <a:gd name="f11" fmla="val 4019"/>
                <a:gd name="f12" fmla="val 11253"/>
                <a:gd name="f13" fmla="val 7234"/>
                <a:gd name="f14" fmla="val 7235"/>
                <a:gd name="f15" fmla="val 3240"/>
                <a:gd name="f16" fmla="val 3992"/>
                <a:gd name="f17" fmla="+- 0 0 -90"/>
                <a:gd name="f18" fmla="*/ f3 1 14603"/>
                <a:gd name="f19" fmla="*/ f4 1 382848"/>
                <a:gd name="f20" fmla="val f5"/>
                <a:gd name="f21" fmla="val f6"/>
                <a:gd name="f22" fmla="val f7"/>
                <a:gd name="f23" fmla="*/ f17 f0 1"/>
                <a:gd name="f24" fmla="+- f22 0 f20"/>
                <a:gd name="f25" fmla="+- f21 0 f20"/>
                <a:gd name="f26" fmla="*/ f23 1 f2"/>
                <a:gd name="f27" fmla="*/ f25 1 14603"/>
                <a:gd name="f28" fmla="*/ f24 1 382848"/>
                <a:gd name="f29" fmla="*/ 14604 f25 1"/>
                <a:gd name="f30" fmla="*/ 6564 f24 1"/>
                <a:gd name="f31" fmla="*/ 0 f24 1"/>
                <a:gd name="f32" fmla="*/ 7235 f25 1"/>
                <a:gd name="f33" fmla="*/ 7234 f24 1"/>
                <a:gd name="f34" fmla="*/ 0 f25 1"/>
                <a:gd name="f35" fmla="*/ 382848 f24 1"/>
                <a:gd name="f36" fmla="+- f26 0 f1"/>
                <a:gd name="f37" fmla="*/ f29 1 14603"/>
                <a:gd name="f38" fmla="*/ f30 1 382848"/>
                <a:gd name="f39" fmla="*/ f31 1 382848"/>
                <a:gd name="f40" fmla="*/ f32 1 14603"/>
                <a:gd name="f41" fmla="*/ f33 1 382848"/>
                <a:gd name="f42" fmla="*/ f34 1 14603"/>
                <a:gd name="f43" fmla="*/ f35 1 382848"/>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5"/>
                </a:cxn>
                <a:cxn ang="f36">
                  <a:pos x="f59" y="f65"/>
                </a:cxn>
                <a:cxn ang="f36">
                  <a:pos x="f59" y="f60"/>
                </a:cxn>
              </a:cxnLst>
              <a:rect l="f55" t="f58" r="f56" b="f57"/>
              <a:pathLst>
                <a:path w="14603" h="382848">
                  <a:moveTo>
                    <a:pt x="f8" y="f9"/>
                  </a:moveTo>
                  <a:lnTo>
                    <a:pt x="f8" y="f5"/>
                  </a:lnTo>
                  <a:cubicBezTo>
                    <a:pt x="f10" y="f11"/>
                    <a:pt x="f12" y="f13"/>
                    <a:pt x="f14" y="f13"/>
                  </a:cubicBezTo>
                  <a:cubicBezTo>
                    <a:pt x="f15" y="f13"/>
                    <a:pt x="f5" y="f16"/>
                    <a:pt x="f5" y="f5"/>
                  </a:cubicBezTo>
                  <a:lnTo>
                    <a:pt x="f5"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6" name="Freeform: Shape 1819">
              <a:extLst>
                <a:ext uri="{FF2B5EF4-FFF2-40B4-BE49-F238E27FC236}">
                  <a16:creationId xmlns:a16="http://schemas.microsoft.com/office/drawing/2014/main" id="{C5401F9C-6A94-10A6-C594-16E6C7BA1EC5}"/>
                </a:ext>
              </a:extLst>
            </p:cNvPr>
            <p:cNvSpPr/>
            <p:nvPr/>
          </p:nvSpPr>
          <p:spPr>
            <a:xfrm>
              <a:off x="4323036" y="6539258"/>
              <a:ext cx="13807" cy="314727"/>
            </a:xfrm>
            <a:custGeom>
              <a:avLst/>
              <a:gdLst>
                <a:gd name="f0" fmla="val 10800000"/>
                <a:gd name="f1" fmla="val 5400000"/>
                <a:gd name="f2" fmla="val 180"/>
                <a:gd name="f3" fmla="val w"/>
                <a:gd name="f4" fmla="val h"/>
                <a:gd name="f5" fmla="val 0"/>
                <a:gd name="f6" fmla="val 14570"/>
                <a:gd name="f7" fmla="val 314724"/>
                <a:gd name="f8" fmla="val 6624"/>
                <a:gd name="f9" fmla="val 314725"/>
                <a:gd name="f10" fmla="val 14470"/>
                <a:gd name="f11" fmla="val 14536"/>
                <a:gd name="f12" fmla="val 6222"/>
                <a:gd name="f13" fmla="val 5820"/>
                <a:gd name="f14" fmla="val 5419"/>
                <a:gd name="f15" fmla="val 14604"/>
                <a:gd name="f16" fmla="val 4936"/>
                <a:gd name="f17" fmla="val 4427"/>
                <a:gd name="f18" fmla="val 3945"/>
                <a:gd name="f19" fmla="val 14296"/>
                <a:gd name="f20" fmla="val 3516"/>
                <a:gd name="f21" fmla="val 14068"/>
                <a:gd name="f22" fmla="val 3115"/>
                <a:gd name="f23" fmla="val 13800"/>
                <a:gd name="f24" fmla="val 2739"/>
                <a:gd name="f25" fmla="val 12996"/>
                <a:gd name="f26" fmla="val 1668"/>
                <a:gd name="f27" fmla="val 12192"/>
                <a:gd name="f28" fmla="val 11924"/>
                <a:gd name="f29" fmla="val 864"/>
                <a:gd name="f30" fmla="val 10718"/>
                <a:gd name="f31" fmla="val 60"/>
                <a:gd name="f32" fmla="val 10236"/>
                <a:gd name="f33" fmla="val -20"/>
                <a:gd name="f34" fmla="val 9727"/>
                <a:gd name="f35" fmla="val 9244"/>
                <a:gd name="f36" fmla="val 7771"/>
                <a:gd name="f37" fmla="val 3818"/>
                <a:gd name="f38" fmla="val -248"/>
                <a:gd name="f39" fmla="val 348"/>
                <a:gd name="f40" fmla="val 2672"/>
                <a:gd name="f41" fmla="+- 0 0 -90"/>
                <a:gd name="f42" fmla="*/ f3 1 14570"/>
                <a:gd name="f43" fmla="*/ f4 1 314724"/>
                <a:gd name="f44" fmla="val f5"/>
                <a:gd name="f45" fmla="val f6"/>
                <a:gd name="f46" fmla="val f7"/>
                <a:gd name="f47" fmla="*/ f41 f0 1"/>
                <a:gd name="f48" fmla="+- f46 0 f44"/>
                <a:gd name="f49" fmla="+- f45 0 f44"/>
                <a:gd name="f50" fmla="*/ f47 1 f2"/>
                <a:gd name="f51" fmla="*/ f49 1 14570"/>
                <a:gd name="f52" fmla="*/ f48 1 314724"/>
                <a:gd name="f53" fmla="*/ 0 f49 1"/>
                <a:gd name="f54" fmla="*/ 6624 f48 1"/>
                <a:gd name="f55" fmla="*/ 314725 f48 1"/>
                <a:gd name="f56" fmla="*/ 14470 f49 1"/>
                <a:gd name="f57" fmla="*/ 5419 f48 1"/>
                <a:gd name="f58" fmla="*/ 3945 f48 1"/>
                <a:gd name="f59" fmla="*/ 13800 f49 1"/>
                <a:gd name="f60" fmla="*/ 2739 f48 1"/>
                <a:gd name="f61" fmla="*/ 12996 f49 1"/>
                <a:gd name="f62" fmla="*/ 1668 f48 1"/>
                <a:gd name="f63" fmla="*/ 11924 f49 1"/>
                <a:gd name="f64" fmla="*/ 864 f48 1"/>
                <a:gd name="f65" fmla="*/ 10718 f49 1"/>
                <a:gd name="f66" fmla="*/ 60 f48 1"/>
                <a:gd name="f67" fmla="*/ 9244 f49 1"/>
                <a:gd name="f68" fmla="*/ 7771 f49 1"/>
                <a:gd name="f69" fmla="+- f50 0 f1"/>
                <a:gd name="f70" fmla="*/ f53 1 14570"/>
                <a:gd name="f71" fmla="*/ f54 1 314724"/>
                <a:gd name="f72" fmla="*/ f55 1 314724"/>
                <a:gd name="f73" fmla="*/ f56 1 14570"/>
                <a:gd name="f74" fmla="*/ f57 1 314724"/>
                <a:gd name="f75" fmla="*/ f58 1 314724"/>
                <a:gd name="f76" fmla="*/ f59 1 14570"/>
                <a:gd name="f77" fmla="*/ f60 1 314724"/>
                <a:gd name="f78" fmla="*/ f61 1 14570"/>
                <a:gd name="f79" fmla="*/ f62 1 314724"/>
                <a:gd name="f80" fmla="*/ f63 1 14570"/>
                <a:gd name="f81" fmla="*/ f64 1 314724"/>
                <a:gd name="f82" fmla="*/ f65 1 14570"/>
                <a:gd name="f83" fmla="*/ f66 1 314724"/>
                <a:gd name="f84" fmla="*/ f67 1 14570"/>
                <a:gd name="f85" fmla="*/ f68 1 14570"/>
                <a:gd name="f86" fmla="*/ f44 1 f51"/>
                <a:gd name="f87" fmla="*/ f45 1 f51"/>
                <a:gd name="f88" fmla="*/ f44 1 f52"/>
                <a:gd name="f89" fmla="*/ f46 1 f52"/>
                <a:gd name="f90" fmla="*/ f70 1 f51"/>
                <a:gd name="f91" fmla="*/ f71 1 f52"/>
                <a:gd name="f92" fmla="*/ f72 1 f52"/>
                <a:gd name="f93" fmla="*/ f73 1 f51"/>
                <a:gd name="f94" fmla="*/ f74 1 f52"/>
                <a:gd name="f95" fmla="*/ f75 1 f52"/>
                <a:gd name="f96" fmla="*/ f76 1 f51"/>
                <a:gd name="f97" fmla="*/ f77 1 f52"/>
                <a:gd name="f98" fmla="*/ f78 1 f51"/>
                <a:gd name="f99" fmla="*/ f79 1 f52"/>
                <a:gd name="f100" fmla="*/ f80 1 f51"/>
                <a:gd name="f101" fmla="*/ f81 1 f52"/>
                <a:gd name="f102" fmla="*/ f82 1 f51"/>
                <a:gd name="f103" fmla="*/ f83 1 f52"/>
                <a:gd name="f104" fmla="*/ f84 1 f51"/>
                <a:gd name="f105" fmla="*/ f85 1 f51"/>
                <a:gd name="f106" fmla="*/ f86 f42 1"/>
                <a:gd name="f107" fmla="*/ f87 f42 1"/>
                <a:gd name="f108" fmla="*/ f89 f43 1"/>
                <a:gd name="f109" fmla="*/ f88 f43 1"/>
                <a:gd name="f110" fmla="*/ f90 f42 1"/>
                <a:gd name="f111" fmla="*/ f91 f43 1"/>
                <a:gd name="f112" fmla="*/ f92 f43 1"/>
                <a:gd name="f113" fmla="*/ f93 f42 1"/>
                <a:gd name="f114" fmla="*/ f94 f43 1"/>
                <a:gd name="f115" fmla="*/ f95 f43 1"/>
                <a:gd name="f116" fmla="*/ f96 f42 1"/>
                <a:gd name="f117" fmla="*/ f97 f43 1"/>
                <a:gd name="f118" fmla="*/ f98 f42 1"/>
                <a:gd name="f119" fmla="*/ f99 f43 1"/>
                <a:gd name="f120" fmla="*/ f100 f42 1"/>
                <a:gd name="f121" fmla="*/ f101 f43 1"/>
                <a:gd name="f122" fmla="*/ f102 f42 1"/>
                <a:gd name="f123" fmla="*/ f103 f43 1"/>
                <a:gd name="f124" fmla="*/ f104 f42 1"/>
                <a:gd name="f125" fmla="*/ f105 f42 1"/>
              </a:gdLst>
              <a:ahLst/>
              <a:cxnLst>
                <a:cxn ang="3cd4">
                  <a:pos x="hc" y="t"/>
                </a:cxn>
                <a:cxn ang="0">
                  <a:pos x="r" y="vc"/>
                </a:cxn>
                <a:cxn ang="cd4">
                  <a:pos x="hc" y="b"/>
                </a:cxn>
                <a:cxn ang="cd2">
                  <a:pos x="l" y="vc"/>
                </a:cxn>
                <a:cxn ang="f69">
                  <a:pos x="f110" y="f111"/>
                </a:cxn>
                <a:cxn ang="f69">
                  <a:pos x="f110" y="f112"/>
                </a:cxn>
                <a:cxn ang="f69">
                  <a:pos x="f113" y="f112"/>
                </a:cxn>
                <a:cxn ang="f69">
                  <a:pos x="f113" y="f111"/>
                </a:cxn>
                <a:cxn ang="f69">
                  <a:pos x="f113" y="f114"/>
                </a:cxn>
                <a:cxn ang="f69">
                  <a:pos x="f113" y="f115"/>
                </a:cxn>
                <a:cxn ang="f69">
                  <a:pos x="f116" y="f117"/>
                </a:cxn>
                <a:cxn ang="f69">
                  <a:pos x="f118" y="f119"/>
                </a:cxn>
                <a:cxn ang="f69">
                  <a:pos x="f120" y="f121"/>
                </a:cxn>
                <a:cxn ang="f69">
                  <a:pos x="f122" y="f123"/>
                </a:cxn>
                <a:cxn ang="f69">
                  <a:pos x="f124" y="f123"/>
                </a:cxn>
                <a:cxn ang="f69">
                  <a:pos x="f125" y="f123"/>
                </a:cxn>
                <a:cxn ang="f69">
                  <a:pos x="f110" y="f111"/>
                </a:cxn>
              </a:cxnLst>
              <a:rect l="f106" t="f109" r="f107" b="f108"/>
              <a:pathLst>
                <a:path w="14570" h="314724">
                  <a:moveTo>
                    <a:pt x="f5" y="f8"/>
                  </a:moveTo>
                  <a:lnTo>
                    <a:pt x="f5" y="f9"/>
                  </a:lnTo>
                  <a:lnTo>
                    <a:pt x="f10" y="f9"/>
                  </a:lnTo>
                  <a:lnTo>
                    <a:pt x="f10" y="f8"/>
                  </a:lnTo>
                  <a:cubicBezTo>
                    <a:pt x="f11" y="f12"/>
                    <a:pt x="f11" y="f13"/>
                    <a:pt x="f10" y="f14"/>
                  </a:cubicBezTo>
                  <a:cubicBezTo>
                    <a:pt x="f15" y="f16"/>
                    <a:pt x="f15" y="f17"/>
                    <a:pt x="f10" y="f18"/>
                  </a:cubicBezTo>
                  <a:cubicBezTo>
                    <a:pt x="f19" y="f20"/>
                    <a:pt x="f21" y="f22"/>
                    <a:pt x="f23" y="f24"/>
                  </a:cubicBezTo>
                  <a:lnTo>
                    <a:pt x="f25" y="f26"/>
                  </a:lnTo>
                  <a:cubicBezTo>
                    <a:pt x="f25" y="f26"/>
                    <a:pt x="f27" y="f26"/>
                    <a:pt x="f28" y="f29"/>
                  </a:cubicBezTo>
                  <a:lnTo>
                    <a:pt x="f30" y="f31"/>
                  </a:lnTo>
                  <a:cubicBezTo>
                    <a:pt x="f32" y="f33"/>
                    <a:pt x="f34" y="f33"/>
                    <a:pt x="f35" y="f31"/>
                  </a:cubicBezTo>
                  <a:lnTo>
                    <a:pt x="f36" y="f31"/>
                  </a:lnTo>
                  <a:cubicBezTo>
                    <a:pt x="f37" y="f38"/>
                    <a:pt x="f39" y="f4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7" name="Freeform: Shape 1820">
              <a:extLst>
                <a:ext uri="{FF2B5EF4-FFF2-40B4-BE49-F238E27FC236}">
                  <a16:creationId xmlns:a16="http://schemas.microsoft.com/office/drawing/2014/main" id="{8EE55EE8-7DEB-4E18-92C4-9F3DDE362867}"/>
                </a:ext>
              </a:extLst>
            </p:cNvPr>
            <p:cNvSpPr/>
            <p:nvPr/>
          </p:nvSpPr>
          <p:spPr>
            <a:xfrm>
              <a:off x="1669520" y="5829885"/>
              <a:ext cx="6986" cy="14602"/>
            </a:xfrm>
            <a:custGeom>
              <a:avLst/>
              <a:gdLst>
                <a:gd name="f0" fmla="val 10800000"/>
                <a:gd name="f1" fmla="val 5400000"/>
                <a:gd name="f2" fmla="val 180"/>
                <a:gd name="f3" fmla="val w"/>
                <a:gd name="f4" fmla="val h"/>
                <a:gd name="f5" fmla="val 0"/>
                <a:gd name="f6" fmla="val 7368"/>
                <a:gd name="f7" fmla="val 14601"/>
                <a:gd name="f8" fmla="val 7234"/>
                <a:gd name="f9" fmla="val 67"/>
                <a:gd name="f10" fmla="val 3218"/>
                <a:gd name="f11" fmla="val 3349"/>
                <a:gd name="f12" fmla="val 7369"/>
                <a:gd name="f13" fmla="val 11303"/>
                <a:gd name="f14" fmla="val 3296"/>
                <a:gd name="f15" fmla="+- 0 0 -90"/>
                <a:gd name="f16" fmla="*/ f3 1 7368"/>
                <a:gd name="f17" fmla="*/ f4 1 14601"/>
                <a:gd name="f18" fmla="val f5"/>
                <a:gd name="f19" fmla="val f6"/>
                <a:gd name="f20" fmla="val f7"/>
                <a:gd name="f21" fmla="*/ f15 f0 1"/>
                <a:gd name="f22" fmla="+- f20 0 f18"/>
                <a:gd name="f23" fmla="+- f19 0 f18"/>
                <a:gd name="f24" fmla="*/ f21 1 f2"/>
                <a:gd name="f25" fmla="*/ f23 1 7368"/>
                <a:gd name="f26" fmla="*/ f22 1 14601"/>
                <a:gd name="f27" fmla="*/ 0 f23 1"/>
                <a:gd name="f28" fmla="*/ 7234 f22 1"/>
                <a:gd name="f29" fmla="*/ 7369 f23 1"/>
                <a:gd name="f30" fmla="*/ 0 f22 1"/>
                <a:gd name="f31" fmla="*/ 14601 f22 1"/>
                <a:gd name="f32" fmla="+- f24 0 f1"/>
                <a:gd name="f33" fmla="*/ f27 1 7368"/>
                <a:gd name="f34" fmla="*/ f28 1 14601"/>
                <a:gd name="f35" fmla="*/ f29 1 7368"/>
                <a:gd name="f36" fmla="*/ f30 1 14601"/>
                <a:gd name="f37" fmla="*/ f31 1 14601"/>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3" y="f54"/>
                </a:cxn>
                <a:cxn ang="f32">
                  <a:pos x="f53" y="f54"/>
                </a:cxn>
                <a:cxn ang="f32">
                  <a:pos x="f51" y="f52"/>
                </a:cxn>
                <a:cxn ang="f32">
                  <a:pos x="f53" y="f55"/>
                </a:cxn>
                <a:cxn ang="f32">
                  <a:pos x="f53" y="f55"/>
                </a:cxn>
                <a:cxn ang="f32">
                  <a:pos x="f51" y="f52"/>
                </a:cxn>
              </a:cxnLst>
              <a:rect l="f47" t="f50" r="f48" b="f49"/>
              <a:pathLst>
                <a:path w="7368" h="14601">
                  <a:moveTo>
                    <a:pt x="f5" y="f8"/>
                  </a:moveTo>
                  <a:cubicBezTo>
                    <a:pt x="f9" y="f10"/>
                    <a:pt x="f11" y="f5"/>
                    <a:pt x="f12" y="f5"/>
                  </a:cubicBezTo>
                  <a:lnTo>
                    <a:pt x="f12" y="f5"/>
                  </a:lnTo>
                  <a:cubicBezTo>
                    <a:pt x="f11" y="f5"/>
                    <a:pt x="f9" y="f10"/>
                    <a:pt x="f5" y="f8"/>
                  </a:cubicBezTo>
                  <a:cubicBezTo>
                    <a:pt x="f5" y="f13"/>
                    <a:pt x="f14" y="f7"/>
                    <a:pt x="f12" y="f7"/>
                  </a:cubicBezTo>
                  <a:lnTo>
                    <a:pt x="f12" y="f7"/>
                  </a:lnTo>
                  <a:cubicBezTo>
                    <a:pt x="f14" y="f7"/>
                    <a:pt x="f5"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8" name="Freeform: Shape 1821">
              <a:extLst>
                <a:ext uri="{FF2B5EF4-FFF2-40B4-BE49-F238E27FC236}">
                  <a16:creationId xmlns:a16="http://schemas.microsoft.com/office/drawing/2014/main" id="{0697BB08-B88A-66A7-7304-41C3CDB23F78}"/>
                </a:ext>
              </a:extLst>
            </p:cNvPr>
            <p:cNvSpPr/>
            <p:nvPr/>
          </p:nvSpPr>
          <p:spPr>
            <a:xfrm>
              <a:off x="657343" y="6470330"/>
              <a:ext cx="13844" cy="7370"/>
            </a:xfrm>
            <a:custGeom>
              <a:avLst/>
              <a:gdLst>
                <a:gd name="f0" fmla="val 10800000"/>
                <a:gd name="f1" fmla="val 5400000"/>
                <a:gd name="f2" fmla="val 180"/>
                <a:gd name="f3" fmla="val w"/>
                <a:gd name="f4" fmla="val h"/>
                <a:gd name="f5" fmla="val 0"/>
                <a:gd name="f6" fmla="val 14603"/>
                <a:gd name="f7" fmla="val 7367"/>
                <a:gd name="f8" fmla="val 7235"/>
                <a:gd name="f9" fmla="val 7368"/>
                <a:gd name="f10" fmla="val 3218"/>
                <a:gd name="f11" fmla="val 7301"/>
                <a:gd name="f12" fmla="val -1"/>
                <a:gd name="f13" fmla="val 4019"/>
                <a:gd name="f14" fmla="val 3992"/>
                <a:gd name="f15" fmla="val 3240"/>
                <a:gd name="f16" fmla="val 7234"/>
                <a:gd name="f17" fmla="val 11253"/>
                <a:gd name="f18" fmla="val 14530"/>
                <a:gd name="f19" fmla="val 14604"/>
                <a:gd name="f20" fmla="val 4072"/>
                <a:gd name="f21" fmla="val 11305"/>
                <a:gd name="f22" fmla="+- 0 0 -90"/>
                <a:gd name="f23" fmla="*/ f3 1 14603"/>
                <a:gd name="f24" fmla="*/ f4 1 7367"/>
                <a:gd name="f25" fmla="val f5"/>
                <a:gd name="f26" fmla="val f6"/>
                <a:gd name="f27" fmla="val f7"/>
                <a:gd name="f28" fmla="*/ f22 f0 1"/>
                <a:gd name="f29" fmla="+- f27 0 f25"/>
                <a:gd name="f30" fmla="+- f26 0 f25"/>
                <a:gd name="f31" fmla="*/ f28 1 f2"/>
                <a:gd name="f32" fmla="*/ f30 1 14603"/>
                <a:gd name="f33" fmla="*/ f29 1 7367"/>
                <a:gd name="f34" fmla="*/ 7235 f30 1"/>
                <a:gd name="f35" fmla="*/ 7368 f29 1"/>
                <a:gd name="f36" fmla="*/ 0 f30 1"/>
                <a:gd name="f37" fmla="*/ 0 f29 1"/>
                <a:gd name="f38" fmla="*/ 7234 f29 1"/>
                <a:gd name="f39" fmla="*/ 14604 f30 1"/>
                <a:gd name="f40" fmla="+- f31 0 f1"/>
                <a:gd name="f41" fmla="*/ f34 1 14603"/>
                <a:gd name="f42" fmla="*/ f35 1 7367"/>
                <a:gd name="f43" fmla="*/ f36 1 14603"/>
                <a:gd name="f44" fmla="*/ f37 1 7367"/>
                <a:gd name="f45" fmla="*/ f38 1 7367"/>
                <a:gd name="f46" fmla="*/ f39 1 14603"/>
                <a:gd name="f47" fmla="*/ f25 1 f32"/>
                <a:gd name="f48" fmla="*/ f26 1 f32"/>
                <a:gd name="f49" fmla="*/ f25 1 f33"/>
                <a:gd name="f50" fmla="*/ f27 1 f33"/>
                <a:gd name="f51" fmla="*/ f41 1 f32"/>
                <a:gd name="f52" fmla="*/ f42 1 f33"/>
                <a:gd name="f53" fmla="*/ f43 1 f32"/>
                <a:gd name="f54" fmla="*/ f44 1 f33"/>
                <a:gd name="f55" fmla="*/ f45 1 f33"/>
                <a:gd name="f56" fmla="*/ f46 1 f32"/>
                <a:gd name="f57" fmla="*/ f47 f23 1"/>
                <a:gd name="f58" fmla="*/ f48 f23 1"/>
                <a:gd name="f59" fmla="*/ f50 f24 1"/>
                <a:gd name="f60" fmla="*/ f49 f24 1"/>
                <a:gd name="f61" fmla="*/ f51 f23 1"/>
                <a:gd name="f62" fmla="*/ f52 f24 1"/>
                <a:gd name="f63" fmla="*/ f53 f23 1"/>
                <a:gd name="f64" fmla="*/ f54 f24 1"/>
                <a:gd name="f65" fmla="*/ f55 f24 1"/>
                <a:gd name="f66" fmla="*/ f56 f23 1"/>
              </a:gdLst>
              <a:ahLst/>
              <a:cxnLst>
                <a:cxn ang="3cd4">
                  <a:pos x="hc" y="t"/>
                </a:cxn>
                <a:cxn ang="0">
                  <a:pos x="r" y="vc"/>
                </a:cxn>
                <a:cxn ang="cd4">
                  <a:pos x="hc" y="b"/>
                </a:cxn>
                <a:cxn ang="cd2">
                  <a:pos x="l" y="vc"/>
                </a:cxn>
                <a:cxn ang="f40">
                  <a:pos x="f61" y="f62"/>
                </a:cxn>
                <a:cxn ang="f40">
                  <a:pos x="f63" y="f64"/>
                </a:cxn>
                <a:cxn ang="f40">
                  <a:pos x="f63" y="f64"/>
                </a:cxn>
                <a:cxn ang="f40">
                  <a:pos x="f61" y="f65"/>
                </a:cxn>
                <a:cxn ang="f40">
                  <a:pos x="f66" y="f64"/>
                </a:cxn>
                <a:cxn ang="f40">
                  <a:pos x="f66" y="f64"/>
                </a:cxn>
                <a:cxn ang="f40">
                  <a:pos x="f61" y="f62"/>
                </a:cxn>
              </a:cxnLst>
              <a:rect l="f57" t="f60" r="f58" b="f59"/>
              <a:pathLst>
                <a:path w="14603" h="7367">
                  <a:moveTo>
                    <a:pt x="f8" y="f9"/>
                  </a:moveTo>
                  <a:cubicBezTo>
                    <a:pt x="f10" y="f11"/>
                    <a:pt x="f12" y="f13"/>
                    <a:pt x="f5" y="f5"/>
                  </a:cubicBezTo>
                  <a:lnTo>
                    <a:pt x="f5" y="f5"/>
                  </a:lnTo>
                  <a:cubicBezTo>
                    <a:pt x="f5" y="f14"/>
                    <a:pt x="f15" y="f16"/>
                    <a:pt x="f8" y="f16"/>
                  </a:cubicBezTo>
                  <a:cubicBezTo>
                    <a:pt x="f17" y="f16"/>
                    <a:pt x="f18" y="f13"/>
                    <a:pt x="f19" y="f5"/>
                  </a:cubicBezTo>
                  <a:lnTo>
                    <a:pt x="f19" y="f5"/>
                  </a:lnTo>
                  <a:cubicBezTo>
                    <a:pt x="f19" y="f20"/>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9" name="Freeform: Shape 1822">
              <a:extLst>
                <a:ext uri="{FF2B5EF4-FFF2-40B4-BE49-F238E27FC236}">
                  <a16:creationId xmlns:a16="http://schemas.microsoft.com/office/drawing/2014/main" id="{794F1DE0-F5AA-2513-2CAB-114270AB2965}"/>
                </a:ext>
              </a:extLst>
            </p:cNvPr>
            <p:cNvSpPr/>
            <p:nvPr/>
          </p:nvSpPr>
          <p:spPr>
            <a:xfrm>
              <a:off x="657343" y="6462028"/>
              <a:ext cx="13844" cy="15672"/>
            </a:xfrm>
            <a:custGeom>
              <a:avLst/>
              <a:gdLst>
                <a:gd name="f0" fmla="val 10800000"/>
                <a:gd name="f1" fmla="val 5400000"/>
                <a:gd name="f2" fmla="val 180"/>
                <a:gd name="f3" fmla="val w"/>
                <a:gd name="f4" fmla="val h"/>
                <a:gd name="f5" fmla="val 0"/>
                <a:gd name="f6" fmla="val 14603"/>
                <a:gd name="f7" fmla="val 15672"/>
                <a:gd name="f8" fmla="val 7235"/>
                <a:gd name="f9" fmla="val 3240"/>
                <a:gd name="f10" fmla="val 3242"/>
                <a:gd name="f11" fmla="val 7234"/>
                <a:gd name="f12" fmla="val 8305"/>
                <a:gd name="f13" fmla="val -1"/>
                <a:gd name="f14" fmla="val 12324"/>
                <a:gd name="f15" fmla="val 3218"/>
                <a:gd name="f16" fmla="val 15606"/>
                <a:gd name="f17" fmla="val 15673"/>
                <a:gd name="f18" fmla="val 11305"/>
                <a:gd name="f19" fmla="val 14604"/>
                <a:gd name="f20" fmla="val 12378"/>
                <a:gd name="f21" fmla="val 7502"/>
                <a:gd name="f22" fmla="val 14523"/>
                <a:gd name="f23" fmla="val 6001"/>
                <a:gd name="f24" fmla="val 14011"/>
                <a:gd name="f25" fmla="val 4568"/>
                <a:gd name="f26" fmla="val 13130"/>
                <a:gd name="f27" fmla="val 3349"/>
                <a:gd name="f28" fmla="val 12664"/>
                <a:gd name="f29" fmla="val 2746"/>
                <a:gd name="f30" fmla="val 12124"/>
                <a:gd name="f31" fmla="val 2210"/>
                <a:gd name="f32" fmla="val 11522"/>
                <a:gd name="f33" fmla="val 1741"/>
                <a:gd name="f34" fmla="val 10299"/>
                <a:gd name="f35" fmla="val 750"/>
                <a:gd name="f36" fmla="val 8805"/>
                <a:gd name="f37" fmla="val 134"/>
                <a:gd name="f38" fmla="+- 0 0 -90"/>
                <a:gd name="f39" fmla="*/ f3 1 14603"/>
                <a:gd name="f40" fmla="*/ f4 1 15672"/>
                <a:gd name="f41" fmla="val f5"/>
                <a:gd name="f42" fmla="val f6"/>
                <a:gd name="f43" fmla="val f7"/>
                <a:gd name="f44" fmla="*/ f38 f0 1"/>
                <a:gd name="f45" fmla="+- f43 0 f41"/>
                <a:gd name="f46" fmla="+- f42 0 f41"/>
                <a:gd name="f47" fmla="*/ f44 1 f2"/>
                <a:gd name="f48" fmla="*/ f46 1 14603"/>
                <a:gd name="f49" fmla="*/ f45 1 15672"/>
                <a:gd name="f50" fmla="*/ 7235 f46 1"/>
                <a:gd name="f51" fmla="*/ 0 f45 1"/>
                <a:gd name="f52" fmla="*/ 0 f46 1"/>
                <a:gd name="f53" fmla="*/ 7234 f45 1"/>
                <a:gd name="f54" fmla="*/ 8305 f45 1"/>
                <a:gd name="f55" fmla="*/ 15673 f45 1"/>
                <a:gd name="f56" fmla="*/ 14604 f46 1"/>
                <a:gd name="f57" fmla="*/ 7502 f45 1"/>
                <a:gd name="f58" fmla="*/ 13130 f46 1"/>
                <a:gd name="f59" fmla="*/ 3349 f45 1"/>
                <a:gd name="f60" fmla="*/ 11522 f46 1"/>
                <a:gd name="f61" fmla="*/ 1741 f45 1"/>
                <a:gd name="f62" fmla="+- f47 0 f1"/>
                <a:gd name="f63" fmla="*/ f50 1 14603"/>
                <a:gd name="f64" fmla="*/ f51 1 15672"/>
                <a:gd name="f65" fmla="*/ f52 1 14603"/>
                <a:gd name="f66" fmla="*/ f53 1 15672"/>
                <a:gd name="f67" fmla="*/ f54 1 15672"/>
                <a:gd name="f68" fmla="*/ f55 1 15672"/>
                <a:gd name="f69" fmla="*/ f56 1 14603"/>
                <a:gd name="f70" fmla="*/ f57 1 15672"/>
                <a:gd name="f71" fmla="*/ f58 1 14603"/>
                <a:gd name="f72" fmla="*/ f59 1 15672"/>
                <a:gd name="f73" fmla="*/ f60 1 14603"/>
                <a:gd name="f74" fmla="*/ f61 1 15672"/>
                <a:gd name="f75" fmla="*/ f41 1 f48"/>
                <a:gd name="f76" fmla="*/ f42 1 f48"/>
                <a:gd name="f77" fmla="*/ f41 1 f49"/>
                <a:gd name="f78" fmla="*/ f43 1 f49"/>
                <a:gd name="f79" fmla="*/ f63 1 f48"/>
                <a:gd name="f80" fmla="*/ f64 1 f49"/>
                <a:gd name="f81" fmla="*/ f65 1 f48"/>
                <a:gd name="f82" fmla="*/ f66 1 f49"/>
                <a:gd name="f83" fmla="*/ f67 1 f49"/>
                <a:gd name="f84" fmla="*/ f68 1 f49"/>
                <a:gd name="f85" fmla="*/ f69 1 f48"/>
                <a:gd name="f86" fmla="*/ f70 1 f49"/>
                <a:gd name="f87" fmla="*/ f71 1 f48"/>
                <a:gd name="f88" fmla="*/ f72 1 f49"/>
                <a:gd name="f89" fmla="*/ f73 1 f48"/>
                <a:gd name="f90" fmla="*/ f74 1 f49"/>
                <a:gd name="f91" fmla="*/ f75 f39 1"/>
                <a:gd name="f92" fmla="*/ f76 f39 1"/>
                <a:gd name="f93" fmla="*/ f78 f40 1"/>
                <a:gd name="f94" fmla="*/ f77 f40 1"/>
                <a:gd name="f95" fmla="*/ f79 f39 1"/>
                <a:gd name="f96" fmla="*/ f80 f40 1"/>
                <a:gd name="f97" fmla="*/ f81 f39 1"/>
                <a:gd name="f98" fmla="*/ f82 f40 1"/>
                <a:gd name="f99" fmla="*/ f83 f40 1"/>
                <a:gd name="f100" fmla="*/ f84 f40 1"/>
                <a:gd name="f101" fmla="*/ f85 f39 1"/>
                <a:gd name="f102" fmla="*/ f86 f40 1"/>
                <a:gd name="f103" fmla="*/ f87 f39 1"/>
                <a:gd name="f104" fmla="*/ f88 f40 1"/>
                <a:gd name="f105" fmla="*/ f89 f39 1"/>
                <a:gd name="f106" fmla="*/ f90 f40 1"/>
              </a:gdLst>
              <a:ahLst/>
              <a:cxnLst>
                <a:cxn ang="3cd4">
                  <a:pos x="hc" y="t"/>
                </a:cxn>
                <a:cxn ang="0">
                  <a:pos x="r" y="vc"/>
                </a:cxn>
                <a:cxn ang="cd4">
                  <a:pos x="hc" y="b"/>
                </a:cxn>
                <a:cxn ang="cd2">
                  <a:pos x="l" y="vc"/>
                </a:cxn>
                <a:cxn ang="f62">
                  <a:pos x="f95" y="f96"/>
                </a:cxn>
                <a:cxn ang="f62">
                  <a:pos x="f97" y="f98"/>
                </a:cxn>
                <a:cxn ang="f62">
                  <a:pos x="f97" y="f99"/>
                </a:cxn>
                <a:cxn ang="f62">
                  <a:pos x="f95" y="f100"/>
                </a:cxn>
                <a:cxn ang="f62">
                  <a:pos x="f101" y="f99"/>
                </a:cxn>
                <a:cxn ang="f62">
                  <a:pos x="f101" y="f102"/>
                </a:cxn>
                <a:cxn ang="f62">
                  <a:pos x="f103" y="f104"/>
                </a:cxn>
                <a:cxn ang="f62">
                  <a:pos x="f105" y="f106"/>
                </a:cxn>
                <a:cxn ang="f62">
                  <a:pos x="f95" y="f96"/>
                </a:cxn>
              </a:cxnLst>
              <a:rect l="f91" t="f94" r="f92" b="f93"/>
              <a:pathLst>
                <a:path w="14603" h="15672">
                  <a:moveTo>
                    <a:pt x="f8" y="f5"/>
                  </a:moveTo>
                  <a:cubicBezTo>
                    <a:pt x="f9" y="f5"/>
                    <a:pt x="f5" y="f10"/>
                    <a:pt x="f5" y="f11"/>
                  </a:cubicBezTo>
                  <a:lnTo>
                    <a:pt x="f5" y="f12"/>
                  </a:lnTo>
                  <a:cubicBezTo>
                    <a:pt x="f13" y="f14"/>
                    <a:pt x="f15" y="f16"/>
                    <a:pt x="f8" y="f17"/>
                  </a:cubicBezTo>
                  <a:cubicBezTo>
                    <a:pt x="f18" y="f17"/>
                    <a:pt x="f19" y="f20"/>
                    <a:pt x="f19" y="f12"/>
                  </a:cubicBezTo>
                  <a:lnTo>
                    <a:pt x="f19" y="f21"/>
                  </a:lnTo>
                  <a:cubicBezTo>
                    <a:pt x="f22" y="f23"/>
                    <a:pt x="f24" y="f25"/>
                    <a:pt x="f26" y="f27"/>
                  </a:cubicBezTo>
                  <a:cubicBezTo>
                    <a:pt x="f28" y="f29"/>
                    <a:pt x="f30" y="f31"/>
                    <a:pt x="f32" y="f33"/>
                  </a:cubicBezTo>
                  <a:cubicBezTo>
                    <a:pt x="f34" y="f35"/>
                    <a:pt x="f36" y="f3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0" name="Freeform: Shape 1823">
              <a:extLst>
                <a:ext uri="{FF2B5EF4-FFF2-40B4-BE49-F238E27FC236}">
                  <a16:creationId xmlns:a16="http://schemas.microsoft.com/office/drawing/2014/main" id="{D8BF985A-5412-8358-1961-4C6FFC2A53E2}"/>
                </a:ext>
              </a:extLst>
            </p:cNvPr>
            <p:cNvSpPr/>
            <p:nvPr/>
          </p:nvSpPr>
          <p:spPr>
            <a:xfrm>
              <a:off x="952493" y="6129003"/>
              <a:ext cx="1271" cy="3749"/>
            </a:xfrm>
            <a:custGeom>
              <a:avLst/>
              <a:gdLst>
                <a:gd name="f0" fmla="val 10800000"/>
                <a:gd name="f1" fmla="val 5400000"/>
                <a:gd name="f2" fmla="val 180"/>
                <a:gd name="f3" fmla="val w"/>
                <a:gd name="f4" fmla="val h"/>
                <a:gd name="f5" fmla="val 0"/>
                <a:gd name="f6" fmla="val 1339"/>
                <a:gd name="f7" fmla="val 3750"/>
                <a:gd name="f8" fmla="val 3751"/>
                <a:gd name="f9" fmla="val 1340"/>
                <a:gd name="f10" fmla="val 1330"/>
                <a:gd name="f11" fmla="val 1366"/>
                <a:gd name="f12" fmla="val 859"/>
                <a:gd name="f13" fmla="val 2692"/>
                <a:gd name="f14" fmla="+- 0 0 -90"/>
                <a:gd name="f15" fmla="*/ f3 1 1339"/>
                <a:gd name="f16" fmla="*/ f4 1 3750"/>
                <a:gd name="f17" fmla="val f5"/>
                <a:gd name="f18" fmla="val f6"/>
                <a:gd name="f19" fmla="val f7"/>
                <a:gd name="f20" fmla="*/ f14 f0 1"/>
                <a:gd name="f21" fmla="+- f19 0 f17"/>
                <a:gd name="f22" fmla="+- f18 0 f17"/>
                <a:gd name="f23" fmla="*/ f20 1 f2"/>
                <a:gd name="f24" fmla="*/ f22 1 1339"/>
                <a:gd name="f25" fmla="*/ f21 1 3750"/>
                <a:gd name="f26" fmla="*/ 0 f22 1"/>
                <a:gd name="f27" fmla="*/ 3751 f21 1"/>
                <a:gd name="f28" fmla="*/ 1340 f22 1"/>
                <a:gd name="f29" fmla="*/ 0 f21 1"/>
                <a:gd name="f30" fmla="+- f23 0 f1"/>
                <a:gd name="f31" fmla="*/ f26 1 1339"/>
                <a:gd name="f32" fmla="*/ f27 1 3750"/>
                <a:gd name="f33" fmla="*/ f28 1 1339"/>
                <a:gd name="f34" fmla="*/ f29 1 3750"/>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48"/>
                </a:cxn>
                <a:cxn ang="f30">
                  <a:pos x="f49" y="f50"/>
                </a:cxn>
                <a:cxn ang="f30">
                  <a:pos x="f47" y="f48"/>
                </a:cxn>
              </a:cxnLst>
              <a:rect l="f43" t="f46" r="f44" b="f45"/>
              <a:pathLst>
                <a:path w="1339" h="3750">
                  <a:moveTo>
                    <a:pt x="f5" y="f8"/>
                  </a:moveTo>
                  <a:lnTo>
                    <a:pt x="f9" y="f8"/>
                  </a:lnTo>
                  <a:lnTo>
                    <a:pt x="f9"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1" name="Freeform: Shape 1824">
              <a:extLst>
                <a:ext uri="{FF2B5EF4-FFF2-40B4-BE49-F238E27FC236}">
                  <a16:creationId xmlns:a16="http://schemas.microsoft.com/office/drawing/2014/main" id="{820355F5-1350-38E7-67F7-DBB5860F1F8A}"/>
                </a:ext>
              </a:extLst>
            </p:cNvPr>
            <p:cNvSpPr/>
            <p:nvPr/>
          </p:nvSpPr>
          <p:spPr>
            <a:xfrm>
              <a:off x="939792" y="6129003"/>
              <a:ext cx="1143" cy="3749"/>
            </a:xfrm>
            <a:custGeom>
              <a:avLst/>
              <a:gdLst>
                <a:gd name="f0" fmla="val 10800000"/>
                <a:gd name="f1" fmla="val 5400000"/>
                <a:gd name="f2" fmla="val 180"/>
                <a:gd name="f3" fmla="val w"/>
                <a:gd name="f4" fmla="val h"/>
                <a:gd name="f5" fmla="val 0"/>
                <a:gd name="f6" fmla="val 1205"/>
                <a:gd name="f7" fmla="val 3750"/>
                <a:gd name="f8" fmla="val 3751"/>
                <a:gd name="f9" fmla="val 1206"/>
                <a:gd name="f10" fmla="val 451"/>
                <a:gd name="f11" fmla="val 2639"/>
                <a:gd name="f12" fmla="val 32"/>
                <a:gd name="f13" fmla="val 1340"/>
                <a:gd name="f14" fmla="+- 0 0 -90"/>
                <a:gd name="f15" fmla="*/ f3 1 1205"/>
                <a:gd name="f16" fmla="*/ f4 1 3750"/>
                <a:gd name="f17" fmla="val f5"/>
                <a:gd name="f18" fmla="val f6"/>
                <a:gd name="f19" fmla="val f7"/>
                <a:gd name="f20" fmla="*/ f14 f0 1"/>
                <a:gd name="f21" fmla="+- f19 0 f17"/>
                <a:gd name="f22" fmla="+- f18 0 f17"/>
                <a:gd name="f23" fmla="*/ f20 1 f2"/>
                <a:gd name="f24" fmla="*/ f22 1 1205"/>
                <a:gd name="f25" fmla="*/ f21 1 3750"/>
                <a:gd name="f26" fmla="*/ 0 f22 1"/>
                <a:gd name="f27" fmla="*/ 0 f21 1"/>
                <a:gd name="f28" fmla="*/ 3751 f21 1"/>
                <a:gd name="f29" fmla="*/ 1206 f22 1"/>
                <a:gd name="f30" fmla="+- f23 0 f1"/>
                <a:gd name="f31" fmla="*/ f26 1 1205"/>
                <a:gd name="f32" fmla="*/ f27 1 3750"/>
                <a:gd name="f33" fmla="*/ f28 1 3750"/>
                <a:gd name="f34" fmla="*/ f29 1 1205"/>
                <a:gd name="f35" fmla="*/ f17 1 f24"/>
                <a:gd name="f36" fmla="*/ f18 1 f24"/>
                <a:gd name="f37" fmla="*/ f17 1 f25"/>
                <a:gd name="f38" fmla="*/ f19 1 f25"/>
                <a:gd name="f39" fmla="*/ f31 1 f24"/>
                <a:gd name="f40" fmla="*/ f32 1 f25"/>
                <a:gd name="f41" fmla="*/ f33 1 f25"/>
                <a:gd name="f42" fmla="*/ f34 1 f24"/>
                <a:gd name="f43" fmla="*/ f35 f15 1"/>
                <a:gd name="f44" fmla="*/ f36 f15 1"/>
                <a:gd name="f45" fmla="*/ f38 f16 1"/>
                <a:gd name="f46" fmla="*/ f37 f16 1"/>
                <a:gd name="f47" fmla="*/ f39 f15 1"/>
                <a:gd name="f48" fmla="*/ f40 f16 1"/>
                <a:gd name="f49" fmla="*/ f41 f16 1"/>
                <a:gd name="f50" fmla="*/ f42 f15 1"/>
              </a:gdLst>
              <a:ahLst/>
              <a:cxnLst>
                <a:cxn ang="3cd4">
                  <a:pos x="hc" y="t"/>
                </a:cxn>
                <a:cxn ang="0">
                  <a:pos x="r" y="vc"/>
                </a:cxn>
                <a:cxn ang="cd4">
                  <a:pos x="hc" y="b"/>
                </a:cxn>
                <a:cxn ang="cd2">
                  <a:pos x="l" y="vc"/>
                </a:cxn>
                <a:cxn ang="f30">
                  <a:pos x="f47" y="f48"/>
                </a:cxn>
                <a:cxn ang="f30">
                  <a:pos x="f47" y="f49"/>
                </a:cxn>
                <a:cxn ang="f30">
                  <a:pos x="f50" y="f49"/>
                </a:cxn>
                <a:cxn ang="f30">
                  <a:pos x="f47" y="f48"/>
                </a:cxn>
              </a:cxnLst>
              <a:rect l="f43" t="f46" r="f44" b="f45"/>
              <a:pathLst>
                <a:path w="1205" h="3750">
                  <a:moveTo>
                    <a:pt x="f5" y="f5"/>
                  </a:moveTo>
                  <a:lnTo>
                    <a:pt x="f5" y="f8"/>
                  </a:lnTo>
                  <a:lnTo>
                    <a:pt x="f9" y="f8"/>
                  </a:ln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2" name="Freeform: Shape 1825">
              <a:extLst>
                <a:ext uri="{FF2B5EF4-FFF2-40B4-BE49-F238E27FC236}">
                  <a16:creationId xmlns:a16="http://schemas.microsoft.com/office/drawing/2014/main" id="{60CD1267-52FD-A39C-243E-2EF988DA5374}"/>
                </a:ext>
              </a:extLst>
            </p:cNvPr>
            <p:cNvSpPr/>
            <p:nvPr/>
          </p:nvSpPr>
          <p:spPr>
            <a:xfrm>
              <a:off x="657343" y="5782327"/>
              <a:ext cx="13844" cy="215807"/>
            </a:xfrm>
            <a:custGeom>
              <a:avLst/>
              <a:gdLst>
                <a:gd name="f0" fmla="val 10800000"/>
                <a:gd name="f1" fmla="val 5400000"/>
                <a:gd name="f2" fmla="val 180"/>
                <a:gd name="f3" fmla="val w"/>
                <a:gd name="f4" fmla="val h"/>
                <a:gd name="f5" fmla="val 0"/>
                <a:gd name="f6" fmla="val 14603"/>
                <a:gd name="f7" fmla="val 215804"/>
                <a:gd name="f8" fmla="val 7235"/>
                <a:gd name="f9" fmla="val 11253"/>
                <a:gd name="f10" fmla="val 14530"/>
                <a:gd name="f11" fmla="val 212587"/>
                <a:gd name="f12" fmla="val 14604"/>
                <a:gd name="f13" fmla="val 208571"/>
                <a:gd name="f14" fmla="val 4016"/>
                <a:gd name="f15" fmla="val 7234"/>
                <a:gd name="f16" fmla="val 3240"/>
                <a:gd name="f17" fmla="val 3995"/>
                <a:gd name="f18" fmla="val 212565"/>
                <a:gd name="f19" fmla="+- 0 0 -90"/>
                <a:gd name="f20" fmla="*/ f3 1 14603"/>
                <a:gd name="f21" fmla="*/ f4 1 215804"/>
                <a:gd name="f22" fmla="val f5"/>
                <a:gd name="f23" fmla="val f6"/>
                <a:gd name="f24" fmla="val f7"/>
                <a:gd name="f25" fmla="*/ f19 f0 1"/>
                <a:gd name="f26" fmla="+- f24 0 f22"/>
                <a:gd name="f27" fmla="+- f23 0 f22"/>
                <a:gd name="f28" fmla="*/ f25 1 f2"/>
                <a:gd name="f29" fmla="*/ f27 1 14603"/>
                <a:gd name="f30" fmla="*/ f26 1 215804"/>
                <a:gd name="f31" fmla="*/ 7235 f27 1"/>
                <a:gd name="f32" fmla="*/ 215804 f26 1"/>
                <a:gd name="f33" fmla="*/ 14604 f27 1"/>
                <a:gd name="f34" fmla="*/ 208571 f26 1"/>
                <a:gd name="f35" fmla="*/ 0 f26 1"/>
                <a:gd name="f36" fmla="*/ 7234 f26 1"/>
                <a:gd name="f37" fmla="*/ 0 f27 1"/>
                <a:gd name="f38" fmla="+- f28 0 f1"/>
                <a:gd name="f39" fmla="*/ f31 1 14603"/>
                <a:gd name="f40" fmla="*/ f32 1 215804"/>
                <a:gd name="f41" fmla="*/ f33 1 14603"/>
                <a:gd name="f42" fmla="*/ f34 1 215804"/>
                <a:gd name="f43" fmla="*/ f35 1 215804"/>
                <a:gd name="f44" fmla="*/ f36 1 215804"/>
                <a:gd name="f45" fmla="*/ f37 1 14603"/>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4603" h="215804">
                  <a:moveTo>
                    <a:pt x="f8" y="f7"/>
                  </a:moveTo>
                  <a:cubicBezTo>
                    <a:pt x="f9" y="f7"/>
                    <a:pt x="f10" y="f11"/>
                    <a:pt x="f12" y="f13"/>
                  </a:cubicBezTo>
                  <a:lnTo>
                    <a:pt x="f12" y="f5"/>
                  </a:lnTo>
                  <a:cubicBezTo>
                    <a:pt x="f10" y="f14"/>
                    <a:pt x="f9" y="f15"/>
                    <a:pt x="f8" y="f15"/>
                  </a:cubicBezTo>
                  <a:cubicBezTo>
                    <a:pt x="f16" y="f15"/>
                    <a:pt x="f5" y="f17"/>
                    <a:pt x="f5" y="f5"/>
                  </a:cubicBezTo>
                  <a:lnTo>
                    <a:pt x="f5" y="f13"/>
                  </a:lnTo>
                  <a:cubicBezTo>
                    <a:pt x="f5" y="f18"/>
                    <a:pt x="f16"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3" name="Freeform: Shape 1826">
              <a:extLst>
                <a:ext uri="{FF2B5EF4-FFF2-40B4-BE49-F238E27FC236}">
                  <a16:creationId xmlns:a16="http://schemas.microsoft.com/office/drawing/2014/main" id="{EA3D6AE4-9034-7650-BABE-0DC6935A3177}"/>
                </a:ext>
              </a:extLst>
            </p:cNvPr>
            <p:cNvSpPr/>
            <p:nvPr/>
          </p:nvSpPr>
          <p:spPr>
            <a:xfrm>
              <a:off x="1080381" y="6128199"/>
              <a:ext cx="13459" cy="4553"/>
            </a:xfrm>
            <a:custGeom>
              <a:avLst/>
              <a:gdLst>
                <a:gd name="f0" fmla="val 10800000"/>
                <a:gd name="f1" fmla="val 5400000"/>
                <a:gd name="f2" fmla="val 180"/>
                <a:gd name="f3" fmla="val w"/>
                <a:gd name="f4" fmla="val h"/>
                <a:gd name="f5" fmla="val 0"/>
                <a:gd name="f6" fmla="val 14201"/>
                <a:gd name="f7" fmla="val 4554"/>
                <a:gd name="f8" fmla="val 4555"/>
                <a:gd name="f9" fmla="val 7503"/>
                <a:gd name="f10" fmla="val 8565"/>
                <a:gd name="f11" fmla="val 1782"/>
                <a:gd name="f12" fmla="val 11237"/>
                <a:gd name="f13" fmla="val -26"/>
                <a:gd name="f14" fmla="val 14202"/>
                <a:gd name="f15" fmla="val 6699"/>
                <a:gd name="f16" fmla="val 3734"/>
                <a:gd name="f17" fmla="val 1062"/>
                <a:gd name="f18" fmla="+- 0 0 -90"/>
                <a:gd name="f19" fmla="*/ f3 1 14201"/>
                <a:gd name="f20" fmla="*/ f4 1 4554"/>
                <a:gd name="f21" fmla="val f5"/>
                <a:gd name="f22" fmla="val f6"/>
                <a:gd name="f23" fmla="val f7"/>
                <a:gd name="f24" fmla="*/ f18 f0 1"/>
                <a:gd name="f25" fmla="+- f23 0 f21"/>
                <a:gd name="f26" fmla="+- f22 0 f21"/>
                <a:gd name="f27" fmla="*/ f24 1 f2"/>
                <a:gd name="f28" fmla="*/ f26 1 14201"/>
                <a:gd name="f29" fmla="*/ f25 1 4554"/>
                <a:gd name="f30" fmla="*/ 0 f26 1"/>
                <a:gd name="f31" fmla="*/ 4555 f25 1"/>
                <a:gd name="f32" fmla="*/ 7503 f26 1"/>
                <a:gd name="f33" fmla="*/ 14202 f26 1"/>
                <a:gd name="f34" fmla="*/ 0 f25 1"/>
                <a:gd name="f35" fmla="*/ 6699 f26 1"/>
                <a:gd name="f36" fmla="+- f27 0 f1"/>
                <a:gd name="f37" fmla="*/ f30 1 14201"/>
                <a:gd name="f38" fmla="*/ f31 1 4554"/>
                <a:gd name="f39" fmla="*/ f32 1 14201"/>
                <a:gd name="f40" fmla="*/ f33 1 14201"/>
                <a:gd name="f41" fmla="*/ f34 1 4554"/>
                <a:gd name="f42" fmla="*/ f35 1 14201"/>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9" y="f58"/>
                </a:cxn>
                <a:cxn ang="f36">
                  <a:pos x="f60" y="f61"/>
                </a:cxn>
                <a:cxn ang="f36">
                  <a:pos x="f62" y="f61"/>
                </a:cxn>
                <a:cxn ang="f36">
                  <a:pos x="f57" y="f58"/>
                </a:cxn>
              </a:cxnLst>
              <a:rect l="f53" t="f56" r="f54" b="f55"/>
              <a:pathLst>
                <a:path w="14201" h="4554">
                  <a:moveTo>
                    <a:pt x="f5" y="f8"/>
                  </a:moveTo>
                  <a:lnTo>
                    <a:pt x="f9" y="f8"/>
                  </a:lnTo>
                  <a:cubicBezTo>
                    <a:pt x="f10" y="f11"/>
                    <a:pt x="f12" y="f13"/>
                    <a:pt x="f14" y="f5"/>
                  </a:cubicBezTo>
                  <a:lnTo>
                    <a:pt x="f15" y="f5"/>
                  </a:lnTo>
                  <a:cubicBezTo>
                    <a:pt x="f16" y="f13"/>
                    <a:pt x="f17"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4" name="Freeform: Shape 1827">
              <a:extLst>
                <a:ext uri="{FF2B5EF4-FFF2-40B4-BE49-F238E27FC236}">
                  <a16:creationId xmlns:a16="http://schemas.microsoft.com/office/drawing/2014/main" id="{2A5217EC-BE7C-04D6-CCEE-56167021732D}"/>
                </a:ext>
              </a:extLst>
            </p:cNvPr>
            <p:cNvSpPr/>
            <p:nvPr/>
          </p:nvSpPr>
          <p:spPr>
            <a:xfrm>
              <a:off x="1087486" y="6128199"/>
              <a:ext cx="71368" cy="4553"/>
            </a:xfrm>
            <a:custGeom>
              <a:avLst/>
              <a:gdLst>
                <a:gd name="f0" fmla="val 10800000"/>
                <a:gd name="f1" fmla="val 5400000"/>
                <a:gd name="f2" fmla="val 180"/>
                <a:gd name="f3" fmla="val w"/>
                <a:gd name="f4" fmla="val h"/>
                <a:gd name="f5" fmla="val 0"/>
                <a:gd name="f6" fmla="val 75295"/>
                <a:gd name="f7" fmla="val 4554"/>
                <a:gd name="f8" fmla="val 4555"/>
                <a:gd name="f9" fmla="val 74154"/>
                <a:gd name="f10" fmla="val 1795"/>
                <a:gd name="f11" fmla="val 71453"/>
                <a:gd name="f12" fmla="val -13"/>
                <a:gd name="f13" fmla="val 68463"/>
                <a:gd name="f14" fmla="val 6699"/>
                <a:gd name="f15" fmla="val 3734"/>
                <a:gd name="f16" fmla="val -26"/>
                <a:gd name="f17" fmla="val 1062"/>
                <a:gd name="f18" fmla="val 1782"/>
                <a:gd name="f19" fmla="+- 0 0 -90"/>
                <a:gd name="f20" fmla="*/ f3 1 75295"/>
                <a:gd name="f21" fmla="*/ f4 1 4554"/>
                <a:gd name="f22" fmla="val f5"/>
                <a:gd name="f23" fmla="val f6"/>
                <a:gd name="f24" fmla="val f7"/>
                <a:gd name="f25" fmla="*/ f19 f0 1"/>
                <a:gd name="f26" fmla="+- f24 0 f22"/>
                <a:gd name="f27" fmla="+- f23 0 f22"/>
                <a:gd name="f28" fmla="*/ f25 1 f2"/>
                <a:gd name="f29" fmla="*/ f27 1 75295"/>
                <a:gd name="f30" fmla="*/ f26 1 4554"/>
                <a:gd name="f31" fmla="*/ 0 f27 1"/>
                <a:gd name="f32" fmla="*/ 4555 f26 1"/>
                <a:gd name="f33" fmla="*/ 75295 f27 1"/>
                <a:gd name="f34" fmla="*/ 68463 f27 1"/>
                <a:gd name="f35" fmla="*/ 0 f26 1"/>
                <a:gd name="f36" fmla="*/ 6699 f27 1"/>
                <a:gd name="f37" fmla="+- f28 0 f1"/>
                <a:gd name="f38" fmla="*/ f31 1 75295"/>
                <a:gd name="f39" fmla="*/ f32 1 4554"/>
                <a:gd name="f40" fmla="*/ f33 1 75295"/>
                <a:gd name="f41" fmla="*/ f34 1 75295"/>
                <a:gd name="f42" fmla="*/ f35 1 4554"/>
                <a:gd name="f43" fmla="*/ f36 1 75295"/>
                <a:gd name="f44" fmla="*/ f22 1 f29"/>
                <a:gd name="f45" fmla="*/ f23 1 f29"/>
                <a:gd name="f46" fmla="*/ f22 1 f30"/>
                <a:gd name="f47" fmla="*/ f24 1 f30"/>
                <a:gd name="f48" fmla="*/ f38 1 f29"/>
                <a:gd name="f49" fmla="*/ f39 1 f30"/>
                <a:gd name="f50" fmla="*/ f40 1 f29"/>
                <a:gd name="f51" fmla="*/ f41 1 f29"/>
                <a:gd name="f52" fmla="*/ f42 1 f30"/>
                <a:gd name="f53" fmla="*/ f43 1 f29"/>
                <a:gd name="f54" fmla="*/ f44 f20 1"/>
                <a:gd name="f55" fmla="*/ f45 f20 1"/>
                <a:gd name="f56" fmla="*/ f47 f21 1"/>
                <a:gd name="f57" fmla="*/ f46 f21 1"/>
                <a:gd name="f58" fmla="*/ f48 f20 1"/>
                <a:gd name="f59" fmla="*/ f49 f21 1"/>
                <a:gd name="f60" fmla="*/ f50 f20 1"/>
                <a:gd name="f61" fmla="*/ f51 f20 1"/>
                <a:gd name="f62" fmla="*/ f52 f21 1"/>
                <a:gd name="f63" fmla="*/ f53 f20 1"/>
              </a:gdLst>
              <a:ahLst/>
              <a:cxnLst>
                <a:cxn ang="3cd4">
                  <a:pos x="hc" y="t"/>
                </a:cxn>
                <a:cxn ang="0">
                  <a:pos x="r" y="vc"/>
                </a:cxn>
                <a:cxn ang="cd4">
                  <a:pos x="hc" y="b"/>
                </a:cxn>
                <a:cxn ang="cd2">
                  <a:pos x="l" y="vc"/>
                </a:cxn>
                <a:cxn ang="f37">
                  <a:pos x="f58" y="f59"/>
                </a:cxn>
                <a:cxn ang="f37">
                  <a:pos x="f60" y="f59"/>
                </a:cxn>
                <a:cxn ang="f37">
                  <a:pos x="f61" y="f62"/>
                </a:cxn>
                <a:cxn ang="f37">
                  <a:pos x="f63" y="f62"/>
                </a:cxn>
                <a:cxn ang="f37">
                  <a:pos x="f58" y="f59"/>
                </a:cxn>
              </a:cxnLst>
              <a:rect l="f54" t="f57" r="f55" b="f56"/>
              <a:pathLst>
                <a:path w="75295" h="4554">
                  <a:moveTo>
                    <a:pt x="f5" y="f8"/>
                  </a:moveTo>
                  <a:lnTo>
                    <a:pt x="f6" y="f8"/>
                  </a:lnTo>
                  <a:cubicBezTo>
                    <a:pt x="f9" y="f10"/>
                    <a:pt x="f11" y="f12"/>
                    <a:pt x="f13" y="f5"/>
                  </a:cubicBezTo>
                  <a:lnTo>
                    <a:pt x="f14" y="f5"/>
                  </a:lnTo>
                  <a:cubicBezTo>
                    <a:pt x="f15" y="f16"/>
                    <a:pt x="f17"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5" name="Freeform: Shape 1828">
              <a:extLst>
                <a:ext uri="{FF2B5EF4-FFF2-40B4-BE49-F238E27FC236}">
                  <a16:creationId xmlns:a16="http://schemas.microsoft.com/office/drawing/2014/main" id="{73B65F8E-FA0A-0ED8-4315-A8C32F3D30B0}"/>
                </a:ext>
              </a:extLst>
            </p:cNvPr>
            <p:cNvSpPr/>
            <p:nvPr/>
          </p:nvSpPr>
          <p:spPr>
            <a:xfrm>
              <a:off x="1079485" y="5775094"/>
              <a:ext cx="13972" cy="14465"/>
            </a:xfrm>
            <a:custGeom>
              <a:avLst/>
              <a:gdLst>
                <a:gd name="f0" fmla="val 10800000"/>
                <a:gd name="f1" fmla="val 5400000"/>
                <a:gd name="f2" fmla="val 180"/>
                <a:gd name="f3" fmla="val w"/>
                <a:gd name="f4" fmla="val h"/>
                <a:gd name="f5" fmla="val 0"/>
                <a:gd name="f6" fmla="val 14737"/>
                <a:gd name="f7" fmla="val 14467"/>
                <a:gd name="f8" fmla="val 7234"/>
                <a:gd name="f9" fmla="val 11228"/>
                <a:gd name="f10" fmla="val 3240"/>
                <a:gd name="f11" fmla="val 7235"/>
                <a:gd name="f12" fmla="val 14738"/>
                <a:gd name="f13" fmla="val 10742"/>
                <a:gd name="f14" fmla="val 7503"/>
                <a:gd name="f15" fmla="val 3239"/>
                <a:gd name="f16" fmla="+- 0 0 -90"/>
                <a:gd name="f17" fmla="*/ f3 1 14737"/>
                <a:gd name="f18" fmla="*/ f4 1 14467"/>
                <a:gd name="f19" fmla="val f5"/>
                <a:gd name="f20" fmla="val f6"/>
                <a:gd name="f21" fmla="val f7"/>
                <a:gd name="f22" fmla="*/ f16 f0 1"/>
                <a:gd name="f23" fmla="+- f21 0 f19"/>
                <a:gd name="f24" fmla="+- f20 0 f19"/>
                <a:gd name="f25" fmla="*/ f22 1 f2"/>
                <a:gd name="f26" fmla="*/ f24 1 14737"/>
                <a:gd name="f27" fmla="*/ f23 1 14467"/>
                <a:gd name="f28" fmla="*/ 0 f24 1"/>
                <a:gd name="f29" fmla="*/ 7234 f23 1"/>
                <a:gd name="f30" fmla="*/ 7235 f24 1"/>
                <a:gd name="f31" fmla="*/ 14467 f23 1"/>
                <a:gd name="f32" fmla="*/ 14738 f24 1"/>
                <a:gd name="f33" fmla="*/ 7503 f24 1"/>
                <a:gd name="f34" fmla="*/ 0 f23 1"/>
                <a:gd name="f35" fmla="+- f25 0 f1"/>
                <a:gd name="f36" fmla="*/ f28 1 14737"/>
                <a:gd name="f37" fmla="*/ f29 1 14467"/>
                <a:gd name="f38" fmla="*/ f30 1 14737"/>
                <a:gd name="f39" fmla="*/ f31 1 14467"/>
                <a:gd name="f40" fmla="*/ f32 1 14737"/>
                <a:gd name="f41" fmla="*/ f33 1 14737"/>
                <a:gd name="f42" fmla="*/ f34 1 14467"/>
                <a:gd name="f43" fmla="*/ f19 1 f26"/>
                <a:gd name="f44" fmla="*/ f20 1 f26"/>
                <a:gd name="f45" fmla="*/ f19 1 f27"/>
                <a:gd name="f46" fmla="*/ f21 1 f27"/>
                <a:gd name="f47" fmla="*/ f36 1 f26"/>
                <a:gd name="f48" fmla="*/ f37 1 f27"/>
                <a:gd name="f49" fmla="*/ f38 1 f26"/>
                <a:gd name="f50" fmla="*/ f39 1 f27"/>
                <a:gd name="f51" fmla="*/ f40 1 f26"/>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7 1"/>
                <a:gd name="f64" fmla="*/ f53 f18 1"/>
              </a:gdLst>
              <a:ahLst/>
              <a:cxnLst>
                <a:cxn ang="3cd4">
                  <a:pos x="hc" y="t"/>
                </a:cxn>
                <a:cxn ang="0">
                  <a:pos x="r" y="vc"/>
                </a:cxn>
                <a:cxn ang="cd4">
                  <a:pos x="hc" y="b"/>
                </a:cxn>
                <a:cxn ang="cd2">
                  <a:pos x="l" y="vc"/>
                </a:cxn>
                <a:cxn ang="f35">
                  <a:pos x="f58" y="f59"/>
                </a:cxn>
                <a:cxn ang="f35">
                  <a:pos x="f60" y="f61"/>
                </a:cxn>
                <a:cxn ang="f35">
                  <a:pos x="f62" y="f61"/>
                </a:cxn>
                <a:cxn ang="f35">
                  <a:pos x="f63" y="f59"/>
                </a:cxn>
                <a:cxn ang="f35">
                  <a:pos x="f62" y="f64"/>
                </a:cxn>
                <a:cxn ang="f35">
                  <a:pos x="f60" y="f64"/>
                </a:cxn>
                <a:cxn ang="f35">
                  <a:pos x="f58" y="f59"/>
                </a:cxn>
              </a:cxnLst>
              <a:rect l="f54" t="f57" r="f55" b="f56"/>
              <a:pathLst>
                <a:path w="14737" h="14467">
                  <a:moveTo>
                    <a:pt x="f5" y="f8"/>
                  </a:moveTo>
                  <a:cubicBezTo>
                    <a:pt x="f5" y="f9"/>
                    <a:pt x="f10" y="f7"/>
                    <a:pt x="f11" y="f7"/>
                  </a:cubicBezTo>
                  <a:lnTo>
                    <a:pt x="f12" y="f7"/>
                  </a:lnTo>
                  <a:cubicBezTo>
                    <a:pt x="f13" y="f7"/>
                    <a:pt x="f14" y="f9"/>
                    <a:pt x="f14" y="f8"/>
                  </a:cubicBezTo>
                  <a:cubicBezTo>
                    <a:pt x="f14" y="f15"/>
                    <a:pt x="f13" y="f5"/>
                    <a:pt x="f12" y="f5"/>
                  </a:cubicBezTo>
                  <a:lnTo>
                    <a:pt x="f11" y="f5"/>
                  </a:lnTo>
                  <a:cubicBezTo>
                    <a:pt x="f10" y="f5"/>
                    <a:pt x="f5"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6" name="Freeform: Shape 1829">
              <a:extLst>
                <a:ext uri="{FF2B5EF4-FFF2-40B4-BE49-F238E27FC236}">
                  <a16:creationId xmlns:a16="http://schemas.microsoft.com/office/drawing/2014/main" id="{0D7B9E1D-957E-92A5-41DB-3130143D78AA}"/>
                </a:ext>
              </a:extLst>
            </p:cNvPr>
            <p:cNvSpPr/>
            <p:nvPr/>
          </p:nvSpPr>
          <p:spPr>
            <a:xfrm>
              <a:off x="1086983" y="5776027"/>
              <a:ext cx="47749" cy="13533"/>
            </a:xfrm>
            <a:custGeom>
              <a:avLst/>
              <a:gdLst>
                <a:gd name="f0" fmla="val 10800000"/>
                <a:gd name="f1" fmla="val 5400000"/>
                <a:gd name="f2" fmla="val 180"/>
                <a:gd name="f3" fmla="val w"/>
                <a:gd name="f4" fmla="val h"/>
                <a:gd name="f5" fmla="val 0"/>
                <a:gd name="f6" fmla="val 50375"/>
                <a:gd name="f7" fmla="val 13529"/>
                <a:gd name="f8" fmla="val 6296"/>
                <a:gd name="f9" fmla="val 10291"/>
                <a:gd name="f10" fmla="val 3240"/>
                <a:gd name="f11" fmla="val 13530"/>
                <a:gd name="f12" fmla="val 7235"/>
                <a:gd name="f13" fmla="val 43141"/>
                <a:gd name="f14" fmla="val 47136"/>
                <a:gd name="f15" fmla="val 50376"/>
                <a:gd name="f16" fmla="val 50358"/>
                <a:gd name="f17" fmla="val 4683"/>
                <a:gd name="f18" fmla="val 49790"/>
                <a:gd name="f19" fmla="val 3124"/>
                <a:gd name="f20" fmla="val 48768"/>
                <a:gd name="f21" fmla="val 1876"/>
                <a:gd name="f22" fmla="val 48481"/>
                <a:gd name="f23" fmla="val 1454"/>
                <a:gd name="f24" fmla="val 48118"/>
                <a:gd name="f25" fmla="val 1089"/>
                <a:gd name="f26" fmla="val 47696"/>
                <a:gd name="f27" fmla="val 804"/>
                <a:gd name="f28" fmla="val 46624"/>
                <a:gd name="f29" fmla="val 45418"/>
                <a:gd name="f30" fmla="val 43945"/>
                <a:gd name="f31" fmla="val 3579"/>
                <a:gd name="f32" fmla="val -31"/>
                <a:gd name="f33" fmla="val 474"/>
                <a:gd name="f34" fmla="val 2671"/>
                <a:gd name="f35" fmla="+- 0 0 -90"/>
                <a:gd name="f36" fmla="*/ f3 1 50375"/>
                <a:gd name="f37" fmla="*/ f4 1 13529"/>
                <a:gd name="f38" fmla="val f5"/>
                <a:gd name="f39" fmla="val f6"/>
                <a:gd name="f40" fmla="val f7"/>
                <a:gd name="f41" fmla="*/ f35 f0 1"/>
                <a:gd name="f42" fmla="+- f40 0 f38"/>
                <a:gd name="f43" fmla="+- f39 0 f38"/>
                <a:gd name="f44" fmla="*/ f41 1 f2"/>
                <a:gd name="f45" fmla="*/ f43 1 50375"/>
                <a:gd name="f46" fmla="*/ f42 1 13529"/>
                <a:gd name="f47" fmla="*/ 0 f43 1"/>
                <a:gd name="f48" fmla="*/ 6296 f42 1"/>
                <a:gd name="f49" fmla="*/ 7235 f43 1"/>
                <a:gd name="f50" fmla="*/ 13530 f42 1"/>
                <a:gd name="f51" fmla="*/ 43141 f43 1"/>
                <a:gd name="f52" fmla="*/ 50376 f43 1"/>
                <a:gd name="f53" fmla="*/ 48768 f43 1"/>
                <a:gd name="f54" fmla="*/ 1876 f42 1"/>
                <a:gd name="f55" fmla="*/ 47696 f43 1"/>
                <a:gd name="f56" fmla="*/ 804 f42 1"/>
                <a:gd name="f57" fmla="*/ 46624 f43 1"/>
                <a:gd name="f58" fmla="*/ 0 f42 1"/>
                <a:gd name="f59" fmla="*/ 45418 f43 1"/>
                <a:gd name="f60" fmla="*/ 43945 f43 1"/>
                <a:gd name="f61" fmla="+- f44 0 f1"/>
                <a:gd name="f62" fmla="*/ f47 1 50375"/>
                <a:gd name="f63" fmla="*/ f48 1 13529"/>
                <a:gd name="f64" fmla="*/ f49 1 50375"/>
                <a:gd name="f65" fmla="*/ f50 1 13529"/>
                <a:gd name="f66" fmla="*/ f51 1 50375"/>
                <a:gd name="f67" fmla="*/ f52 1 50375"/>
                <a:gd name="f68" fmla="*/ f53 1 50375"/>
                <a:gd name="f69" fmla="*/ f54 1 13529"/>
                <a:gd name="f70" fmla="*/ f55 1 50375"/>
                <a:gd name="f71" fmla="*/ f56 1 13529"/>
                <a:gd name="f72" fmla="*/ f57 1 50375"/>
                <a:gd name="f73" fmla="*/ f58 1 13529"/>
                <a:gd name="f74" fmla="*/ f59 1 50375"/>
                <a:gd name="f75" fmla="*/ f60 1 50375"/>
                <a:gd name="f76" fmla="*/ f38 1 f45"/>
                <a:gd name="f77" fmla="*/ f39 1 f45"/>
                <a:gd name="f78" fmla="*/ f38 1 f46"/>
                <a:gd name="f79" fmla="*/ f40 1 f46"/>
                <a:gd name="f80" fmla="*/ f62 1 f45"/>
                <a:gd name="f81" fmla="*/ f63 1 f46"/>
                <a:gd name="f82" fmla="*/ f64 1 f45"/>
                <a:gd name="f83" fmla="*/ f65 1 f46"/>
                <a:gd name="f84" fmla="*/ f66 1 f45"/>
                <a:gd name="f85" fmla="*/ f67 1 f45"/>
                <a:gd name="f86" fmla="*/ f68 1 f45"/>
                <a:gd name="f87" fmla="*/ f69 1 f46"/>
                <a:gd name="f88" fmla="*/ f70 1 f45"/>
                <a:gd name="f89" fmla="*/ f71 1 f46"/>
                <a:gd name="f90" fmla="*/ f72 1 f45"/>
                <a:gd name="f91" fmla="*/ f73 1 f46"/>
                <a:gd name="f92" fmla="*/ f74 1 f45"/>
                <a:gd name="f93" fmla="*/ f75 1 f45"/>
                <a:gd name="f94" fmla="*/ f76 f36 1"/>
                <a:gd name="f95" fmla="*/ f77 f36 1"/>
                <a:gd name="f96" fmla="*/ f79 f37 1"/>
                <a:gd name="f97" fmla="*/ f78 f37 1"/>
                <a:gd name="f98" fmla="*/ f80 f36 1"/>
                <a:gd name="f99" fmla="*/ f81 f37 1"/>
                <a:gd name="f100" fmla="*/ f82 f36 1"/>
                <a:gd name="f101" fmla="*/ f83 f37 1"/>
                <a:gd name="f102" fmla="*/ f84 f36 1"/>
                <a:gd name="f103" fmla="*/ f85 f36 1"/>
                <a:gd name="f104" fmla="*/ f86 f36 1"/>
                <a:gd name="f105" fmla="*/ f87 f37 1"/>
                <a:gd name="f106" fmla="*/ f88 f36 1"/>
                <a:gd name="f107" fmla="*/ f89 f37 1"/>
                <a:gd name="f108" fmla="*/ f90 f36 1"/>
                <a:gd name="f109" fmla="*/ f91 f37 1"/>
                <a:gd name="f110" fmla="*/ f92 f36 1"/>
                <a:gd name="f111" fmla="*/ f93 f36 1"/>
              </a:gdLst>
              <a:ahLst/>
              <a:cxnLst>
                <a:cxn ang="3cd4">
                  <a:pos x="hc" y="t"/>
                </a:cxn>
                <a:cxn ang="0">
                  <a:pos x="r" y="vc"/>
                </a:cxn>
                <a:cxn ang="cd4">
                  <a:pos x="hc" y="b"/>
                </a:cxn>
                <a:cxn ang="cd2">
                  <a:pos x="l" y="vc"/>
                </a:cxn>
                <a:cxn ang="f61">
                  <a:pos x="f98" y="f99"/>
                </a:cxn>
                <a:cxn ang="f61">
                  <a:pos x="f100" y="f101"/>
                </a:cxn>
                <a:cxn ang="f61">
                  <a:pos x="f102" y="f101"/>
                </a:cxn>
                <a:cxn ang="f61">
                  <a:pos x="f103" y="f99"/>
                </a:cxn>
                <a:cxn ang="f61">
                  <a:pos x="f104" y="f105"/>
                </a:cxn>
                <a:cxn ang="f61">
                  <a:pos x="f106" y="f107"/>
                </a:cxn>
                <a:cxn ang="f61">
                  <a:pos x="f108" y="f109"/>
                </a:cxn>
                <a:cxn ang="f61">
                  <a:pos x="f110" y="f109"/>
                </a:cxn>
                <a:cxn ang="f61">
                  <a:pos x="f111" y="f109"/>
                </a:cxn>
                <a:cxn ang="f61">
                  <a:pos x="f100" y="f109"/>
                </a:cxn>
                <a:cxn ang="f61">
                  <a:pos x="f98" y="f99"/>
                </a:cxn>
              </a:cxnLst>
              <a:rect l="f94" t="f97" r="f95" b="f96"/>
              <a:pathLst>
                <a:path w="50375" h="13529">
                  <a:moveTo>
                    <a:pt x="f5" y="f8"/>
                  </a:moveTo>
                  <a:cubicBezTo>
                    <a:pt x="f5" y="f9"/>
                    <a:pt x="f10" y="f11"/>
                    <a:pt x="f12" y="f11"/>
                  </a:cubicBezTo>
                  <a:lnTo>
                    <a:pt x="f13" y="f11"/>
                  </a:lnTo>
                  <a:cubicBezTo>
                    <a:pt x="f14" y="f11"/>
                    <a:pt x="f15" y="f9"/>
                    <a:pt x="f15" y="f8"/>
                  </a:cubicBezTo>
                  <a:cubicBezTo>
                    <a:pt x="f16" y="f17"/>
                    <a:pt x="f18" y="f19"/>
                    <a:pt x="f20" y="f21"/>
                  </a:cubicBezTo>
                  <a:cubicBezTo>
                    <a:pt x="f22" y="f23"/>
                    <a:pt x="f24" y="f25"/>
                    <a:pt x="f26" y="f27"/>
                  </a:cubicBezTo>
                  <a:lnTo>
                    <a:pt x="f28" y="f5"/>
                  </a:lnTo>
                  <a:lnTo>
                    <a:pt x="f29" y="f5"/>
                  </a:lnTo>
                  <a:lnTo>
                    <a:pt x="f30" y="f5"/>
                  </a:lnTo>
                  <a:lnTo>
                    <a:pt x="f12" y="f5"/>
                  </a:lnTo>
                  <a:cubicBezTo>
                    <a:pt x="f31" y="f32"/>
                    <a:pt x="f33" y="f3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7" name="Freeform: Shape 1830">
              <a:extLst>
                <a:ext uri="{FF2B5EF4-FFF2-40B4-BE49-F238E27FC236}">
                  <a16:creationId xmlns:a16="http://schemas.microsoft.com/office/drawing/2014/main" id="{2CB50891-F5C9-0496-1061-4130E4E7CFE4}"/>
                </a:ext>
              </a:extLst>
            </p:cNvPr>
            <p:cNvSpPr/>
            <p:nvPr/>
          </p:nvSpPr>
          <p:spPr>
            <a:xfrm>
              <a:off x="2202917" y="6538380"/>
              <a:ext cx="13716" cy="8037"/>
            </a:xfrm>
            <a:custGeom>
              <a:avLst/>
              <a:gdLst>
                <a:gd name="f0" fmla="val 10800000"/>
                <a:gd name="f1" fmla="val 5400000"/>
                <a:gd name="f2" fmla="val 180"/>
                <a:gd name="f3" fmla="val w"/>
                <a:gd name="f4" fmla="val h"/>
                <a:gd name="f5" fmla="val 0"/>
                <a:gd name="f6" fmla="val 14469"/>
                <a:gd name="f7" fmla="val 8037"/>
                <a:gd name="f8" fmla="val 7235"/>
                <a:gd name="f9" fmla="val 11254"/>
                <a:gd name="f10" fmla="val 7970"/>
                <a:gd name="f11" fmla="val 4689"/>
                <a:gd name="f12" fmla="val 670"/>
                <a:gd name="f13" fmla="val 3992"/>
                <a:gd name="f14" fmla="val 11227"/>
                <a:gd name="f15" fmla="val 7234"/>
                <a:gd name="f16" fmla="val 3242"/>
                <a:gd name="f17" fmla="val 3215"/>
                <a:gd name="f18" fmla="+- 0 0 -90"/>
                <a:gd name="f19" fmla="*/ f3 1 14469"/>
                <a:gd name="f20" fmla="*/ f4 1 8037"/>
                <a:gd name="f21" fmla="val f5"/>
                <a:gd name="f22" fmla="val f6"/>
                <a:gd name="f23" fmla="val f7"/>
                <a:gd name="f24" fmla="*/ f18 f0 1"/>
                <a:gd name="f25" fmla="+- f23 0 f21"/>
                <a:gd name="f26" fmla="+- f22 0 f21"/>
                <a:gd name="f27" fmla="*/ f24 1 f2"/>
                <a:gd name="f28" fmla="*/ f26 1 14469"/>
                <a:gd name="f29" fmla="*/ f25 1 8037"/>
                <a:gd name="f30" fmla="*/ 7235 f26 1"/>
                <a:gd name="f31" fmla="*/ 8037 f25 1"/>
                <a:gd name="f32" fmla="*/ 14469 f26 1"/>
                <a:gd name="f33" fmla="*/ 670 f25 1"/>
                <a:gd name="f34" fmla="*/ 0 f25 1"/>
                <a:gd name="f35" fmla="*/ 7234 f25 1"/>
                <a:gd name="f36" fmla="*/ 0 f26 1"/>
                <a:gd name="f37" fmla="+- f27 0 f1"/>
                <a:gd name="f38" fmla="*/ f30 1 14469"/>
                <a:gd name="f39" fmla="*/ f31 1 8037"/>
                <a:gd name="f40" fmla="*/ f32 1 14469"/>
                <a:gd name="f41" fmla="*/ f33 1 8037"/>
                <a:gd name="f42" fmla="*/ f34 1 8037"/>
                <a:gd name="f43" fmla="*/ f35 1 8037"/>
                <a:gd name="f44" fmla="*/ f36 1 1446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6" y="f63"/>
                </a:cxn>
                <a:cxn ang="f37">
                  <a:pos x="f60" y="f61"/>
                </a:cxn>
              </a:cxnLst>
              <a:rect l="f56" t="f59" r="f57" b="f58"/>
              <a:pathLst>
                <a:path w="14469" h="8037">
                  <a:moveTo>
                    <a:pt x="f8" y="f7"/>
                  </a:moveTo>
                  <a:cubicBezTo>
                    <a:pt x="f9" y="f10"/>
                    <a:pt x="f6" y="f11"/>
                    <a:pt x="f6" y="f12"/>
                  </a:cubicBezTo>
                  <a:lnTo>
                    <a:pt x="f6" y="f5"/>
                  </a:lnTo>
                  <a:cubicBezTo>
                    <a:pt x="f6" y="f13"/>
                    <a:pt x="f14" y="f15"/>
                    <a:pt x="f8" y="f15"/>
                  </a:cubicBezTo>
                  <a:cubicBezTo>
                    <a:pt x="f16" y="f15"/>
                    <a:pt x="f5" y="f13"/>
                    <a:pt x="f5" y="f5"/>
                  </a:cubicBezTo>
                  <a:lnTo>
                    <a:pt x="f5" y="f12"/>
                  </a:lnTo>
                  <a:lnTo>
                    <a:pt x="f5" y="f12"/>
                  </a:lnTo>
                  <a:cubicBezTo>
                    <a:pt x="f5" y="f11"/>
                    <a:pt x="f17"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8" name="Freeform: Shape 1831">
              <a:extLst>
                <a:ext uri="{FF2B5EF4-FFF2-40B4-BE49-F238E27FC236}">
                  <a16:creationId xmlns:a16="http://schemas.microsoft.com/office/drawing/2014/main" id="{0D7AC8CF-C7AF-4F36-6C3E-C2944DA6CF8A}"/>
                </a:ext>
              </a:extLst>
            </p:cNvPr>
            <p:cNvSpPr/>
            <p:nvPr/>
          </p:nvSpPr>
          <p:spPr>
            <a:xfrm>
              <a:off x="916420" y="6262295"/>
              <a:ext cx="13844" cy="215807"/>
            </a:xfrm>
            <a:custGeom>
              <a:avLst/>
              <a:gdLst>
                <a:gd name="f0" fmla="val 10800000"/>
                <a:gd name="f1" fmla="val 5400000"/>
                <a:gd name="f2" fmla="val 180"/>
                <a:gd name="f3" fmla="val w"/>
                <a:gd name="f4" fmla="val h"/>
                <a:gd name="f5" fmla="val 0"/>
                <a:gd name="f6" fmla="val 14603"/>
                <a:gd name="f7" fmla="val 215804"/>
                <a:gd name="f8" fmla="val 7235"/>
                <a:gd name="f9" fmla="val 7234"/>
                <a:gd name="f10" fmla="val 3240"/>
                <a:gd name="f11" fmla="val 3992"/>
                <a:gd name="f12" fmla="val 208571"/>
                <a:gd name="f13" fmla="val 212562"/>
                <a:gd name="f14" fmla="val 11253"/>
                <a:gd name="f15" fmla="val 14531"/>
                <a:gd name="f16" fmla="val 212589"/>
                <a:gd name="f17" fmla="val 14604"/>
                <a:gd name="f18" fmla="val 14530"/>
                <a:gd name="f19" fmla="val 4019"/>
                <a:gd name="f20" fmla="+- 0 0 -90"/>
                <a:gd name="f21" fmla="*/ f3 1 14603"/>
                <a:gd name="f22" fmla="*/ f4 1 215804"/>
                <a:gd name="f23" fmla="val f5"/>
                <a:gd name="f24" fmla="val f6"/>
                <a:gd name="f25" fmla="val f7"/>
                <a:gd name="f26" fmla="*/ f20 f0 1"/>
                <a:gd name="f27" fmla="+- f25 0 f23"/>
                <a:gd name="f28" fmla="+- f24 0 f23"/>
                <a:gd name="f29" fmla="*/ f26 1 f2"/>
                <a:gd name="f30" fmla="*/ f28 1 14603"/>
                <a:gd name="f31" fmla="*/ f27 1 215804"/>
                <a:gd name="f32" fmla="*/ 7235 f28 1"/>
                <a:gd name="f33" fmla="*/ 7234 f27 1"/>
                <a:gd name="f34" fmla="*/ 0 f28 1"/>
                <a:gd name="f35" fmla="*/ 0 f27 1"/>
                <a:gd name="f36" fmla="*/ 208571 f27 1"/>
                <a:gd name="f37" fmla="*/ 215804 f27 1"/>
                <a:gd name="f38" fmla="*/ 14604 f28 1"/>
                <a:gd name="f39" fmla="+- f29 0 f1"/>
                <a:gd name="f40" fmla="*/ f32 1 14603"/>
                <a:gd name="f41" fmla="*/ f33 1 215804"/>
                <a:gd name="f42" fmla="*/ f34 1 14603"/>
                <a:gd name="f43" fmla="*/ f35 1 215804"/>
                <a:gd name="f44" fmla="*/ f36 1 215804"/>
                <a:gd name="f45" fmla="*/ f37 1 215804"/>
                <a:gd name="f46" fmla="*/ f38 1 14603"/>
                <a:gd name="f47" fmla="*/ f23 1 f30"/>
                <a:gd name="f48" fmla="*/ f24 1 f30"/>
                <a:gd name="f49" fmla="*/ f23 1 f31"/>
                <a:gd name="f50" fmla="*/ f25 1 f31"/>
                <a:gd name="f51" fmla="*/ f40 1 f30"/>
                <a:gd name="f52" fmla="*/ f41 1 f31"/>
                <a:gd name="f53" fmla="*/ f42 1 f30"/>
                <a:gd name="f54" fmla="*/ f43 1 f31"/>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2 1"/>
                <a:gd name="f67" fmla="*/ f56 f22 1"/>
                <a:gd name="f68" fmla="*/ f57 f21 1"/>
              </a:gdLst>
              <a:ahLst/>
              <a:cxnLst>
                <a:cxn ang="3cd4">
                  <a:pos x="hc" y="t"/>
                </a:cxn>
                <a:cxn ang="0">
                  <a:pos x="r" y="vc"/>
                </a:cxn>
                <a:cxn ang="cd4">
                  <a:pos x="hc" y="b"/>
                </a:cxn>
                <a:cxn ang="cd2">
                  <a:pos x="l" y="vc"/>
                </a:cxn>
                <a:cxn ang="f39">
                  <a:pos x="f62" y="f63"/>
                </a:cxn>
                <a:cxn ang="f39">
                  <a:pos x="f64" y="f65"/>
                </a:cxn>
                <a:cxn ang="f39">
                  <a:pos x="f64" y="f65"/>
                </a:cxn>
                <a:cxn ang="f39">
                  <a:pos x="f64" y="f66"/>
                </a:cxn>
                <a:cxn ang="f39">
                  <a:pos x="f62" y="f67"/>
                </a:cxn>
                <a:cxn ang="f39">
                  <a:pos x="f68" y="f66"/>
                </a:cxn>
                <a:cxn ang="f39">
                  <a:pos x="f68" y="f65"/>
                </a:cxn>
                <a:cxn ang="f39">
                  <a:pos x="f62" y="f63"/>
                </a:cxn>
              </a:cxnLst>
              <a:rect l="f58" t="f61" r="f59" b="f60"/>
              <a:pathLst>
                <a:path w="14603" h="215804">
                  <a:moveTo>
                    <a:pt x="f8" y="f9"/>
                  </a:moveTo>
                  <a:cubicBezTo>
                    <a:pt x="f10" y="f9"/>
                    <a:pt x="f5" y="f11"/>
                    <a:pt x="f5" y="f5"/>
                  </a:cubicBezTo>
                  <a:lnTo>
                    <a:pt x="f5" y="f5"/>
                  </a:lnTo>
                  <a:lnTo>
                    <a:pt x="f5" y="f12"/>
                  </a:lnTo>
                  <a:cubicBezTo>
                    <a:pt x="f5" y="f13"/>
                    <a:pt x="f10" y="f7"/>
                    <a:pt x="f8" y="f7"/>
                  </a:cubicBezTo>
                  <a:cubicBezTo>
                    <a:pt x="f14" y="f7"/>
                    <a:pt x="f15" y="f16"/>
                    <a:pt x="f17" y="f12"/>
                  </a:cubicBezTo>
                  <a:lnTo>
                    <a:pt x="f17" y="f5"/>
                  </a:lnTo>
                  <a:cubicBezTo>
                    <a:pt x="f18" y="f19"/>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9" name="Freeform: Shape 1832">
              <a:extLst>
                <a:ext uri="{FF2B5EF4-FFF2-40B4-BE49-F238E27FC236}">
                  <a16:creationId xmlns:a16="http://schemas.microsoft.com/office/drawing/2014/main" id="{6D648C55-DE7C-13A8-0FC4-AC4E05CEB552}"/>
                </a:ext>
              </a:extLst>
            </p:cNvPr>
            <p:cNvSpPr/>
            <p:nvPr/>
          </p:nvSpPr>
          <p:spPr>
            <a:xfrm>
              <a:off x="916420" y="6253718"/>
              <a:ext cx="13844" cy="15809"/>
            </a:xfrm>
            <a:custGeom>
              <a:avLst/>
              <a:gdLst>
                <a:gd name="f0" fmla="val 10800000"/>
                <a:gd name="f1" fmla="val 5400000"/>
                <a:gd name="f2" fmla="val 180"/>
                <a:gd name="f3" fmla="val w"/>
                <a:gd name="f4" fmla="val h"/>
                <a:gd name="f5" fmla="val 0"/>
                <a:gd name="f6" fmla="val 14603"/>
                <a:gd name="f7" fmla="val 15806"/>
                <a:gd name="f8" fmla="val 8573"/>
                <a:gd name="f9" fmla="val 12565"/>
                <a:gd name="f10" fmla="val 3240"/>
                <a:gd name="f11" fmla="val 15807"/>
                <a:gd name="f12" fmla="val 7235"/>
                <a:gd name="f13" fmla="val 11253"/>
                <a:gd name="f14" fmla="val 14531"/>
                <a:gd name="f15" fmla="val 12592"/>
                <a:gd name="f16" fmla="val 14604"/>
                <a:gd name="f17" fmla="val 7368"/>
                <a:gd name="f18" fmla="val 3295"/>
                <a:gd name="f19" fmla="val 11305"/>
                <a:gd name="f20" fmla="val 3767"/>
                <a:gd name="f21" fmla="val 80"/>
                <a:gd name="f22" fmla="val 845"/>
                <a:gd name="f23" fmla="val 2612"/>
                <a:gd name="f24" fmla="val 268"/>
                <a:gd name="f25" fmla="val 6028"/>
                <a:gd name="f26" fmla="val 193"/>
                <a:gd name="f27" fmla="val 6470"/>
                <a:gd name="f28" fmla="val 6926"/>
                <a:gd name="f29" fmla="+- 0 0 -90"/>
                <a:gd name="f30" fmla="*/ f3 1 14603"/>
                <a:gd name="f31" fmla="*/ f4 1 15806"/>
                <a:gd name="f32" fmla="val f5"/>
                <a:gd name="f33" fmla="val f6"/>
                <a:gd name="f34" fmla="val f7"/>
                <a:gd name="f35" fmla="*/ f29 f0 1"/>
                <a:gd name="f36" fmla="+- f34 0 f32"/>
                <a:gd name="f37" fmla="+- f33 0 f32"/>
                <a:gd name="f38" fmla="*/ f35 1 f2"/>
                <a:gd name="f39" fmla="*/ f37 1 14603"/>
                <a:gd name="f40" fmla="*/ f36 1 15806"/>
                <a:gd name="f41" fmla="*/ 0 f37 1"/>
                <a:gd name="f42" fmla="*/ 8573 f36 1"/>
                <a:gd name="f43" fmla="*/ 7235 f37 1"/>
                <a:gd name="f44" fmla="*/ 15807 f36 1"/>
                <a:gd name="f45" fmla="*/ 14604 f37 1"/>
                <a:gd name="f46" fmla="*/ 7368 f36 1"/>
                <a:gd name="f47" fmla="*/ 0 f36 1"/>
                <a:gd name="f48" fmla="*/ 268 f37 1"/>
                <a:gd name="f49" fmla="*/ 6028 f36 1"/>
                <a:gd name="f50" fmla="+- f38 0 f1"/>
                <a:gd name="f51" fmla="*/ f41 1 14603"/>
                <a:gd name="f52" fmla="*/ f42 1 15806"/>
                <a:gd name="f53" fmla="*/ f43 1 14603"/>
                <a:gd name="f54" fmla="*/ f44 1 15806"/>
                <a:gd name="f55" fmla="*/ f45 1 14603"/>
                <a:gd name="f56" fmla="*/ f46 1 15806"/>
                <a:gd name="f57" fmla="*/ f47 1 15806"/>
                <a:gd name="f58" fmla="*/ f48 1 14603"/>
                <a:gd name="f59" fmla="*/ f49 1 15806"/>
                <a:gd name="f60" fmla="*/ f32 1 f39"/>
                <a:gd name="f61" fmla="*/ f33 1 f39"/>
                <a:gd name="f62" fmla="*/ f32 1 f40"/>
                <a:gd name="f63" fmla="*/ f34 1 f40"/>
                <a:gd name="f64" fmla="*/ f51 1 f39"/>
                <a:gd name="f65" fmla="*/ f52 1 f40"/>
                <a:gd name="f66" fmla="*/ f53 1 f39"/>
                <a:gd name="f67" fmla="*/ f54 1 f40"/>
                <a:gd name="f68" fmla="*/ f55 1 f39"/>
                <a:gd name="f69" fmla="*/ f56 1 f40"/>
                <a:gd name="f70" fmla="*/ f57 1 f40"/>
                <a:gd name="f71" fmla="*/ f58 1 f39"/>
                <a:gd name="f72" fmla="*/ f59 1 f40"/>
                <a:gd name="f73" fmla="*/ f60 f30 1"/>
                <a:gd name="f74" fmla="*/ f61 f30 1"/>
                <a:gd name="f75" fmla="*/ f63 f31 1"/>
                <a:gd name="f76" fmla="*/ f62 f31 1"/>
                <a:gd name="f77" fmla="*/ f64 f30 1"/>
                <a:gd name="f78" fmla="*/ f65 f31 1"/>
                <a:gd name="f79" fmla="*/ f66 f30 1"/>
                <a:gd name="f80" fmla="*/ f67 f31 1"/>
                <a:gd name="f81" fmla="*/ f68 f30 1"/>
                <a:gd name="f82" fmla="*/ f69 f31 1"/>
                <a:gd name="f83" fmla="*/ f70 f31 1"/>
                <a:gd name="f84" fmla="*/ f71 f30 1"/>
                <a:gd name="f85" fmla="*/ f72 f31 1"/>
              </a:gdLst>
              <a:ahLst/>
              <a:cxnLst>
                <a:cxn ang="3cd4">
                  <a:pos x="hc" y="t"/>
                </a:cxn>
                <a:cxn ang="0">
                  <a:pos x="r" y="vc"/>
                </a:cxn>
                <a:cxn ang="cd4">
                  <a:pos x="hc" y="b"/>
                </a:cxn>
                <a:cxn ang="cd2">
                  <a:pos x="l" y="vc"/>
                </a:cxn>
                <a:cxn ang="f50">
                  <a:pos x="f77" y="f78"/>
                </a:cxn>
                <a:cxn ang="f50">
                  <a:pos x="f79" y="f80"/>
                </a:cxn>
                <a:cxn ang="f50">
                  <a:pos x="f81" y="f78"/>
                </a:cxn>
                <a:cxn ang="f50">
                  <a:pos x="f81" y="f82"/>
                </a:cxn>
                <a:cxn ang="f50">
                  <a:pos x="f79" y="f83"/>
                </a:cxn>
                <a:cxn ang="f50">
                  <a:pos x="f84" y="f85"/>
                </a:cxn>
                <a:cxn ang="f50">
                  <a:pos x="f84" y="f82"/>
                </a:cxn>
              </a:cxnLst>
              <a:rect l="f73" t="f76" r="f74" b="f75"/>
              <a:pathLst>
                <a:path w="14603" h="15806">
                  <a:moveTo>
                    <a:pt x="f5" y="f8"/>
                  </a:moveTo>
                  <a:cubicBezTo>
                    <a:pt x="f5" y="f9"/>
                    <a:pt x="f10" y="f11"/>
                    <a:pt x="f12" y="f11"/>
                  </a:cubicBezTo>
                  <a:cubicBezTo>
                    <a:pt x="f13" y="f11"/>
                    <a:pt x="f14" y="f15"/>
                    <a:pt x="f16" y="f8"/>
                  </a:cubicBezTo>
                  <a:lnTo>
                    <a:pt x="f16" y="f17"/>
                  </a:lnTo>
                  <a:cubicBezTo>
                    <a:pt x="f16" y="f18"/>
                    <a:pt x="f19" y="f5"/>
                    <a:pt x="f12" y="f5"/>
                  </a:cubicBezTo>
                  <a:cubicBezTo>
                    <a:pt x="f20" y="f21"/>
                    <a:pt x="f22" y="f23"/>
                    <a:pt x="f24" y="f25"/>
                  </a:cubicBezTo>
                  <a:cubicBezTo>
                    <a:pt x="f26" y="f27"/>
                    <a:pt x="f26" y="f28"/>
                    <a:pt x="f24"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0" name="Freeform: Shape 1833">
              <a:extLst>
                <a:ext uri="{FF2B5EF4-FFF2-40B4-BE49-F238E27FC236}">
                  <a16:creationId xmlns:a16="http://schemas.microsoft.com/office/drawing/2014/main" id="{E4FEFA14-13B2-C402-0C50-7825E2769407}"/>
                </a:ext>
              </a:extLst>
            </p:cNvPr>
            <p:cNvSpPr/>
            <p:nvPr/>
          </p:nvSpPr>
          <p:spPr>
            <a:xfrm>
              <a:off x="1362090" y="6463098"/>
              <a:ext cx="320387" cy="14063"/>
            </a:xfrm>
            <a:custGeom>
              <a:avLst/>
              <a:gdLst>
                <a:gd name="f0" fmla="val 10800000"/>
                <a:gd name="f1" fmla="val 5400000"/>
                <a:gd name="f2" fmla="val 180"/>
                <a:gd name="f3" fmla="val w"/>
                <a:gd name="f4" fmla="val h"/>
                <a:gd name="f5" fmla="val 0"/>
                <a:gd name="f6" fmla="val 337991"/>
                <a:gd name="f7" fmla="val 14065"/>
                <a:gd name="f8" fmla="val 330757"/>
                <a:gd name="f9" fmla="val 7234"/>
                <a:gd name="f10" fmla="val 3242"/>
                <a:gd name="f11" fmla="val 333999"/>
                <a:gd name="f12" fmla="val 337992"/>
                <a:gd name="f13" fmla="val 7335"/>
                <a:gd name="f14" fmla="val 3343"/>
                <a:gd name="f15" fmla="val 101"/>
                <a:gd name="f16" fmla="val -34"/>
                <a:gd name="f17" fmla="val 8078"/>
                <a:gd name="f18" fmla="val 8935"/>
                <a:gd name="f19" fmla="val 9779"/>
                <a:gd name="f20" fmla="val 1253"/>
                <a:gd name="f21" fmla="val 12378"/>
                <a:gd name="f22" fmla="val 3825"/>
                <a:gd name="f23" fmla="val 14052"/>
                <a:gd name="f24" fmla="val 6665"/>
                <a:gd name="f25" fmla="val 14066"/>
                <a:gd name="f26" fmla="val 337322"/>
                <a:gd name="f27" fmla="val 333771"/>
                <a:gd name="f28" fmla="val 13677"/>
                <a:gd name="f29" fmla="val 330998"/>
                <a:gd name="f30" fmla="val 10797"/>
                <a:gd name="f31" fmla="+- 0 0 -90"/>
                <a:gd name="f32" fmla="*/ f3 1 337991"/>
                <a:gd name="f33" fmla="*/ f4 1 14065"/>
                <a:gd name="f34" fmla="val f5"/>
                <a:gd name="f35" fmla="val f6"/>
                <a:gd name="f36" fmla="val f7"/>
                <a:gd name="f37" fmla="*/ f31 f0 1"/>
                <a:gd name="f38" fmla="+- f36 0 f34"/>
                <a:gd name="f39" fmla="+- f35 0 f34"/>
                <a:gd name="f40" fmla="*/ f37 1 f2"/>
                <a:gd name="f41" fmla="*/ f39 1 337991"/>
                <a:gd name="f42" fmla="*/ f38 1 14065"/>
                <a:gd name="f43" fmla="*/ 330757 f39 1"/>
                <a:gd name="f44" fmla="*/ 7234 f38 1"/>
                <a:gd name="f45" fmla="*/ 337992 f39 1"/>
                <a:gd name="f46" fmla="*/ 0 f38 1"/>
                <a:gd name="f47" fmla="*/ 7335 f39 1"/>
                <a:gd name="f48" fmla="*/ 101 f39 1"/>
                <a:gd name="f49" fmla="*/ 9779 f38 1"/>
                <a:gd name="f50" fmla="*/ 6665 f39 1"/>
                <a:gd name="f51" fmla="*/ 14066 f38 1"/>
                <a:gd name="f52" fmla="*/ 337322 f39 1"/>
                <a:gd name="f53" fmla="+- f40 0 f1"/>
                <a:gd name="f54" fmla="*/ f43 1 337991"/>
                <a:gd name="f55" fmla="*/ f44 1 14065"/>
                <a:gd name="f56" fmla="*/ f45 1 337991"/>
                <a:gd name="f57" fmla="*/ f46 1 14065"/>
                <a:gd name="f58" fmla="*/ f47 1 337991"/>
                <a:gd name="f59" fmla="*/ f48 1 337991"/>
                <a:gd name="f60" fmla="*/ f49 1 14065"/>
                <a:gd name="f61" fmla="*/ f50 1 337991"/>
                <a:gd name="f62" fmla="*/ f51 1 14065"/>
                <a:gd name="f63" fmla="*/ f52 1 337991"/>
                <a:gd name="f64" fmla="*/ f34 1 f41"/>
                <a:gd name="f65" fmla="*/ f35 1 f41"/>
                <a:gd name="f66" fmla="*/ f34 1 f42"/>
                <a:gd name="f67" fmla="*/ f36 1 f42"/>
                <a:gd name="f68" fmla="*/ f54 1 f41"/>
                <a:gd name="f69" fmla="*/ f55 1 f42"/>
                <a:gd name="f70" fmla="*/ f56 1 f41"/>
                <a:gd name="f71" fmla="*/ f57 1 f42"/>
                <a:gd name="f72" fmla="*/ f58 1 f41"/>
                <a:gd name="f73" fmla="*/ f59 1 f41"/>
                <a:gd name="f74" fmla="*/ f60 1 f42"/>
                <a:gd name="f75" fmla="*/ f61 1 f41"/>
                <a:gd name="f76" fmla="*/ f62 1 f42"/>
                <a:gd name="f77" fmla="*/ f63 1 f41"/>
                <a:gd name="f78" fmla="*/ f64 f32 1"/>
                <a:gd name="f79" fmla="*/ f65 f32 1"/>
                <a:gd name="f80" fmla="*/ f67 f33 1"/>
                <a:gd name="f81" fmla="*/ f66 f33 1"/>
                <a:gd name="f82" fmla="*/ f68 f32 1"/>
                <a:gd name="f83" fmla="*/ f69 f33 1"/>
                <a:gd name="f84" fmla="*/ f70 f32 1"/>
                <a:gd name="f85" fmla="*/ f71 f33 1"/>
                <a:gd name="f86" fmla="*/ f72 f32 1"/>
                <a:gd name="f87" fmla="*/ f73 f32 1"/>
                <a:gd name="f88" fmla="*/ f74 f33 1"/>
                <a:gd name="f89" fmla="*/ f75 f32 1"/>
                <a:gd name="f90" fmla="*/ f76 f33 1"/>
                <a:gd name="f91" fmla="*/ f77 f32 1"/>
              </a:gdLst>
              <a:ahLst/>
              <a:cxnLst>
                <a:cxn ang="3cd4">
                  <a:pos x="hc" y="t"/>
                </a:cxn>
                <a:cxn ang="0">
                  <a:pos x="r" y="vc"/>
                </a:cxn>
                <a:cxn ang="cd4">
                  <a:pos x="hc" y="b"/>
                </a:cxn>
                <a:cxn ang="cd2">
                  <a:pos x="l" y="vc"/>
                </a:cxn>
                <a:cxn ang="f53">
                  <a:pos x="f82" y="f83"/>
                </a:cxn>
                <a:cxn ang="f53">
                  <a:pos x="f84" y="f85"/>
                </a:cxn>
                <a:cxn ang="f53">
                  <a:pos x="f86" y="f85"/>
                </a:cxn>
                <a:cxn ang="f53">
                  <a:pos x="f87" y="f83"/>
                </a:cxn>
                <a:cxn ang="f53">
                  <a:pos x="f87" y="f88"/>
                </a:cxn>
                <a:cxn ang="f53">
                  <a:pos x="f87" y="f88"/>
                </a:cxn>
                <a:cxn ang="f53">
                  <a:pos x="f89" y="f90"/>
                </a:cxn>
                <a:cxn ang="f53">
                  <a:pos x="f91" y="f90"/>
                </a:cxn>
                <a:cxn ang="f53">
                  <a:pos x="f82" y="f83"/>
                </a:cxn>
              </a:cxnLst>
              <a:rect l="f78" t="f81" r="f79" b="f80"/>
              <a:pathLst>
                <a:path w="337991" h="14065">
                  <a:moveTo>
                    <a:pt x="f8" y="f9"/>
                  </a:moveTo>
                  <a:cubicBezTo>
                    <a:pt x="f8" y="f10"/>
                    <a:pt x="f11" y="f5"/>
                    <a:pt x="f12" y="f5"/>
                  </a:cubicBezTo>
                  <a:lnTo>
                    <a:pt x="f13" y="f5"/>
                  </a:lnTo>
                  <a:cubicBezTo>
                    <a:pt x="f14" y="f5"/>
                    <a:pt x="f15" y="f10"/>
                    <a:pt x="f15" y="f9"/>
                  </a:cubicBezTo>
                  <a:cubicBezTo>
                    <a:pt x="f16" y="f17"/>
                    <a:pt x="f16" y="f18"/>
                    <a:pt x="f15" y="f19"/>
                  </a:cubicBezTo>
                  <a:cubicBezTo>
                    <a:pt x="f15" y="f19"/>
                    <a:pt x="f15" y="f19"/>
                    <a:pt x="f15" y="f19"/>
                  </a:cubicBezTo>
                  <a:cubicBezTo>
                    <a:pt x="f20" y="f21"/>
                    <a:pt x="f22" y="f23"/>
                    <a:pt x="f24" y="f25"/>
                  </a:cubicBezTo>
                  <a:lnTo>
                    <a:pt x="f26" y="f25"/>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1" name="Freeform: Shape 1834">
              <a:extLst>
                <a:ext uri="{FF2B5EF4-FFF2-40B4-BE49-F238E27FC236}">
                  <a16:creationId xmlns:a16="http://schemas.microsoft.com/office/drawing/2014/main" id="{F8E3F552-1FE6-F112-2806-BFFB822B6972}"/>
                </a:ext>
              </a:extLst>
            </p:cNvPr>
            <p:cNvSpPr/>
            <p:nvPr/>
          </p:nvSpPr>
          <p:spPr>
            <a:xfrm>
              <a:off x="1675619" y="6463098"/>
              <a:ext cx="10671" cy="14602"/>
            </a:xfrm>
            <a:custGeom>
              <a:avLst/>
              <a:gdLst>
                <a:gd name="f0" fmla="val 10800000"/>
                <a:gd name="f1" fmla="val 5400000"/>
                <a:gd name="f2" fmla="val 180"/>
                <a:gd name="f3" fmla="val w"/>
                <a:gd name="f4" fmla="val h"/>
                <a:gd name="f5" fmla="val 0"/>
                <a:gd name="f6" fmla="val 11254"/>
                <a:gd name="f7" fmla="val 14601"/>
                <a:gd name="f8" fmla="val 4019"/>
                <a:gd name="f9" fmla="val 7234"/>
                <a:gd name="f10" fmla="val 3242"/>
                <a:gd name="f11" fmla="val 7261"/>
                <a:gd name="f12" fmla="val 7235"/>
                <a:gd name="f13" fmla="val 11252"/>
                <a:gd name="f14" fmla="val 3215"/>
                <a:gd name="f15" fmla="val 14534"/>
                <a:gd name="f16" fmla="+- 0 0 -90"/>
                <a:gd name="f17" fmla="*/ f3 1 11254"/>
                <a:gd name="f18" fmla="*/ f4 1 14601"/>
                <a:gd name="f19" fmla="val f5"/>
                <a:gd name="f20" fmla="val f6"/>
                <a:gd name="f21" fmla="val f7"/>
                <a:gd name="f22" fmla="*/ f16 f0 1"/>
                <a:gd name="f23" fmla="+- f21 0 f19"/>
                <a:gd name="f24" fmla="+- f20 0 f19"/>
                <a:gd name="f25" fmla="*/ f22 1 f2"/>
                <a:gd name="f26" fmla="*/ f24 1 11254"/>
                <a:gd name="f27" fmla="*/ f23 1 14601"/>
                <a:gd name="f28" fmla="*/ 4019 f24 1"/>
                <a:gd name="f29" fmla="*/ 7234 f23 1"/>
                <a:gd name="f30" fmla="*/ 11254 f24 1"/>
                <a:gd name="f31" fmla="*/ 0 f23 1"/>
                <a:gd name="f32" fmla="*/ 7235 f24 1"/>
                <a:gd name="f33" fmla="*/ 0 f24 1"/>
                <a:gd name="f34" fmla="*/ 14601 f23 1"/>
                <a:gd name="f35" fmla="+- f25 0 f1"/>
                <a:gd name="f36" fmla="*/ f28 1 11254"/>
                <a:gd name="f37" fmla="*/ f29 1 14601"/>
                <a:gd name="f38" fmla="*/ f30 1 11254"/>
                <a:gd name="f39" fmla="*/ f31 1 14601"/>
                <a:gd name="f40" fmla="*/ f32 1 11254"/>
                <a:gd name="f41" fmla="*/ f33 1 11254"/>
                <a:gd name="f42" fmla="*/ f34 1 14601"/>
                <a:gd name="f43" fmla="*/ f19 1 f26"/>
                <a:gd name="f44" fmla="*/ f20 1 f26"/>
                <a:gd name="f45" fmla="*/ f19 1 f27"/>
                <a:gd name="f46" fmla="*/ f21 1 f27"/>
                <a:gd name="f47" fmla="*/ f36 1 f26"/>
                <a:gd name="f48" fmla="*/ f37 1 f27"/>
                <a:gd name="f49" fmla="*/ f38 1 f26"/>
                <a:gd name="f50" fmla="*/ f39 1 f27"/>
                <a:gd name="f51" fmla="*/ f40 1 f26"/>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7 1"/>
                <a:gd name="f64" fmla="*/ f53 f18 1"/>
              </a:gdLst>
              <a:ahLst/>
              <a:cxnLst>
                <a:cxn ang="3cd4">
                  <a:pos x="hc" y="t"/>
                </a:cxn>
                <a:cxn ang="0">
                  <a:pos x="r" y="vc"/>
                </a:cxn>
                <a:cxn ang="cd4">
                  <a:pos x="hc" y="b"/>
                </a:cxn>
                <a:cxn ang="cd2">
                  <a:pos x="l" y="vc"/>
                </a:cxn>
                <a:cxn ang="f35">
                  <a:pos x="f58" y="f59"/>
                </a:cxn>
                <a:cxn ang="f35">
                  <a:pos x="f60" y="f61"/>
                </a:cxn>
                <a:cxn ang="f35">
                  <a:pos x="f62" y="f61"/>
                </a:cxn>
                <a:cxn ang="f35">
                  <a:pos x="f63" y="f59"/>
                </a:cxn>
                <a:cxn ang="f35">
                  <a:pos x="f62" y="f64"/>
                </a:cxn>
                <a:cxn ang="f35">
                  <a:pos x="f60" y="f64"/>
                </a:cxn>
                <a:cxn ang="f35">
                  <a:pos x="f58" y="f59"/>
                </a:cxn>
              </a:cxnLst>
              <a:rect l="f54" t="f57" r="f55" b="f56"/>
              <a:pathLst>
                <a:path w="11254" h="14601">
                  <a:moveTo>
                    <a:pt x="f8" y="f9"/>
                  </a:moveTo>
                  <a:cubicBezTo>
                    <a:pt x="f8" y="f10"/>
                    <a:pt x="f11" y="f5"/>
                    <a:pt x="f6" y="f5"/>
                  </a:cubicBezTo>
                  <a:lnTo>
                    <a:pt x="f12" y="f5"/>
                  </a:lnTo>
                  <a:cubicBezTo>
                    <a:pt x="f10" y="f5"/>
                    <a:pt x="f5" y="f10"/>
                    <a:pt x="f5" y="f9"/>
                  </a:cubicBezTo>
                  <a:cubicBezTo>
                    <a:pt x="f5" y="f13"/>
                    <a:pt x="f14" y="f15"/>
                    <a:pt x="f12" y="f7"/>
                  </a:cubicBezTo>
                  <a:lnTo>
                    <a:pt x="f6" y="f7"/>
                  </a:lnTo>
                  <a:cubicBezTo>
                    <a:pt x="f12" y="f15"/>
                    <a:pt x="f8"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2" name="Freeform: Shape 1835">
              <a:extLst>
                <a:ext uri="{FF2B5EF4-FFF2-40B4-BE49-F238E27FC236}">
                  <a16:creationId xmlns:a16="http://schemas.microsoft.com/office/drawing/2014/main" id="{159C5334-7D59-3727-31CF-4C8004CA34A2}"/>
                </a:ext>
              </a:extLst>
            </p:cNvPr>
            <p:cNvSpPr/>
            <p:nvPr/>
          </p:nvSpPr>
          <p:spPr>
            <a:xfrm>
              <a:off x="1679432" y="6463098"/>
              <a:ext cx="201168" cy="14602"/>
            </a:xfrm>
            <a:custGeom>
              <a:avLst/>
              <a:gdLst>
                <a:gd name="f0" fmla="val 10800000"/>
                <a:gd name="f1" fmla="val 5400000"/>
                <a:gd name="f2" fmla="val 180"/>
                <a:gd name="f3" fmla="val w"/>
                <a:gd name="f4" fmla="val h"/>
                <a:gd name="f5" fmla="val 0"/>
                <a:gd name="f6" fmla="val 212220"/>
                <a:gd name="f7" fmla="val 14601"/>
                <a:gd name="f8" fmla="val 204985"/>
                <a:gd name="f9" fmla="val 7234"/>
                <a:gd name="f10" fmla="val 3242"/>
                <a:gd name="f11" fmla="val 208228"/>
                <a:gd name="f12" fmla="val 7235"/>
                <a:gd name="f13" fmla="val 11252"/>
                <a:gd name="f14" fmla="val 3215"/>
                <a:gd name="f15" fmla="val 14534"/>
                <a:gd name="f16" fmla="val 208201"/>
                <a:gd name="f17" fmla="+- 0 0 -90"/>
                <a:gd name="f18" fmla="*/ f3 1 212220"/>
                <a:gd name="f19" fmla="*/ f4 1 14601"/>
                <a:gd name="f20" fmla="val f5"/>
                <a:gd name="f21" fmla="val f6"/>
                <a:gd name="f22" fmla="val f7"/>
                <a:gd name="f23" fmla="*/ f17 f0 1"/>
                <a:gd name="f24" fmla="+- f22 0 f20"/>
                <a:gd name="f25" fmla="+- f21 0 f20"/>
                <a:gd name="f26" fmla="*/ f23 1 f2"/>
                <a:gd name="f27" fmla="*/ f25 1 212220"/>
                <a:gd name="f28" fmla="*/ f24 1 14601"/>
                <a:gd name="f29" fmla="*/ 204985 f25 1"/>
                <a:gd name="f30" fmla="*/ 7234 f24 1"/>
                <a:gd name="f31" fmla="*/ 212220 f25 1"/>
                <a:gd name="f32" fmla="*/ 0 f24 1"/>
                <a:gd name="f33" fmla="*/ 7235 f25 1"/>
                <a:gd name="f34" fmla="*/ 0 f25 1"/>
                <a:gd name="f35" fmla="*/ 14601 f24 1"/>
                <a:gd name="f36" fmla="+- f26 0 f1"/>
                <a:gd name="f37" fmla="*/ f29 1 212220"/>
                <a:gd name="f38" fmla="*/ f30 1 14601"/>
                <a:gd name="f39" fmla="*/ f31 1 212220"/>
                <a:gd name="f40" fmla="*/ f32 1 14601"/>
                <a:gd name="f41" fmla="*/ f33 1 212220"/>
                <a:gd name="f42" fmla="*/ f34 1 212220"/>
                <a:gd name="f43" fmla="*/ f35 1 14601"/>
                <a:gd name="f44" fmla="*/ f20 1 f27"/>
                <a:gd name="f45" fmla="*/ f21 1 f27"/>
                <a:gd name="f46" fmla="*/ f20 1 f28"/>
                <a:gd name="f47" fmla="*/ f22 1 f28"/>
                <a:gd name="f48" fmla="*/ f37 1 f27"/>
                <a:gd name="f49" fmla="*/ f38 1 f28"/>
                <a:gd name="f50" fmla="*/ f39 1 f27"/>
                <a:gd name="f51" fmla="*/ f40 1 f28"/>
                <a:gd name="f52" fmla="*/ f41 1 f27"/>
                <a:gd name="f53" fmla="*/ f42 1 f27"/>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8 1"/>
                <a:gd name="f65" fmla="*/ f54 f19 1"/>
              </a:gdLst>
              <a:ahLst/>
              <a:cxnLst>
                <a:cxn ang="3cd4">
                  <a:pos x="hc" y="t"/>
                </a:cxn>
                <a:cxn ang="0">
                  <a:pos x="r" y="vc"/>
                </a:cxn>
                <a:cxn ang="cd4">
                  <a:pos x="hc" y="b"/>
                </a:cxn>
                <a:cxn ang="cd2">
                  <a:pos x="l" y="vc"/>
                </a:cxn>
                <a:cxn ang="f36">
                  <a:pos x="f59" y="f60"/>
                </a:cxn>
                <a:cxn ang="f36">
                  <a:pos x="f61" y="f62"/>
                </a:cxn>
                <a:cxn ang="f36">
                  <a:pos x="f63" y="f62"/>
                </a:cxn>
                <a:cxn ang="f36">
                  <a:pos x="f64" y="f60"/>
                </a:cxn>
                <a:cxn ang="f36">
                  <a:pos x="f63" y="f65"/>
                </a:cxn>
                <a:cxn ang="f36">
                  <a:pos x="f61" y="f65"/>
                </a:cxn>
                <a:cxn ang="f36">
                  <a:pos x="f59" y="f60"/>
                </a:cxn>
              </a:cxnLst>
              <a:rect l="f55" t="f58" r="f56" b="f57"/>
              <a:pathLst>
                <a:path w="212220" h="14601">
                  <a:moveTo>
                    <a:pt x="f8" y="f9"/>
                  </a:moveTo>
                  <a:cubicBezTo>
                    <a:pt x="f8" y="f10"/>
                    <a:pt x="f11" y="f5"/>
                    <a:pt x="f6" y="f5"/>
                  </a:cubicBezTo>
                  <a:lnTo>
                    <a:pt x="f12" y="f5"/>
                  </a:lnTo>
                  <a:cubicBezTo>
                    <a:pt x="f10" y="f5"/>
                    <a:pt x="f5" y="f10"/>
                    <a:pt x="f5" y="f9"/>
                  </a:cubicBezTo>
                  <a:cubicBezTo>
                    <a:pt x="f5" y="f13"/>
                    <a:pt x="f14" y="f15"/>
                    <a:pt x="f12" y="f7"/>
                  </a:cubicBezTo>
                  <a:lnTo>
                    <a:pt x="f6" y="f7"/>
                  </a:lnTo>
                  <a:cubicBezTo>
                    <a:pt x="f16" y="f15"/>
                    <a:pt x="f8"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3" name="Freeform: Shape 1836">
              <a:extLst>
                <a:ext uri="{FF2B5EF4-FFF2-40B4-BE49-F238E27FC236}">
                  <a16:creationId xmlns:a16="http://schemas.microsoft.com/office/drawing/2014/main" id="{E8A0750C-7AC1-75C4-A14D-75EA510242D4}"/>
                </a:ext>
              </a:extLst>
            </p:cNvPr>
            <p:cNvSpPr/>
            <p:nvPr/>
          </p:nvSpPr>
          <p:spPr>
            <a:xfrm>
              <a:off x="1873733" y="6463098"/>
              <a:ext cx="98554" cy="14602"/>
            </a:xfrm>
            <a:custGeom>
              <a:avLst/>
              <a:gdLst>
                <a:gd name="f0" fmla="val 10800000"/>
                <a:gd name="f1" fmla="val 5400000"/>
                <a:gd name="f2" fmla="val 180"/>
                <a:gd name="f3" fmla="val w"/>
                <a:gd name="f4" fmla="val h"/>
                <a:gd name="f5" fmla="val 0"/>
                <a:gd name="f6" fmla="val 103966"/>
                <a:gd name="f7" fmla="val 14601"/>
                <a:gd name="f8" fmla="val 100751"/>
                <a:gd name="f9" fmla="val 13128"/>
                <a:gd name="f10" fmla="val 102721"/>
                <a:gd name="f11" fmla="val 11815"/>
                <a:gd name="f12" fmla="val 103926"/>
                <a:gd name="f13" fmla="val 9605"/>
                <a:gd name="f14" fmla="val 103967"/>
                <a:gd name="f15" fmla="val 7234"/>
                <a:gd name="f16" fmla="val 5318"/>
                <a:gd name="f17" fmla="val 103190"/>
                <a:gd name="f18" fmla="val 3483"/>
                <a:gd name="f19" fmla="val 101823"/>
                <a:gd name="f20" fmla="val 2143"/>
                <a:gd name="f21" fmla="val 100497"/>
                <a:gd name="f22" fmla="val 911"/>
                <a:gd name="f23" fmla="val 98808"/>
                <a:gd name="f24" fmla="val 147"/>
                <a:gd name="f25" fmla="val 97000"/>
                <a:gd name="f26" fmla="val 7235"/>
                <a:gd name="f27" fmla="val 3242"/>
                <a:gd name="f28" fmla="val 11252"/>
                <a:gd name="f29" fmla="val 3216"/>
                <a:gd name="f30" fmla="val 14534"/>
                <a:gd name="f31" fmla="val 96598"/>
                <a:gd name="f32" fmla="val 98098"/>
                <a:gd name="f33" fmla="val 14548"/>
                <a:gd name="f34" fmla="val 99545"/>
                <a:gd name="f35" fmla="val 14025"/>
                <a:gd name="f36" fmla="+- 0 0 -90"/>
                <a:gd name="f37" fmla="*/ f3 1 103966"/>
                <a:gd name="f38" fmla="*/ f4 1 14601"/>
                <a:gd name="f39" fmla="val f5"/>
                <a:gd name="f40" fmla="val f6"/>
                <a:gd name="f41" fmla="val f7"/>
                <a:gd name="f42" fmla="*/ f36 f0 1"/>
                <a:gd name="f43" fmla="+- f41 0 f39"/>
                <a:gd name="f44" fmla="+- f40 0 f39"/>
                <a:gd name="f45" fmla="*/ f42 1 f2"/>
                <a:gd name="f46" fmla="*/ f44 1 103966"/>
                <a:gd name="f47" fmla="*/ f43 1 14601"/>
                <a:gd name="f48" fmla="*/ 100751 f44 1"/>
                <a:gd name="f49" fmla="*/ 13128 f43 1"/>
                <a:gd name="f50" fmla="*/ 103967 f44 1"/>
                <a:gd name="f51" fmla="*/ 7234 f43 1"/>
                <a:gd name="f52" fmla="*/ 101823 f44 1"/>
                <a:gd name="f53" fmla="*/ 2143 f43 1"/>
                <a:gd name="f54" fmla="*/ 97000 f44 1"/>
                <a:gd name="f55" fmla="*/ 0 f43 1"/>
                <a:gd name="f56" fmla="*/ 7235 f44 1"/>
                <a:gd name="f57" fmla="*/ 0 f44 1"/>
                <a:gd name="f58" fmla="*/ 14601 f43 1"/>
                <a:gd name="f59" fmla="*/ 96598 f44 1"/>
                <a:gd name="f60" fmla="+- f45 0 f1"/>
                <a:gd name="f61" fmla="*/ f48 1 103966"/>
                <a:gd name="f62" fmla="*/ f49 1 14601"/>
                <a:gd name="f63" fmla="*/ f50 1 103966"/>
                <a:gd name="f64" fmla="*/ f51 1 14601"/>
                <a:gd name="f65" fmla="*/ f52 1 103966"/>
                <a:gd name="f66" fmla="*/ f53 1 14601"/>
                <a:gd name="f67" fmla="*/ f54 1 103966"/>
                <a:gd name="f68" fmla="*/ f55 1 14601"/>
                <a:gd name="f69" fmla="*/ f56 1 103966"/>
                <a:gd name="f70" fmla="*/ f57 1 103966"/>
                <a:gd name="f71" fmla="*/ f58 1 14601"/>
                <a:gd name="f72" fmla="*/ f59 1 103966"/>
                <a:gd name="f73" fmla="*/ f39 1 f46"/>
                <a:gd name="f74" fmla="*/ f40 1 f46"/>
                <a:gd name="f75" fmla="*/ f39 1 f47"/>
                <a:gd name="f76" fmla="*/ f41 1 f47"/>
                <a:gd name="f77" fmla="*/ f61 1 f46"/>
                <a:gd name="f78" fmla="*/ f62 1 f47"/>
                <a:gd name="f79" fmla="*/ f63 1 f46"/>
                <a:gd name="f80" fmla="*/ f64 1 f47"/>
                <a:gd name="f81" fmla="*/ f65 1 f46"/>
                <a:gd name="f82" fmla="*/ f66 1 f47"/>
                <a:gd name="f83" fmla="*/ f67 1 f46"/>
                <a:gd name="f84" fmla="*/ f68 1 f47"/>
                <a:gd name="f85" fmla="*/ f69 1 f46"/>
                <a:gd name="f86" fmla="*/ f70 1 f46"/>
                <a:gd name="f87" fmla="*/ f71 1 f47"/>
                <a:gd name="f88" fmla="*/ f72 1 f46"/>
                <a:gd name="f89" fmla="*/ f73 f37 1"/>
                <a:gd name="f90" fmla="*/ f74 f37 1"/>
                <a:gd name="f91" fmla="*/ f76 f38 1"/>
                <a:gd name="f92" fmla="*/ f75 f38 1"/>
                <a:gd name="f93" fmla="*/ f77 f37 1"/>
                <a:gd name="f94" fmla="*/ f78 f38 1"/>
                <a:gd name="f95" fmla="*/ f79 f37 1"/>
                <a:gd name="f96" fmla="*/ f80 f38 1"/>
                <a:gd name="f97" fmla="*/ f81 f37 1"/>
                <a:gd name="f98" fmla="*/ f82 f38 1"/>
                <a:gd name="f99" fmla="*/ f83 f37 1"/>
                <a:gd name="f100" fmla="*/ f84 f38 1"/>
                <a:gd name="f101" fmla="*/ f85 f37 1"/>
                <a:gd name="f102" fmla="*/ f86 f37 1"/>
                <a:gd name="f103" fmla="*/ f87 f38 1"/>
                <a:gd name="f104" fmla="*/ f88 f37 1"/>
              </a:gdLst>
              <a:ahLst/>
              <a:cxnLst>
                <a:cxn ang="3cd4">
                  <a:pos x="hc" y="t"/>
                </a:cxn>
                <a:cxn ang="0">
                  <a:pos x="r" y="vc"/>
                </a:cxn>
                <a:cxn ang="cd4">
                  <a:pos x="hc" y="b"/>
                </a:cxn>
                <a:cxn ang="cd2">
                  <a:pos x="l" y="vc"/>
                </a:cxn>
                <a:cxn ang="f60">
                  <a:pos x="f93" y="f94"/>
                </a:cxn>
                <a:cxn ang="f60">
                  <a:pos x="f95" y="f96"/>
                </a:cxn>
                <a:cxn ang="f60">
                  <a:pos x="f97" y="f98"/>
                </a:cxn>
                <a:cxn ang="f60">
                  <a:pos x="f99" y="f100"/>
                </a:cxn>
                <a:cxn ang="f60">
                  <a:pos x="f101" y="f100"/>
                </a:cxn>
                <a:cxn ang="f60">
                  <a:pos x="f102" y="f96"/>
                </a:cxn>
                <a:cxn ang="f60">
                  <a:pos x="f101" y="f103"/>
                </a:cxn>
                <a:cxn ang="f60">
                  <a:pos x="f104" y="f103"/>
                </a:cxn>
                <a:cxn ang="f60">
                  <a:pos x="f93" y="f94"/>
                </a:cxn>
              </a:cxnLst>
              <a:rect l="f89" t="f92" r="f90" b="f91"/>
              <a:pathLst>
                <a:path w="103966" h="14601">
                  <a:moveTo>
                    <a:pt x="f8" y="f9"/>
                  </a:moveTo>
                  <a:cubicBezTo>
                    <a:pt x="f10" y="f11"/>
                    <a:pt x="f12" y="f13"/>
                    <a:pt x="f14" y="f15"/>
                  </a:cubicBezTo>
                  <a:cubicBezTo>
                    <a:pt x="f14" y="f16"/>
                    <a:pt x="f17" y="f18"/>
                    <a:pt x="f19" y="f20"/>
                  </a:cubicBezTo>
                  <a:cubicBezTo>
                    <a:pt x="f21" y="f22"/>
                    <a:pt x="f23" y="f24"/>
                    <a:pt x="f25" y="f5"/>
                  </a:cubicBezTo>
                  <a:lnTo>
                    <a:pt x="f26" y="f5"/>
                  </a:lnTo>
                  <a:cubicBezTo>
                    <a:pt x="f27" y="f5"/>
                    <a:pt x="f5" y="f27"/>
                    <a:pt x="f5" y="f15"/>
                  </a:cubicBezTo>
                  <a:cubicBezTo>
                    <a:pt x="f5" y="f28"/>
                    <a:pt x="f29" y="f30"/>
                    <a:pt x="f26" y="f7"/>
                  </a:cubicBezTo>
                  <a:lnTo>
                    <a:pt x="f31" y="f7"/>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4" name="Freeform: Shape 1837">
              <a:extLst>
                <a:ext uri="{FF2B5EF4-FFF2-40B4-BE49-F238E27FC236}">
                  <a16:creationId xmlns:a16="http://schemas.microsoft.com/office/drawing/2014/main" id="{7AD03F24-4E7F-B98D-3EEC-6ADD57064C2A}"/>
                </a:ext>
              </a:extLst>
            </p:cNvPr>
            <p:cNvSpPr/>
            <p:nvPr/>
          </p:nvSpPr>
          <p:spPr>
            <a:xfrm>
              <a:off x="388738" y="5592378"/>
              <a:ext cx="52193" cy="14602"/>
            </a:xfrm>
            <a:custGeom>
              <a:avLst/>
              <a:gdLst>
                <a:gd name="f0" fmla="val 10800000"/>
                <a:gd name="f1" fmla="val 5400000"/>
                <a:gd name="f2" fmla="val 180"/>
                <a:gd name="f3" fmla="val w"/>
                <a:gd name="f4" fmla="val h"/>
                <a:gd name="f5" fmla="val 0"/>
                <a:gd name="f6" fmla="val 55064"/>
                <a:gd name="f7" fmla="val 14601"/>
                <a:gd name="f8" fmla="val 47830"/>
                <a:gd name="f9" fmla="val 7234"/>
                <a:gd name="f10" fmla="val 3239"/>
                <a:gd name="f11" fmla="val 51070"/>
                <a:gd name="f12" fmla="val 55065"/>
                <a:gd name="f13" fmla="val 7235"/>
                <a:gd name="f14" fmla="val 3240"/>
                <a:gd name="f15" fmla="val -1"/>
                <a:gd name="f16" fmla="val 11251"/>
                <a:gd name="f17" fmla="val 3218"/>
                <a:gd name="f18" fmla="val 14528"/>
                <a:gd name="f19" fmla="val 51048"/>
                <a:gd name="f20" fmla="+- 0 0 -90"/>
                <a:gd name="f21" fmla="*/ f3 1 55064"/>
                <a:gd name="f22" fmla="*/ f4 1 14601"/>
                <a:gd name="f23" fmla="val f5"/>
                <a:gd name="f24" fmla="val f6"/>
                <a:gd name="f25" fmla="val f7"/>
                <a:gd name="f26" fmla="*/ f20 f0 1"/>
                <a:gd name="f27" fmla="+- f25 0 f23"/>
                <a:gd name="f28" fmla="+- f24 0 f23"/>
                <a:gd name="f29" fmla="*/ f26 1 f2"/>
                <a:gd name="f30" fmla="*/ f28 1 55064"/>
                <a:gd name="f31" fmla="*/ f27 1 14601"/>
                <a:gd name="f32" fmla="*/ 47830 f28 1"/>
                <a:gd name="f33" fmla="*/ 7234 f27 1"/>
                <a:gd name="f34" fmla="*/ 55065 f28 1"/>
                <a:gd name="f35" fmla="*/ 0 f27 1"/>
                <a:gd name="f36" fmla="*/ 7235 f28 1"/>
                <a:gd name="f37" fmla="*/ 0 f28 1"/>
                <a:gd name="f38" fmla="*/ 14601 f27 1"/>
                <a:gd name="f39" fmla="+- f29 0 f1"/>
                <a:gd name="f40" fmla="*/ f32 1 55064"/>
                <a:gd name="f41" fmla="*/ f33 1 14601"/>
                <a:gd name="f42" fmla="*/ f34 1 55064"/>
                <a:gd name="f43" fmla="*/ f35 1 14601"/>
                <a:gd name="f44" fmla="*/ f36 1 55064"/>
                <a:gd name="f45" fmla="*/ f37 1 55064"/>
                <a:gd name="f46" fmla="*/ f38 1 14601"/>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55064" h="14601">
                  <a:moveTo>
                    <a:pt x="f8" y="f9"/>
                  </a:moveTo>
                  <a:cubicBezTo>
                    <a:pt x="f8" y="f10"/>
                    <a:pt x="f11" y="f5"/>
                    <a:pt x="f12" y="f5"/>
                  </a:cubicBezTo>
                  <a:lnTo>
                    <a:pt x="f13" y="f5"/>
                  </a:lnTo>
                  <a:cubicBezTo>
                    <a:pt x="f14" y="f5"/>
                    <a:pt x="f5" y="f10"/>
                    <a:pt x="f5" y="f9"/>
                  </a:cubicBezTo>
                  <a:cubicBezTo>
                    <a:pt x="f15" y="f16"/>
                    <a:pt x="f17" y="f18"/>
                    <a:pt x="f13" y="f7"/>
                  </a:cubicBezTo>
                  <a:lnTo>
                    <a:pt x="f12" y="f7"/>
                  </a:lnTo>
                  <a:cubicBezTo>
                    <a:pt x="f19" y="f18"/>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5" name="Freeform: Shape 1838">
              <a:extLst>
                <a:ext uri="{FF2B5EF4-FFF2-40B4-BE49-F238E27FC236}">
                  <a16:creationId xmlns:a16="http://schemas.microsoft.com/office/drawing/2014/main" id="{E4054D08-5D43-1CD1-2C7C-CE5890A52156}"/>
                </a:ext>
              </a:extLst>
            </p:cNvPr>
            <p:cNvSpPr/>
            <p:nvPr/>
          </p:nvSpPr>
          <p:spPr>
            <a:xfrm>
              <a:off x="3056802" y="6538645"/>
              <a:ext cx="54" cy="2011"/>
            </a:xfrm>
            <a:custGeom>
              <a:avLst/>
              <a:gdLst>
                <a:gd name="f0" fmla="val 10800000"/>
                <a:gd name="f1" fmla="val 5400000"/>
                <a:gd name="f2" fmla="val 180"/>
                <a:gd name="f3" fmla="val w"/>
                <a:gd name="f4" fmla="val h"/>
                <a:gd name="f5" fmla="val 0"/>
                <a:gd name="f6" fmla="val 60"/>
                <a:gd name="f7" fmla="val 2009"/>
                <a:gd name="f8" fmla="val 402"/>
                <a:gd name="f9" fmla="val -20"/>
                <a:gd name="f10" fmla="val 938"/>
                <a:gd name="f11" fmla="val 1474"/>
                <a:gd name="f12" fmla="val 1339"/>
                <a:gd name="f13" fmla="val 670"/>
                <a:gd name="f14" fmla="+- 0 0 -90"/>
                <a:gd name="f15" fmla="*/ f3 1 60"/>
                <a:gd name="f16" fmla="*/ f4 1 2009"/>
                <a:gd name="f17" fmla="val f5"/>
                <a:gd name="f18" fmla="val f6"/>
                <a:gd name="f19" fmla="val f7"/>
                <a:gd name="f20" fmla="*/ f14 f0 1"/>
                <a:gd name="f21" fmla="+- f19 0 f17"/>
                <a:gd name="f22" fmla="+- f18 0 f17"/>
                <a:gd name="f23" fmla="*/ f20 1 f2"/>
                <a:gd name="f24" fmla="*/ f22 1 60"/>
                <a:gd name="f25" fmla="*/ f21 1 2009"/>
                <a:gd name="f26" fmla="*/ 60 f22 1"/>
                <a:gd name="f27" fmla="*/ 402 f21 1"/>
                <a:gd name="f28" fmla="*/ 2009 f21 1"/>
                <a:gd name="f29" fmla="*/ 0 f21 1"/>
                <a:gd name="f30" fmla="+- f23 0 f1"/>
                <a:gd name="f31" fmla="*/ f26 1 60"/>
                <a:gd name="f32" fmla="*/ f27 1 2009"/>
                <a:gd name="f33" fmla="*/ f28 1 2009"/>
                <a:gd name="f34" fmla="*/ f29 1 2009"/>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60" h="2009">
                  <a:moveTo>
                    <a:pt x="f6" y="f8"/>
                  </a:moveTo>
                  <a:cubicBezTo>
                    <a:pt x="f9" y="f10"/>
                    <a:pt x="f9" y="f11"/>
                    <a:pt x="f6" y="f7"/>
                  </a:cubicBezTo>
                  <a:lnTo>
                    <a:pt x="f6" y="f7"/>
                  </a:lnTo>
                  <a:cubicBezTo>
                    <a:pt x="f9" y="f12"/>
                    <a:pt x="f9"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6" name="Freeform: Shape 1839">
              <a:extLst>
                <a:ext uri="{FF2B5EF4-FFF2-40B4-BE49-F238E27FC236}">
                  <a16:creationId xmlns:a16="http://schemas.microsoft.com/office/drawing/2014/main" id="{2A0C77CA-5A01-0504-20D1-EBD6A246B86A}"/>
                </a:ext>
              </a:extLst>
            </p:cNvPr>
            <p:cNvSpPr/>
            <p:nvPr/>
          </p:nvSpPr>
          <p:spPr>
            <a:xfrm>
              <a:off x="3070317" y="6538380"/>
              <a:ext cx="91" cy="2276"/>
            </a:xfrm>
            <a:custGeom>
              <a:avLst/>
              <a:gdLst>
                <a:gd name="f0" fmla="val 10800000"/>
                <a:gd name="f1" fmla="val 5400000"/>
                <a:gd name="f2" fmla="val 180"/>
                <a:gd name="f3" fmla="val w"/>
                <a:gd name="f4" fmla="val h"/>
                <a:gd name="f5" fmla="val 0"/>
                <a:gd name="f6" fmla="val 100"/>
                <a:gd name="f7" fmla="val 2277"/>
                <a:gd name="f8" fmla="val 81"/>
                <a:gd name="f9" fmla="val 1742"/>
                <a:gd name="f10" fmla="val 1206"/>
                <a:gd name="f11" fmla="val 670"/>
                <a:gd name="f12" fmla="val 134"/>
                <a:gd name="f13" fmla="val 656"/>
                <a:gd name="f14" fmla="val 1353"/>
                <a:gd name="f15" fmla="val 2009"/>
                <a:gd name="f16" fmla="+- 0 0 -90"/>
                <a:gd name="f17" fmla="*/ f3 1 100"/>
                <a:gd name="f18" fmla="*/ f4 1 2277"/>
                <a:gd name="f19" fmla="val f5"/>
                <a:gd name="f20" fmla="val f6"/>
                <a:gd name="f21" fmla="val f7"/>
                <a:gd name="f22" fmla="*/ f16 f0 1"/>
                <a:gd name="f23" fmla="+- f21 0 f19"/>
                <a:gd name="f24" fmla="+- f20 0 f19"/>
                <a:gd name="f25" fmla="*/ f22 1 f2"/>
                <a:gd name="f26" fmla="*/ f24 1 100"/>
                <a:gd name="f27" fmla="*/ f23 1 2277"/>
                <a:gd name="f28" fmla="*/ 0 f24 1"/>
                <a:gd name="f29" fmla="*/ 2277 f23 1"/>
                <a:gd name="f30" fmla="*/ 670 f23 1"/>
                <a:gd name="f31" fmla="*/ 0 f23 1"/>
                <a:gd name="f32" fmla="*/ 2009 f23 1"/>
                <a:gd name="f33" fmla="+- f25 0 f1"/>
                <a:gd name="f34" fmla="*/ f28 1 100"/>
                <a:gd name="f35" fmla="*/ f29 1 2277"/>
                <a:gd name="f36" fmla="*/ f30 1 2277"/>
                <a:gd name="f37" fmla="*/ f31 1 2277"/>
                <a:gd name="f38" fmla="*/ f32 1 2277"/>
                <a:gd name="f39" fmla="*/ f19 1 f26"/>
                <a:gd name="f40" fmla="*/ f20 1 f26"/>
                <a:gd name="f41" fmla="*/ f19 1 f27"/>
                <a:gd name="f42" fmla="*/ f21 1 f27"/>
                <a:gd name="f43" fmla="*/ f34 1 f26"/>
                <a:gd name="f44" fmla="*/ f35 1 f27"/>
                <a:gd name="f45" fmla="*/ f36 1 f27"/>
                <a:gd name="f46" fmla="*/ f37 1 f27"/>
                <a:gd name="f47" fmla="*/ f38 1 f27"/>
                <a:gd name="f48" fmla="*/ f39 f17 1"/>
                <a:gd name="f49" fmla="*/ f40 f17 1"/>
                <a:gd name="f50" fmla="*/ f42 f18 1"/>
                <a:gd name="f51" fmla="*/ f41 f18 1"/>
                <a:gd name="f52" fmla="*/ f43 f17 1"/>
                <a:gd name="f53" fmla="*/ f44 f18 1"/>
                <a:gd name="f54" fmla="*/ f45 f18 1"/>
                <a:gd name="f55" fmla="*/ f46 f18 1"/>
                <a:gd name="f56" fmla="*/ f47 f18 1"/>
              </a:gdLst>
              <a:ahLst/>
              <a:cxnLst>
                <a:cxn ang="3cd4">
                  <a:pos x="hc" y="t"/>
                </a:cxn>
                <a:cxn ang="0">
                  <a:pos x="r" y="vc"/>
                </a:cxn>
                <a:cxn ang="cd4">
                  <a:pos x="hc" y="b"/>
                </a:cxn>
                <a:cxn ang="cd2">
                  <a:pos x="l" y="vc"/>
                </a:cxn>
                <a:cxn ang="f33">
                  <a:pos x="f52" y="f53"/>
                </a:cxn>
                <a:cxn ang="f33">
                  <a:pos x="f52" y="f54"/>
                </a:cxn>
                <a:cxn ang="f33">
                  <a:pos x="f52" y="f55"/>
                </a:cxn>
                <a:cxn ang="f33">
                  <a:pos x="f52" y="f56"/>
                </a:cxn>
              </a:cxnLst>
              <a:rect l="f48" t="f51" r="f49" b="f50"/>
              <a:pathLst>
                <a:path w="100" h="2277">
                  <a:moveTo>
                    <a:pt x="f5" y="f7"/>
                  </a:moveTo>
                  <a:cubicBezTo>
                    <a:pt x="f8" y="f9"/>
                    <a:pt x="f8" y="f10"/>
                    <a:pt x="f5" y="f11"/>
                  </a:cubicBezTo>
                  <a:lnTo>
                    <a:pt x="f5" y="f5"/>
                  </a:lnTo>
                  <a:cubicBezTo>
                    <a:pt x="f12" y="f13"/>
                    <a:pt x="f12" y="f14"/>
                    <a:pt x="f5"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7" name="Freeform: Shape 1840">
              <a:extLst>
                <a:ext uri="{FF2B5EF4-FFF2-40B4-BE49-F238E27FC236}">
                  <a16:creationId xmlns:a16="http://schemas.microsoft.com/office/drawing/2014/main" id="{7BFB601A-FB76-6353-DD9F-752D0A3C1BC3}"/>
                </a:ext>
              </a:extLst>
            </p:cNvPr>
            <p:cNvSpPr/>
            <p:nvPr/>
          </p:nvSpPr>
          <p:spPr>
            <a:xfrm>
              <a:off x="2647416" y="6540392"/>
              <a:ext cx="13716" cy="313328"/>
            </a:xfrm>
            <a:custGeom>
              <a:avLst/>
              <a:gdLst>
                <a:gd name="f0" fmla="val 10800000"/>
                <a:gd name="f1" fmla="val 5400000"/>
                <a:gd name="f2" fmla="val 180"/>
                <a:gd name="f3" fmla="val w"/>
                <a:gd name="f4" fmla="val h"/>
                <a:gd name="f5" fmla="val 0"/>
                <a:gd name="f6" fmla="val 14469"/>
                <a:gd name="f7" fmla="val 313324"/>
                <a:gd name="f8" fmla="val 7235"/>
                <a:gd name="f9" fmla="val 7234"/>
                <a:gd name="f10" fmla="val 3242"/>
                <a:gd name="f11" fmla="val 3992"/>
                <a:gd name="f12" fmla="val 313325"/>
                <a:gd name="f13" fmla="val 11227"/>
                <a:gd name="f14" fmla="+- 0 0 -90"/>
                <a:gd name="f15" fmla="*/ f3 1 14469"/>
                <a:gd name="f16" fmla="*/ f4 1 313324"/>
                <a:gd name="f17" fmla="val f5"/>
                <a:gd name="f18" fmla="val f6"/>
                <a:gd name="f19" fmla="val f7"/>
                <a:gd name="f20" fmla="*/ f14 f0 1"/>
                <a:gd name="f21" fmla="+- f19 0 f17"/>
                <a:gd name="f22" fmla="+- f18 0 f17"/>
                <a:gd name="f23" fmla="*/ f20 1 f2"/>
                <a:gd name="f24" fmla="*/ f22 1 14469"/>
                <a:gd name="f25" fmla="*/ f21 1 313324"/>
                <a:gd name="f26" fmla="*/ 7235 f22 1"/>
                <a:gd name="f27" fmla="*/ 7234 f21 1"/>
                <a:gd name="f28" fmla="*/ 0 f22 1"/>
                <a:gd name="f29" fmla="*/ 0 f21 1"/>
                <a:gd name="f30" fmla="*/ 313325 f21 1"/>
                <a:gd name="f31" fmla="*/ 14469 f22 1"/>
                <a:gd name="f32" fmla="+- f23 0 f1"/>
                <a:gd name="f33" fmla="*/ f26 1 14469"/>
                <a:gd name="f34" fmla="*/ f27 1 313324"/>
                <a:gd name="f35" fmla="*/ f28 1 14469"/>
                <a:gd name="f36" fmla="*/ f29 1 313324"/>
                <a:gd name="f37" fmla="*/ f30 1 313324"/>
                <a:gd name="f38" fmla="*/ f31 1 14469"/>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6"/>
                </a:cxn>
                <a:cxn ang="f32">
                  <a:pos x="f55" y="f57"/>
                </a:cxn>
                <a:cxn ang="f32">
                  <a:pos x="f58" y="f57"/>
                </a:cxn>
                <a:cxn ang="f32">
                  <a:pos x="f58" y="f56"/>
                </a:cxn>
                <a:cxn ang="f32">
                  <a:pos x="f53" y="f54"/>
                </a:cxn>
              </a:cxnLst>
              <a:rect l="f49" t="f52" r="f50" b="f51"/>
              <a:pathLst>
                <a:path w="14469" h="313324">
                  <a:moveTo>
                    <a:pt x="f8" y="f9"/>
                  </a:moveTo>
                  <a:cubicBezTo>
                    <a:pt x="f10" y="f9"/>
                    <a:pt x="f5" y="f11"/>
                    <a:pt x="f5" y="f5"/>
                  </a:cubicBezTo>
                  <a:lnTo>
                    <a:pt x="f5" y="f12"/>
                  </a:lnTo>
                  <a:lnTo>
                    <a:pt x="f6" y="f12"/>
                  </a:lnTo>
                  <a:lnTo>
                    <a:pt x="f6" y="f5"/>
                  </a:lnTo>
                  <a:cubicBezTo>
                    <a:pt x="f6" y="f11"/>
                    <a:pt x="f1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8" name="Freeform: Shape 1841">
              <a:extLst>
                <a:ext uri="{FF2B5EF4-FFF2-40B4-BE49-F238E27FC236}">
                  <a16:creationId xmlns:a16="http://schemas.microsoft.com/office/drawing/2014/main" id="{DBECB0FE-5D12-45CF-6F4C-9E5C705F1DD8}"/>
                </a:ext>
              </a:extLst>
            </p:cNvPr>
            <p:cNvSpPr/>
            <p:nvPr/>
          </p:nvSpPr>
          <p:spPr>
            <a:xfrm>
              <a:off x="299840" y="6479173"/>
              <a:ext cx="13844" cy="8979"/>
            </a:xfrm>
            <a:custGeom>
              <a:avLst/>
              <a:gdLst>
                <a:gd name="f0" fmla="val 10800000"/>
                <a:gd name="f1" fmla="val 5400000"/>
                <a:gd name="f2" fmla="val 180"/>
                <a:gd name="f3" fmla="val w"/>
                <a:gd name="f4" fmla="val h"/>
                <a:gd name="f5" fmla="val 0"/>
                <a:gd name="f6" fmla="val 14603"/>
                <a:gd name="f7" fmla="val 8975"/>
                <a:gd name="f8" fmla="val 7369"/>
                <a:gd name="f9" fmla="val 11364"/>
                <a:gd name="f10" fmla="val 14604"/>
                <a:gd name="f11" fmla="val 5733"/>
                <a:gd name="f12" fmla="val 1742"/>
                <a:gd name="f13" fmla="val 3992"/>
                <a:gd name="f14" fmla="val 7234"/>
                <a:gd name="f15" fmla="val 3351"/>
                <a:gd name="f16" fmla="val 74"/>
                <a:gd name="f17" fmla="val 4019"/>
                <a:gd name="f18" fmla="val 17"/>
                <a:gd name="f19" fmla="val 2679"/>
                <a:gd name="f20" fmla="val 247"/>
                <a:gd name="f21" fmla="val 3590"/>
                <a:gd name="f22" fmla="val 670"/>
                <a:gd name="f23" fmla="val 4421"/>
                <a:gd name="f24" fmla="val 1732"/>
                <a:gd name="f25" fmla="val 7194"/>
                <a:gd name="f26" fmla="val 4404"/>
                <a:gd name="f27" fmla="val 9002"/>
                <a:gd name="f28" fmla="+- 0 0 -90"/>
                <a:gd name="f29" fmla="*/ f3 1 14603"/>
                <a:gd name="f30" fmla="*/ f4 1 8975"/>
                <a:gd name="f31" fmla="val f5"/>
                <a:gd name="f32" fmla="val f6"/>
                <a:gd name="f33" fmla="val f7"/>
                <a:gd name="f34" fmla="*/ f28 f0 1"/>
                <a:gd name="f35" fmla="+- f33 0 f31"/>
                <a:gd name="f36" fmla="+- f32 0 f31"/>
                <a:gd name="f37" fmla="*/ f34 1 f2"/>
                <a:gd name="f38" fmla="*/ f36 1 14603"/>
                <a:gd name="f39" fmla="*/ f35 1 8975"/>
                <a:gd name="f40" fmla="*/ 7369 f36 1"/>
                <a:gd name="f41" fmla="*/ 8975 f35 1"/>
                <a:gd name="f42" fmla="*/ 14604 f36 1"/>
                <a:gd name="f43" fmla="*/ 1742 f35 1"/>
                <a:gd name="f44" fmla="*/ 0 f35 1"/>
                <a:gd name="f45" fmla="*/ 7234 f35 1"/>
                <a:gd name="f46" fmla="*/ 0 f36 1"/>
                <a:gd name="f47" fmla="*/ 670 f36 1"/>
                <a:gd name="f48" fmla="*/ 4421 f35 1"/>
                <a:gd name="f49" fmla="+- f37 0 f1"/>
                <a:gd name="f50" fmla="*/ f40 1 14603"/>
                <a:gd name="f51" fmla="*/ f41 1 8975"/>
                <a:gd name="f52" fmla="*/ f42 1 14603"/>
                <a:gd name="f53" fmla="*/ f43 1 8975"/>
                <a:gd name="f54" fmla="*/ f44 1 8975"/>
                <a:gd name="f55" fmla="*/ f45 1 8975"/>
                <a:gd name="f56" fmla="*/ f46 1 14603"/>
                <a:gd name="f57" fmla="*/ f47 1 14603"/>
                <a:gd name="f58" fmla="*/ f48 1 8975"/>
                <a:gd name="f59" fmla="*/ f31 1 f38"/>
                <a:gd name="f60" fmla="*/ f32 1 f38"/>
                <a:gd name="f61" fmla="*/ f31 1 f39"/>
                <a:gd name="f62" fmla="*/ f33 1 f39"/>
                <a:gd name="f63" fmla="*/ f50 1 f38"/>
                <a:gd name="f64" fmla="*/ f51 1 f39"/>
                <a:gd name="f65" fmla="*/ f52 1 f38"/>
                <a:gd name="f66" fmla="*/ f53 1 f39"/>
                <a:gd name="f67" fmla="*/ f54 1 f39"/>
                <a:gd name="f68" fmla="*/ f55 1 f39"/>
                <a:gd name="f69" fmla="*/ f56 1 f38"/>
                <a:gd name="f70" fmla="*/ f57 1 f38"/>
                <a:gd name="f71" fmla="*/ f58 1 f39"/>
                <a:gd name="f72" fmla="*/ f59 f29 1"/>
                <a:gd name="f73" fmla="*/ f60 f29 1"/>
                <a:gd name="f74" fmla="*/ f62 f30 1"/>
                <a:gd name="f75" fmla="*/ f61 f30 1"/>
                <a:gd name="f76" fmla="*/ f63 f29 1"/>
                <a:gd name="f77" fmla="*/ f64 f30 1"/>
                <a:gd name="f78" fmla="*/ f65 f29 1"/>
                <a:gd name="f79" fmla="*/ f66 f30 1"/>
                <a:gd name="f80" fmla="*/ f67 f30 1"/>
                <a:gd name="f81" fmla="*/ f68 f30 1"/>
                <a:gd name="f82" fmla="*/ f69 f29 1"/>
                <a:gd name="f83" fmla="*/ f70 f29 1"/>
                <a:gd name="f84" fmla="*/ f71 f30 1"/>
              </a:gdLst>
              <a:ahLst/>
              <a:cxnLst>
                <a:cxn ang="3cd4">
                  <a:pos x="hc" y="t"/>
                </a:cxn>
                <a:cxn ang="0">
                  <a:pos x="r" y="vc"/>
                </a:cxn>
                <a:cxn ang="cd4">
                  <a:pos x="hc" y="b"/>
                </a:cxn>
                <a:cxn ang="cd2">
                  <a:pos x="l" y="vc"/>
                </a:cxn>
                <a:cxn ang="f49">
                  <a:pos x="f76" y="f77"/>
                </a:cxn>
                <a:cxn ang="f49">
                  <a:pos x="f78" y="f79"/>
                </a:cxn>
                <a:cxn ang="f49">
                  <a:pos x="f78" y="f80"/>
                </a:cxn>
                <a:cxn ang="f49">
                  <a:pos x="f76" y="f81"/>
                </a:cxn>
                <a:cxn ang="f49">
                  <a:pos x="f82" y="f80"/>
                </a:cxn>
                <a:cxn ang="f49">
                  <a:pos x="f82" y="f79"/>
                </a:cxn>
                <a:cxn ang="f49">
                  <a:pos x="f83" y="f84"/>
                </a:cxn>
                <a:cxn ang="f49">
                  <a:pos x="f76" y="f77"/>
                </a:cxn>
              </a:cxnLst>
              <a:rect l="f72" t="f75" r="f73" b="f74"/>
              <a:pathLst>
                <a:path w="14603" h="8975">
                  <a:moveTo>
                    <a:pt x="f8" y="f7"/>
                  </a:moveTo>
                  <a:cubicBezTo>
                    <a:pt x="f9" y="f7"/>
                    <a:pt x="f10" y="f11"/>
                    <a:pt x="f10" y="f12"/>
                  </a:cubicBezTo>
                  <a:lnTo>
                    <a:pt x="f10" y="f5"/>
                  </a:lnTo>
                  <a:cubicBezTo>
                    <a:pt x="f10" y="f13"/>
                    <a:pt x="f9" y="f14"/>
                    <a:pt x="f8" y="f14"/>
                  </a:cubicBezTo>
                  <a:cubicBezTo>
                    <a:pt x="f15" y="f14"/>
                    <a:pt x="f16" y="f17"/>
                    <a:pt x="f5" y="f5"/>
                  </a:cubicBezTo>
                  <a:lnTo>
                    <a:pt x="f5" y="f12"/>
                  </a:lnTo>
                  <a:cubicBezTo>
                    <a:pt x="f18" y="f19"/>
                    <a:pt x="f20" y="f21"/>
                    <a:pt x="f22" y="f23"/>
                  </a:cubicBezTo>
                  <a:cubicBezTo>
                    <a:pt x="f24" y="f25"/>
                    <a:pt x="f26" y="f2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9" name="Freeform: Shape 1842">
              <a:extLst>
                <a:ext uri="{FF2B5EF4-FFF2-40B4-BE49-F238E27FC236}">
                  <a16:creationId xmlns:a16="http://schemas.microsoft.com/office/drawing/2014/main" id="{8EAFE634-5756-4B68-1FAE-B53065462B98}"/>
                </a:ext>
              </a:extLst>
            </p:cNvPr>
            <p:cNvSpPr/>
            <p:nvPr/>
          </p:nvSpPr>
          <p:spPr>
            <a:xfrm>
              <a:off x="300197" y="6463034"/>
              <a:ext cx="13533" cy="23372"/>
            </a:xfrm>
            <a:custGeom>
              <a:avLst/>
              <a:gdLst>
                <a:gd name="f0" fmla="val 10800000"/>
                <a:gd name="f1" fmla="val 5400000"/>
                <a:gd name="f2" fmla="val 180"/>
                <a:gd name="f3" fmla="val w"/>
                <a:gd name="f4" fmla="val h"/>
                <a:gd name="f5" fmla="val 0"/>
                <a:gd name="f6" fmla="val 14280"/>
                <a:gd name="f7" fmla="val 23368"/>
                <a:gd name="f8" fmla="val 6999"/>
                <a:gd name="f9" fmla="val 23369"/>
                <a:gd name="f10" fmla="val 10994"/>
                <a:gd name="f11" fmla="val 14233"/>
                <a:gd name="f12" fmla="val 20127"/>
                <a:gd name="f13" fmla="val 16135"/>
                <a:gd name="f14" fmla="val 7294"/>
                <a:gd name="f15" fmla="val 14296"/>
                <a:gd name="f16" fmla="val 6892"/>
                <a:gd name="f17" fmla="val 6490"/>
                <a:gd name="f18" fmla="val 6088"/>
                <a:gd name="f19" fmla="val 13707"/>
                <a:gd name="f20" fmla="val 2646"/>
                <a:gd name="f21" fmla="val 10754"/>
                <a:gd name="f22" fmla="val 87"/>
                <a:gd name="f23" fmla="val 7267"/>
                <a:gd name="f24" fmla="val 60"/>
                <a:gd name="f25" fmla="val 5793"/>
                <a:gd name="f26" fmla="val 5305"/>
                <a:gd name="f27" fmla="val -20"/>
                <a:gd name="f28" fmla="val 4807"/>
                <a:gd name="f29" fmla="val 4319"/>
                <a:gd name="f30" fmla="val 1747"/>
                <a:gd name="f31" fmla="val 1172"/>
                <a:gd name="f32" fmla="val 67"/>
                <a:gd name="f33" fmla="val 3691"/>
                <a:gd name="f34" fmla="val 32"/>
                <a:gd name="f35" fmla="val 15331"/>
                <a:gd name="f36" fmla="val -343"/>
                <a:gd name="f37" fmla="val 19377"/>
                <a:gd name="f38" fmla="val 2638"/>
                <a:gd name="f39" fmla="val 22967"/>
                <a:gd name="f40" fmla="val 6691"/>
                <a:gd name="f41" fmla="val 23342"/>
                <a:gd name="f42" fmla="val 6792"/>
                <a:gd name="f43" fmla="val 23355"/>
                <a:gd name="f44" fmla="val 6896"/>
                <a:gd name="f45" fmla="+- 0 0 -90"/>
                <a:gd name="f46" fmla="*/ f3 1 14280"/>
                <a:gd name="f47" fmla="*/ f4 1 23368"/>
                <a:gd name="f48" fmla="val f5"/>
                <a:gd name="f49" fmla="val f6"/>
                <a:gd name="f50" fmla="val f7"/>
                <a:gd name="f51" fmla="*/ f45 f0 1"/>
                <a:gd name="f52" fmla="+- f50 0 f48"/>
                <a:gd name="f53" fmla="+- f49 0 f48"/>
                <a:gd name="f54" fmla="*/ f51 1 f2"/>
                <a:gd name="f55" fmla="*/ f53 1 14280"/>
                <a:gd name="f56" fmla="*/ f52 1 23368"/>
                <a:gd name="f57" fmla="*/ 6999 f53 1"/>
                <a:gd name="f58" fmla="*/ 23369 f52 1"/>
                <a:gd name="f59" fmla="*/ 14233 f53 1"/>
                <a:gd name="f60" fmla="*/ 16135 f52 1"/>
                <a:gd name="f61" fmla="*/ 7294 f52 1"/>
                <a:gd name="f62" fmla="*/ 6088 f52 1"/>
                <a:gd name="f63" fmla="*/ 7267 f53 1"/>
                <a:gd name="f64" fmla="*/ 60 f52 1"/>
                <a:gd name="f65" fmla="*/ 5793 f53 1"/>
                <a:gd name="f66" fmla="*/ 4319 f53 1"/>
                <a:gd name="f67" fmla="*/ 32 f53 1"/>
                <a:gd name="f68" fmla="*/ 6490 f52 1"/>
                <a:gd name="f69" fmla="*/ 15331 f52 1"/>
                <a:gd name="f70" fmla="*/ 6691 f53 1"/>
                <a:gd name="f71" fmla="*/ 23342 f52 1"/>
                <a:gd name="f72" fmla="+- f54 0 f1"/>
                <a:gd name="f73" fmla="*/ f57 1 14280"/>
                <a:gd name="f74" fmla="*/ f58 1 23368"/>
                <a:gd name="f75" fmla="*/ f59 1 14280"/>
                <a:gd name="f76" fmla="*/ f60 1 23368"/>
                <a:gd name="f77" fmla="*/ f61 1 23368"/>
                <a:gd name="f78" fmla="*/ f62 1 23368"/>
                <a:gd name="f79" fmla="*/ f63 1 14280"/>
                <a:gd name="f80" fmla="*/ f64 1 23368"/>
                <a:gd name="f81" fmla="*/ f65 1 14280"/>
                <a:gd name="f82" fmla="*/ f66 1 14280"/>
                <a:gd name="f83" fmla="*/ f67 1 14280"/>
                <a:gd name="f84" fmla="*/ f68 1 23368"/>
                <a:gd name="f85" fmla="*/ f69 1 23368"/>
                <a:gd name="f86" fmla="*/ f70 1 14280"/>
                <a:gd name="f87" fmla="*/ f71 1 23368"/>
                <a:gd name="f88" fmla="*/ f48 1 f55"/>
                <a:gd name="f89" fmla="*/ f49 1 f55"/>
                <a:gd name="f90" fmla="*/ f48 1 f56"/>
                <a:gd name="f91" fmla="*/ f50 1 f56"/>
                <a:gd name="f92" fmla="*/ f73 1 f55"/>
                <a:gd name="f93" fmla="*/ f74 1 f56"/>
                <a:gd name="f94" fmla="*/ f75 1 f55"/>
                <a:gd name="f95" fmla="*/ f76 1 f56"/>
                <a:gd name="f96" fmla="*/ f77 1 f56"/>
                <a:gd name="f97" fmla="*/ f78 1 f56"/>
                <a:gd name="f98" fmla="*/ f79 1 f55"/>
                <a:gd name="f99" fmla="*/ f80 1 f56"/>
                <a:gd name="f100" fmla="*/ f81 1 f55"/>
                <a:gd name="f101" fmla="*/ f82 1 f55"/>
                <a:gd name="f102" fmla="*/ f83 1 f55"/>
                <a:gd name="f103" fmla="*/ f84 1 f56"/>
                <a:gd name="f104" fmla="*/ f85 1 f56"/>
                <a:gd name="f105" fmla="*/ f86 1 f55"/>
                <a:gd name="f106" fmla="*/ f87 1 f56"/>
                <a:gd name="f107" fmla="*/ f88 f46 1"/>
                <a:gd name="f108" fmla="*/ f89 f46 1"/>
                <a:gd name="f109" fmla="*/ f91 f47 1"/>
                <a:gd name="f110" fmla="*/ f90 f47 1"/>
                <a:gd name="f111" fmla="*/ f92 f46 1"/>
                <a:gd name="f112" fmla="*/ f93 f47 1"/>
                <a:gd name="f113" fmla="*/ f94 f46 1"/>
                <a:gd name="f114" fmla="*/ f95 f47 1"/>
                <a:gd name="f115" fmla="*/ f96 f47 1"/>
                <a:gd name="f116" fmla="*/ f97 f47 1"/>
                <a:gd name="f117" fmla="*/ f98 f46 1"/>
                <a:gd name="f118" fmla="*/ f99 f47 1"/>
                <a:gd name="f119" fmla="*/ f100 f46 1"/>
                <a:gd name="f120" fmla="*/ f101 f46 1"/>
                <a:gd name="f121" fmla="*/ f102 f46 1"/>
                <a:gd name="f122" fmla="*/ f103 f47 1"/>
                <a:gd name="f123" fmla="*/ f104 f47 1"/>
                <a:gd name="f124" fmla="*/ f105 f46 1"/>
                <a:gd name="f125" fmla="*/ f106 f47 1"/>
              </a:gdLst>
              <a:ahLst/>
              <a:cxnLst>
                <a:cxn ang="3cd4">
                  <a:pos x="hc" y="t"/>
                </a:cxn>
                <a:cxn ang="0">
                  <a:pos x="r" y="vc"/>
                </a:cxn>
                <a:cxn ang="cd4">
                  <a:pos x="hc" y="b"/>
                </a:cxn>
                <a:cxn ang="cd2">
                  <a:pos x="l" y="vc"/>
                </a:cxn>
                <a:cxn ang="f72">
                  <a:pos x="f111" y="f112"/>
                </a:cxn>
                <a:cxn ang="f72">
                  <a:pos x="f113" y="f114"/>
                </a:cxn>
                <a:cxn ang="f72">
                  <a:pos x="f113" y="f115"/>
                </a:cxn>
                <a:cxn ang="f72">
                  <a:pos x="f113" y="f116"/>
                </a:cxn>
                <a:cxn ang="f72">
                  <a:pos x="f117" y="f118"/>
                </a:cxn>
                <a:cxn ang="f72">
                  <a:pos x="f119" y="f118"/>
                </a:cxn>
                <a:cxn ang="f72">
                  <a:pos x="f120" y="f118"/>
                </a:cxn>
                <a:cxn ang="f72">
                  <a:pos x="f120" y="f118"/>
                </a:cxn>
                <a:cxn ang="f72">
                  <a:pos x="f121" y="f122"/>
                </a:cxn>
                <a:cxn ang="f72">
                  <a:pos x="f121" y="f123"/>
                </a:cxn>
                <a:cxn ang="f72">
                  <a:pos x="f124" y="f125"/>
                </a:cxn>
                <a:cxn ang="f72">
                  <a:pos x="f111" y="f112"/>
                </a:cxn>
              </a:cxnLst>
              <a:rect l="f107" t="f110" r="f108" b="f109"/>
              <a:pathLst>
                <a:path w="14280" h="23368">
                  <a:moveTo>
                    <a:pt x="f8" y="f9"/>
                  </a:moveTo>
                  <a:cubicBezTo>
                    <a:pt x="f10" y="f9"/>
                    <a:pt x="f11" y="f12"/>
                    <a:pt x="f11" y="f13"/>
                  </a:cubicBezTo>
                  <a:lnTo>
                    <a:pt x="f11" y="f14"/>
                  </a:lnTo>
                  <a:cubicBezTo>
                    <a:pt x="f15" y="f16"/>
                    <a:pt x="f15" y="f17"/>
                    <a:pt x="f11" y="f18"/>
                  </a:cubicBezTo>
                  <a:cubicBezTo>
                    <a:pt x="f19" y="f20"/>
                    <a:pt x="f21" y="f22"/>
                    <a:pt x="f23" y="f24"/>
                  </a:cubicBezTo>
                  <a:lnTo>
                    <a:pt x="f25" y="f24"/>
                  </a:lnTo>
                  <a:cubicBezTo>
                    <a:pt x="f26" y="f27"/>
                    <a:pt x="f28" y="f27"/>
                    <a:pt x="f29" y="f24"/>
                  </a:cubicBezTo>
                  <a:lnTo>
                    <a:pt x="f29" y="f24"/>
                  </a:lnTo>
                  <a:cubicBezTo>
                    <a:pt x="f30" y="f31"/>
                    <a:pt x="f32" y="f33"/>
                    <a:pt x="f34" y="f17"/>
                  </a:cubicBezTo>
                  <a:lnTo>
                    <a:pt x="f34" y="f35"/>
                  </a:lnTo>
                  <a:cubicBezTo>
                    <a:pt x="f36" y="f37"/>
                    <a:pt x="f38" y="f39"/>
                    <a:pt x="f40" y="f41"/>
                  </a:cubicBezTo>
                  <a:cubicBezTo>
                    <a:pt x="f42" y="f43"/>
                    <a:pt x="f4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0" name="Freeform: Shape 1843">
              <a:extLst>
                <a:ext uri="{FF2B5EF4-FFF2-40B4-BE49-F238E27FC236}">
                  <a16:creationId xmlns:a16="http://schemas.microsoft.com/office/drawing/2014/main" id="{1182EBB0-61B2-5205-4AA8-6A6CC273FA41}"/>
                </a:ext>
              </a:extLst>
            </p:cNvPr>
            <p:cNvSpPr/>
            <p:nvPr/>
          </p:nvSpPr>
          <p:spPr>
            <a:xfrm>
              <a:off x="1669392" y="5829885"/>
              <a:ext cx="8385" cy="14602"/>
            </a:xfrm>
            <a:custGeom>
              <a:avLst/>
              <a:gdLst>
                <a:gd name="f0" fmla="val 10800000"/>
                <a:gd name="f1" fmla="val 5400000"/>
                <a:gd name="f2" fmla="val 180"/>
                <a:gd name="f3" fmla="val w"/>
                <a:gd name="f4" fmla="val h"/>
                <a:gd name="f5" fmla="val 0"/>
                <a:gd name="f6" fmla="val 8842"/>
                <a:gd name="f7" fmla="val 14601"/>
                <a:gd name="f8" fmla="val 1474"/>
                <a:gd name="f9" fmla="val 7234"/>
                <a:gd name="f10" fmla="val 1541"/>
                <a:gd name="f11" fmla="val 3218"/>
                <a:gd name="f12" fmla="val 4823"/>
                <a:gd name="f13" fmla="val 8843"/>
                <a:gd name="f14" fmla="val 7369"/>
                <a:gd name="f15" fmla="val 3349"/>
                <a:gd name="f16" fmla="val 67"/>
                <a:gd name="f17" fmla="val 11303"/>
                <a:gd name="f18" fmla="val 3296"/>
                <a:gd name="f19" fmla="val 8709"/>
                <a:gd name="f20" fmla="val 4689"/>
                <a:gd name="f21" fmla="val 14528"/>
                <a:gd name="f22" fmla="val 11251"/>
                <a:gd name="f23" fmla="+- 0 0 -90"/>
                <a:gd name="f24" fmla="*/ f3 1 8842"/>
                <a:gd name="f25" fmla="*/ f4 1 14601"/>
                <a:gd name="f26" fmla="val f5"/>
                <a:gd name="f27" fmla="val f6"/>
                <a:gd name="f28" fmla="val f7"/>
                <a:gd name="f29" fmla="*/ f23 f0 1"/>
                <a:gd name="f30" fmla="+- f28 0 f26"/>
                <a:gd name="f31" fmla="+- f27 0 f26"/>
                <a:gd name="f32" fmla="*/ f29 1 f2"/>
                <a:gd name="f33" fmla="*/ f31 1 8842"/>
                <a:gd name="f34" fmla="*/ f30 1 14601"/>
                <a:gd name="f35" fmla="*/ 1474 f31 1"/>
                <a:gd name="f36" fmla="*/ 7234 f30 1"/>
                <a:gd name="f37" fmla="*/ 8843 f31 1"/>
                <a:gd name="f38" fmla="*/ 0 f30 1"/>
                <a:gd name="f39" fmla="*/ 7369 f31 1"/>
                <a:gd name="f40" fmla="*/ 0 f31 1"/>
                <a:gd name="f41" fmla="*/ 14601 f30 1"/>
                <a:gd name="f42" fmla="*/ 8709 f31 1"/>
                <a:gd name="f43" fmla="+- f32 0 f1"/>
                <a:gd name="f44" fmla="*/ f35 1 8842"/>
                <a:gd name="f45" fmla="*/ f36 1 14601"/>
                <a:gd name="f46" fmla="*/ f37 1 8842"/>
                <a:gd name="f47" fmla="*/ f38 1 14601"/>
                <a:gd name="f48" fmla="*/ f39 1 8842"/>
                <a:gd name="f49" fmla="*/ f40 1 8842"/>
                <a:gd name="f50" fmla="*/ f41 1 14601"/>
                <a:gd name="f51" fmla="*/ f42 1 8842"/>
                <a:gd name="f52" fmla="*/ f26 1 f33"/>
                <a:gd name="f53" fmla="*/ f27 1 f33"/>
                <a:gd name="f54" fmla="*/ f26 1 f34"/>
                <a:gd name="f55" fmla="*/ f28 1 f34"/>
                <a:gd name="f56" fmla="*/ f44 1 f33"/>
                <a:gd name="f57" fmla="*/ f45 1 f34"/>
                <a:gd name="f58" fmla="*/ f46 1 f33"/>
                <a:gd name="f59" fmla="*/ f47 1 f34"/>
                <a:gd name="f60" fmla="*/ f48 1 f33"/>
                <a:gd name="f61" fmla="*/ f49 1 f33"/>
                <a:gd name="f62" fmla="*/ f50 1 f34"/>
                <a:gd name="f63" fmla="*/ f51 1 f33"/>
                <a:gd name="f64" fmla="*/ f52 f24 1"/>
                <a:gd name="f65" fmla="*/ f53 f24 1"/>
                <a:gd name="f66" fmla="*/ f55 f25 1"/>
                <a:gd name="f67" fmla="*/ f54 f25 1"/>
                <a:gd name="f68" fmla="*/ f56 f24 1"/>
                <a:gd name="f69" fmla="*/ f57 f25 1"/>
                <a:gd name="f70" fmla="*/ f58 f24 1"/>
                <a:gd name="f71" fmla="*/ f59 f25 1"/>
                <a:gd name="f72" fmla="*/ f60 f24 1"/>
                <a:gd name="f73" fmla="*/ f61 f24 1"/>
                <a:gd name="f74" fmla="*/ f62 f25 1"/>
                <a:gd name="f75" fmla="*/ f63 f24 1"/>
              </a:gdLst>
              <a:ahLst/>
              <a:cxnLst>
                <a:cxn ang="3cd4">
                  <a:pos x="hc" y="t"/>
                </a:cxn>
                <a:cxn ang="0">
                  <a:pos x="r" y="vc"/>
                </a:cxn>
                <a:cxn ang="cd4">
                  <a:pos x="hc" y="b"/>
                </a:cxn>
                <a:cxn ang="cd2">
                  <a:pos x="l" y="vc"/>
                </a:cxn>
                <a:cxn ang="f43">
                  <a:pos x="f68" y="f69"/>
                </a:cxn>
                <a:cxn ang="f43">
                  <a:pos x="f70" y="f71"/>
                </a:cxn>
                <a:cxn ang="f43">
                  <a:pos x="f72" y="f71"/>
                </a:cxn>
                <a:cxn ang="f43">
                  <a:pos x="f73" y="f69"/>
                </a:cxn>
                <a:cxn ang="f43">
                  <a:pos x="f72" y="f74"/>
                </a:cxn>
                <a:cxn ang="f43">
                  <a:pos x="f75" y="f74"/>
                </a:cxn>
                <a:cxn ang="f43">
                  <a:pos x="f68" y="f69"/>
                </a:cxn>
              </a:cxnLst>
              <a:rect l="f64" t="f67" r="f65" b="f66"/>
              <a:pathLst>
                <a:path w="8842" h="14601">
                  <a:moveTo>
                    <a:pt x="f8" y="f9"/>
                  </a:moveTo>
                  <a:cubicBezTo>
                    <a:pt x="f10" y="f11"/>
                    <a:pt x="f12" y="f5"/>
                    <a:pt x="f13" y="f5"/>
                  </a:cubicBezTo>
                  <a:lnTo>
                    <a:pt x="f14" y="f5"/>
                  </a:lnTo>
                  <a:cubicBezTo>
                    <a:pt x="f15" y="f5"/>
                    <a:pt x="f16" y="f11"/>
                    <a:pt x="f5" y="f9"/>
                  </a:cubicBezTo>
                  <a:cubicBezTo>
                    <a:pt x="f5" y="f17"/>
                    <a:pt x="f18" y="f7"/>
                    <a:pt x="f14" y="f7"/>
                  </a:cubicBezTo>
                  <a:lnTo>
                    <a:pt x="f19" y="f7"/>
                  </a:lnTo>
                  <a:cubicBezTo>
                    <a:pt x="f20" y="f21"/>
                    <a:pt x="f8"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1" name="Freeform: Shape 1844">
              <a:extLst>
                <a:ext uri="{FF2B5EF4-FFF2-40B4-BE49-F238E27FC236}">
                  <a16:creationId xmlns:a16="http://schemas.microsoft.com/office/drawing/2014/main" id="{175FAFBC-9709-7D70-AF4D-DEE46B87AB30}"/>
                </a:ext>
              </a:extLst>
            </p:cNvPr>
            <p:cNvSpPr/>
            <p:nvPr/>
          </p:nvSpPr>
          <p:spPr>
            <a:xfrm>
              <a:off x="1670791" y="5830689"/>
              <a:ext cx="18544" cy="14602"/>
            </a:xfrm>
            <a:custGeom>
              <a:avLst/>
              <a:gdLst>
                <a:gd name="f0" fmla="val 10800000"/>
                <a:gd name="f1" fmla="val 5400000"/>
                <a:gd name="f2" fmla="val 180"/>
                <a:gd name="f3" fmla="val w"/>
                <a:gd name="f4" fmla="val h"/>
                <a:gd name="f5" fmla="val 0"/>
                <a:gd name="f6" fmla="val 19560"/>
                <a:gd name="f7" fmla="val 14601"/>
                <a:gd name="f8" fmla="val 13666"/>
                <a:gd name="f9" fmla="val 13530"/>
                <a:gd name="f10" fmla="val 15005"/>
                <a:gd name="f11" fmla="val 16024"/>
                <a:gd name="f12" fmla="val 13109"/>
                <a:gd name="f13" fmla="val 16935"/>
                <a:gd name="f14" fmla="val 12469"/>
                <a:gd name="f15" fmla="val 17685"/>
                <a:gd name="f16" fmla="val 11654"/>
                <a:gd name="f17" fmla="val 18877"/>
                <a:gd name="f18" fmla="val 10273"/>
                <a:gd name="f19" fmla="val 19534"/>
                <a:gd name="f20" fmla="val 8518"/>
                <a:gd name="f21" fmla="val 19561"/>
                <a:gd name="f22" fmla="val 6698"/>
                <a:gd name="f23" fmla="val 19547"/>
                <a:gd name="f24" fmla="val 3745"/>
                <a:gd name="f25" fmla="val 17752"/>
                <a:gd name="f26" fmla="val 1093"/>
                <a:gd name="f27" fmla="val 12326"/>
                <a:gd name="f28" fmla="val 7369"/>
                <a:gd name="f29" fmla="val 3349"/>
                <a:gd name="f30" fmla="val 67"/>
                <a:gd name="f31" fmla="val 3218"/>
                <a:gd name="f32" fmla="val 7234"/>
                <a:gd name="f33" fmla="val 11303"/>
                <a:gd name="f34" fmla="val 3296"/>
                <a:gd name="f35" fmla="+- 0 0 -90"/>
                <a:gd name="f36" fmla="*/ f3 1 19560"/>
                <a:gd name="f37" fmla="*/ f4 1 14601"/>
                <a:gd name="f38" fmla="val f5"/>
                <a:gd name="f39" fmla="val f6"/>
                <a:gd name="f40" fmla="val f7"/>
                <a:gd name="f41" fmla="*/ f35 f0 1"/>
                <a:gd name="f42" fmla="+- f40 0 f38"/>
                <a:gd name="f43" fmla="+- f39 0 f38"/>
                <a:gd name="f44" fmla="*/ f41 1 f2"/>
                <a:gd name="f45" fmla="*/ f43 1 19560"/>
                <a:gd name="f46" fmla="*/ f42 1 14601"/>
                <a:gd name="f47" fmla="*/ 13666 f43 1"/>
                <a:gd name="f48" fmla="*/ 13530 f42 1"/>
                <a:gd name="f49" fmla="*/ 15005 f43 1"/>
                <a:gd name="f50" fmla="*/ 17685 f43 1"/>
                <a:gd name="f51" fmla="*/ 11654 f42 1"/>
                <a:gd name="f52" fmla="*/ 19561 f43 1"/>
                <a:gd name="f53" fmla="*/ 6698 f42 1"/>
                <a:gd name="f54" fmla="*/ 0 f42 1"/>
                <a:gd name="f55" fmla="*/ 12326 f43 1"/>
                <a:gd name="f56" fmla="*/ 7369 f43 1"/>
                <a:gd name="f57" fmla="*/ 0 f43 1"/>
                <a:gd name="f58" fmla="*/ 7234 f42 1"/>
                <a:gd name="f59" fmla="*/ 14601 f42 1"/>
                <a:gd name="f60" fmla="+- f44 0 f1"/>
                <a:gd name="f61" fmla="*/ f47 1 19560"/>
                <a:gd name="f62" fmla="*/ f48 1 14601"/>
                <a:gd name="f63" fmla="*/ f49 1 19560"/>
                <a:gd name="f64" fmla="*/ f50 1 19560"/>
                <a:gd name="f65" fmla="*/ f51 1 14601"/>
                <a:gd name="f66" fmla="*/ f52 1 19560"/>
                <a:gd name="f67" fmla="*/ f53 1 14601"/>
                <a:gd name="f68" fmla="*/ f54 1 14601"/>
                <a:gd name="f69" fmla="*/ f55 1 19560"/>
                <a:gd name="f70" fmla="*/ f56 1 19560"/>
                <a:gd name="f71" fmla="*/ f57 1 19560"/>
                <a:gd name="f72" fmla="*/ f58 1 14601"/>
                <a:gd name="f73" fmla="*/ f59 1 14601"/>
                <a:gd name="f74" fmla="*/ f38 1 f45"/>
                <a:gd name="f75" fmla="*/ f39 1 f45"/>
                <a:gd name="f76" fmla="*/ f38 1 f46"/>
                <a:gd name="f77" fmla="*/ f40 1 f46"/>
                <a:gd name="f78" fmla="*/ f61 1 f45"/>
                <a:gd name="f79" fmla="*/ f62 1 f46"/>
                <a:gd name="f80" fmla="*/ f63 1 f45"/>
                <a:gd name="f81" fmla="*/ f64 1 f45"/>
                <a:gd name="f82" fmla="*/ f65 1 f46"/>
                <a:gd name="f83" fmla="*/ f66 1 f45"/>
                <a:gd name="f84" fmla="*/ f67 1 f46"/>
                <a:gd name="f85" fmla="*/ f68 1 f46"/>
                <a:gd name="f86" fmla="*/ f69 1 f45"/>
                <a:gd name="f87" fmla="*/ f70 1 f45"/>
                <a:gd name="f88" fmla="*/ f71 1 f45"/>
                <a:gd name="f89" fmla="*/ f72 1 f46"/>
                <a:gd name="f90" fmla="*/ f73 1 f46"/>
                <a:gd name="f91" fmla="*/ f74 f36 1"/>
                <a:gd name="f92" fmla="*/ f75 f36 1"/>
                <a:gd name="f93" fmla="*/ f77 f37 1"/>
                <a:gd name="f94" fmla="*/ f76 f37 1"/>
                <a:gd name="f95" fmla="*/ f78 f36 1"/>
                <a:gd name="f96" fmla="*/ f79 f37 1"/>
                <a:gd name="f97" fmla="*/ f80 f36 1"/>
                <a:gd name="f98" fmla="*/ f81 f36 1"/>
                <a:gd name="f99" fmla="*/ f82 f37 1"/>
                <a:gd name="f100" fmla="*/ f83 f36 1"/>
                <a:gd name="f101" fmla="*/ f84 f37 1"/>
                <a:gd name="f102" fmla="*/ f85 f37 1"/>
                <a:gd name="f103" fmla="*/ f86 f36 1"/>
                <a:gd name="f104" fmla="*/ f87 f36 1"/>
                <a:gd name="f105" fmla="*/ f88 f36 1"/>
                <a:gd name="f106" fmla="*/ f89 f37 1"/>
                <a:gd name="f107" fmla="*/ f90 f37 1"/>
              </a:gdLst>
              <a:ahLst/>
              <a:cxnLst>
                <a:cxn ang="3cd4">
                  <a:pos x="hc" y="t"/>
                </a:cxn>
                <a:cxn ang="0">
                  <a:pos x="r" y="vc"/>
                </a:cxn>
                <a:cxn ang="cd4">
                  <a:pos x="hc" y="b"/>
                </a:cxn>
                <a:cxn ang="cd2">
                  <a:pos x="l" y="vc"/>
                </a:cxn>
                <a:cxn ang="f60">
                  <a:pos x="f95" y="f96"/>
                </a:cxn>
                <a:cxn ang="f60">
                  <a:pos x="f97" y="f96"/>
                </a:cxn>
                <a:cxn ang="f60">
                  <a:pos x="f98" y="f99"/>
                </a:cxn>
                <a:cxn ang="f60">
                  <a:pos x="f100" y="f101"/>
                </a:cxn>
                <a:cxn ang="f60">
                  <a:pos x="f97" y="f102"/>
                </a:cxn>
                <a:cxn ang="f60">
                  <a:pos x="f95" y="f102"/>
                </a:cxn>
                <a:cxn ang="f60">
                  <a:pos x="f103" y="f102"/>
                </a:cxn>
                <a:cxn ang="f60">
                  <a:pos x="f104" y="f102"/>
                </a:cxn>
                <a:cxn ang="f60">
                  <a:pos x="f105" y="f106"/>
                </a:cxn>
                <a:cxn ang="f60">
                  <a:pos x="f104" y="f107"/>
                </a:cxn>
                <a:cxn ang="f60">
                  <a:pos x="f103" y="f107"/>
                </a:cxn>
              </a:cxnLst>
              <a:rect l="f91" t="f94" r="f92" b="f93"/>
              <a:pathLst>
                <a:path w="19560" h="14601">
                  <a:moveTo>
                    <a:pt x="f8" y="f9"/>
                  </a:moveTo>
                  <a:lnTo>
                    <a:pt x="f10" y="f9"/>
                  </a:lnTo>
                  <a:cubicBezTo>
                    <a:pt x="f11" y="f12"/>
                    <a:pt x="f13" y="f14"/>
                    <a:pt x="f15" y="f16"/>
                  </a:cubicBezTo>
                  <a:cubicBezTo>
                    <a:pt x="f17" y="f18"/>
                    <a:pt x="f19" y="f20"/>
                    <a:pt x="f21" y="f22"/>
                  </a:cubicBezTo>
                  <a:cubicBezTo>
                    <a:pt x="f23" y="f24"/>
                    <a:pt x="f25" y="f26"/>
                    <a:pt x="f10" y="f5"/>
                  </a:cubicBezTo>
                  <a:lnTo>
                    <a:pt x="f8" y="f5"/>
                  </a:lnTo>
                  <a:lnTo>
                    <a:pt x="f27" y="f5"/>
                  </a:lnTo>
                  <a:lnTo>
                    <a:pt x="f28" y="f5"/>
                  </a:lnTo>
                  <a:cubicBezTo>
                    <a:pt x="f29" y="f5"/>
                    <a:pt x="f30" y="f31"/>
                    <a:pt x="f5" y="f32"/>
                  </a:cubicBezTo>
                  <a:cubicBezTo>
                    <a:pt x="f5" y="f33"/>
                    <a:pt x="f34" y="f7"/>
                    <a:pt x="f28" y="f7"/>
                  </a:cubicBezTo>
                  <a:lnTo>
                    <a:pt x="f2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2" name="Freeform: Shape 1845">
              <a:extLst>
                <a:ext uri="{FF2B5EF4-FFF2-40B4-BE49-F238E27FC236}">
                  <a16:creationId xmlns:a16="http://schemas.microsoft.com/office/drawing/2014/main" id="{BBA7E5CA-71F1-B8AB-408B-55075C32FCE9}"/>
                </a:ext>
              </a:extLst>
            </p:cNvPr>
            <p:cNvSpPr/>
            <p:nvPr/>
          </p:nvSpPr>
          <p:spPr>
            <a:xfrm>
              <a:off x="939792" y="6025987"/>
              <a:ext cx="13844" cy="81857"/>
            </a:xfrm>
            <a:custGeom>
              <a:avLst/>
              <a:gdLst>
                <a:gd name="f0" fmla="val 10800000"/>
                <a:gd name="f1" fmla="val 5400000"/>
                <a:gd name="f2" fmla="val 180"/>
                <a:gd name="f3" fmla="val w"/>
                <a:gd name="f4" fmla="val h"/>
                <a:gd name="f5" fmla="val 0"/>
                <a:gd name="f6" fmla="val 14603"/>
                <a:gd name="f7" fmla="val 81858"/>
                <a:gd name="f8" fmla="val 7379"/>
                <a:gd name="f9" fmla="val 81859"/>
                <a:gd name="f10" fmla="val 77840"/>
                <a:gd name="f11" fmla="val 3218"/>
                <a:gd name="f12" fmla="val 74558"/>
                <a:gd name="f13" fmla="val 7235"/>
                <a:gd name="f14" fmla="val 74491"/>
                <a:gd name="f15" fmla="val 11305"/>
                <a:gd name="f16" fmla="val 14604"/>
                <a:gd name="f17" fmla="val 77786"/>
                <a:gd name="f18" fmla="val 5905"/>
                <a:gd name="f19" fmla="val 4566"/>
                <a:gd name="f20" fmla="val 13398"/>
                <a:gd name="f21" fmla="val 2824"/>
                <a:gd name="f22" fmla="val 13075"/>
                <a:gd name="f23" fmla="val 2434"/>
                <a:gd name="f24" fmla="val 12716"/>
                <a:gd name="f25" fmla="val 2075"/>
                <a:gd name="f26" fmla="val 12326"/>
                <a:gd name="f27" fmla="val 1753"/>
                <a:gd name="f28" fmla="val 11038"/>
                <a:gd name="f29" fmla="val 690"/>
                <a:gd name="f30" fmla="val 9439"/>
                <a:gd name="f31" fmla="val 78"/>
                <a:gd name="f32" fmla="val 7771"/>
                <a:gd name="f33" fmla="val 11"/>
                <a:gd name="f34" fmla="val 3707"/>
                <a:gd name="f35" fmla="val -211"/>
                <a:gd name="f36" fmla="val 233"/>
                <a:gd name="f37" fmla="val 2903"/>
                <a:gd name="f38" fmla="val 6966"/>
                <a:gd name="f39" fmla="val 4"/>
                <a:gd name="f40" fmla="val 7103"/>
                <a:gd name="f41" fmla="val 7241"/>
                <a:gd name="f42" fmla="+- 0 0 -90"/>
                <a:gd name="f43" fmla="*/ f3 1 14603"/>
                <a:gd name="f44" fmla="*/ f4 1 81858"/>
                <a:gd name="f45" fmla="val f5"/>
                <a:gd name="f46" fmla="val f6"/>
                <a:gd name="f47" fmla="val f7"/>
                <a:gd name="f48" fmla="*/ f42 f0 1"/>
                <a:gd name="f49" fmla="+- f47 0 f45"/>
                <a:gd name="f50" fmla="+- f46 0 f45"/>
                <a:gd name="f51" fmla="*/ f48 1 f2"/>
                <a:gd name="f52" fmla="*/ f50 1 14603"/>
                <a:gd name="f53" fmla="*/ f49 1 81858"/>
                <a:gd name="f54" fmla="*/ 0 f50 1"/>
                <a:gd name="f55" fmla="*/ 7379 f49 1"/>
                <a:gd name="f56" fmla="*/ 81859 f49 1"/>
                <a:gd name="f57" fmla="*/ 7235 f50 1"/>
                <a:gd name="f58" fmla="*/ 74491 f49 1"/>
                <a:gd name="f59" fmla="*/ 14604 f50 1"/>
                <a:gd name="f60" fmla="*/ 5905 f49 1"/>
                <a:gd name="f61" fmla="*/ 4566 f49 1"/>
                <a:gd name="f62" fmla="*/ 13398 f50 1"/>
                <a:gd name="f63" fmla="*/ 2824 f49 1"/>
                <a:gd name="f64" fmla="*/ 12326 f50 1"/>
                <a:gd name="f65" fmla="*/ 1753 f49 1"/>
                <a:gd name="f66" fmla="*/ 7771 f50 1"/>
                <a:gd name="f67" fmla="*/ 11 f49 1"/>
                <a:gd name="f68" fmla="*/ 11 f50 1"/>
                <a:gd name="f69" fmla="*/ 6966 f49 1"/>
                <a:gd name="f70" fmla="+- f51 0 f1"/>
                <a:gd name="f71" fmla="*/ f54 1 14603"/>
                <a:gd name="f72" fmla="*/ f55 1 81858"/>
                <a:gd name="f73" fmla="*/ f56 1 81858"/>
                <a:gd name="f74" fmla="*/ f57 1 14603"/>
                <a:gd name="f75" fmla="*/ f58 1 81858"/>
                <a:gd name="f76" fmla="*/ f59 1 14603"/>
                <a:gd name="f77" fmla="*/ f60 1 81858"/>
                <a:gd name="f78" fmla="*/ f61 1 81858"/>
                <a:gd name="f79" fmla="*/ f62 1 14603"/>
                <a:gd name="f80" fmla="*/ f63 1 81858"/>
                <a:gd name="f81" fmla="*/ f64 1 14603"/>
                <a:gd name="f82" fmla="*/ f65 1 81858"/>
                <a:gd name="f83" fmla="*/ f66 1 14603"/>
                <a:gd name="f84" fmla="*/ f67 1 81858"/>
                <a:gd name="f85" fmla="*/ f68 1 14603"/>
                <a:gd name="f86" fmla="*/ f69 1 81858"/>
                <a:gd name="f87" fmla="*/ f45 1 f52"/>
                <a:gd name="f88" fmla="*/ f46 1 f52"/>
                <a:gd name="f89" fmla="*/ f45 1 f53"/>
                <a:gd name="f90" fmla="*/ f47 1 f53"/>
                <a:gd name="f91" fmla="*/ f71 1 f52"/>
                <a:gd name="f92" fmla="*/ f72 1 f53"/>
                <a:gd name="f93" fmla="*/ f73 1 f53"/>
                <a:gd name="f94" fmla="*/ f74 1 f52"/>
                <a:gd name="f95" fmla="*/ f75 1 f53"/>
                <a:gd name="f96" fmla="*/ f76 1 f52"/>
                <a:gd name="f97" fmla="*/ f77 1 f53"/>
                <a:gd name="f98" fmla="*/ f78 1 f53"/>
                <a:gd name="f99" fmla="*/ f79 1 f52"/>
                <a:gd name="f100" fmla="*/ f80 1 f53"/>
                <a:gd name="f101" fmla="*/ f81 1 f52"/>
                <a:gd name="f102" fmla="*/ f82 1 f53"/>
                <a:gd name="f103" fmla="*/ f83 1 f52"/>
                <a:gd name="f104" fmla="*/ f84 1 f53"/>
                <a:gd name="f105" fmla="*/ f85 1 f52"/>
                <a:gd name="f106" fmla="*/ f86 1 f53"/>
                <a:gd name="f107" fmla="*/ f87 f43 1"/>
                <a:gd name="f108" fmla="*/ f88 f43 1"/>
                <a:gd name="f109" fmla="*/ f90 f44 1"/>
                <a:gd name="f110" fmla="*/ f89 f44 1"/>
                <a:gd name="f111" fmla="*/ f91 f43 1"/>
                <a:gd name="f112" fmla="*/ f92 f44 1"/>
                <a:gd name="f113" fmla="*/ f93 f44 1"/>
                <a:gd name="f114" fmla="*/ f94 f43 1"/>
                <a:gd name="f115" fmla="*/ f95 f44 1"/>
                <a:gd name="f116" fmla="*/ f96 f43 1"/>
                <a:gd name="f117" fmla="*/ f97 f44 1"/>
                <a:gd name="f118" fmla="*/ f98 f44 1"/>
                <a:gd name="f119" fmla="*/ f99 f43 1"/>
                <a:gd name="f120" fmla="*/ f100 f44 1"/>
                <a:gd name="f121" fmla="*/ f101 f43 1"/>
                <a:gd name="f122" fmla="*/ f102 f44 1"/>
                <a:gd name="f123" fmla="*/ f103 f43 1"/>
                <a:gd name="f124" fmla="*/ f104 f44 1"/>
                <a:gd name="f125" fmla="*/ f105 f43 1"/>
                <a:gd name="f126" fmla="*/ f106 f44 1"/>
              </a:gdLst>
              <a:ahLst/>
              <a:cxnLst>
                <a:cxn ang="3cd4">
                  <a:pos x="hc" y="t"/>
                </a:cxn>
                <a:cxn ang="0">
                  <a:pos x="r" y="vc"/>
                </a:cxn>
                <a:cxn ang="cd4">
                  <a:pos x="hc" y="b"/>
                </a:cxn>
                <a:cxn ang="cd2">
                  <a:pos x="l" y="vc"/>
                </a:cxn>
                <a:cxn ang="f70">
                  <a:pos x="f111" y="f112"/>
                </a:cxn>
                <a:cxn ang="f70">
                  <a:pos x="f111" y="f113"/>
                </a:cxn>
                <a:cxn ang="f70">
                  <a:pos x="f114" y="f115"/>
                </a:cxn>
                <a:cxn ang="f70">
                  <a:pos x="f116" y="f113"/>
                </a:cxn>
                <a:cxn ang="f70">
                  <a:pos x="f116" y="f112"/>
                </a:cxn>
                <a:cxn ang="f70">
                  <a:pos x="f116" y="f117"/>
                </a:cxn>
                <a:cxn ang="f70">
                  <a:pos x="f116" y="f118"/>
                </a:cxn>
                <a:cxn ang="f70">
                  <a:pos x="f119" y="f120"/>
                </a:cxn>
                <a:cxn ang="f70">
                  <a:pos x="f121" y="f122"/>
                </a:cxn>
                <a:cxn ang="f70">
                  <a:pos x="f123" y="f124"/>
                </a:cxn>
                <a:cxn ang="f70">
                  <a:pos x="f125" y="f126"/>
                </a:cxn>
                <a:cxn ang="f70">
                  <a:pos x="f111" y="f112"/>
                </a:cxn>
              </a:cxnLst>
              <a:rect l="f107" t="f110" r="f108" b="f109"/>
              <a:pathLst>
                <a:path w="14603" h="81858">
                  <a:moveTo>
                    <a:pt x="f5" y="f8"/>
                  </a:moveTo>
                  <a:lnTo>
                    <a:pt x="f5" y="f9"/>
                  </a:lnTo>
                  <a:cubicBezTo>
                    <a:pt x="f5" y="f10"/>
                    <a:pt x="f11" y="f12"/>
                    <a:pt x="f13" y="f14"/>
                  </a:cubicBezTo>
                  <a:cubicBezTo>
                    <a:pt x="f15" y="f14"/>
                    <a:pt x="f16" y="f17"/>
                    <a:pt x="f16" y="f9"/>
                  </a:cubicBezTo>
                  <a:lnTo>
                    <a:pt x="f16" y="f8"/>
                  </a:lnTo>
                  <a:lnTo>
                    <a:pt x="f16" y="f18"/>
                  </a:lnTo>
                  <a:lnTo>
                    <a:pt x="f16" y="f19"/>
                  </a:lnTo>
                  <a:lnTo>
                    <a:pt x="f20" y="f21"/>
                  </a:lnTo>
                  <a:cubicBezTo>
                    <a:pt x="f22" y="f23"/>
                    <a:pt x="f24" y="f25"/>
                    <a:pt x="f26" y="f27"/>
                  </a:cubicBezTo>
                  <a:cubicBezTo>
                    <a:pt x="f28" y="f29"/>
                    <a:pt x="f30" y="f31"/>
                    <a:pt x="f32" y="f33"/>
                  </a:cubicBezTo>
                  <a:cubicBezTo>
                    <a:pt x="f34" y="f35"/>
                    <a:pt x="f36" y="f37"/>
                    <a:pt x="f33" y="f38"/>
                  </a:cubicBezTo>
                  <a:cubicBezTo>
                    <a:pt x="f39" y="f40"/>
                    <a:pt x="f5" y="f4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3" name="Freeform: Shape 1846">
              <a:extLst>
                <a:ext uri="{FF2B5EF4-FFF2-40B4-BE49-F238E27FC236}">
                  <a16:creationId xmlns:a16="http://schemas.microsoft.com/office/drawing/2014/main" id="{9C392F0D-3A30-9FD2-A8CF-EAB7E075D15B}"/>
                </a:ext>
              </a:extLst>
            </p:cNvPr>
            <p:cNvSpPr/>
            <p:nvPr/>
          </p:nvSpPr>
          <p:spPr>
            <a:xfrm>
              <a:off x="657343" y="4945230"/>
              <a:ext cx="13844" cy="654381"/>
            </a:xfrm>
            <a:custGeom>
              <a:avLst/>
              <a:gdLst>
                <a:gd name="f0" fmla="val 10800000"/>
                <a:gd name="f1" fmla="val 5400000"/>
                <a:gd name="f2" fmla="val 180"/>
                <a:gd name="f3" fmla="val w"/>
                <a:gd name="f4" fmla="val h"/>
                <a:gd name="f5" fmla="val 0"/>
                <a:gd name="f6" fmla="val 14603"/>
                <a:gd name="f7" fmla="val 654378"/>
                <a:gd name="f8" fmla="val 7235"/>
                <a:gd name="f9" fmla="val 647145"/>
                <a:gd name="f10" fmla="val 11253"/>
                <a:gd name="f11" fmla="val 14530"/>
                <a:gd name="f12" fmla="val 650362"/>
                <a:gd name="f13" fmla="val 14604"/>
                <a:gd name="f14" fmla="val 7234"/>
                <a:gd name="f15" fmla="val 3218"/>
                <a:gd name="f16" fmla="val 3240"/>
                <a:gd name="f17" fmla="val 3239"/>
                <a:gd name="f18" fmla="val 650384"/>
                <a:gd name="f19" fmla="+- 0 0 -90"/>
                <a:gd name="f20" fmla="*/ f3 1 14603"/>
                <a:gd name="f21" fmla="*/ f4 1 654378"/>
                <a:gd name="f22" fmla="val f5"/>
                <a:gd name="f23" fmla="val f6"/>
                <a:gd name="f24" fmla="val f7"/>
                <a:gd name="f25" fmla="*/ f19 f0 1"/>
                <a:gd name="f26" fmla="+- f24 0 f22"/>
                <a:gd name="f27" fmla="+- f23 0 f22"/>
                <a:gd name="f28" fmla="*/ f25 1 f2"/>
                <a:gd name="f29" fmla="*/ f27 1 14603"/>
                <a:gd name="f30" fmla="*/ f26 1 654378"/>
                <a:gd name="f31" fmla="*/ 7235 f27 1"/>
                <a:gd name="f32" fmla="*/ 647145 f26 1"/>
                <a:gd name="f33" fmla="*/ 14604 f27 1"/>
                <a:gd name="f34" fmla="*/ 654378 f26 1"/>
                <a:gd name="f35" fmla="*/ 7234 f26 1"/>
                <a:gd name="f36" fmla="*/ 0 f26 1"/>
                <a:gd name="f37" fmla="*/ 0 f27 1"/>
                <a:gd name="f38" fmla="+- f28 0 f1"/>
                <a:gd name="f39" fmla="*/ f31 1 14603"/>
                <a:gd name="f40" fmla="*/ f32 1 654378"/>
                <a:gd name="f41" fmla="*/ f33 1 14603"/>
                <a:gd name="f42" fmla="*/ f34 1 654378"/>
                <a:gd name="f43" fmla="*/ f35 1 654378"/>
                <a:gd name="f44" fmla="*/ f36 1 654378"/>
                <a:gd name="f45" fmla="*/ f37 1 14603"/>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4603" h="654378">
                  <a:moveTo>
                    <a:pt x="f8" y="f9"/>
                  </a:moveTo>
                  <a:cubicBezTo>
                    <a:pt x="f10" y="f9"/>
                    <a:pt x="f11" y="f12"/>
                    <a:pt x="f13" y="f7"/>
                  </a:cubicBezTo>
                  <a:lnTo>
                    <a:pt x="f13" y="f14"/>
                  </a:lnTo>
                  <a:cubicBezTo>
                    <a:pt x="f11" y="f15"/>
                    <a:pt x="f10" y="f5"/>
                    <a:pt x="f8" y="f5"/>
                  </a:cubicBezTo>
                  <a:cubicBezTo>
                    <a:pt x="f16" y="f5"/>
                    <a:pt x="f5" y="f17"/>
                    <a:pt x="f5" y="f14"/>
                  </a:cubicBezTo>
                  <a:lnTo>
                    <a:pt x="f5" y="f7"/>
                  </a:lnTo>
                  <a:cubicBezTo>
                    <a:pt x="f5" y="f18"/>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4" name="Freeform: Shape 1847">
              <a:extLst>
                <a:ext uri="{FF2B5EF4-FFF2-40B4-BE49-F238E27FC236}">
                  <a16:creationId xmlns:a16="http://schemas.microsoft.com/office/drawing/2014/main" id="{C105AD87-7A88-51C9-5794-C9B51C1FD73C}"/>
                </a:ext>
              </a:extLst>
            </p:cNvPr>
            <p:cNvSpPr/>
            <p:nvPr/>
          </p:nvSpPr>
          <p:spPr>
            <a:xfrm>
              <a:off x="657343" y="5592378"/>
              <a:ext cx="13844" cy="197181"/>
            </a:xfrm>
            <a:custGeom>
              <a:avLst/>
              <a:gdLst>
                <a:gd name="f0" fmla="val 10800000"/>
                <a:gd name="f1" fmla="val 5400000"/>
                <a:gd name="f2" fmla="val 180"/>
                <a:gd name="f3" fmla="val w"/>
                <a:gd name="f4" fmla="val h"/>
                <a:gd name="f5" fmla="val 0"/>
                <a:gd name="f6" fmla="val 14603"/>
                <a:gd name="f7" fmla="val 197184"/>
                <a:gd name="f8" fmla="val 189951"/>
                <a:gd name="f9" fmla="val 193945"/>
                <a:gd name="f10" fmla="val 3240"/>
                <a:gd name="f11" fmla="val 7235"/>
                <a:gd name="f12" fmla="val 11253"/>
                <a:gd name="f13" fmla="val 14530"/>
                <a:gd name="f14" fmla="val 193967"/>
                <a:gd name="f15" fmla="val 14604"/>
                <a:gd name="f16" fmla="val 7234"/>
                <a:gd name="f17" fmla="val 3218"/>
                <a:gd name="f18" fmla="val 3239"/>
                <a:gd name="f19" fmla="+- 0 0 -90"/>
                <a:gd name="f20" fmla="*/ f3 1 14603"/>
                <a:gd name="f21" fmla="*/ f4 1 197184"/>
                <a:gd name="f22" fmla="val f5"/>
                <a:gd name="f23" fmla="val f6"/>
                <a:gd name="f24" fmla="val f7"/>
                <a:gd name="f25" fmla="*/ f19 f0 1"/>
                <a:gd name="f26" fmla="+- f24 0 f22"/>
                <a:gd name="f27" fmla="+- f23 0 f22"/>
                <a:gd name="f28" fmla="*/ f25 1 f2"/>
                <a:gd name="f29" fmla="*/ f27 1 14603"/>
                <a:gd name="f30" fmla="*/ f26 1 197184"/>
                <a:gd name="f31" fmla="*/ 0 f27 1"/>
                <a:gd name="f32" fmla="*/ 189951 f26 1"/>
                <a:gd name="f33" fmla="*/ 7235 f27 1"/>
                <a:gd name="f34" fmla="*/ 197184 f26 1"/>
                <a:gd name="f35" fmla="*/ 14604 f27 1"/>
                <a:gd name="f36" fmla="*/ 7234 f26 1"/>
                <a:gd name="f37" fmla="*/ 0 f26 1"/>
                <a:gd name="f38" fmla="+- f28 0 f1"/>
                <a:gd name="f39" fmla="*/ f31 1 14603"/>
                <a:gd name="f40" fmla="*/ f32 1 197184"/>
                <a:gd name="f41" fmla="*/ f33 1 14603"/>
                <a:gd name="f42" fmla="*/ f34 1 197184"/>
                <a:gd name="f43" fmla="*/ f35 1 14603"/>
                <a:gd name="f44" fmla="*/ f36 1 197184"/>
                <a:gd name="f45" fmla="*/ f37 1 197184"/>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1 1"/>
              </a:gdLst>
              <a:ahLst/>
              <a:cxnLst>
                <a:cxn ang="3cd4">
                  <a:pos x="hc" y="t"/>
                </a:cxn>
                <a:cxn ang="0">
                  <a:pos x="r" y="vc"/>
                </a:cxn>
                <a:cxn ang="cd4">
                  <a:pos x="hc" y="b"/>
                </a:cxn>
                <a:cxn ang="cd2">
                  <a:pos x="l" y="vc"/>
                </a:cxn>
                <a:cxn ang="f38">
                  <a:pos x="f61" y="f62"/>
                </a:cxn>
                <a:cxn ang="f38">
                  <a:pos x="f63" y="f64"/>
                </a:cxn>
                <a:cxn ang="f38">
                  <a:pos x="f65" y="f62"/>
                </a:cxn>
                <a:cxn ang="f38">
                  <a:pos x="f65" y="f66"/>
                </a:cxn>
                <a:cxn ang="f38">
                  <a:pos x="f63" y="f67"/>
                </a:cxn>
                <a:cxn ang="f38">
                  <a:pos x="f61" y="f66"/>
                </a:cxn>
                <a:cxn ang="f38">
                  <a:pos x="f61" y="f62"/>
                </a:cxn>
              </a:cxnLst>
              <a:rect l="f57" t="f60" r="f58" b="f59"/>
              <a:pathLst>
                <a:path w="14603" h="197184">
                  <a:moveTo>
                    <a:pt x="f5" y="f8"/>
                  </a:moveTo>
                  <a:cubicBezTo>
                    <a:pt x="f5" y="f9"/>
                    <a:pt x="f10" y="f7"/>
                    <a:pt x="f11" y="f7"/>
                  </a:cubicBezTo>
                  <a:cubicBezTo>
                    <a:pt x="f12" y="f7"/>
                    <a:pt x="f13" y="f14"/>
                    <a:pt x="f15" y="f8"/>
                  </a:cubicBezTo>
                  <a:lnTo>
                    <a:pt x="f15" y="f16"/>
                  </a:lnTo>
                  <a:cubicBezTo>
                    <a:pt x="f13" y="f17"/>
                    <a:pt x="f12" y="f5"/>
                    <a:pt x="f11" y="f5"/>
                  </a:cubicBezTo>
                  <a:cubicBezTo>
                    <a:pt x="f10" y="f5"/>
                    <a:pt x="f5" y="f18"/>
                    <a:pt x="f5" y="f16"/>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5" name="Freeform: Shape 1848">
              <a:extLst>
                <a:ext uri="{FF2B5EF4-FFF2-40B4-BE49-F238E27FC236}">
                  <a16:creationId xmlns:a16="http://schemas.microsoft.com/office/drawing/2014/main" id="{0D9D89E2-F379-C9DF-77E4-6AD47A8873D8}"/>
                </a:ext>
              </a:extLst>
            </p:cNvPr>
            <p:cNvSpPr/>
            <p:nvPr/>
          </p:nvSpPr>
          <p:spPr>
            <a:xfrm>
              <a:off x="3322920" y="6540392"/>
              <a:ext cx="13716" cy="313328"/>
            </a:xfrm>
            <a:custGeom>
              <a:avLst/>
              <a:gdLst>
                <a:gd name="f0" fmla="val 10800000"/>
                <a:gd name="f1" fmla="val 5400000"/>
                <a:gd name="f2" fmla="val 180"/>
                <a:gd name="f3" fmla="val w"/>
                <a:gd name="f4" fmla="val h"/>
                <a:gd name="f5" fmla="val 0"/>
                <a:gd name="f6" fmla="val 14469"/>
                <a:gd name="f7" fmla="val 313324"/>
                <a:gd name="f8" fmla="val 7235"/>
                <a:gd name="f9" fmla="val 7234"/>
                <a:gd name="f10" fmla="val 3242"/>
                <a:gd name="f11" fmla="val 3992"/>
                <a:gd name="f12" fmla="val 313325"/>
                <a:gd name="f13" fmla="val 14470"/>
                <a:gd name="f14" fmla="val 11227"/>
                <a:gd name="f15" fmla="+- 0 0 -90"/>
                <a:gd name="f16" fmla="*/ f3 1 14469"/>
                <a:gd name="f17" fmla="*/ f4 1 313324"/>
                <a:gd name="f18" fmla="val f5"/>
                <a:gd name="f19" fmla="val f6"/>
                <a:gd name="f20" fmla="val f7"/>
                <a:gd name="f21" fmla="*/ f15 f0 1"/>
                <a:gd name="f22" fmla="+- f20 0 f18"/>
                <a:gd name="f23" fmla="+- f19 0 f18"/>
                <a:gd name="f24" fmla="*/ f21 1 f2"/>
                <a:gd name="f25" fmla="*/ f23 1 14469"/>
                <a:gd name="f26" fmla="*/ f22 1 313324"/>
                <a:gd name="f27" fmla="*/ 7235 f23 1"/>
                <a:gd name="f28" fmla="*/ 7234 f22 1"/>
                <a:gd name="f29" fmla="*/ 0 f23 1"/>
                <a:gd name="f30" fmla="*/ 0 f22 1"/>
                <a:gd name="f31" fmla="*/ 313325 f22 1"/>
                <a:gd name="f32" fmla="*/ 14470 f23 1"/>
                <a:gd name="f33" fmla="+- f24 0 f1"/>
                <a:gd name="f34" fmla="*/ f27 1 14469"/>
                <a:gd name="f35" fmla="*/ f28 1 313324"/>
                <a:gd name="f36" fmla="*/ f29 1 14469"/>
                <a:gd name="f37" fmla="*/ f30 1 313324"/>
                <a:gd name="f38" fmla="*/ f31 1 313324"/>
                <a:gd name="f39" fmla="*/ f32 1 14469"/>
                <a:gd name="f40" fmla="*/ f18 1 f25"/>
                <a:gd name="f41" fmla="*/ f19 1 f25"/>
                <a:gd name="f42" fmla="*/ f18 1 f26"/>
                <a:gd name="f43" fmla="*/ f20 1 f26"/>
                <a:gd name="f44" fmla="*/ f34 1 f25"/>
                <a:gd name="f45" fmla="*/ f35 1 f26"/>
                <a:gd name="f46" fmla="*/ f36 1 f25"/>
                <a:gd name="f47" fmla="*/ f37 1 f26"/>
                <a:gd name="f48" fmla="*/ f38 1 f26"/>
                <a:gd name="f49" fmla="*/ f39 1 f25"/>
                <a:gd name="f50" fmla="*/ f40 f16 1"/>
                <a:gd name="f51" fmla="*/ f41 f16 1"/>
                <a:gd name="f52" fmla="*/ f43 f17 1"/>
                <a:gd name="f53" fmla="*/ f42 f17 1"/>
                <a:gd name="f54" fmla="*/ f44 f16 1"/>
                <a:gd name="f55" fmla="*/ f45 f17 1"/>
                <a:gd name="f56" fmla="*/ f46 f16 1"/>
                <a:gd name="f57" fmla="*/ f47 f17 1"/>
                <a:gd name="f58" fmla="*/ f48 f17 1"/>
                <a:gd name="f59" fmla="*/ f49 f16 1"/>
              </a:gdLst>
              <a:ahLst/>
              <a:cxnLst>
                <a:cxn ang="3cd4">
                  <a:pos x="hc" y="t"/>
                </a:cxn>
                <a:cxn ang="0">
                  <a:pos x="r" y="vc"/>
                </a:cxn>
                <a:cxn ang="cd4">
                  <a:pos x="hc" y="b"/>
                </a:cxn>
                <a:cxn ang="cd2">
                  <a:pos x="l" y="vc"/>
                </a:cxn>
                <a:cxn ang="f33">
                  <a:pos x="f54" y="f55"/>
                </a:cxn>
                <a:cxn ang="f33">
                  <a:pos x="f56" y="f57"/>
                </a:cxn>
                <a:cxn ang="f33">
                  <a:pos x="f56" y="f58"/>
                </a:cxn>
                <a:cxn ang="f33">
                  <a:pos x="f59" y="f58"/>
                </a:cxn>
                <a:cxn ang="f33">
                  <a:pos x="f59" y="f57"/>
                </a:cxn>
                <a:cxn ang="f33">
                  <a:pos x="f54" y="f55"/>
                </a:cxn>
              </a:cxnLst>
              <a:rect l="f50" t="f53" r="f51" b="f52"/>
              <a:pathLst>
                <a:path w="14469" h="313324">
                  <a:moveTo>
                    <a:pt x="f8" y="f9"/>
                  </a:moveTo>
                  <a:cubicBezTo>
                    <a:pt x="f10" y="f9"/>
                    <a:pt x="f5" y="f11"/>
                    <a:pt x="f5" y="f5"/>
                  </a:cubicBezTo>
                  <a:lnTo>
                    <a:pt x="f5" y="f12"/>
                  </a:lnTo>
                  <a:lnTo>
                    <a:pt x="f13" y="f12"/>
                  </a:lnTo>
                  <a:lnTo>
                    <a:pt x="f13" y="f5"/>
                  </a:lnTo>
                  <a:cubicBezTo>
                    <a:pt x="f13" y="f1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6" name="Freeform: Shape 1849">
              <a:extLst>
                <a:ext uri="{FF2B5EF4-FFF2-40B4-BE49-F238E27FC236}">
                  <a16:creationId xmlns:a16="http://schemas.microsoft.com/office/drawing/2014/main" id="{EB8474F4-7DB4-CCBC-3585-4571C5711BCB}"/>
                </a:ext>
              </a:extLst>
            </p:cNvPr>
            <p:cNvSpPr/>
            <p:nvPr/>
          </p:nvSpPr>
          <p:spPr>
            <a:xfrm>
              <a:off x="2202917" y="6537438"/>
              <a:ext cx="13716" cy="8302"/>
            </a:xfrm>
            <a:custGeom>
              <a:avLst/>
              <a:gdLst>
                <a:gd name="f0" fmla="val 10800000"/>
                <a:gd name="f1" fmla="val 5400000"/>
                <a:gd name="f2" fmla="val 180"/>
                <a:gd name="f3" fmla="val w"/>
                <a:gd name="f4" fmla="val h"/>
                <a:gd name="f5" fmla="val 0"/>
                <a:gd name="f6" fmla="val 14469"/>
                <a:gd name="f7" fmla="val 8305"/>
                <a:gd name="f8" fmla="val 7235"/>
                <a:gd name="f9" fmla="val 11254"/>
                <a:gd name="f10" fmla="val 8238"/>
                <a:gd name="f11" fmla="val 4956"/>
                <a:gd name="f12" fmla="val 938"/>
                <a:gd name="f13" fmla="val 3992"/>
                <a:gd name="f14" fmla="val 11227"/>
                <a:gd name="f15" fmla="val 7234"/>
                <a:gd name="f16" fmla="val 3242"/>
                <a:gd name="f17" fmla="val 3215"/>
                <a:gd name="f18" fmla="+- 0 0 -90"/>
                <a:gd name="f19" fmla="*/ f3 1 14469"/>
                <a:gd name="f20" fmla="*/ f4 1 8305"/>
                <a:gd name="f21" fmla="val f5"/>
                <a:gd name="f22" fmla="val f6"/>
                <a:gd name="f23" fmla="val f7"/>
                <a:gd name="f24" fmla="*/ f18 f0 1"/>
                <a:gd name="f25" fmla="+- f23 0 f21"/>
                <a:gd name="f26" fmla="+- f22 0 f21"/>
                <a:gd name="f27" fmla="*/ f24 1 f2"/>
                <a:gd name="f28" fmla="*/ f26 1 14469"/>
                <a:gd name="f29" fmla="*/ f25 1 8305"/>
                <a:gd name="f30" fmla="*/ 7235 f26 1"/>
                <a:gd name="f31" fmla="*/ 8305 f25 1"/>
                <a:gd name="f32" fmla="*/ 14469 f26 1"/>
                <a:gd name="f33" fmla="*/ 938 f25 1"/>
                <a:gd name="f34" fmla="*/ 0 f25 1"/>
                <a:gd name="f35" fmla="*/ 7234 f25 1"/>
                <a:gd name="f36" fmla="*/ 0 f26 1"/>
                <a:gd name="f37" fmla="+- f27 0 f1"/>
                <a:gd name="f38" fmla="*/ f30 1 14469"/>
                <a:gd name="f39" fmla="*/ f31 1 8305"/>
                <a:gd name="f40" fmla="*/ f32 1 14469"/>
                <a:gd name="f41" fmla="*/ f33 1 8305"/>
                <a:gd name="f42" fmla="*/ f34 1 8305"/>
                <a:gd name="f43" fmla="*/ f35 1 8305"/>
                <a:gd name="f44" fmla="*/ f36 1 1446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4469" h="8305">
                  <a:moveTo>
                    <a:pt x="f8" y="f7"/>
                  </a:moveTo>
                  <a:cubicBezTo>
                    <a:pt x="f9" y="f10"/>
                    <a:pt x="f6" y="f11"/>
                    <a:pt x="f6" y="f12"/>
                  </a:cubicBezTo>
                  <a:lnTo>
                    <a:pt x="f6" y="f5"/>
                  </a:lnTo>
                  <a:cubicBezTo>
                    <a:pt x="f6" y="f13"/>
                    <a:pt x="f14" y="f15"/>
                    <a:pt x="f8" y="f15"/>
                  </a:cubicBezTo>
                  <a:cubicBezTo>
                    <a:pt x="f16" y="f15"/>
                    <a:pt x="f5" y="f13"/>
                    <a:pt x="f5" y="f5"/>
                  </a:cubicBezTo>
                  <a:lnTo>
                    <a:pt x="f5" y="f12"/>
                  </a:lnTo>
                  <a:cubicBezTo>
                    <a:pt x="f5" y="f11"/>
                    <a:pt x="f17"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7" name="Freeform: Shape 1850">
              <a:extLst>
                <a:ext uri="{FF2B5EF4-FFF2-40B4-BE49-F238E27FC236}">
                  <a16:creationId xmlns:a16="http://schemas.microsoft.com/office/drawing/2014/main" id="{61773C6F-46A1-34B0-5347-B554FB2A5647}"/>
                </a:ext>
              </a:extLst>
            </p:cNvPr>
            <p:cNvSpPr/>
            <p:nvPr/>
          </p:nvSpPr>
          <p:spPr>
            <a:xfrm>
              <a:off x="657343" y="6132761"/>
              <a:ext cx="269748" cy="14602"/>
            </a:xfrm>
            <a:custGeom>
              <a:avLst/>
              <a:gdLst>
                <a:gd name="f0" fmla="val 10800000"/>
                <a:gd name="f1" fmla="val 5400000"/>
                <a:gd name="f2" fmla="val 180"/>
                <a:gd name="f3" fmla="val w"/>
                <a:gd name="f4" fmla="val h"/>
                <a:gd name="f5" fmla="val 0"/>
                <a:gd name="f6" fmla="val 284568"/>
                <a:gd name="f7" fmla="val 14601"/>
                <a:gd name="f8" fmla="val 7368"/>
                <a:gd name="f9" fmla="val 11360"/>
                <a:gd name="f10" fmla="val 3240"/>
                <a:gd name="f11" fmla="val 7235"/>
                <a:gd name="f12" fmla="val 280573"/>
                <a:gd name="f13" fmla="val 277334"/>
                <a:gd name="f14" fmla="val 3349"/>
                <a:gd name="f15" fmla="val 280552"/>
                <a:gd name="f16" fmla="val 67"/>
                <a:gd name="f17" fmla="val 3218"/>
                <a:gd name="f18" fmla="val -1"/>
                <a:gd name="f19" fmla="+- 0 0 -90"/>
                <a:gd name="f20" fmla="*/ f3 1 284568"/>
                <a:gd name="f21" fmla="*/ f4 1 14601"/>
                <a:gd name="f22" fmla="val f5"/>
                <a:gd name="f23" fmla="val f6"/>
                <a:gd name="f24" fmla="val f7"/>
                <a:gd name="f25" fmla="*/ f19 f0 1"/>
                <a:gd name="f26" fmla="+- f24 0 f22"/>
                <a:gd name="f27" fmla="+- f23 0 f22"/>
                <a:gd name="f28" fmla="*/ f25 1 f2"/>
                <a:gd name="f29" fmla="*/ f27 1 284568"/>
                <a:gd name="f30" fmla="*/ f26 1 14601"/>
                <a:gd name="f31" fmla="*/ 0 f27 1"/>
                <a:gd name="f32" fmla="*/ 7368 f26 1"/>
                <a:gd name="f33" fmla="*/ 7235 f27 1"/>
                <a:gd name="f34" fmla="*/ 14601 f26 1"/>
                <a:gd name="f35" fmla="*/ 284568 f27 1"/>
                <a:gd name="f36" fmla="*/ 277334 f27 1"/>
                <a:gd name="f37" fmla="*/ 0 f26 1"/>
                <a:gd name="f38" fmla="+- f28 0 f1"/>
                <a:gd name="f39" fmla="*/ f31 1 284568"/>
                <a:gd name="f40" fmla="*/ f32 1 14601"/>
                <a:gd name="f41" fmla="*/ f33 1 284568"/>
                <a:gd name="f42" fmla="*/ f34 1 14601"/>
                <a:gd name="f43" fmla="*/ f35 1 284568"/>
                <a:gd name="f44" fmla="*/ f36 1 284568"/>
                <a:gd name="f45" fmla="*/ f37 1 14601"/>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284568" h="14601">
                  <a:moveTo>
                    <a:pt x="f5" y="f8"/>
                  </a:moveTo>
                  <a:cubicBezTo>
                    <a:pt x="f5" y="f9"/>
                    <a:pt x="f10" y="f7"/>
                    <a:pt x="f11" y="f7"/>
                  </a:cubicBezTo>
                  <a:lnTo>
                    <a:pt x="f6" y="f7"/>
                  </a:lnTo>
                  <a:cubicBezTo>
                    <a:pt x="f12" y="f7"/>
                    <a:pt x="f13" y="f9"/>
                    <a:pt x="f13" y="f8"/>
                  </a:cubicBezTo>
                  <a:cubicBezTo>
                    <a:pt x="f13" y="f14"/>
                    <a:pt x="f15" y="f16"/>
                    <a:pt x="f6" y="f5"/>
                  </a:cubicBezTo>
                  <a:lnTo>
                    <a:pt x="f11" y="f5"/>
                  </a:lnTo>
                  <a:cubicBezTo>
                    <a:pt x="f17" y="f16"/>
                    <a:pt x="f18"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8" name="Freeform: Shape 1851">
              <a:extLst>
                <a:ext uri="{FF2B5EF4-FFF2-40B4-BE49-F238E27FC236}">
                  <a16:creationId xmlns:a16="http://schemas.microsoft.com/office/drawing/2014/main" id="{A142D66D-1D05-2625-4EF7-DDE37B604858}"/>
                </a:ext>
              </a:extLst>
            </p:cNvPr>
            <p:cNvSpPr/>
            <p:nvPr/>
          </p:nvSpPr>
          <p:spPr>
            <a:xfrm>
              <a:off x="1086727" y="6146825"/>
              <a:ext cx="7114" cy="1207"/>
            </a:xfrm>
            <a:custGeom>
              <a:avLst/>
              <a:gdLst>
                <a:gd name="f0" fmla="val 10800000"/>
                <a:gd name="f1" fmla="val 5400000"/>
                <a:gd name="f2" fmla="val 180"/>
                <a:gd name="f3" fmla="val w"/>
                <a:gd name="f4" fmla="val h"/>
                <a:gd name="f5" fmla="val 0"/>
                <a:gd name="f6" fmla="val 7502"/>
                <a:gd name="f7" fmla="val 1205"/>
                <a:gd name="f8" fmla="val 1206"/>
                <a:gd name="f9" fmla="val 7503"/>
                <a:gd name="f10" fmla="val 6170"/>
                <a:gd name="f11" fmla="val 1139"/>
                <a:gd name="f12" fmla="val 4878"/>
                <a:gd name="f13" fmla="val 723"/>
                <a:gd name="f14" fmla="val 3751"/>
                <a:gd name="f15" fmla="val 2643"/>
                <a:gd name="f16" fmla="val 750"/>
                <a:gd name="f17" fmla="val 1341"/>
                <a:gd name="f18" fmla="val 1179"/>
                <a:gd name="f19" fmla="+- 0 0 -90"/>
                <a:gd name="f20" fmla="*/ f3 1 7502"/>
                <a:gd name="f21" fmla="*/ f4 1 1205"/>
                <a:gd name="f22" fmla="val f5"/>
                <a:gd name="f23" fmla="val f6"/>
                <a:gd name="f24" fmla="val f7"/>
                <a:gd name="f25" fmla="*/ f19 f0 1"/>
                <a:gd name="f26" fmla="+- f24 0 f22"/>
                <a:gd name="f27" fmla="+- f23 0 f22"/>
                <a:gd name="f28" fmla="*/ f25 1 f2"/>
                <a:gd name="f29" fmla="*/ f27 1 7502"/>
                <a:gd name="f30" fmla="*/ f26 1 1205"/>
                <a:gd name="f31" fmla="*/ 0 f27 1"/>
                <a:gd name="f32" fmla="*/ 1206 f26 1"/>
                <a:gd name="f33" fmla="*/ 7503 f27 1"/>
                <a:gd name="f34" fmla="*/ 3751 f27 1"/>
                <a:gd name="f35" fmla="*/ 0 f26 1"/>
                <a:gd name="f36" fmla="+- f28 0 f1"/>
                <a:gd name="f37" fmla="*/ f31 1 7502"/>
                <a:gd name="f38" fmla="*/ f32 1 1205"/>
                <a:gd name="f39" fmla="*/ f33 1 7502"/>
                <a:gd name="f40" fmla="*/ f34 1 7502"/>
                <a:gd name="f41" fmla="*/ f35 1 1205"/>
                <a:gd name="f42" fmla="*/ f22 1 f29"/>
                <a:gd name="f43" fmla="*/ f23 1 f29"/>
                <a:gd name="f44" fmla="*/ f22 1 f30"/>
                <a:gd name="f45" fmla="*/ f24 1 f30"/>
                <a:gd name="f46" fmla="*/ f37 1 f29"/>
                <a:gd name="f47" fmla="*/ f38 1 f30"/>
                <a:gd name="f48" fmla="*/ f39 1 f29"/>
                <a:gd name="f49" fmla="*/ f40 1 f29"/>
                <a:gd name="f50" fmla="*/ f41 1 f30"/>
                <a:gd name="f51" fmla="*/ f42 f20 1"/>
                <a:gd name="f52" fmla="*/ f43 f20 1"/>
                <a:gd name="f53" fmla="*/ f45 f21 1"/>
                <a:gd name="f54" fmla="*/ f44 f21 1"/>
                <a:gd name="f55" fmla="*/ f46 f20 1"/>
                <a:gd name="f56" fmla="*/ f47 f21 1"/>
                <a:gd name="f57" fmla="*/ f48 f20 1"/>
                <a:gd name="f58" fmla="*/ f49 f20 1"/>
                <a:gd name="f59" fmla="*/ f50 f21 1"/>
              </a:gdLst>
              <a:ahLst/>
              <a:cxnLst>
                <a:cxn ang="3cd4">
                  <a:pos x="hc" y="t"/>
                </a:cxn>
                <a:cxn ang="0">
                  <a:pos x="r" y="vc"/>
                </a:cxn>
                <a:cxn ang="cd4">
                  <a:pos x="hc" y="b"/>
                </a:cxn>
                <a:cxn ang="cd2">
                  <a:pos x="l" y="vc"/>
                </a:cxn>
                <a:cxn ang="f36">
                  <a:pos x="f55" y="f56"/>
                </a:cxn>
                <a:cxn ang="f36">
                  <a:pos x="f57" y="f56"/>
                </a:cxn>
                <a:cxn ang="f36">
                  <a:pos x="f58" y="f59"/>
                </a:cxn>
                <a:cxn ang="f36">
                  <a:pos x="f55" y="f56"/>
                </a:cxn>
              </a:cxnLst>
              <a:rect l="f51" t="f54" r="f52" b="f53"/>
              <a:pathLst>
                <a:path w="7502" h="1205">
                  <a:moveTo>
                    <a:pt x="f5" y="f8"/>
                  </a:moveTo>
                  <a:lnTo>
                    <a:pt x="f9" y="f8"/>
                  </a:lnTo>
                  <a:cubicBezTo>
                    <a:pt x="f10" y="f11"/>
                    <a:pt x="f12" y="f13"/>
                    <a:pt x="f14" y="f5"/>
                  </a:cubicBezTo>
                  <a:cubicBezTo>
                    <a:pt x="f15" y="f16"/>
                    <a:pt x="f17"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9" name="Freeform: Shape 1852">
              <a:extLst>
                <a:ext uri="{FF2B5EF4-FFF2-40B4-BE49-F238E27FC236}">
                  <a16:creationId xmlns:a16="http://schemas.microsoft.com/office/drawing/2014/main" id="{C2651F7F-630A-CB2E-D7EA-536012C3617D}"/>
                </a:ext>
              </a:extLst>
            </p:cNvPr>
            <p:cNvSpPr/>
            <p:nvPr/>
          </p:nvSpPr>
          <p:spPr>
            <a:xfrm>
              <a:off x="1086727" y="6132761"/>
              <a:ext cx="7114" cy="1207"/>
            </a:xfrm>
            <a:custGeom>
              <a:avLst/>
              <a:gdLst>
                <a:gd name="f0" fmla="val 10800000"/>
                <a:gd name="f1" fmla="val 5400000"/>
                <a:gd name="f2" fmla="val 180"/>
                <a:gd name="f3" fmla="val w"/>
                <a:gd name="f4" fmla="val h"/>
                <a:gd name="f5" fmla="val 0"/>
                <a:gd name="f6" fmla="val 7502"/>
                <a:gd name="f7" fmla="val 1205"/>
                <a:gd name="f8" fmla="val 1341"/>
                <a:gd name="f9" fmla="val 27"/>
                <a:gd name="f10" fmla="val 2643"/>
                <a:gd name="f11" fmla="val 455"/>
                <a:gd name="f12" fmla="val 3751"/>
                <a:gd name="f13" fmla="val 1206"/>
                <a:gd name="f14" fmla="val 4878"/>
                <a:gd name="f15" fmla="val 482"/>
                <a:gd name="f16" fmla="val 6170"/>
                <a:gd name="f17" fmla="val 67"/>
                <a:gd name="f18" fmla="val 7503"/>
                <a:gd name="f19" fmla="+- 0 0 -90"/>
                <a:gd name="f20" fmla="*/ f3 1 7502"/>
                <a:gd name="f21" fmla="*/ f4 1 1205"/>
                <a:gd name="f22" fmla="val f5"/>
                <a:gd name="f23" fmla="val f6"/>
                <a:gd name="f24" fmla="val f7"/>
                <a:gd name="f25" fmla="*/ f19 f0 1"/>
                <a:gd name="f26" fmla="+- f24 0 f22"/>
                <a:gd name="f27" fmla="+- f23 0 f22"/>
                <a:gd name="f28" fmla="*/ f25 1 f2"/>
                <a:gd name="f29" fmla="*/ f27 1 7502"/>
                <a:gd name="f30" fmla="*/ f26 1 1205"/>
                <a:gd name="f31" fmla="*/ 0 f27 1"/>
                <a:gd name="f32" fmla="*/ 0 f26 1"/>
                <a:gd name="f33" fmla="*/ 3751 f27 1"/>
                <a:gd name="f34" fmla="*/ 1206 f26 1"/>
                <a:gd name="f35" fmla="*/ 7503 f27 1"/>
                <a:gd name="f36" fmla="+- f28 0 f1"/>
                <a:gd name="f37" fmla="*/ f31 1 7502"/>
                <a:gd name="f38" fmla="*/ f32 1 1205"/>
                <a:gd name="f39" fmla="*/ f33 1 7502"/>
                <a:gd name="f40" fmla="*/ f34 1 1205"/>
                <a:gd name="f41" fmla="*/ f35 1 7502"/>
                <a:gd name="f42" fmla="*/ f22 1 f29"/>
                <a:gd name="f43" fmla="*/ f23 1 f29"/>
                <a:gd name="f44" fmla="*/ f22 1 f30"/>
                <a:gd name="f45" fmla="*/ f24 1 f30"/>
                <a:gd name="f46" fmla="*/ f37 1 f29"/>
                <a:gd name="f47" fmla="*/ f38 1 f30"/>
                <a:gd name="f48" fmla="*/ f39 1 f29"/>
                <a:gd name="f49" fmla="*/ f40 1 f30"/>
                <a:gd name="f50" fmla="*/ f41 1 f29"/>
                <a:gd name="f51" fmla="*/ f42 f20 1"/>
                <a:gd name="f52" fmla="*/ f43 f20 1"/>
                <a:gd name="f53" fmla="*/ f45 f21 1"/>
                <a:gd name="f54" fmla="*/ f44 f21 1"/>
                <a:gd name="f55" fmla="*/ f46 f20 1"/>
                <a:gd name="f56" fmla="*/ f47 f21 1"/>
                <a:gd name="f57" fmla="*/ f48 f20 1"/>
                <a:gd name="f58" fmla="*/ f49 f21 1"/>
                <a:gd name="f59" fmla="*/ f50 f20 1"/>
              </a:gdLst>
              <a:ahLst/>
              <a:cxnLst>
                <a:cxn ang="3cd4">
                  <a:pos x="hc" y="t"/>
                </a:cxn>
                <a:cxn ang="0">
                  <a:pos x="r" y="vc"/>
                </a:cxn>
                <a:cxn ang="cd4">
                  <a:pos x="hc" y="b"/>
                </a:cxn>
                <a:cxn ang="cd2">
                  <a:pos x="l" y="vc"/>
                </a:cxn>
                <a:cxn ang="f36">
                  <a:pos x="f55" y="f56"/>
                </a:cxn>
                <a:cxn ang="f36">
                  <a:pos x="f57" y="f58"/>
                </a:cxn>
                <a:cxn ang="f36">
                  <a:pos x="f59" y="f56"/>
                </a:cxn>
                <a:cxn ang="f36">
                  <a:pos x="f55" y="f56"/>
                </a:cxn>
              </a:cxnLst>
              <a:rect l="f51" t="f54" r="f52" b="f53"/>
              <a:pathLst>
                <a:path w="7502" h="1205">
                  <a:moveTo>
                    <a:pt x="f5" y="f5"/>
                  </a:moveTo>
                  <a:cubicBezTo>
                    <a:pt x="f8" y="f9"/>
                    <a:pt x="f10" y="f11"/>
                    <a:pt x="f12" y="f13"/>
                  </a:cubicBezTo>
                  <a:cubicBezTo>
                    <a:pt x="f14" y="f15"/>
                    <a:pt x="f16" y="f17"/>
                    <a:pt x="f18"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0" name="Freeform: Shape 1853">
              <a:extLst>
                <a:ext uri="{FF2B5EF4-FFF2-40B4-BE49-F238E27FC236}">
                  <a16:creationId xmlns:a16="http://schemas.microsoft.com/office/drawing/2014/main" id="{FC943F26-6439-1926-B473-BBB9FE8824A8}"/>
                </a:ext>
              </a:extLst>
            </p:cNvPr>
            <p:cNvSpPr/>
            <p:nvPr/>
          </p:nvSpPr>
          <p:spPr>
            <a:xfrm>
              <a:off x="3057497" y="6540657"/>
              <a:ext cx="13716" cy="313053"/>
            </a:xfrm>
            <a:custGeom>
              <a:avLst/>
              <a:gdLst>
                <a:gd name="f0" fmla="val 10800000"/>
                <a:gd name="f1" fmla="val 5400000"/>
                <a:gd name="f2" fmla="val 180"/>
                <a:gd name="f3" fmla="val w"/>
                <a:gd name="f4" fmla="val h"/>
                <a:gd name="f5" fmla="val 0"/>
                <a:gd name="f6" fmla="val 14469"/>
                <a:gd name="f7" fmla="val 313056"/>
                <a:gd name="f8" fmla="val 13800"/>
                <a:gd name="f9" fmla="val 1607"/>
                <a:gd name="f10" fmla="val 670"/>
                <a:gd name="f11" fmla="val -268"/>
                <a:gd name="f12" fmla="val 13009"/>
                <a:gd name="f13" fmla="val 3135"/>
                <a:gd name="f14" fmla="val 10196"/>
                <a:gd name="f15" fmla="val 5331"/>
                <a:gd name="f16" fmla="val 6967"/>
                <a:gd name="f17" fmla="val 5358"/>
                <a:gd name="f18" fmla="val 3711"/>
                <a:gd name="f19" fmla="val 5305"/>
                <a:gd name="f20" fmla="val 884"/>
                <a:gd name="f21" fmla="val 3121"/>
                <a:gd name="f22" fmla="val 1340"/>
                <a:gd name="f23" fmla="val 313057"/>
                <a:gd name="f24" fmla="val 14470"/>
                <a:gd name="f25" fmla="+- 0 0 -90"/>
                <a:gd name="f26" fmla="*/ f3 1 14469"/>
                <a:gd name="f27" fmla="*/ f4 1 313056"/>
                <a:gd name="f28" fmla="val f5"/>
                <a:gd name="f29" fmla="val f6"/>
                <a:gd name="f30" fmla="val f7"/>
                <a:gd name="f31" fmla="*/ f25 f0 1"/>
                <a:gd name="f32" fmla="+- f30 0 f28"/>
                <a:gd name="f33" fmla="+- f29 0 f28"/>
                <a:gd name="f34" fmla="*/ f31 1 f2"/>
                <a:gd name="f35" fmla="*/ f33 1 14469"/>
                <a:gd name="f36" fmla="*/ f32 1 313056"/>
                <a:gd name="f37" fmla="*/ 13800 f33 1"/>
                <a:gd name="f38" fmla="*/ 1607 f32 1"/>
                <a:gd name="f39" fmla="*/ 670 f32 1"/>
                <a:gd name="f40" fmla="*/ 0 f32 1"/>
                <a:gd name="f41" fmla="*/ 6967 f33 1"/>
                <a:gd name="f42" fmla="*/ 5358 f32 1"/>
                <a:gd name="f43" fmla="*/ 0 f33 1"/>
                <a:gd name="f44" fmla="*/ 313057 f32 1"/>
                <a:gd name="f45" fmla="*/ 14470 f33 1"/>
                <a:gd name="f46" fmla="+- f34 0 f1"/>
                <a:gd name="f47" fmla="*/ f37 1 14469"/>
                <a:gd name="f48" fmla="*/ f38 1 313056"/>
                <a:gd name="f49" fmla="*/ f39 1 313056"/>
                <a:gd name="f50" fmla="*/ f40 1 313056"/>
                <a:gd name="f51" fmla="*/ f41 1 14469"/>
                <a:gd name="f52" fmla="*/ f42 1 313056"/>
                <a:gd name="f53" fmla="*/ f43 1 14469"/>
                <a:gd name="f54" fmla="*/ f44 1 313056"/>
                <a:gd name="f55" fmla="*/ f45 1 14469"/>
                <a:gd name="f56" fmla="*/ f28 1 f35"/>
                <a:gd name="f57" fmla="*/ f29 1 f35"/>
                <a:gd name="f58" fmla="*/ f28 1 f36"/>
                <a:gd name="f59" fmla="*/ f30 1 f36"/>
                <a:gd name="f60" fmla="*/ f47 1 f35"/>
                <a:gd name="f61" fmla="*/ f48 1 f36"/>
                <a:gd name="f62" fmla="*/ f49 1 f36"/>
                <a:gd name="f63" fmla="*/ f50 1 f36"/>
                <a:gd name="f64" fmla="*/ f51 1 f35"/>
                <a:gd name="f65" fmla="*/ f52 1 f36"/>
                <a:gd name="f66" fmla="*/ f53 1 f35"/>
                <a:gd name="f67" fmla="*/ f54 1 f36"/>
                <a:gd name="f68" fmla="*/ f55 1 f35"/>
                <a:gd name="f69" fmla="*/ f56 f26 1"/>
                <a:gd name="f70" fmla="*/ f57 f26 1"/>
                <a:gd name="f71" fmla="*/ f59 f27 1"/>
                <a:gd name="f72" fmla="*/ f58 f27 1"/>
                <a:gd name="f73" fmla="*/ f60 f26 1"/>
                <a:gd name="f74" fmla="*/ f61 f27 1"/>
                <a:gd name="f75" fmla="*/ f62 f27 1"/>
                <a:gd name="f76" fmla="*/ f63 f27 1"/>
                <a:gd name="f77" fmla="*/ f64 f26 1"/>
                <a:gd name="f78" fmla="*/ f65 f27 1"/>
                <a:gd name="f79" fmla="*/ f66 f26 1"/>
                <a:gd name="f80" fmla="*/ f67 f27 1"/>
                <a:gd name="f81" fmla="*/ f68 f26 1"/>
              </a:gdLst>
              <a:ahLst/>
              <a:cxnLst>
                <a:cxn ang="3cd4">
                  <a:pos x="hc" y="t"/>
                </a:cxn>
                <a:cxn ang="0">
                  <a:pos x="r" y="vc"/>
                </a:cxn>
                <a:cxn ang="cd4">
                  <a:pos x="hc" y="b"/>
                </a:cxn>
                <a:cxn ang="cd2">
                  <a:pos x="l" y="vc"/>
                </a:cxn>
                <a:cxn ang="f46">
                  <a:pos x="f73" y="f74"/>
                </a:cxn>
                <a:cxn ang="f46">
                  <a:pos x="f73" y="f75"/>
                </a:cxn>
                <a:cxn ang="f46">
                  <a:pos x="f73" y="f76"/>
                </a:cxn>
                <a:cxn ang="f46">
                  <a:pos x="f73" y="f76"/>
                </a:cxn>
                <a:cxn ang="f46">
                  <a:pos x="f77" y="f78"/>
                </a:cxn>
                <a:cxn ang="f46">
                  <a:pos x="f79" y="f76"/>
                </a:cxn>
                <a:cxn ang="f46">
                  <a:pos x="f79" y="f76"/>
                </a:cxn>
                <a:cxn ang="f46">
                  <a:pos x="f79" y="f75"/>
                </a:cxn>
                <a:cxn ang="f46">
                  <a:pos x="f79" y="f74"/>
                </a:cxn>
                <a:cxn ang="f46">
                  <a:pos x="f79" y="f80"/>
                </a:cxn>
                <a:cxn ang="f46">
                  <a:pos x="f81" y="f80"/>
                </a:cxn>
                <a:cxn ang="f46">
                  <a:pos x="f81" y="f74"/>
                </a:cxn>
              </a:cxnLst>
              <a:rect l="f69" t="f72" r="f70" b="f71"/>
              <a:pathLst>
                <a:path w="14469" h="313056">
                  <a:moveTo>
                    <a:pt x="f8" y="f9"/>
                  </a:moveTo>
                  <a:cubicBezTo>
                    <a:pt x="f8" y="f9"/>
                    <a:pt x="f8" y="f9"/>
                    <a:pt x="f8" y="f10"/>
                  </a:cubicBezTo>
                  <a:cubicBezTo>
                    <a:pt x="f8" y="f11"/>
                    <a:pt x="f8" y="f10"/>
                    <a:pt x="f8" y="f5"/>
                  </a:cubicBezTo>
                  <a:lnTo>
                    <a:pt x="f8" y="f5"/>
                  </a:lnTo>
                  <a:cubicBezTo>
                    <a:pt x="f12" y="f13"/>
                    <a:pt x="f14" y="f15"/>
                    <a:pt x="f16" y="f17"/>
                  </a:cubicBezTo>
                  <a:cubicBezTo>
                    <a:pt x="f18" y="f19"/>
                    <a:pt x="f20" y="f21"/>
                    <a:pt x="f5" y="f5"/>
                  </a:cubicBezTo>
                  <a:lnTo>
                    <a:pt x="f5" y="f5"/>
                  </a:lnTo>
                  <a:cubicBezTo>
                    <a:pt x="f5" y="f5"/>
                    <a:pt x="f5" y="f5"/>
                    <a:pt x="f5" y="f10"/>
                  </a:cubicBezTo>
                  <a:cubicBezTo>
                    <a:pt x="f5" y="f22"/>
                    <a:pt x="f5" y="f10"/>
                    <a:pt x="f5" y="f9"/>
                  </a:cubicBezTo>
                  <a:lnTo>
                    <a:pt x="f5" y="f23"/>
                  </a:lnTo>
                  <a:lnTo>
                    <a:pt x="f24" y="f23"/>
                  </a:lnTo>
                  <a:lnTo>
                    <a:pt x="f2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1" name="Freeform: Shape 1854">
              <a:extLst>
                <a:ext uri="{FF2B5EF4-FFF2-40B4-BE49-F238E27FC236}">
                  <a16:creationId xmlns:a16="http://schemas.microsoft.com/office/drawing/2014/main" id="{2DBCA771-A575-D196-F6C9-A7E83D5E5657}"/>
                </a:ext>
              </a:extLst>
            </p:cNvPr>
            <p:cNvSpPr/>
            <p:nvPr/>
          </p:nvSpPr>
          <p:spPr>
            <a:xfrm>
              <a:off x="434083" y="5592378"/>
              <a:ext cx="123187" cy="14602"/>
            </a:xfrm>
            <a:custGeom>
              <a:avLst/>
              <a:gdLst>
                <a:gd name="f0" fmla="val 10800000"/>
                <a:gd name="f1" fmla="val 5400000"/>
                <a:gd name="f2" fmla="val 180"/>
                <a:gd name="f3" fmla="val w"/>
                <a:gd name="f4" fmla="val h"/>
                <a:gd name="f5" fmla="val 0"/>
                <a:gd name="f6" fmla="val 129958"/>
                <a:gd name="f7" fmla="val 14601"/>
                <a:gd name="f8" fmla="val 7234"/>
                <a:gd name="f9" fmla="val 11251"/>
                <a:gd name="f10" fmla="val 3218"/>
                <a:gd name="f11" fmla="val 14528"/>
                <a:gd name="f12" fmla="val 7235"/>
                <a:gd name="f13" fmla="val 125888"/>
                <a:gd name="f14" fmla="val 122589"/>
                <a:gd name="f15" fmla="val 11303"/>
                <a:gd name="f16" fmla="val 122663"/>
                <a:gd name="f17" fmla="val 125940"/>
                <a:gd name="f18" fmla="val 3240"/>
                <a:gd name="f19" fmla="val 3239"/>
                <a:gd name="f20" fmla="+- 0 0 -90"/>
                <a:gd name="f21" fmla="*/ f3 1 129958"/>
                <a:gd name="f22" fmla="*/ f4 1 14601"/>
                <a:gd name="f23" fmla="val f5"/>
                <a:gd name="f24" fmla="val f6"/>
                <a:gd name="f25" fmla="val f7"/>
                <a:gd name="f26" fmla="*/ f20 f0 1"/>
                <a:gd name="f27" fmla="+- f25 0 f23"/>
                <a:gd name="f28" fmla="+- f24 0 f23"/>
                <a:gd name="f29" fmla="*/ f26 1 f2"/>
                <a:gd name="f30" fmla="*/ f28 1 129958"/>
                <a:gd name="f31" fmla="*/ f27 1 14601"/>
                <a:gd name="f32" fmla="*/ 0 f28 1"/>
                <a:gd name="f33" fmla="*/ 7234 f27 1"/>
                <a:gd name="f34" fmla="*/ 7235 f28 1"/>
                <a:gd name="f35" fmla="*/ 14601 f27 1"/>
                <a:gd name="f36" fmla="*/ 129958 f28 1"/>
                <a:gd name="f37" fmla="*/ 122589 f28 1"/>
                <a:gd name="f38" fmla="*/ 0 f27 1"/>
                <a:gd name="f39" fmla="+- f29 0 f1"/>
                <a:gd name="f40" fmla="*/ f32 1 129958"/>
                <a:gd name="f41" fmla="*/ f33 1 14601"/>
                <a:gd name="f42" fmla="*/ f34 1 129958"/>
                <a:gd name="f43" fmla="*/ f35 1 14601"/>
                <a:gd name="f44" fmla="*/ f36 1 129958"/>
                <a:gd name="f45" fmla="*/ f37 1 129958"/>
                <a:gd name="f46" fmla="*/ f38 1 14601"/>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129958" h="14601">
                  <a:moveTo>
                    <a:pt x="f5" y="f8"/>
                  </a:moveTo>
                  <a:cubicBezTo>
                    <a:pt x="f5" y="f9"/>
                    <a:pt x="f10" y="f11"/>
                    <a:pt x="f12" y="f7"/>
                  </a:cubicBezTo>
                  <a:lnTo>
                    <a:pt x="f6" y="f7"/>
                  </a:lnTo>
                  <a:cubicBezTo>
                    <a:pt x="f13" y="f7"/>
                    <a:pt x="f14" y="f15"/>
                    <a:pt x="f14" y="f8"/>
                  </a:cubicBezTo>
                  <a:cubicBezTo>
                    <a:pt x="f16" y="f10"/>
                    <a:pt x="f17" y="f5"/>
                    <a:pt x="f6" y="f5"/>
                  </a:cubicBezTo>
                  <a:lnTo>
                    <a:pt x="f12" y="f5"/>
                  </a:lnTo>
                  <a:cubicBezTo>
                    <a:pt x="f18" y="f5"/>
                    <a:pt x="f5"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2" name="Freeform: Shape 1855">
              <a:extLst>
                <a:ext uri="{FF2B5EF4-FFF2-40B4-BE49-F238E27FC236}">
                  <a16:creationId xmlns:a16="http://schemas.microsoft.com/office/drawing/2014/main" id="{DD3404D3-C891-989B-603B-81FCF71FADC6}"/>
                </a:ext>
              </a:extLst>
            </p:cNvPr>
            <p:cNvSpPr/>
            <p:nvPr/>
          </p:nvSpPr>
          <p:spPr>
            <a:xfrm>
              <a:off x="550285" y="5592378"/>
              <a:ext cx="51937" cy="14602"/>
            </a:xfrm>
            <a:custGeom>
              <a:avLst/>
              <a:gdLst>
                <a:gd name="f0" fmla="val 10800000"/>
                <a:gd name="f1" fmla="val 5400000"/>
                <a:gd name="f2" fmla="val 180"/>
                <a:gd name="f3" fmla="val w"/>
                <a:gd name="f4" fmla="val h"/>
                <a:gd name="f5" fmla="val 0"/>
                <a:gd name="f6" fmla="val 54796"/>
                <a:gd name="f7" fmla="val 14601"/>
                <a:gd name="f8" fmla="val 7234"/>
                <a:gd name="f9" fmla="val 11303"/>
                <a:gd name="f10" fmla="val 3298"/>
                <a:gd name="f11" fmla="val 7369"/>
                <a:gd name="f12" fmla="val 47562"/>
                <a:gd name="f13" fmla="val 51579"/>
                <a:gd name="f14" fmla="val 14528"/>
                <a:gd name="f15" fmla="val 54798"/>
                <a:gd name="f16" fmla="val 11251"/>
                <a:gd name="f17" fmla="val 54797"/>
                <a:gd name="f18" fmla="val 3239"/>
                <a:gd name="f19" fmla="val 51557"/>
                <a:gd name="f20" fmla="val 3351"/>
                <a:gd name="f21" fmla="val 74"/>
                <a:gd name="f22" fmla="val 3218"/>
                <a:gd name="f23" fmla="+- 0 0 -90"/>
                <a:gd name="f24" fmla="*/ f3 1 54796"/>
                <a:gd name="f25" fmla="*/ f4 1 14601"/>
                <a:gd name="f26" fmla="val f5"/>
                <a:gd name="f27" fmla="val f6"/>
                <a:gd name="f28" fmla="val f7"/>
                <a:gd name="f29" fmla="*/ f23 f0 1"/>
                <a:gd name="f30" fmla="+- f28 0 f26"/>
                <a:gd name="f31" fmla="+- f27 0 f26"/>
                <a:gd name="f32" fmla="*/ f29 1 f2"/>
                <a:gd name="f33" fmla="*/ f31 1 54796"/>
                <a:gd name="f34" fmla="*/ f30 1 14601"/>
                <a:gd name="f35" fmla="*/ 0 f31 1"/>
                <a:gd name="f36" fmla="*/ 7234 f30 1"/>
                <a:gd name="f37" fmla="*/ 7369 f31 1"/>
                <a:gd name="f38" fmla="*/ 14601 f30 1"/>
                <a:gd name="f39" fmla="*/ 47562 f31 1"/>
                <a:gd name="f40" fmla="*/ 54797 f31 1"/>
                <a:gd name="f41" fmla="*/ 0 f30 1"/>
                <a:gd name="f42" fmla="+- f32 0 f1"/>
                <a:gd name="f43" fmla="*/ f35 1 54796"/>
                <a:gd name="f44" fmla="*/ f36 1 14601"/>
                <a:gd name="f45" fmla="*/ f37 1 54796"/>
                <a:gd name="f46" fmla="*/ f38 1 14601"/>
                <a:gd name="f47" fmla="*/ f39 1 54796"/>
                <a:gd name="f48" fmla="*/ f40 1 54796"/>
                <a:gd name="f49" fmla="*/ f41 1 14601"/>
                <a:gd name="f50" fmla="*/ f26 1 f33"/>
                <a:gd name="f51" fmla="*/ f27 1 f33"/>
                <a:gd name="f52" fmla="*/ f26 1 f34"/>
                <a:gd name="f53" fmla="*/ f28 1 f34"/>
                <a:gd name="f54" fmla="*/ f43 1 f33"/>
                <a:gd name="f55" fmla="*/ f44 1 f34"/>
                <a:gd name="f56" fmla="*/ f45 1 f33"/>
                <a:gd name="f57" fmla="*/ f46 1 f34"/>
                <a:gd name="f58" fmla="*/ f47 1 f33"/>
                <a:gd name="f59" fmla="*/ f48 1 f33"/>
                <a:gd name="f60" fmla="*/ f49 1 f34"/>
                <a:gd name="f61" fmla="*/ f50 f24 1"/>
                <a:gd name="f62" fmla="*/ f51 f24 1"/>
                <a:gd name="f63" fmla="*/ f53 f25 1"/>
                <a:gd name="f64" fmla="*/ f52 f25 1"/>
                <a:gd name="f65" fmla="*/ f54 f24 1"/>
                <a:gd name="f66" fmla="*/ f55 f25 1"/>
                <a:gd name="f67" fmla="*/ f56 f24 1"/>
                <a:gd name="f68" fmla="*/ f57 f25 1"/>
                <a:gd name="f69" fmla="*/ f58 f24 1"/>
                <a:gd name="f70" fmla="*/ f59 f24 1"/>
                <a:gd name="f71" fmla="*/ f60 f25 1"/>
              </a:gdLst>
              <a:ahLst/>
              <a:cxnLst>
                <a:cxn ang="3cd4">
                  <a:pos x="hc" y="t"/>
                </a:cxn>
                <a:cxn ang="0">
                  <a:pos x="r" y="vc"/>
                </a:cxn>
                <a:cxn ang="cd4">
                  <a:pos x="hc" y="b"/>
                </a:cxn>
                <a:cxn ang="cd2">
                  <a:pos x="l" y="vc"/>
                </a:cxn>
                <a:cxn ang="f42">
                  <a:pos x="f65" y="f66"/>
                </a:cxn>
                <a:cxn ang="f42">
                  <a:pos x="f67" y="f68"/>
                </a:cxn>
                <a:cxn ang="f42">
                  <a:pos x="f69" y="f68"/>
                </a:cxn>
                <a:cxn ang="f42">
                  <a:pos x="f70" y="f66"/>
                </a:cxn>
                <a:cxn ang="f42">
                  <a:pos x="f69" y="f71"/>
                </a:cxn>
                <a:cxn ang="f42">
                  <a:pos x="f67" y="f71"/>
                </a:cxn>
                <a:cxn ang="f42">
                  <a:pos x="f65" y="f66"/>
                </a:cxn>
              </a:cxnLst>
              <a:rect l="f61" t="f64" r="f62" b="f63"/>
              <a:pathLst>
                <a:path w="54796" h="14601">
                  <a:moveTo>
                    <a:pt x="f5" y="f8"/>
                  </a:moveTo>
                  <a:cubicBezTo>
                    <a:pt x="f5" y="f9"/>
                    <a:pt x="f10" y="f7"/>
                    <a:pt x="f11" y="f7"/>
                  </a:cubicBezTo>
                  <a:lnTo>
                    <a:pt x="f12" y="f7"/>
                  </a:lnTo>
                  <a:cubicBezTo>
                    <a:pt x="f13" y="f14"/>
                    <a:pt x="f15" y="f16"/>
                    <a:pt x="f17" y="f8"/>
                  </a:cubicBezTo>
                  <a:cubicBezTo>
                    <a:pt x="f17" y="f18"/>
                    <a:pt x="f19" y="f5"/>
                    <a:pt x="f12" y="f5"/>
                  </a:cubicBezTo>
                  <a:lnTo>
                    <a:pt x="f11" y="f5"/>
                  </a:lnTo>
                  <a:cubicBezTo>
                    <a:pt x="f20" y="f5"/>
                    <a:pt x="f21" y="f2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3" name="Freeform: Shape 1856">
              <a:extLst>
                <a:ext uri="{FF2B5EF4-FFF2-40B4-BE49-F238E27FC236}">
                  <a16:creationId xmlns:a16="http://schemas.microsoft.com/office/drawing/2014/main" id="{44D7F4C0-55A8-B568-DC3F-FB27A40B26C4}"/>
                </a:ext>
              </a:extLst>
            </p:cNvPr>
            <p:cNvSpPr/>
            <p:nvPr/>
          </p:nvSpPr>
          <p:spPr>
            <a:xfrm>
              <a:off x="3056473" y="6537438"/>
              <a:ext cx="13807" cy="8302"/>
            </a:xfrm>
            <a:custGeom>
              <a:avLst/>
              <a:gdLst>
                <a:gd name="f0" fmla="val 10800000"/>
                <a:gd name="f1" fmla="val 5400000"/>
                <a:gd name="f2" fmla="val 180"/>
                <a:gd name="f3" fmla="val w"/>
                <a:gd name="f4" fmla="val h"/>
                <a:gd name="f5" fmla="val 0"/>
                <a:gd name="f6" fmla="val 14570"/>
                <a:gd name="f7" fmla="val 8305"/>
                <a:gd name="f8" fmla="val 670"/>
                <a:gd name="f9" fmla="val 2947"/>
                <a:gd name="f10" fmla="val 1554"/>
                <a:gd name="f11" fmla="val 6068"/>
                <a:gd name="f12" fmla="val 4381"/>
                <a:gd name="f13" fmla="val 8252"/>
                <a:gd name="f14" fmla="val 7637"/>
                <a:gd name="f15" fmla="val 10866"/>
                <a:gd name="f16" fmla="val 8278"/>
                <a:gd name="f17" fmla="val 13679"/>
                <a:gd name="f18" fmla="val 6082"/>
                <a:gd name="f19" fmla="val 14470"/>
                <a:gd name="f20" fmla="val 14604"/>
                <a:gd name="f21" fmla="val 2291"/>
                <a:gd name="f22" fmla="val 1594"/>
                <a:gd name="f23" fmla="val 938"/>
                <a:gd name="f24" fmla="val 3992"/>
                <a:gd name="f25" fmla="val 11227"/>
                <a:gd name="f26" fmla="val 7234"/>
                <a:gd name="f27" fmla="val 7235"/>
                <a:gd name="f28" fmla="val 3242"/>
                <a:gd name="f29" fmla="val 147"/>
                <a:gd name="f30" fmla="val 1634"/>
                <a:gd name="f31" fmla="val 375"/>
                <a:gd name="f32" fmla="val 2304"/>
                <a:gd name="f33" fmla="+- 0 0 -90"/>
                <a:gd name="f34" fmla="*/ f3 1 14570"/>
                <a:gd name="f35" fmla="*/ f4 1 8305"/>
                <a:gd name="f36" fmla="val f5"/>
                <a:gd name="f37" fmla="val f6"/>
                <a:gd name="f38" fmla="val f7"/>
                <a:gd name="f39" fmla="*/ f33 f0 1"/>
                <a:gd name="f40" fmla="+- f38 0 f36"/>
                <a:gd name="f41" fmla="+- f37 0 f36"/>
                <a:gd name="f42" fmla="*/ f39 1 f2"/>
                <a:gd name="f43" fmla="*/ f41 1 14570"/>
                <a:gd name="f44" fmla="*/ f40 1 8305"/>
                <a:gd name="f45" fmla="*/ 670 f41 1"/>
                <a:gd name="f46" fmla="*/ 2947 f40 1"/>
                <a:gd name="f47" fmla="*/ 7637 f41 1"/>
                <a:gd name="f48" fmla="*/ 8305 f40 1"/>
                <a:gd name="f49" fmla="*/ 14470 f41 1"/>
                <a:gd name="f50" fmla="*/ 938 f40 1"/>
                <a:gd name="f51" fmla="*/ 0 f40 1"/>
                <a:gd name="f52" fmla="*/ 7235 f41 1"/>
                <a:gd name="f53" fmla="*/ 7234 f40 1"/>
                <a:gd name="f54" fmla="*/ 0 f41 1"/>
                <a:gd name="f55" fmla="+- f42 0 f1"/>
                <a:gd name="f56" fmla="*/ f45 1 14570"/>
                <a:gd name="f57" fmla="*/ f46 1 8305"/>
                <a:gd name="f58" fmla="*/ f47 1 14570"/>
                <a:gd name="f59" fmla="*/ f48 1 8305"/>
                <a:gd name="f60" fmla="*/ f49 1 14570"/>
                <a:gd name="f61" fmla="*/ f50 1 8305"/>
                <a:gd name="f62" fmla="*/ f51 1 8305"/>
                <a:gd name="f63" fmla="*/ f52 1 14570"/>
                <a:gd name="f64" fmla="*/ f53 1 8305"/>
                <a:gd name="f65" fmla="*/ f54 1 14570"/>
                <a:gd name="f66" fmla="*/ f36 1 f43"/>
                <a:gd name="f67" fmla="*/ f37 1 f43"/>
                <a:gd name="f68" fmla="*/ f36 1 f44"/>
                <a:gd name="f69" fmla="*/ f38 1 f44"/>
                <a:gd name="f70" fmla="*/ f56 1 f43"/>
                <a:gd name="f71" fmla="*/ f57 1 f44"/>
                <a:gd name="f72" fmla="*/ f58 1 f43"/>
                <a:gd name="f73" fmla="*/ f59 1 f44"/>
                <a:gd name="f74" fmla="*/ f60 1 f43"/>
                <a:gd name="f75" fmla="*/ f61 1 f44"/>
                <a:gd name="f76" fmla="*/ f62 1 f44"/>
                <a:gd name="f77" fmla="*/ f63 1 f43"/>
                <a:gd name="f78" fmla="*/ f64 1 f44"/>
                <a:gd name="f79" fmla="*/ f65 1 f43"/>
                <a:gd name="f80" fmla="*/ f66 f34 1"/>
                <a:gd name="f81" fmla="*/ f67 f34 1"/>
                <a:gd name="f82" fmla="*/ f69 f35 1"/>
                <a:gd name="f83" fmla="*/ f68 f35 1"/>
                <a:gd name="f84" fmla="*/ f70 f34 1"/>
                <a:gd name="f85" fmla="*/ f71 f35 1"/>
                <a:gd name="f86" fmla="*/ f72 f34 1"/>
                <a:gd name="f87" fmla="*/ f73 f35 1"/>
                <a:gd name="f88" fmla="*/ f74 f34 1"/>
                <a:gd name="f89" fmla="*/ f75 f35 1"/>
                <a:gd name="f90" fmla="*/ f76 f35 1"/>
                <a:gd name="f91" fmla="*/ f77 f34 1"/>
                <a:gd name="f92" fmla="*/ f78 f35 1"/>
                <a:gd name="f93" fmla="*/ f79 f34 1"/>
              </a:gdLst>
              <a:ahLst/>
              <a:cxnLst>
                <a:cxn ang="3cd4">
                  <a:pos x="hc" y="t"/>
                </a:cxn>
                <a:cxn ang="0">
                  <a:pos x="r" y="vc"/>
                </a:cxn>
                <a:cxn ang="cd4">
                  <a:pos x="hc" y="b"/>
                </a:cxn>
                <a:cxn ang="cd2">
                  <a:pos x="l" y="vc"/>
                </a:cxn>
                <a:cxn ang="f55">
                  <a:pos x="f84" y="f85"/>
                </a:cxn>
                <a:cxn ang="f55">
                  <a:pos x="f86" y="f87"/>
                </a:cxn>
                <a:cxn ang="f55">
                  <a:pos x="f88" y="f85"/>
                </a:cxn>
                <a:cxn ang="f55">
                  <a:pos x="f88" y="f89"/>
                </a:cxn>
                <a:cxn ang="f55">
                  <a:pos x="f88" y="f90"/>
                </a:cxn>
                <a:cxn ang="f55">
                  <a:pos x="f91" y="f92"/>
                </a:cxn>
                <a:cxn ang="f55">
                  <a:pos x="f93" y="f90"/>
                </a:cxn>
                <a:cxn ang="f55">
                  <a:pos x="f93" y="f89"/>
                </a:cxn>
                <a:cxn ang="f55">
                  <a:pos x="f84" y="f85"/>
                </a:cxn>
              </a:cxnLst>
              <a:rect l="f80" t="f83" r="f81" b="f82"/>
              <a:pathLst>
                <a:path w="14570" h="8305">
                  <a:moveTo>
                    <a:pt x="f8" y="f9"/>
                  </a:moveTo>
                  <a:cubicBezTo>
                    <a:pt x="f10" y="f11"/>
                    <a:pt x="f12" y="f13"/>
                    <a:pt x="f14" y="f7"/>
                  </a:cubicBezTo>
                  <a:cubicBezTo>
                    <a:pt x="f15" y="f16"/>
                    <a:pt x="f17" y="f18"/>
                    <a:pt x="f19" y="f9"/>
                  </a:cubicBezTo>
                  <a:cubicBezTo>
                    <a:pt x="f20" y="f21"/>
                    <a:pt x="f20" y="f22"/>
                    <a:pt x="f19" y="f23"/>
                  </a:cubicBezTo>
                  <a:lnTo>
                    <a:pt x="f19" y="f5"/>
                  </a:lnTo>
                  <a:cubicBezTo>
                    <a:pt x="f19" y="f24"/>
                    <a:pt x="f25" y="f26"/>
                    <a:pt x="f27" y="f26"/>
                  </a:cubicBezTo>
                  <a:cubicBezTo>
                    <a:pt x="f28" y="f26"/>
                    <a:pt x="f5" y="f24"/>
                    <a:pt x="f5" y="f5"/>
                  </a:cubicBezTo>
                  <a:lnTo>
                    <a:pt x="f5" y="f23"/>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4" name="Freeform: Shape 1857">
              <a:extLst>
                <a:ext uri="{FF2B5EF4-FFF2-40B4-BE49-F238E27FC236}">
                  <a16:creationId xmlns:a16="http://schemas.microsoft.com/office/drawing/2014/main" id="{CAEC4858-93CF-F604-EAF6-7379C9F2713F}"/>
                </a:ext>
              </a:extLst>
            </p:cNvPr>
            <p:cNvSpPr/>
            <p:nvPr/>
          </p:nvSpPr>
          <p:spPr>
            <a:xfrm>
              <a:off x="3056985" y="6449720"/>
              <a:ext cx="13770" cy="94411"/>
            </a:xfrm>
            <a:custGeom>
              <a:avLst/>
              <a:gdLst>
                <a:gd name="f0" fmla="val 10800000"/>
                <a:gd name="f1" fmla="val 5400000"/>
                <a:gd name="f2" fmla="val 180"/>
                <a:gd name="f3" fmla="val w"/>
                <a:gd name="f4" fmla="val h"/>
                <a:gd name="f5" fmla="val 0"/>
                <a:gd name="f6" fmla="val 14529"/>
                <a:gd name="f7" fmla="val 94416"/>
                <a:gd name="f8" fmla="val 5469"/>
                <a:gd name="f9" fmla="val 6273"/>
                <a:gd name="f10" fmla="val 6808"/>
                <a:gd name="f11" fmla="val 87182"/>
                <a:gd name="f12" fmla="val 91174"/>
                <a:gd name="f13" fmla="val 3242"/>
                <a:gd name="f14" fmla="val 7235"/>
                <a:gd name="f15" fmla="val 11227"/>
                <a:gd name="f16" fmla="val 14469"/>
                <a:gd name="f17" fmla="val 14550"/>
                <a:gd name="f18" fmla="val 6366"/>
                <a:gd name="f19" fmla="val 5911"/>
                <a:gd name="f20" fmla="val 4397"/>
                <a:gd name="f21" fmla="val 3995"/>
                <a:gd name="f22" fmla="val 14255"/>
                <a:gd name="f23" fmla="val 3567"/>
                <a:gd name="f24" fmla="val 13974"/>
                <a:gd name="f25" fmla="val 3165"/>
                <a:gd name="f26" fmla="val 13666"/>
                <a:gd name="f27" fmla="val 2790"/>
                <a:gd name="f28" fmla="val 13478"/>
                <a:gd name="f29" fmla="val 2415"/>
                <a:gd name="f30" fmla="val 13250"/>
                <a:gd name="f31" fmla="val 2053"/>
                <a:gd name="f32" fmla="val 12996"/>
                <a:gd name="f33" fmla="val 1718"/>
                <a:gd name="f34" fmla="val 12620"/>
                <a:gd name="f35" fmla="val 1410"/>
                <a:gd name="f36" fmla="val 12219"/>
                <a:gd name="f37" fmla="val 1129"/>
                <a:gd name="f38" fmla="val 11790"/>
                <a:gd name="f39" fmla="val 914"/>
                <a:gd name="f40" fmla="val 10584"/>
                <a:gd name="f41" fmla="val 111"/>
                <a:gd name="f42" fmla="val 10155"/>
                <a:gd name="f43" fmla="val -37"/>
                <a:gd name="f44" fmla="val 9673"/>
                <a:gd name="f45" fmla="val 9244"/>
                <a:gd name="f46" fmla="val 8749"/>
                <a:gd name="f47" fmla="val 44"/>
                <a:gd name="f48" fmla="val 8266"/>
                <a:gd name="f49" fmla="val 7771"/>
                <a:gd name="f50" fmla="val 4220"/>
                <a:gd name="f51" fmla="val -211"/>
                <a:gd name="f52" fmla="val 951"/>
                <a:gd name="f53" fmla="val 2040"/>
                <a:gd name="f54" fmla="+- 0 0 -90"/>
                <a:gd name="f55" fmla="*/ f3 1 14529"/>
                <a:gd name="f56" fmla="*/ f4 1 94416"/>
                <a:gd name="f57" fmla="val f5"/>
                <a:gd name="f58" fmla="val f6"/>
                <a:gd name="f59" fmla="val f7"/>
                <a:gd name="f60" fmla="*/ f54 f0 1"/>
                <a:gd name="f61" fmla="+- f59 0 f57"/>
                <a:gd name="f62" fmla="+- f58 0 f57"/>
                <a:gd name="f63" fmla="*/ f60 1 f2"/>
                <a:gd name="f64" fmla="*/ f62 1 14529"/>
                <a:gd name="f65" fmla="*/ f61 1 94416"/>
                <a:gd name="f66" fmla="*/ 0 f62 1"/>
                <a:gd name="f67" fmla="*/ 5469 f61 1"/>
                <a:gd name="f68" fmla="*/ 6808 f61 1"/>
                <a:gd name="f69" fmla="*/ 87182 f61 1"/>
                <a:gd name="f70" fmla="*/ 7235 f62 1"/>
                <a:gd name="f71" fmla="*/ 94416 f61 1"/>
                <a:gd name="f72" fmla="*/ 14469 f62 1"/>
                <a:gd name="f73" fmla="*/ 3995 f61 1"/>
                <a:gd name="f74" fmla="*/ 13666 f62 1"/>
                <a:gd name="f75" fmla="*/ 2790 f61 1"/>
                <a:gd name="f76" fmla="*/ 12996 f62 1"/>
                <a:gd name="f77" fmla="*/ 1718 f61 1"/>
                <a:gd name="f78" fmla="*/ 11790 f62 1"/>
                <a:gd name="f79" fmla="*/ 914 f61 1"/>
                <a:gd name="f80" fmla="*/ 10584 f62 1"/>
                <a:gd name="f81" fmla="*/ 111 f61 1"/>
                <a:gd name="f82" fmla="*/ 9244 f62 1"/>
                <a:gd name="f83" fmla="*/ 7771 f62 1"/>
                <a:gd name="f84" fmla="+- f63 0 f1"/>
                <a:gd name="f85" fmla="*/ f66 1 14529"/>
                <a:gd name="f86" fmla="*/ f67 1 94416"/>
                <a:gd name="f87" fmla="*/ f68 1 94416"/>
                <a:gd name="f88" fmla="*/ f69 1 94416"/>
                <a:gd name="f89" fmla="*/ f70 1 14529"/>
                <a:gd name="f90" fmla="*/ f71 1 94416"/>
                <a:gd name="f91" fmla="*/ f72 1 14529"/>
                <a:gd name="f92" fmla="*/ f73 1 94416"/>
                <a:gd name="f93" fmla="*/ f74 1 14529"/>
                <a:gd name="f94" fmla="*/ f75 1 94416"/>
                <a:gd name="f95" fmla="*/ f76 1 14529"/>
                <a:gd name="f96" fmla="*/ f77 1 94416"/>
                <a:gd name="f97" fmla="*/ f78 1 14529"/>
                <a:gd name="f98" fmla="*/ f79 1 94416"/>
                <a:gd name="f99" fmla="*/ f80 1 14529"/>
                <a:gd name="f100" fmla="*/ f81 1 94416"/>
                <a:gd name="f101" fmla="*/ f82 1 14529"/>
                <a:gd name="f102" fmla="*/ f83 1 14529"/>
                <a:gd name="f103" fmla="*/ f57 1 f64"/>
                <a:gd name="f104" fmla="*/ f58 1 f64"/>
                <a:gd name="f105" fmla="*/ f57 1 f65"/>
                <a:gd name="f106" fmla="*/ f59 1 f65"/>
                <a:gd name="f107" fmla="*/ f85 1 f64"/>
                <a:gd name="f108" fmla="*/ f86 1 f65"/>
                <a:gd name="f109" fmla="*/ f87 1 f65"/>
                <a:gd name="f110" fmla="*/ f88 1 f65"/>
                <a:gd name="f111" fmla="*/ f89 1 f64"/>
                <a:gd name="f112" fmla="*/ f90 1 f65"/>
                <a:gd name="f113" fmla="*/ f91 1 f64"/>
                <a:gd name="f114" fmla="*/ f92 1 f65"/>
                <a:gd name="f115" fmla="*/ f93 1 f64"/>
                <a:gd name="f116" fmla="*/ f94 1 f65"/>
                <a:gd name="f117" fmla="*/ f95 1 f64"/>
                <a:gd name="f118" fmla="*/ f96 1 f65"/>
                <a:gd name="f119" fmla="*/ f97 1 f64"/>
                <a:gd name="f120" fmla="*/ f98 1 f65"/>
                <a:gd name="f121" fmla="*/ f99 1 f64"/>
                <a:gd name="f122" fmla="*/ f100 1 f65"/>
                <a:gd name="f123" fmla="*/ f101 1 f64"/>
                <a:gd name="f124" fmla="*/ f102 1 f64"/>
                <a:gd name="f125" fmla="*/ f103 f55 1"/>
                <a:gd name="f126" fmla="*/ f104 f55 1"/>
                <a:gd name="f127" fmla="*/ f106 f56 1"/>
                <a:gd name="f128" fmla="*/ f105 f56 1"/>
                <a:gd name="f129" fmla="*/ f107 f55 1"/>
                <a:gd name="f130" fmla="*/ f108 f56 1"/>
                <a:gd name="f131" fmla="*/ f109 f56 1"/>
                <a:gd name="f132" fmla="*/ f110 f56 1"/>
                <a:gd name="f133" fmla="*/ f111 f55 1"/>
                <a:gd name="f134" fmla="*/ f112 f56 1"/>
                <a:gd name="f135" fmla="*/ f113 f55 1"/>
                <a:gd name="f136" fmla="*/ f114 f56 1"/>
                <a:gd name="f137" fmla="*/ f115 f55 1"/>
                <a:gd name="f138" fmla="*/ f116 f56 1"/>
                <a:gd name="f139" fmla="*/ f117 f55 1"/>
                <a:gd name="f140" fmla="*/ f118 f56 1"/>
                <a:gd name="f141" fmla="*/ f119 f55 1"/>
                <a:gd name="f142" fmla="*/ f120 f56 1"/>
                <a:gd name="f143" fmla="*/ f121 f55 1"/>
                <a:gd name="f144" fmla="*/ f122 f56 1"/>
                <a:gd name="f145" fmla="*/ f123 f55 1"/>
                <a:gd name="f146" fmla="*/ f124 f55 1"/>
              </a:gdLst>
              <a:ahLst/>
              <a:cxnLst>
                <a:cxn ang="3cd4">
                  <a:pos x="hc" y="t"/>
                </a:cxn>
                <a:cxn ang="0">
                  <a:pos x="r" y="vc"/>
                </a:cxn>
                <a:cxn ang="cd4">
                  <a:pos x="hc" y="b"/>
                </a:cxn>
                <a:cxn ang="cd2">
                  <a:pos x="l" y="vc"/>
                </a:cxn>
                <a:cxn ang="f84">
                  <a:pos x="f129" y="f130"/>
                </a:cxn>
                <a:cxn ang="f84">
                  <a:pos x="f129" y="f131"/>
                </a:cxn>
                <a:cxn ang="f84">
                  <a:pos x="f129" y="f132"/>
                </a:cxn>
                <a:cxn ang="f84">
                  <a:pos x="f133" y="f134"/>
                </a:cxn>
                <a:cxn ang="f84">
                  <a:pos x="f135" y="f132"/>
                </a:cxn>
                <a:cxn ang="f84">
                  <a:pos x="f135" y="f131"/>
                </a:cxn>
                <a:cxn ang="f84">
                  <a:pos x="f135" y="f130"/>
                </a:cxn>
                <a:cxn ang="f84">
                  <a:pos x="f135" y="f136"/>
                </a:cxn>
                <a:cxn ang="f84">
                  <a:pos x="f137" y="f138"/>
                </a:cxn>
                <a:cxn ang="f84">
                  <a:pos x="f139" y="f140"/>
                </a:cxn>
                <a:cxn ang="f84">
                  <a:pos x="f141" y="f142"/>
                </a:cxn>
                <a:cxn ang="f84">
                  <a:pos x="f143" y="f144"/>
                </a:cxn>
                <a:cxn ang="f84">
                  <a:pos x="f145" y="f144"/>
                </a:cxn>
                <a:cxn ang="f84">
                  <a:pos x="f146" y="f144"/>
                </a:cxn>
                <a:cxn ang="f84">
                  <a:pos x="f129" y="f130"/>
                </a:cxn>
              </a:cxnLst>
              <a:rect l="f125" t="f128" r="f126" b="f127"/>
              <a:pathLst>
                <a:path w="14529" h="94416">
                  <a:moveTo>
                    <a:pt x="f5" y="f8"/>
                  </a:moveTo>
                  <a:cubicBezTo>
                    <a:pt x="f5" y="f8"/>
                    <a:pt x="f5" y="f9"/>
                    <a:pt x="f5" y="f10"/>
                  </a:cubicBezTo>
                  <a:lnTo>
                    <a:pt x="f5" y="f11"/>
                  </a:lnTo>
                  <a:cubicBezTo>
                    <a:pt x="f5" y="f12"/>
                    <a:pt x="f13" y="f7"/>
                    <a:pt x="f14" y="f7"/>
                  </a:cubicBezTo>
                  <a:cubicBezTo>
                    <a:pt x="f15" y="f7"/>
                    <a:pt x="f16" y="f12"/>
                    <a:pt x="f16" y="f11"/>
                  </a:cubicBezTo>
                  <a:lnTo>
                    <a:pt x="f16" y="f10"/>
                  </a:lnTo>
                  <a:cubicBezTo>
                    <a:pt x="f17" y="f18"/>
                    <a:pt x="f17" y="f19"/>
                    <a:pt x="f16" y="f8"/>
                  </a:cubicBezTo>
                  <a:cubicBezTo>
                    <a:pt x="f16" y="f8"/>
                    <a:pt x="f16" y="f20"/>
                    <a:pt x="f16" y="f21"/>
                  </a:cubicBezTo>
                  <a:cubicBezTo>
                    <a:pt x="f22" y="f23"/>
                    <a:pt x="f24" y="f25"/>
                    <a:pt x="f26" y="f27"/>
                  </a:cubicBezTo>
                  <a:cubicBezTo>
                    <a:pt x="f28" y="f29"/>
                    <a:pt x="f30" y="f31"/>
                    <a:pt x="f32" y="f33"/>
                  </a:cubicBezTo>
                  <a:cubicBezTo>
                    <a:pt x="f34" y="f35"/>
                    <a:pt x="f36" y="f37"/>
                    <a:pt x="f38" y="f39"/>
                  </a:cubicBezTo>
                  <a:cubicBezTo>
                    <a:pt x="f38" y="f39"/>
                    <a:pt x="f38" y="f39"/>
                    <a:pt x="f40" y="f41"/>
                  </a:cubicBezTo>
                  <a:cubicBezTo>
                    <a:pt x="f42" y="f43"/>
                    <a:pt x="f44" y="f43"/>
                    <a:pt x="f45" y="f41"/>
                  </a:cubicBezTo>
                  <a:cubicBezTo>
                    <a:pt x="f46" y="f47"/>
                    <a:pt x="f48" y="f47"/>
                    <a:pt x="f49" y="f41"/>
                  </a:cubicBezTo>
                  <a:cubicBezTo>
                    <a:pt x="f50" y="f51"/>
                    <a:pt x="f52" y="f5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5" name="Freeform: Shape 1858">
              <a:extLst>
                <a:ext uri="{FF2B5EF4-FFF2-40B4-BE49-F238E27FC236}">
                  <a16:creationId xmlns:a16="http://schemas.microsoft.com/office/drawing/2014/main" id="{DCE5403C-E18E-3055-B95E-021CC1E22608}"/>
                </a:ext>
              </a:extLst>
            </p:cNvPr>
            <p:cNvSpPr/>
            <p:nvPr/>
          </p:nvSpPr>
          <p:spPr>
            <a:xfrm>
              <a:off x="2647416" y="6539048"/>
              <a:ext cx="13716" cy="8577"/>
            </a:xfrm>
            <a:custGeom>
              <a:avLst/>
              <a:gdLst>
                <a:gd name="f0" fmla="val 10800000"/>
                <a:gd name="f1" fmla="val 5400000"/>
                <a:gd name="f2" fmla="val 180"/>
                <a:gd name="f3" fmla="val w"/>
                <a:gd name="f4" fmla="val h"/>
                <a:gd name="f5" fmla="val 0"/>
                <a:gd name="f6" fmla="val 14469"/>
                <a:gd name="f7" fmla="val 8573"/>
                <a:gd name="f8" fmla="val 7235"/>
                <a:gd name="f9" fmla="val 7368"/>
                <a:gd name="f10" fmla="val 3215"/>
                <a:gd name="f11" fmla="val 7301"/>
                <a:gd name="f12" fmla="val 4019"/>
                <a:gd name="f13" fmla="val 1339"/>
                <a:gd name="f14" fmla="val 5331"/>
                <a:gd name="f15" fmla="val 3242"/>
                <a:gd name="f16" fmla="val 11227"/>
                <a:gd name="f17" fmla="val 11254"/>
                <a:gd name="f18" fmla="+- 0 0 -90"/>
                <a:gd name="f19" fmla="*/ f3 1 14469"/>
                <a:gd name="f20" fmla="*/ f4 1 8573"/>
                <a:gd name="f21" fmla="val f5"/>
                <a:gd name="f22" fmla="val f6"/>
                <a:gd name="f23" fmla="val f7"/>
                <a:gd name="f24" fmla="*/ f18 f0 1"/>
                <a:gd name="f25" fmla="+- f23 0 f21"/>
                <a:gd name="f26" fmla="+- f22 0 f21"/>
                <a:gd name="f27" fmla="*/ f24 1 f2"/>
                <a:gd name="f28" fmla="*/ f26 1 14469"/>
                <a:gd name="f29" fmla="*/ f25 1 8573"/>
                <a:gd name="f30" fmla="*/ 7235 f26 1"/>
                <a:gd name="f31" fmla="*/ 7368 f25 1"/>
                <a:gd name="f32" fmla="*/ 0 f26 1"/>
                <a:gd name="f33" fmla="*/ 0 f25 1"/>
                <a:gd name="f34" fmla="*/ 1339 f25 1"/>
                <a:gd name="f35" fmla="*/ 8573 f25 1"/>
                <a:gd name="f36" fmla="*/ 14469 f26 1"/>
                <a:gd name="f37" fmla="+- f27 0 f1"/>
                <a:gd name="f38" fmla="*/ f30 1 14469"/>
                <a:gd name="f39" fmla="*/ f31 1 8573"/>
                <a:gd name="f40" fmla="*/ f32 1 14469"/>
                <a:gd name="f41" fmla="*/ f33 1 8573"/>
                <a:gd name="f42" fmla="*/ f34 1 8573"/>
                <a:gd name="f43" fmla="*/ f35 1 8573"/>
                <a:gd name="f44" fmla="*/ f36 1 1446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4469" h="8573">
                  <a:moveTo>
                    <a:pt x="f8" y="f9"/>
                  </a:moveTo>
                  <a:cubicBezTo>
                    <a:pt x="f10" y="f11"/>
                    <a:pt x="f5" y="f12"/>
                    <a:pt x="f5" y="f5"/>
                  </a:cubicBezTo>
                  <a:lnTo>
                    <a:pt x="f5" y="f13"/>
                  </a:lnTo>
                  <a:cubicBezTo>
                    <a:pt x="f5" y="f14"/>
                    <a:pt x="f15" y="f7"/>
                    <a:pt x="f8" y="f7"/>
                  </a:cubicBezTo>
                  <a:cubicBezTo>
                    <a:pt x="f16" y="f7"/>
                    <a:pt x="f6" y="f14"/>
                    <a:pt x="f6" y="f13"/>
                  </a:cubicBezTo>
                  <a:lnTo>
                    <a:pt x="f6" y="f5"/>
                  </a:lnTo>
                  <a:cubicBezTo>
                    <a:pt x="f6" y="f12"/>
                    <a:pt x="f17"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6" name="Freeform: Shape 1859">
              <a:extLst>
                <a:ext uri="{FF2B5EF4-FFF2-40B4-BE49-F238E27FC236}">
                  <a16:creationId xmlns:a16="http://schemas.microsoft.com/office/drawing/2014/main" id="{F13FC325-76E3-1A7A-C657-0150AE2CAC76}"/>
                </a:ext>
              </a:extLst>
            </p:cNvPr>
            <p:cNvSpPr/>
            <p:nvPr/>
          </p:nvSpPr>
          <p:spPr>
            <a:xfrm>
              <a:off x="3852760" y="6540392"/>
              <a:ext cx="13844" cy="313328"/>
            </a:xfrm>
            <a:custGeom>
              <a:avLst/>
              <a:gdLst>
                <a:gd name="f0" fmla="val 10800000"/>
                <a:gd name="f1" fmla="val 5400000"/>
                <a:gd name="f2" fmla="val 180"/>
                <a:gd name="f3" fmla="val w"/>
                <a:gd name="f4" fmla="val h"/>
                <a:gd name="f5" fmla="val 0"/>
                <a:gd name="f6" fmla="val 14603"/>
                <a:gd name="f7" fmla="val 313324"/>
                <a:gd name="f8" fmla="val 14604"/>
                <a:gd name="f9" fmla="val 3992"/>
                <a:gd name="f10" fmla="val 11361"/>
                <a:gd name="f11" fmla="val 7234"/>
                <a:gd name="f12" fmla="val 7369"/>
                <a:gd name="f13" fmla="val 3349"/>
                <a:gd name="f14" fmla="val 67"/>
                <a:gd name="f15" fmla="val 4019"/>
                <a:gd name="f16" fmla="val 313325"/>
                <a:gd name="f17" fmla="+- 0 0 -90"/>
                <a:gd name="f18" fmla="*/ f3 1 14603"/>
                <a:gd name="f19" fmla="*/ f4 1 313324"/>
                <a:gd name="f20" fmla="val f5"/>
                <a:gd name="f21" fmla="val f6"/>
                <a:gd name="f22" fmla="val f7"/>
                <a:gd name="f23" fmla="*/ f17 f0 1"/>
                <a:gd name="f24" fmla="+- f22 0 f20"/>
                <a:gd name="f25" fmla="+- f21 0 f20"/>
                <a:gd name="f26" fmla="*/ f23 1 f2"/>
                <a:gd name="f27" fmla="*/ f25 1 14603"/>
                <a:gd name="f28" fmla="*/ f24 1 313324"/>
                <a:gd name="f29" fmla="*/ 14604 f25 1"/>
                <a:gd name="f30" fmla="*/ 0 f24 1"/>
                <a:gd name="f31" fmla="*/ 7369 f25 1"/>
                <a:gd name="f32" fmla="*/ 7234 f24 1"/>
                <a:gd name="f33" fmla="*/ 0 f25 1"/>
                <a:gd name="f34" fmla="*/ 313325 f24 1"/>
                <a:gd name="f35" fmla="+- f26 0 f1"/>
                <a:gd name="f36" fmla="*/ f29 1 14603"/>
                <a:gd name="f37" fmla="*/ f30 1 313324"/>
                <a:gd name="f38" fmla="*/ f31 1 14603"/>
                <a:gd name="f39" fmla="*/ f32 1 313324"/>
                <a:gd name="f40" fmla="*/ f33 1 14603"/>
                <a:gd name="f41" fmla="*/ f34 1 313324"/>
                <a:gd name="f42" fmla="*/ f20 1 f27"/>
                <a:gd name="f43" fmla="*/ f21 1 f27"/>
                <a:gd name="f44" fmla="*/ f20 1 f28"/>
                <a:gd name="f45" fmla="*/ f22 1 f28"/>
                <a:gd name="f46" fmla="*/ f36 1 f27"/>
                <a:gd name="f47" fmla="*/ f37 1 f28"/>
                <a:gd name="f48" fmla="*/ f38 1 f27"/>
                <a:gd name="f49" fmla="*/ f39 1 f28"/>
                <a:gd name="f50" fmla="*/ f40 1 f27"/>
                <a:gd name="f51" fmla="*/ f41 1 f28"/>
                <a:gd name="f52" fmla="*/ f42 f18 1"/>
                <a:gd name="f53" fmla="*/ f43 f18 1"/>
                <a:gd name="f54" fmla="*/ f45 f19 1"/>
                <a:gd name="f55" fmla="*/ f44 f19 1"/>
                <a:gd name="f56" fmla="*/ f46 f18 1"/>
                <a:gd name="f57" fmla="*/ f47 f19 1"/>
                <a:gd name="f58" fmla="*/ f48 f18 1"/>
                <a:gd name="f59" fmla="*/ f49 f19 1"/>
                <a:gd name="f60" fmla="*/ f50 f18 1"/>
                <a:gd name="f61" fmla="*/ f51 f19 1"/>
              </a:gdLst>
              <a:ahLst/>
              <a:cxnLst>
                <a:cxn ang="3cd4">
                  <a:pos x="hc" y="t"/>
                </a:cxn>
                <a:cxn ang="0">
                  <a:pos x="r" y="vc"/>
                </a:cxn>
                <a:cxn ang="cd4">
                  <a:pos x="hc" y="b"/>
                </a:cxn>
                <a:cxn ang="cd2">
                  <a:pos x="l" y="vc"/>
                </a:cxn>
                <a:cxn ang="f35">
                  <a:pos x="f56" y="f57"/>
                </a:cxn>
                <a:cxn ang="f35">
                  <a:pos x="f58" y="f59"/>
                </a:cxn>
                <a:cxn ang="f35">
                  <a:pos x="f60" y="f57"/>
                </a:cxn>
                <a:cxn ang="f35">
                  <a:pos x="f60" y="f61"/>
                </a:cxn>
                <a:cxn ang="f35">
                  <a:pos x="f56" y="f61"/>
                </a:cxn>
                <a:cxn ang="f35">
                  <a:pos x="f56" y="f57"/>
                </a:cxn>
              </a:cxnLst>
              <a:rect l="f52" t="f55" r="f53" b="f54"/>
              <a:pathLst>
                <a:path w="14603" h="313324">
                  <a:moveTo>
                    <a:pt x="f8" y="f5"/>
                  </a:moveTo>
                  <a:cubicBezTo>
                    <a:pt x="f8" y="f9"/>
                    <a:pt x="f10" y="f11"/>
                    <a:pt x="f12" y="f11"/>
                  </a:cubicBezTo>
                  <a:cubicBezTo>
                    <a:pt x="f13" y="f11"/>
                    <a:pt x="f14" y="f15"/>
                    <a:pt x="f5" y="f5"/>
                  </a:cubicBezTo>
                  <a:lnTo>
                    <a:pt x="f5" y="f16"/>
                  </a:lnTo>
                  <a:lnTo>
                    <a:pt x="f8" y="f16"/>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7" name="Freeform: Shape 1860">
              <a:extLst>
                <a:ext uri="{FF2B5EF4-FFF2-40B4-BE49-F238E27FC236}">
                  <a16:creationId xmlns:a16="http://schemas.microsoft.com/office/drawing/2014/main" id="{3C918517-CA31-E7F8-0ECF-AD33E723F958}"/>
                </a:ext>
              </a:extLst>
            </p:cNvPr>
            <p:cNvSpPr/>
            <p:nvPr/>
          </p:nvSpPr>
          <p:spPr>
            <a:xfrm>
              <a:off x="939911" y="6126864"/>
              <a:ext cx="3172" cy="5897"/>
            </a:xfrm>
            <a:custGeom>
              <a:avLst/>
              <a:gdLst>
                <a:gd name="f0" fmla="val 10800000"/>
                <a:gd name="f1" fmla="val 5400000"/>
                <a:gd name="f2" fmla="val 180"/>
                <a:gd name="f3" fmla="val w"/>
                <a:gd name="f4" fmla="val h"/>
                <a:gd name="f5" fmla="val 0"/>
                <a:gd name="f6" fmla="val 3349"/>
                <a:gd name="f7" fmla="val 5894"/>
                <a:gd name="f8" fmla="val 1267"/>
                <a:gd name="f9" fmla="val 4662"/>
                <a:gd name="f10" fmla="val -5"/>
                <a:gd name="f11" fmla="val 2425"/>
                <a:gd name="f12" fmla="val 2143"/>
                <a:gd name="f13" fmla="val 32"/>
                <a:gd name="f14" fmla="val 3483"/>
                <a:gd name="f15" fmla="val 452"/>
                <a:gd name="f16" fmla="val 4782"/>
                <a:gd name="f17" fmla="val 1206"/>
                <a:gd name="f18" fmla="+- 0 0 -90"/>
                <a:gd name="f19" fmla="*/ f3 1 3349"/>
                <a:gd name="f20" fmla="*/ f4 1 5894"/>
                <a:gd name="f21" fmla="val f5"/>
                <a:gd name="f22" fmla="val f6"/>
                <a:gd name="f23" fmla="val f7"/>
                <a:gd name="f24" fmla="*/ f18 f0 1"/>
                <a:gd name="f25" fmla="+- f23 0 f21"/>
                <a:gd name="f26" fmla="+- f22 0 f21"/>
                <a:gd name="f27" fmla="*/ f24 1 f2"/>
                <a:gd name="f28" fmla="*/ f26 1 3349"/>
                <a:gd name="f29" fmla="*/ f25 1 5894"/>
                <a:gd name="f30" fmla="*/ 3349 f26 1"/>
                <a:gd name="f31" fmla="*/ 5894 f25 1"/>
                <a:gd name="f32" fmla="*/ 0 f26 1"/>
                <a:gd name="f33" fmla="*/ 0 f25 1"/>
                <a:gd name="f34" fmla="*/ 2143 f25 1"/>
                <a:gd name="f35" fmla="*/ 1206 f26 1"/>
                <a:gd name="f36" fmla="+- f27 0 f1"/>
                <a:gd name="f37" fmla="*/ f30 1 3349"/>
                <a:gd name="f38" fmla="*/ f31 1 5894"/>
                <a:gd name="f39" fmla="*/ f32 1 3349"/>
                <a:gd name="f40" fmla="*/ f33 1 5894"/>
                <a:gd name="f41" fmla="*/ f34 1 5894"/>
                <a:gd name="f42" fmla="*/ f35 1 3349"/>
                <a:gd name="f43" fmla="*/ f21 1 f28"/>
                <a:gd name="f44" fmla="*/ f22 1 f28"/>
                <a:gd name="f45" fmla="*/ f21 1 f29"/>
                <a:gd name="f46" fmla="*/ f23 1 f29"/>
                <a:gd name="f47" fmla="*/ f37 1 f28"/>
                <a:gd name="f48" fmla="*/ f38 1 f29"/>
                <a:gd name="f49" fmla="*/ f39 1 f28"/>
                <a:gd name="f50" fmla="*/ f40 1 f29"/>
                <a:gd name="f51" fmla="*/ f41 1 f29"/>
                <a:gd name="f52" fmla="*/ f42 1 f28"/>
                <a:gd name="f53" fmla="*/ f43 f19 1"/>
                <a:gd name="f54" fmla="*/ f44 f19 1"/>
                <a:gd name="f55" fmla="*/ f46 f20 1"/>
                <a:gd name="f56" fmla="*/ f45 f20 1"/>
                <a:gd name="f57" fmla="*/ f47 f19 1"/>
                <a:gd name="f58" fmla="*/ f48 f20 1"/>
                <a:gd name="f59" fmla="*/ f49 f19 1"/>
                <a:gd name="f60" fmla="*/ f50 f20 1"/>
                <a:gd name="f61" fmla="*/ f51 f20 1"/>
                <a:gd name="f62" fmla="*/ f52 f19 1"/>
              </a:gdLst>
              <a:ahLst/>
              <a:cxnLst>
                <a:cxn ang="3cd4">
                  <a:pos x="hc" y="t"/>
                </a:cxn>
                <a:cxn ang="0">
                  <a:pos x="r" y="vc"/>
                </a:cxn>
                <a:cxn ang="cd4">
                  <a:pos x="hc" y="b"/>
                </a:cxn>
                <a:cxn ang="cd2">
                  <a:pos x="l" y="vc"/>
                </a:cxn>
                <a:cxn ang="f36">
                  <a:pos x="f57" y="f58"/>
                </a:cxn>
                <a:cxn ang="f36">
                  <a:pos x="f59" y="f60"/>
                </a:cxn>
                <a:cxn ang="f36">
                  <a:pos x="f59" y="f61"/>
                </a:cxn>
                <a:cxn ang="f36">
                  <a:pos x="f62" y="f58"/>
                </a:cxn>
              </a:cxnLst>
              <a:rect l="f53" t="f56" r="f54" b="f55"/>
              <a:pathLst>
                <a:path w="3349" h="5894">
                  <a:moveTo>
                    <a:pt x="f6" y="f7"/>
                  </a:moveTo>
                  <a:cubicBezTo>
                    <a:pt x="f8" y="f9"/>
                    <a:pt x="f10" y="f11"/>
                    <a:pt x="f5" y="f5"/>
                  </a:cubicBezTo>
                  <a:lnTo>
                    <a:pt x="f5" y="f12"/>
                  </a:lnTo>
                  <a:cubicBezTo>
                    <a:pt x="f13" y="f14"/>
                    <a:pt x="f15" y="f16"/>
                    <a:pt x="f17"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8" name="Freeform: Shape 1861">
              <a:extLst>
                <a:ext uri="{FF2B5EF4-FFF2-40B4-BE49-F238E27FC236}">
                  <a16:creationId xmlns:a16="http://schemas.microsoft.com/office/drawing/2014/main" id="{1A17F40C-148E-0826-2D97-E178E199A791}"/>
                </a:ext>
              </a:extLst>
            </p:cNvPr>
            <p:cNvSpPr/>
            <p:nvPr/>
          </p:nvSpPr>
          <p:spPr>
            <a:xfrm>
              <a:off x="950454" y="6126864"/>
              <a:ext cx="3300" cy="5897"/>
            </a:xfrm>
            <a:custGeom>
              <a:avLst/>
              <a:gdLst>
                <a:gd name="f0" fmla="val 10800000"/>
                <a:gd name="f1" fmla="val 5400000"/>
                <a:gd name="f2" fmla="val 180"/>
                <a:gd name="f3" fmla="val w"/>
                <a:gd name="f4" fmla="val h"/>
                <a:gd name="f5" fmla="val 0"/>
                <a:gd name="f6" fmla="val 3483"/>
                <a:gd name="f7" fmla="val 5894"/>
                <a:gd name="f8" fmla="val 2143"/>
                <a:gd name="f9" fmla="val 3435"/>
                <a:gd name="f10" fmla="val 2438"/>
                <a:gd name="f11" fmla="val 2113"/>
                <a:gd name="f12" fmla="val 4675"/>
                <a:gd name="f13" fmla="val 2144"/>
                <a:gd name="f14" fmla="val 3003"/>
                <a:gd name="f15" fmla="val 4836"/>
                <a:gd name="f16" fmla="val 3474"/>
                <a:gd name="f17" fmla="val 3510"/>
                <a:gd name="f18" fmla="+- 0 0 -90"/>
                <a:gd name="f19" fmla="*/ f3 1 3483"/>
                <a:gd name="f20" fmla="*/ f4 1 5894"/>
                <a:gd name="f21" fmla="val f5"/>
                <a:gd name="f22" fmla="val f6"/>
                <a:gd name="f23" fmla="val f7"/>
                <a:gd name="f24" fmla="*/ f18 f0 1"/>
                <a:gd name="f25" fmla="+- f23 0 f21"/>
                <a:gd name="f26" fmla="+- f22 0 f21"/>
                <a:gd name="f27" fmla="*/ f24 1 f2"/>
                <a:gd name="f28" fmla="*/ f26 1 3483"/>
                <a:gd name="f29" fmla="*/ f25 1 5894"/>
                <a:gd name="f30" fmla="*/ 3483 f26 1"/>
                <a:gd name="f31" fmla="*/ 2143 f25 1"/>
                <a:gd name="f32" fmla="*/ 0 f25 1"/>
                <a:gd name="f33" fmla="*/ 0 f26 1"/>
                <a:gd name="f34" fmla="*/ 5894 f25 1"/>
                <a:gd name="f35" fmla="*/ 2144 f26 1"/>
                <a:gd name="f36" fmla="+- f27 0 f1"/>
                <a:gd name="f37" fmla="*/ f30 1 3483"/>
                <a:gd name="f38" fmla="*/ f31 1 5894"/>
                <a:gd name="f39" fmla="*/ f32 1 5894"/>
                <a:gd name="f40" fmla="*/ f33 1 3483"/>
                <a:gd name="f41" fmla="*/ f34 1 5894"/>
                <a:gd name="f42" fmla="*/ f35 1 3483"/>
                <a:gd name="f43" fmla="*/ f21 1 f28"/>
                <a:gd name="f44" fmla="*/ f22 1 f28"/>
                <a:gd name="f45" fmla="*/ f21 1 f29"/>
                <a:gd name="f46" fmla="*/ f23 1 f29"/>
                <a:gd name="f47" fmla="*/ f37 1 f28"/>
                <a:gd name="f48" fmla="*/ f38 1 f29"/>
                <a:gd name="f49" fmla="*/ f39 1 f29"/>
                <a:gd name="f50" fmla="*/ f40 1 f28"/>
                <a:gd name="f51" fmla="*/ f41 1 f29"/>
                <a:gd name="f52" fmla="*/ f42 1 f28"/>
                <a:gd name="f53" fmla="*/ f43 f19 1"/>
                <a:gd name="f54" fmla="*/ f44 f19 1"/>
                <a:gd name="f55" fmla="*/ f46 f20 1"/>
                <a:gd name="f56" fmla="*/ f45 f20 1"/>
                <a:gd name="f57" fmla="*/ f47 f19 1"/>
                <a:gd name="f58" fmla="*/ f48 f20 1"/>
                <a:gd name="f59" fmla="*/ f49 f20 1"/>
                <a:gd name="f60" fmla="*/ f50 f19 1"/>
                <a:gd name="f61" fmla="*/ f51 f20 1"/>
                <a:gd name="f62" fmla="*/ f52 f19 1"/>
              </a:gdLst>
              <a:ahLst/>
              <a:cxnLst>
                <a:cxn ang="3cd4">
                  <a:pos x="hc" y="t"/>
                </a:cxn>
                <a:cxn ang="0">
                  <a:pos x="r" y="vc"/>
                </a:cxn>
                <a:cxn ang="cd4">
                  <a:pos x="hc" y="b"/>
                </a:cxn>
                <a:cxn ang="cd2">
                  <a:pos x="l" y="vc"/>
                </a:cxn>
                <a:cxn ang="f36">
                  <a:pos x="f57" y="f58"/>
                </a:cxn>
                <a:cxn ang="f36">
                  <a:pos x="f57" y="f59"/>
                </a:cxn>
                <a:cxn ang="f36">
                  <a:pos x="f60" y="f61"/>
                </a:cxn>
                <a:cxn ang="f36">
                  <a:pos x="f62" y="f61"/>
                </a:cxn>
                <a:cxn ang="f36">
                  <a:pos x="f57" y="f58"/>
                </a:cxn>
              </a:cxnLst>
              <a:rect l="f53" t="f56" r="f54" b="f55"/>
              <a:pathLst>
                <a:path w="3483" h="5894">
                  <a:moveTo>
                    <a:pt x="f6" y="f8"/>
                  </a:moveTo>
                  <a:lnTo>
                    <a:pt x="f6" y="f5"/>
                  </a:lnTo>
                  <a:cubicBezTo>
                    <a:pt x="f9" y="f10"/>
                    <a:pt x="f11" y="f12"/>
                    <a:pt x="f5" y="f7"/>
                  </a:cubicBezTo>
                  <a:lnTo>
                    <a:pt x="f13" y="f7"/>
                  </a:lnTo>
                  <a:cubicBezTo>
                    <a:pt x="f14" y="f15"/>
                    <a:pt x="f16" y="f1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9" name="Freeform: Shape 1862">
              <a:extLst>
                <a:ext uri="{FF2B5EF4-FFF2-40B4-BE49-F238E27FC236}">
                  <a16:creationId xmlns:a16="http://schemas.microsoft.com/office/drawing/2014/main" id="{F7F0ADA5-A4BD-9070-1911-ADE9726862F6}"/>
                </a:ext>
              </a:extLst>
            </p:cNvPr>
            <p:cNvSpPr/>
            <p:nvPr/>
          </p:nvSpPr>
          <p:spPr>
            <a:xfrm>
              <a:off x="939783" y="6100474"/>
              <a:ext cx="13981" cy="32287"/>
            </a:xfrm>
            <a:custGeom>
              <a:avLst/>
              <a:gdLst>
                <a:gd name="f0" fmla="val 10800000"/>
                <a:gd name="f1" fmla="val 5400000"/>
                <a:gd name="f2" fmla="val 180"/>
                <a:gd name="f3" fmla="val w"/>
                <a:gd name="f4" fmla="val h"/>
                <a:gd name="f5" fmla="val 0"/>
                <a:gd name="f6" fmla="val 14745"/>
                <a:gd name="f7" fmla="val 32283"/>
                <a:gd name="f8" fmla="val 3492"/>
                <a:gd name="f9" fmla="val 32284"/>
                <a:gd name="f10" fmla="val 11262"/>
                <a:gd name="f11" fmla="val 13375"/>
                <a:gd name="f12" fmla="val 31065"/>
                <a:gd name="f13" fmla="val 14698"/>
                <a:gd name="f14" fmla="val 28827"/>
                <a:gd name="f15" fmla="val 14746"/>
                <a:gd name="f16" fmla="val 26389"/>
                <a:gd name="f17" fmla="val 7368"/>
                <a:gd name="f18" fmla="val 3295"/>
                <a:gd name="f19" fmla="val 11447"/>
                <a:gd name="f20" fmla="val 7377"/>
                <a:gd name="f21" fmla="val 3307"/>
                <a:gd name="f22" fmla="val 8"/>
                <a:gd name="f23" fmla="val 25988"/>
                <a:gd name="f24" fmla="val -119"/>
                <a:gd name="f25" fmla="val 28573"/>
                <a:gd name="f26" fmla="val 1230"/>
                <a:gd name="f27" fmla="val 31011"/>
                <a:gd name="f28" fmla="+- 0 0 -90"/>
                <a:gd name="f29" fmla="*/ f3 1 14745"/>
                <a:gd name="f30" fmla="*/ f4 1 32283"/>
                <a:gd name="f31" fmla="val f5"/>
                <a:gd name="f32" fmla="val f6"/>
                <a:gd name="f33" fmla="val f7"/>
                <a:gd name="f34" fmla="*/ f28 f0 1"/>
                <a:gd name="f35" fmla="+- f33 0 f31"/>
                <a:gd name="f36" fmla="+- f32 0 f31"/>
                <a:gd name="f37" fmla="*/ f34 1 f2"/>
                <a:gd name="f38" fmla="*/ f36 1 14745"/>
                <a:gd name="f39" fmla="*/ f35 1 32283"/>
                <a:gd name="f40" fmla="*/ 3492 f36 1"/>
                <a:gd name="f41" fmla="*/ 32284 f35 1"/>
                <a:gd name="f42" fmla="*/ 11262 f36 1"/>
                <a:gd name="f43" fmla="*/ 14746 f36 1"/>
                <a:gd name="f44" fmla="*/ 26389 f35 1"/>
                <a:gd name="f45" fmla="*/ 7368 f35 1"/>
                <a:gd name="f46" fmla="*/ 7377 f36 1"/>
                <a:gd name="f47" fmla="*/ 0 f35 1"/>
                <a:gd name="f48" fmla="*/ 8 f36 1"/>
                <a:gd name="f49" fmla="*/ 25988 f35 1"/>
                <a:gd name="f50" fmla="+- f37 0 f1"/>
                <a:gd name="f51" fmla="*/ f40 1 14745"/>
                <a:gd name="f52" fmla="*/ f41 1 32283"/>
                <a:gd name="f53" fmla="*/ f42 1 14745"/>
                <a:gd name="f54" fmla="*/ f43 1 14745"/>
                <a:gd name="f55" fmla="*/ f44 1 32283"/>
                <a:gd name="f56" fmla="*/ f45 1 32283"/>
                <a:gd name="f57" fmla="*/ f46 1 14745"/>
                <a:gd name="f58" fmla="*/ f47 1 32283"/>
                <a:gd name="f59" fmla="*/ f48 1 14745"/>
                <a:gd name="f60" fmla="*/ f49 1 32283"/>
                <a:gd name="f61" fmla="*/ f31 1 f38"/>
                <a:gd name="f62" fmla="*/ f32 1 f38"/>
                <a:gd name="f63" fmla="*/ f31 1 f39"/>
                <a:gd name="f64" fmla="*/ f33 1 f39"/>
                <a:gd name="f65" fmla="*/ f51 1 f38"/>
                <a:gd name="f66" fmla="*/ f52 1 f39"/>
                <a:gd name="f67" fmla="*/ f53 1 f38"/>
                <a:gd name="f68" fmla="*/ f54 1 f38"/>
                <a:gd name="f69" fmla="*/ f55 1 f39"/>
                <a:gd name="f70" fmla="*/ f56 1 f39"/>
                <a:gd name="f71" fmla="*/ f57 1 f38"/>
                <a:gd name="f72" fmla="*/ f58 1 f39"/>
                <a:gd name="f73" fmla="*/ f59 1 f38"/>
                <a:gd name="f74" fmla="*/ f60 1 f39"/>
                <a:gd name="f75" fmla="*/ f61 f29 1"/>
                <a:gd name="f76" fmla="*/ f62 f29 1"/>
                <a:gd name="f77" fmla="*/ f64 f30 1"/>
                <a:gd name="f78" fmla="*/ f63 f30 1"/>
                <a:gd name="f79" fmla="*/ f65 f29 1"/>
                <a:gd name="f80" fmla="*/ f66 f30 1"/>
                <a:gd name="f81" fmla="*/ f67 f29 1"/>
                <a:gd name="f82" fmla="*/ f68 f29 1"/>
                <a:gd name="f83" fmla="*/ f69 f30 1"/>
                <a:gd name="f84" fmla="*/ f70 f30 1"/>
                <a:gd name="f85" fmla="*/ f71 f29 1"/>
                <a:gd name="f86" fmla="*/ f72 f30 1"/>
                <a:gd name="f87" fmla="*/ f73 f29 1"/>
                <a:gd name="f88" fmla="*/ f74 f30 1"/>
              </a:gdLst>
              <a:ahLst/>
              <a:cxnLst>
                <a:cxn ang="3cd4">
                  <a:pos x="hc" y="t"/>
                </a:cxn>
                <a:cxn ang="0">
                  <a:pos x="r" y="vc"/>
                </a:cxn>
                <a:cxn ang="cd4">
                  <a:pos x="hc" y="b"/>
                </a:cxn>
                <a:cxn ang="cd2">
                  <a:pos x="l" y="vc"/>
                </a:cxn>
                <a:cxn ang="f50">
                  <a:pos x="f79" y="f80"/>
                </a:cxn>
                <a:cxn ang="f50">
                  <a:pos x="f81" y="f80"/>
                </a:cxn>
                <a:cxn ang="f50">
                  <a:pos x="f82" y="f83"/>
                </a:cxn>
                <a:cxn ang="f50">
                  <a:pos x="f82" y="f84"/>
                </a:cxn>
                <a:cxn ang="f50">
                  <a:pos x="f85" y="f86"/>
                </a:cxn>
                <a:cxn ang="f50">
                  <a:pos x="f87" y="f84"/>
                </a:cxn>
                <a:cxn ang="f50">
                  <a:pos x="f87" y="f88"/>
                </a:cxn>
                <a:cxn ang="f50">
                  <a:pos x="f79" y="f80"/>
                </a:cxn>
              </a:cxnLst>
              <a:rect l="f75" t="f78" r="f76" b="f77"/>
              <a:pathLst>
                <a:path w="14745" h="32283">
                  <a:moveTo>
                    <a:pt x="f8" y="f9"/>
                  </a:moveTo>
                  <a:lnTo>
                    <a:pt x="f10" y="f9"/>
                  </a:lnTo>
                  <a:cubicBezTo>
                    <a:pt x="f11" y="f12"/>
                    <a:pt x="f13" y="f14"/>
                    <a:pt x="f15" y="f16"/>
                  </a:cubicBezTo>
                  <a:lnTo>
                    <a:pt x="f15" y="f17"/>
                  </a:lnTo>
                  <a:cubicBezTo>
                    <a:pt x="f15" y="f18"/>
                    <a:pt x="f19" y="f5"/>
                    <a:pt x="f20" y="f5"/>
                  </a:cubicBezTo>
                  <a:cubicBezTo>
                    <a:pt x="f21" y="f5"/>
                    <a:pt x="f22" y="f18"/>
                    <a:pt x="f22" y="f17"/>
                  </a:cubicBezTo>
                  <a:lnTo>
                    <a:pt x="f22" y="f23"/>
                  </a:ln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0" name="Freeform: Shape 1863">
              <a:extLst>
                <a:ext uri="{FF2B5EF4-FFF2-40B4-BE49-F238E27FC236}">
                  <a16:creationId xmlns:a16="http://schemas.microsoft.com/office/drawing/2014/main" id="{3BC12B63-5D6E-13F1-7FC0-571BCE5B6582}"/>
                </a:ext>
              </a:extLst>
            </p:cNvPr>
            <p:cNvSpPr/>
            <p:nvPr/>
          </p:nvSpPr>
          <p:spPr>
            <a:xfrm>
              <a:off x="3322920" y="6500204"/>
              <a:ext cx="13716" cy="47420"/>
            </a:xfrm>
            <a:custGeom>
              <a:avLst/>
              <a:gdLst>
                <a:gd name="f0" fmla="val 10800000"/>
                <a:gd name="f1" fmla="val 5400000"/>
                <a:gd name="f2" fmla="val 180"/>
                <a:gd name="f3" fmla="val w"/>
                <a:gd name="f4" fmla="val h"/>
                <a:gd name="f5" fmla="val 0"/>
                <a:gd name="f6" fmla="val 14469"/>
                <a:gd name="f7" fmla="val 47420"/>
                <a:gd name="f8" fmla="val 40187"/>
                <a:gd name="f9" fmla="val 44179"/>
                <a:gd name="f10" fmla="val 3242"/>
                <a:gd name="f11" fmla="val 47421"/>
                <a:gd name="f12" fmla="val 7235"/>
                <a:gd name="f13" fmla="val 11227"/>
                <a:gd name="f14" fmla="val 14470"/>
                <a:gd name="f15" fmla="val 3992"/>
                <a:gd name="f16" fmla="val 7234"/>
                <a:gd name="f17" fmla="val 5453"/>
                <a:gd name="f18" fmla="val 7194"/>
                <a:gd name="f19" fmla="val 3751"/>
                <a:gd name="f20" fmla="val 6524"/>
                <a:gd name="f21" fmla="val 2411"/>
                <a:gd name="f22" fmla="val 5358"/>
                <a:gd name="f23" fmla="val 39785"/>
                <a:gd name="f24" fmla="+- 0 0 -90"/>
                <a:gd name="f25" fmla="*/ f3 1 14469"/>
                <a:gd name="f26" fmla="*/ f4 1 47420"/>
                <a:gd name="f27" fmla="val f5"/>
                <a:gd name="f28" fmla="val f6"/>
                <a:gd name="f29" fmla="val f7"/>
                <a:gd name="f30" fmla="*/ f24 f0 1"/>
                <a:gd name="f31" fmla="+- f29 0 f27"/>
                <a:gd name="f32" fmla="+- f28 0 f27"/>
                <a:gd name="f33" fmla="*/ f30 1 f2"/>
                <a:gd name="f34" fmla="*/ f32 1 14469"/>
                <a:gd name="f35" fmla="*/ f31 1 47420"/>
                <a:gd name="f36" fmla="*/ 0 f32 1"/>
                <a:gd name="f37" fmla="*/ 40187 f31 1"/>
                <a:gd name="f38" fmla="*/ 7235 f32 1"/>
                <a:gd name="f39" fmla="*/ 47421 f31 1"/>
                <a:gd name="f40" fmla="*/ 14470 f32 1"/>
                <a:gd name="f41" fmla="*/ 0 f31 1"/>
                <a:gd name="f42" fmla="*/ 7234 f31 1"/>
                <a:gd name="f43" fmla="*/ 2411 f32 1"/>
                <a:gd name="f44" fmla="*/ 5358 f31 1"/>
                <a:gd name="f45" fmla="*/ 39785 f31 1"/>
                <a:gd name="f46" fmla="+- f33 0 f1"/>
                <a:gd name="f47" fmla="*/ f36 1 14469"/>
                <a:gd name="f48" fmla="*/ f37 1 47420"/>
                <a:gd name="f49" fmla="*/ f38 1 14469"/>
                <a:gd name="f50" fmla="*/ f39 1 47420"/>
                <a:gd name="f51" fmla="*/ f40 1 14469"/>
                <a:gd name="f52" fmla="*/ f41 1 47420"/>
                <a:gd name="f53" fmla="*/ f42 1 47420"/>
                <a:gd name="f54" fmla="*/ f43 1 14469"/>
                <a:gd name="f55" fmla="*/ f44 1 47420"/>
                <a:gd name="f56" fmla="*/ f45 1 47420"/>
                <a:gd name="f57" fmla="*/ f27 1 f34"/>
                <a:gd name="f58" fmla="*/ f28 1 f34"/>
                <a:gd name="f59" fmla="*/ f27 1 f35"/>
                <a:gd name="f60" fmla="*/ f29 1 f35"/>
                <a:gd name="f61" fmla="*/ f47 1 f34"/>
                <a:gd name="f62" fmla="*/ f48 1 f35"/>
                <a:gd name="f63" fmla="*/ f49 1 f34"/>
                <a:gd name="f64" fmla="*/ f50 1 f35"/>
                <a:gd name="f65" fmla="*/ f51 1 f34"/>
                <a:gd name="f66" fmla="*/ f52 1 f35"/>
                <a:gd name="f67" fmla="*/ f53 1 f35"/>
                <a:gd name="f68" fmla="*/ f54 1 f34"/>
                <a:gd name="f69" fmla="*/ f55 1 f35"/>
                <a:gd name="f70" fmla="*/ f56 1 f35"/>
                <a:gd name="f71" fmla="*/ f57 f25 1"/>
                <a:gd name="f72" fmla="*/ f58 f25 1"/>
                <a:gd name="f73" fmla="*/ f60 f26 1"/>
                <a:gd name="f74" fmla="*/ f59 f26 1"/>
                <a:gd name="f75" fmla="*/ f61 f25 1"/>
                <a:gd name="f76" fmla="*/ f62 f26 1"/>
                <a:gd name="f77" fmla="*/ f63 f25 1"/>
                <a:gd name="f78" fmla="*/ f64 f26 1"/>
                <a:gd name="f79" fmla="*/ f65 f25 1"/>
                <a:gd name="f80" fmla="*/ f66 f26 1"/>
                <a:gd name="f81" fmla="*/ f67 f26 1"/>
                <a:gd name="f82" fmla="*/ f68 f25 1"/>
                <a:gd name="f83" fmla="*/ f69 f26 1"/>
                <a:gd name="f84" fmla="*/ f70 f26 1"/>
              </a:gdLst>
              <a:ahLst/>
              <a:cxnLst>
                <a:cxn ang="3cd4">
                  <a:pos x="hc" y="t"/>
                </a:cxn>
                <a:cxn ang="0">
                  <a:pos x="r" y="vc"/>
                </a:cxn>
                <a:cxn ang="cd4">
                  <a:pos x="hc" y="b"/>
                </a:cxn>
                <a:cxn ang="cd2">
                  <a:pos x="l" y="vc"/>
                </a:cxn>
                <a:cxn ang="f46">
                  <a:pos x="f75" y="f76"/>
                </a:cxn>
                <a:cxn ang="f46">
                  <a:pos x="f77" y="f78"/>
                </a:cxn>
                <a:cxn ang="f46">
                  <a:pos x="f79" y="f76"/>
                </a:cxn>
                <a:cxn ang="f46">
                  <a:pos x="f79" y="f80"/>
                </a:cxn>
                <a:cxn ang="f46">
                  <a:pos x="f77" y="f81"/>
                </a:cxn>
                <a:cxn ang="f46">
                  <a:pos x="f82" y="f83"/>
                </a:cxn>
                <a:cxn ang="f46">
                  <a:pos x="f75" y="f83"/>
                </a:cxn>
                <a:cxn ang="f46">
                  <a:pos x="f75" y="f84"/>
                </a:cxn>
              </a:cxnLst>
              <a:rect l="f71" t="f74" r="f72" b="f73"/>
              <a:pathLst>
                <a:path w="14469" h="47420">
                  <a:moveTo>
                    <a:pt x="f5" y="f8"/>
                  </a:moveTo>
                  <a:cubicBezTo>
                    <a:pt x="f5" y="f9"/>
                    <a:pt x="f10" y="f11"/>
                    <a:pt x="f12" y="f11"/>
                  </a:cubicBezTo>
                  <a:cubicBezTo>
                    <a:pt x="f13" y="f11"/>
                    <a:pt x="f14" y="f9"/>
                    <a:pt x="f14" y="f8"/>
                  </a:cubicBezTo>
                  <a:lnTo>
                    <a:pt x="f14" y="f5"/>
                  </a:lnTo>
                  <a:cubicBezTo>
                    <a:pt x="f14" y="f15"/>
                    <a:pt x="f13" y="f16"/>
                    <a:pt x="f12" y="f16"/>
                  </a:cubicBezTo>
                  <a:cubicBezTo>
                    <a:pt x="f17" y="f18"/>
                    <a:pt x="f19" y="f20"/>
                    <a:pt x="f21" y="f22"/>
                  </a:cubicBezTo>
                  <a:lnTo>
                    <a:pt x="f5" y="f22"/>
                  </a:lnTo>
                  <a:lnTo>
                    <a:pt x="f5"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1" name="Freeform: Shape 1864">
              <a:extLst>
                <a:ext uri="{FF2B5EF4-FFF2-40B4-BE49-F238E27FC236}">
                  <a16:creationId xmlns:a16="http://schemas.microsoft.com/office/drawing/2014/main" id="{AB6183EF-D26E-8AA3-BDFB-5ACF7F3481D0}"/>
                </a:ext>
              </a:extLst>
            </p:cNvPr>
            <p:cNvSpPr/>
            <p:nvPr/>
          </p:nvSpPr>
          <p:spPr>
            <a:xfrm>
              <a:off x="947025" y="6132761"/>
              <a:ext cx="143249" cy="14602"/>
            </a:xfrm>
            <a:custGeom>
              <a:avLst/>
              <a:gdLst>
                <a:gd name="f0" fmla="val 10800000"/>
                <a:gd name="f1" fmla="val 5400000"/>
                <a:gd name="f2" fmla="val 180"/>
                <a:gd name="f3" fmla="val w"/>
                <a:gd name="f4" fmla="val h"/>
                <a:gd name="f5" fmla="val 0"/>
                <a:gd name="f6" fmla="val 151126"/>
                <a:gd name="f7" fmla="val 14601"/>
                <a:gd name="f8" fmla="val 147643"/>
                <a:gd name="f9" fmla="val 7368"/>
                <a:gd name="f10" fmla="val 147677"/>
                <a:gd name="f11" fmla="val 4849"/>
                <a:gd name="f12" fmla="val 148990"/>
                <a:gd name="f13" fmla="val 2532"/>
                <a:gd name="f14" fmla="val 151127"/>
                <a:gd name="f15" fmla="val 1206"/>
                <a:gd name="f16" fmla="val 150019"/>
                <a:gd name="f17" fmla="val 455"/>
                <a:gd name="f18" fmla="val 148716"/>
                <a:gd name="f19" fmla="val 27"/>
                <a:gd name="f20" fmla="val 147375"/>
                <a:gd name="f21" fmla="val 4070"/>
                <a:gd name="f22" fmla="val 7369"/>
                <a:gd name="f23" fmla="val 3295"/>
                <a:gd name="f24" fmla="val 7295"/>
                <a:gd name="f25" fmla="val 11386"/>
                <a:gd name="f26" fmla="val 4018"/>
                <a:gd name="f27" fmla="val 14574"/>
                <a:gd name="f28" fmla="val 14146"/>
                <a:gd name="f29" fmla="val 13396"/>
                <a:gd name="f30" fmla="val 148992"/>
                <a:gd name="f31" fmla="val 12136"/>
                <a:gd name="f32" fmla="val 147671"/>
                <a:gd name="f33" fmla="val 9846"/>
                <a:gd name="f34" fmla="+- 0 0 -90"/>
                <a:gd name="f35" fmla="*/ f3 1 151126"/>
                <a:gd name="f36" fmla="*/ f4 1 14601"/>
                <a:gd name="f37" fmla="val f5"/>
                <a:gd name="f38" fmla="val f6"/>
                <a:gd name="f39" fmla="val f7"/>
                <a:gd name="f40" fmla="*/ f34 f0 1"/>
                <a:gd name="f41" fmla="+- f39 0 f37"/>
                <a:gd name="f42" fmla="+- f38 0 f37"/>
                <a:gd name="f43" fmla="*/ f40 1 f2"/>
                <a:gd name="f44" fmla="*/ f42 1 151126"/>
                <a:gd name="f45" fmla="*/ f41 1 14601"/>
                <a:gd name="f46" fmla="*/ 147643 f42 1"/>
                <a:gd name="f47" fmla="*/ 7368 f41 1"/>
                <a:gd name="f48" fmla="*/ 151127 f42 1"/>
                <a:gd name="f49" fmla="*/ 1206 f41 1"/>
                <a:gd name="f50" fmla="*/ 147375 f42 1"/>
                <a:gd name="f51" fmla="*/ 0 f41 1"/>
                <a:gd name="f52" fmla="*/ 0 f42 1"/>
                <a:gd name="f53" fmla="*/ 7369 f42 1"/>
                <a:gd name="f54" fmla="*/ 14601 f41 1"/>
                <a:gd name="f55" fmla="*/ 13396 f41 1"/>
                <a:gd name="f56" fmla="+- f43 0 f1"/>
                <a:gd name="f57" fmla="*/ f46 1 151126"/>
                <a:gd name="f58" fmla="*/ f47 1 14601"/>
                <a:gd name="f59" fmla="*/ f48 1 151126"/>
                <a:gd name="f60" fmla="*/ f49 1 14601"/>
                <a:gd name="f61" fmla="*/ f50 1 151126"/>
                <a:gd name="f62" fmla="*/ f51 1 14601"/>
                <a:gd name="f63" fmla="*/ f52 1 151126"/>
                <a:gd name="f64" fmla="*/ f53 1 151126"/>
                <a:gd name="f65" fmla="*/ f54 1 14601"/>
                <a:gd name="f66" fmla="*/ f55 1 14601"/>
                <a:gd name="f67" fmla="*/ f37 1 f44"/>
                <a:gd name="f68" fmla="*/ f38 1 f44"/>
                <a:gd name="f69" fmla="*/ f37 1 f45"/>
                <a:gd name="f70" fmla="*/ f39 1 f45"/>
                <a:gd name="f71" fmla="*/ f57 1 f44"/>
                <a:gd name="f72" fmla="*/ f58 1 f45"/>
                <a:gd name="f73" fmla="*/ f59 1 f44"/>
                <a:gd name="f74" fmla="*/ f60 1 f45"/>
                <a:gd name="f75" fmla="*/ f61 1 f44"/>
                <a:gd name="f76" fmla="*/ f62 1 f45"/>
                <a:gd name="f77" fmla="*/ f63 1 f44"/>
                <a:gd name="f78" fmla="*/ f64 1 f44"/>
                <a:gd name="f79" fmla="*/ f65 1 f45"/>
                <a:gd name="f80" fmla="*/ f66 1 f45"/>
                <a:gd name="f81" fmla="*/ f67 f35 1"/>
                <a:gd name="f82" fmla="*/ f68 f35 1"/>
                <a:gd name="f83" fmla="*/ f70 f36 1"/>
                <a:gd name="f84" fmla="*/ f69 f36 1"/>
                <a:gd name="f85" fmla="*/ f71 f35 1"/>
                <a:gd name="f86" fmla="*/ f72 f36 1"/>
                <a:gd name="f87" fmla="*/ f73 f35 1"/>
                <a:gd name="f88" fmla="*/ f74 f36 1"/>
                <a:gd name="f89" fmla="*/ f75 f35 1"/>
                <a:gd name="f90" fmla="*/ f76 f36 1"/>
                <a:gd name="f91" fmla="*/ f77 f35 1"/>
                <a:gd name="f92" fmla="*/ f78 f35 1"/>
                <a:gd name="f93" fmla="*/ f79 f36 1"/>
                <a:gd name="f94" fmla="*/ f80 f36 1"/>
              </a:gdLst>
              <a:ahLst/>
              <a:cxnLst>
                <a:cxn ang="3cd4">
                  <a:pos x="hc" y="t"/>
                </a:cxn>
                <a:cxn ang="0">
                  <a:pos x="r" y="vc"/>
                </a:cxn>
                <a:cxn ang="cd4">
                  <a:pos x="hc" y="b"/>
                </a:cxn>
                <a:cxn ang="cd2">
                  <a:pos x="l" y="vc"/>
                </a:cxn>
                <a:cxn ang="f56">
                  <a:pos x="f85" y="f86"/>
                </a:cxn>
                <a:cxn ang="f56">
                  <a:pos x="f87" y="f88"/>
                </a:cxn>
                <a:cxn ang="f56">
                  <a:pos x="f89" y="f90"/>
                </a:cxn>
                <a:cxn ang="f56">
                  <a:pos x="f91" y="f90"/>
                </a:cxn>
                <a:cxn ang="f56">
                  <a:pos x="f92" y="f86"/>
                </a:cxn>
                <a:cxn ang="f56">
                  <a:pos x="f91" y="f93"/>
                </a:cxn>
                <a:cxn ang="f56">
                  <a:pos x="f89" y="f93"/>
                </a:cxn>
                <a:cxn ang="f56">
                  <a:pos x="f87" y="f94"/>
                </a:cxn>
                <a:cxn ang="f56">
                  <a:pos x="f85" y="f86"/>
                </a:cxn>
              </a:cxnLst>
              <a:rect l="f81" t="f84" r="f82" b="f83"/>
              <a:pathLst>
                <a:path w="151126" h="14601">
                  <a:moveTo>
                    <a:pt x="f8" y="f9"/>
                  </a:moveTo>
                  <a:cubicBezTo>
                    <a:pt x="f10" y="f11"/>
                    <a:pt x="f12" y="f13"/>
                    <a:pt x="f14" y="f15"/>
                  </a:cubicBezTo>
                  <a:cubicBezTo>
                    <a:pt x="f16" y="f17"/>
                    <a:pt x="f18" y="f19"/>
                    <a:pt x="f20" y="f5"/>
                  </a:cubicBezTo>
                  <a:lnTo>
                    <a:pt x="f5" y="f5"/>
                  </a:lnTo>
                  <a:cubicBezTo>
                    <a:pt x="f21" y="f5"/>
                    <a:pt x="f22" y="f23"/>
                    <a:pt x="f22" y="f9"/>
                  </a:cubicBezTo>
                  <a:cubicBezTo>
                    <a:pt x="f24" y="f25"/>
                    <a:pt x="f26" y="f7"/>
                    <a:pt x="f5" y="f7"/>
                  </a:cubicBezTo>
                  <a:lnTo>
                    <a:pt x="f20" y="f7"/>
                  </a:lnTo>
                  <a:cubicBezTo>
                    <a:pt x="f18" y="f27"/>
                    <a:pt x="f16" y="f28"/>
                    <a:pt x="f14"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2" name="Freeform: Shape 1865">
              <a:extLst>
                <a:ext uri="{FF2B5EF4-FFF2-40B4-BE49-F238E27FC236}">
                  <a16:creationId xmlns:a16="http://schemas.microsoft.com/office/drawing/2014/main" id="{CE64F817-E05A-C2A9-A41B-E5F5C666DE8C}"/>
                </a:ext>
              </a:extLst>
            </p:cNvPr>
            <p:cNvSpPr/>
            <p:nvPr/>
          </p:nvSpPr>
          <p:spPr>
            <a:xfrm>
              <a:off x="2647416" y="6538380"/>
              <a:ext cx="13716" cy="7900"/>
            </a:xfrm>
            <a:custGeom>
              <a:avLst/>
              <a:gdLst>
                <a:gd name="f0" fmla="val 10800000"/>
                <a:gd name="f1" fmla="val 5400000"/>
                <a:gd name="f2" fmla="val 180"/>
                <a:gd name="f3" fmla="val w"/>
                <a:gd name="f4" fmla="val h"/>
                <a:gd name="f5" fmla="val 0"/>
                <a:gd name="f6" fmla="val 14469"/>
                <a:gd name="f7" fmla="val 7903"/>
                <a:gd name="f8" fmla="val 7235"/>
                <a:gd name="f9" fmla="val 7368"/>
                <a:gd name="f10" fmla="val 3215"/>
                <a:gd name="f11" fmla="val 7301"/>
                <a:gd name="f12" fmla="val 4019"/>
                <a:gd name="f13" fmla="val 670"/>
                <a:gd name="f14" fmla="val 4662"/>
                <a:gd name="f15" fmla="val 3242"/>
                <a:gd name="f16" fmla="val 11227"/>
                <a:gd name="f17" fmla="val 11254"/>
                <a:gd name="f18" fmla="+- 0 0 -90"/>
                <a:gd name="f19" fmla="*/ f3 1 14469"/>
                <a:gd name="f20" fmla="*/ f4 1 7903"/>
                <a:gd name="f21" fmla="val f5"/>
                <a:gd name="f22" fmla="val f6"/>
                <a:gd name="f23" fmla="val f7"/>
                <a:gd name="f24" fmla="*/ f18 f0 1"/>
                <a:gd name="f25" fmla="+- f23 0 f21"/>
                <a:gd name="f26" fmla="+- f22 0 f21"/>
                <a:gd name="f27" fmla="*/ f24 1 f2"/>
                <a:gd name="f28" fmla="*/ f26 1 14469"/>
                <a:gd name="f29" fmla="*/ f25 1 7903"/>
                <a:gd name="f30" fmla="*/ 7235 f26 1"/>
                <a:gd name="f31" fmla="*/ 7368 f25 1"/>
                <a:gd name="f32" fmla="*/ 0 f26 1"/>
                <a:gd name="f33" fmla="*/ 0 f25 1"/>
                <a:gd name="f34" fmla="*/ 670 f25 1"/>
                <a:gd name="f35" fmla="*/ 7903 f25 1"/>
                <a:gd name="f36" fmla="*/ 14469 f26 1"/>
                <a:gd name="f37" fmla="+- f27 0 f1"/>
                <a:gd name="f38" fmla="*/ f30 1 14469"/>
                <a:gd name="f39" fmla="*/ f31 1 7903"/>
                <a:gd name="f40" fmla="*/ f32 1 14469"/>
                <a:gd name="f41" fmla="*/ f33 1 7903"/>
                <a:gd name="f42" fmla="*/ f34 1 7903"/>
                <a:gd name="f43" fmla="*/ f35 1 7903"/>
                <a:gd name="f44" fmla="*/ f36 1 1446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4469" h="7903">
                  <a:moveTo>
                    <a:pt x="f8" y="f9"/>
                  </a:moveTo>
                  <a:cubicBezTo>
                    <a:pt x="f10" y="f11"/>
                    <a:pt x="f5" y="f12"/>
                    <a:pt x="f5" y="f5"/>
                  </a:cubicBezTo>
                  <a:lnTo>
                    <a:pt x="f5" y="f13"/>
                  </a:lnTo>
                  <a:cubicBezTo>
                    <a:pt x="f5" y="f14"/>
                    <a:pt x="f15" y="f7"/>
                    <a:pt x="f8" y="f7"/>
                  </a:cubicBezTo>
                  <a:cubicBezTo>
                    <a:pt x="f16" y="f7"/>
                    <a:pt x="f6" y="f14"/>
                    <a:pt x="f6" y="f13"/>
                  </a:cubicBezTo>
                  <a:lnTo>
                    <a:pt x="f6" y="f5"/>
                  </a:lnTo>
                  <a:cubicBezTo>
                    <a:pt x="f6" y="f12"/>
                    <a:pt x="f17"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3" name="Freeform: Shape 1866">
              <a:extLst>
                <a:ext uri="{FF2B5EF4-FFF2-40B4-BE49-F238E27FC236}">
                  <a16:creationId xmlns:a16="http://schemas.microsoft.com/office/drawing/2014/main" id="{D8D12063-E611-A594-1A37-E01F54C70331}"/>
                </a:ext>
              </a:extLst>
            </p:cNvPr>
            <p:cNvSpPr/>
            <p:nvPr/>
          </p:nvSpPr>
          <p:spPr>
            <a:xfrm>
              <a:off x="3852760" y="6539048"/>
              <a:ext cx="13844" cy="8577"/>
            </a:xfrm>
            <a:custGeom>
              <a:avLst/>
              <a:gdLst>
                <a:gd name="f0" fmla="val 10800000"/>
                <a:gd name="f1" fmla="val 5400000"/>
                <a:gd name="f2" fmla="val 180"/>
                <a:gd name="f3" fmla="val w"/>
                <a:gd name="f4" fmla="val h"/>
                <a:gd name="f5" fmla="val 0"/>
                <a:gd name="f6" fmla="val 14603"/>
                <a:gd name="f7" fmla="val 8573"/>
                <a:gd name="f8" fmla="val 14604"/>
                <a:gd name="f9" fmla="val 4019"/>
                <a:gd name="f10" fmla="val 11388"/>
                <a:gd name="f11" fmla="val 7301"/>
                <a:gd name="f12" fmla="val 7369"/>
                <a:gd name="f13" fmla="val 7368"/>
                <a:gd name="f14" fmla="val 3296"/>
                <a:gd name="f15" fmla="val 4072"/>
                <a:gd name="f16" fmla="val 1339"/>
                <a:gd name="f17" fmla="val 67"/>
                <a:gd name="f18" fmla="val 5358"/>
                <a:gd name="f19" fmla="val 3349"/>
                <a:gd name="f20" fmla="val 11361"/>
                <a:gd name="f21" fmla="val 5331"/>
                <a:gd name="f22" fmla="+- 0 0 -90"/>
                <a:gd name="f23" fmla="*/ f3 1 14603"/>
                <a:gd name="f24" fmla="*/ f4 1 8573"/>
                <a:gd name="f25" fmla="val f5"/>
                <a:gd name="f26" fmla="val f6"/>
                <a:gd name="f27" fmla="val f7"/>
                <a:gd name="f28" fmla="*/ f22 f0 1"/>
                <a:gd name="f29" fmla="+- f27 0 f25"/>
                <a:gd name="f30" fmla="+- f26 0 f25"/>
                <a:gd name="f31" fmla="*/ f28 1 f2"/>
                <a:gd name="f32" fmla="*/ f30 1 14603"/>
                <a:gd name="f33" fmla="*/ f29 1 8573"/>
                <a:gd name="f34" fmla="*/ 14604 f30 1"/>
                <a:gd name="f35" fmla="*/ 0 f29 1"/>
                <a:gd name="f36" fmla="*/ 7369 f30 1"/>
                <a:gd name="f37" fmla="*/ 7368 f29 1"/>
                <a:gd name="f38" fmla="*/ 0 f30 1"/>
                <a:gd name="f39" fmla="*/ 1339 f29 1"/>
                <a:gd name="f40" fmla="*/ 8573 f29 1"/>
                <a:gd name="f41" fmla="+- f31 0 f1"/>
                <a:gd name="f42" fmla="*/ f34 1 14603"/>
                <a:gd name="f43" fmla="*/ f35 1 8573"/>
                <a:gd name="f44" fmla="*/ f36 1 14603"/>
                <a:gd name="f45" fmla="*/ f37 1 8573"/>
                <a:gd name="f46" fmla="*/ f38 1 14603"/>
                <a:gd name="f47" fmla="*/ f39 1 8573"/>
                <a:gd name="f48" fmla="*/ f40 1 8573"/>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4 1"/>
              </a:gdLst>
              <a:ahLst/>
              <a:cxnLst>
                <a:cxn ang="3cd4">
                  <a:pos x="hc" y="t"/>
                </a:cxn>
                <a:cxn ang="0">
                  <a:pos x="r" y="vc"/>
                </a:cxn>
                <a:cxn ang="cd4">
                  <a:pos x="hc" y="b"/>
                </a:cxn>
                <a:cxn ang="cd2">
                  <a:pos x="l" y="vc"/>
                </a:cxn>
                <a:cxn ang="f41">
                  <a:pos x="f64" y="f65"/>
                </a:cxn>
                <a:cxn ang="f41">
                  <a:pos x="f66" y="f67"/>
                </a:cxn>
                <a:cxn ang="f41">
                  <a:pos x="f68" y="f65"/>
                </a:cxn>
                <a:cxn ang="f41">
                  <a:pos x="f68" y="f69"/>
                </a:cxn>
                <a:cxn ang="f41">
                  <a:pos x="f66" y="f70"/>
                </a:cxn>
                <a:cxn ang="f41">
                  <a:pos x="f64" y="f69"/>
                </a:cxn>
                <a:cxn ang="f41">
                  <a:pos x="f64" y="f65"/>
                </a:cxn>
              </a:cxnLst>
              <a:rect l="f60" t="f63" r="f61" b="f62"/>
              <a:pathLst>
                <a:path w="14603" h="8573">
                  <a:moveTo>
                    <a:pt x="f8" y="f5"/>
                  </a:moveTo>
                  <a:cubicBezTo>
                    <a:pt x="f8" y="f9"/>
                    <a:pt x="f10" y="f11"/>
                    <a:pt x="f12" y="f13"/>
                  </a:cubicBezTo>
                  <a:cubicBezTo>
                    <a:pt x="f14" y="f13"/>
                    <a:pt x="f5" y="f15"/>
                    <a:pt x="f5" y="f5"/>
                  </a:cubicBezTo>
                  <a:lnTo>
                    <a:pt x="f5" y="f16"/>
                  </a:lnTo>
                  <a:cubicBezTo>
                    <a:pt x="f17" y="f18"/>
                    <a:pt x="f19" y="f7"/>
                    <a:pt x="f12" y="f7"/>
                  </a:cubicBezTo>
                  <a:cubicBezTo>
                    <a:pt x="f20" y="f7"/>
                    <a:pt x="f8" y="f21"/>
                    <a:pt x="f8" y="f16"/>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4" name="Freeform: Shape 1867">
              <a:extLst>
                <a:ext uri="{FF2B5EF4-FFF2-40B4-BE49-F238E27FC236}">
                  <a16:creationId xmlns:a16="http://schemas.microsoft.com/office/drawing/2014/main" id="{F76BA688-FA2D-3F20-BB5F-5FCD8E720823}"/>
                </a:ext>
              </a:extLst>
            </p:cNvPr>
            <p:cNvSpPr/>
            <p:nvPr/>
          </p:nvSpPr>
          <p:spPr>
            <a:xfrm>
              <a:off x="2099160" y="6463628"/>
              <a:ext cx="13716" cy="76754"/>
            </a:xfrm>
            <a:custGeom>
              <a:avLst/>
              <a:gdLst>
                <a:gd name="f0" fmla="val 10800000"/>
                <a:gd name="f1" fmla="val 5400000"/>
                <a:gd name="f2" fmla="val 180"/>
                <a:gd name="f3" fmla="val w"/>
                <a:gd name="f4" fmla="val h"/>
                <a:gd name="f5" fmla="val 0"/>
                <a:gd name="f6" fmla="val 14469"/>
                <a:gd name="f7" fmla="val 76757"/>
                <a:gd name="f8" fmla="val 14470"/>
                <a:gd name="f9" fmla="val 7234"/>
                <a:gd name="f10" fmla="val 3242"/>
                <a:gd name="f11" fmla="val 11227"/>
                <a:gd name="f12" fmla="val 7235"/>
                <a:gd name="f13" fmla="val 72765"/>
                <a:gd name="f14" fmla="val 69524"/>
                <a:gd name="f15" fmla="+- 0 0 -90"/>
                <a:gd name="f16" fmla="*/ f3 1 14469"/>
                <a:gd name="f17" fmla="*/ f4 1 76757"/>
                <a:gd name="f18" fmla="val f5"/>
                <a:gd name="f19" fmla="val f6"/>
                <a:gd name="f20" fmla="val f7"/>
                <a:gd name="f21" fmla="*/ f15 f0 1"/>
                <a:gd name="f22" fmla="+- f20 0 f18"/>
                <a:gd name="f23" fmla="+- f19 0 f18"/>
                <a:gd name="f24" fmla="*/ f21 1 f2"/>
                <a:gd name="f25" fmla="*/ f23 1 14469"/>
                <a:gd name="f26" fmla="*/ f22 1 76757"/>
                <a:gd name="f27" fmla="*/ 14470 f23 1"/>
                <a:gd name="f28" fmla="*/ 7234 f22 1"/>
                <a:gd name="f29" fmla="*/ 7235 f23 1"/>
                <a:gd name="f30" fmla="*/ 0 f22 1"/>
                <a:gd name="f31" fmla="*/ 0 f23 1"/>
                <a:gd name="f32" fmla="*/ 76757 f22 1"/>
                <a:gd name="f33" fmla="*/ 69524 f22 1"/>
                <a:gd name="f34" fmla="+- f24 0 f1"/>
                <a:gd name="f35" fmla="*/ f27 1 14469"/>
                <a:gd name="f36" fmla="*/ f28 1 76757"/>
                <a:gd name="f37" fmla="*/ f29 1 14469"/>
                <a:gd name="f38" fmla="*/ f30 1 76757"/>
                <a:gd name="f39" fmla="*/ f31 1 14469"/>
                <a:gd name="f40" fmla="*/ f32 1 76757"/>
                <a:gd name="f41" fmla="*/ f33 1 76757"/>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61" y="f58"/>
                </a:cxn>
                <a:cxn ang="f34">
                  <a:pos x="f61" y="f62"/>
                </a:cxn>
                <a:cxn ang="f34">
                  <a:pos x="f59" y="f63"/>
                </a:cxn>
                <a:cxn ang="f34">
                  <a:pos x="f57" y="f62"/>
                </a:cxn>
                <a:cxn ang="f34">
                  <a:pos x="f57" y="f58"/>
                </a:cxn>
              </a:cxnLst>
              <a:rect l="f53" t="f56" r="f54" b="f55"/>
              <a:pathLst>
                <a:path w="14469" h="76757">
                  <a:moveTo>
                    <a:pt x="f8" y="f9"/>
                  </a:moveTo>
                  <a:cubicBezTo>
                    <a:pt x="f8" y="f10"/>
                    <a:pt x="f11" y="f5"/>
                    <a:pt x="f12" y="f5"/>
                  </a:cubicBezTo>
                  <a:cubicBezTo>
                    <a:pt x="f10" y="f5"/>
                    <a:pt x="f5" y="f10"/>
                    <a:pt x="f5" y="f9"/>
                  </a:cubicBezTo>
                  <a:lnTo>
                    <a:pt x="f5" y="f7"/>
                  </a:lnTo>
                  <a:cubicBezTo>
                    <a:pt x="f5" y="f13"/>
                    <a:pt x="f10" y="f14"/>
                    <a:pt x="f12" y="f14"/>
                  </a:cubicBezTo>
                  <a:cubicBezTo>
                    <a:pt x="f11" y="f14"/>
                    <a:pt x="f8" y="f13"/>
                    <a:pt x="f8" y="f7"/>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5" name="Freeform: Shape 1868">
              <a:extLst>
                <a:ext uri="{FF2B5EF4-FFF2-40B4-BE49-F238E27FC236}">
                  <a16:creationId xmlns:a16="http://schemas.microsoft.com/office/drawing/2014/main" id="{1F148229-8E6E-D3CF-CBBF-56BB5F29D7C2}"/>
                </a:ext>
              </a:extLst>
            </p:cNvPr>
            <p:cNvSpPr/>
            <p:nvPr/>
          </p:nvSpPr>
          <p:spPr>
            <a:xfrm>
              <a:off x="2099160" y="6533159"/>
              <a:ext cx="13716" cy="320561"/>
            </a:xfrm>
            <a:custGeom>
              <a:avLst/>
              <a:gdLst>
                <a:gd name="f0" fmla="val 10800000"/>
                <a:gd name="f1" fmla="val 5400000"/>
                <a:gd name="f2" fmla="val 180"/>
                <a:gd name="f3" fmla="val w"/>
                <a:gd name="f4" fmla="val h"/>
                <a:gd name="f5" fmla="val 0"/>
                <a:gd name="f6" fmla="val 14469"/>
                <a:gd name="f7" fmla="val 320558"/>
                <a:gd name="f8" fmla="val 14470"/>
                <a:gd name="f9" fmla="val 7234"/>
                <a:gd name="f10" fmla="val 3242"/>
                <a:gd name="f11" fmla="val 11227"/>
                <a:gd name="f12" fmla="val 7235"/>
                <a:gd name="f13" fmla="+- 0 0 -90"/>
                <a:gd name="f14" fmla="*/ f3 1 14469"/>
                <a:gd name="f15" fmla="*/ f4 1 320558"/>
                <a:gd name="f16" fmla="val f5"/>
                <a:gd name="f17" fmla="val f6"/>
                <a:gd name="f18" fmla="val f7"/>
                <a:gd name="f19" fmla="*/ f13 f0 1"/>
                <a:gd name="f20" fmla="+- f18 0 f16"/>
                <a:gd name="f21" fmla="+- f17 0 f16"/>
                <a:gd name="f22" fmla="*/ f19 1 f2"/>
                <a:gd name="f23" fmla="*/ f21 1 14469"/>
                <a:gd name="f24" fmla="*/ f20 1 320558"/>
                <a:gd name="f25" fmla="*/ 14470 f21 1"/>
                <a:gd name="f26" fmla="*/ 7234 f20 1"/>
                <a:gd name="f27" fmla="*/ 7235 f21 1"/>
                <a:gd name="f28" fmla="*/ 0 f20 1"/>
                <a:gd name="f29" fmla="*/ 0 f21 1"/>
                <a:gd name="f30" fmla="*/ 320558 f20 1"/>
                <a:gd name="f31" fmla="+- f22 0 f1"/>
                <a:gd name="f32" fmla="*/ f25 1 14469"/>
                <a:gd name="f33" fmla="*/ f26 1 320558"/>
                <a:gd name="f34" fmla="*/ f27 1 14469"/>
                <a:gd name="f35" fmla="*/ f28 1 320558"/>
                <a:gd name="f36" fmla="*/ f29 1 14469"/>
                <a:gd name="f37" fmla="*/ f30 1 320558"/>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5"/>
                </a:cxn>
                <a:cxn ang="f31">
                  <a:pos x="f56" y="f53"/>
                </a:cxn>
                <a:cxn ang="f31">
                  <a:pos x="f56" y="f57"/>
                </a:cxn>
                <a:cxn ang="f31">
                  <a:pos x="f52" y="f57"/>
                </a:cxn>
                <a:cxn ang="f31">
                  <a:pos x="f52" y="f53"/>
                </a:cxn>
              </a:cxnLst>
              <a:rect l="f48" t="f51" r="f49" b="f50"/>
              <a:pathLst>
                <a:path w="14469" h="320558">
                  <a:moveTo>
                    <a:pt x="f8" y="f9"/>
                  </a:moveTo>
                  <a:cubicBezTo>
                    <a:pt x="f8" y="f10"/>
                    <a:pt x="f11" y="f5"/>
                    <a:pt x="f12" y="f5"/>
                  </a:cubicBezTo>
                  <a:cubicBezTo>
                    <a:pt x="f10" y="f5"/>
                    <a:pt x="f5" y="f10"/>
                    <a:pt x="f5" y="f9"/>
                  </a:cubicBezTo>
                  <a:lnTo>
                    <a:pt x="f5"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6" name="Freeform: Shape 1869">
              <a:extLst>
                <a:ext uri="{FF2B5EF4-FFF2-40B4-BE49-F238E27FC236}">
                  <a16:creationId xmlns:a16="http://schemas.microsoft.com/office/drawing/2014/main" id="{D3B4D9B2-02FB-1717-3BA9-BDAA0FFB384D}"/>
                </a:ext>
              </a:extLst>
            </p:cNvPr>
            <p:cNvSpPr/>
            <p:nvPr/>
          </p:nvSpPr>
          <p:spPr>
            <a:xfrm>
              <a:off x="3325206" y="6498732"/>
              <a:ext cx="11430" cy="9107"/>
            </a:xfrm>
            <a:custGeom>
              <a:avLst/>
              <a:gdLst>
                <a:gd name="f0" fmla="val 10800000"/>
                <a:gd name="f1" fmla="val 5400000"/>
                <a:gd name="f2" fmla="val 180"/>
                <a:gd name="f3" fmla="val w"/>
                <a:gd name="f4" fmla="val h"/>
                <a:gd name="f5" fmla="val 0"/>
                <a:gd name="f6" fmla="val 12058"/>
                <a:gd name="f7" fmla="val 9109"/>
                <a:gd name="f8" fmla="val 1876"/>
                <a:gd name="f9" fmla="val 3992"/>
                <a:gd name="f10" fmla="val 8816"/>
                <a:gd name="f11" fmla="val 7234"/>
                <a:gd name="f12" fmla="val 4823"/>
                <a:gd name="f13" fmla="val 1340"/>
                <a:gd name="f14" fmla="val 8399"/>
                <a:gd name="f15" fmla="val 3042"/>
                <a:gd name="f16" fmla="val 9069"/>
                <a:gd name="f17" fmla="val 5867"/>
                <a:gd name="f18" fmla="+- 0 0 -90"/>
                <a:gd name="f19" fmla="*/ f3 1 12058"/>
                <a:gd name="f20" fmla="*/ f4 1 9109"/>
                <a:gd name="f21" fmla="val f5"/>
                <a:gd name="f22" fmla="val f6"/>
                <a:gd name="f23" fmla="val f7"/>
                <a:gd name="f24" fmla="*/ f18 f0 1"/>
                <a:gd name="f25" fmla="+- f23 0 f21"/>
                <a:gd name="f26" fmla="+- f22 0 f21"/>
                <a:gd name="f27" fmla="*/ f24 1 f2"/>
                <a:gd name="f28" fmla="*/ f26 1 12058"/>
                <a:gd name="f29" fmla="*/ f25 1 9109"/>
                <a:gd name="f30" fmla="*/ 12058 f26 1"/>
                <a:gd name="f31" fmla="*/ 1876 f25 1"/>
                <a:gd name="f32" fmla="*/ 0 f25 1"/>
                <a:gd name="f33" fmla="*/ 4823 f26 1"/>
                <a:gd name="f34" fmla="*/ 7234 f25 1"/>
                <a:gd name="f35" fmla="*/ 0 f26 1"/>
                <a:gd name="f36" fmla="*/ 9109 f25 1"/>
                <a:gd name="f37" fmla="+- f27 0 f1"/>
                <a:gd name="f38" fmla="*/ f30 1 12058"/>
                <a:gd name="f39" fmla="*/ f31 1 9109"/>
                <a:gd name="f40" fmla="*/ f32 1 9109"/>
                <a:gd name="f41" fmla="*/ f33 1 12058"/>
                <a:gd name="f42" fmla="*/ f34 1 9109"/>
                <a:gd name="f43" fmla="*/ f35 1 12058"/>
                <a:gd name="f44" fmla="*/ f36 1 9109"/>
                <a:gd name="f45" fmla="*/ f21 1 f28"/>
                <a:gd name="f46" fmla="*/ f22 1 f28"/>
                <a:gd name="f47" fmla="*/ f21 1 f29"/>
                <a:gd name="f48" fmla="*/ f23 1 f29"/>
                <a:gd name="f49" fmla="*/ f38 1 f28"/>
                <a:gd name="f50" fmla="*/ f39 1 f29"/>
                <a:gd name="f51" fmla="*/ f40 1 f29"/>
                <a:gd name="f52" fmla="*/ f41 1 f28"/>
                <a:gd name="f53" fmla="*/ f42 1 f29"/>
                <a:gd name="f54" fmla="*/ f43 1 f28"/>
                <a:gd name="f55" fmla="*/ f44 1 f29"/>
                <a:gd name="f56" fmla="*/ f45 f19 1"/>
                <a:gd name="f57" fmla="*/ f46 f19 1"/>
                <a:gd name="f58" fmla="*/ f48 f20 1"/>
                <a:gd name="f59" fmla="*/ f47 f20 1"/>
                <a:gd name="f60" fmla="*/ f49 f19 1"/>
                <a:gd name="f61" fmla="*/ f50 f20 1"/>
                <a:gd name="f62" fmla="*/ f51 f20 1"/>
                <a:gd name="f63" fmla="*/ f52 f19 1"/>
                <a:gd name="f64" fmla="*/ f53 f20 1"/>
                <a:gd name="f65" fmla="*/ f54 f19 1"/>
                <a:gd name="f66" fmla="*/ f55 f20 1"/>
              </a:gdLst>
              <a:ahLst/>
              <a:cxnLst>
                <a:cxn ang="3cd4">
                  <a:pos x="hc" y="t"/>
                </a:cxn>
                <a:cxn ang="0">
                  <a:pos x="r" y="vc"/>
                </a:cxn>
                <a:cxn ang="cd4">
                  <a:pos x="hc" y="b"/>
                </a:cxn>
                <a:cxn ang="cd2">
                  <a:pos x="l" y="vc"/>
                </a:cxn>
                <a:cxn ang="f37">
                  <a:pos x="f60" y="f61"/>
                </a:cxn>
                <a:cxn ang="f37">
                  <a:pos x="f60" y="f62"/>
                </a:cxn>
                <a:cxn ang="f37">
                  <a:pos x="f63" y="f64"/>
                </a:cxn>
                <a:cxn ang="f37">
                  <a:pos x="f65" y="f64"/>
                </a:cxn>
                <a:cxn ang="f37">
                  <a:pos x="f63" y="f66"/>
                </a:cxn>
                <a:cxn ang="f37">
                  <a:pos x="f60" y="f61"/>
                </a:cxn>
              </a:cxnLst>
              <a:rect l="f56" t="f59" r="f57" b="f58"/>
              <a:pathLst>
                <a:path w="12058" h="9109">
                  <a:moveTo>
                    <a:pt x="f6" y="f8"/>
                  </a:moveTo>
                  <a:lnTo>
                    <a:pt x="f6" y="f5"/>
                  </a:lnTo>
                  <a:cubicBezTo>
                    <a:pt x="f6" y="f9"/>
                    <a:pt x="f10" y="f11"/>
                    <a:pt x="f12" y="f11"/>
                  </a:cubicBezTo>
                  <a:lnTo>
                    <a:pt x="f5" y="f11"/>
                  </a:lnTo>
                  <a:cubicBezTo>
                    <a:pt x="f13" y="f14"/>
                    <a:pt x="f15" y="f16"/>
                    <a:pt x="f12" y="f7"/>
                  </a:cubicBezTo>
                  <a:cubicBezTo>
                    <a:pt x="f10" y="f7"/>
                    <a:pt x="f6" y="f1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7" name="Freeform: Shape 1870">
              <a:extLst>
                <a:ext uri="{FF2B5EF4-FFF2-40B4-BE49-F238E27FC236}">
                  <a16:creationId xmlns:a16="http://schemas.microsoft.com/office/drawing/2014/main" id="{AC411EDF-059B-CAA7-041D-F84216D1473A}"/>
                </a:ext>
              </a:extLst>
            </p:cNvPr>
            <p:cNvSpPr/>
            <p:nvPr/>
          </p:nvSpPr>
          <p:spPr>
            <a:xfrm>
              <a:off x="3323642" y="5905469"/>
              <a:ext cx="13094" cy="593253"/>
            </a:xfrm>
            <a:custGeom>
              <a:avLst/>
              <a:gdLst>
                <a:gd name="f0" fmla="val 10800000"/>
                <a:gd name="f1" fmla="val 5400000"/>
                <a:gd name="f2" fmla="val 180"/>
                <a:gd name="f3" fmla="val w"/>
                <a:gd name="f4" fmla="val h"/>
                <a:gd name="f5" fmla="val 0"/>
                <a:gd name="f6" fmla="val 13809"/>
                <a:gd name="f7" fmla="val 593254"/>
                <a:gd name="f8" fmla="val 13706"/>
                <a:gd name="f9" fmla="val 593255"/>
                <a:gd name="f10" fmla="val 7462"/>
                <a:gd name="f11" fmla="val 3445"/>
                <a:gd name="f12" fmla="val 10490"/>
                <a:gd name="f13" fmla="val 167"/>
                <a:gd name="f14" fmla="val 6471"/>
                <a:gd name="f15" fmla="val 94"/>
                <a:gd name="f16" fmla="val 5667"/>
                <a:gd name="f17" fmla="val -31"/>
                <a:gd name="f18" fmla="val 4864"/>
                <a:gd name="f19" fmla="val 4060"/>
                <a:gd name="f20" fmla="val 2720"/>
                <a:gd name="f21" fmla="val 1648"/>
                <a:gd name="f22" fmla="val 764"/>
                <a:gd name="f23" fmla="val 710"/>
                <a:gd name="f24" fmla="val 1836"/>
                <a:gd name="f25" fmla="val 416"/>
                <a:gd name="f26" fmla="val 2189"/>
                <a:gd name="f27" fmla="val 188"/>
                <a:gd name="f28" fmla="val 2599"/>
                <a:gd name="f29" fmla="val 40"/>
                <a:gd name="f30" fmla="val 3041"/>
                <a:gd name="f31" fmla="val -13"/>
                <a:gd name="f32" fmla="val 3442"/>
                <a:gd name="f33" fmla="val 3847"/>
                <a:gd name="f34" fmla="val 4247"/>
                <a:gd name="f35" fmla="val 5185"/>
                <a:gd name="f36" fmla="val 5721"/>
                <a:gd name="f37" fmla="val 584681"/>
                <a:gd name="f38" fmla="val 7275"/>
                <a:gd name="f39" fmla="val 11321"/>
                <a:gd name="f40" fmla="val 585137"/>
                <a:gd name="f41" fmla="val 14229"/>
                <a:gd name="f42" fmla="val 588794"/>
                <a:gd name="f43" fmla="val 13760"/>
                <a:gd name="f44" fmla="val 592826"/>
                <a:gd name="f45" fmla="val 13746"/>
                <a:gd name="f46" fmla="val 592973"/>
                <a:gd name="f47" fmla="val 13733"/>
                <a:gd name="f48" fmla="val 593121"/>
                <a:gd name="f49" fmla="+- 0 0 -90"/>
                <a:gd name="f50" fmla="*/ f3 1 13809"/>
                <a:gd name="f51" fmla="*/ f4 1 593254"/>
                <a:gd name="f52" fmla="val f5"/>
                <a:gd name="f53" fmla="val f6"/>
                <a:gd name="f54" fmla="val f7"/>
                <a:gd name="f55" fmla="*/ f49 f0 1"/>
                <a:gd name="f56" fmla="+- f54 0 f52"/>
                <a:gd name="f57" fmla="+- f53 0 f52"/>
                <a:gd name="f58" fmla="*/ f55 1 f2"/>
                <a:gd name="f59" fmla="*/ f57 1 13809"/>
                <a:gd name="f60" fmla="*/ f56 1 593254"/>
                <a:gd name="f61" fmla="*/ 13706 f57 1"/>
                <a:gd name="f62" fmla="*/ 593255 f56 1"/>
                <a:gd name="f63" fmla="*/ 7462 f56 1"/>
                <a:gd name="f64" fmla="*/ 6471 f57 1"/>
                <a:gd name="f65" fmla="*/ 94 f56 1"/>
                <a:gd name="f66" fmla="*/ 4060 f57 1"/>
                <a:gd name="f67" fmla="*/ 2720 f57 1"/>
                <a:gd name="f68" fmla="*/ 1648 f57 1"/>
                <a:gd name="f69" fmla="*/ 764 f56 1"/>
                <a:gd name="f70" fmla="*/ 710 f57 1"/>
                <a:gd name="f71" fmla="*/ 1836 f56 1"/>
                <a:gd name="f72" fmla="*/ 40 f57 1"/>
                <a:gd name="f73" fmla="*/ 3041 f56 1"/>
                <a:gd name="f74" fmla="*/ 4247 f56 1"/>
                <a:gd name="f75" fmla="*/ 5721 f56 1"/>
                <a:gd name="f76" fmla="*/ 584681 f56 1"/>
                <a:gd name="f77" fmla="*/ 7275 f57 1"/>
                <a:gd name="f78" fmla="*/ 13760 f57 1"/>
                <a:gd name="f79" fmla="*/ 592826 f56 1"/>
                <a:gd name="f80" fmla="+- f58 0 f1"/>
                <a:gd name="f81" fmla="*/ f61 1 13809"/>
                <a:gd name="f82" fmla="*/ f62 1 593254"/>
                <a:gd name="f83" fmla="*/ f63 1 593254"/>
                <a:gd name="f84" fmla="*/ f64 1 13809"/>
                <a:gd name="f85" fmla="*/ f65 1 593254"/>
                <a:gd name="f86" fmla="*/ f66 1 13809"/>
                <a:gd name="f87" fmla="*/ f67 1 13809"/>
                <a:gd name="f88" fmla="*/ f68 1 13809"/>
                <a:gd name="f89" fmla="*/ f69 1 593254"/>
                <a:gd name="f90" fmla="*/ f70 1 13809"/>
                <a:gd name="f91" fmla="*/ f71 1 593254"/>
                <a:gd name="f92" fmla="*/ f72 1 13809"/>
                <a:gd name="f93" fmla="*/ f73 1 593254"/>
                <a:gd name="f94" fmla="*/ f74 1 593254"/>
                <a:gd name="f95" fmla="*/ f75 1 593254"/>
                <a:gd name="f96" fmla="*/ f76 1 593254"/>
                <a:gd name="f97" fmla="*/ f77 1 13809"/>
                <a:gd name="f98" fmla="*/ f78 1 13809"/>
                <a:gd name="f99" fmla="*/ f79 1 593254"/>
                <a:gd name="f100" fmla="*/ f52 1 f59"/>
                <a:gd name="f101" fmla="*/ f53 1 f59"/>
                <a:gd name="f102" fmla="*/ f52 1 f60"/>
                <a:gd name="f103" fmla="*/ f54 1 f60"/>
                <a:gd name="f104" fmla="*/ f81 1 f59"/>
                <a:gd name="f105" fmla="*/ f82 1 f60"/>
                <a:gd name="f106" fmla="*/ f83 1 f60"/>
                <a:gd name="f107" fmla="*/ f84 1 f59"/>
                <a:gd name="f108" fmla="*/ f85 1 f60"/>
                <a:gd name="f109" fmla="*/ f86 1 f59"/>
                <a:gd name="f110" fmla="*/ f87 1 f59"/>
                <a:gd name="f111" fmla="*/ f88 1 f59"/>
                <a:gd name="f112" fmla="*/ f89 1 f60"/>
                <a:gd name="f113" fmla="*/ f90 1 f59"/>
                <a:gd name="f114" fmla="*/ f91 1 f60"/>
                <a:gd name="f115" fmla="*/ f92 1 f59"/>
                <a:gd name="f116" fmla="*/ f93 1 f60"/>
                <a:gd name="f117" fmla="*/ f94 1 f60"/>
                <a:gd name="f118" fmla="*/ f95 1 f60"/>
                <a:gd name="f119" fmla="*/ f96 1 f60"/>
                <a:gd name="f120" fmla="*/ f97 1 f59"/>
                <a:gd name="f121" fmla="*/ f98 1 f59"/>
                <a:gd name="f122" fmla="*/ f99 1 f60"/>
                <a:gd name="f123" fmla="*/ f100 f50 1"/>
                <a:gd name="f124" fmla="*/ f101 f50 1"/>
                <a:gd name="f125" fmla="*/ f103 f51 1"/>
                <a:gd name="f126" fmla="*/ f102 f51 1"/>
                <a:gd name="f127" fmla="*/ f104 f50 1"/>
                <a:gd name="f128" fmla="*/ f105 f51 1"/>
                <a:gd name="f129" fmla="*/ f106 f51 1"/>
                <a:gd name="f130" fmla="*/ f107 f50 1"/>
                <a:gd name="f131" fmla="*/ f108 f51 1"/>
                <a:gd name="f132" fmla="*/ f109 f50 1"/>
                <a:gd name="f133" fmla="*/ f110 f50 1"/>
                <a:gd name="f134" fmla="*/ f111 f50 1"/>
                <a:gd name="f135" fmla="*/ f112 f51 1"/>
                <a:gd name="f136" fmla="*/ f113 f50 1"/>
                <a:gd name="f137" fmla="*/ f114 f51 1"/>
                <a:gd name="f138" fmla="*/ f115 f50 1"/>
                <a:gd name="f139" fmla="*/ f116 f51 1"/>
                <a:gd name="f140" fmla="*/ f117 f51 1"/>
                <a:gd name="f141" fmla="*/ f118 f51 1"/>
                <a:gd name="f142" fmla="*/ f119 f51 1"/>
                <a:gd name="f143" fmla="*/ f120 f50 1"/>
                <a:gd name="f144" fmla="*/ f121 f50 1"/>
                <a:gd name="f145" fmla="*/ f122 f51 1"/>
              </a:gdLst>
              <a:ahLst/>
              <a:cxnLst>
                <a:cxn ang="3cd4">
                  <a:pos x="hc" y="t"/>
                </a:cxn>
                <a:cxn ang="0">
                  <a:pos x="r" y="vc"/>
                </a:cxn>
                <a:cxn ang="cd4">
                  <a:pos x="hc" y="b"/>
                </a:cxn>
                <a:cxn ang="cd2">
                  <a:pos x="l" y="vc"/>
                </a:cxn>
                <a:cxn ang="f80">
                  <a:pos x="f127" y="f128"/>
                </a:cxn>
                <a:cxn ang="f80">
                  <a:pos x="f127" y="f129"/>
                </a:cxn>
                <a:cxn ang="f80">
                  <a:pos x="f130" y="f131"/>
                </a:cxn>
                <a:cxn ang="f80">
                  <a:pos x="f132" y="f131"/>
                </a:cxn>
                <a:cxn ang="f80">
                  <a:pos x="f133" y="f131"/>
                </a:cxn>
                <a:cxn ang="f80">
                  <a:pos x="f134" y="f135"/>
                </a:cxn>
                <a:cxn ang="f80">
                  <a:pos x="f136" y="f137"/>
                </a:cxn>
                <a:cxn ang="f80">
                  <a:pos x="f138" y="f139"/>
                </a:cxn>
                <a:cxn ang="f80">
                  <a:pos x="f138" y="f140"/>
                </a:cxn>
                <a:cxn ang="f80">
                  <a:pos x="f138" y="f141"/>
                </a:cxn>
                <a:cxn ang="f80">
                  <a:pos x="f138" y="f142"/>
                </a:cxn>
                <a:cxn ang="f80">
                  <a:pos x="f143" y="f142"/>
                </a:cxn>
                <a:cxn ang="f80">
                  <a:pos x="f144" y="f145"/>
                </a:cxn>
                <a:cxn ang="f80">
                  <a:pos x="f127" y="f128"/>
                </a:cxn>
              </a:cxnLst>
              <a:rect l="f123" t="f126" r="f124" b="f125"/>
              <a:pathLst>
                <a:path w="13809" h="593254">
                  <a:moveTo>
                    <a:pt x="f8" y="f9"/>
                  </a:moveTo>
                  <a:lnTo>
                    <a:pt x="f8" y="f10"/>
                  </a:lnTo>
                  <a:cubicBezTo>
                    <a:pt x="f8" y="f11"/>
                    <a:pt x="f12" y="f13"/>
                    <a:pt x="f14" y="f15"/>
                  </a:cubicBezTo>
                  <a:cubicBezTo>
                    <a:pt x="f16" y="f17"/>
                    <a:pt x="f18" y="f17"/>
                    <a:pt x="f19" y="f15"/>
                  </a:cubicBezTo>
                  <a:lnTo>
                    <a:pt x="f20" y="f15"/>
                  </a:lnTo>
                  <a:lnTo>
                    <a:pt x="f21" y="f22"/>
                  </a:lnTo>
                  <a:lnTo>
                    <a:pt x="f23" y="f24"/>
                  </a:lnTo>
                  <a:cubicBezTo>
                    <a:pt x="f25" y="f26"/>
                    <a:pt x="f27" y="f28"/>
                    <a:pt x="f29" y="f30"/>
                  </a:cubicBezTo>
                  <a:cubicBezTo>
                    <a:pt x="f31" y="f32"/>
                    <a:pt x="f31" y="f33"/>
                    <a:pt x="f29" y="f34"/>
                  </a:cubicBezTo>
                  <a:cubicBezTo>
                    <a:pt x="f29" y="f34"/>
                    <a:pt x="f29" y="f35"/>
                    <a:pt x="f29" y="f36"/>
                  </a:cubicBezTo>
                  <a:lnTo>
                    <a:pt x="f29" y="f37"/>
                  </a:lnTo>
                  <a:lnTo>
                    <a:pt x="f38" y="f37"/>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8" name="Freeform: Shape 1871">
              <a:extLst>
                <a:ext uri="{FF2B5EF4-FFF2-40B4-BE49-F238E27FC236}">
                  <a16:creationId xmlns:a16="http://schemas.microsoft.com/office/drawing/2014/main" id="{1C3541EB-1271-A32E-2D1B-DC286BA6F2C3}"/>
                </a:ext>
              </a:extLst>
            </p:cNvPr>
            <p:cNvSpPr/>
            <p:nvPr/>
          </p:nvSpPr>
          <p:spPr>
            <a:xfrm>
              <a:off x="920206" y="6132761"/>
              <a:ext cx="13743" cy="15270"/>
            </a:xfrm>
            <a:custGeom>
              <a:avLst/>
              <a:gdLst>
                <a:gd name="f0" fmla="val 10800000"/>
                <a:gd name="f1" fmla="val 5400000"/>
                <a:gd name="f2" fmla="val 180"/>
                <a:gd name="f3" fmla="val w"/>
                <a:gd name="f4" fmla="val h"/>
                <a:gd name="f5" fmla="val 0"/>
                <a:gd name="f6" fmla="val 14501"/>
                <a:gd name="f7" fmla="val 15271"/>
                <a:gd name="f8" fmla="val 7266"/>
                <a:gd name="f9" fmla="val 7368"/>
                <a:gd name="f10" fmla="val 3349"/>
                <a:gd name="f11" fmla="val 10484"/>
                <a:gd name="f12" fmla="val 67"/>
                <a:gd name="f13" fmla="val 3250"/>
                <a:gd name="f14" fmla="val 32"/>
                <a:gd name="f15" fmla="val -338"/>
                <a:gd name="f16" fmla="val 11346"/>
                <a:gd name="f17" fmla="val 2587"/>
                <a:gd name="f18" fmla="val 14869"/>
                <a:gd name="f19" fmla="val 6566"/>
                <a:gd name="f20" fmla="val 15244"/>
                <a:gd name="f21" fmla="val 6799"/>
                <a:gd name="f22" fmla="val 15258"/>
                <a:gd name="f23" fmla="val 7032"/>
                <a:gd name="f24" fmla="val 14367"/>
                <a:gd name="f25" fmla="val 10372"/>
                <a:gd name="f26" fmla="val 15218"/>
                <a:gd name="f27" fmla="val 7179"/>
                <a:gd name="f28" fmla="val 11936"/>
                <a:gd name="f29" fmla="val 7236"/>
                <a:gd name="f30" fmla="val 7930"/>
                <a:gd name="f31" fmla="val 7238"/>
                <a:gd name="f32" fmla="val 7743"/>
                <a:gd name="f33" fmla="val 7249"/>
                <a:gd name="f34" fmla="val 7555"/>
                <a:gd name="f35" fmla="+- 0 0 -90"/>
                <a:gd name="f36" fmla="*/ f3 1 14501"/>
                <a:gd name="f37" fmla="*/ f4 1 15271"/>
                <a:gd name="f38" fmla="val f5"/>
                <a:gd name="f39" fmla="val f6"/>
                <a:gd name="f40" fmla="val f7"/>
                <a:gd name="f41" fmla="*/ f35 f0 1"/>
                <a:gd name="f42" fmla="+- f40 0 f38"/>
                <a:gd name="f43" fmla="+- f39 0 f38"/>
                <a:gd name="f44" fmla="*/ f41 1 f2"/>
                <a:gd name="f45" fmla="*/ f43 1 14501"/>
                <a:gd name="f46" fmla="*/ f42 1 15271"/>
                <a:gd name="f47" fmla="*/ 7266 f43 1"/>
                <a:gd name="f48" fmla="*/ 7368 f42 1"/>
                <a:gd name="f49" fmla="*/ 14501 f43 1"/>
                <a:gd name="f50" fmla="*/ 0 f42 1"/>
                <a:gd name="f51" fmla="*/ 32 f43 1"/>
                <a:gd name="f52" fmla="*/ 6566 f43 1"/>
                <a:gd name="f53" fmla="*/ 15244 f42 1"/>
                <a:gd name="f54" fmla="*/ 15271 f42 1"/>
                <a:gd name="f55" fmla="*/ 14367 f43 1"/>
                <a:gd name="f56" fmla="*/ 7236 f43 1"/>
                <a:gd name="f57" fmla="*/ 7930 f42 1"/>
                <a:gd name="f58" fmla="+- f44 0 f1"/>
                <a:gd name="f59" fmla="*/ f47 1 14501"/>
                <a:gd name="f60" fmla="*/ f48 1 15271"/>
                <a:gd name="f61" fmla="*/ f49 1 14501"/>
                <a:gd name="f62" fmla="*/ f50 1 15271"/>
                <a:gd name="f63" fmla="*/ f51 1 14501"/>
                <a:gd name="f64" fmla="*/ f52 1 14501"/>
                <a:gd name="f65" fmla="*/ f53 1 15271"/>
                <a:gd name="f66" fmla="*/ f54 1 15271"/>
                <a:gd name="f67" fmla="*/ f55 1 14501"/>
                <a:gd name="f68" fmla="*/ f56 1 14501"/>
                <a:gd name="f69" fmla="*/ f57 1 15271"/>
                <a:gd name="f70" fmla="*/ f38 1 f45"/>
                <a:gd name="f71" fmla="*/ f39 1 f45"/>
                <a:gd name="f72" fmla="*/ f38 1 f46"/>
                <a:gd name="f73" fmla="*/ f40 1 f46"/>
                <a:gd name="f74" fmla="*/ f59 1 f45"/>
                <a:gd name="f75" fmla="*/ f60 1 f46"/>
                <a:gd name="f76" fmla="*/ f61 1 f45"/>
                <a:gd name="f77" fmla="*/ f62 1 f46"/>
                <a:gd name="f78" fmla="*/ f63 1 f45"/>
                <a:gd name="f79" fmla="*/ f64 1 f45"/>
                <a:gd name="f80" fmla="*/ f65 1 f46"/>
                <a:gd name="f81" fmla="*/ f66 1 f46"/>
                <a:gd name="f82" fmla="*/ f67 1 f45"/>
                <a:gd name="f83" fmla="*/ f68 1 f45"/>
                <a:gd name="f84" fmla="*/ f69 1 f46"/>
                <a:gd name="f85" fmla="*/ f70 f36 1"/>
                <a:gd name="f86" fmla="*/ f71 f36 1"/>
                <a:gd name="f87" fmla="*/ f73 f37 1"/>
                <a:gd name="f88" fmla="*/ f72 f37 1"/>
                <a:gd name="f89" fmla="*/ f74 f36 1"/>
                <a:gd name="f90" fmla="*/ f75 f37 1"/>
                <a:gd name="f91" fmla="*/ f76 f36 1"/>
                <a:gd name="f92" fmla="*/ f77 f37 1"/>
                <a:gd name="f93" fmla="*/ f78 f36 1"/>
                <a:gd name="f94" fmla="*/ f79 f36 1"/>
                <a:gd name="f95" fmla="*/ f80 f37 1"/>
                <a:gd name="f96" fmla="*/ f81 f37 1"/>
                <a:gd name="f97" fmla="*/ f82 f36 1"/>
                <a:gd name="f98" fmla="*/ f83 f36 1"/>
                <a:gd name="f99" fmla="*/ f84 f37 1"/>
              </a:gdLst>
              <a:ahLst/>
              <a:cxnLst>
                <a:cxn ang="3cd4">
                  <a:pos x="hc" y="t"/>
                </a:cxn>
                <a:cxn ang="0">
                  <a:pos x="r" y="vc"/>
                </a:cxn>
                <a:cxn ang="cd4">
                  <a:pos x="hc" y="b"/>
                </a:cxn>
                <a:cxn ang="cd2">
                  <a:pos x="l" y="vc"/>
                </a:cxn>
                <a:cxn ang="f58">
                  <a:pos x="f89" y="f90"/>
                </a:cxn>
                <a:cxn ang="f58">
                  <a:pos x="f91" y="f92"/>
                </a:cxn>
                <a:cxn ang="f58">
                  <a:pos x="f89" y="f92"/>
                </a:cxn>
                <a:cxn ang="f58">
                  <a:pos x="f93" y="f90"/>
                </a:cxn>
                <a:cxn ang="f58">
                  <a:pos x="f94" y="f95"/>
                </a:cxn>
                <a:cxn ang="f58">
                  <a:pos x="f89" y="f96"/>
                </a:cxn>
                <a:cxn ang="f58">
                  <a:pos x="f97" y="f96"/>
                </a:cxn>
                <a:cxn ang="f58">
                  <a:pos x="f98" y="f99"/>
                </a:cxn>
                <a:cxn ang="f58">
                  <a:pos x="f89" y="f90"/>
                </a:cxn>
              </a:cxnLst>
              <a:rect l="f85" t="f88" r="f86" b="f87"/>
              <a:pathLst>
                <a:path w="14501" h="15271">
                  <a:moveTo>
                    <a:pt x="f8" y="f9"/>
                  </a:moveTo>
                  <a:cubicBezTo>
                    <a:pt x="f8" y="f10"/>
                    <a:pt x="f11" y="f12"/>
                    <a:pt x="f6" y="f5"/>
                  </a:cubicBezTo>
                  <a:lnTo>
                    <a:pt x="f8" y="f5"/>
                  </a:lnTo>
                  <a:cubicBezTo>
                    <a:pt x="f13" y="f12"/>
                    <a:pt x="f14" y="f10"/>
                    <a:pt x="f14" y="f9"/>
                  </a:cubicBezTo>
                  <a:cubicBezTo>
                    <a:pt x="f15" y="f16"/>
                    <a:pt x="f17" y="f18"/>
                    <a:pt x="f19" y="f20"/>
                  </a:cubicBezTo>
                  <a:cubicBezTo>
                    <a:pt x="f21" y="f22"/>
                    <a:pt x="f23" y="f7"/>
                    <a:pt x="f8" y="f7"/>
                  </a:cubicBezTo>
                  <a:lnTo>
                    <a:pt x="f24" y="f7"/>
                  </a:lnTo>
                  <a:cubicBezTo>
                    <a:pt x="f25" y="f26"/>
                    <a:pt x="f27" y="f28"/>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9" name="Freeform: Shape 1872">
              <a:extLst>
                <a:ext uri="{FF2B5EF4-FFF2-40B4-BE49-F238E27FC236}">
                  <a16:creationId xmlns:a16="http://schemas.microsoft.com/office/drawing/2014/main" id="{8AA4F126-3F45-B607-1057-B21D917185D9}"/>
                </a:ext>
              </a:extLst>
            </p:cNvPr>
            <p:cNvSpPr/>
            <p:nvPr/>
          </p:nvSpPr>
          <p:spPr>
            <a:xfrm>
              <a:off x="927219" y="6132761"/>
              <a:ext cx="26545" cy="14602"/>
            </a:xfrm>
            <a:custGeom>
              <a:avLst/>
              <a:gdLst>
                <a:gd name="f0" fmla="val 10800000"/>
                <a:gd name="f1" fmla="val 5400000"/>
                <a:gd name="f2" fmla="val 180"/>
                <a:gd name="f3" fmla="val w"/>
                <a:gd name="f4" fmla="val h"/>
                <a:gd name="f5" fmla="val 0"/>
                <a:gd name="f6" fmla="val 28001"/>
                <a:gd name="f7" fmla="val 14601"/>
                <a:gd name="f8" fmla="val 7368"/>
                <a:gd name="f9" fmla="val 3295"/>
                <a:gd name="f10" fmla="val 24703"/>
                <a:gd name="f11" fmla="val 20633"/>
                <a:gd name="f12" fmla="val 7235"/>
                <a:gd name="f13" fmla="val 3218"/>
                <a:gd name="f14" fmla="val 67"/>
                <a:gd name="f15" fmla="val 3349"/>
                <a:gd name="f16" fmla="val 11360"/>
                <a:gd name="f17" fmla="val 3240"/>
                <a:gd name="f18" fmla="val 24650"/>
                <a:gd name="f19" fmla="val 27929"/>
                <a:gd name="f20" fmla="val 11386"/>
                <a:gd name="f21" fmla="+- 0 0 -90"/>
                <a:gd name="f22" fmla="*/ f3 1 28001"/>
                <a:gd name="f23" fmla="*/ f4 1 14601"/>
                <a:gd name="f24" fmla="val f5"/>
                <a:gd name="f25" fmla="val f6"/>
                <a:gd name="f26" fmla="val f7"/>
                <a:gd name="f27" fmla="*/ f21 f0 1"/>
                <a:gd name="f28" fmla="+- f26 0 f24"/>
                <a:gd name="f29" fmla="+- f25 0 f24"/>
                <a:gd name="f30" fmla="*/ f27 1 f2"/>
                <a:gd name="f31" fmla="*/ f29 1 28001"/>
                <a:gd name="f32" fmla="*/ f28 1 14601"/>
                <a:gd name="f33" fmla="*/ 28001 f29 1"/>
                <a:gd name="f34" fmla="*/ 7368 f28 1"/>
                <a:gd name="f35" fmla="*/ 20633 f29 1"/>
                <a:gd name="f36" fmla="*/ 0 f28 1"/>
                <a:gd name="f37" fmla="*/ 7235 f29 1"/>
                <a:gd name="f38" fmla="*/ 0 f29 1"/>
                <a:gd name="f39" fmla="*/ 14601 f28 1"/>
                <a:gd name="f40" fmla="+- f30 0 f1"/>
                <a:gd name="f41" fmla="*/ f33 1 28001"/>
                <a:gd name="f42" fmla="*/ f34 1 14601"/>
                <a:gd name="f43" fmla="*/ f35 1 28001"/>
                <a:gd name="f44" fmla="*/ f36 1 14601"/>
                <a:gd name="f45" fmla="*/ f37 1 28001"/>
                <a:gd name="f46" fmla="*/ f38 1 28001"/>
                <a:gd name="f47" fmla="*/ f39 1 14601"/>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5" y="f69"/>
                </a:cxn>
                <a:cxn ang="f40">
                  <a:pos x="f63" y="f64"/>
                </a:cxn>
              </a:cxnLst>
              <a:rect l="f59" t="f62" r="f60" b="f61"/>
              <a:pathLst>
                <a:path w="28001" h="14601">
                  <a:moveTo>
                    <a:pt x="f6" y="f8"/>
                  </a:moveTo>
                  <a:cubicBezTo>
                    <a:pt x="f6" y="f9"/>
                    <a:pt x="f10" y="f5"/>
                    <a:pt x="f11" y="f5"/>
                  </a:cubicBezTo>
                  <a:lnTo>
                    <a:pt x="f12" y="f5"/>
                  </a:lnTo>
                  <a:cubicBezTo>
                    <a:pt x="f13" y="f14"/>
                    <a:pt x="f5" y="f15"/>
                    <a:pt x="f5" y="f8"/>
                  </a:cubicBezTo>
                  <a:cubicBezTo>
                    <a:pt x="f5" y="f16"/>
                    <a:pt x="f17" y="f7"/>
                    <a:pt x="f12" y="f7"/>
                  </a:cubicBezTo>
                  <a:lnTo>
                    <a:pt x="f11" y="f7"/>
                  </a:lnTo>
                  <a:cubicBezTo>
                    <a:pt x="f18" y="f7"/>
                    <a:pt x="f19" y="f2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0" name="Freeform: Shape 1873">
              <a:extLst>
                <a:ext uri="{FF2B5EF4-FFF2-40B4-BE49-F238E27FC236}">
                  <a16:creationId xmlns:a16="http://schemas.microsoft.com/office/drawing/2014/main" id="{B912FB3E-C651-DE8B-2F61-A988220D6926}"/>
                </a:ext>
              </a:extLst>
            </p:cNvPr>
            <p:cNvSpPr/>
            <p:nvPr/>
          </p:nvSpPr>
          <p:spPr>
            <a:xfrm>
              <a:off x="1086983" y="6132761"/>
              <a:ext cx="65407" cy="14602"/>
            </a:xfrm>
            <a:custGeom>
              <a:avLst/>
              <a:gdLst>
                <a:gd name="f0" fmla="val 10800000"/>
                <a:gd name="f1" fmla="val 5400000"/>
                <a:gd name="f2" fmla="val 180"/>
                <a:gd name="f3" fmla="val w"/>
                <a:gd name="f4" fmla="val h"/>
                <a:gd name="f5" fmla="val 0"/>
                <a:gd name="f6" fmla="val 68998"/>
                <a:gd name="f7" fmla="val 14601"/>
                <a:gd name="f8" fmla="val 61764"/>
                <a:gd name="f9" fmla="val 7368"/>
                <a:gd name="f10" fmla="val 3349"/>
                <a:gd name="f11" fmla="val 64982"/>
                <a:gd name="f12" fmla="val 67"/>
                <a:gd name="f13" fmla="val 7235"/>
                <a:gd name="f14" fmla="val 5902"/>
                <a:gd name="f15" fmla="val 4610"/>
                <a:gd name="f16" fmla="val 482"/>
                <a:gd name="f17" fmla="val 3483"/>
                <a:gd name="f18" fmla="val 1206"/>
                <a:gd name="f19" fmla="val 1347"/>
                <a:gd name="f20" fmla="val 2532"/>
                <a:gd name="f21" fmla="val 34"/>
                <a:gd name="f22" fmla="val 4849"/>
                <a:gd name="f23" fmla="val 28"/>
                <a:gd name="f24" fmla="val 9846"/>
                <a:gd name="f25" fmla="val 1349"/>
                <a:gd name="f26" fmla="val 12136"/>
                <a:gd name="f27" fmla="val 13396"/>
                <a:gd name="f28" fmla="val 14119"/>
                <a:gd name="f29" fmla="val 14534"/>
                <a:gd name="f30" fmla="val 65003"/>
                <a:gd name="f31" fmla="val 11360"/>
                <a:gd name="f32" fmla="+- 0 0 -90"/>
                <a:gd name="f33" fmla="*/ f3 1 68998"/>
                <a:gd name="f34" fmla="*/ f4 1 14601"/>
                <a:gd name="f35" fmla="val f5"/>
                <a:gd name="f36" fmla="val f6"/>
                <a:gd name="f37" fmla="val f7"/>
                <a:gd name="f38" fmla="*/ f32 f0 1"/>
                <a:gd name="f39" fmla="+- f37 0 f35"/>
                <a:gd name="f40" fmla="+- f36 0 f35"/>
                <a:gd name="f41" fmla="*/ f38 1 f2"/>
                <a:gd name="f42" fmla="*/ f40 1 68998"/>
                <a:gd name="f43" fmla="*/ f39 1 14601"/>
                <a:gd name="f44" fmla="*/ 61764 f40 1"/>
                <a:gd name="f45" fmla="*/ 7368 f39 1"/>
                <a:gd name="f46" fmla="*/ 68998 f40 1"/>
                <a:gd name="f47" fmla="*/ 0 f39 1"/>
                <a:gd name="f48" fmla="*/ 7235 f40 1"/>
                <a:gd name="f49" fmla="*/ 3483 f40 1"/>
                <a:gd name="f50" fmla="*/ 1206 f39 1"/>
                <a:gd name="f51" fmla="*/ 0 f40 1"/>
                <a:gd name="f52" fmla="*/ 13396 f39 1"/>
                <a:gd name="f53" fmla="*/ 14601 f39 1"/>
                <a:gd name="f54" fmla="+- f41 0 f1"/>
                <a:gd name="f55" fmla="*/ f44 1 68998"/>
                <a:gd name="f56" fmla="*/ f45 1 14601"/>
                <a:gd name="f57" fmla="*/ f46 1 68998"/>
                <a:gd name="f58" fmla="*/ f47 1 14601"/>
                <a:gd name="f59" fmla="*/ f48 1 68998"/>
                <a:gd name="f60" fmla="*/ f49 1 68998"/>
                <a:gd name="f61" fmla="*/ f50 1 14601"/>
                <a:gd name="f62" fmla="*/ f51 1 68998"/>
                <a:gd name="f63" fmla="*/ f52 1 14601"/>
                <a:gd name="f64" fmla="*/ f53 1 14601"/>
                <a:gd name="f65" fmla="*/ f35 1 f42"/>
                <a:gd name="f66" fmla="*/ f36 1 f42"/>
                <a:gd name="f67" fmla="*/ f35 1 f43"/>
                <a:gd name="f68" fmla="*/ f37 1 f43"/>
                <a:gd name="f69" fmla="*/ f55 1 f42"/>
                <a:gd name="f70" fmla="*/ f56 1 f43"/>
                <a:gd name="f71" fmla="*/ f57 1 f42"/>
                <a:gd name="f72" fmla="*/ f58 1 f43"/>
                <a:gd name="f73" fmla="*/ f59 1 f42"/>
                <a:gd name="f74" fmla="*/ f60 1 f42"/>
                <a:gd name="f75" fmla="*/ f61 1 f43"/>
                <a:gd name="f76" fmla="*/ f62 1 f42"/>
                <a:gd name="f77" fmla="*/ f63 1 f43"/>
                <a:gd name="f78" fmla="*/ f64 1 f43"/>
                <a:gd name="f79" fmla="*/ f65 f33 1"/>
                <a:gd name="f80" fmla="*/ f66 f33 1"/>
                <a:gd name="f81" fmla="*/ f68 f34 1"/>
                <a:gd name="f82" fmla="*/ f67 f34 1"/>
                <a:gd name="f83" fmla="*/ f69 f33 1"/>
                <a:gd name="f84" fmla="*/ f70 f34 1"/>
                <a:gd name="f85" fmla="*/ f71 f33 1"/>
                <a:gd name="f86" fmla="*/ f72 f34 1"/>
                <a:gd name="f87" fmla="*/ f73 f33 1"/>
                <a:gd name="f88" fmla="*/ f74 f33 1"/>
                <a:gd name="f89" fmla="*/ f75 f34 1"/>
                <a:gd name="f90" fmla="*/ f76 f33 1"/>
                <a:gd name="f91" fmla="*/ f77 f34 1"/>
                <a:gd name="f92" fmla="*/ f78 f34 1"/>
              </a:gdLst>
              <a:ahLst/>
              <a:cxnLst>
                <a:cxn ang="3cd4">
                  <a:pos x="hc" y="t"/>
                </a:cxn>
                <a:cxn ang="0">
                  <a:pos x="r" y="vc"/>
                </a:cxn>
                <a:cxn ang="cd4">
                  <a:pos x="hc" y="b"/>
                </a:cxn>
                <a:cxn ang="cd2">
                  <a:pos x="l" y="vc"/>
                </a:cxn>
                <a:cxn ang="f54">
                  <a:pos x="f83" y="f84"/>
                </a:cxn>
                <a:cxn ang="f54">
                  <a:pos x="f85" y="f86"/>
                </a:cxn>
                <a:cxn ang="f54">
                  <a:pos x="f87" y="f86"/>
                </a:cxn>
                <a:cxn ang="f54">
                  <a:pos x="f88" y="f89"/>
                </a:cxn>
                <a:cxn ang="f54">
                  <a:pos x="f90" y="f84"/>
                </a:cxn>
                <a:cxn ang="f54">
                  <a:pos x="f88" y="f91"/>
                </a:cxn>
                <a:cxn ang="f54">
                  <a:pos x="f87" y="f92"/>
                </a:cxn>
                <a:cxn ang="f54">
                  <a:pos x="f85" y="f92"/>
                </a:cxn>
                <a:cxn ang="f54">
                  <a:pos x="f83" y="f84"/>
                </a:cxn>
              </a:cxnLst>
              <a:rect l="f79" t="f82" r="f80" b="f81"/>
              <a:pathLst>
                <a:path w="68998" h="14601">
                  <a:moveTo>
                    <a:pt x="f8" y="f9"/>
                  </a:moveTo>
                  <a:cubicBezTo>
                    <a:pt x="f8" y="f10"/>
                    <a:pt x="f11" y="f12"/>
                    <a:pt x="f6" y="f5"/>
                  </a:cubicBezTo>
                  <a:lnTo>
                    <a:pt x="f13" y="f5"/>
                  </a:lnTo>
                  <a:cubicBezTo>
                    <a:pt x="f14" y="f12"/>
                    <a:pt x="f15" y="f16"/>
                    <a:pt x="f17" y="f18"/>
                  </a:cubicBezTo>
                  <a:cubicBezTo>
                    <a:pt x="f19" y="f20"/>
                    <a:pt x="f21" y="f22"/>
                    <a:pt x="f5" y="f9"/>
                  </a:cubicBezTo>
                  <a:cubicBezTo>
                    <a:pt x="f23" y="f24"/>
                    <a:pt x="f25" y="f26"/>
                    <a:pt x="f17" y="f27"/>
                  </a:cubicBezTo>
                  <a:cubicBezTo>
                    <a:pt x="f15" y="f28"/>
                    <a:pt x="f14" y="f29"/>
                    <a:pt x="f13" y="f7"/>
                  </a:cubicBezTo>
                  <a:lnTo>
                    <a:pt x="f6" y="f7"/>
                  </a:lnTo>
                  <a:cubicBezTo>
                    <a:pt x="f30" y="f7"/>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1" name="Freeform: Shape 1874">
              <a:extLst>
                <a:ext uri="{FF2B5EF4-FFF2-40B4-BE49-F238E27FC236}">
                  <a16:creationId xmlns:a16="http://schemas.microsoft.com/office/drawing/2014/main" id="{05A20C7E-FBC0-1FAC-3586-2DB201755B9A}"/>
                </a:ext>
              </a:extLst>
            </p:cNvPr>
            <p:cNvSpPr/>
            <p:nvPr/>
          </p:nvSpPr>
          <p:spPr>
            <a:xfrm>
              <a:off x="1145523" y="6132761"/>
              <a:ext cx="14474" cy="14602"/>
            </a:xfrm>
            <a:custGeom>
              <a:avLst/>
              <a:gdLst>
                <a:gd name="f0" fmla="val 10800000"/>
                <a:gd name="f1" fmla="val 5400000"/>
                <a:gd name="f2" fmla="val 180"/>
                <a:gd name="f3" fmla="val w"/>
                <a:gd name="f4" fmla="val h"/>
                <a:gd name="f5" fmla="val 0"/>
                <a:gd name="f6" fmla="val 15273"/>
                <a:gd name="f7" fmla="val 14601"/>
                <a:gd name="f8" fmla="val 7235"/>
                <a:gd name="f9" fmla="val 3218"/>
                <a:gd name="f10" fmla="val 67"/>
                <a:gd name="f11" fmla="val 3349"/>
                <a:gd name="f12" fmla="val 7368"/>
                <a:gd name="f13" fmla="val 11360"/>
                <a:gd name="f14" fmla="val 3240"/>
                <a:gd name="f15" fmla="val 11278"/>
                <a:gd name="f16" fmla="val 8039"/>
                <a:gd name="f17" fmla="val 8037"/>
                <a:gd name="f18" fmla="val 11257"/>
                <a:gd name="f19" fmla="+- 0 0 -90"/>
                <a:gd name="f20" fmla="*/ f3 1 15273"/>
                <a:gd name="f21" fmla="*/ f4 1 14601"/>
                <a:gd name="f22" fmla="val f5"/>
                <a:gd name="f23" fmla="val f6"/>
                <a:gd name="f24" fmla="val f7"/>
                <a:gd name="f25" fmla="*/ f19 f0 1"/>
                <a:gd name="f26" fmla="+- f24 0 f22"/>
                <a:gd name="f27" fmla="+- f23 0 f22"/>
                <a:gd name="f28" fmla="*/ f25 1 f2"/>
                <a:gd name="f29" fmla="*/ f27 1 15273"/>
                <a:gd name="f30" fmla="*/ f26 1 14601"/>
                <a:gd name="f31" fmla="*/ 7235 f27 1"/>
                <a:gd name="f32" fmla="*/ 0 f26 1"/>
                <a:gd name="f33" fmla="*/ 0 f27 1"/>
                <a:gd name="f34" fmla="*/ 7368 f26 1"/>
                <a:gd name="f35" fmla="*/ 14601 f26 1"/>
                <a:gd name="f36" fmla="*/ 15273 f27 1"/>
                <a:gd name="f37" fmla="*/ 8039 f27 1"/>
                <a:gd name="f38" fmla="+- f28 0 f1"/>
                <a:gd name="f39" fmla="*/ f31 1 15273"/>
                <a:gd name="f40" fmla="*/ f32 1 14601"/>
                <a:gd name="f41" fmla="*/ f33 1 15273"/>
                <a:gd name="f42" fmla="*/ f34 1 14601"/>
                <a:gd name="f43" fmla="*/ f35 1 14601"/>
                <a:gd name="f44" fmla="*/ f36 1 15273"/>
                <a:gd name="f45" fmla="*/ f37 1 15273"/>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0 1"/>
              </a:gdLst>
              <a:ahLst/>
              <a:cxnLst>
                <a:cxn ang="3cd4">
                  <a:pos x="hc" y="t"/>
                </a:cxn>
                <a:cxn ang="0">
                  <a:pos x="r" y="vc"/>
                </a:cxn>
                <a:cxn ang="cd4">
                  <a:pos x="hc" y="b"/>
                </a:cxn>
                <a:cxn ang="cd2">
                  <a:pos x="l" y="vc"/>
                </a:cxn>
                <a:cxn ang="f38">
                  <a:pos x="f61" y="f62"/>
                </a:cxn>
                <a:cxn ang="f38">
                  <a:pos x="f63" y="f64"/>
                </a:cxn>
                <a:cxn ang="f38">
                  <a:pos x="f61" y="f65"/>
                </a:cxn>
                <a:cxn ang="f38">
                  <a:pos x="f66" y="f65"/>
                </a:cxn>
                <a:cxn ang="f38">
                  <a:pos x="f67" y="f64"/>
                </a:cxn>
                <a:cxn ang="f38">
                  <a:pos x="f66" y="f62"/>
                </a:cxn>
                <a:cxn ang="f38">
                  <a:pos x="f61" y="f62"/>
                </a:cxn>
              </a:cxnLst>
              <a:rect l="f57" t="f60" r="f58" b="f59"/>
              <a:pathLst>
                <a:path w="15273" h="14601">
                  <a:moveTo>
                    <a:pt x="f8" y="f5"/>
                  </a:moveTo>
                  <a:cubicBezTo>
                    <a:pt x="f9" y="f10"/>
                    <a:pt x="f5" y="f11"/>
                    <a:pt x="f5" y="f12"/>
                  </a:cubicBezTo>
                  <a:cubicBezTo>
                    <a:pt x="f5" y="f13"/>
                    <a:pt x="f14" y="f7"/>
                    <a:pt x="f8" y="f7"/>
                  </a:cubicBezTo>
                  <a:lnTo>
                    <a:pt x="f6" y="f7"/>
                  </a:lnTo>
                  <a:cubicBezTo>
                    <a:pt x="f15" y="f7"/>
                    <a:pt x="f16" y="f13"/>
                    <a:pt x="f16" y="f12"/>
                  </a:cubicBezTo>
                  <a:cubicBezTo>
                    <a:pt x="f17" y="f11"/>
                    <a:pt x="f18" y="f10"/>
                    <a:pt x="f6"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2" name="Freeform: Shape 1875">
              <a:extLst>
                <a:ext uri="{FF2B5EF4-FFF2-40B4-BE49-F238E27FC236}">
                  <a16:creationId xmlns:a16="http://schemas.microsoft.com/office/drawing/2014/main" id="{5845DF6A-E5A6-A21E-5C75-04AC2B5DED80}"/>
                </a:ext>
              </a:extLst>
            </p:cNvPr>
            <p:cNvSpPr/>
            <p:nvPr/>
          </p:nvSpPr>
          <p:spPr>
            <a:xfrm>
              <a:off x="1153149" y="6132761"/>
              <a:ext cx="164966" cy="14602"/>
            </a:xfrm>
            <a:custGeom>
              <a:avLst/>
              <a:gdLst>
                <a:gd name="f0" fmla="val 10800000"/>
                <a:gd name="f1" fmla="val 5400000"/>
                <a:gd name="f2" fmla="val 180"/>
                <a:gd name="f3" fmla="val w"/>
                <a:gd name="f4" fmla="val h"/>
                <a:gd name="f5" fmla="val 0"/>
                <a:gd name="f6" fmla="val 174036"/>
                <a:gd name="f7" fmla="val 14601"/>
                <a:gd name="f8" fmla="val 7368"/>
                <a:gd name="f9" fmla="val 11360"/>
                <a:gd name="f10" fmla="val 3240"/>
                <a:gd name="f11" fmla="val 7235"/>
                <a:gd name="f12" fmla="val 174037"/>
                <a:gd name="f13" fmla="val 170044"/>
                <a:gd name="f14" fmla="val 166802"/>
                <a:gd name="f15" fmla="val 3349"/>
                <a:gd name="f16" fmla="val 170017"/>
                <a:gd name="f17" fmla="val 67"/>
                <a:gd name="f18" fmla="val 3218"/>
                <a:gd name="f19" fmla="val -1"/>
                <a:gd name="f20" fmla="+- 0 0 -90"/>
                <a:gd name="f21" fmla="*/ f3 1 174036"/>
                <a:gd name="f22" fmla="*/ f4 1 14601"/>
                <a:gd name="f23" fmla="val f5"/>
                <a:gd name="f24" fmla="val f6"/>
                <a:gd name="f25" fmla="val f7"/>
                <a:gd name="f26" fmla="*/ f20 f0 1"/>
                <a:gd name="f27" fmla="+- f25 0 f23"/>
                <a:gd name="f28" fmla="+- f24 0 f23"/>
                <a:gd name="f29" fmla="*/ f26 1 f2"/>
                <a:gd name="f30" fmla="*/ f28 1 174036"/>
                <a:gd name="f31" fmla="*/ f27 1 14601"/>
                <a:gd name="f32" fmla="*/ 0 f28 1"/>
                <a:gd name="f33" fmla="*/ 7368 f27 1"/>
                <a:gd name="f34" fmla="*/ 7235 f28 1"/>
                <a:gd name="f35" fmla="*/ 14601 f27 1"/>
                <a:gd name="f36" fmla="*/ 174037 f28 1"/>
                <a:gd name="f37" fmla="*/ 166802 f28 1"/>
                <a:gd name="f38" fmla="*/ 0 f27 1"/>
                <a:gd name="f39" fmla="+- f29 0 f1"/>
                <a:gd name="f40" fmla="*/ f32 1 174036"/>
                <a:gd name="f41" fmla="*/ f33 1 14601"/>
                <a:gd name="f42" fmla="*/ f34 1 174036"/>
                <a:gd name="f43" fmla="*/ f35 1 14601"/>
                <a:gd name="f44" fmla="*/ f36 1 174036"/>
                <a:gd name="f45" fmla="*/ f37 1 174036"/>
                <a:gd name="f46" fmla="*/ f38 1 14601"/>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174036" h="14601">
                  <a:moveTo>
                    <a:pt x="f5" y="f8"/>
                  </a:moveTo>
                  <a:cubicBezTo>
                    <a:pt x="f5" y="f9"/>
                    <a:pt x="f10" y="f7"/>
                    <a:pt x="f11" y="f7"/>
                  </a:cubicBezTo>
                  <a:lnTo>
                    <a:pt x="f12" y="f7"/>
                  </a:lnTo>
                  <a:cubicBezTo>
                    <a:pt x="f13" y="f7"/>
                    <a:pt x="f14" y="f9"/>
                    <a:pt x="f14" y="f8"/>
                  </a:cubicBezTo>
                  <a:cubicBezTo>
                    <a:pt x="f14" y="f15"/>
                    <a:pt x="f16" y="f17"/>
                    <a:pt x="f12" y="f5"/>
                  </a:cubicBezTo>
                  <a:lnTo>
                    <a:pt x="f11" y="f5"/>
                  </a:lnTo>
                  <a:cubicBezTo>
                    <a:pt x="f18" y="f17"/>
                    <a:pt x="f19"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3" name="Freeform: Shape 1876">
              <a:extLst>
                <a:ext uri="{FF2B5EF4-FFF2-40B4-BE49-F238E27FC236}">
                  <a16:creationId xmlns:a16="http://schemas.microsoft.com/office/drawing/2014/main" id="{E1BE066A-4926-8C9B-ECF3-66DDB68BA152}"/>
                </a:ext>
              </a:extLst>
            </p:cNvPr>
            <p:cNvSpPr/>
            <p:nvPr/>
          </p:nvSpPr>
          <p:spPr>
            <a:xfrm>
              <a:off x="2647416" y="6537438"/>
              <a:ext cx="13716" cy="8302"/>
            </a:xfrm>
            <a:custGeom>
              <a:avLst/>
              <a:gdLst>
                <a:gd name="f0" fmla="val 10800000"/>
                <a:gd name="f1" fmla="val 5400000"/>
                <a:gd name="f2" fmla="val 180"/>
                <a:gd name="f3" fmla="val w"/>
                <a:gd name="f4" fmla="val h"/>
                <a:gd name="f5" fmla="val 0"/>
                <a:gd name="f6" fmla="val 14469"/>
                <a:gd name="f7" fmla="val 8305"/>
                <a:gd name="f8" fmla="val 7235"/>
                <a:gd name="f9" fmla="val 11254"/>
                <a:gd name="f10" fmla="val 8238"/>
                <a:gd name="f11" fmla="val 4956"/>
                <a:gd name="f12" fmla="val 938"/>
                <a:gd name="f13" fmla="val 3992"/>
                <a:gd name="f14" fmla="val 11227"/>
                <a:gd name="f15" fmla="val 7234"/>
                <a:gd name="f16" fmla="val 3242"/>
                <a:gd name="f17" fmla="val 3215"/>
                <a:gd name="f18" fmla="+- 0 0 -90"/>
                <a:gd name="f19" fmla="*/ f3 1 14469"/>
                <a:gd name="f20" fmla="*/ f4 1 8305"/>
                <a:gd name="f21" fmla="val f5"/>
                <a:gd name="f22" fmla="val f6"/>
                <a:gd name="f23" fmla="val f7"/>
                <a:gd name="f24" fmla="*/ f18 f0 1"/>
                <a:gd name="f25" fmla="+- f23 0 f21"/>
                <a:gd name="f26" fmla="+- f22 0 f21"/>
                <a:gd name="f27" fmla="*/ f24 1 f2"/>
                <a:gd name="f28" fmla="*/ f26 1 14469"/>
                <a:gd name="f29" fmla="*/ f25 1 8305"/>
                <a:gd name="f30" fmla="*/ 7235 f26 1"/>
                <a:gd name="f31" fmla="*/ 8305 f25 1"/>
                <a:gd name="f32" fmla="*/ 14469 f26 1"/>
                <a:gd name="f33" fmla="*/ 938 f25 1"/>
                <a:gd name="f34" fmla="*/ 0 f25 1"/>
                <a:gd name="f35" fmla="*/ 7234 f25 1"/>
                <a:gd name="f36" fmla="*/ 0 f26 1"/>
                <a:gd name="f37" fmla="+- f27 0 f1"/>
                <a:gd name="f38" fmla="*/ f30 1 14469"/>
                <a:gd name="f39" fmla="*/ f31 1 8305"/>
                <a:gd name="f40" fmla="*/ f32 1 14469"/>
                <a:gd name="f41" fmla="*/ f33 1 8305"/>
                <a:gd name="f42" fmla="*/ f34 1 8305"/>
                <a:gd name="f43" fmla="*/ f35 1 8305"/>
                <a:gd name="f44" fmla="*/ f36 1 1446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4469" h="8305">
                  <a:moveTo>
                    <a:pt x="f8" y="f7"/>
                  </a:moveTo>
                  <a:cubicBezTo>
                    <a:pt x="f9" y="f10"/>
                    <a:pt x="f6" y="f11"/>
                    <a:pt x="f6" y="f12"/>
                  </a:cubicBezTo>
                  <a:lnTo>
                    <a:pt x="f6" y="f5"/>
                  </a:lnTo>
                  <a:cubicBezTo>
                    <a:pt x="f6" y="f13"/>
                    <a:pt x="f14" y="f15"/>
                    <a:pt x="f8" y="f15"/>
                  </a:cubicBezTo>
                  <a:cubicBezTo>
                    <a:pt x="f16" y="f15"/>
                    <a:pt x="f5" y="f13"/>
                    <a:pt x="f5" y="f5"/>
                  </a:cubicBezTo>
                  <a:lnTo>
                    <a:pt x="f5" y="f12"/>
                  </a:lnTo>
                  <a:cubicBezTo>
                    <a:pt x="f5" y="f11"/>
                    <a:pt x="f17"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4" name="Freeform: Shape 1877">
              <a:extLst>
                <a:ext uri="{FF2B5EF4-FFF2-40B4-BE49-F238E27FC236}">
                  <a16:creationId xmlns:a16="http://schemas.microsoft.com/office/drawing/2014/main" id="{1DE1264B-F2F1-7939-AFA7-0CC0960D25A3}"/>
                </a:ext>
              </a:extLst>
            </p:cNvPr>
            <p:cNvSpPr/>
            <p:nvPr/>
          </p:nvSpPr>
          <p:spPr>
            <a:xfrm>
              <a:off x="2647663" y="6449071"/>
              <a:ext cx="13716" cy="95600"/>
            </a:xfrm>
            <a:custGeom>
              <a:avLst/>
              <a:gdLst>
                <a:gd name="f0" fmla="val 10800000"/>
                <a:gd name="f1" fmla="val 5400000"/>
                <a:gd name="f2" fmla="val 180"/>
                <a:gd name="f3" fmla="val w"/>
                <a:gd name="f4" fmla="val h"/>
                <a:gd name="f5" fmla="val 0"/>
                <a:gd name="f6" fmla="val 14469"/>
                <a:gd name="f7" fmla="val 95605"/>
                <a:gd name="f8" fmla="val 88372"/>
                <a:gd name="f9" fmla="val 92364"/>
                <a:gd name="f10" fmla="val 3242"/>
                <a:gd name="f11" fmla="val 95606"/>
                <a:gd name="f12" fmla="val 7235"/>
                <a:gd name="f13" fmla="val 11227"/>
                <a:gd name="f14" fmla="val 14470"/>
                <a:gd name="f15" fmla="val 7060"/>
                <a:gd name="f16" fmla="val 6257"/>
                <a:gd name="f17" fmla="val 5855"/>
                <a:gd name="f18" fmla="val 13706"/>
                <a:gd name="f19" fmla="val 1930"/>
                <a:gd name="f20" fmla="val 9914"/>
                <a:gd name="f21" fmla="val -629"/>
                <a:gd name="f22" fmla="val 5989"/>
                <a:gd name="f23" fmla="val 135"/>
                <a:gd name="f24" fmla="val 2653"/>
                <a:gd name="f25" fmla="val 778"/>
                <a:gd name="f26" fmla="val 214"/>
                <a:gd name="f27" fmla="val 3658"/>
                <a:gd name="f28" fmla="val 134"/>
                <a:gd name="f29" fmla="val 88640"/>
                <a:gd name="f30" fmla="+- 0 0 -90"/>
                <a:gd name="f31" fmla="*/ f3 1 14469"/>
                <a:gd name="f32" fmla="*/ f4 1 95605"/>
                <a:gd name="f33" fmla="val f5"/>
                <a:gd name="f34" fmla="val f6"/>
                <a:gd name="f35" fmla="val f7"/>
                <a:gd name="f36" fmla="*/ f30 f0 1"/>
                <a:gd name="f37" fmla="+- f35 0 f33"/>
                <a:gd name="f38" fmla="+- f34 0 f33"/>
                <a:gd name="f39" fmla="*/ f36 1 f2"/>
                <a:gd name="f40" fmla="*/ f38 1 14469"/>
                <a:gd name="f41" fmla="*/ f37 1 95605"/>
                <a:gd name="f42" fmla="*/ 0 f38 1"/>
                <a:gd name="f43" fmla="*/ 88372 f37 1"/>
                <a:gd name="f44" fmla="*/ 7235 f38 1"/>
                <a:gd name="f45" fmla="*/ 95606 f37 1"/>
                <a:gd name="f46" fmla="*/ 14470 f38 1"/>
                <a:gd name="f47" fmla="*/ 7060 f37 1"/>
                <a:gd name="f48" fmla="*/ 5855 f37 1"/>
                <a:gd name="f49" fmla="*/ 5989 f38 1"/>
                <a:gd name="f50" fmla="*/ 135 f37 1"/>
                <a:gd name="f51" fmla="*/ 134 f38 1"/>
                <a:gd name="f52" fmla="*/ 88640 f37 1"/>
                <a:gd name="f53" fmla="+- f39 0 f1"/>
                <a:gd name="f54" fmla="*/ f42 1 14469"/>
                <a:gd name="f55" fmla="*/ f43 1 95605"/>
                <a:gd name="f56" fmla="*/ f44 1 14469"/>
                <a:gd name="f57" fmla="*/ f45 1 95605"/>
                <a:gd name="f58" fmla="*/ f46 1 14469"/>
                <a:gd name="f59" fmla="*/ f47 1 95605"/>
                <a:gd name="f60" fmla="*/ f48 1 95605"/>
                <a:gd name="f61" fmla="*/ f49 1 14469"/>
                <a:gd name="f62" fmla="*/ f50 1 95605"/>
                <a:gd name="f63" fmla="*/ f51 1 14469"/>
                <a:gd name="f64" fmla="*/ f52 1 95605"/>
                <a:gd name="f65" fmla="*/ f33 1 f40"/>
                <a:gd name="f66" fmla="*/ f34 1 f40"/>
                <a:gd name="f67" fmla="*/ f33 1 f41"/>
                <a:gd name="f68" fmla="*/ f35 1 f41"/>
                <a:gd name="f69" fmla="*/ f54 1 f40"/>
                <a:gd name="f70" fmla="*/ f55 1 f41"/>
                <a:gd name="f71" fmla="*/ f56 1 f40"/>
                <a:gd name="f72" fmla="*/ f57 1 f41"/>
                <a:gd name="f73" fmla="*/ f58 1 f40"/>
                <a:gd name="f74" fmla="*/ f59 1 f41"/>
                <a:gd name="f75" fmla="*/ f60 1 f41"/>
                <a:gd name="f76" fmla="*/ f61 1 f40"/>
                <a:gd name="f77" fmla="*/ f62 1 f41"/>
                <a:gd name="f78" fmla="*/ f63 1 f40"/>
                <a:gd name="f79" fmla="*/ f64 1 f41"/>
                <a:gd name="f80" fmla="*/ f65 f31 1"/>
                <a:gd name="f81" fmla="*/ f66 f31 1"/>
                <a:gd name="f82" fmla="*/ f68 f32 1"/>
                <a:gd name="f83" fmla="*/ f67 f32 1"/>
                <a:gd name="f84" fmla="*/ f69 f31 1"/>
                <a:gd name="f85" fmla="*/ f70 f32 1"/>
                <a:gd name="f86" fmla="*/ f71 f31 1"/>
                <a:gd name="f87" fmla="*/ f72 f32 1"/>
                <a:gd name="f88" fmla="*/ f73 f31 1"/>
                <a:gd name="f89" fmla="*/ f74 f32 1"/>
                <a:gd name="f90" fmla="*/ f75 f32 1"/>
                <a:gd name="f91" fmla="*/ f76 f31 1"/>
                <a:gd name="f92" fmla="*/ f77 f32 1"/>
                <a:gd name="f93" fmla="*/ f78 f31 1"/>
                <a:gd name="f94" fmla="*/ f79 f32 1"/>
              </a:gdLst>
              <a:ahLst/>
              <a:cxnLst>
                <a:cxn ang="3cd4">
                  <a:pos x="hc" y="t"/>
                </a:cxn>
                <a:cxn ang="0">
                  <a:pos x="r" y="vc"/>
                </a:cxn>
                <a:cxn ang="cd4">
                  <a:pos x="hc" y="b"/>
                </a:cxn>
                <a:cxn ang="cd2">
                  <a:pos x="l" y="vc"/>
                </a:cxn>
                <a:cxn ang="f53">
                  <a:pos x="f84" y="f85"/>
                </a:cxn>
                <a:cxn ang="f53">
                  <a:pos x="f86" y="f87"/>
                </a:cxn>
                <a:cxn ang="f53">
                  <a:pos x="f88" y="f85"/>
                </a:cxn>
                <a:cxn ang="f53">
                  <a:pos x="f88" y="f89"/>
                </a:cxn>
                <a:cxn ang="f53">
                  <a:pos x="f88" y="f90"/>
                </a:cxn>
                <a:cxn ang="f53">
                  <a:pos x="f91" y="f92"/>
                </a:cxn>
                <a:cxn ang="f53">
                  <a:pos x="f93" y="f89"/>
                </a:cxn>
                <a:cxn ang="f53">
                  <a:pos x="f93" y="f94"/>
                </a:cxn>
              </a:cxnLst>
              <a:rect l="f80" t="f83" r="f81" b="f82"/>
              <a:pathLst>
                <a:path w="14469" h="95605">
                  <a:moveTo>
                    <a:pt x="f5" y="f8"/>
                  </a:moveTo>
                  <a:cubicBezTo>
                    <a:pt x="f5" y="f9"/>
                    <a:pt x="f10" y="f11"/>
                    <a:pt x="f12" y="f11"/>
                  </a:cubicBezTo>
                  <a:cubicBezTo>
                    <a:pt x="f13" y="f11"/>
                    <a:pt x="f14" y="f9"/>
                    <a:pt x="f14" y="f8"/>
                  </a:cubicBezTo>
                  <a:lnTo>
                    <a:pt x="f14" y="f15"/>
                  </a:lnTo>
                  <a:cubicBezTo>
                    <a:pt x="f14" y="f15"/>
                    <a:pt x="f14" y="f16"/>
                    <a:pt x="f14" y="f17"/>
                  </a:cubicBezTo>
                  <a:cubicBezTo>
                    <a:pt x="f18" y="f19"/>
                    <a:pt x="f20" y="f21"/>
                    <a:pt x="f22" y="f23"/>
                  </a:cubicBezTo>
                  <a:cubicBezTo>
                    <a:pt x="f24" y="f25"/>
                    <a:pt x="f26" y="f27"/>
                    <a:pt x="f28" y="f15"/>
                  </a:cubicBez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5" name="Freeform: Shape 1878">
              <a:extLst>
                <a:ext uri="{FF2B5EF4-FFF2-40B4-BE49-F238E27FC236}">
                  <a16:creationId xmlns:a16="http://schemas.microsoft.com/office/drawing/2014/main" id="{61F43969-B196-DF1D-CA8B-7AD85A059A1D}"/>
                </a:ext>
              </a:extLst>
            </p:cNvPr>
            <p:cNvSpPr/>
            <p:nvPr/>
          </p:nvSpPr>
          <p:spPr>
            <a:xfrm>
              <a:off x="3852760" y="6538380"/>
              <a:ext cx="13844" cy="8037"/>
            </a:xfrm>
            <a:custGeom>
              <a:avLst/>
              <a:gdLst>
                <a:gd name="f0" fmla="val 10800000"/>
                <a:gd name="f1" fmla="val 5400000"/>
                <a:gd name="f2" fmla="val 180"/>
                <a:gd name="f3" fmla="val w"/>
                <a:gd name="f4" fmla="val h"/>
                <a:gd name="f5" fmla="val 0"/>
                <a:gd name="f6" fmla="val 14603"/>
                <a:gd name="f7" fmla="val 8037"/>
                <a:gd name="f8" fmla="val 7369"/>
                <a:gd name="f9" fmla="val 11388"/>
                <a:gd name="f10" fmla="val 7970"/>
                <a:gd name="f11" fmla="val 14604"/>
                <a:gd name="f12" fmla="val 4689"/>
                <a:gd name="f13" fmla="val 670"/>
                <a:gd name="f14" fmla="val 4019"/>
                <a:gd name="f15" fmla="val 7301"/>
                <a:gd name="f16" fmla="val 7368"/>
                <a:gd name="f17" fmla="val 3296"/>
                <a:gd name="f18" fmla="val 4072"/>
                <a:gd name="f19" fmla="val 4742"/>
                <a:gd name="f20" fmla="+- 0 0 -90"/>
                <a:gd name="f21" fmla="*/ f3 1 14603"/>
                <a:gd name="f22" fmla="*/ f4 1 8037"/>
                <a:gd name="f23" fmla="val f5"/>
                <a:gd name="f24" fmla="val f6"/>
                <a:gd name="f25" fmla="val f7"/>
                <a:gd name="f26" fmla="*/ f20 f0 1"/>
                <a:gd name="f27" fmla="+- f25 0 f23"/>
                <a:gd name="f28" fmla="+- f24 0 f23"/>
                <a:gd name="f29" fmla="*/ f26 1 f2"/>
                <a:gd name="f30" fmla="*/ f28 1 14603"/>
                <a:gd name="f31" fmla="*/ f27 1 8037"/>
                <a:gd name="f32" fmla="*/ 7369 f28 1"/>
                <a:gd name="f33" fmla="*/ 8037 f27 1"/>
                <a:gd name="f34" fmla="*/ 14604 f28 1"/>
                <a:gd name="f35" fmla="*/ 670 f27 1"/>
                <a:gd name="f36" fmla="*/ 0 f27 1"/>
                <a:gd name="f37" fmla="*/ 7368 f27 1"/>
                <a:gd name="f38" fmla="*/ 0 f28 1"/>
                <a:gd name="f39" fmla="+- f29 0 f1"/>
                <a:gd name="f40" fmla="*/ f32 1 14603"/>
                <a:gd name="f41" fmla="*/ f33 1 8037"/>
                <a:gd name="f42" fmla="*/ f34 1 14603"/>
                <a:gd name="f43" fmla="*/ f35 1 8037"/>
                <a:gd name="f44" fmla="*/ f36 1 8037"/>
                <a:gd name="f45" fmla="*/ f37 1 8037"/>
                <a:gd name="f46" fmla="*/ f38 1 14603"/>
                <a:gd name="f47" fmla="*/ f23 1 f30"/>
                <a:gd name="f48" fmla="*/ f24 1 f30"/>
                <a:gd name="f49" fmla="*/ f23 1 f31"/>
                <a:gd name="f50" fmla="*/ f25 1 f31"/>
                <a:gd name="f51" fmla="*/ f40 1 f30"/>
                <a:gd name="f52" fmla="*/ f41 1 f31"/>
                <a:gd name="f53" fmla="*/ f42 1 f30"/>
                <a:gd name="f54" fmla="*/ f43 1 f31"/>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2 1"/>
                <a:gd name="f67" fmla="*/ f56 f22 1"/>
                <a:gd name="f68" fmla="*/ f57 f21 1"/>
              </a:gdLst>
              <a:ahLst/>
              <a:cxnLst>
                <a:cxn ang="3cd4">
                  <a:pos x="hc" y="t"/>
                </a:cxn>
                <a:cxn ang="0">
                  <a:pos x="r" y="vc"/>
                </a:cxn>
                <a:cxn ang="cd4">
                  <a:pos x="hc" y="b"/>
                </a:cxn>
                <a:cxn ang="cd2">
                  <a:pos x="l" y="vc"/>
                </a:cxn>
                <a:cxn ang="f39">
                  <a:pos x="f62" y="f63"/>
                </a:cxn>
                <a:cxn ang="f39">
                  <a:pos x="f64" y="f65"/>
                </a:cxn>
                <a:cxn ang="f39">
                  <a:pos x="f64" y="f66"/>
                </a:cxn>
                <a:cxn ang="f39">
                  <a:pos x="f62" y="f67"/>
                </a:cxn>
                <a:cxn ang="f39">
                  <a:pos x="f68" y="f66"/>
                </a:cxn>
                <a:cxn ang="f39">
                  <a:pos x="f68" y="f65"/>
                </a:cxn>
                <a:cxn ang="f39">
                  <a:pos x="f62" y="f63"/>
                </a:cxn>
              </a:cxnLst>
              <a:rect l="f58" t="f61" r="f59" b="f60"/>
              <a:pathLst>
                <a:path w="14603" h="8037">
                  <a:moveTo>
                    <a:pt x="f8" y="f7"/>
                  </a:moveTo>
                  <a:cubicBezTo>
                    <a:pt x="f9" y="f10"/>
                    <a:pt x="f11" y="f12"/>
                    <a:pt x="f11" y="f13"/>
                  </a:cubicBezTo>
                  <a:lnTo>
                    <a:pt x="f11" y="f5"/>
                  </a:lnTo>
                  <a:cubicBezTo>
                    <a:pt x="f11" y="f14"/>
                    <a:pt x="f9" y="f15"/>
                    <a:pt x="f8" y="f16"/>
                  </a:cubicBezTo>
                  <a:cubicBezTo>
                    <a:pt x="f17" y="f16"/>
                    <a:pt x="f5" y="f18"/>
                    <a:pt x="f5" y="f5"/>
                  </a:cubicBezTo>
                  <a:lnTo>
                    <a:pt x="f5" y="f13"/>
                  </a:lnTo>
                  <a:cubicBezTo>
                    <a:pt x="f5" y="f19"/>
                    <a:pt x="f17"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6" name="Freeform: Shape 1879">
              <a:extLst>
                <a:ext uri="{FF2B5EF4-FFF2-40B4-BE49-F238E27FC236}">
                  <a16:creationId xmlns:a16="http://schemas.microsoft.com/office/drawing/2014/main" id="{A7AEBE36-75B9-923C-8CDF-1FC5A1635B90}"/>
                </a:ext>
              </a:extLst>
            </p:cNvPr>
            <p:cNvSpPr/>
            <p:nvPr/>
          </p:nvSpPr>
          <p:spPr>
            <a:xfrm>
              <a:off x="1311258" y="6132761"/>
              <a:ext cx="44961" cy="14602"/>
            </a:xfrm>
            <a:custGeom>
              <a:avLst/>
              <a:gdLst>
                <a:gd name="f0" fmla="val 10800000"/>
                <a:gd name="f1" fmla="val 5400000"/>
                <a:gd name="f2" fmla="val 180"/>
                <a:gd name="f3" fmla="val w"/>
                <a:gd name="f4" fmla="val h"/>
                <a:gd name="f5" fmla="val 0"/>
                <a:gd name="f6" fmla="val 47428"/>
                <a:gd name="f7" fmla="val 14601"/>
                <a:gd name="f8" fmla="val 7368"/>
                <a:gd name="f9" fmla="val 11360"/>
                <a:gd name="f10" fmla="val 3242"/>
                <a:gd name="f11" fmla="val 7235"/>
                <a:gd name="f12" fmla="val 43409"/>
                <a:gd name="f13" fmla="val 40126"/>
                <a:gd name="f14" fmla="val 11386"/>
                <a:gd name="f15" fmla="val 40059"/>
                <a:gd name="f16" fmla="val 3295"/>
                <a:gd name="f17" fmla="val 43355"/>
                <a:gd name="f18" fmla="val 3215"/>
                <a:gd name="f19" fmla="val 67"/>
                <a:gd name="f20" fmla="val 3349"/>
                <a:gd name="f21" fmla="+- 0 0 -90"/>
                <a:gd name="f22" fmla="*/ f3 1 47428"/>
                <a:gd name="f23" fmla="*/ f4 1 14601"/>
                <a:gd name="f24" fmla="val f5"/>
                <a:gd name="f25" fmla="val f6"/>
                <a:gd name="f26" fmla="val f7"/>
                <a:gd name="f27" fmla="*/ f21 f0 1"/>
                <a:gd name="f28" fmla="+- f26 0 f24"/>
                <a:gd name="f29" fmla="+- f25 0 f24"/>
                <a:gd name="f30" fmla="*/ f27 1 f2"/>
                <a:gd name="f31" fmla="*/ f29 1 47428"/>
                <a:gd name="f32" fmla="*/ f28 1 14601"/>
                <a:gd name="f33" fmla="*/ 0 f29 1"/>
                <a:gd name="f34" fmla="*/ 7368 f28 1"/>
                <a:gd name="f35" fmla="*/ 7235 f29 1"/>
                <a:gd name="f36" fmla="*/ 14601 f28 1"/>
                <a:gd name="f37" fmla="*/ 47428 f29 1"/>
                <a:gd name="f38" fmla="*/ 40059 f29 1"/>
                <a:gd name="f39" fmla="*/ 0 f28 1"/>
                <a:gd name="f40" fmla="+- f30 0 f1"/>
                <a:gd name="f41" fmla="*/ f33 1 47428"/>
                <a:gd name="f42" fmla="*/ f34 1 14601"/>
                <a:gd name="f43" fmla="*/ f35 1 47428"/>
                <a:gd name="f44" fmla="*/ f36 1 14601"/>
                <a:gd name="f45" fmla="*/ f37 1 47428"/>
                <a:gd name="f46" fmla="*/ f38 1 47428"/>
                <a:gd name="f47" fmla="*/ f39 1 14601"/>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5" y="f69"/>
                </a:cxn>
                <a:cxn ang="f40">
                  <a:pos x="f63" y="f64"/>
                </a:cxn>
              </a:cxnLst>
              <a:rect l="f59" t="f62" r="f60" b="f61"/>
              <a:pathLst>
                <a:path w="47428" h="14601">
                  <a:moveTo>
                    <a:pt x="f5" y="f8"/>
                  </a:moveTo>
                  <a:cubicBezTo>
                    <a:pt x="f5" y="f9"/>
                    <a:pt x="f10" y="f7"/>
                    <a:pt x="f11" y="f7"/>
                  </a:cubicBezTo>
                  <a:lnTo>
                    <a:pt x="f6" y="f7"/>
                  </a:lnTo>
                  <a:cubicBezTo>
                    <a:pt x="f12" y="f7"/>
                    <a:pt x="f13" y="f14"/>
                    <a:pt x="f15" y="f8"/>
                  </a:cubicBezTo>
                  <a:cubicBezTo>
                    <a:pt x="f15" y="f16"/>
                    <a:pt x="f17" y="f5"/>
                    <a:pt x="f6" y="f5"/>
                  </a:cubicBezTo>
                  <a:lnTo>
                    <a:pt x="f11" y="f5"/>
                  </a:lnTo>
                  <a:cubicBezTo>
                    <a:pt x="f18" y="f19"/>
                    <a:pt x="f5"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7" name="Freeform: Shape 1880">
              <a:extLst>
                <a:ext uri="{FF2B5EF4-FFF2-40B4-BE49-F238E27FC236}">
                  <a16:creationId xmlns:a16="http://schemas.microsoft.com/office/drawing/2014/main" id="{639BF5BD-41C3-424A-5982-E3B3C3E5DD17}"/>
                </a:ext>
              </a:extLst>
            </p:cNvPr>
            <p:cNvSpPr/>
            <p:nvPr/>
          </p:nvSpPr>
          <p:spPr>
            <a:xfrm>
              <a:off x="3852760" y="6537438"/>
              <a:ext cx="13844" cy="8302"/>
            </a:xfrm>
            <a:custGeom>
              <a:avLst/>
              <a:gdLst>
                <a:gd name="f0" fmla="val 10800000"/>
                <a:gd name="f1" fmla="val 5400000"/>
                <a:gd name="f2" fmla="val 180"/>
                <a:gd name="f3" fmla="val w"/>
                <a:gd name="f4" fmla="val h"/>
                <a:gd name="f5" fmla="val 0"/>
                <a:gd name="f6" fmla="val 14603"/>
                <a:gd name="f7" fmla="val 8305"/>
                <a:gd name="f8" fmla="val 7369"/>
                <a:gd name="f9" fmla="val 11388"/>
                <a:gd name="f10" fmla="val 8238"/>
                <a:gd name="f11" fmla="val 14604"/>
                <a:gd name="f12" fmla="val 4956"/>
                <a:gd name="f13" fmla="val 938"/>
                <a:gd name="f14" fmla="val 3992"/>
                <a:gd name="f15" fmla="val 11361"/>
                <a:gd name="f16" fmla="val 7234"/>
                <a:gd name="f17" fmla="val 3349"/>
                <a:gd name="f18" fmla="val 67"/>
                <a:gd name="f19" fmla="val 4019"/>
                <a:gd name="f20" fmla="val 5010"/>
                <a:gd name="f21" fmla="val 3296"/>
                <a:gd name="f22" fmla="+- 0 0 -90"/>
                <a:gd name="f23" fmla="*/ f3 1 14603"/>
                <a:gd name="f24" fmla="*/ f4 1 8305"/>
                <a:gd name="f25" fmla="val f5"/>
                <a:gd name="f26" fmla="val f6"/>
                <a:gd name="f27" fmla="val f7"/>
                <a:gd name="f28" fmla="*/ f22 f0 1"/>
                <a:gd name="f29" fmla="+- f27 0 f25"/>
                <a:gd name="f30" fmla="+- f26 0 f25"/>
                <a:gd name="f31" fmla="*/ f28 1 f2"/>
                <a:gd name="f32" fmla="*/ f30 1 14603"/>
                <a:gd name="f33" fmla="*/ f29 1 8305"/>
                <a:gd name="f34" fmla="*/ 7369 f30 1"/>
                <a:gd name="f35" fmla="*/ 8305 f29 1"/>
                <a:gd name="f36" fmla="*/ 14604 f30 1"/>
                <a:gd name="f37" fmla="*/ 938 f29 1"/>
                <a:gd name="f38" fmla="*/ 0 f29 1"/>
                <a:gd name="f39" fmla="*/ 7234 f29 1"/>
                <a:gd name="f40" fmla="*/ 0 f30 1"/>
                <a:gd name="f41" fmla="+- f31 0 f1"/>
                <a:gd name="f42" fmla="*/ f34 1 14603"/>
                <a:gd name="f43" fmla="*/ f35 1 8305"/>
                <a:gd name="f44" fmla="*/ f36 1 14603"/>
                <a:gd name="f45" fmla="*/ f37 1 8305"/>
                <a:gd name="f46" fmla="*/ f38 1 8305"/>
                <a:gd name="f47" fmla="*/ f39 1 8305"/>
                <a:gd name="f48" fmla="*/ f40 1 14603"/>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4603" h="8305">
                  <a:moveTo>
                    <a:pt x="f8" y="f7"/>
                  </a:moveTo>
                  <a:cubicBezTo>
                    <a:pt x="f9" y="f10"/>
                    <a:pt x="f11" y="f12"/>
                    <a:pt x="f11" y="f13"/>
                  </a:cubicBezTo>
                  <a:lnTo>
                    <a:pt x="f11" y="f5"/>
                  </a:lnTo>
                  <a:cubicBezTo>
                    <a:pt x="f11" y="f14"/>
                    <a:pt x="f15" y="f16"/>
                    <a:pt x="f8" y="f16"/>
                  </a:cubicBezTo>
                  <a:cubicBezTo>
                    <a:pt x="f17" y="f16"/>
                    <a:pt x="f18" y="f19"/>
                    <a:pt x="f5" y="f5"/>
                  </a:cubicBezTo>
                  <a:lnTo>
                    <a:pt x="f5" y="f13"/>
                  </a:ln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8" name="Freeform: Shape 1881">
              <a:extLst>
                <a:ext uri="{FF2B5EF4-FFF2-40B4-BE49-F238E27FC236}">
                  <a16:creationId xmlns:a16="http://schemas.microsoft.com/office/drawing/2014/main" id="{FF57700D-F553-A6F4-71C0-57FAAEBBDEAC}"/>
                </a:ext>
              </a:extLst>
            </p:cNvPr>
            <p:cNvSpPr/>
            <p:nvPr/>
          </p:nvSpPr>
          <p:spPr>
            <a:xfrm>
              <a:off x="3852760" y="5888425"/>
              <a:ext cx="13844" cy="656255"/>
            </a:xfrm>
            <a:custGeom>
              <a:avLst/>
              <a:gdLst>
                <a:gd name="f0" fmla="val 10800000"/>
                <a:gd name="f1" fmla="val 5400000"/>
                <a:gd name="f2" fmla="val 180"/>
                <a:gd name="f3" fmla="val w"/>
                <a:gd name="f4" fmla="val h"/>
                <a:gd name="f5" fmla="val 0"/>
                <a:gd name="f6" fmla="val 14603"/>
                <a:gd name="f7" fmla="val 656253"/>
                <a:gd name="f8" fmla="val 7368"/>
                <a:gd name="f9" fmla="val 649020"/>
                <a:gd name="f10" fmla="val 67"/>
                <a:gd name="f11" fmla="val 653039"/>
                <a:gd name="f12" fmla="val 3349"/>
                <a:gd name="f13" fmla="val 656254"/>
                <a:gd name="f14" fmla="val 7369"/>
                <a:gd name="f15" fmla="val 11361"/>
                <a:gd name="f16" fmla="val 14604"/>
                <a:gd name="f17" fmla="val 653012"/>
                <a:gd name="f18" fmla="val 3350"/>
                <a:gd name="f19" fmla="val 11388"/>
                <a:gd name="f20" fmla="val 74"/>
                <a:gd name="f21" fmla="val 3296"/>
                <a:gd name="f22" fmla="val 3298"/>
                <a:gd name="f23" fmla="+- 0 0 -90"/>
                <a:gd name="f24" fmla="*/ f3 1 14603"/>
                <a:gd name="f25" fmla="*/ f4 1 656253"/>
                <a:gd name="f26" fmla="val f5"/>
                <a:gd name="f27" fmla="val f6"/>
                <a:gd name="f28" fmla="val f7"/>
                <a:gd name="f29" fmla="*/ f23 f0 1"/>
                <a:gd name="f30" fmla="+- f28 0 f26"/>
                <a:gd name="f31" fmla="+- f27 0 f26"/>
                <a:gd name="f32" fmla="*/ f29 1 f2"/>
                <a:gd name="f33" fmla="*/ f31 1 14603"/>
                <a:gd name="f34" fmla="*/ f30 1 656253"/>
                <a:gd name="f35" fmla="*/ 0 f31 1"/>
                <a:gd name="f36" fmla="*/ 7368 f30 1"/>
                <a:gd name="f37" fmla="*/ 649020 f30 1"/>
                <a:gd name="f38" fmla="*/ 7369 f31 1"/>
                <a:gd name="f39" fmla="*/ 656254 f30 1"/>
                <a:gd name="f40" fmla="*/ 14604 f31 1"/>
                <a:gd name="f41" fmla="*/ 0 f30 1"/>
                <a:gd name="f42" fmla="+- f32 0 f1"/>
                <a:gd name="f43" fmla="*/ f35 1 14603"/>
                <a:gd name="f44" fmla="*/ f36 1 656253"/>
                <a:gd name="f45" fmla="*/ f37 1 656253"/>
                <a:gd name="f46" fmla="*/ f38 1 14603"/>
                <a:gd name="f47" fmla="*/ f39 1 656253"/>
                <a:gd name="f48" fmla="*/ f40 1 14603"/>
                <a:gd name="f49" fmla="*/ f41 1 656253"/>
                <a:gd name="f50" fmla="*/ f26 1 f33"/>
                <a:gd name="f51" fmla="*/ f27 1 f33"/>
                <a:gd name="f52" fmla="*/ f26 1 f34"/>
                <a:gd name="f53" fmla="*/ f28 1 f34"/>
                <a:gd name="f54" fmla="*/ f43 1 f33"/>
                <a:gd name="f55" fmla="*/ f44 1 f34"/>
                <a:gd name="f56" fmla="*/ f45 1 f34"/>
                <a:gd name="f57" fmla="*/ f46 1 f33"/>
                <a:gd name="f58" fmla="*/ f47 1 f34"/>
                <a:gd name="f59" fmla="*/ f48 1 f33"/>
                <a:gd name="f60" fmla="*/ f49 1 f34"/>
                <a:gd name="f61" fmla="*/ f50 f24 1"/>
                <a:gd name="f62" fmla="*/ f51 f24 1"/>
                <a:gd name="f63" fmla="*/ f53 f25 1"/>
                <a:gd name="f64" fmla="*/ f52 f25 1"/>
                <a:gd name="f65" fmla="*/ f54 f24 1"/>
                <a:gd name="f66" fmla="*/ f55 f25 1"/>
                <a:gd name="f67" fmla="*/ f56 f25 1"/>
                <a:gd name="f68" fmla="*/ f57 f24 1"/>
                <a:gd name="f69" fmla="*/ f58 f25 1"/>
                <a:gd name="f70" fmla="*/ f59 f24 1"/>
                <a:gd name="f71" fmla="*/ f60 f25 1"/>
              </a:gdLst>
              <a:ahLst/>
              <a:cxnLst>
                <a:cxn ang="3cd4">
                  <a:pos x="hc" y="t"/>
                </a:cxn>
                <a:cxn ang="0">
                  <a:pos x="r" y="vc"/>
                </a:cxn>
                <a:cxn ang="cd4">
                  <a:pos x="hc" y="b"/>
                </a:cxn>
                <a:cxn ang="cd2">
                  <a:pos x="l" y="vc"/>
                </a:cxn>
                <a:cxn ang="f42">
                  <a:pos x="f65" y="f66"/>
                </a:cxn>
                <a:cxn ang="f42">
                  <a:pos x="f65" y="f67"/>
                </a:cxn>
                <a:cxn ang="f42">
                  <a:pos x="f68" y="f69"/>
                </a:cxn>
                <a:cxn ang="f42">
                  <a:pos x="f70" y="f67"/>
                </a:cxn>
                <a:cxn ang="f42">
                  <a:pos x="f70" y="f66"/>
                </a:cxn>
                <a:cxn ang="f42">
                  <a:pos x="f68" y="f71"/>
                </a:cxn>
                <a:cxn ang="f42">
                  <a:pos x="f65" y="f66"/>
                </a:cxn>
              </a:cxnLst>
              <a:rect l="f61" t="f64" r="f62" b="f63"/>
              <a:pathLst>
                <a:path w="14603" h="656253">
                  <a:moveTo>
                    <a:pt x="f5" y="f8"/>
                  </a:moveTo>
                  <a:lnTo>
                    <a:pt x="f5" y="f9"/>
                  </a:lnTo>
                  <a:cubicBezTo>
                    <a:pt x="f10" y="f11"/>
                    <a:pt x="f12" y="f13"/>
                    <a:pt x="f14" y="f13"/>
                  </a:cubicBezTo>
                  <a:cubicBezTo>
                    <a:pt x="f15" y="f13"/>
                    <a:pt x="f16" y="f17"/>
                    <a:pt x="f16" y="f9"/>
                  </a:cubicBezTo>
                  <a:lnTo>
                    <a:pt x="f16" y="f8"/>
                  </a:lnTo>
                  <a:cubicBezTo>
                    <a:pt x="f16" y="f18"/>
                    <a:pt x="f19" y="f20"/>
                    <a:pt x="f14" y="f5"/>
                  </a:cubicBezTo>
                  <a:cubicBezTo>
                    <a:pt x="f21" y="f5"/>
                    <a:pt x="f5" y="f2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9" name="Freeform: Shape 1882">
              <a:extLst>
                <a:ext uri="{FF2B5EF4-FFF2-40B4-BE49-F238E27FC236}">
                  <a16:creationId xmlns:a16="http://schemas.microsoft.com/office/drawing/2014/main" id="{5C83395C-A124-76F4-F390-9F5578D3E3E6}"/>
                </a:ext>
              </a:extLst>
            </p:cNvPr>
            <p:cNvSpPr/>
            <p:nvPr/>
          </p:nvSpPr>
          <p:spPr>
            <a:xfrm>
              <a:off x="1349864" y="6132761"/>
              <a:ext cx="10158" cy="14602"/>
            </a:xfrm>
            <a:custGeom>
              <a:avLst/>
              <a:gdLst>
                <a:gd name="f0" fmla="val 10800000"/>
                <a:gd name="f1" fmla="val 5400000"/>
                <a:gd name="f2" fmla="val 180"/>
                <a:gd name="f3" fmla="val w"/>
                <a:gd name="f4" fmla="val h"/>
                <a:gd name="f5" fmla="val 0"/>
                <a:gd name="f6" fmla="val 10718"/>
                <a:gd name="f7" fmla="val 14601"/>
                <a:gd name="f8" fmla="val 7368"/>
                <a:gd name="f9" fmla="val 67"/>
                <a:gd name="f10" fmla="val 11386"/>
                <a:gd name="f11" fmla="val 3349"/>
                <a:gd name="f12" fmla="val 7369"/>
                <a:gd name="f13" fmla="val 6726"/>
                <a:gd name="f14" fmla="val 3483"/>
                <a:gd name="f15" fmla="val 11360"/>
                <a:gd name="f16" fmla="val 6699"/>
                <a:gd name="f17" fmla="val 3296"/>
                <a:gd name="f18" fmla="val 3295"/>
                <a:gd name="f19" fmla="+- 0 0 -90"/>
                <a:gd name="f20" fmla="*/ f3 1 10718"/>
                <a:gd name="f21" fmla="*/ f4 1 14601"/>
                <a:gd name="f22" fmla="val f5"/>
                <a:gd name="f23" fmla="val f6"/>
                <a:gd name="f24" fmla="val f7"/>
                <a:gd name="f25" fmla="*/ f19 f0 1"/>
                <a:gd name="f26" fmla="+- f24 0 f22"/>
                <a:gd name="f27" fmla="+- f23 0 f22"/>
                <a:gd name="f28" fmla="*/ f25 1 f2"/>
                <a:gd name="f29" fmla="*/ f27 1 10718"/>
                <a:gd name="f30" fmla="*/ f26 1 14601"/>
                <a:gd name="f31" fmla="*/ 0 f27 1"/>
                <a:gd name="f32" fmla="*/ 7368 f26 1"/>
                <a:gd name="f33" fmla="*/ 7369 f27 1"/>
                <a:gd name="f34" fmla="*/ 14601 f26 1"/>
                <a:gd name="f35" fmla="*/ 10718 f27 1"/>
                <a:gd name="f36" fmla="*/ 3483 f27 1"/>
                <a:gd name="f37" fmla="*/ 0 f26 1"/>
                <a:gd name="f38" fmla="+- f28 0 f1"/>
                <a:gd name="f39" fmla="*/ f31 1 10718"/>
                <a:gd name="f40" fmla="*/ f32 1 14601"/>
                <a:gd name="f41" fmla="*/ f33 1 10718"/>
                <a:gd name="f42" fmla="*/ f34 1 14601"/>
                <a:gd name="f43" fmla="*/ f35 1 10718"/>
                <a:gd name="f44" fmla="*/ f36 1 10718"/>
                <a:gd name="f45" fmla="*/ f37 1 14601"/>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10718" h="14601">
                  <a:moveTo>
                    <a:pt x="f5" y="f8"/>
                  </a:moveTo>
                  <a:cubicBezTo>
                    <a:pt x="f9" y="f10"/>
                    <a:pt x="f11" y="f7"/>
                    <a:pt x="f12" y="f7"/>
                  </a:cubicBezTo>
                  <a:lnTo>
                    <a:pt x="f6" y="f7"/>
                  </a:lnTo>
                  <a:cubicBezTo>
                    <a:pt x="f13" y="f7"/>
                    <a:pt x="f14" y="f15"/>
                    <a:pt x="f14" y="f8"/>
                  </a:cubicBezTo>
                  <a:cubicBezTo>
                    <a:pt x="f14" y="f11"/>
                    <a:pt x="f16" y="f9"/>
                    <a:pt x="f6" y="f5"/>
                  </a:cubicBezTo>
                  <a:lnTo>
                    <a:pt x="f12" y="f5"/>
                  </a:lnTo>
                  <a:cubicBezTo>
                    <a:pt x="f17" y="f5"/>
                    <a:pt x="f5"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0" name="Freeform: Shape 1883">
              <a:extLst>
                <a:ext uri="{FF2B5EF4-FFF2-40B4-BE49-F238E27FC236}">
                  <a16:creationId xmlns:a16="http://schemas.microsoft.com/office/drawing/2014/main" id="{590D5ADA-1870-A3CF-FA50-E8578FB865C1}"/>
                </a:ext>
              </a:extLst>
            </p:cNvPr>
            <p:cNvSpPr/>
            <p:nvPr/>
          </p:nvSpPr>
          <p:spPr>
            <a:xfrm>
              <a:off x="1353165" y="6134636"/>
              <a:ext cx="21817" cy="12728"/>
            </a:xfrm>
            <a:custGeom>
              <a:avLst/>
              <a:gdLst>
                <a:gd name="f0" fmla="val 10800000"/>
                <a:gd name="f1" fmla="val 5400000"/>
                <a:gd name="f2" fmla="val 180"/>
                <a:gd name="f3" fmla="val w"/>
                <a:gd name="f4" fmla="val h"/>
                <a:gd name="f5" fmla="val 0"/>
                <a:gd name="f6" fmla="val 23020"/>
                <a:gd name="f7" fmla="val 12726"/>
                <a:gd name="f8" fmla="val 5493"/>
                <a:gd name="f9" fmla="val 9485"/>
                <a:gd name="f10" fmla="val 3242"/>
                <a:gd name="f11" fmla="val 12727"/>
                <a:gd name="f12" fmla="val 7235"/>
                <a:gd name="f13" fmla="val 15675"/>
                <a:gd name="f14" fmla="val 19668"/>
                <a:gd name="f15" fmla="val 22910"/>
                <a:gd name="f16" fmla="val 23058"/>
                <a:gd name="f17" fmla="val 4783"/>
                <a:gd name="f18" fmla="val 4060"/>
                <a:gd name="f19" fmla="val 3350"/>
                <a:gd name="f20" fmla="val 22682"/>
                <a:gd name="f21" fmla="val 2640"/>
                <a:gd name="f22" fmla="val 22361"/>
                <a:gd name="f23" fmla="val 1970"/>
                <a:gd name="f24" fmla="val 21972"/>
                <a:gd name="f25" fmla="val 1340"/>
                <a:gd name="f26" fmla="val 20900"/>
                <a:gd name="f27" fmla="val 135"/>
                <a:gd name="f28" fmla="val 19427"/>
                <a:gd name="f29" fmla="val 1"/>
                <a:gd name="f30" fmla="val 18221"/>
                <a:gd name="f31" fmla="val 16613"/>
                <a:gd name="f32" fmla="val 3845"/>
                <a:gd name="f33" fmla="val -53"/>
                <a:gd name="f34" fmla="val 857"/>
                <a:gd name="f35" fmla="val 2211"/>
                <a:gd name="f36" fmla="+- 0 0 -90"/>
                <a:gd name="f37" fmla="*/ f3 1 23020"/>
                <a:gd name="f38" fmla="*/ f4 1 12726"/>
                <a:gd name="f39" fmla="val f5"/>
                <a:gd name="f40" fmla="val f6"/>
                <a:gd name="f41" fmla="val f7"/>
                <a:gd name="f42" fmla="*/ f36 f0 1"/>
                <a:gd name="f43" fmla="+- f41 0 f39"/>
                <a:gd name="f44" fmla="+- f40 0 f39"/>
                <a:gd name="f45" fmla="*/ f42 1 f2"/>
                <a:gd name="f46" fmla="*/ f44 1 23020"/>
                <a:gd name="f47" fmla="*/ f43 1 12726"/>
                <a:gd name="f48" fmla="*/ 0 f44 1"/>
                <a:gd name="f49" fmla="*/ 5493 f43 1"/>
                <a:gd name="f50" fmla="*/ 7235 f44 1"/>
                <a:gd name="f51" fmla="*/ 12727 f43 1"/>
                <a:gd name="f52" fmla="*/ 15675 f44 1"/>
                <a:gd name="f53" fmla="*/ 22910 f44 1"/>
                <a:gd name="f54" fmla="*/ 3350 f43 1"/>
                <a:gd name="f55" fmla="*/ 21972 f44 1"/>
                <a:gd name="f56" fmla="*/ 1340 f43 1"/>
                <a:gd name="f57" fmla="*/ 20900 f44 1"/>
                <a:gd name="f58" fmla="*/ 135 f43 1"/>
                <a:gd name="f59" fmla="*/ 19427 f44 1"/>
                <a:gd name="f60" fmla="*/ 1 f43 1"/>
                <a:gd name="f61" fmla="*/ 18221 f44 1"/>
                <a:gd name="f62" fmla="*/ 16613 f44 1"/>
                <a:gd name="f63" fmla="+- f45 0 f1"/>
                <a:gd name="f64" fmla="*/ f48 1 23020"/>
                <a:gd name="f65" fmla="*/ f49 1 12726"/>
                <a:gd name="f66" fmla="*/ f50 1 23020"/>
                <a:gd name="f67" fmla="*/ f51 1 12726"/>
                <a:gd name="f68" fmla="*/ f52 1 23020"/>
                <a:gd name="f69" fmla="*/ f53 1 23020"/>
                <a:gd name="f70" fmla="*/ f54 1 12726"/>
                <a:gd name="f71" fmla="*/ f55 1 23020"/>
                <a:gd name="f72" fmla="*/ f56 1 12726"/>
                <a:gd name="f73" fmla="*/ f57 1 23020"/>
                <a:gd name="f74" fmla="*/ f58 1 12726"/>
                <a:gd name="f75" fmla="*/ f59 1 23020"/>
                <a:gd name="f76" fmla="*/ f60 1 12726"/>
                <a:gd name="f77" fmla="*/ f61 1 23020"/>
                <a:gd name="f78" fmla="*/ f62 1 23020"/>
                <a:gd name="f79" fmla="*/ f39 1 f46"/>
                <a:gd name="f80" fmla="*/ f40 1 f46"/>
                <a:gd name="f81" fmla="*/ f39 1 f47"/>
                <a:gd name="f82" fmla="*/ f41 1 f47"/>
                <a:gd name="f83" fmla="*/ f64 1 f46"/>
                <a:gd name="f84" fmla="*/ f65 1 f47"/>
                <a:gd name="f85" fmla="*/ f66 1 f46"/>
                <a:gd name="f86" fmla="*/ f67 1 f47"/>
                <a:gd name="f87" fmla="*/ f68 1 f46"/>
                <a:gd name="f88" fmla="*/ f69 1 f46"/>
                <a:gd name="f89" fmla="*/ f70 1 f47"/>
                <a:gd name="f90" fmla="*/ f71 1 f46"/>
                <a:gd name="f91" fmla="*/ f72 1 f47"/>
                <a:gd name="f92" fmla="*/ f73 1 f46"/>
                <a:gd name="f93" fmla="*/ f74 1 f47"/>
                <a:gd name="f94" fmla="*/ f75 1 f46"/>
                <a:gd name="f95" fmla="*/ f76 1 f47"/>
                <a:gd name="f96" fmla="*/ f77 1 f46"/>
                <a:gd name="f97" fmla="*/ f78 1 f46"/>
                <a:gd name="f98" fmla="*/ f79 f37 1"/>
                <a:gd name="f99" fmla="*/ f80 f37 1"/>
                <a:gd name="f100" fmla="*/ f82 f38 1"/>
                <a:gd name="f101" fmla="*/ f81 f38 1"/>
                <a:gd name="f102" fmla="*/ f83 f37 1"/>
                <a:gd name="f103" fmla="*/ f84 f38 1"/>
                <a:gd name="f104" fmla="*/ f85 f37 1"/>
                <a:gd name="f105" fmla="*/ f86 f38 1"/>
                <a:gd name="f106" fmla="*/ f87 f37 1"/>
                <a:gd name="f107" fmla="*/ f88 f37 1"/>
                <a:gd name="f108" fmla="*/ f89 f38 1"/>
                <a:gd name="f109" fmla="*/ f90 f37 1"/>
                <a:gd name="f110" fmla="*/ f91 f38 1"/>
                <a:gd name="f111" fmla="*/ f92 f37 1"/>
                <a:gd name="f112" fmla="*/ f93 f38 1"/>
                <a:gd name="f113" fmla="*/ f94 f37 1"/>
                <a:gd name="f114" fmla="*/ f95 f38 1"/>
                <a:gd name="f115" fmla="*/ f96 f37 1"/>
                <a:gd name="f116" fmla="*/ f97 f37 1"/>
              </a:gdLst>
              <a:ahLst/>
              <a:cxnLst>
                <a:cxn ang="3cd4">
                  <a:pos x="hc" y="t"/>
                </a:cxn>
                <a:cxn ang="0">
                  <a:pos x="r" y="vc"/>
                </a:cxn>
                <a:cxn ang="cd4">
                  <a:pos x="hc" y="b"/>
                </a:cxn>
                <a:cxn ang="cd2">
                  <a:pos x="l" y="vc"/>
                </a:cxn>
                <a:cxn ang="f63">
                  <a:pos x="f102" y="f103"/>
                </a:cxn>
                <a:cxn ang="f63">
                  <a:pos x="f104" y="f105"/>
                </a:cxn>
                <a:cxn ang="f63">
                  <a:pos x="f106" y="f105"/>
                </a:cxn>
                <a:cxn ang="f63">
                  <a:pos x="f107" y="f103"/>
                </a:cxn>
                <a:cxn ang="f63">
                  <a:pos x="f107" y="f108"/>
                </a:cxn>
                <a:cxn ang="f63">
                  <a:pos x="f109" y="f110"/>
                </a:cxn>
                <a:cxn ang="f63">
                  <a:pos x="f111" y="f112"/>
                </a:cxn>
                <a:cxn ang="f63">
                  <a:pos x="f113" y="f114"/>
                </a:cxn>
                <a:cxn ang="f63">
                  <a:pos x="f115" y="f114"/>
                </a:cxn>
                <a:cxn ang="f63">
                  <a:pos x="f116" y="f114"/>
                </a:cxn>
                <a:cxn ang="f63">
                  <a:pos x="f106" y="f114"/>
                </a:cxn>
                <a:cxn ang="f63">
                  <a:pos x="f104" y="f114"/>
                </a:cxn>
                <a:cxn ang="f63">
                  <a:pos x="f102" y="f103"/>
                </a:cxn>
              </a:cxnLst>
              <a:rect l="f98" t="f101" r="f99" b="f100"/>
              <a:pathLst>
                <a:path w="23020" h="12726">
                  <a:moveTo>
                    <a:pt x="f5" y="f8"/>
                  </a:moveTo>
                  <a:cubicBezTo>
                    <a:pt x="f5" y="f9"/>
                    <a:pt x="f10" y="f11"/>
                    <a:pt x="f12" y="f11"/>
                  </a:cubicBezTo>
                  <a:lnTo>
                    <a:pt x="f13" y="f11"/>
                  </a:lnTo>
                  <a:cubicBezTo>
                    <a:pt x="f14" y="f11"/>
                    <a:pt x="f15" y="f9"/>
                    <a:pt x="f15" y="f8"/>
                  </a:cubicBezTo>
                  <a:cubicBezTo>
                    <a:pt x="f16" y="f17"/>
                    <a:pt x="f16" y="f18"/>
                    <a:pt x="f15" y="f19"/>
                  </a:cubicBezTo>
                  <a:cubicBezTo>
                    <a:pt x="f20" y="f21"/>
                    <a:pt x="f22" y="f23"/>
                    <a:pt x="f24" y="f25"/>
                  </a:cubicBezTo>
                  <a:lnTo>
                    <a:pt x="f26" y="f27"/>
                  </a:lnTo>
                  <a:lnTo>
                    <a:pt x="f28" y="f29"/>
                  </a:lnTo>
                  <a:lnTo>
                    <a:pt x="f30" y="f29"/>
                  </a:lnTo>
                  <a:lnTo>
                    <a:pt x="f31" y="f29"/>
                  </a:lnTo>
                  <a:lnTo>
                    <a:pt x="f13" y="f29"/>
                  </a:lnTo>
                  <a:lnTo>
                    <a:pt x="f12" y="f29"/>
                  </a:lnTo>
                  <a:cubicBezTo>
                    <a:pt x="f32" y="f33"/>
                    <a:pt x="f34" y="f3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1" name="Freeform: Shape 1884">
              <a:extLst>
                <a:ext uri="{FF2B5EF4-FFF2-40B4-BE49-F238E27FC236}">
                  <a16:creationId xmlns:a16="http://schemas.microsoft.com/office/drawing/2014/main" id="{DBAEA757-F36C-AFF9-B073-46B8BB5B0D14}"/>
                </a:ext>
              </a:extLst>
            </p:cNvPr>
            <p:cNvSpPr/>
            <p:nvPr/>
          </p:nvSpPr>
          <p:spPr>
            <a:xfrm>
              <a:off x="3238082" y="6491362"/>
              <a:ext cx="98554" cy="14602"/>
            </a:xfrm>
            <a:custGeom>
              <a:avLst/>
              <a:gdLst>
                <a:gd name="f0" fmla="val 10800000"/>
                <a:gd name="f1" fmla="val 5400000"/>
                <a:gd name="f2" fmla="val 180"/>
                <a:gd name="f3" fmla="val w"/>
                <a:gd name="f4" fmla="val h"/>
                <a:gd name="f5" fmla="val 0"/>
                <a:gd name="f6" fmla="val 103966"/>
                <a:gd name="f7" fmla="val 14601"/>
                <a:gd name="f8" fmla="val 7369"/>
                <a:gd name="f9" fmla="val 96732"/>
                <a:gd name="f10" fmla="val 100724"/>
                <a:gd name="f11" fmla="val 103967"/>
                <a:gd name="f12" fmla="val 11359"/>
                <a:gd name="f13" fmla="val 7367"/>
                <a:gd name="f14" fmla="val 3349"/>
                <a:gd name="f15" fmla="val 100751"/>
                <a:gd name="f16" fmla="val 67"/>
                <a:gd name="f17" fmla="val 3296"/>
                <a:gd name="f18" fmla="val 3295"/>
                <a:gd name="f19" fmla="val 11386"/>
                <a:gd name="f20" fmla="+- 0 0 -90"/>
                <a:gd name="f21" fmla="*/ f3 1 103966"/>
                <a:gd name="f22" fmla="*/ f4 1 14601"/>
                <a:gd name="f23" fmla="val f5"/>
                <a:gd name="f24" fmla="val f6"/>
                <a:gd name="f25" fmla="val f7"/>
                <a:gd name="f26" fmla="*/ f20 f0 1"/>
                <a:gd name="f27" fmla="+- f25 0 f23"/>
                <a:gd name="f28" fmla="+- f24 0 f23"/>
                <a:gd name="f29" fmla="*/ f26 1 f2"/>
                <a:gd name="f30" fmla="*/ f28 1 103966"/>
                <a:gd name="f31" fmla="*/ f27 1 14601"/>
                <a:gd name="f32" fmla="*/ 7369 f28 1"/>
                <a:gd name="f33" fmla="*/ 14601 f27 1"/>
                <a:gd name="f34" fmla="*/ 96732 f28 1"/>
                <a:gd name="f35" fmla="*/ 103967 f28 1"/>
                <a:gd name="f36" fmla="*/ 7367 f27 1"/>
                <a:gd name="f37" fmla="*/ 0 f27 1"/>
                <a:gd name="f38" fmla="*/ 0 f28 1"/>
                <a:gd name="f39" fmla="+- f29 0 f1"/>
                <a:gd name="f40" fmla="*/ f32 1 103966"/>
                <a:gd name="f41" fmla="*/ f33 1 14601"/>
                <a:gd name="f42" fmla="*/ f34 1 103966"/>
                <a:gd name="f43" fmla="*/ f35 1 103966"/>
                <a:gd name="f44" fmla="*/ f36 1 14601"/>
                <a:gd name="f45" fmla="*/ f37 1 14601"/>
                <a:gd name="f46" fmla="*/ f38 1 103966"/>
                <a:gd name="f47" fmla="*/ f23 1 f30"/>
                <a:gd name="f48" fmla="*/ f24 1 f30"/>
                <a:gd name="f49" fmla="*/ f23 1 f31"/>
                <a:gd name="f50" fmla="*/ f25 1 f31"/>
                <a:gd name="f51" fmla="*/ f40 1 f30"/>
                <a:gd name="f52" fmla="*/ f41 1 f31"/>
                <a:gd name="f53" fmla="*/ f42 1 f30"/>
                <a:gd name="f54" fmla="*/ f43 1 f30"/>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1 1"/>
                <a:gd name="f66" fmla="*/ f55 f22 1"/>
                <a:gd name="f67" fmla="*/ f56 f22 1"/>
                <a:gd name="f68" fmla="*/ f57 f21 1"/>
              </a:gdLst>
              <a:ahLst/>
              <a:cxnLst>
                <a:cxn ang="3cd4">
                  <a:pos x="hc" y="t"/>
                </a:cxn>
                <a:cxn ang="0">
                  <a:pos x="r" y="vc"/>
                </a:cxn>
                <a:cxn ang="cd4">
                  <a:pos x="hc" y="b"/>
                </a:cxn>
                <a:cxn ang="cd2">
                  <a:pos x="l" y="vc"/>
                </a:cxn>
                <a:cxn ang="f39">
                  <a:pos x="f62" y="f63"/>
                </a:cxn>
                <a:cxn ang="f39">
                  <a:pos x="f64" y="f63"/>
                </a:cxn>
                <a:cxn ang="f39">
                  <a:pos x="f65" y="f66"/>
                </a:cxn>
                <a:cxn ang="f39">
                  <a:pos x="f64" y="f67"/>
                </a:cxn>
                <a:cxn ang="f39">
                  <a:pos x="f62" y="f67"/>
                </a:cxn>
                <a:cxn ang="f39">
                  <a:pos x="f68" y="f66"/>
                </a:cxn>
                <a:cxn ang="f39">
                  <a:pos x="f62" y="f63"/>
                </a:cxn>
              </a:cxnLst>
              <a:rect l="f58" t="f61" r="f59" b="f60"/>
              <a:pathLst>
                <a:path w="103966" h="14601">
                  <a:moveTo>
                    <a:pt x="f8" y="f7"/>
                  </a:moveTo>
                  <a:lnTo>
                    <a:pt x="f9" y="f7"/>
                  </a:lnTo>
                  <a:cubicBezTo>
                    <a:pt x="f10" y="f7"/>
                    <a:pt x="f11" y="f12"/>
                    <a:pt x="f11" y="f13"/>
                  </a:cubicBezTo>
                  <a:cubicBezTo>
                    <a:pt x="f11" y="f14"/>
                    <a:pt x="f15" y="f16"/>
                    <a:pt x="f9" y="f5"/>
                  </a:cubicBezTo>
                  <a:lnTo>
                    <a:pt x="f8" y="f5"/>
                  </a:lnTo>
                  <a:cubicBezTo>
                    <a:pt x="f17" y="f5"/>
                    <a:pt x="f5" y="f18"/>
                    <a:pt x="f5" y="f13"/>
                  </a:cubicBezTo>
                  <a:cubicBezTo>
                    <a:pt x="f16" y="f19"/>
                    <a:pt x="f1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2" name="Freeform: Shape 1885">
              <a:extLst>
                <a:ext uri="{FF2B5EF4-FFF2-40B4-BE49-F238E27FC236}">
                  <a16:creationId xmlns:a16="http://schemas.microsoft.com/office/drawing/2014/main" id="{ABDD1C32-2E76-16E0-76AD-F35FA36671E4}"/>
                </a:ext>
              </a:extLst>
            </p:cNvPr>
            <p:cNvSpPr/>
            <p:nvPr/>
          </p:nvSpPr>
          <p:spPr>
            <a:xfrm>
              <a:off x="3982916" y="6539038"/>
              <a:ext cx="2432" cy="314672"/>
            </a:xfrm>
            <a:custGeom>
              <a:avLst/>
              <a:gdLst>
                <a:gd name="f0" fmla="val 10800000"/>
                <a:gd name="f1" fmla="val 5400000"/>
                <a:gd name="f2" fmla="val 180"/>
                <a:gd name="f3" fmla="val w"/>
                <a:gd name="f4" fmla="val h"/>
                <a:gd name="f5" fmla="val 0"/>
                <a:gd name="f6" fmla="val 2568"/>
                <a:gd name="f7" fmla="val 314674"/>
                <a:gd name="f8" fmla="val 2559"/>
                <a:gd name="f9" fmla="val 8315"/>
                <a:gd name="f10" fmla="val 1350"/>
                <a:gd name="f11" fmla="val 2640"/>
                <a:gd name="f12" fmla="val 693"/>
                <a:gd name="f13" fmla="val 2171"/>
                <a:gd name="f14" fmla="val 90"/>
                <a:gd name="f15" fmla="val 1501"/>
                <a:gd name="f16" fmla="val 10"/>
                <a:gd name="f17" fmla="val 1407"/>
                <a:gd name="f18" fmla="val -3"/>
                <a:gd name="f19" fmla="val 1313"/>
                <a:gd name="f20" fmla="val 1219"/>
                <a:gd name="f21" fmla="val 550"/>
                <a:gd name="f22" fmla="val 13"/>
                <a:gd name="f23" fmla="val 546"/>
                <a:gd name="f24" fmla="val 1202"/>
                <a:gd name="f25" fmla="val 1256"/>
                <a:gd name="f26" fmla="val 1296"/>
                <a:gd name="f27" fmla="+- 0 0 -90"/>
                <a:gd name="f28" fmla="*/ f3 1 2568"/>
                <a:gd name="f29" fmla="*/ f4 1 314674"/>
                <a:gd name="f30" fmla="val f5"/>
                <a:gd name="f31" fmla="val f6"/>
                <a:gd name="f32" fmla="val f7"/>
                <a:gd name="f33" fmla="*/ f27 f0 1"/>
                <a:gd name="f34" fmla="+- f32 0 f30"/>
                <a:gd name="f35" fmla="+- f31 0 f30"/>
                <a:gd name="f36" fmla="*/ f33 1 f2"/>
                <a:gd name="f37" fmla="*/ f35 1 2568"/>
                <a:gd name="f38" fmla="*/ f34 1 314674"/>
                <a:gd name="f39" fmla="*/ 2559 f35 1"/>
                <a:gd name="f40" fmla="*/ 8315 f34 1"/>
                <a:gd name="f41" fmla="*/ 1350 f34 1"/>
                <a:gd name="f42" fmla="*/ 1501 f35 1"/>
                <a:gd name="f43" fmla="*/ 10 f34 1"/>
                <a:gd name="f44" fmla="*/ 1219 f35 1"/>
                <a:gd name="f45" fmla="*/ 0 f35 1"/>
                <a:gd name="f46" fmla="*/ 1202 f34 1"/>
                <a:gd name="f47" fmla="*/ 13 f35 1"/>
                <a:gd name="f48" fmla="*/ 314674 f34 1"/>
                <a:gd name="f49" fmla="+- f36 0 f1"/>
                <a:gd name="f50" fmla="*/ f39 1 2568"/>
                <a:gd name="f51" fmla="*/ f40 1 314674"/>
                <a:gd name="f52" fmla="*/ f41 1 314674"/>
                <a:gd name="f53" fmla="*/ f42 1 2568"/>
                <a:gd name="f54" fmla="*/ f43 1 314674"/>
                <a:gd name="f55" fmla="*/ f44 1 2568"/>
                <a:gd name="f56" fmla="*/ f45 1 2568"/>
                <a:gd name="f57" fmla="*/ f46 1 314674"/>
                <a:gd name="f58" fmla="*/ f47 1 2568"/>
                <a:gd name="f59" fmla="*/ f48 1 314674"/>
                <a:gd name="f60" fmla="*/ f30 1 f37"/>
                <a:gd name="f61" fmla="*/ f31 1 f37"/>
                <a:gd name="f62" fmla="*/ f30 1 f38"/>
                <a:gd name="f63" fmla="*/ f32 1 f38"/>
                <a:gd name="f64" fmla="*/ f50 1 f37"/>
                <a:gd name="f65" fmla="*/ f51 1 f38"/>
                <a:gd name="f66" fmla="*/ f52 1 f38"/>
                <a:gd name="f67" fmla="*/ f53 1 f37"/>
                <a:gd name="f68" fmla="*/ f54 1 f38"/>
                <a:gd name="f69" fmla="*/ f55 1 f37"/>
                <a:gd name="f70" fmla="*/ f56 1 f37"/>
                <a:gd name="f71" fmla="*/ f57 1 f38"/>
                <a:gd name="f72" fmla="*/ f58 1 f37"/>
                <a:gd name="f73" fmla="*/ f59 1 f38"/>
                <a:gd name="f74" fmla="*/ f60 f28 1"/>
                <a:gd name="f75" fmla="*/ f61 f28 1"/>
                <a:gd name="f76" fmla="*/ f63 f29 1"/>
                <a:gd name="f77" fmla="*/ f62 f29 1"/>
                <a:gd name="f78" fmla="*/ f64 f28 1"/>
                <a:gd name="f79" fmla="*/ f65 f29 1"/>
                <a:gd name="f80" fmla="*/ f66 f29 1"/>
                <a:gd name="f81" fmla="*/ f67 f28 1"/>
                <a:gd name="f82" fmla="*/ f68 f29 1"/>
                <a:gd name="f83" fmla="*/ f69 f28 1"/>
                <a:gd name="f84" fmla="*/ f70 f28 1"/>
                <a:gd name="f85" fmla="*/ f71 f29 1"/>
                <a:gd name="f86" fmla="*/ f72 f28 1"/>
                <a:gd name="f87" fmla="*/ f73 f29 1"/>
              </a:gdLst>
              <a:ahLst/>
              <a:cxnLst>
                <a:cxn ang="3cd4">
                  <a:pos x="hc" y="t"/>
                </a:cxn>
                <a:cxn ang="0">
                  <a:pos x="r" y="vc"/>
                </a:cxn>
                <a:cxn ang="cd4">
                  <a:pos x="hc" y="b"/>
                </a:cxn>
                <a:cxn ang="cd2">
                  <a:pos x="l" y="vc"/>
                </a:cxn>
                <a:cxn ang="f49">
                  <a:pos x="f78" y="f79"/>
                </a:cxn>
                <a:cxn ang="f49">
                  <a:pos x="f78" y="f79"/>
                </a:cxn>
                <a:cxn ang="f49">
                  <a:pos x="f78" y="f80"/>
                </a:cxn>
                <a:cxn ang="f49">
                  <a:pos x="f81" y="f82"/>
                </a:cxn>
                <a:cxn ang="f49">
                  <a:pos x="f83" y="f82"/>
                </a:cxn>
                <a:cxn ang="f49">
                  <a:pos x="f84" y="f85"/>
                </a:cxn>
                <a:cxn ang="f49">
                  <a:pos x="f86" y="f80"/>
                </a:cxn>
                <a:cxn ang="f49">
                  <a:pos x="f86" y="f87"/>
                </a:cxn>
                <a:cxn ang="f49">
                  <a:pos x="f78" y="f87"/>
                </a:cxn>
                <a:cxn ang="f49">
                  <a:pos x="f78" y="f79"/>
                </a:cxn>
              </a:cxnLst>
              <a:rect l="f74" t="f77" r="f75" b="f76"/>
              <a:pathLst>
                <a:path w="2568" h="314674">
                  <a:moveTo>
                    <a:pt x="f8" y="f9"/>
                  </a:moveTo>
                  <a:lnTo>
                    <a:pt x="f8" y="f9"/>
                  </a:lnTo>
                  <a:lnTo>
                    <a:pt x="f8" y="f10"/>
                  </a:lnTo>
                  <a:cubicBezTo>
                    <a:pt x="f11" y="f12"/>
                    <a:pt x="f13" y="f14"/>
                    <a:pt x="f15" y="f16"/>
                  </a:cubicBezTo>
                  <a:cubicBezTo>
                    <a:pt x="f17" y="f18"/>
                    <a:pt x="f19" y="f18"/>
                    <a:pt x="f20" y="f16"/>
                  </a:cubicBezTo>
                  <a:cubicBezTo>
                    <a:pt x="f21" y="f16"/>
                    <a:pt x="f22" y="f23"/>
                    <a:pt x="f5" y="f24"/>
                  </a:cubicBezTo>
                  <a:cubicBezTo>
                    <a:pt x="f5" y="f25"/>
                    <a:pt x="f22" y="f26"/>
                    <a:pt x="f22" y="f10"/>
                  </a:cubicBezTo>
                  <a:lnTo>
                    <a:pt x="f22"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3" name="Freeform: Shape 1886">
              <a:extLst>
                <a:ext uri="{FF2B5EF4-FFF2-40B4-BE49-F238E27FC236}">
                  <a16:creationId xmlns:a16="http://schemas.microsoft.com/office/drawing/2014/main" id="{FCF9E4BE-E74A-966E-503C-72B392855986}"/>
                </a:ext>
              </a:extLst>
            </p:cNvPr>
            <p:cNvSpPr/>
            <p:nvPr/>
          </p:nvSpPr>
          <p:spPr>
            <a:xfrm>
              <a:off x="2202405" y="5846088"/>
              <a:ext cx="13716" cy="698583"/>
            </a:xfrm>
            <a:custGeom>
              <a:avLst/>
              <a:gdLst>
                <a:gd name="f0" fmla="val 10800000"/>
                <a:gd name="f1" fmla="val 5400000"/>
                <a:gd name="f2" fmla="val 180"/>
                <a:gd name="f3" fmla="val w"/>
                <a:gd name="f4" fmla="val h"/>
                <a:gd name="f5" fmla="val 0"/>
                <a:gd name="f6" fmla="val 14469"/>
                <a:gd name="f7" fmla="val 698584"/>
                <a:gd name="f8" fmla="val 7234"/>
                <a:gd name="f9" fmla="val 691351"/>
                <a:gd name="f10" fmla="val 695342"/>
                <a:gd name="f11" fmla="val 3242"/>
                <a:gd name="f12" fmla="val 7235"/>
                <a:gd name="f13" fmla="val 11227"/>
                <a:gd name="f14" fmla="val 14470"/>
                <a:gd name="f15" fmla="val 3239"/>
                <a:gd name="f16" fmla="+- 0 0 -90"/>
                <a:gd name="f17" fmla="*/ f3 1 14469"/>
                <a:gd name="f18" fmla="*/ f4 1 698584"/>
                <a:gd name="f19" fmla="val f5"/>
                <a:gd name="f20" fmla="val f6"/>
                <a:gd name="f21" fmla="val f7"/>
                <a:gd name="f22" fmla="*/ f16 f0 1"/>
                <a:gd name="f23" fmla="+- f21 0 f19"/>
                <a:gd name="f24" fmla="+- f20 0 f19"/>
                <a:gd name="f25" fmla="*/ f22 1 f2"/>
                <a:gd name="f26" fmla="*/ f24 1 14469"/>
                <a:gd name="f27" fmla="*/ f23 1 698584"/>
                <a:gd name="f28" fmla="*/ 0 f24 1"/>
                <a:gd name="f29" fmla="*/ 7234 f23 1"/>
                <a:gd name="f30" fmla="*/ 691351 f23 1"/>
                <a:gd name="f31" fmla="*/ 7235 f24 1"/>
                <a:gd name="f32" fmla="*/ 698584 f23 1"/>
                <a:gd name="f33" fmla="*/ 14470 f24 1"/>
                <a:gd name="f34" fmla="*/ 0 f23 1"/>
                <a:gd name="f35" fmla="+- f25 0 f1"/>
                <a:gd name="f36" fmla="*/ f28 1 14469"/>
                <a:gd name="f37" fmla="*/ f29 1 698584"/>
                <a:gd name="f38" fmla="*/ f30 1 698584"/>
                <a:gd name="f39" fmla="*/ f31 1 14469"/>
                <a:gd name="f40" fmla="*/ f32 1 698584"/>
                <a:gd name="f41" fmla="*/ f33 1 14469"/>
                <a:gd name="f42" fmla="*/ f34 1 698584"/>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2"/>
                </a:cxn>
                <a:cxn ang="f35">
                  <a:pos x="f63" y="f60"/>
                </a:cxn>
                <a:cxn ang="f35">
                  <a:pos x="f63" y="f59"/>
                </a:cxn>
                <a:cxn ang="f35">
                  <a:pos x="f61" y="f64"/>
                </a:cxn>
                <a:cxn ang="f35">
                  <a:pos x="f58" y="f59"/>
                </a:cxn>
              </a:cxnLst>
              <a:rect l="f54" t="f57" r="f55" b="f56"/>
              <a:pathLst>
                <a:path w="14469" h="698584">
                  <a:moveTo>
                    <a:pt x="f5" y="f8"/>
                  </a:moveTo>
                  <a:lnTo>
                    <a:pt x="f5" y="f9"/>
                  </a:lnTo>
                  <a:cubicBezTo>
                    <a:pt x="f5" y="f10"/>
                    <a:pt x="f11" y="f7"/>
                    <a:pt x="f12" y="f7"/>
                  </a:cubicBezTo>
                  <a:cubicBezTo>
                    <a:pt x="f13" y="f7"/>
                    <a:pt x="f14" y="f10"/>
                    <a:pt x="f14" y="f9"/>
                  </a:cubicBezTo>
                  <a:lnTo>
                    <a:pt x="f14" y="f8"/>
                  </a:lnTo>
                  <a:cubicBezTo>
                    <a:pt x="f14" y="f15"/>
                    <a:pt x="f13" y="f5"/>
                    <a:pt x="f12" y="f5"/>
                  </a:cubicBezTo>
                  <a:cubicBezTo>
                    <a:pt x="f11" y="f5"/>
                    <a:pt x="f5"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4" name="Freeform: Shape 1887">
              <a:extLst>
                <a:ext uri="{FF2B5EF4-FFF2-40B4-BE49-F238E27FC236}">
                  <a16:creationId xmlns:a16="http://schemas.microsoft.com/office/drawing/2014/main" id="{36D4A122-40EC-FE78-26B9-27423BF00DD2}"/>
                </a:ext>
              </a:extLst>
            </p:cNvPr>
            <p:cNvSpPr/>
            <p:nvPr/>
          </p:nvSpPr>
          <p:spPr>
            <a:xfrm>
              <a:off x="3949485" y="5852955"/>
              <a:ext cx="12874" cy="109298"/>
            </a:xfrm>
            <a:custGeom>
              <a:avLst/>
              <a:gdLst>
                <a:gd name="f0" fmla="val 10800000"/>
                <a:gd name="f1" fmla="val 5400000"/>
                <a:gd name="f2" fmla="val 180"/>
                <a:gd name="f3" fmla="val w"/>
                <a:gd name="f4" fmla="val h"/>
                <a:gd name="f5" fmla="val 0"/>
                <a:gd name="f6" fmla="val 13582"/>
                <a:gd name="f7" fmla="val 109296"/>
                <a:gd name="f8" fmla="val 184"/>
                <a:gd name="f9" fmla="val 103520"/>
                <a:gd name="f10" fmla="val 104"/>
                <a:gd name="f11" fmla="val 104009"/>
                <a:gd name="f12" fmla="val 104505"/>
                <a:gd name="f13" fmla="val 104994"/>
                <a:gd name="f14" fmla="val 106065"/>
                <a:gd name="f15" fmla="val 412"/>
                <a:gd name="f16" fmla="val 106562"/>
                <a:gd name="f17" fmla="val 734"/>
                <a:gd name="f18" fmla="val 107015"/>
                <a:gd name="f19" fmla="val 1122"/>
                <a:gd name="f20" fmla="val 107405"/>
                <a:gd name="f21" fmla="val 1792"/>
                <a:gd name="f22" fmla="val 108209"/>
                <a:gd name="f23" fmla="val 3132"/>
                <a:gd name="f24" fmla="val 109146"/>
                <a:gd name="f25" fmla="val 3936"/>
                <a:gd name="f26" fmla="val 4820"/>
                <a:gd name="f27" fmla="val 109347"/>
                <a:gd name="f28" fmla="val 5731"/>
                <a:gd name="f29" fmla="val 6615"/>
                <a:gd name="f30" fmla="val 7741"/>
                <a:gd name="f31" fmla="val 109164"/>
                <a:gd name="f32" fmla="val 8853"/>
                <a:gd name="f33" fmla="val 108886"/>
                <a:gd name="f34" fmla="val 9831"/>
                <a:gd name="f35" fmla="val 108342"/>
                <a:gd name="f36" fmla="val 12135"/>
                <a:gd name="f37" fmla="val 107079"/>
                <a:gd name="f38" fmla="val 13569"/>
                <a:gd name="f39" fmla="val 104671"/>
                <a:gd name="f40" fmla="val 102046"/>
                <a:gd name="f41" fmla="val 6937"/>
                <a:gd name="f42" fmla="val 13609"/>
                <a:gd name="f43" fmla="val 3819"/>
                <a:gd name="f44" fmla="val 11599"/>
                <a:gd name="f45" fmla="val 1047"/>
                <a:gd name="f46" fmla="val 8625"/>
                <a:gd name="f47" fmla="val 106"/>
                <a:gd name="f48" fmla="val 7151"/>
                <a:gd name="f49" fmla="val 6347"/>
                <a:gd name="f50" fmla="val 5637"/>
                <a:gd name="f51" fmla="val -35"/>
                <a:gd name="f52" fmla="val 4914"/>
                <a:gd name="f53" fmla="val 4204"/>
                <a:gd name="f54" fmla="val 2864"/>
                <a:gd name="f55" fmla="val 1658"/>
                <a:gd name="f56" fmla="val 909"/>
                <a:gd name="f57" fmla="val 1377"/>
                <a:gd name="f58" fmla="val 1255"/>
                <a:gd name="f59" fmla="val 1069"/>
                <a:gd name="f60" fmla="val 1570"/>
                <a:gd name="f61" fmla="val 720"/>
                <a:gd name="f62" fmla="val 1847"/>
                <a:gd name="f63" fmla="val 452"/>
                <a:gd name="f64" fmla="val 2219"/>
                <a:gd name="f65" fmla="val 224"/>
                <a:gd name="f66" fmla="val 2624"/>
                <a:gd name="f67" fmla="val 50"/>
                <a:gd name="f68" fmla="val 3053"/>
                <a:gd name="f69" fmla="val -3"/>
                <a:gd name="f70" fmla="val 3453"/>
                <a:gd name="f71" fmla="val 3858"/>
                <a:gd name="f72" fmla="val 4258"/>
                <a:gd name="f73" fmla="val -17"/>
                <a:gd name="f74" fmla="val 4747"/>
                <a:gd name="f75" fmla="val 5243"/>
                <a:gd name="f76" fmla="val 5732"/>
                <a:gd name="f77" fmla="val 101645"/>
                <a:gd name="f78" fmla="val 103252"/>
                <a:gd name="f79" fmla="+- 0 0 -90"/>
                <a:gd name="f80" fmla="*/ f3 1 13582"/>
                <a:gd name="f81" fmla="*/ f4 1 109296"/>
                <a:gd name="f82" fmla="val f5"/>
                <a:gd name="f83" fmla="val f6"/>
                <a:gd name="f84" fmla="val f7"/>
                <a:gd name="f85" fmla="*/ f79 f0 1"/>
                <a:gd name="f86" fmla="+- f84 0 f82"/>
                <a:gd name="f87" fmla="+- f83 0 f82"/>
                <a:gd name="f88" fmla="*/ f85 1 f2"/>
                <a:gd name="f89" fmla="*/ f87 1 13582"/>
                <a:gd name="f90" fmla="*/ f86 1 109296"/>
                <a:gd name="f91" fmla="*/ 184 f87 1"/>
                <a:gd name="f92" fmla="*/ 103520 f86 1"/>
                <a:gd name="f93" fmla="*/ 104994 f86 1"/>
                <a:gd name="f94" fmla="*/ 106065 f86 1"/>
                <a:gd name="f95" fmla="*/ 1122 f87 1"/>
                <a:gd name="f96" fmla="*/ 107405 f86 1"/>
                <a:gd name="f97" fmla="*/ 1792 f87 1"/>
                <a:gd name="f98" fmla="*/ 108209 f86 1"/>
                <a:gd name="f99" fmla="*/ 3132 f87 1"/>
                <a:gd name="f100" fmla="*/ 109146 f86 1"/>
                <a:gd name="f101" fmla="*/ 3936 f87 1"/>
                <a:gd name="f102" fmla="*/ 6615 f87 1"/>
                <a:gd name="f103" fmla="*/ 9831 f87 1"/>
                <a:gd name="f104" fmla="*/ 108342 f86 1"/>
                <a:gd name="f105" fmla="*/ 13582 f87 1"/>
                <a:gd name="f106" fmla="*/ 102046 f86 1"/>
                <a:gd name="f107" fmla="*/ 6937 f86 1"/>
                <a:gd name="f108" fmla="*/ 8625 f87 1"/>
                <a:gd name="f109" fmla="*/ 106 f86 1"/>
                <a:gd name="f110" fmla="*/ 7151 f87 1"/>
                <a:gd name="f111" fmla="*/ 6347 f87 1"/>
                <a:gd name="f112" fmla="*/ 4204 f87 1"/>
                <a:gd name="f113" fmla="*/ 2864 f87 1"/>
                <a:gd name="f114" fmla="*/ 1658 f87 1"/>
                <a:gd name="f115" fmla="*/ 909 f86 1"/>
                <a:gd name="f116" fmla="*/ 720 f87 1"/>
                <a:gd name="f117" fmla="*/ 1847 f86 1"/>
                <a:gd name="f118" fmla="*/ 50 f87 1"/>
                <a:gd name="f119" fmla="*/ 3053 f86 1"/>
                <a:gd name="f120" fmla="*/ 4258 f86 1"/>
                <a:gd name="f121" fmla="*/ 5732 f86 1"/>
                <a:gd name="f122" fmla="*/ 101645 f86 1"/>
                <a:gd name="f123" fmla="+- f88 0 f1"/>
                <a:gd name="f124" fmla="*/ f91 1 13582"/>
                <a:gd name="f125" fmla="*/ f92 1 109296"/>
                <a:gd name="f126" fmla="*/ f93 1 109296"/>
                <a:gd name="f127" fmla="*/ f94 1 109296"/>
                <a:gd name="f128" fmla="*/ f95 1 13582"/>
                <a:gd name="f129" fmla="*/ f96 1 109296"/>
                <a:gd name="f130" fmla="*/ f97 1 13582"/>
                <a:gd name="f131" fmla="*/ f98 1 109296"/>
                <a:gd name="f132" fmla="*/ f99 1 13582"/>
                <a:gd name="f133" fmla="*/ f100 1 109296"/>
                <a:gd name="f134" fmla="*/ f101 1 13582"/>
                <a:gd name="f135" fmla="*/ f102 1 13582"/>
                <a:gd name="f136" fmla="*/ f103 1 13582"/>
                <a:gd name="f137" fmla="*/ f104 1 109296"/>
                <a:gd name="f138" fmla="*/ f105 1 13582"/>
                <a:gd name="f139" fmla="*/ f106 1 109296"/>
                <a:gd name="f140" fmla="*/ f107 1 109296"/>
                <a:gd name="f141" fmla="*/ f108 1 13582"/>
                <a:gd name="f142" fmla="*/ f109 1 109296"/>
                <a:gd name="f143" fmla="*/ f110 1 13582"/>
                <a:gd name="f144" fmla="*/ f111 1 13582"/>
                <a:gd name="f145" fmla="*/ f112 1 13582"/>
                <a:gd name="f146" fmla="*/ f113 1 13582"/>
                <a:gd name="f147" fmla="*/ f114 1 13582"/>
                <a:gd name="f148" fmla="*/ f115 1 109296"/>
                <a:gd name="f149" fmla="*/ f116 1 13582"/>
                <a:gd name="f150" fmla="*/ f117 1 109296"/>
                <a:gd name="f151" fmla="*/ f118 1 13582"/>
                <a:gd name="f152" fmla="*/ f119 1 109296"/>
                <a:gd name="f153" fmla="*/ f120 1 109296"/>
                <a:gd name="f154" fmla="*/ f121 1 109296"/>
                <a:gd name="f155" fmla="*/ f122 1 109296"/>
                <a:gd name="f156" fmla="*/ f82 1 f89"/>
                <a:gd name="f157" fmla="*/ f83 1 f89"/>
                <a:gd name="f158" fmla="*/ f82 1 f90"/>
                <a:gd name="f159" fmla="*/ f84 1 f90"/>
                <a:gd name="f160" fmla="*/ f124 1 f89"/>
                <a:gd name="f161" fmla="*/ f125 1 f90"/>
                <a:gd name="f162" fmla="*/ f126 1 f90"/>
                <a:gd name="f163" fmla="*/ f127 1 f90"/>
                <a:gd name="f164" fmla="*/ f128 1 f89"/>
                <a:gd name="f165" fmla="*/ f129 1 f90"/>
                <a:gd name="f166" fmla="*/ f130 1 f89"/>
                <a:gd name="f167" fmla="*/ f131 1 f90"/>
                <a:gd name="f168" fmla="*/ f132 1 f89"/>
                <a:gd name="f169" fmla="*/ f133 1 f90"/>
                <a:gd name="f170" fmla="*/ f134 1 f89"/>
                <a:gd name="f171" fmla="*/ f135 1 f89"/>
                <a:gd name="f172" fmla="*/ f136 1 f89"/>
                <a:gd name="f173" fmla="*/ f137 1 f90"/>
                <a:gd name="f174" fmla="*/ f138 1 f89"/>
                <a:gd name="f175" fmla="*/ f139 1 f90"/>
                <a:gd name="f176" fmla="*/ f140 1 f90"/>
                <a:gd name="f177" fmla="*/ f141 1 f89"/>
                <a:gd name="f178" fmla="*/ f142 1 f90"/>
                <a:gd name="f179" fmla="*/ f143 1 f89"/>
                <a:gd name="f180" fmla="*/ f144 1 f89"/>
                <a:gd name="f181" fmla="*/ f145 1 f89"/>
                <a:gd name="f182" fmla="*/ f146 1 f89"/>
                <a:gd name="f183" fmla="*/ f147 1 f89"/>
                <a:gd name="f184" fmla="*/ f148 1 f90"/>
                <a:gd name="f185" fmla="*/ f149 1 f89"/>
                <a:gd name="f186" fmla="*/ f150 1 f90"/>
                <a:gd name="f187" fmla="*/ f151 1 f89"/>
                <a:gd name="f188" fmla="*/ f152 1 f90"/>
                <a:gd name="f189" fmla="*/ f153 1 f90"/>
                <a:gd name="f190" fmla="*/ f154 1 f90"/>
                <a:gd name="f191" fmla="*/ f155 1 f90"/>
                <a:gd name="f192" fmla="*/ f156 f80 1"/>
                <a:gd name="f193" fmla="*/ f157 f80 1"/>
                <a:gd name="f194" fmla="*/ f159 f81 1"/>
                <a:gd name="f195" fmla="*/ f158 f81 1"/>
                <a:gd name="f196" fmla="*/ f160 f80 1"/>
                <a:gd name="f197" fmla="*/ f161 f81 1"/>
                <a:gd name="f198" fmla="*/ f162 f81 1"/>
                <a:gd name="f199" fmla="*/ f163 f81 1"/>
                <a:gd name="f200" fmla="*/ f164 f80 1"/>
                <a:gd name="f201" fmla="*/ f165 f81 1"/>
                <a:gd name="f202" fmla="*/ f166 f80 1"/>
                <a:gd name="f203" fmla="*/ f167 f81 1"/>
                <a:gd name="f204" fmla="*/ f168 f80 1"/>
                <a:gd name="f205" fmla="*/ f169 f81 1"/>
                <a:gd name="f206" fmla="*/ f170 f80 1"/>
                <a:gd name="f207" fmla="*/ f171 f80 1"/>
                <a:gd name="f208" fmla="*/ f172 f80 1"/>
                <a:gd name="f209" fmla="*/ f173 f81 1"/>
                <a:gd name="f210" fmla="*/ f174 f80 1"/>
                <a:gd name="f211" fmla="*/ f175 f81 1"/>
                <a:gd name="f212" fmla="*/ f176 f81 1"/>
                <a:gd name="f213" fmla="*/ f177 f80 1"/>
                <a:gd name="f214" fmla="*/ f178 f81 1"/>
                <a:gd name="f215" fmla="*/ f179 f80 1"/>
                <a:gd name="f216" fmla="*/ f180 f80 1"/>
                <a:gd name="f217" fmla="*/ f181 f80 1"/>
                <a:gd name="f218" fmla="*/ f182 f80 1"/>
                <a:gd name="f219" fmla="*/ f183 f80 1"/>
                <a:gd name="f220" fmla="*/ f184 f81 1"/>
                <a:gd name="f221" fmla="*/ f185 f80 1"/>
                <a:gd name="f222" fmla="*/ f186 f81 1"/>
                <a:gd name="f223" fmla="*/ f187 f80 1"/>
                <a:gd name="f224" fmla="*/ f188 f81 1"/>
                <a:gd name="f225" fmla="*/ f189 f81 1"/>
                <a:gd name="f226" fmla="*/ f190 f81 1"/>
                <a:gd name="f227" fmla="*/ f191 f81 1"/>
              </a:gdLst>
              <a:ahLst/>
              <a:cxnLst>
                <a:cxn ang="3cd4">
                  <a:pos x="hc" y="t"/>
                </a:cxn>
                <a:cxn ang="0">
                  <a:pos x="r" y="vc"/>
                </a:cxn>
                <a:cxn ang="cd4">
                  <a:pos x="hc" y="b"/>
                </a:cxn>
                <a:cxn ang="cd2">
                  <a:pos x="l" y="vc"/>
                </a:cxn>
                <a:cxn ang="f123">
                  <a:pos x="f196" y="f197"/>
                </a:cxn>
                <a:cxn ang="f123">
                  <a:pos x="f196" y="f198"/>
                </a:cxn>
                <a:cxn ang="f123">
                  <a:pos x="f196" y="f199"/>
                </a:cxn>
                <a:cxn ang="f123">
                  <a:pos x="f200" y="f201"/>
                </a:cxn>
                <a:cxn ang="f123">
                  <a:pos x="f202" y="f203"/>
                </a:cxn>
                <a:cxn ang="f123">
                  <a:pos x="f204" y="f205"/>
                </a:cxn>
                <a:cxn ang="f123">
                  <a:pos x="f206" y="f205"/>
                </a:cxn>
                <a:cxn ang="f123">
                  <a:pos x="f207" y="f205"/>
                </a:cxn>
                <a:cxn ang="f123">
                  <a:pos x="f208" y="f209"/>
                </a:cxn>
                <a:cxn ang="f123">
                  <a:pos x="f208" y="f209"/>
                </a:cxn>
                <a:cxn ang="f123">
                  <a:pos x="f210" y="f211"/>
                </a:cxn>
                <a:cxn ang="f123">
                  <a:pos x="f210" y="f212"/>
                </a:cxn>
                <a:cxn ang="f123">
                  <a:pos x="f213" y="f214"/>
                </a:cxn>
                <a:cxn ang="f123">
                  <a:pos x="f215" y="f214"/>
                </a:cxn>
                <a:cxn ang="f123">
                  <a:pos x="f216" y="f214"/>
                </a:cxn>
                <a:cxn ang="f123">
                  <a:pos x="f217" y="f214"/>
                </a:cxn>
                <a:cxn ang="f123">
                  <a:pos x="f218" y="f214"/>
                </a:cxn>
                <a:cxn ang="f123">
                  <a:pos x="f219" y="f220"/>
                </a:cxn>
                <a:cxn ang="f123">
                  <a:pos x="f221" y="f222"/>
                </a:cxn>
                <a:cxn ang="f123">
                  <a:pos x="f223" y="f224"/>
                </a:cxn>
                <a:cxn ang="f123">
                  <a:pos x="f223" y="f225"/>
                </a:cxn>
                <a:cxn ang="f123">
                  <a:pos x="f223" y="f226"/>
                </a:cxn>
                <a:cxn ang="f123">
                  <a:pos x="f223" y="f226"/>
                </a:cxn>
                <a:cxn ang="f123">
                  <a:pos x="f223" y="f227"/>
                </a:cxn>
                <a:cxn ang="f123">
                  <a:pos x="f196" y="f197"/>
                </a:cxn>
              </a:cxnLst>
              <a:rect l="f192" t="f195" r="f193" b="f194"/>
              <a:pathLst>
                <a:path w="13582" h="109296">
                  <a:moveTo>
                    <a:pt x="f8" y="f9"/>
                  </a:moveTo>
                  <a:cubicBezTo>
                    <a:pt x="f10" y="f11"/>
                    <a:pt x="f10" y="f12"/>
                    <a:pt x="f8" y="f13"/>
                  </a:cubicBezTo>
                  <a:lnTo>
                    <a:pt x="f8" y="f14"/>
                  </a:lnTo>
                  <a:cubicBezTo>
                    <a:pt x="f15" y="f16"/>
                    <a:pt x="f17" y="f18"/>
                    <a:pt x="f19" y="f20"/>
                  </a:cubicBezTo>
                  <a:lnTo>
                    <a:pt x="f21" y="f22"/>
                  </a:lnTo>
                  <a:lnTo>
                    <a:pt x="f23" y="f24"/>
                  </a:lnTo>
                  <a:cubicBezTo>
                    <a:pt x="f23" y="f24"/>
                    <a:pt x="f23" y="f24"/>
                    <a:pt x="f25" y="f24"/>
                  </a:cubicBezTo>
                  <a:cubicBezTo>
                    <a:pt x="f26" y="f27"/>
                    <a:pt x="f28" y="f27"/>
                    <a:pt x="f29" y="f24"/>
                  </a:cubicBezTo>
                  <a:cubicBezTo>
                    <a:pt x="f30" y="f31"/>
                    <a:pt x="f32" y="f33"/>
                    <a:pt x="f34" y="f35"/>
                  </a:cubicBezTo>
                  <a:lnTo>
                    <a:pt x="f34" y="f35"/>
                  </a:lnTo>
                  <a:cubicBezTo>
                    <a:pt x="f36" y="f37"/>
                    <a:pt x="f38" y="f39"/>
                    <a:pt x="f6" y="f40"/>
                  </a:cubicBezTo>
                  <a:lnTo>
                    <a:pt x="f6" y="f41"/>
                  </a:lnTo>
                  <a:cubicBezTo>
                    <a:pt x="f42" y="f43"/>
                    <a:pt x="f44" y="f45"/>
                    <a:pt x="f46" y="f47"/>
                  </a:cubicBezTo>
                  <a:lnTo>
                    <a:pt x="f48" y="f47"/>
                  </a:lnTo>
                  <a:lnTo>
                    <a:pt x="f49" y="f47"/>
                  </a:lnTo>
                  <a:cubicBezTo>
                    <a:pt x="f50" y="f51"/>
                    <a:pt x="f52" y="f51"/>
                    <a:pt x="f53" y="f47"/>
                  </a:cubicBezTo>
                  <a:lnTo>
                    <a:pt x="f54" y="f47"/>
                  </a:lnTo>
                  <a:lnTo>
                    <a:pt x="f55" y="f56"/>
                  </a:lnTo>
                  <a:cubicBezTo>
                    <a:pt x="f57" y="f58"/>
                    <a:pt x="f59" y="f60"/>
                    <a:pt x="f61" y="f62"/>
                  </a:cubicBezTo>
                  <a:cubicBezTo>
                    <a:pt x="f63" y="f64"/>
                    <a:pt x="f65" y="f66"/>
                    <a:pt x="f67" y="f68"/>
                  </a:cubicBezTo>
                  <a:cubicBezTo>
                    <a:pt x="f69" y="f70"/>
                    <a:pt x="f69" y="f71"/>
                    <a:pt x="f67" y="f72"/>
                  </a:cubicBezTo>
                  <a:cubicBezTo>
                    <a:pt x="f73" y="f74"/>
                    <a:pt x="f73" y="f75"/>
                    <a:pt x="f67" y="f76"/>
                  </a:cubicBezTo>
                  <a:cubicBezTo>
                    <a:pt x="f67" y="f76"/>
                    <a:pt x="f67" y="f76"/>
                    <a:pt x="f67" y="f76"/>
                  </a:cubicBezTo>
                  <a:lnTo>
                    <a:pt x="f67" y="f77"/>
                  </a:lnTo>
                  <a:cubicBezTo>
                    <a:pt x="f67" y="f77"/>
                    <a:pt x="f8"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5" name="Freeform: Shape 1888">
              <a:extLst>
                <a:ext uri="{FF2B5EF4-FFF2-40B4-BE49-F238E27FC236}">
                  <a16:creationId xmlns:a16="http://schemas.microsoft.com/office/drawing/2014/main" id="{24FFAC1B-BCCB-6FB6-0A57-215AB3ECA98F}"/>
                </a:ext>
              </a:extLst>
            </p:cNvPr>
            <p:cNvSpPr/>
            <p:nvPr/>
          </p:nvSpPr>
          <p:spPr>
            <a:xfrm>
              <a:off x="290605" y="6105147"/>
              <a:ext cx="13944" cy="23463"/>
            </a:xfrm>
            <a:custGeom>
              <a:avLst/>
              <a:gdLst>
                <a:gd name="f0" fmla="val 10800000"/>
                <a:gd name="f1" fmla="val 5400000"/>
                <a:gd name="f2" fmla="val 180"/>
                <a:gd name="f3" fmla="val w"/>
                <a:gd name="f4" fmla="val h"/>
                <a:gd name="f5" fmla="val 0"/>
                <a:gd name="f6" fmla="val 14707"/>
                <a:gd name="f7" fmla="val 23459"/>
                <a:gd name="f8" fmla="val 13233"/>
                <a:gd name="f9" fmla="val 4303"/>
                <a:gd name="f10" fmla="val 12791"/>
                <a:gd name="f11" fmla="val 3259"/>
                <a:gd name="f12" fmla="val 12045"/>
                <a:gd name="f13" fmla="val 2374"/>
                <a:gd name="f14" fmla="val 11090"/>
                <a:gd name="f15" fmla="val 1758"/>
                <a:gd name="f16" fmla="val 8610"/>
                <a:gd name="f17" fmla="val -586"/>
                <a:gd name="f18" fmla="val 4727"/>
                <a:gd name="f19" fmla="val 2247"/>
                <a:gd name="f20" fmla="val 1325"/>
                <a:gd name="f21" fmla="val 2415"/>
                <a:gd name="f22" fmla="val 587"/>
                <a:gd name="f23" fmla="val 3285"/>
                <a:gd name="f24" fmla="val 103"/>
                <a:gd name="f25" fmla="val -34"/>
                <a:gd name="f26" fmla="val 5107"/>
                <a:gd name="f27" fmla="val 5911"/>
                <a:gd name="f28" fmla="val 6715"/>
                <a:gd name="f29" fmla="val 16092"/>
                <a:gd name="f30" fmla="val 102"/>
                <a:gd name="f31" fmla="val 20110"/>
                <a:gd name="f32" fmla="val 3322"/>
                <a:gd name="f33" fmla="val 23392"/>
                <a:gd name="f34" fmla="val 7338"/>
                <a:gd name="f35" fmla="val 11409"/>
                <a:gd name="f36" fmla="val 20164"/>
                <a:gd name="f37" fmla="val 7652"/>
                <a:gd name="f38" fmla="val 14479"/>
                <a:gd name="f39" fmla="val 6433"/>
                <a:gd name="f40" fmla="val 13976"/>
                <a:gd name="f41" fmla="val 5295"/>
                <a:gd name="f42" fmla="+- 0 0 -90"/>
                <a:gd name="f43" fmla="*/ f3 1 14707"/>
                <a:gd name="f44" fmla="*/ f4 1 23459"/>
                <a:gd name="f45" fmla="val f5"/>
                <a:gd name="f46" fmla="val f6"/>
                <a:gd name="f47" fmla="val f7"/>
                <a:gd name="f48" fmla="*/ f42 f0 1"/>
                <a:gd name="f49" fmla="+- f47 0 f45"/>
                <a:gd name="f50" fmla="+- f46 0 f45"/>
                <a:gd name="f51" fmla="*/ f48 1 f2"/>
                <a:gd name="f52" fmla="*/ f50 1 14707"/>
                <a:gd name="f53" fmla="*/ f49 1 23459"/>
                <a:gd name="f54" fmla="*/ 13233 f50 1"/>
                <a:gd name="f55" fmla="*/ 4303 f49 1"/>
                <a:gd name="f56" fmla="*/ 11090 f50 1"/>
                <a:gd name="f57" fmla="*/ 1758 f49 1"/>
                <a:gd name="f58" fmla="*/ 2247 f50 1"/>
                <a:gd name="f59" fmla="*/ 103 f50 1"/>
                <a:gd name="f60" fmla="*/ 6715 f49 1"/>
                <a:gd name="f61" fmla="*/ 16092 f49 1"/>
                <a:gd name="f62" fmla="*/ 7338 f50 1"/>
                <a:gd name="f63" fmla="*/ 23459 f49 1"/>
                <a:gd name="f64" fmla="*/ 14707 f50 1"/>
                <a:gd name="f65" fmla="*/ 7652 f49 1"/>
                <a:gd name="f66" fmla="+- f51 0 f1"/>
                <a:gd name="f67" fmla="*/ f54 1 14707"/>
                <a:gd name="f68" fmla="*/ f55 1 23459"/>
                <a:gd name="f69" fmla="*/ f56 1 14707"/>
                <a:gd name="f70" fmla="*/ f57 1 23459"/>
                <a:gd name="f71" fmla="*/ f58 1 14707"/>
                <a:gd name="f72" fmla="*/ f59 1 14707"/>
                <a:gd name="f73" fmla="*/ f60 1 23459"/>
                <a:gd name="f74" fmla="*/ f61 1 23459"/>
                <a:gd name="f75" fmla="*/ f62 1 14707"/>
                <a:gd name="f76" fmla="*/ f63 1 23459"/>
                <a:gd name="f77" fmla="*/ f64 1 14707"/>
                <a:gd name="f78" fmla="*/ f65 1 23459"/>
                <a:gd name="f79" fmla="*/ f45 1 f52"/>
                <a:gd name="f80" fmla="*/ f46 1 f52"/>
                <a:gd name="f81" fmla="*/ f45 1 f53"/>
                <a:gd name="f82" fmla="*/ f47 1 f53"/>
                <a:gd name="f83" fmla="*/ f67 1 f52"/>
                <a:gd name="f84" fmla="*/ f68 1 f53"/>
                <a:gd name="f85" fmla="*/ f69 1 f52"/>
                <a:gd name="f86" fmla="*/ f70 1 f53"/>
                <a:gd name="f87" fmla="*/ f71 1 f52"/>
                <a:gd name="f88" fmla="*/ f72 1 f52"/>
                <a:gd name="f89" fmla="*/ f73 1 f53"/>
                <a:gd name="f90" fmla="*/ f74 1 f53"/>
                <a:gd name="f91" fmla="*/ f75 1 f52"/>
                <a:gd name="f92" fmla="*/ f76 1 f53"/>
                <a:gd name="f93" fmla="*/ f77 1 f52"/>
                <a:gd name="f94" fmla="*/ f78 1 f53"/>
                <a:gd name="f95" fmla="*/ f79 f43 1"/>
                <a:gd name="f96" fmla="*/ f80 f43 1"/>
                <a:gd name="f97" fmla="*/ f82 f44 1"/>
                <a:gd name="f98" fmla="*/ f81 f44 1"/>
                <a:gd name="f99" fmla="*/ f83 f43 1"/>
                <a:gd name="f100" fmla="*/ f84 f44 1"/>
                <a:gd name="f101" fmla="*/ f85 f43 1"/>
                <a:gd name="f102" fmla="*/ f86 f44 1"/>
                <a:gd name="f103" fmla="*/ f87 f43 1"/>
                <a:gd name="f104" fmla="*/ f88 f43 1"/>
                <a:gd name="f105" fmla="*/ f89 f44 1"/>
                <a:gd name="f106" fmla="*/ f90 f44 1"/>
                <a:gd name="f107" fmla="*/ f91 f43 1"/>
                <a:gd name="f108" fmla="*/ f92 f44 1"/>
                <a:gd name="f109" fmla="*/ f93 f43 1"/>
                <a:gd name="f110" fmla="*/ f94 f44 1"/>
              </a:gdLst>
              <a:ahLst/>
              <a:cxnLst>
                <a:cxn ang="3cd4">
                  <a:pos x="hc" y="t"/>
                </a:cxn>
                <a:cxn ang="0">
                  <a:pos x="r" y="vc"/>
                </a:cxn>
                <a:cxn ang="cd4">
                  <a:pos x="hc" y="b"/>
                </a:cxn>
                <a:cxn ang="cd2">
                  <a:pos x="l" y="vc"/>
                </a:cxn>
                <a:cxn ang="f66">
                  <a:pos x="f99" y="f100"/>
                </a:cxn>
                <a:cxn ang="f66">
                  <a:pos x="f101" y="f102"/>
                </a:cxn>
                <a:cxn ang="f66">
                  <a:pos x="f103" y="f102"/>
                </a:cxn>
                <a:cxn ang="f66">
                  <a:pos x="f104" y="f100"/>
                </a:cxn>
                <a:cxn ang="f66">
                  <a:pos x="f104" y="f105"/>
                </a:cxn>
                <a:cxn ang="f66">
                  <a:pos x="f104" y="f106"/>
                </a:cxn>
                <a:cxn ang="f66">
                  <a:pos x="f107" y="f108"/>
                </a:cxn>
                <a:cxn ang="f66">
                  <a:pos x="f109" y="f106"/>
                </a:cxn>
                <a:cxn ang="f66">
                  <a:pos x="f109" y="f110"/>
                </a:cxn>
                <a:cxn ang="f66">
                  <a:pos x="f99" y="f100"/>
                </a:cxn>
              </a:cxnLst>
              <a:rect l="f95" t="f98" r="f96" b="f97"/>
              <a:pathLst>
                <a:path w="14707" h="23459">
                  <a:moveTo>
                    <a:pt x="f8" y="f9"/>
                  </a:moveTo>
                  <a:cubicBezTo>
                    <a:pt x="f10" y="f11"/>
                    <a:pt x="f12" y="f13"/>
                    <a:pt x="f14" y="f15"/>
                  </a:cubicBezTo>
                  <a:cubicBezTo>
                    <a:pt x="f16" y="f17"/>
                    <a:pt x="f18" y="f17"/>
                    <a:pt x="f19" y="f15"/>
                  </a:cubicBezTo>
                  <a:cubicBezTo>
                    <a:pt x="f20" y="f21"/>
                    <a:pt x="f22" y="f23"/>
                    <a:pt x="f24" y="f9"/>
                  </a:cubicBezTo>
                  <a:cubicBezTo>
                    <a:pt x="f25" y="f26"/>
                    <a:pt x="f25" y="f27"/>
                    <a:pt x="f24" y="f28"/>
                  </a:cubicBezTo>
                  <a:lnTo>
                    <a:pt x="f24" y="f29"/>
                  </a:lnTo>
                  <a:cubicBezTo>
                    <a:pt x="f30" y="f31"/>
                    <a:pt x="f32" y="f33"/>
                    <a:pt x="f34" y="f7"/>
                  </a:cubicBezTo>
                  <a:cubicBezTo>
                    <a:pt x="f35" y="f7"/>
                    <a:pt x="f6" y="f36"/>
                    <a:pt x="f6" y="f29"/>
                  </a:cubicBezTo>
                  <a:lnTo>
                    <a:pt x="f6"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Tree>
    <p:extLst>
      <p:ext uri="{BB962C8B-B14F-4D97-AF65-F5344CB8AC3E}">
        <p14:creationId xmlns:p14="http://schemas.microsoft.com/office/powerpoint/2010/main" val="1685437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5076B-3FEB-5D87-DF20-27454A8B3BA3}"/>
              </a:ext>
            </a:extLst>
          </p:cNvPr>
          <p:cNvSpPr txBox="1">
            <a:spLocks noGrp="1"/>
          </p:cNvSpPr>
          <p:nvPr>
            <p:ph type="title"/>
          </p:nvPr>
        </p:nvSpPr>
        <p:spPr>
          <a:xfrm>
            <a:off x="838203" y="136529"/>
            <a:ext cx="10515600" cy="1207638"/>
          </a:xfrm>
        </p:spPr>
        <p:txBody>
          <a:bodyPr anchorCtr="1"/>
          <a:lstStyle>
            <a:lvl1pPr algn="ctr">
              <a:defRPr/>
            </a:lvl1pPr>
          </a:lstStyle>
          <a:p>
            <a:pPr lvl="0"/>
            <a:r>
              <a:rPr lang="en-US"/>
              <a:t>Click to add title</a:t>
            </a:r>
          </a:p>
        </p:txBody>
      </p:sp>
      <p:sp>
        <p:nvSpPr>
          <p:cNvPr id="3" name="Text Placeholder 9">
            <a:extLst>
              <a:ext uri="{FF2B5EF4-FFF2-40B4-BE49-F238E27FC236}">
                <a16:creationId xmlns:a16="http://schemas.microsoft.com/office/drawing/2014/main" id="{EB807E11-7F07-DF0E-0A27-36F3C3E553F8}"/>
              </a:ext>
            </a:extLst>
          </p:cNvPr>
          <p:cNvSpPr txBox="1">
            <a:spLocks noGrp="1"/>
          </p:cNvSpPr>
          <p:nvPr>
            <p:ph type="body" idx="4294967295"/>
          </p:nvPr>
        </p:nvSpPr>
        <p:spPr>
          <a:xfrm>
            <a:off x="838203" y="1389888"/>
            <a:ext cx="10515600" cy="475488"/>
          </a:xfrm>
        </p:spPr>
        <p:txBody>
          <a:bodyPr anchor="ctr" anchorCtr="1">
            <a:noAutofit/>
          </a:bodyPr>
          <a:lstStyle>
            <a:lvl1pPr marL="0" indent="0" algn="ctr">
              <a:lnSpc>
                <a:spcPts val="2600"/>
              </a:lnSpc>
              <a:spcBef>
                <a:spcPts val="0"/>
              </a:spcBef>
              <a:buNone/>
              <a:defRPr sz="1800">
                <a:latin typeface="Posterama"/>
              </a:defRPr>
            </a:lvl1pPr>
          </a:lstStyle>
          <a:p>
            <a:pPr lvl="0"/>
            <a:r>
              <a:rPr lang="en-US"/>
              <a:t>Click to add subtitle</a:t>
            </a:r>
          </a:p>
        </p:txBody>
      </p:sp>
      <p:sp>
        <p:nvSpPr>
          <p:cNvPr id="4" name="Text Placeholder 2">
            <a:extLst>
              <a:ext uri="{FF2B5EF4-FFF2-40B4-BE49-F238E27FC236}">
                <a16:creationId xmlns:a16="http://schemas.microsoft.com/office/drawing/2014/main" id="{ED434937-5D5C-2B13-7583-0D3218B67B31}"/>
              </a:ext>
            </a:extLst>
          </p:cNvPr>
          <p:cNvSpPr txBox="1">
            <a:spLocks noGrp="1"/>
          </p:cNvSpPr>
          <p:nvPr>
            <p:ph type="body" idx="4294967295"/>
          </p:nvPr>
        </p:nvSpPr>
        <p:spPr>
          <a:xfrm>
            <a:off x="838203" y="2002536"/>
            <a:ext cx="4901183" cy="401064"/>
          </a:xfrm>
        </p:spPr>
        <p:txBody>
          <a:bodyPr/>
          <a:lstStyle>
            <a:lvl1pPr marL="0" indent="0">
              <a:buNone/>
              <a:defRPr sz="1400" cap="all">
                <a:solidFill>
                  <a:srgbClr val="7F7F7F"/>
                </a:solidFill>
                <a:latin typeface="Posterama"/>
              </a:defRPr>
            </a:lvl1pPr>
          </a:lstStyle>
          <a:p>
            <a:pPr lvl="0"/>
            <a:r>
              <a:rPr lang="en-US"/>
              <a:t>CLICK TO add text</a:t>
            </a:r>
          </a:p>
        </p:txBody>
      </p:sp>
      <p:sp>
        <p:nvSpPr>
          <p:cNvPr id="5" name="Content Placeholder 3">
            <a:extLst>
              <a:ext uri="{FF2B5EF4-FFF2-40B4-BE49-F238E27FC236}">
                <a16:creationId xmlns:a16="http://schemas.microsoft.com/office/drawing/2014/main" id="{05936DAA-00CD-FE42-1B83-790CB522532B}"/>
              </a:ext>
            </a:extLst>
          </p:cNvPr>
          <p:cNvSpPr txBox="1">
            <a:spLocks noGrp="1"/>
          </p:cNvSpPr>
          <p:nvPr>
            <p:ph idx="4294967295"/>
          </p:nvPr>
        </p:nvSpPr>
        <p:spPr>
          <a:xfrm>
            <a:off x="838203" y="2532888"/>
            <a:ext cx="4901183" cy="3694176"/>
          </a:xfrm>
        </p:spPr>
        <p:txBody>
          <a:bodyPr/>
          <a:lstStyle>
            <a:lvl1pPr>
              <a:defRPr/>
            </a:lvl1pPr>
            <a:lvl2pPr>
              <a:defRPr/>
            </a:lvl2pPr>
            <a:lvl3pPr>
              <a:defRPr/>
            </a:lvl3pPr>
            <a:lvl4pPr>
              <a:defRPr/>
            </a:lvl4pPr>
            <a:lvl5pPr>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6" name="Text Placeholder 4">
            <a:extLst>
              <a:ext uri="{FF2B5EF4-FFF2-40B4-BE49-F238E27FC236}">
                <a16:creationId xmlns:a16="http://schemas.microsoft.com/office/drawing/2014/main" id="{A7AFD2F3-8B5C-7775-6B43-35D0C1A7760D}"/>
              </a:ext>
            </a:extLst>
          </p:cNvPr>
          <p:cNvSpPr txBox="1">
            <a:spLocks noGrp="1"/>
          </p:cNvSpPr>
          <p:nvPr>
            <p:ph type="body" idx="4294967295"/>
          </p:nvPr>
        </p:nvSpPr>
        <p:spPr>
          <a:xfrm>
            <a:off x="6187443" y="2002536"/>
            <a:ext cx="5166359" cy="401064"/>
          </a:xfrm>
        </p:spPr>
        <p:txBody>
          <a:bodyPr/>
          <a:lstStyle>
            <a:lvl1pPr marL="0" indent="0">
              <a:buNone/>
              <a:defRPr sz="1400" cap="all">
                <a:solidFill>
                  <a:srgbClr val="7F7F7F"/>
                </a:solidFill>
                <a:latin typeface="Posterama"/>
              </a:defRPr>
            </a:lvl1pPr>
          </a:lstStyle>
          <a:p>
            <a:pPr lvl="0"/>
            <a:r>
              <a:rPr lang="en-US"/>
              <a:t>CLICK to add text</a:t>
            </a:r>
          </a:p>
        </p:txBody>
      </p:sp>
      <p:sp>
        <p:nvSpPr>
          <p:cNvPr id="7" name="Content Placeholder 5">
            <a:extLst>
              <a:ext uri="{FF2B5EF4-FFF2-40B4-BE49-F238E27FC236}">
                <a16:creationId xmlns:a16="http://schemas.microsoft.com/office/drawing/2014/main" id="{1AE6A20C-7EF1-C25F-0C81-A3A9527C624A}"/>
              </a:ext>
            </a:extLst>
          </p:cNvPr>
          <p:cNvSpPr txBox="1">
            <a:spLocks noGrp="1"/>
          </p:cNvSpPr>
          <p:nvPr>
            <p:ph idx="4294967295"/>
          </p:nvPr>
        </p:nvSpPr>
        <p:spPr>
          <a:xfrm>
            <a:off x="6187443" y="2532888"/>
            <a:ext cx="5166359" cy="3694176"/>
          </a:xfrm>
        </p:spPr>
        <p:txBody>
          <a:bodyPr/>
          <a:lstStyle>
            <a:lvl1pPr>
              <a:defRPr/>
            </a:lvl1pPr>
            <a:lvl2pPr>
              <a:defRPr/>
            </a:lvl2pPr>
            <a:lvl3pPr>
              <a:defRPr/>
            </a:lvl3pPr>
            <a:lvl4pPr>
              <a:defRPr/>
            </a:lvl4pPr>
            <a:lvl5pPr>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Date Placeholder 6">
            <a:extLst>
              <a:ext uri="{FF2B5EF4-FFF2-40B4-BE49-F238E27FC236}">
                <a16:creationId xmlns:a16="http://schemas.microsoft.com/office/drawing/2014/main" id="{E9F59F23-EA10-F625-4FA2-6AF427651622}"/>
              </a:ext>
            </a:extLst>
          </p:cNvPr>
          <p:cNvSpPr txBox="1">
            <a:spLocks noGrp="1"/>
          </p:cNvSpPr>
          <p:nvPr>
            <p:ph type="dt" sz="half" idx="7"/>
          </p:nvPr>
        </p:nvSpPr>
        <p:spPr/>
        <p:txBody>
          <a:bodyPr/>
          <a:lstStyle>
            <a:lvl1pPr>
              <a:defRPr/>
            </a:lvl1pPr>
          </a:lstStyle>
          <a:p>
            <a:pPr lvl="0"/>
            <a:r>
              <a:rPr lang="en-US"/>
              <a:t>7/1/20XX</a:t>
            </a:r>
          </a:p>
        </p:txBody>
      </p:sp>
      <p:sp>
        <p:nvSpPr>
          <p:cNvPr id="9" name="Footer Placeholder 7">
            <a:extLst>
              <a:ext uri="{FF2B5EF4-FFF2-40B4-BE49-F238E27FC236}">
                <a16:creationId xmlns:a16="http://schemas.microsoft.com/office/drawing/2014/main" id="{BBD70017-4210-80AE-4B62-7C0D84C0B117}"/>
              </a:ext>
            </a:extLst>
          </p:cNvPr>
          <p:cNvSpPr txBox="1">
            <a:spLocks noGrp="1"/>
          </p:cNvSpPr>
          <p:nvPr>
            <p:ph type="ftr" sz="quarter" idx="9"/>
          </p:nvPr>
        </p:nvSpPr>
        <p:spPr/>
        <p:txBody>
          <a:bodyPr/>
          <a:lstStyle>
            <a:lvl1pPr>
              <a:defRPr/>
            </a:lvl1pPr>
          </a:lstStyle>
          <a:p>
            <a:pPr lvl="0"/>
            <a:r>
              <a:rPr lang="en-US"/>
              <a:t>Pitch deck title</a:t>
            </a:r>
          </a:p>
        </p:txBody>
      </p:sp>
      <p:sp>
        <p:nvSpPr>
          <p:cNvPr id="10" name="Slide Number Placeholder 8">
            <a:extLst>
              <a:ext uri="{FF2B5EF4-FFF2-40B4-BE49-F238E27FC236}">
                <a16:creationId xmlns:a16="http://schemas.microsoft.com/office/drawing/2014/main" id="{3FC33E66-E1AD-CE55-2BC5-8F9BF572DB8D}"/>
              </a:ext>
            </a:extLst>
          </p:cNvPr>
          <p:cNvSpPr txBox="1">
            <a:spLocks noGrp="1"/>
          </p:cNvSpPr>
          <p:nvPr>
            <p:ph type="sldNum" sz="quarter" idx="8"/>
          </p:nvPr>
        </p:nvSpPr>
        <p:spPr/>
        <p:txBody>
          <a:bodyPr/>
          <a:lstStyle>
            <a:lvl1pPr>
              <a:defRPr/>
            </a:lvl1pPr>
          </a:lstStyle>
          <a:p>
            <a:pPr lvl="0"/>
            <a:fld id="{0AB58468-F059-4F10-AFCC-8CAB27D846BB}" type="slidenum">
              <a:t>‹nr.›</a:t>
            </a:fld>
            <a:endParaRPr lang="en-US"/>
          </a:p>
        </p:txBody>
      </p:sp>
    </p:spTree>
    <p:extLst>
      <p:ext uri="{BB962C8B-B14F-4D97-AF65-F5344CB8AC3E}">
        <p14:creationId xmlns:p14="http://schemas.microsoft.com/office/powerpoint/2010/main" val="37033268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6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F6072-D110-70AD-E3D0-34958A541927}"/>
              </a:ext>
            </a:extLst>
          </p:cNvPr>
          <p:cNvSpPr txBox="1">
            <a:spLocks noGrp="1"/>
          </p:cNvSpPr>
          <p:nvPr>
            <p:ph type="title"/>
          </p:nvPr>
        </p:nvSpPr>
        <p:spPr>
          <a:xfrm>
            <a:off x="838203" y="179633"/>
            <a:ext cx="10515600" cy="1511055"/>
          </a:xfrm>
        </p:spPr>
        <p:txBody>
          <a:bodyPr/>
          <a:lstStyle>
            <a:lvl1pPr>
              <a:defRPr/>
            </a:lvl1pPr>
          </a:lstStyle>
          <a:p>
            <a:pPr lvl="0"/>
            <a:r>
              <a:rPr lang="en-US"/>
              <a:t>Click to add title</a:t>
            </a:r>
          </a:p>
        </p:txBody>
      </p:sp>
      <p:sp>
        <p:nvSpPr>
          <p:cNvPr id="3" name="Text Placeholder 3">
            <a:extLst>
              <a:ext uri="{FF2B5EF4-FFF2-40B4-BE49-F238E27FC236}">
                <a16:creationId xmlns:a16="http://schemas.microsoft.com/office/drawing/2014/main" id="{B8020227-5D5C-1641-4889-8C09A1D02E55}"/>
              </a:ext>
            </a:extLst>
          </p:cNvPr>
          <p:cNvSpPr txBox="1">
            <a:spLocks noGrp="1"/>
          </p:cNvSpPr>
          <p:nvPr>
            <p:ph type="body" idx="4294967295"/>
          </p:nvPr>
        </p:nvSpPr>
        <p:spPr>
          <a:xfrm>
            <a:off x="2176134" y="2596438"/>
            <a:ext cx="1793879" cy="696882"/>
          </a:xfrm>
          <a:solidFill>
            <a:srgbClr val="E0F0EF"/>
          </a:solidFill>
          <a:ln w="22229">
            <a:solidFill>
              <a:srgbClr val="000000"/>
            </a:solidFill>
            <a:prstDash val="solid"/>
          </a:ln>
        </p:spPr>
        <p:txBody>
          <a:bodyPr tIns="35999" anchorCtr="1"/>
          <a:lstStyle>
            <a:lvl1pPr marL="0" indent="0" algn="ctr">
              <a:lnSpc>
                <a:spcPct val="200000"/>
              </a:lnSpc>
              <a:buNone/>
              <a:defRPr sz="1200">
                <a:solidFill>
                  <a:srgbClr val="404040"/>
                </a:solidFill>
                <a:latin typeface="Posterama"/>
              </a:defRPr>
            </a:lvl1pPr>
          </a:lstStyle>
          <a:p>
            <a:pPr lvl="0"/>
            <a:r>
              <a:rPr lang="en-US"/>
              <a:t>Add Title</a:t>
            </a:r>
          </a:p>
        </p:txBody>
      </p:sp>
      <p:sp>
        <p:nvSpPr>
          <p:cNvPr id="4" name="Text Placeholder 36">
            <a:extLst>
              <a:ext uri="{FF2B5EF4-FFF2-40B4-BE49-F238E27FC236}">
                <a16:creationId xmlns:a16="http://schemas.microsoft.com/office/drawing/2014/main" id="{D68DFF6D-A491-04CD-1BC0-4DD96510484F}"/>
              </a:ext>
            </a:extLst>
          </p:cNvPr>
          <p:cNvSpPr txBox="1">
            <a:spLocks noGrp="1"/>
          </p:cNvSpPr>
          <p:nvPr>
            <p:ph type="body" idx="4294967295"/>
          </p:nvPr>
        </p:nvSpPr>
        <p:spPr>
          <a:xfrm>
            <a:off x="2227862" y="3007498"/>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5" name="Text Placeholder 3">
            <a:extLst>
              <a:ext uri="{FF2B5EF4-FFF2-40B4-BE49-F238E27FC236}">
                <a16:creationId xmlns:a16="http://schemas.microsoft.com/office/drawing/2014/main" id="{9CB1BACE-43C8-57C5-4F3C-4ADD068BE6B0}"/>
              </a:ext>
            </a:extLst>
          </p:cNvPr>
          <p:cNvSpPr txBox="1">
            <a:spLocks noGrp="1"/>
          </p:cNvSpPr>
          <p:nvPr>
            <p:ph type="body" idx="4294967295"/>
          </p:nvPr>
        </p:nvSpPr>
        <p:spPr>
          <a:xfrm>
            <a:off x="4524341" y="2593531"/>
            <a:ext cx="1793879" cy="696882"/>
          </a:xfrm>
          <a:solidFill>
            <a:srgbClr val="E0F0EF"/>
          </a:solidFill>
          <a:ln w="22229">
            <a:solidFill>
              <a:srgbClr val="000000"/>
            </a:solidFill>
            <a:prstDash val="solid"/>
          </a:ln>
        </p:spPr>
        <p:txBody>
          <a:bodyPr tIns="35999" anchorCtr="1"/>
          <a:lstStyle>
            <a:lvl1pPr marL="0" indent="0" algn="ctr">
              <a:lnSpc>
                <a:spcPct val="200000"/>
              </a:lnSpc>
              <a:buNone/>
              <a:defRPr sz="1200">
                <a:solidFill>
                  <a:srgbClr val="404040"/>
                </a:solidFill>
                <a:latin typeface="Posterama"/>
              </a:defRPr>
            </a:lvl1pPr>
          </a:lstStyle>
          <a:p>
            <a:pPr lvl="0"/>
            <a:r>
              <a:rPr lang="en-US"/>
              <a:t>Add Title</a:t>
            </a:r>
          </a:p>
        </p:txBody>
      </p:sp>
      <p:sp>
        <p:nvSpPr>
          <p:cNvPr id="6" name="Text Placeholder 36">
            <a:extLst>
              <a:ext uri="{FF2B5EF4-FFF2-40B4-BE49-F238E27FC236}">
                <a16:creationId xmlns:a16="http://schemas.microsoft.com/office/drawing/2014/main" id="{061E22C0-4925-B523-C95F-099556A99A8A}"/>
              </a:ext>
            </a:extLst>
          </p:cNvPr>
          <p:cNvSpPr txBox="1">
            <a:spLocks noGrp="1"/>
          </p:cNvSpPr>
          <p:nvPr>
            <p:ph type="body" idx="4294967295"/>
          </p:nvPr>
        </p:nvSpPr>
        <p:spPr>
          <a:xfrm>
            <a:off x="4576069" y="3004590"/>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7" name="Text Placeholder 3">
            <a:extLst>
              <a:ext uri="{FF2B5EF4-FFF2-40B4-BE49-F238E27FC236}">
                <a16:creationId xmlns:a16="http://schemas.microsoft.com/office/drawing/2014/main" id="{B9746B74-1417-0337-7069-B7372344F719}"/>
              </a:ext>
            </a:extLst>
          </p:cNvPr>
          <p:cNvSpPr txBox="1">
            <a:spLocks noGrp="1"/>
          </p:cNvSpPr>
          <p:nvPr>
            <p:ph type="body" idx="4294967295"/>
          </p:nvPr>
        </p:nvSpPr>
        <p:spPr>
          <a:xfrm>
            <a:off x="8496074" y="2585127"/>
            <a:ext cx="1793879" cy="696882"/>
          </a:xfrm>
          <a:solidFill>
            <a:srgbClr val="E0F0EF"/>
          </a:solidFill>
          <a:ln w="22229">
            <a:solidFill>
              <a:srgbClr val="000000"/>
            </a:solidFill>
            <a:prstDash val="solid"/>
          </a:ln>
        </p:spPr>
        <p:txBody>
          <a:bodyPr tIns="35999" anchorCtr="1"/>
          <a:lstStyle>
            <a:lvl1pPr marL="0" indent="0" algn="ctr">
              <a:lnSpc>
                <a:spcPct val="200000"/>
              </a:lnSpc>
              <a:buNone/>
              <a:defRPr sz="1200">
                <a:solidFill>
                  <a:srgbClr val="404040"/>
                </a:solidFill>
                <a:latin typeface="Posterama"/>
              </a:defRPr>
            </a:lvl1pPr>
          </a:lstStyle>
          <a:p>
            <a:pPr lvl="0"/>
            <a:r>
              <a:rPr lang="en-US"/>
              <a:t>Add Title</a:t>
            </a:r>
          </a:p>
        </p:txBody>
      </p:sp>
      <p:sp>
        <p:nvSpPr>
          <p:cNvPr id="8" name="Text Placeholder 36">
            <a:extLst>
              <a:ext uri="{FF2B5EF4-FFF2-40B4-BE49-F238E27FC236}">
                <a16:creationId xmlns:a16="http://schemas.microsoft.com/office/drawing/2014/main" id="{598A8286-4DC0-9545-9B64-EA6653BD333B}"/>
              </a:ext>
            </a:extLst>
          </p:cNvPr>
          <p:cNvSpPr txBox="1">
            <a:spLocks noGrp="1"/>
          </p:cNvSpPr>
          <p:nvPr>
            <p:ph type="body" idx="4294967295"/>
          </p:nvPr>
        </p:nvSpPr>
        <p:spPr>
          <a:xfrm>
            <a:off x="8547802" y="2996196"/>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9" name="Text Placeholder 10">
            <a:extLst>
              <a:ext uri="{FF2B5EF4-FFF2-40B4-BE49-F238E27FC236}">
                <a16:creationId xmlns:a16="http://schemas.microsoft.com/office/drawing/2014/main" id="{A71DAEB2-8AE0-4A14-A3F3-D8C1C7B28428}"/>
              </a:ext>
            </a:extLst>
          </p:cNvPr>
          <p:cNvSpPr txBox="1">
            <a:spLocks noGrp="1"/>
          </p:cNvSpPr>
          <p:nvPr>
            <p:ph type="body" idx="4294967295"/>
          </p:nvPr>
        </p:nvSpPr>
        <p:spPr>
          <a:xfrm>
            <a:off x="914400" y="3422955"/>
            <a:ext cx="731520" cy="457200"/>
          </a:xfrm>
        </p:spPr>
        <p:txBody>
          <a:bodyPr anchor="ctr" anchorCtr="1"/>
          <a:lstStyle>
            <a:lvl1pPr marL="0" indent="0" algn="ctr">
              <a:buNone/>
              <a:defRPr sz="1400" b="1" cap="all">
                <a:latin typeface="Posterama"/>
              </a:defRPr>
            </a:lvl1pPr>
          </a:lstStyle>
          <a:p>
            <a:pPr lvl="0"/>
            <a:r>
              <a:rPr lang="en-US"/>
              <a:t>Text</a:t>
            </a:r>
          </a:p>
        </p:txBody>
      </p:sp>
      <p:sp>
        <p:nvSpPr>
          <p:cNvPr id="10" name="Text Placeholder 10">
            <a:extLst>
              <a:ext uri="{FF2B5EF4-FFF2-40B4-BE49-F238E27FC236}">
                <a16:creationId xmlns:a16="http://schemas.microsoft.com/office/drawing/2014/main" id="{EF2514AB-BEA7-FB97-EFC9-98B0B4B1AF06}"/>
              </a:ext>
            </a:extLst>
          </p:cNvPr>
          <p:cNvSpPr txBox="1">
            <a:spLocks noGrp="1"/>
          </p:cNvSpPr>
          <p:nvPr>
            <p:ph type="body" idx="4294967295"/>
          </p:nvPr>
        </p:nvSpPr>
        <p:spPr>
          <a:xfrm>
            <a:off x="1965960" y="3570393"/>
            <a:ext cx="640080" cy="274320"/>
          </a:xfrm>
        </p:spPr>
        <p:txBody>
          <a:bodyPr anchorCtr="1">
            <a:noAutofit/>
          </a:bodyPr>
          <a:lstStyle>
            <a:lvl1pPr marL="0" indent="0" algn="ctr">
              <a:buNone/>
              <a:defRPr sz="1000" cap="all"/>
            </a:lvl1pPr>
          </a:lstStyle>
          <a:p>
            <a:pPr lvl="0"/>
            <a:r>
              <a:rPr lang="en-US"/>
              <a:t>MM</a:t>
            </a:r>
          </a:p>
        </p:txBody>
      </p:sp>
      <p:sp>
        <p:nvSpPr>
          <p:cNvPr id="11" name="Text Placeholder 10">
            <a:extLst>
              <a:ext uri="{FF2B5EF4-FFF2-40B4-BE49-F238E27FC236}">
                <a16:creationId xmlns:a16="http://schemas.microsoft.com/office/drawing/2014/main" id="{066AC65B-1F69-0F61-1BA9-C3CB73584FC3}"/>
              </a:ext>
            </a:extLst>
          </p:cNvPr>
          <p:cNvSpPr txBox="1">
            <a:spLocks noGrp="1"/>
          </p:cNvSpPr>
          <p:nvPr>
            <p:ph type="body" idx="4294967295"/>
          </p:nvPr>
        </p:nvSpPr>
        <p:spPr>
          <a:xfrm>
            <a:off x="2753880" y="3570393"/>
            <a:ext cx="640080" cy="274320"/>
          </a:xfrm>
        </p:spPr>
        <p:txBody>
          <a:bodyPr anchorCtr="1">
            <a:noAutofit/>
          </a:bodyPr>
          <a:lstStyle>
            <a:lvl1pPr marL="0" indent="0" algn="ctr">
              <a:buNone/>
              <a:defRPr sz="1000" cap="all"/>
            </a:lvl1pPr>
          </a:lstStyle>
          <a:p>
            <a:pPr lvl="0"/>
            <a:r>
              <a:rPr lang="en-US"/>
              <a:t>MM</a:t>
            </a:r>
          </a:p>
        </p:txBody>
      </p:sp>
      <p:sp>
        <p:nvSpPr>
          <p:cNvPr id="12" name="Text Placeholder 10">
            <a:extLst>
              <a:ext uri="{FF2B5EF4-FFF2-40B4-BE49-F238E27FC236}">
                <a16:creationId xmlns:a16="http://schemas.microsoft.com/office/drawing/2014/main" id="{42B2112C-9600-80D3-B024-3A60FC655CC2}"/>
              </a:ext>
            </a:extLst>
          </p:cNvPr>
          <p:cNvSpPr txBox="1">
            <a:spLocks noGrp="1"/>
          </p:cNvSpPr>
          <p:nvPr>
            <p:ph type="body" idx="4294967295"/>
          </p:nvPr>
        </p:nvSpPr>
        <p:spPr>
          <a:xfrm>
            <a:off x="3541800" y="3570393"/>
            <a:ext cx="640080" cy="274320"/>
          </a:xfrm>
        </p:spPr>
        <p:txBody>
          <a:bodyPr anchorCtr="1">
            <a:noAutofit/>
          </a:bodyPr>
          <a:lstStyle>
            <a:lvl1pPr marL="0" indent="0" algn="ctr">
              <a:buNone/>
              <a:defRPr sz="1000" cap="all"/>
            </a:lvl1pPr>
          </a:lstStyle>
          <a:p>
            <a:pPr lvl="0"/>
            <a:r>
              <a:rPr lang="en-US"/>
              <a:t>MM</a:t>
            </a:r>
          </a:p>
        </p:txBody>
      </p:sp>
      <p:sp>
        <p:nvSpPr>
          <p:cNvPr id="13" name="Text Placeholder 10">
            <a:extLst>
              <a:ext uri="{FF2B5EF4-FFF2-40B4-BE49-F238E27FC236}">
                <a16:creationId xmlns:a16="http://schemas.microsoft.com/office/drawing/2014/main" id="{0A4129A0-4A58-B621-03E5-D5B0FF556429}"/>
              </a:ext>
            </a:extLst>
          </p:cNvPr>
          <p:cNvSpPr txBox="1">
            <a:spLocks noGrp="1"/>
          </p:cNvSpPr>
          <p:nvPr>
            <p:ph type="body" idx="4294967295"/>
          </p:nvPr>
        </p:nvSpPr>
        <p:spPr>
          <a:xfrm>
            <a:off x="4329720" y="3570393"/>
            <a:ext cx="640080" cy="274320"/>
          </a:xfrm>
        </p:spPr>
        <p:txBody>
          <a:bodyPr anchorCtr="1">
            <a:noAutofit/>
          </a:bodyPr>
          <a:lstStyle>
            <a:lvl1pPr marL="0" indent="0" algn="ctr">
              <a:buNone/>
              <a:defRPr sz="1000" cap="all"/>
            </a:lvl1pPr>
          </a:lstStyle>
          <a:p>
            <a:pPr lvl="0"/>
            <a:r>
              <a:rPr lang="en-US"/>
              <a:t>MM</a:t>
            </a:r>
          </a:p>
        </p:txBody>
      </p:sp>
      <p:sp>
        <p:nvSpPr>
          <p:cNvPr id="14" name="Text Placeholder 10">
            <a:extLst>
              <a:ext uri="{FF2B5EF4-FFF2-40B4-BE49-F238E27FC236}">
                <a16:creationId xmlns:a16="http://schemas.microsoft.com/office/drawing/2014/main" id="{A493747D-4D58-86EC-D470-CCE55CA2633E}"/>
              </a:ext>
            </a:extLst>
          </p:cNvPr>
          <p:cNvSpPr txBox="1">
            <a:spLocks noGrp="1"/>
          </p:cNvSpPr>
          <p:nvPr>
            <p:ph type="body" idx="4294967295"/>
          </p:nvPr>
        </p:nvSpPr>
        <p:spPr>
          <a:xfrm>
            <a:off x="5117640" y="3570393"/>
            <a:ext cx="640080" cy="274320"/>
          </a:xfrm>
        </p:spPr>
        <p:txBody>
          <a:bodyPr anchorCtr="1">
            <a:noAutofit/>
          </a:bodyPr>
          <a:lstStyle>
            <a:lvl1pPr marL="0" indent="0" algn="ctr">
              <a:buNone/>
              <a:defRPr sz="1000" cap="all"/>
            </a:lvl1pPr>
          </a:lstStyle>
          <a:p>
            <a:pPr lvl="0"/>
            <a:r>
              <a:rPr lang="en-US"/>
              <a:t>MM</a:t>
            </a:r>
          </a:p>
        </p:txBody>
      </p:sp>
      <p:sp>
        <p:nvSpPr>
          <p:cNvPr id="15" name="Text Placeholder 10">
            <a:extLst>
              <a:ext uri="{FF2B5EF4-FFF2-40B4-BE49-F238E27FC236}">
                <a16:creationId xmlns:a16="http://schemas.microsoft.com/office/drawing/2014/main" id="{C9B9B6D4-22CF-DB53-ADBC-F6D47DB9B33A}"/>
              </a:ext>
            </a:extLst>
          </p:cNvPr>
          <p:cNvSpPr txBox="1">
            <a:spLocks noGrp="1"/>
          </p:cNvSpPr>
          <p:nvPr>
            <p:ph type="body" idx="4294967295"/>
          </p:nvPr>
        </p:nvSpPr>
        <p:spPr>
          <a:xfrm>
            <a:off x="5905560" y="3570393"/>
            <a:ext cx="640080" cy="274320"/>
          </a:xfrm>
        </p:spPr>
        <p:txBody>
          <a:bodyPr anchorCtr="1">
            <a:noAutofit/>
          </a:bodyPr>
          <a:lstStyle>
            <a:lvl1pPr marL="0" indent="0" algn="ctr">
              <a:buNone/>
              <a:defRPr sz="1000" cap="all"/>
            </a:lvl1pPr>
          </a:lstStyle>
          <a:p>
            <a:pPr lvl="0"/>
            <a:r>
              <a:rPr lang="en-US"/>
              <a:t>MM</a:t>
            </a:r>
          </a:p>
        </p:txBody>
      </p:sp>
      <p:sp>
        <p:nvSpPr>
          <p:cNvPr id="16" name="Text Placeholder 10">
            <a:extLst>
              <a:ext uri="{FF2B5EF4-FFF2-40B4-BE49-F238E27FC236}">
                <a16:creationId xmlns:a16="http://schemas.microsoft.com/office/drawing/2014/main" id="{A5BAE824-E57B-E86D-CA9E-4D5D4778A3C8}"/>
              </a:ext>
            </a:extLst>
          </p:cNvPr>
          <p:cNvSpPr txBox="1">
            <a:spLocks noGrp="1"/>
          </p:cNvSpPr>
          <p:nvPr>
            <p:ph type="body" idx="4294967295"/>
          </p:nvPr>
        </p:nvSpPr>
        <p:spPr>
          <a:xfrm>
            <a:off x="6693481" y="3570393"/>
            <a:ext cx="640080" cy="274320"/>
          </a:xfrm>
        </p:spPr>
        <p:txBody>
          <a:bodyPr anchorCtr="1">
            <a:noAutofit/>
          </a:bodyPr>
          <a:lstStyle>
            <a:lvl1pPr marL="0" indent="0" algn="ctr">
              <a:buNone/>
              <a:defRPr sz="1000" cap="all"/>
            </a:lvl1pPr>
          </a:lstStyle>
          <a:p>
            <a:pPr lvl="0"/>
            <a:r>
              <a:rPr lang="en-US"/>
              <a:t>MM</a:t>
            </a:r>
          </a:p>
        </p:txBody>
      </p:sp>
      <p:sp>
        <p:nvSpPr>
          <p:cNvPr id="17" name="Text Placeholder 10">
            <a:extLst>
              <a:ext uri="{FF2B5EF4-FFF2-40B4-BE49-F238E27FC236}">
                <a16:creationId xmlns:a16="http://schemas.microsoft.com/office/drawing/2014/main" id="{ECEF9C15-7480-C0A8-DF64-D52D50A1EE61}"/>
              </a:ext>
            </a:extLst>
          </p:cNvPr>
          <p:cNvSpPr txBox="1">
            <a:spLocks noGrp="1"/>
          </p:cNvSpPr>
          <p:nvPr>
            <p:ph type="body" idx="4294967295"/>
          </p:nvPr>
        </p:nvSpPr>
        <p:spPr>
          <a:xfrm>
            <a:off x="7481401" y="3570393"/>
            <a:ext cx="640080" cy="274320"/>
          </a:xfrm>
        </p:spPr>
        <p:txBody>
          <a:bodyPr anchorCtr="1">
            <a:noAutofit/>
          </a:bodyPr>
          <a:lstStyle>
            <a:lvl1pPr marL="0" indent="0" algn="ctr">
              <a:buNone/>
              <a:defRPr sz="1000" cap="all"/>
            </a:lvl1pPr>
          </a:lstStyle>
          <a:p>
            <a:pPr lvl="0"/>
            <a:r>
              <a:rPr lang="en-US"/>
              <a:t>MM</a:t>
            </a:r>
          </a:p>
        </p:txBody>
      </p:sp>
      <p:sp>
        <p:nvSpPr>
          <p:cNvPr id="18" name="Text Placeholder 10">
            <a:extLst>
              <a:ext uri="{FF2B5EF4-FFF2-40B4-BE49-F238E27FC236}">
                <a16:creationId xmlns:a16="http://schemas.microsoft.com/office/drawing/2014/main" id="{64EECC75-F9A3-7A52-59AC-933897B88A2D}"/>
              </a:ext>
            </a:extLst>
          </p:cNvPr>
          <p:cNvSpPr txBox="1">
            <a:spLocks noGrp="1"/>
          </p:cNvSpPr>
          <p:nvPr>
            <p:ph type="body" idx="4294967295"/>
          </p:nvPr>
        </p:nvSpPr>
        <p:spPr>
          <a:xfrm>
            <a:off x="8269321" y="3570393"/>
            <a:ext cx="640080" cy="274320"/>
          </a:xfrm>
        </p:spPr>
        <p:txBody>
          <a:bodyPr anchorCtr="1">
            <a:noAutofit/>
          </a:bodyPr>
          <a:lstStyle>
            <a:lvl1pPr marL="0" indent="0" algn="ctr">
              <a:buNone/>
              <a:defRPr sz="1000" cap="all"/>
            </a:lvl1pPr>
          </a:lstStyle>
          <a:p>
            <a:pPr lvl="0"/>
            <a:r>
              <a:rPr lang="en-US"/>
              <a:t>MM</a:t>
            </a:r>
          </a:p>
        </p:txBody>
      </p:sp>
      <p:sp>
        <p:nvSpPr>
          <p:cNvPr id="19" name="Text Placeholder 10">
            <a:extLst>
              <a:ext uri="{FF2B5EF4-FFF2-40B4-BE49-F238E27FC236}">
                <a16:creationId xmlns:a16="http://schemas.microsoft.com/office/drawing/2014/main" id="{6627F5DE-0E76-2E08-BC84-42C027D87BB1}"/>
              </a:ext>
            </a:extLst>
          </p:cNvPr>
          <p:cNvSpPr txBox="1">
            <a:spLocks noGrp="1"/>
          </p:cNvSpPr>
          <p:nvPr>
            <p:ph type="body" idx="4294967295"/>
          </p:nvPr>
        </p:nvSpPr>
        <p:spPr>
          <a:xfrm>
            <a:off x="9057241" y="3570393"/>
            <a:ext cx="640080" cy="274320"/>
          </a:xfrm>
        </p:spPr>
        <p:txBody>
          <a:bodyPr anchorCtr="1">
            <a:noAutofit/>
          </a:bodyPr>
          <a:lstStyle>
            <a:lvl1pPr marL="0" indent="0" algn="ctr">
              <a:buNone/>
              <a:defRPr sz="1000" cap="all"/>
            </a:lvl1pPr>
          </a:lstStyle>
          <a:p>
            <a:pPr lvl="0"/>
            <a:r>
              <a:rPr lang="en-US"/>
              <a:t>MM</a:t>
            </a:r>
          </a:p>
        </p:txBody>
      </p:sp>
      <p:sp>
        <p:nvSpPr>
          <p:cNvPr id="20" name="Text Placeholder 10">
            <a:extLst>
              <a:ext uri="{FF2B5EF4-FFF2-40B4-BE49-F238E27FC236}">
                <a16:creationId xmlns:a16="http://schemas.microsoft.com/office/drawing/2014/main" id="{2875ABBC-EC2D-D27C-08CF-6DFB1E291C69}"/>
              </a:ext>
            </a:extLst>
          </p:cNvPr>
          <p:cNvSpPr txBox="1">
            <a:spLocks noGrp="1"/>
          </p:cNvSpPr>
          <p:nvPr>
            <p:ph type="body" idx="4294967295"/>
          </p:nvPr>
        </p:nvSpPr>
        <p:spPr>
          <a:xfrm>
            <a:off x="9845161" y="3570393"/>
            <a:ext cx="640080" cy="274320"/>
          </a:xfrm>
        </p:spPr>
        <p:txBody>
          <a:bodyPr anchorCtr="1">
            <a:noAutofit/>
          </a:bodyPr>
          <a:lstStyle>
            <a:lvl1pPr marL="0" indent="0" algn="ctr">
              <a:buNone/>
              <a:defRPr sz="1000" cap="all"/>
            </a:lvl1pPr>
          </a:lstStyle>
          <a:p>
            <a:pPr lvl="0"/>
            <a:r>
              <a:rPr lang="en-US"/>
              <a:t>MM</a:t>
            </a:r>
          </a:p>
        </p:txBody>
      </p:sp>
      <p:sp>
        <p:nvSpPr>
          <p:cNvPr id="21" name="Text Placeholder 10">
            <a:extLst>
              <a:ext uri="{FF2B5EF4-FFF2-40B4-BE49-F238E27FC236}">
                <a16:creationId xmlns:a16="http://schemas.microsoft.com/office/drawing/2014/main" id="{2A8D3A9E-996A-11BF-96DA-D24E97AC05B1}"/>
              </a:ext>
            </a:extLst>
          </p:cNvPr>
          <p:cNvSpPr txBox="1">
            <a:spLocks noGrp="1"/>
          </p:cNvSpPr>
          <p:nvPr>
            <p:ph type="body" idx="4294967295"/>
          </p:nvPr>
        </p:nvSpPr>
        <p:spPr>
          <a:xfrm>
            <a:off x="10633082" y="3570393"/>
            <a:ext cx="640080" cy="274320"/>
          </a:xfrm>
        </p:spPr>
        <p:txBody>
          <a:bodyPr anchorCtr="1">
            <a:noAutofit/>
          </a:bodyPr>
          <a:lstStyle>
            <a:lvl1pPr marL="0" indent="0" algn="ctr">
              <a:buNone/>
              <a:defRPr sz="1000" cap="all"/>
            </a:lvl1pPr>
          </a:lstStyle>
          <a:p>
            <a:pPr lvl="0"/>
            <a:r>
              <a:rPr lang="en-US"/>
              <a:t>MM</a:t>
            </a:r>
          </a:p>
        </p:txBody>
      </p:sp>
      <p:cxnSp>
        <p:nvCxnSpPr>
          <p:cNvPr id="22" name="Straight Connector 64">
            <a:extLst>
              <a:ext uri="{FF2B5EF4-FFF2-40B4-BE49-F238E27FC236}">
                <a16:creationId xmlns:a16="http://schemas.microsoft.com/office/drawing/2014/main" id="{C1937F69-DD23-B7D1-3F7E-7775A761EFB9}"/>
              </a:ext>
            </a:extLst>
          </p:cNvPr>
          <p:cNvCxnSpPr/>
          <p:nvPr/>
        </p:nvCxnSpPr>
        <p:spPr>
          <a:xfrm>
            <a:off x="940442" y="4069080"/>
            <a:ext cx="10332720" cy="0"/>
          </a:xfrm>
          <a:prstGeom prst="straightConnector1">
            <a:avLst/>
          </a:prstGeom>
          <a:noFill/>
          <a:ln w="25402" cap="flat">
            <a:solidFill>
              <a:srgbClr val="000000"/>
            </a:solidFill>
            <a:prstDash val="solid"/>
            <a:miter/>
          </a:ln>
        </p:spPr>
      </p:cxnSp>
      <p:sp>
        <p:nvSpPr>
          <p:cNvPr id="23" name="Text Placeholder 10">
            <a:extLst>
              <a:ext uri="{FF2B5EF4-FFF2-40B4-BE49-F238E27FC236}">
                <a16:creationId xmlns:a16="http://schemas.microsoft.com/office/drawing/2014/main" id="{F11D49B4-3976-DAC4-C78A-1CA006175F20}"/>
              </a:ext>
            </a:extLst>
          </p:cNvPr>
          <p:cNvSpPr txBox="1">
            <a:spLocks noGrp="1"/>
          </p:cNvSpPr>
          <p:nvPr>
            <p:ph type="body" idx="4294967295"/>
          </p:nvPr>
        </p:nvSpPr>
        <p:spPr>
          <a:xfrm>
            <a:off x="914400" y="4224226"/>
            <a:ext cx="731520" cy="457200"/>
          </a:xfrm>
        </p:spPr>
        <p:txBody>
          <a:bodyPr anchor="ctr" anchorCtr="1"/>
          <a:lstStyle>
            <a:lvl1pPr marL="0" indent="0" algn="ctr">
              <a:buNone/>
              <a:defRPr sz="1400" b="1" cap="all">
                <a:latin typeface="Posterama"/>
              </a:defRPr>
            </a:lvl1pPr>
          </a:lstStyle>
          <a:p>
            <a:pPr lvl="0"/>
            <a:r>
              <a:rPr lang="en-US"/>
              <a:t>Text</a:t>
            </a:r>
          </a:p>
        </p:txBody>
      </p:sp>
      <p:sp>
        <p:nvSpPr>
          <p:cNvPr id="24" name="Text Placeholder 10">
            <a:extLst>
              <a:ext uri="{FF2B5EF4-FFF2-40B4-BE49-F238E27FC236}">
                <a16:creationId xmlns:a16="http://schemas.microsoft.com/office/drawing/2014/main" id="{DA8C9BA0-AA55-8323-2FA8-EE8B0EC03D0D}"/>
              </a:ext>
            </a:extLst>
          </p:cNvPr>
          <p:cNvSpPr txBox="1">
            <a:spLocks noGrp="1"/>
          </p:cNvSpPr>
          <p:nvPr>
            <p:ph type="body" idx="4294967295"/>
          </p:nvPr>
        </p:nvSpPr>
        <p:spPr>
          <a:xfrm>
            <a:off x="1969919" y="4357454"/>
            <a:ext cx="640080" cy="274320"/>
          </a:xfrm>
        </p:spPr>
        <p:txBody>
          <a:bodyPr anchorCtr="1">
            <a:noAutofit/>
          </a:bodyPr>
          <a:lstStyle>
            <a:lvl1pPr marL="0" indent="0" algn="ctr">
              <a:buNone/>
              <a:defRPr sz="1000" cap="all"/>
            </a:lvl1pPr>
          </a:lstStyle>
          <a:p>
            <a:pPr lvl="0"/>
            <a:r>
              <a:rPr lang="en-US"/>
              <a:t>MM</a:t>
            </a:r>
          </a:p>
        </p:txBody>
      </p:sp>
      <p:sp>
        <p:nvSpPr>
          <p:cNvPr id="25" name="Text Placeholder 10">
            <a:extLst>
              <a:ext uri="{FF2B5EF4-FFF2-40B4-BE49-F238E27FC236}">
                <a16:creationId xmlns:a16="http://schemas.microsoft.com/office/drawing/2014/main" id="{353FC49E-1A96-4D89-EE87-609FD003F46E}"/>
              </a:ext>
            </a:extLst>
          </p:cNvPr>
          <p:cNvSpPr txBox="1">
            <a:spLocks noGrp="1"/>
          </p:cNvSpPr>
          <p:nvPr>
            <p:ph type="body" idx="4294967295"/>
          </p:nvPr>
        </p:nvSpPr>
        <p:spPr>
          <a:xfrm>
            <a:off x="2757601" y="4357454"/>
            <a:ext cx="640080" cy="274320"/>
          </a:xfrm>
        </p:spPr>
        <p:txBody>
          <a:bodyPr anchorCtr="1">
            <a:noAutofit/>
          </a:bodyPr>
          <a:lstStyle>
            <a:lvl1pPr marL="0" indent="0" algn="ctr">
              <a:buNone/>
              <a:defRPr sz="1000" cap="all"/>
            </a:lvl1pPr>
          </a:lstStyle>
          <a:p>
            <a:pPr lvl="0"/>
            <a:r>
              <a:rPr lang="en-US"/>
              <a:t>MM</a:t>
            </a:r>
          </a:p>
        </p:txBody>
      </p:sp>
      <p:sp>
        <p:nvSpPr>
          <p:cNvPr id="26" name="Text Placeholder 10">
            <a:extLst>
              <a:ext uri="{FF2B5EF4-FFF2-40B4-BE49-F238E27FC236}">
                <a16:creationId xmlns:a16="http://schemas.microsoft.com/office/drawing/2014/main" id="{BFA4622C-33F8-DD34-405D-0A15CA97206E}"/>
              </a:ext>
            </a:extLst>
          </p:cNvPr>
          <p:cNvSpPr txBox="1">
            <a:spLocks noGrp="1"/>
          </p:cNvSpPr>
          <p:nvPr>
            <p:ph type="body" idx="4294967295"/>
          </p:nvPr>
        </p:nvSpPr>
        <p:spPr>
          <a:xfrm>
            <a:off x="3545293" y="4357454"/>
            <a:ext cx="640080" cy="274320"/>
          </a:xfrm>
        </p:spPr>
        <p:txBody>
          <a:bodyPr anchorCtr="1">
            <a:noAutofit/>
          </a:bodyPr>
          <a:lstStyle>
            <a:lvl1pPr marL="0" indent="0" algn="ctr">
              <a:buNone/>
              <a:defRPr sz="1000" cap="all"/>
            </a:lvl1pPr>
          </a:lstStyle>
          <a:p>
            <a:pPr lvl="0"/>
            <a:r>
              <a:rPr lang="en-US"/>
              <a:t>MM</a:t>
            </a:r>
          </a:p>
        </p:txBody>
      </p:sp>
      <p:sp>
        <p:nvSpPr>
          <p:cNvPr id="27" name="Text Placeholder 10">
            <a:extLst>
              <a:ext uri="{FF2B5EF4-FFF2-40B4-BE49-F238E27FC236}">
                <a16:creationId xmlns:a16="http://schemas.microsoft.com/office/drawing/2014/main" id="{F3AD0257-8EBF-E227-E9B0-4F5F891C7044}"/>
              </a:ext>
            </a:extLst>
          </p:cNvPr>
          <p:cNvSpPr txBox="1">
            <a:spLocks noGrp="1"/>
          </p:cNvSpPr>
          <p:nvPr>
            <p:ph type="body" idx="4294967295"/>
          </p:nvPr>
        </p:nvSpPr>
        <p:spPr>
          <a:xfrm>
            <a:off x="4332975" y="4357454"/>
            <a:ext cx="640080" cy="274320"/>
          </a:xfrm>
        </p:spPr>
        <p:txBody>
          <a:bodyPr anchorCtr="1">
            <a:noAutofit/>
          </a:bodyPr>
          <a:lstStyle>
            <a:lvl1pPr marL="0" indent="0" algn="ctr">
              <a:buNone/>
              <a:defRPr sz="1000" cap="all"/>
            </a:lvl1pPr>
          </a:lstStyle>
          <a:p>
            <a:pPr lvl="0"/>
            <a:r>
              <a:rPr lang="en-US"/>
              <a:t>MM</a:t>
            </a:r>
          </a:p>
        </p:txBody>
      </p:sp>
      <p:sp>
        <p:nvSpPr>
          <p:cNvPr id="28" name="Text Placeholder 10">
            <a:extLst>
              <a:ext uri="{FF2B5EF4-FFF2-40B4-BE49-F238E27FC236}">
                <a16:creationId xmlns:a16="http://schemas.microsoft.com/office/drawing/2014/main" id="{46F1C9EC-4FBC-4311-8FA5-C29D0E9ED483}"/>
              </a:ext>
            </a:extLst>
          </p:cNvPr>
          <p:cNvSpPr txBox="1">
            <a:spLocks noGrp="1"/>
          </p:cNvSpPr>
          <p:nvPr>
            <p:ph type="body" idx="4294967295"/>
          </p:nvPr>
        </p:nvSpPr>
        <p:spPr>
          <a:xfrm>
            <a:off x="5120667" y="4357454"/>
            <a:ext cx="640080" cy="274320"/>
          </a:xfrm>
        </p:spPr>
        <p:txBody>
          <a:bodyPr anchorCtr="1">
            <a:noAutofit/>
          </a:bodyPr>
          <a:lstStyle>
            <a:lvl1pPr marL="0" indent="0" algn="ctr">
              <a:buNone/>
              <a:defRPr sz="1000" cap="all"/>
            </a:lvl1pPr>
          </a:lstStyle>
          <a:p>
            <a:pPr lvl="0"/>
            <a:r>
              <a:rPr lang="en-US"/>
              <a:t>MM</a:t>
            </a:r>
          </a:p>
        </p:txBody>
      </p:sp>
      <p:sp>
        <p:nvSpPr>
          <p:cNvPr id="29" name="Text Placeholder 10">
            <a:extLst>
              <a:ext uri="{FF2B5EF4-FFF2-40B4-BE49-F238E27FC236}">
                <a16:creationId xmlns:a16="http://schemas.microsoft.com/office/drawing/2014/main" id="{0B77BCC1-CF30-0668-1EB3-9B815C2FF81F}"/>
              </a:ext>
            </a:extLst>
          </p:cNvPr>
          <p:cNvSpPr txBox="1">
            <a:spLocks noGrp="1"/>
          </p:cNvSpPr>
          <p:nvPr>
            <p:ph type="body" idx="4294967295"/>
          </p:nvPr>
        </p:nvSpPr>
        <p:spPr>
          <a:xfrm>
            <a:off x="5908349" y="4357454"/>
            <a:ext cx="640080" cy="274320"/>
          </a:xfrm>
        </p:spPr>
        <p:txBody>
          <a:bodyPr anchorCtr="1">
            <a:noAutofit/>
          </a:bodyPr>
          <a:lstStyle>
            <a:lvl1pPr marL="0" indent="0" algn="ctr">
              <a:buNone/>
              <a:defRPr sz="1000" cap="all"/>
            </a:lvl1pPr>
          </a:lstStyle>
          <a:p>
            <a:pPr lvl="0"/>
            <a:r>
              <a:rPr lang="en-US"/>
              <a:t>MM</a:t>
            </a:r>
          </a:p>
        </p:txBody>
      </p:sp>
      <p:sp>
        <p:nvSpPr>
          <p:cNvPr id="30" name="Text Placeholder 10">
            <a:extLst>
              <a:ext uri="{FF2B5EF4-FFF2-40B4-BE49-F238E27FC236}">
                <a16:creationId xmlns:a16="http://schemas.microsoft.com/office/drawing/2014/main" id="{0B2D2D6B-F59B-6A39-5123-5751028CBF5C}"/>
              </a:ext>
            </a:extLst>
          </p:cNvPr>
          <p:cNvSpPr txBox="1">
            <a:spLocks noGrp="1"/>
          </p:cNvSpPr>
          <p:nvPr>
            <p:ph type="body" idx="4294967295"/>
          </p:nvPr>
        </p:nvSpPr>
        <p:spPr>
          <a:xfrm>
            <a:off x="6696041" y="4357454"/>
            <a:ext cx="640080" cy="274320"/>
          </a:xfrm>
        </p:spPr>
        <p:txBody>
          <a:bodyPr anchorCtr="1">
            <a:noAutofit/>
          </a:bodyPr>
          <a:lstStyle>
            <a:lvl1pPr marL="0" indent="0" algn="ctr">
              <a:buNone/>
              <a:defRPr sz="1000" cap="all"/>
            </a:lvl1pPr>
          </a:lstStyle>
          <a:p>
            <a:pPr lvl="0"/>
            <a:r>
              <a:rPr lang="en-US"/>
              <a:t>MM</a:t>
            </a:r>
          </a:p>
        </p:txBody>
      </p:sp>
      <p:sp>
        <p:nvSpPr>
          <p:cNvPr id="31" name="Text Placeholder 10">
            <a:extLst>
              <a:ext uri="{FF2B5EF4-FFF2-40B4-BE49-F238E27FC236}">
                <a16:creationId xmlns:a16="http://schemas.microsoft.com/office/drawing/2014/main" id="{120E293C-1691-2DE3-0FDF-FFD9CFE4AFA5}"/>
              </a:ext>
            </a:extLst>
          </p:cNvPr>
          <p:cNvSpPr txBox="1">
            <a:spLocks noGrp="1"/>
          </p:cNvSpPr>
          <p:nvPr>
            <p:ph type="body" idx="4294967295"/>
          </p:nvPr>
        </p:nvSpPr>
        <p:spPr>
          <a:xfrm>
            <a:off x="7483723" y="4357454"/>
            <a:ext cx="640080" cy="274320"/>
          </a:xfrm>
        </p:spPr>
        <p:txBody>
          <a:bodyPr anchorCtr="1">
            <a:noAutofit/>
          </a:bodyPr>
          <a:lstStyle>
            <a:lvl1pPr marL="0" indent="0" algn="ctr">
              <a:buNone/>
              <a:defRPr sz="1000" cap="all"/>
            </a:lvl1pPr>
          </a:lstStyle>
          <a:p>
            <a:pPr lvl="0"/>
            <a:r>
              <a:rPr lang="en-US"/>
              <a:t>MM</a:t>
            </a:r>
          </a:p>
        </p:txBody>
      </p:sp>
      <p:sp>
        <p:nvSpPr>
          <p:cNvPr id="32" name="Text Placeholder 10">
            <a:extLst>
              <a:ext uri="{FF2B5EF4-FFF2-40B4-BE49-F238E27FC236}">
                <a16:creationId xmlns:a16="http://schemas.microsoft.com/office/drawing/2014/main" id="{2B6FF968-7A00-FA0A-A41F-92CB14F7AA9D}"/>
              </a:ext>
            </a:extLst>
          </p:cNvPr>
          <p:cNvSpPr txBox="1">
            <a:spLocks noGrp="1"/>
          </p:cNvSpPr>
          <p:nvPr>
            <p:ph type="body" idx="4294967295"/>
          </p:nvPr>
        </p:nvSpPr>
        <p:spPr>
          <a:xfrm>
            <a:off x="8271415" y="4357454"/>
            <a:ext cx="640080" cy="274320"/>
          </a:xfrm>
        </p:spPr>
        <p:txBody>
          <a:bodyPr anchorCtr="1">
            <a:noAutofit/>
          </a:bodyPr>
          <a:lstStyle>
            <a:lvl1pPr marL="0" indent="0" algn="ctr">
              <a:buNone/>
              <a:defRPr sz="1000" cap="all"/>
            </a:lvl1pPr>
          </a:lstStyle>
          <a:p>
            <a:pPr lvl="0"/>
            <a:r>
              <a:rPr lang="en-US"/>
              <a:t>MM</a:t>
            </a:r>
          </a:p>
        </p:txBody>
      </p:sp>
      <p:sp>
        <p:nvSpPr>
          <p:cNvPr id="33" name="Text Placeholder 10">
            <a:extLst>
              <a:ext uri="{FF2B5EF4-FFF2-40B4-BE49-F238E27FC236}">
                <a16:creationId xmlns:a16="http://schemas.microsoft.com/office/drawing/2014/main" id="{99B5978B-E42B-9B4D-3F20-50428A1ABFEA}"/>
              </a:ext>
            </a:extLst>
          </p:cNvPr>
          <p:cNvSpPr txBox="1">
            <a:spLocks noGrp="1"/>
          </p:cNvSpPr>
          <p:nvPr>
            <p:ph type="body" idx="4294967295"/>
          </p:nvPr>
        </p:nvSpPr>
        <p:spPr>
          <a:xfrm>
            <a:off x="9059097" y="4357454"/>
            <a:ext cx="640080" cy="274320"/>
          </a:xfrm>
        </p:spPr>
        <p:txBody>
          <a:bodyPr anchorCtr="1">
            <a:noAutofit/>
          </a:bodyPr>
          <a:lstStyle>
            <a:lvl1pPr marL="0" indent="0" algn="ctr">
              <a:buNone/>
              <a:defRPr sz="1000" cap="all"/>
            </a:lvl1pPr>
          </a:lstStyle>
          <a:p>
            <a:pPr lvl="0"/>
            <a:r>
              <a:rPr lang="en-US"/>
              <a:t>MM</a:t>
            </a:r>
          </a:p>
        </p:txBody>
      </p:sp>
      <p:sp>
        <p:nvSpPr>
          <p:cNvPr id="34" name="Text Placeholder 10">
            <a:extLst>
              <a:ext uri="{FF2B5EF4-FFF2-40B4-BE49-F238E27FC236}">
                <a16:creationId xmlns:a16="http://schemas.microsoft.com/office/drawing/2014/main" id="{DD8B3EC3-2321-9F33-7925-4D9B7E29D00B}"/>
              </a:ext>
            </a:extLst>
          </p:cNvPr>
          <p:cNvSpPr txBox="1">
            <a:spLocks noGrp="1"/>
          </p:cNvSpPr>
          <p:nvPr>
            <p:ph type="body" idx="4294967295"/>
          </p:nvPr>
        </p:nvSpPr>
        <p:spPr>
          <a:xfrm>
            <a:off x="9846789" y="4357454"/>
            <a:ext cx="640080" cy="274320"/>
          </a:xfrm>
        </p:spPr>
        <p:txBody>
          <a:bodyPr anchorCtr="1">
            <a:noAutofit/>
          </a:bodyPr>
          <a:lstStyle>
            <a:lvl1pPr marL="0" indent="0" algn="ctr">
              <a:buNone/>
              <a:defRPr sz="1000" cap="all"/>
            </a:lvl1pPr>
          </a:lstStyle>
          <a:p>
            <a:pPr lvl="0"/>
            <a:r>
              <a:rPr lang="en-US"/>
              <a:t>MM</a:t>
            </a:r>
          </a:p>
        </p:txBody>
      </p:sp>
      <p:sp>
        <p:nvSpPr>
          <p:cNvPr id="35" name="Text Placeholder 10">
            <a:extLst>
              <a:ext uri="{FF2B5EF4-FFF2-40B4-BE49-F238E27FC236}">
                <a16:creationId xmlns:a16="http://schemas.microsoft.com/office/drawing/2014/main" id="{07DD33ED-CA0A-E01E-BD18-63BB3516A9F6}"/>
              </a:ext>
            </a:extLst>
          </p:cNvPr>
          <p:cNvSpPr txBox="1">
            <a:spLocks noGrp="1"/>
          </p:cNvSpPr>
          <p:nvPr>
            <p:ph type="body" idx="4294967295"/>
          </p:nvPr>
        </p:nvSpPr>
        <p:spPr>
          <a:xfrm>
            <a:off x="10634472" y="4357454"/>
            <a:ext cx="640080" cy="274320"/>
          </a:xfrm>
        </p:spPr>
        <p:txBody>
          <a:bodyPr anchorCtr="1">
            <a:noAutofit/>
          </a:bodyPr>
          <a:lstStyle>
            <a:lvl1pPr marL="0" indent="0" algn="ctr">
              <a:buNone/>
              <a:defRPr sz="1000" cap="all"/>
            </a:lvl1pPr>
          </a:lstStyle>
          <a:p>
            <a:pPr lvl="0"/>
            <a:r>
              <a:rPr lang="en-US"/>
              <a:t>MM</a:t>
            </a:r>
          </a:p>
        </p:txBody>
      </p:sp>
      <p:sp>
        <p:nvSpPr>
          <p:cNvPr id="36" name="Text Placeholder 3">
            <a:extLst>
              <a:ext uri="{FF2B5EF4-FFF2-40B4-BE49-F238E27FC236}">
                <a16:creationId xmlns:a16="http://schemas.microsoft.com/office/drawing/2014/main" id="{F94D9569-BB8A-6434-EC04-4FD012F81921}"/>
              </a:ext>
            </a:extLst>
          </p:cNvPr>
          <p:cNvSpPr txBox="1">
            <a:spLocks noGrp="1"/>
          </p:cNvSpPr>
          <p:nvPr>
            <p:ph type="body" idx="4294967295"/>
          </p:nvPr>
        </p:nvSpPr>
        <p:spPr>
          <a:xfrm>
            <a:off x="2166807" y="4830125"/>
            <a:ext cx="1793879" cy="696882"/>
          </a:xfrm>
          <a:solidFill>
            <a:srgbClr val="E0F0EF"/>
          </a:solidFill>
          <a:ln w="22229">
            <a:solidFill>
              <a:srgbClr val="000000"/>
            </a:solidFill>
            <a:prstDash val="solid"/>
          </a:ln>
        </p:spPr>
        <p:txBody>
          <a:bodyPr tIns="35999" anchorCtr="1"/>
          <a:lstStyle>
            <a:lvl1pPr marL="0" indent="0" algn="ctr">
              <a:lnSpc>
                <a:spcPct val="200000"/>
              </a:lnSpc>
              <a:buNone/>
              <a:defRPr sz="1200">
                <a:solidFill>
                  <a:srgbClr val="404040"/>
                </a:solidFill>
                <a:latin typeface="Posterama"/>
              </a:defRPr>
            </a:lvl1pPr>
          </a:lstStyle>
          <a:p>
            <a:pPr lvl="0"/>
            <a:r>
              <a:rPr lang="en-US"/>
              <a:t>Add Title</a:t>
            </a:r>
          </a:p>
        </p:txBody>
      </p:sp>
      <p:sp>
        <p:nvSpPr>
          <p:cNvPr id="37" name="Text Placeholder 36">
            <a:extLst>
              <a:ext uri="{FF2B5EF4-FFF2-40B4-BE49-F238E27FC236}">
                <a16:creationId xmlns:a16="http://schemas.microsoft.com/office/drawing/2014/main" id="{FACAB931-C70A-667A-0AD8-22EFB7E0B3D5}"/>
              </a:ext>
            </a:extLst>
          </p:cNvPr>
          <p:cNvSpPr txBox="1">
            <a:spLocks noGrp="1"/>
          </p:cNvSpPr>
          <p:nvPr>
            <p:ph type="body" idx="4294967295"/>
          </p:nvPr>
        </p:nvSpPr>
        <p:spPr>
          <a:xfrm>
            <a:off x="2218535" y="5241185"/>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38" name="Text Placeholder 3">
            <a:extLst>
              <a:ext uri="{FF2B5EF4-FFF2-40B4-BE49-F238E27FC236}">
                <a16:creationId xmlns:a16="http://schemas.microsoft.com/office/drawing/2014/main" id="{65CF88F2-FAC7-B03A-7D6C-E1C3FF6E6455}"/>
              </a:ext>
            </a:extLst>
          </p:cNvPr>
          <p:cNvSpPr txBox="1">
            <a:spLocks noGrp="1"/>
          </p:cNvSpPr>
          <p:nvPr>
            <p:ph type="body" idx="4294967295"/>
          </p:nvPr>
        </p:nvSpPr>
        <p:spPr>
          <a:xfrm>
            <a:off x="6129214" y="4827218"/>
            <a:ext cx="1793879" cy="696882"/>
          </a:xfrm>
          <a:solidFill>
            <a:srgbClr val="F39891"/>
          </a:solidFill>
          <a:ln w="22229">
            <a:solidFill>
              <a:srgbClr val="000000"/>
            </a:solidFill>
            <a:prstDash val="solid"/>
          </a:ln>
        </p:spPr>
        <p:txBody>
          <a:bodyPr tIns="35999" anchorCtr="1"/>
          <a:lstStyle>
            <a:lvl1pPr marL="0" indent="0" algn="ctr">
              <a:lnSpc>
                <a:spcPct val="200000"/>
              </a:lnSpc>
              <a:buNone/>
              <a:defRPr sz="1200" b="1">
                <a:solidFill>
                  <a:srgbClr val="404040"/>
                </a:solidFill>
                <a:latin typeface="Posterama"/>
              </a:defRPr>
            </a:lvl1pPr>
          </a:lstStyle>
          <a:p>
            <a:pPr lvl="0"/>
            <a:r>
              <a:rPr lang="en-US"/>
              <a:t>Add Title</a:t>
            </a:r>
          </a:p>
        </p:txBody>
      </p:sp>
      <p:sp>
        <p:nvSpPr>
          <p:cNvPr id="39" name="Text Placeholder 36">
            <a:extLst>
              <a:ext uri="{FF2B5EF4-FFF2-40B4-BE49-F238E27FC236}">
                <a16:creationId xmlns:a16="http://schemas.microsoft.com/office/drawing/2014/main" id="{9086E825-6B2A-832B-1D17-B2CAB54C878D}"/>
              </a:ext>
            </a:extLst>
          </p:cNvPr>
          <p:cNvSpPr txBox="1">
            <a:spLocks noGrp="1"/>
          </p:cNvSpPr>
          <p:nvPr>
            <p:ph type="body" idx="4294967295"/>
          </p:nvPr>
        </p:nvSpPr>
        <p:spPr>
          <a:xfrm>
            <a:off x="6180941" y="5238277"/>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40" name="Text Placeholder 3">
            <a:extLst>
              <a:ext uri="{FF2B5EF4-FFF2-40B4-BE49-F238E27FC236}">
                <a16:creationId xmlns:a16="http://schemas.microsoft.com/office/drawing/2014/main" id="{9BD4E1AE-5CE5-428E-3E46-F503F28ABD14}"/>
              </a:ext>
            </a:extLst>
          </p:cNvPr>
          <p:cNvSpPr txBox="1">
            <a:spLocks noGrp="1"/>
          </p:cNvSpPr>
          <p:nvPr>
            <p:ph type="body" idx="4294967295"/>
          </p:nvPr>
        </p:nvSpPr>
        <p:spPr>
          <a:xfrm>
            <a:off x="9513106" y="4818823"/>
            <a:ext cx="1793879" cy="696882"/>
          </a:xfrm>
          <a:solidFill>
            <a:srgbClr val="E0F0EF"/>
          </a:solidFill>
          <a:ln w="22229">
            <a:solidFill>
              <a:srgbClr val="000000"/>
            </a:solidFill>
            <a:prstDash val="solid"/>
          </a:ln>
        </p:spPr>
        <p:txBody>
          <a:bodyPr tIns="35999" anchorCtr="1"/>
          <a:lstStyle>
            <a:lvl1pPr marL="0" indent="0" algn="ctr">
              <a:lnSpc>
                <a:spcPct val="200000"/>
              </a:lnSpc>
              <a:buNone/>
              <a:defRPr sz="1200">
                <a:solidFill>
                  <a:srgbClr val="404040"/>
                </a:solidFill>
                <a:latin typeface="Posterama"/>
              </a:defRPr>
            </a:lvl1pPr>
          </a:lstStyle>
          <a:p>
            <a:pPr lvl="0"/>
            <a:r>
              <a:rPr lang="en-US"/>
              <a:t>Add Title</a:t>
            </a:r>
          </a:p>
        </p:txBody>
      </p:sp>
      <p:sp>
        <p:nvSpPr>
          <p:cNvPr id="41" name="Text Placeholder 36">
            <a:extLst>
              <a:ext uri="{FF2B5EF4-FFF2-40B4-BE49-F238E27FC236}">
                <a16:creationId xmlns:a16="http://schemas.microsoft.com/office/drawing/2014/main" id="{F66A95F5-F33A-8746-E6FC-07180326B8E6}"/>
              </a:ext>
            </a:extLst>
          </p:cNvPr>
          <p:cNvSpPr txBox="1">
            <a:spLocks noGrp="1"/>
          </p:cNvSpPr>
          <p:nvPr>
            <p:ph type="body" idx="4294967295"/>
          </p:nvPr>
        </p:nvSpPr>
        <p:spPr>
          <a:xfrm>
            <a:off x="9564843" y="5229883"/>
            <a:ext cx="1690414" cy="224668"/>
          </a:xfrm>
        </p:spPr>
        <p:txBody>
          <a:bodyPr anchorCtr="1"/>
          <a:lstStyle>
            <a:lvl1pPr marL="0" indent="0" algn="ctr">
              <a:buNone/>
              <a:defRPr sz="1100">
                <a:solidFill>
                  <a:srgbClr val="404040"/>
                </a:solidFill>
              </a:defRPr>
            </a:lvl1pPr>
          </a:lstStyle>
          <a:p>
            <a:pPr lvl="0"/>
            <a:r>
              <a:rPr lang="en-US"/>
              <a:t>Click to add text</a:t>
            </a:r>
          </a:p>
        </p:txBody>
      </p:sp>
      <p:sp>
        <p:nvSpPr>
          <p:cNvPr id="42" name="Date Placeholder 2">
            <a:extLst>
              <a:ext uri="{FF2B5EF4-FFF2-40B4-BE49-F238E27FC236}">
                <a16:creationId xmlns:a16="http://schemas.microsoft.com/office/drawing/2014/main" id="{CA848BE7-6084-356D-E3E5-3555E798B2A3}"/>
              </a:ext>
            </a:extLst>
          </p:cNvPr>
          <p:cNvSpPr txBox="1">
            <a:spLocks noGrp="1"/>
          </p:cNvSpPr>
          <p:nvPr>
            <p:ph type="dt" sz="half" idx="7"/>
          </p:nvPr>
        </p:nvSpPr>
        <p:spPr/>
        <p:txBody>
          <a:bodyPr/>
          <a:lstStyle>
            <a:lvl1pPr>
              <a:defRPr/>
            </a:lvl1pPr>
          </a:lstStyle>
          <a:p>
            <a:pPr lvl="0"/>
            <a:r>
              <a:rPr lang="en-US"/>
              <a:t>7/1/20XX</a:t>
            </a:r>
          </a:p>
        </p:txBody>
      </p:sp>
      <p:sp>
        <p:nvSpPr>
          <p:cNvPr id="43" name="Footer Placeholder 5">
            <a:extLst>
              <a:ext uri="{FF2B5EF4-FFF2-40B4-BE49-F238E27FC236}">
                <a16:creationId xmlns:a16="http://schemas.microsoft.com/office/drawing/2014/main" id="{59CACE5D-CF4E-C045-D590-02DAEA48A36B}"/>
              </a:ext>
            </a:extLst>
          </p:cNvPr>
          <p:cNvSpPr txBox="1">
            <a:spLocks noGrp="1"/>
          </p:cNvSpPr>
          <p:nvPr>
            <p:ph type="ftr" sz="quarter" idx="9"/>
          </p:nvPr>
        </p:nvSpPr>
        <p:spPr/>
        <p:txBody>
          <a:bodyPr/>
          <a:lstStyle>
            <a:lvl1pPr>
              <a:defRPr/>
            </a:lvl1pPr>
          </a:lstStyle>
          <a:p>
            <a:pPr lvl="0"/>
            <a:r>
              <a:rPr lang="en-US"/>
              <a:t>Pitch deck title</a:t>
            </a:r>
          </a:p>
        </p:txBody>
      </p:sp>
      <p:sp>
        <p:nvSpPr>
          <p:cNvPr id="44" name="Slide Number Placeholder 6">
            <a:extLst>
              <a:ext uri="{FF2B5EF4-FFF2-40B4-BE49-F238E27FC236}">
                <a16:creationId xmlns:a16="http://schemas.microsoft.com/office/drawing/2014/main" id="{853F681A-AC58-D6E5-C1B5-1549E4932773}"/>
              </a:ext>
            </a:extLst>
          </p:cNvPr>
          <p:cNvSpPr txBox="1">
            <a:spLocks noGrp="1"/>
          </p:cNvSpPr>
          <p:nvPr>
            <p:ph type="sldNum" sz="quarter" idx="8"/>
          </p:nvPr>
        </p:nvSpPr>
        <p:spPr/>
        <p:txBody>
          <a:bodyPr/>
          <a:lstStyle>
            <a:lvl1pPr>
              <a:defRPr/>
            </a:lvl1pPr>
          </a:lstStyle>
          <a:p>
            <a:pPr lvl="0"/>
            <a:fld id="{8A07D304-EB65-4803-A804-75ACF677D2C1}" type="slidenum">
              <a:t>‹nr.›</a:t>
            </a:fld>
            <a:endParaRPr lang="en-US"/>
          </a:p>
        </p:txBody>
      </p:sp>
    </p:spTree>
    <p:extLst>
      <p:ext uri="{BB962C8B-B14F-4D97-AF65-F5344CB8AC3E}">
        <p14:creationId xmlns:p14="http://schemas.microsoft.com/office/powerpoint/2010/main" val="3990166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95EE4-2C78-89A3-6586-A7D55178E799}"/>
              </a:ext>
            </a:extLst>
          </p:cNvPr>
          <p:cNvSpPr txBox="1">
            <a:spLocks noGrp="1"/>
          </p:cNvSpPr>
          <p:nvPr>
            <p:ph type="title"/>
          </p:nvPr>
        </p:nvSpPr>
        <p:spPr>
          <a:xfrm>
            <a:off x="838203" y="214600"/>
            <a:ext cx="10515600" cy="1250304"/>
          </a:xfrm>
        </p:spPr>
        <p:txBody>
          <a:bodyPr/>
          <a:lstStyle>
            <a:lvl1pPr>
              <a:defRPr/>
            </a:lvl1pPr>
          </a:lstStyle>
          <a:p>
            <a:pPr lvl="0"/>
            <a:r>
              <a:rPr lang="en-US"/>
              <a:t>Click to add title</a:t>
            </a:r>
          </a:p>
        </p:txBody>
      </p:sp>
      <p:sp>
        <p:nvSpPr>
          <p:cNvPr id="3" name="Content Placeholder 2">
            <a:extLst>
              <a:ext uri="{FF2B5EF4-FFF2-40B4-BE49-F238E27FC236}">
                <a16:creationId xmlns:a16="http://schemas.microsoft.com/office/drawing/2014/main" id="{FDE45C12-1FD9-264C-2750-A689305AC540}"/>
              </a:ext>
            </a:extLst>
          </p:cNvPr>
          <p:cNvSpPr txBox="1">
            <a:spLocks noGrp="1"/>
          </p:cNvSpPr>
          <p:nvPr>
            <p:ph idx="1"/>
          </p:nvPr>
        </p:nvSpPr>
        <p:spPr>
          <a:xfrm>
            <a:off x="838203" y="1623526"/>
            <a:ext cx="10515600" cy="4553437"/>
          </a:xfrm>
        </p:spPr>
        <p:txBody>
          <a:bodyPr/>
          <a:lstStyle>
            <a:lvl1pPr>
              <a:defRPr/>
            </a:lvl1pPr>
            <a:lvl2pPr>
              <a:defRPr/>
            </a:lvl2pPr>
            <a:lvl3pPr>
              <a:defRPr/>
            </a:lvl3pPr>
            <a:lvl4pPr>
              <a:defRPr/>
            </a:lvl4pPr>
            <a:lvl5pPr>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53CFF9-EF96-7F3C-9CCE-1292E42FFFB8}"/>
              </a:ext>
            </a:extLst>
          </p:cNvPr>
          <p:cNvSpPr txBox="1">
            <a:spLocks noGrp="1"/>
          </p:cNvSpPr>
          <p:nvPr>
            <p:ph type="dt" sz="half" idx="7"/>
          </p:nvPr>
        </p:nvSpPr>
        <p:spPr/>
        <p:txBody>
          <a:bodyPr/>
          <a:lstStyle>
            <a:lvl1pPr>
              <a:defRPr/>
            </a:lvl1pPr>
          </a:lstStyle>
          <a:p>
            <a:pPr lvl="0"/>
            <a:r>
              <a:rPr lang="en-US"/>
              <a:t>7/1/20XX</a:t>
            </a:r>
          </a:p>
        </p:txBody>
      </p:sp>
      <p:sp>
        <p:nvSpPr>
          <p:cNvPr id="5" name="Footer Placeholder 4">
            <a:extLst>
              <a:ext uri="{FF2B5EF4-FFF2-40B4-BE49-F238E27FC236}">
                <a16:creationId xmlns:a16="http://schemas.microsoft.com/office/drawing/2014/main" id="{46440C39-8DDA-F3E3-1BB4-2588683BD05A}"/>
              </a:ext>
            </a:extLst>
          </p:cNvPr>
          <p:cNvSpPr txBox="1">
            <a:spLocks noGrp="1"/>
          </p:cNvSpPr>
          <p:nvPr>
            <p:ph type="ftr" sz="quarter" idx="9"/>
          </p:nvPr>
        </p:nvSpPr>
        <p:spPr/>
        <p:txBody>
          <a:bodyPr/>
          <a:lstStyle>
            <a:lvl1pPr>
              <a:defRPr/>
            </a:lvl1pPr>
          </a:lstStyle>
          <a:p>
            <a:pPr lvl="0"/>
            <a:r>
              <a:rPr lang="en-US"/>
              <a:t>Pitch deck title</a:t>
            </a:r>
          </a:p>
        </p:txBody>
      </p:sp>
      <p:sp>
        <p:nvSpPr>
          <p:cNvPr id="6" name="Slide Number Placeholder 5">
            <a:extLst>
              <a:ext uri="{FF2B5EF4-FFF2-40B4-BE49-F238E27FC236}">
                <a16:creationId xmlns:a16="http://schemas.microsoft.com/office/drawing/2014/main" id="{B89DABB7-FB25-6B71-0006-BF8F685CDFA5}"/>
              </a:ext>
            </a:extLst>
          </p:cNvPr>
          <p:cNvSpPr txBox="1">
            <a:spLocks noGrp="1"/>
          </p:cNvSpPr>
          <p:nvPr>
            <p:ph type="sldNum" sz="quarter" idx="8"/>
          </p:nvPr>
        </p:nvSpPr>
        <p:spPr/>
        <p:txBody>
          <a:bodyPr/>
          <a:lstStyle>
            <a:lvl1pPr>
              <a:defRPr/>
            </a:lvl1pPr>
          </a:lstStyle>
          <a:p>
            <a:pPr lvl="0"/>
            <a:fld id="{1205D576-E10C-4345-8E93-D9C25715B884}" type="slidenum">
              <a:t>‹nr.›</a:t>
            </a:fld>
            <a:endParaRPr lang="en-US"/>
          </a:p>
        </p:txBody>
      </p:sp>
    </p:spTree>
    <p:extLst>
      <p:ext uri="{BB962C8B-B14F-4D97-AF65-F5344CB8AC3E}">
        <p14:creationId xmlns:p14="http://schemas.microsoft.com/office/powerpoint/2010/main" val="1485118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F58FC-D303-8A28-6028-03423D5C4B84}"/>
              </a:ext>
            </a:extLst>
          </p:cNvPr>
          <p:cNvSpPr txBox="1">
            <a:spLocks noGrp="1"/>
          </p:cNvSpPr>
          <p:nvPr>
            <p:ph type="title"/>
          </p:nvPr>
        </p:nvSpPr>
        <p:spPr>
          <a:xfrm>
            <a:off x="838203" y="243824"/>
            <a:ext cx="10515600" cy="1325559"/>
          </a:xfrm>
        </p:spPr>
        <p:txBody>
          <a:bodyPr/>
          <a:lstStyle>
            <a:lvl1pPr>
              <a:defRPr/>
            </a:lvl1pPr>
          </a:lstStyle>
          <a:p>
            <a:pPr lvl="0"/>
            <a:r>
              <a:rPr lang="en-US"/>
              <a:t>Click to add title</a:t>
            </a:r>
          </a:p>
        </p:txBody>
      </p:sp>
      <p:sp>
        <p:nvSpPr>
          <p:cNvPr id="3" name="Rectangle 5">
            <a:extLst>
              <a:ext uri="{FF2B5EF4-FFF2-40B4-BE49-F238E27FC236}">
                <a16:creationId xmlns:a16="http://schemas.microsoft.com/office/drawing/2014/main" id="{C1585ED8-36C1-735B-CFEF-249A77A51D65}"/>
              </a:ext>
            </a:extLst>
          </p:cNvPr>
          <p:cNvSpPr/>
          <p:nvPr/>
        </p:nvSpPr>
        <p:spPr>
          <a:xfrm>
            <a:off x="941832" y="2313432"/>
            <a:ext cx="2103120" cy="1929384"/>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4" name="Picture Placeholder 10">
            <a:extLst>
              <a:ext uri="{FF2B5EF4-FFF2-40B4-BE49-F238E27FC236}">
                <a16:creationId xmlns:a16="http://schemas.microsoft.com/office/drawing/2014/main" id="{21BDE142-9877-CA31-8C76-E9E7A55B9A7F}"/>
              </a:ext>
            </a:extLst>
          </p:cNvPr>
          <p:cNvSpPr txBox="1">
            <a:spLocks noGrp="1"/>
          </p:cNvSpPr>
          <p:nvPr>
            <p:ph type="pic" idx="4294967295"/>
          </p:nvPr>
        </p:nvSpPr>
        <p:spPr>
          <a:xfrm>
            <a:off x="1078992" y="2432304"/>
            <a:ext cx="1828800" cy="1682496"/>
          </a:xfrm>
          <a:solidFill>
            <a:srgbClr val="9FD1D0"/>
          </a:solidFill>
        </p:spPr>
        <p:txBody>
          <a:bodyPr tIns="182880" anchorCtr="1"/>
          <a:lstStyle>
            <a:lvl1pPr marL="0" indent="0" algn="ctr">
              <a:buNone/>
              <a:defRPr sz="1400"/>
            </a:lvl1pPr>
          </a:lstStyle>
          <a:p>
            <a:pPr lvl="0"/>
            <a:r>
              <a:rPr lang="en-US"/>
              <a:t>Click to add picture</a:t>
            </a:r>
          </a:p>
        </p:txBody>
      </p:sp>
      <p:sp>
        <p:nvSpPr>
          <p:cNvPr id="5" name="Text Placeholder 7">
            <a:extLst>
              <a:ext uri="{FF2B5EF4-FFF2-40B4-BE49-F238E27FC236}">
                <a16:creationId xmlns:a16="http://schemas.microsoft.com/office/drawing/2014/main" id="{FCF819C6-C26E-A5EE-9D68-D0327A2B546B}"/>
              </a:ext>
            </a:extLst>
          </p:cNvPr>
          <p:cNvSpPr txBox="1">
            <a:spLocks noGrp="1"/>
          </p:cNvSpPr>
          <p:nvPr>
            <p:ph type="body" idx="4294967295"/>
          </p:nvPr>
        </p:nvSpPr>
        <p:spPr>
          <a:xfrm>
            <a:off x="941832" y="4496635"/>
            <a:ext cx="2103120" cy="274320"/>
          </a:xfrm>
        </p:spPr>
        <p:txBody>
          <a:bodyPr anchor="ctr" anchorCtr="1">
            <a:noAutofit/>
          </a:bodyPr>
          <a:lstStyle>
            <a:lvl1pPr marL="0" indent="0" algn="ctr">
              <a:buNone/>
              <a:defRPr sz="1400">
                <a:latin typeface="Posterama"/>
              </a:defRPr>
            </a:lvl1pPr>
          </a:lstStyle>
          <a:p>
            <a:pPr lvl="0"/>
            <a:r>
              <a:rPr lang="en-US"/>
              <a:t>Click to add text</a:t>
            </a:r>
          </a:p>
        </p:txBody>
      </p:sp>
      <p:sp>
        <p:nvSpPr>
          <p:cNvPr id="6" name="Text Placeholder 7">
            <a:extLst>
              <a:ext uri="{FF2B5EF4-FFF2-40B4-BE49-F238E27FC236}">
                <a16:creationId xmlns:a16="http://schemas.microsoft.com/office/drawing/2014/main" id="{CE9D51DB-394C-DC28-143A-0930B8487B83}"/>
              </a:ext>
            </a:extLst>
          </p:cNvPr>
          <p:cNvSpPr txBox="1">
            <a:spLocks noGrp="1"/>
          </p:cNvSpPr>
          <p:nvPr>
            <p:ph type="body" idx="4294967295"/>
          </p:nvPr>
        </p:nvSpPr>
        <p:spPr>
          <a:xfrm>
            <a:off x="941832" y="4813849"/>
            <a:ext cx="2103120" cy="1014371"/>
          </a:xfrm>
        </p:spPr>
        <p:txBody>
          <a:bodyPr anchorCtr="1"/>
          <a:lstStyle>
            <a:lvl1pPr marL="0" indent="0" algn="ctr">
              <a:lnSpc>
                <a:spcPts val="1600"/>
              </a:lnSpc>
              <a:spcBef>
                <a:spcPts val="0"/>
              </a:spcBef>
              <a:buNone/>
              <a:defRPr sz="1200"/>
            </a:lvl1pPr>
          </a:lstStyle>
          <a:p>
            <a:pPr lvl="0"/>
            <a:r>
              <a:rPr lang="en-US"/>
              <a:t>Click to add text</a:t>
            </a:r>
          </a:p>
        </p:txBody>
      </p:sp>
      <p:sp>
        <p:nvSpPr>
          <p:cNvPr id="7" name="Rectangle 11">
            <a:extLst>
              <a:ext uri="{FF2B5EF4-FFF2-40B4-BE49-F238E27FC236}">
                <a16:creationId xmlns:a16="http://schemas.microsoft.com/office/drawing/2014/main" id="{B41B0078-69DC-2BFF-C7B5-37BC286A73E3}"/>
              </a:ext>
            </a:extLst>
          </p:cNvPr>
          <p:cNvSpPr/>
          <p:nvPr/>
        </p:nvSpPr>
        <p:spPr>
          <a:xfrm>
            <a:off x="3689988" y="2313432"/>
            <a:ext cx="2103120" cy="1929384"/>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8" name="Picture Placeholder 10">
            <a:extLst>
              <a:ext uri="{FF2B5EF4-FFF2-40B4-BE49-F238E27FC236}">
                <a16:creationId xmlns:a16="http://schemas.microsoft.com/office/drawing/2014/main" id="{E587FBC2-D17A-AF39-6115-13855D416520}"/>
              </a:ext>
            </a:extLst>
          </p:cNvPr>
          <p:cNvSpPr txBox="1">
            <a:spLocks noGrp="1"/>
          </p:cNvSpPr>
          <p:nvPr>
            <p:ph type="pic" idx="4294967295"/>
          </p:nvPr>
        </p:nvSpPr>
        <p:spPr>
          <a:xfrm>
            <a:off x="3827148" y="2432304"/>
            <a:ext cx="1828800" cy="1682496"/>
          </a:xfrm>
          <a:solidFill>
            <a:srgbClr val="9FD1D0"/>
          </a:solidFill>
        </p:spPr>
        <p:txBody>
          <a:bodyPr tIns="182880" anchorCtr="1"/>
          <a:lstStyle>
            <a:lvl1pPr marL="0" indent="0" algn="ctr">
              <a:buNone/>
              <a:defRPr sz="1400"/>
            </a:lvl1pPr>
            <a:lvl2pPr marL="0" lvl="0" indent="0" algn="ctr">
              <a:spcBef>
                <a:spcPts val="1000"/>
              </a:spcBef>
              <a:buNone/>
              <a:defRPr sz="1400"/>
            </a:lvl2pPr>
          </a:lstStyle>
          <a:p>
            <a:pPr lvl="0"/>
            <a:r>
              <a:rPr lang="en-US"/>
              <a:t>Click to add picture</a:t>
            </a:r>
          </a:p>
          <a:p>
            <a:pPr lvl="0"/>
            <a:endParaRPr lang="en-US"/>
          </a:p>
        </p:txBody>
      </p:sp>
      <p:sp>
        <p:nvSpPr>
          <p:cNvPr id="9" name="Text Placeholder 7">
            <a:extLst>
              <a:ext uri="{FF2B5EF4-FFF2-40B4-BE49-F238E27FC236}">
                <a16:creationId xmlns:a16="http://schemas.microsoft.com/office/drawing/2014/main" id="{A85BA66A-F99E-58A7-80FB-5DC08E05A641}"/>
              </a:ext>
            </a:extLst>
          </p:cNvPr>
          <p:cNvSpPr txBox="1">
            <a:spLocks noGrp="1"/>
          </p:cNvSpPr>
          <p:nvPr>
            <p:ph type="body" idx="4294967295"/>
          </p:nvPr>
        </p:nvSpPr>
        <p:spPr>
          <a:xfrm>
            <a:off x="3694176" y="4498912"/>
            <a:ext cx="2103120" cy="274320"/>
          </a:xfrm>
        </p:spPr>
        <p:txBody>
          <a:bodyPr anchor="ctr" anchorCtr="1">
            <a:noAutofit/>
          </a:bodyPr>
          <a:lstStyle>
            <a:lvl1pPr marL="0" indent="0" algn="ctr">
              <a:buNone/>
              <a:defRPr sz="1400">
                <a:latin typeface="Posterama"/>
              </a:defRPr>
            </a:lvl1pPr>
          </a:lstStyle>
          <a:p>
            <a:pPr lvl="0"/>
            <a:r>
              <a:rPr lang="en-US"/>
              <a:t>Click to add text</a:t>
            </a:r>
          </a:p>
        </p:txBody>
      </p:sp>
      <p:sp>
        <p:nvSpPr>
          <p:cNvPr id="10" name="Text Placeholder 7">
            <a:extLst>
              <a:ext uri="{FF2B5EF4-FFF2-40B4-BE49-F238E27FC236}">
                <a16:creationId xmlns:a16="http://schemas.microsoft.com/office/drawing/2014/main" id="{96ECB413-789A-E0D7-FFB1-309256A8DBA1}"/>
              </a:ext>
            </a:extLst>
          </p:cNvPr>
          <p:cNvSpPr txBox="1">
            <a:spLocks noGrp="1"/>
          </p:cNvSpPr>
          <p:nvPr>
            <p:ph type="body" idx="4294967295"/>
          </p:nvPr>
        </p:nvSpPr>
        <p:spPr>
          <a:xfrm>
            <a:off x="3694176" y="4816126"/>
            <a:ext cx="2103120" cy="1014371"/>
          </a:xfrm>
        </p:spPr>
        <p:txBody>
          <a:bodyPr anchorCtr="1"/>
          <a:lstStyle>
            <a:lvl1pPr marL="0" indent="0" algn="ctr">
              <a:lnSpc>
                <a:spcPts val="1600"/>
              </a:lnSpc>
              <a:spcBef>
                <a:spcPts val="0"/>
              </a:spcBef>
              <a:buNone/>
              <a:defRPr sz="1200"/>
            </a:lvl1pPr>
          </a:lstStyle>
          <a:p>
            <a:pPr lvl="0"/>
            <a:r>
              <a:rPr lang="en-US"/>
              <a:t>Click to add text</a:t>
            </a:r>
          </a:p>
        </p:txBody>
      </p:sp>
      <p:sp>
        <p:nvSpPr>
          <p:cNvPr id="11" name="Rectangle 15">
            <a:extLst>
              <a:ext uri="{FF2B5EF4-FFF2-40B4-BE49-F238E27FC236}">
                <a16:creationId xmlns:a16="http://schemas.microsoft.com/office/drawing/2014/main" id="{AA497555-1E1F-09A1-C7AA-3C82455B8C49}"/>
              </a:ext>
            </a:extLst>
          </p:cNvPr>
          <p:cNvSpPr/>
          <p:nvPr/>
        </p:nvSpPr>
        <p:spPr>
          <a:xfrm>
            <a:off x="6441701" y="2313432"/>
            <a:ext cx="2103120" cy="1929384"/>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12" name="Picture Placeholder 10">
            <a:extLst>
              <a:ext uri="{FF2B5EF4-FFF2-40B4-BE49-F238E27FC236}">
                <a16:creationId xmlns:a16="http://schemas.microsoft.com/office/drawing/2014/main" id="{DE0500D5-6278-DE41-7FC6-0B55C411C9B3}"/>
              </a:ext>
            </a:extLst>
          </p:cNvPr>
          <p:cNvSpPr txBox="1">
            <a:spLocks noGrp="1"/>
          </p:cNvSpPr>
          <p:nvPr>
            <p:ph type="pic" idx="4294967295"/>
          </p:nvPr>
        </p:nvSpPr>
        <p:spPr>
          <a:xfrm>
            <a:off x="6578861" y="2432304"/>
            <a:ext cx="1828800" cy="1682496"/>
          </a:xfrm>
          <a:solidFill>
            <a:srgbClr val="9FD1D0"/>
          </a:solidFill>
        </p:spPr>
        <p:txBody>
          <a:bodyPr tIns="182880" anchorCtr="1"/>
          <a:lstStyle>
            <a:lvl1pPr marL="0" indent="0" algn="ctr">
              <a:buNone/>
              <a:defRPr sz="1400"/>
            </a:lvl1pPr>
            <a:lvl2pPr marL="0" lvl="0" indent="0" algn="ctr">
              <a:spcBef>
                <a:spcPts val="1000"/>
              </a:spcBef>
              <a:buNone/>
              <a:defRPr sz="1400"/>
            </a:lvl2pPr>
          </a:lstStyle>
          <a:p>
            <a:pPr lvl="0"/>
            <a:r>
              <a:rPr lang="en-US"/>
              <a:t>Click to add picture</a:t>
            </a:r>
          </a:p>
          <a:p>
            <a:pPr lvl="0"/>
            <a:endParaRPr lang="en-US"/>
          </a:p>
        </p:txBody>
      </p:sp>
      <p:sp>
        <p:nvSpPr>
          <p:cNvPr id="13" name="Text Placeholder 7">
            <a:extLst>
              <a:ext uri="{FF2B5EF4-FFF2-40B4-BE49-F238E27FC236}">
                <a16:creationId xmlns:a16="http://schemas.microsoft.com/office/drawing/2014/main" id="{514C8517-CBA5-9A3E-8076-E08E00B818AA}"/>
              </a:ext>
            </a:extLst>
          </p:cNvPr>
          <p:cNvSpPr txBox="1">
            <a:spLocks noGrp="1"/>
          </p:cNvSpPr>
          <p:nvPr>
            <p:ph type="body" idx="4294967295"/>
          </p:nvPr>
        </p:nvSpPr>
        <p:spPr>
          <a:xfrm>
            <a:off x="6446520" y="4494358"/>
            <a:ext cx="2103120" cy="274320"/>
          </a:xfrm>
        </p:spPr>
        <p:txBody>
          <a:bodyPr anchor="ctr" anchorCtr="1">
            <a:noAutofit/>
          </a:bodyPr>
          <a:lstStyle>
            <a:lvl1pPr marL="0" indent="0" algn="ctr">
              <a:buNone/>
              <a:defRPr sz="1400">
                <a:latin typeface="Posterama"/>
              </a:defRPr>
            </a:lvl1pPr>
          </a:lstStyle>
          <a:p>
            <a:pPr lvl="0"/>
            <a:r>
              <a:rPr lang="en-US"/>
              <a:t>Click to add text</a:t>
            </a:r>
          </a:p>
        </p:txBody>
      </p:sp>
      <p:sp>
        <p:nvSpPr>
          <p:cNvPr id="14" name="Text Placeholder 7">
            <a:extLst>
              <a:ext uri="{FF2B5EF4-FFF2-40B4-BE49-F238E27FC236}">
                <a16:creationId xmlns:a16="http://schemas.microsoft.com/office/drawing/2014/main" id="{03BBC608-38C1-DE45-0FDF-55A3ED4F9E42}"/>
              </a:ext>
            </a:extLst>
          </p:cNvPr>
          <p:cNvSpPr txBox="1">
            <a:spLocks noGrp="1"/>
          </p:cNvSpPr>
          <p:nvPr>
            <p:ph type="body" idx="4294967295"/>
          </p:nvPr>
        </p:nvSpPr>
        <p:spPr>
          <a:xfrm>
            <a:off x="6446520" y="4811572"/>
            <a:ext cx="2103120" cy="1014371"/>
          </a:xfrm>
        </p:spPr>
        <p:txBody>
          <a:bodyPr anchorCtr="1"/>
          <a:lstStyle>
            <a:lvl1pPr marL="0" indent="0" algn="ctr">
              <a:lnSpc>
                <a:spcPts val="1600"/>
              </a:lnSpc>
              <a:spcBef>
                <a:spcPts val="0"/>
              </a:spcBef>
              <a:buNone/>
              <a:defRPr sz="1200"/>
            </a:lvl1pPr>
          </a:lstStyle>
          <a:p>
            <a:pPr lvl="0"/>
            <a:r>
              <a:rPr lang="en-US"/>
              <a:t>Click to add text</a:t>
            </a:r>
          </a:p>
        </p:txBody>
      </p:sp>
      <p:sp>
        <p:nvSpPr>
          <p:cNvPr id="15" name="Rectangle 19">
            <a:extLst>
              <a:ext uri="{FF2B5EF4-FFF2-40B4-BE49-F238E27FC236}">
                <a16:creationId xmlns:a16="http://schemas.microsoft.com/office/drawing/2014/main" id="{EF85D288-6EAC-B1AD-CF67-4B436656E2B8}"/>
              </a:ext>
            </a:extLst>
          </p:cNvPr>
          <p:cNvSpPr/>
          <p:nvPr/>
        </p:nvSpPr>
        <p:spPr>
          <a:xfrm>
            <a:off x="9165351" y="2313432"/>
            <a:ext cx="2103120" cy="1929384"/>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16" name="Picture Placeholder 10">
            <a:extLst>
              <a:ext uri="{FF2B5EF4-FFF2-40B4-BE49-F238E27FC236}">
                <a16:creationId xmlns:a16="http://schemas.microsoft.com/office/drawing/2014/main" id="{CF87660F-B0FF-BD9F-ADD0-4B857B4B2E53}"/>
              </a:ext>
            </a:extLst>
          </p:cNvPr>
          <p:cNvSpPr txBox="1">
            <a:spLocks noGrp="1"/>
          </p:cNvSpPr>
          <p:nvPr>
            <p:ph type="pic" idx="4294967295"/>
          </p:nvPr>
        </p:nvSpPr>
        <p:spPr>
          <a:xfrm>
            <a:off x="9302511" y="2432304"/>
            <a:ext cx="1828800" cy="1682496"/>
          </a:xfrm>
          <a:solidFill>
            <a:srgbClr val="9FD1D0"/>
          </a:solidFill>
        </p:spPr>
        <p:txBody>
          <a:bodyPr tIns="182880" anchorCtr="1"/>
          <a:lstStyle>
            <a:lvl1pPr marL="0" indent="0" algn="ctr">
              <a:buNone/>
              <a:defRPr sz="1400"/>
            </a:lvl1pPr>
            <a:lvl2pPr marL="0" lvl="0" indent="0" algn="ctr">
              <a:spcBef>
                <a:spcPts val="1000"/>
              </a:spcBef>
              <a:buNone/>
              <a:defRPr sz="1400"/>
            </a:lvl2pPr>
          </a:lstStyle>
          <a:p>
            <a:pPr lvl="0"/>
            <a:r>
              <a:rPr lang="en-US"/>
              <a:t>Click to add picture</a:t>
            </a:r>
          </a:p>
          <a:p>
            <a:pPr lvl="0"/>
            <a:endParaRPr lang="en-US"/>
          </a:p>
        </p:txBody>
      </p:sp>
      <p:sp>
        <p:nvSpPr>
          <p:cNvPr id="17" name="Text Placeholder 7">
            <a:extLst>
              <a:ext uri="{FF2B5EF4-FFF2-40B4-BE49-F238E27FC236}">
                <a16:creationId xmlns:a16="http://schemas.microsoft.com/office/drawing/2014/main" id="{6951B4E2-F398-9F30-CF15-ADED674463E9}"/>
              </a:ext>
            </a:extLst>
          </p:cNvPr>
          <p:cNvSpPr txBox="1">
            <a:spLocks noGrp="1"/>
          </p:cNvSpPr>
          <p:nvPr>
            <p:ph type="body" idx="4294967295"/>
          </p:nvPr>
        </p:nvSpPr>
        <p:spPr>
          <a:xfrm>
            <a:off x="9162288" y="4496626"/>
            <a:ext cx="2103120" cy="274320"/>
          </a:xfrm>
        </p:spPr>
        <p:txBody>
          <a:bodyPr anchor="ctr" anchorCtr="1">
            <a:noAutofit/>
          </a:bodyPr>
          <a:lstStyle>
            <a:lvl1pPr marL="0" indent="0" algn="ctr">
              <a:buNone/>
              <a:defRPr sz="1400">
                <a:latin typeface="Posterama"/>
              </a:defRPr>
            </a:lvl1pPr>
          </a:lstStyle>
          <a:p>
            <a:pPr lvl="0"/>
            <a:r>
              <a:rPr lang="en-US"/>
              <a:t>Click to add text</a:t>
            </a:r>
          </a:p>
        </p:txBody>
      </p:sp>
      <p:sp>
        <p:nvSpPr>
          <p:cNvPr id="18" name="Text Placeholder 7">
            <a:extLst>
              <a:ext uri="{FF2B5EF4-FFF2-40B4-BE49-F238E27FC236}">
                <a16:creationId xmlns:a16="http://schemas.microsoft.com/office/drawing/2014/main" id="{A32AB810-D9E1-A8E1-2E9D-F1317FBF2EF5}"/>
              </a:ext>
            </a:extLst>
          </p:cNvPr>
          <p:cNvSpPr txBox="1">
            <a:spLocks noGrp="1"/>
          </p:cNvSpPr>
          <p:nvPr>
            <p:ph type="body" idx="4294967295"/>
          </p:nvPr>
        </p:nvSpPr>
        <p:spPr>
          <a:xfrm>
            <a:off x="9162288" y="4813840"/>
            <a:ext cx="2103120" cy="1014371"/>
          </a:xfrm>
        </p:spPr>
        <p:txBody>
          <a:bodyPr anchorCtr="1"/>
          <a:lstStyle>
            <a:lvl1pPr marL="0" indent="0" algn="ctr">
              <a:lnSpc>
                <a:spcPts val="1600"/>
              </a:lnSpc>
              <a:spcBef>
                <a:spcPts val="0"/>
              </a:spcBef>
              <a:buNone/>
              <a:defRPr sz="1200"/>
            </a:lvl1pPr>
          </a:lstStyle>
          <a:p>
            <a:pPr lvl="0"/>
            <a:r>
              <a:rPr lang="en-US"/>
              <a:t>Click to add text</a:t>
            </a:r>
          </a:p>
        </p:txBody>
      </p:sp>
      <p:sp>
        <p:nvSpPr>
          <p:cNvPr id="19" name="Date Placeholder 2">
            <a:extLst>
              <a:ext uri="{FF2B5EF4-FFF2-40B4-BE49-F238E27FC236}">
                <a16:creationId xmlns:a16="http://schemas.microsoft.com/office/drawing/2014/main" id="{8BB58A04-8477-090F-729F-B585C3626D94}"/>
              </a:ext>
            </a:extLst>
          </p:cNvPr>
          <p:cNvSpPr txBox="1">
            <a:spLocks noGrp="1"/>
          </p:cNvSpPr>
          <p:nvPr>
            <p:ph type="dt" sz="half" idx="7"/>
          </p:nvPr>
        </p:nvSpPr>
        <p:spPr/>
        <p:txBody>
          <a:bodyPr/>
          <a:lstStyle>
            <a:lvl1pPr>
              <a:defRPr/>
            </a:lvl1pPr>
          </a:lstStyle>
          <a:p>
            <a:pPr lvl="0"/>
            <a:r>
              <a:rPr lang="en-US"/>
              <a:t>7/1/20XX</a:t>
            </a:r>
          </a:p>
        </p:txBody>
      </p:sp>
      <p:sp>
        <p:nvSpPr>
          <p:cNvPr id="20" name="Footer Placeholder 3">
            <a:extLst>
              <a:ext uri="{FF2B5EF4-FFF2-40B4-BE49-F238E27FC236}">
                <a16:creationId xmlns:a16="http://schemas.microsoft.com/office/drawing/2014/main" id="{4E1B7B6B-3462-F322-3451-58335D86E109}"/>
              </a:ext>
            </a:extLst>
          </p:cNvPr>
          <p:cNvSpPr txBox="1">
            <a:spLocks noGrp="1"/>
          </p:cNvSpPr>
          <p:nvPr>
            <p:ph type="ftr" sz="quarter" idx="9"/>
          </p:nvPr>
        </p:nvSpPr>
        <p:spPr/>
        <p:txBody>
          <a:bodyPr/>
          <a:lstStyle>
            <a:lvl1pPr>
              <a:defRPr/>
            </a:lvl1pPr>
          </a:lstStyle>
          <a:p>
            <a:pPr lvl="0"/>
            <a:r>
              <a:rPr lang="en-US"/>
              <a:t>Pitch deck title</a:t>
            </a:r>
          </a:p>
        </p:txBody>
      </p:sp>
      <p:sp>
        <p:nvSpPr>
          <p:cNvPr id="21" name="Slide Number Placeholder 4">
            <a:extLst>
              <a:ext uri="{FF2B5EF4-FFF2-40B4-BE49-F238E27FC236}">
                <a16:creationId xmlns:a16="http://schemas.microsoft.com/office/drawing/2014/main" id="{21EB796B-35F2-5E17-BEB7-D0BB68960ACA}"/>
              </a:ext>
            </a:extLst>
          </p:cNvPr>
          <p:cNvSpPr txBox="1">
            <a:spLocks noGrp="1"/>
          </p:cNvSpPr>
          <p:nvPr>
            <p:ph type="sldNum" sz="quarter" idx="8"/>
          </p:nvPr>
        </p:nvSpPr>
        <p:spPr/>
        <p:txBody>
          <a:bodyPr/>
          <a:lstStyle>
            <a:lvl1pPr>
              <a:defRPr/>
            </a:lvl1pPr>
          </a:lstStyle>
          <a:p>
            <a:pPr lvl="0"/>
            <a:fld id="{6F5A158B-5CA4-43E8-A0CB-664228EBE532}" type="slidenum">
              <a:t>‹nr.›</a:t>
            </a:fld>
            <a:endParaRPr lang="en-US"/>
          </a:p>
        </p:txBody>
      </p:sp>
    </p:spTree>
    <p:extLst>
      <p:ext uri="{BB962C8B-B14F-4D97-AF65-F5344CB8AC3E}">
        <p14:creationId xmlns:p14="http://schemas.microsoft.com/office/powerpoint/2010/main" val="36894308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18_Team 8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58D87-AAAE-1657-23F0-8543BB5A253F}"/>
              </a:ext>
            </a:extLst>
          </p:cNvPr>
          <p:cNvSpPr txBox="1">
            <a:spLocks noGrp="1"/>
          </p:cNvSpPr>
          <p:nvPr>
            <p:ph type="title"/>
          </p:nvPr>
        </p:nvSpPr>
        <p:spPr>
          <a:xfrm>
            <a:off x="838203" y="136209"/>
            <a:ext cx="10515600" cy="1167953"/>
          </a:xfrm>
        </p:spPr>
        <p:txBody>
          <a:bodyPr/>
          <a:lstStyle>
            <a:lvl1pPr>
              <a:defRPr/>
            </a:lvl1pPr>
          </a:lstStyle>
          <a:p>
            <a:pPr lvl="0"/>
            <a:r>
              <a:rPr lang="en-US"/>
              <a:t>Click to add title</a:t>
            </a:r>
          </a:p>
        </p:txBody>
      </p:sp>
      <p:sp>
        <p:nvSpPr>
          <p:cNvPr id="3" name="Rectangle 39">
            <a:extLst>
              <a:ext uri="{FF2B5EF4-FFF2-40B4-BE49-F238E27FC236}">
                <a16:creationId xmlns:a16="http://schemas.microsoft.com/office/drawing/2014/main" id="{CB20E97E-7D3B-1457-502F-2F3AE6406FC2}"/>
              </a:ext>
            </a:extLst>
          </p:cNvPr>
          <p:cNvSpPr/>
          <p:nvPr/>
        </p:nvSpPr>
        <p:spPr>
          <a:xfrm>
            <a:off x="941832" y="1799081"/>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4" name="Picture Placeholder 10">
            <a:extLst>
              <a:ext uri="{FF2B5EF4-FFF2-40B4-BE49-F238E27FC236}">
                <a16:creationId xmlns:a16="http://schemas.microsoft.com/office/drawing/2014/main" id="{C0BB0283-E056-95BA-2F9D-DCFCC94C4C34}"/>
              </a:ext>
            </a:extLst>
          </p:cNvPr>
          <p:cNvSpPr txBox="1">
            <a:spLocks noGrp="1"/>
          </p:cNvSpPr>
          <p:nvPr>
            <p:ph type="pic" idx="4294967295"/>
          </p:nvPr>
        </p:nvSpPr>
        <p:spPr>
          <a:xfrm>
            <a:off x="1056132" y="1913381"/>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5" name="Text Placeholder 7">
            <a:extLst>
              <a:ext uri="{FF2B5EF4-FFF2-40B4-BE49-F238E27FC236}">
                <a16:creationId xmlns:a16="http://schemas.microsoft.com/office/drawing/2014/main" id="{0B5EECC0-BA1E-DC31-0FCB-0ECB3A2BCEFB}"/>
              </a:ext>
            </a:extLst>
          </p:cNvPr>
          <p:cNvSpPr txBox="1">
            <a:spLocks noGrp="1"/>
          </p:cNvSpPr>
          <p:nvPr>
            <p:ph type="body" idx="4294967295"/>
          </p:nvPr>
        </p:nvSpPr>
        <p:spPr>
          <a:xfrm>
            <a:off x="941832" y="3443292"/>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6" name="Text Placeholder 7">
            <a:extLst>
              <a:ext uri="{FF2B5EF4-FFF2-40B4-BE49-F238E27FC236}">
                <a16:creationId xmlns:a16="http://schemas.microsoft.com/office/drawing/2014/main" id="{643109D1-DACC-A91E-DC61-668117BD7BF1}"/>
              </a:ext>
            </a:extLst>
          </p:cNvPr>
          <p:cNvSpPr txBox="1">
            <a:spLocks noGrp="1"/>
          </p:cNvSpPr>
          <p:nvPr>
            <p:ph type="body" idx="4294967295"/>
          </p:nvPr>
        </p:nvSpPr>
        <p:spPr>
          <a:xfrm>
            <a:off x="941832" y="3681996"/>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7" name="Rectangle 41">
            <a:extLst>
              <a:ext uri="{FF2B5EF4-FFF2-40B4-BE49-F238E27FC236}">
                <a16:creationId xmlns:a16="http://schemas.microsoft.com/office/drawing/2014/main" id="{794B8FB0-FD5F-C383-4D16-1867D17E1500}"/>
              </a:ext>
            </a:extLst>
          </p:cNvPr>
          <p:cNvSpPr/>
          <p:nvPr/>
        </p:nvSpPr>
        <p:spPr>
          <a:xfrm>
            <a:off x="3740152" y="1799081"/>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8" name="Picture Placeholder 10">
            <a:extLst>
              <a:ext uri="{FF2B5EF4-FFF2-40B4-BE49-F238E27FC236}">
                <a16:creationId xmlns:a16="http://schemas.microsoft.com/office/drawing/2014/main" id="{530C75CA-D2AD-AECF-753B-BA0A6454E843}"/>
              </a:ext>
            </a:extLst>
          </p:cNvPr>
          <p:cNvSpPr txBox="1">
            <a:spLocks noGrp="1"/>
          </p:cNvSpPr>
          <p:nvPr>
            <p:ph type="pic" idx="4294967295"/>
          </p:nvPr>
        </p:nvSpPr>
        <p:spPr>
          <a:xfrm>
            <a:off x="3854452" y="1913381"/>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9" name="Text Placeholder 7">
            <a:extLst>
              <a:ext uri="{FF2B5EF4-FFF2-40B4-BE49-F238E27FC236}">
                <a16:creationId xmlns:a16="http://schemas.microsoft.com/office/drawing/2014/main" id="{B2B48469-A4B6-41F1-25D7-DC05DABC3DCC}"/>
              </a:ext>
            </a:extLst>
          </p:cNvPr>
          <p:cNvSpPr txBox="1">
            <a:spLocks noGrp="1"/>
          </p:cNvSpPr>
          <p:nvPr>
            <p:ph type="body" idx="4294967295"/>
          </p:nvPr>
        </p:nvSpPr>
        <p:spPr>
          <a:xfrm>
            <a:off x="3739896" y="3447288"/>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10" name="Text Placeholder 7">
            <a:extLst>
              <a:ext uri="{FF2B5EF4-FFF2-40B4-BE49-F238E27FC236}">
                <a16:creationId xmlns:a16="http://schemas.microsoft.com/office/drawing/2014/main" id="{9AAEF6C7-DAC2-44F8-B4E4-ECE6027AE093}"/>
              </a:ext>
            </a:extLst>
          </p:cNvPr>
          <p:cNvSpPr txBox="1">
            <a:spLocks noGrp="1"/>
          </p:cNvSpPr>
          <p:nvPr>
            <p:ph type="body" idx="4294967295"/>
          </p:nvPr>
        </p:nvSpPr>
        <p:spPr>
          <a:xfrm>
            <a:off x="3739896" y="3686037"/>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11" name="Rectangle 43">
            <a:extLst>
              <a:ext uri="{FF2B5EF4-FFF2-40B4-BE49-F238E27FC236}">
                <a16:creationId xmlns:a16="http://schemas.microsoft.com/office/drawing/2014/main" id="{C2DD22EE-B935-7843-9A44-D8127C89A008}"/>
              </a:ext>
            </a:extLst>
          </p:cNvPr>
          <p:cNvSpPr/>
          <p:nvPr/>
        </p:nvSpPr>
        <p:spPr>
          <a:xfrm>
            <a:off x="6538481" y="1799081"/>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12" name="Picture Placeholder 10">
            <a:extLst>
              <a:ext uri="{FF2B5EF4-FFF2-40B4-BE49-F238E27FC236}">
                <a16:creationId xmlns:a16="http://schemas.microsoft.com/office/drawing/2014/main" id="{5F01F5C6-8D09-9493-8F5F-F4E23B1224BB}"/>
              </a:ext>
            </a:extLst>
          </p:cNvPr>
          <p:cNvSpPr txBox="1">
            <a:spLocks noGrp="1"/>
          </p:cNvSpPr>
          <p:nvPr>
            <p:ph type="pic" idx="4294967295"/>
          </p:nvPr>
        </p:nvSpPr>
        <p:spPr>
          <a:xfrm>
            <a:off x="6652781" y="1913381"/>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13" name="Text Placeholder 7">
            <a:extLst>
              <a:ext uri="{FF2B5EF4-FFF2-40B4-BE49-F238E27FC236}">
                <a16:creationId xmlns:a16="http://schemas.microsoft.com/office/drawing/2014/main" id="{8EC1C7F1-A2B5-E0C8-395F-AFAFE29A68CC}"/>
              </a:ext>
            </a:extLst>
          </p:cNvPr>
          <p:cNvSpPr txBox="1">
            <a:spLocks noGrp="1"/>
          </p:cNvSpPr>
          <p:nvPr>
            <p:ph type="body" idx="4294967295"/>
          </p:nvPr>
        </p:nvSpPr>
        <p:spPr>
          <a:xfrm>
            <a:off x="6537959" y="3447288"/>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14" name="Text Placeholder 7">
            <a:extLst>
              <a:ext uri="{FF2B5EF4-FFF2-40B4-BE49-F238E27FC236}">
                <a16:creationId xmlns:a16="http://schemas.microsoft.com/office/drawing/2014/main" id="{1D69E20C-A305-1C44-F2D1-9820D04AC9AE}"/>
              </a:ext>
            </a:extLst>
          </p:cNvPr>
          <p:cNvSpPr txBox="1">
            <a:spLocks noGrp="1"/>
          </p:cNvSpPr>
          <p:nvPr>
            <p:ph type="body" idx="4294967295"/>
          </p:nvPr>
        </p:nvSpPr>
        <p:spPr>
          <a:xfrm>
            <a:off x="6537959" y="3686037"/>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15" name="Rectangle 45">
            <a:extLst>
              <a:ext uri="{FF2B5EF4-FFF2-40B4-BE49-F238E27FC236}">
                <a16:creationId xmlns:a16="http://schemas.microsoft.com/office/drawing/2014/main" id="{3BE7D95C-FACA-89EE-97D7-F1E37FBFF9DB}"/>
              </a:ext>
            </a:extLst>
          </p:cNvPr>
          <p:cNvSpPr/>
          <p:nvPr/>
        </p:nvSpPr>
        <p:spPr>
          <a:xfrm>
            <a:off x="9336801" y="1799081"/>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16" name="Picture Placeholder 10">
            <a:extLst>
              <a:ext uri="{FF2B5EF4-FFF2-40B4-BE49-F238E27FC236}">
                <a16:creationId xmlns:a16="http://schemas.microsoft.com/office/drawing/2014/main" id="{DD59AEE5-3CB1-3AD4-183F-85D38F8F271F}"/>
              </a:ext>
            </a:extLst>
          </p:cNvPr>
          <p:cNvSpPr txBox="1">
            <a:spLocks noGrp="1"/>
          </p:cNvSpPr>
          <p:nvPr>
            <p:ph type="pic" idx="4294967295"/>
          </p:nvPr>
        </p:nvSpPr>
        <p:spPr>
          <a:xfrm>
            <a:off x="9451101" y="1913381"/>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17" name="Text Placeholder 7">
            <a:extLst>
              <a:ext uri="{FF2B5EF4-FFF2-40B4-BE49-F238E27FC236}">
                <a16:creationId xmlns:a16="http://schemas.microsoft.com/office/drawing/2014/main" id="{B3075FF8-DBDA-D9E7-E6BB-F9336A80ADFA}"/>
              </a:ext>
            </a:extLst>
          </p:cNvPr>
          <p:cNvSpPr txBox="1">
            <a:spLocks noGrp="1"/>
          </p:cNvSpPr>
          <p:nvPr>
            <p:ph type="body" idx="4294967295"/>
          </p:nvPr>
        </p:nvSpPr>
        <p:spPr>
          <a:xfrm>
            <a:off x="9336024" y="3447288"/>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18" name="Text Placeholder 7">
            <a:extLst>
              <a:ext uri="{FF2B5EF4-FFF2-40B4-BE49-F238E27FC236}">
                <a16:creationId xmlns:a16="http://schemas.microsoft.com/office/drawing/2014/main" id="{A3E86DC4-F4E8-0AFF-C5D4-B5F7A3A7F695}"/>
              </a:ext>
            </a:extLst>
          </p:cNvPr>
          <p:cNvSpPr txBox="1">
            <a:spLocks noGrp="1"/>
          </p:cNvSpPr>
          <p:nvPr>
            <p:ph type="body" idx="4294967295"/>
          </p:nvPr>
        </p:nvSpPr>
        <p:spPr>
          <a:xfrm>
            <a:off x="9336024" y="3686037"/>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19" name="Rectangle 53">
            <a:extLst>
              <a:ext uri="{FF2B5EF4-FFF2-40B4-BE49-F238E27FC236}">
                <a16:creationId xmlns:a16="http://schemas.microsoft.com/office/drawing/2014/main" id="{72F95F81-8137-ECB1-5D8E-547EEA3591AA}"/>
              </a:ext>
            </a:extLst>
          </p:cNvPr>
          <p:cNvSpPr/>
          <p:nvPr/>
        </p:nvSpPr>
        <p:spPr>
          <a:xfrm>
            <a:off x="941832" y="4113657"/>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20" name="Picture Placeholder 10">
            <a:extLst>
              <a:ext uri="{FF2B5EF4-FFF2-40B4-BE49-F238E27FC236}">
                <a16:creationId xmlns:a16="http://schemas.microsoft.com/office/drawing/2014/main" id="{21B61BDA-1501-9C2C-E2EE-E494AC3D8EC0}"/>
              </a:ext>
            </a:extLst>
          </p:cNvPr>
          <p:cNvSpPr txBox="1">
            <a:spLocks noGrp="1"/>
          </p:cNvSpPr>
          <p:nvPr>
            <p:ph type="pic" idx="4294967295"/>
          </p:nvPr>
        </p:nvSpPr>
        <p:spPr>
          <a:xfrm>
            <a:off x="1056132" y="4227956"/>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21" name="Text Placeholder 7">
            <a:extLst>
              <a:ext uri="{FF2B5EF4-FFF2-40B4-BE49-F238E27FC236}">
                <a16:creationId xmlns:a16="http://schemas.microsoft.com/office/drawing/2014/main" id="{A92647A8-05A6-98F4-6795-E44F4AB12DBA}"/>
              </a:ext>
            </a:extLst>
          </p:cNvPr>
          <p:cNvSpPr txBox="1">
            <a:spLocks noGrp="1"/>
          </p:cNvSpPr>
          <p:nvPr>
            <p:ph type="body" idx="4294967295"/>
          </p:nvPr>
        </p:nvSpPr>
        <p:spPr>
          <a:xfrm>
            <a:off x="941832" y="5745284"/>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22" name="Text Placeholder 7">
            <a:extLst>
              <a:ext uri="{FF2B5EF4-FFF2-40B4-BE49-F238E27FC236}">
                <a16:creationId xmlns:a16="http://schemas.microsoft.com/office/drawing/2014/main" id="{AB4FB698-781F-8B0F-01D9-CC873B85C51C}"/>
              </a:ext>
            </a:extLst>
          </p:cNvPr>
          <p:cNvSpPr txBox="1">
            <a:spLocks noGrp="1"/>
          </p:cNvSpPr>
          <p:nvPr>
            <p:ph type="body" idx="4294967295"/>
          </p:nvPr>
        </p:nvSpPr>
        <p:spPr>
          <a:xfrm>
            <a:off x="941832" y="5978008"/>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23" name="Rectangle 55">
            <a:extLst>
              <a:ext uri="{FF2B5EF4-FFF2-40B4-BE49-F238E27FC236}">
                <a16:creationId xmlns:a16="http://schemas.microsoft.com/office/drawing/2014/main" id="{BDB2CB59-8390-6727-FF32-ADE5C26AC53E}"/>
              </a:ext>
            </a:extLst>
          </p:cNvPr>
          <p:cNvSpPr/>
          <p:nvPr/>
        </p:nvSpPr>
        <p:spPr>
          <a:xfrm>
            <a:off x="3739896" y="4113657"/>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24" name="Picture Placeholder 10">
            <a:extLst>
              <a:ext uri="{FF2B5EF4-FFF2-40B4-BE49-F238E27FC236}">
                <a16:creationId xmlns:a16="http://schemas.microsoft.com/office/drawing/2014/main" id="{F98EF568-391E-93CB-5B2E-079E0421FA88}"/>
              </a:ext>
            </a:extLst>
          </p:cNvPr>
          <p:cNvSpPr txBox="1">
            <a:spLocks noGrp="1"/>
          </p:cNvSpPr>
          <p:nvPr>
            <p:ph type="pic" idx="4294967295"/>
          </p:nvPr>
        </p:nvSpPr>
        <p:spPr>
          <a:xfrm>
            <a:off x="3854196" y="4227956"/>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25" name="Text Placeholder 7">
            <a:extLst>
              <a:ext uri="{FF2B5EF4-FFF2-40B4-BE49-F238E27FC236}">
                <a16:creationId xmlns:a16="http://schemas.microsoft.com/office/drawing/2014/main" id="{8A72AEFC-0398-9021-0410-C48CF3AE6169}"/>
              </a:ext>
            </a:extLst>
          </p:cNvPr>
          <p:cNvSpPr txBox="1">
            <a:spLocks noGrp="1"/>
          </p:cNvSpPr>
          <p:nvPr>
            <p:ph type="body" idx="4294967295"/>
          </p:nvPr>
        </p:nvSpPr>
        <p:spPr>
          <a:xfrm>
            <a:off x="3739896" y="5741243"/>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26" name="Text Placeholder 7">
            <a:extLst>
              <a:ext uri="{FF2B5EF4-FFF2-40B4-BE49-F238E27FC236}">
                <a16:creationId xmlns:a16="http://schemas.microsoft.com/office/drawing/2014/main" id="{A93EAAB9-AE03-807C-CDD6-23D338EF674B}"/>
              </a:ext>
            </a:extLst>
          </p:cNvPr>
          <p:cNvSpPr txBox="1">
            <a:spLocks noGrp="1"/>
          </p:cNvSpPr>
          <p:nvPr>
            <p:ph type="body" idx="4294967295"/>
          </p:nvPr>
        </p:nvSpPr>
        <p:spPr>
          <a:xfrm>
            <a:off x="3739896" y="5979993"/>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27" name="Rectangle 57">
            <a:extLst>
              <a:ext uri="{FF2B5EF4-FFF2-40B4-BE49-F238E27FC236}">
                <a16:creationId xmlns:a16="http://schemas.microsoft.com/office/drawing/2014/main" id="{6A114F6B-6403-6438-218B-EBCF5E410ECF}"/>
              </a:ext>
            </a:extLst>
          </p:cNvPr>
          <p:cNvSpPr/>
          <p:nvPr/>
        </p:nvSpPr>
        <p:spPr>
          <a:xfrm>
            <a:off x="6537959" y="4113657"/>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28" name="Picture Placeholder 10">
            <a:extLst>
              <a:ext uri="{FF2B5EF4-FFF2-40B4-BE49-F238E27FC236}">
                <a16:creationId xmlns:a16="http://schemas.microsoft.com/office/drawing/2014/main" id="{211D6728-2AEF-92C1-BE9B-A2DFEA88ED7B}"/>
              </a:ext>
            </a:extLst>
          </p:cNvPr>
          <p:cNvSpPr txBox="1">
            <a:spLocks noGrp="1"/>
          </p:cNvSpPr>
          <p:nvPr>
            <p:ph type="pic" idx="4294967295"/>
          </p:nvPr>
        </p:nvSpPr>
        <p:spPr>
          <a:xfrm>
            <a:off x="6652260" y="4227956"/>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29" name="Text Placeholder 7">
            <a:extLst>
              <a:ext uri="{FF2B5EF4-FFF2-40B4-BE49-F238E27FC236}">
                <a16:creationId xmlns:a16="http://schemas.microsoft.com/office/drawing/2014/main" id="{DC300C81-BDF7-8AE3-0793-B652ABCFCC9E}"/>
              </a:ext>
            </a:extLst>
          </p:cNvPr>
          <p:cNvSpPr txBox="1">
            <a:spLocks noGrp="1"/>
          </p:cNvSpPr>
          <p:nvPr>
            <p:ph type="body" idx="4294967295"/>
          </p:nvPr>
        </p:nvSpPr>
        <p:spPr>
          <a:xfrm>
            <a:off x="6537959" y="5741243"/>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30" name="Text Placeholder 7">
            <a:extLst>
              <a:ext uri="{FF2B5EF4-FFF2-40B4-BE49-F238E27FC236}">
                <a16:creationId xmlns:a16="http://schemas.microsoft.com/office/drawing/2014/main" id="{A400149E-19FB-2BBA-B60E-CF224C93991F}"/>
              </a:ext>
            </a:extLst>
          </p:cNvPr>
          <p:cNvSpPr txBox="1">
            <a:spLocks noGrp="1"/>
          </p:cNvSpPr>
          <p:nvPr>
            <p:ph type="body" idx="4294967295"/>
          </p:nvPr>
        </p:nvSpPr>
        <p:spPr>
          <a:xfrm>
            <a:off x="6537959" y="5979993"/>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31" name="Rectangle 59">
            <a:extLst>
              <a:ext uri="{FF2B5EF4-FFF2-40B4-BE49-F238E27FC236}">
                <a16:creationId xmlns:a16="http://schemas.microsoft.com/office/drawing/2014/main" id="{23E2564C-8082-5E71-53A5-3B5823D07C41}"/>
              </a:ext>
            </a:extLst>
          </p:cNvPr>
          <p:cNvSpPr/>
          <p:nvPr/>
        </p:nvSpPr>
        <p:spPr>
          <a:xfrm>
            <a:off x="9336024" y="4113657"/>
            <a:ext cx="1920240" cy="1554480"/>
          </a:xfrm>
          <a:prstGeom prst="rect">
            <a:avLst/>
          </a:prstGeom>
          <a:noFill/>
          <a:ln w="25402"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32" name="Picture Placeholder 10">
            <a:extLst>
              <a:ext uri="{FF2B5EF4-FFF2-40B4-BE49-F238E27FC236}">
                <a16:creationId xmlns:a16="http://schemas.microsoft.com/office/drawing/2014/main" id="{3842D9F8-0DF1-2C2D-7911-7B81FC30D0FC}"/>
              </a:ext>
            </a:extLst>
          </p:cNvPr>
          <p:cNvSpPr txBox="1">
            <a:spLocks noGrp="1"/>
          </p:cNvSpPr>
          <p:nvPr>
            <p:ph type="pic" idx="4294967295"/>
          </p:nvPr>
        </p:nvSpPr>
        <p:spPr>
          <a:xfrm>
            <a:off x="9450324" y="4227956"/>
            <a:ext cx="1691640" cy="1325880"/>
          </a:xfrm>
          <a:solidFill>
            <a:srgbClr val="9FD1D0"/>
          </a:solidFill>
        </p:spPr>
        <p:txBody>
          <a:bodyPr tIns="182880" anchorCtr="1"/>
          <a:lstStyle>
            <a:lvl1pPr marL="0" indent="0" algn="ctr">
              <a:buNone/>
              <a:defRPr sz="1200"/>
            </a:lvl1pPr>
            <a:lvl2pPr marL="0" lvl="0" indent="0" algn="ctr">
              <a:spcBef>
                <a:spcPts val="1000"/>
              </a:spcBef>
              <a:buNone/>
              <a:defRPr sz="1200"/>
            </a:lvl2pPr>
          </a:lstStyle>
          <a:p>
            <a:pPr lvl="0"/>
            <a:r>
              <a:rPr lang="en-US"/>
              <a:t>Click to add picture</a:t>
            </a:r>
          </a:p>
          <a:p>
            <a:pPr lvl="0"/>
            <a:endParaRPr lang="en-US"/>
          </a:p>
        </p:txBody>
      </p:sp>
      <p:sp>
        <p:nvSpPr>
          <p:cNvPr id="33" name="Text Placeholder 7">
            <a:extLst>
              <a:ext uri="{FF2B5EF4-FFF2-40B4-BE49-F238E27FC236}">
                <a16:creationId xmlns:a16="http://schemas.microsoft.com/office/drawing/2014/main" id="{6966D237-CEE4-CCB8-83E5-BE0C0A7A5E39}"/>
              </a:ext>
            </a:extLst>
          </p:cNvPr>
          <p:cNvSpPr txBox="1">
            <a:spLocks noGrp="1"/>
          </p:cNvSpPr>
          <p:nvPr>
            <p:ph type="body" idx="4294967295"/>
          </p:nvPr>
        </p:nvSpPr>
        <p:spPr>
          <a:xfrm>
            <a:off x="9336024" y="5741243"/>
            <a:ext cx="1920240" cy="228600"/>
          </a:xfrm>
        </p:spPr>
        <p:txBody>
          <a:bodyPr anchor="ctr" anchorCtr="1">
            <a:noAutofit/>
          </a:bodyPr>
          <a:lstStyle>
            <a:lvl1pPr marL="0" indent="0" algn="ctr">
              <a:buNone/>
              <a:defRPr sz="1400">
                <a:latin typeface="Posterama"/>
              </a:defRPr>
            </a:lvl1pPr>
          </a:lstStyle>
          <a:p>
            <a:pPr lvl="0"/>
            <a:r>
              <a:rPr lang="en-US"/>
              <a:t>Click to add text</a:t>
            </a:r>
          </a:p>
        </p:txBody>
      </p:sp>
      <p:sp>
        <p:nvSpPr>
          <p:cNvPr id="34" name="Text Placeholder 7">
            <a:extLst>
              <a:ext uri="{FF2B5EF4-FFF2-40B4-BE49-F238E27FC236}">
                <a16:creationId xmlns:a16="http://schemas.microsoft.com/office/drawing/2014/main" id="{774F8005-A931-A4D3-506E-1A22BDAF37E4}"/>
              </a:ext>
            </a:extLst>
          </p:cNvPr>
          <p:cNvSpPr txBox="1">
            <a:spLocks noGrp="1"/>
          </p:cNvSpPr>
          <p:nvPr>
            <p:ph type="body" idx="4294967295"/>
          </p:nvPr>
        </p:nvSpPr>
        <p:spPr>
          <a:xfrm>
            <a:off x="9336024" y="5979993"/>
            <a:ext cx="1920240" cy="326523"/>
          </a:xfrm>
        </p:spPr>
        <p:txBody>
          <a:bodyPr anchorCtr="1"/>
          <a:lstStyle>
            <a:lvl1pPr marL="0" indent="0" algn="ctr">
              <a:lnSpc>
                <a:spcPts val="1600"/>
              </a:lnSpc>
              <a:spcBef>
                <a:spcPts val="0"/>
              </a:spcBef>
              <a:buNone/>
              <a:defRPr sz="1200"/>
            </a:lvl1pPr>
          </a:lstStyle>
          <a:p>
            <a:pPr lvl="0"/>
            <a:r>
              <a:rPr lang="en-US"/>
              <a:t>Click to add text</a:t>
            </a:r>
          </a:p>
        </p:txBody>
      </p:sp>
      <p:sp>
        <p:nvSpPr>
          <p:cNvPr id="35" name="Date Placeholder 2">
            <a:extLst>
              <a:ext uri="{FF2B5EF4-FFF2-40B4-BE49-F238E27FC236}">
                <a16:creationId xmlns:a16="http://schemas.microsoft.com/office/drawing/2014/main" id="{777CD196-724D-F574-FF76-AE10F3712B0A}"/>
              </a:ext>
            </a:extLst>
          </p:cNvPr>
          <p:cNvSpPr txBox="1">
            <a:spLocks noGrp="1"/>
          </p:cNvSpPr>
          <p:nvPr>
            <p:ph type="dt" sz="half" idx="7"/>
          </p:nvPr>
        </p:nvSpPr>
        <p:spPr/>
        <p:txBody>
          <a:bodyPr/>
          <a:lstStyle>
            <a:lvl1pPr>
              <a:defRPr/>
            </a:lvl1pPr>
          </a:lstStyle>
          <a:p>
            <a:pPr lvl="0"/>
            <a:r>
              <a:rPr lang="en-US"/>
              <a:t>7/1/20XX</a:t>
            </a:r>
          </a:p>
        </p:txBody>
      </p:sp>
      <p:sp>
        <p:nvSpPr>
          <p:cNvPr id="36" name="Footer Placeholder 3">
            <a:extLst>
              <a:ext uri="{FF2B5EF4-FFF2-40B4-BE49-F238E27FC236}">
                <a16:creationId xmlns:a16="http://schemas.microsoft.com/office/drawing/2014/main" id="{BD985689-A212-F037-AE0B-133FC25C5625}"/>
              </a:ext>
            </a:extLst>
          </p:cNvPr>
          <p:cNvSpPr txBox="1">
            <a:spLocks noGrp="1"/>
          </p:cNvSpPr>
          <p:nvPr>
            <p:ph type="ftr" sz="quarter" idx="9"/>
          </p:nvPr>
        </p:nvSpPr>
        <p:spPr/>
        <p:txBody>
          <a:bodyPr/>
          <a:lstStyle>
            <a:lvl1pPr>
              <a:defRPr/>
            </a:lvl1pPr>
          </a:lstStyle>
          <a:p>
            <a:pPr lvl="0"/>
            <a:r>
              <a:rPr lang="en-US"/>
              <a:t>Pitch deck title</a:t>
            </a:r>
          </a:p>
        </p:txBody>
      </p:sp>
      <p:sp>
        <p:nvSpPr>
          <p:cNvPr id="37" name="Slide Number Placeholder 4">
            <a:extLst>
              <a:ext uri="{FF2B5EF4-FFF2-40B4-BE49-F238E27FC236}">
                <a16:creationId xmlns:a16="http://schemas.microsoft.com/office/drawing/2014/main" id="{F954C409-F341-B52B-1D43-0BB94D39EC2F}"/>
              </a:ext>
            </a:extLst>
          </p:cNvPr>
          <p:cNvSpPr txBox="1">
            <a:spLocks noGrp="1"/>
          </p:cNvSpPr>
          <p:nvPr>
            <p:ph type="sldNum" sz="quarter" idx="8"/>
          </p:nvPr>
        </p:nvSpPr>
        <p:spPr/>
        <p:txBody>
          <a:bodyPr/>
          <a:lstStyle>
            <a:lvl1pPr>
              <a:defRPr/>
            </a:lvl1pPr>
          </a:lstStyle>
          <a:p>
            <a:pPr lvl="0"/>
            <a:fld id="{B136957F-307D-4DC3-BEB0-3DE437B6EDE6}" type="slidenum">
              <a:t>‹nr.›</a:t>
            </a:fld>
            <a:endParaRPr lang="en-US"/>
          </a:p>
        </p:txBody>
      </p:sp>
    </p:spTree>
    <p:extLst>
      <p:ext uri="{BB962C8B-B14F-4D97-AF65-F5344CB8AC3E}">
        <p14:creationId xmlns:p14="http://schemas.microsoft.com/office/powerpoint/2010/main" val="38544431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5B858-CE98-AEAD-75B0-B31322A7B6BA}"/>
              </a:ext>
            </a:extLst>
          </p:cNvPr>
          <p:cNvSpPr txBox="1">
            <a:spLocks noGrp="1"/>
          </p:cNvSpPr>
          <p:nvPr>
            <p:ph type="title"/>
          </p:nvPr>
        </p:nvSpPr>
        <p:spPr/>
        <p:txBody>
          <a:bodyPr/>
          <a:lstStyle>
            <a:lvl1pPr>
              <a:defRPr/>
            </a:lvl1pPr>
          </a:lstStyle>
          <a:p>
            <a:pPr lvl="0"/>
            <a:r>
              <a:rPr lang="en-US"/>
              <a:t>Click to add title</a:t>
            </a:r>
          </a:p>
        </p:txBody>
      </p:sp>
      <p:sp>
        <p:nvSpPr>
          <p:cNvPr id="3" name="Content Placeholder 6">
            <a:extLst>
              <a:ext uri="{FF2B5EF4-FFF2-40B4-BE49-F238E27FC236}">
                <a16:creationId xmlns:a16="http://schemas.microsoft.com/office/drawing/2014/main" id="{4A1A6D12-80E2-17C6-ABF9-0BC66E9B0A64}"/>
              </a:ext>
            </a:extLst>
          </p:cNvPr>
          <p:cNvSpPr txBox="1">
            <a:spLocks noGrp="1"/>
          </p:cNvSpPr>
          <p:nvPr>
            <p:ph idx="4294967295"/>
          </p:nvPr>
        </p:nvSpPr>
        <p:spPr>
          <a:xfrm>
            <a:off x="1028700" y="2004812"/>
            <a:ext cx="1828800" cy="1737360"/>
          </a:xfrm>
        </p:spPr>
        <p:txBody>
          <a:bodyPr anchorCtr="1"/>
          <a:lstStyle>
            <a:lvl1pPr marL="0" indent="0" algn="ctr">
              <a:buNone/>
              <a:defRPr sz="1200"/>
            </a:lvl1pPr>
          </a:lstStyle>
          <a:p>
            <a:pPr lvl="0"/>
            <a:r>
              <a:rPr lang="en-US"/>
              <a:t>Click to add content</a:t>
            </a:r>
          </a:p>
        </p:txBody>
      </p:sp>
      <p:sp>
        <p:nvSpPr>
          <p:cNvPr id="4" name="Text Placeholder 10">
            <a:extLst>
              <a:ext uri="{FF2B5EF4-FFF2-40B4-BE49-F238E27FC236}">
                <a16:creationId xmlns:a16="http://schemas.microsoft.com/office/drawing/2014/main" id="{6399E24C-5638-6598-3422-71B002A2E16E}"/>
              </a:ext>
            </a:extLst>
          </p:cNvPr>
          <p:cNvSpPr txBox="1">
            <a:spLocks noGrp="1"/>
          </p:cNvSpPr>
          <p:nvPr>
            <p:ph type="body" idx="4294967295"/>
          </p:nvPr>
        </p:nvSpPr>
        <p:spPr>
          <a:xfrm>
            <a:off x="914400" y="3886200"/>
            <a:ext cx="2057400" cy="548640"/>
          </a:xfrm>
        </p:spPr>
        <p:txBody>
          <a:bodyPr anchor="ctr" anchorCtr="1">
            <a:noAutofit/>
          </a:bodyPr>
          <a:lstStyle>
            <a:lvl1pPr marL="0" indent="0" algn="ctr">
              <a:buNone/>
              <a:defRPr sz="1800" cap="all">
                <a:solidFill>
                  <a:srgbClr val="7F7F7F"/>
                </a:solidFill>
                <a:latin typeface="Posterama"/>
              </a:defRPr>
            </a:lvl1pPr>
          </a:lstStyle>
          <a:p>
            <a:pPr lvl="0"/>
            <a:r>
              <a:rPr lang="en-US"/>
              <a:t>CLICK TO add SUBTITLE</a:t>
            </a:r>
          </a:p>
        </p:txBody>
      </p:sp>
      <p:sp>
        <p:nvSpPr>
          <p:cNvPr id="5" name="Text Placeholder 12">
            <a:extLst>
              <a:ext uri="{FF2B5EF4-FFF2-40B4-BE49-F238E27FC236}">
                <a16:creationId xmlns:a16="http://schemas.microsoft.com/office/drawing/2014/main" id="{D37AF08F-F04E-C649-E41F-B3E028D63465}"/>
              </a:ext>
            </a:extLst>
          </p:cNvPr>
          <p:cNvSpPr txBox="1">
            <a:spLocks noGrp="1"/>
          </p:cNvSpPr>
          <p:nvPr>
            <p:ph type="body" idx="4294967295"/>
          </p:nvPr>
        </p:nvSpPr>
        <p:spPr>
          <a:xfrm>
            <a:off x="914400" y="4544568"/>
            <a:ext cx="2057400" cy="274320"/>
          </a:xfrm>
        </p:spPr>
        <p:txBody>
          <a:bodyPr anchorCtr="1"/>
          <a:lstStyle>
            <a:lvl1pPr marL="0" indent="0" algn="ctr">
              <a:lnSpc>
                <a:spcPts val="2000"/>
              </a:lnSpc>
              <a:spcBef>
                <a:spcPts val="0"/>
              </a:spcBef>
              <a:buNone/>
              <a:defRPr sz="1600"/>
            </a:lvl1pPr>
          </a:lstStyle>
          <a:p>
            <a:pPr lvl="0"/>
            <a:r>
              <a:rPr lang="en-US"/>
              <a:t>Click to add text</a:t>
            </a:r>
          </a:p>
        </p:txBody>
      </p:sp>
      <p:sp>
        <p:nvSpPr>
          <p:cNvPr id="6" name="Text Placeholder 12">
            <a:extLst>
              <a:ext uri="{FF2B5EF4-FFF2-40B4-BE49-F238E27FC236}">
                <a16:creationId xmlns:a16="http://schemas.microsoft.com/office/drawing/2014/main" id="{EDF6AA93-40B1-C56D-06D2-81B8A16C7878}"/>
              </a:ext>
            </a:extLst>
          </p:cNvPr>
          <p:cNvSpPr txBox="1">
            <a:spLocks noGrp="1"/>
          </p:cNvSpPr>
          <p:nvPr>
            <p:ph type="body" idx="4294967295"/>
          </p:nvPr>
        </p:nvSpPr>
        <p:spPr>
          <a:xfrm>
            <a:off x="914400" y="4882146"/>
            <a:ext cx="2057400" cy="1182748"/>
          </a:xfrm>
        </p:spPr>
        <p:txBody>
          <a:bodyPr anchorCtr="1"/>
          <a:lstStyle>
            <a:lvl1pPr marL="0" indent="0" algn="ctr">
              <a:lnSpc>
                <a:spcPts val="2000"/>
              </a:lnSpc>
              <a:spcBef>
                <a:spcPts val="0"/>
              </a:spcBef>
              <a:buNone/>
              <a:defRPr sz="1400"/>
            </a:lvl1pPr>
          </a:lstStyle>
          <a:p>
            <a:pPr lvl="0"/>
            <a:r>
              <a:rPr lang="en-US"/>
              <a:t>Click to add text</a:t>
            </a:r>
          </a:p>
        </p:txBody>
      </p:sp>
      <p:sp>
        <p:nvSpPr>
          <p:cNvPr id="7" name="Content Placeholder 6">
            <a:extLst>
              <a:ext uri="{FF2B5EF4-FFF2-40B4-BE49-F238E27FC236}">
                <a16:creationId xmlns:a16="http://schemas.microsoft.com/office/drawing/2014/main" id="{0279B137-C873-78A0-A88C-26AD7C766611}"/>
              </a:ext>
            </a:extLst>
          </p:cNvPr>
          <p:cNvSpPr txBox="1">
            <a:spLocks noGrp="1"/>
          </p:cNvSpPr>
          <p:nvPr>
            <p:ph idx="4294967295"/>
          </p:nvPr>
        </p:nvSpPr>
        <p:spPr>
          <a:xfrm>
            <a:off x="3794129" y="2004812"/>
            <a:ext cx="1828800" cy="1737360"/>
          </a:xfrm>
        </p:spPr>
        <p:txBody>
          <a:bodyPr anchorCtr="1"/>
          <a:lstStyle>
            <a:lvl1pPr marL="0" indent="0" algn="ctr">
              <a:buNone/>
              <a:defRPr sz="1200"/>
            </a:lvl1pPr>
          </a:lstStyle>
          <a:p>
            <a:pPr lvl="0"/>
            <a:r>
              <a:rPr lang="en-US"/>
              <a:t>Click to add content</a:t>
            </a:r>
          </a:p>
        </p:txBody>
      </p:sp>
      <p:sp>
        <p:nvSpPr>
          <p:cNvPr id="8" name="Text Placeholder 10">
            <a:extLst>
              <a:ext uri="{FF2B5EF4-FFF2-40B4-BE49-F238E27FC236}">
                <a16:creationId xmlns:a16="http://schemas.microsoft.com/office/drawing/2014/main" id="{7D90AA86-3F2F-983E-F25F-60C2899D7AE0}"/>
              </a:ext>
            </a:extLst>
          </p:cNvPr>
          <p:cNvSpPr txBox="1">
            <a:spLocks noGrp="1"/>
          </p:cNvSpPr>
          <p:nvPr>
            <p:ph type="body" idx="4294967295"/>
          </p:nvPr>
        </p:nvSpPr>
        <p:spPr>
          <a:xfrm>
            <a:off x="3679829" y="3886200"/>
            <a:ext cx="2057400" cy="548640"/>
          </a:xfrm>
        </p:spPr>
        <p:txBody>
          <a:bodyPr anchor="ctr" anchorCtr="1">
            <a:noAutofit/>
          </a:bodyPr>
          <a:lstStyle>
            <a:lvl1pPr marL="0" indent="0" algn="ctr">
              <a:buNone/>
              <a:defRPr sz="1800" cap="all">
                <a:solidFill>
                  <a:srgbClr val="7F7F7F"/>
                </a:solidFill>
                <a:latin typeface="Posterama"/>
              </a:defRPr>
            </a:lvl1pPr>
          </a:lstStyle>
          <a:p>
            <a:pPr lvl="0"/>
            <a:r>
              <a:rPr lang="en-US"/>
              <a:t>CLICK TO add SUBTITLE</a:t>
            </a:r>
          </a:p>
        </p:txBody>
      </p:sp>
      <p:sp>
        <p:nvSpPr>
          <p:cNvPr id="9" name="Text Placeholder 12">
            <a:extLst>
              <a:ext uri="{FF2B5EF4-FFF2-40B4-BE49-F238E27FC236}">
                <a16:creationId xmlns:a16="http://schemas.microsoft.com/office/drawing/2014/main" id="{8754278F-B83B-521F-7EDB-8A68FB773A6E}"/>
              </a:ext>
            </a:extLst>
          </p:cNvPr>
          <p:cNvSpPr txBox="1">
            <a:spLocks noGrp="1"/>
          </p:cNvSpPr>
          <p:nvPr>
            <p:ph type="body" idx="4294967295"/>
          </p:nvPr>
        </p:nvSpPr>
        <p:spPr>
          <a:xfrm>
            <a:off x="3679829" y="4544568"/>
            <a:ext cx="2057400" cy="274320"/>
          </a:xfrm>
        </p:spPr>
        <p:txBody>
          <a:bodyPr anchorCtr="1"/>
          <a:lstStyle>
            <a:lvl1pPr marL="0" indent="0" algn="ctr">
              <a:lnSpc>
                <a:spcPts val="2000"/>
              </a:lnSpc>
              <a:spcBef>
                <a:spcPts val="0"/>
              </a:spcBef>
              <a:buNone/>
              <a:defRPr sz="1600"/>
            </a:lvl1pPr>
          </a:lstStyle>
          <a:p>
            <a:pPr lvl="0"/>
            <a:r>
              <a:rPr lang="en-US"/>
              <a:t>Click to add text</a:t>
            </a:r>
          </a:p>
        </p:txBody>
      </p:sp>
      <p:sp>
        <p:nvSpPr>
          <p:cNvPr id="10" name="Text Placeholder 12">
            <a:extLst>
              <a:ext uri="{FF2B5EF4-FFF2-40B4-BE49-F238E27FC236}">
                <a16:creationId xmlns:a16="http://schemas.microsoft.com/office/drawing/2014/main" id="{0158A5C0-7924-B3FC-AC57-E1A670137CAC}"/>
              </a:ext>
            </a:extLst>
          </p:cNvPr>
          <p:cNvSpPr txBox="1">
            <a:spLocks noGrp="1"/>
          </p:cNvSpPr>
          <p:nvPr>
            <p:ph type="body" idx="4294967295"/>
          </p:nvPr>
        </p:nvSpPr>
        <p:spPr>
          <a:xfrm>
            <a:off x="3679829" y="4882146"/>
            <a:ext cx="2057400" cy="1182748"/>
          </a:xfrm>
        </p:spPr>
        <p:txBody>
          <a:bodyPr anchorCtr="1"/>
          <a:lstStyle>
            <a:lvl1pPr marL="0" indent="0" algn="ctr">
              <a:lnSpc>
                <a:spcPts val="2000"/>
              </a:lnSpc>
              <a:spcBef>
                <a:spcPts val="0"/>
              </a:spcBef>
              <a:buNone/>
              <a:defRPr sz="1400"/>
            </a:lvl1pPr>
          </a:lstStyle>
          <a:p>
            <a:pPr lvl="0"/>
            <a:r>
              <a:rPr lang="en-US"/>
              <a:t>Click to add text</a:t>
            </a:r>
          </a:p>
        </p:txBody>
      </p:sp>
      <p:sp>
        <p:nvSpPr>
          <p:cNvPr id="11" name="Content Placeholder 6">
            <a:extLst>
              <a:ext uri="{FF2B5EF4-FFF2-40B4-BE49-F238E27FC236}">
                <a16:creationId xmlns:a16="http://schemas.microsoft.com/office/drawing/2014/main" id="{E64D00AB-464A-950D-5917-2492C270594F}"/>
              </a:ext>
            </a:extLst>
          </p:cNvPr>
          <p:cNvSpPr txBox="1">
            <a:spLocks noGrp="1"/>
          </p:cNvSpPr>
          <p:nvPr>
            <p:ph idx="4294967295"/>
          </p:nvPr>
        </p:nvSpPr>
        <p:spPr>
          <a:xfrm>
            <a:off x="6559548" y="2004812"/>
            <a:ext cx="1828800" cy="1737360"/>
          </a:xfrm>
        </p:spPr>
        <p:txBody>
          <a:bodyPr anchorCtr="1"/>
          <a:lstStyle>
            <a:lvl1pPr marL="0" indent="0" algn="ctr">
              <a:buNone/>
              <a:defRPr sz="1200"/>
            </a:lvl1pPr>
          </a:lstStyle>
          <a:p>
            <a:pPr lvl="0"/>
            <a:r>
              <a:rPr lang="en-US"/>
              <a:t>Click to add content</a:t>
            </a:r>
          </a:p>
        </p:txBody>
      </p:sp>
      <p:sp>
        <p:nvSpPr>
          <p:cNvPr id="12" name="Text Placeholder 10">
            <a:extLst>
              <a:ext uri="{FF2B5EF4-FFF2-40B4-BE49-F238E27FC236}">
                <a16:creationId xmlns:a16="http://schemas.microsoft.com/office/drawing/2014/main" id="{813A5AB0-6BBB-7314-FEA8-FCCEC80F7D69}"/>
              </a:ext>
            </a:extLst>
          </p:cNvPr>
          <p:cNvSpPr txBox="1">
            <a:spLocks noGrp="1"/>
          </p:cNvSpPr>
          <p:nvPr>
            <p:ph type="body" idx="4294967295"/>
          </p:nvPr>
        </p:nvSpPr>
        <p:spPr>
          <a:xfrm>
            <a:off x="6445248" y="3886200"/>
            <a:ext cx="2057400" cy="548640"/>
          </a:xfrm>
        </p:spPr>
        <p:txBody>
          <a:bodyPr anchor="ctr" anchorCtr="1">
            <a:noAutofit/>
          </a:bodyPr>
          <a:lstStyle>
            <a:lvl1pPr marL="0" indent="0" algn="ctr">
              <a:buNone/>
              <a:defRPr sz="1800" cap="all">
                <a:solidFill>
                  <a:srgbClr val="7F7F7F"/>
                </a:solidFill>
                <a:latin typeface="Posterama"/>
              </a:defRPr>
            </a:lvl1pPr>
          </a:lstStyle>
          <a:p>
            <a:pPr lvl="0"/>
            <a:r>
              <a:rPr lang="en-US"/>
              <a:t>CLICK TO add SUBTITLE</a:t>
            </a:r>
          </a:p>
        </p:txBody>
      </p:sp>
      <p:sp>
        <p:nvSpPr>
          <p:cNvPr id="13" name="Text Placeholder 12">
            <a:extLst>
              <a:ext uri="{FF2B5EF4-FFF2-40B4-BE49-F238E27FC236}">
                <a16:creationId xmlns:a16="http://schemas.microsoft.com/office/drawing/2014/main" id="{537EEF2B-5170-7DD7-6EAE-E735D84A9D6E}"/>
              </a:ext>
            </a:extLst>
          </p:cNvPr>
          <p:cNvSpPr txBox="1">
            <a:spLocks noGrp="1"/>
          </p:cNvSpPr>
          <p:nvPr>
            <p:ph type="body" idx="4294967295"/>
          </p:nvPr>
        </p:nvSpPr>
        <p:spPr>
          <a:xfrm>
            <a:off x="6445248" y="4544568"/>
            <a:ext cx="2057400" cy="274320"/>
          </a:xfrm>
        </p:spPr>
        <p:txBody>
          <a:bodyPr anchorCtr="1"/>
          <a:lstStyle>
            <a:lvl1pPr marL="0" indent="0" algn="ctr">
              <a:lnSpc>
                <a:spcPts val="2000"/>
              </a:lnSpc>
              <a:spcBef>
                <a:spcPts val="0"/>
              </a:spcBef>
              <a:buNone/>
              <a:defRPr sz="1600"/>
            </a:lvl1pPr>
          </a:lstStyle>
          <a:p>
            <a:pPr lvl="0"/>
            <a:r>
              <a:rPr lang="en-US"/>
              <a:t>Click to add text</a:t>
            </a:r>
          </a:p>
        </p:txBody>
      </p:sp>
      <p:sp>
        <p:nvSpPr>
          <p:cNvPr id="14" name="Text Placeholder 12">
            <a:extLst>
              <a:ext uri="{FF2B5EF4-FFF2-40B4-BE49-F238E27FC236}">
                <a16:creationId xmlns:a16="http://schemas.microsoft.com/office/drawing/2014/main" id="{25F5A3E5-C57C-AE89-4C72-9ED57D3BE8EB}"/>
              </a:ext>
            </a:extLst>
          </p:cNvPr>
          <p:cNvSpPr txBox="1">
            <a:spLocks noGrp="1"/>
          </p:cNvSpPr>
          <p:nvPr>
            <p:ph type="body" idx="4294967295"/>
          </p:nvPr>
        </p:nvSpPr>
        <p:spPr>
          <a:xfrm>
            <a:off x="6445248" y="4882146"/>
            <a:ext cx="2057400" cy="1182748"/>
          </a:xfrm>
        </p:spPr>
        <p:txBody>
          <a:bodyPr anchorCtr="1"/>
          <a:lstStyle>
            <a:lvl1pPr marL="0" indent="0" algn="ctr">
              <a:lnSpc>
                <a:spcPts val="2000"/>
              </a:lnSpc>
              <a:spcBef>
                <a:spcPts val="0"/>
              </a:spcBef>
              <a:buNone/>
              <a:defRPr sz="1400"/>
            </a:lvl1pPr>
          </a:lstStyle>
          <a:p>
            <a:pPr lvl="0"/>
            <a:r>
              <a:rPr lang="en-US"/>
              <a:t>Click to add text</a:t>
            </a:r>
          </a:p>
        </p:txBody>
      </p:sp>
      <p:sp>
        <p:nvSpPr>
          <p:cNvPr id="15" name="Content Placeholder 6">
            <a:extLst>
              <a:ext uri="{FF2B5EF4-FFF2-40B4-BE49-F238E27FC236}">
                <a16:creationId xmlns:a16="http://schemas.microsoft.com/office/drawing/2014/main" id="{1970893D-E5DA-9981-6A93-354187BBDFB4}"/>
              </a:ext>
            </a:extLst>
          </p:cNvPr>
          <p:cNvSpPr txBox="1">
            <a:spLocks noGrp="1"/>
          </p:cNvSpPr>
          <p:nvPr>
            <p:ph idx="4294967295"/>
          </p:nvPr>
        </p:nvSpPr>
        <p:spPr>
          <a:xfrm>
            <a:off x="9324978" y="2004812"/>
            <a:ext cx="1828800" cy="1737360"/>
          </a:xfrm>
        </p:spPr>
        <p:txBody>
          <a:bodyPr anchorCtr="1"/>
          <a:lstStyle>
            <a:lvl1pPr marL="0" indent="0" algn="ctr">
              <a:buNone/>
              <a:defRPr sz="1200"/>
            </a:lvl1pPr>
          </a:lstStyle>
          <a:p>
            <a:pPr lvl="0"/>
            <a:r>
              <a:rPr lang="en-US"/>
              <a:t>Click to add content</a:t>
            </a:r>
          </a:p>
        </p:txBody>
      </p:sp>
      <p:sp>
        <p:nvSpPr>
          <p:cNvPr id="16" name="Text Placeholder 10">
            <a:extLst>
              <a:ext uri="{FF2B5EF4-FFF2-40B4-BE49-F238E27FC236}">
                <a16:creationId xmlns:a16="http://schemas.microsoft.com/office/drawing/2014/main" id="{A1A68816-099D-8708-BA38-161969F68469}"/>
              </a:ext>
            </a:extLst>
          </p:cNvPr>
          <p:cNvSpPr txBox="1">
            <a:spLocks noGrp="1"/>
          </p:cNvSpPr>
          <p:nvPr>
            <p:ph type="body" idx="4294967295"/>
          </p:nvPr>
        </p:nvSpPr>
        <p:spPr>
          <a:xfrm>
            <a:off x="9210678" y="3886200"/>
            <a:ext cx="2057400" cy="548640"/>
          </a:xfrm>
        </p:spPr>
        <p:txBody>
          <a:bodyPr anchor="ctr" anchorCtr="1">
            <a:noAutofit/>
          </a:bodyPr>
          <a:lstStyle>
            <a:lvl1pPr marL="0" indent="0" algn="ctr">
              <a:buNone/>
              <a:defRPr sz="1800" cap="all">
                <a:solidFill>
                  <a:srgbClr val="7F7F7F"/>
                </a:solidFill>
                <a:latin typeface="Posterama"/>
              </a:defRPr>
            </a:lvl1pPr>
          </a:lstStyle>
          <a:p>
            <a:pPr lvl="0"/>
            <a:r>
              <a:rPr lang="en-US"/>
              <a:t>CLICK TO add SUBTITLE</a:t>
            </a:r>
          </a:p>
        </p:txBody>
      </p:sp>
      <p:sp>
        <p:nvSpPr>
          <p:cNvPr id="17" name="Text Placeholder 12">
            <a:extLst>
              <a:ext uri="{FF2B5EF4-FFF2-40B4-BE49-F238E27FC236}">
                <a16:creationId xmlns:a16="http://schemas.microsoft.com/office/drawing/2014/main" id="{64EB9E8D-0D3F-ABF5-9453-FB5D4ABC6B50}"/>
              </a:ext>
            </a:extLst>
          </p:cNvPr>
          <p:cNvSpPr txBox="1">
            <a:spLocks noGrp="1"/>
          </p:cNvSpPr>
          <p:nvPr>
            <p:ph type="body" idx="4294967295"/>
          </p:nvPr>
        </p:nvSpPr>
        <p:spPr>
          <a:xfrm>
            <a:off x="9210678" y="4544568"/>
            <a:ext cx="2057400" cy="274320"/>
          </a:xfrm>
        </p:spPr>
        <p:txBody>
          <a:bodyPr anchorCtr="1"/>
          <a:lstStyle>
            <a:lvl1pPr marL="0" indent="0" algn="ctr">
              <a:lnSpc>
                <a:spcPts val="2000"/>
              </a:lnSpc>
              <a:spcBef>
                <a:spcPts val="0"/>
              </a:spcBef>
              <a:buNone/>
              <a:defRPr sz="1600"/>
            </a:lvl1pPr>
          </a:lstStyle>
          <a:p>
            <a:pPr lvl="0"/>
            <a:r>
              <a:rPr lang="en-US"/>
              <a:t>Click to add text</a:t>
            </a:r>
          </a:p>
        </p:txBody>
      </p:sp>
      <p:sp>
        <p:nvSpPr>
          <p:cNvPr id="18" name="Text Placeholder 12">
            <a:extLst>
              <a:ext uri="{FF2B5EF4-FFF2-40B4-BE49-F238E27FC236}">
                <a16:creationId xmlns:a16="http://schemas.microsoft.com/office/drawing/2014/main" id="{3E35B692-6FAD-0D5A-B610-AE30D747E700}"/>
              </a:ext>
            </a:extLst>
          </p:cNvPr>
          <p:cNvSpPr txBox="1">
            <a:spLocks noGrp="1"/>
          </p:cNvSpPr>
          <p:nvPr>
            <p:ph type="body" idx="4294967295"/>
          </p:nvPr>
        </p:nvSpPr>
        <p:spPr>
          <a:xfrm>
            <a:off x="9210678" y="4882146"/>
            <a:ext cx="2057400" cy="1182748"/>
          </a:xfrm>
        </p:spPr>
        <p:txBody>
          <a:bodyPr anchorCtr="1"/>
          <a:lstStyle>
            <a:lvl1pPr marL="0" indent="0" algn="ctr">
              <a:lnSpc>
                <a:spcPts val="2000"/>
              </a:lnSpc>
              <a:spcBef>
                <a:spcPts val="0"/>
              </a:spcBef>
              <a:buNone/>
              <a:defRPr sz="1400"/>
            </a:lvl1pPr>
          </a:lstStyle>
          <a:p>
            <a:pPr lvl="0"/>
            <a:r>
              <a:rPr lang="en-US"/>
              <a:t>Click to add text</a:t>
            </a:r>
          </a:p>
        </p:txBody>
      </p:sp>
      <p:sp>
        <p:nvSpPr>
          <p:cNvPr id="19" name="Date Placeholder 3">
            <a:extLst>
              <a:ext uri="{FF2B5EF4-FFF2-40B4-BE49-F238E27FC236}">
                <a16:creationId xmlns:a16="http://schemas.microsoft.com/office/drawing/2014/main" id="{D66B465E-8622-61F7-D136-7E1C099DDCD6}"/>
              </a:ext>
            </a:extLst>
          </p:cNvPr>
          <p:cNvSpPr txBox="1">
            <a:spLocks noGrp="1"/>
          </p:cNvSpPr>
          <p:nvPr>
            <p:ph type="dt" sz="half" idx="7"/>
          </p:nvPr>
        </p:nvSpPr>
        <p:spPr/>
        <p:txBody>
          <a:bodyPr/>
          <a:lstStyle>
            <a:lvl1pPr>
              <a:defRPr/>
            </a:lvl1pPr>
          </a:lstStyle>
          <a:p>
            <a:pPr lvl="0"/>
            <a:r>
              <a:rPr lang="en-US"/>
              <a:t>7/1/20XX</a:t>
            </a:r>
          </a:p>
        </p:txBody>
      </p:sp>
      <p:sp>
        <p:nvSpPr>
          <p:cNvPr id="20" name="Footer Placeholder 4">
            <a:extLst>
              <a:ext uri="{FF2B5EF4-FFF2-40B4-BE49-F238E27FC236}">
                <a16:creationId xmlns:a16="http://schemas.microsoft.com/office/drawing/2014/main" id="{41DB91FB-3D1C-E0F5-BA9E-BD2962947DCA}"/>
              </a:ext>
            </a:extLst>
          </p:cNvPr>
          <p:cNvSpPr txBox="1">
            <a:spLocks noGrp="1"/>
          </p:cNvSpPr>
          <p:nvPr>
            <p:ph type="ftr" sz="quarter" idx="9"/>
          </p:nvPr>
        </p:nvSpPr>
        <p:spPr/>
        <p:txBody>
          <a:bodyPr/>
          <a:lstStyle>
            <a:lvl1pPr>
              <a:defRPr/>
            </a:lvl1pPr>
          </a:lstStyle>
          <a:p>
            <a:pPr lvl="0"/>
            <a:r>
              <a:rPr lang="en-US"/>
              <a:t>Pitch deck title</a:t>
            </a:r>
          </a:p>
        </p:txBody>
      </p:sp>
      <p:sp>
        <p:nvSpPr>
          <p:cNvPr id="21" name="Slide Number Placeholder 5">
            <a:extLst>
              <a:ext uri="{FF2B5EF4-FFF2-40B4-BE49-F238E27FC236}">
                <a16:creationId xmlns:a16="http://schemas.microsoft.com/office/drawing/2014/main" id="{7B27D754-C070-3EF1-CB18-F5FCB322EB60}"/>
              </a:ext>
            </a:extLst>
          </p:cNvPr>
          <p:cNvSpPr txBox="1">
            <a:spLocks noGrp="1"/>
          </p:cNvSpPr>
          <p:nvPr>
            <p:ph type="sldNum" sz="quarter" idx="8"/>
          </p:nvPr>
        </p:nvSpPr>
        <p:spPr/>
        <p:txBody>
          <a:bodyPr/>
          <a:lstStyle>
            <a:lvl1pPr>
              <a:defRPr/>
            </a:lvl1pPr>
          </a:lstStyle>
          <a:p>
            <a:pPr lvl="0"/>
            <a:fld id="{09F6C134-722A-4B57-8E0B-76839EF63D62}" type="slidenum">
              <a:t>‹nr.›</a:t>
            </a:fld>
            <a:endParaRPr lang="en-US"/>
          </a:p>
        </p:txBody>
      </p:sp>
    </p:spTree>
    <p:extLst>
      <p:ext uri="{BB962C8B-B14F-4D97-AF65-F5344CB8AC3E}">
        <p14:creationId xmlns:p14="http://schemas.microsoft.com/office/powerpoint/2010/main" val="2846182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C2DFD-33D0-61C2-9017-A503EDC67D77}"/>
              </a:ext>
            </a:extLst>
          </p:cNvPr>
          <p:cNvSpPr txBox="1">
            <a:spLocks noGrp="1"/>
          </p:cNvSpPr>
          <p:nvPr>
            <p:ph type="title"/>
          </p:nvPr>
        </p:nvSpPr>
        <p:spPr>
          <a:xfrm>
            <a:off x="838203" y="597158"/>
            <a:ext cx="4114800" cy="2017705"/>
          </a:xfrm>
        </p:spPr>
        <p:txBody>
          <a:bodyPr/>
          <a:lstStyle>
            <a:lvl1pPr>
              <a:defRPr/>
            </a:lvl1pPr>
          </a:lstStyle>
          <a:p>
            <a:pPr lvl="0"/>
            <a:r>
              <a:rPr lang="en-US"/>
              <a:t>CLICK TO add TITLE</a:t>
            </a:r>
          </a:p>
        </p:txBody>
      </p:sp>
      <p:sp>
        <p:nvSpPr>
          <p:cNvPr id="3" name="Text Placeholder 7">
            <a:extLst>
              <a:ext uri="{FF2B5EF4-FFF2-40B4-BE49-F238E27FC236}">
                <a16:creationId xmlns:a16="http://schemas.microsoft.com/office/drawing/2014/main" id="{D1112F2C-E9C3-E7E1-37C0-762C9CF1D297}"/>
              </a:ext>
            </a:extLst>
          </p:cNvPr>
          <p:cNvSpPr txBox="1">
            <a:spLocks noGrp="1"/>
          </p:cNvSpPr>
          <p:nvPr>
            <p:ph type="body" idx="4294967295"/>
          </p:nvPr>
        </p:nvSpPr>
        <p:spPr>
          <a:xfrm>
            <a:off x="838203" y="2724537"/>
            <a:ext cx="4114800" cy="2871590"/>
          </a:xfrm>
        </p:spPr>
        <p:txBody>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grpSp>
        <p:nvGrpSpPr>
          <p:cNvPr id="4" name="Picture Placeholder 986" descr="abstract colorful illustration of buildings">
            <a:extLst>
              <a:ext uri="{FF2B5EF4-FFF2-40B4-BE49-F238E27FC236}">
                <a16:creationId xmlns:a16="http://schemas.microsoft.com/office/drawing/2014/main" id="{05E7689D-2BBB-16AC-F607-228093D0311F}"/>
              </a:ext>
            </a:extLst>
          </p:cNvPr>
          <p:cNvGrpSpPr/>
          <p:nvPr/>
        </p:nvGrpSpPr>
        <p:grpSpPr>
          <a:xfrm>
            <a:off x="5441512" y="457474"/>
            <a:ext cx="6763990" cy="6416033"/>
            <a:chOff x="5441512" y="457474"/>
            <a:chExt cx="6763990" cy="6416033"/>
          </a:xfrm>
        </p:grpSpPr>
        <p:sp>
          <p:nvSpPr>
            <p:cNvPr id="5" name="Freeform: Shape 971">
              <a:extLst>
                <a:ext uri="{FF2B5EF4-FFF2-40B4-BE49-F238E27FC236}">
                  <a16:creationId xmlns:a16="http://schemas.microsoft.com/office/drawing/2014/main" id="{C5EBADC5-07BB-5727-E09B-0A0C3B2115A8}"/>
                </a:ext>
              </a:extLst>
            </p:cNvPr>
            <p:cNvSpPr/>
            <p:nvPr/>
          </p:nvSpPr>
          <p:spPr>
            <a:xfrm>
              <a:off x="11083744" y="5709477"/>
              <a:ext cx="325736" cy="1147544"/>
            </a:xfrm>
            <a:custGeom>
              <a:avLst/>
              <a:gdLst>
                <a:gd name="f0" fmla="val 10800000"/>
                <a:gd name="f1" fmla="val 5400000"/>
                <a:gd name="f2" fmla="val 180"/>
                <a:gd name="f3" fmla="val w"/>
                <a:gd name="f4" fmla="val h"/>
                <a:gd name="f5" fmla="val 0"/>
                <a:gd name="f6" fmla="val 325733"/>
                <a:gd name="f7" fmla="val 1147542"/>
                <a:gd name="f8" fmla="val 775941"/>
                <a:gd name="f9" fmla="val 2674"/>
                <a:gd name="f10" fmla="val 776740"/>
                <a:gd name="f11" fmla="val 4835"/>
                <a:gd name="f12" fmla="val 778714"/>
                <a:gd name="f13" fmla="val 5872"/>
                <a:gd name="f14" fmla="val 781313"/>
                <a:gd name="f15" fmla="val 7472"/>
                <a:gd name="f16" fmla="val 785062"/>
                <a:gd name="f17" fmla="val 7147"/>
                <a:gd name="f18" fmla="val 789348"/>
                <a:gd name="f19" fmla="val 4998"/>
                <a:gd name="f20" fmla="val 792809"/>
                <a:gd name="f21" fmla="val 274007"/>
                <a:gd name="f22" fmla="val 325734"/>
                <a:gd name="f23" fmla="val 364479"/>
                <a:gd name="f24" fmla="val 38358"/>
                <a:gd name="f25" fmla="+- 0 0 -90"/>
                <a:gd name="f26" fmla="*/ f3 1 325733"/>
                <a:gd name="f27" fmla="*/ f4 1 1147542"/>
                <a:gd name="f28" fmla="val f5"/>
                <a:gd name="f29" fmla="val f6"/>
                <a:gd name="f30" fmla="val f7"/>
                <a:gd name="f31" fmla="*/ f25 f0 1"/>
                <a:gd name="f32" fmla="+- f30 0 f28"/>
                <a:gd name="f33" fmla="+- f29 0 f28"/>
                <a:gd name="f34" fmla="*/ f31 1 f2"/>
                <a:gd name="f35" fmla="*/ f33 1 325733"/>
                <a:gd name="f36" fmla="*/ f32 1 1147542"/>
                <a:gd name="f37" fmla="*/ 0 f33 1"/>
                <a:gd name="f38" fmla="*/ 775941 f32 1"/>
                <a:gd name="f39" fmla="*/ 5872 f33 1"/>
                <a:gd name="f40" fmla="*/ 781313 f32 1"/>
                <a:gd name="f41" fmla="*/ 4998 f33 1"/>
                <a:gd name="f42" fmla="*/ 792809 f32 1"/>
                <a:gd name="f43" fmla="*/ 274007 f33 1"/>
                <a:gd name="f44" fmla="*/ 1147542 f32 1"/>
                <a:gd name="f45" fmla="*/ 325734 f33 1"/>
                <a:gd name="f46" fmla="*/ 364479 f32 1"/>
                <a:gd name="f47" fmla="*/ 38358 f33 1"/>
                <a:gd name="f48" fmla="*/ 0 f32 1"/>
                <a:gd name="f49" fmla="+- f34 0 f1"/>
                <a:gd name="f50" fmla="*/ f37 1 325733"/>
                <a:gd name="f51" fmla="*/ f38 1 1147542"/>
                <a:gd name="f52" fmla="*/ f39 1 325733"/>
                <a:gd name="f53" fmla="*/ f40 1 1147542"/>
                <a:gd name="f54" fmla="*/ f41 1 325733"/>
                <a:gd name="f55" fmla="*/ f42 1 1147542"/>
                <a:gd name="f56" fmla="*/ f43 1 325733"/>
                <a:gd name="f57" fmla="*/ f44 1 1147542"/>
                <a:gd name="f58" fmla="*/ f45 1 325733"/>
                <a:gd name="f59" fmla="*/ f46 1 1147542"/>
                <a:gd name="f60" fmla="*/ f47 1 325733"/>
                <a:gd name="f61" fmla="*/ f48 1 1147542"/>
                <a:gd name="f62" fmla="*/ f28 1 f35"/>
                <a:gd name="f63" fmla="*/ f29 1 f35"/>
                <a:gd name="f64" fmla="*/ f28 1 f36"/>
                <a:gd name="f65" fmla="*/ f30 1 f36"/>
                <a:gd name="f66" fmla="*/ f50 1 f35"/>
                <a:gd name="f67" fmla="*/ f51 1 f36"/>
                <a:gd name="f68" fmla="*/ f52 1 f35"/>
                <a:gd name="f69" fmla="*/ f53 1 f36"/>
                <a:gd name="f70" fmla="*/ f54 1 f35"/>
                <a:gd name="f71" fmla="*/ f55 1 f36"/>
                <a:gd name="f72" fmla="*/ f56 1 f35"/>
                <a:gd name="f73" fmla="*/ f57 1 f36"/>
                <a:gd name="f74" fmla="*/ f58 1 f35"/>
                <a:gd name="f75" fmla="*/ f59 1 f36"/>
                <a:gd name="f76" fmla="*/ f60 1 f35"/>
                <a:gd name="f77" fmla="*/ f61 1 f36"/>
                <a:gd name="f78" fmla="*/ f62 f26 1"/>
                <a:gd name="f79" fmla="*/ f63 f26 1"/>
                <a:gd name="f80" fmla="*/ f65 f27 1"/>
                <a:gd name="f81" fmla="*/ f64 f27 1"/>
                <a:gd name="f82" fmla="*/ f66 f26 1"/>
                <a:gd name="f83" fmla="*/ f67 f27 1"/>
                <a:gd name="f84" fmla="*/ f68 f26 1"/>
                <a:gd name="f85" fmla="*/ f69 f27 1"/>
                <a:gd name="f86" fmla="*/ f70 f26 1"/>
                <a:gd name="f87" fmla="*/ f71 f27 1"/>
                <a:gd name="f88" fmla="*/ f72 f26 1"/>
                <a:gd name="f89" fmla="*/ f73 f27 1"/>
                <a:gd name="f90" fmla="*/ f74 f26 1"/>
                <a:gd name="f91" fmla="*/ f75 f27 1"/>
                <a:gd name="f92" fmla="*/ f76 f26 1"/>
                <a:gd name="f93" fmla="*/ f77 f27 1"/>
              </a:gdLst>
              <a:ahLst/>
              <a:cxnLst>
                <a:cxn ang="3cd4">
                  <a:pos x="hc" y="t"/>
                </a:cxn>
                <a:cxn ang="0">
                  <a:pos x="r" y="vc"/>
                </a:cxn>
                <a:cxn ang="cd4">
                  <a:pos x="hc" y="b"/>
                </a:cxn>
                <a:cxn ang="cd2">
                  <a:pos x="l" y="vc"/>
                </a:cxn>
                <a:cxn ang="f49">
                  <a:pos x="f82" y="f83"/>
                </a:cxn>
                <a:cxn ang="f49">
                  <a:pos x="f84" y="f85"/>
                </a:cxn>
                <a:cxn ang="f49">
                  <a:pos x="f86" y="f87"/>
                </a:cxn>
                <a:cxn ang="f49">
                  <a:pos x="f88" y="f89"/>
                </a:cxn>
                <a:cxn ang="f49">
                  <a:pos x="f90" y="f91"/>
                </a:cxn>
                <a:cxn ang="f49">
                  <a:pos x="f92" y="f93"/>
                </a:cxn>
              </a:cxnLst>
              <a:rect l="f78" t="f81" r="f79" b="f80"/>
              <a:pathLst>
                <a:path w="325733" h="1147542">
                  <a:moveTo>
                    <a:pt x="f5" y="f8"/>
                  </a:moveTo>
                  <a:cubicBezTo>
                    <a:pt x="f9" y="f10"/>
                    <a:pt x="f11" y="f12"/>
                    <a:pt x="f13" y="f14"/>
                  </a:cubicBezTo>
                  <a:cubicBezTo>
                    <a:pt x="f15" y="f16"/>
                    <a:pt x="f17" y="f18"/>
                    <a:pt x="f19" y="f20"/>
                  </a:cubicBezTo>
                  <a:lnTo>
                    <a:pt x="f21" y="f7"/>
                  </a:lnTo>
                  <a:lnTo>
                    <a:pt x="f22" y="f23"/>
                  </a:lnTo>
                  <a:lnTo>
                    <a:pt x="f24" y="f5"/>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 name="Freeform: Shape 972">
              <a:extLst>
                <a:ext uri="{FF2B5EF4-FFF2-40B4-BE49-F238E27FC236}">
                  <a16:creationId xmlns:a16="http://schemas.microsoft.com/office/drawing/2014/main" id="{AD22DF9B-9AB3-0A36-F3AA-8B2783E04B29}"/>
                </a:ext>
              </a:extLst>
            </p:cNvPr>
            <p:cNvSpPr/>
            <p:nvPr/>
          </p:nvSpPr>
          <p:spPr>
            <a:xfrm>
              <a:off x="11705097" y="694605"/>
              <a:ext cx="499536" cy="1279117"/>
            </a:xfrm>
            <a:custGeom>
              <a:avLst/>
              <a:gdLst>
                <a:gd name="f0" fmla="val 10800000"/>
                <a:gd name="f1" fmla="val 5400000"/>
                <a:gd name="f2" fmla="val 180"/>
                <a:gd name="f3" fmla="val w"/>
                <a:gd name="f4" fmla="val h"/>
                <a:gd name="f5" fmla="val 0"/>
                <a:gd name="f6" fmla="val 499533"/>
                <a:gd name="f7" fmla="val 1279114"/>
                <a:gd name="f8" fmla="val 1279115"/>
                <a:gd name="f9" fmla="val 111077"/>
                <a:gd name="f10" fmla="val 1223012"/>
                <a:gd name="f11" fmla="val 150185"/>
                <a:gd name="f12" fmla="val 682478"/>
                <a:gd name="f13" fmla="val 150123"/>
                <a:gd name="f14" fmla="val 682022"/>
                <a:gd name="f15" fmla="val 681560"/>
                <a:gd name="f16" fmla="val 681103"/>
                <a:gd name="f17" fmla="val 680355"/>
                <a:gd name="f18" fmla="val 679603"/>
                <a:gd name="f19" fmla="val 678854"/>
                <a:gd name="f20" fmla="val 150473"/>
                <a:gd name="f21" fmla="val 678246"/>
                <a:gd name="f22" fmla="val 150810"/>
                <a:gd name="f23" fmla="val 677660"/>
                <a:gd name="f24" fmla="val 151184"/>
                <a:gd name="f25" fmla="val 677105"/>
                <a:gd name="f26" fmla="val 152184"/>
                <a:gd name="f27" fmla="val 675481"/>
                <a:gd name="f28" fmla="val 153809"/>
                <a:gd name="f29" fmla="val 674231"/>
                <a:gd name="f30" fmla="val 154933"/>
                <a:gd name="f31" fmla="val 673357"/>
                <a:gd name="f32" fmla="val 280129"/>
                <a:gd name="f33" fmla="val 612256"/>
                <a:gd name="f34" fmla="val 282503"/>
                <a:gd name="f35" fmla="val 580519"/>
                <a:gd name="f36" fmla="val 579019"/>
                <a:gd name="f37" fmla="val 282378"/>
                <a:gd name="f38" fmla="val 578317"/>
                <a:gd name="f39" fmla="val 577597"/>
                <a:gd name="f40" fmla="val 576895"/>
                <a:gd name="f41" fmla="val 282765"/>
                <a:gd name="f42" fmla="val 576272"/>
                <a:gd name="f43" fmla="val 283103"/>
                <a:gd name="f44" fmla="val 575684"/>
                <a:gd name="f45" fmla="val 283503"/>
                <a:gd name="f46" fmla="val 575146"/>
                <a:gd name="f47" fmla="val 283765"/>
                <a:gd name="f48" fmla="val 574600"/>
                <a:gd name="f49" fmla="val 284102"/>
                <a:gd name="f50" fmla="val 574095"/>
                <a:gd name="f51" fmla="val 284502"/>
                <a:gd name="f52" fmla="val 573646"/>
                <a:gd name="f53" fmla="val 284952"/>
                <a:gd name="f54" fmla="val 573089"/>
                <a:gd name="f55" fmla="val 285501"/>
                <a:gd name="f56" fmla="val 572623"/>
                <a:gd name="f57" fmla="val 286127"/>
                <a:gd name="f58" fmla="val 572272"/>
                <a:gd name="f59" fmla="val 287126"/>
                <a:gd name="f60" fmla="val 571522"/>
                <a:gd name="f61" fmla="val 499534"/>
                <a:gd name="f62" fmla="val 468188"/>
                <a:gd name="f63" fmla="val 380723"/>
                <a:gd name="f64" fmla="val 85713"/>
                <a:gd name="f65" fmla="+- 0 0 -90"/>
                <a:gd name="f66" fmla="*/ f3 1 499533"/>
                <a:gd name="f67" fmla="*/ f4 1 1279114"/>
                <a:gd name="f68" fmla="val f5"/>
                <a:gd name="f69" fmla="val f6"/>
                <a:gd name="f70" fmla="val f7"/>
                <a:gd name="f71" fmla="*/ f65 f0 1"/>
                <a:gd name="f72" fmla="+- f70 0 f68"/>
                <a:gd name="f73" fmla="+- f69 0 f68"/>
                <a:gd name="f74" fmla="*/ f71 1 f2"/>
                <a:gd name="f75" fmla="*/ f73 1 499533"/>
                <a:gd name="f76" fmla="*/ f72 1 1279114"/>
                <a:gd name="f77" fmla="*/ 0 f73 1"/>
                <a:gd name="f78" fmla="*/ 1279115 f72 1"/>
                <a:gd name="f79" fmla="*/ 111077 f73 1"/>
                <a:gd name="f80" fmla="*/ 1223012 f72 1"/>
                <a:gd name="f81" fmla="*/ 150185 f73 1"/>
                <a:gd name="f82" fmla="*/ 682478 f72 1"/>
                <a:gd name="f83" fmla="*/ 681103 f72 1"/>
                <a:gd name="f84" fmla="*/ 678854 f72 1"/>
                <a:gd name="f85" fmla="*/ 151184 f73 1"/>
                <a:gd name="f86" fmla="*/ 677105 f72 1"/>
                <a:gd name="f87" fmla="*/ 152184 f73 1"/>
                <a:gd name="f88" fmla="*/ 675481 f72 1"/>
                <a:gd name="f89" fmla="*/ 153809 f73 1"/>
                <a:gd name="f90" fmla="*/ 674231 f72 1"/>
                <a:gd name="f91" fmla="*/ 154933 f73 1"/>
                <a:gd name="f92" fmla="*/ 673357 f72 1"/>
                <a:gd name="f93" fmla="*/ 280129 f73 1"/>
                <a:gd name="f94" fmla="*/ 612256 f72 1"/>
                <a:gd name="f95" fmla="*/ 282503 f73 1"/>
                <a:gd name="f96" fmla="*/ 580519 f72 1"/>
                <a:gd name="f97" fmla="*/ 579019 f72 1"/>
                <a:gd name="f98" fmla="*/ 576895 f72 1"/>
                <a:gd name="f99" fmla="*/ 283503 f73 1"/>
                <a:gd name="f100" fmla="*/ 575146 f72 1"/>
                <a:gd name="f101" fmla="*/ 284502 f73 1"/>
                <a:gd name="f102" fmla="*/ 573646 f72 1"/>
                <a:gd name="f103" fmla="*/ 286127 f73 1"/>
                <a:gd name="f104" fmla="*/ 572272 f72 1"/>
                <a:gd name="f105" fmla="*/ 287126 f73 1"/>
                <a:gd name="f106" fmla="*/ 571522 f72 1"/>
                <a:gd name="f107" fmla="*/ 499534 f73 1"/>
                <a:gd name="f108" fmla="*/ 468188 f72 1"/>
                <a:gd name="f109" fmla="*/ 380723 f72 1"/>
                <a:gd name="f110" fmla="*/ 85713 f73 1"/>
                <a:gd name="f111" fmla="*/ 0 f72 1"/>
                <a:gd name="f112" fmla="+- f74 0 f1"/>
                <a:gd name="f113" fmla="*/ f77 1 499533"/>
                <a:gd name="f114" fmla="*/ f78 1 1279114"/>
                <a:gd name="f115" fmla="*/ f79 1 499533"/>
                <a:gd name="f116" fmla="*/ f80 1 1279114"/>
                <a:gd name="f117" fmla="*/ f81 1 499533"/>
                <a:gd name="f118" fmla="*/ f82 1 1279114"/>
                <a:gd name="f119" fmla="*/ f83 1 1279114"/>
                <a:gd name="f120" fmla="*/ f84 1 1279114"/>
                <a:gd name="f121" fmla="*/ f85 1 499533"/>
                <a:gd name="f122" fmla="*/ f86 1 1279114"/>
                <a:gd name="f123" fmla="*/ f87 1 499533"/>
                <a:gd name="f124" fmla="*/ f88 1 1279114"/>
                <a:gd name="f125" fmla="*/ f89 1 499533"/>
                <a:gd name="f126" fmla="*/ f90 1 1279114"/>
                <a:gd name="f127" fmla="*/ f91 1 499533"/>
                <a:gd name="f128" fmla="*/ f92 1 1279114"/>
                <a:gd name="f129" fmla="*/ f93 1 499533"/>
                <a:gd name="f130" fmla="*/ f94 1 1279114"/>
                <a:gd name="f131" fmla="*/ f95 1 499533"/>
                <a:gd name="f132" fmla="*/ f96 1 1279114"/>
                <a:gd name="f133" fmla="*/ f97 1 1279114"/>
                <a:gd name="f134" fmla="*/ f98 1 1279114"/>
                <a:gd name="f135" fmla="*/ f99 1 499533"/>
                <a:gd name="f136" fmla="*/ f100 1 1279114"/>
                <a:gd name="f137" fmla="*/ f101 1 499533"/>
                <a:gd name="f138" fmla="*/ f102 1 1279114"/>
                <a:gd name="f139" fmla="*/ f103 1 499533"/>
                <a:gd name="f140" fmla="*/ f104 1 1279114"/>
                <a:gd name="f141" fmla="*/ f105 1 499533"/>
                <a:gd name="f142" fmla="*/ f106 1 1279114"/>
                <a:gd name="f143" fmla="*/ f107 1 499533"/>
                <a:gd name="f144" fmla="*/ f108 1 1279114"/>
                <a:gd name="f145" fmla="*/ f109 1 1279114"/>
                <a:gd name="f146" fmla="*/ f110 1 499533"/>
                <a:gd name="f147" fmla="*/ f111 1 1279114"/>
                <a:gd name="f148" fmla="*/ f68 1 f75"/>
                <a:gd name="f149" fmla="*/ f69 1 f75"/>
                <a:gd name="f150" fmla="*/ f68 1 f76"/>
                <a:gd name="f151" fmla="*/ f70 1 f76"/>
                <a:gd name="f152" fmla="*/ f113 1 f75"/>
                <a:gd name="f153" fmla="*/ f114 1 f76"/>
                <a:gd name="f154" fmla="*/ f115 1 f75"/>
                <a:gd name="f155" fmla="*/ f116 1 f76"/>
                <a:gd name="f156" fmla="*/ f117 1 f75"/>
                <a:gd name="f157" fmla="*/ f118 1 f76"/>
                <a:gd name="f158" fmla="*/ f119 1 f76"/>
                <a:gd name="f159" fmla="*/ f120 1 f76"/>
                <a:gd name="f160" fmla="*/ f121 1 f75"/>
                <a:gd name="f161" fmla="*/ f122 1 f76"/>
                <a:gd name="f162" fmla="*/ f123 1 f75"/>
                <a:gd name="f163" fmla="*/ f124 1 f76"/>
                <a:gd name="f164" fmla="*/ f125 1 f75"/>
                <a:gd name="f165" fmla="*/ f126 1 f76"/>
                <a:gd name="f166" fmla="*/ f127 1 f75"/>
                <a:gd name="f167" fmla="*/ f128 1 f76"/>
                <a:gd name="f168" fmla="*/ f129 1 f75"/>
                <a:gd name="f169" fmla="*/ f130 1 f76"/>
                <a:gd name="f170" fmla="*/ f131 1 f75"/>
                <a:gd name="f171" fmla="*/ f132 1 f76"/>
                <a:gd name="f172" fmla="*/ f133 1 f76"/>
                <a:gd name="f173" fmla="*/ f134 1 f76"/>
                <a:gd name="f174" fmla="*/ f135 1 f75"/>
                <a:gd name="f175" fmla="*/ f136 1 f76"/>
                <a:gd name="f176" fmla="*/ f137 1 f75"/>
                <a:gd name="f177" fmla="*/ f138 1 f76"/>
                <a:gd name="f178" fmla="*/ f139 1 f75"/>
                <a:gd name="f179" fmla="*/ f140 1 f76"/>
                <a:gd name="f180" fmla="*/ f141 1 f75"/>
                <a:gd name="f181" fmla="*/ f142 1 f76"/>
                <a:gd name="f182" fmla="*/ f143 1 f75"/>
                <a:gd name="f183" fmla="*/ f144 1 f76"/>
                <a:gd name="f184" fmla="*/ f145 1 f76"/>
                <a:gd name="f185" fmla="*/ f146 1 f75"/>
                <a:gd name="f186" fmla="*/ f147 1 f76"/>
                <a:gd name="f187" fmla="*/ f148 f66 1"/>
                <a:gd name="f188" fmla="*/ f149 f66 1"/>
                <a:gd name="f189" fmla="*/ f151 f67 1"/>
                <a:gd name="f190" fmla="*/ f150 f67 1"/>
                <a:gd name="f191" fmla="*/ f152 f66 1"/>
                <a:gd name="f192" fmla="*/ f153 f67 1"/>
                <a:gd name="f193" fmla="*/ f154 f66 1"/>
                <a:gd name="f194" fmla="*/ f155 f67 1"/>
                <a:gd name="f195" fmla="*/ f156 f66 1"/>
                <a:gd name="f196" fmla="*/ f157 f67 1"/>
                <a:gd name="f197" fmla="*/ f158 f67 1"/>
                <a:gd name="f198" fmla="*/ f159 f67 1"/>
                <a:gd name="f199" fmla="*/ f160 f66 1"/>
                <a:gd name="f200" fmla="*/ f161 f67 1"/>
                <a:gd name="f201" fmla="*/ f162 f66 1"/>
                <a:gd name="f202" fmla="*/ f163 f67 1"/>
                <a:gd name="f203" fmla="*/ f164 f66 1"/>
                <a:gd name="f204" fmla="*/ f165 f67 1"/>
                <a:gd name="f205" fmla="*/ f166 f66 1"/>
                <a:gd name="f206" fmla="*/ f167 f67 1"/>
                <a:gd name="f207" fmla="*/ f168 f66 1"/>
                <a:gd name="f208" fmla="*/ f169 f67 1"/>
                <a:gd name="f209" fmla="*/ f170 f66 1"/>
                <a:gd name="f210" fmla="*/ f171 f67 1"/>
                <a:gd name="f211" fmla="*/ f172 f67 1"/>
                <a:gd name="f212" fmla="*/ f173 f67 1"/>
                <a:gd name="f213" fmla="*/ f174 f66 1"/>
                <a:gd name="f214" fmla="*/ f175 f67 1"/>
                <a:gd name="f215" fmla="*/ f176 f66 1"/>
                <a:gd name="f216" fmla="*/ f177 f67 1"/>
                <a:gd name="f217" fmla="*/ f178 f66 1"/>
                <a:gd name="f218" fmla="*/ f179 f67 1"/>
                <a:gd name="f219" fmla="*/ f180 f66 1"/>
                <a:gd name="f220" fmla="*/ f181 f67 1"/>
                <a:gd name="f221" fmla="*/ f182 f66 1"/>
                <a:gd name="f222" fmla="*/ f183 f67 1"/>
                <a:gd name="f223" fmla="*/ f184 f67 1"/>
                <a:gd name="f224" fmla="*/ f185 f66 1"/>
                <a:gd name="f225" fmla="*/ f186 f67 1"/>
              </a:gdLst>
              <a:ahLst/>
              <a:cxnLst>
                <a:cxn ang="3cd4">
                  <a:pos x="hc" y="t"/>
                </a:cxn>
                <a:cxn ang="0">
                  <a:pos x="r" y="vc"/>
                </a:cxn>
                <a:cxn ang="cd4">
                  <a:pos x="hc" y="b"/>
                </a:cxn>
                <a:cxn ang="cd2">
                  <a:pos x="l" y="vc"/>
                </a:cxn>
                <a:cxn ang="f112">
                  <a:pos x="f191" y="f192"/>
                </a:cxn>
                <a:cxn ang="f112">
                  <a:pos x="f193" y="f194"/>
                </a:cxn>
                <a:cxn ang="f112">
                  <a:pos x="f195" y="f196"/>
                </a:cxn>
                <a:cxn ang="f112">
                  <a:pos x="f195" y="f197"/>
                </a:cxn>
                <a:cxn ang="f112">
                  <a:pos x="f195" y="f198"/>
                </a:cxn>
                <a:cxn ang="f112">
                  <a:pos x="f199" y="f200"/>
                </a:cxn>
                <a:cxn ang="f112">
                  <a:pos x="f201" y="f202"/>
                </a:cxn>
                <a:cxn ang="f112">
                  <a:pos x="f203" y="f204"/>
                </a:cxn>
                <a:cxn ang="f112">
                  <a:pos x="f205" y="f206"/>
                </a:cxn>
                <a:cxn ang="f112">
                  <a:pos x="f207" y="f208"/>
                </a:cxn>
                <a:cxn ang="f112">
                  <a:pos x="f209" y="f210"/>
                </a:cxn>
                <a:cxn ang="f112">
                  <a:pos x="f209" y="f211"/>
                </a:cxn>
                <a:cxn ang="f112">
                  <a:pos x="f209" y="f212"/>
                </a:cxn>
                <a:cxn ang="f112">
                  <a:pos x="f213" y="f214"/>
                </a:cxn>
                <a:cxn ang="f112">
                  <a:pos x="f215" y="f216"/>
                </a:cxn>
                <a:cxn ang="f112">
                  <a:pos x="f217" y="f218"/>
                </a:cxn>
                <a:cxn ang="f112">
                  <a:pos x="f219" y="f220"/>
                </a:cxn>
                <a:cxn ang="f112">
                  <a:pos x="f221" y="f222"/>
                </a:cxn>
                <a:cxn ang="f112">
                  <a:pos x="f221" y="f223"/>
                </a:cxn>
                <a:cxn ang="f112">
                  <a:pos x="f224" y="f225"/>
                </a:cxn>
              </a:cxnLst>
              <a:rect l="f187" t="f190" r="f188" b="f189"/>
              <a:pathLst>
                <a:path w="499533" h="1279114">
                  <a:moveTo>
                    <a:pt x="f5" y="f8"/>
                  </a:moveTo>
                  <a:lnTo>
                    <a:pt x="f9" y="f10"/>
                  </a:lnTo>
                  <a:lnTo>
                    <a:pt x="f11" y="f12"/>
                  </a:lnTo>
                  <a:cubicBezTo>
                    <a:pt x="f13" y="f14"/>
                    <a:pt x="f13" y="f15"/>
                    <a:pt x="f11" y="f16"/>
                  </a:cubicBezTo>
                  <a:cubicBezTo>
                    <a:pt x="f13" y="f17"/>
                    <a:pt x="f13" y="f18"/>
                    <a:pt x="f11" y="f19"/>
                  </a:cubicBezTo>
                  <a:cubicBezTo>
                    <a:pt x="f20" y="f21"/>
                    <a:pt x="f22" y="f23"/>
                    <a:pt x="f24" y="f25"/>
                  </a:cubicBezTo>
                  <a:lnTo>
                    <a:pt x="f26" y="f27"/>
                  </a:lnTo>
                  <a:lnTo>
                    <a:pt x="f28" y="f29"/>
                  </a:lnTo>
                  <a:lnTo>
                    <a:pt x="f30" y="f31"/>
                  </a:lnTo>
                  <a:lnTo>
                    <a:pt x="f32" y="f33"/>
                  </a:lnTo>
                  <a:lnTo>
                    <a:pt x="f34" y="f35"/>
                  </a:lnTo>
                  <a:lnTo>
                    <a:pt x="f34" y="f36"/>
                  </a:lnTo>
                  <a:cubicBezTo>
                    <a:pt x="f37" y="f38"/>
                    <a:pt x="f37" y="f39"/>
                    <a:pt x="f34" y="f40"/>
                  </a:cubicBezTo>
                  <a:cubicBezTo>
                    <a:pt x="f41" y="f42"/>
                    <a:pt x="f43" y="f44"/>
                    <a:pt x="f45" y="f46"/>
                  </a:cubicBezTo>
                  <a:cubicBezTo>
                    <a:pt x="f47" y="f48"/>
                    <a:pt x="f49" y="f50"/>
                    <a:pt x="f51" y="f52"/>
                  </a:cubicBezTo>
                  <a:cubicBezTo>
                    <a:pt x="f53" y="f54"/>
                    <a:pt x="f55" y="f56"/>
                    <a:pt x="f57" y="f58"/>
                  </a:cubicBezTo>
                  <a:cubicBezTo>
                    <a:pt x="f57" y="f58"/>
                    <a:pt x="f57" y="f58"/>
                    <a:pt x="f59" y="f60"/>
                  </a:cubicBezTo>
                  <a:lnTo>
                    <a:pt x="f61" y="f62"/>
                  </a:lnTo>
                  <a:lnTo>
                    <a:pt x="f61" y="f63"/>
                  </a:lnTo>
                  <a:lnTo>
                    <a:pt x="f64"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 name="Freeform: Shape 973">
              <a:extLst>
                <a:ext uri="{FF2B5EF4-FFF2-40B4-BE49-F238E27FC236}">
                  <a16:creationId xmlns:a16="http://schemas.microsoft.com/office/drawing/2014/main" id="{F3501684-4E1C-999F-F94D-E9B0FB2C6DD6}"/>
                </a:ext>
              </a:extLst>
            </p:cNvPr>
            <p:cNvSpPr/>
            <p:nvPr/>
          </p:nvSpPr>
          <p:spPr>
            <a:xfrm>
              <a:off x="12003968" y="1286743"/>
              <a:ext cx="8494" cy="11247"/>
            </a:xfrm>
            <a:custGeom>
              <a:avLst/>
              <a:gdLst>
                <a:gd name="f0" fmla="val 10800000"/>
                <a:gd name="f1" fmla="val 5400000"/>
                <a:gd name="f2" fmla="val 180"/>
                <a:gd name="f3" fmla="val w"/>
                <a:gd name="f4" fmla="val h"/>
                <a:gd name="f5" fmla="val 0"/>
                <a:gd name="f6" fmla="val 8496"/>
                <a:gd name="f7" fmla="val 11245"/>
                <a:gd name="f8" fmla="val 875"/>
                <a:gd name="f9" fmla="val 11246"/>
                <a:gd name="f10" fmla="val 7122"/>
                <a:gd name="f11" fmla="+- 0 0 -90"/>
                <a:gd name="f12" fmla="*/ f3 1 8496"/>
                <a:gd name="f13" fmla="*/ f4 1 11245"/>
                <a:gd name="f14" fmla="val f5"/>
                <a:gd name="f15" fmla="val f6"/>
                <a:gd name="f16" fmla="val f7"/>
                <a:gd name="f17" fmla="*/ f11 f0 1"/>
                <a:gd name="f18" fmla="+- f16 0 f14"/>
                <a:gd name="f19" fmla="+- f15 0 f14"/>
                <a:gd name="f20" fmla="*/ f17 1 f2"/>
                <a:gd name="f21" fmla="*/ f19 1 8496"/>
                <a:gd name="f22" fmla="*/ f18 1 11245"/>
                <a:gd name="f23" fmla="*/ 875 f19 1"/>
                <a:gd name="f24" fmla="*/ 0 f18 1"/>
                <a:gd name="f25" fmla="*/ 0 f19 1"/>
                <a:gd name="f26" fmla="*/ 11246 f18 1"/>
                <a:gd name="f27" fmla="*/ 8496 f19 1"/>
                <a:gd name="f28" fmla="*/ 7122 f18 1"/>
                <a:gd name="f29" fmla="+- f20 0 f1"/>
                <a:gd name="f30" fmla="*/ f23 1 8496"/>
                <a:gd name="f31" fmla="*/ f24 1 11245"/>
                <a:gd name="f32" fmla="*/ f25 1 8496"/>
                <a:gd name="f33" fmla="*/ f26 1 11245"/>
                <a:gd name="f34" fmla="*/ f27 1 8496"/>
                <a:gd name="f35" fmla="*/ f28 1 11245"/>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8496" h="11245">
                  <a:moveTo>
                    <a:pt x="f8" y="f5"/>
                  </a:moveTo>
                  <a:lnTo>
                    <a:pt x="f5" y="f9"/>
                  </a:lnTo>
                  <a:lnTo>
                    <a:pt x="f6" y="f10"/>
                  </a:lnTo>
                  <a:lnTo>
                    <a:pt x="f8"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 name="Freeform: Shape 974">
              <a:extLst>
                <a:ext uri="{FF2B5EF4-FFF2-40B4-BE49-F238E27FC236}">
                  <a16:creationId xmlns:a16="http://schemas.microsoft.com/office/drawing/2014/main" id="{F969AA90-80FB-DBB5-6195-AC98839298F6}"/>
                </a:ext>
              </a:extLst>
            </p:cNvPr>
            <p:cNvSpPr/>
            <p:nvPr/>
          </p:nvSpPr>
          <p:spPr>
            <a:xfrm>
              <a:off x="12006465" y="1186534"/>
              <a:ext cx="198534" cy="105704"/>
            </a:xfrm>
            <a:custGeom>
              <a:avLst/>
              <a:gdLst>
                <a:gd name="f0" fmla="val 10800000"/>
                <a:gd name="f1" fmla="val 5400000"/>
                <a:gd name="f2" fmla="val 180"/>
                <a:gd name="f3" fmla="val w"/>
                <a:gd name="f4" fmla="val h"/>
                <a:gd name="f5" fmla="val 0"/>
                <a:gd name="f6" fmla="val 198539"/>
                <a:gd name="f7" fmla="val 105707"/>
                <a:gd name="f8" fmla="val 9371"/>
                <a:gd name="f9" fmla="val 105708"/>
                <a:gd name="f10" fmla="val 12495"/>
                <a:gd name="f11" fmla="val 104208"/>
                <a:gd name="f12" fmla="val 13245"/>
                <a:gd name="f13" fmla="val 96836"/>
                <a:gd name="f14" fmla="+- 0 0 -90"/>
                <a:gd name="f15" fmla="*/ f3 1 198539"/>
                <a:gd name="f16" fmla="*/ f4 1 105707"/>
                <a:gd name="f17" fmla="val f5"/>
                <a:gd name="f18" fmla="val f6"/>
                <a:gd name="f19" fmla="val f7"/>
                <a:gd name="f20" fmla="*/ f14 f0 1"/>
                <a:gd name="f21" fmla="+- f19 0 f17"/>
                <a:gd name="f22" fmla="+- f18 0 f17"/>
                <a:gd name="f23" fmla="*/ f20 1 f2"/>
                <a:gd name="f24" fmla="*/ f22 1 198539"/>
                <a:gd name="f25" fmla="*/ f21 1 105707"/>
                <a:gd name="f26" fmla="*/ 9371 f22 1"/>
                <a:gd name="f27" fmla="*/ 105708 f21 1"/>
                <a:gd name="f28" fmla="*/ 12495 f22 1"/>
                <a:gd name="f29" fmla="*/ 104208 f21 1"/>
                <a:gd name="f30" fmla="*/ 198539 f22 1"/>
                <a:gd name="f31" fmla="*/ 13245 f21 1"/>
                <a:gd name="f32" fmla="*/ 0 f21 1"/>
                <a:gd name="f33" fmla="*/ 0 f22 1"/>
                <a:gd name="f34" fmla="*/ 96836 f21 1"/>
                <a:gd name="f35" fmla="+- f23 0 f1"/>
                <a:gd name="f36" fmla="*/ f26 1 198539"/>
                <a:gd name="f37" fmla="*/ f27 1 105707"/>
                <a:gd name="f38" fmla="*/ f28 1 198539"/>
                <a:gd name="f39" fmla="*/ f29 1 105707"/>
                <a:gd name="f40" fmla="*/ f30 1 198539"/>
                <a:gd name="f41" fmla="*/ f31 1 105707"/>
                <a:gd name="f42" fmla="*/ f32 1 105707"/>
                <a:gd name="f43" fmla="*/ f33 1 198539"/>
                <a:gd name="f44" fmla="*/ f34 1 105707"/>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198539" h="105707">
                  <a:moveTo>
                    <a:pt x="f8" y="f9"/>
                  </a:moveTo>
                  <a:lnTo>
                    <a:pt x="f10" y="f11"/>
                  </a:lnTo>
                  <a:lnTo>
                    <a:pt x="f6" y="f12"/>
                  </a:lnTo>
                  <a:lnTo>
                    <a:pt x="f6" y="f5"/>
                  </a:lnTo>
                  <a:lnTo>
                    <a:pt x="f5" y="f13"/>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 name="Freeform: Shape 975">
              <a:extLst>
                <a:ext uri="{FF2B5EF4-FFF2-40B4-BE49-F238E27FC236}">
                  <a16:creationId xmlns:a16="http://schemas.microsoft.com/office/drawing/2014/main" id="{6E1DE0E0-E958-21B6-126F-64182F237431}"/>
                </a:ext>
              </a:extLst>
            </p:cNvPr>
            <p:cNvSpPr/>
            <p:nvPr/>
          </p:nvSpPr>
          <p:spPr>
            <a:xfrm>
              <a:off x="11874023" y="1223147"/>
              <a:ext cx="330985" cy="318247"/>
            </a:xfrm>
            <a:custGeom>
              <a:avLst/>
              <a:gdLst>
                <a:gd name="f0" fmla="val 10800000"/>
                <a:gd name="f1" fmla="val 5400000"/>
                <a:gd name="f2" fmla="val 180"/>
                <a:gd name="f3" fmla="val w"/>
                <a:gd name="f4" fmla="val h"/>
                <a:gd name="f5" fmla="val 0"/>
                <a:gd name="f6" fmla="val 330981"/>
                <a:gd name="f7" fmla="val 318248"/>
                <a:gd name="f8" fmla="val 122946"/>
                <a:gd name="f9" fmla="val 101709"/>
                <a:gd name="f10" fmla="val 161810"/>
                <a:gd name="f11" fmla="val 163554"/>
                <a:gd name="f12" fmla="val 330982"/>
                <a:gd name="f13" fmla="val 235156"/>
                <a:gd name="f14" fmla="val 151685"/>
                <a:gd name="f15" fmla="val 87715"/>
                <a:gd name="f16" fmla="+- 0 0 -90"/>
                <a:gd name="f17" fmla="*/ f3 1 330981"/>
                <a:gd name="f18" fmla="*/ f4 1 318248"/>
                <a:gd name="f19" fmla="val f5"/>
                <a:gd name="f20" fmla="val f6"/>
                <a:gd name="f21" fmla="val f7"/>
                <a:gd name="f22" fmla="*/ f16 f0 1"/>
                <a:gd name="f23" fmla="+- f21 0 f19"/>
                <a:gd name="f24" fmla="+- f20 0 f19"/>
                <a:gd name="f25" fmla="*/ f22 1 f2"/>
                <a:gd name="f26" fmla="*/ f24 1 330981"/>
                <a:gd name="f27" fmla="*/ f23 1 318248"/>
                <a:gd name="f28" fmla="*/ 122946 f24 1"/>
                <a:gd name="f29" fmla="*/ 101709 f23 1"/>
                <a:gd name="f30" fmla="*/ 0 f24 1"/>
                <a:gd name="f31" fmla="*/ 161810 f23 1"/>
                <a:gd name="f32" fmla="*/ 163554 f24 1"/>
                <a:gd name="f33" fmla="*/ 318248 f23 1"/>
                <a:gd name="f34" fmla="*/ 330982 f24 1"/>
                <a:gd name="f35" fmla="*/ 235156 f23 1"/>
                <a:gd name="f36" fmla="*/ 0 f23 1"/>
                <a:gd name="f37" fmla="*/ 151685 f24 1"/>
                <a:gd name="f38" fmla="*/ 87715 f23 1"/>
                <a:gd name="f39" fmla="+- f25 0 f1"/>
                <a:gd name="f40" fmla="*/ f28 1 330981"/>
                <a:gd name="f41" fmla="*/ f29 1 318248"/>
                <a:gd name="f42" fmla="*/ f30 1 330981"/>
                <a:gd name="f43" fmla="*/ f31 1 318248"/>
                <a:gd name="f44" fmla="*/ f32 1 330981"/>
                <a:gd name="f45" fmla="*/ f33 1 318248"/>
                <a:gd name="f46" fmla="*/ f34 1 330981"/>
                <a:gd name="f47" fmla="*/ f35 1 318248"/>
                <a:gd name="f48" fmla="*/ f36 1 318248"/>
                <a:gd name="f49" fmla="*/ f37 1 330981"/>
                <a:gd name="f50" fmla="*/ f38 1 318248"/>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7"/>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8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6" y="f77"/>
                </a:cxn>
                <a:cxn ang="f39">
                  <a:pos x="f76" y="f78"/>
                </a:cxn>
                <a:cxn ang="f39">
                  <a:pos x="f79" y="f80"/>
                </a:cxn>
                <a:cxn ang="f39">
                  <a:pos x="f70" y="f71"/>
                </a:cxn>
              </a:cxnLst>
              <a:rect l="f66" t="f69" r="f67" b="f68"/>
              <a:pathLst>
                <a:path w="330981" h="318248">
                  <a:moveTo>
                    <a:pt x="f8" y="f9"/>
                  </a:moveTo>
                  <a:lnTo>
                    <a:pt x="f5" y="f10"/>
                  </a:lnTo>
                  <a:lnTo>
                    <a:pt x="f11" y="f7"/>
                  </a:lnTo>
                  <a:lnTo>
                    <a:pt x="f12" y="f13"/>
                  </a:lnTo>
                  <a:lnTo>
                    <a:pt x="f12" y="f5"/>
                  </a:lnTo>
                  <a:lnTo>
                    <a:pt x="f14" y="f15"/>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 name="Freeform: Shape 976">
              <a:extLst>
                <a:ext uri="{FF2B5EF4-FFF2-40B4-BE49-F238E27FC236}">
                  <a16:creationId xmlns:a16="http://schemas.microsoft.com/office/drawing/2014/main" id="{32FBF1B8-B618-A8BD-71FC-0A6C33603BA5}"/>
                </a:ext>
              </a:extLst>
            </p:cNvPr>
            <p:cNvSpPr/>
            <p:nvPr/>
          </p:nvSpPr>
          <p:spPr>
            <a:xfrm>
              <a:off x="12009217" y="1462427"/>
              <a:ext cx="194538" cy="838166"/>
            </a:xfrm>
            <a:custGeom>
              <a:avLst/>
              <a:gdLst>
                <a:gd name="f0" fmla="val 10800000"/>
                <a:gd name="f1" fmla="val 5400000"/>
                <a:gd name="f2" fmla="val 180"/>
                <a:gd name="f3" fmla="val w"/>
                <a:gd name="f4" fmla="val h"/>
                <a:gd name="f5" fmla="val 0"/>
                <a:gd name="f6" fmla="val 194541"/>
                <a:gd name="f7" fmla="val 838165"/>
                <a:gd name="f8" fmla="val 449071"/>
                <a:gd name="f9" fmla="val 3248"/>
                <a:gd name="f10" fmla="val 452195"/>
                <a:gd name="f11" fmla="val 114450"/>
                <a:gd name="f12" fmla="val 561276"/>
                <a:gd name="f13" fmla="val 114513"/>
                <a:gd name="f14" fmla="val 561564"/>
                <a:gd name="f15" fmla="val 561864"/>
                <a:gd name="f16" fmla="val 562151"/>
                <a:gd name="f17" fmla="val 114938"/>
                <a:gd name="f18" fmla="val 562613"/>
                <a:gd name="f19" fmla="val 115313"/>
                <a:gd name="f20" fmla="val 563163"/>
                <a:gd name="f21" fmla="val 115575"/>
                <a:gd name="f22" fmla="val 563775"/>
                <a:gd name="f23" fmla="val 116450"/>
                <a:gd name="f24" fmla="val 565525"/>
                <a:gd name="f25" fmla="val 116525"/>
                <a:gd name="f26" fmla="val 566187"/>
                <a:gd name="f27" fmla="val 566862"/>
                <a:gd name="f28" fmla="val 567524"/>
                <a:gd name="f29" fmla="val 116512"/>
                <a:gd name="f30" fmla="val 568236"/>
                <a:gd name="f31" fmla="val 568936"/>
                <a:gd name="f32" fmla="val 569648"/>
                <a:gd name="f33" fmla="val 570398"/>
                <a:gd name="f34" fmla="val 570772"/>
                <a:gd name="f35" fmla="val 101331"/>
                <a:gd name="f36" fmla="val 745703"/>
                <a:gd name="f37" fmla="val 838166"/>
                <a:gd name="f38" fmla="val 28362"/>
                <a:gd name="f39" fmla="val 82592"/>
                <a:gd name="f40" fmla="+- 0 0 -90"/>
                <a:gd name="f41" fmla="*/ f3 1 194541"/>
                <a:gd name="f42" fmla="*/ f4 1 838165"/>
                <a:gd name="f43" fmla="val f5"/>
                <a:gd name="f44" fmla="val f6"/>
                <a:gd name="f45" fmla="val f7"/>
                <a:gd name="f46" fmla="*/ f40 f0 1"/>
                <a:gd name="f47" fmla="+- f45 0 f43"/>
                <a:gd name="f48" fmla="+- f44 0 f43"/>
                <a:gd name="f49" fmla="*/ f46 1 f2"/>
                <a:gd name="f50" fmla="*/ f48 1 194541"/>
                <a:gd name="f51" fmla="*/ f47 1 838165"/>
                <a:gd name="f52" fmla="*/ 0 f48 1"/>
                <a:gd name="f53" fmla="*/ 449071 f47 1"/>
                <a:gd name="f54" fmla="*/ 3248 f48 1"/>
                <a:gd name="f55" fmla="*/ 452195 f47 1"/>
                <a:gd name="f56" fmla="*/ 114450 f48 1"/>
                <a:gd name="f57" fmla="*/ 561276 f47 1"/>
                <a:gd name="f58" fmla="*/ 562151 f47 1"/>
                <a:gd name="f59" fmla="*/ 115575 f48 1"/>
                <a:gd name="f60" fmla="*/ 563775 f47 1"/>
                <a:gd name="f61" fmla="*/ 116450 f48 1"/>
                <a:gd name="f62" fmla="*/ 565525 f47 1"/>
                <a:gd name="f63" fmla="*/ 567524 f47 1"/>
                <a:gd name="f64" fmla="*/ 569648 f47 1"/>
                <a:gd name="f65" fmla="*/ 570772 f47 1"/>
                <a:gd name="f66" fmla="*/ 101331 f48 1"/>
                <a:gd name="f67" fmla="*/ 745703 f47 1"/>
                <a:gd name="f68" fmla="*/ 194541 f48 1"/>
                <a:gd name="f69" fmla="*/ 838166 f47 1"/>
                <a:gd name="f70" fmla="*/ 0 f47 1"/>
                <a:gd name="f71" fmla="*/ 28362 f48 1"/>
                <a:gd name="f72" fmla="*/ 82592 f47 1"/>
                <a:gd name="f73" fmla="+- f49 0 f1"/>
                <a:gd name="f74" fmla="*/ f52 1 194541"/>
                <a:gd name="f75" fmla="*/ f53 1 838165"/>
                <a:gd name="f76" fmla="*/ f54 1 194541"/>
                <a:gd name="f77" fmla="*/ f55 1 838165"/>
                <a:gd name="f78" fmla="*/ f56 1 194541"/>
                <a:gd name="f79" fmla="*/ f57 1 838165"/>
                <a:gd name="f80" fmla="*/ f58 1 838165"/>
                <a:gd name="f81" fmla="*/ f59 1 194541"/>
                <a:gd name="f82" fmla="*/ f60 1 838165"/>
                <a:gd name="f83" fmla="*/ f61 1 194541"/>
                <a:gd name="f84" fmla="*/ f62 1 838165"/>
                <a:gd name="f85" fmla="*/ f63 1 838165"/>
                <a:gd name="f86" fmla="*/ f64 1 838165"/>
                <a:gd name="f87" fmla="*/ f65 1 838165"/>
                <a:gd name="f88" fmla="*/ f66 1 194541"/>
                <a:gd name="f89" fmla="*/ f67 1 838165"/>
                <a:gd name="f90" fmla="*/ f68 1 194541"/>
                <a:gd name="f91" fmla="*/ f69 1 838165"/>
                <a:gd name="f92" fmla="*/ f70 1 838165"/>
                <a:gd name="f93" fmla="*/ f71 1 194541"/>
                <a:gd name="f94" fmla="*/ f72 1 838165"/>
                <a:gd name="f95" fmla="*/ f43 1 f50"/>
                <a:gd name="f96" fmla="*/ f44 1 f50"/>
                <a:gd name="f97" fmla="*/ f43 1 f51"/>
                <a:gd name="f98" fmla="*/ f45 1 f51"/>
                <a:gd name="f99" fmla="*/ f74 1 f50"/>
                <a:gd name="f100" fmla="*/ f75 1 f51"/>
                <a:gd name="f101" fmla="*/ f76 1 f50"/>
                <a:gd name="f102" fmla="*/ f77 1 f51"/>
                <a:gd name="f103" fmla="*/ f78 1 f50"/>
                <a:gd name="f104" fmla="*/ f79 1 f51"/>
                <a:gd name="f105" fmla="*/ f80 1 f51"/>
                <a:gd name="f106" fmla="*/ f81 1 f50"/>
                <a:gd name="f107" fmla="*/ f82 1 f51"/>
                <a:gd name="f108" fmla="*/ f83 1 f50"/>
                <a:gd name="f109" fmla="*/ f84 1 f51"/>
                <a:gd name="f110" fmla="*/ f85 1 f51"/>
                <a:gd name="f111" fmla="*/ f86 1 f51"/>
                <a:gd name="f112" fmla="*/ f87 1 f51"/>
                <a:gd name="f113" fmla="*/ f88 1 f50"/>
                <a:gd name="f114" fmla="*/ f89 1 f51"/>
                <a:gd name="f115" fmla="*/ f90 1 f50"/>
                <a:gd name="f116" fmla="*/ f91 1 f51"/>
                <a:gd name="f117" fmla="*/ f92 1 f51"/>
                <a:gd name="f118" fmla="*/ f93 1 f50"/>
                <a:gd name="f119" fmla="*/ f94 1 f51"/>
                <a:gd name="f120" fmla="*/ f95 f41 1"/>
                <a:gd name="f121" fmla="*/ f96 f41 1"/>
                <a:gd name="f122" fmla="*/ f98 f42 1"/>
                <a:gd name="f123" fmla="*/ f97 f42 1"/>
                <a:gd name="f124" fmla="*/ f99 f41 1"/>
                <a:gd name="f125" fmla="*/ f100 f42 1"/>
                <a:gd name="f126" fmla="*/ f101 f41 1"/>
                <a:gd name="f127" fmla="*/ f102 f42 1"/>
                <a:gd name="f128" fmla="*/ f103 f41 1"/>
                <a:gd name="f129" fmla="*/ f104 f42 1"/>
                <a:gd name="f130" fmla="*/ f105 f42 1"/>
                <a:gd name="f131" fmla="*/ f106 f41 1"/>
                <a:gd name="f132" fmla="*/ f107 f42 1"/>
                <a:gd name="f133" fmla="*/ f108 f41 1"/>
                <a:gd name="f134" fmla="*/ f109 f42 1"/>
                <a:gd name="f135" fmla="*/ f110 f42 1"/>
                <a:gd name="f136" fmla="*/ f111 f42 1"/>
                <a:gd name="f137" fmla="*/ f112 f42 1"/>
                <a:gd name="f138" fmla="*/ f113 f41 1"/>
                <a:gd name="f139" fmla="*/ f114 f42 1"/>
                <a:gd name="f140" fmla="*/ f115 f41 1"/>
                <a:gd name="f141" fmla="*/ f116 f42 1"/>
                <a:gd name="f142" fmla="*/ f117 f42 1"/>
                <a:gd name="f143" fmla="*/ f118 f41 1"/>
                <a:gd name="f144" fmla="*/ f119 f42 1"/>
              </a:gdLst>
              <a:ahLst/>
              <a:cxnLst>
                <a:cxn ang="3cd4">
                  <a:pos x="hc" y="t"/>
                </a:cxn>
                <a:cxn ang="0">
                  <a:pos x="r" y="vc"/>
                </a:cxn>
                <a:cxn ang="cd4">
                  <a:pos x="hc" y="b"/>
                </a:cxn>
                <a:cxn ang="cd2">
                  <a:pos x="l" y="vc"/>
                </a:cxn>
                <a:cxn ang="f73">
                  <a:pos x="f124" y="f125"/>
                </a:cxn>
                <a:cxn ang="f73">
                  <a:pos x="f126" y="f127"/>
                </a:cxn>
                <a:cxn ang="f73">
                  <a:pos x="f128" y="f129"/>
                </a:cxn>
                <a:cxn ang="f73">
                  <a:pos x="f128" y="f130"/>
                </a:cxn>
                <a:cxn ang="f73">
                  <a:pos x="f131" y="f132"/>
                </a:cxn>
                <a:cxn ang="f73">
                  <a:pos x="f133" y="f134"/>
                </a:cxn>
                <a:cxn ang="f73">
                  <a:pos x="f133" y="f135"/>
                </a:cxn>
                <a:cxn ang="f73">
                  <a:pos x="f133" y="f136"/>
                </a:cxn>
                <a:cxn ang="f73">
                  <a:pos x="f133" y="f137"/>
                </a:cxn>
                <a:cxn ang="f73">
                  <a:pos x="f138" y="f139"/>
                </a:cxn>
                <a:cxn ang="f73">
                  <a:pos x="f140" y="f141"/>
                </a:cxn>
                <a:cxn ang="f73">
                  <a:pos x="f140" y="f142"/>
                </a:cxn>
                <a:cxn ang="f73">
                  <a:pos x="f143" y="f144"/>
                </a:cxn>
              </a:cxnLst>
              <a:rect l="f120" t="f123" r="f121" b="f122"/>
              <a:pathLst>
                <a:path w="194541" h="838165">
                  <a:moveTo>
                    <a:pt x="f5" y="f8"/>
                  </a:moveTo>
                  <a:lnTo>
                    <a:pt x="f9" y="f10"/>
                  </a:lnTo>
                  <a:lnTo>
                    <a:pt x="f11" y="f12"/>
                  </a:lnTo>
                  <a:cubicBezTo>
                    <a:pt x="f13" y="f14"/>
                    <a:pt x="f13" y="f15"/>
                    <a:pt x="f11" y="f16"/>
                  </a:cubicBezTo>
                  <a:cubicBezTo>
                    <a:pt x="f17" y="f18"/>
                    <a:pt x="f19" y="f20"/>
                    <a:pt x="f21" y="f22"/>
                  </a:cubicBezTo>
                  <a:lnTo>
                    <a:pt x="f23" y="f24"/>
                  </a:lnTo>
                  <a:cubicBezTo>
                    <a:pt x="f25" y="f26"/>
                    <a:pt x="f25" y="f27"/>
                    <a:pt x="f23" y="f28"/>
                  </a:cubicBezTo>
                  <a:cubicBezTo>
                    <a:pt x="f29" y="f30"/>
                    <a:pt x="f29" y="f31"/>
                    <a:pt x="f23" y="f32"/>
                  </a:cubicBezTo>
                  <a:cubicBezTo>
                    <a:pt x="f23" y="f32"/>
                    <a:pt x="f23" y="f33"/>
                    <a:pt x="f23" y="f34"/>
                  </a:cubicBezTo>
                  <a:lnTo>
                    <a:pt x="f35" y="f36"/>
                  </a:lnTo>
                  <a:lnTo>
                    <a:pt x="f6" y="f37"/>
                  </a:lnTo>
                  <a:lnTo>
                    <a:pt x="f6" y="f5"/>
                  </a:lnTo>
                  <a:lnTo>
                    <a:pt x="f38" y="f39"/>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 name="Freeform: Shape 977">
              <a:extLst>
                <a:ext uri="{FF2B5EF4-FFF2-40B4-BE49-F238E27FC236}">
                  <a16:creationId xmlns:a16="http://schemas.microsoft.com/office/drawing/2014/main" id="{6E0C02AB-7591-9208-7EA8-DA6C029981C5}"/>
                </a:ext>
              </a:extLst>
            </p:cNvPr>
            <p:cNvSpPr/>
            <p:nvPr/>
          </p:nvSpPr>
          <p:spPr>
            <a:xfrm>
              <a:off x="11835042" y="1388452"/>
              <a:ext cx="200537" cy="519790"/>
            </a:xfrm>
            <a:custGeom>
              <a:avLst/>
              <a:gdLst>
                <a:gd name="f0" fmla="val 10800000"/>
                <a:gd name="f1" fmla="val 5400000"/>
                <a:gd name="f2" fmla="val 180"/>
                <a:gd name="f3" fmla="val w"/>
                <a:gd name="f4" fmla="val h"/>
                <a:gd name="f5" fmla="val 0"/>
                <a:gd name="f6" fmla="val 200538"/>
                <a:gd name="f7" fmla="val 519792"/>
                <a:gd name="f8" fmla="val 108953"/>
                <a:gd name="f9" fmla="val 464940"/>
                <a:gd name="f10" fmla="val 110827"/>
                <a:gd name="f11" fmla="val 112577"/>
                <a:gd name="f12" fmla="val 114200"/>
                <a:gd name="f13" fmla="val 114788"/>
                <a:gd name="f14" fmla="val 465240"/>
                <a:gd name="f15" fmla="val 115338"/>
                <a:gd name="f16" fmla="val 465614"/>
                <a:gd name="f17" fmla="val 115825"/>
                <a:gd name="f18" fmla="val 466064"/>
                <a:gd name="f19" fmla="val 116950"/>
                <a:gd name="f20" fmla="val 171301"/>
                <a:gd name="f21" fmla="val 519418"/>
                <a:gd name="f22" fmla="val 200539"/>
                <a:gd name="f23" fmla="val 155813"/>
                <a:gd name="f24" fmla="val 37484"/>
                <a:gd name="f25" fmla="val 519793"/>
                <a:gd name="f26" fmla="val 107953"/>
                <a:gd name="f27" fmla="val 465314"/>
                <a:gd name="f28" fmla="val 108266"/>
                <a:gd name="f29" fmla="val 465140"/>
                <a:gd name="f30" fmla="val 108603"/>
                <a:gd name="f31" fmla="val 465015"/>
                <a:gd name="f32" fmla="+- 0 0 -90"/>
                <a:gd name="f33" fmla="*/ f3 1 200538"/>
                <a:gd name="f34" fmla="*/ f4 1 519792"/>
                <a:gd name="f35" fmla="val f5"/>
                <a:gd name="f36" fmla="val f6"/>
                <a:gd name="f37" fmla="val f7"/>
                <a:gd name="f38" fmla="*/ f32 f0 1"/>
                <a:gd name="f39" fmla="+- f37 0 f35"/>
                <a:gd name="f40" fmla="+- f36 0 f35"/>
                <a:gd name="f41" fmla="*/ f38 1 f2"/>
                <a:gd name="f42" fmla="*/ f40 1 200538"/>
                <a:gd name="f43" fmla="*/ f39 1 519792"/>
                <a:gd name="f44" fmla="*/ 108953 f40 1"/>
                <a:gd name="f45" fmla="*/ 464940 f39 1"/>
                <a:gd name="f46" fmla="*/ 110827 f40 1"/>
                <a:gd name="f47" fmla="*/ 112577 f40 1"/>
                <a:gd name="f48" fmla="*/ 114200 f40 1"/>
                <a:gd name="f49" fmla="*/ 115825 f40 1"/>
                <a:gd name="f50" fmla="*/ 466064 f39 1"/>
                <a:gd name="f51" fmla="*/ 116950 f40 1"/>
                <a:gd name="f52" fmla="*/ 171301 f40 1"/>
                <a:gd name="f53" fmla="*/ 519418 f39 1"/>
                <a:gd name="f54" fmla="*/ 200539 f40 1"/>
                <a:gd name="f55" fmla="*/ 155813 f39 1"/>
                <a:gd name="f56" fmla="*/ 37484 f40 1"/>
                <a:gd name="f57" fmla="*/ 0 f39 1"/>
                <a:gd name="f58" fmla="*/ 0 f40 1"/>
                <a:gd name="f59" fmla="*/ 519793 f39 1"/>
                <a:gd name="f60" fmla="*/ 107953 f40 1"/>
                <a:gd name="f61" fmla="*/ 465314 f39 1"/>
                <a:gd name="f62" fmla="+- f41 0 f1"/>
                <a:gd name="f63" fmla="*/ f44 1 200538"/>
                <a:gd name="f64" fmla="*/ f45 1 519792"/>
                <a:gd name="f65" fmla="*/ f46 1 200538"/>
                <a:gd name="f66" fmla="*/ f47 1 200538"/>
                <a:gd name="f67" fmla="*/ f48 1 200538"/>
                <a:gd name="f68" fmla="*/ f49 1 200538"/>
                <a:gd name="f69" fmla="*/ f50 1 519792"/>
                <a:gd name="f70" fmla="*/ f51 1 200538"/>
                <a:gd name="f71" fmla="*/ f52 1 200538"/>
                <a:gd name="f72" fmla="*/ f53 1 519792"/>
                <a:gd name="f73" fmla="*/ f54 1 200538"/>
                <a:gd name="f74" fmla="*/ f55 1 519792"/>
                <a:gd name="f75" fmla="*/ f56 1 200538"/>
                <a:gd name="f76" fmla="*/ f57 1 519792"/>
                <a:gd name="f77" fmla="*/ f58 1 200538"/>
                <a:gd name="f78" fmla="*/ f59 1 519792"/>
                <a:gd name="f79" fmla="*/ f60 1 200538"/>
                <a:gd name="f80" fmla="*/ f61 1 519792"/>
                <a:gd name="f81" fmla="*/ f35 1 f42"/>
                <a:gd name="f82" fmla="*/ f36 1 f42"/>
                <a:gd name="f83" fmla="*/ f35 1 f43"/>
                <a:gd name="f84" fmla="*/ f37 1 f43"/>
                <a:gd name="f85" fmla="*/ f63 1 f42"/>
                <a:gd name="f86" fmla="*/ f64 1 f43"/>
                <a:gd name="f87" fmla="*/ f65 1 f42"/>
                <a:gd name="f88" fmla="*/ f66 1 f42"/>
                <a:gd name="f89" fmla="*/ f67 1 f42"/>
                <a:gd name="f90" fmla="*/ f68 1 f42"/>
                <a:gd name="f91" fmla="*/ f69 1 f43"/>
                <a:gd name="f92" fmla="*/ f70 1 f42"/>
                <a:gd name="f93" fmla="*/ f71 1 f42"/>
                <a:gd name="f94" fmla="*/ f72 1 f43"/>
                <a:gd name="f95" fmla="*/ f73 1 f42"/>
                <a:gd name="f96" fmla="*/ f74 1 f43"/>
                <a:gd name="f97" fmla="*/ f75 1 f42"/>
                <a:gd name="f98" fmla="*/ f76 1 f43"/>
                <a:gd name="f99" fmla="*/ f77 1 f42"/>
                <a:gd name="f100" fmla="*/ f78 1 f43"/>
                <a:gd name="f101" fmla="*/ f79 1 f42"/>
                <a:gd name="f102" fmla="*/ f80 1 f43"/>
                <a:gd name="f103" fmla="*/ f81 f33 1"/>
                <a:gd name="f104" fmla="*/ f82 f33 1"/>
                <a:gd name="f105" fmla="*/ f84 f34 1"/>
                <a:gd name="f106" fmla="*/ f83 f34 1"/>
                <a:gd name="f107" fmla="*/ f85 f33 1"/>
                <a:gd name="f108" fmla="*/ f86 f34 1"/>
                <a:gd name="f109" fmla="*/ f87 f33 1"/>
                <a:gd name="f110" fmla="*/ f88 f33 1"/>
                <a:gd name="f111" fmla="*/ f89 f33 1"/>
                <a:gd name="f112" fmla="*/ f90 f33 1"/>
                <a:gd name="f113" fmla="*/ f91 f34 1"/>
                <a:gd name="f114" fmla="*/ f92 f33 1"/>
                <a:gd name="f115" fmla="*/ f93 f33 1"/>
                <a:gd name="f116" fmla="*/ f94 f34 1"/>
                <a:gd name="f117" fmla="*/ f95 f33 1"/>
                <a:gd name="f118" fmla="*/ f96 f34 1"/>
                <a:gd name="f119" fmla="*/ f97 f33 1"/>
                <a:gd name="f120" fmla="*/ f98 f34 1"/>
                <a:gd name="f121" fmla="*/ f99 f33 1"/>
                <a:gd name="f122" fmla="*/ f100 f34 1"/>
                <a:gd name="f123" fmla="*/ f101 f33 1"/>
                <a:gd name="f124" fmla="*/ f102 f34 1"/>
              </a:gdLst>
              <a:ahLst/>
              <a:cxnLst>
                <a:cxn ang="3cd4">
                  <a:pos x="hc" y="t"/>
                </a:cxn>
                <a:cxn ang="0">
                  <a:pos x="r" y="vc"/>
                </a:cxn>
                <a:cxn ang="cd4">
                  <a:pos x="hc" y="b"/>
                </a:cxn>
                <a:cxn ang="cd2">
                  <a:pos x="l" y="vc"/>
                </a:cxn>
                <a:cxn ang="f62">
                  <a:pos x="f107" y="f108"/>
                </a:cxn>
                <a:cxn ang="f62">
                  <a:pos x="f109" y="f108"/>
                </a:cxn>
                <a:cxn ang="f62">
                  <a:pos x="f110" y="f108"/>
                </a:cxn>
                <a:cxn ang="f62">
                  <a:pos x="f111" y="f108"/>
                </a:cxn>
                <a:cxn ang="f62">
                  <a:pos x="f112" y="f113"/>
                </a:cxn>
                <a:cxn ang="f62">
                  <a:pos x="f114" y="f113"/>
                </a:cxn>
                <a:cxn ang="f62">
                  <a:pos x="f115" y="f116"/>
                </a:cxn>
                <a:cxn ang="f62">
                  <a:pos x="f117" y="f118"/>
                </a:cxn>
                <a:cxn ang="f62">
                  <a:pos x="f119" y="f120"/>
                </a:cxn>
                <a:cxn ang="f62">
                  <a:pos x="f121" y="f122"/>
                </a:cxn>
                <a:cxn ang="f62">
                  <a:pos x="f123" y="f124"/>
                </a:cxn>
                <a:cxn ang="f62">
                  <a:pos x="f107" y="f108"/>
                </a:cxn>
              </a:cxnLst>
              <a:rect l="f103" t="f106" r="f104" b="f105"/>
              <a:pathLst>
                <a:path w="200538" h="519792">
                  <a:moveTo>
                    <a:pt x="f8" y="f9"/>
                  </a:moveTo>
                  <a:lnTo>
                    <a:pt x="f10" y="f9"/>
                  </a:lnTo>
                  <a:lnTo>
                    <a:pt x="f11" y="f9"/>
                  </a:lnTo>
                  <a:lnTo>
                    <a:pt x="f12" y="f9"/>
                  </a:lnTo>
                  <a:cubicBezTo>
                    <a:pt x="f13" y="f14"/>
                    <a:pt x="f15" y="f16"/>
                    <a:pt x="f17" y="f18"/>
                  </a:cubicBezTo>
                  <a:lnTo>
                    <a:pt x="f19" y="f18"/>
                  </a:lnTo>
                  <a:lnTo>
                    <a:pt x="f20" y="f21"/>
                  </a:lnTo>
                  <a:lnTo>
                    <a:pt x="f22" y="f23"/>
                  </a:lnTo>
                  <a:lnTo>
                    <a:pt x="f24" y="f5"/>
                  </a:lnTo>
                  <a:lnTo>
                    <a:pt x="f5" y="f25"/>
                  </a:lnTo>
                  <a:lnTo>
                    <a:pt x="f26" y="f27"/>
                  </a:lnTo>
                  <a:cubicBezTo>
                    <a:pt x="f28" y="f29"/>
                    <a:pt x="f30" y="f31"/>
                    <a:pt x="f8" y="f9"/>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 name="Freeform: Shape 978">
              <a:extLst>
                <a:ext uri="{FF2B5EF4-FFF2-40B4-BE49-F238E27FC236}">
                  <a16:creationId xmlns:a16="http://schemas.microsoft.com/office/drawing/2014/main" id="{9C265971-9F02-62C3-0883-D3AD1D014855}"/>
                </a:ext>
              </a:extLst>
            </p:cNvPr>
            <p:cNvSpPr/>
            <p:nvPr/>
          </p:nvSpPr>
          <p:spPr>
            <a:xfrm>
              <a:off x="12055568" y="3054790"/>
              <a:ext cx="148562" cy="1860758"/>
            </a:xfrm>
            <a:custGeom>
              <a:avLst/>
              <a:gdLst>
                <a:gd name="f0" fmla="val 10800000"/>
                <a:gd name="f1" fmla="val 5400000"/>
                <a:gd name="f2" fmla="val 180"/>
                <a:gd name="f3" fmla="val w"/>
                <a:gd name="f4" fmla="val h"/>
                <a:gd name="f5" fmla="val 0"/>
                <a:gd name="f6" fmla="val 148560"/>
                <a:gd name="f7" fmla="val 1860757"/>
                <a:gd name="f8" fmla="val 103206"/>
                <a:gd name="f9" fmla="val 492429"/>
                <a:gd name="f10" fmla="val 96708"/>
                <a:gd name="f11" fmla="val 562651"/>
                <a:gd name="f12" fmla="val 1593490"/>
                <a:gd name="f13" fmla="val 116200"/>
                <a:gd name="f14" fmla="val 1725687"/>
                <a:gd name="f15" fmla="val 1726312"/>
                <a:gd name="f16" fmla="val 116625"/>
                <a:gd name="f17" fmla="val 1726911"/>
                <a:gd name="f18" fmla="val 117000"/>
                <a:gd name="f19" fmla="val 1727536"/>
                <a:gd name="f20" fmla="val 117324"/>
                <a:gd name="f21" fmla="val 1728186"/>
                <a:gd name="f22" fmla="val 118074"/>
                <a:gd name="f23" fmla="val 1729935"/>
                <a:gd name="f24" fmla="val 1731809"/>
                <a:gd name="f25" fmla="val 118137"/>
                <a:gd name="f26" fmla="val 1732597"/>
                <a:gd name="f27" fmla="val 1733396"/>
                <a:gd name="f28" fmla="val 1734183"/>
                <a:gd name="f29" fmla="val 1734933"/>
                <a:gd name="f30" fmla="val 110703"/>
                <a:gd name="f31" fmla="val 1808654"/>
                <a:gd name="f32" fmla="val 109952"/>
                <a:gd name="f33" fmla="val 1816651"/>
                <a:gd name="f34" fmla="val 148561"/>
                <a:gd name="f35" fmla="val 1860758"/>
                <a:gd name="f36" fmla="val 137566"/>
                <a:gd name="f37" fmla="val 116703"/>
                <a:gd name="f38" fmla="+- 0 0 -90"/>
                <a:gd name="f39" fmla="*/ f3 1 148560"/>
                <a:gd name="f40" fmla="*/ f4 1 1860757"/>
                <a:gd name="f41" fmla="val f5"/>
                <a:gd name="f42" fmla="val f6"/>
                <a:gd name="f43" fmla="val f7"/>
                <a:gd name="f44" fmla="*/ f38 f0 1"/>
                <a:gd name="f45" fmla="+- f43 0 f41"/>
                <a:gd name="f46" fmla="+- f42 0 f41"/>
                <a:gd name="f47" fmla="*/ f44 1 f2"/>
                <a:gd name="f48" fmla="*/ f46 1 148560"/>
                <a:gd name="f49" fmla="*/ f45 1 1860757"/>
                <a:gd name="f50" fmla="*/ 103206 f46 1"/>
                <a:gd name="f51" fmla="*/ 492429 f45 1"/>
                <a:gd name="f52" fmla="*/ 96708 f46 1"/>
                <a:gd name="f53" fmla="*/ 562651 f45 1"/>
                <a:gd name="f54" fmla="*/ 0 f46 1"/>
                <a:gd name="f55" fmla="*/ 1593490 f45 1"/>
                <a:gd name="f56" fmla="*/ 116200 f46 1"/>
                <a:gd name="f57" fmla="*/ 1725687 f45 1"/>
                <a:gd name="f58" fmla="*/ 1726312 f45 1"/>
                <a:gd name="f59" fmla="*/ 117324 f46 1"/>
                <a:gd name="f60" fmla="*/ 1728186 f45 1"/>
                <a:gd name="f61" fmla="*/ 118074 f46 1"/>
                <a:gd name="f62" fmla="*/ 1729935 f45 1"/>
                <a:gd name="f63" fmla="*/ 1731809 f45 1"/>
                <a:gd name="f64" fmla="*/ 1734183 f45 1"/>
                <a:gd name="f65" fmla="*/ 1734933 f45 1"/>
                <a:gd name="f66" fmla="*/ 110703 f46 1"/>
                <a:gd name="f67" fmla="*/ 1808654 f45 1"/>
                <a:gd name="f68" fmla="*/ 109952 f46 1"/>
                <a:gd name="f69" fmla="*/ 1816651 f45 1"/>
                <a:gd name="f70" fmla="*/ 148561 f46 1"/>
                <a:gd name="f71" fmla="*/ 1860758 f45 1"/>
                <a:gd name="f72" fmla="*/ 0 f45 1"/>
                <a:gd name="f73" fmla="*/ 137566 f46 1"/>
                <a:gd name="f74" fmla="*/ 116703 f45 1"/>
                <a:gd name="f75" fmla="+- f47 0 f1"/>
                <a:gd name="f76" fmla="*/ f50 1 148560"/>
                <a:gd name="f77" fmla="*/ f51 1 1860757"/>
                <a:gd name="f78" fmla="*/ f52 1 148560"/>
                <a:gd name="f79" fmla="*/ f53 1 1860757"/>
                <a:gd name="f80" fmla="*/ f54 1 148560"/>
                <a:gd name="f81" fmla="*/ f55 1 1860757"/>
                <a:gd name="f82" fmla="*/ f56 1 148560"/>
                <a:gd name="f83" fmla="*/ f57 1 1860757"/>
                <a:gd name="f84" fmla="*/ f58 1 1860757"/>
                <a:gd name="f85" fmla="*/ f59 1 148560"/>
                <a:gd name="f86" fmla="*/ f60 1 1860757"/>
                <a:gd name="f87" fmla="*/ f61 1 148560"/>
                <a:gd name="f88" fmla="*/ f62 1 1860757"/>
                <a:gd name="f89" fmla="*/ f63 1 1860757"/>
                <a:gd name="f90" fmla="*/ f64 1 1860757"/>
                <a:gd name="f91" fmla="*/ f65 1 1860757"/>
                <a:gd name="f92" fmla="*/ f66 1 148560"/>
                <a:gd name="f93" fmla="*/ f67 1 1860757"/>
                <a:gd name="f94" fmla="*/ f68 1 148560"/>
                <a:gd name="f95" fmla="*/ f69 1 1860757"/>
                <a:gd name="f96" fmla="*/ f70 1 148560"/>
                <a:gd name="f97" fmla="*/ f71 1 1860757"/>
                <a:gd name="f98" fmla="*/ f72 1 1860757"/>
                <a:gd name="f99" fmla="*/ f73 1 148560"/>
                <a:gd name="f100" fmla="*/ f74 1 1860757"/>
                <a:gd name="f101" fmla="*/ f41 1 f48"/>
                <a:gd name="f102" fmla="*/ f42 1 f48"/>
                <a:gd name="f103" fmla="*/ f41 1 f49"/>
                <a:gd name="f104" fmla="*/ f43 1 f49"/>
                <a:gd name="f105" fmla="*/ f76 1 f48"/>
                <a:gd name="f106" fmla="*/ f77 1 f49"/>
                <a:gd name="f107" fmla="*/ f78 1 f48"/>
                <a:gd name="f108" fmla="*/ f79 1 f49"/>
                <a:gd name="f109" fmla="*/ f80 1 f48"/>
                <a:gd name="f110" fmla="*/ f81 1 f49"/>
                <a:gd name="f111" fmla="*/ f82 1 f48"/>
                <a:gd name="f112" fmla="*/ f83 1 f49"/>
                <a:gd name="f113" fmla="*/ f84 1 f49"/>
                <a:gd name="f114" fmla="*/ f85 1 f48"/>
                <a:gd name="f115" fmla="*/ f86 1 f49"/>
                <a:gd name="f116" fmla="*/ f87 1 f48"/>
                <a:gd name="f117" fmla="*/ f88 1 f49"/>
                <a:gd name="f118" fmla="*/ f89 1 f49"/>
                <a:gd name="f119" fmla="*/ f90 1 f49"/>
                <a:gd name="f120" fmla="*/ f91 1 f49"/>
                <a:gd name="f121" fmla="*/ f92 1 f48"/>
                <a:gd name="f122" fmla="*/ f93 1 f49"/>
                <a:gd name="f123" fmla="*/ f94 1 f48"/>
                <a:gd name="f124" fmla="*/ f95 1 f49"/>
                <a:gd name="f125" fmla="*/ f96 1 f48"/>
                <a:gd name="f126" fmla="*/ f97 1 f49"/>
                <a:gd name="f127" fmla="*/ f98 1 f49"/>
                <a:gd name="f128" fmla="*/ f99 1 f48"/>
                <a:gd name="f129" fmla="*/ f100 1 f49"/>
                <a:gd name="f130" fmla="*/ f101 f39 1"/>
                <a:gd name="f131" fmla="*/ f102 f39 1"/>
                <a:gd name="f132" fmla="*/ f104 f40 1"/>
                <a:gd name="f133" fmla="*/ f103 f40 1"/>
                <a:gd name="f134" fmla="*/ f105 f39 1"/>
                <a:gd name="f135" fmla="*/ f106 f40 1"/>
                <a:gd name="f136" fmla="*/ f107 f39 1"/>
                <a:gd name="f137" fmla="*/ f108 f40 1"/>
                <a:gd name="f138" fmla="*/ f109 f39 1"/>
                <a:gd name="f139" fmla="*/ f110 f40 1"/>
                <a:gd name="f140" fmla="*/ f111 f39 1"/>
                <a:gd name="f141" fmla="*/ f112 f40 1"/>
                <a:gd name="f142" fmla="*/ f113 f40 1"/>
                <a:gd name="f143" fmla="*/ f114 f39 1"/>
                <a:gd name="f144" fmla="*/ f115 f40 1"/>
                <a:gd name="f145" fmla="*/ f116 f39 1"/>
                <a:gd name="f146" fmla="*/ f117 f40 1"/>
                <a:gd name="f147" fmla="*/ f118 f40 1"/>
                <a:gd name="f148" fmla="*/ f119 f40 1"/>
                <a:gd name="f149" fmla="*/ f120 f40 1"/>
                <a:gd name="f150" fmla="*/ f121 f39 1"/>
                <a:gd name="f151" fmla="*/ f122 f40 1"/>
                <a:gd name="f152" fmla="*/ f123 f39 1"/>
                <a:gd name="f153" fmla="*/ f124 f40 1"/>
                <a:gd name="f154" fmla="*/ f125 f39 1"/>
                <a:gd name="f155" fmla="*/ f126 f40 1"/>
                <a:gd name="f156" fmla="*/ f127 f40 1"/>
                <a:gd name="f157" fmla="*/ f128 f39 1"/>
                <a:gd name="f158" fmla="*/ f129 f40 1"/>
              </a:gdLst>
              <a:ahLst/>
              <a:cxnLst>
                <a:cxn ang="3cd4">
                  <a:pos x="hc" y="t"/>
                </a:cxn>
                <a:cxn ang="0">
                  <a:pos x="r" y="vc"/>
                </a:cxn>
                <a:cxn ang="cd4">
                  <a:pos x="hc" y="b"/>
                </a:cxn>
                <a:cxn ang="cd2">
                  <a:pos x="l" y="vc"/>
                </a:cxn>
                <a:cxn ang="f75">
                  <a:pos x="f134" y="f135"/>
                </a:cxn>
                <a:cxn ang="f75">
                  <a:pos x="f136" y="f137"/>
                </a:cxn>
                <a:cxn ang="f75">
                  <a:pos x="f138" y="f139"/>
                </a:cxn>
                <a:cxn ang="f75">
                  <a:pos x="f140" y="f141"/>
                </a:cxn>
                <a:cxn ang="f75">
                  <a:pos x="f140" y="f142"/>
                </a:cxn>
                <a:cxn ang="f75">
                  <a:pos x="f143" y="f144"/>
                </a:cxn>
                <a:cxn ang="f75">
                  <a:pos x="f145" y="f146"/>
                </a:cxn>
                <a:cxn ang="f75">
                  <a:pos x="f145" y="f147"/>
                </a:cxn>
                <a:cxn ang="f75">
                  <a:pos x="f145" y="f148"/>
                </a:cxn>
                <a:cxn ang="f75">
                  <a:pos x="f145" y="f149"/>
                </a:cxn>
                <a:cxn ang="f75">
                  <a:pos x="f150" y="f151"/>
                </a:cxn>
                <a:cxn ang="f75">
                  <a:pos x="f150" y="f151"/>
                </a:cxn>
                <a:cxn ang="f75">
                  <a:pos x="f152" y="f153"/>
                </a:cxn>
                <a:cxn ang="f75">
                  <a:pos x="f154" y="f155"/>
                </a:cxn>
                <a:cxn ang="f75">
                  <a:pos x="f154" y="f156"/>
                </a:cxn>
                <a:cxn ang="f75">
                  <a:pos x="f157" y="f158"/>
                </a:cxn>
              </a:cxnLst>
              <a:rect l="f130" t="f133" r="f131" b="f132"/>
              <a:pathLst>
                <a:path w="148560" h="1860757">
                  <a:moveTo>
                    <a:pt x="f8" y="f9"/>
                  </a:moveTo>
                  <a:lnTo>
                    <a:pt x="f10" y="f11"/>
                  </a:lnTo>
                  <a:lnTo>
                    <a:pt x="f5" y="f12"/>
                  </a:lnTo>
                  <a:lnTo>
                    <a:pt x="f13" y="f14"/>
                  </a:lnTo>
                  <a:cubicBezTo>
                    <a:pt x="f13" y="f14"/>
                    <a:pt x="f13" y="f14"/>
                    <a:pt x="f13" y="f15"/>
                  </a:cubicBezTo>
                  <a:cubicBezTo>
                    <a:pt x="f16" y="f17"/>
                    <a:pt x="f18" y="f19"/>
                    <a:pt x="f20" y="f21"/>
                  </a:cubicBezTo>
                  <a:lnTo>
                    <a:pt x="f22" y="f23"/>
                  </a:lnTo>
                  <a:lnTo>
                    <a:pt x="f22" y="f24"/>
                  </a:lnTo>
                  <a:cubicBezTo>
                    <a:pt x="f25" y="f26"/>
                    <a:pt x="f25" y="f27"/>
                    <a:pt x="f22" y="f28"/>
                  </a:cubicBezTo>
                  <a:cubicBezTo>
                    <a:pt x="f22" y="f28"/>
                    <a:pt x="f22" y="f28"/>
                    <a:pt x="f22" y="f29"/>
                  </a:cubicBezTo>
                  <a:lnTo>
                    <a:pt x="f30" y="f31"/>
                  </a:lnTo>
                  <a:lnTo>
                    <a:pt x="f30" y="f31"/>
                  </a:lnTo>
                  <a:lnTo>
                    <a:pt x="f32" y="f33"/>
                  </a:lnTo>
                  <a:lnTo>
                    <a:pt x="f34" y="f35"/>
                  </a:lnTo>
                  <a:lnTo>
                    <a:pt x="f34" y="f5"/>
                  </a:lnTo>
                  <a:lnTo>
                    <a:pt x="f36" y="f37"/>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979">
              <a:extLst>
                <a:ext uri="{FF2B5EF4-FFF2-40B4-BE49-F238E27FC236}">
                  <a16:creationId xmlns:a16="http://schemas.microsoft.com/office/drawing/2014/main" id="{24AC69F3-A8BC-798C-D8B7-179443DBAF6C}"/>
                </a:ext>
              </a:extLst>
            </p:cNvPr>
            <p:cNvSpPr/>
            <p:nvPr/>
          </p:nvSpPr>
          <p:spPr>
            <a:xfrm>
              <a:off x="12139656" y="4871438"/>
              <a:ext cx="65343" cy="265020"/>
            </a:xfrm>
            <a:custGeom>
              <a:avLst/>
              <a:gdLst>
                <a:gd name="f0" fmla="val 10800000"/>
                <a:gd name="f1" fmla="val 5400000"/>
                <a:gd name="f2" fmla="val 180"/>
                <a:gd name="f3" fmla="val w"/>
                <a:gd name="f4" fmla="val h"/>
                <a:gd name="f5" fmla="val 0"/>
                <a:gd name="f6" fmla="val 65346"/>
                <a:gd name="f7" fmla="val 265019"/>
                <a:gd name="f8" fmla="val 65347"/>
                <a:gd name="f9" fmla="val 225410"/>
                <a:gd name="f10" fmla="val 44107"/>
                <a:gd name="f11" fmla="val 26738"/>
                <a:gd name="f12" fmla="+- 0 0 -90"/>
                <a:gd name="f13" fmla="*/ f3 1 65346"/>
                <a:gd name="f14" fmla="*/ f4 1 265019"/>
                <a:gd name="f15" fmla="val f5"/>
                <a:gd name="f16" fmla="val f6"/>
                <a:gd name="f17" fmla="val f7"/>
                <a:gd name="f18" fmla="*/ f12 f0 1"/>
                <a:gd name="f19" fmla="+- f17 0 f15"/>
                <a:gd name="f20" fmla="+- f16 0 f15"/>
                <a:gd name="f21" fmla="*/ f18 1 f2"/>
                <a:gd name="f22" fmla="*/ f20 1 65346"/>
                <a:gd name="f23" fmla="*/ f19 1 265019"/>
                <a:gd name="f24" fmla="*/ 0 f20 1"/>
                <a:gd name="f25" fmla="*/ 265019 f19 1"/>
                <a:gd name="f26" fmla="*/ 65347 f20 1"/>
                <a:gd name="f27" fmla="*/ 225410 f19 1"/>
                <a:gd name="f28" fmla="*/ 44107 f19 1"/>
                <a:gd name="f29" fmla="*/ 26738 f20 1"/>
                <a:gd name="f30" fmla="*/ 0 f19 1"/>
                <a:gd name="f31" fmla="+- f21 0 f1"/>
                <a:gd name="f32" fmla="*/ f24 1 65346"/>
                <a:gd name="f33" fmla="*/ f25 1 265019"/>
                <a:gd name="f34" fmla="*/ f26 1 65346"/>
                <a:gd name="f35" fmla="*/ f27 1 265019"/>
                <a:gd name="f36" fmla="*/ f28 1 265019"/>
                <a:gd name="f37" fmla="*/ f29 1 65346"/>
                <a:gd name="f38" fmla="*/ f30 1 265019"/>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65346" h="265019">
                  <a:moveTo>
                    <a:pt x="f5" y="f7"/>
                  </a:moveTo>
                  <a:lnTo>
                    <a:pt x="f8" y="f9"/>
                  </a:lnTo>
                  <a:lnTo>
                    <a:pt x="f8" y="f10"/>
                  </a:lnTo>
                  <a:lnTo>
                    <a:pt x="f11" y="f5"/>
                  </a:lnTo>
                  <a:lnTo>
                    <a:pt x="f5" y="f7"/>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980">
              <a:extLst>
                <a:ext uri="{FF2B5EF4-FFF2-40B4-BE49-F238E27FC236}">
                  <a16:creationId xmlns:a16="http://schemas.microsoft.com/office/drawing/2014/main" id="{4776B56A-A47A-3769-CE2F-2573C5E71A8F}"/>
                </a:ext>
              </a:extLst>
            </p:cNvPr>
            <p:cNvSpPr/>
            <p:nvPr/>
          </p:nvSpPr>
          <p:spPr>
            <a:xfrm>
              <a:off x="12122667" y="5101099"/>
              <a:ext cx="82341" cy="204789"/>
            </a:xfrm>
            <a:custGeom>
              <a:avLst/>
              <a:gdLst>
                <a:gd name="f0" fmla="val 10800000"/>
                <a:gd name="f1" fmla="val 5400000"/>
                <a:gd name="f2" fmla="val 180"/>
                <a:gd name="f3" fmla="val w"/>
                <a:gd name="f4" fmla="val h"/>
                <a:gd name="f5" fmla="val 0"/>
                <a:gd name="f6" fmla="val 82339"/>
                <a:gd name="f7" fmla="val 204793"/>
                <a:gd name="f8" fmla="val 16119"/>
                <a:gd name="f9" fmla="val 44857"/>
                <a:gd name="f10" fmla="val 82340"/>
                <a:gd name="f11" fmla="val 154438"/>
                <a:gd name="f12" fmla="val 16493"/>
                <a:gd name="f13" fmla="val 39984"/>
                <a:gd name="f14" fmla="+- 0 0 -90"/>
                <a:gd name="f15" fmla="*/ f3 1 82339"/>
                <a:gd name="f16" fmla="*/ f4 1 204793"/>
                <a:gd name="f17" fmla="val f5"/>
                <a:gd name="f18" fmla="val f6"/>
                <a:gd name="f19" fmla="val f7"/>
                <a:gd name="f20" fmla="*/ f14 f0 1"/>
                <a:gd name="f21" fmla="+- f19 0 f17"/>
                <a:gd name="f22" fmla="+- f18 0 f17"/>
                <a:gd name="f23" fmla="*/ f20 1 f2"/>
                <a:gd name="f24" fmla="*/ f22 1 82339"/>
                <a:gd name="f25" fmla="*/ f21 1 204793"/>
                <a:gd name="f26" fmla="*/ 16119 f22 1"/>
                <a:gd name="f27" fmla="*/ 44857 f21 1"/>
                <a:gd name="f28" fmla="*/ 0 f22 1"/>
                <a:gd name="f29" fmla="*/ 204793 f21 1"/>
                <a:gd name="f30" fmla="*/ 82340 f22 1"/>
                <a:gd name="f31" fmla="*/ 154438 f21 1"/>
                <a:gd name="f32" fmla="*/ 0 f21 1"/>
                <a:gd name="f33" fmla="*/ 16493 f22 1"/>
                <a:gd name="f34" fmla="*/ 39984 f21 1"/>
                <a:gd name="f35" fmla="+- f23 0 f1"/>
                <a:gd name="f36" fmla="*/ f26 1 82339"/>
                <a:gd name="f37" fmla="*/ f27 1 204793"/>
                <a:gd name="f38" fmla="*/ f28 1 82339"/>
                <a:gd name="f39" fmla="*/ f29 1 204793"/>
                <a:gd name="f40" fmla="*/ f30 1 82339"/>
                <a:gd name="f41" fmla="*/ f31 1 204793"/>
                <a:gd name="f42" fmla="*/ f32 1 204793"/>
                <a:gd name="f43" fmla="*/ f33 1 82339"/>
                <a:gd name="f44" fmla="*/ f34 1 204793"/>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82339" h="204793">
                  <a:moveTo>
                    <a:pt x="f8" y="f9"/>
                  </a:moveTo>
                  <a:lnTo>
                    <a:pt x="f5" y="f7"/>
                  </a:lnTo>
                  <a:lnTo>
                    <a:pt x="f10" y="f11"/>
                  </a:lnTo>
                  <a:lnTo>
                    <a:pt x="f10" y="f5"/>
                  </a:lnTo>
                  <a:lnTo>
                    <a:pt x="f12" y="f13"/>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981">
              <a:extLst>
                <a:ext uri="{FF2B5EF4-FFF2-40B4-BE49-F238E27FC236}">
                  <a16:creationId xmlns:a16="http://schemas.microsoft.com/office/drawing/2014/main" id="{C8766E5D-3320-B238-5BB3-5F1EF2E8E00E}"/>
                </a:ext>
              </a:extLst>
            </p:cNvPr>
            <p:cNvSpPr/>
            <p:nvPr/>
          </p:nvSpPr>
          <p:spPr>
            <a:xfrm>
              <a:off x="12099423" y="5255532"/>
              <a:ext cx="105576" cy="406962"/>
            </a:xfrm>
            <a:custGeom>
              <a:avLst/>
              <a:gdLst>
                <a:gd name="f0" fmla="val 10800000"/>
                <a:gd name="f1" fmla="val 5400000"/>
                <a:gd name="f2" fmla="val 180"/>
                <a:gd name="f3" fmla="val w"/>
                <a:gd name="f4" fmla="val h"/>
                <a:gd name="f5" fmla="val 0"/>
                <a:gd name="f6" fmla="val 105579"/>
                <a:gd name="f7" fmla="val 406962"/>
                <a:gd name="f8" fmla="val 22490"/>
                <a:gd name="f9" fmla="val 57602"/>
                <a:gd name="f10" fmla="val 500"/>
                <a:gd name="f11" fmla="val 275890"/>
                <a:gd name="f12" fmla="val 281763"/>
                <a:gd name="f13" fmla="val 105580"/>
                <a:gd name="f14" fmla="val 406963"/>
                <a:gd name="f15" fmla="val 23240"/>
                <a:gd name="f16" fmla="val 50355"/>
                <a:gd name="f17" fmla="+- 0 0 -90"/>
                <a:gd name="f18" fmla="*/ f3 1 105579"/>
                <a:gd name="f19" fmla="*/ f4 1 406962"/>
                <a:gd name="f20" fmla="val f5"/>
                <a:gd name="f21" fmla="val f6"/>
                <a:gd name="f22" fmla="val f7"/>
                <a:gd name="f23" fmla="*/ f17 f0 1"/>
                <a:gd name="f24" fmla="+- f22 0 f20"/>
                <a:gd name="f25" fmla="+- f21 0 f20"/>
                <a:gd name="f26" fmla="*/ f23 1 f2"/>
                <a:gd name="f27" fmla="*/ f25 1 105579"/>
                <a:gd name="f28" fmla="*/ f24 1 406962"/>
                <a:gd name="f29" fmla="*/ 22490 f25 1"/>
                <a:gd name="f30" fmla="*/ 57602 f24 1"/>
                <a:gd name="f31" fmla="*/ 500 f25 1"/>
                <a:gd name="f32" fmla="*/ 275890 f24 1"/>
                <a:gd name="f33" fmla="*/ 0 f25 1"/>
                <a:gd name="f34" fmla="*/ 281763 f24 1"/>
                <a:gd name="f35" fmla="*/ 105580 f25 1"/>
                <a:gd name="f36" fmla="*/ 406963 f24 1"/>
                <a:gd name="f37" fmla="*/ 0 f24 1"/>
                <a:gd name="f38" fmla="*/ 23240 f25 1"/>
                <a:gd name="f39" fmla="*/ 50355 f24 1"/>
                <a:gd name="f40" fmla="+- f26 0 f1"/>
                <a:gd name="f41" fmla="*/ f29 1 105579"/>
                <a:gd name="f42" fmla="*/ f30 1 406962"/>
                <a:gd name="f43" fmla="*/ f31 1 105579"/>
                <a:gd name="f44" fmla="*/ f32 1 406962"/>
                <a:gd name="f45" fmla="*/ f33 1 105579"/>
                <a:gd name="f46" fmla="*/ f34 1 406962"/>
                <a:gd name="f47" fmla="*/ f35 1 105579"/>
                <a:gd name="f48" fmla="*/ f36 1 406962"/>
                <a:gd name="f49" fmla="*/ f37 1 406962"/>
                <a:gd name="f50" fmla="*/ f38 1 105579"/>
                <a:gd name="f51" fmla="*/ f39 1 406962"/>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8"/>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9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7" y="f79"/>
                </a:cxn>
                <a:cxn ang="f40">
                  <a:pos x="f80" y="f81"/>
                </a:cxn>
                <a:cxn ang="f40">
                  <a:pos x="f71" y="f72"/>
                </a:cxn>
              </a:cxnLst>
              <a:rect l="f67" t="f70" r="f68" b="f69"/>
              <a:pathLst>
                <a:path w="105579" h="406962">
                  <a:moveTo>
                    <a:pt x="f8" y="f9"/>
                  </a:moveTo>
                  <a:lnTo>
                    <a:pt x="f10" y="f11"/>
                  </a:lnTo>
                  <a:lnTo>
                    <a:pt x="f5" y="f12"/>
                  </a:lnTo>
                  <a:lnTo>
                    <a:pt x="f13" y="f14"/>
                  </a:lnTo>
                  <a:lnTo>
                    <a:pt x="f13" y="f5"/>
                  </a:lnTo>
                  <a:lnTo>
                    <a:pt x="f15" y="f16"/>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982">
              <a:extLst>
                <a:ext uri="{FF2B5EF4-FFF2-40B4-BE49-F238E27FC236}">
                  <a16:creationId xmlns:a16="http://schemas.microsoft.com/office/drawing/2014/main" id="{907812B7-4596-4B0C-2408-631D0B931D17}"/>
                </a:ext>
              </a:extLst>
            </p:cNvPr>
            <p:cNvSpPr/>
            <p:nvPr/>
          </p:nvSpPr>
          <p:spPr>
            <a:xfrm>
              <a:off x="12028959" y="5652253"/>
              <a:ext cx="176049" cy="584393"/>
            </a:xfrm>
            <a:custGeom>
              <a:avLst/>
              <a:gdLst>
                <a:gd name="f0" fmla="val 10800000"/>
                <a:gd name="f1" fmla="val 5400000"/>
                <a:gd name="f2" fmla="val 180"/>
                <a:gd name="f3" fmla="val w"/>
                <a:gd name="f4" fmla="val h"/>
                <a:gd name="f5" fmla="val 0"/>
                <a:gd name="f6" fmla="val 176049"/>
                <a:gd name="f7" fmla="val 584392"/>
                <a:gd name="f8" fmla="val 472062"/>
                <a:gd name="f9" fmla="val 139695"/>
                <a:gd name="f10" fmla="val 58850"/>
                <a:gd name="f11" fmla="+- 0 0 -90"/>
                <a:gd name="f12" fmla="*/ f3 1 176049"/>
                <a:gd name="f13" fmla="*/ f4 1 584392"/>
                <a:gd name="f14" fmla="val f5"/>
                <a:gd name="f15" fmla="val f6"/>
                <a:gd name="f16" fmla="val f7"/>
                <a:gd name="f17" fmla="*/ f11 f0 1"/>
                <a:gd name="f18" fmla="+- f16 0 f14"/>
                <a:gd name="f19" fmla="+- f15 0 f14"/>
                <a:gd name="f20" fmla="*/ f17 1 f2"/>
                <a:gd name="f21" fmla="*/ f19 1 176049"/>
                <a:gd name="f22" fmla="*/ f18 1 584392"/>
                <a:gd name="f23" fmla="*/ 0 f19 1"/>
                <a:gd name="f24" fmla="*/ 584392 f18 1"/>
                <a:gd name="f25" fmla="*/ 176049 f19 1"/>
                <a:gd name="f26" fmla="*/ 472062 f18 1"/>
                <a:gd name="f27" fmla="*/ 139695 f18 1"/>
                <a:gd name="f28" fmla="*/ 58850 f19 1"/>
                <a:gd name="f29" fmla="*/ 0 f18 1"/>
                <a:gd name="f30" fmla="+- f20 0 f1"/>
                <a:gd name="f31" fmla="*/ f23 1 176049"/>
                <a:gd name="f32" fmla="*/ f24 1 584392"/>
                <a:gd name="f33" fmla="*/ f25 1 176049"/>
                <a:gd name="f34" fmla="*/ f26 1 584392"/>
                <a:gd name="f35" fmla="*/ f27 1 584392"/>
                <a:gd name="f36" fmla="*/ f28 1 176049"/>
                <a:gd name="f37" fmla="*/ f29 1 584392"/>
                <a:gd name="f38" fmla="*/ f14 1 f21"/>
                <a:gd name="f39" fmla="*/ f15 1 f21"/>
                <a:gd name="f40" fmla="*/ f14 1 f22"/>
                <a:gd name="f41" fmla="*/ f16 1 f22"/>
                <a:gd name="f42" fmla="*/ f31 1 f21"/>
                <a:gd name="f43" fmla="*/ f32 1 f22"/>
                <a:gd name="f44" fmla="*/ f33 1 f21"/>
                <a:gd name="f45" fmla="*/ f34 1 f22"/>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3 1"/>
                <a:gd name="f58" fmla="*/ f47 f12 1"/>
                <a:gd name="f59" fmla="*/ f48 f13 1"/>
              </a:gdLst>
              <a:ahLst/>
              <a:cxnLst>
                <a:cxn ang="3cd4">
                  <a:pos x="hc" y="t"/>
                </a:cxn>
                <a:cxn ang="0">
                  <a:pos x="r" y="vc"/>
                </a:cxn>
                <a:cxn ang="cd4">
                  <a:pos x="hc" y="b"/>
                </a:cxn>
                <a:cxn ang="cd2">
                  <a:pos x="l" y="vc"/>
                </a:cxn>
                <a:cxn ang="f30">
                  <a:pos x="f53" y="f54"/>
                </a:cxn>
                <a:cxn ang="f30">
                  <a:pos x="f55" y="f56"/>
                </a:cxn>
                <a:cxn ang="f30">
                  <a:pos x="f55" y="f57"/>
                </a:cxn>
                <a:cxn ang="f30">
                  <a:pos x="f58" y="f59"/>
                </a:cxn>
                <a:cxn ang="f30">
                  <a:pos x="f53" y="f54"/>
                </a:cxn>
              </a:cxnLst>
              <a:rect l="f49" t="f52" r="f50" b="f51"/>
              <a:pathLst>
                <a:path w="176049" h="584392">
                  <a:moveTo>
                    <a:pt x="f5" y="f7"/>
                  </a:moveTo>
                  <a:lnTo>
                    <a:pt x="f6" y="f8"/>
                  </a:lnTo>
                  <a:lnTo>
                    <a:pt x="f6" y="f9"/>
                  </a:lnTo>
                  <a:lnTo>
                    <a:pt x="f10" y="f5"/>
                  </a:lnTo>
                  <a:lnTo>
                    <a:pt x="f5"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983">
              <a:extLst>
                <a:ext uri="{FF2B5EF4-FFF2-40B4-BE49-F238E27FC236}">
                  <a16:creationId xmlns:a16="http://schemas.microsoft.com/office/drawing/2014/main" id="{ECC5417B-F803-1B8A-F455-8B3C6C7EB164}"/>
                </a:ext>
              </a:extLst>
            </p:cNvPr>
            <p:cNvSpPr/>
            <p:nvPr/>
          </p:nvSpPr>
          <p:spPr>
            <a:xfrm>
              <a:off x="12000347" y="6128683"/>
              <a:ext cx="204532" cy="317625"/>
            </a:xfrm>
            <a:custGeom>
              <a:avLst/>
              <a:gdLst>
                <a:gd name="f0" fmla="val 10800000"/>
                <a:gd name="f1" fmla="val 5400000"/>
                <a:gd name="f2" fmla="val 180"/>
                <a:gd name="f3" fmla="val w"/>
                <a:gd name="f4" fmla="val h"/>
                <a:gd name="f5" fmla="val 0"/>
                <a:gd name="f6" fmla="val 204536"/>
                <a:gd name="f7" fmla="val 317623"/>
                <a:gd name="f8" fmla="val 27738"/>
                <a:gd name="f9" fmla="val 117828"/>
                <a:gd name="f10" fmla="val 27488"/>
                <a:gd name="f11" fmla="val 122551"/>
                <a:gd name="f12" fmla="val 23927"/>
                <a:gd name="f13" fmla="val 126425"/>
                <a:gd name="f14" fmla="val 19241"/>
                <a:gd name="f15" fmla="val 127075"/>
                <a:gd name="f16" fmla="val 317624"/>
                <a:gd name="f17" fmla="val 204537"/>
                <a:gd name="f18" fmla="val 185801"/>
                <a:gd name="f19" fmla="val 28113"/>
                <a:gd name="f20" fmla="val 112455"/>
                <a:gd name="f21" fmla="+- 0 0 -90"/>
                <a:gd name="f22" fmla="*/ f3 1 204536"/>
                <a:gd name="f23" fmla="*/ f4 1 317623"/>
                <a:gd name="f24" fmla="val f5"/>
                <a:gd name="f25" fmla="val f6"/>
                <a:gd name="f26" fmla="val f7"/>
                <a:gd name="f27" fmla="*/ f21 f0 1"/>
                <a:gd name="f28" fmla="+- f26 0 f24"/>
                <a:gd name="f29" fmla="+- f25 0 f24"/>
                <a:gd name="f30" fmla="*/ f27 1 f2"/>
                <a:gd name="f31" fmla="*/ f29 1 204536"/>
                <a:gd name="f32" fmla="*/ f28 1 317623"/>
                <a:gd name="f33" fmla="*/ 27738 f29 1"/>
                <a:gd name="f34" fmla="*/ 117828 f28 1"/>
                <a:gd name="f35" fmla="*/ 19241 f29 1"/>
                <a:gd name="f36" fmla="*/ 127075 f28 1"/>
                <a:gd name="f37" fmla="*/ 0 f29 1"/>
                <a:gd name="f38" fmla="*/ 317624 f28 1"/>
                <a:gd name="f39" fmla="*/ 204537 f29 1"/>
                <a:gd name="f40" fmla="*/ 185801 f28 1"/>
                <a:gd name="f41" fmla="*/ 0 f28 1"/>
                <a:gd name="f42" fmla="*/ 28113 f29 1"/>
                <a:gd name="f43" fmla="*/ 112455 f28 1"/>
                <a:gd name="f44" fmla="+- f30 0 f1"/>
                <a:gd name="f45" fmla="*/ f33 1 204536"/>
                <a:gd name="f46" fmla="*/ f34 1 317623"/>
                <a:gd name="f47" fmla="*/ f35 1 204536"/>
                <a:gd name="f48" fmla="*/ f36 1 317623"/>
                <a:gd name="f49" fmla="*/ f37 1 204536"/>
                <a:gd name="f50" fmla="*/ f38 1 317623"/>
                <a:gd name="f51" fmla="*/ f39 1 204536"/>
                <a:gd name="f52" fmla="*/ f40 1 317623"/>
                <a:gd name="f53" fmla="*/ f41 1 317623"/>
                <a:gd name="f54" fmla="*/ f42 1 204536"/>
                <a:gd name="f55" fmla="*/ f43 1 317623"/>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2"/>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3 1"/>
                <a:gd name="f84" fmla="*/ f69 f22 1"/>
                <a:gd name="f85" fmla="*/ f70 f23 1"/>
              </a:gdLst>
              <a:ahLst/>
              <a:cxnLst>
                <a:cxn ang="3cd4">
                  <a:pos x="hc" y="t"/>
                </a:cxn>
                <a:cxn ang="0">
                  <a:pos x="r" y="vc"/>
                </a:cxn>
                <a:cxn ang="cd4">
                  <a:pos x="hc" y="b"/>
                </a:cxn>
                <a:cxn ang="cd2">
                  <a:pos x="l" y="vc"/>
                </a:cxn>
                <a:cxn ang="f44">
                  <a:pos x="f75" y="f76"/>
                </a:cxn>
                <a:cxn ang="f44">
                  <a:pos x="f77" y="f78"/>
                </a:cxn>
                <a:cxn ang="f44">
                  <a:pos x="f79" y="f80"/>
                </a:cxn>
                <a:cxn ang="f44">
                  <a:pos x="f81" y="f82"/>
                </a:cxn>
                <a:cxn ang="f44">
                  <a:pos x="f81" y="f83"/>
                </a:cxn>
                <a:cxn ang="f44">
                  <a:pos x="f84" y="f85"/>
                </a:cxn>
              </a:cxnLst>
              <a:rect l="f71" t="f74" r="f72" b="f73"/>
              <a:pathLst>
                <a:path w="204536" h="317623">
                  <a:moveTo>
                    <a:pt x="f8" y="f9"/>
                  </a:moveTo>
                  <a:cubicBezTo>
                    <a:pt x="f10" y="f11"/>
                    <a:pt x="f12" y="f13"/>
                    <a:pt x="f14" y="f15"/>
                  </a:cubicBezTo>
                  <a:lnTo>
                    <a:pt x="f5" y="f16"/>
                  </a:lnTo>
                  <a:lnTo>
                    <a:pt x="f17" y="f18"/>
                  </a:lnTo>
                  <a:lnTo>
                    <a:pt x="f17" y="f5"/>
                  </a:lnTo>
                  <a:lnTo>
                    <a:pt x="f19" y="f20"/>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984">
              <a:extLst>
                <a:ext uri="{FF2B5EF4-FFF2-40B4-BE49-F238E27FC236}">
                  <a16:creationId xmlns:a16="http://schemas.microsoft.com/office/drawing/2014/main" id="{2227E5CA-5322-13F3-CC5B-3DF05D754085}"/>
                </a:ext>
              </a:extLst>
            </p:cNvPr>
            <p:cNvSpPr/>
            <p:nvPr/>
          </p:nvSpPr>
          <p:spPr>
            <a:xfrm>
              <a:off x="12001097" y="6318860"/>
              <a:ext cx="203911" cy="385218"/>
            </a:xfrm>
            <a:custGeom>
              <a:avLst/>
              <a:gdLst>
                <a:gd name="f0" fmla="val 10800000"/>
                <a:gd name="f1" fmla="val 5400000"/>
                <a:gd name="f2" fmla="val 180"/>
                <a:gd name="f3" fmla="val w"/>
                <a:gd name="f4" fmla="val h"/>
                <a:gd name="f5" fmla="val 0"/>
                <a:gd name="f6" fmla="val 203911"/>
                <a:gd name="f7" fmla="val 385221"/>
                <a:gd name="f8" fmla="val 203912"/>
                <a:gd name="f9" fmla="val 385222"/>
                <a:gd name="f10" fmla="val 131323"/>
                <a:gd name="f11" fmla="+- 0 0 -90"/>
                <a:gd name="f12" fmla="*/ f3 1 203911"/>
                <a:gd name="f13" fmla="*/ f4 1 385221"/>
                <a:gd name="f14" fmla="val f5"/>
                <a:gd name="f15" fmla="val f6"/>
                <a:gd name="f16" fmla="val f7"/>
                <a:gd name="f17" fmla="*/ f11 f0 1"/>
                <a:gd name="f18" fmla="+- f16 0 f14"/>
                <a:gd name="f19" fmla="+- f15 0 f14"/>
                <a:gd name="f20" fmla="*/ f17 1 f2"/>
                <a:gd name="f21" fmla="*/ f19 1 203911"/>
                <a:gd name="f22" fmla="*/ f18 1 385221"/>
                <a:gd name="f23" fmla="*/ 203912 f19 1"/>
                <a:gd name="f24" fmla="*/ 385222 f18 1"/>
                <a:gd name="f25" fmla="*/ 0 f18 1"/>
                <a:gd name="f26" fmla="*/ 0 f19 1"/>
                <a:gd name="f27" fmla="*/ 131323 f18 1"/>
                <a:gd name="f28" fmla="+- f20 0 f1"/>
                <a:gd name="f29" fmla="*/ f23 1 203911"/>
                <a:gd name="f30" fmla="*/ f24 1 385221"/>
                <a:gd name="f31" fmla="*/ f25 1 385221"/>
                <a:gd name="f32" fmla="*/ f26 1 203911"/>
                <a:gd name="f33" fmla="*/ f27 1 385221"/>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203911" h="385221">
                  <a:moveTo>
                    <a:pt x="f8" y="f9"/>
                  </a:moveTo>
                  <a:lnTo>
                    <a:pt x="f8" y="f5"/>
                  </a:lnTo>
                  <a:lnTo>
                    <a:pt x="f5" y="f10"/>
                  </a:lnTo>
                  <a:lnTo>
                    <a:pt x="f8" y="f9"/>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985">
              <a:extLst>
                <a:ext uri="{FF2B5EF4-FFF2-40B4-BE49-F238E27FC236}">
                  <a16:creationId xmlns:a16="http://schemas.microsoft.com/office/drawing/2014/main" id="{573AD34C-3A06-1D35-2AE7-5B3182558B51}"/>
                </a:ext>
              </a:extLst>
            </p:cNvPr>
            <p:cNvSpPr/>
            <p:nvPr/>
          </p:nvSpPr>
          <p:spPr>
            <a:xfrm>
              <a:off x="11957617" y="6453935"/>
              <a:ext cx="247390" cy="418328"/>
            </a:xfrm>
            <a:custGeom>
              <a:avLst/>
              <a:gdLst>
                <a:gd name="f0" fmla="val 10800000"/>
                <a:gd name="f1" fmla="val 5400000"/>
                <a:gd name="f2" fmla="val 180"/>
                <a:gd name="f3" fmla="val w"/>
                <a:gd name="f4" fmla="val h"/>
                <a:gd name="f5" fmla="val 0"/>
                <a:gd name="f6" fmla="val 247392"/>
                <a:gd name="f7" fmla="val 418332"/>
                <a:gd name="f8" fmla="val 418333"/>
                <a:gd name="f9" fmla="val 247393"/>
                <a:gd name="f10" fmla="val 255648"/>
                <a:gd name="f11" fmla="val 42107"/>
                <a:gd name="f12" fmla="+- 0 0 -90"/>
                <a:gd name="f13" fmla="*/ f3 1 247392"/>
                <a:gd name="f14" fmla="*/ f4 1 418332"/>
                <a:gd name="f15" fmla="val f5"/>
                <a:gd name="f16" fmla="val f6"/>
                <a:gd name="f17" fmla="val f7"/>
                <a:gd name="f18" fmla="*/ f12 f0 1"/>
                <a:gd name="f19" fmla="+- f17 0 f15"/>
                <a:gd name="f20" fmla="+- f16 0 f15"/>
                <a:gd name="f21" fmla="*/ f18 1 f2"/>
                <a:gd name="f22" fmla="*/ f20 1 247392"/>
                <a:gd name="f23" fmla="*/ f19 1 418332"/>
                <a:gd name="f24" fmla="*/ 0 f20 1"/>
                <a:gd name="f25" fmla="*/ 418333 f19 1"/>
                <a:gd name="f26" fmla="*/ 247393 f20 1"/>
                <a:gd name="f27" fmla="*/ 255648 f19 1"/>
                <a:gd name="f28" fmla="*/ 42107 f20 1"/>
                <a:gd name="f29" fmla="*/ 0 f19 1"/>
                <a:gd name="f30" fmla="+- f21 0 f1"/>
                <a:gd name="f31" fmla="*/ f24 1 247392"/>
                <a:gd name="f32" fmla="*/ f25 1 418332"/>
                <a:gd name="f33" fmla="*/ f26 1 247392"/>
                <a:gd name="f34" fmla="*/ f27 1 418332"/>
                <a:gd name="f35" fmla="*/ f28 1 247392"/>
                <a:gd name="f36" fmla="*/ f29 1 418332"/>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6"/>
                </a:cxn>
                <a:cxn ang="f30">
                  <a:pos x="f51" y="f52"/>
                </a:cxn>
              </a:cxnLst>
              <a:rect l="f47" t="f50" r="f48" b="f49"/>
              <a:pathLst>
                <a:path w="247392" h="418332">
                  <a:moveTo>
                    <a:pt x="f5" y="f8"/>
                  </a:moveTo>
                  <a:lnTo>
                    <a:pt x="f9" y="f8"/>
                  </a:lnTo>
                  <a:lnTo>
                    <a:pt x="f9" y="f10"/>
                  </a:lnTo>
                  <a:lnTo>
                    <a:pt x="f11" y="f5"/>
                  </a:lnTo>
                  <a:lnTo>
                    <a:pt x="f5" y="f8"/>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986">
              <a:extLst>
                <a:ext uri="{FF2B5EF4-FFF2-40B4-BE49-F238E27FC236}">
                  <a16:creationId xmlns:a16="http://schemas.microsoft.com/office/drawing/2014/main" id="{B9FCBE37-0AFF-7FE6-169D-B0037CD18363}"/>
                </a:ext>
              </a:extLst>
            </p:cNvPr>
            <p:cNvSpPr/>
            <p:nvPr/>
          </p:nvSpPr>
          <p:spPr>
            <a:xfrm>
              <a:off x="11361374" y="4795973"/>
              <a:ext cx="794403" cy="2060801"/>
            </a:xfrm>
            <a:custGeom>
              <a:avLst/>
              <a:gdLst>
                <a:gd name="f0" fmla="val 10800000"/>
                <a:gd name="f1" fmla="val 5400000"/>
                <a:gd name="f2" fmla="val 180"/>
                <a:gd name="f3" fmla="val w"/>
                <a:gd name="f4" fmla="val h"/>
                <a:gd name="f5" fmla="val 0"/>
                <a:gd name="f6" fmla="val 794406"/>
                <a:gd name="f7" fmla="val 2060803"/>
                <a:gd name="f8" fmla="val 489039"/>
                <a:gd name="f9" fmla="val 1005349"/>
                <a:gd name="f10" fmla="val 51728"/>
                <a:gd name="f11" fmla="val 1277116"/>
                <a:gd name="f12" fmla="val 398453"/>
                <a:gd name="f13" fmla="val 1804156"/>
                <a:gd name="f14" fmla="val 635850"/>
                <a:gd name="f15" fmla="val 1650967"/>
                <a:gd name="f16" fmla="val 655092"/>
                <a:gd name="f17" fmla="val 1458918"/>
                <a:gd name="f18" fmla="val 650694"/>
                <a:gd name="f19" fmla="val 1456957"/>
                <a:gd name="f20" fmla="val 648145"/>
                <a:gd name="f21" fmla="val 1452309"/>
                <a:gd name="f22" fmla="val 648845"/>
                <a:gd name="f23" fmla="val 1447548"/>
                <a:gd name="f24" fmla="val 709693"/>
                <a:gd name="f25" fmla="val 842539"/>
                <a:gd name="f26" fmla="val 720814"/>
                <a:gd name="f27" fmla="val 732458"/>
                <a:gd name="f28" fmla="val 742679"/>
                <a:gd name="f29" fmla="val 514170"/>
                <a:gd name="f30" fmla="val 759547"/>
                <a:gd name="f31" fmla="val 346862"/>
                <a:gd name="f32" fmla="val 787910"/>
                <a:gd name="f33" fmla="val 64350"/>
                <a:gd name="f34" fmla="val 794407"/>
                <a:gd name="f35" fmla="val 566381"/>
                <a:gd name="f36" fmla="val 136071"/>
                <a:gd name="f37" fmla="+- 0 0 -90"/>
                <a:gd name="f38" fmla="*/ f3 1 794406"/>
                <a:gd name="f39" fmla="*/ f4 1 2060803"/>
                <a:gd name="f40" fmla="val f5"/>
                <a:gd name="f41" fmla="val f6"/>
                <a:gd name="f42" fmla="val f7"/>
                <a:gd name="f43" fmla="*/ f37 f0 1"/>
                <a:gd name="f44" fmla="+- f42 0 f40"/>
                <a:gd name="f45" fmla="+- f41 0 f40"/>
                <a:gd name="f46" fmla="*/ f43 1 f2"/>
                <a:gd name="f47" fmla="*/ f45 1 794406"/>
                <a:gd name="f48" fmla="*/ f44 1 2060803"/>
                <a:gd name="f49" fmla="*/ 489039 f45 1"/>
                <a:gd name="f50" fmla="*/ 1005349 f44 1"/>
                <a:gd name="f51" fmla="*/ 51728 f45 1"/>
                <a:gd name="f52" fmla="*/ 1277116 f44 1"/>
                <a:gd name="f53" fmla="*/ 0 f45 1"/>
                <a:gd name="f54" fmla="*/ 2060803 f44 1"/>
                <a:gd name="f55" fmla="*/ 398453 f45 1"/>
                <a:gd name="f56" fmla="*/ 1804156 f44 1"/>
                <a:gd name="f57" fmla="*/ 635850 f45 1"/>
                <a:gd name="f58" fmla="*/ 1650967 f44 1"/>
                <a:gd name="f59" fmla="*/ 655092 f45 1"/>
                <a:gd name="f60" fmla="*/ 1458918 f44 1"/>
                <a:gd name="f61" fmla="*/ 648845 f45 1"/>
                <a:gd name="f62" fmla="*/ 1447548 f44 1"/>
                <a:gd name="f63" fmla="*/ 709693 f45 1"/>
                <a:gd name="f64" fmla="*/ 842539 f44 1"/>
                <a:gd name="f65" fmla="*/ 720814 f45 1"/>
                <a:gd name="f66" fmla="*/ 732458 f44 1"/>
                <a:gd name="f67" fmla="*/ 742679 f45 1"/>
                <a:gd name="f68" fmla="*/ 514170 f44 1"/>
                <a:gd name="f69" fmla="*/ 759547 f45 1"/>
                <a:gd name="f70" fmla="*/ 346862 f44 1"/>
                <a:gd name="f71" fmla="*/ 787910 f45 1"/>
                <a:gd name="f72" fmla="*/ 64350 f44 1"/>
                <a:gd name="f73" fmla="*/ 794407 f45 1"/>
                <a:gd name="f74" fmla="*/ 0 f44 1"/>
                <a:gd name="f75" fmla="*/ 566381 f45 1"/>
                <a:gd name="f76" fmla="*/ 136071 f44 1"/>
                <a:gd name="f77" fmla="+- f46 0 f1"/>
                <a:gd name="f78" fmla="*/ f49 1 794406"/>
                <a:gd name="f79" fmla="*/ f50 1 2060803"/>
                <a:gd name="f80" fmla="*/ f51 1 794406"/>
                <a:gd name="f81" fmla="*/ f52 1 2060803"/>
                <a:gd name="f82" fmla="*/ f53 1 794406"/>
                <a:gd name="f83" fmla="*/ f54 1 2060803"/>
                <a:gd name="f84" fmla="*/ f55 1 794406"/>
                <a:gd name="f85" fmla="*/ f56 1 2060803"/>
                <a:gd name="f86" fmla="*/ f57 1 794406"/>
                <a:gd name="f87" fmla="*/ f58 1 2060803"/>
                <a:gd name="f88" fmla="*/ f59 1 794406"/>
                <a:gd name="f89" fmla="*/ f60 1 2060803"/>
                <a:gd name="f90" fmla="*/ f61 1 794406"/>
                <a:gd name="f91" fmla="*/ f62 1 2060803"/>
                <a:gd name="f92" fmla="*/ f63 1 794406"/>
                <a:gd name="f93" fmla="*/ f64 1 2060803"/>
                <a:gd name="f94" fmla="*/ f65 1 794406"/>
                <a:gd name="f95" fmla="*/ f66 1 2060803"/>
                <a:gd name="f96" fmla="*/ f67 1 794406"/>
                <a:gd name="f97" fmla="*/ f68 1 2060803"/>
                <a:gd name="f98" fmla="*/ f69 1 794406"/>
                <a:gd name="f99" fmla="*/ f70 1 2060803"/>
                <a:gd name="f100" fmla="*/ f71 1 794406"/>
                <a:gd name="f101" fmla="*/ f72 1 2060803"/>
                <a:gd name="f102" fmla="*/ f73 1 794406"/>
                <a:gd name="f103" fmla="*/ f74 1 2060803"/>
                <a:gd name="f104" fmla="*/ f75 1 794406"/>
                <a:gd name="f105" fmla="*/ f76 1 2060803"/>
                <a:gd name="f106" fmla="*/ f40 1 f47"/>
                <a:gd name="f107" fmla="*/ f41 1 f47"/>
                <a:gd name="f108" fmla="*/ f40 1 f48"/>
                <a:gd name="f109" fmla="*/ f42 1 f48"/>
                <a:gd name="f110" fmla="*/ f78 1 f47"/>
                <a:gd name="f111" fmla="*/ f79 1 f48"/>
                <a:gd name="f112" fmla="*/ f80 1 f47"/>
                <a:gd name="f113" fmla="*/ f81 1 f48"/>
                <a:gd name="f114" fmla="*/ f82 1 f47"/>
                <a:gd name="f115" fmla="*/ f83 1 f48"/>
                <a:gd name="f116" fmla="*/ f84 1 f47"/>
                <a:gd name="f117" fmla="*/ f85 1 f48"/>
                <a:gd name="f118" fmla="*/ f86 1 f47"/>
                <a:gd name="f119" fmla="*/ f87 1 f48"/>
                <a:gd name="f120" fmla="*/ f88 1 f47"/>
                <a:gd name="f121" fmla="*/ f89 1 f48"/>
                <a:gd name="f122" fmla="*/ f90 1 f47"/>
                <a:gd name="f123" fmla="*/ f91 1 f48"/>
                <a:gd name="f124" fmla="*/ f92 1 f47"/>
                <a:gd name="f125" fmla="*/ f93 1 f48"/>
                <a:gd name="f126" fmla="*/ f94 1 f47"/>
                <a:gd name="f127" fmla="*/ f95 1 f48"/>
                <a:gd name="f128" fmla="*/ f96 1 f47"/>
                <a:gd name="f129" fmla="*/ f97 1 f48"/>
                <a:gd name="f130" fmla="*/ f98 1 f47"/>
                <a:gd name="f131" fmla="*/ f99 1 f48"/>
                <a:gd name="f132" fmla="*/ f100 1 f47"/>
                <a:gd name="f133" fmla="*/ f101 1 f48"/>
                <a:gd name="f134" fmla="*/ f102 1 f47"/>
                <a:gd name="f135" fmla="*/ f103 1 f48"/>
                <a:gd name="f136" fmla="*/ f104 1 f47"/>
                <a:gd name="f137" fmla="*/ f105 1 f48"/>
                <a:gd name="f138" fmla="*/ f106 f38 1"/>
                <a:gd name="f139" fmla="*/ f107 f38 1"/>
                <a:gd name="f140" fmla="*/ f109 f39 1"/>
                <a:gd name="f141" fmla="*/ f108 f39 1"/>
                <a:gd name="f142" fmla="*/ f110 f38 1"/>
                <a:gd name="f143" fmla="*/ f111 f39 1"/>
                <a:gd name="f144" fmla="*/ f112 f38 1"/>
                <a:gd name="f145" fmla="*/ f113 f39 1"/>
                <a:gd name="f146" fmla="*/ f114 f38 1"/>
                <a:gd name="f147" fmla="*/ f115 f39 1"/>
                <a:gd name="f148" fmla="*/ f116 f38 1"/>
                <a:gd name="f149" fmla="*/ f117 f39 1"/>
                <a:gd name="f150" fmla="*/ f118 f38 1"/>
                <a:gd name="f151" fmla="*/ f119 f39 1"/>
                <a:gd name="f152" fmla="*/ f120 f38 1"/>
                <a:gd name="f153" fmla="*/ f121 f39 1"/>
                <a:gd name="f154" fmla="*/ f122 f38 1"/>
                <a:gd name="f155" fmla="*/ f123 f39 1"/>
                <a:gd name="f156" fmla="*/ f124 f38 1"/>
                <a:gd name="f157" fmla="*/ f125 f39 1"/>
                <a:gd name="f158" fmla="*/ f126 f38 1"/>
                <a:gd name="f159" fmla="*/ f127 f39 1"/>
                <a:gd name="f160" fmla="*/ f128 f38 1"/>
                <a:gd name="f161" fmla="*/ f129 f39 1"/>
                <a:gd name="f162" fmla="*/ f130 f38 1"/>
                <a:gd name="f163" fmla="*/ f131 f39 1"/>
                <a:gd name="f164" fmla="*/ f132 f38 1"/>
                <a:gd name="f165" fmla="*/ f133 f39 1"/>
                <a:gd name="f166" fmla="*/ f134 f38 1"/>
                <a:gd name="f167" fmla="*/ f135 f39 1"/>
                <a:gd name="f168" fmla="*/ f136 f38 1"/>
                <a:gd name="f169" fmla="*/ f137 f39 1"/>
              </a:gdLst>
              <a:ahLst/>
              <a:cxnLst>
                <a:cxn ang="3cd4">
                  <a:pos x="hc" y="t"/>
                </a:cxn>
                <a:cxn ang="0">
                  <a:pos x="r" y="vc"/>
                </a:cxn>
                <a:cxn ang="cd4">
                  <a:pos x="hc" y="b"/>
                </a:cxn>
                <a:cxn ang="cd2">
                  <a:pos x="l" y="vc"/>
                </a:cxn>
                <a:cxn ang="f77">
                  <a:pos x="f142" y="f143"/>
                </a:cxn>
                <a:cxn ang="f77">
                  <a:pos x="f142" y="f143"/>
                </a:cxn>
                <a:cxn ang="f77">
                  <a:pos x="f142" y="f143"/>
                </a:cxn>
                <a:cxn ang="f77">
                  <a:pos x="f142" y="f143"/>
                </a:cxn>
                <a:cxn ang="f77">
                  <a:pos x="f142" y="f143"/>
                </a:cxn>
                <a:cxn ang="f77">
                  <a:pos x="f142" y="f143"/>
                </a:cxn>
                <a:cxn ang="f77">
                  <a:pos x="f144" y="f145"/>
                </a:cxn>
                <a:cxn ang="f77">
                  <a:pos x="f146" y="f147"/>
                </a:cxn>
                <a:cxn ang="f77">
                  <a:pos x="f148" y="f149"/>
                </a:cxn>
                <a:cxn ang="f77">
                  <a:pos x="f150" y="f151"/>
                </a:cxn>
                <a:cxn ang="f77">
                  <a:pos x="f152" y="f153"/>
                </a:cxn>
                <a:cxn ang="f77">
                  <a:pos x="f154" y="f155"/>
                </a:cxn>
                <a:cxn ang="f77">
                  <a:pos x="f156" y="f157"/>
                </a:cxn>
                <a:cxn ang="f77">
                  <a:pos x="f158" y="f159"/>
                </a:cxn>
                <a:cxn ang="f77">
                  <a:pos x="f160" y="f161"/>
                </a:cxn>
                <a:cxn ang="f77">
                  <a:pos x="f162" y="f163"/>
                </a:cxn>
                <a:cxn ang="f77">
                  <a:pos x="f164" y="f165"/>
                </a:cxn>
                <a:cxn ang="f77">
                  <a:pos x="f166" y="f167"/>
                </a:cxn>
                <a:cxn ang="f77">
                  <a:pos x="f168" y="f169"/>
                </a:cxn>
              </a:cxnLst>
              <a:rect l="f138" t="f141" r="f139" b="f140"/>
              <a:pathLst>
                <a:path w="794406" h="2060803">
                  <a:moveTo>
                    <a:pt x="f8" y="f9"/>
                  </a:moveTo>
                  <a:lnTo>
                    <a:pt x="f8" y="f9"/>
                  </a:lnTo>
                  <a:cubicBezTo>
                    <a:pt x="f8" y="f9"/>
                    <a:pt x="f8" y="f9"/>
                    <a:pt x="f8" y="f9"/>
                  </a:cubicBezTo>
                  <a:lnTo>
                    <a:pt x="f8" y="f9"/>
                  </a:lnTo>
                  <a:lnTo>
                    <a:pt x="f8" y="f9"/>
                  </a:lnTo>
                  <a:lnTo>
                    <a:pt x="f8" y="f9"/>
                  </a:lnTo>
                  <a:lnTo>
                    <a:pt x="f10" y="f11"/>
                  </a:lnTo>
                  <a:lnTo>
                    <a:pt x="f5" y="f7"/>
                  </a:lnTo>
                  <a:lnTo>
                    <a:pt x="f12" y="f13"/>
                  </a:lnTo>
                  <a:lnTo>
                    <a:pt x="f14" y="f15"/>
                  </a:lnTo>
                  <a:lnTo>
                    <a:pt x="f16" y="f17"/>
                  </a:lnTo>
                  <a:cubicBezTo>
                    <a:pt x="f18" y="f19"/>
                    <a:pt x="f20" y="f21"/>
                    <a:pt x="f22" y="f23"/>
                  </a:cubicBezTo>
                  <a:lnTo>
                    <a:pt x="f24" y="f25"/>
                  </a:lnTo>
                  <a:lnTo>
                    <a:pt x="f26" y="f27"/>
                  </a:lnTo>
                  <a:lnTo>
                    <a:pt x="f28" y="f29"/>
                  </a:lnTo>
                  <a:lnTo>
                    <a:pt x="f30" y="f31"/>
                  </a:lnTo>
                  <a:lnTo>
                    <a:pt x="f32" y="f33"/>
                  </a:lnTo>
                  <a:lnTo>
                    <a:pt x="f34" y="f5"/>
                  </a:lnTo>
                  <a:lnTo>
                    <a:pt x="f35" y="f36"/>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987">
              <a:extLst>
                <a:ext uri="{FF2B5EF4-FFF2-40B4-BE49-F238E27FC236}">
                  <a16:creationId xmlns:a16="http://schemas.microsoft.com/office/drawing/2014/main" id="{8292EB98-4DFA-4648-B6E7-D5B7F9C929C6}"/>
                </a:ext>
              </a:extLst>
            </p:cNvPr>
            <p:cNvSpPr/>
            <p:nvPr/>
          </p:nvSpPr>
          <p:spPr>
            <a:xfrm>
              <a:off x="11738079" y="6453185"/>
              <a:ext cx="258510" cy="419078"/>
            </a:xfrm>
            <a:custGeom>
              <a:avLst/>
              <a:gdLst>
                <a:gd name="f0" fmla="val 10800000"/>
                <a:gd name="f1" fmla="val 5400000"/>
                <a:gd name="f2" fmla="val 180"/>
                <a:gd name="f3" fmla="val w"/>
                <a:gd name="f4" fmla="val h"/>
                <a:gd name="f5" fmla="val 0"/>
                <a:gd name="f6" fmla="val 258513"/>
                <a:gd name="f7" fmla="val 419082"/>
                <a:gd name="f8" fmla="val 23490"/>
                <a:gd name="f9" fmla="val 151315"/>
                <a:gd name="f10" fmla="val 419083"/>
                <a:gd name="f11" fmla="val 216282"/>
                <a:gd name="f12" fmla="+- 0 0 -90"/>
                <a:gd name="f13" fmla="*/ f3 1 258513"/>
                <a:gd name="f14" fmla="*/ f4 1 419082"/>
                <a:gd name="f15" fmla="val f5"/>
                <a:gd name="f16" fmla="val f6"/>
                <a:gd name="f17" fmla="val f7"/>
                <a:gd name="f18" fmla="*/ f12 f0 1"/>
                <a:gd name="f19" fmla="+- f17 0 f15"/>
                <a:gd name="f20" fmla="+- f16 0 f15"/>
                <a:gd name="f21" fmla="*/ f18 1 f2"/>
                <a:gd name="f22" fmla="*/ f20 1 258513"/>
                <a:gd name="f23" fmla="*/ f19 1 419082"/>
                <a:gd name="f24" fmla="*/ 23490 f20 1"/>
                <a:gd name="f25" fmla="*/ 151315 f19 1"/>
                <a:gd name="f26" fmla="*/ 0 f20 1"/>
                <a:gd name="f27" fmla="*/ 419083 f19 1"/>
                <a:gd name="f28" fmla="*/ 216282 f20 1"/>
                <a:gd name="f29" fmla="*/ 258513 f20 1"/>
                <a:gd name="f30" fmla="*/ 0 f19 1"/>
                <a:gd name="f31" fmla="+- f21 0 f1"/>
                <a:gd name="f32" fmla="*/ f24 1 258513"/>
                <a:gd name="f33" fmla="*/ f25 1 419082"/>
                <a:gd name="f34" fmla="*/ f26 1 258513"/>
                <a:gd name="f35" fmla="*/ f27 1 419082"/>
                <a:gd name="f36" fmla="*/ f28 1 258513"/>
                <a:gd name="f37" fmla="*/ f29 1 258513"/>
                <a:gd name="f38" fmla="*/ f30 1 419082"/>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258513" h="419082">
                  <a:moveTo>
                    <a:pt x="f8" y="f9"/>
                  </a:moveTo>
                  <a:lnTo>
                    <a:pt x="f5" y="f10"/>
                  </a:lnTo>
                  <a:lnTo>
                    <a:pt x="f11" y="f10"/>
                  </a:lnTo>
                  <a:lnTo>
                    <a:pt x="f6" y="f5"/>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988">
              <a:extLst>
                <a:ext uri="{FF2B5EF4-FFF2-40B4-BE49-F238E27FC236}">
                  <a16:creationId xmlns:a16="http://schemas.microsoft.com/office/drawing/2014/main" id="{1A8780AB-DFAF-E3D6-8D20-35F34AF5B031}"/>
                </a:ext>
              </a:extLst>
            </p:cNvPr>
            <p:cNvSpPr/>
            <p:nvPr/>
          </p:nvSpPr>
          <p:spPr>
            <a:xfrm>
              <a:off x="11359874" y="6606750"/>
              <a:ext cx="398330" cy="265514"/>
            </a:xfrm>
            <a:custGeom>
              <a:avLst/>
              <a:gdLst>
                <a:gd name="f0" fmla="val 10800000"/>
                <a:gd name="f1" fmla="val 5400000"/>
                <a:gd name="f2" fmla="val 180"/>
                <a:gd name="f3" fmla="val w"/>
                <a:gd name="f4" fmla="val h"/>
                <a:gd name="f5" fmla="val 0"/>
                <a:gd name="f6" fmla="val 398327"/>
                <a:gd name="f7" fmla="val 265518"/>
                <a:gd name="f8" fmla="val 750"/>
                <a:gd name="f9" fmla="val 256023"/>
                <a:gd name="f10" fmla="val 265519"/>
                <a:gd name="f11" fmla="val 374963"/>
                <a:gd name="f12" fmla="val 398328"/>
                <a:gd name="f13" fmla="+- 0 0 -90"/>
                <a:gd name="f14" fmla="*/ f3 1 398327"/>
                <a:gd name="f15" fmla="*/ f4 1 265518"/>
                <a:gd name="f16" fmla="val f5"/>
                <a:gd name="f17" fmla="val f6"/>
                <a:gd name="f18" fmla="val f7"/>
                <a:gd name="f19" fmla="*/ f13 f0 1"/>
                <a:gd name="f20" fmla="+- f18 0 f16"/>
                <a:gd name="f21" fmla="+- f17 0 f16"/>
                <a:gd name="f22" fmla="*/ f19 1 f2"/>
                <a:gd name="f23" fmla="*/ f21 1 398327"/>
                <a:gd name="f24" fmla="*/ f20 1 265518"/>
                <a:gd name="f25" fmla="*/ 750 f21 1"/>
                <a:gd name="f26" fmla="*/ 256023 f20 1"/>
                <a:gd name="f27" fmla="*/ 0 f21 1"/>
                <a:gd name="f28" fmla="*/ 265519 f20 1"/>
                <a:gd name="f29" fmla="*/ 374963 f21 1"/>
                <a:gd name="f30" fmla="*/ 398328 f21 1"/>
                <a:gd name="f31" fmla="*/ 0 f20 1"/>
                <a:gd name="f32" fmla="+- f22 0 f1"/>
                <a:gd name="f33" fmla="*/ f25 1 398327"/>
                <a:gd name="f34" fmla="*/ f26 1 265518"/>
                <a:gd name="f35" fmla="*/ f27 1 398327"/>
                <a:gd name="f36" fmla="*/ f28 1 265518"/>
                <a:gd name="f37" fmla="*/ f29 1 398327"/>
                <a:gd name="f38" fmla="*/ f30 1 398327"/>
                <a:gd name="f39" fmla="*/ f31 1 265518"/>
                <a:gd name="f40" fmla="*/ f16 1 f23"/>
                <a:gd name="f41" fmla="*/ f17 1 f23"/>
                <a:gd name="f42" fmla="*/ f16 1 f24"/>
                <a:gd name="f43" fmla="*/ f18 1 f24"/>
                <a:gd name="f44" fmla="*/ f33 1 f23"/>
                <a:gd name="f45" fmla="*/ f34 1 f24"/>
                <a:gd name="f46" fmla="*/ f35 1 f23"/>
                <a:gd name="f47" fmla="*/ f36 1 f24"/>
                <a:gd name="f48" fmla="*/ f37 1 f23"/>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4 1"/>
                <a:gd name="f60" fmla="*/ f49 f14 1"/>
                <a:gd name="f61" fmla="*/ f50 f15 1"/>
              </a:gdLst>
              <a:ahLst/>
              <a:cxnLst>
                <a:cxn ang="3cd4">
                  <a:pos x="hc" y="t"/>
                </a:cxn>
                <a:cxn ang="0">
                  <a:pos x="r" y="vc"/>
                </a:cxn>
                <a:cxn ang="cd4">
                  <a:pos x="hc" y="b"/>
                </a:cxn>
                <a:cxn ang="cd2">
                  <a:pos x="l" y="vc"/>
                </a:cxn>
                <a:cxn ang="f32">
                  <a:pos x="f55" y="f56"/>
                </a:cxn>
                <a:cxn ang="f32">
                  <a:pos x="f57" y="f58"/>
                </a:cxn>
                <a:cxn ang="f32">
                  <a:pos x="f59" y="f58"/>
                </a:cxn>
                <a:cxn ang="f32">
                  <a:pos x="f60" y="f61"/>
                </a:cxn>
                <a:cxn ang="f32">
                  <a:pos x="f55" y="f56"/>
                </a:cxn>
              </a:cxnLst>
              <a:rect l="f51" t="f54" r="f52" b="f53"/>
              <a:pathLst>
                <a:path w="398327" h="265518">
                  <a:moveTo>
                    <a:pt x="f8" y="f9"/>
                  </a:moveTo>
                  <a:lnTo>
                    <a:pt x="f5" y="f10"/>
                  </a:lnTo>
                  <a:lnTo>
                    <a:pt x="f11" y="f10"/>
                  </a:lnTo>
                  <a:lnTo>
                    <a:pt x="f12" y="f5"/>
                  </a:lnTo>
                  <a:lnTo>
                    <a:pt x="f8" y="f9"/>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989">
              <a:extLst>
                <a:ext uri="{FF2B5EF4-FFF2-40B4-BE49-F238E27FC236}">
                  <a16:creationId xmlns:a16="http://schemas.microsoft.com/office/drawing/2014/main" id="{766F9CB1-1CAF-249E-0E0E-0ACB2DA69ABB}"/>
                </a:ext>
              </a:extLst>
            </p:cNvPr>
            <p:cNvSpPr/>
            <p:nvPr/>
          </p:nvSpPr>
          <p:spPr>
            <a:xfrm>
              <a:off x="11407597" y="4197580"/>
              <a:ext cx="748674" cy="732086"/>
            </a:xfrm>
            <a:custGeom>
              <a:avLst/>
              <a:gdLst>
                <a:gd name="f0" fmla="val 10800000"/>
                <a:gd name="f1" fmla="val 5400000"/>
                <a:gd name="f2" fmla="val 180"/>
                <a:gd name="f3" fmla="val w"/>
                <a:gd name="f4" fmla="val h"/>
                <a:gd name="f5" fmla="val 0"/>
                <a:gd name="f6" fmla="val 748676"/>
                <a:gd name="f7" fmla="val 732083"/>
                <a:gd name="f8" fmla="val 226527"/>
                <a:gd name="f9" fmla="val 1125"/>
                <a:gd name="f10" fmla="val 226240"/>
                <a:gd name="f11" fmla="val 774"/>
                <a:gd name="f12" fmla="val 225977"/>
                <a:gd name="f13" fmla="val 400"/>
                <a:gd name="f14" fmla="val 225778"/>
                <a:gd name="f15" fmla="val 128574"/>
                <a:gd name="f16" fmla="val 519526"/>
                <a:gd name="f17" fmla="val 595262"/>
                <a:gd name="f18" fmla="val 632852"/>
                <a:gd name="f19" fmla="val 463565"/>
                <a:gd name="f20" fmla="val 564381"/>
                <a:gd name="f21" fmla="val 385596"/>
                <a:gd name="f22" fmla="+- 0 0 -90"/>
                <a:gd name="f23" fmla="*/ f3 1 748676"/>
                <a:gd name="f24" fmla="*/ f4 1 732083"/>
                <a:gd name="f25" fmla="val f5"/>
                <a:gd name="f26" fmla="val f6"/>
                <a:gd name="f27" fmla="val f7"/>
                <a:gd name="f28" fmla="*/ f22 f0 1"/>
                <a:gd name="f29" fmla="+- f27 0 f25"/>
                <a:gd name="f30" fmla="+- f26 0 f25"/>
                <a:gd name="f31" fmla="*/ f28 1 f2"/>
                <a:gd name="f32" fmla="*/ f30 1 748676"/>
                <a:gd name="f33" fmla="*/ f29 1 732083"/>
                <a:gd name="f34" fmla="*/ 226527 f30 1"/>
                <a:gd name="f35" fmla="*/ 1125 f29 1"/>
                <a:gd name="f36" fmla="*/ 225778 f30 1"/>
                <a:gd name="f37" fmla="*/ 0 f29 1"/>
                <a:gd name="f38" fmla="*/ 0 f30 1"/>
                <a:gd name="f39" fmla="*/ 128574 f29 1"/>
                <a:gd name="f40" fmla="*/ 519526 f30 1"/>
                <a:gd name="f41" fmla="*/ 732083 f29 1"/>
                <a:gd name="f42" fmla="*/ 748676 f30 1"/>
                <a:gd name="f43" fmla="*/ 595262 f29 1"/>
                <a:gd name="f44" fmla="*/ 632852 f30 1"/>
                <a:gd name="f45" fmla="*/ 463565 f29 1"/>
                <a:gd name="f46" fmla="*/ 564381 f30 1"/>
                <a:gd name="f47" fmla="*/ 385596 f29 1"/>
                <a:gd name="f48" fmla="+- f31 0 f1"/>
                <a:gd name="f49" fmla="*/ f34 1 748676"/>
                <a:gd name="f50" fmla="*/ f35 1 732083"/>
                <a:gd name="f51" fmla="*/ f36 1 748676"/>
                <a:gd name="f52" fmla="*/ f37 1 732083"/>
                <a:gd name="f53" fmla="*/ f38 1 748676"/>
                <a:gd name="f54" fmla="*/ f39 1 732083"/>
                <a:gd name="f55" fmla="*/ f40 1 748676"/>
                <a:gd name="f56" fmla="*/ f41 1 732083"/>
                <a:gd name="f57" fmla="*/ f42 1 748676"/>
                <a:gd name="f58" fmla="*/ f43 1 732083"/>
                <a:gd name="f59" fmla="*/ f44 1 748676"/>
                <a:gd name="f60" fmla="*/ f45 1 732083"/>
                <a:gd name="f61" fmla="*/ f46 1 748676"/>
                <a:gd name="f62" fmla="*/ f47 1 732083"/>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5" y="f86"/>
                </a:cxn>
                <a:cxn ang="f48">
                  <a:pos x="f85" y="f86"/>
                </a:cxn>
                <a:cxn ang="f48">
                  <a:pos x="f87" y="f88"/>
                </a:cxn>
                <a:cxn ang="f48">
                  <a:pos x="f89" y="f90"/>
                </a:cxn>
                <a:cxn ang="f48">
                  <a:pos x="f91" y="f92"/>
                </a:cxn>
                <a:cxn ang="f48">
                  <a:pos x="f93" y="f94"/>
                </a:cxn>
                <a:cxn ang="f48">
                  <a:pos x="f95" y="f96"/>
                </a:cxn>
                <a:cxn ang="f48">
                  <a:pos x="f97" y="f98"/>
                </a:cxn>
              </a:cxnLst>
              <a:rect l="f81" t="f84" r="f82" b="f83"/>
              <a:pathLst>
                <a:path w="748676" h="732083">
                  <a:moveTo>
                    <a:pt x="f8" y="f9"/>
                  </a:moveTo>
                  <a:lnTo>
                    <a:pt x="f8" y="f9"/>
                  </a:lnTo>
                  <a:cubicBezTo>
                    <a:pt x="f8" y="f9"/>
                    <a:pt x="f8" y="f9"/>
                    <a:pt x="f8" y="f9"/>
                  </a:cubicBezTo>
                  <a:cubicBezTo>
                    <a:pt x="f10" y="f11"/>
                    <a:pt x="f12" y="f13"/>
                    <a:pt x="f14" y="f5"/>
                  </a:cubicBezTo>
                  <a:lnTo>
                    <a:pt x="f5" y="f15"/>
                  </a:lnTo>
                  <a:lnTo>
                    <a:pt x="f16" y="f7"/>
                  </a:lnTo>
                  <a:lnTo>
                    <a:pt x="f6" y="f17"/>
                  </a:lnTo>
                  <a:lnTo>
                    <a:pt x="f18" y="f19"/>
                  </a:lnTo>
                  <a:lnTo>
                    <a:pt x="f20" y="f21"/>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990">
              <a:extLst>
                <a:ext uri="{FF2B5EF4-FFF2-40B4-BE49-F238E27FC236}">
                  <a16:creationId xmlns:a16="http://schemas.microsoft.com/office/drawing/2014/main" id="{1981211C-1670-D82F-FD6F-7411CE711E9F}"/>
                </a:ext>
              </a:extLst>
            </p:cNvPr>
            <p:cNvSpPr/>
            <p:nvPr/>
          </p:nvSpPr>
          <p:spPr>
            <a:xfrm>
              <a:off x="11406097" y="4170843"/>
              <a:ext cx="226277" cy="150940"/>
            </a:xfrm>
            <a:custGeom>
              <a:avLst/>
              <a:gdLst>
                <a:gd name="f0" fmla="val 10800000"/>
                <a:gd name="f1" fmla="val 5400000"/>
                <a:gd name="f2" fmla="val 180"/>
                <a:gd name="f3" fmla="val w"/>
                <a:gd name="f4" fmla="val h"/>
                <a:gd name="f5" fmla="val 0"/>
                <a:gd name="f6" fmla="val 226277"/>
                <a:gd name="f7" fmla="val 150940"/>
                <a:gd name="f8" fmla="val 1374"/>
                <a:gd name="f9" fmla="val 128074"/>
                <a:gd name="f10" fmla="val 224903"/>
                <a:gd name="f11" fmla="val 22491"/>
                <a:gd name="f12" fmla="val 224828"/>
                <a:gd name="f13" fmla="val 22204"/>
                <a:gd name="f14" fmla="val 21904"/>
                <a:gd name="f15" fmla="val 21617"/>
                <a:gd name="f16" fmla="val 224840"/>
                <a:gd name="f17" fmla="val 21154"/>
                <a:gd name="f18" fmla="val 20704"/>
                <a:gd name="f19" fmla="val 20242"/>
                <a:gd name="f20" fmla="val 18868"/>
                <a:gd name="f21" fmla="+- 0 0 -90"/>
                <a:gd name="f22" fmla="*/ f3 1 226277"/>
                <a:gd name="f23" fmla="*/ f4 1 150940"/>
                <a:gd name="f24" fmla="val f5"/>
                <a:gd name="f25" fmla="val f6"/>
                <a:gd name="f26" fmla="val f7"/>
                <a:gd name="f27" fmla="*/ f21 f0 1"/>
                <a:gd name="f28" fmla="+- f26 0 f24"/>
                <a:gd name="f29" fmla="+- f25 0 f24"/>
                <a:gd name="f30" fmla="*/ f27 1 f2"/>
                <a:gd name="f31" fmla="*/ f29 1 226277"/>
                <a:gd name="f32" fmla="*/ f28 1 150940"/>
                <a:gd name="f33" fmla="*/ 226277 f29 1"/>
                <a:gd name="f34" fmla="*/ 0 f28 1"/>
                <a:gd name="f35" fmla="*/ 1374 f29 1"/>
                <a:gd name="f36" fmla="*/ 128074 f28 1"/>
                <a:gd name="f37" fmla="*/ 0 f29 1"/>
                <a:gd name="f38" fmla="*/ 150940 f28 1"/>
                <a:gd name="f39" fmla="*/ 224903 f29 1"/>
                <a:gd name="f40" fmla="*/ 22491 f28 1"/>
                <a:gd name="f41" fmla="*/ 21617 f28 1"/>
                <a:gd name="f42" fmla="*/ 20242 f28 1"/>
                <a:gd name="f43" fmla="*/ 18868 f28 1"/>
                <a:gd name="f44" fmla="+- f30 0 f1"/>
                <a:gd name="f45" fmla="*/ f33 1 226277"/>
                <a:gd name="f46" fmla="*/ f34 1 150940"/>
                <a:gd name="f47" fmla="*/ f35 1 226277"/>
                <a:gd name="f48" fmla="*/ f36 1 150940"/>
                <a:gd name="f49" fmla="*/ f37 1 226277"/>
                <a:gd name="f50" fmla="*/ f38 1 150940"/>
                <a:gd name="f51" fmla="*/ f39 1 226277"/>
                <a:gd name="f52" fmla="*/ f40 1 150940"/>
                <a:gd name="f53" fmla="*/ f41 1 150940"/>
                <a:gd name="f54" fmla="*/ f42 1 150940"/>
                <a:gd name="f55" fmla="*/ f43 1 150940"/>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2"/>
                <a:gd name="f69" fmla="*/ f54 1 f32"/>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3 1"/>
                <a:gd name="f84" fmla="*/ f69 f23 1"/>
                <a:gd name="f85" fmla="*/ f70 f23 1"/>
              </a:gdLst>
              <a:ahLst/>
              <a:cxnLst>
                <a:cxn ang="3cd4">
                  <a:pos x="hc" y="t"/>
                </a:cxn>
                <a:cxn ang="0">
                  <a:pos x="r" y="vc"/>
                </a:cxn>
                <a:cxn ang="cd4">
                  <a:pos x="hc" y="b"/>
                </a:cxn>
                <a:cxn ang="cd2">
                  <a:pos x="l" y="vc"/>
                </a:cxn>
                <a:cxn ang="f44">
                  <a:pos x="f75" y="f76"/>
                </a:cxn>
                <a:cxn ang="f44">
                  <a:pos x="f77" y="f78"/>
                </a:cxn>
                <a:cxn ang="f44">
                  <a:pos x="f79" y="f80"/>
                </a:cxn>
                <a:cxn ang="f44">
                  <a:pos x="f81" y="f82"/>
                </a:cxn>
                <a:cxn ang="f44">
                  <a:pos x="f81" y="f83"/>
                </a:cxn>
                <a:cxn ang="f44">
                  <a:pos x="f81" y="f83"/>
                </a:cxn>
                <a:cxn ang="f44">
                  <a:pos x="f81" y="f84"/>
                </a:cxn>
                <a:cxn ang="f44">
                  <a:pos x="f81" y="f85"/>
                </a:cxn>
              </a:cxnLst>
              <a:rect l="f71" t="f74" r="f72" b="f73"/>
              <a:pathLst>
                <a:path w="226277" h="150940">
                  <a:moveTo>
                    <a:pt x="f6" y="f5"/>
                  </a:moveTo>
                  <a:lnTo>
                    <a:pt x="f8" y="f9"/>
                  </a:lnTo>
                  <a:lnTo>
                    <a:pt x="f5" y="f7"/>
                  </a:lnTo>
                  <a:lnTo>
                    <a:pt x="f10" y="f11"/>
                  </a:lnTo>
                  <a:cubicBezTo>
                    <a:pt x="f12" y="f13"/>
                    <a:pt x="f12" y="f14"/>
                    <a:pt x="f10" y="f15"/>
                  </a:cubicBezTo>
                  <a:lnTo>
                    <a:pt x="f10" y="f15"/>
                  </a:lnTo>
                  <a:cubicBezTo>
                    <a:pt x="f16" y="f17"/>
                    <a:pt x="f16" y="f18"/>
                    <a:pt x="f10" y="f19"/>
                  </a:cubicBezTo>
                  <a:lnTo>
                    <a:pt x="f10" y="f2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991">
              <a:extLst>
                <a:ext uri="{FF2B5EF4-FFF2-40B4-BE49-F238E27FC236}">
                  <a16:creationId xmlns:a16="http://schemas.microsoft.com/office/drawing/2014/main" id="{E81439BF-1AE7-2A9C-8F83-F03994C8DBBD}"/>
                </a:ext>
              </a:extLst>
            </p:cNvPr>
            <p:cNvSpPr/>
            <p:nvPr/>
          </p:nvSpPr>
          <p:spPr>
            <a:xfrm>
              <a:off x="11578525" y="3499856"/>
              <a:ext cx="236399" cy="672852"/>
            </a:xfrm>
            <a:custGeom>
              <a:avLst/>
              <a:gdLst>
                <a:gd name="f0" fmla="val 10800000"/>
                <a:gd name="f1" fmla="val 5400000"/>
                <a:gd name="f2" fmla="val 180"/>
                <a:gd name="f3" fmla="val w"/>
                <a:gd name="f4" fmla="val h"/>
                <a:gd name="f5" fmla="val 0"/>
                <a:gd name="f6" fmla="val 236398"/>
                <a:gd name="f7" fmla="val 672856"/>
                <a:gd name="f8" fmla="val 4123"/>
                <a:gd name="f9" fmla="val 321747"/>
                <a:gd name="f10" fmla="val 86713"/>
                <a:gd name="f11" fmla="val 414210"/>
                <a:gd name="f12" fmla="val 87712"/>
                <a:gd name="f13" fmla="val 415959"/>
                <a:gd name="f14" fmla="val 88049"/>
                <a:gd name="f15" fmla="val 416559"/>
                <a:gd name="f16" fmla="val 88350"/>
                <a:gd name="f17" fmla="val 417184"/>
                <a:gd name="f18" fmla="val 88587"/>
                <a:gd name="f19" fmla="val 417834"/>
                <a:gd name="f20" fmla="val 88649"/>
                <a:gd name="f21" fmla="val 418421"/>
                <a:gd name="f22" fmla="val 418995"/>
                <a:gd name="f23" fmla="val 419583"/>
                <a:gd name="f24" fmla="val 88637"/>
                <a:gd name="f25" fmla="val 420370"/>
                <a:gd name="f26" fmla="val 421170"/>
                <a:gd name="f27" fmla="val 421957"/>
                <a:gd name="f28" fmla="val 422581"/>
                <a:gd name="f29" fmla="val 71969"/>
                <a:gd name="f30" fmla="val 664360"/>
                <a:gd name="f31" fmla="val 71344"/>
                <a:gd name="f32" fmla="val 672857"/>
                <a:gd name="f33" fmla="val 204787"/>
                <a:gd name="f34" fmla="val 596762"/>
                <a:gd name="f35" fmla="val 207910"/>
                <a:gd name="f36" fmla="val 595013"/>
                <a:gd name="f37" fmla="val 231658"/>
                <a:gd name="f38" fmla="val 25489"/>
                <a:gd name="f39" fmla="val 25014"/>
                <a:gd name="f40" fmla="val 562"/>
                <a:gd name="f41" fmla="val 24465"/>
                <a:gd name="f42" fmla="val 1062"/>
                <a:gd name="f43" fmla="val 23865"/>
                <a:gd name="f44" fmla="val 1500"/>
                <a:gd name="f45" fmla="val 20991"/>
                <a:gd name="f46" fmla="val 2999"/>
                <a:gd name="f47" fmla="val 317499"/>
                <a:gd name="f48" fmla="+- 0 0 -90"/>
                <a:gd name="f49" fmla="*/ f3 1 236398"/>
                <a:gd name="f50" fmla="*/ f4 1 672856"/>
                <a:gd name="f51" fmla="val f5"/>
                <a:gd name="f52" fmla="val f6"/>
                <a:gd name="f53" fmla="val f7"/>
                <a:gd name="f54" fmla="*/ f48 f0 1"/>
                <a:gd name="f55" fmla="+- f53 0 f51"/>
                <a:gd name="f56" fmla="+- f52 0 f51"/>
                <a:gd name="f57" fmla="*/ f54 1 f2"/>
                <a:gd name="f58" fmla="*/ f56 1 236398"/>
                <a:gd name="f59" fmla="*/ f55 1 672856"/>
                <a:gd name="f60" fmla="*/ 4123 f56 1"/>
                <a:gd name="f61" fmla="*/ 321747 f55 1"/>
                <a:gd name="f62" fmla="*/ 86713 f56 1"/>
                <a:gd name="f63" fmla="*/ 414210 f55 1"/>
                <a:gd name="f64" fmla="*/ 87712 f56 1"/>
                <a:gd name="f65" fmla="*/ 415959 f55 1"/>
                <a:gd name="f66" fmla="*/ 88587 f56 1"/>
                <a:gd name="f67" fmla="*/ 417834 f55 1"/>
                <a:gd name="f68" fmla="*/ 419583 f55 1"/>
                <a:gd name="f69" fmla="*/ 421957 f55 1"/>
                <a:gd name="f70" fmla="*/ 422581 f55 1"/>
                <a:gd name="f71" fmla="*/ 71969 f56 1"/>
                <a:gd name="f72" fmla="*/ 664360 f55 1"/>
                <a:gd name="f73" fmla="*/ 71344 f56 1"/>
                <a:gd name="f74" fmla="*/ 672857 f55 1"/>
                <a:gd name="f75" fmla="*/ 204787 f56 1"/>
                <a:gd name="f76" fmla="*/ 596762 f55 1"/>
                <a:gd name="f77" fmla="*/ 207910 f56 1"/>
                <a:gd name="f78" fmla="*/ 595013 f55 1"/>
                <a:gd name="f79" fmla="*/ 236398 f56 1"/>
                <a:gd name="f80" fmla="*/ 231658 f55 1"/>
                <a:gd name="f81" fmla="*/ 25489 f56 1"/>
                <a:gd name="f82" fmla="*/ 0 f55 1"/>
                <a:gd name="f83" fmla="*/ 23865 f56 1"/>
                <a:gd name="f84" fmla="*/ 1500 f55 1"/>
                <a:gd name="f85" fmla="*/ 20991 f56 1"/>
                <a:gd name="f86" fmla="*/ 2999 f55 1"/>
                <a:gd name="f87" fmla="*/ 0 f56 1"/>
                <a:gd name="f88" fmla="*/ 317499 f55 1"/>
                <a:gd name="f89" fmla="+- f57 0 f1"/>
                <a:gd name="f90" fmla="*/ f60 1 236398"/>
                <a:gd name="f91" fmla="*/ f61 1 672856"/>
                <a:gd name="f92" fmla="*/ f62 1 236398"/>
                <a:gd name="f93" fmla="*/ f63 1 672856"/>
                <a:gd name="f94" fmla="*/ f64 1 236398"/>
                <a:gd name="f95" fmla="*/ f65 1 672856"/>
                <a:gd name="f96" fmla="*/ f66 1 236398"/>
                <a:gd name="f97" fmla="*/ f67 1 672856"/>
                <a:gd name="f98" fmla="*/ f68 1 672856"/>
                <a:gd name="f99" fmla="*/ f69 1 672856"/>
                <a:gd name="f100" fmla="*/ f70 1 672856"/>
                <a:gd name="f101" fmla="*/ f71 1 236398"/>
                <a:gd name="f102" fmla="*/ f72 1 672856"/>
                <a:gd name="f103" fmla="*/ f73 1 236398"/>
                <a:gd name="f104" fmla="*/ f74 1 672856"/>
                <a:gd name="f105" fmla="*/ f75 1 236398"/>
                <a:gd name="f106" fmla="*/ f76 1 672856"/>
                <a:gd name="f107" fmla="*/ f77 1 236398"/>
                <a:gd name="f108" fmla="*/ f78 1 672856"/>
                <a:gd name="f109" fmla="*/ f79 1 236398"/>
                <a:gd name="f110" fmla="*/ f80 1 672856"/>
                <a:gd name="f111" fmla="*/ f81 1 236398"/>
                <a:gd name="f112" fmla="*/ f82 1 672856"/>
                <a:gd name="f113" fmla="*/ f83 1 236398"/>
                <a:gd name="f114" fmla="*/ f84 1 672856"/>
                <a:gd name="f115" fmla="*/ f85 1 236398"/>
                <a:gd name="f116" fmla="*/ f86 1 672856"/>
                <a:gd name="f117" fmla="*/ f87 1 236398"/>
                <a:gd name="f118" fmla="*/ f88 1 672856"/>
                <a:gd name="f119" fmla="*/ f51 1 f58"/>
                <a:gd name="f120" fmla="*/ f52 1 f58"/>
                <a:gd name="f121" fmla="*/ f51 1 f59"/>
                <a:gd name="f122" fmla="*/ f53 1 f59"/>
                <a:gd name="f123" fmla="*/ f90 1 f58"/>
                <a:gd name="f124" fmla="*/ f91 1 f59"/>
                <a:gd name="f125" fmla="*/ f92 1 f58"/>
                <a:gd name="f126" fmla="*/ f93 1 f59"/>
                <a:gd name="f127" fmla="*/ f94 1 f58"/>
                <a:gd name="f128" fmla="*/ f95 1 f59"/>
                <a:gd name="f129" fmla="*/ f96 1 f58"/>
                <a:gd name="f130" fmla="*/ f97 1 f59"/>
                <a:gd name="f131" fmla="*/ f98 1 f59"/>
                <a:gd name="f132" fmla="*/ f99 1 f59"/>
                <a:gd name="f133" fmla="*/ f100 1 f59"/>
                <a:gd name="f134" fmla="*/ f101 1 f58"/>
                <a:gd name="f135" fmla="*/ f102 1 f59"/>
                <a:gd name="f136" fmla="*/ f103 1 f58"/>
                <a:gd name="f137" fmla="*/ f104 1 f59"/>
                <a:gd name="f138" fmla="*/ f105 1 f58"/>
                <a:gd name="f139" fmla="*/ f106 1 f59"/>
                <a:gd name="f140" fmla="*/ f107 1 f58"/>
                <a:gd name="f141" fmla="*/ f108 1 f59"/>
                <a:gd name="f142" fmla="*/ f109 1 f58"/>
                <a:gd name="f143" fmla="*/ f110 1 f59"/>
                <a:gd name="f144" fmla="*/ f111 1 f58"/>
                <a:gd name="f145" fmla="*/ f112 1 f59"/>
                <a:gd name="f146" fmla="*/ f113 1 f58"/>
                <a:gd name="f147" fmla="*/ f114 1 f59"/>
                <a:gd name="f148" fmla="*/ f115 1 f58"/>
                <a:gd name="f149" fmla="*/ f116 1 f59"/>
                <a:gd name="f150" fmla="*/ f117 1 f58"/>
                <a:gd name="f151" fmla="*/ f118 1 f59"/>
                <a:gd name="f152" fmla="*/ f119 f49 1"/>
                <a:gd name="f153" fmla="*/ f120 f49 1"/>
                <a:gd name="f154" fmla="*/ f122 f50 1"/>
                <a:gd name="f155" fmla="*/ f121 f50 1"/>
                <a:gd name="f156" fmla="*/ f123 f49 1"/>
                <a:gd name="f157" fmla="*/ f124 f50 1"/>
                <a:gd name="f158" fmla="*/ f125 f49 1"/>
                <a:gd name="f159" fmla="*/ f126 f50 1"/>
                <a:gd name="f160" fmla="*/ f127 f49 1"/>
                <a:gd name="f161" fmla="*/ f128 f50 1"/>
                <a:gd name="f162" fmla="*/ f129 f49 1"/>
                <a:gd name="f163" fmla="*/ f130 f50 1"/>
                <a:gd name="f164" fmla="*/ f131 f50 1"/>
                <a:gd name="f165" fmla="*/ f132 f50 1"/>
                <a:gd name="f166" fmla="*/ f133 f50 1"/>
                <a:gd name="f167" fmla="*/ f134 f49 1"/>
                <a:gd name="f168" fmla="*/ f135 f50 1"/>
                <a:gd name="f169" fmla="*/ f136 f49 1"/>
                <a:gd name="f170" fmla="*/ f137 f50 1"/>
                <a:gd name="f171" fmla="*/ f138 f49 1"/>
                <a:gd name="f172" fmla="*/ f139 f50 1"/>
                <a:gd name="f173" fmla="*/ f140 f49 1"/>
                <a:gd name="f174" fmla="*/ f141 f50 1"/>
                <a:gd name="f175" fmla="*/ f142 f49 1"/>
                <a:gd name="f176" fmla="*/ f143 f50 1"/>
                <a:gd name="f177" fmla="*/ f144 f49 1"/>
                <a:gd name="f178" fmla="*/ f145 f50 1"/>
                <a:gd name="f179" fmla="*/ f146 f49 1"/>
                <a:gd name="f180" fmla="*/ f147 f50 1"/>
                <a:gd name="f181" fmla="*/ f148 f49 1"/>
                <a:gd name="f182" fmla="*/ f149 f50 1"/>
                <a:gd name="f183" fmla="*/ f150 f49 1"/>
                <a:gd name="f184" fmla="*/ f151 f50 1"/>
              </a:gdLst>
              <a:ahLst/>
              <a:cxnLst>
                <a:cxn ang="3cd4">
                  <a:pos x="hc" y="t"/>
                </a:cxn>
                <a:cxn ang="0">
                  <a:pos x="r" y="vc"/>
                </a:cxn>
                <a:cxn ang="cd4">
                  <a:pos x="hc" y="b"/>
                </a:cxn>
                <a:cxn ang="cd2">
                  <a:pos x="l" y="vc"/>
                </a:cxn>
                <a:cxn ang="f89">
                  <a:pos x="f156" y="f157"/>
                </a:cxn>
                <a:cxn ang="f89">
                  <a:pos x="f158" y="f159"/>
                </a:cxn>
                <a:cxn ang="f89">
                  <a:pos x="f158" y="f159"/>
                </a:cxn>
                <a:cxn ang="f89">
                  <a:pos x="f160" y="f161"/>
                </a:cxn>
                <a:cxn ang="f89">
                  <a:pos x="f162" y="f163"/>
                </a:cxn>
                <a:cxn ang="f89">
                  <a:pos x="f162" y="f164"/>
                </a:cxn>
                <a:cxn ang="f89">
                  <a:pos x="f162" y="f165"/>
                </a:cxn>
                <a:cxn ang="f89">
                  <a:pos x="f162" y="f166"/>
                </a:cxn>
                <a:cxn ang="f89">
                  <a:pos x="f167" y="f168"/>
                </a:cxn>
                <a:cxn ang="f89">
                  <a:pos x="f169" y="f170"/>
                </a:cxn>
                <a:cxn ang="f89">
                  <a:pos x="f171" y="f172"/>
                </a:cxn>
                <a:cxn ang="f89">
                  <a:pos x="f173" y="f174"/>
                </a:cxn>
                <a:cxn ang="f89">
                  <a:pos x="f175" y="f176"/>
                </a:cxn>
                <a:cxn ang="f89">
                  <a:pos x="f177" y="f178"/>
                </a:cxn>
                <a:cxn ang="f89">
                  <a:pos x="f179" y="f180"/>
                </a:cxn>
                <a:cxn ang="f89">
                  <a:pos x="f181" y="f182"/>
                </a:cxn>
                <a:cxn ang="f89">
                  <a:pos x="f183" y="f184"/>
                </a:cxn>
              </a:cxnLst>
              <a:rect l="f152" t="f155" r="f153" b="f154"/>
              <a:pathLst>
                <a:path w="236398" h="672856">
                  <a:moveTo>
                    <a:pt x="f8" y="f9"/>
                  </a:moveTo>
                  <a:lnTo>
                    <a:pt x="f10" y="f11"/>
                  </a:lnTo>
                  <a:cubicBezTo>
                    <a:pt x="f10" y="f11"/>
                    <a:pt x="f10" y="f11"/>
                    <a:pt x="f10" y="f11"/>
                  </a:cubicBezTo>
                  <a:lnTo>
                    <a:pt x="f12" y="f13"/>
                  </a:lnTo>
                  <a:cubicBezTo>
                    <a:pt x="f14" y="f15"/>
                    <a:pt x="f16" y="f17"/>
                    <a:pt x="f18" y="f19"/>
                  </a:cubicBezTo>
                  <a:cubicBezTo>
                    <a:pt x="f20" y="f21"/>
                    <a:pt x="f20" y="f22"/>
                    <a:pt x="f18" y="f23"/>
                  </a:cubicBezTo>
                  <a:cubicBezTo>
                    <a:pt x="f24" y="f25"/>
                    <a:pt x="f24" y="f26"/>
                    <a:pt x="f18" y="f27"/>
                  </a:cubicBezTo>
                  <a:lnTo>
                    <a:pt x="f18" y="f28"/>
                  </a:lnTo>
                  <a:lnTo>
                    <a:pt x="f29" y="f30"/>
                  </a:lnTo>
                  <a:lnTo>
                    <a:pt x="f31" y="f32"/>
                  </a:lnTo>
                  <a:lnTo>
                    <a:pt x="f33" y="f34"/>
                  </a:lnTo>
                  <a:lnTo>
                    <a:pt x="f35" y="f36"/>
                  </a:lnTo>
                  <a:lnTo>
                    <a:pt x="f6" y="f37"/>
                  </a:lnTo>
                  <a:lnTo>
                    <a:pt x="f38" y="f5"/>
                  </a:lnTo>
                  <a:cubicBezTo>
                    <a:pt x="f39" y="f40"/>
                    <a:pt x="f41" y="f42"/>
                    <a:pt x="f43" y="f44"/>
                  </a:cubicBezTo>
                  <a:lnTo>
                    <a:pt x="f45" y="f46"/>
                  </a:lnTo>
                  <a:lnTo>
                    <a:pt x="f5" y="f47"/>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992">
              <a:extLst>
                <a:ext uri="{FF2B5EF4-FFF2-40B4-BE49-F238E27FC236}">
                  <a16:creationId xmlns:a16="http://schemas.microsoft.com/office/drawing/2014/main" id="{97A1A998-4E59-0F2C-A635-7B5AAF7F3E8F}"/>
                </a:ext>
              </a:extLst>
            </p:cNvPr>
            <p:cNvSpPr/>
            <p:nvPr/>
          </p:nvSpPr>
          <p:spPr>
            <a:xfrm>
              <a:off x="11244797" y="3503733"/>
              <a:ext cx="351477" cy="359478"/>
            </a:xfrm>
            <a:custGeom>
              <a:avLst/>
              <a:gdLst>
                <a:gd name="f0" fmla="val 10800000"/>
                <a:gd name="f1" fmla="val 5400000"/>
                <a:gd name="f2" fmla="val 180"/>
                <a:gd name="f3" fmla="val w"/>
                <a:gd name="f4" fmla="val h"/>
                <a:gd name="f5" fmla="val 0"/>
                <a:gd name="f6" fmla="val 351473"/>
                <a:gd name="f7" fmla="val 359481"/>
                <a:gd name="f8" fmla="val 146062"/>
                <a:gd name="f9" fmla="val 359482"/>
                <a:gd name="f10" fmla="val 293248"/>
                <a:gd name="f11" fmla="val 277139"/>
                <a:gd name="f12" fmla="val 294260"/>
                <a:gd name="f13" fmla="val 276502"/>
                <a:gd name="f14" fmla="val 295423"/>
                <a:gd name="f15" fmla="val 276165"/>
                <a:gd name="f16" fmla="val 296622"/>
                <a:gd name="f17" fmla="val 276140"/>
                <a:gd name="f18" fmla="val 297496"/>
                <a:gd name="f19" fmla="val 297871"/>
                <a:gd name="f20" fmla="val 298571"/>
                <a:gd name="f21" fmla="val 276015"/>
                <a:gd name="f22" fmla="val 299296"/>
                <a:gd name="f23" fmla="val 299996"/>
                <a:gd name="f24" fmla="val 301145"/>
                <a:gd name="f25" fmla="val 276665"/>
                <a:gd name="f26" fmla="val 302169"/>
                <a:gd name="f27" fmla="val 277427"/>
                <a:gd name="f28" fmla="val 302994"/>
                <a:gd name="f29" fmla="val 278389"/>
                <a:gd name="f30" fmla="val 330732"/>
                <a:gd name="f31" fmla="val 309376"/>
                <a:gd name="f32" fmla="val 101581"/>
                <a:gd name="f33" fmla="val 137445"/>
                <a:gd name="f34" fmla="val 193048"/>
                <a:gd name="f35" fmla="+- 0 0 -90"/>
                <a:gd name="f36" fmla="*/ f3 1 351473"/>
                <a:gd name="f37" fmla="*/ f4 1 359481"/>
                <a:gd name="f38" fmla="val f5"/>
                <a:gd name="f39" fmla="val f6"/>
                <a:gd name="f40" fmla="val f7"/>
                <a:gd name="f41" fmla="*/ f35 f0 1"/>
                <a:gd name="f42" fmla="+- f40 0 f38"/>
                <a:gd name="f43" fmla="+- f39 0 f38"/>
                <a:gd name="f44" fmla="*/ f41 1 f2"/>
                <a:gd name="f45" fmla="*/ f43 1 351473"/>
                <a:gd name="f46" fmla="*/ f42 1 359481"/>
                <a:gd name="f47" fmla="*/ 146062 f43 1"/>
                <a:gd name="f48" fmla="*/ 359482 f42 1"/>
                <a:gd name="f49" fmla="*/ 293248 f43 1"/>
                <a:gd name="f50" fmla="*/ 277139 f42 1"/>
                <a:gd name="f51" fmla="*/ 296622 f43 1"/>
                <a:gd name="f52" fmla="*/ 276140 f42 1"/>
                <a:gd name="f53" fmla="*/ 297871 f43 1"/>
                <a:gd name="f54" fmla="*/ 299996 f43 1"/>
                <a:gd name="f55" fmla="*/ 302994 f43 1"/>
                <a:gd name="f56" fmla="*/ 278389 f42 1"/>
                <a:gd name="f57" fmla="*/ 330732 f43 1"/>
                <a:gd name="f58" fmla="*/ 309376 f42 1"/>
                <a:gd name="f59" fmla="*/ 351473 f43 1"/>
                <a:gd name="f60" fmla="*/ 0 f42 1"/>
                <a:gd name="f61" fmla="*/ 101581 f43 1"/>
                <a:gd name="f62" fmla="*/ 137445 f42 1"/>
                <a:gd name="f63" fmla="*/ 0 f43 1"/>
                <a:gd name="f64" fmla="*/ 193048 f42 1"/>
                <a:gd name="f65" fmla="+- f44 0 f1"/>
                <a:gd name="f66" fmla="*/ f47 1 351473"/>
                <a:gd name="f67" fmla="*/ f48 1 359481"/>
                <a:gd name="f68" fmla="*/ f49 1 351473"/>
                <a:gd name="f69" fmla="*/ f50 1 359481"/>
                <a:gd name="f70" fmla="*/ f51 1 351473"/>
                <a:gd name="f71" fmla="*/ f52 1 359481"/>
                <a:gd name="f72" fmla="*/ f53 1 351473"/>
                <a:gd name="f73" fmla="*/ f54 1 351473"/>
                <a:gd name="f74" fmla="*/ f55 1 351473"/>
                <a:gd name="f75" fmla="*/ f56 1 359481"/>
                <a:gd name="f76" fmla="*/ f57 1 351473"/>
                <a:gd name="f77" fmla="*/ f58 1 359481"/>
                <a:gd name="f78" fmla="*/ f59 1 351473"/>
                <a:gd name="f79" fmla="*/ f60 1 359481"/>
                <a:gd name="f80" fmla="*/ f61 1 351473"/>
                <a:gd name="f81" fmla="*/ f62 1 359481"/>
                <a:gd name="f82" fmla="*/ f63 1 351473"/>
                <a:gd name="f83" fmla="*/ f64 1 359481"/>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5"/>
                <a:gd name="f95" fmla="*/ f73 1 f45"/>
                <a:gd name="f96" fmla="*/ f74 1 f45"/>
                <a:gd name="f97" fmla="*/ f75 1 f46"/>
                <a:gd name="f98" fmla="*/ f76 1 f45"/>
                <a:gd name="f99" fmla="*/ f77 1 f46"/>
                <a:gd name="f100" fmla="*/ f78 1 f45"/>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6 1"/>
                <a:gd name="f117" fmla="*/ f95 f36 1"/>
                <a:gd name="f118" fmla="*/ f96 f36 1"/>
                <a:gd name="f119" fmla="*/ f97 f37 1"/>
                <a:gd name="f120" fmla="*/ f98 f36 1"/>
                <a:gd name="f121" fmla="*/ f99 f37 1"/>
                <a:gd name="f122" fmla="*/ f100 f36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2" y="f113"/>
                </a:cxn>
                <a:cxn ang="f65">
                  <a:pos x="f112" y="f113"/>
                </a:cxn>
                <a:cxn ang="f65">
                  <a:pos x="f114" y="f115"/>
                </a:cxn>
                <a:cxn ang="f65">
                  <a:pos x="f116" y="f115"/>
                </a:cxn>
                <a:cxn ang="f65">
                  <a:pos x="f117" y="f115"/>
                </a:cxn>
                <a:cxn ang="f65">
                  <a:pos x="f118" y="f119"/>
                </a:cxn>
                <a:cxn ang="f65">
                  <a:pos x="f118" y="f119"/>
                </a:cxn>
                <a:cxn ang="f65">
                  <a:pos x="f120" y="f121"/>
                </a:cxn>
                <a:cxn ang="f65">
                  <a:pos x="f122" y="f123"/>
                </a:cxn>
                <a:cxn ang="f65">
                  <a:pos x="f124" y="f125"/>
                </a:cxn>
                <a:cxn ang="f65">
                  <a:pos x="f126" y="f127"/>
                </a:cxn>
              </a:cxnLst>
              <a:rect l="f106" t="f109" r="f107" b="f108"/>
              <a:pathLst>
                <a:path w="351473" h="359481">
                  <a:moveTo>
                    <a:pt x="f8" y="f9"/>
                  </a:moveTo>
                  <a:lnTo>
                    <a:pt x="f10" y="f11"/>
                  </a:lnTo>
                  <a:lnTo>
                    <a:pt x="f10" y="f11"/>
                  </a:lnTo>
                  <a:cubicBezTo>
                    <a:pt x="f12" y="f13"/>
                    <a:pt x="f14" y="f15"/>
                    <a:pt x="f16" y="f17"/>
                  </a:cubicBezTo>
                  <a:cubicBezTo>
                    <a:pt x="f16" y="f17"/>
                    <a:pt x="f18" y="f17"/>
                    <a:pt x="f19" y="f17"/>
                  </a:cubicBezTo>
                  <a:cubicBezTo>
                    <a:pt x="f20" y="f21"/>
                    <a:pt x="f22" y="f21"/>
                    <a:pt x="f23" y="f17"/>
                  </a:cubicBezTo>
                  <a:cubicBezTo>
                    <a:pt x="f24" y="f25"/>
                    <a:pt x="f26" y="f27"/>
                    <a:pt x="f28" y="f29"/>
                  </a:cubicBezTo>
                  <a:lnTo>
                    <a:pt x="f28" y="f29"/>
                  </a:lnTo>
                  <a:lnTo>
                    <a:pt x="f30" y="f31"/>
                  </a:lnTo>
                  <a:lnTo>
                    <a:pt x="f6" y="f5"/>
                  </a:lnTo>
                  <a:lnTo>
                    <a:pt x="f32" y="f33"/>
                  </a:lnTo>
                  <a:lnTo>
                    <a:pt x="f5" y="f34"/>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993">
              <a:extLst>
                <a:ext uri="{FF2B5EF4-FFF2-40B4-BE49-F238E27FC236}">
                  <a16:creationId xmlns:a16="http://schemas.microsoft.com/office/drawing/2014/main" id="{2F76DC7F-368C-5096-14C1-28117527A939}"/>
                </a:ext>
              </a:extLst>
            </p:cNvPr>
            <p:cNvSpPr/>
            <p:nvPr/>
          </p:nvSpPr>
          <p:spPr>
            <a:xfrm>
              <a:off x="11606643" y="3469123"/>
              <a:ext cx="252767" cy="259396"/>
            </a:xfrm>
            <a:custGeom>
              <a:avLst/>
              <a:gdLst>
                <a:gd name="f0" fmla="val 10800000"/>
                <a:gd name="f1" fmla="val 5400000"/>
                <a:gd name="f2" fmla="val 180"/>
                <a:gd name="f3" fmla="val w"/>
                <a:gd name="f4" fmla="val h"/>
                <a:gd name="f5" fmla="val 0"/>
                <a:gd name="f6" fmla="val 252765"/>
                <a:gd name="f7" fmla="val 259396"/>
                <a:gd name="f8" fmla="val 27989"/>
                <a:gd name="f9" fmla="val 210659"/>
                <a:gd name="f10" fmla="val 259397"/>
                <a:gd name="f11" fmla="val 252766"/>
                <a:gd name="f12" fmla="val 235906"/>
                <a:gd name="f13" fmla="val 37109"/>
                <a:gd name="f14" fmla="val 1124"/>
                <a:gd name="f15" fmla="val 19742"/>
                <a:gd name="f16" fmla="val 1699"/>
                <a:gd name="f17" fmla="val 22541"/>
                <a:gd name="f18" fmla="val 1312"/>
                <a:gd name="f19" fmla="val 25452"/>
                <a:gd name="f20" fmla="+- 0 0 -90"/>
                <a:gd name="f21" fmla="*/ f3 1 252765"/>
                <a:gd name="f22" fmla="*/ f4 1 259396"/>
                <a:gd name="f23" fmla="val f5"/>
                <a:gd name="f24" fmla="val f6"/>
                <a:gd name="f25" fmla="val f7"/>
                <a:gd name="f26" fmla="*/ f20 f0 1"/>
                <a:gd name="f27" fmla="+- f25 0 f23"/>
                <a:gd name="f28" fmla="+- f24 0 f23"/>
                <a:gd name="f29" fmla="*/ f26 1 f2"/>
                <a:gd name="f30" fmla="*/ f28 1 252765"/>
                <a:gd name="f31" fmla="*/ f27 1 259396"/>
                <a:gd name="f32" fmla="*/ 0 f28 1"/>
                <a:gd name="f33" fmla="*/ 27989 f27 1"/>
                <a:gd name="f34" fmla="*/ 210659 f28 1"/>
                <a:gd name="f35" fmla="*/ 259397 f27 1"/>
                <a:gd name="f36" fmla="*/ 252766 f28 1"/>
                <a:gd name="f37" fmla="*/ 235906 f27 1"/>
                <a:gd name="f38" fmla="*/ 37109 f28 1"/>
                <a:gd name="f39" fmla="*/ 0 f27 1"/>
                <a:gd name="f40" fmla="*/ 1124 f28 1"/>
                <a:gd name="f41" fmla="*/ 19742 f27 1"/>
                <a:gd name="f42" fmla="+- f29 0 f1"/>
                <a:gd name="f43" fmla="*/ f32 1 252765"/>
                <a:gd name="f44" fmla="*/ f33 1 259396"/>
                <a:gd name="f45" fmla="*/ f34 1 252765"/>
                <a:gd name="f46" fmla="*/ f35 1 259396"/>
                <a:gd name="f47" fmla="*/ f36 1 252765"/>
                <a:gd name="f48" fmla="*/ f37 1 259396"/>
                <a:gd name="f49" fmla="*/ f38 1 252765"/>
                <a:gd name="f50" fmla="*/ f39 1 259396"/>
                <a:gd name="f51" fmla="*/ f40 1 252765"/>
                <a:gd name="f52" fmla="*/ f41 1 259396"/>
                <a:gd name="f53" fmla="*/ f23 1 f30"/>
                <a:gd name="f54" fmla="*/ f24 1 f30"/>
                <a:gd name="f55" fmla="*/ f23 1 f31"/>
                <a:gd name="f56" fmla="*/ f25 1 f31"/>
                <a:gd name="f57" fmla="*/ f43 1 f30"/>
                <a:gd name="f58" fmla="*/ f44 1 f31"/>
                <a:gd name="f59" fmla="*/ f45 1 f30"/>
                <a:gd name="f60" fmla="*/ f46 1 f31"/>
                <a:gd name="f61" fmla="*/ f47 1 f30"/>
                <a:gd name="f62" fmla="*/ f48 1 f31"/>
                <a:gd name="f63" fmla="*/ f49 1 f30"/>
                <a:gd name="f64" fmla="*/ f50 1 f31"/>
                <a:gd name="f65" fmla="*/ f51 1 f30"/>
                <a:gd name="f66" fmla="*/ f52 1 f31"/>
                <a:gd name="f67" fmla="*/ f53 f21 1"/>
                <a:gd name="f68" fmla="*/ f54 f21 1"/>
                <a:gd name="f69" fmla="*/ f56 f22 1"/>
                <a:gd name="f70" fmla="*/ f55 f22 1"/>
                <a:gd name="f71" fmla="*/ f57 f21 1"/>
                <a:gd name="f72" fmla="*/ f58 f22 1"/>
                <a:gd name="f73" fmla="*/ f59 f21 1"/>
                <a:gd name="f74" fmla="*/ f60 f22 1"/>
                <a:gd name="f75" fmla="*/ f61 f21 1"/>
                <a:gd name="f76" fmla="*/ f62 f22 1"/>
                <a:gd name="f77" fmla="*/ f63 f21 1"/>
                <a:gd name="f78" fmla="*/ f64 f22 1"/>
                <a:gd name="f79" fmla="*/ f65 f21 1"/>
                <a:gd name="f80" fmla="*/ f66 f22 1"/>
              </a:gdLst>
              <a:ahLst/>
              <a:cxnLst>
                <a:cxn ang="3cd4">
                  <a:pos x="hc" y="t"/>
                </a:cxn>
                <a:cxn ang="0">
                  <a:pos x="r" y="vc"/>
                </a:cxn>
                <a:cxn ang="cd4">
                  <a:pos x="hc" y="b"/>
                </a:cxn>
                <a:cxn ang="cd2">
                  <a:pos x="l" y="vc"/>
                </a:cxn>
                <a:cxn ang="f42">
                  <a:pos x="f71" y="f72"/>
                </a:cxn>
                <a:cxn ang="f42">
                  <a:pos x="f73" y="f74"/>
                </a:cxn>
                <a:cxn ang="f42">
                  <a:pos x="f75" y="f76"/>
                </a:cxn>
                <a:cxn ang="f42">
                  <a:pos x="f77" y="f78"/>
                </a:cxn>
                <a:cxn ang="f42">
                  <a:pos x="f79" y="f80"/>
                </a:cxn>
                <a:cxn ang="f42">
                  <a:pos x="f71" y="f72"/>
                </a:cxn>
              </a:cxnLst>
              <a:rect l="f67" t="f70" r="f68" b="f69"/>
              <a:pathLst>
                <a:path w="252765" h="259396">
                  <a:moveTo>
                    <a:pt x="f5" y="f8"/>
                  </a:moveTo>
                  <a:lnTo>
                    <a:pt x="f9" y="f10"/>
                  </a:lnTo>
                  <a:lnTo>
                    <a:pt x="f11" y="f12"/>
                  </a:lnTo>
                  <a:lnTo>
                    <a:pt x="f13" y="f5"/>
                  </a:lnTo>
                  <a:lnTo>
                    <a:pt x="f14" y="f15"/>
                  </a:lnTo>
                  <a:cubicBezTo>
                    <a:pt x="f16" y="f17"/>
                    <a:pt x="f18" y="f19"/>
                    <a:pt x="f5" y="f8"/>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994">
              <a:extLst>
                <a:ext uri="{FF2B5EF4-FFF2-40B4-BE49-F238E27FC236}">
                  <a16:creationId xmlns:a16="http://schemas.microsoft.com/office/drawing/2014/main" id="{BE51799C-DFFE-D988-84BE-556747552108}"/>
                </a:ext>
              </a:extLst>
            </p:cNvPr>
            <p:cNvSpPr/>
            <p:nvPr/>
          </p:nvSpPr>
          <p:spPr>
            <a:xfrm>
              <a:off x="11645743" y="3207349"/>
              <a:ext cx="236399" cy="493428"/>
            </a:xfrm>
            <a:custGeom>
              <a:avLst/>
              <a:gdLst>
                <a:gd name="f0" fmla="val 10800000"/>
                <a:gd name="f1" fmla="val 5400000"/>
                <a:gd name="f2" fmla="val 180"/>
                <a:gd name="f3" fmla="val w"/>
                <a:gd name="f4" fmla="val h"/>
                <a:gd name="f5" fmla="val 0"/>
                <a:gd name="f6" fmla="val 236397"/>
                <a:gd name="f7" fmla="val 493428"/>
                <a:gd name="f8" fmla="val 20366"/>
                <a:gd name="f9" fmla="val 1874"/>
                <a:gd name="f10" fmla="val 19367"/>
                <a:gd name="f11" fmla="val 18792"/>
                <a:gd name="f12" fmla="val 1987"/>
                <a:gd name="f13" fmla="val 18192"/>
                <a:gd name="f14" fmla="val 17617"/>
                <a:gd name="f15" fmla="val 258022"/>
                <a:gd name="f16" fmla="val 215157"/>
                <a:gd name="f17" fmla="val 236398"/>
                <a:gd name="f18" fmla="val 230283"/>
                <a:gd name="f19" fmla="val 22491"/>
                <a:gd name="f20" fmla="val 20616"/>
                <a:gd name="f21" fmla="val 999"/>
                <a:gd name="f22" fmla="+- 0 0 -90"/>
                <a:gd name="f23" fmla="*/ f3 1 236397"/>
                <a:gd name="f24" fmla="*/ f4 1 493428"/>
                <a:gd name="f25" fmla="val f5"/>
                <a:gd name="f26" fmla="val f6"/>
                <a:gd name="f27" fmla="val f7"/>
                <a:gd name="f28" fmla="*/ f22 f0 1"/>
                <a:gd name="f29" fmla="+- f27 0 f25"/>
                <a:gd name="f30" fmla="+- f26 0 f25"/>
                <a:gd name="f31" fmla="*/ f28 1 f2"/>
                <a:gd name="f32" fmla="*/ f30 1 236397"/>
                <a:gd name="f33" fmla="*/ f29 1 493428"/>
                <a:gd name="f34" fmla="*/ 20366 f30 1"/>
                <a:gd name="f35" fmla="*/ 1874 f29 1"/>
                <a:gd name="f36" fmla="*/ 19367 f30 1"/>
                <a:gd name="f37" fmla="*/ 17617 f30 1"/>
                <a:gd name="f38" fmla="*/ 0 f30 1"/>
                <a:gd name="f39" fmla="*/ 258022 f29 1"/>
                <a:gd name="f40" fmla="*/ 215157 f30 1"/>
                <a:gd name="f41" fmla="*/ 493428 f29 1"/>
                <a:gd name="f42" fmla="*/ 236398 f30 1"/>
                <a:gd name="f43" fmla="*/ 230283 f29 1"/>
                <a:gd name="f44" fmla="*/ 22491 f30 1"/>
                <a:gd name="f45" fmla="*/ 0 f29 1"/>
                <a:gd name="f46" fmla="*/ 20616 f30 1"/>
                <a:gd name="f47" fmla="*/ 999 f29 1"/>
                <a:gd name="f48" fmla="+- f31 0 f1"/>
                <a:gd name="f49" fmla="*/ f34 1 236397"/>
                <a:gd name="f50" fmla="*/ f35 1 493428"/>
                <a:gd name="f51" fmla="*/ f36 1 236397"/>
                <a:gd name="f52" fmla="*/ f37 1 236397"/>
                <a:gd name="f53" fmla="*/ f38 1 236397"/>
                <a:gd name="f54" fmla="*/ f39 1 493428"/>
                <a:gd name="f55" fmla="*/ f40 1 236397"/>
                <a:gd name="f56" fmla="*/ f41 1 493428"/>
                <a:gd name="f57" fmla="*/ f42 1 236397"/>
                <a:gd name="f58" fmla="*/ f43 1 493428"/>
                <a:gd name="f59" fmla="*/ f44 1 236397"/>
                <a:gd name="f60" fmla="*/ f45 1 493428"/>
                <a:gd name="f61" fmla="*/ f46 1 236397"/>
                <a:gd name="f62" fmla="*/ f47 1 493428"/>
                <a:gd name="f63" fmla="*/ f25 1 f32"/>
                <a:gd name="f64" fmla="*/ f26 1 f32"/>
                <a:gd name="f65" fmla="*/ f25 1 f33"/>
                <a:gd name="f66" fmla="*/ f27 1 f33"/>
                <a:gd name="f67" fmla="*/ f49 1 f32"/>
                <a:gd name="f68" fmla="*/ f50 1 f33"/>
                <a:gd name="f69" fmla="*/ f51 1 f32"/>
                <a:gd name="f70" fmla="*/ f52 1 f32"/>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3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6"/>
                </a:cxn>
                <a:cxn ang="f48">
                  <a:pos x="f88" y="f86"/>
                </a:cxn>
                <a:cxn ang="f48">
                  <a:pos x="f89" y="f90"/>
                </a:cxn>
                <a:cxn ang="f48">
                  <a:pos x="f91" y="f92"/>
                </a:cxn>
                <a:cxn ang="f48">
                  <a:pos x="f93" y="f94"/>
                </a:cxn>
                <a:cxn ang="f48">
                  <a:pos x="f95" y="f96"/>
                </a:cxn>
                <a:cxn ang="f48">
                  <a:pos x="f97" y="f98"/>
                </a:cxn>
                <a:cxn ang="f48">
                  <a:pos x="f97" y="f98"/>
                </a:cxn>
              </a:cxnLst>
              <a:rect l="f81" t="f84" r="f82" b="f83"/>
              <a:pathLst>
                <a:path w="236397" h="493428">
                  <a:moveTo>
                    <a:pt x="f8" y="f9"/>
                  </a:moveTo>
                  <a:lnTo>
                    <a:pt x="f10" y="f9"/>
                  </a:lnTo>
                  <a:cubicBezTo>
                    <a:pt x="f11" y="f12"/>
                    <a:pt x="f13" y="f12"/>
                    <a:pt x="f14" y="f9"/>
                  </a:cubicBezTo>
                  <a:lnTo>
                    <a:pt x="f5" y="f15"/>
                  </a:lnTo>
                  <a:lnTo>
                    <a:pt x="f16" y="f7"/>
                  </a:lnTo>
                  <a:lnTo>
                    <a:pt x="f17" y="f18"/>
                  </a:lnTo>
                  <a:lnTo>
                    <a:pt x="f19" y="f5"/>
                  </a:lnTo>
                  <a:lnTo>
                    <a:pt x="f20" y="f21"/>
                  </a:lnTo>
                  <a:lnTo>
                    <a:pt x="f20" y="f21"/>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995">
              <a:extLst>
                <a:ext uri="{FF2B5EF4-FFF2-40B4-BE49-F238E27FC236}">
                  <a16:creationId xmlns:a16="http://schemas.microsoft.com/office/drawing/2014/main" id="{AC18EF86-5FDB-BE87-EBEC-AE7AE75A150B}"/>
                </a:ext>
              </a:extLst>
            </p:cNvPr>
            <p:cNvSpPr/>
            <p:nvPr/>
          </p:nvSpPr>
          <p:spPr>
            <a:xfrm>
              <a:off x="11671483" y="3107515"/>
              <a:ext cx="396456" cy="327748"/>
            </a:xfrm>
            <a:custGeom>
              <a:avLst/>
              <a:gdLst>
                <a:gd name="f0" fmla="val 10800000"/>
                <a:gd name="f1" fmla="val 5400000"/>
                <a:gd name="f2" fmla="val 180"/>
                <a:gd name="f3" fmla="val w"/>
                <a:gd name="f4" fmla="val h"/>
                <a:gd name="f5" fmla="val 0"/>
                <a:gd name="f6" fmla="val 396453"/>
                <a:gd name="f7" fmla="val 327744"/>
                <a:gd name="f8" fmla="val 226285"/>
                <a:gd name="f9" fmla="val 337729"/>
                <a:gd name="f10" fmla="val 164060"/>
                <a:gd name="f11" fmla="val 182671"/>
                <a:gd name="f12" fmla="val 8621"/>
                <a:gd name="f13" fmla="val 94087"/>
                <a:gd name="f14" fmla="val 98836"/>
                <a:gd name="f15" fmla="val 212533"/>
                <a:gd name="f16" fmla="+- 0 0 -90"/>
                <a:gd name="f17" fmla="*/ f3 1 396453"/>
                <a:gd name="f18" fmla="*/ f4 1 327744"/>
                <a:gd name="f19" fmla="val f5"/>
                <a:gd name="f20" fmla="val f6"/>
                <a:gd name="f21" fmla="val f7"/>
                <a:gd name="f22" fmla="*/ f16 f0 1"/>
                <a:gd name="f23" fmla="+- f21 0 f19"/>
                <a:gd name="f24" fmla="+- f20 0 f19"/>
                <a:gd name="f25" fmla="*/ f22 1 f2"/>
                <a:gd name="f26" fmla="*/ f24 1 396453"/>
                <a:gd name="f27" fmla="*/ f23 1 327744"/>
                <a:gd name="f28" fmla="*/ 396453 f24 1"/>
                <a:gd name="f29" fmla="*/ 226285 f23 1"/>
                <a:gd name="f30" fmla="*/ 337729 f24 1"/>
                <a:gd name="f31" fmla="*/ 164060 f23 1"/>
                <a:gd name="f32" fmla="*/ 182671 f24 1"/>
                <a:gd name="f33" fmla="*/ 0 f23 1"/>
                <a:gd name="f34" fmla="*/ 8621 f24 1"/>
                <a:gd name="f35" fmla="*/ 94087 f23 1"/>
                <a:gd name="f36" fmla="*/ 0 f24 1"/>
                <a:gd name="f37" fmla="*/ 98836 f23 1"/>
                <a:gd name="f38" fmla="*/ 212533 f24 1"/>
                <a:gd name="f39" fmla="*/ 327744 f23 1"/>
                <a:gd name="f40" fmla="+- f25 0 f1"/>
                <a:gd name="f41" fmla="*/ f28 1 396453"/>
                <a:gd name="f42" fmla="*/ f29 1 327744"/>
                <a:gd name="f43" fmla="*/ f30 1 396453"/>
                <a:gd name="f44" fmla="*/ f31 1 327744"/>
                <a:gd name="f45" fmla="*/ f32 1 396453"/>
                <a:gd name="f46" fmla="*/ f33 1 327744"/>
                <a:gd name="f47" fmla="*/ f34 1 396453"/>
                <a:gd name="f48" fmla="*/ f35 1 327744"/>
                <a:gd name="f49" fmla="*/ f36 1 396453"/>
                <a:gd name="f50" fmla="*/ f37 1 327744"/>
                <a:gd name="f51" fmla="*/ f38 1 396453"/>
                <a:gd name="f52" fmla="*/ f39 1 327744"/>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 ang="f40">
                  <a:pos x="f73" y="f74"/>
                </a:cxn>
              </a:cxnLst>
              <a:rect l="f69" t="f72" r="f70" b="f71"/>
              <a:pathLst>
                <a:path w="396453" h="327744">
                  <a:moveTo>
                    <a:pt x="f6" y="f8"/>
                  </a:moveTo>
                  <a:lnTo>
                    <a:pt x="f9" y="f10"/>
                  </a:lnTo>
                  <a:lnTo>
                    <a:pt x="f11" y="f5"/>
                  </a:lnTo>
                  <a:lnTo>
                    <a:pt x="f12" y="f13"/>
                  </a:lnTo>
                  <a:lnTo>
                    <a:pt x="f5" y="f14"/>
                  </a:lnTo>
                  <a:lnTo>
                    <a:pt x="f15" y="f7"/>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996">
              <a:extLst>
                <a:ext uri="{FF2B5EF4-FFF2-40B4-BE49-F238E27FC236}">
                  <a16:creationId xmlns:a16="http://schemas.microsoft.com/office/drawing/2014/main" id="{DCC1031F-903B-EF0F-68E8-B94CF6A5419C}"/>
                </a:ext>
              </a:extLst>
            </p:cNvPr>
            <p:cNvSpPr/>
            <p:nvPr/>
          </p:nvSpPr>
          <p:spPr>
            <a:xfrm>
              <a:off x="11601514" y="3205602"/>
              <a:ext cx="58722" cy="279641"/>
            </a:xfrm>
            <a:custGeom>
              <a:avLst/>
              <a:gdLst>
                <a:gd name="f0" fmla="val 10800000"/>
                <a:gd name="f1" fmla="val 5400000"/>
                <a:gd name="f2" fmla="val 180"/>
                <a:gd name="f3" fmla="val w"/>
                <a:gd name="f4" fmla="val h"/>
                <a:gd name="f5" fmla="val 0"/>
                <a:gd name="f6" fmla="val 58724"/>
                <a:gd name="f7" fmla="val 279638"/>
                <a:gd name="f8" fmla="val 275390"/>
                <a:gd name="f9" fmla="val 2099"/>
                <a:gd name="f10" fmla="val 276140"/>
                <a:gd name="f11" fmla="val 3836"/>
                <a:gd name="f12" fmla="val 277664"/>
                <a:gd name="f13" fmla="val 4873"/>
                <a:gd name="f14" fmla="val 40982"/>
                <a:gd name="f15" fmla="val 259896"/>
                <a:gd name="f16" fmla="val 58725"/>
                <a:gd name="f17" fmla="val 3873"/>
                <a:gd name="f18" fmla="val 57975"/>
                <a:gd name="f19" fmla="val 57300"/>
                <a:gd name="f20" fmla="val 3486"/>
                <a:gd name="f21" fmla="val 56676"/>
                <a:gd name="f22" fmla="val 3024"/>
                <a:gd name="f23" fmla="val 56101"/>
                <a:gd name="f24" fmla="val 2499"/>
                <a:gd name="f25" fmla="val 55701"/>
                <a:gd name="f26" fmla="val 2299"/>
                <a:gd name="f27" fmla="val 55326"/>
                <a:gd name="f28" fmla="val 2037"/>
                <a:gd name="f29" fmla="val 54977"/>
                <a:gd name="f30" fmla="val 1749"/>
                <a:gd name="f31" fmla="val 53352"/>
                <a:gd name="f32" fmla="val 17118"/>
                <a:gd name="f33" fmla="val 19492"/>
                <a:gd name="f34" fmla="+- 0 0 -90"/>
                <a:gd name="f35" fmla="*/ f3 1 58724"/>
                <a:gd name="f36" fmla="*/ f4 1 279638"/>
                <a:gd name="f37" fmla="val f5"/>
                <a:gd name="f38" fmla="val f6"/>
                <a:gd name="f39" fmla="val f7"/>
                <a:gd name="f40" fmla="*/ f34 f0 1"/>
                <a:gd name="f41" fmla="+- f39 0 f37"/>
                <a:gd name="f42" fmla="+- f38 0 f37"/>
                <a:gd name="f43" fmla="*/ f40 1 f2"/>
                <a:gd name="f44" fmla="*/ f42 1 58724"/>
                <a:gd name="f45" fmla="*/ f41 1 279638"/>
                <a:gd name="f46" fmla="*/ 0 f42 1"/>
                <a:gd name="f47" fmla="*/ 275390 f41 1"/>
                <a:gd name="f48" fmla="*/ 4873 f42 1"/>
                <a:gd name="f49" fmla="*/ 279638 f41 1"/>
                <a:gd name="f50" fmla="*/ 40982 f42 1"/>
                <a:gd name="f51" fmla="*/ 259896 f41 1"/>
                <a:gd name="f52" fmla="*/ 58725 f42 1"/>
                <a:gd name="f53" fmla="*/ 3873 f41 1"/>
                <a:gd name="f54" fmla="*/ 57975 f42 1"/>
                <a:gd name="f55" fmla="*/ 56101 f42 1"/>
                <a:gd name="f56" fmla="*/ 2499 f41 1"/>
                <a:gd name="f57" fmla="*/ 54977 f42 1"/>
                <a:gd name="f58" fmla="*/ 1749 f41 1"/>
                <a:gd name="f59" fmla="*/ 53352 f42 1"/>
                <a:gd name="f60" fmla="*/ 0 f41 1"/>
                <a:gd name="f61" fmla="*/ 17118 f42 1"/>
                <a:gd name="f62" fmla="*/ 19492 f41 1"/>
                <a:gd name="f63" fmla="+- f43 0 f1"/>
                <a:gd name="f64" fmla="*/ f46 1 58724"/>
                <a:gd name="f65" fmla="*/ f47 1 279638"/>
                <a:gd name="f66" fmla="*/ f48 1 58724"/>
                <a:gd name="f67" fmla="*/ f49 1 279638"/>
                <a:gd name="f68" fmla="*/ f50 1 58724"/>
                <a:gd name="f69" fmla="*/ f51 1 279638"/>
                <a:gd name="f70" fmla="*/ f52 1 58724"/>
                <a:gd name="f71" fmla="*/ f53 1 279638"/>
                <a:gd name="f72" fmla="*/ f54 1 58724"/>
                <a:gd name="f73" fmla="*/ f55 1 58724"/>
                <a:gd name="f74" fmla="*/ f56 1 279638"/>
                <a:gd name="f75" fmla="*/ f57 1 58724"/>
                <a:gd name="f76" fmla="*/ f58 1 279638"/>
                <a:gd name="f77" fmla="*/ f59 1 58724"/>
                <a:gd name="f78" fmla="*/ f60 1 279638"/>
                <a:gd name="f79" fmla="*/ f61 1 58724"/>
                <a:gd name="f80" fmla="*/ f62 1 279638"/>
                <a:gd name="f81" fmla="*/ f37 1 f44"/>
                <a:gd name="f82" fmla="*/ f38 1 f44"/>
                <a:gd name="f83" fmla="*/ f37 1 f45"/>
                <a:gd name="f84" fmla="*/ f39 1 f45"/>
                <a:gd name="f85" fmla="*/ f64 1 f44"/>
                <a:gd name="f86" fmla="*/ f65 1 f45"/>
                <a:gd name="f87" fmla="*/ f66 1 f44"/>
                <a:gd name="f88" fmla="*/ f67 1 f45"/>
                <a:gd name="f89" fmla="*/ f68 1 f44"/>
                <a:gd name="f90" fmla="*/ f69 1 f45"/>
                <a:gd name="f91" fmla="*/ f70 1 f44"/>
                <a:gd name="f92" fmla="*/ f71 1 f45"/>
                <a:gd name="f93" fmla="*/ f72 1 f44"/>
                <a:gd name="f94" fmla="*/ f73 1 f44"/>
                <a:gd name="f95" fmla="*/ f74 1 f45"/>
                <a:gd name="f96" fmla="*/ f75 1 f44"/>
                <a:gd name="f97" fmla="*/ f76 1 f45"/>
                <a:gd name="f98" fmla="*/ f77 1 f44"/>
                <a:gd name="f99" fmla="*/ f78 1 f45"/>
                <a:gd name="f100" fmla="*/ f79 1 f44"/>
                <a:gd name="f101" fmla="*/ f80 1 f45"/>
                <a:gd name="f102" fmla="*/ f81 f35 1"/>
                <a:gd name="f103" fmla="*/ f82 f35 1"/>
                <a:gd name="f104" fmla="*/ f84 f36 1"/>
                <a:gd name="f105" fmla="*/ f83 f36 1"/>
                <a:gd name="f106" fmla="*/ f85 f35 1"/>
                <a:gd name="f107" fmla="*/ f86 f36 1"/>
                <a:gd name="f108" fmla="*/ f87 f35 1"/>
                <a:gd name="f109" fmla="*/ f88 f36 1"/>
                <a:gd name="f110" fmla="*/ f89 f35 1"/>
                <a:gd name="f111" fmla="*/ f90 f36 1"/>
                <a:gd name="f112" fmla="*/ f91 f35 1"/>
                <a:gd name="f113" fmla="*/ f92 f36 1"/>
                <a:gd name="f114" fmla="*/ f93 f35 1"/>
                <a:gd name="f115" fmla="*/ f94 f35 1"/>
                <a:gd name="f116" fmla="*/ f95 f36 1"/>
                <a:gd name="f117" fmla="*/ f96 f35 1"/>
                <a:gd name="f118" fmla="*/ f97 f36 1"/>
                <a:gd name="f119" fmla="*/ f98 f35 1"/>
                <a:gd name="f120" fmla="*/ f99 f36 1"/>
                <a:gd name="f121" fmla="*/ f100 f35 1"/>
                <a:gd name="f122" fmla="*/ f101 f36 1"/>
              </a:gdLst>
              <a:ahLst/>
              <a:cxnLst>
                <a:cxn ang="3cd4">
                  <a:pos x="hc" y="t"/>
                </a:cxn>
                <a:cxn ang="0">
                  <a:pos x="r" y="vc"/>
                </a:cxn>
                <a:cxn ang="cd4">
                  <a:pos x="hc" y="b"/>
                </a:cxn>
                <a:cxn ang="cd2">
                  <a:pos x="l" y="vc"/>
                </a:cxn>
                <a:cxn ang="f63">
                  <a:pos x="f106" y="f107"/>
                </a:cxn>
                <a:cxn ang="f63">
                  <a:pos x="f108" y="f109"/>
                </a:cxn>
                <a:cxn ang="f63">
                  <a:pos x="f110" y="f111"/>
                </a:cxn>
                <a:cxn ang="f63">
                  <a:pos x="f112" y="f113"/>
                </a:cxn>
                <a:cxn ang="f63">
                  <a:pos x="f114" y="f113"/>
                </a:cxn>
                <a:cxn ang="f63">
                  <a:pos x="f115" y="f116"/>
                </a:cxn>
                <a:cxn ang="f63">
                  <a:pos x="f117" y="f118"/>
                </a:cxn>
                <a:cxn ang="f63">
                  <a:pos x="f119" y="f120"/>
                </a:cxn>
                <a:cxn ang="f63">
                  <a:pos x="f121" y="f122"/>
                </a:cxn>
              </a:cxnLst>
              <a:rect l="f102" t="f105" r="f103" b="f104"/>
              <a:pathLst>
                <a:path w="58724" h="279638">
                  <a:moveTo>
                    <a:pt x="f5" y="f8"/>
                  </a:moveTo>
                  <a:cubicBezTo>
                    <a:pt x="f9" y="f10"/>
                    <a:pt x="f11" y="f12"/>
                    <a:pt x="f13" y="f7"/>
                  </a:cubicBezTo>
                  <a:lnTo>
                    <a:pt x="f14" y="f15"/>
                  </a:lnTo>
                  <a:lnTo>
                    <a:pt x="f16" y="f17"/>
                  </a:lnTo>
                  <a:lnTo>
                    <a:pt x="f18" y="f17"/>
                  </a:lnTo>
                  <a:cubicBezTo>
                    <a:pt x="f19" y="f20"/>
                    <a:pt x="f21" y="f22"/>
                    <a:pt x="f23" y="f24"/>
                  </a:cubicBezTo>
                  <a:cubicBezTo>
                    <a:pt x="f25" y="f26"/>
                    <a:pt x="f27" y="f28"/>
                    <a:pt x="f29" y="f30"/>
                  </a:cubicBezTo>
                  <a:lnTo>
                    <a:pt x="f31" y="f5"/>
                  </a:lnTo>
                  <a:lnTo>
                    <a:pt x="f32" y="f33"/>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997">
              <a:extLst>
                <a:ext uri="{FF2B5EF4-FFF2-40B4-BE49-F238E27FC236}">
                  <a16:creationId xmlns:a16="http://schemas.microsoft.com/office/drawing/2014/main" id="{2430F6CE-4066-AB48-B528-78779330515E}"/>
                </a:ext>
              </a:extLst>
            </p:cNvPr>
            <p:cNvSpPr/>
            <p:nvPr/>
          </p:nvSpPr>
          <p:spPr>
            <a:xfrm>
              <a:off x="11388239" y="2955578"/>
              <a:ext cx="264005" cy="266017"/>
            </a:xfrm>
            <a:custGeom>
              <a:avLst/>
              <a:gdLst>
                <a:gd name="f0" fmla="val 10800000"/>
                <a:gd name="f1" fmla="val 5400000"/>
                <a:gd name="f2" fmla="val 180"/>
                <a:gd name="f3" fmla="val w"/>
                <a:gd name="f4" fmla="val h"/>
                <a:gd name="f5" fmla="val 0"/>
                <a:gd name="f6" fmla="val 264010"/>
                <a:gd name="f7" fmla="val 266019"/>
                <a:gd name="f8" fmla="val 34485"/>
                <a:gd name="f9" fmla="val 18243"/>
                <a:gd name="f10" fmla="val 229151"/>
                <a:gd name="f11" fmla="val 264011"/>
                <a:gd name="f12" fmla="val 247151"/>
                <a:gd name="f13" fmla="val 203162"/>
                <a:gd name="f14" fmla="val 181678"/>
                <a:gd name="f15" fmla="val 127820"/>
                <a:gd name="f16" fmla="val 100585"/>
                <a:gd name="f17" fmla="+- 0 0 -90"/>
                <a:gd name="f18" fmla="*/ f3 1 264010"/>
                <a:gd name="f19" fmla="*/ f4 1 266019"/>
                <a:gd name="f20" fmla="val f5"/>
                <a:gd name="f21" fmla="val f6"/>
                <a:gd name="f22" fmla="val f7"/>
                <a:gd name="f23" fmla="*/ f17 f0 1"/>
                <a:gd name="f24" fmla="+- f22 0 f20"/>
                <a:gd name="f25" fmla="+- f21 0 f20"/>
                <a:gd name="f26" fmla="*/ f23 1 f2"/>
                <a:gd name="f27" fmla="*/ f25 1 264010"/>
                <a:gd name="f28" fmla="*/ f24 1 266019"/>
                <a:gd name="f29" fmla="*/ 34485 f25 1"/>
                <a:gd name="f30" fmla="*/ 0 f24 1"/>
                <a:gd name="f31" fmla="*/ 0 f25 1"/>
                <a:gd name="f32" fmla="*/ 18243 f24 1"/>
                <a:gd name="f33" fmla="*/ 229151 f25 1"/>
                <a:gd name="f34" fmla="*/ 266019 f24 1"/>
                <a:gd name="f35" fmla="*/ 264011 f25 1"/>
                <a:gd name="f36" fmla="*/ 247151 f24 1"/>
                <a:gd name="f37" fmla="*/ 203162 f25 1"/>
                <a:gd name="f38" fmla="*/ 181678 f24 1"/>
                <a:gd name="f39" fmla="*/ 127820 f25 1"/>
                <a:gd name="f40" fmla="*/ 100585 f24 1"/>
                <a:gd name="f41" fmla="+- f26 0 f1"/>
                <a:gd name="f42" fmla="*/ f29 1 264010"/>
                <a:gd name="f43" fmla="*/ f30 1 266019"/>
                <a:gd name="f44" fmla="*/ f31 1 264010"/>
                <a:gd name="f45" fmla="*/ f32 1 266019"/>
                <a:gd name="f46" fmla="*/ f33 1 264010"/>
                <a:gd name="f47" fmla="*/ f34 1 266019"/>
                <a:gd name="f48" fmla="*/ f35 1 264010"/>
                <a:gd name="f49" fmla="*/ f36 1 266019"/>
                <a:gd name="f50" fmla="*/ f37 1 264010"/>
                <a:gd name="f51" fmla="*/ f38 1 266019"/>
                <a:gd name="f52" fmla="*/ f39 1 264010"/>
                <a:gd name="f53" fmla="*/ f40 1 266019"/>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264010" h="266019">
                  <a:moveTo>
                    <a:pt x="f8" y="f5"/>
                  </a:moveTo>
                  <a:lnTo>
                    <a:pt x="f5" y="f9"/>
                  </a:lnTo>
                  <a:lnTo>
                    <a:pt x="f10" y="f7"/>
                  </a:lnTo>
                  <a:lnTo>
                    <a:pt x="f11" y="f12"/>
                  </a:lnTo>
                  <a:lnTo>
                    <a:pt x="f13" y="f14"/>
                  </a:lnTo>
                  <a:lnTo>
                    <a:pt x="f15" y="f16"/>
                  </a:lnTo>
                  <a:lnTo>
                    <a:pt x="f8"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998">
              <a:extLst>
                <a:ext uri="{FF2B5EF4-FFF2-40B4-BE49-F238E27FC236}">
                  <a16:creationId xmlns:a16="http://schemas.microsoft.com/office/drawing/2014/main" id="{FB405864-48CF-4AAE-510B-7562833898D4}"/>
                </a:ext>
              </a:extLst>
            </p:cNvPr>
            <p:cNvSpPr/>
            <p:nvPr/>
          </p:nvSpPr>
          <p:spPr>
            <a:xfrm>
              <a:off x="10935053" y="2409672"/>
              <a:ext cx="585499" cy="819421"/>
            </a:xfrm>
            <a:custGeom>
              <a:avLst/>
              <a:gdLst>
                <a:gd name="f0" fmla="val 10800000"/>
                <a:gd name="f1" fmla="val 5400000"/>
                <a:gd name="f2" fmla="val 180"/>
                <a:gd name="f3" fmla="val w"/>
                <a:gd name="f4" fmla="val h"/>
                <a:gd name="f5" fmla="val 0"/>
                <a:gd name="f6" fmla="val 585497"/>
                <a:gd name="f7" fmla="val 819423"/>
                <a:gd name="f8" fmla="val 356733"/>
                <a:gd name="f9" fmla="val 81840"/>
                <a:gd name="f10" fmla="val 446697"/>
                <a:gd name="f11" fmla="val 420818"/>
                <a:gd name="f12" fmla="val 435187"/>
                <a:gd name="f13" fmla="val 556278"/>
                <a:gd name="f14" fmla="val 554779"/>
                <a:gd name="f15" fmla="val 435112"/>
                <a:gd name="f16" fmla="val 554067"/>
                <a:gd name="f17" fmla="val 553367"/>
                <a:gd name="f18" fmla="val 552655"/>
                <a:gd name="f19" fmla="val 552030"/>
                <a:gd name="f20" fmla="val 435812"/>
                <a:gd name="f21" fmla="val 551530"/>
                <a:gd name="f22" fmla="val 436062"/>
                <a:gd name="f23" fmla="val 550905"/>
                <a:gd name="f24" fmla="val 436362"/>
                <a:gd name="f25" fmla="val 550318"/>
                <a:gd name="f26" fmla="val 436736"/>
                <a:gd name="f27" fmla="val 549768"/>
                <a:gd name="f28" fmla="val 437186"/>
                <a:gd name="f29" fmla="val 549281"/>
                <a:gd name="f30" fmla="val 437586"/>
                <a:gd name="f31" fmla="val 548806"/>
                <a:gd name="f32" fmla="val 438048"/>
                <a:gd name="f33" fmla="val 548381"/>
                <a:gd name="f34" fmla="val 438561"/>
                <a:gd name="f35" fmla="val 548032"/>
                <a:gd name="f36" fmla="val 439310"/>
                <a:gd name="f37" fmla="val 547282"/>
                <a:gd name="f38" fmla="val 439685"/>
                <a:gd name="f39" fmla="val 547032"/>
                <a:gd name="f40" fmla="val 484791"/>
                <a:gd name="f41" fmla="val 523167"/>
                <a:gd name="f42" fmla="val 486040"/>
                <a:gd name="f43" fmla="val 486740"/>
                <a:gd name="f44" fmla="val 523054"/>
                <a:gd name="f45" fmla="val 487464"/>
                <a:gd name="f46" fmla="val 488164"/>
                <a:gd name="f47" fmla="val 488651"/>
                <a:gd name="f48" fmla="val 523041"/>
                <a:gd name="f49" fmla="val 489176"/>
                <a:gd name="f50" fmla="val 489663"/>
                <a:gd name="f51" fmla="val 490288"/>
                <a:gd name="f52" fmla="val 523104"/>
                <a:gd name="f53" fmla="val 490913"/>
                <a:gd name="f54" fmla="val 491538"/>
                <a:gd name="f55" fmla="val 492100"/>
                <a:gd name="f56" fmla="val 523454"/>
                <a:gd name="f57" fmla="val 492600"/>
                <a:gd name="f58" fmla="val 523841"/>
                <a:gd name="f59" fmla="val 493037"/>
                <a:gd name="f60" fmla="val 524291"/>
                <a:gd name="f61" fmla="val 493537"/>
                <a:gd name="f62" fmla="val 524503"/>
                <a:gd name="f63" fmla="val 493999"/>
                <a:gd name="f64" fmla="val 524803"/>
                <a:gd name="f65" fmla="val 494411"/>
                <a:gd name="f66" fmla="val 525166"/>
                <a:gd name="f67" fmla="val 623252"/>
                <a:gd name="f68" fmla="val 618379"/>
                <a:gd name="f69" fmla="val 10746"/>
                <a:gd name="f70" fmla="val 1124"/>
                <a:gd name="f71" fmla="val 292508"/>
                <a:gd name="f72" fmla="+- 0 0 -90"/>
                <a:gd name="f73" fmla="*/ f3 1 585497"/>
                <a:gd name="f74" fmla="*/ f4 1 819423"/>
                <a:gd name="f75" fmla="val f5"/>
                <a:gd name="f76" fmla="val f6"/>
                <a:gd name="f77" fmla="val f7"/>
                <a:gd name="f78" fmla="*/ f72 f0 1"/>
                <a:gd name="f79" fmla="+- f77 0 f75"/>
                <a:gd name="f80" fmla="+- f76 0 f75"/>
                <a:gd name="f81" fmla="*/ f78 1 f2"/>
                <a:gd name="f82" fmla="*/ f80 1 585497"/>
                <a:gd name="f83" fmla="*/ f79 1 819423"/>
                <a:gd name="f84" fmla="*/ 0 f80 1"/>
                <a:gd name="f85" fmla="*/ 356733 f79 1"/>
                <a:gd name="f86" fmla="*/ 81840 f80 1"/>
                <a:gd name="f87" fmla="*/ 446697 f79 1"/>
                <a:gd name="f88" fmla="*/ 420818 f80 1"/>
                <a:gd name="f89" fmla="*/ 819423 f79 1"/>
                <a:gd name="f90" fmla="*/ 435187 f80 1"/>
                <a:gd name="f91" fmla="*/ 556278 f79 1"/>
                <a:gd name="f92" fmla="*/ 554779 f79 1"/>
                <a:gd name="f93" fmla="*/ 552655 f79 1"/>
                <a:gd name="f94" fmla="*/ 436062 f80 1"/>
                <a:gd name="f95" fmla="*/ 550905 f79 1"/>
                <a:gd name="f96" fmla="*/ 437186 f80 1"/>
                <a:gd name="f97" fmla="*/ 549281 f79 1"/>
                <a:gd name="f98" fmla="*/ 438561 f80 1"/>
                <a:gd name="f99" fmla="*/ 548032 f79 1"/>
                <a:gd name="f100" fmla="*/ 439685 f80 1"/>
                <a:gd name="f101" fmla="*/ 547032 f79 1"/>
                <a:gd name="f102" fmla="*/ 484791 f80 1"/>
                <a:gd name="f103" fmla="*/ 523167 f79 1"/>
                <a:gd name="f104" fmla="*/ 486040 f80 1"/>
                <a:gd name="f105" fmla="*/ 488164 f80 1"/>
                <a:gd name="f106" fmla="*/ 489663 f80 1"/>
                <a:gd name="f107" fmla="*/ 491538 f80 1"/>
                <a:gd name="f108" fmla="*/ 493037 f80 1"/>
                <a:gd name="f109" fmla="*/ 524291 f79 1"/>
                <a:gd name="f110" fmla="*/ 494411 f80 1"/>
                <a:gd name="f111" fmla="*/ 525166 f79 1"/>
                <a:gd name="f112" fmla="*/ 585497 f80 1"/>
                <a:gd name="f113" fmla="*/ 623252 f79 1"/>
                <a:gd name="f114" fmla="*/ 618379 f79 1"/>
                <a:gd name="f115" fmla="*/ 10746 f80 1"/>
                <a:gd name="f116" fmla="*/ 0 f79 1"/>
                <a:gd name="f117" fmla="*/ 1124 f80 1"/>
                <a:gd name="f118" fmla="*/ 292508 f79 1"/>
                <a:gd name="f119" fmla="+- f81 0 f1"/>
                <a:gd name="f120" fmla="*/ f84 1 585497"/>
                <a:gd name="f121" fmla="*/ f85 1 819423"/>
                <a:gd name="f122" fmla="*/ f86 1 585497"/>
                <a:gd name="f123" fmla="*/ f87 1 819423"/>
                <a:gd name="f124" fmla="*/ f88 1 585497"/>
                <a:gd name="f125" fmla="*/ f89 1 819423"/>
                <a:gd name="f126" fmla="*/ f90 1 585497"/>
                <a:gd name="f127" fmla="*/ f91 1 819423"/>
                <a:gd name="f128" fmla="*/ f92 1 819423"/>
                <a:gd name="f129" fmla="*/ f93 1 819423"/>
                <a:gd name="f130" fmla="*/ f94 1 585497"/>
                <a:gd name="f131" fmla="*/ f95 1 819423"/>
                <a:gd name="f132" fmla="*/ f96 1 585497"/>
                <a:gd name="f133" fmla="*/ f97 1 819423"/>
                <a:gd name="f134" fmla="*/ f98 1 585497"/>
                <a:gd name="f135" fmla="*/ f99 1 819423"/>
                <a:gd name="f136" fmla="*/ f100 1 585497"/>
                <a:gd name="f137" fmla="*/ f101 1 819423"/>
                <a:gd name="f138" fmla="*/ f102 1 585497"/>
                <a:gd name="f139" fmla="*/ f103 1 819423"/>
                <a:gd name="f140" fmla="*/ f104 1 585497"/>
                <a:gd name="f141" fmla="*/ f105 1 585497"/>
                <a:gd name="f142" fmla="*/ f106 1 585497"/>
                <a:gd name="f143" fmla="*/ f107 1 585497"/>
                <a:gd name="f144" fmla="*/ f108 1 585497"/>
                <a:gd name="f145" fmla="*/ f109 1 819423"/>
                <a:gd name="f146" fmla="*/ f110 1 585497"/>
                <a:gd name="f147" fmla="*/ f111 1 819423"/>
                <a:gd name="f148" fmla="*/ f112 1 585497"/>
                <a:gd name="f149" fmla="*/ f113 1 819423"/>
                <a:gd name="f150" fmla="*/ f114 1 819423"/>
                <a:gd name="f151" fmla="*/ f115 1 585497"/>
                <a:gd name="f152" fmla="*/ f116 1 819423"/>
                <a:gd name="f153" fmla="*/ f117 1 585497"/>
                <a:gd name="f154" fmla="*/ f118 1 819423"/>
                <a:gd name="f155" fmla="*/ f75 1 f82"/>
                <a:gd name="f156" fmla="*/ f76 1 f82"/>
                <a:gd name="f157" fmla="*/ f75 1 f83"/>
                <a:gd name="f158" fmla="*/ f77 1 f83"/>
                <a:gd name="f159" fmla="*/ f120 1 f82"/>
                <a:gd name="f160" fmla="*/ f121 1 f83"/>
                <a:gd name="f161" fmla="*/ f122 1 f82"/>
                <a:gd name="f162" fmla="*/ f123 1 f83"/>
                <a:gd name="f163" fmla="*/ f124 1 f82"/>
                <a:gd name="f164" fmla="*/ f125 1 f83"/>
                <a:gd name="f165" fmla="*/ f126 1 f82"/>
                <a:gd name="f166" fmla="*/ f127 1 f83"/>
                <a:gd name="f167" fmla="*/ f128 1 f83"/>
                <a:gd name="f168" fmla="*/ f129 1 f83"/>
                <a:gd name="f169" fmla="*/ f130 1 f82"/>
                <a:gd name="f170" fmla="*/ f131 1 f83"/>
                <a:gd name="f171" fmla="*/ f132 1 f82"/>
                <a:gd name="f172" fmla="*/ f133 1 f83"/>
                <a:gd name="f173" fmla="*/ f134 1 f82"/>
                <a:gd name="f174" fmla="*/ f135 1 f83"/>
                <a:gd name="f175" fmla="*/ f136 1 f82"/>
                <a:gd name="f176" fmla="*/ f137 1 f83"/>
                <a:gd name="f177" fmla="*/ f138 1 f82"/>
                <a:gd name="f178" fmla="*/ f139 1 f83"/>
                <a:gd name="f179" fmla="*/ f140 1 f82"/>
                <a:gd name="f180" fmla="*/ f141 1 f82"/>
                <a:gd name="f181" fmla="*/ f142 1 f82"/>
                <a:gd name="f182" fmla="*/ f143 1 f82"/>
                <a:gd name="f183" fmla="*/ f144 1 f82"/>
                <a:gd name="f184" fmla="*/ f145 1 f83"/>
                <a:gd name="f185" fmla="*/ f146 1 f82"/>
                <a:gd name="f186" fmla="*/ f147 1 f83"/>
                <a:gd name="f187" fmla="*/ f148 1 f82"/>
                <a:gd name="f188" fmla="*/ f149 1 f83"/>
                <a:gd name="f189" fmla="*/ f150 1 f83"/>
                <a:gd name="f190" fmla="*/ f151 1 f82"/>
                <a:gd name="f191" fmla="*/ f152 1 f83"/>
                <a:gd name="f192" fmla="*/ f153 1 f82"/>
                <a:gd name="f193" fmla="*/ f154 1 f83"/>
                <a:gd name="f194" fmla="*/ f155 f73 1"/>
                <a:gd name="f195" fmla="*/ f156 f73 1"/>
                <a:gd name="f196" fmla="*/ f158 f74 1"/>
                <a:gd name="f197" fmla="*/ f157 f74 1"/>
                <a:gd name="f198" fmla="*/ f159 f73 1"/>
                <a:gd name="f199" fmla="*/ f160 f74 1"/>
                <a:gd name="f200" fmla="*/ f161 f73 1"/>
                <a:gd name="f201" fmla="*/ f162 f74 1"/>
                <a:gd name="f202" fmla="*/ f163 f73 1"/>
                <a:gd name="f203" fmla="*/ f164 f74 1"/>
                <a:gd name="f204" fmla="*/ f165 f73 1"/>
                <a:gd name="f205" fmla="*/ f166 f74 1"/>
                <a:gd name="f206" fmla="*/ f167 f74 1"/>
                <a:gd name="f207" fmla="*/ f168 f74 1"/>
                <a:gd name="f208" fmla="*/ f169 f73 1"/>
                <a:gd name="f209" fmla="*/ f170 f74 1"/>
                <a:gd name="f210" fmla="*/ f171 f73 1"/>
                <a:gd name="f211" fmla="*/ f172 f74 1"/>
                <a:gd name="f212" fmla="*/ f173 f73 1"/>
                <a:gd name="f213" fmla="*/ f174 f74 1"/>
                <a:gd name="f214" fmla="*/ f175 f73 1"/>
                <a:gd name="f215" fmla="*/ f176 f74 1"/>
                <a:gd name="f216" fmla="*/ f177 f73 1"/>
                <a:gd name="f217" fmla="*/ f178 f74 1"/>
                <a:gd name="f218" fmla="*/ f179 f73 1"/>
                <a:gd name="f219" fmla="*/ f180 f73 1"/>
                <a:gd name="f220" fmla="*/ f181 f73 1"/>
                <a:gd name="f221" fmla="*/ f182 f73 1"/>
                <a:gd name="f222" fmla="*/ f183 f73 1"/>
                <a:gd name="f223" fmla="*/ f184 f74 1"/>
                <a:gd name="f224" fmla="*/ f185 f73 1"/>
                <a:gd name="f225" fmla="*/ f186 f74 1"/>
                <a:gd name="f226" fmla="*/ f187 f73 1"/>
                <a:gd name="f227" fmla="*/ f188 f74 1"/>
                <a:gd name="f228" fmla="*/ f189 f74 1"/>
                <a:gd name="f229" fmla="*/ f190 f73 1"/>
                <a:gd name="f230" fmla="*/ f191 f74 1"/>
                <a:gd name="f231" fmla="*/ f192 f73 1"/>
                <a:gd name="f232" fmla="*/ f193 f74 1"/>
              </a:gdLst>
              <a:ahLst/>
              <a:cxnLst>
                <a:cxn ang="3cd4">
                  <a:pos x="hc" y="t"/>
                </a:cxn>
                <a:cxn ang="0">
                  <a:pos x="r" y="vc"/>
                </a:cxn>
                <a:cxn ang="cd4">
                  <a:pos x="hc" y="b"/>
                </a:cxn>
                <a:cxn ang="cd2">
                  <a:pos x="l" y="vc"/>
                </a:cxn>
                <a:cxn ang="f119">
                  <a:pos x="f198" y="f199"/>
                </a:cxn>
                <a:cxn ang="f119">
                  <a:pos x="f200" y="f201"/>
                </a:cxn>
                <a:cxn ang="f119">
                  <a:pos x="f202" y="f203"/>
                </a:cxn>
                <a:cxn ang="f119">
                  <a:pos x="f204" y="f205"/>
                </a:cxn>
                <a:cxn ang="f119">
                  <a:pos x="f204" y="f206"/>
                </a:cxn>
                <a:cxn ang="f119">
                  <a:pos x="f204" y="f207"/>
                </a:cxn>
                <a:cxn ang="f119">
                  <a:pos x="f208" y="f209"/>
                </a:cxn>
                <a:cxn ang="f119">
                  <a:pos x="f210" y="f211"/>
                </a:cxn>
                <a:cxn ang="f119">
                  <a:pos x="f212" y="f213"/>
                </a:cxn>
                <a:cxn ang="f119">
                  <a:pos x="f214" y="f215"/>
                </a:cxn>
                <a:cxn ang="f119">
                  <a:pos x="f216" y="f217"/>
                </a:cxn>
                <a:cxn ang="f119">
                  <a:pos x="f218" y="f217"/>
                </a:cxn>
                <a:cxn ang="f119">
                  <a:pos x="f219" y="f217"/>
                </a:cxn>
                <a:cxn ang="f119">
                  <a:pos x="f220" y="f217"/>
                </a:cxn>
                <a:cxn ang="f119">
                  <a:pos x="f221" y="f217"/>
                </a:cxn>
                <a:cxn ang="f119">
                  <a:pos x="f222" y="f223"/>
                </a:cxn>
                <a:cxn ang="f119">
                  <a:pos x="f224" y="f225"/>
                </a:cxn>
                <a:cxn ang="f119">
                  <a:pos x="f226" y="f227"/>
                </a:cxn>
                <a:cxn ang="f119">
                  <a:pos x="f226" y="f228"/>
                </a:cxn>
                <a:cxn ang="f119">
                  <a:pos x="f229" y="f230"/>
                </a:cxn>
                <a:cxn ang="f119">
                  <a:pos x="f231" y="f232"/>
                </a:cxn>
              </a:cxnLst>
              <a:rect l="f194" t="f197" r="f195" b="f196"/>
              <a:pathLst>
                <a:path w="585497" h="819423">
                  <a:moveTo>
                    <a:pt x="f5" y="f8"/>
                  </a:moveTo>
                  <a:lnTo>
                    <a:pt x="f9" y="f10"/>
                  </a:lnTo>
                  <a:lnTo>
                    <a:pt x="f11" y="f7"/>
                  </a:lnTo>
                  <a:lnTo>
                    <a:pt x="f12" y="f13"/>
                  </a:lnTo>
                  <a:lnTo>
                    <a:pt x="f12" y="f14"/>
                  </a:lnTo>
                  <a:cubicBezTo>
                    <a:pt x="f15" y="f16"/>
                    <a:pt x="f15" y="f17"/>
                    <a:pt x="f12" y="f18"/>
                  </a:cubicBezTo>
                  <a:cubicBezTo>
                    <a:pt x="f12" y="f19"/>
                    <a:pt x="f20" y="f21"/>
                    <a:pt x="f22" y="f23"/>
                  </a:cubicBezTo>
                  <a:cubicBezTo>
                    <a:pt x="f24" y="f25"/>
                    <a:pt x="f26" y="f27"/>
                    <a:pt x="f28" y="f29"/>
                  </a:cubicBezTo>
                  <a:cubicBezTo>
                    <a:pt x="f30" y="f31"/>
                    <a:pt x="f32" y="f33"/>
                    <a:pt x="f34" y="f35"/>
                  </a:cubicBezTo>
                  <a:cubicBezTo>
                    <a:pt x="f34" y="f35"/>
                    <a:pt x="f36" y="f37"/>
                    <a:pt x="f38" y="f39"/>
                  </a:cubicBezTo>
                  <a:lnTo>
                    <a:pt x="f40" y="f41"/>
                  </a:lnTo>
                  <a:lnTo>
                    <a:pt x="f42" y="f41"/>
                  </a:lnTo>
                  <a:cubicBezTo>
                    <a:pt x="f43" y="f44"/>
                    <a:pt x="f45" y="f44"/>
                    <a:pt x="f46" y="f41"/>
                  </a:cubicBezTo>
                  <a:cubicBezTo>
                    <a:pt x="f47" y="f48"/>
                    <a:pt x="f49" y="f48"/>
                    <a:pt x="f50" y="f41"/>
                  </a:cubicBezTo>
                  <a:cubicBezTo>
                    <a:pt x="f51" y="f52"/>
                    <a:pt x="f53" y="f52"/>
                    <a:pt x="f54" y="f41"/>
                  </a:cubicBezTo>
                  <a:cubicBezTo>
                    <a:pt x="f55" y="f56"/>
                    <a:pt x="f57" y="f58"/>
                    <a:pt x="f59" y="f60"/>
                  </a:cubicBezTo>
                  <a:cubicBezTo>
                    <a:pt x="f61" y="f62"/>
                    <a:pt x="f63" y="f64"/>
                    <a:pt x="f65" y="f66"/>
                  </a:cubicBezTo>
                  <a:lnTo>
                    <a:pt x="f6" y="f67"/>
                  </a:lnTo>
                  <a:lnTo>
                    <a:pt x="f6" y="f68"/>
                  </a:lnTo>
                  <a:lnTo>
                    <a:pt x="f69" y="f5"/>
                  </a:lnTo>
                  <a:lnTo>
                    <a:pt x="f70" y="f71"/>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999">
              <a:extLst>
                <a:ext uri="{FF2B5EF4-FFF2-40B4-BE49-F238E27FC236}">
                  <a16:creationId xmlns:a16="http://schemas.microsoft.com/office/drawing/2014/main" id="{55FEACCC-7594-7607-1C18-D109E66291F9}"/>
                </a:ext>
              </a:extLst>
            </p:cNvPr>
            <p:cNvSpPr/>
            <p:nvPr/>
          </p:nvSpPr>
          <p:spPr>
            <a:xfrm>
              <a:off x="11374111" y="2978319"/>
              <a:ext cx="241273" cy="504300"/>
            </a:xfrm>
            <a:custGeom>
              <a:avLst/>
              <a:gdLst>
                <a:gd name="f0" fmla="val 10800000"/>
                <a:gd name="f1" fmla="val 5400000"/>
                <a:gd name="f2" fmla="val 180"/>
                <a:gd name="f3" fmla="val w"/>
                <a:gd name="f4" fmla="val h"/>
                <a:gd name="f5" fmla="val 0"/>
                <a:gd name="f6" fmla="val 241270"/>
                <a:gd name="f7" fmla="val 504298"/>
                <a:gd name="f8" fmla="val 219405"/>
                <a:gd name="f9" fmla="val 504299"/>
                <a:gd name="f10" fmla="val 221404"/>
                <a:gd name="f11" fmla="val 503299"/>
                <a:gd name="f12" fmla="val 222254"/>
                <a:gd name="f13" fmla="val 502837"/>
                <a:gd name="f14" fmla="val 223191"/>
                <a:gd name="f15" fmla="val 502550"/>
                <a:gd name="f16" fmla="val 224153"/>
                <a:gd name="f17" fmla="val 502425"/>
                <a:gd name="f18" fmla="val 241271"/>
                <a:gd name="f19" fmla="val 246277"/>
                <a:gd name="f20" fmla="val 13994"/>
                <a:gd name="f21" fmla="val 256148"/>
                <a:gd name="f22" fmla="val 262270"/>
                <a:gd name="f23" fmla="+- 0 0 -90"/>
                <a:gd name="f24" fmla="*/ f3 1 241270"/>
                <a:gd name="f25" fmla="*/ f4 1 504298"/>
                <a:gd name="f26" fmla="val f5"/>
                <a:gd name="f27" fmla="val f6"/>
                <a:gd name="f28" fmla="val f7"/>
                <a:gd name="f29" fmla="*/ f23 f0 1"/>
                <a:gd name="f30" fmla="+- f28 0 f26"/>
                <a:gd name="f31" fmla="+- f27 0 f26"/>
                <a:gd name="f32" fmla="*/ f29 1 f2"/>
                <a:gd name="f33" fmla="*/ f31 1 241270"/>
                <a:gd name="f34" fmla="*/ f30 1 504298"/>
                <a:gd name="f35" fmla="*/ 219405 f31 1"/>
                <a:gd name="f36" fmla="*/ 504299 f30 1"/>
                <a:gd name="f37" fmla="*/ 221404 f31 1"/>
                <a:gd name="f38" fmla="*/ 503299 f30 1"/>
                <a:gd name="f39" fmla="*/ 224153 f31 1"/>
                <a:gd name="f40" fmla="*/ 502425 f30 1"/>
                <a:gd name="f41" fmla="*/ 241271 f31 1"/>
                <a:gd name="f42" fmla="*/ 246277 f30 1"/>
                <a:gd name="f43" fmla="*/ 13994 f31 1"/>
                <a:gd name="f44" fmla="*/ 0 f30 1"/>
                <a:gd name="f45" fmla="*/ 0 f31 1"/>
                <a:gd name="f46" fmla="*/ 256148 f30 1"/>
                <a:gd name="f47" fmla="*/ 262270 f30 1"/>
                <a:gd name="f48" fmla="+- f32 0 f1"/>
                <a:gd name="f49" fmla="*/ f35 1 241270"/>
                <a:gd name="f50" fmla="*/ f36 1 504298"/>
                <a:gd name="f51" fmla="*/ f37 1 241270"/>
                <a:gd name="f52" fmla="*/ f38 1 504298"/>
                <a:gd name="f53" fmla="*/ f39 1 241270"/>
                <a:gd name="f54" fmla="*/ f40 1 504298"/>
                <a:gd name="f55" fmla="*/ f41 1 241270"/>
                <a:gd name="f56" fmla="*/ f42 1 504298"/>
                <a:gd name="f57" fmla="*/ f43 1 241270"/>
                <a:gd name="f58" fmla="*/ f44 1 504298"/>
                <a:gd name="f59" fmla="*/ f45 1 241270"/>
                <a:gd name="f60" fmla="*/ f46 1 504298"/>
                <a:gd name="f61" fmla="*/ f47 1 504298"/>
                <a:gd name="f62" fmla="*/ f26 1 f33"/>
                <a:gd name="f63" fmla="*/ f27 1 f33"/>
                <a:gd name="f64" fmla="*/ f26 1 f34"/>
                <a:gd name="f65" fmla="*/ f28 1 f34"/>
                <a:gd name="f66" fmla="*/ f49 1 f33"/>
                <a:gd name="f67" fmla="*/ f50 1 f34"/>
                <a:gd name="f68" fmla="*/ f51 1 f33"/>
                <a:gd name="f69" fmla="*/ f52 1 f34"/>
                <a:gd name="f70" fmla="*/ f53 1 f33"/>
                <a:gd name="f71" fmla="*/ f54 1 f34"/>
                <a:gd name="f72" fmla="*/ f55 1 f33"/>
                <a:gd name="f73" fmla="*/ f56 1 f34"/>
                <a:gd name="f74" fmla="*/ f57 1 f33"/>
                <a:gd name="f75" fmla="*/ f58 1 f34"/>
                <a:gd name="f76" fmla="*/ f59 1 f33"/>
                <a:gd name="f77" fmla="*/ f60 1 f34"/>
                <a:gd name="f78" fmla="*/ f61 1 f34"/>
                <a:gd name="f79" fmla="*/ f62 f24 1"/>
                <a:gd name="f80" fmla="*/ f63 f24 1"/>
                <a:gd name="f81" fmla="*/ f65 f25 1"/>
                <a:gd name="f82" fmla="*/ f64 f25 1"/>
                <a:gd name="f83" fmla="*/ f66 f24 1"/>
                <a:gd name="f84" fmla="*/ f67 f25 1"/>
                <a:gd name="f85" fmla="*/ f68 f24 1"/>
                <a:gd name="f86" fmla="*/ f69 f25 1"/>
                <a:gd name="f87" fmla="*/ f70 f24 1"/>
                <a:gd name="f88" fmla="*/ f71 f25 1"/>
                <a:gd name="f89" fmla="*/ f72 f24 1"/>
                <a:gd name="f90" fmla="*/ f73 f25 1"/>
                <a:gd name="f91" fmla="*/ f74 f24 1"/>
                <a:gd name="f92" fmla="*/ f75 f25 1"/>
                <a:gd name="f93" fmla="*/ f76 f24 1"/>
                <a:gd name="f94" fmla="*/ f77 f25 1"/>
                <a:gd name="f95" fmla="*/ f78 f25 1"/>
              </a:gdLst>
              <a:ahLst/>
              <a:cxnLst>
                <a:cxn ang="3cd4">
                  <a:pos x="hc" y="t"/>
                </a:cxn>
                <a:cxn ang="0">
                  <a:pos x="r" y="vc"/>
                </a:cxn>
                <a:cxn ang="cd4">
                  <a:pos x="hc" y="b"/>
                </a:cxn>
                <a:cxn ang="cd2">
                  <a:pos x="l" y="vc"/>
                </a:cxn>
                <a:cxn ang="f48">
                  <a:pos x="f83" y="f84"/>
                </a:cxn>
                <a:cxn ang="f48">
                  <a:pos x="f85" y="f86"/>
                </a:cxn>
                <a:cxn ang="f48">
                  <a:pos x="f87" y="f88"/>
                </a:cxn>
                <a:cxn ang="f48">
                  <a:pos x="f89" y="f90"/>
                </a:cxn>
                <a:cxn ang="f48">
                  <a:pos x="f91" y="f92"/>
                </a:cxn>
                <a:cxn ang="f48">
                  <a:pos x="f93" y="f94"/>
                </a:cxn>
                <a:cxn ang="f48">
                  <a:pos x="f93" y="f95"/>
                </a:cxn>
              </a:cxnLst>
              <a:rect l="f79" t="f82" r="f80" b="f81"/>
              <a:pathLst>
                <a:path w="241270" h="504298">
                  <a:moveTo>
                    <a:pt x="f8" y="f9"/>
                  </a:moveTo>
                  <a:lnTo>
                    <a:pt x="f10" y="f11"/>
                  </a:lnTo>
                  <a:cubicBezTo>
                    <a:pt x="f12" y="f13"/>
                    <a:pt x="f14" y="f15"/>
                    <a:pt x="f16" y="f17"/>
                  </a:cubicBezTo>
                  <a:lnTo>
                    <a:pt x="f18" y="f19"/>
                  </a:lnTo>
                  <a:lnTo>
                    <a:pt x="f20" y="f5"/>
                  </a:lnTo>
                  <a:lnTo>
                    <a:pt x="f5" y="f21"/>
                  </a:lnTo>
                  <a:lnTo>
                    <a:pt x="f5" y="f22"/>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1000">
              <a:extLst>
                <a:ext uri="{FF2B5EF4-FFF2-40B4-BE49-F238E27FC236}">
                  <a16:creationId xmlns:a16="http://schemas.microsoft.com/office/drawing/2014/main" id="{BBCC293F-047F-BB52-384D-BABEDE727EB3}"/>
                </a:ext>
              </a:extLst>
            </p:cNvPr>
            <p:cNvSpPr/>
            <p:nvPr/>
          </p:nvSpPr>
          <p:spPr>
            <a:xfrm>
              <a:off x="11352751" y="3245589"/>
              <a:ext cx="237643" cy="369097"/>
            </a:xfrm>
            <a:custGeom>
              <a:avLst/>
              <a:gdLst>
                <a:gd name="f0" fmla="val 10800000"/>
                <a:gd name="f1" fmla="val 5400000"/>
                <a:gd name="f2" fmla="val 180"/>
                <a:gd name="f3" fmla="val w"/>
                <a:gd name="f4" fmla="val h"/>
                <a:gd name="f5" fmla="val 0"/>
                <a:gd name="f6" fmla="val 237647"/>
                <a:gd name="f7" fmla="val 369102"/>
                <a:gd name="f8" fmla="val 20241"/>
                <a:gd name="f9" fmla="val 19741"/>
                <a:gd name="f10" fmla="val 7372"/>
                <a:gd name="f11" fmla="val 369103"/>
                <a:gd name="f12" fmla="val 238780"/>
                <a:gd name="f13" fmla="+- 0 0 -90"/>
                <a:gd name="f14" fmla="*/ f3 1 237647"/>
                <a:gd name="f15" fmla="*/ f4 1 369102"/>
                <a:gd name="f16" fmla="val f5"/>
                <a:gd name="f17" fmla="val f6"/>
                <a:gd name="f18" fmla="val f7"/>
                <a:gd name="f19" fmla="*/ f13 f0 1"/>
                <a:gd name="f20" fmla="+- f18 0 f16"/>
                <a:gd name="f21" fmla="+- f17 0 f16"/>
                <a:gd name="f22" fmla="*/ f19 1 f2"/>
                <a:gd name="f23" fmla="*/ f21 1 237647"/>
                <a:gd name="f24" fmla="*/ f20 1 369102"/>
                <a:gd name="f25" fmla="*/ 20241 f21 1"/>
                <a:gd name="f26" fmla="*/ 0 f20 1"/>
                <a:gd name="f27" fmla="*/ 19741 f21 1"/>
                <a:gd name="f28" fmla="*/ 7372 f20 1"/>
                <a:gd name="f29" fmla="*/ 0 f21 1"/>
                <a:gd name="f30" fmla="*/ 369103 f20 1"/>
                <a:gd name="f31" fmla="*/ 237647 f21 1"/>
                <a:gd name="f32" fmla="*/ 238780 f20 1"/>
                <a:gd name="f33" fmla="+- f22 0 f1"/>
                <a:gd name="f34" fmla="*/ f25 1 237647"/>
                <a:gd name="f35" fmla="*/ f26 1 369102"/>
                <a:gd name="f36" fmla="*/ f27 1 237647"/>
                <a:gd name="f37" fmla="*/ f28 1 369102"/>
                <a:gd name="f38" fmla="*/ f29 1 237647"/>
                <a:gd name="f39" fmla="*/ f30 1 369102"/>
                <a:gd name="f40" fmla="*/ f31 1 237647"/>
                <a:gd name="f41" fmla="*/ f32 1 36910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37647" h="369102">
                  <a:moveTo>
                    <a:pt x="f8" y="f5"/>
                  </a:moveTo>
                  <a:lnTo>
                    <a:pt x="f9" y="f10"/>
                  </a:lnTo>
                  <a:lnTo>
                    <a:pt x="f5" y="f11"/>
                  </a:lnTo>
                  <a:lnTo>
                    <a:pt x="f6" y="f12"/>
                  </a:lnTo>
                  <a:lnTo>
                    <a:pt x="f8"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1001">
              <a:extLst>
                <a:ext uri="{FF2B5EF4-FFF2-40B4-BE49-F238E27FC236}">
                  <a16:creationId xmlns:a16="http://schemas.microsoft.com/office/drawing/2014/main" id="{13149016-20EB-A913-5172-14510B5C43E3}"/>
                </a:ext>
              </a:extLst>
            </p:cNvPr>
            <p:cNvSpPr/>
            <p:nvPr/>
          </p:nvSpPr>
          <p:spPr>
            <a:xfrm>
              <a:off x="11407725" y="3929560"/>
              <a:ext cx="241895" cy="364982"/>
            </a:xfrm>
            <a:custGeom>
              <a:avLst/>
              <a:gdLst>
                <a:gd name="f0" fmla="val 10800000"/>
                <a:gd name="f1" fmla="val 5400000"/>
                <a:gd name="f2" fmla="val 180"/>
                <a:gd name="f3" fmla="val w"/>
                <a:gd name="f4" fmla="val h"/>
                <a:gd name="f5" fmla="val 0"/>
                <a:gd name="f6" fmla="val 241895"/>
                <a:gd name="f7" fmla="val 364979"/>
                <a:gd name="f8" fmla="val 14119"/>
                <a:gd name="f9" fmla="val 127949"/>
                <a:gd name="f10" fmla="val 1749"/>
                <a:gd name="f11" fmla="val 334742"/>
                <a:gd name="f12" fmla="val 225028"/>
                <a:gd name="f13" fmla="val 236905"/>
                <a:gd name="f14" fmla="val 225278"/>
                <a:gd name="f15" fmla="val 232907"/>
                <a:gd name="f16" fmla="+- 0 0 -90"/>
                <a:gd name="f17" fmla="*/ f3 1 241895"/>
                <a:gd name="f18" fmla="*/ f4 1 364979"/>
                <a:gd name="f19" fmla="val f5"/>
                <a:gd name="f20" fmla="val f6"/>
                <a:gd name="f21" fmla="val f7"/>
                <a:gd name="f22" fmla="*/ f16 f0 1"/>
                <a:gd name="f23" fmla="+- f21 0 f19"/>
                <a:gd name="f24" fmla="+- f20 0 f19"/>
                <a:gd name="f25" fmla="*/ f22 1 f2"/>
                <a:gd name="f26" fmla="*/ f24 1 241895"/>
                <a:gd name="f27" fmla="*/ f23 1 364979"/>
                <a:gd name="f28" fmla="*/ 14119 f24 1"/>
                <a:gd name="f29" fmla="*/ 127949 f23 1"/>
                <a:gd name="f30" fmla="*/ 1749 f24 1"/>
                <a:gd name="f31" fmla="*/ 334742 f23 1"/>
                <a:gd name="f32" fmla="*/ 0 f24 1"/>
                <a:gd name="f33" fmla="*/ 364979 f23 1"/>
                <a:gd name="f34" fmla="*/ 225028 f24 1"/>
                <a:gd name="f35" fmla="*/ 236905 f23 1"/>
                <a:gd name="f36" fmla="*/ 225278 f24 1"/>
                <a:gd name="f37" fmla="*/ 232907 f23 1"/>
                <a:gd name="f38" fmla="*/ 241895 f24 1"/>
                <a:gd name="f39" fmla="*/ 0 f23 1"/>
                <a:gd name="f40" fmla="+- f25 0 f1"/>
                <a:gd name="f41" fmla="*/ f28 1 241895"/>
                <a:gd name="f42" fmla="*/ f29 1 364979"/>
                <a:gd name="f43" fmla="*/ f30 1 241895"/>
                <a:gd name="f44" fmla="*/ f31 1 364979"/>
                <a:gd name="f45" fmla="*/ f32 1 241895"/>
                <a:gd name="f46" fmla="*/ f33 1 364979"/>
                <a:gd name="f47" fmla="*/ f34 1 241895"/>
                <a:gd name="f48" fmla="*/ f35 1 364979"/>
                <a:gd name="f49" fmla="*/ f36 1 241895"/>
                <a:gd name="f50" fmla="*/ f37 1 364979"/>
                <a:gd name="f51" fmla="*/ f38 1 241895"/>
                <a:gd name="f52" fmla="*/ f39 1 364979"/>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 ang="f40">
                  <a:pos x="f73" y="f74"/>
                </a:cxn>
              </a:cxnLst>
              <a:rect l="f69" t="f72" r="f70" b="f71"/>
              <a:pathLst>
                <a:path w="241895" h="364979">
                  <a:moveTo>
                    <a:pt x="f8" y="f9"/>
                  </a:moveTo>
                  <a:lnTo>
                    <a:pt x="f10" y="f11"/>
                  </a:lnTo>
                  <a:lnTo>
                    <a:pt x="f5" y="f7"/>
                  </a:lnTo>
                  <a:lnTo>
                    <a:pt x="f12" y="f13"/>
                  </a:lnTo>
                  <a:lnTo>
                    <a:pt x="f14" y="f15"/>
                  </a:lnTo>
                  <a:lnTo>
                    <a:pt x="f6" y="f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1002">
              <a:extLst>
                <a:ext uri="{FF2B5EF4-FFF2-40B4-BE49-F238E27FC236}">
                  <a16:creationId xmlns:a16="http://schemas.microsoft.com/office/drawing/2014/main" id="{3096D057-D8BE-FD02-9C4C-90B278F9F4F7}"/>
                </a:ext>
              </a:extLst>
            </p:cNvPr>
            <p:cNvSpPr/>
            <p:nvPr/>
          </p:nvSpPr>
          <p:spPr>
            <a:xfrm>
              <a:off x="11312892" y="3803867"/>
              <a:ext cx="336224" cy="250152"/>
            </a:xfrm>
            <a:custGeom>
              <a:avLst/>
              <a:gdLst>
                <a:gd name="f0" fmla="val 10800000"/>
                <a:gd name="f1" fmla="val 5400000"/>
                <a:gd name="f2" fmla="val 180"/>
                <a:gd name="f3" fmla="val w"/>
                <a:gd name="f4" fmla="val h"/>
                <a:gd name="f5" fmla="val 0"/>
                <a:gd name="f6" fmla="val 336229"/>
                <a:gd name="f7" fmla="val 250150"/>
                <a:gd name="f8" fmla="val 126700"/>
                <a:gd name="f9" fmla="val 107828"/>
                <a:gd name="f10" fmla="val 336230"/>
                <a:gd name="f11" fmla="val 121701"/>
                <a:gd name="f12" fmla="val 257639"/>
                <a:gd name="f13" fmla="val 33612"/>
                <a:gd name="f14" fmla="val 227652"/>
                <a:gd name="f15" fmla="val 79965"/>
                <a:gd name="f16" fmla="val 82217"/>
                <a:gd name="f17" fmla="val 62848"/>
                <a:gd name="f18" fmla="val 91713"/>
                <a:gd name="f19" fmla="+- 0 0 -90"/>
                <a:gd name="f20" fmla="*/ f3 1 336229"/>
                <a:gd name="f21" fmla="*/ f4 1 250150"/>
                <a:gd name="f22" fmla="val f5"/>
                <a:gd name="f23" fmla="val f6"/>
                <a:gd name="f24" fmla="val f7"/>
                <a:gd name="f25" fmla="*/ f19 f0 1"/>
                <a:gd name="f26" fmla="+- f24 0 f22"/>
                <a:gd name="f27" fmla="+- f23 0 f22"/>
                <a:gd name="f28" fmla="*/ f25 1 f2"/>
                <a:gd name="f29" fmla="*/ f27 1 336229"/>
                <a:gd name="f30" fmla="*/ f26 1 250150"/>
                <a:gd name="f31" fmla="*/ 0 f27 1"/>
                <a:gd name="f32" fmla="*/ 126700 f26 1"/>
                <a:gd name="f33" fmla="*/ 107828 f27 1"/>
                <a:gd name="f34" fmla="*/ 250150 f26 1"/>
                <a:gd name="f35" fmla="*/ 336230 f27 1"/>
                <a:gd name="f36" fmla="*/ 121701 f26 1"/>
                <a:gd name="f37" fmla="*/ 257639 f27 1"/>
                <a:gd name="f38" fmla="*/ 33612 f26 1"/>
                <a:gd name="f39" fmla="*/ 227652 f27 1"/>
                <a:gd name="f40" fmla="*/ 0 f26 1"/>
                <a:gd name="f41" fmla="*/ 79965 f27 1"/>
                <a:gd name="f42" fmla="*/ 82217 f26 1"/>
                <a:gd name="f43" fmla="*/ 62848 f27 1"/>
                <a:gd name="f44" fmla="*/ 91713 f26 1"/>
                <a:gd name="f45" fmla="+- f28 0 f1"/>
                <a:gd name="f46" fmla="*/ f31 1 336229"/>
                <a:gd name="f47" fmla="*/ f32 1 250150"/>
                <a:gd name="f48" fmla="*/ f33 1 336229"/>
                <a:gd name="f49" fmla="*/ f34 1 250150"/>
                <a:gd name="f50" fmla="*/ f35 1 336229"/>
                <a:gd name="f51" fmla="*/ f36 1 250150"/>
                <a:gd name="f52" fmla="*/ f37 1 336229"/>
                <a:gd name="f53" fmla="*/ f38 1 250150"/>
                <a:gd name="f54" fmla="*/ f39 1 336229"/>
                <a:gd name="f55" fmla="*/ f40 1 250150"/>
                <a:gd name="f56" fmla="*/ f41 1 336229"/>
                <a:gd name="f57" fmla="*/ f42 1 250150"/>
                <a:gd name="f58" fmla="*/ f43 1 336229"/>
                <a:gd name="f59" fmla="*/ f44 1 250150"/>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336229" h="250150">
                  <a:moveTo>
                    <a:pt x="f5" y="f8"/>
                  </a:moveTo>
                  <a:lnTo>
                    <a:pt x="f5" y="f8"/>
                  </a:lnTo>
                  <a:lnTo>
                    <a:pt x="f9" y="f7"/>
                  </a:lnTo>
                  <a:lnTo>
                    <a:pt x="f10" y="f11"/>
                  </a:lnTo>
                  <a:lnTo>
                    <a:pt x="f12" y="f13"/>
                  </a:lnTo>
                  <a:lnTo>
                    <a:pt x="f14" y="f5"/>
                  </a:lnTo>
                  <a:lnTo>
                    <a:pt x="f15" y="f16"/>
                  </a:lnTo>
                  <a:lnTo>
                    <a:pt x="f17" y="f18"/>
                  </a:lnTo>
                  <a:lnTo>
                    <a:pt x="f5" y="f8"/>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1003">
              <a:extLst>
                <a:ext uri="{FF2B5EF4-FFF2-40B4-BE49-F238E27FC236}">
                  <a16:creationId xmlns:a16="http://schemas.microsoft.com/office/drawing/2014/main" id="{6C13859F-0ED4-8B30-08C9-03869502A02D}"/>
                </a:ext>
              </a:extLst>
            </p:cNvPr>
            <p:cNvSpPr/>
            <p:nvPr/>
          </p:nvSpPr>
          <p:spPr>
            <a:xfrm>
              <a:off x="11301270" y="3935559"/>
              <a:ext cx="118570" cy="324374"/>
            </a:xfrm>
            <a:custGeom>
              <a:avLst/>
              <a:gdLst>
                <a:gd name="f0" fmla="val 10800000"/>
                <a:gd name="f1" fmla="val 5400000"/>
                <a:gd name="f2" fmla="val 180"/>
                <a:gd name="f3" fmla="val w"/>
                <a:gd name="f4" fmla="val h"/>
                <a:gd name="f5" fmla="val 0"/>
                <a:gd name="f6" fmla="val 118574"/>
                <a:gd name="f7" fmla="val 324370"/>
                <a:gd name="f8" fmla="val 750"/>
                <a:gd name="f9" fmla="val 196422"/>
                <a:gd name="f10" fmla="val 197296"/>
                <a:gd name="f11" fmla="val 197796"/>
                <a:gd name="f12" fmla="val 812"/>
                <a:gd name="f13" fmla="val 198546"/>
                <a:gd name="f14" fmla="val 199295"/>
                <a:gd name="f15" fmla="val 200045"/>
                <a:gd name="f16" fmla="val 201545"/>
                <a:gd name="f17" fmla="val 106079"/>
                <a:gd name="f18" fmla="val 324371"/>
                <a:gd name="f19" fmla="val 121452"/>
                <a:gd name="f20" fmla="val 11870"/>
                <a:gd name="f21" fmla="+- 0 0 -90"/>
                <a:gd name="f22" fmla="*/ f3 1 118574"/>
                <a:gd name="f23" fmla="*/ f4 1 324370"/>
                <a:gd name="f24" fmla="val f5"/>
                <a:gd name="f25" fmla="val f6"/>
                <a:gd name="f26" fmla="val f7"/>
                <a:gd name="f27" fmla="*/ f21 f0 1"/>
                <a:gd name="f28" fmla="+- f26 0 f24"/>
                <a:gd name="f29" fmla="+- f25 0 f24"/>
                <a:gd name="f30" fmla="*/ f27 1 f2"/>
                <a:gd name="f31" fmla="*/ f29 1 118574"/>
                <a:gd name="f32" fmla="*/ f28 1 324370"/>
                <a:gd name="f33" fmla="*/ 750 f29 1"/>
                <a:gd name="f34" fmla="*/ 196422 f28 1"/>
                <a:gd name="f35" fmla="*/ 197796 f28 1"/>
                <a:gd name="f36" fmla="*/ 200045 f28 1"/>
                <a:gd name="f37" fmla="*/ 0 f29 1"/>
                <a:gd name="f38" fmla="*/ 201545 f28 1"/>
                <a:gd name="f39" fmla="*/ 106079 f29 1"/>
                <a:gd name="f40" fmla="*/ 324371 f28 1"/>
                <a:gd name="f41" fmla="*/ 118574 f29 1"/>
                <a:gd name="f42" fmla="*/ 121452 f28 1"/>
                <a:gd name="f43" fmla="*/ 11870 f29 1"/>
                <a:gd name="f44" fmla="*/ 0 f28 1"/>
                <a:gd name="f45" fmla="+- f30 0 f1"/>
                <a:gd name="f46" fmla="*/ f33 1 118574"/>
                <a:gd name="f47" fmla="*/ f34 1 324370"/>
                <a:gd name="f48" fmla="*/ f35 1 324370"/>
                <a:gd name="f49" fmla="*/ f36 1 324370"/>
                <a:gd name="f50" fmla="*/ f37 1 118574"/>
                <a:gd name="f51" fmla="*/ f38 1 324370"/>
                <a:gd name="f52" fmla="*/ f39 1 118574"/>
                <a:gd name="f53" fmla="*/ f40 1 324370"/>
                <a:gd name="f54" fmla="*/ f41 1 118574"/>
                <a:gd name="f55" fmla="*/ f42 1 324370"/>
                <a:gd name="f56" fmla="*/ f43 1 118574"/>
                <a:gd name="f57" fmla="*/ f44 1 324370"/>
                <a:gd name="f58" fmla="*/ f24 1 f31"/>
                <a:gd name="f59" fmla="*/ f25 1 f31"/>
                <a:gd name="f60" fmla="*/ f24 1 f32"/>
                <a:gd name="f61" fmla="*/ f26 1 f32"/>
                <a:gd name="f62" fmla="*/ f46 1 f31"/>
                <a:gd name="f63" fmla="*/ f47 1 f32"/>
                <a:gd name="f64" fmla="*/ f48 1 f32"/>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3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78" y="f80"/>
                </a:cxn>
                <a:cxn ang="f45">
                  <a:pos x="f78" y="f81"/>
                </a:cxn>
                <a:cxn ang="f45">
                  <a:pos x="f82" y="f83"/>
                </a:cxn>
                <a:cxn ang="f45">
                  <a:pos x="f84" y="f85"/>
                </a:cxn>
                <a:cxn ang="f45">
                  <a:pos x="f86" y="f87"/>
                </a:cxn>
                <a:cxn ang="f45">
                  <a:pos x="f88" y="f89"/>
                </a:cxn>
              </a:cxnLst>
              <a:rect l="f74" t="f77" r="f75" b="f76"/>
              <a:pathLst>
                <a:path w="118574" h="324370">
                  <a:moveTo>
                    <a:pt x="f8" y="f9"/>
                  </a:moveTo>
                  <a:cubicBezTo>
                    <a:pt x="f8" y="f9"/>
                    <a:pt x="f8" y="f10"/>
                    <a:pt x="f8" y="f11"/>
                  </a:cubicBezTo>
                  <a:cubicBezTo>
                    <a:pt x="f12" y="f13"/>
                    <a:pt x="f12" y="f14"/>
                    <a:pt x="f8" y="f15"/>
                  </a:cubicBezTo>
                  <a:lnTo>
                    <a:pt x="f5" y="f16"/>
                  </a:lnTo>
                  <a:lnTo>
                    <a:pt x="f17" y="f18"/>
                  </a:lnTo>
                  <a:lnTo>
                    <a:pt x="f6" y="f19"/>
                  </a:lnTo>
                  <a:lnTo>
                    <a:pt x="f20" y="f5"/>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1004">
              <a:extLst>
                <a:ext uri="{FF2B5EF4-FFF2-40B4-BE49-F238E27FC236}">
                  <a16:creationId xmlns:a16="http://schemas.microsoft.com/office/drawing/2014/main" id="{3F667AFB-0005-E3D4-31AA-CEBBC9BC2F6E}"/>
                </a:ext>
              </a:extLst>
            </p:cNvPr>
            <p:cNvSpPr/>
            <p:nvPr/>
          </p:nvSpPr>
          <p:spPr>
            <a:xfrm>
              <a:off x="11394859" y="4288920"/>
              <a:ext cx="9372" cy="31738"/>
            </a:xfrm>
            <a:custGeom>
              <a:avLst/>
              <a:gdLst>
                <a:gd name="f0" fmla="val 10800000"/>
                <a:gd name="f1" fmla="val 5400000"/>
                <a:gd name="f2" fmla="val 180"/>
                <a:gd name="f3" fmla="val w"/>
                <a:gd name="f4" fmla="val h"/>
                <a:gd name="f5" fmla="val 0"/>
                <a:gd name="f6" fmla="val 9370"/>
                <a:gd name="f7" fmla="val 31737"/>
                <a:gd name="f8" fmla="val 375"/>
                <a:gd name="f9" fmla="val 15744"/>
                <a:gd name="f10" fmla="val 22241"/>
                <a:gd name="f11" fmla="val 8121"/>
                <a:gd name="f12" fmla="val 9371"/>
                <a:gd name="f13" fmla="val 9496"/>
                <a:gd name="f14" fmla="val 1250"/>
                <a:gd name="f15" fmla="+- 0 0 -90"/>
                <a:gd name="f16" fmla="*/ f3 1 9370"/>
                <a:gd name="f17" fmla="*/ f4 1 31737"/>
                <a:gd name="f18" fmla="val f5"/>
                <a:gd name="f19" fmla="val f6"/>
                <a:gd name="f20" fmla="val f7"/>
                <a:gd name="f21" fmla="*/ f15 f0 1"/>
                <a:gd name="f22" fmla="+- f20 0 f18"/>
                <a:gd name="f23" fmla="+- f19 0 f18"/>
                <a:gd name="f24" fmla="*/ f21 1 f2"/>
                <a:gd name="f25" fmla="*/ f23 1 9370"/>
                <a:gd name="f26" fmla="*/ f22 1 31737"/>
                <a:gd name="f27" fmla="*/ 375 f23 1"/>
                <a:gd name="f28" fmla="*/ 15744 f22 1"/>
                <a:gd name="f29" fmla="*/ 0 f23 1"/>
                <a:gd name="f30" fmla="*/ 22241 f22 1"/>
                <a:gd name="f31" fmla="*/ 8121 f23 1"/>
                <a:gd name="f32" fmla="*/ 31737 f22 1"/>
                <a:gd name="f33" fmla="*/ 9371 f23 1"/>
                <a:gd name="f34" fmla="*/ 9496 f22 1"/>
                <a:gd name="f35" fmla="*/ 1250 f23 1"/>
                <a:gd name="f36" fmla="*/ 0 f22 1"/>
                <a:gd name="f37" fmla="+- f24 0 f1"/>
                <a:gd name="f38" fmla="*/ f27 1 9370"/>
                <a:gd name="f39" fmla="*/ f28 1 31737"/>
                <a:gd name="f40" fmla="*/ f29 1 9370"/>
                <a:gd name="f41" fmla="*/ f30 1 31737"/>
                <a:gd name="f42" fmla="*/ f31 1 9370"/>
                <a:gd name="f43" fmla="*/ f32 1 31737"/>
                <a:gd name="f44" fmla="*/ f33 1 9370"/>
                <a:gd name="f45" fmla="*/ f34 1 31737"/>
                <a:gd name="f46" fmla="*/ f35 1 9370"/>
                <a:gd name="f47" fmla="*/ f36 1 3173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9370" h="31737">
                  <a:moveTo>
                    <a:pt x="f8" y="f9"/>
                  </a:moveTo>
                  <a:lnTo>
                    <a:pt x="f5" y="f10"/>
                  </a:lnTo>
                  <a:lnTo>
                    <a:pt x="f11" y="f7"/>
                  </a:lnTo>
                  <a:lnTo>
                    <a:pt x="f12" y="f13"/>
                  </a:lnTo>
                  <a:lnTo>
                    <a:pt x="f14" y="f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1005">
              <a:extLst>
                <a:ext uri="{FF2B5EF4-FFF2-40B4-BE49-F238E27FC236}">
                  <a16:creationId xmlns:a16="http://schemas.microsoft.com/office/drawing/2014/main" id="{FA1B2846-60C0-2DAC-3717-7F58E15892D9}"/>
                </a:ext>
              </a:extLst>
            </p:cNvPr>
            <p:cNvSpPr/>
            <p:nvPr/>
          </p:nvSpPr>
          <p:spPr>
            <a:xfrm>
              <a:off x="11393606" y="4316160"/>
              <a:ext cx="8997" cy="25237"/>
            </a:xfrm>
            <a:custGeom>
              <a:avLst/>
              <a:gdLst>
                <a:gd name="f0" fmla="val 10800000"/>
                <a:gd name="f1" fmla="val 5400000"/>
                <a:gd name="f2" fmla="val 180"/>
                <a:gd name="f3" fmla="val w"/>
                <a:gd name="f4" fmla="val h"/>
                <a:gd name="f5" fmla="val 0"/>
                <a:gd name="f6" fmla="val 8996"/>
                <a:gd name="f7" fmla="val 25239"/>
                <a:gd name="f8" fmla="val 15869"/>
                <a:gd name="f9" fmla="val 8121"/>
                <a:gd name="f10" fmla="val 25240"/>
                <a:gd name="f11" fmla="val 9496"/>
                <a:gd name="f12" fmla="val 875"/>
                <a:gd name="f13" fmla="+- 0 0 -90"/>
                <a:gd name="f14" fmla="*/ f3 1 8996"/>
                <a:gd name="f15" fmla="*/ f4 1 25239"/>
                <a:gd name="f16" fmla="val f5"/>
                <a:gd name="f17" fmla="val f6"/>
                <a:gd name="f18" fmla="val f7"/>
                <a:gd name="f19" fmla="*/ f13 f0 1"/>
                <a:gd name="f20" fmla="+- f18 0 f16"/>
                <a:gd name="f21" fmla="+- f17 0 f16"/>
                <a:gd name="f22" fmla="*/ f19 1 f2"/>
                <a:gd name="f23" fmla="*/ f21 1 8996"/>
                <a:gd name="f24" fmla="*/ f20 1 25239"/>
                <a:gd name="f25" fmla="*/ 0 f21 1"/>
                <a:gd name="f26" fmla="*/ 15869 f20 1"/>
                <a:gd name="f27" fmla="*/ 8121 f21 1"/>
                <a:gd name="f28" fmla="*/ 25240 f20 1"/>
                <a:gd name="f29" fmla="*/ 8996 f21 1"/>
                <a:gd name="f30" fmla="*/ 9496 f20 1"/>
                <a:gd name="f31" fmla="*/ 875 f21 1"/>
                <a:gd name="f32" fmla="*/ 0 f20 1"/>
                <a:gd name="f33" fmla="+- f22 0 f1"/>
                <a:gd name="f34" fmla="*/ f25 1 8996"/>
                <a:gd name="f35" fmla="*/ f26 1 25239"/>
                <a:gd name="f36" fmla="*/ f27 1 8996"/>
                <a:gd name="f37" fmla="*/ f28 1 25239"/>
                <a:gd name="f38" fmla="*/ f29 1 8996"/>
                <a:gd name="f39" fmla="*/ f30 1 25239"/>
                <a:gd name="f40" fmla="*/ f31 1 8996"/>
                <a:gd name="f41" fmla="*/ f32 1 25239"/>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8996" h="25239">
                  <a:moveTo>
                    <a:pt x="f5" y="f8"/>
                  </a:moveTo>
                  <a:lnTo>
                    <a:pt x="f9" y="f10"/>
                  </a:lnTo>
                  <a:lnTo>
                    <a:pt x="f6" y="f11"/>
                  </a:lnTo>
                  <a:lnTo>
                    <a:pt x="f12" y="f5"/>
                  </a:lnTo>
                  <a:lnTo>
                    <a:pt x="f5" y="f8"/>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1006">
              <a:extLst>
                <a:ext uri="{FF2B5EF4-FFF2-40B4-BE49-F238E27FC236}">
                  <a16:creationId xmlns:a16="http://schemas.microsoft.com/office/drawing/2014/main" id="{DB3DC4EC-D3EB-BAB5-0375-407FD528C113}"/>
                </a:ext>
              </a:extLst>
            </p:cNvPr>
            <p:cNvSpPr/>
            <p:nvPr/>
          </p:nvSpPr>
          <p:spPr>
            <a:xfrm>
              <a:off x="11294028" y="4140101"/>
              <a:ext cx="112196" cy="153436"/>
            </a:xfrm>
            <a:custGeom>
              <a:avLst/>
              <a:gdLst>
                <a:gd name="f0" fmla="val 10800000"/>
                <a:gd name="f1" fmla="val 5400000"/>
                <a:gd name="f2" fmla="val 180"/>
                <a:gd name="f3" fmla="val w"/>
                <a:gd name="f4" fmla="val h"/>
                <a:gd name="f5" fmla="val 0"/>
                <a:gd name="f6" fmla="val 112201"/>
                <a:gd name="f7" fmla="val 153438"/>
                <a:gd name="f8" fmla="val 3873"/>
                <a:gd name="f9" fmla="val 125"/>
                <a:gd name="f10" fmla="val 2874"/>
                <a:gd name="f11" fmla="val 999"/>
                <a:gd name="f12" fmla="val 2624"/>
                <a:gd name="f13" fmla="val 11121"/>
                <a:gd name="f14" fmla="val 15744"/>
                <a:gd name="f15" fmla="val 100457"/>
                <a:gd name="f16" fmla="val 128199"/>
                <a:gd name="f17" fmla="val 100869"/>
                <a:gd name="f18" fmla="val 128786"/>
                <a:gd name="f19" fmla="val 101194"/>
                <a:gd name="f20" fmla="val 129411"/>
                <a:gd name="f21" fmla="val 101456"/>
                <a:gd name="f22" fmla="val 130073"/>
                <a:gd name="f23" fmla="val 101818"/>
                <a:gd name="f24" fmla="val 130610"/>
                <a:gd name="f25" fmla="val 102118"/>
                <a:gd name="f26" fmla="val 131210"/>
                <a:gd name="f27" fmla="val 102331"/>
                <a:gd name="f28" fmla="val 131822"/>
                <a:gd name="f29" fmla="val 133572"/>
                <a:gd name="f30" fmla="val 102393"/>
                <a:gd name="f31" fmla="val 134359"/>
                <a:gd name="f32" fmla="val 135158"/>
                <a:gd name="f33" fmla="val 135946"/>
                <a:gd name="f34" fmla="val 137445"/>
                <a:gd name="f35" fmla="val 143942"/>
                <a:gd name="f36" fmla="val 110577"/>
                <a:gd name="f37" fmla="val 153439"/>
                <a:gd name="f38" fmla="val 112202"/>
                <a:gd name="f39" fmla="val 124950"/>
                <a:gd name="f40" fmla="val 4248"/>
                <a:gd name="f41" fmla="+- 0 0 -90"/>
                <a:gd name="f42" fmla="*/ f3 1 112201"/>
                <a:gd name="f43" fmla="*/ f4 1 153438"/>
                <a:gd name="f44" fmla="val f5"/>
                <a:gd name="f45" fmla="val f6"/>
                <a:gd name="f46" fmla="val f7"/>
                <a:gd name="f47" fmla="*/ f41 f0 1"/>
                <a:gd name="f48" fmla="+- f46 0 f44"/>
                <a:gd name="f49" fmla="+- f45 0 f44"/>
                <a:gd name="f50" fmla="*/ f47 1 f2"/>
                <a:gd name="f51" fmla="*/ f49 1 112201"/>
                <a:gd name="f52" fmla="*/ f48 1 153438"/>
                <a:gd name="f53" fmla="*/ 3873 f49 1"/>
                <a:gd name="f54" fmla="*/ 125 f48 1"/>
                <a:gd name="f55" fmla="*/ 2874 f49 1"/>
                <a:gd name="f56" fmla="*/ 999 f48 1"/>
                <a:gd name="f57" fmla="*/ 0 f49 1"/>
                <a:gd name="f58" fmla="*/ 2624 f48 1"/>
                <a:gd name="f59" fmla="*/ 11121 f48 1"/>
                <a:gd name="f60" fmla="*/ 15744 f48 1"/>
                <a:gd name="f61" fmla="*/ 100457 f49 1"/>
                <a:gd name="f62" fmla="*/ 128199 f48 1"/>
                <a:gd name="f63" fmla="*/ 101456 f49 1"/>
                <a:gd name="f64" fmla="*/ 130073 f48 1"/>
                <a:gd name="f65" fmla="*/ 102331 f49 1"/>
                <a:gd name="f66" fmla="*/ 131822 f48 1"/>
                <a:gd name="f67" fmla="*/ 133572 f48 1"/>
                <a:gd name="f68" fmla="*/ 135946 f48 1"/>
                <a:gd name="f69" fmla="*/ 137445 f48 1"/>
                <a:gd name="f70" fmla="*/ 143942 f48 1"/>
                <a:gd name="f71" fmla="*/ 110577 f49 1"/>
                <a:gd name="f72" fmla="*/ 153439 f48 1"/>
                <a:gd name="f73" fmla="*/ 112202 f49 1"/>
                <a:gd name="f74" fmla="*/ 124950 f48 1"/>
                <a:gd name="f75" fmla="*/ 4248 f49 1"/>
                <a:gd name="f76" fmla="*/ 0 f48 1"/>
                <a:gd name="f77" fmla="+- f50 0 f1"/>
                <a:gd name="f78" fmla="*/ f53 1 112201"/>
                <a:gd name="f79" fmla="*/ f54 1 153438"/>
                <a:gd name="f80" fmla="*/ f55 1 112201"/>
                <a:gd name="f81" fmla="*/ f56 1 153438"/>
                <a:gd name="f82" fmla="*/ f57 1 112201"/>
                <a:gd name="f83" fmla="*/ f58 1 153438"/>
                <a:gd name="f84" fmla="*/ f59 1 153438"/>
                <a:gd name="f85" fmla="*/ f60 1 153438"/>
                <a:gd name="f86" fmla="*/ f61 1 112201"/>
                <a:gd name="f87" fmla="*/ f62 1 153438"/>
                <a:gd name="f88" fmla="*/ f63 1 112201"/>
                <a:gd name="f89" fmla="*/ f64 1 153438"/>
                <a:gd name="f90" fmla="*/ f65 1 112201"/>
                <a:gd name="f91" fmla="*/ f66 1 153438"/>
                <a:gd name="f92" fmla="*/ f67 1 153438"/>
                <a:gd name="f93" fmla="*/ f68 1 153438"/>
                <a:gd name="f94" fmla="*/ f69 1 153438"/>
                <a:gd name="f95" fmla="*/ f70 1 153438"/>
                <a:gd name="f96" fmla="*/ f71 1 112201"/>
                <a:gd name="f97" fmla="*/ f72 1 153438"/>
                <a:gd name="f98" fmla="*/ f73 1 112201"/>
                <a:gd name="f99" fmla="*/ f74 1 153438"/>
                <a:gd name="f100" fmla="*/ f75 1 112201"/>
                <a:gd name="f101" fmla="*/ f76 1 153438"/>
                <a:gd name="f102" fmla="*/ f44 1 f51"/>
                <a:gd name="f103" fmla="*/ f45 1 f51"/>
                <a:gd name="f104" fmla="*/ f44 1 f52"/>
                <a:gd name="f105" fmla="*/ f46 1 f52"/>
                <a:gd name="f106" fmla="*/ f78 1 f51"/>
                <a:gd name="f107" fmla="*/ f79 1 f52"/>
                <a:gd name="f108" fmla="*/ f80 1 f51"/>
                <a:gd name="f109" fmla="*/ f81 1 f52"/>
                <a:gd name="f110" fmla="*/ f82 1 f51"/>
                <a:gd name="f111" fmla="*/ f83 1 f52"/>
                <a:gd name="f112" fmla="*/ f84 1 f52"/>
                <a:gd name="f113" fmla="*/ f85 1 f52"/>
                <a:gd name="f114" fmla="*/ f86 1 f51"/>
                <a:gd name="f115" fmla="*/ f87 1 f52"/>
                <a:gd name="f116" fmla="*/ f88 1 f51"/>
                <a:gd name="f117" fmla="*/ f89 1 f52"/>
                <a:gd name="f118" fmla="*/ f90 1 f51"/>
                <a:gd name="f119" fmla="*/ f91 1 f52"/>
                <a:gd name="f120" fmla="*/ f92 1 f52"/>
                <a:gd name="f121" fmla="*/ f93 1 f52"/>
                <a:gd name="f122" fmla="*/ f94 1 f52"/>
                <a:gd name="f123" fmla="*/ f95 1 f52"/>
                <a:gd name="f124" fmla="*/ f96 1 f51"/>
                <a:gd name="f125" fmla="*/ f97 1 f52"/>
                <a:gd name="f126" fmla="*/ f98 1 f51"/>
                <a:gd name="f127" fmla="*/ f99 1 f52"/>
                <a:gd name="f128" fmla="*/ f100 1 f51"/>
                <a:gd name="f129" fmla="*/ f101 1 f52"/>
                <a:gd name="f130" fmla="*/ f102 f42 1"/>
                <a:gd name="f131" fmla="*/ f103 f42 1"/>
                <a:gd name="f132" fmla="*/ f105 f43 1"/>
                <a:gd name="f133" fmla="*/ f104 f43 1"/>
                <a:gd name="f134" fmla="*/ f106 f42 1"/>
                <a:gd name="f135" fmla="*/ f107 f43 1"/>
                <a:gd name="f136" fmla="*/ f108 f42 1"/>
                <a:gd name="f137" fmla="*/ f109 f43 1"/>
                <a:gd name="f138" fmla="*/ f110 f42 1"/>
                <a:gd name="f139" fmla="*/ f111 f43 1"/>
                <a:gd name="f140" fmla="*/ f112 f43 1"/>
                <a:gd name="f141" fmla="*/ f113 f43 1"/>
                <a:gd name="f142" fmla="*/ f114 f42 1"/>
                <a:gd name="f143" fmla="*/ f115 f43 1"/>
                <a:gd name="f144" fmla="*/ f116 f42 1"/>
                <a:gd name="f145" fmla="*/ f117 f43 1"/>
                <a:gd name="f146" fmla="*/ f118 f42 1"/>
                <a:gd name="f147" fmla="*/ f119 f43 1"/>
                <a:gd name="f148" fmla="*/ f120 f43 1"/>
                <a:gd name="f149" fmla="*/ f121 f43 1"/>
                <a:gd name="f150" fmla="*/ f122 f43 1"/>
                <a:gd name="f151" fmla="*/ f123 f43 1"/>
                <a:gd name="f152" fmla="*/ f124 f42 1"/>
                <a:gd name="f153" fmla="*/ f125 f43 1"/>
                <a:gd name="f154" fmla="*/ f126 f42 1"/>
                <a:gd name="f155" fmla="*/ f127 f43 1"/>
                <a:gd name="f156" fmla="*/ f128 f42 1"/>
                <a:gd name="f157" fmla="*/ f129 f43 1"/>
              </a:gdLst>
              <a:ahLst/>
              <a:cxnLst>
                <a:cxn ang="3cd4">
                  <a:pos x="hc" y="t"/>
                </a:cxn>
                <a:cxn ang="0">
                  <a:pos x="r" y="vc"/>
                </a:cxn>
                <a:cxn ang="cd4">
                  <a:pos x="hc" y="b"/>
                </a:cxn>
                <a:cxn ang="cd2">
                  <a:pos x="l" y="vc"/>
                </a:cxn>
                <a:cxn ang="f77">
                  <a:pos x="f134" y="f135"/>
                </a:cxn>
                <a:cxn ang="f77">
                  <a:pos x="f136" y="f137"/>
                </a:cxn>
                <a:cxn ang="f77">
                  <a:pos x="f138" y="f139"/>
                </a:cxn>
                <a:cxn ang="f77">
                  <a:pos x="f138" y="f140"/>
                </a:cxn>
                <a:cxn ang="f77">
                  <a:pos x="f134" y="f141"/>
                </a:cxn>
                <a:cxn ang="f77">
                  <a:pos x="f142" y="f143"/>
                </a:cxn>
                <a:cxn ang="f77">
                  <a:pos x="f142" y="f143"/>
                </a:cxn>
                <a:cxn ang="f77">
                  <a:pos x="f144" y="f145"/>
                </a:cxn>
                <a:cxn ang="f77">
                  <a:pos x="f146" y="f147"/>
                </a:cxn>
                <a:cxn ang="f77">
                  <a:pos x="f146" y="f148"/>
                </a:cxn>
                <a:cxn ang="f77">
                  <a:pos x="f146" y="f149"/>
                </a:cxn>
                <a:cxn ang="f77">
                  <a:pos x="f146" y="f150"/>
                </a:cxn>
                <a:cxn ang="f77">
                  <a:pos x="f146" y="f151"/>
                </a:cxn>
                <a:cxn ang="f77">
                  <a:pos x="f152" y="f153"/>
                </a:cxn>
                <a:cxn ang="f77">
                  <a:pos x="f154" y="f155"/>
                </a:cxn>
                <a:cxn ang="f77">
                  <a:pos x="f156" y="f157"/>
                </a:cxn>
              </a:cxnLst>
              <a:rect l="f130" t="f133" r="f131" b="f132"/>
              <a:pathLst>
                <a:path w="112201" h="153438">
                  <a:moveTo>
                    <a:pt x="f8" y="f9"/>
                  </a:moveTo>
                  <a:lnTo>
                    <a:pt x="f10" y="f11"/>
                  </a:lnTo>
                  <a:lnTo>
                    <a:pt x="f5" y="f12"/>
                  </a:lnTo>
                  <a:lnTo>
                    <a:pt x="f5" y="f13"/>
                  </a:lnTo>
                  <a:lnTo>
                    <a:pt x="f8" y="f14"/>
                  </a:lnTo>
                  <a:lnTo>
                    <a:pt x="f15" y="f16"/>
                  </a:lnTo>
                  <a:lnTo>
                    <a:pt x="f15" y="f16"/>
                  </a:lnTo>
                  <a:cubicBezTo>
                    <a:pt x="f17" y="f18"/>
                    <a:pt x="f19" y="f20"/>
                    <a:pt x="f21" y="f22"/>
                  </a:cubicBezTo>
                  <a:cubicBezTo>
                    <a:pt x="f23" y="f24"/>
                    <a:pt x="f25" y="f26"/>
                    <a:pt x="f27" y="f28"/>
                  </a:cubicBezTo>
                  <a:lnTo>
                    <a:pt x="f27" y="f29"/>
                  </a:lnTo>
                  <a:cubicBezTo>
                    <a:pt x="f30" y="f31"/>
                    <a:pt x="f30" y="f32"/>
                    <a:pt x="f27" y="f33"/>
                  </a:cubicBezTo>
                  <a:lnTo>
                    <a:pt x="f27" y="f34"/>
                  </a:lnTo>
                  <a:lnTo>
                    <a:pt x="f27" y="f35"/>
                  </a:lnTo>
                  <a:lnTo>
                    <a:pt x="f36" y="f37"/>
                  </a:lnTo>
                  <a:lnTo>
                    <a:pt x="f38" y="f39"/>
                  </a:lnTo>
                  <a:lnTo>
                    <a:pt x="f40" y="f5"/>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1007">
              <a:extLst>
                <a:ext uri="{FF2B5EF4-FFF2-40B4-BE49-F238E27FC236}">
                  <a16:creationId xmlns:a16="http://schemas.microsoft.com/office/drawing/2014/main" id="{08DCB4CC-DB16-4764-FAB9-92BC4EFDCBCD}"/>
                </a:ext>
              </a:extLst>
            </p:cNvPr>
            <p:cNvSpPr/>
            <p:nvPr/>
          </p:nvSpPr>
          <p:spPr>
            <a:xfrm>
              <a:off x="11288780" y="4144481"/>
              <a:ext cx="2002" cy="3246"/>
            </a:xfrm>
            <a:custGeom>
              <a:avLst/>
              <a:gdLst>
                <a:gd name="f0" fmla="val 10800000"/>
                <a:gd name="f1" fmla="val 5400000"/>
                <a:gd name="f2" fmla="val 180"/>
                <a:gd name="f3" fmla="val w"/>
                <a:gd name="f4" fmla="val h"/>
                <a:gd name="f5" fmla="val 0"/>
                <a:gd name="f6" fmla="val 1999"/>
                <a:gd name="f7" fmla="val 3248"/>
                <a:gd name="f8" fmla="val 1125"/>
                <a:gd name="f9" fmla="val 1874"/>
                <a:gd name="f10" fmla="+- 0 0 -90"/>
                <a:gd name="f11" fmla="*/ f3 1 1999"/>
                <a:gd name="f12" fmla="*/ f4 1 3248"/>
                <a:gd name="f13" fmla="val f5"/>
                <a:gd name="f14" fmla="val f6"/>
                <a:gd name="f15" fmla="val f7"/>
                <a:gd name="f16" fmla="*/ f10 f0 1"/>
                <a:gd name="f17" fmla="+- f15 0 f13"/>
                <a:gd name="f18" fmla="+- f14 0 f13"/>
                <a:gd name="f19" fmla="*/ f16 1 f2"/>
                <a:gd name="f20" fmla="*/ f18 1 1999"/>
                <a:gd name="f21" fmla="*/ f17 1 3248"/>
                <a:gd name="f22" fmla="*/ 1999 f18 1"/>
                <a:gd name="f23" fmla="*/ 0 f17 1"/>
                <a:gd name="f24" fmla="*/ 0 f18 1"/>
                <a:gd name="f25" fmla="*/ 1125 f17 1"/>
                <a:gd name="f26" fmla="*/ 1874 f18 1"/>
                <a:gd name="f27" fmla="*/ 3248 f17 1"/>
                <a:gd name="f28" fmla="+- f19 0 f1"/>
                <a:gd name="f29" fmla="*/ f22 1 1999"/>
                <a:gd name="f30" fmla="*/ f23 1 3248"/>
                <a:gd name="f31" fmla="*/ f24 1 1999"/>
                <a:gd name="f32" fmla="*/ f25 1 3248"/>
                <a:gd name="f33" fmla="*/ f26 1 1999"/>
                <a:gd name="f34" fmla="*/ f27 1 3248"/>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 ang="f28">
                  <a:pos x="f49" y="f50"/>
                </a:cxn>
              </a:cxnLst>
              <a:rect l="f45" t="f48" r="f46" b="f47"/>
              <a:pathLst>
                <a:path w="1999" h="3248">
                  <a:moveTo>
                    <a:pt x="f6" y="f5"/>
                  </a:moveTo>
                  <a:lnTo>
                    <a:pt x="f5" y="f8"/>
                  </a:lnTo>
                  <a:lnTo>
                    <a:pt x="f9" y="f7"/>
                  </a:lnTo>
                  <a:lnTo>
                    <a:pt x="f6" y="f5"/>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1008">
              <a:extLst>
                <a:ext uri="{FF2B5EF4-FFF2-40B4-BE49-F238E27FC236}">
                  <a16:creationId xmlns:a16="http://schemas.microsoft.com/office/drawing/2014/main" id="{BD5F3829-FDFE-CF4D-3F1C-15ECD7C6AF55}"/>
                </a:ext>
              </a:extLst>
            </p:cNvPr>
            <p:cNvSpPr/>
            <p:nvPr/>
          </p:nvSpPr>
          <p:spPr>
            <a:xfrm>
              <a:off x="11363120" y="4329153"/>
              <a:ext cx="561130" cy="1466789"/>
            </a:xfrm>
            <a:custGeom>
              <a:avLst/>
              <a:gdLst>
                <a:gd name="f0" fmla="val 10800000"/>
                <a:gd name="f1" fmla="val 5400000"/>
                <a:gd name="f2" fmla="val 180"/>
                <a:gd name="f3" fmla="val w"/>
                <a:gd name="f4" fmla="val h"/>
                <a:gd name="f5" fmla="val 0"/>
                <a:gd name="f6" fmla="val 561132"/>
                <a:gd name="f7" fmla="val 1466789"/>
                <a:gd name="f8" fmla="val 45481"/>
                <a:gd name="f9" fmla="val 20242"/>
                <a:gd name="f10" fmla="val 48479"/>
                <a:gd name="f11" fmla="val 23740"/>
                <a:gd name="f12" fmla="val 48929"/>
                <a:gd name="f13" fmla="val 24315"/>
                <a:gd name="f14" fmla="val 49304"/>
                <a:gd name="f15" fmla="val 24953"/>
                <a:gd name="f16" fmla="val 49604"/>
                <a:gd name="f17" fmla="val 25615"/>
                <a:gd name="f18" fmla="val 49928"/>
                <a:gd name="f19" fmla="val 26115"/>
                <a:gd name="f20" fmla="val 50178"/>
                <a:gd name="f21" fmla="val 26664"/>
                <a:gd name="f22" fmla="val 50353"/>
                <a:gd name="f23" fmla="val 27239"/>
                <a:gd name="f24" fmla="val 50416"/>
                <a:gd name="f25" fmla="val 27901"/>
                <a:gd name="f26" fmla="val 28576"/>
                <a:gd name="f27" fmla="val 29238"/>
                <a:gd name="f28" fmla="val 29951"/>
                <a:gd name="f29" fmla="val 30650"/>
                <a:gd name="f30" fmla="val 31363"/>
                <a:gd name="f31" fmla="val 42732"/>
                <a:gd name="f32" fmla="val 159311"/>
                <a:gd name="f33" fmla="val 870028"/>
                <a:gd name="f34" fmla="val 876900"/>
                <a:gd name="f35" fmla="val 484291"/>
                <a:gd name="f36" fmla="val 1466790"/>
                <a:gd name="f37" fmla="val 602010"/>
                <a:gd name="f38" fmla="val 42482"/>
                <a:gd name="f39" fmla="val 41607"/>
                <a:gd name="f40" fmla="val 15744"/>
                <a:gd name="f41" fmla="+- 0 0 -90"/>
                <a:gd name="f42" fmla="*/ f3 1 561132"/>
                <a:gd name="f43" fmla="*/ f4 1 1466789"/>
                <a:gd name="f44" fmla="val f5"/>
                <a:gd name="f45" fmla="val f6"/>
                <a:gd name="f46" fmla="val f7"/>
                <a:gd name="f47" fmla="*/ f41 f0 1"/>
                <a:gd name="f48" fmla="+- f46 0 f44"/>
                <a:gd name="f49" fmla="+- f45 0 f44"/>
                <a:gd name="f50" fmla="*/ f47 1 f2"/>
                <a:gd name="f51" fmla="*/ f49 1 561132"/>
                <a:gd name="f52" fmla="*/ f48 1 1466789"/>
                <a:gd name="f53" fmla="*/ 45481 f49 1"/>
                <a:gd name="f54" fmla="*/ 20242 f48 1"/>
                <a:gd name="f55" fmla="*/ 48479 f49 1"/>
                <a:gd name="f56" fmla="*/ 23740 f48 1"/>
                <a:gd name="f57" fmla="*/ 49604 f49 1"/>
                <a:gd name="f58" fmla="*/ 25615 f48 1"/>
                <a:gd name="f59" fmla="*/ 50353 f49 1"/>
                <a:gd name="f60" fmla="*/ 27239 f48 1"/>
                <a:gd name="f61" fmla="*/ 29238 f48 1"/>
                <a:gd name="f62" fmla="*/ 31363 f48 1"/>
                <a:gd name="f63" fmla="*/ 42732 f49 1"/>
                <a:gd name="f64" fmla="*/ 159311 f48 1"/>
                <a:gd name="f65" fmla="*/ 0 f49 1"/>
                <a:gd name="f66" fmla="*/ 870028 f48 1"/>
                <a:gd name="f67" fmla="*/ 876900 f48 1"/>
                <a:gd name="f68" fmla="*/ 484291 f49 1"/>
                <a:gd name="f69" fmla="*/ 1466790 f48 1"/>
                <a:gd name="f70" fmla="*/ 561132 f49 1"/>
                <a:gd name="f71" fmla="*/ 602010 f48 1"/>
                <a:gd name="f72" fmla="*/ 42482 f49 1"/>
                <a:gd name="f73" fmla="*/ 0 f48 1"/>
                <a:gd name="f74" fmla="*/ 41607 f49 1"/>
                <a:gd name="f75" fmla="*/ 15744 f48 1"/>
                <a:gd name="f76" fmla="+- f50 0 f1"/>
                <a:gd name="f77" fmla="*/ f53 1 561132"/>
                <a:gd name="f78" fmla="*/ f54 1 1466789"/>
                <a:gd name="f79" fmla="*/ f55 1 561132"/>
                <a:gd name="f80" fmla="*/ f56 1 1466789"/>
                <a:gd name="f81" fmla="*/ f57 1 561132"/>
                <a:gd name="f82" fmla="*/ f58 1 1466789"/>
                <a:gd name="f83" fmla="*/ f59 1 561132"/>
                <a:gd name="f84" fmla="*/ f60 1 1466789"/>
                <a:gd name="f85" fmla="*/ f61 1 1466789"/>
                <a:gd name="f86" fmla="*/ f62 1 1466789"/>
                <a:gd name="f87" fmla="*/ f63 1 561132"/>
                <a:gd name="f88" fmla="*/ f64 1 1466789"/>
                <a:gd name="f89" fmla="*/ f65 1 561132"/>
                <a:gd name="f90" fmla="*/ f66 1 1466789"/>
                <a:gd name="f91" fmla="*/ f67 1 1466789"/>
                <a:gd name="f92" fmla="*/ f68 1 561132"/>
                <a:gd name="f93" fmla="*/ f69 1 1466789"/>
                <a:gd name="f94" fmla="*/ f70 1 561132"/>
                <a:gd name="f95" fmla="*/ f71 1 1466789"/>
                <a:gd name="f96" fmla="*/ f72 1 561132"/>
                <a:gd name="f97" fmla="*/ f73 1 1466789"/>
                <a:gd name="f98" fmla="*/ f74 1 561132"/>
                <a:gd name="f99" fmla="*/ f75 1 1466789"/>
                <a:gd name="f100" fmla="*/ f44 1 f51"/>
                <a:gd name="f101" fmla="*/ f45 1 f51"/>
                <a:gd name="f102" fmla="*/ f44 1 f52"/>
                <a:gd name="f103" fmla="*/ f46 1 f52"/>
                <a:gd name="f104" fmla="*/ f77 1 f51"/>
                <a:gd name="f105" fmla="*/ f78 1 f52"/>
                <a:gd name="f106" fmla="*/ f79 1 f51"/>
                <a:gd name="f107" fmla="*/ f80 1 f52"/>
                <a:gd name="f108" fmla="*/ f81 1 f51"/>
                <a:gd name="f109" fmla="*/ f82 1 f52"/>
                <a:gd name="f110" fmla="*/ f83 1 f51"/>
                <a:gd name="f111" fmla="*/ f84 1 f52"/>
                <a:gd name="f112" fmla="*/ f85 1 f52"/>
                <a:gd name="f113" fmla="*/ f86 1 f52"/>
                <a:gd name="f114" fmla="*/ f87 1 f51"/>
                <a:gd name="f115" fmla="*/ f88 1 f52"/>
                <a:gd name="f116" fmla="*/ f89 1 f51"/>
                <a:gd name="f117" fmla="*/ f90 1 f52"/>
                <a:gd name="f118" fmla="*/ f91 1 f52"/>
                <a:gd name="f119" fmla="*/ f92 1 f51"/>
                <a:gd name="f120" fmla="*/ f93 1 f52"/>
                <a:gd name="f121" fmla="*/ f94 1 f51"/>
                <a:gd name="f122" fmla="*/ f95 1 f52"/>
                <a:gd name="f123" fmla="*/ f96 1 f51"/>
                <a:gd name="f124" fmla="*/ f97 1 f52"/>
                <a:gd name="f125" fmla="*/ f98 1 f51"/>
                <a:gd name="f126" fmla="*/ f99 1 f52"/>
                <a:gd name="f127" fmla="*/ f100 f42 1"/>
                <a:gd name="f128" fmla="*/ f101 f42 1"/>
                <a:gd name="f129" fmla="*/ f103 f43 1"/>
                <a:gd name="f130" fmla="*/ f102 f43 1"/>
                <a:gd name="f131" fmla="*/ f104 f42 1"/>
                <a:gd name="f132" fmla="*/ f105 f43 1"/>
                <a:gd name="f133" fmla="*/ f106 f42 1"/>
                <a:gd name="f134" fmla="*/ f107 f43 1"/>
                <a:gd name="f135" fmla="*/ f108 f42 1"/>
                <a:gd name="f136" fmla="*/ f109 f43 1"/>
                <a:gd name="f137" fmla="*/ f110 f42 1"/>
                <a:gd name="f138" fmla="*/ f111 f43 1"/>
                <a:gd name="f139" fmla="*/ f112 f43 1"/>
                <a:gd name="f140" fmla="*/ f113 f43 1"/>
                <a:gd name="f141" fmla="*/ f114 f42 1"/>
                <a:gd name="f142" fmla="*/ f115 f43 1"/>
                <a:gd name="f143" fmla="*/ f116 f42 1"/>
                <a:gd name="f144" fmla="*/ f117 f43 1"/>
                <a:gd name="f145" fmla="*/ f118 f43 1"/>
                <a:gd name="f146" fmla="*/ f119 f42 1"/>
                <a:gd name="f147" fmla="*/ f120 f43 1"/>
                <a:gd name="f148" fmla="*/ f121 f42 1"/>
                <a:gd name="f149" fmla="*/ f122 f43 1"/>
                <a:gd name="f150" fmla="*/ f123 f42 1"/>
                <a:gd name="f151" fmla="*/ f124 f43 1"/>
                <a:gd name="f152" fmla="*/ f125 f42 1"/>
                <a:gd name="f153" fmla="*/ f126 f43 1"/>
              </a:gdLst>
              <a:ahLst/>
              <a:cxnLst>
                <a:cxn ang="3cd4">
                  <a:pos x="hc" y="t"/>
                </a:cxn>
                <a:cxn ang="0">
                  <a:pos x="r" y="vc"/>
                </a:cxn>
                <a:cxn ang="cd4">
                  <a:pos x="hc" y="b"/>
                </a:cxn>
                <a:cxn ang="cd2">
                  <a:pos x="l" y="vc"/>
                </a:cxn>
                <a:cxn ang="f76">
                  <a:pos x="f131" y="f132"/>
                </a:cxn>
                <a:cxn ang="f76">
                  <a:pos x="f133" y="f134"/>
                </a:cxn>
                <a:cxn ang="f76">
                  <a:pos x="f133" y="f134"/>
                </a:cxn>
                <a:cxn ang="f76">
                  <a:pos x="f135" y="f136"/>
                </a:cxn>
                <a:cxn ang="f76">
                  <a:pos x="f137" y="f138"/>
                </a:cxn>
                <a:cxn ang="f76">
                  <a:pos x="f137" y="f139"/>
                </a:cxn>
                <a:cxn ang="f76">
                  <a:pos x="f137" y="f140"/>
                </a:cxn>
                <a:cxn ang="f76">
                  <a:pos x="f137" y="f140"/>
                </a:cxn>
                <a:cxn ang="f76">
                  <a:pos x="f141" y="f142"/>
                </a:cxn>
                <a:cxn ang="f76">
                  <a:pos x="f143" y="f144"/>
                </a:cxn>
                <a:cxn ang="f76">
                  <a:pos x="f143" y="f145"/>
                </a:cxn>
                <a:cxn ang="f76">
                  <a:pos x="f146" y="f147"/>
                </a:cxn>
                <a:cxn ang="f76">
                  <a:pos x="f148" y="f149"/>
                </a:cxn>
                <a:cxn ang="f76">
                  <a:pos x="f150" y="f151"/>
                </a:cxn>
                <a:cxn ang="f76">
                  <a:pos x="f152" y="f153"/>
                </a:cxn>
              </a:cxnLst>
              <a:rect l="f127" t="f130" r="f128" b="f129"/>
              <a:pathLst>
                <a:path w="561132" h="1466789">
                  <a:moveTo>
                    <a:pt x="f8" y="f9"/>
                  </a:moveTo>
                  <a:lnTo>
                    <a:pt x="f10" y="f11"/>
                  </a:lnTo>
                  <a:cubicBezTo>
                    <a:pt x="f10" y="f11"/>
                    <a:pt x="f10" y="f11"/>
                    <a:pt x="f10" y="f11"/>
                  </a:cubicBezTo>
                  <a:cubicBezTo>
                    <a:pt x="f12" y="f13"/>
                    <a:pt x="f14" y="f15"/>
                    <a:pt x="f16" y="f17"/>
                  </a:cubicBezTo>
                  <a:cubicBezTo>
                    <a:pt x="f18" y="f19"/>
                    <a:pt x="f20" y="f21"/>
                    <a:pt x="f22" y="f23"/>
                  </a:cubicBezTo>
                  <a:cubicBezTo>
                    <a:pt x="f24" y="f25"/>
                    <a:pt x="f24" y="f26"/>
                    <a:pt x="f22" y="f27"/>
                  </a:cubicBezTo>
                  <a:cubicBezTo>
                    <a:pt x="f24" y="f28"/>
                    <a:pt x="f24" y="f29"/>
                    <a:pt x="f22" y="f30"/>
                  </a:cubicBezTo>
                  <a:lnTo>
                    <a:pt x="f22" y="f30"/>
                  </a:lnTo>
                  <a:lnTo>
                    <a:pt x="f31" y="f32"/>
                  </a:lnTo>
                  <a:lnTo>
                    <a:pt x="f5" y="f33"/>
                  </a:lnTo>
                  <a:lnTo>
                    <a:pt x="f5" y="f34"/>
                  </a:lnTo>
                  <a:lnTo>
                    <a:pt x="f35" y="f36"/>
                  </a:lnTo>
                  <a:lnTo>
                    <a:pt x="f6" y="f37"/>
                  </a:lnTo>
                  <a:lnTo>
                    <a:pt x="f38" y="f5"/>
                  </a:lnTo>
                  <a:lnTo>
                    <a:pt x="f39" y="f40"/>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1009">
              <a:extLst>
                <a:ext uri="{FF2B5EF4-FFF2-40B4-BE49-F238E27FC236}">
                  <a16:creationId xmlns:a16="http://schemas.microsoft.com/office/drawing/2014/main" id="{9812E679-E25F-D9F4-86E0-7BC8FBB48734}"/>
                </a:ext>
              </a:extLst>
            </p:cNvPr>
            <p:cNvSpPr/>
            <p:nvPr/>
          </p:nvSpPr>
          <p:spPr>
            <a:xfrm>
              <a:off x="10869079" y="6504785"/>
              <a:ext cx="487914" cy="366857"/>
            </a:xfrm>
            <a:custGeom>
              <a:avLst/>
              <a:gdLst>
                <a:gd name="f0" fmla="val 10800000"/>
                <a:gd name="f1" fmla="val 5400000"/>
                <a:gd name="f2" fmla="val 180"/>
                <a:gd name="f3" fmla="val w"/>
                <a:gd name="f4" fmla="val h"/>
                <a:gd name="f5" fmla="val 0"/>
                <a:gd name="f6" fmla="val 487914"/>
                <a:gd name="f7" fmla="val 366853"/>
                <a:gd name="f8" fmla="val 217281"/>
                <a:gd name="f9" fmla="val 216656"/>
                <a:gd name="f10" fmla="val 11870"/>
                <a:gd name="f11" fmla="val 128699"/>
                <a:gd name="f12" fmla="val 8871"/>
                <a:gd name="f13" fmla="val 130573"/>
                <a:gd name="f14" fmla="val 366854"/>
                <a:gd name="f15" fmla="val 487289"/>
                <a:gd name="f16" fmla="val 356858"/>
                <a:gd name="f17" fmla="+- 0 0 -90"/>
                <a:gd name="f18" fmla="*/ f3 1 487914"/>
                <a:gd name="f19" fmla="*/ f4 1 366853"/>
                <a:gd name="f20" fmla="val f5"/>
                <a:gd name="f21" fmla="val f6"/>
                <a:gd name="f22" fmla="val f7"/>
                <a:gd name="f23" fmla="*/ f17 f0 1"/>
                <a:gd name="f24" fmla="+- f22 0 f20"/>
                <a:gd name="f25" fmla="+- f21 0 f20"/>
                <a:gd name="f26" fmla="*/ f23 1 f2"/>
                <a:gd name="f27" fmla="*/ f25 1 487914"/>
                <a:gd name="f28" fmla="*/ f24 1 366853"/>
                <a:gd name="f29" fmla="*/ 217281 f25 1"/>
                <a:gd name="f30" fmla="*/ 0 f24 1"/>
                <a:gd name="f31" fmla="*/ 216656 f25 1"/>
                <a:gd name="f32" fmla="*/ 11870 f25 1"/>
                <a:gd name="f33" fmla="*/ 128699 f24 1"/>
                <a:gd name="f34" fmla="*/ 8871 f25 1"/>
                <a:gd name="f35" fmla="*/ 130573 f24 1"/>
                <a:gd name="f36" fmla="*/ 0 f25 1"/>
                <a:gd name="f37" fmla="*/ 366854 f24 1"/>
                <a:gd name="f38" fmla="*/ 487289 f25 1"/>
                <a:gd name="f39" fmla="*/ 487914 f25 1"/>
                <a:gd name="f40" fmla="*/ 356858 f24 1"/>
                <a:gd name="f41" fmla="+- f26 0 f1"/>
                <a:gd name="f42" fmla="*/ f29 1 487914"/>
                <a:gd name="f43" fmla="*/ f30 1 366853"/>
                <a:gd name="f44" fmla="*/ f31 1 487914"/>
                <a:gd name="f45" fmla="*/ f32 1 487914"/>
                <a:gd name="f46" fmla="*/ f33 1 366853"/>
                <a:gd name="f47" fmla="*/ f34 1 487914"/>
                <a:gd name="f48" fmla="*/ f35 1 366853"/>
                <a:gd name="f49" fmla="*/ f36 1 487914"/>
                <a:gd name="f50" fmla="*/ f37 1 366853"/>
                <a:gd name="f51" fmla="*/ f38 1 487914"/>
                <a:gd name="f52" fmla="*/ f39 1 487914"/>
                <a:gd name="f53" fmla="*/ f40 1 366853"/>
                <a:gd name="f54" fmla="*/ f20 1 f27"/>
                <a:gd name="f55" fmla="*/ f21 1 f27"/>
                <a:gd name="f56" fmla="*/ f20 1 f28"/>
                <a:gd name="f57" fmla="*/ f22 1 f28"/>
                <a:gd name="f58" fmla="*/ f42 1 f27"/>
                <a:gd name="f59" fmla="*/ f43 1 f28"/>
                <a:gd name="f60" fmla="*/ f44 1 f27"/>
                <a:gd name="f61" fmla="*/ f45 1 f27"/>
                <a:gd name="f62" fmla="*/ f46 1 f28"/>
                <a:gd name="f63" fmla="*/ f47 1 f27"/>
                <a:gd name="f64" fmla="*/ f48 1 f28"/>
                <a:gd name="f65" fmla="*/ f49 1 f27"/>
                <a:gd name="f66" fmla="*/ f50 1 f28"/>
                <a:gd name="f67" fmla="*/ f51 1 f27"/>
                <a:gd name="f68" fmla="*/ f52 1 f27"/>
                <a:gd name="f69" fmla="*/ f53 1 f28"/>
                <a:gd name="f70" fmla="*/ f54 f18 1"/>
                <a:gd name="f71" fmla="*/ f55 f18 1"/>
                <a:gd name="f72" fmla="*/ f57 f19 1"/>
                <a:gd name="f73" fmla="*/ f56 f19 1"/>
                <a:gd name="f74" fmla="*/ f58 f18 1"/>
                <a:gd name="f75" fmla="*/ f59 f19 1"/>
                <a:gd name="f76" fmla="*/ f60 f18 1"/>
                <a:gd name="f77" fmla="*/ f61 f18 1"/>
                <a:gd name="f78" fmla="*/ f62 f19 1"/>
                <a:gd name="f79" fmla="*/ f63 f18 1"/>
                <a:gd name="f80" fmla="*/ f64 f19 1"/>
                <a:gd name="f81" fmla="*/ f65 f18 1"/>
                <a:gd name="f82" fmla="*/ f66 f19 1"/>
                <a:gd name="f83" fmla="*/ f67 f18 1"/>
                <a:gd name="f84" fmla="*/ f68 f18 1"/>
                <a:gd name="f85" fmla="*/ f69 f19 1"/>
              </a:gdLst>
              <a:ahLst/>
              <a:cxnLst>
                <a:cxn ang="3cd4">
                  <a:pos x="hc" y="t"/>
                </a:cxn>
                <a:cxn ang="0">
                  <a:pos x="r" y="vc"/>
                </a:cxn>
                <a:cxn ang="cd4">
                  <a:pos x="hc" y="b"/>
                </a:cxn>
                <a:cxn ang="cd2">
                  <a:pos x="l" y="vc"/>
                </a:cxn>
                <a:cxn ang="f41">
                  <a:pos x="f74" y="f75"/>
                </a:cxn>
                <a:cxn ang="f41">
                  <a:pos x="f76" y="f75"/>
                </a:cxn>
                <a:cxn ang="f41">
                  <a:pos x="f77" y="f78"/>
                </a:cxn>
                <a:cxn ang="f41">
                  <a:pos x="f79" y="f80"/>
                </a:cxn>
                <a:cxn ang="f41">
                  <a:pos x="f81" y="f82"/>
                </a:cxn>
                <a:cxn ang="f41">
                  <a:pos x="f83" y="f82"/>
                </a:cxn>
                <a:cxn ang="f41">
                  <a:pos x="f84" y="f85"/>
                </a:cxn>
              </a:cxnLst>
              <a:rect l="f70" t="f73" r="f71" b="f72"/>
              <a:pathLst>
                <a:path w="487914" h="366853">
                  <a:moveTo>
                    <a:pt x="f8" y="f5"/>
                  </a:moveTo>
                  <a:lnTo>
                    <a:pt x="f9" y="f5"/>
                  </a:lnTo>
                  <a:lnTo>
                    <a:pt x="f10" y="f11"/>
                  </a:lnTo>
                  <a:lnTo>
                    <a:pt x="f12" y="f13"/>
                  </a:lnTo>
                  <a:lnTo>
                    <a:pt x="f5" y="f14"/>
                  </a:lnTo>
                  <a:lnTo>
                    <a:pt x="f15" y="f14"/>
                  </a:lnTo>
                  <a:lnTo>
                    <a:pt x="f6" y="f16"/>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1010">
              <a:extLst>
                <a:ext uri="{FF2B5EF4-FFF2-40B4-BE49-F238E27FC236}">
                  <a16:creationId xmlns:a16="http://schemas.microsoft.com/office/drawing/2014/main" id="{044D8B13-8923-3B33-F08C-E8BA0BA30A05}"/>
                </a:ext>
              </a:extLst>
            </p:cNvPr>
            <p:cNvSpPr/>
            <p:nvPr/>
          </p:nvSpPr>
          <p:spPr>
            <a:xfrm>
              <a:off x="9654985" y="6536396"/>
              <a:ext cx="34856" cy="335868"/>
            </a:xfrm>
            <a:custGeom>
              <a:avLst/>
              <a:gdLst>
                <a:gd name="f0" fmla="val 10800000"/>
                <a:gd name="f1" fmla="val 5400000"/>
                <a:gd name="f2" fmla="val 180"/>
                <a:gd name="f3" fmla="val w"/>
                <a:gd name="f4" fmla="val h"/>
                <a:gd name="f5" fmla="val 0"/>
                <a:gd name="f6" fmla="val 34859"/>
                <a:gd name="f7" fmla="val 335865"/>
                <a:gd name="f8" fmla="val 24864"/>
                <a:gd name="f9" fmla="val 14994"/>
                <a:gd name="f10" fmla="val 10245"/>
                <a:gd name="f11" fmla="val 335866"/>
                <a:gd name="f12" fmla="val 34860"/>
                <a:gd name="f13" fmla="val 25864"/>
                <a:gd name="f14" fmla="val 35236"/>
                <a:gd name="f15" fmla="+- 0 0 -90"/>
                <a:gd name="f16" fmla="*/ f3 1 34859"/>
                <a:gd name="f17" fmla="*/ f4 1 335865"/>
                <a:gd name="f18" fmla="val f5"/>
                <a:gd name="f19" fmla="val f6"/>
                <a:gd name="f20" fmla="val f7"/>
                <a:gd name="f21" fmla="*/ f15 f0 1"/>
                <a:gd name="f22" fmla="+- f20 0 f18"/>
                <a:gd name="f23" fmla="+- f19 0 f18"/>
                <a:gd name="f24" fmla="*/ f21 1 f2"/>
                <a:gd name="f25" fmla="*/ f23 1 34859"/>
                <a:gd name="f26" fmla="*/ f22 1 335865"/>
                <a:gd name="f27" fmla="*/ 24864 f23 1"/>
                <a:gd name="f28" fmla="*/ 0 f22 1"/>
                <a:gd name="f29" fmla="*/ 0 f23 1"/>
                <a:gd name="f30" fmla="*/ 14994 f22 1"/>
                <a:gd name="f31" fmla="*/ 10245 f23 1"/>
                <a:gd name="f32" fmla="*/ 335866 f22 1"/>
                <a:gd name="f33" fmla="*/ 34860 f23 1"/>
                <a:gd name="f34" fmla="*/ 25864 f23 1"/>
                <a:gd name="f35" fmla="*/ 35236 f22 1"/>
                <a:gd name="f36" fmla="+- f24 0 f1"/>
                <a:gd name="f37" fmla="*/ f27 1 34859"/>
                <a:gd name="f38" fmla="*/ f28 1 335865"/>
                <a:gd name="f39" fmla="*/ f29 1 34859"/>
                <a:gd name="f40" fmla="*/ f30 1 335865"/>
                <a:gd name="f41" fmla="*/ f31 1 34859"/>
                <a:gd name="f42" fmla="*/ f32 1 335865"/>
                <a:gd name="f43" fmla="*/ f33 1 34859"/>
                <a:gd name="f44" fmla="*/ f34 1 34859"/>
                <a:gd name="f45" fmla="*/ f35 1 335865"/>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5"/>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6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9" y="f68"/>
                </a:cxn>
                <a:cxn ang="f36">
                  <a:pos x="f70" y="f71"/>
                </a:cxn>
                <a:cxn ang="f36">
                  <a:pos x="f63" y="f64"/>
                </a:cxn>
              </a:cxnLst>
              <a:rect l="f59" t="f62" r="f60" b="f61"/>
              <a:pathLst>
                <a:path w="34859" h="335865">
                  <a:moveTo>
                    <a:pt x="f8" y="f5"/>
                  </a:moveTo>
                  <a:lnTo>
                    <a:pt x="f5" y="f9"/>
                  </a:lnTo>
                  <a:lnTo>
                    <a:pt x="f10" y="f11"/>
                  </a:lnTo>
                  <a:lnTo>
                    <a:pt x="f12" y="f11"/>
                  </a:lnTo>
                  <a:lnTo>
                    <a:pt x="f13" y="f14"/>
                  </a:lnTo>
                  <a:lnTo>
                    <a:pt x="f8" y="f5"/>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1011">
              <a:extLst>
                <a:ext uri="{FF2B5EF4-FFF2-40B4-BE49-F238E27FC236}">
                  <a16:creationId xmlns:a16="http://schemas.microsoft.com/office/drawing/2014/main" id="{77B00406-D2FC-4158-D6EA-409C3606F416}"/>
                </a:ext>
              </a:extLst>
            </p:cNvPr>
            <p:cNvSpPr/>
            <p:nvPr/>
          </p:nvSpPr>
          <p:spPr>
            <a:xfrm>
              <a:off x="8932919" y="6120444"/>
              <a:ext cx="746424" cy="695474"/>
            </a:xfrm>
            <a:custGeom>
              <a:avLst/>
              <a:gdLst>
                <a:gd name="f0" fmla="val 10800000"/>
                <a:gd name="f1" fmla="val 5400000"/>
                <a:gd name="f2" fmla="val 180"/>
                <a:gd name="f3" fmla="val w"/>
                <a:gd name="f4" fmla="val h"/>
                <a:gd name="f5" fmla="val 0"/>
                <a:gd name="f6" fmla="val 746427"/>
                <a:gd name="f7" fmla="val 695472"/>
                <a:gd name="f8" fmla="val 598866"/>
                <a:gd name="f9" fmla="val 198921"/>
                <a:gd name="f10" fmla="val 477918"/>
                <a:gd name="f11" fmla="val 24116"/>
                <a:gd name="f12" fmla="val 461301"/>
                <a:gd name="f13" fmla="val 183171"/>
                <a:gd name="f14" fmla="val 163435"/>
                <a:gd name="f15" fmla="val 94209"/>
                <a:gd name="f16" fmla="val 215789"/>
                <a:gd name="f17" fmla="val 271142"/>
                <a:gd name="f18" fmla="val 375"/>
                <a:gd name="f19" fmla="val 276515"/>
                <a:gd name="f20" fmla="val 277255"/>
                <a:gd name="f21" fmla="val 695473"/>
                <a:gd name="f22" fmla="val 719689"/>
                <a:gd name="f23" fmla="val 428079"/>
                <a:gd name="f24" fmla="val 411961"/>
                <a:gd name="f25" fmla="val 664838"/>
                <a:gd name="f26" fmla="val 294258"/>
                <a:gd name="f27" fmla="+- 0 0 -90"/>
                <a:gd name="f28" fmla="*/ f3 1 746427"/>
                <a:gd name="f29" fmla="*/ f4 1 695472"/>
                <a:gd name="f30" fmla="val f5"/>
                <a:gd name="f31" fmla="val f6"/>
                <a:gd name="f32" fmla="val f7"/>
                <a:gd name="f33" fmla="*/ f27 f0 1"/>
                <a:gd name="f34" fmla="+- f32 0 f30"/>
                <a:gd name="f35" fmla="+- f31 0 f30"/>
                <a:gd name="f36" fmla="*/ f33 1 f2"/>
                <a:gd name="f37" fmla="*/ f35 1 746427"/>
                <a:gd name="f38" fmla="*/ f34 1 695472"/>
                <a:gd name="f39" fmla="*/ 598866 f35 1"/>
                <a:gd name="f40" fmla="*/ 198921 f34 1"/>
                <a:gd name="f41" fmla="*/ 477918 f35 1"/>
                <a:gd name="f42" fmla="*/ 24116 f34 1"/>
                <a:gd name="f43" fmla="*/ 461301 f35 1"/>
                <a:gd name="f44" fmla="*/ 0 f34 1"/>
                <a:gd name="f45" fmla="*/ 183171 f35 1"/>
                <a:gd name="f46" fmla="*/ 163435 f34 1"/>
                <a:gd name="f47" fmla="*/ 94209 f35 1"/>
                <a:gd name="f48" fmla="*/ 215789 f34 1"/>
                <a:gd name="f49" fmla="*/ 0 f35 1"/>
                <a:gd name="f50" fmla="*/ 271142 f34 1"/>
                <a:gd name="f51" fmla="*/ 375 f35 1"/>
                <a:gd name="f52" fmla="*/ 276515 f34 1"/>
                <a:gd name="f53" fmla="*/ 277255 f35 1"/>
                <a:gd name="f54" fmla="*/ 695473 f34 1"/>
                <a:gd name="f55" fmla="*/ 719689 f35 1"/>
                <a:gd name="f56" fmla="*/ 428079 f34 1"/>
                <a:gd name="f57" fmla="*/ 746427 f35 1"/>
                <a:gd name="f58" fmla="*/ 411961 f34 1"/>
                <a:gd name="f59" fmla="*/ 664838 f35 1"/>
                <a:gd name="f60" fmla="*/ 294258 f34 1"/>
                <a:gd name="f61" fmla="+- f36 0 f1"/>
                <a:gd name="f62" fmla="*/ f39 1 746427"/>
                <a:gd name="f63" fmla="*/ f40 1 695472"/>
                <a:gd name="f64" fmla="*/ f41 1 746427"/>
                <a:gd name="f65" fmla="*/ f42 1 695472"/>
                <a:gd name="f66" fmla="*/ f43 1 746427"/>
                <a:gd name="f67" fmla="*/ f44 1 695472"/>
                <a:gd name="f68" fmla="*/ f45 1 746427"/>
                <a:gd name="f69" fmla="*/ f46 1 695472"/>
                <a:gd name="f70" fmla="*/ f47 1 746427"/>
                <a:gd name="f71" fmla="*/ f48 1 695472"/>
                <a:gd name="f72" fmla="*/ f49 1 746427"/>
                <a:gd name="f73" fmla="*/ f50 1 695472"/>
                <a:gd name="f74" fmla="*/ f51 1 746427"/>
                <a:gd name="f75" fmla="*/ f52 1 695472"/>
                <a:gd name="f76" fmla="*/ f53 1 746427"/>
                <a:gd name="f77" fmla="*/ f54 1 695472"/>
                <a:gd name="f78" fmla="*/ f55 1 746427"/>
                <a:gd name="f79" fmla="*/ f56 1 695472"/>
                <a:gd name="f80" fmla="*/ f57 1 746427"/>
                <a:gd name="f81" fmla="*/ f58 1 695472"/>
                <a:gd name="f82" fmla="*/ f59 1 746427"/>
                <a:gd name="f83" fmla="*/ f60 1 695472"/>
                <a:gd name="f84" fmla="*/ f30 1 f37"/>
                <a:gd name="f85" fmla="*/ f31 1 f37"/>
                <a:gd name="f86" fmla="*/ f30 1 f38"/>
                <a:gd name="f87" fmla="*/ f32 1 f38"/>
                <a:gd name="f88" fmla="*/ f62 1 f37"/>
                <a:gd name="f89" fmla="*/ f63 1 f38"/>
                <a:gd name="f90" fmla="*/ f64 1 f37"/>
                <a:gd name="f91" fmla="*/ f65 1 f38"/>
                <a:gd name="f92" fmla="*/ f66 1 f37"/>
                <a:gd name="f93" fmla="*/ f67 1 f38"/>
                <a:gd name="f94" fmla="*/ f68 1 f37"/>
                <a:gd name="f95" fmla="*/ f69 1 f38"/>
                <a:gd name="f96" fmla="*/ f70 1 f37"/>
                <a:gd name="f97" fmla="*/ f71 1 f38"/>
                <a:gd name="f98" fmla="*/ f72 1 f37"/>
                <a:gd name="f99" fmla="*/ f73 1 f38"/>
                <a:gd name="f100" fmla="*/ f74 1 f37"/>
                <a:gd name="f101" fmla="*/ f75 1 f38"/>
                <a:gd name="f102" fmla="*/ f76 1 f37"/>
                <a:gd name="f103" fmla="*/ f77 1 f38"/>
                <a:gd name="f104" fmla="*/ f78 1 f37"/>
                <a:gd name="f105" fmla="*/ f79 1 f38"/>
                <a:gd name="f106" fmla="*/ f80 1 f37"/>
                <a:gd name="f107" fmla="*/ f81 1 f38"/>
                <a:gd name="f108" fmla="*/ f82 1 f37"/>
                <a:gd name="f109" fmla="*/ f83 1 f38"/>
                <a:gd name="f110" fmla="*/ f84 f28 1"/>
                <a:gd name="f111" fmla="*/ f85 f28 1"/>
                <a:gd name="f112" fmla="*/ f87 f29 1"/>
                <a:gd name="f113" fmla="*/ f86 f29 1"/>
                <a:gd name="f114" fmla="*/ f88 f28 1"/>
                <a:gd name="f115" fmla="*/ f89 f29 1"/>
                <a:gd name="f116" fmla="*/ f90 f28 1"/>
                <a:gd name="f117" fmla="*/ f91 f29 1"/>
                <a:gd name="f118" fmla="*/ f92 f28 1"/>
                <a:gd name="f119" fmla="*/ f93 f29 1"/>
                <a:gd name="f120" fmla="*/ f94 f28 1"/>
                <a:gd name="f121" fmla="*/ f95 f29 1"/>
                <a:gd name="f122" fmla="*/ f96 f28 1"/>
                <a:gd name="f123" fmla="*/ f97 f29 1"/>
                <a:gd name="f124" fmla="*/ f98 f28 1"/>
                <a:gd name="f125" fmla="*/ f99 f29 1"/>
                <a:gd name="f126" fmla="*/ f100 f28 1"/>
                <a:gd name="f127" fmla="*/ f101 f29 1"/>
                <a:gd name="f128" fmla="*/ f102 f28 1"/>
                <a:gd name="f129" fmla="*/ f103 f29 1"/>
                <a:gd name="f130" fmla="*/ f104 f28 1"/>
                <a:gd name="f131" fmla="*/ f105 f29 1"/>
                <a:gd name="f132" fmla="*/ f106 f28 1"/>
                <a:gd name="f133" fmla="*/ f107 f29 1"/>
                <a:gd name="f134" fmla="*/ f108 f28 1"/>
                <a:gd name="f135" fmla="*/ f109 f29 1"/>
              </a:gdLst>
              <a:ahLst/>
              <a:cxnLst>
                <a:cxn ang="3cd4">
                  <a:pos x="hc" y="t"/>
                </a:cxn>
                <a:cxn ang="0">
                  <a:pos x="r" y="vc"/>
                </a:cxn>
                <a:cxn ang="cd4">
                  <a:pos x="hc" y="b"/>
                </a:cxn>
                <a:cxn ang="cd2">
                  <a:pos x="l" y="vc"/>
                </a:cxn>
                <a:cxn ang="f61">
                  <a:pos x="f114" y="f115"/>
                </a:cxn>
                <a:cxn ang="f61">
                  <a:pos x="f116" y="f117"/>
                </a:cxn>
                <a:cxn ang="f61">
                  <a:pos x="f118" y="f119"/>
                </a:cxn>
                <a:cxn ang="f61">
                  <a:pos x="f120" y="f121"/>
                </a:cxn>
                <a:cxn ang="f61">
                  <a:pos x="f122" y="f123"/>
                </a:cxn>
                <a:cxn ang="f61">
                  <a:pos x="f124" y="f125"/>
                </a:cxn>
                <a:cxn ang="f61">
                  <a:pos x="f126" y="f127"/>
                </a:cxn>
                <a:cxn ang="f61">
                  <a:pos x="f128" y="f129"/>
                </a:cxn>
                <a:cxn ang="f61">
                  <a:pos x="f130" y="f131"/>
                </a:cxn>
                <a:cxn ang="f61">
                  <a:pos x="f132" y="f133"/>
                </a:cxn>
                <a:cxn ang="f61">
                  <a:pos x="f134" y="f135"/>
                </a:cxn>
                <a:cxn ang="f61">
                  <a:pos x="f114" y="f115"/>
                </a:cxn>
              </a:cxnLst>
              <a:rect l="f110" t="f113" r="f111" b="f112"/>
              <a:pathLst>
                <a:path w="746427" h="695472">
                  <a:moveTo>
                    <a:pt x="f8" y="f9"/>
                  </a:moveTo>
                  <a:lnTo>
                    <a:pt x="f10" y="f11"/>
                  </a:lnTo>
                  <a:lnTo>
                    <a:pt x="f12" y="f5"/>
                  </a:lnTo>
                  <a:lnTo>
                    <a:pt x="f13" y="f14"/>
                  </a:lnTo>
                  <a:lnTo>
                    <a:pt x="f15" y="f16"/>
                  </a:lnTo>
                  <a:lnTo>
                    <a:pt x="f5" y="f17"/>
                  </a:lnTo>
                  <a:lnTo>
                    <a:pt x="f18" y="f19"/>
                  </a:lnTo>
                  <a:lnTo>
                    <a:pt x="f20" y="f21"/>
                  </a:lnTo>
                  <a:lnTo>
                    <a:pt x="f22" y="f23"/>
                  </a:lnTo>
                  <a:lnTo>
                    <a:pt x="f6" y="f24"/>
                  </a:lnTo>
                  <a:lnTo>
                    <a:pt x="f25" y="f26"/>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1012">
              <a:extLst>
                <a:ext uri="{FF2B5EF4-FFF2-40B4-BE49-F238E27FC236}">
                  <a16:creationId xmlns:a16="http://schemas.microsoft.com/office/drawing/2014/main" id="{332EE3C5-AB16-0DA2-6BDC-292BA871433D}"/>
                </a:ext>
              </a:extLst>
            </p:cNvPr>
            <p:cNvSpPr/>
            <p:nvPr/>
          </p:nvSpPr>
          <p:spPr>
            <a:xfrm>
              <a:off x="9210422" y="6862892"/>
              <a:ext cx="996" cy="8997"/>
            </a:xfrm>
            <a:custGeom>
              <a:avLst/>
              <a:gdLst>
                <a:gd name="f0" fmla="val 10800000"/>
                <a:gd name="f1" fmla="val 5400000"/>
                <a:gd name="f2" fmla="val 180"/>
                <a:gd name="f3" fmla="val w"/>
                <a:gd name="f4" fmla="val h"/>
                <a:gd name="f5" fmla="val 0"/>
                <a:gd name="f6" fmla="val 999"/>
                <a:gd name="f7" fmla="val 8996"/>
                <a:gd name="f8" fmla="val 750"/>
                <a:gd name="f9" fmla="val 8997"/>
                <a:gd name="f10" fmla="val 1000"/>
                <a:gd name="f11" fmla="+- 0 0 -90"/>
                <a:gd name="f12" fmla="*/ f3 1 999"/>
                <a:gd name="f13" fmla="*/ f4 1 8996"/>
                <a:gd name="f14" fmla="val f5"/>
                <a:gd name="f15" fmla="val f6"/>
                <a:gd name="f16" fmla="val f7"/>
                <a:gd name="f17" fmla="*/ f11 f0 1"/>
                <a:gd name="f18" fmla="+- f16 0 f14"/>
                <a:gd name="f19" fmla="+- f15 0 f14"/>
                <a:gd name="f20" fmla="*/ f17 1 f2"/>
                <a:gd name="f21" fmla="*/ f19 1 999"/>
                <a:gd name="f22" fmla="*/ f18 1 8996"/>
                <a:gd name="f23" fmla="*/ 0 f19 1"/>
                <a:gd name="f24" fmla="*/ 750 f18 1"/>
                <a:gd name="f25" fmla="*/ 8997 f18 1"/>
                <a:gd name="f26" fmla="*/ 1000 f19 1"/>
                <a:gd name="f27" fmla="*/ 0 f18 1"/>
                <a:gd name="f28" fmla="+- f20 0 f1"/>
                <a:gd name="f29" fmla="*/ f23 1 999"/>
                <a:gd name="f30" fmla="*/ f24 1 8996"/>
                <a:gd name="f31" fmla="*/ f25 1 8996"/>
                <a:gd name="f32" fmla="*/ f26 1 999"/>
                <a:gd name="f33" fmla="*/ f27 1 8996"/>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8"/>
                </a:cxn>
                <a:cxn ang="f28">
                  <a:pos x="f47" y="f49"/>
                </a:cxn>
                <a:cxn ang="f28">
                  <a:pos x="f50" y="f49"/>
                </a:cxn>
                <a:cxn ang="f28">
                  <a:pos x="f50" y="f51"/>
                </a:cxn>
              </a:cxnLst>
              <a:rect l="f43" t="f46" r="f44" b="f45"/>
              <a:pathLst>
                <a:path w="999" h="8996">
                  <a:moveTo>
                    <a:pt x="f5" y="f8"/>
                  </a:moveTo>
                  <a:lnTo>
                    <a:pt x="f5" y="f8"/>
                  </a:lnTo>
                  <a:lnTo>
                    <a:pt x="f5" y="f9"/>
                  </a:lnTo>
                  <a:lnTo>
                    <a:pt x="f10" y="f9"/>
                  </a:lnTo>
                  <a:lnTo>
                    <a:pt x="f10"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1013">
              <a:extLst>
                <a:ext uri="{FF2B5EF4-FFF2-40B4-BE49-F238E27FC236}">
                  <a16:creationId xmlns:a16="http://schemas.microsoft.com/office/drawing/2014/main" id="{8C4142D0-8DD0-14E4-18A3-DF88C20EBFA0}"/>
                </a:ext>
              </a:extLst>
            </p:cNvPr>
            <p:cNvSpPr/>
            <p:nvPr/>
          </p:nvSpPr>
          <p:spPr>
            <a:xfrm>
              <a:off x="8932042" y="6403826"/>
              <a:ext cx="278005" cy="456687"/>
            </a:xfrm>
            <a:custGeom>
              <a:avLst/>
              <a:gdLst>
                <a:gd name="f0" fmla="val 10800000"/>
                <a:gd name="f1" fmla="val 5400000"/>
                <a:gd name="f2" fmla="val 180"/>
                <a:gd name="f3" fmla="val w"/>
                <a:gd name="f4" fmla="val h"/>
                <a:gd name="f5" fmla="val 0"/>
                <a:gd name="f6" fmla="val 278004"/>
                <a:gd name="f7" fmla="val 456692"/>
                <a:gd name="f8" fmla="val 3374"/>
                <a:gd name="f9" fmla="val 22241"/>
                <a:gd name="f10" fmla="val 27989"/>
                <a:gd name="f11" fmla="val 3711"/>
                <a:gd name="f12" fmla="val 31462"/>
                <a:gd name="f13" fmla="val 2474"/>
                <a:gd name="f14" fmla="val 34899"/>
                <a:gd name="f15" fmla="val 37360"/>
                <a:gd name="f16" fmla="val 108953"/>
                <a:gd name="f17" fmla="val 202544"/>
                <a:gd name="f18" fmla="val 109778"/>
                <a:gd name="f19" fmla="val 202194"/>
                <a:gd name="f20" fmla="val 110727"/>
                <a:gd name="f21" fmla="val 202594"/>
                <a:gd name="f22" fmla="val 111077"/>
                <a:gd name="f23" fmla="val 203419"/>
                <a:gd name="f24" fmla="val 111577"/>
                <a:gd name="f25" fmla="val 204081"/>
                <a:gd name="f26" fmla="val 205006"/>
                <a:gd name="f27" fmla="val 205668"/>
                <a:gd name="f28" fmla="val 173550"/>
                <a:gd name="f29" fmla="val 300755"/>
                <a:gd name="f30" fmla="val 174250"/>
                <a:gd name="f31" fmla="val 300317"/>
                <a:gd name="f32" fmla="val 175175"/>
                <a:gd name="f33" fmla="val 300518"/>
                <a:gd name="f34" fmla="val 175624"/>
                <a:gd name="f35" fmla="val 301217"/>
                <a:gd name="f36" fmla="val 175699"/>
                <a:gd name="f37" fmla="val 301342"/>
                <a:gd name="f38" fmla="val 175762"/>
                <a:gd name="f39" fmla="val 301480"/>
                <a:gd name="f40" fmla="val 175799"/>
                <a:gd name="f41" fmla="val 301630"/>
                <a:gd name="f42" fmla="val 176161"/>
                <a:gd name="f43" fmla="val 302342"/>
                <a:gd name="f44" fmla="val 303167"/>
                <a:gd name="f45" fmla="val 303879"/>
                <a:gd name="f46" fmla="val 276506"/>
                <a:gd name="f47" fmla="val 276930"/>
                <a:gd name="f48" fmla="val 456306"/>
                <a:gd name="f49" fmla="val 277580"/>
                <a:gd name="f50" fmla="val 278005"/>
                <a:gd name="f51" fmla="val 275631"/>
                <a:gd name="f52" fmla="val 415334"/>
                <a:gd name="f53" fmla="val 750"/>
                <a:gd name="f54" fmla="+- 0 0 -90"/>
                <a:gd name="f55" fmla="*/ f3 1 278004"/>
                <a:gd name="f56" fmla="*/ f4 1 456692"/>
                <a:gd name="f57" fmla="val f5"/>
                <a:gd name="f58" fmla="val f6"/>
                <a:gd name="f59" fmla="val f7"/>
                <a:gd name="f60" fmla="*/ f54 f0 1"/>
                <a:gd name="f61" fmla="+- f59 0 f57"/>
                <a:gd name="f62" fmla="+- f58 0 f57"/>
                <a:gd name="f63" fmla="*/ f60 1 f2"/>
                <a:gd name="f64" fmla="*/ f62 1 278004"/>
                <a:gd name="f65" fmla="*/ f61 1 456692"/>
                <a:gd name="f66" fmla="*/ 3374 f62 1"/>
                <a:gd name="f67" fmla="*/ 22241 f61 1"/>
                <a:gd name="f68" fmla="*/ 27989 f61 1"/>
                <a:gd name="f69" fmla="*/ 0 f62 1"/>
                <a:gd name="f70" fmla="*/ 37360 f61 1"/>
                <a:gd name="f71" fmla="*/ 108953 f62 1"/>
                <a:gd name="f72" fmla="*/ 202544 f61 1"/>
                <a:gd name="f73" fmla="*/ 111077 f62 1"/>
                <a:gd name="f74" fmla="*/ 203419 f61 1"/>
                <a:gd name="f75" fmla="*/ 205668 f61 1"/>
                <a:gd name="f76" fmla="*/ 173550 f62 1"/>
                <a:gd name="f77" fmla="*/ 300755 f61 1"/>
                <a:gd name="f78" fmla="*/ 175624 f62 1"/>
                <a:gd name="f79" fmla="*/ 301217 f61 1"/>
                <a:gd name="f80" fmla="*/ 175799 f62 1"/>
                <a:gd name="f81" fmla="*/ 301630 f61 1"/>
                <a:gd name="f82" fmla="*/ 303879 f61 1"/>
                <a:gd name="f83" fmla="*/ 276506 f62 1"/>
                <a:gd name="f84" fmla="*/ 456692 f61 1"/>
                <a:gd name="f85" fmla="*/ 278005 f62 1"/>
                <a:gd name="f86" fmla="*/ 275631 f62 1"/>
                <a:gd name="f87" fmla="*/ 415334 f61 1"/>
                <a:gd name="f88" fmla="*/ 750 f62 1"/>
                <a:gd name="f89" fmla="*/ 0 f61 1"/>
                <a:gd name="f90" fmla="+- f63 0 f1"/>
                <a:gd name="f91" fmla="*/ f66 1 278004"/>
                <a:gd name="f92" fmla="*/ f67 1 456692"/>
                <a:gd name="f93" fmla="*/ f68 1 456692"/>
                <a:gd name="f94" fmla="*/ f69 1 278004"/>
                <a:gd name="f95" fmla="*/ f70 1 456692"/>
                <a:gd name="f96" fmla="*/ f71 1 278004"/>
                <a:gd name="f97" fmla="*/ f72 1 456692"/>
                <a:gd name="f98" fmla="*/ f73 1 278004"/>
                <a:gd name="f99" fmla="*/ f74 1 456692"/>
                <a:gd name="f100" fmla="*/ f75 1 456692"/>
                <a:gd name="f101" fmla="*/ f76 1 278004"/>
                <a:gd name="f102" fmla="*/ f77 1 456692"/>
                <a:gd name="f103" fmla="*/ f78 1 278004"/>
                <a:gd name="f104" fmla="*/ f79 1 456692"/>
                <a:gd name="f105" fmla="*/ f80 1 278004"/>
                <a:gd name="f106" fmla="*/ f81 1 456692"/>
                <a:gd name="f107" fmla="*/ f82 1 456692"/>
                <a:gd name="f108" fmla="*/ f83 1 278004"/>
                <a:gd name="f109" fmla="*/ f84 1 456692"/>
                <a:gd name="f110" fmla="*/ f85 1 278004"/>
                <a:gd name="f111" fmla="*/ f86 1 278004"/>
                <a:gd name="f112" fmla="*/ f87 1 456692"/>
                <a:gd name="f113" fmla="*/ f88 1 278004"/>
                <a:gd name="f114" fmla="*/ f89 1 456692"/>
                <a:gd name="f115" fmla="*/ f57 1 f64"/>
                <a:gd name="f116" fmla="*/ f58 1 f64"/>
                <a:gd name="f117" fmla="*/ f57 1 f65"/>
                <a:gd name="f118" fmla="*/ f59 1 f65"/>
                <a:gd name="f119" fmla="*/ f91 1 f64"/>
                <a:gd name="f120" fmla="*/ f92 1 f65"/>
                <a:gd name="f121" fmla="*/ f93 1 f65"/>
                <a:gd name="f122" fmla="*/ f94 1 f64"/>
                <a:gd name="f123" fmla="*/ f95 1 f65"/>
                <a:gd name="f124" fmla="*/ f96 1 f64"/>
                <a:gd name="f125" fmla="*/ f97 1 f65"/>
                <a:gd name="f126" fmla="*/ f98 1 f64"/>
                <a:gd name="f127" fmla="*/ f99 1 f65"/>
                <a:gd name="f128" fmla="*/ f100 1 f65"/>
                <a:gd name="f129" fmla="*/ f101 1 f64"/>
                <a:gd name="f130" fmla="*/ f102 1 f65"/>
                <a:gd name="f131" fmla="*/ f103 1 f64"/>
                <a:gd name="f132" fmla="*/ f104 1 f65"/>
                <a:gd name="f133" fmla="*/ f105 1 f64"/>
                <a:gd name="f134" fmla="*/ f106 1 f65"/>
                <a:gd name="f135" fmla="*/ f107 1 f65"/>
                <a:gd name="f136" fmla="*/ f108 1 f64"/>
                <a:gd name="f137" fmla="*/ f109 1 f65"/>
                <a:gd name="f138" fmla="*/ f110 1 f64"/>
                <a:gd name="f139" fmla="*/ f111 1 f64"/>
                <a:gd name="f140" fmla="*/ f112 1 f65"/>
                <a:gd name="f141" fmla="*/ f113 1 f64"/>
                <a:gd name="f142" fmla="*/ f114 1 f65"/>
                <a:gd name="f143" fmla="*/ f115 f55 1"/>
                <a:gd name="f144" fmla="*/ f116 f55 1"/>
                <a:gd name="f145" fmla="*/ f118 f56 1"/>
                <a:gd name="f146" fmla="*/ f117 f56 1"/>
                <a:gd name="f147" fmla="*/ f119 f55 1"/>
                <a:gd name="f148" fmla="*/ f120 f56 1"/>
                <a:gd name="f149" fmla="*/ f121 f56 1"/>
                <a:gd name="f150" fmla="*/ f122 f55 1"/>
                <a:gd name="f151" fmla="*/ f123 f56 1"/>
                <a:gd name="f152" fmla="*/ f124 f55 1"/>
                <a:gd name="f153" fmla="*/ f125 f56 1"/>
                <a:gd name="f154" fmla="*/ f126 f55 1"/>
                <a:gd name="f155" fmla="*/ f127 f56 1"/>
                <a:gd name="f156" fmla="*/ f128 f56 1"/>
                <a:gd name="f157" fmla="*/ f129 f55 1"/>
                <a:gd name="f158" fmla="*/ f130 f56 1"/>
                <a:gd name="f159" fmla="*/ f131 f55 1"/>
                <a:gd name="f160" fmla="*/ f132 f56 1"/>
                <a:gd name="f161" fmla="*/ f133 f55 1"/>
                <a:gd name="f162" fmla="*/ f134 f56 1"/>
                <a:gd name="f163" fmla="*/ f135 f56 1"/>
                <a:gd name="f164" fmla="*/ f136 f55 1"/>
                <a:gd name="f165" fmla="*/ f137 f56 1"/>
                <a:gd name="f166" fmla="*/ f138 f55 1"/>
                <a:gd name="f167" fmla="*/ f139 f55 1"/>
                <a:gd name="f168" fmla="*/ f140 f56 1"/>
                <a:gd name="f169" fmla="*/ f141 f55 1"/>
                <a:gd name="f170" fmla="*/ f142 f56 1"/>
              </a:gdLst>
              <a:ahLst/>
              <a:cxnLst>
                <a:cxn ang="3cd4">
                  <a:pos x="hc" y="t"/>
                </a:cxn>
                <a:cxn ang="0">
                  <a:pos x="r" y="vc"/>
                </a:cxn>
                <a:cxn ang="cd4">
                  <a:pos x="hc" y="b"/>
                </a:cxn>
                <a:cxn ang="cd2">
                  <a:pos x="l" y="vc"/>
                </a:cxn>
                <a:cxn ang="f90">
                  <a:pos x="f147" y="f148"/>
                </a:cxn>
                <a:cxn ang="f90">
                  <a:pos x="f147" y="f148"/>
                </a:cxn>
                <a:cxn ang="f90">
                  <a:pos x="f147" y="f148"/>
                </a:cxn>
                <a:cxn ang="f90">
                  <a:pos x="f147" y="f149"/>
                </a:cxn>
                <a:cxn ang="f90">
                  <a:pos x="f150" y="f151"/>
                </a:cxn>
                <a:cxn ang="f90">
                  <a:pos x="f152" y="f153"/>
                </a:cxn>
                <a:cxn ang="f90">
                  <a:pos x="f152" y="f153"/>
                </a:cxn>
                <a:cxn ang="f90">
                  <a:pos x="f154" y="f155"/>
                </a:cxn>
                <a:cxn ang="f90">
                  <a:pos x="f154" y="f156"/>
                </a:cxn>
                <a:cxn ang="f90">
                  <a:pos x="f157" y="f158"/>
                </a:cxn>
                <a:cxn ang="f90">
                  <a:pos x="f157" y="f158"/>
                </a:cxn>
                <a:cxn ang="f90">
                  <a:pos x="f159" y="f160"/>
                </a:cxn>
                <a:cxn ang="f90">
                  <a:pos x="f161" y="f162"/>
                </a:cxn>
                <a:cxn ang="f90">
                  <a:pos x="f161" y="f163"/>
                </a:cxn>
                <a:cxn ang="f90">
                  <a:pos x="f164" y="f165"/>
                </a:cxn>
                <a:cxn ang="f90">
                  <a:pos x="f164" y="f165"/>
                </a:cxn>
                <a:cxn ang="f90">
                  <a:pos x="f166" y="f165"/>
                </a:cxn>
                <a:cxn ang="f90">
                  <a:pos x="f167" y="f168"/>
                </a:cxn>
                <a:cxn ang="f90">
                  <a:pos x="f169" y="f170"/>
                </a:cxn>
              </a:cxnLst>
              <a:rect l="f143" t="f146" r="f144" b="f145"/>
              <a:pathLst>
                <a:path w="278004" h="456692">
                  <a:moveTo>
                    <a:pt x="f8" y="f9"/>
                  </a:moveTo>
                  <a:lnTo>
                    <a:pt x="f8" y="f9"/>
                  </a:lnTo>
                  <a:lnTo>
                    <a:pt x="f8" y="f9"/>
                  </a:lnTo>
                  <a:lnTo>
                    <a:pt x="f8" y="f10"/>
                  </a:lnTo>
                  <a:cubicBezTo>
                    <a:pt x="f11" y="f12"/>
                    <a:pt x="f13" y="f14"/>
                    <a:pt x="f5" y="f15"/>
                  </a:cubicBezTo>
                  <a:lnTo>
                    <a:pt x="f16" y="f17"/>
                  </a:lnTo>
                  <a:lnTo>
                    <a:pt x="f16" y="f17"/>
                  </a:lnTo>
                  <a:cubicBezTo>
                    <a:pt x="f18" y="f19"/>
                    <a:pt x="f20" y="f21"/>
                    <a:pt x="f22" y="f23"/>
                  </a:cubicBezTo>
                  <a:cubicBezTo>
                    <a:pt x="f24" y="f25"/>
                    <a:pt x="f24" y="f26"/>
                    <a:pt x="f22" y="f27"/>
                  </a:cubicBezTo>
                  <a:lnTo>
                    <a:pt x="f28" y="f29"/>
                  </a:lnTo>
                  <a:lnTo>
                    <a:pt x="f28" y="f29"/>
                  </a:lnTo>
                  <a:cubicBezTo>
                    <a:pt x="f30" y="f31"/>
                    <a:pt x="f32" y="f33"/>
                    <a:pt x="f34" y="f35"/>
                  </a:cubicBezTo>
                  <a:cubicBezTo>
                    <a:pt x="f36" y="f37"/>
                    <a:pt x="f38" y="f39"/>
                    <a:pt x="f40" y="f41"/>
                  </a:cubicBezTo>
                  <a:cubicBezTo>
                    <a:pt x="f42" y="f43"/>
                    <a:pt x="f42" y="f44"/>
                    <a:pt x="f40" y="f45"/>
                  </a:cubicBezTo>
                  <a:lnTo>
                    <a:pt x="f46" y="f7"/>
                  </a:lnTo>
                  <a:lnTo>
                    <a:pt x="f46" y="f7"/>
                  </a:lnTo>
                  <a:cubicBezTo>
                    <a:pt x="f47" y="f48"/>
                    <a:pt x="f49" y="f48"/>
                    <a:pt x="f50" y="f7"/>
                  </a:cubicBezTo>
                  <a:lnTo>
                    <a:pt x="f51" y="f52"/>
                  </a:lnTo>
                  <a:lnTo>
                    <a:pt x="f53"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1014">
              <a:extLst>
                <a:ext uri="{FF2B5EF4-FFF2-40B4-BE49-F238E27FC236}">
                  <a16:creationId xmlns:a16="http://schemas.microsoft.com/office/drawing/2014/main" id="{5038842E-8606-9477-FEA8-C6CE4C731B69}"/>
                </a:ext>
              </a:extLst>
            </p:cNvPr>
            <p:cNvSpPr/>
            <p:nvPr/>
          </p:nvSpPr>
          <p:spPr>
            <a:xfrm>
              <a:off x="9196184" y="6864016"/>
              <a:ext cx="14118" cy="8247"/>
            </a:xfrm>
            <a:custGeom>
              <a:avLst/>
              <a:gdLst>
                <a:gd name="f0" fmla="val 10800000"/>
                <a:gd name="f1" fmla="val 5400000"/>
                <a:gd name="f2" fmla="val 180"/>
                <a:gd name="f3" fmla="val w"/>
                <a:gd name="f4" fmla="val h"/>
                <a:gd name="f5" fmla="val 0"/>
                <a:gd name="f6" fmla="val 14118"/>
                <a:gd name="f7" fmla="val 8246"/>
                <a:gd name="f8" fmla="val 14119"/>
                <a:gd name="f9" fmla="val 13744"/>
                <a:gd name="f10" fmla="+- 0 0 -90"/>
                <a:gd name="f11" fmla="*/ f3 1 14118"/>
                <a:gd name="f12" fmla="*/ f4 1 8246"/>
                <a:gd name="f13" fmla="val f5"/>
                <a:gd name="f14" fmla="val f6"/>
                <a:gd name="f15" fmla="val f7"/>
                <a:gd name="f16" fmla="*/ f10 f0 1"/>
                <a:gd name="f17" fmla="+- f15 0 f13"/>
                <a:gd name="f18" fmla="+- f14 0 f13"/>
                <a:gd name="f19" fmla="*/ f16 1 f2"/>
                <a:gd name="f20" fmla="*/ f18 1 14118"/>
                <a:gd name="f21" fmla="*/ f17 1 8246"/>
                <a:gd name="f22" fmla="*/ 0 f18 1"/>
                <a:gd name="f23" fmla="*/ 8246 f17 1"/>
                <a:gd name="f24" fmla="*/ 14119 f18 1"/>
                <a:gd name="f25" fmla="*/ 13744 f18 1"/>
                <a:gd name="f26" fmla="*/ 0 f17 1"/>
                <a:gd name="f27" fmla="+- f19 0 f1"/>
                <a:gd name="f28" fmla="*/ f22 1 14118"/>
                <a:gd name="f29" fmla="*/ f23 1 8246"/>
                <a:gd name="f30" fmla="*/ f24 1 14118"/>
                <a:gd name="f31" fmla="*/ f25 1 14118"/>
                <a:gd name="f32" fmla="*/ f26 1 8246"/>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9" y="f50"/>
                </a:cxn>
                <a:cxn ang="f27">
                  <a:pos x="f46" y="f47"/>
                </a:cxn>
              </a:cxnLst>
              <a:rect l="f42" t="f45" r="f43" b="f44"/>
              <a:pathLst>
                <a:path w="14118" h="8246">
                  <a:moveTo>
                    <a:pt x="f5" y="f7"/>
                  </a:moveTo>
                  <a:lnTo>
                    <a:pt x="f8" y="f7"/>
                  </a:lnTo>
                  <a:lnTo>
                    <a:pt x="f9" y="f5"/>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1015">
              <a:extLst>
                <a:ext uri="{FF2B5EF4-FFF2-40B4-BE49-F238E27FC236}">
                  <a16:creationId xmlns:a16="http://schemas.microsoft.com/office/drawing/2014/main" id="{3F11B21D-82B5-AD62-1BC1-DA5587269804}"/>
                </a:ext>
              </a:extLst>
            </p:cNvPr>
            <p:cNvSpPr/>
            <p:nvPr/>
          </p:nvSpPr>
          <p:spPr>
            <a:xfrm>
              <a:off x="8833085" y="6707581"/>
              <a:ext cx="375589" cy="164436"/>
            </a:xfrm>
            <a:custGeom>
              <a:avLst/>
              <a:gdLst>
                <a:gd name="f0" fmla="val 10800000"/>
                <a:gd name="f1" fmla="val 5400000"/>
                <a:gd name="f2" fmla="val 180"/>
                <a:gd name="f3" fmla="val w"/>
                <a:gd name="f4" fmla="val h"/>
                <a:gd name="f5" fmla="val 0"/>
                <a:gd name="f6" fmla="val 375587"/>
                <a:gd name="f7" fmla="val 164434"/>
                <a:gd name="f8" fmla="val 274881"/>
                <a:gd name="f9" fmla="val 355971"/>
                <a:gd name="f10" fmla="val 375588"/>
                <a:gd name="f11" fmla="val 152564"/>
                <a:gd name="f12" fmla="+- 0 0 -90"/>
                <a:gd name="f13" fmla="*/ f3 1 375587"/>
                <a:gd name="f14" fmla="*/ f4 1 164434"/>
                <a:gd name="f15" fmla="val f5"/>
                <a:gd name="f16" fmla="val f6"/>
                <a:gd name="f17" fmla="val f7"/>
                <a:gd name="f18" fmla="*/ f12 f0 1"/>
                <a:gd name="f19" fmla="+- f17 0 f15"/>
                <a:gd name="f20" fmla="+- f16 0 f15"/>
                <a:gd name="f21" fmla="*/ f18 1 f2"/>
                <a:gd name="f22" fmla="*/ f20 1 375587"/>
                <a:gd name="f23" fmla="*/ f19 1 164434"/>
                <a:gd name="f24" fmla="*/ 274881 f20 1"/>
                <a:gd name="f25" fmla="*/ 0 f19 1"/>
                <a:gd name="f26" fmla="*/ 0 f20 1"/>
                <a:gd name="f27" fmla="*/ 164434 f19 1"/>
                <a:gd name="f28" fmla="*/ 355971 f20 1"/>
                <a:gd name="f29" fmla="*/ 375588 f20 1"/>
                <a:gd name="f30" fmla="*/ 152564 f19 1"/>
                <a:gd name="f31" fmla="+- f21 0 f1"/>
                <a:gd name="f32" fmla="*/ f24 1 375587"/>
                <a:gd name="f33" fmla="*/ f25 1 164434"/>
                <a:gd name="f34" fmla="*/ f26 1 375587"/>
                <a:gd name="f35" fmla="*/ f27 1 164434"/>
                <a:gd name="f36" fmla="*/ f28 1 375587"/>
                <a:gd name="f37" fmla="*/ f29 1 375587"/>
                <a:gd name="f38" fmla="*/ f30 1 164434"/>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4" y="f55"/>
                </a:cxn>
                <a:cxn ang="f31">
                  <a:pos x="f56" y="f57"/>
                </a:cxn>
                <a:cxn ang="f31">
                  <a:pos x="f58" y="f57"/>
                </a:cxn>
                <a:cxn ang="f31">
                  <a:pos x="f59" y="f60"/>
                </a:cxn>
              </a:cxnLst>
              <a:rect l="f50" t="f53" r="f51" b="f52"/>
              <a:pathLst>
                <a:path w="375587" h="164434">
                  <a:moveTo>
                    <a:pt x="f8" y="f5"/>
                  </a:moveTo>
                  <a:lnTo>
                    <a:pt x="f8" y="f5"/>
                  </a:lnTo>
                  <a:lnTo>
                    <a:pt x="f5" y="f7"/>
                  </a:lnTo>
                  <a:lnTo>
                    <a:pt x="f9" y="f7"/>
                  </a:lnTo>
                  <a:lnTo>
                    <a:pt x="f10" y="f11"/>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1016">
              <a:extLst>
                <a:ext uri="{FF2B5EF4-FFF2-40B4-BE49-F238E27FC236}">
                  <a16:creationId xmlns:a16="http://schemas.microsoft.com/office/drawing/2014/main" id="{83B5DDB9-8B3A-43A7-5658-BE6254434C37}"/>
                </a:ext>
              </a:extLst>
            </p:cNvPr>
            <p:cNvSpPr/>
            <p:nvPr/>
          </p:nvSpPr>
          <p:spPr>
            <a:xfrm>
              <a:off x="8605308" y="6609493"/>
              <a:ext cx="500661" cy="262396"/>
            </a:xfrm>
            <a:custGeom>
              <a:avLst/>
              <a:gdLst>
                <a:gd name="f0" fmla="val 10800000"/>
                <a:gd name="f1" fmla="val 5400000"/>
                <a:gd name="f2" fmla="val 180"/>
                <a:gd name="f3" fmla="val w"/>
                <a:gd name="f4" fmla="val h"/>
                <a:gd name="f5" fmla="val 0"/>
                <a:gd name="f6" fmla="val 500658"/>
                <a:gd name="f7" fmla="val 262395"/>
                <a:gd name="f8" fmla="val 437936"/>
                <a:gd name="f9" fmla="val 260896"/>
                <a:gd name="f10" fmla="val 221404"/>
                <a:gd name="f11" fmla="val 500659"/>
                <a:gd name="f12" fmla="val 95212"/>
                <a:gd name="f13" fmla="+- 0 0 -90"/>
                <a:gd name="f14" fmla="*/ f3 1 500658"/>
                <a:gd name="f15" fmla="*/ f4 1 262395"/>
                <a:gd name="f16" fmla="val f5"/>
                <a:gd name="f17" fmla="val f6"/>
                <a:gd name="f18" fmla="val f7"/>
                <a:gd name="f19" fmla="*/ f13 f0 1"/>
                <a:gd name="f20" fmla="+- f18 0 f16"/>
                <a:gd name="f21" fmla="+- f17 0 f16"/>
                <a:gd name="f22" fmla="*/ f19 1 f2"/>
                <a:gd name="f23" fmla="*/ f21 1 500658"/>
                <a:gd name="f24" fmla="*/ f20 1 262395"/>
                <a:gd name="f25" fmla="*/ 437936 f21 1"/>
                <a:gd name="f26" fmla="*/ 0 f20 1"/>
                <a:gd name="f27" fmla="*/ 0 f21 1"/>
                <a:gd name="f28" fmla="*/ 260896 f20 1"/>
                <a:gd name="f29" fmla="*/ 262395 f20 1"/>
                <a:gd name="f30" fmla="*/ 221404 f21 1"/>
                <a:gd name="f31" fmla="*/ 500659 f21 1"/>
                <a:gd name="f32" fmla="*/ 95212 f20 1"/>
                <a:gd name="f33" fmla="+- f22 0 f1"/>
                <a:gd name="f34" fmla="*/ f25 1 500658"/>
                <a:gd name="f35" fmla="*/ f26 1 262395"/>
                <a:gd name="f36" fmla="*/ f27 1 500658"/>
                <a:gd name="f37" fmla="*/ f28 1 262395"/>
                <a:gd name="f38" fmla="*/ f29 1 262395"/>
                <a:gd name="f39" fmla="*/ f30 1 500658"/>
                <a:gd name="f40" fmla="*/ f31 1 500658"/>
                <a:gd name="f41" fmla="*/ f32 1 262395"/>
                <a:gd name="f42" fmla="*/ f16 1 f23"/>
                <a:gd name="f43" fmla="*/ f17 1 f23"/>
                <a:gd name="f44" fmla="*/ f16 1 f24"/>
                <a:gd name="f45" fmla="*/ f18 1 f24"/>
                <a:gd name="f46" fmla="*/ f34 1 f23"/>
                <a:gd name="f47" fmla="*/ f35 1 f24"/>
                <a:gd name="f48" fmla="*/ f36 1 f23"/>
                <a:gd name="f49" fmla="*/ f37 1 f24"/>
                <a:gd name="f50" fmla="*/ f38 1 f24"/>
                <a:gd name="f51" fmla="*/ f39 1 f23"/>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5 1"/>
                <a:gd name="f63" fmla="*/ f51 f14 1"/>
                <a:gd name="f64" fmla="*/ f52 f14 1"/>
                <a:gd name="f65" fmla="*/ f53 f15 1"/>
              </a:gdLst>
              <a:ahLst/>
              <a:cxnLst>
                <a:cxn ang="3cd4">
                  <a:pos x="hc" y="t"/>
                </a:cxn>
                <a:cxn ang="0">
                  <a:pos x="r" y="vc"/>
                </a:cxn>
                <a:cxn ang="cd4">
                  <a:pos x="hc" y="b"/>
                </a:cxn>
                <a:cxn ang="cd2">
                  <a:pos x="l" y="vc"/>
                </a:cxn>
                <a:cxn ang="f33">
                  <a:pos x="f58" y="f59"/>
                </a:cxn>
                <a:cxn ang="f33">
                  <a:pos x="f58" y="f59"/>
                </a:cxn>
                <a:cxn ang="f33">
                  <a:pos x="f60" y="f61"/>
                </a:cxn>
                <a:cxn ang="f33">
                  <a:pos x="f60" y="f62"/>
                </a:cxn>
                <a:cxn ang="f33">
                  <a:pos x="f63" y="f62"/>
                </a:cxn>
                <a:cxn ang="f33">
                  <a:pos x="f64" y="f65"/>
                </a:cxn>
              </a:cxnLst>
              <a:rect l="f54" t="f57" r="f55" b="f56"/>
              <a:pathLst>
                <a:path w="500658" h="262395">
                  <a:moveTo>
                    <a:pt x="f8" y="f5"/>
                  </a:moveTo>
                  <a:lnTo>
                    <a:pt x="f8" y="f5"/>
                  </a:lnTo>
                  <a:lnTo>
                    <a:pt x="f5" y="f9"/>
                  </a:lnTo>
                  <a:lnTo>
                    <a:pt x="f5" y="f7"/>
                  </a:lnTo>
                  <a:lnTo>
                    <a:pt x="f10" y="f7"/>
                  </a:lnTo>
                  <a:lnTo>
                    <a:pt x="f11" y="f1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1017">
              <a:extLst>
                <a:ext uri="{FF2B5EF4-FFF2-40B4-BE49-F238E27FC236}">
                  <a16:creationId xmlns:a16="http://schemas.microsoft.com/office/drawing/2014/main" id="{E10EE05E-5EA3-2809-D9DD-AC9C8099D942}"/>
                </a:ext>
              </a:extLst>
            </p:cNvPr>
            <p:cNvSpPr/>
            <p:nvPr/>
          </p:nvSpPr>
          <p:spPr>
            <a:xfrm>
              <a:off x="8583573" y="6441435"/>
              <a:ext cx="458425" cy="425708"/>
            </a:xfrm>
            <a:custGeom>
              <a:avLst/>
              <a:gdLst>
                <a:gd name="f0" fmla="val 10800000"/>
                <a:gd name="f1" fmla="val 5400000"/>
                <a:gd name="f2" fmla="val 180"/>
                <a:gd name="f3" fmla="val w"/>
                <a:gd name="f4" fmla="val h"/>
                <a:gd name="f5" fmla="val 0"/>
                <a:gd name="f6" fmla="val 458427"/>
                <a:gd name="f7" fmla="val 425705"/>
                <a:gd name="f8" fmla="val 348849"/>
                <a:gd name="f9" fmla="val 347588"/>
                <a:gd name="f10" fmla="val 1312"/>
                <a:gd name="f11" fmla="val 345913"/>
                <a:gd name="f12" fmla="val 2162"/>
                <a:gd name="f13" fmla="val 344101"/>
                <a:gd name="f14" fmla="val 2374"/>
                <a:gd name="f15" fmla="val 341952"/>
                <a:gd name="f16" fmla="val 2549"/>
                <a:gd name="f17" fmla="val 339828"/>
                <a:gd name="f18" fmla="val 1824"/>
                <a:gd name="f19" fmla="val 338229"/>
                <a:gd name="f20" fmla="val 375"/>
                <a:gd name="f21" fmla="val 194291"/>
                <a:gd name="f22" fmla="val 85091"/>
                <a:gd name="f23" fmla="val 132693"/>
                <a:gd name="f24" fmla="val 121327"/>
                <a:gd name="f25" fmla="val 199545"/>
                <a:gd name="f26" fmla="val 21116"/>
                <a:gd name="f27" fmla="val 165559"/>
                <a:gd name="f28" fmla="+- 0 0 -90"/>
                <a:gd name="f29" fmla="*/ f3 1 458427"/>
                <a:gd name="f30" fmla="*/ f4 1 425705"/>
                <a:gd name="f31" fmla="val f5"/>
                <a:gd name="f32" fmla="val f6"/>
                <a:gd name="f33" fmla="val f7"/>
                <a:gd name="f34" fmla="*/ f28 f0 1"/>
                <a:gd name="f35" fmla="+- f33 0 f31"/>
                <a:gd name="f36" fmla="+- f32 0 f31"/>
                <a:gd name="f37" fmla="*/ f34 1 f2"/>
                <a:gd name="f38" fmla="*/ f36 1 458427"/>
                <a:gd name="f39" fmla="*/ f35 1 425705"/>
                <a:gd name="f40" fmla="*/ 348849 f36 1"/>
                <a:gd name="f41" fmla="*/ 0 f35 1"/>
                <a:gd name="f42" fmla="*/ 344101 f36 1"/>
                <a:gd name="f43" fmla="*/ 2374 f35 1"/>
                <a:gd name="f44" fmla="*/ 338229 f36 1"/>
                <a:gd name="f45" fmla="*/ 375 f35 1"/>
                <a:gd name="f46" fmla="*/ 194291 f36 1"/>
                <a:gd name="f47" fmla="*/ 85091 f35 1"/>
                <a:gd name="f48" fmla="*/ 132693 f36 1"/>
                <a:gd name="f49" fmla="*/ 121327 f35 1"/>
                <a:gd name="f50" fmla="*/ 0 f36 1"/>
                <a:gd name="f51" fmla="*/ 199545 f35 1"/>
                <a:gd name="f52" fmla="*/ 21116 f36 1"/>
                <a:gd name="f53" fmla="*/ 425705 f35 1"/>
                <a:gd name="f54" fmla="*/ 458427 f36 1"/>
                <a:gd name="f55" fmla="*/ 165559 f35 1"/>
                <a:gd name="f56" fmla="+- f37 0 f1"/>
                <a:gd name="f57" fmla="*/ f40 1 458427"/>
                <a:gd name="f58" fmla="*/ f41 1 425705"/>
                <a:gd name="f59" fmla="*/ f42 1 458427"/>
                <a:gd name="f60" fmla="*/ f43 1 425705"/>
                <a:gd name="f61" fmla="*/ f44 1 458427"/>
                <a:gd name="f62" fmla="*/ f45 1 425705"/>
                <a:gd name="f63" fmla="*/ f46 1 458427"/>
                <a:gd name="f64" fmla="*/ f47 1 425705"/>
                <a:gd name="f65" fmla="*/ f48 1 458427"/>
                <a:gd name="f66" fmla="*/ f49 1 425705"/>
                <a:gd name="f67" fmla="*/ f50 1 458427"/>
                <a:gd name="f68" fmla="*/ f51 1 425705"/>
                <a:gd name="f69" fmla="*/ f52 1 458427"/>
                <a:gd name="f70" fmla="*/ f53 1 425705"/>
                <a:gd name="f71" fmla="*/ f54 1 458427"/>
                <a:gd name="f72" fmla="*/ f55 1 425705"/>
                <a:gd name="f73" fmla="*/ f31 1 f38"/>
                <a:gd name="f74" fmla="*/ f32 1 f38"/>
                <a:gd name="f75" fmla="*/ f31 1 f39"/>
                <a:gd name="f76" fmla="*/ f33 1 f39"/>
                <a:gd name="f77" fmla="*/ f57 1 f38"/>
                <a:gd name="f78" fmla="*/ f58 1 f39"/>
                <a:gd name="f79" fmla="*/ f59 1 f38"/>
                <a:gd name="f80" fmla="*/ f60 1 f39"/>
                <a:gd name="f81" fmla="*/ f61 1 f38"/>
                <a:gd name="f82" fmla="*/ f62 1 f39"/>
                <a:gd name="f83" fmla="*/ f63 1 f38"/>
                <a:gd name="f84" fmla="*/ f64 1 f39"/>
                <a:gd name="f85" fmla="*/ f65 1 f38"/>
                <a:gd name="f86" fmla="*/ f66 1 f39"/>
                <a:gd name="f87" fmla="*/ f67 1 f38"/>
                <a:gd name="f88" fmla="*/ f68 1 f39"/>
                <a:gd name="f89" fmla="*/ f69 1 f38"/>
                <a:gd name="f90" fmla="*/ f70 1 f39"/>
                <a:gd name="f91" fmla="*/ f71 1 f38"/>
                <a:gd name="f92" fmla="*/ f72 1 f39"/>
                <a:gd name="f93" fmla="*/ f73 f29 1"/>
                <a:gd name="f94" fmla="*/ f74 f29 1"/>
                <a:gd name="f95" fmla="*/ f76 f30 1"/>
                <a:gd name="f96" fmla="*/ f75 f30 1"/>
                <a:gd name="f97" fmla="*/ f77 f29 1"/>
                <a:gd name="f98" fmla="*/ f78 f30 1"/>
                <a:gd name="f99" fmla="*/ f79 f29 1"/>
                <a:gd name="f100" fmla="*/ f80 f30 1"/>
                <a:gd name="f101" fmla="*/ f81 f29 1"/>
                <a:gd name="f102" fmla="*/ f82 f30 1"/>
                <a:gd name="f103" fmla="*/ f83 f29 1"/>
                <a:gd name="f104" fmla="*/ f84 f30 1"/>
                <a:gd name="f105" fmla="*/ f85 f29 1"/>
                <a:gd name="f106" fmla="*/ f86 f30 1"/>
                <a:gd name="f107" fmla="*/ f87 f29 1"/>
                <a:gd name="f108" fmla="*/ f88 f30 1"/>
                <a:gd name="f109" fmla="*/ f89 f29 1"/>
                <a:gd name="f110" fmla="*/ f90 f30 1"/>
                <a:gd name="f111" fmla="*/ f91 f29 1"/>
                <a:gd name="f112" fmla="*/ f92 f30 1"/>
              </a:gdLst>
              <a:ahLst/>
              <a:cxnLst>
                <a:cxn ang="3cd4">
                  <a:pos x="hc" y="t"/>
                </a:cxn>
                <a:cxn ang="0">
                  <a:pos x="r" y="vc"/>
                </a:cxn>
                <a:cxn ang="cd4">
                  <a:pos x="hc" y="b"/>
                </a:cxn>
                <a:cxn ang="cd2">
                  <a:pos x="l" y="vc"/>
                </a:cxn>
                <a:cxn ang="f56">
                  <a:pos x="f97" y="f98"/>
                </a:cxn>
                <a:cxn ang="f56">
                  <a:pos x="f99" y="f100"/>
                </a:cxn>
                <a:cxn ang="f56">
                  <a:pos x="f101" y="f102"/>
                </a:cxn>
                <a:cxn ang="f56">
                  <a:pos x="f103" y="f104"/>
                </a:cxn>
                <a:cxn ang="f56">
                  <a:pos x="f105" y="f106"/>
                </a:cxn>
                <a:cxn ang="f56">
                  <a:pos x="f107" y="f108"/>
                </a:cxn>
                <a:cxn ang="f56">
                  <a:pos x="f109" y="f110"/>
                </a:cxn>
                <a:cxn ang="f56">
                  <a:pos x="f111" y="f112"/>
                </a:cxn>
              </a:cxnLst>
              <a:rect l="f93" t="f96" r="f94" b="f95"/>
              <a:pathLst>
                <a:path w="458427" h="425705">
                  <a:moveTo>
                    <a:pt x="f8" y="f5"/>
                  </a:moveTo>
                  <a:cubicBezTo>
                    <a:pt x="f9" y="f10"/>
                    <a:pt x="f11" y="f12"/>
                    <a:pt x="f13" y="f14"/>
                  </a:cubicBezTo>
                  <a:cubicBezTo>
                    <a:pt x="f15" y="f16"/>
                    <a:pt x="f17" y="f18"/>
                    <a:pt x="f19" y="f20"/>
                  </a:cubicBezTo>
                  <a:lnTo>
                    <a:pt x="f21" y="f22"/>
                  </a:lnTo>
                  <a:lnTo>
                    <a:pt x="f23" y="f24"/>
                  </a:lnTo>
                  <a:lnTo>
                    <a:pt x="f5" y="f25"/>
                  </a:lnTo>
                  <a:lnTo>
                    <a:pt x="f26" y="f7"/>
                  </a:lnTo>
                  <a:lnTo>
                    <a:pt x="f6" y="f27"/>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1018">
              <a:extLst>
                <a:ext uri="{FF2B5EF4-FFF2-40B4-BE49-F238E27FC236}">
                  <a16:creationId xmlns:a16="http://schemas.microsoft.com/office/drawing/2014/main" id="{56BE2CE7-C1C0-7736-A60E-3A6EDAA5FD49}"/>
                </a:ext>
              </a:extLst>
            </p:cNvPr>
            <p:cNvSpPr/>
            <p:nvPr/>
          </p:nvSpPr>
          <p:spPr>
            <a:xfrm>
              <a:off x="9211427" y="6553267"/>
              <a:ext cx="450680" cy="318997"/>
            </a:xfrm>
            <a:custGeom>
              <a:avLst/>
              <a:gdLst>
                <a:gd name="f0" fmla="val 10800000"/>
                <a:gd name="f1" fmla="val 5400000"/>
                <a:gd name="f2" fmla="val 180"/>
                <a:gd name="f3" fmla="val w"/>
                <a:gd name="f4" fmla="val h"/>
                <a:gd name="f5" fmla="val 0"/>
                <a:gd name="f6" fmla="val 450679"/>
                <a:gd name="f7" fmla="val 318997"/>
                <a:gd name="f8" fmla="val 266269"/>
                <a:gd name="f9" fmla="val 2999"/>
                <a:gd name="f10" fmla="val 450680"/>
                <a:gd name="f11" fmla="val 440435"/>
                <a:gd name="f12" fmla="+- 0 0 -90"/>
                <a:gd name="f13" fmla="*/ f3 1 450679"/>
                <a:gd name="f14" fmla="*/ f4 1 318997"/>
                <a:gd name="f15" fmla="val f5"/>
                <a:gd name="f16" fmla="val f6"/>
                <a:gd name="f17" fmla="val f7"/>
                <a:gd name="f18" fmla="*/ f12 f0 1"/>
                <a:gd name="f19" fmla="+- f17 0 f15"/>
                <a:gd name="f20" fmla="+- f16 0 f15"/>
                <a:gd name="f21" fmla="*/ f18 1 f2"/>
                <a:gd name="f22" fmla="*/ f20 1 450679"/>
                <a:gd name="f23" fmla="*/ f19 1 318997"/>
                <a:gd name="f24" fmla="*/ 0 f20 1"/>
                <a:gd name="f25" fmla="*/ 266269 f19 1"/>
                <a:gd name="f26" fmla="*/ 2999 f20 1"/>
                <a:gd name="f27" fmla="*/ 318997 f19 1"/>
                <a:gd name="f28" fmla="*/ 450680 f20 1"/>
                <a:gd name="f29" fmla="*/ 440435 f20 1"/>
                <a:gd name="f30" fmla="*/ 0 f19 1"/>
                <a:gd name="f31" fmla="+- f21 0 f1"/>
                <a:gd name="f32" fmla="*/ f24 1 450679"/>
                <a:gd name="f33" fmla="*/ f25 1 318997"/>
                <a:gd name="f34" fmla="*/ f26 1 450679"/>
                <a:gd name="f35" fmla="*/ f27 1 318997"/>
                <a:gd name="f36" fmla="*/ f28 1 450679"/>
                <a:gd name="f37" fmla="*/ f29 1 450679"/>
                <a:gd name="f38" fmla="*/ f30 1 318997"/>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450679" h="318997">
                  <a:moveTo>
                    <a:pt x="f5" y="f8"/>
                  </a:moveTo>
                  <a:lnTo>
                    <a:pt x="f9" y="f7"/>
                  </a:lnTo>
                  <a:lnTo>
                    <a:pt x="f10" y="f7"/>
                  </a:lnTo>
                  <a:lnTo>
                    <a:pt x="f11" y="f5"/>
                  </a:lnTo>
                  <a:lnTo>
                    <a:pt x="f5" y="f8"/>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1019">
              <a:extLst>
                <a:ext uri="{FF2B5EF4-FFF2-40B4-BE49-F238E27FC236}">
                  <a16:creationId xmlns:a16="http://schemas.microsoft.com/office/drawing/2014/main" id="{7A594DAB-4740-A9BC-3D64-E94D1E9E5189}"/>
                </a:ext>
              </a:extLst>
            </p:cNvPr>
            <p:cNvSpPr/>
            <p:nvPr/>
          </p:nvSpPr>
          <p:spPr>
            <a:xfrm>
              <a:off x="10501618" y="6637986"/>
              <a:ext cx="373084" cy="234278"/>
            </a:xfrm>
            <a:custGeom>
              <a:avLst/>
              <a:gdLst>
                <a:gd name="f0" fmla="val 10800000"/>
                <a:gd name="f1" fmla="val 5400000"/>
                <a:gd name="f2" fmla="val 180"/>
                <a:gd name="f3" fmla="val w"/>
                <a:gd name="f4" fmla="val h"/>
                <a:gd name="f5" fmla="val 0"/>
                <a:gd name="f6" fmla="val 373088"/>
                <a:gd name="f7" fmla="val 234281"/>
                <a:gd name="f8" fmla="val 364218"/>
                <a:gd name="f9" fmla="val 373089"/>
                <a:gd name="f10" fmla="+- 0 0 -90"/>
                <a:gd name="f11" fmla="*/ f3 1 373088"/>
                <a:gd name="f12" fmla="*/ f4 1 234281"/>
                <a:gd name="f13" fmla="val f5"/>
                <a:gd name="f14" fmla="val f6"/>
                <a:gd name="f15" fmla="val f7"/>
                <a:gd name="f16" fmla="*/ f10 f0 1"/>
                <a:gd name="f17" fmla="+- f15 0 f13"/>
                <a:gd name="f18" fmla="+- f14 0 f13"/>
                <a:gd name="f19" fmla="*/ f16 1 f2"/>
                <a:gd name="f20" fmla="*/ f18 1 373088"/>
                <a:gd name="f21" fmla="*/ f17 1 234281"/>
                <a:gd name="f22" fmla="*/ 0 f18 1"/>
                <a:gd name="f23" fmla="*/ 234281 f17 1"/>
                <a:gd name="f24" fmla="*/ 364218 f18 1"/>
                <a:gd name="f25" fmla="*/ 373089 f18 1"/>
                <a:gd name="f26" fmla="*/ 0 f17 1"/>
                <a:gd name="f27" fmla="+- f19 0 f1"/>
                <a:gd name="f28" fmla="*/ f22 1 373088"/>
                <a:gd name="f29" fmla="*/ f23 1 234281"/>
                <a:gd name="f30" fmla="*/ f24 1 373088"/>
                <a:gd name="f31" fmla="*/ f25 1 373088"/>
                <a:gd name="f32" fmla="*/ f26 1 234281"/>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9" y="f50"/>
                </a:cxn>
                <a:cxn ang="f27">
                  <a:pos x="f46" y="f47"/>
                </a:cxn>
              </a:cxnLst>
              <a:rect l="f42" t="f45" r="f43" b="f44"/>
              <a:pathLst>
                <a:path w="373088" h="234281">
                  <a:moveTo>
                    <a:pt x="f5" y="f7"/>
                  </a:moveTo>
                  <a:lnTo>
                    <a:pt x="f8" y="f7"/>
                  </a:lnTo>
                  <a:lnTo>
                    <a:pt x="f9" y="f5"/>
                  </a:lnTo>
                  <a:lnTo>
                    <a:pt x="f5"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1020">
              <a:extLst>
                <a:ext uri="{FF2B5EF4-FFF2-40B4-BE49-F238E27FC236}">
                  <a16:creationId xmlns:a16="http://schemas.microsoft.com/office/drawing/2014/main" id="{4326201B-552C-621F-AA81-23E3BE5DE66F}"/>
                </a:ext>
              </a:extLst>
            </p:cNvPr>
            <p:cNvSpPr/>
            <p:nvPr/>
          </p:nvSpPr>
          <p:spPr>
            <a:xfrm>
              <a:off x="10943301" y="5212052"/>
              <a:ext cx="902988" cy="858905"/>
            </a:xfrm>
            <a:custGeom>
              <a:avLst/>
              <a:gdLst>
                <a:gd name="f0" fmla="val 10800000"/>
                <a:gd name="f1" fmla="val 5400000"/>
                <a:gd name="f2" fmla="val 180"/>
                <a:gd name="f3" fmla="val w"/>
                <a:gd name="f4" fmla="val h"/>
                <a:gd name="f5" fmla="val 0"/>
                <a:gd name="f6" fmla="val 902984"/>
                <a:gd name="f7" fmla="val 858907"/>
                <a:gd name="f8" fmla="val 418694"/>
                <a:gd name="f9" fmla="val 20367"/>
                <a:gd name="f10" fmla="val 418769"/>
                <a:gd name="f11" fmla="val 25777"/>
                <a:gd name="f12" fmla="val 414471"/>
                <a:gd name="f13" fmla="val 30226"/>
                <a:gd name="f14" fmla="val 409074"/>
                <a:gd name="f15" fmla="val 30363"/>
                <a:gd name="f16" fmla="val 406337"/>
                <a:gd name="f17" fmla="val 30013"/>
                <a:gd name="f18" fmla="val 403938"/>
                <a:gd name="f19" fmla="val 28389"/>
                <a:gd name="f20" fmla="val 402576"/>
                <a:gd name="f21" fmla="val 25989"/>
                <a:gd name="f22" fmla="val 265769"/>
                <a:gd name="f23" fmla="val 67846"/>
                <a:gd name="f24" fmla="val 351860"/>
                <a:gd name="f25" fmla="val 178173"/>
                <a:gd name="f26" fmla="val 491554"/>
                <a:gd name="f27" fmla="val 468048"/>
                <a:gd name="f28" fmla="val 902985"/>
                <a:gd name="f29" fmla="val 588515"/>
                <a:gd name="f30" fmla="val 419819"/>
                <a:gd name="f31" fmla="+- 0 0 -90"/>
                <a:gd name="f32" fmla="*/ f3 1 902984"/>
                <a:gd name="f33" fmla="*/ f4 1 858907"/>
                <a:gd name="f34" fmla="val f5"/>
                <a:gd name="f35" fmla="val f6"/>
                <a:gd name="f36" fmla="val f7"/>
                <a:gd name="f37" fmla="*/ f31 f0 1"/>
                <a:gd name="f38" fmla="+- f36 0 f34"/>
                <a:gd name="f39" fmla="+- f35 0 f34"/>
                <a:gd name="f40" fmla="*/ f37 1 f2"/>
                <a:gd name="f41" fmla="*/ f39 1 902984"/>
                <a:gd name="f42" fmla="*/ f38 1 858907"/>
                <a:gd name="f43" fmla="*/ 418694 f39 1"/>
                <a:gd name="f44" fmla="*/ 20367 f38 1"/>
                <a:gd name="f45" fmla="*/ 409074 f39 1"/>
                <a:gd name="f46" fmla="*/ 30363 f38 1"/>
                <a:gd name="f47" fmla="*/ 402576 f39 1"/>
                <a:gd name="f48" fmla="*/ 25989 f38 1"/>
                <a:gd name="f49" fmla="*/ 0 f39 1"/>
                <a:gd name="f50" fmla="*/ 265769 f38 1"/>
                <a:gd name="f51" fmla="*/ 67846 f39 1"/>
                <a:gd name="f52" fmla="*/ 351860 f38 1"/>
                <a:gd name="f53" fmla="*/ 178173 f39 1"/>
                <a:gd name="f54" fmla="*/ 491554 f38 1"/>
                <a:gd name="f55" fmla="*/ 468048 f39 1"/>
                <a:gd name="f56" fmla="*/ 858907 f38 1"/>
                <a:gd name="f57" fmla="*/ 902985 f39 1"/>
                <a:gd name="f58" fmla="*/ 588515 f38 1"/>
                <a:gd name="f59" fmla="*/ 419819 f39 1"/>
                <a:gd name="f60" fmla="*/ 0 f38 1"/>
                <a:gd name="f61" fmla="+- f40 0 f1"/>
                <a:gd name="f62" fmla="*/ f43 1 902984"/>
                <a:gd name="f63" fmla="*/ f44 1 858907"/>
                <a:gd name="f64" fmla="*/ f45 1 902984"/>
                <a:gd name="f65" fmla="*/ f46 1 858907"/>
                <a:gd name="f66" fmla="*/ f47 1 902984"/>
                <a:gd name="f67" fmla="*/ f48 1 858907"/>
                <a:gd name="f68" fmla="*/ f49 1 902984"/>
                <a:gd name="f69" fmla="*/ f50 1 858907"/>
                <a:gd name="f70" fmla="*/ f51 1 902984"/>
                <a:gd name="f71" fmla="*/ f52 1 858907"/>
                <a:gd name="f72" fmla="*/ f53 1 902984"/>
                <a:gd name="f73" fmla="*/ f54 1 858907"/>
                <a:gd name="f74" fmla="*/ f55 1 902984"/>
                <a:gd name="f75" fmla="*/ f56 1 858907"/>
                <a:gd name="f76" fmla="*/ f57 1 902984"/>
                <a:gd name="f77" fmla="*/ f58 1 858907"/>
                <a:gd name="f78" fmla="*/ f59 1 902984"/>
                <a:gd name="f79" fmla="*/ f60 1 858907"/>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1"/>
                <a:gd name="f91" fmla="*/ f69 1 f42"/>
                <a:gd name="f92" fmla="*/ f70 1 f41"/>
                <a:gd name="f93" fmla="*/ f71 1 f42"/>
                <a:gd name="f94" fmla="*/ f72 1 f41"/>
                <a:gd name="f95" fmla="*/ f73 1 f42"/>
                <a:gd name="f96" fmla="*/ f74 1 f41"/>
                <a:gd name="f97" fmla="*/ f75 1 f42"/>
                <a:gd name="f98" fmla="*/ f76 1 f41"/>
                <a:gd name="f99" fmla="*/ f77 1 f42"/>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2 1"/>
                <a:gd name="f113" fmla="*/ f91 f33 1"/>
                <a:gd name="f114" fmla="*/ f92 f32 1"/>
                <a:gd name="f115" fmla="*/ f93 f33 1"/>
                <a:gd name="f116" fmla="*/ f94 f32 1"/>
                <a:gd name="f117" fmla="*/ f95 f33 1"/>
                <a:gd name="f118" fmla="*/ f96 f32 1"/>
                <a:gd name="f119" fmla="*/ f97 f33 1"/>
                <a:gd name="f120" fmla="*/ f98 f32 1"/>
                <a:gd name="f121" fmla="*/ f99 f33 1"/>
                <a:gd name="f122" fmla="*/ f100 f32 1"/>
                <a:gd name="f123" fmla="*/ f101 f33 1"/>
              </a:gdLst>
              <a:ahLst/>
              <a:cxnLst>
                <a:cxn ang="3cd4">
                  <a:pos x="hc" y="t"/>
                </a:cxn>
                <a:cxn ang="0">
                  <a:pos x="r" y="vc"/>
                </a:cxn>
                <a:cxn ang="cd4">
                  <a:pos x="hc" y="b"/>
                </a:cxn>
                <a:cxn ang="cd2">
                  <a:pos x="l" y="vc"/>
                </a:cxn>
                <a:cxn ang="f61">
                  <a:pos x="f106" y="f107"/>
                </a:cxn>
                <a:cxn ang="f61">
                  <a:pos x="f108" y="f109"/>
                </a:cxn>
                <a:cxn ang="f61">
                  <a:pos x="f110" y="f111"/>
                </a:cxn>
                <a:cxn ang="f61">
                  <a:pos x="f112" y="f113"/>
                </a:cxn>
                <a:cxn ang="f61">
                  <a:pos x="f114" y="f115"/>
                </a:cxn>
                <a:cxn ang="f61">
                  <a:pos x="f116" y="f117"/>
                </a:cxn>
                <a:cxn ang="f61">
                  <a:pos x="f118" y="f119"/>
                </a:cxn>
                <a:cxn ang="f61">
                  <a:pos x="f120" y="f121"/>
                </a:cxn>
                <a:cxn ang="f61">
                  <a:pos x="f122" y="f123"/>
                </a:cxn>
              </a:cxnLst>
              <a:rect l="f102" t="f105" r="f103" b="f104"/>
              <a:pathLst>
                <a:path w="902984" h="858907">
                  <a:moveTo>
                    <a:pt x="f8" y="f9"/>
                  </a:moveTo>
                  <a:cubicBezTo>
                    <a:pt x="f10" y="f11"/>
                    <a:pt x="f12" y="f13"/>
                    <a:pt x="f14" y="f15"/>
                  </a:cubicBezTo>
                  <a:cubicBezTo>
                    <a:pt x="f16" y="f17"/>
                    <a:pt x="f18" y="f19"/>
                    <a:pt x="f20" y="f21"/>
                  </a:cubicBezTo>
                  <a:lnTo>
                    <a:pt x="f5" y="f22"/>
                  </a:lnTo>
                  <a:lnTo>
                    <a:pt x="f23" y="f24"/>
                  </a:lnTo>
                  <a:lnTo>
                    <a:pt x="f25" y="f26"/>
                  </a:lnTo>
                  <a:lnTo>
                    <a:pt x="f27" y="f7"/>
                  </a:lnTo>
                  <a:lnTo>
                    <a:pt x="f28" y="f29"/>
                  </a:lnTo>
                  <a:lnTo>
                    <a:pt x="f30"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1021">
              <a:extLst>
                <a:ext uri="{FF2B5EF4-FFF2-40B4-BE49-F238E27FC236}">
                  <a16:creationId xmlns:a16="http://schemas.microsoft.com/office/drawing/2014/main" id="{1C990EC9-0754-2756-43D9-B8673F6E08EE}"/>
                </a:ext>
              </a:extLst>
            </p:cNvPr>
            <p:cNvSpPr/>
            <p:nvPr/>
          </p:nvSpPr>
          <p:spPr>
            <a:xfrm>
              <a:off x="10942304" y="4496086"/>
              <a:ext cx="445806" cy="977987"/>
            </a:xfrm>
            <a:custGeom>
              <a:avLst/>
              <a:gdLst>
                <a:gd name="f0" fmla="val 10800000"/>
                <a:gd name="f1" fmla="val 5400000"/>
                <a:gd name="f2" fmla="val 180"/>
                <a:gd name="f3" fmla="val w"/>
                <a:gd name="f4" fmla="val h"/>
                <a:gd name="f5" fmla="val 0"/>
                <a:gd name="f6" fmla="val 445807"/>
                <a:gd name="f7" fmla="val 977985"/>
                <a:gd name="f8" fmla="val 28612"/>
                <a:gd name="f9" fmla="val 239655"/>
                <a:gd name="f10" fmla="val 402201"/>
                <a:gd name="f11" fmla="val 738456"/>
                <a:gd name="f12" fmla="val 402014"/>
                <a:gd name="f13" fmla="val 737219"/>
                <a:gd name="f14" fmla="val 735944"/>
                <a:gd name="f15" fmla="val 734707"/>
                <a:gd name="f16" fmla="val 404200"/>
                <a:gd name="f17" fmla="val 702470"/>
                <a:gd name="f18" fmla="+- 0 0 -90"/>
                <a:gd name="f19" fmla="*/ f3 1 445807"/>
                <a:gd name="f20" fmla="*/ f4 1 977985"/>
                <a:gd name="f21" fmla="val f5"/>
                <a:gd name="f22" fmla="val f6"/>
                <a:gd name="f23" fmla="val f7"/>
                <a:gd name="f24" fmla="*/ f18 f0 1"/>
                <a:gd name="f25" fmla="+- f23 0 f21"/>
                <a:gd name="f26" fmla="+- f22 0 f21"/>
                <a:gd name="f27" fmla="*/ f24 1 f2"/>
                <a:gd name="f28" fmla="*/ f26 1 445807"/>
                <a:gd name="f29" fmla="*/ f25 1 977985"/>
                <a:gd name="f30" fmla="*/ 28612 f26 1"/>
                <a:gd name="f31" fmla="*/ 239655 f25 1"/>
                <a:gd name="f32" fmla="*/ 0 f26 1"/>
                <a:gd name="f33" fmla="*/ 977985 f25 1"/>
                <a:gd name="f34" fmla="*/ 402201 f26 1"/>
                <a:gd name="f35" fmla="*/ 738456 f25 1"/>
                <a:gd name="f36" fmla="*/ 734707 f25 1"/>
                <a:gd name="f37" fmla="*/ 404200 f26 1"/>
                <a:gd name="f38" fmla="*/ 702470 f25 1"/>
                <a:gd name="f39" fmla="*/ 445807 f26 1"/>
                <a:gd name="f40" fmla="*/ 0 f25 1"/>
                <a:gd name="f41" fmla="+- f27 0 f1"/>
                <a:gd name="f42" fmla="*/ f30 1 445807"/>
                <a:gd name="f43" fmla="*/ f31 1 977985"/>
                <a:gd name="f44" fmla="*/ f32 1 445807"/>
                <a:gd name="f45" fmla="*/ f33 1 977985"/>
                <a:gd name="f46" fmla="*/ f34 1 445807"/>
                <a:gd name="f47" fmla="*/ f35 1 977985"/>
                <a:gd name="f48" fmla="*/ f36 1 977985"/>
                <a:gd name="f49" fmla="*/ f37 1 445807"/>
                <a:gd name="f50" fmla="*/ f38 1 977985"/>
                <a:gd name="f51" fmla="*/ f39 1 445807"/>
                <a:gd name="f52" fmla="*/ f40 1 977985"/>
                <a:gd name="f53" fmla="*/ f21 1 f28"/>
                <a:gd name="f54" fmla="*/ f22 1 f28"/>
                <a:gd name="f55" fmla="*/ f21 1 f29"/>
                <a:gd name="f56" fmla="*/ f23 1 f29"/>
                <a:gd name="f57" fmla="*/ f42 1 f28"/>
                <a:gd name="f58" fmla="*/ f43 1 f29"/>
                <a:gd name="f59" fmla="*/ f44 1 f28"/>
                <a:gd name="f60" fmla="*/ f45 1 f29"/>
                <a:gd name="f61" fmla="*/ f46 1 f28"/>
                <a:gd name="f62" fmla="*/ f47 1 f29"/>
                <a:gd name="f63" fmla="*/ f48 1 f29"/>
                <a:gd name="f64" fmla="*/ f49 1 f28"/>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20 1"/>
                <a:gd name="f76" fmla="*/ f61 f19 1"/>
                <a:gd name="f77" fmla="*/ f62 f20 1"/>
                <a:gd name="f78" fmla="*/ f63 f20 1"/>
                <a:gd name="f79" fmla="*/ f64 f19 1"/>
                <a:gd name="f80" fmla="*/ f65 f20 1"/>
                <a:gd name="f81" fmla="*/ f66 f19 1"/>
                <a:gd name="f82" fmla="*/ f67 f20 1"/>
              </a:gdLst>
              <a:ahLst/>
              <a:cxnLst>
                <a:cxn ang="3cd4">
                  <a:pos x="hc" y="t"/>
                </a:cxn>
                <a:cxn ang="0">
                  <a:pos x="r" y="vc"/>
                </a:cxn>
                <a:cxn ang="cd4">
                  <a:pos x="hc" y="b"/>
                </a:cxn>
                <a:cxn ang="cd2">
                  <a:pos x="l" y="vc"/>
                </a:cxn>
                <a:cxn ang="f41">
                  <a:pos x="f72" y="f73"/>
                </a:cxn>
                <a:cxn ang="f41">
                  <a:pos x="f74" y="f75"/>
                </a:cxn>
                <a:cxn ang="f41">
                  <a:pos x="f76" y="f77"/>
                </a:cxn>
                <a:cxn ang="f41">
                  <a:pos x="f76" y="f78"/>
                </a:cxn>
                <a:cxn ang="f41">
                  <a:pos x="f79" y="f80"/>
                </a:cxn>
                <a:cxn ang="f41">
                  <a:pos x="f81" y="f82"/>
                </a:cxn>
              </a:cxnLst>
              <a:rect l="f68" t="f71" r="f69" b="f70"/>
              <a:pathLst>
                <a:path w="445807" h="977985">
                  <a:moveTo>
                    <a:pt x="f8" y="f9"/>
                  </a:moveTo>
                  <a:lnTo>
                    <a:pt x="f5" y="f7"/>
                  </a:lnTo>
                  <a:lnTo>
                    <a:pt x="f10" y="f11"/>
                  </a:lnTo>
                  <a:cubicBezTo>
                    <a:pt x="f12" y="f13"/>
                    <a:pt x="f12" y="f14"/>
                    <a:pt x="f10" y="f15"/>
                  </a:cubicBezTo>
                  <a:lnTo>
                    <a:pt x="f16" y="f17"/>
                  </a:lnTo>
                  <a:lnTo>
                    <a:pt x="f6" y="f5"/>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1022">
              <a:extLst>
                <a:ext uri="{FF2B5EF4-FFF2-40B4-BE49-F238E27FC236}">
                  <a16:creationId xmlns:a16="http://schemas.microsoft.com/office/drawing/2014/main" id="{45333DA0-9ACE-B719-A032-883663A5641F}"/>
                </a:ext>
              </a:extLst>
            </p:cNvPr>
            <p:cNvSpPr/>
            <p:nvPr/>
          </p:nvSpPr>
          <p:spPr>
            <a:xfrm>
              <a:off x="11834667" y="3337797"/>
              <a:ext cx="233903" cy="729956"/>
            </a:xfrm>
            <a:custGeom>
              <a:avLst/>
              <a:gdLst>
                <a:gd name="f0" fmla="val 10800000"/>
                <a:gd name="f1" fmla="val 5400000"/>
                <a:gd name="f2" fmla="val 180"/>
                <a:gd name="f3" fmla="val w"/>
                <a:gd name="f4" fmla="val h"/>
                <a:gd name="f5" fmla="val 0"/>
                <a:gd name="f6" fmla="val 233899"/>
                <a:gd name="f7" fmla="val 729958"/>
                <a:gd name="f8" fmla="val 729959"/>
                <a:gd name="f9" fmla="val 177674"/>
                <a:gd name="f10" fmla="val 628625"/>
                <a:gd name="f11" fmla="val 204411"/>
                <a:gd name="f12" fmla="val 330743"/>
                <a:gd name="f13" fmla="val 210659"/>
                <a:gd name="f14" fmla="val 260521"/>
                <a:gd name="f15" fmla="val 50603"/>
                <a:gd name="f16" fmla="val 101085"/>
                <a:gd name="f17" fmla="val 29113"/>
                <a:gd name="f18" fmla="val 367854"/>
                <a:gd name="f19" fmla="+- 0 0 -90"/>
                <a:gd name="f20" fmla="*/ f3 1 233899"/>
                <a:gd name="f21" fmla="*/ f4 1 729958"/>
                <a:gd name="f22" fmla="val f5"/>
                <a:gd name="f23" fmla="val f6"/>
                <a:gd name="f24" fmla="val f7"/>
                <a:gd name="f25" fmla="*/ f19 f0 1"/>
                <a:gd name="f26" fmla="+- f24 0 f22"/>
                <a:gd name="f27" fmla="+- f23 0 f22"/>
                <a:gd name="f28" fmla="*/ f25 1 f2"/>
                <a:gd name="f29" fmla="*/ f27 1 233899"/>
                <a:gd name="f30" fmla="*/ f26 1 729958"/>
                <a:gd name="f31" fmla="*/ 0 f27 1"/>
                <a:gd name="f32" fmla="*/ 729959 f26 1"/>
                <a:gd name="f33" fmla="*/ 177674 f27 1"/>
                <a:gd name="f34" fmla="*/ 628625 f26 1"/>
                <a:gd name="f35" fmla="*/ 204411 f27 1"/>
                <a:gd name="f36" fmla="*/ 330743 f26 1"/>
                <a:gd name="f37" fmla="*/ 210659 f27 1"/>
                <a:gd name="f38" fmla="*/ 260521 f26 1"/>
                <a:gd name="f39" fmla="*/ 233899 f27 1"/>
                <a:gd name="f40" fmla="*/ 0 f26 1"/>
                <a:gd name="f41" fmla="*/ 50603 f27 1"/>
                <a:gd name="f42" fmla="*/ 101085 f26 1"/>
                <a:gd name="f43" fmla="*/ 29113 f27 1"/>
                <a:gd name="f44" fmla="*/ 367854 f26 1"/>
                <a:gd name="f45" fmla="+- f28 0 f1"/>
                <a:gd name="f46" fmla="*/ f31 1 233899"/>
                <a:gd name="f47" fmla="*/ f32 1 729958"/>
                <a:gd name="f48" fmla="*/ f33 1 233899"/>
                <a:gd name="f49" fmla="*/ f34 1 729958"/>
                <a:gd name="f50" fmla="*/ f35 1 233899"/>
                <a:gd name="f51" fmla="*/ f36 1 729958"/>
                <a:gd name="f52" fmla="*/ f37 1 233899"/>
                <a:gd name="f53" fmla="*/ f38 1 729958"/>
                <a:gd name="f54" fmla="*/ f39 1 233899"/>
                <a:gd name="f55" fmla="*/ f40 1 729958"/>
                <a:gd name="f56" fmla="*/ f41 1 233899"/>
                <a:gd name="f57" fmla="*/ f42 1 729958"/>
                <a:gd name="f58" fmla="*/ f43 1 233899"/>
                <a:gd name="f59" fmla="*/ f44 1 729958"/>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233899" h="729958">
                  <a:moveTo>
                    <a:pt x="f5" y="f8"/>
                  </a:moveTo>
                  <a:lnTo>
                    <a:pt x="f9" y="f10"/>
                  </a:lnTo>
                  <a:lnTo>
                    <a:pt x="f11" y="f12"/>
                  </a:lnTo>
                  <a:lnTo>
                    <a:pt x="f13" y="f14"/>
                  </a:lnTo>
                  <a:lnTo>
                    <a:pt x="f6" y="f5"/>
                  </a:lnTo>
                  <a:lnTo>
                    <a:pt x="f15" y="f16"/>
                  </a:lnTo>
                  <a:lnTo>
                    <a:pt x="f17" y="f18"/>
                  </a:lnTo>
                  <a:lnTo>
                    <a:pt x="f5" y="f8"/>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1023">
              <a:extLst>
                <a:ext uri="{FF2B5EF4-FFF2-40B4-BE49-F238E27FC236}">
                  <a16:creationId xmlns:a16="http://schemas.microsoft.com/office/drawing/2014/main" id="{708E1505-FA50-B354-B2A1-56634D653B96}"/>
                </a:ext>
              </a:extLst>
            </p:cNvPr>
            <p:cNvSpPr/>
            <p:nvPr/>
          </p:nvSpPr>
          <p:spPr>
            <a:xfrm>
              <a:off x="11790310" y="3708650"/>
              <a:ext cx="70097" cy="384349"/>
            </a:xfrm>
            <a:custGeom>
              <a:avLst/>
              <a:gdLst>
                <a:gd name="f0" fmla="val 10800000"/>
                <a:gd name="f1" fmla="val 5400000"/>
                <a:gd name="f2" fmla="val 180"/>
                <a:gd name="f3" fmla="val w"/>
                <a:gd name="f4" fmla="val h"/>
                <a:gd name="f5" fmla="val 0"/>
                <a:gd name="f6" fmla="val 70094"/>
                <a:gd name="f7" fmla="val 384346"/>
                <a:gd name="f8" fmla="val 37859"/>
                <a:gd name="f9" fmla="val 362730"/>
                <a:gd name="f10" fmla="val 40982"/>
                <a:gd name="f11" fmla="val 360981"/>
                <a:gd name="f12" fmla="val 70095"/>
                <a:gd name="f13" fmla="val 28238"/>
                <a:gd name="f14" fmla="val 23366"/>
                <a:gd name="f15" fmla="val 384347"/>
                <a:gd name="f16" fmla="+- 0 0 -90"/>
                <a:gd name="f17" fmla="*/ f3 1 70094"/>
                <a:gd name="f18" fmla="*/ f4 1 384346"/>
                <a:gd name="f19" fmla="val f5"/>
                <a:gd name="f20" fmla="val f6"/>
                <a:gd name="f21" fmla="val f7"/>
                <a:gd name="f22" fmla="*/ f16 f0 1"/>
                <a:gd name="f23" fmla="+- f21 0 f19"/>
                <a:gd name="f24" fmla="+- f20 0 f19"/>
                <a:gd name="f25" fmla="*/ f22 1 f2"/>
                <a:gd name="f26" fmla="*/ f24 1 70094"/>
                <a:gd name="f27" fmla="*/ f23 1 384346"/>
                <a:gd name="f28" fmla="*/ 37859 f24 1"/>
                <a:gd name="f29" fmla="*/ 362730 f23 1"/>
                <a:gd name="f30" fmla="*/ 40982 f24 1"/>
                <a:gd name="f31" fmla="*/ 360981 f23 1"/>
                <a:gd name="f32" fmla="*/ 70095 f24 1"/>
                <a:gd name="f33" fmla="*/ 0 f23 1"/>
                <a:gd name="f34" fmla="*/ 28238 f24 1"/>
                <a:gd name="f35" fmla="*/ 23366 f23 1"/>
                <a:gd name="f36" fmla="*/ 0 f24 1"/>
                <a:gd name="f37" fmla="*/ 384347 f23 1"/>
                <a:gd name="f38" fmla="+- f25 0 f1"/>
                <a:gd name="f39" fmla="*/ f28 1 70094"/>
                <a:gd name="f40" fmla="*/ f29 1 384346"/>
                <a:gd name="f41" fmla="*/ f30 1 70094"/>
                <a:gd name="f42" fmla="*/ f31 1 384346"/>
                <a:gd name="f43" fmla="*/ f32 1 70094"/>
                <a:gd name="f44" fmla="*/ f33 1 384346"/>
                <a:gd name="f45" fmla="*/ f34 1 70094"/>
                <a:gd name="f46" fmla="*/ f35 1 384346"/>
                <a:gd name="f47" fmla="*/ f36 1 70094"/>
                <a:gd name="f48" fmla="*/ f37 1 384346"/>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70094" h="384346">
                  <a:moveTo>
                    <a:pt x="f8" y="f9"/>
                  </a:moveTo>
                  <a:lnTo>
                    <a:pt x="f10" y="f11"/>
                  </a:lnTo>
                  <a:lnTo>
                    <a:pt x="f12" y="f5"/>
                  </a:lnTo>
                  <a:lnTo>
                    <a:pt x="f13" y="f14"/>
                  </a:lnTo>
                  <a:lnTo>
                    <a:pt x="f5" y="f1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1024">
              <a:extLst>
                <a:ext uri="{FF2B5EF4-FFF2-40B4-BE49-F238E27FC236}">
                  <a16:creationId xmlns:a16="http://schemas.microsoft.com/office/drawing/2014/main" id="{D00FD8DF-14A1-8247-FFDB-5F67FA255794}"/>
                </a:ext>
              </a:extLst>
            </p:cNvPr>
            <p:cNvSpPr/>
            <p:nvPr/>
          </p:nvSpPr>
          <p:spPr>
            <a:xfrm>
              <a:off x="12088303" y="5542050"/>
              <a:ext cx="116695" cy="244528"/>
            </a:xfrm>
            <a:custGeom>
              <a:avLst/>
              <a:gdLst>
                <a:gd name="f0" fmla="val 10800000"/>
                <a:gd name="f1" fmla="val 5400000"/>
                <a:gd name="f2" fmla="val 180"/>
                <a:gd name="f3" fmla="val w"/>
                <a:gd name="f4" fmla="val h"/>
                <a:gd name="f5" fmla="val 0"/>
                <a:gd name="f6" fmla="val 116699"/>
                <a:gd name="f7" fmla="val 244527"/>
                <a:gd name="f8" fmla="val 625"/>
                <a:gd name="f9" fmla="val 99460"/>
                <a:gd name="f10" fmla="val 105333"/>
                <a:gd name="f11" fmla="val 116700"/>
                <a:gd name="f12" fmla="val 125825"/>
                <a:gd name="f13" fmla="val 10621"/>
                <a:gd name="f14" fmla="+- 0 0 -90"/>
                <a:gd name="f15" fmla="*/ f3 1 116699"/>
                <a:gd name="f16" fmla="*/ f4 1 244527"/>
                <a:gd name="f17" fmla="val f5"/>
                <a:gd name="f18" fmla="val f6"/>
                <a:gd name="f19" fmla="val f7"/>
                <a:gd name="f20" fmla="*/ f14 f0 1"/>
                <a:gd name="f21" fmla="+- f19 0 f17"/>
                <a:gd name="f22" fmla="+- f18 0 f17"/>
                <a:gd name="f23" fmla="*/ f20 1 f2"/>
                <a:gd name="f24" fmla="*/ f22 1 116699"/>
                <a:gd name="f25" fmla="*/ f21 1 244527"/>
                <a:gd name="f26" fmla="*/ 625 f22 1"/>
                <a:gd name="f27" fmla="*/ 99460 f21 1"/>
                <a:gd name="f28" fmla="*/ 0 f22 1"/>
                <a:gd name="f29" fmla="*/ 105333 f21 1"/>
                <a:gd name="f30" fmla="*/ 116700 f22 1"/>
                <a:gd name="f31" fmla="*/ 244527 f21 1"/>
                <a:gd name="f32" fmla="*/ 125825 f21 1"/>
                <a:gd name="f33" fmla="*/ 10621 f22 1"/>
                <a:gd name="f34" fmla="*/ 0 f21 1"/>
                <a:gd name="f35" fmla="+- f23 0 f1"/>
                <a:gd name="f36" fmla="*/ f26 1 116699"/>
                <a:gd name="f37" fmla="*/ f27 1 244527"/>
                <a:gd name="f38" fmla="*/ f28 1 116699"/>
                <a:gd name="f39" fmla="*/ f29 1 244527"/>
                <a:gd name="f40" fmla="*/ f30 1 116699"/>
                <a:gd name="f41" fmla="*/ f31 1 244527"/>
                <a:gd name="f42" fmla="*/ f32 1 244527"/>
                <a:gd name="f43" fmla="*/ f33 1 116699"/>
                <a:gd name="f44" fmla="*/ f34 1 244527"/>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116699" h="244527">
                  <a:moveTo>
                    <a:pt x="f8" y="f9"/>
                  </a:moveTo>
                  <a:lnTo>
                    <a:pt x="f5" y="f10"/>
                  </a:lnTo>
                  <a:lnTo>
                    <a:pt x="f11" y="f7"/>
                  </a:lnTo>
                  <a:lnTo>
                    <a:pt x="f11" y="f12"/>
                  </a:lnTo>
                  <a:lnTo>
                    <a:pt x="f13" y="f5"/>
                  </a:lnTo>
                  <a:lnTo>
                    <a:pt x="f8" y="f9"/>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1025">
              <a:extLst>
                <a:ext uri="{FF2B5EF4-FFF2-40B4-BE49-F238E27FC236}">
                  <a16:creationId xmlns:a16="http://schemas.microsoft.com/office/drawing/2014/main" id="{5EC566D5-8C80-34EE-842E-A22CC21D9AD0}"/>
                </a:ext>
              </a:extLst>
            </p:cNvPr>
            <p:cNvSpPr/>
            <p:nvPr/>
          </p:nvSpPr>
          <p:spPr>
            <a:xfrm>
              <a:off x="9698711" y="5708233"/>
              <a:ext cx="1419889" cy="1164031"/>
            </a:xfrm>
            <a:custGeom>
              <a:avLst/>
              <a:gdLst>
                <a:gd name="f0" fmla="val 10800000"/>
                <a:gd name="f1" fmla="val 5400000"/>
                <a:gd name="f2" fmla="val 180"/>
                <a:gd name="f3" fmla="val w"/>
                <a:gd name="f4" fmla="val h"/>
                <a:gd name="f5" fmla="val 0"/>
                <a:gd name="f6" fmla="val 1419886"/>
                <a:gd name="f7" fmla="val 1164035"/>
                <a:gd name="f8" fmla="val 1378779"/>
                <a:gd name="f9" fmla="val 777940"/>
                <a:gd name="f10" fmla="val 1379691"/>
                <a:gd name="f11" fmla="val 777390"/>
                <a:gd name="f12" fmla="val 1380716"/>
                <a:gd name="f13" fmla="val 777040"/>
                <a:gd name="f14" fmla="val 1381778"/>
                <a:gd name="f15" fmla="val 776940"/>
                <a:gd name="f16" fmla="val 859782"/>
                <a:gd name="f17" fmla="val 862656"/>
                <a:gd name="f18" fmla="val 8996"/>
                <a:gd name="f19" fmla="val 1164036"/>
                <a:gd name="f20" fmla="val 763920"/>
                <a:gd name="f21" fmla="val 1173743"/>
                <a:gd name="f22" fmla="val 906638"/>
                <a:gd name="f23" fmla="+- 0 0 -90"/>
                <a:gd name="f24" fmla="*/ f3 1 1419886"/>
                <a:gd name="f25" fmla="*/ f4 1 1164035"/>
                <a:gd name="f26" fmla="val f5"/>
                <a:gd name="f27" fmla="val f6"/>
                <a:gd name="f28" fmla="val f7"/>
                <a:gd name="f29" fmla="*/ f23 f0 1"/>
                <a:gd name="f30" fmla="+- f28 0 f26"/>
                <a:gd name="f31" fmla="+- f27 0 f26"/>
                <a:gd name="f32" fmla="*/ f29 1 f2"/>
                <a:gd name="f33" fmla="*/ f31 1 1419886"/>
                <a:gd name="f34" fmla="*/ f30 1 1164035"/>
                <a:gd name="f35" fmla="*/ 1378779 f31 1"/>
                <a:gd name="f36" fmla="*/ 777940 f30 1"/>
                <a:gd name="f37" fmla="*/ 1381778 f31 1"/>
                <a:gd name="f38" fmla="*/ 776940 f30 1"/>
                <a:gd name="f39" fmla="*/ 1419886 f31 1"/>
                <a:gd name="f40" fmla="*/ 0 f30 1"/>
                <a:gd name="f41" fmla="*/ 0 f31 1"/>
                <a:gd name="f42" fmla="*/ 859782 f30 1"/>
                <a:gd name="f43" fmla="*/ 862656 f30 1"/>
                <a:gd name="f44" fmla="*/ 8996 f31 1"/>
                <a:gd name="f45" fmla="*/ 1164036 f30 1"/>
                <a:gd name="f46" fmla="*/ 763920 f31 1"/>
                <a:gd name="f47" fmla="*/ 1173743 f31 1"/>
                <a:gd name="f48" fmla="*/ 906638 f30 1"/>
                <a:gd name="f49" fmla="+- f32 0 f1"/>
                <a:gd name="f50" fmla="*/ f35 1 1419886"/>
                <a:gd name="f51" fmla="*/ f36 1 1164035"/>
                <a:gd name="f52" fmla="*/ f37 1 1419886"/>
                <a:gd name="f53" fmla="*/ f38 1 1164035"/>
                <a:gd name="f54" fmla="*/ f39 1 1419886"/>
                <a:gd name="f55" fmla="*/ f40 1 1164035"/>
                <a:gd name="f56" fmla="*/ f41 1 1419886"/>
                <a:gd name="f57" fmla="*/ f42 1 1164035"/>
                <a:gd name="f58" fmla="*/ f43 1 1164035"/>
                <a:gd name="f59" fmla="*/ f44 1 1419886"/>
                <a:gd name="f60" fmla="*/ f45 1 1164035"/>
                <a:gd name="f61" fmla="*/ f46 1 1419886"/>
                <a:gd name="f62" fmla="*/ f47 1 1419886"/>
                <a:gd name="f63" fmla="*/ f48 1 1164035"/>
                <a:gd name="f64" fmla="*/ f26 1 f33"/>
                <a:gd name="f65" fmla="*/ f27 1 f33"/>
                <a:gd name="f66" fmla="*/ f26 1 f34"/>
                <a:gd name="f67" fmla="*/ f28 1 f34"/>
                <a:gd name="f68" fmla="*/ f50 1 f33"/>
                <a:gd name="f69" fmla="*/ f51 1 f34"/>
                <a:gd name="f70" fmla="*/ f52 1 f33"/>
                <a:gd name="f71" fmla="*/ f53 1 f34"/>
                <a:gd name="f72" fmla="*/ f54 1 f33"/>
                <a:gd name="f73" fmla="*/ f55 1 f34"/>
                <a:gd name="f74" fmla="*/ f56 1 f33"/>
                <a:gd name="f75" fmla="*/ f57 1 f34"/>
                <a:gd name="f76" fmla="*/ f58 1 f34"/>
                <a:gd name="f77" fmla="*/ f59 1 f33"/>
                <a:gd name="f78" fmla="*/ f60 1 f34"/>
                <a:gd name="f79" fmla="*/ f61 1 f33"/>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5 1"/>
                <a:gd name="f92" fmla="*/ f74 f24 1"/>
                <a:gd name="f93" fmla="*/ f75 f25 1"/>
                <a:gd name="f94" fmla="*/ f76 f25 1"/>
                <a:gd name="f95" fmla="*/ f77 f24 1"/>
                <a:gd name="f96" fmla="*/ f78 f25 1"/>
                <a:gd name="f97" fmla="*/ f79 f24 1"/>
                <a:gd name="f98" fmla="*/ f80 f24 1"/>
                <a:gd name="f99" fmla="*/ f81 f25 1"/>
              </a:gdLst>
              <a:ahLst/>
              <a:cxnLst>
                <a:cxn ang="3cd4">
                  <a:pos x="hc" y="t"/>
                </a:cxn>
                <a:cxn ang="0">
                  <a:pos x="r" y="vc"/>
                </a:cxn>
                <a:cxn ang="cd4">
                  <a:pos x="hc" y="b"/>
                </a:cxn>
                <a:cxn ang="cd2">
                  <a:pos x="l" y="vc"/>
                </a:cxn>
                <a:cxn ang="f49">
                  <a:pos x="f86" y="f87"/>
                </a:cxn>
                <a:cxn ang="f49">
                  <a:pos x="f88" y="f89"/>
                </a:cxn>
                <a:cxn ang="f49">
                  <a:pos x="f90" y="f91"/>
                </a:cxn>
                <a:cxn ang="f49">
                  <a:pos x="f92" y="f93"/>
                </a:cxn>
                <a:cxn ang="f49">
                  <a:pos x="f92" y="f94"/>
                </a:cxn>
                <a:cxn ang="f49">
                  <a:pos x="f95" y="f96"/>
                </a:cxn>
                <a:cxn ang="f49">
                  <a:pos x="f97" y="f96"/>
                </a:cxn>
                <a:cxn ang="f49">
                  <a:pos x="f98" y="f99"/>
                </a:cxn>
              </a:cxnLst>
              <a:rect l="f82" t="f85" r="f83" b="f84"/>
              <a:pathLst>
                <a:path w="1419886" h="1164035">
                  <a:moveTo>
                    <a:pt x="f8" y="f9"/>
                  </a:moveTo>
                  <a:cubicBezTo>
                    <a:pt x="f10" y="f11"/>
                    <a:pt x="f12" y="f13"/>
                    <a:pt x="f14" y="f15"/>
                  </a:cubicBezTo>
                  <a:lnTo>
                    <a:pt x="f6" y="f5"/>
                  </a:lnTo>
                  <a:lnTo>
                    <a:pt x="f5" y="f16"/>
                  </a:lnTo>
                  <a:lnTo>
                    <a:pt x="f5" y="f17"/>
                  </a:lnTo>
                  <a:lnTo>
                    <a:pt x="f18" y="f19"/>
                  </a:lnTo>
                  <a:lnTo>
                    <a:pt x="f20" y="f19"/>
                  </a:lnTo>
                  <a:lnTo>
                    <a:pt x="f21" y="f22"/>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1026">
              <a:extLst>
                <a:ext uri="{FF2B5EF4-FFF2-40B4-BE49-F238E27FC236}">
                  <a16:creationId xmlns:a16="http://schemas.microsoft.com/office/drawing/2014/main" id="{4633257E-6DAF-7A2B-5DE3-5CE3B6314138}"/>
                </a:ext>
              </a:extLst>
            </p:cNvPr>
            <p:cNvSpPr/>
            <p:nvPr/>
          </p:nvSpPr>
          <p:spPr>
            <a:xfrm>
              <a:off x="8137510" y="6332110"/>
              <a:ext cx="62471" cy="539660"/>
            </a:xfrm>
            <a:custGeom>
              <a:avLst/>
              <a:gdLst>
                <a:gd name="f0" fmla="val 10800000"/>
                <a:gd name="f1" fmla="val 5400000"/>
                <a:gd name="f2" fmla="val 180"/>
                <a:gd name="f3" fmla="val w"/>
                <a:gd name="f4" fmla="val h"/>
                <a:gd name="f5" fmla="val 0"/>
                <a:gd name="f6" fmla="val 62473"/>
                <a:gd name="f7" fmla="val 539659"/>
                <a:gd name="f8" fmla="val 4248"/>
                <a:gd name="f9" fmla="val 22741"/>
                <a:gd name="f10" fmla="val 4186"/>
                <a:gd name="f11" fmla="val 21991"/>
                <a:gd name="f12" fmla="val 21242"/>
                <a:gd name="f13" fmla="val 20492"/>
                <a:gd name="f14" fmla="val 19867"/>
                <a:gd name="f15" fmla="val 19242"/>
                <a:gd name="f16" fmla="val 18618"/>
                <a:gd name="f17" fmla="val 4398"/>
                <a:gd name="f18" fmla="val 17955"/>
                <a:gd name="f19" fmla="val 4648"/>
                <a:gd name="f20" fmla="val 17331"/>
                <a:gd name="f21" fmla="val 4998"/>
                <a:gd name="f22" fmla="val 16743"/>
                <a:gd name="f23" fmla="val 5210"/>
                <a:gd name="f24" fmla="val 16131"/>
                <a:gd name="f25" fmla="val 5510"/>
                <a:gd name="f26" fmla="val 15531"/>
                <a:gd name="f27" fmla="val 5872"/>
                <a:gd name="f28" fmla="val 14994"/>
                <a:gd name="f29" fmla="val 14119"/>
                <a:gd name="f30" fmla="val 5873"/>
                <a:gd name="f31" fmla="val 1250"/>
                <a:gd name="f32" fmla="val 539660"/>
                <a:gd name="f33" fmla="+- 0 0 -90"/>
                <a:gd name="f34" fmla="*/ f3 1 62473"/>
                <a:gd name="f35" fmla="*/ f4 1 539659"/>
                <a:gd name="f36" fmla="val f5"/>
                <a:gd name="f37" fmla="val f6"/>
                <a:gd name="f38" fmla="val f7"/>
                <a:gd name="f39" fmla="*/ f33 f0 1"/>
                <a:gd name="f40" fmla="+- f38 0 f36"/>
                <a:gd name="f41" fmla="+- f37 0 f36"/>
                <a:gd name="f42" fmla="*/ f39 1 f2"/>
                <a:gd name="f43" fmla="*/ f41 1 62473"/>
                <a:gd name="f44" fmla="*/ f40 1 539659"/>
                <a:gd name="f45" fmla="*/ 4248 f41 1"/>
                <a:gd name="f46" fmla="*/ 22741 f40 1"/>
                <a:gd name="f47" fmla="*/ 20492 f40 1"/>
                <a:gd name="f48" fmla="*/ 18618 f40 1"/>
                <a:gd name="f49" fmla="*/ 4998 f41 1"/>
                <a:gd name="f50" fmla="*/ 16743 f40 1"/>
                <a:gd name="f51" fmla="*/ 5872 f41 1"/>
                <a:gd name="f52" fmla="*/ 14994 f40 1"/>
                <a:gd name="f53" fmla="*/ 14119 f40 1"/>
                <a:gd name="f54" fmla="*/ 5873 f40 1"/>
                <a:gd name="f55" fmla="*/ 1250 f41 1"/>
                <a:gd name="f56" fmla="*/ 0 f40 1"/>
                <a:gd name="f57" fmla="*/ 0 f41 1"/>
                <a:gd name="f58" fmla="*/ 62473 f41 1"/>
                <a:gd name="f59" fmla="*/ 539660 f40 1"/>
                <a:gd name="f60" fmla="+- f42 0 f1"/>
                <a:gd name="f61" fmla="*/ f45 1 62473"/>
                <a:gd name="f62" fmla="*/ f46 1 539659"/>
                <a:gd name="f63" fmla="*/ f47 1 539659"/>
                <a:gd name="f64" fmla="*/ f48 1 539659"/>
                <a:gd name="f65" fmla="*/ f49 1 62473"/>
                <a:gd name="f66" fmla="*/ f50 1 539659"/>
                <a:gd name="f67" fmla="*/ f51 1 62473"/>
                <a:gd name="f68" fmla="*/ f52 1 539659"/>
                <a:gd name="f69" fmla="*/ f53 1 539659"/>
                <a:gd name="f70" fmla="*/ f54 1 539659"/>
                <a:gd name="f71" fmla="*/ f55 1 62473"/>
                <a:gd name="f72" fmla="*/ f56 1 539659"/>
                <a:gd name="f73" fmla="*/ f57 1 62473"/>
                <a:gd name="f74" fmla="*/ f58 1 62473"/>
                <a:gd name="f75" fmla="*/ f59 1 539659"/>
                <a:gd name="f76" fmla="*/ f36 1 f43"/>
                <a:gd name="f77" fmla="*/ f37 1 f43"/>
                <a:gd name="f78" fmla="*/ f36 1 f44"/>
                <a:gd name="f79" fmla="*/ f38 1 f44"/>
                <a:gd name="f80" fmla="*/ f61 1 f43"/>
                <a:gd name="f81" fmla="*/ f62 1 f44"/>
                <a:gd name="f82" fmla="*/ f63 1 f44"/>
                <a:gd name="f83" fmla="*/ f64 1 f44"/>
                <a:gd name="f84" fmla="*/ f65 1 f43"/>
                <a:gd name="f85" fmla="*/ f66 1 f44"/>
                <a:gd name="f86" fmla="*/ f67 1 f43"/>
                <a:gd name="f87" fmla="*/ f68 1 f44"/>
                <a:gd name="f88" fmla="*/ f69 1 f44"/>
                <a:gd name="f89" fmla="*/ f70 1 f44"/>
                <a:gd name="f90" fmla="*/ f71 1 f43"/>
                <a:gd name="f91" fmla="*/ f72 1 f44"/>
                <a:gd name="f92" fmla="*/ f73 1 f43"/>
                <a:gd name="f93" fmla="*/ f74 1 f43"/>
                <a:gd name="f94" fmla="*/ f75 1 f44"/>
                <a:gd name="f95" fmla="*/ f76 f34 1"/>
                <a:gd name="f96" fmla="*/ f77 f34 1"/>
                <a:gd name="f97" fmla="*/ f79 f35 1"/>
                <a:gd name="f98" fmla="*/ f78 f35 1"/>
                <a:gd name="f99" fmla="*/ f80 f34 1"/>
                <a:gd name="f100" fmla="*/ f81 f35 1"/>
                <a:gd name="f101" fmla="*/ f82 f35 1"/>
                <a:gd name="f102" fmla="*/ f83 f35 1"/>
                <a:gd name="f103" fmla="*/ f84 f34 1"/>
                <a:gd name="f104" fmla="*/ f85 f35 1"/>
                <a:gd name="f105" fmla="*/ f86 f34 1"/>
                <a:gd name="f106" fmla="*/ f87 f35 1"/>
                <a:gd name="f107" fmla="*/ f88 f35 1"/>
                <a:gd name="f108" fmla="*/ f89 f35 1"/>
                <a:gd name="f109" fmla="*/ f90 f34 1"/>
                <a:gd name="f110" fmla="*/ f91 f35 1"/>
                <a:gd name="f111" fmla="*/ f92 f34 1"/>
                <a:gd name="f112" fmla="*/ f93 f34 1"/>
                <a:gd name="f113" fmla="*/ f94 f35 1"/>
              </a:gdLst>
              <a:ahLst/>
              <a:cxnLst>
                <a:cxn ang="3cd4">
                  <a:pos x="hc" y="t"/>
                </a:cxn>
                <a:cxn ang="0">
                  <a:pos x="r" y="vc"/>
                </a:cxn>
                <a:cxn ang="cd4">
                  <a:pos x="hc" y="b"/>
                </a:cxn>
                <a:cxn ang="cd2">
                  <a:pos x="l" y="vc"/>
                </a:cxn>
                <a:cxn ang="f60">
                  <a:pos x="f99" y="f100"/>
                </a:cxn>
                <a:cxn ang="f60">
                  <a:pos x="f99" y="f101"/>
                </a:cxn>
                <a:cxn ang="f60">
                  <a:pos x="f99" y="f102"/>
                </a:cxn>
                <a:cxn ang="f60">
                  <a:pos x="f103" y="f104"/>
                </a:cxn>
                <a:cxn ang="f60">
                  <a:pos x="f105" y="f106"/>
                </a:cxn>
                <a:cxn ang="f60">
                  <a:pos x="f105" y="f107"/>
                </a:cxn>
                <a:cxn ang="f60">
                  <a:pos x="f103" y="f108"/>
                </a:cxn>
                <a:cxn ang="f60">
                  <a:pos x="f109" y="f110"/>
                </a:cxn>
                <a:cxn ang="f60">
                  <a:pos x="f111" y="f110"/>
                </a:cxn>
                <a:cxn ang="f60">
                  <a:pos x="f112" y="f113"/>
                </a:cxn>
                <a:cxn ang="f60">
                  <a:pos x="f112" y="f113"/>
                </a:cxn>
                <a:cxn ang="f60">
                  <a:pos x="f99" y="f100"/>
                </a:cxn>
              </a:cxnLst>
              <a:rect l="f95" t="f98" r="f96" b="f97"/>
              <a:pathLst>
                <a:path w="62473" h="539659">
                  <a:moveTo>
                    <a:pt x="f8" y="f9"/>
                  </a:moveTo>
                  <a:cubicBezTo>
                    <a:pt x="f10" y="f11"/>
                    <a:pt x="f10" y="f12"/>
                    <a:pt x="f8" y="f13"/>
                  </a:cubicBezTo>
                  <a:cubicBezTo>
                    <a:pt x="f8" y="f14"/>
                    <a:pt x="f8" y="f15"/>
                    <a:pt x="f8" y="f16"/>
                  </a:cubicBezTo>
                  <a:cubicBezTo>
                    <a:pt x="f17" y="f18"/>
                    <a:pt x="f19" y="f20"/>
                    <a:pt x="f21" y="f22"/>
                  </a:cubicBezTo>
                  <a:cubicBezTo>
                    <a:pt x="f23" y="f24"/>
                    <a:pt x="f25" y="f26"/>
                    <a:pt x="f27" y="f28"/>
                  </a:cubicBezTo>
                  <a:lnTo>
                    <a:pt x="f27" y="f29"/>
                  </a:lnTo>
                  <a:lnTo>
                    <a:pt x="f21" y="f30"/>
                  </a:lnTo>
                  <a:lnTo>
                    <a:pt x="f31" y="f5"/>
                  </a:lnTo>
                  <a:lnTo>
                    <a:pt x="f5" y="f5"/>
                  </a:lnTo>
                  <a:lnTo>
                    <a:pt x="f6" y="f32"/>
                  </a:lnTo>
                  <a:lnTo>
                    <a:pt x="f6" y="f32"/>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1027">
              <a:extLst>
                <a:ext uri="{FF2B5EF4-FFF2-40B4-BE49-F238E27FC236}">
                  <a16:creationId xmlns:a16="http://schemas.microsoft.com/office/drawing/2014/main" id="{0634A766-1591-80DC-D1A7-1D64DF3B4CDD}"/>
                </a:ext>
              </a:extLst>
            </p:cNvPr>
            <p:cNvSpPr/>
            <p:nvPr/>
          </p:nvSpPr>
          <p:spPr>
            <a:xfrm>
              <a:off x="7865129" y="6363721"/>
              <a:ext cx="247518" cy="508543"/>
            </a:xfrm>
            <a:custGeom>
              <a:avLst/>
              <a:gdLst>
                <a:gd name="f0" fmla="val 10800000"/>
                <a:gd name="f1" fmla="val 5400000"/>
                <a:gd name="f2" fmla="val 180"/>
                <a:gd name="f3" fmla="val w"/>
                <a:gd name="f4" fmla="val h"/>
                <a:gd name="f5" fmla="val 0"/>
                <a:gd name="f6" fmla="val 247518"/>
                <a:gd name="f7" fmla="val 508546"/>
                <a:gd name="f8" fmla="val 106582"/>
                <a:gd name="f9" fmla="val 53477"/>
                <a:gd name="f10" fmla="val 508547"/>
                <a:gd name="f11" fmla="val 185920"/>
                <a:gd name="f12" fmla="+- 0 0 -90"/>
                <a:gd name="f13" fmla="*/ f3 1 247518"/>
                <a:gd name="f14" fmla="*/ f4 1 508546"/>
                <a:gd name="f15" fmla="val f5"/>
                <a:gd name="f16" fmla="val f6"/>
                <a:gd name="f17" fmla="val f7"/>
                <a:gd name="f18" fmla="*/ f12 f0 1"/>
                <a:gd name="f19" fmla="+- f17 0 f15"/>
                <a:gd name="f20" fmla="+- f16 0 f15"/>
                <a:gd name="f21" fmla="*/ f18 1 f2"/>
                <a:gd name="f22" fmla="*/ f20 1 247518"/>
                <a:gd name="f23" fmla="*/ f19 1 508546"/>
                <a:gd name="f24" fmla="*/ 0 f20 1"/>
                <a:gd name="f25" fmla="*/ 106582 f19 1"/>
                <a:gd name="f26" fmla="*/ 53477 f20 1"/>
                <a:gd name="f27" fmla="*/ 508547 f19 1"/>
                <a:gd name="f28" fmla="*/ 247518 f20 1"/>
                <a:gd name="f29" fmla="*/ 185920 f20 1"/>
                <a:gd name="f30" fmla="*/ 0 f19 1"/>
                <a:gd name="f31" fmla="+- f21 0 f1"/>
                <a:gd name="f32" fmla="*/ f24 1 247518"/>
                <a:gd name="f33" fmla="*/ f25 1 508546"/>
                <a:gd name="f34" fmla="*/ f26 1 247518"/>
                <a:gd name="f35" fmla="*/ f27 1 508546"/>
                <a:gd name="f36" fmla="*/ f28 1 247518"/>
                <a:gd name="f37" fmla="*/ f29 1 247518"/>
                <a:gd name="f38" fmla="*/ f30 1 508546"/>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247518" h="508546">
                  <a:moveTo>
                    <a:pt x="f5" y="f8"/>
                  </a:moveTo>
                  <a:lnTo>
                    <a:pt x="f9" y="f10"/>
                  </a:lnTo>
                  <a:lnTo>
                    <a:pt x="f6" y="f10"/>
                  </a:lnTo>
                  <a:lnTo>
                    <a:pt x="f11" y="f5"/>
                  </a:lnTo>
                  <a:lnTo>
                    <a:pt x="f5"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1028">
              <a:extLst>
                <a:ext uri="{FF2B5EF4-FFF2-40B4-BE49-F238E27FC236}">
                  <a16:creationId xmlns:a16="http://schemas.microsoft.com/office/drawing/2014/main" id="{DF758FD1-8D52-DA87-F544-171EC0820CCD}"/>
                </a:ext>
              </a:extLst>
            </p:cNvPr>
            <p:cNvSpPr/>
            <p:nvPr/>
          </p:nvSpPr>
          <p:spPr>
            <a:xfrm>
              <a:off x="7682331" y="6174915"/>
              <a:ext cx="233025" cy="697348"/>
            </a:xfrm>
            <a:custGeom>
              <a:avLst/>
              <a:gdLst>
                <a:gd name="f0" fmla="val 10800000"/>
                <a:gd name="f1" fmla="val 5400000"/>
                <a:gd name="f2" fmla="val 180"/>
                <a:gd name="f3" fmla="val w"/>
                <a:gd name="f4" fmla="val h"/>
                <a:gd name="f5" fmla="val 0"/>
                <a:gd name="f6" fmla="val 233024"/>
                <a:gd name="f7" fmla="val 697346"/>
                <a:gd name="f8" fmla="val 34985"/>
                <a:gd name="f9" fmla="val 247651"/>
                <a:gd name="f10" fmla="val 37859"/>
                <a:gd name="f11" fmla="val 267518"/>
                <a:gd name="f12" fmla="val 76842"/>
                <a:gd name="f13" fmla="val 543908"/>
                <a:gd name="f14" fmla="val 98582"/>
                <a:gd name="f15" fmla="val 697347"/>
                <a:gd name="f16" fmla="val 179547"/>
                <a:gd name="f17" fmla="val 295007"/>
                <a:gd name="f18" fmla="+- 0 0 -90"/>
                <a:gd name="f19" fmla="*/ f3 1 233024"/>
                <a:gd name="f20" fmla="*/ f4 1 697346"/>
                <a:gd name="f21" fmla="val f5"/>
                <a:gd name="f22" fmla="val f6"/>
                <a:gd name="f23" fmla="val f7"/>
                <a:gd name="f24" fmla="*/ f18 f0 1"/>
                <a:gd name="f25" fmla="+- f23 0 f21"/>
                <a:gd name="f26" fmla="+- f22 0 f21"/>
                <a:gd name="f27" fmla="*/ f24 1 f2"/>
                <a:gd name="f28" fmla="*/ f26 1 233024"/>
                <a:gd name="f29" fmla="*/ f25 1 697346"/>
                <a:gd name="f30" fmla="*/ 0 f26 1"/>
                <a:gd name="f31" fmla="*/ 0 f25 1"/>
                <a:gd name="f32" fmla="*/ 34985 f26 1"/>
                <a:gd name="f33" fmla="*/ 247651 f25 1"/>
                <a:gd name="f34" fmla="*/ 37859 f26 1"/>
                <a:gd name="f35" fmla="*/ 267518 f25 1"/>
                <a:gd name="f36" fmla="*/ 76842 f26 1"/>
                <a:gd name="f37" fmla="*/ 543908 f25 1"/>
                <a:gd name="f38" fmla="*/ 98582 f26 1"/>
                <a:gd name="f39" fmla="*/ 697347 f25 1"/>
                <a:gd name="f40" fmla="*/ 233024 f26 1"/>
                <a:gd name="f41" fmla="*/ 179547 f26 1"/>
                <a:gd name="f42" fmla="*/ 295007 f25 1"/>
                <a:gd name="f43" fmla="+- f27 0 f1"/>
                <a:gd name="f44" fmla="*/ f30 1 233024"/>
                <a:gd name="f45" fmla="*/ f31 1 697346"/>
                <a:gd name="f46" fmla="*/ f32 1 233024"/>
                <a:gd name="f47" fmla="*/ f33 1 697346"/>
                <a:gd name="f48" fmla="*/ f34 1 233024"/>
                <a:gd name="f49" fmla="*/ f35 1 697346"/>
                <a:gd name="f50" fmla="*/ f36 1 233024"/>
                <a:gd name="f51" fmla="*/ f37 1 697346"/>
                <a:gd name="f52" fmla="*/ f38 1 233024"/>
                <a:gd name="f53" fmla="*/ f39 1 697346"/>
                <a:gd name="f54" fmla="*/ f40 1 233024"/>
                <a:gd name="f55" fmla="*/ f41 1 233024"/>
                <a:gd name="f56" fmla="*/ f42 1 697346"/>
                <a:gd name="f57" fmla="*/ f21 1 f28"/>
                <a:gd name="f58" fmla="*/ f22 1 f28"/>
                <a:gd name="f59" fmla="*/ f21 1 f29"/>
                <a:gd name="f60" fmla="*/ f23 1 f29"/>
                <a:gd name="f61" fmla="*/ f44 1 f28"/>
                <a:gd name="f62" fmla="*/ f45 1 f29"/>
                <a:gd name="f63" fmla="*/ f46 1 f28"/>
                <a:gd name="f64" fmla="*/ f47 1 f29"/>
                <a:gd name="f65" fmla="*/ f48 1 f28"/>
                <a:gd name="f66" fmla="*/ f49 1 f29"/>
                <a:gd name="f67" fmla="*/ f50 1 f28"/>
                <a:gd name="f68" fmla="*/ f51 1 f29"/>
                <a:gd name="f69" fmla="*/ f52 1 f28"/>
                <a:gd name="f70" fmla="*/ f53 1 f29"/>
                <a:gd name="f71" fmla="*/ f54 1 f28"/>
                <a:gd name="f72" fmla="*/ f55 1 f28"/>
                <a:gd name="f73" fmla="*/ f56 1 f29"/>
                <a:gd name="f74" fmla="*/ f57 f19 1"/>
                <a:gd name="f75" fmla="*/ f58 f19 1"/>
                <a:gd name="f76" fmla="*/ f60 f20 1"/>
                <a:gd name="f77" fmla="*/ f59 f20 1"/>
                <a:gd name="f78" fmla="*/ f61 f19 1"/>
                <a:gd name="f79" fmla="*/ f62 f20 1"/>
                <a:gd name="f80" fmla="*/ f63 f19 1"/>
                <a:gd name="f81" fmla="*/ f64 f20 1"/>
                <a:gd name="f82" fmla="*/ f65 f19 1"/>
                <a:gd name="f83" fmla="*/ f66 f20 1"/>
                <a:gd name="f84" fmla="*/ f67 f19 1"/>
                <a:gd name="f85" fmla="*/ f68 f20 1"/>
                <a:gd name="f86" fmla="*/ f69 f19 1"/>
                <a:gd name="f87" fmla="*/ f70 f20 1"/>
                <a:gd name="f88" fmla="*/ f71 f19 1"/>
                <a:gd name="f89" fmla="*/ f72 f19 1"/>
                <a:gd name="f90" fmla="*/ f73 f20 1"/>
              </a:gdLst>
              <a:ahLst/>
              <a:cxnLst>
                <a:cxn ang="3cd4">
                  <a:pos x="hc" y="t"/>
                </a:cxn>
                <a:cxn ang="0">
                  <a:pos x="r" y="vc"/>
                </a:cxn>
                <a:cxn ang="cd4">
                  <a:pos x="hc" y="b"/>
                </a:cxn>
                <a:cxn ang="cd2">
                  <a:pos x="l" y="vc"/>
                </a:cxn>
                <a:cxn ang="f43">
                  <a:pos x="f78" y="f79"/>
                </a:cxn>
                <a:cxn ang="f43">
                  <a:pos x="f80" y="f81"/>
                </a:cxn>
                <a:cxn ang="f43">
                  <a:pos x="f82" y="f83"/>
                </a:cxn>
                <a:cxn ang="f43">
                  <a:pos x="f84" y="f85"/>
                </a:cxn>
                <a:cxn ang="f43">
                  <a:pos x="f86" y="f87"/>
                </a:cxn>
                <a:cxn ang="f43">
                  <a:pos x="f88" y="f87"/>
                </a:cxn>
                <a:cxn ang="f43">
                  <a:pos x="f89" y="f90"/>
                </a:cxn>
                <a:cxn ang="f43">
                  <a:pos x="f78" y="f79"/>
                </a:cxn>
              </a:cxnLst>
              <a:rect l="f74" t="f77" r="f75" b="f76"/>
              <a:pathLst>
                <a:path w="233024" h="697346">
                  <a:moveTo>
                    <a:pt x="f5" y="f5"/>
                  </a:moveTo>
                  <a:lnTo>
                    <a:pt x="f8" y="f9"/>
                  </a:lnTo>
                  <a:lnTo>
                    <a:pt x="f10" y="f11"/>
                  </a:lnTo>
                  <a:lnTo>
                    <a:pt x="f12" y="f13"/>
                  </a:lnTo>
                  <a:lnTo>
                    <a:pt x="f14" y="f15"/>
                  </a:lnTo>
                  <a:lnTo>
                    <a:pt x="f6" y="f15"/>
                  </a:lnTo>
                  <a:lnTo>
                    <a:pt x="f16" y="f17"/>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1029">
              <a:extLst>
                <a:ext uri="{FF2B5EF4-FFF2-40B4-BE49-F238E27FC236}">
                  <a16:creationId xmlns:a16="http://schemas.microsoft.com/office/drawing/2014/main" id="{953C9CB3-ED9D-D4CB-27DD-CA474DD8AF3B}"/>
                </a:ext>
              </a:extLst>
            </p:cNvPr>
            <p:cNvSpPr/>
            <p:nvPr/>
          </p:nvSpPr>
          <p:spPr>
            <a:xfrm>
              <a:off x="7679963" y="5997366"/>
              <a:ext cx="370588" cy="469315"/>
            </a:xfrm>
            <a:custGeom>
              <a:avLst/>
              <a:gdLst>
                <a:gd name="f0" fmla="val 10800000"/>
                <a:gd name="f1" fmla="val 5400000"/>
                <a:gd name="f2" fmla="val 180"/>
                <a:gd name="f3" fmla="val w"/>
                <a:gd name="f4" fmla="val h"/>
                <a:gd name="f5" fmla="val 0"/>
                <a:gd name="f6" fmla="val 370589"/>
                <a:gd name="f7" fmla="val 469312"/>
                <a:gd name="f8" fmla="val 336729"/>
                <a:gd name="f9" fmla="val 82592"/>
                <a:gd name="f10" fmla="val 284877"/>
                <a:gd name="f11" fmla="val 160186"/>
                <a:gd name="f12" fmla="val 1250"/>
                <a:gd name="f13" fmla="val 169058"/>
                <a:gd name="f14" fmla="val 183921"/>
                <a:gd name="f15" fmla="val 469313"/>
                <a:gd name="f16" fmla="val 370590"/>
                <a:gd name="f17" fmla="val 362356"/>
                <a:gd name="f18" fmla="val 370465"/>
                <a:gd name="f19" fmla="val 360981"/>
                <a:gd name="f20" fmla="val 346975"/>
                <a:gd name="f21" fmla="val 166933"/>
                <a:gd name="f22" fmla="+- 0 0 -90"/>
                <a:gd name="f23" fmla="*/ f3 1 370589"/>
                <a:gd name="f24" fmla="*/ f4 1 469312"/>
                <a:gd name="f25" fmla="val f5"/>
                <a:gd name="f26" fmla="val f6"/>
                <a:gd name="f27" fmla="val f7"/>
                <a:gd name="f28" fmla="*/ f22 f0 1"/>
                <a:gd name="f29" fmla="+- f27 0 f25"/>
                <a:gd name="f30" fmla="+- f26 0 f25"/>
                <a:gd name="f31" fmla="*/ f28 1 f2"/>
                <a:gd name="f32" fmla="*/ f30 1 370589"/>
                <a:gd name="f33" fmla="*/ f29 1 469312"/>
                <a:gd name="f34" fmla="*/ 336729 f30 1"/>
                <a:gd name="f35" fmla="*/ 82592 f29 1"/>
                <a:gd name="f36" fmla="*/ 284877 f30 1"/>
                <a:gd name="f37" fmla="*/ 0 f29 1"/>
                <a:gd name="f38" fmla="*/ 0 f30 1"/>
                <a:gd name="f39" fmla="*/ 160186 f29 1"/>
                <a:gd name="f40" fmla="*/ 1250 f30 1"/>
                <a:gd name="f41" fmla="*/ 169058 f29 1"/>
                <a:gd name="f42" fmla="*/ 183921 f30 1"/>
                <a:gd name="f43" fmla="*/ 469313 f29 1"/>
                <a:gd name="f44" fmla="*/ 370590 f30 1"/>
                <a:gd name="f45" fmla="*/ 362356 f29 1"/>
                <a:gd name="f46" fmla="*/ 370465 f30 1"/>
                <a:gd name="f47" fmla="*/ 360981 f29 1"/>
                <a:gd name="f48" fmla="*/ 346975 f30 1"/>
                <a:gd name="f49" fmla="*/ 166933 f29 1"/>
                <a:gd name="f50" fmla="+- f31 0 f1"/>
                <a:gd name="f51" fmla="*/ f34 1 370589"/>
                <a:gd name="f52" fmla="*/ f35 1 469312"/>
                <a:gd name="f53" fmla="*/ f36 1 370589"/>
                <a:gd name="f54" fmla="*/ f37 1 469312"/>
                <a:gd name="f55" fmla="*/ f38 1 370589"/>
                <a:gd name="f56" fmla="*/ f39 1 469312"/>
                <a:gd name="f57" fmla="*/ f40 1 370589"/>
                <a:gd name="f58" fmla="*/ f41 1 469312"/>
                <a:gd name="f59" fmla="*/ f42 1 370589"/>
                <a:gd name="f60" fmla="*/ f43 1 469312"/>
                <a:gd name="f61" fmla="*/ f44 1 370589"/>
                <a:gd name="f62" fmla="*/ f45 1 469312"/>
                <a:gd name="f63" fmla="*/ f46 1 370589"/>
                <a:gd name="f64" fmla="*/ f47 1 469312"/>
                <a:gd name="f65" fmla="*/ f48 1 370589"/>
                <a:gd name="f66" fmla="*/ f49 1 469312"/>
                <a:gd name="f67" fmla="*/ f25 1 f32"/>
                <a:gd name="f68" fmla="*/ f26 1 f32"/>
                <a:gd name="f69" fmla="*/ f25 1 f33"/>
                <a:gd name="f70" fmla="*/ f27 1 f33"/>
                <a:gd name="f71" fmla="*/ f51 1 f32"/>
                <a:gd name="f72" fmla="*/ f52 1 f33"/>
                <a:gd name="f73" fmla="*/ f53 1 f32"/>
                <a:gd name="f74" fmla="*/ f54 1 f33"/>
                <a:gd name="f75" fmla="*/ f55 1 f32"/>
                <a:gd name="f76" fmla="*/ f56 1 f33"/>
                <a:gd name="f77" fmla="*/ f57 1 f32"/>
                <a:gd name="f78" fmla="*/ f58 1 f33"/>
                <a:gd name="f79" fmla="*/ f59 1 f32"/>
                <a:gd name="f80" fmla="*/ f60 1 f33"/>
                <a:gd name="f81" fmla="*/ f61 1 f32"/>
                <a:gd name="f82" fmla="*/ f62 1 f33"/>
                <a:gd name="f83" fmla="*/ f63 1 f32"/>
                <a:gd name="f84" fmla="*/ f64 1 f33"/>
                <a:gd name="f85" fmla="*/ f65 1 f32"/>
                <a:gd name="f86" fmla="*/ f66 1 f33"/>
                <a:gd name="f87" fmla="*/ f67 f23 1"/>
                <a:gd name="f88" fmla="*/ f68 f23 1"/>
                <a:gd name="f89" fmla="*/ f70 f24 1"/>
                <a:gd name="f90" fmla="*/ f69 f24 1"/>
                <a:gd name="f91" fmla="*/ f71 f23 1"/>
                <a:gd name="f92" fmla="*/ f72 f24 1"/>
                <a:gd name="f93" fmla="*/ f73 f23 1"/>
                <a:gd name="f94" fmla="*/ f74 f24 1"/>
                <a:gd name="f95" fmla="*/ f75 f23 1"/>
                <a:gd name="f96" fmla="*/ f76 f24 1"/>
                <a:gd name="f97" fmla="*/ f77 f23 1"/>
                <a:gd name="f98" fmla="*/ f78 f24 1"/>
                <a:gd name="f99" fmla="*/ f79 f23 1"/>
                <a:gd name="f100" fmla="*/ f80 f24 1"/>
                <a:gd name="f101" fmla="*/ f81 f23 1"/>
                <a:gd name="f102" fmla="*/ f82 f24 1"/>
                <a:gd name="f103" fmla="*/ f83 f23 1"/>
                <a:gd name="f104" fmla="*/ f84 f24 1"/>
                <a:gd name="f105" fmla="*/ f85 f23 1"/>
                <a:gd name="f106" fmla="*/ f86 f24 1"/>
              </a:gdLst>
              <a:ahLst/>
              <a:cxnLst>
                <a:cxn ang="3cd4">
                  <a:pos x="hc" y="t"/>
                </a:cxn>
                <a:cxn ang="0">
                  <a:pos x="r" y="vc"/>
                </a:cxn>
                <a:cxn ang="cd4">
                  <a:pos x="hc" y="b"/>
                </a:cxn>
                <a:cxn ang="cd2">
                  <a:pos x="l" y="vc"/>
                </a:cxn>
                <a:cxn ang="f50">
                  <a:pos x="f91" y="f92"/>
                </a:cxn>
                <a:cxn ang="f50">
                  <a:pos x="f93" y="f94"/>
                </a:cxn>
                <a:cxn ang="f50">
                  <a:pos x="f95" y="f96"/>
                </a:cxn>
                <a:cxn ang="f50">
                  <a:pos x="f97" y="f98"/>
                </a:cxn>
                <a:cxn ang="f50">
                  <a:pos x="f99" y="f100"/>
                </a:cxn>
                <a:cxn ang="f50">
                  <a:pos x="f101" y="f102"/>
                </a:cxn>
                <a:cxn ang="f50">
                  <a:pos x="f103" y="f104"/>
                </a:cxn>
                <a:cxn ang="f50">
                  <a:pos x="f105" y="f106"/>
                </a:cxn>
                <a:cxn ang="f50">
                  <a:pos x="f91" y="f92"/>
                </a:cxn>
              </a:cxnLst>
              <a:rect l="f87" t="f90" r="f88" b="f89"/>
              <a:pathLst>
                <a:path w="370589" h="469312">
                  <a:moveTo>
                    <a:pt x="f8" y="f9"/>
                  </a:moveTo>
                  <a:lnTo>
                    <a:pt x="f10" y="f5"/>
                  </a:lnTo>
                  <a:lnTo>
                    <a:pt x="f5" y="f11"/>
                  </a:lnTo>
                  <a:lnTo>
                    <a:pt x="f12" y="f13"/>
                  </a:lnTo>
                  <a:lnTo>
                    <a:pt x="f14" y="f15"/>
                  </a:lnTo>
                  <a:lnTo>
                    <a:pt x="f16" y="f17"/>
                  </a:lnTo>
                  <a:lnTo>
                    <a:pt x="f18" y="f19"/>
                  </a:lnTo>
                  <a:lnTo>
                    <a:pt x="f20" y="f21"/>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1030">
              <a:extLst>
                <a:ext uri="{FF2B5EF4-FFF2-40B4-BE49-F238E27FC236}">
                  <a16:creationId xmlns:a16="http://schemas.microsoft.com/office/drawing/2014/main" id="{07DBB717-0A8D-16CF-EE0B-3FB2E4A2F57D}"/>
                </a:ext>
              </a:extLst>
            </p:cNvPr>
            <p:cNvSpPr/>
            <p:nvPr/>
          </p:nvSpPr>
          <p:spPr>
            <a:xfrm>
              <a:off x="6974640" y="4975771"/>
              <a:ext cx="1131634" cy="1464539"/>
            </a:xfrm>
            <a:custGeom>
              <a:avLst/>
              <a:gdLst>
                <a:gd name="f0" fmla="val 10800000"/>
                <a:gd name="f1" fmla="val 5400000"/>
                <a:gd name="f2" fmla="val 180"/>
                <a:gd name="f3" fmla="val w"/>
                <a:gd name="f4" fmla="val h"/>
                <a:gd name="f5" fmla="val 0"/>
                <a:gd name="f6" fmla="val 1131635"/>
                <a:gd name="f7" fmla="val 1464540"/>
                <a:gd name="f8" fmla="val 989198"/>
                <a:gd name="f9" fmla="val 998352"/>
                <a:gd name="f10" fmla="val 990072"/>
                <a:gd name="f11" fmla="val 991821"/>
                <a:gd name="f12" fmla="val 993446"/>
                <a:gd name="f13" fmla="val 995195"/>
                <a:gd name="f14" fmla="val 996819"/>
                <a:gd name="f15" fmla="val 999102"/>
                <a:gd name="f16" fmla="val 998194"/>
                <a:gd name="f17" fmla="val 1000101"/>
                <a:gd name="f18" fmla="val 999568"/>
                <a:gd name="f19" fmla="val 1001601"/>
                <a:gd name="f20" fmla="val 1002225"/>
                <a:gd name="f21" fmla="val 1036177"/>
                <a:gd name="f22" fmla="val 1060577"/>
                <a:gd name="f23" fmla="val 1059702"/>
                <a:gd name="f24" fmla="val 1059203"/>
                <a:gd name="f25" fmla="val 1036102"/>
                <a:gd name="f26" fmla="val 1058540"/>
                <a:gd name="f27" fmla="val 1057866"/>
                <a:gd name="f28" fmla="val 1057203"/>
                <a:gd name="f29" fmla="val 1036327"/>
                <a:gd name="f30" fmla="val 1056566"/>
                <a:gd name="f31" fmla="val 1036540"/>
                <a:gd name="f32" fmla="val 1055929"/>
                <a:gd name="f33" fmla="val 1036802"/>
                <a:gd name="f34" fmla="val 1055329"/>
                <a:gd name="f35" fmla="val 1054705"/>
                <a:gd name="f36" fmla="val 1054080"/>
                <a:gd name="f37" fmla="val 1037677"/>
                <a:gd name="f38" fmla="val 1053580"/>
                <a:gd name="f39" fmla="val 1039051"/>
                <a:gd name="f40" fmla="val 1052205"/>
                <a:gd name="f41" fmla="val 1039451"/>
                <a:gd name="f42" fmla="val 1051731"/>
                <a:gd name="f43" fmla="val 1039913"/>
                <a:gd name="f44" fmla="val 1051306"/>
                <a:gd name="f45" fmla="val 1040425"/>
                <a:gd name="f46" fmla="val 1050956"/>
                <a:gd name="f47" fmla="val 1131636"/>
                <a:gd name="f48" fmla="val 999601"/>
                <a:gd name="f49" fmla="val 497160"/>
                <a:gd name="f50" fmla="val 262395"/>
                <a:gd name="f51" fmla="val 1874"/>
                <a:gd name="f52" fmla="val 272766"/>
                <a:gd name="f53" fmla="val 718440"/>
                <a:gd name="f54" fmla="val 1464541"/>
                <a:gd name="f55" fmla="val 717190"/>
                <a:gd name="f56" fmla="val 1455045"/>
                <a:gd name="f57" fmla="val 1454045"/>
                <a:gd name="f58" fmla="val 717128"/>
                <a:gd name="f59" fmla="val 1453333"/>
                <a:gd name="f60" fmla="val 1452633"/>
                <a:gd name="f61" fmla="val 1451921"/>
                <a:gd name="f62" fmla="val 1451296"/>
                <a:gd name="f63" fmla="val 1450547"/>
                <a:gd name="f64" fmla="val 1449922"/>
                <a:gd name="f65" fmla="val 717940"/>
                <a:gd name="f66" fmla="val 1448047"/>
                <a:gd name="f67" fmla="val 718152"/>
                <a:gd name="f68" fmla="val 1447435"/>
                <a:gd name="f69" fmla="val 718452"/>
                <a:gd name="f70" fmla="val 1446836"/>
                <a:gd name="f71" fmla="val 718814"/>
                <a:gd name="f72" fmla="val 1446298"/>
                <a:gd name="f73" fmla="val 720064"/>
                <a:gd name="f74" fmla="val 1444924"/>
                <a:gd name="f75" fmla="val 720451"/>
                <a:gd name="f76" fmla="val 1444399"/>
                <a:gd name="f77" fmla="val 720914"/>
                <a:gd name="f78" fmla="val 1443937"/>
                <a:gd name="f79" fmla="val 721438"/>
                <a:gd name="f80" fmla="val 1443549"/>
                <a:gd name="f81" fmla="val 683954"/>
                <a:gd name="f82" fmla="val 1178530"/>
                <a:gd name="f83" fmla="val 1177781"/>
                <a:gd name="f84" fmla="val 683892"/>
                <a:gd name="f85" fmla="val 1177030"/>
                <a:gd name="f86" fmla="val 1176281"/>
                <a:gd name="f87" fmla="val 1175531"/>
                <a:gd name="f88" fmla="val 1174907"/>
                <a:gd name="f89" fmla="val 1174157"/>
                <a:gd name="f90" fmla="val 1173532"/>
                <a:gd name="f91" fmla="val 684704"/>
                <a:gd name="f92" fmla="val 1171658"/>
                <a:gd name="f93" fmla="val 684942"/>
                <a:gd name="f94" fmla="val 1171046"/>
                <a:gd name="f95" fmla="val 685242"/>
                <a:gd name="f96" fmla="val 1170471"/>
                <a:gd name="f97" fmla="val 685579"/>
                <a:gd name="f98" fmla="val 1169909"/>
                <a:gd name="f99" fmla="val 686828"/>
                <a:gd name="f100" fmla="val 1168534"/>
                <a:gd name="f101" fmla="val 687228"/>
                <a:gd name="f102" fmla="val 1168059"/>
                <a:gd name="f103" fmla="val 687690"/>
                <a:gd name="f104" fmla="val 1167634"/>
                <a:gd name="f105" fmla="val 688203"/>
                <a:gd name="f106" fmla="val 1167284"/>
                <a:gd name="f107" fmla="+- 0 0 -90"/>
                <a:gd name="f108" fmla="*/ f3 1 1131635"/>
                <a:gd name="f109" fmla="*/ f4 1 1464540"/>
                <a:gd name="f110" fmla="val f5"/>
                <a:gd name="f111" fmla="val f6"/>
                <a:gd name="f112" fmla="val f7"/>
                <a:gd name="f113" fmla="*/ f107 f0 1"/>
                <a:gd name="f114" fmla="+- f112 0 f110"/>
                <a:gd name="f115" fmla="+- f111 0 f110"/>
                <a:gd name="f116" fmla="*/ f113 1 f2"/>
                <a:gd name="f117" fmla="*/ f115 1 1131635"/>
                <a:gd name="f118" fmla="*/ f114 1 1464540"/>
                <a:gd name="f119" fmla="*/ 989198 f115 1"/>
                <a:gd name="f120" fmla="*/ 998352 f114 1"/>
                <a:gd name="f121" fmla="*/ 990072 f115 1"/>
                <a:gd name="f122" fmla="*/ 991821 f115 1"/>
                <a:gd name="f123" fmla="*/ 993446 f115 1"/>
                <a:gd name="f124" fmla="*/ 995195 f115 1"/>
                <a:gd name="f125" fmla="*/ 996819 f115 1"/>
                <a:gd name="f126" fmla="*/ 999102 f114 1"/>
                <a:gd name="f127" fmla="*/ 998194 f115 1"/>
                <a:gd name="f128" fmla="*/ 1000101 f114 1"/>
                <a:gd name="f129" fmla="*/ 999568 f115 1"/>
                <a:gd name="f130" fmla="*/ 1001601 f114 1"/>
                <a:gd name="f131" fmla="*/ 1002225 f114 1"/>
                <a:gd name="f132" fmla="*/ 1036177 f115 1"/>
                <a:gd name="f133" fmla="*/ 1060577 f114 1"/>
                <a:gd name="f134" fmla="*/ 1059203 f114 1"/>
                <a:gd name="f135" fmla="*/ 1057203 f114 1"/>
                <a:gd name="f136" fmla="*/ 1036802 f115 1"/>
                <a:gd name="f137" fmla="*/ 1055329 f114 1"/>
                <a:gd name="f138" fmla="*/ 1037677 f115 1"/>
                <a:gd name="f139" fmla="*/ 1053580 f114 1"/>
                <a:gd name="f140" fmla="*/ 1039051 f115 1"/>
                <a:gd name="f141" fmla="*/ 1052205 f114 1"/>
                <a:gd name="f142" fmla="*/ 1040425 f115 1"/>
                <a:gd name="f143" fmla="*/ 1050956 f114 1"/>
                <a:gd name="f144" fmla="*/ 1131636 f115 1"/>
                <a:gd name="f145" fmla="*/ 999601 f114 1"/>
                <a:gd name="f146" fmla="*/ 497160 f115 1"/>
                <a:gd name="f147" fmla="*/ 0 f114 1"/>
                <a:gd name="f148" fmla="*/ 0 f115 1"/>
                <a:gd name="f149" fmla="*/ 262395 f114 1"/>
                <a:gd name="f150" fmla="*/ 1874 f115 1"/>
                <a:gd name="f151" fmla="*/ 272766 f114 1"/>
                <a:gd name="f152" fmla="*/ 718440 f115 1"/>
                <a:gd name="f153" fmla="*/ 1464541 f114 1"/>
                <a:gd name="f154" fmla="*/ 717190 f115 1"/>
                <a:gd name="f155" fmla="*/ 1455045 f114 1"/>
                <a:gd name="f156" fmla="*/ 1454045 f114 1"/>
                <a:gd name="f157" fmla="*/ 1451921 f114 1"/>
                <a:gd name="f158" fmla="*/ 1449922 f114 1"/>
                <a:gd name="f159" fmla="*/ 717940 f115 1"/>
                <a:gd name="f160" fmla="*/ 1448047 f114 1"/>
                <a:gd name="f161" fmla="*/ 718814 f115 1"/>
                <a:gd name="f162" fmla="*/ 1446298 f114 1"/>
                <a:gd name="f163" fmla="*/ 720064 f115 1"/>
                <a:gd name="f164" fmla="*/ 1444924 f114 1"/>
                <a:gd name="f165" fmla="*/ 721438 f115 1"/>
                <a:gd name="f166" fmla="*/ 1443549 f114 1"/>
                <a:gd name="f167" fmla="*/ 683954 f115 1"/>
                <a:gd name="f168" fmla="*/ 1178530 f114 1"/>
                <a:gd name="f169" fmla="*/ 1177781 f114 1"/>
                <a:gd name="f170" fmla="*/ 1175531 f114 1"/>
                <a:gd name="f171" fmla="*/ 1173532 f114 1"/>
                <a:gd name="f172" fmla="*/ 684704 f115 1"/>
                <a:gd name="f173" fmla="*/ 1171658 f114 1"/>
                <a:gd name="f174" fmla="*/ 685579 f115 1"/>
                <a:gd name="f175" fmla="*/ 1169909 f114 1"/>
                <a:gd name="f176" fmla="*/ 686828 f115 1"/>
                <a:gd name="f177" fmla="*/ 1168534 f114 1"/>
                <a:gd name="f178" fmla="*/ 688203 f115 1"/>
                <a:gd name="f179" fmla="*/ 1167284 f114 1"/>
                <a:gd name="f180" fmla="+- f116 0 f1"/>
                <a:gd name="f181" fmla="*/ f119 1 1131635"/>
                <a:gd name="f182" fmla="*/ f120 1 1464540"/>
                <a:gd name="f183" fmla="*/ f121 1 1131635"/>
                <a:gd name="f184" fmla="*/ f122 1 1131635"/>
                <a:gd name="f185" fmla="*/ f123 1 1131635"/>
                <a:gd name="f186" fmla="*/ f124 1 1131635"/>
                <a:gd name="f187" fmla="*/ f125 1 1131635"/>
                <a:gd name="f188" fmla="*/ f126 1 1464540"/>
                <a:gd name="f189" fmla="*/ f127 1 1131635"/>
                <a:gd name="f190" fmla="*/ f128 1 1464540"/>
                <a:gd name="f191" fmla="*/ f129 1 1131635"/>
                <a:gd name="f192" fmla="*/ f130 1 1464540"/>
                <a:gd name="f193" fmla="*/ f131 1 1464540"/>
                <a:gd name="f194" fmla="*/ f132 1 1131635"/>
                <a:gd name="f195" fmla="*/ f133 1 1464540"/>
                <a:gd name="f196" fmla="*/ f134 1 1464540"/>
                <a:gd name="f197" fmla="*/ f135 1 1464540"/>
                <a:gd name="f198" fmla="*/ f136 1 1131635"/>
                <a:gd name="f199" fmla="*/ f137 1 1464540"/>
                <a:gd name="f200" fmla="*/ f138 1 1131635"/>
                <a:gd name="f201" fmla="*/ f139 1 1464540"/>
                <a:gd name="f202" fmla="*/ f140 1 1131635"/>
                <a:gd name="f203" fmla="*/ f141 1 1464540"/>
                <a:gd name="f204" fmla="*/ f142 1 1131635"/>
                <a:gd name="f205" fmla="*/ f143 1 1464540"/>
                <a:gd name="f206" fmla="*/ f144 1 1131635"/>
                <a:gd name="f207" fmla="*/ f145 1 1464540"/>
                <a:gd name="f208" fmla="*/ f146 1 1131635"/>
                <a:gd name="f209" fmla="*/ f147 1 1464540"/>
                <a:gd name="f210" fmla="*/ f148 1 1131635"/>
                <a:gd name="f211" fmla="*/ f149 1 1464540"/>
                <a:gd name="f212" fmla="*/ f150 1 1131635"/>
                <a:gd name="f213" fmla="*/ f151 1 1464540"/>
                <a:gd name="f214" fmla="*/ f152 1 1131635"/>
                <a:gd name="f215" fmla="*/ f153 1 1464540"/>
                <a:gd name="f216" fmla="*/ f154 1 1131635"/>
                <a:gd name="f217" fmla="*/ f155 1 1464540"/>
                <a:gd name="f218" fmla="*/ f156 1 1464540"/>
                <a:gd name="f219" fmla="*/ f157 1 1464540"/>
                <a:gd name="f220" fmla="*/ f158 1 1464540"/>
                <a:gd name="f221" fmla="*/ f159 1 1131635"/>
                <a:gd name="f222" fmla="*/ f160 1 1464540"/>
                <a:gd name="f223" fmla="*/ f161 1 1131635"/>
                <a:gd name="f224" fmla="*/ f162 1 1464540"/>
                <a:gd name="f225" fmla="*/ f163 1 1131635"/>
                <a:gd name="f226" fmla="*/ f164 1 1464540"/>
                <a:gd name="f227" fmla="*/ f165 1 1131635"/>
                <a:gd name="f228" fmla="*/ f166 1 1464540"/>
                <a:gd name="f229" fmla="*/ f167 1 1131635"/>
                <a:gd name="f230" fmla="*/ f168 1 1464540"/>
                <a:gd name="f231" fmla="*/ f169 1 1464540"/>
                <a:gd name="f232" fmla="*/ f170 1 1464540"/>
                <a:gd name="f233" fmla="*/ f171 1 1464540"/>
                <a:gd name="f234" fmla="*/ f172 1 1131635"/>
                <a:gd name="f235" fmla="*/ f173 1 1464540"/>
                <a:gd name="f236" fmla="*/ f174 1 1131635"/>
                <a:gd name="f237" fmla="*/ f175 1 1464540"/>
                <a:gd name="f238" fmla="*/ f176 1 1131635"/>
                <a:gd name="f239" fmla="*/ f177 1 1464540"/>
                <a:gd name="f240" fmla="*/ f178 1 1131635"/>
                <a:gd name="f241" fmla="*/ f179 1 1464540"/>
                <a:gd name="f242" fmla="*/ f110 1 f117"/>
                <a:gd name="f243" fmla="*/ f111 1 f117"/>
                <a:gd name="f244" fmla="*/ f110 1 f118"/>
                <a:gd name="f245" fmla="*/ f112 1 f118"/>
                <a:gd name="f246" fmla="*/ f181 1 f117"/>
                <a:gd name="f247" fmla="*/ f182 1 f118"/>
                <a:gd name="f248" fmla="*/ f183 1 f117"/>
                <a:gd name="f249" fmla="*/ f184 1 f117"/>
                <a:gd name="f250" fmla="*/ f185 1 f117"/>
                <a:gd name="f251" fmla="*/ f186 1 f117"/>
                <a:gd name="f252" fmla="*/ f187 1 f117"/>
                <a:gd name="f253" fmla="*/ f188 1 f118"/>
                <a:gd name="f254" fmla="*/ f189 1 f117"/>
                <a:gd name="f255" fmla="*/ f190 1 f118"/>
                <a:gd name="f256" fmla="*/ f191 1 f117"/>
                <a:gd name="f257" fmla="*/ f192 1 f118"/>
                <a:gd name="f258" fmla="*/ f193 1 f118"/>
                <a:gd name="f259" fmla="*/ f194 1 f117"/>
                <a:gd name="f260" fmla="*/ f195 1 f118"/>
                <a:gd name="f261" fmla="*/ f196 1 f118"/>
                <a:gd name="f262" fmla="*/ f197 1 f118"/>
                <a:gd name="f263" fmla="*/ f198 1 f117"/>
                <a:gd name="f264" fmla="*/ f199 1 f118"/>
                <a:gd name="f265" fmla="*/ f200 1 f117"/>
                <a:gd name="f266" fmla="*/ f201 1 f118"/>
                <a:gd name="f267" fmla="*/ f202 1 f117"/>
                <a:gd name="f268" fmla="*/ f203 1 f118"/>
                <a:gd name="f269" fmla="*/ f204 1 f117"/>
                <a:gd name="f270" fmla="*/ f205 1 f118"/>
                <a:gd name="f271" fmla="*/ f206 1 f117"/>
                <a:gd name="f272" fmla="*/ f207 1 f118"/>
                <a:gd name="f273" fmla="*/ f208 1 f117"/>
                <a:gd name="f274" fmla="*/ f209 1 f118"/>
                <a:gd name="f275" fmla="*/ f210 1 f117"/>
                <a:gd name="f276" fmla="*/ f211 1 f118"/>
                <a:gd name="f277" fmla="*/ f212 1 f117"/>
                <a:gd name="f278" fmla="*/ f213 1 f118"/>
                <a:gd name="f279" fmla="*/ f214 1 f117"/>
                <a:gd name="f280" fmla="*/ f215 1 f118"/>
                <a:gd name="f281" fmla="*/ f216 1 f117"/>
                <a:gd name="f282" fmla="*/ f217 1 f118"/>
                <a:gd name="f283" fmla="*/ f218 1 f118"/>
                <a:gd name="f284" fmla="*/ f219 1 f118"/>
                <a:gd name="f285" fmla="*/ f220 1 f118"/>
                <a:gd name="f286" fmla="*/ f221 1 f117"/>
                <a:gd name="f287" fmla="*/ f222 1 f118"/>
                <a:gd name="f288" fmla="*/ f223 1 f117"/>
                <a:gd name="f289" fmla="*/ f224 1 f118"/>
                <a:gd name="f290" fmla="*/ f225 1 f117"/>
                <a:gd name="f291" fmla="*/ f226 1 f118"/>
                <a:gd name="f292" fmla="*/ f227 1 f117"/>
                <a:gd name="f293" fmla="*/ f228 1 f118"/>
                <a:gd name="f294" fmla="*/ f229 1 f117"/>
                <a:gd name="f295" fmla="*/ f230 1 f118"/>
                <a:gd name="f296" fmla="*/ f231 1 f118"/>
                <a:gd name="f297" fmla="*/ f232 1 f118"/>
                <a:gd name="f298" fmla="*/ f233 1 f118"/>
                <a:gd name="f299" fmla="*/ f234 1 f117"/>
                <a:gd name="f300" fmla="*/ f235 1 f118"/>
                <a:gd name="f301" fmla="*/ f236 1 f117"/>
                <a:gd name="f302" fmla="*/ f237 1 f118"/>
                <a:gd name="f303" fmla="*/ f238 1 f117"/>
                <a:gd name="f304" fmla="*/ f239 1 f118"/>
                <a:gd name="f305" fmla="*/ f240 1 f117"/>
                <a:gd name="f306" fmla="*/ f241 1 f118"/>
                <a:gd name="f307" fmla="*/ f242 f108 1"/>
                <a:gd name="f308" fmla="*/ f243 f108 1"/>
                <a:gd name="f309" fmla="*/ f245 f109 1"/>
                <a:gd name="f310" fmla="*/ f244 f109 1"/>
                <a:gd name="f311" fmla="*/ f246 f108 1"/>
                <a:gd name="f312" fmla="*/ f247 f109 1"/>
                <a:gd name="f313" fmla="*/ f248 f108 1"/>
                <a:gd name="f314" fmla="*/ f249 f108 1"/>
                <a:gd name="f315" fmla="*/ f250 f108 1"/>
                <a:gd name="f316" fmla="*/ f251 f108 1"/>
                <a:gd name="f317" fmla="*/ f252 f108 1"/>
                <a:gd name="f318" fmla="*/ f253 f109 1"/>
                <a:gd name="f319" fmla="*/ f254 f108 1"/>
                <a:gd name="f320" fmla="*/ f255 f109 1"/>
                <a:gd name="f321" fmla="*/ f256 f108 1"/>
                <a:gd name="f322" fmla="*/ f257 f109 1"/>
                <a:gd name="f323" fmla="*/ f258 f109 1"/>
                <a:gd name="f324" fmla="*/ f259 f108 1"/>
                <a:gd name="f325" fmla="*/ f260 f109 1"/>
                <a:gd name="f326" fmla="*/ f261 f109 1"/>
                <a:gd name="f327" fmla="*/ f262 f109 1"/>
                <a:gd name="f328" fmla="*/ f263 f108 1"/>
                <a:gd name="f329" fmla="*/ f264 f109 1"/>
                <a:gd name="f330" fmla="*/ f265 f108 1"/>
                <a:gd name="f331" fmla="*/ f266 f109 1"/>
                <a:gd name="f332" fmla="*/ f267 f108 1"/>
                <a:gd name="f333" fmla="*/ f268 f109 1"/>
                <a:gd name="f334" fmla="*/ f269 f108 1"/>
                <a:gd name="f335" fmla="*/ f270 f109 1"/>
                <a:gd name="f336" fmla="*/ f271 f108 1"/>
                <a:gd name="f337" fmla="*/ f272 f109 1"/>
                <a:gd name="f338" fmla="*/ f273 f108 1"/>
                <a:gd name="f339" fmla="*/ f274 f109 1"/>
                <a:gd name="f340" fmla="*/ f275 f108 1"/>
                <a:gd name="f341" fmla="*/ f276 f109 1"/>
                <a:gd name="f342" fmla="*/ f277 f108 1"/>
                <a:gd name="f343" fmla="*/ f278 f109 1"/>
                <a:gd name="f344" fmla="*/ f279 f108 1"/>
                <a:gd name="f345" fmla="*/ f280 f109 1"/>
                <a:gd name="f346" fmla="*/ f281 f108 1"/>
                <a:gd name="f347" fmla="*/ f282 f109 1"/>
                <a:gd name="f348" fmla="*/ f283 f109 1"/>
                <a:gd name="f349" fmla="*/ f284 f109 1"/>
                <a:gd name="f350" fmla="*/ f285 f109 1"/>
                <a:gd name="f351" fmla="*/ f286 f108 1"/>
                <a:gd name="f352" fmla="*/ f287 f109 1"/>
                <a:gd name="f353" fmla="*/ f288 f108 1"/>
                <a:gd name="f354" fmla="*/ f289 f109 1"/>
                <a:gd name="f355" fmla="*/ f290 f108 1"/>
                <a:gd name="f356" fmla="*/ f291 f109 1"/>
                <a:gd name="f357" fmla="*/ f292 f108 1"/>
                <a:gd name="f358" fmla="*/ f293 f109 1"/>
                <a:gd name="f359" fmla="*/ f294 f108 1"/>
                <a:gd name="f360" fmla="*/ f295 f109 1"/>
                <a:gd name="f361" fmla="*/ f296 f109 1"/>
                <a:gd name="f362" fmla="*/ f297 f109 1"/>
                <a:gd name="f363" fmla="*/ f298 f109 1"/>
                <a:gd name="f364" fmla="*/ f299 f108 1"/>
                <a:gd name="f365" fmla="*/ f300 f109 1"/>
                <a:gd name="f366" fmla="*/ f301 f108 1"/>
                <a:gd name="f367" fmla="*/ f302 f109 1"/>
                <a:gd name="f368" fmla="*/ f303 f108 1"/>
                <a:gd name="f369" fmla="*/ f304 f109 1"/>
                <a:gd name="f370" fmla="*/ f305 f108 1"/>
                <a:gd name="f371" fmla="*/ f306 f109 1"/>
              </a:gdLst>
              <a:ahLst/>
              <a:cxnLst>
                <a:cxn ang="3cd4">
                  <a:pos x="hc" y="t"/>
                </a:cxn>
                <a:cxn ang="0">
                  <a:pos x="r" y="vc"/>
                </a:cxn>
                <a:cxn ang="cd4">
                  <a:pos x="hc" y="b"/>
                </a:cxn>
                <a:cxn ang="cd2">
                  <a:pos x="l" y="vc"/>
                </a:cxn>
                <a:cxn ang="f180">
                  <a:pos x="f311" y="f312"/>
                </a:cxn>
                <a:cxn ang="f180">
                  <a:pos x="f313" y="f312"/>
                </a:cxn>
                <a:cxn ang="f180">
                  <a:pos x="f314" y="f312"/>
                </a:cxn>
                <a:cxn ang="f180">
                  <a:pos x="f315" y="f312"/>
                </a:cxn>
                <a:cxn ang="f180">
                  <a:pos x="f316" y="f312"/>
                </a:cxn>
                <a:cxn ang="f180">
                  <a:pos x="f317" y="f318"/>
                </a:cxn>
                <a:cxn ang="f180">
                  <a:pos x="f319" y="f320"/>
                </a:cxn>
                <a:cxn ang="f180">
                  <a:pos x="f321" y="f322"/>
                </a:cxn>
                <a:cxn ang="f180">
                  <a:pos x="f321" y="f323"/>
                </a:cxn>
                <a:cxn ang="f180">
                  <a:pos x="f324" y="f325"/>
                </a:cxn>
                <a:cxn ang="f180">
                  <a:pos x="f324" y="f326"/>
                </a:cxn>
                <a:cxn ang="f180">
                  <a:pos x="f324" y="f327"/>
                </a:cxn>
                <a:cxn ang="f180">
                  <a:pos x="f328" y="f329"/>
                </a:cxn>
                <a:cxn ang="f180">
                  <a:pos x="f330" y="f331"/>
                </a:cxn>
                <a:cxn ang="f180">
                  <a:pos x="f332" y="f333"/>
                </a:cxn>
                <a:cxn ang="f180">
                  <a:pos x="f334" y="f335"/>
                </a:cxn>
                <a:cxn ang="f180">
                  <a:pos x="f334" y="f335"/>
                </a:cxn>
                <a:cxn ang="f180">
                  <a:pos x="f336" y="f337"/>
                </a:cxn>
                <a:cxn ang="f180">
                  <a:pos x="f338" y="f339"/>
                </a:cxn>
                <a:cxn ang="f180">
                  <a:pos x="f338" y="f339"/>
                </a:cxn>
                <a:cxn ang="f180">
                  <a:pos x="f340" y="f341"/>
                </a:cxn>
                <a:cxn ang="f180">
                  <a:pos x="f342" y="f343"/>
                </a:cxn>
                <a:cxn ang="f180">
                  <a:pos x="f344" y="f345"/>
                </a:cxn>
                <a:cxn ang="f180">
                  <a:pos x="f346" y="f347"/>
                </a:cxn>
                <a:cxn ang="f180">
                  <a:pos x="f346" y="f348"/>
                </a:cxn>
                <a:cxn ang="f180">
                  <a:pos x="f346" y="f349"/>
                </a:cxn>
                <a:cxn ang="f180">
                  <a:pos x="f346" y="f350"/>
                </a:cxn>
                <a:cxn ang="f180">
                  <a:pos x="f351" y="f352"/>
                </a:cxn>
                <a:cxn ang="f180">
                  <a:pos x="f353" y="f354"/>
                </a:cxn>
                <a:cxn ang="f180">
                  <a:pos x="f355" y="f356"/>
                </a:cxn>
                <a:cxn ang="f180">
                  <a:pos x="f357" y="f358"/>
                </a:cxn>
                <a:cxn ang="f180">
                  <a:pos x="f357" y="f358"/>
                </a:cxn>
                <a:cxn ang="f180">
                  <a:pos x="f357" y="f358"/>
                </a:cxn>
                <a:cxn ang="f180">
                  <a:pos x="f359" y="f360"/>
                </a:cxn>
                <a:cxn ang="f180">
                  <a:pos x="f359" y="f361"/>
                </a:cxn>
                <a:cxn ang="f180">
                  <a:pos x="f359" y="f362"/>
                </a:cxn>
                <a:cxn ang="f180">
                  <a:pos x="f359" y="f363"/>
                </a:cxn>
                <a:cxn ang="f180">
                  <a:pos x="f364" y="f365"/>
                </a:cxn>
                <a:cxn ang="f180">
                  <a:pos x="f366" y="f367"/>
                </a:cxn>
                <a:cxn ang="f180">
                  <a:pos x="f368" y="f369"/>
                </a:cxn>
                <a:cxn ang="f180">
                  <a:pos x="f370" y="f371"/>
                </a:cxn>
                <a:cxn ang="f180">
                  <a:pos x="f370" y="f371"/>
                </a:cxn>
              </a:cxnLst>
              <a:rect l="f307" t="f310" r="f308" b="f309"/>
              <a:pathLst>
                <a:path w="1131635" h="1464540">
                  <a:moveTo>
                    <a:pt x="f8" y="f9"/>
                  </a:moveTo>
                  <a:lnTo>
                    <a:pt x="f10" y="f9"/>
                  </a:lnTo>
                  <a:lnTo>
                    <a:pt x="f11" y="f9"/>
                  </a:lnTo>
                  <a:lnTo>
                    <a:pt x="f12" y="f9"/>
                  </a:lnTo>
                  <a:lnTo>
                    <a:pt x="f13" y="f9"/>
                  </a:lnTo>
                  <a:lnTo>
                    <a:pt x="f14" y="f15"/>
                  </a:lnTo>
                  <a:lnTo>
                    <a:pt x="f16" y="f17"/>
                  </a:lnTo>
                  <a:lnTo>
                    <a:pt x="f18" y="f19"/>
                  </a:lnTo>
                  <a:cubicBezTo>
                    <a:pt x="f18" y="f19"/>
                    <a:pt x="f18" y="f19"/>
                    <a:pt x="f18" y="f20"/>
                  </a:cubicBezTo>
                  <a:lnTo>
                    <a:pt x="f21" y="f22"/>
                  </a:lnTo>
                  <a:cubicBezTo>
                    <a:pt x="f21" y="f22"/>
                    <a:pt x="f21" y="f23"/>
                    <a:pt x="f21" y="f24"/>
                  </a:cubicBezTo>
                  <a:cubicBezTo>
                    <a:pt x="f25" y="f26"/>
                    <a:pt x="f25" y="f27"/>
                    <a:pt x="f21" y="f28"/>
                  </a:cubicBezTo>
                  <a:cubicBezTo>
                    <a:pt x="f29" y="f30"/>
                    <a:pt x="f31" y="f32"/>
                    <a:pt x="f33" y="f34"/>
                  </a:cubicBezTo>
                  <a:cubicBezTo>
                    <a:pt x="f33" y="f35"/>
                    <a:pt x="f33" y="f36"/>
                    <a:pt x="f37" y="f38"/>
                  </a:cubicBezTo>
                  <a:lnTo>
                    <a:pt x="f39" y="f40"/>
                  </a:lnTo>
                  <a:cubicBezTo>
                    <a:pt x="f41" y="f42"/>
                    <a:pt x="f43" y="f44"/>
                    <a:pt x="f45" y="f46"/>
                  </a:cubicBezTo>
                  <a:lnTo>
                    <a:pt x="f45" y="f46"/>
                  </a:lnTo>
                  <a:lnTo>
                    <a:pt x="f47" y="f48"/>
                  </a:lnTo>
                  <a:lnTo>
                    <a:pt x="f49" y="f5"/>
                  </a:lnTo>
                  <a:cubicBezTo>
                    <a:pt x="f49" y="f5"/>
                    <a:pt x="f49" y="f5"/>
                    <a:pt x="f49" y="f5"/>
                  </a:cubicBezTo>
                  <a:lnTo>
                    <a:pt x="f5" y="f50"/>
                  </a:lnTo>
                  <a:lnTo>
                    <a:pt x="f51" y="f52"/>
                  </a:lnTo>
                  <a:lnTo>
                    <a:pt x="f53" y="f54"/>
                  </a:lnTo>
                  <a:lnTo>
                    <a:pt x="f55" y="f56"/>
                  </a:lnTo>
                  <a:lnTo>
                    <a:pt x="f55" y="f57"/>
                  </a:lnTo>
                  <a:cubicBezTo>
                    <a:pt x="f58" y="f59"/>
                    <a:pt x="f58" y="f60"/>
                    <a:pt x="f55" y="f61"/>
                  </a:cubicBezTo>
                  <a:cubicBezTo>
                    <a:pt x="f55" y="f62"/>
                    <a:pt x="f55" y="f63"/>
                    <a:pt x="f55" y="f64"/>
                  </a:cubicBezTo>
                  <a:lnTo>
                    <a:pt x="f65" y="f66"/>
                  </a:lnTo>
                  <a:cubicBezTo>
                    <a:pt x="f67" y="f68"/>
                    <a:pt x="f69" y="f70"/>
                    <a:pt x="f71" y="f72"/>
                  </a:cubicBezTo>
                  <a:lnTo>
                    <a:pt x="f73" y="f74"/>
                  </a:lnTo>
                  <a:cubicBezTo>
                    <a:pt x="f75" y="f76"/>
                    <a:pt x="f77" y="f78"/>
                    <a:pt x="f79" y="f80"/>
                  </a:cubicBezTo>
                  <a:cubicBezTo>
                    <a:pt x="f79" y="f80"/>
                    <a:pt x="f79" y="f80"/>
                    <a:pt x="f79" y="f80"/>
                  </a:cubicBezTo>
                  <a:lnTo>
                    <a:pt x="f79" y="f80"/>
                  </a:lnTo>
                  <a:lnTo>
                    <a:pt x="f81" y="f82"/>
                  </a:lnTo>
                  <a:cubicBezTo>
                    <a:pt x="f81" y="f82"/>
                    <a:pt x="f81" y="f82"/>
                    <a:pt x="f81" y="f83"/>
                  </a:cubicBezTo>
                  <a:cubicBezTo>
                    <a:pt x="f84" y="f85"/>
                    <a:pt x="f84" y="f86"/>
                    <a:pt x="f81" y="f87"/>
                  </a:cubicBezTo>
                  <a:cubicBezTo>
                    <a:pt x="f81" y="f88"/>
                    <a:pt x="f81" y="f89"/>
                    <a:pt x="f81" y="f90"/>
                  </a:cubicBezTo>
                  <a:lnTo>
                    <a:pt x="f91" y="f92"/>
                  </a:lnTo>
                  <a:cubicBezTo>
                    <a:pt x="f93" y="f94"/>
                    <a:pt x="f95" y="f96"/>
                    <a:pt x="f97" y="f98"/>
                  </a:cubicBezTo>
                  <a:lnTo>
                    <a:pt x="f99" y="f100"/>
                  </a:lnTo>
                  <a:cubicBezTo>
                    <a:pt x="f101" y="f102"/>
                    <a:pt x="f103" y="f104"/>
                    <a:pt x="f105" y="f106"/>
                  </a:cubicBezTo>
                  <a:lnTo>
                    <a:pt x="f105" y="f106"/>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1031">
              <a:extLst>
                <a:ext uri="{FF2B5EF4-FFF2-40B4-BE49-F238E27FC236}">
                  <a16:creationId xmlns:a16="http://schemas.microsoft.com/office/drawing/2014/main" id="{4D291464-EE69-E9EA-A090-D7996504649C}"/>
                </a:ext>
              </a:extLst>
            </p:cNvPr>
            <p:cNvSpPr/>
            <p:nvPr/>
          </p:nvSpPr>
          <p:spPr>
            <a:xfrm>
              <a:off x="7482800" y="6716825"/>
              <a:ext cx="279879" cy="155438"/>
            </a:xfrm>
            <a:custGeom>
              <a:avLst/>
              <a:gdLst>
                <a:gd name="f0" fmla="val 10800000"/>
                <a:gd name="f1" fmla="val 5400000"/>
                <a:gd name="f2" fmla="val 180"/>
                <a:gd name="f3" fmla="val w"/>
                <a:gd name="f4" fmla="val h"/>
                <a:gd name="f5" fmla="val 0"/>
                <a:gd name="f6" fmla="val 279878"/>
                <a:gd name="f7" fmla="val 155437"/>
                <a:gd name="f8" fmla="val 257889"/>
                <a:gd name="f9" fmla="val 254890"/>
                <a:gd name="f10" fmla="val 1749"/>
                <a:gd name="f11" fmla="val 148941"/>
                <a:gd name="f12" fmla="val 1000"/>
                <a:gd name="f13" fmla="val 155438"/>
                <a:gd name="f14" fmla="val 279879"/>
                <a:gd name="f15" fmla="val 258763"/>
                <a:gd name="f16" fmla="val 5748"/>
                <a:gd name="f17" fmla="+- 0 0 -90"/>
                <a:gd name="f18" fmla="*/ f3 1 279878"/>
                <a:gd name="f19" fmla="*/ f4 1 155437"/>
                <a:gd name="f20" fmla="val f5"/>
                <a:gd name="f21" fmla="val f6"/>
                <a:gd name="f22" fmla="val f7"/>
                <a:gd name="f23" fmla="*/ f17 f0 1"/>
                <a:gd name="f24" fmla="+- f22 0 f20"/>
                <a:gd name="f25" fmla="+- f21 0 f20"/>
                <a:gd name="f26" fmla="*/ f23 1 f2"/>
                <a:gd name="f27" fmla="*/ f25 1 279878"/>
                <a:gd name="f28" fmla="*/ f24 1 155437"/>
                <a:gd name="f29" fmla="*/ 257889 f25 1"/>
                <a:gd name="f30" fmla="*/ 0 f24 1"/>
                <a:gd name="f31" fmla="*/ 254890 f25 1"/>
                <a:gd name="f32" fmla="*/ 1749 f24 1"/>
                <a:gd name="f33" fmla="*/ 0 f25 1"/>
                <a:gd name="f34" fmla="*/ 148941 f24 1"/>
                <a:gd name="f35" fmla="*/ 1000 f25 1"/>
                <a:gd name="f36" fmla="*/ 155438 f24 1"/>
                <a:gd name="f37" fmla="*/ 279879 f25 1"/>
                <a:gd name="f38" fmla="*/ 258763 f25 1"/>
                <a:gd name="f39" fmla="*/ 5748 f24 1"/>
                <a:gd name="f40" fmla="+- f26 0 f1"/>
                <a:gd name="f41" fmla="*/ f29 1 279878"/>
                <a:gd name="f42" fmla="*/ f30 1 155437"/>
                <a:gd name="f43" fmla="*/ f31 1 279878"/>
                <a:gd name="f44" fmla="*/ f32 1 155437"/>
                <a:gd name="f45" fmla="*/ f33 1 279878"/>
                <a:gd name="f46" fmla="*/ f34 1 155437"/>
                <a:gd name="f47" fmla="*/ f35 1 279878"/>
                <a:gd name="f48" fmla="*/ f36 1 155437"/>
                <a:gd name="f49" fmla="*/ f37 1 279878"/>
                <a:gd name="f50" fmla="*/ f38 1 279878"/>
                <a:gd name="f51" fmla="*/ f39 1 155437"/>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9" y="f78"/>
                </a:cxn>
                <a:cxn ang="f40">
                  <a:pos x="f80" y="f81"/>
                </a:cxn>
                <a:cxn ang="f40">
                  <a:pos x="f71" y="f72"/>
                </a:cxn>
              </a:cxnLst>
              <a:rect l="f67" t="f70" r="f68" b="f69"/>
              <a:pathLst>
                <a:path w="279878" h="155437">
                  <a:moveTo>
                    <a:pt x="f8" y="f5"/>
                  </a:moveTo>
                  <a:lnTo>
                    <a:pt x="f9" y="f10"/>
                  </a:lnTo>
                  <a:lnTo>
                    <a:pt x="f5" y="f11"/>
                  </a:lnTo>
                  <a:lnTo>
                    <a:pt x="f12" y="f13"/>
                  </a:lnTo>
                  <a:lnTo>
                    <a:pt x="f14" y="f13"/>
                  </a:lnTo>
                  <a:lnTo>
                    <a:pt x="f15" y="f16"/>
                  </a:lnTo>
                  <a:lnTo>
                    <a:pt x="f8" y="f5"/>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1032">
              <a:extLst>
                <a:ext uri="{FF2B5EF4-FFF2-40B4-BE49-F238E27FC236}">
                  <a16:creationId xmlns:a16="http://schemas.microsoft.com/office/drawing/2014/main" id="{C90A7386-3865-A3EB-78FD-62D0309A580E}"/>
                </a:ext>
              </a:extLst>
            </p:cNvPr>
            <p:cNvSpPr/>
            <p:nvPr/>
          </p:nvSpPr>
          <p:spPr>
            <a:xfrm>
              <a:off x="7015002" y="3814858"/>
              <a:ext cx="1252581" cy="2157764"/>
            </a:xfrm>
            <a:custGeom>
              <a:avLst/>
              <a:gdLst>
                <a:gd name="f0" fmla="val 10800000"/>
                <a:gd name="f1" fmla="val 5400000"/>
                <a:gd name="f2" fmla="val 180"/>
                <a:gd name="f3" fmla="val w"/>
                <a:gd name="f4" fmla="val h"/>
                <a:gd name="f5" fmla="val 0"/>
                <a:gd name="f6" fmla="val 1252583"/>
                <a:gd name="f7" fmla="val 2157764"/>
                <a:gd name="f8" fmla="val 1095652"/>
                <a:gd name="f9" fmla="val 2157765"/>
                <a:gd name="f10" fmla="val 1252584"/>
                <a:gd name="f11" fmla="val 2069175"/>
                <a:gd name="f12" fmla="val 1234217"/>
                <a:gd name="f13" fmla="val 1895994"/>
                <a:gd name="f14" fmla="val 1233092"/>
                <a:gd name="f15" fmla="val 1231593"/>
                <a:gd name="f16" fmla="val 1894869"/>
                <a:gd name="f17" fmla="val 1231118"/>
                <a:gd name="f18" fmla="val 1894470"/>
                <a:gd name="f19" fmla="val 1230693"/>
                <a:gd name="f20" fmla="val 1894007"/>
                <a:gd name="f21" fmla="val 1230343"/>
                <a:gd name="f22" fmla="val 1893495"/>
                <a:gd name="f23" fmla="val 1229719"/>
                <a:gd name="f24" fmla="val 1094652"/>
                <a:gd name="f25" fmla="val 1684079"/>
                <a:gd name="f26" fmla="val 778664"/>
                <a:gd name="f27" fmla="val 1197772"/>
                <a:gd name="f28" fmla="val 674708"/>
                <a:gd name="f29" fmla="val 1037461"/>
                <a:gd name="f30" fmla="val 503782"/>
                <a:gd name="f31" fmla="val 775066"/>
                <a:gd name="f32" fmla="val 427690"/>
                <a:gd name="f33" fmla="val 657988"/>
                <a:gd name="f34" fmla="val 78466"/>
                <a:gd name="f35" fmla="val 498176"/>
                <a:gd name="f36" fmla="val 127445"/>
                <a:gd name="f37" fmla="val 808303"/>
                <a:gd name="f38" fmla="val 317863"/>
                <a:gd name="f39" fmla="val 1111182"/>
                <a:gd name="f40" fmla="val 287376"/>
                <a:gd name="f41" fmla="val 904514"/>
                <a:gd name="f42" fmla="val 278880"/>
                <a:gd name="f43" fmla="val 891145"/>
                <a:gd name="f44" fmla="val 275868"/>
                <a:gd name="f45" fmla="val 886284"/>
                <a:gd name="f46" fmla="val 276543"/>
                <a:gd name="f47" fmla="val 880011"/>
                <a:gd name="f48" fmla="val 280504"/>
                <a:gd name="f49" fmla="val 875901"/>
                <a:gd name="f50" fmla="val 283727"/>
                <a:gd name="f51" fmla="val 872877"/>
                <a:gd name="f52" fmla="val 288788"/>
                <a:gd name="f53" fmla="val 873039"/>
                <a:gd name="f54" fmla="val 291811"/>
                <a:gd name="f55" fmla="val 876251"/>
                <a:gd name="f56" fmla="val 292274"/>
                <a:gd name="f57" fmla="val 876750"/>
                <a:gd name="f58" fmla="val 292673"/>
                <a:gd name="f59" fmla="val 877300"/>
                <a:gd name="f60" fmla="val 292998"/>
                <a:gd name="f61" fmla="val 877900"/>
                <a:gd name="f62" fmla="val 423317"/>
                <a:gd name="f63" fmla="val 1083068"/>
                <a:gd name="f64" fmla="val 461925"/>
                <a:gd name="f65" fmla="val 1143919"/>
                <a:gd name="f66" fmla="val 461975"/>
                <a:gd name="f67" fmla="val 1144294"/>
                <a:gd name="f68" fmla="val 1144668"/>
                <a:gd name="f69" fmla="val 1145043"/>
                <a:gd name="f70" fmla="val 462675"/>
                <a:gd name="f71" fmla="val 1146168"/>
                <a:gd name="f72" fmla="val 462613"/>
                <a:gd name="f73" fmla="val 1146455"/>
                <a:gd name="f74" fmla="val 1146755"/>
                <a:gd name="f75" fmla="val 1147043"/>
                <a:gd name="f76" fmla="val 1149167"/>
                <a:gd name="f77" fmla="val 1149791"/>
                <a:gd name="f78" fmla="val 1150541"/>
                <a:gd name="f79" fmla="val 1151166"/>
                <a:gd name="f80" fmla="val 1153165"/>
                <a:gd name="f81" fmla="val 462738"/>
                <a:gd name="f82" fmla="val 1153827"/>
                <a:gd name="f83" fmla="val 1154502"/>
                <a:gd name="f84" fmla="val 1155165"/>
                <a:gd name="f85" fmla="val 1155789"/>
                <a:gd name="f86" fmla="val 462050"/>
                <a:gd name="f87" fmla="val 1156289"/>
                <a:gd name="f88" fmla="val 461801"/>
                <a:gd name="f89" fmla="val 1156789"/>
                <a:gd name="f90" fmla="val 461738"/>
                <a:gd name="f91" fmla="val 1157114"/>
                <a:gd name="f92" fmla="val 1157464"/>
                <a:gd name="f93" fmla="val 1157788"/>
                <a:gd name="f94" fmla="+- 0 0 -90"/>
                <a:gd name="f95" fmla="*/ f3 1 1252583"/>
                <a:gd name="f96" fmla="*/ f4 1 2157764"/>
                <a:gd name="f97" fmla="val f5"/>
                <a:gd name="f98" fmla="val f6"/>
                <a:gd name="f99" fmla="val f7"/>
                <a:gd name="f100" fmla="*/ f94 f0 1"/>
                <a:gd name="f101" fmla="+- f99 0 f97"/>
                <a:gd name="f102" fmla="+- f98 0 f97"/>
                <a:gd name="f103" fmla="*/ f100 1 f2"/>
                <a:gd name="f104" fmla="*/ f102 1 1252583"/>
                <a:gd name="f105" fmla="*/ f101 1 2157764"/>
                <a:gd name="f106" fmla="*/ 1095652 f102 1"/>
                <a:gd name="f107" fmla="*/ 2157765 f101 1"/>
                <a:gd name="f108" fmla="*/ 1252584 f102 1"/>
                <a:gd name="f109" fmla="*/ 2069175 f101 1"/>
                <a:gd name="f110" fmla="*/ 1234217 f102 1"/>
                <a:gd name="f111" fmla="*/ 1895994 f101 1"/>
                <a:gd name="f112" fmla="*/ 1233092 f102 1"/>
                <a:gd name="f113" fmla="*/ 1231593 f102 1"/>
                <a:gd name="f114" fmla="*/ 1894869 f101 1"/>
                <a:gd name="f115" fmla="*/ 1230343 f102 1"/>
                <a:gd name="f116" fmla="*/ 1893495 f101 1"/>
                <a:gd name="f117" fmla="*/ 1229719 f102 1"/>
                <a:gd name="f118" fmla="*/ 1094652 f102 1"/>
                <a:gd name="f119" fmla="*/ 1684079 f101 1"/>
                <a:gd name="f120" fmla="*/ 778664 f102 1"/>
                <a:gd name="f121" fmla="*/ 1197772 f101 1"/>
                <a:gd name="f122" fmla="*/ 674708 f102 1"/>
                <a:gd name="f123" fmla="*/ 1037461 f101 1"/>
                <a:gd name="f124" fmla="*/ 503782 f102 1"/>
                <a:gd name="f125" fmla="*/ 775066 f101 1"/>
                <a:gd name="f126" fmla="*/ 427690 f102 1"/>
                <a:gd name="f127" fmla="*/ 657988 f101 1"/>
                <a:gd name="f128" fmla="*/ 0 f102 1"/>
                <a:gd name="f129" fmla="*/ 0 f101 1"/>
                <a:gd name="f130" fmla="*/ 78466 f102 1"/>
                <a:gd name="f131" fmla="*/ 498176 f101 1"/>
                <a:gd name="f132" fmla="*/ 127445 f102 1"/>
                <a:gd name="f133" fmla="*/ 808303 f101 1"/>
                <a:gd name="f134" fmla="*/ 317863 f102 1"/>
                <a:gd name="f135" fmla="*/ 1111182 f101 1"/>
                <a:gd name="f136" fmla="*/ 287376 f102 1"/>
                <a:gd name="f137" fmla="*/ 904514 f101 1"/>
                <a:gd name="f138" fmla="*/ 278880 f102 1"/>
                <a:gd name="f139" fmla="*/ 891145 f101 1"/>
                <a:gd name="f140" fmla="*/ 280504 f102 1"/>
                <a:gd name="f141" fmla="*/ 875901 f101 1"/>
                <a:gd name="f142" fmla="*/ 291811 f102 1"/>
                <a:gd name="f143" fmla="*/ 876251 f101 1"/>
                <a:gd name="f144" fmla="*/ 292998 f102 1"/>
                <a:gd name="f145" fmla="*/ 877900 f101 1"/>
                <a:gd name="f146" fmla="*/ 423317 f102 1"/>
                <a:gd name="f147" fmla="*/ 1083068 f101 1"/>
                <a:gd name="f148" fmla="*/ 461925 f102 1"/>
                <a:gd name="f149" fmla="*/ 1143919 f101 1"/>
                <a:gd name="f150" fmla="*/ 1145043 f101 1"/>
                <a:gd name="f151" fmla="*/ 462675 f102 1"/>
                <a:gd name="f152" fmla="*/ 1146168 f101 1"/>
                <a:gd name="f153" fmla="*/ 1147043 f101 1"/>
                <a:gd name="f154" fmla="*/ 1149167 f101 1"/>
                <a:gd name="f155" fmla="*/ 1151166 f101 1"/>
                <a:gd name="f156" fmla="*/ 1153165 f101 1"/>
                <a:gd name="f157" fmla="*/ 1155165 f101 1"/>
                <a:gd name="f158" fmla="*/ 461801 f102 1"/>
                <a:gd name="f159" fmla="*/ 1156789 f101 1"/>
                <a:gd name="f160" fmla="*/ 1157788 f101 1"/>
                <a:gd name="f161" fmla="+- f103 0 f1"/>
                <a:gd name="f162" fmla="*/ f106 1 1252583"/>
                <a:gd name="f163" fmla="*/ f107 1 2157764"/>
                <a:gd name="f164" fmla="*/ f108 1 1252583"/>
                <a:gd name="f165" fmla="*/ f109 1 2157764"/>
                <a:gd name="f166" fmla="*/ f110 1 1252583"/>
                <a:gd name="f167" fmla="*/ f111 1 2157764"/>
                <a:gd name="f168" fmla="*/ f112 1 1252583"/>
                <a:gd name="f169" fmla="*/ f113 1 1252583"/>
                <a:gd name="f170" fmla="*/ f114 1 2157764"/>
                <a:gd name="f171" fmla="*/ f115 1 1252583"/>
                <a:gd name="f172" fmla="*/ f116 1 2157764"/>
                <a:gd name="f173" fmla="*/ f117 1 1252583"/>
                <a:gd name="f174" fmla="*/ f118 1 1252583"/>
                <a:gd name="f175" fmla="*/ f119 1 2157764"/>
                <a:gd name="f176" fmla="*/ f120 1 1252583"/>
                <a:gd name="f177" fmla="*/ f121 1 2157764"/>
                <a:gd name="f178" fmla="*/ f122 1 1252583"/>
                <a:gd name="f179" fmla="*/ f123 1 2157764"/>
                <a:gd name="f180" fmla="*/ f124 1 1252583"/>
                <a:gd name="f181" fmla="*/ f125 1 2157764"/>
                <a:gd name="f182" fmla="*/ f126 1 1252583"/>
                <a:gd name="f183" fmla="*/ f127 1 2157764"/>
                <a:gd name="f184" fmla="*/ f128 1 1252583"/>
                <a:gd name="f185" fmla="*/ f129 1 2157764"/>
                <a:gd name="f186" fmla="*/ f130 1 1252583"/>
                <a:gd name="f187" fmla="*/ f131 1 2157764"/>
                <a:gd name="f188" fmla="*/ f132 1 1252583"/>
                <a:gd name="f189" fmla="*/ f133 1 2157764"/>
                <a:gd name="f190" fmla="*/ f134 1 1252583"/>
                <a:gd name="f191" fmla="*/ f135 1 2157764"/>
                <a:gd name="f192" fmla="*/ f136 1 1252583"/>
                <a:gd name="f193" fmla="*/ f137 1 2157764"/>
                <a:gd name="f194" fmla="*/ f138 1 1252583"/>
                <a:gd name="f195" fmla="*/ f139 1 2157764"/>
                <a:gd name="f196" fmla="*/ f140 1 1252583"/>
                <a:gd name="f197" fmla="*/ f141 1 2157764"/>
                <a:gd name="f198" fmla="*/ f142 1 1252583"/>
                <a:gd name="f199" fmla="*/ f143 1 2157764"/>
                <a:gd name="f200" fmla="*/ f144 1 1252583"/>
                <a:gd name="f201" fmla="*/ f145 1 2157764"/>
                <a:gd name="f202" fmla="*/ f146 1 1252583"/>
                <a:gd name="f203" fmla="*/ f147 1 2157764"/>
                <a:gd name="f204" fmla="*/ f148 1 1252583"/>
                <a:gd name="f205" fmla="*/ f149 1 2157764"/>
                <a:gd name="f206" fmla="*/ f150 1 2157764"/>
                <a:gd name="f207" fmla="*/ f151 1 1252583"/>
                <a:gd name="f208" fmla="*/ f152 1 2157764"/>
                <a:gd name="f209" fmla="*/ f153 1 2157764"/>
                <a:gd name="f210" fmla="*/ f154 1 2157764"/>
                <a:gd name="f211" fmla="*/ f155 1 2157764"/>
                <a:gd name="f212" fmla="*/ f156 1 2157764"/>
                <a:gd name="f213" fmla="*/ f157 1 2157764"/>
                <a:gd name="f214" fmla="*/ f158 1 1252583"/>
                <a:gd name="f215" fmla="*/ f159 1 2157764"/>
                <a:gd name="f216" fmla="*/ f160 1 2157764"/>
                <a:gd name="f217" fmla="*/ f97 1 f104"/>
                <a:gd name="f218" fmla="*/ f98 1 f104"/>
                <a:gd name="f219" fmla="*/ f97 1 f105"/>
                <a:gd name="f220" fmla="*/ f99 1 f105"/>
                <a:gd name="f221" fmla="*/ f162 1 f104"/>
                <a:gd name="f222" fmla="*/ f163 1 f105"/>
                <a:gd name="f223" fmla="*/ f164 1 f104"/>
                <a:gd name="f224" fmla="*/ f165 1 f105"/>
                <a:gd name="f225" fmla="*/ f166 1 f104"/>
                <a:gd name="f226" fmla="*/ f167 1 f105"/>
                <a:gd name="f227" fmla="*/ f168 1 f104"/>
                <a:gd name="f228" fmla="*/ f169 1 f104"/>
                <a:gd name="f229" fmla="*/ f170 1 f105"/>
                <a:gd name="f230" fmla="*/ f171 1 f104"/>
                <a:gd name="f231" fmla="*/ f172 1 f105"/>
                <a:gd name="f232" fmla="*/ f173 1 f104"/>
                <a:gd name="f233" fmla="*/ f174 1 f104"/>
                <a:gd name="f234" fmla="*/ f175 1 f105"/>
                <a:gd name="f235" fmla="*/ f176 1 f104"/>
                <a:gd name="f236" fmla="*/ f177 1 f105"/>
                <a:gd name="f237" fmla="*/ f178 1 f104"/>
                <a:gd name="f238" fmla="*/ f179 1 f105"/>
                <a:gd name="f239" fmla="*/ f180 1 f104"/>
                <a:gd name="f240" fmla="*/ f181 1 f105"/>
                <a:gd name="f241" fmla="*/ f182 1 f104"/>
                <a:gd name="f242" fmla="*/ f183 1 f105"/>
                <a:gd name="f243" fmla="*/ f184 1 f104"/>
                <a:gd name="f244" fmla="*/ f185 1 f105"/>
                <a:gd name="f245" fmla="*/ f186 1 f104"/>
                <a:gd name="f246" fmla="*/ f187 1 f105"/>
                <a:gd name="f247" fmla="*/ f188 1 f104"/>
                <a:gd name="f248" fmla="*/ f189 1 f105"/>
                <a:gd name="f249" fmla="*/ f190 1 f104"/>
                <a:gd name="f250" fmla="*/ f191 1 f105"/>
                <a:gd name="f251" fmla="*/ f192 1 f104"/>
                <a:gd name="f252" fmla="*/ f193 1 f105"/>
                <a:gd name="f253" fmla="*/ f194 1 f104"/>
                <a:gd name="f254" fmla="*/ f195 1 f105"/>
                <a:gd name="f255" fmla="*/ f196 1 f104"/>
                <a:gd name="f256" fmla="*/ f197 1 f105"/>
                <a:gd name="f257" fmla="*/ f198 1 f104"/>
                <a:gd name="f258" fmla="*/ f199 1 f105"/>
                <a:gd name="f259" fmla="*/ f200 1 f104"/>
                <a:gd name="f260" fmla="*/ f201 1 f105"/>
                <a:gd name="f261" fmla="*/ f202 1 f104"/>
                <a:gd name="f262" fmla="*/ f203 1 f105"/>
                <a:gd name="f263" fmla="*/ f204 1 f104"/>
                <a:gd name="f264" fmla="*/ f205 1 f105"/>
                <a:gd name="f265" fmla="*/ f206 1 f105"/>
                <a:gd name="f266" fmla="*/ f207 1 f104"/>
                <a:gd name="f267" fmla="*/ f208 1 f105"/>
                <a:gd name="f268" fmla="*/ f209 1 f105"/>
                <a:gd name="f269" fmla="*/ f210 1 f105"/>
                <a:gd name="f270" fmla="*/ f211 1 f105"/>
                <a:gd name="f271" fmla="*/ f212 1 f105"/>
                <a:gd name="f272" fmla="*/ f213 1 f105"/>
                <a:gd name="f273" fmla="*/ f214 1 f104"/>
                <a:gd name="f274" fmla="*/ f215 1 f105"/>
                <a:gd name="f275" fmla="*/ f216 1 f105"/>
                <a:gd name="f276" fmla="*/ f217 f95 1"/>
                <a:gd name="f277" fmla="*/ f218 f95 1"/>
                <a:gd name="f278" fmla="*/ f220 f96 1"/>
                <a:gd name="f279" fmla="*/ f219 f96 1"/>
                <a:gd name="f280" fmla="*/ f221 f95 1"/>
                <a:gd name="f281" fmla="*/ f222 f96 1"/>
                <a:gd name="f282" fmla="*/ f223 f95 1"/>
                <a:gd name="f283" fmla="*/ f224 f96 1"/>
                <a:gd name="f284" fmla="*/ f225 f95 1"/>
                <a:gd name="f285" fmla="*/ f226 f96 1"/>
                <a:gd name="f286" fmla="*/ f227 f95 1"/>
                <a:gd name="f287" fmla="*/ f228 f95 1"/>
                <a:gd name="f288" fmla="*/ f229 f96 1"/>
                <a:gd name="f289" fmla="*/ f230 f95 1"/>
                <a:gd name="f290" fmla="*/ f231 f96 1"/>
                <a:gd name="f291" fmla="*/ f232 f95 1"/>
                <a:gd name="f292" fmla="*/ f233 f95 1"/>
                <a:gd name="f293" fmla="*/ f234 f96 1"/>
                <a:gd name="f294" fmla="*/ f235 f95 1"/>
                <a:gd name="f295" fmla="*/ f236 f96 1"/>
                <a:gd name="f296" fmla="*/ f237 f95 1"/>
                <a:gd name="f297" fmla="*/ f238 f96 1"/>
                <a:gd name="f298" fmla="*/ f239 f95 1"/>
                <a:gd name="f299" fmla="*/ f240 f96 1"/>
                <a:gd name="f300" fmla="*/ f241 f95 1"/>
                <a:gd name="f301" fmla="*/ f242 f96 1"/>
                <a:gd name="f302" fmla="*/ f243 f95 1"/>
                <a:gd name="f303" fmla="*/ f244 f96 1"/>
                <a:gd name="f304" fmla="*/ f245 f95 1"/>
                <a:gd name="f305" fmla="*/ f246 f96 1"/>
                <a:gd name="f306" fmla="*/ f247 f95 1"/>
                <a:gd name="f307" fmla="*/ f248 f96 1"/>
                <a:gd name="f308" fmla="*/ f249 f95 1"/>
                <a:gd name="f309" fmla="*/ f250 f96 1"/>
                <a:gd name="f310" fmla="*/ f251 f95 1"/>
                <a:gd name="f311" fmla="*/ f252 f96 1"/>
                <a:gd name="f312" fmla="*/ f253 f95 1"/>
                <a:gd name="f313" fmla="*/ f254 f96 1"/>
                <a:gd name="f314" fmla="*/ f255 f95 1"/>
                <a:gd name="f315" fmla="*/ f256 f96 1"/>
                <a:gd name="f316" fmla="*/ f257 f95 1"/>
                <a:gd name="f317" fmla="*/ f258 f96 1"/>
                <a:gd name="f318" fmla="*/ f259 f95 1"/>
                <a:gd name="f319" fmla="*/ f260 f96 1"/>
                <a:gd name="f320" fmla="*/ f261 f95 1"/>
                <a:gd name="f321" fmla="*/ f262 f96 1"/>
                <a:gd name="f322" fmla="*/ f263 f95 1"/>
                <a:gd name="f323" fmla="*/ f264 f96 1"/>
                <a:gd name="f324" fmla="*/ f265 f96 1"/>
                <a:gd name="f325" fmla="*/ f266 f95 1"/>
                <a:gd name="f326" fmla="*/ f267 f96 1"/>
                <a:gd name="f327" fmla="*/ f268 f96 1"/>
                <a:gd name="f328" fmla="*/ f269 f96 1"/>
                <a:gd name="f329" fmla="*/ f270 f96 1"/>
                <a:gd name="f330" fmla="*/ f271 f96 1"/>
                <a:gd name="f331" fmla="*/ f272 f96 1"/>
                <a:gd name="f332" fmla="*/ f273 f95 1"/>
                <a:gd name="f333" fmla="*/ f274 f96 1"/>
                <a:gd name="f334" fmla="*/ f275 f96 1"/>
              </a:gdLst>
              <a:ahLst/>
              <a:cxnLst>
                <a:cxn ang="3cd4">
                  <a:pos x="hc" y="t"/>
                </a:cxn>
                <a:cxn ang="0">
                  <a:pos x="r" y="vc"/>
                </a:cxn>
                <a:cxn ang="cd4">
                  <a:pos x="hc" y="b"/>
                </a:cxn>
                <a:cxn ang="cd2">
                  <a:pos x="l" y="vc"/>
                </a:cxn>
                <a:cxn ang="f161">
                  <a:pos x="f280" y="f281"/>
                </a:cxn>
                <a:cxn ang="f161">
                  <a:pos x="f280" y="f281"/>
                </a:cxn>
                <a:cxn ang="f161">
                  <a:pos x="f282" y="f283"/>
                </a:cxn>
                <a:cxn ang="f161">
                  <a:pos x="f284" y="f285"/>
                </a:cxn>
                <a:cxn ang="f161">
                  <a:pos x="f286" y="f285"/>
                </a:cxn>
                <a:cxn ang="f161">
                  <a:pos x="f287" y="f288"/>
                </a:cxn>
                <a:cxn ang="f161">
                  <a:pos x="f289" y="f290"/>
                </a:cxn>
                <a:cxn ang="f161">
                  <a:pos x="f291" y="f290"/>
                </a:cxn>
                <a:cxn ang="f161">
                  <a:pos x="f292" y="f293"/>
                </a:cxn>
                <a:cxn ang="f161">
                  <a:pos x="f294" y="f295"/>
                </a:cxn>
                <a:cxn ang="f161">
                  <a:pos x="f296" y="f297"/>
                </a:cxn>
                <a:cxn ang="f161">
                  <a:pos x="f298" y="f299"/>
                </a:cxn>
                <a:cxn ang="f161">
                  <a:pos x="f300" y="f301"/>
                </a:cxn>
                <a:cxn ang="f161">
                  <a:pos x="f302" y="f303"/>
                </a:cxn>
                <a:cxn ang="f161">
                  <a:pos x="f304" y="f305"/>
                </a:cxn>
                <a:cxn ang="f161">
                  <a:pos x="f306" y="f307"/>
                </a:cxn>
                <a:cxn ang="f161">
                  <a:pos x="f308" y="f309"/>
                </a:cxn>
                <a:cxn ang="f161">
                  <a:pos x="f310" y="f311"/>
                </a:cxn>
                <a:cxn ang="f161">
                  <a:pos x="f312" y="f313"/>
                </a:cxn>
                <a:cxn ang="f161">
                  <a:pos x="f314" y="f315"/>
                </a:cxn>
                <a:cxn ang="f161">
                  <a:pos x="f316" y="f317"/>
                </a:cxn>
                <a:cxn ang="f161">
                  <a:pos x="f318" y="f319"/>
                </a:cxn>
                <a:cxn ang="f161">
                  <a:pos x="f320" y="f321"/>
                </a:cxn>
                <a:cxn ang="f161">
                  <a:pos x="f322" y="f323"/>
                </a:cxn>
                <a:cxn ang="f161">
                  <a:pos x="f322" y="f324"/>
                </a:cxn>
                <a:cxn ang="f161">
                  <a:pos x="f325" y="f326"/>
                </a:cxn>
                <a:cxn ang="f161">
                  <a:pos x="f325" y="f327"/>
                </a:cxn>
                <a:cxn ang="f161">
                  <a:pos x="f325" y="f328"/>
                </a:cxn>
                <a:cxn ang="f161">
                  <a:pos x="f325" y="f329"/>
                </a:cxn>
                <a:cxn ang="f161">
                  <a:pos x="f325" y="f330"/>
                </a:cxn>
                <a:cxn ang="f161">
                  <a:pos x="f325" y="f331"/>
                </a:cxn>
                <a:cxn ang="f161">
                  <a:pos x="f332" y="f333"/>
                </a:cxn>
                <a:cxn ang="f161">
                  <a:pos x="f332" y="f334"/>
                </a:cxn>
              </a:cxnLst>
              <a:rect l="f276" t="f279" r="f277" b="f278"/>
              <a:pathLst>
                <a:path w="1252583" h="2157764">
                  <a:moveTo>
                    <a:pt x="f8" y="f9"/>
                  </a:moveTo>
                  <a:lnTo>
                    <a:pt x="f8" y="f9"/>
                  </a:lnTo>
                  <a:lnTo>
                    <a:pt x="f10" y="f11"/>
                  </a:lnTo>
                  <a:lnTo>
                    <a:pt x="f12" y="f13"/>
                  </a:lnTo>
                  <a:lnTo>
                    <a:pt x="f14" y="f13"/>
                  </a:lnTo>
                  <a:lnTo>
                    <a:pt x="f15" y="f16"/>
                  </a:lnTo>
                  <a:cubicBezTo>
                    <a:pt x="f17" y="f18"/>
                    <a:pt x="f19" y="f20"/>
                    <a:pt x="f21" y="f22"/>
                  </a:cubicBezTo>
                  <a:lnTo>
                    <a:pt x="f23" y="f22"/>
                  </a:lnTo>
                  <a:lnTo>
                    <a:pt x="f24" y="f25"/>
                  </a:lnTo>
                  <a:lnTo>
                    <a:pt x="f26" y="f27"/>
                  </a:lnTo>
                  <a:lnTo>
                    <a:pt x="f28" y="f29"/>
                  </a:lnTo>
                  <a:lnTo>
                    <a:pt x="f30" y="f31"/>
                  </a:lnTo>
                  <a:lnTo>
                    <a:pt x="f32" y="f33"/>
                  </a:lnTo>
                  <a:lnTo>
                    <a:pt x="f5" y="f5"/>
                  </a:lnTo>
                  <a:lnTo>
                    <a:pt x="f34" y="f35"/>
                  </a:lnTo>
                  <a:lnTo>
                    <a:pt x="f36" y="f37"/>
                  </a:lnTo>
                  <a:lnTo>
                    <a:pt x="f38" y="f39"/>
                  </a:lnTo>
                  <a:lnTo>
                    <a:pt x="f40" y="f41"/>
                  </a:lnTo>
                  <a:lnTo>
                    <a:pt x="f42" y="f43"/>
                  </a:lnTo>
                  <a:cubicBezTo>
                    <a:pt x="f44" y="f45"/>
                    <a:pt x="f46" y="f47"/>
                    <a:pt x="f48" y="f49"/>
                  </a:cubicBezTo>
                  <a:cubicBezTo>
                    <a:pt x="f50" y="f51"/>
                    <a:pt x="f52" y="f53"/>
                    <a:pt x="f54" y="f55"/>
                  </a:cubicBezTo>
                  <a:cubicBezTo>
                    <a:pt x="f56" y="f57"/>
                    <a:pt x="f58" y="f59"/>
                    <a:pt x="f60" y="f61"/>
                  </a:cubicBezTo>
                  <a:lnTo>
                    <a:pt x="f62" y="f63"/>
                  </a:lnTo>
                  <a:lnTo>
                    <a:pt x="f64" y="f65"/>
                  </a:lnTo>
                  <a:cubicBezTo>
                    <a:pt x="f66" y="f67"/>
                    <a:pt x="f66" y="f68"/>
                    <a:pt x="f64" y="f69"/>
                  </a:cubicBezTo>
                  <a:lnTo>
                    <a:pt x="f70" y="f71"/>
                  </a:lnTo>
                  <a:cubicBezTo>
                    <a:pt x="f72" y="f73"/>
                    <a:pt x="f72" y="f74"/>
                    <a:pt x="f70" y="f75"/>
                  </a:cubicBezTo>
                  <a:lnTo>
                    <a:pt x="f70" y="f76"/>
                  </a:lnTo>
                  <a:cubicBezTo>
                    <a:pt x="f70" y="f77"/>
                    <a:pt x="f70" y="f78"/>
                    <a:pt x="f70" y="f79"/>
                  </a:cubicBezTo>
                  <a:lnTo>
                    <a:pt x="f70" y="f80"/>
                  </a:lnTo>
                  <a:cubicBezTo>
                    <a:pt x="f81" y="f82"/>
                    <a:pt x="f81" y="f83"/>
                    <a:pt x="f70" y="f84"/>
                  </a:cubicBezTo>
                  <a:cubicBezTo>
                    <a:pt x="f70" y="f85"/>
                    <a:pt x="f86" y="f87"/>
                    <a:pt x="f88" y="f89"/>
                  </a:cubicBezTo>
                  <a:cubicBezTo>
                    <a:pt x="f90" y="f91"/>
                    <a:pt x="f90" y="f92"/>
                    <a:pt x="f88" y="f93"/>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1033">
              <a:extLst>
                <a:ext uri="{FF2B5EF4-FFF2-40B4-BE49-F238E27FC236}">
                  <a16:creationId xmlns:a16="http://schemas.microsoft.com/office/drawing/2014/main" id="{5B5A2A69-C0C3-AF4A-9E92-4288CDB09D34}"/>
                </a:ext>
              </a:extLst>
            </p:cNvPr>
            <p:cNvSpPr/>
            <p:nvPr/>
          </p:nvSpPr>
          <p:spPr>
            <a:xfrm>
              <a:off x="6217718" y="4322158"/>
              <a:ext cx="1502596" cy="2550106"/>
            </a:xfrm>
            <a:custGeom>
              <a:avLst/>
              <a:gdLst>
                <a:gd name="f0" fmla="val 10800000"/>
                <a:gd name="f1" fmla="val 5400000"/>
                <a:gd name="f2" fmla="val 180"/>
                <a:gd name="f3" fmla="val w"/>
                <a:gd name="f4" fmla="val h"/>
                <a:gd name="f5" fmla="val 0"/>
                <a:gd name="f6" fmla="val 1502600"/>
                <a:gd name="f7" fmla="val 2550107"/>
                <a:gd name="f8" fmla="val 1246087"/>
                <a:gd name="f9" fmla="val 2538738"/>
                <a:gd name="f10" fmla="val 1246024"/>
                <a:gd name="f11" fmla="val 2537988"/>
                <a:gd name="f12" fmla="val 2537238"/>
                <a:gd name="f13" fmla="val 2536489"/>
                <a:gd name="f14" fmla="val 1245962"/>
                <a:gd name="f15" fmla="val 2535827"/>
                <a:gd name="f16" fmla="val 2535152"/>
                <a:gd name="f17" fmla="val 2534489"/>
                <a:gd name="f18" fmla="val 1246349"/>
                <a:gd name="f19" fmla="val 2533790"/>
                <a:gd name="f20" fmla="val 1246686"/>
                <a:gd name="f21" fmla="val 2533128"/>
                <a:gd name="f22" fmla="val 1247086"/>
                <a:gd name="f23" fmla="val 2532490"/>
                <a:gd name="f24" fmla="val 1247299"/>
                <a:gd name="f25" fmla="val 2531878"/>
                <a:gd name="f26" fmla="val 1247598"/>
                <a:gd name="f27" fmla="val 2531291"/>
                <a:gd name="f28" fmla="val 1247961"/>
                <a:gd name="f29" fmla="val 2530741"/>
                <a:gd name="f30" fmla="val 1249085"/>
                <a:gd name="f31" fmla="val 2529366"/>
                <a:gd name="f32" fmla="val 1250585"/>
                <a:gd name="f33" fmla="val 2527992"/>
                <a:gd name="f34" fmla="val 1502601"/>
                <a:gd name="f35" fmla="val 2382550"/>
                <a:gd name="f36" fmla="val 785786"/>
                <a:gd name="f37" fmla="val 1179530"/>
                <a:gd name="f38" fmla="val 785461"/>
                <a:gd name="f39" fmla="val 1178942"/>
                <a:gd name="f40" fmla="val 785211"/>
                <a:gd name="f41" fmla="val 1178305"/>
                <a:gd name="f42" fmla="val 785036"/>
                <a:gd name="f43" fmla="val 1177655"/>
                <a:gd name="f44" fmla="val 784748"/>
                <a:gd name="f45" fmla="val 1177006"/>
                <a:gd name="f46" fmla="val 784499"/>
                <a:gd name="f47" fmla="val 1176331"/>
                <a:gd name="f48" fmla="val 784286"/>
                <a:gd name="f49" fmla="val 1175656"/>
                <a:gd name="f50" fmla="val 738931"/>
                <a:gd name="f51" fmla="val 911387"/>
                <a:gd name="f52" fmla="val 910762"/>
                <a:gd name="f53" fmla="val 910387"/>
                <a:gd name="f54" fmla="val 738806"/>
                <a:gd name="f55" fmla="val 909637"/>
                <a:gd name="f56" fmla="val 908887"/>
                <a:gd name="f57" fmla="val 908138"/>
                <a:gd name="f58" fmla="val 738868"/>
                <a:gd name="f59" fmla="val 907513"/>
                <a:gd name="f60" fmla="val 906888"/>
                <a:gd name="f61" fmla="val 906264"/>
                <a:gd name="f62" fmla="val 739068"/>
                <a:gd name="f63" fmla="val 905577"/>
                <a:gd name="f64" fmla="val 739268"/>
                <a:gd name="f65" fmla="val 904902"/>
                <a:gd name="f66" fmla="val 739555"/>
                <a:gd name="f67" fmla="val 904264"/>
                <a:gd name="f68" fmla="val 739843"/>
                <a:gd name="f69" fmla="val 903652"/>
                <a:gd name="f70" fmla="val 740180"/>
                <a:gd name="f71" fmla="val 903065"/>
                <a:gd name="f72" fmla="val 740555"/>
                <a:gd name="f73" fmla="val 902515"/>
                <a:gd name="f74" fmla="val 740855"/>
                <a:gd name="f75" fmla="val 902003"/>
                <a:gd name="f76" fmla="val 741230"/>
                <a:gd name="f77" fmla="val 901540"/>
                <a:gd name="f78" fmla="val 741680"/>
                <a:gd name="f79" fmla="val 901141"/>
                <a:gd name="f80" fmla="val 742117"/>
                <a:gd name="f81" fmla="val 900653"/>
                <a:gd name="f82" fmla="val 742629"/>
                <a:gd name="f83" fmla="val 900241"/>
                <a:gd name="f84" fmla="val 743179"/>
                <a:gd name="f85" fmla="val 899891"/>
                <a:gd name="f86" fmla="val 899266"/>
                <a:gd name="f87" fmla="val 1236591"/>
                <a:gd name="f88" fmla="val 639245"/>
                <a:gd name="f89" fmla="val 1209602"/>
                <a:gd name="f90" fmla="val 595762"/>
                <a:gd name="f91" fmla="val 1123765"/>
                <a:gd name="f92" fmla="val 640869"/>
                <a:gd name="f93" fmla="val 1123015"/>
                <a:gd name="f94" fmla="val 1122440"/>
                <a:gd name="f95" fmla="val 640982"/>
                <a:gd name="f96" fmla="val 1121840"/>
                <a:gd name="f97" fmla="val 1121265"/>
                <a:gd name="f98" fmla="val 1120728"/>
                <a:gd name="f99" fmla="val 1120179"/>
                <a:gd name="f100" fmla="val 1119641"/>
                <a:gd name="f101" fmla="val 1119066"/>
                <a:gd name="f102" fmla="val 1118467"/>
                <a:gd name="f103" fmla="val 1117892"/>
                <a:gd name="f104" fmla="val 1116393"/>
                <a:gd name="f105" fmla="val 640245"/>
                <a:gd name="f106" fmla="val 1115818"/>
                <a:gd name="f107" fmla="val 639982"/>
                <a:gd name="f108" fmla="val 1115306"/>
                <a:gd name="f109" fmla="val 639607"/>
                <a:gd name="f110" fmla="val 1114893"/>
                <a:gd name="f111" fmla="val 639120"/>
                <a:gd name="f112" fmla="val 1113519"/>
                <a:gd name="f113" fmla="val 637745"/>
                <a:gd name="f114" fmla="val 637121"/>
                <a:gd name="f115" fmla="val 908982"/>
                <a:gd name="f116" fmla="val 312250"/>
                <a:gd name="f117" fmla="val 908233"/>
                <a:gd name="f118" fmla="val 310251"/>
                <a:gd name="f119" fmla="val 907970"/>
                <a:gd name="f120" fmla="val 309651"/>
                <a:gd name="f121" fmla="val 907758"/>
                <a:gd name="f122" fmla="val 309014"/>
                <a:gd name="f123" fmla="val 907608"/>
                <a:gd name="f124" fmla="val 308377"/>
                <a:gd name="f125" fmla="val 859004"/>
                <a:gd name="f126" fmla="val 432452"/>
                <a:gd name="f127" fmla="val 65097"/>
                <a:gd name="f128" fmla="val 747452"/>
                <a:gd name="f129" fmla="val 1095277"/>
                <a:gd name="f130" fmla="val 2550108"/>
                <a:gd name="f131" fmla="val 1247836"/>
                <a:gd name="f132" fmla="val 2539487"/>
                <a:gd name="f133" fmla="val 1246211"/>
                <a:gd name="f134" fmla="val 2538988"/>
                <a:gd name="f135" fmla="+- 0 0 -90"/>
                <a:gd name="f136" fmla="*/ f3 1 1502600"/>
                <a:gd name="f137" fmla="*/ f4 1 2550107"/>
                <a:gd name="f138" fmla="val f5"/>
                <a:gd name="f139" fmla="val f6"/>
                <a:gd name="f140" fmla="val f7"/>
                <a:gd name="f141" fmla="*/ f135 f0 1"/>
                <a:gd name="f142" fmla="+- f140 0 f138"/>
                <a:gd name="f143" fmla="+- f139 0 f138"/>
                <a:gd name="f144" fmla="*/ f141 1 f2"/>
                <a:gd name="f145" fmla="*/ f143 1 1502600"/>
                <a:gd name="f146" fmla="*/ f142 1 2550107"/>
                <a:gd name="f147" fmla="*/ 1246087 f143 1"/>
                <a:gd name="f148" fmla="*/ 2538738 f142 1"/>
                <a:gd name="f149" fmla="*/ 2536489 f142 1"/>
                <a:gd name="f150" fmla="*/ 2534489 f142 1"/>
                <a:gd name="f151" fmla="*/ 1247086 f143 1"/>
                <a:gd name="f152" fmla="*/ 2532490 f142 1"/>
                <a:gd name="f153" fmla="*/ 1247961 f143 1"/>
                <a:gd name="f154" fmla="*/ 2530741 f142 1"/>
                <a:gd name="f155" fmla="*/ 1249085 f143 1"/>
                <a:gd name="f156" fmla="*/ 2529366 f142 1"/>
                <a:gd name="f157" fmla="*/ 1250585 f143 1"/>
                <a:gd name="f158" fmla="*/ 2527992 f142 1"/>
                <a:gd name="f159" fmla="*/ 1502601 f143 1"/>
                <a:gd name="f160" fmla="*/ 2382550 f142 1"/>
                <a:gd name="f161" fmla="*/ 785786 f143 1"/>
                <a:gd name="f162" fmla="*/ 1179530 f142 1"/>
                <a:gd name="f163" fmla="*/ 785036 f143 1"/>
                <a:gd name="f164" fmla="*/ 1177655 f142 1"/>
                <a:gd name="f165" fmla="*/ 784286 f143 1"/>
                <a:gd name="f166" fmla="*/ 1175656 f142 1"/>
                <a:gd name="f167" fmla="*/ 738931 f143 1"/>
                <a:gd name="f168" fmla="*/ 911387 f142 1"/>
                <a:gd name="f169" fmla="*/ 910387 f142 1"/>
                <a:gd name="f170" fmla="*/ 908138 f142 1"/>
                <a:gd name="f171" fmla="*/ 906264 f142 1"/>
                <a:gd name="f172" fmla="*/ 739555 f143 1"/>
                <a:gd name="f173" fmla="*/ 904264 f142 1"/>
                <a:gd name="f174" fmla="*/ 740555 f143 1"/>
                <a:gd name="f175" fmla="*/ 902515 f142 1"/>
                <a:gd name="f176" fmla="*/ 741680 f143 1"/>
                <a:gd name="f177" fmla="*/ 901141 f142 1"/>
                <a:gd name="f178" fmla="*/ 743179 f143 1"/>
                <a:gd name="f179" fmla="*/ 899891 f142 1"/>
                <a:gd name="f180" fmla="*/ 899266 f142 1"/>
                <a:gd name="f181" fmla="*/ 1236591 f143 1"/>
                <a:gd name="f182" fmla="*/ 639245 f142 1"/>
                <a:gd name="f183" fmla="*/ 1209602 f143 1"/>
                <a:gd name="f184" fmla="*/ 595762 f142 1"/>
                <a:gd name="f185" fmla="*/ 1123765 f143 1"/>
                <a:gd name="f186" fmla="*/ 640869 f142 1"/>
                <a:gd name="f187" fmla="*/ 1123015 f143 1"/>
                <a:gd name="f188" fmla="*/ 1121265 f143 1"/>
                <a:gd name="f189" fmla="*/ 1119641 f143 1"/>
                <a:gd name="f190" fmla="*/ 1117892 f143 1"/>
                <a:gd name="f191" fmla="*/ 1116393 f143 1"/>
                <a:gd name="f192" fmla="*/ 640245 f142 1"/>
                <a:gd name="f193" fmla="*/ 1114893 f143 1"/>
                <a:gd name="f194" fmla="*/ 639120 f142 1"/>
                <a:gd name="f195" fmla="*/ 1113519 f143 1"/>
                <a:gd name="f196" fmla="*/ 637745 f142 1"/>
                <a:gd name="f197" fmla="*/ 637121 f142 1"/>
                <a:gd name="f198" fmla="*/ 908982 f143 1"/>
                <a:gd name="f199" fmla="*/ 312250 f142 1"/>
                <a:gd name="f200" fmla="*/ 908233 f143 1"/>
                <a:gd name="f201" fmla="*/ 310251 f142 1"/>
                <a:gd name="f202" fmla="*/ 907608 f143 1"/>
                <a:gd name="f203" fmla="*/ 308377 f142 1"/>
                <a:gd name="f204" fmla="*/ 859004 f143 1"/>
                <a:gd name="f205" fmla="*/ 0 f142 1"/>
                <a:gd name="f206" fmla="*/ 0 f143 1"/>
                <a:gd name="f207" fmla="*/ 432452 f142 1"/>
                <a:gd name="f208" fmla="*/ 65097 f143 1"/>
                <a:gd name="f209" fmla="*/ 747452 f142 1"/>
                <a:gd name="f210" fmla="*/ 1095277 f143 1"/>
                <a:gd name="f211" fmla="*/ 2550108 f142 1"/>
                <a:gd name="f212" fmla="*/ 1247836 f143 1"/>
                <a:gd name="f213" fmla="*/ 2539487 f142 1"/>
                <a:gd name="f214" fmla="+- f144 0 f1"/>
                <a:gd name="f215" fmla="*/ f147 1 1502600"/>
                <a:gd name="f216" fmla="*/ f148 1 2550107"/>
                <a:gd name="f217" fmla="*/ f149 1 2550107"/>
                <a:gd name="f218" fmla="*/ f150 1 2550107"/>
                <a:gd name="f219" fmla="*/ f151 1 1502600"/>
                <a:gd name="f220" fmla="*/ f152 1 2550107"/>
                <a:gd name="f221" fmla="*/ f153 1 1502600"/>
                <a:gd name="f222" fmla="*/ f154 1 2550107"/>
                <a:gd name="f223" fmla="*/ f155 1 1502600"/>
                <a:gd name="f224" fmla="*/ f156 1 2550107"/>
                <a:gd name="f225" fmla="*/ f157 1 1502600"/>
                <a:gd name="f226" fmla="*/ f158 1 2550107"/>
                <a:gd name="f227" fmla="*/ f159 1 1502600"/>
                <a:gd name="f228" fmla="*/ f160 1 2550107"/>
                <a:gd name="f229" fmla="*/ f161 1 1502600"/>
                <a:gd name="f230" fmla="*/ f162 1 2550107"/>
                <a:gd name="f231" fmla="*/ f163 1 1502600"/>
                <a:gd name="f232" fmla="*/ f164 1 2550107"/>
                <a:gd name="f233" fmla="*/ f165 1 1502600"/>
                <a:gd name="f234" fmla="*/ f166 1 2550107"/>
                <a:gd name="f235" fmla="*/ f167 1 1502600"/>
                <a:gd name="f236" fmla="*/ f168 1 2550107"/>
                <a:gd name="f237" fmla="*/ f169 1 2550107"/>
                <a:gd name="f238" fmla="*/ f170 1 2550107"/>
                <a:gd name="f239" fmla="*/ f171 1 2550107"/>
                <a:gd name="f240" fmla="*/ f172 1 1502600"/>
                <a:gd name="f241" fmla="*/ f173 1 2550107"/>
                <a:gd name="f242" fmla="*/ f174 1 1502600"/>
                <a:gd name="f243" fmla="*/ f175 1 2550107"/>
                <a:gd name="f244" fmla="*/ f176 1 1502600"/>
                <a:gd name="f245" fmla="*/ f177 1 2550107"/>
                <a:gd name="f246" fmla="*/ f178 1 1502600"/>
                <a:gd name="f247" fmla="*/ f179 1 2550107"/>
                <a:gd name="f248" fmla="*/ f180 1 2550107"/>
                <a:gd name="f249" fmla="*/ f181 1 1502600"/>
                <a:gd name="f250" fmla="*/ f182 1 2550107"/>
                <a:gd name="f251" fmla="*/ f183 1 1502600"/>
                <a:gd name="f252" fmla="*/ f184 1 2550107"/>
                <a:gd name="f253" fmla="*/ f185 1 1502600"/>
                <a:gd name="f254" fmla="*/ f186 1 2550107"/>
                <a:gd name="f255" fmla="*/ f187 1 1502600"/>
                <a:gd name="f256" fmla="*/ f188 1 1502600"/>
                <a:gd name="f257" fmla="*/ f189 1 1502600"/>
                <a:gd name="f258" fmla="*/ f190 1 1502600"/>
                <a:gd name="f259" fmla="*/ f191 1 1502600"/>
                <a:gd name="f260" fmla="*/ f192 1 2550107"/>
                <a:gd name="f261" fmla="*/ f193 1 1502600"/>
                <a:gd name="f262" fmla="*/ f194 1 2550107"/>
                <a:gd name="f263" fmla="*/ f195 1 1502600"/>
                <a:gd name="f264" fmla="*/ f196 1 2550107"/>
                <a:gd name="f265" fmla="*/ f197 1 2550107"/>
                <a:gd name="f266" fmla="*/ f198 1 1502600"/>
                <a:gd name="f267" fmla="*/ f199 1 2550107"/>
                <a:gd name="f268" fmla="*/ f200 1 1502600"/>
                <a:gd name="f269" fmla="*/ f201 1 2550107"/>
                <a:gd name="f270" fmla="*/ f202 1 1502600"/>
                <a:gd name="f271" fmla="*/ f203 1 2550107"/>
                <a:gd name="f272" fmla="*/ f204 1 1502600"/>
                <a:gd name="f273" fmla="*/ f205 1 2550107"/>
                <a:gd name="f274" fmla="*/ f206 1 1502600"/>
                <a:gd name="f275" fmla="*/ f207 1 2550107"/>
                <a:gd name="f276" fmla="*/ f208 1 1502600"/>
                <a:gd name="f277" fmla="*/ f209 1 2550107"/>
                <a:gd name="f278" fmla="*/ f210 1 1502600"/>
                <a:gd name="f279" fmla="*/ f211 1 2550107"/>
                <a:gd name="f280" fmla="*/ f212 1 1502600"/>
                <a:gd name="f281" fmla="*/ f213 1 2550107"/>
                <a:gd name="f282" fmla="*/ f138 1 f145"/>
                <a:gd name="f283" fmla="*/ f139 1 f145"/>
                <a:gd name="f284" fmla="*/ f138 1 f146"/>
                <a:gd name="f285" fmla="*/ f140 1 f146"/>
                <a:gd name="f286" fmla="*/ f215 1 f145"/>
                <a:gd name="f287" fmla="*/ f216 1 f146"/>
                <a:gd name="f288" fmla="*/ f217 1 f146"/>
                <a:gd name="f289" fmla="*/ f218 1 f146"/>
                <a:gd name="f290" fmla="*/ f219 1 f145"/>
                <a:gd name="f291" fmla="*/ f220 1 f146"/>
                <a:gd name="f292" fmla="*/ f221 1 f145"/>
                <a:gd name="f293" fmla="*/ f222 1 f146"/>
                <a:gd name="f294" fmla="*/ f223 1 f145"/>
                <a:gd name="f295" fmla="*/ f224 1 f146"/>
                <a:gd name="f296" fmla="*/ f225 1 f145"/>
                <a:gd name="f297" fmla="*/ f226 1 f146"/>
                <a:gd name="f298" fmla="*/ f227 1 f145"/>
                <a:gd name="f299" fmla="*/ f228 1 f146"/>
                <a:gd name="f300" fmla="*/ f229 1 f145"/>
                <a:gd name="f301" fmla="*/ f230 1 f146"/>
                <a:gd name="f302" fmla="*/ f231 1 f145"/>
                <a:gd name="f303" fmla="*/ f232 1 f146"/>
                <a:gd name="f304" fmla="*/ f233 1 f145"/>
                <a:gd name="f305" fmla="*/ f234 1 f146"/>
                <a:gd name="f306" fmla="*/ f235 1 f145"/>
                <a:gd name="f307" fmla="*/ f236 1 f146"/>
                <a:gd name="f308" fmla="*/ f237 1 f146"/>
                <a:gd name="f309" fmla="*/ f238 1 f146"/>
                <a:gd name="f310" fmla="*/ f239 1 f146"/>
                <a:gd name="f311" fmla="*/ f240 1 f145"/>
                <a:gd name="f312" fmla="*/ f241 1 f146"/>
                <a:gd name="f313" fmla="*/ f242 1 f145"/>
                <a:gd name="f314" fmla="*/ f243 1 f146"/>
                <a:gd name="f315" fmla="*/ f244 1 f145"/>
                <a:gd name="f316" fmla="*/ f245 1 f146"/>
                <a:gd name="f317" fmla="*/ f246 1 f145"/>
                <a:gd name="f318" fmla="*/ f247 1 f146"/>
                <a:gd name="f319" fmla="*/ f248 1 f146"/>
                <a:gd name="f320" fmla="*/ f249 1 f145"/>
                <a:gd name="f321" fmla="*/ f250 1 f146"/>
                <a:gd name="f322" fmla="*/ f251 1 f145"/>
                <a:gd name="f323" fmla="*/ f252 1 f146"/>
                <a:gd name="f324" fmla="*/ f253 1 f145"/>
                <a:gd name="f325" fmla="*/ f254 1 f146"/>
                <a:gd name="f326" fmla="*/ f255 1 f145"/>
                <a:gd name="f327" fmla="*/ f256 1 f145"/>
                <a:gd name="f328" fmla="*/ f257 1 f145"/>
                <a:gd name="f329" fmla="*/ f258 1 f145"/>
                <a:gd name="f330" fmla="*/ f259 1 f145"/>
                <a:gd name="f331" fmla="*/ f260 1 f146"/>
                <a:gd name="f332" fmla="*/ f261 1 f145"/>
                <a:gd name="f333" fmla="*/ f262 1 f146"/>
                <a:gd name="f334" fmla="*/ f263 1 f145"/>
                <a:gd name="f335" fmla="*/ f264 1 f146"/>
                <a:gd name="f336" fmla="*/ f265 1 f146"/>
                <a:gd name="f337" fmla="*/ f266 1 f145"/>
                <a:gd name="f338" fmla="*/ f267 1 f146"/>
                <a:gd name="f339" fmla="*/ f268 1 f145"/>
                <a:gd name="f340" fmla="*/ f269 1 f146"/>
                <a:gd name="f341" fmla="*/ f270 1 f145"/>
                <a:gd name="f342" fmla="*/ f271 1 f146"/>
                <a:gd name="f343" fmla="*/ f272 1 f145"/>
                <a:gd name="f344" fmla="*/ f273 1 f146"/>
                <a:gd name="f345" fmla="*/ f274 1 f145"/>
                <a:gd name="f346" fmla="*/ f275 1 f146"/>
                <a:gd name="f347" fmla="*/ f276 1 f145"/>
                <a:gd name="f348" fmla="*/ f277 1 f146"/>
                <a:gd name="f349" fmla="*/ f278 1 f145"/>
                <a:gd name="f350" fmla="*/ f279 1 f146"/>
                <a:gd name="f351" fmla="*/ f280 1 f145"/>
                <a:gd name="f352" fmla="*/ f281 1 f146"/>
                <a:gd name="f353" fmla="*/ f282 f136 1"/>
                <a:gd name="f354" fmla="*/ f283 f136 1"/>
                <a:gd name="f355" fmla="*/ f285 f137 1"/>
                <a:gd name="f356" fmla="*/ f284 f137 1"/>
                <a:gd name="f357" fmla="*/ f286 f136 1"/>
                <a:gd name="f358" fmla="*/ f287 f137 1"/>
                <a:gd name="f359" fmla="*/ f288 f137 1"/>
                <a:gd name="f360" fmla="*/ f289 f137 1"/>
                <a:gd name="f361" fmla="*/ f290 f136 1"/>
                <a:gd name="f362" fmla="*/ f291 f137 1"/>
                <a:gd name="f363" fmla="*/ f292 f136 1"/>
                <a:gd name="f364" fmla="*/ f293 f137 1"/>
                <a:gd name="f365" fmla="*/ f294 f136 1"/>
                <a:gd name="f366" fmla="*/ f295 f137 1"/>
                <a:gd name="f367" fmla="*/ f296 f136 1"/>
                <a:gd name="f368" fmla="*/ f297 f137 1"/>
                <a:gd name="f369" fmla="*/ f298 f136 1"/>
                <a:gd name="f370" fmla="*/ f299 f137 1"/>
                <a:gd name="f371" fmla="*/ f300 f136 1"/>
                <a:gd name="f372" fmla="*/ f301 f137 1"/>
                <a:gd name="f373" fmla="*/ f302 f136 1"/>
                <a:gd name="f374" fmla="*/ f303 f137 1"/>
                <a:gd name="f375" fmla="*/ f304 f136 1"/>
                <a:gd name="f376" fmla="*/ f305 f137 1"/>
                <a:gd name="f377" fmla="*/ f306 f136 1"/>
                <a:gd name="f378" fmla="*/ f307 f137 1"/>
                <a:gd name="f379" fmla="*/ f308 f137 1"/>
                <a:gd name="f380" fmla="*/ f309 f137 1"/>
                <a:gd name="f381" fmla="*/ f310 f137 1"/>
                <a:gd name="f382" fmla="*/ f311 f136 1"/>
                <a:gd name="f383" fmla="*/ f312 f137 1"/>
                <a:gd name="f384" fmla="*/ f313 f136 1"/>
                <a:gd name="f385" fmla="*/ f314 f137 1"/>
                <a:gd name="f386" fmla="*/ f315 f136 1"/>
                <a:gd name="f387" fmla="*/ f316 f137 1"/>
                <a:gd name="f388" fmla="*/ f317 f136 1"/>
                <a:gd name="f389" fmla="*/ f318 f137 1"/>
                <a:gd name="f390" fmla="*/ f319 f137 1"/>
                <a:gd name="f391" fmla="*/ f320 f136 1"/>
                <a:gd name="f392" fmla="*/ f321 f137 1"/>
                <a:gd name="f393" fmla="*/ f322 f136 1"/>
                <a:gd name="f394" fmla="*/ f323 f137 1"/>
                <a:gd name="f395" fmla="*/ f324 f136 1"/>
                <a:gd name="f396" fmla="*/ f325 f137 1"/>
                <a:gd name="f397" fmla="*/ f326 f136 1"/>
                <a:gd name="f398" fmla="*/ f327 f136 1"/>
                <a:gd name="f399" fmla="*/ f328 f136 1"/>
                <a:gd name="f400" fmla="*/ f329 f136 1"/>
                <a:gd name="f401" fmla="*/ f330 f136 1"/>
                <a:gd name="f402" fmla="*/ f331 f137 1"/>
                <a:gd name="f403" fmla="*/ f332 f136 1"/>
                <a:gd name="f404" fmla="*/ f333 f137 1"/>
                <a:gd name="f405" fmla="*/ f334 f136 1"/>
                <a:gd name="f406" fmla="*/ f335 f137 1"/>
                <a:gd name="f407" fmla="*/ f336 f137 1"/>
                <a:gd name="f408" fmla="*/ f337 f136 1"/>
                <a:gd name="f409" fmla="*/ f338 f137 1"/>
                <a:gd name="f410" fmla="*/ f339 f136 1"/>
                <a:gd name="f411" fmla="*/ f340 f137 1"/>
                <a:gd name="f412" fmla="*/ f341 f136 1"/>
                <a:gd name="f413" fmla="*/ f342 f137 1"/>
                <a:gd name="f414" fmla="*/ f343 f136 1"/>
                <a:gd name="f415" fmla="*/ f344 f137 1"/>
                <a:gd name="f416" fmla="*/ f345 f136 1"/>
                <a:gd name="f417" fmla="*/ f346 f137 1"/>
                <a:gd name="f418" fmla="*/ f347 f136 1"/>
                <a:gd name="f419" fmla="*/ f348 f137 1"/>
                <a:gd name="f420" fmla="*/ f349 f136 1"/>
                <a:gd name="f421" fmla="*/ f350 f137 1"/>
                <a:gd name="f422" fmla="*/ f351 f136 1"/>
                <a:gd name="f423" fmla="*/ f352 f137 1"/>
              </a:gdLst>
              <a:ahLst/>
              <a:cxnLst>
                <a:cxn ang="3cd4">
                  <a:pos x="hc" y="t"/>
                </a:cxn>
                <a:cxn ang="0">
                  <a:pos x="r" y="vc"/>
                </a:cxn>
                <a:cxn ang="cd4">
                  <a:pos x="hc" y="b"/>
                </a:cxn>
                <a:cxn ang="cd2">
                  <a:pos x="l" y="vc"/>
                </a:cxn>
                <a:cxn ang="f214">
                  <a:pos x="f357" y="f358"/>
                </a:cxn>
                <a:cxn ang="f214">
                  <a:pos x="f357" y="f359"/>
                </a:cxn>
                <a:cxn ang="f214">
                  <a:pos x="f357" y="f360"/>
                </a:cxn>
                <a:cxn ang="f214">
                  <a:pos x="f361" y="f362"/>
                </a:cxn>
                <a:cxn ang="f214">
                  <a:pos x="f363" y="f364"/>
                </a:cxn>
                <a:cxn ang="f214">
                  <a:pos x="f365" y="f366"/>
                </a:cxn>
                <a:cxn ang="f214">
                  <a:pos x="f367" y="f368"/>
                </a:cxn>
                <a:cxn ang="f214">
                  <a:pos x="f367" y="f368"/>
                </a:cxn>
                <a:cxn ang="f214">
                  <a:pos x="f369" y="f370"/>
                </a:cxn>
                <a:cxn ang="f214">
                  <a:pos x="f371" y="f372"/>
                </a:cxn>
                <a:cxn ang="f214">
                  <a:pos x="f371" y="f372"/>
                </a:cxn>
                <a:cxn ang="f214">
                  <a:pos x="f373" y="f374"/>
                </a:cxn>
                <a:cxn ang="f214">
                  <a:pos x="f375" y="f376"/>
                </a:cxn>
                <a:cxn ang="f214">
                  <a:pos x="f375" y="f376"/>
                </a:cxn>
                <a:cxn ang="f214">
                  <a:pos x="f377" y="f378"/>
                </a:cxn>
                <a:cxn ang="f214">
                  <a:pos x="f377" y="f379"/>
                </a:cxn>
                <a:cxn ang="f214">
                  <a:pos x="f377" y="f380"/>
                </a:cxn>
                <a:cxn ang="f214">
                  <a:pos x="f377" y="f381"/>
                </a:cxn>
                <a:cxn ang="f214">
                  <a:pos x="f382" y="f383"/>
                </a:cxn>
                <a:cxn ang="f214">
                  <a:pos x="f384" y="f385"/>
                </a:cxn>
                <a:cxn ang="f214">
                  <a:pos x="f386" y="f387"/>
                </a:cxn>
                <a:cxn ang="f214">
                  <a:pos x="f388" y="f389"/>
                </a:cxn>
                <a:cxn ang="f214">
                  <a:pos x="f388" y="f390"/>
                </a:cxn>
                <a:cxn ang="f214">
                  <a:pos x="f391" y="f392"/>
                </a:cxn>
                <a:cxn ang="f214">
                  <a:pos x="f393" y="f394"/>
                </a:cxn>
                <a:cxn ang="f214">
                  <a:pos x="f395" y="f396"/>
                </a:cxn>
                <a:cxn ang="f214">
                  <a:pos x="f397" y="f396"/>
                </a:cxn>
                <a:cxn ang="f214">
                  <a:pos x="f398" y="f396"/>
                </a:cxn>
                <a:cxn ang="f214">
                  <a:pos x="f399" y="f396"/>
                </a:cxn>
                <a:cxn ang="f214">
                  <a:pos x="f400" y="f396"/>
                </a:cxn>
                <a:cxn ang="f214">
                  <a:pos x="f401" y="f402"/>
                </a:cxn>
                <a:cxn ang="f214">
                  <a:pos x="f403" y="f404"/>
                </a:cxn>
                <a:cxn ang="f214">
                  <a:pos x="f405" y="f406"/>
                </a:cxn>
                <a:cxn ang="f214">
                  <a:pos x="f405" y="f407"/>
                </a:cxn>
                <a:cxn ang="f214">
                  <a:pos x="f408" y="f409"/>
                </a:cxn>
                <a:cxn ang="f214">
                  <a:pos x="f408" y="f409"/>
                </a:cxn>
                <a:cxn ang="f214">
                  <a:pos x="f410" y="f411"/>
                </a:cxn>
                <a:cxn ang="f214">
                  <a:pos x="f412" y="f413"/>
                </a:cxn>
                <a:cxn ang="f214">
                  <a:pos x="f412" y="f413"/>
                </a:cxn>
                <a:cxn ang="f214">
                  <a:pos x="f414" y="f415"/>
                </a:cxn>
                <a:cxn ang="f214">
                  <a:pos x="f416" y="f417"/>
                </a:cxn>
                <a:cxn ang="f214">
                  <a:pos x="f418" y="f419"/>
                </a:cxn>
                <a:cxn ang="f214">
                  <a:pos x="f420" y="f421"/>
                </a:cxn>
                <a:cxn ang="f214">
                  <a:pos x="f422" y="f421"/>
                </a:cxn>
                <a:cxn ang="f214">
                  <a:pos x="f357" y="f423"/>
                </a:cxn>
                <a:cxn ang="f214">
                  <a:pos x="f357" y="f358"/>
                </a:cxn>
              </a:cxnLst>
              <a:rect l="f353" t="f356" r="f354" b="f355"/>
              <a:pathLst>
                <a:path w="1502600" h="2550107">
                  <a:moveTo>
                    <a:pt x="f8" y="f9"/>
                  </a:moveTo>
                  <a:cubicBezTo>
                    <a:pt x="f10" y="f11"/>
                    <a:pt x="f10" y="f12"/>
                    <a:pt x="f8" y="f13"/>
                  </a:cubicBezTo>
                  <a:cubicBezTo>
                    <a:pt x="f14" y="f15"/>
                    <a:pt x="f14" y="f16"/>
                    <a:pt x="f8" y="f17"/>
                  </a:cubicBezTo>
                  <a:cubicBezTo>
                    <a:pt x="f18" y="f19"/>
                    <a:pt x="f20" y="f21"/>
                    <a:pt x="f22" y="f23"/>
                  </a:cubicBezTo>
                  <a:cubicBezTo>
                    <a:pt x="f24" y="f25"/>
                    <a:pt x="f26" y="f27"/>
                    <a:pt x="f28" y="f29"/>
                  </a:cubicBezTo>
                  <a:lnTo>
                    <a:pt x="f30" y="f31"/>
                  </a:lnTo>
                  <a:lnTo>
                    <a:pt x="f32" y="f33"/>
                  </a:lnTo>
                  <a:lnTo>
                    <a:pt x="f32" y="f33"/>
                  </a:lnTo>
                  <a:lnTo>
                    <a:pt x="f34" y="f35"/>
                  </a:lnTo>
                  <a:lnTo>
                    <a:pt x="f36" y="f37"/>
                  </a:lnTo>
                  <a:lnTo>
                    <a:pt x="f36" y="f37"/>
                  </a:lnTo>
                  <a:cubicBezTo>
                    <a:pt x="f38" y="f39"/>
                    <a:pt x="f40" y="f41"/>
                    <a:pt x="f42" y="f43"/>
                  </a:cubicBezTo>
                  <a:cubicBezTo>
                    <a:pt x="f44" y="f45"/>
                    <a:pt x="f46" y="f47"/>
                    <a:pt x="f48" y="f49"/>
                  </a:cubicBezTo>
                  <a:lnTo>
                    <a:pt x="f48" y="f49"/>
                  </a:lnTo>
                  <a:lnTo>
                    <a:pt x="f50" y="f51"/>
                  </a:lnTo>
                  <a:cubicBezTo>
                    <a:pt x="f50" y="f51"/>
                    <a:pt x="f50" y="f52"/>
                    <a:pt x="f50" y="f53"/>
                  </a:cubicBezTo>
                  <a:cubicBezTo>
                    <a:pt x="f54" y="f55"/>
                    <a:pt x="f54" y="f56"/>
                    <a:pt x="f50" y="f57"/>
                  </a:cubicBezTo>
                  <a:cubicBezTo>
                    <a:pt x="f58" y="f59"/>
                    <a:pt x="f58" y="f60"/>
                    <a:pt x="f50" y="f61"/>
                  </a:cubicBezTo>
                  <a:cubicBezTo>
                    <a:pt x="f62" y="f63"/>
                    <a:pt x="f64" y="f65"/>
                    <a:pt x="f66" y="f67"/>
                  </a:cubicBezTo>
                  <a:cubicBezTo>
                    <a:pt x="f68" y="f69"/>
                    <a:pt x="f70" y="f71"/>
                    <a:pt x="f72" y="f73"/>
                  </a:cubicBezTo>
                  <a:cubicBezTo>
                    <a:pt x="f74" y="f75"/>
                    <a:pt x="f76" y="f77"/>
                    <a:pt x="f78" y="f79"/>
                  </a:cubicBezTo>
                  <a:cubicBezTo>
                    <a:pt x="f80" y="f81"/>
                    <a:pt x="f82" y="f83"/>
                    <a:pt x="f84" y="f85"/>
                  </a:cubicBezTo>
                  <a:lnTo>
                    <a:pt x="f84" y="f86"/>
                  </a:lnTo>
                  <a:lnTo>
                    <a:pt x="f87" y="f88"/>
                  </a:lnTo>
                  <a:lnTo>
                    <a:pt x="f89" y="f90"/>
                  </a:lnTo>
                  <a:lnTo>
                    <a:pt x="f91" y="f92"/>
                  </a:lnTo>
                  <a:lnTo>
                    <a:pt x="f93" y="f92"/>
                  </a:lnTo>
                  <a:cubicBezTo>
                    <a:pt x="f94" y="f95"/>
                    <a:pt x="f96" y="f95"/>
                    <a:pt x="f97" y="f92"/>
                  </a:cubicBezTo>
                  <a:cubicBezTo>
                    <a:pt x="f98" y="f95"/>
                    <a:pt x="f99" y="f95"/>
                    <a:pt x="f100" y="f92"/>
                  </a:cubicBezTo>
                  <a:cubicBezTo>
                    <a:pt x="f101" y="f95"/>
                    <a:pt x="f102" y="f95"/>
                    <a:pt x="f103" y="f92"/>
                  </a:cubicBezTo>
                  <a:lnTo>
                    <a:pt x="f104" y="f105"/>
                  </a:lnTo>
                  <a:cubicBezTo>
                    <a:pt x="f106" y="f107"/>
                    <a:pt x="f108" y="f109"/>
                    <a:pt x="f110" y="f111"/>
                  </a:cubicBezTo>
                  <a:lnTo>
                    <a:pt x="f112" y="f113"/>
                  </a:lnTo>
                  <a:lnTo>
                    <a:pt x="f112" y="f114"/>
                  </a:lnTo>
                  <a:lnTo>
                    <a:pt x="f115" y="f116"/>
                  </a:lnTo>
                  <a:lnTo>
                    <a:pt x="f115" y="f116"/>
                  </a:lnTo>
                  <a:lnTo>
                    <a:pt x="f117" y="f118"/>
                  </a:lnTo>
                  <a:cubicBezTo>
                    <a:pt x="f119" y="f120"/>
                    <a:pt x="f121" y="f122"/>
                    <a:pt x="f123" y="f124"/>
                  </a:cubicBezTo>
                  <a:lnTo>
                    <a:pt x="f123" y="f124"/>
                  </a:lnTo>
                  <a:lnTo>
                    <a:pt x="f125" y="f5"/>
                  </a:lnTo>
                  <a:lnTo>
                    <a:pt x="f5" y="f126"/>
                  </a:lnTo>
                  <a:lnTo>
                    <a:pt x="f127" y="f128"/>
                  </a:lnTo>
                  <a:lnTo>
                    <a:pt x="f129" y="f130"/>
                  </a:lnTo>
                  <a:lnTo>
                    <a:pt x="f131" y="f130"/>
                  </a:lnTo>
                  <a:lnTo>
                    <a:pt x="f8" y="f132"/>
                  </a:lnTo>
                  <a:cubicBezTo>
                    <a:pt x="f8" y="f132"/>
                    <a:pt x="f133" y="f134"/>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1034">
              <a:extLst>
                <a:ext uri="{FF2B5EF4-FFF2-40B4-BE49-F238E27FC236}">
                  <a16:creationId xmlns:a16="http://schemas.microsoft.com/office/drawing/2014/main" id="{149226DA-CC82-F65E-8061-3C2EFAEA02ED}"/>
                </a:ext>
              </a:extLst>
            </p:cNvPr>
            <p:cNvSpPr/>
            <p:nvPr/>
          </p:nvSpPr>
          <p:spPr>
            <a:xfrm>
              <a:off x="7306001" y="4725994"/>
              <a:ext cx="110578" cy="213667"/>
            </a:xfrm>
            <a:custGeom>
              <a:avLst/>
              <a:gdLst>
                <a:gd name="f0" fmla="val 10800000"/>
                <a:gd name="f1" fmla="val 5400000"/>
                <a:gd name="f2" fmla="val 180"/>
                <a:gd name="f3" fmla="val w"/>
                <a:gd name="f4" fmla="val h"/>
                <a:gd name="f5" fmla="val 0"/>
                <a:gd name="f6" fmla="val 110577"/>
                <a:gd name="f7" fmla="val 213664"/>
                <a:gd name="f8" fmla="val 30987"/>
                <a:gd name="f9" fmla="val 206792"/>
                <a:gd name="f10" fmla="val 35235"/>
                <a:gd name="f11" fmla="val 213665"/>
                <a:gd name="f12" fmla="val 174180"/>
                <a:gd name="f13" fmla="+- 0 0 -90"/>
                <a:gd name="f14" fmla="*/ f3 1 110577"/>
                <a:gd name="f15" fmla="*/ f4 1 213664"/>
                <a:gd name="f16" fmla="val f5"/>
                <a:gd name="f17" fmla="val f6"/>
                <a:gd name="f18" fmla="val f7"/>
                <a:gd name="f19" fmla="*/ f13 f0 1"/>
                <a:gd name="f20" fmla="+- f18 0 f16"/>
                <a:gd name="f21" fmla="+- f17 0 f16"/>
                <a:gd name="f22" fmla="*/ f19 1 f2"/>
                <a:gd name="f23" fmla="*/ f21 1 110577"/>
                <a:gd name="f24" fmla="*/ f20 1 213664"/>
                <a:gd name="f25" fmla="*/ 30987 f21 1"/>
                <a:gd name="f26" fmla="*/ 206792 f20 1"/>
                <a:gd name="f27" fmla="*/ 35235 f21 1"/>
                <a:gd name="f28" fmla="*/ 213665 f20 1"/>
                <a:gd name="f29" fmla="*/ 110577 f21 1"/>
                <a:gd name="f30" fmla="*/ 174180 f20 1"/>
                <a:gd name="f31" fmla="*/ 0 f21 1"/>
                <a:gd name="f32" fmla="*/ 0 f20 1"/>
                <a:gd name="f33" fmla="+- f22 0 f1"/>
                <a:gd name="f34" fmla="*/ f25 1 110577"/>
                <a:gd name="f35" fmla="*/ f26 1 213664"/>
                <a:gd name="f36" fmla="*/ f27 1 110577"/>
                <a:gd name="f37" fmla="*/ f28 1 213664"/>
                <a:gd name="f38" fmla="*/ f29 1 110577"/>
                <a:gd name="f39" fmla="*/ f30 1 213664"/>
                <a:gd name="f40" fmla="*/ f31 1 110577"/>
                <a:gd name="f41" fmla="*/ f32 1 213664"/>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10577" h="213664">
                  <a:moveTo>
                    <a:pt x="f8" y="f9"/>
                  </a:moveTo>
                  <a:lnTo>
                    <a:pt x="f10" y="f11"/>
                  </a:lnTo>
                  <a:lnTo>
                    <a:pt x="f6" y="f12"/>
                  </a:lnTo>
                  <a:lnTo>
                    <a:pt x="f5" y="f5"/>
                  </a:lnTo>
                  <a:lnTo>
                    <a:pt x="f8" y="f9"/>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1035">
              <a:extLst>
                <a:ext uri="{FF2B5EF4-FFF2-40B4-BE49-F238E27FC236}">
                  <a16:creationId xmlns:a16="http://schemas.microsoft.com/office/drawing/2014/main" id="{4F8D86C1-6D8B-785D-FE00-96F1C2181206}"/>
                </a:ext>
              </a:extLst>
            </p:cNvPr>
            <p:cNvSpPr/>
            <p:nvPr/>
          </p:nvSpPr>
          <p:spPr>
            <a:xfrm>
              <a:off x="8126144" y="5414226"/>
              <a:ext cx="420569" cy="536286"/>
            </a:xfrm>
            <a:custGeom>
              <a:avLst/>
              <a:gdLst>
                <a:gd name="f0" fmla="val 10800000"/>
                <a:gd name="f1" fmla="val 5400000"/>
                <a:gd name="f2" fmla="val 180"/>
                <a:gd name="f3" fmla="val w"/>
                <a:gd name="f4" fmla="val h"/>
                <a:gd name="f5" fmla="val 0"/>
                <a:gd name="f6" fmla="val 420568"/>
                <a:gd name="f7" fmla="val 536286"/>
                <a:gd name="f8" fmla="val 74845"/>
                <a:gd name="f9" fmla="val 128819"/>
                <a:gd name="f10" fmla="val 273016"/>
                <a:gd name="f11" fmla="val 129944"/>
                <a:gd name="f12" fmla="val 130569"/>
                <a:gd name="f13" fmla="val 272891"/>
                <a:gd name="f14" fmla="val 131193"/>
                <a:gd name="f15" fmla="val 131818"/>
                <a:gd name="f16" fmla="val 133318"/>
                <a:gd name="f17" fmla="val 133892"/>
                <a:gd name="f18" fmla="val 273229"/>
                <a:gd name="f19" fmla="val 134442"/>
                <a:gd name="f20" fmla="val 273528"/>
                <a:gd name="f21" fmla="val 134942"/>
                <a:gd name="f22" fmla="val 273891"/>
                <a:gd name="f23" fmla="val 135929"/>
                <a:gd name="f24" fmla="val 274553"/>
                <a:gd name="f25" fmla="val 136778"/>
                <a:gd name="f26" fmla="val 275403"/>
                <a:gd name="f27" fmla="val 137441"/>
                <a:gd name="f28" fmla="val 276390"/>
                <a:gd name="f29" fmla="val 138565"/>
                <a:gd name="f30" fmla="val 278264"/>
                <a:gd name="f31" fmla="val 279388"/>
                <a:gd name="f32" fmla="val 279888"/>
                <a:gd name="f33" fmla="val 280388"/>
                <a:gd name="f34" fmla="val 280888"/>
                <a:gd name="f35" fmla="val 281513"/>
                <a:gd name="f36" fmla="val 157432"/>
                <a:gd name="f37" fmla="val 459567"/>
                <a:gd name="f38" fmla="val 209410"/>
                <a:gd name="f39" fmla="val 430328"/>
                <a:gd name="f40" fmla="val 210159"/>
                <a:gd name="f41" fmla="val 210784"/>
                <a:gd name="f42" fmla="val 430216"/>
                <a:gd name="f43" fmla="val 211409"/>
                <a:gd name="f44" fmla="val 212033"/>
                <a:gd name="f45" fmla="val 213658"/>
                <a:gd name="f46" fmla="val 215282"/>
                <a:gd name="f47" fmla="val 216906"/>
                <a:gd name="f48" fmla="val 430953"/>
                <a:gd name="f49" fmla="val 218406"/>
                <a:gd name="f50" fmla="val 431953"/>
                <a:gd name="f51" fmla="val 219780"/>
                <a:gd name="f52" fmla="val 433452"/>
                <a:gd name="f53" fmla="val 434077"/>
                <a:gd name="f54" fmla="val 286251"/>
                <a:gd name="f55" fmla="val 460067"/>
                <a:gd name="f56" fmla="val 420506"/>
                <a:gd name="f57" fmla="val 459529"/>
                <a:gd name="f58" fmla="val 458980"/>
                <a:gd name="f59" fmla="val 458442"/>
                <a:gd name="f60" fmla="val 419694"/>
                <a:gd name="f61" fmla="val 448696"/>
                <a:gd name="f62" fmla="val 418069"/>
                <a:gd name="f63" fmla="val 431703"/>
                <a:gd name="f64" fmla="+- 0 0 -90"/>
                <a:gd name="f65" fmla="*/ f3 1 420568"/>
                <a:gd name="f66" fmla="*/ f4 1 536286"/>
                <a:gd name="f67" fmla="val f5"/>
                <a:gd name="f68" fmla="val f6"/>
                <a:gd name="f69" fmla="val f7"/>
                <a:gd name="f70" fmla="*/ f64 f0 1"/>
                <a:gd name="f71" fmla="+- f69 0 f67"/>
                <a:gd name="f72" fmla="+- f68 0 f67"/>
                <a:gd name="f73" fmla="*/ f70 1 f2"/>
                <a:gd name="f74" fmla="*/ f72 1 420568"/>
                <a:gd name="f75" fmla="*/ f71 1 536286"/>
                <a:gd name="f76" fmla="*/ 0 f72 1"/>
                <a:gd name="f77" fmla="*/ 74845 f71 1"/>
                <a:gd name="f78" fmla="*/ 128819 f72 1"/>
                <a:gd name="f79" fmla="*/ 273016 f71 1"/>
                <a:gd name="f80" fmla="*/ 129944 f72 1"/>
                <a:gd name="f81" fmla="*/ 131818 f72 1"/>
                <a:gd name="f82" fmla="*/ 133318 f72 1"/>
                <a:gd name="f83" fmla="*/ 134942 f72 1"/>
                <a:gd name="f84" fmla="*/ 273891 f71 1"/>
                <a:gd name="f85" fmla="*/ 137441 f72 1"/>
                <a:gd name="f86" fmla="*/ 276390 f71 1"/>
                <a:gd name="f87" fmla="*/ 138565 f72 1"/>
                <a:gd name="f88" fmla="*/ 278264 f71 1"/>
                <a:gd name="f89" fmla="*/ 279888 f71 1"/>
                <a:gd name="f90" fmla="*/ 281513 f71 1"/>
                <a:gd name="f91" fmla="*/ 157432 f72 1"/>
                <a:gd name="f92" fmla="*/ 459567 f71 1"/>
                <a:gd name="f93" fmla="*/ 209410 f72 1"/>
                <a:gd name="f94" fmla="*/ 430328 f71 1"/>
                <a:gd name="f95" fmla="*/ 210159 f72 1"/>
                <a:gd name="f96" fmla="*/ 212033 f72 1"/>
                <a:gd name="f97" fmla="*/ 213658 f72 1"/>
                <a:gd name="f98" fmla="*/ 215282 f72 1"/>
                <a:gd name="f99" fmla="*/ 216906 f72 1"/>
                <a:gd name="f100" fmla="*/ 430953 f71 1"/>
                <a:gd name="f101" fmla="*/ 218406 f72 1"/>
                <a:gd name="f102" fmla="*/ 431953 f71 1"/>
                <a:gd name="f103" fmla="*/ 219780 f72 1"/>
                <a:gd name="f104" fmla="*/ 433452 f71 1"/>
                <a:gd name="f105" fmla="*/ 434077 f71 1"/>
                <a:gd name="f106" fmla="*/ 286251 f72 1"/>
                <a:gd name="f107" fmla="*/ 536286 f71 1"/>
                <a:gd name="f108" fmla="*/ 420568 f72 1"/>
                <a:gd name="f109" fmla="*/ 460067 f71 1"/>
                <a:gd name="f110" fmla="*/ 458442 f71 1"/>
                <a:gd name="f111" fmla="*/ 419694 f72 1"/>
                <a:gd name="f112" fmla="*/ 448696 f71 1"/>
                <a:gd name="f113" fmla="*/ 418069 f72 1"/>
                <a:gd name="f114" fmla="*/ 431703 f71 1"/>
                <a:gd name="f115" fmla="*/ 0 f71 1"/>
                <a:gd name="f116" fmla="+- f73 0 f1"/>
                <a:gd name="f117" fmla="*/ f76 1 420568"/>
                <a:gd name="f118" fmla="*/ f77 1 536286"/>
                <a:gd name="f119" fmla="*/ f78 1 420568"/>
                <a:gd name="f120" fmla="*/ f79 1 536286"/>
                <a:gd name="f121" fmla="*/ f80 1 420568"/>
                <a:gd name="f122" fmla="*/ f81 1 420568"/>
                <a:gd name="f123" fmla="*/ f82 1 420568"/>
                <a:gd name="f124" fmla="*/ f83 1 420568"/>
                <a:gd name="f125" fmla="*/ f84 1 536286"/>
                <a:gd name="f126" fmla="*/ f85 1 420568"/>
                <a:gd name="f127" fmla="*/ f86 1 536286"/>
                <a:gd name="f128" fmla="*/ f87 1 420568"/>
                <a:gd name="f129" fmla="*/ f88 1 536286"/>
                <a:gd name="f130" fmla="*/ f89 1 536286"/>
                <a:gd name="f131" fmla="*/ f90 1 536286"/>
                <a:gd name="f132" fmla="*/ f91 1 420568"/>
                <a:gd name="f133" fmla="*/ f92 1 536286"/>
                <a:gd name="f134" fmla="*/ f93 1 420568"/>
                <a:gd name="f135" fmla="*/ f94 1 536286"/>
                <a:gd name="f136" fmla="*/ f95 1 420568"/>
                <a:gd name="f137" fmla="*/ f96 1 420568"/>
                <a:gd name="f138" fmla="*/ f97 1 420568"/>
                <a:gd name="f139" fmla="*/ f98 1 420568"/>
                <a:gd name="f140" fmla="*/ f99 1 420568"/>
                <a:gd name="f141" fmla="*/ f100 1 536286"/>
                <a:gd name="f142" fmla="*/ f101 1 420568"/>
                <a:gd name="f143" fmla="*/ f102 1 536286"/>
                <a:gd name="f144" fmla="*/ f103 1 420568"/>
                <a:gd name="f145" fmla="*/ f104 1 536286"/>
                <a:gd name="f146" fmla="*/ f105 1 536286"/>
                <a:gd name="f147" fmla="*/ f106 1 420568"/>
                <a:gd name="f148" fmla="*/ f107 1 536286"/>
                <a:gd name="f149" fmla="*/ f108 1 420568"/>
                <a:gd name="f150" fmla="*/ f109 1 536286"/>
                <a:gd name="f151" fmla="*/ f110 1 536286"/>
                <a:gd name="f152" fmla="*/ f111 1 420568"/>
                <a:gd name="f153" fmla="*/ f112 1 536286"/>
                <a:gd name="f154" fmla="*/ f113 1 420568"/>
                <a:gd name="f155" fmla="*/ f114 1 536286"/>
                <a:gd name="f156" fmla="*/ f115 1 536286"/>
                <a:gd name="f157" fmla="*/ f67 1 f74"/>
                <a:gd name="f158" fmla="*/ f68 1 f74"/>
                <a:gd name="f159" fmla="*/ f67 1 f75"/>
                <a:gd name="f160" fmla="*/ f69 1 f75"/>
                <a:gd name="f161" fmla="*/ f117 1 f74"/>
                <a:gd name="f162" fmla="*/ f118 1 f75"/>
                <a:gd name="f163" fmla="*/ f119 1 f74"/>
                <a:gd name="f164" fmla="*/ f120 1 f75"/>
                <a:gd name="f165" fmla="*/ f121 1 f74"/>
                <a:gd name="f166" fmla="*/ f122 1 f74"/>
                <a:gd name="f167" fmla="*/ f123 1 f74"/>
                <a:gd name="f168" fmla="*/ f124 1 f74"/>
                <a:gd name="f169" fmla="*/ f125 1 f75"/>
                <a:gd name="f170" fmla="*/ f126 1 f74"/>
                <a:gd name="f171" fmla="*/ f127 1 f75"/>
                <a:gd name="f172" fmla="*/ f128 1 f74"/>
                <a:gd name="f173" fmla="*/ f129 1 f75"/>
                <a:gd name="f174" fmla="*/ f130 1 f75"/>
                <a:gd name="f175" fmla="*/ f131 1 f75"/>
                <a:gd name="f176" fmla="*/ f132 1 f74"/>
                <a:gd name="f177" fmla="*/ f133 1 f75"/>
                <a:gd name="f178" fmla="*/ f134 1 f74"/>
                <a:gd name="f179" fmla="*/ f135 1 f75"/>
                <a:gd name="f180" fmla="*/ f136 1 f74"/>
                <a:gd name="f181" fmla="*/ f137 1 f74"/>
                <a:gd name="f182" fmla="*/ f138 1 f74"/>
                <a:gd name="f183" fmla="*/ f139 1 f74"/>
                <a:gd name="f184" fmla="*/ f140 1 f74"/>
                <a:gd name="f185" fmla="*/ f141 1 f75"/>
                <a:gd name="f186" fmla="*/ f142 1 f74"/>
                <a:gd name="f187" fmla="*/ f143 1 f75"/>
                <a:gd name="f188" fmla="*/ f144 1 f74"/>
                <a:gd name="f189" fmla="*/ f145 1 f75"/>
                <a:gd name="f190" fmla="*/ f146 1 f75"/>
                <a:gd name="f191" fmla="*/ f147 1 f74"/>
                <a:gd name="f192" fmla="*/ f148 1 f75"/>
                <a:gd name="f193" fmla="*/ f149 1 f74"/>
                <a:gd name="f194" fmla="*/ f150 1 f75"/>
                <a:gd name="f195" fmla="*/ f151 1 f75"/>
                <a:gd name="f196" fmla="*/ f152 1 f74"/>
                <a:gd name="f197" fmla="*/ f153 1 f75"/>
                <a:gd name="f198" fmla="*/ f154 1 f74"/>
                <a:gd name="f199" fmla="*/ f155 1 f75"/>
                <a:gd name="f200" fmla="*/ f156 1 f75"/>
                <a:gd name="f201" fmla="*/ f157 f65 1"/>
                <a:gd name="f202" fmla="*/ f158 f65 1"/>
                <a:gd name="f203" fmla="*/ f160 f66 1"/>
                <a:gd name="f204" fmla="*/ f159 f66 1"/>
                <a:gd name="f205" fmla="*/ f161 f65 1"/>
                <a:gd name="f206" fmla="*/ f162 f66 1"/>
                <a:gd name="f207" fmla="*/ f163 f65 1"/>
                <a:gd name="f208" fmla="*/ f164 f66 1"/>
                <a:gd name="f209" fmla="*/ f165 f65 1"/>
                <a:gd name="f210" fmla="*/ f166 f65 1"/>
                <a:gd name="f211" fmla="*/ f167 f65 1"/>
                <a:gd name="f212" fmla="*/ f168 f65 1"/>
                <a:gd name="f213" fmla="*/ f169 f66 1"/>
                <a:gd name="f214" fmla="*/ f170 f65 1"/>
                <a:gd name="f215" fmla="*/ f171 f66 1"/>
                <a:gd name="f216" fmla="*/ f172 f65 1"/>
                <a:gd name="f217" fmla="*/ f173 f66 1"/>
                <a:gd name="f218" fmla="*/ f174 f66 1"/>
                <a:gd name="f219" fmla="*/ f175 f66 1"/>
                <a:gd name="f220" fmla="*/ f176 f65 1"/>
                <a:gd name="f221" fmla="*/ f177 f66 1"/>
                <a:gd name="f222" fmla="*/ f178 f65 1"/>
                <a:gd name="f223" fmla="*/ f179 f66 1"/>
                <a:gd name="f224" fmla="*/ f180 f65 1"/>
                <a:gd name="f225" fmla="*/ f181 f65 1"/>
                <a:gd name="f226" fmla="*/ f182 f65 1"/>
                <a:gd name="f227" fmla="*/ f183 f65 1"/>
                <a:gd name="f228" fmla="*/ f184 f65 1"/>
                <a:gd name="f229" fmla="*/ f185 f66 1"/>
                <a:gd name="f230" fmla="*/ f186 f65 1"/>
                <a:gd name="f231" fmla="*/ f187 f66 1"/>
                <a:gd name="f232" fmla="*/ f188 f65 1"/>
                <a:gd name="f233" fmla="*/ f189 f66 1"/>
                <a:gd name="f234" fmla="*/ f190 f66 1"/>
                <a:gd name="f235" fmla="*/ f191 f65 1"/>
                <a:gd name="f236" fmla="*/ f192 f66 1"/>
                <a:gd name="f237" fmla="*/ f193 f65 1"/>
                <a:gd name="f238" fmla="*/ f194 f66 1"/>
                <a:gd name="f239" fmla="*/ f195 f66 1"/>
                <a:gd name="f240" fmla="*/ f196 f65 1"/>
                <a:gd name="f241" fmla="*/ f197 f66 1"/>
                <a:gd name="f242" fmla="*/ f198 f65 1"/>
                <a:gd name="f243" fmla="*/ f199 f66 1"/>
                <a:gd name="f244" fmla="*/ f200 f66 1"/>
              </a:gdLst>
              <a:ahLst/>
              <a:cxnLst>
                <a:cxn ang="3cd4">
                  <a:pos x="hc" y="t"/>
                </a:cxn>
                <a:cxn ang="0">
                  <a:pos x="r" y="vc"/>
                </a:cxn>
                <a:cxn ang="cd4">
                  <a:pos x="hc" y="b"/>
                </a:cxn>
                <a:cxn ang="cd2">
                  <a:pos x="l" y="vc"/>
                </a:cxn>
                <a:cxn ang="f116">
                  <a:pos x="f205" y="f206"/>
                </a:cxn>
                <a:cxn ang="f116">
                  <a:pos x="f207" y="f208"/>
                </a:cxn>
                <a:cxn ang="f116">
                  <a:pos x="f209" y="f208"/>
                </a:cxn>
                <a:cxn ang="f116">
                  <a:pos x="f209" y="f208"/>
                </a:cxn>
                <a:cxn ang="f116">
                  <a:pos x="f210" y="f208"/>
                </a:cxn>
                <a:cxn ang="f116">
                  <a:pos x="f211" y="f208"/>
                </a:cxn>
                <a:cxn ang="f116">
                  <a:pos x="f212" y="f213"/>
                </a:cxn>
                <a:cxn ang="f116">
                  <a:pos x="f214" y="f215"/>
                </a:cxn>
                <a:cxn ang="f116">
                  <a:pos x="f216" y="f217"/>
                </a:cxn>
                <a:cxn ang="f116">
                  <a:pos x="f216" y="f217"/>
                </a:cxn>
                <a:cxn ang="f116">
                  <a:pos x="f216" y="f218"/>
                </a:cxn>
                <a:cxn ang="f116">
                  <a:pos x="f216" y="f219"/>
                </a:cxn>
                <a:cxn ang="f116">
                  <a:pos x="f220" y="f221"/>
                </a:cxn>
                <a:cxn ang="f116">
                  <a:pos x="f222" y="f223"/>
                </a:cxn>
                <a:cxn ang="f116">
                  <a:pos x="f224" y="f223"/>
                </a:cxn>
                <a:cxn ang="f116">
                  <a:pos x="f225" y="f223"/>
                </a:cxn>
                <a:cxn ang="f116">
                  <a:pos x="f226" y="f223"/>
                </a:cxn>
                <a:cxn ang="f116">
                  <a:pos x="f227" y="f223"/>
                </a:cxn>
                <a:cxn ang="f116">
                  <a:pos x="f228" y="f229"/>
                </a:cxn>
                <a:cxn ang="f116">
                  <a:pos x="f230" y="f231"/>
                </a:cxn>
                <a:cxn ang="f116">
                  <a:pos x="f232" y="f233"/>
                </a:cxn>
                <a:cxn ang="f116">
                  <a:pos x="f232" y="f234"/>
                </a:cxn>
                <a:cxn ang="f116">
                  <a:pos x="f235" y="f236"/>
                </a:cxn>
                <a:cxn ang="f116">
                  <a:pos x="f235" y="f236"/>
                </a:cxn>
                <a:cxn ang="f116">
                  <a:pos x="f237" y="f238"/>
                </a:cxn>
                <a:cxn ang="f116">
                  <a:pos x="f237" y="f239"/>
                </a:cxn>
                <a:cxn ang="f116">
                  <a:pos x="f240" y="f241"/>
                </a:cxn>
                <a:cxn ang="f116">
                  <a:pos x="f242" y="f243"/>
                </a:cxn>
                <a:cxn ang="f116">
                  <a:pos x="f211" y="f244"/>
                </a:cxn>
                <a:cxn ang="f116">
                  <a:pos x="f211" y="f244"/>
                </a:cxn>
              </a:cxnLst>
              <a:rect l="f201" t="f204" r="f202" b="f203"/>
              <a:pathLst>
                <a:path w="420568" h="536286">
                  <a:moveTo>
                    <a:pt x="f5" y="f8"/>
                  </a:moveTo>
                  <a:lnTo>
                    <a:pt x="f9" y="f10"/>
                  </a:lnTo>
                  <a:lnTo>
                    <a:pt x="f11" y="f10"/>
                  </a:lnTo>
                  <a:cubicBezTo>
                    <a:pt x="f11" y="f10"/>
                    <a:pt x="f11" y="f10"/>
                    <a:pt x="f11" y="f10"/>
                  </a:cubicBezTo>
                  <a:cubicBezTo>
                    <a:pt x="f12" y="f13"/>
                    <a:pt x="f14" y="f13"/>
                    <a:pt x="f15" y="f10"/>
                  </a:cubicBezTo>
                  <a:lnTo>
                    <a:pt x="f16" y="f10"/>
                  </a:lnTo>
                  <a:cubicBezTo>
                    <a:pt x="f17" y="f18"/>
                    <a:pt x="f19" y="f20"/>
                    <a:pt x="f21" y="f22"/>
                  </a:cubicBezTo>
                  <a:cubicBezTo>
                    <a:pt x="f23" y="f24"/>
                    <a:pt x="f25" y="f26"/>
                    <a:pt x="f27" y="f28"/>
                  </a:cubicBezTo>
                  <a:lnTo>
                    <a:pt x="f29" y="f30"/>
                  </a:lnTo>
                  <a:lnTo>
                    <a:pt x="f29" y="f30"/>
                  </a:lnTo>
                  <a:cubicBezTo>
                    <a:pt x="f29" y="f30"/>
                    <a:pt x="f29" y="f31"/>
                    <a:pt x="f29" y="f32"/>
                  </a:cubicBezTo>
                  <a:cubicBezTo>
                    <a:pt x="f29" y="f33"/>
                    <a:pt x="f29" y="f34"/>
                    <a:pt x="f29" y="f35"/>
                  </a:cubicBezTo>
                  <a:lnTo>
                    <a:pt x="f36" y="f37"/>
                  </a:lnTo>
                  <a:lnTo>
                    <a:pt x="f38" y="f39"/>
                  </a:lnTo>
                  <a:cubicBezTo>
                    <a:pt x="f38" y="f39"/>
                    <a:pt x="f38" y="f39"/>
                    <a:pt x="f40" y="f39"/>
                  </a:cubicBezTo>
                  <a:cubicBezTo>
                    <a:pt x="f41" y="f42"/>
                    <a:pt x="f43" y="f42"/>
                    <a:pt x="f44" y="f39"/>
                  </a:cubicBezTo>
                  <a:lnTo>
                    <a:pt x="f45" y="f39"/>
                  </a:lnTo>
                  <a:lnTo>
                    <a:pt x="f46" y="f39"/>
                  </a:lnTo>
                  <a:lnTo>
                    <a:pt x="f47" y="f48"/>
                  </a:lnTo>
                  <a:lnTo>
                    <a:pt x="f49" y="f50"/>
                  </a:lnTo>
                  <a:lnTo>
                    <a:pt x="f51" y="f52"/>
                  </a:lnTo>
                  <a:lnTo>
                    <a:pt x="f51" y="f53"/>
                  </a:lnTo>
                  <a:lnTo>
                    <a:pt x="f54" y="f7"/>
                  </a:lnTo>
                  <a:lnTo>
                    <a:pt x="f54" y="f7"/>
                  </a:lnTo>
                  <a:lnTo>
                    <a:pt x="f6" y="f55"/>
                  </a:lnTo>
                  <a:cubicBezTo>
                    <a:pt x="f56" y="f57"/>
                    <a:pt x="f56" y="f58"/>
                    <a:pt x="f6" y="f59"/>
                  </a:cubicBezTo>
                  <a:lnTo>
                    <a:pt x="f60" y="f61"/>
                  </a:lnTo>
                  <a:lnTo>
                    <a:pt x="f62" y="f63"/>
                  </a:lnTo>
                  <a:lnTo>
                    <a:pt x="f16" y="f5"/>
                  </a:lnTo>
                  <a:lnTo>
                    <a:pt x="f16" y="f5"/>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1036">
              <a:extLst>
                <a:ext uri="{FF2B5EF4-FFF2-40B4-BE49-F238E27FC236}">
                  <a16:creationId xmlns:a16="http://schemas.microsoft.com/office/drawing/2014/main" id="{0CBAD399-5F66-E304-8448-EA8172A09622}"/>
                </a:ext>
              </a:extLst>
            </p:cNvPr>
            <p:cNvSpPr/>
            <p:nvPr/>
          </p:nvSpPr>
          <p:spPr>
            <a:xfrm>
              <a:off x="7523152" y="4048268"/>
              <a:ext cx="1024310" cy="1797536"/>
            </a:xfrm>
            <a:custGeom>
              <a:avLst/>
              <a:gdLst>
                <a:gd name="f0" fmla="val 10800000"/>
                <a:gd name="f1" fmla="val 5400000"/>
                <a:gd name="f2" fmla="val 180"/>
                <a:gd name="f3" fmla="val w"/>
                <a:gd name="f4" fmla="val h"/>
                <a:gd name="f5" fmla="val 0"/>
                <a:gd name="f6" fmla="val 1024307"/>
                <a:gd name="f7" fmla="val 1797533"/>
                <a:gd name="f8" fmla="val 372839"/>
                <a:gd name="f9" fmla="val 894643"/>
                <a:gd name="f10" fmla="val 415321"/>
                <a:gd name="f11" fmla="val 872027"/>
                <a:gd name="f12" fmla="val 419406"/>
                <a:gd name="f13" fmla="val 869716"/>
                <a:gd name="f14" fmla="val 424591"/>
                <a:gd name="f15" fmla="val 871153"/>
                <a:gd name="f16" fmla="val 426903"/>
                <a:gd name="f17" fmla="val 875238"/>
                <a:gd name="f18" fmla="val 427328"/>
                <a:gd name="f19" fmla="val 875988"/>
                <a:gd name="f20" fmla="val 427640"/>
                <a:gd name="f21" fmla="val 876800"/>
                <a:gd name="f22" fmla="val 427815"/>
                <a:gd name="f23" fmla="val 877650"/>
                <a:gd name="f24" fmla="val 429265"/>
                <a:gd name="f25" fmla="val 881998"/>
                <a:gd name="f26" fmla="val 428202"/>
                <a:gd name="f27" fmla="val 886797"/>
                <a:gd name="f28" fmla="val 425066"/>
                <a:gd name="f29" fmla="val 890145"/>
                <a:gd name="f30" fmla="val 737431"/>
                <a:gd name="f31" fmla="val 1362707"/>
                <a:gd name="f32" fmla="val 738306"/>
                <a:gd name="f33" fmla="val 739181"/>
                <a:gd name="f34" fmla="val 739555"/>
                <a:gd name="f35" fmla="val 1363706"/>
                <a:gd name="f36" fmla="val 740030"/>
                <a:gd name="f37" fmla="val 1364331"/>
                <a:gd name="f38" fmla="val 1365206"/>
                <a:gd name="f39" fmla="val 1365830"/>
                <a:gd name="f40" fmla="val 997444"/>
                <a:gd name="f41" fmla="val 1501152"/>
                <a:gd name="f42" fmla="val 1497528"/>
                <a:gd name="f43" fmla="val 997382"/>
                <a:gd name="f44" fmla="val 1496941"/>
                <a:gd name="f45" fmla="val 1496366"/>
                <a:gd name="f46" fmla="val 1495779"/>
                <a:gd name="f47" fmla="val 1495366"/>
                <a:gd name="f48" fmla="val 1494942"/>
                <a:gd name="f49" fmla="val 1494529"/>
                <a:gd name="f50" fmla="val 1493529"/>
                <a:gd name="f51" fmla="val 998194"/>
                <a:gd name="f52" fmla="val 1492030"/>
                <a:gd name="f53" fmla="val 55351"/>
                <a:gd name="f54" fmla="val 412961"/>
                <a:gd name="f55" fmla="val 372214"/>
                <a:gd name="f56" fmla="val 895393"/>
                <a:gd name="f57" fmla="+- 0 0 -90"/>
                <a:gd name="f58" fmla="*/ f3 1 1024307"/>
                <a:gd name="f59" fmla="*/ f4 1 1797533"/>
                <a:gd name="f60" fmla="val f5"/>
                <a:gd name="f61" fmla="val f6"/>
                <a:gd name="f62" fmla="val f7"/>
                <a:gd name="f63" fmla="*/ f57 f0 1"/>
                <a:gd name="f64" fmla="+- f62 0 f60"/>
                <a:gd name="f65" fmla="+- f61 0 f60"/>
                <a:gd name="f66" fmla="*/ f63 1 f2"/>
                <a:gd name="f67" fmla="*/ f65 1 1024307"/>
                <a:gd name="f68" fmla="*/ f64 1 1797533"/>
                <a:gd name="f69" fmla="*/ 372839 f65 1"/>
                <a:gd name="f70" fmla="*/ 894643 f64 1"/>
                <a:gd name="f71" fmla="*/ 415321 f65 1"/>
                <a:gd name="f72" fmla="*/ 872027 f64 1"/>
                <a:gd name="f73" fmla="*/ 426903 f65 1"/>
                <a:gd name="f74" fmla="*/ 875238 f64 1"/>
                <a:gd name="f75" fmla="*/ 427815 f65 1"/>
                <a:gd name="f76" fmla="*/ 877650 f64 1"/>
                <a:gd name="f77" fmla="*/ 425066 f65 1"/>
                <a:gd name="f78" fmla="*/ 890145 f64 1"/>
                <a:gd name="f79" fmla="*/ 737431 f65 1"/>
                <a:gd name="f80" fmla="*/ 1362707 f64 1"/>
                <a:gd name="f81" fmla="*/ 739555 f65 1"/>
                <a:gd name="f82" fmla="*/ 1363706 f64 1"/>
                <a:gd name="f83" fmla="*/ 1365830 f64 1"/>
                <a:gd name="f84" fmla="*/ 1024307 f65 1"/>
                <a:gd name="f85" fmla="*/ 1797533 f64 1"/>
                <a:gd name="f86" fmla="*/ 997444 f65 1"/>
                <a:gd name="f87" fmla="*/ 1501152 f64 1"/>
                <a:gd name="f88" fmla="*/ 1497528 f64 1"/>
                <a:gd name="f89" fmla="*/ 1495779 f64 1"/>
                <a:gd name="f90" fmla="*/ 1494529 f64 1"/>
                <a:gd name="f91" fmla="*/ 1493529 f64 1"/>
                <a:gd name="f92" fmla="*/ 998194 f65 1"/>
                <a:gd name="f93" fmla="*/ 1492030 f64 1"/>
                <a:gd name="f94" fmla="*/ 0 f65 1"/>
                <a:gd name="f95" fmla="*/ 0 f64 1"/>
                <a:gd name="f96" fmla="*/ 55351 f65 1"/>
                <a:gd name="f97" fmla="*/ 412961 f64 1"/>
                <a:gd name="f98" fmla="*/ 372214 f65 1"/>
                <a:gd name="f99" fmla="*/ 895393 f64 1"/>
                <a:gd name="f100" fmla="+- f66 0 f1"/>
                <a:gd name="f101" fmla="*/ f69 1 1024307"/>
                <a:gd name="f102" fmla="*/ f70 1 1797533"/>
                <a:gd name="f103" fmla="*/ f71 1 1024307"/>
                <a:gd name="f104" fmla="*/ f72 1 1797533"/>
                <a:gd name="f105" fmla="*/ f73 1 1024307"/>
                <a:gd name="f106" fmla="*/ f74 1 1797533"/>
                <a:gd name="f107" fmla="*/ f75 1 1024307"/>
                <a:gd name="f108" fmla="*/ f76 1 1797533"/>
                <a:gd name="f109" fmla="*/ f77 1 1024307"/>
                <a:gd name="f110" fmla="*/ f78 1 1797533"/>
                <a:gd name="f111" fmla="*/ f79 1 1024307"/>
                <a:gd name="f112" fmla="*/ f80 1 1797533"/>
                <a:gd name="f113" fmla="*/ f81 1 1024307"/>
                <a:gd name="f114" fmla="*/ f82 1 1797533"/>
                <a:gd name="f115" fmla="*/ f83 1 1797533"/>
                <a:gd name="f116" fmla="*/ f84 1 1024307"/>
                <a:gd name="f117" fmla="*/ f85 1 1797533"/>
                <a:gd name="f118" fmla="*/ f86 1 1024307"/>
                <a:gd name="f119" fmla="*/ f87 1 1797533"/>
                <a:gd name="f120" fmla="*/ f88 1 1797533"/>
                <a:gd name="f121" fmla="*/ f89 1 1797533"/>
                <a:gd name="f122" fmla="*/ f90 1 1797533"/>
                <a:gd name="f123" fmla="*/ f91 1 1797533"/>
                <a:gd name="f124" fmla="*/ f92 1 1024307"/>
                <a:gd name="f125" fmla="*/ f93 1 1797533"/>
                <a:gd name="f126" fmla="*/ f94 1 1024307"/>
                <a:gd name="f127" fmla="*/ f95 1 1797533"/>
                <a:gd name="f128" fmla="*/ f96 1 1024307"/>
                <a:gd name="f129" fmla="*/ f97 1 1797533"/>
                <a:gd name="f130" fmla="*/ f98 1 1024307"/>
                <a:gd name="f131" fmla="*/ f99 1 1797533"/>
                <a:gd name="f132" fmla="*/ f60 1 f67"/>
                <a:gd name="f133" fmla="*/ f61 1 f67"/>
                <a:gd name="f134" fmla="*/ f60 1 f68"/>
                <a:gd name="f135" fmla="*/ f62 1 f68"/>
                <a:gd name="f136" fmla="*/ f101 1 f67"/>
                <a:gd name="f137" fmla="*/ f102 1 f68"/>
                <a:gd name="f138" fmla="*/ f103 1 f67"/>
                <a:gd name="f139" fmla="*/ f104 1 f68"/>
                <a:gd name="f140" fmla="*/ f105 1 f67"/>
                <a:gd name="f141" fmla="*/ f106 1 f68"/>
                <a:gd name="f142" fmla="*/ f107 1 f67"/>
                <a:gd name="f143" fmla="*/ f108 1 f68"/>
                <a:gd name="f144" fmla="*/ f109 1 f67"/>
                <a:gd name="f145" fmla="*/ f110 1 f68"/>
                <a:gd name="f146" fmla="*/ f111 1 f67"/>
                <a:gd name="f147" fmla="*/ f112 1 f68"/>
                <a:gd name="f148" fmla="*/ f113 1 f67"/>
                <a:gd name="f149" fmla="*/ f114 1 f68"/>
                <a:gd name="f150" fmla="*/ f115 1 f68"/>
                <a:gd name="f151" fmla="*/ f116 1 f67"/>
                <a:gd name="f152" fmla="*/ f117 1 f68"/>
                <a:gd name="f153" fmla="*/ f118 1 f67"/>
                <a:gd name="f154" fmla="*/ f119 1 f68"/>
                <a:gd name="f155" fmla="*/ f120 1 f68"/>
                <a:gd name="f156" fmla="*/ f121 1 f68"/>
                <a:gd name="f157" fmla="*/ f122 1 f68"/>
                <a:gd name="f158" fmla="*/ f123 1 f68"/>
                <a:gd name="f159" fmla="*/ f124 1 f67"/>
                <a:gd name="f160" fmla="*/ f125 1 f68"/>
                <a:gd name="f161" fmla="*/ f126 1 f67"/>
                <a:gd name="f162" fmla="*/ f127 1 f68"/>
                <a:gd name="f163" fmla="*/ f128 1 f67"/>
                <a:gd name="f164" fmla="*/ f129 1 f68"/>
                <a:gd name="f165" fmla="*/ f130 1 f67"/>
                <a:gd name="f166" fmla="*/ f131 1 f68"/>
                <a:gd name="f167" fmla="*/ f132 f58 1"/>
                <a:gd name="f168" fmla="*/ f133 f58 1"/>
                <a:gd name="f169" fmla="*/ f135 f59 1"/>
                <a:gd name="f170" fmla="*/ f134 f59 1"/>
                <a:gd name="f171" fmla="*/ f136 f58 1"/>
                <a:gd name="f172" fmla="*/ f137 f59 1"/>
                <a:gd name="f173" fmla="*/ f138 f58 1"/>
                <a:gd name="f174" fmla="*/ f139 f59 1"/>
                <a:gd name="f175" fmla="*/ f140 f58 1"/>
                <a:gd name="f176" fmla="*/ f141 f59 1"/>
                <a:gd name="f177" fmla="*/ f142 f58 1"/>
                <a:gd name="f178" fmla="*/ f143 f59 1"/>
                <a:gd name="f179" fmla="*/ f144 f58 1"/>
                <a:gd name="f180" fmla="*/ f145 f59 1"/>
                <a:gd name="f181" fmla="*/ f146 f58 1"/>
                <a:gd name="f182" fmla="*/ f147 f59 1"/>
                <a:gd name="f183" fmla="*/ f148 f58 1"/>
                <a:gd name="f184" fmla="*/ f149 f59 1"/>
                <a:gd name="f185" fmla="*/ f150 f59 1"/>
                <a:gd name="f186" fmla="*/ f151 f58 1"/>
                <a:gd name="f187" fmla="*/ f152 f59 1"/>
                <a:gd name="f188" fmla="*/ f153 f58 1"/>
                <a:gd name="f189" fmla="*/ f154 f59 1"/>
                <a:gd name="f190" fmla="*/ f155 f59 1"/>
                <a:gd name="f191" fmla="*/ f156 f59 1"/>
                <a:gd name="f192" fmla="*/ f157 f59 1"/>
                <a:gd name="f193" fmla="*/ f158 f59 1"/>
                <a:gd name="f194" fmla="*/ f159 f58 1"/>
                <a:gd name="f195" fmla="*/ f160 f59 1"/>
                <a:gd name="f196" fmla="*/ f161 f58 1"/>
                <a:gd name="f197" fmla="*/ f162 f59 1"/>
                <a:gd name="f198" fmla="*/ f163 f58 1"/>
                <a:gd name="f199" fmla="*/ f164 f59 1"/>
                <a:gd name="f200" fmla="*/ f165 f58 1"/>
                <a:gd name="f201" fmla="*/ f166 f59 1"/>
              </a:gdLst>
              <a:ahLst/>
              <a:cxnLst>
                <a:cxn ang="3cd4">
                  <a:pos x="hc" y="t"/>
                </a:cxn>
                <a:cxn ang="0">
                  <a:pos x="r" y="vc"/>
                </a:cxn>
                <a:cxn ang="cd4">
                  <a:pos x="hc" y="b"/>
                </a:cxn>
                <a:cxn ang="cd2">
                  <a:pos x="l" y="vc"/>
                </a:cxn>
                <a:cxn ang="f100">
                  <a:pos x="f171" y="f172"/>
                </a:cxn>
                <a:cxn ang="f100">
                  <a:pos x="f173" y="f174"/>
                </a:cxn>
                <a:cxn ang="f100">
                  <a:pos x="f175" y="f176"/>
                </a:cxn>
                <a:cxn ang="f100">
                  <a:pos x="f177" y="f178"/>
                </a:cxn>
                <a:cxn ang="f100">
                  <a:pos x="f179" y="f180"/>
                </a:cxn>
                <a:cxn ang="f100">
                  <a:pos x="f181" y="f182"/>
                </a:cxn>
                <a:cxn ang="f100">
                  <a:pos x="f181" y="f182"/>
                </a:cxn>
                <a:cxn ang="f100">
                  <a:pos x="f183" y="f184"/>
                </a:cxn>
                <a:cxn ang="f100">
                  <a:pos x="f183" y="f185"/>
                </a:cxn>
                <a:cxn ang="f100">
                  <a:pos x="f186" y="f187"/>
                </a:cxn>
                <a:cxn ang="f100">
                  <a:pos x="f188" y="f189"/>
                </a:cxn>
                <a:cxn ang="f100">
                  <a:pos x="f188" y="f189"/>
                </a:cxn>
                <a:cxn ang="f100">
                  <a:pos x="f188" y="f190"/>
                </a:cxn>
                <a:cxn ang="f100">
                  <a:pos x="f188" y="f191"/>
                </a:cxn>
                <a:cxn ang="f100">
                  <a:pos x="f188" y="f192"/>
                </a:cxn>
                <a:cxn ang="f100">
                  <a:pos x="f188" y="f193"/>
                </a:cxn>
                <a:cxn ang="f100">
                  <a:pos x="f194" y="f195"/>
                </a:cxn>
                <a:cxn ang="f100">
                  <a:pos x="f194" y="f195"/>
                </a:cxn>
                <a:cxn ang="f100">
                  <a:pos x="f196" y="f197"/>
                </a:cxn>
                <a:cxn ang="f100">
                  <a:pos x="f198" y="f199"/>
                </a:cxn>
                <a:cxn ang="f100">
                  <a:pos x="f200" y="f201"/>
                </a:cxn>
              </a:cxnLst>
              <a:rect l="f167" t="f170" r="f168" b="f169"/>
              <a:pathLst>
                <a:path w="1024307" h="1797533">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30" y="f31"/>
                  </a:lnTo>
                  <a:cubicBezTo>
                    <a:pt x="f32" y="f31"/>
                    <a:pt x="f33" y="f31"/>
                    <a:pt x="f34" y="f35"/>
                  </a:cubicBezTo>
                  <a:cubicBezTo>
                    <a:pt x="f36" y="f37"/>
                    <a:pt x="f36" y="f38"/>
                    <a:pt x="f34" y="f39"/>
                  </a:cubicBezTo>
                  <a:lnTo>
                    <a:pt x="f6" y="f7"/>
                  </a:lnTo>
                  <a:lnTo>
                    <a:pt x="f40" y="f41"/>
                  </a:lnTo>
                  <a:lnTo>
                    <a:pt x="f40" y="f41"/>
                  </a:lnTo>
                  <a:lnTo>
                    <a:pt x="f40" y="f42"/>
                  </a:lnTo>
                  <a:cubicBezTo>
                    <a:pt x="f43" y="f44"/>
                    <a:pt x="f43" y="f45"/>
                    <a:pt x="f40" y="f46"/>
                  </a:cubicBezTo>
                  <a:cubicBezTo>
                    <a:pt x="f43" y="f47"/>
                    <a:pt x="f43" y="f48"/>
                    <a:pt x="f40" y="f49"/>
                  </a:cubicBezTo>
                  <a:lnTo>
                    <a:pt x="f40" y="f50"/>
                  </a:lnTo>
                  <a:lnTo>
                    <a:pt x="f51" y="f52"/>
                  </a:lnTo>
                  <a:lnTo>
                    <a:pt x="f51" y="f52"/>
                  </a:lnTo>
                  <a:lnTo>
                    <a:pt x="f5" y="f5"/>
                  </a:lnTo>
                  <a:lnTo>
                    <a:pt x="f53" y="f54"/>
                  </a:lnTo>
                  <a:lnTo>
                    <a:pt x="f55" y="f56"/>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1037">
              <a:extLst>
                <a:ext uri="{FF2B5EF4-FFF2-40B4-BE49-F238E27FC236}">
                  <a16:creationId xmlns:a16="http://schemas.microsoft.com/office/drawing/2014/main" id="{6153C018-6F68-D53F-5EFB-ACF068419211}"/>
                </a:ext>
              </a:extLst>
            </p:cNvPr>
            <p:cNvSpPr/>
            <p:nvPr/>
          </p:nvSpPr>
          <p:spPr>
            <a:xfrm>
              <a:off x="7814901" y="4937540"/>
              <a:ext cx="444178" cy="547533"/>
            </a:xfrm>
            <a:custGeom>
              <a:avLst/>
              <a:gdLst>
                <a:gd name="f0" fmla="val 10800000"/>
                <a:gd name="f1" fmla="val 5400000"/>
                <a:gd name="f2" fmla="val 180"/>
                <a:gd name="f3" fmla="val w"/>
                <a:gd name="f4" fmla="val h"/>
                <a:gd name="f5" fmla="val 0"/>
                <a:gd name="f6" fmla="val 444183"/>
                <a:gd name="f7" fmla="val 547531"/>
                <a:gd name="f8" fmla="val 88337"/>
                <a:gd name="f9" fmla="val 25615"/>
                <a:gd name="f10" fmla="val 21866"/>
                <a:gd name="f11" fmla="val 61100"/>
                <a:gd name="f12" fmla="val 72721"/>
                <a:gd name="f13" fmla="val 308867"/>
                <a:gd name="f14" fmla="val 547532"/>
                <a:gd name="f15" fmla="val 472562"/>
                <a:gd name="f16" fmla="val 131818"/>
                <a:gd name="f17" fmla="val 131281"/>
                <a:gd name="f18" fmla="val 637"/>
                <a:gd name="f19" fmla="val 130656"/>
                <a:gd name="f20" fmla="val 1187"/>
                <a:gd name="f21" fmla="val 129944"/>
                <a:gd name="f22" fmla="val 1624"/>
                <a:gd name="f23" fmla="+- 0 0 -90"/>
                <a:gd name="f24" fmla="*/ f3 1 444183"/>
                <a:gd name="f25" fmla="*/ f4 1 547531"/>
                <a:gd name="f26" fmla="val f5"/>
                <a:gd name="f27" fmla="val f6"/>
                <a:gd name="f28" fmla="val f7"/>
                <a:gd name="f29" fmla="*/ f23 f0 1"/>
                <a:gd name="f30" fmla="+- f28 0 f26"/>
                <a:gd name="f31" fmla="+- f27 0 f26"/>
                <a:gd name="f32" fmla="*/ f29 1 f2"/>
                <a:gd name="f33" fmla="*/ f31 1 444183"/>
                <a:gd name="f34" fmla="*/ f30 1 547531"/>
                <a:gd name="f35" fmla="*/ 88337 f31 1"/>
                <a:gd name="f36" fmla="*/ 25615 f30 1"/>
                <a:gd name="f37" fmla="*/ 21866 f31 1"/>
                <a:gd name="f38" fmla="*/ 61100 f30 1"/>
                <a:gd name="f39" fmla="*/ 0 f31 1"/>
                <a:gd name="f40" fmla="*/ 72721 f30 1"/>
                <a:gd name="f41" fmla="*/ 308867 f31 1"/>
                <a:gd name="f42" fmla="*/ 547532 f30 1"/>
                <a:gd name="f43" fmla="*/ 444183 f31 1"/>
                <a:gd name="f44" fmla="*/ 472562 f30 1"/>
                <a:gd name="f45" fmla="*/ 131818 f31 1"/>
                <a:gd name="f46" fmla="*/ 0 f30 1"/>
                <a:gd name="f47" fmla="*/ 129944 f31 1"/>
                <a:gd name="f48" fmla="*/ 1624 f30 1"/>
                <a:gd name="f49" fmla="+- f32 0 f1"/>
                <a:gd name="f50" fmla="*/ f35 1 444183"/>
                <a:gd name="f51" fmla="*/ f36 1 547531"/>
                <a:gd name="f52" fmla="*/ f37 1 444183"/>
                <a:gd name="f53" fmla="*/ f38 1 547531"/>
                <a:gd name="f54" fmla="*/ f39 1 444183"/>
                <a:gd name="f55" fmla="*/ f40 1 547531"/>
                <a:gd name="f56" fmla="*/ f41 1 444183"/>
                <a:gd name="f57" fmla="*/ f42 1 547531"/>
                <a:gd name="f58" fmla="*/ f43 1 444183"/>
                <a:gd name="f59" fmla="*/ f44 1 547531"/>
                <a:gd name="f60" fmla="*/ f45 1 444183"/>
                <a:gd name="f61" fmla="*/ f46 1 547531"/>
                <a:gd name="f62" fmla="*/ f47 1 444183"/>
                <a:gd name="f63" fmla="*/ f48 1 547531"/>
                <a:gd name="f64" fmla="*/ f26 1 f33"/>
                <a:gd name="f65" fmla="*/ f27 1 f33"/>
                <a:gd name="f66" fmla="*/ f26 1 f34"/>
                <a:gd name="f67" fmla="*/ f28 1 f34"/>
                <a:gd name="f68" fmla="*/ f50 1 f33"/>
                <a:gd name="f69" fmla="*/ f51 1 f34"/>
                <a:gd name="f70" fmla="*/ f52 1 f33"/>
                <a:gd name="f71" fmla="*/ f53 1 f34"/>
                <a:gd name="f72" fmla="*/ f54 1 f33"/>
                <a:gd name="f73" fmla="*/ f55 1 f34"/>
                <a:gd name="f74" fmla="*/ f56 1 f33"/>
                <a:gd name="f75" fmla="*/ f57 1 f34"/>
                <a:gd name="f76" fmla="*/ f58 1 f33"/>
                <a:gd name="f77" fmla="*/ f59 1 f34"/>
                <a:gd name="f78" fmla="*/ f60 1 f33"/>
                <a:gd name="f79" fmla="*/ f61 1 f34"/>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5 1"/>
                <a:gd name="f92" fmla="*/ f74 f24 1"/>
                <a:gd name="f93" fmla="*/ f75 f25 1"/>
                <a:gd name="f94" fmla="*/ f76 f24 1"/>
                <a:gd name="f95" fmla="*/ f77 f25 1"/>
                <a:gd name="f96" fmla="*/ f78 f24 1"/>
                <a:gd name="f97" fmla="*/ f79 f25 1"/>
                <a:gd name="f98" fmla="*/ f80 f24 1"/>
                <a:gd name="f99" fmla="*/ f81 f25 1"/>
              </a:gdLst>
              <a:ahLst/>
              <a:cxnLst>
                <a:cxn ang="3cd4">
                  <a:pos x="hc" y="t"/>
                </a:cxn>
                <a:cxn ang="0">
                  <a:pos x="r" y="vc"/>
                </a:cxn>
                <a:cxn ang="cd4">
                  <a:pos x="hc" y="b"/>
                </a:cxn>
                <a:cxn ang="cd2">
                  <a:pos x="l" y="vc"/>
                </a:cxn>
                <a:cxn ang="f49">
                  <a:pos x="f86" y="f87"/>
                </a:cxn>
                <a:cxn ang="f49">
                  <a:pos x="f88" y="f89"/>
                </a:cxn>
                <a:cxn ang="f49">
                  <a:pos x="f90" y="f91"/>
                </a:cxn>
                <a:cxn ang="f49">
                  <a:pos x="f92" y="f93"/>
                </a:cxn>
                <a:cxn ang="f49">
                  <a:pos x="f92" y="f93"/>
                </a:cxn>
                <a:cxn ang="f49">
                  <a:pos x="f94" y="f95"/>
                </a:cxn>
                <a:cxn ang="f49">
                  <a:pos x="f96" y="f97"/>
                </a:cxn>
                <a:cxn ang="f49">
                  <a:pos x="f98" y="f99"/>
                </a:cxn>
              </a:cxnLst>
              <a:rect l="f82" t="f85" r="f83" b="f84"/>
              <a:pathLst>
                <a:path w="444183" h="547531">
                  <a:moveTo>
                    <a:pt x="f8" y="f9"/>
                  </a:moveTo>
                  <a:lnTo>
                    <a:pt x="f10" y="f11"/>
                  </a:lnTo>
                  <a:lnTo>
                    <a:pt x="f5" y="f12"/>
                  </a:lnTo>
                  <a:lnTo>
                    <a:pt x="f13" y="f14"/>
                  </a:lnTo>
                  <a:lnTo>
                    <a:pt x="f13" y="f14"/>
                  </a:lnTo>
                  <a:lnTo>
                    <a:pt x="f6" y="f15"/>
                  </a:lnTo>
                  <a:lnTo>
                    <a:pt x="f16" y="f5"/>
                  </a:lnTo>
                  <a:cubicBezTo>
                    <a:pt x="f17" y="f18"/>
                    <a:pt x="f19" y="f20"/>
                    <a:pt x="f21" y="f22"/>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1038">
              <a:extLst>
                <a:ext uri="{FF2B5EF4-FFF2-40B4-BE49-F238E27FC236}">
                  <a16:creationId xmlns:a16="http://schemas.microsoft.com/office/drawing/2014/main" id="{DC1F95F0-6A7A-FAD0-85E9-D997F80D9E88}"/>
                </a:ext>
              </a:extLst>
            </p:cNvPr>
            <p:cNvSpPr/>
            <p:nvPr/>
          </p:nvSpPr>
          <p:spPr>
            <a:xfrm>
              <a:off x="7145569" y="2343945"/>
              <a:ext cx="451055" cy="2279343"/>
            </a:xfrm>
            <a:custGeom>
              <a:avLst/>
              <a:gdLst>
                <a:gd name="f0" fmla="val 10800000"/>
                <a:gd name="f1" fmla="val 5400000"/>
                <a:gd name="f2" fmla="val 180"/>
                <a:gd name="f3" fmla="val w"/>
                <a:gd name="f4" fmla="val h"/>
                <a:gd name="f5" fmla="val 0"/>
                <a:gd name="f6" fmla="val 451055"/>
                <a:gd name="f7" fmla="val 2279341"/>
                <a:gd name="f8" fmla="val 179422"/>
                <a:gd name="f9" fmla="val 1272243"/>
                <a:gd name="f10" fmla="val 283253"/>
                <a:gd name="f11" fmla="val 2007450"/>
                <a:gd name="f12" fmla="val 342727"/>
                <a:gd name="f13" fmla="val 2098663"/>
                <a:gd name="f14" fmla="val 419069"/>
                <a:gd name="f15" fmla="val 2215617"/>
                <a:gd name="f16" fmla="val 419094"/>
                <a:gd name="f17" fmla="val 2216029"/>
                <a:gd name="f18" fmla="val 2216454"/>
                <a:gd name="f19" fmla="val 2216866"/>
                <a:gd name="f20" fmla="val 2217491"/>
                <a:gd name="f21" fmla="val 419694"/>
                <a:gd name="f22" fmla="val 2217991"/>
                <a:gd name="f23" fmla="val 419756"/>
                <a:gd name="f24" fmla="val 2218241"/>
                <a:gd name="f25" fmla="val 2218490"/>
                <a:gd name="f26" fmla="val 2218740"/>
                <a:gd name="f27" fmla="val 2219453"/>
                <a:gd name="f28" fmla="val 2220153"/>
                <a:gd name="f29" fmla="val 2220864"/>
                <a:gd name="f30" fmla="val 2221527"/>
                <a:gd name="f31" fmla="val 2222201"/>
                <a:gd name="f32" fmla="val 2222864"/>
                <a:gd name="f33" fmla="val 2223526"/>
                <a:gd name="f34" fmla="val 2224201"/>
                <a:gd name="f35" fmla="val 2224863"/>
                <a:gd name="f36" fmla="val 2225488"/>
                <a:gd name="f37" fmla="val 2226238"/>
                <a:gd name="f38" fmla="val 2226862"/>
                <a:gd name="f39" fmla="val 418857"/>
                <a:gd name="f40" fmla="val 2227437"/>
                <a:gd name="f41" fmla="val 418557"/>
                <a:gd name="f42" fmla="val 2227987"/>
                <a:gd name="f43" fmla="val 418194"/>
                <a:gd name="f44" fmla="val 2228487"/>
                <a:gd name="f45" fmla="val 418257"/>
                <a:gd name="f46" fmla="val 2228774"/>
                <a:gd name="f47" fmla="val 2229074"/>
                <a:gd name="f48" fmla="val 2229361"/>
                <a:gd name="f49" fmla="val 429440"/>
                <a:gd name="f50" fmla="val 2118031"/>
                <a:gd name="f51" fmla="val 373214"/>
                <a:gd name="f52" fmla="val 1697323"/>
                <a:gd name="f53" fmla="val 180047"/>
                <a:gd name="f54" fmla="val 253024"/>
                <a:gd name="f55" fmla="val 49978"/>
                <a:gd name="f56" fmla="val 349861"/>
                <a:gd name="f57" fmla="val 69345"/>
                <a:gd name="f58" fmla="val 487306"/>
                <a:gd name="f59" fmla="+- 0 0 -90"/>
                <a:gd name="f60" fmla="*/ f3 1 451055"/>
                <a:gd name="f61" fmla="*/ f4 1 2279341"/>
                <a:gd name="f62" fmla="val f5"/>
                <a:gd name="f63" fmla="val f6"/>
                <a:gd name="f64" fmla="val f7"/>
                <a:gd name="f65" fmla="*/ f59 f0 1"/>
                <a:gd name="f66" fmla="+- f64 0 f62"/>
                <a:gd name="f67" fmla="+- f63 0 f62"/>
                <a:gd name="f68" fmla="*/ f65 1 f2"/>
                <a:gd name="f69" fmla="*/ f67 1 451055"/>
                <a:gd name="f70" fmla="*/ f66 1 2279341"/>
                <a:gd name="f71" fmla="*/ 179422 f67 1"/>
                <a:gd name="f72" fmla="*/ 1272243 f66 1"/>
                <a:gd name="f73" fmla="*/ 283253 f67 1"/>
                <a:gd name="f74" fmla="*/ 2007450 f66 1"/>
                <a:gd name="f75" fmla="*/ 342727 f67 1"/>
                <a:gd name="f76" fmla="*/ 2098663 f66 1"/>
                <a:gd name="f77" fmla="*/ 419069 f67 1"/>
                <a:gd name="f78" fmla="*/ 2215617 f66 1"/>
                <a:gd name="f79" fmla="*/ 2216866 f66 1"/>
                <a:gd name="f80" fmla="*/ 419694 f67 1"/>
                <a:gd name="f81" fmla="*/ 2217991 f66 1"/>
                <a:gd name="f82" fmla="*/ 2218740 f66 1"/>
                <a:gd name="f83" fmla="*/ 2220864 f66 1"/>
                <a:gd name="f84" fmla="*/ 2222864 f66 1"/>
                <a:gd name="f85" fmla="*/ 2224863 f66 1"/>
                <a:gd name="f86" fmla="*/ 2226862 f66 1"/>
                <a:gd name="f87" fmla="*/ 418194 f67 1"/>
                <a:gd name="f88" fmla="*/ 2228487 f66 1"/>
                <a:gd name="f89" fmla="*/ 2229361 f66 1"/>
                <a:gd name="f90" fmla="*/ 451055 f67 1"/>
                <a:gd name="f91" fmla="*/ 2279341 f66 1"/>
                <a:gd name="f92" fmla="*/ 429440 f67 1"/>
                <a:gd name="f93" fmla="*/ 2118031 f66 1"/>
                <a:gd name="f94" fmla="*/ 373214 f67 1"/>
                <a:gd name="f95" fmla="*/ 1697323 f66 1"/>
                <a:gd name="f96" fmla="*/ 180047 f67 1"/>
                <a:gd name="f97" fmla="*/ 253024 f66 1"/>
                <a:gd name="f98" fmla="*/ 0 f67 1"/>
                <a:gd name="f99" fmla="*/ 0 f66 1"/>
                <a:gd name="f100" fmla="*/ 49978 f67 1"/>
                <a:gd name="f101" fmla="*/ 349861 f66 1"/>
                <a:gd name="f102" fmla="*/ 69345 f67 1"/>
                <a:gd name="f103" fmla="*/ 487306 f66 1"/>
                <a:gd name="f104" fmla="+- f68 0 f1"/>
                <a:gd name="f105" fmla="*/ f71 1 451055"/>
                <a:gd name="f106" fmla="*/ f72 1 2279341"/>
                <a:gd name="f107" fmla="*/ f73 1 451055"/>
                <a:gd name="f108" fmla="*/ f74 1 2279341"/>
                <a:gd name="f109" fmla="*/ f75 1 451055"/>
                <a:gd name="f110" fmla="*/ f76 1 2279341"/>
                <a:gd name="f111" fmla="*/ f77 1 451055"/>
                <a:gd name="f112" fmla="*/ f78 1 2279341"/>
                <a:gd name="f113" fmla="*/ f79 1 2279341"/>
                <a:gd name="f114" fmla="*/ f80 1 451055"/>
                <a:gd name="f115" fmla="*/ f81 1 2279341"/>
                <a:gd name="f116" fmla="*/ f82 1 2279341"/>
                <a:gd name="f117" fmla="*/ f83 1 2279341"/>
                <a:gd name="f118" fmla="*/ f84 1 2279341"/>
                <a:gd name="f119" fmla="*/ f85 1 2279341"/>
                <a:gd name="f120" fmla="*/ f86 1 2279341"/>
                <a:gd name="f121" fmla="*/ f87 1 451055"/>
                <a:gd name="f122" fmla="*/ f88 1 2279341"/>
                <a:gd name="f123" fmla="*/ f89 1 2279341"/>
                <a:gd name="f124" fmla="*/ f90 1 451055"/>
                <a:gd name="f125" fmla="*/ f91 1 2279341"/>
                <a:gd name="f126" fmla="*/ f92 1 451055"/>
                <a:gd name="f127" fmla="*/ f93 1 2279341"/>
                <a:gd name="f128" fmla="*/ f94 1 451055"/>
                <a:gd name="f129" fmla="*/ f95 1 2279341"/>
                <a:gd name="f130" fmla="*/ f96 1 451055"/>
                <a:gd name="f131" fmla="*/ f97 1 2279341"/>
                <a:gd name="f132" fmla="*/ f98 1 451055"/>
                <a:gd name="f133" fmla="*/ f99 1 2279341"/>
                <a:gd name="f134" fmla="*/ f100 1 451055"/>
                <a:gd name="f135" fmla="*/ f101 1 2279341"/>
                <a:gd name="f136" fmla="*/ f102 1 451055"/>
                <a:gd name="f137" fmla="*/ f103 1 2279341"/>
                <a:gd name="f138" fmla="*/ f62 1 f69"/>
                <a:gd name="f139" fmla="*/ f63 1 f69"/>
                <a:gd name="f140" fmla="*/ f62 1 f70"/>
                <a:gd name="f141" fmla="*/ f64 1 f70"/>
                <a:gd name="f142" fmla="*/ f105 1 f69"/>
                <a:gd name="f143" fmla="*/ f106 1 f70"/>
                <a:gd name="f144" fmla="*/ f107 1 f69"/>
                <a:gd name="f145" fmla="*/ f108 1 f70"/>
                <a:gd name="f146" fmla="*/ f109 1 f69"/>
                <a:gd name="f147" fmla="*/ f110 1 f70"/>
                <a:gd name="f148" fmla="*/ f111 1 f69"/>
                <a:gd name="f149" fmla="*/ f112 1 f70"/>
                <a:gd name="f150" fmla="*/ f113 1 f70"/>
                <a:gd name="f151" fmla="*/ f114 1 f69"/>
                <a:gd name="f152" fmla="*/ f115 1 f70"/>
                <a:gd name="f153" fmla="*/ f116 1 f70"/>
                <a:gd name="f154" fmla="*/ f117 1 f70"/>
                <a:gd name="f155" fmla="*/ f118 1 f70"/>
                <a:gd name="f156" fmla="*/ f119 1 f70"/>
                <a:gd name="f157" fmla="*/ f120 1 f70"/>
                <a:gd name="f158" fmla="*/ f121 1 f69"/>
                <a:gd name="f159" fmla="*/ f122 1 f70"/>
                <a:gd name="f160" fmla="*/ f123 1 f70"/>
                <a:gd name="f161" fmla="*/ f124 1 f69"/>
                <a:gd name="f162" fmla="*/ f125 1 f70"/>
                <a:gd name="f163" fmla="*/ f126 1 f69"/>
                <a:gd name="f164" fmla="*/ f127 1 f70"/>
                <a:gd name="f165" fmla="*/ f128 1 f69"/>
                <a:gd name="f166" fmla="*/ f129 1 f70"/>
                <a:gd name="f167" fmla="*/ f130 1 f69"/>
                <a:gd name="f168" fmla="*/ f131 1 f70"/>
                <a:gd name="f169" fmla="*/ f132 1 f69"/>
                <a:gd name="f170" fmla="*/ f133 1 f70"/>
                <a:gd name="f171" fmla="*/ f134 1 f69"/>
                <a:gd name="f172" fmla="*/ f135 1 f70"/>
                <a:gd name="f173" fmla="*/ f136 1 f69"/>
                <a:gd name="f174" fmla="*/ f137 1 f70"/>
                <a:gd name="f175" fmla="*/ f138 f60 1"/>
                <a:gd name="f176" fmla="*/ f139 f60 1"/>
                <a:gd name="f177" fmla="*/ f141 f61 1"/>
                <a:gd name="f178" fmla="*/ f140 f61 1"/>
                <a:gd name="f179" fmla="*/ f142 f60 1"/>
                <a:gd name="f180" fmla="*/ f143 f61 1"/>
                <a:gd name="f181" fmla="*/ f144 f60 1"/>
                <a:gd name="f182" fmla="*/ f145 f61 1"/>
                <a:gd name="f183" fmla="*/ f146 f60 1"/>
                <a:gd name="f184" fmla="*/ f147 f61 1"/>
                <a:gd name="f185" fmla="*/ f148 f60 1"/>
                <a:gd name="f186" fmla="*/ f149 f61 1"/>
                <a:gd name="f187" fmla="*/ f150 f61 1"/>
                <a:gd name="f188" fmla="*/ f151 f60 1"/>
                <a:gd name="f189" fmla="*/ f152 f61 1"/>
                <a:gd name="f190" fmla="*/ f153 f61 1"/>
                <a:gd name="f191" fmla="*/ f154 f61 1"/>
                <a:gd name="f192" fmla="*/ f155 f61 1"/>
                <a:gd name="f193" fmla="*/ f156 f61 1"/>
                <a:gd name="f194" fmla="*/ f157 f61 1"/>
                <a:gd name="f195" fmla="*/ f158 f60 1"/>
                <a:gd name="f196" fmla="*/ f159 f61 1"/>
                <a:gd name="f197" fmla="*/ f160 f61 1"/>
                <a:gd name="f198" fmla="*/ f161 f60 1"/>
                <a:gd name="f199" fmla="*/ f162 f61 1"/>
                <a:gd name="f200" fmla="*/ f163 f60 1"/>
                <a:gd name="f201" fmla="*/ f164 f61 1"/>
                <a:gd name="f202" fmla="*/ f165 f60 1"/>
                <a:gd name="f203" fmla="*/ f166 f61 1"/>
                <a:gd name="f204" fmla="*/ f167 f60 1"/>
                <a:gd name="f205" fmla="*/ f168 f61 1"/>
                <a:gd name="f206" fmla="*/ f169 f60 1"/>
                <a:gd name="f207" fmla="*/ f170 f61 1"/>
                <a:gd name="f208" fmla="*/ f171 f60 1"/>
                <a:gd name="f209" fmla="*/ f172 f61 1"/>
                <a:gd name="f210" fmla="*/ f173 f60 1"/>
                <a:gd name="f211" fmla="*/ f174 f61 1"/>
              </a:gdLst>
              <a:ahLst/>
              <a:cxnLst>
                <a:cxn ang="3cd4">
                  <a:pos x="hc" y="t"/>
                </a:cxn>
                <a:cxn ang="0">
                  <a:pos x="r" y="vc"/>
                </a:cxn>
                <a:cxn ang="cd4">
                  <a:pos x="hc" y="b"/>
                </a:cxn>
                <a:cxn ang="cd2">
                  <a:pos x="l" y="vc"/>
                </a:cxn>
                <a:cxn ang="f104">
                  <a:pos x="f179" y="f180"/>
                </a:cxn>
                <a:cxn ang="f104">
                  <a:pos x="f181" y="f182"/>
                </a:cxn>
                <a:cxn ang="f104">
                  <a:pos x="f183" y="f184"/>
                </a:cxn>
                <a:cxn ang="f104">
                  <a:pos x="f185" y="f186"/>
                </a:cxn>
                <a:cxn ang="f104">
                  <a:pos x="f185" y="f187"/>
                </a:cxn>
                <a:cxn ang="f104">
                  <a:pos x="f188" y="f189"/>
                </a:cxn>
                <a:cxn ang="f104">
                  <a:pos x="f188" y="f190"/>
                </a:cxn>
                <a:cxn ang="f104">
                  <a:pos x="f188" y="f191"/>
                </a:cxn>
                <a:cxn ang="f104">
                  <a:pos x="f188" y="f192"/>
                </a:cxn>
                <a:cxn ang="f104">
                  <a:pos x="f188" y="f193"/>
                </a:cxn>
                <a:cxn ang="f104">
                  <a:pos x="f185" y="f194"/>
                </a:cxn>
                <a:cxn ang="f104">
                  <a:pos x="f195" y="f196"/>
                </a:cxn>
                <a:cxn ang="f104">
                  <a:pos x="f195" y="f197"/>
                </a:cxn>
                <a:cxn ang="f104">
                  <a:pos x="f198" y="f199"/>
                </a:cxn>
                <a:cxn ang="f104">
                  <a:pos x="f200" y="f201"/>
                </a:cxn>
                <a:cxn ang="f104">
                  <a:pos x="f202" y="f203"/>
                </a:cxn>
                <a:cxn ang="f104">
                  <a:pos x="f204" y="f205"/>
                </a:cxn>
                <a:cxn ang="f104">
                  <a:pos x="f206" y="f207"/>
                </a:cxn>
                <a:cxn ang="f104">
                  <a:pos x="f208" y="f209"/>
                </a:cxn>
                <a:cxn ang="f104">
                  <a:pos x="f210" y="f211"/>
                </a:cxn>
              </a:cxnLst>
              <a:rect l="f175" t="f178" r="f176" b="f177"/>
              <a:pathLst>
                <a:path w="451055" h="2279341">
                  <a:moveTo>
                    <a:pt x="f8" y="f9"/>
                  </a:moveTo>
                  <a:lnTo>
                    <a:pt x="f10" y="f11"/>
                  </a:lnTo>
                  <a:lnTo>
                    <a:pt x="f12" y="f13"/>
                  </a:lnTo>
                  <a:lnTo>
                    <a:pt x="f14" y="f15"/>
                  </a:lnTo>
                  <a:cubicBezTo>
                    <a:pt x="f16" y="f17"/>
                    <a:pt x="f16" y="f18"/>
                    <a:pt x="f14" y="f19"/>
                  </a:cubicBezTo>
                  <a:cubicBezTo>
                    <a:pt x="f14" y="f19"/>
                    <a:pt x="f14" y="f20"/>
                    <a:pt x="f21" y="f22"/>
                  </a:cubicBezTo>
                  <a:cubicBezTo>
                    <a:pt x="f23" y="f24"/>
                    <a:pt x="f23" y="f25"/>
                    <a:pt x="f21" y="f26"/>
                  </a:cubicBezTo>
                  <a:cubicBezTo>
                    <a:pt x="f23" y="f27"/>
                    <a:pt x="f23" y="f28"/>
                    <a:pt x="f21" y="f29"/>
                  </a:cubicBezTo>
                  <a:cubicBezTo>
                    <a:pt x="f23" y="f30"/>
                    <a:pt x="f23" y="f31"/>
                    <a:pt x="f21" y="f32"/>
                  </a:cubicBezTo>
                  <a:cubicBezTo>
                    <a:pt x="f23" y="f33"/>
                    <a:pt x="f23" y="f34"/>
                    <a:pt x="f21" y="f35"/>
                  </a:cubicBezTo>
                  <a:cubicBezTo>
                    <a:pt x="f21" y="f36"/>
                    <a:pt x="f21" y="f37"/>
                    <a:pt x="f14" y="f38"/>
                  </a:cubicBezTo>
                  <a:cubicBezTo>
                    <a:pt x="f39" y="f40"/>
                    <a:pt x="f41" y="f42"/>
                    <a:pt x="f43" y="f44"/>
                  </a:cubicBezTo>
                  <a:cubicBezTo>
                    <a:pt x="f45" y="f46"/>
                    <a:pt x="f45" y="f47"/>
                    <a:pt x="f43" y="f48"/>
                  </a:cubicBezTo>
                  <a:lnTo>
                    <a:pt x="f6" y="f7"/>
                  </a:lnTo>
                  <a:lnTo>
                    <a:pt x="f49" y="f50"/>
                  </a:lnTo>
                  <a:lnTo>
                    <a:pt x="f51" y="f52"/>
                  </a:lnTo>
                  <a:lnTo>
                    <a:pt x="f53" y="f54"/>
                  </a:lnTo>
                  <a:lnTo>
                    <a:pt x="f5" y="f5"/>
                  </a:lnTo>
                  <a:lnTo>
                    <a:pt x="f55" y="f56"/>
                  </a:lnTo>
                  <a:lnTo>
                    <a:pt x="f57" y="f5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1039">
              <a:extLst>
                <a:ext uri="{FF2B5EF4-FFF2-40B4-BE49-F238E27FC236}">
                  <a16:creationId xmlns:a16="http://schemas.microsoft.com/office/drawing/2014/main" id="{074F87E2-5A98-AEC7-8AEF-E1FF7E60A1BE}"/>
                </a:ext>
              </a:extLst>
            </p:cNvPr>
            <p:cNvSpPr/>
            <p:nvPr/>
          </p:nvSpPr>
          <p:spPr>
            <a:xfrm>
              <a:off x="7539767" y="4575685"/>
              <a:ext cx="186043" cy="263895"/>
            </a:xfrm>
            <a:custGeom>
              <a:avLst/>
              <a:gdLst>
                <a:gd name="f0" fmla="val 10800000"/>
                <a:gd name="f1" fmla="val 5400000"/>
                <a:gd name="f2" fmla="val 180"/>
                <a:gd name="f3" fmla="val w"/>
                <a:gd name="f4" fmla="val h"/>
                <a:gd name="f5" fmla="val 0"/>
                <a:gd name="f6" fmla="val 186044"/>
                <a:gd name="f7" fmla="val 263895"/>
                <a:gd name="f8" fmla="val 11496"/>
                <a:gd name="f9" fmla="val 163679"/>
                <a:gd name="f10" fmla="val 263270"/>
                <a:gd name="f11" fmla="val 186045"/>
                <a:gd name="f12" fmla="val 252150"/>
                <a:gd name="f13" fmla="val 58225"/>
                <a:gd name="f14" fmla="val 56228"/>
                <a:gd name="f15" fmla="val 21491"/>
                <a:gd name="f16" fmla="val 20866"/>
                <a:gd name="f17" fmla="+- 0 0 -90"/>
                <a:gd name="f18" fmla="*/ f3 1 186044"/>
                <a:gd name="f19" fmla="*/ f4 1 263895"/>
                <a:gd name="f20" fmla="val f5"/>
                <a:gd name="f21" fmla="val f6"/>
                <a:gd name="f22" fmla="val f7"/>
                <a:gd name="f23" fmla="*/ f17 f0 1"/>
                <a:gd name="f24" fmla="+- f22 0 f20"/>
                <a:gd name="f25" fmla="+- f21 0 f20"/>
                <a:gd name="f26" fmla="*/ f23 1 f2"/>
                <a:gd name="f27" fmla="*/ f25 1 186044"/>
                <a:gd name="f28" fmla="*/ f24 1 263895"/>
                <a:gd name="f29" fmla="*/ 0 f25 1"/>
                <a:gd name="f30" fmla="*/ 11496 f24 1"/>
                <a:gd name="f31" fmla="*/ 163679 f25 1"/>
                <a:gd name="f32" fmla="*/ 263270 f24 1"/>
                <a:gd name="f33" fmla="*/ 263895 f24 1"/>
                <a:gd name="f34" fmla="*/ 186045 f25 1"/>
                <a:gd name="f35" fmla="*/ 252150 f24 1"/>
                <a:gd name="f36" fmla="*/ 58225 f25 1"/>
                <a:gd name="f37" fmla="*/ 56228 f24 1"/>
                <a:gd name="f38" fmla="*/ 21491 f25 1"/>
                <a:gd name="f39" fmla="*/ 0 f24 1"/>
                <a:gd name="f40" fmla="*/ 20866 f25 1"/>
                <a:gd name="f41" fmla="+- f26 0 f1"/>
                <a:gd name="f42" fmla="*/ f29 1 186044"/>
                <a:gd name="f43" fmla="*/ f30 1 263895"/>
                <a:gd name="f44" fmla="*/ f31 1 186044"/>
                <a:gd name="f45" fmla="*/ f32 1 263895"/>
                <a:gd name="f46" fmla="*/ f33 1 263895"/>
                <a:gd name="f47" fmla="*/ f34 1 186044"/>
                <a:gd name="f48" fmla="*/ f35 1 263895"/>
                <a:gd name="f49" fmla="*/ f36 1 186044"/>
                <a:gd name="f50" fmla="*/ f37 1 263895"/>
                <a:gd name="f51" fmla="*/ f38 1 186044"/>
                <a:gd name="f52" fmla="*/ f39 1 263895"/>
                <a:gd name="f53" fmla="*/ f40 1 186044"/>
                <a:gd name="f54" fmla="*/ f20 1 f27"/>
                <a:gd name="f55" fmla="*/ f21 1 f27"/>
                <a:gd name="f56" fmla="*/ f20 1 f28"/>
                <a:gd name="f57" fmla="*/ f22 1 f28"/>
                <a:gd name="f58" fmla="*/ f42 1 f27"/>
                <a:gd name="f59" fmla="*/ f43 1 f28"/>
                <a:gd name="f60" fmla="*/ f44 1 f27"/>
                <a:gd name="f61" fmla="*/ f45 1 f28"/>
                <a:gd name="f62" fmla="*/ f46 1 f28"/>
                <a:gd name="f63" fmla="*/ f47 1 f27"/>
                <a:gd name="f64" fmla="*/ f48 1 f28"/>
                <a:gd name="f65" fmla="*/ f49 1 f27"/>
                <a:gd name="f66" fmla="*/ f50 1 f28"/>
                <a:gd name="f67" fmla="*/ f51 1 f27"/>
                <a:gd name="f68" fmla="*/ f52 1 f28"/>
                <a:gd name="f69" fmla="*/ f53 1 f27"/>
                <a:gd name="f70" fmla="*/ f54 f18 1"/>
                <a:gd name="f71" fmla="*/ f55 f18 1"/>
                <a:gd name="f72" fmla="*/ f57 f19 1"/>
                <a:gd name="f73" fmla="*/ f56 f19 1"/>
                <a:gd name="f74" fmla="*/ f58 f18 1"/>
                <a:gd name="f75" fmla="*/ f59 f19 1"/>
                <a:gd name="f76" fmla="*/ f60 f18 1"/>
                <a:gd name="f77" fmla="*/ f61 f19 1"/>
                <a:gd name="f78" fmla="*/ f62 f19 1"/>
                <a:gd name="f79" fmla="*/ f63 f18 1"/>
                <a:gd name="f80" fmla="*/ f64 f19 1"/>
                <a:gd name="f81" fmla="*/ f65 f18 1"/>
                <a:gd name="f82" fmla="*/ f66 f19 1"/>
                <a:gd name="f83" fmla="*/ f67 f18 1"/>
                <a:gd name="f84" fmla="*/ f68 f19 1"/>
                <a:gd name="f85" fmla="*/ f69 f18 1"/>
              </a:gdLst>
              <a:ahLst/>
              <a:cxnLst>
                <a:cxn ang="3cd4">
                  <a:pos x="hc" y="t"/>
                </a:cxn>
                <a:cxn ang="0">
                  <a:pos x="r" y="vc"/>
                </a:cxn>
                <a:cxn ang="cd4">
                  <a:pos x="hc" y="b"/>
                </a:cxn>
                <a:cxn ang="cd2">
                  <a:pos x="l" y="vc"/>
                </a:cxn>
                <a:cxn ang="f41">
                  <a:pos x="f74" y="f75"/>
                </a:cxn>
                <a:cxn ang="f41">
                  <a:pos x="f76" y="f77"/>
                </a:cxn>
                <a:cxn ang="f41">
                  <a:pos x="f76" y="f78"/>
                </a:cxn>
                <a:cxn ang="f41">
                  <a:pos x="f79" y="f80"/>
                </a:cxn>
                <a:cxn ang="f41">
                  <a:pos x="f81" y="f82"/>
                </a:cxn>
                <a:cxn ang="f41">
                  <a:pos x="f83" y="f84"/>
                </a:cxn>
                <a:cxn ang="f41">
                  <a:pos x="f85" y="f84"/>
                </a:cxn>
              </a:cxnLst>
              <a:rect l="f70" t="f73" r="f71" b="f72"/>
              <a:pathLst>
                <a:path w="186044" h="263895">
                  <a:moveTo>
                    <a:pt x="f5" y="f8"/>
                  </a:moveTo>
                  <a:lnTo>
                    <a:pt x="f9" y="f10"/>
                  </a:lnTo>
                  <a:lnTo>
                    <a:pt x="f9" y="f7"/>
                  </a:lnTo>
                  <a:lnTo>
                    <a:pt x="f11" y="f12"/>
                  </a:lnTo>
                  <a:lnTo>
                    <a:pt x="f13" y="f14"/>
                  </a:lnTo>
                  <a:lnTo>
                    <a:pt x="f15" y="f5"/>
                  </a:lnTo>
                  <a:lnTo>
                    <a:pt x="f16"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1040">
              <a:extLst>
                <a:ext uri="{FF2B5EF4-FFF2-40B4-BE49-F238E27FC236}">
                  <a16:creationId xmlns:a16="http://schemas.microsoft.com/office/drawing/2014/main" id="{F44DDFDC-DE88-96EC-6631-816B9A1FC06B}"/>
                </a:ext>
              </a:extLst>
            </p:cNvPr>
            <p:cNvSpPr/>
            <p:nvPr/>
          </p:nvSpPr>
          <p:spPr>
            <a:xfrm>
              <a:off x="7458934" y="4455231"/>
              <a:ext cx="84335" cy="114327"/>
            </a:xfrm>
            <a:custGeom>
              <a:avLst/>
              <a:gdLst>
                <a:gd name="f0" fmla="val 10800000"/>
                <a:gd name="f1" fmla="val 5400000"/>
                <a:gd name="f2" fmla="val 180"/>
                <a:gd name="f3" fmla="val w"/>
                <a:gd name="f4" fmla="val h"/>
                <a:gd name="f5" fmla="val 0"/>
                <a:gd name="f6" fmla="val 84338"/>
                <a:gd name="f7" fmla="val 114329"/>
                <a:gd name="f8" fmla="val 69345"/>
                <a:gd name="f9" fmla="val 84339"/>
                <a:gd name="f10" fmla="val 106582"/>
                <a:gd name="f11" fmla="val 15243"/>
                <a:gd name="f12" fmla="val 750"/>
                <a:gd name="f13" fmla="val 14744"/>
                <a:gd name="f14" fmla="val 7622"/>
                <a:gd name="f15" fmla="+- 0 0 -90"/>
                <a:gd name="f16" fmla="*/ f3 1 84338"/>
                <a:gd name="f17" fmla="*/ f4 1 114329"/>
                <a:gd name="f18" fmla="val f5"/>
                <a:gd name="f19" fmla="val f6"/>
                <a:gd name="f20" fmla="val f7"/>
                <a:gd name="f21" fmla="*/ f15 f0 1"/>
                <a:gd name="f22" fmla="+- f20 0 f18"/>
                <a:gd name="f23" fmla="+- f19 0 f18"/>
                <a:gd name="f24" fmla="*/ f21 1 f2"/>
                <a:gd name="f25" fmla="*/ f23 1 84338"/>
                <a:gd name="f26" fmla="*/ f22 1 114329"/>
                <a:gd name="f27" fmla="*/ 69345 f23 1"/>
                <a:gd name="f28" fmla="*/ 114329 f22 1"/>
                <a:gd name="f29" fmla="*/ 84339 f23 1"/>
                <a:gd name="f30" fmla="*/ 106582 f22 1"/>
                <a:gd name="f31" fmla="*/ 15243 f23 1"/>
                <a:gd name="f32" fmla="*/ 750 f22 1"/>
                <a:gd name="f33" fmla="*/ 14744 f23 1"/>
                <a:gd name="f34" fmla="*/ 0 f22 1"/>
                <a:gd name="f35" fmla="*/ 0 f23 1"/>
                <a:gd name="f36" fmla="*/ 7622 f22 1"/>
                <a:gd name="f37" fmla="+- f24 0 f1"/>
                <a:gd name="f38" fmla="*/ f27 1 84338"/>
                <a:gd name="f39" fmla="*/ f28 1 114329"/>
                <a:gd name="f40" fmla="*/ f29 1 84338"/>
                <a:gd name="f41" fmla="*/ f30 1 114329"/>
                <a:gd name="f42" fmla="*/ f31 1 84338"/>
                <a:gd name="f43" fmla="*/ f32 1 114329"/>
                <a:gd name="f44" fmla="*/ f33 1 84338"/>
                <a:gd name="f45" fmla="*/ f34 1 114329"/>
                <a:gd name="f46" fmla="*/ f35 1 84338"/>
                <a:gd name="f47" fmla="*/ f36 1 114329"/>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84338" h="114329">
                  <a:moveTo>
                    <a:pt x="f8" y="f7"/>
                  </a:moveTo>
                  <a:lnTo>
                    <a:pt x="f9" y="f10"/>
                  </a:lnTo>
                  <a:lnTo>
                    <a:pt x="f11" y="f12"/>
                  </a:lnTo>
                  <a:lnTo>
                    <a:pt x="f13" y="f5"/>
                  </a:lnTo>
                  <a:lnTo>
                    <a:pt x="f5" y="f14"/>
                  </a:lnTo>
                  <a:lnTo>
                    <a:pt x="f8" y="f7"/>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1041">
              <a:extLst>
                <a:ext uri="{FF2B5EF4-FFF2-40B4-BE49-F238E27FC236}">
                  <a16:creationId xmlns:a16="http://schemas.microsoft.com/office/drawing/2014/main" id="{9CFA4292-5FC7-7258-32BD-EE469EF3782D}"/>
                </a:ext>
              </a:extLst>
            </p:cNvPr>
            <p:cNvSpPr/>
            <p:nvPr/>
          </p:nvSpPr>
          <p:spPr>
            <a:xfrm>
              <a:off x="7013996" y="3634054"/>
              <a:ext cx="457172" cy="825666"/>
            </a:xfrm>
            <a:custGeom>
              <a:avLst/>
              <a:gdLst>
                <a:gd name="f0" fmla="val 10800000"/>
                <a:gd name="f1" fmla="val 5400000"/>
                <a:gd name="f2" fmla="val 180"/>
                <a:gd name="f3" fmla="val w"/>
                <a:gd name="f4" fmla="val h"/>
                <a:gd name="f5" fmla="val 0"/>
                <a:gd name="f6" fmla="val 457177"/>
                <a:gd name="f7" fmla="val 825670"/>
                <a:gd name="f8" fmla="val 442434"/>
                <a:gd name="f9" fmla="val 824921"/>
                <a:gd name="f10" fmla="val 825671"/>
                <a:gd name="f11" fmla="val 818049"/>
                <a:gd name="f12" fmla="val 398828"/>
                <a:gd name="f13" fmla="val 728584"/>
                <a:gd name="f14" fmla="val 398478"/>
                <a:gd name="f15" fmla="val 727947"/>
                <a:gd name="f16" fmla="val 398190"/>
                <a:gd name="f17" fmla="val 727272"/>
                <a:gd name="f18" fmla="val 397953"/>
                <a:gd name="f19" fmla="val 726585"/>
                <a:gd name="f20" fmla="val 397903"/>
                <a:gd name="f21" fmla="val 725961"/>
                <a:gd name="f22" fmla="val 725336"/>
                <a:gd name="f23" fmla="val 724711"/>
                <a:gd name="f24" fmla="val 295747"/>
                <a:gd name="f25" fmla="val 144692"/>
                <a:gd name="f26" fmla="+- 0 0 -90"/>
                <a:gd name="f27" fmla="*/ f3 1 457177"/>
                <a:gd name="f28" fmla="*/ f4 1 825670"/>
                <a:gd name="f29" fmla="val f5"/>
                <a:gd name="f30" fmla="val f6"/>
                <a:gd name="f31" fmla="val f7"/>
                <a:gd name="f32" fmla="*/ f26 f0 1"/>
                <a:gd name="f33" fmla="+- f31 0 f29"/>
                <a:gd name="f34" fmla="+- f30 0 f29"/>
                <a:gd name="f35" fmla="*/ f32 1 f2"/>
                <a:gd name="f36" fmla="*/ f34 1 457177"/>
                <a:gd name="f37" fmla="*/ f33 1 825670"/>
                <a:gd name="f38" fmla="*/ 442434 f34 1"/>
                <a:gd name="f39" fmla="*/ 824921 f33 1"/>
                <a:gd name="f40" fmla="*/ 825671 f33 1"/>
                <a:gd name="f41" fmla="*/ 457177 f34 1"/>
                <a:gd name="f42" fmla="*/ 818049 f33 1"/>
                <a:gd name="f43" fmla="*/ 398828 f34 1"/>
                <a:gd name="f44" fmla="*/ 728584 f33 1"/>
                <a:gd name="f45" fmla="*/ 397953 f34 1"/>
                <a:gd name="f46" fmla="*/ 726585 f33 1"/>
                <a:gd name="f47" fmla="*/ 724711 f33 1"/>
                <a:gd name="f48" fmla="*/ 295747 f34 1"/>
                <a:gd name="f49" fmla="*/ 0 f33 1"/>
                <a:gd name="f50" fmla="*/ 0 f34 1"/>
                <a:gd name="f51" fmla="*/ 144692 f33 1"/>
                <a:gd name="f52" fmla="+- f35 0 f1"/>
                <a:gd name="f53" fmla="*/ f38 1 457177"/>
                <a:gd name="f54" fmla="*/ f39 1 825670"/>
                <a:gd name="f55" fmla="*/ f40 1 825670"/>
                <a:gd name="f56" fmla="*/ f41 1 457177"/>
                <a:gd name="f57" fmla="*/ f42 1 825670"/>
                <a:gd name="f58" fmla="*/ f43 1 457177"/>
                <a:gd name="f59" fmla="*/ f44 1 825670"/>
                <a:gd name="f60" fmla="*/ f45 1 457177"/>
                <a:gd name="f61" fmla="*/ f46 1 825670"/>
                <a:gd name="f62" fmla="*/ f47 1 825670"/>
                <a:gd name="f63" fmla="*/ f48 1 457177"/>
                <a:gd name="f64" fmla="*/ f49 1 825670"/>
                <a:gd name="f65" fmla="*/ f50 1 457177"/>
                <a:gd name="f66" fmla="*/ f51 1 825670"/>
                <a:gd name="f67" fmla="*/ f29 1 f36"/>
                <a:gd name="f68" fmla="*/ f30 1 f36"/>
                <a:gd name="f69" fmla="*/ f29 1 f37"/>
                <a:gd name="f70" fmla="*/ f31 1 f37"/>
                <a:gd name="f71" fmla="*/ f53 1 f36"/>
                <a:gd name="f72" fmla="*/ f54 1 f37"/>
                <a:gd name="f73" fmla="*/ f55 1 f37"/>
                <a:gd name="f74" fmla="*/ f56 1 f36"/>
                <a:gd name="f75" fmla="*/ f57 1 f37"/>
                <a:gd name="f76" fmla="*/ f58 1 f36"/>
                <a:gd name="f77" fmla="*/ f59 1 f37"/>
                <a:gd name="f78" fmla="*/ f60 1 f36"/>
                <a:gd name="f79" fmla="*/ f61 1 f37"/>
                <a:gd name="f80" fmla="*/ f62 1 f37"/>
                <a:gd name="f81" fmla="*/ f63 1 f36"/>
                <a:gd name="f82" fmla="*/ f64 1 f37"/>
                <a:gd name="f83" fmla="*/ f65 1 f36"/>
                <a:gd name="f84" fmla="*/ f66 1 f37"/>
                <a:gd name="f85" fmla="*/ f67 f27 1"/>
                <a:gd name="f86" fmla="*/ f68 f27 1"/>
                <a:gd name="f87" fmla="*/ f70 f28 1"/>
                <a:gd name="f88" fmla="*/ f69 f28 1"/>
                <a:gd name="f89" fmla="*/ f71 f27 1"/>
                <a:gd name="f90" fmla="*/ f72 f28 1"/>
                <a:gd name="f91" fmla="*/ f73 f28 1"/>
                <a:gd name="f92" fmla="*/ f74 f27 1"/>
                <a:gd name="f93" fmla="*/ f75 f28 1"/>
                <a:gd name="f94" fmla="*/ f76 f27 1"/>
                <a:gd name="f95" fmla="*/ f77 f28 1"/>
                <a:gd name="f96" fmla="*/ f78 f27 1"/>
                <a:gd name="f97" fmla="*/ f79 f28 1"/>
                <a:gd name="f98" fmla="*/ f80 f28 1"/>
                <a:gd name="f99" fmla="*/ f81 f27 1"/>
                <a:gd name="f100" fmla="*/ f82 f28 1"/>
                <a:gd name="f101" fmla="*/ f83 f27 1"/>
                <a:gd name="f102" fmla="*/ f84 f28 1"/>
              </a:gdLst>
              <a:ahLst/>
              <a:cxnLst>
                <a:cxn ang="3cd4">
                  <a:pos x="hc" y="t"/>
                </a:cxn>
                <a:cxn ang="0">
                  <a:pos x="r" y="vc"/>
                </a:cxn>
                <a:cxn ang="cd4">
                  <a:pos x="hc" y="b"/>
                </a:cxn>
                <a:cxn ang="cd2">
                  <a:pos x="l" y="vc"/>
                </a:cxn>
                <a:cxn ang="f52">
                  <a:pos x="f89" y="f90"/>
                </a:cxn>
                <a:cxn ang="f52">
                  <a:pos x="f89" y="f91"/>
                </a:cxn>
                <a:cxn ang="f52">
                  <a:pos x="f92" y="f93"/>
                </a:cxn>
                <a:cxn ang="f52">
                  <a:pos x="f94" y="f95"/>
                </a:cxn>
                <a:cxn ang="f52">
                  <a:pos x="f94" y="f95"/>
                </a:cxn>
                <a:cxn ang="f52">
                  <a:pos x="f96" y="f97"/>
                </a:cxn>
                <a:cxn ang="f52">
                  <a:pos x="f96" y="f98"/>
                </a:cxn>
                <a:cxn ang="f52">
                  <a:pos x="f96" y="f98"/>
                </a:cxn>
                <a:cxn ang="f52">
                  <a:pos x="f99" y="f100"/>
                </a:cxn>
                <a:cxn ang="f52">
                  <a:pos x="f101" y="f102"/>
                </a:cxn>
              </a:cxnLst>
              <a:rect l="f85" t="f88" r="f86" b="f87"/>
              <a:pathLst>
                <a:path w="457177" h="825670">
                  <a:moveTo>
                    <a:pt x="f8" y="f9"/>
                  </a:moveTo>
                  <a:lnTo>
                    <a:pt x="f8" y="f10"/>
                  </a:lnTo>
                  <a:lnTo>
                    <a:pt x="f6" y="f11"/>
                  </a:lnTo>
                  <a:lnTo>
                    <a:pt x="f12" y="f13"/>
                  </a:lnTo>
                  <a:cubicBezTo>
                    <a:pt x="f12" y="f13"/>
                    <a:pt x="f12" y="f13"/>
                    <a:pt x="f12" y="f13"/>
                  </a:cubicBezTo>
                  <a:cubicBezTo>
                    <a:pt x="f14" y="f15"/>
                    <a:pt x="f16" y="f17"/>
                    <a:pt x="f18" y="f19"/>
                  </a:cubicBezTo>
                  <a:cubicBezTo>
                    <a:pt x="f20" y="f21"/>
                    <a:pt x="f20" y="f22"/>
                    <a:pt x="f18" y="f23"/>
                  </a:cubicBezTo>
                  <a:cubicBezTo>
                    <a:pt x="f18" y="f23"/>
                    <a:pt x="f18" y="f23"/>
                    <a:pt x="f18" y="f23"/>
                  </a:cubicBezTo>
                  <a:lnTo>
                    <a:pt x="f24" y="f5"/>
                  </a:lnTo>
                  <a:lnTo>
                    <a:pt x="f5" y="f2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1042">
              <a:extLst>
                <a:ext uri="{FF2B5EF4-FFF2-40B4-BE49-F238E27FC236}">
                  <a16:creationId xmlns:a16="http://schemas.microsoft.com/office/drawing/2014/main" id="{9F78F9D4-6FBF-085D-8E40-4B0B5CF3CAF1}"/>
                </a:ext>
              </a:extLst>
            </p:cNvPr>
            <p:cNvSpPr/>
            <p:nvPr/>
          </p:nvSpPr>
          <p:spPr>
            <a:xfrm>
              <a:off x="5732675" y="2839870"/>
              <a:ext cx="1571323" cy="1910986"/>
            </a:xfrm>
            <a:custGeom>
              <a:avLst/>
              <a:gdLst>
                <a:gd name="f0" fmla="val 10800000"/>
                <a:gd name="f1" fmla="val 5400000"/>
                <a:gd name="f2" fmla="val 180"/>
                <a:gd name="f3" fmla="val w"/>
                <a:gd name="f4" fmla="val h"/>
                <a:gd name="f5" fmla="val 0"/>
                <a:gd name="f6" fmla="val 1571321"/>
                <a:gd name="f7" fmla="val 1910988"/>
                <a:gd name="f8" fmla="val 1257332"/>
                <a:gd name="f9" fmla="val 934252"/>
                <a:gd name="f10" fmla="val 1257269"/>
                <a:gd name="f11" fmla="val 933665"/>
                <a:gd name="f12" fmla="val 933090"/>
                <a:gd name="f13" fmla="val 932503"/>
                <a:gd name="f14" fmla="val 931503"/>
                <a:gd name="f15" fmla="val 930004"/>
                <a:gd name="f16" fmla="val 1257282"/>
                <a:gd name="f17" fmla="val 929504"/>
                <a:gd name="f18" fmla="val 929005"/>
                <a:gd name="f19" fmla="val 928505"/>
                <a:gd name="f20" fmla="val 927630"/>
                <a:gd name="f21" fmla="val 1258081"/>
                <a:gd name="f22" fmla="val 926506"/>
                <a:gd name="f23" fmla="val 1258344"/>
                <a:gd name="f24" fmla="val 926031"/>
                <a:gd name="f25" fmla="val 1258681"/>
                <a:gd name="f26" fmla="val 925619"/>
                <a:gd name="f27" fmla="val 1259081"/>
                <a:gd name="f28" fmla="val 925256"/>
                <a:gd name="f29" fmla="val 1260081"/>
                <a:gd name="f30" fmla="val 924631"/>
                <a:gd name="f31" fmla="val 1260955"/>
                <a:gd name="f32" fmla="val 924007"/>
                <a:gd name="f33" fmla="val 772067"/>
                <a:gd name="f34" fmla="val 1462368"/>
                <a:gd name="f35" fmla="val 683727"/>
                <a:gd name="f36" fmla="val 354347"/>
                <a:gd name="f37" fmla="val 1284488"/>
                <a:gd name="f38" fmla="val 354972"/>
                <a:gd name="f39" fmla="val 1286362"/>
                <a:gd name="f40" fmla="val 355296"/>
                <a:gd name="f41" fmla="val 1286950"/>
                <a:gd name="f42" fmla="val 355548"/>
                <a:gd name="f43" fmla="val 1287587"/>
                <a:gd name="f44" fmla="val 355721"/>
                <a:gd name="f45" fmla="val 1288236"/>
                <a:gd name="f46" fmla="val 484291"/>
                <a:gd name="f47" fmla="val 1343170"/>
                <a:gd name="f48" fmla="val 1477536"/>
                <a:gd name="f49" fmla="val 935252"/>
                <a:gd name="f50" fmla="+- 0 0 -90"/>
                <a:gd name="f51" fmla="*/ f3 1 1571321"/>
                <a:gd name="f52" fmla="*/ f4 1 1910988"/>
                <a:gd name="f53" fmla="val f5"/>
                <a:gd name="f54" fmla="val f6"/>
                <a:gd name="f55" fmla="val f7"/>
                <a:gd name="f56" fmla="*/ f50 f0 1"/>
                <a:gd name="f57" fmla="+- f55 0 f53"/>
                <a:gd name="f58" fmla="+- f54 0 f53"/>
                <a:gd name="f59" fmla="*/ f56 1 f2"/>
                <a:gd name="f60" fmla="*/ f58 1 1571321"/>
                <a:gd name="f61" fmla="*/ f57 1 1910988"/>
                <a:gd name="f62" fmla="*/ 1257332 f58 1"/>
                <a:gd name="f63" fmla="*/ 934252 f57 1"/>
                <a:gd name="f64" fmla="*/ 932503 f57 1"/>
                <a:gd name="f65" fmla="*/ 931503 f57 1"/>
                <a:gd name="f66" fmla="*/ 930004 f57 1"/>
                <a:gd name="f67" fmla="*/ 928505 f57 1"/>
                <a:gd name="f68" fmla="*/ 927630 f57 1"/>
                <a:gd name="f69" fmla="*/ 1258081 f58 1"/>
                <a:gd name="f70" fmla="*/ 926506 f57 1"/>
                <a:gd name="f71" fmla="*/ 1259081 f58 1"/>
                <a:gd name="f72" fmla="*/ 925256 f57 1"/>
                <a:gd name="f73" fmla="*/ 1260081 f58 1"/>
                <a:gd name="f74" fmla="*/ 924631 f57 1"/>
                <a:gd name="f75" fmla="*/ 1260955 f58 1"/>
                <a:gd name="f76" fmla="*/ 924007 f57 1"/>
                <a:gd name="f77" fmla="*/ 1571321 f58 1"/>
                <a:gd name="f78" fmla="*/ 772067 f57 1"/>
                <a:gd name="f79" fmla="*/ 1462368 f58 1"/>
                <a:gd name="f80" fmla="*/ 0 f57 1"/>
                <a:gd name="f81" fmla="*/ 0 f58 1"/>
                <a:gd name="f82" fmla="*/ 683727 f57 1"/>
                <a:gd name="f83" fmla="*/ 354347 f58 1"/>
                <a:gd name="f84" fmla="*/ 1284488 f57 1"/>
                <a:gd name="f85" fmla="*/ 354972 f58 1"/>
                <a:gd name="f86" fmla="*/ 1286362 f57 1"/>
                <a:gd name="f87" fmla="*/ 355721 f58 1"/>
                <a:gd name="f88" fmla="*/ 1288236 f57 1"/>
                <a:gd name="f89" fmla="*/ 484291 f58 1"/>
                <a:gd name="f90" fmla="*/ 1910988 f57 1"/>
                <a:gd name="f91" fmla="*/ 1343170 f58 1"/>
                <a:gd name="f92" fmla="*/ 1477536 f57 1"/>
                <a:gd name="f93" fmla="*/ 935252 f57 1"/>
                <a:gd name="f94" fmla="+- f59 0 f1"/>
                <a:gd name="f95" fmla="*/ f62 1 1571321"/>
                <a:gd name="f96" fmla="*/ f63 1 1910988"/>
                <a:gd name="f97" fmla="*/ f64 1 1910988"/>
                <a:gd name="f98" fmla="*/ f65 1 1910988"/>
                <a:gd name="f99" fmla="*/ f66 1 1910988"/>
                <a:gd name="f100" fmla="*/ f67 1 1910988"/>
                <a:gd name="f101" fmla="*/ f68 1 1910988"/>
                <a:gd name="f102" fmla="*/ f69 1 1571321"/>
                <a:gd name="f103" fmla="*/ f70 1 1910988"/>
                <a:gd name="f104" fmla="*/ f71 1 1571321"/>
                <a:gd name="f105" fmla="*/ f72 1 1910988"/>
                <a:gd name="f106" fmla="*/ f73 1 1571321"/>
                <a:gd name="f107" fmla="*/ f74 1 1910988"/>
                <a:gd name="f108" fmla="*/ f75 1 1571321"/>
                <a:gd name="f109" fmla="*/ f76 1 1910988"/>
                <a:gd name="f110" fmla="*/ f77 1 1571321"/>
                <a:gd name="f111" fmla="*/ f78 1 1910988"/>
                <a:gd name="f112" fmla="*/ f79 1 1571321"/>
                <a:gd name="f113" fmla="*/ f80 1 1910988"/>
                <a:gd name="f114" fmla="*/ f81 1 1571321"/>
                <a:gd name="f115" fmla="*/ f82 1 1910988"/>
                <a:gd name="f116" fmla="*/ f83 1 1571321"/>
                <a:gd name="f117" fmla="*/ f84 1 1910988"/>
                <a:gd name="f118" fmla="*/ f85 1 1571321"/>
                <a:gd name="f119" fmla="*/ f86 1 1910988"/>
                <a:gd name="f120" fmla="*/ f87 1 1571321"/>
                <a:gd name="f121" fmla="*/ f88 1 1910988"/>
                <a:gd name="f122" fmla="*/ f89 1 1571321"/>
                <a:gd name="f123" fmla="*/ f90 1 1910988"/>
                <a:gd name="f124" fmla="*/ f91 1 1571321"/>
                <a:gd name="f125" fmla="*/ f92 1 1910988"/>
                <a:gd name="f126" fmla="*/ f93 1 1910988"/>
                <a:gd name="f127" fmla="*/ f53 1 f60"/>
                <a:gd name="f128" fmla="*/ f54 1 f60"/>
                <a:gd name="f129" fmla="*/ f53 1 f61"/>
                <a:gd name="f130" fmla="*/ f55 1 f61"/>
                <a:gd name="f131" fmla="*/ f95 1 f60"/>
                <a:gd name="f132" fmla="*/ f96 1 f61"/>
                <a:gd name="f133" fmla="*/ f97 1 f61"/>
                <a:gd name="f134" fmla="*/ f98 1 f61"/>
                <a:gd name="f135" fmla="*/ f99 1 f61"/>
                <a:gd name="f136" fmla="*/ f100 1 f61"/>
                <a:gd name="f137" fmla="*/ f101 1 f61"/>
                <a:gd name="f138" fmla="*/ f102 1 f60"/>
                <a:gd name="f139" fmla="*/ f103 1 f61"/>
                <a:gd name="f140" fmla="*/ f104 1 f60"/>
                <a:gd name="f141" fmla="*/ f105 1 f61"/>
                <a:gd name="f142" fmla="*/ f106 1 f60"/>
                <a:gd name="f143" fmla="*/ f107 1 f61"/>
                <a:gd name="f144" fmla="*/ f108 1 f60"/>
                <a:gd name="f145" fmla="*/ f109 1 f61"/>
                <a:gd name="f146" fmla="*/ f110 1 f60"/>
                <a:gd name="f147" fmla="*/ f111 1 f61"/>
                <a:gd name="f148" fmla="*/ f112 1 f60"/>
                <a:gd name="f149" fmla="*/ f113 1 f61"/>
                <a:gd name="f150" fmla="*/ f114 1 f60"/>
                <a:gd name="f151" fmla="*/ f115 1 f61"/>
                <a:gd name="f152" fmla="*/ f116 1 f60"/>
                <a:gd name="f153" fmla="*/ f117 1 f61"/>
                <a:gd name="f154" fmla="*/ f118 1 f60"/>
                <a:gd name="f155" fmla="*/ f119 1 f61"/>
                <a:gd name="f156" fmla="*/ f120 1 f60"/>
                <a:gd name="f157" fmla="*/ f121 1 f61"/>
                <a:gd name="f158" fmla="*/ f122 1 f60"/>
                <a:gd name="f159" fmla="*/ f123 1 f61"/>
                <a:gd name="f160" fmla="*/ f124 1 f60"/>
                <a:gd name="f161" fmla="*/ f125 1 f61"/>
                <a:gd name="f162" fmla="*/ f126 1 f61"/>
                <a:gd name="f163" fmla="*/ f127 f51 1"/>
                <a:gd name="f164" fmla="*/ f128 f51 1"/>
                <a:gd name="f165" fmla="*/ f130 f52 1"/>
                <a:gd name="f166" fmla="*/ f129 f52 1"/>
                <a:gd name="f167" fmla="*/ f131 f51 1"/>
                <a:gd name="f168" fmla="*/ f132 f52 1"/>
                <a:gd name="f169" fmla="*/ f133 f52 1"/>
                <a:gd name="f170" fmla="*/ f134 f52 1"/>
                <a:gd name="f171" fmla="*/ f135 f52 1"/>
                <a:gd name="f172" fmla="*/ f136 f52 1"/>
                <a:gd name="f173" fmla="*/ f137 f52 1"/>
                <a:gd name="f174" fmla="*/ f138 f51 1"/>
                <a:gd name="f175" fmla="*/ f139 f52 1"/>
                <a:gd name="f176" fmla="*/ f140 f51 1"/>
                <a:gd name="f177" fmla="*/ f141 f52 1"/>
                <a:gd name="f178" fmla="*/ f142 f51 1"/>
                <a:gd name="f179" fmla="*/ f143 f52 1"/>
                <a:gd name="f180" fmla="*/ f144 f51 1"/>
                <a:gd name="f181" fmla="*/ f145 f52 1"/>
                <a:gd name="f182" fmla="*/ f146 f51 1"/>
                <a:gd name="f183" fmla="*/ f147 f52 1"/>
                <a:gd name="f184" fmla="*/ f148 f51 1"/>
                <a:gd name="f185" fmla="*/ f149 f52 1"/>
                <a:gd name="f186" fmla="*/ f150 f51 1"/>
                <a:gd name="f187" fmla="*/ f151 f52 1"/>
                <a:gd name="f188" fmla="*/ f152 f51 1"/>
                <a:gd name="f189" fmla="*/ f153 f52 1"/>
                <a:gd name="f190" fmla="*/ f154 f51 1"/>
                <a:gd name="f191" fmla="*/ f155 f52 1"/>
                <a:gd name="f192" fmla="*/ f156 f51 1"/>
                <a:gd name="f193" fmla="*/ f157 f52 1"/>
                <a:gd name="f194" fmla="*/ f158 f51 1"/>
                <a:gd name="f195" fmla="*/ f159 f52 1"/>
                <a:gd name="f196" fmla="*/ f160 f51 1"/>
                <a:gd name="f197" fmla="*/ f161 f52 1"/>
                <a:gd name="f198" fmla="*/ f162 f52 1"/>
              </a:gdLst>
              <a:ahLst/>
              <a:cxnLst>
                <a:cxn ang="3cd4">
                  <a:pos x="hc" y="t"/>
                </a:cxn>
                <a:cxn ang="0">
                  <a:pos x="r" y="vc"/>
                </a:cxn>
                <a:cxn ang="cd4">
                  <a:pos x="hc" y="b"/>
                </a:cxn>
                <a:cxn ang="cd2">
                  <a:pos x="l" y="vc"/>
                </a:cxn>
                <a:cxn ang="f94">
                  <a:pos x="f167" y="f168"/>
                </a:cxn>
                <a:cxn ang="f94">
                  <a:pos x="f167" y="f169"/>
                </a:cxn>
                <a:cxn ang="f94">
                  <a:pos x="f167" y="f170"/>
                </a:cxn>
                <a:cxn ang="f94">
                  <a:pos x="f167" y="f171"/>
                </a:cxn>
                <a:cxn ang="f94">
                  <a:pos x="f167" y="f172"/>
                </a:cxn>
                <a:cxn ang="f94">
                  <a:pos x="f167" y="f173"/>
                </a:cxn>
                <a:cxn ang="f94">
                  <a:pos x="f174" y="f175"/>
                </a:cxn>
                <a:cxn ang="f94">
                  <a:pos x="f176" y="f177"/>
                </a:cxn>
                <a:cxn ang="f94">
                  <a:pos x="f176" y="f177"/>
                </a:cxn>
                <a:cxn ang="f94">
                  <a:pos x="f176" y="f177"/>
                </a:cxn>
                <a:cxn ang="f94">
                  <a:pos x="f178" y="f179"/>
                </a:cxn>
                <a:cxn ang="f94">
                  <a:pos x="f180" y="f181"/>
                </a:cxn>
                <a:cxn ang="f94">
                  <a:pos x="f182" y="f183"/>
                </a:cxn>
                <a:cxn ang="f94">
                  <a:pos x="f184" y="f185"/>
                </a:cxn>
                <a:cxn ang="f94">
                  <a:pos x="f186" y="f187"/>
                </a:cxn>
                <a:cxn ang="f94">
                  <a:pos x="f188" y="f189"/>
                </a:cxn>
                <a:cxn ang="f94">
                  <a:pos x="f190" y="f191"/>
                </a:cxn>
                <a:cxn ang="f94">
                  <a:pos x="f192" y="f193"/>
                </a:cxn>
                <a:cxn ang="f94">
                  <a:pos x="f194" y="f195"/>
                </a:cxn>
                <a:cxn ang="f94">
                  <a:pos x="f196" y="f197"/>
                </a:cxn>
                <a:cxn ang="f94">
                  <a:pos x="f196" y="f197"/>
                </a:cxn>
                <a:cxn ang="f94">
                  <a:pos x="f167" y="f198"/>
                </a:cxn>
              </a:cxnLst>
              <a:rect l="f163" t="f166" r="f164" b="f165"/>
              <a:pathLst>
                <a:path w="1571321" h="1910988">
                  <a:moveTo>
                    <a:pt x="f8" y="f9"/>
                  </a:moveTo>
                  <a:cubicBezTo>
                    <a:pt x="f10" y="f11"/>
                    <a:pt x="f10" y="f12"/>
                    <a:pt x="f8" y="f13"/>
                  </a:cubicBezTo>
                  <a:lnTo>
                    <a:pt x="f8" y="f14"/>
                  </a:lnTo>
                  <a:lnTo>
                    <a:pt x="f8" y="f15"/>
                  </a:lnTo>
                  <a:cubicBezTo>
                    <a:pt x="f16" y="f17"/>
                    <a:pt x="f16" y="f18"/>
                    <a:pt x="f8" y="f19"/>
                  </a:cubicBezTo>
                  <a:lnTo>
                    <a:pt x="f8" y="f20"/>
                  </a:lnTo>
                  <a:lnTo>
                    <a:pt x="f21" y="f22"/>
                  </a:lnTo>
                  <a:cubicBezTo>
                    <a:pt x="f23" y="f24"/>
                    <a:pt x="f25" y="f26"/>
                    <a:pt x="f27" y="f28"/>
                  </a:cubicBezTo>
                  <a:cubicBezTo>
                    <a:pt x="f27" y="f28"/>
                    <a:pt x="f27" y="f28"/>
                    <a:pt x="f27" y="f28"/>
                  </a:cubicBezTo>
                  <a:lnTo>
                    <a:pt x="f27" y="f28"/>
                  </a:lnTo>
                  <a:lnTo>
                    <a:pt x="f29" y="f30"/>
                  </a:lnTo>
                  <a:cubicBezTo>
                    <a:pt x="f29" y="f30"/>
                    <a:pt x="f29" y="f30"/>
                    <a:pt x="f31" y="f32"/>
                  </a:cubicBezTo>
                  <a:lnTo>
                    <a:pt x="f6" y="f33"/>
                  </a:lnTo>
                  <a:lnTo>
                    <a:pt x="f34" y="f5"/>
                  </a:lnTo>
                  <a:lnTo>
                    <a:pt x="f5" y="f35"/>
                  </a:lnTo>
                  <a:lnTo>
                    <a:pt x="f36" y="f37"/>
                  </a:lnTo>
                  <a:lnTo>
                    <a:pt x="f38" y="f39"/>
                  </a:lnTo>
                  <a:cubicBezTo>
                    <a:pt x="f40" y="f41"/>
                    <a:pt x="f42" y="f43"/>
                    <a:pt x="f44" y="f45"/>
                  </a:cubicBezTo>
                  <a:lnTo>
                    <a:pt x="f46" y="f7"/>
                  </a:lnTo>
                  <a:lnTo>
                    <a:pt x="f47" y="f48"/>
                  </a:lnTo>
                  <a:lnTo>
                    <a:pt x="f47" y="f48"/>
                  </a:lnTo>
                  <a:lnTo>
                    <a:pt x="f8" y="f49"/>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1043">
              <a:extLst>
                <a:ext uri="{FF2B5EF4-FFF2-40B4-BE49-F238E27FC236}">
                  <a16:creationId xmlns:a16="http://schemas.microsoft.com/office/drawing/2014/main" id="{7231C69C-ACAA-75AE-2018-D2321341462D}"/>
                </a:ext>
              </a:extLst>
            </p:cNvPr>
            <p:cNvSpPr/>
            <p:nvPr/>
          </p:nvSpPr>
          <p:spPr>
            <a:xfrm>
              <a:off x="7579507" y="4468974"/>
              <a:ext cx="312861" cy="510171"/>
            </a:xfrm>
            <a:custGeom>
              <a:avLst/>
              <a:gdLst>
                <a:gd name="f0" fmla="val 10800000"/>
                <a:gd name="f1" fmla="val 5400000"/>
                <a:gd name="f2" fmla="val 180"/>
                <a:gd name="f3" fmla="val w"/>
                <a:gd name="f4" fmla="val h"/>
                <a:gd name="f5" fmla="val 0"/>
                <a:gd name="f6" fmla="val 312864"/>
                <a:gd name="f7" fmla="val 510171"/>
                <a:gd name="f8" fmla="val 249392"/>
                <a:gd name="f9" fmla="val 250017"/>
                <a:gd name="f10" fmla="val 509797"/>
                <a:gd name="f11" fmla="val 312865"/>
                <a:gd name="f12" fmla="val 476310"/>
                <a:gd name="f13" fmla="val 21616"/>
                <a:gd name="f14" fmla="val 160936"/>
                <a:gd name="f15" fmla="val 150435"/>
                <a:gd name="f16" fmla="val 358357"/>
                <a:gd name="f17" fmla="+- 0 0 -90"/>
                <a:gd name="f18" fmla="*/ f3 1 312864"/>
                <a:gd name="f19" fmla="*/ f4 1 510171"/>
                <a:gd name="f20" fmla="val f5"/>
                <a:gd name="f21" fmla="val f6"/>
                <a:gd name="f22" fmla="val f7"/>
                <a:gd name="f23" fmla="*/ f17 f0 1"/>
                <a:gd name="f24" fmla="+- f22 0 f20"/>
                <a:gd name="f25" fmla="+- f21 0 f20"/>
                <a:gd name="f26" fmla="*/ f23 1 f2"/>
                <a:gd name="f27" fmla="*/ f25 1 312864"/>
                <a:gd name="f28" fmla="*/ f24 1 510171"/>
                <a:gd name="f29" fmla="*/ 249392 f25 1"/>
                <a:gd name="f30" fmla="*/ 510171 f24 1"/>
                <a:gd name="f31" fmla="*/ 250017 f25 1"/>
                <a:gd name="f32" fmla="*/ 509797 f24 1"/>
                <a:gd name="f33" fmla="*/ 312865 f25 1"/>
                <a:gd name="f34" fmla="*/ 476310 f24 1"/>
                <a:gd name="f35" fmla="*/ 0 f25 1"/>
                <a:gd name="f36" fmla="*/ 0 f24 1"/>
                <a:gd name="f37" fmla="*/ 21616 f25 1"/>
                <a:gd name="f38" fmla="*/ 160936 f24 1"/>
                <a:gd name="f39" fmla="*/ 150435 f25 1"/>
                <a:gd name="f40" fmla="*/ 358357 f24 1"/>
                <a:gd name="f41" fmla="+- f26 0 f1"/>
                <a:gd name="f42" fmla="*/ f29 1 312864"/>
                <a:gd name="f43" fmla="*/ f30 1 510171"/>
                <a:gd name="f44" fmla="*/ f31 1 312864"/>
                <a:gd name="f45" fmla="*/ f32 1 510171"/>
                <a:gd name="f46" fmla="*/ f33 1 312864"/>
                <a:gd name="f47" fmla="*/ f34 1 510171"/>
                <a:gd name="f48" fmla="*/ f35 1 312864"/>
                <a:gd name="f49" fmla="*/ f36 1 510171"/>
                <a:gd name="f50" fmla="*/ f37 1 312864"/>
                <a:gd name="f51" fmla="*/ f38 1 510171"/>
                <a:gd name="f52" fmla="*/ f39 1 312864"/>
                <a:gd name="f53" fmla="*/ f40 1 510171"/>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312864" h="510171">
                  <a:moveTo>
                    <a:pt x="f8" y="f7"/>
                  </a:moveTo>
                  <a:lnTo>
                    <a:pt x="f9" y="f10"/>
                  </a:lnTo>
                  <a:lnTo>
                    <a:pt x="f11" y="f12"/>
                  </a:lnTo>
                  <a:lnTo>
                    <a:pt x="f5" y="f5"/>
                  </a:lnTo>
                  <a:lnTo>
                    <a:pt x="f13" y="f14"/>
                  </a:lnTo>
                  <a:lnTo>
                    <a:pt x="f15" y="f16"/>
                  </a:lnTo>
                  <a:lnTo>
                    <a:pt x="f8" y="f7"/>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1044">
              <a:extLst>
                <a:ext uri="{FF2B5EF4-FFF2-40B4-BE49-F238E27FC236}">
                  <a16:creationId xmlns:a16="http://schemas.microsoft.com/office/drawing/2014/main" id="{E56B8A90-5219-2C71-F70C-BA483706D860}"/>
                </a:ext>
              </a:extLst>
            </p:cNvPr>
            <p:cNvSpPr/>
            <p:nvPr/>
          </p:nvSpPr>
          <p:spPr>
            <a:xfrm>
              <a:off x="7522777" y="3836356"/>
              <a:ext cx="1431008" cy="1701195"/>
            </a:xfrm>
            <a:custGeom>
              <a:avLst/>
              <a:gdLst>
                <a:gd name="f0" fmla="val 10800000"/>
                <a:gd name="f1" fmla="val 5400000"/>
                <a:gd name="f2" fmla="val 180"/>
                <a:gd name="f3" fmla="val w"/>
                <a:gd name="f4" fmla="val h"/>
                <a:gd name="f5" fmla="val 0"/>
                <a:gd name="f6" fmla="val 1431006"/>
                <a:gd name="f7" fmla="val 1701196"/>
                <a:gd name="f8" fmla="val 1000318"/>
                <a:gd name="f9" fmla="val 1701197"/>
                <a:gd name="f10" fmla="val 1001192"/>
                <a:gd name="f11" fmla="val 1700447"/>
                <a:gd name="f12" fmla="val 1431007"/>
                <a:gd name="f13" fmla="val 1460542"/>
                <a:gd name="f14" fmla="val 1132136"/>
                <a:gd name="f15" fmla="val 1031589"/>
                <a:gd name="f16" fmla="val 794782"/>
                <a:gd name="f17" fmla="val 1214391"/>
                <a:gd name="f18" fmla="val 794957"/>
                <a:gd name="f19" fmla="val 1215378"/>
                <a:gd name="f20" fmla="val 794369"/>
                <a:gd name="f21" fmla="val 1216340"/>
                <a:gd name="f22" fmla="val 793407"/>
                <a:gd name="f23" fmla="val 1216640"/>
                <a:gd name="f24" fmla="val 792445"/>
                <a:gd name="f25" fmla="val 1216715"/>
                <a:gd name="f26" fmla="val 791608"/>
                <a:gd name="f27" fmla="val 1215978"/>
                <a:gd name="f28" fmla="val 791533"/>
                <a:gd name="f29" fmla="val 1215015"/>
                <a:gd name="f30" fmla="val 1214978"/>
                <a:gd name="f31" fmla="val 1214928"/>
                <a:gd name="f32" fmla="val 1214891"/>
                <a:gd name="f33" fmla="val 1211892"/>
                <a:gd name="f34" fmla="val 732309"/>
                <a:gd name="f35" fmla="val 1124427"/>
                <a:gd name="f36" fmla="val 732071"/>
                <a:gd name="f37" fmla="val 1124539"/>
                <a:gd name="f38" fmla="val 731796"/>
                <a:gd name="f39" fmla="val 731559"/>
                <a:gd name="f40" fmla="val 730659"/>
                <a:gd name="f41" fmla="val 1124502"/>
                <a:gd name="f42" fmla="val 729885"/>
                <a:gd name="f43" fmla="val 1123827"/>
                <a:gd name="f44" fmla="val 729810"/>
                <a:gd name="f45" fmla="val 1122927"/>
                <a:gd name="f46" fmla="val 1122890"/>
                <a:gd name="f47" fmla="val 1122840"/>
                <a:gd name="f48" fmla="val 1122802"/>
                <a:gd name="f49" fmla="val 1119678"/>
                <a:gd name="f50" fmla="val 475170"/>
                <a:gd name="f51" fmla="val 742204"/>
                <a:gd name="f52" fmla="val 474033"/>
                <a:gd name="f53" fmla="val 743504"/>
                <a:gd name="f54" fmla="val 472496"/>
                <a:gd name="f55" fmla="val 744378"/>
                <a:gd name="f56" fmla="val 470797"/>
                <a:gd name="f57" fmla="val 744703"/>
                <a:gd name="f58" fmla="val 465561"/>
                <a:gd name="f59" fmla="val 745053"/>
                <a:gd name="f60" fmla="val 461038"/>
                <a:gd name="f61" fmla="val 741092"/>
                <a:gd name="f62" fmla="val 460688"/>
                <a:gd name="f63" fmla="val 735857"/>
                <a:gd name="f64" fmla="val 735719"/>
                <a:gd name="f65" fmla="val 460676"/>
                <a:gd name="f66" fmla="val 735594"/>
                <a:gd name="f67" fmla="val 735457"/>
                <a:gd name="f68" fmla="val 459301"/>
                <a:gd name="f69" fmla="val 722962"/>
                <a:gd name="f70" fmla="val 722337"/>
                <a:gd name="f71" fmla="val 721712"/>
                <a:gd name="f72" fmla="val 720838"/>
                <a:gd name="f73" fmla="val 720088"/>
                <a:gd name="f74" fmla="val 459239"/>
                <a:gd name="f75" fmla="val 719426"/>
                <a:gd name="f76" fmla="val 718751"/>
                <a:gd name="f77" fmla="val 718089"/>
                <a:gd name="f78" fmla="val 459439"/>
                <a:gd name="f79" fmla="val 717464"/>
                <a:gd name="f80" fmla="val 459701"/>
                <a:gd name="f81" fmla="val 716876"/>
                <a:gd name="f82" fmla="val 460051"/>
                <a:gd name="f83" fmla="val 716339"/>
                <a:gd name="f84" fmla="val 460264"/>
                <a:gd name="f85" fmla="val 715727"/>
                <a:gd name="f86" fmla="val 460564"/>
                <a:gd name="f87" fmla="val 715127"/>
                <a:gd name="f88" fmla="val 460926"/>
                <a:gd name="f89" fmla="val 714590"/>
                <a:gd name="f90" fmla="val 462175"/>
                <a:gd name="f91" fmla="val 713215"/>
                <a:gd name="f92" fmla="val 463675"/>
                <a:gd name="f93" fmla="val 711966"/>
                <a:gd name="f94" fmla="val 787785"/>
                <a:gd name="f95" fmla="val 542159"/>
                <a:gd name="f96" fmla="val 673334"/>
                <a:gd name="f97" fmla="val 378474"/>
                <a:gd name="f98" fmla="val 666962"/>
                <a:gd name="f99" fmla="val 369228"/>
                <a:gd name="f100" fmla="val 666087"/>
                <a:gd name="f101" fmla="val 367978"/>
                <a:gd name="f102" fmla="val 637849"/>
                <a:gd name="f103" fmla="val 327619"/>
                <a:gd name="f104" fmla="val 436811"/>
                <a:gd name="f105" fmla="val 40234"/>
                <a:gd name="f106" fmla="val 408698"/>
                <a:gd name="f107" fmla="val 205793"/>
                <a:gd name="f108" fmla="val 999568"/>
                <a:gd name="f109" fmla="+- 0 0 -90"/>
                <a:gd name="f110" fmla="*/ f3 1 1431006"/>
                <a:gd name="f111" fmla="*/ f4 1 1701196"/>
                <a:gd name="f112" fmla="val f5"/>
                <a:gd name="f113" fmla="val f6"/>
                <a:gd name="f114" fmla="val f7"/>
                <a:gd name="f115" fmla="*/ f109 f0 1"/>
                <a:gd name="f116" fmla="+- f114 0 f112"/>
                <a:gd name="f117" fmla="+- f113 0 f112"/>
                <a:gd name="f118" fmla="*/ f115 1 f2"/>
                <a:gd name="f119" fmla="*/ f117 1 1431006"/>
                <a:gd name="f120" fmla="*/ f116 1 1701196"/>
                <a:gd name="f121" fmla="*/ 1000318 f117 1"/>
                <a:gd name="f122" fmla="*/ 1701197 f116 1"/>
                <a:gd name="f123" fmla="*/ 1001192 f117 1"/>
                <a:gd name="f124" fmla="*/ 1700447 f116 1"/>
                <a:gd name="f125" fmla="*/ 1431007 f117 1"/>
                <a:gd name="f126" fmla="*/ 1460542 f116 1"/>
                <a:gd name="f127" fmla="*/ 1132136 f117 1"/>
                <a:gd name="f128" fmla="*/ 1031589 f116 1"/>
                <a:gd name="f129" fmla="*/ 794782 f117 1"/>
                <a:gd name="f130" fmla="*/ 1214391 f116 1"/>
                <a:gd name="f131" fmla="*/ 793407 f117 1"/>
                <a:gd name="f132" fmla="*/ 1216640 f116 1"/>
                <a:gd name="f133" fmla="*/ 791533 f117 1"/>
                <a:gd name="f134" fmla="*/ 1215015 f116 1"/>
                <a:gd name="f135" fmla="*/ 1214891 f116 1"/>
                <a:gd name="f136" fmla="*/ 1211892 f116 1"/>
                <a:gd name="f137" fmla="*/ 732309 f117 1"/>
                <a:gd name="f138" fmla="*/ 1124427 f116 1"/>
                <a:gd name="f139" fmla="*/ 731559 f117 1"/>
                <a:gd name="f140" fmla="*/ 729810 f117 1"/>
                <a:gd name="f141" fmla="*/ 1122927 f116 1"/>
                <a:gd name="f142" fmla="*/ 1122802 f116 1"/>
                <a:gd name="f143" fmla="*/ 1119678 f116 1"/>
                <a:gd name="f144" fmla="*/ 475170 f117 1"/>
                <a:gd name="f145" fmla="*/ 742204 f116 1"/>
                <a:gd name="f146" fmla="*/ 470797 f117 1"/>
                <a:gd name="f147" fmla="*/ 744703 f116 1"/>
                <a:gd name="f148" fmla="*/ 460688 f117 1"/>
                <a:gd name="f149" fmla="*/ 735857 f116 1"/>
                <a:gd name="f150" fmla="*/ 460676 f117 1"/>
                <a:gd name="f151" fmla="*/ 735457 f116 1"/>
                <a:gd name="f152" fmla="*/ 459301 f117 1"/>
                <a:gd name="f153" fmla="*/ 722962 f116 1"/>
                <a:gd name="f154" fmla="*/ 722337 f116 1"/>
                <a:gd name="f155" fmla="*/ 720088 f116 1"/>
                <a:gd name="f156" fmla="*/ 718089 f116 1"/>
                <a:gd name="f157" fmla="*/ 460051 f117 1"/>
                <a:gd name="f158" fmla="*/ 716339 f116 1"/>
                <a:gd name="f159" fmla="*/ 460926 f117 1"/>
                <a:gd name="f160" fmla="*/ 714590 f116 1"/>
                <a:gd name="f161" fmla="*/ 462175 f117 1"/>
                <a:gd name="f162" fmla="*/ 713215 f116 1"/>
                <a:gd name="f163" fmla="*/ 463675 f117 1"/>
                <a:gd name="f164" fmla="*/ 711966 f116 1"/>
                <a:gd name="f165" fmla="*/ 787785 f117 1"/>
                <a:gd name="f166" fmla="*/ 542159 f116 1"/>
                <a:gd name="f167" fmla="*/ 673334 f117 1"/>
                <a:gd name="f168" fmla="*/ 378474 f116 1"/>
                <a:gd name="f169" fmla="*/ 666962 f117 1"/>
                <a:gd name="f170" fmla="*/ 369228 f116 1"/>
                <a:gd name="f171" fmla="*/ 666087 f117 1"/>
                <a:gd name="f172" fmla="*/ 367978 f116 1"/>
                <a:gd name="f173" fmla="*/ 637849 f117 1"/>
                <a:gd name="f174" fmla="*/ 327619 f116 1"/>
                <a:gd name="f175" fmla="*/ 436811 f117 1"/>
                <a:gd name="f176" fmla="*/ 40234 f116 1"/>
                <a:gd name="f177" fmla="*/ 408698 f117 1"/>
                <a:gd name="f178" fmla="*/ 0 f116 1"/>
                <a:gd name="f179" fmla="*/ 0 f117 1"/>
                <a:gd name="f180" fmla="*/ 205793 f116 1"/>
                <a:gd name="f181" fmla="*/ 999568 f117 1"/>
                <a:gd name="f182" fmla="+- f118 0 f1"/>
                <a:gd name="f183" fmla="*/ f121 1 1431006"/>
                <a:gd name="f184" fmla="*/ f122 1 1701196"/>
                <a:gd name="f185" fmla="*/ f123 1 1431006"/>
                <a:gd name="f186" fmla="*/ f124 1 1701196"/>
                <a:gd name="f187" fmla="*/ f125 1 1431006"/>
                <a:gd name="f188" fmla="*/ f126 1 1701196"/>
                <a:gd name="f189" fmla="*/ f127 1 1431006"/>
                <a:gd name="f190" fmla="*/ f128 1 1701196"/>
                <a:gd name="f191" fmla="*/ f129 1 1431006"/>
                <a:gd name="f192" fmla="*/ f130 1 1701196"/>
                <a:gd name="f193" fmla="*/ f131 1 1431006"/>
                <a:gd name="f194" fmla="*/ f132 1 1701196"/>
                <a:gd name="f195" fmla="*/ f133 1 1431006"/>
                <a:gd name="f196" fmla="*/ f134 1 1701196"/>
                <a:gd name="f197" fmla="*/ f135 1 1701196"/>
                <a:gd name="f198" fmla="*/ f136 1 1701196"/>
                <a:gd name="f199" fmla="*/ f137 1 1431006"/>
                <a:gd name="f200" fmla="*/ f138 1 1701196"/>
                <a:gd name="f201" fmla="*/ f139 1 1431006"/>
                <a:gd name="f202" fmla="*/ f140 1 1431006"/>
                <a:gd name="f203" fmla="*/ f141 1 1701196"/>
                <a:gd name="f204" fmla="*/ f142 1 1701196"/>
                <a:gd name="f205" fmla="*/ f143 1 1701196"/>
                <a:gd name="f206" fmla="*/ f144 1 1431006"/>
                <a:gd name="f207" fmla="*/ f145 1 1701196"/>
                <a:gd name="f208" fmla="*/ f146 1 1431006"/>
                <a:gd name="f209" fmla="*/ f147 1 1701196"/>
                <a:gd name="f210" fmla="*/ f148 1 1431006"/>
                <a:gd name="f211" fmla="*/ f149 1 1701196"/>
                <a:gd name="f212" fmla="*/ f150 1 1431006"/>
                <a:gd name="f213" fmla="*/ f151 1 1701196"/>
                <a:gd name="f214" fmla="*/ f152 1 1431006"/>
                <a:gd name="f215" fmla="*/ f153 1 1701196"/>
                <a:gd name="f216" fmla="*/ f154 1 1701196"/>
                <a:gd name="f217" fmla="*/ f155 1 1701196"/>
                <a:gd name="f218" fmla="*/ f156 1 1701196"/>
                <a:gd name="f219" fmla="*/ f157 1 1431006"/>
                <a:gd name="f220" fmla="*/ f158 1 1701196"/>
                <a:gd name="f221" fmla="*/ f159 1 1431006"/>
                <a:gd name="f222" fmla="*/ f160 1 1701196"/>
                <a:gd name="f223" fmla="*/ f161 1 1431006"/>
                <a:gd name="f224" fmla="*/ f162 1 1701196"/>
                <a:gd name="f225" fmla="*/ f163 1 1431006"/>
                <a:gd name="f226" fmla="*/ f164 1 1701196"/>
                <a:gd name="f227" fmla="*/ f165 1 1431006"/>
                <a:gd name="f228" fmla="*/ f166 1 1701196"/>
                <a:gd name="f229" fmla="*/ f167 1 1431006"/>
                <a:gd name="f230" fmla="*/ f168 1 1701196"/>
                <a:gd name="f231" fmla="*/ f169 1 1431006"/>
                <a:gd name="f232" fmla="*/ f170 1 1701196"/>
                <a:gd name="f233" fmla="*/ f171 1 1431006"/>
                <a:gd name="f234" fmla="*/ f172 1 1701196"/>
                <a:gd name="f235" fmla="*/ f173 1 1431006"/>
                <a:gd name="f236" fmla="*/ f174 1 1701196"/>
                <a:gd name="f237" fmla="*/ f175 1 1431006"/>
                <a:gd name="f238" fmla="*/ f176 1 1701196"/>
                <a:gd name="f239" fmla="*/ f177 1 1431006"/>
                <a:gd name="f240" fmla="*/ f178 1 1701196"/>
                <a:gd name="f241" fmla="*/ f179 1 1431006"/>
                <a:gd name="f242" fmla="*/ f180 1 1701196"/>
                <a:gd name="f243" fmla="*/ f181 1 1431006"/>
                <a:gd name="f244" fmla="*/ f112 1 f119"/>
                <a:gd name="f245" fmla="*/ f113 1 f119"/>
                <a:gd name="f246" fmla="*/ f112 1 f120"/>
                <a:gd name="f247" fmla="*/ f114 1 f120"/>
                <a:gd name="f248" fmla="*/ f183 1 f119"/>
                <a:gd name="f249" fmla="*/ f184 1 f120"/>
                <a:gd name="f250" fmla="*/ f185 1 f119"/>
                <a:gd name="f251" fmla="*/ f186 1 f120"/>
                <a:gd name="f252" fmla="*/ f187 1 f119"/>
                <a:gd name="f253" fmla="*/ f188 1 f120"/>
                <a:gd name="f254" fmla="*/ f189 1 f119"/>
                <a:gd name="f255" fmla="*/ f190 1 f120"/>
                <a:gd name="f256" fmla="*/ f191 1 f119"/>
                <a:gd name="f257" fmla="*/ f192 1 f120"/>
                <a:gd name="f258" fmla="*/ f193 1 f119"/>
                <a:gd name="f259" fmla="*/ f194 1 f120"/>
                <a:gd name="f260" fmla="*/ f195 1 f119"/>
                <a:gd name="f261" fmla="*/ f196 1 f120"/>
                <a:gd name="f262" fmla="*/ f197 1 f120"/>
                <a:gd name="f263" fmla="*/ f198 1 f120"/>
                <a:gd name="f264" fmla="*/ f199 1 f119"/>
                <a:gd name="f265" fmla="*/ f200 1 f120"/>
                <a:gd name="f266" fmla="*/ f201 1 f119"/>
                <a:gd name="f267" fmla="*/ f202 1 f119"/>
                <a:gd name="f268" fmla="*/ f203 1 f120"/>
                <a:gd name="f269" fmla="*/ f204 1 f120"/>
                <a:gd name="f270" fmla="*/ f205 1 f120"/>
                <a:gd name="f271" fmla="*/ f206 1 f119"/>
                <a:gd name="f272" fmla="*/ f207 1 f120"/>
                <a:gd name="f273" fmla="*/ f208 1 f119"/>
                <a:gd name="f274" fmla="*/ f209 1 f120"/>
                <a:gd name="f275" fmla="*/ f210 1 f119"/>
                <a:gd name="f276" fmla="*/ f211 1 f120"/>
                <a:gd name="f277" fmla="*/ f212 1 f119"/>
                <a:gd name="f278" fmla="*/ f213 1 f120"/>
                <a:gd name="f279" fmla="*/ f214 1 f119"/>
                <a:gd name="f280" fmla="*/ f215 1 f120"/>
                <a:gd name="f281" fmla="*/ f216 1 f120"/>
                <a:gd name="f282" fmla="*/ f217 1 f120"/>
                <a:gd name="f283" fmla="*/ f218 1 f120"/>
                <a:gd name="f284" fmla="*/ f219 1 f119"/>
                <a:gd name="f285" fmla="*/ f220 1 f120"/>
                <a:gd name="f286" fmla="*/ f221 1 f119"/>
                <a:gd name="f287" fmla="*/ f222 1 f120"/>
                <a:gd name="f288" fmla="*/ f223 1 f119"/>
                <a:gd name="f289" fmla="*/ f224 1 f120"/>
                <a:gd name="f290" fmla="*/ f225 1 f119"/>
                <a:gd name="f291" fmla="*/ f226 1 f120"/>
                <a:gd name="f292" fmla="*/ f227 1 f119"/>
                <a:gd name="f293" fmla="*/ f228 1 f120"/>
                <a:gd name="f294" fmla="*/ f229 1 f119"/>
                <a:gd name="f295" fmla="*/ f230 1 f120"/>
                <a:gd name="f296" fmla="*/ f231 1 f119"/>
                <a:gd name="f297" fmla="*/ f232 1 f120"/>
                <a:gd name="f298" fmla="*/ f233 1 f119"/>
                <a:gd name="f299" fmla="*/ f234 1 f120"/>
                <a:gd name="f300" fmla="*/ f235 1 f119"/>
                <a:gd name="f301" fmla="*/ f236 1 f120"/>
                <a:gd name="f302" fmla="*/ f237 1 f119"/>
                <a:gd name="f303" fmla="*/ f238 1 f120"/>
                <a:gd name="f304" fmla="*/ f239 1 f119"/>
                <a:gd name="f305" fmla="*/ f240 1 f120"/>
                <a:gd name="f306" fmla="*/ f241 1 f119"/>
                <a:gd name="f307" fmla="*/ f242 1 f120"/>
                <a:gd name="f308" fmla="*/ f243 1 f119"/>
                <a:gd name="f309" fmla="*/ f244 f110 1"/>
                <a:gd name="f310" fmla="*/ f245 f110 1"/>
                <a:gd name="f311" fmla="*/ f247 f111 1"/>
                <a:gd name="f312" fmla="*/ f246 f111 1"/>
                <a:gd name="f313" fmla="*/ f248 f110 1"/>
                <a:gd name="f314" fmla="*/ f249 f111 1"/>
                <a:gd name="f315" fmla="*/ f250 f110 1"/>
                <a:gd name="f316" fmla="*/ f251 f111 1"/>
                <a:gd name="f317" fmla="*/ f252 f110 1"/>
                <a:gd name="f318" fmla="*/ f253 f111 1"/>
                <a:gd name="f319" fmla="*/ f254 f110 1"/>
                <a:gd name="f320" fmla="*/ f255 f111 1"/>
                <a:gd name="f321" fmla="*/ f256 f110 1"/>
                <a:gd name="f322" fmla="*/ f257 f111 1"/>
                <a:gd name="f323" fmla="*/ f258 f110 1"/>
                <a:gd name="f324" fmla="*/ f259 f111 1"/>
                <a:gd name="f325" fmla="*/ f260 f110 1"/>
                <a:gd name="f326" fmla="*/ f261 f111 1"/>
                <a:gd name="f327" fmla="*/ f262 f111 1"/>
                <a:gd name="f328" fmla="*/ f263 f111 1"/>
                <a:gd name="f329" fmla="*/ f264 f110 1"/>
                <a:gd name="f330" fmla="*/ f265 f111 1"/>
                <a:gd name="f331" fmla="*/ f266 f110 1"/>
                <a:gd name="f332" fmla="*/ f267 f110 1"/>
                <a:gd name="f333" fmla="*/ f268 f111 1"/>
                <a:gd name="f334" fmla="*/ f269 f111 1"/>
                <a:gd name="f335" fmla="*/ f270 f111 1"/>
                <a:gd name="f336" fmla="*/ f271 f110 1"/>
                <a:gd name="f337" fmla="*/ f272 f111 1"/>
                <a:gd name="f338" fmla="*/ f273 f110 1"/>
                <a:gd name="f339" fmla="*/ f274 f111 1"/>
                <a:gd name="f340" fmla="*/ f275 f110 1"/>
                <a:gd name="f341" fmla="*/ f276 f111 1"/>
                <a:gd name="f342" fmla="*/ f277 f110 1"/>
                <a:gd name="f343" fmla="*/ f278 f111 1"/>
                <a:gd name="f344" fmla="*/ f279 f110 1"/>
                <a:gd name="f345" fmla="*/ f280 f111 1"/>
                <a:gd name="f346" fmla="*/ f281 f111 1"/>
                <a:gd name="f347" fmla="*/ f282 f111 1"/>
                <a:gd name="f348" fmla="*/ f283 f111 1"/>
                <a:gd name="f349" fmla="*/ f284 f110 1"/>
                <a:gd name="f350" fmla="*/ f285 f111 1"/>
                <a:gd name="f351" fmla="*/ f286 f110 1"/>
                <a:gd name="f352" fmla="*/ f287 f111 1"/>
                <a:gd name="f353" fmla="*/ f288 f110 1"/>
                <a:gd name="f354" fmla="*/ f289 f111 1"/>
                <a:gd name="f355" fmla="*/ f290 f110 1"/>
                <a:gd name="f356" fmla="*/ f291 f111 1"/>
                <a:gd name="f357" fmla="*/ f292 f110 1"/>
                <a:gd name="f358" fmla="*/ f293 f111 1"/>
                <a:gd name="f359" fmla="*/ f294 f110 1"/>
                <a:gd name="f360" fmla="*/ f295 f111 1"/>
                <a:gd name="f361" fmla="*/ f296 f110 1"/>
                <a:gd name="f362" fmla="*/ f297 f111 1"/>
                <a:gd name="f363" fmla="*/ f298 f110 1"/>
                <a:gd name="f364" fmla="*/ f299 f111 1"/>
                <a:gd name="f365" fmla="*/ f300 f110 1"/>
                <a:gd name="f366" fmla="*/ f301 f111 1"/>
                <a:gd name="f367" fmla="*/ f302 f110 1"/>
                <a:gd name="f368" fmla="*/ f303 f111 1"/>
                <a:gd name="f369" fmla="*/ f304 f110 1"/>
                <a:gd name="f370" fmla="*/ f305 f111 1"/>
                <a:gd name="f371" fmla="*/ f306 f110 1"/>
                <a:gd name="f372" fmla="*/ f307 f111 1"/>
                <a:gd name="f373" fmla="*/ f308 f110 1"/>
              </a:gdLst>
              <a:ahLst/>
              <a:cxnLst>
                <a:cxn ang="3cd4">
                  <a:pos x="hc" y="t"/>
                </a:cxn>
                <a:cxn ang="0">
                  <a:pos x="r" y="vc"/>
                </a:cxn>
                <a:cxn ang="cd4">
                  <a:pos x="hc" y="b"/>
                </a:cxn>
                <a:cxn ang="cd2">
                  <a:pos x="l" y="vc"/>
                </a:cxn>
                <a:cxn ang="f182">
                  <a:pos x="f313" y="f314"/>
                </a:cxn>
                <a:cxn ang="f182">
                  <a:pos x="f315" y="f316"/>
                </a:cxn>
                <a:cxn ang="f182">
                  <a:pos x="f315" y="f316"/>
                </a:cxn>
                <a:cxn ang="f182">
                  <a:pos x="f317" y="f318"/>
                </a:cxn>
                <a:cxn ang="f182">
                  <a:pos x="f319" y="f320"/>
                </a:cxn>
                <a:cxn ang="f182">
                  <a:pos x="f321" y="f322"/>
                </a:cxn>
                <a:cxn ang="f182">
                  <a:pos x="f321" y="f322"/>
                </a:cxn>
                <a:cxn ang="f182">
                  <a:pos x="f323" y="f324"/>
                </a:cxn>
                <a:cxn ang="f182">
                  <a:pos x="f325" y="f326"/>
                </a:cxn>
                <a:cxn ang="f182">
                  <a:pos x="f325" y="f327"/>
                </a:cxn>
                <a:cxn ang="f182">
                  <a:pos x="f325" y="f328"/>
                </a:cxn>
                <a:cxn ang="f182">
                  <a:pos x="f329" y="f330"/>
                </a:cxn>
                <a:cxn ang="f182">
                  <a:pos x="f331" y="f330"/>
                </a:cxn>
                <a:cxn ang="f182">
                  <a:pos x="f332" y="f333"/>
                </a:cxn>
                <a:cxn ang="f182">
                  <a:pos x="f332" y="f334"/>
                </a:cxn>
                <a:cxn ang="f182">
                  <a:pos x="f332" y="f335"/>
                </a:cxn>
                <a:cxn ang="f182">
                  <a:pos x="f336" y="f337"/>
                </a:cxn>
                <a:cxn ang="f182">
                  <a:pos x="f338" y="f339"/>
                </a:cxn>
                <a:cxn ang="f182">
                  <a:pos x="f340" y="f341"/>
                </a:cxn>
                <a:cxn ang="f182">
                  <a:pos x="f342" y="f343"/>
                </a:cxn>
                <a:cxn ang="f182">
                  <a:pos x="f344" y="f345"/>
                </a:cxn>
                <a:cxn ang="f182">
                  <a:pos x="f344" y="f346"/>
                </a:cxn>
                <a:cxn ang="f182">
                  <a:pos x="f344" y="f347"/>
                </a:cxn>
                <a:cxn ang="f182">
                  <a:pos x="f344" y="f348"/>
                </a:cxn>
                <a:cxn ang="f182">
                  <a:pos x="f349" y="f350"/>
                </a:cxn>
                <a:cxn ang="f182">
                  <a:pos x="f351" y="f352"/>
                </a:cxn>
                <a:cxn ang="f182">
                  <a:pos x="f353" y="f354"/>
                </a:cxn>
                <a:cxn ang="f182">
                  <a:pos x="f355" y="f356"/>
                </a:cxn>
                <a:cxn ang="f182">
                  <a:pos x="f355" y="f356"/>
                </a:cxn>
                <a:cxn ang="f182">
                  <a:pos x="f357" y="f358"/>
                </a:cxn>
                <a:cxn ang="f182">
                  <a:pos x="f359" y="f360"/>
                </a:cxn>
                <a:cxn ang="f182">
                  <a:pos x="f361" y="f362"/>
                </a:cxn>
                <a:cxn ang="f182">
                  <a:pos x="f361" y="f362"/>
                </a:cxn>
                <a:cxn ang="f182">
                  <a:pos x="f363" y="f364"/>
                </a:cxn>
                <a:cxn ang="f182">
                  <a:pos x="f363" y="f364"/>
                </a:cxn>
                <a:cxn ang="f182">
                  <a:pos x="f365" y="f366"/>
                </a:cxn>
                <a:cxn ang="f182">
                  <a:pos x="f367" y="f368"/>
                </a:cxn>
                <a:cxn ang="f182">
                  <a:pos x="f369" y="f370"/>
                </a:cxn>
                <a:cxn ang="f182">
                  <a:pos x="f371" y="f372"/>
                </a:cxn>
                <a:cxn ang="f182">
                  <a:pos x="f373" y="f314"/>
                </a:cxn>
              </a:cxnLst>
              <a:rect l="f309" t="f312" r="f310" b="f311"/>
              <a:pathLst>
                <a:path w="1431006" h="1701196">
                  <a:moveTo>
                    <a:pt x="f8" y="f9"/>
                  </a:moveTo>
                  <a:lnTo>
                    <a:pt x="f10" y="f11"/>
                  </a:lnTo>
                  <a:lnTo>
                    <a:pt x="f10" y="f11"/>
                  </a:lnTo>
                  <a:lnTo>
                    <a:pt x="f12" y="f13"/>
                  </a:lnTo>
                  <a:lnTo>
                    <a:pt x="f14" y="f15"/>
                  </a:lnTo>
                  <a:lnTo>
                    <a:pt x="f16" y="f17"/>
                  </a:lnTo>
                  <a:lnTo>
                    <a:pt x="f16" y="f17"/>
                  </a:lnTo>
                  <a:cubicBezTo>
                    <a:pt x="f18" y="f19"/>
                    <a:pt x="f20" y="f21"/>
                    <a:pt x="f22" y="f23"/>
                  </a:cubicBezTo>
                  <a:cubicBezTo>
                    <a:pt x="f24" y="f25"/>
                    <a:pt x="f26" y="f27"/>
                    <a:pt x="f28" y="f29"/>
                  </a:cubicBezTo>
                  <a:cubicBezTo>
                    <a:pt x="f28" y="f30"/>
                    <a:pt x="f28" y="f31"/>
                    <a:pt x="f28" y="f32"/>
                  </a:cubicBezTo>
                  <a:lnTo>
                    <a:pt x="f28" y="f33"/>
                  </a:lnTo>
                  <a:lnTo>
                    <a:pt x="f34" y="f35"/>
                  </a:lnTo>
                  <a:cubicBezTo>
                    <a:pt x="f36" y="f37"/>
                    <a:pt x="f38" y="f37"/>
                    <a:pt x="f39" y="f35"/>
                  </a:cubicBezTo>
                  <a:cubicBezTo>
                    <a:pt x="f40" y="f41"/>
                    <a:pt x="f42" y="f43"/>
                    <a:pt x="f44" y="f45"/>
                  </a:cubicBezTo>
                  <a:cubicBezTo>
                    <a:pt x="f44" y="f46"/>
                    <a:pt x="f44" y="f47"/>
                    <a:pt x="f44" y="f48"/>
                  </a:cubicBezTo>
                  <a:lnTo>
                    <a:pt x="f44" y="f49"/>
                  </a:lnTo>
                  <a:lnTo>
                    <a:pt x="f50" y="f51"/>
                  </a:lnTo>
                  <a:cubicBezTo>
                    <a:pt x="f52" y="f53"/>
                    <a:pt x="f54" y="f55"/>
                    <a:pt x="f56" y="f57"/>
                  </a:cubicBezTo>
                  <a:cubicBezTo>
                    <a:pt x="f58" y="f59"/>
                    <a:pt x="f60" y="f61"/>
                    <a:pt x="f62" y="f63"/>
                  </a:cubicBezTo>
                  <a:cubicBezTo>
                    <a:pt x="f62" y="f64"/>
                    <a:pt x="f65" y="f66"/>
                    <a:pt x="f65" y="f67"/>
                  </a:cubicBezTo>
                  <a:lnTo>
                    <a:pt x="f68" y="f69"/>
                  </a:lnTo>
                  <a:cubicBezTo>
                    <a:pt x="f68" y="f69"/>
                    <a:pt x="f68" y="f69"/>
                    <a:pt x="f68" y="f70"/>
                  </a:cubicBezTo>
                  <a:cubicBezTo>
                    <a:pt x="f68" y="f71"/>
                    <a:pt x="f68" y="f72"/>
                    <a:pt x="f68" y="f73"/>
                  </a:cubicBezTo>
                  <a:cubicBezTo>
                    <a:pt x="f74" y="f75"/>
                    <a:pt x="f74" y="f76"/>
                    <a:pt x="f68" y="f77"/>
                  </a:cubicBezTo>
                  <a:cubicBezTo>
                    <a:pt x="f78" y="f79"/>
                    <a:pt x="f80" y="f81"/>
                    <a:pt x="f82" y="f83"/>
                  </a:cubicBezTo>
                  <a:cubicBezTo>
                    <a:pt x="f84" y="f85"/>
                    <a:pt x="f86" y="f87"/>
                    <a:pt x="f88" y="f89"/>
                  </a:cubicBezTo>
                  <a:lnTo>
                    <a:pt x="f90" y="f91"/>
                  </a:lnTo>
                  <a:lnTo>
                    <a:pt x="f92" y="f93"/>
                  </a:lnTo>
                  <a:lnTo>
                    <a:pt x="f92" y="f93"/>
                  </a:lnTo>
                  <a:lnTo>
                    <a:pt x="f94" y="f95"/>
                  </a:lnTo>
                  <a:lnTo>
                    <a:pt x="f96" y="f97"/>
                  </a:lnTo>
                  <a:lnTo>
                    <a:pt x="f98" y="f99"/>
                  </a:lnTo>
                  <a:lnTo>
                    <a:pt x="f98" y="f99"/>
                  </a:lnTo>
                  <a:lnTo>
                    <a:pt x="f100" y="f101"/>
                  </a:lnTo>
                  <a:lnTo>
                    <a:pt x="f100" y="f101"/>
                  </a:lnTo>
                  <a:lnTo>
                    <a:pt x="f102" y="f103"/>
                  </a:lnTo>
                  <a:lnTo>
                    <a:pt x="f104" y="f105"/>
                  </a:lnTo>
                  <a:lnTo>
                    <a:pt x="f106" y="f5"/>
                  </a:lnTo>
                  <a:lnTo>
                    <a:pt x="f5" y="f107"/>
                  </a:lnTo>
                  <a:lnTo>
                    <a:pt x="f10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1045">
              <a:extLst>
                <a:ext uri="{FF2B5EF4-FFF2-40B4-BE49-F238E27FC236}">
                  <a16:creationId xmlns:a16="http://schemas.microsoft.com/office/drawing/2014/main" id="{F6B94B73-18ED-9597-5DF0-FD26C0DEF368}"/>
                </a:ext>
              </a:extLst>
            </p:cNvPr>
            <p:cNvSpPr/>
            <p:nvPr/>
          </p:nvSpPr>
          <p:spPr>
            <a:xfrm>
              <a:off x="7997452" y="4575429"/>
              <a:ext cx="254514" cy="380975"/>
            </a:xfrm>
            <a:custGeom>
              <a:avLst/>
              <a:gdLst>
                <a:gd name="f0" fmla="val 10800000"/>
                <a:gd name="f1" fmla="val 5400000"/>
                <a:gd name="f2" fmla="val 180"/>
                <a:gd name="f3" fmla="val w"/>
                <a:gd name="f4" fmla="val h"/>
                <a:gd name="f5" fmla="val 0"/>
                <a:gd name="f6" fmla="val 254514"/>
                <a:gd name="f7" fmla="val 380972"/>
                <a:gd name="f8" fmla="val 2249"/>
                <a:gd name="f9" fmla="val 1774"/>
                <a:gd name="f10" fmla="val 1325"/>
                <a:gd name="f11" fmla="val 1000"/>
                <a:gd name="f12" fmla="val 2511"/>
                <a:gd name="f13" fmla="val 3499"/>
                <a:gd name="f14" fmla="val 254515"/>
                <a:gd name="f15" fmla="val 380973"/>
                <a:gd name="f16" fmla="val 253640"/>
                <a:gd name="f17" fmla="val 372602"/>
                <a:gd name="f18" fmla="+- 0 0 -90"/>
                <a:gd name="f19" fmla="*/ f3 1 254514"/>
                <a:gd name="f20" fmla="*/ f4 1 380972"/>
                <a:gd name="f21" fmla="val f5"/>
                <a:gd name="f22" fmla="val f6"/>
                <a:gd name="f23" fmla="val f7"/>
                <a:gd name="f24" fmla="*/ f18 f0 1"/>
                <a:gd name="f25" fmla="+- f23 0 f21"/>
                <a:gd name="f26" fmla="+- f22 0 f21"/>
                <a:gd name="f27" fmla="*/ f24 1 f2"/>
                <a:gd name="f28" fmla="*/ f26 1 254514"/>
                <a:gd name="f29" fmla="*/ f25 1 380972"/>
                <a:gd name="f30" fmla="*/ 2249 f26 1"/>
                <a:gd name="f31" fmla="*/ 0 f25 1"/>
                <a:gd name="f32" fmla="*/ 0 f26 1"/>
                <a:gd name="f33" fmla="*/ 3499 f25 1"/>
                <a:gd name="f34" fmla="*/ 254515 f26 1"/>
                <a:gd name="f35" fmla="*/ 380973 f25 1"/>
                <a:gd name="f36" fmla="*/ 253640 f26 1"/>
                <a:gd name="f37" fmla="*/ 372602 f25 1"/>
                <a:gd name="f38" fmla="+- f27 0 f1"/>
                <a:gd name="f39" fmla="*/ f30 1 254514"/>
                <a:gd name="f40" fmla="*/ f31 1 380972"/>
                <a:gd name="f41" fmla="*/ f32 1 254514"/>
                <a:gd name="f42" fmla="*/ f33 1 380972"/>
                <a:gd name="f43" fmla="*/ f34 1 254514"/>
                <a:gd name="f44" fmla="*/ f35 1 380972"/>
                <a:gd name="f45" fmla="*/ f36 1 254514"/>
                <a:gd name="f46" fmla="*/ f37 1 380972"/>
                <a:gd name="f47" fmla="*/ f21 1 f28"/>
                <a:gd name="f48" fmla="*/ f22 1 f28"/>
                <a:gd name="f49" fmla="*/ f21 1 f29"/>
                <a:gd name="f50" fmla="*/ f23 1 f29"/>
                <a:gd name="f51" fmla="*/ f39 1 f28"/>
                <a:gd name="f52" fmla="*/ f40 1 f29"/>
                <a:gd name="f53" fmla="*/ f41 1 f28"/>
                <a:gd name="f54" fmla="*/ f42 1 f29"/>
                <a:gd name="f55" fmla="*/ f43 1 f28"/>
                <a:gd name="f56" fmla="*/ f44 1 f29"/>
                <a:gd name="f57" fmla="*/ f45 1 f28"/>
                <a:gd name="f58" fmla="*/ f46 1 f29"/>
                <a:gd name="f59" fmla="*/ f47 f19 1"/>
                <a:gd name="f60" fmla="*/ f48 f19 1"/>
                <a:gd name="f61" fmla="*/ f50 f20 1"/>
                <a:gd name="f62" fmla="*/ f49 f20 1"/>
                <a:gd name="f63" fmla="*/ f51 f19 1"/>
                <a:gd name="f64" fmla="*/ f52 f20 1"/>
                <a:gd name="f65" fmla="*/ f53 f19 1"/>
                <a:gd name="f66" fmla="*/ f54 f20 1"/>
                <a:gd name="f67" fmla="*/ f55 f19 1"/>
                <a:gd name="f68" fmla="*/ f56 f20 1"/>
                <a:gd name="f69" fmla="*/ f57 f19 1"/>
                <a:gd name="f70" fmla="*/ f58 f20 1"/>
              </a:gdLst>
              <a:ahLst/>
              <a:cxnLst>
                <a:cxn ang="3cd4">
                  <a:pos x="hc" y="t"/>
                </a:cxn>
                <a:cxn ang="0">
                  <a:pos x="r" y="vc"/>
                </a:cxn>
                <a:cxn ang="cd4">
                  <a:pos x="hc" y="b"/>
                </a:cxn>
                <a:cxn ang="cd2">
                  <a:pos x="l" y="vc"/>
                </a:cxn>
                <a:cxn ang="f38">
                  <a:pos x="f63" y="f64"/>
                </a:cxn>
                <a:cxn ang="f38">
                  <a:pos x="f65" y="f66"/>
                </a:cxn>
                <a:cxn ang="f38">
                  <a:pos x="f67" y="f68"/>
                </a:cxn>
                <a:cxn ang="f38">
                  <a:pos x="f69" y="f70"/>
                </a:cxn>
              </a:cxnLst>
              <a:rect l="f59" t="f62" r="f60" b="f61"/>
              <a:pathLst>
                <a:path w="254514" h="380972">
                  <a:moveTo>
                    <a:pt x="f8" y="f5"/>
                  </a:moveTo>
                  <a:cubicBezTo>
                    <a:pt x="f9" y="f10"/>
                    <a:pt x="f11" y="f12"/>
                    <a:pt x="f5" y="f13"/>
                  </a:cubicBezTo>
                  <a:lnTo>
                    <a:pt x="f14" y="f15"/>
                  </a:lnTo>
                  <a:lnTo>
                    <a:pt x="f16" y="f17"/>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1046">
              <a:extLst>
                <a:ext uri="{FF2B5EF4-FFF2-40B4-BE49-F238E27FC236}">
                  <a16:creationId xmlns:a16="http://schemas.microsoft.com/office/drawing/2014/main" id="{FA8B1DDC-8C10-BDC3-D69B-AF253DFEA921}"/>
                </a:ext>
              </a:extLst>
            </p:cNvPr>
            <p:cNvSpPr/>
            <p:nvPr/>
          </p:nvSpPr>
          <p:spPr>
            <a:xfrm>
              <a:off x="8254215" y="4953652"/>
              <a:ext cx="59225" cy="94457"/>
            </a:xfrm>
            <a:custGeom>
              <a:avLst/>
              <a:gdLst>
                <a:gd name="f0" fmla="val 10800000"/>
                <a:gd name="f1" fmla="val 5400000"/>
                <a:gd name="f2" fmla="val 180"/>
                <a:gd name="f3" fmla="val w"/>
                <a:gd name="f4" fmla="val h"/>
                <a:gd name="f5" fmla="val 0"/>
                <a:gd name="f6" fmla="val 59224"/>
                <a:gd name="f7" fmla="val 94462"/>
                <a:gd name="f8" fmla="val 750"/>
                <a:gd name="f9" fmla="val 5373"/>
                <a:gd name="f10" fmla="val 775"/>
                <a:gd name="f11" fmla="val 5998"/>
                <a:gd name="f12" fmla="val 487"/>
                <a:gd name="f13" fmla="val 6610"/>
                <a:gd name="f14" fmla="val 6998"/>
                <a:gd name="f15" fmla="val 94463"/>
                <a:gd name="f16" fmla="val 58350"/>
                <a:gd name="f17" fmla="val 86091"/>
                <a:gd name="f18" fmla="+- 0 0 -90"/>
                <a:gd name="f19" fmla="*/ f3 1 59224"/>
                <a:gd name="f20" fmla="*/ f4 1 94462"/>
                <a:gd name="f21" fmla="val f5"/>
                <a:gd name="f22" fmla="val f6"/>
                <a:gd name="f23" fmla="val f7"/>
                <a:gd name="f24" fmla="*/ f18 f0 1"/>
                <a:gd name="f25" fmla="+- f23 0 f21"/>
                <a:gd name="f26" fmla="+- f22 0 f21"/>
                <a:gd name="f27" fmla="*/ f24 1 f2"/>
                <a:gd name="f28" fmla="*/ f26 1 59224"/>
                <a:gd name="f29" fmla="*/ f25 1 94462"/>
                <a:gd name="f30" fmla="*/ 750 f26 1"/>
                <a:gd name="f31" fmla="*/ 0 f25 1"/>
                <a:gd name="f32" fmla="*/ 5373 f25 1"/>
                <a:gd name="f33" fmla="*/ 0 f26 1"/>
                <a:gd name="f34" fmla="*/ 6998 f25 1"/>
                <a:gd name="f35" fmla="*/ 59224 f26 1"/>
                <a:gd name="f36" fmla="*/ 94463 f25 1"/>
                <a:gd name="f37" fmla="*/ 58350 f26 1"/>
                <a:gd name="f38" fmla="*/ 86091 f25 1"/>
                <a:gd name="f39" fmla="+- f27 0 f1"/>
                <a:gd name="f40" fmla="*/ f30 1 59224"/>
                <a:gd name="f41" fmla="*/ f31 1 94462"/>
                <a:gd name="f42" fmla="*/ f32 1 94462"/>
                <a:gd name="f43" fmla="*/ f33 1 59224"/>
                <a:gd name="f44" fmla="*/ f34 1 94462"/>
                <a:gd name="f45" fmla="*/ f35 1 59224"/>
                <a:gd name="f46" fmla="*/ f36 1 94462"/>
                <a:gd name="f47" fmla="*/ f37 1 59224"/>
                <a:gd name="f48" fmla="*/ f38 1 94462"/>
                <a:gd name="f49" fmla="*/ f21 1 f28"/>
                <a:gd name="f50" fmla="*/ f22 1 f28"/>
                <a:gd name="f51" fmla="*/ f21 1 f29"/>
                <a:gd name="f52" fmla="*/ f23 1 f29"/>
                <a:gd name="f53" fmla="*/ f40 1 f28"/>
                <a:gd name="f54" fmla="*/ f41 1 f29"/>
                <a:gd name="f55" fmla="*/ f42 1 f29"/>
                <a:gd name="f56" fmla="*/ f43 1 f28"/>
                <a:gd name="f57" fmla="*/ f44 1 f29"/>
                <a:gd name="f58" fmla="*/ f45 1 f28"/>
                <a:gd name="f59" fmla="*/ f46 1 f29"/>
                <a:gd name="f60" fmla="*/ f47 1 f28"/>
                <a:gd name="f61" fmla="*/ f48 1 f29"/>
                <a:gd name="f62" fmla="*/ f49 f19 1"/>
                <a:gd name="f63" fmla="*/ f50 f19 1"/>
                <a:gd name="f64" fmla="*/ f52 f20 1"/>
                <a:gd name="f65" fmla="*/ f51 f20 1"/>
                <a:gd name="f66" fmla="*/ f53 f19 1"/>
                <a:gd name="f67" fmla="*/ f54 f20 1"/>
                <a:gd name="f68" fmla="*/ f55 f20 1"/>
                <a:gd name="f69" fmla="*/ f56 f19 1"/>
                <a:gd name="f70" fmla="*/ f57 f20 1"/>
                <a:gd name="f71" fmla="*/ f58 f19 1"/>
                <a:gd name="f72" fmla="*/ f59 f20 1"/>
                <a:gd name="f73" fmla="*/ f60 f19 1"/>
                <a:gd name="f74" fmla="*/ f61 f20 1"/>
              </a:gdLst>
              <a:ahLst/>
              <a:cxnLst>
                <a:cxn ang="3cd4">
                  <a:pos x="hc" y="t"/>
                </a:cxn>
                <a:cxn ang="0">
                  <a:pos x="r" y="vc"/>
                </a:cxn>
                <a:cxn ang="cd4">
                  <a:pos x="hc" y="b"/>
                </a:cxn>
                <a:cxn ang="cd2">
                  <a:pos x="l" y="vc"/>
                </a:cxn>
                <a:cxn ang="f39">
                  <a:pos x="f66" y="f67"/>
                </a:cxn>
                <a:cxn ang="f39">
                  <a:pos x="f66" y="f68"/>
                </a:cxn>
                <a:cxn ang="f39">
                  <a:pos x="f69" y="f70"/>
                </a:cxn>
                <a:cxn ang="f39">
                  <a:pos x="f71" y="f72"/>
                </a:cxn>
                <a:cxn ang="f39">
                  <a:pos x="f73" y="f74"/>
                </a:cxn>
              </a:cxnLst>
              <a:rect l="f62" t="f65" r="f63" b="f64"/>
              <a:pathLst>
                <a:path w="59224" h="94462">
                  <a:moveTo>
                    <a:pt x="f8" y="f5"/>
                  </a:moveTo>
                  <a:lnTo>
                    <a:pt x="f8" y="f9"/>
                  </a:lnTo>
                  <a:cubicBezTo>
                    <a:pt x="f10" y="f11"/>
                    <a:pt x="f12" y="f13"/>
                    <a:pt x="f5" y="f14"/>
                  </a:cubicBezTo>
                  <a:lnTo>
                    <a:pt x="f6" y="f15"/>
                  </a:lnTo>
                  <a:lnTo>
                    <a:pt x="f16" y="f1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1047">
              <a:extLst>
                <a:ext uri="{FF2B5EF4-FFF2-40B4-BE49-F238E27FC236}">
                  <a16:creationId xmlns:a16="http://schemas.microsoft.com/office/drawing/2014/main" id="{C1EF2A3A-EA4A-5545-3F92-CE48DDEBCAF6}"/>
                </a:ext>
              </a:extLst>
            </p:cNvPr>
            <p:cNvSpPr/>
            <p:nvPr/>
          </p:nvSpPr>
          <p:spPr>
            <a:xfrm>
              <a:off x="8316440" y="4857823"/>
              <a:ext cx="338227" cy="192545"/>
            </a:xfrm>
            <a:custGeom>
              <a:avLst/>
              <a:gdLst>
                <a:gd name="f0" fmla="val 10800000"/>
                <a:gd name="f1" fmla="val 5400000"/>
                <a:gd name="f2" fmla="val 180"/>
                <a:gd name="f3" fmla="val w"/>
                <a:gd name="f4" fmla="val h"/>
                <a:gd name="f5" fmla="val 0"/>
                <a:gd name="f6" fmla="val 338228"/>
                <a:gd name="f7" fmla="val 192548"/>
                <a:gd name="f8" fmla="val 338104"/>
                <a:gd name="f9" fmla="val 9246"/>
                <a:gd name="f10" fmla="val 337354"/>
                <a:gd name="f11" fmla="val 182552"/>
                <a:gd name="f12" fmla="val 875"/>
                <a:gd name="f13" fmla="val 338229"/>
                <a:gd name="f14" fmla="val 9746"/>
                <a:gd name="f15" fmla="val 338116"/>
                <a:gd name="f16" fmla="val 9609"/>
                <a:gd name="f17" fmla="val 338067"/>
                <a:gd name="f18" fmla="val 9421"/>
                <a:gd name="f19" fmla="+- 0 0 -90"/>
                <a:gd name="f20" fmla="*/ f3 1 338228"/>
                <a:gd name="f21" fmla="*/ f4 1 192548"/>
                <a:gd name="f22" fmla="val f5"/>
                <a:gd name="f23" fmla="val f6"/>
                <a:gd name="f24" fmla="val f7"/>
                <a:gd name="f25" fmla="*/ f19 f0 1"/>
                <a:gd name="f26" fmla="+- f24 0 f22"/>
                <a:gd name="f27" fmla="+- f23 0 f22"/>
                <a:gd name="f28" fmla="*/ f25 1 f2"/>
                <a:gd name="f29" fmla="*/ f27 1 338228"/>
                <a:gd name="f30" fmla="*/ f26 1 192548"/>
                <a:gd name="f31" fmla="*/ 338104 f27 1"/>
                <a:gd name="f32" fmla="*/ 9246 f26 1"/>
                <a:gd name="f33" fmla="*/ 337354 f27 1"/>
                <a:gd name="f34" fmla="*/ 0 f26 1"/>
                <a:gd name="f35" fmla="*/ 0 f27 1"/>
                <a:gd name="f36" fmla="*/ 182552 f26 1"/>
                <a:gd name="f37" fmla="*/ 875 f27 1"/>
                <a:gd name="f38" fmla="*/ 192548 f26 1"/>
                <a:gd name="f39" fmla="*/ 338229 f27 1"/>
                <a:gd name="f40" fmla="*/ 9746 f26 1"/>
                <a:gd name="f41" fmla="+- f28 0 f1"/>
                <a:gd name="f42" fmla="*/ f31 1 338228"/>
                <a:gd name="f43" fmla="*/ f32 1 192548"/>
                <a:gd name="f44" fmla="*/ f33 1 338228"/>
                <a:gd name="f45" fmla="*/ f34 1 192548"/>
                <a:gd name="f46" fmla="*/ f35 1 338228"/>
                <a:gd name="f47" fmla="*/ f36 1 192548"/>
                <a:gd name="f48" fmla="*/ f37 1 338228"/>
                <a:gd name="f49" fmla="*/ f38 1 192548"/>
                <a:gd name="f50" fmla="*/ f39 1 338228"/>
                <a:gd name="f51" fmla="*/ f40 1 192548"/>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6" y="f77"/>
                </a:cxn>
                <a:cxn ang="f41">
                  <a:pos x="f78" y="f79"/>
                </a:cxn>
                <a:cxn ang="f41">
                  <a:pos x="f78" y="f79"/>
                </a:cxn>
                <a:cxn ang="f41">
                  <a:pos x="f70" y="f71"/>
                </a:cxn>
              </a:cxnLst>
              <a:rect l="f66" t="f69" r="f67" b="f68"/>
              <a:pathLst>
                <a:path w="338228" h="192548">
                  <a:moveTo>
                    <a:pt x="f8" y="f9"/>
                  </a:moveTo>
                  <a:lnTo>
                    <a:pt x="f10" y="f5"/>
                  </a:lnTo>
                  <a:lnTo>
                    <a:pt x="f5" y="f11"/>
                  </a:lnTo>
                  <a:lnTo>
                    <a:pt x="f12" y="f7"/>
                  </a:lnTo>
                  <a:lnTo>
                    <a:pt x="f13" y="f14"/>
                  </a:lnTo>
                  <a:lnTo>
                    <a:pt x="f13" y="f14"/>
                  </a:lnTo>
                  <a:cubicBezTo>
                    <a:pt x="f15" y="f16"/>
                    <a:pt x="f17" y="f18"/>
                    <a:pt x="f8" y="f9"/>
                  </a:cubicBez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1048">
              <a:extLst>
                <a:ext uri="{FF2B5EF4-FFF2-40B4-BE49-F238E27FC236}">
                  <a16:creationId xmlns:a16="http://schemas.microsoft.com/office/drawing/2014/main" id="{5F159147-BC97-BA36-297A-F582EEED2237}"/>
                </a:ext>
              </a:extLst>
            </p:cNvPr>
            <p:cNvSpPr/>
            <p:nvPr/>
          </p:nvSpPr>
          <p:spPr>
            <a:xfrm>
              <a:off x="8255340" y="4767233"/>
              <a:ext cx="397078" cy="269638"/>
            </a:xfrm>
            <a:custGeom>
              <a:avLst/>
              <a:gdLst>
                <a:gd name="f0" fmla="val 10800000"/>
                <a:gd name="f1" fmla="val 5400000"/>
                <a:gd name="f2" fmla="val 180"/>
                <a:gd name="f3" fmla="val w"/>
                <a:gd name="f4" fmla="val h"/>
                <a:gd name="f5" fmla="val 0"/>
                <a:gd name="f6" fmla="val 397078"/>
                <a:gd name="f7" fmla="val 269642"/>
                <a:gd name="f8" fmla="val 336105"/>
                <a:gd name="f9" fmla="val 180803"/>
                <a:gd name="f10" fmla="val 59849"/>
                <a:gd name="f11" fmla="val 87090"/>
                <a:gd name="f12" fmla="val 336729"/>
                <a:gd name="f13" fmla="val 875"/>
                <a:gd name="f14" fmla="+- 0 0 -90"/>
                <a:gd name="f15" fmla="*/ f3 1 397078"/>
                <a:gd name="f16" fmla="*/ f4 1 269642"/>
                <a:gd name="f17" fmla="val f5"/>
                <a:gd name="f18" fmla="val f6"/>
                <a:gd name="f19" fmla="val f7"/>
                <a:gd name="f20" fmla="*/ f14 f0 1"/>
                <a:gd name="f21" fmla="+- f19 0 f17"/>
                <a:gd name="f22" fmla="+- f18 0 f17"/>
                <a:gd name="f23" fmla="*/ f20 1 f2"/>
                <a:gd name="f24" fmla="*/ f22 1 397078"/>
                <a:gd name="f25" fmla="*/ f21 1 269642"/>
                <a:gd name="f26" fmla="*/ 336105 f22 1"/>
                <a:gd name="f27" fmla="*/ 0 f21 1"/>
                <a:gd name="f28" fmla="*/ 0 f22 1"/>
                <a:gd name="f29" fmla="*/ 180803 f21 1"/>
                <a:gd name="f30" fmla="*/ 59849 f22 1"/>
                <a:gd name="f31" fmla="*/ 269642 f21 1"/>
                <a:gd name="f32" fmla="*/ 397078 f22 1"/>
                <a:gd name="f33" fmla="*/ 87090 f21 1"/>
                <a:gd name="f34" fmla="*/ 336729 f22 1"/>
                <a:gd name="f35" fmla="*/ 875 f21 1"/>
                <a:gd name="f36" fmla="+- f23 0 f1"/>
                <a:gd name="f37" fmla="*/ f26 1 397078"/>
                <a:gd name="f38" fmla="*/ f27 1 269642"/>
                <a:gd name="f39" fmla="*/ f28 1 397078"/>
                <a:gd name="f40" fmla="*/ f29 1 269642"/>
                <a:gd name="f41" fmla="*/ f30 1 397078"/>
                <a:gd name="f42" fmla="*/ f31 1 269642"/>
                <a:gd name="f43" fmla="*/ f32 1 397078"/>
                <a:gd name="f44" fmla="*/ f33 1 269642"/>
                <a:gd name="f45" fmla="*/ f34 1 397078"/>
                <a:gd name="f46" fmla="*/ f35 1 269642"/>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397078" h="269642">
                  <a:moveTo>
                    <a:pt x="f8" y="f5"/>
                  </a:moveTo>
                  <a:lnTo>
                    <a:pt x="f5" y="f9"/>
                  </a:lnTo>
                  <a:lnTo>
                    <a:pt x="f10" y="f7"/>
                  </a:lnTo>
                  <a:lnTo>
                    <a:pt x="f6" y="f11"/>
                  </a:lnTo>
                  <a:lnTo>
                    <a:pt x="f12" y="f13"/>
                  </a:lnTo>
                  <a:lnTo>
                    <a:pt x="f8" y="f5"/>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1049">
              <a:extLst>
                <a:ext uri="{FF2B5EF4-FFF2-40B4-BE49-F238E27FC236}">
                  <a16:creationId xmlns:a16="http://schemas.microsoft.com/office/drawing/2014/main" id="{C7A8CF5E-2FE7-160E-939B-5769FCA7A026}"/>
                </a:ext>
              </a:extLst>
            </p:cNvPr>
            <p:cNvSpPr/>
            <p:nvPr/>
          </p:nvSpPr>
          <p:spPr>
            <a:xfrm>
              <a:off x="8000945" y="4393134"/>
              <a:ext cx="588370" cy="551776"/>
            </a:xfrm>
            <a:custGeom>
              <a:avLst/>
              <a:gdLst>
                <a:gd name="f0" fmla="val 10800000"/>
                <a:gd name="f1" fmla="val 5400000"/>
                <a:gd name="f2" fmla="val 180"/>
                <a:gd name="f3" fmla="val w"/>
                <a:gd name="f4" fmla="val h"/>
                <a:gd name="f5" fmla="val 0"/>
                <a:gd name="f6" fmla="val 588370"/>
                <a:gd name="f7" fmla="val 551780"/>
                <a:gd name="f8" fmla="val 588371"/>
                <a:gd name="f9" fmla="val 370977"/>
                <a:gd name="f10" fmla="val 371464"/>
                <a:gd name="f11" fmla="val 60726"/>
                <a:gd name="f12" fmla="val 328858"/>
                <a:gd name="f13" fmla="val 323735"/>
                <a:gd name="f14" fmla="val 2749"/>
                <a:gd name="f15" fmla="val 172306"/>
                <a:gd name="f16" fmla="val 176055"/>
                <a:gd name="f17" fmla="val 62"/>
                <a:gd name="f18" fmla="val 176592"/>
                <a:gd name="f19" fmla="val 177142"/>
                <a:gd name="f20" fmla="val 177679"/>
                <a:gd name="f21" fmla="val 252516"/>
                <a:gd name="f22" fmla="+- 0 0 -90"/>
                <a:gd name="f23" fmla="*/ f3 1 588370"/>
                <a:gd name="f24" fmla="*/ f4 1 551780"/>
                <a:gd name="f25" fmla="val f5"/>
                <a:gd name="f26" fmla="val f6"/>
                <a:gd name="f27" fmla="val f7"/>
                <a:gd name="f28" fmla="*/ f22 f0 1"/>
                <a:gd name="f29" fmla="+- f27 0 f25"/>
                <a:gd name="f30" fmla="+- f26 0 f25"/>
                <a:gd name="f31" fmla="*/ f28 1 f2"/>
                <a:gd name="f32" fmla="*/ f30 1 588370"/>
                <a:gd name="f33" fmla="*/ f29 1 551780"/>
                <a:gd name="f34" fmla="*/ 588371 f30 1"/>
                <a:gd name="f35" fmla="*/ 370977 f29 1"/>
                <a:gd name="f36" fmla="*/ 371464 f30 1"/>
                <a:gd name="f37" fmla="*/ 60726 f29 1"/>
                <a:gd name="f38" fmla="*/ 328858 f30 1"/>
                <a:gd name="f39" fmla="*/ 0 f29 1"/>
                <a:gd name="f40" fmla="*/ 323735 f30 1"/>
                <a:gd name="f41" fmla="*/ 2749 f29 1"/>
                <a:gd name="f42" fmla="*/ 0 f30 1"/>
                <a:gd name="f43" fmla="*/ 172306 f29 1"/>
                <a:gd name="f44" fmla="*/ 176055 f29 1"/>
                <a:gd name="f45" fmla="*/ 177679 f29 1"/>
                <a:gd name="f46" fmla="*/ 252516 f30 1"/>
                <a:gd name="f47" fmla="*/ 551780 f29 1"/>
                <a:gd name="f48" fmla="+- f31 0 f1"/>
                <a:gd name="f49" fmla="*/ f34 1 588370"/>
                <a:gd name="f50" fmla="*/ f35 1 551780"/>
                <a:gd name="f51" fmla="*/ f36 1 588370"/>
                <a:gd name="f52" fmla="*/ f37 1 551780"/>
                <a:gd name="f53" fmla="*/ f38 1 588370"/>
                <a:gd name="f54" fmla="*/ f39 1 551780"/>
                <a:gd name="f55" fmla="*/ f40 1 588370"/>
                <a:gd name="f56" fmla="*/ f41 1 551780"/>
                <a:gd name="f57" fmla="*/ f42 1 588370"/>
                <a:gd name="f58" fmla="*/ f43 1 551780"/>
                <a:gd name="f59" fmla="*/ f44 1 551780"/>
                <a:gd name="f60" fmla="*/ f45 1 551780"/>
                <a:gd name="f61" fmla="*/ f46 1 588370"/>
                <a:gd name="f62" fmla="*/ f47 1 551780"/>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3"/>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4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89" y="f90"/>
                </a:cxn>
                <a:cxn ang="f48">
                  <a:pos x="f89" y="f90"/>
                </a:cxn>
                <a:cxn ang="f48">
                  <a:pos x="f91" y="f92"/>
                </a:cxn>
                <a:cxn ang="f48">
                  <a:pos x="f91" y="f92"/>
                </a:cxn>
                <a:cxn ang="f48">
                  <a:pos x="f93" y="f94"/>
                </a:cxn>
                <a:cxn ang="f48">
                  <a:pos x="f93" y="f95"/>
                </a:cxn>
                <a:cxn ang="f48">
                  <a:pos x="f93" y="f96"/>
                </a:cxn>
                <a:cxn ang="f48">
                  <a:pos x="f97" y="f98"/>
                </a:cxn>
              </a:cxnLst>
              <a:rect l="f81" t="f84" r="f82" b="f83"/>
              <a:pathLst>
                <a:path w="588370" h="551780">
                  <a:moveTo>
                    <a:pt x="f8" y="f9"/>
                  </a:moveTo>
                  <a:lnTo>
                    <a:pt x="f10" y="f11"/>
                  </a:lnTo>
                  <a:lnTo>
                    <a:pt x="f12" y="f5"/>
                  </a:lnTo>
                  <a:lnTo>
                    <a:pt x="f12" y="f5"/>
                  </a:lnTo>
                  <a:lnTo>
                    <a:pt x="f12" y="f5"/>
                  </a:lnTo>
                  <a:lnTo>
                    <a:pt x="f13" y="f14"/>
                  </a:lnTo>
                  <a:lnTo>
                    <a:pt x="f13" y="f14"/>
                  </a:lnTo>
                  <a:lnTo>
                    <a:pt x="f5" y="f15"/>
                  </a:lnTo>
                  <a:lnTo>
                    <a:pt x="f5" y="f16"/>
                  </a:lnTo>
                  <a:cubicBezTo>
                    <a:pt x="f17" y="f18"/>
                    <a:pt x="f17" y="f19"/>
                    <a:pt x="f5" y="f20"/>
                  </a:cubicBezTo>
                  <a:lnTo>
                    <a:pt x="f21"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1050">
              <a:extLst>
                <a:ext uri="{FF2B5EF4-FFF2-40B4-BE49-F238E27FC236}">
                  <a16:creationId xmlns:a16="http://schemas.microsoft.com/office/drawing/2014/main" id="{FC74A4BE-1264-C14B-E823-68B1599919ED}"/>
                </a:ext>
              </a:extLst>
            </p:cNvPr>
            <p:cNvSpPr/>
            <p:nvPr/>
          </p:nvSpPr>
          <p:spPr>
            <a:xfrm>
              <a:off x="8213232" y="3990917"/>
              <a:ext cx="436936" cy="449317"/>
            </a:xfrm>
            <a:custGeom>
              <a:avLst/>
              <a:gdLst>
                <a:gd name="f0" fmla="val 10800000"/>
                <a:gd name="f1" fmla="val 5400000"/>
                <a:gd name="f2" fmla="val 180"/>
                <a:gd name="f3" fmla="val w"/>
                <a:gd name="f4" fmla="val h"/>
                <a:gd name="f5" fmla="val 0"/>
                <a:gd name="f6" fmla="val 436936"/>
                <a:gd name="f7" fmla="val 449320"/>
                <a:gd name="f8" fmla="val 116075"/>
                <a:gd name="f9" fmla="val 378724"/>
                <a:gd name="f10" fmla="val 117949"/>
                <a:gd name="f11" fmla="val 119449"/>
                <a:gd name="f12" fmla="val 121198"/>
                <a:gd name="f13" fmla="val 122822"/>
                <a:gd name="f14" fmla="val 124196"/>
                <a:gd name="f15" fmla="val 379724"/>
                <a:gd name="f16" fmla="val 125696"/>
                <a:gd name="f17" fmla="val 381223"/>
                <a:gd name="f18" fmla="val 172551"/>
                <a:gd name="f19" fmla="val 448321"/>
                <a:gd name="f20" fmla="val 449321"/>
                <a:gd name="f21" fmla="val 414071"/>
                <a:gd name="f22" fmla="val 322122"/>
                <a:gd name="f23" fmla="val 310252"/>
                <a:gd name="f24" fmla="val 411947"/>
                <a:gd name="f25" fmla="val 214789"/>
                <a:gd name="f26" fmla="val 114950"/>
                <a:gd name="f27" fmla="val 379474"/>
                <a:gd name="f28" fmla="val 115575"/>
                <a:gd name="f29" fmla="+- 0 0 -90"/>
                <a:gd name="f30" fmla="*/ f3 1 436936"/>
                <a:gd name="f31" fmla="*/ f4 1 449320"/>
                <a:gd name="f32" fmla="val f5"/>
                <a:gd name="f33" fmla="val f6"/>
                <a:gd name="f34" fmla="val f7"/>
                <a:gd name="f35" fmla="*/ f29 f0 1"/>
                <a:gd name="f36" fmla="+- f34 0 f32"/>
                <a:gd name="f37" fmla="+- f33 0 f32"/>
                <a:gd name="f38" fmla="*/ f35 1 f2"/>
                <a:gd name="f39" fmla="*/ f37 1 436936"/>
                <a:gd name="f40" fmla="*/ f36 1 449320"/>
                <a:gd name="f41" fmla="*/ 116075 f37 1"/>
                <a:gd name="f42" fmla="*/ 378724 f36 1"/>
                <a:gd name="f43" fmla="*/ 117949 f37 1"/>
                <a:gd name="f44" fmla="*/ 119449 f37 1"/>
                <a:gd name="f45" fmla="*/ 121198 f37 1"/>
                <a:gd name="f46" fmla="*/ 122822 f37 1"/>
                <a:gd name="f47" fmla="*/ 124196 f37 1"/>
                <a:gd name="f48" fmla="*/ 379724 f36 1"/>
                <a:gd name="f49" fmla="*/ 125696 f37 1"/>
                <a:gd name="f50" fmla="*/ 381223 f36 1"/>
                <a:gd name="f51" fmla="*/ 172551 f37 1"/>
                <a:gd name="f52" fmla="*/ 448321 f36 1"/>
                <a:gd name="f53" fmla="*/ 449321 f36 1"/>
                <a:gd name="f54" fmla="*/ 414071 f37 1"/>
                <a:gd name="f55" fmla="*/ 322122 f36 1"/>
                <a:gd name="f56" fmla="*/ 436936 f37 1"/>
                <a:gd name="f57" fmla="*/ 310252 f36 1"/>
                <a:gd name="f58" fmla="*/ 411947 f37 1"/>
                <a:gd name="f59" fmla="*/ 0 f36 1"/>
                <a:gd name="f60" fmla="*/ 0 f37 1"/>
                <a:gd name="f61" fmla="*/ 214789 f36 1"/>
                <a:gd name="f62" fmla="*/ 114950 f37 1"/>
                <a:gd name="f63" fmla="*/ 379474 f36 1"/>
                <a:gd name="f64" fmla="*/ 115575 f37 1"/>
                <a:gd name="f65" fmla="+- f38 0 f1"/>
                <a:gd name="f66" fmla="*/ f41 1 436936"/>
                <a:gd name="f67" fmla="*/ f42 1 449320"/>
                <a:gd name="f68" fmla="*/ f43 1 436936"/>
                <a:gd name="f69" fmla="*/ f44 1 436936"/>
                <a:gd name="f70" fmla="*/ f45 1 436936"/>
                <a:gd name="f71" fmla="*/ f46 1 436936"/>
                <a:gd name="f72" fmla="*/ f47 1 436936"/>
                <a:gd name="f73" fmla="*/ f48 1 449320"/>
                <a:gd name="f74" fmla="*/ f49 1 436936"/>
                <a:gd name="f75" fmla="*/ f50 1 449320"/>
                <a:gd name="f76" fmla="*/ f51 1 436936"/>
                <a:gd name="f77" fmla="*/ f52 1 449320"/>
                <a:gd name="f78" fmla="*/ f53 1 449320"/>
                <a:gd name="f79" fmla="*/ f54 1 436936"/>
                <a:gd name="f80" fmla="*/ f55 1 449320"/>
                <a:gd name="f81" fmla="*/ f56 1 436936"/>
                <a:gd name="f82" fmla="*/ f57 1 449320"/>
                <a:gd name="f83" fmla="*/ f58 1 436936"/>
                <a:gd name="f84" fmla="*/ f59 1 449320"/>
                <a:gd name="f85" fmla="*/ f60 1 436936"/>
                <a:gd name="f86" fmla="*/ f61 1 449320"/>
                <a:gd name="f87" fmla="*/ f62 1 436936"/>
                <a:gd name="f88" fmla="*/ f63 1 449320"/>
                <a:gd name="f89" fmla="*/ f64 1 436936"/>
                <a:gd name="f90" fmla="*/ f32 1 f39"/>
                <a:gd name="f91" fmla="*/ f33 1 f39"/>
                <a:gd name="f92" fmla="*/ f32 1 f40"/>
                <a:gd name="f93" fmla="*/ f34 1 f40"/>
                <a:gd name="f94" fmla="*/ f66 1 f39"/>
                <a:gd name="f95" fmla="*/ f67 1 f40"/>
                <a:gd name="f96" fmla="*/ f68 1 f39"/>
                <a:gd name="f97" fmla="*/ f69 1 f39"/>
                <a:gd name="f98" fmla="*/ f70 1 f39"/>
                <a:gd name="f99" fmla="*/ f71 1 f39"/>
                <a:gd name="f100" fmla="*/ f72 1 f39"/>
                <a:gd name="f101" fmla="*/ f73 1 f40"/>
                <a:gd name="f102" fmla="*/ f74 1 f39"/>
                <a:gd name="f103" fmla="*/ f75 1 f40"/>
                <a:gd name="f104" fmla="*/ f76 1 f39"/>
                <a:gd name="f105" fmla="*/ f77 1 f40"/>
                <a:gd name="f106" fmla="*/ f78 1 f40"/>
                <a:gd name="f107" fmla="*/ f79 1 f39"/>
                <a:gd name="f108" fmla="*/ f80 1 f40"/>
                <a:gd name="f109" fmla="*/ f81 1 f39"/>
                <a:gd name="f110" fmla="*/ f82 1 f40"/>
                <a:gd name="f111" fmla="*/ f83 1 f39"/>
                <a:gd name="f112" fmla="*/ f84 1 f40"/>
                <a:gd name="f113" fmla="*/ f85 1 f39"/>
                <a:gd name="f114" fmla="*/ f86 1 f40"/>
                <a:gd name="f115" fmla="*/ f87 1 f39"/>
                <a:gd name="f116" fmla="*/ f88 1 f40"/>
                <a:gd name="f117" fmla="*/ f89 1 f39"/>
                <a:gd name="f118" fmla="*/ f90 f30 1"/>
                <a:gd name="f119" fmla="*/ f91 f30 1"/>
                <a:gd name="f120" fmla="*/ f93 f31 1"/>
                <a:gd name="f121" fmla="*/ f92 f31 1"/>
                <a:gd name="f122" fmla="*/ f94 f30 1"/>
                <a:gd name="f123" fmla="*/ f95 f31 1"/>
                <a:gd name="f124" fmla="*/ f96 f30 1"/>
                <a:gd name="f125" fmla="*/ f97 f30 1"/>
                <a:gd name="f126" fmla="*/ f98 f30 1"/>
                <a:gd name="f127" fmla="*/ f99 f30 1"/>
                <a:gd name="f128" fmla="*/ f100 f30 1"/>
                <a:gd name="f129" fmla="*/ f101 f31 1"/>
                <a:gd name="f130" fmla="*/ f102 f30 1"/>
                <a:gd name="f131" fmla="*/ f103 f31 1"/>
                <a:gd name="f132" fmla="*/ f104 f30 1"/>
                <a:gd name="f133" fmla="*/ f105 f31 1"/>
                <a:gd name="f134" fmla="*/ f106 f31 1"/>
                <a:gd name="f135" fmla="*/ f107 f30 1"/>
                <a:gd name="f136" fmla="*/ f108 f31 1"/>
                <a:gd name="f137" fmla="*/ f109 f30 1"/>
                <a:gd name="f138" fmla="*/ f110 f31 1"/>
                <a:gd name="f139" fmla="*/ f111 f30 1"/>
                <a:gd name="f140" fmla="*/ f112 f31 1"/>
                <a:gd name="f141" fmla="*/ f113 f30 1"/>
                <a:gd name="f142" fmla="*/ f114 f31 1"/>
                <a:gd name="f143" fmla="*/ f115 f30 1"/>
                <a:gd name="f144" fmla="*/ f116 f31 1"/>
                <a:gd name="f145" fmla="*/ f117 f30 1"/>
              </a:gdLst>
              <a:ahLst/>
              <a:cxnLst>
                <a:cxn ang="3cd4">
                  <a:pos x="hc" y="t"/>
                </a:cxn>
                <a:cxn ang="0">
                  <a:pos x="r" y="vc"/>
                </a:cxn>
                <a:cxn ang="cd4">
                  <a:pos x="hc" y="b"/>
                </a:cxn>
                <a:cxn ang="cd2">
                  <a:pos x="l" y="vc"/>
                </a:cxn>
                <a:cxn ang="f65">
                  <a:pos x="f122" y="f123"/>
                </a:cxn>
                <a:cxn ang="f65">
                  <a:pos x="f124" y="f123"/>
                </a:cxn>
                <a:cxn ang="f65">
                  <a:pos x="f125" y="f123"/>
                </a:cxn>
                <a:cxn ang="f65">
                  <a:pos x="f126" y="f123"/>
                </a:cxn>
                <a:cxn ang="f65">
                  <a:pos x="f127" y="f123"/>
                </a:cxn>
                <a:cxn ang="f65">
                  <a:pos x="f128" y="f129"/>
                </a:cxn>
                <a:cxn ang="f65">
                  <a:pos x="f130" y="f131"/>
                </a:cxn>
                <a:cxn ang="f65">
                  <a:pos x="f130" y="f131"/>
                </a:cxn>
                <a:cxn ang="f65">
                  <a:pos x="f132" y="f133"/>
                </a:cxn>
                <a:cxn ang="f65">
                  <a:pos x="f132" y="f134"/>
                </a:cxn>
                <a:cxn ang="f65">
                  <a:pos x="f135" y="f136"/>
                </a:cxn>
                <a:cxn ang="f65">
                  <a:pos x="f137" y="f138"/>
                </a:cxn>
                <a:cxn ang="f65">
                  <a:pos x="f139" y="f140"/>
                </a:cxn>
                <a:cxn ang="f65">
                  <a:pos x="f141" y="f142"/>
                </a:cxn>
                <a:cxn ang="f65">
                  <a:pos x="f143" y="f144"/>
                </a:cxn>
                <a:cxn ang="f65">
                  <a:pos x="f145" y="f144"/>
                </a:cxn>
              </a:cxnLst>
              <a:rect l="f118" t="f121" r="f119" b="f120"/>
              <a:pathLst>
                <a:path w="436936" h="449320">
                  <a:moveTo>
                    <a:pt x="f8" y="f9"/>
                  </a:moveTo>
                  <a:lnTo>
                    <a:pt x="f10" y="f9"/>
                  </a:lnTo>
                  <a:lnTo>
                    <a:pt x="f11" y="f9"/>
                  </a:lnTo>
                  <a:lnTo>
                    <a:pt x="f12" y="f9"/>
                  </a:lnTo>
                  <a:lnTo>
                    <a:pt x="f13" y="f9"/>
                  </a:lnTo>
                  <a:lnTo>
                    <a:pt x="f14" y="f15"/>
                  </a:lnTo>
                  <a:lnTo>
                    <a:pt x="f16" y="f17"/>
                  </a:lnTo>
                  <a:lnTo>
                    <a:pt x="f16" y="f17"/>
                  </a:lnTo>
                  <a:lnTo>
                    <a:pt x="f18" y="f19"/>
                  </a:lnTo>
                  <a:lnTo>
                    <a:pt x="f18" y="f20"/>
                  </a:lnTo>
                  <a:lnTo>
                    <a:pt x="f21" y="f22"/>
                  </a:lnTo>
                  <a:lnTo>
                    <a:pt x="f6" y="f23"/>
                  </a:lnTo>
                  <a:lnTo>
                    <a:pt x="f24" y="f5"/>
                  </a:lnTo>
                  <a:lnTo>
                    <a:pt x="f5" y="f25"/>
                  </a:lnTo>
                  <a:lnTo>
                    <a:pt x="f26" y="f27"/>
                  </a:lnTo>
                  <a:lnTo>
                    <a:pt x="f28" y="f2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1051">
              <a:extLst>
                <a:ext uri="{FF2B5EF4-FFF2-40B4-BE49-F238E27FC236}">
                  <a16:creationId xmlns:a16="http://schemas.microsoft.com/office/drawing/2014/main" id="{D3509179-D3AE-7EEC-2884-DD5573092F07}"/>
                </a:ext>
              </a:extLst>
            </p:cNvPr>
            <p:cNvSpPr/>
            <p:nvPr/>
          </p:nvSpPr>
          <p:spPr>
            <a:xfrm>
              <a:off x="8389400" y="4318162"/>
              <a:ext cx="517522" cy="519918"/>
            </a:xfrm>
            <a:custGeom>
              <a:avLst/>
              <a:gdLst>
                <a:gd name="f0" fmla="val 10800000"/>
                <a:gd name="f1" fmla="val 5400000"/>
                <a:gd name="f2" fmla="val 180"/>
                <a:gd name="f3" fmla="val w"/>
                <a:gd name="f4" fmla="val h"/>
                <a:gd name="f5" fmla="val 0"/>
                <a:gd name="f6" fmla="val 517526"/>
                <a:gd name="f7" fmla="val 519917"/>
                <a:gd name="f8" fmla="val 216407"/>
                <a:gd name="f9" fmla="val 435951"/>
                <a:gd name="f10" fmla="val 275131"/>
                <a:gd name="f11" fmla="val 519918"/>
                <a:gd name="f12" fmla="val 515902"/>
                <a:gd name="f13" fmla="val 389470"/>
                <a:gd name="f14" fmla="val 516439"/>
                <a:gd name="f15" fmla="val 389357"/>
                <a:gd name="f16" fmla="val 516989"/>
                <a:gd name="f17" fmla="val 517527"/>
                <a:gd name="f18" fmla="val 239147"/>
                <a:gd name="f19" fmla="val 125700"/>
                <a:gd name="f20" fmla="+- 0 0 -90"/>
                <a:gd name="f21" fmla="*/ f3 1 517526"/>
                <a:gd name="f22" fmla="*/ f4 1 519917"/>
                <a:gd name="f23" fmla="val f5"/>
                <a:gd name="f24" fmla="val f6"/>
                <a:gd name="f25" fmla="val f7"/>
                <a:gd name="f26" fmla="*/ f20 f0 1"/>
                <a:gd name="f27" fmla="+- f25 0 f23"/>
                <a:gd name="f28" fmla="+- f24 0 f23"/>
                <a:gd name="f29" fmla="*/ f26 1 f2"/>
                <a:gd name="f30" fmla="*/ f28 1 517526"/>
                <a:gd name="f31" fmla="*/ f27 1 519917"/>
                <a:gd name="f32" fmla="*/ 216407 f28 1"/>
                <a:gd name="f33" fmla="*/ 435951 f27 1"/>
                <a:gd name="f34" fmla="*/ 275131 f28 1"/>
                <a:gd name="f35" fmla="*/ 519918 f27 1"/>
                <a:gd name="f36" fmla="*/ 515902 f28 1"/>
                <a:gd name="f37" fmla="*/ 389470 f27 1"/>
                <a:gd name="f38" fmla="*/ 517527 f28 1"/>
                <a:gd name="f39" fmla="*/ 239147 f28 1"/>
                <a:gd name="f40" fmla="*/ 0 f27 1"/>
                <a:gd name="f41" fmla="*/ 0 f28 1"/>
                <a:gd name="f42" fmla="*/ 125700 f27 1"/>
                <a:gd name="f43" fmla="+- f29 0 f1"/>
                <a:gd name="f44" fmla="*/ f32 1 517526"/>
                <a:gd name="f45" fmla="*/ f33 1 519917"/>
                <a:gd name="f46" fmla="*/ f34 1 517526"/>
                <a:gd name="f47" fmla="*/ f35 1 519917"/>
                <a:gd name="f48" fmla="*/ f36 1 517526"/>
                <a:gd name="f49" fmla="*/ f37 1 519917"/>
                <a:gd name="f50" fmla="*/ f38 1 517526"/>
                <a:gd name="f51" fmla="*/ f39 1 517526"/>
                <a:gd name="f52" fmla="*/ f40 1 519917"/>
                <a:gd name="f53" fmla="*/ f41 1 517526"/>
                <a:gd name="f54" fmla="*/ f42 1 519917"/>
                <a:gd name="f55" fmla="*/ f23 1 f30"/>
                <a:gd name="f56" fmla="*/ f24 1 f30"/>
                <a:gd name="f57" fmla="*/ f23 1 f31"/>
                <a:gd name="f58" fmla="*/ f25 1 f31"/>
                <a:gd name="f59" fmla="*/ f44 1 f30"/>
                <a:gd name="f60" fmla="*/ f45 1 f31"/>
                <a:gd name="f61" fmla="*/ f46 1 f30"/>
                <a:gd name="f62" fmla="*/ f47 1 f31"/>
                <a:gd name="f63" fmla="*/ f48 1 f30"/>
                <a:gd name="f64" fmla="*/ f49 1 f31"/>
                <a:gd name="f65" fmla="*/ f50 1 f30"/>
                <a:gd name="f66" fmla="*/ f51 1 f30"/>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2 1"/>
                <a:gd name="f78" fmla="*/ f63 f21 1"/>
                <a:gd name="f79" fmla="*/ f64 f22 1"/>
                <a:gd name="f80" fmla="*/ f65 f21 1"/>
                <a:gd name="f81" fmla="*/ f66 f21 1"/>
                <a:gd name="f82" fmla="*/ f67 f22 1"/>
                <a:gd name="f83" fmla="*/ f68 f21 1"/>
                <a:gd name="f84" fmla="*/ f69 f22 1"/>
              </a:gdLst>
              <a:ahLst/>
              <a:cxnLst>
                <a:cxn ang="3cd4">
                  <a:pos x="hc" y="t"/>
                </a:cxn>
                <a:cxn ang="0">
                  <a:pos x="r" y="vc"/>
                </a:cxn>
                <a:cxn ang="cd4">
                  <a:pos x="hc" y="b"/>
                </a:cxn>
                <a:cxn ang="cd2">
                  <a:pos x="l" y="vc"/>
                </a:cxn>
                <a:cxn ang="f43">
                  <a:pos x="f74" y="f75"/>
                </a:cxn>
                <a:cxn ang="f43">
                  <a:pos x="f76" y="f77"/>
                </a:cxn>
                <a:cxn ang="f43">
                  <a:pos x="f78" y="f79"/>
                </a:cxn>
                <a:cxn ang="f43">
                  <a:pos x="f78" y="f79"/>
                </a:cxn>
                <a:cxn ang="f43">
                  <a:pos x="f80" y="f79"/>
                </a:cxn>
                <a:cxn ang="f43">
                  <a:pos x="f81" y="f82"/>
                </a:cxn>
                <a:cxn ang="f43">
                  <a:pos x="f83" y="f84"/>
                </a:cxn>
              </a:cxnLst>
              <a:rect l="f70" t="f73" r="f71" b="f72"/>
              <a:pathLst>
                <a:path w="517526" h="519917">
                  <a:moveTo>
                    <a:pt x="f8" y="f9"/>
                  </a:moveTo>
                  <a:lnTo>
                    <a:pt x="f10" y="f11"/>
                  </a:lnTo>
                  <a:lnTo>
                    <a:pt x="f12" y="f13"/>
                  </a:lnTo>
                  <a:lnTo>
                    <a:pt x="f12" y="f13"/>
                  </a:lnTo>
                  <a:cubicBezTo>
                    <a:pt x="f14" y="f15"/>
                    <a:pt x="f16" y="f15"/>
                    <a:pt x="f17" y="f13"/>
                  </a:cubicBezTo>
                  <a:lnTo>
                    <a:pt x="f18" y="f5"/>
                  </a:lnTo>
                  <a:lnTo>
                    <a:pt x="f5" y="f1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1052">
              <a:extLst>
                <a:ext uri="{FF2B5EF4-FFF2-40B4-BE49-F238E27FC236}">
                  <a16:creationId xmlns:a16="http://schemas.microsoft.com/office/drawing/2014/main" id="{D2822508-B71B-BB76-DE9F-48ED8A2930CC}"/>
                </a:ext>
              </a:extLst>
            </p:cNvPr>
            <p:cNvSpPr/>
            <p:nvPr/>
          </p:nvSpPr>
          <p:spPr>
            <a:xfrm>
              <a:off x="8669536" y="4730492"/>
              <a:ext cx="324986" cy="560774"/>
            </a:xfrm>
            <a:custGeom>
              <a:avLst/>
              <a:gdLst>
                <a:gd name="f0" fmla="val 10800000"/>
                <a:gd name="f1" fmla="val 5400000"/>
                <a:gd name="f2" fmla="val 180"/>
                <a:gd name="f3" fmla="val w"/>
                <a:gd name="f4" fmla="val h"/>
                <a:gd name="f5" fmla="val 0"/>
                <a:gd name="f6" fmla="val 324984"/>
                <a:gd name="f7" fmla="val 560776"/>
                <a:gd name="f8" fmla="val 128574"/>
                <a:gd name="f9" fmla="val 299870"/>
                <a:gd name="f10" fmla="val 557778"/>
                <a:gd name="f11" fmla="val 303306"/>
                <a:gd name="f12" fmla="val 555241"/>
                <a:gd name="f13" fmla="val 308167"/>
                <a:gd name="f14" fmla="val 555966"/>
                <a:gd name="f15" fmla="val 310703"/>
                <a:gd name="f16" fmla="val 559414"/>
                <a:gd name="f17" fmla="val 310853"/>
                <a:gd name="f18" fmla="val 559602"/>
                <a:gd name="f19" fmla="val 310990"/>
                <a:gd name="f20" fmla="val 559814"/>
                <a:gd name="f21" fmla="val 311116"/>
                <a:gd name="f22" fmla="val 560027"/>
                <a:gd name="f23" fmla="val 553030"/>
                <a:gd name="f24" fmla="val 551030"/>
                <a:gd name="f25" fmla="val 294872"/>
                <a:gd name="f26" fmla="val 81592"/>
                <a:gd name="f27" fmla="val 237023"/>
                <a:gd name="f28" fmla="+- 0 0 -90"/>
                <a:gd name="f29" fmla="*/ f3 1 324984"/>
                <a:gd name="f30" fmla="*/ f4 1 560776"/>
                <a:gd name="f31" fmla="val f5"/>
                <a:gd name="f32" fmla="val f6"/>
                <a:gd name="f33" fmla="val f7"/>
                <a:gd name="f34" fmla="*/ f28 f0 1"/>
                <a:gd name="f35" fmla="+- f33 0 f31"/>
                <a:gd name="f36" fmla="+- f32 0 f31"/>
                <a:gd name="f37" fmla="*/ f34 1 f2"/>
                <a:gd name="f38" fmla="*/ f36 1 324984"/>
                <a:gd name="f39" fmla="*/ f35 1 560776"/>
                <a:gd name="f40" fmla="*/ 0 f36 1"/>
                <a:gd name="f41" fmla="*/ 128574 f35 1"/>
                <a:gd name="f42" fmla="*/ 299870 f36 1"/>
                <a:gd name="f43" fmla="*/ 557778 f35 1"/>
                <a:gd name="f44" fmla="*/ 310703 f36 1"/>
                <a:gd name="f45" fmla="*/ 559414 f35 1"/>
                <a:gd name="f46" fmla="*/ 311116 f36 1"/>
                <a:gd name="f47" fmla="*/ 560027 f35 1"/>
                <a:gd name="f48" fmla="*/ 560776 f35 1"/>
                <a:gd name="f49" fmla="*/ 324984 f36 1"/>
                <a:gd name="f50" fmla="*/ 553030 f35 1"/>
                <a:gd name="f51" fmla="*/ 551030 f35 1"/>
                <a:gd name="f52" fmla="*/ 294872 f36 1"/>
                <a:gd name="f53" fmla="*/ 81592 f35 1"/>
                <a:gd name="f54" fmla="*/ 237023 f36 1"/>
                <a:gd name="f55" fmla="*/ 0 f35 1"/>
                <a:gd name="f56" fmla="+- f37 0 f1"/>
                <a:gd name="f57" fmla="*/ f40 1 324984"/>
                <a:gd name="f58" fmla="*/ f41 1 560776"/>
                <a:gd name="f59" fmla="*/ f42 1 324984"/>
                <a:gd name="f60" fmla="*/ f43 1 560776"/>
                <a:gd name="f61" fmla="*/ f44 1 324984"/>
                <a:gd name="f62" fmla="*/ f45 1 560776"/>
                <a:gd name="f63" fmla="*/ f46 1 324984"/>
                <a:gd name="f64" fmla="*/ f47 1 560776"/>
                <a:gd name="f65" fmla="*/ f48 1 560776"/>
                <a:gd name="f66" fmla="*/ f49 1 324984"/>
                <a:gd name="f67" fmla="*/ f50 1 560776"/>
                <a:gd name="f68" fmla="*/ f51 1 560776"/>
                <a:gd name="f69" fmla="*/ f52 1 324984"/>
                <a:gd name="f70" fmla="*/ f53 1 560776"/>
                <a:gd name="f71" fmla="*/ f54 1 324984"/>
                <a:gd name="f72" fmla="*/ f55 1 560776"/>
                <a:gd name="f73" fmla="*/ f31 1 f38"/>
                <a:gd name="f74" fmla="*/ f32 1 f38"/>
                <a:gd name="f75" fmla="*/ f31 1 f39"/>
                <a:gd name="f76" fmla="*/ f33 1 f39"/>
                <a:gd name="f77" fmla="*/ f57 1 f38"/>
                <a:gd name="f78" fmla="*/ f58 1 f39"/>
                <a:gd name="f79" fmla="*/ f59 1 f38"/>
                <a:gd name="f80" fmla="*/ f60 1 f39"/>
                <a:gd name="f81" fmla="*/ f61 1 f38"/>
                <a:gd name="f82" fmla="*/ f62 1 f39"/>
                <a:gd name="f83" fmla="*/ f63 1 f38"/>
                <a:gd name="f84" fmla="*/ f64 1 f39"/>
                <a:gd name="f85" fmla="*/ f65 1 f39"/>
                <a:gd name="f86" fmla="*/ f66 1 f38"/>
                <a:gd name="f87" fmla="*/ f67 1 f39"/>
                <a:gd name="f88" fmla="*/ f68 1 f39"/>
                <a:gd name="f89" fmla="*/ f69 1 f38"/>
                <a:gd name="f90" fmla="*/ f70 1 f39"/>
                <a:gd name="f91" fmla="*/ f71 1 f38"/>
                <a:gd name="f92" fmla="*/ f72 1 f39"/>
                <a:gd name="f93" fmla="*/ f73 f29 1"/>
                <a:gd name="f94" fmla="*/ f74 f29 1"/>
                <a:gd name="f95" fmla="*/ f76 f30 1"/>
                <a:gd name="f96" fmla="*/ f75 f30 1"/>
                <a:gd name="f97" fmla="*/ f77 f29 1"/>
                <a:gd name="f98" fmla="*/ f78 f30 1"/>
                <a:gd name="f99" fmla="*/ f79 f29 1"/>
                <a:gd name="f100" fmla="*/ f80 f30 1"/>
                <a:gd name="f101" fmla="*/ f81 f29 1"/>
                <a:gd name="f102" fmla="*/ f82 f30 1"/>
                <a:gd name="f103" fmla="*/ f83 f29 1"/>
                <a:gd name="f104" fmla="*/ f84 f30 1"/>
                <a:gd name="f105" fmla="*/ f85 f30 1"/>
                <a:gd name="f106" fmla="*/ f86 f29 1"/>
                <a:gd name="f107" fmla="*/ f87 f30 1"/>
                <a:gd name="f108" fmla="*/ f88 f30 1"/>
                <a:gd name="f109" fmla="*/ f89 f29 1"/>
                <a:gd name="f110" fmla="*/ f90 f30 1"/>
                <a:gd name="f111" fmla="*/ f91 f29 1"/>
                <a:gd name="f112" fmla="*/ f92 f30 1"/>
              </a:gdLst>
              <a:ahLst/>
              <a:cxnLst>
                <a:cxn ang="3cd4">
                  <a:pos x="hc" y="t"/>
                </a:cxn>
                <a:cxn ang="0">
                  <a:pos x="r" y="vc"/>
                </a:cxn>
                <a:cxn ang="cd4">
                  <a:pos x="hc" y="b"/>
                </a:cxn>
                <a:cxn ang="cd2">
                  <a:pos x="l" y="vc"/>
                </a:cxn>
                <a:cxn ang="f56">
                  <a:pos x="f97" y="f98"/>
                </a:cxn>
                <a:cxn ang="f56">
                  <a:pos x="f99" y="f100"/>
                </a:cxn>
                <a:cxn ang="f56">
                  <a:pos x="f101" y="f102"/>
                </a:cxn>
                <a:cxn ang="f56">
                  <a:pos x="f103" y="f104"/>
                </a:cxn>
                <a:cxn ang="f56">
                  <a:pos x="f103" y="f105"/>
                </a:cxn>
                <a:cxn ang="f56">
                  <a:pos x="f106" y="f107"/>
                </a:cxn>
                <a:cxn ang="f56">
                  <a:pos x="f106" y="f108"/>
                </a:cxn>
                <a:cxn ang="f56">
                  <a:pos x="f109" y="f110"/>
                </a:cxn>
                <a:cxn ang="f56">
                  <a:pos x="f111" y="f112"/>
                </a:cxn>
              </a:cxnLst>
              <a:rect l="f93" t="f96" r="f94" b="f95"/>
              <a:pathLst>
                <a:path w="324984" h="560776">
                  <a:moveTo>
                    <a:pt x="f5" y="f8"/>
                  </a:moveTo>
                  <a:lnTo>
                    <a:pt x="f9" y="f10"/>
                  </a:lnTo>
                  <a:cubicBezTo>
                    <a:pt x="f11" y="f12"/>
                    <a:pt x="f13" y="f14"/>
                    <a:pt x="f15" y="f16"/>
                  </a:cubicBezTo>
                  <a:cubicBezTo>
                    <a:pt x="f17" y="f18"/>
                    <a:pt x="f19" y="f20"/>
                    <a:pt x="f21" y="f22"/>
                  </a:cubicBezTo>
                  <a:lnTo>
                    <a:pt x="f21" y="f7"/>
                  </a:lnTo>
                  <a:lnTo>
                    <a:pt x="f6" y="f23"/>
                  </a:lnTo>
                  <a:lnTo>
                    <a:pt x="f6" y="f24"/>
                  </a:lnTo>
                  <a:lnTo>
                    <a:pt x="f25" y="f26"/>
                  </a:lnTo>
                  <a:lnTo>
                    <a:pt x="f27"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1053">
              <a:extLst>
                <a:ext uri="{FF2B5EF4-FFF2-40B4-BE49-F238E27FC236}">
                  <a16:creationId xmlns:a16="http://schemas.microsoft.com/office/drawing/2014/main" id="{5625C058-6AD8-37B5-6B7B-A0A7C62A00F8}"/>
                </a:ext>
              </a:extLst>
            </p:cNvPr>
            <p:cNvSpPr/>
            <p:nvPr/>
          </p:nvSpPr>
          <p:spPr>
            <a:xfrm>
              <a:off x="8662787" y="4860191"/>
              <a:ext cx="304367" cy="430828"/>
            </a:xfrm>
            <a:custGeom>
              <a:avLst/>
              <a:gdLst>
                <a:gd name="f0" fmla="val 10800000"/>
                <a:gd name="f1" fmla="val 5400000"/>
                <a:gd name="f2" fmla="val 180"/>
                <a:gd name="f3" fmla="val w"/>
                <a:gd name="f4" fmla="val h"/>
                <a:gd name="f5" fmla="val 0"/>
                <a:gd name="f6" fmla="val 304368"/>
                <a:gd name="f7" fmla="val 430827"/>
                <a:gd name="f8" fmla="val 2874"/>
                <a:gd name="f9" fmla="val 999"/>
                <a:gd name="f10" fmla="val 299870"/>
                <a:gd name="f11" fmla="val 430828"/>
                <a:gd name="f12" fmla="val 300620"/>
                <a:gd name="f13" fmla="val 301745"/>
                <a:gd name="f14" fmla="val 430153"/>
                <a:gd name="f15" fmla="val 303044"/>
                <a:gd name="f16" fmla="val 429804"/>
                <a:gd name="f17" fmla="val 429829"/>
                <a:gd name="f18" fmla="val 4498"/>
                <a:gd name="f19" fmla="+- 0 0 -90"/>
                <a:gd name="f20" fmla="*/ f3 1 304368"/>
                <a:gd name="f21" fmla="*/ f4 1 430827"/>
                <a:gd name="f22" fmla="val f5"/>
                <a:gd name="f23" fmla="val f6"/>
                <a:gd name="f24" fmla="val f7"/>
                <a:gd name="f25" fmla="*/ f19 f0 1"/>
                <a:gd name="f26" fmla="+- f24 0 f22"/>
                <a:gd name="f27" fmla="+- f23 0 f22"/>
                <a:gd name="f28" fmla="*/ f25 1 f2"/>
                <a:gd name="f29" fmla="*/ f27 1 304368"/>
                <a:gd name="f30" fmla="*/ f26 1 430827"/>
                <a:gd name="f31" fmla="*/ 2874 f27 1"/>
                <a:gd name="f32" fmla="*/ 999 f26 1"/>
                <a:gd name="f33" fmla="*/ 999 f27 1"/>
                <a:gd name="f34" fmla="*/ 0 f27 1"/>
                <a:gd name="f35" fmla="*/ 299870 f27 1"/>
                <a:gd name="f36" fmla="*/ 430828 f26 1"/>
                <a:gd name="f37" fmla="*/ 300620 f27 1"/>
                <a:gd name="f38" fmla="*/ 304368 f27 1"/>
                <a:gd name="f39" fmla="*/ 429829 f26 1"/>
                <a:gd name="f40" fmla="*/ 4498 f27 1"/>
                <a:gd name="f41" fmla="*/ 0 f26 1"/>
                <a:gd name="f42" fmla="+- f28 0 f1"/>
                <a:gd name="f43" fmla="*/ f31 1 304368"/>
                <a:gd name="f44" fmla="*/ f32 1 430827"/>
                <a:gd name="f45" fmla="*/ f33 1 304368"/>
                <a:gd name="f46" fmla="*/ f34 1 304368"/>
                <a:gd name="f47" fmla="*/ f35 1 304368"/>
                <a:gd name="f48" fmla="*/ f36 1 430827"/>
                <a:gd name="f49" fmla="*/ f37 1 304368"/>
                <a:gd name="f50" fmla="*/ f38 1 304368"/>
                <a:gd name="f51" fmla="*/ f39 1 430827"/>
                <a:gd name="f52" fmla="*/ f40 1 304368"/>
                <a:gd name="f53" fmla="*/ f41 1 430827"/>
                <a:gd name="f54" fmla="*/ f22 1 f29"/>
                <a:gd name="f55" fmla="*/ f23 1 f29"/>
                <a:gd name="f56" fmla="*/ f22 1 f30"/>
                <a:gd name="f57" fmla="*/ f24 1 f30"/>
                <a:gd name="f58" fmla="*/ f43 1 f29"/>
                <a:gd name="f59" fmla="*/ f44 1 f30"/>
                <a:gd name="f60" fmla="*/ f45 1 f29"/>
                <a:gd name="f61" fmla="*/ f46 1 f29"/>
                <a:gd name="f62" fmla="*/ f47 1 f29"/>
                <a:gd name="f63" fmla="*/ f48 1 f30"/>
                <a:gd name="f64" fmla="*/ f49 1 f29"/>
                <a:gd name="f65" fmla="*/ f50 1 f29"/>
                <a:gd name="f66" fmla="*/ f51 1 f30"/>
                <a:gd name="f67" fmla="*/ f52 1 f29"/>
                <a:gd name="f68" fmla="*/ f53 1 f30"/>
                <a:gd name="f69" fmla="*/ f54 f20 1"/>
                <a:gd name="f70" fmla="*/ f55 f20 1"/>
                <a:gd name="f71" fmla="*/ f57 f21 1"/>
                <a:gd name="f72" fmla="*/ f56 f21 1"/>
                <a:gd name="f73" fmla="*/ f58 f20 1"/>
                <a:gd name="f74" fmla="*/ f59 f21 1"/>
                <a:gd name="f75" fmla="*/ f60 f20 1"/>
                <a:gd name="f76" fmla="*/ f61 f20 1"/>
                <a:gd name="f77" fmla="*/ f62 f20 1"/>
                <a:gd name="f78" fmla="*/ f63 f21 1"/>
                <a:gd name="f79" fmla="*/ f64 f20 1"/>
                <a:gd name="f80" fmla="*/ f65 f20 1"/>
                <a:gd name="f81" fmla="*/ f66 f21 1"/>
                <a:gd name="f82" fmla="*/ f67 f20 1"/>
                <a:gd name="f83" fmla="*/ f68 f21 1"/>
              </a:gdLst>
              <a:ahLst/>
              <a:cxnLst>
                <a:cxn ang="3cd4">
                  <a:pos x="hc" y="t"/>
                </a:cxn>
                <a:cxn ang="0">
                  <a:pos x="r" y="vc"/>
                </a:cxn>
                <a:cxn ang="cd4">
                  <a:pos x="hc" y="b"/>
                </a:cxn>
                <a:cxn ang="cd2">
                  <a:pos x="l" y="vc"/>
                </a:cxn>
                <a:cxn ang="f42">
                  <a:pos x="f73" y="f74"/>
                </a:cxn>
                <a:cxn ang="f42">
                  <a:pos x="f73" y="f74"/>
                </a:cxn>
                <a:cxn ang="f42">
                  <a:pos x="f75" y="f74"/>
                </a:cxn>
                <a:cxn ang="f42">
                  <a:pos x="f76" y="f74"/>
                </a:cxn>
                <a:cxn ang="f42">
                  <a:pos x="f77" y="f78"/>
                </a:cxn>
                <a:cxn ang="f42">
                  <a:pos x="f79" y="f78"/>
                </a:cxn>
                <a:cxn ang="f42">
                  <a:pos x="f80" y="f81"/>
                </a:cxn>
                <a:cxn ang="f42">
                  <a:pos x="f82" y="f83"/>
                </a:cxn>
              </a:cxnLst>
              <a:rect l="f69" t="f72" r="f70" b="f71"/>
              <a:pathLst>
                <a:path w="304368" h="430827">
                  <a:moveTo>
                    <a:pt x="f8" y="f9"/>
                  </a:moveTo>
                  <a:lnTo>
                    <a:pt x="f8" y="f9"/>
                  </a:lnTo>
                  <a:lnTo>
                    <a:pt x="f9" y="f9"/>
                  </a:lnTo>
                  <a:lnTo>
                    <a:pt x="f5" y="f9"/>
                  </a:lnTo>
                  <a:lnTo>
                    <a:pt x="f10" y="f11"/>
                  </a:lnTo>
                  <a:lnTo>
                    <a:pt x="f12" y="f11"/>
                  </a:lnTo>
                  <a:cubicBezTo>
                    <a:pt x="f13" y="f14"/>
                    <a:pt x="f15" y="f16"/>
                    <a:pt x="f6" y="f17"/>
                  </a:cubicBezTo>
                  <a:lnTo>
                    <a:pt x="f18"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1054">
              <a:extLst>
                <a:ext uri="{FF2B5EF4-FFF2-40B4-BE49-F238E27FC236}">
                  <a16:creationId xmlns:a16="http://schemas.microsoft.com/office/drawing/2014/main" id="{8725346E-CD14-3E14-3481-8E4DF211A9D0}"/>
                </a:ext>
              </a:extLst>
            </p:cNvPr>
            <p:cNvSpPr/>
            <p:nvPr/>
          </p:nvSpPr>
          <p:spPr>
            <a:xfrm>
              <a:off x="8542215" y="5310643"/>
              <a:ext cx="456422" cy="279888"/>
            </a:xfrm>
            <a:custGeom>
              <a:avLst/>
              <a:gdLst>
                <a:gd name="f0" fmla="val 10800000"/>
                <a:gd name="f1" fmla="val 5400000"/>
                <a:gd name="f2" fmla="val 180"/>
                <a:gd name="f3" fmla="val w"/>
                <a:gd name="f4" fmla="val h"/>
                <a:gd name="f5" fmla="val 0"/>
                <a:gd name="f6" fmla="val 456427"/>
                <a:gd name="f7" fmla="val 279888"/>
                <a:gd name="f8" fmla="val 26614"/>
                <a:gd name="f9" fmla="val 456428"/>
                <a:gd name="f10" fmla="val 39109"/>
                <a:gd name="f11" fmla="val 429065"/>
                <a:gd name="f12" fmla="val 428440"/>
                <a:gd name="f13" fmla="val 423067"/>
                <a:gd name="f14" fmla="val 3124"/>
                <a:gd name="f15" fmla="val 239280"/>
                <a:gd name="f16" fmla="val 26364"/>
                <a:gd name="f17" fmla="val 278764"/>
                <a:gd name="f18" fmla="val 26489"/>
                <a:gd name="f19" fmla="val 279639"/>
                <a:gd name="f20" fmla="+- 0 0 -90"/>
                <a:gd name="f21" fmla="*/ f3 1 456427"/>
                <a:gd name="f22" fmla="*/ f4 1 279888"/>
                <a:gd name="f23" fmla="val f5"/>
                <a:gd name="f24" fmla="val f6"/>
                <a:gd name="f25" fmla="val f7"/>
                <a:gd name="f26" fmla="*/ f20 f0 1"/>
                <a:gd name="f27" fmla="+- f25 0 f23"/>
                <a:gd name="f28" fmla="+- f24 0 f23"/>
                <a:gd name="f29" fmla="*/ f26 1 f2"/>
                <a:gd name="f30" fmla="*/ f28 1 456427"/>
                <a:gd name="f31" fmla="*/ f27 1 279888"/>
                <a:gd name="f32" fmla="*/ 26614 f28 1"/>
                <a:gd name="f33" fmla="*/ 279888 f27 1"/>
                <a:gd name="f34" fmla="*/ 456428 f28 1"/>
                <a:gd name="f35" fmla="*/ 39109 f27 1"/>
                <a:gd name="f36" fmla="*/ 429065 f28 1"/>
                <a:gd name="f37" fmla="*/ 0 f27 1"/>
                <a:gd name="f38" fmla="*/ 428440 f28 1"/>
                <a:gd name="f39" fmla="*/ 423067 f28 1"/>
                <a:gd name="f40" fmla="*/ 3124 f27 1"/>
                <a:gd name="f41" fmla="*/ 0 f28 1"/>
                <a:gd name="f42" fmla="*/ 239280 f27 1"/>
                <a:gd name="f43" fmla="*/ 26364 f28 1"/>
                <a:gd name="f44" fmla="*/ 278764 f27 1"/>
                <a:gd name="f45" fmla="+- f29 0 f1"/>
                <a:gd name="f46" fmla="*/ f32 1 456427"/>
                <a:gd name="f47" fmla="*/ f33 1 279888"/>
                <a:gd name="f48" fmla="*/ f34 1 456427"/>
                <a:gd name="f49" fmla="*/ f35 1 279888"/>
                <a:gd name="f50" fmla="*/ f36 1 456427"/>
                <a:gd name="f51" fmla="*/ f37 1 279888"/>
                <a:gd name="f52" fmla="*/ f38 1 456427"/>
                <a:gd name="f53" fmla="*/ f39 1 456427"/>
                <a:gd name="f54" fmla="*/ f40 1 279888"/>
                <a:gd name="f55" fmla="*/ f41 1 456427"/>
                <a:gd name="f56" fmla="*/ f42 1 279888"/>
                <a:gd name="f57" fmla="*/ f43 1 456427"/>
                <a:gd name="f58" fmla="*/ f44 1 279888"/>
                <a:gd name="f59" fmla="*/ f23 1 f30"/>
                <a:gd name="f60" fmla="*/ f24 1 f30"/>
                <a:gd name="f61" fmla="*/ f23 1 f31"/>
                <a:gd name="f62" fmla="*/ f25 1 f31"/>
                <a:gd name="f63" fmla="*/ f46 1 f30"/>
                <a:gd name="f64" fmla="*/ f47 1 f31"/>
                <a:gd name="f65" fmla="*/ f48 1 f30"/>
                <a:gd name="f66" fmla="*/ f49 1 f31"/>
                <a:gd name="f67" fmla="*/ f50 1 f30"/>
                <a:gd name="f68" fmla="*/ f51 1 f31"/>
                <a:gd name="f69" fmla="*/ f52 1 f30"/>
                <a:gd name="f70" fmla="*/ f53 1 f30"/>
                <a:gd name="f71" fmla="*/ f54 1 f31"/>
                <a:gd name="f72" fmla="*/ f55 1 f30"/>
                <a:gd name="f73" fmla="*/ f56 1 f31"/>
                <a:gd name="f74" fmla="*/ f57 1 f30"/>
                <a:gd name="f75" fmla="*/ f58 1 f31"/>
                <a:gd name="f76" fmla="*/ f59 f21 1"/>
                <a:gd name="f77" fmla="*/ f60 f21 1"/>
                <a:gd name="f78" fmla="*/ f62 f22 1"/>
                <a:gd name="f79" fmla="*/ f61 f22 1"/>
                <a:gd name="f80" fmla="*/ f63 f21 1"/>
                <a:gd name="f81" fmla="*/ f64 f22 1"/>
                <a:gd name="f82" fmla="*/ f65 f21 1"/>
                <a:gd name="f83" fmla="*/ f66 f22 1"/>
                <a:gd name="f84" fmla="*/ f67 f21 1"/>
                <a:gd name="f85" fmla="*/ f68 f22 1"/>
                <a:gd name="f86" fmla="*/ f69 f21 1"/>
                <a:gd name="f87" fmla="*/ f70 f21 1"/>
                <a:gd name="f88" fmla="*/ f71 f22 1"/>
                <a:gd name="f89" fmla="*/ f72 f21 1"/>
                <a:gd name="f90" fmla="*/ f73 f22 1"/>
                <a:gd name="f91" fmla="*/ f74 f21 1"/>
                <a:gd name="f92" fmla="*/ f75 f22 1"/>
              </a:gdLst>
              <a:ahLst/>
              <a:cxnLst>
                <a:cxn ang="3cd4">
                  <a:pos x="hc" y="t"/>
                </a:cxn>
                <a:cxn ang="0">
                  <a:pos x="r" y="vc"/>
                </a:cxn>
                <a:cxn ang="cd4">
                  <a:pos x="hc" y="b"/>
                </a:cxn>
                <a:cxn ang="cd2">
                  <a:pos x="l" y="vc"/>
                </a:cxn>
                <a:cxn ang="f45">
                  <a:pos x="f80" y="f81"/>
                </a:cxn>
                <a:cxn ang="f45">
                  <a:pos x="f82" y="f83"/>
                </a:cxn>
                <a:cxn ang="f45">
                  <a:pos x="f84" y="f85"/>
                </a:cxn>
                <a:cxn ang="f45">
                  <a:pos x="f86" y="f85"/>
                </a:cxn>
                <a:cxn ang="f45">
                  <a:pos x="f87" y="f88"/>
                </a:cxn>
                <a:cxn ang="f45">
                  <a:pos x="f89" y="f90"/>
                </a:cxn>
                <a:cxn ang="f45">
                  <a:pos x="f91" y="f92"/>
                </a:cxn>
                <a:cxn ang="f45">
                  <a:pos x="f80" y="f81"/>
                </a:cxn>
              </a:cxnLst>
              <a:rect l="f76" t="f79" r="f77" b="f78"/>
              <a:pathLst>
                <a:path w="456427" h="279888">
                  <a:moveTo>
                    <a:pt x="f8" y="f7"/>
                  </a:moveTo>
                  <a:lnTo>
                    <a:pt x="f9" y="f10"/>
                  </a:lnTo>
                  <a:lnTo>
                    <a:pt x="f11" y="f5"/>
                  </a:lnTo>
                  <a:lnTo>
                    <a:pt x="f12" y="f5"/>
                  </a:lnTo>
                  <a:lnTo>
                    <a:pt x="f13" y="f14"/>
                  </a:lnTo>
                  <a:lnTo>
                    <a:pt x="f5" y="f15"/>
                  </a:lnTo>
                  <a:lnTo>
                    <a:pt x="f16" y="f17"/>
                  </a:lnTo>
                  <a:cubicBezTo>
                    <a:pt x="f16" y="f17"/>
                    <a:pt x="f18" y="f19"/>
                    <a:pt x="f8" y="f7"/>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1055">
              <a:extLst>
                <a:ext uri="{FF2B5EF4-FFF2-40B4-BE49-F238E27FC236}">
                  <a16:creationId xmlns:a16="http://schemas.microsoft.com/office/drawing/2014/main" id="{1495D66E-0264-2B82-FF0B-119DDB49B5BA}"/>
                </a:ext>
              </a:extLst>
            </p:cNvPr>
            <p:cNvSpPr/>
            <p:nvPr/>
          </p:nvSpPr>
          <p:spPr>
            <a:xfrm>
              <a:off x="8983394" y="5287646"/>
              <a:ext cx="13615" cy="26243"/>
            </a:xfrm>
            <a:custGeom>
              <a:avLst/>
              <a:gdLst>
                <a:gd name="f0" fmla="val 10800000"/>
                <a:gd name="f1" fmla="val 5400000"/>
                <a:gd name="f2" fmla="val 180"/>
                <a:gd name="f3" fmla="val w"/>
                <a:gd name="f4" fmla="val h"/>
                <a:gd name="f5" fmla="val 0"/>
                <a:gd name="f6" fmla="val 13619"/>
                <a:gd name="f7" fmla="val 26239"/>
                <a:gd name="f8" fmla="val 26240"/>
                <a:gd name="f9" fmla="val 11870"/>
                <a:gd name="f10" fmla="val 6622"/>
                <a:gd name="f11" fmla="+- 0 0 -90"/>
                <a:gd name="f12" fmla="*/ f3 1 13619"/>
                <a:gd name="f13" fmla="*/ f4 1 26239"/>
                <a:gd name="f14" fmla="val f5"/>
                <a:gd name="f15" fmla="val f6"/>
                <a:gd name="f16" fmla="val f7"/>
                <a:gd name="f17" fmla="*/ f11 f0 1"/>
                <a:gd name="f18" fmla="+- f16 0 f14"/>
                <a:gd name="f19" fmla="+- f15 0 f14"/>
                <a:gd name="f20" fmla="*/ f17 1 f2"/>
                <a:gd name="f21" fmla="*/ f19 1 13619"/>
                <a:gd name="f22" fmla="*/ f18 1 26239"/>
                <a:gd name="f23" fmla="*/ 13619 f19 1"/>
                <a:gd name="f24" fmla="*/ 26240 f18 1"/>
                <a:gd name="f25" fmla="*/ 11870 f19 1"/>
                <a:gd name="f26" fmla="*/ 0 f18 1"/>
                <a:gd name="f27" fmla="*/ 0 f19 1"/>
                <a:gd name="f28" fmla="*/ 6622 f18 1"/>
                <a:gd name="f29" fmla="+- f20 0 f1"/>
                <a:gd name="f30" fmla="*/ f23 1 13619"/>
                <a:gd name="f31" fmla="*/ f24 1 26239"/>
                <a:gd name="f32" fmla="*/ f25 1 13619"/>
                <a:gd name="f33" fmla="*/ f26 1 26239"/>
                <a:gd name="f34" fmla="*/ f27 1 13619"/>
                <a:gd name="f35" fmla="*/ f28 1 26239"/>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3619" h="26239">
                  <a:moveTo>
                    <a:pt x="f6" y="f8"/>
                  </a:moveTo>
                  <a:lnTo>
                    <a:pt x="f9" y="f5"/>
                  </a:lnTo>
                  <a:lnTo>
                    <a:pt x="f5" y="f10"/>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1056">
              <a:extLst>
                <a:ext uri="{FF2B5EF4-FFF2-40B4-BE49-F238E27FC236}">
                  <a16:creationId xmlns:a16="http://schemas.microsoft.com/office/drawing/2014/main" id="{C0AB6725-E7FE-F1F2-F7F8-2F500E727F55}"/>
                </a:ext>
              </a:extLst>
            </p:cNvPr>
            <p:cNvSpPr/>
            <p:nvPr/>
          </p:nvSpPr>
          <p:spPr>
            <a:xfrm>
              <a:off x="8630052" y="3993285"/>
              <a:ext cx="329229" cy="733705"/>
            </a:xfrm>
            <a:custGeom>
              <a:avLst/>
              <a:gdLst>
                <a:gd name="f0" fmla="val 10800000"/>
                <a:gd name="f1" fmla="val 5400000"/>
                <a:gd name="f2" fmla="val 180"/>
                <a:gd name="f3" fmla="val w"/>
                <a:gd name="f4" fmla="val h"/>
                <a:gd name="f5" fmla="val 0"/>
                <a:gd name="f6" fmla="val 329232"/>
                <a:gd name="f7" fmla="val 733707"/>
                <a:gd name="f8" fmla="val 318987"/>
                <a:gd name="f9" fmla="val 437326"/>
                <a:gd name="f10" fmla="val 24240"/>
                <a:gd name="f11" fmla="val 308877"/>
                <a:gd name="f12" fmla="val 329233"/>
                <a:gd name="f13" fmla="val 310991"/>
                <a:gd name="f14" fmla="val 449821"/>
                <a:gd name="f15" fmla="val 310928"/>
                <a:gd name="f16" fmla="val 449071"/>
                <a:gd name="f17" fmla="val 448321"/>
                <a:gd name="f18" fmla="val 447572"/>
                <a:gd name="f19" fmla="val 446947"/>
                <a:gd name="f20" fmla="val 446322"/>
                <a:gd name="f21" fmla="val 445697"/>
                <a:gd name="f22" fmla="val 311178"/>
                <a:gd name="f23" fmla="val 445035"/>
                <a:gd name="f24" fmla="val 311478"/>
                <a:gd name="f25" fmla="val 444398"/>
                <a:gd name="f26" fmla="val 311865"/>
                <a:gd name="f27" fmla="val 443823"/>
                <a:gd name="f28" fmla="val 312103"/>
                <a:gd name="f29" fmla="val 443261"/>
                <a:gd name="f30" fmla="val 312403"/>
                <a:gd name="f31" fmla="val 442711"/>
                <a:gd name="f32" fmla="val 312740"/>
                <a:gd name="f33" fmla="val 442199"/>
                <a:gd name="f34" fmla="val 313052"/>
                <a:gd name="f35" fmla="val 441699"/>
                <a:gd name="f36" fmla="val 313490"/>
                <a:gd name="f37" fmla="val 441262"/>
                <a:gd name="f38" fmla="val 313990"/>
                <a:gd name="f39" fmla="val 440949"/>
                <a:gd name="f40" fmla="val 314402"/>
                <a:gd name="f41" fmla="val 440437"/>
                <a:gd name="f42" fmla="val 314914"/>
                <a:gd name="f43" fmla="val 440012"/>
                <a:gd name="f44" fmla="val 315489"/>
                <a:gd name="f45" fmla="val 439700"/>
                <a:gd name="f46" fmla="+- 0 0 -90"/>
                <a:gd name="f47" fmla="*/ f3 1 329232"/>
                <a:gd name="f48" fmla="*/ f4 1 733707"/>
                <a:gd name="f49" fmla="val f5"/>
                <a:gd name="f50" fmla="val f6"/>
                <a:gd name="f51" fmla="val f7"/>
                <a:gd name="f52" fmla="*/ f46 f0 1"/>
                <a:gd name="f53" fmla="+- f51 0 f49"/>
                <a:gd name="f54" fmla="+- f50 0 f49"/>
                <a:gd name="f55" fmla="*/ f52 1 f2"/>
                <a:gd name="f56" fmla="*/ f54 1 329232"/>
                <a:gd name="f57" fmla="*/ f53 1 733707"/>
                <a:gd name="f58" fmla="*/ 318987 f54 1"/>
                <a:gd name="f59" fmla="*/ 437326 f53 1"/>
                <a:gd name="f60" fmla="*/ 0 f54 1"/>
                <a:gd name="f61" fmla="*/ 0 f53 1"/>
                <a:gd name="f62" fmla="*/ 24240 f54 1"/>
                <a:gd name="f63" fmla="*/ 308877 f53 1"/>
                <a:gd name="f64" fmla="*/ 329233 f54 1"/>
                <a:gd name="f65" fmla="*/ 733707 f53 1"/>
                <a:gd name="f66" fmla="*/ 310991 f54 1"/>
                <a:gd name="f67" fmla="*/ 449821 f53 1"/>
                <a:gd name="f68" fmla="*/ 447572 f53 1"/>
                <a:gd name="f69" fmla="*/ 445697 f53 1"/>
                <a:gd name="f70" fmla="*/ 311865 f54 1"/>
                <a:gd name="f71" fmla="*/ 443823 f53 1"/>
                <a:gd name="f72" fmla="*/ 312740 f54 1"/>
                <a:gd name="f73" fmla="*/ 442199 f53 1"/>
                <a:gd name="f74" fmla="*/ 313990 f54 1"/>
                <a:gd name="f75" fmla="*/ 440949 f53 1"/>
                <a:gd name="f76" fmla="*/ 315489 f54 1"/>
                <a:gd name="f77" fmla="*/ 439700 f53 1"/>
                <a:gd name="f78" fmla="+- f55 0 f1"/>
                <a:gd name="f79" fmla="*/ f58 1 329232"/>
                <a:gd name="f80" fmla="*/ f59 1 733707"/>
                <a:gd name="f81" fmla="*/ f60 1 329232"/>
                <a:gd name="f82" fmla="*/ f61 1 733707"/>
                <a:gd name="f83" fmla="*/ f62 1 329232"/>
                <a:gd name="f84" fmla="*/ f63 1 733707"/>
                <a:gd name="f85" fmla="*/ f64 1 329232"/>
                <a:gd name="f86" fmla="*/ f65 1 733707"/>
                <a:gd name="f87" fmla="*/ f66 1 329232"/>
                <a:gd name="f88" fmla="*/ f67 1 733707"/>
                <a:gd name="f89" fmla="*/ f68 1 733707"/>
                <a:gd name="f90" fmla="*/ f69 1 733707"/>
                <a:gd name="f91" fmla="*/ f70 1 329232"/>
                <a:gd name="f92" fmla="*/ f71 1 733707"/>
                <a:gd name="f93" fmla="*/ f72 1 329232"/>
                <a:gd name="f94" fmla="*/ f73 1 733707"/>
                <a:gd name="f95" fmla="*/ f74 1 329232"/>
                <a:gd name="f96" fmla="*/ f75 1 733707"/>
                <a:gd name="f97" fmla="*/ f76 1 329232"/>
                <a:gd name="f98" fmla="*/ f77 1 733707"/>
                <a:gd name="f99" fmla="*/ f49 1 f56"/>
                <a:gd name="f100" fmla="*/ f50 1 f56"/>
                <a:gd name="f101" fmla="*/ f49 1 f57"/>
                <a:gd name="f102" fmla="*/ f51 1 f57"/>
                <a:gd name="f103" fmla="*/ f79 1 f56"/>
                <a:gd name="f104" fmla="*/ f80 1 f57"/>
                <a:gd name="f105" fmla="*/ f81 1 f56"/>
                <a:gd name="f106" fmla="*/ f82 1 f57"/>
                <a:gd name="f107" fmla="*/ f83 1 f56"/>
                <a:gd name="f108" fmla="*/ f84 1 f57"/>
                <a:gd name="f109" fmla="*/ f85 1 f56"/>
                <a:gd name="f110" fmla="*/ f86 1 f57"/>
                <a:gd name="f111" fmla="*/ f87 1 f56"/>
                <a:gd name="f112" fmla="*/ f88 1 f57"/>
                <a:gd name="f113" fmla="*/ f89 1 f57"/>
                <a:gd name="f114" fmla="*/ f90 1 f57"/>
                <a:gd name="f115" fmla="*/ f91 1 f56"/>
                <a:gd name="f116" fmla="*/ f92 1 f57"/>
                <a:gd name="f117" fmla="*/ f93 1 f56"/>
                <a:gd name="f118" fmla="*/ f94 1 f57"/>
                <a:gd name="f119" fmla="*/ f95 1 f56"/>
                <a:gd name="f120" fmla="*/ f96 1 f57"/>
                <a:gd name="f121" fmla="*/ f97 1 f56"/>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8 1"/>
                <a:gd name="f133" fmla="*/ f109 f47 1"/>
                <a:gd name="f134" fmla="*/ f110 f48 1"/>
                <a:gd name="f135" fmla="*/ f111 f47 1"/>
                <a:gd name="f136" fmla="*/ f112 f48 1"/>
                <a:gd name="f137" fmla="*/ f113 f48 1"/>
                <a:gd name="f138" fmla="*/ f114 f48 1"/>
                <a:gd name="f139" fmla="*/ f115 f47 1"/>
                <a:gd name="f140" fmla="*/ f116 f48 1"/>
                <a:gd name="f141" fmla="*/ f117 f47 1"/>
                <a:gd name="f142" fmla="*/ f118 f48 1"/>
                <a:gd name="f143" fmla="*/ f119 f47 1"/>
                <a:gd name="f144" fmla="*/ f120 f48 1"/>
                <a:gd name="f145" fmla="*/ f121 f47 1"/>
                <a:gd name="f146" fmla="*/ f122 f48 1"/>
              </a:gdLst>
              <a:ahLst/>
              <a:cxnLst>
                <a:cxn ang="3cd4">
                  <a:pos x="hc" y="t"/>
                </a:cxn>
                <a:cxn ang="0">
                  <a:pos x="r" y="vc"/>
                </a:cxn>
                <a:cxn ang="cd4">
                  <a:pos x="hc" y="b"/>
                </a:cxn>
                <a:cxn ang="cd2">
                  <a:pos x="l" y="vc"/>
                </a:cxn>
                <a:cxn ang="f78">
                  <a:pos x="f127" y="f128"/>
                </a:cxn>
                <a:cxn ang="f78">
                  <a:pos x="f129" y="f130"/>
                </a:cxn>
                <a:cxn ang="f78">
                  <a:pos x="f131" y="f132"/>
                </a:cxn>
                <a:cxn ang="f78">
                  <a:pos x="f133" y="f134"/>
                </a:cxn>
                <a:cxn ang="f78">
                  <a:pos x="f135" y="f136"/>
                </a:cxn>
                <a:cxn ang="f78">
                  <a:pos x="f135" y="f136"/>
                </a:cxn>
                <a:cxn ang="f78">
                  <a:pos x="f135" y="f137"/>
                </a:cxn>
                <a:cxn ang="f78">
                  <a:pos x="f135" y="f138"/>
                </a:cxn>
                <a:cxn ang="f78">
                  <a:pos x="f139" y="f140"/>
                </a:cxn>
                <a:cxn ang="f78">
                  <a:pos x="f141" y="f142"/>
                </a:cxn>
                <a:cxn ang="f78">
                  <a:pos x="f143" y="f144"/>
                </a:cxn>
                <a:cxn ang="f78">
                  <a:pos x="f145" y="f146"/>
                </a:cxn>
                <a:cxn ang="f78">
                  <a:pos x="f145" y="f146"/>
                </a:cxn>
              </a:cxnLst>
              <a:rect l="f123" t="f126" r="f124" b="f125"/>
              <a:pathLst>
                <a:path w="329232" h="733707">
                  <a:moveTo>
                    <a:pt x="f8" y="f9"/>
                  </a:moveTo>
                  <a:lnTo>
                    <a:pt x="f5" y="f5"/>
                  </a:lnTo>
                  <a:lnTo>
                    <a:pt x="f10" y="f11"/>
                  </a:lnTo>
                  <a:lnTo>
                    <a:pt x="f12" y="f7"/>
                  </a:lnTo>
                  <a:lnTo>
                    <a:pt x="f13" y="f14"/>
                  </a:lnTo>
                  <a:lnTo>
                    <a:pt x="f13" y="f14"/>
                  </a:lnTo>
                  <a:cubicBezTo>
                    <a:pt x="f15" y="f16"/>
                    <a:pt x="f15" y="f17"/>
                    <a:pt x="f13" y="f18"/>
                  </a:cubicBezTo>
                  <a:cubicBezTo>
                    <a:pt x="f15" y="f19"/>
                    <a:pt x="f15" y="f20"/>
                    <a:pt x="f13" y="f21"/>
                  </a:cubicBezTo>
                  <a:cubicBezTo>
                    <a:pt x="f22" y="f23"/>
                    <a:pt x="f24" y="f25"/>
                    <a:pt x="f26" y="f27"/>
                  </a:cubicBezTo>
                  <a:cubicBezTo>
                    <a:pt x="f28" y="f29"/>
                    <a:pt x="f30" y="f31"/>
                    <a:pt x="f32" y="f33"/>
                  </a:cubicBezTo>
                  <a:cubicBezTo>
                    <a:pt x="f34" y="f35"/>
                    <a:pt x="f36" y="f37"/>
                    <a:pt x="f38" y="f39"/>
                  </a:cubicBezTo>
                  <a:cubicBezTo>
                    <a:pt x="f40" y="f41"/>
                    <a:pt x="f42" y="f43"/>
                    <a:pt x="f44" y="f45"/>
                  </a:cubicBezTo>
                  <a:lnTo>
                    <a:pt x="f44" y="f4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1057">
              <a:extLst>
                <a:ext uri="{FF2B5EF4-FFF2-40B4-BE49-F238E27FC236}">
                  <a16:creationId xmlns:a16="http://schemas.microsoft.com/office/drawing/2014/main" id="{523BAA54-8FFD-62C4-2207-245DC498AF80}"/>
                </a:ext>
              </a:extLst>
            </p:cNvPr>
            <p:cNvSpPr/>
            <p:nvPr/>
          </p:nvSpPr>
          <p:spPr>
            <a:xfrm>
              <a:off x="8557083" y="3710900"/>
              <a:ext cx="152430" cy="272015"/>
            </a:xfrm>
            <a:custGeom>
              <a:avLst/>
              <a:gdLst>
                <a:gd name="f0" fmla="val 10800000"/>
                <a:gd name="f1" fmla="val 5400000"/>
                <a:gd name="f2" fmla="val 180"/>
                <a:gd name="f3" fmla="val w"/>
                <a:gd name="f4" fmla="val h"/>
                <a:gd name="f5" fmla="val 0"/>
                <a:gd name="f6" fmla="val 152434"/>
                <a:gd name="f7" fmla="val 272016"/>
                <a:gd name="f8" fmla="val 59974"/>
                <a:gd name="f9" fmla="val 257397"/>
                <a:gd name="f10" fmla="val 61224"/>
                <a:gd name="f11" fmla="val 61361"/>
                <a:gd name="f12" fmla="val 256910"/>
                <a:gd name="f13" fmla="val 61561"/>
                <a:gd name="f14" fmla="val 256448"/>
                <a:gd name="f15" fmla="val 61848"/>
                <a:gd name="f16" fmla="val 256023"/>
                <a:gd name="f17" fmla="val 62098"/>
                <a:gd name="f18" fmla="val 255498"/>
                <a:gd name="f19" fmla="val 62385"/>
                <a:gd name="f20" fmla="val 254999"/>
                <a:gd name="f21" fmla="val 62723"/>
                <a:gd name="f22" fmla="val 254523"/>
                <a:gd name="f23" fmla="val 253899"/>
                <a:gd name="f24" fmla="val 63597"/>
                <a:gd name="f25" fmla="val 253274"/>
                <a:gd name="f26" fmla="val 64847"/>
                <a:gd name="f27" fmla="val 252400"/>
                <a:gd name="f28" fmla="val 84589"/>
                <a:gd name="f29" fmla="val 242154"/>
                <a:gd name="f30" fmla="val 207043"/>
                <a:gd name="f31" fmla="val 21491"/>
                <a:gd name="f32" fmla="val 244902"/>
                <a:gd name="f33" fmla="val 21716"/>
                <a:gd name="f34" fmla="val 248239"/>
                <a:gd name="f35" fmla="val 20591"/>
                <a:gd name="f36" fmla="val 251525"/>
                <a:gd name="f37" fmla="val 18367"/>
                <a:gd name="f38" fmla="val 254024"/>
                <a:gd name="f39" fmla="val 31486"/>
                <a:gd name="f40" fmla="val 272017"/>
                <a:gd name="f41" fmla="val 34110"/>
                <a:gd name="f42" fmla="val 270642"/>
                <a:gd name="f43" fmla="+- 0 0 -90"/>
                <a:gd name="f44" fmla="*/ f3 1 152434"/>
                <a:gd name="f45" fmla="*/ f4 1 272016"/>
                <a:gd name="f46" fmla="val f5"/>
                <a:gd name="f47" fmla="val f6"/>
                <a:gd name="f48" fmla="val f7"/>
                <a:gd name="f49" fmla="*/ f43 f0 1"/>
                <a:gd name="f50" fmla="+- f48 0 f46"/>
                <a:gd name="f51" fmla="+- f47 0 f46"/>
                <a:gd name="f52" fmla="*/ f49 1 f2"/>
                <a:gd name="f53" fmla="*/ f51 1 152434"/>
                <a:gd name="f54" fmla="*/ f50 1 272016"/>
                <a:gd name="f55" fmla="*/ 59974 f51 1"/>
                <a:gd name="f56" fmla="*/ 257397 f50 1"/>
                <a:gd name="f57" fmla="*/ 61224 f51 1"/>
                <a:gd name="f58" fmla="*/ 61848 f51 1"/>
                <a:gd name="f59" fmla="*/ 256023 f50 1"/>
                <a:gd name="f60" fmla="*/ 62723 f51 1"/>
                <a:gd name="f61" fmla="*/ 254523 f50 1"/>
                <a:gd name="f62" fmla="*/ 253899 f50 1"/>
                <a:gd name="f63" fmla="*/ 63597 f51 1"/>
                <a:gd name="f64" fmla="*/ 253274 f50 1"/>
                <a:gd name="f65" fmla="*/ 64847 f51 1"/>
                <a:gd name="f66" fmla="*/ 252400 f50 1"/>
                <a:gd name="f67" fmla="*/ 84589 f51 1"/>
                <a:gd name="f68" fmla="*/ 242154 f50 1"/>
                <a:gd name="f69" fmla="*/ 152434 f51 1"/>
                <a:gd name="f70" fmla="*/ 207043 f50 1"/>
                <a:gd name="f71" fmla="*/ 0 f51 1"/>
                <a:gd name="f72" fmla="*/ 0 f50 1"/>
                <a:gd name="f73" fmla="*/ 21491 f51 1"/>
                <a:gd name="f74" fmla="*/ 244902 f50 1"/>
                <a:gd name="f75" fmla="*/ 18367 f51 1"/>
                <a:gd name="f76" fmla="*/ 254024 f50 1"/>
                <a:gd name="f77" fmla="*/ 31486 f51 1"/>
                <a:gd name="f78" fmla="*/ 272017 f50 1"/>
                <a:gd name="f79" fmla="*/ 34110 f51 1"/>
                <a:gd name="f80" fmla="*/ 270642 f50 1"/>
                <a:gd name="f81" fmla="+- f52 0 f1"/>
                <a:gd name="f82" fmla="*/ f55 1 152434"/>
                <a:gd name="f83" fmla="*/ f56 1 272016"/>
                <a:gd name="f84" fmla="*/ f57 1 152434"/>
                <a:gd name="f85" fmla="*/ f58 1 152434"/>
                <a:gd name="f86" fmla="*/ f59 1 272016"/>
                <a:gd name="f87" fmla="*/ f60 1 152434"/>
                <a:gd name="f88" fmla="*/ f61 1 272016"/>
                <a:gd name="f89" fmla="*/ f62 1 272016"/>
                <a:gd name="f90" fmla="*/ f63 1 152434"/>
                <a:gd name="f91" fmla="*/ f64 1 272016"/>
                <a:gd name="f92" fmla="*/ f65 1 152434"/>
                <a:gd name="f93" fmla="*/ f66 1 272016"/>
                <a:gd name="f94" fmla="*/ f67 1 152434"/>
                <a:gd name="f95" fmla="*/ f68 1 272016"/>
                <a:gd name="f96" fmla="*/ f69 1 152434"/>
                <a:gd name="f97" fmla="*/ f70 1 272016"/>
                <a:gd name="f98" fmla="*/ f71 1 152434"/>
                <a:gd name="f99" fmla="*/ f72 1 272016"/>
                <a:gd name="f100" fmla="*/ f73 1 152434"/>
                <a:gd name="f101" fmla="*/ f74 1 272016"/>
                <a:gd name="f102" fmla="*/ f75 1 152434"/>
                <a:gd name="f103" fmla="*/ f76 1 272016"/>
                <a:gd name="f104" fmla="*/ f77 1 152434"/>
                <a:gd name="f105" fmla="*/ f78 1 272016"/>
                <a:gd name="f106" fmla="*/ f79 1 152434"/>
                <a:gd name="f107" fmla="*/ f80 1 272016"/>
                <a:gd name="f108" fmla="*/ f46 1 f53"/>
                <a:gd name="f109" fmla="*/ f47 1 f53"/>
                <a:gd name="f110" fmla="*/ f46 1 f54"/>
                <a:gd name="f111" fmla="*/ f48 1 f54"/>
                <a:gd name="f112" fmla="*/ f82 1 f53"/>
                <a:gd name="f113" fmla="*/ f83 1 f54"/>
                <a:gd name="f114" fmla="*/ f84 1 f53"/>
                <a:gd name="f115" fmla="*/ f85 1 f53"/>
                <a:gd name="f116" fmla="*/ f86 1 f54"/>
                <a:gd name="f117" fmla="*/ f87 1 f53"/>
                <a:gd name="f118" fmla="*/ f88 1 f54"/>
                <a:gd name="f119" fmla="*/ f89 1 f54"/>
                <a:gd name="f120" fmla="*/ f90 1 f53"/>
                <a:gd name="f121" fmla="*/ f91 1 f54"/>
                <a:gd name="f122" fmla="*/ f92 1 f53"/>
                <a:gd name="f123" fmla="*/ f93 1 f54"/>
                <a:gd name="f124" fmla="*/ f94 1 f53"/>
                <a:gd name="f125" fmla="*/ f95 1 f54"/>
                <a:gd name="f126" fmla="*/ f96 1 f53"/>
                <a:gd name="f127" fmla="*/ f97 1 f54"/>
                <a:gd name="f128" fmla="*/ f98 1 f53"/>
                <a:gd name="f129" fmla="*/ f99 1 f54"/>
                <a:gd name="f130" fmla="*/ f100 1 f53"/>
                <a:gd name="f131" fmla="*/ f101 1 f54"/>
                <a:gd name="f132" fmla="*/ f102 1 f53"/>
                <a:gd name="f133" fmla="*/ f103 1 f54"/>
                <a:gd name="f134" fmla="*/ f104 1 f53"/>
                <a:gd name="f135" fmla="*/ f105 1 f54"/>
                <a:gd name="f136" fmla="*/ f106 1 f53"/>
                <a:gd name="f137" fmla="*/ f107 1 f54"/>
                <a:gd name="f138" fmla="*/ f108 f44 1"/>
                <a:gd name="f139" fmla="*/ f109 f44 1"/>
                <a:gd name="f140" fmla="*/ f111 f45 1"/>
                <a:gd name="f141" fmla="*/ f110 f45 1"/>
                <a:gd name="f142" fmla="*/ f112 f44 1"/>
                <a:gd name="f143" fmla="*/ f113 f45 1"/>
                <a:gd name="f144" fmla="*/ f114 f44 1"/>
                <a:gd name="f145" fmla="*/ f115 f44 1"/>
                <a:gd name="f146" fmla="*/ f116 f45 1"/>
                <a:gd name="f147" fmla="*/ f117 f44 1"/>
                <a:gd name="f148" fmla="*/ f118 f45 1"/>
                <a:gd name="f149" fmla="*/ f119 f45 1"/>
                <a:gd name="f150" fmla="*/ f120 f44 1"/>
                <a:gd name="f151" fmla="*/ f121 f45 1"/>
                <a:gd name="f152" fmla="*/ f122 f44 1"/>
                <a:gd name="f153" fmla="*/ f123 f45 1"/>
                <a:gd name="f154" fmla="*/ f124 f44 1"/>
                <a:gd name="f155" fmla="*/ f125 f45 1"/>
                <a:gd name="f156" fmla="*/ f126 f44 1"/>
                <a:gd name="f157" fmla="*/ f127 f45 1"/>
                <a:gd name="f158" fmla="*/ f128 f44 1"/>
                <a:gd name="f159" fmla="*/ f129 f45 1"/>
                <a:gd name="f160" fmla="*/ f130 f44 1"/>
                <a:gd name="f161" fmla="*/ f131 f45 1"/>
                <a:gd name="f162" fmla="*/ f132 f44 1"/>
                <a:gd name="f163" fmla="*/ f133 f45 1"/>
                <a:gd name="f164" fmla="*/ f134 f44 1"/>
                <a:gd name="f165" fmla="*/ f135 f45 1"/>
                <a:gd name="f166" fmla="*/ f136 f44 1"/>
                <a:gd name="f167" fmla="*/ f137 f45 1"/>
              </a:gdLst>
              <a:ahLst/>
              <a:cxnLst>
                <a:cxn ang="3cd4">
                  <a:pos x="hc" y="t"/>
                </a:cxn>
                <a:cxn ang="0">
                  <a:pos x="r" y="vc"/>
                </a:cxn>
                <a:cxn ang="cd4">
                  <a:pos x="hc" y="b"/>
                </a:cxn>
                <a:cxn ang="cd2">
                  <a:pos x="l" y="vc"/>
                </a:cxn>
                <a:cxn ang="f81">
                  <a:pos x="f142" y="f143"/>
                </a:cxn>
                <a:cxn ang="f81">
                  <a:pos x="f142" y="f143"/>
                </a:cxn>
                <a:cxn ang="f81">
                  <a:pos x="f144" y="f143"/>
                </a:cxn>
                <a:cxn ang="f81">
                  <a:pos x="f145" y="f146"/>
                </a:cxn>
                <a:cxn ang="f81">
                  <a:pos x="f147" y="f148"/>
                </a:cxn>
                <a:cxn ang="f81">
                  <a:pos x="f147" y="f149"/>
                </a:cxn>
                <a:cxn ang="f81">
                  <a:pos x="f147" y="f149"/>
                </a:cxn>
                <a:cxn ang="f81">
                  <a:pos x="f150" y="f151"/>
                </a:cxn>
                <a:cxn ang="f81">
                  <a:pos x="f152" y="f153"/>
                </a:cxn>
                <a:cxn ang="f81">
                  <a:pos x="f152" y="f153"/>
                </a:cxn>
                <a:cxn ang="f81">
                  <a:pos x="f154" y="f155"/>
                </a:cxn>
                <a:cxn ang="f81">
                  <a:pos x="f156" y="f157"/>
                </a:cxn>
                <a:cxn ang="f81">
                  <a:pos x="f158" y="f159"/>
                </a:cxn>
                <a:cxn ang="f81">
                  <a:pos x="f160" y="f161"/>
                </a:cxn>
                <a:cxn ang="f81">
                  <a:pos x="f162" y="f163"/>
                </a:cxn>
                <a:cxn ang="f81">
                  <a:pos x="f164" y="f165"/>
                </a:cxn>
                <a:cxn ang="f81">
                  <a:pos x="f166" y="f167"/>
                </a:cxn>
              </a:cxnLst>
              <a:rect l="f138" t="f141" r="f139" b="f140"/>
              <a:pathLst>
                <a:path w="152434" h="272016">
                  <a:moveTo>
                    <a:pt x="f8" y="f9"/>
                  </a:moveTo>
                  <a:lnTo>
                    <a:pt x="f8" y="f9"/>
                  </a:lnTo>
                  <a:lnTo>
                    <a:pt x="f10" y="f9"/>
                  </a:lnTo>
                  <a:cubicBezTo>
                    <a:pt x="f11" y="f12"/>
                    <a:pt x="f13" y="f14"/>
                    <a:pt x="f15" y="f16"/>
                  </a:cubicBezTo>
                  <a:cubicBezTo>
                    <a:pt x="f17" y="f18"/>
                    <a:pt x="f19" y="f20"/>
                    <a:pt x="f21" y="f22"/>
                  </a:cubicBezTo>
                  <a:lnTo>
                    <a:pt x="f21" y="f23"/>
                  </a:lnTo>
                  <a:lnTo>
                    <a:pt x="f21" y="f23"/>
                  </a:lnTo>
                  <a:lnTo>
                    <a:pt x="f24" y="f25"/>
                  </a:lnTo>
                  <a:lnTo>
                    <a:pt x="f26" y="f27"/>
                  </a:lnTo>
                  <a:lnTo>
                    <a:pt x="f26" y="f27"/>
                  </a:lnTo>
                  <a:lnTo>
                    <a:pt x="f28" y="f29"/>
                  </a:lnTo>
                  <a:lnTo>
                    <a:pt x="f6" y="f30"/>
                  </a:lnTo>
                  <a:lnTo>
                    <a:pt x="f5" y="f5"/>
                  </a:lnTo>
                  <a:lnTo>
                    <a:pt x="f31" y="f32"/>
                  </a:lnTo>
                  <a:cubicBezTo>
                    <a:pt x="f33" y="f34"/>
                    <a:pt x="f35" y="f36"/>
                    <a:pt x="f37" y="f38"/>
                  </a:cubicBezTo>
                  <a:lnTo>
                    <a:pt x="f39" y="f40"/>
                  </a:lnTo>
                  <a:lnTo>
                    <a:pt x="f41" y="f42"/>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1058">
              <a:extLst>
                <a:ext uri="{FF2B5EF4-FFF2-40B4-BE49-F238E27FC236}">
                  <a16:creationId xmlns:a16="http://schemas.microsoft.com/office/drawing/2014/main" id="{DDC0DFC7-295D-A914-394A-EA9CF5D6F3C8}"/>
                </a:ext>
              </a:extLst>
            </p:cNvPr>
            <p:cNvSpPr/>
            <p:nvPr/>
          </p:nvSpPr>
          <p:spPr>
            <a:xfrm>
              <a:off x="7975460" y="3438637"/>
              <a:ext cx="905731" cy="706465"/>
            </a:xfrm>
            <a:custGeom>
              <a:avLst/>
              <a:gdLst>
                <a:gd name="f0" fmla="val 10800000"/>
                <a:gd name="f1" fmla="val 5400000"/>
                <a:gd name="f2" fmla="val 180"/>
                <a:gd name="f3" fmla="val w"/>
                <a:gd name="f4" fmla="val h"/>
                <a:gd name="f5" fmla="val 0"/>
                <a:gd name="f6" fmla="val 905733"/>
                <a:gd name="f7" fmla="val 706468"/>
                <a:gd name="f8" fmla="val 418194"/>
                <a:gd name="f9" fmla="val 590889"/>
                <a:gd name="f10" fmla="val 418819"/>
                <a:gd name="f11" fmla="val 590777"/>
                <a:gd name="f12" fmla="val 419444"/>
                <a:gd name="f13" fmla="val 420069"/>
                <a:gd name="f14" fmla="val 421693"/>
                <a:gd name="f15" fmla="val 423317"/>
                <a:gd name="f16" fmla="val 423929"/>
                <a:gd name="f17" fmla="val 590989"/>
                <a:gd name="f18" fmla="val 424529"/>
                <a:gd name="f19" fmla="val 591189"/>
                <a:gd name="f20" fmla="val 425066"/>
                <a:gd name="f21" fmla="val 591514"/>
                <a:gd name="f22" fmla="val 426316"/>
                <a:gd name="f23" fmla="val 592389"/>
                <a:gd name="f24" fmla="val 426878"/>
                <a:gd name="f25" fmla="val 592826"/>
                <a:gd name="f26" fmla="val 427378"/>
                <a:gd name="f27" fmla="val 593326"/>
                <a:gd name="f28" fmla="val 427815"/>
                <a:gd name="f29" fmla="val 593888"/>
                <a:gd name="f30" fmla="val 452055"/>
                <a:gd name="f31" fmla="val 627750"/>
                <a:gd name="f32" fmla="val 612735"/>
                <a:gd name="f33" fmla="val 544658"/>
                <a:gd name="f34" fmla="val 599616"/>
                <a:gd name="f35" fmla="val 526665"/>
                <a:gd name="f36" fmla="val 598304"/>
                <a:gd name="f37" fmla="val 528127"/>
                <a:gd name="f38" fmla="val 596542"/>
                <a:gd name="f39" fmla="val 529089"/>
                <a:gd name="f40" fmla="val 594618"/>
                <a:gd name="f41" fmla="val 529414"/>
                <a:gd name="f42" fmla="val 589308"/>
                <a:gd name="f43" fmla="val 529551"/>
                <a:gd name="f44" fmla="val 584885"/>
                <a:gd name="f45" fmla="val 525353"/>
                <a:gd name="f46" fmla="val 584747"/>
                <a:gd name="f47" fmla="val 520043"/>
                <a:gd name="f48" fmla="val 519918"/>
                <a:gd name="f49" fmla="val 519793"/>
                <a:gd name="f50" fmla="val 519668"/>
                <a:gd name="f51" fmla="val 563881"/>
                <a:gd name="f52" fmla="val 255523"/>
                <a:gd name="f53" fmla="val 563757"/>
                <a:gd name="f54" fmla="val 254773"/>
                <a:gd name="f55" fmla="val 254024"/>
                <a:gd name="f56" fmla="val 253274"/>
                <a:gd name="f57" fmla="val 563819"/>
                <a:gd name="f58" fmla="val 252649"/>
                <a:gd name="f59" fmla="val 252024"/>
                <a:gd name="f60" fmla="val 251400"/>
                <a:gd name="f61" fmla="val 564081"/>
                <a:gd name="f62" fmla="val 250750"/>
                <a:gd name="f63" fmla="val 564331"/>
                <a:gd name="f64" fmla="val 250125"/>
                <a:gd name="f65" fmla="val 564631"/>
                <a:gd name="f66" fmla="val 249525"/>
                <a:gd name="f67" fmla="val 565631"/>
                <a:gd name="f68" fmla="val 247901"/>
                <a:gd name="f69" fmla="val 565943"/>
                <a:gd name="f70" fmla="val 247401"/>
                <a:gd name="f71" fmla="val 566380"/>
                <a:gd name="f72" fmla="val 246964"/>
                <a:gd name="f73" fmla="val 566880"/>
                <a:gd name="f74" fmla="val 246652"/>
                <a:gd name="f75" fmla="val 567317"/>
                <a:gd name="f76" fmla="val 246127"/>
                <a:gd name="f77" fmla="val 567817"/>
                <a:gd name="f78" fmla="val 245664"/>
                <a:gd name="f79" fmla="val 568379"/>
                <a:gd name="f80" fmla="val 245277"/>
                <a:gd name="f81" fmla="val 905734"/>
                <a:gd name="f82" fmla="val 73596"/>
                <a:gd name="f83" fmla="val 850633"/>
                <a:gd name="f84" fmla="val 1374"/>
                <a:gd name="f85" fmla="val 849633"/>
                <a:gd name="f86" fmla="val 428829"/>
                <a:gd name="f87" fmla="val 193916"/>
                <a:gd name="f88" fmla="val 416570"/>
                <a:gd name="f89" fmla="val 591639"/>
                <a:gd name="f90" fmla="+- 0 0 -90"/>
                <a:gd name="f91" fmla="*/ f3 1 905733"/>
                <a:gd name="f92" fmla="*/ f4 1 706468"/>
                <a:gd name="f93" fmla="val f5"/>
                <a:gd name="f94" fmla="val f6"/>
                <a:gd name="f95" fmla="val f7"/>
                <a:gd name="f96" fmla="*/ f90 f0 1"/>
                <a:gd name="f97" fmla="+- f95 0 f93"/>
                <a:gd name="f98" fmla="+- f94 0 f93"/>
                <a:gd name="f99" fmla="*/ f96 1 f2"/>
                <a:gd name="f100" fmla="*/ f98 1 905733"/>
                <a:gd name="f101" fmla="*/ f97 1 706468"/>
                <a:gd name="f102" fmla="*/ 418194 f98 1"/>
                <a:gd name="f103" fmla="*/ 590889 f97 1"/>
                <a:gd name="f104" fmla="*/ 420069 f98 1"/>
                <a:gd name="f105" fmla="*/ 421693 f98 1"/>
                <a:gd name="f106" fmla="*/ 423317 f98 1"/>
                <a:gd name="f107" fmla="*/ 425066 f98 1"/>
                <a:gd name="f108" fmla="*/ 591514 f97 1"/>
                <a:gd name="f109" fmla="*/ 426316 f98 1"/>
                <a:gd name="f110" fmla="*/ 592389 f97 1"/>
                <a:gd name="f111" fmla="*/ 427815 f98 1"/>
                <a:gd name="f112" fmla="*/ 593888 f97 1"/>
                <a:gd name="f113" fmla="*/ 452055 f98 1"/>
                <a:gd name="f114" fmla="*/ 627750 f97 1"/>
                <a:gd name="f115" fmla="*/ 612735 f98 1"/>
                <a:gd name="f116" fmla="*/ 544658 f97 1"/>
                <a:gd name="f117" fmla="*/ 599616 f98 1"/>
                <a:gd name="f118" fmla="*/ 526665 f97 1"/>
                <a:gd name="f119" fmla="*/ 594618 f98 1"/>
                <a:gd name="f120" fmla="*/ 529414 f97 1"/>
                <a:gd name="f121" fmla="*/ 584747 f98 1"/>
                <a:gd name="f122" fmla="*/ 520043 f97 1"/>
                <a:gd name="f123" fmla="*/ 519668 f97 1"/>
                <a:gd name="f124" fmla="*/ 563881 f98 1"/>
                <a:gd name="f125" fmla="*/ 255523 f97 1"/>
                <a:gd name="f126" fmla="*/ 253274 f97 1"/>
                <a:gd name="f127" fmla="*/ 251400 f97 1"/>
                <a:gd name="f128" fmla="*/ 564631 f98 1"/>
                <a:gd name="f129" fmla="*/ 249525 f97 1"/>
                <a:gd name="f130" fmla="*/ 565631 f98 1"/>
                <a:gd name="f131" fmla="*/ 247901 f97 1"/>
                <a:gd name="f132" fmla="*/ 566880 f98 1"/>
                <a:gd name="f133" fmla="*/ 246652 f97 1"/>
                <a:gd name="f134" fmla="*/ 568379 f98 1"/>
                <a:gd name="f135" fmla="*/ 245277 f97 1"/>
                <a:gd name="f136" fmla="*/ 905734 f98 1"/>
                <a:gd name="f137" fmla="*/ 73596 f97 1"/>
                <a:gd name="f138" fmla="*/ 850633 f98 1"/>
                <a:gd name="f139" fmla="*/ 1374 f97 1"/>
                <a:gd name="f140" fmla="*/ 849633 f98 1"/>
                <a:gd name="f141" fmla="*/ 0 f97 1"/>
                <a:gd name="f142" fmla="*/ 0 f98 1"/>
                <a:gd name="f143" fmla="*/ 428829 f97 1"/>
                <a:gd name="f144" fmla="*/ 193916 f98 1"/>
                <a:gd name="f145" fmla="*/ 706468 f97 1"/>
                <a:gd name="f146" fmla="*/ 416570 f98 1"/>
                <a:gd name="f147" fmla="*/ 591639 f97 1"/>
                <a:gd name="f148" fmla="+- f99 0 f1"/>
                <a:gd name="f149" fmla="*/ f102 1 905733"/>
                <a:gd name="f150" fmla="*/ f103 1 706468"/>
                <a:gd name="f151" fmla="*/ f104 1 905733"/>
                <a:gd name="f152" fmla="*/ f105 1 905733"/>
                <a:gd name="f153" fmla="*/ f106 1 905733"/>
                <a:gd name="f154" fmla="*/ f107 1 905733"/>
                <a:gd name="f155" fmla="*/ f108 1 706468"/>
                <a:gd name="f156" fmla="*/ f109 1 905733"/>
                <a:gd name="f157" fmla="*/ f110 1 706468"/>
                <a:gd name="f158" fmla="*/ f111 1 905733"/>
                <a:gd name="f159" fmla="*/ f112 1 706468"/>
                <a:gd name="f160" fmla="*/ f113 1 905733"/>
                <a:gd name="f161" fmla="*/ f114 1 706468"/>
                <a:gd name="f162" fmla="*/ f115 1 905733"/>
                <a:gd name="f163" fmla="*/ f116 1 706468"/>
                <a:gd name="f164" fmla="*/ f117 1 905733"/>
                <a:gd name="f165" fmla="*/ f118 1 706468"/>
                <a:gd name="f166" fmla="*/ f119 1 905733"/>
                <a:gd name="f167" fmla="*/ f120 1 706468"/>
                <a:gd name="f168" fmla="*/ f121 1 905733"/>
                <a:gd name="f169" fmla="*/ f122 1 706468"/>
                <a:gd name="f170" fmla="*/ f123 1 706468"/>
                <a:gd name="f171" fmla="*/ f124 1 905733"/>
                <a:gd name="f172" fmla="*/ f125 1 706468"/>
                <a:gd name="f173" fmla="*/ f126 1 706468"/>
                <a:gd name="f174" fmla="*/ f127 1 706468"/>
                <a:gd name="f175" fmla="*/ f128 1 905733"/>
                <a:gd name="f176" fmla="*/ f129 1 706468"/>
                <a:gd name="f177" fmla="*/ f130 1 905733"/>
                <a:gd name="f178" fmla="*/ f131 1 706468"/>
                <a:gd name="f179" fmla="*/ f132 1 905733"/>
                <a:gd name="f180" fmla="*/ f133 1 706468"/>
                <a:gd name="f181" fmla="*/ f134 1 905733"/>
                <a:gd name="f182" fmla="*/ f135 1 706468"/>
                <a:gd name="f183" fmla="*/ f136 1 905733"/>
                <a:gd name="f184" fmla="*/ f137 1 706468"/>
                <a:gd name="f185" fmla="*/ f138 1 905733"/>
                <a:gd name="f186" fmla="*/ f139 1 706468"/>
                <a:gd name="f187" fmla="*/ f140 1 905733"/>
                <a:gd name="f188" fmla="*/ f141 1 706468"/>
                <a:gd name="f189" fmla="*/ f142 1 905733"/>
                <a:gd name="f190" fmla="*/ f143 1 706468"/>
                <a:gd name="f191" fmla="*/ f144 1 905733"/>
                <a:gd name="f192" fmla="*/ f145 1 706468"/>
                <a:gd name="f193" fmla="*/ f146 1 905733"/>
                <a:gd name="f194" fmla="*/ f147 1 706468"/>
                <a:gd name="f195" fmla="*/ f93 1 f100"/>
                <a:gd name="f196" fmla="*/ f94 1 f100"/>
                <a:gd name="f197" fmla="*/ f93 1 f101"/>
                <a:gd name="f198" fmla="*/ f95 1 f101"/>
                <a:gd name="f199" fmla="*/ f149 1 f100"/>
                <a:gd name="f200" fmla="*/ f150 1 f101"/>
                <a:gd name="f201" fmla="*/ f151 1 f100"/>
                <a:gd name="f202" fmla="*/ f152 1 f100"/>
                <a:gd name="f203" fmla="*/ f153 1 f100"/>
                <a:gd name="f204" fmla="*/ f154 1 f100"/>
                <a:gd name="f205" fmla="*/ f155 1 f101"/>
                <a:gd name="f206" fmla="*/ f156 1 f100"/>
                <a:gd name="f207" fmla="*/ f157 1 f101"/>
                <a:gd name="f208" fmla="*/ f158 1 f100"/>
                <a:gd name="f209" fmla="*/ f159 1 f101"/>
                <a:gd name="f210" fmla="*/ f160 1 f100"/>
                <a:gd name="f211" fmla="*/ f161 1 f101"/>
                <a:gd name="f212" fmla="*/ f162 1 f100"/>
                <a:gd name="f213" fmla="*/ f163 1 f101"/>
                <a:gd name="f214" fmla="*/ f164 1 f100"/>
                <a:gd name="f215" fmla="*/ f165 1 f101"/>
                <a:gd name="f216" fmla="*/ f166 1 f100"/>
                <a:gd name="f217" fmla="*/ f167 1 f101"/>
                <a:gd name="f218" fmla="*/ f168 1 f100"/>
                <a:gd name="f219" fmla="*/ f169 1 f101"/>
                <a:gd name="f220" fmla="*/ f170 1 f101"/>
                <a:gd name="f221" fmla="*/ f171 1 f100"/>
                <a:gd name="f222" fmla="*/ f172 1 f101"/>
                <a:gd name="f223" fmla="*/ f173 1 f101"/>
                <a:gd name="f224" fmla="*/ f174 1 f101"/>
                <a:gd name="f225" fmla="*/ f175 1 f100"/>
                <a:gd name="f226" fmla="*/ f176 1 f101"/>
                <a:gd name="f227" fmla="*/ f177 1 f100"/>
                <a:gd name="f228" fmla="*/ f178 1 f101"/>
                <a:gd name="f229" fmla="*/ f179 1 f100"/>
                <a:gd name="f230" fmla="*/ f180 1 f101"/>
                <a:gd name="f231" fmla="*/ f181 1 f100"/>
                <a:gd name="f232" fmla="*/ f182 1 f101"/>
                <a:gd name="f233" fmla="*/ f183 1 f100"/>
                <a:gd name="f234" fmla="*/ f184 1 f101"/>
                <a:gd name="f235" fmla="*/ f185 1 f100"/>
                <a:gd name="f236" fmla="*/ f186 1 f101"/>
                <a:gd name="f237" fmla="*/ f187 1 f100"/>
                <a:gd name="f238" fmla="*/ f188 1 f101"/>
                <a:gd name="f239" fmla="*/ f189 1 f100"/>
                <a:gd name="f240" fmla="*/ f190 1 f101"/>
                <a:gd name="f241" fmla="*/ f191 1 f100"/>
                <a:gd name="f242" fmla="*/ f192 1 f101"/>
                <a:gd name="f243" fmla="*/ f193 1 f100"/>
                <a:gd name="f244" fmla="*/ f194 1 f101"/>
                <a:gd name="f245" fmla="*/ f195 f91 1"/>
                <a:gd name="f246" fmla="*/ f196 f91 1"/>
                <a:gd name="f247" fmla="*/ f198 f92 1"/>
                <a:gd name="f248" fmla="*/ f197 f92 1"/>
                <a:gd name="f249" fmla="*/ f199 f91 1"/>
                <a:gd name="f250" fmla="*/ f200 f92 1"/>
                <a:gd name="f251" fmla="*/ f201 f91 1"/>
                <a:gd name="f252" fmla="*/ f202 f91 1"/>
                <a:gd name="f253" fmla="*/ f203 f91 1"/>
                <a:gd name="f254" fmla="*/ f204 f91 1"/>
                <a:gd name="f255" fmla="*/ f205 f92 1"/>
                <a:gd name="f256" fmla="*/ f206 f91 1"/>
                <a:gd name="f257" fmla="*/ f207 f92 1"/>
                <a:gd name="f258" fmla="*/ f208 f91 1"/>
                <a:gd name="f259" fmla="*/ f209 f92 1"/>
                <a:gd name="f260" fmla="*/ f210 f91 1"/>
                <a:gd name="f261" fmla="*/ f211 f92 1"/>
                <a:gd name="f262" fmla="*/ f212 f91 1"/>
                <a:gd name="f263" fmla="*/ f213 f92 1"/>
                <a:gd name="f264" fmla="*/ f214 f91 1"/>
                <a:gd name="f265" fmla="*/ f215 f92 1"/>
                <a:gd name="f266" fmla="*/ f216 f91 1"/>
                <a:gd name="f267" fmla="*/ f217 f92 1"/>
                <a:gd name="f268" fmla="*/ f218 f91 1"/>
                <a:gd name="f269" fmla="*/ f219 f92 1"/>
                <a:gd name="f270" fmla="*/ f220 f92 1"/>
                <a:gd name="f271" fmla="*/ f221 f91 1"/>
                <a:gd name="f272" fmla="*/ f222 f92 1"/>
                <a:gd name="f273" fmla="*/ f223 f92 1"/>
                <a:gd name="f274" fmla="*/ f224 f92 1"/>
                <a:gd name="f275" fmla="*/ f225 f91 1"/>
                <a:gd name="f276" fmla="*/ f226 f92 1"/>
                <a:gd name="f277" fmla="*/ f227 f91 1"/>
                <a:gd name="f278" fmla="*/ f228 f92 1"/>
                <a:gd name="f279" fmla="*/ f229 f91 1"/>
                <a:gd name="f280" fmla="*/ f230 f92 1"/>
                <a:gd name="f281" fmla="*/ f231 f91 1"/>
                <a:gd name="f282" fmla="*/ f232 f92 1"/>
                <a:gd name="f283" fmla="*/ f233 f91 1"/>
                <a:gd name="f284" fmla="*/ f234 f92 1"/>
                <a:gd name="f285" fmla="*/ f235 f91 1"/>
                <a:gd name="f286" fmla="*/ f236 f92 1"/>
                <a:gd name="f287" fmla="*/ f237 f91 1"/>
                <a:gd name="f288" fmla="*/ f238 f92 1"/>
                <a:gd name="f289" fmla="*/ f239 f91 1"/>
                <a:gd name="f290" fmla="*/ f240 f92 1"/>
                <a:gd name="f291" fmla="*/ f241 f91 1"/>
                <a:gd name="f292" fmla="*/ f242 f92 1"/>
                <a:gd name="f293" fmla="*/ f243 f91 1"/>
                <a:gd name="f294" fmla="*/ f244 f92 1"/>
              </a:gdLst>
              <a:ahLst/>
              <a:cxnLst>
                <a:cxn ang="3cd4">
                  <a:pos x="hc" y="t"/>
                </a:cxn>
                <a:cxn ang="0">
                  <a:pos x="r" y="vc"/>
                </a:cxn>
                <a:cxn ang="cd4">
                  <a:pos x="hc" y="b"/>
                </a:cxn>
                <a:cxn ang="cd2">
                  <a:pos x="l" y="vc"/>
                </a:cxn>
                <a:cxn ang="f148">
                  <a:pos x="f249" y="f250"/>
                </a:cxn>
                <a:cxn ang="f148">
                  <a:pos x="f251" y="f250"/>
                </a:cxn>
                <a:cxn ang="f148">
                  <a:pos x="f252" y="f250"/>
                </a:cxn>
                <a:cxn ang="f148">
                  <a:pos x="f253" y="f250"/>
                </a:cxn>
                <a:cxn ang="f148">
                  <a:pos x="f254" y="f255"/>
                </a:cxn>
                <a:cxn ang="f148">
                  <a:pos x="f256" y="f257"/>
                </a:cxn>
                <a:cxn ang="f148">
                  <a:pos x="f258" y="f259"/>
                </a:cxn>
                <a:cxn ang="f148">
                  <a:pos x="f258" y="f259"/>
                </a:cxn>
                <a:cxn ang="f148">
                  <a:pos x="f260" y="f261"/>
                </a:cxn>
                <a:cxn ang="f148">
                  <a:pos x="f262" y="f263"/>
                </a:cxn>
                <a:cxn ang="f148">
                  <a:pos x="f264" y="f265"/>
                </a:cxn>
                <a:cxn ang="f148">
                  <a:pos x="f266" y="f267"/>
                </a:cxn>
                <a:cxn ang="f148">
                  <a:pos x="f268" y="f269"/>
                </a:cxn>
                <a:cxn ang="f148">
                  <a:pos x="f268" y="f270"/>
                </a:cxn>
                <a:cxn ang="f148">
                  <a:pos x="f271" y="f272"/>
                </a:cxn>
                <a:cxn ang="f148">
                  <a:pos x="f271" y="f272"/>
                </a:cxn>
                <a:cxn ang="f148">
                  <a:pos x="f271" y="f273"/>
                </a:cxn>
                <a:cxn ang="f148">
                  <a:pos x="f271" y="f274"/>
                </a:cxn>
                <a:cxn ang="f148">
                  <a:pos x="f275" y="f276"/>
                </a:cxn>
                <a:cxn ang="f148">
                  <a:pos x="f277" y="f278"/>
                </a:cxn>
                <a:cxn ang="f148">
                  <a:pos x="f279" y="f280"/>
                </a:cxn>
                <a:cxn ang="f148">
                  <a:pos x="f281" y="f282"/>
                </a:cxn>
                <a:cxn ang="f148">
                  <a:pos x="f281" y="f282"/>
                </a:cxn>
                <a:cxn ang="f148">
                  <a:pos x="f283" y="f284"/>
                </a:cxn>
                <a:cxn ang="f148">
                  <a:pos x="f285" y="f286"/>
                </a:cxn>
                <a:cxn ang="f148">
                  <a:pos x="f287" y="f288"/>
                </a:cxn>
                <a:cxn ang="f148">
                  <a:pos x="f289" y="f290"/>
                </a:cxn>
                <a:cxn ang="f148">
                  <a:pos x="f291" y="f292"/>
                </a:cxn>
                <a:cxn ang="f148">
                  <a:pos x="f293" y="f294"/>
                </a:cxn>
              </a:cxnLst>
              <a:rect l="f245" t="f248" r="f246" b="f247"/>
              <a:pathLst>
                <a:path w="905733" h="706468">
                  <a:moveTo>
                    <a:pt x="f8" y="f9"/>
                  </a:moveTo>
                  <a:cubicBezTo>
                    <a:pt x="f10" y="f11"/>
                    <a:pt x="f12" y="f11"/>
                    <a:pt x="f13" y="f9"/>
                  </a:cubicBezTo>
                  <a:lnTo>
                    <a:pt x="f14" y="f9"/>
                  </a:lnTo>
                  <a:lnTo>
                    <a:pt x="f15" y="f9"/>
                  </a:lnTo>
                  <a:cubicBezTo>
                    <a:pt x="f16" y="f17"/>
                    <a:pt x="f18" y="f19"/>
                    <a:pt x="f20" y="f21"/>
                  </a:cubicBezTo>
                  <a:lnTo>
                    <a:pt x="f22" y="f23"/>
                  </a:lnTo>
                  <a:cubicBezTo>
                    <a:pt x="f24" y="f25"/>
                    <a:pt x="f26" y="f27"/>
                    <a:pt x="f28" y="f29"/>
                  </a:cubicBezTo>
                  <a:lnTo>
                    <a:pt x="f28" y="f29"/>
                  </a:lnTo>
                  <a:lnTo>
                    <a:pt x="f30" y="f31"/>
                  </a:lnTo>
                  <a:lnTo>
                    <a:pt x="f32" y="f33"/>
                  </a:lnTo>
                  <a:lnTo>
                    <a:pt x="f34" y="f35"/>
                  </a:lnTo>
                  <a:cubicBezTo>
                    <a:pt x="f36" y="f37"/>
                    <a:pt x="f38" y="f39"/>
                    <a:pt x="f40" y="f41"/>
                  </a:cubicBezTo>
                  <a:cubicBezTo>
                    <a:pt x="f42" y="f43"/>
                    <a:pt x="f44" y="f45"/>
                    <a:pt x="f46" y="f47"/>
                  </a:cubicBezTo>
                  <a:cubicBezTo>
                    <a:pt x="f46" y="f48"/>
                    <a:pt x="f46" y="f49"/>
                    <a:pt x="f46" y="f50"/>
                  </a:cubicBezTo>
                  <a:lnTo>
                    <a:pt x="f51" y="f52"/>
                  </a:lnTo>
                  <a:cubicBezTo>
                    <a:pt x="f51" y="f52"/>
                    <a:pt x="f51" y="f52"/>
                    <a:pt x="f51" y="f52"/>
                  </a:cubicBezTo>
                  <a:cubicBezTo>
                    <a:pt x="f53" y="f54"/>
                    <a:pt x="f53" y="f55"/>
                    <a:pt x="f51" y="f56"/>
                  </a:cubicBezTo>
                  <a:cubicBezTo>
                    <a:pt x="f57" y="f58"/>
                    <a:pt x="f57" y="f59"/>
                    <a:pt x="f51" y="f60"/>
                  </a:cubicBezTo>
                  <a:cubicBezTo>
                    <a:pt x="f61" y="f62"/>
                    <a:pt x="f63" y="f64"/>
                    <a:pt x="f65" y="f66"/>
                  </a:cubicBezTo>
                  <a:lnTo>
                    <a:pt x="f67" y="f68"/>
                  </a:lnTo>
                  <a:cubicBezTo>
                    <a:pt x="f69" y="f70"/>
                    <a:pt x="f71" y="f72"/>
                    <a:pt x="f73" y="f74"/>
                  </a:cubicBezTo>
                  <a:cubicBezTo>
                    <a:pt x="f75" y="f76"/>
                    <a:pt x="f77" y="f78"/>
                    <a:pt x="f79" y="f80"/>
                  </a:cubicBezTo>
                  <a:lnTo>
                    <a:pt x="f79" y="f80"/>
                  </a:lnTo>
                  <a:lnTo>
                    <a:pt x="f81" y="f82"/>
                  </a:lnTo>
                  <a:lnTo>
                    <a:pt x="f83" y="f84"/>
                  </a:lnTo>
                  <a:lnTo>
                    <a:pt x="f85" y="f5"/>
                  </a:lnTo>
                  <a:lnTo>
                    <a:pt x="f5" y="f86"/>
                  </a:lnTo>
                  <a:lnTo>
                    <a:pt x="f87" y="f7"/>
                  </a:lnTo>
                  <a:lnTo>
                    <a:pt x="f88" y="f8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1059">
              <a:extLst>
                <a:ext uri="{FF2B5EF4-FFF2-40B4-BE49-F238E27FC236}">
                  <a16:creationId xmlns:a16="http://schemas.microsoft.com/office/drawing/2014/main" id="{0BB0DA39-009D-1CAA-C27A-B42906C47CF7}"/>
                </a:ext>
              </a:extLst>
            </p:cNvPr>
            <p:cNvSpPr/>
            <p:nvPr/>
          </p:nvSpPr>
          <p:spPr>
            <a:xfrm>
              <a:off x="8651037" y="3986665"/>
              <a:ext cx="318485" cy="433955"/>
            </a:xfrm>
            <a:custGeom>
              <a:avLst/>
              <a:gdLst>
                <a:gd name="f0" fmla="val 10800000"/>
                <a:gd name="f1" fmla="val 5400000"/>
                <a:gd name="f2" fmla="val 180"/>
                <a:gd name="f3" fmla="val w"/>
                <a:gd name="f4" fmla="val h"/>
                <a:gd name="f5" fmla="val 0"/>
                <a:gd name="f6" fmla="val 318487"/>
                <a:gd name="f7" fmla="val 433952"/>
                <a:gd name="f8" fmla="val 750"/>
                <a:gd name="f9" fmla="val 1499"/>
                <a:gd name="f10" fmla="val 315489"/>
                <a:gd name="f11" fmla="val 432452"/>
                <a:gd name="f12" fmla="val 2249"/>
                <a:gd name="f13" fmla="+- 0 0 -90"/>
                <a:gd name="f14" fmla="*/ f3 1 318487"/>
                <a:gd name="f15" fmla="*/ f4 1 433952"/>
                <a:gd name="f16" fmla="val f5"/>
                <a:gd name="f17" fmla="val f6"/>
                <a:gd name="f18" fmla="val f7"/>
                <a:gd name="f19" fmla="*/ f13 f0 1"/>
                <a:gd name="f20" fmla="+- f18 0 f16"/>
                <a:gd name="f21" fmla="+- f17 0 f16"/>
                <a:gd name="f22" fmla="*/ f19 1 f2"/>
                <a:gd name="f23" fmla="*/ f21 1 318487"/>
                <a:gd name="f24" fmla="*/ f20 1 433952"/>
                <a:gd name="f25" fmla="*/ 750 f21 1"/>
                <a:gd name="f26" fmla="*/ 1499 f20 1"/>
                <a:gd name="f27" fmla="*/ 0 f21 1"/>
                <a:gd name="f28" fmla="*/ 315489 f21 1"/>
                <a:gd name="f29" fmla="*/ 433952 f20 1"/>
                <a:gd name="f30" fmla="*/ 318487 f21 1"/>
                <a:gd name="f31" fmla="*/ 432452 f20 1"/>
                <a:gd name="f32" fmla="*/ 2249 f21 1"/>
                <a:gd name="f33" fmla="*/ 0 f20 1"/>
                <a:gd name="f34" fmla="+- f22 0 f1"/>
                <a:gd name="f35" fmla="*/ f25 1 318487"/>
                <a:gd name="f36" fmla="*/ f26 1 433952"/>
                <a:gd name="f37" fmla="*/ f27 1 318487"/>
                <a:gd name="f38" fmla="*/ f28 1 318487"/>
                <a:gd name="f39" fmla="*/ f29 1 433952"/>
                <a:gd name="f40" fmla="*/ f30 1 318487"/>
                <a:gd name="f41" fmla="*/ f31 1 433952"/>
                <a:gd name="f42" fmla="*/ f32 1 318487"/>
                <a:gd name="f43" fmla="*/ f33 1 433952"/>
                <a:gd name="f44" fmla="*/ f16 1 f23"/>
                <a:gd name="f45" fmla="*/ f17 1 f23"/>
                <a:gd name="f46" fmla="*/ f16 1 f24"/>
                <a:gd name="f47" fmla="*/ f18 1 f24"/>
                <a:gd name="f48" fmla="*/ f35 1 f23"/>
                <a:gd name="f49" fmla="*/ f36 1 f24"/>
                <a:gd name="f50" fmla="*/ f37 1 f23"/>
                <a:gd name="f51" fmla="*/ f38 1 f23"/>
                <a:gd name="f52" fmla="*/ f39 1 f24"/>
                <a:gd name="f53" fmla="*/ f40 1 f23"/>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4 1"/>
                <a:gd name="f65" fmla="*/ f52 f15 1"/>
                <a:gd name="f66" fmla="*/ f53 f14 1"/>
                <a:gd name="f67" fmla="*/ f54 f15 1"/>
                <a:gd name="f68" fmla="*/ f55 f14 1"/>
                <a:gd name="f69" fmla="*/ f56 f15 1"/>
              </a:gdLst>
              <a:ahLst/>
              <a:cxnLst>
                <a:cxn ang="3cd4">
                  <a:pos x="hc" y="t"/>
                </a:cxn>
                <a:cxn ang="0">
                  <a:pos x="r" y="vc"/>
                </a:cxn>
                <a:cxn ang="cd4">
                  <a:pos x="hc" y="b"/>
                </a:cxn>
                <a:cxn ang="cd2">
                  <a:pos x="l" y="vc"/>
                </a:cxn>
                <a:cxn ang="f34">
                  <a:pos x="f61" y="f62"/>
                </a:cxn>
                <a:cxn ang="f34">
                  <a:pos x="f61" y="f62"/>
                </a:cxn>
                <a:cxn ang="f34">
                  <a:pos x="f63" y="f62"/>
                </a:cxn>
                <a:cxn ang="f34">
                  <a:pos x="f64" y="f65"/>
                </a:cxn>
                <a:cxn ang="f34">
                  <a:pos x="f66" y="f67"/>
                </a:cxn>
                <a:cxn ang="f34">
                  <a:pos x="f68" y="f69"/>
                </a:cxn>
              </a:cxnLst>
              <a:rect l="f57" t="f60" r="f58" b="f59"/>
              <a:pathLst>
                <a:path w="318487" h="433952">
                  <a:moveTo>
                    <a:pt x="f8" y="f9"/>
                  </a:moveTo>
                  <a:lnTo>
                    <a:pt x="f8" y="f9"/>
                  </a:lnTo>
                  <a:lnTo>
                    <a:pt x="f5" y="f9"/>
                  </a:lnTo>
                  <a:lnTo>
                    <a:pt x="f10" y="f7"/>
                  </a:lnTo>
                  <a:lnTo>
                    <a:pt x="f6" y="f11"/>
                  </a:lnTo>
                  <a:lnTo>
                    <a:pt x="f12"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060">
              <a:extLst>
                <a:ext uri="{FF2B5EF4-FFF2-40B4-BE49-F238E27FC236}">
                  <a16:creationId xmlns:a16="http://schemas.microsoft.com/office/drawing/2014/main" id="{84D3D0E3-7CB5-176E-B6CD-9E85C8609A91}"/>
                </a:ext>
              </a:extLst>
            </p:cNvPr>
            <p:cNvSpPr/>
            <p:nvPr/>
          </p:nvSpPr>
          <p:spPr>
            <a:xfrm>
              <a:off x="8631551" y="4305662"/>
              <a:ext cx="330482" cy="469187"/>
            </a:xfrm>
            <a:custGeom>
              <a:avLst/>
              <a:gdLst>
                <a:gd name="f0" fmla="val 10800000"/>
                <a:gd name="f1" fmla="val 5400000"/>
                <a:gd name="f2" fmla="val 180"/>
                <a:gd name="f3" fmla="val w"/>
                <a:gd name="f4" fmla="val h"/>
                <a:gd name="f5" fmla="val 0"/>
                <a:gd name="f6" fmla="val 330481"/>
                <a:gd name="f7" fmla="val 469187"/>
                <a:gd name="f8" fmla="val 10496"/>
                <a:gd name="f9" fmla="val 280379"/>
                <a:gd name="f10" fmla="val 401715"/>
                <a:gd name="f11" fmla="val 281003"/>
                <a:gd name="f12" fmla="val 282378"/>
                <a:gd name="f13" fmla="val 402715"/>
                <a:gd name="f14" fmla="val 283877"/>
                <a:gd name="f15" fmla="val 404089"/>
                <a:gd name="f16" fmla="val 330482"/>
                <a:gd name="f17" fmla="val 469188"/>
                <a:gd name="f18" fmla="val 328483"/>
                <a:gd name="f19" fmla="val 438075"/>
                <a:gd name="f20" fmla="val 327858"/>
                <a:gd name="f21" fmla="val 426705"/>
                <a:gd name="f22" fmla="val 20866"/>
                <a:gd name="f23" fmla="+- 0 0 -90"/>
                <a:gd name="f24" fmla="*/ f3 1 330481"/>
                <a:gd name="f25" fmla="*/ f4 1 469187"/>
                <a:gd name="f26" fmla="val f5"/>
                <a:gd name="f27" fmla="val f6"/>
                <a:gd name="f28" fmla="val f7"/>
                <a:gd name="f29" fmla="*/ f23 f0 1"/>
                <a:gd name="f30" fmla="+- f28 0 f26"/>
                <a:gd name="f31" fmla="+- f27 0 f26"/>
                <a:gd name="f32" fmla="*/ f29 1 f2"/>
                <a:gd name="f33" fmla="*/ f31 1 330481"/>
                <a:gd name="f34" fmla="*/ f30 1 469187"/>
                <a:gd name="f35" fmla="*/ 0 f31 1"/>
                <a:gd name="f36" fmla="*/ 10496 f30 1"/>
                <a:gd name="f37" fmla="*/ 280379 f31 1"/>
                <a:gd name="f38" fmla="*/ 401715 f30 1"/>
                <a:gd name="f39" fmla="*/ 281003 f31 1"/>
                <a:gd name="f40" fmla="*/ 282378 f31 1"/>
                <a:gd name="f41" fmla="*/ 402715 f30 1"/>
                <a:gd name="f42" fmla="*/ 283877 f31 1"/>
                <a:gd name="f43" fmla="*/ 404089 f30 1"/>
                <a:gd name="f44" fmla="*/ 330482 f31 1"/>
                <a:gd name="f45" fmla="*/ 469188 f30 1"/>
                <a:gd name="f46" fmla="*/ 328483 f31 1"/>
                <a:gd name="f47" fmla="*/ 438075 f30 1"/>
                <a:gd name="f48" fmla="*/ 327858 f31 1"/>
                <a:gd name="f49" fmla="*/ 426705 f30 1"/>
                <a:gd name="f50" fmla="*/ 20866 f31 1"/>
                <a:gd name="f51" fmla="*/ 0 f30 1"/>
                <a:gd name="f52" fmla="+- f32 0 f1"/>
                <a:gd name="f53" fmla="*/ f35 1 330481"/>
                <a:gd name="f54" fmla="*/ f36 1 469187"/>
                <a:gd name="f55" fmla="*/ f37 1 330481"/>
                <a:gd name="f56" fmla="*/ f38 1 469187"/>
                <a:gd name="f57" fmla="*/ f39 1 330481"/>
                <a:gd name="f58" fmla="*/ f40 1 330481"/>
                <a:gd name="f59" fmla="*/ f41 1 469187"/>
                <a:gd name="f60" fmla="*/ f42 1 330481"/>
                <a:gd name="f61" fmla="*/ f43 1 469187"/>
                <a:gd name="f62" fmla="*/ f44 1 330481"/>
                <a:gd name="f63" fmla="*/ f45 1 469187"/>
                <a:gd name="f64" fmla="*/ f46 1 330481"/>
                <a:gd name="f65" fmla="*/ f47 1 469187"/>
                <a:gd name="f66" fmla="*/ f48 1 330481"/>
                <a:gd name="f67" fmla="*/ f49 1 469187"/>
                <a:gd name="f68" fmla="*/ f50 1 330481"/>
                <a:gd name="f69" fmla="*/ f51 1 469187"/>
                <a:gd name="f70" fmla="*/ f26 1 f33"/>
                <a:gd name="f71" fmla="*/ f27 1 f33"/>
                <a:gd name="f72" fmla="*/ f26 1 f34"/>
                <a:gd name="f73" fmla="*/ f28 1 f34"/>
                <a:gd name="f74" fmla="*/ f53 1 f33"/>
                <a:gd name="f75" fmla="*/ f54 1 f34"/>
                <a:gd name="f76" fmla="*/ f55 1 f33"/>
                <a:gd name="f77" fmla="*/ f56 1 f34"/>
                <a:gd name="f78" fmla="*/ f57 1 f33"/>
                <a:gd name="f79" fmla="*/ f58 1 f33"/>
                <a:gd name="f80" fmla="*/ f59 1 f34"/>
                <a:gd name="f81" fmla="*/ f60 1 f33"/>
                <a:gd name="f82" fmla="*/ f61 1 f34"/>
                <a:gd name="f83" fmla="*/ f62 1 f33"/>
                <a:gd name="f84" fmla="*/ f63 1 f34"/>
                <a:gd name="f85" fmla="*/ f64 1 f33"/>
                <a:gd name="f86" fmla="*/ f65 1 f34"/>
                <a:gd name="f87" fmla="*/ f66 1 f33"/>
                <a:gd name="f88" fmla="*/ f67 1 f34"/>
                <a:gd name="f89" fmla="*/ f68 1 f33"/>
                <a:gd name="f90" fmla="*/ f69 1 f34"/>
                <a:gd name="f91" fmla="*/ f70 f24 1"/>
                <a:gd name="f92" fmla="*/ f71 f24 1"/>
                <a:gd name="f93" fmla="*/ f73 f25 1"/>
                <a:gd name="f94" fmla="*/ f72 f25 1"/>
                <a:gd name="f95" fmla="*/ f74 f24 1"/>
                <a:gd name="f96" fmla="*/ f75 f25 1"/>
                <a:gd name="f97" fmla="*/ f76 f24 1"/>
                <a:gd name="f98" fmla="*/ f77 f25 1"/>
                <a:gd name="f99" fmla="*/ f78 f24 1"/>
                <a:gd name="f100" fmla="*/ f79 f24 1"/>
                <a:gd name="f101" fmla="*/ f80 f25 1"/>
                <a:gd name="f102" fmla="*/ f81 f24 1"/>
                <a:gd name="f103" fmla="*/ f82 f25 1"/>
                <a:gd name="f104" fmla="*/ f83 f24 1"/>
                <a:gd name="f105" fmla="*/ f84 f25 1"/>
                <a:gd name="f106" fmla="*/ f85 f24 1"/>
                <a:gd name="f107" fmla="*/ f86 f25 1"/>
                <a:gd name="f108" fmla="*/ f87 f24 1"/>
                <a:gd name="f109" fmla="*/ f88 f25 1"/>
                <a:gd name="f110" fmla="*/ f89 f24 1"/>
                <a:gd name="f111" fmla="*/ f90 f25 1"/>
              </a:gdLst>
              <a:ahLst/>
              <a:cxnLst>
                <a:cxn ang="3cd4">
                  <a:pos x="hc" y="t"/>
                </a:cxn>
                <a:cxn ang="0">
                  <a:pos x="r" y="vc"/>
                </a:cxn>
                <a:cxn ang="cd4">
                  <a:pos x="hc" y="b"/>
                </a:cxn>
                <a:cxn ang="cd2">
                  <a:pos x="l" y="vc"/>
                </a:cxn>
                <a:cxn ang="f52">
                  <a:pos x="f95" y="f96"/>
                </a:cxn>
                <a:cxn ang="f52">
                  <a:pos x="f97" y="f98"/>
                </a:cxn>
                <a:cxn ang="f52">
                  <a:pos x="f99" y="f98"/>
                </a:cxn>
                <a:cxn ang="f52">
                  <a:pos x="f100" y="f101"/>
                </a:cxn>
                <a:cxn ang="f52">
                  <a:pos x="f102" y="f103"/>
                </a:cxn>
                <a:cxn ang="f52">
                  <a:pos x="f102" y="f103"/>
                </a:cxn>
                <a:cxn ang="f52">
                  <a:pos x="f104" y="f105"/>
                </a:cxn>
                <a:cxn ang="f52">
                  <a:pos x="f106" y="f107"/>
                </a:cxn>
                <a:cxn ang="f52">
                  <a:pos x="f108" y="f109"/>
                </a:cxn>
                <a:cxn ang="f52">
                  <a:pos x="f110" y="f111"/>
                </a:cxn>
              </a:cxnLst>
              <a:rect l="f91" t="f94" r="f92" b="f93"/>
              <a:pathLst>
                <a:path w="330481" h="469187">
                  <a:moveTo>
                    <a:pt x="f5" y="f8"/>
                  </a:moveTo>
                  <a:lnTo>
                    <a:pt x="f9" y="f10"/>
                  </a:lnTo>
                  <a:lnTo>
                    <a:pt x="f11" y="f10"/>
                  </a:lnTo>
                  <a:lnTo>
                    <a:pt x="f12" y="f13"/>
                  </a:lnTo>
                  <a:lnTo>
                    <a:pt x="f14" y="f15"/>
                  </a:lnTo>
                  <a:lnTo>
                    <a:pt x="f14" y="f15"/>
                  </a:lnTo>
                  <a:lnTo>
                    <a:pt x="f16" y="f17"/>
                  </a:lnTo>
                  <a:lnTo>
                    <a:pt x="f18" y="f19"/>
                  </a:lnTo>
                  <a:lnTo>
                    <a:pt x="f20" y="f21"/>
                  </a:lnTo>
                  <a:lnTo>
                    <a:pt x="f22" y="f5"/>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061">
              <a:extLst>
                <a:ext uri="{FF2B5EF4-FFF2-40B4-BE49-F238E27FC236}">
                  <a16:creationId xmlns:a16="http://schemas.microsoft.com/office/drawing/2014/main" id="{B37D2D14-F80A-F523-F13C-86F0D987E538}"/>
                </a:ext>
              </a:extLst>
            </p:cNvPr>
            <p:cNvSpPr/>
            <p:nvPr/>
          </p:nvSpPr>
          <p:spPr>
            <a:xfrm>
              <a:off x="8657292" y="4860941"/>
              <a:ext cx="302117" cy="433955"/>
            </a:xfrm>
            <a:custGeom>
              <a:avLst/>
              <a:gdLst>
                <a:gd name="f0" fmla="val 10800000"/>
                <a:gd name="f1" fmla="val 5400000"/>
                <a:gd name="f2" fmla="val 180"/>
                <a:gd name="f3" fmla="val w"/>
                <a:gd name="f4" fmla="val h"/>
                <a:gd name="f5" fmla="val 0"/>
                <a:gd name="f6" fmla="val 302119"/>
                <a:gd name="f7" fmla="val 433952"/>
                <a:gd name="f8" fmla="val 375"/>
                <a:gd name="f9" fmla="val 5248"/>
                <a:gd name="f10" fmla="val 299745"/>
                <a:gd name="f11" fmla="val 300495"/>
                <a:gd name="f12" fmla="val 433577"/>
                <a:gd name="f13" fmla="val 432703"/>
                <a:gd name="f14" fmla="+- 0 0 -90"/>
                <a:gd name="f15" fmla="*/ f3 1 302119"/>
                <a:gd name="f16" fmla="*/ f4 1 433952"/>
                <a:gd name="f17" fmla="val f5"/>
                <a:gd name="f18" fmla="val f6"/>
                <a:gd name="f19" fmla="val f7"/>
                <a:gd name="f20" fmla="*/ f14 f0 1"/>
                <a:gd name="f21" fmla="+- f19 0 f17"/>
                <a:gd name="f22" fmla="+- f18 0 f17"/>
                <a:gd name="f23" fmla="*/ f20 1 f2"/>
                <a:gd name="f24" fmla="*/ f22 1 302119"/>
                <a:gd name="f25" fmla="*/ f21 1 433952"/>
                <a:gd name="f26" fmla="*/ 0 f22 1"/>
                <a:gd name="f27" fmla="*/ 0 f21 1"/>
                <a:gd name="f28" fmla="*/ 375 f22 1"/>
                <a:gd name="f29" fmla="*/ 5248 f21 1"/>
                <a:gd name="f30" fmla="*/ 299745 f22 1"/>
                <a:gd name="f31" fmla="*/ 433952 f21 1"/>
                <a:gd name="f32" fmla="*/ 300495 f22 1"/>
                <a:gd name="f33" fmla="*/ 433577 f21 1"/>
                <a:gd name="f34" fmla="*/ 302119 f22 1"/>
                <a:gd name="f35" fmla="*/ 432703 f21 1"/>
                <a:gd name="f36" fmla="+- f23 0 f1"/>
                <a:gd name="f37" fmla="*/ f26 1 302119"/>
                <a:gd name="f38" fmla="*/ f27 1 433952"/>
                <a:gd name="f39" fmla="*/ f28 1 302119"/>
                <a:gd name="f40" fmla="*/ f29 1 433952"/>
                <a:gd name="f41" fmla="*/ f30 1 302119"/>
                <a:gd name="f42" fmla="*/ f31 1 433952"/>
                <a:gd name="f43" fmla="*/ f32 1 302119"/>
                <a:gd name="f44" fmla="*/ f33 1 433952"/>
                <a:gd name="f45" fmla="*/ f34 1 302119"/>
                <a:gd name="f46" fmla="*/ f35 1 433952"/>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302119" h="433952">
                  <a:moveTo>
                    <a:pt x="f5" y="f5"/>
                  </a:moveTo>
                  <a:lnTo>
                    <a:pt x="f8" y="f9"/>
                  </a:lnTo>
                  <a:lnTo>
                    <a:pt x="f10" y="f7"/>
                  </a:lnTo>
                  <a:lnTo>
                    <a:pt x="f11" y="f12"/>
                  </a:lnTo>
                  <a:lnTo>
                    <a:pt x="f6" y="f13"/>
                  </a:lnTo>
                  <a:lnTo>
                    <a:pt x="f5"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62">
              <a:extLst>
                <a:ext uri="{FF2B5EF4-FFF2-40B4-BE49-F238E27FC236}">
                  <a16:creationId xmlns:a16="http://schemas.microsoft.com/office/drawing/2014/main" id="{56D61EFB-6B4F-BE61-84D6-241CD3F27722}"/>
                </a:ext>
              </a:extLst>
            </p:cNvPr>
            <p:cNvSpPr/>
            <p:nvPr/>
          </p:nvSpPr>
          <p:spPr>
            <a:xfrm>
              <a:off x="8571174" y="5353245"/>
              <a:ext cx="456203" cy="561651"/>
            </a:xfrm>
            <a:custGeom>
              <a:avLst/>
              <a:gdLst>
                <a:gd name="f0" fmla="val 10800000"/>
                <a:gd name="f1" fmla="val 5400000"/>
                <a:gd name="f2" fmla="val 180"/>
                <a:gd name="f3" fmla="val w"/>
                <a:gd name="f4" fmla="val h"/>
                <a:gd name="f5" fmla="val 0"/>
                <a:gd name="f6" fmla="val 456205"/>
                <a:gd name="f7" fmla="val 561651"/>
                <a:gd name="f8" fmla="val 435090"/>
                <a:gd name="f9" fmla="val 3749"/>
                <a:gd name="f10" fmla="val 433466"/>
                <a:gd name="f11" fmla="val 3124"/>
                <a:gd name="f12" fmla="val 432092"/>
                <a:gd name="f13" fmla="val 2124"/>
                <a:gd name="f14" fmla="val 431504"/>
                <a:gd name="f15" fmla="val 1774"/>
                <a:gd name="f16" fmla="val 430992"/>
                <a:gd name="f17" fmla="val 1300"/>
                <a:gd name="f18" fmla="val 430592"/>
                <a:gd name="f19" fmla="val 750"/>
                <a:gd name="f20" fmla="val 28"/>
                <a:gd name="f21" fmla="val 241154"/>
                <a:gd name="f22" fmla="val 91"/>
                <a:gd name="f23" fmla="val 241404"/>
                <a:gd name="f24" fmla="val 241654"/>
                <a:gd name="f25" fmla="val 241904"/>
                <a:gd name="f26" fmla="val -9"/>
                <a:gd name="f27" fmla="val 242191"/>
                <a:gd name="f28" fmla="val 242491"/>
                <a:gd name="f29" fmla="val 242778"/>
                <a:gd name="f30" fmla="val 22518"/>
                <a:gd name="f31" fmla="val 501800"/>
                <a:gd name="f32" fmla="val 27766"/>
                <a:gd name="f33" fmla="val 456206"/>
                <a:gd name="f34" fmla="val 317748"/>
                <a:gd name="f35" fmla="val 435965"/>
                <a:gd name="f36" fmla="val 3873"/>
                <a:gd name="f37" fmla="+- 0 0 -90"/>
                <a:gd name="f38" fmla="*/ f3 1 456205"/>
                <a:gd name="f39" fmla="*/ f4 1 561651"/>
                <a:gd name="f40" fmla="val f5"/>
                <a:gd name="f41" fmla="val f6"/>
                <a:gd name="f42" fmla="val f7"/>
                <a:gd name="f43" fmla="*/ f37 f0 1"/>
                <a:gd name="f44" fmla="+- f42 0 f40"/>
                <a:gd name="f45" fmla="+- f41 0 f40"/>
                <a:gd name="f46" fmla="*/ f43 1 f2"/>
                <a:gd name="f47" fmla="*/ f45 1 456205"/>
                <a:gd name="f48" fmla="*/ f44 1 561651"/>
                <a:gd name="f49" fmla="*/ 435090 f45 1"/>
                <a:gd name="f50" fmla="*/ 3749 f44 1"/>
                <a:gd name="f51" fmla="*/ 433466 f45 1"/>
                <a:gd name="f52" fmla="*/ 3124 f44 1"/>
                <a:gd name="f53" fmla="*/ 432092 f45 1"/>
                <a:gd name="f54" fmla="*/ 2124 f44 1"/>
                <a:gd name="f55" fmla="*/ 430592 f45 1"/>
                <a:gd name="f56" fmla="*/ 750 f44 1"/>
                <a:gd name="f57" fmla="*/ 0 f44 1"/>
                <a:gd name="f58" fmla="*/ 28 f45 1"/>
                <a:gd name="f59" fmla="*/ 241154 f44 1"/>
                <a:gd name="f60" fmla="*/ 241904 f44 1"/>
                <a:gd name="f61" fmla="*/ 242778 f44 1"/>
                <a:gd name="f62" fmla="*/ 22518 f45 1"/>
                <a:gd name="f63" fmla="*/ 501800 f44 1"/>
                <a:gd name="f64" fmla="*/ 27766 f45 1"/>
                <a:gd name="f65" fmla="*/ 561651 f44 1"/>
                <a:gd name="f66" fmla="*/ 456206 f45 1"/>
                <a:gd name="f67" fmla="*/ 317748 f44 1"/>
                <a:gd name="f68" fmla="*/ 435965 f45 1"/>
                <a:gd name="f69" fmla="*/ 3873 f44 1"/>
                <a:gd name="f70" fmla="+- f46 0 f1"/>
                <a:gd name="f71" fmla="*/ f49 1 456205"/>
                <a:gd name="f72" fmla="*/ f50 1 561651"/>
                <a:gd name="f73" fmla="*/ f51 1 456205"/>
                <a:gd name="f74" fmla="*/ f52 1 561651"/>
                <a:gd name="f75" fmla="*/ f53 1 456205"/>
                <a:gd name="f76" fmla="*/ f54 1 561651"/>
                <a:gd name="f77" fmla="*/ f55 1 456205"/>
                <a:gd name="f78" fmla="*/ f56 1 561651"/>
                <a:gd name="f79" fmla="*/ f57 1 561651"/>
                <a:gd name="f80" fmla="*/ f58 1 456205"/>
                <a:gd name="f81" fmla="*/ f59 1 561651"/>
                <a:gd name="f82" fmla="*/ f60 1 561651"/>
                <a:gd name="f83" fmla="*/ f61 1 561651"/>
                <a:gd name="f84" fmla="*/ f62 1 456205"/>
                <a:gd name="f85" fmla="*/ f63 1 561651"/>
                <a:gd name="f86" fmla="*/ f64 1 456205"/>
                <a:gd name="f87" fmla="*/ f65 1 561651"/>
                <a:gd name="f88" fmla="*/ f66 1 456205"/>
                <a:gd name="f89" fmla="*/ f67 1 561651"/>
                <a:gd name="f90" fmla="*/ f68 1 456205"/>
                <a:gd name="f91" fmla="*/ f69 1 561651"/>
                <a:gd name="f92" fmla="*/ f40 1 f47"/>
                <a:gd name="f93" fmla="*/ f41 1 f47"/>
                <a:gd name="f94" fmla="*/ f40 1 f48"/>
                <a:gd name="f95" fmla="*/ f42 1 f48"/>
                <a:gd name="f96" fmla="*/ f71 1 f47"/>
                <a:gd name="f97" fmla="*/ f72 1 f48"/>
                <a:gd name="f98" fmla="*/ f73 1 f47"/>
                <a:gd name="f99" fmla="*/ f74 1 f48"/>
                <a:gd name="f100" fmla="*/ f75 1 f47"/>
                <a:gd name="f101" fmla="*/ f76 1 f48"/>
                <a:gd name="f102" fmla="*/ f77 1 f47"/>
                <a:gd name="f103" fmla="*/ f78 1 f48"/>
                <a:gd name="f104" fmla="*/ f79 1 f48"/>
                <a:gd name="f105" fmla="*/ f80 1 f47"/>
                <a:gd name="f106" fmla="*/ f81 1 f48"/>
                <a:gd name="f107" fmla="*/ f82 1 f48"/>
                <a:gd name="f108" fmla="*/ f83 1 f48"/>
                <a:gd name="f109" fmla="*/ f84 1 f47"/>
                <a:gd name="f110" fmla="*/ f85 1 f48"/>
                <a:gd name="f111" fmla="*/ f86 1 f47"/>
                <a:gd name="f112" fmla="*/ f87 1 f48"/>
                <a:gd name="f113" fmla="*/ f88 1 f47"/>
                <a:gd name="f114" fmla="*/ f89 1 f48"/>
                <a:gd name="f115" fmla="*/ f90 1 f47"/>
                <a:gd name="f116" fmla="*/ f91 1 f48"/>
                <a:gd name="f117" fmla="*/ f92 f38 1"/>
                <a:gd name="f118" fmla="*/ f93 f38 1"/>
                <a:gd name="f119" fmla="*/ f95 f39 1"/>
                <a:gd name="f120" fmla="*/ f94 f39 1"/>
                <a:gd name="f121" fmla="*/ f96 f38 1"/>
                <a:gd name="f122" fmla="*/ f97 f39 1"/>
                <a:gd name="f123" fmla="*/ f98 f38 1"/>
                <a:gd name="f124" fmla="*/ f99 f39 1"/>
                <a:gd name="f125" fmla="*/ f100 f38 1"/>
                <a:gd name="f126" fmla="*/ f101 f39 1"/>
                <a:gd name="f127" fmla="*/ f102 f38 1"/>
                <a:gd name="f128" fmla="*/ f103 f39 1"/>
                <a:gd name="f129" fmla="*/ f104 f39 1"/>
                <a:gd name="f130" fmla="*/ f105 f38 1"/>
                <a:gd name="f131" fmla="*/ f106 f39 1"/>
                <a:gd name="f132" fmla="*/ f107 f39 1"/>
                <a:gd name="f133" fmla="*/ f108 f39 1"/>
                <a:gd name="f134" fmla="*/ f109 f38 1"/>
                <a:gd name="f135" fmla="*/ f110 f39 1"/>
                <a:gd name="f136" fmla="*/ f111 f38 1"/>
                <a:gd name="f137" fmla="*/ f112 f39 1"/>
                <a:gd name="f138" fmla="*/ f113 f38 1"/>
                <a:gd name="f139" fmla="*/ f114 f39 1"/>
                <a:gd name="f140" fmla="*/ f115 f38 1"/>
                <a:gd name="f141" fmla="*/ f116 f39 1"/>
              </a:gdLst>
              <a:ahLst/>
              <a:cxnLst>
                <a:cxn ang="3cd4">
                  <a:pos x="hc" y="t"/>
                </a:cxn>
                <a:cxn ang="0">
                  <a:pos x="r" y="vc"/>
                </a:cxn>
                <a:cxn ang="cd4">
                  <a:pos x="hc" y="b"/>
                </a:cxn>
                <a:cxn ang="cd2">
                  <a:pos x="l" y="vc"/>
                </a:cxn>
                <a:cxn ang="f70">
                  <a:pos x="f121" y="f122"/>
                </a:cxn>
                <a:cxn ang="f70">
                  <a:pos x="f123" y="f124"/>
                </a:cxn>
                <a:cxn ang="f70">
                  <a:pos x="f125" y="f126"/>
                </a:cxn>
                <a:cxn ang="f70">
                  <a:pos x="f127" y="f128"/>
                </a:cxn>
                <a:cxn ang="f70">
                  <a:pos x="f127" y="f128"/>
                </a:cxn>
                <a:cxn ang="f70">
                  <a:pos x="f127" y="f129"/>
                </a:cxn>
                <a:cxn ang="f70">
                  <a:pos x="f130" y="f131"/>
                </a:cxn>
                <a:cxn ang="f70">
                  <a:pos x="f130" y="f132"/>
                </a:cxn>
                <a:cxn ang="f70">
                  <a:pos x="f130" y="f133"/>
                </a:cxn>
                <a:cxn ang="f70">
                  <a:pos x="f134" y="f135"/>
                </a:cxn>
                <a:cxn ang="f70">
                  <a:pos x="f136" y="f137"/>
                </a:cxn>
                <a:cxn ang="f70">
                  <a:pos x="f138" y="f139"/>
                </a:cxn>
                <a:cxn ang="f70">
                  <a:pos x="f140" y="f141"/>
                </a:cxn>
              </a:cxnLst>
              <a:rect l="f117" t="f120" r="f118" b="f119"/>
              <a:pathLst>
                <a:path w="456205" h="561651">
                  <a:moveTo>
                    <a:pt x="f8" y="f9"/>
                  </a:moveTo>
                  <a:lnTo>
                    <a:pt x="f10" y="f11"/>
                  </a:lnTo>
                  <a:lnTo>
                    <a:pt x="f12" y="f13"/>
                  </a:lnTo>
                  <a:cubicBezTo>
                    <a:pt x="f14" y="f15"/>
                    <a:pt x="f16" y="f17"/>
                    <a:pt x="f18" y="f19"/>
                  </a:cubicBezTo>
                  <a:lnTo>
                    <a:pt x="f18" y="f19"/>
                  </a:lnTo>
                  <a:lnTo>
                    <a:pt x="f18" y="f5"/>
                  </a:lnTo>
                  <a:lnTo>
                    <a:pt x="f20" y="f21"/>
                  </a:lnTo>
                  <a:cubicBezTo>
                    <a:pt x="f22" y="f23"/>
                    <a:pt x="f22" y="f24"/>
                    <a:pt x="f20" y="f25"/>
                  </a:cubicBezTo>
                  <a:cubicBezTo>
                    <a:pt x="f26" y="f27"/>
                    <a:pt x="f26" y="f28"/>
                    <a:pt x="f20" y="f29"/>
                  </a:cubicBezTo>
                  <a:lnTo>
                    <a:pt x="f30" y="f31"/>
                  </a:lnTo>
                  <a:lnTo>
                    <a:pt x="f32" y="f7"/>
                  </a:lnTo>
                  <a:lnTo>
                    <a:pt x="f33" y="f34"/>
                  </a:lnTo>
                  <a:lnTo>
                    <a:pt x="f35" y="f36"/>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63">
              <a:extLst>
                <a:ext uri="{FF2B5EF4-FFF2-40B4-BE49-F238E27FC236}">
                  <a16:creationId xmlns:a16="http://schemas.microsoft.com/office/drawing/2014/main" id="{E5DC678C-E8D9-1698-FF88-B50DBAE7AC66}"/>
                </a:ext>
              </a:extLst>
            </p:cNvPr>
            <p:cNvSpPr/>
            <p:nvPr/>
          </p:nvSpPr>
          <p:spPr>
            <a:xfrm>
              <a:off x="8960909" y="4459108"/>
              <a:ext cx="371337" cy="1434931"/>
            </a:xfrm>
            <a:custGeom>
              <a:avLst/>
              <a:gdLst>
                <a:gd name="f0" fmla="val 10800000"/>
                <a:gd name="f1" fmla="val 5400000"/>
                <a:gd name="f2" fmla="val 180"/>
                <a:gd name="f3" fmla="val w"/>
                <a:gd name="f4" fmla="val h"/>
                <a:gd name="f5" fmla="val 0"/>
                <a:gd name="f6" fmla="val 371339"/>
                <a:gd name="f7" fmla="val 1434927"/>
                <a:gd name="f8" fmla="val 371340"/>
                <a:gd name="f9" fmla="val 1350212"/>
                <a:gd name="f10" fmla="val 260638"/>
                <a:gd name="f11" fmla="val 1191900"/>
                <a:gd name="f12" fmla="val 212408"/>
                <a:gd name="f13" fmla="val 292259"/>
                <a:gd name="f14" fmla="val 17493"/>
                <a:gd name="f15" fmla="val 283887"/>
                <a:gd name="f16" fmla="val 20741"/>
                <a:gd name="f17" fmla="val 335366"/>
                <a:gd name="f18" fmla="val 21616"/>
                <a:gd name="f19" fmla="val 347861"/>
                <a:gd name="f20" fmla="val 51978"/>
                <a:gd name="f21" fmla="val 821173"/>
                <a:gd name="f22" fmla="val 56101"/>
                <a:gd name="f23" fmla="val 887021"/>
                <a:gd name="f24" fmla="val 887771"/>
                <a:gd name="f25" fmla="val 56163"/>
                <a:gd name="f26" fmla="val 888521"/>
                <a:gd name="f27" fmla="val 889271"/>
                <a:gd name="f28" fmla="val 890020"/>
                <a:gd name="f29" fmla="val 890645"/>
                <a:gd name="f30" fmla="val 891269"/>
                <a:gd name="f31" fmla="val 891894"/>
                <a:gd name="f32" fmla="val 55926"/>
                <a:gd name="f33" fmla="val 892507"/>
                <a:gd name="f34" fmla="val 55676"/>
                <a:gd name="f35" fmla="val 893094"/>
                <a:gd name="f36" fmla="val 55351"/>
                <a:gd name="f37" fmla="val 893644"/>
                <a:gd name="f38" fmla="val 54227"/>
                <a:gd name="f39" fmla="val 895393"/>
                <a:gd name="f40" fmla="val 53352"/>
                <a:gd name="f41" fmla="val 896018"/>
                <a:gd name="f42" fmla="val 51853"/>
                <a:gd name="f43" fmla="val 897017"/>
                <a:gd name="f44" fmla="val 51490"/>
                <a:gd name="f45" fmla="val 897117"/>
                <a:gd name="f46" fmla="val 51103"/>
                <a:gd name="f47" fmla="val 50728"/>
                <a:gd name="f48" fmla="val 70970"/>
                <a:gd name="f49" fmla="val 1212267"/>
                <a:gd name="f50" fmla="val 1212892"/>
                <a:gd name="f51" fmla="val 223903"/>
                <a:gd name="f52" fmla="val 1434928"/>
                <a:gd name="f53" fmla="val 225903"/>
                <a:gd name="f54" fmla="val 1433803"/>
                <a:gd name="f55" fmla="+- 0 0 -90"/>
                <a:gd name="f56" fmla="*/ f3 1 371339"/>
                <a:gd name="f57" fmla="*/ f4 1 1434927"/>
                <a:gd name="f58" fmla="val f5"/>
                <a:gd name="f59" fmla="val f6"/>
                <a:gd name="f60" fmla="val f7"/>
                <a:gd name="f61" fmla="*/ f55 f0 1"/>
                <a:gd name="f62" fmla="+- f60 0 f58"/>
                <a:gd name="f63" fmla="+- f59 0 f58"/>
                <a:gd name="f64" fmla="*/ f61 1 f2"/>
                <a:gd name="f65" fmla="*/ f63 1 371339"/>
                <a:gd name="f66" fmla="*/ f62 1 1434927"/>
                <a:gd name="f67" fmla="*/ 371340 f63 1"/>
                <a:gd name="f68" fmla="*/ 1350212 f62 1"/>
                <a:gd name="f69" fmla="*/ 260638 f63 1"/>
                <a:gd name="f70" fmla="*/ 1191900 f62 1"/>
                <a:gd name="f71" fmla="*/ 212408 f63 1"/>
                <a:gd name="f72" fmla="*/ 292259 f62 1"/>
                <a:gd name="f73" fmla="*/ 0 f63 1"/>
                <a:gd name="f74" fmla="*/ 0 f62 1"/>
                <a:gd name="f75" fmla="*/ 17493 f63 1"/>
                <a:gd name="f76" fmla="*/ 283887 f62 1"/>
                <a:gd name="f77" fmla="*/ 20741 f63 1"/>
                <a:gd name="f78" fmla="*/ 335366 f62 1"/>
                <a:gd name="f79" fmla="*/ 21616 f63 1"/>
                <a:gd name="f80" fmla="*/ 347861 f62 1"/>
                <a:gd name="f81" fmla="*/ 51978 f63 1"/>
                <a:gd name="f82" fmla="*/ 821173 f62 1"/>
                <a:gd name="f83" fmla="*/ 56101 f63 1"/>
                <a:gd name="f84" fmla="*/ 887021 f62 1"/>
                <a:gd name="f85" fmla="*/ 887771 f62 1"/>
                <a:gd name="f86" fmla="*/ 890020 f62 1"/>
                <a:gd name="f87" fmla="*/ 891894 f62 1"/>
                <a:gd name="f88" fmla="*/ 55351 f63 1"/>
                <a:gd name="f89" fmla="*/ 893644 f62 1"/>
                <a:gd name="f90" fmla="*/ 54227 f63 1"/>
                <a:gd name="f91" fmla="*/ 895393 f62 1"/>
                <a:gd name="f92" fmla="*/ 53352 f63 1"/>
                <a:gd name="f93" fmla="*/ 896018 f62 1"/>
                <a:gd name="f94" fmla="*/ 51853 f63 1"/>
                <a:gd name="f95" fmla="*/ 897017 f62 1"/>
                <a:gd name="f96" fmla="*/ 50728 f63 1"/>
                <a:gd name="f97" fmla="*/ 70970 f63 1"/>
                <a:gd name="f98" fmla="*/ 1212267 f62 1"/>
                <a:gd name="f99" fmla="*/ 1212892 f62 1"/>
                <a:gd name="f100" fmla="*/ 223903 f63 1"/>
                <a:gd name="f101" fmla="*/ 1434928 f62 1"/>
                <a:gd name="f102" fmla="*/ 225903 f63 1"/>
                <a:gd name="f103" fmla="*/ 1433803 f62 1"/>
                <a:gd name="f104" fmla="+- f64 0 f1"/>
                <a:gd name="f105" fmla="*/ f67 1 371339"/>
                <a:gd name="f106" fmla="*/ f68 1 1434927"/>
                <a:gd name="f107" fmla="*/ f69 1 371339"/>
                <a:gd name="f108" fmla="*/ f70 1 1434927"/>
                <a:gd name="f109" fmla="*/ f71 1 371339"/>
                <a:gd name="f110" fmla="*/ f72 1 1434927"/>
                <a:gd name="f111" fmla="*/ f73 1 371339"/>
                <a:gd name="f112" fmla="*/ f74 1 1434927"/>
                <a:gd name="f113" fmla="*/ f75 1 371339"/>
                <a:gd name="f114" fmla="*/ f76 1 1434927"/>
                <a:gd name="f115" fmla="*/ f77 1 371339"/>
                <a:gd name="f116" fmla="*/ f78 1 1434927"/>
                <a:gd name="f117" fmla="*/ f79 1 371339"/>
                <a:gd name="f118" fmla="*/ f80 1 1434927"/>
                <a:gd name="f119" fmla="*/ f81 1 371339"/>
                <a:gd name="f120" fmla="*/ f82 1 1434927"/>
                <a:gd name="f121" fmla="*/ f83 1 371339"/>
                <a:gd name="f122" fmla="*/ f84 1 1434927"/>
                <a:gd name="f123" fmla="*/ f85 1 1434927"/>
                <a:gd name="f124" fmla="*/ f86 1 1434927"/>
                <a:gd name="f125" fmla="*/ f87 1 1434927"/>
                <a:gd name="f126" fmla="*/ f88 1 371339"/>
                <a:gd name="f127" fmla="*/ f89 1 1434927"/>
                <a:gd name="f128" fmla="*/ f90 1 371339"/>
                <a:gd name="f129" fmla="*/ f91 1 1434927"/>
                <a:gd name="f130" fmla="*/ f92 1 371339"/>
                <a:gd name="f131" fmla="*/ f93 1 1434927"/>
                <a:gd name="f132" fmla="*/ f94 1 371339"/>
                <a:gd name="f133" fmla="*/ f95 1 1434927"/>
                <a:gd name="f134" fmla="*/ f96 1 371339"/>
                <a:gd name="f135" fmla="*/ f97 1 371339"/>
                <a:gd name="f136" fmla="*/ f98 1 1434927"/>
                <a:gd name="f137" fmla="*/ f99 1 1434927"/>
                <a:gd name="f138" fmla="*/ f100 1 371339"/>
                <a:gd name="f139" fmla="*/ f101 1 1434927"/>
                <a:gd name="f140" fmla="*/ f102 1 371339"/>
                <a:gd name="f141" fmla="*/ f103 1 1434927"/>
                <a:gd name="f142" fmla="*/ f58 1 f65"/>
                <a:gd name="f143" fmla="*/ f59 1 f65"/>
                <a:gd name="f144" fmla="*/ f58 1 f66"/>
                <a:gd name="f145" fmla="*/ f60 1 f66"/>
                <a:gd name="f146" fmla="*/ f105 1 f65"/>
                <a:gd name="f147" fmla="*/ f106 1 f66"/>
                <a:gd name="f148" fmla="*/ f107 1 f65"/>
                <a:gd name="f149" fmla="*/ f108 1 f66"/>
                <a:gd name="f150" fmla="*/ f109 1 f65"/>
                <a:gd name="f151" fmla="*/ f110 1 f66"/>
                <a:gd name="f152" fmla="*/ f111 1 f65"/>
                <a:gd name="f153" fmla="*/ f112 1 f66"/>
                <a:gd name="f154" fmla="*/ f113 1 f65"/>
                <a:gd name="f155" fmla="*/ f114 1 f66"/>
                <a:gd name="f156" fmla="*/ f115 1 f65"/>
                <a:gd name="f157" fmla="*/ f116 1 f66"/>
                <a:gd name="f158" fmla="*/ f117 1 f65"/>
                <a:gd name="f159" fmla="*/ f118 1 f66"/>
                <a:gd name="f160" fmla="*/ f119 1 f65"/>
                <a:gd name="f161" fmla="*/ f120 1 f66"/>
                <a:gd name="f162" fmla="*/ f121 1 f65"/>
                <a:gd name="f163" fmla="*/ f122 1 f66"/>
                <a:gd name="f164" fmla="*/ f123 1 f66"/>
                <a:gd name="f165" fmla="*/ f124 1 f66"/>
                <a:gd name="f166" fmla="*/ f125 1 f66"/>
                <a:gd name="f167" fmla="*/ f126 1 f65"/>
                <a:gd name="f168" fmla="*/ f127 1 f66"/>
                <a:gd name="f169" fmla="*/ f128 1 f65"/>
                <a:gd name="f170" fmla="*/ f129 1 f66"/>
                <a:gd name="f171" fmla="*/ f130 1 f65"/>
                <a:gd name="f172" fmla="*/ f131 1 f66"/>
                <a:gd name="f173" fmla="*/ f132 1 f65"/>
                <a:gd name="f174" fmla="*/ f133 1 f66"/>
                <a:gd name="f175" fmla="*/ f134 1 f65"/>
                <a:gd name="f176" fmla="*/ f135 1 f65"/>
                <a:gd name="f177" fmla="*/ f136 1 f66"/>
                <a:gd name="f178" fmla="*/ f137 1 f66"/>
                <a:gd name="f179" fmla="*/ f138 1 f65"/>
                <a:gd name="f180" fmla="*/ f139 1 f66"/>
                <a:gd name="f181" fmla="*/ f140 1 f65"/>
                <a:gd name="f182" fmla="*/ f141 1 f66"/>
                <a:gd name="f183" fmla="*/ f142 f56 1"/>
                <a:gd name="f184" fmla="*/ f143 f56 1"/>
                <a:gd name="f185" fmla="*/ f145 f57 1"/>
                <a:gd name="f186" fmla="*/ f144 f57 1"/>
                <a:gd name="f187" fmla="*/ f146 f56 1"/>
                <a:gd name="f188" fmla="*/ f147 f57 1"/>
                <a:gd name="f189" fmla="*/ f148 f56 1"/>
                <a:gd name="f190" fmla="*/ f149 f57 1"/>
                <a:gd name="f191" fmla="*/ f150 f56 1"/>
                <a:gd name="f192" fmla="*/ f151 f57 1"/>
                <a:gd name="f193" fmla="*/ f152 f56 1"/>
                <a:gd name="f194" fmla="*/ f153 f57 1"/>
                <a:gd name="f195" fmla="*/ f154 f56 1"/>
                <a:gd name="f196" fmla="*/ f155 f57 1"/>
                <a:gd name="f197" fmla="*/ f156 f56 1"/>
                <a:gd name="f198" fmla="*/ f157 f57 1"/>
                <a:gd name="f199" fmla="*/ f158 f56 1"/>
                <a:gd name="f200" fmla="*/ f159 f57 1"/>
                <a:gd name="f201" fmla="*/ f160 f56 1"/>
                <a:gd name="f202" fmla="*/ f161 f57 1"/>
                <a:gd name="f203" fmla="*/ f162 f56 1"/>
                <a:gd name="f204" fmla="*/ f163 f57 1"/>
                <a:gd name="f205" fmla="*/ f164 f57 1"/>
                <a:gd name="f206" fmla="*/ f165 f57 1"/>
                <a:gd name="f207" fmla="*/ f166 f57 1"/>
                <a:gd name="f208" fmla="*/ f167 f56 1"/>
                <a:gd name="f209" fmla="*/ f168 f57 1"/>
                <a:gd name="f210" fmla="*/ f169 f56 1"/>
                <a:gd name="f211" fmla="*/ f170 f57 1"/>
                <a:gd name="f212" fmla="*/ f171 f56 1"/>
                <a:gd name="f213" fmla="*/ f172 f57 1"/>
                <a:gd name="f214" fmla="*/ f173 f56 1"/>
                <a:gd name="f215" fmla="*/ f174 f57 1"/>
                <a:gd name="f216" fmla="*/ f175 f56 1"/>
                <a:gd name="f217" fmla="*/ f176 f56 1"/>
                <a:gd name="f218" fmla="*/ f177 f57 1"/>
                <a:gd name="f219" fmla="*/ f178 f57 1"/>
                <a:gd name="f220" fmla="*/ f179 f56 1"/>
                <a:gd name="f221" fmla="*/ f180 f57 1"/>
                <a:gd name="f222" fmla="*/ f181 f56 1"/>
                <a:gd name="f223" fmla="*/ f182 f57 1"/>
              </a:gdLst>
              <a:ahLst/>
              <a:cxnLst>
                <a:cxn ang="3cd4">
                  <a:pos x="hc" y="t"/>
                </a:cxn>
                <a:cxn ang="0">
                  <a:pos x="r" y="vc"/>
                </a:cxn>
                <a:cxn ang="cd4">
                  <a:pos x="hc" y="b"/>
                </a:cxn>
                <a:cxn ang="cd2">
                  <a:pos x="l" y="vc"/>
                </a:cxn>
                <a:cxn ang="f104">
                  <a:pos x="f187" y="f188"/>
                </a:cxn>
                <a:cxn ang="f104">
                  <a:pos x="f189" y="f190"/>
                </a:cxn>
                <a:cxn ang="f104">
                  <a:pos x="f189" y="f190"/>
                </a:cxn>
                <a:cxn ang="f104">
                  <a:pos x="f189" y="f190"/>
                </a:cxn>
                <a:cxn ang="f104">
                  <a:pos x="f189" y="f190"/>
                </a:cxn>
                <a:cxn ang="f104">
                  <a:pos x="f189" y="f190"/>
                </a:cxn>
                <a:cxn ang="f104">
                  <a:pos x="f191" y="f192"/>
                </a:cxn>
                <a:cxn ang="f104">
                  <a:pos x="f193" y="f194"/>
                </a:cxn>
                <a:cxn ang="f104">
                  <a:pos x="f195" y="f196"/>
                </a:cxn>
                <a:cxn ang="f104">
                  <a:pos x="f197" y="f198"/>
                </a:cxn>
                <a:cxn ang="f104">
                  <a:pos x="f199" y="f200"/>
                </a:cxn>
                <a:cxn ang="f104">
                  <a:pos x="f201" y="f202"/>
                </a:cxn>
                <a:cxn ang="f104">
                  <a:pos x="f203" y="f204"/>
                </a:cxn>
                <a:cxn ang="f104">
                  <a:pos x="f203" y="f205"/>
                </a:cxn>
                <a:cxn ang="f104">
                  <a:pos x="f203" y="f206"/>
                </a:cxn>
                <a:cxn ang="f104">
                  <a:pos x="f203" y="f207"/>
                </a:cxn>
                <a:cxn ang="f104">
                  <a:pos x="f208" y="f209"/>
                </a:cxn>
                <a:cxn ang="f104">
                  <a:pos x="f210" y="f211"/>
                </a:cxn>
                <a:cxn ang="f104">
                  <a:pos x="f210" y="f211"/>
                </a:cxn>
                <a:cxn ang="f104">
                  <a:pos x="f212" y="f213"/>
                </a:cxn>
                <a:cxn ang="f104">
                  <a:pos x="f214" y="f215"/>
                </a:cxn>
                <a:cxn ang="f104">
                  <a:pos x="f216" y="f215"/>
                </a:cxn>
                <a:cxn ang="f104">
                  <a:pos x="f217" y="f218"/>
                </a:cxn>
                <a:cxn ang="f104">
                  <a:pos x="f217" y="f218"/>
                </a:cxn>
                <a:cxn ang="f104">
                  <a:pos x="f217" y="f219"/>
                </a:cxn>
                <a:cxn ang="f104">
                  <a:pos x="f220" y="f221"/>
                </a:cxn>
                <a:cxn ang="f104">
                  <a:pos x="f222" y="f223"/>
                </a:cxn>
              </a:cxnLst>
              <a:rect l="f183" t="f186" r="f184" b="f185"/>
              <a:pathLst>
                <a:path w="371339" h="1434927">
                  <a:moveTo>
                    <a:pt x="f8" y="f9"/>
                  </a:moveTo>
                  <a:lnTo>
                    <a:pt x="f10" y="f11"/>
                  </a:lnTo>
                  <a:lnTo>
                    <a:pt x="f10" y="f11"/>
                  </a:lnTo>
                  <a:lnTo>
                    <a:pt x="f10" y="f11"/>
                  </a:lnTo>
                  <a:cubicBezTo>
                    <a:pt x="f10" y="f11"/>
                    <a:pt x="f10" y="f11"/>
                    <a:pt x="f10" y="f11"/>
                  </a:cubicBezTo>
                  <a:lnTo>
                    <a:pt x="f10" y="f11"/>
                  </a:lnTo>
                  <a:lnTo>
                    <a:pt x="f12" y="f13"/>
                  </a:lnTo>
                  <a:lnTo>
                    <a:pt x="f5" y="f5"/>
                  </a:lnTo>
                  <a:lnTo>
                    <a:pt x="f14" y="f15"/>
                  </a:lnTo>
                  <a:lnTo>
                    <a:pt x="f16" y="f17"/>
                  </a:lnTo>
                  <a:lnTo>
                    <a:pt x="f18" y="f19"/>
                  </a:lnTo>
                  <a:lnTo>
                    <a:pt x="f20" y="f21"/>
                  </a:lnTo>
                  <a:lnTo>
                    <a:pt x="f22" y="f23"/>
                  </a:lnTo>
                  <a:lnTo>
                    <a:pt x="f22" y="f24"/>
                  </a:lnTo>
                  <a:cubicBezTo>
                    <a:pt x="f25" y="f26"/>
                    <a:pt x="f25" y="f27"/>
                    <a:pt x="f22" y="f28"/>
                  </a:cubicBezTo>
                  <a:cubicBezTo>
                    <a:pt x="f25" y="f29"/>
                    <a:pt x="f25" y="f30"/>
                    <a:pt x="f22" y="f31"/>
                  </a:cubicBezTo>
                  <a:cubicBezTo>
                    <a:pt x="f32" y="f33"/>
                    <a:pt x="f34" y="f35"/>
                    <a:pt x="f36" y="f37"/>
                  </a:cubicBezTo>
                  <a:lnTo>
                    <a:pt x="f38" y="f39"/>
                  </a:lnTo>
                  <a:cubicBezTo>
                    <a:pt x="f38" y="f39"/>
                    <a:pt x="f38" y="f39"/>
                    <a:pt x="f38" y="f39"/>
                  </a:cubicBezTo>
                  <a:cubicBezTo>
                    <a:pt x="f38" y="f39"/>
                    <a:pt x="f38" y="f39"/>
                    <a:pt x="f40" y="f41"/>
                  </a:cubicBezTo>
                  <a:lnTo>
                    <a:pt x="f42" y="f43"/>
                  </a:lnTo>
                  <a:cubicBezTo>
                    <a:pt x="f44" y="f45"/>
                    <a:pt x="f46" y="f45"/>
                    <a:pt x="f47" y="f43"/>
                  </a:cubicBezTo>
                  <a:lnTo>
                    <a:pt x="f48" y="f49"/>
                  </a:lnTo>
                  <a:lnTo>
                    <a:pt x="f48" y="f49"/>
                  </a:lnTo>
                  <a:cubicBezTo>
                    <a:pt x="f48" y="f49"/>
                    <a:pt x="f48" y="f49"/>
                    <a:pt x="f48" y="f50"/>
                  </a:cubicBezTo>
                  <a:lnTo>
                    <a:pt x="f51" y="f52"/>
                  </a:lnTo>
                  <a:lnTo>
                    <a:pt x="f53" y="f54"/>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64">
              <a:extLst>
                <a:ext uri="{FF2B5EF4-FFF2-40B4-BE49-F238E27FC236}">
                  <a16:creationId xmlns:a16="http://schemas.microsoft.com/office/drawing/2014/main" id="{909C7970-50A4-B369-6C73-DA6B161E7980}"/>
                </a:ext>
              </a:extLst>
            </p:cNvPr>
            <p:cNvSpPr/>
            <p:nvPr/>
          </p:nvSpPr>
          <p:spPr>
            <a:xfrm>
              <a:off x="8454624" y="5674117"/>
              <a:ext cx="727313" cy="942371"/>
            </a:xfrm>
            <a:custGeom>
              <a:avLst/>
              <a:gdLst>
                <a:gd name="f0" fmla="val 10800000"/>
                <a:gd name="f1" fmla="val 5400000"/>
                <a:gd name="f2" fmla="val 180"/>
                <a:gd name="f3" fmla="val w"/>
                <a:gd name="f4" fmla="val h"/>
                <a:gd name="f5" fmla="val 0"/>
                <a:gd name="f6" fmla="val 727310"/>
                <a:gd name="f7" fmla="val 942374"/>
                <a:gd name="f8" fmla="val 235898"/>
                <a:gd name="f9" fmla="val 728959"/>
                <a:gd name="f10" fmla="val 235836"/>
                <a:gd name="f11" fmla="val 728172"/>
                <a:gd name="f12" fmla="val 727373"/>
                <a:gd name="f13" fmla="val 726586"/>
                <a:gd name="f14" fmla="val 725961"/>
                <a:gd name="f15" fmla="val 725336"/>
                <a:gd name="f16" fmla="val 724711"/>
                <a:gd name="f17" fmla="val 236773"/>
                <a:gd name="f18" fmla="val 722962"/>
                <a:gd name="f19" fmla="val 237010"/>
                <a:gd name="f20" fmla="val 722312"/>
                <a:gd name="f21" fmla="val 237310"/>
                <a:gd name="f22" fmla="val 721688"/>
                <a:gd name="f23" fmla="val 237647"/>
                <a:gd name="f24" fmla="val 721088"/>
                <a:gd name="f25" fmla="val 238647"/>
                <a:gd name="f26" fmla="val 720088"/>
                <a:gd name="f27" fmla="val 239134"/>
                <a:gd name="f28" fmla="val 719451"/>
                <a:gd name="f29" fmla="val 239721"/>
                <a:gd name="f30" fmla="val 718901"/>
                <a:gd name="f31" fmla="val 240396"/>
                <a:gd name="f32" fmla="val 718464"/>
                <a:gd name="f33" fmla="val 504157"/>
                <a:gd name="f34" fmla="val 564400"/>
                <a:gd name="f35" fmla="val 490413"/>
                <a:gd name="f36" fmla="val 366854"/>
                <a:gd name="f37" fmla="val 490351"/>
                <a:gd name="f38" fmla="val 365942"/>
                <a:gd name="f39" fmla="val 365017"/>
                <a:gd name="f40" fmla="val 364105"/>
                <a:gd name="f41" fmla="val 363105"/>
                <a:gd name="f42" fmla="val 362730"/>
                <a:gd name="f43" fmla="val 490675"/>
                <a:gd name="f44" fmla="val 362031"/>
                <a:gd name="f45" fmla="val 491000"/>
                <a:gd name="f46" fmla="val 361356"/>
                <a:gd name="f47" fmla="val 491412"/>
                <a:gd name="f48" fmla="val 360731"/>
                <a:gd name="f49" fmla="val 491613"/>
                <a:gd name="f50" fmla="val 360169"/>
                <a:gd name="f51" fmla="val 491862"/>
                <a:gd name="f52" fmla="val 359619"/>
                <a:gd name="f53" fmla="val 492162"/>
                <a:gd name="f54" fmla="val 359107"/>
                <a:gd name="f55" fmla="val 492912"/>
                <a:gd name="f56" fmla="val 358482"/>
                <a:gd name="f57" fmla="val 493162"/>
                <a:gd name="f58" fmla="val 358107"/>
                <a:gd name="f59" fmla="val 493687"/>
                <a:gd name="f60" fmla="val 357495"/>
                <a:gd name="f61" fmla="val 494262"/>
                <a:gd name="f62" fmla="val 356958"/>
                <a:gd name="f63" fmla="val 494911"/>
                <a:gd name="f64" fmla="val 356483"/>
                <a:gd name="f65" fmla="val 727311"/>
                <a:gd name="f66" fmla="val 222037"/>
                <a:gd name="f67" fmla="val 574377"/>
                <a:gd name="f68" fmla="val 144688"/>
                <a:gd name="f69" fmla="val 244902"/>
                <a:gd name="f70" fmla="val 246652"/>
                <a:gd name="f71" fmla="val 144812"/>
                <a:gd name="f72" fmla="val 247402"/>
                <a:gd name="f73" fmla="val 248151"/>
                <a:gd name="f74" fmla="val 248901"/>
                <a:gd name="f75" fmla="val 249651"/>
                <a:gd name="f76" fmla="val 250275"/>
                <a:gd name="f77" fmla="val 250900"/>
                <a:gd name="f78" fmla="val 144488"/>
                <a:gd name="f79" fmla="val 251500"/>
                <a:gd name="f80" fmla="val 144238"/>
                <a:gd name="f81" fmla="val 252087"/>
                <a:gd name="f82" fmla="val 143938"/>
                <a:gd name="f83" fmla="val 252649"/>
                <a:gd name="f84" fmla="val 253274"/>
                <a:gd name="f85" fmla="val 253899"/>
                <a:gd name="f86" fmla="val 143063"/>
                <a:gd name="f87" fmla="val 254399"/>
                <a:gd name="f88" fmla="val 141814"/>
                <a:gd name="f89" fmla="val 255648"/>
                <a:gd name="f90" fmla="val 140314"/>
                <a:gd name="f91" fmla="val 257023"/>
                <a:gd name="f92" fmla="val 117199"/>
                <a:gd name="f93" fmla="val 270143"/>
                <a:gd name="f94" fmla="val 113201"/>
                <a:gd name="f95" fmla="val 272392"/>
                <a:gd name="f96" fmla="val 336741"/>
                <a:gd name="f97" fmla="val 14744"/>
                <a:gd name="f98" fmla="val 359357"/>
                <a:gd name="f99" fmla="val 360107"/>
                <a:gd name="f100" fmla="val 14981"/>
                <a:gd name="f101" fmla="val 360419"/>
                <a:gd name="f102" fmla="val 15193"/>
                <a:gd name="f103" fmla="val 360756"/>
                <a:gd name="f104" fmla="val 15368"/>
                <a:gd name="f105" fmla="val 361106"/>
                <a:gd name="f106" fmla="val 361731"/>
                <a:gd name="f107" fmla="val 362106"/>
                <a:gd name="f108" fmla="val 363855"/>
                <a:gd name="f109" fmla="val 27863"/>
                <a:gd name="f110" fmla="val 488055"/>
                <a:gd name="f111" fmla="val 91960"/>
                <a:gd name="f112" fmla="val 587141"/>
                <a:gd name="f113" fmla="val 587891"/>
                <a:gd name="f114" fmla="val 92285"/>
                <a:gd name="f115" fmla="val 588478"/>
                <a:gd name="f116" fmla="val 92535"/>
                <a:gd name="f117" fmla="val 589115"/>
                <a:gd name="f118" fmla="val 92710"/>
                <a:gd name="f119" fmla="val 589765"/>
                <a:gd name="f120" fmla="val 92747"/>
                <a:gd name="f121" fmla="val 590427"/>
                <a:gd name="f122" fmla="val 591102"/>
                <a:gd name="f123" fmla="val 591764"/>
                <a:gd name="f124" fmla="val 592514"/>
                <a:gd name="f125" fmla="val 125446"/>
                <a:gd name="f126" fmla="val 246893"/>
                <a:gd name="f127" fmla="val 870903"/>
                <a:gd name="f128" fmla="val 234399"/>
                <a:gd name="f129" fmla="val 727585"/>
                <a:gd name="f130" fmla="+- 0 0 -90"/>
                <a:gd name="f131" fmla="*/ f3 1 727310"/>
                <a:gd name="f132" fmla="*/ f4 1 942374"/>
                <a:gd name="f133" fmla="val f5"/>
                <a:gd name="f134" fmla="val f6"/>
                <a:gd name="f135" fmla="val f7"/>
                <a:gd name="f136" fmla="*/ f130 f0 1"/>
                <a:gd name="f137" fmla="+- f135 0 f133"/>
                <a:gd name="f138" fmla="+- f134 0 f133"/>
                <a:gd name="f139" fmla="*/ f136 1 f2"/>
                <a:gd name="f140" fmla="*/ f138 1 727310"/>
                <a:gd name="f141" fmla="*/ f137 1 942374"/>
                <a:gd name="f142" fmla="*/ 235898 f138 1"/>
                <a:gd name="f143" fmla="*/ 728959 f137 1"/>
                <a:gd name="f144" fmla="*/ 726586 f137 1"/>
                <a:gd name="f145" fmla="*/ 724711 f137 1"/>
                <a:gd name="f146" fmla="*/ 236773 f138 1"/>
                <a:gd name="f147" fmla="*/ 722962 f137 1"/>
                <a:gd name="f148" fmla="*/ 237647 f138 1"/>
                <a:gd name="f149" fmla="*/ 721088 f137 1"/>
                <a:gd name="f150" fmla="*/ 238647 f138 1"/>
                <a:gd name="f151" fmla="*/ 720088 f137 1"/>
                <a:gd name="f152" fmla="*/ 240396 f138 1"/>
                <a:gd name="f153" fmla="*/ 718464 f137 1"/>
                <a:gd name="f154" fmla="*/ 504157 f138 1"/>
                <a:gd name="f155" fmla="*/ 564400 f137 1"/>
                <a:gd name="f156" fmla="*/ 490413 f138 1"/>
                <a:gd name="f157" fmla="*/ 366854 f137 1"/>
                <a:gd name="f158" fmla="*/ 364105 f137 1"/>
                <a:gd name="f159" fmla="*/ 362730 f137 1"/>
                <a:gd name="f160" fmla="*/ 491412 f138 1"/>
                <a:gd name="f161" fmla="*/ 360731 f137 1"/>
                <a:gd name="f162" fmla="*/ 492162 f138 1"/>
                <a:gd name="f163" fmla="*/ 359107 f137 1"/>
                <a:gd name="f164" fmla="*/ 493162 f138 1"/>
                <a:gd name="f165" fmla="*/ 358107 f137 1"/>
                <a:gd name="f166" fmla="*/ 494911 f138 1"/>
                <a:gd name="f167" fmla="*/ 356483 f137 1"/>
                <a:gd name="f168" fmla="*/ 727311 f138 1"/>
                <a:gd name="f169" fmla="*/ 222037 f137 1"/>
                <a:gd name="f170" fmla="*/ 574377 f138 1"/>
                <a:gd name="f171" fmla="*/ 0 f137 1"/>
                <a:gd name="f172" fmla="*/ 144688 f138 1"/>
                <a:gd name="f173" fmla="*/ 244902 f137 1"/>
                <a:gd name="f174" fmla="*/ 246652 f137 1"/>
                <a:gd name="f175" fmla="*/ 248901 f137 1"/>
                <a:gd name="f176" fmla="*/ 250900 f137 1"/>
                <a:gd name="f177" fmla="*/ 143938 f138 1"/>
                <a:gd name="f178" fmla="*/ 252649 f137 1"/>
                <a:gd name="f179" fmla="*/ 143063 f138 1"/>
                <a:gd name="f180" fmla="*/ 254399 f137 1"/>
                <a:gd name="f181" fmla="*/ 141814 f138 1"/>
                <a:gd name="f182" fmla="*/ 255648 f137 1"/>
                <a:gd name="f183" fmla="*/ 140314 f138 1"/>
                <a:gd name="f184" fmla="*/ 257023 f137 1"/>
                <a:gd name="f185" fmla="*/ 117199 f138 1"/>
                <a:gd name="f186" fmla="*/ 270143 f137 1"/>
                <a:gd name="f187" fmla="*/ 113201 f138 1"/>
                <a:gd name="f188" fmla="*/ 272392 f137 1"/>
                <a:gd name="f189" fmla="*/ 0 f138 1"/>
                <a:gd name="f190" fmla="*/ 336741 f137 1"/>
                <a:gd name="f191" fmla="*/ 14744 f138 1"/>
                <a:gd name="f192" fmla="*/ 359357 f137 1"/>
                <a:gd name="f193" fmla="*/ 360107 f137 1"/>
                <a:gd name="f194" fmla="*/ 15368 f138 1"/>
                <a:gd name="f195" fmla="*/ 361106 f137 1"/>
                <a:gd name="f196" fmla="*/ 362106 f137 1"/>
                <a:gd name="f197" fmla="*/ 363855 f137 1"/>
                <a:gd name="f198" fmla="*/ 27863 f138 1"/>
                <a:gd name="f199" fmla="*/ 488055 f137 1"/>
                <a:gd name="f200" fmla="*/ 91960 f138 1"/>
                <a:gd name="f201" fmla="*/ 587141 f137 1"/>
                <a:gd name="f202" fmla="*/ 587891 f137 1"/>
                <a:gd name="f203" fmla="*/ 92710 f138 1"/>
                <a:gd name="f204" fmla="*/ 589765 f137 1"/>
                <a:gd name="f205" fmla="*/ 591764 f137 1"/>
                <a:gd name="f206" fmla="*/ 592514 f137 1"/>
                <a:gd name="f207" fmla="*/ 125446 f138 1"/>
                <a:gd name="f208" fmla="*/ 942374 f137 1"/>
                <a:gd name="f209" fmla="*/ 246893 f138 1"/>
                <a:gd name="f210" fmla="*/ 870903 f137 1"/>
                <a:gd name="f211" fmla="*/ 234399 f138 1"/>
                <a:gd name="f212" fmla="*/ 727585 f137 1"/>
                <a:gd name="f213" fmla="+- f139 0 f1"/>
                <a:gd name="f214" fmla="*/ f142 1 727310"/>
                <a:gd name="f215" fmla="*/ f143 1 942374"/>
                <a:gd name="f216" fmla="*/ f144 1 942374"/>
                <a:gd name="f217" fmla="*/ f145 1 942374"/>
                <a:gd name="f218" fmla="*/ f146 1 727310"/>
                <a:gd name="f219" fmla="*/ f147 1 942374"/>
                <a:gd name="f220" fmla="*/ f148 1 727310"/>
                <a:gd name="f221" fmla="*/ f149 1 942374"/>
                <a:gd name="f222" fmla="*/ f150 1 727310"/>
                <a:gd name="f223" fmla="*/ f151 1 942374"/>
                <a:gd name="f224" fmla="*/ f152 1 727310"/>
                <a:gd name="f225" fmla="*/ f153 1 942374"/>
                <a:gd name="f226" fmla="*/ f154 1 727310"/>
                <a:gd name="f227" fmla="*/ f155 1 942374"/>
                <a:gd name="f228" fmla="*/ f156 1 727310"/>
                <a:gd name="f229" fmla="*/ f157 1 942374"/>
                <a:gd name="f230" fmla="*/ f158 1 942374"/>
                <a:gd name="f231" fmla="*/ f159 1 942374"/>
                <a:gd name="f232" fmla="*/ f160 1 727310"/>
                <a:gd name="f233" fmla="*/ f161 1 942374"/>
                <a:gd name="f234" fmla="*/ f162 1 727310"/>
                <a:gd name="f235" fmla="*/ f163 1 942374"/>
                <a:gd name="f236" fmla="*/ f164 1 727310"/>
                <a:gd name="f237" fmla="*/ f165 1 942374"/>
                <a:gd name="f238" fmla="*/ f166 1 727310"/>
                <a:gd name="f239" fmla="*/ f167 1 942374"/>
                <a:gd name="f240" fmla="*/ f168 1 727310"/>
                <a:gd name="f241" fmla="*/ f169 1 942374"/>
                <a:gd name="f242" fmla="*/ f170 1 727310"/>
                <a:gd name="f243" fmla="*/ f171 1 942374"/>
                <a:gd name="f244" fmla="*/ f172 1 727310"/>
                <a:gd name="f245" fmla="*/ f173 1 942374"/>
                <a:gd name="f246" fmla="*/ f174 1 942374"/>
                <a:gd name="f247" fmla="*/ f175 1 942374"/>
                <a:gd name="f248" fmla="*/ f176 1 942374"/>
                <a:gd name="f249" fmla="*/ f177 1 727310"/>
                <a:gd name="f250" fmla="*/ f178 1 942374"/>
                <a:gd name="f251" fmla="*/ f179 1 727310"/>
                <a:gd name="f252" fmla="*/ f180 1 942374"/>
                <a:gd name="f253" fmla="*/ f181 1 727310"/>
                <a:gd name="f254" fmla="*/ f182 1 942374"/>
                <a:gd name="f255" fmla="*/ f183 1 727310"/>
                <a:gd name="f256" fmla="*/ f184 1 942374"/>
                <a:gd name="f257" fmla="*/ f185 1 727310"/>
                <a:gd name="f258" fmla="*/ f186 1 942374"/>
                <a:gd name="f259" fmla="*/ f187 1 727310"/>
                <a:gd name="f260" fmla="*/ f188 1 942374"/>
                <a:gd name="f261" fmla="*/ f189 1 727310"/>
                <a:gd name="f262" fmla="*/ f190 1 942374"/>
                <a:gd name="f263" fmla="*/ f191 1 727310"/>
                <a:gd name="f264" fmla="*/ f192 1 942374"/>
                <a:gd name="f265" fmla="*/ f193 1 942374"/>
                <a:gd name="f266" fmla="*/ f194 1 727310"/>
                <a:gd name="f267" fmla="*/ f195 1 942374"/>
                <a:gd name="f268" fmla="*/ f196 1 942374"/>
                <a:gd name="f269" fmla="*/ f197 1 942374"/>
                <a:gd name="f270" fmla="*/ f198 1 727310"/>
                <a:gd name="f271" fmla="*/ f199 1 942374"/>
                <a:gd name="f272" fmla="*/ f200 1 727310"/>
                <a:gd name="f273" fmla="*/ f201 1 942374"/>
                <a:gd name="f274" fmla="*/ f202 1 942374"/>
                <a:gd name="f275" fmla="*/ f203 1 727310"/>
                <a:gd name="f276" fmla="*/ f204 1 942374"/>
                <a:gd name="f277" fmla="*/ f205 1 942374"/>
                <a:gd name="f278" fmla="*/ f206 1 942374"/>
                <a:gd name="f279" fmla="*/ f207 1 727310"/>
                <a:gd name="f280" fmla="*/ f208 1 942374"/>
                <a:gd name="f281" fmla="*/ f209 1 727310"/>
                <a:gd name="f282" fmla="*/ f210 1 942374"/>
                <a:gd name="f283" fmla="*/ f211 1 727310"/>
                <a:gd name="f284" fmla="*/ f212 1 942374"/>
                <a:gd name="f285" fmla="*/ f133 1 f140"/>
                <a:gd name="f286" fmla="*/ f134 1 f140"/>
                <a:gd name="f287" fmla="*/ f133 1 f141"/>
                <a:gd name="f288" fmla="*/ f135 1 f141"/>
                <a:gd name="f289" fmla="*/ f214 1 f140"/>
                <a:gd name="f290" fmla="*/ f215 1 f141"/>
                <a:gd name="f291" fmla="*/ f216 1 f141"/>
                <a:gd name="f292" fmla="*/ f217 1 f141"/>
                <a:gd name="f293" fmla="*/ f218 1 f140"/>
                <a:gd name="f294" fmla="*/ f219 1 f141"/>
                <a:gd name="f295" fmla="*/ f220 1 f140"/>
                <a:gd name="f296" fmla="*/ f221 1 f141"/>
                <a:gd name="f297" fmla="*/ f222 1 f140"/>
                <a:gd name="f298" fmla="*/ f223 1 f141"/>
                <a:gd name="f299" fmla="*/ f224 1 f140"/>
                <a:gd name="f300" fmla="*/ f225 1 f141"/>
                <a:gd name="f301" fmla="*/ f226 1 f140"/>
                <a:gd name="f302" fmla="*/ f227 1 f141"/>
                <a:gd name="f303" fmla="*/ f228 1 f140"/>
                <a:gd name="f304" fmla="*/ f229 1 f141"/>
                <a:gd name="f305" fmla="*/ f230 1 f141"/>
                <a:gd name="f306" fmla="*/ f231 1 f141"/>
                <a:gd name="f307" fmla="*/ f232 1 f140"/>
                <a:gd name="f308" fmla="*/ f233 1 f141"/>
                <a:gd name="f309" fmla="*/ f234 1 f140"/>
                <a:gd name="f310" fmla="*/ f235 1 f141"/>
                <a:gd name="f311" fmla="*/ f236 1 f140"/>
                <a:gd name="f312" fmla="*/ f237 1 f141"/>
                <a:gd name="f313" fmla="*/ f238 1 f140"/>
                <a:gd name="f314" fmla="*/ f239 1 f141"/>
                <a:gd name="f315" fmla="*/ f240 1 f140"/>
                <a:gd name="f316" fmla="*/ f241 1 f141"/>
                <a:gd name="f317" fmla="*/ f242 1 f140"/>
                <a:gd name="f318" fmla="*/ f243 1 f141"/>
                <a:gd name="f319" fmla="*/ f244 1 f140"/>
                <a:gd name="f320" fmla="*/ f245 1 f141"/>
                <a:gd name="f321" fmla="*/ f246 1 f141"/>
                <a:gd name="f322" fmla="*/ f247 1 f141"/>
                <a:gd name="f323" fmla="*/ f248 1 f141"/>
                <a:gd name="f324" fmla="*/ f249 1 f140"/>
                <a:gd name="f325" fmla="*/ f250 1 f141"/>
                <a:gd name="f326" fmla="*/ f251 1 f140"/>
                <a:gd name="f327" fmla="*/ f252 1 f141"/>
                <a:gd name="f328" fmla="*/ f253 1 f140"/>
                <a:gd name="f329" fmla="*/ f254 1 f141"/>
                <a:gd name="f330" fmla="*/ f255 1 f140"/>
                <a:gd name="f331" fmla="*/ f256 1 f141"/>
                <a:gd name="f332" fmla="*/ f257 1 f140"/>
                <a:gd name="f333" fmla="*/ f258 1 f141"/>
                <a:gd name="f334" fmla="*/ f259 1 f140"/>
                <a:gd name="f335" fmla="*/ f260 1 f141"/>
                <a:gd name="f336" fmla="*/ f261 1 f140"/>
                <a:gd name="f337" fmla="*/ f262 1 f141"/>
                <a:gd name="f338" fmla="*/ f263 1 f140"/>
                <a:gd name="f339" fmla="*/ f264 1 f141"/>
                <a:gd name="f340" fmla="*/ f265 1 f141"/>
                <a:gd name="f341" fmla="*/ f266 1 f140"/>
                <a:gd name="f342" fmla="*/ f267 1 f141"/>
                <a:gd name="f343" fmla="*/ f268 1 f141"/>
                <a:gd name="f344" fmla="*/ f269 1 f141"/>
                <a:gd name="f345" fmla="*/ f270 1 f140"/>
                <a:gd name="f346" fmla="*/ f271 1 f141"/>
                <a:gd name="f347" fmla="*/ f272 1 f140"/>
                <a:gd name="f348" fmla="*/ f273 1 f141"/>
                <a:gd name="f349" fmla="*/ f274 1 f141"/>
                <a:gd name="f350" fmla="*/ f275 1 f140"/>
                <a:gd name="f351" fmla="*/ f276 1 f141"/>
                <a:gd name="f352" fmla="*/ f277 1 f141"/>
                <a:gd name="f353" fmla="*/ f278 1 f141"/>
                <a:gd name="f354" fmla="*/ f279 1 f140"/>
                <a:gd name="f355" fmla="*/ f280 1 f141"/>
                <a:gd name="f356" fmla="*/ f281 1 f140"/>
                <a:gd name="f357" fmla="*/ f282 1 f141"/>
                <a:gd name="f358" fmla="*/ f283 1 f140"/>
                <a:gd name="f359" fmla="*/ f284 1 f141"/>
                <a:gd name="f360" fmla="*/ f285 f131 1"/>
                <a:gd name="f361" fmla="*/ f286 f131 1"/>
                <a:gd name="f362" fmla="*/ f288 f132 1"/>
                <a:gd name="f363" fmla="*/ f287 f132 1"/>
                <a:gd name="f364" fmla="*/ f289 f131 1"/>
                <a:gd name="f365" fmla="*/ f290 f132 1"/>
                <a:gd name="f366" fmla="*/ f291 f132 1"/>
                <a:gd name="f367" fmla="*/ f292 f132 1"/>
                <a:gd name="f368" fmla="*/ f293 f131 1"/>
                <a:gd name="f369" fmla="*/ f294 f132 1"/>
                <a:gd name="f370" fmla="*/ f295 f131 1"/>
                <a:gd name="f371" fmla="*/ f296 f132 1"/>
                <a:gd name="f372" fmla="*/ f297 f131 1"/>
                <a:gd name="f373" fmla="*/ f298 f132 1"/>
                <a:gd name="f374" fmla="*/ f299 f131 1"/>
                <a:gd name="f375" fmla="*/ f300 f132 1"/>
                <a:gd name="f376" fmla="*/ f301 f131 1"/>
                <a:gd name="f377" fmla="*/ f302 f132 1"/>
                <a:gd name="f378" fmla="*/ f303 f131 1"/>
                <a:gd name="f379" fmla="*/ f304 f132 1"/>
                <a:gd name="f380" fmla="*/ f305 f132 1"/>
                <a:gd name="f381" fmla="*/ f306 f132 1"/>
                <a:gd name="f382" fmla="*/ f307 f131 1"/>
                <a:gd name="f383" fmla="*/ f308 f132 1"/>
                <a:gd name="f384" fmla="*/ f309 f131 1"/>
                <a:gd name="f385" fmla="*/ f310 f132 1"/>
                <a:gd name="f386" fmla="*/ f311 f131 1"/>
                <a:gd name="f387" fmla="*/ f312 f132 1"/>
                <a:gd name="f388" fmla="*/ f313 f131 1"/>
                <a:gd name="f389" fmla="*/ f314 f132 1"/>
                <a:gd name="f390" fmla="*/ f315 f131 1"/>
                <a:gd name="f391" fmla="*/ f316 f132 1"/>
                <a:gd name="f392" fmla="*/ f317 f131 1"/>
                <a:gd name="f393" fmla="*/ f318 f132 1"/>
                <a:gd name="f394" fmla="*/ f319 f131 1"/>
                <a:gd name="f395" fmla="*/ f320 f132 1"/>
                <a:gd name="f396" fmla="*/ f321 f132 1"/>
                <a:gd name="f397" fmla="*/ f322 f132 1"/>
                <a:gd name="f398" fmla="*/ f323 f132 1"/>
                <a:gd name="f399" fmla="*/ f324 f131 1"/>
                <a:gd name="f400" fmla="*/ f325 f132 1"/>
                <a:gd name="f401" fmla="*/ f326 f131 1"/>
                <a:gd name="f402" fmla="*/ f327 f132 1"/>
                <a:gd name="f403" fmla="*/ f328 f131 1"/>
                <a:gd name="f404" fmla="*/ f329 f132 1"/>
                <a:gd name="f405" fmla="*/ f330 f131 1"/>
                <a:gd name="f406" fmla="*/ f331 f132 1"/>
                <a:gd name="f407" fmla="*/ f332 f131 1"/>
                <a:gd name="f408" fmla="*/ f333 f132 1"/>
                <a:gd name="f409" fmla="*/ f334 f131 1"/>
                <a:gd name="f410" fmla="*/ f335 f132 1"/>
                <a:gd name="f411" fmla="*/ f336 f131 1"/>
                <a:gd name="f412" fmla="*/ f337 f132 1"/>
                <a:gd name="f413" fmla="*/ f338 f131 1"/>
                <a:gd name="f414" fmla="*/ f339 f132 1"/>
                <a:gd name="f415" fmla="*/ f340 f132 1"/>
                <a:gd name="f416" fmla="*/ f341 f131 1"/>
                <a:gd name="f417" fmla="*/ f342 f132 1"/>
                <a:gd name="f418" fmla="*/ f343 f132 1"/>
                <a:gd name="f419" fmla="*/ f344 f132 1"/>
                <a:gd name="f420" fmla="*/ f345 f131 1"/>
                <a:gd name="f421" fmla="*/ f346 f132 1"/>
                <a:gd name="f422" fmla="*/ f347 f131 1"/>
                <a:gd name="f423" fmla="*/ f348 f132 1"/>
                <a:gd name="f424" fmla="*/ f349 f132 1"/>
                <a:gd name="f425" fmla="*/ f350 f131 1"/>
                <a:gd name="f426" fmla="*/ f351 f132 1"/>
                <a:gd name="f427" fmla="*/ f352 f132 1"/>
                <a:gd name="f428" fmla="*/ f353 f132 1"/>
                <a:gd name="f429" fmla="*/ f354 f131 1"/>
                <a:gd name="f430" fmla="*/ f355 f132 1"/>
                <a:gd name="f431" fmla="*/ f356 f131 1"/>
                <a:gd name="f432" fmla="*/ f357 f132 1"/>
                <a:gd name="f433" fmla="*/ f358 f131 1"/>
                <a:gd name="f434" fmla="*/ f359 f132 1"/>
              </a:gdLst>
              <a:ahLst/>
              <a:cxnLst>
                <a:cxn ang="3cd4">
                  <a:pos x="hc" y="t"/>
                </a:cxn>
                <a:cxn ang="0">
                  <a:pos x="r" y="vc"/>
                </a:cxn>
                <a:cxn ang="cd4">
                  <a:pos x="hc" y="b"/>
                </a:cxn>
                <a:cxn ang="cd2">
                  <a:pos x="l" y="vc"/>
                </a:cxn>
                <a:cxn ang="f213">
                  <a:pos x="f364" y="f365"/>
                </a:cxn>
                <a:cxn ang="f213">
                  <a:pos x="f364" y="f366"/>
                </a:cxn>
                <a:cxn ang="f213">
                  <a:pos x="f364" y="f367"/>
                </a:cxn>
                <a:cxn ang="f213">
                  <a:pos x="f368" y="f369"/>
                </a:cxn>
                <a:cxn ang="f213">
                  <a:pos x="f370" y="f371"/>
                </a:cxn>
                <a:cxn ang="f213">
                  <a:pos x="f372" y="f373"/>
                </a:cxn>
                <a:cxn ang="f213">
                  <a:pos x="f374" y="f375"/>
                </a:cxn>
                <a:cxn ang="f213">
                  <a:pos x="f374" y="f375"/>
                </a:cxn>
                <a:cxn ang="f213">
                  <a:pos x="f376" y="f377"/>
                </a:cxn>
                <a:cxn ang="f213">
                  <a:pos x="f378" y="f379"/>
                </a:cxn>
                <a:cxn ang="f213">
                  <a:pos x="f378" y="f379"/>
                </a:cxn>
                <a:cxn ang="f213">
                  <a:pos x="f378" y="f380"/>
                </a:cxn>
                <a:cxn ang="f213">
                  <a:pos x="f378" y="f381"/>
                </a:cxn>
                <a:cxn ang="f213">
                  <a:pos x="f382" y="f383"/>
                </a:cxn>
                <a:cxn ang="f213">
                  <a:pos x="f384" y="f385"/>
                </a:cxn>
                <a:cxn ang="f213">
                  <a:pos x="f386" y="f387"/>
                </a:cxn>
                <a:cxn ang="f213">
                  <a:pos x="f388" y="f389"/>
                </a:cxn>
                <a:cxn ang="f213">
                  <a:pos x="f388" y="f389"/>
                </a:cxn>
                <a:cxn ang="f213">
                  <a:pos x="f390" y="f391"/>
                </a:cxn>
                <a:cxn ang="f213">
                  <a:pos x="f392" y="f393"/>
                </a:cxn>
                <a:cxn ang="f213">
                  <a:pos x="f392" y="f393"/>
                </a:cxn>
                <a:cxn ang="f213">
                  <a:pos x="f392" y="f393"/>
                </a:cxn>
                <a:cxn ang="f213">
                  <a:pos x="f394" y="f395"/>
                </a:cxn>
                <a:cxn ang="f213">
                  <a:pos x="f394" y="f396"/>
                </a:cxn>
                <a:cxn ang="f213">
                  <a:pos x="f394" y="f396"/>
                </a:cxn>
                <a:cxn ang="f213">
                  <a:pos x="f394" y="f397"/>
                </a:cxn>
                <a:cxn ang="f213">
                  <a:pos x="f394" y="f398"/>
                </a:cxn>
                <a:cxn ang="f213">
                  <a:pos x="f399" y="f400"/>
                </a:cxn>
                <a:cxn ang="f213">
                  <a:pos x="f401" y="f402"/>
                </a:cxn>
                <a:cxn ang="f213">
                  <a:pos x="f403" y="f404"/>
                </a:cxn>
                <a:cxn ang="f213">
                  <a:pos x="f405" y="f406"/>
                </a:cxn>
                <a:cxn ang="f213">
                  <a:pos x="f405" y="f406"/>
                </a:cxn>
                <a:cxn ang="f213">
                  <a:pos x="f407" y="f408"/>
                </a:cxn>
                <a:cxn ang="f213">
                  <a:pos x="f407" y="f408"/>
                </a:cxn>
                <a:cxn ang="f213">
                  <a:pos x="f409" y="f410"/>
                </a:cxn>
                <a:cxn ang="f213">
                  <a:pos x="f409" y="f410"/>
                </a:cxn>
                <a:cxn ang="f213">
                  <a:pos x="f411" y="f412"/>
                </a:cxn>
                <a:cxn ang="f213">
                  <a:pos x="f413" y="f414"/>
                </a:cxn>
                <a:cxn ang="f213">
                  <a:pos x="f413" y="f415"/>
                </a:cxn>
                <a:cxn ang="f213">
                  <a:pos x="f416" y="f417"/>
                </a:cxn>
                <a:cxn ang="f213">
                  <a:pos x="f416" y="f417"/>
                </a:cxn>
                <a:cxn ang="f213">
                  <a:pos x="f416" y="f418"/>
                </a:cxn>
                <a:cxn ang="f213">
                  <a:pos x="f416" y="f419"/>
                </a:cxn>
                <a:cxn ang="f213">
                  <a:pos x="f416" y="f419"/>
                </a:cxn>
                <a:cxn ang="f213">
                  <a:pos x="f420" y="f421"/>
                </a:cxn>
                <a:cxn ang="f213">
                  <a:pos x="f422" y="f423"/>
                </a:cxn>
                <a:cxn ang="f213">
                  <a:pos x="f422" y="f424"/>
                </a:cxn>
                <a:cxn ang="f213">
                  <a:pos x="f425" y="f426"/>
                </a:cxn>
                <a:cxn ang="f213">
                  <a:pos x="f425" y="f427"/>
                </a:cxn>
                <a:cxn ang="f213">
                  <a:pos x="f425" y="f428"/>
                </a:cxn>
                <a:cxn ang="f213">
                  <a:pos x="f429" y="f430"/>
                </a:cxn>
                <a:cxn ang="f213">
                  <a:pos x="f431" y="f432"/>
                </a:cxn>
                <a:cxn ang="f213">
                  <a:pos x="f433" y="f434"/>
                </a:cxn>
              </a:cxnLst>
              <a:rect l="f360" t="f363" r="f361" b="f362"/>
              <a:pathLst>
                <a:path w="727310" h="942374">
                  <a:moveTo>
                    <a:pt x="f8" y="f9"/>
                  </a:moveTo>
                  <a:cubicBezTo>
                    <a:pt x="f10" y="f11"/>
                    <a:pt x="f10" y="f12"/>
                    <a:pt x="f8" y="f13"/>
                  </a:cubicBezTo>
                  <a:cubicBezTo>
                    <a:pt x="f10" y="f14"/>
                    <a:pt x="f10" y="f15"/>
                    <a:pt x="f8" y="f16"/>
                  </a:cubicBezTo>
                  <a:lnTo>
                    <a:pt x="f17" y="f18"/>
                  </a:lnTo>
                  <a:cubicBezTo>
                    <a:pt x="f19" y="f20"/>
                    <a:pt x="f21" y="f22"/>
                    <a:pt x="f23" y="f24"/>
                  </a:cubicBezTo>
                  <a:lnTo>
                    <a:pt x="f25" y="f26"/>
                  </a:lnTo>
                  <a:cubicBezTo>
                    <a:pt x="f27" y="f28"/>
                    <a:pt x="f29" y="f30"/>
                    <a:pt x="f31" y="f32"/>
                  </a:cubicBezTo>
                  <a:lnTo>
                    <a:pt x="f31" y="f32"/>
                  </a:lnTo>
                  <a:lnTo>
                    <a:pt x="f33" y="f34"/>
                  </a:lnTo>
                  <a:lnTo>
                    <a:pt x="f35" y="f36"/>
                  </a:lnTo>
                  <a:lnTo>
                    <a:pt x="f35" y="f36"/>
                  </a:lnTo>
                  <a:cubicBezTo>
                    <a:pt x="f37" y="f38"/>
                    <a:pt x="f37" y="f39"/>
                    <a:pt x="f35" y="f40"/>
                  </a:cubicBezTo>
                  <a:cubicBezTo>
                    <a:pt x="f35" y="f40"/>
                    <a:pt x="f35" y="f41"/>
                    <a:pt x="f35" y="f42"/>
                  </a:cubicBezTo>
                  <a:cubicBezTo>
                    <a:pt x="f43" y="f44"/>
                    <a:pt x="f45" y="f46"/>
                    <a:pt x="f47" y="f48"/>
                  </a:cubicBezTo>
                  <a:cubicBezTo>
                    <a:pt x="f49" y="f50"/>
                    <a:pt x="f51" y="f52"/>
                    <a:pt x="f53" y="f54"/>
                  </a:cubicBezTo>
                  <a:cubicBezTo>
                    <a:pt x="f53" y="f54"/>
                    <a:pt x="f55" y="f56"/>
                    <a:pt x="f57" y="f58"/>
                  </a:cubicBezTo>
                  <a:cubicBezTo>
                    <a:pt x="f59" y="f60"/>
                    <a:pt x="f61" y="f62"/>
                    <a:pt x="f63" y="f64"/>
                  </a:cubicBezTo>
                  <a:lnTo>
                    <a:pt x="f63" y="f64"/>
                  </a:lnTo>
                  <a:lnTo>
                    <a:pt x="f65" y="f66"/>
                  </a:lnTo>
                  <a:lnTo>
                    <a:pt x="f67" y="f5"/>
                  </a:lnTo>
                  <a:lnTo>
                    <a:pt x="f67" y="f5"/>
                  </a:lnTo>
                  <a:lnTo>
                    <a:pt x="f67" y="f5"/>
                  </a:lnTo>
                  <a:lnTo>
                    <a:pt x="f68" y="f69"/>
                  </a:lnTo>
                  <a:lnTo>
                    <a:pt x="f68" y="f70"/>
                  </a:lnTo>
                  <a:cubicBezTo>
                    <a:pt x="f68" y="f70"/>
                    <a:pt x="f68" y="f70"/>
                    <a:pt x="f68" y="f70"/>
                  </a:cubicBezTo>
                  <a:cubicBezTo>
                    <a:pt x="f71" y="f72"/>
                    <a:pt x="f71" y="f73"/>
                    <a:pt x="f68" y="f74"/>
                  </a:cubicBezTo>
                  <a:cubicBezTo>
                    <a:pt x="f68" y="f75"/>
                    <a:pt x="f68" y="f76"/>
                    <a:pt x="f68" y="f77"/>
                  </a:cubicBezTo>
                  <a:cubicBezTo>
                    <a:pt x="f78" y="f79"/>
                    <a:pt x="f80" y="f81"/>
                    <a:pt x="f82" y="f83"/>
                  </a:cubicBezTo>
                  <a:cubicBezTo>
                    <a:pt x="f82" y="f84"/>
                    <a:pt x="f82" y="f85"/>
                    <a:pt x="f86" y="f87"/>
                  </a:cubicBezTo>
                  <a:lnTo>
                    <a:pt x="f88" y="f89"/>
                  </a:lnTo>
                  <a:lnTo>
                    <a:pt x="f90" y="f91"/>
                  </a:lnTo>
                  <a:lnTo>
                    <a:pt x="f90" y="f91"/>
                  </a:lnTo>
                  <a:lnTo>
                    <a:pt x="f92" y="f93"/>
                  </a:lnTo>
                  <a:lnTo>
                    <a:pt x="f92" y="f93"/>
                  </a:lnTo>
                  <a:lnTo>
                    <a:pt x="f94" y="f95"/>
                  </a:lnTo>
                  <a:lnTo>
                    <a:pt x="f94" y="f95"/>
                  </a:lnTo>
                  <a:lnTo>
                    <a:pt x="f5" y="f96"/>
                  </a:lnTo>
                  <a:lnTo>
                    <a:pt x="f97" y="f98"/>
                  </a:lnTo>
                  <a:lnTo>
                    <a:pt x="f97" y="f99"/>
                  </a:lnTo>
                  <a:cubicBezTo>
                    <a:pt x="f100" y="f101"/>
                    <a:pt x="f102" y="f103"/>
                    <a:pt x="f104" y="f105"/>
                  </a:cubicBezTo>
                  <a:lnTo>
                    <a:pt x="f104" y="f105"/>
                  </a:lnTo>
                  <a:cubicBezTo>
                    <a:pt x="f104" y="f105"/>
                    <a:pt x="f104" y="f106"/>
                    <a:pt x="f104" y="f107"/>
                  </a:cubicBezTo>
                  <a:lnTo>
                    <a:pt x="f104" y="f108"/>
                  </a:lnTo>
                  <a:cubicBezTo>
                    <a:pt x="f104" y="f108"/>
                    <a:pt x="f104" y="f108"/>
                    <a:pt x="f104" y="f108"/>
                  </a:cubicBezTo>
                  <a:lnTo>
                    <a:pt x="f109" y="f110"/>
                  </a:lnTo>
                  <a:lnTo>
                    <a:pt x="f111" y="f112"/>
                  </a:lnTo>
                  <a:lnTo>
                    <a:pt x="f111" y="f113"/>
                  </a:lnTo>
                  <a:cubicBezTo>
                    <a:pt x="f114" y="f115"/>
                    <a:pt x="f116" y="f117"/>
                    <a:pt x="f118" y="f119"/>
                  </a:cubicBezTo>
                  <a:cubicBezTo>
                    <a:pt x="f120" y="f121"/>
                    <a:pt x="f120" y="f122"/>
                    <a:pt x="f118" y="f123"/>
                  </a:cubicBezTo>
                  <a:cubicBezTo>
                    <a:pt x="f118" y="f123"/>
                    <a:pt x="f118" y="f123"/>
                    <a:pt x="f118" y="f124"/>
                  </a:cubicBezTo>
                  <a:lnTo>
                    <a:pt x="f125" y="f7"/>
                  </a:lnTo>
                  <a:lnTo>
                    <a:pt x="f126" y="f127"/>
                  </a:lnTo>
                  <a:lnTo>
                    <a:pt x="f128" y="f12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65">
              <a:extLst>
                <a:ext uri="{FF2B5EF4-FFF2-40B4-BE49-F238E27FC236}">
                  <a16:creationId xmlns:a16="http://schemas.microsoft.com/office/drawing/2014/main" id="{B34AC7F3-436B-1492-5399-8983A9470C13}"/>
                </a:ext>
              </a:extLst>
            </p:cNvPr>
            <p:cNvSpPr/>
            <p:nvPr/>
          </p:nvSpPr>
          <p:spPr>
            <a:xfrm>
              <a:off x="8964905" y="6058466"/>
              <a:ext cx="140067" cy="258144"/>
            </a:xfrm>
            <a:custGeom>
              <a:avLst/>
              <a:gdLst>
                <a:gd name="f0" fmla="val 10800000"/>
                <a:gd name="f1" fmla="val 5400000"/>
                <a:gd name="f2" fmla="val 180"/>
                <a:gd name="f3" fmla="val w"/>
                <a:gd name="f4" fmla="val h"/>
                <a:gd name="f5" fmla="val 0"/>
                <a:gd name="f6" fmla="val 140064"/>
                <a:gd name="f7" fmla="val 258147"/>
                <a:gd name="f8" fmla="val 12744"/>
                <a:gd name="f9" fmla="val 185426"/>
                <a:gd name="f10" fmla="val 12795"/>
                <a:gd name="f11" fmla="val 186338"/>
                <a:gd name="f12" fmla="val 187263"/>
                <a:gd name="f13" fmla="val 188175"/>
                <a:gd name="f14" fmla="val 189175"/>
                <a:gd name="f15" fmla="val 189550"/>
                <a:gd name="f16" fmla="val 12582"/>
                <a:gd name="f17" fmla="val 190224"/>
                <a:gd name="f18" fmla="val 12282"/>
                <a:gd name="f19" fmla="val 190861"/>
                <a:gd name="f20" fmla="val 11870"/>
                <a:gd name="f21" fmla="val 191424"/>
                <a:gd name="f22" fmla="val 11695"/>
                <a:gd name="f23" fmla="val 192036"/>
                <a:gd name="f24" fmla="val 11445"/>
                <a:gd name="f25" fmla="val 192623"/>
                <a:gd name="f26" fmla="val 11120"/>
                <a:gd name="f27" fmla="val 193173"/>
                <a:gd name="f28" fmla="val 54477"/>
                <a:gd name="f29" fmla="val 208167"/>
                <a:gd name="f30" fmla="+- 0 0 -90"/>
                <a:gd name="f31" fmla="*/ f3 1 140064"/>
                <a:gd name="f32" fmla="*/ f4 1 258147"/>
                <a:gd name="f33" fmla="val f5"/>
                <a:gd name="f34" fmla="val f6"/>
                <a:gd name="f35" fmla="val f7"/>
                <a:gd name="f36" fmla="*/ f30 f0 1"/>
                <a:gd name="f37" fmla="+- f35 0 f33"/>
                <a:gd name="f38" fmla="+- f34 0 f33"/>
                <a:gd name="f39" fmla="*/ f36 1 f2"/>
                <a:gd name="f40" fmla="*/ f38 1 140064"/>
                <a:gd name="f41" fmla="*/ f37 1 258147"/>
                <a:gd name="f42" fmla="*/ 12744 f38 1"/>
                <a:gd name="f43" fmla="*/ 185426 f37 1"/>
                <a:gd name="f44" fmla="*/ 188175 f37 1"/>
                <a:gd name="f45" fmla="*/ 189550 f37 1"/>
                <a:gd name="f46" fmla="*/ 11870 f38 1"/>
                <a:gd name="f47" fmla="*/ 191424 f37 1"/>
                <a:gd name="f48" fmla="*/ 11120 f38 1"/>
                <a:gd name="f49" fmla="*/ 193173 f37 1"/>
                <a:gd name="f50" fmla="*/ 54477 f38 1"/>
                <a:gd name="f51" fmla="*/ 258147 f37 1"/>
                <a:gd name="f52" fmla="*/ 140064 f38 1"/>
                <a:gd name="f53" fmla="*/ 208167 f37 1"/>
                <a:gd name="f54" fmla="*/ 0 f38 1"/>
                <a:gd name="f55" fmla="*/ 0 f37 1"/>
                <a:gd name="f56" fmla="+- f39 0 f1"/>
                <a:gd name="f57" fmla="*/ f42 1 140064"/>
                <a:gd name="f58" fmla="*/ f43 1 258147"/>
                <a:gd name="f59" fmla="*/ f44 1 258147"/>
                <a:gd name="f60" fmla="*/ f45 1 258147"/>
                <a:gd name="f61" fmla="*/ f46 1 140064"/>
                <a:gd name="f62" fmla="*/ f47 1 258147"/>
                <a:gd name="f63" fmla="*/ f48 1 140064"/>
                <a:gd name="f64" fmla="*/ f49 1 258147"/>
                <a:gd name="f65" fmla="*/ f50 1 140064"/>
                <a:gd name="f66" fmla="*/ f51 1 258147"/>
                <a:gd name="f67" fmla="*/ f52 1 140064"/>
                <a:gd name="f68" fmla="*/ f53 1 258147"/>
                <a:gd name="f69" fmla="*/ f54 1 140064"/>
                <a:gd name="f70" fmla="*/ f55 1 258147"/>
                <a:gd name="f71" fmla="*/ f33 1 f40"/>
                <a:gd name="f72" fmla="*/ f34 1 f40"/>
                <a:gd name="f73" fmla="*/ f33 1 f41"/>
                <a:gd name="f74" fmla="*/ f35 1 f41"/>
                <a:gd name="f75" fmla="*/ f57 1 f40"/>
                <a:gd name="f76" fmla="*/ f58 1 f41"/>
                <a:gd name="f77" fmla="*/ f59 1 f41"/>
                <a:gd name="f78" fmla="*/ f60 1 f41"/>
                <a:gd name="f79" fmla="*/ f61 1 f40"/>
                <a:gd name="f80" fmla="*/ f62 1 f41"/>
                <a:gd name="f81" fmla="*/ f63 1 f40"/>
                <a:gd name="f82" fmla="*/ f64 1 f41"/>
                <a:gd name="f83" fmla="*/ f65 1 f40"/>
                <a:gd name="f84" fmla="*/ f66 1 f41"/>
                <a:gd name="f85" fmla="*/ f67 1 f40"/>
                <a:gd name="f86" fmla="*/ f68 1 f41"/>
                <a:gd name="f87" fmla="*/ f69 1 f40"/>
                <a:gd name="f88" fmla="*/ f70 1 f41"/>
                <a:gd name="f89" fmla="*/ f71 f31 1"/>
                <a:gd name="f90" fmla="*/ f72 f31 1"/>
                <a:gd name="f91" fmla="*/ f74 f32 1"/>
                <a:gd name="f92" fmla="*/ f73 f32 1"/>
                <a:gd name="f93" fmla="*/ f75 f31 1"/>
                <a:gd name="f94" fmla="*/ f76 f32 1"/>
                <a:gd name="f95" fmla="*/ f77 f32 1"/>
                <a:gd name="f96" fmla="*/ f78 f32 1"/>
                <a:gd name="f97" fmla="*/ f79 f31 1"/>
                <a:gd name="f98" fmla="*/ f80 f32 1"/>
                <a:gd name="f99" fmla="*/ f81 f31 1"/>
                <a:gd name="f100" fmla="*/ f82 f32 1"/>
                <a:gd name="f101" fmla="*/ f83 f31 1"/>
                <a:gd name="f102" fmla="*/ f84 f32 1"/>
                <a:gd name="f103" fmla="*/ f85 f31 1"/>
                <a:gd name="f104" fmla="*/ f86 f32 1"/>
                <a:gd name="f105" fmla="*/ f87 f31 1"/>
                <a:gd name="f106" fmla="*/ f88 f32 1"/>
              </a:gdLst>
              <a:ahLst/>
              <a:cxnLst>
                <a:cxn ang="3cd4">
                  <a:pos x="hc" y="t"/>
                </a:cxn>
                <a:cxn ang="0">
                  <a:pos x="r" y="vc"/>
                </a:cxn>
                <a:cxn ang="cd4">
                  <a:pos x="hc" y="b"/>
                </a:cxn>
                <a:cxn ang="cd2">
                  <a:pos x="l" y="vc"/>
                </a:cxn>
                <a:cxn ang="f56">
                  <a:pos x="f93" y="f94"/>
                </a:cxn>
                <a:cxn ang="f56">
                  <a:pos x="f93" y="f94"/>
                </a:cxn>
                <a:cxn ang="f56">
                  <a:pos x="f93" y="f95"/>
                </a:cxn>
                <a:cxn ang="f56">
                  <a:pos x="f93" y="f96"/>
                </a:cxn>
                <a:cxn ang="f56">
                  <a:pos x="f97" y="f98"/>
                </a:cxn>
                <a:cxn ang="f56">
                  <a:pos x="f99" y="f100"/>
                </a:cxn>
                <a:cxn ang="f56">
                  <a:pos x="f99" y="f100"/>
                </a:cxn>
                <a:cxn ang="f56">
                  <a:pos x="f101" y="f102"/>
                </a:cxn>
                <a:cxn ang="f56">
                  <a:pos x="f101" y="f102"/>
                </a:cxn>
                <a:cxn ang="f56">
                  <a:pos x="f103" y="f104"/>
                </a:cxn>
                <a:cxn ang="f56">
                  <a:pos x="f105" y="f106"/>
                </a:cxn>
              </a:cxnLst>
              <a:rect l="f89" t="f92" r="f90" b="f91"/>
              <a:pathLst>
                <a:path w="140064" h="258147">
                  <a:moveTo>
                    <a:pt x="f8" y="f9"/>
                  </a:moveTo>
                  <a:lnTo>
                    <a:pt x="f8" y="f9"/>
                  </a:lnTo>
                  <a:cubicBezTo>
                    <a:pt x="f10" y="f11"/>
                    <a:pt x="f10" y="f12"/>
                    <a:pt x="f8" y="f13"/>
                  </a:cubicBezTo>
                  <a:cubicBezTo>
                    <a:pt x="f8" y="f13"/>
                    <a:pt x="f8" y="f14"/>
                    <a:pt x="f8" y="f15"/>
                  </a:cubicBezTo>
                  <a:cubicBezTo>
                    <a:pt x="f16" y="f17"/>
                    <a:pt x="f18" y="f19"/>
                    <a:pt x="f20" y="f21"/>
                  </a:cubicBezTo>
                  <a:cubicBezTo>
                    <a:pt x="f22" y="f23"/>
                    <a:pt x="f24" y="f25"/>
                    <a:pt x="f26" y="f27"/>
                  </a:cubicBezTo>
                  <a:lnTo>
                    <a:pt x="f26" y="f27"/>
                  </a:lnTo>
                  <a:lnTo>
                    <a:pt x="f28" y="f7"/>
                  </a:lnTo>
                  <a:lnTo>
                    <a:pt x="f28" y="f7"/>
                  </a:lnTo>
                  <a:lnTo>
                    <a:pt x="f6" y="f29"/>
                  </a:ln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66">
              <a:extLst>
                <a:ext uri="{FF2B5EF4-FFF2-40B4-BE49-F238E27FC236}">
                  <a16:creationId xmlns:a16="http://schemas.microsoft.com/office/drawing/2014/main" id="{DA936AF1-633D-BE9D-314F-95C1C1FF903E}"/>
                </a:ext>
              </a:extLst>
            </p:cNvPr>
            <p:cNvSpPr/>
            <p:nvPr/>
          </p:nvSpPr>
          <p:spPr>
            <a:xfrm>
              <a:off x="8959538" y="4222946"/>
              <a:ext cx="643472" cy="524664"/>
            </a:xfrm>
            <a:custGeom>
              <a:avLst/>
              <a:gdLst>
                <a:gd name="f0" fmla="val 10800000"/>
                <a:gd name="f1" fmla="val 5400000"/>
                <a:gd name="f2" fmla="val 180"/>
                <a:gd name="f3" fmla="val w"/>
                <a:gd name="f4" fmla="val h"/>
                <a:gd name="f5" fmla="val 0"/>
                <a:gd name="f6" fmla="val 643471"/>
                <a:gd name="f7" fmla="val 524665"/>
                <a:gd name="f8" fmla="val 422317"/>
                <a:gd name="f9" fmla="val 28113"/>
                <a:gd name="f10" fmla="val 210666"/>
                <a:gd name="f11" fmla="val 7872"/>
                <a:gd name="f12" fmla="val 221412"/>
                <a:gd name="f13" fmla="val 5872"/>
                <a:gd name="f14" fmla="val 222536"/>
                <a:gd name="f15" fmla="val 225660"/>
                <a:gd name="f16" fmla="val 125"/>
                <a:gd name="f17" fmla="val 229159"/>
                <a:gd name="f18" fmla="val 215407"/>
                <a:gd name="f19" fmla="val 524666"/>
                <a:gd name="f20" fmla="val 643472"/>
                <a:gd name="f21" fmla="val 290884"/>
                <a:gd name="f22" fmla="+- 0 0 -90"/>
                <a:gd name="f23" fmla="*/ f3 1 643471"/>
                <a:gd name="f24" fmla="*/ f4 1 524665"/>
                <a:gd name="f25" fmla="val f5"/>
                <a:gd name="f26" fmla="val f6"/>
                <a:gd name="f27" fmla="val f7"/>
                <a:gd name="f28" fmla="*/ f22 f0 1"/>
                <a:gd name="f29" fmla="+- f27 0 f25"/>
                <a:gd name="f30" fmla="+- f26 0 f25"/>
                <a:gd name="f31" fmla="*/ f28 1 f2"/>
                <a:gd name="f32" fmla="*/ f30 1 643471"/>
                <a:gd name="f33" fmla="*/ f29 1 524665"/>
                <a:gd name="f34" fmla="*/ 422317 f30 1"/>
                <a:gd name="f35" fmla="*/ 0 f29 1"/>
                <a:gd name="f36" fmla="*/ 28113 f30 1"/>
                <a:gd name="f37" fmla="*/ 210666 f29 1"/>
                <a:gd name="f38" fmla="*/ 7872 f30 1"/>
                <a:gd name="f39" fmla="*/ 221412 f29 1"/>
                <a:gd name="f40" fmla="*/ 5872 f30 1"/>
                <a:gd name="f41" fmla="*/ 222536 f29 1"/>
                <a:gd name="f42" fmla="*/ 0 f30 1"/>
                <a:gd name="f43" fmla="*/ 225660 f29 1"/>
                <a:gd name="f44" fmla="*/ 125 f30 1"/>
                <a:gd name="f45" fmla="*/ 229159 f29 1"/>
                <a:gd name="f46" fmla="*/ 215407 f30 1"/>
                <a:gd name="f47" fmla="*/ 524666 f29 1"/>
                <a:gd name="f48" fmla="*/ 643472 f30 1"/>
                <a:gd name="f49" fmla="*/ 290884 f29 1"/>
                <a:gd name="f50" fmla="+- f31 0 f1"/>
                <a:gd name="f51" fmla="*/ f34 1 643471"/>
                <a:gd name="f52" fmla="*/ f35 1 524665"/>
                <a:gd name="f53" fmla="*/ f36 1 643471"/>
                <a:gd name="f54" fmla="*/ f37 1 524665"/>
                <a:gd name="f55" fmla="*/ f38 1 643471"/>
                <a:gd name="f56" fmla="*/ f39 1 524665"/>
                <a:gd name="f57" fmla="*/ f40 1 643471"/>
                <a:gd name="f58" fmla="*/ f41 1 524665"/>
                <a:gd name="f59" fmla="*/ f42 1 643471"/>
                <a:gd name="f60" fmla="*/ f43 1 524665"/>
                <a:gd name="f61" fmla="*/ f44 1 643471"/>
                <a:gd name="f62" fmla="*/ f45 1 524665"/>
                <a:gd name="f63" fmla="*/ f46 1 643471"/>
                <a:gd name="f64" fmla="*/ f47 1 524665"/>
                <a:gd name="f65" fmla="*/ f48 1 643471"/>
                <a:gd name="f66" fmla="*/ f49 1 524665"/>
                <a:gd name="f67" fmla="*/ f25 1 f32"/>
                <a:gd name="f68" fmla="*/ f26 1 f32"/>
                <a:gd name="f69" fmla="*/ f25 1 f33"/>
                <a:gd name="f70" fmla="*/ f27 1 f33"/>
                <a:gd name="f71" fmla="*/ f51 1 f32"/>
                <a:gd name="f72" fmla="*/ f52 1 f33"/>
                <a:gd name="f73" fmla="*/ f53 1 f32"/>
                <a:gd name="f74" fmla="*/ f54 1 f33"/>
                <a:gd name="f75" fmla="*/ f55 1 f32"/>
                <a:gd name="f76" fmla="*/ f56 1 f33"/>
                <a:gd name="f77" fmla="*/ f57 1 f32"/>
                <a:gd name="f78" fmla="*/ f58 1 f33"/>
                <a:gd name="f79" fmla="*/ f59 1 f32"/>
                <a:gd name="f80" fmla="*/ f60 1 f33"/>
                <a:gd name="f81" fmla="*/ f61 1 f32"/>
                <a:gd name="f82" fmla="*/ f62 1 f33"/>
                <a:gd name="f83" fmla="*/ f63 1 f32"/>
                <a:gd name="f84" fmla="*/ f64 1 f33"/>
                <a:gd name="f85" fmla="*/ f65 1 f32"/>
                <a:gd name="f86" fmla="*/ f66 1 f33"/>
                <a:gd name="f87" fmla="*/ f67 f23 1"/>
                <a:gd name="f88" fmla="*/ f68 f23 1"/>
                <a:gd name="f89" fmla="*/ f70 f24 1"/>
                <a:gd name="f90" fmla="*/ f69 f24 1"/>
                <a:gd name="f91" fmla="*/ f71 f23 1"/>
                <a:gd name="f92" fmla="*/ f72 f24 1"/>
                <a:gd name="f93" fmla="*/ f73 f23 1"/>
                <a:gd name="f94" fmla="*/ f74 f24 1"/>
                <a:gd name="f95" fmla="*/ f75 f23 1"/>
                <a:gd name="f96" fmla="*/ f76 f24 1"/>
                <a:gd name="f97" fmla="*/ f77 f23 1"/>
                <a:gd name="f98" fmla="*/ f78 f24 1"/>
                <a:gd name="f99" fmla="*/ f79 f23 1"/>
                <a:gd name="f100" fmla="*/ f80 f24 1"/>
                <a:gd name="f101" fmla="*/ f81 f23 1"/>
                <a:gd name="f102" fmla="*/ f82 f24 1"/>
                <a:gd name="f103" fmla="*/ f83 f23 1"/>
                <a:gd name="f104" fmla="*/ f84 f24 1"/>
                <a:gd name="f105" fmla="*/ f85 f23 1"/>
                <a:gd name="f106" fmla="*/ f86 f24 1"/>
              </a:gdLst>
              <a:ahLst/>
              <a:cxnLst>
                <a:cxn ang="3cd4">
                  <a:pos x="hc" y="t"/>
                </a:cxn>
                <a:cxn ang="0">
                  <a:pos x="r" y="vc"/>
                </a:cxn>
                <a:cxn ang="cd4">
                  <a:pos x="hc" y="b"/>
                </a:cxn>
                <a:cxn ang="cd2">
                  <a:pos x="l" y="vc"/>
                </a:cxn>
                <a:cxn ang="f50">
                  <a:pos x="f91" y="f92"/>
                </a:cxn>
                <a:cxn ang="f50">
                  <a:pos x="f93" y="f94"/>
                </a:cxn>
                <a:cxn ang="f50">
                  <a:pos x="f95" y="f96"/>
                </a:cxn>
                <a:cxn ang="f50">
                  <a:pos x="f97" y="f98"/>
                </a:cxn>
                <a:cxn ang="f50">
                  <a:pos x="f99" y="f100"/>
                </a:cxn>
                <a:cxn ang="f50">
                  <a:pos x="f101" y="f102"/>
                </a:cxn>
                <a:cxn ang="f50">
                  <a:pos x="f103" y="f104"/>
                </a:cxn>
                <a:cxn ang="f50">
                  <a:pos x="f105" y="f106"/>
                </a:cxn>
                <a:cxn ang="f50">
                  <a:pos x="f91" y="f92"/>
                </a:cxn>
              </a:cxnLst>
              <a:rect l="f87" t="f90" r="f88" b="f89"/>
              <a:pathLst>
                <a:path w="643471" h="524665">
                  <a:moveTo>
                    <a:pt x="f8" y="f5"/>
                  </a:moveTo>
                  <a:lnTo>
                    <a:pt x="f9" y="f10"/>
                  </a:lnTo>
                  <a:lnTo>
                    <a:pt x="f11" y="f12"/>
                  </a:lnTo>
                  <a:lnTo>
                    <a:pt x="f13" y="f14"/>
                  </a:lnTo>
                  <a:lnTo>
                    <a:pt x="f5" y="f15"/>
                  </a:lnTo>
                  <a:lnTo>
                    <a:pt x="f16" y="f17"/>
                  </a:lnTo>
                  <a:lnTo>
                    <a:pt x="f18" y="f19"/>
                  </a:lnTo>
                  <a:lnTo>
                    <a:pt x="f20" y="f21"/>
                  </a:lnTo>
                  <a:lnTo>
                    <a:pt x="f8"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67">
              <a:extLst>
                <a:ext uri="{FF2B5EF4-FFF2-40B4-BE49-F238E27FC236}">
                  <a16:creationId xmlns:a16="http://schemas.microsoft.com/office/drawing/2014/main" id="{B4631F86-EC09-2DE5-683B-41F575C94883}"/>
                </a:ext>
              </a:extLst>
            </p:cNvPr>
            <p:cNvSpPr/>
            <p:nvPr/>
          </p:nvSpPr>
          <p:spPr>
            <a:xfrm>
              <a:off x="9176561" y="4517456"/>
              <a:ext cx="455682" cy="1129302"/>
            </a:xfrm>
            <a:custGeom>
              <a:avLst/>
              <a:gdLst>
                <a:gd name="f0" fmla="val 10800000"/>
                <a:gd name="f1" fmla="val 5400000"/>
                <a:gd name="f2" fmla="val 180"/>
                <a:gd name="f3" fmla="val w"/>
                <a:gd name="f4" fmla="val h"/>
                <a:gd name="f5" fmla="val 0"/>
                <a:gd name="f6" fmla="val 455678"/>
                <a:gd name="f7" fmla="val 1129299"/>
                <a:gd name="f8" fmla="val 454803"/>
                <a:gd name="f9" fmla="val 893893"/>
                <a:gd name="f10" fmla="val 453179"/>
                <a:gd name="f11" fmla="val 842414"/>
                <a:gd name="f12" fmla="val 451930"/>
                <a:gd name="f13" fmla="val 800556"/>
                <a:gd name="f14" fmla="val 426941"/>
                <a:gd name="f15" fmla="val 233657"/>
                <a:gd name="f16" fmla="val 48104"/>
                <a:gd name="f17" fmla="val 896143"/>
                <a:gd name="f18" fmla="val 455266"/>
                <a:gd name="f19" fmla="val 895443"/>
                <a:gd name="f20" fmla="val 454966"/>
                <a:gd name="f21" fmla="val 894681"/>
                <a:gd name="f22" fmla="+- 0 0 -90"/>
                <a:gd name="f23" fmla="*/ f3 1 455678"/>
                <a:gd name="f24" fmla="*/ f4 1 1129299"/>
                <a:gd name="f25" fmla="val f5"/>
                <a:gd name="f26" fmla="val f6"/>
                <a:gd name="f27" fmla="val f7"/>
                <a:gd name="f28" fmla="*/ f22 f0 1"/>
                <a:gd name="f29" fmla="+- f27 0 f25"/>
                <a:gd name="f30" fmla="+- f26 0 f25"/>
                <a:gd name="f31" fmla="*/ f28 1 f2"/>
                <a:gd name="f32" fmla="*/ f30 1 455678"/>
                <a:gd name="f33" fmla="*/ f29 1 1129299"/>
                <a:gd name="f34" fmla="*/ 454803 f30 1"/>
                <a:gd name="f35" fmla="*/ 893893 f29 1"/>
                <a:gd name="f36" fmla="*/ 453179 f30 1"/>
                <a:gd name="f37" fmla="*/ 842414 f29 1"/>
                <a:gd name="f38" fmla="*/ 451930 f30 1"/>
                <a:gd name="f39" fmla="*/ 800556 f29 1"/>
                <a:gd name="f40" fmla="*/ 426941 f30 1"/>
                <a:gd name="f41" fmla="*/ 0 f29 1"/>
                <a:gd name="f42" fmla="*/ 0 f30 1"/>
                <a:gd name="f43" fmla="*/ 233657 f29 1"/>
                <a:gd name="f44" fmla="*/ 48104 f30 1"/>
                <a:gd name="f45" fmla="*/ 1129299 f29 1"/>
                <a:gd name="f46" fmla="*/ 455678 f30 1"/>
                <a:gd name="f47" fmla="*/ 896143 f29 1"/>
                <a:gd name="f48" fmla="+- f31 0 f1"/>
                <a:gd name="f49" fmla="*/ f34 1 455678"/>
                <a:gd name="f50" fmla="*/ f35 1 1129299"/>
                <a:gd name="f51" fmla="*/ f36 1 455678"/>
                <a:gd name="f52" fmla="*/ f37 1 1129299"/>
                <a:gd name="f53" fmla="*/ f38 1 455678"/>
                <a:gd name="f54" fmla="*/ f39 1 1129299"/>
                <a:gd name="f55" fmla="*/ f40 1 455678"/>
                <a:gd name="f56" fmla="*/ f41 1 1129299"/>
                <a:gd name="f57" fmla="*/ f42 1 455678"/>
                <a:gd name="f58" fmla="*/ f43 1 1129299"/>
                <a:gd name="f59" fmla="*/ f44 1 455678"/>
                <a:gd name="f60" fmla="*/ f45 1 1129299"/>
                <a:gd name="f61" fmla="*/ f46 1 455678"/>
                <a:gd name="f62" fmla="*/ f47 1 1129299"/>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3" y="f94"/>
                </a:cxn>
                <a:cxn ang="f48">
                  <a:pos x="f95" y="f96"/>
                </a:cxn>
                <a:cxn ang="f48">
                  <a:pos x="f97" y="f98"/>
                </a:cxn>
                <a:cxn ang="f48">
                  <a:pos x="f85" y="f86"/>
                </a:cxn>
              </a:cxnLst>
              <a:rect l="f81" t="f84" r="f82" b="f83"/>
              <a:pathLst>
                <a:path w="455678" h="1129299">
                  <a:moveTo>
                    <a:pt x="f8" y="f9"/>
                  </a:moveTo>
                  <a:lnTo>
                    <a:pt x="f10" y="f11"/>
                  </a:lnTo>
                  <a:lnTo>
                    <a:pt x="f12" y="f13"/>
                  </a:lnTo>
                  <a:lnTo>
                    <a:pt x="f14" y="f5"/>
                  </a:lnTo>
                  <a:lnTo>
                    <a:pt x="f5" y="f15"/>
                  </a:lnTo>
                  <a:lnTo>
                    <a:pt x="f16" y="f7"/>
                  </a:lnTo>
                  <a:lnTo>
                    <a:pt x="f6" y="f17"/>
                  </a:lnTo>
                  <a:cubicBezTo>
                    <a:pt x="f18" y="f19"/>
                    <a:pt x="f20" y="f21"/>
                    <a:pt x="f8" y="f9"/>
                  </a:cubicBez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68">
              <a:extLst>
                <a:ext uri="{FF2B5EF4-FFF2-40B4-BE49-F238E27FC236}">
                  <a16:creationId xmlns:a16="http://schemas.microsoft.com/office/drawing/2014/main" id="{E1E61C57-7DCA-12A5-CFAE-1AE97155B28A}"/>
                </a:ext>
              </a:extLst>
            </p:cNvPr>
            <p:cNvSpPr/>
            <p:nvPr/>
          </p:nvSpPr>
          <p:spPr>
            <a:xfrm>
              <a:off x="8661160" y="3752386"/>
              <a:ext cx="1532589" cy="1716941"/>
            </a:xfrm>
            <a:custGeom>
              <a:avLst/>
              <a:gdLst>
                <a:gd name="f0" fmla="val 10800000"/>
                <a:gd name="f1" fmla="val 5400000"/>
                <a:gd name="f2" fmla="val 180"/>
                <a:gd name="f3" fmla="val w"/>
                <a:gd name="f4" fmla="val h"/>
                <a:gd name="f5" fmla="val 0"/>
                <a:gd name="f6" fmla="val 1532587"/>
                <a:gd name="f7" fmla="val 1716940"/>
                <a:gd name="f8" fmla="val 325109"/>
                <a:gd name="f9" fmla="val 658113"/>
                <a:gd name="f10" fmla="val 719314"/>
                <a:gd name="f11" fmla="val 447572"/>
                <a:gd name="f12" fmla="val 721063"/>
                <a:gd name="f13" fmla="val 722688"/>
                <a:gd name="f14" fmla="val 724187"/>
                <a:gd name="f15" fmla="val 724812"/>
                <a:gd name="f16" fmla="val 447459"/>
                <a:gd name="f17" fmla="val 725437"/>
                <a:gd name="f18" fmla="val 726061"/>
                <a:gd name="f19" fmla="val 727311"/>
                <a:gd name="f20" fmla="val 448446"/>
                <a:gd name="f21" fmla="val 727886"/>
                <a:gd name="f22" fmla="val 448909"/>
                <a:gd name="f23" fmla="val 728423"/>
                <a:gd name="f24" fmla="val 449408"/>
                <a:gd name="f25" fmla="val 728935"/>
                <a:gd name="f26" fmla="val 449946"/>
                <a:gd name="f27" fmla="val 957586"/>
                <a:gd name="f28" fmla="val 750576"/>
                <a:gd name="f29" fmla="val 957824"/>
                <a:gd name="f30" fmla="val 751025"/>
                <a:gd name="f31" fmla="val 958023"/>
                <a:gd name="f32" fmla="val 751488"/>
                <a:gd name="f33" fmla="val 958211"/>
                <a:gd name="f34" fmla="val 751950"/>
                <a:gd name="f35" fmla="val 958623"/>
                <a:gd name="f36" fmla="val 752537"/>
                <a:gd name="f37" fmla="val 958948"/>
                <a:gd name="f38" fmla="val 753162"/>
                <a:gd name="f39" fmla="val 959210"/>
                <a:gd name="f40" fmla="val 753824"/>
                <a:gd name="f41" fmla="val 959286"/>
                <a:gd name="f42" fmla="val 754612"/>
                <a:gd name="f43" fmla="val 755411"/>
                <a:gd name="f44" fmla="val 756198"/>
                <a:gd name="f45" fmla="val 756648"/>
                <a:gd name="f46" fmla="val 757123"/>
                <a:gd name="f47" fmla="val 757573"/>
                <a:gd name="f48" fmla="val 984200"/>
                <a:gd name="f49" fmla="val 1560753"/>
                <a:gd name="f50" fmla="val 1098275"/>
                <a:gd name="f51" fmla="val 1532588"/>
                <a:gd name="f52" fmla="val 1467040"/>
                <a:gd name="f53" fmla="val 414321"/>
                <a:gd name="f54" fmla="val 376837"/>
                <a:gd name="f55" fmla="val 19242"/>
                <a:gd name="f56" fmla="val 60724"/>
                <a:gd name="f57" fmla="val 182552"/>
                <a:gd name="f58" fmla="val 213915"/>
                <a:gd name="f59" fmla="val 750"/>
                <a:gd name="f60" fmla="val 214914"/>
                <a:gd name="f61" fmla="+- 0 0 -90"/>
                <a:gd name="f62" fmla="*/ f3 1 1532587"/>
                <a:gd name="f63" fmla="*/ f4 1 1716940"/>
                <a:gd name="f64" fmla="val f5"/>
                <a:gd name="f65" fmla="val f6"/>
                <a:gd name="f66" fmla="val f7"/>
                <a:gd name="f67" fmla="*/ f61 f0 1"/>
                <a:gd name="f68" fmla="+- f66 0 f64"/>
                <a:gd name="f69" fmla="+- f65 0 f64"/>
                <a:gd name="f70" fmla="*/ f67 1 f2"/>
                <a:gd name="f71" fmla="*/ f69 1 1532587"/>
                <a:gd name="f72" fmla="*/ f68 1 1716940"/>
                <a:gd name="f73" fmla="*/ 325109 f69 1"/>
                <a:gd name="f74" fmla="*/ 658113 f68 1"/>
                <a:gd name="f75" fmla="*/ 719314 f69 1"/>
                <a:gd name="f76" fmla="*/ 447572 f68 1"/>
                <a:gd name="f77" fmla="*/ 721063 f69 1"/>
                <a:gd name="f78" fmla="*/ 722688 f69 1"/>
                <a:gd name="f79" fmla="*/ 724187 f69 1"/>
                <a:gd name="f80" fmla="*/ 726061 f69 1"/>
                <a:gd name="f81" fmla="*/ 727311 f69 1"/>
                <a:gd name="f82" fmla="*/ 448446 f68 1"/>
                <a:gd name="f83" fmla="*/ 728935 f69 1"/>
                <a:gd name="f84" fmla="*/ 449946 f68 1"/>
                <a:gd name="f85" fmla="*/ 957586 f69 1"/>
                <a:gd name="f86" fmla="*/ 750576 f68 1"/>
                <a:gd name="f87" fmla="*/ 958211 f69 1"/>
                <a:gd name="f88" fmla="*/ 751950 f68 1"/>
                <a:gd name="f89" fmla="*/ 959210 f69 1"/>
                <a:gd name="f90" fmla="*/ 753824 f68 1"/>
                <a:gd name="f91" fmla="*/ 756198 f68 1"/>
                <a:gd name="f92" fmla="*/ 757573 f68 1"/>
                <a:gd name="f93" fmla="*/ 984200 f69 1"/>
                <a:gd name="f94" fmla="*/ 1560753 f68 1"/>
                <a:gd name="f95" fmla="*/ 1098275 f69 1"/>
                <a:gd name="f96" fmla="*/ 1716940 f68 1"/>
                <a:gd name="f97" fmla="*/ 1532588 f69 1"/>
                <a:gd name="f98" fmla="*/ 1467040 f68 1"/>
                <a:gd name="f99" fmla="*/ 414321 f69 1"/>
                <a:gd name="f100" fmla="*/ 0 f68 1"/>
                <a:gd name="f101" fmla="*/ 376837 f69 1"/>
                <a:gd name="f102" fmla="*/ 19242 f68 1"/>
                <a:gd name="f103" fmla="*/ 60724 f69 1"/>
                <a:gd name="f104" fmla="*/ 182552 f68 1"/>
                <a:gd name="f105" fmla="*/ 0 f69 1"/>
                <a:gd name="f106" fmla="*/ 213915 f68 1"/>
                <a:gd name="f107" fmla="*/ 750 f69 1"/>
                <a:gd name="f108" fmla="*/ 214914 f68 1"/>
                <a:gd name="f109" fmla="+- f70 0 f1"/>
                <a:gd name="f110" fmla="*/ f73 1 1532587"/>
                <a:gd name="f111" fmla="*/ f74 1 1716940"/>
                <a:gd name="f112" fmla="*/ f75 1 1532587"/>
                <a:gd name="f113" fmla="*/ f76 1 1716940"/>
                <a:gd name="f114" fmla="*/ f77 1 1532587"/>
                <a:gd name="f115" fmla="*/ f78 1 1532587"/>
                <a:gd name="f116" fmla="*/ f79 1 1532587"/>
                <a:gd name="f117" fmla="*/ f80 1 1532587"/>
                <a:gd name="f118" fmla="*/ f81 1 1532587"/>
                <a:gd name="f119" fmla="*/ f82 1 1716940"/>
                <a:gd name="f120" fmla="*/ f83 1 1532587"/>
                <a:gd name="f121" fmla="*/ f84 1 1716940"/>
                <a:gd name="f122" fmla="*/ f85 1 1532587"/>
                <a:gd name="f123" fmla="*/ f86 1 1716940"/>
                <a:gd name="f124" fmla="*/ f87 1 1532587"/>
                <a:gd name="f125" fmla="*/ f88 1 1716940"/>
                <a:gd name="f126" fmla="*/ f89 1 1532587"/>
                <a:gd name="f127" fmla="*/ f90 1 1716940"/>
                <a:gd name="f128" fmla="*/ f91 1 1716940"/>
                <a:gd name="f129" fmla="*/ f92 1 1716940"/>
                <a:gd name="f130" fmla="*/ f93 1 1532587"/>
                <a:gd name="f131" fmla="*/ f94 1 1716940"/>
                <a:gd name="f132" fmla="*/ f95 1 1532587"/>
                <a:gd name="f133" fmla="*/ f96 1 1716940"/>
                <a:gd name="f134" fmla="*/ f97 1 1532587"/>
                <a:gd name="f135" fmla="*/ f98 1 1716940"/>
                <a:gd name="f136" fmla="*/ f99 1 1532587"/>
                <a:gd name="f137" fmla="*/ f100 1 1716940"/>
                <a:gd name="f138" fmla="*/ f101 1 1532587"/>
                <a:gd name="f139" fmla="*/ f102 1 1716940"/>
                <a:gd name="f140" fmla="*/ f103 1 1532587"/>
                <a:gd name="f141" fmla="*/ f104 1 1716940"/>
                <a:gd name="f142" fmla="*/ f105 1 1532587"/>
                <a:gd name="f143" fmla="*/ f106 1 1716940"/>
                <a:gd name="f144" fmla="*/ f107 1 1532587"/>
                <a:gd name="f145" fmla="*/ f108 1 1716940"/>
                <a:gd name="f146" fmla="*/ f64 1 f71"/>
                <a:gd name="f147" fmla="*/ f65 1 f71"/>
                <a:gd name="f148" fmla="*/ f64 1 f72"/>
                <a:gd name="f149" fmla="*/ f66 1 f72"/>
                <a:gd name="f150" fmla="*/ f110 1 f71"/>
                <a:gd name="f151" fmla="*/ f111 1 f72"/>
                <a:gd name="f152" fmla="*/ f112 1 f71"/>
                <a:gd name="f153" fmla="*/ f113 1 f72"/>
                <a:gd name="f154" fmla="*/ f114 1 f71"/>
                <a:gd name="f155" fmla="*/ f115 1 f71"/>
                <a:gd name="f156" fmla="*/ f116 1 f71"/>
                <a:gd name="f157" fmla="*/ f117 1 f71"/>
                <a:gd name="f158" fmla="*/ f118 1 f71"/>
                <a:gd name="f159" fmla="*/ f119 1 f72"/>
                <a:gd name="f160" fmla="*/ f120 1 f71"/>
                <a:gd name="f161" fmla="*/ f121 1 f72"/>
                <a:gd name="f162" fmla="*/ f122 1 f71"/>
                <a:gd name="f163" fmla="*/ f123 1 f72"/>
                <a:gd name="f164" fmla="*/ f124 1 f71"/>
                <a:gd name="f165" fmla="*/ f125 1 f72"/>
                <a:gd name="f166" fmla="*/ f126 1 f71"/>
                <a:gd name="f167" fmla="*/ f127 1 f72"/>
                <a:gd name="f168" fmla="*/ f128 1 f72"/>
                <a:gd name="f169" fmla="*/ f129 1 f72"/>
                <a:gd name="f170" fmla="*/ f130 1 f71"/>
                <a:gd name="f171" fmla="*/ f131 1 f72"/>
                <a:gd name="f172" fmla="*/ f132 1 f71"/>
                <a:gd name="f173" fmla="*/ f133 1 f72"/>
                <a:gd name="f174" fmla="*/ f134 1 f71"/>
                <a:gd name="f175" fmla="*/ f135 1 f72"/>
                <a:gd name="f176" fmla="*/ f136 1 f71"/>
                <a:gd name="f177" fmla="*/ f137 1 f72"/>
                <a:gd name="f178" fmla="*/ f138 1 f71"/>
                <a:gd name="f179" fmla="*/ f139 1 f72"/>
                <a:gd name="f180" fmla="*/ f140 1 f71"/>
                <a:gd name="f181" fmla="*/ f141 1 f72"/>
                <a:gd name="f182" fmla="*/ f142 1 f71"/>
                <a:gd name="f183" fmla="*/ f143 1 f72"/>
                <a:gd name="f184" fmla="*/ f144 1 f71"/>
                <a:gd name="f185" fmla="*/ f145 1 f72"/>
                <a:gd name="f186" fmla="*/ f146 f62 1"/>
                <a:gd name="f187" fmla="*/ f147 f62 1"/>
                <a:gd name="f188" fmla="*/ f149 f63 1"/>
                <a:gd name="f189" fmla="*/ f148 f63 1"/>
                <a:gd name="f190" fmla="*/ f150 f62 1"/>
                <a:gd name="f191" fmla="*/ f151 f63 1"/>
                <a:gd name="f192" fmla="*/ f152 f62 1"/>
                <a:gd name="f193" fmla="*/ f153 f63 1"/>
                <a:gd name="f194" fmla="*/ f154 f62 1"/>
                <a:gd name="f195" fmla="*/ f155 f62 1"/>
                <a:gd name="f196" fmla="*/ f156 f62 1"/>
                <a:gd name="f197" fmla="*/ f157 f62 1"/>
                <a:gd name="f198" fmla="*/ f158 f62 1"/>
                <a:gd name="f199" fmla="*/ f159 f63 1"/>
                <a:gd name="f200" fmla="*/ f160 f62 1"/>
                <a:gd name="f201" fmla="*/ f161 f63 1"/>
                <a:gd name="f202" fmla="*/ f162 f62 1"/>
                <a:gd name="f203" fmla="*/ f163 f63 1"/>
                <a:gd name="f204" fmla="*/ f164 f62 1"/>
                <a:gd name="f205" fmla="*/ f165 f63 1"/>
                <a:gd name="f206" fmla="*/ f166 f62 1"/>
                <a:gd name="f207" fmla="*/ f167 f63 1"/>
                <a:gd name="f208" fmla="*/ f168 f63 1"/>
                <a:gd name="f209" fmla="*/ f169 f63 1"/>
                <a:gd name="f210" fmla="*/ f170 f62 1"/>
                <a:gd name="f211" fmla="*/ f171 f63 1"/>
                <a:gd name="f212" fmla="*/ f172 f62 1"/>
                <a:gd name="f213" fmla="*/ f173 f63 1"/>
                <a:gd name="f214" fmla="*/ f174 f62 1"/>
                <a:gd name="f215" fmla="*/ f175 f63 1"/>
                <a:gd name="f216" fmla="*/ f176 f62 1"/>
                <a:gd name="f217" fmla="*/ f177 f63 1"/>
                <a:gd name="f218" fmla="*/ f178 f62 1"/>
                <a:gd name="f219" fmla="*/ f179 f63 1"/>
                <a:gd name="f220" fmla="*/ f180 f62 1"/>
                <a:gd name="f221" fmla="*/ f181 f63 1"/>
                <a:gd name="f222" fmla="*/ f182 f62 1"/>
                <a:gd name="f223" fmla="*/ f183 f63 1"/>
                <a:gd name="f224" fmla="*/ f184 f62 1"/>
                <a:gd name="f225" fmla="*/ f185 f63 1"/>
              </a:gdLst>
              <a:ahLst/>
              <a:cxnLst>
                <a:cxn ang="3cd4">
                  <a:pos x="hc" y="t"/>
                </a:cxn>
                <a:cxn ang="0">
                  <a:pos x="r" y="vc"/>
                </a:cxn>
                <a:cxn ang="cd4">
                  <a:pos x="hc" y="b"/>
                </a:cxn>
                <a:cxn ang="cd2">
                  <a:pos x="l" y="vc"/>
                </a:cxn>
                <a:cxn ang="f109">
                  <a:pos x="f190" y="f191"/>
                </a:cxn>
                <a:cxn ang="f109">
                  <a:pos x="f192" y="f193"/>
                </a:cxn>
                <a:cxn ang="f109">
                  <a:pos x="f192" y="f193"/>
                </a:cxn>
                <a:cxn ang="f109">
                  <a:pos x="f194" y="f193"/>
                </a:cxn>
                <a:cxn ang="f109">
                  <a:pos x="f195" y="f193"/>
                </a:cxn>
                <a:cxn ang="f109">
                  <a:pos x="f196" y="f193"/>
                </a:cxn>
                <a:cxn ang="f109">
                  <a:pos x="f197" y="f193"/>
                </a:cxn>
                <a:cxn ang="f109">
                  <a:pos x="f198" y="f199"/>
                </a:cxn>
                <a:cxn ang="f109">
                  <a:pos x="f200" y="f201"/>
                </a:cxn>
                <a:cxn ang="f109">
                  <a:pos x="f200" y="f201"/>
                </a:cxn>
                <a:cxn ang="f109">
                  <a:pos x="f202" y="f203"/>
                </a:cxn>
                <a:cxn ang="f109">
                  <a:pos x="f204" y="f205"/>
                </a:cxn>
                <a:cxn ang="f109">
                  <a:pos x="f206" y="f207"/>
                </a:cxn>
                <a:cxn ang="f109">
                  <a:pos x="f206" y="f208"/>
                </a:cxn>
                <a:cxn ang="f109">
                  <a:pos x="f206" y="f209"/>
                </a:cxn>
                <a:cxn ang="f109">
                  <a:pos x="f210" y="f211"/>
                </a:cxn>
                <a:cxn ang="f109">
                  <a:pos x="f212" y="f213"/>
                </a:cxn>
                <a:cxn ang="f109">
                  <a:pos x="f214" y="f215"/>
                </a:cxn>
                <a:cxn ang="f109">
                  <a:pos x="f216" y="f217"/>
                </a:cxn>
                <a:cxn ang="f109">
                  <a:pos x="f218" y="f219"/>
                </a:cxn>
                <a:cxn ang="f109">
                  <a:pos x="f220" y="f221"/>
                </a:cxn>
                <a:cxn ang="f109">
                  <a:pos x="f222" y="f223"/>
                </a:cxn>
                <a:cxn ang="f109">
                  <a:pos x="f224" y="f225"/>
                </a:cxn>
              </a:cxnLst>
              <a:rect l="f186" t="f189" r="f187" b="f188"/>
              <a:pathLst>
                <a:path w="1532587" h="1716940">
                  <a:moveTo>
                    <a:pt x="f8" y="f9"/>
                  </a:moveTo>
                  <a:lnTo>
                    <a:pt x="f10" y="f11"/>
                  </a:lnTo>
                  <a:lnTo>
                    <a:pt x="f10" y="f11"/>
                  </a:lnTo>
                  <a:lnTo>
                    <a:pt x="f12" y="f11"/>
                  </a:lnTo>
                  <a:lnTo>
                    <a:pt x="f13" y="f11"/>
                  </a:lnTo>
                  <a:lnTo>
                    <a:pt x="f14" y="f11"/>
                  </a:lnTo>
                  <a:cubicBezTo>
                    <a:pt x="f15" y="f16"/>
                    <a:pt x="f17" y="f16"/>
                    <a:pt x="f18" y="f11"/>
                  </a:cubicBezTo>
                  <a:lnTo>
                    <a:pt x="f19" y="f20"/>
                  </a:lnTo>
                  <a:cubicBezTo>
                    <a:pt x="f21" y="f22"/>
                    <a:pt x="f23" y="f24"/>
                    <a:pt x="f25" y="f26"/>
                  </a:cubicBezTo>
                  <a:lnTo>
                    <a:pt x="f25" y="f26"/>
                  </a:lnTo>
                  <a:lnTo>
                    <a:pt x="f27" y="f28"/>
                  </a:lnTo>
                  <a:cubicBezTo>
                    <a:pt x="f29" y="f30"/>
                    <a:pt x="f31" y="f32"/>
                    <a:pt x="f33" y="f34"/>
                  </a:cubicBezTo>
                  <a:cubicBezTo>
                    <a:pt x="f35" y="f36"/>
                    <a:pt x="f37" y="f38"/>
                    <a:pt x="f39" y="f40"/>
                  </a:cubicBezTo>
                  <a:cubicBezTo>
                    <a:pt x="f41" y="f42"/>
                    <a:pt x="f41" y="f43"/>
                    <a:pt x="f39" y="f44"/>
                  </a:cubicBezTo>
                  <a:cubicBezTo>
                    <a:pt x="f41" y="f45"/>
                    <a:pt x="f41" y="f46"/>
                    <a:pt x="f39" y="f47"/>
                  </a:cubicBezTo>
                  <a:lnTo>
                    <a:pt x="f48" y="f49"/>
                  </a:lnTo>
                  <a:lnTo>
                    <a:pt x="f50" y="f7"/>
                  </a:lnTo>
                  <a:lnTo>
                    <a:pt x="f51" y="f52"/>
                  </a:lnTo>
                  <a:lnTo>
                    <a:pt x="f53" y="f5"/>
                  </a:lnTo>
                  <a:lnTo>
                    <a:pt x="f54" y="f55"/>
                  </a:lnTo>
                  <a:lnTo>
                    <a:pt x="f56" y="f57"/>
                  </a:lnTo>
                  <a:lnTo>
                    <a:pt x="f5" y="f58"/>
                  </a:lnTo>
                  <a:lnTo>
                    <a:pt x="f59" y="f60"/>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69">
              <a:extLst>
                <a:ext uri="{FF2B5EF4-FFF2-40B4-BE49-F238E27FC236}">
                  <a16:creationId xmlns:a16="http://schemas.microsoft.com/office/drawing/2014/main" id="{CDFF58C6-EFE6-D39F-2ACA-4F7DAD76D30A}"/>
                </a:ext>
              </a:extLst>
            </p:cNvPr>
            <p:cNvSpPr/>
            <p:nvPr/>
          </p:nvSpPr>
          <p:spPr>
            <a:xfrm>
              <a:off x="8710144" y="6421822"/>
              <a:ext cx="56601" cy="114702"/>
            </a:xfrm>
            <a:custGeom>
              <a:avLst/>
              <a:gdLst>
                <a:gd name="f0" fmla="val 10800000"/>
                <a:gd name="f1" fmla="val 5400000"/>
                <a:gd name="f2" fmla="val 180"/>
                <a:gd name="f3" fmla="val w"/>
                <a:gd name="f4" fmla="val h"/>
                <a:gd name="f5" fmla="val 0"/>
                <a:gd name="f6" fmla="val 56600"/>
                <a:gd name="f7" fmla="val 114704"/>
                <a:gd name="f8" fmla="val 9746"/>
                <a:gd name="f9" fmla="val 114705"/>
                <a:gd name="f10" fmla="val 56601"/>
                <a:gd name="f11" fmla="val 87090"/>
                <a:gd name="f12" fmla="+- 0 0 -90"/>
                <a:gd name="f13" fmla="*/ f3 1 56600"/>
                <a:gd name="f14" fmla="*/ f4 1 114704"/>
                <a:gd name="f15" fmla="val f5"/>
                <a:gd name="f16" fmla="val f6"/>
                <a:gd name="f17" fmla="val f7"/>
                <a:gd name="f18" fmla="*/ f12 f0 1"/>
                <a:gd name="f19" fmla="+- f17 0 f15"/>
                <a:gd name="f20" fmla="+- f16 0 f15"/>
                <a:gd name="f21" fmla="*/ f18 1 f2"/>
                <a:gd name="f22" fmla="*/ f20 1 56600"/>
                <a:gd name="f23" fmla="*/ f19 1 114704"/>
                <a:gd name="f24" fmla="*/ 9746 f20 1"/>
                <a:gd name="f25" fmla="*/ 114705 f19 1"/>
                <a:gd name="f26" fmla="*/ 56601 f20 1"/>
                <a:gd name="f27" fmla="*/ 87090 f19 1"/>
                <a:gd name="f28" fmla="*/ 0 f20 1"/>
                <a:gd name="f29" fmla="*/ 0 f19 1"/>
                <a:gd name="f30" fmla="+- f21 0 f1"/>
                <a:gd name="f31" fmla="*/ f24 1 56600"/>
                <a:gd name="f32" fmla="*/ f25 1 114704"/>
                <a:gd name="f33" fmla="*/ f26 1 56600"/>
                <a:gd name="f34" fmla="*/ f27 1 114704"/>
                <a:gd name="f35" fmla="*/ f28 1 56600"/>
                <a:gd name="f36" fmla="*/ f29 1 114704"/>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56600" h="114704">
                  <a:moveTo>
                    <a:pt x="f8" y="f9"/>
                  </a:moveTo>
                  <a:lnTo>
                    <a:pt x="f10" y="f11"/>
                  </a:lnTo>
                  <a:lnTo>
                    <a:pt x="f5" y="f5"/>
                  </a:lnTo>
                  <a:lnTo>
                    <a:pt x="f8" y="f9"/>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070">
              <a:extLst>
                <a:ext uri="{FF2B5EF4-FFF2-40B4-BE49-F238E27FC236}">
                  <a16:creationId xmlns:a16="http://schemas.microsoft.com/office/drawing/2014/main" id="{E8410774-0881-4913-1476-9D1295CF55F0}"/>
                </a:ext>
              </a:extLst>
            </p:cNvPr>
            <p:cNvSpPr/>
            <p:nvPr/>
          </p:nvSpPr>
          <p:spPr>
            <a:xfrm>
              <a:off x="8182746" y="4052639"/>
              <a:ext cx="227777" cy="132075"/>
            </a:xfrm>
            <a:custGeom>
              <a:avLst/>
              <a:gdLst>
                <a:gd name="f0" fmla="val 10800000"/>
                <a:gd name="f1" fmla="val 5400000"/>
                <a:gd name="f2" fmla="val 180"/>
                <a:gd name="f3" fmla="val w"/>
                <a:gd name="f4" fmla="val h"/>
                <a:gd name="f5" fmla="val 0"/>
                <a:gd name="f6" fmla="val 227776"/>
                <a:gd name="f7" fmla="val 132072"/>
                <a:gd name="f8" fmla="val 211534"/>
                <a:gd name="f9" fmla="val 109082"/>
                <a:gd name="f10" fmla="val 16118"/>
                <a:gd name="f11" fmla="val 227777"/>
                <a:gd name="f12" fmla="val 22741"/>
                <a:gd name="f13" fmla="+- 0 0 -90"/>
                <a:gd name="f14" fmla="*/ f3 1 227776"/>
                <a:gd name="f15" fmla="*/ f4 1 132072"/>
                <a:gd name="f16" fmla="val f5"/>
                <a:gd name="f17" fmla="val f6"/>
                <a:gd name="f18" fmla="val f7"/>
                <a:gd name="f19" fmla="*/ f13 f0 1"/>
                <a:gd name="f20" fmla="+- f18 0 f16"/>
                <a:gd name="f21" fmla="+- f17 0 f16"/>
                <a:gd name="f22" fmla="*/ f19 1 f2"/>
                <a:gd name="f23" fmla="*/ f21 1 227776"/>
                <a:gd name="f24" fmla="*/ f20 1 132072"/>
                <a:gd name="f25" fmla="*/ 211534 f21 1"/>
                <a:gd name="f26" fmla="*/ 0 f20 1"/>
                <a:gd name="f27" fmla="*/ 0 f21 1"/>
                <a:gd name="f28" fmla="*/ 109082 f20 1"/>
                <a:gd name="f29" fmla="*/ 16118 f21 1"/>
                <a:gd name="f30" fmla="*/ 132072 f20 1"/>
                <a:gd name="f31" fmla="*/ 227777 f21 1"/>
                <a:gd name="f32" fmla="*/ 22741 f20 1"/>
                <a:gd name="f33" fmla="+- f22 0 f1"/>
                <a:gd name="f34" fmla="*/ f25 1 227776"/>
                <a:gd name="f35" fmla="*/ f26 1 132072"/>
                <a:gd name="f36" fmla="*/ f27 1 227776"/>
                <a:gd name="f37" fmla="*/ f28 1 132072"/>
                <a:gd name="f38" fmla="*/ f29 1 227776"/>
                <a:gd name="f39" fmla="*/ f30 1 132072"/>
                <a:gd name="f40" fmla="*/ f31 1 227776"/>
                <a:gd name="f41" fmla="*/ f32 1 13207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27776" h="132072">
                  <a:moveTo>
                    <a:pt x="f8" y="f5"/>
                  </a:moveTo>
                  <a:lnTo>
                    <a:pt x="f5" y="f9"/>
                  </a:lnTo>
                  <a:lnTo>
                    <a:pt x="f10" y="f7"/>
                  </a:lnTo>
                  <a:lnTo>
                    <a:pt x="f11" y="f12"/>
                  </a:lnTo>
                  <a:lnTo>
                    <a:pt x="f8" y="f5"/>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071">
              <a:extLst>
                <a:ext uri="{FF2B5EF4-FFF2-40B4-BE49-F238E27FC236}">
                  <a16:creationId xmlns:a16="http://schemas.microsoft.com/office/drawing/2014/main" id="{840B48E9-F945-73E7-4A27-1F5EE8604E23}"/>
                </a:ext>
              </a:extLst>
            </p:cNvPr>
            <p:cNvSpPr/>
            <p:nvPr/>
          </p:nvSpPr>
          <p:spPr>
            <a:xfrm>
              <a:off x="9647358" y="5347621"/>
              <a:ext cx="96332" cy="133950"/>
            </a:xfrm>
            <a:custGeom>
              <a:avLst/>
              <a:gdLst>
                <a:gd name="f0" fmla="val 10800000"/>
                <a:gd name="f1" fmla="val 5400000"/>
                <a:gd name="f2" fmla="val 180"/>
                <a:gd name="f3" fmla="val w"/>
                <a:gd name="f4" fmla="val h"/>
                <a:gd name="f5" fmla="val 0"/>
                <a:gd name="f6" fmla="val 96333"/>
                <a:gd name="f7" fmla="val 133946"/>
                <a:gd name="f8" fmla="val 96334"/>
                <a:gd name="f9" fmla="val 131697"/>
                <a:gd name="f10" fmla="val 250"/>
                <a:gd name="f11" fmla="val 7622"/>
                <a:gd name="f12" fmla="val 92335"/>
                <a:gd name="f13" fmla="+- 0 0 -90"/>
                <a:gd name="f14" fmla="*/ f3 1 96333"/>
                <a:gd name="f15" fmla="*/ f4 1 133946"/>
                <a:gd name="f16" fmla="val f5"/>
                <a:gd name="f17" fmla="val f6"/>
                <a:gd name="f18" fmla="val f7"/>
                <a:gd name="f19" fmla="*/ f13 f0 1"/>
                <a:gd name="f20" fmla="+- f18 0 f16"/>
                <a:gd name="f21" fmla="+- f17 0 f16"/>
                <a:gd name="f22" fmla="*/ f19 1 f2"/>
                <a:gd name="f23" fmla="*/ f21 1 96333"/>
                <a:gd name="f24" fmla="*/ f20 1 133946"/>
                <a:gd name="f25" fmla="*/ 96334 f21 1"/>
                <a:gd name="f26" fmla="*/ 131697 f20 1"/>
                <a:gd name="f27" fmla="*/ 0 f21 1"/>
                <a:gd name="f28" fmla="*/ 0 f20 1"/>
                <a:gd name="f29" fmla="*/ 250 f21 1"/>
                <a:gd name="f30" fmla="*/ 7622 f20 1"/>
                <a:gd name="f31" fmla="*/ 92335 f21 1"/>
                <a:gd name="f32" fmla="*/ 133946 f20 1"/>
                <a:gd name="f33" fmla="+- f22 0 f1"/>
                <a:gd name="f34" fmla="*/ f25 1 96333"/>
                <a:gd name="f35" fmla="*/ f26 1 133946"/>
                <a:gd name="f36" fmla="*/ f27 1 96333"/>
                <a:gd name="f37" fmla="*/ f28 1 133946"/>
                <a:gd name="f38" fmla="*/ f29 1 96333"/>
                <a:gd name="f39" fmla="*/ f30 1 133946"/>
                <a:gd name="f40" fmla="*/ f31 1 96333"/>
                <a:gd name="f41" fmla="*/ f32 1 13394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96333" h="133946">
                  <a:moveTo>
                    <a:pt x="f8" y="f9"/>
                  </a:moveTo>
                  <a:lnTo>
                    <a:pt x="f5" y="f5"/>
                  </a:lnTo>
                  <a:lnTo>
                    <a:pt x="f10" y="f11"/>
                  </a:lnTo>
                  <a:lnTo>
                    <a:pt x="f12" y="f7"/>
                  </a:lnTo>
                  <a:lnTo>
                    <a:pt x="f8" y="f9"/>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072">
              <a:extLst>
                <a:ext uri="{FF2B5EF4-FFF2-40B4-BE49-F238E27FC236}">
                  <a16:creationId xmlns:a16="http://schemas.microsoft.com/office/drawing/2014/main" id="{8912B034-9E85-F9C8-2F6E-7E719943AA96}"/>
                </a:ext>
              </a:extLst>
            </p:cNvPr>
            <p:cNvSpPr/>
            <p:nvPr/>
          </p:nvSpPr>
          <p:spPr>
            <a:xfrm>
              <a:off x="9647989" y="5390479"/>
              <a:ext cx="209159" cy="315495"/>
            </a:xfrm>
            <a:custGeom>
              <a:avLst/>
              <a:gdLst>
                <a:gd name="f0" fmla="val 10800000"/>
                <a:gd name="f1" fmla="val 5400000"/>
                <a:gd name="f2" fmla="val 180"/>
                <a:gd name="f3" fmla="val w"/>
                <a:gd name="f4" fmla="val h"/>
                <a:gd name="f5" fmla="val 0"/>
                <a:gd name="f6" fmla="val 209159"/>
                <a:gd name="f7" fmla="val 315499"/>
                <a:gd name="f8" fmla="val 149186"/>
                <a:gd name="f9" fmla="val 189674"/>
                <a:gd name="f10" fmla="val 97958"/>
                <a:gd name="f11" fmla="val 119577"/>
                <a:gd name="f12" fmla="val 96708"/>
                <a:gd name="f13" fmla="val 120327"/>
                <a:gd name="f14" fmla="val 96084"/>
                <a:gd name="f15" fmla="val 120440"/>
                <a:gd name="f16" fmla="val 95459"/>
                <a:gd name="f17" fmla="val 94834"/>
                <a:gd name="f18" fmla="val 93710"/>
                <a:gd name="f19" fmla="val 91835"/>
                <a:gd name="f20" fmla="val 90211"/>
                <a:gd name="f21" fmla="val 88962"/>
                <a:gd name="f22" fmla="val 119327"/>
                <a:gd name="f23" fmla="val 88374"/>
                <a:gd name="f24" fmla="val 118965"/>
                <a:gd name="f25" fmla="val 87874"/>
                <a:gd name="f26" fmla="val 118502"/>
                <a:gd name="f27" fmla="val 87462"/>
                <a:gd name="f28" fmla="val 117953"/>
                <a:gd name="f29" fmla="val 1374"/>
                <a:gd name="f30" fmla="val 2124"/>
                <a:gd name="f31" fmla="val 20992"/>
                <a:gd name="f32" fmla="val 2149"/>
                <a:gd name="f33" fmla="val 23528"/>
                <a:gd name="f34" fmla="val 1412"/>
                <a:gd name="f35" fmla="val 26015"/>
                <a:gd name="f36" fmla="val 28114"/>
                <a:gd name="f37" fmla="val 209160"/>
                <a:gd name="f38" fmla="val 284137"/>
                <a:gd name="f39" fmla="val 150560"/>
                <a:gd name="f40" fmla="val 203919"/>
                <a:gd name="f41" fmla="val 147161"/>
                <a:gd name="f42" fmla="val 199933"/>
                <a:gd name="f43" fmla="val 146611"/>
                <a:gd name="f44" fmla="val 194235"/>
                <a:gd name="f45" fmla="+- 0 0 -90"/>
                <a:gd name="f46" fmla="*/ f3 1 209159"/>
                <a:gd name="f47" fmla="*/ f4 1 315499"/>
                <a:gd name="f48" fmla="val f5"/>
                <a:gd name="f49" fmla="val f6"/>
                <a:gd name="f50" fmla="val f7"/>
                <a:gd name="f51" fmla="*/ f45 f0 1"/>
                <a:gd name="f52" fmla="+- f50 0 f48"/>
                <a:gd name="f53" fmla="+- f49 0 f48"/>
                <a:gd name="f54" fmla="*/ f51 1 f2"/>
                <a:gd name="f55" fmla="*/ f53 1 209159"/>
                <a:gd name="f56" fmla="*/ f52 1 315499"/>
                <a:gd name="f57" fmla="*/ 149186 f53 1"/>
                <a:gd name="f58" fmla="*/ 189674 f52 1"/>
                <a:gd name="f59" fmla="*/ 97958 f53 1"/>
                <a:gd name="f60" fmla="*/ 119577 f52 1"/>
                <a:gd name="f61" fmla="*/ 96708 f53 1"/>
                <a:gd name="f62" fmla="*/ 120327 f52 1"/>
                <a:gd name="f63" fmla="*/ 94834 f53 1"/>
                <a:gd name="f64" fmla="*/ 93710 f53 1"/>
                <a:gd name="f65" fmla="*/ 91835 f53 1"/>
                <a:gd name="f66" fmla="*/ 90211 f53 1"/>
                <a:gd name="f67" fmla="*/ 88962 f53 1"/>
                <a:gd name="f68" fmla="*/ 119327 f52 1"/>
                <a:gd name="f69" fmla="*/ 87462 f53 1"/>
                <a:gd name="f70" fmla="*/ 117953 f52 1"/>
                <a:gd name="f71" fmla="*/ 1374 f53 1"/>
                <a:gd name="f72" fmla="*/ 0 f52 1"/>
                <a:gd name="f73" fmla="*/ 2124 f53 1"/>
                <a:gd name="f74" fmla="*/ 20992 f52 1"/>
                <a:gd name="f75" fmla="*/ 0 f53 1"/>
                <a:gd name="f76" fmla="*/ 28114 f52 1"/>
                <a:gd name="f77" fmla="*/ 209160 f53 1"/>
                <a:gd name="f78" fmla="*/ 315499 f52 1"/>
                <a:gd name="f79" fmla="*/ 284137 f52 1"/>
                <a:gd name="f80" fmla="*/ 150560 f53 1"/>
                <a:gd name="f81" fmla="*/ 203919 f52 1"/>
                <a:gd name="f82" fmla="+- f54 0 f1"/>
                <a:gd name="f83" fmla="*/ f57 1 209159"/>
                <a:gd name="f84" fmla="*/ f58 1 315499"/>
                <a:gd name="f85" fmla="*/ f59 1 209159"/>
                <a:gd name="f86" fmla="*/ f60 1 315499"/>
                <a:gd name="f87" fmla="*/ f61 1 209159"/>
                <a:gd name="f88" fmla="*/ f62 1 315499"/>
                <a:gd name="f89" fmla="*/ f63 1 209159"/>
                <a:gd name="f90" fmla="*/ f64 1 209159"/>
                <a:gd name="f91" fmla="*/ f65 1 209159"/>
                <a:gd name="f92" fmla="*/ f66 1 209159"/>
                <a:gd name="f93" fmla="*/ f67 1 209159"/>
                <a:gd name="f94" fmla="*/ f68 1 315499"/>
                <a:gd name="f95" fmla="*/ f69 1 209159"/>
                <a:gd name="f96" fmla="*/ f70 1 315499"/>
                <a:gd name="f97" fmla="*/ f71 1 209159"/>
                <a:gd name="f98" fmla="*/ f72 1 315499"/>
                <a:gd name="f99" fmla="*/ f73 1 209159"/>
                <a:gd name="f100" fmla="*/ f74 1 315499"/>
                <a:gd name="f101" fmla="*/ f75 1 209159"/>
                <a:gd name="f102" fmla="*/ f76 1 315499"/>
                <a:gd name="f103" fmla="*/ f77 1 209159"/>
                <a:gd name="f104" fmla="*/ f78 1 315499"/>
                <a:gd name="f105" fmla="*/ f79 1 315499"/>
                <a:gd name="f106" fmla="*/ f80 1 209159"/>
                <a:gd name="f107" fmla="*/ f81 1 315499"/>
                <a:gd name="f108" fmla="*/ f48 1 f55"/>
                <a:gd name="f109" fmla="*/ f49 1 f55"/>
                <a:gd name="f110" fmla="*/ f48 1 f56"/>
                <a:gd name="f111" fmla="*/ f50 1 f56"/>
                <a:gd name="f112" fmla="*/ f83 1 f55"/>
                <a:gd name="f113" fmla="*/ f84 1 f56"/>
                <a:gd name="f114" fmla="*/ f85 1 f55"/>
                <a:gd name="f115" fmla="*/ f86 1 f56"/>
                <a:gd name="f116" fmla="*/ f87 1 f55"/>
                <a:gd name="f117" fmla="*/ f88 1 f56"/>
                <a:gd name="f118" fmla="*/ f89 1 f55"/>
                <a:gd name="f119" fmla="*/ f90 1 f55"/>
                <a:gd name="f120" fmla="*/ f91 1 f55"/>
                <a:gd name="f121" fmla="*/ f92 1 f55"/>
                <a:gd name="f122" fmla="*/ f93 1 f55"/>
                <a:gd name="f123" fmla="*/ f94 1 f56"/>
                <a:gd name="f124" fmla="*/ f95 1 f55"/>
                <a:gd name="f125" fmla="*/ f96 1 f56"/>
                <a:gd name="f126" fmla="*/ f97 1 f55"/>
                <a:gd name="f127" fmla="*/ f98 1 f56"/>
                <a:gd name="f128" fmla="*/ f99 1 f55"/>
                <a:gd name="f129" fmla="*/ f100 1 f56"/>
                <a:gd name="f130" fmla="*/ f101 1 f55"/>
                <a:gd name="f131" fmla="*/ f102 1 f56"/>
                <a:gd name="f132" fmla="*/ f103 1 f55"/>
                <a:gd name="f133" fmla="*/ f104 1 f56"/>
                <a:gd name="f134" fmla="*/ f105 1 f56"/>
                <a:gd name="f135" fmla="*/ f106 1 f55"/>
                <a:gd name="f136" fmla="*/ f107 1 f56"/>
                <a:gd name="f137" fmla="*/ f108 f46 1"/>
                <a:gd name="f138" fmla="*/ f109 f46 1"/>
                <a:gd name="f139" fmla="*/ f111 f47 1"/>
                <a:gd name="f140" fmla="*/ f110 f47 1"/>
                <a:gd name="f141" fmla="*/ f112 f46 1"/>
                <a:gd name="f142" fmla="*/ f113 f47 1"/>
                <a:gd name="f143" fmla="*/ f114 f46 1"/>
                <a:gd name="f144" fmla="*/ f115 f47 1"/>
                <a:gd name="f145" fmla="*/ f116 f46 1"/>
                <a:gd name="f146" fmla="*/ f117 f47 1"/>
                <a:gd name="f147" fmla="*/ f118 f46 1"/>
                <a:gd name="f148" fmla="*/ f119 f46 1"/>
                <a:gd name="f149" fmla="*/ f120 f46 1"/>
                <a:gd name="f150" fmla="*/ f121 f46 1"/>
                <a:gd name="f151" fmla="*/ f122 f46 1"/>
                <a:gd name="f152" fmla="*/ f123 f47 1"/>
                <a:gd name="f153" fmla="*/ f124 f46 1"/>
                <a:gd name="f154" fmla="*/ f125 f47 1"/>
                <a:gd name="f155" fmla="*/ f126 f46 1"/>
                <a:gd name="f156" fmla="*/ f127 f47 1"/>
                <a:gd name="f157" fmla="*/ f128 f46 1"/>
                <a:gd name="f158" fmla="*/ f129 f47 1"/>
                <a:gd name="f159" fmla="*/ f130 f46 1"/>
                <a:gd name="f160" fmla="*/ f131 f47 1"/>
                <a:gd name="f161" fmla="*/ f132 f46 1"/>
                <a:gd name="f162" fmla="*/ f133 f47 1"/>
                <a:gd name="f163" fmla="*/ f134 f47 1"/>
                <a:gd name="f164" fmla="*/ f135 f46 1"/>
                <a:gd name="f165" fmla="*/ f136 f47 1"/>
              </a:gdLst>
              <a:ahLst/>
              <a:cxnLst>
                <a:cxn ang="3cd4">
                  <a:pos x="hc" y="t"/>
                </a:cxn>
                <a:cxn ang="0">
                  <a:pos x="r" y="vc"/>
                </a:cxn>
                <a:cxn ang="cd4">
                  <a:pos x="hc" y="b"/>
                </a:cxn>
                <a:cxn ang="cd2">
                  <a:pos x="l" y="vc"/>
                </a:cxn>
                <a:cxn ang="f82">
                  <a:pos x="f141" y="f142"/>
                </a:cxn>
                <a:cxn ang="f82">
                  <a:pos x="f143" y="f144"/>
                </a:cxn>
                <a:cxn ang="f82">
                  <a:pos x="f145" y="f146"/>
                </a:cxn>
                <a:cxn ang="f82">
                  <a:pos x="f147" y="f146"/>
                </a:cxn>
                <a:cxn ang="f82">
                  <a:pos x="f148" y="f146"/>
                </a:cxn>
                <a:cxn ang="f82">
                  <a:pos x="f148" y="f146"/>
                </a:cxn>
                <a:cxn ang="f82">
                  <a:pos x="f149" y="f146"/>
                </a:cxn>
                <a:cxn ang="f82">
                  <a:pos x="f150" y="f146"/>
                </a:cxn>
                <a:cxn ang="f82">
                  <a:pos x="f151" y="f152"/>
                </a:cxn>
                <a:cxn ang="f82">
                  <a:pos x="f153" y="f154"/>
                </a:cxn>
                <a:cxn ang="f82">
                  <a:pos x="f153" y="f154"/>
                </a:cxn>
                <a:cxn ang="f82">
                  <a:pos x="f155" y="f156"/>
                </a:cxn>
                <a:cxn ang="f82">
                  <a:pos x="f157" y="f158"/>
                </a:cxn>
                <a:cxn ang="f82">
                  <a:pos x="f159" y="f160"/>
                </a:cxn>
                <a:cxn ang="f82">
                  <a:pos x="f161" y="f162"/>
                </a:cxn>
                <a:cxn ang="f82">
                  <a:pos x="f161" y="f163"/>
                </a:cxn>
                <a:cxn ang="f82">
                  <a:pos x="f164" y="f165"/>
                </a:cxn>
                <a:cxn ang="f82">
                  <a:pos x="f141" y="f142"/>
                </a:cxn>
              </a:cxnLst>
              <a:rect l="f137" t="f140" r="f138" b="f139"/>
              <a:pathLst>
                <a:path w="209159" h="315499">
                  <a:moveTo>
                    <a:pt x="f8" y="f9"/>
                  </a:moveTo>
                  <a:lnTo>
                    <a:pt x="f10" y="f11"/>
                  </a:lnTo>
                  <a:lnTo>
                    <a:pt x="f12" y="f13"/>
                  </a:lnTo>
                  <a:cubicBezTo>
                    <a:pt x="f14" y="f15"/>
                    <a:pt x="f16" y="f15"/>
                    <a:pt x="f17" y="f13"/>
                  </a:cubicBezTo>
                  <a:lnTo>
                    <a:pt x="f18" y="f13"/>
                  </a:lnTo>
                  <a:lnTo>
                    <a:pt x="f18" y="f13"/>
                  </a:lnTo>
                  <a:lnTo>
                    <a:pt x="f19" y="f13"/>
                  </a:lnTo>
                  <a:lnTo>
                    <a:pt x="f20" y="f13"/>
                  </a:lnTo>
                  <a:lnTo>
                    <a:pt x="f21" y="f22"/>
                  </a:lnTo>
                  <a:cubicBezTo>
                    <a:pt x="f23" y="f24"/>
                    <a:pt x="f25" y="f26"/>
                    <a:pt x="f27" y="f28"/>
                  </a:cubicBezTo>
                  <a:lnTo>
                    <a:pt x="f27" y="f28"/>
                  </a:lnTo>
                  <a:lnTo>
                    <a:pt x="f29" y="f5"/>
                  </a:lnTo>
                  <a:lnTo>
                    <a:pt x="f30" y="f31"/>
                  </a:lnTo>
                  <a:cubicBezTo>
                    <a:pt x="f32" y="f33"/>
                    <a:pt x="f34" y="f35"/>
                    <a:pt x="f5" y="f36"/>
                  </a:cubicBezTo>
                  <a:lnTo>
                    <a:pt x="f37" y="f7"/>
                  </a:lnTo>
                  <a:lnTo>
                    <a:pt x="f37" y="f38"/>
                  </a:lnTo>
                  <a:lnTo>
                    <a:pt x="f39" y="f40"/>
                  </a:lnTo>
                  <a:cubicBezTo>
                    <a:pt x="f41" y="f42"/>
                    <a:pt x="f43" y="f44"/>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073">
              <a:extLst>
                <a:ext uri="{FF2B5EF4-FFF2-40B4-BE49-F238E27FC236}">
                  <a16:creationId xmlns:a16="http://schemas.microsoft.com/office/drawing/2014/main" id="{1B03D55C-C545-C707-E43C-39F71976DCBE}"/>
                </a:ext>
              </a:extLst>
            </p:cNvPr>
            <p:cNvSpPr/>
            <p:nvPr/>
          </p:nvSpPr>
          <p:spPr>
            <a:xfrm>
              <a:off x="9225665" y="5417472"/>
              <a:ext cx="711192" cy="644496"/>
            </a:xfrm>
            <a:custGeom>
              <a:avLst/>
              <a:gdLst>
                <a:gd name="f0" fmla="val 10800000"/>
                <a:gd name="f1" fmla="val 5400000"/>
                <a:gd name="f2" fmla="val 180"/>
                <a:gd name="f3" fmla="val w"/>
                <a:gd name="f4" fmla="val h"/>
                <a:gd name="f5" fmla="val 0"/>
                <a:gd name="f6" fmla="val 711192"/>
                <a:gd name="f7" fmla="val 644492"/>
                <a:gd name="f8" fmla="val 113326"/>
                <a:gd name="f9" fmla="val 388345"/>
                <a:gd name="f10" fmla="val 115200"/>
                <a:gd name="f11" fmla="val 116825"/>
                <a:gd name="f12" fmla="val 118574"/>
                <a:gd name="f13" fmla="val 120073"/>
                <a:gd name="f14" fmla="val 388970"/>
                <a:gd name="f15" fmla="val 120623"/>
                <a:gd name="f16" fmla="val 389232"/>
                <a:gd name="f17" fmla="val 121123"/>
                <a:gd name="f18" fmla="val 389569"/>
                <a:gd name="f19" fmla="val 121573"/>
                <a:gd name="f20" fmla="val 389969"/>
                <a:gd name="f21" fmla="val 122947"/>
                <a:gd name="f22" fmla="val 391344"/>
                <a:gd name="f23" fmla="val 300745"/>
                <a:gd name="f24" fmla="val 644493"/>
                <a:gd name="f25" fmla="val 711193"/>
                <a:gd name="f26" fmla="val 402839"/>
                <a:gd name="f27" fmla="val 644596"/>
                <a:gd name="f28" fmla="val 312625"/>
                <a:gd name="f29" fmla="val 643335"/>
                <a:gd name="f30" fmla="val 313600"/>
                <a:gd name="f31" fmla="val 641810"/>
                <a:gd name="f32" fmla="val 314162"/>
                <a:gd name="f33" fmla="val 640224"/>
                <a:gd name="f34" fmla="val 314250"/>
                <a:gd name="f35" fmla="val 634851"/>
                <a:gd name="f36" fmla="val 313925"/>
                <a:gd name="f37" fmla="val 630765"/>
                <a:gd name="f38" fmla="val 309302"/>
                <a:gd name="f39" fmla="val 631090"/>
                <a:gd name="f40" fmla="val 303929"/>
                <a:gd name="f41" fmla="val 303866"/>
                <a:gd name="f42" fmla="val 631102"/>
                <a:gd name="f43" fmla="val 303816"/>
                <a:gd name="f44" fmla="val 303754"/>
                <a:gd name="f45" fmla="val 293758"/>
                <a:gd name="f46" fmla="val 419444"/>
                <a:gd name="f47" fmla="val 2999"/>
                <a:gd name="f48" fmla="val 418232"/>
                <a:gd name="f49" fmla="val 3973"/>
                <a:gd name="f50" fmla="val 416745"/>
                <a:gd name="f51" fmla="val 4548"/>
                <a:gd name="f52" fmla="val 415196"/>
                <a:gd name="f53" fmla="val 4623"/>
                <a:gd name="f54" fmla="val 412072"/>
                <a:gd name="f55" fmla="val 4585"/>
                <a:gd name="f56" fmla="val 409223"/>
                <a:gd name="f57" fmla="val 2799"/>
                <a:gd name="f58" fmla="val 407824"/>
                <a:gd name="f59" fmla="val 233282"/>
                <a:gd name="f60" fmla="val 109828"/>
                <a:gd name="f61" fmla="val 390469"/>
                <a:gd name="f62" fmla="val 110452"/>
                <a:gd name="f63" fmla="val 112576"/>
                <a:gd name="f64" fmla="val 389345"/>
                <a:gd name="f65" fmla="+- 0 0 -90"/>
                <a:gd name="f66" fmla="*/ f3 1 711192"/>
                <a:gd name="f67" fmla="*/ f4 1 644492"/>
                <a:gd name="f68" fmla="val f5"/>
                <a:gd name="f69" fmla="val f6"/>
                <a:gd name="f70" fmla="val f7"/>
                <a:gd name="f71" fmla="*/ f65 f0 1"/>
                <a:gd name="f72" fmla="+- f70 0 f68"/>
                <a:gd name="f73" fmla="+- f69 0 f68"/>
                <a:gd name="f74" fmla="*/ f71 1 f2"/>
                <a:gd name="f75" fmla="*/ f73 1 711192"/>
                <a:gd name="f76" fmla="*/ f72 1 644492"/>
                <a:gd name="f77" fmla="*/ 113326 f73 1"/>
                <a:gd name="f78" fmla="*/ 388345 f72 1"/>
                <a:gd name="f79" fmla="*/ 115200 f73 1"/>
                <a:gd name="f80" fmla="*/ 116825 f73 1"/>
                <a:gd name="f81" fmla="*/ 118574 f73 1"/>
                <a:gd name="f82" fmla="*/ 120073 f73 1"/>
                <a:gd name="f83" fmla="*/ 388970 f72 1"/>
                <a:gd name="f84" fmla="*/ 121573 f73 1"/>
                <a:gd name="f85" fmla="*/ 389969 f72 1"/>
                <a:gd name="f86" fmla="*/ 122947 f73 1"/>
                <a:gd name="f87" fmla="*/ 391344 f72 1"/>
                <a:gd name="f88" fmla="*/ 300745 f73 1"/>
                <a:gd name="f89" fmla="*/ 644493 f72 1"/>
                <a:gd name="f90" fmla="*/ 711193 f73 1"/>
                <a:gd name="f91" fmla="*/ 402839 f72 1"/>
                <a:gd name="f92" fmla="*/ 644596 f73 1"/>
                <a:gd name="f93" fmla="*/ 312625 f72 1"/>
                <a:gd name="f94" fmla="*/ 640224 f73 1"/>
                <a:gd name="f95" fmla="*/ 314250 f72 1"/>
                <a:gd name="f96" fmla="*/ 631090 f73 1"/>
                <a:gd name="f97" fmla="*/ 303929 f72 1"/>
                <a:gd name="f98" fmla="*/ 631102 f73 1"/>
                <a:gd name="f99" fmla="*/ 303754 f72 1"/>
                <a:gd name="f100" fmla="*/ 293758 f72 1"/>
                <a:gd name="f101" fmla="*/ 419444 f73 1"/>
                <a:gd name="f102" fmla="*/ 2999 f72 1"/>
                <a:gd name="f103" fmla="*/ 415196 f73 1"/>
                <a:gd name="f104" fmla="*/ 4623 f72 1"/>
                <a:gd name="f105" fmla="*/ 407824 f73 1"/>
                <a:gd name="f106" fmla="*/ 0 f72 1"/>
                <a:gd name="f107" fmla="*/ 0 f73 1"/>
                <a:gd name="f108" fmla="*/ 233282 f72 1"/>
                <a:gd name="f109" fmla="*/ 109828 f73 1"/>
                <a:gd name="f110" fmla="*/ 390469 f72 1"/>
                <a:gd name="f111" fmla="*/ 110452 f73 1"/>
                <a:gd name="f112" fmla="*/ 112576 f73 1"/>
                <a:gd name="f113" fmla="*/ 389345 f72 1"/>
                <a:gd name="f114" fmla="+- f74 0 f1"/>
                <a:gd name="f115" fmla="*/ f77 1 711192"/>
                <a:gd name="f116" fmla="*/ f78 1 644492"/>
                <a:gd name="f117" fmla="*/ f79 1 711192"/>
                <a:gd name="f118" fmla="*/ f80 1 711192"/>
                <a:gd name="f119" fmla="*/ f81 1 711192"/>
                <a:gd name="f120" fmla="*/ f82 1 711192"/>
                <a:gd name="f121" fmla="*/ f83 1 644492"/>
                <a:gd name="f122" fmla="*/ f84 1 711192"/>
                <a:gd name="f123" fmla="*/ f85 1 644492"/>
                <a:gd name="f124" fmla="*/ f86 1 711192"/>
                <a:gd name="f125" fmla="*/ f87 1 644492"/>
                <a:gd name="f126" fmla="*/ f88 1 711192"/>
                <a:gd name="f127" fmla="*/ f89 1 644492"/>
                <a:gd name="f128" fmla="*/ f90 1 711192"/>
                <a:gd name="f129" fmla="*/ f91 1 644492"/>
                <a:gd name="f130" fmla="*/ f92 1 711192"/>
                <a:gd name="f131" fmla="*/ f93 1 644492"/>
                <a:gd name="f132" fmla="*/ f94 1 711192"/>
                <a:gd name="f133" fmla="*/ f95 1 644492"/>
                <a:gd name="f134" fmla="*/ f96 1 711192"/>
                <a:gd name="f135" fmla="*/ f97 1 644492"/>
                <a:gd name="f136" fmla="*/ f98 1 711192"/>
                <a:gd name="f137" fmla="*/ f99 1 644492"/>
                <a:gd name="f138" fmla="*/ f100 1 644492"/>
                <a:gd name="f139" fmla="*/ f101 1 711192"/>
                <a:gd name="f140" fmla="*/ f102 1 644492"/>
                <a:gd name="f141" fmla="*/ f103 1 711192"/>
                <a:gd name="f142" fmla="*/ f104 1 644492"/>
                <a:gd name="f143" fmla="*/ f105 1 711192"/>
                <a:gd name="f144" fmla="*/ f106 1 644492"/>
                <a:gd name="f145" fmla="*/ f107 1 711192"/>
                <a:gd name="f146" fmla="*/ f108 1 644492"/>
                <a:gd name="f147" fmla="*/ f109 1 711192"/>
                <a:gd name="f148" fmla="*/ f110 1 644492"/>
                <a:gd name="f149" fmla="*/ f111 1 711192"/>
                <a:gd name="f150" fmla="*/ f112 1 711192"/>
                <a:gd name="f151" fmla="*/ f113 1 644492"/>
                <a:gd name="f152" fmla="*/ f68 1 f75"/>
                <a:gd name="f153" fmla="*/ f69 1 f75"/>
                <a:gd name="f154" fmla="*/ f68 1 f76"/>
                <a:gd name="f155" fmla="*/ f70 1 f76"/>
                <a:gd name="f156" fmla="*/ f115 1 f75"/>
                <a:gd name="f157" fmla="*/ f116 1 f76"/>
                <a:gd name="f158" fmla="*/ f117 1 f75"/>
                <a:gd name="f159" fmla="*/ f118 1 f75"/>
                <a:gd name="f160" fmla="*/ f119 1 f75"/>
                <a:gd name="f161" fmla="*/ f120 1 f75"/>
                <a:gd name="f162" fmla="*/ f121 1 f76"/>
                <a:gd name="f163" fmla="*/ f122 1 f75"/>
                <a:gd name="f164" fmla="*/ f123 1 f76"/>
                <a:gd name="f165" fmla="*/ f124 1 f75"/>
                <a:gd name="f166" fmla="*/ f125 1 f76"/>
                <a:gd name="f167" fmla="*/ f126 1 f75"/>
                <a:gd name="f168" fmla="*/ f127 1 f76"/>
                <a:gd name="f169" fmla="*/ f128 1 f75"/>
                <a:gd name="f170" fmla="*/ f129 1 f76"/>
                <a:gd name="f171" fmla="*/ f130 1 f75"/>
                <a:gd name="f172" fmla="*/ f131 1 f76"/>
                <a:gd name="f173" fmla="*/ f132 1 f75"/>
                <a:gd name="f174" fmla="*/ f133 1 f76"/>
                <a:gd name="f175" fmla="*/ f134 1 f75"/>
                <a:gd name="f176" fmla="*/ f135 1 f76"/>
                <a:gd name="f177" fmla="*/ f136 1 f75"/>
                <a:gd name="f178" fmla="*/ f137 1 f76"/>
                <a:gd name="f179" fmla="*/ f138 1 f76"/>
                <a:gd name="f180" fmla="*/ f139 1 f75"/>
                <a:gd name="f181" fmla="*/ f140 1 f76"/>
                <a:gd name="f182" fmla="*/ f141 1 f75"/>
                <a:gd name="f183" fmla="*/ f142 1 f76"/>
                <a:gd name="f184" fmla="*/ f143 1 f75"/>
                <a:gd name="f185" fmla="*/ f144 1 f76"/>
                <a:gd name="f186" fmla="*/ f145 1 f75"/>
                <a:gd name="f187" fmla="*/ f146 1 f76"/>
                <a:gd name="f188" fmla="*/ f147 1 f75"/>
                <a:gd name="f189" fmla="*/ f148 1 f76"/>
                <a:gd name="f190" fmla="*/ f149 1 f75"/>
                <a:gd name="f191" fmla="*/ f150 1 f75"/>
                <a:gd name="f192" fmla="*/ f151 1 f76"/>
                <a:gd name="f193" fmla="*/ f152 f66 1"/>
                <a:gd name="f194" fmla="*/ f153 f66 1"/>
                <a:gd name="f195" fmla="*/ f155 f67 1"/>
                <a:gd name="f196" fmla="*/ f154 f67 1"/>
                <a:gd name="f197" fmla="*/ f156 f66 1"/>
                <a:gd name="f198" fmla="*/ f157 f67 1"/>
                <a:gd name="f199" fmla="*/ f158 f66 1"/>
                <a:gd name="f200" fmla="*/ f159 f66 1"/>
                <a:gd name="f201" fmla="*/ f160 f66 1"/>
                <a:gd name="f202" fmla="*/ f161 f66 1"/>
                <a:gd name="f203" fmla="*/ f162 f67 1"/>
                <a:gd name="f204" fmla="*/ f163 f66 1"/>
                <a:gd name="f205" fmla="*/ f164 f67 1"/>
                <a:gd name="f206" fmla="*/ f165 f66 1"/>
                <a:gd name="f207" fmla="*/ f166 f67 1"/>
                <a:gd name="f208" fmla="*/ f167 f66 1"/>
                <a:gd name="f209" fmla="*/ f168 f67 1"/>
                <a:gd name="f210" fmla="*/ f169 f66 1"/>
                <a:gd name="f211" fmla="*/ f170 f67 1"/>
                <a:gd name="f212" fmla="*/ f171 f66 1"/>
                <a:gd name="f213" fmla="*/ f172 f67 1"/>
                <a:gd name="f214" fmla="*/ f173 f66 1"/>
                <a:gd name="f215" fmla="*/ f174 f67 1"/>
                <a:gd name="f216" fmla="*/ f175 f66 1"/>
                <a:gd name="f217" fmla="*/ f176 f67 1"/>
                <a:gd name="f218" fmla="*/ f177 f66 1"/>
                <a:gd name="f219" fmla="*/ f178 f67 1"/>
                <a:gd name="f220" fmla="*/ f179 f67 1"/>
                <a:gd name="f221" fmla="*/ f180 f66 1"/>
                <a:gd name="f222" fmla="*/ f181 f67 1"/>
                <a:gd name="f223" fmla="*/ f182 f66 1"/>
                <a:gd name="f224" fmla="*/ f183 f67 1"/>
                <a:gd name="f225" fmla="*/ f184 f66 1"/>
                <a:gd name="f226" fmla="*/ f185 f67 1"/>
                <a:gd name="f227" fmla="*/ f186 f66 1"/>
                <a:gd name="f228" fmla="*/ f187 f67 1"/>
                <a:gd name="f229" fmla="*/ f188 f66 1"/>
                <a:gd name="f230" fmla="*/ f189 f67 1"/>
                <a:gd name="f231" fmla="*/ f190 f66 1"/>
                <a:gd name="f232" fmla="*/ f191 f66 1"/>
                <a:gd name="f233" fmla="*/ f192 f67 1"/>
              </a:gdLst>
              <a:ahLst/>
              <a:cxnLst>
                <a:cxn ang="3cd4">
                  <a:pos x="hc" y="t"/>
                </a:cxn>
                <a:cxn ang="0">
                  <a:pos x="r" y="vc"/>
                </a:cxn>
                <a:cxn ang="cd4">
                  <a:pos x="hc" y="b"/>
                </a:cxn>
                <a:cxn ang="cd2">
                  <a:pos x="l" y="vc"/>
                </a:cxn>
                <a:cxn ang="f114">
                  <a:pos x="f197" y="f198"/>
                </a:cxn>
                <a:cxn ang="f114">
                  <a:pos x="f199" y="f198"/>
                </a:cxn>
                <a:cxn ang="f114">
                  <a:pos x="f200" y="f198"/>
                </a:cxn>
                <a:cxn ang="f114">
                  <a:pos x="f201" y="f198"/>
                </a:cxn>
                <a:cxn ang="f114">
                  <a:pos x="f202" y="f203"/>
                </a:cxn>
                <a:cxn ang="f114">
                  <a:pos x="f204" y="f205"/>
                </a:cxn>
                <a:cxn ang="f114">
                  <a:pos x="f206" y="f207"/>
                </a:cxn>
                <a:cxn ang="f114">
                  <a:pos x="f206" y="f207"/>
                </a:cxn>
                <a:cxn ang="f114">
                  <a:pos x="f208" y="f209"/>
                </a:cxn>
                <a:cxn ang="f114">
                  <a:pos x="f210" y="f211"/>
                </a:cxn>
                <a:cxn ang="f114">
                  <a:pos x="f212" y="f213"/>
                </a:cxn>
                <a:cxn ang="f114">
                  <a:pos x="f214" y="f215"/>
                </a:cxn>
                <a:cxn ang="f114">
                  <a:pos x="f216" y="f217"/>
                </a:cxn>
                <a:cxn ang="f114">
                  <a:pos x="f218" y="f219"/>
                </a:cxn>
                <a:cxn ang="f114">
                  <a:pos x="f218" y="f220"/>
                </a:cxn>
                <a:cxn ang="f114">
                  <a:pos x="f221" y="f222"/>
                </a:cxn>
                <a:cxn ang="f114">
                  <a:pos x="f223" y="f224"/>
                </a:cxn>
                <a:cxn ang="f114">
                  <a:pos x="f225" y="f226"/>
                </a:cxn>
                <a:cxn ang="f114">
                  <a:pos x="f227" y="f228"/>
                </a:cxn>
                <a:cxn ang="f114">
                  <a:pos x="f229" y="f230"/>
                </a:cxn>
                <a:cxn ang="f114">
                  <a:pos x="f231" y="f230"/>
                </a:cxn>
                <a:cxn ang="f114">
                  <a:pos x="f232" y="f233"/>
                </a:cxn>
              </a:cxnLst>
              <a:rect l="f193" t="f196" r="f194" b="f195"/>
              <a:pathLst>
                <a:path w="711192" h="644492">
                  <a:moveTo>
                    <a:pt x="f8" y="f9"/>
                  </a:moveTo>
                  <a:lnTo>
                    <a:pt x="f10" y="f9"/>
                  </a:lnTo>
                  <a:lnTo>
                    <a:pt x="f11" y="f9"/>
                  </a:lnTo>
                  <a:lnTo>
                    <a:pt x="f12" y="f9"/>
                  </a:lnTo>
                  <a:lnTo>
                    <a:pt x="f13" y="f14"/>
                  </a:lnTo>
                  <a:cubicBezTo>
                    <a:pt x="f15" y="f16"/>
                    <a:pt x="f17" y="f18"/>
                    <a:pt x="f19" y="f20"/>
                  </a:cubicBezTo>
                  <a:lnTo>
                    <a:pt x="f21" y="f22"/>
                  </a:lnTo>
                  <a:lnTo>
                    <a:pt x="f21" y="f22"/>
                  </a:lnTo>
                  <a:lnTo>
                    <a:pt x="f23" y="f24"/>
                  </a:lnTo>
                  <a:lnTo>
                    <a:pt x="f25" y="f26"/>
                  </a:lnTo>
                  <a:lnTo>
                    <a:pt x="f27" y="f28"/>
                  </a:lnTo>
                  <a:cubicBezTo>
                    <a:pt x="f29" y="f30"/>
                    <a:pt x="f31" y="f32"/>
                    <a:pt x="f33" y="f34"/>
                  </a:cubicBezTo>
                  <a:cubicBezTo>
                    <a:pt x="f35" y="f36"/>
                    <a:pt x="f37" y="f38"/>
                    <a:pt x="f39" y="f40"/>
                  </a:cubicBezTo>
                  <a:cubicBezTo>
                    <a:pt x="f39" y="f41"/>
                    <a:pt x="f42" y="f43"/>
                    <a:pt x="f42" y="f44"/>
                  </a:cubicBezTo>
                  <a:lnTo>
                    <a:pt x="f42" y="f45"/>
                  </a:lnTo>
                  <a:lnTo>
                    <a:pt x="f46" y="f47"/>
                  </a:lnTo>
                  <a:cubicBezTo>
                    <a:pt x="f48" y="f49"/>
                    <a:pt x="f50" y="f51"/>
                    <a:pt x="f52" y="f53"/>
                  </a:cubicBezTo>
                  <a:cubicBezTo>
                    <a:pt x="f54" y="f55"/>
                    <a:pt x="f56" y="f57"/>
                    <a:pt x="f58" y="f5"/>
                  </a:cubicBezTo>
                  <a:lnTo>
                    <a:pt x="f5" y="f59"/>
                  </a:lnTo>
                  <a:lnTo>
                    <a:pt x="f60" y="f61"/>
                  </a:lnTo>
                  <a:lnTo>
                    <a:pt x="f62" y="f61"/>
                  </a:lnTo>
                  <a:lnTo>
                    <a:pt x="f63" y="f64"/>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074">
              <a:extLst>
                <a:ext uri="{FF2B5EF4-FFF2-40B4-BE49-F238E27FC236}">
                  <a16:creationId xmlns:a16="http://schemas.microsoft.com/office/drawing/2014/main" id="{A5763668-7658-1E55-D137-DA65CABE02B8}"/>
                </a:ext>
              </a:extLst>
            </p:cNvPr>
            <p:cNvSpPr/>
            <p:nvPr/>
          </p:nvSpPr>
          <p:spPr>
            <a:xfrm>
              <a:off x="9748820" y="5505931"/>
              <a:ext cx="51855" cy="71094"/>
            </a:xfrm>
            <a:custGeom>
              <a:avLst/>
              <a:gdLst>
                <a:gd name="f0" fmla="val 10800000"/>
                <a:gd name="f1" fmla="val 5400000"/>
                <a:gd name="f2" fmla="val 180"/>
                <a:gd name="f3" fmla="val w"/>
                <a:gd name="f4" fmla="val h"/>
                <a:gd name="f5" fmla="val 0"/>
                <a:gd name="f6" fmla="val 51852"/>
                <a:gd name="f7" fmla="val 71096"/>
                <a:gd name="f8" fmla="val 125"/>
                <a:gd name="f9" fmla="val 875"/>
                <a:gd name="f10" fmla="val 51103"/>
                <a:gd name="f11" fmla="val 71097"/>
                <a:gd name="f12" fmla="val 51853"/>
                <a:gd name="f13" fmla="val 70472"/>
                <a:gd name="f14" fmla="val 375"/>
                <a:gd name="f15" fmla="+- 0 0 -90"/>
                <a:gd name="f16" fmla="*/ f3 1 51852"/>
                <a:gd name="f17" fmla="*/ f4 1 71096"/>
                <a:gd name="f18" fmla="val f5"/>
                <a:gd name="f19" fmla="val f6"/>
                <a:gd name="f20" fmla="val f7"/>
                <a:gd name="f21" fmla="*/ f15 f0 1"/>
                <a:gd name="f22" fmla="+- f20 0 f18"/>
                <a:gd name="f23" fmla="+- f19 0 f18"/>
                <a:gd name="f24" fmla="*/ f21 1 f2"/>
                <a:gd name="f25" fmla="*/ f23 1 51852"/>
                <a:gd name="f26" fmla="*/ f22 1 71096"/>
                <a:gd name="f27" fmla="*/ 0 f23 1"/>
                <a:gd name="f28" fmla="*/ 125 f22 1"/>
                <a:gd name="f29" fmla="*/ 875 f22 1"/>
                <a:gd name="f30" fmla="*/ 51103 f23 1"/>
                <a:gd name="f31" fmla="*/ 71097 f22 1"/>
                <a:gd name="f32" fmla="*/ 51853 f23 1"/>
                <a:gd name="f33" fmla="*/ 70472 f22 1"/>
                <a:gd name="f34" fmla="*/ 375 f23 1"/>
                <a:gd name="f35" fmla="*/ 0 f22 1"/>
                <a:gd name="f36" fmla="+- f24 0 f1"/>
                <a:gd name="f37" fmla="*/ f27 1 51852"/>
                <a:gd name="f38" fmla="*/ f28 1 71096"/>
                <a:gd name="f39" fmla="*/ f29 1 71096"/>
                <a:gd name="f40" fmla="*/ f30 1 51852"/>
                <a:gd name="f41" fmla="*/ f31 1 71096"/>
                <a:gd name="f42" fmla="*/ f32 1 51852"/>
                <a:gd name="f43" fmla="*/ f33 1 71096"/>
                <a:gd name="f44" fmla="*/ f34 1 51852"/>
                <a:gd name="f45" fmla="*/ f35 1 71096"/>
                <a:gd name="f46" fmla="*/ f18 1 f25"/>
                <a:gd name="f47" fmla="*/ f19 1 f25"/>
                <a:gd name="f48" fmla="*/ f18 1 f26"/>
                <a:gd name="f49" fmla="*/ f20 1 f26"/>
                <a:gd name="f50" fmla="*/ f37 1 f25"/>
                <a:gd name="f51" fmla="*/ f38 1 f26"/>
                <a:gd name="f52" fmla="*/ f39 1 f26"/>
                <a:gd name="f53" fmla="*/ f40 1 f25"/>
                <a:gd name="f54" fmla="*/ f41 1 f26"/>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7 1"/>
                <a:gd name="f66" fmla="*/ f53 f16 1"/>
                <a:gd name="f67" fmla="*/ f54 f17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3" y="f65"/>
                </a:cxn>
                <a:cxn ang="f36">
                  <a:pos x="f66" y="f67"/>
                </a:cxn>
                <a:cxn ang="f36">
                  <a:pos x="f68" y="f69"/>
                </a:cxn>
                <a:cxn ang="f36">
                  <a:pos x="f70" y="f71"/>
                </a:cxn>
              </a:cxnLst>
              <a:rect l="f59" t="f62" r="f60" b="f61"/>
              <a:pathLst>
                <a:path w="51852" h="71096">
                  <a:moveTo>
                    <a:pt x="f5" y="f8"/>
                  </a:moveTo>
                  <a:lnTo>
                    <a:pt x="f5" y="f9"/>
                  </a:lnTo>
                  <a:lnTo>
                    <a:pt x="f10" y="f11"/>
                  </a:lnTo>
                  <a:lnTo>
                    <a:pt x="f12" y="f13"/>
                  </a:lnTo>
                  <a:lnTo>
                    <a:pt x="f14"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075">
              <a:extLst>
                <a:ext uri="{FF2B5EF4-FFF2-40B4-BE49-F238E27FC236}">
                  <a16:creationId xmlns:a16="http://schemas.microsoft.com/office/drawing/2014/main" id="{54B8B023-D9C4-B286-B1E8-F376A0438F1C}"/>
                </a:ext>
              </a:extLst>
            </p:cNvPr>
            <p:cNvSpPr/>
            <p:nvPr/>
          </p:nvSpPr>
          <p:spPr>
            <a:xfrm>
              <a:off x="9851398" y="5551916"/>
              <a:ext cx="2249" cy="4498"/>
            </a:xfrm>
            <a:custGeom>
              <a:avLst/>
              <a:gdLst>
                <a:gd name="f0" fmla="val 10800000"/>
                <a:gd name="f1" fmla="val 5400000"/>
                <a:gd name="f2" fmla="val 180"/>
                <a:gd name="f3" fmla="val w"/>
                <a:gd name="f4" fmla="val h"/>
                <a:gd name="f5" fmla="val 0"/>
                <a:gd name="f6" fmla="val 2248"/>
                <a:gd name="f7" fmla="val 4498"/>
                <a:gd name="f8" fmla="val 2249"/>
                <a:gd name="f9" fmla="val 1250"/>
                <a:gd name="f10" fmla="val 912"/>
                <a:gd name="f11" fmla="val 2212"/>
                <a:gd name="f12" fmla="val 1674"/>
                <a:gd name="f13" fmla="val 3299"/>
                <a:gd name="f14" fmla="+- 0 0 -90"/>
                <a:gd name="f15" fmla="*/ f3 1 2248"/>
                <a:gd name="f16" fmla="*/ f4 1 4498"/>
                <a:gd name="f17" fmla="val f5"/>
                <a:gd name="f18" fmla="val f6"/>
                <a:gd name="f19" fmla="val f7"/>
                <a:gd name="f20" fmla="*/ f14 f0 1"/>
                <a:gd name="f21" fmla="+- f19 0 f17"/>
                <a:gd name="f22" fmla="+- f18 0 f17"/>
                <a:gd name="f23" fmla="*/ f20 1 f2"/>
                <a:gd name="f24" fmla="*/ f22 1 2248"/>
                <a:gd name="f25" fmla="*/ f21 1 4498"/>
                <a:gd name="f26" fmla="*/ 2249 f22 1"/>
                <a:gd name="f27" fmla="*/ 4498 f21 1"/>
                <a:gd name="f28" fmla="*/ 0 f21 1"/>
                <a:gd name="f29" fmla="*/ 0 f22 1"/>
                <a:gd name="f30" fmla="*/ 1250 f21 1"/>
                <a:gd name="f31" fmla="+- f23 0 f1"/>
                <a:gd name="f32" fmla="*/ f26 1 2248"/>
                <a:gd name="f33" fmla="*/ f27 1 4498"/>
                <a:gd name="f34" fmla="*/ f28 1 4498"/>
                <a:gd name="f35" fmla="*/ f29 1 2248"/>
                <a:gd name="f36" fmla="*/ f30 1 4498"/>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0" y="f51"/>
                </a:cxn>
              </a:cxnLst>
              <a:rect l="f46" t="f49" r="f47" b="f48"/>
              <a:pathLst>
                <a:path w="2248" h="4498">
                  <a:moveTo>
                    <a:pt x="f8" y="f7"/>
                  </a:moveTo>
                  <a:lnTo>
                    <a:pt x="f8" y="f5"/>
                  </a:lnTo>
                  <a:lnTo>
                    <a:pt x="f5" y="f9"/>
                  </a:lnTo>
                  <a:cubicBezTo>
                    <a:pt x="f10" y="f11"/>
                    <a:pt x="f12" y="f13"/>
                    <a:pt x="f8" y="f7"/>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076">
              <a:extLst>
                <a:ext uri="{FF2B5EF4-FFF2-40B4-BE49-F238E27FC236}">
                  <a16:creationId xmlns:a16="http://schemas.microsoft.com/office/drawing/2014/main" id="{2B1C0E4E-B5EC-13F9-B5FB-97D3B64252B6}"/>
                </a:ext>
              </a:extLst>
            </p:cNvPr>
            <p:cNvSpPr/>
            <p:nvPr/>
          </p:nvSpPr>
          <p:spPr>
            <a:xfrm>
              <a:off x="9813541" y="5567159"/>
              <a:ext cx="41605" cy="72969"/>
            </a:xfrm>
            <a:custGeom>
              <a:avLst/>
              <a:gdLst>
                <a:gd name="f0" fmla="val 10800000"/>
                <a:gd name="f1" fmla="val 5400000"/>
                <a:gd name="f2" fmla="val 180"/>
                <a:gd name="f3" fmla="val w"/>
                <a:gd name="f4" fmla="val h"/>
                <a:gd name="f5" fmla="val 0"/>
                <a:gd name="f6" fmla="val 41606"/>
                <a:gd name="f7" fmla="val 72970"/>
                <a:gd name="f8" fmla="val 36359"/>
                <a:gd name="f9" fmla="val 4498"/>
                <a:gd name="f10" fmla="val 15243"/>
                <a:gd name="f11" fmla="val 16993"/>
                <a:gd name="f12" fmla="val 11457"/>
                <a:gd name="f13" fmla="val 19130"/>
                <a:gd name="f14" fmla="val 6659"/>
                <a:gd name="f15" fmla="val 17806"/>
                <a:gd name="f16" fmla="val 4523"/>
                <a:gd name="f17" fmla="val 14020"/>
                <a:gd name="f18" fmla="val 4423"/>
                <a:gd name="f19" fmla="val 13845"/>
                <a:gd name="f20" fmla="val 4335"/>
                <a:gd name="f21" fmla="val 13669"/>
                <a:gd name="f22" fmla="val 4248"/>
                <a:gd name="f23" fmla="val 13495"/>
                <a:gd name="f24" fmla="val 15994"/>
                <a:gd name="f25" fmla="val 41607"/>
                <a:gd name="f26" fmla="val 72971"/>
                <a:gd name="f27" fmla="val 40233"/>
                <a:gd name="f28" fmla="val 39395"/>
                <a:gd name="f29" fmla="val 1837"/>
                <a:gd name="f30" fmla="val 38046"/>
                <a:gd name="f31" fmla="val 3386"/>
                <a:gd name="f32" fmla="+- 0 0 -90"/>
                <a:gd name="f33" fmla="*/ f3 1 41606"/>
                <a:gd name="f34" fmla="*/ f4 1 72970"/>
                <a:gd name="f35" fmla="val f5"/>
                <a:gd name="f36" fmla="val f6"/>
                <a:gd name="f37" fmla="val f7"/>
                <a:gd name="f38" fmla="*/ f32 f0 1"/>
                <a:gd name="f39" fmla="+- f37 0 f35"/>
                <a:gd name="f40" fmla="+- f36 0 f35"/>
                <a:gd name="f41" fmla="*/ f38 1 f2"/>
                <a:gd name="f42" fmla="*/ f40 1 41606"/>
                <a:gd name="f43" fmla="*/ f39 1 72970"/>
                <a:gd name="f44" fmla="*/ 36359 f40 1"/>
                <a:gd name="f45" fmla="*/ 4498 f39 1"/>
                <a:gd name="f46" fmla="*/ 15243 f40 1"/>
                <a:gd name="f47" fmla="*/ 16993 f39 1"/>
                <a:gd name="f48" fmla="*/ 4523 f40 1"/>
                <a:gd name="f49" fmla="*/ 14020 f39 1"/>
                <a:gd name="f50" fmla="*/ 4248 f40 1"/>
                <a:gd name="f51" fmla="*/ 13495 f39 1"/>
                <a:gd name="f52" fmla="*/ 0 f40 1"/>
                <a:gd name="f53" fmla="*/ 15994 f39 1"/>
                <a:gd name="f54" fmla="*/ 41607 f40 1"/>
                <a:gd name="f55" fmla="*/ 72971 f39 1"/>
                <a:gd name="f56" fmla="*/ 40233 f40 1"/>
                <a:gd name="f57" fmla="*/ 0 f39 1"/>
                <a:gd name="f58" fmla="+- f41 0 f1"/>
                <a:gd name="f59" fmla="*/ f44 1 41606"/>
                <a:gd name="f60" fmla="*/ f45 1 72970"/>
                <a:gd name="f61" fmla="*/ f46 1 41606"/>
                <a:gd name="f62" fmla="*/ f47 1 72970"/>
                <a:gd name="f63" fmla="*/ f48 1 41606"/>
                <a:gd name="f64" fmla="*/ f49 1 72970"/>
                <a:gd name="f65" fmla="*/ f50 1 41606"/>
                <a:gd name="f66" fmla="*/ f51 1 72970"/>
                <a:gd name="f67" fmla="*/ f52 1 41606"/>
                <a:gd name="f68" fmla="*/ f53 1 72970"/>
                <a:gd name="f69" fmla="*/ f54 1 41606"/>
                <a:gd name="f70" fmla="*/ f55 1 72970"/>
                <a:gd name="f71" fmla="*/ f56 1 41606"/>
                <a:gd name="f72" fmla="*/ f57 1 72970"/>
                <a:gd name="f73" fmla="*/ f35 1 f42"/>
                <a:gd name="f74" fmla="*/ f36 1 f42"/>
                <a:gd name="f75" fmla="*/ f35 1 f43"/>
                <a:gd name="f76" fmla="*/ f37 1 f43"/>
                <a:gd name="f77" fmla="*/ f59 1 f42"/>
                <a:gd name="f78" fmla="*/ f60 1 f43"/>
                <a:gd name="f79" fmla="*/ f61 1 f42"/>
                <a:gd name="f80" fmla="*/ f62 1 f43"/>
                <a:gd name="f81" fmla="*/ f63 1 f42"/>
                <a:gd name="f82" fmla="*/ f64 1 f43"/>
                <a:gd name="f83" fmla="*/ f65 1 f42"/>
                <a:gd name="f84" fmla="*/ f66 1 f43"/>
                <a:gd name="f85" fmla="*/ f67 1 f42"/>
                <a:gd name="f86" fmla="*/ f68 1 f43"/>
                <a:gd name="f87" fmla="*/ f69 1 f42"/>
                <a:gd name="f88" fmla="*/ f70 1 f43"/>
                <a:gd name="f89" fmla="*/ f71 1 f42"/>
                <a:gd name="f90" fmla="*/ f72 1 f43"/>
                <a:gd name="f91" fmla="*/ f73 f33 1"/>
                <a:gd name="f92" fmla="*/ f74 f33 1"/>
                <a:gd name="f93" fmla="*/ f76 f34 1"/>
                <a:gd name="f94" fmla="*/ f75 f34 1"/>
                <a:gd name="f95" fmla="*/ f77 f33 1"/>
                <a:gd name="f96" fmla="*/ f78 f34 1"/>
                <a:gd name="f97" fmla="*/ f79 f33 1"/>
                <a:gd name="f98" fmla="*/ f80 f34 1"/>
                <a:gd name="f99" fmla="*/ f81 f33 1"/>
                <a:gd name="f100" fmla="*/ f82 f34 1"/>
                <a:gd name="f101" fmla="*/ f83 f33 1"/>
                <a:gd name="f102" fmla="*/ f84 f34 1"/>
                <a:gd name="f103" fmla="*/ f85 f33 1"/>
                <a:gd name="f104" fmla="*/ f86 f34 1"/>
                <a:gd name="f105" fmla="*/ f87 f33 1"/>
                <a:gd name="f106" fmla="*/ f88 f34 1"/>
                <a:gd name="f107" fmla="*/ f89 f33 1"/>
                <a:gd name="f108" fmla="*/ f90 f34 1"/>
              </a:gdLst>
              <a:ahLst/>
              <a:cxnLst>
                <a:cxn ang="3cd4">
                  <a:pos x="hc" y="t"/>
                </a:cxn>
                <a:cxn ang="0">
                  <a:pos x="r" y="vc"/>
                </a:cxn>
                <a:cxn ang="cd4">
                  <a:pos x="hc" y="b"/>
                </a:cxn>
                <a:cxn ang="cd2">
                  <a:pos x="l" y="vc"/>
                </a:cxn>
                <a:cxn ang="f58">
                  <a:pos x="f95" y="f96"/>
                </a:cxn>
                <a:cxn ang="f58">
                  <a:pos x="f97" y="f98"/>
                </a:cxn>
                <a:cxn ang="f58">
                  <a:pos x="f99" y="f100"/>
                </a:cxn>
                <a:cxn ang="f58">
                  <a:pos x="f101" y="f102"/>
                </a:cxn>
                <a:cxn ang="f58">
                  <a:pos x="f103" y="f104"/>
                </a:cxn>
                <a:cxn ang="f58">
                  <a:pos x="f105" y="f106"/>
                </a:cxn>
                <a:cxn ang="f58">
                  <a:pos x="f107" y="f108"/>
                </a:cxn>
                <a:cxn ang="f58">
                  <a:pos x="f95" y="f96"/>
                </a:cxn>
              </a:cxnLst>
              <a:rect l="f91" t="f94" r="f92" b="f93"/>
              <a:pathLst>
                <a:path w="41606" h="72970">
                  <a:moveTo>
                    <a:pt x="f8" y="f9"/>
                  </a:moveTo>
                  <a:lnTo>
                    <a:pt x="f10" y="f11"/>
                  </a:lnTo>
                  <a:cubicBezTo>
                    <a:pt x="f12" y="f13"/>
                    <a:pt x="f14" y="f15"/>
                    <a:pt x="f16" y="f17"/>
                  </a:cubicBezTo>
                  <a:cubicBezTo>
                    <a:pt x="f18" y="f19"/>
                    <a:pt x="f20" y="f21"/>
                    <a:pt x="f22" y="f23"/>
                  </a:cubicBezTo>
                  <a:lnTo>
                    <a:pt x="f5" y="f24"/>
                  </a:lnTo>
                  <a:lnTo>
                    <a:pt x="f25" y="f26"/>
                  </a:lnTo>
                  <a:lnTo>
                    <a:pt x="f27" y="f5"/>
                  </a:lnTo>
                  <a:cubicBezTo>
                    <a:pt x="f28" y="f29"/>
                    <a:pt x="f30" y="f31"/>
                    <a:pt x="f8" y="f9"/>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077">
              <a:extLst>
                <a:ext uri="{FF2B5EF4-FFF2-40B4-BE49-F238E27FC236}">
                  <a16:creationId xmlns:a16="http://schemas.microsoft.com/office/drawing/2014/main" id="{F517F947-E059-18CB-0527-4F6EBD70ED69}"/>
                </a:ext>
              </a:extLst>
            </p:cNvPr>
            <p:cNvSpPr/>
            <p:nvPr/>
          </p:nvSpPr>
          <p:spPr>
            <a:xfrm>
              <a:off x="9809290" y="5573533"/>
              <a:ext cx="7123" cy="6126"/>
            </a:xfrm>
            <a:custGeom>
              <a:avLst/>
              <a:gdLst>
                <a:gd name="f0" fmla="val 10800000"/>
                <a:gd name="f1" fmla="val 5400000"/>
                <a:gd name="f2" fmla="val 180"/>
                <a:gd name="f3" fmla="val w"/>
                <a:gd name="f4" fmla="val h"/>
                <a:gd name="f5" fmla="val 0"/>
                <a:gd name="f6" fmla="val 7121"/>
                <a:gd name="f7" fmla="val 6122"/>
                <a:gd name="f8" fmla="val 6747"/>
                <a:gd name="f9" fmla="val 3998"/>
                <a:gd name="f10" fmla="val 587"/>
                <a:gd name="f11" fmla="val 4348"/>
                <a:gd name="f12" fmla="val 1099"/>
                <a:gd name="f13" fmla="val 4823"/>
                <a:gd name="f14" fmla="val 1499"/>
                <a:gd name="f15" fmla="val 5373"/>
                <a:gd name="f16" fmla="val 2124"/>
                <a:gd name="f17" fmla="val 7122"/>
                <a:gd name="f18" fmla="val 3249"/>
                <a:gd name="f19" fmla="val 6872"/>
                <a:gd name="f20" fmla="val 2186"/>
                <a:gd name="f21" fmla="val 1100"/>
                <a:gd name="f22" fmla="+- 0 0 -90"/>
                <a:gd name="f23" fmla="*/ f3 1 7121"/>
                <a:gd name="f24" fmla="*/ f4 1 6122"/>
                <a:gd name="f25" fmla="val f5"/>
                <a:gd name="f26" fmla="val f6"/>
                <a:gd name="f27" fmla="val f7"/>
                <a:gd name="f28" fmla="*/ f22 f0 1"/>
                <a:gd name="f29" fmla="+- f27 0 f25"/>
                <a:gd name="f30" fmla="+- f26 0 f25"/>
                <a:gd name="f31" fmla="*/ f28 1 f2"/>
                <a:gd name="f32" fmla="*/ f30 1 7121"/>
                <a:gd name="f33" fmla="*/ f29 1 6122"/>
                <a:gd name="f34" fmla="*/ 6747 f30 1"/>
                <a:gd name="f35" fmla="*/ 0 f29 1"/>
                <a:gd name="f36" fmla="*/ 0 f30 1"/>
                <a:gd name="f37" fmla="*/ 3998 f29 1"/>
                <a:gd name="f38" fmla="*/ 1499 f30 1"/>
                <a:gd name="f39" fmla="*/ 5373 f29 1"/>
                <a:gd name="f40" fmla="*/ 2124 f30 1"/>
                <a:gd name="f41" fmla="*/ 6122 f29 1"/>
                <a:gd name="f42" fmla="*/ 7122 f30 1"/>
                <a:gd name="f43" fmla="*/ 3249 f29 1"/>
                <a:gd name="f44" fmla="+- f31 0 f1"/>
                <a:gd name="f45" fmla="*/ f34 1 7121"/>
                <a:gd name="f46" fmla="*/ f35 1 6122"/>
                <a:gd name="f47" fmla="*/ f36 1 7121"/>
                <a:gd name="f48" fmla="*/ f37 1 6122"/>
                <a:gd name="f49" fmla="*/ f38 1 7121"/>
                <a:gd name="f50" fmla="*/ f39 1 6122"/>
                <a:gd name="f51" fmla="*/ f40 1 7121"/>
                <a:gd name="f52" fmla="*/ f41 1 6122"/>
                <a:gd name="f53" fmla="*/ f42 1 7121"/>
                <a:gd name="f54" fmla="*/ f43 1 6122"/>
                <a:gd name="f55" fmla="*/ f25 1 f32"/>
                <a:gd name="f56" fmla="*/ f26 1 f32"/>
                <a:gd name="f57" fmla="*/ f25 1 f33"/>
                <a:gd name="f58" fmla="*/ f27 1 f33"/>
                <a:gd name="f59" fmla="*/ f45 1 f32"/>
                <a:gd name="f60" fmla="*/ f46 1 f33"/>
                <a:gd name="f61" fmla="*/ f47 1 f32"/>
                <a:gd name="f62" fmla="*/ f48 1 f33"/>
                <a:gd name="f63" fmla="*/ f49 1 f32"/>
                <a:gd name="f64" fmla="*/ f50 1 f33"/>
                <a:gd name="f65" fmla="*/ f51 1 f32"/>
                <a:gd name="f66" fmla="*/ f52 1 f33"/>
                <a:gd name="f67" fmla="*/ f53 1 f32"/>
                <a:gd name="f68" fmla="*/ f54 1 f33"/>
                <a:gd name="f69" fmla="*/ f55 f23 1"/>
                <a:gd name="f70" fmla="*/ f56 f23 1"/>
                <a:gd name="f71" fmla="*/ f58 f24 1"/>
                <a:gd name="f72" fmla="*/ f57 f24 1"/>
                <a:gd name="f73" fmla="*/ f59 f23 1"/>
                <a:gd name="f74" fmla="*/ f60 f24 1"/>
                <a:gd name="f75" fmla="*/ f61 f23 1"/>
                <a:gd name="f76" fmla="*/ f62 f24 1"/>
                <a:gd name="f77" fmla="*/ f63 f23 1"/>
                <a:gd name="f78" fmla="*/ f64 f24 1"/>
                <a:gd name="f79" fmla="*/ f65 f23 1"/>
                <a:gd name="f80" fmla="*/ f66 f24 1"/>
                <a:gd name="f81" fmla="*/ f67 f23 1"/>
                <a:gd name="f82" fmla="*/ f68 f24 1"/>
              </a:gdLst>
              <a:ahLst/>
              <a:cxnLst>
                <a:cxn ang="3cd4">
                  <a:pos x="hc" y="t"/>
                </a:cxn>
                <a:cxn ang="0">
                  <a:pos x="r" y="vc"/>
                </a:cxn>
                <a:cxn ang="cd4">
                  <a:pos x="hc" y="b"/>
                </a:cxn>
                <a:cxn ang="cd2">
                  <a:pos x="l" y="vc"/>
                </a:cxn>
                <a:cxn ang="f44">
                  <a:pos x="f73" y="f74"/>
                </a:cxn>
                <a:cxn ang="f44">
                  <a:pos x="f75" y="f76"/>
                </a:cxn>
                <a:cxn ang="f44">
                  <a:pos x="f77" y="f78"/>
                </a:cxn>
                <a:cxn ang="f44">
                  <a:pos x="f79" y="f80"/>
                </a:cxn>
                <a:cxn ang="f44">
                  <a:pos x="f81" y="f82"/>
                </a:cxn>
                <a:cxn ang="f44">
                  <a:pos x="f73" y="f74"/>
                </a:cxn>
              </a:cxnLst>
              <a:rect l="f69" t="f72" r="f70" b="f71"/>
              <a:pathLst>
                <a:path w="7121" h="6122">
                  <a:moveTo>
                    <a:pt x="f8" y="f5"/>
                  </a:moveTo>
                  <a:lnTo>
                    <a:pt x="f5" y="f9"/>
                  </a:lnTo>
                  <a:cubicBezTo>
                    <a:pt x="f10" y="f11"/>
                    <a:pt x="f12" y="f13"/>
                    <a:pt x="f14" y="f15"/>
                  </a:cubicBezTo>
                  <a:lnTo>
                    <a:pt x="f16" y="f7"/>
                  </a:lnTo>
                  <a:lnTo>
                    <a:pt x="f17" y="f18"/>
                  </a:lnTo>
                  <a:cubicBezTo>
                    <a:pt x="f19" y="f20"/>
                    <a:pt x="f8" y="f21"/>
                    <a:pt x="f8" y="f5"/>
                  </a:cubicBez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078">
              <a:extLst>
                <a:ext uri="{FF2B5EF4-FFF2-40B4-BE49-F238E27FC236}">
                  <a16:creationId xmlns:a16="http://schemas.microsoft.com/office/drawing/2014/main" id="{12F1BB4E-8C01-430D-7C50-F6D34E8D5A94}"/>
                </a:ext>
              </a:extLst>
            </p:cNvPr>
            <p:cNvSpPr/>
            <p:nvPr/>
          </p:nvSpPr>
          <p:spPr>
            <a:xfrm>
              <a:off x="8964155" y="5829181"/>
              <a:ext cx="543885" cy="435455"/>
            </a:xfrm>
            <a:custGeom>
              <a:avLst/>
              <a:gdLst>
                <a:gd name="f0" fmla="val 10800000"/>
                <a:gd name="f1" fmla="val 5400000"/>
                <a:gd name="f2" fmla="val 180"/>
                <a:gd name="f3" fmla="val w"/>
                <a:gd name="f4" fmla="val h"/>
                <a:gd name="f5" fmla="val 0"/>
                <a:gd name="f6" fmla="val 543889"/>
                <a:gd name="f7" fmla="val 435451"/>
                <a:gd name="f8" fmla="val 374838"/>
                <a:gd name="f9" fmla="val 228152"/>
                <a:gd name="f10" fmla="val 84841"/>
                <a:gd name="f11" fmla="val 217289"/>
                <a:gd name="f12" fmla="val 222286"/>
                <a:gd name="f13" fmla="val 143563"/>
                <a:gd name="f14" fmla="val 427940"/>
                <a:gd name="f15" fmla="val 268393"/>
                <a:gd name="f16" fmla="val 428690"/>
                <a:gd name="f17" fmla="val 430439"/>
                <a:gd name="f18" fmla="val 432063"/>
                <a:gd name="f19" fmla="val 433688"/>
                <a:gd name="f20" fmla="val 435437"/>
                <a:gd name="f21" fmla="val 269018"/>
                <a:gd name="f22" fmla="val 436811"/>
                <a:gd name="f23" fmla="val 270018"/>
                <a:gd name="f24" fmla="val 438310"/>
                <a:gd name="f25" fmla="val 271392"/>
                <a:gd name="f26" fmla="val 455054"/>
                <a:gd name="f27" fmla="val 295507"/>
                <a:gd name="f28" fmla="val 543890"/>
                <a:gd name="f29" fmla="val 243153"/>
                <a:gd name="f30" fmla="+- 0 0 -90"/>
                <a:gd name="f31" fmla="*/ f3 1 543889"/>
                <a:gd name="f32" fmla="*/ f4 1 435451"/>
                <a:gd name="f33" fmla="val f5"/>
                <a:gd name="f34" fmla="val f6"/>
                <a:gd name="f35" fmla="val f7"/>
                <a:gd name="f36" fmla="*/ f30 f0 1"/>
                <a:gd name="f37" fmla="+- f35 0 f33"/>
                <a:gd name="f38" fmla="+- f34 0 f33"/>
                <a:gd name="f39" fmla="*/ f36 1 f2"/>
                <a:gd name="f40" fmla="*/ f38 1 543889"/>
                <a:gd name="f41" fmla="*/ f37 1 435451"/>
                <a:gd name="f42" fmla="*/ 374838 f38 1"/>
                <a:gd name="f43" fmla="*/ 0 f37 1"/>
                <a:gd name="f44" fmla="*/ 228152 f38 1"/>
                <a:gd name="f45" fmla="*/ 84841 f37 1"/>
                <a:gd name="f46" fmla="*/ 0 f38 1"/>
                <a:gd name="f47" fmla="*/ 217289 f37 1"/>
                <a:gd name="f48" fmla="*/ 222286 f37 1"/>
                <a:gd name="f49" fmla="*/ 143563 f38 1"/>
                <a:gd name="f50" fmla="*/ 435451 f37 1"/>
                <a:gd name="f51" fmla="*/ 427940 f38 1"/>
                <a:gd name="f52" fmla="*/ 268393 f37 1"/>
                <a:gd name="f53" fmla="*/ 428690 f38 1"/>
                <a:gd name="f54" fmla="*/ 430439 f38 1"/>
                <a:gd name="f55" fmla="*/ 432063 f38 1"/>
                <a:gd name="f56" fmla="*/ 433688 f38 1"/>
                <a:gd name="f57" fmla="*/ 435437 f38 1"/>
                <a:gd name="f58" fmla="*/ 269018 f37 1"/>
                <a:gd name="f59" fmla="*/ 436811 f38 1"/>
                <a:gd name="f60" fmla="*/ 270018 f37 1"/>
                <a:gd name="f61" fmla="*/ 438310 f38 1"/>
                <a:gd name="f62" fmla="*/ 271392 f37 1"/>
                <a:gd name="f63" fmla="*/ 455054 f38 1"/>
                <a:gd name="f64" fmla="*/ 295507 f37 1"/>
                <a:gd name="f65" fmla="*/ 543890 f38 1"/>
                <a:gd name="f66" fmla="*/ 243153 f37 1"/>
                <a:gd name="f67" fmla="+- f39 0 f1"/>
                <a:gd name="f68" fmla="*/ f42 1 543889"/>
                <a:gd name="f69" fmla="*/ f43 1 435451"/>
                <a:gd name="f70" fmla="*/ f44 1 543889"/>
                <a:gd name="f71" fmla="*/ f45 1 435451"/>
                <a:gd name="f72" fmla="*/ f46 1 543889"/>
                <a:gd name="f73" fmla="*/ f47 1 435451"/>
                <a:gd name="f74" fmla="*/ f48 1 435451"/>
                <a:gd name="f75" fmla="*/ f49 1 543889"/>
                <a:gd name="f76" fmla="*/ f50 1 435451"/>
                <a:gd name="f77" fmla="*/ f51 1 543889"/>
                <a:gd name="f78" fmla="*/ f52 1 435451"/>
                <a:gd name="f79" fmla="*/ f53 1 543889"/>
                <a:gd name="f80" fmla="*/ f54 1 543889"/>
                <a:gd name="f81" fmla="*/ f55 1 543889"/>
                <a:gd name="f82" fmla="*/ f56 1 543889"/>
                <a:gd name="f83" fmla="*/ f57 1 543889"/>
                <a:gd name="f84" fmla="*/ f58 1 435451"/>
                <a:gd name="f85" fmla="*/ f59 1 543889"/>
                <a:gd name="f86" fmla="*/ f60 1 435451"/>
                <a:gd name="f87" fmla="*/ f61 1 543889"/>
                <a:gd name="f88" fmla="*/ f62 1 435451"/>
                <a:gd name="f89" fmla="*/ f63 1 543889"/>
                <a:gd name="f90" fmla="*/ f64 1 435451"/>
                <a:gd name="f91" fmla="*/ f65 1 543889"/>
                <a:gd name="f92" fmla="*/ f66 1 435451"/>
                <a:gd name="f93" fmla="*/ f33 1 f40"/>
                <a:gd name="f94" fmla="*/ f34 1 f40"/>
                <a:gd name="f95" fmla="*/ f33 1 f41"/>
                <a:gd name="f96" fmla="*/ f35 1 f41"/>
                <a:gd name="f97" fmla="*/ f68 1 f40"/>
                <a:gd name="f98" fmla="*/ f69 1 f41"/>
                <a:gd name="f99" fmla="*/ f70 1 f40"/>
                <a:gd name="f100" fmla="*/ f71 1 f41"/>
                <a:gd name="f101" fmla="*/ f72 1 f40"/>
                <a:gd name="f102" fmla="*/ f73 1 f41"/>
                <a:gd name="f103" fmla="*/ f74 1 f41"/>
                <a:gd name="f104" fmla="*/ f75 1 f40"/>
                <a:gd name="f105" fmla="*/ f76 1 f41"/>
                <a:gd name="f106" fmla="*/ f77 1 f40"/>
                <a:gd name="f107" fmla="*/ f78 1 f41"/>
                <a:gd name="f108" fmla="*/ f79 1 f40"/>
                <a:gd name="f109" fmla="*/ f80 1 f40"/>
                <a:gd name="f110" fmla="*/ f81 1 f40"/>
                <a:gd name="f111" fmla="*/ f82 1 f40"/>
                <a:gd name="f112" fmla="*/ f83 1 f40"/>
                <a:gd name="f113" fmla="*/ f84 1 f41"/>
                <a:gd name="f114" fmla="*/ f85 1 f40"/>
                <a:gd name="f115" fmla="*/ f86 1 f41"/>
                <a:gd name="f116" fmla="*/ f87 1 f40"/>
                <a:gd name="f117" fmla="*/ f88 1 f41"/>
                <a:gd name="f118" fmla="*/ f89 1 f40"/>
                <a:gd name="f119" fmla="*/ f90 1 f41"/>
                <a:gd name="f120" fmla="*/ f91 1 f40"/>
                <a:gd name="f121" fmla="*/ f92 1 f41"/>
                <a:gd name="f122" fmla="*/ f93 f31 1"/>
                <a:gd name="f123" fmla="*/ f94 f31 1"/>
                <a:gd name="f124" fmla="*/ f96 f32 1"/>
                <a:gd name="f125" fmla="*/ f95 f32 1"/>
                <a:gd name="f126" fmla="*/ f97 f31 1"/>
                <a:gd name="f127" fmla="*/ f98 f32 1"/>
                <a:gd name="f128" fmla="*/ f99 f31 1"/>
                <a:gd name="f129" fmla="*/ f100 f32 1"/>
                <a:gd name="f130" fmla="*/ f101 f31 1"/>
                <a:gd name="f131" fmla="*/ f102 f32 1"/>
                <a:gd name="f132" fmla="*/ f103 f32 1"/>
                <a:gd name="f133" fmla="*/ f104 f31 1"/>
                <a:gd name="f134" fmla="*/ f105 f32 1"/>
                <a:gd name="f135" fmla="*/ f106 f31 1"/>
                <a:gd name="f136" fmla="*/ f107 f32 1"/>
                <a:gd name="f137" fmla="*/ f108 f31 1"/>
                <a:gd name="f138" fmla="*/ f109 f31 1"/>
                <a:gd name="f139" fmla="*/ f110 f31 1"/>
                <a:gd name="f140" fmla="*/ f111 f31 1"/>
                <a:gd name="f141" fmla="*/ f112 f31 1"/>
                <a:gd name="f142" fmla="*/ f113 f32 1"/>
                <a:gd name="f143" fmla="*/ f114 f31 1"/>
                <a:gd name="f144" fmla="*/ f115 f32 1"/>
                <a:gd name="f145" fmla="*/ f116 f31 1"/>
                <a:gd name="f146" fmla="*/ f117 f32 1"/>
                <a:gd name="f147" fmla="*/ f118 f31 1"/>
                <a:gd name="f148" fmla="*/ f119 f32 1"/>
                <a:gd name="f149" fmla="*/ f120 f31 1"/>
                <a:gd name="f150" fmla="*/ f121 f32 1"/>
              </a:gdLst>
              <a:ahLst/>
              <a:cxnLst>
                <a:cxn ang="3cd4">
                  <a:pos x="hc" y="t"/>
                </a:cxn>
                <a:cxn ang="0">
                  <a:pos x="r" y="vc"/>
                </a:cxn>
                <a:cxn ang="cd4">
                  <a:pos x="hc" y="b"/>
                </a:cxn>
                <a:cxn ang="cd2">
                  <a:pos x="l" y="vc"/>
                </a:cxn>
                <a:cxn ang="f67">
                  <a:pos x="f126" y="f127"/>
                </a:cxn>
                <a:cxn ang="f67">
                  <a:pos x="f128" y="f129"/>
                </a:cxn>
                <a:cxn ang="f67">
                  <a:pos x="f128" y="f129"/>
                </a:cxn>
                <a:cxn ang="f67">
                  <a:pos x="f130" y="f131"/>
                </a:cxn>
                <a:cxn ang="f67">
                  <a:pos x="f130" y="f132"/>
                </a:cxn>
                <a:cxn ang="f67">
                  <a:pos x="f133" y="f134"/>
                </a:cxn>
                <a:cxn ang="f67">
                  <a:pos x="f133" y="f134"/>
                </a:cxn>
                <a:cxn ang="f67">
                  <a:pos x="f135" y="f136"/>
                </a:cxn>
                <a:cxn ang="f67">
                  <a:pos x="f137" y="f136"/>
                </a:cxn>
                <a:cxn ang="f67">
                  <a:pos x="f138" y="f136"/>
                </a:cxn>
                <a:cxn ang="f67">
                  <a:pos x="f139" y="f136"/>
                </a:cxn>
                <a:cxn ang="f67">
                  <a:pos x="f140" y="f136"/>
                </a:cxn>
                <a:cxn ang="f67">
                  <a:pos x="f141" y="f142"/>
                </a:cxn>
                <a:cxn ang="f67">
                  <a:pos x="f143" y="f144"/>
                </a:cxn>
                <a:cxn ang="f67">
                  <a:pos x="f145" y="f146"/>
                </a:cxn>
                <a:cxn ang="f67">
                  <a:pos x="f145" y="f146"/>
                </a:cxn>
                <a:cxn ang="f67">
                  <a:pos x="f147" y="f148"/>
                </a:cxn>
                <a:cxn ang="f67">
                  <a:pos x="f149" y="f150"/>
                </a:cxn>
              </a:cxnLst>
              <a:rect l="f122" t="f125" r="f123" b="f124"/>
              <a:pathLst>
                <a:path w="543889" h="435451">
                  <a:moveTo>
                    <a:pt x="f8" y="f5"/>
                  </a:moveTo>
                  <a:lnTo>
                    <a:pt x="f9" y="f10"/>
                  </a:lnTo>
                  <a:lnTo>
                    <a:pt x="f9" y="f10"/>
                  </a:lnTo>
                  <a:lnTo>
                    <a:pt x="f5" y="f11"/>
                  </a:lnTo>
                  <a:lnTo>
                    <a:pt x="f5" y="f12"/>
                  </a:lnTo>
                  <a:lnTo>
                    <a:pt x="f13" y="f7"/>
                  </a:lnTo>
                  <a:lnTo>
                    <a:pt x="f13" y="f7"/>
                  </a:lnTo>
                  <a:lnTo>
                    <a:pt x="f14" y="f15"/>
                  </a:lnTo>
                  <a:lnTo>
                    <a:pt x="f16" y="f15"/>
                  </a:lnTo>
                  <a:lnTo>
                    <a:pt x="f17" y="f15"/>
                  </a:lnTo>
                  <a:lnTo>
                    <a:pt x="f18" y="f15"/>
                  </a:lnTo>
                  <a:lnTo>
                    <a:pt x="f19" y="f15"/>
                  </a:lnTo>
                  <a:lnTo>
                    <a:pt x="f20" y="f21"/>
                  </a:lnTo>
                  <a:lnTo>
                    <a:pt x="f22" y="f23"/>
                  </a:lnTo>
                  <a:lnTo>
                    <a:pt x="f24" y="f25"/>
                  </a:lnTo>
                  <a:lnTo>
                    <a:pt x="f24" y="f25"/>
                  </a:lnTo>
                  <a:lnTo>
                    <a:pt x="f26" y="f27"/>
                  </a:lnTo>
                  <a:lnTo>
                    <a:pt x="f28" y="f2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079">
              <a:extLst>
                <a:ext uri="{FF2B5EF4-FFF2-40B4-BE49-F238E27FC236}">
                  <a16:creationId xmlns:a16="http://schemas.microsoft.com/office/drawing/2014/main" id="{8EDEEEDA-6FDA-953E-25A1-DB989F6341CC}"/>
                </a:ext>
              </a:extLst>
            </p:cNvPr>
            <p:cNvSpPr/>
            <p:nvPr/>
          </p:nvSpPr>
          <p:spPr>
            <a:xfrm>
              <a:off x="9750439" y="5233915"/>
              <a:ext cx="496409" cy="341491"/>
            </a:xfrm>
            <a:custGeom>
              <a:avLst/>
              <a:gdLst>
                <a:gd name="f0" fmla="val 10800000"/>
                <a:gd name="f1" fmla="val 5400000"/>
                <a:gd name="f2" fmla="val 180"/>
                <a:gd name="f3" fmla="val w"/>
                <a:gd name="f4" fmla="val h"/>
                <a:gd name="f5" fmla="val 0"/>
                <a:gd name="f6" fmla="val 496410"/>
                <a:gd name="f7" fmla="val 341488"/>
                <a:gd name="f8" fmla="val 265519"/>
                <a:gd name="f9" fmla="val 266393"/>
                <a:gd name="f10" fmla="val 267018"/>
                <a:gd name="f11" fmla="val 267518"/>
                <a:gd name="f12" fmla="val 268018"/>
                <a:gd name="f13" fmla="val 53602"/>
                <a:gd name="f14" fmla="val 341489"/>
                <a:gd name="f15" fmla="val 55101"/>
                <a:gd name="f16" fmla="val 67596"/>
                <a:gd name="f17" fmla="val 334491"/>
                <a:gd name="f18" fmla="val 68395"/>
                <a:gd name="f19" fmla="val 332730"/>
                <a:gd name="f20" fmla="val 69695"/>
                <a:gd name="f21" fmla="val 331255"/>
                <a:gd name="f22" fmla="val 71344"/>
                <a:gd name="f23" fmla="val 330243"/>
                <a:gd name="f24" fmla="val 92460"/>
                <a:gd name="f25" fmla="val 317748"/>
                <a:gd name="f26" fmla="val 93997"/>
                <a:gd name="f27" fmla="val 316961"/>
                <a:gd name="f28" fmla="val 95759"/>
                <a:gd name="f29" fmla="val 316686"/>
                <a:gd name="f30" fmla="val 97458"/>
                <a:gd name="f31" fmla="val 316999"/>
                <a:gd name="f32" fmla="val 103705"/>
                <a:gd name="f33" fmla="val 313375"/>
                <a:gd name="f34" fmla="val 310626"/>
                <a:gd name="f35" fmla="val 281138"/>
                <a:gd name="f36" fmla="val 280138"/>
                <a:gd name="f37" fmla="val 279639"/>
                <a:gd name="f38" fmla="val 103630"/>
                <a:gd name="f39" fmla="val 278801"/>
                <a:gd name="f40" fmla="val 277976"/>
                <a:gd name="f41" fmla="val 277139"/>
                <a:gd name="f42" fmla="val 276390"/>
                <a:gd name="f43" fmla="val 104330"/>
                <a:gd name="f44" fmla="val 275890"/>
                <a:gd name="f45" fmla="val 104580"/>
                <a:gd name="f46" fmla="val 275265"/>
                <a:gd name="f47" fmla="val 105580"/>
                <a:gd name="f48" fmla="val 273641"/>
                <a:gd name="f49" fmla="val 106017"/>
                <a:gd name="f50" fmla="val 273004"/>
                <a:gd name="f51" fmla="val 106567"/>
                <a:gd name="f52" fmla="val 272454"/>
                <a:gd name="f53" fmla="val 107204"/>
                <a:gd name="f54" fmla="val 272016"/>
                <a:gd name="f55" fmla="val 108203"/>
                <a:gd name="f56" fmla="val 271142"/>
                <a:gd name="f57" fmla="val 134067"/>
                <a:gd name="f58" fmla="val 256148"/>
                <a:gd name="f59" fmla="val 496411"/>
                <a:gd name="f60" fmla="val 46356"/>
                <a:gd name="f61" fmla="val 461051"/>
                <a:gd name="f62" fmla="val 11245"/>
                <a:gd name="f63" fmla="val 258897"/>
                <a:gd name="f64" fmla="+- 0 0 -90"/>
                <a:gd name="f65" fmla="*/ f3 1 496410"/>
                <a:gd name="f66" fmla="*/ f4 1 341488"/>
                <a:gd name="f67" fmla="val f5"/>
                <a:gd name="f68" fmla="val f6"/>
                <a:gd name="f69" fmla="val f7"/>
                <a:gd name="f70" fmla="*/ f64 f0 1"/>
                <a:gd name="f71" fmla="+- f69 0 f67"/>
                <a:gd name="f72" fmla="+- f68 0 f67"/>
                <a:gd name="f73" fmla="*/ f70 1 f2"/>
                <a:gd name="f74" fmla="*/ f72 1 496410"/>
                <a:gd name="f75" fmla="*/ f71 1 341488"/>
                <a:gd name="f76" fmla="*/ 0 f72 1"/>
                <a:gd name="f77" fmla="*/ 265519 f71 1"/>
                <a:gd name="f78" fmla="*/ 266393 f71 1"/>
                <a:gd name="f79" fmla="*/ 268018 f71 1"/>
                <a:gd name="f80" fmla="*/ 53602 f72 1"/>
                <a:gd name="f81" fmla="*/ 341489 f71 1"/>
                <a:gd name="f82" fmla="*/ 55101 f72 1"/>
                <a:gd name="f83" fmla="*/ 67596 f72 1"/>
                <a:gd name="f84" fmla="*/ 334491 f71 1"/>
                <a:gd name="f85" fmla="*/ 71344 f72 1"/>
                <a:gd name="f86" fmla="*/ 330243 f71 1"/>
                <a:gd name="f87" fmla="*/ 92460 f72 1"/>
                <a:gd name="f88" fmla="*/ 317748 f71 1"/>
                <a:gd name="f89" fmla="*/ 97458 f72 1"/>
                <a:gd name="f90" fmla="*/ 316999 f71 1"/>
                <a:gd name="f91" fmla="*/ 103705 f72 1"/>
                <a:gd name="f92" fmla="*/ 313375 f71 1"/>
                <a:gd name="f93" fmla="*/ 310626 f71 1"/>
                <a:gd name="f94" fmla="*/ 281138 f71 1"/>
                <a:gd name="f95" fmla="*/ 279639 f71 1"/>
                <a:gd name="f96" fmla="*/ 277139 f71 1"/>
                <a:gd name="f97" fmla="*/ 104580 f72 1"/>
                <a:gd name="f98" fmla="*/ 275265 f71 1"/>
                <a:gd name="f99" fmla="*/ 105580 f72 1"/>
                <a:gd name="f100" fmla="*/ 273641 f71 1"/>
                <a:gd name="f101" fmla="*/ 107204 f72 1"/>
                <a:gd name="f102" fmla="*/ 272016 f71 1"/>
                <a:gd name="f103" fmla="*/ 108203 f72 1"/>
                <a:gd name="f104" fmla="*/ 271142 f71 1"/>
                <a:gd name="f105" fmla="*/ 134067 f72 1"/>
                <a:gd name="f106" fmla="*/ 256148 f71 1"/>
                <a:gd name="f107" fmla="*/ 496411 f72 1"/>
                <a:gd name="f108" fmla="*/ 46356 f71 1"/>
                <a:gd name="f109" fmla="*/ 461051 f72 1"/>
                <a:gd name="f110" fmla="*/ 0 f71 1"/>
                <a:gd name="f111" fmla="*/ 11245 f72 1"/>
                <a:gd name="f112" fmla="*/ 258897 f71 1"/>
                <a:gd name="f113" fmla="+- f73 0 f1"/>
                <a:gd name="f114" fmla="*/ f76 1 496410"/>
                <a:gd name="f115" fmla="*/ f77 1 341488"/>
                <a:gd name="f116" fmla="*/ f78 1 341488"/>
                <a:gd name="f117" fmla="*/ f79 1 341488"/>
                <a:gd name="f118" fmla="*/ f80 1 496410"/>
                <a:gd name="f119" fmla="*/ f81 1 341488"/>
                <a:gd name="f120" fmla="*/ f82 1 496410"/>
                <a:gd name="f121" fmla="*/ f83 1 496410"/>
                <a:gd name="f122" fmla="*/ f84 1 341488"/>
                <a:gd name="f123" fmla="*/ f85 1 496410"/>
                <a:gd name="f124" fmla="*/ f86 1 341488"/>
                <a:gd name="f125" fmla="*/ f87 1 496410"/>
                <a:gd name="f126" fmla="*/ f88 1 341488"/>
                <a:gd name="f127" fmla="*/ f89 1 496410"/>
                <a:gd name="f128" fmla="*/ f90 1 341488"/>
                <a:gd name="f129" fmla="*/ f91 1 496410"/>
                <a:gd name="f130" fmla="*/ f92 1 341488"/>
                <a:gd name="f131" fmla="*/ f93 1 341488"/>
                <a:gd name="f132" fmla="*/ f94 1 341488"/>
                <a:gd name="f133" fmla="*/ f95 1 341488"/>
                <a:gd name="f134" fmla="*/ f96 1 341488"/>
                <a:gd name="f135" fmla="*/ f97 1 496410"/>
                <a:gd name="f136" fmla="*/ f98 1 341488"/>
                <a:gd name="f137" fmla="*/ f99 1 496410"/>
                <a:gd name="f138" fmla="*/ f100 1 341488"/>
                <a:gd name="f139" fmla="*/ f101 1 496410"/>
                <a:gd name="f140" fmla="*/ f102 1 341488"/>
                <a:gd name="f141" fmla="*/ f103 1 496410"/>
                <a:gd name="f142" fmla="*/ f104 1 341488"/>
                <a:gd name="f143" fmla="*/ f105 1 496410"/>
                <a:gd name="f144" fmla="*/ f106 1 341488"/>
                <a:gd name="f145" fmla="*/ f107 1 496410"/>
                <a:gd name="f146" fmla="*/ f108 1 341488"/>
                <a:gd name="f147" fmla="*/ f109 1 496410"/>
                <a:gd name="f148" fmla="*/ f110 1 341488"/>
                <a:gd name="f149" fmla="*/ f111 1 496410"/>
                <a:gd name="f150" fmla="*/ f112 1 341488"/>
                <a:gd name="f151" fmla="*/ f67 1 f74"/>
                <a:gd name="f152" fmla="*/ f68 1 f74"/>
                <a:gd name="f153" fmla="*/ f67 1 f75"/>
                <a:gd name="f154" fmla="*/ f69 1 f75"/>
                <a:gd name="f155" fmla="*/ f114 1 f74"/>
                <a:gd name="f156" fmla="*/ f115 1 f75"/>
                <a:gd name="f157" fmla="*/ f116 1 f75"/>
                <a:gd name="f158" fmla="*/ f117 1 f75"/>
                <a:gd name="f159" fmla="*/ f118 1 f74"/>
                <a:gd name="f160" fmla="*/ f119 1 f75"/>
                <a:gd name="f161" fmla="*/ f120 1 f74"/>
                <a:gd name="f162" fmla="*/ f121 1 f74"/>
                <a:gd name="f163" fmla="*/ f122 1 f75"/>
                <a:gd name="f164" fmla="*/ f123 1 f74"/>
                <a:gd name="f165" fmla="*/ f124 1 f75"/>
                <a:gd name="f166" fmla="*/ f125 1 f74"/>
                <a:gd name="f167" fmla="*/ f126 1 f75"/>
                <a:gd name="f168" fmla="*/ f127 1 f74"/>
                <a:gd name="f169" fmla="*/ f128 1 f75"/>
                <a:gd name="f170" fmla="*/ f129 1 f74"/>
                <a:gd name="f171" fmla="*/ f130 1 f75"/>
                <a:gd name="f172" fmla="*/ f131 1 f75"/>
                <a:gd name="f173" fmla="*/ f132 1 f75"/>
                <a:gd name="f174" fmla="*/ f133 1 f75"/>
                <a:gd name="f175" fmla="*/ f134 1 f75"/>
                <a:gd name="f176" fmla="*/ f135 1 f74"/>
                <a:gd name="f177" fmla="*/ f136 1 f75"/>
                <a:gd name="f178" fmla="*/ f137 1 f74"/>
                <a:gd name="f179" fmla="*/ f138 1 f75"/>
                <a:gd name="f180" fmla="*/ f139 1 f74"/>
                <a:gd name="f181" fmla="*/ f140 1 f75"/>
                <a:gd name="f182" fmla="*/ f141 1 f74"/>
                <a:gd name="f183" fmla="*/ f142 1 f75"/>
                <a:gd name="f184" fmla="*/ f143 1 f74"/>
                <a:gd name="f185" fmla="*/ f144 1 f75"/>
                <a:gd name="f186" fmla="*/ f145 1 f74"/>
                <a:gd name="f187" fmla="*/ f146 1 f75"/>
                <a:gd name="f188" fmla="*/ f147 1 f74"/>
                <a:gd name="f189" fmla="*/ f148 1 f75"/>
                <a:gd name="f190" fmla="*/ f149 1 f74"/>
                <a:gd name="f191" fmla="*/ f150 1 f75"/>
                <a:gd name="f192" fmla="*/ f151 f65 1"/>
                <a:gd name="f193" fmla="*/ f152 f65 1"/>
                <a:gd name="f194" fmla="*/ f154 f66 1"/>
                <a:gd name="f195" fmla="*/ f153 f66 1"/>
                <a:gd name="f196" fmla="*/ f155 f65 1"/>
                <a:gd name="f197" fmla="*/ f156 f66 1"/>
                <a:gd name="f198" fmla="*/ f157 f66 1"/>
                <a:gd name="f199" fmla="*/ f158 f66 1"/>
                <a:gd name="f200" fmla="*/ f159 f65 1"/>
                <a:gd name="f201" fmla="*/ f160 f66 1"/>
                <a:gd name="f202" fmla="*/ f161 f65 1"/>
                <a:gd name="f203" fmla="*/ f162 f65 1"/>
                <a:gd name="f204" fmla="*/ f163 f66 1"/>
                <a:gd name="f205" fmla="*/ f164 f65 1"/>
                <a:gd name="f206" fmla="*/ f165 f66 1"/>
                <a:gd name="f207" fmla="*/ f166 f65 1"/>
                <a:gd name="f208" fmla="*/ f167 f66 1"/>
                <a:gd name="f209" fmla="*/ f168 f65 1"/>
                <a:gd name="f210" fmla="*/ f169 f66 1"/>
                <a:gd name="f211" fmla="*/ f170 f65 1"/>
                <a:gd name="f212" fmla="*/ f171 f66 1"/>
                <a:gd name="f213" fmla="*/ f172 f66 1"/>
                <a:gd name="f214" fmla="*/ f173 f66 1"/>
                <a:gd name="f215" fmla="*/ f174 f66 1"/>
                <a:gd name="f216" fmla="*/ f175 f66 1"/>
                <a:gd name="f217" fmla="*/ f176 f65 1"/>
                <a:gd name="f218" fmla="*/ f177 f66 1"/>
                <a:gd name="f219" fmla="*/ f178 f65 1"/>
                <a:gd name="f220" fmla="*/ f179 f66 1"/>
                <a:gd name="f221" fmla="*/ f180 f65 1"/>
                <a:gd name="f222" fmla="*/ f181 f66 1"/>
                <a:gd name="f223" fmla="*/ f182 f65 1"/>
                <a:gd name="f224" fmla="*/ f183 f66 1"/>
                <a:gd name="f225" fmla="*/ f184 f65 1"/>
                <a:gd name="f226" fmla="*/ f185 f66 1"/>
                <a:gd name="f227" fmla="*/ f186 f65 1"/>
                <a:gd name="f228" fmla="*/ f187 f66 1"/>
                <a:gd name="f229" fmla="*/ f188 f65 1"/>
                <a:gd name="f230" fmla="*/ f189 f66 1"/>
                <a:gd name="f231" fmla="*/ f190 f65 1"/>
                <a:gd name="f232" fmla="*/ f191 f66 1"/>
              </a:gdLst>
              <a:ahLst/>
              <a:cxnLst>
                <a:cxn ang="3cd4">
                  <a:pos x="hc" y="t"/>
                </a:cxn>
                <a:cxn ang="0">
                  <a:pos x="r" y="vc"/>
                </a:cxn>
                <a:cxn ang="cd4">
                  <a:pos x="hc" y="b"/>
                </a:cxn>
                <a:cxn ang="cd2">
                  <a:pos x="l" y="vc"/>
                </a:cxn>
                <a:cxn ang="f113">
                  <a:pos x="f196" y="f197"/>
                </a:cxn>
                <a:cxn ang="f113">
                  <a:pos x="f196" y="f198"/>
                </a:cxn>
                <a:cxn ang="f113">
                  <a:pos x="f196" y="f199"/>
                </a:cxn>
                <a:cxn ang="f113">
                  <a:pos x="f200" y="f201"/>
                </a:cxn>
                <a:cxn ang="f113">
                  <a:pos x="f202" y="f201"/>
                </a:cxn>
                <a:cxn ang="f113">
                  <a:pos x="f203" y="f204"/>
                </a:cxn>
                <a:cxn ang="f113">
                  <a:pos x="f205" y="f206"/>
                </a:cxn>
                <a:cxn ang="f113">
                  <a:pos x="f207" y="f208"/>
                </a:cxn>
                <a:cxn ang="f113">
                  <a:pos x="f209" y="f210"/>
                </a:cxn>
                <a:cxn ang="f113">
                  <a:pos x="f211" y="f212"/>
                </a:cxn>
                <a:cxn ang="f113">
                  <a:pos x="f211" y="f213"/>
                </a:cxn>
                <a:cxn ang="f113">
                  <a:pos x="f211" y="f214"/>
                </a:cxn>
                <a:cxn ang="f113">
                  <a:pos x="f211" y="f214"/>
                </a:cxn>
                <a:cxn ang="f113">
                  <a:pos x="f211" y="f214"/>
                </a:cxn>
                <a:cxn ang="f113">
                  <a:pos x="f211" y="f215"/>
                </a:cxn>
                <a:cxn ang="f113">
                  <a:pos x="f211" y="f216"/>
                </a:cxn>
                <a:cxn ang="f113">
                  <a:pos x="f217" y="f218"/>
                </a:cxn>
                <a:cxn ang="f113">
                  <a:pos x="f219" y="f220"/>
                </a:cxn>
                <a:cxn ang="f113">
                  <a:pos x="f221" y="f222"/>
                </a:cxn>
                <a:cxn ang="f113">
                  <a:pos x="f223" y="f224"/>
                </a:cxn>
                <a:cxn ang="f113">
                  <a:pos x="f225" y="f226"/>
                </a:cxn>
                <a:cxn ang="f113">
                  <a:pos x="f227" y="f228"/>
                </a:cxn>
                <a:cxn ang="f113">
                  <a:pos x="f229" y="f230"/>
                </a:cxn>
                <a:cxn ang="f113">
                  <a:pos x="f231" y="f232"/>
                </a:cxn>
              </a:cxnLst>
              <a:rect l="f192" t="f195" r="f193" b="f194"/>
              <a:pathLst>
                <a:path w="496410" h="341488">
                  <a:moveTo>
                    <a:pt x="f5" y="f8"/>
                  </a:moveTo>
                  <a:lnTo>
                    <a:pt x="f5" y="f9"/>
                  </a:lnTo>
                  <a:cubicBezTo>
                    <a:pt x="f5" y="f10"/>
                    <a:pt x="f5" y="f11"/>
                    <a:pt x="f5" y="f12"/>
                  </a:cubicBezTo>
                  <a:lnTo>
                    <a:pt x="f13" y="f14"/>
                  </a:lnTo>
                  <a:lnTo>
                    <a:pt x="f15" y="f14"/>
                  </a:lnTo>
                  <a:lnTo>
                    <a:pt x="f16" y="f17"/>
                  </a:lnTo>
                  <a:cubicBezTo>
                    <a:pt x="f18" y="f19"/>
                    <a:pt x="f20" y="f21"/>
                    <a:pt x="f22" y="f23"/>
                  </a:cubicBezTo>
                  <a:lnTo>
                    <a:pt x="f24" y="f25"/>
                  </a:lnTo>
                  <a:cubicBezTo>
                    <a:pt x="f26" y="f27"/>
                    <a:pt x="f28" y="f29"/>
                    <a:pt x="f30" y="f31"/>
                  </a:cubicBezTo>
                  <a:lnTo>
                    <a:pt x="f32" y="f33"/>
                  </a:lnTo>
                  <a:lnTo>
                    <a:pt x="f32" y="f34"/>
                  </a:lnTo>
                  <a:lnTo>
                    <a:pt x="f32" y="f35"/>
                  </a:lnTo>
                  <a:lnTo>
                    <a:pt x="f32" y="f35"/>
                  </a:lnTo>
                  <a:lnTo>
                    <a:pt x="f32" y="f35"/>
                  </a:lnTo>
                  <a:cubicBezTo>
                    <a:pt x="f32" y="f35"/>
                    <a:pt x="f32" y="f36"/>
                    <a:pt x="f32" y="f37"/>
                  </a:cubicBezTo>
                  <a:cubicBezTo>
                    <a:pt x="f38" y="f39"/>
                    <a:pt x="f38" y="f40"/>
                    <a:pt x="f32" y="f41"/>
                  </a:cubicBezTo>
                  <a:cubicBezTo>
                    <a:pt x="f32" y="f42"/>
                    <a:pt x="f43" y="f44"/>
                    <a:pt x="f45" y="f46"/>
                  </a:cubicBezTo>
                  <a:lnTo>
                    <a:pt x="f47" y="f48"/>
                  </a:lnTo>
                  <a:cubicBezTo>
                    <a:pt x="f49" y="f50"/>
                    <a:pt x="f51" y="f52"/>
                    <a:pt x="f53" y="f54"/>
                  </a:cubicBezTo>
                  <a:lnTo>
                    <a:pt x="f55" y="f56"/>
                  </a:lnTo>
                  <a:lnTo>
                    <a:pt x="f57" y="f58"/>
                  </a:lnTo>
                  <a:lnTo>
                    <a:pt x="f59" y="f60"/>
                  </a:lnTo>
                  <a:lnTo>
                    <a:pt x="f61" y="f5"/>
                  </a:lnTo>
                  <a:lnTo>
                    <a:pt x="f62" y="f63"/>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080">
              <a:extLst>
                <a:ext uri="{FF2B5EF4-FFF2-40B4-BE49-F238E27FC236}">
                  <a16:creationId xmlns:a16="http://schemas.microsoft.com/office/drawing/2014/main" id="{858A540C-E456-1CA4-E47B-4019CB54F30E}"/>
                </a:ext>
              </a:extLst>
            </p:cNvPr>
            <p:cNvSpPr/>
            <p:nvPr/>
          </p:nvSpPr>
          <p:spPr>
            <a:xfrm>
              <a:off x="9870893" y="5509305"/>
              <a:ext cx="194538" cy="248524"/>
            </a:xfrm>
            <a:custGeom>
              <a:avLst/>
              <a:gdLst>
                <a:gd name="f0" fmla="val 10800000"/>
                <a:gd name="f1" fmla="val 5400000"/>
                <a:gd name="f2" fmla="val 180"/>
                <a:gd name="f3" fmla="val w"/>
                <a:gd name="f4" fmla="val h"/>
                <a:gd name="f5" fmla="val 0"/>
                <a:gd name="f6" fmla="val 194541"/>
                <a:gd name="f7" fmla="val 248526"/>
                <a:gd name="f8" fmla="val 20616"/>
                <a:gd name="f9" fmla="val 500"/>
                <a:gd name="f10" fmla="val 12370"/>
                <a:gd name="f11" fmla="val 125"/>
                <a:gd name="f12" fmla="val 15244"/>
                <a:gd name="f13" fmla="val 171551"/>
                <a:gd name="f14" fmla="val 172300"/>
                <a:gd name="f15" fmla="val 248026"/>
                <a:gd name="f16" fmla="val 234907"/>
                <a:gd name="f17" fmla="val 21491"/>
                <a:gd name="f18" fmla="+- 0 0 -90"/>
                <a:gd name="f19" fmla="*/ f3 1 194541"/>
                <a:gd name="f20" fmla="*/ f4 1 248526"/>
                <a:gd name="f21" fmla="val f5"/>
                <a:gd name="f22" fmla="val f6"/>
                <a:gd name="f23" fmla="val f7"/>
                <a:gd name="f24" fmla="*/ f18 f0 1"/>
                <a:gd name="f25" fmla="+- f23 0 f21"/>
                <a:gd name="f26" fmla="+- f22 0 f21"/>
                <a:gd name="f27" fmla="*/ f24 1 f2"/>
                <a:gd name="f28" fmla="*/ f26 1 194541"/>
                <a:gd name="f29" fmla="*/ f25 1 248526"/>
                <a:gd name="f30" fmla="*/ 20616 f26 1"/>
                <a:gd name="f31" fmla="*/ 500 f25 1"/>
                <a:gd name="f32" fmla="*/ 0 f26 1"/>
                <a:gd name="f33" fmla="*/ 12370 f25 1"/>
                <a:gd name="f34" fmla="*/ 125 f26 1"/>
                <a:gd name="f35" fmla="*/ 15244 f25 1"/>
                <a:gd name="f36" fmla="*/ 171551 f26 1"/>
                <a:gd name="f37" fmla="*/ 248526 f25 1"/>
                <a:gd name="f38" fmla="*/ 172300 f26 1"/>
                <a:gd name="f39" fmla="*/ 248026 f25 1"/>
                <a:gd name="f40" fmla="*/ 194541 f26 1"/>
                <a:gd name="f41" fmla="*/ 234907 f25 1"/>
                <a:gd name="f42" fmla="*/ 21491 f26 1"/>
                <a:gd name="f43" fmla="*/ 0 f25 1"/>
                <a:gd name="f44" fmla="+- f27 0 f1"/>
                <a:gd name="f45" fmla="*/ f30 1 194541"/>
                <a:gd name="f46" fmla="*/ f31 1 248526"/>
                <a:gd name="f47" fmla="*/ f32 1 194541"/>
                <a:gd name="f48" fmla="*/ f33 1 248526"/>
                <a:gd name="f49" fmla="*/ f34 1 194541"/>
                <a:gd name="f50" fmla="*/ f35 1 248526"/>
                <a:gd name="f51" fmla="*/ f36 1 194541"/>
                <a:gd name="f52" fmla="*/ f37 1 248526"/>
                <a:gd name="f53" fmla="*/ f38 1 194541"/>
                <a:gd name="f54" fmla="*/ f39 1 248526"/>
                <a:gd name="f55" fmla="*/ f40 1 194541"/>
                <a:gd name="f56" fmla="*/ f41 1 248526"/>
                <a:gd name="f57" fmla="*/ f42 1 194541"/>
                <a:gd name="f58" fmla="*/ f43 1 248526"/>
                <a:gd name="f59" fmla="*/ f21 1 f28"/>
                <a:gd name="f60" fmla="*/ f22 1 f28"/>
                <a:gd name="f61" fmla="*/ f21 1 f29"/>
                <a:gd name="f62" fmla="*/ f23 1 f29"/>
                <a:gd name="f63" fmla="*/ f45 1 f28"/>
                <a:gd name="f64" fmla="*/ f46 1 f29"/>
                <a:gd name="f65" fmla="*/ f47 1 f28"/>
                <a:gd name="f66" fmla="*/ f48 1 f29"/>
                <a:gd name="f67" fmla="*/ f49 1 f28"/>
                <a:gd name="f68" fmla="*/ f50 1 f29"/>
                <a:gd name="f69" fmla="*/ f51 1 f28"/>
                <a:gd name="f70" fmla="*/ f52 1 f29"/>
                <a:gd name="f71" fmla="*/ f53 1 f28"/>
                <a:gd name="f72" fmla="*/ f54 1 f29"/>
                <a:gd name="f73" fmla="*/ f55 1 f28"/>
                <a:gd name="f74" fmla="*/ f56 1 f29"/>
                <a:gd name="f75" fmla="*/ f57 1 f28"/>
                <a:gd name="f76" fmla="*/ f58 1 f29"/>
                <a:gd name="f77" fmla="*/ f59 f19 1"/>
                <a:gd name="f78" fmla="*/ f60 f19 1"/>
                <a:gd name="f79" fmla="*/ f62 f20 1"/>
                <a:gd name="f80" fmla="*/ f61 f20 1"/>
                <a:gd name="f81" fmla="*/ f63 f19 1"/>
                <a:gd name="f82" fmla="*/ f64 f20 1"/>
                <a:gd name="f83" fmla="*/ f65 f19 1"/>
                <a:gd name="f84" fmla="*/ f66 f20 1"/>
                <a:gd name="f85" fmla="*/ f67 f19 1"/>
                <a:gd name="f86" fmla="*/ f68 f20 1"/>
                <a:gd name="f87" fmla="*/ f69 f19 1"/>
                <a:gd name="f88" fmla="*/ f70 f20 1"/>
                <a:gd name="f89" fmla="*/ f71 f19 1"/>
                <a:gd name="f90" fmla="*/ f72 f20 1"/>
                <a:gd name="f91" fmla="*/ f73 f19 1"/>
                <a:gd name="f92" fmla="*/ f74 f20 1"/>
                <a:gd name="f93" fmla="*/ f75 f19 1"/>
                <a:gd name="f94" fmla="*/ f76 f20 1"/>
              </a:gdLst>
              <a:ahLst/>
              <a:cxnLst>
                <a:cxn ang="3cd4">
                  <a:pos x="hc" y="t"/>
                </a:cxn>
                <a:cxn ang="0">
                  <a:pos x="r" y="vc"/>
                </a:cxn>
                <a:cxn ang="cd4">
                  <a:pos x="hc" y="b"/>
                </a:cxn>
                <a:cxn ang="cd2">
                  <a:pos x="l" y="vc"/>
                </a:cxn>
                <a:cxn ang="f44">
                  <a:pos x="f81" y="f82"/>
                </a:cxn>
                <a:cxn ang="f44">
                  <a:pos x="f83" y="f84"/>
                </a:cxn>
                <a:cxn ang="f44">
                  <a:pos x="f85" y="f86"/>
                </a:cxn>
                <a:cxn ang="f44">
                  <a:pos x="f87" y="f88"/>
                </a:cxn>
                <a:cxn ang="f44">
                  <a:pos x="f89" y="f90"/>
                </a:cxn>
                <a:cxn ang="f44">
                  <a:pos x="f91" y="f92"/>
                </a:cxn>
                <a:cxn ang="f44">
                  <a:pos x="f93" y="f94"/>
                </a:cxn>
                <a:cxn ang="f44">
                  <a:pos x="f81" y="f82"/>
                </a:cxn>
              </a:cxnLst>
              <a:rect l="f77" t="f80" r="f78" b="f79"/>
              <a:pathLst>
                <a:path w="194541" h="248526">
                  <a:moveTo>
                    <a:pt x="f8" y="f9"/>
                  </a:moveTo>
                  <a:lnTo>
                    <a:pt x="f5" y="f10"/>
                  </a:lnTo>
                  <a:lnTo>
                    <a:pt x="f11" y="f12"/>
                  </a:lnTo>
                  <a:lnTo>
                    <a:pt x="f13" y="f7"/>
                  </a:lnTo>
                  <a:lnTo>
                    <a:pt x="f14" y="f15"/>
                  </a:lnTo>
                  <a:lnTo>
                    <a:pt x="f6" y="f16"/>
                  </a:lnTo>
                  <a:lnTo>
                    <a:pt x="f17" y="f5"/>
                  </a:lnTo>
                  <a:lnTo>
                    <a:pt x="f8"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081">
              <a:extLst>
                <a:ext uri="{FF2B5EF4-FFF2-40B4-BE49-F238E27FC236}">
                  <a16:creationId xmlns:a16="http://schemas.microsoft.com/office/drawing/2014/main" id="{8EA05511-68B2-878B-934E-44972BE964D0}"/>
                </a:ext>
              </a:extLst>
            </p:cNvPr>
            <p:cNvSpPr/>
            <p:nvPr/>
          </p:nvSpPr>
          <p:spPr>
            <a:xfrm>
              <a:off x="9037874" y="3658048"/>
              <a:ext cx="1229465" cy="1611227"/>
            </a:xfrm>
            <a:custGeom>
              <a:avLst/>
              <a:gdLst>
                <a:gd name="f0" fmla="val 10800000"/>
                <a:gd name="f1" fmla="val 5400000"/>
                <a:gd name="f2" fmla="val 180"/>
                <a:gd name="f3" fmla="val w"/>
                <a:gd name="f4" fmla="val h"/>
                <a:gd name="f5" fmla="val 0"/>
                <a:gd name="f6" fmla="val 1229468"/>
                <a:gd name="f7" fmla="val 1611232"/>
                <a:gd name="f8" fmla="val 36359"/>
                <a:gd name="f9" fmla="val 71472"/>
                <a:gd name="f10" fmla="val 38233"/>
                <a:gd name="f11" fmla="val 39858"/>
                <a:gd name="f12" fmla="val 41482"/>
                <a:gd name="f13" fmla="val 43107"/>
                <a:gd name="f14" fmla="val 44481"/>
                <a:gd name="f15" fmla="val 72471"/>
                <a:gd name="f16" fmla="val 45006"/>
                <a:gd name="f17" fmla="val 72896"/>
                <a:gd name="f18" fmla="val 45505"/>
                <a:gd name="f19" fmla="val 73358"/>
                <a:gd name="f20" fmla="val 45980"/>
                <a:gd name="f21" fmla="val 73845"/>
                <a:gd name="f22" fmla="val 1173618"/>
                <a:gd name="f23" fmla="val 1551881"/>
                <a:gd name="f24" fmla="val 1175118"/>
                <a:gd name="f25" fmla="val 1175705"/>
                <a:gd name="f26" fmla="val 1551818"/>
                <a:gd name="f27" fmla="val 1176279"/>
                <a:gd name="f28" fmla="val 1176867"/>
                <a:gd name="f29" fmla="val 1177404"/>
                <a:gd name="f30" fmla="val 1551756"/>
                <a:gd name="f31" fmla="val 1177954"/>
                <a:gd name="f32" fmla="val 1178491"/>
                <a:gd name="f33" fmla="val 1179366"/>
                <a:gd name="f34" fmla="val 1552506"/>
                <a:gd name="f35" fmla="val 1179865"/>
                <a:gd name="f36" fmla="val 1552756"/>
                <a:gd name="f37" fmla="val 1181489"/>
                <a:gd name="f38" fmla="val 1554130"/>
                <a:gd name="f39" fmla="val 1225096"/>
                <a:gd name="f40" fmla="val 1229469"/>
                <a:gd name="f41" fmla="val 1608608"/>
                <a:gd name="f42" fmla="val 1749"/>
                <a:gd name="f43" fmla="val 31112"/>
                <a:gd name="f44" fmla="val 4998"/>
                <a:gd name="f45" fmla="val 87590"/>
                <a:gd name="f46" fmla="+- 0 0 -90"/>
                <a:gd name="f47" fmla="*/ f3 1 1229468"/>
                <a:gd name="f48" fmla="*/ f4 1 1611232"/>
                <a:gd name="f49" fmla="val f5"/>
                <a:gd name="f50" fmla="val f6"/>
                <a:gd name="f51" fmla="val f7"/>
                <a:gd name="f52" fmla="*/ f46 f0 1"/>
                <a:gd name="f53" fmla="+- f51 0 f49"/>
                <a:gd name="f54" fmla="+- f50 0 f49"/>
                <a:gd name="f55" fmla="*/ f52 1 f2"/>
                <a:gd name="f56" fmla="*/ f54 1 1229468"/>
                <a:gd name="f57" fmla="*/ f53 1 1611232"/>
                <a:gd name="f58" fmla="*/ 36359 f54 1"/>
                <a:gd name="f59" fmla="*/ 71472 f53 1"/>
                <a:gd name="f60" fmla="*/ 38233 f54 1"/>
                <a:gd name="f61" fmla="*/ 39858 f54 1"/>
                <a:gd name="f62" fmla="*/ 41482 f54 1"/>
                <a:gd name="f63" fmla="*/ 43107 f54 1"/>
                <a:gd name="f64" fmla="*/ 44481 f54 1"/>
                <a:gd name="f65" fmla="*/ 72471 f53 1"/>
                <a:gd name="f66" fmla="*/ 45980 f54 1"/>
                <a:gd name="f67" fmla="*/ 73845 f53 1"/>
                <a:gd name="f68" fmla="*/ 1173618 f54 1"/>
                <a:gd name="f69" fmla="*/ 1551881 f53 1"/>
                <a:gd name="f70" fmla="*/ 1175118 f54 1"/>
                <a:gd name="f71" fmla="*/ 1176867 f54 1"/>
                <a:gd name="f72" fmla="*/ 1178491 f54 1"/>
                <a:gd name="f73" fmla="*/ 1179865 f54 1"/>
                <a:gd name="f74" fmla="*/ 1552756 f53 1"/>
                <a:gd name="f75" fmla="*/ 1181489 f54 1"/>
                <a:gd name="f76" fmla="*/ 1554130 f53 1"/>
                <a:gd name="f77" fmla="*/ 1225096 f54 1"/>
                <a:gd name="f78" fmla="*/ 1611232 f53 1"/>
                <a:gd name="f79" fmla="*/ 1229469 f54 1"/>
                <a:gd name="f80" fmla="*/ 1608608 f53 1"/>
                <a:gd name="f81" fmla="*/ 0 f54 1"/>
                <a:gd name="f82" fmla="*/ 0 f53 1"/>
                <a:gd name="f83" fmla="*/ 1749 f54 1"/>
                <a:gd name="f84" fmla="*/ 31112 f53 1"/>
                <a:gd name="f85" fmla="*/ 4998 f54 1"/>
                <a:gd name="f86" fmla="*/ 87590 f53 1"/>
                <a:gd name="f87" fmla="+- f55 0 f1"/>
                <a:gd name="f88" fmla="*/ f58 1 1229468"/>
                <a:gd name="f89" fmla="*/ f59 1 1611232"/>
                <a:gd name="f90" fmla="*/ f60 1 1229468"/>
                <a:gd name="f91" fmla="*/ f61 1 1229468"/>
                <a:gd name="f92" fmla="*/ f62 1 1229468"/>
                <a:gd name="f93" fmla="*/ f63 1 1229468"/>
                <a:gd name="f94" fmla="*/ f64 1 1229468"/>
                <a:gd name="f95" fmla="*/ f65 1 1611232"/>
                <a:gd name="f96" fmla="*/ f66 1 1229468"/>
                <a:gd name="f97" fmla="*/ f67 1 1611232"/>
                <a:gd name="f98" fmla="*/ f68 1 1229468"/>
                <a:gd name="f99" fmla="*/ f69 1 1611232"/>
                <a:gd name="f100" fmla="*/ f70 1 1229468"/>
                <a:gd name="f101" fmla="*/ f71 1 1229468"/>
                <a:gd name="f102" fmla="*/ f72 1 1229468"/>
                <a:gd name="f103" fmla="*/ f73 1 1229468"/>
                <a:gd name="f104" fmla="*/ f74 1 1611232"/>
                <a:gd name="f105" fmla="*/ f75 1 1229468"/>
                <a:gd name="f106" fmla="*/ f76 1 1611232"/>
                <a:gd name="f107" fmla="*/ f77 1 1229468"/>
                <a:gd name="f108" fmla="*/ f78 1 1611232"/>
                <a:gd name="f109" fmla="*/ f79 1 1229468"/>
                <a:gd name="f110" fmla="*/ f80 1 1611232"/>
                <a:gd name="f111" fmla="*/ f81 1 1229468"/>
                <a:gd name="f112" fmla="*/ f82 1 1611232"/>
                <a:gd name="f113" fmla="*/ f83 1 1229468"/>
                <a:gd name="f114" fmla="*/ f84 1 1611232"/>
                <a:gd name="f115" fmla="*/ f85 1 1229468"/>
                <a:gd name="f116" fmla="*/ f86 1 1611232"/>
                <a:gd name="f117" fmla="*/ f49 1 f56"/>
                <a:gd name="f118" fmla="*/ f50 1 f56"/>
                <a:gd name="f119" fmla="*/ f49 1 f57"/>
                <a:gd name="f120" fmla="*/ f51 1 f57"/>
                <a:gd name="f121" fmla="*/ f88 1 f56"/>
                <a:gd name="f122" fmla="*/ f89 1 f57"/>
                <a:gd name="f123" fmla="*/ f90 1 f56"/>
                <a:gd name="f124" fmla="*/ f91 1 f56"/>
                <a:gd name="f125" fmla="*/ f92 1 f56"/>
                <a:gd name="f126" fmla="*/ f93 1 f56"/>
                <a:gd name="f127" fmla="*/ f94 1 f56"/>
                <a:gd name="f128" fmla="*/ f95 1 f57"/>
                <a:gd name="f129" fmla="*/ f96 1 f56"/>
                <a:gd name="f130" fmla="*/ f97 1 f57"/>
                <a:gd name="f131" fmla="*/ f98 1 f56"/>
                <a:gd name="f132" fmla="*/ f99 1 f57"/>
                <a:gd name="f133" fmla="*/ f100 1 f56"/>
                <a:gd name="f134" fmla="*/ f101 1 f56"/>
                <a:gd name="f135" fmla="*/ f102 1 f56"/>
                <a:gd name="f136" fmla="*/ f103 1 f56"/>
                <a:gd name="f137" fmla="*/ f104 1 f57"/>
                <a:gd name="f138" fmla="*/ f105 1 f56"/>
                <a:gd name="f139" fmla="*/ f106 1 f57"/>
                <a:gd name="f140" fmla="*/ f107 1 f56"/>
                <a:gd name="f141" fmla="*/ f108 1 f57"/>
                <a:gd name="f142" fmla="*/ f109 1 f56"/>
                <a:gd name="f143" fmla="*/ f110 1 f57"/>
                <a:gd name="f144" fmla="*/ f111 1 f56"/>
                <a:gd name="f145" fmla="*/ f112 1 f57"/>
                <a:gd name="f146" fmla="*/ f113 1 f56"/>
                <a:gd name="f147" fmla="*/ f114 1 f57"/>
                <a:gd name="f148" fmla="*/ f115 1 f56"/>
                <a:gd name="f149" fmla="*/ f116 1 f57"/>
                <a:gd name="f150" fmla="*/ f117 f47 1"/>
                <a:gd name="f151" fmla="*/ f118 f47 1"/>
                <a:gd name="f152" fmla="*/ f120 f48 1"/>
                <a:gd name="f153" fmla="*/ f119 f48 1"/>
                <a:gd name="f154" fmla="*/ f121 f47 1"/>
                <a:gd name="f155" fmla="*/ f122 f48 1"/>
                <a:gd name="f156" fmla="*/ f123 f47 1"/>
                <a:gd name="f157" fmla="*/ f124 f47 1"/>
                <a:gd name="f158" fmla="*/ f125 f47 1"/>
                <a:gd name="f159" fmla="*/ f126 f47 1"/>
                <a:gd name="f160" fmla="*/ f127 f47 1"/>
                <a:gd name="f161" fmla="*/ f128 f48 1"/>
                <a:gd name="f162" fmla="*/ f129 f47 1"/>
                <a:gd name="f163" fmla="*/ f130 f48 1"/>
                <a:gd name="f164" fmla="*/ f131 f47 1"/>
                <a:gd name="f165" fmla="*/ f132 f48 1"/>
                <a:gd name="f166" fmla="*/ f133 f47 1"/>
                <a:gd name="f167" fmla="*/ f134 f47 1"/>
                <a:gd name="f168" fmla="*/ f135 f47 1"/>
                <a:gd name="f169" fmla="*/ f136 f47 1"/>
                <a:gd name="f170" fmla="*/ f137 f48 1"/>
                <a:gd name="f171" fmla="*/ f138 f47 1"/>
                <a:gd name="f172" fmla="*/ f139 f48 1"/>
                <a:gd name="f173" fmla="*/ f140 f47 1"/>
                <a:gd name="f174" fmla="*/ f141 f48 1"/>
                <a:gd name="f175" fmla="*/ f142 f47 1"/>
                <a:gd name="f176" fmla="*/ f143 f48 1"/>
                <a:gd name="f177" fmla="*/ f144 f47 1"/>
                <a:gd name="f178" fmla="*/ f145 f48 1"/>
                <a:gd name="f179" fmla="*/ f146 f47 1"/>
                <a:gd name="f180" fmla="*/ f147 f48 1"/>
                <a:gd name="f181" fmla="*/ f148 f47 1"/>
                <a:gd name="f182" fmla="*/ f149 f48 1"/>
              </a:gdLst>
              <a:ahLst/>
              <a:cxnLst>
                <a:cxn ang="3cd4">
                  <a:pos x="hc" y="t"/>
                </a:cxn>
                <a:cxn ang="0">
                  <a:pos x="r" y="vc"/>
                </a:cxn>
                <a:cxn ang="cd4">
                  <a:pos x="hc" y="b"/>
                </a:cxn>
                <a:cxn ang="cd2">
                  <a:pos x="l" y="vc"/>
                </a:cxn>
                <a:cxn ang="f87">
                  <a:pos x="f154" y="f155"/>
                </a:cxn>
                <a:cxn ang="f87">
                  <a:pos x="f154" y="f155"/>
                </a:cxn>
                <a:cxn ang="f87">
                  <a:pos x="f156" y="f155"/>
                </a:cxn>
                <a:cxn ang="f87">
                  <a:pos x="f157" y="f155"/>
                </a:cxn>
                <a:cxn ang="f87">
                  <a:pos x="f158" y="f155"/>
                </a:cxn>
                <a:cxn ang="f87">
                  <a:pos x="f159" y="f155"/>
                </a:cxn>
                <a:cxn ang="f87">
                  <a:pos x="f160" y="f161"/>
                </a:cxn>
                <a:cxn ang="f87">
                  <a:pos x="f162" y="f163"/>
                </a:cxn>
                <a:cxn ang="f87">
                  <a:pos x="f162" y="f163"/>
                </a:cxn>
                <a:cxn ang="f87">
                  <a:pos x="f164" y="f165"/>
                </a:cxn>
                <a:cxn ang="f87">
                  <a:pos x="f164" y="f165"/>
                </a:cxn>
                <a:cxn ang="f87">
                  <a:pos x="f166" y="f165"/>
                </a:cxn>
                <a:cxn ang="f87">
                  <a:pos x="f167" y="f165"/>
                </a:cxn>
                <a:cxn ang="f87">
                  <a:pos x="f168" y="f165"/>
                </a:cxn>
                <a:cxn ang="f87">
                  <a:pos x="f169" y="f170"/>
                </a:cxn>
                <a:cxn ang="f87">
                  <a:pos x="f171" y="f172"/>
                </a:cxn>
                <a:cxn ang="f87">
                  <a:pos x="f171" y="f172"/>
                </a:cxn>
                <a:cxn ang="f87">
                  <a:pos x="f173" y="f174"/>
                </a:cxn>
                <a:cxn ang="f87">
                  <a:pos x="f175" y="f176"/>
                </a:cxn>
                <a:cxn ang="f87">
                  <a:pos x="f177" y="f178"/>
                </a:cxn>
                <a:cxn ang="f87">
                  <a:pos x="f179" y="f180"/>
                </a:cxn>
                <a:cxn ang="f87">
                  <a:pos x="f181" y="f182"/>
                </a:cxn>
              </a:cxnLst>
              <a:rect l="f150" t="f153" r="f151" b="f152"/>
              <a:pathLst>
                <a:path w="1229468" h="1611232">
                  <a:moveTo>
                    <a:pt x="f8" y="f9"/>
                  </a:moveTo>
                  <a:lnTo>
                    <a:pt x="f8" y="f9"/>
                  </a:lnTo>
                  <a:lnTo>
                    <a:pt x="f10" y="f9"/>
                  </a:lnTo>
                  <a:lnTo>
                    <a:pt x="f11" y="f9"/>
                  </a:lnTo>
                  <a:lnTo>
                    <a:pt x="f12" y="f9"/>
                  </a:lnTo>
                  <a:lnTo>
                    <a:pt x="f13" y="f9"/>
                  </a:lnTo>
                  <a:lnTo>
                    <a:pt x="f14" y="f15"/>
                  </a:lnTo>
                  <a:cubicBezTo>
                    <a:pt x="f16" y="f17"/>
                    <a:pt x="f18" y="f19"/>
                    <a:pt x="f20" y="f21"/>
                  </a:cubicBezTo>
                  <a:cubicBezTo>
                    <a:pt x="f20" y="f21"/>
                    <a:pt x="f20" y="f21"/>
                    <a:pt x="f20" y="f21"/>
                  </a:cubicBezTo>
                  <a:lnTo>
                    <a:pt x="f22" y="f23"/>
                  </a:lnTo>
                  <a:lnTo>
                    <a:pt x="f22" y="f23"/>
                  </a:lnTo>
                  <a:lnTo>
                    <a:pt x="f24" y="f23"/>
                  </a:lnTo>
                  <a:cubicBezTo>
                    <a:pt x="f25" y="f26"/>
                    <a:pt x="f27" y="f26"/>
                    <a:pt x="f28" y="f23"/>
                  </a:cubicBezTo>
                  <a:cubicBezTo>
                    <a:pt x="f29" y="f30"/>
                    <a:pt x="f31" y="f30"/>
                    <a:pt x="f32" y="f23"/>
                  </a:cubicBezTo>
                  <a:cubicBezTo>
                    <a:pt x="f32" y="f23"/>
                    <a:pt x="f33" y="f34"/>
                    <a:pt x="f35" y="f36"/>
                  </a:cubicBezTo>
                  <a:lnTo>
                    <a:pt x="f37" y="f38"/>
                  </a:lnTo>
                  <a:lnTo>
                    <a:pt x="f37" y="f38"/>
                  </a:lnTo>
                  <a:lnTo>
                    <a:pt x="f39" y="f7"/>
                  </a:lnTo>
                  <a:lnTo>
                    <a:pt x="f40" y="f41"/>
                  </a:lnTo>
                  <a:lnTo>
                    <a:pt x="f5" y="f5"/>
                  </a:lnTo>
                  <a:lnTo>
                    <a:pt x="f42" y="f43"/>
                  </a:lnTo>
                  <a:lnTo>
                    <a:pt x="f44" y="f4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082">
              <a:extLst>
                <a:ext uri="{FF2B5EF4-FFF2-40B4-BE49-F238E27FC236}">
                  <a16:creationId xmlns:a16="http://schemas.microsoft.com/office/drawing/2014/main" id="{B09CD2C5-0618-17F3-D306-FC9AD938E706}"/>
                </a:ext>
              </a:extLst>
            </p:cNvPr>
            <p:cNvSpPr/>
            <p:nvPr/>
          </p:nvSpPr>
          <p:spPr>
            <a:xfrm>
              <a:off x="7329364" y="2395801"/>
              <a:ext cx="600486" cy="1642847"/>
            </a:xfrm>
            <a:custGeom>
              <a:avLst/>
              <a:gdLst>
                <a:gd name="f0" fmla="val 10800000"/>
                <a:gd name="f1" fmla="val 5400000"/>
                <a:gd name="f2" fmla="val 180"/>
                <a:gd name="f3" fmla="val w"/>
                <a:gd name="f4" fmla="val h"/>
                <a:gd name="f5" fmla="val 0"/>
                <a:gd name="f6" fmla="val 600490"/>
                <a:gd name="f7" fmla="val 1642845"/>
                <a:gd name="f8" fmla="val 192542"/>
                <a:gd name="f9" fmla="val 600491"/>
                <a:gd name="f10" fmla="val 1437552"/>
                <a:gd name="f11" fmla="val 596867"/>
                <a:gd name="f12" fmla="val 1432304"/>
                <a:gd name="f13" fmla="val 1431554"/>
                <a:gd name="f14" fmla="val 596480"/>
                <a:gd name="f15" fmla="val 1430980"/>
                <a:gd name="f16" fmla="val 596180"/>
                <a:gd name="f17" fmla="val 1430342"/>
                <a:gd name="f18" fmla="val 595992"/>
                <a:gd name="f19" fmla="val 1429680"/>
                <a:gd name="f20" fmla="val 595730"/>
                <a:gd name="f21" fmla="val 1429030"/>
                <a:gd name="f22" fmla="val 595518"/>
                <a:gd name="f23" fmla="val 1428368"/>
                <a:gd name="f24" fmla="val 595368"/>
                <a:gd name="f25" fmla="val 1427681"/>
                <a:gd name="f26" fmla="val 595330"/>
                <a:gd name="f27" fmla="val 1427393"/>
                <a:gd name="f28" fmla="val 1427094"/>
                <a:gd name="f29" fmla="val 1426806"/>
                <a:gd name="f30" fmla="val 453804"/>
                <a:gd name="f31" fmla="val 164809"/>
                <a:gd name="f32" fmla="val 438436"/>
                <a:gd name="f33" fmla="val 28114"/>
                <a:gd name="f34" fmla="val 435312"/>
                <a:gd name="f35" fmla="val 201295"/>
                <a:gd name="f36" fmla="+- 0 0 -90"/>
                <a:gd name="f37" fmla="*/ f3 1 600490"/>
                <a:gd name="f38" fmla="*/ f4 1 1642845"/>
                <a:gd name="f39" fmla="val f5"/>
                <a:gd name="f40" fmla="val f6"/>
                <a:gd name="f41" fmla="val f7"/>
                <a:gd name="f42" fmla="*/ f36 f0 1"/>
                <a:gd name="f43" fmla="+- f41 0 f39"/>
                <a:gd name="f44" fmla="+- f40 0 f39"/>
                <a:gd name="f45" fmla="*/ f42 1 f2"/>
                <a:gd name="f46" fmla="*/ f44 1 600490"/>
                <a:gd name="f47" fmla="*/ f43 1 1642845"/>
                <a:gd name="f48" fmla="*/ 192542 f44 1"/>
                <a:gd name="f49" fmla="*/ 1642845 f43 1"/>
                <a:gd name="f50" fmla="*/ 600491 f44 1"/>
                <a:gd name="f51" fmla="*/ 1437552 f43 1"/>
                <a:gd name="f52" fmla="*/ 596867 f44 1"/>
                <a:gd name="f53" fmla="*/ 1432304 f43 1"/>
                <a:gd name="f54" fmla="*/ 1431554 f43 1"/>
                <a:gd name="f55" fmla="*/ 595992 f44 1"/>
                <a:gd name="f56" fmla="*/ 1429680 f43 1"/>
                <a:gd name="f57" fmla="*/ 595368 f44 1"/>
                <a:gd name="f58" fmla="*/ 1427681 f43 1"/>
                <a:gd name="f59" fmla="*/ 1426806 f43 1"/>
                <a:gd name="f60" fmla="*/ 453804 f44 1"/>
                <a:gd name="f61" fmla="*/ 164809 f43 1"/>
                <a:gd name="f62" fmla="*/ 438436 f44 1"/>
                <a:gd name="f63" fmla="*/ 28114 f43 1"/>
                <a:gd name="f64" fmla="*/ 435312 f44 1"/>
                <a:gd name="f65" fmla="*/ 0 f43 1"/>
                <a:gd name="f66" fmla="*/ 0 f44 1"/>
                <a:gd name="f67" fmla="*/ 201295 f43 1"/>
                <a:gd name="f68" fmla="+- f45 0 f1"/>
                <a:gd name="f69" fmla="*/ f48 1 600490"/>
                <a:gd name="f70" fmla="*/ f49 1 1642845"/>
                <a:gd name="f71" fmla="*/ f50 1 600490"/>
                <a:gd name="f72" fmla="*/ f51 1 1642845"/>
                <a:gd name="f73" fmla="*/ f52 1 600490"/>
                <a:gd name="f74" fmla="*/ f53 1 1642845"/>
                <a:gd name="f75" fmla="*/ f54 1 1642845"/>
                <a:gd name="f76" fmla="*/ f55 1 600490"/>
                <a:gd name="f77" fmla="*/ f56 1 1642845"/>
                <a:gd name="f78" fmla="*/ f57 1 600490"/>
                <a:gd name="f79" fmla="*/ f58 1 1642845"/>
                <a:gd name="f80" fmla="*/ f59 1 1642845"/>
                <a:gd name="f81" fmla="*/ f60 1 600490"/>
                <a:gd name="f82" fmla="*/ f61 1 1642845"/>
                <a:gd name="f83" fmla="*/ f62 1 600490"/>
                <a:gd name="f84" fmla="*/ f63 1 1642845"/>
                <a:gd name="f85" fmla="*/ f64 1 600490"/>
                <a:gd name="f86" fmla="*/ f65 1 1642845"/>
                <a:gd name="f87" fmla="*/ f66 1 600490"/>
                <a:gd name="f88" fmla="*/ f67 1 1642845"/>
                <a:gd name="f89" fmla="*/ f39 1 f46"/>
                <a:gd name="f90" fmla="*/ f40 1 f46"/>
                <a:gd name="f91" fmla="*/ f39 1 f47"/>
                <a:gd name="f92" fmla="*/ f41 1 f47"/>
                <a:gd name="f93" fmla="*/ f69 1 f46"/>
                <a:gd name="f94" fmla="*/ f70 1 f47"/>
                <a:gd name="f95" fmla="*/ f71 1 f46"/>
                <a:gd name="f96" fmla="*/ f72 1 f47"/>
                <a:gd name="f97" fmla="*/ f73 1 f46"/>
                <a:gd name="f98" fmla="*/ f74 1 f47"/>
                <a:gd name="f99" fmla="*/ f75 1 f47"/>
                <a:gd name="f100" fmla="*/ f76 1 f46"/>
                <a:gd name="f101" fmla="*/ f77 1 f47"/>
                <a:gd name="f102" fmla="*/ f78 1 f46"/>
                <a:gd name="f103" fmla="*/ f79 1 f47"/>
                <a:gd name="f104" fmla="*/ f80 1 f47"/>
                <a:gd name="f105" fmla="*/ f81 1 f46"/>
                <a:gd name="f106" fmla="*/ f82 1 f47"/>
                <a:gd name="f107" fmla="*/ f83 1 f46"/>
                <a:gd name="f108" fmla="*/ f84 1 f47"/>
                <a:gd name="f109" fmla="*/ f85 1 f46"/>
                <a:gd name="f110" fmla="*/ f86 1 f47"/>
                <a:gd name="f111" fmla="*/ f87 1 f46"/>
                <a:gd name="f112" fmla="*/ f88 1 f47"/>
                <a:gd name="f113" fmla="*/ f89 f37 1"/>
                <a:gd name="f114" fmla="*/ f90 f37 1"/>
                <a:gd name="f115" fmla="*/ f92 f38 1"/>
                <a:gd name="f116" fmla="*/ f91 f38 1"/>
                <a:gd name="f117" fmla="*/ f93 f37 1"/>
                <a:gd name="f118" fmla="*/ f94 f38 1"/>
                <a:gd name="f119" fmla="*/ f95 f37 1"/>
                <a:gd name="f120" fmla="*/ f96 f38 1"/>
                <a:gd name="f121" fmla="*/ f97 f37 1"/>
                <a:gd name="f122" fmla="*/ f98 f38 1"/>
                <a:gd name="f123" fmla="*/ f99 f38 1"/>
                <a:gd name="f124" fmla="*/ f100 f37 1"/>
                <a:gd name="f125" fmla="*/ f101 f38 1"/>
                <a:gd name="f126" fmla="*/ f102 f37 1"/>
                <a:gd name="f127" fmla="*/ f103 f38 1"/>
                <a:gd name="f128" fmla="*/ f104 f38 1"/>
                <a:gd name="f129" fmla="*/ f105 f37 1"/>
                <a:gd name="f130" fmla="*/ f106 f38 1"/>
                <a:gd name="f131" fmla="*/ f107 f37 1"/>
                <a:gd name="f132" fmla="*/ f108 f38 1"/>
                <a:gd name="f133" fmla="*/ f109 f37 1"/>
                <a:gd name="f134" fmla="*/ f110 f38 1"/>
                <a:gd name="f135" fmla="*/ f111 f37 1"/>
                <a:gd name="f136" fmla="*/ f112 f38 1"/>
              </a:gdLst>
              <a:ahLst/>
              <a:cxnLst>
                <a:cxn ang="3cd4">
                  <a:pos x="hc" y="t"/>
                </a:cxn>
                <a:cxn ang="0">
                  <a:pos x="r" y="vc"/>
                </a:cxn>
                <a:cxn ang="cd4">
                  <a:pos x="hc" y="b"/>
                </a:cxn>
                <a:cxn ang="cd2">
                  <a:pos x="l" y="vc"/>
                </a:cxn>
                <a:cxn ang="f68">
                  <a:pos x="f117" y="f118"/>
                </a:cxn>
                <a:cxn ang="f68">
                  <a:pos x="f119" y="f120"/>
                </a:cxn>
                <a:cxn ang="f68">
                  <a:pos x="f121" y="f122"/>
                </a:cxn>
                <a:cxn ang="f68">
                  <a:pos x="f121" y="f123"/>
                </a:cxn>
                <a:cxn ang="f68">
                  <a:pos x="f124" y="f125"/>
                </a:cxn>
                <a:cxn ang="f68">
                  <a:pos x="f126" y="f127"/>
                </a:cxn>
                <a:cxn ang="f68">
                  <a:pos x="f126" y="f128"/>
                </a:cxn>
                <a:cxn ang="f68">
                  <a:pos x="f129" y="f130"/>
                </a:cxn>
                <a:cxn ang="f68">
                  <a:pos x="f131" y="f132"/>
                </a:cxn>
                <a:cxn ang="f68">
                  <a:pos x="f133" y="f134"/>
                </a:cxn>
                <a:cxn ang="f68">
                  <a:pos x="f135" y="f136"/>
                </a:cxn>
              </a:cxnLst>
              <a:rect l="f113" t="f116" r="f114" b="f115"/>
              <a:pathLst>
                <a:path w="600490" h="1642845">
                  <a:moveTo>
                    <a:pt x="f8" y="f7"/>
                  </a:moveTo>
                  <a:lnTo>
                    <a:pt x="f9" y="f10"/>
                  </a:lnTo>
                  <a:lnTo>
                    <a:pt x="f11" y="f12"/>
                  </a:lnTo>
                  <a:cubicBezTo>
                    <a:pt x="f11" y="f12"/>
                    <a:pt x="f11" y="f12"/>
                    <a:pt x="f11" y="f13"/>
                  </a:cubicBezTo>
                  <a:cubicBezTo>
                    <a:pt x="f14" y="f15"/>
                    <a:pt x="f16" y="f17"/>
                    <a:pt x="f18" y="f19"/>
                  </a:cubicBezTo>
                  <a:cubicBezTo>
                    <a:pt x="f20" y="f21"/>
                    <a:pt x="f22" y="f23"/>
                    <a:pt x="f24" y="f25"/>
                  </a:cubicBezTo>
                  <a:cubicBezTo>
                    <a:pt x="f26" y="f27"/>
                    <a:pt x="f26" y="f28"/>
                    <a:pt x="f24" y="f29"/>
                  </a:cubicBezTo>
                  <a:lnTo>
                    <a:pt x="f30" y="f31"/>
                  </a:lnTo>
                  <a:lnTo>
                    <a:pt x="f32" y="f33"/>
                  </a:lnTo>
                  <a:lnTo>
                    <a:pt x="f34" y="f5"/>
                  </a:lnTo>
                  <a:lnTo>
                    <a:pt x="f5" y="f35"/>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083">
              <a:extLst>
                <a:ext uri="{FF2B5EF4-FFF2-40B4-BE49-F238E27FC236}">
                  <a16:creationId xmlns:a16="http://schemas.microsoft.com/office/drawing/2014/main" id="{E22A1920-5B3B-D163-7ACC-2A11BA506B32}"/>
                </a:ext>
              </a:extLst>
            </p:cNvPr>
            <p:cNvSpPr/>
            <p:nvPr/>
          </p:nvSpPr>
          <p:spPr>
            <a:xfrm>
              <a:off x="9037124" y="3500981"/>
              <a:ext cx="1287813" cy="1765166"/>
            </a:xfrm>
            <a:custGeom>
              <a:avLst/>
              <a:gdLst>
                <a:gd name="f0" fmla="val 10800000"/>
                <a:gd name="f1" fmla="val 5400000"/>
                <a:gd name="f2" fmla="val 180"/>
                <a:gd name="f3" fmla="val w"/>
                <a:gd name="f4" fmla="val h"/>
                <a:gd name="f5" fmla="val 0"/>
                <a:gd name="f6" fmla="val 1287818"/>
                <a:gd name="f7" fmla="val 1765170"/>
                <a:gd name="f8" fmla="val 159556"/>
                <a:gd name="f9" fmla="val 62725"/>
                <a:gd name="f10" fmla="val 158931"/>
                <a:gd name="f11" fmla="val 63850"/>
                <a:gd name="f12" fmla="val 158682"/>
                <a:gd name="f13" fmla="val 64474"/>
                <a:gd name="f14" fmla="val 158431"/>
                <a:gd name="f15" fmla="val 65099"/>
                <a:gd name="f16" fmla="val 158057"/>
                <a:gd name="f17" fmla="val 65724"/>
                <a:gd name="f18" fmla="val 157682"/>
                <a:gd name="f19" fmla="val 66223"/>
                <a:gd name="f20" fmla="val 157332"/>
                <a:gd name="f21" fmla="val 66661"/>
                <a:gd name="f22" fmla="val 156907"/>
                <a:gd name="f23" fmla="val 67036"/>
                <a:gd name="f24" fmla="val 156432"/>
                <a:gd name="f25" fmla="val 67348"/>
                <a:gd name="f26" fmla="val 155945"/>
                <a:gd name="f27" fmla="val 67873"/>
                <a:gd name="f28" fmla="val 155408"/>
                <a:gd name="f29" fmla="val 68335"/>
                <a:gd name="f30" fmla="val 154808"/>
                <a:gd name="f31" fmla="val 68723"/>
                <a:gd name="f32" fmla="val 51978"/>
                <a:gd name="f33" fmla="val 121576"/>
                <a:gd name="f34" fmla="val 148191"/>
                <a:gd name="f35" fmla="val 150940"/>
                <a:gd name="f36" fmla="val 1233967"/>
                <a:gd name="f37" fmla="val 1765171"/>
                <a:gd name="f38" fmla="val 1234966"/>
                <a:gd name="f39" fmla="val 1764546"/>
                <a:gd name="f40" fmla="val 1255707"/>
                <a:gd name="f41" fmla="val 1752051"/>
                <a:gd name="f42" fmla="val 1256707"/>
                <a:gd name="f43" fmla="val 1548382"/>
                <a:gd name="f44" fmla="val 1256645"/>
                <a:gd name="f45" fmla="val 1547795"/>
                <a:gd name="f46" fmla="val 1547221"/>
                <a:gd name="f47" fmla="val 1546633"/>
                <a:gd name="f48" fmla="val 1545921"/>
                <a:gd name="f49" fmla="val 1545221"/>
                <a:gd name="f50" fmla="val 1544509"/>
                <a:gd name="f51" fmla="val 1543759"/>
                <a:gd name="f52" fmla="val 1543259"/>
                <a:gd name="f53" fmla="val 1257582"/>
                <a:gd name="f54" fmla="val 1542635"/>
                <a:gd name="f55" fmla="val 1258581"/>
                <a:gd name="f56" fmla="val 1541010"/>
                <a:gd name="f57" fmla="val 1259031"/>
                <a:gd name="f58" fmla="val 1540423"/>
                <a:gd name="f59" fmla="val 1259581"/>
                <a:gd name="f60" fmla="val 1539911"/>
                <a:gd name="f61" fmla="val 1260206"/>
                <a:gd name="f62" fmla="val 1539511"/>
                <a:gd name="f63" fmla="val 1261205"/>
                <a:gd name="f64" fmla="val 1538636"/>
                <a:gd name="f65" fmla="val 1287819"/>
                <a:gd name="f66" fmla="val 1523392"/>
                <a:gd name="f67" fmla="val 769668"/>
                <a:gd name="f68" fmla="val 855909"/>
                <a:gd name="f69" fmla="val 768181"/>
                <a:gd name="f70" fmla="val 857633"/>
                <a:gd name="f71" fmla="val 766069"/>
                <a:gd name="f72" fmla="val 858708"/>
                <a:gd name="f73" fmla="val 763795"/>
                <a:gd name="f74" fmla="val 858907"/>
                <a:gd name="f75" fmla="val 758323"/>
                <a:gd name="f76" fmla="val 858508"/>
                <a:gd name="f77" fmla="val 754187"/>
                <a:gd name="f78" fmla="val 853760"/>
                <a:gd name="f79" fmla="val 754549"/>
                <a:gd name="f80" fmla="val 848287"/>
                <a:gd name="f81" fmla="val 751675"/>
                <a:gd name="f82" fmla="val 678479"/>
                <a:gd name="f83" fmla="val 751426"/>
                <a:gd name="f84" fmla="val 677117"/>
                <a:gd name="f85" fmla="val 675718"/>
                <a:gd name="f86" fmla="val 674356"/>
                <a:gd name="f87" fmla="val 751963"/>
                <a:gd name="f88" fmla="val 673744"/>
                <a:gd name="f89" fmla="val 752300"/>
                <a:gd name="f90" fmla="val 673157"/>
                <a:gd name="f91" fmla="val 752675"/>
                <a:gd name="f92" fmla="val 672607"/>
                <a:gd name="f93" fmla="val 752887"/>
                <a:gd name="f94" fmla="val 671995"/>
                <a:gd name="f95" fmla="val 753187"/>
                <a:gd name="f96" fmla="val 671395"/>
                <a:gd name="f97" fmla="val 753549"/>
                <a:gd name="f98" fmla="val 670858"/>
                <a:gd name="f99" fmla="val 754349"/>
                <a:gd name="f100" fmla="val 669858"/>
                <a:gd name="f101" fmla="val 755324"/>
                <a:gd name="f102" fmla="val 669021"/>
                <a:gd name="f103" fmla="val 756423"/>
                <a:gd name="f104" fmla="val 668358"/>
                <a:gd name="f105" fmla="val 783162"/>
                <a:gd name="f106" fmla="val 653989"/>
                <a:gd name="f107" fmla="val 270009"/>
                <a:gd name="f108" fmla="val 160056"/>
                <a:gd name="f109" fmla="val 56477"/>
                <a:gd name="f110" fmla="val 58601"/>
                <a:gd name="f111" fmla="val 160118"/>
                <a:gd name="f112" fmla="val 59351"/>
                <a:gd name="f113" fmla="val 60101"/>
                <a:gd name="f114" fmla="val 60851"/>
                <a:gd name="f115" fmla="val 159681"/>
                <a:gd name="f116" fmla="val 61475"/>
                <a:gd name="f117" fmla="val 62100"/>
                <a:gd name="f118" fmla="+- 0 0 -90"/>
                <a:gd name="f119" fmla="*/ f3 1 1287818"/>
                <a:gd name="f120" fmla="*/ f4 1 1765170"/>
                <a:gd name="f121" fmla="val f5"/>
                <a:gd name="f122" fmla="val f6"/>
                <a:gd name="f123" fmla="val f7"/>
                <a:gd name="f124" fmla="*/ f118 f0 1"/>
                <a:gd name="f125" fmla="+- f123 0 f121"/>
                <a:gd name="f126" fmla="+- f122 0 f121"/>
                <a:gd name="f127" fmla="*/ f124 1 f2"/>
                <a:gd name="f128" fmla="*/ f126 1 1287818"/>
                <a:gd name="f129" fmla="*/ f125 1 1765170"/>
                <a:gd name="f130" fmla="*/ 159556 f126 1"/>
                <a:gd name="f131" fmla="*/ 62725 f125 1"/>
                <a:gd name="f132" fmla="*/ 158682 f126 1"/>
                <a:gd name="f133" fmla="*/ 64474 f125 1"/>
                <a:gd name="f134" fmla="*/ 157682 f126 1"/>
                <a:gd name="f135" fmla="*/ 66223 f125 1"/>
                <a:gd name="f136" fmla="*/ 156432 f126 1"/>
                <a:gd name="f137" fmla="*/ 67348 f125 1"/>
                <a:gd name="f138" fmla="*/ 154808 f126 1"/>
                <a:gd name="f139" fmla="*/ 68723 f125 1"/>
                <a:gd name="f140" fmla="*/ 51978 f126 1"/>
                <a:gd name="f141" fmla="*/ 121576 f125 1"/>
                <a:gd name="f142" fmla="*/ 0 f126 1"/>
                <a:gd name="f143" fmla="*/ 148191 f125 1"/>
                <a:gd name="f144" fmla="*/ 150940 f125 1"/>
                <a:gd name="f145" fmla="*/ 1233967 f126 1"/>
                <a:gd name="f146" fmla="*/ 1765171 f125 1"/>
                <a:gd name="f147" fmla="*/ 1234966 f126 1"/>
                <a:gd name="f148" fmla="*/ 1764546 f125 1"/>
                <a:gd name="f149" fmla="*/ 1255707 f126 1"/>
                <a:gd name="f150" fmla="*/ 1752051 f125 1"/>
                <a:gd name="f151" fmla="*/ 1256707 f126 1"/>
                <a:gd name="f152" fmla="*/ 1548382 f125 1"/>
                <a:gd name="f153" fmla="*/ 1546633 f125 1"/>
                <a:gd name="f154" fmla="*/ 1544509 f125 1"/>
                <a:gd name="f155" fmla="*/ 1257582 f126 1"/>
                <a:gd name="f156" fmla="*/ 1542635 f125 1"/>
                <a:gd name="f157" fmla="*/ 1258581 f126 1"/>
                <a:gd name="f158" fmla="*/ 1541010 f125 1"/>
                <a:gd name="f159" fmla="*/ 1260206 f126 1"/>
                <a:gd name="f160" fmla="*/ 1539511 f125 1"/>
                <a:gd name="f161" fmla="*/ 1261205 f126 1"/>
                <a:gd name="f162" fmla="*/ 1538636 f125 1"/>
                <a:gd name="f163" fmla="*/ 1287819 f126 1"/>
                <a:gd name="f164" fmla="*/ 1523392 f125 1"/>
                <a:gd name="f165" fmla="*/ 769668 f126 1"/>
                <a:gd name="f166" fmla="*/ 855909 f125 1"/>
                <a:gd name="f167" fmla="*/ 763795 f126 1"/>
                <a:gd name="f168" fmla="*/ 858907 f125 1"/>
                <a:gd name="f169" fmla="*/ 754549 f126 1"/>
                <a:gd name="f170" fmla="*/ 848287 f125 1"/>
                <a:gd name="f171" fmla="*/ 751675 f126 1"/>
                <a:gd name="f172" fmla="*/ 678479 f125 1"/>
                <a:gd name="f173" fmla="*/ 674356 f125 1"/>
                <a:gd name="f174" fmla="*/ 752675 f126 1"/>
                <a:gd name="f175" fmla="*/ 672607 f125 1"/>
                <a:gd name="f176" fmla="*/ 753549 f126 1"/>
                <a:gd name="f177" fmla="*/ 670858 f125 1"/>
                <a:gd name="f178" fmla="*/ 756423 f126 1"/>
                <a:gd name="f179" fmla="*/ 668358 f125 1"/>
                <a:gd name="f180" fmla="*/ 783162 f126 1"/>
                <a:gd name="f181" fmla="*/ 653989 f125 1"/>
                <a:gd name="f182" fmla="*/ 270009 f126 1"/>
                <a:gd name="f183" fmla="*/ 0 f125 1"/>
                <a:gd name="f184" fmla="*/ 160056 f126 1"/>
                <a:gd name="f185" fmla="*/ 56477 f125 1"/>
                <a:gd name="f186" fmla="*/ 58601 f125 1"/>
                <a:gd name="f187" fmla="*/ 60851 f125 1"/>
                <a:gd name="f188" fmla="+- f127 0 f1"/>
                <a:gd name="f189" fmla="*/ f130 1 1287818"/>
                <a:gd name="f190" fmla="*/ f131 1 1765170"/>
                <a:gd name="f191" fmla="*/ f132 1 1287818"/>
                <a:gd name="f192" fmla="*/ f133 1 1765170"/>
                <a:gd name="f193" fmla="*/ f134 1 1287818"/>
                <a:gd name="f194" fmla="*/ f135 1 1765170"/>
                <a:gd name="f195" fmla="*/ f136 1 1287818"/>
                <a:gd name="f196" fmla="*/ f137 1 1765170"/>
                <a:gd name="f197" fmla="*/ f138 1 1287818"/>
                <a:gd name="f198" fmla="*/ f139 1 1765170"/>
                <a:gd name="f199" fmla="*/ f140 1 1287818"/>
                <a:gd name="f200" fmla="*/ f141 1 1765170"/>
                <a:gd name="f201" fmla="*/ f142 1 1287818"/>
                <a:gd name="f202" fmla="*/ f143 1 1765170"/>
                <a:gd name="f203" fmla="*/ f144 1 1765170"/>
                <a:gd name="f204" fmla="*/ f145 1 1287818"/>
                <a:gd name="f205" fmla="*/ f146 1 1765170"/>
                <a:gd name="f206" fmla="*/ f147 1 1287818"/>
                <a:gd name="f207" fmla="*/ f148 1 1765170"/>
                <a:gd name="f208" fmla="*/ f149 1 1287818"/>
                <a:gd name="f209" fmla="*/ f150 1 1765170"/>
                <a:gd name="f210" fmla="*/ f151 1 1287818"/>
                <a:gd name="f211" fmla="*/ f152 1 1765170"/>
                <a:gd name="f212" fmla="*/ f153 1 1765170"/>
                <a:gd name="f213" fmla="*/ f154 1 1765170"/>
                <a:gd name="f214" fmla="*/ f155 1 1287818"/>
                <a:gd name="f215" fmla="*/ f156 1 1765170"/>
                <a:gd name="f216" fmla="*/ f157 1 1287818"/>
                <a:gd name="f217" fmla="*/ f158 1 1765170"/>
                <a:gd name="f218" fmla="*/ f159 1 1287818"/>
                <a:gd name="f219" fmla="*/ f160 1 1765170"/>
                <a:gd name="f220" fmla="*/ f161 1 1287818"/>
                <a:gd name="f221" fmla="*/ f162 1 1765170"/>
                <a:gd name="f222" fmla="*/ f163 1 1287818"/>
                <a:gd name="f223" fmla="*/ f164 1 1765170"/>
                <a:gd name="f224" fmla="*/ f165 1 1287818"/>
                <a:gd name="f225" fmla="*/ f166 1 1765170"/>
                <a:gd name="f226" fmla="*/ f167 1 1287818"/>
                <a:gd name="f227" fmla="*/ f168 1 1765170"/>
                <a:gd name="f228" fmla="*/ f169 1 1287818"/>
                <a:gd name="f229" fmla="*/ f170 1 1765170"/>
                <a:gd name="f230" fmla="*/ f171 1 1287818"/>
                <a:gd name="f231" fmla="*/ f172 1 1765170"/>
                <a:gd name="f232" fmla="*/ f173 1 1765170"/>
                <a:gd name="f233" fmla="*/ f174 1 1287818"/>
                <a:gd name="f234" fmla="*/ f175 1 1765170"/>
                <a:gd name="f235" fmla="*/ f176 1 1287818"/>
                <a:gd name="f236" fmla="*/ f177 1 1765170"/>
                <a:gd name="f237" fmla="*/ f178 1 1287818"/>
                <a:gd name="f238" fmla="*/ f179 1 1765170"/>
                <a:gd name="f239" fmla="*/ f180 1 1287818"/>
                <a:gd name="f240" fmla="*/ f181 1 1765170"/>
                <a:gd name="f241" fmla="*/ f182 1 1287818"/>
                <a:gd name="f242" fmla="*/ f183 1 1765170"/>
                <a:gd name="f243" fmla="*/ f184 1 1287818"/>
                <a:gd name="f244" fmla="*/ f185 1 1765170"/>
                <a:gd name="f245" fmla="*/ f186 1 1765170"/>
                <a:gd name="f246" fmla="*/ f187 1 1765170"/>
                <a:gd name="f247" fmla="*/ f121 1 f128"/>
                <a:gd name="f248" fmla="*/ f122 1 f128"/>
                <a:gd name="f249" fmla="*/ f121 1 f129"/>
                <a:gd name="f250" fmla="*/ f123 1 f129"/>
                <a:gd name="f251" fmla="*/ f189 1 f128"/>
                <a:gd name="f252" fmla="*/ f190 1 f129"/>
                <a:gd name="f253" fmla="*/ f191 1 f128"/>
                <a:gd name="f254" fmla="*/ f192 1 f129"/>
                <a:gd name="f255" fmla="*/ f193 1 f128"/>
                <a:gd name="f256" fmla="*/ f194 1 f129"/>
                <a:gd name="f257" fmla="*/ f195 1 f128"/>
                <a:gd name="f258" fmla="*/ f196 1 f129"/>
                <a:gd name="f259" fmla="*/ f197 1 f128"/>
                <a:gd name="f260" fmla="*/ f198 1 f129"/>
                <a:gd name="f261" fmla="*/ f199 1 f128"/>
                <a:gd name="f262" fmla="*/ f200 1 f129"/>
                <a:gd name="f263" fmla="*/ f201 1 f128"/>
                <a:gd name="f264" fmla="*/ f202 1 f129"/>
                <a:gd name="f265" fmla="*/ f203 1 f129"/>
                <a:gd name="f266" fmla="*/ f204 1 f128"/>
                <a:gd name="f267" fmla="*/ f205 1 f129"/>
                <a:gd name="f268" fmla="*/ f206 1 f128"/>
                <a:gd name="f269" fmla="*/ f207 1 f129"/>
                <a:gd name="f270" fmla="*/ f208 1 f128"/>
                <a:gd name="f271" fmla="*/ f209 1 f129"/>
                <a:gd name="f272" fmla="*/ f210 1 f128"/>
                <a:gd name="f273" fmla="*/ f211 1 f129"/>
                <a:gd name="f274" fmla="*/ f212 1 f129"/>
                <a:gd name="f275" fmla="*/ f213 1 f129"/>
                <a:gd name="f276" fmla="*/ f214 1 f128"/>
                <a:gd name="f277" fmla="*/ f215 1 f129"/>
                <a:gd name="f278" fmla="*/ f216 1 f128"/>
                <a:gd name="f279" fmla="*/ f217 1 f129"/>
                <a:gd name="f280" fmla="*/ f218 1 f128"/>
                <a:gd name="f281" fmla="*/ f219 1 f129"/>
                <a:gd name="f282" fmla="*/ f220 1 f128"/>
                <a:gd name="f283" fmla="*/ f221 1 f129"/>
                <a:gd name="f284" fmla="*/ f222 1 f128"/>
                <a:gd name="f285" fmla="*/ f223 1 f129"/>
                <a:gd name="f286" fmla="*/ f224 1 f128"/>
                <a:gd name="f287" fmla="*/ f225 1 f129"/>
                <a:gd name="f288" fmla="*/ f226 1 f128"/>
                <a:gd name="f289" fmla="*/ f227 1 f129"/>
                <a:gd name="f290" fmla="*/ f228 1 f128"/>
                <a:gd name="f291" fmla="*/ f229 1 f129"/>
                <a:gd name="f292" fmla="*/ f230 1 f128"/>
                <a:gd name="f293" fmla="*/ f231 1 f129"/>
                <a:gd name="f294" fmla="*/ f232 1 f129"/>
                <a:gd name="f295" fmla="*/ f233 1 f128"/>
                <a:gd name="f296" fmla="*/ f234 1 f129"/>
                <a:gd name="f297" fmla="*/ f235 1 f128"/>
                <a:gd name="f298" fmla="*/ f236 1 f129"/>
                <a:gd name="f299" fmla="*/ f237 1 f128"/>
                <a:gd name="f300" fmla="*/ f238 1 f129"/>
                <a:gd name="f301" fmla="*/ f239 1 f128"/>
                <a:gd name="f302" fmla="*/ f240 1 f129"/>
                <a:gd name="f303" fmla="*/ f241 1 f128"/>
                <a:gd name="f304" fmla="*/ f242 1 f129"/>
                <a:gd name="f305" fmla="*/ f243 1 f128"/>
                <a:gd name="f306" fmla="*/ f244 1 f129"/>
                <a:gd name="f307" fmla="*/ f245 1 f129"/>
                <a:gd name="f308" fmla="*/ f246 1 f129"/>
                <a:gd name="f309" fmla="*/ f247 f119 1"/>
                <a:gd name="f310" fmla="*/ f248 f119 1"/>
                <a:gd name="f311" fmla="*/ f250 f120 1"/>
                <a:gd name="f312" fmla="*/ f249 f120 1"/>
                <a:gd name="f313" fmla="*/ f251 f119 1"/>
                <a:gd name="f314" fmla="*/ f252 f120 1"/>
                <a:gd name="f315" fmla="*/ f253 f119 1"/>
                <a:gd name="f316" fmla="*/ f254 f120 1"/>
                <a:gd name="f317" fmla="*/ f255 f119 1"/>
                <a:gd name="f318" fmla="*/ f256 f120 1"/>
                <a:gd name="f319" fmla="*/ f257 f119 1"/>
                <a:gd name="f320" fmla="*/ f258 f120 1"/>
                <a:gd name="f321" fmla="*/ f259 f119 1"/>
                <a:gd name="f322" fmla="*/ f260 f120 1"/>
                <a:gd name="f323" fmla="*/ f261 f119 1"/>
                <a:gd name="f324" fmla="*/ f262 f120 1"/>
                <a:gd name="f325" fmla="*/ f263 f119 1"/>
                <a:gd name="f326" fmla="*/ f264 f120 1"/>
                <a:gd name="f327" fmla="*/ f265 f120 1"/>
                <a:gd name="f328" fmla="*/ f266 f119 1"/>
                <a:gd name="f329" fmla="*/ f267 f120 1"/>
                <a:gd name="f330" fmla="*/ f268 f119 1"/>
                <a:gd name="f331" fmla="*/ f269 f120 1"/>
                <a:gd name="f332" fmla="*/ f270 f119 1"/>
                <a:gd name="f333" fmla="*/ f271 f120 1"/>
                <a:gd name="f334" fmla="*/ f272 f119 1"/>
                <a:gd name="f335" fmla="*/ f273 f120 1"/>
                <a:gd name="f336" fmla="*/ f274 f120 1"/>
                <a:gd name="f337" fmla="*/ f275 f120 1"/>
                <a:gd name="f338" fmla="*/ f276 f119 1"/>
                <a:gd name="f339" fmla="*/ f277 f120 1"/>
                <a:gd name="f340" fmla="*/ f278 f119 1"/>
                <a:gd name="f341" fmla="*/ f279 f120 1"/>
                <a:gd name="f342" fmla="*/ f280 f119 1"/>
                <a:gd name="f343" fmla="*/ f281 f120 1"/>
                <a:gd name="f344" fmla="*/ f282 f119 1"/>
                <a:gd name="f345" fmla="*/ f283 f120 1"/>
                <a:gd name="f346" fmla="*/ f284 f119 1"/>
                <a:gd name="f347" fmla="*/ f285 f120 1"/>
                <a:gd name="f348" fmla="*/ f286 f119 1"/>
                <a:gd name="f349" fmla="*/ f287 f120 1"/>
                <a:gd name="f350" fmla="*/ f288 f119 1"/>
                <a:gd name="f351" fmla="*/ f289 f120 1"/>
                <a:gd name="f352" fmla="*/ f290 f119 1"/>
                <a:gd name="f353" fmla="*/ f291 f120 1"/>
                <a:gd name="f354" fmla="*/ f292 f119 1"/>
                <a:gd name="f355" fmla="*/ f293 f120 1"/>
                <a:gd name="f356" fmla="*/ f294 f120 1"/>
                <a:gd name="f357" fmla="*/ f295 f119 1"/>
                <a:gd name="f358" fmla="*/ f296 f120 1"/>
                <a:gd name="f359" fmla="*/ f297 f119 1"/>
                <a:gd name="f360" fmla="*/ f298 f120 1"/>
                <a:gd name="f361" fmla="*/ f299 f119 1"/>
                <a:gd name="f362" fmla="*/ f300 f120 1"/>
                <a:gd name="f363" fmla="*/ f301 f119 1"/>
                <a:gd name="f364" fmla="*/ f302 f120 1"/>
                <a:gd name="f365" fmla="*/ f303 f119 1"/>
                <a:gd name="f366" fmla="*/ f304 f120 1"/>
                <a:gd name="f367" fmla="*/ f305 f119 1"/>
                <a:gd name="f368" fmla="*/ f306 f120 1"/>
                <a:gd name="f369" fmla="*/ f307 f120 1"/>
                <a:gd name="f370" fmla="*/ f308 f120 1"/>
              </a:gdLst>
              <a:ahLst/>
              <a:cxnLst>
                <a:cxn ang="3cd4">
                  <a:pos x="hc" y="t"/>
                </a:cxn>
                <a:cxn ang="0">
                  <a:pos x="r" y="vc"/>
                </a:cxn>
                <a:cxn ang="cd4">
                  <a:pos x="hc" y="b"/>
                </a:cxn>
                <a:cxn ang="cd2">
                  <a:pos x="l" y="vc"/>
                </a:cxn>
                <a:cxn ang="f188">
                  <a:pos x="f313" y="f314"/>
                </a:cxn>
                <a:cxn ang="f188">
                  <a:pos x="f315" y="f316"/>
                </a:cxn>
                <a:cxn ang="f188">
                  <a:pos x="f317" y="f318"/>
                </a:cxn>
                <a:cxn ang="f188">
                  <a:pos x="f319" y="f320"/>
                </a:cxn>
                <a:cxn ang="f188">
                  <a:pos x="f321" y="f322"/>
                </a:cxn>
                <a:cxn ang="f188">
                  <a:pos x="f321" y="f322"/>
                </a:cxn>
                <a:cxn ang="f188">
                  <a:pos x="f323" y="f324"/>
                </a:cxn>
                <a:cxn ang="f188">
                  <a:pos x="f325" y="f326"/>
                </a:cxn>
                <a:cxn ang="f188">
                  <a:pos x="f325" y="f327"/>
                </a:cxn>
                <a:cxn ang="f188">
                  <a:pos x="f328" y="f329"/>
                </a:cxn>
                <a:cxn ang="f188">
                  <a:pos x="f330" y="f331"/>
                </a:cxn>
                <a:cxn ang="f188">
                  <a:pos x="f332" y="f333"/>
                </a:cxn>
                <a:cxn ang="f188">
                  <a:pos x="f334" y="f335"/>
                </a:cxn>
                <a:cxn ang="f188">
                  <a:pos x="f334" y="f336"/>
                </a:cxn>
                <a:cxn ang="f188">
                  <a:pos x="f334" y="f337"/>
                </a:cxn>
                <a:cxn ang="f188">
                  <a:pos x="f338" y="f339"/>
                </a:cxn>
                <a:cxn ang="f188">
                  <a:pos x="f340" y="f341"/>
                </a:cxn>
                <a:cxn ang="f188">
                  <a:pos x="f342" y="f343"/>
                </a:cxn>
                <a:cxn ang="f188">
                  <a:pos x="f344" y="f345"/>
                </a:cxn>
                <a:cxn ang="f188">
                  <a:pos x="f346" y="f347"/>
                </a:cxn>
                <a:cxn ang="f188">
                  <a:pos x="f348" y="f349"/>
                </a:cxn>
                <a:cxn ang="f188">
                  <a:pos x="f350" y="f351"/>
                </a:cxn>
                <a:cxn ang="f188">
                  <a:pos x="f352" y="f353"/>
                </a:cxn>
                <a:cxn ang="f188">
                  <a:pos x="f354" y="f355"/>
                </a:cxn>
                <a:cxn ang="f188">
                  <a:pos x="f354" y="f355"/>
                </a:cxn>
                <a:cxn ang="f188">
                  <a:pos x="f354" y="f356"/>
                </a:cxn>
                <a:cxn ang="f188">
                  <a:pos x="f357" y="f358"/>
                </a:cxn>
                <a:cxn ang="f188">
                  <a:pos x="f359" y="f360"/>
                </a:cxn>
                <a:cxn ang="f188">
                  <a:pos x="f361" y="f362"/>
                </a:cxn>
                <a:cxn ang="f188">
                  <a:pos x="f361" y="f362"/>
                </a:cxn>
                <a:cxn ang="f188">
                  <a:pos x="f363" y="f364"/>
                </a:cxn>
                <a:cxn ang="f188">
                  <a:pos x="f365" y="f366"/>
                </a:cxn>
                <a:cxn ang="f188">
                  <a:pos x="f367" y="f368"/>
                </a:cxn>
                <a:cxn ang="f188">
                  <a:pos x="f367" y="f369"/>
                </a:cxn>
                <a:cxn ang="f188">
                  <a:pos x="f367" y="f370"/>
                </a:cxn>
                <a:cxn ang="f188">
                  <a:pos x="f313" y="f314"/>
                </a:cxn>
              </a:cxnLst>
              <a:rect l="f309" t="f312" r="f310" b="f311"/>
              <a:pathLst>
                <a:path w="1287818" h="1765170">
                  <a:moveTo>
                    <a:pt x="f8" y="f9"/>
                  </a:moveTo>
                  <a:cubicBezTo>
                    <a:pt x="f8" y="f9"/>
                    <a:pt x="f10" y="f11"/>
                    <a:pt x="f12" y="f13"/>
                  </a:cubicBezTo>
                  <a:cubicBezTo>
                    <a:pt x="f14" y="f15"/>
                    <a:pt x="f16" y="f17"/>
                    <a:pt x="f18" y="f19"/>
                  </a:cubicBezTo>
                  <a:cubicBezTo>
                    <a:pt x="f20" y="f21"/>
                    <a:pt x="f22" y="f23"/>
                    <a:pt x="f24" y="f25"/>
                  </a:cubicBezTo>
                  <a:cubicBezTo>
                    <a:pt x="f26" y="f27"/>
                    <a:pt x="f28" y="f29"/>
                    <a:pt x="f30" y="f31"/>
                  </a:cubicBezTo>
                  <a:lnTo>
                    <a:pt x="f30" y="f31"/>
                  </a:lnTo>
                  <a:lnTo>
                    <a:pt x="f32" y="f33"/>
                  </a:lnTo>
                  <a:lnTo>
                    <a:pt x="f5" y="f34"/>
                  </a:lnTo>
                  <a:lnTo>
                    <a:pt x="f5" y="f35"/>
                  </a:lnTo>
                  <a:lnTo>
                    <a:pt x="f36" y="f37"/>
                  </a:lnTo>
                  <a:lnTo>
                    <a:pt x="f38" y="f39"/>
                  </a:lnTo>
                  <a:lnTo>
                    <a:pt x="f40" y="f41"/>
                  </a:lnTo>
                  <a:lnTo>
                    <a:pt x="f42" y="f43"/>
                  </a:lnTo>
                  <a:cubicBezTo>
                    <a:pt x="f44" y="f45"/>
                    <a:pt x="f44" y="f46"/>
                    <a:pt x="f42" y="f47"/>
                  </a:cubicBezTo>
                  <a:cubicBezTo>
                    <a:pt x="f44" y="f48"/>
                    <a:pt x="f44" y="f49"/>
                    <a:pt x="f42" y="f50"/>
                  </a:cubicBezTo>
                  <a:cubicBezTo>
                    <a:pt x="f42" y="f51"/>
                    <a:pt x="f42" y="f52"/>
                    <a:pt x="f53" y="f54"/>
                  </a:cubicBezTo>
                  <a:lnTo>
                    <a:pt x="f55" y="f56"/>
                  </a:lnTo>
                  <a:cubicBezTo>
                    <a:pt x="f57" y="f58"/>
                    <a:pt x="f59" y="f60"/>
                    <a:pt x="f61" y="f62"/>
                  </a:cubicBezTo>
                  <a:lnTo>
                    <a:pt x="f63" y="f64"/>
                  </a:lnTo>
                  <a:lnTo>
                    <a:pt x="f65" y="f66"/>
                  </a:lnTo>
                  <a:lnTo>
                    <a:pt x="f67" y="f68"/>
                  </a:lnTo>
                  <a:cubicBezTo>
                    <a:pt x="f69" y="f70"/>
                    <a:pt x="f71" y="f72"/>
                    <a:pt x="f73" y="f74"/>
                  </a:cubicBezTo>
                  <a:cubicBezTo>
                    <a:pt x="f75" y="f76"/>
                    <a:pt x="f77" y="f78"/>
                    <a:pt x="f79" y="f80"/>
                  </a:cubicBezTo>
                  <a:lnTo>
                    <a:pt x="f81" y="f82"/>
                  </a:lnTo>
                  <a:lnTo>
                    <a:pt x="f81" y="f82"/>
                  </a:lnTo>
                  <a:cubicBezTo>
                    <a:pt x="f83" y="f84"/>
                    <a:pt x="f83" y="f85"/>
                    <a:pt x="f81" y="f86"/>
                  </a:cubicBezTo>
                  <a:cubicBezTo>
                    <a:pt x="f87" y="f88"/>
                    <a:pt x="f89" y="f90"/>
                    <a:pt x="f91" y="f92"/>
                  </a:cubicBezTo>
                  <a:cubicBezTo>
                    <a:pt x="f93" y="f94"/>
                    <a:pt x="f95" y="f96"/>
                    <a:pt x="f97" y="f98"/>
                  </a:cubicBezTo>
                  <a:cubicBezTo>
                    <a:pt x="f99" y="f100"/>
                    <a:pt x="f101" y="f102"/>
                    <a:pt x="f103" y="f104"/>
                  </a:cubicBezTo>
                  <a:lnTo>
                    <a:pt x="f103" y="f104"/>
                  </a:lnTo>
                  <a:lnTo>
                    <a:pt x="f105" y="f106"/>
                  </a:lnTo>
                  <a:lnTo>
                    <a:pt x="f107" y="f5"/>
                  </a:lnTo>
                  <a:lnTo>
                    <a:pt x="f108" y="f109"/>
                  </a:lnTo>
                  <a:lnTo>
                    <a:pt x="f108" y="f110"/>
                  </a:lnTo>
                  <a:cubicBezTo>
                    <a:pt x="f111" y="f112"/>
                    <a:pt x="f111" y="f113"/>
                    <a:pt x="f108" y="f114"/>
                  </a:cubicBezTo>
                  <a:cubicBezTo>
                    <a:pt x="f115" y="f116"/>
                    <a:pt x="f115" y="f117"/>
                    <a:pt x="f8" y="f9"/>
                  </a:cubicBez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084">
              <a:extLst>
                <a:ext uri="{FF2B5EF4-FFF2-40B4-BE49-F238E27FC236}">
                  <a16:creationId xmlns:a16="http://schemas.microsoft.com/office/drawing/2014/main" id="{FB6FF745-60D6-7116-984D-90CA6F332573}"/>
                </a:ext>
              </a:extLst>
            </p:cNvPr>
            <p:cNvSpPr/>
            <p:nvPr/>
          </p:nvSpPr>
          <p:spPr>
            <a:xfrm>
              <a:off x="9807040" y="4193831"/>
              <a:ext cx="609859" cy="831043"/>
            </a:xfrm>
            <a:custGeom>
              <a:avLst/>
              <a:gdLst>
                <a:gd name="f0" fmla="val 10800000"/>
                <a:gd name="f1" fmla="val 5400000"/>
                <a:gd name="f2" fmla="val 180"/>
                <a:gd name="f3" fmla="val w"/>
                <a:gd name="f4" fmla="val h"/>
                <a:gd name="f5" fmla="val 0"/>
                <a:gd name="f6" fmla="val 609861"/>
                <a:gd name="f7" fmla="val 831043"/>
                <a:gd name="f8" fmla="val 778815"/>
                <a:gd name="f9" fmla="val 3249"/>
                <a:gd name="f10" fmla="val 155438"/>
                <a:gd name="f11" fmla="val 3286"/>
                <a:gd name="f12" fmla="val 158399"/>
                <a:gd name="f13" fmla="val 2262"/>
                <a:gd name="f14" fmla="val 161273"/>
                <a:gd name="f15" fmla="val 375"/>
                <a:gd name="f16" fmla="val 163560"/>
                <a:gd name="f17" fmla="val 519026"/>
                <a:gd name="f18" fmla="val 831044"/>
                <a:gd name="f19" fmla="val 521650"/>
                <a:gd name="f20" fmla="val 829544"/>
                <a:gd name="f21" fmla="+- 0 0 -90"/>
                <a:gd name="f22" fmla="*/ f3 1 609861"/>
                <a:gd name="f23" fmla="*/ f4 1 831043"/>
                <a:gd name="f24" fmla="val f5"/>
                <a:gd name="f25" fmla="val f6"/>
                <a:gd name="f26" fmla="val f7"/>
                <a:gd name="f27" fmla="*/ f21 f0 1"/>
                <a:gd name="f28" fmla="+- f26 0 f24"/>
                <a:gd name="f29" fmla="+- f25 0 f24"/>
                <a:gd name="f30" fmla="*/ f27 1 f2"/>
                <a:gd name="f31" fmla="*/ f29 1 609861"/>
                <a:gd name="f32" fmla="*/ f28 1 831043"/>
                <a:gd name="f33" fmla="*/ 609861 f29 1"/>
                <a:gd name="f34" fmla="*/ 778815 f28 1"/>
                <a:gd name="f35" fmla="*/ 0 f29 1"/>
                <a:gd name="f36" fmla="*/ 0 f28 1"/>
                <a:gd name="f37" fmla="*/ 3249 f29 1"/>
                <a:gd name="f38" fmla="*/ 155438 f28 1"/>
                <a:gd name="f39" fmla="*/ 375 f29 1"/>
                <a:gd name="f40" fmla="*/ 163560 f28 1"/>
                <a:gd name="f41" fmla="*/ 519026 f29 1"/>
                <a:gd name="f42" fmla="*/ 831044 f28 1"/>
                <a:gd name="f43" fmla="*/ 521650 f29 1"/>
                <a:gd name="f44" fmla="*/ 829544 f28 1"/>
                <a:gd name="f45" fmla="+- f30 0 f1"/>
                <a:gd name="f46" fmla="*/ f33 1 609861"/>
                <a:gd name="f47" fmla="*/ f34 1 831043"/>
                <a:gd name="f48" fmla="*/ f35 1 609861"/>
                <a:gd name="f49" fmla="*/ f36 1 831043"/>
                <a:gd name="f50" fmla="*/ f37 1 609861"/>
                <a:gd name="f51" fmla="*/ f38 1 831043"/>
                <a:gd name="f52" fmla="*/ f39 1 609861"/>
                <a:gd name="f53" fmla="*/ f40 1 831043"/>
                <a:gd name="f54" fmla="*/ f41 1 609861"/>
                <a:gd name="f55" fmla="*/ f42 1 831043"/>
                <a:gd name="f56" fmla="*/ f43 1 609861"/>
                <a:gd name="f57" fmla="*/ f44 1 831043"/>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80" y="f81"/>
                </a:cxn>
                <a:cxn ang="f45">
                  <a:pos x="f82" y="f83"/>
                </a:cxn>
                <a:cxn ang="f45">
                  <a:pos x="f84" y="f85"/>
                </a:cxn>
                <a:cxn ang="f45">
                  <a:pos x="f86" y="f87"/>
                </a:cxn>
                <a:cxn ang="f45">
                  <a:pos x="f88" y="f89"/>
                </a:cxn>
              </a:cxnLst>
              <a:rect l="f74" t="f77" r="f75" b="f76"/>
              <a:pathLst>
                <a:path w="609861" h="831043">
                  <a:moveTo>
                    <a:pt x="f6" y="f8"/>
                  </a:moveTo>
                  <a:lnTo>
                    <a:pt x="f5" y="f5"/>
                  </a:lnTo>
                  <a:lnTo>
                    <a:pt x="f9" y="f10"/>
                  </a:lnTo>
                  <a:cubicBezTo>
                    <a:pt x="f11" y="f12"/>
                    <a:pt x="f13" y="f14"/>
                    <a:pt x="f15" y="f16"/>
                  </a:cubicBezTo>
                  <a:lnTo>
                    <a:pt x="f17" y="f18"/>
                  </a:lnTo>
                  <a:lnTo>
                    <a:pt x="f19" y="f20"/>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085">
              <a:extLst>
                <a:ext uri="{FF2B5EF4-FFF2-40B4-BE49-F238E27FC236}">
                  <a16:creationId xmlns:a16="http://schemas.microsoft.com/office/drawing/2014/main" id="{1D9836E0-756A-43BD-019E-15098F9EF31D}"/>
                </a:ext>
              </a:extLst>
            </p:cNvPr>
            <p:cNvSpPr/>
            <p:nvPr/>
          </p:nvSpPr>
          <p:spPr>
            <a:xfrm>
              <a:off x="9806171" y="3675037"/>
              <a:ext cx="930594" cy="1295860"/>
            </a:xfrm>
            <a:custGeom>
              <a:avLst/>
              <a:gdLst>
                <a:gd name="f0" fmla="val 10800000"/>
                <a:gd name="f1" fmla="val 5400000"/>
                <a:gd name="f2" fmla="val 180"/>
                <a:gd name="f3" fmla="val w"/>
                <a:gd name="f4" fmla="val h"/>
                <a:gd name="f5" fmla="val 0"/>
                <a:gd name="f6" fmla="val 930597"/>
                <a:gd name="f7" fmla="val 1295858"/>
                <a:gd name="f8" fmla="val 613735"/>
                <a:gd name="f9" fmla="val 614859"/>
                <a:gd name="f10" fmla="val 1295234"/>
                <a:gd name="f11" fmla="val 756423"/>
                <a:gd name="f12" fmla="val 1214141"/>
                <a:gd name="f13" fmla="val 248268"/>
                <a:gd name="f14" fmla="val 573771"/>
                <a:gd name="f15" fmla="val 246781"/>
                <a:gd name="f16" fmla="val 575658"/>
                <a:gd name="f17" fmla="val 244544"/>
                <a:gd name="f18" fmla="val 576795"/>
                <a:gd name="f19" fmla="val 242145"/>
                <a:gd name="f20" fmla="val 576895"/>
                <a:gd name="f21" fmla="val 236710"/>
                <a:gd name="f22" fmla="val 576433"/>
                <a:gd name="f23" fmla="val 232687"/>
                <a:gd name="f24" fmla="val 571660"/>
                <a:gd name="f25" fmla="val 233137"/>
                <a:gd name="f26" fmla="val 566224"/>
                <a:gd name="f27" fmla="val 233149"/>
                <a:gd name="f28" fmla="val 566199"/>
                <a:gd name="f29" fmla="val 566174"/>
                <a:gd name="f30" fmla="val 566149"/>
                <a:gd name="f31" fmla="val 232150"/>
                <a:gd name="f32" fmla="val 451070"/>
                <a:gd name="f33" fmla="val 450321"/>
                <a:gd name="f34" fmla="val 231962"/>
                <a:gd name="f35" fmla="val 449208"/>
                <a:gd name="f36" fmla="val 448059"/>
                <a:gd name="f37" fmla="val 446947"/>
                <a:gd name="f38" fmla="val 446322"/>
                <a:gd name="f39" fmla="val 232774"/>
                <a:gd name="f40" fmla="val 445822"/>
                <a:gd name="f41" fmla="val 233024"/>
                <a:gd name="f42" fmla="val 445198"/>
                <a:gd name="f43" fmla="val 233274"/>
                <a:gd name="f44" fmla="val 444573"/>
                <a:gd name="f45" fmla="val 233649"/>
                <a:gd name="f46" fmla="val 443948"/>
                <a:gd name="f47" fmla="val 234024"/>
                <a:gd name="f48" fmla="val 443448"/>
                <a:gd name="f49" fmla="val 234636"/>
                <a:gd name="f50" fmla="val 442724"/>
                <a:gd name="f51" fmla="val 235360"/>
                <a:gd name="f52" fmla="val 442099"/>
                <a:gd name="f53" fmla="val 236148"/>
                <a:gd name="f54" fmla="val 441574"/>
                <a:gd name="f55" fmla="val 236772"/>
                <a:gd name="f56" fmla="val 928849"/>
                <a:gd name="f57" fmla="val 66723"/>
                <a:gd name="f58" fmla="val 930598"/>
                <a:gd name="f59" fmla="val 122697"/>
                <a:gd name="f60" fmla="val 436076"/>
                <a:gd name="f61" fmla="val 123921"/>
                <a:gd name="f62" fmla="val 440849"/>
                <a:gd name="f63" fmla="val 121960"/>
                <a:gd name="f64" fmla="val 445885"/>
                <a:gd name="f65" fmla="val 117824"/>
                <a:gd name="f66" fmla="val 448571"/>
                <a:gd name="f67" fmla="val 25614"/>
                <a:gd name="f68" fmla="val 498551"/>
                <a:gd name="f69" fmla="val 512421"/>
                <a:gd name="f70" fmla="val 514420"/>
                <a:gd name="f71" fmla="+- 0 0 -90"/>
                <a:gd name="f72" fmla="*/ f3 1 930597"/>
                <a:gd name="f73" fmla="*/ f4 1 1295858"/>
                <a:gd name="f74" fmla="val f5"/>
                <a:gd name="f75" fmla="val f6"/>
                <a:gd name="f76" fmla="val f7"/>
                <a:gd name="f77" fmla="*/ f71 f0 1"/>
                <a:gd name="f78" fmla="+- f76 0 f74"/>
                <a:gd name="f79" fmla="+- f75 0 f74"/>
                <a:gd name="f80" fmla="*/ f77 1 f2"/>
                <a:gd name="f81" fmla="*/ f79 1 930597"/>
                <a:gd name="f82" fmla="*/ f78 1 1295858"/>
                <a:gd name="f83" fmla="*/ 613735 f79 1"/>
                <a:gd name="f84" fmla="*/ 1295858 f78 1"/>
                <a:gd name="f85" fmla="*/ 614859 f79 1"/>
                <a:gd name="f86" fmla="*/ 1295234 f78 1"/>
                <a:gd name="f87" fmla="*/ 756423 f79 1"/>
                <a:gd name="f88" fmla="*/ 1214141 f78 1"/>
                <a:gd name="f89" fmla="*/ 248268 f79 1"/>
                <a:gd name="f90" fmla="*/ 573771 f78 1"/>
                <a:gd name="f91" fmla="*/ 242145 f79 1"/>
                <a:gd name="f92" fmla="*/ 576895 f78 1"/>
                <a:gd name="f93" fmla="*/ 233137 f79 1"/>
                <a:gd name="f94" fmla="*/ 566224 f78 1"/>
                <a:gd name="f95" fmla="*/ 233149 f79 1"/>
                <a:gd name="f96" fmla="*/ 566149 f78 1"/>
                <a:gd name="f97" fmla="*/ 232150 f79 1"/>
                <a:gd name="f98" fmla="*/ 451070 f78 1"/>
                <a:gd name="f99" fmla="*/ 450321 f78 1"/>
                <a:gd name="f100" fmla="*/ 446947 f78 1"/>
                <a:gd name="f101" fmla="*/ 233024 f79 1"/>
                <a:gd name="f102" fmla="*/ 445198 f78 1"/>
                <a:gd name="f103" fmla="*/ 234024 f79 1"/>
                <a:gd name="f104" fmla="*/ 443448 f78 1"/>
                <a:gd name="f105" fmla="*/ 236148 f79 1"/>
                <a:gd name="f106" fmla="*/ 441574 f78 1"/>
                <a:gd name="f107" fmla="*/ 236772 f79 1"/>
                <a:gd name="f108" fmla="*/ 928849 f79 1"/>
                <a:gd name="f109" fmla="*/ 66723 f78 1"/>
                <a:gd name="f110" fmla="*/ 930598 f79 1"/>
                <a:gd name="f111" fmla="*/ 0 f78 1"/>
                <a:gd name="f112" fmla="*/ 122697 f79 1"/>
                <a:gd name="f113" fmla="*/ 436076 f78 1"/>
                <a:gd name="f114" fmla="*/ 117824 f79 1"/>
                <a:gd name="f115" fmla="*/ 448571 f78 1"/>
                <a:gd name="f116" fmla="*/ 25614 f79 1"/>
                <a:gd name="f117" fmla="*/ 498551 f78 1"/>
                <a:gd name="f118" fmla="*/ 0 f79 1"/>
                <a:gd name="f119" fmla="*/ 512421 f78 1"/>
                <a:gd name="f120" fmla="*/ 514420 f78 1"/>
                <a:gd name="f121" fmla="+- f80 0 f1"/>
                <a:gd name="f122" fmla="*/ f83 1 930597"/>
                <a:gd name="f123" fmla="*/ f84 1 1295858"/>
                <a:gd name="f124" fmla="*/ f85 1 930597"/>
                <a:gd name="f125" fmla="*/ f86 1 1295858"/>
                <a:gd name="f126" fmla="*/ f87 1 930597"/>
                <a:gd name="f127" fmla="*/ f88 1 1295858"/>
                <a:gd name="f128" fmla="*/ f89 1 930597"/>
                <a:gd name="f129" fmla="*/ f90 1 1295858"/>
                <a:gd name="f130" fmla="*/ f91 1 930597"/>
                <a:gd name="f131" fmla="*/ f92 1 1295858"/>
                <a:gd name="f132" fmla="*/ f93 1 930597"/>
                <a:gd name="f133" fmla="*/ f94 1 1295858"/>
                <a:gd name="f134" fmla="*/ f95 1 930597"/>
                <a:gd name="f135" fmla="*/ f96 1 1295858"/>
                <a:gd name="f136" fmla="*/ f97 1 930597"/>
                <a:gd name="f137" fmla="*/ f98 1 1295858"/>
                <a:gd name="f138" fmla="*/ f99 1 1295858"/>
                <a:gd name="f139" fmla="*/ f100 1 1295858"/>
                <a:gd name="f140" fmla="*/ f101 1 930597"/>
                <a:gd name="f141" fmla="*/ f102 1 1295858"/>
                <a:gd name="f142" fmla="*/ f103 1 930597"/>
                <a:gd name="f143" fmla="*/ f104 1 1295858"/>
                <a:gd name="f144" fmla="*/ f105 1 930597"/>
                <a:gd name="f145" fmla="*/ f106 1 1295858"/>
                <a:gd name="f146" fmla="*/ f107 1 930597"/>
                <a:gd name="f147" fmla="*/ f108 1 930597"/>
                <a:gd name="f148" fmla="*/ f109 1 1295858"/>
                <a:gd name="f149" fmla="*/ f110 1 930597"/>
                <a:gd name="f150" fmla="*/ f111 1 1295858"/>
                <a:gd name="f151" fmla="*/ f112 1 930597"/>
                <a:gd name="f152" fmla="*/ f113 1 1295858"/>
                <a:gd name="f153" fmla="*/ f114 1 930597"/>
                <a:gd name="f154" fmla="*/ f115 1 1295858"/>
                <a:gd name="f155" fmla="*/ f116 1 930597"/>
                <a:gd name="f156" fmla="*/ f117 1 1295858"/>
                <a:gd name="f157" fmla="*/ f118 1 930597"/>
                <a:gd name="f158" fmla="*/ f119 1 1295858"/>
                <a:gd name="f159" fmla="*/ f120 1 1295858"/>
                <a:gd name="f160" fmla="*/ f74 1 f81"/>
                <a:gd name="f161" fmla="*/ f75 1 f81"/>
                <a:gd name="f162" fmla="*/ f74 1 f82"/>
                <a:gd name="f163" fmla="*/ f76 1 f82"/>
                <a:gd name="f164" fmla="*/ f122 1 f81"/>
                <a:gd name="f165" fmla="*/ f123 1 f82"/>
                <a:gd name="f166" fmla="*/ f124 1 f81"/>
                <a:gd name="f167" fmla="*/ f125 1 f82"/>
                <a:gd name="f168" fmla="*/ f126 1 f81"/>
                <a:gd name="f169" fmla="*/ f127 1 f82"/>
                <a:gd name="f170" fmla="*/ f128 1 f81"/>
                <a:gd name="f171" fmla="*/ f129 1 f82"/>
                <a:gd name="f172" fmla="*/ f130 1 f81"/>
                <a:gd name="f173" fmla="*/ f131 1 f82"/>
                <a:gd name="f174" fmla="*/ f132 1 f81"/>
                <a:gd name="f175" fmla="*/ f133 1 f82"/>
                <a:gd name="f176" fmla="*/ f134 1 f81"/>
                <a:gd name="f177" fmla="*/ f135 1 f82"/>
                <a:gd name="f178" fmla="*/ f136 1 f81"/>
                <a:gd name="f179" fmla="*/ f137 1 f82"/>
                <a:gd name="f180" fmla="*/ f138 1 f82"/>
                <a:gd name="f181" fmla="*/ f139 1 f82"/>
                <a:gd name="f182" fmla="*/ f140 1 f81"/>
                <a:gd name="f183" fmla="*/ f141 1 f82"/>
                <a:gd name="f184" fmla="*/ f142 1 f81"/>
                <a:gd name="f185" fmla="*/ f143 1 f82"/>
                <a:gd name="f186" fmla="*/ f144 1 f81"/>
                <a:gd name="f187" fmla="*/ f145 1 f82"/>
                <a:gd name="f188" fmla="*/ f146 1 f81"/>
                <a:gd name="f189" fmla="*/ f147 1 f81"/>
                <a:gd name="f190" fmla="*/ f148 1 f82"/>
                <a:gd name="f191" fmla="*/ f149 1 f81"/>
                <a:gd name="f192" fmla="*/ f150 1 f82"/>
                <a:gd name="f193" fmla="*/ f151 1 f81"/>
                <a:gd name="f194" fmla="*/ f152 1 f82"/>
                <a:gd name="f195" fmla="*/ f153 1 f81"/>
                <a:gd name="f196" fmla="*/ f154 1 f82"/>
                <a:gd name="f197" fmla="*/ f155 1 f81"/>
                <a:gd name="f198" fmla="*/ f156 1 f82"/>
                <a:gd name="f199" fmla="*/ f157 1 f81"/>
                <a:gd name="f200" fmla="*/ f158 1 f82"/>
                <a:gd name="f201" fmla="*/ f159 1 f82"/>
                <a:gd name="f202" fmla="*/ f160 f72 1"/>
                <a:gd name="f203" fmla="*/ f161 f72 1"/>
                <a:gd name="f204" fmla="*/ f163 f73 1"/>
                <a:gd name="f205" fmla="*/ f162 f73 1"/>
                <a:gd name="f206" fmla="*/ f164 f72 1"/>
                <a:gd name="f207" fmla="*/ f165 f73 1"/>
                <a:gd name="f208" fmla="*/ f166 f72 1"/>
                <a:gd name="f209" fmla="*/ f167 f73 1"/>
                <a:gd name="f210" fmla="*/ f168 f72 1"/>
                <a:gd name="f211" fmla="*/ f169 f73 1"/>
                <a:gd name="f212" fmla="*/ f170 f72 1"/>
                <a:gd name="f213" fmla="*/ f171 f73 1"/>
                <a:gd name="f214" fmla="*/ f172 f72 1"/>
                <a:gd name="f215" fmla="*/ f173 f73 1"/>
                <a:gd name="f216" fmla="*/ f174 f72 1"/>
                <a:gd name="f217" fmla="*/ f175 f73 1"/>
                <a:gd name="f218" fmla="*/ f176 f72 1"/>
                <a:gd name="f219" fmla="*/ f177 f73 1"/>
                <a:gd name="f220" fmla="*/ f178 f72 1"/>
                <a:gd name="f221" fmla="*/ f179 f73 1"/>
                <a:gd name="f222" fmla="*/ f180 f73 1"/>
                <a:gd name="f223" fmla="*/ f181 f73 1"/>
                <a:gd name="f224" fmla="*/ f182 f72 1"/>
                <a:gd name="f225" fmla="*/ f183 f73 1"/>
                <a:gd name="f226" fmla="*/ f184 f72 1"/>
                <a:gd name="f227" fmla="*/ f185 f73 1"/>
                <a:gd name="f228" fmla="*/ f186 f72 1"/>
                <a:gd name="f229" fmla="*/ f187 f73 1"/>
                <a:gd name="f230" fmla="*/ f188 f72 1"/>
                <a:gd name="f231" fmla="*/ f189 f72 1"/>
                <a:gd name="f232" fmla="*/ f190 f73 1"/>
                <a:gd name="f233" fmla="*/ f191 f72 1"/>
                <a:gd name="f234" fmla="*/ f192 f73 1"/>
                <a:gd name="f235" fmla="*/ f193 f72 1"/>
                <a:gd name="f236" fmla="*/ f194 f73 1"/>
                <a:gd name="f237" fmla="*/ f195 f72 1"/>
                <a:gd name="f238" fmla="*/ f196 f73 1"/>
                <a:gd name="f239" fmla="*/ f197 f72 1"/>
                <a:gd name="f240" fmla="*/ f198 f73 1"/>
                <a:gd name="f241" fmla="*/ f199 f72 1"/>
                <a:gd name="f242" fmla="*/ f200 f73 1"/>
                <a:gd name="f243" fmla="*/ f201 f73 1"/>
              </a:gdLst>
              <a:ahLst/>
              <a:cxnLst>
                <a:cxn ang="3cd4">
                  <a:pos x="hc" y="t"/>
                </a:cxn>
                <a:cxn ang="0">
                  <a:pos x="r" y="vc"/>
                </a:cxn>
                <a:cxn ang="cd4">
                  <a:pos x="hc" y="b"/>
                </a:cxn>
                <a:cxn ang="cd2">
                  <a:pos x="l" y="vc"/>
                </a:cxn>
                <a:cxn ang="f121">
                  <a:pos x="f206" y="f207"/>
                </a:cxn>
                <a:cxn ang="f121">
                  <a:pos x="f208" y="f209"/>
                </a:cxn>
                <a:cxn ang="f121">
                  <a:pos x="f210" y="f211"/>
                </a:cxn>
                <a:cxn ang="f121">
                  <a:pos x="f212" y="f213"/>
                </a:cxn>
                <a:cxn ang="f121">
                  <a:pos x="f214" y="f215"/>
                </a:cxn>
                <a:cxn ang="f121">
                  <a:pos x="f216" y="f217"/>
                </a:cxn>
                <a:cxn ang="f121">
                  <a:pos x="f218" y="f219"/>
                </a:cxn>
                <a:cxn ang="f121">
                  <a:pos x="f220" y="f221"/>
                </a:cxn>
                <a:cxn ang="f121">
                  <a:pos x="f220" y="f221"/>
                </a:cxn>
                <a:cxn ang="f121">
                  <a:pos x="f220" y="f222"/>
                </a:cxn>
                <a:cxn ang="f121">
                  <a:pos x="f220" y="f223"/>
                </a:cxn>
                <a:cxn ang="f121">
                  <a:pos x="f224" y="f225"/>
                </a:cxn>
                <a:cxn ang="f121">
                  <a:pos x="f226" y="f227"/>
                </a:cxn>
                <a:cxn ang="f121">
                  <a:pos x="f228" y="f229"/>
                </a:cxn>
                <a:cxn ang="f121">
                  <a:pos x="f230" y="f229"/>
                </a:cxn>
                <a:cxn ang="f121">
                  <a:pos x="f230" y="f229"/>
                </a:cxn>
                <a:cxn ang="f121">
                  <a:pos x="f231" y="f232"/>
                </a:cxn>
                <a:cxn ang="f121">
                  <a:pos x="f233" y="f234"/>
                </a:cxn>
                <a:cxn ang="f121">
                  <a:pos x="f235" y="f236"/>
                </a:cxn>
                <a:cxn ang="f121">
                  <a:pos x="f237" y="f238"/>
                </a:cxn>
                <a:cxn ang="f121">
                  <a:pos x="f239" y="f240"/>
                </a:cxn>
                <a:cxn ang="f121">
                  <a:pos x="f241" y="f242"/>
                </a:cxn>
                <a:cxn ang="f121">
                  <a:pos x="f241" y="f243"/>
                </a:cxn>
              </a:cxnLst>
              <a:rect l="f202" t="f205" r="f203" b="f204"/>
              <a:pathLst>
                <a:path w="930597" h="1295858">
                  <a:moveTo>
                    <a:pt x="f8" y="f7"/>
                  </a:moveTo>
                  <a:lnTo>
                    <a:pt x="f9" y="f10"/>
                  </a:lnTo>
                  <a:lnTo>
                    <a:pt x="f11" y="f12"/>
                  </a:lnTo>
                  <a:lnTo>
                    <a:pt x="f13" y="f14"/>
                  </a:lnTo>
                  <a:cubicBezTo>
                    <a:pt x="f15" y="f16"/>
                    <a:pt x="f17" y="f18"/>
                    <a:pt x="f19" y="f20"/>
                  </a:cubicBezTo>
                  <a:cubicBezTo>
                    <a:pt x="f21" y="f22"/>
                    <a:pt x="f23" y="f24"/>
                    <a:pt x="f25" y="f26"/>
                  </a:cubicBezTo>
                  <a:cubicBezTo>
                    <a:pt x="f27" y="f28"/>
                    <a:pt x="f27" y="f29"/>
                    <a:pt x="f27" y="f30"/>
                  </a:cubicBezTo>
                  <a:lnTo>
                    <a:pt x="f31" y="f32"/>
                  </a:lnTo>
                  <a:lnTo>
                    <a:pt x="f31" y="f32"/>
                  </a:lnTo>
                  <a:cubicBezTo>
                    <a:pt x="f31" y="f32"/>
                    <a:pt x="f31" y="f32"/>
                    <a:pt x="f31" y="f33"/>
                  </a:cubicBezTo>
                  <a:cubicBezTo>
                    <a:pt x="f34" y="f35"/>
                    <a:pt x="f34" y="f36"/>
                    <a:pt x="f31" y="f37"/>
                  </a:cubicBezTo>
                  <a:cubicBezTo>
                    <a:pt x="f31" y="f38"/>
                    <a:pt x="f39" y="f40"/>
                    <a:pt x="f41" y="f42"/>
                  </a:cubicBezTo>
                  <a:cubicBezTo>
                    <a:pt x="f43" y="f44"/>
                    <a:pt x="f45" y="f46"/>
                    <a:pt x="f47" y="f48"/>
                  </a:cubicBezTo>
                  <a:cubicBezTo>
                    <a:pt x="f49" y="f50"/>
                    <a:pt x="f51" y="f52"/>
                    <a:pt x="f53" y="f54"/>
                  </a:cubicBezTo>
                  <a:lnTo>
                    <a:pt x="f55" y="f54"/>
                  </a:lnTo>
                  <a:lnTo>
                    <a:pt x="f55" y="f54"/>
                  </a:lnTo>
                  <a:lnTo>
                    <a:pt x="f56" y="f57"/>
                  </a:lnTo>
                  <a:lnTo>
                    <a:pt x="f58" y="f5"/>
                  </a:lnTo>
                  <a:lnTo>
                    <a:pt x="f59" y="f60"/>
                  </a:lnTo>
                  <a:cubicBezTo>
                    <a:pt x="f61" y="f62"/>
                    <a:pt x="f63" y="f64"/>
                    <a:pt x="f65" y="f66"/>
                  </a:cubicBezTo>
                  <a:lnTo>
                    <a:pt x="f67" y="f68"/>
                  </a:lnTo>
                  <a:lnTo>
                    <a:pt x="f5" y="f69"/>
                  </a:lnTo>
                  <a:lnTo>
                    <a:pt x="f5" y="f70"/>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086">
              <a:extLst>
                <a:ext uri="{FF2B5EF4-FFF2-40B4-BE49-F238E27FC236}">
                  <a16:creationId xmlns:a16="http://schemas.microsoft.com/office/drawing/2014/main" id="{712009CD-F060-25F5-7E8B-E44E676E93ED}"/>
                </a:ext>
              </a:extLst>
            </p:cNvPr>
            <p:cNvSpPr/>
            <p:nvPr/>
          </p:nvSpPr>
          <p:spPr>
            <a:xfrm>
              <a:off x="10054687" y="4139982"/>
              <a:ext cx="571253" cy="749204"/>
            </a:xfrm>
            <a:custGeom>
              <a:avLst/>
              <a:gdLst>
                <a:gd name="f0" fmla="val 10800000"/>
                <a:gd name="f1" fmla="val 5400000"/>
                <a:gd name="f2" fmla="val 180"/>
                <a:gd name="f3" fmla="val w"/>
                <a:gd name="f4" fmla="val h"/>
                <a:gd name="f5" fmla="val 0"/>
                <a:gd name="f6" fmla="val 571253"/>
                <a:gd name="f7" fmla="val 749201"/>
                <a:gd name="f8" fmla="val 713091"/>
                <a:gd name="f9" fmla="val 1999"/>
                <a:gd name="f10" fmla="val 2749"/>
                <a:gd name="f11" fmla="val 100960"/>
                <a:gd name="f12" fmla="val 2874"/>
                <a:gd name="f13" fmla="val 103834"/>
                <a:gd name="f14" fmla="val 1887"/>
                <a:gd name="f15" fmla="val 106658"/>
                <a:gd name="f16" fmla="val 108832"/>
                <a:gd name="f17" fmla="val 508156"/>
                <a:gd name="f18" fmla="val 749202"/>
                <a:gd name="f19" fmla="val 510904"/>
                <a:gd name="f20" fmla="val 747577"/>
                <a:gd name="f21" fmla="+- 0 0 -90"/>
                <a:gd name="f22" fmla="*/ f3 1 571253"/>
                <a:gd name="f23" fmla="*/ f4 1 749201"/>
                <a:gd name="f24" fmla="val f5"/>
                <a:gd name="f25" fmla="val f6"/>
                <a:gd name="f26" fmla="val f7"/>
                <a:gd name="f27" fmla="*/ f21 f0 1"/>
                <a:gd name="f28" fmla="+- f26 0 f24"/>
                <a:gd name="f29" fmla="+- f25 0 f24"/>
                <a:gd name="f30" fmla="*/ f27 1 f2"/>
                <a:gd name="f31" fmla="*/ f29 1 571253"/>
                <a:gd name="f32" fmla="*/ f28 1 749201"/>
                <a:gd name="f33" fmla="*/ 571253 f29 1"/>
                <a:gd name="f34" fmla="*/ 713091 f28 1"/>
                <a:gd name="f35" fmla="*/ 1999 f29 1"/>
                <a:gd name="f36" fmla="*/ 0 f28 1"/>
                <a:gd name="f37" fmla="*/ 2749 f29 1"/>
                <a:gd name="f38" fmla="*/ 100960 f28 1"/>
                <a:gd name="f39" fmla="*/ 0 f29 1"/>
                <a:gd name="f40" fmla="*/ 108832 f28 1"/>
                <a:gd name="f41" fmla="*/ 508156 f29 1"/>
                <a:gd name="f42" fmla="*/ 749202 f28 1"/>
                <a:gd name="f43" fmla="*/ 510904 f29 1"/>
                <a:gd name="f44" fmla="*/ 747577 f28 1"/>
                <a:gd name="f45" fmla="+- f30 0 f1"/>
                <a:gd name="f46" fmla="*/ f33 1 571253"/>
                <a:gd name="f47" fmla="*/ f34 1 749201"/>
                <a:gd name="f48" fmla="*/ f35 1 571253"/>
                <a:gd name="f49" fmla="*/ f36 1 749201"/>
                <a:gd name="f50" fmla="*/ f37 1 571253"/>
                <a:gd name="f51" fmla="*/ f38 1 749201"/>
                <a:gd name="f52" fmla="*/ f39 1 571253"/>
                <a:gd name="f53" fmla="*/ f40 1 749201"/>
                <a:gd name="f54" fmla="*/ f41 1 571253"/>
                <a:gd name="f55" fmla="*/ f42 1 749201"/>
                <a:gd name="f56" fmla="*/ f43 1 571253"/>
                <a:gd name="f57" fmla="*/ f44 1 749201"/>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80" y="f81"/>
                </a:cxn>
                <a:cxn ang="f45">
                  <a:pos x="f82" y="f83"/>
                </a:cxn>
                <a:cxn ang="f45">
                  <a:pos x="f84" y="f85"/>
                </a:cxn>
                <a:cxn ang="f45">
                  <a:pos x="f86" y="f87"/>
                </a:cxn>
                <a:cxn ang="f45">
                  <a:pos x="f88" y="f89"/>
                </a:cxn>
              </a:cxnLst>
              <a:rect l="f74" t="f77" r="f75" b="f76"/>
              <a:pathLst>
                <a:path w="571253" h="749201">
                  <a:moveTo>
                    <a:pt x="f6" y="f8"/>
                  </a:moveTo>
                  <a:lnTo>
                    <a:pt x="f9" y="f5"/>
                  </a:lnTo>
                  <a:lnTo>
                    <a:pt x="f10" y="f11"/>
                  </a:lnTo>
                  <a:cubicBezTo>
                    <a:pt x="f12" y="f13"/>
                    <a:pt x="f14" y="f15"/>
                    <a:pt x="f5" y="f16"/>
                  </a:cubicBezTo>
                  <a:lnTo>
                    <a:pt x="f17" y="f18"/>
                  </a:lnTo>
                  <a:lnTo>
                    <a:pt x="f19" y="f20"/>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087">
              <a:extLst>
                <a:ext uri="{FF2B5EF4-FFF2-40B4-BE49-F238E27FC236}">
                  <a16:creationId xmlns:a16="http://schemas.microsoft.com/office/drawing/2014/main" id="{244565B5-F6C3-507C-C263-7FB5F4F1C665}"/>
                </a:ext>
              </a:extLst>
            </p:cNvPr>
            <p:cNvSpPr/>
            <p:nvPr/>
          </p:nvSpPr>
          <p:spPr>
            <a:xfrm>
              <a:off x="8709394" y="6254889"/>
              <a:ext cx="306369" cy="252520"/>
            </a:xfrm>
            <a:custGeom>
              <a:avLst/>
              <a:gdLst>
                <a:gd name="f0" fmla="val 10800000"/>
                <a:gd name="f1" fmla="val 5400000"/>
                <a:gd name="f2" fmla="val 180"/>
                <a:gd name="f3" fmla="val w"/>
                <a:gd name="f4" fmla="val h"/>
                <a:gd name="f5" fmla="val 0"/>
                <a:gd name="f6" fmla="val 306367"/>
                <a:gd name="f7" fmla="val 252524"/>
                <a:gd name="f8" fmla="val 205536"/>
                <a:gd name="f9" fmla="val 126824"/>
                <a:gd name="f10" fmla="val 205736"/>
                <a:gd name="f11" fmla="val 126025"/>
                <a:gd name="f12" fmla="val 206074"/>
                <a:gd name="f13" fmla="val 125262"/>
                <a:gd name="f14" fmla="val 206536"/>
                <a:gd name="f15" fmla="val 124575"/>
                <a:gd name="f16" fmla="val 206723"/>
                <a:gd name="f17" fmla="val 124101"/>
                <a:gd name="f18" fmla="val 206923"/>
                <a:gd name="f19" fmla="val 123651"/>
                <a:gd name="f20" fmla="val 207161"/>
                <a:gd name="f21" fmla="val 123201"/>
                <a:gd name="f22" fmla="val 208410"/>
                <a:gd name="f23" fmla="val 121951"/>
                <a:gd name="f24" fmla="val 208848"/>
                <a:gd name="f25" fmla="val 121426"/>
                <a:gd name="f26" fmla="val 209347"/>
                <a:gd name="f27" fmla="val 120964"/>
                <a:gd name="f28" fmla="val 209910"/>
                <a:gd name="f29" fmla="val 120577"/>
                <a:gd name="f30" fmla="val 306368"/>
                <a:gd name="f31" fmla="val 63849"/>
                <a:gd name="f32" fmla="val 263636"/>
                <a:gd name="f33" fmla="val 154063"/>
                <a:gd name="f34" fmla="val 159936"/>
                <a:gd name="f35" fmla="val 60224"/>
                <a:gd name="f36" fmla="val 165934"/>
                <a:gd name="f37" fmla="val 204662"/>
                <a:gd name="f38" fmla="val 131447"/>
                <a:gd name="f39" fmla="val 204537"/>
                <a:gd name="f40" fmla="val 130448"/>
                <a:gd name="f41" fmla="val 129448"/>
                <a:gd name="f42" fmla="val 128449"/>
                <a:gd name="f43" fmla="val 204799"/>
                <a:gd name="f44" fmla="val 127836"/>
                <a:gd name="f45" fmla="val 205099"/>
                <a:gd name="f46" fmla="val 127274"/>
                <a:gd name="f47" fmla="+- 0 0 -90"/>
                <a:gd name="f48" fmla="*/ f3 1 306367"/>
                <a:gd name="f49" fmla="*/ f4 1 252524"/>
                <a:gd name="f50" fmla="val f5"/>
                <a:gd name="f51" fmla="val f6"/>
                <a:gd name="f52" fmla="val f7"/>
                <a:gd name="f53" fmla="*/ f47 f0 1"/>
                <a:gd name="f54" fmla="+- f52 0 f50"/>
                <a:gd name="f55" fmla="+- f51 0 f50"/>
                <a:gd name="f56" fmla="*/ f53 1 f2"/>
                <a:gd name="f57" fmla="*/ f55 1 306367"/>
                <a:gd name="f58" fmla="*/ f54 1 252524"/>
                <a:gd name="f59" fmla="*/ 205536 f55 1"/>
                <a:gd name="f60" fmla="*/ 126824 f54 1"/>
                <a:gd name="f61" fmla="*/ 206536 f55 1"/>
                <a:gd name="f62" fmla="*/ 124575 f54 1"/>
                <a:gd name="f63" fmla="*/ 207161 f55 1"/>
                <a:gd name="f64" fmla="*/ 123201 f54 1"/>
                <a:gd name="f65" fmla="*/ 208410 f55 1"/>
                <a:gd name="f66" fmla="*/ 121951 f54 1"/>
                <a:gd name="f67" fmla="*/ 209910 f55 1"/>
                <a:gd name="f68" fmla="*/ 120577 f54 1"/>
                <a:gd name="f69" fmla="*/ 306368 f55 1"/>
                <a:gd name="f70" fmla="*/ 63849 f54 1"/>
                <a:gd name="f71" fmla="*/ 263636 f55 1"/>
                <a:gd name="f72" fmla="*/ 0 f54 1"/>
                <a:gd name="f73" fmla="*/ 0 f55 1"/>
                <a:gd name="f74" fmla="*/ 154063 f54 1"/>
                <a:gd name="f75" fmla="*/ 159936 f54 1"/>
                <a:gd name="f76" fmla="*/ 60224 f55 1"/>
                <a:gd name="f77" fmla="*/ 252524 f54 1"/>
                <a:gd name="f78" fmla="*/ 165934 f54 1"/>
                <a:gd name="f79" fmla="*/ 204662 f55 1"/>
                <a:gd name="f80" fmla="*/ 131447 f54 1"/>
                <a:gd name="f81" fmla="*/ 128449 f54 1"/>
                <a:gd name="f82" fmla="+- f56 0 f1"/>
                <a:gd name="f83" fmla="*/ f59 1 306367"/>
                <a:gd name="f84" fmla="*/ f60 1 252524"/>
                <a:gd name="f85" fmla="*/ f61 1 306367"/>
                <a:gd name="f86" fmla="*/ f62 1 252524"/>
                <a:gd name="f87" fmla="*/ f63 1 306367"/>
                <a:gd name="f88" fmla="*/ f64 1 252524"/>
                <a:gd name="f89" fmla="*/ f65 1 306367"/>
                <a:gd name="f90" fmla="*/ f66 1 252524"/>
                <a:gd name="f91" fmla="*/ f67 1 306367"/>
                <a:gd name="f92" fmla="*/ f68 1 252524"/>
                <a:gd name="f93" fmla="*/ f69 1 306367"/>
                <a:gd name="f94" fmla="*/ f70 1 252524"/>
                <a:gd name="f95" fmla="*/ f71 1 306367"/>
                <a:gd name="f96" fmla="*/ f72 1 252524"/>
                <a:gd name="f97" fmla="*/ f73 1 306367"/>
                <a:gd name="f98" fmla="*/ f74 1 252524"/>
                <a:gd name="f99" fmla="*/ f75 1 252524"/>
                <a:gd name="f100" fmla="*/ f76 1 306367"/>
                <a:gd name="f101" fmla="*/ f77 1 252524"/>
                <a:gd name="f102" fmla="*/ f78 1 252524"/>
                <a:gd name="f103" fmla="*/ f79 1 306367"/>
                <a:gd name="f104" fmla="*/ f80 1 252524"/>
                <a:gd name="f105" fmla="*/ f81 1 252524"/>
                <a:gd name="f106" fmla="*/ f50 1 f57"/>
                <a:gd name="f107" fmla="*/ f51 1 f57"/>
                <a:gd name="f108" fmla="*/ f50 1 f58"/>
                <a:gd name="f109" fmla="*/ f52 1 f58"/>
                <a:gd name="f110" fmla="*/ f83 1 f57"/>
                <a:gd name="f111" fmla="*/ f84 1 f58"/>
                <a:gd name="f112" fmla="*/ f85 1 f57"/>
                <a:gd name="f113" fmla="*/ f86 1 f58"/>
                <a:gd name="f114" fmla="*/ f87 1 f57"/>
                <a:gd name="f115" fmla="*/ f88 1 f58"/>
                <a:gd name="f116" fmla="*/ f89 1 f57"/>
                <a:gd name="f117" fmla="*/ f90 1 f58"/>
                <a:gd name="f118" fmla="*/ f91 1 f57"/>
                <a:gd name="f119" fmla="*/ f92 1 f58"/>
                <a:gd name="f120" fmla="*/ f93 1 f57"/>
                <a:gd name="f121" fmla="*/ f94 1 f58"/>
                <a:gd name="f122" fmla="*/ f95 1 f57"/>
                <a:gd name="f123" fmla="*/ f96 1 f58"/>
                <a:gd name="f124" fmla="*/ f97 1 f57"/>
                <a:gd name="f125" fmla="*/ f98 1 f58"/>
                <a:gd name="f126" fmla="*/ f99 1 f58"/>
                <a:gd name="f127" fmla="*/ f100 1 f57"/>
                <a:gd name="f128" fmla="*/ f101 1 f58"/>
                <a:gd name="f129" fmla="*/ f102 1 f58"/>
                <a:gd name="f130" fmla="*/ f103 1 f57"/>
                <a:gd name="f131" fmla="*/ f104 1 f58"/>
                <a:gd name="f132" fmla="*/ f105 1 f58"/>
                <a:gd name="f133" fmla="*/ f106 f48 1"/>
                <a:gd name="f134" fmla="*/ f107 f48 1"/>
                <a:gd name="f135" fmla="*/ f109 f49 1"/>
                <a:gd name="f136" fmla="*/ f108 f49 1"/>
                <a:gd name="f137" fmla="*/ f110 f48 1"/>
                <a:gd name="f138" fmla="*/ f111 f49 1"/>
                <a:gd name="f139" fmla="*/ f112 f48 1"/>
                <a:gd name="f140" fmla="*/ f113 f49 1"/>
                <a:gd name="f141" fmla="*/ f114 f48 1"/>
                <a:gd name="f142" fmla="*/ f115 f49 1"/>
                <a:gd name="f143" fmla="*/ f116 f48 1"/>
                <a:gd name="f144" fmla="*/ f117 f49 1"/>
                <a:gd name="f145" fmla="*/ f118 f48 1"/>
                <a:gd name="f146" fmla="*/ f119 f49 1"/>
                <a:gd name="f147" fmla="*/ f120 f48 1"/>
                <a:gd name="f148" fmla="*/ f121 f49 1"/>
                <a:gd name="f149" fmla="*/ f122 f48 1"/>
                <a:gd name="f150" fmla="*/ f123 f49 1"/>
                <a:gd name="f151" fmla="*/ f124 f48 1"/>
                <a:gd name="f152" fmla="*/ f125 f49 1"/>
                <a:gd name="f153" fmla="*/ f126 f49 1"/>
                <a:gd name="f154" fmla="*/ f127 f48 1"/>
                <a:gd name="f155" fmla="*/ f128 f49 1"/>
                <a:gd name="f156" fmla="*/ f129 f49 1"/>
                <a:gd name="f157" fmla="*/ f130 f48 1"/>
                <a:gd name="f158" fmla="*/ f131 f49 1"/>
                <a:gd name="f159" fmla="*/ f132 f49 1"/>
              </a:gdLst>
              <a:ahLst/>
              <a:cxnLst>
                <a:cxn ang="3cd4">
                  <a:pos x="hc" y="t"/>
                </a:cxn>
                <a:cxn ang="0">
                  <a:pos x="r" y="vc"/>
                </a:cxn>
                <a:cxn ang="cd4">
                  <a:pos x="hc" y="b"/>
                </a:cxn>
                <a:cxn ang="cd2">
                  <a:pos x="l" y="vc"/>
                </a:cxn>
                <a:cxn ang="f82">
                  <a:pos x="f137" y="f138"/>
                </a:cxn>
                <a:cxn ang="f82">
                  <a:pos x="f139" y="f140"/>
                </a:cxn>
                <a:cxn ang="f82">
                  <a:pos x="f141" y="f142"/>
                </a:cxn>
                <a:cxn ang="f82">
                  <a:pos x="f143" y="f144"/>
                </a:cxn>
                <a:cxn ang="f82">
                  <a:pos x="f145" y="f146"/>
                </a:cxn>
                <a:cxn ang="f82">
                  <a:pos x="f145" y="f146"/>
                </a:cxn>
                <a:cxn ang="f82">
                  <a:pos x="f147" y="f148"/>
                </a:cxn>
                <a:cxn ang="f82">
                  <a:pos x="f149" y="f150"/>
                </a:cxn>
                <a:cxn ang="f82">
                  <a:pos x="f149" y="f150"/>
                </a:cxn>
                <a:cxn ang="f82">
                  <a:pos x="f151" y="f152"/>
                </a:cxn>
                <a:cxn ang="f82">
                  <a:pos x="f151" y="f153"/>
                </a:cxn>
                <a:cxn ang="f82">
                  <a:pos x="f154" y="f155"/>
                </a:cxn>
                <a:cxn ang="f82">
                  <a:pos x="f154" y="f155"/>
                </a:cxn>
                <a:cxn ang="f82">
                  <a:pos x="f141" y="f156"/>
                </a:cxn>
                <a:cxn ang="f82">
                  <a:pos x="f157" y="f158"/>
                </a:cxn>
                <a:cxn ang="f82">
                  <a:pos x="f157" y="f158"/>
                </a:cxn>
                <a:cxn ang="f82">
                  <a:pos x="f157" y="f159"/>
                </a:cxn>
                <a:cxn ang="f82">
                  <a:pos x="f137" y="f138"/>
                </a:cxn>
              </a:cxnLst>
              <a:rect l="f133" t="f136" r="f134" b="f135"/>
              <a:pathLst>
                <a:path w="306367" h="252524">
                  <a:moveTo>
                    <a:pt x="f8" y="f9"/>
                  </a:moveTo>
                  <a:cubicBezTo>
                    <a:pt x="f10" y="f11"/>
                    <a:pt x="f12" y="f13"/>
                    <a:pt x="f14" y="f15"/>
                  </a:cubicBezTo>
                  <a:cubicBezTo>
                    <a:pt x="f16" y="f17"/>
                    <a:pt x="f18" y="f19"/>
                    <a:pt x="f20" y="f21"/>
                  </a:cubicBezTo>
                  <a:lnTo>
                    <a:pt x="f22" y="f23"/>
                  </a:lnTo>
                  <a:cubicBezTo>
                    <a:pt x="f24" y="f25"/>
                    <a:pt x="f26" y="f27"/>
                    <a:pt x="f28" y="f29"/>
                  </a:cubicBezTo>
                  <a:lnTo>
                    <a:pt x="f28" y="f29"/>
                  </a:lnTo>
                  <a:lnTo>
                    <a:pt x="f30" y="f31"/>
                  </a:lnTo>
                  <a:lnTo>
                    <a:pt x="f32" y="f5"/>
                  </a:lnTo>
                  <a:lnTo>
                    <a:pt x="f32" y="f5"/>
                  </a:lnTo>
                  <a:lnTo>
                    <a:pt x="f5" y="f33"/>
                  </a:lnTo>
                  <a:lnTo>
                    <a:pt x="f5" y="f34"/>
                  </a:lnTo>
                  <a:lnTo>
                    <a:pt x="f35" y="f7"/>
                  </a:lnTo>
                  <a:lnTo>
                    <a:pt x="f35" y="f7"/>
                  </a:lnTo>
                  <a:lnTo>
                    <a:pt x="f20" y="f36"/>
                  </a:lnTo>
                  <a:lnTo>
                    <a:pt x="f37" y="f38"/>
                  </a:lnTo>
                  <a:lnTo>
                    <a:pt x="f37" y="f38"/>
                  </a:lnTo>
                  <a:cubicBezTo>
                    <a:pt x="f39" y="f40"/>
                    <a:pt x="f39" y="f41"/>
                    <a:pt x="f37" y="f42"/>
                  </a:cubicBezTo>
                  <a:cubicBezTo>
                    <a:pt x="f43" y="f44"/>
                    <a:pt x="f45" y="f46"/>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088">
              <a:extLst>
                <a:ext uri="{FF2B5EF4-FFF2-40B4-BE49-F238E27FC236}">
                  <a16:creationId xmlns:a16="http://schemas.microsoft.com/office/drawing/2014/main" id="{1C6F872B-23DE-6938-4431-760DA27B8A05}"/>
                </a:ext>
              </a:extLst>
            </p:cNvPr>
            <p:cNvSpPr/>
            <p:nvPr/>
          </p:nvSpPr>
          <p:spPr>
            <a:xfrm>
              <a:off x="9154451" y="2604220"/>
              <a:ext cx="151433" cy="951616"/>
            </a:xfrm>
            <a:custGeom>
              <a:avLst/>
              <a:gdLst>
                <a:gd name="f0" fmla="val 10800000"/>
                <a:gd name="f1" fmla="val 5400000"/>
                <a:gd name="f2" fmla="val 180"/>
                <a:gd name="f3" fmla="val w"/>
                <a:gd name="f4" fmla="val h"/>
                <a:gd name="f5" fmla="val 0"/>
                <a:gd name="f6" fmla="val 151434"/>
                <a:gd name="f7" fmla="val 951620"/>
                <a:gd name="f8" fmla="val 151435"/>
                <a:gd name="f9" fmla="val 893269"/>
                <a:gd name="f10" fmla="val 144063"/>
                <a:gd name="f11" fmla="val 724711"/>
                <a:gd name="f12" fmla="val 138065"/>
                <a:gd name="f13" fmla="val 589390"/>
                <a:gd name="f14" fmla="val 132817"/>
                <a:gd name="f15" fmla="val 582768"/>
                <a:gd name="f16" fmla="val 581518"/>
                <a:gd name="f17" fmla="val 132405"/>
                <a:gd name="f18" fmla="val 580931"/>
                <a:gd name="f19" fmla="val 132080"/>
                <a:gd name="f20" fmla="val 580306"/>
                <a:gd name="f21" fmla="val 131818"/>
                <a:gd name="f22" fmla="val 579644"/>
                <a:gd name="f23" fmla="val 579019"/>
                <a:gd name="f24" fmla="val 578394"/>
                <a:gd name="f25" fmla="val 577770"/>
                <a:gd name="f26" fmla="val 131743"/>
                <a:gd name="f27" fmla="val 577232"/>
                <a:gd name="f28" fmla="val 576683"/>
                <a:gd name="f29" fmla="val 576145"/>
                <a:gd name="f30" fmla="val 126820"/>
                <a:gd name="f31" fmla="val 463690"/>
                <a:gd name="f32" fmla="val 126758"/>
                <a:gd name="f33" fmla="val 462940"/>
                <a:gd name="f34" fmla="val 462191"/>
                <a:gd name="f35" fmla="val 461441"/>
                <a:gd name="f36" fmla="val 126745"/>
                <a:gd name="f37" fmla="val 460779"/>
                <a:gd name="f38" fmla="val 460104"/>
                <a:gd name="f39" fmla="val 459442"/>
                <a:gd name="f40" fmla="val 127045"/>
                <a:gd name="f41" fmla="val 458892"/>
                <a:gd name="f42" fmla="val 127295"/>
                <a:gd name="f43" fmla="val 458342"/>
                <a:gd name="f44" fmla="val 127570"/>
                <a:gd name="f45" fmla="val 457817"/>
                <a:gd name="f46" fmla="val 127895"/>
                <a:gd name="f47" fmla="val 457168"/>
                <a:gd name="f48" fmla="val 128269"/>
                <a:gd name="f49" fmla="val 456543"/>
                <a:gd name="f50" fmla="val 128694"/>
                <a:gd name="f51" fmla="val 455943"/>
                <a:gd name="f52" fmla="val 129819"/>
                <a:gd name="f53" fmla="val 455069"/>
                <a:gd name="f54" fmla="val 131443"/>
                <a:gd name="f55" fmla="val 453819"/>
                <a:gd name="f56" fmla="val 132942"/>
                <a:gd name="f57" fmla="val 112951"/>
                <a:gd name="f58" fmla="val 58849"/>
                <a:gd name="f59" fmla="val 26364"/>
                <a:gd name="f60" fmla="val 58912"/>
                <a:gd name="f61" fmla="val 27114"/>
                <a:gd name="f62" fmla="val 27864"/>
                <a:gd name="f63" fmla="val 28614"/>
                <a:gd name="f64" fmla="val 58925"/>
                <a:gd name="f65" fmla="val 29401"/>
                <a:gd name="f66" fmla="val 30200"/>
                <a:gd name="f67" fmla="val 30988"/>
                <a:gd name="f68" fmla="val 31562"/>
                <a:gd name="f69" fmla="val 32162"/>
                <a:gd name="f70" fmla="val 32737"/>
                <a:gd name="f71" fmla="val 58425"/>
                <a:gd name="f72" fmla="val 33999"/>
                <a:gd name="f73" fmla="val 57800"/>
                <a:gd name="f74" fmla="val 35186"/>
                <a:gd name="f75" fmla="val 56975"/>
                <a:gd name="f76" fmla="val 36235"/>
                <a:gd name="f77" fmla="val 56263"/>
                <a:gd name="f78" fmla="val 37035"/>
                <a:gd name="f79" fmla="val 55414"/>
                <a:gd name="f80" fmla="val 37710"/>
                <a:gd name="f81" fmla="val 54476"/>
                <a:gd name="f82" fmla="val 38235"/>
                <a:gd name="f83" fmla="val 64849"/>
                <a:gd name="f84" fmla="val 8621"/>
                <a:gd name="f85" fmla="val 238280"/>
                <a:gd name="f86" fmla="val 44231"/>
                <a:gd name="f87" fmla="val 951621"/>
                <a:gd name="f88" fmla="+- 0 0 -90"/>
                <a:gd name="f89" fmla="*/ f3 1 151434"/>
                <a:gd name="f90" fmla="*/ f4 1 951620"/>
                <a:gd name="f91" fmla="val f5"/>
                <a:gd name="f92" fmla="val f6"/>
                <a:gd name="f93" fmla="val f7"/>
                <a:gd name="f94" fmla="*/ f88 f0 1"/>
                <a:gd name="f95" fmla="+- f93 0 f91"/>
                <a:gd name="f96" fmla="+- f92 0 f91"/>
                <a:gd name="f97" fmla="*/ f94 1 f2"/>
                <a:gd name="f98" fmla="*/ f96 1 151434"/>
                <a:gd name="f99" fmla="*/ f95 1 951620"/>
                <a:gd name="f100" fmla="*/ 151435 f96 1"/>
                <a:gd name="f101" fmla="*/ 893269 f95 1"/>
                <a:gd name="f102" fmla="*/ 144063 f96 1"/>
                <a:gd name="f103" fmla="*/ 724711 f95 1"/>
                <a:gd name="f104" fmla="*/ 138065 f96 1"/>
                <a:gd name="f105" fmla="*/ 589390 f95 1"/>
                <a:gd name="f106" fmla="*/ 132817 f96 1"/>
                <a:gd name="f107" fmla="*/ 582768 f95 1"/>
                <a:gd name="f108" fmla="*/ 581518 f95 1"/>
                <a:gd name="f109" fmla="*/ 131818 f96 1"/>
                <a:gd name="f110" fmla="*/ 579644 f95 1"/>
                <a:gd name="f111" fmla="*/ 577770 f95 1"/>
                <a:gd name="f112" fmla="*/ 576145 f95 1"/>
                <a:gd name="f113" fmla="*/ 126820 f96 1"/>
                <a:gd name="f114" fmla="*/ 463690 f95 1"/>
                <a:gd name="f115" fmla="*/ 461441 f95 1"/>
                <a:gd name="f116" fmla="*/ 459442 f95 1"/>
                <a:gd name="f117" fmla="*/ 127570 f96 1"/>
                <a:gd name="f118" fmla="*/ 457817 f95 1"/>
                <a:gd name="f119" fmla="*/ 128694 f96 1"/>
                <a:gd name="f120" fmla="*/ 455943 f95 1"/>
                <a:gd name="f121" fmla="*/ 129819 f96 1"/>
                <a:gd name="f122" fmla="*/ 455069 f95 1"/>
                <a:gd name="f123" fmla="*/ 131443 f96 1"/>
                <a:gd name="f124" fmla="*/ 453819 f95 1"/>
                <a:gd name="f125" fmla="*/ 132942 f96 1"/>
                <a:gd name="f126" fmla="*/ 112951 f96 1"/>
                <a:gd name="f127" fmla="*/ 0 f95 1"/>
                <a:gd name="f128" fmla="*/ 58849 f96 1"/>
                <a:gd name="f129" fmla="*/ 26364 f95 1"/>
                <a:gd name="f130" fmla="*/ 28614 f95 1"/>
                <a:gd name="f131" fmla="*/ 30988 f95 1"/>
                <a:gd name="f132" fmla="*/ 32737 f95 1"/>
                <a:gd name="f133" fmla="*/ 56975 f96 1"/>
                <a:gd name="f134" fmla="*/ 36235 f95 1"/>
                <a:gd name="f135" fmla="*/ 54476 f96 1"/>
                <a:gd name="f136" fmla="*/ 38235 f95 1"/>
                <a:gd name="f137" fmla="*/ 0 f96 1"/>
                <a:gd name="f138" fmla="*/ 64849 f95 1"/>
                <a:gd name="f139" fmla="*/ 8621 f96 1"/>
                <a:gd name="f140" fmla="*/ 238280 f95 1"/>
                <a:gd name="f141" fmla="*/ 44231 f96 1"/>
                <a:gd name="f142" fmla="*/ 951621 f95 1"/>
                <a:gd name="f143" fmla="+- f97 0 f1"/>
                <a:gd name="f144" fmla="*/ f100 1 151434"/>
                <a:gd name="f145" fmla="*/ f101 1 951620"/>
                <a:gd name="f146" fmla="*/ f102 1 151434"/>
                <a:gd name="f147" fmla="*/ f103 1 951620"/>
                <a:gd name="f148" fmla="*/ f104 1 151434"/>
                <a:gd name="f149" fmla="*/ f105 1 951620"/>
                <a:gd name="f150" fmla="*/ f106 1 151434"/>
                <a:gd name="f151" fmla="*/ f107 1 951620"/>
                <a:gd name="f152" fmla="*/ f108 1 951620"/>
                <a:gd name="f153" fmla="*/ f109 1 151434"/>
                <a:gd name="f154" fmla="*/ f110 1 951620"/>
                <a:gd name="f155" fmla="*/ f111 1 951620"/>
                <a:gd name="f156" fmla="*/ f112 1 951620"/>
                <a:gd name="f157" fmla="*/ f113 1 151434"/>
                <a:gd name="f158" fmla="*/ f114 1 951620"/>
                <a:gd name="f159" fmla="*/ f115 1 951620"/>
                <a:gd name="f160" fmla="*/ f116 1 951620"/>
                <a:gd name="f161" fmla="*/ f117 1 151434"/>
                <a:gd name="f162" fmla="*/ f118 1 951620"/>
                <a:gd name="f163" fmla="*/ f119 1 151434"/>
                <a:gd name="f164" fmla="*/ f120 1 951620"/>
                <a:gd name="f165" fmla="*/ f121 1 151434"/>
                <a:gd name="f166" fmla="*/ f122 1 951620"/>
                <a:gd name="f167" fmla="*/ f123 1 151434"/>
                <a:gd name="f168" fmla="*/ f124 1 951620"/>
                <a:gd name="f169" fmla="*/ f125 1 151434"/>
                <a:gd name="f170" fmla="*/ f126 1 151434"/>
                <a:gd name="f171" fmla="*/ f127 1 951620"/>
                <a:gd name="f172" fmla="*/ f128 1 151434"/>
                <a:gd name="f173" fmla="*/ f129 1 951620"/>
                <a:gd name="f174" fmla="*/ f130 1 951620"/>
                <a:gd name="f175" fmla="*/ f131 1 951620"/>
                <a:gd name="f176" fmla="*/ f132 1 951620"/>
                <a:gd name="f177" fmla="*/ f133 1 151434"/>
                <a:gd name="f178" fmla="*/ f134 1 951620"/>
                <a:gd name="f179" fmla="*/ f135 1 151434"/>
                <a:gd name="f180" fmla="*/ f136 1 951620"/>
                <a:gd name="f181" fmla="*/ f137 1 151434"/>
                <a:gd name="f182" fmla="*/ f138 1 951620"/>
                <a:gd name="f183" fmla="*/ f139 1 151434"/>
                <a:gd name="f184" fmla="*/ f140 1 951620"/>
                <a:gd name="f185" fmla="*/ f141 1 151434"/>
                <a:gd name="f186" fmla="*/ f142 1 951620"/>
                <a:gd name="f187" fmla="*/ f91 1 f98"/>
                <a:gd name="f188" fmla="*/ f92 1 f98"/>
                <a:gd name="f189" fmla="*/ f91 1 f99"/>
                <a:gd name="f190" fmla="*/ f93 1 f99"/>
                <a:gd name="f191" fmla="*/ f144 1 f98"/>
                <a:gd name="f192" fmla="*/ f145 1 f99"/>
                <a:gd name="f193" fmla="*/ f146 1 f98"/>
                <a:gd name="f194" fmla="*/ f147 1 f99"/>
                <a:gd name="f195" fmla="*/ f148 1 f98"/>
                <a:gd name="f196" fmla="*/ f149 1 f99"/>
                <a:gd name="f197" fmla="*/ f150 1 f98"/>
                <a:gd name="f198" fmla="*/ f151 1 f99"/>
                <a:gd name="f199" fmla="*/ f152 1 f99"/>
                <a:gd name="f200" fmla="*/ f153 1 f98"/>
                <a:gd name="f201" fmla="*/ f154 1 f99"/>
                <a:gd name="f202" fmla="*/ f155 1 f99"/>
                <a:gd name="f203" fmla="*/ f156 1 f99"/>
                <a:gd name="f204" fmla="*/ f157 1 f98"/>
                <a:gd name="f205" fmla="*/ f158 1 f99"/>
                <a:gd name="f206" fmla="*/ f159 1 f99"/>
                <a:gd name="f207" fmla="*/ f160 1 f99"/>
                <a:gd name="f208" fmla="*/ f161 1 f98"/>
                <a:gd name="f209" fmla="*/ f162 1 f99"/>
                <a:gd name="f210" fmla="*/ f163 1 f98"/>
                <a:gd name="f211" fmla="*/ f164 1 f99"/>
                <a:gd name="f212" fmla="*/ f165 1 f98"/>
                <a:gd name="f213" fmla="*/ f166 1 f99"/>
                <a:gd name="f214" fmla="*/ f167 1 f98"/>
                <a:gd name="f215" fmla="*/ f168 1 f99"/>
                <a:gd name="f216" fmla="*/ f169 1 f98"/>
                <a:gd name="f217" fmla="*/ f170 1 f98"/>
                <a:gd name="f218" fmla="*/ f171 1 f99"/>
                <a:gd name="f219" fmla="*/ f172 1 f98"/>
                <a:gd name="f220" fmla="*/ f173 1 f99"/>
                <a:gd name="f221" fmla="*/ f174 1 f99"/>
                <a:gd name="f222" fmla="*/ f175 1 f99"/>
                <a:gd name="f223" fmla="*/ f176 1 f99"/>
                <a:gd name="f224" fmla="*/ f177 1 f98"/>
                <a:gd name="f225" fmla="*/ f178 1 f99"/>
                <a:gd name="f226" fmla="*/ f179 1 f98"/>
                <a:gd name="f227" fmla="*/ f180 1 f99"/>
                <a:gd name="f228" fmla="*/ f181 1 f98"/>
                <a:gd name="f229" fmla="*/ f182 1 f99"/>
                <a:gd name="f230" fmla="*/ f183 1 f98"/>
                <a:gd name="f231" fmla="*/ f184 1 f99"/>
                <a:gd name="f232" fmla="*/ f185 1 f98"/>
                <a:gd name="f233" fmla="*/ f186 1 f99"/>
                <a:gd name="f234" fmla="*/ f187 f89 1"/>
                <a:gd name="f235" fmla="*/ f188 f89 1"/>
                <a:gd name="f236" fmla="*/ f190 f90 1"/>
                <a:gd name="f237" fmla="*/ f189 f90 1"/>
                <a:gd name="f238" fmla="*/ f191 f89 1"/>
                <a:gd name="f239" fmla="*/ f192 f90 1"/>
                <a:gd name="f240" fmla="*/ f193 f89 1"/>
                <a:gd name="f241" fmla="*/ f194 f90 1"/>
                <a:gd name="f242" fmla="*/ f195 f89 1"/>
                <a:gd name="f243" fmla="*/ f196 f90 1"/>
                <a:gd name="f244" fmla="*/ f197 f89 1"/>
                <a:gd name="f245" fmla="*/ f198 f90 1"/>
                <a:gd name="f246" fmla="*/ f199 f90 1"/>
                <a:gd name="f247" fmla="*/ f200 f89 1"/>
                <a:gd name="f248" fmla="*/ f201 f90 1"/>
                <a:gd name="f249" fmla="*/ f202 f90 1"/>
                <a:gd name="f250" fmla="*/ f203 f90 1"/>
                <a:gd name="f251" fmla="*/ f204 f89 1"/>
                <a:gd name="f252" fmla="*/ f205 f90 1"/>
                <a:gd name="f253" fmla="*/ f206 f90 1"/>
                <a:gd name="f254" fmla="*/ f207 f90 1"/>
                <a:gd name="f255" fmla="*/ f208 f89 1"/>
                <a:gd name="f256" fmla="*/ f209 f90 1"/>
                <a:gd name="f257" fmla="*/ f210 f89 1"/>
                <a:gd name="f258" fmla="*/ f211 f90 1"/>
                <a:gd name="f259" fmla="*/ f212 f89 1"/>
                <a:gd name="f260" fmla="*/ f213 f90 1"/>
                <a:gd name="f261" fmla="*/ f214 f89 1"/>
                <a:gd name="f262" fmla="*/ f215 f90 1"/>
                <a:gd name="f263" fmla="*/ f216 f89 1"/>
                <a:gd name="f264" fmla="*/ f217 f89 1"/>
                <a:gd name="f265" fmla="*/ f218 f90 1"/>
                <a:gd name="f266" fmla="*/ f219 f89 1"/>
                <a:gd name="f267" fmla="*/ f220 f90 1"/>
                <a:gd name="f268" fmla="*/ f221 f90 1"/>
                <a:gd name="f269" fmla="*/ f222 f90 1"/>
                <a:gd name="f270" fmla="*/ f223 f90 1"/>
                <a:gd name="f271" fmla="*/ f224 f89 1"/>
                <a:gd name="f272" fmla="*/ f225 f90 1"/>
                <a:gd name="f273" fmla="*/ f226 f89 1"/>
                <a:gd name="f274" fmla="*/ f227 f90 1"/>
                <a:gd name="f275" fmla="*/ f228 f89 1"/>
                <a:gd name="f276" fmla="*/ f229 f90 1"/>
                <a:gd name="f277" fmla="*/ f230 f89 1"/>
                <a:gd name="f278" fmla="*/ f231 f90 1"/>
                <a:gd name="f279" fmla="*/ f232 f89 1"/>
                <a:gd name="f280" fmla="*/ f233 f90 1"/>
              </a:gdLst>
              <a:ahLst/>
              <a:cxnLst>
                <a:cxn ang="3cd4">
                  <a:pos x="hc" y="t"/>
                </a:cxn>
                <a:cxn ang="0">
                  <a:pos x="r" y="vc"/>
                </a:cxn>
                <a:cxn ang="cd4">
                  <a:pos x="hc" y="b"/>
                </a:cxn>
                <a:cxn ang="cd2">
                  <a:pos x="l" y="vc"/>
                </a:cxn>
                <a:cxn ang="f143">
                  <a:pos x="f238" y="f239"/>
                </a:cxn>
                <a:cxn ang="f143">
                  <a:pos x="f240" y="f241"/>
                </a:cxn>
                <a:cxn ang="f143">
                  <a:pos x="f242" y="f243"/>
                </a:cxn>
                <a:cxn ang="f143">
                  <a:pos x="f244" y="f245"/>
                </a:cxn>
                <a:cxn ang="f143">
                  <a:pos x="f244" y="f245"/>
                </a:cxn>
                <a:cxn ang="f143">
                  <a:pos x="f244" y="f246"/>
                </a:cxn>
                <a:cxn ang="f143">
                  <a:pos x="f247" y="f248"/>
                </a:cxn>
                <a:cxn ang="f143">
                  <a:pos x="f247" y="f248"/>
                </a:cxn>
                <a:cxn ang="f143">
                  <a:pos x="f247" y="f248"/>
                </a:cxn>
                <a:cxn ang="f143">
                  <a:pos x="f247" y="f249"/>
                </a:cxn>
                <a:cxn ang="f143">
                  <a:pos x="f247" y="f250"/>
                </a:cxn>
                <a:cxn ang="f143">
                  <a:pos x="f251" y="f252"/>
                </a:cxn>
                <a:cxn ang="f143">
                  <a:pos x="f251" y="f252"/>
                </a:cxn>
                <a:cxn ang="f143">
                  <a:pos x="f251" y="f253"/>
                </a:cxn>
                <a:cxn ang="f143">
                  <a:pos x="f251" y="f254"/>
                </a:cxn>
                <a:cxn ang="f143">
                  <a:pos x="f255" y="f256"/>
                </a:cxn>
                <a:cxn ang="f143">
                  <a:pos x="f257" y="f258"/>
                </a:cxn>
                <a:cxn ang="f143">
                  <a:pos x="f257" y="f258"/>
                </a:cxn>
                <a:cxn ang="f143">
                  <a:pos x="f259" y="f260"/>
                </a:cxn>
                <a:cxn ang="f143">
                  <a:pos x="f261" y="f262"/>
                </a:cxn>
                <a:cxn ang="f143">
                  <a:pos x="f263" y="f262"/>
                </a:cxn>
                <a:cxn ang="f143">
                  <a:pos x="f264" y="f265"/>
                </a:cxn>
                <a:cxn ang="f143">
                  <a:pos x="f266" y="f267"/>
                </a:cxn>
                <a:cxn ang="f143">
                  <a:pos x="f266" y="f268"/>
                </a:cxn>
                <a:cxn ang="f143">
                  <a:pos x="f266" y="f269"/>
                </a:cxn>
                <a:cxn ang="f143">
                  <a:pos x="f266" y="f270"/>
                </a:cxn>
                <a:cxn ang="f143">
                  <a:pos x="f271" y="f272"/>
                </a:cxn>
                <a:cxn ang="f143">
                  <a:pos x="f271" y="f272"/>
                </a:cxn>
                <a:cxn ang="f143">
                  <a:pos x="f271" y="f272"/>
                </a:cxn>
                <a:cxn ang="f143">
                  <a:pos x="f273" y="f274"/>
                </a:cxn>
                <a:cxn ang="f143">
                  <a:pos x="f273" y="f274"/>
                </a:cxn>
                <a:cxn ang="f143">
                  <a:pos x="f275" y="f276"/>
                </a:cxn>
                <a:cxn ang="f143">
                  <a:pos x="f277" y="f278"/>
                </a:cxn>
                <a:cxn ang="f143">
                  <a:pos x="f279" y="f280"/>
                </a:cxn>
              </a:cxnLst>
              <a:rect l="f234" t="f237" r="f235" b="f236"/>
              <a:pathLst>
                <a:path w="151434" h="951620">
                  <a:moveTo>
                    <a:pt x="f8" y="f9"/>
                  </a:moveTo>
                  <a:lnTo>
                    <a:pt x="f10" y="f11"/>
                  </a:lnTo>
                  <a:lnTo>
                    <a:pt x="f12" y="f13"/>
                  </a:lnTo>
                  <a:lnTo>
                    <a:pt x="f14" y="f15"/>
                  </a:lnTo>
                  <a:lnTo>
                    <a:pt x="f14" y="f15"/>
                  </a:lnTo>
                  <a:lnTo>
                    <a:pt x="f14" y="f16"/>
                  </a:lnTo>
                  <a:cubicBezTo>
                    <a:pt x="f17" y="f18"/>
                    <a:pt x="f19" y="f20"/>
                    <a:pt x="f21" y="f22"/>
                  </a:cubicBezTo>
                  <a:cubicBezTo>
                    <a:pt x="f21" y="f22"/>
                    <a:pt x="f21" y="f22"/>
                    <a:pt x="f21" y="f22"/>
                  </a:cubicBezTo>
                  <a:lnTo>
                    <a:pt x="f21" y="f22"/>
                  </a:lnTo>
                  <a:cubicBezTo>
                    <a:pt x="f21" y="f23"/>
                    <a:pt x="f21" y="f24"/>
                    <a:pt x="f21" y="f25"/>
                  </a:cubicBezTo>
                  <a:cubicBezTo>
                    <a:pt x="f26" y="f27"/>
                    <a:pt x="f26" y="f28"/>
                    <a:pt x="f21" y="f29"/>
                  </a:cubicBezTo>
                  <a:lnTo>
                    <a:pt x="f30" y="f31"/>
                  </a:lnTo>
                  <a:cubicBezTo>
                    <a:pt x="f30" y="f31"/>
                    <a:pt x="f30" y="f31"/>
                    <a:pt x="f30" y="f31"/>
                  </a:cubicBezTo>
                  <a:cubicBezTo>
                    <a:pt x="f32" y="f33"/>
                    <a:pt x="f32" y="f34"/>
                    <a:pt x="f30" y="f35"/>
                  </a:cubicBezTo>
                  <a:cubicBezTo>
                    <a:pt x="f36" y="f37"/>
                    <a:pt x="f36" y="f38"/>
                    <a:pt x="f30" y="f39"/>
                  </a:cubicBezTo>
                  <a:cubicBezTo>
                    <a:pt x="f40" y="f41"/>
                    <a:pt x="f42" y="f43"/>
                    <a:pt x="f44" y="f45"/>
                  </a:cubicBezTo>
                  <a:cubicBezTo>
                    <a:pt x="f46" y="f47"/>
                    <a:pt x="f48" y="f49"/>
                    <a:pt x="f50" y="f51"/>
                  </a:cubicBezTo>
                  <a:lnTo>
                    <a:pt x="f50" y="f51"/>
                  </a:lnTo>
                  <a:lnTo>
                    <a:pt x="f52" y="f53"/>
                  </a:lnTo>
                  <a:lnTo>
                    <a:pt x="f54" y="f55"/>
                  </a:lnTo>
                  <a:lnTo>
                    <a:pt x="f56" y="f55"/>
                  </a:lnTo>
                  <a:lnTo>
                    <a:pt x="f57" y="f5"/>
                  </a:lnTo>
                  <a:lnTo>
                    <a:pt x="f58" y="f59"/>
                  </a:lnTo>
                  <a:cubicBezTo>
                    <a:pt x="f60" y="f61"/>
                    <a:pt x="f60" y="f62"/>
                    <a:pt x="f58" y="f63"/>
                  </a:cubicBezTo>
                  <a:cubicBezTo>
                    <a:pt x="f64" y="f65"/>
                    <a:pt x="f64" y="f66"/>
                    <a:pt x="f58" y="f67"/>
                  </a:cubicBezTo>
                  <a:cubicBezTo>
                    <a:pt x="f64" y="f68"/>
                    <a:pt x="f64" y="f69"/>
                    <a:pt x="f58" y="f70"/>
                  </a:cubicBezTo>
                  <a:cubicBezTo>
                    <a:pt x="f71" y="f72"/>
                    <a:pt x="f73" y="f74"/>
                    <a:pt x="f75" y="f76"/>
                  </a:cubicBezTo>
                  <a:lnTo>
                    <a:pt x="f75" y="f76"/>
                  </a:lnTo>
                  <a:lnTo>
                    <a:pt x="f75" y="f76"/>
                  </a:lnTo>
                  <a:cubicBezTo>
                    <a:pt x="f77" y="f78"/>
                    <a:pt x="f79" y="f80"/>
                    <a:pt x="f81" y="f82"/>
                  </a:cubicBezTo>
                  <a:lnTo>
                    <a:pt x="f81" y="f82"/>
                  </a:lnTo>
                  <a:lnTo>
                    <a:pt x="f5" y="f83"/>
                  </a:lnTo>
                  <a:lnTo>
                    <a:pt x="f84" y="f85"/>
                  </a:lnTo>
                  <a:lnTo>
                    <a:pt x="f86" y="f8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089">
              <a:extLst>
                <a:ext uri="{FF2B5EF4-FFF2-40B4-BE49-F238E27FC236}">
                  <a16:creationId xmlns:a16="http://schemas.microsoft.com/office/drawing/2014/main" id="{288BDBAC-A6C2-485E-6083-E33BBDA9FD8C}"/>
                </a:ext>
              </a:extLst>
            </p:cNvPr>
            <p:cNvSpPr/>
            <p:nvPr/>
          </p:nvSpPr>
          <p:spPr>
            <a:xfrm>
              <a:off x="7800408" y="1440436"/>
              <a:ext cx="2389464" cy="2423278"/>
            </a:xfrm>
            <a:custGeom>
              <a:avLst/>
              <a:gdLst>
                <a:gd name="f0" fmla="val 10800000"/>
                <a:gd name="f1" fmla="val 5400000"/>
                <a:gd name="f2" fmla="val 180"/>
                <a:gd name="f3" fmla="val w"/>
                <a:gd name="f4" fmla="val h"/>
                <a:gd name="f5" fmla="val 0"/>
                <a:gd name="f6" fmla="val 2389467"/>
                <a:gd name="f7" fmla="val 2423283"/>
                <a:gd name="f8" fmla="val 173425"/>
                <a:gd name="f9" fmla="val 2422159"/>
                <a:gd name="f10" fmla="val 174175"/>
                <a:gd name="f11" fmla="val 2423284"/>
                <a:gd name="f12" fmla="val 1023807"/>
                <a:gd name="f13" fmla="val 1994455"/>
                <a:gd name="f14" fmla="val 878620"/>
                <a:gd name="f15" fmla="val 1804031"/>
                <a:gd name="f16" fmla="val 878570"/>
                <a:gd name="f17" fmla="val 1803618"/>
                <a:gd name="f18" fmla="val 1803194"/>
                <a:gd name="f19" fmla="val 1802781"/>
                <a:gd name="f20" fmla="val 878221"/>
                <a:gd name="f21" fmla="val 1802244"/>
                <a:gd name="f22" fmla="val 877883"/>
                <a:gd name="f23" fmla="val 1801657"/>
                <a:gd name="f24" fmla="val 877621"/>
                <a:gd name="f25" fmla="val 1801032"/>
                <a:gd name="f26" fmla="val 877558"/>
                <a:gd name="f27" fmla="val 1800282"/>
                <a:gd name="f28" fmla="val 1799533"/>
                <a:gd name="f29" fmla="val 1798783"/>
                <a:gd name="f30" fmla="val 1797533"/>
                <a:gd name="f31" fmla="val 863877"/>
                <a:gd name="f32" fmla="val 1637097"/>
                <a:gd name="f33" fmla="val 863814"/>
                <a:gd name="f34" fmla="val 1636347"/>
                <a:gd name="f35" fmla="val 1635598"/>
                <a:gd name="f36" fmla="val 1634848"/>
                <a:gd name="f37" fmla="val 1634186"/>
                <a:gd name="f38" fmla="val 1633511"/>
                <a:gd name="f39" fmla="val 1632849"/>
                <a:gd name="f40" fmla="val 864751"/>
                <a:gd name="f41" fmla="val 1631100"/>
                <a:gd name="f42" fmla="val 864989"/>
                <a:gd name="f43" fmla="val 1630487"/>
                <a:gd name="f44" fmla="val 865289"/>
                <a:gd name="f45" fmla="val 1629913"/>
                <a:gd name="f46" fmla="val 865626"/>
                <a:gd name="f47" fmla="val 1629350"/>
                <a:gd name="f48" fmla="val 866875"/>
                <a:gd name="f49" fmla="val 1628226"/>
                <a:gd name="f50" fmla="val 867325"/>
                <a:gd name="f51" fmla="val 1627701"/>
                <a:gd name="f52" fmla="val 867875"/>
                <a:gd name="f53" fmla="val 1627276"/>
                <a:gd name="f54" fmla="val 868500"/>
                <a:gd name="f55" fmla="val 1626976"/>
                <a:gd name="f56" fmla="val 1341295"/>
                <a:gd name="f57" fmla="val 1394069"/>
                <a:gd name="f58" fmla="val 1332549"/>
                <a:gd name="f59" fmla="val 1220513"/>
                <a:gd name="f60" fmla="val 1332487"/>
                <a:gd name="f61" fmla="val 1219726"/>
                <a:gd name="f62" fmla="val 1218926"/>
                <a:gd name="f63" fmla="val 1218139"/>
                <a:gd name="f64" fmla="val 1217515"/>
                <a:gd name="f65" fmla="val 1216890"/>
                <a:gd name="f66" fmla="val 1216265"/>
                <a:gd name="f67" fmla="val 1332724"/>
                <a:gd name="f68" fmla="val 1215690"/>
                <a:gd name="f69" fmla="val 1332974"/>
                <a:gd name="f70" fmla="val 1215141"/>
                <a:gd name="f71" fmla="val 1333299"/>
                <a:gd name="f72" fmla="val 1214641"/>
                <a:gd name="f73" fmla="val 1214016"/>
                <a:gd name="f74" fmla="val 1333924"/>
                <a:gd name="f75" fmla="val 1213266"/>
                <a:gd name="f76" fmla="val 1334298"/>
                <a:gd name="f77" fmla="val 1212766"/>
                <a:gd name="f78" fmla="val 1335423"/>
                <a:gd name="f79" fmla="val 1211767"/>
                <a:gd name="f80" fmla="val 1337172"/>
                <a:gd name="f81" fmla="val 1210392"/>
                <a:gd name="f82" fmla="val 1385152"/>
                <a:gd name="f83" fmla="val 1187027"/>
                <a:gd name="f84" fmla="val 1345044"/>
                <a:gd name="f85" fmla="val 1138046"/>
                <a:gd name="f86" fmla="val 1344444"/>
                <a:gd name="f87" fmla="val 1137209"/>
                <a:gd name="f88" fmla="val 1343969"/>
                <a:gd name="f89" fmla="val 1136284"/>
                <a:gd name="f90" fmla="val 1343669"/>
                <a:gd name="f91" fmla="val 1135297"/>
                <a:gd name="f92" fmla="val 1343645"/>
                <a:gd name="f93" fmla="val 1135010"/>
                <a:gd name="f94" fmla="val 1134710"/>
                <a:gd name="f95" fmla="val 1134423"/>
                <a:gd name="f96" fmla="val 1343207"/>
                <a:gd name="f97" fmla="val 1133098"/>
                <a:gd name="f98" fmla="val 1342995"/>
                <a:gd name="f99" fmla="val 1131699"/>
                <a:gd name="f100" fmla="val 1343045"/>
                <a:gd name="f101" fmla="val 1130299"/>
                <a:gd name="f102" fmla="val 1342982"/>
                <a:gd name="f103" fmla="val 1129675"/>
                <a:gd name="f104" fmla="val 1129050"/>
                <a:gd name="f105" fmla="val 1128425"/>
                <a:gd name="f106" fmla="val 1343132"/>
                <a:gd name="f107" fmla="val 1126288"/>
                <a:gd name="f108" fmla="val 1124252"/>
                <a:gd name="f109" fmla="val 1345419"/>
                <a:gd name="f110" fmla="val 1122677"/>
                <a:gd name="f111" fmla="val 1345981"/>
                <a:gd name="f112" fmla="val 1122115"/>
                <a:gd name="f113" fmla="val 1346618"/>
                <a:gd name="f114" fmla="val 1121603"/>
                <a:gd name="f115" fmla="val 1347293"/>
                <a:gd name="f116" fmla="val 1121178"/>
                <a:gd name="f117" fmla="val 1347917"/>
                <a:gd name="f118" fmla="val 1120553"/>
                <a:gd name="f119" fmla="val 1348417"/>
                <a:gd name="f120" fmla="val 1120428"/>
                <a:gd name="f121" fmla="val 1399645"/>
                <a:gd name="f122" fmla="val 1095438"/>
                <a:gd name="f123" fmla="val 1090565"/>
                <a:gd name="f124" fmla="val 1399583"/>
                <a:gd name="f125" fmla="val 1089816"/>
                <a:gd name="f126" fmla="val 1089066"/>
                <a:gd name="f127" fmla="val 1088316"/>
                <a:gd name="f128" fmla="val 1087691"/>
                <a:gd name="f129" fmla="val 1087067"/>
                <a:gd name="f130" fmla="val 1086442"/>
                <a:gd name="f131" fmla="val 1399833"/>
                <a:gd name="f132" fmla="val 1085817"/>
                <a:gd name="f133" fmla="val 1400133"/>
                <a:gd name="f134" fmla="val 1085217"/>
                <a:gd name="f135" fmla="val 1400520"/>
                <a:gd name="f136" fmla="val 1084693"/>
                <a:gd name="f137" fmla="val 1400732"/>
                <a:gd name="f138" fmla="val 1084043"/>
                <a:gd name="f139" fmla="val 1401069"/>
                <a:gd name="f140" fmla="val 1083456"/>
                <a:gd name="f141" fmla="val 1401519"/>
                <a:gd name="f142" fmla="val 1082943"/>
                <a:gd name="f143" fmla="val 1401857"/>
                <a:gd name="f144" fmla="val 1082543"/>
                <a:gd name="f145" fmla="val 1402244"/>
                <a:gd name="f146" fmla="val 1082156"/>
                <a:gd name="f147" fmla="val 1402644"/>
                <a:gd name="f148" fmla="val 1081819"/>
                <a:gd name="f149" fmla="val 1403119"/>
                <a:gd name="f150" fmla="val 1081269"/>
                <a:gd name="f151" fmla="val 1403718"/>
                <a:gd name="f152" fmla="val 1080844"/>
                <a:gd name="f153" fmla="val 1404393"/>
                <a:gd name="f154" fmla="val 1080569"/>
                <a:gd name="f155" fmla="val 1950907"/>
                <a:gd name="f156" fmla="val 815050"/>
                <a:gd name="f157" fmla="val 1944535"/>
                <a:gd name="f158" fmla="val 512671"/>
                <a:gd name="f159" fmla="val 1944410"/>
                <a:gd name="f160" fmla="val 511846"/>
                <a:gd name="f161" fmla="val 510996"/>
                <a:gd name="f162" fmla="val 510172"/>
                <a:gd name="f163" fmla="val 1944472"/>
                <a:gd name="f164" fmla="val 509634"/>
                <a:gd name="f165" fmla="val 509084"/>
                <a:gd name="f166" fmla="val 508547"/>
                <a:gd name="f167" fmla="val 1944822"/>
                <a:gd name="f168" fmla="val 507860"/>
                <a:gd name="f169" fmla="val 1945147"/>
                <a:gd name="f170" fmla="val 507185"/>
                <a:gd name="f171" fmla="val 1945534"/>
                <a:gd name="f172" fmla="val 506548"/>
                <a:gd name="f173" fmla="val 1945784"/>
                <a:gd name="f174" fmla="val 506023"/>
                <a:gd name="f175" fmla="val 1946072"/>
                <a:gd name="f176" fmla="val 505523"/>
                <a:gd name="f177" fmla="val 1946409"/>
                <a:gd name="f178" fmla="val 505049"/>
                <a:gd name="f179" fmla="val 1947658"/>
                <a:gd name="f180" fmla="val 504049"/>
                <a:gd name="f181" fmla="val 1948146"/>
                <a:gd name="f182" fmla="val 503524"/>
                <a:gd name="f183" fmla="val 1948683"/>
                <a:gd name="f184" fmla="val 503062"/>
                <a:gd name="f185" fmla="val 1949283"/>
                <a:gd name="f186" fmla="val 502675"/>
                <a:gd name="f187" fmla="val 2389468"/>
                <a:gd name="f188" fmla="val 293133"/>
                <a:gd name="f189" fmla="val 1116930"/>
                <a:gd name="f190" fmla="val 141314"/>
                <a:gd name="f191" fmla="val 2375678"/>
                <a:gd name="f192" fmla="+- 0 0 -90"/>
                <a:gd name="f193" fmla="*/ f3 1 2389467"/>
                <a:gd name="f194" fmla="*/ f4 1 2423283"/>
                <a:gd name="f195" fmla="val f5"/>
                <a:gd name="f196" fmla="val f6"/>
                <a:gd name="f197" fmla="val f7"/>
                <a:gd name="f198" fmla="*/ f192 f0 1"/>
                <a:gd name="f199" fmla="+- f197 0 f195"/>
                <a:gd name="f200" fmla="+- f196 0 f195"/>
                <a:gd name="f201" fmla="*/ f198 1 f2"/>
                <a:gd name="f202" fmla="*/ f200 1 2389467"/>
                <a:gd name="f203" fmla="*/ f199 1 2423283"/>
                <a:gd name="f204" fmla="*/ 173425 f200 1"/>
                <a:gd name="f205" fmla="*/ 2422159 f199 1"/>
                <a:gd name="f206" fmla="*/ 174175 f200 1"/>
                <a:gd name="f207" fmla="*/ 2423284 f199 1"/>
                <a:gd name="f208" fmla="*/ 1023807 f200 1"/>
                <a:gd name="f209" fmla="*/ 1994455 f199 1"/>
                <a:gd name="f210" fmla="*/ 878620 f200 1"/>
                <a:gd name="f211" fmla="*/ 1804031 f199 1"/>
                <a:gd name="f212" fmla="*/ 1802781 f199 1"/>
                <a:gd name="f213" fmla="*/ 877621 f200 1"/>
                <a:gd name="f214" fmla="*/ 1801032 f199 1"/>
                <a:gd name="f215" fmla="*/ 1798783 f199 1"/>
                <a:gd name="f216" fmla="*/ 1797533 f199 1"/>
                <a:gd name="f217" fmla="*/ 863877 f200 1"/>
                <a:gd name="f218" fmla="*/ 1637097 f199 1"/>
                <a:gd name="f219" fmla="*/ 1634848 f199 1"/>
                <a:gd name="f220" fmla="*/ 1632849 f199 1"/>
                <a:gd name="f221" fmla="*/ 864751 f200 1"/>
                <a:gd name="f222" fmla="*/ 1631100 f199 1"/>
                <a:gd name="f223" fmla="*/ 865626 f200 1"/>
                <a:gd name="f224" fmla="*/ 1629350 f199 1"/>
                <a:gd name="f225" fmla="*/ 866875 f200 1"/>
                <a:gd name="f226" fmla="*/ 1628226 f199 1"/>
                <a:gd name="f227" fmla="*/ 868500 f200 1"/>
                <a:gd name="f228" fmla="*/ 1626976 f199 1"/>
                <a:gd name="f229" fmla="*/ 1341295 f200 1"/>
                <a:gd name="f230" fmla="*/ 1394069 f199 1"/>
                <a:gd name="f231" fmla="*/ 1332549 f200 1"/>
                <a:gd name="f232" fmla="*/ 1220513 f199 1"/>
                <a:gd name="f233" fmla="*/ 1218139 f199 1"/>
                <a:gd name="f234" fmla="*/ 1216265 f199 1"/>
                <a:gd name="f235" fmla="*/ 1333299 f200 1"/>
                <a:gd name="f236" fmla="*/ 1214641 f199 1"/>
                <a:gd name="f237" fmla="*/ 1334298 f200 1"/>
                <a:gd name="f238" fmla="*/ 1212766 f199 1"/>
                <a:gd name="f239" fmla="*/ 1335423 f200 1"/>
                <a:gd name="f240" fmla="*/ 1211767 f199 1"/>
                <a:gd name="f241" fmla="*/ 1337172 f200 1"/>
                <a:gd name="f242" fmla="*/ 1210392 f199 1"/>
                <a:gd name="f243" fmla="*/ 1385152 f200 1"/>
                <a:gd name="f244" fmla="*/ 1187027 f199 1"/>
                <a:gd name="f245" fmla="*/ 1345044 f200 1"/>
                <a:gd name="f246" fmla="*/ 1138046 f199 1"/>
                <a:gd name="f247" fmla="*/ 1343669 f200 1"/>
                <a:gd name="f248" fmla="*/ 1135297 f199 1"/>
                <a:gd name="f249" fmla="*/ 1134423 f199 1"/>
                <a:gd name="f250" fmla="*/ 1343045 f200 1"/>
                <a:gd name="f251" fmla="*/ 1130299 f199 1"/>
                <a:gd name="f252" fmla="*/ 1128425 f199 1"/>
                <a:gd name="f253" fmla="*/ 1345419 f200 1"/>
                <a:gd name="f254" fmla="*/ 1122677 f199 1"/>
                <a:gd name="f255" fmla="*/ 1347293 f200 1"/>
                <a:gd name="f256" fmla="*/ 1121178 f199 1"/>
                <a:gd name="f257" fmla="*/ 1348417 f200 1"/>
                <a:gd name="f258" fmla="*/ 1120428 f199 1"/>
                <a:gd name="f259" fmla="*/ 1399645 f200 1"/>
                <a:gd name="f260" fmla="*/ 1095438 f199 1"/>
                <a:gd name="f261" fmla="*/ 1090565 f199 1"/>
                <a:gd name="f262" fmla="*/ 1088316 f199 1"/>
                <a:gd name="f263" fmla="*/ 1086442 f199 1"/>
                <a:gd name="f264" fmla="*/ 1400520 f200 1"/>
                <a:gd name="f265" fmla="*/ 1084693 f199 1"/>
                <a:gd name="f266" fmla="*/ 1401519 f200 1"/>
                <a:gd name="f267" fmla="*/ 1082943 f199 1"/>
                <a:gd name="f268" fmla="*/ 1402644 f200 1"/>
                <a:gd name="f269" fmla="*/ 1081819 f199 1"/>
                <a:gd name="f270" fmla="*/ 1404393 f200 1"/>
                <a:gd name="f271" fmla="*/ 1080569 f199 1"/>
                <a:gd name="f272" fmla="*/ 1950907 f200 1"/>
                <a:gd name="f273" fmla="*/ 815050 f199 1"/>
                <a:gd name="f274" fmla="*/ 1944535 f200 1"/>
                <a:gd name="f275" fmla="*/ 512671 f199 1"/>
                <a:gd name="f276" fmla="*/ 510172 f199 1"/>
                <a:gd name="f277" fmla="*/ 508547 f199 1"/>
                <a:gd name="f278" fmla="*/ 1945534 f200 1"/>
                <a:gd name="f279" fmla="*/ 506548 f199 1"/>
                <a:gd name="f280" fmla="*/ 1946409 f200 1"/>
                <a:gd name="f281" fmla="*/ 505049 f199 1"/>
                <a:gd name="f282" fmla="*/ 1947658 f200 1"/>
                <a:gd name="f283" fmla="*/ 504049 f199 1"/>
                <a:gd name="f284" fmla="*/ 1949283 f200 1"/>
                <a:gd name="f285" fmla="*/ 502675 f199 1"/>
                <a:gd name="f286" fmla="*/ 2389468 f200 1"/>
                <a:gd name="f287" fmla="*/ 293133 f199 1"/>
                <a:gd name="f288" fmla="*/ 0 f199 1"/>
                <a:gd name="f289" fmla="*/ 0 f200 1"/>
                <a:gd name="f290" fmla="*/ 1116930 f199 1"/>
                <a:gd name="f291" fmla="*/ 141314 f200 1"/>
                <a:gd name="f292" fmla="*/ 2375678 f199 1"/>
                <a:gd name="f293" fmla="+- f201 0 f1"/>
                <a:gd name="f294" fmla="*/ f204 1 2389467"/>
                <a:gd name="f295" fmla="*/ f205 1 2423283"/>
                <a:gd name="f296" fmla="*/ f206 1 2389467"/>
                <a:gd name="f297" fmla="*/ f207 1 2423283"/>
                <a:gd name="f298" fmla="*/ f208 1 2389467"/>
                <a:gd name="f299" fmla="*/ f209 1 2423283"/>
                <a:gd name="f300" fmla="*/ f210 1 2389467"/>
                <a:gd name="f301" fmla="*/ f211 1 2423283"/>
                <a:gd name="f302" fmla="*/ f212 1 2423283"/>
                <a:gd name="f303" fmla="*/ f213 1 2389467"/>
                <a:gd name="f304" fmla="*/ f214 1 2423283"/>
                <a:gd name="f305" fmla="*/ f215 1 2423283"/>
                <a:gd name="f306" fmla="*/ f216 1 2423283"/>
                <a:gd name="f307" fmla="*/ f217 1 2389467"/>
                <a:gd name="f308" fmla="*/ f218 1 2423283"/>
                <a:gd name="f309" fmla="*/ f219 1 2423283"/>
                <a:gd name="f310" fmla="*/ f220 1 2423283"/>
                <a:gd name="f311" fmla="*/ f221 1 2389467"/>
                <a:gd name="f312" fmla="*/ f222 1 2423283"/>
                <a:gd name="f313" fmla="*/ f223 1 2389467"/>
                <a:gd name="f314" fmla="*/ f224 1 2423283"/>
                <a:gd name="f315" fmla="*/ f225 1 2389467"/>
                <a:gd name="f316" fmla="*/ f226 1 2423283"/>
                <a:gd name="f317" fmla="*/ f227 1 2389467"/>
                <a:gd name="f318" fmla="*/ f228 1 2423283"/>
                <a:gd name="f319" fmla="*/ f229 1 2389467"/>
                <a:gd name="f320" fmla="*/ f230 1 2423283"/>
                <a:gd name="f321" fmla="*/ f231 1 2389467"/>
                <a:gd name="f322" fmla="*/ f232 1 2423283"/>
                <a:gd name="f323" fmla="*/ f233 1 2423283"/>
                <a:gd name="f324" fmla="*/ f234 1 2423283"/>
                <a:gd name="f325" fmla="*/ f235 1 2389467"/>
                <a:gd name="f326" fmla="*/ f236 1 2423283"/>
                <a:gd name="f327" fmla="*/ f237 1 2389467"/>
                <a:gd name="f328" fmla="*/ f238 1 2423283"/>
                <a:gd name="f329" fmla="*/ f239 1 2389467"/>
                <a:gd name="f330" fmla="*/ f240 1 2423283"/>
                <a:gd name="f331" fmla="*/ f241 1 2389467"/>
                <a:gd name="f332" fmla="*/ f242 1 2423283"/>
                <a:gd name="f333" fmla="*/ f243 1 2389467"/>
                <a:gd name="f334" fmla="*/ f244 1 2423283"/>
                <a:gd name="f335" fmla="*/ f245 1 2389467"/>
                <a:gd name="f336" fmla="*/ f246 1 2423283"/>
                <a:gd name="f337" fmla="*/ f247 1 2389467"/>
                <a:gd name="f338" fmla="*/ f248 1 2423283"/>
                <a:gd name="f339" fmla="*/ f249 1 2423283"/>
                <a:gd name="f340" fmla="*/ f250 1 2389467"/>
                <a:gd name="f341" fmla="*/ f251 1 2423283"/>
                <a:gd name="f342" fmla="*/ f252 1 2423283"/>
                <a:gd name="f343" fmla="*/ f253 1 2389467"/>
                <a:gd name="f344" fmla="*/ f254 1 2423283"/>
                <a:gd name="f345" fmla="*/ f255 1 2389467"/>
                <a:gd name="f346" fmla="*/ f256 1 2423283"/>
                <a:gd name="f347" fmla="*/ f257 1 2389467"/>
                <a:gd name="f348" fmla="*/ f258 1 2423283"/>
                <a:gd name="f349" fmla="*/ f259 1 2389467"/>
                <a:gd name="f350" fmla="*/ f260 1 2423283"/>
                <a:gd name="f351" fmla="*/ f261 1 2423283"/>
                <a:gd name="f352" fmla="*/ f262 1 2423283"/>
                <a:gd name="f353" fmla="*/ f263 1 2423283"/>
                <a:gd name="f354" fmla="*/ f264 1 2389467"/>
                <a:gd name="f355" fmla="*/ f265 1 2423283"/>
                <a:gd name="f356" fmla="*/ f266 1 2389467"/>
                <a:gd name="f357" fmla="*/ f267 1 2423283"/>
                <a:gd name="f358" fmla="*/ f268 1 2389467"/>
                <a:gd name="f359" fmla="*/ f269 1 2423283"/>
                <a:gd name="f360" fmla="*/ f270 1 2389467"/>
                <a:gd name="f361" fmla="*/ f271 1 2423283"/>
                <a:gd name="f362" fmla="*/ f272 1 2389467"/>
                <a:gd name="f363" fmla="*/ f273 1 2423283"/>
                <a:gd name="f364" fmla="*/ f274 1 2389467"/>
                <a:gd name="f365" fmla="*/ f275 1 2423283"/>
                <a:gd name="f366" fmla="*/ f276 1 2423283"/>
                <a:gd name="f367" fmla="*/ f277 1 2423283"/>
                <a:gd name="f368" fmla="*/ f278 1 2389467"/>
                <a:gd name="f369" fmla="*/ f279 1 2423283"/>
                <a:gd name="f370" fmla="*/ f280 1 2389467"/>
                <a:gd name="f371" fmla="*/ f281 1 2423283"/>
                <a:gd name="f372" fmla="*/ f282 1 2389467"/>
                <a:gd name="f373" fmla="*/ f283 1 2423283"/>
                <a:gd name="f374" fmla="*/ f284 1 2389467"/>
                <a:gd name="f375" fmla="*/ f285 1 2423283"/>
                <a:gd name="f376" fmla="*/ f286 1 2389467"/>
                <a:gd name="f377" fmla="*/ f287 1 2423283"/>
                <a:gd name="f378" fmla="*/ f288 1 2423283"/>
                <a:gd name="f379" fmla="*/ f289 1 2389467"/>
                <a:gd name="f380" fmla="*/ f290 1 2423283"/>
                <a:gd name="f381" fmla="*/ f291 1 2389467"/>
                <a:gd name="f382" fmla="*/ f292 1 2423283"/>
                <a:gd name="f383" fmla="*/ f195 1 f202"/>
                <a:gd name="f384" fmla="*/ f196 1 f202"/>
                <a:gd name="f385" fmla="*/ f195 1 f203"/>
                <a:gd name="f386" fmla="*/ f197 1 f203"/>
                <a:gd name="f387" fmla="*/ f294 1 f202"/>
                <a:gd name="f388" fmla="*/ f295 1 f203"/>
                <a:gd name="f389" fmla="*/ f296 1 f202"/>
                <a:gd name="f390" fmla="*/ f297 1 f203"/>
                <a:gd name="f391" fmla="*/ f298 1 f202"/>
                <a:gd name="f392" fmla="*/ f299 1 f203"/>
                <a:gd name="f393" fmla="*/ f300 1 f202"/>
                <a:gd name="f394" fmla="*/ f301 1 f203"/>
                <a:gd name="f395" fmla="*/ f302 1 f203"/>
                <a:gd name="f396" fmla="*/ f303 1 f202"/>
                <a:gd name="f397" fmla="*/ f304 1 f203"/>
                <a:gd name="f398" fmla="*/ f305 1 f203"/>
                <a:gd name="f399" fmla="*/ f306 1 f203"/>
                <a:gd name="f400" fmla="*/ f307 1 f202"/>
                <a:gd name="f401" fmla="*/ f308 1 f203"/>
                <a:gd name="f402" fmla="*/ f309 1 f203"/>
                <a:gd name="f403" fmla="*/ f310 1 f203"/>
                <a:gd name="f404" fmla="*/ f311 1 f202"/>
                <a:gd name="f405" fmla="*/ f312 1 f203"/>
                <a:gd name="f406" fmla="*/ f313 1 f202"/>
                <a:gd name="f407" fmla="*/ f314 1 f203"/>
                <a:gd name="f408" fmla="*/ f315 1 f202"/>
                <a:gd name="f409" fmla="*/ f316 1 f203"/>
                <a:gd name="f410" fmla="*/ f317 1 f202"/>
                <a:gd name="f411" fmla="*/ f318 1 f203"/>
                <a:gd name="f412" fmla="*/ f319 1 f202"/>
                <a:gd name="f413" fmla="*/ f320 1 f203"/>
                <a:gd name="f414" fmla="*/ f321 1 f202"/>
                <a:gd name="f415" fmla="*/ f322 1 f203"/>
                <a:gd name="f416" fmla="*/ f323 1 f203"/>
                <a:gd name="f417" fmla="*/ f324 1 f203"/>
                <a:gd name="f418" fmla="*/ f325 1 f202"/>
                <a:gd name="f419" fmla="*/ f326 1 f203"/>
                <a:gd name="f420" fmla="*/ f327 1 f202"/>
                <a:gd name="f421" fmla="*/ f328 1 f203"/>
                <a:gd name="f422" fmla="*/ f329 1 f202"/>
                <a:gd name="f423" fmla="*/ f330 1 f203"/>
                <a:gd name="f424" fmla="*/ f331 1 f202"/>
                <a:gd name="f425" fmla="*/ f332 1 f203"/>
                <a:gd name="f426" fmla="*/ f333 1 f202"/>
                <a:gd name="f427" fmla="*/ f334 1 f203"/>
                <a:gd name="f428" fmla="*/ f335 1 f202"/>
                <a:gd name="f429" fmla="*/ f336 1 f203"/>
                <a:gd name="f430" fmla="*/ f337 1 f202"/>
                <a:gd name="f431" fmla="*/ f338 1 f203"/>
                <a:gd name="f432" fmla="*/ f339 1 f203"/>
                <a:gd name="f433" fmla="*/ f340 1 f202"/>
                <a:gd name="f434" fmla="*/ f341 1 f203"/>
                <a:gd name="f435" fmla="*/ f342 1 f203"/>
                <a:gd name="f436" fmla="*/ f343 1 f202"/>
                <a:gd name="f437" fmla="*/ f344 1 f203"/>
                <a:gd name="f438" fmla="*/ f345 1 f202"/>
                <a:gd name="f439" fmla="*/ f346 1 f203"/>
                <a:gd name="f440" fmla="*/ f347 1 f202"/>
                <a:gd name="f441" fmla="*/ f348 1 f203"/>
                <a:gd name="f442" fmla="*/ f349 1 f202"/>
                <a:gd name="f443" fmla="*/ f350 1 f203"/>
                <a:gd name="f444" fmla="*/ f351 1 f203"/>
                <a:gd name="f445" fmla="*/ f352 1 f203"/>
                <a:gd name="f446" fmla="*/ f353 1 f203"/>
                <a:gd name="f447" fmla="*/ f354 1 f202"/>
                <a:gd name="f448" fmla="*/ f355 1 f203"/>
                <a:gd name="f449" fmla="*/ f356 1 f202"/>
                <a:gd name="f450" fmla="*/ f357 1 f203"/>
                <a:gd name="f451" fmla="*/ f358 1 f202"/>
                <a:gd name="f452" fmla="*/ f359 1 f203"/>
                <a:gd name="f453" fmla="*/ f360 1 f202"/>
                <a:gd name="f454" fmla="*/ f361 1 f203"/>
                <a:gd name="f455" fmla="*/ f362 1 f202"/>
                <a:gd name="f456" fmla="*/ f363 1 f203"/>
                <a:gd name="f457" fmla="*/ f364 1 f202"/>
                <a:gd name="f458" fmla="*/ f365 1 f203"/>
                <a:gd name="f459" fmla="*/ f366 1 f203"/>
                <a:gd name="f460" fmla="*/ f367 1 f203"/>
                <a:gd name="f461" fmla="*/ f368 1 f202"/>
                <a:gd name="f462" fmla="*/ f369 1 f203"/>
                <a:gd name="f463" fmla="*/ f370 1 f202"/>
                <a:gd name="f464" fmla="*/ f371 1 f203"/>
                <a:gd name="f465" fmla="*/ f372 1 f202"/>
                <a:gd name="f466" fmla="*/ f373 1 f203"/>
                <a:gd name="f467" fmla="*/ f374 1 f202"/>
                <a:gd name="f468" fmla="*/ f375 1 f203"/>
                <a:gd name="f469" fmla="*/ f376 1 f202"/>
                <a:gd name="f470" fmla="*/ f377 1 f203"/>
                <a:gd name="f471" fmla="*/ f378 1 f203"/>
                <a:gd name="f472" fmla="*/ f379 1 f202"/>
                <a:gd name="f473" fmla="*/ f380 1 f203"/>
                <a:gd name="f474" fmla="*/ f381 1 f202"/>
                <a:gd name="f475" fmla="*/ f382 1 f203"/>
                <a:gd name="f476" fmla="*/ f383 f193 1"/>
                <a:gd name="f477" fmla="*/ f384 f193 1"/>
                <a:gd name="f478" fmla="*/ f386 f194 1"/>
                <a:gd name="f479" fmla="*/ f385 f194 1"/>
                <a:gd name="f480" fmla="*/ f387 f193 1"/>
                <a:gd name="f481" fmla="*/ f388 f194 1"/>
                <a:gd name="f482" fmla="*/ f389 f193 1"/>
                <a:gd name="f483" fmla="*/ f390 f194 1"/>
                <a:gd name="f484" fmla="*/ f391 f193 1"/>
                <a:gd name="f485" fmla="*/ f392 f194 1"/>
                <a:gd name="f486" fmla="*/ f393 f193 1"/>
                <a:gd name="f487" fmla="*/ f394 f194 1"/>
                <a:gd name="f488" fmla="*/ f395 f194 1"/>
                <a:gd name="f489" fmla="*/ f396 f193 1"/>
                <a:gd name="f490" fmla="*/ f397 f194 1"/>
                <a:gd name="f491" fmla="*/ f398 f194 1"/>
                <a:gd name="f492" fmla="*/ f399 f194 1"/>
                <a:gd name="f493" fmla="*/ f400 f193 1"/>
                <a:gd name="f494" fmla="*/ f401 f194 1"/>
                <a:gd name="f495" fmla="*/ f402 f194 1"/>
                <a:gd name="f496" fmla="*/ f403 f194 1"/>
                <a:gd name="f497" fmla="*/ f404 f193 1"/>
                <a:gd name="f498" fmla="*/ f405 f194 1"/>
                <a:gd name="f499" fmla="*/ f406 f193 1"/>
                <a:gd name="f500" fmla="*/ f407 f194 1"/>
                <a:gd name="f501" fmla="*/ f408 f193 1"/>
                <a:gd name="f502" fmla="*/ f409 f194 1"/>
                <a:gd name="f503" fmla="*/ f410 f193 1"/>
                <a:gd name="f504" fmla="*/ f411 f194 1"/>
                <a:gd name="f505" fmla="*/ f412 f193 1"/>
                <a:gd name="f506" fmla="*/ f413 f194 1"/>
                <a:gd name="f507" fmla="*/ f414 f193 1"/>
                <a:gd name="f508" fmla="*/ f415 f194 1"/>
                <a:gd name="f509" fmla="*/ f416 f194 1"/>
                <a:gd name="f510" fmla="*/ f417 f194 1"/>
                <a:gd name="f511" fmla="*/ f418 f193 1"/>
                <a:gd name="f512" fmla="*/ f419 f194 1"/>
                <a:gd name="f513" fmla="*/ f420 f193 1"/>
                <a:gd name="f514" fmla="*/ f421 f194 1"/>
                <a:gd name="f515" fmla="*/ f422 f193 1"/>
                <a:gd name="f516" fmla="*/ f423 f194 1"/>
                <a:gd name="f517" fmla="*/ f424 f193 1"/>
                <a:gd name="f518" fmla="*/ f425 f194 1"/>
                <a:gd name="f519" fmla="*/ f426 f193 1"/>
                <a:gd name="f520" fmla="*/ f427 f194 1"/>
                <a:gd name="f521" fmla="*/ f428 f193 1"/>
                <a:gd name="f522" fmla="*/ f429 f194 1"/>
                <a:gd name="f523" fmla="*/ f430 f193 1"/>
                <a:gd name="f524" fmla="*/ f431 f194 1"/>
                <a:gd name="f525" fmla="*/ f432 f194 1"/>
                <a:gd name="f526" fmla="*/ f433 f193 1"/>
                <a:gd name="f527" fmla="*/ f434 f194 1"/>
                <a:gd name="f528" fmla="*/ f435 f194 1"/>
                <a:gd name="f529" fmla="*/ f436 f193 1"/>
                <a:gd name="f530" fmla="*/ f437 f194 1"/>
                <a:gd name="f531" fmla="*/ f438 f193 1"/>
                <a:gd name="f532" fmla="*/ f439 f194 1"/>
                <a:gd name="f533" fmla="*/ f440 f193 1"/>
                <a:gd name="f534" fmla="*/ f441 f194 1"/>
                <a:gd name="f535" fmla="*/ f442 f193 1"/>
                <a:gd name="f536" fmla="*/ f443 f194 1"/>
                <a:gd name="f537" fmla="*/ f444 f194 1"/>
                <a:gd name="f538" fmla="*/ f445 f194 1"/>
                <a:gd name="f539" fmla="*/ f446 f194 1"/>
                <a:gd name="f540" fmla="*/ f447 f193 1"/>
                <a:gd name="f541" fmla="*/ f448 f194 1"/>
                <a:gd name="f542" fmla="*/ f449 f193 1"/>
                <a:gd name="f543" fmla="*/ f450 f194 1"/>
                <a:gd name="f544" fmla="*/ f451 f193 1"/>
                <a:gd name="f545" fmla="*/ f452 f194 1"/>
                <a:gd name="f546" fmla="*/ f453 f193 1"/>
                <a:gd name="f547" fmla="*/ f454 f194 1"/>
                <a:gd name="f548" fmla="*/ f455 f193 1"/>
                <a:gd name="f549" fmla="*/ f456 f194 1"/>
                <a:gd name="f550" fmla="*/ f457 f193 1"/>
                <a:gd name="f551" fmla="*/ f458 f194 1"/>
                <a:gd name="f552" fmla="*/ f459 f194 1"/>
                <a:gd name="f553" fmla="*/ f460 f194 1"/>
                <a:gd name="f554" fmla="*/ f461 f193 1"/>
                <a:gd name="f555" fmla="*/ f462 f194 1"/>
                <a:gd name="f556" fmla="*/ f463 f193 1"/>
                <a:gd name="f557" fmla="*/ f464 f194 1"/>
                <a:gd name="f558" fmla="*/ f465 f193 1"/>
                <a:gd name="f559" fmla="*/ f466 f194 1"/>
                <a:gd name="f560" fmla="*/ f467 f193 1"/>
                <a:gd name="f561" fmla="*/ f468 f194 1"/>
                <a:gd name="f562" fmla="*/ f469 f193 1"/>
                <a:gd name="f563" fmla="*/ f470 f194 1"/>
                <a:gd name="f564" fmla="*/ f471 f194 1"/>
                <a:gd name="f565" fmla="*/ f472 f193 1"/>
                <a:gd name="f566" fmla="*/ f473 f194 1"/>
                <a:gd name="f567" fmla="*/ f474 f193 1"/>
                <a:gd name="f568" fmla="*/ f475 f194 1"/>
              </a:gdLst>
              <a:ahLst/>
              <a:cxnLst>
                <a:cxn ang="3cd4">
                  <a:pos x="hc" y="t"/>
                </a:cxn>
                <a:cxn ang="0">
                  <a:pos x="r" y="vc"/>
                </a:cxn>
                <a:cxn ang="cd4">
                  <a:pos x="hc" y="b"/>
                </a:cxn>
                <a:cxn ang="cd2">
                  <a:pos x="l" y="vc"/>
                </a:cxn>
                <a:cxn ang="f293">
                  <a:pos x="f480" y="f481"/>
                </a:cxn>
                <a:cxn ang="f293">
                  <a:pos x="f482" y="f483"/>
                </a:cxn>
                <a:cxn ang="f293">
                  <a:pos x="f484" y="f485"/>
                </a:cxn>
                <a:cxn ang="f293">
                  <a:pos x="f486" y="f487"/>
                </a:cxn>
                <a:cxn ang="f293">
                  <a:pos x="f486" y="f488"/>
                </a:cxn>
                <a:cxn ang="f293">
                  <a:pos x="f489" y="f490"/>
                </a:cxn>
                <a:cxn ang="f293">
                  <a:pos x="f489" y="f491"/>
                </a:cxn>
                <a:cxn ang="f293">
                  <a:pos x="f489" y="f492"/>
                </a:cxn>
                <a:cxn ang="f293">
                  <a:pos x="f493" y="f494"/>
                </a:cxn>
                <a:cxn ang="f293">
                  <a:pos x="f493" y="f494"/>
                </a:cxn>
                <a:cxn ang="f293">
                  <a:pos x="f493" y="f495"/>
                </a:cxn>
                <a:cxn ang="f293">
                  <a:pos x="f493" y="f496"/>
                </a:cxn>
                <a:cxn ang="f293">
                  <a:pos x="f497" y="f498"/>
                </a:cxn>
                <a:cxn ang="f293">
                  <a:pos x="f499" y="f500"/>
                </a:cxn>
                <a:cxn ang="f293">
                  <a:pos x="f501" y="f502"/>
                </a:cxn>
                <a:cxn ang="f293">
                  <a:pos x="f503" y="f504"/>
                </a:cxn>
                <a:cxn ang="f293">
                  <a:pos x="f503" y="f504"/>
                </a:cxn>
                <a:cxn ang="f293">
                  <a:pos x="f505" y="f506"/>
                </a:cxn>
                <a:cxn ang="f293">
                  <a:pos x="f507" y="f508"/>
                </a:cxn>
                <a:cxn ang="f293">
                  <a:pos x="f507" y="f508"/>
                </a:cxn>
                <a:cxn ang="f293">
                  <a:pos x="f507" y="f509"/>
                </a:cxn>
                <a:cxn ang="f293">
                  <a:pos x="f507" y="f510"/>
                </a:cxn>
                <a:cxn ang="f293">
                  <a:pos x="f511" y="f512"/>
                </a:cxn>
                <a:cxn ang="f293">
                  <a:pos x="f513" y="f514"/>
                </a:cxn>
                <a:cxn ang="f293">
                  <a:pos x="f515" y="f516"/>
                </a:cxn>
                <a:cxn ang="f293">
                  <a:pos x="f517" y="f518"/>
                </a:cxn>
                <a:cxn ang="f293">
                  <a:pos x="f517" y="f518"/>
                </a:cxn>
                <a:cxn ang="f293">
                  <a:pos x="f519" y="f520"/>
                </a:cxn>
                <a:cxn ang="f293">
                  <a:pos x="f521" y="f522"/>
                </a:cxn>
                <a:cxn ang="f293">
                  <a:pos x="f523" y="f524"/>
                </a:cxn>
                <a:cxn ang="f293">
                  <a:pos x="f523" y="f525"/>
                </a:cxn>
                <a:cxn ang="f293">
                  <a:pos x="f523" y="f525"/>
                </a:cxn>
                <a:cxn ang="f293">
                  <a:pos x="f526" y="f527"/>
                </a:cxn>
                <a:cxn ang="f293">
                  <a:pos x="f526" y="f528"/>
                </a:cxn>
                <a:cxn ang="f293">
                  <a:pos x="f529" y="f530"/>
                </a:cxn>
                <a:cxn ang="f293">
                  <a:pos x="f529" y="f530"/>
                </a:cxn>
                <a:cxn ang="f293">
                  <a:pos x="f531" y="f532"/>
                </a:cxn>
                <a:cxn ang="f293">
                  <a:pos x="f533" y="f534"/>
                </a:cxn>
                <a:cxn ang="f293">
                  <a:pos x="f535" y="f536"/>
                </a:cxn>
                <a:cxn ang="f293">
                  <a:pos x="f535" y="f537"/>
                </a:cxn>
                <a:cxn ang="f293">
                  <a:pos x="f535" y="f538"/>
                </a:cxn>
                <a:cxn ang="f293">
                  <a:pos x="f535" y="f539"/>
                </a:cxn>
                <a:cxn ang="f293">
                  <a:pos x="f540" y="f541"/>
                </a:cxn>
                <a:cxn ang="f293">
                  <a:pos x="f542" y="f543"/>
                </a:cxn>
                <a:cxn ang="f293">
                  <a:pos x="f544" y="f545"/>
                </a:cxn>
                <a:cxn ang="f293">
                  <a:pos x="f546" y="f547"/>
                </a:cxn>
                <a:cxn ang="f293">
                  <a:pos x="f546" y="f547"/>
                </a:cxn>
                <a:cxn ang="f293">
                  <a:pos x="f548" y="f549"/>
                </a:cxn>
                <a:cxn ang="f293">
                  <a:pos x="f550" y="f551"/>
                </a:cxn>
                <a:cxn ang="f293">
                  <a:pos x="f550" y="f551"/>
                </a:cxn>
                <a:cxn ang="f293">
                  <a:pos x="f550" y="f552"/>
                </a:cxn>
                <a:cxn ang="f293">
                  <a:pos x="f550" y="f553"/>
                </a:cxn>
                <a:cxn ang="f293">
                  <a:pos x="f554" y="f555"/>
                </a:cxn>
                <a:cxn ang="f293">
                  <a:pos x="f556" y="f557"/>
                </a:cxn>
                <a:cxn ang="f293">
                  <a:pos x="f558" y="f559"/>
                </a:cxn>
                <a:cxn ang="f293">
                  <a:pos x="f560" y="f561"/>
                </a:cxn>
                <a:cxn ang="f293">
                  <a:pos x="f560" y="f561"/>
                </a:cxn>
                <a:cxn ang="f293">
                  <a:pos x="f562" y="f563"/>
                </a:cxn>
                <a:cxn ang="f293">
                  <a:pos x="f562" y="f564"/>
                </a:cxn>
                <a:cxn ang="f293">
                  <a:pos x="f565" y="f566"/>
                </a:cxn>
                <a:cxn ang="f293">
                  <a:pos x="f565" y="f566"/>
                </a:cxn>
                <a:cxn ang="f293">
                  <a:pos x="f567" y="f568"/>
                </a:cxn>
              </a:cxnLst>
              <a:rect l="f476" t="f479" r="f477" b="f478"/>
              <a:pathLst>
                <a:path w="2389467" h="2423283">
                  <a:moveTo>
                    <a:pt x="f8" y="f9"/>
                  </a:moveTo>
                  <a:lnTo>
                    <a:pt x="f10" y="f11"/>
                  </a:lnTo>
                  <a:lnTo>
                    <a:pt x="f12" y="f13"/>
                  </a:lnTo>
                  <a:lnTo>
                    <a:pt x="f14" y="f15"/>
                  </a:lnTo>
                  <a:cubicBezTo>
                    <a:pt x="f16" y="f17"/>
                    <a:pt x="f16" y="f18"/>
                    <a:pt x="f14" y="f19"/>
                  </a:cubicBezTo>
                  <a:cubicBezTo>
                    <a:pt x="f20" y="f21"/>
                    <a:pt x="f22" y="f23"/>
                    <a:pt x="f24" y="f25"/>
                  </a:cubicBezTo>
                  <a:cubicBezTo>
                    <a:pt x="f26" y="f27"/>
                    <a:pt x="f26" y="f28"/>
                    <a:pt x="f24" y="f29"/>
                  </a:cubicBezTo>
                  <a:lnTo>
                    <a:pt x="f24" y="f30"/>
                  </a:lnTo>
                  <a:lnTo>
                    <a:pt x="f31" y="f32"/>
                  </a:lnTo>
                  <a:cubicBezTo>
                    <a:pt x="f31" y="f32"/>
                    <a:pt x="f31" y="f32"/>
                    <a:pt x="f31" y="f32"/>
                  </a:cubicBezTo>
                  <a:cubicBezTo>
                    <a:pt x="f33" y="f34"/>
                    <a:pt x="f33" y="f35"/>
                    <a:pt x="f31" y="f36"/>
                  </a:cubicBezTo>
                  <a:cubicBezTo>
                    <a:pt x="f33" y="f37"/>
                    <a:pt x="f33" y="f38"/>
                    <a:pt x="f31" y="f39"/>
                  </a:cubicBezTo>
                  <a:lnTo>
                    <a:pt x="f40" y="f41"/>
                  </a:lnTo>
                  <a:cubicBezTo>
                    <a:pt x="f42" y="f43"/>
                    <a:pt x="f44" y="f45"/>
                    <a:pt x="f46" y="f47"/>
                  </a:cubicBezTo>
                  <a:lnTo>
                    <a:pt x="f48" y="f49"/>
                  </a:lnTo>
                  <a:cubicBezTo>
                    <a:pt x="f50" y="f51"/>
                    <a:pt x="f52" y="f53"/>
                    <a:pt x="f54" y="f55"/>
                  </a:cubicBezTo>
                  <a:lnTo>
                    <a:pt x="f54" y="f55"/>
                  </a:lnTo>
                  <a:lnTo>
                    <a:pt x="f56" y="f57"/>
                  </a:lnTo>
                  <a:lnTo>
                    <a:pt x="f58" y="f59"/>
                  </a:lnTo>
                  <a:cubicBezTo>
                    <a:pt x="f58" y="f59"/>
                    <a:pt x="f58" y="f59"/>
                    <a:pt x="f58" y="f59"/>
                  </a:cubicBezTo>
                  <a:cubicBezTo>
                    <a:pt x="f60" y="f61"/>
                    <a:pt x="f60" y="f62"/>
                    <a:pt x="f58" y="f63"/>
                  </a:cubicBezTo>
                  <a:cubicBezTo>
                    <a:pt x="f60" y="f64"/>
                    <a:pt x="f60" y="f65"/>
                    <a:pt x="f58" y="f66"/>
                  </a:cubicBezTo>
                  <a:cubicBezTo>
                    <a:pt x="f67" y="f68"/>
                    <a:pt x="f69" y="f70"/>
                    <a:pt x="f71" y="f72"/>
                  </a:cubicBezTo>
                  <a:cubicBezTo>
                    <a:pt x="f71" y="f73"/>
                    <a:pt x="f74" y="f75"/>
                    <a:pt x="f76" y="f77"/>
                  </a:cubicBezTo>
                  <a:lnTo>
                    <a:pt x="f78" y="f79"/>
                  </a:lnTo>
                  <a:lnTo>
                    <a:pt x="f80" y="f81"/>
                  </a:lnTo>
                  <a:lnTo>
                    <a:pt x="f80" y="f81"/>
                  </a:lnTo>
                  <a:lnTo>
                    <a:pt x="f82" y="f83"/>
                  </a:lnTo>
                  <a:lnTo>
                    <a:pt x="f84" y="f85"/>
                  </a:lnTo>
                  <a:cubicBezTo>
                    <a:pt x="f86" y="f87"/>
                    <a:pt x="f88" y="f89"/>
                    <a:pt x="f90" y="f91"/>
                  </a:cubicBezTo>
                  <a:cubicBezTo>
                    <a:pt x="f92" y="f93"/>
                    <a:pt x="f92" y="f94"/>
                    <a:pt x="f90" y="f95"/>
                  </a:cubicBezTo>
                  <a:lnTo>
                    <a:pt x="f90" y="f95"/>
                  </a:lnTo>
                  <a:cubicBezTo>
                    <a:pt x="f96" y="f97"/>
                    <a:pt x="f98" y="f99"/>
                    <a:pt x="f100" y="f101"/>
                  </a:cubicBezTo>
                  <a:cubicBezTo>
                    <a:pt x="f102" y="f103"/>
                    <a:pt x="f102" y="f104"/>
                    <a:pt x="f100" y="f105"/>
                  </a:cubicBezTo>
                  <a:cubicBezTo>
                    <a:pt x="f106" y="f107"/>
                    <a:pt x="f88" y="f108"/>
                    <a:pt x="f109" y="f110"/>
                  </a:cubicBezTo>
                  <a:lnTo>
                    <a:pt x="f109" y="f110"/>
                  </a:lnTo>
                  <a:cubicBezTo>
                    <a:pt x="f111" y="f112"/>
                    <a:pt x="f113" y="f114"/>
                    <a:pt x="f115" y="f116"/>
                  </a:cubicBezTo>
                  <a:cubicBezTo>
                    <a:pt x="f115" y="f116"/>
                    <a:pt x="f117" y="f118"/>
                    <a:pt x="f119" y="f120"/>
                  </a:cubicBezTo>
                  <a:lnTo>
                    <a:pt x="f121" y="f122"/>
                  </a:lnTo>
                  <a:lnTo>
                    <a:pt x="f121" y="f123"/>
                  </a:lnTo>
                  <a:cubicBezTo>
                    <a:pt x="f124" y="f125"/>
                    <a:pt x="f124" y="f126"/>
                    <a:pt x="f121" y="f127"/>
                  </a:cubicBezTo>
                  <a:cubicBezTo>
                    <a:pt x="f124" y="f128"/>
                    <a:pt x="f124" y="f129"/>
                    <a:pt x="f121" y="f130"/>
                  </a:cubicBezTo>
                  <a:cubicBezTo>
                    <a:pt x="f131" y="f132"/>
                    <a:pt x="f133" y="f134"/>
                    <a:pt x="f135" y="f136"/>
                  </a:cubicBezTo>
                  <a:cubicBezTo>
                    <a:pt x="f137" y="f138"/>
                    <a:pt x="f139" y="f140"/>
                    <a:pt x="f141" y="f142"/>
                  </a:cubicBezTo>
                  <a:cubicBezTo>
                    <a:pt x="f143" y="f144"/>
                    <a:pt x="f145" y="f146"/>
                    <a:pt x="f147" y="f148"/>
                  </a:cubicBezTo>
                  <a:cubicBezTo>
                    <a:pt x="f149" y="f150"/>
                    <a:pt x="f151" y="f152"/>
                    <a:pt x="f153" y="f154"/>
                  </a:cubicBezTo>
                  <a:lnTo>
                    <a:pt x="f153" y="f154"/>
                  </a:lnTo>
                  <a:lnTo>
                    <a:pt x="f155" y="f156"/>
                  </a:lnTo>
                  <a:lnTo>
                    <a:pt x="f157" y="f158"/>
                  </a:lnTo>
                  <a:cubicBezTo>
                    <a:pt x="f157" y="f158"/>
                    <a:pt x="f157" y="f158"/>
                    <a:pt x="f157" y="f158"/>
                  </a:cubicBezTo>
                  <a:cubicBezTo>
                    <a:pt x="f159" y="f160"/>
                    <a:pt x="f159" y="f161"/>
                    <a:pt x="f157" y="f162"/>
                  </a:cubicBezTo>
                  <a:cubicBezTo>
                    <a:pt x="f163" y="f164"/>
                    <a:pt x="f163" y="f165"/>
                    <a:pt x="f157" y="f166"/>
                  </a:cubicBezTo>
                  <a:cubicBezTo>
                    <a:pt x="f167" y="f168"/>
                    <a:pt x="f169" y="f170"/>
                    <a:pt x="f171" y="f172"/>
                  </a:cubicBezTo>
                  <a:cubicBezTo>
                    <a:pt x="f173" y="f174"/>
                    <a:pt x="f175" y="f176"/>
                    <a:pt x="f177" y="f178"/>
                  </a:cubicBezTo>
                  <a:lnTo>
                    <a:pt x="f179" y="f180"/>
                  </a:lnTo>
                  <a:cubicBezTo>
                    <a:pt x="f181" y="f182"/>
                    <a:pt x="f183" y="f184"/>
                    <a:pt x="f185" y="f186"/>
                  </a:cubicBezTo>
                  <a:lnTo>
                    <a:pt x="f185" y="f186"/>
                  </a:lnTo>
                  <a:lnTo>
                    <a:pt x="f187" y="f188"/>
                  </a:lnTo>
                  <a:lnTo>
                    <a:pt x="f187" y="f5"/>
                  </a:lnTo>
                  <a:lnTo>
                    <a:pt x="f5" y="f189"/>
                  </a:lnTo>
                  <a:lnTo>
                    <a:pt x="f5" y="f189"/>
                  </a:lnTo>
                  <a:lnTo>
                    <a:pt x="f190" y="f191"/>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090">
              <a:extLst>
                <a:ext uri="{FF2B5EF4-FFF2-40B4-BE49-F238E27FC236}">
                  <a16:creationId xmlns:a16="http://schemas.microsoft.com/office/drawing/2014/main" id="{F3DA7E2C-1578-94F1-62A6-D2624C94A98E}"/>
                </a:ext>
              </a:extLst>
            </p:cNvPr>
            <p:cNvSpPr/>
            <p:nvPr/>
          </p:nvSpPr>
          <p:spPr>
            <a:xfrm>
              <a:off x="8683901" y="3092647"/>
              <a:ext cx="210906" cy="403085"/>
            </a:xfrm>
            <a:custGeom>
              <a:avLst/>
              <a:gdLst>
                <a:gd name="f0" fmla="val 10800000"/>
                <a:gd name="f1" fmla="val 5400000"/>
                <a:gd name="f2" fmla="val 180"/>
                <a:gd name="f3" fmla="val w"/>
                <a:gd name="f4" fmla="val h"/>
                <a:gd name="f5" fmla="val 0"/>
                <a:gd name="f6" fmla="val 210908"/>
                <a:gd name="f7" fmla="val 403089"/>
                <a:gd name="f8" fmla="val 202037"/>
                <a:gd name="f9" fmla="val 262895"/>
                <a:gd name="f10" fmla="val 10121"/>
                <a:gd name="f11" fmla="val 139819"/>
                <a:gd name="f12" fmla="val 156682"/>
                <a:gd name="f13" fmla="val 331993"/>
                <a:gd name="f14" fmla="val 210909"/>
                <a:gd name="f15" fmla="+- 0 0 -90"/>
                <a:gd name="f16" fmla="*/ f3 1 210908"/>
                <a:gd name="f17" fmla="*/ f4 1 403089"/>
                <a:gd name="f18" fmla="val f5"/>
                <a:gd name="f19" fmla="val f6"/>
                <a:gd name="f20" fmla="val f7"/>
                <a:gd name="f21" fmla="*/ f15 f0 1"/>
                <a:gd name="f22" fmla="+- f20 0 f18"/>
                <a:gd name="f23" fmla="+- f19 0 f18"/>
                <a:gd name="f24" fmla="*/ f21 1 f2"/>
                <a:gd name="f25" fmla="*/ f23 1 210908"/>
                <a:gd name="f26" fmla="*/ f22 1 403089"/>
                <a:gd name="f27" fmla="*/ 202037 f23 1"/>
                <a:gd name="f28" fmla="*/ 262895 f22 1"/>
                <a:gd name="f29" fmla="*/ 0 f23 1"/>
                <a:gd name="f30" fmla="*/ 0 f22 1"/>
                <a:gd name="f31" fmla="*/ 10121 f23 1"/>
                <a:gd name="f32" fmla="*/ 139819 f22 1"/>
                <a:gd name="f33" fmla="*/ 156682 f23 1"/>
                <a:gd name="f34" fmla="*/ 331993 f22 1"/>
                <a:gd name="f35" fmla="*/ 210909 f23 1"/>
                <a:gd name="f36" fmla="*/ 403089 f22 1"/>
                <a:gd name="f37" fmla="+- f24 0 f1"/>
                <a:gd name="f38" fmla="*/ f27 1 210908"/>
                <a:gd name="f39" fmla="*/ f28 1 403089"/>
                <a:gd name="f40" fmla="*/ f29 1 210908"/>
                <a:gd name="f41" fmla="*/ f30 1 403089"/>
                <a:gd name="f42" fmla="*/ f31 1 210908"/>
                <a:gd name="f43" fmla="*/ f32 1 403089"/>
                <a:gd name="f44" fmla="*/ f33 1 210908"/>
                <a:gd name="f45" fmla="*/ f34 1 403089"/>
                <a:gd name="f46" fmla="*/ f35 1 210908"/>
                <a:gd name="f47" fmla="*/ f36 1 403089"/>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210908" h="403089">
                  <a:moveTo>
                    <a:pt x="f8" y="f9"/>
                  </a:moveTo>
                  <a:lnTo>
                    <a:pt x="f5" y="f5"/>
                  </a:lnTo>
                  <a:lnTo>
                    <a:pt x="f10" y="f11"/>
                  </a:lnTo>
                  <a:lnTo>
                    <a:pt x="f12" y="f13"/>
                  </a:lnTo>
                  <a:lnTo>
                    <a:pt x="f14" y="f7"/>
                  </a:lnTo>
                  <a:lnTo>
                    <a:pt x="f8" y="f9"/>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091">
              <a:extLst>
                <a:ext uri="{FF2B5EF4-FFF2-40B4-BE49-F238E27FC236}">
                  <a16:creationId xmlns:a16="http://schemas.microsoft.com/office/drawing/2014/main" id="{6B35553C-0423-8114-94F4-966AA7E15CFE}"/>
                </a:ext>
              </a:extLst>
            </p:cNvPr>
            <p:cNvSpPr/>
            <p:nvPr/>
          </p:nvSpPr>
          <p:spPr>
            <a:xfrm>
              <a:off x="8889193" y="3360045"/>
              <a:ext cx="187543" cy="313995"/>
            </a:xfrm>
            <a:custGeom>
              <a:avLst/>
              <a:gdLst>
                <a:gd name="f0" fmla="val 10800000"/>
                <a:gd name="f1" fmla="val 5400000"/>
                <a:gd name="f2" fmla="val 180"/>
                <a:gd name="f3" fmla="val w"/>
                <a:gd name="f4" fmla="val h"/>
                <a:gd name="f5" fmla="val 0"/>
                <a:gd name="f6" fmla="val 187544"/>
                <a:gd name="f7" fmla="val 313999"/>
                <a:gd name="f8" fmla="val 131568"/>
                <a:gd name="f9" fmla="val 314000"/>
                <a:gd name="f10" fmla="val 129694"/>
                <a:gd name="f11" fmla="val 283012"/>
                <a:gd name="f12" fmla="val 129631"/>
                <a:gd name="f13" fmla="val 282225"/>
                <a:gd name="f14" fmla="val 281425"/>
                <a:gd name="f15" fmla="val 280638"/>
                <a:gd name="f16" fmla="val 280013"/>
                <a:gd name="f17" fmla="val 279388"/>
                <a:gd name="f18" fmla="val 278764"/>
                <a:gd name="f19" fmla="val 278139"/>
                <a:gd name="f20" fmla="val 130319"/>
                <a:gd name="f21" fmla="val 277639"/>
                <a:gd name="f22" fmla="val 130569"/>
                <a:gd name="f23" fmla="val 277015"/>
                <a:gd name="f24" fmla="val 130818"/>
                <a:gd name="f25" fmla="val 276390"/>
                <a:gd name="f26" fmla="val 275765"/>
                <a:gd name="f27" fmla="val 131443"/>
                <a:gd name="f28" fmla="val 275265"/>
                <a:gd name="f29" fmla="val 131843"/>
                <a:gd name="f30" fmla="val 274828"/>
                <a:gd name="f31" fmla="val 132305"/>
                <a:gd name="f32" fmla="val 274440"/>
                <a:gd name="f33" fmla="val 132818"/>
                <a:gd name="f34" fmla="val 274141"/>
                <a:gd name="f35" fmla="val 133255"/>
                <a:gd name="f36" fmla="val 273616"/>
                <a:gd name="f37" fmla="val 133755"/>
                <a:gd name="f38" fmla="val 273153"/>
                <a:gd name="f39" fmla="val 134317"/>
                <a:gd name="f40" fmla="val 272766"/>
                <a:gd name="f41" fmla="val 245402"/>
                <a:gd name="f42" fmla="val 8871"/>
                <a:gd name="f43" fmla="val 140319"/>
                <a:gd name="f44" fmla="val 14869"/>
                <a:gd name="f45" fmla="val 148191"/>
                <a:gd name="f46" fmla="val 15193"/>
                <a:gd name="f47" fmla="val 148653"/>
                <a:gd name="f48" fmla="val 15443"/>
                <a:gd name="f49" fmla="val 149153"/>
                <a:gd name="f50" fmla="val 15618"/>
                <a:gd name="f51" fmla="val 149690"/>
                <a:gd name="f52" fmla="val 16030"/>
                <a:gd name="f53" fmla="val 150153"/>
                <a:gd name="f54" fmla="val 16331"/>
                <a:gd name="f55" fmla="val 150715"/>
                <a:gd name="f56" fmla="val 16493"/>
                <a:gd name="f57" fmla="val 151314"/>
                <a:gd name="f58" fmla="val 16555"/>
                <a:gd name="f59" fmla="val 152064"/>
                <a:gd name="f60" fmla="val 152814"/>
                <a:gd name="f61" fmla="val 153564"/>
                <a:gd name="f62" fmla="val 16568"/>
                <a:gd name="f63" fmla="val 154226"/>
                <a:gd name="f64" fmla="val 154901"/>
                <a:gd name="f65" fmla="val 155563"/>
                <a:gd name="f66" fmla="val 156687"/>
                <a:gd name="f67" fmla="val 157187"/>
                <a:gd name="f68" fmla="val 157974"/>
                <a:gd name="f69" fmla="val 158774"/>
                <a:gd name="f70" fmla="val 159561"/>
                <a:gd name="f71" fmla="val 16293"/>
                <a:gd name="f72" fmla="val 160049"/>
                <a:gd name="f73" fmla="val 16043"/>
                <a:gd name="f74" fmla="val 160511"/>
                <a:gd name="f75" fmla="val 15743"/>
                <a:gd name="f76" fmla="val 160936"/>
                <a:gd name="f77" fmla="val 161685"/>
                <a:gd name="f78" fmla="+- 0 0 -90"/>
                <a:gd name="f79" fmla="*/ f3 1 187544"/>
                <a:gd name="f80" fmla="*/ f4 1 313999"/>
                <a:gd name="f81" fmla="val f5"/>
                <a:gd name="f82" fmla="val f6"/>
                <a:gd name="f83" fmla="val f7"/>
                <a:gd name="f84" fmla="*/ f78 f0 1"/>
                <a:gd name="f85" fmla="+- f83 0 f81"/>
                <a:gd name="f86" fmla="+- f82 0 f81"/>
                <a:gd name="f87" fmla="*/ f84 1 f2"/>
                <a:gd name="f88" fmla="*/ f86 1 187544"/>
                <a:gd name="f89" fmla="*/ f85 1 313999"/>
                <a:gd name="f90" fmla="*/ 131568 f86 1"/>
                <a:gd name="f91" fmla="*/ 314000 f85 1"/>
                <a:gd name="f92" fmla="*/ 129694 f86 1"/>
                <a:gd name="f93" fmla="*/ 283012 f85 1"/>
                <a:gd name="f94" fmla="*/ 280638 f85 1"/>
                <a:gd name="f95" fmla="*/ 278764 f85 1"/>
                <a:gd name="f96" fmla="*/ 130569 f86 1"/>
                <a:gd name="f97" fmla="*/ 277015 f85 1"/>
                <a:gd name="f98" fmla="*/ 131443 f86 1"/>
                <a:gd name="f99" fmla="*/ 275265 f85 1"/>
                <a:gd name="f100" fmla="*/ 132818 f86 1"/>
                <a:gd name="f101" fmla="*/ 274141 f85 1"/>
                <a:gd name="f102" fmla="*/ 134317 f86 1"/>
                <a:gd name="f103" fmla="*/ 272766 f85 1"/>
                <a:gd name="f104" fmla="*/ 187544 f86 1"/>
                <a:gd name="f105" fmla="*/ 245402 f85 1"/>
                <a:gd name="f106" fmla="*/ 0 f86 1"/>
                <a:gd name="f107" fmla="*/ 0 f85 1"/>
                <a:gd name="f108" fmla="*/ 8871 f86 1"/>
                <a:gd name="f109" fmla="*/ 140319 f85 1"/>
                <a:gd name="f110" fmla="*/ 14869 f86 1"/>
                <a:gd name="f111" fmla="*/ 148191 f85 1"/>
                <a:gd name="f112" fmla="*/ 15618 f86 1"/>
                <a:gd name="f113" fmla="*/ 149690 f85 1"/>
                <a:gd name="f114" fmla="*/ 16493 f86 1"/>
                <a:gd name="f115" fmla="*/ 151314 f85 1"/>
                <a:gd name="f116" fmla="*/ 153564 f85 1"/>
                <a:gd name="f117" fmla="*/ 155563 f85 1"/>
                <a:gd name="f118" fmla="*/ 157187 f85 1"/>
                <a:gd name="f119" fmla="*/ 159561 f85 1"/>
                <a:gd name="f120" fmla="*/ 15743 f86 1"/>
                <a:gd name="f121" fmla="*/ 160936 f85 1"/>
                <a:gd name="f122" fmla="*/ 161685 f85 1"/>
                <a:gd name="f123" fmla="+- f87 0 f1"/>
                <a:gd name="f124" fmla="*/ f90 1 187544"/>
                <a:gd name="f125" fmla="*/ f91 1 313999"/>
                <a:gd name="f126" fmla="*/ f92 1 187544"/>
                <a:gd name="f127" fmla="*/ f93 1 313999"/>
                <a:gd name="f128" fmla="*/ f94 1 313999"/>
                <a:gd name="f129" fmla="*/ f95 1 313999"/>
                <a:gd name="f130" fmla="*/ f96 1 187544"/>
                <a:gd name="f131" fmla="*/ f97 1 313999"/>
                <a:gd name="f132" fmla="*/ f98 1 187544"/>
                <a:gd name="f133" fmla="*/ f99 1 313999"/>
                <a:gd name="f134" fmla="*/ f100 1 187544"/>
                <a:gd name="f135" fmla="*/ f101 1 313999"/>
                <a:gd name="f136" fmla="*/ f102 1 187544"/>
                <a:gd name="f137" fmla="*/ f103 1 313999"/>
                <a:gd name="f138" fmla="*/ f104 1 187544"/>
                <a:gd name="f139" fmla="*/ f105 1 313999"/>
                <a:gd name="f140" fmla="*/ f106 1 187544"/>
                <a:gd name="f141" fmla="*/ f107 1 313999"/>
                <a:gd name="f142" fmla="*/ f108 1 187544"/>
                <a:gd name="f143" fmla="*/ f109 1 313999"/>
                <a:gd name="f144" fmla="*/ f110 1 187544"/>
                <a:gd name="f145" fmla="*/ f111 1 313999"/>
                <a:gd name="f146" fmla="*/ f112 1 187544"/>
                <a:gd name="f147" fmla="*/ f113 1 313999"/>
                <a:gd name="f148" fmla="*/ f114 1 187544"/>
                <a:gd name="f149" fmla="*/ f115 1 313999"/>
                <a:gd name="f150" fmla="*/ f116 1 313999"/>
                <a:gd name="f151" fmla="*/ f117 1 313999"/>
                <a:gd name="f152" fmla="*/ f118 1 313999"/>
                <a:gd name="f153" fmla="*/ f119 1 313999"/>
                <a:gd name="f154" fmla="*/ f120 1 187544"/>
                <a:gd name="f155" fmla="*/ f121 1 313999"/>
                <a:gd name="f156" fmla="*/ f122 1 313999"/>
                <a:gd name="f157" fmla="*/ f81 1 f88"/>
                <a:gd name="f158" fmla="*/ f82 1 f88"/>
                <a:gd name="f159" fmla="*/ f81 1 f89"/>
                <a:gd name="f160" fmla="*/ f83 1 f89"/>
                <a:gd name="f161" fmla="*/ f124 1 f88"/>
                <a:gd name="f162" fmla="*/ f125 1 f89"/>
                <a:gd name="f163" fmla="*/ f126 1 f88"/>
                <a:gd name="f164" fmla="*/ f127 1 f89"/>
                <a:gd name="f165" fmla="*/ f128 1 f89"/>
                <a:gd name="f166" fmla="*/ f129 1 f89"/>
                <a:gd name="f167" fmla="*/ f130 1 f88"/>
                <a:gd name="f168" fmla="*/ f131 1 f89"/>
                <a:gd name="f169" fmla="*/ f132 1 f88"/>
                <a:gd name="f170" fmla="*/ f133 1 f89"/>
                <a:gd name="f171" fmla="*/ f134 1 f88"/>
                <a:gd name="f172" fmla="*/ f135 1 f89"/>
                <a:gd name="f173" fmla="*/ f136 1 f88"/>
                <a:gd name="f174" fmla="*/ f137 1 f89"/>
                <a:gd name="f175" fmla="*/ f138 1 f88"/>
                <a:gd name="f176" fmla="*/ f139 1 f89"/>
                <a:gd name="f177" fmla="*/ f140 1 f88"/>
                <a:gd name="f178" fmla="*/ f141 1 f89"/>
                <a:gd name="f179" fmla="*/ f142 1 f88"/>
                <a:gd name="f180" fmla="*/ f143 1 f89"/>
                <a:gd name="f181" fmla="*/ f144 1 f88"/>
                <a:gd name="f182" fmla="*/ f145 1 f89"/>
                <a:gd name="f183" fmla="*/ f146 1 f88"/>
                <a:gd name="f184" fmla="*/ f147 1 f89"/>
                <a:gd name="f185" fmla="*/ f148 1 f88"/>
                <a:gd name="f186" fmla="*/ f149 1 f89"/>
                <a:gd name="f187" fmla="*/ f150 1 f89"/>
                <a:gd name="f188" fmla="*/ f151 1 f89"/>
                <a:gd name="f189" fmla="*/ f152 1 f89"/>
                <a:gd name="f190" fmla="*/ f153 1 f89"/>
                <a:gd name="f191" fmla="*/ f154 1 f88"/>
                <a:gd name="f192" fmla="*/ f155 1 f89"/>
                <a:gd name="f193" fmla="*/ f156 1 f89"/>
                <a:gd name="f194" fmla="*/ f157 f79 1"/>
                <a:gd name="f195" fmla="*/ f158 f79 1"/>
                <a:gd name="f196" fmla="*/ f160 f80 1"/>
                <a:gd name="f197" fmla="*/ f159 f80 1"/>
                <a:gd name="f198" fmla="*/ f161 f79 1"/>
                <a:gd name="f199" fmla="*/ f162 f80 1"/>
                <a:gd name="f200" fmla="*/ f163 f79 1"/>
                <a:gd name="f201" fmla="*/ f164 f80 1"/>
                <a:gd name="f202" fmla="*/ f165 f80 1"/>
                <a:gd name="f203" fmla="*/ f166 f80 1"/>
                <a:gd name="f204" fmla="*/ f167 f79 1"/>
                <a:gd name="f205" fmla="*/ f168 f80 1"/>
                <a:gd name="f206" fmla="*/ f169 f79 1"/>
                <a:gd name="f207" fmla="*/ f170 f80 1"/>
                <a:gd name="f208" fmla="*/ f171 f79 1"/>
                <a:gd name="f209" fmla="*/ f172 f80 1"/>
                <a:gd name="f210" fmla="*/ f173 f79 1"/>
                <a:gd name="f211" fmla="*/ f174 f80 1"/>
                <a:gd name="f212" fmla="*/ f175 f79 1"/>
                <a:gd name="f213" fmla="*/ f176 f80 1"/>
                <a:gd name="f214" fmla="*/ f177 f79 1"/>
                <a:gd name="f215" fmla="*/ f178 f80 1"/>
                <a:gd name="f216" fmla="*/ f179 f79 1"/>
                <a:gd name="f217" fmla="*/ f180 f80 1"/>
                <a:gd name="f218" fmla="*/ f181 f79 1"/>
                <a:gd name="f219" fmla="*/ f182 f80 1"/>
                <a:gd name="f220" fmla="*/ f183 f79 1"/>
                <a:gd name="f221" fmla="*/ f184 f80 1"/>
                <a:gd name="f222" fmla="*/ f185 f79 1"/>
                <a:gd name="f223" fmla="*/ f186 f80 1"/>
                <a:gd name="f224" fmla="*/ f187 f80 1"/>
                <a:gd name="f225" fmla="*/ f188 f80 1"/>
                <a:gd name="f226" fmla="*/ f189 f80 1"/>
                <a:gd name="f227" fmla="*/ f190 f80 1"/>
                <a:gd name="f228" fmla="*/ f191 f79 1"/>
                <a:gd name="f229" fmla="*/ f192 f80 1"/>
                <a:gd name="f230" fmla="*/ f193 f80 1"/>
              </a:gdLst>
              <a:ahLst/>
              <a:cxnLst>
                <a:cxn ang="3cd4">
                  <a:pos x="hc" y="t"/>
                </a:cxn>
                <a:cxn ang="0">
                  <a:pos x="r" y="vc"/>
                </a:cxn>
                <a:cxn ang="cd4">
                  <a:pos x="hc" y="b"/>
                </a:cxn>
                <a:cxn ang="cd2">
                  <a:pos x="l" y="vc"/>
                </a:cxn>
                <a:cxn ang="f123">
                  <a:pos x="f198" y="f199"/>
                </a:cxn>
                <a:cxn ang="f123">
                  <a:pos x="f200" y="f201"/>
                </a:cxn>
                <a:cxn ang="f123">
                  <a:pos x="f200" y="f201"/>
                </a:cxn>
                <a:cxn ang="f123">
                  <a:pos x="f200" y="f202"/>
                </a:cxn>
                <a:cxn ang="f123">
                  <a:pos x="f200" y="f203"/>
                </a:cxn>
                <a:cxn ang="f123">
                  <a:pos x="f204" y="f205"/>
                </a:cxn>
                <a:cxn ang="f123">
                  <a:pos x="f206" y="f207"/>
                </a:cxn>
                <a:cxn ang="f123">
                  <a:pos x="f208" y="f209"/>
                </a:cxn>
                <a:cxn ang="f123">
                  <a:pos x="f210" y="f211"/>
                </a:cxn>
                <a:cxn ang="f123">
                  <a:pos x="f210" y="f211"/>
                </a:cxn>
                <a:cxn ang="f123">
                  <a:pos x="f212" y="f213"/>
                </a:cxn>
                <a:cxn ang="f123">
                  <a:pos x="f214" y="f215"/>
                </a:cxn>
                <a:cxn ang="f123">
                  <a:pos x="f216" y="f217"/>
                </a:cxn>
                <a:cxn ang="f123">
                  <a:pos x="f218" y="f219"/>
                </a:cxn>
                <a:cxn ang="f123">
                  <a:pos x="f220" y="f221"/>
                </a:cxn>
                <a:cxn ang="f123">
                  <a:pos x="f222" y="f223"/>
                </a:cxn>
                <a:cxn ang="f123">
                  <a:pos x="f222" y="f223"/>
                </a:cxn>
                <a:cxn ang="f123">
                  <a:pos x="f222" y="f224"/>
                </a:cxn>
                <a:cxn ang="f123">
                  <a:pos x="f222" y="f225"/>
                </a:cxn>
                <a:cxn ang="f123">
                  <a:pos x="f222" y="f226"/>
                </a:cxn>
                <a:cxn ang="f123">
                  <a:pos x="f222" y="f227"/>
                </a:cxn>
                <a:cxn ang="f123">
                  <a:pos x="f228" y="f229"/>
                </a:cxn>
                <a:cxn ang="f123">
                  <a:pos x="f228" y="f230"/>
                </a:cxn>
              </a:cxnLst>
              <a:rect l="f194" t="f197" r="f195" b="f196"/>
              <a:pathLst>
                <a:path w="187544" h="313999">
                  <a:moveTo>
                    <a:pt x="f8" y="f9"/>
                  </a:moveTo>
                  <a:lnTo>
                    <a:pt x="f10" y="f11"/>
                  </a:lnTo>
                  <a:lnTo>
                    <a:pt x="f10" y="f11"/>
                  </a:lnTo>
                  <a:cubicBezTo>
                    <a:pt x="f12" y="f13"/>
                    <a:pt x="f12" y="f14"/>
                    <a:pt x="f10" y="f15"/>
                  </a:cubicBezTo>
                  <a:cubicBezTo>
                    <a:pt x="f10" y="f16"/>
                    <a:pt x="f10" y="f17"/>
                    <a:pt x="f10" y="f18"/>
                  </a:cubicBezTo>
                  <a:cubicBezTo>
                    <a:pt x="f10" y="f19"/>
                    <a:pt x="f20" y="f21"/>
                    <a:pt x="f22" y="f23"/>
                  </a:cubicBezTo>
                  <a:cubicBezTo>
                    <a:pt x="f24" y="f25"/>
                    <a:pt x="f22" y="f26"/>
                    <a:pt x="f27" y="f28"/>
                  </a:cubicBezTo>
                  <a:cubicBezTo>
                    <a:pt x="f29" y="f30"/>
                    <a:pt x="f31" y="f32"/>
                    <a:pt x="f33" y="f34"/>
                  </a:cubicBezTo>
                  <a:cubicBezTo>
                    <a:pt x="f35" y="f36"/>
                    <a:pt x="f37" y="f38"/>
                    <a:pt x="f39" y="f40"/>
                  </a:cubicBezTo>
                  <a:lnTo>
                    <a:pt x="f39" y="f40"/>
                  </a:lnTo>
                  <a:lnTo>
                    <a:pt x="f6" y="f41"/>
                  </a:lnTo>
                  <a:lnTo>
                    <a:pt x="f5" y="f5"/>
                  </a:lnTo>
                  <a:lnTo>
                    <a:pt x="f42" y="f43"/>
                  </a:lnTo>
                  <a:lnTo>
                    <a:pt x="f44" y="f45"/>
                  </a:lnTo>
                  <a:cubicBezTo>
                    <a:pt x="f46" y="f47"/>
                    <a:pt x="f48" y="f49"/>
                    <a:pt x="f50" y="f51"/>
                  </a:cubicBezTo>
                  <a:cubicBezTo>
                    <a:pt x="f52" y="f53"/>
                    <a:pt x="f54" y="f55"/>
                    <a:pt x="f56" y="f57"/>
                  </a:cubicBezTo>
                  <a:lnTo>
                    <a:pt x="f56" y="f57"/>
                  </a:lnTo>
                  <a:cubicBezTo>
                    <a:pt x="f58" y="f59"/>
                    <a:pt x="f58" y="f60"/>
                    <a:pt x="f56" y="f61"/>
                  </a:cubicBezTo>
                  <a:cubicBezTo>
                    <a:pt x="f62" y="f63"/>
                    <a:pt x="f62" y="f64"/>
                    <a:pt x="f56" y="f65"/>
                  </a:cubicBezTo>
                  <a:cubicBezTo>
                    <a:pt x="f56" y="f65"/>
                    <a:pt x="f56" y="f66"/>
                    <a:pt x="f56" y="f67"/>
                  </a:cubicBezTo>
                  <a:cubicBezTo>
                    <a:pt x="f62" y="f68"/>
                    <a:pt x="f62" y="f69"/>
                    <a:pt x="f56" y="f70"/>
                  </a:cubicBezTo>
                  <a:cubicBezTo>
                    <a:pt x="f71" y="f72"/>
                    <a:pt x="f73" y="f74"/>
                    <a:pt x="f75" y="f76"/>
                  </a:cubicBezTo>
                  <a:lnTo>
                    <a:pt x="f75" y="f7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092">
              <a:extLst>
                <a:ext uri="{FF2B5EF4-FFF2-40B4-BE49-F238E27FC236}">
                  <a16:creationId xmlns:a16="http://schemas.microsoft.com/office/drawing/2014/main" id="{7E1FDFA7-9EBD-7E20-90CE-A626AF55218A}"/>
                </a:ext>
              </a:extLst>
            </p:cNvPr>
            <p:cNvSpPr/>
            <p:nvPr/>
          </p:nvSpPr>
          <p:spPr>
            <a:xfrm>
              <a:off x="9895380" y="5270025"/>
              <a:ext cx="586871" cy="472561"/>
            </a:xfrm>
            <a:custGeom>
              <a:avLst/>
              <a:gdLst>
                <a:gd name="f0" fmla="val 10800000"/>
                <a:gd name="f1" fmla="val 5400000"/>
                <a:gd name="f2" fmla="val 180"/>
                <a:gd name="f3" fmla="val w"/>
                <a:gd name="f4" fmla="val h"/>
                <a:gd name="f5" fmla="val 0"/>
                <a:gd name="f6" fmla="val 586871"/>
                <a:gd name="f7" fmla="val 472561"/>
                <a:gd name="f8" fmla="val 410323"/>
                <a:gd name="f9" fmla="val 125"/>
                <a:gd name="f10" fmla="val 384459"/>
                <a:gd name="f11" fmla="val 14994"/>
                <a:gd name="f12" fmla="val 370215"/>
                <a:gd name="f13" fmla="val 23366"/>
                <a:gd name="f14" fmla="val 237530"/>
                <a:gd name="f15" fmla="val 173050"/>
                <a:gd name="f16" fmla="val 472562"/>
                <a:gd name="f17" fmla="val 173800"/>
                <a:gd name="f18" fmla="val 229409"/>
                <a:gd name="f19" fmla="val 411197"/>
                <a:gd name="f20" fmla="+- 0 0 -90"/>
                <a:gd name="f21" fmla="*/ f3 1 586871"/>
                <a:gd name="f22" fmla="*/ f4 1 472561"/>
                <a:gd name="f23" fmla="val f5"/>
                <a:gd name="f24" fmla="val f6"/>
                <a:gd name="f25" fmla="val f7"/>
                <a:gd name="f26" fmla="*/ f20 f0 1"/>
                <a:gd name="f27" fmla="+- f25 0 f23"/>
                <a:gd name="f28" fmla="+- f24 0 f23"/>
                <a:gd name="f29" fmla="*/ f26 1 f2"/>
                <a:gd name="f30" fmla="*/ f28 1 586871"/>
                <a:gd name="f31" fmla="*/ f27 1 472561"/>
                <a:gd name="f32" fmla="*/ 410323 f28 1"/>
                <a:gd name="f33" fmla="*/ 125 f27 1"/>
                <a:gd name="f34" fmla="*/ 384459 f28 1"/>
                <a:gd name="f35" fmla="*/ 14994 f27 1"/>
                <a:gd name="f36" fmla="*/ 370215 f28 1"/>
                <a:gd name="f37" fmla="*/ 23366 f27 1"/>
                <a:gd name="f38" fmla="*/ 0 f28 1"/>
                <a:gd name="f39" fmla="*/ 237530 f27 1"/>
                <a:gd name="f40" fmla="*/ 173050 f28 1"/>
                <a:gd name="f41" fmla="*/ 472562 f27 1"/>
                <a:gd name="f42" fmla="*/ 173800 f28 1"/>
                <a:gd name="f43" fmla="*/ 586871 f28 1"/>
                <a:gd name="f44" fmla="*/ 229409 f27 1"/>
                <a:gd name="f45" fmla="*/ 411197 f28 1"/>
                <a:gd name="f46" fmla="*/ 0 f27 1"/>
                <a:gd name="f47" fmla="+- f29 0 f1"/>
                <a:gd name="f48" fmla="*/ f32 1 586871"/>
                <a:gd name="f49" fmla="*/ f33 1 472561"/>
                <a:gd name="f50" fmla="*/ f34 1 586871"/>
                <a:gd name="f51" fmla="*/ f35 1 472561"/>
                <a:gd name="f52" fmla="*/ f36 1 586871"/>
                <a:gd name="f53" fmla="*/ f37 1 472561"/>
                <a:gd name="f54" fmla="*/ f38 1 586871"/>
                <a:gd name="f55" fmla="*/ f39 1 472561"/>
                <a:gd name="f56" fmla="*/ f40 1 586871"/>
                <a:gd name="f57" fmla="*/ f41 1 472561"/>
                <a:gd name="f58" fmla="*/ f42 1 586871"/>
                <a:gd name="f59" fmla="*/ f43 1 586871"/>
                <a:gd name="f60" fmla="*/ f44 1 472561"/>
                <a:gd name="f61" fmla="*/ f45 1 586871"/>
                <a:gd name="f62" fmla="*/ f46 1 472561"/>
                <a:gd name="f63" fmla="*/ f23 1 f30"/>
                <a:gd name="f64" fmla="*/ f24 1 f30"/>
                <a:gd name="f65" fmla="*/ f23 1 f31"/>
                <a:gd name="f66" fmla="*/ f25 1 f31"/>
                <a:gd name="f67" fmla="*/ f48 1 f30"/>
                <a:gd name="f68" fmla="*/ f49 1 f31"/>
                <a:gd name="f69" fmla="*/ f50 1 f30"/>
                <a:gd name="f70" fmla="*/ f51 1 f31"/>
                <a:gd name="f71" fmla="*/ f52 1 f30"/>
                <a:gd name="f72" fmla="*/ f53 1 f31"/>
                <a:gd name="f73" fmla="*/ f54 1 f30"/>
                <a:gd name="f74" fmla="*/ f55 1 f31"/>
                <a:gd name="f75" fmla="*/ f56 1 f30"/>
                <a:gd name="f76" fmla="*/ f57 1 f31"/>
                <a:gd name="f77" fmla="*/ f58 1 f30"/>
                <a:gd name="f78" fmla="*/ f59 1 f30"/>
                <a:gd name="f79" fmla="*/ f60 1 f31"/>
                <a:gd name="f80" fmla="*/ f61 1 f30"/>
                <a:gd name="f81" fmla="*/ f62 1 f31"/>
                <a:gd name="f82" fmla="*/ f63 f21 1"/>
                <a:gd name="f83" fmla="*/ f64 f21 1"/>
                <a:gd name="f84" fmla="*/ f66 f22 1"/>
                <a:gd name="f85" fmla="*/ f65 f22 1"/>
                <a:gd name="f86" fmla="*/ f67 f21 1"/>
                <a:gd name="f87" fmla="*/ f68 f22 1"/>
                <a:gd name="f88" fmla="*/ f69 f21 1"/>
                <a:gd name="f89" fmla="*/ f70 f22 1"/>
                <a:gd name="f90" fmla="*/ f71 f21 1"/>
                <a:gd name="f91" fmla="*/ f72 f22 1"/>
                <a:gd name="f92" fmla="*/ f73 f21 1"/>
                <a:gd name="f93" fmla="*/ f74 f22 1"/>
                <a:gd name="f94" fmla="*/ f75 f21 1"/>
                <a:gd name="f95" fmla="*/ f76 f22 1"/>
                <a:gd name="f96" fmla="*/ f77 f21 1"/>
                <a:gd name="f97" fmla="*/ f78 f21 1"/>
                <a:gd name="f98" fmla="*/ f79 f22 1"/>
                <a:gd name="f99" fmla="*/ f80 f21 1"/>
                <a:gd name="f100" fmla="*/ f81 f22 1"/>
              </a:gdLst>
              <a:ahLst/>
              <a:cxnLst>
                <a:cxn ang="3cd4">
                  <a:pos x="hc" y="t"/>
                </a:cxn>
                <a:cxn ang="0">
                  <a:pos x="r" y="vc"/>
                </a:cxn>
                <a:cxn ang="cd4">
                  <a:pos x="hc" y="b"/>
                </a:cxn>
                <a:cxn ang="cd2">
                  <a:pos x="l" y="vc"/>
                </a:cxn>
                <a:cxn ang="f47">
                  <a:pos x="f86" y="f87"/>
                </a:cxn>
                <a:cxn ang="f47">
                  <a:pos x="f88" y="f89"/>
                </a:cxn>
                <a:cxn ang="f47">
                  <a:pos x="f90" y="f91"/>
                </a:cxn>
                <a:cxn ang="f47">
                  <a:pos x="f92" y="f93"/>
                </a:cxn>
                <a:cxn ang="f47">
                  <a:pos x="f94" y="f95"/>
                </a:cxn>
                <a:cxn ang="f47">
                  <a:pos x="f96" y="f95"/>
                </a:cxn>
                <a:cxn ang="f47">
                  <a:pos x="f97" y="f98"/>
                </a:cxn>
                <a:cxn ang="f47">
                  <a:pos x="f99" y="f100"/>
                </a:cxn>
              </a:cxnLst>
              <a:rect l="f82" t="f85" r="f83" b="f84"/>
              <a:pathLst>
                <a:path w="586871" h="472561">
                  <a:moveTo>
                    <a:pt x="f8" y="f9"/>
                  </a:moveTo>
                  <a:lnTo>
                    <a:pt x="f10" y="f11"/>
                  </a:lnTo>
                  <a:lnTo>
                    <a:pt x="f12" y="f13"/>
                  </a:lnTo>
                  <a:lnTo>
                    <a:pt x="f5" y="f14"/>
                  </a:lnTo>
                  <a:lnTo>
                    <a:pt x="f15" y="f16"/>
                  </a:lnTo>
                  <a:lnTo>
                    <a:pt x="f17" y="f16"/>
                  </a:lnTo>
                  <a:lnTo>
                    <a:pt x="f6" y="f18"/>
                  </a:lnTo>
                  <a:lnTo>
                    <a:pt x="f19"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093">
              <a:extLst>
                <a:ext uri="{FF2B5EF4-FFF2-40B4-BE49-F238E27FC236}">
                  <a16:creationId xmlns:a16="http://schemas.microsoft.com/office/drawing/2014/main" id="{63F4BFF6-0FD5-8213-276E-69D7009F34A5}"/>
                </a:ext>
              </a:extLst>
            </p:cNvPr>
            <p:cNvSpPr/>
            <p:nvPr/>
          </p:nvSpPr>
          <p:spPr>
            <a:xfrm>
              <a:off x="9871140" y="5530181"/>
              <a:ext cx="168679" cy="288758"/>
            </a:xfrm>
            <a:custGeom>
              <a:avLst/>
              <a:gdLst>
                <a:gd name="f0" fmla="val 10800000"/>
                <a:gd name="f1" fmla="val 5400000"/>
                <a:gd name="f2" fmla="val 180"/>
                <a:gd name="f3" fmla="val w"/>
                <a:gd name="f4" fmla="val h"/>
                <a:gd name="f5" fmla="val 0"/>
                <a:gd name="f6" fmla="val 168677"/>
                <a:gd name="f7" fmla="val 288759"/>
                <a:gd name="f8" fmla="val 250"/>
                <a:gd name="f9" fmla="val 14245"/>
                <a:gd name="f10" fmla="val 2624"/>
                <a:gd name="f11" fmla="val 139195"/>
                <a:gd name="f12" fmla="val 3498"/>
                <a:gd name="f13" fmla="val 190549"/>
                <a:gd name="f14" fmla="val 3561"/>
                <a:gd name="f15" fmla="val 192998"/>
                <a:gd name="f16" fmla="val 2861"/>
                <a:gd name="f17" fmla="val 195397"/>
                <a:gd name="f18" fmla="val 1499"/>
                <a:gd name="f19" fmla="val 197421"/>
                <a:gd name="f20" fmla="val 67971"/>
                <a:gd name="f21" fmla="val 288760"/>
                <a:gd name="f22" fmla="val 68720"/>
                <a:gd name="f23" fmla="val 230158"/>
                <a:gd name="f24" fmla="+- 0 0 -90"/>
                <a:gd name="f25" fmla="*/ f3 1 168677"/>
                <a:gd name="f26" fmla="*/ f4 1 288759"/>
                <a:gd name="f27" fmla="val f5"/>
                <a:gd name="f28" fmla="val f6"/>
                <a:gd name="f29" fmla="val f7"/>
                <a:gd name="f30" fmla="*/ f24 f0 1"/>
                <a:gd name="f31" fmla="+- f29 0 f27"/>
                <a:gd name="f32" fmla="+- f28 0 f27"/>
                <a:gd name="f33" fmla="*/ f30 1 f2"/>
                <a:gd name="f34" fmla="*/ f32 1 168677"/>
                <a:gd name="f35" fmla="*/ f31 1 288759"/>
                <a:gd name="f36" fmla="*/ 250 f32 1"/>
                <a:gd name="f37" fmla="*/ 14245 f31 1"/>
                <a:gd name="f38" fmla="*/ 2624 f32 1"/>
                <a:gd name="f39" fmla="*/ 139195 f31 1"/>
                <a:gd name="f40" fmla="*/ 3498 f32 1"/>
                <a:gd name="f41" fmla="*/ 190549 f31 1"/>
                <a:gd name="f42" fmla="*/ 1499 f32 1"/>
                <a:gd name="f43" fmla="*/ 197421 f31 1"/>
                <a:gd name="f44" fmla="*/ 67971 f32 1"/>
                <a:gd name="f45" fmla="*/ 288760 f31 1"/>
                <a:gd name="f46" fmla="*/ 68720 f32 1"/>
                <a:gd name="f47" fmla="*/ 168677 f32 1"/>
                <a:gd name="f48" fmla="*/ 230158 f31 1"/>
                <a:gd name="f49" fmla="*/ 0 f32 1"/>
                <a:gd name="f50" fmla="*/ 0 f31 1"/>
                <a:gd name="f51" fmla="+- f33 0 f1"/>
                <a:gd name="f52" fmla="*/ f36 1 168677"/>
                <a:gd name="f53" fmla="*/ f37 1 288759"/>
                <a:gd name="f54" fmla="*/ f38 1 168677"/>
                <a:gd name="f55" fmla="*/ f39 1 288759"/>
                <a:gd name="f56" fmla="*/ f40 1 168677"/>
                <a:gd name="f57" fmla="*/ f41 1 288759"/>
                <a:gd name="f58" fmla="*/ f42 1 168677"/>
                <a:gd name="f59" fmla="*/ f43 1 288759"/>
                <a:gd name="f60" fmla="*/ f44 1 168677"/>
                <a:gd name="f61" fmla="*/ f45 1 288759"/>
                <a:gd name="f62" fmla="*/ f46 1 168677"/>
                <a:gd name="f63" fmla="*/ f47 1 168677"/>
                <a:gd name="f64" fmla="*/ f48 1 288759"/>
                <a:gd name="f65" fmla="*/ f49 1 168677"/>
                <a:gd name="f66" fmla="*/ f50 1 288759"/>
                <a:gd name="f67" fmla="*/ f27 1 f34"/>
                <a:gd name="f68" fmla="*/ f28 1 f34"/>
                <a:gd name="f69" fmla="*/ f27 1 f35"/>
                <a:gd name="f70" fmla="*/ f29 1 f35"/>
                <a:gd name="f71" fmla="*/ f52 1 f34"/>
                <a:gd name="f72" fmla="*/ f53 1 f35"/>
                <a:gd name="f73" fmla="*/ f54 1 f34"/>
                <a:gd name="f74" fmla="*/ f55 1 f35"/>
                <a:gd name="f75" fmla="*/ f56 1 f34"/>
                <a:gd name="f76" fmla="*/ f57 1 f35"/>
                <a:gd name="f77" fmla="*/ f58 1 f34"/>
                <a:gd name="f78" fmla="*/ f59 1 f35"/>
                <a:gd name="f79" fmla="*/ f60 1 f34"/>
                <a:gd name="f80" fmla="*/ f61 1 f35"/>
                <a:gd name="f81" fmla="*/ f62 1 f34"/>
                <a:gd name="f82" fmla="*/ f63 1 f34"/>
                <a:gd name="f83" fmla="*/ f64 1 f35"/>
                <a:gd name="f84" fmla="*/ f65 1 f34"/>
                <a:gd name="f85" fmla="*/ f66 1 f35"/>
                <a:gd name="f86" fmla="*/ f67 f25 1"/>
                <a:gd name="f87" fmla="*/ f68 f25 1"/>
                <a:gd name="f88" fmla="*/ f70 f26 1"/>
                <a:gd name="f89" fmla="*/ f69 f26 1"/>
                <a:gd name="f90" fmla="*/ f71 f25 1"/>
                <a:gd name="f91" fmla="*/ f72 f26 1"/>
                <a:gd name="f92" fmla="*/ f73 f25 1"/>
                <a:gd name="f93" fmla="*/ f74 f26 1"/>
                <a:gd name="f94" fmla="*/ f75 f25 1"/>
                <a:gd name="f95" fmla="*/ f76 f26 1"/>
                <a:gd name="f96" fmla="*/ f77 f25 1"/>
                <a:gd name="f97" fmla="*/ f78 f26 1"/>
                <a:gd name="f98" fmla="*/ f79 f25 1"/>
                <a:gd name="f99" fmla="*/ f80 f26 1"/>
                <a:gd name="f100" fmla="*/ f81 f25 1"/>
                <a:gd name="f101" fmla="*/ f82 f25 1"/>
                <a:gd name="f102" fmla="*/ f83 f26 1"/>
                <a:gd name="f103" fmla="*/ f84 f25 1"/>
                <a:gd name="f104" fmla="*/ f85 f26 1"/>
              </a:gdLst>
              <a:ahLst/>
              <a:cxnLst>
                <a:cxn ang="3cd4">
                  <a:pos x="hc" y="t"/>
                </a:cxn>
                <a:cxn ang="0">
                  <a:pos x="r" y="vc"/>
                </a:cxn>
                <a:cxn ang="cd4">
                  <a:pos x="hc" y="b"/>
                </a:cxn>
                <a:cxn ang="cd2">
                  <a:pos x="l" y="vc"/>
                </a:cxn>
                <a:cxn ang="f51">
                  <a:pos x="f90" y="f91"/>
                </a:cxn>
                <a:cxn ang="f51">
                  <a:pos x="f92" y="f93"/>
                </a:cxn>
                <a:cxn ang="f51">
                  <a:pos x="f94" y="f95"/>
                </a:cxn>
                <a:cxn ang="f51">
                  <a:pos x="f96" y="f97"/>
                </a:cxn>
                <a:cxn ang="f51">
                  <a:pos x="f98" y="f99"/>
                </a:cxn>
                <a:cxn ang="f51">
                  <a:pos x="f100" y="f99"/>
                </a:cxn>
                <a:cxn ang="f51">
                  <a:pos x="f101" y="f102"/>
                </a:cxn>
                <a:cxn ang="f51">
                  <a:pos x="f103" y="f104"/>
                </a:cxn>
              </a:cxnLst>
              <a:rect l="f86" t="f89" r="f87" b="f88"/>
              <a:pathLst>
                <a:path w="168677" h="288759">
                  <a:moveTo>
                    <a:pt x="f8" y="f9"/>
                  </a:moveTo>
                  <a:lnTo>
                    <a:pt x="f10" y="f11"/>
                  </a:lnTo>
                  <a:lnTo>
                    <a:pt x="f12" y="f13"/>
                  </a:lnTo>
                  <a:cubicBezTo>
                    <a:pt x="f14" y="f15"/>
                    <a:pt x="f16" y="f17"/>
                    <a:pt x="f18" y="f19"/>
                  </a:cubicBezTo>
                  <a:lnTo>
                    <a:pt x="f20" y="f21"/>
                  </a:lnTo>
                  <a:lnTo>
                    <a:pt x="f22" y="f21"/>
                  </a:lnTo>
                  <a:lnTo>
                    <a:pt x="f6" y="f23"/>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094">
              <a:extLst>
                <a:ext uri="{FF2B5EF4-FFF2-40B4-BE49-F238E27FC236}">
                  <a16:creationId xmlns:a16="http://schemas.microsoft.com/office/drawing/2014/main" id="{43E44566-293E-EC98-6A78-0B6F6962CF1A}"/>
                </a:ext>
              </a:extLst>
            </p:cNvPr>
            <p:cNvSpPr/>
            <p:nvPr/>
          </p:nvSpPr>
          <p:spPr>
            <a:xfrm>
              <a:off x="5460421" y="2711296"/>
              <a:ext cx="1735622" cy="1519394"/>
            </a:xfrm>
            <a:custGeom>
              <a:avLst/>
              <a:gdLst>
                <a:gd name="f0" fmla="val 10800000"/>
                <a:gd name="f1" fmla="val 5400000"/>
                <a:gd name="f2" fmla="val 180"/>
                <a:gd name="f3" fmla="val w"/>
                <a:gd name="f4" fmla="val h"/>
                <a:gd name="f5" fmla="val 0"/>
                <a:gd name="f6" fmla="val 1735625"/>
                <a:gd name="f7" fmla="val 1519394"/>
                <a:gd name="f8" fmla="val 410698"/>
                <a:gd name="f9" fmla="val 609737"/>
                <a:gd name="f10" fmla="val 1422433"/>
                <a:gd name="f11" fmla="val 255140"/>
                <a:gd name="f12" fmla="val 820923"/>
                <a:gd name="f13" fmla="val 252328"/>
                <a:gd name="f14" fmla="val 815987"/>
                <a:gd name="f15" fmla="val 253202"/>
                <a:gd name="f16" fmla="val 809777"/>
                <a:gd name="f17" fmla="val 257264"/>
                <a:gd name="f18" fmla="val 805804"/>
                <a:gd name="f19" fmla="val 260702"/>
                <a:gd name="f20" fmla="val 802917"/>
                <a:gd name="f21" fmla="val 265824"/>
                <a:gd name="f22" fmla="val 803380"/>
                <a:gd name="f23" fmla="val 268705"/>
                <a:gd name="f24" fmla="val 806816"/>
                <a:gd name="f25" fmla="val 269119"/>
                <a:gd name="f26" fmla="val 807303"/>
                <a:gd name="f27" fmla="val 269472"/>
                <a:gd name="f28" fmla="val 807853"/>
                <a:gd name="f29" fmla="val 269758"/>
                <a:gd name="f30" fmla="val 808428"/>
                <a:gd name="f31" fmla="val 809052"/>
                <a:gd name="f32" fmla="val 123951"/>
                <a:gd name="f33" fmla="val 1718258"/>
                <a:gd name="f34" fmla="val 796433"/>
                <a:gd name="f35" fmla="val 3374"/>
                <a:gd name="f36" fmla="val 811177"/>
                <a:gd name="f37" fmla="+- 0 0 -90"/>
                <a:gd name="f38" fmla="*/ f3 1 1735625"/>
                <a:gd name="f39" fmla="*/ f4 1 1519394"/>
                <a:gd name="f40" fmla="val f5"/>
                <a:gd name="f41" fmla="val f6"/>
                <a:gd name="f42" fmla="val f7"/>
                <a:gd name="f43" fmla="*/ f37 f0 1"/>
                <a:gd name="f44" fmla="+- f42 0 f40"/>
                <a:gd name="f45" fmla="+- f41 0 f40"/>
                <a:gd name="f46" fmla="*/ f43 1 f2"/>
                <a:gd name="f47" fmla="*/ f45 1 1735625"/>
                <a:gd name="f48" fmla="*/ f44 1 1519394"/>
                <a:gd name="f49" fmla="*/ 410698 f45 1"/>
                <a:gd name="f50" fmla="*/ 1519394 f44 1"/>
                <a:gd name="f51" fmla="*/ 609737 f45 1"/>
                <a:gd name="f52" fmla="*/ 1422433 f44 1"/>
                <a:gd name="f53" fmla="*/ 255140 f45 1"/>
                <a:gd name="f54" fmla="*/ 820923 f44 1"/>
                <a:gd name="f55" fmla="*/ 257264 f45 1"/>
                <a:gd name="f56" fmla="*/ 805804 f44 1"/>
                <a:gd name="f57" fmla="*/ 268705 f45 1"/>
                <a:gd name="f58" fmla="*/ 806816 f44 1"/>
                <a:gd name="f59" fmla="*/ 269758 f45 1"/>
                <a:gd name="f60" fmla="*/ 808428 f44 1"/>
                <a:gd name="f61" fmla="*/ 809052 f44 1"/>
                <a:gd name="f62" fmla="*/ 1735625 f45 1"/>
                <a:gd name="f63" fmla="*/ 123951 f44 1"/>
                <a:gd name="f64" fmla="*/ 1718258 f45 1"/>
                <a:gd name="f65" fmla="*/ 0 f44 1"/>
                <a:gd name="f66" fmla="*/ 0 f45 1"/>
                <a:gd name="f67" fmla="*/ 796433 f44 1"/>
                <a:gd name="f68" fmla="*/ 3374 f45 1"/>
                <a:gd name="f69" fmla="*/ 811177 f44 1"/>
                <a:gd name="f70" fmla="+- f46 0 f1"/>
                <a:gd name="f71" fmla="*/ f49 1 1735625"/>
                <a:gd name="f72" fmla="*/ f50 1 1519394"/>
                <a:gd name="f73" fmla="*/ f51 1 1735625"/>
                <a:gd name="f74" fmla="*/ f52 1 1519394"/>
                <a:gd name="f75" fmla="*/ f53 1 1735625"/>
                <a:gd name="f76" fmla="*/ f54 1 1519394"/>
                <a:gd name="f77" fmla="*/ f55 1 1735625"/>
                <a:gd name="f78" fmla="*/ f56 1 1519394"/>
                <a:gd name="f79" fmla="*/ f57 1 1735625"/>
                <a:gd name="f80" fmla="*/ f58 1 1519394"/>
                <a:gd name="f81" fmla="*/ f59 1 1735625"/>
                <a:gd name="f82" fmla="*/ f60 1 1519394"/>
                <a:gd name="f83" fmla="*/ f61 1 1519394"/>
                <a:gd name="f84" fmla="*/ f62 1 1735625"/>
                <a:gd name="f85" fmla="*/ f63 1 1519394"/>
                <a:gd name="f86" fmla="*/ f64 1 1735625"/>
                <a:gd name="f87" fmla="*/ f65 1 1519394"/>
                <a:gd name="f88" fmla="*/ f66 1 1735625"/>
                <a:gd name="f89" fmla="*/ f67 1 1519394"/>
                <a:gd name="f90" fmla="*/ f68 1 1735625"/>
                <a:gd name="f91" fmla="*/ f69 1 1519394"/>
                <a:gd name="f92" fmla="*/ f40 1 f47"/>
                <a:gd name="f93" fmla="*/ f41 1 f47"/>
                <a:gd name="f94" fmla="*/ f40 1 f48"/>
                <a:gd name="f95" fmla="*/ f42 1 f48"/>
                <a:gd name="f96" fmla="*/ f71 1 f47"/>
                <a:gd name="f97" fmla="*/ f72 1 f48"/>
                <a:gd name="f98" fmla="*/ f73 1 f47"/>
                <a:gd name="f99" fmla="*/ f74 1 f48"/>
                <a:gd name="f100" fmla="*/ f75 1 f47"/>
                <a:gd name="f101" fmla="*/ f76 1 f48"/>
                <a:gd name="f102" fmla="*/ f77 1 f47"/>
                <a:gd name="f103" fmla="*/ f78 1 f48"/>
                <a:gd name="f104" fmla="*/ f79 1 f47"/>
                <a:gd name="f105" fmla="*/ f80 1 f48"/>
                <a:gd name="f106" fmla="*/ f81 1 f47"/>
                <a:gd name="f107" fmla="*/ f82 1 f48"/>
                <a:gd name="f108" fmla="*/ f83 1 f48"/>
                <a:gd name="f109" fmla="*/ f84 1 f47"/>
                <a:gd name="f110" fmla="*/ f85 1 f48"/>
                <a:gd name="f111" fmla="*/ f86 1 f47"/>
                <a:gd name="f112" fmla="*/ f87 1 f48"/>
                <a:gd name="f113" fmla="*/ f88 1 f47"/>
                <a:gd name="f114" fmla="*/ f89 1 f48"/>
                <a:gd name="f115" fmla="*/ f90 1 f47"/>
                <a:gd name="f116" fmla="*/ f91 1 f48"/>
                <a:gd name="f117" fmla="*/ f92 f38 1"/>
                <a:gd name="f118" fmla="*/ f93 f38 1"/>
                <a:gd name="f119" fmla="*/ f95 f39 1"/>
                <a:gd name="f120" fmla="*/ f94 f39 1"/>
                <a:gd name="f121" fmla="*/ f96 f38 1"/>
                <a:gd name="f122" fmla="*/ f97 f39 1"/>
                <a:gd name="f123" fmla="*/ f98 f38 1"/>
                <a:gd name="f124" fmla="*/ f99 f39 1"/>
                <a:gd name="f125" fmla="*/ f100 f38 1"/>
                <a:gd name="f126" fmla="*/ f101 f39 1"/>
                <a:gd name="f127" fmla="*/ f102 f38 1"/>
                <a:gd name="f128" fmla="*/ f103 f39 1"/>
                <a:gd name="f129" fmla="*/ f104 f38 1"/>
                <a:gd name="f130" fmla="*/ f105 f39 1"/>
                <a:gd name="f131" fmla="*/ f106 f38 1"/>
                <a:gd name="f132" fmla="*/ f107 f39 1"/>
                <a:gd name="f133" fmla="*/ f108 f39 1"/>
                <a:gd name="f134" fmla="*/ f109 f38 1"/>
                <a:gd name="f135" fmla="*/ f110 f39 1"/>
                <a:gd name="f136" fmla="*/ f111 f38 1"/>
                <a:gd name="f137" fmla="*/ f112 f39 1"/>
                <a:gd name="f138" fmla="*/ f113 f38 1"/>
                <a:gd name="f139" fmla="*/ f114 f39 1"/>
                <a:gd name="f140" fmla="*/ f115 f38 1"/>
                <a:gd name="f141" fmla="*/ f116 f39 1"/>
              </a:gdLst>
              <a:ahLst/>
              <a:cxnLst>
                <a:cxn ang="3cd4">
                  <a:pos x="hc" y="t"/>
                </a:cxn>
                <a:cxn ang="0">
                  <a:pos x="r" y="vc"/>
                </a:cxn>
                <a:cxn ang="cd4">
                  <a:pos x="hc" y="b"/>
                </a:cxn>
                <a:cxn ang="cd2">
                  <a:pos x="l" y="vc"/>
                </a:cxn>
                <a:cxn ang="f70">
                  <a:pos x="f121" y="f122"/>
                </a:cxn>
                <a:cxn ang="f70">
                  <a:pos x="f123" y="f124"/>
                </a:cxn>
                <a:cxn ang="f70">
                  <a:pos x="f125" y="f126"/>
                </a:cxn>
                <a:cxn ang="f70">
                  <a:pos x="f127" y="f128"/>
                </a:cxn>
                <a:cxn ang="f70">
                  <a:pos x="f129" y="f130"/>
                </a:cxn>
                <a:cxn ang="f70">
                  <a:pos x="f131" y="f132"/>
                </a:cxn>
                <a:cxn ang="f70">
                  <a:pos x="f131" y="f133"/>
                </a:cxn>
                <a:cxn ang="f70">
                  <a:pos x="f134" y="f135"/>
                </a:cxn>
                <a:cxn ang="f70">
                  <a:pos x="f134" y="f135"/>
                </a:cxn>
                <a:cxn ang="f70">
                  <a:pos x="f136" y="f137"/>
                </a:cxn>
                <a:cxn ang="f70">
                  <a:pos x="f138" y="f139"/>
                </a:cxn>
                <a:cxn ang="f70">
                  <a:pos x="f140" y="f141"/>
                </a:cxn>
              </a:cxnLst>
              <a:rect l="f117" t="f120" r="f118" b="f119"/>
              <a:pathLst>
                <a:path w="1735625" h="1519394">
                  <a:moveTo>
                    <a:pt x="f8" y="f7"/>
                  </a:moveTo>
                  <a:lnTo>
                    <a:pt x="f9" y="f10"/>
                  </a:lnTo>
                  <a:lnTo>
                    <a:pt x="f11" y="f12"/>
                  </a:lnTo>
                  <a:cubicBezTo>
                    <a:pt x="f13" y="f14"/>
                    <a:pt x="f15" y="f16"/>
                    <a:pt x="f17" y="f18"/>
                  </a:cubicBezTo>
                  <a:cubicBezTo>
                    <a:pt x="f19" y="f20"/>
                    <a:pt x="f21" y="f22"/>
                    <a:pt x="f23" y="f24"/>
                  </a:cubicBezTo>
                  <a:cubicBezTo>
                    <a:pt x="f25" y="f26"/>
                    <a:pt x="f27" y="f28"/>
                    <a:pt x="f29" y="f30"/>
                  </a:cubicBezTo>
                  <a:lnTo>
                    <a:pt x="f29" y="f31"/>
                  </a:lnTo>
                  <a:lnTo>
                    <a:pt x="f6" y="f32"/>
                  </a:lnTo>
                  <a:lnTo>
                    <a:pt x="f6" y="f32"/>
                  </a:lnTo>
                  <a:lnTo>
                    <a:pt x="f33" y="f5"/>
                  </a:lnTo>
                  <a:lnTo>
                    <a:pt x="f5" y="f34"/>
                  </a:lnTo>
                  <a:lnTo>
                    <a:pt x="f35" y="f36"/>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095">
              <a:extLst>
                <a:ext uri="{FF2B5EF4-FFF2-40B4-BE49-F238E27FC236}">
                  <a16:creationId xmlns:a16="http://schemas.microsoft.com/office/drawing/2014/main" id="{BD014EC0-EFC6-FBD8-90BD-042821C34DB8}"/>
                </a:ext>
              </a:extLst>
            </p:cNvPr>
            <p:cNvSpPr/>
            <p:nvPr/>
          </p:nvSpPr>
          <p:spPr>
            <a:xfrm>
              <a:off x="5466420" y="3533726"/>
              <a:ext cx="694697" cy="2039560"/>
            </a:xfrm>
            <a:custGeom>
              <a:avLst/>
              <a:gdLst>
                <a:gd name="f0" fmla="val 10800000"/>
                <a:gd name="f1" fmla="val 5400000"/>
                <a:gd name="f2" fmla="val 180"/>
                <a:gd name="f3" fmla="val w"/>
                <a:gd name="f4" fmla="val h"/>
                <a:gd name="f5" fmla="val 0"/>
                <a:gd name="f6" fmla="val 694699"/>
                <a:gd name="f7" fmla="val 2039561"/>
                <a:gd name="f8" fmla="val 402576"/>
                <a:gd name="f9" fmla="val 699721"/>
                <a:gd name="f10" fmla="val 309116"/>
                <a:gd name="f11" fmla="val 1340466"/>
                <a:gd name="f12" fmla="val 694700"/>
                <a:gd name="f13" fmla="val 2039562"/>
                <a:gd name="f14" fmla="val 608237"/>
                <a:gd name="f15" fmla="val 1642845"/>
                <a:gd name="f16" fmla="+- 0 0 -90"/>
                <a:gd name="f17" fmla="*/ f3 1 694699"/>
                <a:gd name="f18" fmla="*/ f4 1 2039561"/>
                <a:gd name="f19" fmla="val f5"/>
                <a:gd name="f20" fmla="val f6"/>
                <a:gd name="f21" fmla="val f7"/>
                <a:gd name="f22" fmla="*/ f16 f0 1"/>
                <a:gd name="f23" fmla="+- f21 0 f19"/>
                <a:gd name="f24" fmla="+- f20 0 f19"/>
                <a:gd name="f25" fmla="*/ f22 1 f2"/>
                <a:gd name="f26" fmla="*/ f24 1 694699"/>
                <a:gd name="f27" fmla="*/ f23 1 2039561"/>
                <a:gd name="f28" fmla="*/ 402576 f24 1"/>
                <a:gd name="f29" fmla="*/ 699721 f23 1"/>
                <a:gd name="f30" fmla="*/ 0 f24 1"/>
                <a:gd name="f31" fmla="*/ 0 f23 1"/>
                <a:gd name="f32" fmla="*/ 309116 f24 1"/>
                <a:gd name="f33" fmla="*/ 1340466 f23 1"/>
                <a:gd name="f34" fmla="*/ 694700 f24 1"/>
                <a:gd name="f35" fmla="*/ 2039562 f23 1"/>
                <a:gd name="f36" fmla="*/ 608237 f24 1"/>
                <a:gd name="f37" fmla="*/ 1642845 f23 1"/>
                <a:gd name="f38" fmla="+- f25 0 f1"/>
                <a:gd name="f39" fmla="*/ f28 1 694699"/>
                <a:gd name="f40" fmla="*/ f29 1 2039561"/>
                <a:gd name="f41" fmla="*/ f30 1 694699"/>
                <a:gd name="f42" fmla="*/ f31 1 2039561"/>
                <a:gd name="f43" fmla="*/ f32 1 694699"/>
                <a:gd name="f44" fmla="*/ f33 1 2039561"/>
                <a:gd name="f45" fmla="*/ f34 1 694699"/>
                <a:gd name="f46" fmla="*/ f35 1 2039561"/>
                <a:gd name="f47" fmla="*/ f36 1 694699"/>
                <a:gd name="f48" fmla="*/ f37 1 2039561"/>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694699" h="2039561">
                  <a:moveTo>
                    <a:pt x="f8" y="f9"/>
                  </a:moveTo>
                  <a:lnTo>
                    <a:pt x="f5" y="f5"/>
                  </a:lnTo>
                  <a:lnTo>
                    <a:pt x="f10" y="f11"/>
                  </a:lnTo>
                  <a:lnTo>
                    <a:pt x="f12" y="f13"/>
                  </a:lnTo>
                  <a:lnTo>
                    <a:pt x="f14" y="f15"/>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096">
              <a:extLst>
                <a:ext uri="{FF2B5EF4-FFF2-40B4-BE49-F238E27FC236}">
                  <a16:creationId xmlns:a16="http://schemas.microsoft.com/office/drawing/2014/main" id="{B9755F74-E3E3-9FB1-11AA-B49FF6DAE073}"/>
                </a:ext>
              </a:extLst>
            </p:cNvPr>
            <p:cNvSpPr/>
            <p:nvPr/>
          </p:nvSpPr>
          <p:spPr>
            <a:xfrm>
              <a:off x="10208992" y="480188"/>
              <a:ext cx="313364" cy="183803"/>
            </a:xfrm>
            <a:custGeom>
              <a:avLst/>
              <a:gdLst>
                <a:gd name="f0" fmla="val 10800000"/>
                <a:gd name="f1" fmla="val 5400000"/>
                <a:gd name="f2" fmla="val 180"/>
                <a:gd name="f3" fmla="val w"/>
                <a:gd name="f4" fmla="val h"/>
                <a:gd name="f5" fmla="val 0"/>
                <a:gd name="f6" fmla="val 313364"/>
                <a:gd name="f7" fmla="val 183801"/>
                <a:gd name="f8" fmla="val 79718"/>
                <a:gd name="f9" fmla="val 232524"/>
                <a:gd name="f10" fmla="val 102959"/>
                <a:gd name="f11" fmla="val 80215"/>
                <a:gd name="f12" fmla="val 183802"/>
                <a:gd name="f13" fmla="+- 0 0 -90"/>
                <a:gd name="f14" fmla="*/ f3 1 313364"/>
                <a:gd name="f15" fmla="*/ f4 1 183801"/>
                <a:gd name="f16" fmla="val f5"/>
                <a:gd name="f17" fmla="val f6"/>
                <a:gd name="f18" fmla="val f7"/>
                <a:gd name="f19" fmla="*/ f13 f0 1"/>
                <a:gd name="f20" fmla="+- f18 0 f16"/>
                <a:gd name="f21" fmla="+- f17 0 f16"/>
                <a:gd name="f22" fmla="*/ f19 1 f2"/>
                <a:gd name="f23" fmla="*/ f21 1 313364"/>
                <a:gd name="f24" fmla="*/ f20 1 183801"/>
                <a:gd name="f25" fmla="*/ 313364 f21 1"/>
                <a:gd name="f26" fmla="*/ 79718 f20 1"/>
                <a:gd name="f27" fmla="*/ 232524 f21 1"/>
                <a:gd name="f28" fmla="*/ 0 f20 1"/>
                <a:gd name="f29" fmla="*/ 0 f21 1"/>
                <a:gd name="f30" fmla="*/ 102959 f20 1"/>
                <a:gd name="f31" fmla="*/ 80215 f21 1"/>
                <a:gd name="f32" fmla="*/ 183802 f20 1"/>
                <a:gd name="f33" fmla="+- f22 0 f1"/>
                <a:gd name="f34" fmla="*/ f25 1 313364"/>
                <a:gd name="f35" fmla="*/ f26 1 183801"/>
                <a:gd name="f36" fmla="*/ f27 1 313364"/>
                <a:gd name="f37" fmla="*/ f28 1 183801"/>
                <a:gd name="f38" fmla="*/ f29 1 313364"/>
                <a:gd name="f39" fmla="*/ f30 1 183801"/>
                <a:gd name="f40" fmla="*/ f31 1 313364"/>
                <a:gd name="f41" fmla="*/ f32 1 18380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13364" h="183801">
                  <a:moveTo>
                    <a:pt x="f6" y="f8"/>
                  </a:moveTo>
                  <a:lnTo>
                    <a:pt x="f9" y="f5"/>
                  </a:lnTo>
                  <a:lnTo>
                    <a:pt x="f5" y="f10"/>
                  </a:lnTo>
                  <a:lnTo>
                    <a:pt x="f11" y="f12"/>
                  </a:lnTo>
                  <a:lnTo>
                    <a:pt x="f6" y="f8"/>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097">
              <a:extLst>
                <a:ext uri="{FF2B5EF4-FFF2-40B4-BE49-F238E27FC236}">
                  <a16:creationId xmlns:a16="http://schemas.microsoft.com/office/drawing/2014/main" id="{08060199-7D4D-974C-758F-C9882683020A}"/>
                </a:ext>
              </a:extLst>
            </p:cNvPr>
            <p:cNvSpPr/>
            <p:nvPr/>
          </p:nvSpPr>
          <p:spPr>
            <a:xfrm>
              <a:off x="10532854" y="554656"/>
              <a:ext cx="1671532" cy="721589"/>
            </a:xfrm>
            <a:custGeom>
              <a:avLst/>
              <a:gdLst>
                <a:gd name="f0" fmla="val 10800000"/>
                <a:gd name="f1" fmla="val 5400000"/>
                <a:gd name="f2" fmla="val 180"/>
                <a:gd name="f3" fmla="val w"/>
                <a:gd name="f4" fmla="val h"/>
                <a:gd name="f5" fmla="val 0"/>
                <a:gd name="f6" fmla="val 1671528"/>
                <a:gd name="f7" fmla="val 721587"/>
                <a:gd name="f8" fmla="val 1624"/>
                <a:gd name="f9" fmla="val 601385"/>
                <a:gd name="f10" fmla="val 1255958"/>
                <a:gd name="f11" fmla="val 134321"/>
                <a:gd name="f12" fmla="val 1256957"/>
                <a:gd name="f13" fmla="val 516044"/>
                <a:gd name="f14" fmla="val 337365"/>
                <a:gd name="f15" fmla="val 1299813"/>
                <a:gd name="f16" fmla="+- 0 0 -90"/>
                <a:gd name="f17" fmla="*/ f3 1 1671528"/>
                <a:gd name="f18" fmla="*/ f4 1 721587"/>
                <a:gd name="f19" fmla="val f5"/>
                <a:gd name="f20" fmla="val f6"/>
                <a:gd name="f21" fmla="val f7"/>
                <a:gd name="f22" fmla="*/ f16 f0 1"/>
                <a:gd name="f23" fmla="+- f21 0 f19"/>
                <a:gd name="f24" fmla="+- f20 0 f19"/>
                <a:gd name="f25" fmla="*/ f22 1 f2"/>
                <a:gd name="f26" fmla="*/ f24 1 1671528"/>
                <a:gd name="f27" fmla="*/ f23 1 721587"/>
                <a:gd name="f28" fmla="*/ 1624 f24 1"/>
                <a:gd name="f29" fmla="*/ 601385 f23 1"/>
                <a:gd name="f30" fmla="*/ 0 f24 1"/>
                <a:gd name="f31" fmla="*/ 721587 f23 1"/>
                <a:gd name="f32" fmla="*/ 1255958 f24 1"/>
                <a:gd name="f33" fmla="*/ 134321 f23 1"/>
                <a:gd name="f34" fmla="*/ 1256957 f24 1"/>
                <a:gd name="f35" fmla="*/ 1671528 f24 1"/>
                <a:gd name="f36" fmla="*/ 516044 f23 1"/>
                <a:gd name="f37" fmla="*/ 337365 f23 1"/>
                <a:gd name="f38" fmla="*/ 1299813 f24 1"/>
                <a:gd name="f39" fmla="*/ 0 f23 1"/>
                <a:gd name="f40" fmla="+- f25 0 f1"/>
                <a:gd name="f41" fmla="*/ f28 1 1671528"/>
                <a:gd name="f42" fmla="*/ f29 1 721587"/>
                <a:gd name="f43" fmla="*/ f30 1 1671528"/>
                <a:gd name="f44" fmla="*/ f31 1 721587"/>
                <a:gd name="f45" fmla="*/ f32 1 1671528"/>
                <a:gd name="f46" fmla="*/ f33 1 721587"/>
                <a:gd name="f47" fmla="*/ f34 1 1671528"/>
                <a:gd name="f48" fmla="*/ f35 1 1671528"/>
                <a:gd name="f49" fmla="*/ f36 1 721587"/>
                <a:gd name="f50" fmla="*/ f37 1 721587"/>
                <a:gd name="f51" fmla="*/ f38 1 1671528"/>
                <a:gd name="f52" fmla="*/ f39 1 721587"/>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6"/>
                <a:gd name="f65" fmla="*/ f49 1 f27"/>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7 1"/>
                <a:gd name="f81" fmla="*/ f65 f18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78"/>
                </a:cxn>
                <a:cxn ang="f40">
                  <a:pos x="f79" y="f78"/>
                </a:cxn>
                <a:cxn ang="f40">
                  <a:pos x="f79" y="f78"/>
                </a:cxn>
                <a:cxn ang="f40">
                  <a:pos x="f80" y="f81"/>
                </a:cxn>
                <a:cxn ang="f40">
                  <a:pos x="f80" y="f82"/>
                </a:cxn>
                <a:cxn ang="f40">
                  <a:pos x="f83" y="f84"/>
                </a:cxn>
              </a:cxnLst>
              <a:rect l="f69" t="f72" r="f70" b="f71"/>
              <a:pathLst>
                <a:path w="1671528" h="721587">
                  <a:moveTo>
                    <a:pt x="f8" y="f9"/>
                  </a:moveTo>
                  <a:lnTo>
                    <a:pt x="f5" y="f7"/>
                  </a:lnTo>
                  <a:lnTo>
                    <a:pt x="f10" y="f11"/>
                  </a:lnTo>
                  <a:lnTo>
                    <a:pt x="f12" y="f11"/>
                  </a:lnTo>
                  <a:lnTo>
                    <a:pt x="f12" y="f11"/>
                  </a:lnTo>
                  <a:lnTo>
                    <a:pt x="f12" y="f11"/>
                  </a:lnTo>
                  <a:lnTo>
                    <a:pt x="f6" y="f13"/>
                  </a:lnTo>
                  <a:lnTo>
                    <a:pt x="f6" y="f14"/>
                  </a:lnTo>
                  <a:lnTo>
                    <a:pt x="f15" y="f5"/>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098">
              <a:extLst>
                <a:ext uri="{FF2B5EF4-FFF2-40B4-BE49-F238E27FC236}">
                  <a16:creationId xmlns:a16="http://schemas.microsoft.com/office/drawing/2014/main" id="{69D3D1F8-B58A-DA79-6512-0AC54A49C952}"/>
                </a:ext>
              </a:extLst>
            </p:cNvPr>
            <p:cNvSpPr/>
            <p:nvPr/>
          </p:nvSpPr>
          <p:spPr>
            <a:xfrm>
              <a:off x="7786042" y="1315236"/>
              <a:ext cx="2404963" cy="1238134"/>
            </a:xfrm>
            <a:custGeom>
              <a:avLst/>
              <a:gdLst>
                <a:gd name="f0" fmla="val 10800000"/>
                <a:gd name="f1" fmla="val 5400000"/>
                <a:gd name="f2" fmla="val 180"/>
                <a:gd name="f3" fmla="val w"/>
                <a:gd name="f4" fmla="val h"/>
                <a:gd name="f5" fmla="val 0"/>
                <a:gd name="f6" fmla="val 2404960"/>
                <a:gd name="f7" fmla="val 1238131"/>
                <a:gd name="f8" fmla="val 2404961"/>
                <a:gd name="f9" fmla="val 120702"/>
                <a:gd name="f10" fmla="val 118578"/>
                <a:gd name="f11" fmla="val 2404836"/>
                <a:gd name="f12" fmla="val 1114556"/>
                <a:gd name="f13" fmla="val 13869"/>
                <a:gd name="f14" fmla="+- 0 0 -90"/>
                <a:gd name="f15" fmla="*/ f3 1 2404960"/>
                <a:gd name="f16" fmla="*/ f4 1 1238131"/>
                <a:gd name="f17" fmla="val f5"/>
                <a:gd name="f18" fmla="val f6"/>
                <a:gd name="f19" fmla="val f7"/>
                <a:gd name="f20" fmla="*/ f14 f0 1"/>
                <a:gd name="f21" fmla="+- f19 0 f17"/>
                <a:gd name="f22" fmla="+- f18 0 f17"/>
                <a:gd name="f23" fmla="*/ f20 1 f2"/>
                <a:gd name="f24" fmla="*/ f22 1 2404960"/>
                <a:gd name="f25" fmla="*/ f21 1 1238131"/>
                <a:gd name="f26" fmla="*/ 2404961 f22 1"/>
                <a:gd name="f27" fmla="*/ 120702 f21 1"/>
                <a:gd name="f28" fmla="*/ 118578 f21 1"/>
                <a:gd name="f29" fmla="*/ 2404836 f22 1"/>
                <a:gd name="f30" fmla="*/ 0 f21 1"/>
                <a:gd name="f31" fmla="*/ 0 f22 1"/>
                <a:gd name="f32" fmla="*/ 1114556 f21 1"/>
                <a:gd name="f33" fmla="*/ 13869 f22 1"/>
                <a:gd name="f34" fmla="*/ 1238131 f21 1"/>
                <a:gd name="f35" fmla="+- f23 0 f1"/>
                <a:gd name="f36" fmla="*/ f26 1 2404960"/>
                <a:gd name="f37" fmla="*/ f27 1 1238131"/>
                <a:gd name="f38" fmla="*/ f28 1 1238131"/>
                <a:gd name="f39" fmla="*/ f29 1 2404960"/>
                <a:gd name="f40" fmla="*/ f30 1 1238131"/>
                <a:gd name="f41" fmla="*/ f31 1 2404960"/>
                <a:gd name="f42" fmla="*/ f32 1 1238131"/>
                <a:gd name="f43" fmla="*/ f33 1 2404960"/>
                <a:gd name="f44" fmla="*/ f34 1 1238131"/>
                <a:gd name="f45" fmla="*/ f17 1 f24"/>
                <a:gd name="f46" fmla="*/ f18 1 f24"/>
                <a:gd name="f47" fmla="*/ f17 1 f25"/>
                <a:gd name="f48" fmla="*/ f19 1 f25"/>
                <a:gd name="f49" fmla="*/ f36 1 f24"/>
                <a:gd name="f50" fmla="*/ f37 1 f25"/>
                <a:gd name="f51" fmla="*/ f38 1 f25"/>
                <a:gd name="f52" fmla="*/ f39 1 f24"/>
                <a:gd name="f53" fmla="*/ f40 1 f25"/>
                <a:gd name="f54" fmla="*/ f41 1 f24"/>
                <a:gd name="f55" fmla="*/ f42 1 f25"/>
                <a:gd name="f56" fmla="*/ f43 1 f24"/>
                <a:gd name="f57" fmla="*/ f44 1 f25"/>
                <a:gd name="f58" fmla="*/ f45 f15 1"/>
                <a:gd name="f59" fmla="*/ f46 f15 1"/>
                <a:gd name="f60" fmla="*/ f48 f16 1"/>
                <a:gd name="f61" fmla="*/ f47 f16 1"/>
                <a:gd name="f62" fmla="*/ f49 f15 1"/>
                <a:gd name="f63" fmla="*/ f50 f16 1"/>
                <a:gd name="f64" fmla="*/ f51 f16 1"/>
                <a:gd name="f65" fmla="*/ f52 f15 1"/>
                <a:gd name="f66" fmla="*/ f53 f16 1"/>
                <a:gd name="f67" fmla="*/ f54 f15 1"/>
                <a:gd name="f68" fmla="*/ f55 f16 1"/>
                <a:gd name="f69" fmla="*/ f56 f15 1"/>
                <a:gd name="f70" fmla="*/ f57 f16 1"/>
              </a:gdLst>
              <a:ahLst/>
              <a:cxnLst>
                <a:cxn ang="3cd4">
                  <a:pos x="hc" y="t"/>
                </a:cxn>
                <a:cxn ang="0">
                  <a:pos x="r" y="vc"/>
                </a:cxn>
                <a:cxn ang="cd4">
                  <a:pos x="hc" y="b"/>
                </a:cxn>
                <a:cxn ang="cd2">
                  <a:pos x="l" y="vc"/>
                </a:cxn>
                <a:cxn ang="f35">
                  <a:pos x="f62" y="f63"/>
                </a:cxn>
                <a:cxn ang="f35">
                  <a:pos x="f62" y="f64"/>
                </a:cxn>
                <a:cxn ang="f35">
                  <a:pos x="f65" y="f66"/>
                </a:cxn>
                <a:cxn ang="f35">
                  <a:pos x="f67" y="f68"/>
                </a:cxn>
                <a:cxn ang="f35">
                  <a:pos x="f69" y="f70"/>
                </a:cxn>
                <a:cxn ang="f35">
                  <a:pos x="f62" y="f63"/>
                </a:cxn>
              </a:cxnLst>
              <a:rect l="f58" t="f61" r="f59" b="f60"/>
              <a:pathLst>
                <a:path w="2404960" h="1238131">
                  <a:moveTo>
                    <a:pt x="f8" y="f9"/>
                  </a:moveTo>
                  <a:lnTo>
                    <a:pt x="f8" y="f10"/>
                  </a:lnTo>
                  <a:lnTo>
                    <a:pt x="f11" y="f5"/>
                  </a:lnTo>
                  <a:lnTo>
                    <a:pt x="f5" y="f12"/>
                  </a:lnTo>
                  <a:lnTo>
                    <a:pt x="f13" y="f7"/>
                  </a:lnTo>
                  <a:lnTo>
                    <a:pt x="f8" y="f9"/>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099">
              <a:extLst>
                <a:ext uri="{FF2B5EF4-FFF2-40B4-BE49-F238E27FC236}">
                  <a16:creationId xmlns:a16="http://schemas.microsoft.com/office/drawing/2014/main" id="{0A6246E0-9A1C-71F1-4D0B-AC56A5C1589A}"/>
                </a:ext>
              </a:extLst>
            </p:cNvPr>
            <p:cNvSpPr/>
            <p:nvPr/>
          </p:nvSpPr>
          <p:spPr>
            <a:xfrm>
              <a:off x="10527606" y="694605"/>
              <a:ext cx="1260326" cy="1523390"/>
            </a:xfrm>
            <a:custGeom>
              <a:avLst/>
              <a:gdLst>
                <a:gd name="f0" fmla="val 10800000"/>
                <a:gd name="f1" fmla="val 5400000"/>
                <a:gd name="f2" fmla="val 180"/>
                <a:gd name="f3" fmla="val w"/>
                <a:gd name="f4" fmla="val h"/>
                <a:gd name="f5" fmla="val 0"/>
                <a:gd name="f6" fmla="val 1260330"/>
                <a:gd name="f7" fmla="val 1523392"/>
                <a:gd name="f8" fmla="val 168052"/>
                <a:gd name="f9" fmla="val 1159413"/>
                <a:gd name="f10" fmla="val 169177"/>
                <a:gd name="f11" fmla="val 1161162"/>
                <a:gd name="f12" fmla="val 169802"/>
                <a:gd name="f13" fmla="val 1162287"/>
                <a:gd name="f14" fmla="val 170051"/>
                <a:gd name="f15" fmla="val 1162911"/>
                <a:gd name="f16" fmla="val 1164536"/>
                <a:gd name="f17" fmla="val 170114"/>
                <a:gd name="f18" fmla="val 1165373"/>
                <a:gd name="f19" fmla="val 1166198"/>
                <a:gd name="f20" fmla="val 1167035"/>
                <a:gd name="f21" fmla="val 166678"/>
                <a:gd name="f22" fmla="val 1327471"/>
                <a:gd name="f23" fmla="val 298246"/>
                <a:gd name="f24" fmla="val 1263871"/>
                <a:gd name="f25" fmla="val 299121"/>
                <a:gd name="f26" fmla="val 299496"/>
                <a:gd name="f27" fmla="val 300120"/>
                <a:gd name="f28" fmla="val 1263759"/>
                <a:gd name="f29" fmla="val 300745"/>
                <a:gd name="f30" fmla="val 301370"/>
                <a:gd name="f31" fmla="val 303119"/>
                <a:gd name="f32" fmla="val 304743"/>
                <a:gd name="f33" fmla="val 305368"/>
                <a:gd name="f34" fmla="val 1264171"/>
                <a:gd name="f35" fmla="val 305955"/>
                <a:gd name="f36" fmla="val 1264546"/>
                <a:gd name="f37" fmla="val 306493"/>
                <a:gd name="f38" fmla="val 1264996"/>
                <a:gd name="f39" fmla="val 307242"/>
                <a:gd name="f40" fmla="val 307492"/>
                <a:gd name="f41" fmla="val 1265745"/>
                <a:gd name="f42" fmla="val 516277"/>
                <a:gd name="f43" fmla="val 1486157"/>
                <a:gd name="f44" fmla="val 517401"/>
                <a:gd name="f45" fmla="val 1487907"/>
                <a:gd name="f46" fmla="val 1489031"/>
                <a:gd name="f47" fmla="val 518276"/>
                <a:gd name="f48" fmla="val 1489656"/>
                <a:gd name="f49" fmla="val 1491405"/>
                <a:gd name="f50" fmla="val 518326"/>
                <a:gd name="f51" fmla="val 1492193"/>
                <a:gd name="f52" fmla="val 1492992"/>
                <a:gd name="f53" fmla="val 1493779"/>
                <a:gd name="f54" fmla="val 517151"/>
                <a:gd name="f55" fmla="val 1523393"/>
                <a:gd name="f56" fmla="val 710693"/>
                <a:gd name="f57" fmla="val 1426181"/>
                <a:gd name="f58" fmla="val 711105"/>
                <a:gd name="f59" fmla="val 1426106"/>
                <a:gd name="f60" fmla="val 711530"/>
                <a:gd name="f61" fmla="val 711942"/>
                <a:gd name="f62" fmla="val 713817"/>
                <a:gd name="f63" fmla="val 715566"/>
                <a:gd name="f64" fmla="val 717190"/>
                <a:gd name="f65" fmla="val 717777"/>
                <a:gd name="f66" fmla="val 1426481"/>
                <a:gd name="f67" fmla="val 718327"/>
                <a:gd name="f68" fmla="val 1426856"/>
                <a:gd name="f69" fmla="val 718814"/>
                <a:gd name="f70" fmla="val 1427306"/>
                <a:gd name="f71" fmla="val 719939"/>
                <a:gd name="f72" fmla="val 1428056"/>
                <a:gd name="f73" fmla="val 738806"/>
                <a:gd name="f74" fmla="val 1447798"/>
                <a:gd name="f75" fmla="val 752050"/>
                <a:gd name="f76" fmla="val 1441050"/>
                <a:gd name="f77" fmla="val 974204"/>
                <a:gd name="f78" fmla="val 1328595"/>
                <a:gd name="f79" fmla="val 975578"/>
                <a:gd name="f80" fmla="val 977328"/>
                <a:gd name="f81" fmla="val 979077"/>
                <a:gd name="f82" fmla="val 980701"/>
                <a:gd name="f83" fmla="val 981288"/>
                <a:gd name="f84" fmla="val 1328895"/>
                <a:gd name="f85" fmla="val 981838"/>
                <a:gd name="f86" fmla="val 1329270"/>
                <a:gd name="f87" fmla="val 982325"/>
                <a:gd name="f88" fmla="val 1329720"/>
                <a:gd name="f89" fmla="val 982725"/>
                <a:gd name="f90" fmla="val 1329920"/>
                <a:gd name="f91" fmla="val 983100"/>
                <a:gd name="f92" fmla="val 1330182"/>
                <a:gd name="f93" fmla="val 983450"/>
                <a:gd name="f94" fmla="val 1330470"/>
                <a:gd name="f95" fmla="val 1012563"/>
                <a:gd name="f96" fmla="val 1360083"/>
                <a:gd name="f97" fmla="val 1172119"/>
                <a:gd name="f98" fmla="val 1279615"/>
                <a:gd name="f99" fmla="val 5248"/>
                <a:gd name="f100" fmla="val 585766"/>
                <a:gd name="f101" fmla="val 588141"/>
                <a:gd name="f102" fmla="val 981359"/>
                <a:gd name="f103" fmla="+- 0 0 -90"/>
                <a:gd name="f104" fmla="*/ f3 1 1260330"/>
                <a:gd name="f105" fmla="*/ f4 1 1523392"/>
                <a:gd name="f106" fmla="val f5"/>
                <a:gd name="f107" fmla="val f6"/>
                <a:gd name="f108" fmla="val f7"/>
                <a:gd name="f109" fmla="*/ f103 f0 1"/>
                <a:gd name="f110" fmla="+- f108 0 f106"/>
                <a:gd name="f111" fmla="+- f107 0 f106"/>
                <a:gd name="f112" fmla="*/ f109 1 f2"/>
                <a:gd name="f113" fmla="*/ f111 1 1260330"/>
                <a:gd name="f114" fmla="*/ f110 1 1523392"/>
                <a:gd name="f115" fmla="*/ 168052 f111 1"/>
                <a:gd name="f116" fmla="*/ 1159413 f110 1"/>
                <a:gd name="f117" fmla="*/ 169177 f111 1"/>
                <a:gd name="f118" fmla="*/ 1161162 f110 1"/>
                <a:gd name="f119" fmla="*/ 170051 f111 1"/>
                <a:gd name="f120" fmla="*/ 1162911 f110 1"/>
                <a:gd name="f121" fmla="*/ 1164536 f110 1"/>
                <a:gd name="f122" fmla="*/ 1167035 f110 1"/>
                <a:gd name="f123" fmla="*/ 166678 f111 1"/>
                <a:gd name="f124" fmla="*/ 1327471 f110 1"/>
                <a:gd name="f125" fmla="*/ 298246 f111 1"/>
                <a:gd name="f126" fmla="*/ 1263871 f110 1"/>
                <a:gd name="f127" fmla="*/ 299496 f111 1"/>
                <a:gd name="f128" fmla="*/ 301370 f111 1"/>
                <a:gd name="f129" fmla="*/ 303119 f111 1"/>
                <a:gd name="f130" fmla="*/ 304743 f111 1"/>
                <a:gd name="f131" fmla="*/ 306493 f111 1"/>
                <a:gd name="f132" fmla="*/ 1264996 f110 1"/>
                <a:gd name="f133" fmla="*/ 307492 f111 1"/>
                <a:gd name="f134" fmla="*/ 1265745 f110 1"/>
                <a:gd name="f135" fmla="*/ 516277 f111 1"/>
                <a:gd name="f136" fmla="*/ 1486157 f110 1"/>
                <a:gd name="f137" fmla="*/ 517401 f111 1"/>
                <a:gd name="f138" fmla="*/ 1487907 f110 1"/>
                <a:gd name="f139" fmla="*/ 518276 f111 1"/>
                <a:gd name="f140" fmla="*/ 1489656 f110 1"/>
                <a:gd name="f141" fmla="*/ 1491405 f110 1"/>
                <a:gd name="f142" fmla="*/ 1493779 f110 1"/>
                <a:gd name="f143" fmla="*/ 517151 f111 1"/>
                <a:gd name="f144" fmla="*/ 1523393 f110 1"/>
                <a:gd name="f145" fmla="*/ 710693 f111 1"/>
                <a:gd name="f146" fmla="*/ 1426181 f110 1"/>
                <a:gd name="f147" fmla="*/ 711942 f111 1"/>
                <a:gd name="f148" fmla="*/ 713817 f111 1"/>
                <a:gd name="f149" fmla="*/ 715566 f111 1"/>
                <a:gd name="f150" fmla="*/ 717190 f111 1"/>
                <a:gd name="f151" fmla="*/ 718814 f111 1"/>
                <a:gd name="f152" fmla="*/ 1427306 f110 1"/>
                <a:gd name="f153" fmla="*/ 719939 f111 1"/>
                <a:gd name="f154" fmla="*/ 1428056 f110 1"/>
                <a:gd name="f155" fmla="*/ 738806 f111 1"/>
                <a:gd name="f156" fmla="*/ 1447798 f110 1"/>
                <a:gd name="f157" fmla="*/ 752050 f111 1"/>
                <a:gd name="f158" fmla="*/ 1441050 f110 1"/>
                <a:gd name="f159" fmla="*/ 974204 f111 1"/>
                <a:gd name="f160" fmla="*/ 1328595 f110 1"/>
                <a:gd name="f161" fmla="*/ 975578 f111 1"/>
                <a:gd name="f162" fmla="*/ 977328 f111 1"/>
                <a:gd name="f163" fmla="*/ 979077 f111 1"/>
                <a:gd name="f164" fmla="*/ 980701 f111 1"/>
                <a:gd name="f165" fmla="*/ 982325 f111 1"/>
                <a:gd name="f166" fmla="*/ 1329720 f110 1"/>
                <a:gd name="f167" fmla="*/ 983450 f111 1"/>
                <a:gd name="f168" fmla="*/ 1330470 f110 1"/>
                <a:gd name="f169" fmla="*/ 1012563 f111 1"/>
                <a:gd name="f170" fmla="*/ 1360083 f110 1"/>
                <a:gd name="f171" fmla="*/ 1172119 f111 1"/>
                <a:gd name="f172" fmla="*/ 1279615 f110 1"/>
                <a:gd name="f173" fmla="*/ 1260330 f111 1"/>
                <a:gd name="f174" fmla="*/ 0 f110 1"/>
                <a:gd name="f175" fmla="*/ 5248 f111 1"/>
                <a:gd name="f176" fmla="*/ 585766 f110 1"/>
                <a:gd name="f177" fmla="*/ 588141 f110 1"/>
                <a:gd name="f178" fmla="*/ 0 f111 1"/>
                <a:gd name="f179" fmla="*/ 981359 f110 1"/>
                <a:gd name="f180" fmla="+- f112 0 f1"/>
                <a:gd name="f181" fmla="*/ f115 1 1260330"/>
                <a:gd name="f182" fmla="*/ f116 1 1523392"/>
                <a:gd name="f183" fmla="*/ f117 1 1260330"/>
                <a:gd name="f184" fmla="*/ f118 1 1523392"/>
                <a:gd name="f185" fmla="*/ f119 1 1260330"/>
                <a:gd name="f186" fmla="*/ f120 1 1523392"/>
                <a:gd name="f187" fmla="*/ f121 1 1523392"/>
                <a:gd name="f188" fmla="*/ f122 1 1523392"/>
                <a:gd name="f189" fmla="*/ f123 1 1260330"/>
                <a:gd name="f190" fmla="*/ f124 1 1523392"/>
                <a:gd name="f191" fmla="*/ f125 1 1260330"/>
                <a:gd name="f192" fmla="*/ f126 1 1523392"/>
                <a:gd name="f193" fmla="*/ f127 1 1260330"/>
                <a:gd name="f194" fmla="*/ f128 1 1260330"/>
                <a:gd name="f195" fmla="*/ f129 1 1260330"/>
                <a:gd name="f196" fmla="*/ f130 1 1260330"/>
                <a:gd name="f197" fmla="*/ f131 1 1260330"/>
                <a:gd name="f198" fmla="*/ f132 1 1523392"/>
                <a:gd name="f199" fmla="*/ f133 1 1260330"/>
                <a:gd name="f200" fmla="*/ f134 1 1523392"/>
                <a:gd name="f201" fmla="*/ f135 1 1260330"/>
                <a:gd name="f202" fmla="*/ f136 1 1523392"/>
                <a:gd name="f203" fmla="*/ f137 1 1260330"/>
                <a:gd name="f204" fmla="*/ f138 1 1523392"/>
                <a:gd name="f205" fmla="*/ f139 1 1260330"/>
                <a:gd name="f206" fmla="*/ f140 1 1523392"/>
                <a:gd name="f207" fmla="*/ f141 1 1523392"/>
                <a:gd name="f208" fmla="*/ f142 1 1523392"/>
                <a:gd name="f209" fmla="*/ f143 1 1260330"/>
                <a:gd name="f210" fmla="*/ f144 1 1523392"/>
                <a:gd name="f211" fmla="*/ f145 1 1260330"/>
                <a:gd name="f212" fmla="*/ f146 1 1523392"/>
                <a:gd name="f213" fmla="*/ f147 1 1260330"/>
                <a:gd name="f214" fmla="*/ f148 1 1260330"/>
                <a:gd name="f215" fmla="*/ f149 1 1260330"/>
                <a:gd name="f216" fmla="*/ f150 1 1260330"/>
                <a:gd name="f217" fmla="*/ f151 1 1260330"/>
                <a:gd name="f218" fmla="*/ f152 1 1523392"/>
                <a:gd name="f219" fmla="*/ f153 1 1260330"/>
                <a:gd name="f220" fmla="*/ f154 1 1523392"/>
                <a:gd name="f221" fmla="*/ f155 1 1260330"/>
                <a:gd name="f222" fmla="*/ f156 1 1523392"/>
                <a:gd name="f223" fmla="*/ f157 1 1260330"/>
                <a:gd name="f224" fmla="*/ f158 1 1523392"/>
                <a:gd name="f225" fmla="*/ f159 1 1260330"/>
                <a:gd name="f226" fmla="*/ f160 1 1523392"/>
                <a:gd name="f227" fmla="*/ f161 1 1260330"/>
                <a:gd name="f228" fmla="*/ f162 1 1260330"/>
                <a:gd name="f229" fmla="*/ f163 1 1260330"/>
                <a:gd name="f230" fmla="*/ f164 1 1260330"/>
                <a:gd name="f231" fmla="*/ f165 1 1260330"/>
                <a:gd name="f232" fmla="*/ f166 1 1523392"/>
                <a:gd name="f233" fmla="*/ f167 1 1260330"/>
                <a:gd name="f234" fmla="*/ f168 1 1523392"/>
                <a:gd name="f235" fmla="*/ f169 1 1260330"/>
                <a:gd name="f236" fmla="*/ f170 1 1523392"/>
                <a:gd name="f237" fmla="*/ f171 1 1260330"/>
                <a:gd name="f238" fmla="*/ f172 1 1523392"/>
                <a:gd name="f239" fmla="*/ f173 1 1260330"/>
                <a:gd name="f240" fmla="*/ f174 1 1523392"/>
                <a:gd name="f241" fmla="*/ f175 1 1260330"/>
                <a:gd name="f242" fmla="*/ f176 1 1523392"/>
                <a:gd name="f243" fmla="*/ f177 1 1523392"/>
                <a:gd name="f244" fmla="*/ f178 1 1260330"/>
                <a:gd name="f245" fmla="*/ f179 1 1523392"/>
                <a:gd name="f246" fmla="*/ f106 1 f113"/>
                <a:gd name="f247" fmla="*/ f107 1 f113"/>
                <a:gd name="f248" fmla="*/ f106 1 f114"/>
                <a:gd name="f249" fmla="*/ f108 1 f114"/>
                <a:gd name="f250" fmla="*/ f181 1 f113"/>
                <a:gd name="f251" fmla="*/ f182 1 f114"/>
                <a:gd name="f252" fmla="*/ f183 1 f113"/>
                <a:gd name="f253" fmla="*/ f184 1 f114"/>
                <a:gd name="f254" fmla="*/ f185 1 f113"/>
                <a:gd name="f255" fmla="*/ f186 1 f114"/>
                <a:gd name="f256" fmla="*/ f187 1 f114"/>
                <a:gd name="f257" fmla="*/ f188 1 f114"/>
                <a:gd name="f258" fmla="*/ f189 1 f113"/>
                <a:gd name="f259" fmla="*/ f190 1 f114"/>
                <a:gd name="f260" fmla="*/ f191 1 f113"/>
                <a:gd name="f261" fmla="*/ f192 1 f114"/>
                <a:gd name="f262" fmla="*/ f193 1 f113"/>
                <a:gd name="f263" fmla="*/ f194 1 f113"/>
                <a:gd name="f264" fmla="*/ f195 1 f113"/>
                <a:gd name="f265" fmla="*/ f196 1 f113"/>
                <a:gd name="f266" fmla="*/ f197 1 f113"/>
                <a:gd name="f267" fmla="*/ f198 1 f114"/>
                <a:gd name="f268" fmla="*/ f199 1 f113"/>
                <a:gd name="f269" fmla="*/ f200 1 f114"/>
                <a:gd name="f270" fmla="*/ f201 1 f113"/>
                <a:gd name="f271" fmla="*/ f202 1 f114"/>
                <a:gd name="f272" fmla="*/ f203 1 f113"/>
                <a:gd name="f273" fmla="*/ f204 1 f114"/>
                <a:gd name="f274" fmla="*/ f205 1 f113"/>
                <a:gd name="f275" fmla="*/ f206 1 f114"/>
                <a:gd name="f276" fmla="*/ f207 1 f114"/>
                <a:gd name="f277" fmla="*/ f208 1 f114"/>
                <a:gd name="f278" fmla="*/ f209 1 f113"/>
                <a:gd name="f279" fmla="*/ f210 1 f114"/>
                <a:gd name="f280" fmla="*/ f211 1 f113"/>
                <a:gd name="f281" fmla="*/ f212 1 f114"/>
                <a:gd name="f282" fmla="*/ f213 1 f113"/>
                <a:gd name="f283" fmla="*/ f214 1 f113"/>
                <a:gd name="f284" fmla="*/ f215 1 f113"/>
                <a:gd name="f285" fmla="*/ f216 1 f113"/>
                <a:gd name="f286" fmla="*/ f217 1 f113"/>
                <a:gd name="f287" fmla="*/ f218 1 f114"/>
                <a:gd name="f288" fmla="*/ f219 1 f113"/>
                <a:gd name="f289" fmla="*/ f220 1 f114"/>
                <a:gd name="f290" fmla="*/ f221 1 f113"/>
                <a:gd name="f291" fmla="*/ f222 1 f114"/>
                <a:gd name="f292" fmla="*/ f223 1 f113"/>
                <a:gd name="f293" fmla="*/ f224 1 f114"/>
                <a:gd name="f294" fmla="*/ f225 1 f113"/>
                <a:gd name="f295" fmla="*/ f226 1 f114"/>
                <a:gd name="f296" fmla="*/ f227 1 f113"/>
                <a:gd name="f297" fmla="*/ f228 1 f113"/>
                <a:gd name="f298" fmla="*/ f229 1 f113"/>
                <a:gd name="f299" fmla="*/ f230 1 f113"/>
                <a:gd name="f300" fmla="*/ f231 1 f113"/>
                <a:gd name="f301" fmla="*/ f232 1 f114"/>
                <a:gd name="f302" fmla="*/ f233 1 f113"/>
                <a:gd name="f303" fmla="*/ f234 1 f114"/>
                <a:gd name="f304" fmla="*/ f235 1 f113"/>
                <a:gd name="f305" fmla="*/ f236 1 f114"/>
                <a:gd name="f306" fmla="*/ f237 1 f113"/>
                <a:gd name="f307" fmla="*/ f238 1 f114"/>
                <a:gd name="f308" fmla="*/ f239 1 f113"/>
                <a:gd name="f309" fmla="*/ f240 1 f114"/>
                <a:gd name="f310" fmla="*/ f241 1 f113"/>
                <a:gd name="f311" fmla="*/ f242 1 f114"/>
                <a:gd name="f312" fmla="*/ f243 1 f114"/>
                <a:gd name="f313" fmla="*/ f244 1 f113"/>
                <a:gd name="f314" fmla="*/ f245 1 f114"/>
                <a:gd name="f315" fmla="*/ f246 f104 1"/>
                <a:gd name="f316" fmla="*/ f247 f104 1"/>
                <a:gd name="f317" fmla="*/ f249 f105 1"/>
                <a:gd name="f318" fmla="*/ f248 f105 1"/>
                <a:gd name="f319" fmla="*/ f250 f104 1"/>
                <a:gd name="f320" fmla="*/ f251 f105 1"/>
                <a:gd name="f321" fmla="*/ f252 f104 1"/>
                <a:gd name="f322" fmla="*/ f253 f105 1"/>
                <a:gd name="f323" fmla="*/ f254 f104 1"/>
                <a:gd name="f324" fmla="*/ f255 f105 1"/>
                <a:gd name="f325" fmla="*/ f256 f105 1"/>
                <a:gd name="f326" fmla="*/ f257 f105 1"/>
                <a:gd name="f327" fmla="*/ f258 f104 1"/>
                <a:gd name="f328" fmla="*/ f259 f105 1"/>
                <a:gd name="f329" fmla="*/ f260 f104 1"/>
                <a:gd name="f330" fmla="*/ f261 f105 1"/>
                <a:gd name="f331" fmla="*/ f262 f104 1"/>
                <a:gd name="f332" fmla="*/ f263 f104 1"/>
                <a:gd name="f333" fmla="*/ f264 f104 1"/>
                <a:gd name="f334" fmla="*/ f265 f104 1"/>
                <a:gd name="f335" fmla="*/ f266 f104 1"/>
                <a:gd name="f336" fmla="*/ f267 f105 1"/>
                <a:gd name="f337" fmla="*/ f268 f104 1"/>
                <a:gd name="f338" fmla="*/ f269 f105 1"/>
                <a:gd name="f339" fmla="*/ f270 f104 1"/>
                <a:gd name="f340" fmla="*/ f271 f105 1"/>
                <a:gd name="f341" fmla="*/ f272 f104 1"/>
                <a:gd name="f342" fmla="*/ f273 f105 1"/>
                <a:gd name="f343" fmla="*/ f274 f104 1"/>
                <a:gd name="f344" fmla="*/ f275 f105 1"/>
                <a:gd name="f345" fmla="*/ f276 f105 1"/>
                <a:gd name="f346" fmla="*/ f277 f105 1"/>
                <a:gd name="f347" fmla="*/ f278 f104 1"/>
                <a:gd name="f348" fmla="*/ f279 f105 1"/>
                <a:gd name="f349" fmla="*/ f280 f104 1"/>
                <a:gd name="f350" fmla="*/ f281 f105 1"/>
                <a:gd name="f351" fmla="*/ f282 f104 1"/>
                <a:gd name="f352" fmla="*/ f283 f104 1"/>
                <a:gd name="f353" fmla="*/ f284 f104 1"/>
                <a:gd name="f354" fmla="*/ f285 f104 1"/>
                <a:gd name="f355" fmla="*/ f286 f104 1"/>
                <a:gd name="f356" fmla="*/ f287 f105 1"/>
                <a:gd name="f357" fmla="*/ f288 f104 1"/>
                <a:gd name="f358" fmla="*/ f289 f105 1"/>
                <a:gd name="f359" fmla="*/ f290 f104 1"/>
                <a:gd name="f360" fmla="*/ f291 f105 1"/>
                <a:gd name="f361" fmla="*/ f292 f104 1"/>
                <a:gd name="f362" fmla="*/ f293 f105 1"/>
                <a:gd name="f363" fmla="*/ f294 f104 1"/>
                <a:gd name="f364" fmla="*/ f295 f105 1"/>
                <a:gd name="f365" fmla="*/ f296 f104 1"/>
                <a:gd name="f366" fmla="*/ f297 f104 1"/>
                <a:gd name="f367" fmla="*/ f298 f104 1"/>
                <a:gd name="f368" fmla="*/ f299 f104 1"/>
                <a:gd name="f369" fmla="*/ f300 f104 1"/>
                <a:gd name="f370" fmla="*/ f301 f105 1"/>
                <a:gd name="f371" fmla="*/ f302 f104 1"/>
                <a:gd name="f372" fmla="*/ f303 f105 1"/>
                <a:gd name="f373" fmla="*/ f304 f104 1"/>
                <a:gd name="f374" fmla="*/ f305 f105 1"/>
                <a:gd name="f375" fmla="*/ f306 f104 1"/>
                <a:gd name="f376" fmla="*/ f307 f105 1"/>
                <a:gd name="f377" fmla="*/ f308 f104 1"/>
                <a:gd name="f378" fmla="*/ f309 f105 1"/>
                <a:gd name="f379" fmla="*/ f310 f104 1"/>
                <a:gd name="f380" fmla="*/ f311 f105 1"/>
                <a:gd name="f381" fmla="*/ f312 f105 1"/>
                <a:gd name="f382" fmla="*/ f313 f104 1"/>
                <a:gd name="f383" fmla="*/ f314 f105 1"/>
              </a:gdLst>
              <a:ahLst/>
              <a:cxnLst>
                <a:cxn ang="3cd4">
                  <a:pos x="hc" y="t"/>
                </a:cxn>
                <a:cxn ang="0">
                  <a:pos x="r" y="vc"/>
                </a:cxn>
                <a:cxn ang="cd4">
                  <a:pos x="hc" y="b"/>
                </a:cxn>
                <a:cxn ang="cd2">
                  <a:pos x="l" y="vc"/>
                </a:cxn>
                <a:cxn ang="f180">
                  <a:pos x="f319" y="f320"/>
                </a:cxn>
                <a:cxn ang="f180">
                  <a:pos x="f319" y="f320"/>
                </a:cxn>
                <a:cxn ang="f180">
                  <a:pos x="f321" y="f322"/>
                </a:cxn>
                <a:cxn ang="f180">
                  <a:pos x="f323" y="f324"/>
                </a:cxn>
                <a:cxn ang="f180">
                  <a:pos x="f323" y="f325"/>
                </a:cxn>
                <a:cxn ang="f180">
                  <a:pos x="f323" y="f326"/>
                </a:cxn>
                <a:cxn ang="f180">
                  <a:pos x="f323" y="f326"/>
                </a:cxn>
                <a:cxn ang="f180">
                  <a:pos x="f327" y="f328"/>
                </a:cxn>
                <a:cxn ang="f180">
                  <a:pos x="f329" y="f330"/>
                </a:cxn>
                <a:cxn ang="f180">
                  <a:pos x="f331" y="f330"/>
                </a:cxn>
                <a:cxn ang="f180">
                  <a:pos x="f332" y="f330"/>
                </a:cxn>
                <a:cxn ang="f180">
                  <a:pos x="f333" y="f330"/>
                </a:cxn>
                <a:cxn ang="f180">
                  <a:pos x="f334" y="f330"/>
                </a:cxn>
                <a:cxn ang="f180">
                  <a:pos x="f335" y="f336"/>
                </a:cxn>
                <a:cxn ang="f180">
                  <a:pos x="f337" y="f338"/>
                </a:cxn>
                <a:cxn ang="f180">
                  <a:pos x="f339" y="f340"/>
                </a:cxn>
                <a:cxn ang="f180">
                  <a:pos x="f339" y="f340"/>
                </a:cxn>
                <a:cxn ang="f180">
                  <a:pos x="f341" y="f342"/>
                </a:cxn>
                <a:cxn ang="f180">
                  <a:pos x="f343" y="f344"/>
                </a:cxn>
                <a:cxn ang="f180">
                  <a:pos x="f343" y="f345"/>
                </a:cxn>
                <a:cxn ang="f180">
                  <a:pos x="f343" y="f346"/>
                </a:cxn>
                <a:cxn ang="f180">
                  <a:pos x="f343" y="f346"/>
                </a:cxn>
                <a:cxn ang="f180">
                  <a:pos x="f347" y="f348"/>
                </a:cxn>
                <a:cxn ang="f180">
                  <a:pos x="f349" y="f350"/>
                </a:cxn>
                <a:cxn ang="f180">
                  <a:pos x="f351" y="f350"/>
                </a:cxn>
                <a:cxn ang="f180">
                  <a:pos x="f352" y="f350"/>
                </a:cxn>
                <a:cxn ang="f180">
                  <a:pos x="f353" y="f350"/>
                </a:cxn>
                <a:cxn ang="f180">
                  <a:pos x="f354" y="f350"/>
                </a:cxn>
                <a:cxn ang="f180">
                  <a:pos x="f355" y="f356"/>
                </a:cxn>
                <a:cxn ang="f180">
                  <a:pos x="f357" y="f358"/>
                </a:cxn>
                <a:cxn ang="f180">
                  <a:pos x="f359" y="f360"/>
                </a:cxn>
                <a:cxn ang="f180">
                  <a:pos x="f361" y="f362"/>
                </a:cxn>
                <a:cxn ang="f180">
                  <a:pos x="f363" y="f364"/>
                </a:cxn>
                <a:cxn ang="f180">
                  <a:pos x="f365" y="f364"/>
                </a:cxn>
                <a:cxn ang="f180">
                  <a:pos x="f366" y="f364"/>
                </a:cxn>
                <a:cxn ang="f180">
                  <a:pos x="f367" y="f364"/>
                </a:cxn>
                <a:cxn ang="f180">
                  <a:pos x="f368" y="f364"/>
                </a:cxn>
                <a:cxn ang="f180">
                  <a:pos x="f369" y="f370"/>
                </a:cxn>
                <a:cxn ang="f180">
                  <a:pos x="f371" y="f372"/>
                </a:cxn>
                <a:cxn ang="f180">
                  <a:pos x="f373" y="f374"/>
                </a:cxn>
                <a:cxn ang="f180">
                  <a:pos x="f375" y="f376"/>
                </a:cxn>
                <a:cxn ang="f180">
                  <a:pos x="f375" y="f376"/>
                </a:cxn>
                <a:cxn ang="f180">
                  <a:pos x="f377" y="f378"/>
                </a:cxn>
                <a:cxn ang="f180">
                  <a:pos x="f379" y="f380"/>
                </a:cxn>
                <a:cxn ang="f180">
                  <a:pos x="f379" y="f381"/>
                </a:cxn>
                <a:cxn ang="f180">
                  <a:pos x="f382" y="f383"/>
                </a:cxn>
              </a:cxnLst>
              <a:rect l="f315" t="f318" r="f316" b="f317"/>
              <a:pathLst>
                <a:path w="1260330" h="1523392">
                  <a:moveTo>
                    <a:pt x="f8" y="f9"/>
                  </a:moveTo>
                  <a:lnTo>
                    <a:pt x="f8" y="f9"/>
                  </a:lnTo>
                  <a:lnTo>
                    <a:pt x="f10" y="f11"/>
                  </a:lnTo>
                  <a:cubicBezTo>
                    <a:pt x="f10" y="f11"/>
                    <a:pt x="f12" y="f13"/>
                    <a:pt x="f14" y="f15"/>
                  </a:cubicBezTo>
                  <a:lnTo>
                    <a:pt x="f14" y="f16"/>
                  </a:lnTo>
                  <a:cubicBezTo>
                    <a:pt x="f17" y="f18"/>
                    <a:pt x="f17" y="f19"/>
                    <a:pt x="f14" y="f20"/>
                  </a:cubicBezTo>
                  <a:lnTo>
                    <a:pt x="f14" y="f20"/>
                  </a:lnTo>
                  <a:lnTo>
                    <a:pt x="f21" y="f22"/>
                  </a:lnTo>
                  <a:lnTo>
                    <a:pt x="f23" y="f24"/>
                  </a:lnTo>
                  <a:cubicBezTo>
                    <a:pt x="f23" y="f24"/>
                    <a:pt x="f25" y="f24"/>
                    <a:pt x="f26" y="f24"/>
                  </a:cubicBezTo>
                  <a:cubicBezTo>
                    <a:pt x="f27" y="f28"/>
                    <a:pt x="f29" y="f28"/>
                    <a:pt x="f30" y="f24"/>
                  </a:cubicBezTo>
                  <a:lnTo>
                    <a:pt x="f31" y="f24"/>
                  </a:lnTo>
                  <a:lnTo>
                    <a:pt x="f32" y="f24"/>
                  </a:lnTo>
                  <a:cubicBezTo>
                    <a:pt x="f33" y="f34"/>
                    <a:pt x="f35" y="f36"/>
                    <a:pt x="f37" y="f38"/>
                  </a:cubicBezTo>
                  <a:cubicBezTo>
                    <a:pt x="f37" y="f38"/>
                    <a:pt x="f39" y="f38"/>
                    <a:pt x="f40" y="f41"/>
                  </a:cubicBezTo>
                  <a:lnTo>
                    <a:pt x="f42" y="f43"/>
                  </a:lnTo>
                  <a:lnTo>
                    <a:pt x="f42" y="f43"/>
                  </a:lnTo>
                  <a:lnTo>
                    <a:pt x="f44" y="f45"/>
                  </a:lnTo>
                  <a:cubicBezTo>
                    <a:pt x="f44" y="f45"/>
                    <a:pt x="f44" y="f46"/>
                    <a:pt x="f47" y="f48"/>
                  </a:cubicBezTo>
                  <a:lnTo>
                    <a:pt x="f47" y="f49"/>
                  </a:lnTo>
                  <a:cubicBezTo>
                    <a:pt x="f50" y="f51"/>
                    <a:pt x="f50" y="f52"/>
                    <a:pt x="f47" y="f53"/>
                  </a:cubicBezTo>
                  <a:cubicBezTo>
                    <a:pt x="f47" y="f53"/>
                    <a:pt x="f47" y="f53"/>
                    <a:pt x="f47" y="f53"/>
                  </a:cubicBezTo>
                  <a:lnTo>
                    <a:pt x="f54" y="f55"/>
                  </a:lnTo>
                  <a:lnTo>
                    <a:pt x="f56" y="f57"/>
                  </a:lnTo>
                  <a:cubicBezTo>
                    <a:pt x="f58" y="f59"/>
                    <a:pt x="f60" y="f59"/>
                    <a:pt x="f61" y="f57"/>
                  </a:cubicBezTo>
                  <a:lnTo>
                    <a:pt x="f62" y="f57"/>
                  </a:lnTo>
                  <a:lnTo>
                    <a:pt x="f63" y="f57"/>
                  </a:lnTo>
                  <a:lnTo>
                    <a:pt x="f64" y="f57"/>
                  </a:lnTo>
                  <a:cubicBezTo>
                    <a:pt x="f65" y="f66"/>
                    <a:pt x="f67" y="f68"/>
                    <a:pt x="f69" y="f70"/>
                  </a:cubicBezTo>
                  <a:lnTo>
                    <a:pt x="f71" y="f72"/>
                  </a:lnTo>
                  <a:lnTo>
                    <a:pt x="f73" y="f74"/>
                  </a:lnTo>
                  <a:lnTo>
                    <a:pt x="f75" y="f76"/>
                  </a:lnTo>
                  <a:lnTo>
                    <a:pt x="f77" y="f78"/>
                  </a:lnTo>
                  <a:lnTo>
                    <a:pt x="f79" y="f78"/>
                  </a:lnTo>
                  <a:lnTo>
                    <a:pt x="f80" y="f78"/>
                  </a:lnTo>
                  <a:lnTo>
                    <a:pt x="f81" y="f78"/>
                  </a:lnTo>
                  <a:lnTo>
                    <a:pt x="f82" y="f78"/>
                  </a:lnTo>
                  <a:cubicBezTo>
                    <a:pt x="f83" y="f84"/>
                    <a:pt x="f85" y="f86"/>
                    <a:pt x="f87" y="f88"/>
                  </a:cubicBezTo>
                  <a:cubicBezTo>
                    <a:pt x="f89" y="f90"/>
                    <a:pt x="f91" y="f92"/>
                    <a:pt x="f93" y="f94"/>
                  </a:cubicBezTo>
                  <a:lnTo>
                    <a:pt x="f95" y="f96"/>
                  </a:lnTo>
                  <a:lnTo>
                    <a:pt x="f97" y="f98"/>
                  </a:lnTo>
                  <a:lnTo>
                    <a:pt x="f97" y="f98"/>
                  </a:lnTo>
                  <a:lnTo>
                    <a:pt x="f6" y="f5"/>
                  </a:lnTo>
                  <a:lnTo>
                    <a:pt x="f99" y="f100"/>
                  </a:lnTo>
                  <a:lnTo>
                    <a:pt x="f99" y="f101"/>
                  </a:lnTo>
                  <a:lnTo>
                    <a:pt x="f5" y="f102"/>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100">
              <a:extLst>
                <a:ext uri="{FF2B5EF4-FFF2-40B4-BE49-F238E27FC236}">
                  <a16:creationId xmlns:a16="http://schemas.microsoft.com/office/drawing/2014/main" id="{05B08A78-9427-002D-55FE-5F1BA5550768}"/>
                </a:ext>
              </a:extLst>
            </p:cNvPr>
            <p:cNvSpPr/>
            <p:nvPr/>
          </p:nvSpPr>
          <p:spPr>
            <a:xfrm>
              <a:off x="11501314" y="2047442"/>
              <a:ext cx="21744" cy="20116"/>
            </a:xfrm>
            <a:custGeom>
              <a:avLst/>
              <a:gdLst>
                <a:gd name="f0" fmla="val 10800000"/>
                <a:gd name="f1" fmla="val 5400000"/>
                <a:gd name="f2" fmla="val 180"/>
                <a:gd name="f3" fmla="val w"/>
                <a:gd name="f4" fmla="val h"/>
                <a:gd name="f5" fmla="val 0"/>
                <a:gd name="f6" fmla="val 21740"/>
                <a:gd name="f7" fmla="val 20117"/>
                <a:gd name="f8" fmla="val 18118"/>
                <a:gd name="f9" fmla="val 3873"/>
                <a:gd name="f10" fmla="val 1874"/>
                <a:gd name="f11" fmla="val 17867"/>
                <a:gd name="f12" fmla="+- 0 0 -90"/>
                <a:gd name="f13" fmla="*/ f3 1 21740"/>
                <a:gd name="f14" fmla="*/ f4 1 20117"/>
                <a:gd name="f15" fmla="val f5"/>
                <a:gd name="f16" fmla="val f6"/>
                <a:gd name="f17" fmla="val f7"/>
                <a:gd name="f18" fmla="*/ f12 f0 1"/>
                <a:gd name="f19" fmla="+- f17 0 f15"/>
                <a:gd name="f20" fmla="+- f16 0 f15"/>
                <a:gd name="f21" fmla="*/ f18 1 f2"/>
                <a:gd name="f22" fmla="*/ f20 1 21740"/>
                <a:gd name="f23" fmla="*/ f19 1 20117"/>
                <a:gd name="f24" fmla="*/ 21740 f20 1"/>
                <a:gd name="f25" fmla="*/ 18118 f19 1"/>
                <a:gd name="f26" fmla="*/ 3873 f20 1"/>
                <a:gd name="f27" fmla="*/ 0 f19 1"/>
                <a:gd name="f28" fmla="*/ 0 f20 1"/>
                <a:gd name="f29" fmla="*/ 1874 f19 1"/>
                <a:gd name="f30" fmla="*/ 17867 f20 1"/>
                <a:gd name="f31" fmla="*/ 20117 f19 1"/>
                <a:gd name="f32" fmla="+- f21 0 f1"/>
                <a:gd name="f33" fmla="*/ f24 1 21740"/>
                <a:gd name="f34" fmla="*/ f25 1 20117"/>
                <a:gd name="f35" fmla="*/ f26 1 21740"/>
                <a:gd name="f36" fmla="*/ f27 1 20117"/>
                <a:gd name="f37" fmla="*/ f28 1 21740"/>
                <a:gd name="f38" fmla="*/ f29 1 20117"/>
                <a:gd name="f39" fmla="*/ f30 1 21740"/>
                <a:gd name="f40" fmla="*/ f31 1 20117"/>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1740" h="20117">
                  <a:moveTo>
                    <a:pt x="f6" y="f8"/>
                  </a:moveTo>
                  <a:lnTo>
                    <a:pt x="f9" y="f5"/>
                  </a:lnTo>
                  <a:lnTo>
                    <a:pt x="f5" y="f10"/>
                  </a:lnTo>
                  <a:lnTo>
                    <a:pt x="f11" y="f7"/>
                  </a:lnTo>
                  <a:lnTo>
                    <a:pt x="f6"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101">
              <a:extLst>
                <a:ext uri="{FF2B5EF4-FFF2-40B4-BE49-F238E27FC236}">
                  <a16:creationId xmlns:a16="http://schemas.microsoft.com/office/drawing/2014/main" id="{26EE11A3-6FAF-D371-4188-D29F1971F33A}"/>
                </a:ext>
              </a:extLst>
            </p:cNvPr>
            <p:cNvSpPr/>
            <p:nvPr/>
          </p:nvSpPr>
          <p:spPr>
            <a:xfrm>
              <a:off x="11041380" y="2069433"/>
              <a:ext cx="459175" cy="252776"/>
            </a:xfrm>
            <a:custGeom>
              <a:avLst/>
              <a:gdLst>
                <a:gd name="f0" fmla="val 10800000"/>
                <a:gd name="f1" fmla="val 5400000"/>
                <a:gd name="f2" fmla="val 180"/>
                <a:gd name="f3" fmla="val w"/>
                <a:gd name="f4" fmla="val h"/>
                <a:gd name="f5" fmla="val 0"/>
                <a:gd name="f6" fmla="val 459176"/>
                <a:gd name="f7" fmla="val 252774"/>
                <a:gd name="f8" fmla="val 327608"/>
                <a:gd name="f9" fmla="val 79093"/>
                <a:gd name="f10" fmla="val 327533"/>
                <a:gd name="f11" fmla="val 78381"/>
                <a:gd name="f12" fmla="val 77681"/>
                <a:gd name="f13" fmla="val 76969"/>
                <a:gd name="f14" fmla="val 327833"/>
                <a:gd name="f15" fmla="val 76332"/>
                <a:gd name="f16" fmla="val 328171"/>
                <a:gd name="f17" fmla="val 75745"/>
                <a:gd name="f18" fmla="val 328608"/>
                <a:gd name="f19" fmla="val 75220"/>
                <a:gd name="f20" fmla="val 328871"/>
                <a:gd name="f21" fmla="val 74633"/>
                <a:gd name="f22" fmla="val 329208"/>
                <a:gd name="f23" fmla="val 74096"/>
                <a:gd name="f24" fmla="val 329608"/>
                <a:gd name="f25" fmla="val 73596"/>
                <a:gd name="f26" fmla="val 330095"/>
                <a:gd name="f27" fmla="val 73071"/>
                <a:gd name="f28" fmla="val 330632"/>
                <a:gd name="f29" fmla="val 72609"/>
                <a:gd name="f30" fmla="val 331232"/>
                <a:gd name="f31" fmla="val 72221"/>
                <a:gd name="f32" fmla="val 331582"/>
                <a:gd name="f33" fmla="val 71896"/>
                <a:gd name="f34" fmla="val 331956"/>
                <a:gd name="f35" fmla="val 71609"/>
                <a:gd name="f36" fmla="val 332356"/>
                <a:gd name="f37" fmla="val 71347"/>
                <a:gd name="f38" fmla="val 459177"/>
                <a:gd name="f39" fmla="val 7497"/>
                <a:gd name="f40" fmla="val 451805"/>
                <a:gd name="f41" fmla="val 257139"/>
                <a:gd name="f42" fmla="val 98211"/>
                <a:gd name="f43" fmla="val 245894"/>
                <a:gd name="f44" fmla="val 103834"/>
                <a:gd name="f45" fmla="val 227784"/>
                <a:gd name="f46" fmla="val 23365"/>
                <a:gd name="f47" fmla="val 25739"/>
                <a:gd name="f48" fmla="val 251525"/>
                <a:gd name="f49" fmla="val 326359"/>
                <a:gd name="f50" fmla="val 99585"/>
                <a:gd name="f51" fmla="val 327359"/>
                <a:gd name="f52" fmla="val 80843"/>
                <a:gd name="f53" fmla="val 80093"/>
                <a:gd name="f54" fmla="val 79718"/>
                <a:gd name="f55" fmla="+- 0 0 -90"/>
                <a:gd name="f56" fmla="*/ f3 1 459176"/>
                <a:gd name="f57" fmla="*/ f4 1 252774"/>
                <a:gd name="f58" fmla="val f5"/>
                <a:gd name="f59" fmla="val f6"/>
                <a:gd name="f60" fmla="val f7"/>
                <a:gd name="f61" fmla="*/ f55 f0 1"/>
                <a:gd name="f62" fmla="+- f60 0 f58"/>
                <a:gd name="f63" fmla="+- f59 0 f58"/>
                <a:gd name="f64" fmla="*/ f61 1 f2"/>
                <a:gd name="f65" fmla="*/ f63 1 459176"/>
                <a:gd name="f66" fmla="*/ f62 1 252774"/>
                <a:gd name="f67" fmla="*/ 327608 f63 1"/>
                <a:gd name="f68" fmla="*/ 79093 f62 1"/>
                <a:gd name="f69" fmla="*/ 76969 f62 1"/>
                <a:gd name="f70" fmla="*/ 328608 f63 1"/>
                <a:gd name="f71" fmla="*/ 75220 f62 1"/>
                <a:gd name="f72" fmla="*/ 329608 f63 1"/>
                <a:gd name="f73" fmla="*/ 73596 f62 1"/>
                <a:gd name="f74" fmla="*/ 331232 f63 1"/>
                <a:gd name="f75" fmla="*/ 72221 f62 1"/>
                <a:gd name="f76" fmla="*/ 332356 f63 1"/>
                <a:gd name="f77" fmla="*/ 71347 f62 1"/>
                <a:gd name="f78" fmla="*/ 459177 f63 1"/>
                <a:gd name="f79" fmla="*/ 7497 f62 1"/>
                <a:gd name="f80" fmla="*/ 451805 f63 1"/>
                <a:gd name="f81" fmla="*/ 0 f62 1"/>
                <a:gd name="f82" fmla="*/ 257139 f63 1"/>
                <a:gd name="f83" fmla="*/ 98211 f62 1"/>
                <a:gd name="f84" fmla="*/ 245894 f63 1"/>
                <a:gd name="f85" fmla="*/ 103834 f62 1"/>
                <a:gd name="f86" fmla="*/ 0 f63 1"/>
                <a:gd name="f87" fmla="*/ 227784 f62 1"/>
                <a:gd name="f88" fmla="*/ 23365 f63 1"/>
                <a:gd name="f89" fmla="*/ 252774 f62 1"/>
                <a:gd name="f90" fmla="*/ 25739 f63 1"/>
                <a:gd name="f91" fmla="*/ 251525 f62 1"/>
                <a:gd name="f92" fmla="*/ 326359 f63 1"/>
                <a:gd name="f93" fmla="*/ 99585 f62 1"/>
                <a:gd name="f94" fmla="*/ 327359 f63 1"/>
                <a:gd name="f95" fmla="*/ 80843 f62 1"/>
                <a:gd name="f96" fmla="+- f64 0 f1"/>
                <a:gd name="f97" fmla="*/ f67 1 459176"/>
                <a:gd name="f98" fmla="*/ f68 1 252774"/>
                <a:gd name="f99" fmla="*/ f69 1 252774"/>
                <a:gd name="f100" fmla="*/ f70 1 459176"/>
                <a:gd name="f101" fmla="*/ f71 1 252774"/>
                <a:gd name="f102" fmla="*/ f72 1 459176"/>
                <a:gd name="f103" fmla="*/ f73 1 252774"/>
                <a:gd name="f104" fmla="*/ f74 1 459176"/>
                <a:gd name="f105" fmla="*/ f75 1 252774"/>
                <a:gd name="f106" fmla="*/ f76 1 459176"/>
                <a:gd name="f107" fmla="*/ f77 1 252774"/>
                <a:gd name="f108" fmla="*/ f78 1 459176"/>
                <a:gd name="f109" fmla="*/ f79 1 252774"/>
                <a:gd name="f110" fmla="*/ f80 1 459176"/>
                <a:gd name="f111" fmla="*/ f81 1 252774"/>
                <a:gd name="f112" fmla="*/ f82 1 459176"/>
                <a:gd name="f113" fmla="*/ f83 1 252774"/>
                <a:gd name="f114" fmla="*/ f84 1 459176"/>
                <a:gd name="f115" fmla="*/ f85 1 252774"/>
                <a:gd name="f116" fmla="*/ f86 1 459176"/>
                <a:gd name="f117" fmla="*/ f87 1 252774"/>
                <a:gd name="f118" fmla="*/ f88 1 459176"/>
                <a:gd name="f119" fmla="*/ f89 1 252774"/>
                <a:gd name="f120" fmla="*/ f90 1 459176"/>
                <a:gd name="f121" fmla="*/ f91 1 252774"/>
                <a:gd name="f122" fmla="*/ f92 1 459176"/>
                <a:gd name="f123" fmla="*/ f93 1 252774"/>
                <a:gd name="f124" fmla="*/ f94 1 459176"/>
                <a:gd name="f125" fmla="*/ f95 1 252774"/>
                <a:gd name="f126" fmla="*/ f58 1 f65"/>
                <a:gd name="f127" fmla="*/ f59 1 f65"/>
                <a:gd name="f128" fmla="*/ f58 1 f66"/>
                <a:gd name="f129" fmla="*/ f60 1 f66"/>
                <a:gd name="f130" fmla="*/ f97 1 f65"/>
                <a:gd name="f131" fmla="*/ f98 1 f66"/>
                <a:gd name="f132" fmla="*/ f99 1 f66"/>
                <a:gd name="f133" fmla="*/ f100 1 f65"/>
                <a:gd name="f134" fmla="*/ f101 1 f66"/>
                <a:gd name="f135" fmla="*/ f102 1 f65"/>
                <a:gd name="f136" fmla="*/ f103 1 f66"/>
                <a:gd name="f137" fmla="*/ f104 1 f65"/>
                <a:gd name="f138" fmla="*/ f105 1 f66"/>
                <a:gd name="f139" fmla="*/ f106 1 f65"/>
                <a:gd name="f140" fmla="*/ f107 1 f66"/>
                <a:gd name="f141" fmla="*/ f108 1 f65"/>
                <a:gd name="f142" fmla="*/ f109 1 f66"/>
                <a:gd name="f143" fmla="*/ f110 1 f65"/>
                <a:gd name="f144" fmla="*/ f111 1 f66"/>
                <a:gd name="f145" fmla="*/ f112 1 f65"/>
                <a:gd name="f146" fmla="*/ f113 1 f66"/>
                <a:gd name="f147" fmla="*/ f114 1 f65"/>
                <a:gd name="f148" fmla="*/ f115 1 f66"/>
                <a:gd name="f149" fmla="*/ f116 1 f65"/>
                <a:gd name="f150" fmla="*/ f117 1 f66"/>
                <a:gd name="f151" fmla="*/ f118 1 f65"/>
                <a:gd name="f152" fmla="*/ f119 1 f66"/>
                <a:gd name="f153" fmla="*/ f120 1 f65"/>
                <a:gd name="f154" fmla="*/ f121 1 f66"/>
                <a:gd name="f155" fmla="*/ f122 1 f65"/>
                <a:gd name="f156" fmla="*/ f123 1 f66"/>
                <a:gd name="f157" fmla="*/ f124 1 f65"/>
                <a:gd name="f158" fmla="*/ f125 1 f66"/>
                <a:gd name="f159" fmla="*/ f126 f56 1"/>
                <a:gd name="f160" fmla="*/ f127 f56 1"/>
                <a:gd name="f161" fmla="*/ f129 f57 1"/>
                <a:gd name="f162" fmla="*/ f128 f57 1"/>
                <a:gd name="f163" fmla="*/ f130 f56 1"/>
                <a:gd name="f164" fmla="*/ f131 f57 1"/>
                <a:gd name="f165" fmla="*/ f132 f57 1"/>
                <a:gd name="f166" fmla="*/ f133 f56 1"/>
                <a:gd name="f167" fmla="*/ f134 f57 1"/>
                <a:gd name="f168" fmla="*/ f135 f56 1"/>
                <a:gd name="f169" fmla="*/ f136 f57 1"/>
                <a:gd name="f170" fmla="*/ f137 f56 1"/>
                <a:gd name="f171" fmla="*/ f138 f57 1"/>
                <a:gd name="f172" fmla="*/ f139 f56 1"/>
                <a:gd name="f173" fmla="*/ f140 f57 1"/>
                <a:gd name="f174" fmla="*/ f141 f56 1"/>
                <a:gd name="f175" fmla="*/ f142 f57 1"/>
                <a:gd name="f176" fmla="*/ f143 f56 1"/>
                <a:gd name="f177" fmla="*/ f144 f57 1"/>
                <a:gd name="f178" fmla="*/ f145 f56 1"/>
                <a:gd name="f179" fmla="*/ f146 f57 1"/>
                <a:gd name="f180" fmla="*/ f147 f56 1"/>
                <a:gd name="f181" fmla="*/ f148 f57 1"/>
                <a:gd name="f182" fmla="*/ f149 f56 1"/>
                <a:gd name="f183" fmla="*/ f150 f57 1"/>
                <a:gd name="f184" fmla="*/ f151 f56 1"/>
                <a:gd name="f185" fmla="*/ f152 f57 1"/>
                <a:gd name="f186" fmla="*/ f153 f56 1"/>
                <a:gd name="f187" fmla="*/ f154 f57 1"/>
                <a:gd name="f188" fmla="*/ f155 f56 1"/>
                <a:gd name="f189" fmla="*/ f156 f57 1"/>
                <a:gd name="f190" fmla="*/ f157 f56 1"/>
                <a:gd name="f191" fmla="*/ f158 f57 1"/>
              </a:gdLst>
              <a:ahLst/>
              <a:cxnLst>
                <a:cxn ang="3cd4">
                  <a:pos x="hc" y="t"/>
                </a:cxn>
                <a:cxn ang="0">
                  <a:pos x="r" y="vc"/>
                </a:cxn>
                <a:cxn ang="cd4">
                  <a:pos x="hc" y="b"/>
                </a:cxn>
                <a:cxn ang="cd2">
                  <a:pos x="l" y="vc"/>
                </a:cxn>
                <a:cxn ang="f96">
                  <a:pos x="f163" y="f164"/>
                </a:cxn>
                <a:cxn ang="f96">
                  <a:pos x="f163" y="f165"/>
                </a:cxn>
                <a:cxn ang="f96">
                  <a:pos x="f166" y="f167"/>
                </a:cxn>
                <a:cxn ang="f96">
                  <a:pos x="f168" y="f169"/>
                </a:cxn>
                <a:cxn ang="f96">
                  <a:pos x="f170" y="f171"/>
                </a:cxn>
                <a:cxn ang="f96">
                  <a:pos x="f172" y="f173"/>
                </a:cxn>
                <a:cxn ang="f96">
                  <a:pos x="f174" y="f175"/>
                </a:cxn>
                <a:cxn ang="f96">
                  <a:pos x="f176" y="f177"/>
                </a:cxn>
                <a:cxn ang="f96">
                  <a:pos x="f178" y="f179"/>
                </a:cxn>
                <a:cxn ang="f96">
                  <a:pos x="f180" y="f181"/>
                </a:cxn>
                <a:cxn ang="f96">
                  <a:pos x="f182" y="f183"/>
                </a:cxn>
                <a:cxn ang="f96">
                  <a:pos x="f184" y="f185"/>
                </a:cxn>
                <a:cxn ang="f96">
                  <a:pos x="f186" y="f187"/>
                </a:cxn>
                <a:cxn ang="f96">
                  <a:pos x="f188" y="f189"/>
                </a:cxn>
                <a:cxn ang="f96">
                  <a:pos x="f190" y="f191"/>
                </a:cxn>
                <a:cxn ang="f96">
                  <a:pos x="f163" y="f164"/>
                </a:cxn>
              </a:cxnLst>
              <a:rect l="f159" t="f162" r="f160" b="f161"/>
              <a:pathLst>
                <a:path w="459176" h="252774">
                  <a:moveTo>
                    <a:pt x="f8" y="f9"/>
                  </a:moveTo>
                  <a:cubicBezTo>
                    <a:pt x="f10" y="f11"/>
                    <a:pt x="f10" y="f12"/>
                    <a:pt x="f8" y="f13"/>
                  </a:cubicBezTo>
                  <a:cubicBezTo>
                    <a:pt x="f14" y="f15"/>
                    <a:pt x="f16" y="f17"/>
                    <a:pt x="f18" y="f19"/>
                  </a:cubicBezTo>
                  <a:cubicBezTo>
                    <a:pt x="f20" y="f21"/>
                    <a:pt x="f22" y="f23"/>
                    <a:pt x="f24" y="f25"/>
                  </a:cubicBezTo>
                  <a:cubicBezTo>
                    <a:pt x="f26" y="f27"/>
                    <a:pt x="f28" y="f29"/>
                    <a:pt x="f30" y="f31"/>
                  </a:cubicBezTo>
                  <a:cubicBezTo>
                    <a:pt x="f32" y="f33"/>
                    <a:pt x="f34" y="f35"/>
                    <a:pt x="f36" y="f37"/>
                  </a:cubicBezTo>
                  <a:lnTo>
                    <a:pt x="f38" y="f39"/>
                  </a:lnTo>
                  <a:lnTo>
                    <a:pt x="f40" y="f5"/>
                  </a:lnTo>
                  <a:lnTo>
                    <a:pt x="f41" y="f42"/>
                  </a:lnTo>
                  <a:lnTo>
                    <a:pt x="f43" y="f44"/>
                  </a:lnTo>
                  <a:lnTo>
                    <a:pt x="f5" y="f45"/>
                  </a:lnTo>
                  <a:lnTo>
                    <a:pt x="f46" y="f7"/>
                  </a:lnTo>
                  <a:lnTo>
                    <a:pt x="f47" y="f48"/>
                  </a:lnTo>
                  <a:lnTo>
                    <a:pt x="f49" y="f50"/>
                  </a:lnTo>
                  <a:lnTo>
                    <a:pt x="f51" y="f52"/>
                  </a:lnTo>
                  <a:cubicBezTo>
                    <a:pt x="f51" y="f53"/>
                    <a:pt x="f8" y="f54"/>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102">
              <a:extLst>
                <a:ext uri="{FF2B5EF4-FFF2-40B4-BE49-F238E27FC236}">
                  <a16:creationId xmlns:a16="http://schemas.microsoft.com/office/drawing/2014/main" id="{920B152E-97E9-D16F-B800-9A4F7ECF82F9}"/>
                </a:ext>
              </a:extLst>
            </p:cNvPr>
            <p:cNvSpPr/>
            <p:nvPr/>
          </p:nvSpPr>
          <p:spPr>
            <a:xfrm>
              <a:off x="11039505" y="2301718"/>
              <a:ext cx="21991" cy="33110"/>
            </a:xfrm>
            <a:custGeom>
              <a:avLst/>
              <a:gdLst>
                <a:gd name="f0" fmla="val 10800000"/>
                <a:gd name="f1" fmla="val 5400000"/>
                <a:gd name="f2" fmla="val 180"/>
                <a:gd name="f3" fmla="val w"/>
                <a:gd name="f4" fmla="val h"/>
                <a:gd name="f5" fmla="val 0"/>
                <a:gd name="f6" fmla="val 21990"/>
                <a:gd name="f7" fmla="val 33111"/>
                <a:gd name="f8" fmla="val 33112"/>
                <a:gd name="f9" fmla="val 21991"/>
                <a:gd name="f10" fmla="val 1250"/>
                <a:gd name="f11" fmla="+- 0 0 -90"/>
                <a:gd name="f12" fmla="*/ f3 1 21990"/>
                <a:gd name="f13" fmla="*/ f4 1 33111"/>
                <a:gd name="f14" fmla="val f5"/>
                <a:gd name="f15" fmla="val f6"/>
                <a:gd name="f16" fmla="val f7"/>
                <a:gd name="f17" fmla="*/ f11 f0 1"/>
                <a:gd name="f18" fmla="+- f16 0 f14"/>
                <a:gd name="f19" fmla="+- f15 0 f14"/>
                <a:gd name="f20" fmla="*/ f17 1 f2"/>
                <a:gd name="f21" fmla="*/ f19 1 21990"/>
                <a:gd name="f22" fmla="*/ f18 1 33111"/>
                <a:gd name="f23" fmla="*/ 0 f19 1"/>
                <a:gd name="f24" fmla="*/ 33112 f18 1"/>
                <a:gd name="f25" fmla="*/ 21990 f19 1"/>
                <a:gd name="f26" fmla="*/ 21991 f18 1"/>
                <a:gd name="f27" fmla="*/ 1250 f19 1"/>
                <a:gd name="f28" fmla="*/ 0 f18 1"/>
                <a:gd name="f29" fmla="+- f20 0 f1"/>
                <a:gd name="f30" fmla="*/ f23 1 21990"/>
                <a:gd name="f31" fmla="*/ f24 1 33111"/>
                <a:gd name="f32" fmla="*/ f25 1 21990"/>
                <a:gd name="f33" fmla="*/ f26 1 33111"/>
                <a:gd name="f34" fmla="*/ f27 1 21990"/>
                <a:gd name="f35" fmla="*/ f28 1 33111"/>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21990" h="33111">
                  <a:moveTo>
                    <a:pt x="f5" y="f8"/>
                  </a:moveTo>
                  <a:lnTo>
                    <a:pt x="f6" y="f9"/>
                  </a:lnTo>
                  <a:lnTo>
                    <a:pt x="f10" y="f5"/>
                  </a:lnTo>
                  <a:lnTo>
                    <a:pt x="f5" y="f8"/>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103">
              <a:extLst>
                <a:ext uri="{FF2B5EF4-FFF2-40B4-BE49-F238E27FC236}">
                  <a16:creationId xmlns:a16="http://schemas.microsoft.com/office/drawing/2014/main" id="{9ABB5A26-618E-5FB5-39FC-1EC4B2807CE4}"/>
                </a:ext>
              </a:extLst>
            </p:cNvPr>
            <p:cNvSpPr/>
            <p:nvPr/>
          </p:nvSpPr>
          <p:spPr>
            <a:xfrm>
              <a:off x="10709032" y="2195629"/>
              <a:ext cx="319235" cy="616131"/>
            </a:xfrm>
            <a:custGeom>
              <a:avLst/>
              <a:gdLst>
                <a:gd name="f0" fmla="val 10800000"/>
                <a:gd name="f1" fmla="val 5400000"/>
                <a:gd name="f2" fmla="val 180"/>
                <a:gd name="f3" fmla="val w"/>
                <a:gd name="f4" fmla="val h"/>
                <a:gd name="f5" fmla="val 0"/>
                <a:gd name="f6" fmla="val 319237"/>
                <a:gd name="f7" fmla="val 616129"/>
                <a:gd name="f8" fmla="val 314489"/>
                <a:gd name="f9" fmla="val 92338"/>
                <a:gd name="f10" fmla="val 314427"/>
                <a:gd name="f11" fmla="val 91551"/>
                <a:gd name="f12" fmla="val 90751"/>
                <a:gd name="f13" fmla="val 89964"/>
                <a:gd name="f14" fmla="val 314776"/>
                <a:gd name="f15" fmla="val 89352"/>
                <a:gd name="f16" fmla="val 315114"/>
                <a:gd name="f17" fmla="val 88764"/>
                <a:gd name="f18" fmla="val 315489"/>
                <a:gd name="f19" fmla="val 88215"/>
                <a:gd name="f20" fmla="val 87215"/>
                <a:gd name="f21" fmla="val 316363"/>
                <a:gd name="f22" fmla="val 86715"/>
                <a:gd name="f23" fmla="val 76095"/>
                <a:gd name="f24" fmla="val 317738"/>
                <a:gd name="f25" fmla="val 39484"/>
                <a:gd name="f26" fmla="val 10620"/>
                <a:gd name="f27" fmla="val 154688"/>
                <a:gd name="f28" fmla="val 209160"/>
                <a:gd name="f29" fmla="val 508547"/>
                <a:gd name="f30" fmla="val 505548"/>
                <a:gd name="f31" fmla="val 219280"/>
                <a:gd name="f32" fmla="val 202169"/>
                <a:gd name="f33" fmla="val 219218"/>
                <a:gd name="f34" fmla="val 201707"/>
                <a:gd name="f35" fmla="val 201257"/>
                <a:gd name="f36" fmla="val 200795"/>
                <a:gd name="f37" fmla="val 219205"/>
                <a:gd name="f38" fmla="val 199958"/>
                <a:gd name="f39" fmla="val 199133"/>
                <a:gd name="f40" fmla="val 198296"/>
                <a:gd name="f41" fmla="val 219568"/>
                <a:gd name="f42" fmla="val 197684"/>
                <a:gd name="f43" fmla="val 219905"/>
                <a:gd name="f44" fmla="val 197096"/>
                <a:gd name="f45" fmla="val 220280"/>
                <a:gd name="f46" fmla="val 196547"/>
                <a:gd name="f47" fmla="val 220517"/>
                <a:gd name="f48" fmla="val 195959"/>
                <a:gd name="f49" fmla="val 220855"/>
                <a:gd name="f50" fmla="val 195409"/>
                <a:gd name="f51" fmla="val 221279"/>
                <a:gd name="f52" fmla="val 194922"/>
                <a:gd name="f53" fmla="val 221804"/>
                <a:gd name="f54" fmla="val 194360"/>
                <a:gd name="f55" fmla="val 222392"/>
                <a:gd name="f56" fmla="val 193860"/>
                <a:gd name="f57" fmla="val 223029"/>
                <a:gd name="f58" fmla="val 193423"/>
                <a:gd name="f59" fmla="val 223653"/>
                <a:gd name="f60" fmla="val 224028"/>
                <a:gd name="f61" fmla="val 192673"/>
                <a:gd name="f62" fmla="val 310241"/>
                <a:gd name="f63" fmla="val 149191"/>
                <a:gd name="f64" fmla="val 312240"/>
                <a:gd name="f65" fmla="val 94587"/>
                <a:gd name="f66" fmla="val 92963"/>
                <a:gd name="f67" fmla="+- 0 0 -90"/>
                <a:gd name="f68" fmla="*/ f3 1 319237"/>
                <a:gd name="f69" fmla="*/ f4 1 616129"/>
                <a:gd name="f70" fmla="val f5"/>
                <a:gd name="f71" fmla="val f6"/>
                <a:gd name="f72" fmla="val f7"/>
                <a:gd name="f73" fmla="*/ f67 f0 1"/>
                <a:gd name="f74" fmla="+- f72 0 f70"/>
                <a:gd name="f75" fmla="+- f71 0 f70"/>
                <a:gd name="f76" fmla="*/ f73 1 f2"/>
                <a:gd name="f77" fmla="*/ f75 1 319237"/>
                <a:gd name="f78" fmla="*/ f74 1 616129"/>
                <a:gd name="f79" fmla="*/ 314489 f75 1"/>
                <a:gd name="f80" fmla="*/ 92338 f74 1"/>
                <a:gd name="f81" fmla="*/ 89964 f74 1"/>
                <a:gd name="f82" fmla="*/ 315489 f75 1"/>
                <a:gd name="f83" fmla="*/ 88215 f74 1"/>
                <a:gd name="f84" fmla="*/ 316363 f75 1"/>
                <a:gd name="f85" fmla="*/ 86715 f74 1"/>
                <a:gd name="f86" fmla="*/ 76095 f74 1"/>
                <a:gd name="f87" fmla="*/ 317738 f75 1"/>
                <a:gd name="f88" fmla="*/ 39484 f74 1"/>
                <a:gd name="f89" fmla="*/ 319237 f75 1"/>
                <a:gd name="f90" fmla="*/ 0 f74 1"/>
                <a:gd name="f91" fmla="*/ 10620 f75 1"/>
                <a:gd name="f92" fmla="*/ 154688 f74 1"/>
                <a:gd name="f93" fmla="*/ 0 f75 1"/>
                <a:gd name="f94" fmla="*/ 616129 f74 1"/>
                <a:gd name="f95" fmla="*/ 209160 f75 1"/>
                <a:gd name="f96" fmla="*/ 508547 f74 1"/>
                <a:gd name="f97" fmla="*/ 505548 f74 1"/>
                <a:gd name="f98" fmla="*/ 219280 f75 1"/>
                <a:gd name="f99" fmla="*/ 202169 f74 1"/>
                <a:gd name="f100" fmla="*/ 200795 f74 1"/>
                <a:gd name="f101" fmla="*/ 198296 f74 1"/>
                <a:gd name="f102" fmla="*/ 220280 f75 1"/>
                <a:gd name="f103" fmla="*/ 196547 f74 1"/>
                <a:gd name="f104" fmla="*/ 221279 f75 1"/>
                <a:gd name="f105" fmla="*/ 194922 f74 1"/>
                <a:gd name="f106" fmla="*/ 223029 f75 1"/>
                <a:gd name="f107" fmla="*/ 193423 f74 1"/>
                <a:gd name="f108" fmla="*/ 224028 f75 1"/>
                <a:gd name="f109" fmla="*/ 192673 f74 1"/>
                <a:gd name="f110" fmla="*/ 310241 f75 1"/>
                <a:gd name="f111" fmla="*/ 149191 f74 1"/>
                <a:gd name="f112" fmla="*/ 312240 f75 1"/>
                <a:gd name="f113" fmla="*/ 94587 f74 1"/>
                <a:gd name="f114" fmla="+- f76 0 f1"/>
                <a:gd name="f115" fmla="*/ f79 1 319237"/>
                <a:gd name="f116" fmla="*/ f80 1 616129"/>
                <a:gd name="f117" fmla="*/ f81 1 616129"/>
                <a:gd name="f118" fmla="*/ f82 1 319237"/>
                <a:gd name="f119" fmla="*/ f83 1 616129"/>
                <a:gd name="f120" fmla="*/ f84 1 319237"/>
                <a:gd name="f121" fmla="*/ f85 1 616129"/>
                <a:gd name="f122" fmla="*/ f86 1 616129"/>
                <a:gd name="f123" fmla="*/ f87 1 319237"/>
                <a:gd name="f124" fmla="*/ f88 1 616129"/>
                <a:gd name="f125" fmla="*/ f89 1 319237"/>
                <a:gd name="f126" fmla="*/ f90 1 616129"/>
                <a:gd name="f127" fmla="*/ f91 1 319237"/>
                <a:gd name="f128" fmla="*/ f92 1 616129"/>
                <a:gd name="f129" fmla="*/ f93 1 319237"/>
                <a:gd name="f130" fmla="*/ f94 1 616129"/>
                <a:gd name="f131" fmla="*/ f95 1 319237"/>
                <a:gd name="f132" fmla="*/ f96 1 616129"/>
                <a:gd name="f133" fmla="*/ f97 1 616129"/>
                <a:gd name="f134" fmla="*/ f98 1 319237"/>
                <a:gd name="f135" fmla="*/ f99 1 616129"/>
                <a:gd name="f136" fmla="*/ f100 1 616129"/>
                <a:gd name="f137" fmla="*/ f101 1 616129"/>
                <a:gd name="f138" fmla="*/ f102 1 319237"/>
                <a:gd name="f139" fmla="*/ f103 1 616129"/>
                <a:gd name="f140" fmla="*/ f104 1 319237"/>
                <a:gd name="f141" fmla="*/ f105 1 616129"/>
                <a:gd name="f142" fmla="*/ f106 1 319237"/>
                <a:gd name="f143" fmla="*/ f107 1 616129"/>
                <a:gd name="f144" fmla="*/ f108 1 319237"/>
                <a:gd name="f145" fmla="*/ f109 1 616129"/>
                <a:gd name="f146" fmla="*/ f110 1 319237"/>
                <a:gd name="f147" fmla="*/ f111 1 616129"/>
                <a:gd name="f148" fmla="*/ f112 1 319237"/>
                <a:gd name="f149" fmla="*/ f113 1 616129"/>
                <a:gd name="f150" fmla="*/ f70 1 f77"/>
                <a:gd name="f151" fmla="*/ f71 1 f77"/>
                <a:gd name="f152" fmla="*/ f70 1 f78"/>
                <a:gd name="f153" fmla="*/ f72 1 f78"/>
                <a:gd name="f154" fmla="*/ f115 1 f77"/>
                <a:gd name="f155" fmla="*/ f116 1 f78"/>
                <a:gd name="f156" fmla="*/ f117 1 f78"/>
                <a:gd name="f157" fmla="*/ f118 1 f77"/>
                <a:gd name="f158" fmla="*/ f119 1 f78"/>
                <a:gd name="f159" fmla="*/ f120 1 f77"/>
                <a:gd name="f160" fmla="*/ f121 1 f78"/>
                <a:gd name="f161" fmla="*/ f122 1 f78"/>
                <a:gd name="f162" fmla="*/ f123 1 f77"/>
                <a:gd name="f163" fmla="*/ f124 1 f78"/>
                <a:gd name="f164" fmla="*/ f125 1 f77"/>
                <a:gd name="f165" fmla="*/ f126 1 f78"/>
                <a:gd name="f166" fmla="*/ f127 1 f77"/>
                <a:gd name="f167" fmla="*/ f128 1 f78"/>
                <a:gd name="f168" fmla="*/ f129 1 f77"/>
                <a:gd name="f169" fmla="*/ f130 1 f78"/>
                <a:gd name="f170" fmla="*/ f131 1 f77"/>
                <a:gd name="f171" fmla="*/ f132 1 f78"/>
                <a:gd name="f172" fmla="*/ f133 1 f78"/>
                <a:gd name="f173" fmla="*/ f134 1 f77"/>
                <a:gd name="f174" fmla="*/ f135 1 f78"/>
                <a:gd name="f175" fmla="*/ f136 1 f78"/>
                <a:gd name="f176" fmla="*/ f137 1 f78"/>
                <a:gd name="f177" fmla="*/ f138 1 f77"/>
                <a:gd name="f178" fmla="*/ f139 1 f78"/>
                <a:gd name="f179" fmla="*/ f140 1 f77"/>
                <a:gd name="f180" fmla="*/ f141 1 f78"/>
                <a:gd name="f181" fmla="*/ f142 1 f77"/>
                <a:gd name="f182" fmla="*/ f143 1 f78"/>
                <a:gd name="f183" fmla="*/ f144 1 f77"/>
                <a:gd name="f184" fmla="*/ f145 1 f78"/>
                <a:gd name="f185" fmla="*/ f146 1 f77"/>
                <a:gd name="f186" fmla="*/ f147 1 f78"/>
                <a:gd name="f187" fmla="*/ f148 1 f77"/>
                <a:gd name="f188" fmla="*/ f149 1 f78"/>
                <a:gd name="f189" fmla="*/ f150 f68 1"/>
                <a:gd name="f190" fmla="*/ f151 f68 1"/>
                <a:gd name="f191" fmla="*/ f153 f69 1"/>
                <a:gd name="f192" fmla="*/ f152 f69 1"/>
                <a:gd name="f193" fmla="*/ f154 f68 1"/>
                <a:gd name="f194" fmla="*/ f155 f69 1"/>
                <a:gd name="f195" fmla="*/ f156 f69 1"/>
                <a:gd name="f196" fmla="*/ f157 f68 1"/>
                <a:gd name="f197" fmla="*/ f158 f69 1"/>
                <a:gd name="f198" fmla="*/ f159 f68 1"/>
                <a:gd name="f199" fmla="*/ f160 f69 1"/>
                <a:gd name="f200" fmla="*/ f161 f69 1"/>
                <a:gd name="f201" fmla="*/ f162 f68 1"/>
                <a:gd name="f202" fmla="*/ f163 f69 1"/>
                <a:gd name="f203" fmla="*/ f164 f68 1"/>
                <a:gd name="f204" fmla="*/ f165 f69 1"/>
                <a:gd name="f205" fmla="*/ f166 f68 1"/>
                <a:gd name="f206" fmla="*/ f167 f69 1"/>
                <a:gd name="f207" fmla="*/ f168 f68 1"/>
                <a:gd name="f208" fmla="*/ f169 f69 1"/>
                <a:gd name="f209" fmla="*/ f170 f68 1"/>
                <a:gd name="f210" fmla="*/ f171 f69 1"/>
                <a:gd name="f211" fmla="*/ f172 f69 1"/>
                <a:gd name="f212" fmla="*/ f173 f68 1"/>
                <a:gd name="f213" fmla="*/ f174 f69 1"/>
                <a:gd name="f214" fmla="*/ f175 f69 1"/>
                <a:gd name="f215" fmla="*/ f176 f69 1"/>
                <a:gd name="f216" fmla="*/ f177 f68 1"/>
                <a:gd name="f217" fmla="*/ f178 f69 1"/>
                <a:gd name="f218" fmla="*/ f179 f68 1"/>
                <a:gd name="f219" fmla="*/ f180 f69 1"/>
                <a:gd name="f220" fmla="*/ f181 f68 1"/>
                <a:gd name="f221" fmla="*/ f182 f69 1"/>
                <a:gd name="f222" fmla="*/ f183 f68 1"/>
                <a:gd name="f223" fmla="*/ f184 f69 1"/>
                <a:gd name="f224" fmla="*/ f185 f68 1"/>
                <a:gd name="f225" fmla="*/ f186 f69 1"/>
                <a:gd name="f226" fmla="*/ f187 f68 1"/>
                <a:gd name="f227" fmla="*/ f188 f69 1"/>
              </a:gdLst>
              <a:ahLst/>
              <a:cxnLst>
                <a:cxn ang="3cd4">
                  <a:pos x="hc" y="t"/>
                </a:cxn>
                <a:cxn ang="0">
                  <a:pos x="r" y="vc"/>
                </a:cxn>
                <a:cxn ang="cd4">
                  <a:pos x="hc" y="b"/>
                </a:cxn>
                <a:cxn ang="cd2">
                  <a:pos x="l" y="vc"/>
                </a:cxn>
                <a:cxn ang="f114">
                  <a:pos x="f193" y="f194"/>
                </a:cxn>
                <a:cxn ang="f114">
                  <a:pos x="f193" y="f195"/>
                </a:cxn>
                <a:cxn ang="f114">
                  <a:pos x="f196" y="f197"/>
                </a:cxn>
                <a:cxn ang="f114">
                  <a:pos x="f198" y="f199"/>
                </a:cxn>
                <a:cxn ang="f114">
                  <a:pos x="f198" y="f200"/>
                </a:cxn>
                <a:cxn ang="f114">
                  <a:pos x="f201" y="f202"/>
                </a:cxn>
                <a:cxn ang="f114">
                  <a:pos x="f203" y="f204"/>
                </a:cxn>
                <a:cxn ang="f114">
                  <a:pos x="f205" y="f206"/>
                </a:cxn>
                <a:cxn ang="f114">
                  <a:pos x="f207" y="f208"/>
                </a:cxn>
                <a:cxn ang="f114">
                  <a:pos x="f209" y="f210"/>
                </a:cxn>
                <a:cxn ang="f114">
                  <a:pos x="f209" y="f211"/>
                </a:cxn>
                <a:cxn ang="f114">
                  <a:pos x="f212" y="f213"/>
                </a:cxn>
                <a:cxn ang="f114">
                  <a:pos x="f212" y="f213"/>
                </a:cxn>
                <a:cxn ang="f114">
                  <a:pos x="f212" y="f213"/>
                </a:cxn>
                <a:cxn ang="f114">
                  <a:pos x="f212" y="f214"/>
                </a:cxn>
                <a:cxn ang="f114">
                  <a:pos x="f212" y="f215"/>
                </a:cxn>
                <a:cxn ang="f114">
                  <a:pos x="f216" y="f217"/>
                </a:cxn>
                <a:cxn ang="f114">
                  <a:pos x="f218" y="f219"/>
                </a:cxn>
                <a:cxn ang="f114">
                  <a:pos x="f220" y="f221"/>
                </a:cxn>
                <a:cxn ang="f114">
                  <a:pos x="f222" y="f223"/>
                </a:cxn>
                <a:cxn ang="f114">
                  <a:pos x="f222" y="f223"/>
                </a:cxn>
                <a:cxn ang="f114">
                  <a:pos x="f222" y="f223"/>
                </a:cxn>
                <a:cxn ang="f114">
                  <a:pos x="f224" y="f225"/>
                </a:cxn>
                <a:cxn ang="f114">
                  <a:pos x="f226" y="f227"/>
                </a:cxn>
                <a:cxn ang="f114">
                  <a:pos x="f193" y="f194"/>
                </a:cxn>
              </a:cxnLst>
              <a:rect l="f189" t="f192" r="f190" b="f191"/>
              <a:pathLst>
                <a:path w="319237" h="616129">
                  <a:moveTo>
                    <a:pt x="f8" y="f9"/>
                  </a:moveTo>
                  <a:cubicBezTo>
                    <a:pt x="f10" y="f11"/>
                    <a:pt x="f10" y="f12"/>
                    <a:pt x="f8" y="f13"/>
                  </a:cubicBezTo>
                  <a:cubicBezTo>
                    <a:pt x="f14" y="f15"/>
                    <a:pt x="f16" y="f17"/>
                    <a:pt x="f18" y="f19"/>
                  </a:cubicBezTo>
                  <a:cubicBezTo>
                    <a:pt x="f18" y="f19"/>
                    <a:pt x="f18" y="f20"/>
                    <a:pt x="f21" y="f22"/>
                  </a:cubicBezTo>
                  <a:lnTo>
                    <a:pt x="f21" y="f23"/>
                  </a:lnTo>
                  <a:lnTo>
                    <a:pt x="f24" y="f25"/>
                  </a:lnTo>
                  <a:lnTo>
                    <a:pt x="f6" y="f5"/>
                  </a:lnTo>
                  <a:lnTo>
                    <a:pt x="f26" y="f27"/>
                  </a:lnTo>
                  <a:lnTo>
                    <a:pt x="f5" y="f7"/>
                  </a:lnTo>
                  <a:lnTo>
                    <a:pt x="f28" y="f29"/>
                  </a:lnTo>
                  <a:lnTo>
                    <a:pt x="f28" y="f30"/>
                  </a:lnTo>
                  <a:lnTo>
                    <a:pt x="f31" y="f32"/>
                  </a:lnTo>
                  <a:lnTo>
                    <a:pt x="f31" y="f32"/>
                  </a:lnTo>
                  <a:lnTo>
                    <a:pt x="f31" y="f32"/>
                  </a:lnTo>
                  <a:cubicBezTo>
                    <a:pt x="f33" y="f34"/>
                    <a:pt x="f33" y="f35"/>
                    <a:pt x="f31" y="f36"/>
                  </a:cubicBezTo>
                  <a:cubicBezTo>
                    <a:pt x="f37" y="f38"/>
                    <a:pt x="f37" y="f39"/>
                    <a:pt x="f31" y="f40"/>
                  </a:cubicBezTo>
                  <a:cubicBezTo>
                    <a:pt x="f41" y="f42"/>
                    <a:pt x="f43" y="f44"/>
                    <a:pt x="f45" y="f46"/>
                  </a:cubicBezTo>
                  <a:cubicBezTo>
                    <a:pt x="f47" y="f48"/>
                    <a:pt x="f49" y="f50"/>
                    <a:pt x="f51" y="f52"/>
                  </a:cubicBezTo>
                  <a:cubicBezTo>
                    <a:pt x="f53" y="f54"/>
                    <a:pt x="f55" y="f56"/>
                    <a:pt x="f57" y="f58"/>
                  </a:cubicBezTo>
                  <a:cubicBezTo>
                    <a:pt x="f57" y="f58"/>
                    <a:pt x="f59" y="f58"/>
                    <a:pt x="f60" y="f61"/>
                  </a:cubicBezTo>
                  <a:lnTo>
                    <a:pt x="f60" y="f61"/>
                  </a:lnTo>
                  <a:lnTo>
                    <a:pt x="f60" y="f61"/>
                  </a:lnTo>
                  <a:lnTo>
                    <a:pt x="f62" y="f63"/>
                  </a:lnTo>
                  <a:lnTo>
                    <a:pt x="f64" y="f65"/>
                  </a:lnTo>
                  <a:cubicBezTo>
                    <a:pt x="f64" y="f65"/>
                    <a:pt x="f8" y="f66"/>
                    <a:pt x="f8"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104">
              <a:extLst>
                <a:ext uri="{FF2B5EF4-FFF2-40B4-BE49-F238E27FC236}">
                  <a16:creationId xmlns:a16="http://schemas.microsoft.com/office/drawing/2014/main" id="{C79F5935-B071-6D4D-12D8-B70D6FE02F0D}"/>
                </a:ext>
              </a:extLst>
            </p:cNvPr>
            <p:cNvSpPr/>
            <p:nvPr/>
          </p:nvSpPr>
          <p:spPr>
            <a:xfrm>
              <a:off x="10712150" y="2708681"/>
              <a:ext cx="289499" cy="420706"/>
            </a:xfrm>
            <a:custGeom>
              <a:avLst/>
              <a:gdLst>
                <a:gd name="f0" fmla="val 10800000"/>
                <a:gd name="f1" fmla="val 5400000"/>
                <a:gd name="f2" fmla="val 180"/>
                <a:gd name="f3" fmla="val w"/>
                <a:gd name="f4" fmla="val h"/>
                <a:gd name="f5" fmla="val 0"/>
                <a:gd name="f6" fmla="val 289500"/>
                <a:gd name="f7" fmla="val 420707"/>
                <a:gd name="f8" fmla="val 160061"/>
                <a:gd name="f9" fmla="val 207660"/>
                <a:gd name="f10" fmla="val 70097"/>
                <a:gd name="f11" fmla="val 206536"/>
                <a:gd name="f12" fmla="val 68223"/>
                <a:gd name="f13" fmla="val 206261"/>
                <a:gd name="f14" fmla="val 67698"/>
                <a:gd name="f15" fmla="val 206011"/>
                <a:gd name="f16" fmla="val 67148"/>
                <a:gd name="f17" fmla="val 205786"/>
                <a:gd name="f18" fmla="val 66598"/>
                <a:gd name="f19" fmla="val 205674"/>
                <a:gd name="f20" fmla="val 65974"/>
                <a:gd name="f21" fmla="val 65349"/>
                <a:gd name="f22" fmla="val 64724"/>
                <a:gd name="f23" fmla="val 205661"/>
                <a:gd name="f24" fmla="val 63974"/>
                <a:gd name="f25" fmla="val 63225"/>
                <a:gd name="f26" fmla="val 62475"/>
                <a:gd name="f27" fmla="val 207785"/>
                <a:gd name="f28" fmla="val 106957"/>
                <a:gd name="f29" fmla="val 280754"/>
                <a:gd name="f30" fmla="+- 0 0 -90"/>
                <a:gd name="f31" fmla="*/ f3 1 289500"/>
                <a:gd name="f32" fmla="*/ f4 1 420707"/>
                <a:gd name="f33" fmla="val f5"/>
                <a:gd name="f34" fmla="val f6"/>
                <a:gd name="f35" fmla="val f7"/>
                <a:gd name="f36" fmla="*/ f30 f0 1"/>
                <a:gd name="f37" fmla="+- f35 0 f33"/>
                <a:gd name="f38" fmla="+- f34 0 f33"/>
                <a:gd name="f39" fmla="*/ f36 1 f2"/>
                <a:gd name="f40" fmla="*/ f38 1 289500"/>
                <a:gd name="f41" fmla="*/ f37 1 420707"/>
                <a:gd name="f42" fmla="*/ 289500 f38 1"/>
                <a:gd name="f43" fmla="*/ 160061 f37 1"/>
                <a:gd name="f44" fmla="*/ 207660 f38 1"/>
                <a:gd name="f45" fmla="*/ 70097 f37 1"/>
                <a:gd name="f46" fmla="*/ 206536 f38 1"/>
                <a:gd name="f47" fmla="*/ 68223 f37 1"/>
                <a:gd name="f48" fmla="*/ 205786 f38 1"/>
                <a:gd name="f49" fmla="*/ 66598 f37 1"/>
                <a:gd name="f50" fmla="*/ 64724 f37 1"/>
                <a:gd name="f51" fmla="*/ 62475 f37 1"/>
                <a:gd name="f52" fmla="*/ 207785 f38 1"/>
                <a:gd name="f53" fmla="*/ 0 f37 1"/>
                <a:gd name="f54" fmla="*/ 0 f38 1"/>
                <a:gd name="f55" fmla="*/ 106957 f37 1"/>
                <a:gd name="f56" fmla="*/ 280754 f38 1"/>
                <a:gd name="f57" fmla="*/ 420707 f37 1"/>
                <a:gd name="f58" fmla="+- f39 0 f1"/>
                <a:gd name="f59" fmla="*/ f42 1 289500"/>
                <a:gd name="f60" fmla="*/ f43 1 420707"/>
                <a:gd name="f61" fmla="*/ f44 1 289500"/>
                <a:gd name="f62" fmla="*/ f45 1 420707"/>
                <a:gd name="f63" fmla="*/ f46 1 289500"/>
                <a:gd name="f64" fmla="*/ f47 1 420707"/>
                <a:gd name="f65" fmla="*/ f48 1 289500"/>
                <a:gd name="f66" fmla="*/ f49 1 420707"/>
                <a:gd name="f67" fmla="*/ f50 1 420707"/>
                <a:gd name="f68" fmla="*/ f51 1 420707"/>
                <a:gd name="f69" fmla="*/ f52 1 289500"/>
                <a:gd name="f70" fmla="*/ f53 1 420707"/>
                <a:gd name="f71" fmla="*/ f54 1 289500"/>
                <a:gd name="f72" fmla="*/ f55 1 420707"/>
                <a:gd name="f73" fmla="*/ f56 1 289500"/>
                <a:gd name="f74" fmla="*/ f57 1 420707"/>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0"/>
                <a:gd name="f86" fmla="*/ f66 1 f41"/>
                <a:gd name="f87" fmla="*/ f67 1 f41"/>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1 1"/>
                <a:gd name="f106" fmla="*/ f86 f32 1"/>
                <a:gd name="f107" fmla="*/ f87 f32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1" y="f102"/>
                </a:cxn>
                <a:cxn ang="f58">
                  <a:pos x="f103" y="f104"/>
                </a:cxn>
                <a:cxn ang="f58">
                  <a:pos x="f105" y="f106"/>
                </a:cxn>
                <a:cxn ang="f58">
                  <a:pos x="f105" y="f107"/>
                </a:cxn>
                <a:cxn ang="f58">
                  <a:pos x="f105" y="f108"/>
                </a:cxn>
                <a:cxn ang="f58">
                  <a:pos x="f105" y="f108"/>
                </a:cxn>
                <a:cxn ang="f58">
                  <a:pos x="f109" y="f110"/>
                </a:cxn>
                <a:cxn ang="f58">
                  <a:pos x="f111" y="f112"/>
                </a:cxn>
                <a:cxn ang="f58">
                  <a:pos x="f113" y="f114"/>
                </a:cxn>
              </a:cxnLst>
              <a:rect l="f95" t="f98" r="f96" b="f97"/>
              <a:pathLst>
                <a:path w="289500" h="420707">
                  <a:moveTo>
                    <a:pt x="f6" y="f8"/>
                  </a:moveTo>
                  <a:lnTo>
                    <a:pt x="f9" y="f10"/>
                  </a:lnTo>
                  <a:lnTo>
                    <a:pt x="f9" y="f10"/>
                  </a:lnTo>
                  <a:lnTo>
                    <a:pt x="f11" y="f12"/>
                  </a:lnTo>
                  <a:cubicBezTo>
                    <a:pt x="f13" y="f14"/>
                    <a:pt x="f15" y="f16"/>
                    <a:pt x="f17" y="f18"/>
                  </a:cubicBezTo>
                  <a:cubicBezTo>
                    <a:pt x="f19" y="f20"/>
                    <a:pt x="f19" y="f21"/>
                    <a:pt x="f17" y="f22"/>
                  </a:cubicBezTo>
                  <a:cubicBezTo>
                    <a:pt x="f23" y="f24"/>
                    <a:pt x="f23" y="f25"/>
                    <a:pt x="f17" y="f26"/>
                  </a:cubicBezTo>
                  <a:lnTo>
                    <a:pt x="f17" y="f26"/>
                  </a:lnTo>
                  <a:lnTo>
                    <a:pt x="f27" y="f5"/>
                  </a:lnTo>
                  <a:lnTo>
                    <a:pt x="f5" y="f28"/>
                  </a:lnTo>
                  <a:lnTo>
                    <a:pt x="f29"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105">
              <a:extLst>
                <a:ext uri="{FF2B5EF4-FFF2-40B4-BE49-F238E27FC236}">
                  <a16:creationId xmlns:a16="http://schemas.microsoft.com/office/drawing/2014/main" id="{0D86DC56-25A4-F5B1-1E6D-B84C32E5259D}"/>
                </a:ext>
              </a:extLst>
            </p:cNvPr>
            <p:cNvSpPr/>
            <p:nvPr/>
          </p:nvSpPr>
          <p:spPr>
            <a:xfrm>
              <a:off x="10452140" y="1981093"/>
              <a:ext cx="575998" cy="480928"/>
            </a:xfrm>
            <a:custGeom>
              <a:avLst/>
              <a:gdLst>
                <a:gd name="f0" fmla="val 10800000"/>
                <a:gd name="f1" fmla="val 5400000"/>
                <a:gd name="f2" fmla="val 180"/>
                <a:gd name="f3" fmla="val w"/>
                <a:gd name="f4" fmla="val h"/>
                <a:gd name="f5" fmla="val 0"/>
                <a:gd name="f6" fmla="val 576001"/>
                <a:gd name="f7" fmla="val 480933"/>
                <a:gd name="f8" fmla="val 227901"/>
                <a:gd name="f9" fmla="val 336616"/>
                <a:gd name="f10" fmla="val 224078"/>
                <a:gd name="f11" fmla="val 336266"/>
                <a:gd name="f12" fmla="val 220892"/>
                <a:gd name="f13" fmla="val 333579"/>
                <a:gd name="f14" fmla="val 219905"/>
                <a:gd name="f15" fmla="val 329868"/>
                <a:gd name="f16" fmla="val 439575"/>
                <a:gd name="f17" fmla="val 37484"/>
                <a:gd name="f18" fmla="val 266635"/>
                <a:gd name="f19" fmla="val 366104"/>
                <a:gd name="f20" fmla="val 211041"/>
                <a:gd name="f21" fmla="val 376088"/>
                <a:gd name="f22" fmla="val 243020"/>
                <a:gd name="f23" fmla="val 65349"/>
                <a:gd name="f24" fmla="val 237522"/>
                <a:gd name="f25" fmla="val 325995"/>
                <a:gd name="f26" fmla="val 237872"/>
                <a:gd name="f27" fmla="val 331505"/>
                <a:gd name="f28" fmla="val 233687"/>
                <a:gd name="f29" fmla="val 336253"/>
                <a:gd name="f30" fmla="val 228176"/>
                <a:gd name="f31" fmla="val 336603"/>
                <a:gd name="f32" fmla="val 228089"/>
                <a:gd name="f33" fmla="val 227989"/>
                <a:gd name="f34" fmla="+- 0 0 -90"/>
                <a:gd name="f35" fmla="*/ f3 1 576001"/>
                <a:gd name="f36" fmla="*/ f4 1 480933"/>
                <a:gd name="f37" fmla="val f5"/>
                <a:gd name="f38" fmla="val f6"/>
                <a:gd name="f39" fmla="val f7"/>
                <a:gd name="f40" fmla="*/ f34 f0 1"/>
                <a:gd name="f41" fmla="+- f39 0 f37"/>
                <a:gd name="f42" fmla="+- f38 0 f37"/>
                <a:gd name="f43" fmla="*/ f40 1 f2"/>
                <a:gd name="f44" fmla="*/ f42 1 576001"/>
                <a:gd name="f45" fmla="*/ f41 1 480933"/>
                <a:gd name="f46" fmla="*/ 227901 f42 1"/>
                <a:gd name="f47" fmla="*/ 336616 f41 1"/>
                <a:gd name="f48" fmla="*/ 219905 f42 1"/>
                <a:gd name="f49" fmla="*/ 329868 f41 1"/>
                <a:gd name="f50" fmla="*/ 0 f42 1"/>
                <a:gd name="f51" fmla="*/ 439575 f41 1"/>
                <a:gd name="f52" fmla="*/ 37484 f42 1"/>
                <a:gd name="f53" fmla="*/ 480933 f41 1"/>
                <a:gd name="f54" fmla="*/ 266635 f42 1"/>
                <a:gd name="f55" fmla="*/ 366104 f41 1"/>
                <a:gd name="f56" fmla="*/ 576001 f42 1"/>
                <a:gd name="f57" fmla="*/ 211041 f41 1"/>
                <a:gd name="f58" fmla="*/ 376088 f42 1"/>
                <a:gd name="f59" fmla="*/ 0 f41 1"/>
                <a:gd name="f60" fmla="*/ 243020 f42 1"/>
                <a:gd name="f61" fmla="*/ 65349 f41 1"/>
                <a:gd name="f62" fmla="*/ 237522 f42 1"/>
                <a:gd name="f63" fmla="*/ 325995 f41 1"/>
                <a:gd name="f64" fmla="*/ 228176 f42 1"/>
                <a:gd name="f65" fmla="*/ 336603 f41 1"/>
                <a:gd name="f66" fmla="+- f43 0 f1"/>
                <a:gd name="f67" fmla="*/ f46 1 576001"/>
                <a:gd name="f68" fmla="*/ f47 1 480933"/>
                <a:gd name="f69" fmla="*/ f48 1 576001"/>
                <a:gd name="f70" fmla="*/ f49 1 480933"/>
                <a:gd name="f71" fmla="*/ f50 1 576001"/>
                <a:gd name="f72" fmla="*/ f51 1 480933"/>
                <a:gd name="f73" fmla="*/ f52 1 576001"/>
                <a:gd name="f74" fmla="*/ f53 1 480933"/>
                <a:gd name="f75" fmla="*/ f54 1 576001"/>
                <a:gd name="f76" fmla="*/ f55 1 480933"/>
                <a:gd name="f77" fmla="*/ f56 1 576001"/>
                <a:gd name="f78" fmla="*/ f57 1 480933"/>
                <a:gd name="f79" fmla="*/ f58 1 576001"/>
                <a:gd name="f80" fmla="*/ f59 1 480933"/>
                <a:gd name="f81" fmla="*/ f60 1 576001"/>
                <a:gd name="f82" fmla="*/ f61 1 480933"/>
                <a:gd name="f83" fmla="*/ f62 1 576001"/>
                <a:gd name="f84" fmla="*/ f63 1 480933"/>
                <a:gd name="f85" fmla="*/ f64 1 576001"/>
                <a:gd name="f86" fmla="*/ f65 1 480933"/>
                <a:gd name="f87" fmla="*/ f37 1 f44"/>
                <a:gd name="f88" fmla="*/ f38 1 f44"/>
                <a:gd name="f89" fmla="*/ f37 1 f45"/>
                <a:gd name="f90" fmla="*/ f39 1 f45"/>
                <a:gd name="f91" fmla="*/ f67 1 f44"/>
                <a:gd name="f92" fmla="*/ f68 1 f45"/>
                <a:gd name="f93" fmla="*/ f69 1 f44"/>
                <a:gd name="f94" fmla="*/ f70 1 f45"/>
                <a:gd name="f95" fmla="*/ f71 1 f44"/>
                <a:gd name="f96" fmla="*/ f72 1 f45"/>
                <a:gd name="f97" fmla="*/ f73 1 f44"/>
                <a:gd name="f98" fmla="*/ f74 1 f45"/>
                <a:gd name="f99" fmla="*/ f75 1 f44"/>
                <a:gd name="f100" fmla="*/ f76 1 f45"/>
                <a:gd name="f101" fmla="*/ f77 1 f44"/>
                <a:gd name="f102" fmla="*/ f78 1 f45"/>
                <a:gd name="f103" fmla="*/ f79 1 f44"/>
                <a:gd name="f104" fmla="*/ f80 1 f45"/>
                <a:gd name="f105" fmla="*/ f81 1 f44"/>
                <a:gd name="f106" fmla="*/ f82 1 f45"/>
                <a:gd name="f107" fmla="*/ f83 1 f44"/>
                <a:gd name="f108" fmla="*/ f84 1 f45"/>
                <a:gd name="f109" fmla="*/ f85 1 f44"/>
                <a:gd name="f110" fmla="*/ f86 1 f45"/>
                <a:gd name="f111" fmla="*/ f87 f35 1"/>
                <a:gd name="f112" fmla="*/ f88 f35 1"/>
                <a:gd name="f113" fmla="*/ f90 f36 1"/>
                <a:gd name="f114" fmla="*/ f89 f36 1"/>
                <a:gd name="f115" fmla="*/ f91 f35 1"/>
                <a:gd name="f116" fmla="*/ f92 f36 1"/>
                <a:gd name="f117" fmla="*/ f93 f35 1"/>
                <a:gd name="f118" fmla="*/ f94 f36 1"/>
                <a:gd name="f119" fmla="*/ f95 f35 1"/>
                <a:gd name="f120" fmla="*/ f96 f36 1"/>
                <a:gd name="f121" fmla="*/ f97 f35 1"/>
                <a:gd name="f122" fmla="*/ f98 f36 1"/>
                <a:gd name="f123" fmla="*/ f99 f35 1"/>
                <a:gd name="f124" fmla="*/ f100 f36 1"/>
                <a:gd name="f125" fmla="*/ f101 f35 1"/>
                <a:gd name="f126" fmla="*/ f102 f36 1"/>
                <a:gd name="f127" fmla="*/ f103 f35 1"/>
                <a:gd name="f128" fmla="*/ f104 f36 1"/>
                <a:gd name="f129" fmla="*/ f105 f35 1"/>
                <a:gd name="f130" fmla="*/ f106 f36 1"/>
                <a:gd name="f131" fmla="*/ f107 f35 1"/>
                <a:gd name="f132" fmla="*/ f108 f36 1"/>
                <a:gd name="f133" fmla="*/ f109 f35 1"/>
                <a:gd name="f134" fmla="*/ f110 f36 1"/>
              </a:gdLst>
              <a:ahLst/>
              <a:cxnLst>
                <a:cxn ang="3cd4">
                  <a:pos x="hc" y="t"/>
                </a:cxn>
                <a:cxn ang="0">
                  <a:pos x="r" y="vc"/>
                </a:cxn>
                <a:cxn ang="cd4">
                  <a:pos x="hc" y="b"/>
                </a:cxn>
                <a:cxn ang="cd2">
                  <a:pos x="l" y="vc"/>
                </a:cxn>
                <a:cxn ang="f66">
                  <a:pos x="f115" y="f116"/>
                </a:cxn>
                <a:cxn ang="f66">
                  <a:pos x="f117" y="f118"/>
                </a:cxn>
                <a:cxn ang="f66">
                  <a:pos x="f119" y="f120"/>
                </a:cxn>
                <a:cxn ang="f66">
                  <a:pos x="f121" y="f122"/>
                </a:cxn>
                <a:cxn ang="f66">
                  <a:pos x="f123" y="f124"/>
                </a:cxn>
                <a:cxn ang="f66">
                  <a:pos x="f125" y="f126"/>
                </a:cxn>
                <a:cxn ang="f66">
                  <a:pos x="f127" y="f128"/>
                </a:cxn>
                <a:cxn ang="f66">
                  <a:pos x="f129" y="f130"/>
                </a:cxn>
                <a:cxn ang="f66">
                  <a:pos x="f131" y="f132"/>
                </a:cxn>
                <a:cxn ang="f66">
                  <a:pos x="f133" y="f134"/>
                </a:cxn>
                <a:cxn ang="f66">
                  <a:pos x="f115" y="f116"/>
                </a:cxn>
              </a:cxnLst>
              <a:rect l="f111" t="f114" r="f112" b="f113"/>
              <a:pathLst>
                <a:path w="576001" h="480933">
                  <a:moveTo>
                    <a:pt x="f8" y="f9"/>
                  </a:moveTo>
                  <a:cubicBezTo>
                    <a:pt x="f10" y="f11"/>
                    <a:pt x="f12" y="f13"/>
                    <a:pt x="f14" y="f15"/>
                  </a:cubicBezTo>
                  <a:lnTo>
                    <a:pt x="f5" y="f16"/>
                  </a:lnTo>
                  <a:lnTo>
                    <a:pt x="f17" y="f7"/>
                  </a:lnTo>
                  <a:lnTo>
                    <a:pt x="f18" y="f19"/>
                  </a:lnTo>
                  <a:lnTo>
                    <a:pt x="f6" y="f20"/>
                  </a:lnTo>
                  <a:lnTo>
                    <a:pt x="f21" y="f5"/>
                  </a:lnTo>
                  <a:lnTo>
                    <a:pt x="f22" y="f23"/>
                  </a:lnTo>
                  <a:lnTo>
                    <a:pt x="f24" y="f25"/>
                  </a:lnTo>
                  <a:cubicBezTo>
                    <a:pt x="f26" y="f27"/>
                    <a:pt x="f28" y="f29"/>
                    <a:pt x="f30" y="f31"/>
                  </a:cubicBezTo>
                  <a:cubicBezTo>
                    <a:pt x="f32" y="f31"/>
                    <a:pt x="f33" y="f9"/>
                    <a:pt x="f8" y="f9"/>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106">
              <a:extLst>
                <a:ext uri="{FF2B5EF4-FFF2-40B4-BE49-F238E27FC236}">
                  <a16:creationId xmlns:a16="http://schemas.microsoft.com/office/drawing/2014/main" id="{B448FA87-E194-0486-06A3-38543FCFC66B}"/>
                </a:ext>
              </a:extLst>
            </p:cNvPr>
            <p:cNvSpPr/>
            <p:nvPr/>
          </p:nvSpPr>
          <p:spPr>
            <a:xfrm>
              <a:off x="10452140" y="1868759"/>
              <a:ext cx="228398" cy="551904"/>
            </a:xfrm>
            <a:custGeom>
              <a:avLst/>
              <a:gdLst>
                <a:gd name="f0" fmla="val 10800000"/>
                <a:gd name="f1" fmla="val 5400000"/>
                <a:gd name="f2" fmla="val 180"/>
                <a:gd name="f3" fmla="val w"/>
                <a:gd name="f4" fmla="val h"/>
                <a:gd name="f5" fmla="val 0"/>
                <a:gd name="f6" fmla="val 228401"/>
                <a:gd name="f7" fmla="val 551904"/>
                <a:gd name="f8" fmla="val 551905"/>
                <a:gd name="f9" fmla="val 219905"/>
                <a:gd name="f10" fmla="val 442199"/>
                <a:gd name="f11" fmla="val 219393"/>
                <a:gd name="f12" fmla="val 440799"/>
                <a:gd name="f13" fmla="val 219143"/>
                <a:gd name="f14" fmla="val 439312"/>
                <a:gd name="f15" fmla="val 219155"/>
                <a:gd name="f16" fmla="val 437825"/>
                <a:gd name="f17" fmla="val 224778"/>
                <a:gd name="f18" fmla="val 170182"/>
                <a:gd name="f19" fmla="val 4748"/>
                <a:gd name="f20" fmla="val 108832"/>
                <a:gd name="f21" fmla="+- 0 0 -90"/>
                <a:gd name="f22" fmla="*/ f3 1 228401"/>
                <a:gd name="f23" fmla="*/ f4 1 551904"/>
                <a:gd name="f24" fmla="val f5"/>
                <a:gd name="f25" fmla="val f6"/>
                <a:gd name="f26" fmla="val f7"/>
                <a:gd name="f27" fmla="*/ f21 f0 1"/>
                <a:gd name="f28" fmla="+- f26 0 f24"/>
                <a:gd name="f29" fmla="+- f25 0 f24"/>
                <a:gd name="f30" fmla="*/ f27 1 f2"/>
                <a:gd name="f31" fmla="*/ f29 1 228401"/>
                <a:gd name="f32" fmla="*/ f28 1 551904"/>
                <a:gd name="f33" fmla="*/ 0 f29 1"/>
                <a:gd name="f34" fmla="*/ 551905 f28 1"/>
                <a:gd name="f35" fmla="*/ 219905 f29 1"/>
                <a:gd name="f36" fmla="*/ 442199 f28 1"/>
                <a:gd name="f37" fmla="*/ 219155 f29 1"/>
                <a:gd name="f38" fmla="*/ 437825 f28 1"/>
                <a:gd name="f39" fmla="*/ 224778 f29 1"/>
                <a:gd name="f40" fmla="*/ 170182 f28 1"/>
                <a:gd name="f41" fmla="*/ 228401 f29 1"/>
                <a:gd name="f42" fmla="*/ 0 f28 1"/>
                <a:gd name="f43" fmla="*/ 4748 f29 1"/>
                <a:gd name="f44" fmla="*/ 108832 f28 1"/>
                <a:gd name="f45" fmla="+- f30 0 f1"/>
                <a:gd name="f46" fmla="*/ f33 1 228401"/>
                <a:gd name="f47" fmla="*/ f34 1 551904"/>
                <a:gd name="f48" fmla="*/ f35 1 228401"/>
                <a:gd name="f49" fmla="*/ f36 1 551904"/>
                <a:gd name="f50" fmla="*/ f37 1 228401"/>
                <a:gd name="f51" fmla="*/ f38 1 551904"/>
                <a:gd name="f52" fmla="*/ f39 1 228401"/>
                <a:gd name="f53" fmla="*/ f40 1 551904"/>
                <a:gd name="f54" fmla="*/ f41 1 228401"/>
                <a:gd name="f55" fmla="*/ f42 1 551904"/>
                <a:gd name="f56" fmla="*/ f43 1 228401"/>
                <a:gd name="f57" fmla="*/ f44 1 551904"/>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78" y="f79"/>
                </a:cxn>
                <a:cxn ang="f45">
                  <a:pos x="f80" y="f81"/>
                </a:cxn>
                <a:cxn ang="f45">
                  <a:pos x="f82" y="f83"/>
                </a:cxn>
                <a:cxn ang="f45">
                  <a:pos x="f84" y="f85"/>
                </a:cxn>
                <a:cxn ang="f45">
                  <a:pos x="f84" y="f85"/>
                </a:cxn>
                <a:cxn ang="f45">
                  <a:pos x="f86" y="f87"/>
                </a:cxn>
                <a:cxn ang="f45">
                  <a:pos x="f88" y="f89"/>
                </a:cxn>
              </a:cxnLst>
              <a:rect l="f74" t="f77" r="f75" b="f76"/>
              <a:pathLst>
                <a:path w="228401" h="551904">
                  <a:moveTo>
                    <a:pt x="f5" y="f8"/>
                  </a:moveTo>
                  <a:lnTo>
                    <a:pt x="f5" y="f8"/>
                  </a:lnTo>
                  <a:lnTo>
                    <a:pt x="f9" y="f10"/>
                  </a:lnTo>
                  <a:cubicBezTo>
                    <a:pt x="f11" y="f12"/>
                    <a:pt x="f13" y="f14"/>
                    <a:pt x="f15" y="f16"/>
                  </a:cubicBezTo>
                  <a:lnTo>
                    <a:pt x="f17" y="f18"/>
                  </a:lnTo>
                  <a:lnTo>
                    <a:pt x="f17" y="f18"/>
                  </a:lnTo>
                  <a:lnTo>
                    <a:pt x="f6" y="f5"/>
                  </a:lnTo>
                  <a:lnTo>
                    <a:pt x="f19" y="f2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107">
              <a:extLst>
                <a:ext uri="{FF2B5EF4-FFF2-40B4-BE49-F238E27FC236}">
                  <a16:creationId xmlns:a16="http://schemas.microsoft.com/office/drawing/2014/main" id="{B92D7A41-165A-4473-7F9E-876253B19F57}"/>
                </a:ext>
              </a:extLst>
            </p:cNvPr>
            <p:cNvSpPr/>
            <p:nvPr/>
          </p:nvSpPr>
          <p:spPr>
            <a:xfrm>
              <a:off x="10447020" y="2425912"/>
              <a:ext cx="40352" cy="500176"/>
            </a:xfrm>
            <a:custGeom>
              <a:avLst/>
              <a:gdLst>
                <a:gd name="f0" fmla="val 10800000"/>
                <a:gd name="f1" fmla="val 5400000"/>
                <a:gd name="f2" fmla="val 180"/>
                <a:gd name="f3" fmla="val w"/>
                <a:gd name="f4" fmla="val h"/>
                <a:gd name="f5" fmla="val 0"/>
                <a:gd name="f6" fmla="val 40357"/>
                <a:gd name="f7" fmla="val 500175"/>
                <a:gd name="f8" fmla="val 40358"/>
                <a:gd name="f9" fmla="val 39109"/>
                <a:gd name="f10" fmla="val 4998"/>
                <a:gd name="f11" fmla="val 460941"/>
                <a:gd name="f12" fmla="val 34485"/>
                <a:gd name="f13" fmla="val 500176"/>
                <a:gd name="f14" fmla="+- 0 0 -90"/>
                <a:gd name="f15" fmla="*/ f3 1 40357"/>
                <a:gd name="f16" fmla="*/ f4 1 500175"/>
                <a:gd name="f17" fmla="val f5"/>
                <a:gd name="f18" fmla="val f6"/>
                <a:gd name="f19" fmla="val f7"/>
                <a:gd name="f20" fmla="*/ f14 f0 1"/>
                <a:gd name="f21" fmla="+- f19 0 f17"/>
                <a:gd name="f22" fmla="+- f18 0 f17"/>
                <a:gd name="f23" fmla="*/ f20 1 f2"/>
                <a:gd name="f24" fmla="*/ f22 1 40357"/>
                <a:gd name="f25" fmla="*/ f21 1 500175"/>
                <a:gd name="f26" fmla="*/ 40358 f22 1"/>
                <a:gd name="f27" fmla="*/ 39109 f21 1"/>
                <a:gd name="f28" fmla="*/ 4998 f22 1"/>
                <a:gd name="f29" fmla="*/ 0 f21 1"/>
                <a:gd name="f30" fmla="*/ 0 f22 1"/>
                <a:gd name="f31" fmla="*/ 460941 f21 1"/>
                <a:gd name="f32" fmla="*/ 34485 f22 1"/>
                <a:gd name="f33" fmla="*/ 500176 f21 1"/>
                <a:gd name="f34" fmla="+- f23 0 f1"/>
                <a:gd name="f35" fmla="*/ f26 1 40357"/>
                <a:gd name="f36" fmla="*/ f27 1 500175"/>
                <a:gd name="f37" fmla="*/ f28 1 40357"/>
                <a:gd name="f38" fmla="*/ f29 1 500175"/>
                <a:gd name="f39" fmla="*/ f30 1 40357"/>
                <a:gd name="f40" fmla="*/ f31 1 500175"/>
                <a:gd name="f41" fmla="*/ f32 1 40357"/>
                <a:gd name="f42" fmla="*/ f33 1 500175"/>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40357" h="500175">
                  <a:moveTo>
                    <a:pt x="f8" y="f9"/>
                  </a:moveTo>
                  <a:lnTo>
                    <a:pt x="f10" y="f5"/>
                  </a:lnTo>
                  <a:lnTo>
                    <a:pt x="f5" y="f11"/>
                  </a:lnTo>
                  <a:lnTo>
                    <a:pt x="f12" y="f13"/>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108">
              <a:extLst>
                <a:ext uri="{FF2B5EF4-FFF2-40B4-BE49-F238E27FC236}">
                  <a16:creationId xmlns:a16="http://schemas.microsoft.com/office/drawing/2014/main" id="{8B9DCFDF-5B0F-074A-1E14-2CD3670F6D23}"/>
                </a:ext>
              </a:extLst>
            </p:cNvPr>
            <p:cNvSpPr/>
            <p:nvPr/>
          </p:nvSpPr>
          <p:spPr>
            <a:xfrm>
              <a:off x="8416640" y="5878037"/>
              <a:ext cx="141192" cy="116073"/>
            </a:xfrm>
            <a:custGeom>
              <a:avLst/>
              <a:gdLst>
                <a:gd name="f0" fmla="val 10800000"/>
                <a:gd name="f1" fmla="val 5400000"/>
                <a:gd name="f2" fmla="val 180"/>
                <a:gd name="f3" fmla="val w"/>
                <a:gd name="f4" fmla="val h"/>
                <a:gd name="f5" fmla="val 0"/>
                <a:gd name="f6" fmla="val 141189"/>
                <a:gd name="f7" fmla="val 116078"/>
                <a:gd name="f8" fmla="val 133692"/>
                <a:gd name="f9" fmla="val 75845"/>
                <a:gd name="f10" fmla="val 26239"/>
                <a:gd name="f11" fmla="val 116079"/>
                <a:gd name="f12" fmla="val 50605"/>
                <a:gd name="f13" fmla="val 136941"/>
                <a:gd name="f14" fmla="val 3249"/>
                <a:gd name="f15" fmla="val 135629"/>
                <a:gd name="f16" fmla="val 2424"/>
                <a:gd name="f17" fmla="val 134517"/>
                <a:gd name="f18" fmla="val 1312"/>
                <a:gd name="f19" fmla="+- 0 0 -90"/>
                <a:gd name="f20" fmla="*/ f3 1 141189"/>
                <a:gd name="f21" fmla="*/ f4 1 116078"/>
                <a:gd name="f22" fmla="val f5"/>
                <a:gd name="f23" fmla="val f6"/>
                <a:gd name="f24" fmla="val f7"/>
                <a:gd name="f25" fmla="*/ f19 f0 1"/>
                <a:gd name="f26" fmla="+- f24 0 f22"/>
                <a:gd name="f27" fmla="+- f23 0 f22"/>
                <a:gd name="f28" fmla="*/ f25 1 f2"/>
                <a:gd name="f29" fmla="*/ f27 1 141189"/>
                <a:gd name="f30" fmla="*/ f26 1 116078"/>
                <a:gd name="f31" fmla="*/ 133692 f27 1"/>
                <a:gd name="f32" fmla="*/ 0 f26 1"/>
                <a:gd name="f33" fmla="*/ 0 f27 1"/>
                <a:gd name="f34" fmla="*/ 75845 f26 1"/>
                <a:gd name="f35" fmla="*/ 26239 f27 1"/>
                <a:gd name="f36" fmla="*/ 116079 f26 1"/>
                <a:gd name="f37" fmla="*/ 141189 f27 1"/>
                <a:gd name="f38" fmla="*/ 50605 f26 1"/>
                <a:gd name="f39" fmla="*/ 136941 f27 1"/>
                <a:gd name="f40" fmla="*/ 3249 f26 1"/>
                <a:gd name="f41" fmla="+- f28 0 f1"/>
                <a:gd name="f42" fmla="*/ f31 1 141189"/>
                <a:gd name="f43" fmla="*/ f32 1 116078"/>
                <a:gd name="f44" fmla="*/ f33 1 141189"/>
                <a:gd name="f45" fmla="*/ f34 1 116078"/>
                <a:gd name="f46" fmla="*/ f35 1 141189"/>
                <a:gd name="f47" fmla="*/ f36 1 116078"/>
                <a:gd name="f48" fmla="*/ f37 1 141189"/>
                <a:gd name="f49" fmla="*/ f38 1 116078"/>
                <a:gd name="f50" fmla="*/ f39 1 141189"/>
                <a:gd name="f51" fmla="*/ f40 1 116078"/>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6" y="f77"/>
                </a:cxn>
                <a:cxn ang="f41">
                  <a:pos x="f78" y="f79"/>
                </a:cxn>
                <a:cxn ang="f41">
                  <a:pos x="f70" y="f71"/>
                </a:cxn>
              </a:cxnLst>
              <a:rect l="f66" t="f69" r="f67" b="f68"/>
              <a:pathLst>
                <a:path w="141189" h="116078">
                  <a:moveTo>
                    <a:pt x="f8" y="f5"/>
                  </a:moveTo>
                  <a:lnTo>
                    <a:pt x="f5" y="f9"/>
                  </a:lnTo>
                  <a:lnTo>
                    <a:pt x="f10" y="f11"/>
                  </a:lnTo>
                  <a:lnTo>
                    <a:pt x="f6" y="f12"/>
                  </a:lnTo>
                  <a:lnTo>
                    <a:pt x="f13" y="f14"/>
                  </a:lnTo>
                  <a:cubicBezTo>
                    <a:pt x="f15" y="f16"/>
                    <a:pt x="f17" y="f18"/>
                    <a:pt x="f8" y="f5"/>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109">
              <a:extLst>
                <a:ext uri="{FF2B5EF4-FFF2-40B4-BE49-F238E27FC236}">
                  <a16:creationId xmlns:a16="http://schemas.microsoft.com/office/drawing/2014/main" id="{0243FB06-2731-0EA6-6681-40AE2CED0B20}"/>
                </a:ext>
              </a:extLst>
            </p:cNvPr>
            <p:cNvSpPr/>
            <p:nvPr/>
          </p:nvSpPr>
          <p:spPr>
            <a:xfrm>
              <a:off x="8571201" y="5872541"/>
              <a:ext cx="9747" cy="46232"/>
            </a:xfrm>
            <a:custGeom>
              <a:avLst/>
              <a:gdLst>
                <a:gd name="f0" fmla="val 10800000"/>
                <a:gd name="f1" fmla="val 5400000"/>
                <a:gd name="f2" fmla="val 180"/>
                <a:gd name="f3" fmla="val w"/>
                <a:gd name="f4" fmla="val h"/>
                <a:gd name="f5" fmla="val 0"/>
                <a:gd name="f6" fmla="val 9745"/>
                <a:gd name="f7" fmla="val 46231"/>
                <a:gd name="f8" fmla="val 3873"/>
                <a:gd name="f9" fmla="val 46232"/>
                <a:gd name="f10" fmla="val 9746"/>
                <a:gd name="f11" fmla="val 42858"/>
                <a:gd name="f12" fmla="val 5997"/>
                <a:gd name="f13" fmla="val 3499"/>
                <a:gd name="f14" fmla="+- 0 0 -90"/>
                <a:gd name="f15" fmla="*/ f3 1 9745"/>
                <a:gd name="f16" fmla="*/ f4 1 46231"/>
                <a:gd name="f17" fmla="val f5"/>
                <a:gd name="f18" fmla="val f6"/>
                <a:gd name="f19" fmla="val f7"/>
                <a:gd name="f20" fmla="*/ f14 f0 1"/>
                <a:gd name="f21" fmla="+- f19 0 f17"/>
                <a:gd name="f22" fmla="+- f18 0 f17"/>
                <a:gd name="f23" fmla="*/ f20 1 f2"/>
                <a:gd name="f24" fmla="*/ f22 1 9745"/>
                <a:gd name="f25" fmla="*/ f21 1 46231"/>
                <a:gd name="f26" fmla="*/ 3873 f22 1"/>
                <a:gd name="f27" fmla="*/ 46232 f21 1"/>
                <a:gd name="f28" fmla="*/ 9746 f22 1"/>
                <a:gd name="f29" fmla="*/ 42858 f21 1"/>
                <a:gd name="f30" fmla="*/ 5997 f22 1"/>
                <a:gd name="f31" fmla="*/ 0 f21 1"/>
                <a:gd name="f32" fmla="*/ 0 f22 1"/>
                <a:gd name="f33" fmla="*/ 3499 f21 1"/>
                <a:gd name="f34" fmla="+- f23 0 f1"/>
                <a:gd name="f35" fmla="*/ f26 1 9745"/>
                <a:gd name="f36" fmla="*/ f27 1 46231"/>
                <a:gd name="f37" fmla="*/ f28 1 9745"/>
                <a:gd name="f38" fmla="*/ f29 1 46231"/>
                <a:gd name="f39" fmla="*/ f30 1 9745"/>
                <a:gd name="f40" fmla="*/ f31 1 46231"/>
                <a:gd name="f41" fmla="*/ f32 1 9745"/>
                <a:gd name="f42" fmla="*/ f33 1 46231"/>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9745" h="46231">
                  <a:moveTo>
                    <a:pt x="f8" y="f9"/>
                  </a:moveTo>
                  <a:lnTo>
                    <a:pt x="f10" y="f11"/>
                  </a:lnTo>
                  <a:lnTo>
                    <a:pt x="f12" y="f5"/>
                  </a:lnTo>
                  <a:lnTo>
                    <a:pt x="f5" y="f13"/>
                  </a:lnTo>
                  <a:lnTo>
                    <a:pt x="f8" y="f9"/>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110">
              <a:extLst>
                <a:ext uri="{FF2B5EF4-FFF2-40B4-BE49-F238E27FC236}">
                  <a16:creationId xmlns:a16="http://schemas.microsoft.com/office/drawing/2014/main" id="{779AD0E2-F846-23BB-50B5-86CC939C7BCA}"/>
                </a:ext>
              </a:extLst>
            </p:cNvPr>
            <p:cNvSpPr/>
            <p:nvPr/>
          </p:nvSpPr>
          <p:spPr>
            <a:xfrm>
              <a:off x="8540212" y="5582027"/>
              <a:ext cx="34856" cy="273515"/>
            </a:xfrm>
            <a:custGeom>
              <a:avLst/>
              <a:gdLst>
                <a:gd name="f0" fmla="val 10800000"/>
                <a:gd name="f1" fmla="val 5400000"/>
                <a:gd name="f2" fmla="val 180"/>
                <a:gd name="f3" fmla="val w"/>
                <a:gd name="f4" fmla="val h"/>
                <a:gd name="f5" fmla="val 0"/>
                <a:gd name="f6" fmla="val 34859"/>
                <a:gd name="f7" fmla="val 273516"/>
                <a:gd name="f8" fmla="val 12744"/>
                <a:gd name="f9" fmla="val 18993"/>
                <a:gd name="f10" fmla="val 24864"/>
                <a:gd name="f11" fmla="val 34860"/>
                <a:gd name="f12" fmla="val 267768"/>
                <a:gd name="f13" fmla="+- 0 0 -90"/>
                <a:gd name="f14" fmla="*/ f3 1 34859"/>
                <a:gd name="f15" fmla="*/ f4 1 273516"/>
                <a:gd name="f16" fmla="val f5"/>
                <a:gd name="f17" fmla="val f6"/>
                <a:gd name="f18" fmla="val f7"/>
                <a:gd name="f19" fmla="*/ f13 f0 1"/>
                <a:gd name="f20" fmla="+- f18 0 f16"/>
                <a:gd name="f21" fmla="+- f17 0 f16"/>
                <a:gd name="f22" fmla="*/ f19 1 f2"/>
                <a:gd name="f23" fmla="*/ f21 1 34859"/>
                <a:gd name="f24" fmla="*/ f20 1 273516"/>
                <a:gd name="f25" fmla="*/ 12744 f21 1"/>
                <a:gd name="f26" fmla="*/ 18993 f20 1"/>
                <a:gd name="f27" fmla="*/ 0 f21 1"/>
                <a:gd name="f28" fmla="*/ 0 f20 1"/>
                <a:gd name="f29" fmla="*/ 24864 f21 1"/>
                <a:gd name="f30" fmla="*/ 273516 f20 1"/>
                <a:gd name="f31" fmla="*/ 34860 f21 1"/>
                <a:gd name="f32" fmla="*/ 267768 f20 1"/>
                <a:gd name="f33" fmla="+- f22 0 f1"/>
                <a:gd name="f34" fmla="*/ f25 1 34859"/>
                <a:gd name="f35" fmla="*/ f26 1 273516"/>
                <a:gd name="f36" fmla="*/ f27 1 34859"/>
                <a:gd name="f37" fmla="*/ f28 1 273516"/>
                <a:gd name="f38" fmla="*/ f29 1 34859"/>
                <a:gd name="f39" fmla="*/ f30 1 273516"/>
                <a:gd name="f40" fmla="*/ f31 1 34859"/>
                <a:gd name="f41" fmla="*/ f32 1 27351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4859" h="273516">
                  <a:moveTo>
                    <a:pt x="f8" y="f9"/>
                  </a:moveTo>
                  <a:lnTo>
                    <a:pt x="f5" y="f5"/>
                  </a:lnTo>
                  <a:lnTo>
                    <a:pt x="f10" y="f7"/>
                  </a:lnTo>
                  <a:lnTo>
                    <a:pt x="f11" y="f12"/>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111">
              <a:extLst>
                <a:ext uri="{FF2B5EF4-FFF2-40B4-BE49-F238E27FC236}">
                  <a16:creationId xmlns:a16="http://schemas.microsoft.com/office/drawing/2014/main" id="{06F20BA3-983E-D17D-1709-26541357826B}"/>
                </a:ext>
              </a:extLst>
            </p:cNvPr>
            <p:cNvSpPr/>
            <p:nvPr/>
          </p:nvSpPr>
          <p:spPr>
            <a:xfrm>
              <a:off x="9302008" y="3333929"/>
              <a:ext cx="610983" cy="819302"/>
            </a:xfrm>
            <a:custGeom>
              <a:avLst/>
              <a:gdLst>
                <a:gd name="f0" fmla="val 10800000"/>
                <a:gd name="f1" fmla="val 5400000"/>
                <a:gd name="f2" fmla="val 180"/>
                <a:gd name="f3" fmla="val w"/>
                <a:gd name="f4" fmla="val h"/>
                <a:gd name="f5" fmla="val 0"/>
                <a:gd name="f6" fmla="val 610985"/>
                <a:gd name="f7" fmla="val 819298"/>
                <a:gd name="f8" fmla="val 523149"/>
                <a:gd name="f9" fmla="val 818549"/>
                <a:gd name="f10" fmla="val 610986"/>
                <a:gd name="f11" fmla="val 771193"/>
                <a:gd name="f12" fmla="val 7122"/>
                <a:gd name="f13" fmla="val 163935"/>
                <a:gd name="f14" fmla="val 521899"/>
                <a:gd name="f15" fmla="+- 0 0 -90"/>
                <a:gd name="f16" fmla="*/ f3 1 610985"/>
                <a:gd name="f17" fmla="*/ f4 1 819298"/>
                <a:gd name="f18" fmla="val f5"/>
                <a:gd name="f19" fmla="val f6"/>
                <a:gd name="f20" fmla="val f7"/>
                <a:gd name="f21" fmla="*/ f15 f0 1"/>
                <a:gd name="f22" fmla="+- f20 0 f18"/>
                <a:gd name="f23" fmla="+- f19 0 f18"/>
                <a:gd name="f24" fmla="*/ f21 1 f2"/>
                <a:gd name="f25" fmla="*/ f23 1 610985"/>
                <a:gd name="f26" fmla="*/ f22 1 819298"/>
                <a:gd name="f27" fmla="*/ 523149 f23 1"/>
                <a:gd name="f28" fmla="*/ 818549 f22 1"/>
                <a:gd name="f29" fmla="*/ 610986 f23 1"/>
                <a:gd name="f30" fmla="*/ 771193 f22 1"/>
                <a:gd name="f31" fmla="*/ 0 f23 1"/>
                <a:gd name="f32" fmla="*/ 0 f22 1"/>
                <a:gd name="f33" fmla="*/ 7122 f23 1"/>
                <a:gd name="f34" fmla="*/ 163935 f22 1"/>
                <a:gd name="f35" fmla="*/ 521899 f23 1"/>
                <a:gd name="f36" fmla="*/ 819298 f22 1"/>
                <a:gd name="f37" fmla="+- f24 0 f1"/>
                <a:gd name="f38" fmla="*/ f27 1 610985"/>
                <a:gd name="f39" fmla="*/ f28 1 819298"/>
                <a:gd name="f40" fmla="*/ f29 1 610985"/>
                <a:gd name="f41" fmla="*/ f30 1 819298"/>
                <a:gd name="f42" fmla="*/ f31 1 610985"/>
                <a:gd name="f43" fmla="*/ f32 1 819298"/>
                <a:gd name="f44" fmla="*/ f33 1 610985"/>
                <a:gd name="f45" fmla="*/ f34 1 819298"/>
                <a:gd name="f46" fmla="*/ f35 1 610985"/>
                <a:gd name="f47" fmla="*/ f36 1 81929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10985" h="819298">
                  <a:moveTo>
                    <a:pt x="f8" y="f9"/>
                  </a:moveTo>
                  <a:lnTo>
                    <a:pt x="f10" y="f11"/>
                  </a:lnTo>
                  <a:lnTo>
                    <a:pt x="f5" y="f5"/>
                  </a:lnTo>
                  <a:lnTo>
                    <a:pt x="f12" y="f13"/>
                  </a:lnTo>
                  <a:lnTo>
                    <a:pt x="f14" y="f7"/>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112">
              <a:extLst>
                <a:ext uri="{FF2B5EF4-FFF2-40B4-BE49-F238E27FC236}">
                  <a16:creationId xmlns:a16="http://schemas.microsoft.com/office/drawing/2014/main" id="{464797D5-6369-BC0F-7122-C37554C95A8C}"/>
                </a:ext>
              </a:extLst>
            </p:cNvPr>
            <p:cNvSpPr/>
            <p:nvPr/>
          </p:nvSpPr>
          <p:spPr>
            <a:xfrm>
              <a:off x="8557833" y="3525103"/>
              <a:ext cx="467797" cy="390467"/>
            </a:xfrm>
            <a:custGeom>
              <a:avLst/>
              <a:gdLst>
                <a:gd name="f0" fmla="val 10800000"/>
                <a:gd name="f1" fmla="val 5400000"/>
                <a:gd name="f2" fmla="val 180"/>
                <a:gd name="f3" fmla="val w"/>
                <a:gd name="f4" fmla="val h"/>
                <a:gd name="f5" fmla="val 0"/>
                <a:gd name="f6" fmla="val 467798"/>
                <a:gd name="f7" fmla="val 390469"/>
                <a:gd name="f8" fmla="val 156432"/>
                <a:gd name="f9" fmla="val 157682"/>
                <a:gd name="f10" fmla="val 230283"/>
                <a:gd name="f11" fmla="val 464175"/>
                <a:gd name="f12" fmla="val 166184"/>
                <a:gd name="f13" fmla="val 463550"/>
                <a:gd name="f14" fmla="val 155688"/>
                <a:gd name="f15" fmla="val 344851"/>
                <a:gd name="f16" fmla="val 344464"/>
                <a:gd name="f17" fmla="val 375"/>
                <a:gd name="f18" fmla="val 344051"/>
                <a:gd name="f19" fmla="val 700"/>
                <a:gd name="f20" fmla="val 343602"/>
                <a:gd name="f21" fmla="val 1000"/>
                <a:gd name="f22" fmla="val 175930"/>
                <a:gd name="f23" fmla="val 179553"/>
                <a:gd name="f24" fmla="+- 0 0 -90"/>
                <a:gd name="f25" fmla="*/ f3 1 467798"/>
                <a:gd name="f26" fmla="*/ f4 1 390469"/>
                <a:gd name="f27" fmla="val f5"/>
                <a:gd name="f28" fmla="val f6"/>
                <a:gd name="f29" fmla="val f7"/>
                <a:gd name="f30" fmla="*/ f24 f0 1"/>
                <a:gd name="f31" fmla="+- f29 0 f27"/>
                <a:gd name="f32" fmla="+- f28 0 f27"/>
                <a:gd name="f33" fmla="*/ f30 1 f2"/>
                <a:gd name="f34" fmla="*/ f32 1 467798"/>
                <a:gd name="f35" fmla="*/ f31 1 390469"/>
                <a:gd name="f36" fmla="*/ 156432 f32 1"/>
                <a:gd name="f37" fmla="*/ 390469 f31 1"/>
                <a:gd name="f38" fmla="*/ 157682 f32 1"/>
                <a:gd name="f39" fmla="*/ 467798 f32 1"/>
                <a:gd name="f40" fmla="*/ 230283 f31 1"/>
                <a:gd name="f41" fmla="*/ 464175 f32 1"/>
                <a:gd name="f42" fmla="*/ 166184 f31 1"/>
                <a:gd name="f43" fmla="*/ 463550 f32 1"/>
                <a:gd name="f44" fmla="*/ 155688 f31 1"/>
                <a:gd name="f45" fmla="*/ 344851 f32 1"/>
                <a:gd name="f46" fmla="*/ 0 f31 1"/>
                <a:gd name="f47" fmla="*/ 343602 f32 1"/>
                <a:gd name="f48" fmla="*/ 1000 f31 1"/>
                <a:gd name="f49" fmla="*/ 0 f32 1"/>
                <a:gd name="f50" fmla="*/ 175930 f31 1"/>
                <a:gd name="f51" fmla="*/ 179553 f31 1"/>
                <a:gd name="f52" fmla="+- f33 0 f1"/>
                <a:gd name="f53" fmla="*/ f36 1 467798"/>
                <a:gd name="f54" fmla="*/ f37 1 390469"/>
                <a:gd name="f55" fmla="*/ f38 1 467798"/>
                <a:gd name="f56" fmla="*/ f39 1 467798"/>
                <a:gd name="f57" fmla="*/ f40 1 390469"/>
                <a:gd name="f58" fmla="*/ f41 1 467798"/>
                <a:gd name="f59" fmla="*/ f42 1 390469"/>
                <a:gd name="f60" fmla="*/ f43 1 467798"/>
                <a:gd name="f61" fmla="*/ f44 1 390469"/>
                <a:gd name="f62" fmla="*/ f45 1 467798"/>
                <a:gd name="f63" fmla="*/ f46 1 390469"/>
                <a:gd name="f64" fmla="*/ f47 1 467798"/>
                <a:gd name="f65" fmla="*/ f48 1 390469"/>
                <a:gd name="f66" fmla="*/ f49 1 467798"/>
                <a:gd name="f67" fmla="*/ f50 1 390469"/>
                <a:gd name="f68" fmla="*/ f51 1 390469"/>
                <a:gd name="f69" fmla="*/ f27 1 f34"/>
                <a:gd name="f70" fmla="*/ f28 1 f34"/>
                <a:gd name="f71" fmla="*/ f27 1 f35"/>
                <a:gd name="f72" fmla="*/ f29 1 f35"/>
                <a:gd name="f73" fmla="*/ f53 1 f34"/>
                <a:gd name="f74" fmla="*/ f54 1 f35"/>
                <a:gd name="f75" fmla="*/ f55 1 f34"/>
                <a:gd name="f76" fmla="*/ f56 1 f34"/>
                <a:gd name="f77" fmla="*/ f57 1 f35"/>
                <a:gd name="f78" fmla="*/ f58 1 f34"/>
                <a:gd name="f79" fmla="*/ f59 1 f35"/>
                <a:gd name="f80" fmla="*/ f60 1 f34"/>
                <a:gd name="f81" fmla="*/ f61 1 f35"/>
                <a:gd name="f82" fmla="*/ f62 1 f34"/>
                <a:gd name="f83" fmla="*/ f63 1 f35"/>
                <a:gd name="f84" fmla="*/ f64 1 f34"/>
                <a:gd name="f85" fmla="*/ f65 1 f35"/>
                <a:gd name="f86" fmla="*/ f66 1 f34"/>
                <a:gd name="f87" fmla="*/ f67 1 f35"/>
                <a:gd name="f88" fmla="*/ f68 1 f35"/>
                <a:gd name="f89" fmla="*/ f69 f25 1"/>
                <a:gd name="f90" fmla="*/ f70 f25 1"/>
                <a:gd name="f91" fmla="*/ f72 f26 1"/>
                <a:gd name="f92" fmla="*/ f71 f26 1"/>
                <a:gd name="f93" fmla="*/ f73 f25 1"/>
                <a:gd name="f94" fmla="*/ f74 f26 1"/>
                <a:gd name="f95" fmla="*/ f75 f25 1"/>
                <a:gd name="f96" fmla="*/ f76 f25 1"/>
                <a:gd name="f97" fmla="*/ f77 f26 1"/>
                <a:gd name="f98" fmla="*/ f78 f25 1"/>
                <a:gd name="f99" fmla="*/ f79 f26 1"/>
                <a:gd name="f100" fmla="*/ f80 f25 1"/>
                <a:gd name="f101" fmla="*/ f81 f26 1"/>
                <a:gd name="f102" fmla="*/ f82 f25 1"/>
                <a:gd name="f103" fmla="*/ f83 f26 1"/>
                <a:gd name="f104" fmla="*/ f84 f25 1"/>
                <a:gd name="f105" fmla="*/ f85 f26 1"/>
                <a:gd name="f106" fmla="*/ f86 f25 1"/>
                <a:gd name="f107" fmla="*/ f87 f26 1"/>
                <a:gd name="f108" fmla="*/ f88 f26 1"/>
              </a:gdLst>
              <a:ahLst/>
              <a:cxnLst>
                <a:cxn ang="3cd4">
                  <a:pos x="hc" y="t"/>
                </a:cxn>
                <a:cxn ang="0">
                  <a:pos x="r" y="vc"/>
                </a:cxn>
                <a:cxn ang="cd4">
                  <a:pos x="hc" y="b"/>
                </a:cxn>
                <a:cxn ang="cd2">
                  <a:pos x="l" y="vc"/>
                </a:cxn>
                <a:cxn ang="f52">
                  <a:pos x="f93" y="f94"/>
                </a:cxn>
                <a:cxn ang="f52">
                  <a:pos x="f95" y="f94"/>
                </a:cxn>
                <a:cxn ang="f52">
                  <a:pos x="f96" y="f97"/>
                </a:cxn>
                <a:cxn ang="f52">
                  <a:pos x="f98" y="f99"/>
                </a:cxn>
                <a:cxn ang="f52">
                  <a:pos x="f100" y="f101"/>
                </a:cxn>
                <a:cxn ang="f52">
                  <a:pos x="f102" y="f103"/>
                </a:cxn>
                <a:cxn ang="f52">
                  <a:pos x="f104" y="f105"/>
                </a:cxn>
                <a:cxn ang="f52">
                  <a:pos x="f106" y="f107"/>
                </a:cxn>
                <a:cxn ang="f52">
                  <a:pos x="f106" y="f108"/>
                </a:cxn>
              </a:cxnLst>
              <a:rect l="f89" t="f92" r="f90" b="f91"/>
              <a:pathLst>
                <a:path w="467798" h="390469">
                  <a:moveTo>
                    <a:pt x="f8" y="f7"/>
                  </a:moveTo>
                  <a:lnTo>
                    <a:pt x="f9" y="f7"/>
                  </a:lnTo>
                  <a:lnTo>
                    <a:pt x="f6" y="f10"/>
                  </a:lnTo>
                  <a:lnTo>
                    <a:pt x="f11" y="f12"/>
                  </a:lnTo>
                  <a:lnTo>
                    <a:pt x="f13" y="f14"/>
                  </a:lnTo>
                  <a:lnTo>
                    <a:pt x="f15" y="f5"/>
                  </a:lnTo>
                  <a:cubicBezTo>
                    <a:pt x="f16" y="f17"/>
                    <a:pt x="f18" y="f19"/>
                    <a:pt x="f20" y="f21"/>
                  </a:cubicBezTo>
                  <a:lnTo>
                    <a:pt x="f5" y="f22"/>
                  </a:lnTo>
                  <a:lnTo>
                    <a:pt x="f5" y="f23"/>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113">
              <a:extLst>
                <a:ext uri="{FF2B5EF4-FFF2-40B4-BE49-F238E27FC236}">
                  <a16:creationId xmlns:a16="http://schemas.microsoft.com/office/drawing/2014/main" id="{969CF057-4B58-DD97-3A59-10E5FE9D89BA}"/>
                </a:ext>
              </a:extLst>
            </p:cNvPr>
            <p:cNvSpPr/>
            <p:nvPr/>
          </p:nvSpPr>
          <p:spPr>
            <a:xfrm>
              <a:off x="8683151" y="2856366"/>
              <a:ext cx="495787" cy="746955"/>
            </a:xfrm>
            <a:custGeom>
              <a:avLst/>
              <a:gdLst>
                <a:gd name="f0" fmla="val 10800000"/>
                <a:gd name="f1" fmla="val 5400000"/>
                <a:gd name="f2" fmla="val 180"/>
                <a:gd name="f3" fmla="val w"/>
                <a:gd name="f4" fmla="val h"/>
                <a:gd name="f5" fmla="val 0"/>
                <a:gd name="f6" fmla="val 495785"/>
                <a:gd name="f7" fmla="val 746952"/>
                <a:gd name="f8" fmla="val 205411"/>
                <a:gd name="f9" fmla="val 497052"/>
                <a:gd name="f10" fmla="val 397578"/>
                <a:gd name="f11" fmla="val 398953"/>
                <a:gd name="f12" fmla="val 746328"/>
                <a:gd name="f13" fmla="val 495786"/>
                <a:gd name="f14" fmla="val 696597"/>
                <a:gd name="f15" fmla="val 461051"/>
                <a:gd name="f16" fmla="val 227160"/>
                <a:gd name="f17" fmla="val 250"/>
                <a:gd name="f18" fmla="val 230033"/>
                <a:gd name="f19" fmla="+- 0 0 -90"/>
                <a:gd name="f20" fmla="*/ f3 1 495785"/>
                <a:gd name="f21" fmla="*/ f4 1 746952"/>
                <a:gd name="f22" fmla="val f5"/>
                <a:gd name="f23" fmla="val f6"/>
                <a:gd name="f24" fmla="val f7"/>
                <a:gd name="f25" fmla="*/ f19 f0 1"/>
                <a:gd name="f26" fmla="+- f24 0 f22"/>
                <a:gd name="f27" fmla="+- f23 0 f22"/>
                <a:gd name="f28" fmla="*/ f25 1 f2"/>
                <a:gd name="f29" fmla="*/ f27 1 495785"/>
                <a:gd name="f30" fmla="*/ f26 1 746952"/>
                <a:gd name="f31" fmla="*/ 205411 f27 1"/>
                <a:gd name="f32" fmla="*/ 497052 f26 1"/>
                <a:gd name="f33" fmla="*/ 397578 f27 1"/>
                <a:gd name="f34" fmla="*/ 746952 f26 1"/>
                <a:gd name="f35" fmla="*/ 398953 f27 1"/>
                <a:gd name="f36" fmla="*/ 746328 f26 1"/>
                <a:gd name="f37" fmla="*/ 495786 f27 1"/>
                <a:gd name="f38" fmla="*/ 696597 f26 1"/>
                <a:gd name="f39" fmla="*/ 461051 f27 1"/>
                <a:gd name="f40" fmla="*/ 0 f26 1"/>
                <a:gd name="f41" fmla="*/ 0 f27 1"/>
                <a:gd name="f42" fmla="*/ 227160 f26 1"/>
                <a:gd name="f43" fmla="*/ 250 f27 1"/>
                <a:gd name="f44" fmla="*/ 230033 f26 1"/>
                <a:gd name="f45" fmla="+- f28 0 f1"/>
                <a:gd name="f46" fmla="*/ f31 1 495785"/>
                <a:gd name="f47" fmla="*/ f32 1 746952"/>
                <a:gd name="f48" fmla="*/ f33 1 495785"/>
                <a:gd name="f49" fmla="*/ f34 1 746952"/>
                <a:gd name="f50" fmla="*/ f35 1 495785"/>
                <a:gd name="f51" fmla="*/ f36 1 746952"/>
                <a:gd name="f52" fmla="*/ f37 1 495785"/>
                <a:gd name="f53" fmla="*/ f38 1 746952"/>
                <a:gd name="f54" fmla="*/ f39 1 495785"/>
                <a:gd name="f55" fmla="*/ f40 1 746952"/>
                <a:gd name="f56" fmla="*/ f41 1 495785"/>
                <a:gd name="f57" fmla="*/ f42 1 746952"/>
                <a:gd name="f58" fmla="*/ f43 1 495785"/>
                <a:gd name="f59" fmla="*/ f44 1 746952"/>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495785" h="746952">
                  <a:moveTo>
                    <a:pt x="f8" y="f9"/>
                  </a:moveTo>
                  <a:lnTo>
                    <a:pt x="f10" y="f7"/>
                  </a:lnTo>
                  <a:lnTo>
                    <a:pt x="f11" y="f12"/>
                  </a:lnTo>
                  <a:lnTo>
                    <a:pt x="f13" y="f14"/>
                  </a:lnTo>
                  <a:lnTo>
                    <a:pt x="f15" y="f5"/>
                  </a:lnTo>
                  <a:lnTo>
                    <a:pt x="f5" y="f16"/>
                  </a:lnTo>
                  <a:lnTo>
                    <a:pt x="f17" y="f18"/>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114">
              <a:extLst>
                <a:ext uri="{FF2B5EF4-FFF2-40B4-BE49-F238E27FC236}">
                  <a16:creationId xmlns:a16="http://schemas.microsoft.com/office/drawing/2014/main" id="{CF00F037-0467-5E24-DE71-D4A5B1B76C9E}"/>
                </a:ext>
              </a:extLst>
            </p:cNvPr>
            <p:cNvSpPr/>
            <p:nvPr/>
          </p:nvSpPr>
          <p:spPr>
            <a:xfrm>
              <a:off x="11044882" y="2144405"/>
              <a:ext cx="204532" cy="111209"/>
            </a:xfrm>
            <a:custGeom>
              <a:avLst/>
              <a:gdLst>
                <a:gd name="f0" fmla="val 10800000"/>
                <a:gd name="f1" fmla="val 5400000"/>
                <a:gd name="f2" fmla="val 180"/>
                <a:gd name="f3" fmla="val w"/>
                <a:gd name="f4" fmla="val h"/>
                <a:gd name="f5" fmla="val 0"/>
                <a:gd name="f6" fmla="val 204536"/>
                <a:gd name="f7" fmla="val 111205"/>
                <a:gd name="f8" fmla="val 204537"/>
                <a:gd name="f9" fmla="val 8247"/>
                <a:gd name="f10" fmla="val 196665"/>
                <a:gd name="f11" fmla="val 500"/>
                <a:gd name="f12" fmla="val 98586"/>
                <a:gd name="f13" fmla="val 111206"/>
                <a:gd name="f14" fmla="+- 0 0 -90"/>
                <a:gd name="f15" fmla="*/ f3 1 204536"/>
                <a:gd name="f16" fmla="*/ f4 1 111205"/>
                <a:gd name="f17" fmla="val f5"/>
                <a:gd name="f18" fmla="val f6"/>
                <a:gd name="f19" fmla="val f7"/>
                <a:gd name="f20" fmla="*/ f14 f0 1"/>
                <a:gd name="f21" fmla="+- f19 0 f17"/>
                <a:gd name="f22" fmla="+- f18 0 f17"/>
                <a:gd name="f23" fmla="*/ f20 1 f2"/>
                <a:gd name="f24" fmla="*/ f22 1 204536"/>
                <a:gd name="f25" fmla="*/ f21 1 111205"/>
                <a:gd name="f26" fmla="*/ 204537 f22 1"/>
                <a:gd name="f27" fmla="*/ 8247 f21 1"/>
                <a:gd name="f28" fmla="*/ 196665 f22 1"/>
                <a:gd name="f29" fmla="*/ 0 f21 1"/>
                <a:gd name="f30" fmla="*/ 500 f22 1"/>
                <a:gd name="f31" fmla="*/ 98586 f21 1"/>
                <a:gd name="f32" fmla="*/ 0 f22 1"/>
                <a:gd name="f33" fmla="*/ 111206 f21 1"/>
                <a:gd name="f34" fmla="+- f23 0 f1"/>
                <a:gd name="f35" fmla="*/ f26 1 204536"/>
                <a:gd name="f36" fmla="*/ f27 1 111205"/>
                <a:gd name="f37" fmla="*/ f28 1 204536"/>
                <a:gd name="f38" fmla="*/ f29 1 111205"/>
                <a:gd name="f39" fmla="*/ f30 1 204536"/>
                <a:gd name="f40" fmla="*/ f31 1 111205"/>
                <a:gd name="f41" fmla="*/ f32 1 204536"/>
                <a:gd name="f42" fmla="*/ f33 1 111205"/>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04536" h="111205">
                  <a:moveTo>
                    <a:pt x="f8" y="f9"/>
                  </a:moveTo>
                  <a:lnTo>
                    <a:pt x="f10" y="f5"/>
                  </a:lnTo>
                  <a:lnTo>
                    <a:pt x="f11" y="f12"/>
                  </a:lnTo>
                  <a:lnTo>
                    <a:pt x="f5" y="f13"/>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115">
              <a:extLst>
                <a:ext uri="{FF2B5EF4-FFF2-40B4-BE49-F238E27FC236}">
                  <a16:creationId xmlns:a16="http://schemas.microsoft.com/office/drawing/2014/main" id="{BD2E73B6-0A60-8AA1-E6D8-97DBC23C2BD6}"/>
                </a:ext>
              </a:extLst>
            </p:cNvPr>
            <p:cNvSpPr/>
            <p:nvPr/>
          </p:nvSpPr>
          <p:spPr>
            <a:xfrm>
              <a:off x="9376477" y="2704557"/>
              <a:ext cx="1615424" cy="1141299"/>
            </a:xfrm>
            <a:custGeom>
              <a:avLst/>
              <a:gdLst>
                <a:gd name="f0" fmla="val 10800000"/>
                <a:gd name="f1" fmla="val 5400000"/>
                <a:gd name="f2" fmla="val 180"/>
                <a:gd name="f3" fmla="val w"/>
                <a:gd name="f4" fmla="val h"/>
                <a:gd name="f5" fmla="val 0"/>
                <a:gd name="f6" fmla="val 1615427"/>
                <a:gd name="f7" fmla="val 1141295"/>
                <a:gd name="f8" fmla="val 458692"/>
                <a:gd name="f9" fmla="val 468063"/>
                <a:gd name="f10" fmla="val 541016"/>
                <a:gd name="f11" fmla="val 1610429"/>
                <a:gd name="f12" fmla="val 572147"/>
                <a:gd name="f13" fmla="val 1610354"/>
                <a:gd name="f14" fmla="val 571185"/>
                <a:gd name="f15" fmla="val 570235"/>
                <a:gd name="f16" fmla="val 569273"/>
                <a:gd name="f17" fmla="val 436201"/>
                <a:gd name="f18" fmla="val 429579"/>
                <a:gd name="f19" fmla="val 1331550"/>
                <a:gd name="f20" fmla="val 112455"/>
                <a:gd name="f21" fmla="val 1107272"/>
                <a:gd name="f22" fmla="val 227784"/>
                <a:gd name="f23" fmla="val 1106397"/>
                <a:gd name="f24" fmla="val 1068913"/>
                <a:gd name="f25" fmla="val 185051"/>
                <a:gd name="f26" fmla="val 906483"/>
                <a:gd name="f27" fmla="val 456943"/>
                <a:gd name="f28" fmla="val 75"/>
                <a:gd name="f29" fmla="val 457518"/>
                <a:gd name="f30" fmla="val 458117"/>
                <a:gd name="f31" fmla="+- 0 0 -90"/>
                <a:gd name="f32" fmla="*/ f3 1 1615427"/>
                <a:gd name="f33" fmla="*/ f4 1 1141295"/>
                <a:gd name="f34" fmla="val f5"/>
                <a:gd name="f35" fmla="val f6"/>
                <a:gd name="f36" fmla="val f7"/>
                <a:gd name="f37" fmla="*/ f31 f0 1"/>
                <a:gd name="f38" fmla="+- f36 0 f34"/>
                <a:gd name="f39" fmla="+- f35 0 f34"/>
                <a:gd name="f40" fmla="*/ f37 1 f2"/>
                <a:gd name="f41" fmla="*/ f39 1 1615427"/>
                <a:gd name="f42" fmla="*/ f38 1 1141295"/>
                <a:gd name="f43" fmla="*/ 0 f39 1"/>
                <a:gd name="f44" fmla="*/ 458692 f38 1"/>
                <a:gd name="f45" fmla="*/ 468063 f38 1"/>
                <a:gd name="f46" fmla="*/ 541016 f39 1"/>
                <a:gd name="f47" fmla="*/ 1141295 f38 1"/>
                <a:gd name="f48" fmla="*/ 1610429 f39 1"/>
                <a:gd name="f49" fmla="*/ 572147 f38 1"/>
                <a:gd name="f50" fmla="*/ 569273 f38 1"/>
                <a:gd name="f51" fmla="*/ 1615427 f39 1"/>
                <a:gd name="f52" fmla="*/ 436201 f38 1"/>
                <a:gd name="f53" fmla="*/ 429579 f38 1"/>
                <a:gd name="f54" fmla="*/ 1331550 f39 1"/>
                <a:gd name="f55" fmla="*/ 112455 f38 1"/>
                <a:gd name="f56" fmla="*/ 1107272 f39 1"/>
                <a:gd name="f57" fmla="*/ 227784 f38 1"/>
                <a:gd name="f58" fmla="*/ 1106397 f39 1"/>
                <a:gd name="f59" fmla="*/ 1068913 f39 1"/>
                <a:gd name="f60" fmla="*/ 185051 f38 1"/>
                <a:gd name="f61" fmla="*/ 906483 f39 1"/>
                <a:gd name="f62" fmla="*/ 0 f38 1"/>
                <a:gd name="f63" fmla="*/ 456943 f38 1"/>
                <a:gd name="f64" fmla="+- f40 0 f1"/>
                <a:gd name="f65" fmla="*/ f43 1 1615427"/>
                <a:gd name="f66" fmla="*/ f44 1 1141295"/>
                <a:gd name="f67" fmla="*/ f45 1 1141295"/>
                <a:gd name="f68" fmla="*/ f46 1 1615427"/>
                <a:gd name="f69" fmla="*/ f47 1 1141295"/>
                <a:gd name="f70" fmla="*/ f48 1 1615427"/>
                <a:gd name="f71" fmla="*/ f49 1 1141295"/>
                <a:gd name="f72" fmla="*/ f50 1 1141295"/>
                <a:gd name="f73" fmla="*/ f51 1 1615427"/>
                <a:gd name="f74" fmla="*/ f52 1 1141295"/>
                <a:gd name="f75" fmla="*/ f53 1 1141295"/>
                <a:gd name="f76" fmla="*/ f54 1 1615427"/>
                <a:gd name="f77" fmla="*/ f55 1 1141295"/>
                <a:gd name="f78" fmla="*/ f56 1 1615427"/>
                <a:gd name="f79" fmla="*/ f57 1 1141295"/>
                <a:gd name="f80" fmla="*/ f58 1 1615427"/>
                <a:gd name="f81" fmla="*/ f59 1 1615427"/>
                <a:gd name="f82" fmla="*/ f60 1 1141295"/>
                <a:gd name="f83" fmla="*/ f61 1 1615427"/>
                <a:gd name="f84" fmla="*/ f62 1 1141295"/>
                <a:gd name="f85" fmla="*/ f63 1 1141295"/>
                <a:gd name="f86" fmla="*/ f34 1 f41"/>
                <a:gd name="f87" fmla="*/ f35 1 f41"/>
                <a:gd name="f88" fmla="*/ f34 1 f42"/>
                <a:gd name="f89" fmla="*/ f36 1 f42"/>
                <a:gd name="f90" fmla="*/ f65 1 f41"/>
                <a:gd name="f91" fmla="*/ f66 1 f42"/>
                <a:gd name="f92" fmla="*/ f67 1 f42"/>
                <a:gd name="f93" fmla="*/ f68 1 f41"/>
                <a:gd name="f94" fmla="*/ f69 1 f42"/>
                <a:gd name="f95" fmla="*/ f70 1 f41"/>
                <a:gd name="f96" fmla="*/ f71 1 f42"/>
                <a:gd name="f97" fmla="*/ f72 1 f42"/>
                <a:gd name="f98" fmla="*/ f73 1 f41"/>
                <a:gd name="f99" fmla="*/ f74 1 f42"/>
                <a:gd name="f100" fmla="*/ f75 1 f42"/>
                <a:gd name="f101" fmla="*/ f76 1 f41"/>
                <a:gd name="f102" fmla="*/ f77 1 f42"/>
                <a:gd name="f103" fmla="*/ f78 1 f41"/>
                <a:gd name="f104" fmla="*/ f79 1 f42"/>
                <a:gd name="f105" fmla="*/ f80 1 f41"/>
                <a:gd name="f106" fmla="*/ f81 1 f41"/>
                <a:gd name="f107" fmla="*/ f82 1 f42"/>
                <a:gd name="f108" fmla="*/ f83 1 f41"/>
                <a:gd name="f109" fmla="*/ f84 1 f42"/>
                <a:gd name="f110" fmla="*/ f85 1 f42"/>
                <a:gd name="f111" fmla="*/ f86 f32 1"/>
                <a:gd name="f112" fmla="*/ f87 f32 1"/>
                <a:gd name="f113" fmla="*/ f89 f33 1"/>
                <a:gd name="f114" fmla="*/ f88 f33 1"/>
                <a:gd name="f115" fmla="*/ f90 f32 1"/>
                <a:gd name="f116" fmla="*/ f91 f33 1"/>
                <a:gd name="f117" fmla="*/ f92 f33 1"/>
                <a:gd name="f118" fmla="*/ f93 f32 1"/>
                <a:gd name="f119" fmla="*/ f94 f33 1"/>
                <a:gd name="f120" fmla="*/ f95 f32 1"/>
                <a:gd name="f121" fmla="*/ f96 f33 1"/>
                <a:gd name="f122" fmla="*/ f97 f33 1"/>
                <a:gd name="f123" fmla="*/ f98 f32 1"/>
                <a:gd name="f124" fmla="*/ f99 f33 1"/>
                <a:gd name="f125" fmla="*/ f100 f33 1"/>
                <a:gd name="f126" fmla="*/ f101 f32 1"/>
                <a:gd name="f127" fmla="*/ f102 f33 1"/>
                <a:gd name="f128" fmla="*/ f103 f32 1"/>
                <a:gd name="f129" fmla="*/ f104 f33 1"/>
                <a:gd name="f130" fmla="*/ f105 f32 1"/>
                <a:gd name="f131" fmla="*/ f106 f32 1"/>
                <a:gd name="f132" fmla="*/ f107 f33 1"/>
                <a:gd name="f133" fmla="*/ f108 f32 1"/>
                <a:gd name="f134" fmla="*/ f109 f33 1"/>
                <a:gd name="f135" fmla="*/ f110 f33 1"/>
              </a:gdLst>
              <a:ahLst/>
              <a:cxnLst>
                <a:cxn ang="3cd4">
                  <a:pos x="hc" y="t"/>
                </a:cxn>
                <a:cxn ang="0">
                  <a:pos x="r" y="vc"/>
                </a:cxn>
                <a:cxn ang="cd4">
                  <a:pos x="hc" y="b"/>
                </a:cxn>
                <a:cxn ang="cd2">
                  <a:pos x="l" y="vc"/>
                </a:cxn>
                <a:cxn ang="f64">
                  <a:pos x="f115" y="f116"/>
                </a:cxn>
                <a:cxn ang="f64">
                  <a:pos x="f115" y="f117"/>
                </a:cxn>
                <a:cxn ang="f64">
                  <a:pos x="f118" y="f119"/>
                </a:cxn>
                <a:cxn ang="f64">
                  <a:pos x="f120" y="f121"/>
                </a:cxn>
                <a:cxn ang="f64">
                  <a:pos x="f120" y="f122"/>
                </a:cxn>
                <a:cxn ang="f64">
                  <a:pos x="f123" y="f124"/>
                </a:cxn>
                <a:cxn ang="f64">
                  <a:pos x="f123" y="f125"/>
                </a:cxn>
                <a:cxn ang="f64">
                  <a:pos x="f126" y="f127"/>
                </a:cxn>
                <a:cxn ang="f64">
                  <a:pos x="f128" y="f129"/>
                </a:cxn>
                <a:cxn ang="f64">
                  <a:pos x="f130" y="f129"/>
                </a:cxn>
                <a:cxn ang="f64">
                  <a:pos x="f130" y="f129"/>
                </a:cxn>
                <a:cxn ang="f64">
                  <a:pos x="f130" y="f129"/>
                </a:cxn>
                <a:cxn ang="f64">
                  <a:pos x="f131" y="f132"/>
                </a:cxn>
                <a:cxn ang="f64">
                  <a:pos x="f133" y="f134"/>
                </a:cxn>
                <a:cxn ang="f64">
                  <a:pos x="f115" y="f135"/>
                </a:cxn>
                <a:cxn ang="f64">
                  <a:pos x="f115" y="f135"/>
                </a:cxn>
                <a:cxn ang="f64">
                  <a:pos x="f115" y="f116"/>
                </a:cxn>
              </a:cxnLst>
              <a:rect l="f111" t="f114" r="f112" b="f113"/>
              <a:pathLst>
                <a:path w="1615427" h="1141295">
                  <a:moveTo>
                    <a:pt x="f5" y="f8"/>
                  </a:moveTo>
                  <a:lnTo>
                    <a:pt x="f5" y="f9"/>
                  </a:lnTo>
                  <a:lnTo>
                    <a:pt x="f10" y="f7"/>
                  </a:lnTo>
                  <a:lnTo>
                    <a:pt x="f11" y="f12"/>
                  </a:lnTo>
                  <a:cubicBezTo>
                    <a:pt x="f13" y="f14"/>
                    <a:pt x="f13" y="f15"/>
                    <a:pt x="f11" y="f16"/>
                  </a:cubicBezTo>
                  <a:lnTo>
                    <a:pt x="f6" y="f17"/>
                  </a:lnTo>
                  <a:lnTo>
                    <a:pt x="f6" y="f18"/>
                  </a:lnTo>
                  <a:lnTo>
                    <a:pt x="f19" y="f20"/>
                  </a:lnTo>
                  <a:lnTo>
                    <a:pt x="f21" y="f22"/>
                  </a:lnTo>
                  <a:lnTo>
                    <a:pt x="f23" y="f22"/>
                  </a:lnTo>
                  <a:lnTo>
                    <a:pt x="f23" y="f22"/>
                  </a:lnTo>
                  <a:lnTo>
                    <a:pt x="f23" y="f22"/>
                  </a:lnTo>
                  <a:lnTo>
                    <a:pt x="f24" y="f25"/>
                  </a:lnTo>
                  <a:lnTo>
                    <a:pt x="f26" y="f5"/>
                  </a:lnTo>
                  <a:lnTo>
                    <a:pt x="f5" y="f27"/>
                  </a:lnTo>
                  <a:lnTo>
                    <a:pt x="f5" y="f27"/>
                  </a:lnTo>
                  <a:cubicBezTo>
                    <a:pt x="f28" y="f29"/>
                    <a:pt x="f28" y="f30"/>
                    <a:pt x="f5" y="f8"/>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116">
              <a:extLst>
                <a:ext uri="{FF2B5EF4-FFF2-40B4-BE49-F238E27FC236}">
                  <a16:creationId xmlns:a16="http://schemas.microsoft.com/office/drawing/2014/main" id="{DA8A9621-C75C-A76C-8E25-10F04868BABA}"/>
                </a:ext>
              </a:extLst>
            </p:cNvPr>
            <p:cNvSpPr/>
            <p:nvPr/>
          </p:nvSpPr>
          <p:spPr>
            <a:xfrm>
              <a:off x="9302758" y="3293321"/>
              <a:ext cx="1438250" cy="813303"/>
            </a:xfrm>
            <a:custGeom>
              <a:avLst/>
              <a:gdLst>
                <a:gd name="f0" fmla="val 10800000"/>
                <a:gd name="f1" fmla="val 5400000"/>
                <a:gd name="f2" fmla="val 180"/>
                <a:gd name="f3" fmla="val w"/>
                <a:gd name="f4" fmla="val h"/>
                <a:gd name="f5" fmla="val 0"/>
                <a:gd name="f6" fmla="val 1438253"/>
                <a:gd name="f7" fmla="val 813300"/>
                <a:gd name="f8" fmla="val 625605"/>
                <a:gd name="f9" fmla="val 813301"/>
                <a:gd name="f10" fmla="val 1434880"/>
                <a:gd name="f11" fmla="val 375975"/>
                <a:gd name="f12" fmla="val 372851"/>
                <a:gd name="f13" fmla="val 242653"/>
                <a:gd name="f14" fmla="val 1438191"/>
                <a:gd name="f15" fmla="val 242154"/>
                <a:gd name="f16" fmla="val 241654"/>
                <a:gd name="f17" fmla="val 241154"/>
                <a:gd name="f18" fmla="val 239779"/>
                <a:gd name="f19" fmla="val 239155"/>
                <a:gd name="f20" fmla="val 619107"/>
                <a:gd name="f21" fmla="val 677730"/>
                <a:gd name="f22" fmla="val 617233"/>
                <a:gd name="f23" fmla="val 615734"/>
                <a:gd name="f24" fmla="val 615197"/>
                <a:gd name="f25" fmla="val 677805"/>
                <a:gd name="f26" fmla="val 614647"/>
                <a:gd name="f27" fmla="val 614110"/>
                <a:gd name="f28" fmla="val 613522"/>
                <a:gd name="f29" fmla="val 612935"/>
                <a:gd name="f30" fmla="val 612360"/>
                <a:gd name="f31" fmla="val 611885"/>
                <a:gd name="f32" fmla="val 677468"/>
                <a:gd name="f33" fmla="val 611473"/>
                <a:gd name="f34" fmla="val 677130"/>
                <a:gd name="f35" fmla="val 611111"/>
                <a:gd name="f36" fmla="val 676730"/>
                <a:gd name="f37" fmla="val 610486"/>
                <a:gd name="f38" fmla="val 676380"/>
                <a:gd name="f39" fmla="val 609936"/>
                <a:gd name="f40" fmla="val 675918"/>
                <a:gd name="f41" fmla="val 609487"/>
                <a:gd name="f42" fmla="val 675356"/>
                <a:gd name="f43" fmla="val 71469"/>
                <a:gd name="f44" fmla="val 1624"/>
                <a:gd name="f45" fmla="val 70220"/>
                <a:gd name="f46" fmla="val 35736"/>
                <a:gd name="f47" fmla="val 613110"/>
                <a:gd name="f48" fmla="val 809677"/>
                <a:gd name="f49" fmla="val 614484"/>
                <a:gd name="f50" fmla="val 808928"/>
                <a:gd name="f51" fmla="val 618520"/>
                <a:gd name="f52" fmla="val 806966"/>
                <a:gd name="f53" fmla="val 623381"/>
                <a:gd name="f54" fmla="val 808653"/>
                <a:gd name="f55" fmla="val 625342"/>
                <a:gd name="f56" fmla="val 812688"/>
                <a:gd name="f57" fmla="val 625430"/>
                <a:gd name="f58" fmla="val 812888"/>
                <a:gd name="f59" fmla="val 625530"/>
                <a:gd name="f60" fmla="val 813088"/>
                <a:gd name="f61" fmla="+- 0 0 -90"/>
                <a:gd name="f62" fmla="*/ f3 1 1438253"/>
                <a:gd name="f63" fmla="*/ f4 1 813300"/>
                <a:gd name="f64" fmla="val f5"/>
                <a:gd name="f65" fmla="val f6"/>
                <a:gd name="f66" fmla="val f7"/>
                <a:gd name="f67" fmla="*/ f61 f0 1"/>
                <a:gd name="f68" fmla="+- f66 0 f64"/>
                <a:gd name="f69" fmla="+- f65 0 f64"/>
                <a:gd name="f70" fmla="*/ f67 1 f2"/>
                <a:gd name="f71" fmla="*/ f69 1 1438253"/>
                <a:gd name="f72" fmla="*/ f68 1 813300"/>
                <a:gd name="f73" fmla="*/ 625605 f69 1"/>
                <a:gd name="f74" fmla="*/ 813301 f68 1"/>
                <a:gd name="f75" fmla="*/ 1434880 f69 1"/>
                <a:gd name="f76" fmla="*/ 375975 f68 1"/>
                <a:gd name="f77" fmla="*/ 372851 f68 1"/>
                <a:gd name="f78" fmla="*/ 1438253 f69 1"/>
                <a:gd name="f79" fmla="*/ 242653 f68 1"/>
                <a:gd name="f80" fmla="*/ 241154 f68 1"/>
                <a:gd name="f81" fmla="*/ 239155 f68 1"/>
                <a:gd name="f82" fmla="*/ 619107 f69 1"/>
                <a:gd name="f83" fmla="*/ 677730 f68 1"/>
                <a:gd name="f84" fmla="*/ 617233 f69 1"/>
                <a:gd name="f85" fmla="*/ 615734 f69 1"/>
                <a:gd name="f86" fmla="*/ 614110 f69 1"/>
                <a:gd name="f87" fmla="*/ 612360 f69 1"/>
                <a:gd name="f88" fmla="*/ 611111 f69 1"/>
                <a:gd name="f89" fmla="*/ 676730 f68 1"/>
                <a:gd name="f90" fmla="*/ 609487 f69 1"/>
                <a:gd name="f91" fmla="*/ 675356 f68 1"/>
                <a:gd name="f92" fmla="*/ 71469 f69 1"/>
                <a:gd name="f93" fmla="*/ 1624 f68 1"/>
                <a:gd name="f94" fmla="*/ 70220 f69 1"/>
                <a:gd name="f95" fmla="*/ 0 f68 1"/>
                <a:gd name="f96" fmla="*/ 0 f69 1"/>
                <a:gd name="f97" fmla="*/ 35736 f68 1"/>
                <a:gd name="f98" fmla="*/ 613110 f69 1"/>
                <a:gd name="f99" fmla="*/ 809677 f68 1"/>
                <a:gd name="f100" fmla="*/ 614484 f69 1"/>
                <a:gd name="f101" fmla="*/ 808928 f68 1"/>
                <a:gd name="f102" fmla="*/ 625342 f69 1"/>
                <a:gd name="f103" fmla="*/ 812688 f68 1"/>
                <a:gd name="f104" fmla="+- f70 0 f1"/>
                <a:gd name="f105" fmla="*/ f73 1 1438253"/>
                <a:gd name="f106" fmla="*/ f74 1 813300"/>
                <a:gd name="f107" fmla="*/ f75 1 1438253"/>
                <a:gd name="f108" fmla="*/ f76 1 813300"/>
                <a:gd name="f109" fmla="*/ f77 1 813300"/>
                <a:gd name="f110" fmla="*/ f78 1 1438253"/>
                <a:gd name="f111" fmla="*/ f79 1 813300"/>
                <a:gd name="f112" fmla="*/ f80 1 813300"/>
                <a:gd name="f113" fmla="*/ f81 1 813300"/>
                <a:gd name="f114" fmla="*/ f82 1 1438253"/>
                <a:gd name="f115" fmla="*/ f83 1 813300"/>
                <a:gd name="f116" fmla="*/ f84 1 1438253"/>
                <a:gd name="f117" fmla="*/ f85 1 1438253"/>
                <a:gd name="f118" fmla="*/ f86 1 1438253"/>
                <a:gd name="f119" fmla="*/ f87 1 1438253"/>
                <a:gd name="f120" fmla="*/ f88 1 1438253"/>
                <a:gd name="f121" fmla="*/ f89 1 813300"/>
                <a:gd name="f122" fmla="*/ f90 1 1438253"/>
                <a:gd name="f123" fmla="*/ f91 1 813300"/>
                <a:gd name="f124" fmla="*/ f92 1 1438253"/>
                <a:gd name="f125" fmla="*/ f93 1 813300"/>
                <a:gd name="f126" fmla="*/ f94 1 1438253"/>
                <a:gd name="f127" fmla="*/ f95 1 813300"/>
                <a:gd name="f128" fmla="*/ f96 1 1438253"/>
                <a:gd name="f129" fmla="*/ f97 1 813300"/>
                <a:gd name="f130" fmla="*/ f98 1 1438253"/>
                <a:gd name="f131" fmla="*/ f99 1 813300"/>
                <a:gd name="f132" fmla="*/ f100 1 1438253"/>
                <a:gd name="f133" fmla="*/ f101 1 813300"/>
                <a:gd name="f134" fmla="*/ f102 1 1438253"/>
                <a:gd name="f135" fmla="*/ f103 1 813300"/>
                <a:gd name="f136" fmla="*/ f64 1 f71"/>
                <a:gd name="f137" fmla="*/ f65 1 f71"/>
                <a:gd name="f138" fmla="*/ f64 1 f72"/>
                <a:gd name="f139" fmla="*/ f66 1 f72"/>
                <a:gd name="f140" fmla="*/ f105 1 f71"/>
                <a:gd name="f141" fmla="*/ f106 1 f72"/>
                <a:gd name="f142" fmla="*/ f107 1 f71"/>
                <a:gd name="f143" fmla="*/ f108 1 f72"/>
                <a:gd name="f144" fmla="*/ f109 1 f72"/>
                <a:gd name="f145" fmla="*/ f110 1 f71"/>
                <a:gd name="f146" fmla="*/ f111 1 f72"/>
                <a:gd name="f147" fmla="*/ f112 1 f72"/>
                <a:gd name="f148" fmla="*/ f113 1 f72"/>
                <a:gd name="f149" fmla="*/ f114 1 f71"/>
                <a:gd name="f150" fmla="*/ f115 1 f72"/>
                <a:gd name="f151" fmla="*/ f116 1 f71"/>
                <a:gd name="f152" fmla="*/ f117 1 f71"/>
                <a:gd name="f153" fmla="*/ f118 1 f71"/>
                <a:gd name="f154" fmla="*/ f119 1 f71"/>
                <a:gd name="f155" fmla="*/ f120 1 f71"/>
                <a:gd name="f156" fmla="*/ f121 1 f72"/>
                <a:gd name="f157" fmla="*/ f122 1 f71"/>
                <a:gd name="f158" fmla="*/ f123 1 f72"/>
                <a:gd name="f159" fmla="*/ f124 1 f71"/>
                <a:gd name="f160" fmla="*/ f125 1 f72"/>
                <a:gd name="f161" fmla="*/ f126 1 f71"/>
                <a:gd name="f162" fmla="*/ f127 1 f72"/>
                <a:gd name="f163" fmla="*/ f128 1 f71"/>
                <a:gd name="f164" fmla="*/ f129 1 f72"/>
                <a:gd name="f165" fmla="*/ f130 1 f71"/>
                <a:gd name="f166" fmla="*/ f131 1 f72"/>
                <a:gd name="f167" fmla="*/ f132 1 f71"/>
                <a:gd name="f168" fmla="*/ f133 1 f72"/>
                <a:gd name="f169" fmla="*/ f134 1 f71"/>
                <a:gd name="f170" fmla="*/ f135 1 f72"/>
                <a:gd name="f171" fmla="*/ f136 f62 1"/>
                <a:gd name="f172" fmla="*/ f137 f62 1"/>
                <a:gd name="f173" fmla="*/ f139 f63 1"/>
                <a:gd name="f174" fmla="*/ f138 f63 1"/>
                <a:gd name="f175" fmla="*/ f140 f62 1"/>
                <a:gd name="f176" fmla="*/ f141 f63 1"/>
                <a:gd name="f177" fmla="*/ f142 f62 1"/>
                <a:gd name="f178" fmla="*/ f143 f63 1"/>
                <a:gd name="f179" fmla="*/ f144 f63 1"/>
                <a:gd name="f180" fmla="*/ f145 f62 1"/>
                <a:gd name="f181" fmla="*/ f146 f63 1"/>
                <a:gd name="f182" fmla="*/ f147 f63 1"/>
                <a:gd name="f183" fmla="*/ f148 f63 1"/>
                <a:gd name="f184" fmla="*/ f149 f62 1"/>
                <a:gd name="f185" fmla="*/ f150 f63 1"/>
                <a:gd name="f186" fmla="*/ f151 f62 1"/>
                <a:gd name="f187" fmla="*/ f152 f62 1"/>
                <a:gd name="f188" fmla="*/ f153 f62 1"/>
                <a:gd name="f189" fmla="*/ f154 f62 1"/>
                <a:gd name="f190" fmla="*/ f155 f62 1"/>
                <a:gd name="f191" fmla="*/ f156 f63 1"/>
                <a:gd name="f192" fmla="*/ f157 f62 1"/>
                <a:gd name="f193" fmla="*/ f158 f63 1"/>
                <a:gd name="f194" fmla="*/ f159 f62 1"/>
                <a:gd name="f195" fmla="*/ f160 f63 1"/>
                <a:gd name="f196" fmla="*/ f161 f62 1"/>
                <a:gd name="f197" fmla="*/ f162 f63 1"/>
                <a:gd name="f198" fmla="*/ f163 f62 1"/>
                <a:gd name="f199" fmla="*/ f164 f63 1"/>
                <a:gd name="f200" fmla="*/ f165 f62 1"/>
                <a:gd name="f201" fmla="*/ f166 f63 1"/>
                <a:gd name="f202" fmla="*/ f167 f62 1"/>
                <a:gd name="f203" fmla="*/ f168 f63 1"/>
                <a:gd name="f204" fmla="*/ f169 f62 1"/>
                <a:gd name="f205" fmla="*/ f170 f63 1"/>
              </a:gdLst>
              <a:ahLst/>
              <a:cxnLst>
                <a:cxn ang="3cd4">
                  <a:pos x="hc" y="t"/>
                </a:cxn>
                <a:cxn ang="0">
                  <a:pos x="r" y="vc"/>
                </a:cxn>
                <a:cxn ang="cd4">
                  <a:pos x="hc" y="b"/>
                </a:cxn>
                <a:cxn ang="cd2">
                  <a:pos x="l" y="vc"/>
                </a:cxn>
                <a:cxn ang="f104">
                  <a:pos x="f175" y="f176"/>
                </a:cxn>
                <a:cxn ang="f104">
                  <a:pos x="f177" y="f178"/>
                </a:cxn>
                <a:cxn ang="f104">
                  <a:pos x="f177" y="f179"/>
                </a:cxn>
                <a:cxn ang="f104">
                  <a:pos x="f180" y="f181"/>
                </a:cxn>
                <a:cxn ang="f104">
                  <a:pos x="f180" y="f182"/>
                </a:cxn>
                <a:cxn ang="f104">
                  <a:pos x="f180" y="f183"/>
                </a:cxn>
                <a:cxn ang="f104">
                  <a:pos x="f184" y="f185"/>
                </a:cxn>
                <a:cxn ang="f104">
                  <a:pos x="f184" y="f185"/>
                </a:cxn>
                <a:cxn ang="f104">
                  <a:pos x="f186" y="f185"/>
                </a:cxn>
                <a:cxn ang="f104">
                  <a:pos x="f187" y="f185"/>
                </a:cxn>
                <a:cxn ang="f104">
                  <a:pos x="f188" y="f185"/>
                </a:cxn>
                <a:cxn ang="f104">
                  <a:pos x="f189" y="f185"/>
                </a:cxn>
                <a:cxn ang="f104">
                  <a:pos x="f190" y="f191"/>
                </a:cxn>
                <a:cxn ang="f104">
                  <a:pos x="f192" y="f193"/>
                </a:cxn>
                <a:cxn ang="f104">
                  <a:pos x="f192" y="f193"/>
                </a:cxn>
                <a:cxn ang="f104">
                  <a:pos x="f194" y="f195"/>
                </a:cxn>
                <a:cxn ang="f104">
                  <a:pos x="f196" y="f197"/>
                </a:cxn>
                <a:cxn ang="f104">
                  <a:pos x="f198" y="f199"/>
                </a:cxn>
                <a:cxn ang="f104">
                  <a:pos x="f200" y="f201"/>
                </a:cxn>
                <a:cxn ang="f104">
                  <a:pos x="f202" y="f203"/>
                </a:cxn>
                <a:cxn ang="f104">
                  <a:pos x="f204" y="f205"/>
                </a:cxn>
                <a:cxn ang="f104">
                  <a:pos x="f175" y="f176"/>
                </a:cxn>
              </a:cxnLst>
              <a:rect l="f171" t="f174" r="f172" b="f173"/>
              <a:pathLst>
                <a:path w="1438253" h="813300">
                  <a:moveTo>
                    <a:pt x="f8" y="f9"/>
                  </a:moveTo>
                  <a:lnTo>
                    <a:pt x="f10" y="f11"/>
                  </a:lnTo>
                  <a:lnTo>
                    <a:pt x="f10" y="f12"/>
                  </a:lnTo>
                  <a:lnTo>
                    <a:pt x="f6" y="f13"/>
                  </a:lnTo>
                  <a:cubicBezTo>
                    <a:pt x="f14" y="f15"/>
                    <a:pt x="f14" y="f16"/>
                    <a:pt x="f6" y="f17"/>
                  </a:cubicBezTo>
                  <a:cubicBezTo>
                    <a:pt x="f6" y="f17"/>
                    <a:pt x="f6" y="f18"/>
                    <a:pt x="f6" y="f19"/>
                  </a:cubicBezTo>
                  <a:lnTo>
                    <a:pt x="f20" y="f21"/>
                  </a:lnTo>
                  <a:lnTo>
                    <a:pt x="f20" y="f21"/>
                  </a:lnTo>
                  <a:lnTo>
                    <a:pt x="f22" y="f21"/>
                  </a:lnTo>
                  <a:lnTo>
                    <a:pt x="f23" y="f21"/>
                  </a:lnTo>
                  <a:cubicBezTo>
                    <a:pt x="f24" y="f25"/>
                    <a:pt x="f26" y="f25"/>
                    <a:pt x="f27" y="f21"/>
                  </a:cubicBezTo>
                  <a:cubicBezTo>
                    <a:pt x="f28" y="f25"/>
                    <a:pt x="f29" y="f25"/>
                    <a:pt x="f30" y="f21"/>
                  </a:cubicBezTo>
                  <a:cubicBezTo>
                    <a:pt x="f31" y="f32"/>
                    <a:pt x="f33" y="f34"/>
                    <a:pt x="f35" y="f36"/>
                  </a:cubicBezTo>
                  <a:cubicBezTo>
                    <a:pt x="f37" y="f38"/>
                    <a:pt x="f39" y="f40"/>
                    <a:pt x="f41" y="f42"/>
                  </a:cubicBezTo>
                  <a:lnTo>
                    <a:pt x="f41" y="f42"/>
                  </a:lnTo>
                  <a:lnTo>
                    <a:pt x="f43" y="f44"/>
                  </a:lnTo>
                  <a:lnTo>
                    <a:pt x="f45" y="f5"/>
                  </a:lnTo>
                  <a:lnTo>
                    <a:pt x="f5" y="f46"/>
                  </a:lnTo>
                  <a:lnTo>
                    <a:pt x="f47" y="f48"/>
                  </a:lnTo>
                  <a:lnTo>
                    <a:pt x="f49" y="f50"/>
                  </a:lnTo>
                  <a:cubicBezTo>
                    <a:pt x="f51" y="f52"/>
                    <a:pt x="f53" y="f54"/>
                    <a:pt x="f55" y="f56"/>
                  </a:cubicBezTo>
                  <a:cubicBezTo>
                    <a:pt x="f57" y="f58"/>
                    <a:pt x="f59" y="f60"/>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117">
              <a:extLst>
                <a:ext uri="{FF2B5EF4-FFF2-40B4-BE49-F238E27FC236}">
                  <a16:creationId xmlns:a16="http://schemas.microsoft.com/office/drawing/2014/main" id="{E56A7AE8-ABA9-ABD4-D181-68C80900E496}"/>
                </a:ext>
              </a:extLst>
            </p:cNvPr>
            <p:cNvSpPr/>
            <p:nvPr/>
          </p:nvSpPr>
          <p:spPr>
            <a:xfrm>
              <a:off x="9295890" y="3197236"/>
              <a:ext cx="74843" cy="128820"/>
            </a:xfrm>
            <a:custGeom>
              <a:avLst/>
              <a:gdLst>
                <a:gd name="f0" fmla="val 10800000"/>
                <a:gd name="f1" fmla="val 5400000"/>
                <a:gd name="f2" fmla="val 180"/>
                <a:gd name="f3" fmla="val w"/>
                <a:gd name="f4" fmla="val h"/>
                <a:gd name="f5" fmla="val 0"/>
                <a:gd name="f6" fmla="val 74842"/>
                <a:gd name="f7" fmla="val 128823"/>
                <a:gd name="f8" fmla="val 69720"/>
                <a:gd name="f9" fmla="val 87215"/>
                <a:gd name="f10" fmla="val 5748"/>
                <a:gd name="f11" fmla="val 128824"/>
                <a:gd name="f12" fmla="val 74843"/>
                <a:gd name="f13" fmla="val 93588"/>
                <a:gd name="f14" fmla="+- 0 0 -90"/>
                <a:gd name="f15" fmla="*/ f3 1 74842"/>
                <a:gd name="f16" fmla="*/ f4 1 128823"/>
                <a:gd name="f17" fmla="val f5"/>
                <a:gd name="f18" fmla="val f6"/>
                <a:gd name="f19" fmla="val f7"/>
                <a:gd name="f20" fmla="*/ f14 f0 1"/>
                <a:gd name="f21" fmla="+- f19 0 f17"/>
                <a:gd name="f22" fmla="+- f18 0 f17"/>
                <a:gd name="f23" fmla="*/ f20 1 f2"/>
                <a:gd name="f24" fmla="*/ f22 1 74842"/>
                <a:gd name="f25" fmla="*/ f21 1 128823"/>
                <a:gd name="f26" fmla="*/ 69720 f22 1"/>
                <a:gd name="f27" fmla="*/ 87215 f21 1"/>
                <a:gd name="f28" fmla="*/ 0 f22 1"/>
                <a:gd name="f29" fmla="*/ 0 f21 1"/>
                <a:gd name="f30" fmla="*/ 5748 f22 1"/>
                <a:gd name="f31" fmla="*/ 128824 f21 1"/>
                <a:gd name="f32" fmla="*/ 74843 f22 1"/>
                <a:gd name="f33" fmla="*/ 93588 f21 1"/>
                <a:gd name="f34" fmla="+- f23 0 f1"/>
                <a:gd name="f35" fmla="*/ f26 1 74842"/>
                <a:gd name="f36" fmla="*/ f27 1 128823"/>
                <a:gd name="f37" fmla="*/ f28 1 74842"/>
                <a:gd name="f38" fmla="*/ f29 1 128823"/>
                <a:gd name="f39" fmla="*/ f30 1 74842"/>
                <a:gd name="f40" fmla="*/ f31 1 128823"/>
                <a:gd name="f41" fmla="*/ f32 1 74842"/>
                <a:gd name="f42" fmla="*/ f33 1 128823"/>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74842" h="128823">
                  <a:moveTo>
                    <a:pt x="f8" y="f9"/>
                  </a:moveTo>
                  <a:lnTo>
                    <a:pt x="f5" y="f5"/>
                  </a:lnTo>
                  <a:lnTo>
                    <a:pt x="f10" y="f11"/>
                  </a:lnTo>
                  <a:lnTo>
                    <a:pt x="f12" y="f13"/>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118">
              <a:extLst>
                <a:ext uri="{FF2B5EF4-FFF2-40B4-BE49-F238E27FC236}">
                  <a16:creationId xmlns:a16="http://schemas.microsoft.com/office/drawing/2014/main" id="{76586CA6-22AF-754D-CE4C-43B64F7B23B9}"/>
                </a:ext>
              </a:extLst>
            </p:cNvPr>
            <p:cNvSpPr/>
            <p:nvPr/>
          </p:nvSpPr>
          <p:spPr>
            <a:xfrm>
              <a:off x="10056306" y="3764877"/>
              <a:ext cx="678832" cy="1086444"/>
            </a:xfrm>
            <a:custGeom>
              <a:avLst/>
              <a:gdLst>
                <a:gd name="f0" fmla="val 10800000"/>
                <a:gd name="f1" fmla="val 5400000"/>
                <a:gd name="f2" fmla="val 180"/>
                <a:gd name="f3" fmla="val w"/>
                <a:gd name="f4" fmla="val h"/>
                <a:gd name="f5" fmla="val 0"/>
                <a:gd name="f6" fmla="val 678831"/>
                <a:gd name="f7" fmla="val 1086441"/>
                <a:gd name="f8" fmla="val 367978"/>
                <a:gd name="f9" fmla="val 369478"/>
                <a:gd name="f10" fmla="val 572378"/>
                <a:gd name="f11" fmla="val 1086442"/>
                <a:gd name="f12" fmla="val 573627"/>
                <a:gd name="f13" fmla="val 1085692"/>
                <a:gd name="f14" fmla="val 651968"/>
                <a:gd name="f15" fmla="val 1040835"/>
                <a:gd name="f16" fmla="val 678832"/>
                <a:gd name="f17" fmla="+- 0 0 -90"/>
                <a:gd name="f18" fmla="*/ f3 1 678831"/>
                <a:gd name="f19" fmla="*/ f4 1 1086441"/>
                <a:gd name="f20" fmla="val f5"/>
                <a:gd name="f21" fmla="val f6"/>
                <a:gd name="f22" fmla="val f7"/>
                <a:gd name="f23" fmla="*/ f17 f0 1"/>
                <a:gd name="f24" fmla="+- f22 0 f20"/>
                <a:gd name="f25" fmla="+- f21 0 f20"/>
                <a:gd name="f26" fmla="*/ f23 1 f2"/>
                <a:gd name="f27" fmla="*/ f25 1 678831"/>
                <a:gd name="f28" fmla="*/ f24 1 1086441"/>
                <a:gd name="f29" fmla="*/ 0 f25 1"/>
                <a:gd name="f30" fmla="*/ 367978 f24 1"/>
                <a:gd name="f31" fmla="*/ 369478 f24 1"/>
                <a:gd name="f32" fmla="*/ 572378 f25 1"/>
                <a:gd name="f33" fmla="*/ 1086442 f24 1"/>
                <a:gd name="f34" fmla="*/ 573627 f25 1"/>
                <a:gd name="f35" fmla="*/ 1085692 f24 1"/>
                <a:gd name="f36" fmla="*/ 651968 f25 1"/>
                <a:gd name="f37" fmla="*/ 1040835 f24 1"/>
                <a:gd name="f38" fmla="*/ 678832 f25 1"/>
                <a:gd name="f39" fmla="*/ 0 f24 1"/>
                <a:gd name="f40" fmla="+- f26 0 f1"/>
                <a:gd name="f41" fmla="*/ f29 1 678831"/>
                <a:gd name="f42" fmla="*/ f30 1 1086441"/>
                <a:gd name="f43" fmla="*/ f31 1 1086441"/>
                <a:gd name="f44" fmla="*/ f32 1 678831"/>
                <a:gd name="f45" fmla="*/ f33 1 1086441"/>
                <a:gd name="f46" fmla="*/ f34 1 678831"/>
                <a:gd name="f47" fmla="*/ f35 1 1086441"/>
                <a:gd name="f48" fmla="*/ f36 1 678831"/>
                <a:gd name="f49" fmla="*/ f37 1 1086441"/>
                <a:gd name="f50" fmla="*/ f38 1 678831"/>
                <a:gd name="f51" fmla="*/ f39 1 1086441"/>
                <a:gd name="f52" fmla="*/ f20 1 f27"/>
                <a:gd name="f53" fmla="*/ f21 1 f27"/>
                <a:gd name="f54" fmla="*/ f20 1 f28"/>
                <a:gd name="f55" fmla="*/ f22 1 f28"/>
                <a:gd name="f56" fmla="*/ f41 1 f27"/>
                <a:gd name="f57" fmla="*/ f42 1 f28"/>
                <a:gd name="f58" fmla="*/ f43 1 f28"/>
                <a:gd name="f59" fmla="*/ f44 1 f27"/>
                <a:gd name="f60" fmla="*/ f45 1 f28"/>
                <a:gd name="f61" fmla="*/ f46 1 f27"/>
                <a:gd name="f62" fmla="*/ f47 1 f28"/>
                <a:gd name="f63" fmla="*/ f48 1 f27"/>
                <a:gd name="f64" fmla="*/ f49 1 f28"/>
                <a:gd name="f65" fmla="*/ f50 1 f27"/>
                <a:gd name="f66" fmla="*/ f51 1 f28"/>
                <a:gd name="f67" fmla="*/ f52 f18 1"/>
                <a:gd name="f68" fmla="*/ f53 f18 1"/>
                <a:gd name="f69" fmla="*/ f55 f19 1"/>
                <a:gd name="f70" fmla="*/ f54 f19 1"/>
                <a:gd name="f71" fmla="*/ f56 f18 1"/>
                <a:gd name="f72" fmla="*/ f57 f19 1"/>
                <a:gd name="f73" fmla="*/ f58 f19 1"/>
                <a:gd name="f74" fmla="*/ f59 f18 1"/>
                <a:gd name="f75" fmla="*/ f60 f19 1"/>
                <a:gd name="f76" fmla="*/ f61 f18 1"/>
                <a:gd name="f77" fmla="*/ f62 f19 1"/>
                <a:gd name="f78" fmla="*/ f63 f18 1"/>
                <a:gd name="f79" fmla="*/ f64 f19 1"/>
                <a:gd name="f80" fmla="*/ f65 f18 1"/>
                <a:gd name="f81" fmla="*/ f66 f19 1"/>
              </a:gdLst>
              <a:ahLst/>
              <a:cxnLst>
                <a:cxn ang="3cd4">
                  <a:pos x="hc" y="t"/>
                </a:cxn>
                <a:cxn ang="0">
                  <a:pos x="r" y="vc"/>
                </a:cxn>
                <a:cxn ang="cd4">
                  <a:pos x="hc" y="b"/>
                </a:cxn>
                <a:cxn ang="cd2">
                  <a:pos x="l" y="vc"/>
                </a:cxn>
                <a:cxn ang="f40">
                  <a:pos x="f71" y="f72"/>
                </a:cxn>
                <a:cxn ang="f40">
                  <a:pos x="f71" y="f73"/>
                </a:cxn>
                <a:cxn ang="f40">
                  <a:pos x="f74" y="f75"/>
                </a:cxn>
                <a:cxn ang="f40">
                  <a:pos x="f76" y="f77"/>
                </a:cxn>
                <a:cxn ang="f40">
                  <a:pos x="f78" y="f79"/>
                </a:cxn>
                <a:cxn ang="f40">
                  <a:pos x="f80" y="f81"/>
                </a:cxn>
                <a:cxn ang="f40">
                  <a:pos x="f71" y="f72"/>
                </a:cxn>
              </a:cxnLst>
              <a:rect l="f67" t="f70" r="f68" b="f69"/>
              <a:pathLst>
                <a:path w="678831" h="1086441">
                  <a:moveTo>
                    <a:pt x="f5" y="f8"/>
                  </a:moveTo>
                  <a:lnTo>
                    <a:pt x="f5" y="f9"/>
                  </a:lnTo>
                  <a:lnTo>
                    <a:pt x="f10" y="f11"/>
                  </a:lnTo>
                  <a:lnTo>
                    <a:pt x="f12" y="f13"/>
                  </a:lnTo>
                  <a:lnTo>
                    <a:pt x="f14" y="f15"/>
                  </a:lnTo>
                  <a:lnTo>
                    <a:pt x="f16" y="f5"/>
                  </a:lnTo>
                  <a:lnTo>
                    <a:pt x="f5" y="f8"/>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119">
              <a:extLst>
                <a:ext uri="{FF2B5EF4-FFF2-40B4-BE49-F238E27FC236}">
                  <a16:creationId xmlns:a16="http://schemas.microsoft.com/office/drawing/2014/main" id="{5A912F71-9DD6-F313-4FB0-E4E026615C5C}"/>
                </a:ext>
              </a:extLst>
            </p:cNvPr>
            <p:cNvSpPr/>
            <p:nvPr/>
          </p:nvSpPr>
          <p:spPr>
            <a:xfrm>
              <a:off x="7705950" y="4830958"/>
              <a:ext cx="119950" cy="161684"/>
            </a:xfrm>
            <a:custGeom>
              <a:avLst/>
              <a:gdLst>
                <a:gd name="f0" fmla="val 10800000"/>
                <a:gd name="f1" fmla="val 5400000"/>
                <a:gd name="f2" fmla="val 180"/>
                <a:gd name="f3" fmla="val w"/>
                <a:gd name="f4" fmla="val h"/>
                <a:gd name="f5" fmla="val 0"/>
                <a:gd name="f6" fmla="val 119948"/>
                <a:gd name="f7" fmla="val 161685"/>
                <a:gd name="f8" fmla="val 22240"/>
                <a:gd name="f9" fmla="val 11745"/>
                <a:gd name="f10" fmla="val 97458"/>
                <a:gd name="f11" fmla="val 161686"/>
                <a:gd name="f12" fmla="val 149690"/>
                <a:gd name="f13" fmla="+- 0 0 -90"/>
                <a:gd name="f14" fmla="*/ f3 1 119948"/>
                <a:gd name="f15" fmla="*/ f4 1 161685"/>
                <a:gd name="f16" fmla="val f5"/>
                <a:gd name="f17" fmla="val f6"/>
                <a:gd name="f18" fmla="val f7"/>
                <a:gd name="f19" fmla="*/ f13 f0 1"/>
                <a:gd name="f20" fmla="+- f18 0 f16"/>
                <a:gd name="f21" fmla="+- f17 0 f16"/>
                <a:gd name="f22" fmla="*/ f19 1 f2"/>
                <a:gd name="f23" fmla="*/ f21 1 119948"/>
                <a:gd name="f24" fmla="*/ f20 1 161685"/>
                <a:gd name="f25" fmla="*/ 22240 f21 1"/>
                <a:gd name="f26" fmla="*/ 0 f20 1"/>
                <a:gd name="f27" fmla="*/ 0 f21 1"/>
                <a:gd name="f28" fmla="*/ 11745 f20 1"/>
                <a:gd name="f29" fmla="*/ 97458 f21 1"/>
                <a:gd name="f30" fmla="*/ 161686 f20 1"/>
                <a:gd name="f31" fmla="*/ 119948 f21 1"/>
                <a:gd name="f32" fmla="*/ 149690 f20 1"/>
                <a:gd name="f33" fmla="+- f22 0 f1"/>
                <a:gd name="f34" fmla="*/ f25 1 119948"/>
                <a:gd name="f35" fmla="*/ f26 1 161685"/>
                <a:gd name="f36" fmla="*/ f27 1 119948"/>
                <a:gd name="f37" fmla="*/ f28 1 161685"/>
                <a:gd name="f38" fmla="*/ f29 1 119948"/>
                <a:gd name="f39" fmla="*/ f30 1 161685"/>
                <a:gd name="f40" fmla="*/ f31 1 119948"/>
                <a:gd name="f41" fmla="*/ f32 1 16168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19948" h="161685">
                  <a:moveTo>
                    <a:pt x="f8" y="f5"/>
                  </a:moveTo>
                  <a:lnTo>
                    <a:pt x="f5" y="f9"/>
                  </a:lnTo>
                  <a:lnTo>
                    <a:pt x="f10" y="f11"/>
                  </a:lnTo>
                  <a:lnTo>
                    <a:pt x="f6" y="f12"/>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120">
              <a:extLst>
                <a:ext uri="{FF2B5EF4-FFF2-40B4-BE49-F238E27FC236}">
                  <a16:creationId xmlns:a16="http://schemas.microsoft.com/office/drawing/2014/main" id="{A4846F64-8DD9-57AF-1D9C-75D77AD518EA}"/>
                </a:ext>
              </a:extLst>
            </p:cNvPr>
            <p:cNvSpPr/>
            <p:nvPr/>
          </p:nvSpPr>
          <p:spPr>
            <a:xfrm>
              <a:off x="10309951" y="5064733"/>
              <a:ext cx="287249" cy="432200"/>
            </a:xfrm>
            <a:custGeom>
              <a:avLst/>
              <a:gdLst>
                <a:gd name="f0" fmla="val 10800000"/>
                <a:gd name="f1" fmla="val 5400000"/>
                <a:gd name="f2" fmla="val 180"/>
                <a:gd name="f3" fmla="val w"/>
                <a:gd name="f4" fmla="val h"/>
                <a:gd name="f5" fmla="val 0"/>
                <a:gd name="f6" fmla="val 287251"/>
                <a:gd name="f7" fmla="val 432202"/>
                <a:gd name="f8" fmla="val 875"/>
                <a:gd name="f9" fmla="val 195672"/>
                <a:gd name="f10" fmla="val 196671"/>
                <a:gd name="f11" fmla="val 197171"/>
                <a:gd name="f12" fmla="val 937"/>
                <a:gd name="f13" fmla="val 197958"/>
                <a:gd name="f14" fmla="val 198758"/>
                <a:gd name="f15" fmla="val 199545"/>
                <a:gd name="f16" fmla="val 712"/>
                <a:gd name="f17" fmla="val 200183"/>
                <a:gd name="f18" fmla="val 413"/>
                <a:gd name="f19" fmla="val 200782"/>
                <a:gd name="f20" fmla="val 201295"/>
                <a:gd name="f21" fmla="val 202045"/>
                <a:gd name="f22" fmla="val 176299"/>
                <a:gd name="f23" fmla="val 432203"/>
                <a:gd name="f24" fmla="val 177298"/>
                <a:gd name="f25" fmla="val 367479"/>
                <a:gd name="f26" fmla="val 2749"/>
                <a:gd name="f27" fmla="+- 0 0 -90"/>
                <a:gd name="f28" fmla="*/ f3 1 287251"/>
                <a:gd name="f29" fmla="*/ f4 1 432202"/>
                <a:gd name="f30" fmla="val f5"/>
                <a:gd name="f31" fmla="val f6"/>
                <a:gd name="f32" fmla="val f7"/>
                <a:gd name="f33" fmla="*/ f27 f0 1"/>
                <a:gd name="f34" fmla="+- f32 0 f30"/>
                <a:gd name="f35" fmla="+- f31 0 f30"/>
                <a:gd name="f36" fmla="*/ f33 1 f2"/>
                <a:gd name="f37" fmla="*/ f35 1 287251"/>
                <a:gd name="f38" fmla="*/ f34 1 432202"/>
                <a:gd name="f39" fmla="*/ 875 f35 1"/>
                <a:gd name="f40" fmla="*/ 195672 f34 1"/>
                <a:gd name="f41" fmla="*/ 197171 f34 1"/>
                <a:gd name="f42" fmla="*/ 199545 f34 1"/>
                <a:gd name="f43" fmla="*/ 0 f35 1"/>
                <a:gd name="f44" fmla="*/ 201295 f34 1"/>
                <a:gd name="f45" fmla="*/ 202045 f34 1"/>
                <a:gd name="f46" fmla="*/ 176299 f35 1"/>
                <a:gd name="f47" fmla="*/ 432203 f34 1"/>
                <a:gd name="f48" fmla="*/ 177298 f35 1"/>
                <a:gd name="f49" fmla="*/ 287251 f35 1"/>
                <a:gd name="f50" fmla="*/ 367479 f34 1"/>
                <a:gd name="f51" fmla="*/ 2749 f35 1"/>
                <a:gd name="f52" fmla="*/ 0 f34 1"/>
                <a:gd name="f53" fmla="+- f36 0 f1"/>
                <a:gd name="f54" fmla="*/ f39 1 287251"/>
                <a:gd name="f55" fmla="*/ f40 1 432202"/>
                <a:gd name="f56" fmla="*/ f41 1 432202"/>
                <a:gd name="f57" fmla="*/ f42 1 432202"/>
                <a:gd name="f58" fmla="*/ f43 1 287251"/>
                <a:gd name="f59" fmla="*/ f44 1 432202"/>
                <a:gd name="f60" fmla="*/ f45 1 432202"/>
                <a:gd name="f61" fmla="*/ f46 1 287251"/>
                <a:gd name="f62" fmla="*/ f47 1 432202"/>
                <a:gd name="f63" fmla="*/ f48 1 287251"/>
                <a:gd name="f64" fmla="*/ f49 1 287251"/>
                <a:gd name="f65" fmla="*/ f50 1 432202"/>
                <a:gd name="f66" fmla="*/ f51 1 287251"/>
                <a:gd name="f67" fmla="*/ f52 1 432202"/>
                <a:gd name="f68" fmla="*/ f30 1 f37"/>
                <a:gd name="f69" fmla="*/ f31 1 f37"/>
                <a:gd name="f70" fmla="*/ f30 1 f38"/>
                <a:gd name="f71" fmla="*/ f32 1 f38"/>
                <a:gd name="f72" fmla="*/ f54 1 f37"/>
                <a:gd name="f73" fmla="*/ f55 1 f38"/>
                <a:gd name="f74" fmla="*/ f56 1 f38"/>
                <a:gd name="f75" fmla="*/ f57 1 f38"/>
                <a:gd name="f76" fmla="*/ f58 1 f37"/>
                <a:gd name="f77" fmla="*/ f59 1 f38"/>
                <a:gd name="f78" fmla="*/ f60 1 f38"/>
                <a:gd name="f79" fmla="*/ f61 1 f37"/>
                <a:gd name="f80" fmla="*/ f62 1 f38"/>
                <a:gd name="f81" fmla="*/ f63 1 f37"/>
                <a:gd name="f82" fmla="*/ f64 1 f37"/>
                <a:gd name="f83" fmla="*/ f65 1 f38"/>
                <a:gd name="f84" fmla="*/ f66 1 f37"/>
                <a:gd name="f85" fmla="*/ f67 1 f38"/>
                <a:gd name="f86" fmla="*/ f68 f28 1"/>
                <a:gd name="f87" fmla="*/ f69 f28 1"/>
                <a:gd name="f88" fmla="*/ f71 f29 1"/>
                <a:gd name="f89" fmla="*/ f70 f29 1"/>
                <a:gd name="f90" fmla="*/ f72 f28 1"/>
                <a:gd name="f91" fmla="*/ f73 f29 1"/>
                <a:gd name="f92" fmla="*/ f74 f29 1"/>
                <a:gd name="f93" fmla="*/ f75 f29 1"/>
                <a:gd name="f94" fmla="*/ f76 f28 1"/>
                <a:gd name="f95" fmla="*/ f77 f29 1"/>
                <a:gd name="f96" fmla="*/ f78 f29 1"/>
                <a:gd name="f97" fmla="*/ f79 f28 1"/>
                <a:gd name="f98" fmla="*/ f80 f29 1"/>
                <a:gd name="f99" fmla="*/ f81 f28 1"/>
                <a:gd name="f100" fmla="*/ f82 f28 1"/>
                <a:gd name="f101" fmla="*/ f83 f29 1"/>
                <a:gd name="f102" fmla="*/ f84 f28 1"/>
                <a:gd name="f103" fmla="*/ f85 f29 1"/>
              </a:gdLst>
              <a:ahLst/>
              <a:cxnLst>
                <a:cxn ang="3cd4">
                  <a:pos x="hc" y="t"/>
                </a:cxn>
                <a:cxn ang="0">
                  <a:pos x="r" y="vc"/>
                </a:cxn>
                <a:cxn ang="cd4">
                  <a:pos x="hc" y="b"/>
                </a:cxn>
                <a:cxn ang="cd2">
                  <a:pos x="l" y="vc"/>
                </a:cxn>
                <a:cxn ang="f53">
                  <a:pos x="f90" y="f91"/>
                </a:cxn>
                <a:cxn ang="f53">
                  <a:pos x="f90" y="f92"/>
                </a:cxn>
                <a:cxn ang="f53">
                  <a:pos x="f90" y="f93"/>
                </a:cxn>
                <a:cxn ang="f53">
                  <a:pos x="f94" y="f95"/>
                </a:cxn>
                <a:cxn ang="f53">
                  <a:pos x="f94" y="f96"/>
                </a:cxn>
                <a:cxn ang="f53">
                  <a:pos x="f97" y="f98"/>
                </a:cxn>
                <a:cxn ang="f53">
                  <a:pos x="f99" y="f98"/>
                </a:cxn>
                <a:cxn ang="f53">
                  <a:pos x="f100" y="f101"/>
                </a:cxn>
                <a:cxn ang="f53">
                  <a:pos x="f102" y="f103"/>
                </a:cxn>
              </a:cxnLst>
              <a:rect l="f86" t="f89" r="f87" b="f88"/>
              <a:pathLst>
                <a:path w="287251" h="432202">
                  <a:moveTo>
                    <a:pt x="f8" y="f9"/>
                  </a:moveTo>
                  <a:cubicBezTo>
                    <a:pt x="f8" y="f9"/>
                    <a:pt x="f8" y="f10"/>
                    <a:pt x="f8" y="f11"/>
                  </a:cubicBezTo>
                  <a:cubicBezTo>
                    <a:pt x="f12" y="f13"/>
                    <a:pt x="f12" y="f14"/>
                    <a:pt x="f8" y="f15"/>
                  </a:cubicBezTo>
                  <a:cubicBezTo>
                    <a:pt x="f16" y="f17"/>
                    <a:pt x="f18" y="f19"/>
                    <a:pt x="f5" y="f20"/>
                  </a:cubicBezTo>
                  <a:lnTo>
                    <a:pt x="f5" y="f21"/>
                  </a:lnTo>
                  <a:lnTo>
                    <a:pt x="f22" y="f23"/>
                  </a:lnTo>
                  <a:lnTo>
                    <a:pt x="f24" y="f23"/>
                  </a:lnTo>
                  <a:lnTo>
                    <a:pt x="f6" y="f25"/>
                  </a:lnTo>
                  <a:lnTo>
                    <a:pt x="f26"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121">
              <a:extLst>
                <a:ext uri="{FF2B5EF4-FFF2-40B4-BE49-F238E27FC236}">
                  <a16:creationId xmlns:a16="http://schemas.microsoft.com/office/drawing/2014/main" id="{0897B844-0D41-CF15-6483-603CD0B50201}"/>
                </a:ext>
              </a:extLst>
            </p:cNvPr>
            <p:cNvSpPr/>
            <p:nvPr/>
          </p:nvSpPr>
          <p:spPr>
            <a:xfrm>
              <a:off x="10311697" y="4821585"/>
              <a:ext cx="504529" cy="608258"/>
            </a:xfrm>
            <a:custGeom>
              <a:avLst/>
              <a:gdLst>
                <a:gd name="f0" fmla="val 10800000"/>
                <a:gd name="f1" fmla="val 5400000"/>
                <a:gd name="f2" fmla="val 180"/>
                <a:gd name="f3" fmla="val w"/>
                <a:gd name="f4" fmla="val h"/>
                <a:gd name="f5" fmla="val 0"/>
                <a:gd name="f6" fmla="val 504532"/>
                <a:gd name="f7" fmla="val 608257"/>
                <a:gd name="f8" fmla="val 117203"/>
                <a:gd name="f9" fmla="val 410198"/>
                <a:gd name="f10" fmla="val 409573"/>
                <a:gd name="f11" fmla="val 750"/>
                <a:gd name="f12" fmla="val 409198"/>
                <a:gd name="f13" fmla="val 874"/>
                <a:gd name="f14" fmla="val 325859"/>
                <a:gd name="f15" fmla="val 48605"/>
                <a:gd name="f16" fmla="val 261262"/>
                <a:gd name="f17" fmla="val 86090"/>
                <a:gd name="f18" fmla="val 116949"/>
                <a:gd name="f19" fmla="val 168683"/>
                <a:gd name="f20" fmla="val 24114"/>
                <a:gd name="f21" fmla="val 221287"/>
                <a:gd name="f22" fmla="val 235031"/>
                <a:gd name="f23" fmla="val 236905"/>
                <a:gd name="f24" fmla="val 287376"/>
                <a:gd name="f25" fmla="val 288375"/>
                <a:gd name="f26" fmla="val 607633"/>
                <a:gd name="f27" fmla="val 492662"/>
                <a:gd name="f28" fmla="val 487306"/>
                <a:gd name="f29" fmla="val 504157"/>
                <a:gd name="f30" fmla="val 124950"/>
                <a:gd name="f31" fmla="+- 0 0 -90"/>
                <a:gd name="f32" fmla="*/ f3 1 504532"/>
                <a:gd name="f33" fmla="*/ f4 1 608257"/>
                <a:gd name="f34" fmla="val f5"/>
                <a:gd name="f35" fmla="val f6"/>
                <a:gd name="f36" fmla="val f7"/>
                <a:gd name="f37" fmla="*/ f31 f0 1"/>
                <a:gd name="f38" fmla="+- f36 0 f34"/>
                <a:gd name="f39" fmla="+- f35 0 f34"/>
                <a:gd name="f40" fmla="*/ f37 1 f2"/>
                <a:gd name="f41" fmla="*/ f39 1 504532"/>
                <a:gd name="f42" fmla="*/ f38 1 608257"/>
                <a:gd name="f43" fmla="*/ 504532 f39 1"/>
                <a:gd name="f44" fmla="*/ 117203 f38 1"/>
                <a:gd name="f45" fmla="*/ 410198 f39 1"/>
                <a:gd name="f46" fmla="*/ 0 f38 1"/>
                <a:gd name="f47" fmla="*/ 409198 f39 1"/>
                <a:gd name="f48" fmla="*/ 874 f38 1"/>
                <a:gd name="f49" fmla="*/ 325859 f39 1"/>
                <a:gd name="f50" fmla="*/ 48605 f38 1"/>
                <a:gd name="f51" fmla="*/ 261262 f39 1"/>
                <a:gd name="f52" fmla="*/ 86090 f38 1"/>
                <a:gd name="f53" fmla="*/ 116949 f39 1"/>
                <a:gd name="f54" fmla="*/ 168683 f38 1"/>
                <a:gd name="f55" fmla="*/ 24114 f39 1"/>
                <a:gd name="f56" fmla="*/ 221287 f38 1"/>
                <a:gd name="f57" fmla="*/ 0 f39 1"/>
                <a:gd name="f58" fmla="*/ 235031 f38 1"/>
                <a:gd name="f59" fmla="*/ 236905 f38 1"/>
                <a:gd name="f60" fmla="*/ 287376 f39 1"/>
                <a:gd name="f61" fmla="*/ 608257 f38 1"/>
                <a:gd name="f62" fmla="*/ 288375 f39 1"/>
                <a:gd name="f63" fmla="*/ 607633 f38 1"/>
                <a:gd name="f64" fmla="*/ 492662 f39 1"/>
                <a:gd name="f65" fmla="*/ 487306 f38 1"/>
                <a:gd name="f66" fmla="*/ 504157 f39 1"/>
                <a:gd name="f67" fmla="*/ 124950 f38 1"/>
                <a:gd name="f68" fmla="+- f40 0 f1"/>
                <a:gd name="f69" fmla="*/ f43 1 504532"/>
                <a:gd name="f70" fmla="*/ f44 1 608257"/>
                <a:gd name="f71" fmla="*/ f45 1 504532"/>
                <a:gd name="f72" fmla="*/ f46 1 608257"/>
                <a:gd name="f73" fmla="*/ f47 1 504532"/>
                <a:gd name="f74" fmla="*/ f48 1 608257"/>
                <a:gd name="f75" fmla="*/ f49 1 504532"/>
                <a:gd name="f76" fmla="*/ f50 1 608257"/>
                <a:gd name="f77" fmla="*/ f51 1 504532"/>
                <a:gd name="f78" fmla="*/ f52 1 608257"/>
                <a:gd name="f79" fmla="*/ f53 1 504532"/>
                <a:gd name="f80" fmla="*/ f54 1 608257"/>
                <a:gd name="f81" fmla="*/ f55 1 504532"/>
                <a:gd name="f82" fmla="*/ f56 1 608257"/>
                <a:gd name="f83" fmla="*/ f57 1 504532"/>
                <a:gd name="f84" fmla="*/ f58 1 608257"/>
                <a:gd name="f85" fmla="*/ f59 1 608257"/>
                <a:gd name="f86" fmla="*/ f60 1 504532"/>
                <a:gd name="f87" fmla="*/ f61 1 608257"/>
                <a:gd name="f88" fmla="*/ f62 1 504532"/>
                <a:gd name="f89" fmla="*/ f63 1 608257"/>
                <a:gd name="f90" fmla="*/ f64 1 504532"/>
                <a:gd name="f91" fmla="*/ f65 1 608257"/>
                <a:gd name="f92" fmla="*/ f66 1 504532"/>
                <a:gd name="f93" fmla="*/ f67 1 608257"/>
                <a:gd name="f94" fmla="*/ f34 1 f41"/>
                <a:gd name="f95" fmla="*/ f35 1 f41"/>
                <a:gd name="f96" fmla="*/ f34 1 f42"/>
                <a:gd name="f97" fmla="*/ f36 1 f42"/>
                <a:gd name="f98" fmla="*/ f69 1 f41"/>
                <a:gd name="f99" fmla="*/ f70 1 f42"/>
                <a:gd name="f100" fmla="*/ f71 1 f41"/>
                <a:gd name="f101" fmla="*/ f72 1 f42"/>
                <a:gd name="f102" fmla="*/ f73 1 f41"/>
                <a:gd name="f103" fmla="*/ f74 1 f42"/>
                <a:gd name="f104" fmla="*/ f75 1 f41"/>
                <a:gd name="f105" fmla="*/ f76 1 f42"/>
                <a:gd name="f106" fmla="*/ f77 1 f41"/>
                <a:gd name="f107" fmla="*/ f78 1 f42"/>
                <a:gd name="f108" fmla="*/ f79 1 f41"/>
                <a:gd name="f109" fmla="*/ f80 1 f42"/>
                <a:gd name="f110" fmla="*/ f81 1 f41"/>
                <a:gd name="f111" fmla="*/ f82 1 f42"/>
                <a:gd name="f112" fmla="*/ f83 1 f41"/>
                <a:gd name="f113" fmla="*/ f84 1 f42"/>
                <a:gd name="f114" fmla="*/ f85 1 f42"/>
                <a:gd name="f115" fmla="*/ f86 1 f41"/>
                <a:gd name="f116" fmla="*/ f87 1 f42"/>
                <a:gd name="f117" fmla="*/ f88 1 f41"/>
                <a:gd name="f118" fmla="*/ f89 1 f42"/>
                <a:gd name="f119" fmla="*/ f90 1 f41"/>
                <a:gd name="f120" fmla="*/ f91 1 f42"/>
                <a:gd name="f121" fmla="*/ f92 1 f41"/>
                <a:gd name="f122" fmla="*/ f93 1 f42"/>
                <a:gd name="f123" fmla="*/ f94 f32 1"/>
                <a:gd name="f124" fmla="*/ f95 f32 1"/>
                <a:gd name="f125" fmla="*/ f97 f33 1"/>
                <a:gd name="f126" fmla="*/ f96 f33 1"/>
                <a:gd name="f127" fmla="*/ f98 f32 1"/>
                <a:gd name="f128" fmla="*/ f99 f33 1"/>
                <a:gd name="f129" fmla="*/ f100 f32 1"/>
                <a:gd name="f130" fmla="*/ f101 f33 1"/>
                <a:gd name="f131" fmla="*/ f102 f32 1"/>
                <a:gd name="f132" fmla="*/ f103 f33 1"/>
                <a:gd name="f133" fmla="*/ f104 f32 1"/>
                <a:gd name="f134" fmla="*/ f105 f33 1"/>
                <a:gd name="f135" fmla="*/ f106 f32 1"/>
                <a:gd name="f136" fmla="*/ f107 f33 1"/>
                <a:gd name="f137" fmla="*/ f108 f32 1"/>
                <a:gd name="f138" fmla="*/ f109 f33 1"/>
                <a:gd name="f139" fmla="*/ f110 f32 1"/>
                <a:gd name="f140" fmla="*/ f111 f33 1"/>
                <a:gd name="f141" fmla="*/ f112 f32 1"/>
                <a:gd name="f142" fmla="*/ f113 f33 1"/>
                <a:gd name="f143" fmla="*/ f114 f33 1"/>
                <a:gd name="f144" fmla="*/ f115 f32 1"/>
                <a:gd name="f145" fmla="*/ f116 f33 1"/>
                <a:gd name="f146" fmla="*/ f117 f32 1"/>
                <a:gd name="f147" fmla="*/ f118 f33 1"/>
                <a:gd name="f148" fmla="*/ f119 f32 1"/>
                <a:gd name="f149" fmla="*/ f120 f33 1"/>
                <a:gd name="f150" fmla="*/ f121 f32 1"/>
                <a:gd name="f151" fmla="*/ f122 f33 1"/>
              </a:gdLst>
              <a:ahLst/>
              <a:cxnLst>
                <a:cxn ang="3cd4">
                  <a:pos x="hc" y="t"/>
                </a:cxn>
                <a:cxn ang="0">
                  <a:pos x="r" y="vc"/>
                </a:cxn>
                <a:cxn ang="cd4">
                  <a:pos x="hc" y="b"/>
                </a:cxn>
                <a:cxn ang="cd2">
                  <a:pos x="l" y="vc"/>
                </a:cxn>
                <a:cxn ang="f68">
                  <a:pos x="f127" y="f128"/>
                </a:cxn>
                <a:cxn ang="f68">
                  <a:pos x="f129" y="f130"/>
                </a:cxn>
                <a:cxn ang="f68">
                  <a:pos x="f129" y="f130"/>
                </a:cxn>
                <a:cxn ang="f68">
                  <a:pos x="f131" y="f132"/>
                </a:cxn>
                <a:cxn ang="f68">
                  <a:pos x="f133" y="f134"/>
                </a:cxn>
                <a:cxn ang="f68">
                  <a:pos x="f135" y="f136"/>
                </a:cxn>
                <a:cxn ang="f68">
                  <a:pos x="f137" y="f138"/>
                </a:cxn>
                <a:cxn ang="f68">
                  <a:pos x="f139" y="f140"/>
                </a:cxn>
                <a:cxn ang="f68">
                  <a:pos x="f141" y="f142"/>
                </a:cxn>
                <a:cxn ang="f68">
                  <a:pos x="f141" y="f143"/>
                </a:cxn>
                <a:cxn ang="f68">
                  <a:pos x="f144" y="f145"/>
                </a:cxn>
                <a:cxn ang="f68">
                  <a:pos x="f146" y="f147"/>
                </a:cxn>
                <a:cxn ang="f68">
                  <a:pos x="f148" y="f149"/>
                </a:cxn>
                <a:cxn ang="f68">
                  <a:pos x="f150" y="f151"/>
                </a:cxn>
              </a:cxnLst>
              <a:rect l="f123" t="f126" r="f124" b="f125"/>
              <a:pathLst>
                <a:path w="504532" h="608257">
                  <a:moveTo>
                    <a:pt x="f6" y="f8"/>
                  </a:moveTo>
                  <a:lnTo>
                    <a:pt x="f9" y="f5"/>
                  </a:lnTo>
                  <a:lnTo>
                    <a:pt x="f9" y="f5"/>
                  </a:lnTo>
                  <a:cubicBezTo>
                    <a:pt x="f9" y="f5"/>
                    <a:pt x="f10" y="f11"/>
                    <a:pt x="f12" y="f13"/>
                  </a:cubicBezTo>
                  <a:lnTo>
                    <a:pt x="f14" y="f15"/>
                  </a:lnTo>
                  <a:lnTo>
                    <a:pt x="f16" y="f17"/>
                  </a:lnTo>
                  <a:lnTo>
                    <a:pt x="f18" y="f19"/>
                  </a:lnTo>
                  <a:lnTo>
                    <a:pt x="f20" y="f21"/>
                  </a:lnTo>
                  <a:lnTo>
                    <a:pt x="f5" y="f22"/>
                  </a:lnTo>
                  <a:lnTo>
                    <a:pt x="f5" y="f23"/>
                  </a:lnTo>
                  <a:lnTo>
                    <a:pt x="f24" y="f7"/>
                  </a:lnTo>
                  <a:lnTo>
                    <a:pt x="f25" y="f26"/>
                  </a:lnTo>
                  <a:lnTo>
                    <a:pt x="f27" y="f28"/>
                  </a:lnTo>
                  <a:lnTo>
                    <a:pt x="f29" y="f30"/>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122">
              <a:extLst>
                <a:ext uri="{FF2B5EF4-FFF2-40B4-BE49-F238E27FC236}">
                  <a16:creationId xmlns:a16="http://schemas.microsoft.com/office/drawing/2014/main" id="{2ED43667-0514-45A3-1B27-C4168B02A41B}"/>
                </a:ext>
              </a:extLst>
            </p:cNvPr>
            <p:cNvSpPr/>
            <p:nvPr/>
          </p:nvSpPr>
          <p:spPr>
            <a:xfrm>
              <a:off x="10725025" y="3561587"/>
              <a:ext cx="539020" cy="1371581"/>
            </a:xfrm>
            <a:custGeom>
              <a:avLst/>
              <a:gdLst>
                <a:gd name="f0" fmla="val 10800000"/>
                <a:gd name="f1" fmla="val 5400000"/>
                <a:gd name="f2" fmla="val 180"/>
                <a:gd name="f3" fmla="val w"/>
                <a:gd name="f4" fmla="val h"/>
                <a:gd name="f5" fmla="val 0"/>
                <a:gd name="f6" fmla="val 539017"/>
                <a:gd name="f7" fmla="val 1371578"/>
                <a:gd name="f8" fmla="val 107204"/>
                <a:gd name="f9" fmla="val 881524"/>
                <a:gd name="f10" fmla="val 107129"/>
                <a:gd name="f11" fmla="val 880811"/>
                <a:gd name="f12" fmla="val 880112"/>
                <a:gd name="f13" fmla="val 879399"/>
                <a:gd name="f14" fmla="val 878775"/>
                <a:gd name="f15" fmla="val 878150"/>
                <a:gd name="f16" fmla="val 108078"/>
                <a:gd name="f17" fmla="val 877650"/>
                <a:gd name="f18" fmla="val 108953"/>
                <a:gd name="f19" fmla="val 877150"/>
                <a:gd name="f20" fmla="val 108703"/>
                <a:gd name="f21" fmla="val 876401"/>
                <a:gd name="f22" fmla="val 109078"/>
                <a:gd name="f23" fmla="val 875901"/>
                <a:gd name="f24" fmla="val 110702"/>
                <a:gd name="f25" fmla="val 874526"/>
                <a:gd name="f26" fmla="val 111702"/>
                <a:gd name="f27" fmla="val 873652"/>
                <a:gd name="f28" fmla="val 536518"/>
                <a:gd name="f29" fmla="val 634497"/>
                <a:gd name="f30" fmla="val 586266"/>
                <a:gd name="f31" fmla="val 464050"/>
                <a:gd name="f32" fmla="val 498801"/>
                <a:gd name="f33" fmla="val 236398"/>
                <a:gd name="f34" fmla="val 234781"/>
                <a:gd name="f35" fmla="val 33361"/>
                <a:gd name="f36" fmla="val 30612"/>
                <a:gd name="f37" fmla="val 105708"/>
                <a:gd name="f38" fmla="val 28613"/>
                <a:gd name="f39" fmla="val 186676"/>
                <a:gd name="f40" fmla="val 875"/>
                <a:gd name="f41" fmla="val 1251501"/>
                <a:gd name="f42" fmla="val 1252501"/>
                <a:gd name="f43" fmla="val 1253001"/>
                <a:gd name="f44" fmla="val 937"/>
                <a:gd name="f45" fmla="val 1253750"/>
                <a:gd name="f46" fmla="val 1254500"/>
                <a:gd name="f47" fmla="val 1255250"/>
                <a:gd name="f48" fmla="val 637"/>
                <a:gd name="f49" fmla="val 1255862"/>
                <a:gd name="f50" fmla="val 337"/>
                <a:gd name="f51" fmla="val 1256437"/>
                <a:gd name="f52" fmla="val 1256999"/>
                <a:gd name="f53" fmla="val 92085"/>
                <a:gd name="f54" fmla="val 103580"/>
                <a:gd name="f55" fmla="val 1010597"/>
                <a:gd name="f56" fmla="val 107579"/>
                <a:gd name="f57" fmla="val 882648"/>
                <a:gd name="f58" fmla="val 107416"/>
                <a:gd name="f59" fmla="val 882286"/>
                <a:gd name="f60" fmla="val 107291"/>
                <a:gd name="f61" fmla="val 881911"/>
                <a:gd name="f62" fmla="+- 0 0 -90"/>
                <a:gd name="f63" fmla="*/ f3 1 539017"/>
                <a:gd name="f64" fmla="*/ f4 1 1371578"/>
                <a:gd name="f65" fmla="val f5"/>
                <a:gd name="f66" fmla="val f6"/>
                <a:gd name="f67" fmla="val f7"/>
                <a:gd name="f68" fmla="*/ f62 f0 1"/>
                <a:gd name="f69" fmla="+- f67 0 f65"/>
                <a:gd name="f70" fmla="+- f66 0 f65"/>
                <a:gd name="f71" fmla="*/ f68 1 f2"/>
                <a:gd name="f72" fmla="*/ f70 1 539017"/>
                <a:gd name="f73" fmla="*/ f69 1 1371578"/>
                <a:gd name="f74" fmla="*/ 107204 f70 1"/>
                <a:gd name="f75" fmla="*/ 881524 f69 1"/>
                <a:gd name="f76" fmla="*/ 879399 f69 1"/>
                <a:gd name="f77" fmla="*/ 108078 f70 1"/>
                <a:gd name="f78" fmla="*/ 877650 f69 1"/>
                <a:gd name="f79" fmla="*/ 109078 f70 1"/>
                <a:gd name="f80" fmla="*/ 875901 f69 1"/>
                <a:gd name="f81" fmla="*/ 110702 f70 1"/>
                <a:gd name="f82" fmla="*/ 874526 f69 1"/>
                <a:gd name="f83" fmla="*/ 111702 f70 1"/>
                <a:gd name="f84" fmla="*/ 873652 f69 1"/>
                <a:gd name="f85" fmla="*/ 536518 f70 1"/>
                <a:gd name="f86" fmla="*/ 634497 f69 1"/>
                <a:gd name="f87" fmla="*/ 539017 f70 1"/>
                <a:gd name="f88" fmla="*/ 586266 f69 1"/>
                <a:gd name="f89" fmla="*/ 464050 f70 1"/>
                <a:gd name="f90" fmla="*/ 498801 f69 1"/>
                <a:gd name="f91" fmla="*/ 236398 f70 1"/>
                <a:gd name="f92" fmla="*/ 234781 f69 1"/>
                <a:gd name="f93" fmla="*/ 33361 f70 1"/>
                <a:gd name="f94" fmla="*/ 0 f69 1"/>
                <a:gd name="f95" fmla="*/ 30612 f70 1"/>
                <a:gd name="f96" fmla="*/ 105708 f69 1"/>
                <a:gd name="f97" fmla="*/ 28613 f70 1"/>
                <a:gd name="f98" fmla="*/ 186676 f69 1"/>
                <a:gd name="f99" fmla="*/ 875 f70 1"/>
                <a:gd name="f100" fmla="*/ 1251501 f69 1"/>
                <a:gd name="f101" fmla="*/ 1253001 f69 1"/>
                <a:gd name="f102" fmla="*/ 1255250 f69 1"/>
                <a:gd name="f103" fmla="*/ 0 f70 1"/>
                <a:gd name="f104" fmla="*/ 1256999 f69 1"/>
                <a:gd name="f105" fmla="*/ 92085 f70 1"/>
                <a:gd name="f106" fmla="*/ 1371578 f69 1"/>
                <a:gd name="f107" fmla="*/ 103580 f70 1"/>
                <a:gd name="f108" fmla="*/ 1010597 f69 1"/>
                <a:gd name="f109" fmla="*/ 107579 f70 1"/>
                <a:gd name="f110" fmla="*/ 882648 f69 1"/>
                <a:gd name="f111" fmla="+- f71 0 f1"/>
                <a:gd name="f112" fmla="*/ f74 1 539017"/>
                <a:gd name="f113" fmla="*/ f75 1 1371578"/>
                <a:gd name="f114" fmla="*/ f76 1 1371578"/>
                <a:gd name="f115" fmla="*/ f77 1 539017"/>
                <a:gd name="f116" fmla="*/ f78 1 1371578"/>
                <a:gd name="f117" fmla="*/ f79 1 539017"/>
                <a:gd name="f118" fmla="*/ f80 1 1371578"/>
                <a:gd name="f119" fmla="*/ f81 1 539017"/>
                <a:gd name="f120" fmla="*/ f82 1 1371578"/>
                <a:gd name="f121" fmla="*/ f83 1 539017"/>
                <a:gd name="f122" fmla="*/ f84 1 1371578"/>
                <a:gd name="f123" fmla="*/ f85 1 539017"/>
                <a:gd name="f124" fmla="*/ f86 1 1371578"/>
                <a:gd name="f125" fmla="*/ f87 1 539017"/>
                <a:gd name="f126" fmla="*/ f88 1 1371578"/>
                <a:gd name="f127" fmla="*/ f89 1 539017"/>
                <a:gd name="f128" fmla="*/ f90 1 1371578"/>
                <a:gd name="f129" fmla="*/ f91 1 539017"/>
                <a:gd name="f130" fmla="*/ f92 1 1371578"/>
                <a:gd name="f131" fmla="*/ f93 1 539017"/>
                <a:gd name="f132" fmla="*/ f94 1 1371578"/>
                <a:gd name="f133" fmla="*/ f95 1 539017"/>
                <a:gd name="f134" fmla="*/ f96 1 1371578"/>
                <a:gd name="f135" fmla="*/ f97 1 539017"/>
                <a:gd name="f136" fmla="*/ f98 1 1371578"/>
                <a:gd name="f137" fmla="*/ f99 1 539017"/>
                <a:gd name="f138" fmla="*/ f100 1 1371578"/>
                <a:gd name="f139" fmla="*/ f101 1 1371578"/>
                <a:gd name="f140" fmla="*/ f102 1 1371578"/>
                <a:gd name="f141" fmla="*/ f103 1 539017"/>
                <a:gd name="f142" fmla="*/ f104 1 1371578"/>
                <a:gd name="f143" fmla="*/ f105 1 539017"/>
                <a:gd name="f144" fmla="*/ f106 1 1371578"/>
                <a:gd name="f145" fmla="*/ f107 1 539017"/>
                <a:gd name="f146" fmla="*/ f108 1 1371578"/>
                <a:gd name="f147" fmla="*/ f109 1 539017"/>
                <a:gd name="f148" fmla="*/ f110 1 1371578"/>
                <a:gd name="f149" fmla="*/ f65 1 f72"/>
                <a:gd name="f150" fmla="*/ f66 1 f72"/>
                <a:gd name="f151" fmla="*/ f65 1 f73"/>
                <a:gd name="f152" fmla="*/ f67 1 f73"/>
                <a:gd name="f153" fmla="*/ f112 1 f72"/>
                <a:gd name="f154" fmla="*/ f113 1 f73"/>
                <a:gd name="f155" fmla="*/ f114 1 f73"/>
                <a:gd name="f156" fmla="*/ f115 1 f72"/>
                <a:gd name="f157" fmla="*/ f116 1 f73"/>
                <a:gd name="f158" fmla="*/ f117 1 f72"/>
                <a:gd name="f159" fmla="*/ f118 1 f73"/>
                <a:gd name="f160" fmla="*/ f119 1 f72"/>
                <a:gd name="f161" fmla="*/ f120 1 f73"/>
                <a:gd name="f162" fmla="*/ f121 1 f72"/>
                <a:gd name="f163" fmla="*/ f122 1 f73"/>
                <a:gd name="f164" fmla="*/ f123 1 f72"/>
                <a:gd name="f165" fmla="*/ f124 1 f73"/>
                <a:gd name="f166" fmla="*/ f125 1 f72"/>
                <a:gd name="f167" fmla="*/ f126 1 f73"/>
                <a:gd name="f168" fmla="*/ f127 1 f72"/>
                <a:gd name="f169" fmla="*/ f128 1 f73"/>
                <a:gd name="f170" fmla="*/ f129 1 f72"/>
                <a:gd name="f171" fmla="*/ f130 1 f73"/>
                <a:gd name="f172" fmla="*/ f131 1 f72"/>
                <a:gd name="f173" fmla="*/ f132 1 f73"/>
                <a:gd name="f174" fmla="*/ f133 1 f72"/>
                <a:gd name="f175" fmla="*/ f134 1 f73"/>
                <a:gd name="f176" fmla="*/ f135 1 f72"/>
                <a:gd name="f177" fmla="*/ f136 1 f73"/>
                <a:gd name="f178" fmla="*/ f137 1 f72"/>
                <a:gd name="f179" fmla="*/ f138 1 f73"/>
                <a:gd name="f180" fmla="*/ f139 1 f73"/>
                <a:gd name="f181" fmla="*/ f140 1 f73"/>
                <a:gd name="f182" fmla="*/ f141 1 f72"/>
                <a:gd name="f183" fmla="*/ f142 1 f73"/>
                <a:gd name="f184" fmla="*/ f143 1 f72"/>
                <a:gd name="f185" fmla="*/ f144 1 f73"/>
                <a:gd name="f186" fmla="*/ f145 1 f72"/>
                <a:gd name="f187" fmla="*/ f146 1 f73"/>
                <a:gd name="f188" fmla="*/ f147 1 f72"/>
                <a:gd name="f189" fmla="*/ f148 1 f73"/>
                <a:gd name="f190" fmla="*/ f149 f63 1"/>
                <a:gd name="f191" fmla="*/ f150 f63 1"/>
                <a:gd name="f192" fmla="*/ f152 f64 1"/>
                <a:gd name="f193" fmla="*/ f151 f64 1"/>
                <a:gd name="f194" fmla="*/ f153 f63 1"/>
                <a:gd name="f195" fmla="*/ f154 f64 1"/>
                <a:gd name="f196" fmla="*/ f155 f64 1"/>
                <a:gd name="f197" fmla="*/ f156 f63 1"/>
                <a:gd name="f198" fmla="*/ f157 f64 1"/>
                <a:gd name="f199" fmla="*/ f158 f63 1"/>
                <a:gd name="f200" fmla="*/ f159 f64 1"/>
                <a:gd name="f201" fmla="*/ f160 f63 1"/>
                <a:gd name="f202" fmla="*/ f161 f64 1"/>
                <a:gd name="f203" fmla="*/ f162 f63 1"/>
                <a:gd name="f204" fmla="*/ f163 f64 1"/>
                <a:gd name="f205" fmla="*/ f164 f63 1"/>
                <a:gd name="f206" fmla="*/ f165 f64 1"/>
                <a:gd name="f207" fmla="*/ f166 f63 1"/>
                <a:gd name="f208" fmla="*/ f167 f64 1"/>
                <a:gd name="f209" fmla="*/ f168 f63 1"/>
                <a:gd name="f210" fmla="*/ f169 f64 1"/>
                <a:gd name="f211" fmla="*/ f170 f63 1"/>
                <a:gd name="f212" fmla="*/ f171 f64 1"/>
                <a:gd name="f213" fmla="*/ f172 f63 1"/>
                <a:gd name="f214" fmla="*/ f173 f64 1"/>
                <a:gd name="f215" fmla="*/ f174 f63 1"/>
                <a:gd name="f216" fmla="*/ f175 f64 1"/>
                <a:gd name="f217" fmla="*/ f176 f63 1"/>
                <a:gd name="f218" fmla="*/ f177 f64 1"/>
                <a:gd name="f219" fmla="*/ f178 f63 1"/>
                <a:gd name="f220" fmla="*/ f179 f64 1"/>
                <a:gd name="f221" fmla="*/ f180 f64 1"/>
                <a:gd name="f222" fmla="*/ f181 f64 1"/>
                <a:gd name="f223" fmla="*/ f182 f63 1"/>
                <a:gd name="f224" fmla="*/ f183 f64 1"/>
                <a:gd name="f225" fmla="*/ f184 f63 1"/>
                <a:gd name="f226" fmla="*/ f185 f64 1"/>
                <a:gd name="f227" fmla="*/ f186 f63 1"/>
                <a:gd name="f228" fmla="*/ f187 f64 1"/>
                <a:gd name="f229" fmla="*/ f188 f63 1"/>
                <a:gd name="f230" fmla="*/ f189 f64 1"/>
              </a:gdLst>
              <a:ahLst/>
              <a:cxnLst>
                <a:cxn ang="3cd4">
                  <a:pos x="hc" y="t"/>
                </a:cxn>
                <a:cxn ang="0">
                  <a:pos x="r" y="vc"/>
                </a:cxn>
                <a:cxn ang="cd4">
                  <a:pos x="hc" y="b"/>
                </a:cxn>
                <a:cxn ang="cd2">
                  <a:pos x="l" y="vc"/>
                </a:cxn>
                <a:cxn ang="f111">
                  <a:pos x="f194" y="f195"/>
                </a:cxn>
                <a:cxn ang="f111">
                  <a:pos x="f194" y="f196"/>
                </a:cxn>
                <a:cxn ang="f111">
                  <a:pos x="f197" y="f198"/>
                </a:cxn>
                <a:cxn ang="f111">
                  <a:pos x="f199" y="f200"/>
                </a:cxn>
                <a:cxn ang="f111">
                  <a:pos x="f201" y="f202"/>
                </a:cxn>
                <a:cxn ang="f111">
                  <a:pos x="f203" y="f204"/>
                </a:cxn>
                <a:cxn ang="f111">
                  <a:pos x="f205" y="f206"/>
                </a:cxn>
                <a:cxn ang="f111">
                  <a:pos x="f207" y="f208"/>
                </a:cxn>
                <a:cxn ang="f111">
                  <a:pos x="f209" y="f210"/>
                </a:cxn>
                <a:cxn ang="f111">
                  <a:pos x="f211" y="f212"/>
                </a:cxn>
                <a:cxn ang="f111">
                  <a:pos x="f213" y="f214"/>
                </a:cxn>
                <a:cxn ang="f111">
                  <a:pos x="f215" y="f216"/>
                </a:cxn>
                <a:cxn ang="f111">
                  <a:pos x="f217" y="f218"/>
                </a:cxn>
                <a:cxn ang="f111">
                  <a:pos x="f219" y="f220"/>
                </a:cxn>
                <a:cxn ang="f111">
                  <a:pos x="f219" y="f221"/>
                </a:cxn>
                <a:cxn ang="f111">
                  <a:pos x="f219" y="f222"/>
                </a:cxn>
                <a:cxn ang="f111">
                  <a:pos x="f223" y="f224"/>
                </a:cxn>
                <a:cxn ang="f111">
                  <a:pos x="f223" y="f224"/>
                </a:cxn>
                <a:cxn ang="f111">
                  <a:pos x="f225" y="f226"/>
                </a:cxn>
                <a:cxn ang="f111">
                  <a:pos x="f227" y="f228"/>
                </a:cxn>
                <a:cxn ang="f111">
                  <a:pos x="f229" y="f230"/>
                </a:cxn>
                <a:cxn ang="f111">
                  <a:pos x="f194" y="f195"/>
                </a:cxn>
              </a:cxnLst>
              <a:rect l="f190" t="f193" r="f191" b="f192"/>
              <a:pathLst>
                <a:path w="539017" h="1371578">
                  <a:moveTo>
                    <a:pt x="f8" y="f9"/>
                  </a:moveTo>
                  <a:cubicBezTo>
                    <a:pt x="f10" y="f11"/>
                    <a:pt x="f10" y="f12"/>
                    <a:pt x="f8" y="f13"/>
                  </a:cubicBezTo>
                  <a:cubicBezTo>
                    <a:pt x="f8" y="f14"/>
                    <a:pt x="f8" y="f15"/>
                    <a:pt x="f16" y="f17"/>
                  </a:cubicBezTo>
                  <a:cubicBezTo>
                    <a:pt x="f18" y="f19"/>
                    <a:pt x="f20" y="f21"/>
                    <a:pt x="f22" y="f23"/>
                  </a:cubicBezTo>
                  <a:lnTo>
                    <a:pt x="f24" y="f25"/>
                  </a:lnTo>
                  <a:lnTo>
                    <a:pt x="f26" y="f27"/>
                  </a:lnTo>
                  <a:lnTo>
                    <a:pt x="f28" y="f29"/>
                  </a:lnTo>
                  <a:lnTo>
                    <a:pt x="f6" y="f30"/>
                  </a:lnTo>
                  <a:lnTo>
                    <a:pt x="f31" y="f32"/>
                  </a:lnTo>
                  <a:lnTo>
                    <a:pt x="f33" y="f34"/>
                  </a:lnTo>
                  <a:lnTo>
                    <a:pt x="f35" y="f5"/>
                  </a:lnTo>
                  <a:lnTo>
                    <a:pt x="f36" y="f37"/>
                  </a:lnTo>
                  <a:lnTo>
                    <a:pt x="f38" y="f39"/>
                  </a:lnTo>
                  <a:lnTo>
                    <a:pt x="f40" y="f41"/>
                  </a:lnTo>
                  <a:cubicBezTo>
                    <a:pt x="f40" y="f41"/>
                    <a:pt x="f40" y="f42"/>
                    <a:pt x="f40" y="f43"/>
                  </a:cubicBezTo>
                  <a:cubicBezTo>
                    <a:pt x="f44" y="f45"/>
                    <a:pt x="f44" y="f46"/>
                    <a:pt x="f40" y="f47"/>
                  </a:cubicBezTo>
                  <a:cubicBezTo>
                    <a:pt x="f48" y="f49"/>
                    <a:pt x="f50" y="f51"/>
                    <a:pt x="f5" y="f52"/>
                  </a:cubicBezTo>
                  <a:lnTo>
                    <a:pt x="f5" y="f52"/>
                  </a:lnTo>
                  <a:lnTo>
                    <a:pt x="f53" y="f7"/>
                  </a:lnTo>
                  <a:lnTo>
                    <a:pt x="f54" y="f55"/>
                  </a:lnTo>
                  <a:lnTo>
                    <a:pt x="f56" y="f57"/>
                  </a:lnTo>
                  <a:cubicBezTo>
                    <a:pt x="f58" y="f59"/>
                    <a:pt x="f60" y="f61"/>
                    <a:pt x="f8" y="f9"/>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123">
              <a:extLst>
                <a:ext uri="{FF2B5EF4-FFF2-40B4-BE49-F238E27FC236}">
                  <a16:creationId xmlns:a16="http://schemas.microsoft.com/office/drawing/2014/main" id="{FB440A21-376F-C139-9062-012BA2EA88D9}"/>
                </a:ext>
              </a:extLst>
            </p:cNvPr>
            <p:cNvSpPr/>
            <p:nvPr/>
          </p:nvSpPr>
          <p:spPr>
            <a:xfrm>
              <a:off x="10845597" y="4458230"/>
              <a:ext cx="106454" cy="246778"/>
            </a:xfrm>
            <a:custGeom>
              <a:avLst/>
              <a:gdLst>
                <a:gd name="f0" fmla="val 10800000"/>
                <a:gd name="f1" fmla="val 5400000"/>
                <a:gd name="f2" fmla="val 180"/>
                <a:gd name="f3" fmla="val w"/>
                <a:gd name="f4" fmla="val h"/>
                <a:gd name="f5" fmla="val 0"/>
                <a:gd name="f6" fmla="val 106454"/>
                <a:gd name="f7" fmla="val 246776"/>
                <a:gd name="f8" fmla="val 250"/>
                <a:gd name="f9" fmla="val 115079"/>
                <a:gd name="f10" fmla="val 122576"/>
                <a:gd name="f11" fmla="val 101831"/>
                <a:gd name="f12" fmla="val 246777"/>
                <a:gd name="f13" fmla="val 124201"/>
                <a:gd name="f14" fmla="val 3874"/>
                <a:gd name="f15" fmla="+- 0 0 -90"/>
                <a:gd name="f16" fmla="*/ f3 1 106454"/>
                <a:gd name="f17" fmla="*/ f4 1 246776"/>
                <a:gd name="f18" fmla="val f5"/>
                <a:gd name="f19" fmla="val f6"/>
                <a:gd name="f20" fmla="val f7"/>
                <a:gd name="f21" fmla="*/ f15 f0 1"/>
                <a:gd name="f22" fmla="+- f20 0 f18"/>
                <a:gd name="f23" fmla="+- f19 0 f18"/>
                <a:gd name="f24" fmla="*/ f21 1 f2"/>
                <a:gd name="f25" fmla="*/ f23 1 106454"/>
                <a:gd name="f26" fmla="*/ f22 1 246776"/>
                <a:gd name="f27" fmla="*/ 250 f23 1"/>
                <a:gd name="f28" fmla="*/ 115079 f22 1"/>
                <a:gd name="f29" fmla="*/ 0 f23 1"/>
                <a:gd name="f30" fmla="*/ 122576 f22 1"/>
                <a:gd name="f31" fmla="*/ 101831 f23 1"/>
                <a:gd name="f32" fmla="*/ 246777 f22 1"/>
                <a:gd name="f33" fmla="*/ 106454 f23 1"/>
                <a:gd name="f34" fmla="*/ 124201 f22 1"/>
                <a:gd name="f35" fmla="*/ 3874 f23 1"/>
                <a:gd name="f36" fmla="*/ 0 f22 1"/>
                <a:gd name="f37" fmla="+- f24 0 f1"/>
                <a:gd name="f38" fmla="*/ f27 1 106454"/>
                <a:gd name="f39" fmla="*/ f28 1 246776"/>
                <a:gd name="f40" fmla="*/ f29 1 106454"/>
                <a:gd name="f41" fmla="*/ f30 1 246776"/>
                <a:gd name="f42" fmla="*/ f31 1 106454"/>
                <a:gd name="f43" fmla="*/ f32 1 246776"/>
                <a:gd name="f44" fmla="*/ f33 1 106454"/>
                <a:gd name="f45" fmla="*/ f34 1 246776"/>
                <a:gd name="f46" fmla="*/ f35 1 106454"/>
                <a:gd name="f47" fmla="*/ f36 1 246776"/>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06454" h="246776">
                  <a:moveTo>
                    <a:pt x="f8" y="f9"/>
                  </a:moveTo>
                  <a:lnTo>
                    <a:pt x="f5" y="f10"/>
                  </a:lnTo>
                  <a:lnTo>
                    <a:pt x="f11" y="f12"/>
                  </a:lnTo>
                  <a:lnTo>
                    <a:pt x="f6" y="f13"/>
                  </a:lnTo>
                  <a:lnTo>
                    <a:pt x="f14" y="f5"/>
                  </a:lnTo>
                  <a:lnTo>
                    <a:pt x="f8"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124">
              <a:extLst>
                <a:ext uri="{FF2B5EF4-FFF2-40B4-BE49-F238E27FC236}">
                  <a16:creationId xmlns:a16="http://schemas.microsoft.com/office/drawing/2014/main" id="{27717272-5F76-578F-4CEA-0A5DEFCCD1E0}"/>
                </a:ext>
              </a:extLst>
            </p:cNvPr>
            <p:cNvSpPr/>
            <p:nvPr/>
          </p:nvSpPr>
          <p:spPr>
            <a:xfrm>
              <a:off x="10849840" y="4211826"/>
              <a:ext cx="525816" cy="367232"/>
            </a:xfrm>
            <a:custGeom>
              <a:avLst/>
              <a:gdLst>
                <a:gd name="f0" fmla="val 10800000"/>
                <a:gd name="f1" fmla="val 5400000"/>
                <a:gd name="f2" fmla="val 180"/>
                <a:gd name="f3" fmla="val w"/>
                <a:gd name="f4" fmla="val h"/>
                <a:gd name="f5" fmla="val 0"/>
                <a:gd name="f6" fmla="val 525819"/>
                <a:gd name="f7" fmla="val 367228"/>
                <a:gd name="f8" fmla="val 525773"/>
                <a:gd name="f9" fmla="val 117078"/>
                <a:gd name="f10" fmla="val 425816"/>
                <a:gd name="f11" fmla="val 424816"/>
                <a:gd name="f12" fmla="val 875"/>
                <a:gd name="f13" fmla="val 240030"/>
                <a:gd name="f14" fmla="val 240779"/>
                <a:gd name="f15" fmla="val 104455"/>
                <a:gd name="f16" fmla="val 367229"/>
                <a:gd name="f17" fmla="val 127200"/>
                <a:gd name="f18" fmla="val 525835"/>
                <a:gd name="f19" fmla="val 126912"/>
                <a:gd name="f20" fmla="val 126612"/>
                <a:gd name="f21" fmla="val 126325"/>
                <a:gd name="f22" fmla="val 525710"/>
                <a:gd name="f23" fmla="val 125613"/>
                <a:gd name="f24" fmla="val 124913"/>
                <a:gd name="f25" fmla="val 124201"/>
                <a:gd name="f26" fmla="+- 0 0 -90"/>
                <a:gd name="f27" fmla="*/ f3 1 525819"/>
                <a:gd name="f28" fmla="*/ f4 1 367228"/>
                <a:gd name="f29" fmla="val f5"/>
                <a:gd name="f30" fmla="val f6"/>
                <a:gd name="f31" fmla="val f7"/>
                <a:gd name="f32" fmla="*/ f26 f0 1"/>
                <a:gd name="f33" fmla="+- f31 0 f29"/>
                <a:gd name="f34" fmla="+- f30 0 f29"/>
                <a:gd name="f35" fmla="*/ f32 1 f2"/>
                <a:gd name="f36" fmla="*/ f34 1 525819"/>
                <a:gd name="f37" fmla="*/ f33 1 367228"/>
                <a:gd name="f38" fmla="*/ 525773 f34 1"/>
                <a:gd name="f39" fmla="*/ 117078 f33 1"/>
                <a:gd name="f40" fmla="*/ 425816 f34 1"/>
                <a:gd name="f41" fmla="*/ 0 f33 1"/>
                <a:gd name="f42" fmla="*/ 424816 f34 1"/>
                <a:gd name="f43" fmla="*/ 875 f33 1"/>
                <a:gd name="f44" fmla="*/ 0 f34 1"/>
                <a:gd name="f45" fmla="*/ 240030 f33 1"/>
                <a:gd name="f46" fmla="*/ 240779 f33 1"/>
                <a:gd name="f47" fmla="*/ 104455 f34 1"/>
                <a:gd name="f48" fmla="*/ 367229 f33 1"/>
                <a:gd name="f49" fmla="*/ 127200 f33 1"/>
                <a:gd name="f50" fmla="*/ 126325 f33 1"/>
                <a:gd name="f51" fmla="*/ 124201 f33 1"/>
                <a:gd name="f52" fmla="+- f35 0 f1"/>
                <a:gd name="f53" fmla="*/ f38 1 525819"/>
                <a:gd name="f54" fmla="*/ f39 1 367228"/>
                <a:gd name="f55" fmla="*/ f40 1 525819"/>
                <a:gd name="f56" fmla="*/ f41 1 367228"/>
                <a:gd name="f57" fmla="*/ f42 1 525819"/>
                <a:gd name="f58" fmla="*/ f43 1 367228"/>
                <a:gd name="f59" fmla="*/ f44 1 525819"/>
                <a:gd name="f60" fmla="*/ f45 1 367228"/>
                <a:gd name="f61" fmla="*/ f46 1 367228"/>
                <a:gd name="f62" fmla="*/ f47 1 525819"/>
                <a:gd name="f63" fmla="*/ f48 1 367228"/>
                <a:gd name="f64" fmla="*/ f49 1 367228"/>
                <a:gd name="f65" fmla="*/ f50 1 367228"/>
                <a:gd name="f66" fmla="*/ f51 1 367228"/>
                <a:gd name="f67" fmla="*/ f29 1 f36"/>
                <a:gd name="f68" fmla="*/ f30 1 f36"/>
                <a:gd name="f69" fmla="*/ f29 1 f37"/>
                <a:gd name="f70" fmla="*/ f31 1 f37"/>
                <a:gd name="f71" fmla="*/ f53 1 f36"/>
                <a:gd name="f72" fmla="*/ f54 1 f37"/>
                <a:gd name="f73" fmla="*/ f55 1 f36"/>
                <a:gd name="f74" fmla="*/ f56 1 f37"/>
                <a:gd name="f75" fmla="*/ f57 1 f36"/>
                <a:gd name="f76" fmla="*/ f58 1 f37"/>
                <a:gd name="f77" fmla="*/ f59 1 f36"/>
                <a:gd name="f78" fmla="*/ f60 1 f37"/>
                <a:gd name="f79" fmla="*/ f61 1 f37"/>
                <a:gd name="f80" fmla="*/ f62 1 f36"/>
                <a:gd name="f81" fmla="*/ f63 1 f37"/>
                <a:gd name="f82" fmla="*/ f64 1 f37"/>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8 1"/>
                <a:gd name="f95" fmla="*/ f77 f27 1"/>
                <a:gd name="f96" fmla="*/ f78 f28 1"/>
                <a:gd name="f97" fmla="*/ f79 f28 1"/>
                <a:gd name="f98" fmla="*/ f80 f27 1"/>
                <a:gd name="f99" fmla="*/ f81 f28 1"/>
                <a:gd name="f100" fmla="*/ f82 f28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1" y="f92"/>
                </a:cxn>
                <a:cxn ang="f52">
                  <a:pos x="f93" y="f94"/>
                </a:cxn>
                <a:cxn ang="f52">
                  <a:pos x="f95" y="f96"/>
                </a:cxn>
                <a:cxn ang="f52">
                  <a:pos x="f95" y="f97"/>
                </a:cxn>
                <a:cxn ang="f52">
                  <a:pos x="f98" y="f99"/>
                </a:cxn>
                <a:cxn ang="f52">
                  <a:pos x="f89" y="f100"/>
                </a:cxn>
                <a:cxn ang="f52">
                  <a:pos x="f89" y="f101"/>
                </a:cxn>
                <a:cxn ang="f52">
                  <a:pos x="f89" y="f102"/>
                </a:cxn>
                <a:cxn ang="f52">
                  <a:pos x="f89" y="f102"/>
                </a:cxn>
              </a:cxnLst>
              <a:rect l="f85" t="f88" r="f86" b="f87"/>
              <a:pathLst>
                <a:path w="525819" h="367228">
                  <a:moveTo>
                    <a:pt x="f8" y="f9"/>
                  </a:moveTo>
                  <a:lnTo>
                    <a:pt x="f10" y="f5"/>
                  </a:lnTo>
                  <a:lnTo>
                    <a:pt x="f10" y="f5"/>
                  </a:lnTo>
                  <a:lnTo>
                    <a:pt x="f11" y="f12"/>
                  </a:lnTo>
                  <a:lnTo>
                    <a:pt x="f5" y="f13"/>
                  </a:lnTo>
                  <a:lnTo>
                    <a:pt x="f5" y="f14"/>
                  </a:lnTo>
                  <a:lnTo>
                    <a:pt x="f15" y="f16"/>
                  </a:lnTo>
                  <a:lnTo>
                    <a:pt x="f8" y="f17"/>
                  </a:lnTo>
                  <a:cubicBezTo>
                    <a:pt x="f18" y="f19"/>
                    <a:pt x="f18" y="f20"/>
                    <a:pt x="f8" y="f21"/>
                  </a:cubicBezTo>
                  <a:cubicBezTo>
                    <a:pt x="f22" y="f23"/>
                    <a:pt x="f22" y="f24"/>
                    <a:pt x="f8" y="f25"/>
                  </a:cubicBezTo>
                  <a:lnTo>
                    <a:pt x="f8" y="f2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125">
              <a:extLst>
                <a:ext uri="{FF2B5EF4-FFF2-40B4-BE49-F238E27FC236}">
                  <a16:creationId xmlns:a16="http://schemas.microsoft.com/office/drawing/2014/main" id="{F322CE62-A8E9-CF21-DDE3-918B1A68D2E5}"/>
                </a:ext>
              </a:extLst>
            </p:cNvPr>
            <p:cNvSpPr/>
            <p:nvPr/>
          </p:nvSpPr>
          <p:spPr>
            <a:xfrm>
              <a:off x="11278035" y="4166472"/>
              <a:ext cx="101333" cy="157560"/>
            </a:xfrm>
            <a:custGeom>
              <a:avLst/>
              <a:gdLst>
                <a:gd name="f0" fmla="val 10800000"/>
                <a:gd name="f1" fmla="val 5400000"/>
                <a:gd name="f2" fmla="val 180"/>
                <a:gd name="f3" fmla="val w"/>
                <a:gd name="f4" fmla="val h"/>
                <a:gd name="f5" fmla="val 0"/>
                <a:gd name="f6" fmla="val 101331"/>
                <a:gd name="f7" fmla="val 157562"/>
                <a:gd name="f8" fmla="val 2874"/>
                <a:gd name="f9" fmla="val 875"/>
                <a:gd name="f10" fmla="val 37485"/>
                <a:gd name="f11" fmla="val 925"/>
                <a:gd name="f12" fmla="val 37948"/>
                <a:gd name="f13" fmla="val 38398"/>
                <a:gd name="f14" fmla="val 38860"/>
                <a:gd name="f15" fmla="val 949"/>
                <a:gd name="f16" fmla="val 39559"/>
                <a:gd name="f17" fmla="val 40272"/>
                <a:gd name="f18" fmla="val 40984"/>
                <a:gd name="f19" fmla="val 637"/>
                <a:gd name="f20" fmla="val 41596"/>
                <a:gd name="f21" fmla="val 337"/>
                <a:gd name="f22" fmla="val 42171"/>
                <a:gd name="f23" fmla="val 42733"/>
                <a:gd name="f24" fmla="val 98707"/>
                <a:gd name="f25" fmla="val 99957"/>
                <a:gd name="f26" fmla="val 136821"/>
                <a:gd name="f27" fmla="val 113580"/>
                <a:gd name="f28" fmla="val 7872"/>
                <a:gd name="f29" fmla="val 5123"/>
                <a:gd name="f30" fmla="+- 0 0 -90"/>
                <a:gd name="f31" fmla="*/ f3 1 101331"/>
                <a:gd name="f32" fmla="*/ f4 1 157562"/>
                <a:gd name="f33" fmla="val f5"/>
                <a:gd name="f34" fmla="val f6"/>
                <a:gd name="f35" fmla="val f7"/>
                <a:gd name="f36" fmla="*/ f30 f0 1"/>
                <a:gd name="f37" fmla="+- f35 0 f33"/>
                <a:gd name="f38" fmla="+- f34 0 f33"/>
                <a:gd name="f39" fmla="*/ f36 1 f2"/>
                <a:gd name="f40" fmla="*/ f38 1 101331"/>
                <a:gd name="f41" fmla="*/ f37 1 157562"/>
                <a:gd name="f42" fmla="*/ 2874 f38 1"/>
                <a:gd name="f43" fmla="*/ 0 f37 1"/>
                <a:gd name="f44" fmla="*/ 875 f38 1"/>
                <a:gd name="f45" fmla="*/ 37485 f37 1"/>
                <a:gd name="f46" fmla="*/ 38860 f37 1"/>
                <a:gd name="f47" fmla="*/ 40984 f37 1"/>
                <a:gd name="f48" fmla="*/ 0 f38 1"/>
                <a:gd name="f49" fmla="*/ 42733 f37 1"/>
                <a:gd name="f50" fmla="*/ 98707 f38 1"/>
                <a:gd name="f51" fmla="*/ 157562 f37 1"/>
                <a:gd name="f52" fmla="*/ 99957 f38 1"/>
                <a:gd name="f53" fmla="*/ 136821 f37 1"/>
                <a:gd name="f54" fmla="*/ 101331 f38 1"/>
                <a:gd name="f55" fmla="*/ 113580 f37 1"/>
                <a:gd name="f56" fmla="*/ 7872 f38 1"/>
                <a:gd name="f57" fmla="*/ 5123 f37 1"/>
                <a:gd name="f58" fmla="+- f39 0 f1"/>
                <a:gd name="f59" fmla="*/ f42 1 101331"/>
                <a:gd name="f60" fmla="*/ f43 1 157562"/>
                <a:gd name="f61" fmla="*/ f44 1 101331"/>
                <a:gd name="f62" fmla="*/ f45 1 157562"/>
                <a:gd name="f63" fmla="*/ f46 1 157562"/>
                <a:gd name="f64" fmla="*/ f47 1 157562"/>
                <a:gd name="f65" fmla="*/ f48 1 101331"/>
                <a:gd name="f66" fmla="*/ f49 1 157562"/>
                <a:gd name="f67" fmla="*/ f50 1 101331"/>
                <a:gd name="f68" fmla="*/ f51 1 157562"/>
                <a:gd name="f69" fmla="*/ f52 1 101331"/>
                <a:gd name="f70" fmla="*/ f53 1 157562"/>
                <a:gd name="f71" fmla="*/ f54 1 101331"/>
                <a:gd name="f72" fmla="*/ f55 1 157562"/>
                <a:gd name="f73" fmla="*/ f56 1 101331"/>
                <a:gd name="f74" fmla="*/ f57 1 157562"/>
                <a:gd name="f75" fmla="*/ f33 1 f40"/>
                <a:gd name="f76" fmla="*/ f34 1 f40"/>
                <a:gd name="f77" fmla="*/ f33 1 f41"/>
                <a:gd name="f78" fmla="*/ f35 1 f41"/>
                <a:gd name="f79" fmla="*/ f59 1 f40"/>
                <a:gd name="f80" fmla="*/ f60 1 f41"/>
                <a:gd name="f81" fmla="*/ f61 1 f40"/>
                <a:gd name="f82" fmla="*/ f62 1 f41"/>
                <a:gd name="f83" fmla="*/ f63 1 f41"/>
                <a:gd name="f84" fmla="*/ f64 1 f41"/>
                <a:gd name="f85" fmla="*/ f65 1 f40"/>
                <a:gd name="f86" fmla="*/ f66 1 f41"/>
                <a:gd name="f87" fmla="*/ f67 1 f40"/>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2 1"/>
                <a:gd name="f104" fmla="*/ f84 f32 1"/>
                <a:gd name="f105" fmla="*/ f85 f31 1"/>
                <a:gd name="f106" fmla="*/ f86 f32 1"/>
                <a:gd name="f107" fmla="*/ f87 f31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1" y="f103"/>
                </a:cxn>
                <a:cxn ang="f58">
                  <a:pos x="f101" y="f104"/>
                </a:cxn>
                <a:cxn ang="f58">
                  <a:pos x="f105" y="f106"/>
                </a:cxn>
                <a:cxn ang="f58">
                  <a:pos x="f107" y="f108"/>
                </a:cxn>
                <a:cxn ang="f58">
                  <a:pos x="f109" y="f110"/>
                </a:cxn>
                <a:cxn ang="f58">
                  <a:pos x="f111" y="f112"/>
                </a:cxn>
                <a:cxn ang="f58">
                  <a:pos x="f113" y="f114"/>
                </a:cxn>
              </a:cxnLst>
              <a:rect l="f95" t="f98" r="f96" b="f97"/>
              <a:pathLst>
                <a:path w="101331" h="157562">
                  <a:moveTo>
                    <a:pt x="f8" y="f5"/>
                  </a:moveTo>
                  <a:lnTo>
                    <a:pt x="f9" y="f10"/>
                  </a:lnTo>
                  <a:cubicBezTo>
                    <a:pt x="f11" y="f12"/>
                    <a:pt x="f11" y="f13"/>
                    <a:pt x="f9" y="f14"/>
                  </a:cubicBezTo>
                  <a:cubicBezTo>
                    <a:pt x="f15" y="f16"/>
                    <a:pt x="f15" y="f17"/>
                    <a:pt x="f9" y="f18"/>
                  </a:cubicBezTo>
                  <a:cubicBezTo>
                    <a:pt x="f19" y="f20"/>
                    <a:pt x="f21" y="f22"/>
                    <a:pt x="f5" y="f23"/>
                  </a:cubicBezTo>
                  <a:lnTo>
                    <a:pt x="f24" y="f7"/>
                  </a:lnTo>
                  <a:lnTo>
                    <a:pt x="f25" y="f26"/>
                  </a:lnTo>
                  <a:lnTo>
                    <a:pt x="f6" y="f27"/>
                  </a:lnTo>
                  <a:lnTo>
                    <a:pt x="f28" y="f29"/>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126">
              <a:extLst>
                <a:ext uri="{FF2B5EF4-FFF2-40B4-BE49-F238E27FC236}">
                  <a16:creationId xmlns:a16="http://schemas.microsoft.com/office/drawing/2014/main" id="{9EDEA5E6-B2D3-5F00-B944-305D08613A14}"/>
                </a:ext>
              </a:extLst>
            </p:cNvPr>
            <p:cNvSpPr/>
            <p:nvPr/>
          </p:nvSpPr>
          <p:spPr>
            <a:xfrm>
              <a:off x="10484748" y="2351818"/>
              <a:ext cx="232650" cy="575770"/>
            </a:xfrm>
            <a:custGeom>
              <a:avLst/>
              <a:gdLst>
                <a:gd name="f0" fmla="val 10800000"/>
                <a:gd name="f1" fmla="val 5400000"/>
                <a:gd name="f2" fmla="val 180"/>
                <a:gd name="f3" fmla="val w"/>
                <a:gd name="f4" fmla="val h"/>
                <a:gd name="f5" fmla="val 0"/>
                <a:gd name="f6" fmla="val 232649"/>
                <a:gd name="f7" fmla="val 575770"/>
                <a:gd name="f8" fmla="val 221904"/>
                <a:gd name="f9" fmla="val 461566"/>
                <a:gd name="f10" fmla="val 5747"/>
                <a:gd name="f11" fmla="val 113705"/>
                <a:gd name="f12" fmla="+- 0 0 -90"/>
                <a:gd name="f13" fmla="*/ f3 1 232649"/>
                <a:gd name="f14" fmla="*/ f4 1 575770"/>
                <a:gd name="f15" fmla="val f5"/>
                <a:gd name="f16" fmla="val f6"/>
                <a:gd name="f17" fmla="val f7"/>
                <a:gd name="f18" fmla="*/ f12 f0 1"/>
                <a:gd name="f19" fmla="+- f17 0 f15"/>
                <a:gd name="f20" fmla="+- f16 0 f15"/>
                <a:gd name="f21" fmla="*/ f18 1 f2"/>
                <a:gd name="f22" fmla="*/ f20 1 232649"/>
                <a:gd name="f23" fmla="*/ f19 1 575770"/>
                <a:gd name="f24" fmla="*/ 0 f20 1"/>
                <a:gd name="f25" fmla="*/ 575770 f19 1"/>
                <a:gd name="f26" fmla="*/ 221904 f20 1"/>
                <a:gd name="f27" fmla="*/ 461566 f19 1"/>
                <a:gd name="f28" fmla="*/ 232649 f20 1"/>
                <a:gd name="f29" fmla="*/ 0 f19 1"/>
                <a:gd name="f30" fmla="*/ 5747 f20 1"/>
                <a:gd name="f31" fmla="*/ 113705 f19 1"/>
                <a:gd name="f32" fmla="+- f21 0 f1"/>
                <a:gd name="f33" fmla="*/ f24 1 232649"/>
                <a:gd name="f34" fmla="*/ f25 1 575770"/>
                <a:gd name="f35" fmla="*/ f26 1 232649"/>
                <a:gd name="f36" fmla="*/ f27 1 575770"/>
                <a:gd name="f37" fmla="*/ f28 1 232649"/>
                <a:gd name="f38" fmla="*/ f29 1 575770"/>
                <a:gd name="f39" fmla="*/ f30 1 232649"/>
                <a:gd name="f40" fmla="*/ f31 1 575770"/>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32649" h="575770">
                  <a:moveTo>
                    <a:pt x="f5" y="f7"/>
                  </a:moveTo>
                  <a:lnTo>
                    <a:pt x="f8" y="f9"/>
                  </a:lnTo>
                  <a:lnTo>
                    <a:pt x="f6" y="f5"/>
                  </a:lnTo>
                  <a:lnTo>
                    <a:pt x="f10" y="f11"/>
                  </a:lnTo>
                  <a:lnTo>
                    <a:pt x="f5" y="f7"/>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127">
              <a:extLst>
                <a:ext uri="{FF2B5EF4-FFF2-40B4-BE49-F238E27FC236}">
                  <a16:creationId xmlns:a16="http://schemas.microsoft.com/office/drawing/2014/main" id="{AC40288B-C235-E88F-778C-A6A1A5E8DCD1}"/>
                </a:ext>
              </a:extLst>
            </p:cNvPr>
            <p:cNvSpPr/>
            <p:nvPr/>
          </p:nvSpPr>
          <p:spPr>
            <a:xfrm>
              <a:off x="10285582" y="1796667"/>
              <a:ext cx="168048" cy="620502"/>
            </a:xfrm>
            <a:custGeom>
              <a:avLst/>
              <a:gdLst>
                <a:gd name="f0" fmla="val 10800000"/>
                <a:gd name="f1" fmla="val 5400000"/>
                <a:gd name="f2" fmla="val 180"/>
                <a:gd name="f3" fmla="val w"/>
                <a:gd name="f4" fmla="val h"/>
                <a:gd name="f5" fmla="val 0"/>
                <a:gd name="f6" fmla="val 168052"/>
                <a:gd name="f7" fmla="val 620502"/>
                <a:gd name="f8" fmla="val 180303"/>
                <a:gd name="f9" fmla="val 1374"/>
                <a:gd name="f10" fmla="val 439200"/>
                <a:gd name="f11" fmla="val 163304"/>
                <a:gd name="f12" fmla="val 620503"/>
                <a:gd name="f13" fmla="+- 0 0 -90"/>
                <a:gd name="f14" fmla="*/ f3 1 168052"/>
                <a:gd name="f15" fmla="*/ f4 1 620502"/>
                <a:gd name="f16" fmla="val f5"/>
                <a:gd name="f17" fmla="val f6"/>
                <a:gd name="f18" fmla="val f7"/>
                <a:gd name="f19" fmla="*/ f13 f0 1"/>
                <a:gd name="f20" fmla="+- f18 0 f16"/>
                <a:gd name="f21" fmla="+- f17 0 f16"/>
                <a:gd name="f22" fmla="*/ f19 1 f2"/>
                <a:gd name="f23" fmla="*/ f21 1 168052"/>
                <a:gd name="f24" fmla="*/ f20 1 620502"/>
                <a:gd name="f25" fmla="*/ 168052 f21 1"/>
                <a:gd name="f26" fmla="*/ 180303 f20 1"/>
                <a:gd name="f27" fmla="*/ 1374 f21 1"/>
                <a:gd name="f28" fmla="*/ 0 f20 1"/>
                <a:gd name="f29" fmla="*/ 0 f21 1"/>
                <a:gd name="f30" fmla="*/ 439200 f20 1"/>
                <a:gd name="f31" fmla="*/ 163304 f21 1"/>
                <a:gd name="f32" fmla="*/ 620503 f20 1"/>
                <a:gd name="f33" fmla="+- f22 0 f1"/>
                <a:gd name="f34" fmla="*/ f25 1 168052"/>
                <a:gd name="f35" fmla="*/ f26 1 620502"/>
                <a:gd name="f36" fmla="*/ f27 1 168052"/>
                <a:gd name="f37" fmla="*/ f28 1 620502"/>
                <a:gd name="f38" fmla="*/ f29 1 168052"/>
                <a:gd name="f39" fmla="*/ f30 1 620502"/>
                <a:gd name="f40" fmla="*/ f31 1 168052"/>
                <a:gd name="f41" fmla="*/ f32 1 62050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68052" h="620502">
                  <a:moveTo>
                    <a:pt x="f6" y="f8"/>
                  </a:moveTo>
                  <a:lnTo>
                    <a:pt x="f9" y="f5"/>
                  </a:lnTo>
                  <a:lnTo>
                    <a:pt x="f5" y="f10"/>
                  </a:lnTo>
                  <a:lnTo>
                    <a:pt x="f11" y="f12"/>
                  </a:lnTo>
                  <a:lnTo>
                    <a:pt x="f6" y="f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128">
              <a:extLst>
                <a:ext uri="{FF2B5EF4-FFF2-40B4-BE49-F238E27FC236}">
                  <a16:creationId xmlns:a16="http://schemas.microsoft.com/office/drawing/2014/main" id="{7483D34A-6C74-3F63-34FB-EA2F2463B3F3}"/>
                </a:ext>
              </a:extLst>
            </p:cNvPr>
            <p:cNvSpPr/>
            <p:nvPr/>
          </p:nvSpPr>
          <p:spPr>
            <a:xfrm>
              <a:off x="10284211" y="2240984"/>
              <a:ext cx="164674" cy="642247"/>
            </a:xfrm>
            <a:custGeom>
              <a:avLst/>
              <a:gdLst>
                <a:gd name="f0" fmla="val 10800000"/>
                <a:gd name="f1" fmla="val 5400000"/>
                <a:gd name="f2" fmla="val 180"/>
                <a:gd name="f3" fmla="val w"/>
                <a:gd name="f4" fmla="val h"/>
                <a:gd name="f5" fmla="val 0"/>
                <a:gd name="f6" fmla="val 164678"/>
                <a:gd name="f7" fmla="val 642244"/>
                <a:gd name="f8" fmla="val 164679"/>
                <a:gd name="f9" fmla="val 181428"/>
                <a:gd name="f10" fmla="val 1375"/>
                <a:gd name="f11" fmla="val 460067"/>
                <a:gd name="f12" fmla="val 159681"/>
                <a:gd name="f13" fmla="+- 0 0 -90"/>
                <a:gd name="f14" fmla="*/ f3 1 164678"/>
                <a:gd name="f15" fmla="*/ f4 1 642244"/>
                <a:gd name="f16" fmla="val f5"/>
                <a:gd name="f17" fmla="val f6"/>
                <a:gd name="f18" fmla="val f7"/>
                <a:gd name="f19" fmla="*/ f13 f0 1"/>
                <a:gd name="f20" fmla="+- f18 0 f16"/>
                <a:gd name="f21" fmla="+- f17 0 f16"/>
                <a:gd name="f22" fmla="*/ f19 1 f2"/>
                <a:gd name="f23" fmla="*/ f21 1 164678"/>
                <a:gd name="f24" fmla="*/ f20 1 642244"/>
                <a:gd name="f25" fmla="*/ 164679 f21 1"/>
                <a:gd name="f26" fmla="*/ 181428 f20 1"/>
                <a:gd name="f27" fmla="*/ 1375 f21 1"/>
                <a:gd name="f28" fmla="*/ 0 f20 1"/>
                <a:gd name="f29" fmla="*/ 0 f21 1"/>
                <a:gd name="f30" fmla="*/ 460067 f20 1"/>
                <a:gd name="f31" fmla="*/ 159681 f21 1"/>
                <a:gd name="f32" fmla="*/ 642244 f20 1"/>
                <a:gd name="f33" fmla="+- f22 0 f1"/>
                <a:gd name="f34" fmla="*/ f25 1 164678"/>
                <a:gd name="f35" fmla="*/ f26 1 642244"/>
                <a:gd name="f36" fmla="*/ f27 1 164678"/>
                <a:gd name="f37" fmla="*/ f28 1 642244"/>
                <a:gd name="f38" fmla="*/ f29 1 164678"/>
                <a:gd name="f39" fmla="*/ f30 1 642244"/>
                <a:gd name="f40" fmla="*/ f31 1 164678"/>
                <a:gd name="f41" fmla="*/ f32 1 642244"/>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64678" h="642244">
                  <a:moveTo>
                    <a:pt x="f8" y="f9"/>
                  </a:moveTo>
                  <a:lnTo>
                    <a:pt x="f10" y="f5"/>
                  </a:lnTo>
                  <a:lnTo>
                    <a:pt x="f5" y="f11"/>
                  </a:lnTo>
                  <a:lnTo>
                    <a:pt x="f12" y="f7"/>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129">
              <a:extLst>
                <a:ext uri="{FF2B5EF4-FFF2-40B4-BE49-F238E27FC236}">
                  <a16:creationId xmlns:a16="http://schemas.microsoft.com/office/drawing/2014/main" id="{2B773418-FAC0-F178-01AA-B207C90E8A01}"/>
                </a:ext>
              </a:extLst>
            </p:cNvPr>
            <p:cNvSpPr/>
            <p:nvPr/>
          </p:nvSpPr>
          <p:spPr>
            <a:xfrm>
              <a:off x="10286963" y="562657"/>
              <a:ext cx="237524" cy="1226887"/>
            </a:xfrm>
            <a:custGeom>
              <a:avLst/>
              <a:gdLst>
                <a:gd name="f0" fmla="val 10800000"/>
                <a:gd name="f1" fmla="val 5400000"/>
                <a:gd name="f2" fmla="val 180"/>
                <a:gd name="f3" fmla="val w"/>
                <a:gd name="f4" fmla="val h"/>
                <a:gd name="f5" fmla="val 0"/>
                <a:gd name="f6" fmla="val 237522"/>
                <a:gd name="f7" fmla="val 1226885"/>
                <a:gd name="f8" fmla="val 1226886"/>
                <a:gd name="f9" fmla="val 222779"/>
                <a:gd name="f10" fmla="val 1120303"/>
                <a:gd name="f11" fmla="val 222716"/>
                <a:gd name="f12" fmla="val 1119680"/>
                <a:gd name="f13" fmla="val 1119053"/>
                <a:gd name="f14" fmla="val 1118429"/>
                <a:gd name="f15" fmla="val 227901"/>
                <a:gd name="f16" fmla="val 719213"/>
                <a:gd name="f17" fmla="val 229651"/>
                <a:gd name="f18" fmla="val 585142"/>
                <a:gd name="f19" fmla="val 3498"/>
                <a:gd name="f20" fmla="val 104458"/>
                <a:gd name="f21" fmla="+- 0 0 -90"/>
                <a:gd name="f22" fmla="*/ f3 1 237522"/>
                <a:gd name="f23" fmla="*/ f4 1 1226885"/>
                <a:gd name="f24" fmla="val f5"/>
                <a:gd name="f25" fmla="val f6"/>
                <a:gd name="f26" fmla="val f7"/>
                <a:gd name="f27" fmla="*/ f21 f0 1"/>
                <a:gd name="f28" fmla="+- f26 0 f24"/>
                <a:gd name="f29" fmla="+- f25 0 f24"/>
                <a:gd name="f30" fmla="*/ f27 1 f2"/>
                <a:gd name="f31" fmla="*/ f29 1 237522"/>
                <a:gd name="f32" fmla="*/ f28 1 1226885"/>
                <a:gd name="f33" fmla="*/ 0 f29 1"/>
                <a:gd name="f34" fmla="*/ 1226886 f28 1"/>
                <a:gd name="f35" fmla="*/ 222779 f29 1"/>
                <a:gd name="f36" fmla="*/ 1120303 f28 1"/>
                <a:gd name="f37" fmla="*/ 1118429 f28 1"/>
                <a:gd name="f38" fmla="*/ 227901 f29 1"/>
                <a:gd name="f39" fmla="*/ 719213 f28 1"/>
                <a:gd name="f40" fmla="*/ 229651 f29 1"/>
                <a:gd name="f41" fmla="*/ 585142 f28 1"/>
                <a:gd name="f42" fmla="*/ 237522 f29 1"/>
                <a:gd name="f43" fmla="*/ 0 f28 1"/>
                <a:gd name="f44" fmla="*/ 3498 f29 1"/>
                <a:gd name="f45" fmla="*/ 104458 f28 1"/>
                <a:gd name="f46" fmla="+- f30 0 f1"/>
                <a:gd name="f47" fmla="*/ f33 1 237522"/>
                <a:gd name="f48" fmla="*/ f34 1 1226885"/>
                <a:gd name="f49" fmla="*/ f35 1 237522"/>
                <a:gd name="f50" fmla="*/ f36 1 1226885"/>
                <a:gd name="f51" fmla="*/ f37 1 1226885"/>
                <a:gd name="f52" fmla="*/ f38 1 237522"/>
                <a:gd name="f53" fmla="*/ f39 1 1226885"/>
                <a:gd name="f54" fmla="*/ f40 1 237522"/>
                <a:gd name="f55" fmla="*/ f41 1 1226885"/>
                <a:gd name="f56" fmla="*/ f42 1 237522"/>
                <a:gd name="f57" fmla="*/ f43 1 1226885"/>
                <a:gd name="f58" fmla="*/ f44 1 237522"/>
                <a:gd name="f59" fmla="*/ f45 1 1226885"/>
                <a:gd name="f60" fmla="*/ f24 1 f31"/>
                <a:gd name="f61" fmla="*/ f25 1 f31"/>
                <a:gd name="f62" fmla="*/ f24 1 f32"/>
                <a:gd name="f63" fmla="*/ f26 1 f32"/>
                <a:gd name="f64" fmla="*/ f47 1 f31"/>
                <a:gd name="f65" fmla="*/ f48 1 f32"/>
                <a:gd name="f66" fmla="*/ f49 1 f31"/>
                <a:gd name="f67" fmla="*/ f50 1 f32"/>
                <a:gd name="f68" fmla="*/ f51 1 f32"/>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3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4"/>
                </a:cxn>
                <a:cxn ang="f46">
                  <a:pos x="f83" y="f85"/>
                </a:cxn>
                <a:cxn ang="f46">
                  <a:pos x="f83" y="f85"/>
                </a:cxn>
                <a:cxn ang="f46">
                  <a:pos x="f86" y="f87"/>
                </a:cxn>
                <a:cxn ang="f46">
                  <a:pos x="f88" y="f89"/>
                </a:cxn>
                <a:cxn ang="f46">
                  <a:pos x="f88" y="f89"/>
                </a:cxn>
                <a:cxn ang="f46">
                  <a:pos x="f90" y="f91"/>
                </a:cxn>
                <a:cxn ang="f46">
                  <a:pos x="f92" y="f93"/>
                </a:cxn>
              </a:cxnLst>
              <a:rect l="f77" t="f80" r="f78" b="f79"/>
              <a:pathLst>
                <a:path w="237522" h="1226885">
                  <a:moveTo>
                    <a:pt x="f5" y="f8"/>
                  </a:moveTo>
                  <a:lnTo>
                    <a:pt x="f9" y="f10"/>
                  </a:lnTo>
                  <a:cubicBezTo>
                    <a:pt x="f11" y="f12"/>
                    <a:pt x="f11" y="f13"/>
                    <a:pt x="f9" y="f14"/>
                  </a:cubicBezTo>
                  <a:lnTo>
                    <a:pt x="f9" y="f14"/>
                  </a:lnTo>
                  <a:lnTo>
                    <a:pt x="f15" y="f16"/>
                  </a:lnTo>
                  <a:lnTo>
                    <a:pt x="f17" y="f18"/>
                  </a:lnTo>
                  <a:lnTo>
                    <a:pt x="f17" y="f18"/>
                  </a:lnTo>
                  <a:lnTo>
                    <a:pt x="f6" y="f5"/>
                  </a:lnTo>
                  <a:lnTo>
                    <a:pt x="f19" y="f20"/>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130">
              <a:extLst>
                <a:ext uri="{FF2B5EF4-FFF2-40B4-BE49-F238E27FC236}">
                  <a16:creationId xmlns:a16="http://schemas.microsoft.com/office/drawing/2014/main" id="{0508EB03-248E-2100-1C87-AF4D525B3544}"/>
                </a:ext>
              </a:extLst>
            </p:cNvPr>
            <p:cNvSpPr/>
            <p:nvPr/>
          </p:nvSpPr>
          <p:spPr>
            <a:xfrm>
              <a:off x="6979011" y="5256913"/>
              <a:ext cx="749305" cy="1424178"/>
            </a:xfrm>
            <a:custGeom>
              <a:avLst/>
              <a:gdLst>
                <a:gd name="f0" fmla="val 10800000"/>
                <a:gd name="f1" fmla="val 5400000"/>
                <a:gd name="f2" fmla="val 180"/>
                <a:gd name="f3" fmla="val w"/>
                <a:gd name="f4" fmla="val h"/>
                <a:gd name="f5" fmla="val 0"/>
                <a:gd name="f6" fmla="val 749301"/>
                <a:gd name="f7" fmla="val 1424181"/>
                <a:gd name="f8" fmla="val 716315"/>
                <a:gd name="f9" fmla="val 1191150"/>
                <a:gd name="f10" fmla="val 40108"/>
                <a:gd name="f11" fmla="val 233907"/>
                <a:gd name="f12" fmla="val 1424182"/>
                <a:gd name="f13" fmla="val 718814"/>
                <a:gd name="f14" fmla="val 1208518"/>
                <a:gd name="f15" fmla="+- 0 0 -90"/>
                <a:gd name="f16" fmla="*/ f3 1 749301"/>
                <a:gd name="f17" fmla="*/ f4 1 1424181"/>
                <a:gd name="f18" fmla="val f5"/>
                <a:gd name="f19" fmla="val f6"/>
                <a:gd name="f20" fmla="val f7"/>
                <a:gd name="f21" fmla="*/ f15 f0 1"/>
                <a:gd name="f22" fmla="+- f20 0 f18"/>
                <a:gd name="f23" fmla="+- f19 0 f18"/>
                <a:gd name="f24" fmla="*/ f21 1 f2"/>
                <a:gd name="f25" fmla="*/ f23 1 749301"/>
                <a:gd name="f26" fmla="*/ f22 1 1424181"/>
                <a:gd name="f27" fmla="*/ 716315 f23 1"/>
                <a:gd name="f28" fmla="*/ 1191150 f22 1"/>
                <a:gd name="f29" fmla="*/ 0 f23 1"/>
                <a:gd name="f30" fmla="*/ 0 f22 1"/>
                <a:gd name="f31" fmla="*/ 40108 f23 1"/>
                <a:gd name="f32" fmla="*/ 233907 f22 1"/>
                <a:gd name="f33" fmla="*/ 749301 f23 1"/>
                <a:gd name="f34" fmla="*/ 1424182 f22 1"/>
                <a:gd name="f35" fmla="*/ 718814 f23 1"/>
                <a:gd name="f36" fmla="*/ 1208518 f22 1"/>
                <a:gd name="f37" fmla="+- f24 0 f1"/>
                <a:gd name="f38" fmla="*/ f27 1 749301"/>
                <a:gd name="f39" fmla="*/ f28 1 1424181"/>
                <a:gd name="f40" fmla="*/ f29 1 749301"/>
                <a:gd name="f41" fmla="*/ f30 1 1424181"/>
                <a:gd name="f42" fmla="*/ f31 1 749301"/>
                <a:gd name="f43" fmla="*/ f32 1 1424181"/>
                <a:gd name="f44" fmla="*/ f33 1 749301"/>
                <a:gd name="f45" fmla="*/ f34 1 1424181"/>
                <a:gd name="f46" fmla="*/ f35 1 749301"/>
                <a:gd name="f47" fmla="*/ f36 1 142418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749301" h="1424181">
                  <a:moveTo>
                    <a:pt x="f8" y="f9"/>
                  </a:moveTo>
                  <a:lnTo>
                    <a:pt x="f5" y="f5"/>
                  </a:lnTo>
                  <a:lnTo>
                    <a:pt x="f10" y="f11"/>
                  </a:lnTo>
                  <a:lnTo>
                    <a:pt x="f6" y="f12"/>
                  </a:lnTo>
                  <a:lnTo>
                    <a:pt x="f13" y="f14"/>
                  </a:lnTo>
                  <a:lnTo>
                    <a:pt x="f8" y="f9"/>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131">
              <a:extLst>
                <a:ext uri="{FF2B5EF4-FFF2-40B4-BE49-F238E27FC236}">
                  <a16:creationId xmlns:a16="http://schemas.microsoft.com/office/drawing/2014/main" id="{D2C1E028-6805-1C9A-B3B4-FEA55A461B47}"/>
                </a:ext>
              </a:extLst>
            </p:cNvPr>
            <p:cNvSpPr/>
            <p:nvPr/>
          </p:nvSpPr>
          <p:spPr>
            <a:xfrm>
              <a:off x="11195941" y="3707901"/>
              <a:ext cx="166173" cy="421959"/>
            </a:xfrm>
            <a:custGeom>
              <a:avLst/>
              <a:gdLst>
                <a:gd name="f0" fmla="val 10800000"/>
                <a:gd name="f1" fmla="val 5400000"/>
                <a:gd name="f2" fmla="val 180"/>
                <a:gd name="f3" fmla="val w"/>
                <a:gd name="f4" fmla="val h"/>
                <a:gd name="f5" fmla="val 0"/>
                <a:gd name="f6" fmla="val 166178"/>
                <a:gd name="f7" fmla="val 421956"/>
                <a:gd name="f8" fmla="val 88587"/>
                <a:gd name="f9" fmla="val 416209"/>
                <a:gd name="f10" fmla="val 99332"/>
                <a:gd name="f11" fmla="val 214789"/>
                <a:gd name="f12" fmla="val 99282"/>
                <a:gd name="f13" fmla="val 214327"/>
                <a:gd name="f14" fmla="val 213877"/>
                <a:gd name="f15" fmla="val 213415"/>
                <a:gd name="f16" fmla="val 99270"/>
                <a:gd name="f17" fmla="val 212665"/>
                <a:gd name="f18" fmla="val 211915"/>
                <a:gd name="f19" fmla="val 211166"/>
                <a:gd name="f20" fmla="val 99495"/>
                <a:gd name="f21" fmla="val 210566"/>
                <a:gd name="f22" fmla="val 99794"/>
                <a:gd name="f23" fmla="val 210016"/>
                <a:gd name="f24" fmla="val 100207"/>
                <a:gd name="f25" fmla="val 209541"/>
                <a:gd name="f26" fmla="val 100469"/>
                <a:gd name="f27" fmla="val 208917"/>
                <a:gd name="f28" fmla="val 100806"/>
                <a:gd name="f29" fmla="val 208329"/>
                <a:gd name="f30" fmla="val 101206"/>
                <a:gd name="f31" fmla="val 207792"/>
                <a:gd name="f32" fmla="val 102706"/>
                <a:gd name="f33" fmla="val 206543"/>
                <a:gd name="f34" fmla="val 205793"/>
                <a:gd name="f35" fmla="val 103705"/>
                <a:gd name="f36" fmla="val 205668"/>
                <a:gd name="f37" fmla="val 170682"/>
                <a:gd name="f38" fmla="val 16243"/>
                <a:gd name="f39" fmla="val 332617"/>
                <a:gd name="f40" fmla="val 3998"/>
                <a:gd name="f41" fmla="val 337240"/>
                <a:gd name="f42" fmla="val 77092"/>
                <a:gd name="f43" fmla="val 421957"/>
                <a:gd name="f44" fmla="+- 0 0 -90"/>
                <a:gd name="f45" fmla="*/ f3 1 166178"/>
                <a:gd name="f46" fmla="*/ f4 1 421956"/>
                <a:gd name="f47" fmla="val f5"/>
                <a:gd name="f48" fmla="val f6"/>
                <a:gd name="f49" fmla="val f7"/>
                <a:gd name="f50" fmla="*/ f44 f0 1"/>
                <a:gd name="f51" fmla="+- f49 0 f47"/>
                <a:gd name="f52" fmla="+- f48 0 f47"/>
                <a:gd name="f53" fmla="*/ f50 1 f2"/>
                <a:gd name="f54" fmla="*/ f52 1 166178"/>
                <a:gd name="f55" fmla="*/ f51 1 421956"/>
                <a:gd name="f56" fmla="*/ 88587 f52 1"/>
                <a:gd name="f57" fmla="*/ 416209 f51 1"/>
                <a:gd name="f58" fmla="*/ 99332 f52 1"/>
                <a:gd name="f59" fmla="*/ 214789 f51 1"/>
                <a:gd name="f60" fmla="*/ 213415 f51 1"/>
                <a:gd name="f61" fmla="*/ 211166 f51 1"/>
                <a:gd name="f62" fmla="*/ 100207 f52 1"/>
                <a:gd name="f63" fmla="*/ 209541 f51 1"/>
                <a:gd name="f64" fmla="*/ 101206 f52 1"/>
                <a:gd name="f65" fmla="*/ 207792 f51 1"/>
                <a:gd name="f66" fmla="*/ 102706 f52 1"/>
                <a:gd name="f67" fmla="*/ 206543 f51 1"/>
                <a:gd name="f68" fmla="*/ 103705 f52 1"/>
                <a:gd name="f69" fmla="*/ 205668 f51 1"/>
                <a:gd name="f70" fmla="*/ 166178 f52 1"/>
                <a:gd name="f71" fmla="*/ 170682 f51 1"/>
                <a:gd name="f72" fmla="*/ 16243 f52 1"/>
                <a:gd name="f73" fmla="*/ 0 f51 1"/>
                <a:gd name="f74" fmla="*/ 0 f52 1"/>
                <a:gd name="f75" fmla="*/ 332617 f51 1"/>
                <a:gd name="f76" fmla="*/ 3998 f52 1"/>
                <a:gd name="f77" fmla="*/ 337240 f51 1"/>
                <a:gd name="f78" fmla="*/ 77092 f52 1"/>
                <a:gd name="f79" fmla="*/ 421957 f51 1"/>
                <a:gd name="f80" fmla="+- f53 0 f1"/>
                <a:gd name="f81" fmla="*/ f56 1 166178"/>
                <a:gd name="f82" fmla="*/ f57 1 421956"/>
                <a:gd name="f83" fmla="*/ f58 1 166178"/>
                <a:gd name="f84" fmla="*/ f59 1 421956"/>
                <a:gd name="f85" fmla="*/ f60 1 421956"/>
                <a:gd name="f86" fmla="*/ f61 1 421956"/>
                <a:gd name="f87" fmla="*/ f62 1 166178"/>
                <a:gd name="f88" fmla="*/ f63 1 421956"/>
                <a:gd name="f89" fmla="*/ f64 1 166178"/>
                <a:gd name="f90" fmla="*/ f65 1 421956"/>
                <a:gd name="f91" fmla="*/ f66 1 166178"/>
                <a:gd name="f92" fmla="*/ f67 1 421956"/>
                <a:gd name="f93" fmla="*/ f68 1 166178"/>
                <a:gd name="f94" fmla="*/ f69 1 421956"/>
                <a:gd name="f95" fmla="*/ f70 1 166178"/>
                <a:gd name="f96" fmla="*/ f71 1 421956"/>
                <a:gd name="f97" fmla="*/ f72 1 166178"/>
                <a:gd name="f98" fmla="*/ f73 1 421956"/>
                <a:gd name="f99" fmla="*/ f74 1 166178"/>
                <a:gd name="f100" fmla="*/ f75 1 421956"/>
                <a:gd name="f101" fmla="*/ f76 1 166178"/>
                <a:gd name="f102" fmla="*/ f77 1 421956"/>
                <a:gd name="f103" fmla="*/ f78 1 166178"/>
                <a:gd name="f104" fmla="*/ f79 1 421956"/>
                <a:gd name="f105" fmla="*/ f47 1 f54"/>
                <a:gd name="f106" fmla="*/ f48 1 f54"/>
                <a:gd name="f107" fmla="*/ f47 1 f55"/>
                <a:gd name="f108" fmla="*/ f49 1 f55"/>
                <a:gd name="f109" fmla="*/ f81 1 f54"/>
                <a:gd name="f110" fmla="*/ f82 1 f55"/>
                <a:gd name="f111" fmla="*/ f83 1 f54"/>
                <a:gd name="f112" fmla="*/ f84 1 f55"/>
                <a:gd name="f113" fmla="*/ f85 1 f55"/>
                <a:gd name="f114" fmla="*/ f86 1 f55"/>
                <a:gd name="f115" fmla="*/ f87 1 f54"/>
                <a:gd name="f116" fmla="*/ f88 1 f55"/>
                <a:gd name="f117" fmla="*/ f89 1 f54"/>
                <a:gd name="f118" fmla="*/ f90 1 f55"/>
                <a:gd name="f119" fmla="*/ f91 1 f54"/>
                <a:gd name="f120" fmla="*/ f92 1 f55"/>
                <a:gd name="f121" fmla="*/ f93 1 f54"/>
                <a:gd name="f122" fmla="*/ f94 1 f55"/>
                <a:gd name="f123" fmla="*/ f95 1 f54"/>
                <a:gd name="f124" fmla="*/ f96 1 f55"/>
                <a:gd name="f125" fmla="*/ f97 1 f54"/>
                <a:gd name="f126" fmla="*/ f98 1 f55"/>
                <a:gd name="f127" fmla="*/ f99 1 f54"/>
                <a:gd name="f128" fmla="*/ f100 1 f55"/>
                <a:gd name="f129" fmla="*/ f101 1 f54"/>
                <a:gd name="f130" fmla="*/ f102 1 f55"/>
                <a:gd name="f131" fmla="*/ f103 1 f54"/>
                <a:gd name="f132" fmla="*/ f104 1 f55"/>
                <a:gd name="f133" fmla="*/ f105 f45 1"/>
                <a:gd name="f134" fmla="*/ f106 f45 1"/>
                <a:gd name="f135" fmla="*/ f108 f46 1"/>
                <a:gd name="f136" fmla="*/ f107 f46 1"/>
                <a:gd name="f137" fmla="*/ f109 f45 1"/>
                <a:gd name="f138" fmla="*/ f110 f46 1"/>
                <a:gd name="f139" fmla="*/ f111 f45 1"/>
                <a:gd name="f140" fmla="*/ f112 f46 1"/>
                <a:gd name="f141" fmla="*/ f113 f46 1"/>
                <a:gd name="f142" fmla="*/ f114 f46 1"/>
                <a:gd name="f143" fmla="*/ f115 f45 1"/>
                <a:gd name="f144" fmla="*/ f116 f46 1"/>
                <a:gd name="f145" fmla="*/ f117 f45 1"/>
                <a:gd name="f146" fmla="*/ f118 f46 1"/>
                <a:gd name="f147" fmla="*/ f119 f45 1"/>
                <a:gd name="f148" fmla="*/ f120 f46 1"/>
                <a:gd name="f149" fmla="*/ f121 f45 1"/>
                <a:gd name="f150" fmla="*/ f122 f46 1"/>
                <a:gd name="f151" fmla="*/ f123 f45 1"/>
                <a:gd name="f152" fmla="*/ f124 f46 1"/>
                <a:gd name="f153" fmla="*/ f125 f45 1"/>
                <a:gd name="f154" fmla="*/ f126 f46 1"/>
                <a:gd name="f155" fmla="*/ f127 f45 1"/>
                <a:gd name="f156" fmla="*/ f128 f46 1"/>
                <a:gd name="f157" fmla="*/ f129 f45 1"/>
                <a:gd name="f158" fmla="*/ f130 f46 1"/>
                <a:gd name="f159" fmla="*/ f131 f45 1"/>
                <a:gd name="f160" fmla="*/ f132 f46 1"/>
              </a:gdLst>
              <a:ahLst/>
              <a:cxnLst>
                <a:cxn ang="3cd4">
                  <a:pos x="hc" y="t"/>
                </a:cxn>
                <a:cxn ang="0">
                  <a:pos x="r" y="vc"/>
                </a:cxn>
                <a:cxn ang="cd4">
                  <a:pos x="hc" y="b"/>
                </a:cxn>
                <a:cxn ang="cd2">
                  <a:pos x="l" y="vc"/>
                </a:cxn>
                <a:cxn ang="f80">
                  <a:pos x="f137" y="f138"/>
                </a:cxn>
                <a:cxn ang="f80">
                  <a:pos x="f139" y="f140"/>
                </a:cxn>
                <a:cxn ang="f80">
                  <a:pos x="f139" y="f141"/>
                </a:cxn>
                <a:cxn ang="f80">
                  <a:pos x="f139" y="f142"/>
                </a:cxn>
                <a:cxn ang="f80">
                  <a:pos x="f143" y="f144"/>
                </a:cxn>
                <a:cxn ang="f80">
                  <a:pos x="f145" y="f146"/>
                </a:cxn>
                <a:cxn ang="f80">
                  <a:pos x="f147" y="f148"/>
                </a:cxn>
                <a:cxn ang="f80">
                  <a:pos x="f149" y="f150"/>
                </a:cxn>
                <a:cxn ang="f80">
                  <a:pos x="f151" y="f152"/>
                </a:cxn>
                <a:cxn ang="f80">
                  <a:pos x="f153" y="f154"/>
                </a:cxn>
                <a:cxn ang="f80">
                  <a:pos x="f155" y="f156"/>
                </a:cxn>
                <a:cxn ang="f80">
                  <a:pos x="f157" y="f158"/>
                </a:cxn>
                <a:cxn ang="f80">
                  <a:pos x="f159" y="f160"/>
                </a:cxn>
              </a:cxnLst>
              <a:rect l="f133" t="f136" r="f134" b="f135"/>
              <a:pathLst>
                <a:path w="166178" h="421956">
                  <a:moveTo>
                    <a:pt x="f8" y="f9"/>
                  </a:moveTo>
                  <a:lnTo>
                    <a:pt x="f10" y="f11"/>
                  </a:lnTo>
                  <a:cubicBezTo>
                    <a:pt x="f12" y="f13"/>
                    <a:pt x="f12" y="f14"/>
                    <a:pt x="f10" y="f15"/>
                  </a:cubicBezTo>
                  <a:cubicBezTo>
                    <a:pt x="f16" y="f17"/>
                    <a:pt x="f16" y="f18"/>
                    <a:pt x="f10" y="f19"/>
                  </a:cubicBezTo>
                  <a:cubicBezTo>
                    <a:pt x="f20" y="f21"/>
                    <a:pt x="f22" y="f23"/>
                    <a:pt x="f24" y="f25"/>
                  </a:cubicBezTo>
                  <a:cubicBezTo>
                    <a:pt x="f26" y="f27"/>
                    <a:pt x="f28" y="f29"/>
                    <a:pt x="f30" y="f31"/>
                  </a:cubicBezTo>
                  <a:lnTo>
                    <a:pt x="f32" y="f33"/>
                  </a:lnTo>
                  <a:cubicBezTo>
                    <a:pt x="f32" y="f33"/>
                    <a:pt x="f32" y="f34"/>
                    <a:pt x="f35" y="f36"/>
                  </a:cubicBezTo>
                  <a:lnTo>
                    <a:pt x="f6" y="f37"/>
                  </a:lnTo>
                  <a:lnTo>
                    <a:pt x="f38" y="f5"/>
                  </a:lnTo>
                  <a:lnTo>
                    <a:pt x="f5" y="f39"/>
                  </a:lnTo>
                  <a:lnTo>
                    <a:pt x="f40" y="f41"/>
                  </a:lnTo>
                  <a:lnTo>
                    <a:pt x="f42" y="f43"/>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132">
              <a:extLst>
                <a:ext uri="{FF2B5EF4-FFF2-40B4-BE49-F238E27FC236}">
                  <a16:creationId xmlns:a16="http://schemas.microsoft.com/office/drawing/2014/main" id="{E936CA77-DA81-BB5E-BA66-21297C56CC23}"/>
                </a:ext>
              </a:extLst>
            </p:cNvPr>
            <p:cNvSpPr/>
            <p:nvPr/>
          </p:nvSpPr>
          <p:spPr>
            <a:xfrm>
              <a:off x="11213689" y="3692411"/>
              <a:ext cx="159553" cy="184425"/>
            </a:xfrm>
            <a:custGeom>
              <a:avLst/>
              <a:gdLst>
                <a:gd name="f0" fmla="val 10800000"/>
                <a:gd name="f1" fmla="val 5400000"/>
                <a:gd name="f2" fmla="val 180"/>
                <a:gd name="f3" fmla="val w"/>
                <a:gd name="f4" fmla="val h"/>
                <a:gd name="f5" fmla="val 0"/>
                <a:gd name="f6" fmla="val 159555"/>
                <a:gd name="f7" fmla="val 184426"/>
                <a:gd name="f8" fmla="val 152809"/>
                <a:gd name="f9" fmla="val 154558"/>
                <a:gd name="f10" fmla="val 183427"/>
                <a:gd name="f11" fmla="val 159556"/>
                <a:gd name="f12" fmla="val 180678"/>
                <a:gd name="f13" fmla="val 9246"/>
                <a:gd name="f14" fmla="val 9871"/>
                <a:gd name="f15" fmla="val 500"/>
                <a:gd name="f16" fmla="val 10496"/>
                <a:gd name="f17" fmla="+- 0 0 -90"/>
                <a:gd name="f18" fmla="*/ f3 1 159555"/>
                <a:gd name="f19" fmla="*/ f4 1 184426"/>
                <a:gd name="f20" fmla="val f5"/>
                <a:gd name="f21" fmla="val f6"/>
                <a:gd name="f22" fmla="val f7"/>
                <a:gd name="f23" fmla="*/ f17 f0 1"/>
                <a:gd name="f24" fmla="+- f22 0 f20"/>
                <a:gd name="f25" fmla="+- f21 0 f20"/>
                <a:gd name="f26" fmla="*/ f23 1 f2"/>
                <a:gd name="f27" fmla="*/ f25 1 159555"/>
                <a:gd name="f28" fmla="*/ f24 1 184426"/>
                <a:gd name="f29" fmla="*/ 152809 f25 1"/>
                <a:gd name="f30" fmla="*/ 184426 f24 1"/>
                <a:gd name="f31" fmla="*/ 154558 f25 1"/>
                <a:gd name="f32" fmla="*/ 183427 f24 1"/>
                <a:gd name="f33" fmla="*/ 159556 f25 1"/>
                <a:gd name="f34" fmla="*/ 180678 f24 1"/>
                <a:gd name="f35" fmla="*/ 9246 f25 1"/>
                <a:gd name="f36" fmla="*/ 9871 f24 1"/>
                <a:gd name="f37" fmla="*/ 500 f25 1"/>
                <a:gd name="f38" fmla="*/ 0 f24 1"/>
                <a:gd name="f39" fmla="*/ 0 f25 1"/>
                <a:gd name="f40" fmla="*/ 10496 f24 1"/>
                <a:gd name="f41" fmla="+- f26 0 f1"/>
                <a:gd name="f42" fmla="*/ f29 1 159555"/>
                <a:gd name="f43" fmla="*/ f30 1 184426"/>
                <a:gd name="f44" fmla="*/ f31 1 159555"/>
                <a:gd name="f45" fmla="*/ f32 1 184426"/>
                <a:gd name="f46" fmla="*/ f33 1 159555"/>
                <a:gd name="f47" fmla="*/ f34 1 184426"/>
                <a:gd name="f48" fmla="*/ f35 1 159555"/>
                <a:gd name="f49" fmla="*/ f36 1 184426"/>
                <a:gd name="f50" fmla="*/ f37 1 159555"/>
                <a:gd name="f51" fmla="*/ f38 1 184426"/>
                <a:gd name="f52" fmla="*/ f39 1 159555"/>
                <a:gd name="f53" fmla="*/ f40 1 184426"/>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159555" h="184426">
                  <a:moveTo>
                    <a:pt x="f8" y="f7"/>
                  </a:moveTo>
                  <a:lnTo>
                    <a:pt x="f9" y="f10"/>
                  </a:lnTo>
                  <a:lnTo>
                    <a:pt x="f11" y="f12"/>
                  </a:lnTo>
                  <a:lnTo>
                    <a:pt x="f13" y="f14"/>
                  </a:lnTo>
                  <a:lnTo>
                    <a:pt x="f15" y="f5"/>
                  </a:lnTo>
                  <a:lnTo>
                    <a:pt x="f5" y="f16"/>
                  </a:lnTo>
                  <a:lnTo>
                    <a:pt x="f8"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133">
              <a:extLst>
                <a:ext uri="{FF2B5EF4-FFF2-40B4-BE49-F238E27FC236}">
                  <a16:creationId xmlns:a16="http://schemas.microsoft.com/office/drawing/2014/main" id="{C2580A02-F5E4-DEAE-F2E5-48E8FC160351}"/>
                </a:ext>
              </a:extLst>
            </p:cNvPr>
            <p:cNvSpPr/>
            <p:nvPr/>
          </p:nvSpPr>
          <p:spPr>
            <a:xfrm>
              <a:off x="10969416" y="3429018"/>
              <a:ext cx="241648" cy="608002"/>
            </a:xfrm>
            <a:custGeom>
              <a:avLst/>
              <a:gdLst>
                <a:gd name="f0" fmla="val 10800000"/>
                <a:gd name="f1" fmla="val 5400000"/>
                <a:gd name="f2" fmla="val 180"/>
                <a:gd name="f3" fmla="val w"/>
                <a:gd name="f4" fmla="val h"/>
                <a:gd name="f5" fmla="val 0"/>
                <a:gd name="f6" fmla="val 241645"/>
                <a:gd name="f7" fmla="val 608007"/>
                <a:gd name="f8" fmla="val 347237"/>
                <a:gd name="f9" fmla="val 4123"/>
                <a:gd name="f10" fmla="val 352110"/>
                <a:gd name="f11" fmla="val 224778"/>
                <a:gd name="f12" fmla="val 608008"/>
                <a:gd name="f13" fmla="val 241021"/>
                <a:gd name="f14" fmla="val 274516"/>
                <a:gd name="f15" fmla="val 241646"/>
                <a:gd name="f16" fmla="val 259897"/>
                <a:gd name="f17" fmla="val 237772"/>
                <a:gd name="f18" fmla="val 255398"/>
                <a:gd name="f19" fmla="val 14369"/>
                <a:gd name="f20" fmla="val 1749"/>
                <a:gd name="f21" fmla="val 12869"/>
                <a:gd name="f22" fmla="+- 0 0 -90"/>
                <a:gd name="f23" fmla="*/ f3 1 241645"/>
                <a:gd name="f24" fmla="*/ f4 1 608007"/>
                <a:gd name="f25" fmla="val f5"/>
                <a:gd name="f26" fmla="val f6"/>
                <a:gd name="f27" fmla="val f7"/>
                <a:gd name="f28" fmla="*/ f22 f0 1"/>
                <a:gd name="f29" fmla="+- f27 0 f25"/>
                <a:gd name="f30" fmla="+- f26 0 f25"/>
                <a:gd name="f31" fmla="*/ f28 1 f2"/>
                <a:gd name="f32" fmla="*/ f30 1 241645"/>
                <a:gd name="f33" fmla="*/ f29 1 608007"/>
                <a:gd name="f34" fmla="*/ 0 f30 1"/>
                <a:gd name="f35" fmla="*/ 347237 f29 1"/>
                <a:gd name="f36" fmla="*/ 4123 f30 1"/>
                <a:gd name="f37" fmla="*/ 352110 f29 1"/>
                <a:gd name="f38" fmla="*/ 224778 f30 1"/>
                <a:gd name="f39" fmla="*/ 608008 f29 1"/>
                <a:gd name="f40" fmla="*/ 241021 f30 1"/>
                <a:gd name="f41" fmla="*/ 274516 f29 1"/>
                <a:gd name="f42" fmla="*/ 241646 f30 1"/>
                <a:gd name="f43" fmla="*/ 259897 f29 1"/>
                <a:gd name="f44" fmla="*/ 237772 f30 1"/>
                <a:gd name="f45" fmla="*/ 255398 f29 1"/>
                <a:gd name="f46" fmla="*/ 14369 f30 1"/>
                <a:gd name="f47" fmla="*/ 1749 f29 1"/>
                <a:gd name="f48" fmla="*/ 12869 f30 1"/>
                <a:gd name="f49" fmla="*/ 0 f29 1"/>
                <a:gd name="f50" fmla="+- f31 0 f1"/>
                <a:gd name="f51" fmla="*/ f34 1 241645"/>
                <a:gd name="f52" fmla="*/ f35 1 608007"/>
                <a:gd name="f53" fmla="*/ f36 1 241645"/>
                <a:gd name="f54" fmla="*/ f37 1 608007"/>
                <a:gd name="f55" fmla="*/ f38 1 241645"/>
                <a:gd name="f56" fmla="*/ f39 1 608007"/>
                <a:gd name="f57" fmla="*/ f40 1 241645"/>
                <a:gd name="f58" fmla="*/ f41 1 608007"/>
                <a:gd name="f59" fmla="*/ f42 1 241645"/>
                <a:gd name="f60" fmla="*/ f43 1 608007"/>
                <a:gd name="f61" fmla="*/ f44 1 241645"/>
                <a:gd name="f62" fmla="*/ f45 1 608007"/>
                <a:gd name="f63" fmla="*/ f46 1 241645"/>
                <a:gd name="f64" fmla="*/ f47 1 608007"/>
                <a:gd name="f65" fmla="*/ f48 1 241645"/>
                <a:gd name="f66" fmla="*/ f49 1 608007"/>
                <a:gd name="f67" fmla="*/ f25 1 f32"/>
                <a:gd name="f68" fmla="*/ f26 1 f32"/>
                <a:gd name="f69" fmla="*/ f25 1 f33"/>
                <a:gd name="f70" fmla="*/ f27 1 f33"/>
                <a:gd name="f71" fmla="*/ f51 1 f32"/>
                <a:gd name="f72" fmla="*/ f52 1 f33"/>
                <a:gd name="f73" fmla="*/ f53 1 f32"/>
                <a:gd name="f74" fmla="*/ f54 1 f33"/>
                <a:gd name="f75" fmla="*/ f55 1 f32"/>
                <a:gd name="f76" fmla="*/ f56 1 f33"/>
                <a:gd name="f77" fmla="*/ f57 1 f32"/>
                <a:gd name="f78" fmla="*/ f58 1 f33"/>
                <a:gd name="f79" fmla="*/ f59 1 f32"/>
                <a:gd name="f80" fmla="*/ f60 1 f33"/>
                <a:gd name="f81" fmla="*/ f61 1 f32"/>
                <a:gd name="f82" fmla="*/ f62 1 f33"/>
                <a:gd name="f83" fmla="*/ f63 1 f32"/>
                <a:gd name="f84" fmla="*/ f64 1 f33"/>
                <a:gd name="f85" fmla="*/ f65 1 f32"/>
                <a:gd name="f86" fmla="*/ f66 1 f33"/>
                <a:gd name="f87" fmla="*/ f67 f23 1"/>
                <a:gd name="f88" fmla="*/ f68 f23 1"/>
                <a:gd name="f89" fmla="*/ f70 f24 1"/>
                <a:gd name="f90" fmla="*/ f69 f24 1"/>
                <a:gd name="f91" fmla="*/ f71 f23 1"/>
                <a:gd name="f92" fmla="*/ f72 f24 1"/>
                <a:gd name="f93" fmla="*/ f73 f23 1"/>
                <a:gd name="f94" fmla="*/ f74 f24 1"/>
                <a:gd name="f95" fmla="*/ f75 f23 1"/>
                <a:gd name="f96" fmla="*/ f76 f24 1"/>
                <a:gd name="f97" fmla="*/ f77 f23 1"/>
                <a:gd name="f98" fmla="*/ f78 f24 1"/>
                <a:gd name="f99" fmla="*/ f79 f23 1"/>
                <a:gd name="f100" fmla="*/ f80 f24 1"/>
                <a:gd name="f101" fmla="*/ f81 f23 1"/>
                <a:gd name="f102" fmla="*/ f82 f24 1"/>
                <a:gd name="f103" fmla="*/ f83 f23 1"/>
                <a:gd name="f104" fmla="*/ f84 f24 1"/>
                <a:gd name="f105" fmla="*/ f85 f23 1"/>
                <a:gd name="f106" fmla="*/ f86 f24 1"/>
              </a:gdLst>
              <a:ahLst/>
              <a:cxnLst>
                <a:cxn ang="3cd4">
                  <a:pos x="hc" y="t"/>
                </a:cxn>
                <a:cxn ang="0">
                  <a:pos x="r" y="vc"/>
                </a:cxn>
                <a:cxn ang="cd4">
                  <a:pos x="hc" y="b"/>
                </a:cxn>
                <a:cxn ang="cd2">
                  <a:pos x="l" y="vc"/>
                </a:cxn>
                <a:cxn ang="f50">
                  <a:pos x="f91" y="f92"/>
                </a:cxn>
                <a:cxn ang="f50">
                  <a:pos x="f93" y="f94"/>
                </a:cxn>
                <a:cxn ang="f50">
                  <a:pos x="f95" y="f96"/>
                </a:cxn>
                <a:cxn ang="f50">
                  <a:pos x="f97" y="f98"/>
                </a:cxn>
                <a:cxn ang="f50">
                  <a:pos x="f99" y="f100"/>
                </a:cxn>
                <a:cxn ang="f50">
                  <a:pos x="f101" y="f102"/>
                </a:cxn>
                <a:cxn ang="f50">
                  <a:pos x="f103" y="f104"/>
                </a:cxn>
                <a:cxn ang="f50">
                  <a:pos x="f105" y="f106"/>
                </a:cxn>
                <a:cxn ang="f50">
                  <a:pos x="f91" y="f92"/>
                </a:cxn>
              </a:cxnLst>
              <a:rect l="f87" t="f90" r="f88" b="f89"/>
              <a:pathLst>
                <a:path w="241645" h="608007">
                  <a:moveTo>
                    <a:pt x="f5" y="f8"/>
                  </a:moveTo>
                  <a:lnTo>
                    <a:pt x="f9" y="f10"/>
                  </a:lnTo>
                  <a:lnTo>
                    <a:pt x="f11" y="f12"/>
                  </a:lnTo>
                  <a:lnTo>
                    <a:pt x="f13" y="f14"/>
                  </a:lnTo>
                  <a:lnTo>
                    <a:pt x="f15" y="f16"/>
                  </a:lnTo>
                  <a:lnTo>
                    <a:pt x="f17" y="f18"/>
                  </a:lnTo>
                  <a:lnTo>
                    <a:pt x="f19" y="f20"/>
                  </a:lnTo>
                  <a:lnTo>
                    <a:pt x="f21" y="f5"/>
                  </a:lnTo>
                  <a:lnTo>
                    <a:pt x="f5" y="f8"/>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134">
              <a:extLst>
                <a:ext uri="{FF2B5EF4-FFF2-40B4-BE49-F238E27FC236}">
                  <a16:creationId xmlns:a16="http://schemas.microsoft.com/office/drawing/2014/main" id="{D53F5423-427E-014E-7BAF-A972BA60BE6E}"/>
                </a:ext>
              </a:extLst>
            </p:cNvPr>
            <p:cNvSpPr/>
            <p:nvPr/>
          </p:nvSpPr>
          <p:spPr>
            <a:xfrm>
              <a:off x="10765880" y="3425891"/>
              <a:ext cx="213283" cy="346859"/>
            </a:xfrm>
            <a:custGeom>
              <a:avLst/>
              <a:gdLst>
                <a:gd name="f0" fmla="val 10800000"/>
                <a:gd name="f1" fmla="val 5400000"/>
                <a:gd name="f2" fmla="val 180"/>
                <a:gd name="f3" fmla="val w"/>
                <a:gd name="f4" fmla="val h"/>
                <a:gd name="f5" fmla="val 0"/>
                <a:gd name="f6" fmla="val 213282"/>
                <a:gd name="f7" fmla="val 346861"/>
                <a:gd name="f8" fmla="val 200538"/>
                <a:gd name="f9" fmla="val 346862"/>
                <a:gd name="f10" fmla="val 213283"/>
                <a:gd name="f11" fmla="val 5622"/>
                <a:gd name="f12" fmla="val 111331"/>
                <a:gd name="f13" fmla="val 114330"/>
                <a:gd name="f14" fmla="+- 0 0 -90"/>
                <a:gd name="f15" fmla="*/ f3 1 213282"/>
                <a:gd name="f16" fmla="*/ f4 1 346861"/>
                <a:gd name="f17" fmla="val f5"/>
                <a:gd name="f18" fmla="val f6"/>
                <a:gd name="f19" fmla="val f7"/>
                <a:gd name="f20" fmla="*/ f14 f0 1"/>
                <a:gd name="f21" fmla="+- f19 0 f17"/>
                <a:gd name="f22" fmla="+- f18 0 f17"/>
                <a:gd name="f23" fmla="*/ f20 1 f2"/>
                <a:gd name="f24" fmla="*/ f22 1 213282"/>
                <a:gd name="f25" fmla="*/ f21 1 346861"/>
                <a:gd name="f26" fmla="*/ 200538 f22 1"/>
                <a:gd name="f27" fmla="*/ 346862 f21 1"/>
                <a:gd name="f28" fmla="*/ 213283 f22 1"/>
                <a:gd name="f29" fmla="*/ 0 f21 1"/>
                <a:gd name="f30" fmla="*/ 5622 f22 1"/>
                <a:gd name="f31" fmla="*/ 111331 f21 1"/>
                <a:gd name="f32" fmla="*/ 0 f22 1"/>
                <a:gd name="f33" fmla="*/ 114330 f21 1"/>
                <a:gd name="f34" fmla="+- f23 0 f1"/>
                <a:gd name="f35" fmla="*/ f26 1 213282"/>
                <a:gd name="f36" fmla="*/ f27 1 346861"/>
                <a:gd name="f37" fmla="*/ f28 1 213282"/>
                <a:gd name="f38" fmla="*/ f29 1 346861"/>
                <a:gd name="f39" fmla="*/ f30 1 213282"/>
                <a:gd name="f40" fmla="*/ f31 1 346861"/>
                <a:gd name="f41" fmla="*/ f32 1 213282"/>
                <a:gd name="f42" fmla="*/ f33 1 346861"/>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13282" h="346861">
                  <a:moveTo>
                    <a:pt x="f8" y="f9"/>
                  </a:moveTo>
                  <a:lnTo>
                    <a:pt x="f10" y="f5"/>
                  </a:lnTo>
                  <a:lnTo>
                    <a:pt x="f11" y="f12"/>
                  </a:lnTo>
                  <a:lnTo>
                    <a:pt x="f5" y="f13"/>
                  </a:lnTo>
                  <a:lnTo>
                    <a:pt x="f8" y="f9"/>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135">
              <a:extLst>
                <a:ext uri="{FF2B5EF4-FFF2-40B4-BE49-F238E27FC236}">
                  <a16:creationId xmlns:a16="http://schemas.microsoft.com/office/drawing/2014/main" id="{3E07A0A5-B46C-94C5-BF78-9034E0DE922B}"/>
                </a:ext>
              </a:extLst>
            </p:cNvPr>
            <p:cNvSpPr/>
            <p:nvPr/>
          </p:nvSpPr>
          <p:spPr>
            <a:xfrm>
              <a:off x="10971163" y="4368143"/>
              <a:ext cx="424693" cy="363227"/>
            </a:xfrm>
            <a:custGeom>
              <a:avLst/>
              <a:gdLst>
                <a:gd name="f0" fmla="val 10800000"/>
                <a:gd name="f1" fmla="val 5400000"/>
                <a:gd name="f2" fmla="val 180"/>
                <a:gd name="f3" fmla="val w"/>
                <a:gd name="f4" fmla="val h"/>
                <a:gd name="f5" fmla="val 0"/>
                <a:gd name="f6" fmla="val 424691"/>
                <a:gd name="f7" fmla="val 363230"/>
                <a:gd name="f8" fmla="val 417320"/>
                <a:gd name="f9" fmla="val 123451"/>
                <a:gd name="f10" fmla="val 417569"/>
                <a:gd name="f11" fmla="val 119577"/>
                <a:gd name="f12" fmla="val 4748"/>
                <a:gd name="f13" fmla="val 239779"/>
                <a:gd name="f14" fmla="+- 0 0 -90"/>
                <a:gd name="f15" fmla="*/ f3 1 424691"/>
                <a:gd name="f16" fmla="*/ f4 1 363230"/>
                <a:gd name="f17" fmla="val f5"/>
                <a:gd name="f18" fmla="val f6"/>
                <a:gd name="f19" fmla="val f7"/>
                <a:gd name="f20" fmla="*/ f14 f0 1"/>
                <a:gd name="f21" fmla="+- f19 0 f17"/>
                <a:gd name="f22" fmla="+- f18 0 f17"/>
                <a:gd name="f23" fmla="*/ f20 1 f2"/>
                <a:gd name="f24" fmla="*/ f22 1 424691"/>
                <a:gd name="f25" fmla="*/ f21 1 363230"/>
                <a:gd name="f26" fmla="*/ 0 f22 1"/>
                <a:gd name="f27" fmla="*/ 363230 f21 1"/>
                <a:gd name="f28" fmla="*/ 417320 f22 1"/>
                <a:gd name="f29" fmla="*/ 123451 f21 1"/>
                <a:gd name="f30" fmla="*/ 417569 f22 1"/>
                <a:gd name="f31" fmla="*/ 119577 f21 1"/>
                <a:gd name="f32" fmla="*/ 424691 f22 1"/>
                <a:gd name="f33" fmla="*/ 0 f21 1"/>
                <a:gd name="f34" fmla="*/ 4748 f22 1"/>
                <a:gd name="f35" fmla="*/ 239779 f21 1"/>
                <a:gd name="f36" fmla="+- f23 0 f1"/>
                <a:gd name="f37" fmla="*/ f26 1 424691"/>
                <a:gd name="f38" fmla="*/ f27 1 363230"/>
                <a:gd name="f39" fmla="*/ f28 1 424691"/>
                <a:gd name="f40" fmla="*/ f29 1 363230"/>
                <a:gd name="f41" fmla="*/ f30 1 424691"/>
                <a:gd name="f42" fmla="*/ f31 1 363230"/>
                <a:gd name="f43" fmla="*/ f32 1 424691"/>
                <a:gd name="f44" fmla="*/ f33 1 363230"/>
                <a:gd name="f45" fmla="*/ f34 1 424691"/>
                <a:gd name="f46" fmla="*/ f35 1 363230"/>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424691" h="363230">
                  <a:moveTo>
                    <a:pt x="f5" y="f7"/>
                  </a:moveTo>
                  <a:lnTo>
                    <a:pt x="f8" y="f9"/>
                  </a:lnTo>
                  <a:lnTo>
                    <a:pt x="f10" y="f11"/>
                  </a:lnTo>
                  <a:lnTo>
                    <a:pt x="f6" y="f5"/>
                  </a:lnTo>
                  <a:lnTo>
                    <a:pt x="f12" y="f13"/>
                  </a:lnTo>
                  <a:lnTo>
                    <a:pt x="f5"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136">
              <a:extLst>
                <a:ext uri="{FF2B5EF4-FFF2-40B4-BE49-F238E27FC236}">
                  <a16:creationId xmlns:a16="http://schemas.microsoft.com/office/drawing/2014/main" id="{C62136A8-EA90-FB96-FED7-E45C99DB772A}"/>
                </a:ext>
              </a:extLst>
            </p:cNvPr>
            <p:cNvSpPr/>
            <p:nvPr/>
          </p:nvSpPr>
          <p:spPr>
            <a:xfrm>
              <a:off x="9377098" y="3178490"/>
              <a:ext cx="539889" cy="765197"/>
            </a:xfrm>
            <a:custGeom>
              <a:avLst/>
              <a:gdLst>
                <a:gd name="f0" fmla="val 10800000"/>
                <a:gd name="f1" fmla="val 5400000"/>
                <a:gd name="f2" fmla="val 180"/>
                <a:gd name="f3" fmla="val w"/>
                <a:gd name="f4" fmla="val h"/>
                <a:gd name="f5" fmla="val 0"/>
                <a:gd name="f6" fmla="val 539891"/>
                <a:gd name="f7" fmla="val 765194"/>
                <a:gd name="f8" fmla="val 539892"/>
                <a:gd name="f9" fmla="val 765195"/>
                <a:gd name="f10" fmla="val 538517"/>
                <a:gd name="f11" fmla="val 670358"/>
                <a:gd name="f12" fmla="val 3749"/>
                <a:gd name="f13" fmla="val 93838"/>
                <a:gd name="f14" fmla="val 10121"/>
                <a:gd name="f15" fmla="val 101835"/>
                <a:gd name="f16" fmla="+- 0 0 -90"/>
                <a:gd name="f17" fmla="*/ f3 1 539891"/>
                <a:gd name="f18" fmla="*/ f4 1 765194"/>
                <a:gd name="f19" fmla="val f5"/>
                <a:gd name="f20" fmla="val f6"/>
                <a:gd name="f21" fmla="val f7"/>
                <a:gd name="f22" fmla="*/ f16 f0 1"/>
                <a:gd name="f23" fmla="+- f21 0 f19"/>
                <a:gd name="f24" fmla="+- f20 0 f19"/>
                <a:gd name="f25" fmla="*/ f22 1 f2"/>
                <a:gd name="f26" fmla="*/ f24 1 539891"/>
                <a:gd name="f27" fmla="*/ f23 1 765194"/>
                <a:gd name="f28" fmla="*/ 539892 f24 1"/>
                <a:gd name="f29" fmla="*/ 765195 f23 1"/>
                <a:gd name="f30" fmla="*/ 538517 f24 1"/>
                <a:gd name="f31" fmla="*/ 670358 f23 1"/>
                <a:gd name="f32" fmla="*/ 0 f24 1"/>
                <a:gd name="f33" fmla="*/ 0 f23 1"/>
                <a:gd name="f34" fmla="*/ 3749 f24 1"/>
                <a:gd name="f35" fmla="*/ 93838 f23 1"/>
                <a:gd name="f36" fmla="*/ 10121 f24 1"/>
                <a:gd name="f37" fmla="*/ 101835 f23 1"/>
                <a:gd name="f38" fmla="+- f25 0 f1"/>
                <a:gd name="f39" fmla="*/ f28 1 539891"/>
                <a:gd name="f40" fmla="*/ f29 1 765194"/>
                <a:gd name="f41" fmla="*/ f30 1 539891"/>
                <a:gd name="f42" fmla="*/ f31 1 765194"/>
                <a:gd name="f43" fmla="*/ f32 1 539891"/>
                <a:gd name="f44" fmla="*/ f33 1 765194"/>
                <a:gd name="f45" fmla="*/ f34 1 539891"/>
                <a:gd name="f46" fmla="*/ f35 1 765194"/>
                <a:gd name="f47" fmla="*/ f36 1 539891"/>
                <a:gd name="f48" fmla="*/ f37 1 765194"/>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539891" h="765194">
                  <a:moveTo>
                    <a:pt x="f8" y="f9"/>
                  </a:moveTo>
                  <a:lnTo>
                    <a:pt x="f10" y="f11"/>
                  </a:lnTo>
                  <a:lnTo>
                    <a:pt x="f5" y="f5"/>
                  </a:lnTo>
                  <a:lnTo>
                    <a:pt x="f12" y="f13"/>
                  </a:lnTo>
                  <a:lnTo>
                    <a:pt x="f14" y="f15"/>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137">
              <a:extLst>
                <a:ext uri="{FF2B5EF4-FFF2-40B4-BE49-F238E27FC236}">
                  <a16:creationId xmlns:a16="http://schemas.microsoft.com/office/drawing/2014/main" id="{9369FDB0-C77E-E181-0E6A-E323B708C71A}"/>
                </a:ext>
              </a:extLst>
            </p:cNvPr>
            <p:cNvSpPr/>
            <p:nvPr/>
          </p:nvSpPr>
          <p:spPr>
            <a:xfrm>
              <a:off x="9918240" y="3280949"/>
              <a:ext cx="1074785" cy="667731"/>
            </a:xfrm>
            <a:custGeom>
              <a:avLst/>
              <a:gdLst>
                <a:gd name="f0" fmla="val 10800000"/>
                <a:gd name="f1" fmla="val 5400000"/>
                <a:gd name="f2" fmla="val 180"/>
                <a:gd name="f3" fmla="val w"/>
                <a:gd name="f4" fmla="val h"/>
                <a:gd name="f5" fmla="val 0"/>
                <a:gd name="f6" fmla="val 1074785"/>
                <a:gd name="f7" fmla="val 667733"/>
                <a:gd name="f8" fmla="val 1999"/>
                <a:gd name="f9" fmla="val 666859"/>
                <a:gd name="f10" fmla="val 2749"/>
                <a:gd name="f11" fmla="val 667734"/>
                <a:gd name="f12" fmla="val 834015"/>
                <a:gd name="f13" fmla="val 222661"/>
                <a:gd name="f14" fmla="val 1058917"/>
                <a:gd name="f15" fmla="val 102459"/>
                <a:gd name="f16" fmla="val 1069663"/>
                <a:gd name="f17" fmla="val 96711"/>
                <a:gd name="f18" fmla="val 1071412"/>
                <a:gd name="f19" fmla="val 1074786"/>
                <a:gd name="f20" fmla="val 4373"/>
                <a:gd name="f21" fmla="val 1072487"/>
                <a:gd name="f22" fmla="val 3748"/>
                <a:gd name="f23" fmla="val 1070575"/>
                <a:gd name="f24" fmla="val 2149"/>
                <a:gd name="f25" fmla="val 1069538"/>
                <a:gd name="f26" fmla="val 569148"/>
                <a:gd name="f27" fmla="+- 0 0 -90"/>
                <a:gd name="f28" fmla="*/ f3 1 1074785"/>
                <a:gd name="f29" fmla="*/ f4 1 667733"/>
                <a:gd name="f30" fmla="val f5"/>
                <a:gd name="f31" fmla="val f6"/>
                <a:gd name="f32" fmla="val f7"/>
                <a:gd name="f33" fmla="*/ f27 f0 1"/>
                <a:gd name="f34" fmla="+- f32 0 f30"/>
                <a:gd name="f35" fmla="+- f31 0 f30"/>
                <a:gd name="f36" fmla="*/ f33 1 f2"/>
                <a:gd name="f37" fmla="*/ f35 1 1074785"/>
                <a:gd name="f38" fmla="*/ f34 1 667733"/>
                <a:gd name="f39" fmla="*/ 1999 f35 1"/>
                <a:gd name="f40" fmla="*/ 666859 f34 1"/>
                <a:gd name="f41" fmla="*/ 2749 f35 1"/>
                <a:gd name="f42" fmla="*/ 667734 f34 1"/>
                <a:gd name="f43" fmla="*/ 834015 f35 1"/>
                <a:gd name="f44" fmla="*/ 222661 f34 1"/>
                <a:gd name="f45" fmla="*/ 1058917 f35 1"/>
                <a:gd name="f46" fmla="*/ 102459 f34 1"/>
                <a:gd name="f47" fmla="*/ 1069663 f35 1"/>
                <a:gd name="f48" fmla="*/ 96711 f34 1"/>
                <a:gd name="f49" fmla="*/ 1071412 f35 1"/>
                <a:gd name="f50" fmla="*/ 1074786 f35 1"/>
                <a:gd name="f51" fmla="*/ 4373 f34 1"/>
                <a:gd name="f52" fmla="*/ 1069538 f35 1"/>
                <a:gd name="f53" fmla="*/ 0 f34 1"/>
                <a:gd name="f54" fmla="*/ 0 f35 1"/>
                <a:gd name="f55" fmla="*/ 569148 f34 1"/>
                <a:gd name="f56" fmla="+- f36 0 f1"/>
                <a:gd name="f57" fmla="*/ f39 1 1074785"/>
                <a:gd name="f58" fmla="*/ f40 1 667733"/>
                <a:gd name="f59" fmla="*/ f41 1 1074785"/>
                <a:gd name="f60" fmla="*/ f42 1 667733"/>
                <a:gd name="f61" fmla="*/ f43 1 1074785"/>
                <a:gd name="f62" fmla="*/ f44 1 667733"/>
                <a:gd name="f63" fmla="*/ f45 1 1074785"/>
                <a:gd name="f64" fmla="*/ f46 1 667733"/>
                <a:gd name="f65" fmla="*/ f47 1 1074785"/>
                <a:gd name="f66" fmla="*/ f48 1 667733"/>
                <a:gd name="f67" fmla="*/ f49 1 1074785"/>
                <a:gd name="f68" fmla="*/ f50 1 1074785"/>
                <a:gd name="f69" fmla="*/ f51 1 667733"/>
                <a:gd name="f70" fmla="*/ f52 1 1074785"/>
                <a:gd name="f71" fmla="*/ f53 1 667733"/>
                <a:gd name="f72" fmla="*/ f54 1 1074785"/>
                <a:gd name="f73" fmla="*/ f55 1 667733"/>
                <a:gd name="f74" fmla="*/ f30 1 f37"/>
                <a:gd name="f75" fmla="*/ f31 1 f37"/>
                <a:gd name="f76" fmla="*/ f30 1 f38"/>
                <a:gd name="f77" fmla="*/ f32 1 f38"/>
                <a:gd name="f78" fmla="*/ f57 1 f37"/>
                <a:gd name="f79" fmla="*/ f58 1 f38"/>
                <a:gd name="f80" fmla="*/ f59 1 f37"/>
                <a:gd name="f81" fmla="*/ f60 1 f38"/>
                <a:gd name="f82" fmla="*/ f61 1 f37"/>
                <a:gd name="f83" fmla="*/ f62 1 f38"/>
                <a:gd name="f84" fmla="*/ f63 1 f37"/>
                <a:gd name="f85" fmla="*/ f64 1 f38"/>
                <a:gd name="f86" fmla="*/ f65 1 f37"/>
                <a:gd name="f87" fmla="*/ f66 1 f38"/>
                <a:gd name="f88" fmla="*/ f67 1 f37"/>
                <a:gd name="f89" fmla="*/ f68 1 f37"/>
                <a:gd name="f90" fmla="*/ f69 1 f38"/>
                <a:gd name="f91" fmla="*/ f70 1 f37"/>
                <a:gd name="f92" fmla="*/ f71 1 f38"/>
                <a:gd name="f93" fmla="*/ f72 1 f37"/>
                <a:gd name="f94" fmla="*/ f73 1 f38"/>
                <a:gd name="f95" fmla="*/ f74 f28 1"/>
                <a:gd name="f96" fmla="*/ f75 f28 1"/>
                <a:gd name="f97" fmla="*/ f77 f29 1"/>
                <a:gd name="f98" fmla="*/ f76 f29 1"/>
                <a:gd name="f99" fmla="*/ f78 f28 1"/>
                <a:gd name="f100" fmla="*/ f79 f29 1"/>
                <a:gd name="f101" fmla="*/ f80 f28 1"/>
                <a:gd name="f102" fmla="*/ f81 f29 1"/>
                <a:gd name="f103" fmla="*/ f82 f28 1"/>
                <a:gd name="f104" fmla="*/ f83 f29 1"/>
                <a:gd name="f105" fmla="*/ f84 f28 1"/>
                <a:gd name="f106" fmla="*/ f85 f29 1"/>
                <a:gd name="f107" fmla="*/ f86 f28 1"/>
                <a:gd name="f108" fmla="*/ f87 f29 1"/>
                <a:gd name="f109" fmla="*/ f88 f28 1"/>
                <a:gd name="f110" fmla="*/ f89 f28 1"/>
                <a:gd name="f111" fmla="*/ f90 f29 1"/>
                <a:gd name="f112" fmla="*/ f91 f28 1"/>
                <a:gd name="f113" fmla="*/ f92 f29 1"/>
                <a:gd name="f114" fmla="*/ f93 f28 1"/>
                <a:gd name="f115" fmla="*/ f94 f29 1"/>
              </a:gdLst>
              <a:ahLst/>
              <a:cxnLst>
                <a:cxn ang="3cd4">
                  <a:pos x="hc" y="t"/>
                </a:cxn>
                <a:cxn ang="0">
                  <a:pos x="r" y="vc"/>
                </a:cxn>
                <a:cxn ang="cd4">
                  <a:pos x="hc" y="b"/>
                </a:cxn>
                <a:cxn ang="cd2">
                  <a:pos x="l" y="vc"/>
                </a:cxn>
                <a:cxn ang="f56">
                  <a:pos x="f99" y="f100"/>
                </a:cxn>
                <a:cxn ang="f56">
                  <a:pos x="f101" y="f102"/>
                </a:cxn>
                <a:cxn ang="f56">
                  <a:pos x="f103" y="f104"/>
                </a:cxn>
                <a:cxn ang="f56">
                  <a:pos x="f105" y="f106"/>
                </a:cxn>
                <a:cxn ang="f56">
                  <a:pos x="f105" y="f106"/>
                </a:cxn>
                <a:cxn ang="f56">
                  <a:pos x="f107" y="f108"/>
                </a:cxn>
                <a:cxn ang="f56">
                  <a:pos x="f107" y="f108"/>
                </a:cxn>
                <a:cxn ang="f56">
                  <a:pos x="f109" y="f108"/>
                </a:cxn>
                <a:cxn ang="f56">
                  <a:pos x="f109" y="f108"/>
                </a:cxn>
                <a:cxn ang="f56">
                  <a:pos x="f110" y="f111"/>
                </a:cxn>
                <a:cxn ang="f56">
                  <a:pos x="f112" y="f113"/>
                </a:cxn>
                <a:cxn ang="f56">
                  <a:pos x="f114" y="f115"/>
                </a:cxn>
              </a:cxnLst>
              <a:rect l="f95" t="f98" r="f96" b="f97"/>
              <a:pathLst>
                <a:path w="1074785" h="667733">
                  <a:moveTo>
                    <a:pt x="f8" y="f9"/>
                  </a:moveTo>
                  <a:lnTo>
                    <a:pt x="f10" y="f11"/>
                  </a:lnTo>
                  <a:lnTo>
                    <a:pt x="f12" y="f13"/>
                  </a:lnTo>
                  <a:lnTo>
                    <a:pt x="f14" y="f15"/>
                  </a:lnTo>
                  <a:lnTo>
                    <a:pt x="f14" y="f15"/>
                  </a:lnTo>
                  <a:lnTo>
                    <a:pt x="f16" y="f17"/>
                  </a:lnTo>
                  <a:lnTo>
                    <a:pt x="f16" y="f17"/>
                  </a:lnTo>
                  <a:lnTo>
                    <a:pt x="f18" y="f17"/>
                  </a:lnTo>
                  <a:lnTo>
                    <a:pt x="f18" y="f17"/>
                  </a:lnTo>
                  <a:lnTo>
                    <a:pt x="f19" y="f20"/>
                  </a:lnTo>
                  <a:cubicBezTo>
                    <a:pt x="f21" y="f22"/>
                    <a:pt x="f23" y="f24"/>
                    <a:pt x="f25" y="f5"/>
                  </a:cubicBezTo>
                  <a:lnTo>
                    <a:pt x="f5" y="f26"/>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138">
              <a:extLst>
                <a:ext uri="{FF2B5EF4-FFF2-40B4-BE49-F238E27FC236}">
                  <a16:creationId xmlns:a16="http://schemas.microsoft.com/office/drawing/2014/main" id="{1B999597-6F77-6AF2-B98F-805F40832F60}"/>
                </a:ext>
              </a:extLst>
            </p:cNvPr>
            <p:cNvSpPr/>
            <p:nvPr/>
          </p:nvSpPr>
          <p:spPr>
            <a:xfrm>
              <a:off x="10993282" y="2886230"/>
              <a:ext cx="361471" cy="793562"/>
            </a:xfrm>
            <a:custGeom>
              <a:avLst/>
              <a:gdLst>
                <a:gd name="f0" fmla="val 10800000"/>
                <a:gd name="f1" fmla="val 5400000"/>
                <a:gd name="f2" fmla="val 180"/>
                <a:gd name="f3" fmla="val w"/>
                <a:gd name="f4" fmla="val h"/>
                <a:gd name="f5" fmla="val 0"/>
                <a:gd name="f6" fmla="val 361468"/>
                <a:gd name="f7" fmla="val 793558"/>
                <a:gd name="f8" fmla="val 11245"/>
                <a:gd name="f9" fmla="val 388470"/>
                <a:gd name="f10" fmla="val 11320"/>
                <a:gd name="f11" fmla="val 393268"/>
                <a:gd name="f12" fmla="val 8047"/>
                <a:gd name="f13" fmla="val 397479"/>
                <a:gd name="f14" fmla="val 3374"/>
                <a:gd name="f15" fmla="val 398591"/>
                <a:gd name="f16" fmla="val 490929"/>
                <a:gd name="f17" fmla="val 500"/>
                <a:gd name="f18" fmla="val 490867"/>
                <a:gd name="f19" fmla="val 1000"/>
                <a:gd name="f20" fmla="val 1499"/>
                <a:gd name="f21" fmla="val 2999"/>
                <a:gd name="f22" fmla="val 492054"/>
                <a:gd name="f23" fmla="val 3511"/>
                <a:gd name="f24" fmla="val 492404"/>
                <a:gd name="f25" fmla="val 3973"/>
                <a:gd name="f26" fmla="val 492829"/>
                <a:gd name="f27" fmla="val 4373"/>
                <a:gd name="f28" fmla="val 493303"/>
                <a:gd name="f29" fmla="val 4798"/>
                <a:gd name="f30" fmla="val 493903"/>
                <a:gd name="f31" fmla="val 5173"/>
                <a:gd name="f32" fmla="val 494528"/>
                <a:gd name="f33" fmla="val 5498"/>
                <a:gd name="f34" fmla="val 495178"/>
                <a:gd name="f35" fmla="val 6247"/>
                <a:gd name="f36" fmla="val 496427"/>
                <a:gd name="f37" fmla="val 6322"/>
                <a:gd name="f38" fmla="val 497139"/>
                <a:gd name="f39" fmla="val 497839"/>
                <a:gd name="f40" fmla="val 498551"/>
                <a:gd name="f41" fmla="val 6310"/>
                <a:gd name="f42" fmla="val 499263"/>
                <a:gd name="f43" fmla="val 499963"/>
                <a:gd name="f44" fmla="val 500675"/>
                <a:gd name="f45" fmla="val 518044"/>
                <a:gd name="f46" fmla="val 531163"/>
                <a:gd name="f47" fmla="val 226527"/>
                <a:gd name="f48" fmla="val 781064"/>
                <a:gd name="f49" fmla="val 237897"/>
                <a:gd name="f50" fmla="val 793559"/>
                <a:gd name="f51" fmla="val 341228"/>
                <a:gd name="f52" fmla="val 736831"/>
                <a:gd name="f53" fmla="val 361469"/>
                <a:gd name="f54" fmla="val 368728"/>
                <a:gd name="f55" fmla="val 25989"/>
                <a:gd name="f56" fmla="val 16493"/>
                <a:gd name="f57" fmla="val 253774"/>
                <a:gd name="f58" fmla="+- 0 0 -90"/>
                <a:gd name="f59" fmla="*/ f3 1 361468"/>
                <a:gd name="f60" fmla="*/ f4 1 793558"/>
                <a:gd name="f61" fmla="val f5"/>
                <a:gd name="f62" fmla="val f6"/>
                <a:gd name="f63" fmla="val f7"/>
                <a:gd name="f64" fmla="*/ f58 f0 1"/>
                <a:gd name="f65" fmla="+- f63 0 f61"/>
                <a:gd name="f66" fmla="+- f62 0 f61"/>
                <a:gd name="f67" fmla="*/ f64 1 f2"/>
                <a:gd name="f68" fmla="*/ f66 1 361468"/>
                <a:gd name="f69" fmla="*/ f65 1 793558"/>
                <a:gd name="f70" fmla="*/ 11245 f66 1"/>
                <a:gd name="f71" fmla="*/ 388470 f65 1"/>
                <a:gd name="f72" fmla="*/ 3374 f66 1"/>
                <a:gd name="f73" fmla="*/ 398591 f65 1"/>
                <a:gd name="f74" fmla="*/ 0 f66 1"/>
                <a:gd name="f75" fmla="*/ 490929 f65 1"/>
                <a:gd name="f76" fmla="*/ 1499 f66 1"/>
                <a:gd name="f77" fmla="*/ 2999 f66 1"/>
                <a:gd name="f78" fmla="*/ 492054 f65 1"/>
                <a:gd name="f79" fmla="*/ 4373 f66 1"/>
                <a:gd name="f80" fmla="*/ 493303 f65 1"/>
                <a:gd name="f81" fmla="*/ 5498 f66 1"/>
                <a:gd name="f82" fmla="*/ 495178 f65 1"/>
                <a:gd name="f83" fmla="*/ 6247 f66 1"/>
                <a:gd name="f84" fmla="*/ 496427 f65 1"/>
                <a:gd name="f85" fmla="*/ 498551 f65 1"/>
                <a:gd name="f86" fmla="*/ 500675 f65 1"/>
                <a:gd name="f87" fmla="*/ 518044 f65 1"/>
                <a:gd name="f88" fmla="*/ 531163 f65 1"/>
                <a:gd name="f89" fmla="*/ 226527 f66 1"/>
                <a:gd name="f90" fmla="*/ 781064 f65 1"/>
                <a:gd name="f91" fmla="*/ 237897 f66 1"/>
                <a:gd name="f92" fmla="*/ 793559 f65 1"/>
                <a:gd name="f93" fmla="*/ 341228 f66 1"/>
                <a:gd name="f94" fmla="*/ 736831 f65 1"/>
                <a:gd name="f95" fmla="*/ 361469 f66 1"/>
                <a:gd name="f96" fmla="*/ 368728 f65 1"/>
                <a:gd name="f97" fmla="*/ 25989 f66 1"/>
                <a:gd name="f98" fmla="*/ 0 f65 1"/>
                <a:gd name="f99" fmla="*/ 16493 f66 1"/>
                <a:gd name="f100" fmla="*/ 253774 f65 1"/>
                <a:gd name="f101" fmla="+- f67 0 f1"/>
                <a:gd name="f102" fmla="*/ f70 1 361468"/>
                <a:gd name="f103" fmla="*/ f71 1 793558"/>
                <a:gd name="f104" fmla="*/ f72 1 361468"/>
                <a:gd name="f105" fmla="*/ f73 1 793558"/>
                <a:gd name="f106" fmla="*/ f74 1 361468"/>
                <a:gd name="f107" fmla="*/ f75 1 793558"/>
                <a:gd name="f108" fmla="*/ f76 1 361468"/>
                <a:gd name="f109" fmla="*/ f77 1 361468"/>
                <a:gd name="f110" fmla="*/ f78 1 793558"/>
                <a:gd name="f111" fmla="*/ f79 1 361468"/>
                <a:gd name="f112" fmla="*/ f80 1 793558"/>
                <a:gd name="f113" fmla="*/ f81 1 361468"/>
                <a:gd name="f114" fmla="*/ f82 1 793558"/>
                <a:gd name="f115" fmla="*/ f83 1 361468"/>
                <a:gd name="f116" fmla="*/ f84 1 793558"/>
                <a:gd name="f117" fmla="*/ f85 1 793558"/>
                <a:gd name="f118" fmla="*/ f86 1 793558"/>
                <a:gd name="f119" fmla="*/ f87 1 793558"/>
                <a:gd name="f120" fmla="*/ f88 1 793558"/>
                <a:gd name="f121" fmla="*/ f89 1 361468"/>
                <a:gd name="f122" fmla="*/ f90 1 793558"/>
                <a:gd name="f123" fmla="*/ f91 1 361468"/>
                <a:gd name="f124" fmla="*/ f92 1 793558"/>
                <a:gd name="f125" fmla="*/ f93 1 361468"/>
                <a:gd name="f126" fmla="*/ f94 1 793558"/>
                <a:gd name="f127" fmla="*/ f95 1 361468"/>
                <a:gd name="f128" fmla="*/ f96 1 793558"/>
                <a:gd name="f129" fmla="*/ f97 1 361468"/>
                <a:gd name="f130" fmla="*/ f98 1 793558"/>
                <a:gd name="f131" fmla="*/ f99 1 361468"/>
                <a:gd name="f132" fmla="*/ f100 1 793558"/>
                <a:gd name="f133" fmla="*/ f61 1 f68"/>
                <a:gd name="f134" fmla="*/ f62 1 f68"/>
                <a:gd name="f135" fmla="*/ f61 1 f69"/>
                <a:gd name="f136" fmla="*/ f63 1 f69"/>
                <a:gd name="f137" fmla="*/ f102 1 f68"/>
                <a:gd name="f138" fmla="*/ f103 1 f69"/>
                <a:gd name="f139" fmla="*/ f104 1 f68"/>
                <a:gd name="f140" fmla="*/ f105 1 f69"/>
                <a:gd name="f141" fmla="*/ f106 1 f68"/>
                <a:gd name="f142" fmla="*/ f107 1 f69"/>
                <a:gd name="f143" fmla="*/ f108 1 f68"/>
                <a:gd name="f144" fmla="*/ f109 1 f68"/>
                <a:gd name="f145" fmla="*/ f110 1 f69"/>
                <a:gd name="f146" fmla="*/ f111 1 f68"/>
                <a:gd name="f147" fmla="*/ f112 1 f69"/>
                <a:gd name="f148" fmla="*/ f113 1 f68"/>
                <a:gd name="f149" fmla="*/ f114 1 f69"/>
                <a:gd name="f150" fmla="*/ f115 1 f68"/>
                <a:gd name="f151" fmla="*/ f116 1 f69"/>
                <a:gd name="f152" fmla="*/ f117 1 f69"/>
                <a:gd name="f153" fmla="*/ f118 1 f69"/>
                <a:gd name="f154" fmla="*/ f119 1 f69"/>
                <a:gd name="f155" fmla="*/ f120 1 f69"/>
                <a:gd name="f156" fmla="*/ f121 1 f68"/>
                <a:gd name="f157" fmla="*/ f122 1 f69"/>
                <a:gd name="f158" fmla="*/ f123 1 f68"/>
                <a:gd name="f159" fmla="*/ f124 1 f69"/>
                <a:gd name="f160" fmla="*/ f125 1 f68"/>
                <a:gd name="f161" fmla="*/ f126 1 f69"/>
                <a:gd name="f162" fmla="*/ f127 1 f68"/>
                <a:gd name="f163" fmla="*/ f128 1 f69"/>
                <a:gd name="f164" fmla="*/ f129 1 f68"/>
                <a:gd name="f165" fmla="*/ f130 1 f69"/>
                <a:gd name="f166" fmla="*/ f131 1 f68"/>
                <a:gd name="f167" fmla="*/ f132 1 f69"/>
                <a:gd name="f168" fmla="*/ f133 f59 1"/>
                <a:gd name="f169" fmla="*/ f134 f59 1"/>
                <a:gd name="f170" fmla="*/ f136 f60 1"/>
                <a:gd name="f171" fmla="*/ f135 f60 1"/>
                <a:gd name="f172" fmla="*/ f137 f59 1"/>
                <a:gd name="f173" fmla="*/ f138 f60 1"/>
                <a:gd name="f174" fmla="*/ f139 f59 1"/>
                <a:gd name="f175" fmla="*/ f140 f60 1"/>
                <a:gd name="f176" fmla="*/ f141 f59 1"/>
                <a:gd name="f177" fmla="*/ f142 f60 1"/>
                <a:gd name="f178" fmla="*/ f143 f59 1"/>
                <a:gd name="f179" fmla="*/ f144 f59 1"/>
                <a:gd name="f180" fmla="*/ f145 f60 1"/>
                <a:gd name="f181" fmla="*/ f146 f59 1"/>
                <a:gd name="f182" fmla="*/ f147 f60 1"/>
                <a:gd name="f183" fmla="*/ f148 f59 1"/>
                <a:gd name="f184" fmla="*/ f149 f60 1"/>
                <a:gd name="f185" fmla="*/ f150 f59 1"/>
                <a:gd name="f186" fmla="*/ f151 f60 1"/>
                <a:gd name="f187" fmla="*/ f152 f60 1"/>
                <a:gd name="f188" fmla="*/ f153 f60 1"/>
                <a:gd name="f189" fmla="*/ f154 f60 1"/>
                <a:gd name="f190" fmla="*/ f155 f60 1"/>
                <a:gd name="f191" fmla="*/ f156 f59 1"/>
                <a:gd name="f192" fmla="*/ f157 f60 1"/>
                <a:gd name="f193" fmla="*/ f158 f59 1"/>
                <a:gd name="f194" fmla="*/ f159 f60 1"/>
                <a:gd name="f195" fmla="*/ f160 f59 1"/>
                <a:gd name="f196" fmla="*/ f161 f60 1"/>
                <a:gd name="f197" fmla="*/ f162 f59 1"/>
                <a:gd name="f198" fmla="*/ f163 f60 1"/>
                <a:gd name="f199" fmla="*/ f164 f59 1"/>
                <a:gd name="f200" fmla="*/ f165 f60 1"/>
                <a:gd name="f201" fmla="*/ f166 f59 1"/>
                <a:gd name="f202" fmla="*/ f167 f60 1"/>
              </a:gdLst>
              <a:ahLst/>
              <a:cxnLst>
                <a:cxn ang="3cd4">
                  <a:pos x="hc" y="t"/>
                </a:cxn>
                <a:cxn ang="0">
                  <a:pos x="r" y="vc"/>
                </a:cxn>
                <a:cxn ang="cd4">
                  <a:pos x="hc" y="b"/>
                </a:cxn>
                <a:cxn ang="cd2">
                  <a:pos x="l" y="vc"/>
                </a:cxn>
                <a:cxn ang="f101">
                  <a:pos x="f172" y="f173"/>
                </a:cxn>
                <a:cxn ang="f101">
                  <a:pos x="f174" y="f175"/>
                </a:cxn>
                <a:cxn ang="f101">
                  <a:pos x="f176" y="f177"/>
                </a:cxn>
                <a:cxn ang="f101">
                  <a:pos x="f178" y="f177"/>
                </a:cxn>
                <a:cxn ang="f101">
                  <a:pos x="f179" y="f180"/>
                </a:cxn>
                <a:cxn ang="f101">
                  <a:pos x="f181" y="f182"/>
                </a:cxn>
                <a:cxn ang="f101">
                  <a:pos x="f183" y="f184"/>
                </a:cxn>
                <a:cxn ang="f101">
                  <a:pos x="f185" y="f186"/>
                </a:cxn>
                <a:cxn ang="f101">
                  <a:pos x="f185" y="f186"/>
                </a:cxn>
                <a:cxn ang="f101">
                  <a:pos x="f185" y="f187"/>
                </a:cxn>
                <a:cxn ang="f101">
                  <a:pos x="f185" y="f188"/>
                </a:cxn>
                <a:cxn ang="f101">
                  <a:pos x="f185" y="f188"/>
                </a:cxn>
                <a:cxn ang="f101">
                  <a:pos x="f185" y="f189"/>
                </a:cxn>
                <a:cxn ang="f101">
                  <a:pos x="f185" y="f190"/>
                </a:cxn>
                <a:cxn ang="f101">
                  <a:pos x="f191" y="f192"/>
                </a:cxn>
                <a:cxn ang="f101">
                  <a:pos x="f193" y="f194"/>
                </a:cxn>
                <a:cxn ang="f101">
                  <a:pos x="f195" y="f196"/>
                </a:cxn>
                <a:cxn ang="f101">
                  <a:pos x="f197" y="f198"/>
                </a:cxn>
                <a:cxn ang="f101">
                  <a:pos x="f199" y="f200"/>
                </a:cxn>
                <a:cxn ang="f101">
                  <a:pos x="f201" y="f202"/>
                </a:cxn>
              </a:cxnLst>
              <a:rect l="f168" t="f171" r="f169" b="f170"/>
              <a:pathLst>
                <a:path w="361468" h="793558">
                  <a:moveTo>
                    <a:pt x="f8" y="f9"/>
                  </a:moveTo>
                  <a:cubicBezTo>
                    <a:pt x="f10" y="f11"/>
                    <a:pt x="f12" y="f13"/>
                    <a:pt x="f14" y="f15"/>
                  </a:cubicBezTo>
                  <a:lnTo>
                    <a:pt x="f5" y="f16"/>
                  </a:lnTo>
                  <a:cubicBezTo>
                    <a:pt x="f17" y="f18"/>
                    <a:pt x="f19" y="f18"/>
                    <a:pt x="f20" y="f16"/>
                  </a:cubicBezTo>
                  <a:lnTo>
                    <a:pt x="f21" y="f22"/>
                  </a:lnTo>
                  <a:cubicBezTo>
                    <a:pt x="f23" y="f24"/>
                    <a:pt x="f25" y="f26"/>
                    <a:pt x="f27" y="f28"/>
                  </a:cubicBezTo>
                  <a:cubicBezTo>
                    <a:pt x="f29" y="f30"/>
                    <a:pt x="f31" y="f32"/>
                    <a:pt x="f33" y="f34"/>
                  </a:cubicBezTo>
                  <a:lnTo>
                    <a:pt x="f35" y="f36"/>
                  </a:lnTo>
                  <a:lnTo>
                    <a:pt x="f35" y="f36"/>
                  </a:lnTo>
                  <a:cubicBezTo>
                    <a:pt x="f37" y="f38"/>
                    <a:pt x="f37" y="f39"/>
                    <a:pt x="f35" y="f40"/>
                  </a:cubicBezTo>
                  <a:cubicBezTo>
                    <a:pt x="f41" y="f42"/>
                    <a:pt x="f41" y="f43"/>
                    <a:pt x="f35" y="f44"/>
                  </a:cubicBezTo>
                  <a:lnTo>
                    <a:pt x="f35" y="f44"/>
                  </a:lnTo>
                  <a:lnTo>
                    <a:pt x="f35" y="f45"/>
                  </a:lnTo>
                  <a:lnTo>
                    <a:pt x="f35" y="f46"/>
                  </a:lnTo>
                  <a:lnTo>
                    <a:pt x="f47" y="f48"/>
                  </a:lnTo>
                  <a:lnTo>
                    <a:pt x="f49" y="f50"/>
                  </a:lnTo>
                  <a:lnTo>
                    <a:pt x="f51" y="f52"/>
                  </a:lnTo>
                  <a:lnTo>
                    <a:pt x="f53" y="f54"/>
                  </a:lnTo>
                  <a:lnTo>
                    <a:pt x="f55" y="f5"/>
                  </a:lnTo>
                  <a:lnTo>
                    <a:pt x="f56" y="f5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139">
              <a:extLst>
                <a:ext uri="{FF2B5EF4-FFF2-40B4-BE49-F238E27FC236}">
                  <a16:creationId xmlns:a16="http://schemas.microsoft.com/office/drawing/2014/main" id="{66F4358F-4C76-4217-062A-70E00AA33A5B}"/>
                </a:ext>
              </a:extLst>
            </p:cNvPr>
            <p:cNvSpPr/>
            <p:nvPr/>
          </p:nvSpPr>
          <p:spPr>
            <a:xfrm>
              <a:off x="9350242" y="2238862"/>
              <a:ext cx="931974" cy="918679"/>
            </a:xfrm>
            <a:custGeom>
              <a:avLst/>
              <a:gdLst>
                <a:gd name="f0" fmla="val 10800000"/>
                <a:gd name="f1" fmla="val 5400000"/>
                <a:gd name="f2" fmla="val 180"/>
                <a:gd name="f3" fmla="val w"/>
                <a:gd name="f4" fmla="val h"/>
                <a:gd name="f5" fmla="val 0"/>
                <a:gd name="f6" fmla="val 931972"/>
                <a:gd name="f7" fmla="val 918675"/>
                <a:gd name="f8" fmla="val 23740"/>
                <a:gd name="f9" fmla="val 917259"/>
                <a:gd name="f10" fmla="val 918134"/>
                <a:gd name="f11" fmla="val 24365"/>
                <a:gd name="f12" fmla="val 918509"/>
                <a:gd name="f13" fmla="val 24989"/>
                <a:gd name="f14" fmla="val 918884"/>
                <a:gd name="f15" fmla="val 930473"/>
                <a:gd name="f16" fmla="val 461066"/>
                <a:gd name="f17" fmla="val 458817"/>
                <a:gd name="f18" fmla="val 18242"/>
                <a:gd name="f19" fmla="val 910637"/>
                <a:gd name="f20" fmla="+- 0 0 -90"/>
                <a:gd name="f21" fmla="*/ f3 1 931972"/>
                <a:gd name="f22" fmla="*/ f4 1 918675"/>
                <a:gd name="f23" fmla="val f5"/>
                <a:gd name="f24" fmla="val f6"/>
                <a:gd name="f25" fmla="val f7"/>
                <a:gd name="f26" fmla="*/ f20 f0 1"/>
                <a:gd name="f27" fmla="+- f25 0 f23"/>
                <a:gd name="f28" fmla="+- f24 0 f23"/>
                <a:gd name="f29" fmla="*/ f26 1 f2"/>
                <a:gd name="f30" fmla="*/ f28 1 931972"/>
                <a:gd name="f31" fmla="*/ f27 1 918675"/>
                <a:gd name="f32" fmla="*/ 23740 f28 1"/>
                <a:gd name="f33" fmla="*/ 917259 f27 1"/>
                <a:gd name="f34" fmla="*/ 24365 f28 1"/>
                <a:gd name="f35" fmla="*/ 918509 f27 1"/>
                <a:gd name="f36" fmla="*/ 930473 f28 1"/>
                <a:gd name="f37" fmla="*/ 461066 f27 1"/>
                <a:gd name="f38" fmla="*/ 931972 f28 1"/>
                <a:gd name="f39" fmla="*/ 0 f27 1"/>
                <a:gd name="f40" fmla="*/ 0 f28 1"/>
                <a:gd name="f41" fmla="*/ 458817 f27 1"/>
                <a:gd name="f42" fmla="*/ 18242 f28 1"/>
                <a:gd name="f43" fmla="*/ 910637 f27 1"/>
                <a:gd name="f44" fmla="+- f29 0 f1"/>
                <a:gd name="f45" fmla="*/ f32 1 931972"/>
                <a:gd name="f46" fmla="*/ f33 1 918675"/>
                <a:gd name="f47" fmla="*/ f34 1 931972"/>
                <a:gd name="f48" fmla="*/ f35 1 918675"/>
                <a:gd name="f49" fmla="*/ f36 1 931972"/>
                <a:gd name="f50" fmla="*/ f37 1 918675"/>
                <a:gd name="f51" fmla="*/ f38 1 931972"/>
                <a:gd name="f52" fmla="*/ f39 1 918675"/>
                <a:gd name="f53" fmla="*/ f40 1 931972"/>
                <a:gd name="f54" fmla="*/ f41 1 918675"/>
                <a:gd name="f55" fmla="*/ f42 1 931972"/>
                <a:gd name="f56" fmla="*/ f43 1 918675"/>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79" y="f80"/>
                </a:cxn>
                <a:cxn ang="f44">
                  <a:pos x="f81" y="f82"/>
                </a:cxn>
                <a:cxn ang="f44">
                  <a:pos x="f83" y="f84"/>
                </a:cxn>
                <a:cxn ang="f44">
                  <a:pos x="f85" y="f86"/>
                </a:cxn>
                <a:cxn ang="f44">
                  <a:pos x="f87" y="f88"/>
                </a:cxn>
              </a:cxnLst>
              <a:rect l="f73" t="f76" r="f74" b="f75"/>
              <a:pathLst>
                <a:path w="931972" h="918675">
                  <a:moveTo>
                    <a:pt x="f8" y="f9"/>
                  </a:moveTo>
                  <a:cubicBezTo>
                    <a:pt x="f8" y="f9"/>
                    <a:pt x="f8" y="f10"/>
                    <a:pt x="f11" y="f12"/>
                  </a:cubicBezTo>
                  <a:cubicBezTo>
                    <a:pt x="f13" y="f14"/>
                    <a:pt x="f11" y="f12"/>
                    <a:pt x="f11" y="f12"/>
                  </a:cubicBezTo>
                  <a:lnTo>
                    <a:pt x="f15" y="f16"/>
                  </a:lnTo>
                  <a:lnTo>
                    <a:pt x="f6" y="f5"/>
                  </a:lnTo>
                  <a:lnTo>
                    <a:pt x="f5" y="f17"/>
                  </a:lnTo>
                  <a:lnTo>
                    <a:pt x="f18" y="f1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140">
              <a:extLst>
                <a:ext uri="{FF2B5EF4-FFF2-40B4-BE49-F238E27FC236}">
                  <a16:creationId xmlns:a16="http://schemas.microsoft.com/office/drawing/2014/main" id="{99B53370-3C14-B980-4B12-8E9795DBF2D0}"/>
                </a:ext>
              </a:extLst>
            </p:cNvPr>
            <p:cNvSpPr/>
            <p:nvPr/>
          </p:nvSpPr>
          <p:spPr>
            <a:xfrm>
              <a:off x="9269528" y="2602720"/>
              <a:ext cx="95335" cy="541910"/>
            </a:xfrm>
            <a:custGeom>
              <a:avLst/>
              <a:gdLst>
                <a:gd name="f0" fmla="val 10800000"/>
                <a:gd name="f1" fmla="val 5400000"/>
                <a:gd name="f2" fmla="val 180"/>
                <a:gd name="f3" fmla="val w"/>
                <a:gd name="f4" fmla="val h"/>
                <a:gd name="f5" fmla="val 0"/>
                <a:gd name="f6" fmla="val 95333"/>
                <a:gd name="f7" fmla="val 541908"/>
                <a:gd name="f8" fmla="val 20741"/>
                <a:gd name="f9" fmla="val 452320"/>
                <a:gd name="f10" fmla="val 22365"/>
                <a:gd name="f11" fmla="val 22790"/>
                <a:gd name="f12" fmla="val 452532"/>
                <a:gd name="f13" fmla="val 23178"/>
                <a:gd name="f14" fmla="val 452832"/>
                <a:gd name="f15" fmla="val 23490"/>
                <a:gd name="f16" fmla="val 453194"/>
                <a:gd name="f17" fmla="val 24152"/>
                <a:gd name="f18" fmla="val 453544"/>
                <a:gd name="f19" fmla="val 24739"/>
                <a:gd name="f20" fmla="val 454006"/>
                <a:gd name="f21" fmla="val 25239"/>
                <a:gd name="f22" fmla="val 454569"/>
                <a:gd name="f23" fmla="val 91336"/>
                <a:gd name="f24" fmla="val 536786"/>
                <a:gd name="f25" fmla="val 95334"/>
                <a:gd name="f26" fmla="val 541909"/>
                <a:gd name="f27" fmla="val 77217"/>
                <a:gd name="f28" fmla="val 93838"/>
                <a:gd name="f29" fmla="val 19866"/>
                <a:gd name="f30" fmla="val 451445"/>
                <a:gd name="f31" fmla="+- 0 0 -90"/>
                <a:gd name="f32" fmla="*/ f3 1 95333"/>
                <a:gd name="f33" fmla="*/ f4 1 541908"/>
                <a:gd name="f34" fmla="val f5"/>
                <a:gd name="f35" fmla="val f6"/>
                <a:gd name="f36" fmla="val f7"/>
                <a:gd name="f37" fmla="*/ f31 f0 1"/>
                <a:gd name="f38" fmla="+- f36 0 f34"/>
                <a:gd name="f39" fmla="+- f35 0 f34"/>
                <a:gd name="f40" fmla="*/ f37 1 f2"/>
                <a:gd name="f41" fmla="*/ f39 1 95333"/>
                <a:gd name="f42" fmla="*/ f38 1 541908"/>
                <a:gd name="f43" fmla="*/ 20741 f39 1"/>
                <a:gd name="f44" fmla="*/ 452320 f38 1"/>
                <a:gd name="f45" fmla="*/ 22365 f39 1"/>
                <a:gd name="f46" fmla="*/ 23490 f39 1"/>
                <a:gd name="f47" fmla="*/ 453194 f38 1"/>
                <a:gd name="f48" fmla="*/ 25239 f39 1"/>
                <a:gd name="f49" fmla="*/ 454569 f38 1"/>
                <a:gd name="f50" fmla="*/ 91336 f39 1"/>
                <a:gd name="f51" fmla="*/ 536786 f38 1"/>
                <a:gd name="f52" fmla="*/ 95334 f39 1"/>
                <a:gd name="f53" fmla="*/ 541909 f38 1"/>
                <a:gd name="f54" fmla="*/ 77217 f39 1"/>
                <a:gd name="f55" fmla="*/ 93838 f38 1"/>
                <a:gd name="f56" fmla="*/ 0 f39 1"/>
                <a:gd name="f57" fmla="*/ 0 f38 1"/>
                <a:gd name="f58" fmla="*/ 19866 f39 1"/>
                <a:gd name="f59" fmla="*/ 451445 f38 1"/>
                <a:gd name="f60" fmla="+- f40 0 f1"/>
                <a:gd name="f61" fmla="*/ f43 1 95333"/>
                <a:gd name="f62" fmla="*/ f44 1 541908"/>
                <a:gd name="f63" fmla="*/ f45 1 95333"/>
                <a:gd name="f64" fmla="*/ f46 1 95333"/>
                <a:gd name="f65" fmla="*/ f47 1 541908"/>
                <a:gd name="f66" fmla="*/ f48 1 95333"/>
                <a:gd name="f67" fmla="*/ f49 1 541908"/>
                <a:gd name="f68" fmla="*/ f50 1 95333"/>
                <a:gd name="f69" fmla="*/ f51 1 541908"/>
                <a:gd name="f70" fmla="*/ f52 1 95333"/>
                <a:gd name="f71" fmla="*/ f53 1 541908"/>
                <a:gd name="f72" fmla="*/ f54 1 95333"/>
                <a:gd name="f73" fmla="*/ f55 1 541908"/>
                <a:gd name="f74" fmla="*/ f56 1 95333"/>
                <a:gd name="f75" fmla="*/ f57 1 541908"/>
                <a:gd name="f76" fmla="*/ f58 1 95333"/>
                <a:gd name="f77" fmla="*/ f59 1 541908"/>
                <a:gd name="f78" fmla="*/ f34 1 f41"/>
                <a:gd name="f79" fmla="*/ f35 1 f41"/>
                <a:gd name="f80" fmla="*/ f34 1 f42"/>
                <a:gd name="f81" fmla="*/ f36 1 f42"/>
                <a:gd name="f82" fmla="*/ f61 1 f41"/>
                <a:gd name="f83" fmla="*/ f62 1 f42"/>
                <a:gd name="f84" fmla="*/ f63 1 f41"/>
                <a:gd name="f85" fmla="*/ f64 1 f41"/>
                <a:gd name="f86" fmla="*/ f65 1 f42"/>
                <a:gd name="f87" fmla="*/ f66 1 f41"/>
                <a:gd name="f88" fmla="*/ f67 1 f42"/>
                <a:gd name="f89" fmla="*/ f68 1 f41"/>
                <a:gd name="f90" fmla="*/ f69 1 f42"/>
                <a:gd name="f91" fmla="*/ f70 1 f41"/>
                <a:gd name="f92" fmla="*/ f71 1 f42"/>
                <a:gd name="f93" fmla="*/ f72 1 f41"/>
                <a:gd name="f94" fmla="*/ f73 1 f42"/>
                <a:gd name="f95" fmla="*/ f74 1 f41"/>
                <a:gd name="f96" fmla="*/ f75 1 f42"/>
                <a:gd name="f97" fmla="*/ f76 1 f41"/>
                <a:gd name="f98" fmla="*/ f77 1 f42"/>
                <a:gd name="f99" fmla="*/ f78 f32 1"/>
                <a:gd name="f100" fmla="*/ f79 f32 1"/>
                <a:gd name="f101" fmla="*/ f81 f33 1"/>
                <a:gd name="f102" fmla="*/ f80 f33 1"/>
                <a:gd name="f103" fmla="*/ f82 f32 1"/>
                <a:gd name="f104" fmla="*/ f83 f33 1"/>
                <a:gd name="f105" fmla="*/ f84 f32 1"/>
                <a:gd name="f106" fmla="*/ f85 f32 1"/>
                <a:gd name="f107" fmla="*/ f86 f33 1"/>
                <a:gd name="f108" fmla="*/ f87 f32 1"/>
                <a:gd name="f109" fmla="*/ f88 f33 1"/>
                <a:gd name="f110" fmla="*/ f89 f32 1"/>
                <a:gd name="f111" fmla="*/ f90 f33 1"/>
                <a:gd name="f112" fmla="*/ f91 f32 1"/>
                <a:gd name="f113" fmla="*/ f92 f33 1"/>
                <a:gd name="f114" fmla="*/ f93 f32 1"/>
                <a:gd name="f115" fmla="*/ f94 f33 1"/>
                <a:gd name="f116" fmla="*/ f95 f32 1"/>
                <a:gd name="f117" fmla="*/ f96 f33 1"/>
                <a:gd name="f118" fmla="*/ f97 f32 1"/>
                <a:gd name="f119" fmla="*/ f98 f33 1"/>
              </a:gdLst>
              <a:ahLst/>
              <a:cxnLst>
                <a:cxn ang="3cd4">
                  <a:pos x="hc" y="t"/>
                </a:cxn>
                <a:cxn ang="0">
                  <a:pos x="r" y="vc"/>
                </a:cxn>
                <a:cxn ang="cd4">
                  <a:pos x="hc" y="b"/>
                </a:cxn>
                <a:cxn ang="cd2">
                  <a:pos x="l" y="vc"/>
                </a:cxn>
                <a:cxn ang="f60">
                  <a:pos x="f103" y="f104"/>
                </a:cxn>
                <a:cxn ang="f60">
                  <a:pos x="f105" y="f104"/>
                </a:cxn>
                <a:cxn ang="f60">
                  <a:pos x="f106" y="f107"/>
                </a:cxn>
                <a:cxn ang="f60">
                  <a:pos x="f108" y="f109"/>
                </a:cxn>
                <a:cxn ang="f60">
                  <a:pos x="f108" y="f109"/>
                </a:cxn>
                <a:cxn ang="f60">
                  <a:pos x="f110" y="f111"/>
                </a:cxn>
                <a:cxn ang="f60">
                  <a:pos x="f112" y="f113"/>
                </a:cxn>
                <a:cxn ang="f60">
                  <a:pos x="f114" y="f115"/>
                </a:cxn>
                <a:cxn ang="f60">
                  <a:pos x="f116" y="f117"/>
                </a:cxn>
                <a:cxn ang="f60">
                  <a:pos x="f118" y="f119"/>
                </a:cxn>
              </a:cxnLst>
              <a:rect l="f99" t="f102" r="f100" b="f101"/>
              <a:pathLst>
                <a:path w="95333" h="541908">
                  <a:moveTo>
                    <a:pt x="f8" y="f9"/>
                  </a:moveTo>
                  <a:lnTo>
                    <a:pt x="f10" y="f9"/>
                  </a:lnTo>
                  <a:cubicBezTo>
                    <a:pt x="f11" y="f12"/>
                    <a:pt x="f13" y="f14"/>
                    <a:pt x="f15" y="f16"/>
                  </a:cubicBezTo>
                  <a:cubicBezTo>
                    <a:pt x="f17" y="f18"/>
                    <a:pt x="f19" y="f20"/>
                    <a:pt x="f21" y="f22"/>
                  </a:cubicBezTo>
                  <a:lnTo>
                    <a:pt x="f21" y="f22"/>
                  </a:lnTo>
                  <a:lnTo>
                    <a:pt x="f23" y="f24"/>
                  </a:lnTo>
                  <a:lnTo>
                    <a:pt x="f25" y="f26"/>
                  </a:lnTo>
                  <a:lnTo>
                    <a:pt x="f27" y="f28"/>
                  </a:lnTo>
                  <a:lnTo>
                    <a:pt x="f5" y="f5"/>
                  </a:lnTo>
                  <a:lnTo>
                    <a:pt x="f29" y="f30"/>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141">
              <a:extLst>
                <a:ext uri="{FF2B5EF4-FFF2-40B4-BE49-F238E27FC236}">
                  <a16:creationId xmlns:a16="http://schemas.microsoft.com/office/drawing/2014/main" id="{7B1CDF39-D08E-01A2-7889-04DD6B3D37E8}"/>
                </a:ext>
              </a:extLst>
            </p:cNvPr>
            <p:cNvSpPr/>
            <p:nvPr/>
          </p:nvSpPr>
          <p:spPr>
            <a:xfrm>
              <a:off x="7143823" y="2137775"/>
              <a:ext cx="618609" cy="456066"/>
            </a:xfrm>
            <a:custGeom>
              <a:avLst/>
              <a:gdLst>
                <a:gd name="f0" fmla="val 10800000"/>
                <a:gd name="f1" fmla="val 5400000"/>
                <a:gd name="f2" fmla="val 180"/>
                <a:gd name="f3" fmla="val w"/>
                <a:gd name="f4" fmla="val h"/>
                <a:gd name="f5" fmla="val 0"/>
                <a:gd name="f6" fmla="val 618607"/>
                <a:gd name="f7" fmla="val 456068"/>
                <a:gd name="f8" fmla="val 618608"/>
                <a:gd name="f9" fmla="val 254898"/>
                <a:gd name="f10" fmla="val 428190"/>
                <a:gd name="f11" fmla="val 193923"/>
                <a:gd name="f12" fmla="val 750"/>
                <a:gd name="f13" fmla="val 199171"/>
                <a:gd name="f14" fmla="val 183796"/>
                <a:gd name="f15" fmla="+- 0 0 -90"/>
                <a:gd name="f16" fmla="*/ f3 1 618607"/>
                <a:gd name="f17" fmla="*/ f4 1 456068"/>
                <a:gd name="f18" fmla="val f5"/>
                <a:gd name="f19" fmla="val f6"/>
                <a:gd name="f20" fmla="val f7"/>
                <a:gd name="f21" fmla="*/ f15 f0 1"/>
                <a:gd name="f22" fmla="+- f20 0 f18"/>
                <a:gd name="f23" fmla="+- f19 0 f18"/>
                <a:gd name="f24" fmla="*/ f21 1 f2"/>
                <a:gd name="f25" fmla="*/ f23 1 618607"/>
                <a:gd name="f26" fmla="*/ f22 1 456068"/>
                <a:gd name="f27" fmla="*/ 618608 f23 1"/>
                <a:gd name="f28" fmla="*/ 254898 f22 1"/>
                <a:gd name="f29" fmla="*/ 428190 f23 1"/>
                <a:gd name="f30" fmla="*/ 0 f22 1"/>
                <a:gd name="f31" fmla="*/ 0 f23 1"/>
                <a:gd name="f32" fmla="*/ 193923 f22 1"/>
                <a:gd name="f33" fmla="*/ 750 f23 1"/>
                <a:gd name="f34" fmla="*/ 199171 f22 1"/>
                <a:gd name="f35" fmla="*/ 183796 f23 1"/>
                <a:gd name="f36" fmla="*/ 456068 f22 1"/>
                <a:gd name="f37" fmla="+- f24 0 f1"/>
                <a:gd name="f38" fmla="*/ f27 1 618607"/>
                <a:gd name="f39" fmla="*/ f28 1 456068"/>
                <a:gd name="f40" fmla="*/ f29 1 618607"/>
                <a:gd name="f41" fmla="*/ f30 1 456068"/>
                <a:gd name="f42" fmla="*/ f31 1 618607"/>
                <a:gd name="f43" fmla="*/ f32 1 456068"/>
                <a:gd name="f44" fmla="*/ f33 1 618607"/>
                <a:gd name="f45" fmla="*/ f34 1 456068"/>
                <a:gd name="f46" fmla="*/ f35 1 618607"/>
                <a:gd name="f47" fmla="*/ f36 1 45606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18607" h="456068">
                  <a:moveTo>
                    <a:pt x="f8" y="f9"/>
                  </a:moveTo>
                  <a:lnTo>
                    <a:pt x="f10" y="f5"/>
                  </a:lnTo>
                  <a:lnTo>
                    <a:pt x="f5" y="f11"/>
                  </a:lnTo>
                  <a:lnTo>
                    <a:pt x="f12" y="f13"/>
                  </a:lnTo>
                  <a:lnTo>
                    <a:pt x="f14" y="f7"/>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142">
              <a:extLst>
                <a:ext uri="{FF2B5EF4-FFF2-40B4-BE49-F238E27FC236}">
                  <a16:creationId xmlns:a16="http://schemas.microsoft.com/office/drawing/2014/main" id="{45D71346-36B6-5C6A-417A-F3A70821D0B1}"/>
                </a:ext>
              </a:extLst>
            </p:cNvPr>
            <p:cNvSpPr/>
            <p:nvPr/>
          </p:nvSpPr>
          <p:spPr>
            <a:xfrm>
              <a:off x="11524430" y="3031043"/>
              <a:ext cx="72722" cy="82963"/>
            </a:xfrm>
            <a:custGeom>
              <a:avLst/>
              <a:gdLst>
                <a:gd name="f0" fmla="val 10800000"/>
                <a:gd name="f1" fmla="val 5400000"/>
                <a:gd name="f2" fmla="val 180"/>
                <a:gd name="f3" fmla="val w"/>
                <a:gd name="f4" fmla="val h"/>
                <a:gd name="f5" fmla="val 0"/>
                <a:gd name="f6" fmla="val 72718"/>
                <a:gd name="f7" fmla="val 82966"/>
                <a:gd name="f8" fmla="val 3624"/>
                <a:gd name="f9" fmla="val 8996"/>
                <a:gd name="f10" fmla="val 72344"/>
                <a:gd name="f11" fmla="val 82967"/>
                <a:gd name="f12" fmla="val 72719"/>
                <a:gd name="f13" fmla="val 77844"/>
                <a:gd name="f14" fmla="val 375"/>
                <a:gd name="f15" fmla="val 4998"/>
                <a:gd name="f16" fmla="+- 0 0 -90"/>
                <a:gd name="f17" fmla="*/ f3 1 72718"/>
                <a:gd name="f18" fmla="*/ f4 1 82966"/>
                <a:gd name="f19" fmla="val f5"/>
                <a:gd name="f20" fmla="val f6"/>
                <a:gd name="f21" fmla="val f7"/>
                <a:gd name="f22" fmla="*/ f16 f0 1"/>
                <a:gd name="f23" fmla="+- f21 0 f19"/>
                <a:gd name="f24" fmla="+- f20 0 f19"/>
                <a:gd name="f25" fmla="*/ f22 1 f2"/>
                <a:gd name="f26" fmla="*/ f24 1 72718"/>
                <a:gd name="f27" fmla="*/ f23 1 82966"/>
                <a:gd name="f28" fmla="*/ 3624 f24 1"/>
                <a:gd name="f29" fmla="*/ 8996 f23 1"/>
                <a:gd name="f30" fmla="*/ 72344 f24 1"/>
                <a:gd name="f31" fmla="*/ 82967 f23 1"/>
                <a:gd name="f32" fmla="*/ 72719 f24 1"/>
                <a:gd name="f33" fmla="*/ 77844 f23 1"/>
                <a:gd name="f34" fmla="*/ 375 f24 1"/>
                <a:gd name="f35" fmla="*/ 0 f23 1"/>
                <a:gd name="f36" fmla="*/ 0 f24 1"/>
                <a:gd name="f37" fmla="*/ 4998 f23 1"/>
                <a:gd name="f38" fmla="+- f25 0 f1"/>
                <a:gd name="f39" fmla="*/ f28 1 72718"/>
                <a:gd name="f40" fmla="*/ f29 1 82966"/>
                <a:gd name="f41" fmla="*/ f30 1 72718"/>
                <a:gd name="f42" fmla="*/ f31 1 82966"/>
                <a:gd name="f43" fmla="*/ f32 1 72718"/>
                <a:gd name="f44" fmla="*/ f33 1 82966"/>
                <a:gd name="f45" fmla="*/ f34 1 72718"/>
                <a:gd name="f46" fmla="*/ f35 1 82966"/>
                <a:gd name="f47" fmla="*/ f36 1 72718"/>
                <a:gd name="f48" fmla="*/ f37 1 82966"/>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72718" h="82966">
                  <a:moveTo>
                    <a:pt x="f8" y="f9"/>
                  </a:moveTo>
                  <a:lnTo>
                    <a:pt x="f10" y="f11"/>
                  </a:lnTo>
                  <a:lnTo>
                    <a:pt x="f12" y="f13"/>
                  </a:lnTo>
                  <a:lnTo>
                    <a:pt x="f14" y="f5"/>
                  </a:lnTo>
                  <a:lnTo>
                    <a:pt x="f5" y="f1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143">
              <a:extLst>
                <a:ext uri="{FF2B5EF4-FFF2-40B4-BE49-F238E27FC236}">
                  <a16:creationId xmlns:a16="http://schemas.microsoft.com/office/drawing/2014/main" id="{98A03865-4DEA-A0C5-3B9E-3C2DBDF20760}"/>
                </a:ext>
              </a:extLst>
            </p:cNvPr>
            <p:cNvSpPr/>
            <p:nvPr/>
          </p:nvSpPr>
          <p:spPr>
            <a:xfrm>
              <a:off x="11599767" y="3112142"/>
              <a:ext cx="67720" cy="74340"/>
            </a:xfrm>
            <a:custGeom>
              <a:avLst/>
              <a:gdLst>
                <a:gd name="f0" fmla="val 10800000"/>
                <a:gd name="f1" fmla="val 5400000"/>
                <a:gd name="f2" fmla="val 180"/>
                <a:gd name="f3" fmla="val w"/>
                <a:gd name="f4" fmla="val h"/>
                <a:gd name="f5" fmla="val 0"/>
                <a:gd name="f6" fmla="val 67720"/>
                <a:gd name="f7" fmla="val 74345"/>
                <a:gd name="f8" fmla="val 3624"/>
                <a:gd name="f9" fmla="val 8872"/>
                <a:gd name="f10" fmla="val 64347"/>
                <a:gd name="f11" fmla="val 67721"/>
                <a:gd name="f12" fmla="val 72596"/>
                <a:gd name="f13" fmla="val 250"/>
                <a:gd name="f14" fmla="val 4998"/>
                <a:gd name="f15" fmla="+- 0 0 -90"/>
                <a:gd name="f16" fmla="*/ f3 1 67720"/>
                <a:gd name="f17" fmla="*/ f4 1 74345"/>
                <a:gd name="f18" fmla="val f5"/>
                <a:gd name="f19" fmla="val f6"/>
                <a:gd name="f20" fmla="val f7"/>
                <a:gd name="f21" fmla="*/ f15 f0 1"/>
                <a:gd name="f22" fmla="+- f20 0 f18"/>
                <a:gd name="f23" fmla="+- f19 0 f18"/>
                <a:gd name="f24" fmla="*/ f21 1 f2"/>
                <a:gd name="f25" fmla="*/ f23 1 67720"/>
                <a:gd name="f26" fmla="*/ f22 1 74345"/>
                <a:gd name="f27" fmla="*/ 3624 f23 1"/>
                <a:gd name="f28" fmla="*/ 8872 f22 1"/>
                <a:gd name="f29" fmla="*/ 64347 f23 1"/>
                <a:gd name="f30" fmla="*/ 74345 f22 1"/>
                <a:gd name="f31" fmla="*/ 67721 f23 1"/>
                <a:gd name="f32" fmla="*/ 72596 f22 1"/>
                <a:gd name="f33" fmla="*/ 250 f23 1"/>
                <a:gd name="f34" fmla="*/ 0 f22 1"/>
                <a:gd name="f35" fmla="*/ 0 f23 1"/>
                <a:gd name="f36" fmla="*/ 4998 f22 1"/>
                <a:gd name="f37" fmla="+- f24 0 f1"/>
                <a:gd name="f38" fmla="*/ f27 1 67720"/>
                <a:gd name="f39" fmla="*/ f28 1 74345"/>
                <a:gd name="f40" fmla="*/ f29 1 67720"/>
                <a:gd name="f41" fmla="*/ f30 1 74345"/>
                <a:gd name="f42" fmla="*/ f31 1 67720"/>
                <a:gd name="f43" fmla="*/ f32 1 74345"/>
                <a:gd name="f44" fmla="*/ f33 1 67720"/>
                <a:gd name="f45" fmla="*/ f34 1 74345"/>
                <a:gd name="f46" fmla="*/ f35 1 67720"/>
                <a:gd name="f47" fmla="*/ f36 1 7434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7720" h="74345">
                  <a:moveTo>
                    <a:pt x="f8" y="f9"/>
                  </a:moveTo>
                  <a:lnTo>
                    <a:pt x="f10" y="f7"/>
                  </a:lnTo>
                  <a:lnTo>
                    <a:pt x="f11" y="f12"/>
                  </a:lnTo>
                  <a:lnTo>
                    <a:pt x="f13" y="f5"/>
                  </a:lnTo>
                  <a:lnTo>
                    <a:pt x="f5" y="f14"/>
                  </a:lnTo>
                  <a:lnTo>
                    <a:pt x="f8"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144">
              <a:extLst>
                <a:ext uri="{FF2B5EF4-FFF2-40B4-BE49-F238E27FC236}">
                  <a16:creationId xmlns:a16="http://schemas.microsoft.com/office/drawing/2014/main" id="{71D6D79D-34A1-C862-27BD-61F5E491B46A}"/>
                </a:ext>
              </a:extLst>
            </p:cNvPr>
            <p:cNvSpPr/>
            <p:nvPr/>
          </p:nvSpPr>
          <p:spPr>
            <a:xfrm>
              <a:off x="11601642" y="2784768"/>
              <a:ext cx="602361" cy="471812"/>
            </a:xfrm>
            <a:custGeom>
              <a:avLst/>
              <a:gdLst>
                <a:gd name="f0" fmla="val 10800000"/>
                <a:gd name="f1" fmla="val 5400000"/>
                <a:gd name="f2" fmla="val 180"/>
                <a:gd name="f3" fmla="val w"/>
                <a:gd name="f4" fmla="val h"/>
                <a:gd name="f5" fmla="val 0"/>
                <a:gd name="f6" fmla="val 602364"/>
                <a:gd name="f7" fmla="val 471811"/>
                <a:gd name="f8" fmla="val 69095"/>
                <a:gd name="f9" fmla="val 398216"/>
                <a:gd name="f10" fmla="val 71219"/>
                <a:gd name="f11" fmla="val 397092"/>
                <a:gd name="f12" fmla="val 250142"/>
                <a:gd name="f13" fmla="val 300255"/>
                <a:gd name="f14" fmla="val 251142"/>
                <a:gd name="f15" fmla="val 251854"/>
                <a:gd name="f16" fmla="val 299930"/>
                <a:gd name="f17" fmla="val 252616"/>
                <a:gd name="f18" fmla="val 299718"/>
                <a:gd name="f19" fmla="val 253390"/>
                <a:gd name="f20" fmla="val 299630"/>
                <a:gd name="f21" fmla="val 255015"/>
                <a:gd name="f22" fmla="val 256764"/>
                <a:gd name="f23" fmla="val 257438"/>
                <a:gd name="f24" fmla="val 299955"/>
                <a:gd name="f25" fmla="val 258076"/>
                <a:gd name="f26" fmla="val 300380"/>
                <a:gd name="f27" fmla="val 258638"/>
                <a:gd name="f28" fmla="val 300880"/>
                <a:gd name="f29" fmla="val 259025"/>
                <a:gd name="f30" fmla="val 301055"/>
                <a:gd name="f31" fmla="val 259363"/>
                <a:gd name="f32" fmla="val 301317"/>
                <a:gd name="f33" fmla="val 259638"/>
                <a:gd name="f34" fmla="val 301630"/>
                <a:gd name="f35" fmla="val 418694"/>
                <a:gd name="f36" fmla="val 470063"/>
                <a:gd name="f37" fmla="val 420443"/>
                <a:gd name="f38" fmla="val 471812"/>
                <a:gd name="f39" fmla="val 573627"/>
                <a:gd name="f40" fmla="val 388470"/>
                <a:gd name="f41" fmla="val 384222"/>
                <a:gd name="f42" fmla="val 602365"/>
                <a:gd name="f43" fmla="val 77219"/>
                <a:gd name="f44" fmla="val 323871"/>
                <a:gd name="f45" fmla="+- 0 0 -90"/>
                <a:gd name="f46" fmla="*/ f3 1 602364"/>
                <a:gd name="f47" fmla="*/ f4 1 471811"/>
                <a:gd name="f48" fmla="val f5"/>
                <a:gd name="f49" fmla="val f6"/>
                <a:gd name="f50" fmla="val f7"/>
                <a:gd name="f51" fmla="*/ f45 f0 1"/>
                <a:gd name="f52" fmla="+- f50 0 f48"/>
                <a:gd name="f53" fmla="+- f49 0 f48"/>
                <a:gd name="f54" fmla="*/ f51 1 f2"/>
                <a:gd name="f55" fmla="*/ f53 1 602364"/>
                <a:gd name="f56" fmla="*/ f52 1 471811"/>
                <a:gd name="f57" fmla="*/ 69095 f53 1"/>
                <a:gd name="f58" fmla="*/ 398216 f52 1"/>
                <a:gd name="f59" fmla="*/ 71219 f53 1"/>
                <a:gd name="f60" fmla="*/ 397092 f52 1"/>
                <a:gd name="f61" fmla="*/ 250142 f53 1"/>
                <a:gd name="f62" fmla="*/ 300255 f52 1"/>
                <a:gd name="f63" fmla="*/ 251142 f53 1"/>
                <a:gd name="f64" fmla="*/ 253390 f53 1"/>
                <a:gd name="f65" fmla="*/ 299630 f52 1"/>
                <a:gd name="f66" fmla="*/ 255015 f53 1"/>
                <a:gd name="f67" fmla="*/ 256764 f53 1"/>
                <a:gd name="f68" fmla="*/ 258638 f53 1"/>
                <a:gd name="f69" fmla="*/ 300880 f52 1"/>
                <a:gd name="f70" fmla="*/ 259638 f53 1"/>
                <a:gd name="f71" fmla="*/ 301630 f52 1"/>
                <a:gd name="f72" fmla="*/ 418694 f53 1"/>
                <a:gd name="f73" fmla="*/ 470063 f52 1"/>
                <a:gd name="f74" fmla="*/ 420443 f53 1"/>
                <a:gd name="f75" fmla="*/ 471812 f52 1"/>
                <a:gd name="f76" fmla="*/ 573627 f53 1"/>
                <a:gd name="f77" fmla="*/ 388470 f52 1"/>
                <a:gd name="f78" fmla="*/ 384222 f52 1"/>
                <a:gd name="f79" fmla="*/ 602365 f53 1"/>
                <a:gd name="f80" fmla="*/ 77219 f52 1"/>
                <a:gd name="f81" fmla="*/ 0 f52 1"/>
                <a:gd name="f82" fmla="*/ 0 f53 1"/>
                <a:gd name="f83" fmla="*/ 323871 f52 1"/>
                <a:gd name="f84" fmla="+- f54 0 f1"/>
                <a:gd name="f85" fmla="*/ f57 1 602364"/>
                <a:gd name="f86" fmla="*/ f58 1 471811"/>
                <a:gd name="f87" fmla="*/ f59 1 602364"/>
                <a:gd name="f88" fmla="*/ f60 1 471811"/>
                <a:gd name="f89" fmla="*/ f61 1 602364"/>
                <a:gd name="f90" fmla="*/ f62 1 471811"/>
                <a:gd name="f91" fmla="*/ f63 1 602364"/>
                <a:gd name="f92" fmla="*/ f64 1 602364"/>
                <a:gd name="f93" fmla="*/ f65 1 471811"/>
                <a:gd name="f94" fmla="*/ f66 1 602364"/>
                <a:gd name="f95" fmla="*/ f67 1 602364"/>
                <a:gd name="f96" fmla="*/ f68 1 602364"/>
                <a:gd name="f97" fmla="*/ f69 1 471811"/>
                <a:gd name="f98" fmla="*/ f70 1 602364"/>
                <a:gd name="f99" fmla="*/ f71 1 471811"/>
                <a:gd name="f100" fmla="*/ f72 1 602364"/>
                <a:gd name="f101" fmla="*/ f73 1 471811"/>
                <a:gd name="f102" fmla="*/ f74 1 602364"/>
                <a:gd name="f103" fmla="*/ f75 1 471811"/>
                <a:gd name="f104" fmla="*/ f76 1 602364"/>
                <a:gd name="f105" fmla="*/ f77 1 471811"/>
                <a:gd name="f106" fmla="*/ f78 1 471811"/>
                <a:gd name="f107" fmla="*/ f79 1 602364"/>
                <a:gd name="f108" fmla="*/ f80 1 471811"/>
                <a:gd name="f109" fmla="*/ f81 1 471811"/>
                <a:gd name="f110" fmla="*/ f82 1 602364"/>
                <a:gd name="f111" fmla="*/ f83 1 471811"/>
                <a:gd name="f112" fmla="*/ f48 1 f55"/>
                <a:gd name="f113" fmla="*/ f49 1 f55"/>
                <a:gd name="f114" fmla="*/ f48 1 f56"/>
                <a:gd name="f115" fmla="*/ f50 1 f56"/>
                <a:gd name="f116" fmla="*/ f85 1 f55"/>
                <a:gd name="f117" fmla="*/ f86 1 f56"/>
                <a:gd name="f118" fmla="*/ f87 1 f55"/>
                <a:gd name="f119" fmla="*/ f88 1 f56"/>
                <a:gd name="f120" fmla="*/ f89 1 f55"/>
                <a:gd name="f121" fmla="*/ f90 1 f56"/>
                <a:gd name="f122" fmla="*/ f91 1 f55"/>
                <a:gd name="f123" fmla="*/ f92 1 f55"/>
                <a:gd name="f124" fmla="*/ f93 1 f56"/>
                <a:gd name="f125" fmla="*/ f94 1 f55"/>
                <a:gd name="f126" fmla="*/ f95 1 f55"/>
                <a:gd name="f127" fmla="*/ f96 1 f55"/>
                <a:gd name="f128" fmla="*/ f97 1 f56"/>
                <a:gd name="f129" fmla="*/ f98 1 f55"/>
                <a:gd name="f130" fmla="*/ f99 1 f56"/>
                <a:gd name="f131" fmla="*/ f100 1 f55"/>
                <a:gd name="f132" fmla="*/ f101 1 f56"/>
                <a:gd name="f133" fmla="*/ f102 1 f55"/>
                <a:gd name="f134" fmla="*/ f103 1 f56"/>
                <a:gd name="f135" fmla="*/ f104 1 f55"/>
                <a:gd name="f136" fmla="*/ f105 1 f56"/>
                <a:gd name="f137" fmla="*/ f106 1 f56"/>
                <a:gd name="f138" fmla="*/ f107 1 f55"/>
                <a:gd name="f139" fmla="*/ f108 1 f56"/>
                <a:gd name="f140" fmla="*/ f109 1 f56"/>
                <a:gd name="f141" fmla="*/ f110 1 f55"/>
                <a:gd name="f142" fmla="*/ f111 1 f56"/>
                <a:gd name="f143" fmla="*/ f112 f46 1"/>
                <a:gd name="f144" fmla="*/ f113 f46 1"/>
                <a:gd name="f145" fmla="*/ f115 f47 1"/>
                <a:gd name="f146" fmla="*/ f114 f47 1"/>
                <a:gd name="f147" fmla="*/ f116 f46 1"/>
                <a:gd name="f148" fmla="*/ f117 f47 1"/>
                <a:gd name="f149" fmla="*/ f118 f46 1"/>
                <a:gd name="f150" fmla="*/ f119 f47 1"/>
                <a:gd name="f151" fmla="*/ f120 f46 1"/>
                <a:gd name="f152" fmla="*/ f121 f47 1"/>
                <a:gd name="f153" fmla="*/ f122 f46 1"/>
                <a:gd name="f154" fmla="*/ f123 f46 1"/>
                <a:gd name="f155" fmla="*/ f124 f47 1"/>
                <a:gd name="f156" fmla="*/ f125 f46 1"/>
                <a:gd name="f157" fmla="*/ f126 f46 1"/>
                <a:gd name="f158" fmla="*/ f127 f46 1"/>
                <a:gd name="f159" fmla="*/ f128 f47 1"/>
                <a:gd name="f160" fmla="*/ f129 f46 1"/>
                <a:gd name="f161" fmla="*/ f130 f47 1"/>
                <a:gd name="f162" fmla="*/ f131 f46 1"/>
                <a:gd name="f163" fmla="*/ f132 f47 1"/>
                <a:gd name="f164" fmla="*/ f133 f46 1"/>
                <a:gd name="f165" fmla="*/ f134 f47 1"/>
                <a:gd name="f166" fmla="*/ f135 f46 1"/>
                <a:gd name="f167" fmla="*/ f136 f47 1"/>
                <a:gd name="f168" fmla="*/ f137 f47 1"/>
                <a:gd name="f169" fmla="*/ f138 f46 1"/>
                <a:gd name="f170" fmla="*/ f139 f47 1"/>
                <a:gd name="f171" fmla="*/ f140 f47 1"/>
                <a:gd name="f172" fmla="*/ f141 f46 1"/>
                <a:gd name="f173" fmla="*/ f142 f47 1"/>
              </a:gdLst>
              <a:ahLst/>
              <a:cxnLst>
                <a:cxn ang="3cd4">
                  <a:pos x="hc" y="t"/>
                </a:cxn>
                <a:cxn ang="0">
                  <a:pos x="r" y="vc"/>
                </a:cxn>
                <a:cxn ang="cd4">
                  <a:pos x="hc" y="b"/>
                </a:cxn>
                <a:cxn ang="cd2">
                  <a:pos x="l" y="vc"/>
                </a:cxn>
                <a:cxn ang="f84">
                  <a:pos x="f147" y="f148"/>
                </a:cxn>
                <a:cxn ang="f84">
                  <a:pos x="f149" y="f150"/>
                </a:cxn>
                <a:cxn ang="f84">
                  <a:pos x="f151" y="f152"/>
                </a:cxn>
                <a:cxn ang="f84">
                  <a:pos x="f151" y="f152"/>
                </a:cxn>
                <a:cxn ang="f84">
                  <a:pos x="f153" y="f152"/>
                </a:cxn>
                <a:cxn ang="f84">
                  <a:pos x="f154" y="f155"/>
                </a:cxn>
                <a:cxn ang="f84">
                  <a:pos x="f156" y="f155"/>
                </a:cxn>
                <a:cxn ang="f84">
                  <a:pos x="f157" y="f155"/>
                </a:cxn>
                <a:cxn ang="f84">
                  <a:pos x="f158" y="f159"/>
                </a:cxn>
                <a:cxn ang="f84">
                  <a:pos x="f160" y="f161"/>
                </a:cxn>
                <a:cxn ang="f84">
                  <a:pos x="f160" y="f161"/>
                </a:cxn>
                <a:cxn ang="f84">
                  <a:pos x="f160" y="f161"/>
                </a:cxn>
                <a:cxn ang="f84">
                  <a:pos x="f162" y="f163"/>
                </a:cxn>
                <a:cxn ang="f84">
                  <a:pos x="f164" y="f165"/>
                </a:cxn>
                <a:cxn ang="f84">
                  <a:pos x="f166" y="f167"/>
                </a:cxn>
                <a:cxn ang="f84">
                  <a:pos x="f166" y="f168"/>
                </a:cxn>
                <a:cxn ang="f84">
                  <a:pos x="f169" y="f170"/>
                </a:cxn>
                <a:cxn ang="f84">
                  <a:pos x="f169" y="f171"/>
                </a:cxn>
                <a:cxn ang="f84">
                  <a:pos x="f172" y="f173"/>
                </a:cxn>
              </a:cxnLst>
              <a:rect l="f143" t="f146" r="f144" b="f145"/>
              <a:pathLst>
                <a:path w="602364" h="471811">
                  <a:moveTo>
                    <a:pt x="f8" y="f9"/>
                  </a:moveTo>
                  <a:lnTo>
                    <a:pt x="f10" y="f11"/>
                  </a:lnTo>
                  <a:lnTo>
                    <a:pt x="f12" y="f13"/>
                  </a:lnTo>
                  <a:lnTo>
                    <a:pt x="f12" y="f13"/>
                  </a:lnTo>
                  <a:lnTo>
                    <a:pt x="f14" y="f13"/>
                  </a:lnTo>
                  <a:cubicBezTo>
                    <a:pt x="f15" y="f16"/>
                    <a:pt x="f17" y="f18"/>
                    <a:pt x="f19" y="f20"/>
                  </a:cubicBezTo>
                  <a:lnTo>
                    <a:pt x="f21" y="f20"/>
                  </a:lnTo>
                  <a:lnTo>
                    <a:pt x="f22" y="f20"/>
                  </a:lnTo>
                  <a:cubicBezTo>
                    <a:pt x="f23" y="f24"/>
                    <a:pt x="f25" y="f26"/>
                    <a:pt x="f27" y="f28"/>
                  </a:cubicBezTo>
                  <a:cubicBezTo>
                    <a:pt x="f29" y="f30"/>
                    <a:pt x="f31" y="f32"/>
                    <a:pt x="f33" y="f34"/>
                  </a:cubicBezTo>
                  <a:lnTo>
                    <a:pt x="f33" y="f34"/>
                  </a:lnTo>
                  <a:lnTo>
                    <a:pt x="f33" y="f34"/>
                  </a:lnTo>
                  <a:lnTo>
                    <a:pt x="f35" y="f36"/>
                  </a:lnTo>
                  <a:lnTo>
                    <a:pt x="f37" y="f38"/>
                  </a:lnTo>
                  <a:lnTo>
                    <a:pt x="f39" y="f40"/>
                  </a:lnTo>
                  <a:lnTo>
                    <a:pt x="f39" y="f41"/>
                  </a:lnTo>
                  <a:lnTo>
                    <a:pt x="f42" y="f43"/>
                  </a:lnTo>
                  <a:lnTo>
                    <a:pt x="f42" y="f5"/>
                  </a:lnTo>
                  <a:lnTo>
                    <a:pt x="f5" y="f44"/>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145">
              <a:extLst>
                <a:ext uri="{FF2B5EF4-FFF2-40B4-BE49-F238E27FC236}">
                  <a16:creationId xmlns:a16="http://schemas.microsoft.com/office/drawing/2014/main" id="{88EBCB8E-DB04-FBBA-2650-0BD9AD2BE225}"/>
                </a:ext>
              </a:extLst>
            </p:cNvPr>
            <p:cNvSpPr/>
            <p:nvPr/>
          </p:nvSpPr>
          <p:spPr>
            <a:xfrm>
              <a:off x="12025338" y="3177741"/>
              <a:ext cx="149934" cy="403213"/>
            </a:xfrm>
            <a:custGeom>
              <a:avLst/>
              <a:gdLst>
                <a:gd name="f0" fmla="val 10800000"/>
                <a:gd name="f1" fmla="val 5400000"/>
                <a:gd name="f2" fmla="val 180"/>
                <a:gd name="f3" fmla="val w"/>
                <a:gd name="f4" fmla="val h"/>
                <a:gd name="f5" fmla="val 0"/>
                <a:gd name="f6" fmla="val 149935"/>
                <a:gd name="f7" fmla="val 403214"/>
                <a:gd name="f8" fmla="val 61224"/>
                <a:gd name="f9" fmla="val 148691"/>
                <a:gd name="f10" fmla="val 150690"/>
                <a:gd name="f11" fmla="val 61286"/>
                <a:gd name="f12" fmla="val 151402"/>
                <a:gd name="f13" fmla="val 152102"/>
                <a:gd name="f14" fmla="val 152814"/>
                <a:gd name="f15" fmla="val 153314"/>
                <a:gd name="f16" fmla="val 38858"/>
                <a:gd name="f17" fmla="val 115575"/>
                <a:gd name="f18" fmla="val 360356"/>
                <a:gd name="f19" fmla="val 82217"/>
                <a:gd name="f20" fmla="val 58850"/>
                <a:gd name="f21" fmla="val 144692"/>
                <a:gd name="f22" fmla="val 145442"/>
                <a:gd name="f23" fmla="val 59974"/>
                <a:gd name="f24" fmla="val 147191"/>
                <a:gd name="f25" fmla="+- 0 0 -90"/>
                <a:gd name="f26" fmla="*/ f3 1 149935"/>
                <a:gd name="f27" fmla="*/ f4 1 403214"/>
                <a:gd name="f28" fmla="val f5"/>
                <a:gd name="f29" fmla="val f6"/>
                <a:gd name="f30" fmla="val f7"/>
                <a:gd name="f31" fmla="*/ f25 f0 1"/>
                <a:gd name="f32" fmla="+- f30 0 f28"/>
                <a:gd name="f33" fmla="+- f29 0 f28"/>
                <a:gd name="f34" fmla="*/ f31 1 f2"/>
                <a:gd name="f35" fmla="*/ f33 1 149935"/>
                <a:gd name="f36" fmla="*/ f32 1 403214"/>
                <a:gd name="f37" fmla="*/ 61224 f33 1"/>
                <a:gd name="f38" fmla="*/ 148691 f32 1"/>
                <a:gd name="f39" fmla="*/ 150690 f32 1"/>
                <a:gd name="f40" fmla="*/ 152814 f32 1"/>
                <a:gd name="f41" fmla="*/ 153314 f32 1"/>
                <a:gd name="f42" fmla="*/ 38858 f33 1"/>
                <a:gd name="f43" fmla="*/ 403214 f32 1"/>
                <a:gd name="f44" fmla="*/ 115575 f33 1"/>
                <a:gd name="f45" fmla="*/ 360356 f32 1"/>
                <a:gd name="f46" fmla="*/ 149935 f33 1"/>
                <a:gd name="f47" fmla="*/ 0 f32 1"/>
                <a:gd name="f48" fmla="*/ 0 f33 1"/>
                <a:gd name="f49" fmla="*/ 82217 f32 1"/>
                <a:gd name="f50" fmla="*/ 58850 f33 1"/>
                <a:gd name="f51" fmla="*/ 144692 f32 1"/>
                <a:gd name="f52" fmla="*/ 145442 f32 1"/>
                <a:gd name="f53" fmla="*/ 59974 f33 1"/>
                <a:gd name="f54" fmla="*/ 147191 f32 1"/>
                <a:gd name="f55" fmla="+- f34 0 f1"/>
                <a:gd name="f56" fmla="*/ f37 1 149935"/>
                <a:gd name="f57" fmla="*/ f38 1 403214"/>
                <a:gd name="f58" fmla="*/ f39 1 403214"/>
                <a:gd name="f59" fmla="*/ f40 1 403214"/>
                <a:gd name="f60" fmla="*/ f41 1 403214"/>
                <a:gd name="f61" fmla="*/ f42 1 149935"/>
                <a:gd name="f62" fmla="*/ f43 1 403214"/>
                <a:gd name="f63" fmla="*/ f44 1 149935"/>
                <a:gd name="f64" fmla="*/ f45 1 403214"/>
                <a:gd name="f65" fmla="*/ f46 1 149935"/>
                <a:gd name="f66" fmla="*/ f47 1 403214"/>
                <a:gd name="f67" fmla="*/ f48 1 149935"/>
                <a:gd name="f68" fmla="*/ f49 1 403214"/>
                <a:gd name="f69" fmla="*/ f50 1 149935"/>
                <a:gd name="f70" fmla="*/ f51 1 403214"/>
                <a:gd name="f71" fmla="*/ f52 1 403214"/>
                <a:gd name="f72" fmla="*/ f53 1 149935"/>
                <a:gd name="f73" fmla="*/ f54 1 403214"/>
                <a:gd name="f74" fmla="*/ f28 1 f35"/>
                <a:gd name="f75" fmla="*/ f29 1 f35"/>
                <a:gd name="f76" fmla="*/ f28 1 f36"/>
                <a:gd name="f77" fmla="*/ f30 1 f36"/>
                <a:gd name="f78" fmla="*/ f56 1 f35"/>
                <a:gd name="f79" fmla="*/ f57 1 f36"/>
                <a:gd name="f80" fmla="*/ f58 1 f36"/>
                <a:gd name="f81" fmla="*/ f59 1 f36"/>
                <a:gd name="f82" fmla="*/ f60 1 f36"/>
                <a:gd name="f83" fmla="*/ f61 1 f35"/>
                <a:gd name="f84" fmla="*/ f62 1 f36"/>
                <a:gd name="f85" fmla="*/ f63 1 f35"/>
                <a:gd name="f86" fmla="*/ f64 1 f36"/>
                <a:gd name="f87" fmla="*/ f65 1 f35"/>
                <a:gd name="f88" fmla="*/ f66 1 f36"/>
                <a:gd name="f89" fmla="*/ f67 1 f35"/>
                <a:gd name="f90" fmla="*/ f68 1 f36"/>
                <a:gd name="f91" fmla="*/ f69 1 f35"/>
                <a:gd name="f92" fmla="*/ f70 1 f36"/>
                <a:gd name="f93" fmla="*/ f71 1 f36"/>
                <a:gd name="f94" fmla="*/ f72 1 f35"/>
                <a:gd name="f95" fmla="*/ f73 1 f36"/>
                <a:gd name="f96" fmla="*/ f74 f26 1"/>
                <a:gd name="f97" fmla="*/ f75 f26 1"/>
                <a:gd name="f98" fmla="*/ f77 f27 1"/>
                <a:gd name="f99" fmla="*/ f76 f27 1"/>
                <a:gd name="f100" fmla="*/ f78 f26 1"/>
                <a:gd name="f101" fmla="*/ f79 f27 1"/>
                <a:gd name="f102" fmla="*/ f80 f27 1"/>
                <a:gd name="f103" fmla="*/ f81 f27 1"/>
                <a:gd name="f104" fmla="*/ f82 f27 1"/>
                <a:gd name="f105" fmla="*/ f83 f26 1"/>
                <a:gd name="f106" fmla="*/ f84 f27 1"/>
                <a:gd name="f107" fmla="*/ f85 f26 1"/>
                <a:gd name="f108" fmla="*/ f86 f27 1"/>
                <a:gd name="f109" fmla="*/ f87 f26 1"/>
                <a:gd name="f110" fmla="*/ f88 f27 1"/>
                <a:gd name="f111" fmla="*/ f89 f26 1"/>
                <a:gd name="f112" fmla="*/ f90 f27 1"/>
                <a:gd name="f113" fmla="*/ f91 f26 1"/>
                <a:gd name="f114" fmla="*/ f92 f27 1"/>
                <a:gd name="f115" fmla="*/ f93 f27 1"/>
                <a:gd name="f116" fmla="*/ f94 f26 1"/>
                <a:gd name="f117" fmla="*/ f95 f27 1"/>
              </a:gdLst>
              <a:ahLst/>
              <a:cxnLst>
                <a:cxn ang="3cd4">
                  <a:pos x="hc" y="t"/>
                </a:cxn>
                <a:cxn ang="0">
                  <a:pos x="r" y="vc"/>
                </a:cxn>
                <a:cxn ang="cd4">
                  <a:pos x="hc" y="b"/>
                </a:cxn>
                <a:cxn ang="cd2">
                  <a:pos x="l" y="vc"/>
                </a:cxn>
                <a:cxn ang="f55">
                  <a:pos x="f100" y="f101"/>
                </a:cxn>
                <a:cxn ang="f55">
                  <a:pos x="f100" y="f102"/>
                </a:cxn>
                <a:cxn ang="f55">
                  <a:pos x="f100" y="f103"/>
                </a:cxn>
                <a:cxn ang="f55">
                  <a:pos x="f100" y="f104"/>
                </a:cxn>
                <a:cxn ang="f55">
                  <a:pos x="f105" y="f106"/>
                </a:cxn>
                <a:cxn ang="f55">
                  <a:pos x="f107" y="f108"/>
                </a:cxn>
                <a:cxn ang="f55">
                  <a:pos x="f109" y="f110"/>
                </a:cxn>
                <a:cxn ang="f55">
                  <a:pos x="f111" y="f112"/>
                </a:cxn>
                <a:cxn ang="f55">
                  <a:pos x="f113" y="f114"/>
                </a:cxn>
                <a:cxn ang="f55">
                  <a:pos x="f113" y="f115"/>
                </a:cxn>
                <a:cxn ang="f55">
                  <a:pos x="f116" y="f117"/>
                </a:cxn>
              </a:cxnLst>
              <a:rect l="f96" t="f99" r="f97" b="f98"/>
              <a:pathLst>
                <a:path w="149935" h="403214">
                  <a:moveTo>
                    <a:pt x="f8" y="f9"/>
                  </a:moveTo>
                  <a:lnTo>
                    <a:pt x="f8" y="f10"/>
                  </a:lnTo>
                  <a:cubicBezTo>
                    <a:pt x="f11" y="f12"/>
                    <a:pt x="f11" y="f13"/>
                    <a:pt x="f8" y="f14"/>
                  </a:cubicBezTo>
                  <a:lnTo>
                    <a:pt x="f8" y="f15"/>
                  </a:lnTo>
                  <a:lnTo>
                    <a:pt x="f16" y="f7"/>
                  </a:lnTo>
                  <a:lnTo>
                    <a:pt x="f17" y="f18"/>
                  </a:lnTo>
                  <a:lnTo>
                    <a:pt x="f6" y="f5"/>
                  </a:lnTo>
                  <a:lnTo>
                    <a:pt x="f5" y="f19"/>
                  </a:lnTo>
                  <a:lnTo>
                    <a:pt x="f20" y="f21"/>
                  </a:lnTo>
                  <a:cubicBezTo>
                    <a:pt x="f20" y="f21"/>
                    <a:pt x="f20" y="f21"/>
                    <a:pt x="f20" y="f22"/>
                  </a:cubicBezTo>
                  <a:lnTo>
                    <a:pt x="f23" y="f24"/>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146">
              <a:extLst>
                <a:ext uri="{FF2B5EF4-FFF2-40B4-BE49-F238E27FC236}">
                  <a16:creationId xmlns:a16="http://schemas.microsoft.com/office/drawing/2014/main" id="{CD593601-5662-6C27-68F9-2DFF11AE19BD}"/>
                </a:ext>
              </a:extLst>
            </p:cNvPr>
            <p:cNvSpPr/>
            <p:nvPr/>
          </p:nvSpPr>
          <p:spPr>
            <a:xfrm>
              <a:off x="11526295" y="2665695"/>
              <a:ext cx="678704" cy="440201"/>
            </a:xfrm>
            <a:custGeom>
              <a:avLst/>
              <a:gdLst>
                <a:gd name="f0" fmla="val 10800000"/>
                <a:gd name="f1" fmla="val 5400000"/>
                <a:gd name="f2" fmla="val 180"/>
                <a:gd name="f3" fmla="val w"/>
                <a:gd name="f4" fmla="val h"/>
                <a:gd name="f5" fmla="val 0"/>
                <a:gd name="f6" fmla="val 678706"/>
                <a:gd name="f7" fmla="val 440199"/>
                <a:gd name="f8" fmla="val 72719"/>
                <a:gd name="f9" fmla="val 678707"/>
                <a:gd name="f10" fmla="val 114954"/>
                <a:gd name="f11" fmla="val 361981"/>
                <a:gd name="f12" fmla="+- 0 0 -90"/>
                <a:gd name="f13" fmla="*/ f3 1 678706"/>
                <a:gd name="f14" fmla="*/ f4 1 440199"/>
                <a:gd name="f15" fmla="val f5"/>
                <a:gd name="f16" fmla="val f6"/>
                <a:gd name="f17" fmla="val f7"/>
                <a:gd name="f18" fmla="*/ f12 f0 1"/>
                <a:gd name="f19" fmla="+- f17 0 f15"/>
                <a:gd name="f20" fmla="+- f16 0 f15"/>
                <a:gd name="f21" fmla="*/ f18 1 f2"/>
                <a:gd name="f22" fmla="*/ f20 1 678706"/>
                <a:gd name="f23" fmla="*/ f19 1 440199"/>
                <a:gd name="f24" fmla="*/ 72719 f20 1"/>
                <a:gd name="f25" fmla="*/ 440199 f19 1"/>
                <a:gd name="f26" fmla="*/ 678707 f20 1"/>
                <a:gd name="f27" fmla="*/ 114954 f19 1"/>
                <a:gd name="f28" fmla="*/ 0 f19 1"/>
                <a:gd name="f29" fmla="*/ 0 f20 1"/>
                <a:gd name="f30" fmla="*/ 361981 f19 1"/>
                <a:gd name="f31" fmla="+- f21 0 f1"/>
                <a:gd name="f32" fmla="*/ f24 1 678706"/>
                <a:gd name="f33" fmla="*/ f25 1 440199"/>
                <a:gd name="f34" fmla="*/ f26 1 678706"/>
                <a:gd name="f35" fmla="*/ f27 1 440199"/>
                <a:gd name="f36" fmla="*/ f28 1 440199"/>
                <a:gd name="f37" fmla="*/ f29 1 678706"/>
                <a:gd name="f38" fmla="*/ f30 1 440199"/>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678706" h="440199">
                  <a:moveTo>
                    <a:pt x="f8" y="f7"/>
                  </a:moveTo>
                  <a:lnTo>
                    <a:pt x="f9" y="f10"/>
                  </a:lnTo>
                  <a:lnTo>
                    <a:pt x="f9" y="f5"/>
                  </a:lnTo>
                  <a:lnTo>
                    <a:pt x="f5" y="f11"/>
                  </a:lnTo>
                  <a:lnTo>
                    <a:pt x="f8"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147">
              <a:extLst>
                <a:ext uri="{FF2B5EF4-FFF2-40B4-BE49-F238E27FC236}">
                  <a16:creationId xmlns:a16="http://schemas.microsoft.com/office/drawing/2014/main" id="{5B23F8D1-C6D1-4D5B-71B9-A42EF5CC4C23}"/>
                </a:ext>
              </a:extLst>
            </p:cNvPr>
            <p:cNvSpPr/>
            <p:nvPr/>
          </p:nvSpPr>
          <p:spPr>
            <a:xfrm>
              <a:off x="12057699" y="3563965"/>
              <a:ext cx="81463" cy="98206"/>
            </a:xfrm>
            <a:custGeom>
              <a:avLst/>
              <a:gdLst>
                <a:gd name="f0" fmla="val 10800000"/>
                <a:gd name="f1" fmla="val 5400000"/>
                <a:gd name="f2" fmla="val 180"/>
                <a:gd name="f3" fmla="val w"/>
                <a:gd name="f4" fmla="val h"/>
                <a:gd name="f5" fmla="val 0"/>
                <a:gd name="f6" fmla="val 81464"/>
                <a:gd name="f7" fmla="val 98210"/>
                <a:gd name="f8" fmla="val 98211"/>
                <a:gd name="f9" fmla="val 76342"/>
                <a:gd name="f10" fmla="val 55478"/>
                <a:gd name="f11" fmla="val 76716"/>
                <a:gd name="f12" fmla="val 51105"/>
                <a:gd name="f13" fmla="val 4872"/>
                <a:gd name="f14" fmla="val 42733"/>
                <a:gd name="f15" fmla="+- 0 0 -90"/>
                <a:gd name="f16" fmla="*/ f3 1 81464"/>
                <a:gd name="f17" fmla="*/ f4 1 98210"/>
                <a:gd name="f18" fmla="val f5"/>
                <a:gd name="f19" fmla="val f6"/>
                <a:gd name="f20" fmla="val f7"/>
                <a:gd name="f21" fmla="*/ f15 f0 1"/>
                <a:gd name="f22" fmla="+- f20 0 f18"/>
                <a:gd name="f23" fmla="+- f19 0 f18"/>
                <a:gd name="f24" fmla="*/ f21 1 f2"/>
                <a:gd name="f25" fmla="*/ f23 1 81464"/>
                <a:gd name="f26" fmla="*/ f22 1 98210"/>
                <a:gd name="f27" fmla="*/ 0 f23 1"/>
                <a:gd name="f28" fmla="*/ 98211 f22 1"/>
                <a:gd name="f29" fmla="*/ 76342 f23 1"/>
                <a:gd name="f30" fmla="*/ 55478 f22 1"/>
                <a:gd name="f31" fmla="*/ 76716 f23 1"/>
                <a:gd name="f32" fmla="*/ 51105 f22 1"/>
                <a:gd name="f33" fmla="*/ 81464 f23 1"/>
                <a:gd name="f34" fmla="*/ 0 f22 1"/>
                <a:gd name="f35" fmla="*/ 4872 f23 1"/>
                <a:gd name="f36" fmla="*/ 42733 f22 1"/>
                <a:gd name="f37" fmla="+- f24 0 f1"/>
                <a:gd name="f38" fmla="*/ f27 1 81464"/>
                <a:gd name="f39" fmla="*/ f28 1 98210"/>
                <a:gd name="f40" fmla="*/ f29 1 81464"/>
                <a:gd name="f41" fmla="*/ f30 1 98210"/>
                <a:gd name="f42" fmla="*/ f31 1 81464"/>
                <a:gd name="f43" fmla="*/ f32 1 98210"/>
                <a:gd name="f44" fmla="*/ f33 1 81464"/>
                <a:gd name="f45" fmla="*/ f34 1 98210"/>
                <a:gd name="f46" fmla="*/ f35 1 81464"/>
                <a:gd name="f47" fmla="*/ f36 1 9821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81464" h="98210">
                  <a:moveTo>
                    <a:pt x="f5" y="f8"/>
                  </a:moveTo>
                  <a:lnTo>
                    <a:pt x="f9" y="f10"/>
                  </a:lnTo>
                  <a:lnTo>
                    <a:pt x="f11" y="f12"/>
                  </a:lnTo>
                  <a:lnTo>
                    <a:pt x="f6" y="f5"/>
                  </a:lnTo>
                  <a:lnTo>
                    <a:pt x="f13" y="f14"/>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148">
              <a:extLst>
                <a:ext uri="{FF2B5EF4-FFF2-40B4-BE49-F238E27FC236}">
                  <a16:creationId xmlns:a16="http://schemas.microsoft.com/office/drawing/2014/main" id="{E0B7C0C3-DF24-5333-E59D-3BBB00089A42}"/>
                </a:ext>
              </a:extLst>
            </p:cNvPr>
            <p:cNvSpPr/>
            <p:nvPr/>
          </p:nvSpPr>
          <p:spPr>
            <a:xfrm>
              <a:off x="11986723" y="3623566"/>
              <a:ext cx="146441" cy="1005849"/>
            </a:xfrm>
            <a:custGeom>
              <a:avLst/>
              <a:gdLst>
                <a:gd name="f0" fmla="val 10800000"/>
                <a:gd name="f1" fmla="val 5400000"/>
                <a:gd name="f2" fmla="val 180"/>
                <a:gd name="f3" fmla="val w"/>
                <a:gd name="f4" fmla="val h"/>
                <a:gd name="f5" fmla="val 0"/>
                <a:gd name="f6" fmla="val 146437"/>
                <a:gd name="f7" fmla="val 1005848"/>
                <a:gd name="f8" fmla="val 70095"/>
                <a:gd name="f9" fmla="val 47356"/>
                <a:gd name="f10" fmla="val 45106"/>
                <a:gd name="f11" fmla="val 332867"/>
                <a:gd name="f12" fmla="val 46980"/>
                <a:gd name="f13" fmla="val 47980"/>
                <a:gd name="f14" fmla="val 49729"/>
                <a:gd name="f15" fmla="val 333617"/>
                <a:gd name="f16" fmla="val 51103"/>
                <a:gd name="f17" fmla="val 334617"/>
                <a:gd name="f18" fmla="val 51616"/>
                <a:gd name="f19" fmla="val 334966"/>
                <a:gd name="f20" fmla="val 52078"/>
                <a:gd name="f21" fmla="val 335391"/>
                <a:gd name="f22" fmla="val 52477"/>
                <a:gd name="f23" fmla="val 335866"/>
                <a:gd name="f24" fmla="val 52890"/>
                <a:gd name="f25" fmla="val 336453"/>
                <a:gd name="f26" fmla="val 53215"/>
                <a:gd name="f27" fmla="val 337078"/>
                <a:gd name="f28" fmla="val 53477"/>
                <a:gd name="f29" fmla="val 337740"/>
                <a:gd name="f30" fmla="val 53752"/>
                <a:gd name="f31" fmla="val 337978"/>
                <a:gd name="f32" fmla="val 53965"/>
                <a:gd name="f33" fmla="val 338278"/>
                <a:gd name="f34" fmla="val 54102"/>
                <a:gd name="f35" fmla="val 338615"/>
                <a:gd name="f36" fmla="val 339240"/>
                <a:gd name="f37" fmla="val 339489"/>
                <a:gd name="f38" fmla="val 341614"/>
                <a:gd name="f39" fmla="val 54164"/>
                <a:gd name="f40" fmla="val 342276"/>
                <a:gd name="f41" fmla="val 342951"/>
                <a:gd name="f42" fmla="val 343613"/>
                <a:gd name="f43" fmla="val 344238"/>
                <a:gd name="f44" fmla="val 344488"/>
                <a:gd name="f45" fmla="val 946498"/>
                <a:gd name="f46" fmla="val 52103"/>
                <a:gd name="f47" fmla="val 1005849"/>
                <a:gd name="f48" fmla="val 42858"/>
                <a:gd name="f49" fmla="+- 0 0 -90"/>
                <a:gd name="f50" fmla="*/ f3 1 146437"/>
                <a:gd name="f51" fmla="*/ f4 1 1005848"/>
                <a:gd name="f52" fmla="val f5"/>
                <a:gd name="f53" fmla="val f6"/>
                <a:gd name="f54" fmla="val f7"/>
                <a:gd name="f55" fmla="*/ f49 f0 1"/>
                <a:gd name="f56" fmla="+- f54 0 f52"/>
                <a:gd name="f57" fmla="+- f53 0 f52"/>
                <a:gd name="f58" fmla="*/ f55 1 f2"/>
                <a:gd name="f59" fmla="*/ f57 1 146437"/>
                <a:gd name="f60" fmla="*/ f56 1 1005848"/>
                <a:gd name="f61" fmla="*/ 70095 f57 1"/>
                <a:gd name="f62" fmla="*/ 47356 f56 1"/>
                <a:gd name="f63" fmla="*/ 45106 f57 1"/>
                <a:gd name="f64" fmla="*/ 332867 f56 1"/>
                <a:gd name="f65" fmla="*/ 46980 f57 1"/>
                <a:gd name="f66" fmla="*/ 47980 f57 1"/>
                <a:gd name="f67" fmla="*/ 49729 f57 1"/>
                <a:gd name="f68" fmla="*/ 333617 f56 1"/>
                <a:gd name="f69" fmla="*/ 51103 f57 1"/>
                <a:gd name="f70" fmla="*/ 334617 f56 1"/>
                <a:gd name="f71" fmla="*/ 52477 f57 1"/>
                <a:gd name="f72" fmla="*/ 335866 f56 1"/>
                <a:gd name="f73" fmla="*/ 53477 f57 1"/>
                <a:gd name="f74" fmla="*/ 337740 f56 1"/>
                <a:gd name="f75" fmla="*/ 54102 f57 1"/>
                <a:gd name="f76" fmla="*/ 338615 f56 1"/>
                <a:gd name="f77" fmla="*/ 339489 f56 1"/>
                <a:gd name="f78" fmla="*/ 341614 f56 1"/>
                <a:gd name="f79" fmla="*/ 343613 f56 1"/>
                <a:gd name="f80" fmla="*/ 344488 f56 1"/>
                <a:gd name="f81" fmla="*/ 0 f57 1"/>
                <a:gd name="f82" fmla="*/ 946498 f56 1"/>
                <a:gd name="f83" fmla="*/ 52103 f57 1"/>
                <a:gd name="f84" fmla="*/ 1005849 f56 1"/>
                <a:gd name="f85" fmla="*/ 146437 f57 1"/>
                <a:gd name="f86" fmla="*/ 0 f56 1"/>
                <a:gd name="f87" fmla="*/ 42858 f56 1"/>
                <a:gd name="f88" fmla="+- f58 0 f1"/>
                <a:gd name="f89" fmla="*/ f61 1 146437"/>
                <a:gd name="f90" fmla="*/ f62 1 1005848"/>
                <a:gd name="f91" fmla="*/ f63 1 146437"/>
                <a:gd name="f92" fmla="*/ f64 1 1005848"/>
                <a:gd name="f93" fmla="*/ f65 1 146437"/>
                <a:gd name="f94" fmla="*/ f66 1 146437"/>
                <a:gd name="f95" fmla="*/ f67 1 146437"/>
                <a:gd name="f96" fmla="*/ f68 1 1005848"/>
                <a:gd name="f97" fmla="*/ f69 1 146437"/>
                <a:gd name="f98" fmla="*/ f70 1 1005848"/>
                <a:gd name="f99" fmla="*/ f71 1 146437"/>
                <a:gd name="f100" fmla="*/ f72 1 1005848"/>
                <a:gd name="f101" fmla="*/ f73 1 146437"/>
                <a:gd name="f102" fmla="*/ f74 1 1005848"/>
                <a:gd name="f103" fmla="*/ f75 1 146437"/>
                <a:gd name="f104" fmla="*/ f76 1 1005848"/>
                <a:gd name="f105" fmla="*/ f77 1 1005848"/>
                <a:gd name="f106" fmla="*/ f78 1 1005848"/>
                <a:gd name="f107" fmla="*/ f79 1 1005848"/>
                <a:gd name="f108" fmla="*/ f80 1 1005848"/>
                <a:gd name="f109" fmla="*/ f81 1 146437"/>
                <a:gd name="f110" fmla="*/ f82 1 1005848"/>
                <a:gd name="f111" fmla="*/ f83 1 146437"/>
                <a:gd name="f112" fmla="*/ f84 1 1005848"/>
                <a:gd name="f113" fmla="*/ f85 1 146437"/>
                <a:gd name="f114" fmla="*/ f86 1 1005848"/>
                <a:gd name="f115" fmla="*/ f87 1 1005848"/>
                <a:gd name="f116" fmla="*/ f52 1 f59"/>
                <a:gd name="f117" fmla="*/ f53 1 f59"/>
                <a:gd name="f118" fmla="*/ f52 1 f60"/>
                <a:gd name="f119" fmla="*/ f54 1 f60"/>
                <a:gd name="f120" fmla="*/ f89 1 f59"/>
                <a:gd name="f121" fmla="*/ f90 1 f60"/>
                <a:gd name="f122" fmla="*/ f91 1 f59"/>
                <a:gd name="f123" fmla="*/ f92 1 f60"/>
                <a:gd name="f124" fmla="*/ f93 1 f59"/>
                <a:gd name="f125" fmla="*/ f94 1 f59"/>
                <a:gd name="f126" fmla="*/ f95 1 f59"/>
                <a:gd name="f127" fmla="*/ f96 1 f60"/>
                <a:gd name="f128" fmla="*/ f97 1 f59"/>
                <a:gd name="f129" fmla="*/ f98 1 f60"/>
                <a:gd name="f130" fmla="*/ f99 1 f59"/>
                <a:gd name="f131" fmla="*/ f100 1 f60"/>
                <a:gd name="f132" fmla="*/ f101 1 f59"/>
                <a:gd name="f133" fmla="*/ f102 1 f60"/>
                <a:gd name="f134" fmla="*/ f103 1 f59"/>
                <a:gd name="f135" fmla="*/ f104 1 f60"/>
                <a:gd name="f136" fmla="*/ f105 1 f60"/>
                <a:gd name="f137" fmla="*/ f106 1 f60"/>
                <a:gd name="f138" fmla="*/ f107 1 f60"/>
                <a:gd name="f139" fmla="*/ f108 1 f60"/>
                <a:gd name="f140" fmla="*/ f109 1 f59"/>
                <a:gd name="f141" fmla="*/ f110 1 f60"/>
                <a:gd name="f142" fmla="*/ f111 1 f59"/>
                <a:gd name="f143" fmla="*/ f112 1 f60"/>
                <a:gd name="f144" fmla="*/ f113 1 f59"/>
                <a:gd name="f145" fmla="*/ f114 1 f60"/>
                <a:gd name="f146" fmla="*/ f115 1 f60"/>
                <a:gd name="f147" fmla="*/ f116 f50 1"/>
                <a:gd name="f148" fmla="*/ f117 f50 1"/>
                <a:gd name="f149" fmla="*/ f119 f51 1"/>
                <a:gd name="f150" fmla="*/ f118 f51 1"/>
                <a:gd name="f151" fmla="*/ f120 f50 1"/>
                <a:gd name="f152" fmla="*/ f121 f51 1"/>
                <a:gd name="f153" fmla="*/ f122 f50 1"/>
                <a:gd name="f154" fmla="*/ f123 f51 1"/>
                <a:gd name="f155" fmla="*/ f124 f50 1"/>
                <a:gd name="f156" fmla="*/ f125 f50 1"/>
                <a:gd name="f157" fmla="*/ f126 f50 1"/>
                <a:gd name="f158" fmla="*/ f127 f51 1"/>
                <a:gd name="f159" fmla="*/ f128 f50 1"/>
                <a:gd name="f160" fmla="*/ f129 f51 1"/>
                <a:gd name="f161" fmla="*/ f130 f50 1"/>
                <a:gd name="f162" fmla="*/ f131 f51 1"/>
                <a:gd name="f163" fmla="*/ f132 f50 1"/>
                <a:gd name="f164" fmla="*/ f133 f51 1"/>
                <a:gd name="f165" fmla="*/ f134 f50 1"/>
                <a:gd name="f166" fmla="*/ f135 f51 1"/>
                <a:gd name="f167" fmla="*/ f136 f51 1"/>
                <a:gd name="f168" fmla="*/ f137 f51 1"/>
                <a:gd name="f169" fmla="*/ f138 f51 1"/>
                <a:gd name="f170" fmla="*/ f139 f51 1"/>
                <a:gd name="f171" fmla="*/ f140 f50 1"/>
                <a:gd name="f172" fmla="*/ f141 f51 1"/>
                <a:gd name="f173" fmla="*/ f142 f50 1"/>
                <a:gd name="f174" fmla="*/ f143 f51 1"/>
                <a:gd name="f175" fmla="*/ f144 f50 1"/>
                <a:gd name="f176" fmla="*/ f145 f51 1"/>
                <a:gd name="f177" fmla="*/ f146 f51 1"/>
              </a:gdLst>
              <a:ahLst/>
              <a:cxnLst>
                <a:cxn ang="3cd4">
                  <a:pos x="hc" y="t"/>
                </a:cxn>
                <a:cxn ang="0">
                  <a:pos x="r" y="vc"/>
                </a:cxn>
                <a:cxn ang="cd4">
                  <a:pos x="hc" y="b"/>
                </a:cxn>
                <a:cxn ang="cd2">
                  <a:pos x="l" y="vc"/>
                </a:cxn>
                <a:cxn ang="f88">
                  <a:pos x="f151" y="f152"/>
                </a:cxn>
                <a:cxn ang="f88">
                  <a:pos x="f153" y="f154"/>
                </a:cxn>
                <a:cxn ang="f88">
                  <a:pos x="f155" y="f154"/>
                </a:cxn>
                <a:cxn ang="f88">
                  <a:pos x="f156" y="f154"/>
                </a:cxn>
                <a:cxn ang="f88">
                  <a:pos x="f157" y="f158"/>
                </a:cxn>
                <a:cxn ang="f88">
                  <a:pos x="f159" y="f160"/>
                </a:cxn>
                <a:cxn ang="f88">
                  <a:pos x="f161" y="f162"/>
                </a:cxn>
                <a:cxn ang="f88">
                  <a:pos x="f163" y="f164"/>
                </a:cxn>
                <a:cxn ang="f88">
                  <a:pos x="f165" y="f166"/>
                </a:cxn>
                <a:cxn ang="f88">
                  <a:pos x="f165" y="f167"/>
                </a:cxn>
                <a:cxn ang="f88">
                  <a:pos x="f165" y="f168"/>
                </a:cxn>
                <a:cxn ang="f88">
                  <a:pos x="f165" y="f169"/>
                </a:cxn>
                <a:cxn ang="f88">
                  <a:pos x="f165" y="f170"/>
                </a:cxn>
                <a:cxn ang="f88">
                  <a:pos x="f171" y="f172"/>
                </a:cxn>
                <a:cxn ang="f88">
                  <a:pos x="f173" y="f174"/>
                </a:cxn>
                <a:cxn ang="f88">
                  <a:pos x="f175" y="f176"/>
                </a:cxn>
                <a:cxn ang="f88">
                  <a:pos x="f151" y="f177"/>
                </a:cxn>
              </a:cxnLst>
              <a:rect l="f147" t="f150" r="f148" b="f149"/>
              <a:pathLst>
                <a:path w="146437" h="1005848">
                  <a:moveTo>
                    <a:pt x="f8" y="f9"/>
                  </a:moveTo>
                  <a:lnTo>
                    <a:pt x="f10" y="f11"/>
                  </a:lnTo>
                  <a:lnTo>
                    <a:pt x="f12" y="f11"/>
                  </a:lnTo>
                  <a:lnTo>
                    <a:pt x="f13" y="f11"/>
                  </a:lnTo>
                  <a:lnTo>
                    <a:pt x="f14" y="f15"/>
                  </a:lnTo>
                  <a:lnTo>
                    <a:pt x="f16" y="f17"/>
                  </a:lnTo>
                  <a:cubicBezTo>
                    <a:pt x="f18" y="f19"/>
                    <a:pt x="f20" y="f21"/>
                    <a:pt x="f22" y="f23"/>
                  </a:cubicBezTo>
                  <a:cubicBezTo>
                    <a:pt x="f24" y="f25"/>
                    <a:pt x="f26" y="f27"/>
                    <a:pt x="f28" y="f29"/>
                  </a:cubicBezTo>
                  <a:cubicBezTo>
                    <a:pt x="f30" y="f31"/>
                    <a:pt x="f32" y="f33"/>
                    <a:pt x="f34" y="f35"/>
                  </a:cubicBezTo>
                  <a:cubicBezTo>
                    <a:pt x="f34" y="f35"/>
                    <a:pt x="f34" y="f36"/>
                    <a:pt x="f34" y="f37"/>
                  </a:cubicBezTo>
                  <a:lnTo>
                    <a:pt x="f34" y="f38"/>
                  </a:lnTo>
                  <a:cubicBezTo>
                    <a:pt x="f39" y="f40"/>
                    <a:pt x="f39" y="f41"/>
                    <a:pt x="f34" y="f42"/>
                  </a:cubicBezTo>
                  <a:cubicBezTo>
                    <a:pt x="f34" y="f42"/>
                    <a:pt x="f34" y="f43"/>
                    <a:pt x="f34" y="f44"/>
                  </a:cubicBezTo>
                  <a:lnTo>
                    <a:pt x="f5" y="f45"/>
                  </a:lnTo>
                  <a:lnTo>
                    <a:pt x="f46" y="f47"/>
                  </a:lnTo>
                  <a:lnTo>
                    <a:pt x="f6" y="f5"/>
                  </a:lnTo>
                  <a:lnTo>
                    <a:pt x="f8" y="f48"/>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149">
              <a:extLst>
                <a:ext uri="{FF2B5EF4-FFF2-40B4-BE49-F238E27FC236}">
                  <a16:creationId xmlns:a16="http://schemas.microsoft.com/office/drawing/2014/main" id="{00A97AD0-8A5D-9033-7736-0DD9DAE5B305}"/>
                </a:ext>
              </a:extLst>
            </p:cNvPr>
            <p:cNvSpPr/>
            <p:nvPr/>
          </p:nvSpPr>
          <p:spPr>
            <a:xfrm>
              <a:off x="11655747" y="3985165"/>
              <a:ext cx="365842" cy="566525"/>
            </a:xfrm>
            <a:custGeom>
              <a:avLst/>
              <a:gdLst>
                <a:gd name="f0" fmla="val 10800000"/>
                <a:gd name="f1" fmla="val 5400000"/>
                <a:gd name="f2" fmla="val 180"/>
                <a:gd name="f3" fmla="val w"/>
                <a:gd name="f4" fmla="val h"/>
                <a:gd name="f5" fmla="val 0"/>
                <a:gd name="f6" fmla="val 365841"/>
                <a:gd name="f7" fmla="val 566524"/>
                <a:gd name="f8" fmla="val 135691"/>
                <a:gd name="f9" fmla="val 131073"/>
                <a:gd name="f10" fmla="val 208417"/>
                <a:gd name="f11" fmla="val 314864"/>
                <a:gd name="f12" fmla="val 365842"/>
                <a:gd name="f13" fmla="val 180047"/>
                <a:gd name="f14" fmla="val 105833"/>
                <a:gd name="f15" fmla="+- 0 0 -90"/>
                <a:gd name="f16" fmla="*/ f3 1 365841"/>
                <a:gd name="f17" fmla="*/ f4 1 566524"/>
                <a:gd name="f18" fmla="val f5"/>
                <a:gd name="f19" fmla="val f6"/>
                <a:gd name="f20" fmla="val f7"/>
                <a:gd name="f21" fmla="*/ f15 f0 1"/>
                <a:gd name="f22" fmla="+- f20 0 f18"/>
                <a:gd name="f23" fmla="+- f19 0 f18"/>
                <a:gd name="f24" fmla="*/ f21 1 f2"/>
                <a:gd name="f25" fmla="*/ f23 1 365841"/>
                <a:gd name="f26" fmla="*/ f22 1 566524"/>
                <a:gd name="f27" fmla="*/ 135691 f23 1"/>
                <a:gd name="f28" fmla="*/ 131073 f22 1"/>
                <a:gd name="f29" fmla="*/ 0 f23 1"/>
                <a:gd name="f30" fmla="*/ 208417 f22 1"/>
                <a:gd name="f31" fmla="*/ 314864 f23 1"/>
                <a:gd name="f32" fmla="*/ 566524 f22 1"/>
                <a:gd name="f33" fmla="*/ 365842 f23 1"/>
                <a:gd name="f34" fmla="*/ 0 f22 1"/>
                <a:gd name="f35" fmla="*/ 180047 f23 1"/>
                <a:gd name="f36" fmla="*/ 105833 f22 1"/>
                <a:gd name="f37" fmla="+- f24 0 f1"/>
                <a:gd name="f38" fmla="*/ f27 1 365841"/>
                <a:gd name="f39" fmla="*/ f28 1 566524"/>
                <a:gd name="f40" fmla="*/ f29 1 365841"/>
                <a:gd name="f41" fmla="*/ f30 1 566524"/>
                <a:gd name="f42" fmla="*/ f31 1 365841"/>
                <a:gd name="f43" fmla="*/ f32 1 566524"/>
                <a:gd name="f44" fmla="*/ f33 1 365841"/>
                <a:gd name="f45" fmla="*/ f34 1 566524"/>
                <a:gd name="f46" fmla="*/ f35 1 365841"/>
                <a:gd name="f47" fmla="*/ f36 1 566524"/>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365841" h="566524">
                  <a:moveTo>
                    <a:pt x="f8" y="f9"/>
                  </a:moveTo>
                  <a:lnTo>
                    <a:pt x="f5" y="f10"/>
                  </a:lnTo>
                  <a:lnTo>
                    <a:pt x="f11" y="f7"/>
                  </a:lnTo>
                  <a:lnTo>
                    <a:pt x="f12" y="f5"/>
                  </a:lnTo>
                  <a:lnTo>
                    <a:pt x="f13" y="f14"/>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150">
              <a:extLst>
                <a:ext uri="{FF2B5EF4-FFF2-40B4-BE49-F238E27FC236}">
                  <a16:creationId xmlns:a16="http://schemas.microsoft.com/office/drawing/2014/main" id="{6D1C6E46-C5F8-4C1C-058B-614CD8EBBE4A}"/>
                </a:ext>
              </a:extLst>
            </p:cNvPr>
            <p:cNvSpPr/>
            <p:nvPr/>
          </p:nvSpPr>
          <p:spPr>
            <a:xfrm>
              <a:off x="10947178" y="2193005"/>
              <a:ext cx="1257702" cy="831793"/>
            </a:xfrm>
            <a:custGeom>
              <a:avLst/>
              <a:gdLst>
                <a:gd name="f0" fmla="val 10800000"/>
                <a:gd name="f1" fmla="val 5400000"/>
                <a:gd name="f2" fmla="val 180"/>
                <a:gd name="f3" fmla="val w"/>
                <a:gd name="f4" fmla="val h"/>
                <a:gd name="f5" fmla="val 0"/>
                <a:gd name="f6" fmla="val 1257706"/>
                <a:gd name="f7" fmla="val 831793"/>
                <a:gd name="f8" fmla="val 1160124"/>
                <a:gd name="f9" fmla="val 68223"/>
                <a:gd name="f10" fmla="val 1160199"/>
                <a:gd name="f11" fmla="val 73471"/>
                <a:gd name="f12" fmla="val 1156000"/>
                <a:gd name="f13" fmla="val 77782"/>
                <a:gd name="f14" fmla="val 1150765"/>
                <a:gd name="f15" fmla="val 77856"/>
                <a:gd name="f16" fmla="val 1150590"/>
                <a:gd name="f17" fmla="val 1150428"/>
                <a:gd name="f18" fmla="val 1150253"/>
                <a:gd name="f19" fmla="val 77844"/>
                <a:gd name="f20" fmla="val 1146792"/>
                <a:gd name="f21" fmla="val 77257"/>
                <a:gd name="f22" fmla="val 1143969"/>
                <a:gd name="f23" fmla="val 74733"/>
                <a:gd name="f24" fmla="val 1143006"/>
                <a:gd name="f25" fmla="val 71347"/>
                <a:gd name="f26" fmla="val 586997"/>
                <a:gd name="f27" fmla="val 359981"/>
                <a:gd name="f28" fmla="val 360981"/>
                <a:gd name="f29" fmla="val 361968"/>
                <a:gd name="f30" fmla="val 586234"/>
                <a:gd name="f31" fmla="val 362793"/>
                <a:gd name="f32" fmla="val 585247"/>
                <a:gd name="f33" fmla="val 362855"/>
                <a:gd name="f34" fmla="val 584298"/>
                <a:gd name="f35" fmla="val 362618"/>
                <a:gd name="f36" fmla="val 583660"/>
                <a:gd name="f37" fmla="val 361706"/>
                <a:gd name="f38" fmla="val 583748"/>
                <a:gd name="f39" fmla="val 360731"/>
                <a:gd name="f40" fmla="val 359357"/>
                <a:gd name="f41" fmla="val 424942"/>
                <a:gd name="f42" fmla="val 193173"/>
                <a:gd name="f43" fmla="val 423392"/>
                <a:gd name="f44" fmla="val 195659"/>
                <a:gd name="f45" fmla="val 420631"/>
                <a:gd name="f46" fmla="val 197134"/>
                <a:gd name="f47" fmla="val 417695"/>
                <a:gd name="f48" fmla="val 197046"/>
                <a:gd name="f49" fmla="val 412372"/>
                <a:gd name="f50" fmla="val 195922"/>
                <a:gd name="f51" fmla="val 408761"/>
                <a:gd name="f52" fmla="val 190961"/>
                <a:gd name="f53" fmla="val 409323"/>
                <a:gd name="f54" fmla="val 185551"/>
                <a:gd name="f55" fmla="val 419194"/>
                <a:gd name="f56" fmla="val 126820"/>
                <a:gd name="f57" fmla="val 147816"/>
                <a:gd name="f58" fmla="val 86088"/>
                <a:gd name="f59" fmla="val 168433"/>
                <a:gd name="f60" fmla="val 211916"/>
                <a:gd name="f61" fmla="val 576376"/>
                <a:gd name="f62" fmla="val 1257707"/>
                <a:gd name="f63" fmla="val 468563"/>
                <a:gd name="f64" fmla="val 135946"/>
                <a:gd name="f65" fmla="val 1162373"/>
                <a:gd name="f66" fmla="val 41234"/>
                <a:gd name="f67" fmla="+- 0 0 -90"/>
                <a:gd name="f68" fmla="*/ f3 1 1257706"/>
                <a:gd name="f69" fmla="*/ f4 1 831793"/>
                <a:gd name="f70" fmla="val f5"/>
                <a:gd name="f71" fmla="val f6"/>
                <a:gd name="f72" fmla="val f7"/>
                <a:gd name="f73" fmla="*/ f67 f0 1"/>
                <a:gd name="f74" fmla="+- f72 0 f70"/>
                <a:gd name="f75" fmla="+- f71 0 f70"/>
                <a:gd name="f76" fmla="*/ f73 1 f2"/>
                <a:gd name="f77" fmla="*/ f75 1 1257706"/>
                <a:gd name="f78" fmla="*/ f74 1 831793"/>
                <a:gd name="f79" fmla="*/ 1160124 f75 1"/>
                <a:gd name="f80" fmla="*/ 68223 f74 1"/>
                <a:gd name="f81" fmla="*/ 1150765 f75 1"/>
                <a:gd name="f82" fmla="*/ 77856 f74 1"/>
                <a:gd name="f83" fmla="*/ 1150253 f75 1"/>
                <a:gd name="f84" fmla="*/ 77844 f74 1"/>
                <a:gd name="f85" fmla="*/ 1143006 f75 1"/>
                <a:gd name="f86" fmla="*/ 71347 f74 1"/>
                <a:gd name="f87" fmla="*/ 586997 f75 1"/>
                <a:gd name="f88" fmla="*/ 359981 f74 1"/>
                <a:gd name="f89" fmla="*/ 360981 f74 1"/>
                <a:gd name="f90" fmla="*/ 585247 f75 1"/>
                <a:gd name="f91" fmla="*/ 362855 f74 1"/>
                <a:gd name="f92" fmla="*/ 583748 f75 1"/>
                <a:gd name="f93" fmla="*/ 360731 f74 1"/>
                <a:gd name="f94" fmla="*/ 359357 f74 1"/>
                <a:gd name="f95" fmla="*/ 424942 f75 1"/>
                <a:gd name="f96" fmla="*/ 193173 f74 1"/>
                <a:gd name="f97" fmla="*/ 417695 f75 1"/>
                <a:gd name="f98" fmla="*/ 197046 f74 1"/>
                <a:gd name="f99" fmla="*/ 409323 f75 1"/>
                <a:gd name="f100" fmla="*/ 185551 f74 1"/>
                <a:gd name="f101" fmla="*/ 419194 f75 1"/>
                <a:gd name="f102" fmla="*/ 0 f74 1"/>
                <a:gd name="f103" fmla="*/ 126820 f75 1"/>
                <a:gd name="f104" fmla="*/ 147816 f74 1"/>
                <a:gd name="f105" fmla="*/ 86088 f75 1"/>
                <a:gd name="f106" fmla="*/ 168433 f74 1"/>
                <a:gd name="f107" fmla="*/ 0 f75 1"/>
                <a:gd name="f108" fmla="*/ 211916 f74 1"/>
                <a:gd name="f109" fmla="*/ 576376 f75 1"/>
                <a:gd name="f110" fmla="*/ 831793 f74 1"/>
                <a:gd name="f111" fmla="*/ 1257707 f75 1"/>
                <a:gd name="f112" fmla="*/ 468563 f74 1"/>
                <a:gd name="f113" fmla="*/ 135946 f74 1"/>
                <a:gd name="f114" fmla="*/ 1162373 f75 1"/>
                <a:gd name="f115" fmla="*/ 41234 f74 1"/>
                <a:gd name="f116" fmla="+- f76 0 f1"/>
                <a:gd name="f117" fmla="*/ f79 1 1257706"/>
                <a:gd name="f118" fmla="*/ f80 1 831793"/>
                <a:gd name="f119" fmla="*/ f81 1 1257706"/>
                <a:gd name="f120" fmla="*/ f82 1 831793"/>
                <a:gd name="f121" fmla="*/ f83 1 1257706"/>
                <a:gd name="f122" fmla="*/ f84 1 831793"/>
                <a:gd name="f123" fmla="*/ f85 1 1257706"/>
                <a:gd name="f124" fmla="*/ f86 1 831793"/>
                <a:gd name="f125" fmla="*/ f87 1 1257706"/>
                <a:gd name="f126" fmla="*/ f88 1 831793"/>
                <a:gd name="f127" fmla="*/ f89 1 831793"/>
                <a:gd name="f128" fmla="*/ f90 1 1257706"/>
                <a:gd name="f129" fmla="*/ f91 1 831793"/>
                <a:gd name="f130" fmla="*/ f92 1 1257706"/>
                <a:gd name="f131" fmla="*/ f93 1 831793"/>
                <a:gd name="f132" fmla="*/ f94 1 831793"/>
                <a:gd name="f133" fmla="*/ f95 1 1257706"/>
                <a:gd name="f134" fmla="*/ f96 1 831793"/>
                <a:gd name="f135" fmla="*/ f97 1 1257706"/>
                <a:gd name="f136" fmla="*/ f98 1 831793"/>
                <a:gd name="f137" fmla="*/ f99 1 1257706"/>
                <a:gd name="f138" fmla="*/ f100 1 831793"/>
                <a:gd name="f139" fmla="*/ f101 1 1257706"/>
                <a:gd name="f140" fmla="*/ f102 1 831793"/>
                <a:gd name="f141" fmla="*/ f103 1 1257706"/>
                <a:gd name="f142" fmla="*/ f104 1 831793"/>
                <a:gd name="f143" fmla="*/ f105 1 1257706"/>
                <a:gd name="f144" fmla="*/ f106 1 831793"/>
                <a:gd name="f145" fmla="*/ f107 1 1257706"/>
                <a:gd name="f146" fmla="*/ f108 1 831793"/>
                <a:gd name="f147" fmla="*/ f109 1 1257706"/>
                <a:gd name="f148" fmla="*/ f110 1 831793"/>
                <a:gd name="f149" fmla="*/ f111 1 1257706"/>
                <a:gd name="f150" fmla="*/ f112 1 831793"/>
                <a:gd name="f151" fmla="*/ f113 1 831793"/>
                <a:gd name="f152" fmla="*/ f114 1 1257706"/>
                <a:gd name="f153" fmla="*/ f115 1 831793"/>
                <a:gd name="f154" fmla="*/ f70 1 f77"/>
                <a:gd name="f155" fmla="*/ f71 1 f77"/>
                <a:gd name="f156" fmla="*/ f70 1 f78"/>
                <a:gd name="f157" fmla="*/ f72 1 f78"/>
                <a:gd name="f158" fmla="*/ f117 1 f77"/>
                <a:gd name="f159" fmla="*/ f118 1 f78"/>
                <a:gd name="f160" fmla="*/ f119 1 f77"/>
                <a:gd name="f161" fmla="*/ f120 1 f78"/>
                <a:gd name="f162" fmla="*/ f121 1 f77"/>
                <a:gd name="f163" fmla="*/ f122 1 f78"/>
                <a:gd name="f164" fmla="*/ f123 1 f77"/>
                <a:gd name="f165" fmla="*/ f124 1 f78"/>
                <a:gd name="f166" fmla="*/ f125 1 f77"/>
                <a:gd name="f167" fmla="*/ f126 1 f78"/>
                <a:gd name="f168" fmla="*/ f127 1 f78"/>
                <a:gd name="f169" fmla="*/ f128 1 f77"/>
                <a:gd name="f170" fmla="*/ f129 1 f78"/>
                <a:gd name="f171" fmla="*/ f130 1 f77"/>
                <a:gd name="f172" fmla="*/ f131 1 f78"/>
                <a:gd name="f173" fmla="*/ f132 1 f78"/>
                <a:gd name="f174" fmla="*/ f133 1 f77"/>
                <a:gd name="f175" fmla="*/ f134 1 f78"/>
                <a:gd name="f176" fmla="*/ f135 1 f77"/>
                <a:gd name="f177" fmla="*/ f136 1 f78"/>
                <a:gd name="f178" fmla="*/ f137 1 f77"/>
                <a:gd name="f179" fmla="*/ f138 1 f78"/>
                <a:gd name="f180" fmla="*/ f139 1 f77"/>
                <a:gd name="f181" fmla="*/ f140 1 f78"/>
                <a:gd name="f182" fmla="*/ f141 1 f77"/>
                <a:gd name="f183" fmla="*/ f142 1 f78"/>
                <a:gd name="f184" fmla="*/ f143 1 f77"/>
                <a:gd name="f185" fmla="*/ f144 1 f78"/>
                <a:gd name="f186" fmla="*/ f145 1 f77"/>
                <a:gd name="f187" fmla="*/ f146 1 f78"/>
                <a:gd name="f188" fmla="*/ f147 1 f77"/>
                <a:gd name="f189" fmla="*/ f148 1 f78"/>
                <a:gd name="f190" fmla="*/ f149 1 f77"/>
                <a:gd name="f191" fmla="*/ f150 1 f78"/>
                <a:gd name="f192" fmla="*/ f151 1 f78"/>
                <a:gd name="f193" fmla="*/ f152 1 f77"/>
                <a:gd name="f194" fmla="*/ f153 1 f78"/>
                <a:gd name="f195" fmla="*/ f154 f68 1"/>
                <a:gd name="f196" fmla="*/ f155 f68 1"/>
                <a:gd name="f197" fmla="*/ f157 f69 1"/>
                <a:gd name="f198" fmla="*/ f156 f69 1"/>
                <a:gd name="f199" fmla="*/ f158 f68 1"/>
                <a:gd name="f200" fmla="*/ f159 f69 1"/>
                <a:gd name="f201" fmla="*/ f160 f68 1"/>
                <a:gd name="f202" fmla="*/ f161 f69 1"/>
                <a:gd name="f203" fmla="*/ f162 f68 1"/>
                <a:gd name="f204" fmla="*/ f163 f69 1"/>
                <a:gd name="f205" fmla="*/ f164 f68 1"/>
                <a:gd name="f206" fmla="*/ f165 f69 1"/>
                <a:gd name="f207" fmla="*/ f166 f68 1"/>
                <a:gd name="f208" fmla="*/ f167 f69 1"/>
                <a:gd name="f209" fmla="*/ f168 f69 1"/>
                <a:gd name="f210" fmla="*/ f169 f68 1"/>
                <a:gd name="f211" fmla="*/ f170 f69 1"/>
                <a:gd name="f212" fmla="*/ f171 f68 1"/>
                <a:gd name="f213" fmla="*/ f172 f69 1"/>
                <a:gd name="f214" fmla="*/ f173 f69 1"/>
                <a:gd name="f215" fmla="*/ f174 f68 1"/>
                <a:gd name="f216" fmla="*/ f175 f69 1"/>
                <a:gd name="f217" fmla="*/ f176 f68 1"/>
                <a:gd name="f218" fmla="*/ f177 f69 1"/>
                <a:gd name="f219" fmla="*/ f178 f68 1"/>
                <a:gd name="f220" fmla="*/ f179 f69 1"/>
                <a:gd name="f221" fmla="*/ f180 f68 1"/>
                <a:gd name="f222" fmla="*/ f181 f69 1"/>
                <a:gd name="f223" fmla="*/ f182 f68 1"/>
                <a:gd name="f224" fmla="*/ f183 f69 1"/>
                <a:gd name="f225" fmla="*/ f184 f68 1"/>
                <a:gd name="f226" fmla="*/ f185 f69 1"/>
                <a:gd name="f227" fmla="*/ f186 f68 1"/>
                <a:gd name="f228" fmla="*/ f187 f69 1"/>
                <a:gd name="f229" fmla="*/ f188 f68 1"/>
                <a:gd name="f230" fmla="*/ f189 f69 1"/>
                <a:gd name="f231" fmla="*/ f190 f68 1"/>
                <a:gd name="f232" fmla="*/ f191 f69 1"/>
                <a:gd name="f233" fmla="*/ f192 f69 1"/>
                <a:gd name="f234" fmla="*/ f193 f68 1"/>
                <a:gd name="f235" fmla="*/ f194 f69 1"/>
              </a:gdLst>
              <a:ahLst/>
              <a:cxnLst>
                <a:cxn ang="3cd4">
                  <a:pos x="hc" y="t"/>
                </a:cxn>
                <a:cxn ang="0">
                  <a:pos x="r" y="vc"/>
                </a:cxn>
                <a:cxn ang="cd4">
                  <a:pos x="hc" y="b"/>
                </a:cxn>
                <a:cxn ang="cd2">
                  <a:pos x="l" y="vc"/>
                </a:cxn>
                <a:cxn ang="f116">
                  <a:pos x="f199" y="f200"/>
                </a:cxn>
                <a:cxn ang="f116">
                  <a:pos x="f201" y="f202"/>
                </a:cxn>
                <a:cxn ang="f116">
                  <a:pos x="f203" y="f204"/>
                </a:cxn>
                <a:cxn ang="f116">
                  <a:pos x="f205" y="f206"/>
                </a:cxn>
                <a:cxn ang="f116">
                  <a:pos x="f207" y="f208"/>
                </a:cxn>
                <a:cxn ang="f116">
                  <a:pos x="f207" y="f209"/>
                </a:cxn>
                <a:cxn ang="f116">
                  <a:pos x="f210" y="f211"/>
                </a:cxn>
                <a:cxn ang="f116">
                  <a:pos x="f212" y="f213"/>
                </a:cxn>
                <a:cxn ang="f116">
                  <a:pos x="f212" y="f214"/>
                </a:cxn>
                <a:cxn ang="f116">
                  <a:pos x="f215" y="f216"/>
                </a:cxn>
                <a:cxn ang="f116">
                  <a:pos x="f217" y="f218"/>
                </a:cxn>
                <a:cxn ang="f116">
                  <a:pos x="f219" y="f220"/>
                </a:cxn>
                <a:cxn ang="f116">
                  <a:pos x="f221" y="f222"/>
                </a:cxn>
                <a:cxn ang="f116">
                  <a:pos x="f223" y="f224"/>
                </a:cxn>
                <a:cxn ang="f116">
                  <a:pos x="f225" y="f226"/>
                </a:cxn>
                <a:cxn ang="f116">
                  <a:pos x="f227" y="f228"/>
                </a:cxn>
                <a:cxn ang="f116">
                  <a:pos x="f229" y="f230"/>
                </a:cxn>
                <a:cxn ang="f116">
                  <a:pos x="f231" y="f232"/>
                </a:cxn>
                <a:cxn ang="f116">
                  <a:pos x="f231" y="f233"/>
                </a:cxn>
                <a:cxn ang="f116">
                  <a:pos x="f234" y="f235"/>
                </a:cxn>
              </a:cxnLst>
              <a:rect l="f195" t="f198" r="f196" b="f197"/>
              <a:pathLst>
                <a:path w="1257706" h="831793">
                  <a:moveTo>
                    <a:pt x="f8" y="f9"/>
                  </a:moveTo>
                  <a:cubicBezTo>
                    <a:pt x="f10" y="f11"/>
                    <a:pt x="f12" y="f13"/>
                    <a:pt x="f14" y="f15"/>
                  </a:cubicBezTo>
                  <a:cubicBezTo>
                    <a:pt x="f16" y="f15"/>
                    <a:pt x="f17" y="f15"/>
                    <a:pt x="f18" y="f19"/>
                  </a:cubicBezTo>
                  <a:cubicBezTo>
                    <a:pt x="f20" y="f21"/>
                    <a:pt x="f22" y="f23"/>
                    <a:pt x="f24" y="f25"/>
                  </a:cubicBezTo>
                  <a:lnTo>
                    <a:pt x="f26" y="f27"/>
                  </a:lnTo>
                  <a:lnTo>
                    <a:pt x="f26" y="f28"/>
                  </a:lnTo>
                  <a:cubicBezTo>
                    <a:pt x="f26" y="f29"/>
                    <a:pt x="f30" y="f31"/>
                    <a:pt x="f32" y="f33"/>
                  </a:cubicBezTo>
                  <a:cubicBezTo>
                    <a:pt x="f34" y="f35"/>
                    <a:pt x="f36" y="f37"/>
                    <a:pt x="f38" y="f39"/>
                  </a:cubicBezTo>
                  <a:lnTo>
                    <a:pt x="f38" y="f40"/>
                  </a:lnTo>
                  <a:lnTo>
                    <a:pt x="f41" y="f42"/>
                  </a:lnTo>
                  <a:cubicBezTo>
                    <a:pt x="f43" y="f44"/>
                    <a:pt x="f45" y="f46"/>
                    <a:pt x="f47" y="f48"/>
                  </a:cubicBezTo>
                  <a:cubicBezTo>
                    <a:pt x="f49" y="f50"/>
                    <a:pt x="f51" y="f52"/>
                    <a:pt x="f53" y="f54"/>
                  </a:cubicBezTo>
                  <a:lnTo>
                    <a:pt x="f55" y="f5"/>
                  </a:lnTo>
                  <a:lnTo>
                    <a:pt x="f56" y="f57"/>
                  </a:lnTo>
                  <a:lnTo>
                    <a:pt x="f58" y="f59"/>
                  </a:lnTo>
                  <a:lnTo>
                    <a:pt x="f5" y="f60"/>
                  </a:lnTo>
                  <a:lnTo>
                    <a:pt x="f61" y="f7"/>
                  </a:lnTo>
                  <a:lnTo>
                    <a:pt x="f62" y="f63"/>
                  </a:lnTo>
                  <a:lnTo>
                    <a:pt x="f62" y="f64"/>
                  </a:lnTo>
                  <a:lnTo>
                    <a:pt x="f65" y="f66"/>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151">
              <a:extLst>
                <a:ext uri="{FF2B5EF4-FFF2-40B4-BE49-F238E27FC236}">
                  <a16:creationId xmlns:a16="http://schemas.microsoft.com/office/drawing/2014/main" id="{97823814-7C50-90EE-19C3-962CF4BC69F6}"/>
                </a:ext>
              </a:extLst>
            </p:cNvPr>
            <p:cNvSpPr/>
            <p:nvPr/>
          </p:nvSpPr>
          <p:spPr>
            <a:xfrm>
              <a:off x="11372246" y="2162016"/>
              <a:ext cx="172547" cy="390348"/>
            </a:xfrm>
            <a:custGeom>
              <a:avLst/>
              <a:gdLst>
                <a:gd name="f0" fmla="val 10800000"/>
                <a:gd name="f1" fmla="val 5400000"/>
                <a:gd name="f2" fmla="val 180"/>
                <a:gd name="f3" fmla="val w"/>
                <a:gd name="f4" fmla="val h"/>
                <a:gd name="f5" fmla="val 0"/>
                <a:gd name="f6" fmla="val 172550"/>
                <a:gd name="f7" fmla="val 390344"/>
                <a:gd name="f8" fmla="val 13869"/>
                <a:gd name="f9" fmla="val 12994"/>
                <a:gd name="f10" fmla="val 14869"/>
                <a:gd name="f11" fmla="val 2374"/>
                <a:gd name="f12" fmla="val 217788"/>
                <a:gd name="f13" fmla="val 2186"/>
                <a:gd name="f14" fmla="val 220087"/>
                <a:gd name="f15" fmla="val 1362"/>
                <a:gd name="f16" fmla="val 222299"/>
                <a:gd name="f17" fmla="val 224161"/>
                <a:gd name="f18" fmla="val 158806"/>
                <a:gd name="f19" fmla="val 163810"/>
                <a:gd name="f20" fmla="+- 0 0 -90"/>
                <a:gd name="f21" fmla="*/ f3 1 172550"/>
                <a:gd name="f22" fmla="*/ f4 1 390344"/>
                <a:gd name="f23" fmla="val f5"/>
                <a:gd name="f24" fmla="val f6"/>
                <a:gd name="f25" fmla="val f7"/>
                <a:gd name="f26" fmla="*/ f20 f0 1"/>
                <a:gd name="f27" fmla="+- f25 0 f23"/>
                <a:gd name="f28" fmla="+- f24 0 f23"/>
                <a:gd name="f29" fmla="*/ f26 1 f2"/>
                <a:gd name="f30" fmla="*/ f28 1 172550"/>
                <a:gd name="f31" fmla="*/ f27 1 390344"/>
                <a:gd name="f32" fmla="*/ 13869 f28 1"/>
                <a:gd name="f33" fmla="*/ 0 f27 1"/>
                <a:gd name="f34" fmla="*/ 12994 f28 1"/>
                <a:gd name="f35" fmla="*/ 14869 f27 1"/>
                <a:gd name="f36" fmla="*/ 2374 f28 1"/>
                <a:gd name="f37" fmla="*/ 217788 f27 1"/>
                <a:gd name="f38" fmla="*/ 0 f28 1"/>
                <a:gd name="f39" fmla="*/ 224161 f27 1"/>
                <a:gd name="f40" fmla="*/ 158806 f28 1"/>
                <a:gd name="f41" fmla="*/ 390344 f27 1"/>
                <a:gd name="f42" fmla="*/ 172550 f28 1"/>
                <a:gd name="f43" fmla="*/ 163810 f27 1"/>
                <a:gd name="f44" fmla="+- f29 0 f1"/>
                <a:gd name="f45" fmla="*/ f32 1 172550"/>
                <a:gd name="f46" fmla="*/ f33 1 390344"/>
                <a:gd name="f47" fmla="*/ f34 1 172550"/>
                <a:gd name="f48" fmla="*/ f35 1 390344"/>
                <a:gd name="f49" fmla="*/ f36 1 172550"/>
                <a:gd name="f50" fmla="*/ f37 1 390344"/>
                <a:gd name="f51" fmla="*/ f38 1 172550"/>
                <a:gd name="f52" fmla="*/ f39 1 390344"/>
                <a:gd name="f53" fmla="*/ f40 1 172550"/>
                <a:gd name="f54" fmla="*/ f41 1 390344"/>
                <a:gd name="f55" fmla="*/ f42 1 172550"/>
                <a:gd name="f56" fmla="*/ f43 1 390344"/>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81" y="f82"/>
                </a:cxn>
                <a:cxn ang="f44">
                  <a:pos x="f83" y="f84"/>
                </a:cxn>
                <a:cxn ang="f44">
                  <a:pos x="f85" y="f86"/>
                </a:cxn>
                <a:cxn ang="f44">
                  <a:pos x="f87" y="f88"/>
                </a:cxn>
              </a:cxnLst>
              <a:rect l="f73" t="f76" r="f74" b="f75"/>
              <a:pathLst>
                <a:path w="172550" h="390344">
                  <a:moveTo>
                    <a:pt x="f8" y="f5"/>
                  </a:moveTo>
                  <a:lnTo>
                    <a:pt x="f9" y="f10"/>
                  </a:lnTo>
                  <a:lnTo>
                    <a:pt x="f11" y="f12"/>
                  </a:lnTo>
                  <a:cubicBezTo>
                    <a:pt x="f13" y="f14"/>
                    <a:pt x="f15" y="f16"/>
                    <a:pt x="f5" y="f17"/>
                  </a:cubicBezTo>
                  <a:lnTo>
                    <a:pt x="f18" y="f7"/>
                  </a:lnTo>
                  <a:lnTo>
                    <a:pt x="f6" y="f1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152">
              <a:extLst>
                <a:ext uri="{FF2B5EF4-FFF2-40B4-BE49-F238E27FC236}">
                  <a16:creationId xmlns:a16="http://schemas.microsoft.com/office/drawing/2014/main" id="{B6766571-46BC-5965-9B93-BEF77FE23D83}"/>
                </a:ext>
              </a:extLst>
            </p:cNvPr>
            <p:cNvSpPr/>
            <p:nvPr/>
          </p:nvSpPr>
          <p:spPr>
            <a:xfrm>
              <a:off x="11534168" y="2039066"/>
              <a:ext cx="574124" cy="514048"/>
            </a:xfrm>
            <a:custGeom>
              <a:avLst/>
              <a:gdLst>
                <a:gd name="f0" fmla="val 10800000"/>
                <a:gd name="f1" fmla="val 5400000"/>
                <a:gd name="f2" fmla="val 180"/>
                <a:gd name="f3" fmla="val w"/>
                <a:gd name="f4" fmla="val h"/>
                <a:gd name="f5" fmla="val 0"/>
                <a:gd name="f6" fmla="val 574127"/>
                <a:gd name="f7" fmla="val 514045"/>
                <a:gd name="f8" fmla="val 559258"/>
                <a:gd name="f9" fmla="val 172931"/>
                <a:gd name="f10" fmla="val 13869"/>
                <a:gd name="f11" fmla="val 287386"/>
                <a:gd name="f12" fmla="val 556010"/>
                <a:gd name="f13" fmla="val 225410"/>
                <a:gd name="f14" fmla="val 555435"/>
                <a:gd name="f15" fmla="val 223673"/>
                <a:gd name="f16" fmla="val 555185"/>
                <a:gd name="f17" fmla="val 221862"/>
                <a:gd name="f18" fmla="val 555260"/>
                <a:gd name="f19" fmla="val 220037"/>
                <a:gd name="f20" fmla="+- 0 0 -90"/>
                <a:gd name="f21" fmla="*/ f3 1 574127"/>
                <a:gd name="f22" fmla="*/ f4 1 514045"/>
                <a:gd name="f23" fmla="val f5"/>
                <a:gd name="f24" fmla="val f6"/>
                <a:gd name="f25" fmla="val f7"/>
                <a:gd name="f26" fmla="*/ f20 f0 1"/>
                <a:gd name="f27" fmla="+- f25 0 f23"/>
                <a:gd name="f28" fmla="+- f24 0 f23"/>
                <a:gd name="f29" fmla="*/ f26 1 f2"/>
                <a:gd name="f30" fmla="*/ f28 1 574127"/>
                <a:gd name="f31" fmla="*/ f27 1 514045"/>
                <a:gd name="f32" fmla="*/ 559258 f28 1"/>
                <a:gd name="f33" fmla="*/ 172931 f27 1"/>
                <a:gd name="f34" fmla="*/ 574127 f28 1"/>
                <a:gd name="f35" fmla="*/ 0 f27 1"/>
                <a:gd name="f36" fmla="*/ 13869 f28 1"/>
                <a:gd name="f37" fmla="*/ 287386 f27 1"/>
                <a:gd name="f38" fmla="*/ 0 f28 1"/>
                <a:gd name="f39" fmla="*/ 514045 f27 1"/>
                <a:gd name="f40" fmla="*/ 556010 f28 1"/>
                <a:gd name="f41" fmla="*/ 225410 f27 1"/>
                <a:gd name="f42" fmla="*/ 555260 f28 1"/>
                <a:gd name="f43" fmla="*/ 220037 f27 1"/>
                <a:gd name="f44" fmla="+- f29 0 f1"/>
                <a:gd name="f45" fmla="*/ f32 1 574127"/>
                <a:gd name="f46" fmla="*/ f33 1 514045"/>
                <a:gd name="f47" fmla="*/ f34 1 574127"/>
                <a:gd name="f48" fmla="*/ f35 1 514045"/>
                <a:gd name="f49" fmla="*/ f36 1 574127"/>
                <a:gd name="f50" fmla="*/ f37 1 514045"/>
                <a:gd name="f51" fmla="*/ f38 1 574127"/>
                <a:gd name="f52" fmla="*/ f39 1 514045"/>
                <a:gd name="f53" fmla="*/ f40 1 574127"/>
                <a:gd name="f54" fmla="*/ f41 1 514045"/>
                <a:gd name="f55" fmla="*/ f42 1 574127"/>
                <a:gd name="f56" fmla="*/ f43 1 514045"/>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81" y="f82"/>
                </a:cxn>
                <a:cxn ang="f44">
                  <a:pos x="f83" y="f84"/>
                </a:cxn>
                <a:cxn ang="f44">
                  <a:pos x="f85" y="f86"/>
                </a:cxn>
                <a:cxn ang="f44">
                  <a:pos x="f87" y="f88"/>
                </a:cxn>
              </a:cxnLst>
              <a:rect l="f73" t="f76" r="f74" b="f75"/>
              <a:pathLst>
                <a:path w="574127" h="514045">
                  <a:moveTo>
                    <a:pt x="f8" y="f9"/>
                  </a:moveTo>
                  <a:lnTo>
                    <a:pt x="f6" y="f5"/>
                  </a:lnTo>
                  <a:lnTo>
                    <a:pt x="f10" y="f11"/>
                  </a:lnTo>
                  <a:lnTo>
                    <a:pt x="f5" y="f7"/>
                  </a:lnTo>
                  <a:lnTo>
                    <a:pt x="f12" y="f13"/>
                  </a:lnTo>
                  <a:cubicBezTo>
                    <a:pt x="f14" y="f15"/>
                    <a:pt x="f16" y="f17"/>
                    <a:pt x="f18" y="f1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153">
              <a:extLst>
                <a:ext uri="{FF2B5EF4-FFF2-40B4-BE49-F238E27FC236}">
                  <a16:creationId xmlns:a16="http://schemas.microsoft.com/office/drawing/2014/main" id="{2B55B7E9-27DF-D8EF-55CD-DFAF4171AE2A}"/>
                </a:ext>
              </a:extLst>
            </p:cNvPr>
            <p:cNvSpPr/>
            <p:nvPr/>
          </p:nvSpPr>
          <p:spPr>
            <a:xfrm>
              <a:off x="11386986" y="1876257"/>
              <a:ext cx="720190" cy="446574"/>
            </a:xfrm>
            <a:custGeom>
              <a:avLst/>
              <a:gdLst>
                <a:gd name="f0" fmla="val 10800000"/>
                <a:gd name="f1" fmla="val 5400000"/>
                <a:gd name="f2" fmla="val 180"/>
                <a:gd name="f3" fmla="val w"/>
                <a:gd name="f4" fmla="val h"/>
                <a:gd name="f5" fmla="val 0"/>
                <a:gd name="f6" fmla="val 720188"/>
                <a:gd name="f7" fmla="val 446571"/>
                <a:gd name="f8" fmla="val 134067"/>
                <a:gd name="f9" fmla="val 213915"/>
                <a:gd name="f10" fmla="val 281638"/>
                <a:gd name="f11" fmla="val 159806"/>
                <a:gd name="f12" fmla="val 446572"/>
                <a:gd name="f13" fmla="val 720189"/>
                <a:gd name="f14" fmla="val 159311"/>
                <a:gd name="f15" fmla="val 614110"/>
                <a:gd name="f16" fmla="val 55103"/>
                <a:gd name="f17" fmla="val 557759"/>
                <a:gd name="f18" fmla="val 441184"/>
                <a:gd name="f19" fmla="val 58852"/>
                <a:gd name="f20" fmla="val 321236"/>
                <a:gd name="f21" fmla="val 119452"/>
                <a:gd name="f22" fmla="val 156557"/>
                <a:gd name="f23" fmla="val 202544"/>
                <a:gd name="f24" fmla="+- 0 0 -90"/>
                <a:gd name="f25" fmla="*/ f3 1 720188"/>
                <a:gd name="f26" fmla="*/ f4 1 446571"/>
                <a:gd name="f27" fmla="val f5"/>
                <a:gd name="f28" fmla="val f6"/>
                <a:gd name="f29" fmla="val f7"/>
                <a:gd name="f30" fmla="*/ f24 f0 1"/>
                <a:gd name="f31" fmla="+- f29 0 f27"/>
                <a:gd name="f32" fmla="+- f28 0 f27"/>
                <a:gd name="f33" fmla="*/ f30 1 f2"/>
                <a:gd name="f34" fmla="*/ f32 1 720188"/>
                <a:gd name="f35" fmla="*/ f31 1 446571"/>
                <a:gd name="f36" fmla="*/ 134067 f32 1"/>
                <a:gd name="f37" fmla="*/ 213915 f31 1"/>
                <a:gd name="f38" fmla="*/ 0 f32 1"/>
                <a:gd name="f39" fmla="*/ 281638 f31 1"/>
                <a:gd name="f40" fmla="*/ 159806 f32 1"/>
                <a:gd name="f41" fmla="*/ 446572 f31 1"/>
                <a:gd name="f42" fmla="*/ 720189 f32 1"/>
                <a:gd name="f43" fmla="*/ 159311 f31 1"/>
                <a:gd name="f44" fmla="*/ 614110 f32 1"/>
                <a:gd name="f45" fmla="*/ 55103 f31 1"/>
                <a:gd name="f46" fmla="*/ 557759 f32 1"/>
                <a:gd name="f47" fmla="*/ 0 f31 1"/>
                <a:gd name="f48" fmla="*/ 441184 f32 1"/>
                <a:gd name="f49" fmla="*/ 58852 f31 1"/>
                <a:gd name="f50" fmla="*/ 321236 f32 1"/>
                <a:gd name="f51" fmla="*/ 119452 f31 1"/>
                <a:gd name="f52" fmla="*/ 156557 f32 1"/>
                <a:gd name="f53" fmla="*/ 202544 f31 1"/>
                <a:gd name="f54" fmla="+- f33 0 f1"/>
                <a:gd name="f55" fmla="*/ f36 1 720188"/>
                <a:gd name="f56" fmla="*/ f37 1 446571"/>
                <a:gd name="f57" fmla="*/ f38 1 720188"/>
                <a:gd name="f58" fmla="*/ f39 1 446571"/>
                <a:gd name="f59" fmla="*/ f40 1 720188"/>
                <a:gd name="f60" fmla="*/ f41 1 446571"/>
                <a:gd name="f61" fmla="*/ f42 1 720188"/>
                <a:gd name="f62" fmla="*/ f43 1 446571"/>
                <a:gd name="f63" fmla="*/ f44 1 720188"/>
                <a:gd name="f64" fmla="*/ f45 1 446571"/>
                <a:gd name="f65" fmla="*/ f46 1 720188"/>
                <a:gd name="f66" fmla="*/ f47 1 446571"/>
                <a:gd name="f67" fmla="*/ f48 1 720188"/>
                <a:gd name="f68" fmla="*/ f49 1 446571"/>
                <a:gd name="f69" fmla="*/ f50 1 720188"/>
                <a:gd name="f70" fmla="*/ f51 1 446571"/>
                <a:gd name="f71" fmla="*/ f52 1 720188"/>
                <a:gd name="f72" fmla="*/ f53 1 446571"/>
                <a:gd name="f73" fmla="*/ f27 1 f34"/>
                <a:gd name="f74" fmla="*/ f28 1 f34"/>
                <a:gd name="f75" fmla="*/ f27 1 f35"/>
                <a:gd name="f76" fmla="*/ f29 1 f35"/>
                <a:gd name="f77" fmla="*/ f55 1 f34"/>
                <a:gd name="f78" fmla="*/ f56 1 f35"/>
                <a:gd name="f79" fmla="*/ f57 1 f34"/>
                <a:gd name="f80" fmla="*/ f58 1 f35"/>
                <a:gd name="f81" fmla="*/ f59 1 f34"/>
                <a:gd name="f82" fmla="*/ f60 1 f35"/>
                <a:gd name="f83" fmla="*/ f61 1 f34"/>
                <a:gd name="f84" fmla="*/ f62 1 f35"/>
                <a:gd name="f85" fmla="*/ f63 1 f34"/>
                <a:gd name="f86" fmla="*/ f64 1 f35"/>
                <a:gd name="f87" fmla="*/ f65 1 f34"/>
                <a:gd name="f88" fmla="*/ f66 1 f35"/>
                <a:gd name="f89" fmla="*/ f67 1 f34"/>
                <a:gd name="f90" fmla="*/ f68 1 f35"/>
                <a:gd name="f91" fmla="*/ f69 1 f34"/>
                <a:gd name="f92" fmla="*/ f70 1 f35"/>
                <a:gd name="f93" fmla="*/ f71 1 f34"/>
                <a:gd name="f94" fmla="*/ f72 1 f35"/>
                <a:gd name="f95" fmla="*/ f73 f25 1"/>
                <a:gd name="f96" fmla="*/ f74 f25 1"/>
                <a:gd name="f97" fmla="*/ f76 f26 1"/>
                <a:gd name="f98" fmla="*/ f75 f26 1"/>
                <a:gd name="f99" fmla="*/ f77 f25 1"/>
                <a:gd name="f100" fmla="*/ f78 f26 1"/>
                <a:gd name="f101" fmla="*/ f79 f25 1"/>
                <a:gd name="f102" fmla="*/ f80 f26 1"/>
                <a:gd name="f103" fmla="*/ f81 f25 1"/>
                <a:gd name="f104" fmla="*/ f82 f26 1"/>
                <a:gd name="f105" fmla="*/ f83 f25 1"/>
                <a:gd name="f106" fmla="*/ f84 f26 1"/>
                <a:gd name="f107" fmla="*/ f85 f25 1"/>
                <a:gd name="f108" fmla="*/ f86 f26 1"/>
                <a:gd name="f109" fmla="*/ f87 f25 1"/>
                <a:gd name="f110" fmla="*/ f88 f26 1"/>
                <a:gd name="f111" fmla="*/ f89 f25 1"/>
                <a:gd name="f112" fmla="*/ f90 f26 1"/>
                <a:gd name="f113" fmla="*/ f91 f25 1"/>
                <a:gd name="f114" fmla="*/ f92 f26 1"/>
                <a:gd name="f115" fmla="*/ f93 f25 1"/>
                <a:gd name="f116" fmla="*/ f94 f26 1"/>
              </a:gdLst>
              <a:ahLst/>
              <a:cxnLst>
                <a:cxn ang="3cd4">
                  <a:pos x="hc" y="t"/>
                </a:cxn>
                <a:cxn ang="0">
                  <a:pos x="r" y="vc"/>
                </a:cxn>
                <a:cxn ang="cd4">
                  <a:pos x="hc" y="b"/>
                </a:cxn>
                <a:cxn ang="cd2">
                  <a:pos x="l" y="vc"/>
                </a:cxn>
                <a:cxn ang="f54">
                  <a:pos x="f99" y="f100"/>
                </a:cxn>
                <a:cxn ang="f54">
                  <a:pos x="f101" y="f102"/>
                </a:cxn>
                <a:cxn ang="f54">
                  <a:pos x="f103" y="f104"/>
                </a:cxn>
                <a:cxn ang="f54">
                  <a:pos x="f105" y="f106"/>
                </a:cxn>
                <a:cxn ang="f54">
                  <a:pos x="f107" y="f108"/>
                </a:cxn>
                <a:cxn ang="f54">
                  <a:pos x="f109" y="f110"/>
                </a:cxn>
                <a:cxn ang="f54">
                  <a:pos x="f111" y="f112"/>
                </a:cxn>
                <a:cxn ang="f54">
                  <a:pos x="f113" y="f114"/>
                </a:cxn>
                <a:cxn ang="f54">
                  <a:pos x="f115" y="f116"/>
                </a:cxn>
                <a:cxn ang="f54">
                  <a:pos x="f99" y="f100"/>
                </a:cxn>
              </a:cxnLst>
              <a:rect l="f95" t="f98" r="f96" b="f97"/>
              <a:pathLst>
                <a:path w="720188" h="446571">
                  <a:moveTo>
                    <a:pt x="f8" y="f9"/>
                  </a:moveTo>
                  <a:lnTo>
                    <a:pt x="f5" y="f10"/>
                  </a:lnTo>
                  <a:lnTo>
                    <a:pt x="f11" y="f12"/>
                  </a:lnTo>
                  <a:lnTo>
                    <a:pt x="f13" y="f14"/>
                  </a:lnTo>
                  <a:lnTo>
                    <a:pt x="f15" y="f16"/>
                  </a:lnTo>
                  <a:lnTo>
                    <a:pt x="f17" y="f5"/>
                  </a:lnTo>
                  <a:lnTo>
                    <a:pt x="f18" y="f19"/>
                  </a:lnTo>
                  <a:lnTo>
                    <a:pt x="f20" y="f21"/>
                  </a:lnTo>
                  <a:lnTo>
                    <a:pt x="f22" y="f23"/>
                  </a:lnTo>
                  <a:lnTo>
                    <a:pt x="f8"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154">
              <a:extLst>
                <a:ext uri="{FF2B5EF4-FFF2-40B4-BE49-F238E27FC236}">
                  <a16:creationId xmlns:a16="http://schemas.microsoft.com/office/drawing/2014/main" id="{6E2CFA2D-FB44-D78B-B8CD-BC258E4776B5}"/>
                </a:ext>
              </a:extLst>
            </p:cNvPr>
            <p:cNvSpPr/>
            <p:nvPr/>
          </p:nvSpPr>
          <p:spPr>
            <a:xfrm>
              <a:off x="10821475" y="4586054"/>
              <a:ext cx="147309" cy="885642"/>
            </a:xfrm>
            <a:custGeom>
              <a:avLst/>
              <a:gdLst>
                <a:gd name="f0" fmla="val 10800000"/>
                <a:gd name="f1" fmla="val 5400000"/>
                <a:gd name="f2" fmla="val 180"/>
                <a:gd name="f3" fmla="val w"/>
                <a:gd name="f4" fmla="val h"/>
                <a:gd name="f5" fmla="val 0"/>
                <a:gd name="f6" fmla="val 147311"/>
                <a:gd name="f7" fmla="val 885646"/>
                <a:gd name="f8" fmla="val 23865"/>
                <a:gd name="f9" fmla="val 12495"/>
                <a:gd name="f10" fmla="val 361231"/>
                <a:gd name="f11" fmla="val 750"/>
                <a:gd name="f12" fmla="val 730334"/>
                <a:gd name="f13" fmla="val 812"/>
                <a:gd name="f14" fmla="val 730833"/>
                <a:gd name="f15" fmla="val 731333"/>
                <a:gd name="f16" fmla="val 731833"/>
                <a:gd name="f17" fmla="val 800"/>
                <a:gd name="f18" fmla="val 732545"/>
                <a:gd name="f19" fmla="val 733245"/>
                <a:gd name="f20" fmla="val 733957"/>
                <a:gd name="f21" fmla="val 550"/>
                <a:gd name="f22" fmla="val 734557"/>
                <a:gd name="f23" fmla="val 300"/>
                <a:gd name="f24" fmla="val 735144"/>
                <a:gd name="f25" fmla="val 735707"/>
                <a:gd name="f26" fmla="val 118699"/>
                <a:gd name="f27" fmla="val 885647"/>
                <a:gd name="f28" fmla="val 148441"/>
                <a:gd name="f29" fmla="val 127320"/>
                <a:gd name="f30" fmla="val 124075"/>
                <a:gd name="f31" fmla="+- 0 0 -90"/>
                <a:gd name="f32" fmla="*/ f3 1 147311"/>
                <a:gd name="f33" fmla="*/ f4 1 885646"/>
                <a:gd name="f34" fmla="val f5"/>
                <a:gd name="f35" fmla="val f6"/>
                <a:gd name="f36" fmla="val f7"/>
                <a:gd name="f37" fmla="*/ f31 f0 1"/>
                <a:gd name="f38" fmla="+- f36 0 f34"/>
                <a:gd name="f39" fmla="+- f35 0 f34"/>
                <a:gd name="f40" fmla="*/ f37 1 f2"/>
                <a:gd name="f41" fmla="*/ f39 1 147311"/>
                <a:gd name="f42" fmla="*/ f38 1 885646"/>
                <a:gd name="f43" fmla="*/ 23865 f39 1"/>
                <a:gd name="f44" fmla="*/ 0 f38 1"/>
                <a:gd name="f45" fmla="*/ 12495 f39 1"/>
                <a:gd name="f46" fmla="*/ 361231 f38 1"/>
                <a:gd name="f47" fmla="*/ 750 f39 1"/>
                <a:gd name="f48" fmla="*/ 730334 f38 1"/>
                <a:gd name="f49" fmla="*/ 731833 f38 1"/>
                <a:gd name="f50" fmla="*/ 733957 f38 1"/>
                <a:gd name="f51" fmla="*/ 0 f39 1"/>
                <a:gd name="f52" fmla="*/ 735707 f38 1"/>
                <a:gd name="f53" fmla="*/ 118699 f39 1"/>
                <a:gd name="f54" fmla="*/ 885647 f38 1"/>
                <a:gd name="f55" fmla="*/ 147311 f39 1"/>
                <a:gd name="f56" fmla="*/ 148441 f38 1"/>
                <a:gd name="f57" fmla="*/ 127320 f39 1"/>
                <a:gd name="f58" fmla="*/ 124075 f38 1"/>
                <a:gd name="f59" fmla="+- f40 0 f1"/>
                <a:gd name="f60" fmla="*/ f43 1 147311"/>
                <a:gd name="f61" fmla="*/ f44 1 885646"/>
                <a:gd name="f62" fmla="*/ f45 1 147311"/>
                <a:gd name="f63" fmla="*/ f46 1 885646"/>
                <a:gd name="f64" fmla="*/ f47 1 147311"/>
                <a:gd name="f65" fmla="*/ f48 1 885646"/>
                <a:gd name="f66" fmla="*/ f49 1 885646"/>
                <a:gd name="f67" fmla="*/ f50 1 885646"/>
                <a:gd name="f68" fmla="*/ f51 1 147311"/>
                <a:gd name="f69" fmla="*/ f52 1 885646"/>
                <a:gd name="f70" fmla="*/ f53 1 147311"/>
                <a:gd name="f71" fmla="*/ f54 1 885646"/>
                <a:gd name="f72" fmla="*/ f55 1 147311"/>
                <a:gd name="f73" fmla="*/ f56 1 885646"/>
                <a:gd name="f74" fmla="*/ f57 1 147311"/>
                <a:gd name="f75" fmla="*/ f58 1 885646"/>
                <a:gd name="f76" fmla="*/ f34 1 f41"/>
                <a:gd name="f77" fmla="*/ f35 1 f41"/>
                <a:gd name="f78" fmla="*/ f34 1 f42"/>
                <a:gd name="f79" fmla="*/ f36 1 f42"/>
                <a:gd name="f80" fmla="*/ f60 1 f41"/>
                <a:gd name="f81" fmla="*/ f61 1 f42"/>
                <a:gd name="f82" fmla="*/ f62 1 f41"/>
                <a:gd name="f83" fmla="*/ f63 1 f42"/>
                <a:gd name="f84" fmla="*/ f64 1 f41"/>
                <a:gd name="f85" fmla="*/ f65 1 f42"/>
                <a:gd name="f86" fmla="*/ f66 1 f42"/>
                <a:gd name="f87" fmla="*/ f67 1 f42"/>
                <a:gd name="f88" fmla="*/ f68 1 f41"/>
                <a:gd name="f89" fmla="*/ f69 1 f42"/>
                <a:gd name="f90" fmla="*/ f70 1 f41"/>
                <a:gd name="f91" fmla="*/ f71 1 f42"/>
                <a:gd name="f92" fmla="*/ f72 1 f41"/>
                <a:gd name="f93" fmla="*/ f73 1 f42"/>
                <a:gd name="f94" fmla="*/ f74 1 f41"/>
                <a:gd name="f95" fmla="*/ f75 1 f42"/>
                <a:gd name="f96" fmla="*/ f76 f32 1"/>
                <a:gd name="f97" fmla="*/ f77 f32 1"/>
                <a:gd name="f98" fmla="*/ f79 f33 1"/>
                <a:gd name="f99" fmla="*/ f78 f33 1"/>
                <a:gd name="f100" fmla="*/ f80 f32 1"/>
                <a:gd name="f101" fmla="*/ f81 f33 1"/>
                <a:gd name="f102" fmla="*/ f82 f32 1"/>
                <a:gd name="f103" fmla="*/ f83 f33 1"/>
                <a:gd name="f104" fmla="*/ f84 f32 1"/>
                <a:gd name="f105" fmla="*/ f85 f33 1"/>
                <a:gd name="f106" fmla="*/ f86 f33 1"/>
                <a:gd name="f107" fmla="*/ f87 f33 1"/>
                <a:gd name="f108" fmla="*/ f88 f32 1"/>
                <a:gd name="f109" fmla="*/ f89 f33 1"/>
                <a:gd name="f110" fmla="*/ f90 f32 1"/>
                <a:gd name="f111" fmla="*/ f91 f33 1"/>
                <a:gd name="f112" fmla="*/ f92 f32 1"/>
                <a:gd name="f113" fmla="*/ f93 f33 1"/>
                <a:gd name="f114" fmla="*/ f94 f32 1"/>
                <a:gd name="f115" fmla="*/ f95 f33 1"/>
              </a:gdLst>
              <a:ahLst/>
              <a:cxnLst>
                <a:cxn ang="3cd4">
                  <a:pos x="hc" y="t"/>
                </a:cxn>
                <a:cxn ang="0">
                  <a:pos x="r" y="vc"/>
                </a:cxn>
                <a:cxn ang="cd4">
                  <a:pos x="hc" y="b"/>
                </a:cxn>
                <a:cxn ang="cd2">
                  <a:pos x="l" y="vc"/>
                </a:cxn>
                <a:cxn ang="f59">
                  <a:pos x="f100" y="f101"/>
                </a:cxn>
                <a:cxn ang="f59">
                  <a:pos x="f102" y="f103"/>
                </a:cxn>
                <a:cxn ang="f59">
                  <a:pos x="f104" y="f105"/>
                </a:cxn>
                <a:cxn ang="f59">
                  <a:pos x="f104" y="f106"/>
                </a:cxn>
                <a:cxn ang="f59">
                  <a:pos x="f104" y="f107"/>
                </a:cxn>
                <a:cxn ang="f59">
                  <a:pos x="f108" y="f109"/>
                </a:cxn>
                <a:cxn ang="f59">
                  <a:pos x="f108" y="f109"/>
                </a:cxn>
                <a:cxn ang="f59">
                  <a:pos x="f110" y="f111"/>
                </a:cxn>
                <a:cxn ang="f59">
                  <a:pos x="f112" y="f113"/>
                </a:cxn>
                <a:cxn ang="f59">
                  <a:pos x="f114" y="f115"/>
                </a:cxn>
              </a:cxnLst>
              <a:rect l="f96" t="f99" r="f97" b="f98"/>
              <a:pathLst>
                <a:path w="147311" h="885646">
                  <a:moveTo>
                    <a:pt x="f8" y="f5"/>
                  </a:moveTo>
                  <a:lnTo>
                    <a:pt x="f9" y="f10"/>
                  </a:lnTo>
                  <a:lnTo>
                    <a:pt x="f11" y="f12"/>
                  </a:lnTo>
                  <a:cubicBezTo>
                    <a:pt x="f13" y="f14"/>
                    <a:pt x="f13" y="f15"/>
                    <a:pt x="f11" y="f16"/>
                  </a:cubicBezTo>
                  <a:cubicBezTo>
                    <a:pt x="f17" y="f18"/>
                    <a:pt x="f17" y="f19"/>
                    <a:pt x="f11" y="f20"/>
                  </a:cubicBezTo>
                  <a:cubicBezTo>
                    <a:pt x="f21" y="f22"/>
                    <a:pt x="f23" y="f24"/>
                    <a:pt x="f5" y="f25"/>
                  </a:cubicBezTo>
                  <a:cubicBezTo>
                    <a:pt x="f5" y="f25"/>
                    <a:pt x="f5" y="f25"/>
                    <a:pt x="f5" y="f25"/>
                  </a:cubicBezTo>
                  <a:lnTo>
                    <a:pt x="f26" y="f27"/>
                  </a:lnTo>
                  <a:lnTo>
                    <a:pt x="f6" y="f28"/>
                  </a:lnTo>
                  <a:lnTo>
                    <a:pt x="f29" y="f30"/>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155">
              <a:extLst>
                <a:ext uri="{FF2B5EF4-FFF2-40B4-BE49-F238E27FC236}">
                  <a16:creationId xmlns:a16="http://schemas.microsoft.com/office/drawing/2014/main" id="{C420F852-37C8-B32B-846E-4DDB8B27239A}"/>
                </a:ext>
              </a:extLst>
            </p:cNvPr>
            <p:cNvSpPr/>
            <p:nvPr/>
          </p:nvSpPr>
          <p:spPr>
            <a:xfrm>
              <a:off x="9432081" y="5324880"/>
              <a:ext cx="1506227" cy="980611"/>
            </a:xfrm>
            <a:custGeom>
              <a:avLst/>
              <a:gdLst>
                <a:gd name="f0" fmla="val 10800000"/>
                <a:gd name="f1" fmla="val 5400000"/>
                <a:gd name="f2" fmla="val 180"/>
                <a:gd name="f3" fmla="val w"/>
                <a:gd name="f4" fmla="val h"/>
                <a:gd name="f5" fmla="val 0"/>
                <a:gd name="f6" fmla="val 1506223"/>
                <a:gd name="f7" fmla="val 980608"/>
                <a:gd name="f8" fmla="val 1386026"/>
                <a:gd name="f9" fmla="val 625"/>
                <a:gd name="f10" fmla="val 1385151"/>
                <a:gd name="f11" fmla="val 750"/>
                <a:gd name="f12" fmla="val 1175992"/>
                <a:gd name="f13" fmla="val 123950"/>
                <a:gd name="f14" fmla="val 1062041"/>
                <a:gd name="f15" fmla="val 191049"/>
                <a:gd name="f16" fmla="val 644971"/>
                <a:gd name="f17" fmla="val 436576"/>
                <a:gd name="f18" fmla="val 619107"/>
                <a:gd name="f19" fmla="val 451945"/>
                <a:gd name="f20" fmla="val 515777"/>
                <a:gd name="f21" fmla="val 512795"/>
                <a:gd name="f22" fmla="val 95333"/>
                <a:gd name="f23" fmla="val 760322"/>
                <a:gd name="f24" fmla="val 816424"/>
                <a:gd name="f25" fmla="val 113701"/>
                <a:gd name="f26" fmla="val 980609"/>
                <a:gd name="f27" fmla="val 1506224"/>
                <a:gd name="f28" fmla="val 151814"/>
                <a:gd name="f29" fmla="+- 0 0 -90"/>
                <a:gd name="f30" fmla="*/ f3 1 1506223"/>
                <a:gd name="f31" fmla="*/ f4 1 980608"/>
                <a:gd name="f32" fmla="val f5"/>
                <a:gd name="f33" fmla="val f6"/>
                <a:gd name="f34" fmla="val f7"/>
                <a:gd name="f35" fmla="*/ f29 f0 1"/>
                <a:gd name="f36" fmla="+- f34 0 f32"/>
                <a:gd name="f37" fmla="+- f33 0 f32"/>
                <a:gd name="f38" fmla="*/ f35 1 f2"/>
                <a:gd name="f39" fmla="*/ f37 1 1506223"/>
                <a:gd name="f40" fmla="*/ f36 1 980608"/>
                <a:gd name="f41" fmla="*/ 1386026 f37 1"/>
                <a:gd name="f42" fmla="*/ 0 f36 1"/>
                <a:gd name="f43" fmla="*/ 1385151 f37 1"/>
                <a:gd name="f44" fmla="*/ 750 f36 1"/>
                <a:gd name="f45" fmla="*/ 1175992 f37 1"/>
                <a:gd name="f46" fmla="*/ 123950 f36 1"/>
                <a:gd name="f47" fmla="*/ 1062041 f37 1"/>
                <a:gd name="f48" fmla="*/ 191049 f36 1"/>
                <a:gd name="f49" fmla="*/ 644971 f37 1"/>
                <a:gd name="f50" fmla="*/ 436576 f36 1"/>
                <a:gd name="f51" fmla="*/ 619107 f37 1"/>
                <a:gd name="f52" fmla="*/ 451945 f36 1"/>
                <a:gd name="f53" fmla="*/ 515777 f37 1"/>
                <a:gd name="f54" fmla="*/ 512795 f36 1"/>
                <a:gd name="f55" fmla="*/ 95333 f37 1"/>
                <a:gd name="f56" fmla="*/ 760322 f36 1"/>
                <a:gd name="f57" fmla="*/ 0 f37 1"/>
                <a:gd name="f58" fmla="*/ 816424 f36 1"/>
                <a:gd name="f59" fmla="*/ 113701 f37 1"/>
                <a:gd name="f60" fmla="*/ 980609 f36 1"/>
                <a:gd name="f61" fmla="*/ 1506224 f37 1"/>
                <a:gd name="f62" fmla="*/ 151814 f36 1"/>
                <a:gd name="f63" fmla="+- f38 0 f1"/>
                <a:gd name="f64" fmla="*/ f41 1 1506223"/>
                <a:gd name="f65" fmla="*/ f42 1 980608"/>
                <a:gd name="f66" fmla="*/ f43 1 1506223"/>
                <a:gd name="f67" fmla="*/ f44 1 980608"/>
                <a:gd name="f68" fmla="*/ f45 1 1506223"/>
                <a:gd name="f69" fmla="*/ f46 1 980608"/>
                <a:gd name="f70" fmla="*/ f47 1 1506223"/>
                <a:gd name="f71" fmla="*/ f48 1 980608"/>
                <a:gd name="f72" fmla="*/ f49 1 1506223"/>
                <a:gd name="f73" fmla="*/ f50 1 980608"/>
                <a:gd name="f74" fmla="*/ f51 1 1506223"/>
                <a:gd name="f75" fmla="*/ f52 1 980608"/>
                <a:gd name="f76" fmla="*/ f53 1 1506223"/>
                <a:gd name="f77" fmla="*/ f54 1 980608"/>
                <a:gd name="f78" fmla="*/ f55 1 1506223"/>
                <a:gd name="f79" fmla="*/ f56 1 980608"/>
                <a:gd name="f80" fmla="*/ f57 1 1506223"/>
                <a:gd name="f81" fmla="*/ f58 1 980608"/>
                <a:gd name="f82" fmla="*/ f59 1 1506223"/>
                <a:gd name="f83" fmla="*/ f60 1 980608"/>
                <a:gd name="f84" fmla="*/ f61 1 1506223"/>
                <a:gd name="f85" fmla="*/ f62 1 980608"/>
                <a:gd name="f86" fmla="*/ f32 1 f39"/>
                <a:gd name="f87" fmla="*/ f33 1 f39"/>
                <a:gd name="f88" fmla="*/ f32 1 f40"/>
                <a:gd name="f89" fmla="*/ f34 1 f40"/>
                <a:gd name="f90" fmla="*/ f64 1 f39"/>
                <a:gd name="f91" fmla="*/ f65 1 f40"/>
                <a:gd name="f92" fmla="*/ f66 1 f39"/>
                <a:gd name="f93" fmla="*/ f67 1 f40"/>
                <a:gd name="f94" fmla="*/ f68 1 f39"/>
                <a:gd name="f95" fmla="*/ f69 1 f40"/>
                <a:gd name="f96" fmla="*/ f70 1 f39"/>
                <a:gd name="f97" fmla="*/ f71 1 f40"/>
                <a:gd name="f98" fmla="*/ f72 1 f39"/>
                <a:gd name="f99" fmla="*/ f73 1 f40"/>
                <a:gd name="f100" fmla="*/ f74 1 f39"/>
                <a:gd name="f101" fmla="*/ f75 1 f40"/>
                <a:gd name="f102" fmla="*/ f76 1 f39"/>
                <a:gd name="f103" fmla="*/ f77 1 f40"/>
                <a:gd name="f104" fmla="*/ f78 1 f39"/>
                <a:gd name="f105" fmla="*/ f79 1 f40"/>
                <a:gd name="f106" fmla="*/ f80 1 f39"/>
                <a:gd name="f107" fmla="*/ f81 1 f40"/>
                <a:gd name="f108" fmla="*/ f82 1 f39"/>
                <a:gd name="f109" fmla="*/ f83 1 f40"/>
                <a:gd name="f110" fmla="*/ f84 1 f39"/>
                <a:gd name="f111" fmla="*/ f85 1 f40"/>
                <a:gd name="f112" fmla="*/ f86 f30 1"/>
                <a:gd name="f113" fmla="*/ f87 f30 1"/>
                <a:gd name="f114" fmla="*/ f89 f31 1"/>
                <a:gd name="f115" fmla="*/ f88 f31 1"/>
                <a:gd name="f116" fmla="*/ f90 f30 1"/>
                <a:gd name="f117" fmla="*/ f91 f31 1"/>
                <a:gd name="f118" fmla="*/ f92 f30 1"/>
                <a:gd name="f119" fmla="*/ f93 f31 1"/>
                <a:gd name="f120" fmla="*/ f94 f30 1"/>
                <a:gd name="f121" fmla="*/ f95 f31 1"/>
                <a:gd name="f122" fmla="*/ f96 f30 1"/>
                <a:gd name="f123" fmla="*/ f97 f31 1"/>
                <a:gd name="f124" fmla="*/ f98 f30 1"/>
                <a:gd name="f125" fmla="*/ f99 f31 1"/>
                <a:gd name="f126" fmla="*/ f100 f30 1"/>
                <a:gd name="f127" fmla="*/ f101 f31 1"/>
                <a:gd name="f128" fmla="*/ f102 f30 1"/>
                <a:gd name="f129" fmla="*/ f103 f31 1"/>
                <a:gd name="f130" fmla="*/ f104 f30 1"/>
                <a:gd name="f131" fmla="*/ f105 f31 1"/>
                <a:gd name="f132" fmla="*/ f106 f30 1"/>
                <a:gd name="f133" fmla="*/ f107 f31 1"/>
                <a:gd name="f134" fmla="*/ f108 f30 1"/>
                <a:gd name="f135" fmla="*/ f109 f31 1"/>
                <a:gd name="f136" fmla="*/ f110 f30 1"/>
                <a:gd name="f137" fmla="*/ f111 f31 1"/>
              </a:gdLst>
              <a:ahLst/>
              <a:cxnLst>
                <a:cxn ang="3cd4">
                  <a:pos x="hc" y="t"/>
                </a:cxn>
                <a:cxn ang="0">
                  <a:pos x="r" y="vc"/>
                </a:cxn>
                <a:cxn ang="cd4">
                  <a:pos x="hc" y="b"/>
                </a:cxn>
                <a:cxn ang="cd2">
                  <a:pos x="l" y="vc"/>
                </a:cxn>
                <a:cxn ang="f63">
                  <a:pos x="f116" y="f117"/>
                </a:cxn>
                <a:cxn ang="f63">
                  <a:pos x="f118" y="f119"/>
                </a:cxn>
                <a:cxn ang="f63">
                  <a:pos x="f120" y="f121"/>
                </a:cxn>
                <a:cxn ang="f63">
                  <a:pos x="f122" y="f123"/>
                </a:cxn>
                <a:cxn ang="f63">
                  <a:pos x="f124" y="f125"/>
                </a:cxn>
                <a:cxn ang="f63">
                  <a:pos x="f126" y="f127"/>
                </a:cxn>
                <a:cxn ang="f63">
                  <a:pos x="f128" y="f129"/>
                </a:cxn>
                <a:cxn ang="f63">
                  <a:pos x="f130" y="f131"/>
                </a:cxn>
                <a:cxn ang="f63">
                  <a:pos x="f132" y="f133"/>
                </a:cxn>
                <a:cxn ang="f63">
                  <a:pos x="f134" y="f135"/>
                </a:cxn>
                <a:cxn ang="f63">
                  <a:pos x="f134" y="f135"/>
                </a:cxn>
                <a:cxn ang="f63">
                  <a:pos x="f136" y="f137"/>
                </a:cxn>
              </a:cxnLst>
              <a:rect l="f112" t="f115" r="f113" b="f114"/>
              <a:pathLst>
                <a:path w="1506223" h="980608">
                  <a:moveTo>
                    <a:pt x="f8" y="f5"/>
                  </a:moveTo>
                  <a:cubicBezTo>
                    <a:pt x="f8" y="f5"/>
                    <a:pt x="f8" y="f9"/>
                    <a:pt x="f10" y="f11"/>
                  </a:cubicBezTo>
                  <a:lnTo>
                    <a:pt x="f12" y="f13"/>
                  </a:lnTo>
                  <a:lnTo>
                    <a:pt x="f14" y="f15"/>
                  </a:lnTo>
                  <a:lnTo>
                    <a:pt x="f16" y="f17"/>
                  </a:lnTo>
                  <a:lnTo>
                    <a:pt x="f18" y="f19"/>
                  </a:lnTo>
                  <a:lnTo>
                    <a:pt x="f20" y="f21"/>
                  </a:lnTo>
                  <a:lnTo>
                    <a:pt x="f22" y="f23"/>
                  </a:lnTo>
                  <a:lnTo>
                    <a:pt x="f5" y="f24"/>
                  </a:lnTo>
                  <a:lnTo>
                    <a:pt x="f25" y="f26"/>
                  </a:lnTo>
                  <a:lnTo>
                    <a:pt x="f25" y="f26"/>
                  </a:lnTo>
                  <a:lnTo>
                    <a:pt x="f27" y="f2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156">
              <a:extLst>
                <a:ext uri="{FF2B5EF4-FFF2-40B4-BE49-F238E27FC236}">
                  <a16:creationId xmlns:a16="http://schemas.microsoft.com/office/drawing/2014/main" id="{76C77198-692D-89D1-9930-8731CE90B359}"/>
                </a:ext>
              </a:extLst>
            </p:cNvPr>
            <p:cNvSpPr/>
            <p:nvPr/>
          </p:nvSpPr>
          <p:spPr>
            <a:xfrm>
              <a:off x="9548027" y="5479569"/>
              <a:ext cx="1459373" cy="921760"/>
            </a:xfrm>
            <a:custGeom>
              <a:avLst/>
              <a:gdLst>
                <a:gd name="f0" fmla="val 10800000"/>
                <a:gd name="f1" fmla="val 5400000"/>
                <a:gd name="f2" fmla="val 180"/>
                <a:gd name="f3" fmla="val w"/>
                <a:gd name="f4" fmla="val h"/>
                <a:gd name="f5" fmla="val 0"/>
                <a:gd name="f6" fmla="val 1459369"/>
                <a:gd name="f7" fmla="val 921757"/>
                <a:gd name="f8" fmla="val 1392273"/>
                <a:gd name="f9" fmla="val 829419"/>
                <a:gd name="f10" fmla="val 63597"/>
                <a:gd name="f11" fmla="val 921257"/>
                <a:gd name="f12" fmla="val 63847"/>
                <a:gd name="f13" fmla="val 85091"/>
                <a:gd name="f14" fmla="+- 0 0 -90"/>
                <a:gd name="f15" fmla="*/ f3 1 1459369"/>
                <a:gd name="f16" fmla="*/ f4 1 921757"/>
                <a:gd name="f17" fmla="val f5"/>
                <a:gd name="f18" fmla="val f6"/>
                <a:gd name="f19" fmla="val f7"/>
                <a:gd name="f20" fmla="*/ f14 f0 1"/>
                <a:gd name="f21" fmla="+- f19 0 f17"/>
                <a:gd name="f22" fmla="+- f18 0 f17"/>
                <a:gd name="f23" fmla="*/ f20 1 f2"/>
                <a:gd name="f24" fmla="*/ f22 1 1459369"/>
                <a:gd name="f25" fmla="*/ f21 1 921757"/>
                <a:gd name="f26" fmla="*/ 1392273 f22 1"/>
                <a:gd name="f27" fmla="*/ 0 f21 1"/>
                <a:gd name="f28" fmla="*/ 0 f22 1"/>
                <a:gd name="f29" fmla="*/ 829419 f21 1"/>
                <a:gd name="f30" fmla="*/ 63597 f22 1"/>
                <a:gd name="f31" fmla="*/ 921257 f21 1"/>
                <a:gd name="f32" fmla="*/ 63847 f22 1"/>
                <a:gd name="f33" fmla="*/ 921757 f21 1"/>
                <a:gd name="f34" fmla="*/ 1459369 f22 1"/>
                <a:gd name="f35" fmla="*/ 85091 f21 1"/>
                <a:gd name="f36" fmla="+- f23 0 f1"/>
                <a:gd name="f37" fmla="*/ f26 1 1459369"/>
                <a:gd name="f38" fmla="*/ f27 1 921757"/>
                <a:gd name="f39" fmla="*/ f28 1 1459369"/>
                <a:gd name="f40" fmla="*/ f29 1 921757"/>
                <a:gd name="f41" fmla="*/ f30 1 1459369"/>
                <a:gd name="f42" fmla="*/ f31 1 921757"/>
                <a:gd name="f43" fmla="*/ f32 1 1459369"/>
                <a:gd name="f44" fmla="*/ f33 1 921757"/>
                <a:gd name="f45" fmla="*/ f34 1 1459369"/>
                <a:gd name="f46" fmla="*/ f35 1 921757"/>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1459369" h="921757">
                  <a:moveTo>
                    <a:pt x="f8" y="f5"/>
                  </a:moveTo>
                  <a:lnTo>
                    <a:pt x="f5" y="f9"/>
                  </a:lnTo>
                  <a:lnTo>
                    <a:pt x="f10" y="f11"/>
                  </a:lnTo>
                  <a:lnTo>
                    <a:pt x="f12" y="f7"/>
                  </a:lnTo>
                  <a:lnTo>
                    <a:pt x="f6" y="f13"/>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157">
              <a:extLst>
                <a:ext uri="{FF2B5EF4-FFF2-40B4-BE49-F238E27FC236}">
                  <a16:creationId xmlns:a16="http://schemas.microsoft.com/office/drawing/2014/main" id="{8BA545C2-6673-20CA-E34C-D769A1480F3A}"/>
                </a:ext>
              </a:extLst>
            </p:cNvPr>
            <p:cNvSpPr/>
            <p:nvPr/>
          </p:nvSpPr>
          <p:spPr>
            <a:xfrm>
              <a:off x="10956423" y="4342897"/>
              <a:ext cx="438939" cy="261399"/>
            </a:xfrm>
            <a:custGeom>
              <a:avLst/>
              <a:gdLst>
                <a:gd name="f0" fmla="val 10800000"/>
                <a:gd name="f1" fmla="val 5400000"/>
                <a:gd name="f2" fmla="val 180"/>
                <a:gd name="f3" fmla="val w"/>
                <a:gd name="f4" fmla="val h"/>
                <a:gd name="f5" fmla="val 0"/>
                <a:gd name="f6" fmla="val 438935"/>
                <a:gd name="f7" fmla="val 261395"/>
                <a:gd name="f8" fmla="val 239280"/>
                <a:gd name="f9" fmla="val 18242"/>
                <a:gd name="f10" fmla="val 261396"/>
                <a:gd name="f11" fmla="val 21241"/>
                <a:gd name="f12" fmla="val 421693"/>
                <a:gd name="f13" fmla="val 1125"/>
                <a:gd name="f14" fmla="val 420943"/>
                <a:gd name="f15" fmla="+- 0 0 -90"/>
                <a:gd name="f16" fmla="*/ f3 1 438935"/>
                <a:gd name="f17" fmla="*/ f4 1 261395"/>
                <a:gd name="f18" fmla="val f5"/>
                <a:gd name="f19" fmla="val f6"/>
                <a:gd name="f20" fmla="val f7"/>
                <a:gd name="f21" fmla="*/ f15 f0 1"/>
                <a:gd name="f22" fmla="+- f20 0 f18"/>
                <a:gd name="f23" fmla="+- f19 0 f18"/>
                <a:gd name="f24" fmla="*/ f21 1 f2"/>
                <a:gd name="f25" fmla="*/ f23 1 438935"/>
                <a:gd name="f26" fmla="*/ f22 1 261395"/>
                <a:gd name="f27" fmla="*/ 0 f23 1"/>
                <a:gd name="f28" fmla="*/ 239280 f22 1"/>
                <a:gd name="f29" fmla="*/ 18242 f23 1"/>
                <a:gd name="f30" fmla="*/ 261396 f22 1"/>
                <a:gd name="f31" fmla="*/ 438935 f23 1"/>
                <a:gd name="f32" fmla="*/ 21241 f22 1"/>
                <a:gd name="f33" fmla="*/ 421693 f23 1"/>
                <a:gd name="f34" fmla="*/ 1125 f22 1"/>
                <a:gd name="f35" fmla="*/ 420943 f23 1"/>
                <a:gd name="f36" fmla="*/ 0 f22 1"/>
                <a:gd name="f37" fmla="+- f24 0 f1"/>
                <a:gd name="f38" fmla="*/ f27 1 438935"/>
                <a:gd name="f39" fmla="*/ f28 1 261395"/>
                <a:gd name="f40" fmla="*/ f29 1 438935"/>
                <a:gd name="f41" fmla="*/ f30 1 261395"/>
                <a:gd name="f42" fmla="*/ f31 1 438935"/>
                <a:gd name="f43" fmla="*/ f32 1 261395"/>
                <a:gd name="f44" fmla="*/ f33 1 438935"/>
                <a:gd name="f45" fmla="*/ f34 1 261395"/>
                <a:gd name="f46" fmla="*/ f35 1 438935"/>
                <a:gd name="f47" fmla="*/ f36 1 26139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2" y="f73"/>
                </a:cxn>
                <a:cxn ang="f37">
                  <a:pos x="f74" y="f75"/>
                </a:cxn>
              </a:cxnLst>
              <a:rect l="f62" t="f65" r="f63" b="f64"/>
              <a:pathLst>
                <a:path w="438935" h="261395">
                  <a:moveTo>
                    <a:pt x="f5" y="f8"/>
                  </a:moveTo>
                  <a:lnTo>
                    <a:pt x="f9" y="f10"/>
                  </a:lnTo>
                  <a:lnTo>
                    <a:pt x="f6" y="f11"/>
                  </a:lnTo>
                  <a:lnTo>
                    <a:pt x="f12" y="f13"/>
                  </a:lnTo>
                  <a:lnTo>
                    <a:pt x="f12" y="f13"/>
                  </a:lnTo>
                  <a:lnTo>
                    <a:pt x="f14"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158">
              <a:extLst>
                <a:ext uri="{FF2B5EF4-FFF2-40B4-BE49-F238E27FC236}">
                  <a16:creationId xmlns:a16="http://schemas.microsoft.com/office/drawing/2014/main" id="{53A2B57A-1B0F-C076-4411-DDBD3CBC57E5}"/>
                </a:ext>
              </a:extLst>
            </p:cNvPr>
            <p:cNvSpPr/>
            <p:nvPr/>
          </p:nvSpPr>
          <p:spPr>
            <a:xfrm>
              <a:off x="10950552" y="4586054"/>
              <a:ext cx="22238" cy="143944"/>
            </a:xfrm>
            <a:custGeom>
              <a:avLst/>
              <a:gdLst>
                <a:gd name="f0" fmla="val 10800000"/>
                <a:gd name="f1" fmla="val 5400000"/>
                <a:gd name="f2" fmla="val 180"/>
                <a:gd name="f3" fmla="val w"/>
                <a:gd name="f4" fmla="val h"/>
                <a:gd name="f5" fmla="val 0"/>
                <a:gd name="f6" fmla="val 22240"/>
                <a:gd name="f7" fmla="val 143942"/>
                <a:gd name="f8" fmla="val 4623"/>
                <a:gd name="f9" fmla="val 122701"/>
                <a:gd name="f10" fmla="val 17492"/>
                <a:gd name="f11" fmla="val 21366"/>
                <a:gd name="f12" fmla="+- 0 0 -90"/>
                <a:gd name="f13" fmla="*/ f3 1 22240"/>
                <a:gd name="f14" fmla="*/ f4 1 143942"/>
                <a:gd name="f15" fmla="val f5"/>
                <a:gd name="f16" fmla="val f6"/>
                <a:gd name="f17" fmla="val f7"/>
                <a:gd name="f18" fmla="*/ f12 f0 1"/>
                <a:gd name="f19" fmla="+- f17 0 f15"/>
                <a:gd name="f20" fmla="+- f16 0 f15"/>
                <a:gd name="f21" fmla="*/ f18 1 f2"/>
                <a:gd name="f22" fmla="*/ f20 1 22240"/>
                <a:gd name="f23" fmla="*/ f19 1 143942"/>
                <a:gd name="f24" fmla="*/ 4623 f20 1"/>
                <a:gd name="f25" fmla="*/ 0 f19 1"/>
                <a:gd name="f26" fmla="*/ 0 f20 1"/>
                <a:gd name="f27" fmla="*/ 122701 f19 1"/>
                <a:gd name="f28" fmla="*/ 17492 f20 1"/>
                <a:gd name="f29" fmla="*/ 143942 f19 1"/>
                <a:gd name="f30" fmla="*/ 22240 f20 1"/>
                <a:gd name="f31" fmla="*/ 21366 f19 1"/>
                <a:gd name="f32" fmla="+- f21 0 f1"/>
                <a:gd name="f33" fmla="*/ f24 1 22240"/>
                <a:gd name="f34" fmla="*/ f25 1 143942"/>
                <a:gd name="f35" fmla="*/ f26 1 22240"/>
                <a:gd name="f36" fmla="*/ f27 1 143942"/>
                <a:gd name="f37" fmla="*/ f28 1 22240"/>
                <a:gd name="f38" fmla="*/ f29 1 143942"/>
                <a:gd name="f39" fmla="*/ f30 1 22240"/>
                <a:gd name="f40" fmla="*/ f31 1 143942"/>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2240" h="143942">
                  <a:moveTo>
                    <a:pt x="f8" y="f5"/>
                  </a:moveTo>
                  <a:lnTo>
                    <a:pt x="f5" y="f9"/>
                  </a:lnTo>
                  <a:lnTo>
                    <a:pt x="f10" y="f7"/>
                  </a:lnTo>
                  <a:lnTo>
                    <a:pt x="f6" y="f11"/>
                  </a:lnTo>
                  <a:lnTo>
                    <a:pt x="f8"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159">
              <a:extLst>
                <a:ext uri="{FF2B5EF4-FFF2-40B4-BE49-F238E27FC236}">
                  <a16:creationId xmlns:a16="http://schemas.microsoft.com/office/drawing/2014/main" id="{B9BC7D96-078F-5849-9075-17754E2B93A4}"/>
                </a:ext>
              </a:extLst>
            </p:cNvPr>
            <p:cNvSpPr/>
            <p:nvPr/>
          </p:nvSpPr>
          <p:spPr>
            <a:xfrm>
              <a:off x="8130268" y="6018361"/>
              <a:ext cx="317488" cy="192920"/>
            </a:xfrm>
            <a:custGeom>
              <a:avLst/>
              <a:gdLst>
                <a:gd name="f0" fmla="val 10800000"/>
                <a:gd name="f1" fmla="val 5400000"/>
                <a:gd name="f2" fmla="val 180"/>
                <a:gd name="f3" fmla="val w"/>
                <a:gd name="f4" fmla="val h"/>
                <a:gd name="f5" fmla="val 0"/>
                <a:gd name="f6" fmla="val 317487"/>
                <a:gd name="f7" fmla="val 192923"/>
                <a:gd name="f8" fmla="val 317488"/>
                <a:gd name="f9" fmla="val 18617"/>
                <a:gd name="f10" fmla="val 305743"/>
                <a:gd name="f11" fmla="val 375"/>
                <a:gd name="f12" fmla="val 305493"/>
                <a:gd name="f13" fmla="val 174056"/>
                <a:gd name="f14" fmla="val 11995"/>
                <a:gd name="f15" fmla="val 276630"/>
                <a:gd name="f16" fmla="val 41858"/>
                <a:gd name="f17" fmla="val 312615"/>
                <a:gd name="f18" fmla="val 21366"/>
                <a:gd name="f19" fmla="+- 0 0 -90"/>
                <a:gd name="f20" fmla="*/ f3 1 317487"/>
                <a:gd name="f21" fmla="*/ f4 1 192923"/>
                <a:gd name="f22" fmla="val f5"/>
                <a:gd name="f23" fmla="val f6"/>
                <a:gd name="f24" fmla="val f7"/>
                <a:gd name="f25" fmla="*/ f19 f0 1"/>
                <a:gd name="f26" fmla="+- f24 0 f22"/>
                <a:gd name="f27" fmla="+- f23 0 f22"/>
                <a:gd name="f28" fmla="*/ f25 1 f2"/>
                <a:gd name="f29" fmla="*/ f27 1 317487"/>
                <a:gd name="f30" fmla="*/ f26 1 192923"/>
                <a:gd name="f31" fmla="*/ 317488 f27 1"/>
                <a:gd name="f32" fmla="*/ 18617 f26 1"/>
                <a:gd name="f33" fmla="*/ 305743 f27 1"/>
                <a:gd name="f34" fmla="*/ 375 f26 1"/>
                <a:gd name="f35" fmla="*/ 305493 f27 1"/>
                <a:gd name="f36" fmla="*/ 0 f26 1"/>
                <a:gd name="f37" fmla="*/ 0 f27 1"/>
                <a:gd name="f38" fmla="*/ 174056 f26 1"/>
                <a:gd name="f39" fmla="*/ 11995 f27 1"/>
                <a:gd name="f40" fmla="*/ 192923 f26 1"/>
                <a:gd name="f41" fmla="*/ 276630 f27 1"/>
                <a:gd name="f42" fmla="*/ 41858 f26 1"/>
                <a:gd name="f43" fmla="*/ 312615 f27 1"/>
                <a:gd name="f44" fmla="*/ 21366 f26 1"/>
                <a:gd name="f45" fmla="+- f28 0 f1"/>
                <a:gd name="f46" fmla="*/ f31 1 317487"/>
                <a:gd name="f47" fmla="*/ f32 1 192923"/>
                <a:gd name="f48" fmla="*/ f33 1 317487"/>
                <a:gd name="f49" fmla="*/ f34 1 192923"/>
                <a:gd name="f50" fmla="*/ f35 1 317487"/>
                <a:gd name="f51" fmla="*/ f36 1 192923"/>
                <a:gd name="f52" fmla="*/ f37 1 317487"/>
                <a:gd name="f53" fmla="*/ f38 1 192923"/>
                <a:gd name="f54" fmla="*/ f39 1 317487"/>
                <a:gd name="f55" fmla="*/ f40 1 192923"/>
                <a:gd name="f56" fmla="*/ f41 1 317487"/>
                <a:gd name="f57" fmla="*/ f42 1 192923"/>
                <a:gd name="f58" fmla="*/ f43 1 317487"/>
                <a:gd name="f59" fmla="*/ f44 1 192923"/>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317487" h="192923">
                  <a:moveTo>
                    <a:pt x="f8" y="f9"/>
                  </a:moveTo>
                  <a:lnTo>
                    <a:pt x="f10" y="f11"/>
                  </a:lnTo>
                  <a:lnTo>
                    <a:pt x="f12" y="f5"/>
                  </a:lnTo>
                  <a:lnTo>
                    <a:pt x="f5" y="f13"/>
                  </a:lnTo>
                  <a:lnTo>
                    <a:pt x="f14" y="f7"/>
                  </a:lnTo>
                  <a:lnTo>
                    <a:pt x="f15" y="f16"/>
                  </a:lnTo>
                  <a:lnTo>
                    <a:pt x="f17" y="f18"/>
                  </a:lnTo>
                  <a:lnTo>
                    <a:pt x="f8" y="f9"/>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1160">
              <a:extLst>
                <a:ext uri="{FF2B5EF4-FFF2-40B4-BE49-F238E27FC236}">
                  <a16:creationId xmlns:a16="http://schemas.microsoft.com/office/drawing/2014/main" id="{4494587F-6120-930D-FCB3-AA8284D8BDE0}"/>
                </a:ext>
              </a:extLst>
            </p:cNvPr>
            <p:cNvSpPr/>
            <p:nvPr/>
          </p:nvSpPr>
          <p:spPr>
            <a:xfrm>
              <a:off x="8149004" y="6079955"/>
              <a:ext cx="297874" cy="227786"/>
            </a:xfrm>
            <a:custGeom>
              <a:avLst/>
              <a:gdLst>
                <a:gd name="f0" fmla="val 10800000"/>
                <a:gd name="f1" fmla="val 5400000"/>
                <a:gd name="f2" fmla="val 180"/>
                <a:gd name="f3" fmla="val w"/>
                <a:gd name="f4" fmla="val h"/>
                <a:gd name="f5" fmla="val 0"/>
                <a:gd name="f6" fmla="val 297871"/>
                <a:gd name="f7" fmla="val 227784"/>
                <a:gd name="f8" fmla="val 297746"/>
                <a:gd name="f9" fmla="val 61226"/>
                <a:gd name="f10" fmla="val 297796"/>
                <a:gd name="f11" fmla="val 60976"/>
                <a:gd name="f12" fmla="val 60726"/>
                <a:gd name="f13" fmla="val 60476"/>
                <a:gd name="f14" fmla="val 296372"/>
                <a:gd name="f15" fmla="val 46481"/>
                <a:gd name="f16" fmla="val 265385"/>
                <a:gd name="f17" fmla="val 151440"/>
                <a:gd name="f18" fmla="val 8871"/>
                <a:gd name="f19" fmla="val 62475"/>
                <a:gd name="f20" fmla="val 297709"/>
                <a:gd name="f21" fmla="val 62075"/>
                <a:gd name="f22" fmla="val 297659"/>
                <a:gd name="f23" fmla="val 61650"/>
                <a:gd name="f24" fmla="+- 0 0 -90"/>
                <a:gd name="f25" fmla="*/ f3 1 297871"/>
                <a:gd name="f26" fmla="*/ f4 1 227784"/>
                <a:gd name="f27" fmla="val f5"/>
                <a:gd name="f28" fmla="val f6"/>
                <a:gd name="f29" fmla="val f7"/>
                <a:gd name="f30" fmla="*/ f24 f0 1"/>
                <a:gd name="f31" fmla="+- f29 0 f27"/>
                <a:gd name="f32" fmla="+- f28 0 f27"/>
                <a:gd name="f33" fmla="*/ f30 1 f2"/>
                <a:gd name="f34" fmla="*/ f32 1 297871"/>
                <a:gd name="f35" fmla="*/ f31 1 227784"/>
                <a:gd name="f36" fmla="*/ 297746 f32 1"/>
                <a:gd name="f37" fmla="*/ 61226 f31 1"/>
                <a:gd name="f38" fmla="*/ 60476 f31 1"/>
                <a:gd name="f39" fmla="*/ 296372 f32 1"/>
                <a:gd name="f40" fmla="*/ 46481 f31 1"/>
                <a:gd name="f41" fmla="*/ 265385 f32 1"/>
                <a:gd name="f42" fmla="*/ 0 f31 1"/>
                <a:gd name="f43" fmla="*/ 0 f32 1"/>
                <a:gd name="f44" fmla="*/ 151440 f31 1"/>
                <a:gd name="f45" fmla="*/ 8871 f32 1"/>
                <a:gd name="f46" fmla="*/ 227784 f31 1"/>
                <a:gd name="f47" fmla="*/ 297871 f32 1"/>
                <a:gd name="f48" fmla="*/ 62475 f31 1"/>
                <a:gd name="f49" fmla="+- f33 0 f1"/>
                <a:gd name="f50" fmla="*/ f36 1 297871"/>
                <a:gd name="f51" fmla="*/ f37 1 227784"/>
                <a:gd name="f52" fmla="*/ f38 1 227784"/>
                <a:gd name="f53" fmla="*/ f39 1 297871"/>
                <a:gd name="f54" fmla="*/ f40 1 227784"/>
                <a:gd name="f55" fmla="*/ f41 1 297871"/>
                <a:gd name="f56" fmla="*/ f42 1 227784"/>
                <a:gd name="f57" fmla="*/ f43 1 297871"/>
                <a:gd name="f58" fmla="*/ f44 1 227784"/>
                <a:gd name="f59" fmla="*/ f45 1 297871"/>
                <a:gd name="f60" fmla="*/ f46 1 227784"/>
                <a:gd name="f61" fmla="*/ f47 1 297871"/>
                <a:gd name="f62" fmla="*/ f48 1 227784"/>
                <a:gd name="f63" fmla="*/ f27 1 f34"/>
                <a:gd name="f64" fmla="*/ f28 1 f34"/>
                <a:gd name="f65" fmla="*/ f27 1 f35"/>
                <a:gd name="f66" fmla="*/ f29 1 f35"/>
                <a:gd name="f67" fmla="*/ f50 1 f34"/>
                <a:gd name="f68" fmla="*/ f51 1 f35"/>
                <a:gd name="f69" fmla="*/ f52 1 f35"/>
                <a:gd name="f70" fmla="*/ f53 1 f34"/>
                <a:gd name="f71" fmla="*/ f54 1 f35"/>
                <a:gd name="f72" fmla="*/ f55 1 f34"/>
                <a:gd name="f73" fmla="*/ f56 1 f35"/>
                <a:gd name="f74" fmla="*/ f57 1 f34"/>
                <a:gd name="f75" fmla="*/ f58 1 f35"/>
                <a:gd name="f76" fmla="*/ f59 1 f34"/>
                <a:gd name="f77" fmla="*/ f60 1 f35"/>
                <a:gd name="f78" fmla="*/ f61 1 f34"/>
                <a:gd name="f79" fmla="*/ f62 1 f35"/>
                <a:gd name="f80" fmla="*/ f63 f25 1"/>
                <a:gd name="f81" fmla="*/ f64 f25 1"/>
                <a:gd name="f82" fmla="*/ f66 f26 1"/>
                <a:gd name="f83" fmla="*/ f65 f26 1"/>
                <a:gd name="f84" fmla="*/ f67 f25 1"/>
                <a:gd name="f85" fmla="*/ f68 f26 1"/>
                <a:gd name="f86" fmla="*/ f69 f26 1"/>
                <a:gd name="f87" fmla="*/ f70 f25 1"/>
                <a:gd name="f88" fmla="*/ f71 f26 1"/>
                <a:gd name="f89" fmla="*/ f72 f25 1"/>
                <a:gd name="f90" fmla="*/ f73 f26 1"/>
                <a:gd name="f91" fmla="*/ f74 f25 1"/>
                <a:gd name="f92" fmla="*/ f75 f26 1"/>
                <a:gd name="f93" fmla="*/ f76 f25 1"/>
                <a:gd name="f94" fmla="*/ f77 f26 1"/>
                <a:gd name="f95" fmla="*/ f78 f25 1"/>
                <a:gd name="f96" fmla="*/ f79 f26 1"/>
              </a:gdLst>
              <a:ahLst/>
              <a:cxnLst>
                <a:cxn ang="3cd4">
                  <a:pos x="hc" y="t"/>
                </a:cxn>
                <a:cxn ang="0">
                  <a:pos x="r" y="vc"/>
                </a:cxn>
                <a:cxn ang="cd4">
                  <a:pos x="hc" y="b"/>
                </a:cxn>
                <a:cxn ang="cd2">
                  <a:pos x="l" y="vc"/>
                </a:cxn>
                <a:cxn ang="f49">
                  <a:pos x="f84" y="f85"/>
                </a:cxn>
                <a:cxn ang="f49">
                  <a:pos x="f84" y="f86"/>
                </a:cxn>
                <a:cxn ang="f49">
                  <a:pos x="f87" y="f88"/>
                </a:cxn>
                <a:cxn ang="f49">
                  <a:pos x="f89" y="f90"/>
                </a:cxn>
                <a:cxn ang="f49">
                  <a:pos x="f89" y="f90"/>
                </a:cxn>
                <a:cxn ang="f49">
                  <a:pos x="f91" y="f92"/>
                </a:cxn>
                <a:cxn ang="f49">
                  <a:pos x="f93" y="f94"/>
                </a:cxn>
                <a:cxn ang="f49">
                  <a:pos x="f95" y="f96"/>
                </a:cxn>
                <a:cxn ang="f49">
                  <a:pos x="f84" y="f85"/>
                </a:cxn>
              </a:cxnLst>
              <a:rect l="f80" t="f83" r="f81" b="f82"/>
              <a:pathLst>
                <a:path w="297871" h="227784">
                  <a:moveTo>
                    <a:pt x="f8" y="f9"/>
                  </a:moveTo>
                  <a:cubicBezTo>
                    <a:pt x="f10" y="f11"/>
                    <a:pt x="f10" y="f12"/>
                    <a:pt x="f8" y="f13"/>
                  </a:cubicBezTo>
                  <a:lnTo>
                    <a:pt x="f14" y="f15"/>
                  </a:lnTo>
                  <a:lnTo>
                    <a:pt x="f16" y="f5"/>
                  </a:lnTo>
                  <a:lnTo>
                    <a:pt x="f16" y="f5"/>
                  </a:lnTo>
                  <a:lnTo>
                    <a:pt x="f5" y="f17"/>
                  </a:lnTo>
                  <a:lnTo>
                    <a:pt x="f18" y="f7"/>
                  </a:lnTo>
                  <a:lnTo>
                    <a:pt x="f6" y="f19"/>
                  </a:lnTo>
                  <a:cubicBezTo>
                    <a:pt x="f20" y="f21"/>
                    <a:pt x="f22" y="f23"/>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1161">
              <a:extLst>
                <a:ext uri="{FF2B5EF4-FFF2-40B4-BE49-F238E27FC236}">
                  <a16:creationId xmlns:a16="http://schemas.microsoft.com/office/drawing/2014/main" id="{97B7C39D-F8E1-3EA7-801E-C9F2A0FB0CC3}"/>
                </a:ext>
              </a:extLst>
            </p:cNvPr>
            <p:cNvSpPr/>
            <p:nvPr/>
          </p:nvSpPr>
          <p:spPr>
            <a:xfrm>
              <a:off x="9613873" y="5567662"/>
              <a:ext cx="1502478" cy="996604"/>
            </a:xfrm>
            <a:custGeom>
              <a:avLst/>
              <a:gdLst>
                <a:gd name="f0" fmla="val 10800000"/>
                <a:gd name="f1" fmla="val 5400000"/>
                <a:gd name="f2" fmla="val 180"/>
                <a:gd name="f3" fmla="val w"/>
                <a:gd name="f4" fmla="val h"/>
                <a:gd name="f5" fmla="val 0"/>
                <a:gd name="f6" fmla="val 1502475"/>
                <a:gd name="f7" fmla="val 996602"/>
                <a:gd name="f8" fmla="val 837166"/>
                <a:gd name="f9" fmla="val 81465"/>
                <a:gd name="f10" fmla="val 954869"/>
                <a:gd name="f11" fmla="val 81515"/>
                <a:gd name="f12" fmla="val 955282"/>
                <a:gd name="f13" fmla="val 955706"/>
                <a:gd name="f14" fmla="val 956119"/>
                <a:gd name="f15" fmla="val 81877"/>
                <a:gd name="f16" fmla="val 956681"/>
                <a:gd name="f17" fmla="val 82177"/>
                <a:gd name="f18" fmla="val 957318"/>
                <a:gd name="f19" fmla="val 82339"/>
                <a:gd name="f20" fmla="val 957993"/>
                <a:gd name="f21" fmla="val 82414"/>
                <a:gd name="f22" fmla="val 958705"/>
                <a:gd name="f23" fmla="val 959405"/>
                <a:gd name="f24" fmla="val 960117"/>
                <a:gd name="f25" fmla="val 960992"/>
                <a:gd name="f26" fmla="val 961492"/>
                <a:gd name="f27" fmla="val 83339"/>
                <a:gd name="f28" fmla="val 996603"/>
                <a:gd name="f29" fmla="val 1502476"/>
                <a:gd name="f30" fmla="val 137195"/>
                <a:gd name="f31" fmla="val 1395772"/>
                <a:gd name="f32" fmla="+- 0 0 -90"/>
                <a:gd name="f33" fmla="*/ f3 1 1502475"/>
                <a:gd name="f34" fmla="*/ f4 1 996602"/>
                <a:gd name="f35" fmla="val f5"/>
                <a:gd name="f36" fmla="val f6"/>
                <a:gd name="f37" fmla="val f7"/>
                <a:gd name="f38" fmla="*/ f32 f0 1"/>
                <a:gd name="f39" fmla="+- f37 0 f35"/>
                <a:gd name="f40" fmla="+- f36 0 f35"/>
                <a:gd name="f41" fmla="*/ f38 1 f2"/>
                <a:gd name="f42" fmla="*/ f40 1 1502475"/>
                <a:gd name="f43" fmla="*/ f39 1 996602"/>
                <a:gd name="f44" fmla="*/ 0 f40 1"/>
                <a:gd name="f45" fmla="*/ 837166 f39 1"/>
                <a:gd name="f46" fmla="*/ 81465 f40 1"/>
                <a:gd name="f47" fmla="*/ 954869 f39 1"/>
                <a:gd name="f48" fmla="*/ 956119 f39 1"/>
                <a:gd name="f49" fmla="*/ 82339 f40 1"/>
                <a:gd name="f50" fmla="*/ 957993 f39 1"/>
                <a:gd name="f51" fmla="*/ 960117 f39 1"/>
                <a:gd name="f52" fmla="*/ 961492 f39 1"/>
                <a:gd name="f53" fmla="*/ 83339 f40 1"/>
                <a:gd name="f54" fmla="*/ 996603 f39 1"/>
                <a:gd name="f55" fmla="*/ 1502476 f40 1"/>
                <a:gd name="f56" fmla="*/ 137195 f39 1"/>
                <a:gd name="f57" fmla="*/ 1395772 f40 1"/>
                <a:gd name="f58" fmla="*/ 0 f39 1"/>
                <a:gd name="f59" fmla="+- f41 0 f1"/>
                <a:gd name="f60" fmla="*/ f44 1 1502475"/>
                <a:gd name="f61" fmla="*/ f45 1 996602"/>
                <a:gd name="f62" fmla="*/ f46 1 1502475"/>
                <a:gd name="f63" fmla="*/ f47 1 996602"/>
                <a:gd name="f64" fmla="*/ f48 1 996602"/>
                <a:gd name="f65" fmla="*/ f49 1 1502475"/>
                <a:gd name="f66" fmla="*/ f50 1 996602"/>
                <a:gd name="f67" fmla="*/ f51 1 996602"/>
                <a:gd name="f68" fmla="*/ f52 1 996602"/>
                <a:gd name="f69" fmla="*/ f53 1 1502475"/>
                <a:gd name="f70" fmla="*/ f54 1 996602"/>
                <a:gd name="f71" fmla="*/ f55 1 1502475"/>
                <a:gd name="f72" fmla="*/ f56 1 996602"/>
                <a:gd name="f73" fmla="*/ f57 1 1502475"/>
                <a:gd name="f74" fmla="*/ f58 1 996602"/>
                <a:gd name="f75" fmla="*/ f35 1 f42"/>
                <a:gd name="f76" fmla="*/ f36 1 f42"/>
                <a:gd name="f77" fmla="*/ f35 1 f43"/>
                <a:gd name="f78" fmla="*/ f37 1 f43"/>
                <a:gd name="f79" fmla="*/ f60 1 f42"/>
                <a:gd name="f80" fmla="*/ f61 1 f43"/>
                <a:gd name="f81" fmla="*/ f62 1 f42"/>
                <a:gd name="f82" fmla="*/ f63 1 f43"/>
                <a:gd name="f83" fmla="*/ f64 1 f43"/>
                <a:gd name="f84" fmla="*/ f65 1 f42"/>
                <a:gd name="f85" fmla="*/ f66 1 f43"/>
                <a:gd name="f86" fmla="*/ f67 1 f43"/>
                <a:gd name="f87" fmla="*/ f68 1 f43"/>
                <a:gd name="f88" fmla="*/ f69 1 f42"/>
                <a:gd name="f89" fmla="*/ f70 1 f43"/>
                <a:gd name="f90" fmla="*/ f71 1 f42"/>
                <a:gd name="f91" fmla="*/ f72 1 f43"/>
                <a:gd name="f92" fmla="*/ f73 1 f42"/>
                <a:gd name="f93" fmla="*/ f74 1 f43"/>
                <a:gd name="f94" fmla="*/ f75 f33 1"/>
                <a:gd name="f95" fmla="*/ f76 f33 1"/>
                <a:gd name="f96" fmla="*/ f78 f34 1"/>
                <a:gd name="f97" fmla="*/ f77 f34 1"/>
                <a:gd name="f98" fmla="*/ f79 f33 1"/>
                <a:gd name="f99" fmla="*/ f80 f34 1"/>
                <a:gd name="f100" fmla="*/ f81 f33 1"/>
                <a:gd name="f101" fmla="*/ f82 f34 1"/>
                <a:gd name="f102" fmla="*/ f83 f34 1"/>
                <a:gd name="f103" fmla="*/ f84 f33 1"/>
                <a:gd name="f104" fmla="*/ f85 f34 1"/>
                <a:gd name="f105" fmla="*/ f86 f34 1"/>
                <a:gd name="f106" fmla="*/ f87 f34 1"/>
                <a:gd name="f107" fmla="*/ f88 f33 1"/>
                <a:gd name="f108" fmla="*/ f89 f34 1"/>
                <a:gd name="f109" fmla="*/ f90 f33 1"/>
                <a:gd name="f110" fmla="*/ f91 f34 1"/>
                <a:gd name="f111" fmla="*/ f92 f33 1"/>
                <a:gd name="f112" fmla="*/ f93 f34 1"/>
              </a:gdLst>
              <a:ahLst/>
              <a:cxnLst>
                <a:cxn ang="3cd4">
                  <a:pos x="hc" y="t"/>
                </a:cxn>
                <a:cxn ang="0">
                  <a:pos x="r" y="vc"/>
                </a:cxn>
                <a:cxn ang="cd4">
                  <a:pos x="hc" y="b"/>
                </a:cxn>
                <a:cxn ang="cd2">
                  <a:pos x="l" y="vc"/>
                </a:cxn>
                <a:cxn ang="f59">
                  <a:pos x="f98" y="f99"/>
                </a:cxn>
                <a:cxn ang="f59">
                  <a:pos x="f100" y="f101"/>
                </a:cxn>
                <a:cxn ang="f59">
                  <a:pos x="f100" y="f102"/>
                </a:cxn>
                <a:cxn ang="f59">
                  <a:pos x="f103" y="f104"/>
                </a:cxn>
                <a:cxn ang="f59">
                  <a:pos x="f103" y="f105"/>
                </a:cxn>
                <a:cxn ang="f59">
                  <a:pos x="f103" y="f106"/>
                </a:cxn>
                <a:cxn ang="f59">
                  <a:pos x="f107" y="f108"/>
                </a:cxn>
                <a:cxn ang="f59">
                  <a:pos x="f109" y="f110"/>
                </a:cxn>
                <a:cxn ang="f59">
                  <a:pos x="f111" y="f112"/>
                </a:cxn>
              </a:cxnLst>
              <a:rect l="f94" t="f97" r="f95" b="f96"/>
              <a:pathLst>
                <a:path w="1502475" h="996602">
                  <a:moveTo>
                    <a:pt x="f5" y="f8"/>
                  </a:moveTo>
                  <a:lnTo>
                    <a:pt x="f9" y="f10"/>
                  </a:lnTo>
                  <a:cubicBezTo>
                    <a:pt x="f11" y="f12"/>
                    <a:pt x="f11" y="f13"/>
                    <a:pt x="f9" y="f14"/>
                  </a:cubicBezTo>
                  <a:cubicBezTo>
                    <a:pt x="f15" y="f16"/>
                    <a:pt x="f17" y="f18"/>
                    <a:pt x="f19" y="f20"/>
                  </a:cubicBezTo>
                  <a:cubicBezTo>
                    <a:pt x="f21" y="f22"/>
                    <a:pt x="f21" y="f23"/>
                    <a:pt x="f19" y="f24"/>
                  </a:cubicBezTo>
                  <a:cubicBezTo>
                    <a:pt x="f19" y="f24"/>
                    <a:pt x="f19" y="f25"/>
                    <a:pt x="f19" y="f26"/>
                  </a:cubicBezTo>
                  <a:lnTo>
                    <a:pt x="f27" y="f28"/>
                  </a:lnTo>
                  <a:lnTo>
                    <a:pt x="f29" y="f30"/>
                  </a:lnTo>
                  <a:lnTo>
                    <a:pt x="f31"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1162">
              <a:extLst>
                <a:ext uri="{FF2B5EF4-FFF2-40B4-BE49-F238E27FC236}">
                  <a16:creationId xmlns:a16="http://schemas.microsoft.com/office/drawing/2014/main" id="{3DEA1C7C-1914-33B2-EEF1-A3C8759B0D3F}"/>
                </a:ext>
              </a:extLst>
            </p:cNvPr>
            <p:cNvSpPr/>
            <p:nvPr/>
          </p:nvSpPr>
          <p:spPr>
            <a:xfrm>
              <a:off x="8160882" y="6174668"/>
              <a:ext cx="369463" cy="281141"/>
            </a:xfrm>
            <a:custGeom>
              <a:avLst/>
              <a:gdLst>
                <a:gd name="f0" fmla="val 10800000"/>
                <a:gd name="f1" fmla="val 5400000"/>
                <a:gd name="f2" fmla="val 180"/>
                <a:gd name="f3" fmla="val w"/>
                <a:gd name="f4" fmla="val h"/>
                <a:gd name="f5" fmla="val 0"/>
                <a:gd name="f6" fmla="val 369465"/>
                <a:gd name="f7" fmla="val 281137"/>
                <a:gd name="f8" fmla="val 98086"/>
                <a:gd name="f9" fmla="val 306118"/>
                <a:gd name="f10" fmla="val 2249"/>
                <a:gd name="f11" fmla="val 174930"/>
                <a:gd name="f12" fmla="val 176805"/>
                <a:gd name="f13" fmla="val 2311"/>
                <a:gd name="f14" fmla="val 177554"/>
                <a:gd name="f15" fmla="val 178304"/>
                <a:gd name="f16" fmla="val 179054"/>
                <a:gd name="f17" fmla="val 179716"/>
                <a:gd name="f18" fmla="val 180391"/>
                <a:gd name="f19" fmla="val 181053"/>
                <a:gd name="f20" fmla="val 2049"/>
                <a:gd name="f21" fmla="val 181653"/>
                <a:gd name="f22" fmla="val 1799"/>
                <a:gd name="f23" fmla="val 182240"/>
                <a:gd name="f24" fmla="val 1499"/>
                <a:gd name="f25" fmla="val 182802"/>
                <a:gd name="f26" fmla="val 1262"/>
                <a:gd name="f27" fmla="val 183452"/>
                <a:gd name="f28" fmla="val 962"/>
                <a:gd name="f29" fmla="val 184077"/>
                <a:gd name="f30" fmla="val 625"/>
                <a:gd name="f31" fmla="val 184676"/>
                <a:gd name="f32" fmla="val 185426"/>
                <a:gd name="f33" fmla="val 999"/>
                <a:gd name="f34" fmla="val 193673"/>
                <a:gd name="f35" fmla="val 55351"/>
                <a:gd name="f36" fmla="val 281138"/>
                <a:gd name="f37" fmla="+- 0 0 -90"/>
                <a:gd name="f38" fmla="*/ f3 1 369465"/>
                <a:gd name="f39" fmla="*/ f4 1 281137"/>
                <a:gd name="f40" fmla="val f5"/>
                <a:gd name="f41" fmla="val f6"/>
                <a:gd name="f42" fmla="val f7"/>
                <a:gd name="f43" fmla="*/ f37 f0 1"/>
                <a:gd name="f44" fmla="+- f42 0 f40"/>
                <a:gd name="f45" fmla="+- f41 0 f40"/>
                <a:gd name="f46" fmla="*/ f43 1 f2"/>
                <a:gd name="f47" fmla="*/ f45 1 369465"/>
                <a:gd name="f48" fmla="*/ f44 1 281137"/>
                <a:gd name="f49" fmla="*/ 369465 f45 1"/>
                <a:gd name="f50" fmla="*/ 98086 f44 1"/>
                <a:gd name="f51" fmla="*/ 306118 f45 1"/>
                <a:gd name="f52" fmla="*/ 0 f44 1"/>
                <a:gd name="f53" fmla="*/ 2249 f45 1"/>
                <a:gd name="f54" fmla="*/ 174930 f44 1"/>
                <a:gd name="f55" fmla="*/ 176805 f44 1"/>
                <a:gd name="f56" fmla="*/ 179054 f44 1"/>
                <a:gd name="f57" fmla="*/ 181053 f44 1"/>
                <a:gd name="f58" fmla="*/ 1499 f45 1"/>
                <a:gd name="f59" fmla="*/ 182802 f44 1"/>
                <a:gd name="f60" fmla="*/ 625 f45 1"/>
                <a:gd name="f61" fmla="*/ 184676 f44 1"/>
                <a:gd name="f62" fmla="*/ 0 f45 1"/>
                <a:gd name="f63" fmla="*/ 185426 f44 1"/>
                <a:gd name="f64" fmla="*/ 999 f45 1"/>
                <a:gd name="f65" fmla="*/ 193673 f44 1"/>
                <a:gd name="f66" fmla="*/ 55351 f45 1"/>
                <a:gd name="f67" fmla="*/ 281138 f44 1"/>
                <a:gd name="f68" fmla="+- f46 0 f1"/>
                <a:gd name="f69" fmla="*/ f49 1 369465"/>
                <a:gd name="f70" fmla="*/ f50 1 281137"/>
                <a:gd name="f71" fmla="*/ f51 1 369465"/>
                <a:gd name="f72" fmla="*/ f52 1 281137"/>
                <a:gd name="f73" fmla="*/ f53 1 369465"/>
                <a:gd name="f74" fmla="*/ f54 1 281137"/>
                <a:gd name="f75" fmla="*/ f55 1 281137"/>
                <a:gd name="f76" fmla="*/ f56 1 281137"/>
                <a:gd name="f77" fmla="*/ f57 1 281137"/>
                <a:gd name="f78" fmla="*/ f58 1 369465"/>
                <a:gd name="f79" fmla="*/ f59 1 281137"/>
                <a:gd name="f80" fmla="*/ f60 1 369465"/>
                <a:gd name="f81" fmla="*/ f61 1 281137"/>
                <a:gd name="f82" fmla="*/ f62 1 369465"/>
                <a:gd name="f83" fmla="*/ f63 1 281137"/>
                <a:gd name="f84" fmla="*/ f64 1 369465"/>
                <a:gd name="f85" fmla="*/ f65 1 281137"/>
                <a:gd name="f86" fmla="*/ f66 1 369465"/>
                <a:gd name="f87" fmla="*/ f67 1 281137"/>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8"/>
                <a:gd name="f99" fmla="*/ f76 1 f48"/>
                <a:gd name="f100" fmla="*/ f77 1 f48"/>
                <a:gd name="f101" fmla="*/ f78 1 f47"/>
                <a:gd name="f102" fmla="*/ f79 1 f48"/>
                <a:gd name="f103" fmla="*/ f80 1 f47"/>
                <a:gd name="f104" fmla="*/ f81 1 f48"/>
                <a:gd name="f105" fmla="*/ f82 1 f47"/>
                <a:gd name="f106" fmla="*/ f83 1 f48"/>
                <a:gd name="f107" fmla="*/ f84 1 f47"/>
                <a:gd name="f108" fmla="*/ f85 1 f48"/>
                <a:gd name="f109" fmla="*/ f86 1 f47"/>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9 1"/>
                <a:gd name="f122" fmla="*/ f99 f39 1"/>
                <a:gd name="f123" fmla="*/ f100 f39 1"/>
                <a:gd name="f124" fmla="*/ f101 f38 1"/>
                <a:gd name="f125" fmla="*/ f102 f39 1"/>
                <a:gd name="f126" fmla="*/ f103 f38 1"/>
                <a:gd name="f127" fmla="*/ f104 f39 1"/>
                <a:gd name="f128" fmla="*/ f105 f38 1"/>
                <a:gd name="f129" fmla="*/ f106 f39 1"/>
                <a:gd name="f130" fmla="*/ f107 f38 1"/>
                <a:gd name="f131" fmla="*/ f108 f39 1"/>
                <a:gd name="f132" fmla="*/ f109 f38 1"/>
                <a:gd name="f133" fmla="*/ f110 f39 1"/>
              </a:gdLst>
              <a:ahLst/>
              <a:cxnLst>
                <a:cxn ang="3cd4">
                  <a:pos x="hc" y="t"/>
                </a:cxn>
                <a:cxn ang="0">
                  <a:pos x="r" y="vc"/>
                </a:cxn>
                <a:cxn ang="cd4">
                  <a:pos x="hc" y="b"/>
                </a:cxn>
                <a:cxn ang="cd2">
                  <a:pos x="l" y="vc"/>
                </a:cxn>
                <a:cxn ang="f68">
                  <a:pos x="f115" y="f116"/>
                </a:cxn>
                <a:cxn ang="f68">
                  <a:pos x="f117" y="f118"/>
                </a:cxn>
                <a:cxn ang="f68">
                  <a:pos x="f117" y="f118"/>
                </a:cxn>
                <a:cxn ang="f68">
                  <a:pos x="f119" y="f120"/>
                </a:cxn>
                <a:cxn ang="f68">
                  <a:pos x="f119" y="f121"/>
                </a:cxn>
                <a:cxn ang="f68">
                  <a:pos x="f119" y="f122"/>
                </a:cxn>
                <a:cxn ang="f68">
                  <a:pos x="f119" y="f123"/>
                </a:cxn>
                <a:cxn ang="f68">
                  <a:pos x="f124" y="f125"/>
                </a:cxn>
                <a:cxn ang="f68">
                  <a:pos x="f126" y="f127"/>
                </a:cxn>
                <a:cxn ang="f68">
                  <a:pos x="f128" y="f129"/>
                </a:cxn>
                <a:cxn ang="f68">
                  <a:pos x="f130" y="f131"/>
                </a:cxn>
                <a:cxn ang="f68">
                  <a:pos x="f132" y="f133"/>
                </a:cxn>
              </a:cxnLst>
              <a:rect l="f111" t="f114" r="f112" b="f113"/>
              <a:pathLst>
                <a:path w="369465" h="281137">
                  <a:moveTo>
                    <a:pt x="f6" y="f8"/>
                  </a:moveTo>
                  <a:lnTo>
                    <a:pt x="f9" y="f5"/>
                  </a:lnTo>
                  <a:lnTo>
                    <a:pt x="f9" y="f5"/>
                  </a:lnTo>
                  <a:lnTo>
                    <a:pt x="f10" y="f11"/>
                  </a:lnTo>
                  <a:lnTo>
                    <a:pt x="f10" y="f12"/>
                  </a:lnTo>
                  <a:cubicBezTo>
                    <a:pt x="f13" y="f14"/>
                    <a:pt x="f13" y="f15"/>
                    <a:pt x="f10" y="f16"/>
                  </a:cubicBezTo>
                  <a:cubicBezTo>
                    <a:pt x="f13" y="f17"/>
                    <a:pt x="f13" y="f18"/>
                    <a:pt x="f10" y="f19"/>
                  </a:cubicBezTo>
                  <a:cubicBezTo>
                    <a:pt x="f20" y="f21"/>
                    <a:pt x="f22" y="f23"/>
                    <a:pt x="f24" y="f25"/>
                  </a:cubicBezTo>
                  <a:cubicBezTo>
                    <a:pt x="f26" y="f27"/>
                    <a:pt x="f28" y="f29"/>
                    <a:pt x="f30" y="f31"/>
                  </a:cubicBezTo>
                  <a:lnTo>
                    <a:pt x="f5" y="f32"/>
                  </a:lnTo>
                  <a:lnTo>
                    <a:pt x="f33" y="f34"/>
                  </a:lnTo>
                  <a:lnTo>
                    <a:pt x="f35" y="f36"/>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1163">
              <a:extLst>
                <a:ext uri="{FF2B5EF4-FFF2-40B4-BE49-F238E27FC236}">
                  <a16:creationId xmlns:a16="http://schemas.microsoft.com/office/drawing/2014/main" id="{BBAB8F43-0D7C-DFEF-5A62-3AFFD7399092}"/>
                </a:ext>
              </a:extLst>
            </p:cNvPr>
            <p:cNvSpPr/>
            <p:nvPr/>
          </p:nvSpPr>
          <p:spPr>
            <a:xfrm>
              <a:off x="8142512" y="6329860"/>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1164">
              <a:extLst>
                <a:ext uri="{FF2B5EF4-FFF2-40B4-BE49-F238E27FC236}">
                  <a16:creationId xmlns:a16="http://schemas.microsoft.com/office/drawing/2014/main" id="{338A3CBD-A692-57FD-34DE-EC932FEA07E8}"/>
                </a:ext>
              </a:extLst>
            </p:cNvPr>
            <p:cNvSpPr/>
            <p:nvPr/>
          </p:nvSpPr>
          <p:spPr>
            <a:xfrm>
              <a:off x="8158633" y="6145929"/>
              <a:ext cx="306241" cy="199421"/>
            </a:xfrm>
            <a:custGeom>
              <a:avLst/>
              <a:gdLst>
                <a:gd name="f0" fmla="val 10800000"/>
                <a:gd name="f1" fmla="val 5400000"/>
                <a:gd name="f2" fmla="val 180"/>
                <a:gd name="f3" fmla="val w"/>
                <a:gd name="f4" fmla="val h"/>
                <a:gd name="f5" fmla="val 0"/>
                <a:gd name="f6" fmla="val 306242"/>
                <a:gd name="f7" fmla="val 199420"/>
                <a:gd name="f8" fmla="val 289750"/>
                <a:gd name="f9" fmla="val 166059"/>
                <a:gd name="f10" fmla="val 3873"/>
                <a:gd name="f11" fmla="val 306243"/>
                <a:gd name="f12" fmla="val 25740"/>
                <a:gd name="f13" fmla="+- 0 0 -90"/>
                <a:gd name="f14" fmla="*/ f3 1 306242"/>
                <a:gd name="f15" fmla="*/ f4 1 199420"/>
                <a:gd name="f16" fmla="val f5"/>
                <a:gd name="f17" fmla="val f6"/>
                <a:gd name="f18" fmla="val f7"/>
                <a:gd name="f19" fmla="*/ f13 f0 1"/>
                <a:gd name="f20" fmla="+- f18 0 f16"/>
                <a:gd name="f21" fmla="+- f17 0 f16"/>
                <a:gd name="f22" fmla="*/ f19 1 f2"/>
                <a:gd name="f23" fmla="*/ f21 1 306242"/>
                <a:gd name="f24" fmla="*/ f20 1 199420"/>
                <a:gd name="f25" fmla="*/ 289750 f21 1"/>
                <a:gd name="f26" fmla="*/ 0 f20 1"/>
                <a:gd name="f27" fmla="*/ 0 f21 1"/>
                <a:gd name="f28" fmla="*/ 166059 f20 1"/>
                <a:gd name="f29" fmla="*/ 3873 f21 1"/>
                <a:gd name="f30" fmla="*/ 199420 f20 1"/>
                <a:gd name="f31" fmla="*/ 306243 f21 1"/>
                <a:gd name="f32" fmla="*/ 25740 f20 1"/>
                <a:gd name="f33" fmla="+- f22 0 f1"/>
                <a:gd name="f34" fmla="*/ f25 1 306242"/>
                <a:gd name="f35" fmla="*/ f26 1 199420"/>
                <a:gd name="f36" fmla="*/ f27 1 306242"/>
                <a:gd name="f37" fmla="*/ f28 1 199420"/>
                <a:gd name="f38" fmla="*/ f29 1 306242"/>
                <a:gd name="f39" fmla="*/ f30 1 199420"/>
                <a:gd name="f40" fmla="*/ f31 1 306242"/>
                <a:gd name="f41" fmla="*/ f32 1 19942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58" y="f59"/>
                </a:cxn>
                <a:cxn ang="f33">
                  <a:pos x="f60" y="f61"/>
                </a:cxn>
                <a:cxn ang="f33">
                  <a:pos x="f62" y="f63"/>
                </a:cxn>
                <a:cxn ang="f33">
                  <a:pos x="f64" y="f65"/>
                </a:cxn>
              </a:cxnLst>
              <a:rect l="f54" t="f57" r="f55" b="f56"/>
              <a:pathLst>
                <a:path w="306242" h="199420">
                  <a:moveTo>
                    <a:pt x="f8" y="f5"/>
                  </a:moveTo>
                  <a:lnTo>
                    <a:pt x="f8" y="f5"/>
                  </a:lnTo>
                  <a:lnTo>
                    <a:pt x="f5" y="f9"/>
                  </a:lnTo>
                  <a:lnTo>
                    <a:pt x="f10" y="f7"/>
                  </a:lnTo>
                  <a:lnTo>
                    <a:pt x="f11" y="f12"/>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1165">
              <a:extLst>
                <a:ext uri="{FF2B5EF4-FFF2-40B4-BE49-F238E27FC236}">
                  <a16:creationId xmlns:a16="http://schemas.microsoft.com/office/drawing/2014/main" id="{3BA7F537-15A8-FBE8-E1A6-013C2B950282}"/>
                </a:ext>
              </a:extLst>
            </p:cNvPr>
            <p:cNvSpPr/>
            <p:nvPr/>
          </p:nvSpPr>
          <p:spPr>
            <a:xfrm>
              <a:off x="8031431" y="6057342"/>
              <a:ext cx="92089" cy="243897"/>
            </a:xfrm>
            <a:custGeom>
              <a:avLst/>
              <a:gdLst>
                <a:gd name="f0" fmla="val 10800000"/>
                <a:gd name="f1" fmla="val 5400000"/>
                <a:gd name="f2" fmla="val 180"/>
                <a:gd name="f3" fmla="val w"/>
                <a:gd name="f4" fmla="val h"/>
                <a:gd name="f5" fmla="val 0"/>
                <a:gd name="f6" fmla="val 92085"/>
                <a:gd name="f7" fmla="val 243902"/>
                <a:gd name="f8" fmla="val 80715"/>
                <a:gd name="f9" fmla="val 138320"/>
                <a:gd name="f10" fmla="val 80652"/>
                <a:gd name="f11" fmla="val 137570"/>
                <a:gd name="f12" fmla="val 136821"/>
                <a:gd name="f13" fmla="val 136071"/>
                <a:gd name="f14" fmla="val 135446"/>
                <a:gd name="f15" fmla="val 134821"/>
                <a:gd name="f16" fmla="val 134072"/>
                <a:gd name="f17" fmla="val 81465"/>
                <a:gd name="f18" fmla="val 132322"/>
                <a:gd name="f19" fmla="val 82339"/>
                <a:gd name="f20" fmla="val 130948"/>
                <a:gd name="f21" fmla="val 1999"/>
                <a:gd name="f22" fmla="val 16743"/>
                <a:gd name="f23" fmla="val 12619"/>
                <a:gd name="f24" fmla="val 104208"/>
                <a:gd name="f25" fmla="val 14494"/>
                <a:gd name="f26" fmla="val 119827"/>
                <a:gd name="f27" fmla="val 243903"/>
                <a:gd name="f28" fmla="val 79591"/>
                <a:gd name="f29" fmla="val 140194"/>
                <a:gd name="f30" fmla="val 79828"/>
                <a:gd name="f31" fmla="val 139494"/>
                <a:gd name="f32" fmla="val 80215"/>
                <a:gd name="f33" fmla="val 138857"/>
                <a:gd name="f34" fmla="+- 0 0 -90"/>
                <a:gd name="f35" fmla="*/ f3 1 92085"/>
                <a:gd name="f36" fmla="*/ f4 1 243902"/>
                <a:gd name="f37" fmla="val f5"/>
                <a:gd name="f38" fmla="val f6"/>
                <a:gd name="f39" fmla="val f7"/>
                <a:gd name="f40" fmla="*/ f34 f0 1"/>
                <a:gd name="f41" fmla="+- f39 0 f37"/>
                <a:gd name="f42" fmla="+- f38 0 f37"/>
                <a:gd name="f43" fmla="*/ f40 1 f2"/>
                <a:gd name="f44" fmla="*/ f42 1 92085"/>
                <a:gd name="f45" fmla="*/ f41 1 243902"/>
                <a:gd name="f46" fmla="*/ 80715 f42 1"/>
                <a:gd name="f47" fmla="*/ 138320 f41 1"/>
                <a:gd name="f48" fmla="*/ 136071 f41 1"/>
                <a:gd name="f49" fmla="*/ 134072 f41 1"/>
                <a:gd name="f50" fmla="*/ 81465 f42 1"/>
                <a:gd name="f51" fmla="*/ 132322 f41 1"/>
                <a:gd name="f52" fmla="*/ 82339 f42 1"/>
                <a:gd name="f53" fmla="*/ 130948 f41 1"/>
                <a:gd name="f54" fmla="*/ 0 f42 1"/>
                <a:gd name="f55" fmla="*/ 0 f41 1"/>
                <a:gd name="f56" fmla="*/ 1999 f42 1"/>
                <a:gd name="f57" fmla="*/ 16743 f41 1"/>
                <a:gd name="f58" fmla="*/ 12619 f42 1"/>
                <a:gd name="f59" fmla="*/ 104208 f41 1"/>
                <a:gd name="f60" fmla="*/ 14494 f42 1"/>
                <a:gd name="f61" fmla="*/ 119827 f41 1"/>
                <a:gd name="f62" fmla="*/ 92085 f42 1"/>
                <a:gd name="f63" fmla="*/ 243903 f41 1"/>
                <a:gd name="f64" fmla="*/ 79591 f42 1"/>
                <a:gd name="f65" fmla="*/ 140194 f41 1"/>
                <a:gd name="f66" fmla="+- f43 0 f1"/>
                <a:gd name="f67" fmla="*/ f46 1 92085"/>
                <a:gd name="f68" fmla="*/ f47 1 243902"/>
                <a:gd name="f69" fmla="*/ f48 1 243902"/>
                <a:gd name="f70" fmla="*/ f49 1 243902"/>
                <a:gd name="f71" fmla="*/ f50 1 92085"/>
                <a:gd name="f72" fmla="*/ f51 1 243902"/>
                <a:gd name="f73" fmla="*/ f52 1 92085"/>
                <a:gd name="f74" fmla="*/ f53 1 243902"/>
                <a:gd name="f75" fmla="*/ f54 1 92085"/>
                <a:gd name="f76" fmla="*/ f55 1 243902"/>
                <a:gd name="f77" fmla="*/ f56 1 92085"/>
                <a:gd name="f78" fmla="*/ f57 1 243902"/>
                <a:gd name="f79" fmla="*/ f58 1 92085"/>
                <a:gd name="f80" fmla="*/ f59 1 243902"/>
                <a:gd name="f81" fmla="*/ f60 1 92085"/>
                <a:gd name="f82" fmla="*/ f61 1 243902"/>
                <a:gd name="f83" fmla="*/ f62 1 92085"/>
                <a:gd name="f84" fmla="*/ f63 1 243902"/>
                <a:gd name="f85" fmla="*/ f64 1 92085"/>
                <a:gd name="f86" fmla="*/ f65 1 243902"/>
                <a:gd name="f87" fmla="*/ f37 1 f44"/>
                <a:gd name="f88" fmla="*/ f38 1 f44"/>
                <a:gd name="f89" fmla="*/ f37 1 f45"/>
                <a:gd name="f90" fmla="*/ f39 1 f45"/>
                <a:gd name="f91" fmla="*/ f67 1 f44"/>
                <a:gd name="f92" fmla="*/ f68 1 f45"/>
                <a:gd name="f93" fmla="*/ f69 1 f45"/>
                <a:gd name="f94" fmla="*/ f70 1 f45"/>
                <a:gd name="f95" fmla="*/ f71 1 f44"/>
                <a:gd name="f96" fmla="*/ f72 1 f45"/>
                <a:gd name="f97" fmla="*/ f73 1 f44"/>
                <a:gd name="f98" fmla="*/ f74 1 f45"/>
                <a:gd name="f99" fmla="*/ f75 1 f44"/>
                <a:gd name="f100" fmla="*/ f76 1 f45"/>
                <a:gd name="f101" fmla="*/ f77 1 f44"/>
                <a:gd name="f102" fmla="*/ f78 1 f45"/>
                <a:gd name="f103" fmla="*/ f79 1 f44"/>
                <a:gd name="f104" fmla="*/ f80 1 f45"/>
                <a:gd name="f105" fmla="*/ f81 1 f44"/>
                <a:gd name="f106" fmla="*/ f82 1 f45"/>
                <a:gd name="f107" fmla="*/ f83 1 f44"/>
                <a:gd name="f108" fmla="*/ f84 1 f45"/>
                <a:gd name="f109" fmla="*/ f85 1 f44"/>
                <a:gd name="f110" fmla="*/ f86 1 f45"/>
                <a:gd name="f111" fmla="*/ f87 f35 1"/>
                <a:gd name="f112" fmla="*/ f88 f35 1"/>
                <a:gd name="f113" fmla="*/ f90 f36 1"/>
                <a:gd name="f114" fmla="*/ f89 f36 1"/>
                <a:gd name="f115" fmla="*/ f91 f35 1"/>
                <a:gd name="f116" fmla="*/ f92 f36 1"/>
                <a:gd name="f117" fmla="*/ f93 f36 1"/>
                <a:gd name="f118" fmla="*/ f94 f36 1"/>
                <a:gd name="f119" fmla="*/ f95 f35 1"/>
                <a:gd name="f120" fmla="*/ f96 f36 1"/>
                <a:gd name="f121" fmla="*/ f97 f35 1"/>
                <a:gd name="f122" fmla="*/ f98 f36 1"/>
                <a:gd name="f123" fmla="*/ f99 f35 1"/>
                <a:gd name="f124" fmla="*/ f100 f36 1"/>
                <a:gd name="f125" fmla="*/ f101 f35 1"/>
                <a:gd name="f126" fmla="*/ f102 f36 1"/>
                <a:gd name="f127" fmla="*/ f103 f35 1"/>
                <a:gd name="f128" fmla="*/ f104 f36 1"/>
                <a:gd name="f129" fmla="*/ f105 f35 1"/>
                <a:gd name="f130" fmla="*/ f106 f36 1"/>
                <a:gd name="f131" fmla="*/ f107 f35 1"/>
                <a:gd name="f132" fmla="*/ f108 f36 1"/>
                <a:gd name="f133" fmla="*/ f109 f35 1"/>
                <a:gd name="f134" fmla="*/ f110 f36 1"/>
              </a:gdLst>
              <a:ahLst/>
              <a:cxnLst>
                <a:cxn ang="3cd4">
                  <a:pos x="hc" y="t"/>
                </a:cxn>
                <a:cxn ang="0">
                  <a:pos x="r" y="vc"/>
                </a:cxn>
                <a:cxn ang="cd4">
                  <a:pos x="hc" y="b"/>
                </a:cxn>
                <a:cxn ang="cd2">
                  <a:pos x="l" y="vc"/>
                </a:cxn>
                <a:cxn ang="f66">
                  <a:pos x="f115" y="f116"/>
                </a:cxn>
                <a:cxn ang="f66">
                  <a:pos x="f115" y="f117"/>
                </a:cxn>
                <a:cxn ang="f66">
                  <a:pos x="f115" y="f118"/>
                </a:cxn>
                <a:cxn ang="f66">
                  <a:pos x="f119" y="f120"/>
                </a:cxn>
                <a:cxn ang="f66">
                  <a:pos x="f121" y="f122"/>
                </a:cxn>
                <a:cxn ang="f66">
                  <a:pos x="f123" y="f124"/>
                </a:cxn>
                <a:cxn ang="f66">
                  <a:pos x="f125" y="f126"/>
                </a:cxn>
                <a:cxn ang="f66">
                  <a:pos x="f127" y="f128"/>
                </a:cxn>
                <a:cxn ang="f66">
                  <a:pos x="f129" y="f130"/>
                </a:cxn>
                <a:cxn ang="f66">
                  <a:pos x="f131" y="f132"/>
                </a:cxn>
                <a:cxn ang="f66">
                  <a:pos x="f133" y="f134"/>
                </a:cxn>
                <a:cxn ang="f66">
                  <a:pos x="f115" y="f116"/>
                </a:cxn>
              </a:cxnLst>
              <a:rect l="f111" t="f114" r="f112" b="f113"/>
              <a:pathLst>
                <a:path w="92085" h="243902">
                  <a:moveTo>
                    <a:pt x="f8" y="f9"/>
                  </a:moveTo>
                  <a:cubicBezTo>
                    <a:pt x="f10" y="f11"/>
                    <a:pt x="f10" y="f12"/>
                    <a:pt x="f8" y="f13"/>
                  </a:cubicBezTo>
                  <a:cubicBezTo>
                    <a:pt x="f8" y="f14"/>
                    <a:pt x="f8" y="f15"/>
                    <a:pt x="f8" y="f16"/>
                  </a:cubicBezTo>
                  <a:lnTo>
                    <a:pt x="f17" y="f18"/>
                  </a:lnTo>
                  <a:lnTo>
                    <a:pt x="f19" y="f20"/>
                  </a:lnTo>
                  <a:lnTo>
                    <a:pt x="f5" y="f5"/>
                  </a:lnTo>
                  <a:lnTo>
                    <a:pt x="f21" y="f22"/>
                  </a:lnTo>
                  <a:lnTo>
                    <a:pt x="f23" y="f24"/>
                  </a:lnTo>
                  <a:lnTo>
                    <a:pt x="f25" y="f26"/>
                  </a:lnTo>
                  <a:lnTo>
                    <a:pt x="f6" y="f27"/>
                  </a:lnTo>
                  <a:lnTo>
                    <a:pt x="f28" y="f29"/>
                  </a:lnTo>
                  <a:cubicBezTo>
                    <a:pt x="f30" y="f31"/>
                    <a:pt x="f32" y="f33"/>
                    <a:pt x="f8" y="f9"/>
                  </a:cubicBez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1166">
              <a:extLst>
                <a:ext uri="{FF2B5EF4-FFF2-40B4-BE49-F238E27FC236}">
                  <a16:creationId xmlns:a16="http://schemas.microsoft.com/office/drawing/2014/main" id="{EA96FA15-85F9-56C8-7566-0F15C6A3F859}"/>
                </a:ext>
              </a:extLst>
            </p:cNvPr>
            <p:cNvSpPr/>
            <p:nvPr/>
          </p:nvSpPr>
          <p:spPr>
            <a:xfrm>
              <a:off x="8047680" y="6184663"/>
              <a:ext cx="150437" cy="687226"/>
            </a:xfrm>
            <a:custGeom>
              <a:avLst/>
              <a:gdLst>
                <a:gd name="f0" fmla="val 10800000"/>
                <a:gd name="f1" fmla="val 5400000"/>
                <a:gd name="f2" fmla="val 180"/>
                <a:gd name="f3" fmla="val w"/>
                <a:gd name="f4" fmla="val h"/>
                <a:gd name="f5" fmla="val 0"/>
                <a:gd name="f6" fmla="val 150435"/>
                <a:gd name="f7" fmla="val 687225"/>
                <a:gd name="f8" fmla="val 79341"/>
                <a:gd name="f9" fmla="val 139319"/>
                <a:gd name="f10" fmla="val 77592"/>
                <a:gd name="f11" fmla="val 123950"/>
                <a:gd name="f12" fmla="val 20491"/>
                <a:gd name="f13" fmla="val 170182"/>
                <a:gd name="f14" fmla="val 82964"/>
                <a:gd name="f15" fmla="val 687226"/>
                <a:gd name="f16" fmla="val 87962"/>
                <a:gd name="f17" fmla="val 148066"/>
                <a:gd name="f18" fmla="val 83339"/>
                <a:gd name="f19" fmla="val 147653"/>
                <a:gd name="f20" fmla="val 79691"/>
                <a:gd name="f21" fmla="val 143955"/>
                <a:gd name="f22" fmla="+- 0 0 -90"/>
                <a:gd name="f23" fmla="*/ f3 1 150435"/>
                <a:gd name="f24" fmla="*/ f4 1 687225"/>
                <a:gd name="f25" fmla="val f5"/>
                <a:gd name="f26" fmla="val f6"/>
                <a:gd name="f27" fmla="val f7"/>
                <a:gd name="f28" fmla="*/ f22 f0 1"/>
                <a:gd name="f29" fmla="+- f27 0 f25"/>
                <a:gd name="f30" fmla="+- f26 0 f25"/>
                <a:gd name="f31" fmla="*/ f28 1 f2"/>
                <a:gd name="f32" fmla="*/ f30 1 150435"/>
                <a:gd name="f33" fmla="*/ f29 1 687225"/>
                <a:gd name="f34" fmla="*/ 79341 f30 1"/>
                <a:gd name="f35" fmla="*/ 139319 f29 1"/>
                <a:gd name="f36" fmla="*/ 77592 f30 1"/>
                <a:gd name="f37" fmla="*/ 123950 f29 1"/>
                <a:gd name="f38" fmla="*/ 0 f30 1"/>
                <a:gd name="f39" fmla="*/ 0 f29 1"/>
                <a:gd name="f40" fmla="*/ 20491 f30 1"/>
                <a:gd name="f41" fmla="*/ 170182 f29 1"/>
                <a:gd name="f42" fmla="*/ 82964 f30 1"/>
                <a:gd name="f43" fmla="*/ 687226 f29 1"/>
                <a:gd name="f44" fmla="*/ 150435 f30 1"/>
                <a:gd name="f45" fmla="*/ 87962 f30 1"/>
                <a:gd name="f46" fmla="*/ 148066 f29 1"/>
                <a:gd name="f47" fmla="+- f31 0 f1"/>
                <a:gd name="f48" fmla="*/ f34 1 150435"/>
                <a:gd name="f49" fmla="*/ f35 1 687225"/>
                <a:gd name="f50" fmla="*/ f36 1 150435"/>
                <a:gd name="f51" fmla="*/ f37 1 687225"/>
                <a:gd name="f52" fmla="*/ f38 1 150435"/>
                <a:gd name="f53" fmla="*/ f39 1 687225"/>
                <a:gd name="f54" fmla="*/ f40 1 150435"/>
                <a:gd name="f55" fmla="*/ f41 1 687225"/>
                <a:gd name="f56" fmla="*/ f42 1 150435"/>
                <a:gd name="f57" fmla="*/ f43 1 687225"/>
                <a:gd name="f58" fmla="*/ f44 1 150435"/>
                <a:gd name="f59" fmla="*/ f45 1 150435"/>
                <a:gd name="f60" fmla="*/ f46 1 687225"/>
                <a:gd name="f61" fmla="*/ f25 1 f32"/>
                <a:gd name="f62" fmla="*/ f26 1 f32"/>
                <a:gd name="f63" fmla="*/ f25 1 f33"/>
                <a:gd name="f64" fmla="*/ f27 1 f33"/>
                <a:gd name="f65" fmla="*/ f48 1 f32"/>
                <a:gd name="f66" fmla="*/ f49 1 f33"/>
                <a:gd name="f67" fmla="*/ f50 1 f32"/>
                <a:gd name="f68" fmla="*/ f51 1 f33"/>
                <a:gd name="f69" fmla="*/ f52 1 f32"/>
                <a:gd name="f70" fmla="*/ f53 1 f33"/>
                <a:gd name="f71" fmla="*/ f54 1 f32"/>
                <a:gd name="f72" fmla="*/ f55 1 f33"/>
                <a:gd name="f73" fmla="*/ f56 1 f32"/>
                <a:gd name="f74" fmla="*/ f57 1 f33"/>
                <a:gd name="f75" fmla="*/ f58 1 f32"/>
                <a:gd name="f76" fmla="*/ f59 1 f32"/>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4 1"/>
                <a:gd name="f88" fmla="*/ f71 f23 1"/>
                <a:gd name="f89" fmla="*/ f72 f24 1"/>
                <a:gd name="f90" fmla="*/ f73 f23 1"/>
                <a:gd name="f91" fmla="*/ f74 f24 1"/>
                <a:gd name="f92" fmla="*/ f75 f23 1"/>
                <a:gd name="f93" fmla="*/ f76 f23 1"/>
                <a:gd name="f94" fmla="*/ f77 f24 1"/>
              </a:gdLst>
              <a:ahLst/>
              <a:cxnLst>
                <a:cxn ang="3cd4">
                  <a:pos x="hc" y="t"/>
                </a:cxn>
                <a:cxn ang="0">
                  <a:pos x="r" y="vc"/>
                </a:cxn>
                <a:cxn ang="cd4">
                  <a:pos x="hc" y="b"/>
                </a:cxn>
                <a:cxn ang="cd2">
                  <a:pos x="l" y="vc"/>
                </a:cxn>
                <a:cxn ang="f47">
                  <a:pos x="f82" y="f83"/>
                </a:cxn>
                <a:cxn ang="f47">
                  <a:pos x="f84" y="f85"/>
                </a:cxn>
                <a:cxn ang="f47">
                  <a:pos x="f86" y="f87"/>
                </a:cxn>
                <a:cxn ang="f47">
                  <a:pos x="f88" y="f89"/>
                </a:cxn>
                <a:cxn ang="f47">
                  <a:pos x="f90" y="f91"/>
                </a:cxn>
                <a:cxn ang="f47">
                  <a:pos x="f92" y="f91"/>
                </a:cxn>
                <a:cxn ang="f47">
                  <a:pos x="f93" y="f94"/>
                </a:cxn>
                <a:cxn ang="f47">
                  <a:pos x="f82" y="f83"/>
                </a:cxn>
              </a:cxnLst>
              <a:rect l="f78" t="f81" r="f79" b="f80"/>
              <a:pathLst>
                <a:path w="150435" h="687225">
                  <a:moveTo>
                    <a:pt x="f8" y="f9"/>
                  </a:moveTo>
                  <a:lnTo>
                    <a:pt x="f10" y="f11"/>
                  </a:lnTo>
                  <a:lnTo>
                    <a:pt x="f5" y="f5"/>
                  </a:lnTo>
                  <a:lnTo>
                    <a:pt x="f12" y="f13"/>
                  </a:lnTo>
                  <a:lnTo>
                    <a:pt x="f14" y="f15"/>
                  </a:lnTo>
                  <a:lnTo>
                    <a:pt x="f6" y="f15"/>
                  </a:lnTo>
                  <a:lnTo>
                    <a:pt x="f16" y="f17"/>
                  </a:lnTo>
                  <a:cubicBezTo>
                    <a:pt x="f18" y="f19"/>
                    <a:pt x="f20" y="f21"/>
                    <a:pt x="f8" y="f9"/>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1167">
              <a:extLst>
                <a:ext uri="{FF2B5EF4-FFF2-40B4-BE49-F238E27FC236}">
                  <a16:creationId xmlns:a16="http://schemas.microsoft.com/office/drawing/2014/main" id="{2E091DA9-CB1C-4AED-3EAF-73C5066429C2}"/>
                </a:ext>
              </a:extLst>
            </p:cNvPr>
            <p:cNvSpPr/>
            <p:nvPr/>
          </p:nvSpPr>
          <p:spPr>
            <a:xfrm>
              <a:off x="8417893" y="6065708"/>
              <a:ext cx="26609" cy="53355"/>
            </a:xfrm>
            <a:custGeom>
              <a:avLst/>
              <a:gdLst>
                <a:gd name="f0" fmla="val 10800000"/>
                <a:gd name="f1" fmla="val 5400000"/>
                <a:gd name="f2" fmla="val 180"/>
                <a:gd name="f3" fmla="val w"/>
                <a:gd name="f4" fmla="val h"/>
                <a:gd name="f5" fmla="val 0"/>
                <a:gd name="f6" fmla="val 26613"/>
                <a:gd name="f7" fmla="val 53353"/>
                <a:gd name="f8" fmla="val 26614"/>
                <a:gd name="f9" fmla="val 53354"/>
                <a:gd name="f10" fmla="val 21366"/>
                <a:gd name="f11" fmla="val 12245"/>
                <a:gd name="f12" fmla="+- 0 0 -90"/>
                <a:gd name="f13" fmla="*/ f3 1 26613"/>
                <a:gd name="f14" fmla="*/ f4 1 53353"/>
                <a:gd name="f15" fmla="val f5"/>
                <a:gd name="f16" fmla="val f6"/>
                <a:gd name="f17" fmla="val f7"/>
                <a:gd name="f18" fmla="*/ f12 f0 1"/>
                <a:gd name="f19" fmla="+- f17 0 f15"/>
                <a:gd name="f20" fmla="+- f16 0 f15"/>
                <a:gd name="f21" fmla="*/ f18 1 f2"/>
                <a:gd name="f22" fmla="*/ f20 1 26613"/>
                <a:gd name="f23" fmla="*/ f19 1 53353"/>
                <a:gd name="f24" fmla="*/ 26614 f20 1"/>
                <a:gd name="f25" fmla="*/ 53354 f19 1"/>
                <a:gd name="f26" fmla="*/ 21366 f20 1"/>
                <a:gd name="f27" fmla="*/ 0 f19 1"/>
                <a:gd name="f28" fmla="*/ 0 f20 1"/>
                <a:gd name="f29" fmla="*/ 12245 f19 1"/>
                <a:gd name="f30" fmla="+- f21 0 f1"/>
                <a:gd name="f31" fmla="*/ f24 1 26613"/>
                <a:gd name="f32" fmla="*/ f25 1 53353"/>
                <a:gd name="f33" fmla="*/ f26 1 26613"/>
                <a:gd name="f34" fmla="*/ f27 1 53353"/>
                <a:gd name="f35" fmla="*/ f28 1 26613"/>
                <a:gd name="f36" fmla="*/ f29 1 53353"/>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26613" h="53353">
                  <a:moveTo>
                    <a:pt x="f8" y="f9"/>
                  </a:moveTo>
                  <a:lnTo>
                    <a:pt x="f10" y="f5"/>
                  </a:lnTo>
                  <a:lnTo>
                    <a:pt x="f5" y="f11"/>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1168">
              <a:extLst>
                <a:ext uri="{FF2B5EF4-FFF2-40B4-BE49-F238E27FC236}">
                  <a16:creationId xmlns:a16="http://schemas.microsoft.com/office/drawing/2014/main" id="{058EAC71-C49B-EC5B-3BAD-5C81E022235B}"/>
                </a:ext>
              </a:extLst>
            </p:cNvPr>
            <p:cNvSpPr/>
            <p:nvPr/>
          </p:nvSpPr>
          <p:spPr>
            <a:xfrm>
              <a:off x="8030187" y="5868290"/>
              <a:ext cx="402948" cy="321621"/>
            </a:xfrm>
            <a:custGeom>
              <a:avLst/>
              <a:gdLst>
                <a:gd name="f0" fmla="val 10800000"/>
                <a:gd name="f1" fmla="val 5400000"/>
                <a:gd name="f2" fmla="val 180"/>
                <a:gd name="f3" fmla="val w"/>
                <a:gd name="f4" fmla="val h"/>
                <a:gd name="f5" fmla="val 0"/>
                <a:gd name="f6" fmla="val 402950"/>
                <a:gd name="f7" fmla="val 321621"/>
                <a:gd name="f8" fmla="val 370090"/>
                <a:gd name="f9" fmla="val 95462"/>
                <a:gd name="f10" fmla="val 307617"/>
                <a:gd name="f11" fmla="val 250892"/>
                <a:gd name="f12" fmla="val 31987"/>
                <a:gd name="f13" fmla="val 245769"/>
                <a:gd name="f14" fmla="val 34736"/>
                <a:gd name="f15" fmla="val 88462"/>
                <a:gd name="f16" fmla="val 124201"/>
                <a:gd name="f17" fmla="val 174181"/>
                <a:gd name="f18" fmla="val 1000"/>
                <a:gd name="f19" fmla="val 181678"/>
                <a:gd name="f20" fmla="val 86837"/>
                <a:gd name="f21" fmla="val 318248"/>
                <a:gd name="f22" fmla="val 87462"/>
                <a:gd name="f23" fmla="val 89087"/>
                <a:gd name="f24" fmla="val 92085"/>
                <a:gd name="f25" fmla="val 93585"/>
                <a:gd name="f26" fmla="val 94197"/>
                <a:gd name="f27" fmla="val 318461"/>
                <a:gd name="f28" fmla="val 94746"/>
                <a:gd name="f29" fmla="val 318798"/>
                <a:gd name="f30" fmla="val 95209"/>
                <a:gd name="f31" fmla="val 319248"/>
                <a:gd name="f32" fmla="val 96583"/>
                <a:gd name="f33" fmla="val 320622"/>
                <a:gd name="f34" fmla="val 97458"/>
                <a:gd name="f35" fmla="val 321622"/>
                <a:gd name="f36" fmla="val 402951"/>
                <a:gd name="f37" fmla="val 147566"/>
                <a:gd name="f38" fmla="val 402326"/>
                <a:gd name="f39" fmla="val 146691"/>
                <a:gd name="f40" fmla="+- 0 0 -90"/>
                <a:gd name="f41" fmla="*/ f3 1 402950"/>
                <a:gd name="f42" fmla="*/ f4 1 321621"/>
                <a:gd name="f43" fmla="val f5"/>
                <a:gd name="f44" fmla="val f6"/>
                <a:gd name="f45" fmla="val f7"/>
                <a:gd name="f46" fmla="*/ f40 f0 1"/>
                <a:gd name="f47" fmla="+- f45 0 f43"/>
                <a:gd name="f48" fmla="+- f44 0 f43"/>
                <a:gd name="f49" fmla="*/ f46 1 f2"/>
                <a:gd name="f50" fmla="*/ f48 1 402950"/>
                <a:gd name="f51" fmla="*/ f47 1 321621"/>
                <a:gd name="f52" fmla="*/ 370090 f48 1"/>
                <a:gd name="f53" fmla="*/ 95462 f47 1"/>
                <a:gd name="f54" fmla="*/ 307617 f48 1"/>
                <a:gd name="f55" fmla="*/ 0 f47 1"/>
                <a:gd name="f56" fmla="*/ 250892 f48 1"/>
                <a:gd name="f57" fmla="*/ 31987 f47 1"/>
                <a:gd name="f58" fmla="*/ 245769 f48 1"/>
                <a:gd name="f59" fmla="*/ 34736 f47 1"/>
                <a:gd name="f60" fmla="*/ 88462 f48 1"/>
                <a:gd name="f61" fmla="*/ 124201 f47 1"/>
                <a:gd name="f62" fmla="*/ 0 f48 1"/>
                <a:gd name="f63" fmla="*/ 174181 f47 1"/>
                <a:gd name="f64" fmla="*/ 1000 f48 1"/>
                <a:gd name="f65" fmla="*/ 181678 f47 1"/>
                <a:gd name="f66" fmla="*/ 86837 f48 1"/>
                <a:gd name="f67" fmla="*/ 318248 f47 1"/>
                <a:gd name="f68" fmla="*/ 87462 f48 1"/>
                <a:gd name="f69" fmla="*/ 89087 f48 1"/>
                <a:gd name="f70" fmla="*/ 92085 f48 1"/>
                <a:gd name="f71" fmla="*/ 93585 f48 1"/>
                <a:gd name="f72" fmla="*/ 95209 f48 1"/>
                <a:gd name="f73" fmla="*/ 319248 f47 1"/>
                <a:gd name="f74" fmla="*/ 96583 f48 1"/>
                <a:gd name="f75" fmla="*/ 320622 f47 1"/>
                <a:gd name="f76" fmla="*/ 97458 f48 1"/>
                <a:gd name="f77" fmla="*/ 321622 f47 1"/>
                <a:gd name="f78" fmla="*/ 402951 f48 1"/>
                <a:gd name="f79" fmla="*/ 147566 f47 1"/>
                <a:gd name="f80" fmla="*/ 402326 f48 1"/>
                <a:gd name="f81" fmla="*/ 146691 f47 1"/>
                <a:gd name="f82" fmla="+- f49 0 f1"/>
                <a:gd name="f83" fmla="*/ f52 1 402950"/>
                <a:gd name="f84" fmla="*/ f53 1 321621"/>
                <a:gd name="f85" fmla="*/ f54 1 402950"/>
                <a:gd name="f86" fmla="*/ f55 1 321621"/>
                <a:gd name="f87" fmla="*/ f56 1 402950"/>
                <a:gd name="f88" fmla="*/ f57 1 321621"/>
                <a:gd name="f89" fmla="*/ f58 1 402950"/>
                <a:gd name="f90" fmla="*/ f59 1 321621"/>
                <a:gd name="f91" fmla="*/ f60 1 402950"/>
                <a:gd name="f92" fmla="*/ f61 1 321621"/>
                <a:gd name="f93" fmla="*/ f62 1 402950"/>
                <a:gd name="f94" fmla="*/ f63 1 321621"/>
                <a:gd name="f95" fmla="*/ f64 1 402950"/>
                <a:gd name="f96" fmla="*/ f65 1 321621"/>
                <a:gd name="f97" fmla="*/ f66 1 402950"/>
                <a:gd name="f98" fmla="*/ f67 1 321621"/>
                <a:gd name="f99" fmla="*/ f68 1 402950"/>
                <a:gd name="f100" fmla="*/ f69 1 402950"/>
                <a:gd name="f101" fmla="*/ f70 1 402950"/>
                <a:gd name="f102" fmla="*/ f71 1 402950"/>
                <a:gd name="f103" fmla="*/ f72 1 402950"/>
                <a:gd name="f104" fmla="*/ f73 1 321621"/>
                <a:gd name="f105" fmla="*/ f74 1 402950"/>
                <a:gd name="f106" fmla="*/ f75 1 321621"/>
                <a:gd name="f107" fmla="*/ f76 1 402950"/>
                <a:gd name="f108" fmla="*/ f77 1 321621"/>
                <a:gd name="f109" fmla="*/ f78 1 402950"/>
                <a:gd name="f110" fmla="*/ f79 1 321621"/>
                <a:gd name="f111" fmla="*/ f80 1 402950"/>
                <a:gd name="f112" fmla="*/ f81 1 321621"/>
                <a:gd name="f113" fmla="*/ f43 1 f50"/>
                <a:gd name="f114" fmla="*/ f44 1 f50"/>
                <a:gd name="f115" fmla="*/ f43 1 f51"/>
                <a:gd name="f116" fmla="*/ f45 1 f51"/>
                <a:gd name="f117" fmla="*/ f83 1 f50"/>
                <a:gd name="f118" fmla="*/ f84 1 f51"/>
                <a:gd name="f119" fmla="*/ f85 1 f50"/>
                <a:gd name="f120" fmla="*/ f86 1 f51"/>
                <a:gd name="f121" fmla="*/ f87 1 f50"/>
                <a:gd name="f122" fmla="*/ f88 1 f51"/>
                <a:gd name="f123" fmla="*/ f89 1 f50"/>
                <a:gd name="f124" fmla="*/ f90 1 f51"/>
                <a:gd name="f125" fmla="*/ f91 1 f50"/>
                <a:gd name="f126" fmla="*/ f92 1 f51"/>
                <a:gd name="f127" fmla="*/ f93 1 f50"/>
                <a:gd name="f128" fmla="*/ f94 1 f51"/>
                <a:gd name="f129" fmla="*/ f95 1 f50"/>
                <a:gd name="f130" fmla="*/ f96 1 f51"/>
                <a:gd name="f131" fmla="*/ f97 1 f50"/>
                <a:gd name="f132" fmla="*/ f98 1 f51"/>
                <a:gd name="f133" fmla="*/ f99 1 f50"/>
                <a:gd name="f134" fmla="*/ f100 1 f50"/>
                <a:gd name="f135" fmla="*/ f101 1 f50"/>
                <a:gd name="f136" fmla="*/ f102 1 f50"/>
                <a:gd name="f137" fmla="*/ f103 1 f50"/>
                <a:gd name="f138" fmla="*/ f104 1 f51"/>
                <a:gd name="f139" fmla="*/ f105 1 f50"/>
                <a:gd name="f140" fmla="*/ f106 1 f51"/>
                <a:gd name="f141" fmla="*/ f107 1 f50"/>
                <a:gd name="f142" fmla="*/ f108 1 f51"/>
                <a:gd name="f143" fmla="*/ f109 1 f50"/>
                <a:gd name="f144" fmla="*/ f110 1 f51"/>
                <a:gd name="f145" fmla="*/ f111 1 f50"/>
                <a:gd name="f146" fmla="*/ f112 1 f51"/>
                <a:gd name="f147" fmla="*/ f113 f41 1"/>
                <a:gd name="f148" fmla="*/ f114 f41 1"/>
                <a:gd name="f149" fmla="*/ f116 f42 1"/>
                <a:gd name="f150" fmla="*/ f115 f42 1"/>
                <a:gd name="f151" fmla="*/ f117 f41 1"/>
                <a:gd name="f152" fmla="*/ f118 f42 1"/>
                <a:gd name="f153" fmla="*/ f119 f41 1"/>
                <a:gd name="f154" fmla="*/ f120 f42 1"/>
                <a:gd name="f155" fmla="*/ f121 f41 1"/>
                <a:gd name="f156" fmla="*/ f122 f42 1"/>
                <a:gd name="f157" fmla="*/ f123 f41 1"/>
                <a:gd name="f158" fmla="*/ f124 f42 1"/>
                <a:gd name="f159" fmla="*/ f125 f41 1"/>
                <a:gd name="f160" fmla="*/ f126 f42 1"/>
                <a:gd name="f161" fmla="*/ f127 f41 1"/>
                <a:gd name="f162" fmla="*/ f128 f42 1"/>
                <a:gd name="f163" fmla="*/ f129 f41 1"/>
                <a:gd name="f164" fmla="*/ f130 f42 1"/>
                <a:gd name="f165" fmla="*/ f131 f41 1"/>
                <a:gd name="f166" fmla="*/ f132 f42 1"/>
                <a:gd name="f167" fmla="*/ f133 f41 1"/>
                <a:gd name="f168" fmla="*/ f134 f41 1"/>
                <a:gd name="f169" fmla="*/ f135 f41 1"/>
                <a:gd name="f170" fmla="*/ f136 f41 1"/>
                <a:gd name="f171" fmla="*/ f137 f41 1"/>
                <a:gd name="f172" fmla="*/ f138 f42 1"/>
                <a:gd name="f173" fmla="*/ f139 f41 1"/>
                <a:gd name="f174" fmla="*/ f140 f42 1"/>
                <a:gd name="f175" fmla="*/ f141 f41 1"/>
                <a:gd name="f176" fmla="*/ f142 f42 1"/>
                <a:gd name="f177" fmla="*/ f143 f41 1"/>
                <a:gd name="f178" fmla="*/ f144 f42 1"/>
                <a:gd name="f179" fmla="*/ f145 f41 1"/>
                <a:gd name="f180" fmla="*/ f146 f42 1"/>
              </a:gdLst>
              <a:ahLst/>
              <a:cxnLst>
                <a:cxn ang="3cd4">
                  <a:pos x="hc" y="t"/>
                </a:cxn>
                <a:cxn ang="0">
                  <a:pos x="r" y="vc"/>
                </a:cxn>
                <a:cxn ang="cd4">
                  <a:pos x="hc" y="b"/>
                </a:cxn>
                <a:cxn ang="cd2">
                  <a:pos x="l" y="vc"/>
                </a:cxn>
                <a:cxn ang="f82">
                  <a:pos x="f151" y="f152"/>
                </a:cxn>
                <a:cxn ang="f82">
                  <a:pos x="f153" y="f154"/>
                </a:cxn>
                <a:cxn ang="f82">
                  <a:pos x="f155" y="f156"/>
                </a:cxn>
                <a:cxn ang="f82">
                  <a:pos x="f157" y="f158"/>
                </a:cxn>
                <a:cxn ang="f82">
                  <a:pos x="f157" y="f158"/>
                </a:cxn>
                <a:cxn ang="f82">
                  <a:pos x="f159" y="f160"/>
                </a:cxn>
                <a:cxn ang="f82">
                  <a:pos x="f161" y="f162"/>
                </a:cxn>
                <a:cxn ang="f82">
                  <a:pos x="f163" y="f164"/>
                </a:cxn>
                <a:cxn ang="f82">
                  <a:pos x="f165" y="f166"/>
                </a:cxn>
                <a:cxn ang="f82">
                  <a:pos x="f167" y="f166"/>
                </a:cxn>
                <a:cxn ang="f82">
                  <a:pos x="f168" y="f166"/>
                </a:cxn>
                <a:cxn ang="f82">
                  <a:pos x="f168" y="f166"/>
                </a:cxn>
                <a:cxn ang="f82">
                  <a:pos x="f169" y="f166"/>
                </a:cxn>
                <a:cxn ang="f82">
                  <a:pos x="f170" y="f166"/>
                </a:cxn>
                <a:cxn ang="f82">
                  <a:pos x="f171" y="f172"/>
                </a:cxn>
                <a:cxn ang="f82">
                  <a:pos x="f173" y="f174"/>
                </a:cxn>
                <a:cxn ang="f82">
                  <a:pos x="f175" y="f176"/>
                </a:cxn>
                <a:cxn ang="f82">
                  <a:pos x="f175" y="f176"/>
                </a:cxn>
                <a:cxn ang="f82">
                  <a:pos x="f177" y="f178"/>
                </a:cxn>
                <a:cxn ang="f82">
                  <a:pos x="f179" y="f180"/>
                </a:cxn>
              </a:cxnLst>
              <a:rect l="f147" t="f150" r="f148" b="f149"/>
              <a:pathLst>
                <a:path w="402950" h="321621">
                  <a:moveTo>
                    <a:pt x="f8" y="f9"/>
                  </a:moveTo>
                  <a:lnTo>
                    <a:pt x="f10" y="f5"/>
                  </a:lnTo>
                  <a:lnTo>
                    <a:pt x="f11" y="f12"/>
                  </a:lnTo>
                  <a:lnTo>
                    <a:pt x="f13" y="f14"/>
                  </a:lnTo>
                  <a:lnTo>
                    <a:pt x="f13" y="f14"/>
                  </a:lnTo>
                  <a:lnTo>
                    <a:pt x="f15" y="f16"/>
                  </a:lnTo>
                  <a:lnTo>
                    <a:pt x="f5" y="f17"/>
                  </a:lnTo>
                  <a:lnTo>
                    <a:pt x="f18" y="f19"/>
                  </a:lnTo>
                  <a:lnTo>
                    <a:pt x="f20" y="f21"/>
                  </a:lnTo>
                  <a:lnTo>
                    <a:pt x="f22" y="f21"/>
                  </a:lnTo>
                  <a:lnTo>
                    <a:pt x="f23" y="f21"/>
                  </a:lnTo>
                  <a:lnTo>
                    <a:pt x="f23" y="f21"/>
                  </a:lnTo>
                  <a:lnTo>
                    <a:pt x="f24" y="f21"/>
                  </a:lnTo>
                  <a:lnTo>
                    <a:pt x="f25" y="f21"/>
                  </a:lnTo>
                  <a:cubicBezTo>
                    <a:pt x="f26" y="f27"/>
                    <a:pt x="f28" y="f29"/>
                    <a:pt x="f30" y="f31"/>
                  </a:cubicBezTo>
                  <a:lnTo>
                    <a:pt x="f32" y="f33"/>
                  </a:lnTo>
                  <a:lnTo>
                    <a:pt x="f34" y="f35"/>
                  </a:lnTo>
                  <a:lnTo>
                    <a:pt x="f34" y="f35"/>
                  </a:lnTo>
                  <a:lnTo>
                    <a:pt x="f36" y="f37"/>
                  </a:lnTo>
                  <a:lnTo>
                    <a:pt x="f38" y="f39"/>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1169">
              <a:extLst>
                <a:ext uri="{FF2B5EF4-FFF2-40B4-BE49-F238E27FC236}">
                  <a16:creationId xmlns:a16="http://schemas.microsoft.com/office/drawing/2014/main" id="{CF15A4B1-B08F-C3E7-92CC-80D5C2835FC9}"/>
                </a:ext>
              </a:extLst>
            </p:cNvPr>
            <p:cNvSpPr/>
            <p:nvPr/>
          </p:nvSpPr>
          <p:spPr>
            <a:xfrm>
              <a:off x="10288581" y="1687086"/>
              <a:ext cx="390457" cy="286883"/>
            </a:xfrm>
            <a:custGeom>
              <a:avLst/>
              <a:gdLst>
                <a:gd name="f0" fmla="val 10800000"/>
                <a:gd name="f1" fmla="val 5400000"/>
                <a:gd name="f2" fmla="val 180"/>
                <a:gd name="f3" fmla="val w"/>
                <a:gd name="f4" fmla="val h"/>
                <a:gd name="f5" fmla="val 0"/>
                <a:gd name="f6" fmla="val 390456"/>
                <a:gd name="f7" fmla="val 286885"/>
                <a:gd name="f8" fmla="val 178179"/>
                <a:gd name="f9" fmla="val 223903"/>
                <a:gd name="f10" fmla="val 1874"/>
                <a:gd name="f11" fmla="val 223478"/>
                <a:gd name="f12" fmla="val 1283"/>
                <a:gd name="f13" fmla="val 223103"/>
                <a:gd name="f14" fmla="val 656"/>
                <a:gd name="f15" fmla="val 222779"/>
                <a:gd name="f16" fmla="val 105958"/>
                <a:gd name="f17" fmla="val 167178"/>
                <a:gd name="f18" fmla="val 286886"/>
                <a:gd name="f19" fmla="+- 0 0 -90"/>
                <a:gd name="f20" fmla="*/ f3 1 390456"/>
                <a:gd name="f21" fmla="*/ f4 1 286885"/>
                <a:gd name="f22" fmla="val f5"/>
                <a:gd name="f23" fmla="val f6"/>
                <a:gd name="f24" fmla="val f7"/>
                <a:gd name="f25" fmla="*/ f19 f0 1"/>
                <a:gd name="f26" fmla="+- f24 0 f22"/>
                <a:gd name="f27" fmla="+- f23 0 f22"/>
                <a:gd name="f28" fmla="*/ f25 1 f2"/>
                <a:gd name="f29" fmla="*/ f27 1 390456"/>
                <a:gd name="f30" fmla="*/ f26 1 286885"/>
                <a:gd name="f31" fmla="*/ 390456 f27 1"/>
                <a:gd name="f32" fmla="*/ 178179 f26 1"/>
                <a:gd name="f33" fmla="*/ 223903 f27 1"/>
                <a:gd name="f34" fmla="*/ 1874 f26 1"/>
                <a:gd name="f35" fmla="*/ 222779 f27 1"/>
                <a:gd name="f36" fmla="*/ 0 f26 1"/>
                <a:gd name="f37" fmla="*/ 0 f27 1"/>
                <a:gd name="f38" fmla="*/ 105958 f26 1"/>
                <a:gd name="f39" fmla="*/ 167178 f27 1"/>
                <a:gd name="f40" fmla="*/ 286886 f26 1"/>
                <a:gd name="f41" fmla="+- f28 0 f1"/>
                <a:gd name="f42" fmla="*/ f31 1 390456"/>
                <a:gd name="f43" fmla="*/ f32 1 286885"/>
                <a:gd name="f44" fmla="*/ f33 1 390456"/>
                <a:gd name="f45" fmla="*/ f34 1 286885"/>
                <a:gd name="f46" fmla="*/ f35 1 390456"/>
                <a:gd name="f47" fmla="*/ f36 1 286885"/>
                <a:gd name="f48" fmla="*/ f37 1 390456"/>
                <a:gd name="f49" fmla="*/ f38 1 286885"/>
                <a:gd name="f50" fmla="*/ f39 1 390456"/>
                <a:gd name="f51" fmla="*/ f40 1 286885"/>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2" y="f73"/>
                </a:cxn>
                <a:cxn ang="f41">
                  <a:pos x="f74" y="f75"/>
                </a:cxn>
                <a:cxn ang="f41">
                  <a:pos x="f74" y="f75"/>
                </a:cxn>
                <a:cxn ang="f41">
                  <a:pos x="f76" y="f77"/>
                </a:cxn>
                <a:cxn ang="f41">
                  <a:pos x="f78" y="f79"/>
                </a:cxn>
              </a:cxnLst>
              <a:rect l="f66" t="f69" r="f67" b="f68"/>
              <a:pathLst>
                <a:path w="390456" h="286885">
                  <a:moveTo>
                    <a:pt x="f6" y="f8"/>
                  </a:moveTo>
                  <a:lnTo>
                    <a:pt x="f9" y="f10"/>
                  </a:lnTo>
                  <a:lnTo>
                    <a:pt x="f9" y="f10"/>
                  </a:lnTo>
                  <a:cubicBezTo>
                    <a:pt x="f11" y="f12"/>
                    <a:pt x="f13" y="f14"/>
                    <a:pt x="f15" y="f5"/>
                  </a:cubicBezTo>
                  <a:lnTo>
                    <a:pt x="f15" y="f5"/>
                  </a:lnTo>
                  <a:lnTo>
                    <a:pt x="f5" y="f16"/>
                  </a:lnTo>
                  <a:lnTo>
                    <a:pt x="f17" y="f18"/>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1170">
              <a:extLst>
                <a:ext uri="{FF2B5EF4-FFF2-40B4-BE49-F238E27FC236}">
                  <a16:creationId xmlns:a16="http://schemas.microsoft.com/office/drawing/2014/main" id="{C8712F80-7383-B5F5-AD06-C5F15BBCFE68}"/>
                </a:ext>
              </a:extLst>
            </p:cNvPr>
            <p:cNvSpPr/>
            <p:nvPr/>
          </p:nvSpPr>
          <p:spPr>
            <a:xfrm>
              <a:off x="5872368" y="4136736"/>
              <a:ext cx="393329" cy="1036710"/>
            </a:xfrm>
            <a:custGeom>
              <a:avLst/>
              <a:gdLst>
                <a:gd name="f0" fmla="val 10800000"/>
                <a:gd name="f1" fmla="val 5400000"/>
                <a:gd name="f2" fmla="val 180"/>
                <a:gd name="f3" fmla="val w"/>
                <a:gd name="f4" fmla="val h"/>
                <a:gd name="f5" fmla="val 0"/>
                <a:gd name="f6" fmla="val 393330"/>
                <a:gd name="f7" fmla="val 1036711"/>
                <a:gd name="f8" fmla="val 96961"/>
                <a:gd name="f9" fmla="val 204911"/>
                <a:gd name="f10" fmla="val 1036712"/>
                <a:gd name="f11" fmla="val 939875"/>
                <a:gd name="f12" fmla="val 327858"/>
                <a:gd name="f13" fmla="val 622876"/>
                <a:gd name="f14" fmla="val 199289"/>
                <a:gd name="f15" fmla="+- 0 0 -90"/>
                <a:gd name="f16" fmla="*/ f3 1 393330"/>
                <a:gd name="f17" fmla="*/ f4 1 1036711"/>
                <a:gd name="f18" fmla="val f5"/>
                <a:gd name="f19" fmla="val f6"/>
                <a:gd name="f20" fmla="val f7"/>
                <a:gd name="f21" fmla="*/ f15 f0 1"/>
                <a:gd name="f22" fmla="+- f20 0 f18"/>
                <a:gd name="f23" fmla="+- f19 0 f18"/>
                <a:gd name="f24" fmla="*/ f21 1 f2"/>
                <a:gd name="f25" fmla="*/ f23 1 393330"/>
                <a:gd name="f26" fmla="*/ f22 1 1036711"/>
                <a:gd name="f27" fmla="*/ 0 f23 1"/>
                <a:gd name="f28" fmla="*/ 96961 f22 1"/>
                <a:gd name="f29" fmla="*/ 204911 f23 1"/>
                <a:gd name="f30" fmla="*/ 1036712 f22 1"/>
                <a:gd name="f31" fmla="*/ 393330 f23 1"/>
                <a:gd name="f32" fmla="*/ 939875 f22 1"/>
                <a:gd name="f33" fmla="*/ 327858 f23 1"/>
                <a:gd name="f34" fmla="*/ 622876 f22 1"/>
                <a:gd name="f35" fmla="*/ 199289 f23 1"/>
                <a:gd name="f36" fmla="*/ 0 f22 1"/>
                <a:gd name="f37" fmla="+- f24 0 f1"/>
                <a:gd name="f38" fmla="*/ f27 1 393330"/>
                <a:gd name="f39" fmla="*/ f28 1 1036711"/>
                <a:gd name="f40" fmla="*/ f29 1 393330"/>
                <a:gd name="f41" fmla="*/ f30 1 1036711"/>
                <a:gd name="f42" fmla="*/ f31 1 393330"/>
                <a:gd name="f43" fmla="*/ f32 1 1036711"/>
                <a:gd name="f44" fmla="*/ f33 1 393330"/>
                <a:gd name="f45" fmla="*/ f34 1 1036711"/>
                <a:gd name="f46" fmla="*/ f35 1 393330"/>
                <a:gd name="f47" fmla="*/ f36 1 103671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393330" h="1036711">
                  <a:moveTo>
                    <a:pt x="f5" y="f8"/>
                  </a:moveTo>
                  <a:lnTo>
                    <a:pt x="f9" y="f10"/>
                  </a:lnTo>
                  <a:lnTo>
                    <a:pt x="f6" y="f11"/>
                  </a:lnTo>
                  <a:lnTo>
                    <a:pt x="f12" y="f13"/>
                  </a:lnTo>
                  <a:lnTo>
                    <a:pt x="f14" y="f5"/>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1171">
              <a:extLst>
                <a:ext uri="{FF2B5EF4-FFF2-40B4-BE49-F238E27FC236}">
                  <a16:creationId xmlns:a16="http://schemas.microsoft.com/office/drawing/2014/main" id="{A1D84CB2-1DF6-EC51-C78D-76180DF5E76A}"/>
                </a:ext>
              </a:extLst>
            </p:cNvPr>
            <p:cNvSpPr/>
            <p:nvPr/>
          </p:nvSpPr>
          <p:spPr>
            <a:xfrm>
              <a:off x="6080156" y="5186568"/>
              <a:ext cx="941841" cy="1685705"/>
            </a:xfrm>
            <a:custGeom>
              <a:avLst/>
              <a:gdLst>
                <a:gd name="f0" fmla="val 10800000"/>
                <a:gd name="f1" fmla="val 5400000"/>
                <a:gd name="f2" fmla="val 180"/>
                <a:gd name="f3" fmla="val w"/>
                <a:gd name="f4" fmla="val h"/>
                <a:gd name="f5" fmla="val 0"/>
                <a:gd name="f6" fmla="val 941842"/>
                <a:gd name="f7" fmla="val 1685702"/>
                <a:gd name="f8" fmla="val 86463"/>
                <a:gd name="f9" fmla="val 396592"/>
                <a:gd name="f10" fmla="val 98208"/>
                <a:gd name="f11" fmla="val 418083"/>
                <a:gd name="f12" fmla="val 797405"/>
                <a:gd name="f13" fmla="val 1685703"/>
                <a:gd name="f14" fmla="val 941843"/>
                <a:gd name="f15" fmla="+- 0 0 -90"/>
                <a:gd name="f16" fmla="*/ f3 1 941842"/>
                <a:gd name="f17" fmla="*/ f4 1 1685702"/>
                <a:gd name="f18" fmla="val f5"/>
                <a:gd name="f19" fmla="val f6"/>
                <a:gd name="f20" fmla="val f7"/>
                <a:gd name="f21" fmla="*/ f15 f0 1"/>
                <a:gd name="f22" fmla="+- f20 0 f18"/>
                <a:gd name="f23" fmla="+- f19 0 f18"/>
                <a:gd name="f24" fmla="*/ f21 1 f2"/>
                <a:gd name="f25" fmla="*/ f23 1 941842"/>
                <a:gd name="f26" fmla="*/ f22 1 1685702"/>
                <a:gd name="f27" fmla="*/ 86463 f23 1"/>
                <a:gd name="f28" fmla="*/ 396592 f22 1"/>
                <a:gd name="f29" fmla="*/ 98208 f23 1"/>
                <a:gd name="f30" fmla="*/ 418083 f22 1"/>
                <a:gd name="f31" fmla="*/ 797405 f23 1"/>
                <a:gd name="f32" fmla="*/ 1685703 f22 1"/>
                <a:gd name="f33" fmla="*/ 941843 f23 1"/>
                <a:gd name="f34" fmla="*/ 0 f23 1"/>
                <a:gd name="f35" fmla="*/ 0 f22 1"/>
                <a:gd name="f36" fmla="+- f24 0 f1"/>
                <a:gd name="f37" fmla="*/ f27 1 941842"/>
                <a:gd name="f38" fmla="*/ f28 1 1685702"/>
                <a:gd name="f39" fmla="*/ f29 1 941842"/>
                <a:gd name="f40" fmla="*/ f30 1 1685702"/>
                <a:gd name="f41" fmla="*/ f31 1 941842"/>
                <a:gd name="f42" fmla="*/ f32 1 1685702"/>
                <a:gd name="f43" fmla="*/ f33 1 941842"/>
                <a:gd name="f44" fmla="*/ f34 1 941842"/>
                <a:gd name="f45" fmla="*/ f35 1 1685702"/>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5"/>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6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9" y="f68"/>
                </a:cxn>
                <a:cxn ang="f36">
                  <a:pos x="f70" y="f71"/>
                </a:cxn>
                <a:cxn ang="f36">
                  <a:pos x="f63" y="f64"/>
                </a:cxn>
              </a:cxnLst>
              <a:rect l="f59" t="f62" r="f60" b="f61"/>
              <a:pathLst>
                <a:path w="941842" h="1685702">
                  <a:moveTo>
                    <a:pt x="f8" y="f9"/>
                  </a:moveTo>
                  <a:lnTo>
                    <a:pt x="f10" y="f11"/>
                  </a:lnTo>
                  <a:lnTo>
                    <a:pt x="f12" y="f13"/>
                  </a:lnTo>
                  <a:lnTo>
                    <a:pt x="f14" y="f13"/>
                  </a:lnTo>
                  <a:lnTo>
                    <a:pt x="f5" y="f5"/>
                  </a:lnTo>
                  <a:lnTo>
                    <a:pt x="f8" y="f9"/>
                  </a:lnTo>
                  <a:close/>
                </a:path>
              </a:pathLst>
            </a:custGeom>
            <a:solidFill>
              <a:srgbClr val="F8C1B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1172">
              <a:extLst>
                <a:ext uri="{FF2B5EF4-FFF2-40B4-BE49-F238E27FC236}">
                  <a16:creationId xmlns:a16="http://schemas.microsoft.com/office/drawing/2014/main" id="{C9A1467C-94E6-60F2-DCF3-F8598937D891}"/>
                </a:ext>
              </a:extLst>
            </p:cNvPr>
            <p:cNvSpPr/>
            <p:nvPr/>
          </p:nvSpPr>
          <p:spPr>
            <a:xfrm>
              <a:off x="6078528" y="5080351"/>
              <a:ext cx="1212604" cy="1792159"/>
            </a:xfrm>
            <a:custGeom>
              <a:avLst/>
              <a:gdLst>
                <a:gd name="f0" fmla="val 10800000"/>
                <a:gd name="f1" fmla="val 5400000"/>
                <a:gd name="f2" fmla="val 180"/>
                <a:gd name="f3" fmla="val w"/>
                <a:gd name="f4" fmla="val h"/>
                <a:gd name="f5" fmla="val 0"/>
                <a:gd name="f6" fmla="val 1212601"/>
                <a:gd name="f7" fmla="val 1792160"/>
                <a:gd name="f8" fmla="val 188419"/>
                <a:gd name="f9" fmla="val 96836"/>
                <a:gd name="f10" fmla="val 947341"/>
                <a:gd name="f11" fmla="val 188544"/>
                <a:gd name="f12" fmla="+- 0 0 -90"/>
                <a:gd name="f13" fmla="*/ f3 1 1212601"/>
                <a:gd name="f14" fmla="*/ f4 1 1792160"/>
                <a:gd name="f15" fmla="val f5"/>
                <a:gd name="f16" fmla="val f6"/>
                <a:gd name="f17" fmla="val f7"/>
                <a:gd name="f18" fmla="*/ f12 f0 1"/>
                <a:gd name="f19" fmla="+- f17 0 f15"/>
                <a:gd name="f20" fmla="+- f16 0 f15"/>
                <a:gd name="f21" fmla="*/ f18 1 f2"/>
                <a:gd name="f22" fmla="*/ f20 1 1212601"/>
                <a:gd name="f23" fmla="*/ f19 1 1792160"/>
                <a:gd name="f24" fmla="*/ 188419 f20 1"/>
                <a:gd name="f25" fmla="*/ 0 f19 1"/>
                <a:gd name="f26" fmla="*/ 0 f20 1"/>
                <a:gd name="f27" fmla="*/ 96836 f19 1"/>
                <a:gd name="f28" fmla="*/ 947341 f20 1"/>
                <a:gd name="f29" fmla="*/ 1792160 f19 1"/>
                <a:gd name="f30" fmla="*/ 1212601 f20 1"/>
                <a:gd name="f31" fmla="*/ 188544 f20 1"/>
                <a:gd name="f32" fmla="+- f21 0 f1"/>
                <a:gd name="f33" fmla="*/ f24 1 1212601"/>
                <a:gd name="f34" fmla="*/ f25 1 1792160"/>
                <a:gd name="f35" fmla="*/ f26 1 1212601"/>
                <a:gd name="f36" fmla="*/ f27 1 1792160"/>
                <a:gd name="f37" fmla="*/ f28 1 1212601"/>
                <a:gd name="f38" fmla="*/ f29 1 1792160"/>
                <a:gd name="f39" fmla="*/ f30 1 1212601"/>
                <a:gd name="f40" fmla="*/ f31 1 1212601"/>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2"/>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3 1"/>
              </a:gdLst>
              <a:ahLst/>
              <a:cxnLst>
                <a:cxn ang="3cd4">
                  <a:pos x="hc" y="t"/>
                </a:cxn>
                <a:cxn ang="0">
                  <a:pos x="r" y="vc"/>
                </a:cxn>
                <a:cxn ang="cd4">
                  <a:pos x="hc" y="b"/>
                </a:cxn>
                <a:cxn ang="cd2">
                  <a:pos x="l" y="vc"/>
                </a:cxn>
                <a:cxn ang="f32">
                  <a:pos x="f57" y="f58"/>
                </a:cxn>
                <a:cxn ang="f32">
                  <a:pos x="f59" y="f60"/>
                </a:cxn>
                <a:cxn ang="f32">
                  <a:pos x="f61" y="f62"/>
                </a:cxn>
                <a:cxn ang="f32">
                  <a:pos x="f63" y="f62"/>
                </a:cxn>
                <a:cxn ang="f32">
                  <a:pos x="f64" y="f58"/>
                </a:cxn>
                <a:cxn ang="f32">
                  <a:pos x="f57" y="f58"/>
                </a:cxn>
              </a:cxnLst>
              <a:rect l="f53" t="f56" r="f54" b="f55"/>
              <a:pathLst>
                <a:path w="1212601" h="1792160">
                  <a:moveTo>
                    <a:pt x="f8" y="f5"/>
                  </a:moveTo>
                  <a:lnTo>
                    <a:pt x="f5" y="f9"/>
                  </a:lnTo>
                  <a:lnTo>
                    <a:pt x="f10" y="f7"/>
                  </a:lnTo>
                  <a:lnTo>
                    <a:pt x="f6" y="f7"/>
                  </a:lnTo>
                  <a:lnTo>
                    <a:pt x="f11" y="f5"/>
                  </a:lnTo>
                  <a:cubicBezTo>
                    <a:pt x="f11" y="f5"/>
                    <a:pt x="f11" y="f5"/>
                    <a:pt x="f8" y="f5"/>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1173">
              <a:extLst>
                <a:ext uri="{FF2B5EF4-FFF2-40B4-BE49-F238E27FC236}">
                  <a16:creationId xmlns:a16="http://schemas.microsoft.com/office/drawing/2014/main" id="{0829B64A-0998-C1B7-7635-6BA167586FBA}"/>
                </a:ext>
              </a:extLst>
            </p:cNvPr>
            <p:cNvSpPr/>
            <p:nvPr/>
          </p:nvSpPr>
          <p:spPr>
            <a:xfrm>
              <a:off x="9170197" y="2546988"/>
              <a:ext cx="94960" cy="76718"/>
            </a:xfrm>
            <a:custGeom>
              <a:avLst/>
              <a:gdLst>
                <a:gd name="f0" fmla="val 10800000"/>
                <a:gd name="f1" fmla="val 5400000"/>
                <a:gd name="f2" fmla="val 180"/>
                <a:gd name="f3" fmla="val w"/>
                <a:gd name="f4" fmla="val h"/>
                <a:gd name="f5" fmla="val 0"/>
                <a:gd name="f6" fmla="val 94959"/>
                <a:gd name="f7" fmla="val 76719"/>
                <a:gd name="f8" fmla="val 50855"/>
                <a:gd name="f9" fmla="val 53102"/>
                <a:gd name="f10" fmla="val 52615"/>
                <a:gd name="f11" fmla="val 525"/>
                <a:gd name="f12" fmla="val 52077"/>
                <a:gd name="f13" fmla="val 987"/>
                <a:gd name="f14" fmla="val 51478"/>
                <a:gd name="f15" fmla="val 1374"/>
                <a:gd name="f16" fmla="val 44731"/>
                <a:gd name="f17" fmla="val 4623"/>
                <a:gd name="f18" fmla="val 26364"/>
                <a:gd name="f19" fmla="val 39983"/>
                <a:gd name="f20" fmla="val 75220"/>
                <a:gd name="f21" fmla="val 40345"/>
                <a:gd name="f22" fmla="val 75670"/>
                <a:gd name="f23" fmla="val 40645"/>
                <a:gd name="f24" fmla="val 76182"/>
                <a:gd name="f25" fmla="val 40858"/>
                <a:gd name="f26" fmla="+- 0 0 -90"/>
                <a:gd name="f27" fmla="*/ f3 1 94959"/>
                <a:gd name="f28" fmla="*/ f4 1 76719"/>
                <a:gd name="f29" fmla="val f5"/>
                <a:gd name="f30" fmla="val f6"/>
                <a:gd name="f31" fmla="val f7"/>
                <a:gd name="f32" fmla="*/ f26 f0 1"/>
                <a:gd name="f33" fmla="+- f31 0 f29"/>
                <a:gd name="f34" fmla="+- f30 0 f29"/>
                <a:gd name="f35" fmla="*/ f32 1 f2"/>
                <a:gd name="f36" fmla="*/ f34 1 94959"/>
                <a:gd name="f37" fmla="*/ f33 1 76719"/>
                <a:gd name="f38" fmla="*/ 94959 f34 1"/>
                <a:gd name="f39" fmla="*/ 50855 f33 1"/>
                <a:gd name="f40" fmla="*/ 53102 f34 1"/>
                <a:gd name="f41" fmla="*/ 0 f33 1"/>
                <a:gd name="f42" fmla="*/ 51478 f34 1"/>
                <a:gd name="f43" fmla="*/ 1374 f33 1"/>
                <a:gd name="f44" fmla="*/ 44731 f34 1"/>
                <a:gd name="f45" fmla="*/ 4623 f33 1"/>
                <a:gd name="f46" fmla="*/ 0 f34 1"/>
                <a:gd name="f47" fmla="*/ 26364 f33 1"/>
                <a:gd name="f48" fmla="*/ 39983 f34 1"/>
                <a:gd name="f49" fmla="*/ 75220 f33 1"/>
                <a:gd name="f50" fmla="*/ 40858 f34 1"/>
                <a:gd name="f51" fmla="*/ 76719 f33 1"/>
                <a:gd name="f52" fmla="+- f35 0 f1"/>
                <a:gd name="f53" fmla="*/ f38 1 94959"/>
                <a:gd name="f54" fmla="*/ f39 1 76719"/>
                <a:gd name="f55" fmla="*/ f40 1 94959"/>
                <a:gd name="f56" fmla="*/ f41 1 76719"/>
                <a:gd name="f57" fmla="*/ f42 1 94959"/>
                <a:gd name="f58" fmla="*/ f43 1 76719"/>
                <a:gd name="f59" fmla="*/ f44 1 94959"/>
                <a:gd name="f60" fmla="*/ f45 1 76719"/>
                <a:gd name="f61" fmla="*/ f46 1 94959"/>
                <a:gd name="f62" fmla="*/ f47 1 76719"/>
                <a:gd name="f63" fmla="*/ f48 1 94959"/>
                <a:gd name="f64" fmla="*/ f49 1 76719"/>
                <a:gd name="f65" fmla="*/ f50 1 94959"/>
                <a:gd name="f66" fmla="*/ f51 1 76719"/>
                <a:gd name="f67" fmla="*/ f29 1 f36"/>
                <a:gd name="f68" fmla="*/ f30 1 f36"/>
                <a:gd name="f69" fmla="*/ f29 1 f37"/>
                <a:gd name="f70" fmla="*/ f31 1 f37"/>
                <a:gd name="f71" fmla="*/ f53 1 f36"/>
                <a:gd name="f72" fmla="*/ f54 1 f37"/>
                <a:gd name="f73" fmla="*/ f55 1 f36"/>
                <a:gd name="f74" fmla="*/ f56 1 f37"/>
                <a:gd name="f75" fmla="*/ f57 1 f36"/>
                <a:gd name="f76" fmla="*/ f58 1 f37"/>
                <a:gd name="f77" fmla="*/ f59 1 f36"/>
                <a:gd name="f78" fmla="*/ f60 1 f37"/>
                <a:gd name="f79" fmla="*/ f61 1 f36"/>
                <a:gd name="f80" fmla="*/ f62 1 f37"/>
                <a:gd name="f81" fmla="*/ f63 1 f36"/>
                <a:gd name="f82" fmla="*/ f64 1 f37"/>
                <a:gd name="f83" fmla="*/ f65 1 f36"/>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8 1"/>
                <a:gd name="f95" fmla="*/ f77 f27 1"/>
                <a:gd name="f96" fmla="*/ f78 f28 1"/>
                <a:gd name="f97" fmla="*/ f79 f27 1"/>
                <a:gd name="f98" fmla="*/ f80 f28 1"/>
                <a:gd name="f99" fmla="*/ f81 f27 1"/>
                <a:gd name="f100" fmla="*/ f82 f28 1"/>
                <a:gd name="f101" fmla="*/ f83 f27 1"/>
                <a:gd name="f102" fmla="*/ f84 f28 1"/>
              </a:gdLst>
              <a:ahLst/>
              <a:cxnLst>
                <a:cxn ang="3cd4">
                  <a:pos x="hc" y="t"/>
                </a:cxn>
                <a:cxn ang="0">
                  <a:pos x="r" y="vc"/>
                </a:cxn>
                <a:cxn ang="cd4">
                  <a:pos x="hc" y="b"/>
                </a:cxn>
                <a:cxn ang="cd2">
                  <a:pos x="l" y="vc"/>
                </a:cxn>
                <a:cxn ang="f52">
                  <a:pos x="f89" y="f90"/>
                </a:cxn>
                <a:cxn ang="f52">
                  <a:pos x="f91" y="f92"/>
                </a:cxn>
                <a:cxn ang="f52">
                  <a:pos x="f93" y="f94"/>
                </a:cxn>
                <a:cxn ang="f52">
                  <a:pos x="f95" y="f96"/>
                </a:cxn>
                <a:cxn ang="f52">
                  <a:pos x="f97" y="f98"/>
                </a:cxn>
                <a:cxn ang="f52">
                  <a:pos x="f99" y="f100"/>
                </a:cxn>
                <a:cxn ang="f52">
                  <a:pos x="f99" y="f100"/>
                </a:cxn>
                <a:cxn ang="f52">
                  <a:pos x="f101" y="f102"/>
                </a:cxn>
                <a:cxn ang="f52">
                  <a:pos x="f101" y="f102"/>
                </a:cxn>
              </a:cxnLst>
              <a:rect l="f85" t="f88" r="f86" b="f87"/>
              <a:pathLst>
                <a:path w="94959" h="76719">
                  <a:moveTo>
                    <a:pt x="f6" y="f8"/>
                  </a:moveTo>
                  <a:lnTo>
                    <a:pt x="f9" y="f5"/>
                  </a:lnTo>
                  <a:cubicBezTo>
                    <a:pt x="f10" y="f11"/>
                    <a:pt x="f12" y="f13"/>
                    <a:pt x="f14" y="f15"/>
                  </a:cubicBezTo>
                  <a:lnTo>
                    <a:pt x="f16" y="f17"/>
                  </a:lnTo>
                  <a:lnTo>
                    <a:pt x="f5" y="f18"/>
                  </a:lnTo>
                  <a:lnTo>
                    <a:pt x="f19" y="f20"/>
                  </a:lnTo>
                  <a:lnTo>
                    <a:pt x="f19" y="f20"/>
                  </a:lnTo>
                  <a:cubicBezTo>
                    <a:pt x="f21" y="f22"/>
                    <a:pt x="f23" y="f24"/>
                    <a:pt x="f25" y="f7"/>
                  </a:cubicBezTo>
                  <a:lnTo>
                    <a:pt x="f25"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1174">
              <a:extLst>
                <a:ext uri="{FF2B5EF4-FFF2-40B4-BE49-F238E27FC236}">
                  <a16:creationId xmlns:a16="http://schemas.microsoft.com/office/drawing/2014/main" id="{3384FD58-2EA6-9310-F712-6397C069E2AA}"/>
                </a:ext>
              </a:extLst>
            </p:cNvPr>
            <p:cNvSpPr/>
            <p:nvPr/>
          </p:nvSpPr>
          <p:spPr>
            <a:xfrm>
              <a:off x="9763807" y="1756681"/>
              <a:ext cx="428186" cy="252145"/>
            </a:xfrm>
            <a:custGeom>
              <a:avLst/>
              <a:gdLst>
                <a:gd name="f0" fmla="val 10800000"/>
                <a:gd name="f1" fmla="val 5400000"/>
                <a:gd name="f2" fmla="val 180"/>
                <a:gd name="f3" fmla="val w"/>
                <a:gd name="f4" fmla="val h"/>
                <a:gd name="f5" fmla="val 0"/>
                <a:gd name="f6" fmla="val 428189"/>
                <a:gd name="f7" fmla="val 252149"/>
                <a:gd name="f8" fmla="val 203919"/>
                <a:gd name="f9" fmla="val 42732"/>
                <a:gd name="f10" fmla="val 428190"/>
                <a:gd name="f11" fmla="val 67723"/>
                <a:gd name="f12" fmla="val 428115"/>
                <a:gd name="f13" fmla="val 67061"/>
                <a:gd name="f14" fmla="val 66386"/>
                <a:gd name="f15" fmla="val 65724"/>
                <a:gd name="f16" fmla="val 203419"/>
                <a:gd name="f17" fmla="+- 0 0 -90"/>
                <a:gd name="f18" fmla="*/ f3 1 428189"/>
                <a:gd name="f19" fmla="*/ f4 1 252149"/>
                <a:gd name="f20" fmla="val f5"/>
                <a:gd name="f21" fmla="val f6"/>
                <a:gd name="f22" fmla="val f7"/>
                <a:gd name="f23" fmla="*/ f17 f0 1"/>
                <a:gd name="f24" fmla="+- f22 0 f20"/>
                <a:gd name="f25" fmla="+- f21 0 f20"/>
                <a:gd name="f26" fmla="*/ f23 1 f2"/>
                <a:gd name="f27" fmla="*/ f25 1 428189"/>
                <a:gd name="f28" fmla="*/ f24 1 252149"/>
                <a:gd name="f29" fmla="*/ 0 f25 1"/>
                <a:gd name="f30" fmla="*/ 203919 f24 1"/>
                <a:gd name="f31" fmla="*/ 42732 f25 1"/>
                <a:gd name="f32" fmla="*/ 252149 f24 1"/>
                <a:gd name="f33" fmla="*/ 428190 f25 1"/>
                <a:gd name="f34" fmla="*/ 67723 f24 1"/>
                <a:gd name="f35" fmla="*/ 65724 f24 1"/>
                <a:gd name="f36" fmla="*/ 0 f24 1"/>
                <a:gd name="f37" fmla="*/ 203419 f24 1"/>
                <a:gd name="f38" fmla="+- f26 0 f1"/>
                <a:gd name="f39" fmla="*/ f29 1 428189"/>
                <a:gd name="f40" fmla="*/ f30 1 252149"/>
                <a:gd name="f41" fmla="*/ f31 1 428189"/>
                <a:gd name="f42" fmla="*/ f32 1 252149"/>
                <a:gd name="f43" fmla="*/ f33 1 428189"/>
                <a:gd name="f44" fmla="*/ f34 1 252149"/>
                <a:gd name="f45" fmla="*/ f35 1 252149"/>
                <a:gd name="f46" fmla="*/ f36 1 252149"/>
                <a:gd name="f47" fmla="*/ f37 1 252149"/>
                <a:gd name="f48" fmla="*/ f20 1 f27"/>
                <a:gd name="f49" fmla="*/ f21 1 f27"/>
                <a:gd name="f50" fmla="*/ f20 1 f28"/>
                <a:gd name="f51" fmla="*/ f22 1 f28"/>
                <a:gd name="f52" fmla="*/ f39 1 f27"/>
                <a:gd name="f53" fmla="*/ f40 1 f28"/>
                <a:gd name="f54" fmla="*/ f41 1 f27"/>
                <a:gd name="f55" fmla="*/ f42 1 f28"/>
                <a:gd name="f56" fmla="*/ f43 1 f27"/>
                <a:gd name="f57" fmla="*/ f44 1 f28"/>
                <a:gd name="f58" fmla="*/ f45 1 f28"/>
                <a:gd name="f59" fmla="*/ f46 1 f28"/>
                <a:gd name="f60" fmla="*/ f47 1 f28"/>
                <a:gd name="f61" fmla="*/ f48 f18 1"/>
                <a:gd name="f62" fmla="*/ f49 f18 1"/>
                <a:gd name="f63" fmla="*/ f51 f19 1"/>
                <a:gd name="f64" fmla="*/ f50 f19 1"/>
                <a:gd name="f65" fmla="*/ f52 f18 1"/>
                <a:gd name="f66" fmla="*/ f53 f19 1"/>
                <a:gd name="f67" fmla="*/ f54 f18 1"/>
                <a:gd name="f68" fmla="*/ f55 f19 1"/>
                <a:gd name="f69" fmla="*/ f56 f18 1"/>
                <a:gd name="f70" fmla="*/ f57 f19 1"/>
                <a:gd name="f71" fmla="*/ f58 f19 1"/>
                <a:gd name="f72" fmla="*/ f59 f19 1"/>
                <a:gd name="f73" fmla="*/ f60 f19 1"/>
              </a:gdLst>
              <a:ahLst/>
              <a:cxnLst>
                <a:cxn ang="3cd4">
                  <a:pos x="hc" y="t"/>
                </a:cxn>
                <a:cxn ang="0">
                  <a:pos x="r" y="vc"/>
                </a:cxn>
                <a:cxn ang="cd4">
                  <a:pos x="hc" y="b"/>
                </a:cxn>
                <a:cxn ang="cd2">
                  <a:pos x="l" y="vc"/>
                </a:cxn>
                <a:cxn ang="f38">
                  <a:pos x="f65" y="f66"/>
                </a:cxn>
                <a:cxn ang="f38">
                  <a:pos x="f67" y="f68"/>
                </a:cxn>
                <a:cxn ang="f38">
                  <a:pos x="f69" y="f70"/>
                </a:cxn>
                <a:cxn ang="f38">
                  <a:pos x="f69" y="f71"/>
                </a:cxn>
                <a:cxn ang="f38">
                  <a:pos x="f69" y="f72"/>
                </a:cxn>
                <a:cxn ang="f38">
                  <a:pos x="f65" y="f73"/>
                </a:cxn>
              </a:cxnLst>
              <a:rect l="f61" t="f64" r="f62" b="f63"/>
              <a:pathLst>
                <a:path w="428189" h="252149">
                  <a:moveTo>
                    <a:pt x="f5" y="f8"/>
                  </a:moveTo>
                  <a:lnTo>
                    <a:pt x="f9" y="f7"/>
                  </a:lnTo>
                  <a:lnTo>
                    <a:pt x="f10" y="f11"/>
                  </a:lnTo>
                  <a:cubicBezTo>
                    <a:pt x="f12" y="f13"/>
                    <a:pt x="f12" y="f14"/>
                    <a:pt x="f10" y="f15"/>
                  </a:cubicBezTo>
                  <a:lnTo>
                    <a:pt x="f10" y="f5"/>
                  </a:lnTo>
                  <a:lnTo>
                    <a:pt x="f5" y="f16"/>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1175">
              <a:extLst>
                <a:ext uri="{FF2B5EF4-FFF2-40B4-BE49-F238E27FC236}">
                  <a16:creationId xmlns:a16="http://schemas.microsoft.com/office/drawing/2014/main" id="{C2C165E1-4AEA-8772-02FF-EF879552CABE}"/>
                </a:ext>
              </a:extLst>
            </p:cNvPr>
            <p:cNvSpPr/>
            <p:nvPr/>
          </p:nvSpPr>
          <p:spPr>
            <a:xfrm>
              <a:off x="9763807" y="1965969"/>
              <a:ext cx="46104" cy="362852"/>
            </a:xfrm>
            <a:custGeom>
              <a:avLst/>
              <a:gdLst>
                <a:gd name="f0" fmla="val 10800000"/>
                <a:gd name="f1" fmla="val 5400000"/>
                <a:gd name="f2" fmla="val 180"/>
                <a:gd name="f3" fmla="val w"/>
                <a:gd name="f4" fmla="val h"/>
                <a:gd name="f5" fmla="val 0"/>
                <a:gd name="f6" fmla="val 46105"/>
                <a:gd name="f7" fmla="val 362855"/>
                <a:gd name="f8" fmla="val 5998"/>
                <a:gd name="f9" fmla="val 296882"/>
                <a:gd name="f10" fmla="val 308627"/>
                <a:gd name="f11" fmla="val 5948"/>
                <a:gd name="f12" fmla="val 310764"/>
                <a:gd name="f13" fmla="val 5398"/>
                <a:gd name="f14" fmla="val 312863"/>
                <a:gd name="f15" fmla="val 4373"/>
                <a:gd name="f16" fmla="val 314750"/>
                <a:gd name="f17" fmla="val 40233"/>
                <a:gd name="f18" fmla="val 45982"/>
                <a:gd name="f19" fmla="val 6122"/>
                <a:gd name="f20" fmla="val 296382"/>
                <a:gd name="f21" fmla="+- 0 0 -90"/>
                <a:gd name="f22" fmla="*/ f3 1 46105"/>
                <a:gd name="f23" fmla="*/ f4 1 362855"/>
                <a:gd name="f24" fmla="val f5"/>
                <a:gd name="f25" fmla="val f6"/>
                <a:gd name="f26" fmla="val f7"/>
                <a:gd name="f27" fmla="*/ f21 f0 1"/>
                <a:gd name="f28" fmla="+- f26 0 f24"/>
                <a:gd name="f29" fmla="+- f25 0 f24"/>
                <a:gd name="f30" fmla="*/ f27 1 f2"/>
                <a:gd name="f31" fmla="*/ f29 1 46105"/>
                <a:gd name="f32" fmla="*/ f28 1 362855"/>
                <a:gd name="f33" fmla="*/ 5998 f29 1"/>
                <a:gd name="f34" fmla="*/ 296882 f28 1"/>
                <a:gd name="f35" fmla="*/ 308627 f28 1"/>
                <a:gd name="f36" fmla="*/ 4373 f29 1"/>
                <a:gd name="f37" fmla="*/ 314750 f28 1"/>
                <a:gd name="f38" fmla="*/ 46105 f29 1"/>
                <a:gd name="f39" fmla="*/ 362855 f28 1"/>
                <a:gd name="f40" fmla="*/ 40233 f29 1"/>
                <a:gd name="f41" fmla="*/ 45982 f28 1"/>
                <a:gd name="f42" fmla="*/ 0 f29 1"/>
                <a:gd name="f43" fmla="*/ 0 f28 1"/>
                <a:gd name="f44" fmla="*/ 6122 f29 1"/>
                <a:gd name="f45" fmla="*/ 296382 f28 1"/>
                <a:gd name="f46" fmla="+- f30 0 f1"/>
                <a:gd name="f47" fmla="*/ f33 1 46105"/>
                <a:gd name="f48" fmla="*/ f34 1 362855"/>
                <a:gd name="f49" fmla="*/ f35 1 362855"/>
                <a:gd name="f50" fmla="*/ f36 1 46105"/>
                <a:gd name="f51" fmla="*/ f37 1 362855"/>
                <a:gd name="f52" fmla="*/ f38 1 46105"/>
                <a:gd name="f53" fmla="*/ f39 1 362855"/>
                <a:gd name="f54" fmla="*/ f40 1 46105"/>
                <a:gd name="f55" fmla="*/ f41 1 362855"/>
                <a:gd name="f56" fmla="*/ f42 1 46105"/>
                <a:gd name="f57" fmla="*/ f43 1 362855"/>
                <a:gd name="f58" fmla="*/ f44 1 46105"/>
                <a:gd name="f59" fmla="*/ f45 1 362855"/>
                <a:gd name="f60" fmla="*/ f24 1 f31"/>
                <a:gd name="f61" fmla="*/ f25 1 f31"/>
                <a:gd name="f62" fmla="*/ f24 1 f32"/>
                <a:gd name="f63" fmla="*/ f26 1 f32"/>
                <a:gd name="f64" fmla="*/ f47 1 f31"/>
                <a:gd name="f65" fmla="*/ f48 1 f32"/>
                <a:gd name="f66" fmla="*/ f49 1 f32"/>
                <a:gd name="f67" fmla="*/ f50 1 f31"/>
                <a:gd name="f68" fmla="*/ f51 1 f32"/>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3 1"/>
                <a:gd name="f84" fmla="*/ f67 f22 1"/>
                <a:gd name="f85" fmla="*/ f68 f23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1" y="f83"/>
                </a:cxn>
                <a:cxn ang="f46">
                  <a:pos x="f84" y="f85"/>
                </a:cxn>
                <a:cxn ang="f46">
                  <a:pos x="f86" y="f87"/>
                </a:cxn>
                <a:cxn ang="f46">
                  <a:pos x="f88" y="f89"/>
                </a:cxn>
                <a:cxn ang="f46">
                  <a:pos x="f90" y="f91"/>
                </a:cxn>
                <a:cxn ang="f46">
                  <a:pos x="f92" y="f93"/>
                </a:cxn>
                <a:cxn ang="f46">
                  <a:pos x="f92" y="f93"/>
                </a:cxn>
              </a:cxnLst>
              <a:rect l="f77" t="f80" r="f78" b="f79"/>
              <a:pathLst>
                <a:path w="46105" h="362855">
                  <a:moveTo>
                    <a:pt x="f8" y="f9"/>
                  </a:moveTo>
                  <a:lnTo>
                    <a:pt x="f8" y="f10"/>
                  </a:lnTo>
                  <a:cubicBezTo>
                    <a:pt x="f11" y="f12"/>
                    <a:pt x="f13" y="f14"/>
                    <a:pt x="f15" y="f16"/>
                  </a:cubicBezTo>
                  <a:lnTo>
                    <a:pt x="f6" y="f7"/>
                  </a:lnTo>
                  <a:lnTo>
                    <a:pt x="f17" y="f18"/>
                  </a:lnTo>
                  <a:lnTo>
                    <a:pt x="f5" y="f5"/>
                  </a:lnTo>
                  <a:lnTo>
                    <a:pt x="f19" y="f20"/>
                  </a:lnTo>
                  <a:lnTo>
                    <a:pt x="f19" y="f20"/>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1176">
              <a:extLst>
                <a:ext uri="{FF2B5EF4-FFF2-40B4-BE49-F238E27FC236}">
                  <a16:creationId xmlns:a16="http://schemas.microsoft.com/office/drawing/2014/main" id="{9C195D45-4CD7-4609-A3AB-4750866429A4}"/>
                </a:ext>
              </a:extLst>
            </p:cNvPr>
            <p:cNvSpPr/>
            <p:nvPr/>
          </p:nvSpPr>
          <p:spPr>
            <a:xfrm>
              <a:off x="9309131" y="3160623"/>
              <a:ext cx="52724" cy="87965"/>
            </a:xfrm>
            <a:custGeom>
              <a:avLst/>
              <a:gdLst>
                <a:gd name="f0" fmla="val 10800000"/>
                <a:gd name="f1" fmla="val 5400000"/>
                <a:gd name="f2" fmla="val 180"/>
                <a:gd name="f3" fmla="val w"/>
                <a:gd name="f4" fmla="val h"/>
                <a:gd name="f5" fmla="val 0"/>
                <a:gd name="f6" fmla="val 52727"/>
                <a:gd name="f7" fmla="val 87964"/>
                <a:gd name="f8" fmla="val 87965"/>
                <a:gd name="f9" fmla="val 49604"/>
                <a:gd name="f10" fmla="val 7747"/>
                <a:gd name="f11" fmla="val 43232"/>
                <a:gd name="f12" fmla="val 21866"/>
                <a:gd name="f13" fmla="+- 0 0 -90"/>
                <a:gd name="f14" fmla="*/ f3 1 52727"/>
                <a:gd name="f15" fmla="*/ f4 1 87964"/>
                <a:gd name="f16" fmla="val f5"/>
                <a:gd name="f17" fmla="val f6"/>
                <a:gd name="f18" fmla="val f7"/>
                <a:gd name="f19" fmla="*/ f13 f0 1"/>
                <a:gd name="f20" fmla="+- f18 0 f16"/>
                <a:gd name="f21" fmla="+- f17 0 f16"/>
                <a:gd name="f22" fmla="*/ f19 1 f2"/>
                <a:gd name="f23" fmla="*/ f21 1 52727"/>
                <a:gd name="f24" fmla="*/ f20 1 87964"/>
                <a:gd name="f25" fmla="*/ 52727 f21 1"/>
                <a:gd name="f26" fmla="*/ 87965 f20 1"/>
                <a:gd name="f27" fmla="*/ 49604 f21 1"/>
                <a:gd name="f28" fmla="*/ 7747 f20 1"/>
                <a:gd name="f29" fmla="*/ 43232 f21 1"/>
                <a:gd name="f30" fmla="*/ 0 f20 1"/>
                <a:gd name="f31" fmla="*/ 0 f21 1"/>
                <a:gd name="f32" fmla="*/ 21866 f20 1"/>
                <a:gd name="f33" fmla="+- f22 0 f1"/>
                <a:gd name="f34" fmla="*/ f25 1 52727"/>
                <a:gd name="f35" fmla="*/ f26 1 87964"/>
                <a:gd name="f36" fmla="*/ f27 1 52727"/>
                <a:gd name="f37" fmla="*/ f28 1 87964"/>
                <a:gd name="f38" fmla="*/ f29 1 52727"/>
                <a:gd name="f39" fmla="*/ f30 1 87964"/>
                <a:gd name="f40" fmla="*/ f31 1 52727"/>
                <a:gd name="f41" fmla="*/ f32 1 87964"/>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52727" h="87964">
                  <a:moveTo>
                    <a:pt x="f6" y="f8"/>
                  </a:moveTo>
                  <a:lnTo>
                    <a:pt x="f9" y="f10"/>
                  </a:lnTo>
                  <a:lnTo>
                    <a:pt x="f11" y="f5"/>
                  </a:lnTo>
                  <a:lnTo>
                    <a:pt x="f5" y="f12"/>
                  </a:lnTo>
                  <a:lnTo>
                    <a:pt x="f6"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1177">
              <a:extLst>
                <a:ext uri="{FF2B5EF4-FFF2-40B4-BE49-F238E27FC236}">
                  <a16:creationId xmlns:a16="http://schemas.microsoft.com/office/drawing/2014/main" id="{A55BD1F3-E6B1-9D22-40D7-11F9C397BB27}"/>
                </a:ext>
              </a:extLst>
            </p:cNvPr>
            <p:cNvSpPr/>
            <p:nvPr/>
          </p:nvSpPr>
          <p:spPr>
            <a:xfrm>
              <a:off x="9298762" y="3093771"/>
              <a:ext cx="40233" cy="68845"/>
            </a:xfrm>
            <a:custGeom>
              <a:avLst/>
              <a:gdLst>
                <a:gd name="f0" fmla="val 10800000"/>
                <a:gd name="f1" fmla="val 5400000"/>
                <a:gd name="f2" fmla="val 180"/>
                <a:gd name="f3" fmla="val w"/>
                <a:gd name="f4" fmla="val h"/>
                <a:gd name="f5" fmla="val 0"/>
                <a:gd name="f6" fmla="val 40232"/>
                <a:gd name="f7" fmla="val 68847"/>
                <a:gd name="f8" fmla="val 2999"/>
                <a:gd name="f9" fmla="val 68848"/>
                <a:gd name="f10" fmla="val 40233"/>
                <a:gd name="f11" fmla="val 50105"/>
                <a:gd name="f12" fmla="+- 0 0 -90"/>
                <a:gd name="f13" fmla="*/ f3 1 40232"/>
                <a:gd name="f14" fmla="*/ f4 1 68847"/>
                <a:gd name="f15" fmla="val f5"/>
                <a:gd name="f16" fmla="val f6"/>
                <a:gd name="f17" fmla="val f7"/>
                <a:gd name="f18" fmla="*/ f12 f0 1"/>
                <a:gd name="f19" fmla="+- f17 0 f15"/>
                <a:gd name="f20" fmla="+- f16 0 f15"/>
                <a:gd name="f21" fmla="*/ f18 1 f2"/>
                <a:gd name="f22" fmla="*/ f20 1 40232"/>
                <a:gd name="f23" fmla="*/ f19 1 68847"/>
                <a:gd name="f24" fmla="*/ 0 f20 1"/>
                <a:gd name="f25" fmla="*/ 0 f19 1"/>
                <a:gd name="f26" fmla="*/ 2999 f20 1"/>
                <a:gd name="f27" fmla="*/ 68848 f19 1"/>
                <a:gd name="f28" fmla="*/ 40233 f20 1"/>
                <a:gd name="f29" fmla="*/ 50105 f19 1"/>
                <a:gd name="f30" fmla="+- f21 0 f1"/>
                <a:gd name="f31" fmla="*/ f24 1 40232"/>
                <a:gd name="f32" fmla="*/ f25 1 68847"/>
                <a:gd name="f33" fmla="*/ f26 1 40232"/>
                <a:gd name="f34" fmla="*/ f27 1 68847"/>
                <a:gd name="f35" fmla="*/ f28 1 40232"/>
                <a:gd name="f36" fmla="*/ f29 1 68847"/>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40232" h="68847">
                  <a:moveTo>
                    <a:pt x="f5" y="f5"/>
                  </a:moveTo>
                  <a:lnTo>
                    <a:pt x="f8" y="f9"/>
                  </a:lnTo>
                  <a:lnTo>
                    <a:pt x="f10" y="f11"/>
                  </a:lnTo>
                  <a:lnTo>
                    <a:pt x="f5" y="f5"/>
                  </a:lnTo>
                  <a:close/>
                </a:path>
              </a:pathLst>
            </a:custGeom>
            <a:solidFill>
              <a:srgbClr val="DD2A27"/>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1178">
              <a:extLst>
                <a:ext uri="{FF2B5EF4-FFF2-40B4-BE49-F238E27FC236}">
                  <a16:creationId xmlns:a16="http://schemas.microsoft.com/office/drawing/2014/main" id="{894A7FC7-FF67-1116-B265-84A897983EBB}"/>
                </a:ext>
              </a:extLst>
            </p:cNvPr>
            <p:cNvSpPr/>
            <p:nvPr/>
          </p:nvSpPr>
          <p:spPr>
            <a:xfrm>
              <a:off x="8162254" y="6375589"/>
              <a:ext cx="98334" cy="496674"/>
            </a:xfrm>
            <a:custGeom>
              <a:avLst/>
              <a:gdLst>
                <a:gd name="f0" fmla="val 10800000"/>
                <a:gd name="f1" fmla="val 5400000"/>
                <a:gd name="f2" fmla="val 180"/>
                <a:gd name="f3" fmla="val w"/>
                <a:gd name="f4" fmla="val h"/>
                <a:gd name="f5" fmla="val 0"/>
                <a:gd name="f6" fmla="val 98332"/>
                <a:gd name="f7" fmla="val 496676"/>
                <a:gd name="f8" fmla="val 57600"/>
                <a:gd name="f9" fmla="val 496677"/>
                <a:gd name="f10" fmla="val 51478"/>
                <a:gd name="f11" fmla="val 82342"/>
                <a:gd name="f12" fmla="+- 0 0 -90"/>
                <a:gd name="f13" fmla="*/ f3 1 98332"/>
                <a:gd name="f14" fmla="*/ f4 1 496676"/>
                <a:gd name="f15" fmla="val f5"/>
                <a:gd name="f16" fmla="val f6"/>
                <a:gd name="f17" fmla="val f7"/>
                <a:gd name="f18" fmla="*/ f12 f0 1"/>
                <a:gd name="f19" fmla="+- f17 0 f15"/>
                <a:gd name="f20" fmla="+- f16 0 f15"/>
                <a:gd name="f21" fmla="*/ f18 1 f2"/>
                <a:gd name="f22" fmla="*/ f20 1 98332"/>
                <a:gd name="f23" fmla="*/ f19 1 496676"/>
                <a:gd name="f24" fmla="*/ 0 f20 1"/>
                <a:gd name="f25" fmla="*/ 0 f19 1"/>
                <a:gd name="f26" fmla="*/ 57600 f20 1"/>
                <a:gd name="f27" fmla="*/ 496677 f19 1"/>
                <a:gd name="f28" fmla="*/ 98332 f20 1"/>
                <a:gd name="f29" fmla="*/ 51478 f20 1"/>
                <a:gd name="f30" fmla="*/ 82342 f19 1"/>
                <a:gd name="f31" fmla="+- f21 0 f1"/>
                <a:gd name="f32" fmla="*/ f24 1 98332"/>
                <a:gd name="f33" fmla="*/ f25 1 496676"/>
                <a:gd name="f34" fmla="*/ f26 1 98332"/>
                <a:gd name="f35" fmla="*/ f27 1 496676"/>
                <a:gd name="f36" fmla="*/ f28 1 98332"/>
                <a:gd name="f37" fmla="*/ f29 1 98332"/>
                <a:gd name="f38" fmla="*/ f30 1 496676"/>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98332" h="496676">
                  <a:moveTo>
                    <a:pt x="f5" y="f5"/>
                  </a:moveTo>
                  <a:lnTo>
                    <a:pt x="f8" y="f9"/>
                  </a:lnTo>
                  <a:lnTo>
                    <a:pt x="f6" y="f9"/>
                  </a:lnTo>
                  <a:lnTo>
                    <a:pt x="f10" y="f11"/>
                  </a:lnTo>
                  <a:lnTo>
                    <a:pt x="f5"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1179">
              <a:extLst>
                <a:ext uri="{FF2B5EF4-FFF2-40B4-BE49-F238E27FC236}">
                  <a16:creationId xmlns:a16="http://schemas.microsoft.com/office/drawing/2014/main" id="{FAD3A452-A1CD-E527-DDE0-4AA57B9E6E15}"/>
                </a:ext>
              </a:extLst>
            </p:cNvPr>
            <p:cNvSpPr/>
            <p:nvPr/>
          </p:nvSpPr>
          <p:spPr>
            <a:xfrm>
              <a:off x="8216981" y="6276505"/>
              <a:ext cx="370094" cy="595759"/>
            </a:xfrm>
            <a:custGeom>
              <a:avLst/>
              <a:gdLst>
                <a:gd name="f0" fmla="val 10800000"/>
                <a:gd name="f1" fmla="val 5400000"/>
                <a:gd name="f2" fmla="val 180"/>
                <a:gd name="f3" fmla="val w"/>
                <a:gd name="f4" fmla="val h"/>
                <a:gd name="f5" fmla="val 0"/>
                <a:gd name="f6" fmla="val 370090"/>
                <a:gd name="f7" fmla="val 595761"/>
                <a:gd name="f8" fmla="val 314364"/>
                <a:gd name="f9" fmla="val 181802"/>
                <a:gd name="f10" fmla="val 46730"/>
                <a:gd name="f11" fmla="val 595762"/>
                <a:gd name="f12" fmla="val 347975"/>
                <a:gd name="f13" fmla="val 359232"/>
                <a:gd name="f14" fmla="+- 0 0 -90"/>
                <a:gd name="f15" fmla="*/ f3 1 370090"/>
                <a:gd name="f16" fmla="*/ f4 1 595761"/>
                <a:gd name="f17" fmla="val f5"/>
                <a:gd name="f18" fmla="val f6"/>
                <a:gd name="f19" fmla="val f7"/>
                <a:gd name="f20" fmla="*/ f14 f0 1"/>
                <a:gd name="f21" fmla="+- f19 0 f17"/>
                <a:gd name="f22" fmla="+- f18 0 f17"/>
                <a:gd name="f23" fmla="*/ f20 1 f2"/>
                <a:gd name="f24" fmla="*/ f22 1 370090"/>
                <a:gd name="f25" fmla="*/ f21 1 595761"/>
                <a:gd name="f26" fmla="*/ 314364 f22 1"/>
                <a:gd name="f27" fmla="*/ 0 f21 1"/>
                <a:gd name="f28" fmla="*/ 0 f22 1"/>
                <a:gd name="f29" fmla="*/ 181802 f21 1"/>
                <a:gd name="f30" fmla="*/ 46730 f22 1"/>
                <a:gd name="f31" fmla="*/ 595762 f21 1"/>
                <a:gd name="f32" fmla="*/ 370090 f22 1"/>
                <a:gd name="f33" fmla="*/ 347975 f22 1"/>
                <a:gd name="f34" fmla="*/ 359232 f21 1"/>
                <a:gd name="f35" fmla="+- f23 0 f1"/>
                <a:gd name="f36" fmla="*/ f26 1 370090"/>
                <a:gd name="f37" fmla="*/ f27 1 595761"/>
                <a:gd name="f38" fmla="*/ f28 1 370090"/>
                <a:gd name="f39" fmla="*/ f29 1 595761"/>
                <a:gd name="f40" fmla="*/ f30 1 370090"/>
                <a:gd name="f41" fmla="*/ f31 1 595761"/>
                <a:gd name="f42" fmla="*/ f32 1 370090"/>
                <a:gd name="f43" fmla="*/ f33 1 370090"/>
                <a:gd name="f44" fmla="*/ f34 1 595761"/>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 ang="f35">
                  <a:pos x="f62" y="f63"/>
                </a:cxn>
              </a:cxnLst>
              <a:rect l="f58" t="f61" r="f59" b="f60"/>
              <a:pathLst>
                <a:path w="370090" h="595761">
                  <a:moveTo>
                    <a:pt x="f8" y="f5"/>
                  </a:moveTo>
                  <a:lnTo>
                    <a:pt x="f5" y="f9"/>
                  </a:lnTo>
                  <a:lnTo>
                    <a:pt x="f10" y="f11"/>
                  </a:lnTo>
                  <a:lnTo>
                    <a:pt x="f6" y="f11"/>
                  </a:lnTo>
                  <a:lnTo>
                    <a:pt x="f12" y="f13"/>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1180">
              <a:extLst>
                <a:ext uri="{FF2B5EF4-FFF2-40B4-BE49-F238E27FC236}">
                  <a16:creationId xmlns:a16="http://schemas.microsoft.com/office/drawing/2014/main" id="{51748D7D-D9E9-165C-3C86-F801AC9394A8}"/>
                </a:ext>
              </a:extLst>
            </p:cNvPr>
            <p:cNvSpPr/>
            <p:nvPr/>
          </p:nvSpPr>
          <p:spPr>
            <a:xfrm>
              <a:off x="10201750" y="587401"/>
              <a:ext cx="85212" cy="1644841"/>
            </a:xfrm>
            <a:custGeom>
              <a:avLst/>
              <a:gdLst>
                <a:gd name="f0" fmla="val 10800000"/>
                <a:gd name="f1" fmla="val 5400000"/>
                <a:gd name="f2" fmla="val 180"/>
                <a:gd name="f3" fmla="val w"/>
                <a:gd name="f4" fmla="val h"/>
                <a:gd name="f5" fmla="val 0"/>
                <a:gd name="f6" fmla="val 85213"/>
                <a:gd name="f7" fmla="val 1644844"/>
                <a:gd name="f8" fmla="val 7372"/>
                <a:gd name="f9" fmla="val 1153165"/>
                <a:gd name="f10" fmla="val 1235008"/>
                <a:gd name="f11" fmla="val 7622"/>
                <a:gd name="f12" fmla="val 1239756"/>
                <a:gd name="f13" fmla="val 4561"/>
                <a:gd name="f14" fmla="val 1244054"/>
                <a:gd name="f15" fmla="val 1245378"/>
                <a:gd name="f16" fmla="val 1555630"/>
                <a:gd name="f17" fmla="val 80341"/>
                <a:gd name="f18" fmla="val 81715"/>
                <a:gd name="f19" fmla="val 1205020"/>
                <a:gd name="f20" fmla="val 79718"/>
                <a:gd name="f21" fmla="val 6247"/>
                <a:gd name="f22" fmla="val 712216"/>
                <a:gd name="f23" fmla="val 1153290"/>
                <a:gd name="f24" fmla="+- 0 0 -90"/>
                <a:gd name="f25" fmla="*/ f3 1 85213"/>
                <a:gd name="f26" fmla="*/ f4 1 1644844"/>
                <a:gd name="f27" fmla="val f5"/>
                <a:gd name="f28" fmla="val f6"/>
                <a:gd name="f29" fmla="val f7"/>
                <a:gd name="f30" fmla="*/ f24 f0 1"/>
                <a:gd name="f31" fmla="+- f29 0 f27"/>
                <a:gd name="f32" fmla="+- f28 0 f27"/>
                <a:gd name="f33" fmla="*/ f30 1 f2"/>
                <a:gd name="f34" fmla="*/ f32 1 85213"/>
                <a:gd name="f35" fmla="*/ f31 1 1644844"/>
                <a:gd name="f36" fmla="*/ 7372 f32 1"/>
                <a:gd name="f37" fmla="*/ 1153165 f31 1"/>
                <a:gd name="f38" fmla="*/ 1235008 f31 1"/>
                <a:gd name="f39" fmla="*/ 0 f32 1"/>
                <a:gd name="f40" fmla="*/ 1245378 f31 1"/>
                <a:gd name="f41" fmla="*/ 1555630 f31 1"/>
                <a:gd name="f42" fmla="*/ 80341 f32 1"/>
                <a:gd name="f43" fmla="*/ 1644844 f31 1"/>
                <a:gd name="f44" fmla="*/ 81715 f32 1"/>
                <a:gd name="f45" fmla="*/ 1205020 f31 1"/>
                <a:gd name="f46" fmla="*/ 85213 f32 1"/>
                <a:gd name="f47" fmla="*/ 79718 f31 1"/>
                <a:gd name="f48" fmla="*/ 6247 f32 1"/>
                <a:gd name="f49" fmla="*/ 0 f31 1"/>
                <a:gd name="f50" fmla="*/ 712216 f31 1"/>
                <a:gd name="f51" fmla="*/ 1153290 f31 1"/>
                <a:gd name="f52" fmla="+- f33 0 f1"/>
                <a:gd name="f53" fmla="*/ f36 1 85213"/>
                <a:gd name="f54" fmla="*/ f37 1 1644844"/>
                <a:gd name="f55" fmla="*/ f38 1 1644844"/>
                <a:gd name="f56" fmla="*/ f39 1 85213"/>
                <a:gd name="f57" fmla="*/ f40 1 1644844"/>
                <a:gd name="f58" fmla="*/ f41 1 1644844"/>
                <a:gd name="f59" fmla="*/ f42 1 85213"/>
                <a:gd name="f60" fmla="*/ f43 1 1644844"/>
                <a:gd name="f61" fmla="*/ f44 1 85213"/>
                <a:gd name="f62" fmla="*/ f45 1 1644844"/>
                <a:gd name="f63" fmla="*/ f46 1 85213"/>
                <a:gd name="f64" fmla="*/ f47 1 1644844"/>
                <a:gd name="f65" fmla="*/ f48 1 85213"/>
                <a:gd name="f66" fmla="*/ f49 1 1644844"/>
                <a:gd name="f67" fmla="*/ f50 1 1644844"/>
                <a:gd name="f68" fmla="*/ f51 1 1644844"/>
                <a:gd name="f69" fmla="*/ f27 1 f34"/>
                <a:gd name="f70" fmla="*/ f28 1 f34"/>
                <a:gd name="f71" fmla="*/ f27 1 f35"/>
                <a:gd name="f72" fmla="*/ f29 1 f35"/>
                <a:gd name="f73" fmla="*/ f53 1 f34"/>
                <a:gd name="f74" fmla="*/ f54 1 f35"/>
                <a:gd name="f75" fmla="*/ f55 1 f35"/>
                <a:gd name="f76" fmla="*/ f56 1 f34"/>
                <a:gd name="f77" fmla="*/ f57 1 f35"/>
                <a:gd name="f78" fmla="*/ f58 1 f35"/>
                <a:gd name="f79" fmla="*/ f59 1 f34"/>
                <a:gd name="f80" fmla="*/ f60 1 f35"/>
                <a:gd name="f81" fmla="*/ f61 1 f34"/>
                <a:gd name="f82" fmla="*/ f62 1 f35"/>
                <a:gd name="f83" fmla="*/ f63 1 f34"/>
                <a:gd name="f84" fmla="*/ f64 1 f35"/>
                <a:gd name="f85" fmla="*/ f65 1 f34"/>
                <a:gd name="f86" fmla="*/ f66 1 f35"/>
                <a:gd name="f87" fmla="*/ f67 1 f35"/>
                <a:gd name="f88" fmla="*/ f68 1 f35"/>
                <a:gd name="f89" fmla="*/ f69 f25 1"/>
                <a:gd name="f90" fmla="*/ f70 f25 1"/>
                <a:gd name="f91" fmla="*/ f72 f26 1"/>
                <a:gd name="f92" fmla="*/ f71 f26 1"/>
                <a:gd name="f93" fmla="*/ f73 f25 1"/>
                <a:gd name="f94" fmla="*/ f74 f26 1"/>
                <a:gd name="f95" fmla="*/ f75 f26 1"/>
                <a:gd name="f96" fmla="*/ f76 f25 1"/>
                <a:gd name="f97" fmla="*/ f77 f26 1"/>
                <a:gd name="f98" fmla="*/ f78 f26 1"/>
                <a:gd name="f99" fmla="*/ f79 f25 1"/>
                <a:gd name="f100" fmla="*/ f80 f26 1"/>
                <a:gd name="f101" fmla="*/ f81 f25 1"/>
                <a:gd name="f102" fmla="*/ f82 f26 1"/>
                <a:gd name="f103" fmla="*/ f83 f25 1"/>
                <a:gd name="f104" fmla="*/ f84 f26 1"/>
                <a:gd name="f105" fmla="*/ f85 f25 1"/>
                <a:gd name="f106" fmla="*/ f86 f26 1"/>
                <a:gd name="f107" fmla="*/ f87 f26 1"/>
                <a:gd name="f108" fmla="*/ f88 f26 1"/>
              </a:gdLst>
              <a:ahLst/>
              <a:cxnLst>
                <a:cxn ang="3cd4">
                  <a:pos x="hc" y="t"/>
                </a:cxn>
                <a:cxn ang="0">
                  <a:pos x="r" y="vc"/>
                </a:cxn>
                <a:cxn ang="cd4">
                  <a:pos x="hc" y="b"/>
                </a:cxn>
                <a:cxn ang="cd2">
                  <a:pos x="l" y="vc"/>
                </a:cxn>
                <a:cxn ang="f52">
                  <a:pos x="f93" y="f94"/>
                </a:cxn>
                <a:cxn ang="f52">
                  <a:pos x="f93" y="f95"/>
                </a:cxn>
                <a:cxn ang="f52">
                  <a:pos x="f96" y="f97"/>
                </a:cxn>
                <a:cxn ang="f52">
                  <a:pos x="f96" y="f98"/>
                </a:cxn>
                <a:cxn ang="f52">
                  <a:pos x="f99" y="f100"/>
                </a:cxn>
                <a:cxn ang="f52">
                  <a:pos x="f101" y="f102"/>
                </a:cxn>
                <a:cxn ang="f52">
                  <a:pos x="f103" y="f104"/>
                </a:cxn>
                <a:cxn ang="f52">
                  <a:pos x="f105" y="f106"/>
                </a:cxn>
                <a:cxn ang="f52">
                  <a:pos x="f105" y="f107"/>
                </a:cxn>
                <a:cxn ang="f52">
                  <a:pos x="f105" y="f108"/>
                </a:cxn>
              </a:cxnLst>
              <a:rect l="f89" t="f92" r="f90" b="f91"/>
              <a:pathLst>
                <a:path w="85213" h="1644844">
                  <a:moveTo>
                    <a:pt x="f8" y="f9"/>
                  </a:moveTo>
                  <a:lnTo>
                    <a:pt x="f8" y="f10"/>
                  </a:lnTo>
                  <a:cubicBezTo>
                    <a:pt x="f11" y="f12"/>
                    <a:pt x="f13" y="f14"/>
                    <a:pt x="f5" y="f15"/>
                  </a:cubicBezTo>
                  <a:lnTo>
                    <a:pt x="f5" y="f16"/>
                  </a:lnTo>
                  <a:lnTo>
                    <a:pt x="f17" y="f7"/>
                  </a:lnTo>
                  <a:lnTo>
                    <a:pt x="f18" y="f19"/>
                  </a:lnTo>
                  <a:lnTo>
                    <a:pt x="f6" y="f20"/>
                  </a:lnTo>
                  <a:lnTo>
                    <a:pt x="f21" y="f5"/>
                  </a:lnTo>
                  <a:lnTo>
                    <a:pt x="f21" y="f22"/>
                  </a:lnTo>
                  <a:lnTo>
                    <a:pt x="f21" y="f23"/>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1181">
              <a:extLst>
                <a:ext uri="{FF2B5EF4-FFF2-40B4-BE49-F238E27FC236}">
                  <a16:creationId xmlns:a16="http://schemas.microsoft.com/office/drawing/2014/main" id="{DE1A7FA8-7C6B-3B22-C748-813110282921}"/>
                </a:ext>
              </a:extLst>
            </p:cNvPr>
            <p:cNvSpPr/>
            <p:nvPr/>
          </p:nvSpPr>
          <p:spPr>
            <a:xfrm>
              <a:off x="9808165" y="1828031"/>
              <a:ext cx="391207" cy="502545"/>
            </a:xfrm>
            <a:custGeom>
              <a:avLst/>
              <a:gdLst>
                <a:gd name="f0" fmla="val 10800000"/>
                <a:gd name="f1" fmla="val 5400000"/>
                <a:gd name="f2" fmla="val 180"/>
                <a:gd name="f3" fmla="val w"/>
                <a:gd name="f4" fmla="val h"/>
                <a:gd name="f5" fmla="val 0"/>
                <a:gd name="f6" fmla="val 391205"/>
                <a:gd name="f7" fmla="val 502549"/>
                <a:gd name="f8" fmla="val 5623"/>
                <a:gd name="f9" fmla="val 502550"/>
                <a:gd name="f10" fmla="val 391206"/>
                <a:gd name="f11" fmla="val 314500"/>
                <a:gd name="f12" fmla="val 4748"/>
                <a:gd name="f13" fmla="val 388645"/>
                <a:gd name="f14" fmla="val 4123"/>
                <a:gd name="f15" fmla="val 386483"/>
                <a:gd name="f16" fmla="val 2374"/>
                <a:gd name="f17" fmla="val 385334"/>
                <a:gd name="f18" fmla="val 184302"/>
                <a:gd name="f19" fmla="+- 0 0 -90"/>
                <a:gd name="f20" fmla="*/ f3 1 391205"/>
                <a:gd name="f21" fmla="*/ f4 1 502549"/>
                <a:gd name="f22" fmla="val f5"/>
                <a:gd name="f23" fmla="val f6"/>
                <a:gd name="f24" fmla="val f7"/>
                <a:gd name="f25" fmla="*/ f19 f0 1"/>
                <a:gd name="f26" fmla="+- f24 0 f22"/>
                <a:gd name="f27" fmla="+- f23 0 f22"/>
                <a:gd name="f28" fmla="*/ f25 1 f2"/>
                <a:gd name="f29" fmla="*/ f27 1 391205"/>
                <a:gd name="f30" fmla="*/ f26 1 502549"/>
                <a:gd name="f31" fmla="*/ 5623 f27 1"/>
                <a:gd name="f32" fmla="*/ 502550 f26 1"/>
                <a:gd name="f33" fmla="*/ 391206 f27 1"/>
                <a:gd name="f34" fmla="*/ 314500 f26 1"/>
                <a:gd name="f35" fmla="*/ 4748 f26 1"/>
                <a:gd name="f36" fmla="*/ 385334 f27 1"/>
                <a:gd name="f37" fmla="*/ 0 f26 1"/>
                <a:gd name="f38" fmla="*/ 0 f27 1"/>
                <a:gd name="f39" fmla="*/ 184302 f26 1"/>
                <a:gd name="f40" fmla="+- f28 0 f1"/>
                <a:gd name="f41" fmla="*/ f31 1 391205"/>
                <a:gd name="f42" fmla="*/ f32 1 502549"/>
                <a:gd name="f43" fmla="*/ f33 1 391205"/>
                <a:gd name="f44" fmla="*/ f34 1 502549"/>
                <a:gd name="f45" fmla="*/ f35 1 502549"/>
                <a:gd name="f46" fmla="*/ f36 1 391205"/>
                <a:gd name="f47" fmla="*/ f37 1 502549"/>
                <a:gd name="f48" fmla="*/ f38 1 391205"/>
                <a:gd name="f49" fmla="*/ f39 1 502549"/>
                <a:gd name="f50" fmla="*/ f22 1 f29"/>
                <a:gd name="f51" fmla="*/ f23 1 f29"/>
                <a:gd name="f52" fmla="*/ f22 1 f30"/>
                <a:gd name="f53" fmla="*/ f24 1 f30"/>
                <a:gd name="f54" fmla="*/ f41 1 f29"/>
                <a:gd name="f55" fmla="*/ f42 1 f30"/>
                <a:gd name="f56" fmla="*/ f43 1 f29"/>
                <a:gd name="f57" fmla="*/ f44 1 f30"/>
                <a:gd name="f58" fmla="*/ f45 1 f30"/>
                <a:gd name="f59" fmla="*/ f46 1 f29"/>
                <a:gd name="f60" fmla="*/ f47 1 f30"/>
                <a:gd name="f61" fmla="*/ f48 1 f29"/>
                <a:gd name="f62" fmla="*/ f49 1 f30"/>
                <a:gd name="f63" fmla="*/ f50 f20 1"/>
                <a:gd name="f64" fmla="*/ f51 f20 1"/>
                <a:gd name="f65" fmla="*/ f53 f21 1"/>
                <a:gd name="f66" fmla="*/ f52 f21 1"/>
                <a:gd name="f67" fmla="*/ f54 f20 1"/>
                <a:gd name="f68" fmla="*/ f55 f21 1"/>
                <a:gd name="f69" fmla="*/ f56 f20 1"/>
                <a:gd name="f70" fmla="*/ f57 f21 1"/>
                <a:gd name="f71" fmla="*/ f58 f21 1"/>
                <a:gd name="f72" fmla="*/ f59 f20 1"/>
                <a:gd name="f73" fmla="*/ f60 f21 1"/>
                <a:gd name="f74" fmla="*/ f61 f20 1"/>
                <a:gd name="f75" fmla="*/ f62 f21 1"/>
              </a:gdLst>
              <a:ahLst/>
              <a:cxnLst>
                <a:cxn ang="3cd4">
                  <a:pos x="hc" y="t"/>
                </a:cxn>
                <a:cxn ang="0">
                  <a:pos x="r" y="vc"/>
                </a:cxn>
                <a:cxn ang="cd4">
                  <a:pos x="hc" y="b"/>
                </a:cxn>
                <a:cxn ang="cd2">
                  <a:pos x="l" y="vc"/>
                </a:cxn>
                <a:cxn ang="f40">
                  <a:pos x="f67" y="f68"/>
                </a:cxn>
                <a:cxn ang="f40">
                  <a:pos x="f69" y="f70"/>
                </a:cxn>
                <a:cxn ang="f40">
                  <a:pos x="f69" y="f71"/>
                </a:cxn>
                <a:cxn ang="f40">
                  <a:pos x="f72" y="f73"/>
                </a:cxn>
                <a:cxn ang="f40">
                  <a:pos x="f74" y="f75"/>
                </a:cxn>
              </a:cxnLst>
              <a:rect l="f63" t="f66" r="f64" b="f65"/>
              <a:pathLst>
                <a:path w="391205" h="502549">
                  <a:moveTo>
                    <a:pt x="f8" y="f9"/>
                  </a:moveTo>
                  <a:lnTo>
                    <a:pt x="f10" y="f11"/>
                  </a:lnTo>
                  <a:lnTo>
                    <a:pt x="f10" y="f12"/>
                  </a:lnTo>
                  <a:cubicBezTo>
                    <a:pt x="f13" y="f14"/>
                    <a:pt x="f15" y="f16"/>
                    <a:pt x="f17" y="f5"/>
                  </a:cubicBezTo>
                  <a:lnTo>
                    <a:pt x="f5" y="f1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1182">
              <a:extLst>
                <a:ext uri="{FF2B5EF4-FFF2-40B4-BE49-F238E27FC236}">
                  <a16:creationId xmlns:a16="http://schemas.microsoft.com/office/drawing/2014/main" id="{B73DE95D-D444-0523-553D-F0138541A130}"/>
                </a:ext>
              </a:extLst>
            </p:cNvPr>
            <p:cNvSpPr/>
            <p:nvPr/>
          </p:nvSpPr>
          <p:spPr>
            <a:xfrm>
              <a:off x="9225171" y="2145776"/>
              <a:ext cx="1055921" cy="548027"/>
            </a:xfrm>
            <a:custGeom>
              <a:avLst/>
              <a:gdLst>
                <a:gd name="f0" fmla="val 10800000"/>
                <a:gd name="f1" fmla="val 5400000"/>
                <a:gd name="f2" fmla="val 180"/>
                <a:gd name="f3" fmla="val w"/>
                <a:gd name="f4" fmla="val h"/>
                <a:gd name="f5" fmla="val 0"/>
                <a:gd name="f6" fmla="val 1055918"/>
                <a:gd name="f7" fmla="val 548031"/>
                <a:gd name="f8" fmla="val 586996"/>
                <a:gd name="f9" fmla="val 189425"/>
                <a:gd name="f10" fmla="val 586372"/>
                <a:gd name="f11" fmla="val 541891"/>
                <a:gd name="f12" fmla="val 138070"/>
                <a:gd name="f13" fmla="val 540566"/>
                <a:gd name="f14" fmla="val 139419"/>
                <a:gd name="f15" fmla="val 538779"/>
                <a:gd name="f16" fmla="val 140232"/>
                <a:gd name="f17" fmla="val 536893"/>
                <a:gd name="f18" fmla="val 140319"/>
                <a:gd name="f19" fmla="val 533569"/>
                <a:gd name="f20" fmla="val 140244"/>
                <a:gd name="f21" fmla="val 530595"/>
                <a:gd name="f22" fmla="val 138245"/>
                <a:gd name="f23" fmla="val 529271"/>
                <a:gd name="f24" fmla="val 135196"/>
                <a:gd name="f25" fmla="val 1374"/>
                <a:gd name="f26" fmla="val 390344"/>
                <a:gd name="f27" fmla="val 1874"/>
                <a:gd name="f28" fmla="val 393168"/>
                <a:gd name="f29" fmla="val 1387"/>
                <a:gd name="f30" fmla="val 396080"/>
                <a:gd name="f31" fmla="val 398591"/>
                <a:gd name="f32" fmla="val 43606"/>
                <a:gd name="f33" fmla="val 451445"/>
                <a:gd name="f34" fmla="val 123821"/>
                <a:gd name="f35" fmla="val 548032"/>
                <a:gd name="f36" fmla="val 1055919"/>
                <a:gd name="f37" fmla="val 89839"/>
                <a:gd name="f38" fmla="val 974954"/>
                <a:gd name="f39" fmla="val 587621"/>
                <a:gd name="f40" fmla="val 189050"/>
                <a:gd name="f41" fmla="+- 0 0 -90"/>
                <a:gd name="f42" fmla="*/ f3 1 1055918"/>
                <a:gd name="f43" fmla="*/ f4 1 548031"/>
                <a:gd name="f44" fmla="val f5"/>
                <a:gd name="f45" fmla="val f6"/>
                <a:gd name="f46" fmla="val f7"/>
                <a:gd name="f47" fmla="*/ f41 f0 1"/>
                <a:gd name="f48" fmla="+- f46 0 f44"/>
                <a:gd name="f49" fmla="+- f45 0 f44"/>
                <a:gd name="f50" fmla="*/ f47 1 f2"/>
                <a:gd name="f51" fmla="*/ f49 1 1055918"/>
                <a:gd name="f52" fmla="*/ f48 1 548031"/>
                <a:gd name="f53" fmla="*/ 586996 f49 1"/>
                <a:gd name="f54" fmla="*/ 189425 f48 1"/>
                <a:gd name="f55" fmla="*/ 586372 f49 1"/>
                <a:gd name="f56" fmla="*/ 541891 f49 1"/>
                <a:gd name="f57" fmla="*/ 138070 f48 1"/>
                <a:gd name="f58" fmla="*/ 536893 f49 1"/>
                <a:gd name="f59" fmla="*/ 140319 f48 1"/>
                <a:gd name="f60" fmla="*/ 529271 f49 1"/>
                <a:gd name="f61" fmla="*/ 135196 f48 1"/>
                <a:gd name="f62" fmla="*/ 1374 f49 1"/>
                <a:gd name="f63" fmla="*/ 390344 f48 1"/>
                <a:gd name="f64" fmla="*/ 0 f49 1"/>
                <a:gd name="f65" fmla="*/ 398591 f48 1"/>
                <a:gd name="f66" fmla="*/ 43606 f49 1"/>
                <a:gd name="f67" fmla="*/ 451445 f48 1"/>
                <a:gd name="f68" fmla="*/ 123821 f49 1"/>
                <a:gd name="f69" fmla="*/ 548032 f48 1"/>
                <a:gd name="f70" fmla="*/ 1055919 f49 1"/>
                <a:gd name="f71" fmla="*/ 89839 f48 1"/>
                <a:gd name="f72" fmla="*/ 974954 f49 1"/>
                <a:gd name="f73" fmla="*/ 0 f48 1"/>
                <a:gd name="f74" fmla="*/ 587621 f49 1"/>
                <a:gd name="f75" fmla="*/ 189050 f48 1"/>
                <a:gd name="f76" fmla="+- f50 0 f1"/>
                <a:gd name="f77" fmla="*/ f53 1 1055918"/>
                <a:gd name="f78" fmla="*/ f54 1 548031"/>
                <a:gd name="f79" fmla="*/ f55 1 1055918"/>
                <a:gd name="f80" fmla="*/ f56 1 1055918"/>
                <a:gd name="f81" fmla="*/ f57 1 548031"/>
                <a:gd name="f82" fmla="*/ f58 1 1055918"/>
                <a:gd name="f83" fmla="*/ f59 1 548031"/>
                <a:gd name="f84" fmla="*/ f60 1 1055918"/>
                <a:gd name="f85" fmla="*/ f61 1 548031"/>
                <a:gd name="f86" fmla="*/ f62 1 1055918"/>
                <a:gd name="f87" fmla="*/ f63 1 548031"/>
                <a:gd name="f88" fmla="*/ f64 1 1055918"/>
                <a:gd name="f89" fmla="*/ f65 1 548031"/>
                <a:gd name="f90" fmla="*/ f66 1 1055918"/>
                <a:gd name="f91" fmla="*/ f67 1 548031"/>
                <a:gd name="f92" fmla="*/ f68 1 1055918"/>
                <a:gd name="f93" fmla="*/ f69 1 548031"/>
                <a:gd name="f94" fmla="*/ f70 1 1055918"/>
                <a:gd name="f95" fmla="*/ f71 1 548031"/>
                <a:gd name="f96" fmla="*/ f72 1 1055918"/>
                <a:gd name="f97" fmla="*/ f73 1 548031"/>
                <a:gd name="f98" fmla="*/ f74 1 1055918"/>
                <a:gd name="f99" fmla="*/ f75 1 548031"/>
                <a:gd name="f100" fmla="*/ f44 1 f51"/>
                <a:gd name="f101" fmla="*/ f45 1 f51"/>
                <a:gd name="f102" fmla="*/ f44 1 f52"/>
                <a:gd name="f103" fmla="*/ f46 1 f52"/>
                <a:gd name="f104" fmla="*/ f77 1 f51"/>
                <a:gd name="f105" fmla="*/ f78 1 f52"/>
                <a:gd name="f106" fmla="*/ f79 1 f51"/>
                <a:gd name="f107" fmla="*/ f80 1 f51"/>
                <a:gd name="f108" fmla="*/ f81 1 f52"/>
                <a:gd name="f109" fmla="*/ f82 1 f51"/>
                <a:gd name="f110" fmla="*/ f83 1 f52"/>
                <a:gd name="f111" fmla="*/ f84 1 f51"/>
                <a:gd name="f112" fmla="*/ f85 1 f52"/>
                <a:gd name="f113" fmla="*/ f86 1 f51"/>
                <a:gd name="f114" fmla="*/ f87 1 f52"/>
                <a:gd name="f115" fmla="*/ f88 1 f51"/>
                <a:gd name="f116" fmla="*/ f89 1 f52"/>
                <a:gd name="f117" fmla="*/ f90 1 f51"/>
                <a:gd name="f118" fmla="*/ f91 1 f52"/>
                <a:gd name="f119" fmla="*/ f92 1 f51"/>
                <a:gd name="f120" fmla="*/ f93 1 f52"/>
                <a:gd name="f121" fmla="*/ f94 1 f51"/>
                <a:gd name="f122" fmla="*/ f95 1 f52"/>
                <a:gd name="f123" fmla="*/ f96 1 f51"/>
                <a:gd name="f124" fmla="*/ f97 1 f52"/>
                <a:gd name="f125" fmla="*/ f98 1 f51"/>
                <a:gd name="f126" fmla="*/ f99 1 f52"/>
                <a:gd name="f127" fmla="*/ f100 f42 1"/>
                <a:gd name="f128" fmla="*/ f101 f42 1"/>
                <a:gd name="f129" fmla="*/ f103 f43 1"/>
                <a:gd name="f130" fmla="*/ f102 f43 1"/>
                <a:gd name="f131" fmla="*/ f104 f42 1"/>
                <a:gd name="f132" fmla="*/ f105 f43 1"/>
                <a:gd name="f133" fmla="*/ f106 f42 1"/>
                <a:gd name="f134" fmla="*/ f107 f42 1"/>
                <a:gd name="f135" fmla="*/ f108 f43 1"/>
                <a:gd name="f136" fmla="*/ f109 f42 1"/>
                <a:gd name="f137" fmla="*/ f110 f43 1"/>
                <a:gd name="f138" fmla="*/ f111 f42 1"/>
                <a:gd name="f139" fmla="*/ f112 f43 1"/>
                <a:gd name="f140" fmla="*/ f113 f42 1"/>
                <a:gd name="f141" fmla="*/ f114 f43 1"/>
                <a:gd name="f142" fmla="*/ f115 f42 1"/>
                <a:gd name="f143" fmla="*/ f116 f43 1"/>
                <a:gd name="f144" fmla="*/ f117 f42 1"/>
                <a:gd name="f145" fmla="*/ f118 f43 1"/>
                <a:gd name="f146" fmla="*/ f119 f42 1"/>
                <a:gd name="f147" fmla="*/ f120 f43 1"/>
                <a:gd name="f148" fmla="*/ f121 f42 1"/>
                <a:gd name="f149" fmla="*/ f122 f43 1"/>
                <a:gd name="f150" fmla="*/ f123 f42 1"/>
                <a:gd name="f151" fmla="*/ f124 f43 1"/>
                <a:gd name="f152" fmla="*/ f125 f42 1"/>
                <a:gd name="f153" fmla="*/ f126 f43 1"/>
              </a:gdLst>
              <a:ahLst/>
              <a:cxnLst>
                <a:cxn ang="3cd4">
                  <a:pos x="hc" y="t"/>
                </a:cxn>
                <a:cxn ang="0">
                  <a:pos x="r" y="vc"/>
                </a:cxn>
                <a:cxn ang="cd4">
                  <a:pos x="hc" y="b"/>
                </a:cxn>
                <a:cxn ang="cd2">
                  <a:pos x="l" y="vc"/>
                </a:cxn>
                <a:cxn ang="f76">
                  <a:pos x="f131" y="f132"/>
                </a:cxn>
                <a:cxn ang="f76">
                  <a:pos x="f133" y="f132"/>
                </a:cxn>
                <a:cxn ang="f76">
                  <a:pos x="f133" y="f132"/>
                </a:cxn>
                <a:cxn ang="f76">
                  <a:pos x="f133" y="f132"/>
                </a:cxn>
                <a:cxn ang="f76">
                  <a:pos x="f134" y="f135"/>
                </a:cxn>
                <a:cxn ang="f76">
                  <a:pos x="f136" y="f137"/>
                </a:cxn>
                <a:cxn ang="f76">
                  <a:pos x="f138" y="f139"/>
                </a:cxn>
                <a:cxn ang="f76">
                  <a:pos x="f140" y="f141"/>
                </a:cxn>
                <a:cxn ang="f76">
                  <a:pos x="f142" y="f143"/>
                </a:cxn>
                <a:cxn ang="f76">
                  <a:pos x="f144" y="f145"/>
                </a:cxn>
                <a:cxn ang="f76">
                  <a:pos x="f146" y="f147"/>
                </a:cxn>
                <a:cxn ang="f76">
                  <a:pos x="f148" y="f149"/>
                </a:cxn>
                <a:cxn ang="f76">
                  <a:pos x="f150" y="f151"/>
                </a:cxn>
                <a:cxn ang="f76">
                  <a:pos x="f152" y="f153"/>
                </a:cxn>
              </a:cxnLst>
              <a:rect l="f127" t="f130" r="f128" b="f129"/>
              <a:pathLst>
                <a:path w="1055918" h="548031">
                  <a:moveTo>
                    <a:pt x="f8" y="f9"/>
                  </a:moveTo>
                  <a:lnTo>
                    <a:pt x="f10" y="f9"/>
                  </a:lnTo>
                  <a:lnTo>
                    <a:pt x="f10" y="f9"/>
                  </a:lnTo>
                  <a:lnTo>
                    <a:pt x="f10" y="f9"/>
                  </a:lnTo>
                  <a:lnTo>
                    <a:pt x="f11" y="f12"/>
                  </a:lnTo>
                  <a:cubicBezTo>
                    <a:pt x="f13" y="f14"/>
                    <a:pt x="f15" y="f16"/>
                    <a:pt x="f17" y="f18"/>
                  </a:cubicBezTo>
                  <a:cubicBezTo>
                    <a:pt x="f19" y="f20"/>
                    <a:pt x="f21" y="f22"/>
                    <a:pt x="f23" y="f24"/>
                  </a:cubicBezTo>
                  <a:lnTo>
                    <a:pt x="f25" y="f26"/>
                  </a:lnTo>
                  <a:cubicBezTo>
                    <a:pt x="f27" y="f28"/>
                    <a:pt x="f29" y="f30"/>
                    <a:pt x="f5" y="f31"/>
                  </a:cubicBezTo>
                  <a:lnTo>
                    <a:pt x="f32" y="f33"/>
                  </a:lnTo>
                  <a:lnTo>
                    <a:pt x="f34" y="f35"/>
                  </a:lnTo>
                  <a:lnTo>
                    <a:pt x="f36" y="f37"/>
                  </a:lnTo>
                  <a:lnTo>
                    <a:pt x="f38" y="f5"/>
                  </a:lnTo>
                  <a:lnTo>
                    <a:pt x="f39" y="f40"/>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1183">
              <a:extLst>
                <a:ext uri="{FF2B5EF4-FFF2-40B4-BE49-F238E27FC236}">
                  <a16:creationId xmlns:a16="http://schemas.microsoft.com/office/drawing/2014/main" id="{7B6AC486-3B7D-9C23-7887-BF0C64798178}"/>
                </a:ext>
              </a:extLst>
            </p:cNvPr>
            <p:cNvSpPr/>
            <p:nvPr/>
          </p:nvSpPr>
          <p:spPr>
            <a:xfrm>
              <a:off x="9644862" y="5417719"/>
              <a:ext cx="211656" cy="293257"/>
            </a:xfrm>
            <a:custGeom>
              <a:avLst/>
              <a:gdLst>
                <a:gd name="f0" fmla="val 10800000"/>
                <a:gd name="f1" fmla="val 5400000"/>
                <a:gd name="f2" fmla="val 180"/>
                <a:gd name="f3" fmla="val w"/>
                <a:gd name="f4" fmla="val h"/>
                <a:gd name="f5" fmla="val 0"/>
                <a:gd name="f6" fmla="val 211658"/>
                <a:gd name="f7" fmla="val 293258"/>
                <a:gd name="f8" fmla="val 2374"/>
                <a:gd name="f9" fmla="val 1749"/>
                <a:gd name="f10" fmla="val 975"/>
                <a:gd name="f11" fmla="val 949"/>
                <a:gd name="f12" fmla="val 1824"/>
                <a:gd name="f13" fmla="val 2499"/>
                <a:gd name="f14" fmla="val 211659"/>
                <a:gd name="f15" fmla="val 287385"/>
                <a:gd name="f16" fmla="+- 0 0 -90"/>
                <a:gd name="f17" fmla="*/ f3 1 211658"/>
                <a:gd name="f18" fmla="*/ f4 1 293258"/>
                <a:gd name="f19" fmla="val f5"/>
                <a:gd name="f20" fmla="val f6"/>
                <a:gd name="f21" fmla="val f7"/>
                <a:gd name="f22" fmla="*/ f16 f0 1"/>
                <a:gd name="f23" fmla="+- f21 0 f19"/>
                <a:gd name="f24" fmla="+- f20 0 f19"/>
                <a:gd name="f25" fmla="*/ f22 1 f2"/>
                <a:gd name="f26" fmla="*/ f24 1 211658"/>
                <a:gd name="f27" fmla="*/ f23 1 293258"/>
                <a:gd name="f28" fmla="*/ 2374 f24 1"/>
                <a:gd name="f29" fmla="*/ 0 f23 1"/>
                <a:gd name="f30" fmla="*/ 0 f24 1"/>
                <a:gd name="f31" fmla="*/ 2499 f23 1"/>
                <a:gd name="f32" fmla="*/ 211659 f24 1"/>
                <a:gd name="f33" fmla="*/ 293258 f23 1"/>
                <a:gd name="f34" fmla="*/ 287385 f23 1"/>
                <a:gd name="f35" fmla="+- f25 0 f1"/>
                <a:gd name="f36" fmla="*/ f28 1 211658"/>
                <a:gd name="f37" fmla="*/ f29 1 293258"/>
                <a:gd name="f38" fmla="*/ f30 1 211658"/>
                <a:gd name="f39" fmla="*/ f31 1 293258"/>
                <a:gd name="f40" fmla="*/ f32 1 211658"/>
                <a:gd name="f41" fmla="*/ f33 1 293258"/>
                <a:gd name="f42" fmla="*/ f34 1 293258"/>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8 1"/>
              </a:gdLst>
              <a:ahLst/>
              <a:cxnLst>
                <a:cxn ang="3cd4">
                  <a:pos x="hc" y="t"/>
                </a:cxn>
                <a:cxn ang="0">
                  <a:pos x="r" y="vc"/>
                </a:cxn>
                <a:cxn ang="cd4">
                  <a:pos x="hc" y="b"/>
                </a:cxn>
                <a:cxn ang="cd2">
                  <a:pos x="l" y="vc"/>
                </a:cxn>
                <a:cxn ang="f35">
                  <a:pos x="f58" y="f59"/>
                </a:cxn>
                <a:cxn ang="f35">
                  <a:pos x="f60" y="f61"/>
                </a:cxn>
                <a:cxn ang="f35">
                  <a:pos x="f62" y="f63"/>
                </a:cxn>
                <a:cxn ang="f35">
                  <a:pos x="f62" y="f64"/>
                </a:cxn>
              </a:cxnLst>
              <a:rect l="f54" t="f57" r="f55" b="f56"/>
              <a:pathLst>
                <a:path w="211658" h="293258">
                  <a:moveTo>
                    <a:pt x="f8" y="f5"/>
                  </a:moveTo>
                  <a:cubicBezTo>
                    <a:pt x="f9" y="f10"/>
                    <a:pt x="f11" y="f12"/>
                    <a:pt x="f5" y="f13"/>
                  </a:cubicBezTo>
                  <a:lnTo>
                    <a:pt x="f14" y="f7"/>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1184">
              <a:extLst>
                <a:ext uri="{FF2B5EF4-FFF2-40B4-BE49-F238E27FC236}">
                  <a16:creationId xmlns:a16="http://schemas.microsoft.com/office/drawing/2014/main" id="{C44F9714-3184-073F-8A96-3720BADD70BB}"/>
                </a:ext>
              </a:extLst>
            </p:cNvPr>
            <p:cNvSpPr/>
            <p:nvPr/>
          </p:nvSpPr>
          <p:spPr>
            <a:xfrm>
              <a:off x="8617305" y="3968294"/>
              <a:ext cx="1252" cy="12490"/>
            </a:xfrm>
            <a:custGeom>
              <a:avLst/>
              <a:gdLst>
                <a:gd name="f0" fmla="val 10800000"/>
                <a:gd name="f1" fmla="val 5400000"/>
                <a:gd name="f2" fmla="val 180"/>
                <a:gd name="f3" fmla="val w"/>
                <a:gd name="f4" fmla="val h"/>
                <a:gd name="f5" fmla="val 0"/>
                <a:gd name="f6" fmla="val 1249"/>
                <a:gd name="f7" fmla="val 12495"/>
                <a:gd name="f8" fmla="val 1124"/>
                <a:gd name="f9" fmla="+- 0 0 -90"/>
                <a:gd name="f10" fmla="*/ f3 1 1249"/>
                <a:gd name="f11" fmla="*/ f4 1 12495"/>
                <a:gd name="f12" fmla="val f5"/>
                <a:gd name="f13" fmla="val f6"/>
                <a:gd name="f14" fmla="val f7"/>
                <a:gd name="f15" fmla="*/ f9 f0 1"/>
                <a:gd name="f16" fmla="+- f14 0 f12"/>
                <a:gd name="f17" fmla="+- f13 0 f12"/>
                <a:gd name="f18" fmla="*/ f15 1 f2"/>
                <a:gd name="f19" fmla="*/ f17 1 1249"/>
                <a:gd name="f20" fmla="*/ f16 1 12495"/>
                <a:gd name="f21" fmla="*/ 1249 f17 1"/>
                <a:gd name="f22" fmla="*/ 0 f16 1"/>
                <a:gd name="f23" fmla="*/ 0 f17 1"/>
                <a:gd name="f24" fmla="*/ 1124 f17 1"/>
                <a:gd name="f25" fmla="+- f18 0 f1"/>
                <a:gd name="f26" fmla="*/ f21 1 1249"/>
                <a:gd name="f27" fmla="*/ f22 1 12495"/>
                <a:gd name="f28" fmla="*/ f23 1 1249"/>
                <a:gd name="f29" fmla="*/ f24 1 1249"/>
                <a:gd name="f30" fmla="*/ f12 1 f19"/>
                <a:gd name="f31" fmla="*/ f13 1 f19"/>
                <a:gd name="f32" fmla="*/ f12 1 f20"/>
                <a:gd name="f33" fmla="*/ f14 1 f20"/>
                <a:gd name="f34" fmla="*/ f26 1 f19"/>
                <a:gd name="f35" fmla="*/ f27 1 f20"/>
                <a:gd name="f36" fmla="*/ f28 1 f19"/>
                <a:gd name="f37" fmla="*/ f29 1 f19"/>
                <a:gd name="f38" fmla="*/ f30 f10 1"/>
                <a:gd name="f39" fmla="*/ f31 f10 1"/>
                <a:gd name="f40" fmla="*/ f33 f11 1"/>
                <a:gd name="f41" fmla="*/ f32 f11 1"/>
                <a:gd name="f42" fmla="*/ f34 f10 1"/>
                <a:gd name="f43" fmla="*/ f35 f11 1"/>
                <a:gd name="f44" fmla="*/ f36 f10 1"/>
                <a:gd name="f45" fmla="*/ f37 f10 1"/>
              </a:gdLst>
              <a:ahLst/>
              <a:cxnLst>
                <a:cxn ang="3cd4">
                  <a:pos x="hc" y="t"/>
                </a:cxn>
                <a:cxn ang="0">
                  <a:pos x="r" y="vc"/>
                </a:cxn>
                <a:cxn ang="cd4">
                  <a:pos x="hc" y="b"/>
                </a:cxn>
                <a:cxn ang="cd2">
                  <a:pos x="l" y="vc"/>
                </a:cxn>
                <a:cxn ang="f25">
                  <a:pos x="f42" y="f43"/>
                </a:cxn>
                <a:cxn ang="f25">
                  <a:pos x="f42" y="f43"/>
                </a:cxn>
                <a:cxn ang="f25">
                  <a:pos x="f44" y="f43"/>
                </a:cxn>
                <a:cxn ang="f25">
                  <a:pos x="f45" y="f43"/>
                </a:cxn>
              </a:cxnLst>
              <a:rect l="f38" t="f41" r="f39" b="f40"/>
              <a:pathLst>
                <a:path w="1249" h="12495">
                  <a:moveTo>
                    <a:pt x="f6" y="f5"/>
                  </a:moveTo>
                  <a:lnTo>
                    <a:pt x="f6" y="f5"/>
                  </a:ln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1185">
              <a:extLst>
                <a:ext uri="{FF2B5EF4-FFF2-40B4-BE49-F238E27FC236}">
                  <a16:creationId xmlns:a16="http://schemas.microsoft.com/office/drawing/2014/main" id="{2BCE3ABC-A26D-ABC4-9260-6A41583984A3}"/>
                </a:ext>
              </a:extLst>
            </p:cNvPr>
            <p:cNvSpPr/>
            <p:nvPr/>
          </p:nvSpPr>
          <p:spPr>
            <a:xfrm>
              <a:off x="8650544" y="3988164"/>
              <a:ext cx="1252" cy="12490"/>
            </a:xfrm>
            <a:custGeom>
              <a:avLst/>
              <a:gdLst>
                <a:gd name="f0" fmla="val 10800000"/>
                <a:gd name="f1" fmla="val 5400000"/>
                <a:gd name="f2" fmla="val 180"/>
                <a:gd name="f3" fmla="val w"/>
                <a:gd name="f4" fmla="val h"/>
                <a:gd name="f5" fmla="val 0"/>
                <a:gd name="f6" fmla="val 1249"/>
                <a:gd name="f7" fmla="val 12495"/>
                <a:gd name="f8" fmla="val 1250"/>
                <a:gd name="f9" fmla="val 750"/>
                <a:gd name="f10" fmla="+- 0 0 -90"/>
                <a:gd name="f11" fmla="*/ f3 1 1249"/>
                <a:gd name="f12" fmla="*/ f4 1 12495"/>
                <a:gd name="f13" fmla="val f5"/>
                <a:gd name="f14" fmla="val f6"/>
                <a:gd name="f15" fmla="val f7"/>
                <a:gd name="f16" fmla="*/ f10 f0 1"/>
                <a:gd name="f17" fmla="+- f15 0 f13"/>
                <a:gd name="f18" fmla="+- f14 0 f13"/>
                <a:gd name="f19" fmla="*/ f16 1 f2"/>
                <a:gd name="f20" fmla="*/ f18 1 1249"/>
                <a:gd name="f21" fmla="*/ f17 1 12495"/>
                <a:gd name="f22" fmla="*/ 1250 f18 1"/>
                <a:gd name="f23" fmla="*/ 0 f17 1"/>
                <a:gd name="f24" fmla="*/ 0 f18 1"/>
                <a:gd name="f25" fmla="*/ 750 f18 1"/>
                <a:gd name="f26" fmla="+- f19 0 f1"/>
                <a:gd name="f27" fmla="*/ f22 1 1249"/>
                <a:gd name="f28" fmla="*/ f23 1 12495"/>
                <a:gd name="f29" fmla="*/ f24 1 1249"/>
                <a:gd name="f30" fmla="*/ f25 1 1249"/>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5" y="f44"/>
                </a:cxn>
                <a:cxn ang="f26">
                  <a:pos x="f46" y="f44"/>
                </a:cxn>
              </a:cxnLst>
              <a:rect l="f39" t="f42" r="f40" b="f41"/>
              <a:pathLst>
                <a:path w="1249" h="12495">
                  <a:moveTo>
                    <a:pt x="f8" y="f5"/>
                  </a:moveTo>
                  <a:lnTo>
                    <a:pt x="f5" y="f5"/>
                  </a:lnTo>
                  <a:lnTo>
                    <a:pt x="f5"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1186">
              <a:extLst>
                <a:ext uri="{FF2B5EF4-FFF2-40B4-BE49-F238E27FC236}">
                  <a16:creationId xmlns:a16="http://schemas.microsoft.com/office/drawing/2014/main" id="{59EE2017-7442-F9B4-5066-5EF03EF5FDAB}"/>
                </a:ext>
              </a:extLst>
            </p:cNvPr>
            <p:cNvSpPr/>
            <p:nvPr/>
          </p:nvSpPr>
          <p:spPr>
            <a:xfrm>
              <a:off x="9811420" y="5576779"/>
              <a:ext cx="4992" cy="2871"/>
            </a:xfrm>
            <a:custGeom>
              <a:avLst/>
              <a:gdLst>
                <a:gd name="f0" fmla="val 10800000"/>
                <a:gd name="f1" fmla="val 5400000"/>
                <a:gd name="f2" fmla="val 180"/>
                <a:gd name="f3" fmla="val w"/>
                <a:gd name="f4" fmla="val h"/>
                <a:gd name="f5" fmla="val 0"/>
                <a:gd name="f6" fmla="val 4997"/>
                <a:gd name="f7" fmla="val 2873"/>
                <a:gd name="f8" fmla="val 4998"/>
                <a:gd name="f9" fmla="val 2874"/>
                <a:gd name="f10" fmla="+- 0 0 -90"/>
                <a:gd name="f11" fmla="*/ f3 1 4997"/>
                <a:gd name="f12" fmla="*/ f4 1 2873"/>
                <a:gd name="f13" fmla="val f5"/>
                <a:gd name="f14" fmla="val f6"/>
                <a:gd name="f15" fmla="val f7"/>
                <a:gd name="f16" fmla="*/ f10 f0 1"/>
                <a:gd name="f17" fmla="+- f15 0 f13"/>
                <a:gd name="f18" fmla="+- f14 0 f13"/>
                <a:gd name="f19" fmla="*/ f16 1 f2"/>
                <a:gd name="f20" fmla="*/ f18 1 4997"/>
                <a:gd name="f21" fmla="*/ f17 1 2873"/>
                <a:gd name="f22" fmla="*/ 4998 f18 1"/>
                <a:gd name="f23" fmla="*/ 0 f17 1"/>
                <a:gd name="f24" fmla="*/ 0 f18 1"/>
                <a:gd name="f25" fmla="*/ 2874 f17 1"/>
                <a:gd name="f26" fmla="+- f19 0 f1"/>
                <a:gd name="f27" fmla="*/ f22 1 4997"/>
                <a:gd name="f28" fmla="*/ f23 1 2873"/>
                <a:gd name="f29" fmla="*/ f24 1 4997"/>
                <a:gd name="f30" fmla="*/ f25 1 2873"/>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5" y="f46"/>
                </a:cxn>
                <a:cxn ang="f26">
                  <a:pos x="f43" y="f44"/>
                </a:cxn>
                <a:cxn ang="f26">
                  <a:pos x="f43" y="f44"/>
                </a:cxn>
              </a:cxnLst>
              <a:rect l="f39" t="f42" r="f40" b="f41"/>
              <a:pathLst>
                <a:path w="4997" h="2873">
                  <a:moveTo>
                    <a:pt x="f8" y="f5"/>
                  </a:moveTo>
                  <a:lnTo>
                    <a:pt x="f5" y="f9"/>
                  </a:lnTo>
                  <a:lnTo>
                    <a:pt x="f5" y="f9"/>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1187">
              <a:extLst>
                <a:ext uri="{FF2B5EF4-FFF2-40B4-BE49-F238E27FC236}">
                  <a16:creationId xmlns:a16="http://schemas.microsoft.com/office/drawing/2014/main" id="{037370E5-6BAA-6F22-EA75-695E560EF791}"/>
                </a:ext>
              </a:extLst>
            </p:cNvPr>
            <p:cNvSpPr/>
            <p:nvPr/>
          </p:nvSpPr>
          <p:spPr>
            <a:xfrm>
              <a:off x="5758872" y="4874190"/>
              <a:ext cx="408233" cy="742456"/>
            </a:xfrm>
            <a:custGeom>
              <a:avLst/>
              <a:gdLst>
                <a:gd name="f0" fmla="val 10800000"/>
                <a:gd name="f1" fmla="val 5400000"/>
                <a:gd name="f2" fmla="val 180"/>
                <a:gd name="f3" fmla="val w"/>
                <a:gd name="f4" fmla="val h"/>
                <a:gd name="f5" fmla="val 0"/>
                <a:gd name="f6" fmla="val 408238"/>
                <a:gd name="f7" fmla="val 742454"/>
                <a:gd name="f8" fmla="val 407114"/>
                <a:gd name="f9" fmla="val 727460"/>
                <a:gd name="f10" fmla="val 407428"/>
                <a:gd name="f11" fmla="val 727160"/>
                <a:gd name="f12" fmla="val 407817"/>
                <a:gd name="f13" fmla="val 726947"/>
                <a:gd name="f14" fmla="val 408239"/>
                <a:gd name="f15" fmla="val 726835"/>
                <a:gd name="f16" fmla="val 402242"/>
                <a:gd name="f17" fmla="val 699096"/>
                <a:gd name="f18" fmla="val 16658"/>
                <a:gd name="f19" fmla="val 1624"/>
                <a:gd name="f20" fmla="val 18200"/>
                <a:gd name="f21" fmla="val 7010"/>
                <a:gd name="f22" fmla="val 15535"/>
                <a:gd name="f23" fmla="val 12720"/>
                <a:gd name="f24" fmla="val 10411"/>
                <a:gd name="f25" fmla="val 14994"/>
                <a:gd name="f26" fmla="val 5903"/>
                <a:gd name="f27" fmla="val 16119"/>
                <a:gd name="f28" fmla="val 1317"/>
                <a:gd name="f29" fmla="val 13457"/>
                <a:gd name="f30" fmla="val 40"/>
                <a:gd name="f31" fmla="val 8996"/>
                <a:gd name="f32" fmla="val -13"/>
                <a:gd name="f33" fmla="val 9496"/>
                <a:gd name="f34" fmla="val 9996"/>
                <a:gd name="f35" fmla="val 10496"/>
                <a:gd name="f36" fmla="val 403741"/>
                <a:gd name="f37" fmla="val 401296"/>
                <a:gd name="f38" fmla="val 737269"/>
                <a:gd name="f39" fmla="val 402686"/>
                <a:gd name="f40" fmla="val 731096"/>
                <a:gd name="f41" fmla="+- 0 0 -90"/>
                <a:gd name="f42" fmla="*/ f3 1 408238"/>
                <a:gd name="f43" fmla="*/ f4 1 742454"/>
                <a:gd name="f44" fmla="val f5"/>
                <a:gd name="f45" fmla="val f6"/>
                <a:gd name="f46" fmla="val f7"/>
                <a:gd name="f47" fmla="*/ f41 f0 1"/>
                <a:gd name="f48" fmla="+- f46 0 f44"/>
                <a:gd name="f49" fmla="+- f45 0 f44"/>
                <a:gd name="f50" fmla="*/ f47 1 f2"/>
                <a:gd name="f51" fmla="*/ f49 1 408238"/>
                <a:gd name="f52" fmla="*/ f48 1 742454"/>
                <a:gd name="f53" fmla="*/ 407114 f49 1"/>
                <a:gd name="f54" fmla="*/ 727460 f48 1"/>
                <a:gd name="f55" fmla="*/ 408239 f49 1"/>
                <a:gd name="f56" fmla="*/ 726835 f48 1"/>
                <a:gd name="f57" fmla="*/ 402242 f49 1"/>
                <a:gd name="f58" fmla="*/ 699096 f48 1"/>
                <a:gd name="f59" fmla="*/ 16658 f49 1"/>
                <a:gd name="f60" fmla="*/ 0 f48 1"/>
                <a:gd name="f61" fmla="*/ 1624 f48 1"/>
                <a:gd name="f62" fmla="*/ 10411 f49 1"/>
                <a:gd name="f63" fmla="*/ 14994 f48 1"/>
                <a:gd name="f64" fmla="*/ 40 f49 1"/>
                <a:gd name="f65" fmla="*/ 8996 f48 1"/>
                <a:gd name="f66" fmla="*/ 10496 f48 1"/>
                <a:gd name="f67" fmla="*/ 403741 f49 1"/>
                <a:gd name="f68" fmla="*/ 742454 f48 1"/>
                <a:gd name="f69" fmla="+- f50 0 f1"/>
                <a:gd name="f70" fmla="*/ f53 1 408238"/>
                <a:gd name="f71" fmla="*/ f54 1 742454"/>
                <a:gd name="f72" fmla="*/ f55 1 408238"/>
                <a:gd name="f73" fmla="*/ f56 1 742454"/>
                <a:gd name="f74" fmla="*/ f57 1 408238"/>
                <a:gd name="f75" fmla="*/ f58 1 742454"/>
                <a:gd name="f76" fmla="*/ f59 1 408238"/>
                <a:gd name="f77" fmla="*/ f60 1 742454"/>
                <a:gd name="f78" fmla="*/ f61 1 742454"/>
                <a:gd name="f79" fmla="*/ f62 1 408238"/>
                <a:gd name="f80" fmla="*/ f63 1 742454"/>
                <a:gd name="f81" fmla="*/ f64 1 408238"/>
                <a:gd name="f82" fmla="*/ f65 1 742454"/>
                <a:gd name="f83" fmla="*/ f66 1 742454"/>
                <a:gd name="f84" fmla="*/ f67 1 408238"/>
                <a:gd name="f85" fmla="*/ f68 1 742454"/>
                <a:gd name="f86" fmla="*/ f44 1 f51"/>
                <a:gd name="f87" fmla="*/ f45 1 f51"/>
                <a:gd name="f88" fmla="*/ f44 1 f52"/>
                <a:gd name="f89" fmla="*/ f46 1 f52"/>
                <a:gd name="f90" fmla="*/ f70 1 f51"/>
                <a:gd name="f91" fmla="*/ f71 1 f52"/>
                <a:gd name="f92" fmla="*/ f72 1 f51"/>
                <a:gd name="f93" fmla="*/ f73 1 f52"/>
                <a:gd name="f94" fmla="*/ f74 1 f51"/>
                <a:gd name="f95" fmla="*/ f75 1 f52"/>
                <a:gd name="f96" fmla="*/ f76 1 f51"/>
                <a:gd name="f97" fmla="*/ f77 1 f52"/>
                <a:gd name="f98" fmla="*/ f78 1 f52"/>
                <a:gd name="f99" fmla="*/ f79 1 f51"/>
                <a:gd name="f100" fmla="*/ f80 1 f52"/>
                <a:gd name="f101" fmla="*/ f81 1 f51"/>
                <a:gd name="f102" fmla="*/ f82 1 f52"/>
                <a:gd name="f103" fmla="*/ f83 1 f52"/>
                <a:gd name="f104" fmla="*/ f84 1 f51"/>
                <a:gd name="f105" fmla="*/ f85 1 f52"/>
                <a:gd name="f106" fmla="*/ f86 f42 1"/>
                <a:gd name="f107" fmla="*/ f87 f42 1"/>
                <a:gd name="f108" fmla="*/ f89 f43 1"/>
                <a:gd name="f109" fmla="*/ f88 f43 1"/>
                <a:gd name="f110" fmla="*/ f90 f42 1"/>
                <a:gd name="f111" fmla="*/ f91 f43 1"/>
                <a:gd name="f112" fmla="*/ f92 f42 1"/>
                <a:gd name="f113" fmla="*/ f93 f43 1"/>
                <a:gd name="f114" fmla="*/ f94 f42 1"/>
                <a:gd name="f115" fmla="*/ f95 f43 1"/>
                <a:gd name="f116" fmla="*/ f96 f42 1"/>
                <a:gd name="f117" fmla="*/ f97 f43 1"/>
                <a:gd name="f118" fmla="*/ f98 f43 1"/>
                <a:gd name="f119" fmla="*/ f99 f42 1"/>
                <a:gd name="f120" fmla="*/ f100 f43 1"/>
                <a:gd name="f121" fmla="*/ f101 f42 1"/>
                <a:gd name="f122" fmla="*/ f102 f43 1"/>
                <a:gd name="f123" fmla="*/ f103 f43 1"/>
                <a:gd name="f124" fmla="*/ f104 f42 1"/>
                <a:gd name="f125" fmla="*/ f105 f43 1"/>
              </a:gdLst>
              <a:ahLst/>
              <a:cxnLst>
                <a:cxn ang="3cd4">
                  <a:pos x="hc" y="t"/>
                </a:cxn>
                <a:cxn ang="0">
                  <a:pos x="r" y="vc"/>
                </a:cxn>
                <a:cxn ang="cd4">
                  <a:pos x="hc" y="b"/>
                </a:cxn>
                <a:cxn ang="cd2">
                  <a:pos x="l" y="vc"/>
                </a:cxn>
                <a:cxn ang="f69">
                  <a:pos x="f110" y="f111"/>
                </a:cxn>
                <a:cxn ang="f69">
                  <a:pos x="f112" y="f113"/>
                </a:cxn>
                <a:cxn ang="f69">
                  <a:pos x="f114" y="f115"/>
                </a:cxn>
                <a:cxn ang="f69">
                  <a:pos x="f116" y="f117"/>
                </a:cxn>
                <a:cxn ang="f69">
                  <a:pos x="f116" y="f118"/>
                </a:cxn>
                <a:cxn ang="f69">
                  <a:pos x="f119" y="f120"/>
                </a:cxn>
                <a:cxn ang="f69">
                  <a:pos x="f121" y="f122"/>
                </a:cxn>
                <a:cxn ang="f69">
                  <a:pos x="f121" y="f123"/>
                </a:cxn>
                <a:cxn ang="f69">
                  <a:pos x="f124" y="f125"/>
                </a:cxn>
                <a:cxn ang="f69">
                  <a:pos x="f110" y="f111"/>
                </a:cxn>
              </a:cxnLst>
              <a:rect l="f106" t="f109" r="f107" b="f108"/>
              <a:pathLst>
                <a:path w="408238" h="742454">
                  <a:moveTo>
                    <a:pt x="f8" y="f9"/>
                  </a:moveTo>
                  <a:cubicBezTo>
                    <a:pt x="f10" y="f11"/>
                    <a:pt x="f12" y="f13"/>
                    <a:pt x="f14" y="f15"/>
                  </a:cubicBezTo>
                  <a:lnTo>
                    <a:pt x="f16" y="f17"/>
                  </a:lnTo>
                  <a:lnTo>
                    <a:pt x="f18" y="f5"/>
                  </a:lnTo>
                  <a:lnTo>
                    <a:pt x="f18" y="f19"/>
                  </a:lnTo>
                  <a:cubicBezTo>
                    <a:pt x="f20" y="f21"/>
                    <a:pt x="f22" y="f23"/>
                    <a:pt x="f24" y="f25"/>
                  </a:cubicBezTo>
                  <a:cubicBezTo>
                    <a:pt x="f26" y="f27"/>
                    <a:pt x="f28" y="f29"/>
                    <a:pt x="f30" y="f31"/>
                  </a:cubicBezTo>
                  <a:cubicBezTo>
                    <a:pt x="f32" y="f33"/>
                    <a:pt x="f32" y="f34"/>
                    <a:pt x="f30" y="f35"/>
                  </a:cubicBezTo>
                  <a:lnTo>
                    <a:pt x="f36" y="f7"/>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1188">
              <a:extLst>
                <a:ext uri="{FF2B5EF4-FFF2-40B4-BE49-F238E27FC236}">
                  <a16:creationId xmlns:a16="http://schemas.microsoft.com/office/drawing/2014/main" id="{03E32A0A-A95C-52C1-7436-72E95D7F6E82}"/>
                </a:ext>
              </a:extLst>
            </p:cNvPr>
            <p:cNvSpPr/>
            <p:nvPr/>
          </p:nvSpPr>
          <p:spPr>
            <a:xfrm>
              <a:off x="6166119" y="5583655"/>
              <a:ext cx="11740" cy="21488"/>
            </a:xfrm>
            <a:custGeom>
              <a:avLst/>
              <a:gdLst>
                <a:gd name="f0" fmla="val 10800000"/>
                <a:gd name="f1" fmla="val 5400000"/>
                <a:gd name="f2" fmla="val 180"/>
                <a:gd name="f3" fmla="val w"/>
                <a:gd name="f4" fmla="val h"/>
                <a:gd name="f5" fmla="val 0"/>
                <a:gd name="f6" fmla="val 11744"/>
                <a:gd name="f7" fmla="val 21491"/>
                <a:gd name="f8" fmla="val 4123"/>
                <a:gd name="f9" fmla="val 16368"/>
                <a:gd name="f10" fmla="val 7468"/>
                <a:gd name="f11" fmla="val 10478"/>
                <a:gd name="f12" fmla="val 18393"/>
                <a:gd name="f13" fmla="val 11745"/>
                <a:gd name="f14" fmla="+- 0 0 -90"/>
                <a:gd name="f15" fmla="*/ f3 1 11744"/>
                <a:gd name="f16" fmla="*/ f4 1 21491"/>
                <a:gd name="f17" fmla="val f5"/>
                <a:gd name="f18" fmla="val f6"/>
                <a:gd name="f19" fmla="val f7"/>
                <a:gd name="f20" fmla="*/ f14 f0 1"/>
                <a:gd name="f21" fmla="+- f19 0 f17"/>
                <a:gd name="f22" fmla="+- f18 0 f17"/>
                <a:gd name="f23" fmla="*/ f20 1 f2"/>
                <a:gd name="f24" fmla="*/ f22 1 11744"/>
                <a:gd name="f25" fmla="*/ f21 1 21491"/>
                <a:gd name="f26" fmla="*/ 4123 f22 1"/>
                <a:gd name="f27" fmla="*/ 16368 f21 1"/>
                <a:gd name="f28" fmla="*/ 11745 f22 1"/>
                <a:gd name="f29" fmla="*/ 21491 f21 1"/>
                <a:gd name="f30" fmla="*/ 0 f22 1"/>
                <a:gd name="f31" fmla="*/ 0 f21 1"/>
                <a:gd name="f32" fmla="+- f23 0 f1"/>
                <a:gd name="f33" fmla="*/ f26 1 11744"/>
                <a:gd name="f34" fmla="*/ f27 1 21491"/>
                <a:gd name="f35" fmla="*/ f28 1 11744"/>
                <a:gd name="f36" fmla="*/ f29 1 21491"/>
                <a:gd name="f37" fmla="*/ f30 1 11744"/>
                <a:gd name="f38" fmla="*/ f31 1 21491"/>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8"/>
                </a:cxn>
              </a:cxnLst>
              <a:rect l="f49" t="f52" r="f50" b="f51"/>
              <a:pathLst>
                <a:path w="11744" h="21491">
                  <a:moveTo>
                    <a:pt x="f8" y="f9"/>
                  </a:moveTo>
                  <a:cubicBezTo>
                    <a:pt x="f10" y="f9"/>
                    <a:pt x="f11" y="f12"/>
                    <a:pt x="f13" y="f7"/>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1189">
              <a:extLst>
                <a:ext uri="{FF2B5EF4-FFF2-40B4-BE49-F238E27FC236}">
                  <a16:creationId xmlns:a16="http://schemas.microsoft.com/office/drawing/2014/main" id="{FC744988-DF1E-2D80-8F61-70A46BEB6232}"/>
                </a:ext>
              </a:extLst>
            </p:cNvPr>
            <p:cNvSpPr/>
            <p:nvPr/>
          </p:nvSpPr>
          <p:spPr>
            <a:xfrm>
              <a:off x="9209425" y="6819915"/>
              <a:ext cx="4617" cy="52724"/>
            </a:xfrm>
            <a:custGeom>
              <a:avLst/>
              <a:gdLst>
                <a:gd name="f0" fmla="val 10800000"/>
                <a:gd name="f1" fmla="val 5400000"/>
                <a:gd name="f2" fmla="val 180"/>
                <a:gd name="f3" fmla="val w"/>
                <a:gd name="f4" fmla="val h"/>
                <a:gd name="f5" fmla="val 0"/>
                <a:gd name="f6" fmla="val 4622"/>
                <a:gd name="f7" fmla="val 52728"/>
                <a:gd name="f8" fmla="val 999"/>
                <a:gd name="f9" fmla="val 250"/>
                <a:gd name="f10" fmla="val 2374"/>
                <a:gd name="f11" fmla="val 41608"/>
                <a:gd name="f12" fmla="val 2749"/>
                <a:gd name="f13" fmla="val 42271"/>
                <a:gd name="f14" fmla="val 43070"/>
                <a:gd name="f15" fmla="val 43732"/>
                <a:gd name="f16" fmla="val 52729"/>
                <a:gd name="f17" fmla="val 4623"/>
                <a:gd name="f18" fmla="val 1624"/>
                <a:gd name="f19" fmla="+- 0 0 -90"/>
                <a:gd name="f20" fmla="*/ f3 1 4622"/>
                <a:gd name="f21" fmla="*/ f4 1 52728"/>
                <a:gd name="f22" fmla="val f5"/>
                <a:gd name="f23" fmla="val f6"/>
                <a:gd name="f24" fmla="val f7"/>
                <a:gd name="f25" fmla="*/ f19 f0 1"/>
                <a:gd name="f26" fmla="+- f24 0 f22"/>
                <a:gd name="f27" fmla="+- f23 0 f22"/>
                <a:gd name="f28" fmla="*/ f25 1 f2"/>
                <a:gd name="f29" fmla="*/ f27 1 4622"/>
                <a:gd name="f30" fmla="*/ f26 1 52728"/>
                <a:gd name="f31" fmla="*/ 999 f27 1"/>
                <a:gd name="f32" fmla="*/ 250 f26 1"/>
                <a:gd name="f33" fmla="*/ 0 f27 1"/>
                <a:gd name="f34" fmla="*/ 2374 f27 1"/>
                <a:gd name="f35" fmla="*/ 41608 f26 1"/>
                <a:gd name="f36" fmla="*/ 43732 f26 1"/>
                <a:gd name="f37" fmla="*/ 52729 f26 1"/>
                <a:gd name="f38" fmla="*/ 4623 f27 1"/>
                <a:gd name="f39" fmla="*/ 1624 f27 1"/>
                <a:gd name="f40" fmla="*/ 0 f26 1"/>
                <a:gd name="f41" fmla="+- f28 0 f1"/>
                <a:gd name="f42" fmla="*/ f31 1 4622"/>
                <a:gd name="f43" fmla="*/ f32 1 52728"/>
                <a:gd name="f44" fmla="*/ f33 1 4622"/>
                <a:gd name="f45" fmla="*/ f34 1 4622"/>
                <a:gd name="f46" fmla="*/ f35 1 52728"/>
                <a:gd name="f47" fmla="*/ f36 1 52728"/>
                <a:gd name="f48" fmla="*/ f37 1 52728"/>
                <a:gd name="f49" fmla="*/ f38 1 4622"/>
                <a:gd name="f50" fmla="*/ f39 1 4622"/>
                <a:gd name="f51" fmla="*/ f40 1 52728"/>
                <a:gd name="f52" fmla="*/ f22 1 f29"/>
                <a:gd name="f53" fmla="*/ f23 1 f29"/>
                <a:gd name="f54" fmla="*/ f22 1 f30"/>
                <a:gd name="f55" fmla="*/ f24 1 f30"/>
                <a:gd name="f56" fmla="*/ f42 1 f29"/>
                <a:gd name="f57" fmla="*/ f43 1 f30"/>
                <a:gd name="f58" fmla="*/ f44 1 f29"/>
                <a:gd name="f59" fmla="*/ f45 1 f29"/>
                <a:gd name="f60" fmla="*/ f46 1 f30"/>
                <a:gd name="f61" fmla="*/ f47 1 f30"/>
                <a:gd name="f62" fmla="*/ f48 1 f30"/>
                <a:gd name="f63" fmla="*/ f49 1 f29"/>
                <a:gd name="f64" fmla="*/ f50 1 f29"/>
                <a:gd name="f65" fmla="*/ f51 1 f30"/>
                <a:gd name="f66" fmla="*/ f52 f20 1"/>
                <a:gd name="f67" fmla="*/ f53 f20 1"/>
                <a:gd name="f68" fmla="*/ f55 f21 1"/>
                <a:gd name="f69" fmla="*/ f54 f21 1"/>
                <a:gd name="f70" fmla="*/ f56 f20 1"/>
                <a:gd name="f71" fmla="*/ f57 f21 1"/>
                <a:gd name="f72" fmla="*/ f58 f20 1"/>
                <a:gd name="f73" fmla="*/ f59 f20 1"/>
                <a:gd name="f74" fmla="*/ f60 f21 1"/>
                <a:gd name="f75" fmla="*/ f61 f21 1"/>
                <a:gd name="f76" fmla="*/ f62 f21 1"/>
                <a:gd name="f77" fmla="*/ f63 f20 1"/>
                <a:gd name="f78" fmla="*/ f64 f20 1"/>
                <a:gd name="f79" fmla="*/ f65 f21 1"/>
              </a:gdLst>
              <a:ahLst/>
              <a:cxnLst>
                <a:cxn ang="3cd4">
                  <a:pos x="hc" y="t"/>
                </a:cxn>
                <a:cxn ang="0">
                  <a:pos x="r" y="vc"/>
                </a:cxn>
                <a:cxn ang="cd4">
                  <a:pos x="hc" y="b"/>
                </a:cxn>
                <a:cxn ang="cd2">
                  <a:pos x="l" y="vc"/>
                </a:cxn>
                <a:cxn ang="f41">
                  <a:pos x="f70" y="f71"/>
                </a:cxn>
                <a:cxn ang="f41">
                  <a:pos x="f72" y="f71"/>
                </a:cxn>
                <a:cxn ang="f41">
                  <a:pos x="f72" y="f71"/>
                </a:cxn>
                <a:cxn ang="f41">
                  <a:pos x="f72" y="f71"/>
                </a:cxn>
                <a:cxn ang="f41">
                  <a:pos x="f72" y="f71"/>
                </a:cxn>
                <a:cxn ang="f41">
                  <a:pos x="f73" y="f74"/>
                </a:cxn>
                <a:cxn ang="f41">
                  <a:pos x="f73" y="f75"/>
                </a:cxn>
                <a:cxn ang="f41">
                  <a:pos x="f73" y="f76"/>
                </a:cxn>
                <a:cxn ang="f41">
                  <a:pos x="f77" y="f76"/>
                </a:cxn>
                <a:cxn ang="f41">
                  <a:pos x="f78" y="f79"/>
                </a:cxn>
              </a:cxnLst>
              <a:rect l="f66" t="f69" r="f67" b="f68"/>
              <a:pathLst>
                <a:path w="4622" h="52728">
                  <a:moveTo>
                    <a:pt x="f8" y="f9"/>
                  </a:moveTo>
                  <a:lnTo>
                    <a:pt x="f5" y="f9"/>
                  </a:lnTo>
                  <a:lnTo>
                    <a:pt x="f5" y="f9"/>
                  </a:lnTo>
                  <a:cubicBezTo>
                    <a:pt x="f5" y="f9"/>
                    <a:pt x="f5" y="f9"/>
                    <a:pt x="f5" y="f9"/>
                  </a:cubicBezTo>
                  <a:lnTo>
                    <a:pt x="f5" y="f9"/>
                  </a:lnTo>
                  <a:lnTo>
                    <a:pt x="f10" y="f11"/>
                  </a:lnTo>
                  <a:cubicBezTo>
                    <a:pt x="f12" y="f13"/>
                    <a:pt x="f12" y="f14"/>
                    <a:pt x="f10" y="f15"/>
                  </a:cubicBezTo>
                  <a:lnTo>
                    <a:pt x="f10" y="f16"/>
                  </a:lnTo>
                  <a:lnTo>
                    <a:pt x="f17" y="f16"/>
                  </a:lnTo>
                  <a:lnTo>
                    <a:pt x="f1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1190">
              <a:extLst>
                <a:ext uri="{FF2B5EF4-FFF2-40B4-BE49-F238E27FC236}">
                  <a16:creationId xmlns:a16="http://schemas.microsoft.com/office/drawing/2014/main" id="{4958D0A4-B903-A846-DFBC-B41F9B8565B0}"/>
                </a:ext>
              </a:extLst>
            </p:cNvPr>
            <p:cNvSpPr/>
            <p:nvPr/>
          </p:nvSpPr>
          <p:spPr>
            <a:xfrm>
              <a:off x="9856893" y="5490688"/>
              <a:ext cx="34482" cy="31482"/>
            </a:xfrm>
            <a:custGeom>
              <a:avLst/>
              <a:gdLst>
                <a:gd name="f0" fmla="val 10800000"/>
                <a:gd name="f1" fmla="val 5400000"/>
                <a:gd name="f2" fmla="val 180"/>
                <a:gd name="f3" fmla="val w"/>
                <a:gd name="f4" fmla="val h"/>
                <a:gd name="f5" fmla="val 0"/>
                <a:gd name="f6" fmla="val 34484"/>
                <a:gd name="f7" fmla="val 31487"/>
                <a:gd name="f8" fmla="val 22615"/>
                <a:gd name="f9" fmla="val 14494"/>
                <a:gd name="f10" fmla="val 20616"/>
                <a:gd name="f11" fmla="val 9259"/>
                <a:gd name="f12" fmla="val 22353"/>
                <a:gd name="f13" fmla="val 3336"/>
                <a:gd name="f14" fmla="val 26863"/>
                <a:gd name="f15" fmla="val 999"/>
                <a:gd name="f16" fmla="val 14994"/>
                <a:gd name="f17" fmla="val 15869"/>
                <a:gd name="f18" fmla="val 1324"/>
                <a:gd name="f19" fmla="val 14707"/>
                <a:gd name="f20" fmla="val 2986"/>
                <a:gd name="f21" fmla="val 14007"/>
                <a:gd name="f22" fmla="val 4748"/>
                <a:gd name="f23" fmla="val 13870"/>
                <a:gd name="f24" fmla="val 10171"/>
                <a:gd name="f25" fmla="val 14332"/>
                <a:gd name="f26" fmla="val 14231"/>
                <a:gd name="f27" fmla="val 19055"/>
                <a:gd name="f28" fmla="val 13869"/>
                <a:gd name="f29" fmla="val 24490"/>
                <a:gd name="f30" fmla="val 34485"/>
                <a:gd name="f31" fmla="val 19617"/>
                <a:gd name="f32" fmla="val 30274"/>
                <a:gd name="f33" fmla="val 21691"/>
                <a:gd name="f34" fmla="val 25176"/>
                <a:gd name="f35" fmla="val 19955"/>
                <a:gd name="f36" fmla="val 23115"/>
                <a:gd name="f37" fmla="val 15744"/>
                <a:gd name="f38" fmla="val 22915"/>
                <a:gd name="f39" fmla="val 15344"/>
                <a:gd name="f40" fmla="val 22752"/>
                <a:gd name="f41" fmla="val 14919"/>
                <a:gd name="f42" fmla="+- 0 0 -90"/>
                <a:gd name="f43" fmla="*/ f3 1 34484"/>
                <a:gd name="f44" fmla="*/ f4 1 31487"/>
                <a:gd name="f45" fmla="val f5"/>
                <a:gd name="f46" fmla="val f6"/>
                <a:gd name="f47" fmla="val f7"/>
                <a:gd name="f48" fmla="*/ f42 f0 1"/>
                <a:gd name="f49" fmla="+- f47 0 f45"/>
                <a:gd name="f50" fmla="+- f46 0 f45"/>
                <a:gd name="f51" fmla="*/ f48 1 f2"/>
                <a:gd name="f52" fmla="*/ f50 1 34484"/>
                <a:gd name="f53" fmla="*/ f49 1 31487"/>
                <a:gd name="f54" fmla="*/ 22615 f50 1"/>
                <a:gd name="f55" fmla="*/ 14494 f49 1"/>
                <a:gd name="f56" fmla="*/ 26863 f50 1"/>
                <a:gd name="f57" fmla="*/ 0 f49 1"/>
                <a:gd name="f58" fmla="*/ 999 f50 1"/>
                <a:gd name="f59" fmla="*/ 14994 f49 1"/>
                <a:gd name="f60" fmla="*/ 0 f50 1"/>
                <a:gd name="f61" fmla="*/ 15869 f49 1"/>
                <a:gd name="f62" fmla="*/ 4748 f50 1"/>
                <a:gd name="f63" fmla="*/ 13870 f49 1"/>
                <a:gd name="f64" fmla="*/ 13869 f50 1"/>
                <a:gd name="f65" fmla="*/ 24490 f49 1"/>
                <a:gd name="f66" fmla="*/ 31487 f49 1"/>
                <a:gd name="f67" fmla="*/ 34485 f50 1"/>
                <a:gd name="f68" fmla="*/ 19617 f49 1"/>
                <a:gd name="f69" fmla="*/ 23115 f50 1"/>
                <a:gd name="f70" fmla="*/ 15744 f49 1"/>
                <a:gd name="f71" fmla="+- f51 0 f1"/>
                <a:gd name="f72" fmla="*/ f54 1 34484"/>
                <a:gd name="f73" fmla="*/ f55 1 31487"/>
                <a:gd name="f74" fmla="*/ f56 1 34484"/>
                <a:gd name="f75" fmla="*/ f57 1 31487"/>
                <a:gd name="f76" fmla="*/ f58 1 34484"/>
                <a:gd name="f77" fmla="*/ f59 1 31487"/>
                <a:gd name="f78" fmla="*/ f60 1 34484"/>
                <a:gd name="f79" fmla="*/ f61 1 31487"/>
                <a:gd name="f80" fmla="*/ f62 1 34484"/>
                <a:gd name="f81" fmla="*/ f63 1 31487"/>
                <a:gd name="f82" fmla="*/ f64 1 34484"/>
                <a:gd name="f83" fmla="*/ f65 1 31487"/>
                <a:gd name="f84" fmla="*/ f66 1 31487"/>
                <a:gd name="f85" fmla="*/ f67 1 34484"/>
                <a:gd name="f86" fmla="*/ f68 1 31487"/>
                <a:gd name="f87" fmla="*/ f69 1 34484"/>
                <a:gd name="f88" fmla="*/ f70 1 31487"/>
                <a:gd name="f89" fmla="*/ f45 1 f52"/>
                <a:gd name="f90" fmla="*/ f46 1 f52"/>
                <a:gd name="f91" fmla="*/ f45 1 f53"/>
                <a:gd name="f92" fmla="*/ f47 1 f53"/>
                <a:gd name="f93" fmla="*/ f72 1 f52"/>
                <a:gd name="f94" fmla="*/ f73 1 f53"/>
                <a:gd name="f95" fmla="*/ f74 1 f52"/>
                <a:gd name="f96" fmla="*/ f75 1 f53"/>
                <a:gd name="f97" fmla="*/ f76 1 f52"/>
                <a:gd name="f98" fmla="*/ f77 1 f53"/>
                <a:gd name="f99" fmla="*/ f78 1 f52"/>
                <a:gd name="f100" fmla="*/ f79 1 f53"/>
                <a:gd name="f101" fmla="*/ f80 1 f52"/>
                <a:gd name="f102" fmla="*/ f81 1 f53"/>
                <a:gd name="f103" fmla="*/ f82 1 f52"/>
                <a:gd name="f104" fmla="*/ f83 1 f53"/>
                <a:gd name="f105" fmla="*/ f84 1 f53"/>
                <a:gd name="f106" fmla="*/ f85 1 f52"/>
                <a:gd name="f107" fmla="*/ f86 1 f53"/>
                <a:gd name="f108" fmla="*/ f87 1 f52"/>
                <a:gd name="f109" fmla="*/ f88 1 f53"/>
                <a:gd name="f110" fmla="*/ f89 f43 1"/>
                <a:gd name="f111" fmla="*/ f90 f43 1"/>
                <a:gd name="f112" fmla="*/ f92 f44 1"/>
                <a:gd name="f113" fmla="*/ f91 f44 1"/>
                <a:gd name="f114" fmla="*/ f93 f43 1"/>
                <a:gd name="f115" fmla="*/ f94 f44 1"/>
                <a:gd name="f116" fmla="*/ f95 f43 1"/>
                <a:gd name="f117" fmla="*/ f96 f44 1"/>
                <a:gd name="f118" fmla="*/ f97 f43 1"/>
                <a:gd name="f119" fmla="*/ f98 f44 1"/>
                <a:gd name="f120" fmla="*/ f99 f43 1"/>
                <a:gd name="f121" fmla="*/ f100 f44 1"/>
                <a:gd name="f122" fmla="*/ f101 f43 1"/>
                <a:gd name="f123" fmla="*/ f102 f44 1"/>
                <a:gd name="f124" fmla="*/ f103 f43 1"/>
                <a:gd name="f125" fmla="*/ f104 f44 1"/>
                <a:gd name="f126" fmla="*/ f105 f44 1"/>
                <a:gd name="f127" fmla="*/ f106 f43 1"/>
                <a:gd name="f128" fmla="*/ f107 f44 1"/>
                <a:gd name="f129" fmla="*/ f108 f43 1"/>
                <a:gd name="f130" fmla="*/ f109 f44 1"/>
              </a:gdLst>
              <a:ahLst/>
              <a:cxnLst>
                <a:cxn ang="3cd4">
                  <a:pos x="hc" y="t"/>
                </a:cxn>
                <a:cxn ang="0">
                  <a:pos x="r" y="vc"/>
                </a:cxn>
                <a:cxn ang="cd4">
                  <a:pos x="hc" y="b"/>
                </a:cxn>
                <a:cxn ang="cd2">
                  <a:pos x="l" y="vc"/>
                </a:cxn>
                <a:cxn ang="f71">
                  <a:pos x="f114" y="f115"/>
                </a:cxn>
                <a:cxn ang="f71">
                  <a:pos x="f116" y="f117"/>
                </a:cxn>
                <a:cxn ang="f71">
                  <a:pos x="f118" y="f119"/>
                </a:cxn>
                <a:cxn ang="f71">
                  <a:pos x="f120" y="f121"/>
                </a:cxn>
                <a:cxn ang="f71">
                  <a:pos x="f122" y="f123"/>
                </a:cxn>
                <a:cxn ang="f71">
                  <a:pos x="f124" y="f125"/>
                </a:cxn>
                <a:cxn ang="f71">
                  <a:pos x="f124" y="f126"/>
                </a:cxn>
                <a:cxn ang="f71">
                  <a:pos x="f127" y="f128"/>
                </a:cxn>
                <a:cxn ang="f71">
                  <a:pos x="f129" y="f130"/>
                </a:cxn>
                <a:cxn ang="f71">
                  <a:pos x="f114" y="f115"/>
                </a:cxn>
              </a:cxnLst>
              <a:rect l="f110" t="f113" r="f111" b="f112"/>
              <a:pathLst>
                <a:path w="34484" h="31487">
                  <a:moveTo>
                    <a:pt x="f8" y="f9"/>
                  </a:moveTo>
                  <a:cubicBezTo>
                    <a:pt x="f10" y="f11"/>
                    <a:pt x="f12" y="f13"/>
                    <a:pt x="f14" y="f5"/>
                  </a:cubicBezTo>
                  <a:lnTo>
                    <a:pt x="f15" y="f16"/>
                  </a:lnTo>
                  <a:lnTo>
                    <a:pt x="f5" y="f17"/>
                  </a:lnTo>
                  <a:cubicBezTo>
                    <a:pt x="f18" y="f19"/>
                    <a:pt x="f20" y="f21"/>
                    <a:pt x="f22" y="f23"/>
                  </a:cubicBezTo>
                  <a:cubicBezTo>
                    <a:pt x="f24" y="f25"/>
                    <a:pt x="f26" y="f27"/>
                    <a:pt x="f28" y="f29"/>
                  </a:cubicBezTo>
                  <a:lnTo>
                    <a:pt x="f28" y="f7"/>
                  </a:lnTo>
                  <a:lnTo>
                    <a:pt x="f30" y="f31"/>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1191">
              <a:extLst>
                <a:ext uri="{FF2B5EF4-FFF2-40B4-BE49-F238E27FC236}">
                  <a16:creationId xmlns:a16="http://schemas.microsoft.com/office/drawing/2014/main" id="{28AF123E-9E44-4747-DB17-52933AA90057}"/>
                </a:ext>
              </a:extLst>
            </p:cNvPr>
            <p:cNvSpPr/>
            <p:nvPr/>
          </p:nvSpPr>
          <p:spPr>
            <a:xfrm>
              <a:off x="8946288" y="6040599"/>
              <a:ext cx="31235" cy="203545"/>
            </a:xfrm>
            <a:custGeom>
              <a:avLst/>
              <a:gdLst>
                <a:gd name="f0" fmla="val 10800000"/>
                <a:gd name="f1" fmla="val 5400000"/>
                <a:gd name="f2" fmla="val 180"/>
                <a:gd name="f3" fmla="val w"/>
                <a:gd name="f4" fmla="val h"/>
                <a:gd name="f5" fmla="val 0"/>
                <a:gd name="f6" fmla="val 31236"/>
                <a:gd name="f7" fmla="val 203543"/>
                <a:gd name="f8" fmla="val 30362"/>
                <a:gd name="f9" fmla="val 199545"/>
                <a:gd name="f10" fmla="val 30849"/>
                <a:gd name="f11" fmla="val 200832"/>
                <a:gd name="f12" fmla="val 31137"/>
                <a:gd name="f13" fmla="val 202182"/>
                <a:gd name="f14" fmla="val 31237"/>
                <a:gd name="f15" fmla="val 203544"/>
                <a:gd name="f16" fmla="val 18742"/>
                <a:gd name="f17" fmla="val 17868"/>
                <a:gd name="f18" fmla="val 12744"/>
                <a:gd name="f19" fmla="val 9121"/>
                <a:gd name="f20" fmla="val 8634"/>
                <a:gd name="f21" fmla="val 11233"/>
                <a:gd name="f22" fmla="val 3586"/>
                <a:gd name="f23" fmla="val 9621"/>
                <a:gd name="f24" fmla="val 1474"/>
                <a:gd name="f25" fmla="val 5498"/>
                <a:gd name="f26" fmla="val 1224"/>
                <a:gd name="f27" fmla="val 5023"/>
                <a:gd name="f28" fmla="val 1025"/>
                <a:gd name="f29" fmla="val 4523"/>
                <a:gd name="f30" fmla="val 875"/>
                <a:gd name="f31" fmla="val 3998"/>
                <a:gd name="f32" fmla="val 337"/>
                <a:gd name="f33" fmla="val 2736"/>
                <a:gd name="f34" fmla="val 37"/>
                <a:gd name="f35" fmla="val 1374"/>
                <a:gd name="f36" fmla="val 13744"/>
                <a:gd name="f37" fmla="val 197546"/>
                <a:gd name="f38" fmla="val 19241"/>
                <a:gd name="f39" fmla="val 194297"/>
                <a:gd name="f40" fmla="val 23527"/>
                <a:gd name="f41" fmla="val 192560"/>
                <a:gd name="f42" fmla="val 28413"/>
                <a:gd name="f43" fmla="val 194635"/>
                <a:gd name="f44" fmla="val 30137"/>
                <a:gd name="f45" fmla="val 198920"/>
                <a:gd name="f46" fmla="val 30225"/>
                <a:gd name="f47" fmla="val 199133"/>
                <a:gd name="f48" fmla="val 30299"/>
                <a:gd name="f49" fmla="val 199333"/>
                <a:gd name="f50" fmla="+- 0 0 -90"/>
                <a:gd name="f51" fmla="*/ f3 1 31236"/>
                <a:gd name="f52" fmla="*/ f4 1 203543"/>
                <a:gd name="f53" fmla="val f5"/>
                <a:gd name="f54" fmla="val f6"/>
                <a:gd name="f55" fmla="val f7"/>
                <a:gd name="f56" fmla="*/ f50 f0 1"/>
                <a:gd name="f57" fmla="+- f55 0 f53"/>
                <a:gd name="f58" fmla="+- f54 0 f53"/>
                <a:gd name="f59" fmla="*/ f56 1 f2"/>
                <a:gd name="f60" fmla="*/ f58 1 31236"/>
                <a:gd name="f61" fmla="*/ f57 1 203543"/>
                <a:gd name="f62" fmla="*/ 30362 f58 1"/>
                <a:gd name="f63" fmla="*/ 199545 f57 1"/>
                <a:gd name="f64" fmla="*/ 31237 f58 1"/>
                <a:gd name="f65" fmla="*/ 203544 f57 1"/>
                <a:gd name="f66" fmla="*/ 18742 f58 1"/>
                <a:gd name="f67" fmla="*/ 17868 f57 1"/>
                <a:gd name="f68" fmla="*/ 12744 f58 1"/>
                <a:gd name="f69" fmla="*/ 9121 f57 1"/>
                <a:gd name="f70" fmla="*/ 1474 f58 1"/>
                <a:gd name="f71" fmla="*/ 5498 f57 1"/>
                <a:gd name="f72" fmla="*/ 875 f58 1"/>
                <a:gd name="f73" fmla="*/ 3998 f57 1"/>
                <a:gd name="f74" fmla="*/ 0 f58 1"/>
                <a:gd name="f75" fmla="*/ 0 f57 1"/>
                <a:gd name="f76" fmla="*/ 13744 f58 1"/>
                <a:gd name="f77" fmla="*/ 197546 f57 1"/>
                <a:gd name="f78" fmla="*/ 19241 f58 1"/>
                <a:gd name="f79" fmla="*/ 194297 f57 1"/>
                <a:gd name="f80" fmla="*/ 30137 f58 1"/>
                <a:gd name="f81" fmla="*/ 198920 f57 1"/>
                <a:gd name="f82" fmla="+- f59 0 f1"/>
                <a:gd name="f83" fmla="*/ f62 1 31236"/>
                <a:gd name="f84" fmla="*/ f63 1 203543"/>
                <a:gd name="f85" fmla="*/ f64 1 31236"/>
                <a:gd name="f86" fmla="*/ f65 1 203543"/>
                <a:gd name="f87" fmla="*/ f66 1 31236"/>
                <a:gd name="f88" fmla="*/ f67 1 203543"/>
                <a:gd name="f89" fmla="*/ f68 1 31236"/>
                <a:gd name="f90" fmla="*/ f69 1 203543"/>
                <a:gd name="f91" fmla="*/ f70 1 31236"/>
                <a:gd name="f92" fmla="*/ f71 1 203543"/>
                <a:gd name="f93" fmla="*/ f72 1 31236"/>
                <a:gd name="f94" fmla="*/ f73 1 203543"/>
                <a:gd name="f95" fmla="*/ f74 1 31236"/>
                <a:gd name="f96" fmla="*/ f75 1 203543"/>
                <a:gd name="f97" fmla="*/ f76 1 31236"/>
                <a:gd name="f98" fmla="*/ f77 1 203543"/>
                <a:gd name="f99" fmla="*/ f78 1 31236"/>
                <a:gd name="f100" fmla="*/ f79 1 203543"/>
                <a:gd name="f101" fmla="*/ f80 1 31236"/>
                <a:gd name="f102" fmla="*/ f81 1 203543"/>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3" y="f134"/>
                </a:cxn>
                <a:cxn ang="f82">
                  <a:pos x="f135" y="f136"/>
                </a:cxn>
                <a:cxn ang="f82">
                  <a:pos x="f137" y="f138"/>
                </a:cxn>
                <a:cxn ang="f82">
                  <a:pos x="f137" y="f138"/>
                </a:cxn>
                <a:cxn ang="f82">
                  <a:pos x="f139" y="f140"/>
                </a:cxn>
                <a:cxn ang="f82">
                  <a:pos x="f141" y="f142"/>
                </a:cxn>
                <a:cxn ang="f82">
                  <a:pos x="f143" y="f144"/>
                </a:cxn>
                <a:cxn ang="f82">
                  <a:pos x="f143" y="f144"/>
                </a:cxn>
                <a:cxn ang="f82">
                  <a:pos x="f145" y="f146"/>
                </a:cxn>
                <a:cxn ang="f82">
                  <a:pos x="f147" y="f148"/>
                </a:cxn>
                <a:cxn ang="f82">
                  <a:pos x="f149" y="f150"/>
                </a:cxn>
                <a:cxn ang="f82">
                  <a:pos x="f131" y="f132"/>
                </a:cxn>
              </a:cxnLst>
              <a:rect l="f127" t="f130" r="f128" b="f129"/>
              <a:pathLst>
                <a:path w="31236" h="203543">
                  <a:moveTo>
                    <a:pt x="f8" y="f9"/>
                  </a:moveTo>
                  <a:cubicBezTo>
                    <a:pt x="f10" y="f11"/>
                    <a:pt x="f12" y="f13"/>
                    <a:pt x="f14" y="f15"/>
                  </a:cubicBezTo>
                  <a:lnTo>
                    <a:pt x="f14" y="f15"/>
                  </a:lnTo>
                  <a:lnTo>
                    <a:pt x="f16" y="f17"/>
                  </a:lnTo>
                  <a:lnTo>
                    <a:pt x="f18" y="f19"/>
                  </a:lnTo>
                  <a:lnTo>
                    <a:pt x="f18" y="f19"/>
                  </a:lnTo>
                  <a:cubicBezTo>
                    <a:pt x="f20" y="f21"/>
                    <a:pt x="f22" y="f23"/>
                    <a:pt x="f24" y="f25"/>
                  </a:cubicBezTo>
                  <a:cubicBezTo>
                    <a:pt x="f26" y="f27"/>
                    <a:pt x="f28" y="f29"/>
                    <a:pt x="f30" y="f31"/>
                  </a:cubicBezTo>
                  <a:cubicBezTo>
                    <a:pt x="f32" y="f33"/>
                    <a:pt x="f34" y="f35"/>
                    <a:pt x="f5" y="f5"/>
                  </a:cubicBezTo>
                  <a:lnTo>
                    <a:pt x="f5" y="f5"/>
                  </a:lnTo>
                  <a:lnTo>
                    <a:pt x="f36" y="f37"/>
                  </a:ln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1192">
              <a:extLst>
                <a:ext uri="{FF2B5EF4-FFF2-40B4-BE49-F238E27FC236}">
                  <a16:creationId xmlns:a16="http://schemas.microsoft.com/office/drawing/2014/main" id="{6C3AF75F-4A05-B713-31E3-F6FBDD7683FD}"/>
                </a:ext>
              </a:extLst>
            </p:cNvPr>
            <p:cNvSpPr/>
            <p:nvPr/>
          </p:nvSpPr>
          <p:spPr>
            <a:xfrm>
              <a:off x="8961787" y="6046469"/>
              <a:ext cx="2496" cy="4992"/>
            </a:xfrm>
            <a:custGeom>
              <a:avLst/>
              <a:gdLst>
                <a:gd name="f0" fmla="val 10800000"/>
                <a:gd name="f1" fmla="val 5400000"/>
                <a:gd name="f2" fmla="val 180"/>
                <a:gd name="f3" fmla="val w"/>
                <a:gd name="f4" fmla="val h"/>
                <a:gd name="f5" fmla="val 0"/>
                <a:gd name="f6" fmla="val 2499"/>
                <a:gd name="f7" fmla="val 4997"/>
                <a:gd name="f8" fmla="val 2124"/>
                <a:gd name="f9" fmla="val 1250"/>
                <a:gd name="f10" fmla="val 4998"/>
                <a:gd name="f11" fmla="+- 0 0 -90"/>
                <a:gd name="f12" fmla="*/ f3 1 2499"/>
                <a:gd name="f13" fmla="*/ f4 1 4997"/>
                <a:gd name="f14" fmla="val f5"/>
                <a:gd name="f15" fmla="val f6"/>
                <a:gd name="f16" fmla="val f7"/>
                <a:gd name="f17" fmla="*/ f11 f0 1"/>
                <a:gd name="f18" fmla="+- f16 0 f14"/>
                <a:gd name="f19" fmla="+- f15 0 f14"/>
                <a:gd name="f20" fmla="*/ f17 1 f2"/>
                <a:gd name="f21" fmla="*/ f19 1 2499"/>
                <a:gd name="f22" fmla="*/ f18 1 4997"/>
                <a:gd name="f23" fmla="*/ 2124 f19 1"/>
                <a:gd name="f24" fmla="*/ 0 f18 1"/>
                <a:gd name="f25" fmla="*/ 0 f19 1"/>
                <a:gd name="f26" fmla="*/ 1250 f18 1"/>
                <a:gd name="f27" fmla="*/ 2499 f19 1"/>
                <a:gd name="f28" fmla="*/ 4998 f18 1"/>
                <a:gd name="f29" fmla="+- f20 0 f1"/>
                <a:gd name="f30" fmla="*/ f23 1 2499"/>
                <a:gd name="f31" fmla="*/ f24 1 4997"/>
                <a:gd name="f32" fmla="*/ f25 1 2499"/>
                <a:gd name="f33" fmla="*/ f26 1 4997"/>
                <a:gd name="f34" fmla="*/ f27 1 2499"/>
                <a:gd name="f35" fmla="*/ f28 1 4997"/>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2499" h="4997">
                  <a:moveTo>
                    <a:pt x="f8" y="f5"/>
                  </a:moveTo>
                  <a:lnTo>
                    <a:pt x="f5" y="f9"/>
                  </a:lnTo>
                  <a:lnTo>
                    <a:pt x="f6"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1193">
              <a:extLst>
                <a:ext uri="{FF2B5EF4-FFF2-40B4-BE49-F238E27FC236}">
                  <a16:creationId xmlns:a16="http://schemas.microsoft.com/office/drawing/2014/main" id="{746666F2-9A7B-0BDD-0A4C-5F8DF7D664AD}"/>
                </a:ext>
              </a:extLst>
            </p:cNvPr>
            <p:cNvSpPr/>
            <p:nvPr/>
          </p:nvSpPr>
          <p:spPr>
            <a:xfrm>
              <a:off x="8972778" y="6254889"/>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494" h="124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1194">
              <a:extLst>
                <a:ext uri="{FF2B5EF4-FFF2-40B4-BE49-F238E27FC236}">
                  <a16:creationId xmlns:a16="http://schemas.microsoft.com/office/drawing/2014/main" id="{ABFA28A8-EF1C-3AB5-81E9-C6E32BDBD866}"/>
                </a:ext>
              </a:extLst>
            </p:cNvPr>
            <p:cNvSpPr/>
            <p:nvPr/>
          </p:nvSpPr>
          <p:spPr>
            <a:xfrm>
              <a:off x="9746571" y="5506059"/>
              <a:ext cx="53602" cy="72722"/>
            </a:xfrm>
            <a:custGeom>
              <a:avLst/>
              <a:gdLst>
                <a:gd name="f0" fmla="val 10800000"/>
                <a:gd name="f1" fmla="val 5400000"/>
                <a:gd name="f2" fmla="val 180"/>
                <a:gd name="f3" fmla="val w"/>
                <a:gd name="f4" fmla="val h"/>
                <a:gd name="f5" fmla="val 0"/>
                <a:gd name="f6" fmla="val 53601"/>
                <a:gd name="f7" fmla="val 72721"/>
                <a:gd name="f8" fmla="val 1000"/>
                <a:gd name="f9" fmla="val 1874"/>
                <a:gd name="f10" fmla="val 725"/>
                <a:gd name="f11" fmla="val 2186"/>
                <a:gd name="f12" fmla="val 387"/>
                <a:gd name="f13" fmla="val 2449"/>
                <a:gd name="f14" fmla="val 2624"/>
                <a:gd name="f15" fmla="val 51228"/>
                <a:gd name="f16" fmla="val 51515"/>
                <a:gd name="f17" fmla="val 72159"/>
                <a:gd name="f18" fmla="val 51853"/>
                <a:gd name="f19" fmla="val 71609"/>
                <a:gd name="f20" fmla="val 52227"/>
                <a:gd name="f21" fmla="val 71097"/>
                <a:gd name="f22" fmla="val 52640"/>
                <a:gd name="f23" fmla="val 70734"/>
                <a:gd name="f24" fmla="val 53102"/>
                <a:gd name="f25" fmla="val 70434"/>
                <a:gd name="f26" fmla="val 53602"/>
                <a:gd name="f27" fmla="val 70222"/>
                <a:gd name="f28" fmla="val 2499"/>
                <a:gd name="f29" fmla="val 2212"/>
                <a:gd name="f30" fmla="val 762"/>
                <a:gd name="f31" fmla="val 1687"/>
                <a:gd name="f32" fmla="val 1424"/>
                <a:gd name="f33" fmla="+- 0 0 -90"/>
                <a:gd name="f34" fmla="*/ f3 1 53601"/>
                <a:gd name="f35" fmla="*/ f4 1 72721"/>
                <a:gd name="f36" fmla="val f5"/>
                <a:gd name="f37" fmla="val f6"/>
                <a:gd name="f38" fmla="val f7"/>
                <a:gd name="f39" fmla="*/ f33 f0 1"/>
                <a:gd name="f40" fmla="+- f38 0 f36"/>
                <a:gd name="f41" fmla="+- f37 0 f36"/>
                <a:gd name="f42" fmla="*/ f39 1 f2"/>
                <a:gd name="f43" fmla="*/ f41 1 53601"/>
                <a:gd name="f44" fmla="*/ f40 1 72721"/>
                <a:gd name="f45" fmla="*/ 1000 f41 1"/>
                <a:gd name="f46" fmla="*/ 1874 f40 1"/>
                <a:gd name="f47" fmla="*/ 0 f41 1"/>
                <a:gd name="f48" fmla="*/ 2624 f40 1"/>
                <a:gd name="f49" fmla="*/ 51228 f41 1"/>
                <a:gd name="f50" fmla="*/ 72721 f40 1"/>
                <a:gd name="f51" fmla="*/ 52227 f41 1"/>
                <a:gd name="f52" fmla="*/ 71097 f40 1"/>
                <a:gd name="f53" fmla="*/ 53602 f41 1"/>
                <a:gd name="f54" fmla="*/ 70222 f40 1"/>
                <a:gd name="f55" fmla="*/ 2499 f41 1"/>
                <a:gd name="f56" fmla="*/ 0 f40 1"/>
                <a:gd name="f57" fmla="+- f42 0 f1"/>
                <a:gd name="f58" fmla="*/ f45 1 53601"/>
                <a:gd name="f59" fmla="*/ f46 1 72721"/>
                <a:gd name="f60" fmla="*/ f47 1 53601"/>
                <a:gd name="f61" fmla="*/ f48 1 72721"/>
                <a:gd name="f62" fmla="*/ f49 1 53601"/>
                <a:gd name="f63" fmla="*/ f50 1 72721"/>
                <a:gd name="f64" fmla="*/ f51 1 53601"/>
                <a:gd name="f65" fmla="*/ f52 1 72721"/>
                <a:gd name="f66" fmla="*/ f53 1 53601"/>
                <a:gd name="f67" fmla="*/ f54 1 72721"/>
                <a:gd name="f68" fmla="*/ f55 1 53601"/>
                <a:gd name="f69" fmla="*/ f56 1 72721"/>
                <a:gd name="f70" fmla="*/ f36 1 f43"/>
                <a:gd name="f71" fmla="*/ f37 1 f43"/>
                <a:gd name="f72" fmla="*/ f36 1 f44"/>
                <a:gd name="f73" fmla="*/ f38 1 f44"/>
                <a:gd name="f74" fmla="*/ f58 1 f43"/>
                <a:gd name="f75" fmla="*/ f59 1 f44"/>
                <a:gd name="f76" fmla="*/ f60 1 f43"/>
                <a:gd name="f77" fmla="*/ f61 1 f44"/>
                <a:gd name="f78" fmla="*/ f62 1 f43"/>
                <a:gd name="f79" fmla="*/ f63 1 f44"/>
                <a:gd name="f80" fmla="*/ f64 1 f43"/>
                <a:gd name="f81" fmla="*/ f65 1 f44"/>
                <a:gd name="f82" fmla="*/ f66 1 f43"/>
                <a:gd name="f83" fmla="*/ f67 1 f44"/>
                <a:gd name="f84" fmla="*/ f68 1 f43"/>
                <a:gd name="f85" fmla="*/ f69 1 f44"/>
                <a:gd name="f86" fmla="*/ f70 f34 1"/>
                <a:gd name="f87" fmla="*/ f71 f34 1"/>
                <a:gd name="f88" fmla="*/ f73 f35 1"/>
                <a:gd name="f89" fmla="*/ f72 f35 1"/>
                <a:gd name="f90" fmla="*/ f74 f34 1"/>
                <a:gd name="f91" fmla="*/ f75 f35 1"/>
                <a:gd name="f92" fmla="*/ f76 f34 1"/>
                <a:gd name="f93" fmla="*/ f77 f35 1"/>
                <a:gd name="f94" fmla="*/ f78 f34 1"/>
                <a:gd name="f95" fmla="*/ f79 f35 1"/>
                <a:gd name="f96" fmla="*/ f80 f34 1"/>
                <a:gd name="f97" fmla="*/ f81 f35 1"/>
                <a:gd name="f98" fmla="*/ f82 f34 1"/>
                <a:gd name="f99" fmla="*/ f83 f35 1"/>
                <a:gd name="f100" fmla="*/ f84 f34 1"/>
                <a:gd name="f101" fmla="*/ f85 f35 1"/>
              </a:gdLst>
              <a:ahLst/>
              <a:cxnLst>
                <a:cxn ang="3cd4">
                  <a:pos x="hc" y="t"/>
                </a:cxn>
                <a:cxn ang="0">
                  <a:pos x="r" y="vc"/>
                </a:cxn>
                <a:cxn ang="cd4">
                  <a:pos x="hc" y="b"/>
                </a:cxn>
                <a:cxn ang="cd2">
                  <a:pos x="l" y="vc"/>
                </a:cxn>
                <a:cxn ang="f57">
                  <a:pos x="f90" y="f91"/>
                </a:cxn>
                <a:cxn ang="f57">
                  <a:pos x="f90" y="f91"/>
                </a:cxn>
                <a:cxn ang="f57">
                  <a:pos x="f92" y="f93"/>
                </a:cxn>
                <a:cxn ang="f57">
                  <a:pos x="f92" y="f93"/>
                </a:cxn>
                <a:cxn ang="f57">
                  <a:pos x="f94" y="f95"/>
                </a:cxn>
                <a:cxn ang="f57">
                  <a:pos x="f96" y="f97"/>
                </a:cxn>
                <a:cxn ang="f57">
                  <a:pos x="f98" y="f99"/>
                </a:cxn>
                <a:cxn ang="f57">
                  <a:pos x="f100" y="f101"/>
                </a:cxn>
                <a:cxn ang="f57">
                  <a:pos x="f90" y="f91"/>
                </a:cxn>
              </a:cxnLst>
              <a:rect l="f86" t="f89" r="f87" b="f88"/>
              <a:pathLst>
                <a:path w="53601" h="72721">
                  <a:moveTo>
                    <a:pt x="f8" y="f9"/>
                  </a:moveTo>
                  <a:cubicBezTo>
                    <a:pt x="f8" y="f9"/>
                    <a:pt x="f8" y="f9"/>
                    <a:pt x="f8" y="f9"/>
                  </a:cubicBezTo>
                  <a:cubicBezTo>
                    <a:pt x="f10" y="f11"/>
                    <a:pt x="f12" y="f13"/>
                    <a:pt x="f5" y="f14"/>
                  </a:cubicBezTo>
                  <a:lnTo>
                    <a:pt x="f5" y="f14"/>
                  </a:lnTo>
                  <a:lnTo>
                    <a:pt x="f15" y="f7"/>
                  </a:lnTo>
                  <a:cubicBezTo>
                    <a:pt x="f16" y="f17"/>
                    <a:pt x="f18" y="f19"/>
                    <a:pt x="f20" y="f21"/>
                  </a:cubicBezTo>
                  <a:cubicBezTo>
                    <a:pt x="f22" y="f23"/>
                    <a:pt x="f24" y="f25"/>
                    <a:pt x="f26" y="f27"/>
                  </a:cubicBezTo>
                  <a:lnTo>
                    <a:pt x="f28" y="f5"/>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1195">
              <a:extLst>
                <a:ext uri="{FF2B5EF4-FFF2-40B4-BE49-F238E27FC236}">
                  <a16:creationId xmlns:a16="http://schemas.microsoft.com/office/drawing/2014/main" id="{1B24F416-6D05-9278-C714-6170DDC692A8}"/>
                </a:ext>
              </a:extLst>
            </p:cNvPr>
            <p:cNvSpPr/>
            <p:nvPr/>
          </p:nvSpPr>
          <p:spPr>
            <a:xfrm>
              <a:off x="9647614" y="5355247"/>
              <a:ext cx="91458" cy="152439"/>
            </a:xfrm>
            <a:custGeom>
              <a:avLst/>
              <a:gdLst>
                <a:gd name="f0" fmla="val 10800000"/>
                <a:gd name="f1" fmla="val 5400000"/>
                <a:gd name="f2" fmla="val 180"/>
                <a:gd name="f3" fmla="val w"/>
                <a:gd name="f4" fmla="val h"/>
                <a:gd name="f5" fmla="val 0"/>
                <a:gd name="f6" fmla="val 91460"/>
                <a:gd name="f7" fmla="val 152439"/>
                <a:gd name="f8" fmla="val 87462"/>
                <a:gd name="f9" fmla="val 85875"/>
                <a:gd name="f10" fmla="val 150390"/>
                <a:gd name="f11" fmla="val 84951"/>
                <a:gd name="f12" fmla="val 147904"/>
                <a:gd name="f13" fmla="val 84838"/>
                <a:gd name="f14" fmla="val 145317"/>
                <a:gd name="f15" fmla="val 137695"/>
                <a:gd name="f16" fmla="val 136821"/>
                <a:gd name="f17" fmla="val 136446"/>
                <a:gd name="f18" fmla="val 84763"/>
                <a:gd name="f19" fmla="val 135533"/>
                <a:gd name="f20" fmla="val 134609"/>
                <a:gd name="f21" fmla="val 133697"/>
                <a:gd name="f22" fmla="val 132947"/>
                <a:gd name="f23" fmla="val 85463"/>
                <a:gd name="f24" fmla="val 132447"/>
                <a:gd name="f25" fmla="val 85713"/>
                <a:gd name="f26" fmla="val 131822"/>
                <a:gd name="f27" fmla="val 85963"/>
                <a:gd name="f28" fmla="val 131198"/>
                <a:gd name="f29" fmla="val 130573"/>
                <a:gd name="f30" fmla="val 86587"/>
                <a:gd name="f31" fmla="val 130073"/>
                <a:gd name="f32" fmla="val 87199"/>
                <a:gd name="f33" fmla="val 129348"/>
                <a:gd name="f34" fmla="val 87924"/>
                <a:gd name="f35" fmla="val 128724"/>
                <a:gd name="f36" fmla="val 88711"/>
                <a:gd name="f37" fmla="val 128199"/>
                <a:gd name="f38" fmla="val 89336"/>
                <a:gd name="f39" fmla="val 127574"/>
                <a:gd name="f40" fmla="val 126324"/>
                <a:gd name="f41" fmla="val 3873"/>
                <a:gd name="f42" fmla="val 874"/>
                <a:gd name="f43" fmla="val 34236"/>
                <a:gd name="f44" fmla="val 86962"/>
                <a:gd name="f45" fmla="val 152189"/>
                <a:gd name="f46" fmla="+- 0 0 -90"/>
                <a:gd name="f47" fmla="*/ f3 1 91460"/>
                <a:gd name="f48" fmla="*/ f4 1 152439"/>
                <a:gd name="f49" fmla="val f5"/>
                <a:gd name="f50" fmla="val f6"/>
                <a:gd name="f51" fmla="val f7"/>
                <a:gd name="f52" fmla="*/ f46 f0 1"/>
                <a:gd name="f53" fmla="+- f51 0 f49"/>
                <a:gd name="f54" fmla="+- f50 0 f49"/>
                <a:gd name="f55" fmla="*/ f52 1 f2"/>
                <a:gd name="f56" fmla="*/ f54 1 91460"/>
                <a:gd name="f57" fmla="*/ f53 1 152439"/>
                <a:gd name="f58" fmla="*/ 87462 f54 1"/>
                <a:gd name="f59" fmla="*/ 152439 f53 1"/>
                <a:gd name="f60" fmla="*/ 84838 f54 1"/>
                <a:gd name="f61" fmla="*/ 145317 f53 1"/>
                <a:gd name="f62" fmla="*/ 137695 f53 1"/>
                <a:gd name="f63" fmla="*/ 136446 f53 1"/>
                <a:gd name="f64" fmla="*/ 133697 f53 1"/>
                <a:gd name="f65" fmla="*/ 85713 f54 1"/>
                <a:gd name="f66" fmla="*/ 131822 f53 1"/>
                <a:gd name="f67" fmla="*/ 86587 f54 1"/>
                <a:gd name="f68" fmla="*/ 130073 f53 1"/>
                <a:gd name="f69" fmla="*/ 88711 f54 1"/>
                <a:gd name="f70" fmla="*/ 128199 f53 1"/>
                <a:gd name="f71" fmla="*/ 89336 f54 1"/>
                <a:gd name="f72" fmla="*/ 127574 f53 1"/>
                <a:gd name="f73" fmla="*/ 91460 f54 1"/>
                <a:gd name="f74" fmla="*/ 126324 f53 1"/>
                <a:gd name="f75" fmla="*/ 0 f54 1"/>
                <a:gd name="f76" fmla="*/ 0 f53 1"/>
                <a:gd name="f77" fmla="*/ 3873 f53 1"/>
                <a:gd name="f78" fmla="*/ 874 f54 1"/>
                <a:gd name="f79" fmla="*/ 34236 f53 1"/>
                <a:gd name="f80" fmla="*/ 86962 f54 1"/>
                <a:gd name="f81" fmla="*/ 152189 f53 1"/>
                <a:gd name="f82" fmla="+- f55 0 f1"/>
                <a:gd name="f83" fmla="*/ f58 1 91460"/>
                <a:gd name="f84" fmla="*/ f59 1 152439"/>
                <a:gd name="f85" fmla="*/ f60 1 91460"/>
                <a:gd name="f86" fmla="*/ f61 1 152439"/>
                <a:gd name="f87" fmla="*/ f62 1 152439"/>
                <a:gd name="f88" fmla="*/ f63 1 152439"/>
                <a:gd name="f89" fmla="*/ f64 1 152439"/>
                <a:gd name="f90" fmla="*/ f65 1 91460"/>
                <a:gd name="f91" fmla="*/ f66 1 152439"/>
                <a:gd name="f92" fmla="*/ f67 1 91460"/>
                <a:gd name="f93" fmla="*/ f68 1 152439"/>
                <a:gd name="f94" fmla="*/ f69 1 91460"/>
                <a:gd name="f95" fmla="*/ f70 1 152439"/>
                <a:gd name="f96" fmla="*/ f71 1 91460"/>
                <a:gd name="f97" fmla="*/ f72 1 152439"/>
                <a:gd name="f98" fmla="*/ f73 1 91460"/>
                <a:gd name="f99" fmla="*/ f74 1 152439"/>
                <a:gd name="f100" fmla="*/ f75 1 91460"/>
                <a:gd name="f101" fmla="*/ f76 1 152439"/>
                <a:gd name="f102" fmla="*/ f77 1 152439"/>
                <a:gd name="f103" fmla="*/ f78 1 91460"/>
                <a:gd name="f104" fmla="*/ f79 1 152439"/>
                <a:gd name="f105" fmla="*/ f80 1 91460"/>
                <a:gd name="f106" fmla="*/ f81 1 152439"/>
                <a:gd name="f107" fmla="*/ f49 1 f56"/>
                <a:gd name="f108" fmla="*/ f50 1 f56"/>
                <a:gd name="f109" fmla="*/ f49 1 f57"/>
                <a:gd name="f110" fmla="*/ f51 1 f57"/>
                <a:gd name="f111" fmla="*/ f83 1 f56"/>
                <a:gd name="f112" fmla="*/ f84 1 f57"/>
                <a:gd name="f113" fmla="*/ f85 1 f56"/>
                <a:gd name="f114" fmla="*/ f86 1 f57"/>
                <a:gd name="f115" fmla="*/ f87 1 f57"/>
                <a:gd name="f116" fmla="*/ f88 1 f57"/>
                <a:gd name="f117" fmla="*/ f89 1 f57"/>
                <a:gd name="f118" fmla="*/ f90 1 f56"/>
                <a:gd name="f119" fmla="*/ f91 1 f57"/>
                <a:gd name="f120" fmla="*/ f92 1 f56"/>
                <a:gd name="f121" fmla="*/ f93 1 f57"/>
                <a:gd name="f122" fmla="*/ f94 1 f56"/>
                <a:gd name="f123" fmla="*/ f95 1 f57"/>
                <a:gd name="f124" fmla="*/ f96 1 f56"/>
                <a:gd name="f125" fmla="*/ f97 1 f57"/>
                <a:gd name="f126" fmla="*/ f98 1 f56"/>
                <a:gd name="f127" fmla="*/ f99 1 f57"/>
                <a:gd name="f128" fmla="*/ f100 1 f56"/>
                <a:gd name="f129" fmla="*/ f101 1 f57"/>
                <a:gd name="f130" fmla="*/ f102 1 f57"/>
                <a:gd name="f131" fmla="*/ f103 1 f56"/>
                <a:gd name="f132" fmla="*/ f104 1 f57"/>
                <a:gd name="f133" fmla="*/ f105 1 f56"/>
                <a:gd name="f134" fmla="*/ f106 1 f57"/>
                <a:gd name="f135" fmla="*/ f107 f47 1"/>
                <a:gd name="f136" fmla="*/ f108 f47 1"/>
                <a:gd name="f137" fmla="*/ f110 f48 1"/>
                <a:gd name="f138" fmla="*/ f109 f48 1"/>
                <a:gd name="f139" fmla="*/ f111 f47 1"/>
                <a:gd name="f140" fmla="*/ f112 f48 1"/>
                <a:gd name="f141" fmla="*/ f113 f47 1"/>
                <a:gd name="f142" fmla="*/ f114 f48 1"/>
                <a:gd name="f143" fmla="*/ f115 f48 1"/>
                <a:gd name="f144" fmla="*/ f116 f48 1"/>
                <a:gd name="f145" fmla="*/ f117 f48 1"/>
                <a:gd name="f146" fmla="*/ f118 f47 1"/>
                <a:gd name="f147" fmla="*/ f119 f48 1"/>
                <a:gd name="f148" fmla="*/ f120 f47 1"/>
                <a:gd name="f149" fmla="*/ f121 f48 1"/>
                <a:gd name="f150" fmla="*/ f122 f47 1"/>
                <a:gd name="f151" fmla="*/ f123 f48 1"/>
                <a:gd name="f152" fmla="*/ f124 f47 1"/>
                <a:gd name="f153" fmla="*/ f125 f48 1"/>
                <a:gd name="f154" fmla="*/ f126 f47 1"/>
                <a:gd name="f155" fmla="*/ f127 f48 1"/>
                <a:gd name="f156" fmla="*/ f128 f47 1"/>
                <a:gd name="f157" fmla="*/ f129 f48 1"/>
                <a:gd name="f158" fmla="*/ f130 f48 1"/>
                <a:gd name="f159" fmla="*/ f131 f47 1"/>
                <a:gd name="f160" fmla="*/ f132 f48 1"/>
                <a:gd name="f161" fmla="*/ f133 f47 1"/>
                <a:gd name="f162" fmla="*/ f134 f48 1"/>
              </a:gdLst>
              <a:ahLst/>
              <a:cxnLst>
                <a:cxn ang="3cd4">
                  <a:pos x="hc" y="t"/>
                </a:cxn>
                <a:cxn ang="0">
                  <a:pos x="r" y="vc"/>
                </a:cxn>
                <a:cxn ang="cd4">
                  <a:pos x="hc" y="b"/>
                </a:cxn>
                <a:cxn ang="cd2">
                  <a:pos x="l" y="vc"/>
                </a:cxn>
                <a:cxn ang="f82">
                  <a:pos x="f139" y="f140"/>
                </a:cxn>
                <a:cxn ang="f82">
                  <a:pos x="f141" y="f142"/>
                </a:cxn>
                <a:cxn ang="f82">
                  <a:pos x="f141" y="f143"/>
                </a:cxn>
                <a:cxn ang="f82">
                  <a:pos x="f141" y="f144"/>
                </a:cxn>
                <a:cxn ang="f82">
                  <a:pos x="f141" y="f145"/>
                </a:cxn>
                <a:cxn ang="f82">
                  <a:pos x="f146" y="f147"/>
                </a:cxn>
                <a:cxn ang="f82">
                  <a:pos x="f148" y="f149"/>
                </a:cxn>
                <a:cxn ang="f82">
                  <a:pos x="f150" y="f151"/>
                </a:cxn>
                <a:cxn ang="f82">
                  <a:pos x="f152" y="f153"/>
                </a:cxn>
                <a:cxn ang="f82">
                  <a:pos x="f152" y="f153"/>
                </a:cxn>
                <a:cxn ang="f82">
                  <a:pos x="f154" y="f155"/>
                </a:cxn>
                <a:cxn ang="f82">
                  <a:pos x="f156" y="f157"/>
                </a:cxn>
                <a:cxn ang="f82">
                  <a:pos x="f156" y="f158"/>
                </a:cxn>
                <a:cxn ang="f82">
                  <a:pos x="f159" y="f160"/>
                </a:cxn>
                <a:cxn ang="f82">
                  <a:pos x="f161" y="f162"/>
                </a:cxn>
              </a:cxnLst>
              <a:rect l="f135" t="f138" r="f136" b="f137"/>
              <a:pathLst>
                <a:path w="91460" h="152439">
                  <a:moveTo>
                    <a:pt x="f8" y="f7"/>
                  </a:moveTo>
                  <a:cubicBezTo>
                    <a:pt x="f9" y="f10"/>
                    <a:pt x="f11" y="f12"/>
                    <a:pt x="f13" y="f14"/>
                  </a:cubicBezTo>
                  <a:lnTo>
                    <a:pt x="f13" y="f15"/>
                  </a:lnTo>
                  <a:cubicBezTo>
                    <a:pt x="f13" y="f15"/>
                    <a:pt x="f13" y="f16"/>
                    <a:pt x="f13" y="f17"/>
                  </a:cubicBezTo>
                  <a:cubicBezTo>
                    <a:pt x="f18" y="f19"/>
                    <a:pt x="f18" y="f20"/>
                    <a:pt x="f13" y="f21"/>
                  </a:cubicBezTo>
                  <a:cubicBezTo>
                    <a:pt x="f13" y="f22"/>
                    <a:pt x="f23" y="f24"/>
                    <a:pt x="f25" y="f26"/>
                  </a:cubicBezTo>
                  <a:cubicBezTo>
                    <a:pt x="f27" y="f28"/>
                    <a:pt x="f25" y="f29"/>
                    <a:pt x="f30" y="f31"/>
                  </a:cubicBezTo>
                  <a:cubicBezTo>
                    <a:pt x="f32" y="f33"/>
                    <a:pt x="f34" y="f35"/>
                    <a:pt x="f36" y="f37"/>
                  </a:cubicBezTo>
                  <a:cubicBezTo>
                    <a:pt x="f36" y="f37"/>
                    <a:pt x="f36" y="f37"/>
                    <a:pt x="f38" y="f39"/>
                  </a:cubicBezTo>
                  <a:lnTo>
                    <a:pt x="f38" y="f39"/>
                  </a:lnTo>
                  <a:lnTo>
                    <a:pt x="f6" y="f40"/>
                  </a:lnTo>
                  <a:lnTo>
                    <a:pt x="f5" y="f5"/>
                  </a:lnTo>
                  <a:lnTo>
                    <a:pt x="f5" y="f41"/>
                  </a:lnTo>
                  <a:lnTo>
                    <a:pt x="f42" y="f43"/>
                  </a:lnTo>
                  <a:lnTo>
                    <a:pt x="f44"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1196">
              <a:extLst>
                <a:ext uri="{FF2B5EF4-FFF2-40B4-BE49-F238E27FC236}">
                  <a16:creationId xmlns:a16="http://schemas.microsoft.com/office/drawing/2014/main" id="{393009E2-2D55-601F-7747-C92B2137AE01}"/>
                </a:ext>
              </a:extLst>
            </p:cNvPr>
            <p:cNvSpPr/>
            <p:nvPr/>
          </p:nvSpPr>
          <p:spPr>
            <a:xfrm>
              <a:off x="9748820" y="5505931"/>
              <a:ext cx="12490" cy="128"/>
            </a:xfrm>
            <a:custGeom>
              <a:avLst/>
              <a:gdLst>
                <a:gd name="f0" fmla="val 10800000"/>
                <a:gd name="f1" fmla="val 5400000"/>
                <a:gd name="f2" fmla="val 180"/>
                <a:gd name="f3" fmla="val w"/>
                <a:gd name="f4" fmla="val h"/>
                <a:gd name="f5" fmla="val 0"/>
                <a:gd name="f6" fmla="val 12494"/>
                <a:gd name="f7" fmla="val 125"/>
                <a:gd name="f8" fmla="+- 0 0 -90"/>
                <a:gd name="f9" fmla="*/ f3 1 12494"/>
                <a:gd name="f10" fmla="*/ f4 1 125"/>
                <a:gd name="f11" fmla="val f5"/>
                <a:gd name="f12" fmla="val f6"/>
                <a:gd name="f13" fmla="val f7"/>
                <a:gd name="f14" fmla="*/ f8 f0 1"/>
                <a:gd name="f15" fmla="+- f13 0 f11"/>
                <a:gd name="f16" fmla="+- f12 0 f11"/>
                <a:gd name="f17" fmla="*/ f14 1 f2"/>
                <a:gd name="f18" fmla="*/ f16 1 12494"/>
                <a:gd name="f19" fmla="*/ f15 1 125"/>
                <a:gd name="f20" fmla="*/ 0 f16 1"/>
                <a:gd name="f21" fmla="*/ 0 f15 1"/>
                <a:gd name="f22" fmla="*/ 125 f15 1"/>
                <a:gd name="f23" fmla="+- f17 0 f1"/>
                <a:gd name="f24" fmla="*/ f20 1 12494"/>
                <a:gd name="f25" fmla="*/ f21 1 125"/>
                <a:gd name="f26" fmla="*/ f22 1 125"/>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39"/>
                </a:cxn>
                <a:cxn ang="f23">
                  <a:pos x="f38" y="f40"/>
                </a:cxn>
                <a:cxn ang="f23">
                  <a:pos x="f38" y="f39"/>
                </a:cxn>
              </a:cxnLst>
              <a:rect l="f34" t="f37" r="f35" b="f36"/>
              <a:pathLst>
                <a:path w="12494" h="125">
                  <a:moveTo>
                    <a:pt x="f5" y="f5"/>
                  </a:moveTo>
                  <a:lnTo>
                    <a:pt x="f5" y="f5"/>
                  </a:lnTo>
                  <a:lnTo>
                    <a:pt x="f5" y="f7"/>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1197">
              <a:extLst>
                <a:ext uri="{FF2B5EF4-FFF2-40B4-BE49-F238E27FC236}">
                  <a16:creationId xmlns:a16="http://schemas.microsoft.com/office/drawing/2014/main" id="{E1154495-B0B8-888B-854A-42EA807176A3}"/>
                </a:ext>
              </a:extLst>
            </p:cNvPr>
            <p:cNvSpPr/>
            <p:nvPr/>
          </p:nvSpPr>
          <p:spPr>
            <a:xfrm>
              <a:off x="9750192" y="5500317"/>
              <a:ext cx="54" cy="1627"/>
            </a:xfrm>
            <a:custGeom>
              <a:avLst/>
              <a:gdLst>
                <a:gd name="f0" fmla="val 10800000"/>
                <a:gd name="f1" fmla="val 5400000"/>
                <a:gd name="f2" fmla="val 180"/>
                <a:gd name="f3" fmla="val w"/>
                <a:gd name="f4" fmla="val h"/>
                <a:gd name="f5" fmla="val 0"/>
                <a:gd name="f6" fmla="val 56"/>
                <a:gd name="f7" fmla="val 1624"/>
                <a:gd name="f8" fmla="val 625"/>
                <a:gd name="f9" fmla="val 75"/>
                <a:gd name="f10" fmla="val 538"/>
                <a:gd name="f11" fmla="val 1087"/>
                <a:gd name="f12" fmla="+- 0 0 -90"/>
                <a:gd name="f13" fmla="*/ f3 1 56"/>
                <a:gd name="f14" fmla="*/ f4 1 1624"/>
                <a:gd name="f15" fmla="val f5"/>
                <a:gd name="f16" fmla="val f6"/>
                <a:gd name="f17" fmla="val f7"/>
                <a:gd name="f18" fmla="*/ f12 f0 1"/>
                <a:gd name="f19" fmla="+- f17 0 f15"/>
                <a:gd name="f20" fmla="+- f16 0 f15"/>
                <a:gd name="f21" fmla="*/ f18 1 f2"/>
                <a:gd name="f22" fmla="*/ f20 1 56"/>
                <a:gd name="f23" fmla="*/ f19 1 1624"/>
                <a:gd name="f24" fmla="*/ 0 f20 1"/>
                <a:gd name="f25" fmla="*/ 1624 f19 1"/>
                <a:gd name="f26" fmla="*/ 0 f19 1"/>
                <a:gd name="f27" fmla="+- f21 0 f1"/>
                <a:gd name="f28" fmla="*/ f24 1 56"/>
                <a:gd name="f29" fmla="*/ f25 1 1624"/>
                <a:gd name="f30" fmla="*/ f26 1 162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56" h="1624">
                  <a:moveTo>
                    <a:pt x="f5" y="f7"/>
                  </a:moveTo>
                  <a:cubicBezTo>
                    <a:pt x="f5" y="f7"/>
                    <a:pt x="f5" y="f8"/>
                    <a:pt x="f5" y="f5"/>
                  </a:cubicBezTo>
                  <a:cubicBezTo>
                    <a:pt x="f9" y="f10"/>
                    <a:pt x="f9"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1198">
              <a:extLst>
                <a:ext uri="{FF2B5EF4-FFF2-40B4-BE49-F238E27FC236}">
                  <a16:creationId xmlns:a16="http://schemas.microsoft.com/office/drawing/2014/main" id="{A690A689-899A-6F15-E49A-3BB12CD8214C}"/>
                </a:ext>
              </a:extLst>
            </p:cNvPr>
            <p:cNvSpPr/>
            <p:nvPr/>
          </p:nvSpPr>
          <p:spPr>
            <a:xfrm>
              <a:off x="9746068" y="5508309"/>
              <a:ext cx="1252" cy="1124"/>
            </a:xfrm>
            <a:custGeom>
              <a:avLst/>
              <a:gdLst>
                <a:gd name="f0" fmla="val 10800000"/>
                <a:gd name="f1" fmla="val 5400000"/>
                <a:gd name="f2" fmla="val 180"/>
                <a:gd name="f3" fmla="val w"/>
                <a:gd name="f4" fmla="val h"/>
                <a:gd name="f5" fmla="val 0"/>
                <a:gd name="f6" fmla="val 1249"/>
                <a:gd name="f7" fmla="val 1124"/>
                <a:gd name="f8" fmla="val 1250"/>
                <a:gd name="f9" fmla="val 900"/>
                <a:gd name="f10" fmla="val 437"/>
                <a:gd name="f11" fmla="val 475"/>
                <a:gd name="f12" fmla="val 812"/>
                <a:gd name="f13" fmla="val 1125"/>
                <a:gd name="f14" fmla="val 512"/>
                <a:gd name="f15" fmla="val 875"/>
                <a:gd name="f16" fmla="val 950"/>
                <a:gd name="f17" fmla="val 487"/>
                <a:gd name="f18" fmla="+- 0 0 -90"/>
                <a:gd name="f19" fmla="*/ f3 1 1249"/>
                <a:gd name="f20" fmla="*/ f4 1 1124"/>
                <a:gd name="f21" fmla="val f5"/>
                <a:gd name="f22" fmla="val f6"/>
                <a:gd name="f23" fmla="val f7"/>
                <a:gd name="f24" fmla="*/ f18 f0 1"/>
                <a:gd name="f25" fmla="+- f23 0 f21"/>
                <a:gd name="f26" fmla="+- f22 0 f21"/>
                <a:gd name="f27" fmla="*/ f24 1 f2"/>
                <a:gd name="f28" fmla="*/ f26 1 1249"/>
                <a:gd name="f29" fmla="*/ f25 1 1124"/>
                <a:gd name="f30" fmla="*/ 1250 f26 1"/>
                <a:gd name="f31" fmla="*/ 0 f25 1"/>
                <a:gd name="f32" fmla="*/ 0 f26 1"/>
                <a:gd name="f33" fmla="*/ 1125 f25 1"/>
                <a:gd name="f34" fmla="+- f27 0 f1"/>
                <a:gd name="f35" fmla="*/ f30 1 1249"/>
                <a:gd name="f36" fmla="*/ f31 1 1124"/>
                <a:gd name="f37" fmla="*/ f32 1 1249"/>
                <a:gd name="f38" fmla="*/ f33 1 1124"/>
                <a:gd name="f39" fmla="*/ f21 1 f28"/>
                <a:gd name="f40" fmla="*/ f22 1 f28"/>
                <a:gd name="f41" fmla="*/ f21 1 f29"/>
                <a:gd name="f42" fmla="*/ f23 1 f29"/>
                <a:gd name="f43" fmla="*/ f35 1 f28"/>
                <a:gd name="f44" fmla="*/ f36 1 f29"/>
                <a:gd name="f45" fmla="*/ f37 1 f28"/>
                <a:gd name="f46" fmla="*/ f38 1 f29"/>
                <a:gd name="f47" fmla="*/ f39 f19 1"/>
                <a:gd name="f48" fmla="*/ f40 f19 1"/>
                <a:gd name="f49" fmla="*/ f42 f20 1"/>
                <a:gd name="f50" fmla="*/ f41 f20 1"/>
                <a:gd name="f51" fmla="*/ f43 f19 1"/>
                <a:gd name="f52" fmla="*/ f44 f20 1"/>
                <a:gd name="f53" fmla="*/ f45 f19 1"/>
                <a:gd name="f54" fmla="*/ f46 f20 1"/>
              </a:gdLst>
              <a:ahLst/>
              <a:cxnLst>
                <a:cxn ang="3cd4">
                  <a:pos x="hc" y="t"/>
                </a:cxn>
                <a:cxn ang="0">
                  <a:pos x="r" y="vc"/>
                </a:cxn>
                <a:cxn ang="cd4">
                  <a:pos x="hc" y="b"/>
                </a:cxn>
                <a:cxn ang="cd2">
                  <a:pos x="l" y="vc"/>
                </a:cxn>
                <a:cxn ang="f34">
                  <a:pos x="f51" y="f52"/>
                </a:cxn>
                <a:cxn ang="f34">
                  <a:pos x="f51" y="f52"/>
                </a:cxn>
                <a:cxn ang="f34">
                  <a:pos x="f53" y="f54"/>
                </a:cxn>
                <a:cxn ang="f34">
                  <a:pos x="f51" y="f52"/>
                </a:cxn>
              </a:cxnLst>
              <a:rect l="f47" t="f50" r="f48" b="f49"/>
              <a:pathLst>
                <a:path w="1249" h="1124">
                  <a:moveTo>
                    <a:pt x="f8" y="f5"/>
                  </a:moveTo>
                  <a:cubicBezTo>
                    <a:pt x="f8" y="f5"/>
                    <a:pt x="f8" y="f5"/>
                    <a:pt x="f8" y="f5"/>
                  </a:cubicBezTo>
                  <a:cubicBezTo>
                    <a:pt x="f9" y="f10"/>
                    <a:pt x="f11" y="f12"/>
                    <a:pt x="f5" y="f13"/>
                  </a:cubicBez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1199">
              <a:extLst>
                <a:ext uri="{FF2B5EF4-FFF2-40B4-BE49-F238E27FC236}">
                  <a16:creationId xmlns:a16="http://schemas.microsoft.com/office/drawing/2014/main" id="{955CC00C-45B8-D405-0FD2-4B7ED0B745E6}"/>
                </a:ext>
              </a:extLst>
            </p:cNvPr>
            <p:cNvSpPr/>
            <p:nvPr/>
          </p:nvSpPr>
          <p:spPr>
            <a:xfrm>
              <a:off x="9811795" y="5576779"/>
              <a:ext cx="6373" cy="5998"/>
            </a:xfrm>
            <a:custGeom>
              <a:avLst/>
              <a:gdLst>
                <a:gd name="f0" fmla="val 10800000"/>
                <a:gd name="f1" fmla="val 5400000"/>
                <a:gd name="f2" fmla="val 180"/>
                <a:gd name="f3" fmla="val w"/>
                <a:gd name="f4" fmla="val h"/>
                <a:gd name="f5" fmla="val 0"/>
                <a:gd name="f6" fmla="val 6372"/>
                <a:gd name="f7" fmla="val 5997"/>
                <a:gd name="f8" fmla="val 4998"/>
                <a:gd name="f9" fmla="val 1874"/>
                <a:gd name="f10" fmla="val 4935"/>
                <a:gd name="f11" fmla="val 1249"/>
                <a:gd name="f12" fmla="val 625"/>
                <a:gd name="f13" fmla="val 2999"/>
                <a:gd name="f14" fmla="val 2124"/>
                <a:gd name="f15" fmla="val 3499"/>
                <a:gd name="f16" fmla="val 5835"/>
                <a:gd name="f17" fmla="val 3023"/>
                <a:gd name="f18" fmla="val 5373"/>
                <a:gd name="f19" fmla="val 2486"/>
                <a:gd name="f20" fmla="+- 0 0 -90"/>
                <a:gd name="f21" fmla="*/ f3 1 6372"/>
                <a:gd name="f22" fmla="*/ f4 1 5997"/>
                <a:gd name="f23" fmla="val f5"/>
                <a:gd name="f24" fmla="val f6"/>
                <a:gd name="f25" fmla="val f7"/>
                <a:gd name="f26" fmla="*/ f20 f0 1"/>
                <a:gd name="f27" fmla="+- f25 0 f23"/>
                <a:gd name="f28" fmla="+- f24 0 f23"/>
                <a:gd name="f29" fmla="*/ f26 1 f2"/>
                <a:gd name="f30" fmla="*/ f28 1 6372"/>
                <a:gd name="f31" fmla="*/ f27 1 5997"/>
                <a:gd name="f32" fmla="*/ 4998 f28 1"/>
                <a:gd name="f33" fmla="*/ 1874 f27 1"/>
                <a:gd name="f34" fmla="*/ 0 f27 1"/>
                <a:gd name="f35" fmla="*/ 0 f28 1"/>
                <a:gd name="f36" fmla="*/ 2999 f27 1"/>
                <a:gd name="f37" fmla="*/ 2124 f28 1"/>
                <a:gd name="f38" fmla="*/ 5997 f27 1"/>
                <a:gd name="f39" fmla="*/ 6372 f28 1"/>
                <a:gd name="f40" fmla="*/ 3499 f27 1"/>
                <a:gd name="f41" fmla="+- f29 0 f1"/>
                <a:gd name="f42" fmla="*/ f32 1 6372"/>
                <a:gd name="f43" fmla="*/ f33 1 5997"/>
                <a:gd name="f44" fmla="*/ f34 1 5997"/>
                <a:gd name="f45" fmla="*/ f35 1 6372"/>
                <a:gd name="f46" fmla="*/ f36 1 5997"/>
                <a:gd name="f47" fmla="*/ f37 1 6372"/>
                <a:gd name="f48" fmla="*/ f38 1 5997"/>
                <a:gd name="f49" fmla="*/ f39 1 6372"/>
                <a:gd name="f50" fmla="*/ f40 1 5997"/>
                <a:gd name="f51" fmla="*/ f23 1 f30"/>
                <a:gd name="f52" fmla="*/ f24 1 f30"/>
                <a:gd name="f53" fmla="*/ f23 1 f31"/>
                <a:gd name="f54" fmla="*/ f25 1 f31"/>
                <a:gd name="f55" fmla="*/ f42 1 f30"/>
                <a:gd name="f56" fmla="*/ f43 1 f31"/>
                <a:gd name="f57" fmla="*/ f44 1 f31"/>
                <a:gd name="f58" fmla="*/ f45 1 f30"/>
                <a:gd name="f59" fmla="*/ f46 1 f31"/>
                <a:gd name="f60" fmla="*/ f47 1 f30"/>
                <a:gd name="f61" fmla="*/ f48 1 f31"/>
                <a:gd name="f62" fmla="*/ f49 1 f30"/>
                <a:gd name="f63" fmla="*/ f50 1 f31"/>
                <a:gd name="f64" fmla="*/ f51 f21 1"/>
                <a:gd name="f65" fmla="*/ f52 f21 1"/>
                <a:gd name="f66" fmla="*/ f54 f22 1"/>
                <a:gd name="f67" fmla="*/ f53 f22 1"/>
                <a:gd name="f68" fmla="*/ f55 f21 1"/>
                <a:gd name="f69" fmla="*/ f56 f22 1"/>
                <a:gd name="f70" fmla="*/ f57 f22 1"/>
                <a:gd name="f71" fmla="*/ f58 f21 1"/>
                <a:gd name="f72" fmla="*/ f59 f22 1"/>
                <a:gd name="f73" fmla="*/ f60 f21 1"/>
                <a:gd name="f74" fmla="*/ f61 f22 1"/>
                <a:gd name="f75" fmla="*/ f62 f21 1"/>
                <a:gd name="f76" fmla="*/ f63 f22 1"/>
              </a:gdLst>
              <a:ahLst/>
              <a:cxnLst>
                <a:cxn ang="3cd4">
                  <a:pos x="hc" y="t"/>
                </a:cxn>
                <a:cxn ang="0">
                  <a:pos x="r" y="vc"/>
                </a:cxn>
                <a:cxn ang="cd4">
                  <a:pos x="hc" y="b"/>
                </a:cxn>
                <a:cxn ang="cd2">
                  <a:pos x="l" y="vc"/>
                </a:cxn>
                <a:cxn ang="f41">
                  <a:pos x="f68" y="f69"/>
                </a:cxn>
                <a:cxn ang="f41">
                  <a:pos x="f68" y="f70"/>
                </a:cxn>
                <a:cxn ang="f41">
                  <a:pos x="f71" y="f72"/>
                </a:cxn>
                <a:cxn ang="f41">
                  <a:pos x="f73" y="f74"/>
                </a:cxn>
                <a:cxn ang="f41">
                  <a:pos x="f75" y="f76"/>
                </a:cxn>
                <a:cxn ang="f41">
                  <a:pos x="f68" y="f69"/>
                </a:cxn>
              </a:cxnLst>
              <a:rect l="f64" t="f67" r="f65" b="f66"/>
              <a:pathLst>
                <a:path w="6372" h="5997">
                  <a:moveTo>
                    <a:pt x="f8" y="f9"/>
                  </a:moveTo>
                  <a:cubicBezTo>
                    <a:pt x="f10" y="f11"/>
                    <a:pt x="f10" y="f12"/>
                    <a:pt x="f8" y="f5"/>
                  </a:cubicBezTo>
                  <a:lnTo>
                    <a:pt x="f5" y="f13"/>
                  </a:lnTo>
                  <a:lnTo>
                    <a:pt x="f14" y="f7"/>
                  </a:lnTo>
                  <a:lnTo>
                    <a:pt x="f6" y="f15"/>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1200">
              <a:extLst>
                <a:ext uri="{FF2B5EF4-FFF2-40B4-BE49-F238E27FC236}">
                  <a16:creationId xmlns:a16="http://schemas.microsoft.com/office/drawing/2014/main" id="{3458C638-4E79-8705-9A2C-5D84DC78140D}"/>
                </a:ext>
              </a:extLst>
            </p:cNvPr>
            <p:cNvSpPr/>
            <p:nvPr/>
          </p:nvSpPr>
          <p:spPr>
            <a:xfrm>
              <a:off x="9803794" y="5575535"/>
              <a:ext cx="1499" cy="749"/>
            </a:xfrm>
            <a:custGeom>
              <a:avLst/>
              <a:gdLst>
                <a:gd name="f0" fmla="val 10800000"/>
                <a:gd name="f1" fmla="val 5400000"/>
                <a:gd name="f2" fmla="val 180"/>
                <a:gd name="f3" fmla="val w"/>
                <a:gd name="f4" fmla="val h"/>
                <a:gd name="f5" fmla="val 0"/>
                <a:gd name="f6" fmla="val 1499"/>
                <a:gd name="f7" fmla="val 749"/>
                <a:gd name="f8" fmla="val 750"/>
                <a:gd name="f9" fmla="+- 0 0 -90"/>
                <a:gd name="f10" fmla="*/ f3 1 1499"/>
                <a:gd name="f11" fmla="*/ f4 1 749"/>
                <a:gd name="f12" fmla="val f5"/>
                <a:gd name="f13" fmla="val f6"/>
                <a:gd name="f14" fmla="val f7"/>
                <a:gd name="f15" fmla="*/ f9 f0 1"/>
                <a:gd name="f16" fmla="+- f14 0 f12"/>
                <a:gd name="f17" fmla="+- f13 0 f12"/>
                <a:gd name="f18" fmla="*/ f15 1 f2"/>
                <a:gd name="f19" fmla="*/ f17 1 1499"/>
                <a:gd name="f20" fmla="*/ f16 1 749"/>
                <a:gd name="f21" fmla="*/ 1499 f17 1"/>
                <a:gd name="f22" fmla="*/ 0 f16 1"/>
                <a:gd name="f23" fmla="*/ 0 f17 1"/>
                <a:gd name="f24" fmla="*/ 750 f16 1"/>
                <a:gd name="f25" fmla="+- f18 0 f1"/>
                <a:gd name="f26" fmla="*/ f21 1 1499"/>
                <a:gd name="f27" fmla="*/ f22 1 749"/>
                <a:gd name="f28" fmla="*/ f23 1 1499"/>
                <a:gd name="f29" fmla="*/ f24 1 74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Lst>
              <a:rect l="f38" t="f41" r="f39" b="f40"/>
              <a:pathLst>
                <a:path w="1499" h="749">
                  <a:moveTo>
                    <a:pt x="f6" y="f5"/>
                  </a:move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1201">
              <a:extLst>
                <a:ext uri="{FF2B5EF4-FFF2-40B4-BE49-F238E27FC236}">
                  <a16:creationId xmlns:a16="http://schemas.microsoft.com/office/drawing/2014/main" id="{D5A701F6-F9D4-8257-1088-D4628A9E0ECE}"/>
                </a:ext>
              </a:extLst>
            </p:cNvPr>
            <p:cNvSpPr/>
            <p:nvPr/>
          </p:nvSpPr>
          <p:spPr>
            <a:xfrm>
              <a:off x="9795363" y="5576532"/>
              <a:ext cx="60661" cy="97081"/>
            </a:xfrm>
            <a:custGeom>
              <a:avLst/>
              <a:gdLst>
                <a:gd name="f0" fmla="val 10800000"/>
                <a:gd name="f1" fmla="val 5400000"/>
                <a:gd name="f2" fmla="val 180"/>
                <a:gd name="f3" fmla="val w"/>
                <a:gd name="f4" fmla="val h"/>
                <a:gd name="f5" fmla="val 0"/>
                <a:gd name="f6" fmla="val 60661"/>
                <a:gd name="f7" fmla="val 97086"/>
                <a:gd name="f8" fmla="val 18430"/>
                <a:gd name="f9" fmla="val 6248"/>
                <a:gd name="f10" fmla="val 16305"/>
                <a:gd name="f11" fmla="val 3249"/>
                <a:gd name="f12" fmla="val 15681"/>
                <a:gd name="f13" fmla="val 2499"/>
                <a:gd name="f14" fmla="val 15281"/>
                <a:gd name="f15" fmla="val 1949"/>
                <a:gd name="f16" fmla="val 14769"/>
                <a:gd name="f17" fmla="val 1475"/>
                <a:gd name="f18" fmla="val 14181"/>
                <a:gd name="f19" fmla="val 1125"/>
                <a:gd name="f20" fmla="val 10433"/>
                <a:gd name="f21" fmla="val 9621"/>
                <a:gd name="f22" fmla="val 10445"/>
                <a:gd name="f23" fmla="val 10596"/>
                <a:gd name="f24" fmla="val 9758"/>
                <a:gd name="f25" fmla="val 11433"/>
                <a:gd name="f26" fmla="val 8809"/>
                <a:gd name="f27" fmla="val 11621"/>
                <a:gd name="f28" fmla="val 7934"/>
                <a:gd name="f29" fmla="val 7309"/>
                <a:gd name="f30" fmla="val 10746"/>
                <a:gd name="f31" fmla="val 7184"/>
                <a:gd name="f32" fmla="val 9746"/>
                <a:gd name="f33" fmla="val 2749"/>
                <a:gd name="f34" fmla="val 5185"/>
                <a:gd name="f35" fmla="val 4436"/>
                <a:gd name="f36" fmla="val 625"/>
                <a:gd name="f37" fmla="val 3936"/>
                <a:gd name="f38" fmla="val 837"/>
                <a:gd name="f39" fmla="val 3474"/>
                <a:gd name="f40" fmla="val 1137"/>
                <a:gd name="f41" fmla="val 3061"/>
                <a:gd name="f42" fmla="val 1499"/>
                <a:gd name="f43" fmla="val 2686"/>
                <a:gd name="f44" fmla="val 2012"/>
                <a:gd name="f45" fmla="val 2349"/>
                <a:gd name="f46" fmla="val 2562"/>
                <a:gd name="f47" fmla="val 2062"/>
                <a:gd name="f48" fmla="val 3124"/>
                <a:gd name="f49" fmla="val -687"/>
                <a:gd name="f50" fmla="val 7297"/>
                <a:gd name="f51" fmla="val 12695"/>
                <a:gd name="f52" fmla="val 16868"/>
                <a:gd name="f53" fmla="val 97087"/>
                <a:gd name="f54" fmla="val 93088"/>
                <a:gd name="f55" fmla="val 60036"/>
                <a:gd name="f56" fmla="val 63350"/>
                <a:gd name="f57" fmla="+- 0 0 -90"/>
                <a:gd name="f58" fmla="*/ f3 1 60661"/>
                <a:gd name="f59" fmla="*/ f4 1 97086"/>
                <a:gd name="f60" fmla="val f5"/>
                <a:gd name="f61" fmla="val f6"/>
                <a:gd name="f62" fmla="val f7"/>
                <a:gd name="f63" fmla="*/ f57 f0 1"/>
                <a:gd name="f64" fmla="+- f62 0 f60"/>
                <a:gd name="f65" fmla="+- f61 0 f60"/>
                <a:gd name="f66" fmla="*/ f63 1 f2"/>
                <a:gd name="f67" fmla="*/ f65 1 60661"/>
                <a:gd name="f68" fmla="*/ f64 1 97086"/>
                <a:gd name="f69" fmla="*/ 18430 f65 1"/>
                <a:gd name="f70" fmla="*/ 6248 f64 1"/>
                <a:gd name="f71" fmla="*/ 16305 f65 1"/>
                <a:gd name="f72" fmla="*/ 3249 f64 1"/>
                <a:gd name="f73" fmla="*/ 15681 f65 1"/>
                <a:gd name="f74" fmla="*/ 2499 f64 1"/>
                <a:gd name="f75" fmla="*/ 14181 f65 1"/>
                <a:gd name="f76" fmla="*/ 1125 f64 1"/>
                <a:gd name="f77" fmla="*/ 10433 f65 1"/>
                <a:gd name="f78" fmla="*/ 9621 f64 1"/>
                <a:gd name="f79" fmla="*/ 8809 f65 1"/>
                <a:gd name="f80" fmla="*/ 11621 f64 1"/>
                <a:gd name="f81" fmla="*/ 7184 f65 1"/>
                <a:gd name="f82" fmla="*/ 9746 f64 1"/>
                <a:gd name="f83" fmla="*/ 2749 f64 1"/>
                <a:gd name="f84" fmla="*/ 5185 f65 1"/>
                <a:gd name="f85" fmla="*/ 0 f64 1"/>
                <a:gd name="f86" fmla="*/ 4436 f65 1"/>
                <a:gd name="f87" fmla="*/ 625 f64 1"/>
                <a:gd name="f88" fmla="*/ 3061 f65 1"/>
                <a:gd name="f89" fmla="*/ 1499 f64 1"/>
                <a:gd name="f90" fmla="*/ 2062 f65 1"/>
                <a:gd name="f91" fmla="*/ 3124 f64 1"/>
                <a:gd name="f92" fmla="*/ 16868 f64 1"/>
                <a:gd name="f93" fmla="*/ 60661 f65 1"/>
                <a:gd name="f94" fmla="*/ 97087 f64 1"/>
                <a:gd name="f95" fmla="*/ 93088 f64 1"/>
                <a:gd name="f96" fmla="*/ 60036 f65 1"/>
                <a:gd name="f97" fmla="*/ 63350 f64 1"/>
                <a:gd name="f98" fmla="+- f66 0 f1"/>
                <a:gd name="f99" fmla="*/ f69 1 60661"/>
                <a:gd name="f100" fmla="*/ f70 1 97086"/>
                <a:gd name="f101" fmla="*/ f71 1 60661"/>
                <a:gd name="f102" fmla="*/ f72 1 97086"/>
                <a:gd name="f103" fmla="*/ f73 1 60661"/>
                <a:gd name="f104" fmla="*/ f74 1 97086"/>
                <a:gd name="f105" fmla="*/ f75 1 60661"/>
                <a:gd name="f106" fmla="*/ f76 1 97086"/>
                <a:gd name="f107" fmla="*/ f77 1 60661"/>
                <a:gd name="f108" fmla="*/ f78 1 97086"/>
                <a:gd name="f109" fmla="*/ f79 1 60661"/>
                <a:gd name="f110" fmla="*/ f80 1 97086"/>
                <a:gd name="f111" fmla="*/ f81 1 60661"/>
                <a:gd name="f112" fmla="*/ f82 1 97086"/>
                <a:gd name="f113" fmla="*/ f83 1 97086"/>
                <a:gd name="f114" fmla="*/ f84 1 60661"/>
                <a:gd name="f115" fmla="*/ f85 1 97086"/>
                <a:gd name="f116" fmla="*/ f86 1 60661"/>
                <a:gd name="f117" fmla="*/ f87 1 97086"/>
                <a:gd name="f118" fmla="*/ f88 1 60661"/>
                <a:gd name="f119" fmla="*/ f89 1 97086"/>
                <a:gd name="f120" fmla="*/ f90 1 60661"/>
                <a:gd name="f121" fmla="*/ f91 1 97086"/>
                <a:gd name="f122" fmla="*/ f92 1 97086"/>
                <a:gd name="f123" fmla="*/ f93 1 60661"/>
                <a:gd name="f124" fmla="*/ f94 1 97086"/>
                <a:gd name="f125" fmla="*/ f95 1 97086"/>
                <a:gd name="f126" fmla="*/ f96 1 60661"/>
                <a:gd name="f127" fmla="*/ f97 1 97086"/>
                <a:gd name="f128" fmla="*/ f60 1 f67"/>
                <a:gd name="f129" fmla="*/ f61 1 f67"/>
                <a:gd name="f130" fmla="*/ f60 1 f68"/>
                <a:gd name="f131" fmla="*/ f62 1 f68"/>
                <a:gd name="f132" fmla="*/ f99 1 f67"/>
                <a:gd name="f133" fmla="*/ f100 1 f68"/>
                <a:gd name="f134" fmla="*/ f101 1 f67"/>
                <a:gd name="f135" fmla="*/ f102 1 f68"/>
                <a:gd name="f136" fmla="*/ f103 1 f67"/>
                <a:gd name="f137" fmla="*/ f104 1 f68"/>
                <a:gd name="f138" fmla="*/ f105 1 f67"/>
                <a:gd name="f139" fmla="*/ f106 1 f68"/>
                <a:gd name="f140" fmla="*/ f107 1 f67"/>
                <a:gd name="f141" fmla="*/ f108 1 f68"/>
                <a:gd name="f142" fmla="*/ f109 1 f67"/>
                <a:gd name="f143" fmla="*/ f110 1 f68"/>
                <a:gd name="f144" fmla="*/ f111 1 f67"/>
                <a:gd name="f145" fmla="*/ f112 1 f68"/>
                <a:gd name="f146" fmla="*/ f113 1 f68"/>
                <a:gd name="f147" fmla="*/ f114 1 f67"/>
                <a:gd name="f148" fmla="*/ f115 1 f68"/>
                <a:gd name="f149" fmla="*/ f116 1 f67"/>
                <a:gd name="f150" fmla="*/ f117 1 f68"/>
                <a:gd name="f151" fmla="*/ f118 1 f67"/>
                <a:gd name="f152" fmla="*/ f119 1 f68"/>
                <a:gd name="f153" fmla="*/ f120 1 f67"/>
                <a:gd name="f154" fmla="*/ f121 1 f68"/>
                <a:gd name="f155" fmla="*/ f122 1 f68"/>
                <a:gd name="f156" fmla="*/ f123 1 f67"/>
                <a:gd name="f157" fmla="*/ f124 1 f68"/>
                <a:gd name="f158" fmla="*/ f125 1 f68"/>
                <a:gd name="f159" fmla="*/ f126 1 f67"/>
                <a:gd name="f160" fmla="*/ f127 1 f68"/>
                <a:gd name="f161" fmla="*/ f128 f58 1"/>
                <a:gd name="f162" fmla="*/ f129 f58 1"/>
                <a:gd name="f163" fmla="*/ f131 f59 1"/>
                <a:gd name="f164" fmla="*/ f130 f59 1"/>
                <a:gd name="f165" fmla="*/ f132 f58 1"/>
                <a:gd name="f166" fmla="*/ f133 f59 1"/>
                <a:gd name="f167" fmla="*/ f134 f58 1"/>
                <a:gd name="f168" fmla="*/ f135 f59 1"/>
                <a:gd name="f169" fmla="*/ f136 f58 1"/>
                <a:gd name="f170" fmla="*/ f137 f59 1"/>
                <a:gd name="f171" fmla="*/ f138 f58 1"/>
                <a:gd name="f172" fmla="*/ f139 f59 1"/>
                <a:gd name="f173" fmla="*/ f140 f58 1"/>
                <a:gd name="f174" fmla="*/ f141 f59 1"/>
                <a:gd name="f175" fmla="*/ f142 f58 1"/>
                <a:gd name="f176" fmla="*/ f143 f59 1"/>
                <a:gd name="f177" fmla="*/ f144 f58 1"/>
                <a:gd name="f178" fmla="*/ f145 f59 1"/>
                <a:gd name="f179" fmla="*/ f146 f59 1"/>
                <a:gd name="f180" fmla="*/ f147 f58 1"/>
                <a:gd name="f181" fmla="*/ f148 f59 1"/>
                <a:gd name="f182" fmla="*/ f149 f58 1"/>
                <a:gd name="f183" fmla="*/ f150 f59 1"/>
                <a:gd name="f184" fmla="*/ f151 f58 1"/>
                <a:gd name="f185" fmla="*/ f152 f59 1"/>
                <a:gd name="f186" fmla="*/ f153 f58 1"/>
                <a:gd name="f187" fmla="*/ f154 f59 1"/>
                <a:gd name="f188" fmla="*/ f155 f59 1"/>
                <a:gd name="f189" fmla="*/ f156 f58 1"/>
                <a:gd name="f190" fmla="*/ f157 f59 1"/>
                <a:gd name="f191" fmla="*/ f158 f59 1"/>
                <a:gd name="f192" fmla="*/ f159 f58 1"/>
                <a:gd name="f193" fmla="*/ f160 f59 1"/>
              </a:gdLst>
              <a:ahLst/>
              <a:cxnLst>
                <a:cxn ang="3cd4">
                  <a:pos x="hc" y="t"/>
                </a:cxn>
                <a:cxn ang="0">
                  <a:pos x="r" y="vc"/>
                </a:cxn>
                <a:cxn ang="cd4">
                  <a:pos x="hc" y="b"/>
                </a:cxn>
                <a:cxn ang="cd2">
                  <a:pos x="l" y="vc"/>
                </a:cxn>
                <a:cxn ang="f98">
                  <a:pos x="f165" y="f166"/>
                </a:cxn>
                <a:cxn ang="f98">
                  <a:pos x="f167" y="f168"/>
                </a:cxn>
                <a:cxn ang="f98">
                  <a:pos x="f167" y="f168"/>
                </a:cxn>
                <a:cxn ang="f98">
                  <a:pos x="f169" y="f170"/>
                </a:cxn>
                <a:cxn ang="f98">
                  <a:pos x="f171" y="f172"/>
                </a:cxn>
                <a:cxn ang="f98">
                  <a:pos x="f173" y="f168"/>
                </a:cxn>
                <a:cxn ang="f98">
                  <a:pos x="f173" y="f174"/>
                </a:cxn>
                <a:cxn ang="f98">
                  <a:pos x="f175" y="f176"/>
                </a:cxn>
                <a:cxn ang="f98">
                  <a:pos x="f177" y="f178"/>
                </a:cxn>
                <a:cxn ang="f98">
                  <a:pos x="f177" y="f179"/>
                </a:cxn>
                <a:cxn ang="f98">
                  <a:pos x="f180" y="f181"/>
                </a:cxn>
                <a:cxn ang="f98">
                  <a:pos x="f182" y="f183"/>
                </a:cxn>
                <a:cxn ang="f98">
                  <a:pos x="f184" y="f185"/>
                </a:cxn>
                <a:cxn ang="f98">
                  <a:pos x="f186" y="f187"/>
                </a:cxn>
                <a:cxn ang="f98">
                  <a:pos x="f186" y="f188"/>
                </a:cxn>
                <a:cxn ang="f98">
                  <a:pos x="f189" y="f190"/>
                </a:cxn>
                <a:cxn ang="f98">
                  <a:pos x="f189" y="f191"/>
                </a:cxn>
                <a:cxn ang="f98">
                  <a:pos x="f192" y="f193"/>
                </a:cxn>
              </a:cxnLst>
              <a:rect l="f161" t="f164" r="f162" b="f163"/>
              <a:pathLst>
                <a:path w="60661" h="97086">
                  <a:moveTo>
                    <a:pt x="f8" y="f9"/>
                  </a:moveTo>
                  <a:lnTo>
                    <a:pt x="f10" y="f11"/>
                  </a:lnTo>
                  <a:lnTo>
                    <a:pt x="f10" y="f11"/>
                  </a:lnTo>
                  <a:lnTo>
                    <a:pt x="f12" y="f13"/>
                  </a:lnTo>
                  <a:cubicBezTo>
                    <a:pt x="f14" y="f15"/>
                    <a:pt x="f16" y="f17"/>
                    <a:pt x="f18" y="f19"/>
                  </a:cubicBezTo>
                  <a:lnTo>
                    <a:pt x="f20" y="f11"/>
                  </a:lnTo>
                  <a:lnTo>
                    <a:pt x="f20" y="f21"/>
                  </a:lnTo>
                  <a:cubicBezTo>
                    <a:pt x="f22" y="f23"/>
                    <a:pt x="f24" y="f25"/>
                    <a:pt x="f26" y="f27"/>
                  </a:cubicBezTo>
                  <a:cubicBezTo>
                    <a:pt x="f28" y="f27"/>
                    <a:pt x="f29" y="f30"/>
                    <a:pt x="f31" y="f32"/>
                  </a:cubicBezTo>
                  <a:lnTo>
                    <a:pt x="f31" y="f33"/>
                  </a:lnTo>
                  <a:lnTo>
                    <a:pt x="f34" y="f5"/>
                  </a:lnTo>
                  <a:lnTo>
                    <a:pt x="f35" y="f36"/>
                  </a:lnTo>
                  <a:cubicBezTo>
                    <a:pt x="f37" y="f38"/>
                    <a:pt x="f39" y="f40"/>
                    <a:pt x="f41" y="f42"/>
                  </a:cubicBezTo>
                  <a:cubicBezTo>
                    <a:pt x="f43" y="f44"/>
                    <a:pt x="f45" y="f46"/>
                    <a:pt x="f47" y="f48"/>
                  </a:cubicBezTo>
                  <a:cubicBezTo>
                    <a:pt x="f49" y="f50"/>
                    <a:pt x="f49" y="f51"/>
                    <a:pt x="f47" y="f52"/>
                  </a:cubicBezTo>
                  <a:lnTo>
                    <a:pt x="f6" y="f53"/>
                  </a:lnTo>
                  <a:lnTo>
                    <a:pt x="f6" y="f54"/>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1202">
              <a:extLst>
                <a:ext uri="{FF2B5EF4-FFF2-40B4-BE49-F238E27FC236}">
                  <a16:creationId xmlns:a16="http://schemas.microsoft.com/office/drawing/2014/main" id="{D4CA4951-C562-5414-9ADD-D66A58B7030F}"/>
                </a:ext>
              </a:extLst>
            </p:cNvPr>
            <p:cNvSpPr/>
            <p:nvPr/>
          </p:nvSpPr>
          <p:spPr>
            <a:xfrm>
              <a:off x="8641674" y="3975299"/>
              <a:ext cx="11247" cy="13368"/>
            </a:xfrm>
            <a:custGeom>
              <a:avLst/>
              <a:gdLst>
                <a:gd name="f0" fmla="val 10800000"/>
                <a:gd name="f1" fmla="val 5400000"/>
                <a:gd name="f2" fmla="val 180"/>
                <a:gd name="f3" fmla="val w"/>
                <a:gd name="f4" fmla="val h"/>
                <a:gd name="f5" fmla="val 0"/>
                <a:gd name="f6" fmla="val 11245"/>
                <a:gd name="f7" fmla="val 13369"/>
                <a:gd name="f8" fmla="val 11995"/>
                <a:gd name="f9" fmla="val 7122"/>
                <a:gd name="f10" fmla="val 6373"/>
                <a:gd name="f11" fmla="val 6122"/>
                <a:gd name="f12" fmla="val 4998"/>
                <a:gd name="f13" fmla="val 5510"/>
                <a:gd name="f14" fmla="val 4948"/>
                <a:gd name="f15" fmla="val 4985"/>
                <a:gd name="f16" fmla="val 4561"/>
                <a:gd name="f17" fmla="val 4748"/>
                <a:gd name="f18" fmla="val 3998"/>
                <a:gd name="f19" fmla="val 4685"/>
                <a:gd name="f20" fmla="val 3674"/>
                <a:gd name="f21" fmla="val 3324"/>
                <a:gd name="f22" fmla="val 2999"/>
                <a:gd name="f23" fmla="val 2499"/>
                <a:gd name="f24" fmla="val 1250"/>
                <a:gd name="f25" fmla="val 875"/>
                <a:gd name="f26" fmla="val 2249"/>
                <a:gd name="f27" fmla="val 8871"/>
                <a:gd name="f28" fmla="val 13370"/>
                <a:gd name="f29" fmla="val 10121"/>
                <a:gd name="f30" fmla="+- 0 0 -90"/>
                <a:gd name="f31" fmla="*/ f3 1 11245"/>
                <a:gd name="f32" fmla="*/ f4 1 13369"/>
                <a:gd name="f33" fmla="val f5"/>
                <a:gd name="f34" fmla="val f6"/>
                <a:gd name="f35" fmla="val f7"/>
                <a:gd name="f36" fmla="*/ f30 f0 1"/>
                <a:gd name="f37" fmla="+- f35 0 f33"/>
                <a:gd name="f38" fmla="+- f34 0 f33"/>
                <a:gd name="f39" fmla="*/ f36 1 f2"/>
                <a:gd name="f40" fmla="*/ f38 1 11245"/>
                <a:gd name="f41" fmla="*/ f37 1 13369"/>
                <a:gd name="f42" fmla="*/ 11245 f38 1"/>
                <a:gd name="f43" fmla="*/ 11995 f37 1"/>
                <a:gd name="f44" fmla="*/ 7122 f38 1"/>
                <a:gd name="f45" fmla="*/ 6373 f37 1"/>
                <a:gd name="f46" fmla="*/ 6122 f38 1"/>
                <a:gd name="f47" fmla="*/ 4998 f37 1"/>
                <a:gd name="f48" fmla="*/ 4748 f38 1"/>
                <a:gd name="f49" fmla="*/ 3998 f37 1"/>
                <a:gd name="f50" fmla="*/ 2999 f37 1"/>
                <a:gd name="f51" fmla="*/ 2499 f38 1"/>
                <a:gd name="f52" fmla="*/ 0 f37 1"/>
                <a:gd name="f53" fmla="*/ 0 f38 1"/>
                <a:gd name="f54" fmla="*/ 1250 f37 1"/>
                <a:gd name="f55" fmla="*/ 875 f38 1"/>
                <a:gd name="f56" fmla="*/ 2249 f37 1"/>
                <a:gd name="f57" fmla="*/ 8871 f38 1"/>
                <a:gd name="f58" fmla="*/ 13370 f37 1"/>
                <a:gd name="f59" fmla="*/ 10121 f38 1"/>
                <a:gd name="f60" fmla="+- f39 0 f1"/>
                <a:gd name="f61" fmla="*/ f42 1 11245"/>
                <a:gd name="f62" fmla="*/ f43 1 13369"/>
                <a:gd name="f63" fmla="*/ f44 1 11245"/>
                <a:gd name="f64" fmla="*/ f45 1 13369"/>
                <a:gd name="f65" fmla="*/ f46 1 11245"/>
                <a:gd name="f66" fmla="*/ f47 1 13369"/>
                <a:gd name="f67" fmla="*/ f48 1 11245"/>
                <a:gd name="f68" fmla="*/ f49 1 13369"/>
                <a:gd name="f69" fmla="*/ f50 1 13369"/>
                <a:gd name="f70" fmla="*/ f51 1 11245"/>
                <a:gd name="f71" fmla="*/ f52 1 13369"/>
                <a:gd name="f72" fmla="*/ f53 1 11245"/>
                <a:gd name="f73" fmla="*/ f54 1 13369"/>
                <a:gd name="f74" fmla="*/ f55 1 11245"/>
                <a:gd name="f75" fmla="*/ f56 1 13369"/>
                <a:gd name="f76" fmla="*/ f57 1 11245"/>
                <a:gd name="f77" fmla="*/ f58 1 13369"/>
                <a:gd name="f78" fmla="*/ f59 1 11245"/>
                <a:gd name="f79" fmla="*/ f33 1 f40"/>
                <a:gd name="f80" fmla="*/ f34 1 f40"/>
                <a:gd name="f81" fmla="*/ f33 1 f41"/>
                <a:gd name="f82" fmla="*/ f35 1 f41"/>
                <a:gd name="f83" fmla="*/ f61 1 f40"/>
                <a:gd name="f84" fmla="*/ f62 1 f41"/>
                <a:gd name="f85" fmla="*/ f63 1 f40"/>
                <a:gd name="f86" fmla="*/ f64 1 f41"/>
                <a:gd name="f87" fmla="*/ f65 1 f40"/>
                <a:gd name="f88" fmla="*/ f66 1 f41"/>
                <a:gd name="f89" fmla="*/ f67 1 f40"/>
                <a:gd name="f90" fmla="*/ f68 1 f41"/>
                <a:gd name="f91" fmla="*/ f69 1 f41"/>
                <a:gd name="f92" fmla="*/ f70 1 f40"/>
                <a:gd name="f93" fmla="*/ f71 1 f41"/>
                <a:gd name="f94" fmla="*/ f72 1 f40"/>
                <a:gd name="f95" fmla="*/ f73 1 f41"/>
                <a:gd name="f96" fmla="*/ f74 1 f40"/>
                <a:gd name="f97" fmla="*/ f75 1 f41"/>
                <a:gd name="f98" fmla="*/ f76 1 f40"/>
                <a:gd name="f99" fmla="*/ f77 1 f41"/>
                <a:gd name="f100" fmla="*/ f78 1 f40"/>
                <a:gd name="f101" fmla="*/ f79 f31 1"/>
                <a:gd name="f102" fmla="*/ f80 f31 1"/>
                <a:gd name="f103" fmla="*/ f82 f32 1"/>
                <a:gd name="f104" fmla="*/ f81 f32 1"/>
                <a:gd name="f105" fmla="*/ f83 f31 1"/>
                <a:gd name="f106" fmla="*/ f84 f32 1"/>
                <a:gd name="f107" fmla="*/ f85 f31 1"/>
                <a:gd name="f108" fmla="*/ f86 f32 1"/>
                <a:gd name="f109" fmla="*/ f87 f31 1"/>
                <a:gd name="f110" fmla="*/ f88 f32 1"/>
                <a:gd name="f111" fmla="*/ f89 f31 1"/>
                <a:gd name="f112" fmla="*/ f90 f32 1"/>
                <a:gd name="f113" fmla="*/ f91 f32 1"/>
                <a:gd name="f114" fmla="*/ f92 f31 1"/>
                <a:gd name="f115" fmla="*/ f93 f32 1"/>
                <a:gd name="f116" fmla="*/ f94 f31 1"/>
                <a:gd name="f117" fmla="*/ f95 f32 1"/>
                <a:gd name="f118" fmla="*/ f96 f31 1"/>
                <a:gd name="f119" fmla="*/ f97 f32 1"/>
                <a:gd name="f120" fmla="*/ f98 f31 1"/>
                <a:gd name="f121" fmla="*/ f99 f32 1"/>
                <a:gd name="f122" fmla="*/ f100 f31 1"/>
              </a:gdLst>
              <a:ahLst/>
              <a:cxnLst>
                <a:cxn ang="3cd4">
                  <a:pos x="hc" y="t"/>
                </a:cxn>
                <a:cxn ang="0">
                  <a:pos x="r" y="vc"/>
                </a:cxn>
                <a:cxn ang="cd4">
                  <a:pos x="hc" y="b"/>
                </a:cxn>
                <a:cxn ang="cd2">
                  <a:pos x="l" y="vc"/>
                </a:cxn>
                <a:cxn ang="f60">
                  <a:pos x="f105" y="f106"/>
                </a:cxn>
                <a:cxn ang="f60">
                  <a:pos x="f107" y="f108"/>
                </a:cxn>
                <a:cxn ang="f60">
                  <a:pos x="f109" y="f110"/>
                </a:cxn>
                <a:cxn ang="f60">
                  <a:pos x="f111" y="f112"/>
                </a:cxn>
                <a:cxn ang="f60">
                  <a:pos x="f111" y="f113"/>
                </a:cxn>
                <a:cxn ang="f60">
                  <a:pos x="f114" y="f115"/>
                </a:cxn>
                <a:cxn ang="f60">
                  <a:pos x="f116" y="f117"/>
                </a:cxn>
                <a:cxn ang="f60">
                  <a:pos x="f118" y="f119"/>
                </a:cxn>
                <a:cxn ang="f60">
                  <a:pos x="f120" y="f121"/>
                </a:cxn>
                <a:cxn ang="f60">
                  <a:pos x="f122" y="f121"/>
                </a:cxn>
              </a:cxnLst>
              <a:rect l="f101" t="f104" r="f102" b="f103"/>
              <a:pathLst>
                <a:path w="11245" h="13369">
                  <a:moveTo>
                    <a:pt x="f6" y="f8"/>
                  </a:moveTo>
                  <a:lnTo>
                    <a:pt x="f9" y="f10"/>
                  </a:lnTo>
                  <a:lnTo>
                    <a:pt x="f11" y="f12"/>
                  </a:lnTo>
                  <a:cubicBezTo>
                    <a:pt x="f13" y="f14"/>
                    <a:pt x="f15" y="f16"/>
                    <a:pt x="f17" y="f18"/>
                  </a:cubicBezTo>
                  <a:cubicBezTo>
                    <a:pt x="f19" y="f20"/>
                    <a:pt x="f19" y="f21"/>
                    <a:pt x="f17" y="f22"/>
                  </a:cubicBezTo>
                  <a:lnTo>
                    <a:pt x="f23" y="f5"/>
                  </a:lnTo>
                  <a:lnTo>
                    <a:pt x="f5" y="f24"/>
                  </a:lnTo>
                  <a:lnTo>
                    <a:pt x="f25" y="f26"/>
                  </a:lnTo>
                  <a:lnTo>
                    <a:pt x="f27" y="f28"/>
                  </a:lnTo>
                  <a:lnTo>
                    <a:pt x="f29"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1203">
              <a:extLst>
                <a:ext uri="{FF2B5EF4-FFF2-40B4-BE49-F238E27FC236}">
                  <a16:creationId xmlns:a16="http://schemas.microsoft.com/office/drawing/2014/main" id="{19928018-C5BF-39EC-F3C5-94E5AA230ACB}"/>
                </a:ext>
              </a:extLst>
            </p:cNvPr>
            <p:cNvSpPr/>
            <p:nvPr/>
          </p:nvSpPr>
          <p:spPr>
            <a:xfrm>
              <a:off x="9788798" y="4179338"/>
              <a:ext cx="21488" cy="180923"/>
            </a:xfrm>
            <a:custGeom>
              <a:avLst/>
              <a:gdLst>
                <a:gd name="f0" fmla="val 10800000"/>
                <a:gd name="f1" fmla="val 5400000"/>
                <a:gd name="f2" fmla="val 180"/>
                <a:gd name="f3" fmla="val w"/>
                <a:gd name="f4" fmla="val h"/>
                <a:gd name="f5" fmla="val 0"/>
                <a:gd name="f6" fmla="val 21491"/>
                <a:gd name="f7" fmla="val 180927"/>
                <a:gd name="f8" fmla="val 18242"/>
                <a:gd name="f9" fmla="val 14494"/>
                <a:gd name="f10" fmla="val 13869"/>
                <a:gd name="f11" fmla="val 8996"/>
                <a:gd name="f12" fmla="val 12620"/>
                <a:gd name="f13" fmla="val 9746"/>
                <a:gd name="f14" fmla="val 8384"/>
                <a:gd name="f15" fmla="val 11770"/>
                <a:gd name="f16" fmla="val 3311"/>
                <a:gd name="f17" fmla="val 9971"/>
                <a:gd name="f18" fmla="val 1299"/>
                <a:gd name="f19" fmla="val 5735"/>
                <a:gd name="f20" fmla="val 1062"/>
                <a:gd name="f21" fmla="val 5260"/>
                <a:gd name="f22" fmla="val 887"/>
                <a:gd name="f23" fmla="val 4760"/>
                <a:gd name="f24" fmla="val 750"/>
                <a:gd name="f25" fmla="val 4248"/>
                <a:gd name="f26" fmla="val 250"/>
                <a:gd name="f27" fmla="val 2886"/>
                <a:gd name="f28" fmla="val 1449"/>
                <a:gd name="f29" fmla="val 3498"/>
                <a:gd name="f30" fmla="val 170307"/>
                <a:gd name="f31" fmla="val 3136"/>
                <a:gd name="f32" fmla="val 175780"/>
                <a:gd name="f33" fmla="val 7272"/>
                <a:gd name="f34" fmla="val 180528"/>
                <a:gd name="f35" fmla="val 12744"/>
                <a:gd name="f36" fmla="val 180928"/>
                <a:gd name="f37" fmla="val 15018"/>
                <a:gd name="f38" fmla="val 180728"/>
                <a:gd name="f39" fmla="val 17130"/>
                <a:gd name="f40" fmla="val 179653"/>
                <a:gd name="f41" fmla="val 18617"/>
                <a:gd name="f42" fmla="val 177929"/>
                <a:gd name="f43" fmla="val 20504"/>
                <a:gd name="f44" fmla="val 175642"/>
                <a:gd name="f45" fmla="val 21528"/>
                <a:gd name="f46" fmla="val 172769"/>
                <a:gd name="f47" fmla="val 169807"/>
                <a:gd name="f48" fmla="+- 0 0 -90"/>
                <a:gd name="f49" fmla="*/ f3 1 21491"/>
                <a:gd name="f50" fmla="*/ f4 1 180927"/>
                <a:gd name="f51" fmla="val f5"/>
                <a:gd name="f52" fmla="val f6"/>
                <a:gd name="f53" fmla="val f7"/>
                <a:gd name="f54" fmla="*/ f48 f0 1"/>
                <a:gd name="f55" fmla="+- f53 0 f51"/>
                <a:gd name="f56" fmla="+- f52 0 f51"/>
                <a:gd name="f57" fmla="*/ f54 1 f2"/>
                <a:gd name="f58" fmla="*/ f56 1 21491"/>
                <a:gd name="f59" fmla="*/ f55 1 180927"/>
                <a:gd name="f60" fmla="*/ 18242 f56 1"/>
                <a:gd name="f61" fmla="*/ 14494 f55 1"/>
                <a:gd name="f62" fmla="*/ 13869 f56 1"/>
                <a:gd name="f63" fmla="*/ 8996 f55 1"/>
                <a:gd name="f64" fmla="*/ 12620 f56 1"/>
                <a:gd name="f65" fmla="*/ 9746 f55 1"/>
                <a:gd name="f66" fmla="*/ 1299 f56 1"/>
                <a:gd name="f67" fmla="*/ 5735 f55 1"/>
                <a:gd name="f68" fmla="*/ 750 f56 1"/>
                <a:gd name="f69" fmla="*/ 4248 f55 1"/>
                <a:gd name="f70" fmla="*/ 0 f56 1"/>
                <a:gd name="f71" fmla="*/ 0 f55 1"/>
                <a:gd name="f72" fmla="*/ 3498 f56 1"/>
                <a:gd name="f73" fmla="*/ 170307 f55 1"/>
                <a:gd name="f74" fmla="*/ 12744 f56 1"/>
                <a:gd name="f75" fmla="*/ 180928 f55 1"/>
                <a:gd name="f76" fmla="*/ 18617 f56 1"/>
                <a:gd name="f77" fmla="*/ 177929 f55 1"/>
                <a:gd name="f78" fmla="*/ 21491 f56 1"/>
                <a:gd name="f79" fmla="*/ 169807 f55 1"/>
                <a:gd name="f80" fmla="+- f57 0 f1"/>
                <a:gd name="f81" fmla="*/ f60 1 21491"/>
                <a:gd name="f82" fmla="*/ f61 1 180927"/>
                <a:gd name="f83" fmla="*/ f62 1 21491"/>
                <a:gd name="f84" fmla="*/ f63 1 180927"/>
                <a:gd name="f85" fmla="*/ f64 1 21491"/>
                <a:gd name="f86" fmla="*/ f65 1 180927"/>
                <a:gd name="f87" fmla="*/ f66 1 21491"/>
                <a:gd name="f88" fmla="*/ f67 1 180927"/>
                <a:gd name="f89" fmla="*/ f68 1 21491"/>
                <a:gd name="f90" fmla="*/ f69 1 180927"/>
                <a:gd name="f91" fmla="*/ f70 1 21491"/>
                <a:gd name="f92" fmla="*/ f71 1 180927"/>
                <a:gd name="f93" fmla="*/ f72 1 21491"/>
                <a:gd name="f94" fmla="*/ f73 1 180927"/>
                <a:gd name="f95" fmla="*/ f74 1 21491"/>
                <a:gd name="f96" fmla="*/ f75 1 180927"/>
                <a:gd name="f97" fmla="*/ f76 1 21491"/>
                <a:gd name="f98" fmla="*/ f77 1 180927"/>
                <a:gd name="f99" fmla="*/ f78 1 21491"/>
                <a:gd name="f100" fmla="*/ f79 1 180927"/>
                <a:gd name="f101" fmla="*/ f51 1 f58"/>
                <a:gd name="f102" fmla="*/ f52 1 f58"/>
                <a:gd name="f103" fmla="*/ f51 1 f59"/>
                <a:gd name="f104" fmla="*/ f53 1 f59"/>
                <a:gd name="f105" fmla="*/ f81 1 f58"/>
                <a:gd name="f106" fmla="*/ f82 1 f59"/>
                <a:gd name="f107" fmla="*/ f83 1 f58"/>
                <a:gd name="f108" fmla="*/ f84 1 f59"/>
                <a:gd name="f109" fmla="*/ f85 1 f58"/>
                <a:gd name="f110" fmla="*/ f86 1 f59"/>
                <a:gd name="f111" fmla="*/ f87 1 f58"/>
                <a:gd name="f112" fmla="*/ f88 1 f59"/>
                <a:gd name="f113" fmla="*/ f89 1 f58"/>
                <a:gd name="f114" fmla="*/ f90 1 f59"/>
                <a:gd name="f115" fmla="*/ f91 1 f58"/>
                <a:gd name="f116" fmla="*/ f92 1 f59"/>
                <a:gd name="f117" fmla="*/ f93 1 f58"/>
                <a:gd name="f118" fmla="*/ f94 1 f59"/>
                <a:gd name="f119" fmla="*/ f95 1 f58"/>
                <a:gd name="f120" fmla="*/ f96 1 f59"/>
                <a:gd name="f121" fmla="*/ f97 1 f58"/>
                <a:gd name="f122" fmla="*/ f98 1 f59"/>
                <a:gd name="f123" fmla="*/ f99 1 f58"/>
                <a:gd name="f124" fmla="*/ f100 1 f59"/>
                <a:gd name="f125" fmla="*/ f101 f49 1"/>
                <a:gd name="f126" fmla="*/ f102 f49 1"/>
                <a:gd name="f127" fmla="*/ f104 f50 1"/>
                <a:gd name="f128" fmla="*/ f103 f50 1"/>
                <a:gd name="f129" fmla="*/ f105 f49 1"/>
                <a:gd name="f130" fmla="*/ f106 f50 1"/>
                <a:gd name="f131" fmla="*/ f107 f49 1"/>
                <a:gd name="f132" fmla="*/ f108 f50 1"/>
                <a:gd name="f133" fmla="*/ f109 f49 1"/>
                <a:gd name="f134" fmla="*/ f110 f50 1"/>
                <a:gd name="f135" fmla="*/ f111 f49 1"/>
                <a:gd name="f136" fmla="*/ f112 f50 1"/>
                <a:gd name="f137" fmla="*/ f113 f49 1"/>
                <a:gd name="f138" fmla="*/ f114 f50 1"/>
                <a:gd name="f139" fmla="*/ f115 f49 1"/>
                <a:gd name="f140" fmla="*/ f116 f50 1"/>
                <a:gd name="f141" fmla="*/ f117 f49 1"/>
                <a:gd name="f142" fmla="*/ f118 f50 1"/>
                <a:gd name="f143" fmla="*/ f119 f49 1"/>
                <a:gd name="f144" fmla="*/ f120 f50 1"/>
                <a:gd name="f145" fmla="*/ f121 f49 1"/>
                <a:gd name="f146" fmla="*/ f122 f50 1"/>
                <a:gd name="f147" fmla="*/ f123 f49 1"/>
                <a:gd name="f148" fmla="*/ f124 f50 1"/>
              </a:gdLst>
              <a:ahLst/>
              <a:cxnLst>
                <a:cxn ang="3cd4">
                  <a:pos x="hc" y="t"/>
                </a:cxn>
                <a:cxn ang="0">
                  <a:pos x="r" y="vc"/>
                </a:cxn>
                <a:cxn ang="cd4">
                  <a:pos x="hc" y="b"/>
                </a:cxn>
                <a:cxn ang="cd2">
                  <a:pos x="l" y="vc"/>
                </a:cxn>
                <a:cxn ang="f80">
                  <a:pos x="f129" y="f130"/>
                </a:cxn>
                <a:cxn ang="f80">
                  <a:pos x="f131" y="f132"/>
                </a:cxn>
                <a:cxn ang="f80">
                  <a:pos x="f133" y="f134"/>
                </a:cxn>
                <a:cxn ang="f80">
                  <a:pos x="f135" y="f136"/>
                </a:cxn>
                <a:cxn ang="f80">
                  <a:pos x="f137" y="f138"/>
                </a:cxn>
                <a:cxn ang="f80">
                  <a:pos x="f139" y="f140"/>
                </a:cxn>
                <a:cxn ang="f80">
                  <a:pos x="f139" y="f140"/>
                </a:cxn>
                <a:cxn ang="f80">
                  <a:pos x="f141" y="f142"/>
                </a:cxn>
                <a:cxn ang="f80">
                  <a:pos x="f143" y="f144"/>
                </a:cxn>
                <a:cxn ang="f80">
                  <a:pos x="f145" y="f146"/>
                </a:cxn>
                <a:cxn ang="f80">
                  <a:pos x="f147" y="f148"/>
                </a:cxn>
              </a:cxnLst>
              <a:rect l="f125" t="f128" r="f126" b="f127"/>
              <a:pathLst>
                <a:path w="21491" h="180927">
                  <a:moveTo>
                    <a:pt x="f8" y="f9"/>
                  </a:moveTo>
                  <a:lnTo>
                    <a:pt x="f10" y="f11"/>
                  </a:lnTo>
                  <a:lnTo>
                    <a:pt x="f12" y="f13"/>
                  </a:lnTo>
                  <a:cubicBezTo>
                    <a:pt x="f14" y="f15"/>
                    <a:pt x="f16" y="f17"/>
                    <a:pt x="f18" y="f19"/>
                  </a:cubicBezTo>
                  <a:cubicBezTo>
                    <a:pt x="f20" y="f21"/>
                    <a:pt x="f22" y="f23"/>
                    <a:pt x="f24" y="f25"/>
                  </a:cubicBezTo>
                  <a:cubicBezTo>
                    <a:pt x="f26" y="f27"/>
                    <a:pt x="f5" y="f28"/>
                    <a:pt x="f5" y="f5"/>
                  </a:cubicBezTo>
                  <a:lnTo>
                    <a:pt x="f5" y="f5"/>
                  </a:lnTo>
                  <a:lnTo>
                    <a:pt x="f29" y="f30"/>
                  </a:lnTo>
                  <a:cubicBezTo>
                    <a:pt x="f31" y="f32"/>
                    <a:pt x="f33" y="f34"/>
                    <a:pt x="f35" y="f36"/>
                  </a:cubicBezTo>
                  <a:cubicBezTo>
                    <a:pt x="f37" y="f38"/>
                    <a:pt x="f39" y="f40"/>
                    <a:pt x="f41" y="f42"/>
                  </a:cubicBezTo>
                  <a:cubicBezTo>
                    <a:pt x="f43" y="f44"/>
                    <a:pt x="f45" y="f46"/>
                    <a:pt x="f6" y="f4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1204">
              <a:extLst>
                <a:ext uri="{FF2B5EF4-FFF2-40B4-BE49-F238E27FC236}">
                  <a16:creationId xmlns:a16="http://schemas.microsoft.com/office/drawing/2014/main" id="{A290D172-6CD3-FC61-528A-D4C6A58077D7}"/>
                </a:ext>
              </a:extLst>
            </p:cNvPr>
            <p:cNvSpPr/>
            <p:nvPr/>
          </p:nvSpPr>
          <p:spPr>
            <a:xfrm>
              <a:off x="9805797" y="4186086"/>
              <a:ext cx="1124" cy="2002"/>
            </a:xfrm>
            <a:custGeom>
              <a:avLst/>
              <a:gdLst>
                <a:gd name="f0" fmla="val 10800000"/>
                <a:gd name="f1" fmla="val 5400000"/>
                <a:gd name="f2" fmla="val 180"/>
                <a:gd name="f3" fmla="val w"/>
                <a:gd name="f4" fmla="val h"/>
                <a:gd name="f5" fmla="val 0"/>
                <a:gd name="f6" fmla="val 1124"/>
                <a:gd name="f7" fmla="val 1999"/>
                <a:gd name="f8" fmla="val 1000"/>
                <a:gd name="f9" fmla="val 625"/>
                <a:gd name="f10" fmla="val 1125"/>
                <a:gd name="f11" fmla="+- 0 0 -90"/>
                <a:gd name="f12" fmla="*/ f3 1 1124"/>
                <a:gd name="f13" fmla="*/ f4 1 1999"/>
                <a:gd name="f14" fmla="val f5"/>
                <a:gd name="f15" fmla="val f6"/>
                <a:gd name="f16" fmla="val f7"/>
                <a:gd name="f17" fmla="*/ f11 f0 1"/>
                <a:gd name="f18" fmla="+- f16 0 f14"/>
                <a:gd name="f19" fmla="+- f15 0 f14"/>
                <a:gd name="f20" fmla="*/ f17 1 f2"/>
                <a:gd name="f21" fmla="*/ f19 1 1124"/>
                <a:gd name="f22" fmla="*/ f18 1 1999"/>
                <a:gd name="f23" fmla="*/ 1000 f19 1"/>
                <a:gd name="f24" fmla="*/ 0 f18 1"/>
                <a:gd name="f25" fmla="*/ 0 f19 1"/>
                <a:gd name="f26" fmla="*/ 625 f18 1"/>
                <a:gd name="f27" fmla="*/ 1125 f19 1"/>
                <a:gd name="f28" fmla="*/ 1999 f18 1"/>
                <a:gd name="f29" fmla="+- f20 0 f1"/>
                <a:gd name="f30" fmla="*/ f23 1 1124"/>
                <a:gd name="f31" fmla="*/ f24 1 1999"/>
                <a:gd name="f32" fmla="*/ f25 1 1124"/>
                <a:gd name="f33" fmla="*/ f26 1 1999"/>
                <a:gd name="f34" fmla="*/ f27 1 1124"/>
                <a:gd name="f35" fmla="*/ f28 1 1999"/>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124" h="1999">
                  <a:moveTo>
                    <a:pt x="f8" y="f5"/>
                  </a:moveTo>
                  <a:lnTo>
                    <a:pt x="f5" y="f9"/>
                  </a:lnTo>
                  <a:lnTo>
                    <a:pt x="f10"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1205">
              <a:extLst>
                <a:ext uri="{FF2B5EF4-FFF2-40B4-BE49-F238E27FC236}">
                  <a16:creationId xmlns:a16="http://schemas.microsoft.com/office/drawing/2014/main" id="{D158FC63-BD15-D9F7-6E48-2CC028C721D7}"/>
                </a:ext>
              </a:extLst>
            </p:cNvPr>
            <p:cNvSpPr/>
            <p:nvPr/>
          </p:nvSpPr>
          <p:spPr>
            <a:xfrm>
              <a:off x="7479298" y="6865772"/>
              <a:ext cx="4498" cy="6492"/>
            </a:xfrm>
            <a:custGeom>
              <a:avLst/>
              <a:gdLst>
                <a:gd name="f0" fmla="val 10800000"/>
                <a:gd name="f1" fmla="val 5400000"/>
                <a:gd name="f2" fmla="val 180"/>
                <a:gd name="f3" fmla="val w"/>
                <a:gd name="f4" fmla="val h"/>
                <a:gd name="f5" fmla="val 0"/>
                <a:gd name="f6" fmla="val 4498"/>
                <a:gd name="f7" fmla="val 6496"/>
                <a:gd name="f8" fmla="val 1999"/>
                <a:gd name="f9" fmla="val 2749"/>
                <a:gd name="f10" fmla="val 6497"/>
                <a:gd name="f11" fmla="val 3498"/>
                <a:gd name="f12" fmla="+- 0 0 -90"/>
                <a:gd name="f13" fmla="*/ f3 1 4498"/>
                <a:gd name="f14" fmla="*/ f4 1 6496"/>
                <a:gd name="f15" fmla="val f5"/>
                <a:gd name="f16" fmla="val f6"/>
                <a:gd name="f17" fmla="val f7"/>
                <a:gd name="f18" fmla="*/ f12 f0 1"/>
                <a:gd name="f19" fmla="+- f17 0 f15"/>
                <a:gd name="f20" fmla="+- f16 0 f15"/>
                <a:gd name="f21" fmla="*/ f18 1 f2"/>
                <a:gd name="f22" fmla="*/ f20 1 4498"/>
                <a:gd name="f23" fmla="*/ f19 1 6496"/>
                <a:gd name="f24" fmla="*/ 0 f20 1"/>
                <a:gd name="f25" fmla="*/ 1999 f19 1"/>
                <a:gd name="f26" fmla="*/ 2749 f20 1"/>
                <a:gd name="f27" fmla="*/ 6497 f19 1"/>
                <a:gd name="f28" fmla="*/ 4498 f20 1"/>
                <a:gd name="f29" fmla="*/ 3498 f20 1"/>
                <a:gd name="f30" fmla="*/ 0 f19 1"/>
                <a:gd name="f31" fmla="+- f21 0 f1"/>
                <a:gd name="f32" fmla="*/ f24 1 4498"/>
                <a:gd name="f33" fmla="*/ f25 1 6496"/>
                <a:gd name="f34" fmla="*/ f26 1 4498"/>
                <a:gd name="f35" fmla="*/ f27 1 6496"/>
                <a:gd name="f36" fmla="*/ f28 1 4498"/>
                <a:gd name="f37" fmla="*/ f29 1 4498"/>
                <a:gd name="f38" fmla="*/ f30 1 6496"/>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4498" h="6496">
                  <a:moveTo>
                    <a:pt x="f5" y="f8"/>
                  </a:moveTo>
                  <a:lnTo>
                    <a:pt x="f9" y="f10"/>
                  </a:lnTo>
                  <a:lnTo>
                    <a:pt x="f6" y="f10"/>
                  </a:lnTo>
                  <a:lnTo>
                    <a:pt x="f11"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1206">
              <a:extLst>
                <a:ext uri="{FF2B5EF4-FFF2-40B4-BE49-F238E27FC236}">
                  <a16:creationId xmlns:a16="http://schemas.microsoft.com/office/drawing/2014/main" id="{0EE5FBA2-28A0-85CA-F5FA-131D9ED74CA6}"/>
                </a:ext>
              </a:extLst>
            </p:cNvPr>
            <p:cNvSpPr/>
            <p:nvPr/>
          </p:nvSpPr>
          <p:spPr>
            <a:xfrm>
              <a:off x="7464055" y="6860898"/>
              <a:ext cx="14246" cy="11365"/>
            </a:xfrm>
            <a:custGeom>
              <a:avLst/>
              <a:gdLst>
                <a:gd name="f0" fmla="val 10800000"/>
                <a:gd name="f1" fmla="val 5400000"/>
                <a:gd name="f2" fmla="val 180"/>
                <a:gd name="f3" fmla="val w"/>
                <a:gd name="f4" fmla="val h"/>
                <a:gd name="f5" fmla="val 0"/>
                <a:gd name="f6" fmla="val 14243"/>
                <a:gd name="f7" fmla="val 11370"/>
                <a:gd name="f8" fmla="val 750"/>
                <a:gd name="f9" fmla="val 3374"/>
                <a:gd name="f10" fmla="val 387"/>
                <a:gd name="f11" fmla="val 2274"/>
                <a:gd name="f12" fmla="val 125"/>
                <a:gd name="f13" fmla="val 1149"/>
                <a:gd name="f14" fmla="val 1749"/>
                <a:gd name="f15" fmla="val 14244"/>
                <a:gd name="f16" fmla="val 12619"/>
                <a:gd name="f17" fmla="val 8497"/>
                <a:gd name="f18" fmla="val 8509"/>
                <a:gd name="f19" fmla="val 10608"/>
                <a:gd name="f20" fmla="val 3461"/>
                <a:gd name="f21" fmla="val 8984"/>
                <a:gd name="f22" fmla="val 1349"/>
                <a:gd name="f23" fmla="val 4873"/>
                <a:gd name="f24" fmla="val 1099"/>
                <a:gd name="f25" fmla="val 4398"/>
                <a:gd name="f26" fmla="val 899"/>
                <a:gd name="f27" fmla="val 3899"/>
                <a:gd name="f28" fmla="+- 0 0 -90"/>
                <a:gd name="f29" fmla="*/ f3 1 14243"/>
                <a:gd name="f30" fmla="*/ f4 1 11370"/>
                <a:gd name="f31" fmla="val f5"/>
                <a:gd name="f32" fmla="val f6"/>
                <a:gd name="f33" fmla="val f7"/>
                <a:gd name="f34" fmla="*/ f28 f0 1"/>
                <a:gd name="f35" fmla="+- f33 0 f31"/>
                <a:gd name="f36" fmla="+- f32 0 f31"/>
                <a:gd name="f37" fmla="*/ f34 1 f2"/>
                <a:gd name="f38" fmla="*/ f36 1 14243"/>
                <a:gd name="f39" fmla="*/ f35 1 11370"/>
                <a:gd name="f40" fmla="*/ 750 f36 1"/>
                <a:gd name="f41" fmla="*/ 3374 f35 1"/>
                <a:gd name="f42" fmla="*/ 0 f36 1"/>
                <a:gd name="f43" fmla="*/ 0 f35 1"/>
                <a:gd name="f44" fmla="*/ 750 f35 1"/>
                <a:gd name="f45" fmla="*/ 1749 f36 1"/>
                <a:gd name="f46" fmla="*/ 11370 f35 1"/>
                <a:gd name="f47" fmla="*/ 14244 f36 1"/>
                <a:gd name="f48" fmla="*/ 12619 f36 1"/>
                <a:gd name="f49" fmla="*/ 8497 f35 1"/>
                <a:gd name="f50" fmla="*/ 1349 f36 1"/>
                <a:gd name="f51" fmla="*/ 4873 f35 1"/>
                <a:gd name="f52" fmla="+- f37 0 f1"/>
                <a:gd name="f53" fmla="*/ f40 1 14243"/>
                <a:gd name="f54" fmla="*/ f41 1 11370"/>
                <a:gd name="f55" fmla="*/ f42 1 14243"/>
                <a:gd name="f56" fmla="*/ f43 1 11370"/>
                <a:gd name="f57" fmla="*/ f44 1 11370"/>
                <a:gd name="f58" fmla="*/ f45 1 14243"/>
                <a:gd name="f59" fmla="*/ f46 1 11370"/>
                <a:gd name="f60" fmla="*/ f47 1 14243"/>
                <a:gd name="f61" fmla="*/ f48 1 14243"/>
                <a:gd name="f62" fmla="*/ f49 1 11370"/>
                <a:gd name="f63" fmla="*/ f50 1 14243"/>
                <a:gd name="f64" fmla="*/ f51 1 11370"/>
                <a:gd name="f65" fmla="*/ f31 1 f38"/>
                <a:gd name="f66" fmla="*/ f32 1 f38"/>
                <a:gd name="f67" fmla="*/ f31 1 f39"/>
                <a:gd name="f68" fmla="*/ f33 1 f39"/>
                <a:gd name="f69" fmla="*/ f53 1 f38"/>
                <a:gd name="f70" fmla="*/ f54 1 f39"/>
                <a:gd name="f71" fmla="*/ f55 1 f38"/>
                <a:gd name="f72" fmla="*/ f56 1 f39"/>
                <a:gd name="f73" fmla="*/ f57 1 f39"/>
                <a:gd name="f74" fmla="*/ f58 1 f38"/>
                <a:gd name="f75" fmla="*/ f59 1 f39"/>
                <a:gd name="f76" fmla="*/ f60 1 f38"/>
                <a:gd name="f77" fmla="*/ f61 1 f38"/>
                <a:gd name="f78" fmla="*/ f62 1 f39"/>
                <a:gd name="f79" fmla="*/ f63 1 f38"/>
                <a:gd name="f80" fmla="*/ f64 1 f39"/>
                <a:gd name="f81" fmla="*/ f65 f29 1"/>
                <a:gd name="f82" fmla="*/ f66 f29 1"/>
                <a:gd name="f83" fmla="*/ f68 f30 1"/>
                <a:gd name="f84" fmla="*/ f67 f30 1"/>
                <a:gd name="f85" fmla="*/ f69 f29 1"/>
                <a:gd name="f86" fmla="*/ f70 f30 1"/>
                <a:gd name="f87" fmla="*/ f71 f29 1"/>
                <a:gd name="f88" fmla="*/ f72 f30 1"/>
                <a:gd name="f89" fmla="*/ f73 f30 1"/>
                <a:gd name="f90" fmla="*/ f74 f29 1"/>
                <a:gd name="f91" fmla="*/ f75 f30 1"/>
                <a:gd name="f92" fmla="*/ f76 f29 1"/>
                <a:gd name="f93" fmla="*/ f77 f29 1"/>
                <a:gd name="f94" fmla="*/ f78 f30 1"/>
                <a:gd name="f95" fmla="*/ f79 f29 1"/>
                <a:gd name="f96" fmla="*/ f80 f30 1"/>
              </a:gdLst>
              <a:ahLst/>
              <a:cxnLst>
                <a:cxn ang="3cd4">
                  <a:pos x="hc" y="t"/>
                </a:cxn>
                <a:cxn ang="0">
                  <a:pos x="r" y="vc"/>
                </a:cxn>
                <a:cxn ang="cd4">
                  <a:pos x="hc" y="b"/>
                </a:cxn>
                <a:cxn ang="cd2">
                  <a:pos x="l" y="vc"/>
                </a:cxn>
                <a:cxn ang="f52">
                  <a:pos x="f85" y="f86"/>
                </a:cxn>
                <a:cxn ang="f52">
                  <a:pos x="f87" y="f88"/>
                </a:cxn>
                <a:cxn ang="f52">
                  <a:pos x="f87" y="f89"/>
                </a:cxn>
                <a:cxn ang="f52">
                  <a:pos x="f90" y="f91"/>
                </a:cxn>
                <a:cxn ang="f52">
                  <a:pos x="f92" y="f91"/>
                </a:cxn>
                <a:cxn ang="f52">
                  <a:pos x="f93" y="f94"/>
                </a:cxn>
                <a:cxn ang="f52">
                  <a:pos x="f95" y="f96"/>
                </a:cxn>
                <a:cxn ang="f52">
                  <a:pos x="f85" y="f86"/>
                </a:cxn>
              </a:cxnLst>
              <a:rect l="f81" t="f84" r="f82" b="f83"/>
              <a:pathLst>
                <a:path w="14243" h="11370">
                  <a:moveTo>
                    <a:pt x="f8" y="f9"/>
                  </a:moveTo>
                  <a:cubicBezTo>
                    <a:pt x="f10" y="f11"/>
                    <a:pt x="f12" y="f13"/>
                    <a:pt x="f5" y="f5"/>
                  </a:cubicBezTo>
                  <a:cubicBezTo>
                    <a:pt x="f5" y="f5"/>
                    <a:pt x="f5" y="f5"/>
                    <a:pt x="f5" y="f8"/>
                  </a:cubicBezTo>
                  <a:lnTo>
                    <a:pt x="f14" y="f7"/>
                  </a:lnTo>
                  <a:lnTo>
                    <a:pt x="f15" y="f7"/>
                  </a:lnTo>
                  <a:lnTo>
                    <a:pt x="f16" y="f17"/>
                  </a:lnTo>
                  <a:cubicBezTo>
                    <a:pt x="f18" y="f19"/>
                    <a:pt x="f20" y="f21"/>
                    <a:pt x="f22"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1207">
              <a:extLst>
                <a:ext uri="{FF2B5EF4-FFF2-40B4-BE49-F238E27FC236}">
                  <a16:creationId xmlns:a16="http://schemas.microsoft.com/office/drawing/2014/main" id="{665F1E44-5FE0-111B-3F83-79ED198409B0}"/>
                </a:ext>
              </a:extLst>
            </p:cNvPr>
            <p:cNvSpPr/>
            <p:nvPr/>
          </p:nvSpPr>
          <p:spPr>
            <a:xfrm>
              <a:off x="11281153" y="2023823"/>
              <a:ext cx="224028" cy="122822"/>
            </a:xfrm>
            <a:custGeom>
              <a:avLst/>
              <a:gdLst>
                <a:gd name="f0" fmla="val 10800000"/>
                <a:gd name="f1" fmla="val 5400000"/>
                <a:gd name="f2" fmla="val 180"/>
                <a:gd name="f3" fmla="val w"/>
                <a:gd name="f4" fmla="val h"/>
                <a:gd name="f5" fmla="val 0"/>
                <a:gd name="f6" fmla="val 224028"/>
                <a:gd name="f7" fmla="val 122826"/>
                <a:gd name="f8" fmla="val 11745"/>
                <a:gd name="f9" fmla="val 118703"/>
                <a:gd name="f10" fmla="val 12132"/>
                <a:gd name="f11" fmla="val 120040"/>
                <a:gd name="f12" fmla="val 12345"/>
                <a:gd name="f13" fmla="val 121427"/>
                <a:gd name="f14" fmla="val 12370"/>
                <a:gd name="f15" fmla="val 210284"/>
                <a:gd name="f16" fmla="val 22866"/>
                <a:gd name="f17" fmla="val 211034"/>
                <a:gd name="f18" fmla="val 211534"/>
                <a:gd name="f19" fmla="val 212108"/>
                <a:gd name="f20" fmla="val 22741"/>
                <a:gd name="f21" fmla="val 212708"/>
                <a:gd name="f22" fmla="val 213283"/>
                <a:gd name="f23" fmla="val 215032"/>
                <a:gd name="f24" fmla="val 215569"/>
                <a:gd name="f25" fmla="val 22791"/>
                <a:gd name="f26" fmla="val 216119"/>
                <a:gd name="f27" fmla="val 216656"/>
                <a:gd name="f28" fmla="val 217244"/>
                <a:gd name="f29" fmla="val 23128"/>
                <a:gd name="f30" fmla="val 217781"/>
                <a:gd name="f31" fmla="val 23466"/>
                <a:gd name="f32" fmla="val 218281"/>
                <a:gd name="f33" fmla="val 23866"/>
                <a:gd name="f34" fmla="val 219530"/>
                <a:gd name="f35" fmla="val 24740"/>
                <a:gd name="f36" fmla="val 220155"/>
                <a:gd name="f37" fmla="val 219905"/>
                <a:gd name="f38" fmla="val 18618"/>
                <a:gd name="f39" fmla="val 216106"/>
                <a:gd name="f40" fmla="val 14382"/>
                <a:gd name="f41" fmla="val 215644"/>
                <a:gd name="f42" fmla="val 8122"/>
                <a:gd name="f43" fmla="val 218781"/>
                <a:gd name="f44" fmla="val 3374"/>
                <a:gd name="f45" fmla="val 1712"/>
                <a:gd name="f46" fmla="val 221592"/>
                <a:gd name="f47" fmla="val 512"/>
                <a:gd name="f48" fmla="val 223528"/>
                <a:gd name="f49" fmla="val 222154"/>
                <a:gd name="f50" fmla="val 112455"/>
                <a:gd name="f51" fmla="val 4398"/>
                <a:gd name="f52" fmla="val 110631"/>
                <a:gd name="f53" fmla="val 9446"/>
                <a:gd name="f54" fmla="val 112730"/>
                <a:gd name="f55" fmla="val 11258"/>
                <a:gd name="f56" fmla="val 117128"/>
                <a:gd name="f57" fmla="val 11470"/>
                <a:gd name="f58" fmla="val 117628"/>
                <a:gd name="f59" fmla="val 11632"/>
                <a:gd name="f60" fmla="val 118165"/>
                <a:gd name="f61" fmla="+- 0 0 -90"/>
                <a:gd name="f62" fmla="*/ f3 1 224028"/>
                <a:gd name="f63" fmla="*/ f4 1 122826"/>
                <a:gd name="f64" fmla="val f5"/>
                <a:gd name="f65" fmla="val f6"/>
                <a:gd name="f66" fmla="val f7"/>
                <a:gd name="f67" fmla="*/ f61 f0 1"/>
                <a:gd name="f68" fmla="+- f66 0 f64"/>
                <a:gd name="f69" fmla="+- f65 0 f64"/>
                <a:gd name="f70" fmla="*/ f67 1 f2"/>
                <a:gd name="f71" fmla="*/ f69 1 224028"/>
                <a:gd name="f72" fmla="*/ f68 1 122826"/>
                <a:gd name="f73" fmla="*/ 11745 f69 1"/>
                <a:gd name="f74" fmla="*/ 118703 f68 1"/>
                <a:gd name="f75" fmla="*/ 12370 f69 1"/>
                <a:gd name="f76" fmla="*/ 122826 f68 1"/>
                <a:gd name="f77" fmla="*/ 210284 f69 1"/>
                <a:gd name="f78" fmla="*/ 22866 f68 1"/>
                <a:gd name="f79" fmla="*/ 211534 f69 1"/>
                <a:gd name="f80" fmla="*/ 213283 f69 1"/>
                <a:gd name="f81" fmla="*/ 215032 f69 1"/>
                <a:gd name="f82" fmla="*/ 216656 f69 1"/>
                <a:gd name="f83" fmla="*/ 218281 f69 1"/>
                <a:gd name="f84" fmla="*/ 23866 f68 1"/>
                <a:gd name="f85" fmla="*/ 219530 f69 1"/>
                <a:gd name="f86" fmla="*/ 24740 f68 1"/>
                <a:gd name="f87" fmla="*/ 220155 f69 1"/>
                <a:gd name="f88" fmla="*/ 224028 f69 1"/>
                <a:gd name="f89" fmla="*/ 219905 f69 1"/>
                <a:gd name="f90" fmla="*/ 18618 f68 1"/>
                <a:gd name="f91" fmla="*/ 218781 f69 1"/>
                <a:gd name="f92" fmla="*/ 3374 f68 1"/>
                <a:gd name="f93" fmla="*/ 223528 f69 1"/>
                <a:gd name="f94" fmla="*/ 0 f68 1"/>
                <a:gd name="f95" fmla="*/ 222154 f69 1"/>
                <a:gd name="f96" fmla="*/ 0 f69 1"/>
                <a:gd name="f97" fmla="*/ 112455 f68 1"/>
                <a:gd name="f98" fmla="*/ 11258 f69 1"/>
                <a:gd name="f99" fmla="*/ 117128 f68 1"/>
                <a:gd name="f100" fmla="+- f70 0 f1"/>
                <a:gd name="f101" fmla="*/ f73 1 224028"/>
                <a:gd name="f102" fmla="*/ f74 1 122826"/>
                <a:gd name="f103" fmla="*/ f75 1 224028"/>
                <a:gd name="f104" fmla="*/ f76 1 122826"/>
                <a:gd name="f105" fmla="*/ f77 1 224028"/>
                <a:gd name="f106" fmla="*/ f78 1 122826"/>
                <a:gd name="f107" fmla="*/ f79 1 224028"/>
                <a:gd name="f108" fmla="*/ f80 1 224028"/>
                <a:gd name="f109" fmla="*/ f81 1 224028"/>
                <a:gd name="f110" fmla="*/ f82 1 224028"/>
                <a:gd name="f111" fmla="*/ f83 1 224028"/>
                <a:gd name="f112" fmla="*/ f84 1 122826"/>
                <a:gd name="f113" fmla="*/ f85 1 224028"/>
                <a:gd name="f114" fmla="*/ f86 1 122826"/>
                <a:gd name="f115" fmla="*/ f87 1 224028"/>
                <a:gd name="f116" fmla="*/ f88 1 224028"/>
                <a:gd name="f117" fmla="*/ f89 1 224028"/>
                <a:gd name="f118" fmla="*/ f90 1 122826"/>
                <a:gd name="f119" fmla="*/ f91 1 224028"/>
                <a:gd name="f120" fmla="*/ f92 1 122826"/>
                <a:gd name="f121" fmla="*/ f93 1 224028"/>
                <a:gd name="f122" fmla="*/ f94 1 122826"/>
                <a:gd name="f123" fmla="*/ f95 1 224028"/>
                <a:gd name="f124" fmla="*/ f96 1 224028"/>
                <a:gd name="f125" fmla="*/ f97 1 122826"/>
                <a:gd name="f126" fmla="*/ f98 1 224028"/>
                <a:gd name="f127" fmla="*/ f99 1 122826"/>
                <a:gd name="f128" fmla="*/ f64 1 f71"/>
                <a:gd name="f129" fmla="*/ f65 1 f71"/>
                <a:gd name="f130" fmla="*/ f64 1 f72"/>
                <a:gd name="f131" fmla="*/ f66 1 f72"/>
                <a:gd name="f132" fmla="*/ f101 1 f71"/>
                <a:gd name="f133" fmla="*/ f102 1 f72"/>
                <a:gd name="f134" fmla="*/ f103 1 f71"/>
                <a:gd name="f135" fmla="*/ f104 1 f72"/>
                <a:gd name="f136" fmla="*/ f105 1 f71"/>
                <a:gd name="f137" fmla="*/ f106 1 f72"/>
                <a:gd name="f138" fmla="*/ f107 1 f71"/>
                <a:gd name="f139" fmla="*/ f108 1 f71"/>
                <a:gd name="f140" fmla="*/ f109 1 f71"/>
                <a:gd name="f141" fmla="*/ f110 1 f71"/>
                <a:gd name="f142" fmla="*/ f111 1 f71"/>
                <a:gd name="f143" fmla="*/ f112 1 f72"/>
                <a:gd name="f144" fmla="*/ f113 1 f71"/>
                <a:gd name="f145" fmla="*/ f114 1 f72"/>
                <a:gd name="f146" fmla="*/ f115 1 f71"/>
                <a:gd name="f147" fmla="*/ f116 1 f71"/>
                <a:gd name="f148" fmla="*/ f117 1 f71"/>
                <a:gd name="f149" fmla="*/ f118 1 f72"/>
                <a:gd name="f150" fmla="*/ f119 1 f71"/>
                <a:gd name="f151" fmla="*/ f120 1 f72"/>
                <a:gd name="f152" fmla="*/ f121 1 f71"/>
                <a:gd name="f153" fmla="*/ f122 1 f72"/>
                <a:gd name="f154" fmla="*/ f123 1 f71"/>
                <a:gd name="f155" fmla="*/ f124 1 f71"/>
                <a:gd name="f156" fmla="*/ f125 1 f72"/>
                <a:gd name="f157" fmla="*/ f126 1 f71"/>
                <a:gd name="f158" fmla="*/ f127 1 f72"/>
                <a:gd name="f159" fmla="*/ f128 f62 1"/>
                <a:gd name="f160" fmla="*/ f129 f62 1"/>
                <a:gd name="f161" fmla="*/ f131 f63 1"/>
                <a:gd name="f162" fmla="*/ f130 f63 1"/>
                <a:gd name="f163" fmla="*/ f132 f62 1"/>
                <a:gd name="f164" fmla="*/ f133 f63 1"/>
                <a:gd name="f165" fmla="*/ f134 f62 1"/>
                <a:gd name="f166" fmla="*/ f135 f63 1"/>
                <a:gd name="f167" fmla="*/ f136 f62 1"/>
                <a:gd name="f168" fmla="*/ f137 f63 1"/>
                <a:gd name="f169" fmla="*/ f138 f62 1"/>
                <a:gd name="f170" fmla="*/ f139 f62 1"/>
                <a:gd name="f171" fmla="*/ f140 f62 1"/>
                <a:gd name="f172" fmla="*/ f141 f62 1"/>
                <a:gd name="f173" fmla="*/ f142 f62 1"/>
                <a:gd name="f174" fmla="*/ f143 f63 1"/>
                <a:gd name="f175" fmla="*/ f144 f62 1"/>
                <a:gd name="f176" fmla="*/ f145 f63 1"/>
                <a:gd name="f177" fmla="*/ f146 f62 1"/>
                <a:gd name="f178" fmla="*/ f147 f62 1"/>
                <a:gd name="f179" fmla="*/ f148 f62 1"/>
                <a:gd name="f180" fmla="*/ f149 f63 1"/>
                <a:gd name="f181" fmla="*/ f150 f62 1"/>
                <a:gd name="f182" fmla="*/ f151 f63 1"/>
                <a:gd name="f183" fmla="*/ f152 f62 1"/>
                <a:gd name="f184" fmla="*/ f153 f63 1"/>
                <a:gd name="f185" fmla="*/ f154 f62 1"/>
                <a:gd name="f186" fmla="*/ f155 f62 1"/>
                <a:gd name="f187" fmla="*/ f156 f63 1"/>
                <a:gd name="f188" fmla="*/ f157 f62 1"/>
                <a:gd name="f189" fmla="*/ f158 f63 1"/>
              </a:gdLst>
              <a:ahLst/>
              <a:cxnLst>
                <a:cxn ang="3cd4">
                  <a:pos x="hc" y="t"/>
                </a:cxn>
                <a:cxn ang="0">
                  <a:pos x="r" y="vc"/>
                </a:cxn>
                <a:cxn ang="cd4">
                  <a:pos x="hc" y="b"/>
                </a:cxn>
                <a:cxn ang="cd2">
                  <a:pos x="l" y="vc"/>
                </a:cxn>
                <a:cxn ang="f100">
                  <a:pos x="f163" y="f164"/>
                </a:cxn>
                <a:cxn ang="f100">
                  <a:pos x="f165" y="f166"/>
                </a:cxn>
                <a:cxn ang="f100">
                  <a:pos x="f167" y="f168"/>
                </a:cxn>
                <a:cxn ang="f100">
                  <a:pos x="f169" y="f168"/>
                </a:cxn>
                <a:cxn ang="f100">
                  <a:pos x="f170" y="f168"/>
                </a:cxn>
                <a:cxn ang="f100">
                  <a:pos x="f171" y="f168"/>
                </a:cxn>
                <a:cxn ang="f100">
                  <a:pos x="f172" y="f168"/>
                </a:cxn>
                <a:cxn ang="f100">
                  <a:pos x="f173" y="f174"/>
                </a:cxn>
                <a:cxn ang="f100">
                  <a:pos x="f175" y="f176"/>
                </a:cxn>
                <a:cxn ang="f100">
                  <a:pos x="f177" y="f176"/>
                </a:cxn>
                <a:cxn ang="f100">
                  <a:pos x="f178" y="f168"/>
                </a:cxn>
                <a:cxn ang="f100">
                  <a:pos x="f179" y="f180"/>
                </a:cxn>
                <a:cxn ang="f100">
                  <a:pos x="f181" y="f182"/>
                </a:cxn>
                <a:cxn ang="f100">
                  <a:pos x="f183" y="f184"/>
                </a:cxn>
                <a:cxn ang="f100">
                  <a:pos x="f185" y="f184"/>
                </a:cxn>
                <a:cxn ang="f100">
                  <a:pos x="f186" y="f187"/>
                </a:cxn>
                <a:cxn ang="f100">
                  <a:pos x="f188" y="f189"/>
                </a:cxn>
                <a:cxn ang="f100">
                  <a:pos x="f163" y="f164"/>
                </a:cxn>
              </a:cxnLst>
              <a:rect l="f159" t="f162" r="f160" b="f161"/>
              <a:pathLst>
                <a:path w="224028" h="122826">
                  <a:moveTo>
                    <a:pt x="f8" y="f9"/>
                  </a:moveTo>
                  <a:cubicBezTo>
                    <a:pt x="f10" y="f11"/>
                    <a:pt x="f12" y="f13"/>
                    <a:pt x="f14" y="f7"/>
                  </a:cubicBezTo>
                  <a:lnTo>
                    <a:pt x="f15" y="f16"/>
                  </a:lnTo>
                  <a:cubicBezTo>
                    <a:pt x="f15" y="f16"/>
                    <a:pt x="f17" y="f16"/>
                    <a:pt x="f18" y="f16"/>
                  </a:cubicBezTo>
                  <a:cubicBezTo>
                    <a:pt x="f19" y="f20"/>
                    <a:pt x="f21" y="f20"/>
                    <a:pt x="f22" y="f16"/>
                  </a:cubicBezTo>
                  <a:lnTo>
                    <a:pt x="f23" y="f16"/>
                  </a:lnTo>
                  <a:cubicBezTo>
                    <a:pt x="f24" y="f25"/>
                    <a:pt x="f26" y="f25"/>
                    <a:pt x="f27" y="f16"/>
                  </a:cubicBezTo>
                  <a:cubicBezTo>
                    <a:pt x="f28" y="f29"/>
                    <a:pt x="f30" y="f31"/>
                    <a:pt x="f32" y="f33"/>
                  </a:cubicBezTo>
                  <a:lnTo>
                    <a:pt x="f34" y="f35"/>
                  </a:lnTo>
                  <a:lnTo>
                    <a:pt x="f36" y="f35"/>
                  </a:lnTo>
                  <a:lnTo>
                    <a:pt x="f6" y="f16"/>
                  </a:lnTo>
                  <a:lnTo>
                    <a:pt x="f37" y="f38"/>
                  </a:lnTo>
                  <a:cubicBezTo>
                    <a:pt x="f39" y="f40"/>
                    <a:pt x="f41" y="f42"/>
                    <a:pt x="f43" y="f44"/>
                  </a:cubicBezTo>
                  <a:cubicBezTo>
                    <a:pt x="f37" y="f45"/>
                    <a:pt x="f46" y="f47"/>
                    <a:pt x="f48" y="f5"/>
                  </a:cubicBezTo>
                  <a:lnTo>
                    <a:pt x="f49" y="f5"/>
                  </a:lnTo>
                  <a:lnTo>
                    <a:pt x="f5" y="f50"/>
                  </a:lnTo>
                  <a:cubicBezTo>
                    <a:pt x="f51" y="f52"/>
                    <a:pt x="f53" y="f54"/>
                    <a:pt x="f55" y="f56"/>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1208">
              <a:extLst>
                <a:ext uri="{FF2B5EF4-FFF2-40B4-BE49-F238E27FC236}">
                  <a16:creationId xmlns:a16="http://schemas.microsoft.com/office/drawing/2014/main" id="{371EC345-1944-7198-06B3-B5B15A56E00D}"/>
                </a:ext>
              </a:extLst>
            </p:cNvPr>
            <p:cNvSpPr/>
            <p:nvPr/>
          </p:nvSpPr>
          <p:spPr>
            <a:xfrm>
              <a:off x="8539663" y="3693033"/>
              <a:ext cx="39684" cy="273890"/>
            </a:xfrm>
            <a:custGeom>
              <a:avLst/>
              <a:gdLst>
                <a:gd name="f0" fmla="val 10800000"/>
                <a:gd name="f1" fmla="val 5400000"/>
                <a:gd name="f2" fmla="val 180"/>
                <a:gd name="f3" fmla="val w"/>
                <a:gd name="f4" fmla="val h"/>
                <a:gd name="f5" fmla="val 0"/>
                <a:gd name="f6" fmla="val 39689"/>
                <a:gd name="f7" fmla="val 273890"/>
                <a:gd name="f8" fmla="val 18795"/>
                <a:gd name="f9" fmla="val 17118"/>
                <a:gd name="f10" fmla="val 13173"/>
                <a:gd name="f11" fmla="val 9496"/>
                <a:gd name="f12" fmla="val 11923"/>
                <a:gd name="f13" fmla="val 7737"/>
                <a:gd name="f14" fmla="val 11470"/>
                <a:gd name="f15" fmla="val 2752"/>
                <a:gd name="f16" fmla="val 9684"/>
                <a:gd name="f17" fmla="val 778"/>
                <a:gd name="f18" fmla="val 5498"/>
                <a:gd name="f19" fmla="val 515"/>
                <a:gd name="f20" fmla="val 4935"/>
                <a:gd name="f21" fmla="val 315"/>
                <a:gd name="f22" fmla="val 4348"/>
                <a:gd name="f23" fmla="val 178"/>
                <a:gd name="f24" fmla="val 3748"/>
                <a:gd name="f25" fmla="val -59"/>
                <a:gd name="f26" fmla="val 2511"/>
                <a:gd name="f27" fmla="val 1237"/>
                <a:gd name="f28" fmla="val 21669"/>
                <a:gd name="f29" fmla="val 264144"/>
                <a:gd name="f30" fmla="val 21594"/>
                <a:gd name="f31" fmla="val 269455"/>
                <a:gd name="f32" fmla="val 25842"/>
                <a:gd name="f33" fmla="val 273828"/>
                <a:gd name="f34" fmla="val 31165"/>
                <a:gd name="f35" fmla="val 273891"/>
                <a:gd name="f36" fmla="val 31290"/>
                <a:gd name="f37" fmla="val 31415"/>
                <a:gd name="f38" fmla="val 31540"/>
                <a:gd name="f39" fmla="val 33464"/>
                <a:gd name="f40" fmla="val 273566"/>
                <a:gd name="f41" fmla="val 35225"/>
                <a:gd name="f42" fmla="val 272604"/>
                <a:gd name="f43" fmla="val 36537"/>
                <a:gd name="f44" fmla="val 271142"/>
                <a:gd name="f45" fmla="val 38762"/>
                <a:gd name="f46" fmla="val 268643"/>
                <a:gd name="f47" fmla="val 39886"/>
                <a:gd name="f48" fmla="val 265357"/>
                <a:gd name="f49" fmla="val 39661"/>
                <a:gd name="f50" fmla="val 262021"/>
                <a:gd name="f51" fmla="+- 0 0 -90"/>
                <a:gd name="f52" fmla="*/ f3 1 39689"/>
                <a:gd name="f53" fmla="*/ f4 1 273890"/>
                <a:gd name="f54" fmla="val f5"/>
                <a:gd name="f55" fmla="val f6"/>
                <a:gd name="f56" fmla="val f7"/>
                <a:gd name="f57" fmla="*/ f51 f0 1"/>
                <a:gd name="f58" fmla="+- f56 0 f54"/>
                <a:gd name="f59" fmla="+- f55 0 f54"/>
                <a:gd name="f60" fmla="*/ f57 1 f2"/>
                <a:gd name="f61" fmla="*/ f59 1 39689"/>
                <a:gd name="f62" fmla="*/ f58 1 273890"/>
                <a:gd name="f63" fmla="*/ 18795 f59 1"/>
                <a:gd name="f64" fmla="*/ 17118 f58 1"/>
                <a:gd name="f65" fmla="*/ 13173 f59 1"/>
                <a:gd name="f66" fmla="*/ 9496 f58 1"/>
                <a:gd name="f67" fmla="*/ 11923 f59 1"/>
                <a:gd name="f68" fmla="*/ 778 f59 1"/>
                <a:gd name="f69" fmla="*/ 5498 f58 1"/>
                <a:gd name="f70" fmla="*/ 178 f59 1"/>
                <a:gd name="f71" fmla="*/ 3748 f58 1"/>
                <a:gd name="f72" fmla="*/ 0 f58 1"/>
                <a:gd name="f73" fmla="*/ 21669 f59 1"/>
                <a:gd name="f74" fmla="*/ 264144 f58 1"/>
                <a:gd name="f75" fmla="*/ 31165 f59 1"/>
                <a:gd name="f76" fmla="*/ 273891 f58 1"/>
                <a:gd name="f77" fmla="*/ 31540 f59 1"/>
                <a:gd name="f78" fmla="*/ 36537 f59 1"/>
                <a:gd name="f79" fmla="*/ 271142 f58 1"/>
                <a:gd name="f80" fmla="*/ 39661 f59 1"/>
                <a:gd name="f81" fmla="*/ 262021 f58 1"/>
                <a:gd name="f82" fmla="+- f60 0 f1"/>
                <a:gd name="f83" fmla="*/ f63 1 39689"/>
                <a:gd name="f84" fmla="*/ f64 1 273890"/>
                <a:gd name="f85" fmla="*/ f65 1 39689"/>
                <a:gd name="f86" fmla="*/ f66 1 273890"/>
                <a:gd name="f87" fmla="*/ f67 1 39689"/>
                <a:gd name="f88" fmla="*/ f68 1 39689"/>
                <a:gd name="f89" fmla="*/ f69 1 273890"/>
                <a:gd name="f90" fmla="*/ f70 1 39689"/>
                <a:gd name="f91" fmla="*/ f71 1 273890"/>
                <a:gd name="f92" fmla="*/ f72 1 273890"/>
                <a:gd name="f93" fmla="*/ f73 1 39689"/>
                <a:gd name="f94" fmla="*/ f74 1 273890"/>
                <a:gd name="f95" fmla="*/ f75 1 39689"/>
                <a:gd name="f96" fmla="*/ f76 1 273890"/>
                <a:gd name="f97" fmla="*/ f77 1 39689"/>
                <a:gd name="f98" fmla="*/ f78 1 39689"/>
                <a:gd name="f99" fmla="*/ f79 1 273890"/>
                <a:gd name="f100" fmla="*/ f80 1 39689"/>
                <a:gd name="f101" fmla="*/ f81 1 273890"/>
                <a:gd name="f102" fmla="*/ f54 1 f61"/>
                <a:gd name="f103" fmla="*/ f55 1 f61"/>
                <a:gd name="f104" fmla="*/ f54 1 f62"/>
                <a:gd name="f105" fmla="*/ f56 1 f62"/>
                <a:gd name="f106" fmla="*/ f83 1 f61"/>
                <a:gd name="f107" fmla="*/ f84 1 f62"/>
                <a:gd name="f108" fmla="*/ f85 1 f61"/>
                <a:gd name="f109" fmla="*/ f86 1 f62"/>
                <a:gd name="f110" fmla="*/ f87 1 f61"/>
                <a:gd name="f111" fmla="*/ f88 1 f61"/>
                <a:gd name="f112" fmla="*/ f89 1 f62"/>
                <a:gd name="f113" fmla="*/ f90 1 f61"/>
                <a:gd name="f114" fmla="*/ f91 1 f62"/>
                <a:gd name="f115" fmla="*/ f92 1 f62"/>
                <a:gd name="f116" fmla="*/ f93 1 f61"/>
                <a:gd name="f117" fmla="*/ f94 1 f62"/>
                <a:gd name="f118" fmla="*/ f95 1 f61"/>
                <a:gd name="f119" fmla="*/ f96 1 f62"/>
                <a:gd name="f120" fmla="*/ f97 1 f61"/>
                <a:gd name="f121" fmla="*/ f98 1 f61"/>
                <a:gd name="f122" fmla="*/ f99 1 f62"/>
                <a:gd name="f123" fmla="*/ f100 1 f61"/>
                <a:gd name="f124" fmla="*/ f101 1 f62"/>
                <a:gd name="f125" fmla="*/ f102 f52 1"/>
                <a:gd name="f126" fmla="*/ f103 f52 1"/>
                <a:gd name="f127" fmla="*/ f105 f53 1"/>
                <a:gd name="f128" fmla="*/ f104 f53 1"/>
                <a:gd name="f129" fmla="*/ f106 f52 1"/>
                <a:gd name="f130" fmla="*/ f107 f53 1"/>
                <a:gd name="f131" fmla="*/ f108 f52 1"/>
                <a:gd name="f132" fmla="*/ f109 f53 1"/>
                <a:gd name="f133" fmla="*/ f110 f52 1"/>
                <a:gd name="f134" fmla="*/ f111 f52 1"/>
                <a:gd name="f135" fmla="*/ f112 f53 1"/>
                <a:gd name="f136" fmla="*/ f113 f52 1"/>
                <a:gd name="f137" fmla="*/ f114 f53 1"/>
                <a:gd name="f138" fmla="*/ f115 f53 1"/>
                <a:gd name="f139" fmla="*/ f116 f52 1"/>
                <a:gd name="f140" fmla="*/ f117 f53 1"/>
                <a:gd name="f141" fmla="*/ f118 f52 1"/>
                <a:gd name="f142" fmla="*/ f119 f53 1"/>
                <a:gd name="f143" fmla="*/ f120 f52 1"/>
                <a:gd name="f144" fmla="*/ f121 f52 1"/>
                <a:gd name="f145" fmla="*/ f122 f53 1"/>
                <a:gd name="f146" fmla="*/ f123 f52 1"/>
                <a:gd name="f147" fmla="*/ f124 f53 1"/>
              </a:gdLst>
              <a:ahLst/>
              <a:cxnLst>
                <a:cxn ang="3cd4">
                  <a:pos x="hc" y="t"/>
                </a:cxn>
                <a:cxn ang="0">
                  <a:pos x="r" y="vc"/>
                </a:cxn>
                <a:cxn ang="cd4">
                  <a:pos x="hc" y="b"/>
                </a:cxn>
                <a:cxn ang="cd2">
                  <a:pos x="l" y="vc"/>
                </a:cxn>
                <a:cxn ang="f82">
                  <a:pos x="f129" y="f130"/>
                </a:cxn>
                <a:cxn ang="f82">
                  <a:pos x="f131" y="f132"/>
                </a:cxn>
                <a:cxn ang="f82">
                  <a:pos x="f133" y="f132"/>
                </a:cxn>
                <a:cxn ang="f82">
                  <a:pos x="f134" y="f135"/>
                </a:cxn>
                <a:cxn ang="f82">
                  <a:pos x="f136" y="f137"/>
                </a:cxn>
                <a:cxn ang="f82">
                  <a:pos x="f136" y="f138"/>
                </a:cxn>
                <a:cxn ang="f82">
                  <a:pos x="f136" y="f138"/>
                </a:cxn>
                <a:cxn ang="f82">
                  <a:pos x="f139" y="f140"/>
                </a:cxn>
                <a:cxn ang="f82">
                  <a:pos x="f141" y="f142"/>
                </a:cxn>
                <a:cxn ang="f82">
                  <a:pos x="f143" y="f142"/>
                </a:cxn>
                <a:cxn ang="f82">
                  <a:pos x="f144" y="f145"/>
                </a:cxn>
                <a:cxn ang="f82">
                  <a:pos x="f146" y="f147"/>
                </a:cxn>
              </a:cxnLst>
              <a:rect l="f125" t="f128" r="f126" b="f127"/>
              <a:pathLst>
                <a:path w="39689" h="273890">
                  <a:moveTo>
                    <a:pt x="f8" y="f9"/>
                  </a:moveTo>
                  <a:lnTo>
                    <a:pt x="f10" y="f11"/>
                  </a:lnTo>
                  <a:lnTo>
                    <a:pt x="f12" y="f11"/>
                  </a:lnTo>
                  <a:cubicBezTo>
                    <a:pt x="f13" y="f14"/>
                    <a:pt x="f15" y="f16"/>
                    <a:pt x="f17" y="f18"/>
                  </a:cubicBezTo>
                  <a:cubicBezTo>
                    <a:pt x="f19" y="f20"/>
                    <a:pt x="f21" y="f22"/>
                    <a:pt x="f23" y="f24"/>
                  </a:cubicBezTo>
                  <a:cubicBezTo>
                    <a:pt x="f25" y="f26"/>
                    <a:pt x="f25" y="f27"/>
                    <a:pt x="f23" y="f5"/>
                  </a:cubicBezTo>
                  <a:cubicBezTo>
                    <a:pt x="f23" y="f5"/>
                    <a:pt x="f23" y="f5"/>
                    <a:pt x="f23" y="f5"/>
                  </a:cubicBezTo>
                  <a:lnTo>
                    <a:pt x="f28" y="f29"/>
                  </a:lnTo>
                  <a:cubicBezTo>
                    <a:pt x="f30" y="f31"/>
                    <a:pt x="f32" y="f33"/>
                    <a:pt x="f34" y="f35"/>
                  </a:cubicBezTo>
                  <a:cubicBezTo>
                    <a:pt x="f36" y="f35"/>
                    <a:pt x="f37" y="f35"/>
                    <a:pt x="f38" y="f35"/>
                  </a:cubicBezTo>
                  <a:cubicBezTo>
                    <a:pt x="f39" y="f40"/>
                    <a:pt x="f41" y="f42"/>
                    <a:pt x="f43" y="f44"/>
                  </a:cubicBezTo>
                  <a:cubicBezTo>
                    <a:pt x="f45" y="f46"/>
                    <a:pt x="f47" y="f48"/>
                    <a:pt x="f49" y="f5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1209">
              <a:extLst>
                <a:ext uri="{FF2B5EF4-FFF2-40B4-BE49-F238E27FC236}">
                  <a16:creationId xmlns:a16="http://schemas.microsoft.com/office/drawing/2014/main" id="{E6B6B8A6-87D7-0A77-3D26-498CBECEEFD2}"/>
                </a:ext>
              </a:extLst>
            </p:cNvPr>
            <p:cNvSpPr/>
            <p:nvPr/>
          </p:nvSpPr>
          <p:spPr>
            <a:xfrm>
              <a:off x="8555958" y="3700028"/>
              <a:ext cx="2002" cy="3621"/>
            </a:xfrm>
            <a:custGeom>
              <a:avLst/>
              <a:gdLst>
                <a:gd name="f0" fmla="val 10800000"/>
                <a:gd name="f1" fmla="val 5400000"/>
                <a:gd name="f2" fmla="val 180"/>
                <a:gd name="f3" fmla="val w"/>
                <a:gd name="f4" fmla="val h"/>
                <a:gd name="f5" fmla="val 0"/>
                <a:gd name="f6" fmla="val 1999"/>
                <a:gd name="f7" fmla="val 3623"/>
                <a:gd name="f8" fmla="val 1624"/>
                <a:gd name="f9" fmla="val 875"/>
                <a:gd name="f10" fmla="val 3624"/>
                <a:gd name="f11" fmla="+- 0 0 -90"/>
                <a:gd name="f12" fmla="*/ f3 1 1999"/>
                <a:gd name="f13" fmla="*/ f4 1 3623"/>
                <a:gd name="f14" fmla="val f5"/>
                <a:gd name="f15" fmla="val f6"/>
                <a:gd name="f16" fmla="val f7"/>
                <a:gd name="f17" fmla="*/ f11 f0 1"/>
                <a:gd name="f18" fmla="+- f16 0 f14"/>
                <a:gd name="f19" fmla="+- f15 0 f14"/>
                <a:gd name="f20" fmla="*/ f17 1 f2"/>
                <a:gd name="f21" fmla="*/ f19 1 1999"/>
                <a:gd name="f22" fmla="*/ f18 1 3623"/>
                <a:gd name="f23" fmla="*/ 1624 f19 1"/>
                <a:gd name="f24" fmla="*/ 0 f18 1"/>
                <a:gd name="f25" fmla="*/ 0 f19 1"/>
                <a:gd name="f26" fmla="*/ 875 f18 1"/>
                <a:gd name="f27" fmla="*/ 1999 f19 1"/>
                <a:gd name="f28" fmla="*/ 3624 f18 1"/>
                <a:gd name="f29" fmla="+- f20 0 f1"/>
                <a:gd name="f30" fmla="*/ f23 1 1999"/>
                <a:gd name="f31" fmla="*/ f24 1 3623"/>
                <a:gd name="f32" fmla="*/ f25 1 1999"/>
                <a:gd name="f33" fmla="*/ f26 1 3623"/>
                <a:gd name="f34" fmla="*/ f27 1 1999"/>
                <a:gd name="f35" fmla="*/ f28 1 3623"/>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999" h="3623">
                  <a:moveTo>
                    <a:pt x="f8" y="f5"/>
                  </a:moveTo>
                  <a:lnTo>
                    <a:pt x="f5" y="f9"/>
                  </a:lnTo>
                  <a:lnTo>
                    <a:pt x="f6"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1210">
              <a:extLst>
                <a:ext uri="{FF2B5EF4-FFF2-40B4-BE49-F238E27FC236}">
                  <a16:creationId xmlns:a16="http://schemas.microsoft.com/office/drawing/2014/main" id="{7E5854A9-2189-7BB7-8382-87C76FDDF3CD}"/>
                </a:ext>
              </a:extLst>
            </p:cNvPr>
            <p:cNvSpPr/>
            <p:nvPr/>
          </p:nvSpPr>
          <p:spPr>
            <a:xfrm>
              <a:off x="8666536" y="4859066"/>
              <a:ext cx="302867" cy="431450"/>
            </a:xfrm>
            <a:custGeom>
              <a:avLst/>
              <a:gdLst>
                <a:gd name="f0" fmla="val 10800000"/>
                <a:gd name="f1" fmla="val 5400000"/>
                <a:gd name="f2" fmla="val 180"/>
                <a:gd name="f3" fmla="val w"/>
                <a:gd name="f4" fmla="val h"/>
                <a:gd name="f5" fmla="val 0"/>
                <a:gd name="f6" fmla="val 302869"/>
                <a:gd name="f7" fmla="val 431452"/>
                <a:gd name="f8" fmla="val 429204"/>
                <a:gd name="f9" fmla="val 2999"/>
                <a:gd name="f10" fmla="val 1624"/>
                <a:gd name="f11" fmla="val 299870"/>
                <a:gd name="f12" fmla="val 431453"/>
                <a:gd name="f13" fmla="val 300121"/>
                <a:gd name="f14" fmla="val 430928"/>
                <a:gd name="f15" fmla="val 300408"/>
                <a:gd name="f16" fmla="val 430428"/>
                <a:gd name="f17" fmla="val 300745"/>
                <a:gd name="f18" fmla="val 429954"/>
                <a:gd name="f19" fmla="+- 0 0 -90"/>
                <a:gd name="f20" fmla="*/ f3 1 302869"/>
                <a:gd name="f21" fmla="*/ f4 1 431452"/>
                <a:gd name="f22" fmla="val f5"/>
                <a:gd name="f23" fmla="val f6"/>
                <a:gd name="f24" fmla="val f7"/>
                <a:gd name="f25" fmla="*/ f19 f0 1"/>
                <a:gd name="f26" fmla="+- f24 0 f22"/>
                <a:gd name="f27" fmla="+- f23 0 f22"/>
                <a:gd name="f28" fmla="*/ f25 1 f2"/>
                <a:gd name="f29" fmla="*/ f27 1 302869"/>
                <a:gd name="f30" fmla="*/ f26 1 431452"/>
                <a:gd name="f31" fmla="*/ 302869 f27 1"/>
                <a:gd name="f32" fmla="*/ 429204 f26 1"/>
                <a:gd name="f33" fmla="*/ 2999 f27 1"/>
                <a:gd name="f34" fmla="*/ 0 f26 1"/>
                <a:gd name="f35" fmla="*/ 0 f27 1"/>
                <a:gd name="f36" fmla="*/ 1624 f26 1"/>
                <a:gd name="f37" fmla="*/ 299870 f27 1"/>
                <a:gd name="f38" fmla="*/ 431453 f26 1"/>
                <a:gd name="f39" fmla="*/ 300745 f27 1"/>
                <a:gd name="f40" fmla="*/ 429954 f26 1"/>
                <a:gd name="f41" fmla="+- f28 0 f1"/>
                <a:gd name="f42" fmla="*/ f31 1 302869"/>
                <a:gd name="f43" fmla="*/ f32 1 431452"/>
                <a:gd name="f44" fmla="*/ f33 1 302869"/>
                <a:gd name="f45" fmla="*/ f34 1 431452"/>
                <a:gd name="f46" fmla="*/ f35 1 302869"/>
                <a:gd name="f47" fmla="*/ f36 1 431452"/>
                <a:gd name="f48" fmla="*/ f37 1 302869"/>
                <a:gd name="f49" fmla="*/ f38 1 431452"/>
                <a:gd name="f50" fmla="*/ f39 1 302869"/>
                <a:gd name="f51" fmla="*/ f40 1 431452"/>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6" y="f77"/>
                </a:cxn>
                <a:cxn ang="f41">
                  <a:pos x="f76" y="f77"/>
                </a:cxn>
                <a:cxn ang="f41">
                  <a:pos x="f78" y="f79"/>
                </a:cxn>
              </a:cxnLst>
              <a:rect l="f66" t="f69" r="f67" b="f68"/>
              <a:pathLst>
                <a:path w="302869" h="431452">
                  <a:moveTo>
                    <a:pt x="f6" y="f8"/>
                  </a:moveTo>
                  <a:lnTo>
                    <a:pt x="f9" y="f5"/>
                  </a:lnTo>
                  <a:lnTo>
                    <a:pt x="f5" y="f10"/>
                  </a:lnTo>
                  <a:lnTo>
                    <a:pt x="f11" y="f12"/>
                  </a:lnTo>
                  <a:lnTo>
                    <a:pt x="f11" y="f12"/>
                  </a:lnTo>
                  <a:cubicBezTo>
                    <a:pt x="f13" y="f14"/>
                    <a:pt x="f15" y="f16"/>
                    <a:pt x="f17" y="f1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1211">
              <a:extLst>
                <a:ext uri="{FF2B5EF4-FFF2-40B4-BE49-F238E27FC236}">
                  <a16:creationId xmlns:a16="http://schemas.microsoft.com/office/drawing/2014/main" id="{BEAEA943-348C-E25F-2807-04D5B19C5921}"/>
                </a:ext>
              </a:extLst>
            </p:cNvPr>
            <p:cNvSpPr/>
            <p:nvPr/>
          </p:nvSpPr>
          <p:spPr>
            <a:xfrm>
              <a:off x="11386236" y="2157892"/>
              <a:ext cx="160559" cy="167682"/>
            </a:xfrm>
            <a:custGeom>
              <a:avLst/>
              <a:gdLst>
                <a:gd name="f0" fmla="val 10800000"/>
                <a:gd name="f1" fmla="val 5400000"/>
                <a:gd name="f2" fmla="val 180"/>
                <a:gd name="f3" fmla="val w"/>
                <a:gd name="f4" fmla="val h"/>
                <a:gd name="f5" fmla="val 0"/>
                <a:gd name="f6" fmla="val 160555"/>
                <a:gd name="f7" fmla="val 167683"/>
                <a:gd name="f8" fmla="val 160556"/>
                <a:gd name="f9" fmla="val 164934"/>
                <a:gd name="f10" fmla="val 750"/>
                <a:gd name="f11" fmla="val 3873"/>
                <a:gd name="f12" fmla="val 158681"/>
                <a:gd name="f13" fmla="val 166683"/>
                <a:gd name="f14" fmla="+- 0 0 -90"/>
                <a:gd name="f15" fmla="*/ f3 1 160555"/>
                <a:gd name="f16" fmla="*/ f4 1 167683"/>
                <a:gd name="f17" fmla="val f5"/>
                <a:gd name="f18" fmla="val f6"/>
                <a:gd name="f19" fmla="val f7"/>
                <a:gd name="f20" fmla="*/ f14 f0 1"/>
                <a:gd name="f21" fmla="+- f19 0 f17"/>
                <a:gd name="f22" fmla="+- f18 0 f17"/>
                <a:gd name="f23" fmla="*/ f20 1 f2"/>
                <a:gd name="f24" fmla="*/ f22 1 160555"/>
                <a:gd name="f25" fmla="*/ f21 1 167683"/>
                <a:gd name="f26" fmla="*/ 160556 f22 1"/>
                <a:gd name="f27" fmla="*/ 164934 f21 1"/>
                <a:gd name="f28" fmla="*/ 750 f22 1"/>
                <a:gd name="f29" fmla="*/ 0 f21 1"/>
                <a:gd name="f30" fmla="*/ 0 f22 1"/>
                <a:gd name="f31" fmla="*/ 3873 f21 1"/>
                <a:gd name="f32" fmla="*/ 158681 f22 1"/>
                <a:gd name="f33" fmla="*/ 167683 f21 1"/>
                <a:gd name="f34" fmla="*/ 166683 f21 1"/>
                <a:gd name="f35" fmla="+- f23 0 f1"/>
                <a:gd name="f36" fmla="*/ f26 1 160555"/>
                <a:gd name="f37" fmla="*/ f27 1 167683"/>
                <a:gd name="f38" fmla="*/ f28 1 160555"/>
                <a:gd name="f39" fmla="*/ f29 1 167683"/>
                <a:gd name="f40" fmla="*/ f30 1 160555"/>
                <a:gd name="f41" fmla="*/ f31 1 167683"/>
                <a:gd name="f42" fmla="*/ f32 1 160555"/>
                <a:gd name="f43" fmla="*/ f33 1 167683"/>
                <a:gd name="f44" fmla="*/ f34 1 167683"/>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6" y="f65"/>
                </a:cxn>
                <a:cxn ang="f35">
                  <a:pos x="f66" y="f67"/>
                </a:cxn>
                <a:cxn ang="f35">
                  <a:pos x="f68" y="f69"/>
                </a:cxn>
                <a:cxn ang="f35">
                  <a:pos x="f68" y="f70"/>
                </a:cxn>
                <a:cxn ang="f35">
                  <a:pos x="f68" y="f70"/>
                </a:cxn>
                <a:cxn ang="f35">
                  <a:pos x="f68" y="f70"/>
                </a:cxn>
                <a:cxn ang="f35">
                  <a:pos x="f68" y="f70"/>
                </a:cxn>
                <a:cxn ang="f35">
                  <a:pos x="f68" y="f70"/>
                </a:cxn>
              </a:cxnLst>
              <a:rect l="f58" t="f61" r="f59" b="f60"/>
              <a:pathLst>
                <a:path w="160555" h="167683">
                  <a:moveTo>
                    <a:pt x="f8" y="f9"/>
                  </a:moveTo>
                  <a:lnTo>
                    <a:pt x="f10" y="f5"/>
                  </a:lnTo>
                  <a:lnTo>
                    <a:pt x="f5" y="f5"/>
                  </a:lnTo>
                  <a:lnTo>
                    <a:pt x="f5" y="f11"/>
                  </a:lnTo>
                  <a:lnTo>
                    <a:pt x="f12" y="f7"/>
                  </a:lnTo>
                  <a:lnTo>
                    <a:pt x="f12" y="f13"/>
                  </a:lnTo>
                  <a:lnTo>
                    <a:pt x="f12" y="f13"/>
                  </a:lnTo>
                  <a:cubicBezTo>
                    <a:pt x="f12" y="f13"/>
                    <a:pt x="f12" y="f13"/>
                    <a:pt x="f12" y="f13"/>
                  </a:cubicBezTo>
                  <a:lnTo>
                    <a:pt x="f12" y="f13"/>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1212">
              <a:extLst>
                <a:ext uri="{FF2B5EF4-FFF2-40B4-BE49-F238E27FC236}">
                  <a16:creationId xmlns:a16="http://schemas.microsoft.com/office/drawing/2014/main" id="{1751A2F7-E10F-2F9A-67A4-5F9827B223E0}"/>
                </a:ext>
              </a:extLst>
            </p:cNvPr>
            <p:cNvSpPr/>
            <p:nvPr/>
          </p:nvSpPr>
          <p:spPr>
            <a:xfrm>
              <a:off x="11493185" y="2048438"/>
              <a:ext cx="25987" cy="29114"/>
            </a:xfrm>
            <a:custGeom>
              <a:avLst/>
              <a:gdLst>
                <a:gd name="f0" fmla="val 10800000"/>
                <a:gd name="f1" fmla="val 5400000"/>
                <a:gd name="f2" fmla="val 180"/>
                <a:gd name="f3" fmla="val w"/>
                <a:gd name="f4" fmla="val h"/>
                <a:gd name="f5" fmla="val 0"/>
                <a:gd name="f6" fmla="val 25988"/>
                <a:gd name="f7" fmla="val 29113"/>
                <a:gd name="f8" fmla="val 25989"/>
                <a:gd name="f9" fmla="val 19117"/>
                <a:gd name="f10" fmla="val 8121"/>
                <a:gd name="f11" fmla="val 875"/>
                <a:gd name="f12" fmla="val 7497"/>
                <a:gd name="f13" fmla="val 6247"/>
                <a:gd name="f14" fmla="val 7959"/>
                <a:gd name="f15" fmla="val 1275"/>
                <a:gd name="f16" fmla="val 9258"/>
                <a:gd name="f17" fmla="val 2999"/>
                <a:gd name="f18" fmla="val 9996"/>
                <a:gd name="f19" fmla="val 4998"/>
                <a:gd name="f20" fmla="val 11957"/>
                <a:gd name="f21" fmla="val 10258"/>
                <a:gd name="f22" fmla="val 9921"/>
                <a:gd name="f23" fmla="val 16181"/>
                <a:gd name="f24" fmla="val 5123"/>
                <a:gd name="f25" fmla="val 21616"/>
                <a:gd name="f26" fmla="val 7372"/>
                <a:gd name="f27" fmla="val 20991"/>
                <a:gd name="f28" fmla="val 22366"/>
                <a:gd name="f29" fmla="+- 0 0 -90"/>
                <a:gd name="f30" fmla="*/ f3 1 25988"/>
                <a:gd name="f31" fmla="*/ f4 1 29113"/>
                <a:gd name="f32" fmla="val f5"/>
                <a:gd name="f33" fmla="val f6"/>
                <a:gd name="f34" fmla="val f7"/>
                <a:gd name="f35" fmla="*/ f29 f0 1"/>
                <a:gd name="f36" fmla="+- f34 0 f32"/>
                <a:gd name="f37" fmla="+- f33 0 f32"/>
                <a:gd name="f38" fmla="*/ f35 1 f2"/>
                <a:gd name="f39" fmla="*/ f37 1 25988"/>
                <a:gd name="f40" fmla="*/ f36 1 29113"/>
                <a:gd name="f41" fmla="*/ 25989 f37 1"/>
                <a:gd name="f42" fmla="*/ 19117 f36 1"/>
                <a:gd name="f43" fmla="*/ 8121 f37 1"/>
                <a:gd name="f44" fmla="*/ 875 f36 1"/>
                <a:gd name="f45" fmla="*/ 7497 f37 1"/>
                <a:gd name="f46" fmla="*/ 6247 f37 1"/>
                <a:gd name="f47" fmla="*/ 0 f36 1"/>
                <a:gd name="f48" fmla="*/ 9996 f37 1"/>
                <a:gd name="f49" fmla="*/ 4998 f36 1"/>
                <a:gd name="f50" fmla="*/ 5123 f37 1"/>
                <a:gd name="f51" fmla="*/ 0 f37 1"/>
                <a:gd name="f52" fmla="*/ 21616 f36 1"/>
                <a:gd name="f53" fmla="*/ 7372 f37 1"/>
                <a:gd name="f54" fmla="*/ 29113 f36 1"/>
                <a:gd name="f55" fmla="*/ 20991 f37 1"/>
                <a:gd name="f56" fmla="*/ 22366 f36 1"/>
                <a:gd name="f57" fmla="+- f38 0 f1"/>
                <a:gd name="f58" fmla="*/ f41 1 25988"/>
                <a:gd name="f59" fmla="*/ f42 1 29113"/>
                <a:gd name="f60" fmla="*/ f43 1 25988"/>
                <a:gd name="f61" fmla="*/ f44 1 29113"/>
                <a:gd name="f62" fmla="*/ f45 1 25988"/>
                <a:gd name="f63" fmla="*/ f46 1 25988"/>
                <a:gd name="f64" fmla="*/ f47 1 29113"/>
                <a:gd name="f65" fmla="*/ f48 1 25988"/>
                <a:gd name="f66" fmla="*/ f49 1 29113"/>
                <a:gd name="f67" fmla="*/ f50 1 25988"/>
                <a:gd name="f68" fmla="*/ f51 1 25988"/>
                <a:gd name="f69" fmla="*/ f52 1 29113"/>
                <a:gd name="f70" fmla="*/ f53 1 25988"/>
                <a:gd name="f71" fmla="*/ f54 1 29113"/>
                <a:gd name="f72" fmla="*/ f55 1 25988"/>
                <a:gd name="f73" fmla="*/ f56 1 29113"/>
                <a:gd name="f74" fmla="*/ f32 1 f39"/>
                <a:gd name="f75" fmla="*/ f33 1 f39"/>
                <a:gd name="f76" fmla="*/ f32 1 f40"/>
                <a:gd name="f77" fmla="*/ f34 1 f40"/>
                <a:gd name="f78" fmla="*/ f58 1 f39"/>
                <a:gd name="f79" fmla="*/ f59 1 f40"/>
                <a:gd name="f80" fmla="*/ f60 1 f39"/>
                <a:gd name="f81" fmla="*/ f61 1 f40"/>
                <a:gd name="f82" fmla="*/ f62 1 f39"/>
                <a:gd name="f83" fmla="*/ f63 1 f39"/>
                <a:gd name="f84" fmla="*/ f64 1 f40"/>
                <a:gd name="f85" fmla="*/ f65 1 f39"/>
                <a:gd name="f86" fmla="*/ f66 1 f40"/>
                <a:gd name="f87" fmla="*/ f67 1 f39"/>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0 1"/>
                <a:gd name="f104" fmla="*/ f84 f31 1"/>
                <a:gd name="f105" fmla="*/ f85 f30 1"/>
                <a:gd name="f106" fmla="*/ f86 f31 1"/>
                <a:gd name="f107" fmla="*/ f87 f30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101"/>
                </a:cxn>
                <a:cxn ang="f57">
                  <a:pos x="f102" y="f101"/>
                </a:cxn>
                <a:cxn ang="f57">
                  <a:pos x="f103" y="f104"/>
                </a:cxn>
                <a:cxn ang="f57">
                  <a:pos x="f105" y="f106"/>
                </a:cxn>
                <a:cxn ang="f57">
                  <a:pos x="f107" y="f99"/>
                </a:cxn>
                <a:cxn ang="f57">
                  <a:pos x="f108" y="f109"/>
                </a:cxn>
                <a:cxn ang="f57">
                  <a:pos x="f110" y="f111"/>
                </a:cxn>
                <a:cxn ang="f57">
                  <a:pos x="f112" y="f113"/>
                </a:cxn>
              </a:cxnLst>
              <a:rect l="f94" t="f97" r="f95" b="f96"/>
              <a:pathLst>
                <a:path w="25988" h="29113">
                  <a:moveTo>
                    <a:pt x="f8" y="f9"/>
                  </a:moveTo>
                  <a:lnTo>
                    <a:pt x="f10" y="f11"/>
                  </a:lnTo>
                  <a:lnTo>
                    <a:pt x="f12" y="f11"/>
                  </a:lnTo>
                  <a:lnTo>
                    <a:pt x="f13" y="f5"/>
                  </a:lnTo>
                  <a:cubicBezTo>
                    <a:pt x="f14" y="f15"/>
                    <a:pt x="f16" y="f17"/>
                    <a:pt x="f18" y="f19"/>
                  </a:cubicBezTo>
                  <a:cubicBezTo>
                    <a:pt x="f20" y="f21"/>
                    <a:pt x="f22" y="f23"/>
                    <a:pt x="f24" y="f9"/>
                  </a:cubicBezTo>
                  <a:lnTo>
                    <a:pt x="f5" y="f25"/>
                  </a:lnTo>
                  <a:lnTo>
                    <a:pt x="f26" y="f7"/>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1213">
              <a:extLst>
                <a:ext uri="{FF2B5EF4-FFF2-40B4-BE49-F238E27FC236}">
                  <a16:creationId xmlns:a16="http://schemas.microsoft.com/office/drawing/2014/main" id="{76D120B5-83E7-8CF4-3DC5-7D5B2D5D1FDD}"/>
                </a:ext>
              </a:extLst>
            </p:cNvPr>
            <p:cNvSpPr/>
            <p:nvPr/>
          </p:nvSpPr>
          <p:spPr>
            <a:xfrm>
              <a:off x="11040758" y="2297219"/>
              <a:ext cx="23984" cy="26490"/>
            </a:xfrm>
            <a:custGeom>
              <a:avLst/>
              <a:gdLst>
                <a:gd name="f0" fmla="val 10800000"/>
                <a:gd name="f1" fmla="val 5400000"/>
                <a:gd name="f2" fmla="val 180"/>
                <a:gd name="f3" fmla="val w"/>
                <a:gd name="f4" fmla="val h"/>
                <a:gd name="f5" fmla="val 0"/>
                <a:gd name="f6" fmla="val 23989"/>
                <a:gd name="f7" fmla="val 26489"/>
                <a:gd name="f8" fmla="val 125"/>
                <a:gd name="f9" fmla="val 4498"/>
                <a:gd name="f10" fmla="val 20741"/>
                <a:gd name="f11" fmla="val 26490"/>
                <a:gd name="f12" fmla="val 24865"/>
                <a:gd name="f13" fmla="val 625"/>
                <a:gd name="f14" fmla="+- 0 0 -90"/>
                <a:gd name="f15" fmla="*/ f3 1 23989"/>
                <a:gd name="f16" fmla="*/ f4 1 26489"/>
                <a:gd name="f17" fmla="val f5"/>
                <a:gd name="f18" fmla="val f6"/>
                <a:gd name="f19" fmla="val f7"/>
                <a:gd name="f20" fmla="*/ f14 f0 1"/>
                <a:gd name="f21" fmla="+- f19 0 f17"/>
                <a:gd name="f22" fmla="+- f18 0 f17"/>
                <a:gd name="f23" fmla="*/ f20 1 f2"/>
                <a:gd name="f24" fmla="*/ f22 1 23989"/>
                <a:gd name="f25" fmla="*/ f21 1 26489"/>
                <a:gd name="f26" fmla="*/ 125 f22 1"/>
                <a:gd name="f27" fmla="*/ 125 f21 1"/>
                <a:gd name="f28" fmla="*/ 0 f22 1"/>
                <a:gd name="f29" fmla="*/ 4498 f21 1"/>
                <a:gd name="f30" fmla="*/ 20741 f22 1"/>
                <a:gd name="f31" fmla="*/ 26490 f21 1"/>
                <a:gd name="f32" fmla="*/ 23989 f22 1"/>
                <a:gd name="f33" fmla="*/ 24865 f21 1"/>
                <a:gd name="f34" fmla="*/ 625 f22 1"/>
                <a:gd name="f35" fmla="*/ 0 f21 1"/>
                <a:gd name="f36" fmla="+- f23 0 f1"/>
                <a:gd name="f37" fmla="*/ f26 1 23989"/>
                <a:gd name="f38" fmla="*/ f27 1 26489"/>
                <a:gd name="f39" fmla="*/ f28 1 23989"/>
                <a:gd name="f40" fmla="*/ f29 1 26489"/>
                <a:gd name="f41" fmla="*/ f30 1 23989"/>
                <a:gd name="f42" fmla="*/ f31 1 26489"/>
                <a:gd name="f43" fmla="*/ f32 1 23989"/>
                <a:gd name="f44" fmla="*/ f33 1 26489"/>
                <a:gd name="f45" fmla="*/ f34 1 23989"/>
                <a:gd name="f46" fmla="*/ f35 1 26489"/>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23989" h="26489">
                  <a:moveTo>
                    <a:pt x="f8" y="f8"/>
                  </a:moveTo>
                  <a:lnTo>
                    <a:pt x="f5" y="f9"/>
                  </a:lnTo>
                  <a:lnTo>
                    <a:pt x="f10" y="f11"/>
                  </a:lnTo>
                  <a:lnTo>
                    <a:pt x="f6" y="f12"/>
                  </a:lnTo>
                  <a:lnTo>
                    <a:pt x="f13" y="f5"/>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1214">
              <a:extLst>
                <a:ext uri="{FF2B5EF4-FFF2-40B4-BE49-F238E27FC236}">
                  <a16:creationId xmlns:a16="http://schemas.microsoft.com/office/drawing/2014/main" id="{3A454FE0-1D85-9F55-3997-9EB94EF40CEC}"/>
                </a:ext>
              </a:extLst>
            </p:cNvPr>
            <p:cNvSpPr/>
            <p:nvPr/>
          </p:nvSpPr>
          <p:spPr>
            <a:xfrm>
              <a:off x="11985223" y="1273996"/>
              <a:ext cx="19613" cy="32863"/>
            </a:xfrm>
            <a:custGeom>
              <a:avLst/>
              <a:gdLst>
                <a:gd name="f0" fmla="val 10800000"/>
                <a:gd name="f1" fmla="val 5400000"/>
                <a:gd name="f2" fmla="val 180"/>
                <a:gd name="f3" fmla="val w"/>
                <a:gd name="f4" fmla="val h"/>
                <a:gd name="f5" fmla="val 0"/>
                <a:gd name="f6" fmla="val 19616"/>
                <a:gd name="f7" fmla="val 32861"/>
                <a:gd name="f8" fmla="val 18742"/>
                <a:gd name="f9" fmla="val 23990"/>
                <a:gd name="f10" fmla="val 19617"/>
                <a:gd name="f11" fmla="val 12745"/>
                <a:gd name="f12" fmla="val 17867"/>
                <a:gd name="f13" fmla="val 11121"/>
                <a:gd name="f14" fmla="val 14744"/>
                <a:gd name="f15" fmla="val 12620"/>
                <a:gd name="f16" fmla="val 10259"/>
                <a:gd name="f17" fmla="val 14420"/>
                <a:gd name="f18" fmla="val 5173"/>
                <a:gd name="f19" fmla="val 12245"/>
                <a:gd name="f20" fmla="val 3374"/>
                <a:gd name="f21" fmla="val 7763"/>
                <a:gd name="f22" fmla="val 3224"/>
                <a:gd name="f23" fmla="val 7392"/>
                <a:gd name="f24" fmla="val 3099"/>
                <a:gd name="f25" fmla="val 7011"/>
                <a:gd name="f26" fmla="val 2999"/>
                <a:gd name="f27" fmla="val 6622"/>
                <a:gd name="f28" fmla="val 2437"/>
                <a:gd name="f29" fmla="val 4451"/>
                <a:gd name="f30" fmla="val 2172"/>
                <a:gd name="f31" fmla="val 1499"/>
                <a:gd name="f32" fmla="val 32862"/>
                <a:gd name="f33" fmla="val 4998"/>
                <a:gd name="f34" fmla="val 30363"/>
                <a:gd name="f35" fmla="+- 0 0 -90"/>
                <a:gd name="f36" fmla="*/ f3 1 19616"/>
                <a:gd name="f37" fmla="*/ f4 1 32861"/>
                <a:gd name="f38" fmla="val f5"/>
                <a:gd name="f39" fmla="val f6"/>
                <a:gd name="f40" fmla="val f7"/>
                <a:gd name="f41" fmla="*/ f35 f0 1"/>
                <a:gd name="f42" fmla="+- f40 0 f38"/>
                <a:gd name="f43" fmla="+- f39 0 f38"/>
                <a:gd name="f44" fmla="*/ f41 1 f2"/>
                <a:gd name="f45" fmla="*/ f43 1 19616"/>
                <a:gd name="f46" fmla="*/ f42 1 32861"/>
                <a:gd name="f47" fmla="*/ 18742 f43 1"/>
                <a:gd name="f48" fmla="*/ 23990 f42 1"/>
                <a:gd name="f49" fmla="*/ 19617 f43 1"/>
                <a:gd name="f50" fmla="*/ 12745 f42 1"/>
                <a:gd name="f51" fmla="*/ 17867 f43 1"/>
                <a:gd name="f52" fmla="*/ 11121 f42 1"/>
                <a:gd name="f53" fmla="*/ 14744 f43 1"/>
                <a:gd name="f54" fmla="*/ 12620 f42 1"/>
                <a:gd name="f55" fmla="*/ 3374 f43 1"/>
                <a:gd name="f56" fmla="*/ 7763 f42 1"/>
                <a:gd name="f57" fmla="*/ 2999 f43 1"/>
                <a:gd name="f58" fmla="*/ 6622 f42 1"/>
                <a:gd name="f59" fmla="*/ 0 f42 1"/>
                <a:gd name="f60" fmla="*/ 1499 f42 1"/>
                <a:gd name="f61" fmla="*/ 0 f43 1"/>
                <a:gd name="f62" fmla="*/ 32862 f42 1"/>
                <a:gd name="f63" fmla="*/ 4998 f43 1"/>
                <a:gd name="f64" fmla="*/ 30363 f42 1"/>
                <a:gd name="f65" fmla="+- f44 0 f1"/>
                <a:gd name="f66" fmla="*/ f47 1 19616"/>
                <a:gd name="f67" fmla="*/ f48 1 32861"/>
                <a:gd name="f68" fmla="*/ f49 1 19616"/>
                <a:gd name="f69" fmla="*/ f50 1 32861"/>
                <a:gd name="f70" fmla="*/ f51 1 19616"/>
                <a:gd name="f71" fmla="*/ f52 1 32861"/>
                <a:gd name="f72" fmla="*/ f53 1 19616"/>
                <a:gd name="f73" fmla="*/ f54 1 32861"/>
                <a:gd name="f74" fmla="*/ f55 1 19616"/>
                <a:gd name="f75" fmla="*/ f56 1 32861"/>
                <a:gd name="f76" fmla="*/ f57 1 19616"/>
                <a:gd name="f77" fmla="*/ f58 1 32861"/>
                <a:gd name="f78" fmla="*/ f59 1 32861"/>
                <a:gd name="f79" fmla="*/ f60 1 32861"/>
                <a:gd name="f80" fmla="*/ f61 1 19616"/>
                <a:gd name="f81" fmla="*/ f62 1 32861"/>
                <a:gd name="f82" fmla="*/ f63 1 19616"/>
                <a:gd name="f83" fmla="*/ f64 1 32861"/>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5"/>
                <a:gd name="f95" fmla="*/ f73 1 f46"/>
                <a:gd name="f96" fmla="*/ f74 1 f45"/>
                <a:gd name="f97" fmla="*/ f75 1 f46"/>
                <a:gd name="f98" fmla="*/ f76 1 f45"/>
                <a:gd name="f99" fmla="*/ f77 1 f46"/>
                <a:gd name="f100" fmla="*/ f78 1 f46"/>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6 1"/>
                <a:gd name="f117" fmla="*/ f95 f37 1"/>
                <a:gd name="f118" fmla="*/ f96 f36 1"/>
                <a:gd name="f119" fmla="*/ f97 f37 1"/>
                <a:gd name="f120" fmla="*/ f98 f36 1"/>
                <a:gd name="f121" fmla="*/ f99 f37 1"/>
                <a:gd name="f122" fmla="*/ f100 f37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2" y="f113"/>
                </a:cxn>
                <a:cxn ang="f65">
                  <a:pos x="f114" y="f115"/>
                </a:cxn>
                <a:cxn ang="f65">
                  <a:pos x="f116" y="f117"/>
                </a:cxn>
                <a:cxn ang="f65">
                  <a:pos x="f118" y="f119"/>
                </a:cxn>
                <a:cxn ang="f65">
                  <a:pos x="f120" y="f121"/>
                </a:cxn>
                <a:cxn ang="f65">
                  <a:pos x="f120" y="f122"/>
                </a:cxn>
                <a:cxn ang="f65">
                  <a:pos x="f120" y="f123"/>
                </a:cxn>
                <a:cxn ang="f65">
                  <a:pos x="f124" y="f125"/>
                </a:cxn>
                <a:cxn ang="f65">
                  <a:pos x="f126" y="f127"/>
                </a:cxn>
              </a:cxnLst>
              <a:rect l="f106" t="f109" r="f107" b="f108"/>
              <a:pathLst>
                <a:path w="19616" h="32861">
                  <a:moveTo>
                    <a:pt x="f8" y="f9"/>
                  </a:moveTo>
                  <a:lnTo>
                    <a:pt x="f10" y="f11"/>
                  </a:lnTo>
                  <a:lnTo>
                    <a:pt x="f12" y="f13"/>
                  </a:lnTo>
                  <a:lnTo>
                    <a:pt x="f14" y="f15"/>
                  </a:lnTo>
                  <a:cubicBezTo>
                    <a:pt x="f16" y="f17"/>
                    <a:pt x="f18" y="f19"/>
                    <a:pt x="f20" y="f21"/>
                  </a:cubicBezTo>
                  <a:cubicBezTo>
                    <a:pt x="f22" y="f23"/>
                    <a:pt x="f24" y="f25"/>
                    <a:pt x="f26" y="f27"/>
                  </a:cubicBezTo>
                  <a:cubicBezTo>
                    <a:pt x="f28" y="f29"/>
                    <a:pt x="f28" y="f30"/>
                    <a:pt x="f26" y="f5"/>
                  </a:cubicBezTo>
                  <a:lnTo>
                    <a:pt x="f26" y="f31"/>
                  </a:lnTo>
                  <a:lnTo>
                    <a:pt x="f5"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1215">
              <a:extLst>
                <a:ext uri="{FF2B5EF4-FFF2-40B4-BE49-F238E27FC236}">
                  <a16:creationId xmlns:a16="http://schemas.microsoft.com/office/drawing/2014/main" id="{A49C5CDF-9E4F-2A21-6197-816F1D3B0A2A}"/>
                </a:ext>
              </a:extLst>
            </p:cNvPr>
            <p:cNvSpPr/>
            <p:nvPr/>
          </p:nvSpPr>
          <p:spPr>
            <a:xfrm>
              <a:off x="12003091" y="1283369"/>
              <a:ext cx="12746" cy="10497"/>
            </a:xfrm>
            <a:custGeom>
              <a:avLst/>
              <a:gdLst>
                <a:gd name="f0" fmla="val 10800000"/>
                <a:gd name="f1" fmla="val 5400000"/>
                <a:gd name="f2" fmla="val 180"/>
                <a:gd name="f3" fmla="val w"/>
                <a:gd name="f4" fmla="val h"/>
                <a:gd name="f5" fmla="val 0"/>
                <a:gd name="f6" fmla="val 12744"/>
                <a:gd name="f7" fmla="val 10495"/>
                <a:gd name="f8" fmla="val 9371"/>
                <a:gd name="f9" fmla="val 10496"/>
                <a:gd name="f10" fmla="val 12745"/>
                <a:gd name="f11" fmla="val 8871"/>
                <a:gd name="f12" fmla="val 3374"/>
                <a:gd name="f13" fmla="val 1624"/>
                <a:gd name="f14" fmla="val 1749"/>
                <a:gd name="f15" fmla="+- 0 0 -90"/>
                <a:gd name="f16" fmla="*/ f3 1 12744"/>
                <a:gd name="f17" fmla="*/ f4 1 10495"/>
                <a:gd name="f18" fmla="val f5"/>
                <a:gd name="f19" fmla="val f6"/>
                <a:gd name="f20" fmla="val f7"/>
                <a:gd name="f21" fmla="*/ f15 f0 1"/>
                <a:gd name="f22" fmla="+- f20 0 f18"/>
                <a:gd name="f23" fmla="+- f19 0 f18"/>
                <a:gd name="f24" fmla="*/ f21 1 f2"/>
                <a:gd name="f25" fmla="*/ f23 1 12744"/>
                <a:gd name="f26" fmla="*/ f22 1 10495"/>
                <a:gd name="f27" fmla="*/ 9371 f23 1"/>
                <a:gd name="f28" fmla="*/ 10496 f22 1"/>
                <a:gd name="f29" fmla="*/ 12745 f23 1"/>
                <a:gd name="f30" fmla="*/ 8871 f22 1"/>
                <a:gd name="f31" fmla="*/ 3374 f23 1"/>
                <a:gd name="f32" fmla="*/ 0 f22 1"/>
                <a:gd name="f33" fmla="*/ 0 f23 1"/>
                <a:gd name="f34" fmla="*/ 1624 f22 1"/>
                <a:gd name="f35" fmla="*/ 1749 f23 1"/>
                <a:gd name="f36" fmla="*/ 3374 f22 1"/>
                <a:gd name="f37" fmla="+- f24 0 f1"/>
                <a:gd name="f38" fmla="*/ f27 1 12744"/>
                <a:gd name="f39" fmla="*/ f28 1 10495"/>
                <a:gd name="f40" fmla="*/ f29 1 12744"/>
                <a:gd name="f41" fmla="*/ f30 1 10495"/>
                <a:gd name="f42" fmla="*/ f31 1 12744"/>
                <a:gd name="f43" fmla="*/ f32 1 10495"/>
                <a:gd name="f44" fmla="*/ f33 1 12744"/>
                <a:gd name="f45" fmla="*/ f34 1 10495"/>
                <a:gd name="f46" fmla="*/ f35 1 12744"/>
                <a:gd name="f47" fmla="*/ f36 1 1049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2744" h="10495">
                  <a:moveTo>
                    <a:pt x="f8" y="f9"/>
                  </a:moveTo>
                  <a:lnTo>
                    <a:pt x="f10" y="f11"/>
                  </a:lnTo>
                  <a:lnTo>
                    <a:pt x="f12" y="f5"/>
                  </a:lnTo>
                  <a:lnTo>
                    <a:pt x="f5" y="f13"/>
                  </a:lnTo>
                  <a:lnTo>
                    <a:pt x="f14"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1216">
              <a:extLst>
                <a:ext uri="{FF2B5EF4-FFF2-40B4-BE49-F238E27FC236}">
                  <a16:creationId xmlns:a16="http://schemas.microsoft.com/office/drawing/2014/main" id="{0B438A12-9783-8AE8-DC8F-237DF8C4B9F2}"/>
                </a:ext>
              </a:extLst>
            </p:cNvPr>
            <p:cNvSpPr/>
            <p:nvPr/>
          </p:nvSpPr>
          <p:spPr>
            <a:xfrm>
              <a:off x="11988177" y="1163171"/>
              <a:ext cx="217197" cy="124084"/>
            </a:xfrm>
            <a:custGeom>
              <a:avLst/>
              <a:gdLst>
                <a:gd name="f0" fmla="val 10800000"/>
                <a:gd name="f1" fmla="val 5400000"/>
                <a:gd name="f2" fmla="val 180"/>
                <a:gd name="f3" fmla="val w"/>
                <a:gd name="f4" fmla="val h"/>
                <a:gd name="f5" fmla="val 0"/>
                <a:gd name="f6" fmla="val 217202"/>
                <a:gd name="f7" fmla="val 124082"/>
                <a:gd name="f8" fmla="val 4045"/>
                <a:gd name="f9" fmla="val 104084"/>
                <a:gd name="f10" fmla="val 3420"/>
                <a:gd name="f11" fmla="val 104435"/>
                <a:gd name="f12" fmla="val 2870"/>
                <a:gd name="f13" fmla="val 104901"/>
                <a:gd name="f14" fmla="val 2420"/>
                <a:gd name="f15" fmla="val 105458"/>
                <a:gd name="f16" fmla="val 2021"/>
                <a:gd name="f17" fmla="val 105907"/>
                <a:gd name="f18" fmla="val 1684"/>
                <a:gd name="f19" fmla="val 106411"/>
                <a:gd name="f20" fmla="val 1421"/>
                <a:gd name="f21" fmla="val 106957"/>
                <a:gd name="f22" fmla="val 1009"/>
                <a:gd name="f23" fmla="val 107496"/>
                <a:gd name="f24" fmla="val 684"/>
                <a:gd name="f25" fmla="val 108084"/>
                <a:gd name="f26" fmla="val 422"/>
                <a:gd name="f27" fmla="val 108707"/>
                <a:gd name="f28" fmla="val 296"/>
                <a:gd name="f29" fmla="val 109409"/>
                <a:gd name="f30" fmla="val 110129"/>
                <a:gd name="f31" fmla="val 110831"/>
                <a:gd name="f32" fmla="val -141"/>
                <a:gd name="f33" fmla="val 113002"/>
                <a:gd name="f34" fmla="val 115281"/>
                <a:gd name="f35" fmla="val 117453"/>
                <a:gd name="f36" fmla="val 1596"/>
                <a:gd name="f37" fmla="val 122140"/>
                <a:gd name="f38" fmla="val 6344"/>
                <a:gd name="f39" fmla="val 124990"/>
                <a:gd name="f40" fmla="val 11029"/>
                <a:gd name="f41" fmla="val 123821"/>
                <a:gd name="f42" fmla="val 11417"/>
                <a:gd name="f43" fmla="val 123723"/>
                <a:gd name="f44" fmla="val 11791"/>
                <a:gd name="f45" fmla="val 123599"/>
                <a:gd name="f46" fmla="val 12166"/>
                <a:gd name="f47" fmla="val 123451"/>
                <a:gd name="f48" fmla="val 15290"/>
                <a:gd name="f49" fmla="val 121951"/>
                <a:gd name="f50" fmla="val 18664"/>
                <a:gd name="f51" fmla="val 120202"/>
                <a:gd name="f52" fmla="val 217203"/>
                <a:gd name="f53" fmla="val 23366"/>
                <a:gd name="f54" fmla="val 4794"/>
                <a:gd name="f55" fmla="val 103334"/>
                <a:gd name="f56" fmla="val 4420"/>
                <a:gd name="f57" fmla="val 103834"/>
                <a:gd name="f58" fmla="+- 0 0 -90"/>
                <a:gd name="f59" fmla="*/ f3 1 217202"/>
                <a:gd name="f60" fmla="*/ f4 1 124082"/>
                <a:gd name="f61" fmla="val f5"/>
                <a:gd name="f62" fmla="val f6"/>
                <a:gd name="f63" fmla="val f7"/>
                <a:gd name="f64" fmla="*/ f58 f0 1"/>
                <a:gd name="f65" fmla="+- f63 0 f61"/>
                <a:gd name="f66" fmla="+- f62 0 f61"/>
                <a:gd name="f67" fmla="*/ f64 1 f2"/>
                <a:gd name="f68" fmla="*/ f66 1 217202"/>
                <a:gd name="f69" fmla="*/ f65 1 124082"/>
                <a:gd name="f70" fmla="*/ 4045 f66 1"/>
                <a:gd name="f71" fmla="*/ 104084 f65 1"/>
                <a:gd name="f72" fmla="*/ 2420 f66 1"/>
                <a:gd name="f73" fmla="*/ 105458 f65 1"/>
                <a:gd name="f74" fmla="*/ 1421 f66 1"/>
                <a:gd name="f75" fmla="*/ 106957 f65 1"/>
                <a:gd name="f76" fmla="*/ 422 f66 1"/>
                <a:gd name="f77" fmla="*/ 108707 f65 1"/>
                <a:gd name="f78" fmla="*/ 110831 f65 1"/>
                <a:gd name="f79" fmla="*/ 117453 f65 1"/>
                <a:gd name="f80" fmla="*/ 11029 f66 1"/>
                <a:gd name="f81" fmla="*/ 123821 f65 1"/>
                <a:gd name="f82" fmla="*/ 12166 f66 1"/>
                <a:gd name="f83" fmla="*/ 123451 f65 1"/>
                <a:gd name="f84" fmla="*/ 15290 f66 1"/>
                <a:gd name="f85" fmla="*/ 121951 f65 1"/>
                <a:gd name="f86" fmla="*/ 18664 f66 1"/>
                <a:gd name="f87" fmla="*/ 120202 f65 1"/>
                <a:gd name="f88" fmla="*/ 217203 f66 1"/>
                <a:gd name="f89" fmla="*/ 23366 f65 1"/>
                <a:gd name="f90" fmla="*/ 0 f65 1"/>
                <a:gd name="f91" fmla="*/ 4794 f66 1"/>
                <a:gd name="f92" fmla="*/ 103334 f65 1"/>
                <a:gd name="f93" fmla="+- f67 0 f1"/>
                <a:gd name="f94" fmla="*/ f70 1 217202"/>
                <a:gd name="f95" fmla="*/ f71 1 124082"/>
                <a:gd name="f96" fmla="*/ f72 1 217202"/>
                <a:gd name="f97" fmla="*/ f73 1 124082"/>
                <a:gd name="f98" fmla="*/ f74 1 217202"/>
                <a:gd name="f99" fmla="*/ f75 1 124082"/>
                <a:gd name="f100" fmla="*/ f76 1 217202"/>
                <a:gd name="f101" fmla="*/ f77 1 124082"/>
                <a:gd name="f102" fmla="*/ f78 1 124082"/>
                <a:gd name="f103" fmla="*/ f79 1 124082"/>
                <a:gd name="f104" fmla="*/ f80 1 217202"/>
                <a:gd name="f105" fmla="*/ f81 1 124082"/>
                <a:gd name="f106" fmla="*/ f82 1 217202"/>
                <a:gd name="f107" fmla="*/ f83 1 124082"/>
                <a:gd name="f108" fmla="*/ f84 1 217202"/>
                <a:gd name="f109" fmla="*/ f85 1 124082"/>
                <a:gd name="f110" fmla="*/ f86 1 217202"/>
                <a:gd name="f111" fmla="*/ f87 1 124082"/>
                <a:gd name="f112" fmla="*/ f88 1 217202"/>
                <a:gd name="f113" fmla="*/ f89 1 124082"/>
                <a:gd name="f114" fmla="*/ f90 1 124082"/>
                <a:gd name="f115" fmla="*/ f91 1 217202"/>
                <a:gd name="f116" fmla="*/ f92 1 124082"/>
                <a:gd name="f117" fmla="*/ f61 1 f68"/>
                <a:gd name="f118" fmla="*/ f62 1 f68"/>
                <a:gd name="f119" fmla="*/ f61 1 f69"/>
                <a:gd name="f120" fmla="*/ f63 1 f69"/>
                <a:gd name="f121" fmla="*/ f94 1 f68"/>
                <a:gd name="f122" fmla="*/ f95 1 f69"/>
                <a:gd name="f123" fmla="*/ f96 1 f68"/>
                <a:gd name="f124" fmla="*/ f97 1 f69"/>
                <a:gd name="f125" fmla="*/ f98 1 f68"/>
                <a:gd name="f126" fmla="*/ f99 1 f69"/>
                <a:gd name="f127" fmla="*/ f100 1 f68"/>
                <a:gd name="f128" fmla="*/ f101 1 f69"/>
                <a:gd name="f129" fmla="*/ f102 1 f69"/>
                <a:gd name="f130" fmla="*/ f103 1 f69"/>
                <a:gd name="f131" fmla="*/ f104 1 f68"/>
                <a:gd name="f132" fmla="*/ f105 1 f69"/>
                <a:gd name="f133" fmla="*/ f106 1 f68"/>
                <a:gd name="f134" fmla="*/ f107 1 f69"/>
                <a:gd name="f135" fmla="*/ f108 1 f68"/>
                <a:gd name="f136" fmla="*/ f109 1 f69"/>
                <a:gd name="f137" fmla="*/ f110 1 f68"/>
                <a:gd name="f138" fmla="*/ f111 1 f69"/>
                <a:gd name="f139" fmla="*/ f112 1 f68"/>
                <a:gd name="f140" fmla="*/ f113 1 f69"/>
                <a:gd name="f141" fmla="*/ f114 1 f69"/>
                <a:gd name="f142" fmla="*/ f115 1 f68"/>
                <a:gd name="f143" fmla="*/ f116 1 f69"/>
                <a:gd name="f144" fmla="*/ f117 f59 1"/>
                <a:gd name="f145" fmla="*/ f118 f59 1"/>
                <a:gd name="f146" fmla="*/ f120 f60 1"/>
                <a:gd name="f147" fmla="*/ f119 f60 1"/>
                <a:gd name="f148" fmla="*/ f121 f59 1"/>
                <a:gd name="f149" fmla="*/ f122 f60 1"/>
                <a:gd name="f150" fmla="*/ f123 f59 1"/>
                <a:gd name="f151" fmla="*/ f124 f60 1"/>
                <a:gd name="f152" fmla="*/ f125 f59 1"/>
                <a:gd name="f153" fmla="*/ f126 f60 1"/>
                <a:gd name="f154" fmla="*/ f127 f59 1"/>
                <a:gd name="f155" fmla="*/ f128 f60 1"/>
                <a:gd name="f156" fmla="*/ f129 f60 1"/>
                <a:gd name="f157" fmla="*/ f130 f60 1"/>
                <a:gd name="f158" fmla="*/ f131 f59 1"/>
                <a:gd name="f159" fmla="*/ f132 f60 1"/>
                <a:gd name="f160" fmla="*/ f133 f59 1"/>
                <a:gd name="f161" fmla="*/ f134 f60 1"/>
                <a:gd name="f162" fmla="*/ f135 f59 1"/>
                <a:gd name="f163" fmla="*/ f136 f60 1"/>
                <a:gd name="f164" fmla="*/ f137 f59 1"/>
                <a:gd name="f165" fmla="*/ f138 f60 1"/>
                <a:gd name="f166" fmla="*/ f139 f59 1"/>
                <a:gd name="f167" fmla="*/ f140 f60 1"/>
                <a:gd name="f168" fmla="*/ f141 f60 1"/>
                <a:gd name="f169" fmla="*/ f142 f59 1"/>
                <a:gd name="f170" fmla="*/ f143 f60 1"/>
              </a:gdLst>
              <a:ahLst/>
              <a:cxnLst>
                <a:cxn ang="3cd4">
                  <a:pos x="hc" y="t"/>
                </a:cxn>
                <a:cxn ang="0">
                  <a:pos x="r" y="vc"/>
                </a:cxn>
                <a:cxn ang="cd4">
                  <a:pos x="hc" y="b"/>
                </a:cxn>
                <a:cxn ang="cd2">
                  <a:pos x="l" y="vc"/>
                </a:cxn>
                <a:cxn ang="f93">
                  <a:pos x="f148" y="f149"/>
                </a:cxn>
                <a:cxn ang="f93">
                  <a:pos x="f150" y="f151"/>
                </a:cxn>
                <a:cxn ang="f93">
                  <a:pos x="f152" y="f153"/>
                </a:cxn>
                <a:cxn ang="f93">
                  <a:pos x="f154" y="f155"/>
                </a:cxn>
                <a:cxn ang="f93">
                  <a:pos x="f154" y="f156"/>
                </a:cxn>
                <a:cxn ang="f93">
                  <a:pos x="f154" y="f157"/>
                </a:cxn>
                <a:cxn ang="f93">
                  <a:pos x="f158" y="f159"/>
                </a:cxn>
                <a:cxn ang="f93">
                  <a:pos x="f160" y="f161"/>
                </a:cxn>
                <a:cxn ang="f93">
                  <a:pos x="f162" y="f163"/>
                </a:cxn>
                <a:cxn ang="f93">
                  <a:pos x="f164" y="f165"/>
                </a:cxn>
                <a:cxn ang="f93">
                  <a:pos x="f166" y="f167"/>
                </a:cxn>
                <a:cxn ang="f93">
                  <a:pos x="f166" y="f168"/>
                </a:cxn>
                <a:cxn ang="f93">
                  <a:pos x="f169" y="f170"/>
                </a:cxn>
                <a:cxn ang="f93">
                  <a:pos x="f148" y="f149"/>
                </a:cxn>
              </a:cxnLst>
              <a:rect l="f144" t="f147" r="f145" b="f146"/>
              <a:pathLst>
                <a:path w="217202" h="124082">
                  <a:moveTo>
                    <a:pt x="f8" y="f9"/>
                  </a:moveTo>
                  <a:cubicBezTo>
                    <a:pt x="f10" y="f11"/>
                    <a:pt x="f12" y="f13"/>
                    <a:pt x="f14" y="f15"/>
                  </a:cubicBezTo>
                  <a:cubicBezTo>
                    <a:pt x="f16" y="f17"/>
                    <a:pt x="f18" y="f19"/>
                    <a:pt x="f20" y="f21"/>
                  </a:cubicBezTo>
                  <a:cubicBezTo>
                    <a:pt x="f22" y="f23"/>
                    <a:pt x="f24" y="f25"/>
                    <a:pt x="f26" y="f27"/>
                  </a:cubicBezTo>
                  <a:cubicBezTo>
                    <a:pt x="f28" y="f29"/>
                    <a:pt x="f28" y="f30"/>
                    <a:pt x="f26" y="f31"/>
                  </a:cubicBezTo>
                  <a:cubicBezTo>
                    <a:pt x="f32" y="f33"/>
                    <a:pt x="f32" y="f34"/>
                    <a:pt x="f26" y="f35"/>
                  </a:cubicBezTo>
                  <a:cubicBezTo>
                    <a:pt x="f36" y="f37"/>
                    <a:pt x="f38" y="f39"/>
                    <a:pt x="f40" y="f41"/>
                  </a:cubicBezTo>
                  <a:cubicBezTo>
                    <a:pt x="f42" y="f43"/>
                    <a:pt x="f44" y="f45"/>
                    <a:pt x="f46" y="f47"/>
                  </a:cubicBezTo>
                  <a:lnTo>
                    <a:pt x="f48" y="f49"/>
                  </a:lnTo>
                  <a:lnTo>
                    <a:pt x="f50" y="f51"/>
                  </a:lnTo>
                  <a:lnTo>
                    <a:pt x="f52" y="f53"/>
                  </a:lnTo>
                  <a:lnTo>
                    <a:pt x="f52" y="f5"/>
                  </a:lnTo>
                  <a:lnTo>
                    <a:pt x="f54" y="f55"/>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1217">
              <a:extLst>
                <a:ext uri="{FF2B5EF4-FFF2-40B4-BE49-F238E27FC236}">
                  <a16:creationId xmlns:a16="http://schemas.microsoft.com/office/drawing/2014/main" id="{3977BD84-662D-B040-19DA-E7D578A7E18B}"/>
                </a:ext>
              </a:extLst>
            </p:cNvPr>
            <p:cNvSpPr/>
            <p:nvPr/>
          </p:nvSpPr>
          <p:spPr>
            <a:xfrm>
              <a:off x="8958788" y="4454106"/>
              <a:ext cx="215277" cy="298633"/>
            </a:xfrm>
            <a:custGeom>
              <a:avLst/>
              <a:gdLst>
                <a:gd name="f0" fmla="val 10800000"/>
                <a:gd name="f1" fmla="val 5400000"/>
                <a:gd name="f2" fmla="val 180"/>
                <a:gd name="f3" fmla="val w"/>
                <a:gd name="f4" fmla="val h"/>
                <a:gd name="f5" fmla="val 0"/>
                <a:gd name="f6" fmla="val 215281"/>
                <a:gd name="f7" fmla="val 298630"/>
                <a:gd name="f8" fmla="val 214282"/>
                <a:gd name="f9" fmla="val 295507"/>
                <a:gd name="f10" fmla="val 215282"/>
                <a:gd name="f11" fmla="val 6373"/>
                <a:gd name="f12" fmla="val 212408"/>
                <a:gd name="f13" fmla="val 298631"/>
                <a:gd name="f14" fmla="val 297881"/>
                <a:gd name="f15" fmla="val 295632"/>
                <a:gd name="f16" fmla="+- 0 0 -90"/>
                <a:gd name="f17" fmla="*/ f3 1 215281"/>
                <a:gd name="f18" fmla="*/ f4 1 298630"/>
                <a:gd name="f19" fmla="val f5"/>
                <a:gd name="f20" fmla="val f6"/>
                <a:gd name="f21" fmla="val f7"/>
                <a:gd name="f22" fmla="*/ f16 f0 1"/>
                <a:gd name="f23" fmla="+- f21 0 f19"/>
                <a:gd name="f24" fmla="+- f20 0 f19"/>
                <a:gd name="f25" fmla="*/ f22 1 f2"/>
                <a:gd name="f26" fmla="*/ f24 1 215281"/>
                <a:gd name="f27" fmla="*/ f23 1 298630"/>
                <a:gd name="f28" fmla="*/ 214282 f24 1"/>
                <a:gd name="f29" fmla="*/ 295507 f23 1"/>
                <a:gd name="f30" fmla="*/ 215282 f24 1"/>
                <a:gd name="f31" fmla="*/ 0 f24 1"/>
                <a:gd name="f32" fmla="*/ 0 f23 1"/>
                <a:gd name="f33" fmla="*/ 6373 f23 1"/>
                <a:gd name="f34" fmla="*/ 212408 f24 1"/>
                <a:gd name="f35" fmla="*/ 298631 f23 1"/>
                <a:gd name="f36" fmla="*/ 297881 f23 1"/>
                <a:gd name="f37" fmla="+- f25 0 f1"/>
                <a:gd name="f38" fmla="*/ f28 1 215281"/>
                <a:gd name="f39" fmla="*/ f29 1 298630"/>
                <a:gd name="f40" fmla="*/ f30 1 215281"/>
                <a:gd name="f41" fmla="*/ f31 1 215281"/>
                <a:gd name="f42" fmla="*/ f32 1 298630"/>
                <a:gd name="f43" fmla="*/ f33 1 298630"/>
                <a:gd name="f44" fmla="*/ f34 1 215281"/>
                <a:gd name="f45" fmla="*/ f35 1 298630"/>
                <a:gd name="f46" fmla="*/ f36 1 298630"/>
                <a:gd name="f47" fmla="*/ f19 1 f26"/>
                <a:gd name="f48" fmla="*/ f20 1 f26"/>
                <a:gd name="f49" fmla="*/ f19 1 f27"/>
                <a:gd name="f50" fmla="*/ f21 1 f27"/>
                <a:gd name="f51" fmla="*/ f38 1 f26"/>
                <a:gd name="f52" fmla="*/ f39 1 f27"/>
                <a:gd name="f53" fmla="*/ f40 1 f26"/>
                <a:gd name="f54" fmla="*/ f41 1 f26"/>
                <a:gd name="f55" fmla="*/ f42 1 f27"/>
                <a:gd name="f56" fmla="*/ f43 1 f27"/>
                <a:gd name="f57" fmla="*/ f44 1 f26"/>
                <a:gd name="f58" fmla="*/ f45 1 f27"/>
                <a:gd name="f59" fmla="*/ f46 1 f27"/>
                <a:gd name="f60" fmla="*/ f47 f17 1"/>
                <a:gd name="f61" fmla="*/ f48 f17 1"/>
                <a:gd name="f62" fmla="*/ f50 f18 1"/>
                <a:gd name="f63" fmla="*/ f49 f18 1"/>
                <a:gd name="f64" fmla="*/ f51 f17 1"/>
                <a:gd name="f65" fmla="*/ f52 f18 1"/>
                <a:gd name="f66" fmla="*/ f53 f17 1"/>
                <a:gd name="f67" fmla="*/ f54 f17 1"/>
                <a:gd name="f68" fmla="*/ f55 f18 1"/>
                <a:gd name="f69" fmla="*/ f56 f18 1"/>
                <a:gd name="f70" fmla="*/ f57 f17 1"/>
                <a:gd name="f71" fmla="*/ f58 f18 1"/>
                <a:gd name="f72" fmla="*/ f59 f18 1"/>
              </a:gdLst>
              <a:ahLst/>
              <a:cxnLst>
                <a:cxn ang="3cd4">
                  <a:pos x="hc" y="t"/>
                </a:cxn>
                <a:cxn ang="0">
                  <a:pos x="r" y="vc"/>
                </a:cxn>
                <a:cxn ang="cd4">
                  <a:pos x="hc" y="b"/>
                </a:cxn>
                <a:cxn ang="cd2">
                  <a:pos x="l" y="vc"/>
                </a:cxn>
                <a:cxn ang="f37">
                  <a:pos x="f64" y="f65"/>
                </a:cxn>
                <a:cxn ang="f37">
                  <a:pos x="f64" y="f65"/>
                </a:cxn>
                <a:cxn ang="f37">
                  <a:pos x="f64" y="f65"/>
                </a:cxn>
                <a:cxn ang="f37">
                  <a:pos x="f64" y="f65"/>
                </a:cxn>
                <a:cxn ang="f37">
                  <a:pos x="f66" y="f65"/>
                </a:cxn>
                <a:cxn ang="f37">
                  <a:pos x="f67" y="f68"/>
                </a:cxn>
                <a:cxn ang="f37">
                  <a:pos x="f67" y="f69"/>
                </a:cxn>
                <a:cxn ang="f37">
                  <a:pos x="f70" y="f71"/>
                </a:cxn>
                <a:cxn ang="f37">
                  <a:pos x="f70" y="f72"/>
                </a:cxn>
                <a:cxn ang="f37">
                  <a:pos x="f64" y="f65"/>
                </a:cxn>
              </a:cxnLst>
              <a:rect l="f60" t="f63" r="f61" b="f62"/>
              <a:pathLst>
                <a:path w="215281" h="298630">
                  <a:moveTo>
                    <a:pt x="f8" y="f9"/>
                  </a:moveTo>
                  <a:cubicBezTo>
                    <a:pt x="f8" y="f9"/>
                    <a:pt x="f8" y="f9"/>
                    <a:pt x="f8" y="f9"/>
                  </a:cubicBezTo>
                  <a:cubicBezTo>
                    <a:pt x="f8" y="f9"/>
                    <a:pt x="f8" y="f9"/>
                    <a:pt x="f8" y="f9"/>
                  </a:cubicBezTo>
                  <a:lnTo>
                    <a:pt x="f8" y="f9"/>
                  </a:lnTo>
                  <a:lnTo>
                    <a:pt x="f10" y="f9"/>
                  </a:lnTo>
                  <a:lnTo>
                    <a:pt x="f5" y="f5"/>
                  </a:lnTo>
                  <a:lnTo>
                    <a:pt x="f5" y="f11"/>
                  </a:lnTo>
                  <a:lnTo>
                    <a:pt x="f12" y="f13"/>
                  </a:lnTo>
                  <a:lnTo>
                    <a:pt x="f12" y="f14"/>
                  </a:lnTo>
                  <a:cubicBezTo>
                    <a:pt x="f12" y="f14"/>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1218">
              <a:extLst>
                <a:ext uri="{FF2B5EF4-FFF2-40B4-BE49-F238E27FC236}">
                  <a16:creationId xmlns:a16="http://schemas.microsoft.com/office/drawing/2014/main" id="{22ED31EE-B109-2151-354B-251D3391FE0C}"/>
                </a:ext>
              </a:extLst>
            </p:cNvPr>
            <p:cNvSpPr/>
            <p:nvPr/>
          </p:nvSpPr>
          <p:spPr>
            <a:xfrm>
              <a:off x="9173937" y="4513835"/>
              <a:ext cx="429941" cy="236902"/>
            </a:xfrm>
            <a:custGeom>
              <a:avLst/>
              <a:gdLst>
                <a:gd name="f0" fmla="val 10800000"/>
                <a:gd name="f1" fmla="val 5400000"/>
                <a:gd name="f2" fmla="val 180"/>
                <a:gd name="f3" fmla="val w"/>
                <a:gd name="f4" fmla="val h"/>
                <a:gd name="f5" fmla="val 0"/>
                <a:gd name="f6" fmla="val 429939"/>
                <a:gd name="f7" fmla="val 236905"/>
                <a:gd name="f8" fmla="val 1125"/>
                <a:gd name="f9" fmla="val 429065"/>
                <a:gd name="f10" fmla="val 999"/>
                <a:gd name="f11" fmla="val 233782"/>
                <a:gd name="f12" fmla="val 750"/>
                <a:gd name="f13" fmla="val 1649"/>
                <a:gd name="f14" fmla="val 2374"/>
                <a:gd name="f15" fmla="val 234507"/>
                <a:gd name="f16" fmla="val 235406"/>
                <a:gd name="f17" fmla="val 235443"/>
                <a:gd name="f18" fmla="val 235493"/>
                <a:gd name="f19" fmla="val 235531"/>
                <a:gd name="f20" fmla="val 4248"/>
                <a:gd name="f21" fmla="+- 0 0 -90"/>
                <a:gd name="f22" fmla="*/ f3 1 429939"/>
                <a:gd name="f23" fmla="*/ f4 1 236905"/>
                <a:gd name="f24" fmla="val f5"/>
                <a:gd name="f25" fmla="val f6"/>
                <a:gd name="f26" fmla="val f7"/>
                <a:gd name="f27" fmla="*/ f21 f0 1"/>
                <a:gd name="f28" fmla="+- f26 0 f24"/>
                <a:gd name="f29" fmla="+- f25 0 f24"/>
                <a:gd name="f30" fmla="*/ f27 1 f2"/>
                <a:gd name="f31" fmla="*/ f29 1 429939"/>
                <a:gd name="f32" fmla="*/ f28 1 236905"/>
                <a:gd name="f33" fmla="*/ 429939 f29 1"/>
                <a:gd name="f34" fmla="*/ 1125 f28 1"/>
                <a:gd name="f35" fmla="*/ 429065 f29 1"/>
                <a:gd name="f36" fmla="*/ 0 f28 1"/>
                <a:gd name="f37" fmla="*/ 999 f29 1"/>
                <a:gd name="f38" fmla="*/ 233782 f28 1"/>
                <a:gd name="f39" fmla="*/ 0 f29 1"/>
                <a:gd name="f40" fmla="*/ 750 f29 1"/>
                <a:gd name="f41" fmla="*/ 2374 f29 1"/>
                <a:gd name="f42" fmla="*/ 235406 f28 1"/>
                <a:gd name="f43" fmla="*/ 235531 f28 1"/>
                <a:gd name="f44" fmla="*/ 236905 f28 1"/>
                <a:gd name="f45" fmla="*/ 4248 f28 1"/>
                <a:gd name="f46" fmla="+- f30 0 f1"/>
                <a:gd name="f47" fmla="*/ f33 1 429939"/>
                <a:gd name="f48" fmla="*/ f34 1 236905"/>
                <a:gd name="f49" fmla="*/ f35 1 429939"/>
                <a:gd name="f50" fmla="*/ f36 1 236905"/>
                <a:gd name="f51" fmla="*/ f37 1 429939"/>
                <a:gd name="f52" fmla="*/ f38 1 236905"/>
                <a:gd name="f53" fmla="*/ f39 1 429939"/>
                <a:gd name="f54" fmla="*/ f40 1 429939"/>
                <a:gd name="f55" fmla="*/ f41 1 429939"/>
                <a:gd name="f56" fmla="*/ f42 1 236905"/>
                <a:gd name="f57" fmla="*/ f43 1 236905"/>
                <a:gd name="f58" fmla="*/ f44 1 236905"/>
                <a:gd name="f59" fmla="*/ f45 1 236905"/>
                <a:gd name="f60" fmla="*/ f24 1 f31"/>
                <a:gd name="f61" fmla="*/ f25 1 f31"/>
                <a:gd name="f62" fmla="*/ f24 1 f32"/>
                <a:gd name="f63" fmla="*/ f26 1 f32"/>
                <a:gd name="f64" fmla="*/ f47 1 f31"/>
                <a:gd name="f65" fmla="*/ f48 1 f32"/>
                <a:gd name="f66" fmla="*/ f49 1 f31"/>
                <a:gd name="f67" fmla="*/ f50 1 f32"/>
                <a:gd name="f68" fmla="*/ f51 1 f31"/>
                <a:gd name="f69" fmla="*/ f52 1 f32"/>
                <a:gd name="f70" fmla="*/ f53 1 f31"/>
                <a:gd name="f71" fmla="*/ f54 1 f31"/>
                <a:gd name="f72" fmla="*/ f55 1 f31"/>
                <a:gd name="f73" fmla="*/ f56 1 f32"/>
                <a:gd name="f74" fmla="*/ f57 1 f32"/>
                <a:gd name="f75" fmla="*/ f58 1 f32"/>
                <a:gd name="f76" fmla="*/ f59 1 f32"/>
                <a:gd name="f77" fmla="*/ f60 f22 1"/>
                <a:gd name="f78" fmla="*/ f61 f22 1"/>
                <a:gd name="f79" fmla="*/ f63 f23 1"/>
                <a:gd name="f80" fmla="*/ f62 f23 1"/>
                <a:gd name="f81" fmla="*/ f64 f22 1"/>
                <a:gd name="f82" fmla="*/ f65 f23 1"/>
                <a:gd name="f83" fmla="*/ f66 f22 1"/>
                <a:gd name="f84" fmla="*/ f67 f23 1"/>
                <a:gd name="f85" fmla="*/ f68 f22 1"/>
                <a:gd name="f86" fmla="*/ f69 f23 1"/>
                <a:gd name="f87" fmla="*/ f70 f22 1"/>
                <a:gd name="f88" fmla="*/ f71 f22 1"/>
                <a:gd name="f89" fmla="*/ f72 f22 1"/>
                <a:gd name="f90" fmla="*/ f73 f23 1"/>
                <a:gd name="f91" fmla="*/ f74 f23 1"/>
                <a:gd name="f92" fmla="*/ f75 f23 1"/>
                <a:gd name="f93" fmla="*/ f76 f23 1"/>
              </a:gdLst>
              <a:ahLst/>
              <a:cxnLst>
                <a:cxn ang="3cd4">
                  <a:pos x="hc" y="t"/>
                </a:cxn>
                <a:cxn ang="0">
                  <a:pos x="r" y="vc"/>
                </a:cxn>
                <a:cxn ang="cd4">
                  <a:pos x="hc" y="b"/>
                </a:cxn>
                <a:cxn ang="cd2">
                  <a:pos x="l" y="vc"/>
                </a:cxn>
                <a:cxn ang="f46">
                  <a:pos x="f81" y="f82"/>
                </a:cxn>
                <a:cxn ang="f46">
                  <a:pos x="f83" y="f84"/>
                </a:cxn>
                <a:cxn ang="f46">
                  <a:pos x="f85" y="f86"/>
                </a:cxn>
                <a:cxn ang="f46">
                  <a:pos x="f87" y="f86"/>
                </a:cxn>
                <a:cxn ang="f46">
                  <a:pos x="f87" y="f86"/>
                </a:cxn>
                <a:cxn ang="f46">
                  <a:pos x="f88" y="f86"/>
                </a:cxn>
                <a:cxn ang="f46">
                  <a:pos x="f89" y="f90"/>
                </a:cxn>
                <a:cxn ang="f46">
                  <a:pos x="f89" y="f91"/>
                </a:cxn>
                <a:cxn ang="f46">
                  <a:pos x="f89" y="f92"/>
                </a:cxn>
                <a:cxn ang="f46">
                  <a:pos x="f81" y="f93"/>
                </a:cxn>
              </a:cxnLst>
              <a:rect l="f77" t="f80" r="f78" b="f79"/>
              <a:pathLst>
                <a:path w="429939" h="236905">
                  <a:moveTo>
                    <a:pt x="f6" y="f8"/>
                  </a:moveTo>
                  <a:lnTo>
                    <a:pt x="f9" y="f5"/>
                  </a:lnTo>
                  <a:lnTo>
                    <a:pt x="f10" y="f11"/>
                  </a:lnTo>
                  <a:lnTo>
                    <a:pt x="f5" y="f11"/>
                  </a:lnTo>
                  <a:lnTo>
                    <a:pt x="f5" y="f11"/>
                  </a:lnTo>
                  <a:cubicBezTo>
                    <a:pt x="f5" y="f11"/>
                    <a:pt x="f5" y="f11"/>
                    <a:pt x="f12" y="f11"/>
                  </a:cubicBezTo>
                  <a:cubicBezTo>
                    <a:pt x="f13" y="f11"/>
                    <a:pt x="f14" y="f15"/>
                    <a:pt x="f14" y="f16"/>
                  </a:cubicBezTo>
                  <a:cubicBezTo>
                    <a:pt x="f14" y="f17"/>
                    <a:pt x="f14" y="f18"/>
                    <a:pt x="f14" y="f19"/>
                  </a:cubicBezTo>
                  <a:lnTo>
                    <a:pt x="f14" y="f7"/>
                  </a:lnTo>
                  <a:lnTo>
                    <a:pt x="f6"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1219">
              <a:extLst>
                <a:ext uri="{FF2B5EF4-FFF2-40B4-BE49-F238E27FC236}">
                  <a16:creationId xmlns:a16="http://schemas.microsoft.com/office/drawing/2014/main" id="{02CEC41A-E61C-45A1-A706-FC2B8FF9BA45}"/>
                </a:ext>
              </a:extLst>
            </p:cNvPr>
            <p:cNvSpPr/>
            <p:nvPr/>
          </p:nvSpPr>
          <p:spPr>
            <a:xfrm>
              <a:off x="9382100" y="4202582"/>
              <a:ext cx="237899" cy="312624"/>
            </a:xfrm>
            <a:custGeom>
              <a:avLst/>
              <a:gdLst>
                <a:gd name="f0" fmla="val 10800000"/>
                <a:gd name="f1" fmla="val 5400000"/>
                <a:gd name="f2" fmla="val 180"/>
                <a:gd name="f3" fmla="val w"/>
                <a:gd name="f4" fmla="val h"/>
                <a:gd name="f5" fmla="val 0"/>
                <a:gd name="f6" fmla="val 237896"/>
                <a:gd name="f7" fmla="val 312625"/>
                <a:gd name="f8" fmla="val 230275"/>
                <a:gd name="f9" fmla="val 297132"/>
                <a:gd name="f10" fmla="val 233524"/>
                <a:gd name="f11" fmla="val 297219"/>
                <a:gd name="f12" fmla="val 236460"/>
                <a:gd name="f13" fmla="val 299093"/>
                <a:gd name="f14" fmla="val 237897"/>
                <a:gd name="f15" fmla="val 302005"/>
                <a:gd name="f16" fmla="val 237710"/>
                <a:gd name="f17" fmla="val 301542"/>
                <a:gd name="f18" fmla="val 237510"/>
                <a:gd name="f19" fmla="val 301080"/>
                <a:gd name="f20" fmla="val 237272"/>
                <a:gd name="f21" fmla="val 300630"/>
                <a:gd name="f22" fmla="val 8621"/>
                <a:gd name="f23" fmla="val 9421"/>
                <a:gd name="f24" fmla="val 925"/>
                <a:gd name="f25" fmla="val 10045"/>
                <a:gd name="f26" fmla="val 1987"/>
                <a:gd name="f27" fmla="val 10495"/>
                <a:gd name="f28" fmla="val 3124"/>
                <a:gd name="f29" fmla="val 12569"/>
                <a:gd name="f30" fmla="val 8372"/>
                <a:gd name="f31" fmla="val 10633"/>
                <a:gd name="f32" fmla="val 14344"/>
                <a:gd name="f33" fmla="val 5872"/>
                <a:gd name="f34" fmla="val 17368"/>
                <a:gd name="f35" fmla="val 20617"/>
                <a:gd name="f36" fmla="val 221154"/>
                <a:gd name="f37" fmla="val 311501"/>
                <a:gd name="f38" fmla="val 222029"/>
                <a:gd name="f39" fmla="val 308627"/>
                <a:gd name="f40" fmla="val 221204"/>
                <a:gd name="f41" fmla="val 303192"/>
                <a:gd name="f42" fmla="val 224865"/>
                <a:gd name="f43" fmla="val 298081"/>
                <a:gd name="f44" fmla="+- 0 0 -90"/>
                <a:gd name="f45" fmla="*/ f3 1 237896"/>
                <a:gd name="f46" fmla="*/ f4 1 312625"/>
                <a:gd name="f47" fmla="val f5"/>
                <a:gd name="f48" fmla="val f6"/>
                <a:gd name="f49" fmla="val f7"/>
                <a:gd name="f50" fmla="*/ f44 f0 1"/>
                <a:gd name="f51" fmla="+- f49 0 f47"/>
                <a:gd name="f52" fmla="+- f48 0 f47"/>
                <a:gd name="f53" fmla="*/ f50 1 f2"/>
                <a:gd name="f54" fmla="*/ f52 1 237896"/>
                <a:gd name="f55" fmla="*/ f51 1 312625"/>
                <a:gd name="f56" fmla="*/ 230275 f52 1"/>
                <a:gd name="f57" fmla="*/ 297132 f51 1"/>
                <a:gd name="f58" fmla="*/ 237897 f52 1"/>
                <a:gd name="f59" fmla="*/ 302005 f51 1"/>
                <a:gd name="f60" fmla="*/ 237272 f52 1"/>
                <a:gd name="f61" fmla="*/ 300630 f51 1"/>
                <a:gd name="f62" fmla="*/ 8621 f52 1"/>
                <a:gd name="f63" fmla="*/ 0 f51 1"/>
                <a:gd name="f64" fmla="*/ 10495 f52 1"/>
                <a:gd name="f65" fmla="*/ 3124 f51 1"/>
                <a:gd name="f66" fmla="*/ 5872 f52 1"/>
                <a:gd name="f67" fmla="*/ 17368 f51 1"/>
                <a:gd name="f68" fmla="*/ 0 f52 1"/>
                <a:gd name="f69" fmla="*/ 20617 f51 1"/>
                <a:gd name="f70" fmla="*/ 221154 f52 1"/>
                <a:gd name="f71" fmla="*/ 311501 f51 1"/>
                <a:gd name="f72" fmla="*/ 222029 f52 1"/>
                <a:gd name="f73" fmla="*/ 312625 f51 1"/>
                <a:gd name="f74" fmla="*/ 308627 f51 1"/>
                <a:gd name="f75" fmla="+- f53 0 f1"/>
                <a:gd name="f76" fmla="*/ f56 1 237896"/>
                <a:gd name="f77" fmla="*/ f57 1 312625"/>
                <a:gd name="f78" fmla="*/ f58 1 237896"/>
                <a:gd name="f79" fmla="*/ f59 1 312625"/>
                <a:gd name="f80" fmla="*/ f60 1 237896"/>
                <a:gd name="f81" fmla="*/ f61 1 312625"/>
                <a:gd name="f82" fmla="*/ f62 1 237896"/>
                <a:gd name="f83" fmla="*/ f63 1 312625"/>
                <a:gd name="f84" fmla="*/ f64 1 237896"/>
                <a:gd name="f85" fmla="*/ f65 1 312625"/>
                <a:gd name="f86" fmla="*/ f66 1 237896"/>
                <a:gd name="f87" fmla="*/ f67 1 312625"/>
                <a:gd name="f88" fmla="*/ f68 1 237896"/>
                <a:gd name="f89" fmla="*/ f69 1 312625"/>
                <a:gd name="f90" fmla="*/ f70 1 237896"/>
                <a:gd name="f91" fmla="*/ f71 1 312625"/>
                <a:gd name="f92" fmla="*/ f72 1 237896"/>
                <a:gd name="f93" fmla="*/ f73 1 312625"/>
                <a:gd name="f94" fmla="*/ f74 1 312625"/>
                <a:gd name="f95" fmla="*/ f47 1 f54"/>
                <a:gd name="f96" fmla="*/ f48 1 f54"/>
                <a:gd name="f97" fmla="*/ f47 1 f55"/>
                <a:gd name="f98" fmla="*/ f49 1 f55"/>
                <a:gd name="f99" fmla="*/ f76 1 f54"/>
                <a:gd name="f100" fmla="*/ f77 1 f55"/>
                <a:gd name="f101" fmla="*/ f78 1 f54"/>
                <a:gd name="f102" fmla="*/ f79 1 f55"/>
                <a:gd name="f103" fmla="*/ f80 1 f54"/>
                <a:gd name="f104" fmla="*/ f81 1 f55"/>
                <a:gd name="f105" fmla="*/ f82 1 f54"/>
                <a:gd name="f106" fmla="*/ f83 1 f55"/>
                <a:gd name="f107" fmla="*/ f84 1 f54"/>
                <a:gd name="f108" fmla="*/ f85 1 f55"/>
                <a:gd name="f109" fmla="*/ f86 1 f54"/>
                <a:gd name="f110" fmla="*/ f87 1 f55"/>
                <a:gd name="f111" fmla="*/ f88 1 f54"/>
                <a:gd name="f112" fmla="*/ f89 1 f55"/>
                <a:gd name="f113" fmla="*/ f90 1 f54"/>
                <a:gd name="f114" fmla="*/ f91 1 f55"/>
                <a:gd name="f115" fmla="*/ f92 1 f54"/>
                <a:gd name="f116" fmla="*/ f93 1 f55"/>
                <a:gd name="f117" fmla="*/ f94 1 f55"/>
                <a:gd name="f118" fmla="*/ f95 f45 1"/>
                <a:gd name="f119" fmla="*/ f96 f45 1"/>
                <a:gd name="f120" fmla="*/ f98 f46 1"/>
                <a:gd name="f121" fmla="*/ f97 f46 1"/>
                <a:gd name="f122" fmla="*/ f99 f45 1"/>
                <a:gd name="f123" fmla="*/ f100 f46 1"/>
                <a:gd name="f124" fmla="*/ f101 f45 1"/>
                <a:gd name="f125" fmla="*/ f102 f46 1"/>
                <a:gd name="f126" fmla="*/ f103 f45 1"/>
                <a:gd name="f127" fmla="*/ f104 f46 1"/>
                <a:gd name="f128" fmla="*/ f105 f45 1"/>
                <a:gd name="f129" fmla="*/ f106 f46 1"/>
                <a:gd name="f130" fmla="*/ f107 f45 1"/>
                <a:gd name="f131" fmla="*/ f108 f46 1"/>
                <a:gd name="f132" fmla="*/ f109 f45 1"/>
                <a:gd name="f133" fmla="*/ f110 f46 1"/>
                <a:gd name="f134" fmla="*/ f111 f45 1"/>
                <a:gd name="f135" fmla="*/ f112 f46 1"/>
                <a:gd name="f136" fmla="*/ f113 f45 1"/>
                <a:gd name="f137" fmla="*/ f114 f46 1"/>
                <a:gd name="f138" fmla="*/ f115 f45 1"/>
                <a:gd name="f139" fmla="*/ f116 f46 1"/>
                <a:gd name="f140" fmla="*/ f117 f46 1"/>
              </a:gdLst>
              <a:ahLst/>
              <a:cxnLst>
                <a:cxn ang="3cd4">
                  <a:pos x="hc" y="t"/>
                </a:cxn>
                <a:cxn ang="0">
                  <a:pos x="r" y="vc"/>
                </a:cxn>
                <a:cxn ang="cd4">
                  <a:pos x="hc" y="b"/>
                </a:cxn>
                <a:cxn ang="cd2">
                  <a:pos x="l" y="vc"/>
                </a:cxn>
                <a:cxn ang="f75">
                  <a:pos x="f122" y="f123"/>
                </a:cxn>
                <a:cxn ang="f75">
                  <a:pos x="f124" y="f125"/>
                </a:cxn>
                <a:cxn ang="f75">
                  <a:pos x="f126" y="f127"/>
                </a:cxn>
                <a:cxn ang="f75">
                  <a:pos x="f128" y="f129"/>
                </a:cxn>
                <a:cxn ang="f75">
                  <a:pos x="f128" y="f129"/>
                </a:cxn>
                <a:cxn ang="f75">
                  <a:pos x="f130" y="f131"/>
                </a:cxn>
                <a:cxn ang="f75">
                  <a:pos x="f132" y="f133"/>
                </a:cxn>
                <a:cxn ang="f75">
                  <a:pos x="f134" y="f135"/>
                </a:cxn>
                <a:cxn ang="f75">
                  <a:pos x="f136" y="f137"/>
                </a:cxn>
                <a:cxn ang="f75">
                  <a:pos x="f138" y="f139"/>
                </a:cxn>
                <a:cxn ang="f75">
                  <a:pos x="f138" y="f140"/>
                </a:cxn>
                <a:cxn ang="f75">
                  <a:pos x="f122" y="f123"/>
                </a:cxn>
              </a:cxnLst>
              <a:rect l="f118" t="f121" r="f119" b="f120"/>
              <a:pathLst>
                <a:path w="237896" h="312625">
                  <a:moveTo>
                    <a:pt x="f8" y="f9"/>
                  </a:moveTo>
                  <a:cubicBezTo>
                    <a:pt x="f10" y="f11"/>
                    <a:pt x="f12" y="f13"/>
                    <a:pt x="f14" y="f15"/>
                  </a:cubicBezTo>
                  <a:cubicBezTo>
                    <a:pt x="f16" y="f17"/>
                    <a:pt x="f18" y="f19"/>
                    <a:pt x="f20" y="f21"/>
                  </a:cubicBezTo>
                  <a:lnTo>
                    <a:pt x="f22" y="f5"/>
                  </a:lnTo>
                  <a:lnTo>
                    <a:pt x="f22" y="f5"/>
                  </a:lnTo>
                  <a:cubicBezTo>
                    <a:pt x="f23" y="f24"/>
                    <a:pt x="f25" y="f26"/>
                    <a:pt x="f27" y="f28"/>
                  </a:cubicBezTo>
                  <a:cubicBezTo>
                    <a:pt x="f29" y="f30"/>
                    <a:pt x="f31" y="f32"/>
                    <a:pt x="f33" y="f34"/>
                  </a:cubicBezTo>
                  <a:lnTo>
                    <a:pt x="f5" y="f35"/>
                  </a:lnTo>
                  <a:lnTo>
                    <a:pt x="f36" y="f37"/>
                  </a:lnTo>
                  <a:lnTo>
                    <a:pt x="f38" y="f7"/>
                  </a:lnTo>
                  <a:lnTo>
                    <a:pt x="f38"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1220">
              <a:extLst>
                <a:ext uri="{FF2B5EF4-FFF2-40B4-BE49-F238E27FC236}">
                  <a16:creationId xmlns:a16="http://schemas.microsoft.com/office/drawing/2014/main" id="{FA955789-6D86-868F-ED71-51525B1ABA58}"/>
                </a:ext>
              </a:extLst>
            </p:cNvPr>
            <p:cNvSpPr/>
            <p:nvPr/>
          </p:nvSpPr>
          <p:spPr>
            <a:xfrm>
              <a:off x="9173855" y="4747985"/>
              <a:ext cx="49560" cy="901388"/>
            </a:xfrm>
            <a:custGeom>
              <a:avLst/>
              <a:gdLst>
                <a:gd name="f0" fmla="val 10800000"/>
                <a:gd name="f1" fmla="val 5400000"/>
                <a:gd name="f2" fmla="val 180"/>
                <a:gd name="f3" fmla="val w"/>
                <a:gd name="f4" fmla="val h"/>
                <a:gd name="f5" fmla="val 0"/>
                <a:gd name="f6" fmla="val 49561"/>
                <a:gd name="f7" fmla="val 901390"/>
                <a:gd name="f8" fmla="val 47438"/>
                <a:gd name="f9" fmla="val 901391"/>
                <a:gd name="f10" fmla="val 900766"/>
                <a:gd name="f11" fmla="val 49562"/>
                <a:gd name="f12" fmla="val 899517"/>
                <a:gd name="f13" fmla="val 2707"/>
                <a:gd name="f14" fmla="val 3124"/>
                <a:gd name="f15" fmla="val 1749"/>
                <a:gd name="f16" fmla="val 2782"/>
                <a:gd name="f17" fmla="val 850"/>
                <a:gd name="f18" fmla="val 2107"/>
                <a:gd name="f19" fmla="val 75"/>
                <a:gd name="f20" fmla="val 1208"/>
                <a:gd name="f21" fmla="val 1171"/>
                <a:gd name="f22" fmla="val 1120"/>
                <a:gd name="f23" fmla="val 1083"/>
                <a:gd name="f24" fmla="val 333"/>
                <a:gd name="f25" fmla="val -416"/>
                <a:gd name="f26" fmla="val 750"/>
                <a:gd name="f27" fmla="val 48563"/>
                <a:gd name="f28" fmla="val 900391"/>
                <a:gd name="f29" fmla="+- 0 0 -90"/>
                <a:gd name="f30" fmla="*/ f3 1 49561"/>
                <a:gd name="f31" fmla="*/ f4 1 901390"/>
                <a:gd name="f32" fmla="val f5"/>
                <a:gd name="f33" fmla="val f6"/>
                <a:gd name="f34" fmla="val f7"/>
                <a:gd name="f35" fmla="*/ f29 f0 1"/>
                <a:gd name="f36" fmla="+- f34 0 f32"/>
                <a:gd name="f37" fmla="+- f33 0 f32"/>
                <a:gd name="f38" fmla="*/ f35 1 f2"/>
                <a:gd name="f39" fmla="*/ f37 1 49561"/>
                <a:gd name="f40" fmla="*/ f36 1 901390"/>
                <a:gd name="f41" fmla="*/ 47438 f37 1"/>
                <a:gd name="f42" fmla="*/ 901391 f36 1"/>
                <a:gd name="f43" fmla="*/ 900766 f36 1"/>
                <a:gd name="f44" fmla="*/ 49562 f37 1"/>
                <a:gd name="f45" fmla="*/ 899517 f36 1"/>
                <a:gd name="f46" fmla="*/ 2707 f37 1"/>
                <a:gd name="f47" fmla="*/ 3124 f36 1"/>
                <a:gd name="f48" fmla="*/ 1749 f36 1"/>
                <a:gd name="f49" fmla="*/ 1208 f37 1"/>
                <a:gd name="f50" fmla="*/ 0 f36 1"/>
                <a:gd name="f51" fmla="*/ 1083 f37 1"/>
                <a:gd name="f52" fmla="*/ 333 f37 1"/>
                <a:gd name="f53" fmla="*/ 750 f36 1"/>
                <a:gd name="f54" fmla="*/ 48563 f37 1"/>
                <a:gd name="f55" fmla="*/ 900391 f36 1"/>
                <a:gd name="f56" fmla="+- f38 0 f1"/>
                <a:gd name="f57" fmla="*/ f41 1 49561"/>
                <a:gd name="f58" fmla="*/ f42 1 901390"/>
                <a:gd name="f59" fmla="*/ f43 1 901390"/>
                <a:gd name="f60" fmla="*/ f44 1 49561"/>
                <a:gd name="f61" fmla="*/ f45 1 901390"/>
                <a:gd name="f62" fmla="*/ f46 1 49561"/>
                <a:gd name="f63" fmla="*/ f47 1 901390"/>
                <a:gd name="f64" fmla="*/ f48 1 901390"/>
                <a:gd name="f65" fmla="*/ f49 1 49561"/>
                <a:gd name="f66" fmla="*/ f50 1 901390"/>
                <a:gd name="f67" fmla="*/ f51 1 49561"/>
                <a:gd name="f68" fmla="*/ f52 1 49561"/>
                <a:gd name="f69" fmla="*/ f53 1 901390"/>
                <a:gd name="f70" fmla="*/ f54 1 49561"/>
                <a:gd name="f71" fmla="*/ f55 1 901390"/>
                <a:gd name="f72" fmla="*/ f32 1 f39"/>
                <a:gd name="f73" fmla="*/ f33 1 f39"/>
                <a:gd name="f74" fmla="*/ f32 1 f40"/>
                <a:gd name="f75" fmla="*/ f34 1 f40"/>
                <a:gd name="f76" fmla="*/ f57 1 f39"/>
                <a:gd name="f77" fmla="*/ f58 1 f40"/>
                <a:gd name="f78" fmla="*/ f59 1 f40"/>
                <a:gd name="f79" fmla="*/ f60 1 f39"/>
                <a:gd name="f80" fmla="*/ f61 1 f40"/>
                <a:gd name="f81" fmla="*/ f62 1 f39"/>
                <a:gd name="f82" fmla="*/ f63 1 f40"/>
                <a:gd name="f83" fmla="*/ f64 1 f40"/>
                <a:gd name="f84" fmla="*/ f65 1 f39"/>
                <a:gd name="f85" fmla="*/ f66 1 f40"/>
                <a:gd name="f86" fmla="*/ f67 1 f39"/>
                <a:gd name="f87" fmla="*/ f68 1 f39"/>
                <a:gd name="f88" fmla="*/ f69 1 f40"/>
                <a:gd name="f89" fmla="*/ f70 1 f39"/>
                <a:gd name="f90" fmla="*/ f71 1 f40"/>
                <a:gd name="f91" fmla="*/ f72 f30 1"/>
                <a:gd name="f92" fmla="*/ f73 f30 1"/>
                <a:gd name="f93" fmla="*/ f75 f31 1"/>
                <a:gd name="f94" fmla="*/ f74 f31 1"/>
                <a:gd name="f95" fmla="*/ f76 f30 1"/>
                <a:gd name="f96" fmla="*/ f77 f31 1"/>
                <a:gd name="f97" fmla="*/ f78 f31 1"/>
                <a:gd name="f98" fmla="*/ f79 f30 1"/>
                <a:gd name="f99" fmla="*/ f80 f31 1"/>
                <a:gd name="f100" fmla="*/ f81 f30 1"/>
                <a:gd name="f101" fmla="*/ f82 f31 1"/>
                <a:gd name="f102" fmla="*/ f83 f31 1"/>
                <a:gd name="f103" fmla="*/ f84 f30 1"/>
                <a:gd name="f104" fmla="*/ f85 f31 1"/>
                <a:gd name="f105" fmla="*/ f86 f30 1"/>
                <a:gd name="f106" fmla="*/ f87 f30 1"/>
                <a:gd name="f107" fmla="*/ f88 f31 1"/>
                <a:gd name="f108" fmla="*/ f89 f30 1"/>
                <a:gd name="f109" fmla="*/ f90 f31 1"/>
              </a:gdLst>
              <a:ahLst/>
              <a:cxnLst>
                <a:cxn ang="3cd4">
                  <a:pos x="hc" y="t"/>
                </a:cxn>
                <a:cxn ang="0">
                  <a:pos x="r" y="vc"/>
                </a:cxn>
                <a:cxn ang="cd4">
                  <a:pos x="hc" y="b"/>
                </a:cxn>
                <a:cxn ang="cd2">
                  <a:pos x="l" y="vc"/>
                </a:cxn>
                <a:cxn ang="f56">
                  <a:pos x="f95" y="f96"/>
                </a:cxn>
                <a:cxn ang="f56">
                  <a:pos x="f95" y="f97"/>
                </a:cxn>
                <a:cxn ang="f56">
                  <a:pos x="f95" y="f97"/>
                </a:cxn>
                <a:cxn ang="f56">
                  <a:pos x="f95" y="f97"/>
                </a:cxn>
                <a:cxn ang="f56">
                  <a:pos x="f98" y="f99"/>
                </a:cxn>
                <a:cxn ang="f56">
                  <a:pos x="f100" y="f101"/>
                </a:cxn>
                <a:cxn ang="f56">
                  <a:pos x="f100" y="f102"/>
                </a:cxn>
                <a:cxn ang="f56">
                  <a:pos x="f103" y="f104"/>
                </a:cxn>
                <a:cxn ang="f56">
                  <a:pos x="f105" y="f104"/>
                </a:cxn>
                <a:cxn ang="f56">
                  <a:pos x="f106" y="f104"/>
                </a:cxn>
                <a:cxn ang="f56">
                  <a:pos x="f106" y="f104"/>
                </a:cxn>
                <a:cxn ang="f56">
                  <a:pos x="f106" y="f104"/>
                </a:cxn>
                <a:cxn ang="f56">
                  <a:pos x="f106" y="f104"/>
                </a:cxn>
                <a:cxn ang="f56">
                  <a:pos x="f106" y="f107"/>
                </a:cxn>
                <a:cxn ang="f56">
                  <a:pos x="f108" y="f109"/>
                </a:cxn>
                <a:cxn ang="f56">
                  <a:pos x="f108" y="f109"/>
                </a:cxn>
                <a:cxn ang="f56">
                  <a:pos x="f108" y="f109"/>
                </a:cxn>
              </a:cxnLst>
              <a:rect l="f91" t="f94" r="f92" b="f93"/>
              <a:pathLst>
                <a:path w="49561" h="901390">
                  <a:moveTo>
                    <a:pt x="f8" y="f9"/>
                  </a:moveTo>
                  <a:lnTo>
                    <a:pt x="f8" y="f10"/>
                  </a:lnTo>
                  <a:cubicBezTo>
                    <a:pt x="f8" y="f10"/>
                    <a:pt x="f8" y="f10"/>
                    <a:pt x="f8" y="f10"/>
                  </a:cubicBezTo>
                  <a:lnTo>
                    <a:pt x="f8" y="f10"/>
                  </a:lnTo>
                  <a:lnTo>
                    <a:pt x="f11" y="f12"/>
                  </a:lnTo>
                  <a:lnTo>
                    <a:pt x="f13" y="f14"/>
                  </a:lnTo>
                  <a:lnTo>
                    <a:pt x="f13" y="f15"/>
                  </a:lnTo>
                  <a:cubicBezTo>
                    <a:pt x="f16" y="f17"/>
                    <a:pt x="f18" y="f19"/>
                    <a:pt x="f20" y="f5"/>
                  </a:cubicBezTo>
                  <a:cubicBezTo>
                    <a:pt x="f21" y="f5"/>
                    <a:pt x="f22" y="f5"/>
                    <a:pt x="f23" y="f5"/>
                  </a:cubicBezTo>
                  <a:cubicBezTo>
                    <a:pt x="f23" y="f5"/>
                    <a:pt x="f23" y="f5"/>
                    <a:pt x="f24" y="f5"/>
                  </a:cubicBezTo>
                  <a:cubicBezTo>
                    <a:pt x="f25" y="f5"/>
                    <a:pt x="f24" y="f5"/>
                    <a:pt x="f24" y="f5"/>
                  </a:cubicBezTo>
                  <a:cubicBezTo>
                    <a:pt x="f24" y="f5"/>
                    <a:pt x="f24" y="f5"/>
                    <a:pt x="f24" y="f5"/>
                  </a:cubicBezTo>
                  <a:cubicBezTo>
                    <a:pt x="f24" y="f5"/>
                    <a:pt x="f24" y="f5"/>
                    <a:pt x="f24" y="f5"/>
                  </a:cubicBezTo>
                  <a:lnTo>
                    <a:pt x="f24" y="f26"/>
                  </a:lnTo>
                  <a:lnTo>
                    <a:pt x="f27" y="f28"/>
                  </a:lnTo>
                  <a:lnTo>
                    <a:pt x="f27" y="f28"/>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1221">
              <a:extLst>
                <a:ext uri="{FF2B5EF4-FFF2-40B4-BE49-F238E27FC236}">
                  <a16:creationId xmlns:a16="http://schemas.microsoft.com/office/drawing/2014/main" id="{CD59E99B-A46C-0413-B923-85EC9927DBED}"/>
                </a:ext>
              </a:extLst>
            </p:cNvPr>
            <p:cNvSpPr/>
            <p:nvPr/>
          </p:nvSpPr>
          <p:spPr>
            <a:xfrm>
              <a:off x="8933294" y="6397453"/>
              <a:ext cx="276880" cy="422205"/>
            </a:xfrm>
            <a:custGeom>
              <a:avLst/>
              <a:gdLst>
                <a:gd name="f0" fmla="val 10800000"/>
                <a:gd name="f1" fmla="val 5400000"/>
                <a:gd name="f2" fmla="val 180"/>
                <a:gd name="f3" fmla="val w"/>
                <a:gd name="f4" fmla="val h"/>
                <a:gd name="f5" fmla="val 0"/>
                <a:gd name="f6" fmla="val 276880"/>
                <a:gd name="f7" fmla="val 422206"/>
                <a:gd name="f8" fmla="val 275756"/>
                <a:gd name="f9" fmla="val 419708"/>
                <a:gd name="f10" fmla="val 418958"/>
                <a:gd name="f11" fmla="val 6872"/>
                <a:gd name="f12" fmla="val 274881"/>
                <a:gd name="f13" fmla="val 422207"/>
                <a:gd name="f14" fmla="val 421582"/>
                <a:gd name="f15" fmla="val 274831"/>
                <a:gd name="f16" fmla="val 420845"/>
                <a:gd name="f17" fmla="val 275156"/>
                <a:gd name="f18" fmla="val 420132"/>
                <a:gd name="f19" fmla="+- 0 0 -90"/>
                <a:gd name="f20" fmla="*/ f3 1 276880"/>
                <a:gd name="f21" fmla="*/ f4 1 422206"/>
                <a:gd name="f22" fmla="val f5"/>
                <a:gd name="f23" fmla="val f6"/>
                <a:gd name="f24" fmla="val f7"/>
                <a:gd name="f25" fmla="*/ f19 f0 1"/>
                <a:gd name="f26" fmla="+- f24 0 f22"/>
                <a:gd name="f27" fmla="+- f23 0 f22"/>
                <a:gd name="f28" fmla="*/ f25 1 f2"/>
                <a:gd name="f29" fmla="*/ f27 1 276880"/>
                <a:gd name="f30" fmla="*/ f26 1 422206"/>
                <a:gd name="f31" fmla="*/ 275756 f27 1"/>
                <a:gd name="f32" fmla="*/ 419708 f26 1"/>
                <a:gd name="f33" fmla="*/ 276880 f27 1"/>
                <a:gd name="f34" fmla="*/ 418958 f26 1"/>
                <a:gd name="f35" fmla="*/ 0 f27 1"/>
                <a:gd name="f36" fmla="*/ 0 f26 1"/>
                <a:gd name="f37" fmla="*/ 6872 f26 1"/>
                <a:gd name="f38" fmla="*/ 274881 f27 1"/>
                <a:gd name="f39" fmla="*/ 422207 f26 1"/>
                <a:gd name="f40" fmla="*/ 421582 f26 1"/>
                <a:gd name="f41" fmla="+- f28 0 f1"/>
                <a:gd name="f42" fmla="*/ f31 1 276880"/>
                <a:gd name="f43" fmla="*/ f32 1 422206"/>
                <a:gd name="f44" fmla="*/ f33 1 276880"/>
                <a:gd name="f45" fmla="*/ f34 1 422206"/>
                <a:gd name="f46" fmla="*/ f35 1 276880"/>
                <a:gd name="f47" fmla="*/ f36 1 422206"/>
                <a:gd name="f48" fmla="*/ f37 1 422206"/>
                <a:gd name="f49" fmla="*/ f38 1 276880"/>
                <a:gd name="f50" fmla="*/ f39 1 422206"/>
                <a:gd name="f51" fmla="*/ f40 1 422206"/>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30"/>
                <a:gd name="f63" fmla="*/ f49 1 f29"/>
                <a:gd name="f64" fmla="*/ f50 1 f30"/>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1 1"/>
                <a:gd name="f77" fmla="*/ f63 f20 1"/>
                <a:gd name="f78" fmla="*/ f64 f21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4" y="f76"/>
                </a:cxn>
                <a:cxn ang="f41">
                  <a:pos x="f77" y="f78"/>
                </a:cxn>
                <a:cxn ang="f41">
                  <a:pos x="f77" y="f78"/>
                </a:cxn>
                <a:cxn ang="f41">
                  <a:pos x="f77" y="f78"/>
                </a:cxn>
                <a:cxn ang="f41">
                  <a:pos x="f77" y="f79"/>
                </a:cxn>
                <a:cxn ang="f41">
                  <a:pos x="f70" y="f71"/>
                </a:cxn>
              </a:cxnLst>
              <a:rect l="f66" t="f69" r="f67" b="f68"/>
              <a:pathLst>
                <a:path w="276880" h="422206">
                  <a:moveTo>
                    <a:pt x="f8" y="f9"/>
                  </a:moveTo>
                  <a:lnTo>
                    <a:pt x="f6" y="f10"/>
                  </a:lnTo>
                  <a:lnTo>
                    <a:pt x="f5" y="f5"/>
                  </a:lnTo>
                  <a:lnTo>
                    <a:pt x="f5" y="f11"/>
                  </a:lnTo>
                  <a:lnTo>
                    <a:pt x="f12" y="f13"/>
                  </a:lnTo>
                  <a:lnTo>
                    <a:pt x="f12" y="f13"/>
                  </a:lnTo>
                  <a:cubicBezTo>
                    <a:pt x="f12" y="f13"/>
                    <a:pt x="f12" y="f13"/>
                    <a:pt x="f12" y="f13"/>
                  </a:cubicBezTo>
                  <a:lnTo>
                    <a:pt x="f12"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1222">
              <a:extLst>
                <a:ext uri="{FF2B5EF4-FFF2-40B4-BE49-F238E27FC236}">
                  <a16:creationId xmlns:a16="http://schemas.microsoft.com/office/drawing/2014/main" id="{99126363-110B-CA37-C800-3CA92BCEAECE}"/>
                </a:ext>
              </a:extLst>
            </p:cNvPr>
            <p:cNvSpPr/>
            <p:nvPr/>
          </p:nvSpPr>
          <p:spPr>
            <a:xfrm>
              <a:off x="9208117" y="6548768"/>
              <a:ext cx="443246" cy="271137"/>
            </a:xfrm>
            <a:custGeom>
              <a:avLst/>
              <a:gdLst>
                <a:gd name="f0" fmla="val 10800000"/>
                <a:gd name="f1" fmla="val 5400000"/>
                <a:gd name="f2" fmla="val 180"/>
                <a:gd name="f3" fmla="val w"/>
                <a:gd name="f4" fmla="val h"/>
                <a:gd name="f5" fmla="val 0"/>
                <a:gd name="f6" fmla="val 443244"/>
                <a:gd name="f7" fmla="val 271142"/>
                <a:gd name="f8" fmla="val 2060"/>
                <a:gd name="f9" fmla="val 267144"/>
                <a:gd name="f10" fmla="val 936"/>
                <a:gd name="f11" fmla="val 267893"/>
                <a:gd name="f12" fmla="val 86"/>
                <a:gd name="f13" fmla="val 268468"/>
                <a:gd name="f14" fmla="val -239"/>
                <a:gd name="f15" fmla="val 269580"/>
                <a:gd name="f16" fmla="val 186"/>
                <a:gd name="f17" fmla="val 270517"/>
                <a:gd name="f18" fmla="val 1185"/>
                <a:gd name="f19" fmla="val 2185"/>
                <a:gd name="f20" fmla="val 4498"/>
                <a:gd name="f21" fmla="val 1250"/>
                <a:gd name="f22" fmla="val 443182"/>
                <a:gd name="f23" fmla="val 1050"/>
                <a:gd name="f24" fmla="val 825"/>
                <a:gd name="f25" fmla="val 625"/>
                <a:gd name="f26" fmla="+- 0 0 -90"/>
                <a:gd name="f27" fmla="*/ f3 1 443244"/>
                <a:gd name="f28" fmla="*/ f4 1 271142"/>
                <a:gd name="f29" fmla="val f5"/>
                <a:gd name="f30" fmla="val f6"/>
                <a:gd name="f31" fmla="val f7"/>
                <a:gd name="f32" fmla="*/ f26 f0 1"/>
                <a:gd name="f33" fmla="+- f31 0 f29"/>
                <a:gd name="f34" fmla="+- f30 0 f29"/>
                <a:gd name="f35" fmla="*/ f32 1 f2"/>
                <a:gd name="f36" fmla="*/ f34 1 443244"/>
                <a:gd name="f37" fmla="*/ f33 1 271142"/>
                <a:gd name="f38" fmla="*/ 2060 f34 1"/>
                <a:gd name="f39" fmla="*/ 267144 f33 1"/>
                <a:gd name="f40" fmla="*/ 936 f34 1"/>
                <a:gd name="f41" fmla="*/ 267893 f33 1"/>
                <a:gd name="f42" fmla="*/ 186 f34 1"/>
                <a:gd name="f43" fmla="*/ 270517 f33 1"/>
                <a:gd name="f44" fmla="*/ 271142 f33 1"/>
                <a:gd name="f45" fmla="*/ 1185 f34 1"/>
                <a:gd name="f46" fmla="*/ 2185 f34 1"/>
                <a:gd name="f47" fmla="*/ 443244 f34 1"/>
                <a:gd name="f48" fmla="*/ 4498 f33 1"/>
                <a:gd name="f49" fmla="*/ 1250 f33 1"/>
                <a:gd name="f50" fmla="*/ 625 f33 1"/>
                <a:gd name="f51" fmla="*/ 0 f33 1"/>
                <a:gd name="f52" fmla="+- f35 0 f1"/>
                <a:gd name="f53" fmla="*/ f38 1 443244"/>
                <a:gd name="f54" fmla="*/ f39 1 271142"/>
                <a:gd name="f55" fmla="*/ f40 1 443244"/>
                <a:gd name="f56" fmla="*/ f41 1 271142"/>
                <a:gd name="f57" fmla="*/ f42 1 443244"/>
                <a:gd name="f58" fmla="*/ f43 1 271142"/>
                <a:gd name="f59" fmla="*/ f44 1 271142"/>
                <a:gd name="f60" fmla="*/ f45 1 443244"/>
                <a:gd name="f61" fmla="*/ f46 1 443244"/>
                <a:gd name="f62" fmla="*/ f47 1 443244"/>
                <a:gd name="f63" fmla="*/ f48 1 271142"/>
                <a:gd name="f64" fmla="*/ f49 1 271142"/>
                <a:gd name="f65" fmla="*/ f50 1 271142"/>
                <a:gd name="f66" fmla="*/ f51 1 271142"/>
                <a:gd name="f67" fmla="*/ f29 1 f36"/>
                <a:gd name="f68" fmla="*/ f30 1 f36"/>
                <a:gd name="f69" fmla="*/ f29 1 f37"/>
                <a:gd name="f70" fmla="*/ f31 1 f37"/>
                <a:gd name="f71" fmla="*/ f53 1 f36"/>
                <a:gd name="f72" fmla="*/ f54 1 f37"/>
                <a:gd name="f73" fmla="*/ f55 1 f36"/>
                <a:gd name="f74" fmla="*/ f56 1 f37"/>
                <a:gd name="f75" fmla="*/ f57 1 f36"/>
                <a:gd name="f76" fmla="*/ f58 1 f37"/>
                <a:gd name="f77" fmla="*/ f59 1 f37"/>
                <a:gd name="f78" fmla="*/ f60 1 f36"/>
                <a:gd name="f79" fmla="*/ f61 1 f36"/>
                <a:gd name="f80" fmla="*/ f62 1 f36"/>
                <a:gd name="f81" fmla="*/ f63 1 f37"/>
                <a:gd name="f82" fmla="*/ f64 1 f37"/>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8 1"/>
                <a:gd name="f95" fmla="*/ f77 f28 1"/>
                <a:gd name="f96" fmla="*/ f78 f27 1"/>
                <a:gd name="f97" fmla="*/ f79 f27 1"/>
                <a:gd name="f98" fmla="*/ f80 f27 1"/>
                <a:gd name="f99" fmla="*/ f81 f28 1"/>
                <a:gd name="f100" fmla="*/ f82 f28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3" y="f94"/>
                </a:cxn>
                <a:cxn ang="f52">
                  <a:pos x="f93" y="f95"/>
                </a:cxn>
                <a:cxn ang="f52">
                  <a:pos x="f93" y="f95"/>
                </a:cxn>
                <a:cxn ang="f52">
                  <a:pos x="f96" y="f95"/>
                </a:cxn>
                <a:cxn ang="f52">
                  <a:pos x="f97" y="f94"/>
                </a:cxn>
                <a:cxn ang="f52">
                  <a:pos x="f98" y="f99"/>
                </a:cxn>
                <a:cxn ang="f52">
                  <a:pos x="f98" y="f100"/>
                </a:cxn>
                <a:cxn ang="f52">
                  <a:pos x="f98" y="f101"/>
                </a:cxn>
                <a:cxn ang="f52">
                  <a:pos x="f98" y="f102"/>
                </a:cxn>
                <a:cxn ang="f52">
                  <a:pos x="f98" y="f102"/>
                </a:cxn>
              </a:cxnLst>
              <a:rect l="f85" t="f88" r="f86" b="f87"/>
              <a:pathLst>
                <a:path w="443244" h="271142">
                  <a:moveTo>
                    <a:pt x="f8" y="f9"/>
                  </a:moveTo>
                  <a:lnTo>
                    <a:pt x="f10" y="f11"/>
                  </a:lnTo>
                  <a:cubicBezTo>
                    <a:pt x="f12" y="f13"/>
                    <a:pt x="f14" y="f15"/>
                    <a:pt x="f16" y="f17"/>
                  </a:cubicBezTo>
                  <a:lnTo>
                    <a:pt x="f16" y="f7"/>
                  </a:lnTo>
                  <a:lnTo>
                    <a:pt x="f16" y="f7"/>
                  </a:lnTo>
                  <a:lnTo>
                    <a:pt x="f18" y="f7"/>
                  </a:lnTo>
                  <a:lnTo>
                    <a:pt x="f19" y="f17"/>
                  </a:lnTo>
                  <a:lnTo>
                    <a:pt x="f6" y="f20"/>
                  </a:lnTo>
                  <a:lnTo>
                    <a:pt x="f6" y="f21"/>
                  </a:lnTo>
                  <a:cubicBezTo>
                    <a:pt x="f22" y="f23"/>
                    <a:pt x="f22" y="f24"/>
                    <a:pt x="f6" y="f25"/>
                  </a:cubicBezTo>
                  <a:lnTo>
                    <a:pt x="f6" y="f5"/>
                  </a:lnTo>
                  <a:cubicBezTo>
                    <a:pt x="f6" y="f5"/>
                    <a:pt x="f6" y="f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1223">
              <a:extLst>
                <a:ext uri="{FF2B5EF4-FFF2-40B4-BE49-F238E27FC236}">
                  <a16:creationId xmlns:a16="http://schemas.microsoft.com/office/drawing/2014/main" id="{2B1F6379-BF90-0A8B-5A3E-077CE71F91BC}"/>
                </a:ext>
              </a:extLst>
            </p:cNvPr>
            <p:cNvSpPr/>
            <p:nvPr/>
          </p:nvSpPr>
          <p:spPr>
            <a:xfrm>
              <a:off x="9652607" y="6532400"/>
              <a:ext cx="27486" cy="19120"/>
            </a:xfrm>
            <a:custGeom>
              <a:avLst/>
              <a:gdLst>
                <a:gd name="f0" fmla="val 10800000"/>
                <a:gd name="f1" fmla="val 5400000"/>
                <a:gd name="f2" fmla="val 180"/>
                <a:gd name="f3" fmla="val w"/>
                <a:gd name="f4" fmla="val h"/>
                <a:gd name="f5" fmla="val 0"/>
                <a:gd name="f6" fmla="val 27487"/>
                <a:gd name="f7" fmla="val 19117"/>
                <a:gd name="f8" fmla="val 26738"/>
                <a:gd name="f9" fmla="val 16119"/>
                <a:gd name="f10" fmla="val 287"/>
                <a:gd name="f11" fmla="val 16044"/>
                <a:gd name="f12" fmla="val 587"/>
                <a:gd name="f13" fmla="val 875"/>
                <a:gd name="f14" fmla="val 1774"/>
                <a:gd name="f15" fmla="val 2499"/>
                <a:gd name="f16" fmla="val 16844"/>
                <a:gd name="f17" fmla="val 17743"/>
                <a:gd name="f18" fmla="val 17780"/>
                <a:gd name="f19" fmla="val 17830"/>
                <a:gd name="f20" fmla="val 17868"/>
                <a:gd name="f21" fmla="val 27488"/>
                <a:gd name="f22" fmla="val 4124"/>
                <a:gd name="f23" fmla="val 750"/>
                <a:gd name="f24" fmla="+- 0 0 -90"/>
                <a:gd name="f25" fmla="*/ f3 1 27487"/>
                <a:gd name="f26" fmla="*/ f4 1 19117"/>
                <a:gd name="f27" fmla="val f5"/>
                <a:gd name="f28" fmla="val f6"/>
                <a:gd name="f29" fmla="val f7"/>
                <a:gd name="f30" fmla="*/ f24 f0 1"/>
                <a:gd name="f31" fmla="+- f29 0 f27"/>
                <a:gd name="f32" fmla="+- f28 0 f27"/>
                <a:gd name="f33" fmla="*/ f30 1 f2"/>
                <a:gd name="f34" fmla="*/ f32 1 27487"/>
                <a:gd name="f35" fmla="*/ f31 1 19117"/>
                <a:gd name="f36" fmla="*/ 26738 f32 1"/>
                <a:gd name="f37" fmla="*/ 0 f31 1"/>
                <a:gd name="f38" fmla="*/ 0 f32 1"/>
                <a:gd name="f39" fmla="*/ 16119 f31 1"/>
                <a:gd name="f40" fmla="*/ 875 f32 1"/>
                <a:gd name="f41" fmla="*/ 2499 f32 1"/>
                <a:gd name="f42" fmla="*/ 17743 f31 1"/>
                <a:gd name="f43" fmla="*/ 17868 f31 1"/>
                <a:gd name="f44" fmla="*/ 19117 f31 1"/>
                <a:gd name="f45" fmla="*/ 27488 f32 1"/>
                <a:gd name="f46" fmla="*/ 4124 f31 1"/>
                <a:gd name="f47" fmla="*/ 750 f31 1"/>
                <a:gd name="f48" fmla="+- f33 0 f1"/>
                <a:gd name="f49" fmla="*/ f36 1 27487"/>
                <a:gd name="f50" fmla="*/ f37 1 19117"/>
                <a:gd name="f51" fmla="*/ f38 1 27487"/>
                <a:gd name="f52" fmla="*/ f39 1 19117"/>
                <a:gd name="f53" fmla="*/ f40 1 27487"/>
                <a:gd name="f54" fmla="*/ f41 1 27487"/>
                <a:gd name="f55" fmla="*/ f42 1 19117"/>
                <a:gd name="f56" fmla="*/ f43 1 19117"/>
                <a:gd name="f57" fmla="*/ f44 1 19117"/>
                <a:gd name="f58" fmla="*/ f45 1 27487"/>
                <a:gd name="f59" fmla="*/ f46 1 19117"/>
                <a:gd name="f60" fmla="*/ f47 1 19117"/>
                <a:gd name="f61" fmla="*/ f27 1 f34"/>
                <a:gd name="f62" fmla="*/ f28 1 f34"/>
                <a:gd name="f63" fmla="*/ f27 1 f35"/>
                <a:gd name="f64" fmla="*/ f29 1 f35"/>
                <a:gd name="f65" fmla="*/ f49 1 f34"/>
                <a:gd name="f66" fmla="*/ f50 1 f35"/>
                <a:gd name="f67" fmla="*/ f51 1 f34"/>
                <a:gd name="f68" fmla="*/ f52 1 f35"/>
                <a:gd name="f69" fmla="*/ f53 1 f34"/>
                <a:gd name="f70" fmla="*/ f54 1 f34"/>
                <a:gd name="f71" fmla="*/ f55 1 f35"/>
                <a:gd name="f72" fmla="*/ f56 1 f35"/>
                <a:gd name="f73" fmla="*/ f57 1 f35"/>
                <a:gd name="f74" fmla="*/ f58 1 f34"/>
                <a:gd name="f75" fmla="*/ f59 1 f35"/>
                <a:gd name="f76" fmla="*/ f60 1 f35"/>
                <a:gd name="f77" fmla="*/ f61 f25 1"/>
                <a:gd name="f78" fmla="*/ f62 f25 1"/>
                <a:gd name="f79" fmla="*/ f64 f26 1"/>
                <a:gd name="f80" fmla="*/ f63 f26 1"/>
                <a:gd name="f81" fmla="*/ f65 f25 1"/>
                <a:gd name="f82" fmla="*/ f66 f26 1"/>
                <a:gd name="f83" fmla="*/ f67 f25 1"/>
                <a:gd name="f84" fmla="*/ f68 f26 1"/>
                <a:gd name="f85" fmla="*/ f69 f25 1"/>
                <a:gd name="f86" fmla="*/ f70 f25 1"/>
                <a:gd name="f87" fmla="*/ f71 f26 1"/>
                <a:gd name="f88" fmla="*/ f72 f26 1"/>
                <a:gd name="f89" fmla="*/ f73 f26 1"/>
                <a:gd name="f90" fmla="*/ f74 f25 1"/>
                <a:gd name="f91" fmla="*/ f75 f26 1"/>
                <a:gd name="f92" fmla="*/ f76 f26 1"/>
              </a:gdLst>
              <a:ahLst/>
              <a:cxnLst>
                <a:cxn ang="3cd4">
                  <a:pos x="hc" y="t"/>
                </a:cxn>
                <a:cxn ang="0">
                  <a:pos x="r" y="vc"/>
                </a:cxn>
                <a:cxn ang="cd4">
                  <a:pos x="hc" y="b"/>
                </a:cxn>
                <a:cxn ang="cd2">
                  <a:pos x="l" y="vc"/>
                </a:cxn>
                <a:cxn ang="f48">
                  <a:pos x="f81" y="f82"/>
                </a:cxn>
                <a:cxn ang="f48">
                  <a:pos x="f83" y="f84"/>
                </a:cxn>
                <a:cxn ang="f48">
                  <a:pos x="f83" y="f84"/>
                </a:cxn>
                <a:cxn ang="f48">
                  <a:pos x="f85" y="f84"/>
                </a:cxn>
                <a:cxn ang="f48">
                  <a:pos x="f86" y="f87"/>
                </a:cxn>
                <a:cxn ang="f48">
                  <a:pos x="f86" y="f88"/>
                </a:cxn>
                <a:cxn ang="f48">
                  <a:pos x="f86" y="f89"/>
                </a:cxn>
                <a:cxn ang="f48">
                  <a:pos x="f90" y="f91"/>
                </a:cxn>
                <a:cxn ang="f48">
                  <a:pos x="f90" y="f92"/>
                </a:cxn>
              </a:cxnLst>
              <a:rect l="f77" t="f80" r="f78" b="f79"/>
              <a:pathLst>
                <a:path w="27487" h="19117">
                  <a:moveTo>
                    <a:pt x="f8" y="f5"/>
                  </a:moveTo>
                  <a:lnTo>
                    <a:pt x="f5" y="f9"/>
                  </a:lnTo>
                  <a:cubicBezTo>
                    <a:pt x="f5" y="f9"/>
                    <a:pt x="f5" y="f9"/>
                    <a:pt x="f5" y="f9"/>
                  </a:cubicBezTo>
                  <a:cubicBezTo>
                    <a:pt x="f10" y="f11"/>
                    <a:pt x="f12" y="f11"/>
                    <a:pt x="f13" y="f9"/>
                  </a:cubicBezTo>
                  <a:cubicBezTo>
                    <a:pt x="f14" y="f9"/>
                    <a:pt x="f15" y="f16"/>
                    <a:pt x="f15" y="f17"/>
                  </a:cubicBezTo>
                  <a:cubicBezTo>
                    <a:pt x="f15" y="f18"/>
                    <a:pt x="f15" y="f19"/>
                    <a:pt x="f15" y="f20"/>
                  </a:cubicBezTo>
                  <a:lnTo>
                    <a:pt x="f15" y="f7"/>
                  </a:lnTo>
                  <a:lnTo>
                    <a:pt x="f21" y="f22"/>
                  </a:lnTo>
                  <a:lnTo>
                    <a:pt x="f21"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1224">
              <a:extLst>
                <a:ext uri="{FF2B5EF4-FFF2-40B4-BE49-F238E27FC236}">
                  <a16:creationId xmlns:a16="http://schemas.microsoft.com/office/drawing/2014/main" id="{287C4394-E940-01E4-BA07-10DBFE68BB8A}"/>
                </a:ext>
              </a:extLst>
            </p:cNvPr>
            <p:cNvSpPr/>
            <p:nvPr/>
          </p:nvSpPr>
          <p:spPr>
            <a:xfrm>
              <a:off x="8646374" y="3978298"/>
              <a:ext cx="1417" cy="2002"/>
            </a:xfrm>
            <a:custGeom>
              <a:avLst/>
              <a:gdLst>
                <a:gd name="f0" fmla="val 10800000"/>
                <a:gd name="f1" fmla="val 5400000"/>
                <a:gd name="f2" fmla="val 180"/>
                <a:gd name="f3" fmla="val w"/>
                <a:gd name="f4" fmla="val h"/>
                <a:gd name="f5" fmla="val 0"/>
                <a:gd name="f6" fmla="val 1421"/>
                <a:gd name="f7" fmla="val 1999"/>
                <a:gd name="f8" fmla="val 47"/>
                <a:gd name="f9" fmla="val 1000"/>
                <a:gd name="f10" fmla="val 284"/>
                <a:gd name="f11" fmla="val 1562"/>
                <a:gd name="f12" fmla="val 809"/>
                <a:gd name="f13" fmla="val 1949"/>
                <a:gd name="f14" fmla="val -16"/>
                <a:gd name="f15" fmla="val 325"/>
                <a:gd name="f16" fmla="val 675"/>
                <a:gd name="f17" fmla="+- 0 0 -90"/>
                <a:gd name="f18" fmla="*/ f3 1 1421"/>
                <a:gd name="f19" fmla="*/ f4 1 1999"/>
                <a:gd name="f20" fmla="val f5"/>
                <a:gd name="f21" fmla="val f6"/>
                <a:gd name="f22" fmla="val f7"/>
                <a:gd name="f23" fmla="*/ f17 f0 1"/>
                <a:gd name="f24" fmla="+- f22 0 f20"/>
                <a:gd name="f25" fmla="+- f21 0 f20"/>
                <a:gd name="f26" fmla="*/ f23 1 f2"/>
                <a:gd name="f27" fmla="*/ f25 1 1421"/>
                <a:gd name="f28" fmla="*/ f24 1 1999"/>
                <a:gd name="f29" fmla="*/ 47 f25 1"/>
                <a:gd name="f30" fmla="*/ 1000 f24 1"/>
                <a:gd name="f31" fmla="*/ 1421 f25 1"/>
                <a:gd name="f32" fmla="*/ 1999 f24 1"/>
                <a:gd name="f33" fmla="*/ 0 f24 1"/>
                <a:gd name="f34" fmla="+- f26 0 f1"/>
                <a:gd name="f35" fmla="*/ f29 1 1421"/>
                <a:gd name="f36" fmla="*/ f30 1 1999"/>
                <a:gd name="f37" fmla="*/ f31 1 1421"/>
                <a:gd name="f38" fmla="*/ f32 1 1999"/>
                <a:gd name="f39" fmla="*/ f33 1 1999"/>
                <a:gd name="f40" fmla="*/ f20 1 f27"/>
                <a:gd name="f41" fmla="*/ f21 1 f27"/>
                <a:gd name="f42" fmla="*/ f20 1 f28"/>
                <a:gd name="f43" fmla="*/ f22 1 f28"/>
                <a:gd name="f44" fmla="*/ f35 1 f27"/>
                <a:gd name="f45" fmla="*/ f36 1 f28"/>
                <a:gd name="f46" fmla="*/ f37 1 f27"/>
                <a:gd name="f47" fmla="*/ f38 1 f28"/>
                <a:gd name="f48" fmla="*/ f39 1 f28"/>
                <a:gd name="f49" fmla="*/ f40 f18 1"/>
                <a:gd name="f50" fmla="*/ f41 f18 1"/>
                <a:gd name="f51" fmla="*/ f43 f19 1"/>
                <a:gd name="f52" fmla="*/ f42 f19 1"/>
                <a:gd name="f53" fmla="*/ f44 f18 1"/>
                <a:gd name="f54" fmla="*/ f45 f19 1"/>
                <a:gd name="f55" fmla="*/ f46 f18 1"/>
                <a:gd name="f56" fmla="*/ f47 f19 1"/>
                <a:gd name="f57" fmla="*/ f48 f19 1"/>
              </a:gdLst>
              <a:ahLst/>
              <a:cxnLst>
                <a:cxn ang="3cd4">
                  <a:pos x="hc" y="t"/>
                </a:cxn>
                <a:cxn ang="0">
                  <a:pos x="r" y="vc"/>
                </a:cxn>
                <a:cxn ang="cd4">
                  <a:pos x="hc" y="b"/>
                </a:cxn>
                <a:cxn ang="cd2">
                  <a:pos x="l" y="vc"/>
                </a:cxn>
                <a:cxn ang="f34">
                  <a:pos x="f53" y="f54"/>
                </a:cxn>
                <a:cxn ang="f34">
                  <a:pos x="f55" y="f56"/>
                </a:cxn>
                <a:cxn ang="f34">
                  <a:pos x="f53" y="f57"/>
                </a:cxn>
                <a:cxn ang="f34">
                  <a:pos x="f53" y="f54"/>
                </a:cxn>
              </a:cxnLst>
              <a:rect l="f49" t="f52" r="f50" b="f51"/>
              <a:pathLst>
                <a:path w="1421" h="1999">
                  <a:moveTo>
                    <a:pt x="f8" y="f9"/>
                  </a:moveTo>
                  <a:cubicBezTo>
                    <a:pt x="f10" y="f11"/>
                    <a:pt x="f12" y="f13"/>
                    <a:pt x="f6" y="f7"/>
                  </a:cubicBezTo>
                  <a:lnTo>
                    <a:pt x="f8" y="f5"/>
                  </a:lnTo>
                  <a:cubicBezTo>
                    <a:pt x="f14" y="f15"/>
                    <a:pt x="f14"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1225">
              <a:extLst>
                <a:ext uri="{FF2B5EF4-FFF2-40B4-BE49-F238E27FC236}">
                  <a16:creationId xmlns:a16="http://schemas.microsoft.com/office/drawing/2014/main" id="{20D2E1C4-6E94-0D6E-169C-0C0AD3AA5221}"/>
                </a:ext>
              </a:extLst>
            </p:cNvPr>
            <p:cNvSpPr/>
            <p:nvPr/>
          </p:nvSpPr>
          <p:spPr>
            <a:xfrm>
              <a:off x="8967155" y="5286759"/>
              <a:ext cx="13990" cy="8513"/>
            </a:xfrm>
            <a:custGeom>
              <a:avLst/>
              <a:gdLst>
                <a:gd name="f0" fmla="val 10800000"/>
                <a:gd name="f1" fmla="val 5400000"/>
                <a:gd name="f2" fmla="val 180"/>
                <a:gd name="f3" fmla="val w"/>
                <a:gd name="f4" fmla="val h"/>
                <a:gd name="f5" fmla="val 0"/>
                <a:gd name="f6" fmla="val 13993"/>
                <a:gd name="f7" fmla="val 8513"/>
                <a:gd name="f8" fmla="val 13494"/>
                <a:gd name="f9" fmla="val 3766"/>
                <a:gd name="f10" fmla="val 11295"/>
                <a:gd name="f11" fmla="val 92"/>
                <a:gd name="f12" fmla="val 6535"/>
                <a:gd name="f13" fmla="val -1095"/>
                <a:gd name="f14" fmla="val 2861"/>
                <a:gd name="f15" fmla="val 1104"/>
                <a:gd name="f16" fmla="val 2649"/>
                <a:gd name="f17" fmla="val 1229"/>
                <a:gd name="f18" fmla="val 2449"/>
                <a:gd name="f19" fmla="val 1366"/>
                <a:gd name="f20" fmla="val 2249"/>
                <a:gd name="f21" fmla="val 1517"/>
                <a:gd name="f22" fmla="val 875"/>
                <a:gd name="f23" fmla="val 2391"/>
                <a:gd name="f24" fmla="val 537"/>
                <a:gd name="f25" fmla="val 2866"/>
                <a:gd name="f26" fmla="val 250"/>
                <a:gd name="f27" fmla="val 3366"/>
                <a:gd name="f28" fmla="val 3890"/>
                <a:gd name="f29" fmla="val 2986"/>
                <a:gd name="f30" fmla="val 4091"/>
                <a:gd name="f31" fmla="val 5635"/>
                <a:gd name="f32" fmla="val 5852"/>
                <a:gd name="f33" fmla="val 6997"/>
                <a:gd name="f34" fmla="val 8514"/>
                <a:gd name="f35" fmla="val 13994"/>
                <a:gd name="f36" fmla="val 4515"/>
                <a:gd name="f37" fmla="+- 0 0 -90"/>
                <a:gd name="f38" fmla="*/ f3 1 13993"/>
                <a:gd name="f39" fmla="*/ f4 1 8513"/>
                <a:gd name="f40" fmla="val f5"/>
                <a:gd name="f41" fmla="val f6"/>
                <a:gd name="f42" fmla="val f7"/>
                <a:gd name="f43" fmla="*/ f37 f0 1"/>
                <a:gd name="f44" fmla="+- f42 0 f40"/>
                <a:gd name="f45" fmla="+- f41 0 f40"/>
                <a:gd name="f46" fmla="*/ f43 1 f2"/>
                <a:gd name="f47" fmla="*/ f45 1 13993"/>
                <a:gd name="f48" fmla="*/ f44 1 8513"/>
                <a:gd name="f49" fmla="*/ 13494 f45 1"/>
                <a:gd name="f50" fmla="*/ 3766 f44 1"/>
                <a:gd name="f51" fmla="*/ 2861 f45 1"/>
                <a:gd name="f52" fmla="*/ 1104 f44 1"/>
                <a:gd name="f53" fmla="*/ 2249 f45 1"/>
                <a:gd name="f54" fmla="*/ 1517 f44 1"/>
                <a:gd name="f55" fmla="*/ 875 f45 1"/>
                <a:gd name="f56" fmla="*/ 2391 f44 1"/>
                <a:gd name="f57" fmla="*/ 0 f45 1"/>
                <a:gd name="f58" fmla="*/ 3890 f44 1"/>
                <a:gd name="f59" fmla="*/ 6997 f45 1"/>
                <a:gd name="f60" fmla="*/ 8514 f44 1"/>
                <a:gd name="f61" fmla="*/ 13994 f45 1"/>
                <a:gd name="f62" fmla="*/ 4515 f44 1"/>
                <a:gd name="f63" fmla="+- f46 0 f1"/>
                <a:gd name="f64" fmla="*/ f49 1 13993"/>
                <a:gd name="f65" fmla="*/ f50 1 8513"/>
                <a:gd name="f66" fmla="*/ f51 1 13993"/>
                <a:gd name="f67" fmla="*/ f52 1 8513"/>
                <a:gd name="f68" fmla="*/ f53 1 13993"/>
                <a:gd name="f69" fmla="*/ f54 1 8513"/>
                <a:gd name="f70" fmla="*/ f55 1 13993"/>
                <a:gd name="f71" fmla="*/ f56 1 8513"/>
                <a:gd name="f72" fmla="*/ f57 1 13993"/>
                <a:gd name="f73" fmla="*/ f58 1 8513"/>
                <a:gd name="f74" fmla="*/ f59 1 13993"/>
                <a:gd name="f75" fmla="*/ f60 1 8513"/>
                <a:gd name="f76" fmla="*/ f61 1 13993"/>
                <a:gd name="f77" fmla="*/ f62 1 8513"/>
                <a:gd name="f78" fmla="*/ f40 1 f47"/>
                <a:gd name="f79" fmla="*/ f41 1 f47"/>
                <a:gd name="f80" fmla="*/ f40 1 f48"/>
                <a:gd name="f81" fmla="*/ f42 1 f48"/>
                <a:gd name="f82" fmla="*/ f64 1 f47"/>
                <a:gd name="f83" fmla="*/ f65 1 f48"/>
                <a:gd name="f84" fmla="*/ f66 1 f47"/>
                <a:gd name="f85" fmla="*/ f67 1 f48"/>
                <a:gd name="f86" fmla="*/ f68 1 f47"/>
                <a:gd name="f87" fmla="*/ f69 1 f48"/>
                <a:gd name="f88" fmla="*/ f70 1 f47"/>
                <a:gd name="f89" fmla="*/ f71 1 f48"/>
                <a:gd name="f90" fmla="*/ f72 1 f47"/>
                <a:gd name="f91" fmla="*/ f73 1 f48"/>
                <a:gd name="f92" fmla="*/ f74 1 f47"/>
                <a:gd name="f93" fmla="*/ f75 1 f48"/>
                <a:gd name="f94" fmla="*/ f76 1 f47"/>
                <a:gd name="f95" fmla="*/ f77 1 f48"/>
                <a:gd name="f96" fmla="*/ f78 f38 1"/>
                <a:gd name="f97" fmla="*/ f79 f38 1"/>
                <a:gd name="f98" fmla="*/ f81 f39 1"/>
                <a:gd name="f99" fmla="*/ f80 f39 1"/>
                <a:gd name="f100" fmla="*/ f82 f38 1"/>
                <a:gd name="f101" fmla="*/ f83 f39 1"/>
                <a:gd name="f102" fmla="*/ f84 f38 1"/>
                <a:gd name="f103" fmla="*/ f85 f39 1"/>
                <a:gd name="f104" fmla="*/ f86 f38 1"/>
                <a:gd name="f105" fmla="*/ f87 f39 1"/>
                <a:gd name="f106" fmla="*/ f88 f38 1"/>
                <a:gd name="f107" fmla="*/ f89 f39 1"/>
                <a:gd name="f108" fmla="*/ f90 f38 1"/>
                <a:gd name="f109" fmla="*/ f91 f39 1"/>
                <a:gd name="f110" fmla="*/ f92 f38 1"/>
                <a:gd name="f111" fmla="*/ f93 f39 1"/>
                <a:gd name="f112" fmla="*/ f94 f38 1"/>
                <a:gd name="f113" fmla="*/ f95 f39 1"/>
              </a:gdLst>
              <a:ahLst/>
              <a:cxnLst>
                <a:cxn ang="3cd4">
                  <a:pos x="hc" y="t"/>
                </a:cxn>
                <a:cxn ang="0">
                  <a:pos x="r" y="vc"/>
                </a:cxn>
                <a:cxn ang="cd4">
                  <a:pos x="hc" y="b"/>
                </a:cxn>
                <a:cxn ang="cd2">
                  <a:pos x="l" y="vc"/>
                </a:cxn>
                <a:cxn ang="f63">
                  <a:pos x="f100" y="f101"/>
                </a:cxn>
                <a:cxn ang="f63">
                  <a:pos x="f102" y="f103"/>
                </a:cxn>
                <a:cxn ang="f63">
                  <a:pos x="f104" y="f105"/>
                </a:cxn>
                <a:cxn ang="f63">
                  <a:pos x="f106" y="f107"/>
                </a:cxn>
                <a:cxn ang="f63">
                  <a:pos x="f108" y="f109"/>
                </a:cxn>
                <a:cxn ang="f63">
                  <a:pos x="f110" y="f111"/>
                </a:cxn>
                <a:cxn ang="f63">
                  <a:pos x="f112" y="f113"/>
                </a:cxn>
              </a:cxnLst>
              <a:rect l="f96" t="f99" r="f97" b="f98"/>
              <a:pathLst>
                <a:path w="13993" h="8513">
                  <a:moveTo>
                    <a:pt x="f8" y="f9"/>
                  </a:moveTo>
                  <a:cubicBezTo>
                    <a:pt x="f10" y="f11"/>
                    <a:pt x="f12" y="f13"/>
                    <a:pt x="f14" y="f15"/>
                  </a:cubicBezTo>
                  <a:cubicBezTo>
                    <a:pt x="f16" y="f17"/>
                    <a:pt x="f18" y="f19"/>
                    <a:pt x="f20" y="f21"/>
                  </a:cubicBezTo>
                  <a:lnTo>
                    <a:pt x="f22" y="f23"/>
                  </a:lnTo>
                  <a:cubicBezTo>
                    <a:pt x="f24" y="f25"/>
                    <a:pt x="f26" y="f27"/>
                    <a:pt x="f5" y="f28"/>
                  </a:cubicBezTo>
                  <a:cubicBezTo>
                    <a:pt x="f29" y="f30"/>
                    <a:pt x="f31" y="f32"/>
                    <a:pt x="f33" y="f34"/>
                  </a:cubicBez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1226">
              <a:extLst>
                <a:ext uri="{FF2B5EF4-FFF2-40B4-BE49-F238E27FC236}">
                  <a16:creationId xmlns:a16="http://schemas.microsoft.com/office/drawing/2014/main" id="{F8B200CF-015C-84FE-3182-9567534CF31E}"/>
                </a:ext>
              </a:extLst>
            </p:cNvPr>
            <p:cNvSpPr/>
            <p:nvPr/>
          </p:nvSpPr>
          <p:spPr>
            <a:xfrm>
              <a:off x="8971278" y="5294769"/>
              <a:ext cx="28236" cy="54973"/>
            </a:xfrm>
            <a:custGeom>
              <a:avLst/>
              <a:gdLst>
                <a:gd name="f0" fmla="val 10800000"/>
                <a:gd name="f1" fmla="val 5400000"/>
                <a:gd name="f2" fmla="val 180"/>
                <a:gd name="f3" fmla="val w"/>
                <a:gd name="f4" fmla="val h"/>
                <a:gd name="f5" fmla="val 0"/>
                <a:gd name="f6" fmla="val 28237"/>
                <a:gd name="f7" fmla="val 54978"/>
                <a:gd name="f8" fmla="val 4123"/>
                <a:gd name="f9" fmla="val 3998"/>
                <a:gd name="f10" fmla="val 5223"/>
                <a:gd name="f11" fmla="val 8422"/>
                <a:gd name="f12" fmla="val 3611"/>
                <a:gd name="f13" fmla="val 13082"/>
                <a:gd name="f14" fmla="val 15869"/>
                <a:gd name="f15" fmla="val 27363"/>
                <a:gd name="f16" fmla="val 28238"/>
                <a:gd name="f17" fmla="val 28175"/>
                <a:gd name="f18" fmla="val 54353"/>
                <a:gd name="f19" fmla="val 53728"/>
                <a:gd name="f20" fmla="val 53104"/>
                <a:gd name="f21" fmla="val 26114"/>
                <a:gd name="f22" fmla="val 19617"/>
                <a:gd name="f23" fmla="val 12495"/>
                <a:gd name="f24" fmla="+- 0 0 -90"/>
                <a:gd name="f25" fmla="*/ f3 1 28237"/>
                <a:gd name="f26" fmla="*/ f4 1 54978"/>
                <a:gd name="f27" fmla="val f5"/>
                <a:gd name="f28" fmla="val f6"/>
                <a:gd name="f29" fmla="val f7"/>
                <a:gd name="f30" fmla="*/ f24 f0 1"/>
                <a:gd name="f31" fmla="+- f29 0 f27"/>
                <a:gd name="f32" fmla="+- f28 0 f27"/>
                <a:gd name="f33" fmla="*/ f30 1 f2"/>
                <a:gd name="f34" fmla="*/ f32 1 28237"/>
                <a:gd name="f35" fmla="*/ f31 1 54978"/>
                <a:gd name="f36" fmla="*/ 4123 f32 1"/>
                <a:gd name="f37" fmla="*/ 3998 f31 1"/>
                <a:gd name="f38" fmla="*/ 0 f32 1"/>
                <a:gd name="f39" fmla="*/ 15869 f31 1"/>
                <a:gd name="f40" fmla="*/ 27363 f32 1"/>
                <a:gd name="f41" fmla="*/ 54978 f31 1"/>
                <a:gd name="f42" fmla="*/ 28238 f32 1"/>
                <a:gd name="f43" fmla="*/ 53104 f31 1"/>
                <a:gd name="f44" fmla="*/ 26114 f32 1"/>
                <a:gd name="f45" fmla="*/ 19617 f31 1"/>
                <a:gd name="f46" fmla="*/ 12495 f32 1"/>
                <a:gd name="f47" fmla="*/ 0 f31 1"/>
                <a:gd name="f48" fmla="+- f33 0 f1"/>
                <a:gd name="f49" fmla="*/ f36 1 28237"/>
                <a:gd name="f50" fmla="*/ f37 1 54978"/>
                <a:gd name="f51" fmla="*/ f38 1 28237"/>
                <a:gd name="f52" fmla="*/ f39 1 54978"/>
                <a:gd name="f53" fmla="*/ f40 1 28237"/>
                <a:gd name="f54" fmla="*/ f41 1 54978"/>
                <a:gd name="f55" fmla="*/ f42 1 28237"/>
                <a:gd name="f56" fmla="*/ f43 1 54978"/>
                <a:gd name="f57" fmla="*/ f44 1 28237"/>
                <a:gd name="f58" fmla="*/ f45 1 54978"/>
                <a:gd name="f59" fmla="*/ f46 1 28237"/>
                <a:gd name="f60" fmla="*/ f47 1 54978"/>
                <a:gd name="f61" fmla="*/ f27 1 f34"/>
                <a:gd name="f62" fmla="*/ f28 1 f34"/>
                <a:gd name="f63" fmla="*/ f27 1 f35"/>
                <a:gd name="f64" fmla="*/ f29 1 f35"/>
                <a:gd name="f65" fmla="*/ f49 1 f34"/>
                <a:gd name="f66" fmla="*/ f50 1 f35"/>
                <a:gd name="f67" fmla="*/ f51 1 f34"/>
                <a:gd name="f68" fmla="*/ f52 1 f35"/>
                <a:gd name="f69" fmla="*/ f53 1 f34"/>
                <a:gd name="f70" fmla="*/ f54 1 f35"/>
                <a:gd name="f71" fmla="*/ f55 1 f34"/>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6 1"/>
                <a:gd name="f85" fmla="*/ f69 f25 1"/>
                <a:gd name="f86" fmla="*/ f70 f26 1"/>
                <a:gd name="f87" fmla="*/ f71 f25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3" y="f84"/>
                </a:cxn>
                <a:cxn ang="f48">
                  <a:pos x="f85" y="f86"/>
                </a:cxn>
                <a:cxn ang="f48">
                  <a:pos x="f87" y="f86"/>
                </a:cxn>
                <a:cxn ang="f48">
                  <a:pos x="f87" y="f88"/>
                </a:cxn>
                <a:cxn ang="f48">
                  <a:pos x="f89" y="f90"/>
                </a:cxn>
                <a:cxn ang="f48">
                  <a:pos x="f91" y="f92"/>
                </a:cxn>
              </a:cxnLst>
              <a:rect l="f77" t="f80" r="f78" b="f79"/>
              <a:pathLst>
                <a:path w="28237" h="54978">
                  <a:moveTo>
                    <a:pt x="f8" y="f9"/>
                  </a:moveTo>
                  <a:cubicBezTo>
                    <a:pt x="f10" y="f11"/>
                    <a:pt x="f12" y="f13"/>
                    <a:pt x="f5" y="f14"/>
                  </a:cubicBezTo>
                  <a:lnTo>
                    <a:pt x="f15" y="f7"/>
                  </a:lnTo>
                  <a:lnTo>
                    <a:pt x="f16" y="f7"/>
                  </a:lnTo>
                  <a:cubicBezTo>
                    <a:pt x="f17" y="f18"/>
                    <a:pt x="f17" y="f19"/>
                    <a:pt x="f16" y="f20"/>
                  </a:cubicBezTo>
                  <a:lnTo>
                    <a:pt x="f21" y="f22"/>
                  </a:lnTo>
                  <a:lnTo>
                    <a:pt x="f2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1227">
              <a:extLst>
                <a:ext uri="{FF2B5EF4-FFF2-40B4-BE49-F238E27FC236}">
                  <a16:creationId xmlns:a16="http://schemas.microsoft.com/office/drawing/2014/main" id="{BD8EE083-1D32-8566-AB06-A2435908E9A5}"/>
                </a:ext>
              </a:extLst>
            </p:cNvPr>
            <p:cNvSpPr/>
            <p:nvPr/>
          </p:nvSpPr>
          <p:spPr>
            <a:xfrm>
              <a:off x="9006263" y="5357122"/>
              <a:ext cx="877" cy="12490"/>
            </a:xfrm>
            <a:custGeom>
              <a:avLst/>
              <a:gdLst>
                <a:gd name="f0" fmla="val 10800000"/>
                <a:gd name="f1" fmla="val 5400000"/>
                <a:gd name="f2" fmla="val 180"/>
                <a:gd name="f3" fmla="val w"/>
                <a:gd name="f4" fmla="val h"/>
                <a:gd name="f5" fmla="val 0"/>
                <a:gd name="f6" fmla="val 874"/>
                <a:gd name="f7" fmla="val 12495"/>
                <a:gd name="f8" fmla="val 875"/>
                <a:gd name="f9" fmla="+- 0 0 -90"/>
                <a:gd name="f10" fmla="*/ f3 1 874"/>
                <a:gd name="f11" fmla="*/ f4 1 12495"/>
                <a:gd name="f12" fmla="val f5"/>
                <a:gd name="f13" fmla="val f6"/>
                <a:gd name="f14" fmla="val f7"/>
                <a:gd name="f15" fmla="*/ f9 f0 1"/>
                <a:gd name="f16" fmla="+- f14 0 f12"/>
                <a:gd name="f17" fmla="+- f13 0 f12"/>
                <a:gd name="f18" fmla="*/ f15 1 f2"/>
                <a:gd name="f19" fmla="*/ f17 1 874"/>
                <a:gd name="f20" fmla="*/ f16 1 12495"/>
                <a:gd name="f21" fmla="*/ 875 f17 1"/>
                <a:gd name="f22" fmla="*/ 0 f16 1"/>
                <a:gd name="f23" fmla="*/ 0 f17 1"/>
                <a:gd name="f24" fmla="+- f18 0 f1"/>
                <a:gd name="f25" fmla="*/ f21 1 874"/>
                <a:gd name="f26" fmla="*/ f22 1 12495"/>
                <a:gd name="f27" fmla="*/ f23 1 87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874" h="12495">
                  <a:moveTo>
                    <a:pt x="f8"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1228">
              <a:extLst>
                <a:ext uri="{FF2B5EF4-FFF2-40B4-BE49-F238E27FC236}">
                  <a16:creationId xmlns:a16="http://schemas.microsoft.com/office/drawing/2014/main" id="{D1B5B767-2410-27AD-3AC0-A4ECFDDDF5ED}"/>
                </a:ext>
              </a:extLst>
            </p:cNvPr>
            <p:cNvSpPr/>
            <p:nvPr/>
          </p:nvSpPr>
          <p:spPr>
            <a:xfrm>
              <a:off x="9000768" y="5352120"/>
              <a:ext cx="877" cy="1371"/>
            </a:xfrm>
            <a:custGeom>
              <a:avLst/>
              <a:gdLst>
                <a:gd name="f0" fmla="val 10800000"/>
                <a:gd name="f1" fmla="val 5400000"/>
                <a:gd name="f2" fmla="val 180"/>
                <a:gd name="f3" fmla="val w"/>
                <a:gd name="f4" fmla="val h"/>
                <a:gd name="f5" fmla="val 0"/>
                <a:gd name="f6" fmla="val 874"/>
                <a:gd name="f7" fmla="val 1374"/>
                <a:gd name="f8" fmla="val 875"/>
                <a:gd name="f9" fmla="val 512"/>
                <a:gd name="f10" fmla="val 962"/>
                <a:gd name="f11" fmla="val 212"/>
                <a:gd name="f12" fmla="val 500"/>
                <a:gd name="f13" fmla="+- 0 0 -90"/>
                <a:gd name="f14" fmla="*/ f3 1 874"/>
                <a:gd name="f15" fmla="*/ f4 1 1374"/>
                <a:gd name="f16" fmla="val f5"/>
                <a:gd name="f17" fmla="val f6"/>
                <a:gd name="f18" fmla="val f7"/>
                <a:gd name="f19" fmla="*/ f13 f0 1"/>
                <a:gd name="f20" fmla="+- f18 0 f16"/>
                <a:gd name="f21" fmla="+- f17 0 f16"/>
                <a:gd name="f22" fmla="*/ f19 1 f2"/>
                <a:gd name="f23" fmla="*/ f21 1 874"/>
                <a:gd name="f24" fmla="*/ f20 1 1374"/>
                <a:gd name="f25" fmla="*/ 875 f21 1"/>
                <a:gd name="f26" fmla="*/ 1374 f20 1"/>
                <a:gd name="f27" fmla="*/ 0 f21 1"/>
                <a:gd name="f28" fmla="*/ 0 f20 1"/>
                <a:gd name="f29" fmla="+- f22 0 f1"/>
                <a:gd name="f30" fmla="*/ f25 1 874"/>
                <a:gd name="f31" fmla="*/ f26 1 1374"/>
                <a:gd name="f32" fmla="*/ f27 1 874"/>
                <a:gd name="f33" fmla="*/ f28 1 137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6" y="f47"/>
                </a:cxn>
                <a:cxn ang="f29">
                  <a:pos x="f48" y="f49"/>
                </a:cxn>
                <a:cxn ang="f29">
                  <a:pos x="f48" y="f49"/>
                </a:cxn>
              </a:cxnLst>
              <a:rect l="f42" t="f45" r="f43" b="f44"/>
              <a:pathLst>
                <a:path w="874" h="1374">
                  <a:moveTo>
                    <a:pt x="f8" y="f7"/>
                  </a:moveTo>
                  <a:lnTo>
                    <a:pt x="f8" y="f7"/>
                  </a:lnTo>
                  <a:cubicBezTo>
                    <a:pt x="f9" y="f10"/>
                    <a:pt x="f11" y="f12"/>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1229">
              <a:extLst>
                <a:ext uri="{FF2B5EF4-FFF2-40B4-BE49-F238E27FC236}">
                  <a16:creationId xmlns:a16="http://schemas.microsoft.com/office/drawing/2014/main" id="{FCF02E3C-A453-0258-E51A-64AE4B0D8C25}"/>
                </a:ext>
              </a:extLst>
            </p:cNvPr>
            <p:cNvSpPr/>
            <p:nvPr/>
          </p:nvSpPr>
          <p:spPr>
            <a:xfrm>
              <a:off x="9012765" y="5355247"/>
              <a:ext cx="1371" cy="1252"/>
            </a:xfrm>
            <a:custGeom>
              <a:avLst/>
              <a:gdLst>
                <a:gd name="f0" fmla="val 10800000"/>
                <a:gd name="f1" fmla="val 5400000"/>
                <a:gd name="f2" fmla="val 180"/>
                <a:gd name="f3" fmla="val w"/>
                <a:gd name="f4" fmla="val h"/>
                <a:gd name="f5" fmla="val 0"/>
                <a:gd name="f6" fmla="val 1374"/>
                <a:gd name="f7" fmla="val 1249"/>
                <a:gd name="f8" fmla="val 1250"/>
                <a:gd name="f9" fmla="+- 0 0 -90"/>
                <a:gd name="f10" fmla="*/ f3 1 1374"/>
                <a:gd name="f11" fmla="*/ f4 1 1249"/>
                <a:gd name="f12" fmla="val f5"/>
                <a:gd name="f13" fmla="val f6"/>
                <a:gd name="f14" fmla="val f7"/>
                <a:gd name="f15" fmla="*/ f9 f0 1"/>
                <a:gd name="f16" fmla="+- f14 0 f12"/>
                <a:gd name="f17" fmla="+- f13 0 f12"/>
                <a:gd name="f18" fmla="*/ f15 1 f2"/>
                <a:gd name="f19" fmla="*/ f17 1 1374"/>
                <a:gd name="f20" fmla="*/ f16 1 1249"/>
                <a:gd name="f21" fmla="*/ 1374 f17 1"/>
                <a:gd name="f22" fmla="*/ 0 f16 1"/>
                <a:gd name="f23" fmla="*/ 0 f17 1"/>
                <a:gd name="f24" fmla="*/ 1250 f16 1"/>
                <a:gd name="f25" fmla="+- f18 0 f1"/>
                <a:gd name="f26" fmla="*/ f21 1 1374"/>
                <a:gd name="f27" fmla="*/ f22 1 1249"/>
                <a:gd name="f28" fmla="*/ f23 1 1374"/>
                <a:gd name="f29" fmla="*/ f24 1 124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2" y="f43"/>
                </a:cxn>
                <a:cxn ang="f25">
                  <a:pos x="f44" y="f45"/>
                </a:cxn>
                <a:cxn ang="f25">
                  <a:pos x="f42" y="f43"/>
                </a:cxn>
              </a:cxnLst>
              <a:rect l="f38" t="f41" r="f39" b="f40"/>
              <a:pathLst>
                <a:path w="1374" h="1249">
                  <a:moveTo>
                    <a:pt x="f6" y="f5"/>
                  </a:moveTo>
                  <a:cubicBezTo>
                    <a:pt x="f6" y="f5"/>
                    <a:pt x="f6" y="f5"/>
                    <a:pt x="f6" y="f5"/>
                  </a:cubicBezTo>
                  <a:lnTo>
                    <a:pt x="f5" y="f8"/>
                  </a:lnTo>
                  <a:cubicBezTo>
                    <a:pt x="f5" y="f8"/>
                    <a:pt x="f6" y="f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1230">
              <a:extLst>
                <a:ext uri="{FF2B5EF4-FFF2-40B4-BE49-F238E27FC236}">
                  <a16:creationId xmlns:a16="http://schemas.microsoft.com/office/drawing/2014/main" id="{C08E4D04-6B2F-C742-1DD4-5E3EEC47C6CB}"/>
                </a:ext>
              </a:extLst>
            </p:cNvPr>
            <p:cNvSpPr/>
            <p:nvPr/>
          </p:nvSpPr>
          <p:spPr>
            <a:xfrm>
              <a:off x="9010387" y="5356875"/>
              <a:ext cx="1124" cy="73"/>
            </a:xfrm>
            <a:custGeom>
              <a:avLst/>
              <a:gdLst>
                <a:gd name="f0" fmla="val 10800000"/>
                <a:gd name="f1" fmla="val 5400000"/>
                <a:gd name="f2" fmla="val 180"/>
                <a:gd name="f3" fmla="val w"/>
                <a:gd name="f4" fmla="val h"/>
                <a:gd name="f5" fmla="val 0"/>
                <a:gd name="f6" fmla="val 1124"/>
                <a:gd name="f7" fmla="val 74"/>
                <a:gd name="f8" fmla="val 375"/>
                <a:gd name="f9" fmla="val 100"/>
                <a:gd name="f10" fmla="val 750"/>
                <a:gd name="f11" fmla="val 50"/>
                <a:gd name="f12" fmla="+- 0 0 -90"/>
                <a:gd name="f13" fmla="*/ f3 1 1124"/>
                <a:gd name="f14" fmla="*/ f4 1 74"/>
                <a:gd name="f15" fmla="val f5"/>
                <a:gd name="f16" fmla="val f6"/>
                <a:gd name="f17" fmla="val f7"/>
                <a:gd name="f18" fmla="*/ f12 f0 1"/>
                <a:gd name="f19" fmla="+- f17 0 f15"/>
                <a:gd name="f20" fmla="+- f16 0 f15"/>
                <a:gd name="f21" fmla="*/ f18 1 f2"/>
                <a:gd name="f22" fmla="*/ f20 1 1124"/>
                <a:gd name="f23" fmla="*/ f19 1 74"/>
                <a:gd name="f24" fmla="*/ 0 f20 1"/>
                <a:gd name="f25" fmla="*/ 0 f19 1"/>
                <a:gd name="f26" fmla="*/ 1124 f20 1"/>
                <a:gd name="f27" fmla="+- f21 0 f1"/>
                <a:gd name="f28" fmla="*/ f24 1 1124"/>
                <a:gd name="f29" fmla="*/ f25 1 74"/>
                <a:gd name="f30" fmla="*/ f26 1 1124"/>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1124" h="74">
                  <a:moveTo>
                    <a:pt x="f5" y="f5"/>
                  </a:moveTo>
                  <a:cubicBezTo>
                    <a:pt x="f8" y="f9"/>
                    <a:pt x="f10" y="f9"/>
                    <a:pt x="f6" y="f5"/>
                  </a:cubicBezTo>
                  <a:cubicBezTo>
                    <a:pt x="f10" y="f11"/>
                    <a:pt x="f8"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1231">
              <a:extLst>
                <a:ext uri="{FF2B5EF4-FFF2-40B4-BE49-F238E27FC236}">
                  <a16:creationId xmlns:a16="http://schemas.microsoft.com/office/drawing/2014/main" id="{6936663C-A110-D558-958C-71E24ED2C039}"/>
                </a:ext>
              </a:extLst>
            </p:cNvPr>
            <p:cNvSpPr/>
            <p:nvPr/>
          </p:nvSpPr>
          <p:spPr>
            <a:xfrm>
              <a:off x="8621676" y="3962799"/>
              <a:ext cx="1252" cy="877"/>
            </a:xfrm>
            <a:custGeom>
              <a:avLst/>
              <a:gdLst>
                <a:gd name="f0" fmla="val 10800000"/>
                <a:gd name="f1" fmla="val 5400000"/>
                <a:gd name="f2" fmla="val 180"/>
                <a:gd name="f3" fmla="val w"/>
                <a:gd name="f4" fmla="val h"/>
                <a:gd name="f5" fmla="val 0"/>
                <a:gd name="f6" fmla="val 1249"/>
                <a:gd name="f7" fmla="val 874"/>
                <a:gd name="f8" fmla="val 1250"/>
                <a:gd name="f9" fmla="val 875"/>
                <a:gd name="f10" fmla="val 125"/>
                <a:gd name="f11" fmla="+- 0 0 -90"/>
                <a:gd name="f12" fmla="*/ f3 1 1249"/>
                <a:gd name="f13" fmla="*/ f4 1 874"/>
                <a:gd name="f14" fmla="val f5"/>
                <a:gd name="f15" fmla="val f6"/>
                <a:gd name="f16" fmla="val f7"/>
                <a:gd name="f17" fmla="*/ f11 f0 1"/>
                <a:gd name="f18" fmla="+- f16 0 f14"/>
                <a:gd name="f19" fmla="+- f15 0 f14"/>
                <a:gd name="f20" fmla="*/ f17 1 f2"/>
                <a:gd name="f21" fmla="*/ f19 1 1249"/>
                <a:gd name="f22" fmla="*/ f18 1 874"/>
                <a:gd name="f23" fmla="*/ 1250 f19 1"/>
                <a:gd name="f24" fmla="*/ 0 f18 1"/>
                <a:gd name="f25" fmla="*/ 0 f19 1"/>
                <a:gd name="f26" fmla="*/ 875 f18 1"/>
                <a:gd name="f27" fmla="+- f20 0 f1"/>
                <a:gd name="f28" fmla="*/ f23 1 1249"/>
                <a:gd name="f29" fmla="*/ f24 1 874"/>
                <a:gd name="f30" fmla="*/ f25 1 1249"/>
                <a:gd name="f31" fmla="*/ f26 1 874"/>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6" y="f47"/>
                </a:cxn>
                <a:cxn ang="f27">
                  <a:pos x="f46" y="f47"/>
                </a:cxn>
                <a:cxn ang="f27">
                  <a:pos x="f44" y="f45"/>
                </a:cxn>
              </a:cxnLst>
              <a:rect l="f40" t="f43" r="f41" b="f42"/>
              <a:pathLst>
                <a:path w="1249" h="874">
                  <a:moveTo>
                    <a:pt x="f8" y="f5"/>
                  </a:moveTo>
                  <a:lnTo>
                    <a:pt x="f5" y="f9"/>
                  </a:lnTo>
                  <a:lnTo>
                    <a:pt x="f5" y="f9"/>
                  </a:lnTo>
                  <a:cubicBezTo>
                    <a:pt x="f5" y="f9"/>
                    <a:pt x="f9"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1232">
              <a:extLst>
                <a:ext uri="{FF2B5EF4-FFF2-40B4-BE49-F238E27FC236}">
                  <a16:creationId xmlns:a16="http://schemas.microsoft.com/office/drawing/2014/main" id="{D26D54EA-CB55-59F5-9A11-5AF1EC62FAB0}"/>
                </a:ext>
              </a:extLst>
            </p:cNvPr>
            <p:cNvSpPr/>
            <p:nvPr/>
          </p:nvSpPr>
          <p:spPr>
            <a:xfrm>
              <a:off x="8619308" y="3965304"/>
              <a:ext cx="877" cy="1499"/>
            </a:xfrm>
            <a:custGeom>
              <a:avLst/>
              <a:gdLst>
                <a:gd name="f0" fmla="val 10800000"/>
                <a:gd name="f1" fmla="val 5400000"/>
                <a:gd name="f2" fmla="val 180"/>
                <a:gd name="f3" fmla="val w"/>
                <a:gd name="f4" fmla="val h"/>
                <a:gd name="f5" fmla="val 0"/>
                <a:gd name="f6" fmla="val 874"/>
                <a:gd name="f7" fmla="val 1499"/>
                <a:gd name="f8" fmla="val 875"/>
                <a:gd name="f9" fmla="val 537"/>
                <a:gd name="f10" fmla="val 475"/>
                <a:gd name="f11" fmla="val 250"/>
                <a:gd name="f12" fmla="val 975"/>
                <a:gd name="f13" fmla="val 175"/>
                <a:gd name="f14" fmla="val 937"/>
                <a:gd name="f15" fmla="val 425"/>
                <a:gd name="f16" fmla="+- 0 0 -90"/>
                <a:gd name="f17" fmla="*/ f3 1 874"/>
                <a:gd name="f18" fmla="*/ f4 1 1499"/>
                <a:gd name="f19" fmla="val f5"/>
                <a:gd name="f20" fmla="val f6"/>
                <a:gd name="f21" fmla="val f7"/>
                <a:gd name="f22" fmla="*/ f16 f0 1"/>
                <a:gd name="f23" fmla="+- f21 0 f19"/>
                <a:gd name="f24" fmla="+- f20 0 f19"/>
                <a:gd name="f25" fmla="*/ f22 1 f2"/>
                <a:gd name="f26" fmla="*/ f24 1 874"/>
                <a:gd name="f27" fmla="*/ f23 1 1499"/>
                <a:gd name="f28" fmla="*/ 875 f24 1"/>
                <a:gd name="f29" fmla="*/ 0 f23 1"/>
                <a:gd name="f30" fmla="*/ 0 f24 1"/>
                <a:gd name="f31" fmla="*/ 1499 f23 1"/>
                <a:gd name="f32" fmla="+- f25 0 f1"/>
                <a:gd name="f33" fmla="*/ f28 1 874"/>
                <a:gd name="f34" fmla="*/ f29 1 1499"/>
                <a:gd name="f35" fmla="*/ f30 1 874"/>
                <a:gd name="f36" fmla="*/ f31 1 1499"/>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51" y="f52"/>
                </a:cxn>
                <a:cxn ang="f32">
                  <a:pos x="f49" y="f50"/>
                </a:cxn>
              </a:cxnLst>
              <a:rect l="f45" t="f48" r="f46" b="f47"/>
              <a:pathLst>
                <a:path w="874" h="1499">
                  <a:moveTo>
                    <a:pt x="f8" y="f5"/>
                  </a:moveTo>
                  <a:cubicBezTo>
                    <a:pt x="f9" y="f10"/>
                    <a:pt x="f11" y="f12"/>
                    <a:pt x="f5" y="f7"/>
                  </a:cubicBezTo>
                  <a:lnTo>
                    <a:pt x="f5" y="f7"/>
                  </a:lnTo>
                  <a:cubicBezTo>
                    <a:pt x="f13" y="f14"/>
                    <a:pt x="f10"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1233">
              <a:extLst>
                <a:ext uri="{FF2B5EF4-FFF2-40B4-BE49-F238E27FC236}">
                  <a16:creationId xmlns:a16="http://schemas.microsoft.com/office/drawing/2014/main" id="{962002E6-09C1-3F7C-2607-9D9D6727610C}"/>
                </a:ext>
              </a:extLst>
            </p:cNvPr>
            <p:cNvSpPr/>
            <p:nvPr/>
          </p:nvSpPr>
          <p:spPr>
            <a:xfrm>
              <a:off x="8329178" y="439313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494" h="1249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1234">
              <a:extLst>
                <a:ext uri="{FF2B5EF4-FFF2-40B4-BE49-F238E27FC236}">
                  <a16:creationId xmlns:a16="http://schemas.microsoft.com/office/drawing/2014/main" id="{E7E65315-228B-C764-5F19-10FB740202AE}"/>
                </a:ext>
              </a:extLst>
            </p:cNvPr>
            <p:cNvSpPr/>
            <p:nvPr/>
          </p:nvSpPr>
          <p:spPr>
            <a:xfrm>
              <a:off x="8328181" y="4369140"/>
              <a:ext cx="996" cy="621"/>
            </a:xfrm>
            <a:custGeom>
              <a:avLst/>
              <a:gdLst>
                <a:gd name="f0" fmla="val 10800000"/>
                <a:gd name="f1" fmla="val 5400000"/>
                <a:gd name="f2" fmla="val 180"/>
                <a:gd name="f3" fmla="val w"/>
                <a:gd name="f4" fmla="val h"/>
                <a:gd name="f5" fmla="val 0"/>
                <a:gd name="f6" fmla="val 999"/>
                <a:gd name="f7" fmla="val 624"/>
                <a:gd name="f8" fmla="val 625"/>
                <a:gd name="f9" fmla="+- 0 0 -90"/>
                <a:gd name="f10" fmla="*/ f3 1 999"/>
                <a:gd name="f11" fmla="*/ f4 1 624"/>
                <a:gd name="f12" fmla="val f5"/>
                <a:gd name="f13" fmla="val f6"/>
                <a:gd name="f14" fmla="val f7"/>
                <a:gd name="f15" fmla="*/ f9 f0 1"/>
                <a:gd name="f16" fmla="+- f14 0 f12"/>
                <a:gd name="f17" fmla="+- f13 0 f12"/>
                <a:gd name="f18" fmla="*/ f15 1 f2"/>
                <a:gd name="f19" fmla="*/ f17 1 999"/>
                <a:gd name="f20" fmla="*/ f16 1 624"/>
                <a:gd name="f21" fmla="*/ 625 f17 1"/>
                <a:gd name="f22" fmla="*/ 625 f16 1"/>
                <a:gd name="f23" fmla="*/ 0 f17 1"/>
                <a:gd name="f24" fmla="*/ 999 f17 1"/>
                <a:gd name="f25" fmla="*/ 0 f16 1"/>
                <a:gd name="f26" fmla="+- f18 0 f1"/>
                <a:gd name="f27" fmla="*/ f21 1 999"/>
                <a:gd name="f28" fmla="*/ f22 1 624"/>
                <a:gd name="f29" fmla="*/ f23 1 999"/>
                <a:gd name="f30" fmla="*/ f24 1 999"/>
                <a:gd name="f31" fmla="*/ f25 1 624"/>
                <a:gd name="f32" fmla="*/ f12 1 f19"/>
                <a:gd name="f33" fmla="*/ f13 1 f19"/>
                <a:gd name="f34" fmla="*/ f12 1 f20"/>
                <a:gd name="f35" fmla="*/ f14 1 f20"/>
                <a:gd name="f36" fmla="*/ f27 1 f19"/>
                <a:gd name="f37" fmla="*/ f28 1 f20"/>
                <a:gd name="f38" fmla="*/ f29 1 f19"/>
                <a:gd name="f39" fmla="*/ f30 1 f19"/>
                <a:gd name="f40" fmla="*/ f31 1 f20"/>
                <a:gd name="f41" fmla="*/ f32 f10 1"/>
                <a:gd name="f42" fmla="*/ f33 f10 1"/>
                <a:gd name="f43" fmla="*/ f35 f11 1"/>
                <a:gd name="f44" fmla="*/ f34 f11 1"/>
                <a:gd name="f45" fmla="*/ f36 f10 1"/>
                <a:gd name="f46" fmla="*/ f37 f11 1"/>
                <a:gd name="f47" fmla="*/ f38 f10 1"/>
                <a:gd name="f48" fmla="*/ f39 f10 1"/>
                <a:gd name="f49" fmla="*/ f40 f11 1"/>
              </a:gdLst>
              <a:ahLst/>
              <a:cxnLst>
                <a:cxn ang="3cd4">
                  <a:pos x="hc" y="t"/>
                </a:cxn>
                <a:cxn ang="0">
                  <a:pos x="r" y="vc"/>
                </a:cxn>
                <a:cxn ang="cd4">
                  <a:pos x="hc" y="b"/>
                </a:cxn>
                <a:cxn ang="cd2">
                  <a:pos x="l" y="vc"/>
                </a:cxn>
                <a:cxn ang="f26">
                  <a:pos x="f45" y="f46"/>
                </a:cxn>
                <a:cxn ang="f26">
                  <a:pos x="f47" y="f46"/>
                </a:cxn>
                <a:cxn ang="f26">
                  <a:pos x="f47" y="f46"/>
                </a:cxn>
                <a:cxn ang="f26">
                  <a:pos x="f48" y="f49"/>
                </a:cxn>
              </a:cxnLst>
              <a:rect l="f41" t="f44" r="f42" b="f43"/>
              <a:pathLst>
                <a:path w="999" h="624">
                  <a:moveTo>
                    <a:pt x="f8" y="f8"/>
                  </a:moveTo>
                  <a:lnTo>
                    <a:pt x="f5" y="f8"/>
                  </a:lnTo>
                  <a:lnTo>
                    <a:pt x="f5" y="f8"/>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1235">
              <a:extLst>
                <a:ext uri="{FF2B5EF4-FFF2-40B4-BE49-F238E27FC236}">
                  <a16:creationId xmlns:a16="http://schemas.microsoft.com/office/drawing/2014/main" id="{0DD75D1E-2ACF-E3E8-15FC-3923845418B8}"/>
                </a:ext>
              </a:extLst>
            </p:cNvPr>
            <p:cNvSpPr/>
            <p:nvPr/>
          </p:nvSpPr>
          <p:spPr>
            <a:xfrm>
              <a:off x="8664287" y="4708126"/>
              <a:ext cx="241895" cy="153189"/>
            </a:xfrm>
            <a:custGeom>
              <a:avLst/>
              <a:gdLst>
                <a:gd name="f0" fmla="val 10800000"/>
                <a:gd name="f1" fmla="val 5400000"/>
                <a:gd name="f2" fmla="val 180"/>
                <a:gd name="f3" fmla="val w"/>
                <a:gd name="f4" fmla="val h"/>
                <a:gd name="f5" fmla="val 0"/>
                <a:gd name="f6" fmla="val 241895"/>
                <a:gd name="f7" fmla="val 153189"/>
                <a:gd name="f8" fmla="val 129948"/>
                <a:gd name="f9" fmla="val 4248"/>
                <a:gd name="f10" fmla="val 136196"/>
                <a:gd name="f11" fmla="val 7422"/>
                <a:gd name="f12" fmla="val 140906"/>
                <a:gd name="f13" fmla="val 7010"/>
                <a:gd name="f14" fmla="val 147179"/>
                <a:gd name="f15" fmla="val 3249"/>
                <a:gd name="f16" fmla="val 151440"/>
                <a:gd name="f17" fmla="val 2461"/>
                <a:gd name="f18" fmla="val 152152"/>
                <a:gd name="f19" fmla="val 1587"/>
                <a:gd name="f20" fmla="val 152739"/>
                <a:gd name="f21" fmla="val 625"/>
                <a:gd name="f22" fmla="val 1499"/>
                <a:gd name="f23" fmla="val 4498"/>
                <a:gd name="f24" fmla="val 151565"/>
                <a:gd name="f25" fmla="val 23241"/>
                <a:gd name="f26" fmla="val 237522"/>
                <a:gd name="f27" fmla="val 17118"/>
                <a:gd name="f28" fmla="val 234311"/>
                <a:gd name="f29" fmla="val 12432"/>
                <a:gd name="f30" fmla="val 234674"/>
                <a:gd name="f31" fmla="val 6160"/>
                <a:gd name="f32" fmla="val 238397"/>
                <a:gd name="f33" fmla="val 1874"/>
                <a:gd name="f34" fmla="val 239197"/>
                <a:gd name="f35" fmla="val 1100"/>
                <a:gd name="f36" fmla="val 240134"/>
                <a:gd name="f37" fmla="val 463"/>
                <a:gd name="f38" fmla="val 241146"/>
                <a:gd name="f39" fmla="+- 0 0 -90"/>
                <a:gd name="f40" fmla="*/ f3 1 241895"/>
                <a:gd name="f41" fmla="*/ f4 1 153189"/>
                <a:gd name="f42" fmla="val f5"/>
                <a:gd name="f43" fmla="val f6"/>
                <a:gd name="f44" fmla="val f7"/>
                <a:gd name="f45" fmla="*/ f39 f0 1"/>
                <a:gd name="f46" fmla="+- f44 0 f42"/>
                <a:gd name="f47" fmla="+- f43 0 f42"/>
                <a:gd name="f48" fmla="*/ f45 1 f2"/>
                <a:gd name="f49" fmla="*/ f47 1 241895"/>
                <a:gd name="f50" fmla="*/ f46 1 153189"/>
                <a:gd name="f51" fmla="*/ 0 f47 1"/>
                <a:gd name="f52" fmla="*/ 129948 f46 1"/>
                <a:gd name="f53" fmla="*/ 4248 f47 1"/>
                <a:gd name="f54" fmla="*/ 136196 f46 1"/>
                <a:gd name="f55" fmla="*/ 3249 f47 1"/>
                <a:gd name="f56" fmla="*/ 151440 f46 1"/>
                <a:gd name="f57" fmla="*/ 625 f47 1"/>
                <a:gd name="f58" fmla="*/ 153189 f46 1"/>
                <a:gd name="f59" fmla="*/ 1499 f47 1"/>
                <a:gd name="f60" fmla="*/ 4498 f47 1"/>
                <a:gd name="f61" fmla="*/ 151565 f46 1"/>
                <a:gd name="f62" fmla="*/ 241895 f47 1"/>
                <a:gd name="f63" fmla="*/ 23241 f46 1"/>
                <a:gd name="f64" fmla="*/ 237522 f47 1"/>
                <a:gd name="f65" fmla="*/ 17118 f46 1"/>
                <a:gd name="f66" fmla="*/ 238397 f47 1"/>
                <a:gd name="f67" fmla="*/ 1874 f46 1"/>
                <a:gd name="f68" fmla="*/ 241146 f47 1"/>
                <a:gd name="f69" fmla="*/ 0 f46 1"/>
                <a:gd name="f70" fmla="+- f48 0 f1"/>
                <a:gd name="f71" fmla="*/ f51 1 241895"/>
                <a:gd name="f72" fmla="*/ f52 1 153189"/>
                <a:gd name="f73" fmla="*/ f53 1 241895"/>
                <a:gd name="f74" fmla="*/ f54 1 153189"/>
                <a:gd name="f75" fmla="*/ f55 1 241895"/>
                <a:gd name="f76" fmla="*/ f56 1 153189"/>
                <a:gd name="f77" fmla="*/ f57 1 241895"/>
                <a:gd name="f78" fmla="*/ f58 1 153189"/>
                <a:gd name="f79" fmla="*/ f59 1 241895"/>
                <a:gd name="f80" fmla="*/ f60 1 241895"/>
                <a:gd name="f81" fmla="*/ f61 1 153189"/>
                <a:gd name="f82" fmla="*/ f62 1 241895"/>
                <a:gd name="f83" fmla="*/ f63 1 153189"/>
                <a:gd name="f84" fmla="*/ f64 1 241895"/>
                <a:gd name="f85" fmla="*/ f65 1 153189"/>
                <a:gd name="f86" fmla="*/ f66 1 241895"/>
                <a:gd name="f87" fmla="*/ f67 1 153189"/>
                <a:gd name="f88" fmla="*/ f68 1 241895"/>
                <a:gd name="f89" fmla="*/ f69 1 153189"/>
                <a:gd name="f90" fmla="*/ f42 1 f49"/>
                <a:gd name="f91" fmla="*/ f43 1 f49"/>
                <a:gd name="f92" fmla="*/ f42 1 f50"/>
                <a:gd name="f93" fmla="*/ f44 1 f50"/>
                <a:gd name="f94" fmla="*/ f71 1 f49"/>
                <a:gd name="f95" fmla="*/ f72 1 f50"/>
                <a:gd name="f96" fmla="*/ f73 1 f49"/>
                <a:gd name="f97" fmla="*/ f74 1 f50"/>
                <a:gd name="f98" fmla="*/ f75 1 f49"/>
                <a:gd name="f99" fmla="*/ f76 1 f50"/>
                <a:gd name="f100" fmla="*/ f77 1 f49"/>
                <a:gd name="f101" fmla="*/ f78 1 f50"/>
                <a:gd name="f102" fmla="*/ f79 1 f49"/>
                <a:gd name="f103" fmla="*/ f80 1 f49"/>
                <a:gd name="f104" fmla="*/ f81 1 f50"/>
                <a:gd name="f105" fmla="*/ f82 1 f49"/>
                <a:gd name="f106" fmla="*/ f83 1 f50"/>
                <a:gd name="f107" fmla="*/ f84 1 f49"/>
                <a:gd name="f108" fmla="*/ f85 1 f50"/>
                <a:gd name="f109" fmla="*/ f86 1 f49"/>
                <a:gd name="f110" fmla="*/ f87 1 f50"/>
                <a:gd name="f111" fmla="*/ f88 1 f49"/>
                <a:gd name="f112" fmla="*/ f89 1 f50"/>
                <a:gd name="f113" fmla="*/ f90 f40 1"/>
                <a:gd name="f114" fmla="*/ f91 f40 1"/>
                <a:gd name="f115" fmla="*/ f93 f41 1"/>
                <a:gd name="f116" fmla="*/ f92 f41 1"/>
                <a:gd name="f117" fmla="*/ f94 f40 1"/>
                <a:gd name="f118" fmla="*/ f95 f41 1"/>
                <a:gd name="f119" fmla="*/ f96 f40 1"/>
                <a:gd name="f120" fmla="*/ f97 f41 1"/>
                <a:gd name="f121" fmla="*/ f98 f40 1"/>
                <a:gd name="f122" fmla="*/ f99 f41 1"/>
                <a:gd name="f123" fmla="*/ f100 f40 1"/>
                <a:gd name="f124" fmla="*/ f101 f41 1"/>
                <a:gd name="f125" fmla="*/ f102 f40 1"/>
                <a:gd name="f126" fmla="*/ f103 f40 1"/>
                <a:gd name="f127" fmla="*/ f104 f41 1"/>
                <a:gd name="f128" fmla="*/ f105 f40 1"/>
                <a:gd name="f129" fmla="*/ f106 f41 1"/>
                <a:gd name="f130" fmla="*/ f107 f40 1"/>
                <a:gd name="f131" fmla="*/ f108 f41 1"/>
                <a:gd name="f132" fmla="*/ f109 f40 1"/>
                <a:gd name="f133" fmla="*/ f110 f41 1"/>
                <a:gd name="f134" fmla="*/ f111 f40 1"/>
                <a:gd name="f135" fmla="*/ f112 f41 1"/>
              </a:gdLst>
              <a:ahLst/>
              <a:cxnLst>
                <a:cxn ang="3cd4">
                  <a:pos x="hc" y="t"/>
                </a:cxn>
                <a:cxn ang="0">
                  <a:pos x="r" y="vc"/>
                </a:cxn>
                <a:cxn ang="cd4">
                  <a:pos x="hc" y="b"/>
                </a:cxn>
                <a:cxn ang="cd2">
                  <a:pos x="l" y="vc"/>
                </a:cxn>
                <a:cxn ang="f70">
                  <a:pos x="f117" y="f118"/>
                </a:cxn>
                <a:cxn ang="f70">
                  <a:pos x="f119" y="f120"/>
                </a:cxn>
                <a:cxn ang="f70">
                  <a:pos x="f121" y="f122"/>
                </a:cxn>
                <a:cxn ang="f70">
                  <a:pos x="f123" y="f124"/>
                </a:cxn>
                <a:cxn ang="f70">
                  <a:pos x="f123" y="f124"/>
                </a:cxn>
                <a:cxn ang="f70">
                  <a:pos x="f125" y="f124"/>
                </a:cxn>
                <a:cxn ang="f70">
                  <a:pos x="f126" y="f127"/>
                </a:cxn>
                <a:cxn ang="f70">
                  <a:pos x="f128" y="f129"/>
                </a:cxn>
                <a:cxn ang="f70">
                  <a:pos x="f130" y="f131"/>
                </a:cxn>
                <a:cxn ang="f70">
                  <a:pos x="f132" y="f133"/>
                </a:cxn>
                <a:cxn ang="f70">
                  <a:pos x="f134" y="f135"/>
                </a:cxn>
                <a:cxn ang="f70">
                  <a:pos x="f134" y="f135"/>
                </a:cxn>
              </a:cxnLst>
              <a:rect l="f113" t="f116" r="f114" b="f115"/>
              <a:pathLst>
                <a:path w="241895" h="153189">
                  <a:moveTo>
                    <a:pt x="f5" y="f8"/>
                  </a:moveTo>
                  <a:lnTo>
                    <a:pt x="f9" y="f10"/>
                  </a:lnTo>
                  <a:cubicBezTo>
                    <a:pt x="f11" y="f12"/>
                    <a:pt x="f13" y="f14"/>
                    <a:pt x="f15" y="f16"/>
                  </a:cubicBezTo>
                  <a:cubicBezTo>
                    <a:pt x="f17" y="f18"/>
                    <a:pt x="f19" y="f20"/>
                    <a:pt x="f21" y="f7"/>
                  </a:cubicBezTo>
                  <a:lnTo>
                    <a:pt x="f21" y="f7"/>
                  </a:lnTo>
                  <a:lnTo>
                    <a:pt x="f22" y="f7"/>
                  </a:lnTo>
                  <a:lnTo>
                    <a:pt x="f23" y="f24"/>
                  </a:lnTo>
                  <a:lnTo>
                    <a:pt x="f6" y="f25"/>
                  </a:lnTo>
                  <a:lnTo>
                    <a:pt x="f26" y="f27"/>
                  </a:lnTo>
                  <a:cubicBezTo>
                    <a:pt x="f28" y="f29"/>
                    <a:pt x="f30" y="f31"/>
                    <a:pt x="f32" y="f33"/>
                  </a:cubicBezTo>
                  <a:cubicBezTo>
                    <a:pt x="f34" y="f35"/>
                    <a:pt x="f36" y="f37"/>
                    <a:pt x="f38" y="f5"/>
                  </a:cubicBezTo>
                  <a:lnTo>
                    <a:pt x="f3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1236">
              <a:extLst>
                <a:ext uri="{FF2B5EF4-FFF2-40B4-BE49-F238E27FC236}">
                  <a16:creationId xmlns:a16="http://schemas.microsoft.com/office/drawing/2014/main" id="{69E4B43A-F4BF-690B-824F-3BD46D5BE73D}"/>
                </a:ext>
              </a:extLst>
            </p:cNvPr>
            <p:cNvSpPr/>
            <p:nvPr/>
          </p:nvSpPr>
          <p:spPr>
            <a:xfrm>
              <a:off x="8662284" y="4862065"/>
              <a:ext cx="996" cy="12490"/>
            </a:xfrm>
            <a:custGeom>
              <a:avLst/>
              <a:gdLst>
                <a:gd name="f0" fmla="val 10800000"/>
                <a:gd name="f1" fmla="val 5400000"/>
                <a:gd name="f2" fmla="val 180"/>
                <a:gd name="f3" fmla="val w"/>
                <a:gd name="f4" fmla="val h"/>
                <a:gd name="f5" fmla="val 0"/>
                <a:gd name="f6" fmla="val 999"/>
                <a:gd name="f7" fmla="val 12495"/>
                <a:gd name="f8" fmla="val 1000"/>
                <a:gd name="f9" fmla="+- 0 0 -90"/>
                <a:gd name="f10" fmla="*/ f3 1 999"/>
                <a:gd name="f11" fmla="*/ f4 1 12495"/>
                <a:gd name="f12" fmla="val f5"/>
                <a:gd name="f13" fmla="val f6"/>
                <a:gd name="f14" fmla="val f7"/>
                <a:gd name="f15" fmla="*/ f9 f0 1"/>
                <a:gd name="f16" fmla="+- f14 0 f12"/>
                <a:gd name="f17" fmla="+- f13 0 f12"/>
                <a:gd name="f18" fmla="*/ f15 1 f2"/>
                <a:gd name="f19" fmla="*/ f17 1 999"/>
                <a:gd name="f20" fmla="*/ f16 1 12495"/>
                <a:gd name="f21" fmla="*/ 0 f17 1"/>
                <a:gd name="f22" fmla="*/ 0 f16 1"/>
                <a:gd name="f23" fmla="*/ 1000 f17 1"/>
                <a:gd name="f24" fmla="+- f18 0 f1"/>
                <a:gd name="f25" fmla="*/ f21 1 999"/>
                <a:gd name="f26" fmla="*/ f22 1 12495"/>
                <a:gd name="f27" fmla="*/ f23 1 99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999" h="12495">
                  <a:moveTo>
                    <a:pt x="f5"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1237">
              <a:extLst>
                <a:ext uri="{FF2B5EF4-FFF2-40B4-BE49-F238E27FC236}">
                  <a16:creationId xmlns:a16="http://schemas.microsoft.com/office/drawing/2014/main" id="{B39B5F71-6F82-BD24-CC06-F284FCDCB09C}"/>
                </a:ext>
              </a:extLst>
            </p:cNvPr>
            <p:cNvSpPr/>
            <p:nvPr/>
          </p:nvSpPr>
          <p:spPr>
            <a:xfrm>
              <a:off x="8911934" y="4707751"/>
              <a:ext cx="621" cy="12490"/>
            </a:xfrm>
            <a:custGeom>
              <a:avLst/>
              <a:gdLst>
                <a:gd name="f0" fmla="val 10800000"/>
                <a:gd name="f1" fmla="val 5400000"/>
                <a:gd name="f2" fmla="val 180"/>
                <a:gd name="f3" fmla="val w"/>
                <a:gd name="f4" fmla="val h"/>
                <a:gd name="f5" fmla="val 0"/>
                <a:gd name="f6" fmla="val 624"/>
                <a:gd name="f7" fmla="val 12495"/>
                <a:gd name="f8" fmla="val 625"/>
                <a:gd name="f9" fmla="+- 0 0 -90"/>
                <a:gd name="f10" fmla="*/ f3 1 624"/>
                <a:gd name="f11" fmla="*/ f4 1 12495"/>
                <a:gd name="f12" fmla="val f5"/>
                <a:gd name="f13" fmla="val f6"/>
                <a:gd name="f14" fmla="val f7"/>
                <a:gd name="f15" fmla="*/ f9 f0 1"/>
                <a:gd name="f16" fmla="+- f14 0 f12"/>
                <a:gd name="f17" fmla="+- f13 0 f12"/>
                <a:gd name="f18" fmla="*/ f15 1 f2"/>
                <a:gd name="f19" fmla="*/ f17 1 624"/>
                <a:gd name="f20" fmla="*/ f16 1 12495"/>
                <a:gd name="f21" fmla="*/ 625 f17 1"/>
                <a:gd name="f22" fmla="*/ 0 f16 1"/>
                <a:gd name="f23" fmla="*/ 0 f17 1"/>
                <a:gd name="f24" fmla="+- f18 0 f1"/>
                <a:gd name="f25" fmla="*/ f21 1 624"/>
                <a:gd name="f26" fmla="*/ f22 1 12495"/>
                <a:gd name="f27" fmla="*/ f23 1 62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624" h="12495">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1238">
              <a:extLst>
                <a:ext uri="{FF2B5EF4-FFF2-40B4-BE49-F238E27FC236}">
                  <a16:creationId xmlns:a16="http://schemas.microsoft.com/office/drawing/2014/main" id="{BFC5BA2B-9A71-0BEE-C97B-F8E15B78C9E5}"/>
                </a:ext>
              </a:extLst>
            </p:cNvPr>
            <p:cNvSpPr/>
            <p:nvPr/>
          </p:nvSpPr>
          <p:spPr>
            <a:xfrm>
              <a:off x="8254462" y="4948037"/>
              <a:ext cx="60725" cy="91467"/>
            </a:xfrm>
            <a:custGeom>
              <a:avLst/>
              <a:gdLst>
                <a:gd name="f0" fmla="val 10800000"/>
                <a:gd name="f1" fmla="val 5400000"/>
                <a:gd name="f2" fmla="val 180"/>
                <a:gd name="f3" fmla="val w"/>
                <a:gd name="f4" fmla="val h"/>
                <a:gd name="f5" fmla="val 0"/>
                <a:gd name="f6" fmla="val 60723"/>
                <a:gd name="f7" fmla="val 91463"/>
                <a:gd name="f8" fmla="val 60724"/>
                <a:gd name="f9" fmla="val 88839"/>
                <a:gd name="f10" fmla="val 875"/>
                <a:gd name="f11" fmla="val 5123"/>
                <a:gd name="f12" fmla="val 58225"/>
                <a:gd name="f13" fmla="val 91464"/>
                <a:gd name="f14" fmla="val 58150"/>
                <a:gd name="f15" fmla="val 91263"/>
                <a:gd name="f16" fmla="val 91039"/>
                <a:gd name="f17" fmla="val 90839"/>
                <a:gd name="f18" fmla="+- 0 0 -90"/>
                <a:gd name="f19" fmla="*/ f3 1 60723"/>
                <a:gd name="f20" fmla="*/ f4 1 91463"/>
                <a:gd name="f21" fmla="val f5"/>
                <a:gd name="f22" fmla="val f6"/>
                <a:gd name="f23" fmla="val f7"/>
                <a:gd name="f24" fmla="*/ f18 f0 1"/>
                <a:gd name="f25" fmla="+- f23 0 f21"/>
                <a:gd name="f26" fmla="+- f22 0 f21"/>
                <a:gd name="f27" fmla="*/ f24 1 f2"/>
                <a:gd name="f28" fmla="*/ f26 1 60723"/>
                <a:gd name="f29" fmla="*/ f25 1 91463"/>
                <a:gd name="f30" fmla="*/ 60724 f26 1"/>
                <a:gd name="f31" fmla="*/ 88839 f25 1"/>
                <a:gd name="f32" fmla="*/ 875 f26 1"/>
                <a:gd name="f33" fmla="*/ 0 f25 1"/>
                <a:gd name="f34" fmla="*/ 0 f26 1"/>
                <a:gd name="f35" fmla="*/ 5123 f25 1"/>
                <a:gd name="f36" fmla="*/ 58225 f26 1"/>
                <a:gd name="f37" fmla="*/ 91464 f25 1"/>
                <a:gd name="f38" fmla="*/ 90839 f25 1"/>
                <a:gd name="f39" fmla="+- f27 0 f1"/>
                <a:gd name="f40" fmla="*/ f30 1 60723"/>
                <a:gd name="f41" fmla="*/ f31 1 91463"/>
                <a:gd name="f42" fmla="*/ f32 1 60723"/>
                <a:gd name="f43" fmla="*/ f33 1 91463"/>
                <a:gd name="f44" fmla="*/ f34 1 60723"/>
                <a:gd name="f45" fmla="*/ f35 1 91463"/>
                <a:gd name="f46" fmla="*/ f36 1 60723"/>
                <a:gd name="f47" fmla="*/ f37 1 91463"/>
                <a:gd name="f48" fmla="*/ f38 1 91463"/>
                <a:gd name="f49" fmla="*/ f21 1 f28"/>
                <a:gd name="f50" fmla="*/ f22 1 f28"/>
                <a:gd name="f51" fmla="*/ f21 1 f29"/>
                <a:gd name="f52" fmla="*/ f23 1 f29"/>
                <a:gd name="f53" fmla="*/ f40 1 f28"/>
                <a:gd name="f54" fmla="*/ f41 1 f29"/>
                <a:gd name="f55" fmla="*/ f42 1 f28"/>
                <a:gd name="f56" fmla="*/ f43 1 f29"/>
                <a:gd name="f57" fmla="*/ f44 1 f28"/>
                <a:gd name="f58" fmla="*/ f45 1 f29"/>
                <a:gd name="f59" fmla="*/ f46 1 f28"/>
                <a:gd name="f60" fmla="*/ f47 1 f29"/>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20 1"/>
                <a:gd name="f72" fmla="*/ f59 f19 1"/>
                <a:gd name="f73" fmla="*/ f60 f20 1"/>
                <a:gd name="f74" fmla="*/ f61 f20 1"/>
              </a:gdLst>
              <a:ahLst/>
              <a:cxnLst>
                <a:cxn ang="3cd4">
                  <a:pos x="hc" y="t"/>
                </a:cxn>
                <a:cxn ang="0">
                  <a:pos x="r" y="vc"/>
                </a:cxn>
                <a:cxn ang="cd4">
                  <a:pos x="hc" y="b"/>
                </a:cxn>
                <a:cxn ang="cd2">
                  <a:pos x="l" y="vc"/>
                </a:cxn>
                <a:cxn ang="f39">
                  <a:pos x="f66" y="f67"/>
                </a:cxn>
                <a:cxn ang="f39">
                  <a:pos x="f68" y="f69"/>
                </a:cxn>
                <a:cxn ang="f39">
                  <a:pos x="f70" y="f69"/>
                </a:cxn>
                <a:cxn ang="f39">
                  <a:pos x="f70" y="f71"/>
                </a:cxn>
                <a:cxn ang="f39">
                  <a:pos x="f72" y="f73"/>
                </a:cxn>
                <a:cxn ang="f39">
                  <a:pos x="f72" y="f73"/>
                </a:cxn>
                <a:cxn ang="f39">
                  <a:pos x="f72" y="f73"/>
                </a:cxn>
                <a:cxn ang="f39">
                  <a:pos x="f72" y="f74"/>
                </a:cxn>
                <a:cxn ang="f39">
                  <a:pos x="f72" y="f74"/>
                </a:cxn>
                <a:cxn ang="f39">
                  <a:pos x="f72" y="f74"/>
                </a:cxn>
              </a:cxnLst>
              <a:rect l="f62" t="f65" r="f63" b="f64"/>
              <a:pathLst>
                <a:path w="60723" h="91463">
                  <a:moveTo>
                    <a:pt x="f8" y="f9"/>
                  </a:moveTo>
                  <a:lnTo>
                    <a:pt x="f10" y="f5"/>
                  </a:lnTo>
                  <a:lnTo>
                    <a:pt x="f5" y="f5"/>
                  </a:lnTo>
                  <a:lnTo>
                    <a:pt x="f5" y="f11"/>
                  </a:lnTo>
                  <a:lnTo>
                    <a:pt x="f12" y="f13"/>
                  </a:lnTo>
                  <a:lnTo>
                    <a:pt x="f12" y="f13"/>
                  </a:lnTo>
                  <a:cubicBezTo>
                    <a:pt x="f12" y="f13"/>
                    <a:pt x="f12" y="f13"/>
                    <a:pt x="f12" y="f13"/>
                  </a:cubicBezTo>
                  <a:cubicBezTo>
                    <a:pt x="f14" y="f15"/>
                    <a:pt x="f14" y="f16"/>
                    <a:pt x="f12" y="f17"/>
                  </a:cubicBezTo>
                  <a:lnTo>
                    <a:pt x="f12" y="f17"/>
                  </a:lnTo>
                  <a:cubicBezTo>
                    <a:pt x="f12" y="f17"/>
                    <a:pt x="f12" y="f17"/>
                    <a:pt x="f12"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1239">
              <a:extLst>
                <a:ext uri="{FF2B5EF4-FFF2-40B4-BE49-F238E27FC236}">
                  <a16:creationId xmlns:a16="http://schemas.microsoft.com/office/drawing/2014/main" id="{0B7E4939-B67B-FCA3-3AE1-C5CF9049D739}"/>
                </a:ext>
              </a:extLst>
            </p:cNvPr>
            <p:cNvSpPr/>
            <p:nvPr/>
          </p:nvSpPr>
          <p:spPr>
            <a:xfrm>
              <a:off x="7999701" y="4570811"/>
              <a:ext cx="253517" cy="377226"/>
            </a:xfrm>
            <a:custGeom>
              <a:avLst/>
              <a:gdLst>
                <a:gd name="f0" fmla="val 10800000"/>
                <a:gd name="f1" fmla="val 5400000"/>
                <a:gd name="f2" fmla="val 180"/>
                <a:gd name="f3" fmla="val w"/>
                <a:gd name="f4" fmla="val h"/>
                <a:gd name="f5" fmla="val 0"/>
                <a:gd name="f6" fmla="val 253515"/>
                <a:gd name="f7" fmla="val 377224"/>
                <a:gd name="f8" fmla="val 253516"/>
                <a:gd name="f9" fmla="val 374101"/>
                <a:gd name="f10" fmla="val 1000"/>
                <a:gd name="f11" fmla="val 1599"/>
                <a:gd name="f12" fmla="val 650"/>
                <a:gd name="f13" fmla="val 3174"/>
                <a:gd name="f14" fmla="val 4623"/>
                <a:gd name="f15" fmla="val 251516"/>
                <a:gd name="f16" fmla="val 377225"/>
                <a:gd name="f17" fmla="val 376475"/>
                <a:gd name="f18" fmla="+- 0 0 -90"/>
                <a:gd name="f19" fmla="*/ f3 1 253515"/>
                <a:gd name="f20" fmla="*/ f4 1 377224"/>
                <a:gd name="f21" fmla="val f5"/>
                <a:gd name="f22" fmla="val f6"/>
                <a:gd name="f23" fmla="val f7"/>
                <a:gd name="f24" fmla="*/ f18 f0 1"/>
                <a:gd name="f25" fmla="+- f23 0 f21"/>
                <a:gd name="f26" fmla="+- f22 0 f21"/>
                <a:gd name="f27" fmla="*/ f24 1 f2"/>
                <a:gd name="f28" fmla="*/ f26 1 253515"/>
                <a:gd name="f29" fmla="*/ f25 1 377224"/>
                <a:gd name="f30" fmla="*/ 253516 f26 1"/>
                <a:gd name="f31" fmla="*/ 374101 f25 1"/>
                <a:gd name="f32" fmla="*/ 1000 f26 1"/>
                <a:gd name="f33" fmla="*/ 0 f25 1"/>
                <a:gd name="f34" fmla="*/ 0 f26 1"/>
                <a:gd name="f35" fmla="*/ 4623 f25 1"/>
                <a:gd name="f36" fmla="*/ 251516 f26 1"/>
                <a:gd name="f37" fmla="*/ 377225 f25 1"/>
                <a:gd name="f38" fmla="*/ 376475 f25 1"/>
                <a:gd name="f39" fmla="+- f27 0 f1"/>
                <a:gd name="f40" fmla="*/ f30 1 253515"/>
                <a:gd name="f41" fmla="*/ f31 1 377224"/>
                <a:gd name="f42" fmla="*/ f32 1 253515"/>
                <a:gd name="f43" fmla="*/ f33 1 377224"/>
                <a:gd name="f44" fmla="*/ f34 1 253515"/>
                <a:gd name="f45" fmla="*/ f35 1 377224"/>
                <a:gd name="f46" fmla="*/ f36 1 253515"/>
                <a:gd name="f47" fmla="*/ f37 1 377224"/>
                <a:gd name="f48" fmla="*/ f38 1 377224"/>
                <a:gd name="f49" fmla="*/ f21 1 f28"/>
                <a:gd name="f50" fmla="*/ f22 1 f28"/>
                <a:gd name="f51" fmla="*/ f21 1 f29"/>
                <a:gd name="f52" fmla="*/ f23 1 f29"/>
                <a:gd name="f53" fmla="*/ f40 1 f28"/>
                <a:gd name="f54" fmla="*/ f41 1 f29"/>
                <a:gd name="f55" fmla="*/ f42 1 f28"/>
                <a:gd name="f56" fmla="*/ f43 1 f29"/>
                <a:gd name="f57" fmla="*/ f44 1 f28"/>
                <a:gd name="f58" fmla="*/ f45 1 f29"/>
                <a:gd name="f59" fmla="*/ f46 1 f28"/>
                <a:gd name="f60" fmla="*/ f47 1 f29"/>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20 1"/>
                <a:gd name="f72" fmla="*/ f59 f19 1"/>
                <a:gd name="f73" fmla="*/ f60 f20 1"/>
                <a:gd name="f74" fmla="*/ f61 f20 1"/>
              </a:gdLst>
              <a:ahLst/>
              <a:cxnLst>
                <a:cxn ang="3cd4">
                  <a:pos x="hc" y="t"/>
                </a:cxn>
                <a:cxn ang="0">
                  <a:pos x="r" y="vc"/>
                </a:cxn>
                <a:cxn ang="cd4">
                  <a:pos x="hc" y="b"/>
                </a:cxn>
                <a:cxn ang="cd2">
                  <a:pos x="l" y="vc"/>
                </a:cxn>
                <a:cxn ang="f39">
                  <a:pos x="f66" y="f67"/>
                </a:cxn>
                <a:cxn ang="f39">
                  <a:pos x="f68" y="f69"/>
                </a:cxn>
                <a:cxn ang="f39">
                  <a:pos x="f70" y="f71"/>
                </a:cxn>
                <a:cxn ang="f39">
                  <a:pos x="f72" y="f73"/>
                </a:cxn>
                <a:cxn ang="f39">
                  <a:pos x="f72" y="f73"/>
                </a:cxn>
                <a:cxn ang="f39">
                  <a:pos x="f72" y="f73"/>
                </a:cxn>
                <a:cxn ang="f39">
                  <a:pos x="f72" y="f74"/>
                </a:cxn>
                <a:cxn ang="f39">
                  <a:pos x="f72" y="f74"/>
                </a:cxn>
                <a:cxn ang="f39">
                  <a:pos x="f72" y="f74"/>
                </a:cxn>
              </a:cxnLst>
              <a:rect l="f62" t="f65" r="f63" b="f64"/>
              <a:pathLst>
                <a:path w="253515" h="377224">
                  <a:moveTo>
                    <a:pt x="f8" y="f9"/>
                  </a:moveTo>
                  <a:lnTo>
                    <a:pt x="f10" y="f5"/>
                  </a:lnTo>
                  <a:cubicBezTo>
                    <a:pt x="f10" y="f11"/>
                    <a:pt x="f12" y="f13"/>
                    <a:pt x="f5" y="f14"/>
                  </a:cubicBezTo>
                  <a:lnTo>
                    <a:pt x="f15" y="f16"/>
                  </a:lnTo>
                  <a:lnTo>
                    <a:pt x="f15" y="f16"/>
                  </a:lnTo>
                  <a:cubicBezTo>
                    <a:pt x="f15" y="f16"/>
                    <a:pt x="f15" y="f16"/>
                    <a:pt x="f15" y="f16"/>
                  </a:cubicBezTo>
                  <a:lnTo>
                    <a:pt x="f15" y="f17"/>
                  </a:lnTo>
                  <a:cubicBezTo>
                    <a:pt x="f15" y="f17"/>
                    <a:pt x="f15" y="f17"/>
                    <a:pt x="f15" y="f17"/>
                  </a:cubicBezTo>
                  <a:lnTo>
                    <a:pt x="f1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1240">
              <a:extLst>
                <a:ext uri="{FF2B5EF4-FFF2-40B4-BE49-F238E27FC236}">
                  <a16:creationId xmlns:a16="http://schemas.microsoft.com/office/drawing/2014/main" id="{BDFA5599-44CE-AE8B-3BEC-9EFBC97B48DF}"/>
                </a:ext>
              </a:extLst>
            </p:cNvPr>
            <p:cNvSpPr/>
            <p:nvPr/>
          </p:nvSpPr>
          <p:spPr>
            <a:xfrm>
              <a:off x="8592068" y="4767983"/>
              <a:ext cx="60350" cy="86218"/>
            </a:xfrm>
            <a:custGeom>
              <a:avLst/>
              <a:gdLst>
                <a:gd name="f0" fmla="val 10800000"/>
                <a:gd name="f1" fmla="val 5400000"/>
                <a:gd name="f2" fmla="val 180"/>
                <a:gd name="f3" fmla="val w"/>
                <a:gd name="f4" fmla="val h"/>
                <a:gd name="f5" fmla="val 0"/>
                <a:gd name="f6" fmla="val 60348"/>
                <a:gd name="f7" fmla="val 86215"/>
                <a:gd name="f8" fmla="val 60349"/>
                <a:gd name="f9" fmla="val 86216"/>
                <a:gd name="f10" fmla="val 875"/>
                <a:gd name="f11" fmla="val 250"/>
                <a:gd name="f12" fmla="+- 0 0 -90"/>
                <a:gd name="f13" fmla="*/ f3 1 60348"/>
                <a:gd name="f14" fmla="*/ f4 1 86215"/>
                <a:gd name="f15" fmla="val f5"/>
                <a:gd name="f16" fmla="val f6"/>
                <a:gd name="f17" fmla="val f7"/>
                <a:gd name="f18" fmla="*/ f12 f0 1"/>
                <a:gd name="f19" fmla="+- f17 0 f15"/>
                <a:gd name="f20" fmla="+- f16 0 f15"/>
                <a:gd name="f21" fmla="*/ f18 1 f2"/>
                <a:gd name="f22" fmla="*/ f20 1 60348"/>
                <a:gd name="f23" fmla="*/ f19 1 86215"/>
                <a:gd name="f24" fmla="*/ 0 f20 1"/>
                <a:gd name="f25" fmla="*/ 0 f19 1"/>
                <a:gd name="f26" fmla="*/ 60349 f20 1"/>
                <a:gd name="f27" fmla="*/ 86216 f19 1"/>
                <a:gd name="f28" fmla="*/ 875 f20 1"/>
                <a:gd name="f29" fmla="*/ 875 f19 1"/>
                <a:gd name="f30" fmla="+- f21 0 f1"/>
                <a:gd name="f31" fmla="*/ f24 1 60348"/>
                <a:gd name="f32" fmla="*/ f25 1 86215"/>
                <a:gd name="f33" fmla="*/ f26 1 60348"/>
                <a:gd name="f34" fmla="*/ f27 1 86215"/>
                <a:gd name="f35" fmla="*/ f28 1 60348"/>
                <a:gd name="f36" fmla="*/ f29 1 86215"/>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3" y="f54"/>
                </a:cxn>
                <a:cxn ang="f30">
                  <a:pos x="f55" y="f56"/>
                </a:cxn>
                <a:cxn ang="f30">
                  <a:pos x="f51" y="f52"/>
                </a:cxn>
              </a:cxnLst>
              <a:rect l="f47" t="f50" r="f48" b="f49"/>
              <a:pathLst>
                <a:path w="60348" h="86215">
                  <a:moveTo>
                    <a:pt x="f5" y="f5"/>
                  </a:moveTo>
                  <a:lnTo>
                    <a:pt x="f8" y="f9"/>
                  </a:lnTo>
                  <a:lnTo>
                    <a:pt x="f8" y="f9"/>
                  </a:lnTo>
                  <a:lnTo>
                    <a:pt x="f10" y="f10"/>
                  </a:lnTo>
                  <a:cubicBezTo>
                    <a:pt x="f10" y="f10"/>
                    <a:pt x="f11"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1241">
              <a:extLst>
                <a:ext uri="{FF2B5EF4-FFF2-40B4-BE49-F238E27FC236}">
                  <a16:creationId xmlns:a16="http://schemas.microsoft.com/office/drawing/2014/main" id="{8CEC06C4-1932-462A-AAAE-2E3C74CF464F}"/>
                </a:ext>
              </a:extLst>
            </p:cNvPr>
            <p:cNvSpPr/>
            <p:nvPr/>
          </p:nvSpPr>
          <p:spPr>
            <a:xfrm>
              <a:off x="8599063" y="4754111"/>
              <a:ext cx="72091" cy="107835"/>
            </a:xfrm>
            <a:custGeom>
              <a:avLst/>
              <a:gdLst>
                <a:gd name="f0" fmla="val 10800000"/>
                <a:gd name="f1" fmla="val 5400000"/>
                <a:gd name="f2" fmla="val 180"/>
                <a:gd name="f3" fmla="val w"/>
                <a:gd name="f4" fmla="val h"/>
                <a:gd name="f5" fmla="val 0"/>
                <a:gd name="f6" fmla="val 72093"/>
                <a:gd name="f7" fmla="val 107831"/>
                <a:gd name="f8" fmla="val 69720"/>
                <a:gd name="f9" fmla="val 90214"/>
                <a:gd name="f10" fmla="val 65472"/>
                <a:gd name="f11" fmla="val 83966"/>
                <a:gd name="f12" fmla="val 6747"/>
                <a:gd name="f13" fmla="val 9883"/>
                <a:gd name="f14" fmla="val 4748"/>
                <a:gd name="f15" fmla="val 9421"/>
                <a:gd name="f16" fmla="val 11008"/>
                <a:gd name="f17" fmla="val 5623"/>
                <a:gd name="f18" fmla="val 15244"/>
                <a:gd name="f19" fmla="val 4148"/>
                <a:gd name="f20" fmla="val 16755"/>
                <a:gd name="f21" fmla="val 2112"/>
                <a:gd name="f22" fmla="val 17618"/>
                <a:gd name="f23" fmla="val 56601"/>
                <a:gd name="f24" fmla="val 98460"/>
                <a:gd name="f25" fmla="val 62223"/>
                <a:gd name="f26" fmla="val 95462"/>
                <a:gd name="f27" fmla="val 62960"/>
                <a:gd name="f28" fmla="val 95074"/>
                <a:gd name="f29" fmla="val 63860"/>
                <a:gd name="f30" fmla="val 95362"/>
                <a:gd name="f31" fmla="val 64247"/>
                <a:gd name="f32" fmla="val 96099"/>
                <a:gd name="f33" fmla="val 64285"/>
                <a:gd name="f34" fmla="val 96174"/>
                <a:gd name="f35" fmla="val 64322"/>
                <a:gd name="f36" fmla="val 96249"/>
                <a:gd name="f37" fmla="val 64347"/>
                <a:gd name="f38" fmla="val 96336"/>
                <a:gd name="f39" fmla="val 64722"/>
                <a:gd name="f40" fmla="val 97286"/>
                <a:gd name="f41" fmla="val 64410"/>
                <a:gd name="f42" fmla="val 98361"/>
                <a:gd name="f43" fmla="val 63597"/>
                <a:gd name="f44" fmla="val 98960"/>
                <a:gd name="f45" fmla="val 58725"/>
                <a:gd name="f46" fmla="val 101584"/>
                <a:gd name="f47" fmla="val 63098"/>
                <a:gd name="f48" fmla="val 107832"/>
                <a:gd name="f49" fmla="val 64222"/>
                <a:gd name="f50" fmla="val 66097"/>
                <a:gd name="f51" fmla="val 67059"/>
                <a:gd name="f52" fmla="val 107382"/>
                <a:gd name="f53" fmla="val 67933"/>
                <a:gd name="f54" fmla="val 106795"/>
                <a:gd name="f55" fmla="val 68720"/>
                <a:gd name="f56" fmla="val 106083"/>
                <a:gd name="f57" fmla="val 72806"/>
                <a:gd name="f58" fmla="val 101709"/>
                <a:gd name="f59" fmla="val 73231"/>
                <a:gd name="f60" fmla="val 95062"/>
                <a:gd name="f61" fmla="+- 0 0 -90"/>
                <a:gd name="f62" fmla="*/ f3 1 72093"/>
                <a:gd name="f63" fmla="*/ f4 1 107831"/>
                <a:gd name="f64" fmla="val f5"/>
                <a:gd name="f65" fmla="val f6"/>
                <a:gd name="f66" fmla="val f7"/>
                <a:gd name="f67" fmla="*/ f61 f0 1"/>
                <a:gd name="f68" fmla="+- f66 0 f64"/>
                <a:gd name="f69" fmla="+- f65 0 f64"/>
                <a:gd name="f70" fmla="*/ f67 1 f2"/>
                <a:gd name="f71" fmla="*/ f69 1 72093"/>
                <a:gd name="f72" fmla="*/ f68 1 107831"/>
                <a:gd name="f73" fmla="*/ 69720 f69 1"/>
                <a:gd name="f74" fmla="*/ 90214 f68 1"/>
                <a:gd name="f75" fmla="*/ 65472 f69 1"/>
                <a:gd name="f76" fmla="*/ 83966 f68 1"/>
                <a:gd name="f77" fmla="*/ 6747 f69 1"/>
                <a:gd name="f78" fmla="*/ 0 f68 1"/>
                <a:gd name="f79" fmla="*/ 5623 f69 1"/>
                <a:gd name="f80" fmla="*/ 15244 f68 1"/>
                <a:gd name="f81" fmla="*/ 0 f69 1"/>
                <a:gd name="f82" fmla="*/ 17618 f68 1"/>
                <a:gd name="f83" fmla="*/ 56601 f69 1"/>
                <a:gd name="f84" fmla="*/ 98460 f68 1"/>
                <a:gd name="f85" fmla="*/ 62223 f69 1"/>
                <a:gd name="f86" fmla="*/ 95462 f68 1"/>
                <a:gd name="f87" fmla="*/ 64247 f69 1"/>
                <a:gd name="f88" fmla="*/ 96099 f68 1"/>
                <a:gd name="f89" fmla="*/ 64347 f69 1"/>
                <a:gd name="f90" fmla="*/ 96336 f68 1"/>
                <a:gd name="f91" fmla="*/ 63597 f69 1"/>
                <a:gd name="f92" fmla="*/ 98960 f68 1"/>
                <a:gd name="f93" fmla="*/ 58725 f69 1"/>
                <a:gd name="f94" fmla="*/ 101584 f68 1"/>
                <a:gd name="f95" fmla="*/ 63098 f69 1"/>
                <a:gd name="f96" fmla="*/ 107832 f68 1"/>
                <a:gd name="f97" fmla="*/ 64222 f69 1"/>
                <a:gd name="f98" fmla="*/ 66097 f69 1"/>
                <a:gd name="f99" fmla="*/ 68720 f69 1"/>
                <a:gd name="f100" fmla="*/ 106083 f68 1"/>
                <a:gd name="f101" fmla="+- f70 0 f1"/>
                <a:gd name="f102" fmla="*/ f73 1 72093"/>
                <a:gd name="f103" fmla="*/ f74 1 107831"/>
                <a:gd name="f104" fmla="*/ f75 1 72093"/>
                <a:gd name="f105" fmla="*/ f76 1 107831"/>
                <a:gd name="f106" fmla="*/ f77 1 72093"/>
                <a:gd name="f107" fmla="*/ f78 1 107831"/>
                <a:gd name="f108" fmla="*/ f79 1 72093"/>
                <a:gd name="f109" fmla="*/ f80 1 107831"/>
                <a:gd name="f110" fmla="*/ f81 1 72093"/>
                <a:gd name="f111" fmla="*/ f82 1 107831"/>
                <a:gd name="f112" fmla="*/ f83 1 72093"/>
                <a:gd name="f113" fmla="*/ f84 1 107831"/>
                <a:gd name="f114" fmla="*/ f85 1 72093"/>
                <a:gd name="f115" fmla="*/ f86 1 107831"/>
                <a:gd name="f116" fmla="*/ f87 1 72093"/>
                <a:gd name="f117" fmla="*/ f88 1 107831"/>
                <a:gd name="f118" fmla="*/ f89 1 72093"/>
                <a:gd name="f119" fmla="*/ f90 1 107831"/>
                <a:gd name="f120" fmla="*/ f91 1 72093"/>
                <a:gd name="f121" fmla="*/ f92 1 107831"/>
                <a:gd name="f122" fmla="*/ f93 1 72093"/>
                <a:gd name="f123" fmla="*/ f94 1 107831"/>
                <a:gd name="f124" fmla="*/ f95 1 72093"/>
                <a:gd name="f125" fmla="*/ f96 1 107831"/>
                <a:gd name="f126" fmla="*/ f97 1 72093"/>
                <a:gd name="f127" fmla="*/ f98 1 72093"/>
                <a:gd name="f128" fmla="*/ f99 1 72093"/>
                <a:gd name="f129" fmla="*/ f100 1 107831"/>
                <a:gd name="f130" fmla="*/ f64 1 f71"/>
                <a:gd name="f131" fmla="*/ f65 1 f71"/>
                <a:gd name="f132" fmla="*/ f64 1 f72"/>
                <a:gd name="f133" fmla="*/ f66 1 f72"/>
                <a:gd name="f134" fmla="*/ f102 1 f71"/>
                <a:gd name="f135" fmla="*/ f103 1 f72"/>
                <a:gd name="f136" fmla="*/ f104 1 f71"/>
                <a:gd name="f137" fmla="*/ f105 1 f72"/>
                <a:gd name="f138" fmla="*/ f106 1 f71"/>
                <a:gd name="f139" fmla="*/ f107 1 f72"/>
                <a:gd name="f140" fmla="*/ f108 1 f71"/>
                <a:gd name="f141" fmla="*/ f109 1 f72"/>
                <a:gd name="f142" fmla="*/ f110 1 f71"/>
                <a:gd name="f143" fmla="*/ f111 1 f72"/>
                <a:gd name="f144" fmla="*/ f112 1 f71"/>
                <a:gd name="f145" fmla="*/ f113 1 f72"/>
                <a:gd name="f146" fmla="*/ f114 1 f71"/>
                <a:gd name="f147" fmla="*/ f115 1 f72"/>
                <a:gd name="f148" fmla="*/ f116 1 f71"/>
                <a:gd name="f149" fmla="*/ f117 1 f72"/>
                <a:gd name="f150" fmla="*/ f118 1 f71"/>
                <a:gd name="f151" fmla="*/ f119 1 f72"/>
                <a:gd name="f152" fmla="*/ f120 1 f71"/>
                <a:gd name="f153" fmla="*/ f121 1 f72"/>
                <a:gd name="f154" fmla="*/ f122 1 f71"/>
                <a:gd name="f155" fmla="*/ f123 1 f72"/>
                <a:gd name="f156" fmla="*/ f124 1 f71"/>
                <a:gd name="f157" fmla="*/ f125 1 f72"/>
                <a:gd name="f158" fmla="*/ f126 1 f71"/>
                <a:gd name="f159" fmla="*/ f127 1 f71"/>
                <a:gd name="f160" fmla="*/ f128 1 f71"/>
                <a:gd name="f161" fmla="*/ f129 1 f72"/>
                <a:gd name="f162" fmla="*/ f130 f62 1"/>
                <a:gd name="f163" fmla="*/ f131 f62 1"/>
                <a:gd name="f164" fmla="*/ f133 f63 1"/>
                <a:gd name="f165" fmla="*/ f132 f63 1"/>
                <a:gd name="f166" fmla="*/ f134 f62 1"/>
                <a:gd name="f167" fmla="*/ f135 f63 1"/>
                <a:gd name="f168" fmla="*/ f136 f62 1"/>
                <a:gd name="f169" fmla="*/ f137 f63 1"/>
                <a:gd name="f170" fmla="*/ f138 f62 1"/>
                <a:gd name="f171" fmla="*/ f139 f63 1"/>
                <a:gd name="f172" fmla="*/ f140 f62 1"/>
                <a:gd name="f173" fmla="*/ f141 f63 1"/>
                <a:gd name="f174" fmla="*/ f142 f62 1"/>
                <a:gd name="f175" fmla="*/ f143 f63 1"/>
                <a:gd name="f176" fmla="*/ f144 f62 1"/>
                <a:gd name="f177" fmla="*/ f145 f63 1"/>
                <a:gd name="f178" fmla="*/ f146 f62 1"/>
                <a:gd name="f179" fmla="*/ f147 f63 1"/>
                <a:gd name="f180" fmla="*/ f148 f62 1"/>
                <a:gd name="f181" fmla="*/ f149 f63 1"/>
                <a:gd name="f182" fmla="*/ f150 f62 1"/>
                <a:gd name="f183" fmla="*/ f151 f63 1"/>
                <a:gd name="f184" fmla="*/ f152 f62 1"/>
                <a:gd name="f185" fmla="*/ f153 f63 1"/>
                <a:gd name="f186" fmla="*/ f154 f62 1"/>
                <a:gd name="f187" fmla="*/ f155 f63 1"/>
                <a:gd name="f188" fmla="*/ f156 f62 1"/>
                <a:gd name="f189" fmla="*/ f157 f63 1"/>
                <a:gd name="f190" fmla="*/ f158 f62 1"/>
                <a:gd name="f191" fmla="*/ f159 f62 1"/>
                <a:gd name="f192" fmla="*/ f160 f62 1"/>
                <a:gd name="f193" fmla="*/ f161 f63 1"/>
              </a:gdLst>
              <a:ahLst/>
              <a:cxnLst>
                <a:cxn ang="3cd4">
                  <a:pos x="hc" y="t"/>
                </a:cxn>
                <a:cxn ang="0">
                  <a:pos x="r" y="vc"/>
                </a:cxn>
                <a:cxn ang="cd4">
                  <a:pos x="hc" y="b"/>
                </a:cxn>
                <a:cxn ang="cd2">
                  <a:pos x="l" y="vc"/>
                </a:cxn>
                <a:cxn ang="f101">
                  <a:pos x="f166" y="f167"/>
                </a:cxn>
                <a:cxn ang="f101">
                  <a:pos x="f168" y="f169"/>
                </a:cxn>
                <a:cxn ang="f101">
                  <a:pos x="f170" y="f171"/>
                </a:cxn>
                <a:cxn ang="f101">
                  <a:pos x="f172" y="f173"/>
                </a:cxn>
                <a:cxn ang="f101">
                  <a:pos x="f174" y="f175"/>
                </a:cxn>
                <a:cxn ang="f101">
                  <a:pos x="f176" y="f177"/>
                </a:cxn>
                <a:cxn ang="f101">
                  <a:pos x="f178" y="f179"/>
                </a:cxn>
                <a:cxn ang="f101">
                  <a:pos x="f180" y="f181"/>
                </a:cxn>
                <a:cxn ang="f101">
                  <a:pos x="f182" y="f183"/>
                </a:cxn>
                <a:cxn ang="f101">
                  <a:pos x="f184" y="f185"/>
                </a:cxn>
                <a:cxn ang="f101">
                  <a:pos x="f186" y="f187"/>
                </a:cxn>
                <a:cxn ang="f101">
                  <a:pos x="f188" y="f189"/>
                </a:cxn>
                <a:cxn ang="f101">
                  <a:pos x="f190" y="f189"/>
                </a:cxn>
                <a:cxn ang="f101">
                  <a:pos x="f191" y="f189"/>
                </a:cxn>
                <a:cxn ang="f101">
                  <a:pos x="f192" y="f193"/>
                </a:cxn>
                <a:cxn ang="f101">
                  <a:pos x="f166" y="f167"/>
                </a:cxn>
              </a:cxnLst>
              <a:rect l="f162" t="f165" r="f163" b="f164"/>
              <a:pathLst>
                <a:path w="72093" h="107831">
                  <a:moveTo>
                    <a:pt x="f8" y="f9"/>
                  </a:moveTo>
                  <a:lnTo>
                    <a:pt x="f10" y="f11"/>
                  </a:lnTo>
                  <a:lnTo>
                    <a:pt x="f12" y="f5"/>
                  </a:lnTo>
                  <a:cubicBezTo>
                    <a:pt x="f13" y="f14"/>
                    <a:pt x="f15" y="f16"/>
                    <a:pt x="f17" y="f18"/>
                  </a:cubicBezTo>
                  <a:cubicBezTo>
                    <a:pt x="f19" y="f20"/>
                    <a:pt x="f21" y="f22"/>
                    <a:pt x="f5" y="f22"/>
                  </a:cubicBezTo>
                  <a:lnTo>
                    <a:pt x="f23" y="f24"/>
                  </a:lnTo>
                  <a:lnTo>
                    <a:pt x="f25" y="f26"/>
                  </a:lnTo>
                  <a:cubicBezTo>
                    <a:pt x="f27" y="f28"/>
                    <a:pt x="f29" y="f30"/>
                    <a:pt x="f31" y="f32"/>
                  </a:cubicBezTo>
                  <a:cubicBezTo>
                    <a:pt x="f33" y="f34"/>
                    <a:pt x="f35" y="f36"/>
                    <a:pt x="f37" y="f38"/>
                  </a:cubicBezTo>
                  <a:cubicBezTo>
                    <a:pt x="f39" y="f40"/>
                    <a:pt x="f41" y="f42"/>
                    <a:pt x="f43" y="f44"/>
                  </a:cubicBezTo>
                  <a:lnTo>
                    <a:pt x="f45" y="f46"/>
                  </a:lnTo>
                  <a:lnTo>
                    <a:pt x="f47" y="f48"/>
                  </a:lnTo>
                  <a:lnTo>
                    <a:pt x="f49" y="f48"/>
                  </a:lnTo>
                  <a:lnTo>
                    <a:pt x="f50" y="f48"/>
                  </a:lnTo>
                  <a:cubicBezTo>
                    <a:pt x="f51" y="f52"/>
                    <a:pt x="f53" y="f54"/>
                    <a:pt x="f55" y="f56"/>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1242">
              <a:extLst>
                <a:ext uri="{FF2B5EF4-FFF2-40B4-BE49-F238E27FC236}">
                  <a16:creationId xmlns:a16="http://schemas.microsoft.com/office/drawing/2014/main" id="{108C0F3D-CF37-021D-BA97-E13C9070AD8F}"/>
                </a:ext>
              </a:extLst>
            </p:cNvPr>
            <p:cNvSpPr/>
            <p:nvPr/>
          </p:nvSpPr>
          <p:spPr>
            <a:xfrm>
              <a:off x="8912556" y="4707751"/>
              <a:ext cx="50602" cy="70591"/>
            </a:xfrm>
            <a:custGeom>
              <a:avLst/>
              <a:gdLst>
                <a:gd name="f0" fmla="val 10800000"/>
                <a:gd name="f1" fmla="val 5400000"/>
                <a:gd name="f2" fmla="val 180"/>
                <a:gd name="f3" fmla="val w"/>
                <a:gd name="f4" fmla="val h"/>
                <a:gd name="f5" fmla="val 0"/>
                <a:gd name="f6" fmla="val 50603"/>
                <a:gd name="f7" fmla="val 70596"/>
                <a:gd name="f8" fmla="val 2874"/>
                <a:gd name="f9" fmla="val 2374"/>
                <a:gd name="f10" fmla="val 1375"/>
                <a:gd name="f11" fmla="val 1000"/>
                <a:gd name="f12" fmla="val 70597"/>
                <a:gd name="f13" fmla="val 68098"/>
                <a:gd name="f14" fmla="val 3998"/>
                <a:gd name="f15" fmla="val 2999"/>
                <a:gd name="f16" fmla="+- 0 0 -90"/>
                <a:gd name="f17" fmla="*/ f3 1 50603"/>
                <a:gd name="f18" fmla="*/ f4 1 70596"/>
                <a:gd name="f19" fmla="val f5"/>
                <a:gd name="f20" fmla="val f6"/>
                <a:gd name="f21" fmla="val f7"/>
                <a:gd name="f22" fmla="*/ f16 f0 1"/>
                <a:gd name="f23" fmla="+- f21 0 f19"/>
                <a:gd name="f24" fmla="+- f20 0 f19"/>
                <a:gd name="f25" fmla="*/ f22 1 f2"/>
                <a:gd name="f26" fmla="*/ f24 1 50603"/>
                <a:gd name="f27" fmla="*/ f23 1 70596"/>
                <a:gd name="f28" fmla="*/ 2874 f24 1"/>
                <a:gd name="f29" fmla="*/ 2374 f23 1"/>
                <a:gd name="f30" fmla="*/ 1375 f24 1"/>
                <a:gd name="f31" fmla="*/ 1000 f23 1"/>
                <a:gd name="f32" fmla="*/ 0 f24 1"/>
                <a:gd name="f33" fmla="*/ 0 f23 1"/>
                <a:gd name="f34" fmla="*/ 50603 f24 1"/>
                <a:gd name="f35" fmla="*/ 70597 f23 1"/>
                <a:gd name="f36" fmla="*/ 68098 f23 1"/>
                <a:gd name="f37" fmla="*/ 3998 f24 1"/>
                <a:gd name="f38" fmla="*/ 2999 f23 1"/>
                <a:gd name="f39" fmla="+- f25 0 f1"/>
                <a:gd name="f40" fmla="*/ f28 1 50603"/>
                <a:gd name="f41" fmla="*/ f29 1 70596"/>
                <a:gd name="f42" fmla="*/ f30 1 50603"/>
                <a:gd name="f43" fmla="*/ f31 1 70596"/>
                <a:gd name="f44" fmla="*/ f32 1 50603"/>
                <a:gd name="f45" fmla="*/ f33 1 70596"/>
                <a:gd name="f46" fmla="*/ f34 1 50603"/>
                <a:gd name="f47" fmla="*/ f35 1 70596"/>
                <a:gd name="f48" fmla="*/ f36 1 70596"/>
                <a:gd name="f49" fmla="*/ f37 1 50603"/>
                <a:gd name="f50" fmla="*/ f38 1 70596"/>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7"/>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8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4" y="f75"/>
                </a:cxn>
                <a:cxn ang="f39">
                  <a:pos x="f76" y="f77"/>
                </a:cxn>
                <a:cxn ang="f39">
                  <a:pos x="f76" y="f78"/>
                </a:cxn>
                <a:cxn ang="f39">
                  <a:pos x="f79" y="f80"/>
                </a:cxn>
              </a:cxnLst>
              <a:rect l="f66" t="f69" r="f67" b="f68"/>
              <a:pathLst>
                <a:path w="50603" h="70596">
                  <a:moveTo>
                    <a:pt x="f8" y="f9"/>
                  </a:moveTo>
                  <a:lnTo>
                    <a:pt x="f10" y="f11"/>
                  </a:lnTo>
                  <a:lnTo>
                    <a:pt x="f5" y="f5"/>
                  </a:lnTo>
                  <a:lnTo>
                    <a:pt x="f5" y="f5"/>
                  </a:lnTo>
                  <a:lnTo>
                    <a:pt x="f6" y="f12"/>
                  </a:lnTo>
                  <a:lnTo>
                    <a:pt x="f6" y="f13"/>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1243">
              <a:extLst>
                <a:ext uri="{FF2B5EF4-FFF2-40B4-BE49-F238E27FC236}">
                  <a16:creationId xmlns:a16="http://schemas.microsoft.com/office/drawing/2014/main" id="{15E6EFB1-AE83-9FB5-0731-4E22ECD442CA}"/>
                </a:ext>
              </a:extLst>
            </p:cNvPr>
            <p:cNvSpPr/>
            <p:nvPr/>
          </p:nvSpPr>
          <p:spPr>
            <a:xfrm>
              <a:off x="8900001" y="4707120"/>
              <a:ext cx="64785" cy="104963"/>
            </a:xfrm>
            <a:custGeom>
              <a:avLst/>
              <a:gdLst>
                <a:gd name="f0" fmla="val 10800000"/>
                <a:gd name="f1" fmla="val 5400000"/>
                <a:gd name="f2" fmla="val 180"/>
                <a:gd name="f3" fmla="val w"/>
                <a:gd name="f4" fmla="val h"/>
                <a:gd name="f5" fmla="val 0"/>
                <a:gd name="f6" fmla="val 64781"/>
                <a:gd name="f7" fmla="val 104964"/>
                <a:gd name="f8" fmla="val 5807"/>
                <a:gd name="f9" fmla="val 381"/>
                <a:gd name="f10" fmla="val 4795"/>
                <a:gd name="f11" fmla="val 843"/>
                <a:gd name="f12" fmla="val 3858"/>
                <a:gd name="f13" fmla="val 1480"/>
                <a:gd name="f14" fmla="val 3058"/>
                <a:gd name="f15" fmla="val 2255"/>
                <a:gd name="f16" fmla="val -665"/>
                <a:gd name="f17" fmla="val 6541"/>
                <a:gd name="f18" fmla="val -1027"/>
                <a:gd name="f19" fmla="val 12813"/>
                <a:gd name="f20" fmla="val 2184"/>
                <a:gd name="f21" fmla="val 17499"/>
                <a:gd name="f22" fmla="val 6557"/>
                <a:gd name="f23" fmla="val 23621"/>
                <a:gd name="f24" fmla="val 64782"/>
                <a:gd name="f25" fmla="val 101340"/>
                <a:gd name="f26" fmla="val 64032"/>
                <a:gd name="f27" fmla="val 88845"/>
                <a:gd name="f28" fmla="val 63282"/>
                <a:gd name="f29" fmla="val 77475"/>
                <a:gd name="f30" fmla="val 7682"/>
                <a:gd name="f31" fmla="val 6"/>
                <a:gd name="f32" fmla="val 7032"/>
                <a:gd name="f33" fmla="val -31"/>
                <a:gd name="f34" fmla="val 6395"/>
                <a:gd name="f35" fmla="val 106"/>
                <a:gd name="f36" fmla="+- 0 0 -90"/>
                <a:gd name="f37" fmla="*/ f3 1 64781"/>
                <a:gd name="f38" fmla="*/ f4 1 104964"/>
                <a:gd name="f39" fmla="val f5"/>
                <a:gd name="f40" fmla="val f6"/>
                <a:gd name="f41" fmla="val f7"/>
                <a:gd name="f42" fmla="*/ f36 f0 1"/>
                <a:gd name="f43" fmla="+- f41 0 f39"/>
                <a:gd name="f44" fmla="+- f40 0 f39"/>
                <a:gd name="f45" fmla="*/ f42 1 f2"/>
                <a:gd name="f46" fmla="*/ f44 1 64781"/>
                <a:gd name="f47" fmla="*/ f43 1 104964"/>
                <a:gd name="f48" fmla="*/ 5807 f44 1"/>
                <a:gd name="f49" fmla="*/ 381 f43 1"/>
                <a:gd name="f50" fmla="*/ 3058 f44 1"/>
                <a:gd name="f51" fmla="*/ 2255 f43 1"/>
                <a:gd name="f52" fmla="*/ 2184 f44 1"/>
                <a:gd name="f53" fmla="*/ 17499 f43 1"/>
                <a:gd name="f54" fmla="*/ 6557 f44 1"/>
                <a:gd name="f55" fmla="*/ 23621 f43 1"/>
                <a:gd name="f56" fmla="*/ 64782 f44 1"/>
                <a:gd name="f57" fmla="*/ 104964 f43 1"/>
                <a:gd name="f58" fmla="*/ 101340 f43 1"/>
                <a:gd name="f59" fmla="*/ 64032 f44 1"/>
                <a:gd name="f60" fmla="*/ 88845 f43 1"/>
                <a:gd name="f61" fmla="*/ 63282 f44 1"/>
                <a:gd name="f62" fmla="*/ 77475 f43 1"/>
                <a:gd name="f63" fmla="*/ 7682 f44 1"/>
                <a:gd name="f64" fmla="*/ 6 f43 1"/>
                <a:gd name="f65" fmla="+- f45 0 f1"/>
                <a:gd name="f66" fmla="*/ f48 1 64781"/>
                <a:gd name="f67" fmla="*/ f49 1 104964"/>
                <a:gd name="f68" fmla="*/ f50 1 64781"/>
                <a:gd name="f69" fmla="*/ f51 1 104964"/>
                <a:gd name="f70" fmla="*/ f52 1 64781"/>
                <a:gd name="f71" fmla="*/ f53 1 104964"/>
                <a:gd name="f72" fmla="*/ f54 1 64781"/>
                <a:gd name="f73" fmla="*/ f55 1 104964"/>
                <a:gd name="f74" fmla="*/ f56 1 64781"/>
                <a:gd name="f75" fmla="*/ f57 1 104964"/>
                <a:gd name="f76" fmla="*/ f58 1 104964"/>
                <a:gd name="f77" fmla="*/ f59 1 64781"/>
                <a:gd name="f78" fmla="*/ f60 1 104964"/>
                <a:gd name="f79" fmla="*/ f61 1 64781"/>
                <a:gd name="f80" fmla="*/ f62 1 104964"/>
                <a:gd name="f81" fmla="*/ f63 1 64781"/>
                <a:gd name="f82" fmla="*/ f64 1 104964"/>
                <a:gd name="f83" fmla="*/ f39 1 f46"/>
                <a:gd name="f84" fmla="*/ f40 1 f46"/>
                <a:gd name="f85" fmla="*/ f39 1 f47"/>
                <a:gd name="f86" fmla="*/ f41 1 f47"/>
                <a:gd name="f87" fmla="*/ f66 1 f46"/>
                <a:gd name="f88" fmla="*/ f67 1 f47"/>
                <a:gd name="f89" fmla="*/ f68 1 f46"/>
                <a:gd name="f90" fmla="*/ f69 1 f47"/>
                <a:gd name="f91" fmla="*/ f70 1 f46"/>
                <a:gd name="f92" fmla="*/ f71 1 f47"/>
                <a:gd name="f93" fmla="*/ f72 1 f46"/>
                <a:gd name="f94" fmla="*/ f73 1 f47"/>
                <a:gd name="f95" fmla="*/ f74 1 f46"/>
                <a:gd name="f96" fmla="*/ f75 1 f47"/>
                <a:gd name="f97" fmla="*/ f76 1 f47"/>
                <a:gd name="f98" fmla="*/ f77 1 f46"/>
                <a:gd name="f99" fmla="*/ f78 1 f47"/>
                <a:gd name="f100" fmla="*/ f79 1 f46"/>
                <a:gd name="f101" fmla="*/ f80 1 f47"/>
                <a:gd name="f102" fmla="*/ f81 1 f46"/>
                <a:gd name="f103" fmla="*/ f82 1 f47"/>
                <a:gd name="f104" fmla="*/ f83 f37 1"/>
                <a:gd name="f105" fmla="*/ f84 f37 1"/>
                <a:gd name="f106" fmla="*/ f86 f38 1"/>
                <a:gd name="f107" fmla="*/ f85 f38 1"/>
                <a:gd name="f108" fmla="*/ f87 f37 1"/>
                <a:gd name="f109" fmla="*/ f88 f38 1"/>
                <a:gd name="f110" fmla="*/ f89 f37 1"/>
                <a:gd name="f111" fmla="*/ f90 f38 1"/>
                <a:gd name="f112" fmla="*/ f91 f37 1"/>
                <a:gd name="f113" fmla="*/ f92 f38 1"/>
                <a:gd name="f114" fmla="*/ f93 f37 1"/>
                <a:gd name="f115" fmla="*/ f94 f38 1"/>
                <a:gd name="f116" fmla="*/ f95 f37 1"/>
                <a:gd name="f117" fmla="*/ f96 f38 1"/>
                <a:gd name="f118" fmla="*/ f97 f38 1"/>
                <a:gd name="f119" fmla="*/ f98 f37 1"/>
                <a:gd name="f120" fmla="*/ f99 f38 1"/>
                <a:gd name="f121" fmla="*/ f100 f37 1"/>
                <a:gd name="f122" fmla="*/ f101 f38 1"/>
                <a:gd name="f123" fmla="*/ f102 f37 1"/>
                <a:gd name="f124" fmla="*/ f103 f38 1"/>
              </a:gdLst>
              <a:ahLst/>
              <a:cxnLst>
                <a:cxn ang="3cd4">
                  <a:pos x="hc" y="t"/>
                </a:cxn>
                <a:cxn ang="0">
                  <a:pos x="r" y="vc"/>
                </a:cxn>
                <a:cxn ang="cd4">
                  <a:pos x="hc" y="b"/>
                </a:cxn>
                <a:cxn ang="cd2">
                  <a:pos x="l" y="vc"/>
                </a:cxn>
                <a:cxn ang="f65">
                  <a:pos x="f108" y="f109"/>
                </a:cxn>
                <a:cxn ang="f65">
                  <a:pos x="f110" y="f111"/>
                </a:cxn>
                <a:cxn ang="f65">
                  <a:pos x="f112" y="f113"/>
                </a:cxn>
                <a:cxn ang="f65">
                  <a:pos x="f114" y="f115"/>
                </a:cxn>
                <a:cxn ang="f65">
                  <a:pos x="f116" y="f117"/>
                </a:cxn>
                <a:cxn ang="f65">
                  <a:pos x="f116" y="f118"/>
                </a:cxn>
                <a:cxn ang="f65">
                  <a:pos x="f119" y="f120"/>
                </a:cxn>
                <a:cxn ang="f65">
                  <a:pos x="f121" y="f122"/>
                </a:cxn>
                <a:cxn ang="f65">
                  <a:pos x="f123" y="f124"/>
                </a:cxn>
                <a:cxn ang="f65">
                  <a:pos x="f108" y="f109"/>
                </a:cxn>
              </a:cxnLst>
              <a:rect l="f104" t="f107" r="f105" b="f106"/>
              <a:pathLst>
                <a:path w="64781" h="104964">
                  <a:moveTo>
                    <a:pt x="f8" y="f9"/>
                  </a:moveTo>
                  <a:cubicBezTo>
                    <a:pt x="f10" y="f11"/>
                    <a:pt x="f12" y="f13"/>
                    <a:pt x="f14" y="f15"/>
                  </a:cubicBezTo>
                  <a:cubicBezTo>
                    <a:pt x="f16" y="f17"/>
                    <a:pt x="f18" y="f19"/>
                    <a:pt x="f20" y="f21"/>
                  </a:cubicBezTo>
                  <a:lnTo>
                    <a:pt x="f22" y="f23"/>
                  </a:lnTo>
                  <a:lnTo>
                    <a:pt x="f24" y="f7"/>
                  </a:lnTo>
                  <a:lnTo>
                    <a:pt x="f24" y="f25"/>
                  </a:lnTo>
                  <a:lnTo>
                    <a:pt x="f26" y="f27"/>
                  </a:lnTo>
                  <a:lnTo>
                    <a:pt x="f28" y="f29"/>
                  </a:lnTo>
                  <a:lnTo>
                    <a:pt x="f30" y="f31"/>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1244">
              <a:extLst>
                <a:ext uri="{FF2B5EF4-FFF2-40B4-BE49-F238E27FC236}">
                  <a16:creationId xmlns:a16="http://schemas.microsoft.com/office/drawing/2014/main" id="{FE8FDB96-2A53-8823-43C7-21A6151CBEFF}"/>
                </a:ext>
              </a:extLst>
            </p:cNvPr>
            <p:cNvSpPr/>
            <p:nvPr/>
          </p:nvSpPr>
          <p:spPr>
            <a:xfrm>
              <a:off x="8974150" y="5283522"/>
              <a:ext cx="20738" cy="15243"/>
            </a:xfrm>
            <a:custGeom>
              <a:avLst/>
              <a:gdLst>
                <a:gd name="f0" fmla="val 10800000"/>
                <a:gd name="f1" fmla="val 5400000"/>
                <a:gd name="f2" fmla="val 180"/>
                <a:gd name="f3" fmla="val w"/>
                <a:gd name="f4" fmla="val h"/>
                <a:gd name="f5" fmla="val 0"/>
                <a:gd name="f6" fmla="val 20741"/>
                <a:gd name="f7" fmla="val 15243"/>
                <a:gd name="f8" fmla="val 11745"/>
                <a:gd name="f9" fmla="val 325"/>
                <a:gd name="f10" fmla="val 12233"/>
                <a:gd name="f11" fmla="val 612"/>
                <a:gd name="f12" fmla="val 12732"/>
                <a:gd name="f13" fmla="val 875"/>
                <a:gd name="f14" fmla="val 13245"/>
                <a:gd name="f15" fmla="val 950"/>
                <a:gd name="f16" fmla="val 13907"/>
                <a:gd name="f17" fmla="val 14582"/>
                <a:gd name="f18" fmla="val 15244"/>
                <a:gd name="f19" fmla="val 8871"/>
                <a:gd name="f20" fmla="val 10746"/>
                <a:gd name="f21" fmla="val 4123"/>
                <a:gd name="f22" fmla="val 6872"/>
                <a:gd name="f23" fmla="val 7747"/>
                <a:gd name="f24" fmla="+- 0 0 -90"/>
                <a:gd name="f25" fmla="*/ f3 1 20741"/>
                <a:gd name="f26" fmla="*/ f4 1 15243"/>
                <a:gd name="f27" fmla="val f5"/>
                <a:gd name="f28" fmla="val f6"/>
                <a:gd name="f29" fmla="val f7"/>
                <a:gd name="f30" fmla="*/ f24 f0 1"/>
                <a:gd name="f31" fmla="+- f29 0 f27"/>
                <a:gd name="f32" fmla="+- f28 0 f27"/>
                <a:gd name="f33" fmla="*/ f30 1 f2"/>
                <a:gd name="f34" fmla="*/ f32 1 20741"/>
                <a:gd name="f35" fmla="*/ f31 1 15243"/>
                <a:gd name="f36" fmla="*/ 0 f32 1"/>
                <a:gd name="f37" fmla="*/ 11745 f31 1"/>
                <a:gd name="f38" fmla="*/ 875 f32 1"/>
                <a:gd name="f39" fmla="*/ 13245 f31 1"/>
                <a:gd name="f40" fmla="*/ 15244 f31 1"/>
                <a:gd name="f41" fmla="*/ 8871 f32 1"/>
                <a:gd name="f42" fmla="*/ 10746 f31 1"/>
                <a:gd name="f43" fmla="*/ 20741 f32 1"/>
                <a:gd name="f44" fmla="*/ 4123 f31 1"/>
                <a:gd name="f45" fmla="*/ 0 f31 1"/>
                <a:gd name="f46" fmla="*/ 6872 f32 1"/>
                <a:gd name="f47" fmla="*/ 7747 f31 1"/>
                <a:gd name="f48" fmla="+- f33 0 f1"/>
                <a:gd name="f49" fmla="*/ f36 1 20741"/>
                <a:gd name="f50" fmla="*/ f37 1 15243"/>
                <a:gd name="f51" fmla="*/ f38 1 20741"/>
                <a:gd name="f52" fmla="*/ f39 1 15243"/>
                <a:gd name="f53" fmla="*/ f40 1 15243"/>
                <a:gd name="f54" fmla="*/ f41 1 20741"/>
                <a:gd name="f55" fmla="*/ f42 1 15243"/>
                <a:gd name="f56" fmla="*/ f43 1 20741"/>
                <a:gd name="f57" fmla="*/ f44 1 15243"/>
                <a:gd name="f58" fmla="*/ f45 1 15243"/>
                <a:gd name="f59" fmla="*/ f46 1 20741"/>
                <a:gd name="f60" fmla="*/ f47 1 15243"/>
                <a:gd name="f61" fmla="*/ f27 1 f34"/>
                <a:gd name="f62" fmla="*/ f28 1 f34"/>
                <a:gd name="f63" fmla="*/ f27 1 f35"/>
                <a:gd name="f64" fmla="*/ f29 1 f35"/>
                <a:gd name="f65" fmla="*/ f49 1 f34"/>
                <a:gd name="f66" fmla="*/ f50 1 f35"/>
                <a:gd name="f67" fmla="*/ f51 1 f34"/>
                <a:gd name="f68" fmla="*/ f52 1 f35"/>
                <a:gd name="f69" fmla="*/ f53 1 f35"/>
                <a:gd name="f70" fmla="*/ f54 1 f34"/>
                <a:gd name="f71" fmla="*/ f55 1 f35"/>
                <a:gd name="f72" fmla="*/ f56 1 f34"/>
                <a:gd name="f73" fmla="*/ f57 1 f35"/>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6 1"/>
                <a:gd name="f85" fmla="*/ f69 f26 1"/>
                <a:gd name="f86" fmla="*/ f70 f25 1"/>
                <a:gd name="f87" fmla="*/ f71 f26 1"/>
                <a:gd name="f88" fmla="*/ f72 f25 1"/>
                <a:gd name="f89" fmla="*/ f73 f26 1"/>
                <a:gd name="f90" fmla="*/ f74 f26 1"/>
                <a:gd name="f91" fmla="*/ f75 f25 1"/>
                <a:gd name="f92" fmla="*/ f76 f26 1"/>
              </a:gdLst>
              <a:ahLst/>
              <a:cxnLst>
                <a:cxn ang="3cd4">
                  <a:pos x="hc" y="t"/>
                </a:cxn>
                <a:cxn ang="0">
                  <a:pos x="r" y="vc"/>
                </a:cxn>
                <a:cxn ang="cd4">
                  <a:pos x="hc" y="b"/>
                </a:cxn>
                <a:cxn ang="cd2">
                  <a:pos x="l" y="vc"/>
                </a:cxn>
                <a:cxn ang="f48">
                  <a:pos x="f81" y="f82"/>
                </a:cxn>
                <a:cxn ang="f48">
                  <a:pos x="f83" y="f84"/>
                </a:cxn>
                <a:cxn ang="f48">
                  <a:pos x="f83" y="f85"/>
                </a:cxn>
                <a:cxn ang="f48">
                  <a:pos x="f86" y="f87"/>
                </a:cxn>
                <a:cxn ang="f48">
                  <a:pos x="f88" y="f89"/>
                </a:cxn>
                <a:cxn ang="f48">
                  <a:pos x="f88" y="f90"/>
                </a:cxn>
                <a:cxn ang="f48">
                  <a:pos x="f91" y="f92"/>
                </a:cxn>
              </a:cxnLst>
              <a:rect l="f77" t="f80" r="f78" b="f79"/>
              <a:pathLst>
                <a:path w="20741" h="15243">
                  <a:moveTo>
                    <a:pt x="f5" y="f8"/>
                  </a:moveTo>
                  <a:cubicBezTo>
                    <a:pt x="f9" y="f10"/>
                    <a:pt x="f11" y="f12"/>
                    <a:pt x="f13" y="f14"/>
                  </a:cubicBezTo>
                  <a:cubicBezTo>
                    <a:pt x="f15" y="f16"/>
                    <a:pt x="f15" y="f17"/>
                    <a:pt x="f13" y="f18"/>
                  </a:cubicBezTo>
                  <a:lnTo>
                    <a:pt x="f19" y="f20"/>
                  </a:lnTo>
                  <a:lnTo>
                    <a:pt x="f6" y="f21"/>
                  </a:lnTo>
                  <a:lnTo>
                    <a:pt x="f6" y="f5"/>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1245">
              <a:extLst>
                <a:ext uri="{FF2B5EF4-FFF2-40B4-BE49-F238E27FC236}">
                  <a16:creationId xmlns:a16="http://schemas.microsoft.com/office/drawing/2014/main" id="{60BACC7F-8C45-F48D-8FF7-04DAE08E421E}"/>
                </a:ext>
              </a:extLst>
            </p:cNvPr>
            <p:cNvSpPr/>
            <p:nvPr/>
          </p:nvSpPr>
          <p:spPr>
            <a:xfrm>
              <a:off x="8252094" y="4764106"/>
              <a:ext cx="339352" cy="183922"/>
            </a:xfrm>
            <a:custGeom>
              <a:avLst/>
              <a:gdLst>
                <a:gd name="f0" fmla="val 10800000"/>
                <a:gd name="f1" fmla="val 5400000"/>
                <a:gd name="f2" fmla="val 180"/>
                <a:gd name="f3" fmla="val w"/>
                <a:gd name="f4" fmla="val h"/>
                <a:gd name="f5" fmla="val 0"/>
                <a:gd name="f6" fmla="val 339353"/>
                <a:gd name="f7" fmla="val 183926"/>
                <a:gd name="f8" fmla="val 3124"/>
                <a:gd name="f9" fmla="val 337229"/>
                <a:gd name="f10" fmla="val 1125"/>
                <a:gd name="f11" fmla="val 180803"/>
                <a:gd name="f12" fmla="val 750"/>
                <a:gd name="f13" fmla="val 1649"/>
                <a:gd name="f14" fmla="val 180728"/>
                <a:gd name="f15" fmla="val 2424"/>
                <a:gd name="f16" fmla="val 181403"/>
                <a:gd name="f17" fmla="val 2499"/>
                <a:gd name="f18" fmla="val 182302"/>
                <a:gd name="f19" fmla="val 182340"/>
                <a:gd name="f20" fmla="val 182390"/>
                <a:gd name="f21" fmla="val 182427"/>
                <a:gd name="f22" fmla="val 183927"/>
                <a:gd name="f23" fmla="val 3374"/>
                <a:gd name="f24" fmla="+- 0 0 -90"/>
                <a:gd name="f25" fmla="*/ f3 1 339353"/>
                <a:gd name="f26" fmla="*/ f4 1 183926"/>
                <a:gd name="f27" fmla="val f5"/>
                <a:gd name="f28" fmla="val f6"/>
                <a:gd name="f29" fmla="val f7"/>
                <a:gd name="f30" fmla="*/ f24 f0 1"/>
                <a:gd name="f31" fmla="+- f29 0 f27"/>
                <a:gd name="f32" fmla="+- f28 0 f27"/>
                <a:gd name="f33" fmla="*/ f30 1 f2"/>
                <a:gd name="f34" fmla="*/ f32 1 339353"/>
                <a:gd name="f35" fmla="*/ f31 1 183926"/>
                <a:gd name="f36" fmla="*/ 339353 f32 1"/>
                <a:gd name="f37" fmla="*/ 3124 f31 1"/>
                <a:gd name="f38" fmla="*/ 337229 f32 1"/>
                <a:gd name="f39" fmla="*/ 0 f31 1"/>
                <a:gd name="f40" fmla="*/ 1125 f32 1"/>
                <a:gd name="f41" fmla="*/ 180803 f31 1"/>
                <a:gd name="f42" fmla="*/ 0 f32 1"/>
                <a:gd name="f43" fmla="*/ 750 f32 1"/>
                <a:gd name="f44" fmla="*/ 2499 f32 1"/>
                <a:gd name="f45" fmla="*/ 182302 f31 1"/>
                <a:gd name="f46" fmla="*/ 182427 f31 1"/>
                <a:gd name="f47" fmla="*/ 183927 f31 1"/>
                <a:gd name="f48" fmla="*/ 3374 f32 1"/>
                <a:gd name="f49" fmla="+- f33 0 f1"/>
                <a:gd name="f50" fmla="*/ f36 1 339353"/>
                <a:gd name="f51" fmla="*/ f37 1 183926"/>
                <a:gd name="f52" fmla="*/ f38 1 339353"/>
                <a:gd name="f53" fmla="*/ f39 1 183926"/>
                <a:gd name="f54" fmla="*/ f40 1 339353"/>
                <a:gd name="f55" fmla="*/ f41 1 183926"/>
                <a:gd name="f56" fmla="*/ f42 1 339353"/>
                <a:gd name="f57" fmla="*/ f43 1 339353"/>
                <a:gd name="f58" fmla="*/ f44 1 339353"/>
                <a:gd name="f59" fmla="*/ f45 1 183926"/>
                <a:gd name="f60" fmla="*/ f46 1 183926"/>
                <a:gd name="f61" fmla="*/ f47 1 183926"/>
                <a:gd name="f62" fmla="*/ f48 1 339353"/>
                <a:gd name="f63" fmla="*/ f27 1 f34"/>
                <a:gd name="f64" fmla="*/ f28 1 f34"/>
                <a:gd name="f65" fmla="*/ f27 1 f35"/>
                <a:gd name="f66" fmla="*/ f29 1 f35"/>
                <a:gd name="f67" fmla="*/ f50 1 f34"/>
                <a:gd name="f68" fmla="*/ f51 1 f35"/>
                <a:gd name="f69" fmla="*/ f52 1 f34"/>
                <a:gd name="f70" fmla="*/ f53 1 f35"/>
                <a:gd name="f71" fmla="*/ f54 1 f34"/>
                <a:gd name="f72" fmla="*/ f55 1 f35"/>
                <a:gd name="f73" fmla="*/ f56 1 f34"/>
                <a:gd name="f74" fmla="*/ f57 1 f34"/>
                <a:gd name="f75" fmla="*/ f58 1 f34"/>
                <a:gd name="f76" fmla="*/ f59 1 f35"/>
                <a:gd name="f77" fmla="*/ f60 1 f35"/>
                <a:gd name="f78" fmla="*/ f61 1 f35"/>
                <a:gd name="f79" fmla="*/ f62 1 f34"/>
                <a:gd name="f80" fmla="*/ f63 f25 1"/>
                <a:gd name="f81" fmla="*/ f64 f25 1"/>
                <a:gd name="f82" fmla="*/ f66 f26 1"/>
                <a:gd name="f83" fmla="*/ f65 f26 1"/>
                <a:gd name="f84" fmla="*/ f67 f25 1"/>
                <a:gd name="f85" fmla="*/ f68 f26 1"/>
                <a:gd name="f86" fmla="*/ f69 f25 1"/>
                <a:gd name="f87" fmla="*/ f70 f26 1"/>
                <a:gd name="f88" fmla="*/ f71 f25 1"/>
                <a:gd name="f89" fmla="*/ f72 f26 1"/>
                <a:gd name="f90" fmla="*/ f73 f25 1"/>
                <a:gd name="f91" fmla="*/ f74 f25 1"/>
                <a:gd name="f92" fmla="*/ f75 f25 1"/>
                <a:gd name="f93" fmla="*/ f76 f26 1"/>
                <a:gd name="f94" fmla="*/ f77 f26 1"/>
                <a:gd name="f95" fmla="*/ f78 f26 1"/>
                <a:gd name="f96" fmla="*/ f79 f25 1"/>
              </a:gdLst>
              <a:ahLst/>
              <a:cxnLst>
                <a:cxn ang="3cd4">
                  <a:pos x="hc" y="t"/>
                </a:cxn>
                <a:cxn ang="0">
                  <a:pos x="r" y="vc"/>
                </a:cxn>
                <a:cxn ang="cd4">
                  <a:pos x="hc" y="b"/>
                </a:cxn>
                <a:cxn ang="cd2">
                  <a:pos x="l" y="vc"/>
                </a:cxn>
                <a:cxn ang="f49">
                  <a:pos x="f84" y="f85"/>
                </a:cxn>
                <a:cxn ang="f49">
                  <a:pos x="f86" y="f87"/>
                </a:cxn>
                <a:cxn ang="f49">
                  <a:pos x="f88" y="f89"/>
                </a:cxn>
                <a:cxn ang="f49">
                  <a:pos x="f90" y="f89"/>
                </a:cxn>
                <a:cxn ang="f49">
                  <a:pos x="f90" y="f89"/>
                </a:cxn>
                <a:cxn ang="f49">
                  <a:pos x="f91" y="f89"/>
                </a:cxn>
                <a:cxn ang="f49">
                  <a:pos x="f92" y="f93"/>
                </a:cxn>
                <a:cxn ang="f49">
                  <a:pos x="f92" y="f94"/>
                </a:cxn>
                <a:cxn ang="f49">
                  <a:pos x="f92" y="f95"/>
                </a:cxn>
                <a:cxn ang="f49">
                  <a:pos x="f96" y="f95"/>
                </a:cxn>
              </a:cxnLst>
              <a:rect l="f80" t="f83" r="f81" b="f82"/>
              <a:pathLst>
                <a:path w="339353" h="183926">
                  <a:moveTo>
                    <a:pt x="f6" y="f8"/>
                  </a:moveTo>
                  <a:lnTo>
                    <a:pt x="f9" y="f5"/>
                  </a:lnTo>
                  <a:lnTo>
                    <a:pt x="f10" y="f11"/>
                  </a:lnTo>
                  <a:lnTo>
                    <a:pt x="f5" y="f11"/>
                  </a:lnTo>
                  <a:lnTo>
                    <a:pt x="f5" y="f11"/>
                  </a:lnTo>
                  <a:cubicBezTo>
                    <a:pt x="f5" y="f11"/>
                    <a:pt x="f5" y="f11"/>
                    <a:pt x="f12" y="f11"/>
                  </a:cubicBezTo>
                  <a:cubicBezTo>
                    <a:pt x="f13" y="f14"/>
                    <a:pt x="f15" y="f16"/>
                    <a:pt x="f17" y="f18"/>
                  </a:cubicBezTo>
                  <a:cubicBezTo>
                    <a:pt x="f17" y="f19"/>
                    <a:pt x="f17" y="f20"/>
                    <a:pt x="f17" y="f21"/>
                  </a:cubicBezTo>
                  <a:lnTo>
                    <a:pt x="f17" y="f22"/>
                  </a:lnTo>
                  <a:lnTo>
                    <a:pt x="f23"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1246">
              <a:extLst>
                <a:ext uri="{FF2B5EF4-FFF2-40B4-BE49-F238E27FC236}">
                  <a16:creationId xmlns:a16="http://schemas.microsoft.com/office/drawing/2014/main" id="{4C28CB4E-A932-49A3-05A6-2AC94D9B9494}"/>
                </a:ext>
              </a:extLst>
            </p:cNvPr>
            <p:cNvSpPr/>
            <p:nvPr/>
          </p:nvSpPr>
          <p:spPr>
            <a:xfrm>
              <a:off x="7341607" y="4900178"/>
              <a:ext cx="85715" cy="62974"/>
            </a:xfrm>
            <a:custGeom>
              <a:avLst/>
              <a:gdLst>
                <a:gd name="f0" fmla="val 10800000"/>
                <a:gd name="f1" fmla="val 5400000"/>
                <a:gd name="f2" fmla="val 180"/>
                <a:gd name="f3" fmla="val w"/>
                <a:gd name="f4" fmla="val h"/>
                <a:gd name="f5" fmla="val 0"/>
                <a:gd name="f6" fmla="val 85712"/>
                <a:gd name="f7" fmla="val 62974"/>
                <a:gd name="f8" fmla="val 74968"/>
                <a:gd name="f9" fmla="val 39484"/>
                <a:gd name="f10" fmla="val 4248"/>
                <a:gd name="f11" fmla="val 46232"/>
                <a:gd name="f12" fmla="val 7259"/>
                <a:gd name="f13" fmla="val 51092"/>
                <a:gd name="f14" fmla="val 6585"/>
                <a:gd name="f15" fmla="val 57365"/>
                <a:gd name="f16" fmla="val 2624"/>
                <a:gd name="f17" fmla="val 61476"/>
                <a:gd name="f18" fmla="val 62975"/>
                <a:gd name="f19" fmla="val 750"/>
                <a:gd name="f20" fmla="val 85713"/>
                <a:gd name="f21" fmla="val 17743"/>
                <a:gd name="f22" fmla="val 81465"/>
                <a:gd name="f23" fmla="val 11121"/>
                <a:gd name="f24" fmla="+- 0 0 -90"/>
                <a:gd name="f25" fmla="*/ f3 1 85712"/>
                <a:gd name="f26" fmla="*/ f4 1 62974"/>
                <a:gd name="f27" fmla="val f5"/>
                <a:gd name="f28" fmla="val f6"/>
                <a:gd name="f29" fmla="val f7"/>
                <a:gd name="f30" fmla="*/ f24 f0 1"/>
                <a:gd name="f31" fmla="+- f29 0 f27"/>
                <a:gd name="f32" fmla="+- f28 0 f27"/>
                <a:gd name="f33" fmla="*/ f30 1 f2"/>
                <a:gd name="f34" fmla="*/ f32 1 85712"/>
                <a:gd name="f35" fmla="*/ f31 1 62974"/>
                <a:gd name="f36" fmla="*/ 74968 f32 1"/>
                <a:gd name="f37" fmla="*/ 0 f31 1"/>
                <a:gd name="f38" fmla="*/ 0 f32 1"/>
                <a:gd name="f39" fmla="*/ 39484 f31 1"/>
                <a:gd name="f40" fmla="*/ 4248 f32 1"/>
                <a:gd name="f41" fmla="*/ 46232 f31 1"/>
                <a:gd name="f42" fmla="*/ 2624 f32 1"/>
                <a:gd name="f43" fmla="*/ 61476 f31 1"/>
                <a:gd name="f44" fmla="*/ 62975 f31 1"/>
                <a:gd name="f45" fmla="*/ 750 f32 1"/>
                <a:gd name="f46" fmla="*/ 85713 f32 1"/>
                <a:gd name="f47" fmla="*/ 17743 f31 1"/>
                <a:gd name="f48" fmla="*/ 81465 f32 1"/>
                <a:gd name="f49" fmla="*/ 11121 f31 1"/>
                <a:gd name="f50" fmla="+- f33 0 f1"/>
                <a:gd name="f51" fmla="*/ f36 1 85712"/>
                <a:gd name="f52" fmla="*/ f37 1 62974"/>
                <a:gd name="f53" fmla="*/ f38 1 85712"/>
                <a:gd name="f54" fmla="*/ f39 1 62974"/>
                <a:gd name="f55" fmla="*/ f40 1 85712"/>
                <a:gd name="f56" fmla="*/ f41 1 62974"/>
                <a:gd name="f57" fmla="*/ f42 1 85712"/>
                <a:gd name="f58" fmla="*/ f43 1 62974"/>
                <a:gd name="f59" fmla="*/ f44 1 62974"/>
                <a:gd name="f60" fmla="*/ f45 1 85712"/>
                <a:gd name="f61" fmla="*/ f46 1 85712"/>
                <a:gd name="f62" fmla="*/ f47 1 62974"/>
                <a:gd name="f63" fmla="*/ f48 1 85712"/>
                <a:gd name="f64" fmla="*/ f49 1 62974"/>
                <a:gd name="f65" fmla="*/ f27 1 f34"/>
                <a:gd name="f66" fmla="*/ f28 1 f34"/>
                <a:gd name="f67" fmla="*/ f27 1 f35"/>
                <a:gd name="f68" fmla="*/ f29 1 f35"/>
                <a:gd name="f69" fmla="*/ f51 1 f34"/>
                <a:gd name="f70" fmla="*/ f52 1 f35"/>
                <a:gd name="f71" fmla="*/ f53 1 f34"/>
                <a:gd name="f72" fmla="*/ f54 1 f35"/>
                <a:gd name="f73" fmla="*/ f55 1 f34"/>
                <a:gd name="f74" fmla="*/ f56 1 f35"/>
                <a:gd name="f75" fmla="*/ f57 1 f34"/>
                <a:gd name="f76" fmla="*/ f58 1 f35"/>
                <a:gd name="f77" fmla="*/ f59 1 f35"/>
                <a:gd name="f78" fmla="*/ f60 1 f34"/>
                <a:gd name="f79" fmla="*/ f61 1 f34"/>
                <a:gd name="f80" fmla="*/ f62 1 f35"/>
                <a:gd name="f81" fmla="*/ f63 1 f34"/>
                <a:gd name="f82" fmla="*/ f64 1 f35"/>
                <a:gd name="f83" fmla="*/ f65 f25 1"/>
                <a:gd name="f84" fmla="*/ f66 f25 1"/>
                <a:gd name="f85" fmla="*/ f68 f26 1"/>
                <a:gd name="f86" fmla="*/ f67 f26 1"/>
                <a:gd name="f87" fmla="*/ f69 f25 1"/>
                <a:gd name="f88" fmla="*/ f70 f26 1"/>
                <a:gd name="f89" fmla="*/ f71 f25 1"/>
                <a:gd name="f90" fmla="*/ f72 f26 1"/>
                <a:gd name="f91" fmla="*/ f73 f25 1"/>
                <a:gd name="f92" fmla="*/ f74 f26 1"/>
                <a:gd name="f93" fmla="*/ f75 f25 1"/>
                <a:gd name="f94" fmla="*/ f76 f26 1"/>
                <a:gd name="f95" fmla="*/ f77 f26 1"/>
                <a:gd name="f96" fmla="*/ f78 f25 1"/>
                <a:gd name="f97" fmla="*/ f79 f25 1"/>
                <a:gd name="f98" fmla="*/ f80 f26 1"/>
                <a:gd name="f99" fmla="*/ f81 f25 1"/>
                <a:gd name="f100" fmla="*/ f82 f26 1"/>
              </a:gdLst>
              <a:ahLst/>
              <a:cxnLst>
                <a:cxn ang="3cd4">
                  <a:pos x="hc" y="t"/>
                </a:cxn>
                <a:cxn ang="0">
                  <a:pos x="r" y="vc"/>
                </a:cxn>
                <a:cxn ang="cd4">
                  <a:pos x="hc" y="b"/>
                </a:cxn>
                <a:cxn ang="cd2">
                  <a:pos x="l" y="vc"/>
                </a:cxn>
                <a:cxn ang="f50">
                  <a:pos x="f87" y="f88"/>
                </a:cxn>
                <a:cxn ang="f50">
                  <a:pos x="f89" y="f90"/>
                </a:cxn>
                <a:cxn ang="f50">
                  <a:pos x="f91" y="f92"/>
                </a:cxn>
                <a:cxn ang="f50">
                  <a:pos x="f93" y="f94"/>
                </a:cxn>
                <a:cxn ang="f50">
                  <a:pos x="f89" y="f95"/>
                </a:cxn>
                <a:cxn ang="f50">
                  <a:pos x="f96" y="f95"/>
                </a:cxn>
                <a:cxn ang="f50">
                  <a:pos x="f97" y="f98"/>
                </a:cxn>
                <a:cxn ang="f50">
                  <a:pos x="f99" y="f100"/>
                </a:cxn>
              </a:cxnLst>
              <a:rect l="f83" t="f86" r="f84" b="f85"/>
              <a:pathLst>
                <a:path w="85712" h="62974">
                  <a:moveTo>
                    <a:pt x="f8" y="f5"/>
                  </a:moveTo>
                  <a:lnTo>
                    <a:pt x="f5" y="f9"/>
                  </a:lnTo>
                  <a:lnTo>
                    <a:pt x="f10" y="f11"/>
                  </a:lnTo>
                  <a:cubicBezTo>
                    <a:pt x="f12" y="f13"/>
                    <a:pt x="f14" y="f15"/>
                    <a:pt x="f16" y="f17"/>
                  </a:cubicBezTo>
                  <a:lnTo>
                    <a:pt x="f5" y="f18"/>
                  </a:lnTo>
                  <a:lnTo>
                    <a:pt x="f19" y="f18"/>
                  </a:lnTo>
                  <a:lnTo>
                    <a:pt x="f20" y="f21"/>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1247">
              <a:extLst>
                <a:ext uri="{FF2B5EF4-FFF2-40B4-BE49-F238E27FC236}">
                  <a16:creationId xmlns:a16="http://schemas.microsoft.com/office/drawing/2014/main" id="{0AC69AE8-FA22-6CE2-1DA8-DF4F7A34BC44}"/>
                </a:ext>
              </a:extLst>
            </p:cNvPr>
            <p:cNvSpPr/>
            <p:nvPr/>
          </p:nvSpPr>
          <p:spPr>
            <a:xfrm>
              <a:off x="7126202" y="4623160"/>
              <a:ext cx="220534" cy="339324"/>
            </a:xfrm>
            <a:custGeom>
              <a:avLst/>
              <a:gdLst>
                <a:gd name="f0" fmla="val 10800000"/>
                <a:gd name="f1" fmla="val 5400000"/>
                <a:gd name="f2" fmla="val 180"/>
                <a:gd name="f3" fmla="val w"/>
                <a:gd name="f4" fmla="val h"/>
                <a:gd name="f5" fmla="val 0"/>
                <a:gd name="f6" fmla="val 220534"/>
                <a:gd name="f7" fmla="val 339324"/>
                <a:gd name="f8" fmla="val 219280"/>
                <a:gd name="f9" fmla="val 323246"/>
                <a:gd name="f10" fmla="val 215032"/>
                <a:gd name="f11" fmla="val 316499"/>
                <a:gd name="f12" fmla="val 210784"/>
                <a:gd name="f13" fmla="val 309627"/>
                <a:gd name="f14" fmla="val 213783"/>
                <a:gd name="f15" fmla="val 329494"/>
                <a:gd name="f16" fmla="val 213895"/>
                <a:gd name="f17" fmla="val 330468"/>
                <a:gd name="f18" fmla="val 213333"/>
                <a:gd name="f19" fmla="val 331405"/>
                <a:gd name="f20" fmla="val 212408"/>
                <a:gd name="f21" fmla="val 331743"/>
                <a:gd name="f22" fmla="val 211509"/>
                <a:gd name="f23" fmla="val 331818"/>
                <a:gd name="f24" fmla="val 210734"/>
                <a:gd name="f25" fmla="val 331143"/>
                <a:gd name="f26" fmla="val 210659"/>
                <a:gd name="f27" fmla="val 330243"/>
                <a:gd name="f28" fmla="val 330206"/>
                <a:gd name="f29" fmla="val 330156"/>
                <a:gd name="f30" fmla="val 330118"/>
                <a:gd name="f31" fmla="val 206536"/>
                <a:gd name="f32" fmla="val 302879"/>
                <a:gd name="f33" fmla="val 16118"/>
                <a:gd name="f34" fmla="val 2499"/>
                <a:gd name="f35" fmla="val 17293"/>
                <a:gd name="f36" fmla="val 7872"/>
                <a:gd name="f37" fmla="val 14219"/>
                <a:gd name="f38" fmla="val 13269"/>
                <a:gd name="f39" fmla="val 8996"/>
                <a:gd name="f40" fmla="val 14994"/>
                <a:gd name="f41" fmla="val 5360"/>
                <a:gd name="f42" fmla="val 15731"/>
                <a:gd name="f43" fmla="val 1674"/>
                <a:gd name="f44" fmla="val 13944"/>
                <a:gd name="f45" fmla="val 10621"/>
                <a:gd name="f46" fmla="val 204537"/>
                <a:gd name="f47" fmla="val 335491"/>
                <a:gd name="f48" fmla="val 336116"/>
                <a:gd name="f49" fmla="val 205911"/>
                <a:gd name="f50" fmla="val 337491"/>
                <a:gd name="f51" fmla="val 206323"/>
                <a:gd name="f52" fmla="val 337978"/>
                <a:gd name="f53" fmla="val 206836"/>
                <a:gd name="f54" fmla="val 338353"/>
                <a:gd name="f55" fmla="val 207410"/>
                <a:gd name="f56" fmla="val 338615"/>
                <a:gd name="f57" fmla="val 208910"/>
                <a:gd name="f58" fmla="val 339240"/>
                <a:gd name="f59" fmla="val 209485"/>
                <a:gd name="f60" fmla="val 339352"/>
                <a:gd name="f61" fmla="val 210084"/>
                <a:gd name="f62" fmla="val 211196"/>
                <a:gd name="f63" fmla="val 211746"/>
                <a:gd name="f64" fmla="val 212283"/>
                <a:gd name="f65" fmla="val 212858"/>
                <a:gd name="f66" fmla="val 213458"/>
                <a:gd name="f67" fmla="val 214033"/>
                <a:gd name="f68" fmla="val 216657"/>
                <a:gd name="f69" fmla="val 337740"/>
                <a:gd name="f70" fmla="val 220592"/>
                <a:gd name="f71" fmla="val 333992"/>
                <a:gd name="f72" fmla="val 221654"/>
                <a:gd name="f73" fmla="val 328132"/>
                <a:gd name="f74" fmla="+- 0 0 -90"/>
                <a:gd name="f75" fmla="*/ f3 1 220534"/>
                <a:gd name="f76" fmla="*/ f4 1 339324"/>
                <a:gd name="f77" fmla="val f5"/>
                <a:gd name="f78" fmla="val f6"/>
                <a:gd name="f79" fmla="val f7"/>
                <a:gd name="f80" fmla="*/ f74 f0 1"/>
                <a:gd name="f81" fmla="+- f79 0 f77"/>
                <a:gd name="f82" fmla="+- f78 0 f77"/>
                <a:gd name="f83" fmla="*/ f80 1 f2"/>
                <a:gd name="f84" fmla="*/ f82 1 220534"/>
                <a:gd name="f85" fmla="*/ f81 1 339324"/>
                <a:gd name="f86" fmla="*/ 219280 f82 1"/>
                <a:gd name="f87" fmla="*/ 323246 f81 1"/>
                <a:gd name="f88" fmla="*/ 215032 f82 1"/>
                <a:gd name="f89" fmla="*/ 316499 f81 1"/>
                <a:gd name="f90" fmla="*/ 210784 f82 1"/>
                <a:gd name="f91" fmla="*/ 309627 f81 1"/>
                <a:gd name="f92" fmla="*/ 213783 f82 1"/>
                <a:gd name="f93" fmla="*/ 329494 f81 1"/>
                <a:gd name="f94" fmla="*/ 212408 f82 1"/>
                <a:gd name="f95" fmla="*/ 331743 f81 1"/>
                <a:gd name="f96" fmla="*/ 210659 f82 1"/>
                <a:gd name="f97" fmla="*/ 330243 f81 1"/>
                <a:gd name="f98" fmla="*/ 330118 f81 1"/>
                <a:gd name="f99" fmla="*/ 206536 f82 1"/>
                <a:gd name="f100" fmla="*/ 302879 f81 1"/>
                <a:gd name="f101" fmla="*/ 16118 f82 1"/>
                <a:gd name="f102" fmla="*/ 0 f81 1"/>
                <a:gd name="f103" fmla="*/ 2499 f81 1"/>
                <a:gd name="f104" fmla="*/ 8996 f82 1"/>
                <a:gd name="f105" fmla="*/ 14994 f81 1"/>
                <a:gd name="f106" fmla="*/ 0 f82 1"/>
                <a:gd name="f107" fmla="*/ 10621 f81 1"/>
                <a:gd name="f108" fmla="*/ 204537 f82 1"/>
                <a:gd name="f109" fmla="*/ 335491 f81 1"/>
                <a:gd name="f110" fmla="*/ 336116 f81 1"/>
                <a:gd name="f111" fmla="*/ 205911 f82 1"/>
                <a:gd name="f112" fmla="*/ 337491 f81 1"/>
                <a:gd name="f113" fmla="*/ 207410 f82 1"/>
                <a:gd name="f114" fmla="*/ 338615 f81 1"/>
                <a:gd name="f115" fmla="*/ 208910 f82 1"/>
                <a:gd name="f116" fmla="*/ 339240 f81 1"/>
                <a:gd name="f117" fmla="*/ 212283 f82 1"/>
                <a:gd name="f118" fmla="*/ 214033 f82 1"/>
                <a:gd name="f119" fmla="*/ 216657 f82 1"/>
                <a:gd name="f120" fmla="*/ 337740 f81 1"/>
                <a:gd name="f121" fmla="+- f83 0 f1"/>
                <a:gd name="f122" fmla="*/ f86 1 220534"/>
                <a:gd name="f123" fmla="*/ f87 1 339324"/>
                <a:gd name="f124" fmla="*/ f88 1 220534"/>
                <a:gd name="f125" fmla="*/ f89 1 339324"/>
                <a:gd name="f126" fmla="*/ f90 1 220534"/>
                <a:gd name="f127" fmla="*/ f91 1 339324"/>
                <a:gd name="f128" fmla="*/ f92 1 220534"/>
                <a:gd name="f129" fmla="*/ f93 1 339324"/>
                <a:gd name="f130" fmla="*/ f94 1 220534"/>
                <a:gd name="f131" fmla="*/ f95 1 339324"/>
                <a:gd name="f132" fmla="*/ f96 1 220534"/>
                <a:gd name="f133" fmla="*/ f97 1 339324"/>
                <a:gd name="f134" fmla="*/ f98 1 339324"/>
                <a:gd name="f135" fmla="*/ f99 1 220534"/>
                <a:gd name="f136" fmla="*/ f100 1 339324"/>
                <a:gd name="f137" fmla="*/ f101 1 220534"/>
                <a:gd name="f138" fmla="*/ f102 1 339324"/>
                <a:gd name="f139" fmla="*/ f103 1 339324"/>
                <a:gd name="f140" fmla="*/ f104 1 220534"/>
                <a:gd name="f141" fmla="*/ f105 1 339324"/>
                <a:gd name="f142" fmla="*/ f106 1 220534"/>
                <a:gd name="f143" fmla="*/ f107 1 339324"/>
                <a:gd name="f144" fmla="*/ f108 1 220534"/>
                <a:gd name="f145" fmla="*/ f109 1 339324"/>
                <a:gd name="f146" fmla="*/ f110 1 339324"/>
                <a:gd name="f147" fmla="*/ f111 1 220534"/>
                <a:gd name="f148" fmla="*/ f112 1 339324"/>
                <a:gd name="f149" fmla="*/ f113 1 220534"/>
                <a:gd name="f150" fmla="*/ f114 1 339324"/>
                <a:gd name="f151" fmla="*/ f115 1 220534"/>
                <a:gd name="f152" fmla="*/ f116 1 339324"/>
                <a:gd name="f153" fmla="*/ f117 1 220534"/>
                <a:gd name="f154" fmla="*/ f118 1 220534"/>
                <a:gd name="f155" fmla="*/ f119 1 220534"/>
                <a:gd name="f156" fmla="*/ f120 1 339324"/>
                <a:gd name="f157" fmla="*/ f77 1 f84"/>
                <a:gd name="f158" fmla="*/ f78 1 f84"/>
                <a:gd name="f159" fmla="*/ f77 1 f85"/>
                <a:gd name="f160" fmla="*/ f79 1 f85"/>
                <a:gd name="f161" fmla="*/ f122 1 f84"/>
                <a:gd name="f162" fmla="*/ f123 1 f85"/>
                <a:gd name="f163" fmla="*/ f124 1 f84"/>
                <a:gd name="f164" fmla="*/ f125 1 f85"/>
                <a:gd name="f165" fmla="*/ f126 1 f84"/>
                <a:gd name="f166" fmla="*/ f127 1 f85"/>
                <a:gd name="f167" fmla="*/ f128 1 f84"/>
                <a:gd name="f168" fmla="*/ f129 1 f85"/>
                <a:gd name="f169" fmla="*/ f130 1 f84"/>
                <a:gd name="f170" fmla="*/ f131 1 f85"/>
                <a:gd name="f171" fmla="*/ f132 1 f84"/>
                <a:gd name="f172" fmla="*/ f133 1 f85"/>
                <a:gd name="f173" fmla="*/ f134 1 f85"/>
                <a:gd name="f174" fmla="*/ f135 1 f84"/>
                <a:gd name="f175" fmla="*/ f136 1 f85"/>
                <a:gd name="f176" fmla="*/ f137 1 f84"/>
                <a:gd name="f177" fmla="*/ f138 1 f85"/>
                <a:gd name="f178" fmla="*/ f139 1 f85"/>
                <a:gd name="f179" fmla="*/ f140 1 f84"/>
                <a:gd name="f180" fmla="*/ f141 1 f85"/>
                <a:gd name="f181" fmla="*/ f142 1 f84"/>
                <a:gd name="f182" fmla="*/ f143 1 f85"/>
                <a:gd name="f183" fmla="*/ f144 1 f84"/>
                <a:gd name="f184" fmla="*/ f145 1 f85"/>
                <a:gd name="f185" fmla="*/ f146 1 f85"/>
                <a:gd name="f186" fmla="*/ f147 1 f84"/>
                <a:gd name="f187" fmla="*/ f148 1 f85"/>
                <a:gd name="f188" fmla="*/ f149 1 f84"/>
                <a:gd name="f189" fmla="*/ f150 1 f85"/>
                <a:gd name="f190" fmla="*/ f151 1 f84"/>
                <a:gd name="f191" fmla="*/ f152 1 f85"/>
                <a:gd name="f192" fmla="*/ f153 1 f84"/>
                <a:gd name="f193" fmla="*/ f154 1 f84"/>
                <a:gd name="f194" fmla="*/ f155 1 f84"/>
                <a:gd name="f195" fmla="*/ f156 1 f85"/>
                <a:gd name="f196" fmla="*/ f157 f75 1"/>
                <a:gd name="f197" fmla="*/ f158 f75 1"/>
                <a:gd name="f198" fmla="*/ f160 f76 1"/>
                <a:gd name="f199" fmla="*/ f159 f76 1"/>
                <a:gd name="f200" fmla="*/ f161 f75 1"/>
                <a:gd name="f201" fmla="*/ f162 f76 1"/>
                <a:gd name="f202" fmla="*/ f163 f75 1"/>
                <a:gd name="f203" fmla="*/ f164 f76 1"/>
                <a:gd name="f204" fmla="*/ f165 f75 1"/>
                <a:gd name="f205" fmla="*/ f166 f76 1"/>
                <a:gd name="f206" fmla="*/ f167 f75 1"/>
                <a:gd name="f207" fmla="*/ f168 f76 1"/>
                <a:gd name="f208" fmla="*/ f169 f75 1"/>
                <a:gd name="f209" fmla="*/ f170 f76 1"/>
                <a:gd name="f210" fmla="*/ f171 f75 1"/>
                <a:gd name="f211" fmla="*/ f172 f76 1"/>
                <a:gd name="f212" fmla="*/ f173 f76 1"/>
                <a:gd name="f213" fmla="*/ f174 f75 1"/>
                <a:gd name="f214" fmla="*/ f175 f76 1"/>
                <a:gd name="f215" fmla="*/ f176 f75 1"/>
                <a:gd name="f216" fmla="*/ f177 f76 1"/>
                <a:gd name="f217" fmla="*/ f178 f76 1"/>
                <a:gd name="f218" fmla="*/ f179 f75 1"/>
                <a:gd name="f219" fmla="*/ f180 f76 1"/>
                <a:gd name="f220" fmla="*/ f181 f75 1"/>
                <a:gd name="f221" fmla="*/ f182 f76 1"/>
                <a:gd name="f222" fmla="*/ f183 f75 1"/>
                <a:gd name="f223" fmla="*/ f184 f76 1"/>
                <a:gd name="f224" fmla="*/ f185 f76 1"/>
                <a:gd name="f225" fmla="*/ f186 f75 1"/>
                <a:gd name="f226" fmla="*/ f187 f76 1"/>
                <a:gd name="f227" fmla="*/ f188 f75 1"/>
                <a:gd name="f228" fmla="*/ f189 f76 1"/>
                <a:gd name="f229" fmla="*/ f190 f75 1"/>
                <a:gd name="f230" fmla="*/ f191 f76 1"/>
                <a:gd name="f231" fmla="*/ f192 f75 1"/>
                <a:gd name="f232" fmla="*/ f193 f75 1"/>
                <a:gd name="f233" fmla="*/ f194 f75 1"/>
                <a:gd name="f234" fmla="*/ f195 f76 1"/>
              </a:gdLst>
              <a:ahLst/>
              <a:cxnLst>
                <a:cxn ang="3cd4">
                  <a:pos x="hc" y="t"/>
                </a:cxn>
                <a:cxn ang="0">
                  <a:pos x="r" y="vc"/>
                </a:cxn>
                <a:cxn ang="cd4">
                  <a:pos x="hc" y="b"/>
                </a:cxn>
                <a:cxn ang="cd2">
                  <a:pos x="l" y="vc"/>
                </a:cxn>
                <a:cxn ang="f121">
                  <a:pos x="f200" y="f201"/>
                </a:cxn>
                <a:cxn ang="f121">
                  <a:pos x="f202" y="f203"/>
                </a:cxn>
                <a:cxn ang="f121">
                  <a:pos x="f204" y="f205"/>
                </a:cxn>
                <a:cxn ang="f121">
                  <a:pos x="f206" y="f207"/>
                </a:cxn>
                <a:cxn ang="f121">
                  <a:pos x="f208" y="f209"/>
                </a:cxn>
                <a:cxn ang="f121">
                  <a:pos x="f210" y="f211"/>
                </a:cxn>
                <a:cxn ang="f121">
                  <a:pos x="f210" y="f212"/>
                </a:cxn>
                <a:cxn ang="f121">
                  <a:pos x="f213" y="f214"/>
                </a:cxn>
                <a:cxn ang="f121">
                  <a:pos x="f215" y="f216"/>
                </a:cxn>
                <a:cxn ang="f121">
                  <a:pos x="f215" y="f217"/>
                </a:cxn>
                <a:cxn ang="f121">
                  <a:pos x="f218" y="f219"/>
                </a:cxn>
                <a:cxn ang="f121">
                  <a:pos x="f220" y="f221"/>
                </a:cxn>
                <a:cxn ang="f121">
                  <a:pos x="f220" y="f221"/>
                </a:cxn>
                <a:cxn ang="f121">
                  <a:pos x="f222" y="f223"/>
                </a:cxn>
                <a:cxn ang="f121">
                  <a:pos x="f222" y="f224"/>
                </a:cxn>
                <a:cxn ang="f121">
                  <a:pos x="f225" y="f226"/>
                </a:cxn>
                <a:cxn ang="f121">
                  <a:pos x="f227" y="f228"/>
                </a:cxn>
                <a:cxn ang="f121">
                  <a:pos x="f229" y="f230"/>
                </a:cxn>
                <a:cxn ang="f121">
                  <a:pos x="f210" y="f230"/>
                </a:cxn>
                <a:cxn ang="f121">
                  <a:pos x="f231" y="f230"/>
                </a:cxn>
                <a:cxn ang="f121">
                  <a:pos x="f232" y="f230"/>
                </a:cxn>
                <a:cxn ang="f121">
                  <a:pos x="f233" y="f234"/>
                </a:cxn>
                <a:cxn ang="f121">
                  <a:pos x="f200" y="f201"/>
                </a:cxn>
              </a:cxnLst>
              <a:rect l="f196" t="f199" r="f197" b="f198"/>
              <a:pathLst>
                <a:path w="220534" h="339324">
                  <a:moveTo>
                    <a:pt x="f8" y="f9"/>
                  </a:moveTo>
                  <a:lnTo>
                    <a:pt x="f10" y="f11"/>
                  </a:lnTo>
                  <a:lnTo>
                    <a:pt x="f12" y="f13"/>
                  </a:lnTo>
                  <a:lnTo>
                    <a:pt x="f14" y="f15"/>
                  </a:lnTo>
                  <a:cubicBezTo>
                    <a:pt x="f16" y="f17"/>
                    <a:pt x="f18" y="f19"/>
                    <a:pt x="f20" y="f21"/>
                  </a:cubicBezTo>
                  <a:cubicBezTo>
                    <a:pt x="f22" y="f23"/>
                    <a:pt x="f24" y="f25"/>
                    <a:pt x="f26" y="f27"/>
                  </a:cubicBezTo>
                  <a:cubicBezTo>
                    <a:pt x="f26" y="f28"/>
                    <a:pt x="f26" y="f29"/>
                    <a:pt x="f26" y="f30"/>
                  </a:cubicBezTo>
                  <a:lnTo>
                    <a:pt x="f31" y="f32"/>
                  </a:lnTo>
                  <a:lnTo>
                    <a:pt x="f33" y="f5"/>
                  </a:lnTo>
                  <a:lnTo>
                    <a:pt x="f33" y="f34"/>
                  </a:lnTo>
                  <a:cubicBezTo>
                    <a:pt x="f35" y="f36"/>
                    <a:pt x="f37" y="f38"/>
                    <a:pt x="f39" y="f40"/>
                  </a:cubicBezTo>
                  <a:cubicBezTo>
                    <a:pt x="f41" y="f42"/>
                    <a:pt x="f43" y="f44"/>
                    <a:pt x="f5" y="f45"/>
                  </a:cubicBezTo>
                  <a:lnTo>
                    <a:pt x="f5" y="f45"/>
                  </a:lnTo>
                  <a:lnTo>
                    <a:pt x="f46" y="f47"/>
                  </a:lnTo>
                  <a:lnTo>
                    <a:pt x="f46" y="f48"/>
                  </a:lnTo>
                  <a:lnTo>
                    <a:pt x="f49" y="f50"/>
                  </a:lnTo>
                  <a:cubicBezTo>
                    <a:pt x="f51" y="f52"/>
                    <a:pt x="f53" y="f54"/>
                    <a:pt x="f55" y="f56"/>
                  </a:cubicBezTo>
                  <a:lnTo>
                    <a:pt x="f57" y="f58"/>
                  </a:lnTo>
                  <a:cubicBezTo>
                    <a:pt x="f59" y="f60"/>
                    <a:pt x="f61" y="f60"/>
                    <a:pt x="f26" y="f58"/>
                  </a:cubicBezTo>
                  <a:cubicBezTo>
                    <a:pt x="f62" y="f60"/>
                    <a:pt x="f63" y="f60"/>
                    <a:pt x="f64" y="f58"/>
                  </a:cubicBezTo>
                  <a:cubicBezTo>
                    <a:pt x="f65" y="f60"/>
                    <a:pt x="f66" y="f60"/>
                    <a:pt x="f67" y="f58"/>
                  </a:cubicBezTo>
                  <a:lnTo>
                    <a:pt x="f68" y="f69"/>
                  </a:ln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1248">
              <a:extLst>
                <a:ext uri="{FF2B5EF4-FFF2-40B4-BE49-F238E27FC236}">
                  <a16:creationId xmlns:a16="http://schemas.microsoft.com/office/drawing/2014/main" id="{F4D8120D-7842-B398-B61F-22459F3C17D9}"/>
                </a:ext>
              </a:extLst>
            </p:cNvPr>
            <p:cNvSpPr/>
            <p:nvPr/>
          </p:nvSpPr>
          <p:spPr>
            <a:xfrm>
              <a:off x="7456932" y="4452103"/>
              <a:ext cx="16742" cy="10744"/>
            </a:xfrm>
            <a:custGeom>
              <a:avLst/>
              <a:gdLst>
                <a:gd name="f0" fmla="val 10800000"/>
                <a:gd name="f1" fmla="val 5400000"/>
                <a:gd name="f2" fmla="val 180"/>
                <a:gd name="f3" fmla="val w"/>
                <a:gd name="f4" fmla="val h"/>
                <a:gd name="f5" fmla="val 0"/>
                <a:gd name="f6" fmla="val 16742"/>
                <a:gd name="f7" fmla="val 10745"/>
                <a:gd name="f8" fmla="val 1999"/>
                <a:gd name="f9" fmla="val 10746"/>
                <a:gd name="f10" fmla="val 16743"/>
                <a:gd name="f11" fmla="val 3124"/>
                <a:gd name="f12" fmla="val 14744"/>
                <a:gd name="f13" fmla="val 7497"/>
                <a:gd name="f14" fmla="+- 0 0 -90"/>
                <a:gd name="f15" fmla="*/ f3 1 16742"/>
                <a:gd name="f16" fmla="*/ f4 1 10745"/>
                <a:gd name="f17" fmla="val f5"/>
                <a:gd name="f18" fmla="val f6"/>
                <a:gd name="f19" fmla="val f7"/>
                <a:gd name="f20" fmla="*/ f14 f0 1"/>
                <a:gd name="f21" fmla="+- f19 0 f17"/>
                <a:gd name="f22" fmla="+- f18 0 f17"/>
                <a:gd name="f23" fmla="*/ f20 1 f2"/>
                <a:gd name="f24" fmla="*/ f22 1 16742"/>
                <a:gd name="f25" fmla="*/ f21 1 10745"/>
                <a:gd name="f26" fmla="*/ 1999 f22 1"/>
                <a:gd name="f27" fmla="*/ 10746 f21 1"/>
                <a:gd name="f28" fmla="*/ 16743 f22 1"/>
                <a:gd name="f29" fmla="*/ 3124 f21 1"/>
                <a:gd name="f30" fmla="*/ 14744 f22 1"/>
                <a:gd name="f31" fmla="*/ 0 f21 1"/>
                <a:gd name="f32" fmla="*/ 0 f22 1"/>
                <a:gd name="f33" fmla="*/ 7497 f21 1"/>
                <a:gd name="f34" fmla="+- f23 0 f1"/>
                <a:gd name="f35" fmla="*/ f26 1 16742"/>
                <a:gd name="f36" fmla="*/ f27 1 10745"/>
                <a:gd name="f37" fmla="*/ f28 1 16742"/>
                <a:gd name="f38" fmla="*/ f29 1 10745"/>
                <a:gd name="f39" fmla="*/ f30 1 16742"/>
                <a:gd name="f40" fmla="*/ f31 1 10745"/>
                <a:gd name="f41" fmla="*/ f32 1 16742"/>
                <a:gd name="f42" fmla="*/ f33 1 10745"/>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6742" h="10745">
                  <a:moveTo>
                    <a:pt x="f8" y="f9"/>
                  </a:moveTo>
                  <a:lnTo>
                    <a:pt x="f10" y="f11"/>
                  </a:lnTo>
                  <a:lnTo>
                    <a:pt x="f12" y="f5"/>
                  </a:lnTo>
                  <a:lnTo>
                    <a:pt x="f5"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1249">
              <a:extLst>
                <a:ext uri="{FF2B5EF4-FFF2-40B4-BE49-F238E27FC236}">
                  <a16:creationId xmlns:a16="http://schemas.microsoft.com/office/drawing/2014/main" id="{1CA41F04-0B68-8E48-DB50-EA43D5A008DC}"/>
                </a:ext>
              </a:extLst>
            </p:cNvPr>
            <p:cNvSpPr/>
            <p:nvPr/>
          </p:nvSpPr>
          <p:spPr>
            <a:xfrm>
              <a:off x="7302370" y="4719373"/>
              <a:ext cx="38249" cy="235531"/>
            </a:xfrm>
            <a:custGeom>
              <a:avLst/>
              <a:gdLst>
                <a:gd name="f0" fmla="val 10800000"/>
                <a:gd name="f1" fmla="val 5400000"/>
                <a:gd name="f2" fmla="val 180"/>
                <a:gd name="f3" fmla="val w"/>
                <a:gd name="f4" fmla="val h"/>
                <a:gd name="f5" fmla="val 0"/>
                <a:gd name="f6" fmla="val 38247"/>
                <a:gd name="f7" fmla="val 235531"/>
                <a:gd name="f8" fmla="val 30987"/>
                <a:gd name="f9" fmla="val 206668"/>
                <a:gd name="f10" fmla="val 35110"/>
                <a:gd name="f11" fmla="val 233907"/>
                <a:gd name="f12" fmla="val 234807"/>
                <a:gd name="f13" fmla="val 35834"/>
                <a:gd name="f14" fmla="val 36734"/>
                <a:gd name="f15" fmla="val 36772"/>
                <a:gd name="f16" fmla="val 36822"/>
                <a:gd name="f17" fmla="val 36859"/>
                <a:gd name="f18" fmla="val 37784"/>
                <a:gd name="f19" fmla="val 235194"/>
                <a:gd name="f20" fmla="val 38346"/>
                <a:gd name="f21" fmla="val 234257"/>
                <a:gd name="f22" fmla="val 38233"/>
                <a:gd name="f23" fmla="val 233282"/>
                <a:gd name="f24" fmla="val 35235"/>
                <a:gd name="f25" fmla="val 213415"/>
                <a:gd name="f26" fmla="val 4248"/>
                <a:gd name="f27" fmla="val 6623"/>
                <a:gd name="f28" fmla="+- 0 0 -90"/>
                <a:gd name="f29" fmla="*/ f3 1 38247"/>
                <a:gd name="f30" fmla="*/ f4 1 235531"/>
                <a:gd name="f31" fmla="val f5"/>
                <a:gd name="f32" fmla="val f6"/>
                <a:gd name="f33" fmla="val f7"/>
                <a:gd name="f34" fmla="*/ f28 f0 1"/>
                <a:gd name="f35" fmla="+- f33 0 f31"/>
                <a:gd name="f36" fmla="+- f32 0 f31"/>
                <a:gd name="f37" fmla="*/ f34 1 f2"/>
                <a:gd name="f38" fmla="*/ f36 1 38247"/>
                <a:gd name="f39" fmla="*/ f35 1 235531"/>
                <a:gd name="f40" fmla="*/ 0 f36 1"/>
                <a:gd name="f41" fmla="*/ 0 f35 1"/>
                <a:gd name="f42" fmla="*/ 30987 f36 1"/>
                <a:gd name="f43" fmla="*/ 206668 f35 1"/>
                <a:gd name="f44" fmla="*/ 35110 f36 1"/>
                <a:gd name="f45" fmla="*/ 233907 f35 1"/>
                <a:gd name="f46" fmla="*/ 36734 f36 1"/>
                <a:gd name="f47" fmla="*/ 235531 f35 1"/>
                <a:gd name="f48" fmla="*/ 36859 f36 1"/>
                <a:gd name="f49" fmla="*/ 38233 f36 1"/>
                <a:gd name="f50" fmla="*/ 233282 f35 1"/>
                <a:gd name="f51" fmla="*/ 35235 f36 1"/>
                <a:gd name="f52" fmla="*/ 213415 f35 1"/>
                <a:gd name="f53" fmla="*/ 4248 f36 1"/>
                <a:gd name="f54" fmla="*/ 6623 f35 1"/>
                <a:gd name="f55" fmla="+- f37 0 f1"/>
                <a:gd name="f56" fmla="*/ f40 1 38247"/>
                <a:gd name="f57" fmla="*/ f41 1 235531"/>
                <a:gd name="f58" fmla="*/ f42 1 38247"/>
                <a:gd name="f59" fmla="*/ f43 1 235531"/>
                <a:gd name="f60" fmla="*/ f44 1 38247"/>
                <a:gd name="f61" fmla="*/ f45 1 235531"/>
                <a:gd name="f62" fmla="*/ f46 1 38247"/>
                <a:gd name="f63" fmla="*/ f47 1 235531"/>
                <a:gd name="f64" fmla="*/ f48 1 38247"/>
                <a:gd name="f65" fmla="*/ f49 1 38247"/>
                <a:gd name="f66" fmla="*/ f50 1 235531"/>
                <a:gd name="f67" fmla="*/ f51 1 38247"/>
                <a:gd name="f68" fmla="*/ f52 1 235531"/>
                <a:gd name="f69" fmla="*/ f53 1 38247"/>
                <a:gd name="f70" fmla="*/ f54 1 235531"/>
                <a:gd name="f71" fmla="*/ f31 1 f38"/>
                <a:gd name="f72" fmla="*/ f32 1 f38"/>
                <a:gd name="f73" fmla="*/ f31 1 f39"/>
                <a:gd name="f74" fmla="*/ f33 1 f39"/>
                <a:gd name="f75" fmla="*/ f56 1 f38"/>
                <a:gd name="f76" fmla="*/ f57 1 f39"/>
                <a:gd name="f77" fmla="*/ f58 1 f38"/>
                <a:gd name="f78" fmla="*/ f59 1 f39"/>
                <a:gd name="f79" fmla="*/ f60 1 f38"/>
                <a:gd name="f80" fmla="*/ f61 1 f39"/>
                <a:gd name="f81" fmla="*/ f62 1 f38"/>
                <a:gd name="f82" fmla="*/ f63 1 f39"/>
                <a:gd name="f83" fmla="*/ f64 1 f38"/>
                <a:gd name="f84" fmla="*/ f65 1 f38"/>
                <a:gd name="f85" fmla="*/ f66 1 f39"/>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29 1"/>
                <a:gd name="f97" fmla="*/ f78 f30 1"/>
                <a:gd name="f98" fmla="*/ f79 f29 1"/>
                <a:gd name="f99" fmla="*/ f80 f30 1"/>
                <a:gd name="f100" fmla="*/ f81 f29 1"/>
                <a:gd name="f101" fmla="*/ f82 f30 1"/>
                <a:gd name="f102" fmla="*/ f83 f29 1"/>
                <a:gd name="f103" fmla="*/ f84 f29 1"/>
                <a:gd name="f104" fmla="*/ f85 f30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6" y="f97"/>
                </a:cxn>
                <a:cxn ang="f55">
                  <a:pos x="f98" y="f99"/>
                </a:cxn>
                <a:cxn ang="f55">
                  <a:pos x="f100" y="f101"/>
                </a:cxn>
                <a:cxn ang="f55">
                  <a:pos x="f102" y="f101"/>
                </a:cxn>
                <a:cxn ang="f55">
                  <a:pos x="f103" y="f104"/>
                </a:cxn>
                <a:cxn ang="f55">
                  <a:pos x="f105" y="f106"/>
                </a:cxn>
                <a:cxn ang="f55">
                  <a:pos x="f107" y="f108"/>
                </a:cxn>
              </a:cxnLst>
              <a:rect l="f90" t="f93" r="f91" b="f92"/>
              <a:pathLst>
                <a:path w="38247" h="235531">
                  <a:moveTo>
                    <a:pt x="f5" y="f5"/>
                  </a:moveTo>
                  <a:lnTo>
                    <a:pt x="f8" y="f9"/>
                  </a:lnTo>
                  <a:lnTo>
                    <a:pt x="f10" y="f11"/>
                  </a:lnTo>
                  <a:cubicBezTo>
                    <a:pt x="f10" y="f12"/>
                    <a:pt x="f13" y="f7"/>
                    <a:pt x="f14" y="f7"/>
                  </a:cubicBezTo>
                  <a:cubicBezTo>
                    <a:pt x="f15" y="f7"/>
                    <a:pt x="f16" y="f7"/>
                    <a:pt x="f17" y="f7"/>
                  </a:cubicBezTo>
                  <a:cubicBezTo>
                    <a:pt x="f18" y="f19"/>
                    <a:pt x="f20" y="f21"/>
                    <a:pt x="f22" y="f23"/>
                  </a:cubicBezTo>
                  <a:lnTo>
                    <a:pt x="f24"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1250">
              <a:extLst>
                <a:ext uri="{FF2B5EF4-FFF2-40B4-BE49-F238E27FC236}">
                  <a16:creationId xmlns:a16="http://schemas.microsoft.com/office/drawing/2014/main" id="{EDDB6829-44AE-91FD-7B24-9F127993A9D9}"/>
                </a:ext>
              </a:extLst>
            </p:cNvPr>
            <p:cNvSpPr/>
            <p:nvPr/>
          </p:nvSpPr>
          <p:spPr>
            <a:xfrm>
              <a:off x="8211732" y="3988914"/>
              <a:ext cx="414945" cy="216411"/>
            </a:xfrm>
            <a:custGeom>
              <a:avLst/>
              <a:gdLst>
                <a:gd name="f0" fmla="val 10800000"/>
                <a:gd name="f1" fmla="val 5400000"/>
                <a:gd name="f2" fmla="val 180"/>
                <a:gd name="f3" fmla="val w"/>
                <a:gd name="f4" fmla="val h"/>
                <a:gd name="f5" fmla="val 0"/>
                <a:gd name="f6" fmla="val 414945"/>
                <a:gd name="f7" fmla="val 216413"/>
                <a:gd name="f8" fmla="val 414696"/>
                <a:gd name="f9" fmla="val 413321"/>
                <a:gd name="f10" fmla="val 750"/>
                <a:gd name="f11" fmla="val 214415"/>
                <a:gd name="f12" fmla="val 1499"/>
                <a:gd name="f13" fmla="val 216414"/>
                <a:gd name="f14" fmla="val 414946"/>
                <a:gd name="f15" fmla="val 2624"/>
                <a:gd name="f16" fmla="+- 0 0 -90"/>
                <a:gd name="f17" fmla="*/ f3 1 414945"/>
                <a:gd name="f18" fmla="*/ f4 1 216413"/>
                <a:gd name="f19" fmla="val f5"/>
                <a:gd name="f20" fmla="val f6"/>
                <a:gd name="f21" fmla="val f7"/>
                <a:gd name="f22" fmla="*/ f16 f0 1"/>
                <a:gd name="f23" fmla="+- f21 0 f19"/>
                <a:gd name="f24" fmla="+- f20 0 f19"/>
                <a:gd name="f25" fmla="*/ f22 1 f2"/>
                <a:gd name="f26" fmla="*/ f24 1 414945"/>
                <a:gd name="f27" fmla="*/ f23 1 216413"/>
                <a:gd name="f28" fmla="*/ 414696 f24 1"/>
                <a:gd name="f29" fmla="*/ 0 f23 1"/>
                <a:gd name="f30" fmla="*/ 413321 f24 1"/>
                <a:gd name="f31" fmla="*/ 750 f23 1"/>
                <a:gd name="f32" fmla="*/ 0 f24 1"/>
                <a:gd name="f33" fmla="*/ 214415 f23 1"/>
                <a:gd name="f34" fmla="*/ 1499 f24 1"/>
                <a:gd name="f35" fmla="*/ 216414 f23 1"/>
                <a:gd name="f36" fmla="*/ 414946 f24 1"/>
                <a:gd name="f37" fmla="*/ 2624 f23 1"/>
                <a:gd name="f38" fmla="+- f25 0 f1"/>
                <a:gd name="f39" fmla="*/ f28 1 414945"/>
                <a:gd name="f40" fmla="*/ f29 1 216413"/>
                <a:gd name="f41" fmla="*/ f30 1 414945"/>
                <a:gd name="f42" fmla="*/ f31 1 216413"/>
                <a:gd name="f43" fmla="*/ f32 1 414945"/>
                <a:gd name="f44" fmla="*/ f33 1 216413"/>
                <a:gd name="f45" fmla="*/ f34 1 414945"/>
                <a:gd name="f46" fmla="*/ f35 1 216413"/>
                <a:gd name="f47" fmla="*/ f36 1 414945"/>
                <a:gd name="f48" fmla="*/ f37 1 216413"/>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414945" h="216413">
                  <a:moveTo>
                    <a:pt x="f8" y="f5"/>
                  </a:moveTo>
                  <a:lnTo>
                    <a:pt x="f9" y="f10"/>
                  </a:lnTo>
                  <a:lnTo>
                    <a:pt x="f5" y="f11"/>
                  </a:lnTo>
                  <a:lnTo>
                    <a:pt x="f12" y="f13"/>
                  </a:lnTo>
                  <a:lnTo>
                    <a:pt x="f14" y="f1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1251">
              <a:extLst>
                <a:ext uri="{FF2B5EF4-FFF2-40B4-BE49-F238E27FC236}">
                  <a16:creationId xmlns:a16="http://schemas.microsoft.com/office/drawing/2014/main" id="{E74D710F-A32F-3323-BC74-52817C923D1B}"/>
                </a:ext>
              </a:extLst>
            </p:cNvPr>
            <p:cNvSpPr/>
            <p:nvPr/>
          </p:nvSpPr>
          <p:spPr>
            <a:xfrm>
              <a:off x="8627802" y="4302169"/>
              <a:ext cx="23737" cy="13368"/>
            </a:xfrm>
            <a:custGeom>
              <a:avLst/>
              <a:gdLst>
                <a:gd name="f0" fmla="val 10800000"/>
                <a:gd name="f1" fmla="val 5400000"/>
                <a:gd name="f2" fmla="val 180"/>
                <a:gd name="f3" fmla="val w"/>
                <a:gd name="f4" fmla="val h"/>
                <a:gd name="f5" fmla="val 0"/>
                <a:gd name="f6" fmla="val 23739"/>
                <a:gd name="f7" fmla="val 13369"/>
                <a:gd name="f8" fmla="val 1499"/>
                <a:gd name="f9" fmla="val 11496"/>
                <a:gd name="f10" fmla="val 2874"/>
                <a:gd name="f11" fmla="val 13370"/>
                <a:gd name="f12" fmla="val 23740"/>
                <a:gd name="f13" fmla="val 2499"/>
                <a:gd name="f14" fmla="val 22865"/>
                <a:gd name="f15" fmla="val 1374"/>
                <a:gd name="f16" fmla="val 11870"/>
                <a:gd name="f17" fmla="val 1000"/>
                <a:gd name="f18" fmla="+- 0 0 -90"/>
                <a:gd name="f19" fmla="*/ f3 1 23739"/>
                <a:gd name="f20" fmla="*/ f4 1 13369"/>
                <a:gd name="f21" fmla="val f5"/>
                <a:gd name="f22" fmla="val f6"/>
                <a:gd name="f23" fmla="val f7"/>
                <a:gd name="f24" fmla="*/ f18 f0 1"/>
                <a:gd name="f25" fmla="+- f23 0 f21"/>
                <a:gd name="f26" fmla="+- f22 0 f21"/>
                <a:gd name="f27" fmla="*/ f24 1 f2"/>
                <a:gd name="f28" fmla="*/ f26 1 23739"/>
                <a:gd name="f29" fmla="*/ f25 1 13369"/>
                <a:gd name="f30" fmla="*/ 1499 f26 1"/>
                <a:gd name="f31" fmla="*/ 11496 f25 1"/>
                <a:gd name="f32" fmla="*/ 2874 f26 1"/>
                <a:gd name="f33" fmla="*/ 13370 f25 1"/>
                <a:gd name="f34" fmla="*/ 23740 f26 1"/>
                <a:gd name="f35" fmla="*/ 2499 f25 1"/>
                <a:gd name="f36" fmla="*/ 22865 f26 1"/>
                <a:gd name="f37" fmla="*/ 1374 f25 1"/>
                <a:gd name="f38" fmla="*/ 0 f25 1"/>
                <a:gd name="f39" fmla="*/ 0 f26 1"/>
                <a:gd name="f40" fmla="*/ 11870 f25 1"/>
                <a:gd name="f41" fmla="*/ 1000 f26 1"/>
                <a:gd name="f42" fmla="+- f27 0 f1"/>
                <a:gd name="f43" fmla="*/ f30 1 23739"/>
                <a:gd name="f44" fmla="*/ f31 1 13369"/>
                <a:gd name="f45" fmla="*/ f32 1 23739"/>
                <a:gd name="f46" fmla="*/ f33 1 13369"/>
                <a:gd name="f47" fmla="*/ f34 1 23739"/>
                <a:gd name="f48" fmla="*/ f35 1 13369"/>
                <a:gd name="f49" fmla="*/ f36 1 23739"/>
                <a:gd name="f50" fmla="*/ f37 1 13369"/>
                <a:gd name="f51" fmla="*/ f38 1 13369"/>
                <a:gd name="f52" fmla="*/ f39 1 23739"/>
                <a:gd name="f53" fmla="*/ f40 1 13369"/>
                <a:gd name="f54" fmla="*/ f41 1 23739"/>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9"/>
                <a:gd name="f68" fmla="*/ f52 1 f28"/>
                <a:gd name="f69" fmla="*/ f53 1 f29"/>
                <a:gd name="f70" fmla="*/ f54 1 f28"/>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20 1"/>
                <a:gd name="f84" fmla="*/ f68 f19 1"/>
                <a:gd name="f85" fmla="*/ f69 f20 1"/>
                <a:gd name="f86" fmla="*/ f70 f19 1"/>
              </a:gdLst>
              <a:ahLst/>
              <a:cxnLst>
                <a:cxn ang="3cd4">
                  <a:pos x="hc" y="t"/>
                </a:cxn>
                <a:cxn ang="0">
                  <a:pos x="r" y="vc"/>
                </a:cxn>
                <a:cxn ang="cd4">
                  <a:pos x="hc" y="b"/>
                </a:cxn>
                <a:cxn ang="cd2">
                  <a:pos x="l" y="vc"/>
                </a:cxn>
                <a:cxn ang="f42">
                  <a:pos x="f75" y="f76"/>
                </a:cxn>
                <a:cxn ang="f42">
                  <a:pos x="f75" y="f76"/>
                </a:cxn>
                <a:cxn ang="f42">
                  <a:pos x="f75" y="f76"/>
                </a:cxn>
                <a:cxn ang="f42">
                  <a:pos x="f77" y="f78"/>
                </a:cxn>
                <a:cxn ang="f42">
                  <a:pos x="f79" y="f80"/>
                </a:cxn>
                <a:cxn ang="f42">
                  <a:pos x="f81" y="f82"/>
                </a:cxn>
                <a:cxn ang="f42">
                  <a:pos x="f81" y="f82"/>
                </a:cxn>
                <a:cxn ang="f42">
                  <a:pos x="f81" y="f83"/>
                </a:cxn>
                <a:cxn ang="f42">
                  <a:pos x="f84" y="f85"/>
                </a:cxn>
                <a:cxn ang="f42">
                  <a:pos x="f86" y="f85"/>
                </a:cxn>
              </a:cxnLst>
              <a:rect l="f71" t="f74" r="f72" b="f73"/>
              <a:pathLst>
                <a:path w="23739" h="13369">
                  <a:moveTo>
                    <a:pt x="f8" y="f9"/>
                  </a:moveTo>
                  <a:lnTo>
                    <a:pt x="f8" y="f9"/>
                  </a:lnTo>
                  <a:cubicBezTo>
                    <a:pt x="f8" y="f9"/>
                    <a:pt x="f8" y="f9"/>
                    <a:pt x="f8" y="f9"/>
                  </a:cubicBezTo>
                  <a:lnTo>
                    <a:pt x="f10" y="f11"/>
                  </a:lnTo>
                  <a:lnTo>
                    <a:pt x="f12" y="f13"/>
                  </a:lnTo>
                  <a:lnTo>
                    <a:pt x="f14" y="f15"/>
                  </a:lnTo>
                  <a:cubicBezTo>
                    <a:pt x="f14" y="f15"/>
                    <a:pt x="f14" y="f15"/>
                    <a:pt x="f14" y="f15"/>
                  </a:cubicBezTo>
                  <a:lnTo>
                    <a:pt x="f14" y="f5"/>
                  </a:lnTo>
                  <a:lnTo>
                    <a:pt x="f5" y="f16"/>
                  </a:lnTo>
                  <a:lnTo>
                    <a:pt x="f17"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1252">
              <a:extLst>
                <a:ext uri="{FF2B5EF4-FFF2-40B4-BE49-F238E27FC236}">
                  <a16:creationId xmlns:a16="http://schemas.microsoft.com/office/drawing/2014/main" id="{7341D886-1C7C-0845-F176-286B05E04271}"/>
                </a:ext>
              </a:extLst>
            </p:cNvPr>
            <p:cNvSpPr/>
            <p:nvPr/>
          </p:nvSpPr>
          <p:spPr>
            <a:xfrm>
              <a:off x="8651412" y="4301291"/>
              <a:ext cx="308244" cy="431331"/>
            </a:xfrm>
            <a:custGeom>
              <a:avLst/>
              <a:gdLst>
                <a:gd name="f0" fmla="val 10800000"/>
                <a:gd name="f1" fmla="val 5400000"/>
                <a:gd name="f2" fmla="val 180"/>
                <a:gd name="f3" fmla="val w"/>
                <a:gd name="f4" fmla="val h"/>
                <a:gd name="f5" fmla="val 0"/>
                <a:gd name="f6" fmla="val 308241"/>
                <a:gd name="f7" fmla="val 431328"/>
                <a:gd name="f8" fmla="val 2999"/>
                <a:gd name="f9" fmla="val 1499"/>
                <a:gd name="f10" fmla="val 3036"/>
                <a:gd name="f11" fmla="val 2461"/>
                <a:gd name="f12" fmla="val 2424"/>
                <a:gd name="f13" fmla="val 3336"/>
                <a:gd name="f14" fmla="val 3624"/>
                <a:gd name="f15" fmla="val 787"/>
                <a:gd name="f16" fmla="val 3549"/>
                <a:gd name="f17" fmla="val 200"/>
                <a:gd name="f18" fmla="val 3061"/>
                <a:gd name="f19" fmla="val 2374"/>
                <a:gd name="f20" fmla="val 875"/>
                <a:gd name="f21" fmla="val 3499"/>
                <a:gd name="f22" fmla="val 308242"/>
                <a:gd name="f23" fmla="val 424831"/>
                <a:gd name="f24" fmla="val 3249"/>
                <a:gd name="f25" fmla="+- 0 0 -90"/>
                <a:gd name="f26" fmla="*/ f3 1 308241"/>
                <a:gd name="f27" fmla="*/ f4 1 431328"/>
                <a:gd name="f28" fmla="val f5"/>
                <a:gd name="f29" fmla="val f6"/>
                <a:gd name="f30" fmla="val f7"/>
                <a:gd name="f31" fmla="*/ f25 f0 1"/>
                <a:gd name="f32" fmla="+- f30 0 f28"/>
                <a:gd name="f33" fmla="+- f29 0 f28"/>
                <a:gd name="f34" fmla="*/ f31 1 f2"/>
                <a:gd name="f35" fmla="*/ f33 1 308241"/>
                <a:gd name="f36" fmla="*/ f32 1 431328"/>
                <a:gd name="f37" fmla="*/ 2999 f33 1"/>
                <a:gd name="f38" fmla="*/ 1499 f32 1"/>
                <a:gd name="f39" fmla="*/ 1499 f33 1"/>
                <a:gd name="f40" fmla="*/ 3624 f32 1"/>
                <a:gd name="f41" fmla="*/ 0 f33 1"/>
                <a:gd name="f42" fmla="*/ 2374 f32 1"/>
                <a:gd name="f43" fmla="*/ 875 f33 1"/>
                <a:gd name="f44" fmla="*/ 3499 f32 1"/>
                <a:gd name="f45" fmla="*/ 308242 f33 1"/>
                <a:gd name="f46" fmla="*/ 431328 f32 1"/>
                <a:gd name="f47" fmla="*/ 424831 f32 1"/>
                <a:gd name="f48" fmla="*/ 3249 f33 1"/>
                <a:gd name="f49" fmla="*/ 0 f32 1"/>
                <a:gd name="f50" fmla="+- f34 0 f1"/>
                <a:gd name="f51" fmla="*/ f37 1 308241"/>
                <a:gd name="f52" fmla="*/ f38 1 431328"/>
                <a:gd name="f53" fmla="*/ f39 1 308241"/>
                <a:gd name="f54" fmla="*/ f40 1 431328"/>
                <a:gd name="f55" fmla="*/ f41 1 308241"/>
                <a:gd name="f56" fmla="*/ f42 1 431328"/>
                <a:gd name="f57" fmla="*/ f43 1 308241"/>
                <a:gd name="f58" fmla="*/ f44 1 431328"/>
                <a:gd name="f59" fmla="*/ f45 1 308241"/>
                <a:gd name="f60" fmla="*/ f46 1 431328"/>
                <a:gd name="f61" fmla="*/ f47 1 431328"/>
                <a:gd name="f62" fmla="*/ f48 1 308241"/>
                <a:gd name="f63" fmla="*/ f49 1 431328"/>
                <a:gd name="f64" fmla="*/ f28 1 f35"/>
                <a:gd name="f65" fmla="*/ f29 1 f35"/>
                <a:gd name="f66" fmla="*/ f28 1 f36"/>
                <a:gd name="f67" fmla="*/ f30 1 f36"/>
                <a:gd name="f68" fmla="*/ f51 1 f35"/>
                <a:gd name="f69" fmla="*/ f52 1 f36"/>
                <a:gd name="f70" fmla="*/ f53 1 f35"/>
                <a:gd name="f71" fmla="*/ f54 1 f36"/>
                <a:gd name="f72" fmla="*/ f55 1 f35"/>
                <a:gd name="f73" fmla="*/ f56 1 f36"/>
                <a:gd name="f74" fmla="*/ f57 1 f35"/>
                <a:gd name="f75" fmla="*/ f58 1 f36"/>
                <a:gd name="f76" fmla="*/ f59 1 f35"/>
                <a:gd name="f77" fmla="*/ f60 1 f36"/>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7 1"/>
                <a:gd name="f89" fmla="*/ f72 f26 1"/>
                <a:gd name="f90" fmla="*/ f73 f27 1"/>
                <a:gd name="f91" fmla="*/ f74 f26 1"/>
                <a:gd name="f92" fmla="*/ f75 f27 1"/>
                <a:gd name="f93" fmla="*/ f76 f26 1"/>
                <a:gd name="f94" fmla="*/ f77 f27 1"/>
                <a:gd name="f95" fmla="*/ f78 f27 1"/>
                <a:gd name="f96" fmla="*/ f79 f26 1"/>
                <a:gd name="f97" fmla="*/ f80 f27 1"/>
              </a:gdLst>
              <a:ahLst/>
              <a:cxnLst>
                <a:cxn ang="3cd4">
                  <a:pos x="hc" y="t"/>
                </a:cxn>
                <a:cxn ang="0">
                  <a:pos x="r" y="vc"/>
                </a:cxn>
                <a:cxn ang="cd4">
                  <a:pos x="hc" y="b"/>
                </a:cxn>
                <a:cxn ang="cd2">
                  <a:pos x="l" y="vc"/>
                </a:cxn>
                <a:cxn ang="f50">
                  <a:pos x="f85" y="f86"/>
                </a:cxn>
                <a:cxn ang="f50">
                  <a:pos x="f87" y="f88"/>
                </a:cxn>
                <a:cxn ang="f50">
                  <a:pos x="f89" y="f90"/>
                </a:cxn>
                <a:cxn ang="f50">
                  <a:pos x="f89" y="f90"/>
                </a:cxn>
                <a:cxn ang="f50">
                  <a:pos x="f91" y="f92"/>
                </a:cxn>
                <a:cxn ang="f50">
                  <a:pos x="f93" y="f94"/>
                </a:cxn>
                <a:cxn ang="f50">
                  <a:pos x="f93" y="f95"/>
                </a:cxn>
                <a:cxn ang="f50">
                  <a:pos x="f96" y="f97"/>
                </a:cxn>
              </a:cxnLst>
              <a:rect l="f81" t="f84" r="f82" b="f83"/>
              <a:pathLst>
                <a:path w="308241" h="431328">
                  <a:moveTo>
                    <a:pt x="f8" y="f9"/>
                  </a:moveTo>
                  <a:cubicBezTo>
                    <a:pt x="f10" y="f11"/>
                    <a:pt x="f12" y="f13"/>
                    <a:pt x="f9" y="f14"/>
                  </a:cubicBezTo>
                  <a:cubicBezTo>
                    <a:pt x="f15" y="f16"/>
                    <a:pt x="f17" y="f18"/>
                    <a:pt x="f5" y="f19"/>
                  </a:cubicBezTo>
                  <a:cubicBezTo>
                    <a:pt x="f5" y="f19"/>
                    <a:pt x="f5" y="f19"/>
                    <a:pt x="f5" y="f19"/>
                  </a:cubicBezTo>
                  <a:lnTo>
                    <a:pt x="f20" y="f21"/>
                  </a:lnTo>
                  <a:lnTo>
                    <a:pt x="f22" y="f7"/>
                  </a:lnTo>
                  <a:lnTo>
                    <a:pt x="f22" y="f23"/>
                  </a:lnTo>
                  <a:lnTo>
                    <a:pt x="f24"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1253">
              <a:extLst>
                <a:ext uri="{FF2B5EF4-FFF2-40B4-BE49-F238E27FC236}">
                  <a16:creationId xmlns:a16="http://schemas.microsoft.com/office/drawing/2014/main" id="{6EAEF6F2-483B-0BB1-F6FD-F8E234D07515}"/>
                </a:ext>
              </a:extLst>
            </p:cNvPr>
            <p:cNvSpPr/>
            <p:nvPr/>
          </p:nvSpPr>
          <p:spPr>
            <a:xfrm>
              <a:off x="8626806" y="3988786"/>
              <a:ext cx="27989" cy="316126"/>
            </a:xfrm>
            <a:custGeom>
              <a:avLst/>
              <a:gdLst>
                <a:gd name="f0" fmla="val 10800000"/>
                <a:gd name="f1" fmla="val 5400000"/>
                <a:gd name="f2" fmla="val 180"/>
                <a:gd name="f3" fmla="val w"/>
                <a:gd name="f4" fmla="val h"/>
                <a:gd name="f5" fmla="val 0"/>
                <a:gd name="f6" fmla="val 27989"/>
                <a:gd name="f7" fmla="val 316123"/>
                <a:gd name="f8" fmla="val 24989"/>
                <a:gd name="f9" fmla="val 314874"/>
                <a:gd name="f10" fmla="val 25189"/>
                <a:gd name="f11" fmla="val 315561"/>
                <a:gd name="f12" fmla="val 25776"/>
                <a:gd name="f13" fmla="val 316049"/>
                <a:gd name="f14" fmla="val 26488"/>
                <a:gd name="f15" fmla="val 316124"/>
                <a:gd name="f16" fmla="val 27413"/>
                <a:gd name="f17" fmla="val 315836"/>
                <a:gd name="f18" fmla="val 28026"/>
                <a:gd name="f19" fmla="val 314962"/>
                <a:gd name="f20" fmla="val 27988"/>
                <a:gd name="f21" fmla="val 313999"/>
                <a:gd name="f22" fmla="val 3249"/>
                <a:gd name="f23" fmla="val 4498"/>
                <a:gd name="f24" fmla="val 2249"/>
                <a:gd name="f25" fmla="val 3124"/>
                <a:gd name="f26" fmla="val 2624"/>
                <a:gd name="f27" fmla="val 312875"/>
                <a:gd name="f28" fmla="val 314250"/>
                <a:gd name="f29" fmla="val 25102"/>
                <a:gd name="f30" fmla="val 314437"/>
                <a:gd name="f31" fmla="val 314687"/>
                <a:gd name="f32" fmla="+- 0 0 -90"/>
                <a:gd name="f33" fmla="*/ f3 1 27989"/>
                <a:gd name="f34" fmla="*/ f4 1 316123"/>
                <a:gd name="f35" fmla="val f5"/>
                <a:gd name="f36" fmla="val f6"/>
                <a:gd name="f37" fmla="val f7"/>
                <a:gd name="f38" fmla="*/ f32 f0 1"/>
                <a:gd name="f39" fmla="+- f37 0 f35"/>
                <a:gd name="f40" fmla="+- f36 0 f35"/>
                <a:gd name="f41" fmla="*/ f38 1 f2"/>
                <a:gd name="f42" fmla="*/ f40 1 27989"/>
                <a:gd name="f43" fmla="*/ f39 1 316123"/>
                <a:gd name="f44" fmla="*/ 24989 f40 1"/>
                <a:gd name="f45" fmla="*/ 314874 f39 1"/>
                <a:gd name="f46" fmla="*/ 26488 f40 1"/>
                <a:gd name="f47" fmla="*/ 316124 f39 1"/>
                <a:gd name="f48" fmla="*/ 27988 f40 1"/>
                <a:gd name="f49" fmla="*/ 313999 f39 1"/>
                <a:gd name="f50" fmla="*/ 3249 f40 1"/>
                <a:gd name="f51" fmla="*/ 4498 f39 1"/>
                <a:gd name="f52" fmla="*/ 2249 f40 1"/>
                <a:gd name="f53" fmla="*/ 3124 f39 1"/>
                <a:gd name="f54" fmla="*/ 0 f40 1"/>
                <a:gd name="f55" fmla="*/ 0 f39 1"/>
                <a:gd name="f56" fmla="*/ 2624 f39 1"/>
                <a:gd name="f57" fmla="*/ 312875 f39 1"/>
                <a:gd name="f58" fmla="*/ 314250 f39 1"/>
                <a:gd name="f59" fmla="+- f41 0 f1"/>
                <a:gd name="f60" fmla="*/ f44 1 27989"/>
                <a:gd name="f61" fmla="*/ f45 1 316123"/>
                <a:gd name="f62" fmla="*/ f46 1 27989"/>
                <a:gd name="f63" fmla="*/ f47 1 316123"/>
                <a:gd name="f64" fmla="*/ f48 1 27989"/>
                <a:gd name="f65" fmla="*/ f49 1 316123"/>
                <a:gd name="f66" fmla="*/ f50 1 27989"/>
                <a:gd name="f67" fmla="*/ f51 1 316123"/>
                <a:gd name="f68" fmla="*/ f52 1 27989"/>
                <a:gd name="f69" fmla="*/ f53 1 316123"/>
                <a:gd name="f70" fmla="*/ f54 1 27989"/>
                <a:gd name="f71" fmla="*/ f55 1 316123"/>
                <a:gd name="f72" fmla="*/ f56 1 316123"/>
                <a:gd name="f73" fmla="*/ f57 1 316123"/>
                <a:gd name="f74" fmla="*/ f58 1 316123"/>
                <a:gd name="f75" fmla="*/ f35 1 f42"/>
                <a:gd name="f76" fmla="*/ f36 1 f42"/>
                <a:gd name="f77" fmla="*/ f35 1 f43"/>
                <a:gd name="f78" fmla="*/ f37 1 f43"/>
                <a:gd name="f79" fmla="*/ f60 1 f42"/>
                <a:gd name="f80" fmla="*/ f61 1 f43"/>
                <a:gd name="f81" fmla="*/ f62 1 f42"/>
                <a:gd name="f82" fmla="*/ f63 1 f43"/>
                <a:gd name="f83" fmla="*/ f64 1 f42"/>
                <a:gd name="f84" fmla="*/ f65 1 f43"/>
                <a:gd name="f85" fmla="*/ f66 1 f42"/>
                <a:gd name="f86" fmla="*/ f67 1 f43"/>
                <a:gd name="f87" fmla="*/ f68 1 f42"/>
                <a:gd name="f88" fmla="*/ f69 1 f43"/>
                <a:gd name="f89" fmla="*/ f70 1 f42"/>
                <a:gd name="f90" fmla="*/ f71 1 f43"/>
                <a:gd name="f91" fmla="*/ f72 1 f43"/>
                <a:gd name="f92" fmla="*/ f73 1 f43"/>
                <a:gd name="f93" fmla="*/ f74 1 f43"/>
                <a:gd name="f94" fmla="*/ f75 f33 1"/>
                <a:gd name="f95" fmla="*/ f76 f33 1"/>
                <a:gd name="f96" fmla="*/ f78 f34 1"/>
                <a:gd name="f97" fmla="*/ f77 f34 1"/>
                <a:gd name="f98" fmla="*/ f79 f33 1"/>
                <a:gd name="f99" fmla="*/ f80 f34 1"/>
                <a:gd name="f100" fmla="*/ f81 f33 1"/>
                <a:gd name="f101" fmla="*/ f82 f34 1"/>
                <a:gd name="f102" fmla="*/ f83 f33 1"/>
                <a:gd name="f103" fmla="*/ f84 f34 1"/>
                <a:gd name="f104" fmla="*/ f85 f33 1"/>
                <a:gd name="f105" fmla="*/ f86 f34 1"/>
                <a:gd name="f106" fmla="*/ f87 f33 1"/>
                <a:gd name="f107" fmla="*/ f88 f34 1"/>
                <a:gd name="f108" fmla="*/ f89 f33 1"/>
                <a:gd name="f109" fmla="*/ f90 f34 1"/>
                <a:gd name="f110" fmla="*/ f91 f34 1"/>
                <a:gd name="f111" fmla="*/ f92 f34 1"/>
                <a:gd name="f112" fmla="*/ f93 f34 1"/>
              </a:gdLst>
              <a:ahLst/>
              <a:cxnLst>
                <a:cxn ang="3cd4">
                  <a:pos x="hc" y="t"/>
                </a:cxn>
                <a:cxn ang="0">
                  <a:pos x="r" y="vc"/>
                </a:cxn>
                <a:cxn ang="cd4">
                  <a:pos x="hc" y="b"/>
                </a:cxn>
                <a:cxn ang="cd2">
                  <a:pos x="l" y="vc"/>
                </a:cxn>
                <a:cxn ang="f59">
                  <a:pos x="f98" y="f99"/>
                </a:cxn>
                <a:cxn ang="f59">
                  <a:pos x="f100" y="f101"/>
                </a:cxn>
                <a:cxn ang="f59">
                  <a:pos x="f102" y="f103"/>
                </a:cxn>
                <a:cxn ang="f59">
                  <a:pos x="f102" y="f103"/>
                </a:cxn>
                <a:cxn ang="f59">
                  <a:pos x="f104" y="f105"/>
                </a:cxn>
                <a:cxn ang="f59">
                  <a:pos x="f106" y="f107"/>
                </a:cxn>
                <a:cxn ang="f59">
                  <a:pos x="f108" y="f109"/>
                </a:cxn>
                <a:cxn ang="f59">
                  <a:pos x="f108" y="f109"/>
                </a:cxn>
                <a:cxn ang="f59">
                  <a:pos x="f108" y="f110"/>
                </a:cxn>
                <a:cxn ang="f59">
                  <a:pos x="f98" y="f111"/>
                </a:cxn>
                <a:cxn ang="f59">
                  <a:pos x="f98" y="f112"/>
                </a:cxn>
                <a:cxn ang="f59">
                  <a:pos x="f98" y="f99"/>
                </a:cxn>
              </a:cxnLst>
              <a:rect l="f94" t="f97" r="f95" b="f96"/>
              <a:pathLst>
                <a:path w="27989" h="316123">
                  <a:moveTo>
                    <a:pt x="f8" y="f9"/>
                  </a:moveTo>
                  <a:cubicBezTo>
                    <a:pt x="f10" y="f11"/>
                    <a:pt x="f12" y="f13"/>
                    <a:pt x="f14" y="f15"/>
                  </a:cubicBezTo>
                  <a:cubicBezTo>
                    <a:pt x="f16" y="f17"/>
                    <a:pt x="f18" y="f19"/>
                    <a:pt x="f20" y="f21"/>
                  </a:cubicBezTo>
                  <a:lnTo>
                    <a:pt x="f20" y="f21"/>
                  </a:lnTo>
                  <a:lnTo>
                    <a:pt x="f22" y="f23"/>
                  </a:lnTo>
                  <a:lnTo>
                    <a:pt x="f24" y="f25"/>
                  </a:lnTo>
                  <a:lnTo>
                    <a:pt x="f5" y="f5"/>
                  </a:lnTo>
                  <a:lnTo>
                    <a:pt x="f5" y="f5"/>
                  </a:lnTo>
                  <a:lnTo>
                    <a:pt x="f5" y="f26"/>
                  </a:lnTo>
                  <a:lnTo>
                    <a:pt x="f8" y="f27"/>
                  </a:lnTo>
                  <a:lnTo>
                    <a:pt x="f8" y="f28"/>
                  </a:lnTo>
                  <a:cubicBezTo>
                    <a:pt x="f29" y="f30"/>
                    <a:pt x="f29"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1254">
              <a:extLst>
                <a:ext uri="{FF2B5EF4-FFF2-40B4-BE49-F238E27FC236}">
                  <a16:creationId xmlns:a16="http://schemas.microsoft.com/office/drawing/2014/main" id="{F6AFB504-1202-AAE2-4DEB-255D1FDB0BD5}"/>
                </a:ext>
              </a:extLst>
            </p:cNvPr>
            <p:cNvSpPr/>
            <p:nvPr/>
          </p:nvSpPr>
          <p:spPr>
            <a:xfrm>
              <a:off x="8656789" y="4855692"/>
              <a:ext cx="305619" cy="437951"/>
            </a:xfrm>
            <a:custGeom>
              <a:avLst/>
              <a:gdLst>
                <a:gd name="f0" fmla="val 10800000"/>
                <a:gd name="f1" fmla="val 5400000"/>
                <a:gd name="f2" fmla="val 180"/>
                <a:gd name="f3" fmla="val w"/>
                <a:gd name="f4" fmla="val h"/>
                <a:gd name="f5" fmla="val 0"/>
                <a:gd name="f6" fmla="val 305617"/>
                <a:gd name="f7" fmla="val 437950"/>
                <a:gd name="f8" fmla="val 5373"/>
                <a:gd name="f9" fmla="val 6248"/>
                <a:gd name="f10" fmla="val 1000"/>
                <a:gd name="f11" fmla="val 500"/>
                <a:gd name="f12" fmla="val 5248"/>
                <a:gd name="f13" fmla="val 302619"/>
                <a:gd name="f14" fmla="val 437951"/>
                <a:gd name="f15" fmla="val 305618"/>
                <a:gd name="f16" fmla="val 436201"/>
                <a:gd name="f17" fmla="val 5498"/>
                <a:gd name="f18" fmla="val 6373"/>
                <a:gd name="f19" fmla="+- 0 0 -90"/>
                <a:gd name="f20" fmla="*/ f3 1 305617"/>
                <a:gd name="f21" fmla="*/ f4 1 437950"/>
                <a:gd name="f22" fmla="val f5"/>
                <a:gd name="f23" fmla="val f6"/>
                <a:gd name="f24" fmla="val f7"/>
                <a:gd name="f25" fmla="*/ f19 f0 1"/>
                <a:gd name="f26" fmla="+- f24 0 f22"/>
                <a:gd name="f27" fmla="+- f23 0 f22"/>
                <a:gd name="f28" fmla="*/ f25 1 f2"/>
                <a:gd name="f29" fmla="*/ f27 1 305617"/>
                <a:gd name="f30" fmla="*/ f26 1 437950"/>
                <a:gd name="f31" fmla="*/ 5373 f27 1"/>
                <a:gd name="f32" fmla="*/ 6248 f26 1"/>
                <a:gd name="f33" fmla="*/ 1000 f27 1"/>
                <a:gd name="f34" fmla="*/ 0 f26 1"/>
                <a:gd name="f35" fmla="*/ 0 f27 1"/>
                <a:gd name="f36" fmla="*/ 500 f26 1"/>
                <a:gd name="f37" fmla="*/ 500 f27 1"/>
                <a:gd name="f38" fmla="*/ 5248 f26 1"/>
                <a:gd name="f39" fmla="*/ 302619 f27 1"/>
                <a:gd name="f40" fmla="*/ 437951 f26 1"/>
                <a:gd name="f41" fmla="*/ 305618 f27 1"/>
                <a:gd name="f42" fmla="*/ 436201 f26 1"/>
                <a:gd name="f43" fmla="*/ 5498 f27 1"/>
                <a:gd name="f44" fmla="*/ 6373 f26 1"/>
                <a:gd name="f45" fmla="+- f28 0 f1"/>
                <a:gd name="f46" fmla="*/ f31 1 305617"/>
                <a:gd name="f47" fmla="*/ f32 1 437950"/>
                <a:gd name="f48" fmla="*/ f33 1 305617"/>
                <a:gd name="f49" fmla="*/ f34 1 437950"/>
                <a:gd name="f50" fmla="*/ f35 1 305617"/>
                <a:gd name="f51" fmla="*/ f36 1 437950"/>
                <a:gd name="f52" fmla="*/ f37 1 305617"/>
                <a:gd name="f53" fmla="*/ f38 1 437950"/>
                <a:gd name="f54" fmla="*/ f39 1 305617"/>
                <a:gd name="f55" fmla="*/ f40 1 437950"/>
                <a:gd name="f56" fmla="*/ f41 1 305617"/>
                <a:gd name="f57" fmla="*/ f42 1 437950"/>
                <a:gd name="f58" fmla="*/ f43 1 305617"/>
                <a:gd name="f59" fmla="*/ f44 1 437950"/>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305617" h="437950">
                  <a:moveTo>
                    <a:pt x="f8" y="f9"/>
                  </a:moveTo>
                  <a:lnTo>
                    <a:pt x="f10" y="f5"/>
                  </a:lnTo>
                  <a:lnTo>
                    <a:pt x="f5" y="f11"/>
                  </a:lnTo>
                  <a:lnTo>
                    <a:pt x="f11" y="f12"/>
                  </a:lnTo>
                  <a:lnTo>
                    <a:pt x="f13" y="f14"/>
                  </a:lnTo>
                  <a:lnTo>
                    <a:pt x="f15" y="f16"/>
                  </a:lnTo>
                  <a:lnTo>
                    <a:pt x="f17" y="f1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1255">
              <a:extLst>
                <a:ext uri="{FF2B5EF4-FFF2-40B4-BE49-F238E27FC236}">
                  <a16:creationId xmlns:a16="http://schemas.microsoft.com/office/drawing/2014/main" id="{1AD68A36-25CE-E85B-92B9-CC844D2E6FEB}"/>
                </a:ext>
              </a:extLst>
            </p:cNvPr>
            <p:cNvSpPr/>
            <p:nvPr/>
          </p:nvSpPr>
          <p:spPr>
            <a:xfrm>
              <a:off x="6994885" y="3611569"/>
              <a:ext cx="313867" cy="166557"/>
            </a:xfrm>
            <a:custGeom>
              <a:avLst/>
              <a:gdLst>
                <a:gd name="f0" fmla="val 10800000"/>
                <a:gd name="f1" fmla="val 5400000"/>
                <a:gd name="f2" fmla="val 180"/>
                <a:gd name="f3" fmla="val w"/>
                <a:gd name="f4" fmla="val h"/>
                <a:gd name="f5" fmla="val 0"/>
                <a:gd name="f6" fmla="val 313864"/>
                <a:gd name="f7" fmla="val 166558"/>
                <a:gd name="f8" fmla="val 152189"/>
                <a:gd name="f9" fmla="val 525"/>
                <a:gd name="f10" fmla="val 151802"/>
                <a:gd name="f11" fmla="val 1125"/>
                <a:gd name="f12" fmla="val 151502"/>
                <a:gd name="f13" fmla="val 1749"/>
                <a:gd name="f14" fmla="val 151315"/>
                <a:gd name="f15" fmla="val 5248"/>
                <a:gd name="f16" fmla="val 6747"/>
                <a:gd name="f17" fmla="val 151939"/>
                <a:gd name="f18" fmla="val 8371"/>
                <a:gd name="f19" fmla="val 152814"/>
                <a:gd name="f20" fmla="val 9871"/>
                <a:gd name="f21" fmla="val 154313"/>
                <a:gd name="f22" fmla="val 10221"/>
                <a:gd name="f23" fmla="val 154588"/>
                <a:gd name="f24" fmla="val 10520"/>
                <a:gd name="f25" fmla="val 154926"/>
                <a:gd name="f26" fmla="val 10745"/>
                <a:gd name="f27" fmla="val 155313"/>
                <a:gd name="f28" fmla="val 18117"/>
                <a:gd name="f29" fmla="val 166559"/>
                <a:gd name="f30" fmla="val 21866"/>
                <a:gd name="f31" fmla="val 311990"/>
                <a:gd name="f32" fmla="val 8622"/>
                <a:gd name="f33" fmla="val 310741"/>
                <a:gd name="f34" fmla="val 375"/>
                <a:gd name="f35" fmla="+- 0 0 -90"/>
                <a:gd name="f36" fmla="*/ f3 1 313864"/>
                <a:gd name="f37" fmla="*/ f4 1 166558"/>
                <a:gd name="f38" fmla="val f5"/>
                <a:gd name="f39" fmla="val f6"/>
                <a:gd name="f40" fmla="val f7"/>
                <a:gd name="f41" fmla="*/ f35 f0 1"/>
                <a:gd name="f42" fmla="+- f40 0 f38"/>
                <a:gd name="f43" fmla="+- f39 0 f38"/>
                <a:gd name="f44" fmla="*/ f41 1 f2"/>
                <a:gd name="f45" fmla="*/ f43 1 313864"/>
                <a:gd name="f46" fmla="*/ f42 1 166558"/>
                <a:gd name="f47" fmla="*/ 0 f43 1"/>
                <a:gd name="f48" fmla="*/ 152189 f42 1"/>
                <a:gd name="f49" fmla="*/ 1749 f43 1"/>
                <a:gd name="f50" fmla="*/ 151315 f42 1"/>
                <a:gd name="f51" fmla="*/ 5248 f43 1"/>
                <a:gd name="f52" fmla="*/ 6747 f43 1"/>
                <a:gd name="f53" fmla="*/ 151939 f42 1"/>
                <a:gd name="f54" fmla="*/ 8371 f43 1"/>
                <a:gd name="f55" fmla="*/ 152814 f42 1"/>
                <a:gd name="f56" fmla="*/ 9871 f43 1"/>
                <a:gd name="f57" fmla="*/ 154313 f42 1"/>
                <a:gd name="f58" fmla="*/ 10745 f43 1"/>
                <a:gd name="f59" fmla="*/ 155313 f42 1"/>
                <a:gd name="f60" fmla="*/ 18117 f43 1"/>
                <a:gd name="f61" fmla="*/ 166559 f42 1"/>
                <a:gd name="f62" fmla="*/ 313864 f43 1"/>
                <a:gd name="f63" fmla="*/ 21866 f42 1"/>
                <a:gd name="f64" fmla="*/ 311990 f43 1"/>
                <a:gd name="f65" fmla="*/ 8622 f42 1"/>
                <a:gd name="f66" fmla="*/ 310741 f43 1"/>
                <a:gd name="f67" fmla="*/ 0 f42 1"/>
                <a:gd name="f68" fmla="*/ 375 f43 1"/>
                <a:gd name="f69" fmla="+- f44 0 f1"/>
                <a:gd name="f70" fmla="*/ f47 1 313864"/>
                <a:gd name="f71" fmla="*/ f48 1 166558"/>
                <a:gd name="f72" fmla="*/ f49 1 313864"/>
                <a:gd name="f73" fmla="*/ f50 1 166558"/>
                <a:gd name="f74" fmla="*/ f51 1 313864"/>
                <a:gd name="f75" fmla="*/ f52 1 313864"/>
                <a:gd name="f76" fmla="*/ f53 1 166558"/>
                <a:gd name="f77" fmla="*/ f54 1 313864"/>
                <a:gd name="f78" fmla="*/ f55 1 166558"/>
                <a:gd name="f79" fmla="*/ f56 1 313864"/>
                <a:gd name="f80" fmla="*/ f57 1 166558"/>
                <a:gd name="f81" fmla="*/ f58 1 313864"/>
                <a:gd name="f82" fmla="*/ f59 1 166558"/>
                <a:gd name="f83" fmla="*/ f60 1 313864"/>
                <a:gd name="f84" fmla="*/ f61 1 166558"/>
                <a:gd name="f85" fmla="*/ f62 1 313864"/>
                <a:gd name="f86" fmla="*/ f63 1 166558"/>
                <a:gd name="f87" fmla="*/ f64 1 313864"/>
                <a:gd name="f88" fmla="*/ f65 1 166558"/>
                <a:gd name="f89" fmla="*/ f66 1 313864"/>
                <a:gd name="f90" fmla="*/ f67 1 166558"/>
                <a:gd name="f91" fmla="*/ f68 1 313864"/>
                <a:gd name="f92" fmla="*/ f38 1 f45"/>
                <a:gd name="f93" fmla="*/ f39 1 f45"/>
                <a:gd name="f94" fmla="*/ f38 1 f46"/>
                <a:gd name="f95" fmla="*/ f40 1 f46"/>
                <a:gd name="f96" fmla="*/ f70 1 f45"/>
                <a:gd name="f97" fmla="*/ f71 1 f46"/>
                <a:gd name="f98" fmla="*/ f72 1 f45"/>
                <a:gd name="f99" fmla="*/ f73 1 f46"/>
                <a:gd name="f100" fmla="*/ f74 1 f45"/>
                <a:gd name="f101" fmla="*/ f75 1 f45"/>
                <a:gd name="f102" fmla="*/ f76 1 f46"/>
                <a:gd name="f103" fmla="*/ f77 1 f45"/>
                <a:gd name="f104" fmla="*/ f78 1 f46"/>
                <a:gd name="f105" fmla="*/ f79 1 f45"/>
                <a:gd name="f106" fmla="*/ f80 1 f46"/>
                <a:gd name="f107" fmla="*/ f81 1 f45"/>
                <a:gd name="f108" fmla="*/ f82 1 f46"/>
                <a:gd name="f109" fmla="*/ f83 1 f45"/>
                <a:gd name="f110" fmla="*/ f84 1 f46"/>
                <a:gd name="f111" fmla="*/ f85 1 f45"/>
                <a:gd name="f112" fmla="*/ f86 1 f46"/>
                <a:gd name="f113" fmla="*/ f87 1 f45"/>
                <a:gd name="f114" fmla="*/ f88 1 f46"/>
                <a:gd name="f115" fmla="*/ f89 1 f45"/>
                <a:gd name="f116" fmla="*/ f90 1 f46"/>
                <a:gd name="f117" fmla="*/ f91 1 f45"/>
                <a:gd name="f118" fmla="*/ f92 f36 1"/>
                <a:gd name="f119" fmla="*/ f93 f36 1"/>
                <a:gd name="f120" fmla="*/ f95 f37 1"/>
                <a:gd name="f121" fmla="*/ f94 f37 1"/>
                <a:gd name="f122" fmla="*/ f96 f36 1"/>
                <a:gd name="f123" fmla="*/ f97 f37 1"/>
                <a:gd name="f124" fmla="*/ f98 f36 1"/>
                <a:gd name="f125" fmla="*/ f99 f37 1"/>
                <a:gd name="f126" fmla="*/ f100 f36 1"/>
                <a:gd name="f127" fmla="*/ f101 f36 1"/>
                <a:gd name="f128" fmla="*/ f102 f37 1"/>
                <a:gd name="f129" fmla="*/ f103 f36 1"/>
                <a:gd name="f130" fmla="*/ f104 f37 1"/>
                <a:gd name="f131" fmla="*/ f105 f36 1"/>
                <a:gd name="f132" fmla="*/ f106 f37 1"/>
                <a:gd name="f133" fmla="*/ f107 f36 1"/>
                <a:gd name="f134" fmla="*/ f108 f37 1"/>
                <a:gd name="f135" fmla="*/ f109 f36 1"/>
                <a:gd name="f136" fmla="*/ f110 f37 1"/>
                <a:gd name="f137" fmla="*/ f111 f36 1"/>
                <a:gd name="f138" fmla="*/ f112 f37 1"/>
                <a:gd name="f139" fmla="*/ f113 f36 1"/>
                <a:gd name="f140" fmla="*/ f114 f37 1"/>
                <a:gd name="f141" fmla="*/ f115 f36 1"/>
                <a:gd name="f142" fmla="*/ f116 f37 1"/>
                <a:gd name="f143" fmla="*/ f117 f36 1"/>
              </a:gdLst>
              <a:ahLst/>
              <a:cxnLst>
                <a:cxn ang="3cd4">
                  <a:pos x="hc" y="t"/>
                </a:cxn>
                <a:cxn ang="0">
                  <a:pos x="r" y="vc"/>
                </a:cxn>
                <a:cxn ang="cd4">
                  <a:pos x="hc" y="b"/>
                </a:cxn>
                <a:cxn ang="cd2">
                  <a:pos x="l" y="vc"/>
                </a:cxn>
                <a:cxn ang="f69">
                  <a:pos x="f122" y="f123"/>
                </a:cxn>
                <a:cxn ang="f69">
                  <a:pos x="f122" y="f123"/>
                </a:cxn>
                <a:cxn ang="f69">
                  <a:pos x="f124" y="f125"/>
                </a:cxn>
                <a:cxn ang="f69">
                  <a:pos x="f126" y="f125"/>
                </a:cxn>
                <a:cxn ang="f69">
                  <a:pos x="f127" y="f128"/>
                </a:cxn>
                <a:cxn ang="f69">
                  <a:pos x="f129" y="f130"/>
                </a:cxn>
                <a:cxn ang="f69">
                  <a:pos x="f131" y="f132"/>
                </a:cxn>
                <a:cxn ang="f69">
                  <a:pos x="f133" y="f134"/>
                </a:cxn>
                <a:cxn ang="f69">
                  <a:pos x="f135" y="f136"/>
                </a:cxn>
                <a:cxn ang="f69">
                  <a:pos x="f137" y="f138"/>
                </a:cxn>
                <a:cxn ang="f69">
                  <a:pos x="f139" y="f140"/>
                </a:cxn>
                <a:cxn ang="f69">
                  <a:pos x="f141" y="f142"/>
                </a:cxn>
                <a:cxn ang="f69">
                  <a:pos x="f143" y="f128"/>
                </a:cxn>
                <a:cxn ang="f69">
                  <a:pos x="f122" y="f123"/>
                </a:cxn>
              </a:cxnLst>
              <a:rect l="f118" t="f121" r="f119" b="f120"/>
              <a:pathLst>
                <a:path w="313864" h="166558">
                  <a:moveTo>
                    <a:pt x="f5" y="f8"/>
                  </a:moveTo>
                  <a:lnTo>
                    <a:pt x="f5" y="f8"/>
                  </a:lnTo>
                  <a:cubicBezTo>
                    <a:pt x="f9" y="f10"/>
                    <a:pt x="f11" y="f12"/>
                    <a:pt x="f13" y="f14"/>
                  </a:cubicBezTo>
                  <a:lnTo>
                    <a:pt x="f15" y="f14"/>
                  </a:lnTo>
                  <a:lnTo>
                    <a:pt x="f16" y="f17"/>
                  </a:lnTo>
                  <a:lnTo>
                    <a:pt x="f18" y="f19"/>
                  </a:lnTo>
                  <a:lnTo>
                    <a:pt x="f20" y="f21"/>
                  </a:lnTo>
                  <a:cubicBezTo>
                    <a:pt x="f22" y="f23"/>
                    <a:pt x="f24" y="f25"/>
                    <a:pt x="f26" y="f27"/>
                  </a:cubicBezTo>
                  <a:lnTo>
                    <a:pt x="f28" y="f29"/>
                  </a:lnTo>
                  <a:lnTo>
                    <a:pt x="f6" y="f30"/>
                  </a:lnTo>
                  <a:lnTo>
                    <a:pt x="f31" y="f32"/>
                  </a:lnTo>
                  <a:lnTo>
                    <a:pt x="f33" y="f5"/>
                  </a:lnTo>
                  <a:lnTo>
                    <a:pt x="f34" y="f17"/>
                  </a:lnTo>
                  <a:cubicBezTo>
                    <a:pt x="f34" y="f17"/>
                    <a:pt x="f34"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1256">
              <a:extLst>
                <a:ext uri="{FF2B5EF4-FFF2-40B4-BE49-F238E27FC236}">
                  <a16:creationId xmlns:a16="http://schemas.microsoft.com/office/drawing/2014/main" id="{9F13D848-F2F2-9740-EF76-2F7FC967C1DF}"/>
                </a:ext>
              </a:extLst>
            </p:cNvPr>
            <p:cNvSpPr/>
            <p:nvPr/>
          </p:nvSpPr>
          <p:spPr>
            <a:xfrm>
              <a:off x="6992261" y="3765133"/>
              <a:ext cx="996" cy="1252"/>
            </a:xfrm>
            <a:custGeom>
              <a:avLst/>
              <a:gdLst>
                <a:gd name="f0" fmla="val 10800000"/>
                <a:gd name="f1" fmla="val 5400000"/>
                <a:gd name="f2" fmla="val 180"/>
                <a:gd name="f3" fmla="val w"/>
                <a:gd name="f4" fmla="val h"/>
                <a:gd name="f5" fmla="val 0"/>
                <a:gd name="f6" fmla="val 999"/>
                <a:gd name="f7" fmla="val 1249"/>
                <a:gd name="f8" fmla="val 1000"/>
                <a:gd name="f9" fmla="val 600"/>
                <a:gd name="f10" fmla="val 363"/>
                <a:gd name="f11" fmla="val 262"/>
                <a:gd name="f12" fmla="val 775"/>
                <a:gd name="f13" fmla="val 1250"/>
                <a:gd name="f14" fmla="val 750"/>
                <a:gd name="f15" fmla="val 125"/>
                <a:gd name="f16" fmla="+- 0 0 -90"/>
                <a:gd name="f17" fmla="*/ f3 1 999"/>
                <a:gd name="f18" fmla="*/ f4 1 1249"/>
                <a:gd name="f19" fmla="val f5"/>
                <a:gd name="f20" fmla="val f6"/>
                <a:gd name="f21" fmla="val f7"/>
                <a:gd name="f22" fmla="*/ f16 f0 1"/>
                <a:gd name="f23" fmla="+- f21 0 f19"/>
                <a:gd name="f24" fmla="+- f20 0 f19"/>
                <a:gd name="f25" fmla="*/ f22 1 f2"/>
                <a:gd name="f26" fmla="*/ f24 1 999"/>
                <a:gd name="f27" fmla="*/ f23 1 1249"/>
                <a:gd name="f28" fmla="*/ 1000 f24 1"/>
                <a:gd name="f29" fmla="*/ 0 f23 1"/>
                <a:gd name="f30" fmla="*/ 0 f24 1"/>
                <a:gd name="f31" fmla="*/ 1250 f23 1"/>
                <a:gd name="f32" fmla="+- f25 0 f1"/>
                <a:gd name="f33" fmla="*/ f28 1 999"/>
                <a:gd name="f34" fmla="*/ f29 1 1249"/>
                <a:gd name="f35" fmla="*/ f30 1 999"/>
                <a:gd name="f36" fmla="*/ f31 1 1249"/>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51" y="f52"/>
                </a:cxn>
                <a:cxn ang="f32">
                  <a:pos x="f49" y="f50"/>
                </a:cxn>
              </a:cxnLst>
              <a:rect l="f45" t="f48" r="f46" b="f47"/>
              <a:pathLst>
                <a:path w="999" h="1249">
                  <a:moveTo>
                    <a:pt x="f8" y="f5"/>
                  </a:moveTo>
                  <a:cubicBezTo>
                    <a:pt x="f9" y="f10"/>
                    <a:pt x="f11" y="f12"/>
                    <a:pt x="f5" y="f13"/>
                  </a:cubicBezTo>
                  <a:lnTo>
                    <a:pt x="f5" y="f13"/>
                  </a:lnTo>
                  <a:cubicBezTo>
                    <a:pt x="f5" y="f13"/>
                    <a:pt x="f14"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1257">
              <a:extLst>
                <a:ext uri="{FF2B5EF4-FFF2-40B4-BE49-F238E27FC236}">
                  <a16:creationId xmlns:a16="http://schemas.microsoft.com/office/drawing/2014/main" id="{3985A997-010B-3473-5620-1B94D05FFB6F}"/>
                </a:ext>
              </a:extLst>
            </p:cNvPr>
            <p:cNvSpPr/>
            <p:nvPr/>
          </p:nvSpPr>
          <p:spPr>
            <a:xfrm>
              <a:off x="6989966" y="3772878"/>
              <a:ext cx="45" cy="1252"/>
            </a:xfrm>
            <a:custGeom>
              <a:avLst/>
              <a:gdLst>
                <a:gd name="f0" fmla="val 10800000"/>
                <a:gd name="f1" fmla="val 5400000"/>
                <a:gd name="f2" fmla="val 180"/>
                <a:gd name="f3" fmla="val w"/>
                <a:gd name="f4" fmla="val h"/>
                <a:gd name="f5" fmla="val 0"/>
                <a:gd name="f6" fmla="val 46"/>
                <a:gd name="f7" fmla="val 1249"/>
                <a:gd name="f8" fmla="val 47"/>
                <a:gd name="f9" fmla="val 1250"/>
                <a:gd name="f10" fmla="val -16"/>
                <a:gd name="f11" fmla="val 837"/>
                <a:gd name="f12" fmla="val 413"/>
                <a:gd name="f13" fmla="val 9"/>
                <a:gd name="f14" fmla="+- 0 0 -90"/>
                <a:gd name="f15" fmla="*/ f3 1 46"/>
                <a:gd name="f16" fmla="*/ f4 1 1249"/>
                <a:gd name="f17" fmla="val f5"/>
                <a:gd name="f18" fmla="val f6"/>
                <a:gd name="f19" fmla="val f7"/>
                <a:gd name="f20" fmla="*/ f14 f0 1"/>
                <a:gd name="f21" fmla="+- f19 0 f17"/>
                <a:gd name="f22" fmla="+- f18 0 f17"/>
                <a:gd name="f23" fmla="*/ f20 1 f2"/>
                <a:gd name="f24" fmla="*/ f22 1 46"/>
                <a:gd name="f25" fmla="*/ f21 1 1249"/>
                <a:gd name="f26" fmla="*/ 47 f22 1"/>
                <a:gd name="f27" fmla="*/ 1250 f21 1"/>
                <a:gd name="f28" fmla="*/ 0 f21 1"/>
                <a:gd name="f29" fmla="+- f23 0 f1"/>
                <a:gd name="f30" fmla="*/ f26 1 46"/>
                <a:gd name="f31" fmla="*/ f27 1 1249"/>
                <a:gd name="f32" fmla="*/ f28 1 1249"/>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5"/>
                </a:cxn>
                <a:cxn ang="f29">
                  <a:pos x="f44" y="f46"/>
                </a:cxn>
                <a:cxn ang="f29">
                  <a:pos x="f44" y="f45"/>
                </a:cxn>
              </a:cxnLst>
              <a:rect l="f40" t="f43" r="f41" b="f42"/>
              <a:pathLst>
                <a:path w="46" h="1249">
                  <a:moveTo>
                    <a:pt x="f8" y="f9"/>
                  </a:moveTo>
                  <a:lnTo>
                    <a:pt x="f8" y="f9"/>
                  </a:lnTo>
                  <a:cubicBezTo>
                    <a:pt x="f10" y="f11"/>
                    <a:pt x="f10" y="f12"/>
                    <a:pt x="f8" y="f5"/>
                  </a:cubicBezTo>
                  <a:cubicBezTo>
                    <a:pt x="f13" y="f12"/>
                    <a:pt x="f13"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1258">
              <a:extLst>
                <a:ext uri="{FF2B5EF4-FFF2-40B4-BE49-F238E27FC236}">
                  <a16:creationId xmlns:a16="http://schemas.microsoft.com/office/drawing/2014/main" id="{FB7148CF-A1CD-0E9E-16D5-D93F30944DFA}"/>
                </a:ext>
              </a:extLst>
            </p:cNvPr>
            <p:cNvSpPr/>
            <p:nvPr/>
          </p:nvSpPr>
          <p:spPr>
            <a:xfrm>
              <a:off x="6991063" y="3768379"/>
              <a:ext cx="73" cy="1499"/>
            </a:xfrm>
            <a:custGeom>
              <a:avLst/>
              <a:gdLst>
                <a:gd name="f0" fmla="val 10800000"/>
                <a:gd name="f1" fmla="val 5400000"/>
                <a:gd name="f2" fmla="val 180"/>
                <a:gd name="f3" fmla="val w"/>
                <a:gd name="f4" fmla="val h"/>
                <a:gd name="f5" fmla="val 0"/>
                <a:gd name="f6" fmla="val 74"/>
                <a:gd name="f7" fmla="val 1499"/>
                <a:gd name="f8" fmla="val 75"/>
                <a:gd name="f9" fmla="val 25"/>
                <a:gd name="f10" fmla="val 500"/>
                <a:gd name="f11" fmla="val 999"/>
                <a:gd name="f12" fmla="val -25"/>
                <a:gd name="f13" fmla="+- 0 0 -90"/>
                <a:gd name="f14" fmla="*/ f3 1 74"/>
                <a:gd name="f15" fmla="*/ f4 1 1499"/>
                <a:gd name="f16" fmla="val f5"/>
                <a:gd name="f17" fmla="val f6"/>
                <a:gd name="f18" fmla="val f7"/>
                <a:gd name="f19" fmla="*/ f13 f0 1"/>
                <a:gd name="f20" fmla="+- f18 0 f16"/>
                <a:gd name="f21" fmla="+- f17 0 f16"/>
                <a:gd name="f22" fmla="*/ f19 1 f2"/>
                <a:gd name="f23" fmla="*/ f21 1 74"/>
                <a:gd name="f24" fmla="*/ f20 1 1499"/>
                <a:gd name="f25" fmla="*/ 75 f21 1"/>
                <a:gd name="f26" fmla="*/ 0 f20 1"/>
                <a:gd name="f27" fmla="*/ 1499 f20 1"/>
                <a:gd name="f28" fmla="+- f22 0 f1"/>
                <a:gd name="f29" fmla="*/ f25 1 74"/>
                <a:gd name="f30" fmla="*/ f26 1 1499"/>
                <a:gd name="f31" fmla="*/ f27 1 149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74" h="1499">
                  <a:moveTo>
                    <a:pt x="f8" y="f5"/>
                  </a:moveTo>
                  <a:cubicBezTo>
                    <a:pt x="f9" y="f10"/>
                    <a:pt x="f9" y="f11"/>
                    <a:pt x="f8" y="f7"/>
                  </a:cubicBezTo>
                  <a:cubicBezTo>
                    <a:pt x="f8" y="f7"/>
                    <a:pt x="f8" y="f7"/>
                    <a:pt x="f8" y="f7"/>
                  </a:cubicBezTo>
                  <a:cubicBezTo>
                    <a:pt x="f12" y="f11"/>
                    <a:pt x="f12"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1259">
              <a:extLst>
                <a:ext uri="{FF2B5EF4-FFF2-40B4-BE49-F238E27FC236}">
                  <a16:creationId xmlns:a16="http://schemas.microsoft.com/office/drawing/2014/main" id="{15211B50-5665-7AC4-7CA9-4B64F5D2D93F}"/>
                </a:ext>
              </a:extLst>
            </p:cNvPr>
            <p:cNvSpPr/>
            <p:nvPr/>
          </p:nvSpPr>
          <p:spPr>
            <a:xfrm>
              <a:off x="10038694" y="4124995"/>
              <a:ext cx="12490" cy="987"/>
            </a:xfrm>
            <a:custGeom>
              <a:avLst/>
              <a:gdLst>
                <a:gd name="f0" fmla="val 10800000"/>
                <a:gd name="f1" fmla="val 5400000"/>
                <a:gd name="f2" fmla="val 180"/>
                <a:gd name="f3" fmla="val w"/>
                <a:gd name="f4" fmla="val h"/>
                <a:gd name="f5" fmla="val 0"/>
                <a:gd name="f6" fmla="val 12494"/>
                <a:gd name="f7" fmla="val 986"/>
                <a:gd name="f8" fmla="val 237"/>
                <a:gd name="f9" fmla="val -513"/>
                <a:gd name="f10" fmla="val 736"/>
                <a:gd name="f11" fmla="+- 0 0 -90"/>
                <a:gd name="f12" fmla="*/ f3 1 12494"/>
                <a:gd name="f13" fmla="*/ f4 1 986"/>
                <a:gd name="f14" fmla="val f5"/>
                <a:gd name="f15" fmla="val f6"/>
                <a:gd name="f16" fmla="val f7"/>
                <a:gd name="f17" fmla="*/ f11 f0 1"/>
                <a:gd name="f18" fmla="+- f16 0 f14"/>
                <a:gd name="f19" fmla="+- f15 0 f14"/>
                <a:gd name="f20" fmla="*/ f17 1 f2"/>
                <a:gd name="f21" fmla="*/ f19 1 12494"/>
                <a:gd name="f22" fmla="*/ f18 1 986"/>
                <a:gd name="f23" fmla="*/ 0 f19 1"/>
                <a:gd name="f24" fmla="*/ 986 f18 1"/>
                <a:gd name="f25" fmla="*/ 237 f18 1"/>
                <a:gd name="f26" fmla="+- f20 0 f1"/>
                <a:gd name="f27" fmla="*/ f23 1 12494"/>
                <a:gd name="f28" fmla="*/ f24 1 986"/>
                <a:gd name="f29" fmla="*/ f25 1 986"/>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12494" h="986">
                  <a:moveTo>
                    <a:pt x="f5" y="f7"/>
                  </a:moveTo>
                  <a:lnTo>
                    <a:pt x="f5" y="f7"/>
                  </a:lnTo>
                  <a:cubicBezTo>
                    <a:pt x="f5" y="f7"/>
                    <a:pt x="f5" y="f7"/>
                    <a:pt x="f5" y="f8"/>
                  </a:cubicBezTo>
                  <a:cubicBezTo>
                    <a:pt x="f5" y="f9"/>
                    <a:pt x="f5"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1260">
              <a:extLst>
                <a:ext uri="{FF2B5EF4-FFF2-40B4-BE49-F238E27FC236}">
                  <a16:creationId xmlns:a16="http://schemas.microsoft.com/office/drawing/2014/main" id="{2141643D-89D8-25ED-C6A8-00E71C512E2A}"/>
                </a:ext>
              </a:extLst>
            </p:cNvPr>
            <p:cNvSpPr/>
            <p:nvPr/>
          </p:nvSpPr>
          <p:spPr>
            <a:xfrm>
              <a:off x="10037688" y="4126111"/>
              <a:ext cx="18873" cy="125821"/>
            </a:xfrm>
            <a:custGeom>
              <a:avLst/>
              <a:gdLst>
                <a:gd name="f0" fmla="val 10800000"/>
                <a:gd name="f1" fmla="val 5400000"/>
                <a:gd name="f2" fmla="val 180"/>
                <a:gd name="f3" fmla="val w"/>
                <a:gd name="f4" fmla="val h"/>
                <a:gd name="f5" fmla="val 0"/>
                <a:gd name="f6" fmla="val 18877"/>
                <a:gd name="f7" fmla="val 125824"/>
                <a:gd name="f8" fmla="val 18742"/>
                <a:gd name="f9" fmla="val 13869"/>
                <a:gd name="f10" fmla="val 14618"/>
                <a:gd name="f11" fmla="val 8871"/>
                <a:gd name="f12" fmla="val 13244"/>
                <a:gd name="f13" fmla="val 9621"/>
                <a:gd name="f14" fmla="val 9271"/>
                <a:gd name="f15" fmla="val 11995"/>
                <a:gd name="f16" fmla="val 4136"/>
                <a:gd name="f17" fmla="val 10696"/>
                <a:gd name="f18" fmla="val 1762"/>
                <a:gd name="f19" fmla="val 6735"/>
                <a:gd name="f20" fmla="val 1287"/>
                <a:gd name="f21" fmla="val 5923"/>
                <a:gd name="f22" fmla="val 937"/>
                <a:gd name="f23" fmla="val 5048"/>
                <a:gd name="f24" fmla="val 750"/>
                <a:gd name="f25" fmla="val 4123"/>
                <a:gd name="f26" fmla="val 250"/>
                <a:gd name="f27" fmla="val 2811"/>
                <a:gd name="f28" fmla="val 1412"/>
                <a:gd name="f29" fmla="val 999"/>
                <a:gd name="f30" fmla="val 115079"/>
                <a:gd name="f31" fmla="val 500"/>
                <a:gd name="f32" fmla="val 120502"/>
                <a:gd name="f33" fmla="val 4485"/>
                <a:gd name="f34" fmla="val 125312"/>
                <a:gd name="f35" fmla="val 9920"/>
                <a:gd name="f36" fmla="val 125812"/>
                <a:gd name="f37" fmla="val 9946"/>
                <a:gd name="f38" fmla="val 125825"/>
                <a:gd name="f39" fmla="val 9970"/>
                <a:gd name="f40" fmla="val 9996"/>
                <a:gd name="f41" fmla="val 12394"/>
                <a:gd name="f42" fmla="val 125725"/>
                <a:gd name="f43" fmla="val 14631"/>
                <a:gd name="f44" fmla="val 124588"/>
                <a:gd name="f45" fmla="val 16118"/>
                <a:gd name="f46" fmla="val 122701"/>
                <a:gd name="f47" fmla="val 18004"/>
                <a:gd name="f48" fmla="val 120527"/>
                <a:gd name="f49" fmla="val 18992"/>
                <a:gd name="f50" fmla="val 117703"/>
                <a:gd name="f51" fmla="val 18867"/>
                <a:gd name="f52" fmla="val 114829"/>
                <a:gd name="f53" fmla="+- 0 0 -90"/>
                <a:gd name="f54" fmla="*/ f3 1 18877"/>
                <a:gd name="f55" fmla="*/ f4 1 125824"/>
                <a:gd name="f56" fmla="val f5"/>
                <a:gd name="f57" fmla="val f6"/>
                <a:gd name="f58" fmla="val f7"/>
                <a:gd name="f59" fmla="*/ f53 f0 1"/>
                <a:gd name="f60" fmla="+- f58 0 f56"/>
                <a:gd name="f61" fmla="+- f57 0 f56"/>
                <a:gd name="f62" fmla="*/ f59 1 f2"/>
                <a:gd name="f63" fmla="*/ f61 1 18877"/>
                <a:gd name="f64" fmla="*/ f60 1 125824"/>
                <a:gd name="f65" fmla="*/ 18742 f61 1"/>
                <a:gd name="f66" fmla="*/ 13869 f60 1"/>
                <a:gd name="f67" fmla="*/ 14618 f61 1"/>
                <a:gd name="f68" fmla="*/ 8871 f60 1"/>
                <a:gd name="f69" fmla="*/ 13244 f61 1"/>
                <a:gd name="f70" fmla="*/ 9621 f60 1"/>
                <a:gd name="f71" fmla="*/ 1762 f61 1"/>
                <a:gd name="f72" fmla="*/ 6735 f60 1"/>
                <a:gd name="f73" fmla="*/ 750 f61 1"/>
                <a:gd name="f74" fmla="*/ 4123 f60 1"/>
                <a:gd name="f75" fmla="*/ 0 f61 1"/>
                <a:gd name="f76" fmla="*/ 0 f60 1"/>
                <a:gd name="f77" fmla="*/ 999 f61 1"/>
                <a:gd name="f78" fmla="*/ 115079 f60 1"/>
                <a:gd name="f79" fmla="*/ 9920 f61 1"/>
                <a:gd name="f80" fmla="*/ 125812 f60 1"/>
                <a:gd name="f81" fmla="*/ 9996 f61 1"/>
                <a:gd name="f82" fmla="*/ 125825 f60 1"/>
                <a:gd name="f83" fmla="*/ 16118 f61 1"/>
                <a:gd name="f84" fmla="*/ 122701 f60 1"/>
                <a:gd name="f85" fmla="*/ 18867 f61 1"/>
                <a:gd name="f86" fmla="*/ 114829 f60 1"/>
                <a:gd name="f87" fmla="+- f62 0 f1"/>
                <a:gd name="f88" fmla="*/ f65 1 18877"/>
                <a:gd name="f89" fmla="*/ f66 1 125824"/>
                <a:gd name="f90" fmla="*/ f67 1 18877"/>
                <a:gd name="f91" fmla="*/ f68 1 125824"/>
                <a:gd name="f92" fmla="*/ f69 1 18877"/>
                <a:gd name="f93" fmla="*/ f70 1 125824"/>
                <a:gd name="f94" fmla="*/ f71 1 18877"/>
                <a:gd name="f95" fmla="*/ f72 1 125824"/>
                <a:gd name="f96" fmla="*/ f73 1 18877"/>
                <a:gd name="f97" fmla="*/ f74 1 125824"/>
                <a:gd name="f98" fmla="*/ f75 1 18877"/>
                <a:gd name="f99" fmla="*/ f76 1 125824"/>
                <a:gd name="f100" fmla="*/ f77 1 18877"/>
                <a:gd name="f101" fmla="*/ f78 1 125824"/>
                <a:gd name="f102" fmla="*/ f79 1 18877"/>
                <a:gd name="f103" fmla="*/ f80 1 125824"/>
                <a:gd name="f104" fmla="*/ f81 1 18877"/>
                <a:gd name="f105" fmla="*/ f82 1 125824"/>
                <a:gd name="f106" fmla="*/ f83 1 18877"/>
                <a:gd name="f107" fmla="*/ f84 1 125824"/>
                <a:gd name="f108" fmla="*/ f85 1 18877"/>
                <a:gd name="f109" fmla="*/ f86 1 125824"/>
                <a:gd name="f110" fmla="*/ f56 1 f63"/>
                <a:gd name="f111" fmla="*/ f57 1 f63"/>
                <a:gd name="f112" fmla="*/ f56 1 f64"/>
                <a:gd name="f113" fmla="*/ f58 1 f64"/>
                <a:gd name="f114" fmla="*/ f88 1 f63"/>
                <a:gd name="f115" fmla="*/ f89 1 f64"/>
                <a:gd name="f116" fmla="*/ f90 1 f63"/>
                <a:gd name="f117" fmla="*/ f91 1 f64"/>
                <a:gd name="f118" fmla="*/ f92 1 f63"/>
                <a:gd name="f119" fmla="*/ f93 1 f64"/>
                <a:gd name="f120" fmla="*/ f94 1 f63"/>
                <a:gd name="f121" fmla="*/ f95 1 f64"/>
                <a:gd name="f122" fmla="*/ f96 1 f63"/>
                <a:gd name="f123" fmla="*/ f97 1 f64"/>
                <a:gd name="f124" fmla="*/ f98 1 f63"/>
                <a:gd name="f125" fmla="*/ f99 1 f64"/>
                <a:gd name="f126" fmla="*/ f100 1 f63"/>
                <a:gd name="f127" fmla="*/ f101 1 f64"/>
                <a:gd name="f128" fmla="*/ f102 1 f63"/>
                <a:gd name="f129" fmla="*/ f103 1 f64"/>
                <a:gd name="f130" fmla="*/ f104 1 f63"/>
                <a:gd name="f131" fmla="*/ f105 1 f64"/>
                <a:gd name="f132" fmla="*/ f106 1 f63"/>
                <a:gd name="f133" fmla="*/ f107 1 f64"/>
                <a:gd name="f134" fmla="*/ f108 1 f63"/>
                <a:gd name="f135" fmla="*/ f109 1 f64"/>
                <a:gd name="f136" fmla="*/ f110 f54 1"/>
                <a:gd name="f137" fmla="*/ f111 f54 1"/>
                <a:gd name="f138" fmla="*/ f113 f55 1"/>
                <a:gd name="f139" fmla="*/ f112 f55 1"/>
                <a:gd name="f140" fmla="*/ f114 f54 1"/>
                <a:gd name="f141" fmla="*/ f115 f55 1"/>
                <a:gd name="f142" fmla="*/ f116 f54 1"/>
                <a:gd name="f143" fmla="*/ f117 f55 1"/>
                <a:gd name="f144" fmla="*/ f118 f54 1"/>
                <a:gd name="f145" fmla="*/ f119 f55 1"/>
                <a:gd name="f146" fmla="*/ f120 f54 1"/>
                <a:gd name="f147" fmla="*/ f121 f55 1"/>
                <a:gd name="f148" fmla="*/ f122 f54 1"/>
                <a:gd name="f149" fmla="*/ f123 f55 1"/>
                <a:gd name="f150" fmla="*/ f124 f54 1"/>
                <a:gd name="f151" fmla="*/ f125 f55 1"/>
                <a:gd name="f152" fmla="*/ f126 f54 1"/>
                <a:gd name="f153" fmla="*/ f127 f55 1"/>
                <a:gd name="f154" fmla="*/ f128 f54 1"/>
                <a:gd name="f155" fmla="*/ f129 f55 1"/>
                <a:gd name="f156" fmla="*/ f130 f54 1"/>
                <a:gd name="f157" fmla="*/ f131 f55 1"/>
                <a:gd name="f158" fmla="*/ f132 f54 1"/>
                <a:gd name="f159" fmla="*/ f133 f55 1"/>
                <a:gd name="f160" fmla="*/ f134 f54 1"/>
                <a:gd name="f161" fmla="*/ f135 f55 1"/>
              </a:gdLst>
              <a:ahLst/>
              <a:cxnLst>
                <a:cxn ang="3cd4">
                  <a:pos x="hc" y="t"/>
                </a:cxn>
                <a:cxn ang="0">
                  <a:pos x="r" y="vc"/>
                </a:cxn>
                <a:cxn ang="cd4">
                  <a:pos x="hc" y="b"/>
                </a:cxn>
                <a:cxn ang="cd2">
                  <a:pos x="l" y="vc"/>
                </a:cxn>
                <a:cxn ang="f87">
                  <a:pos x="f140" y="f141"/>
                </a:cxn>
                <a:cxn ang="f87">
                  <a:pos x="f142" y="f143"/>
                </a:cxn>
                <a:cxn ang="f87">
                  <a:pos x="f144" y="f145"/>
                </a:cxn>
                <a:cxn ang="f87">
                  <a:pos x="f146" y="f147"/>
                </a:cxn>
                <a:cxn ang="f87">
                  <a:pos x="f148" y="f149"/>
                </a:cxn>
                <a:cxn ang="f87">
                  <a:pos x="f150" y="f151"/>
                </a:cxn>
                <a:cxn ang="f87">
                  <a:pos x="f152" y="f153"/>
                </a:cxn>
                <a:cxn ang="f87">
                  <a:pos x="f154" y="f155"/>
                </a:cxn>
                <a:cxn ang="f87">
                  <a:pos x="f156" y="f157"/>
                </a:cxn>
                <a:cxn ang="f87">
                  <a:pos x="f158" y="f159"/>
                </a:cxn>
                <a:cxn ang="f87">
                  <a:pos x="f160" y="f161"/>
                </a:cxn>
              </a:cxnLst>
              <a:rect l="f136" t="f139" r="f137" b="f138"/>
              <a:pathLst>
                <a:path w="18877" h="125824">
                  <a:moveTo>
                    <a:pt x="f8" y="f9"/>
                  </a:moveTo>
                  <a:lnTo>
                    <a:pt x="f10" y="f11"/>
                  </a:lnTo>
                  <a:lnTo>
                    <a:pt x="f12" y="f13"/>
                  </a:lnTo>
                  <a:cubicBezTo>
                    <a:pt x="f14" y="f15"/>
                    <a:pt x="f16" y="f17"/>
                    <a:pt x="f18" y="f19"/>
                  </a:cubicBezTo>
                  <a:cubicBezTo>
                    <a:pt x="f20" y="f21"/>
                    <a:pt x="f22" y="f23"/>
                    <a:pt x="f24" y="f25"/>
                  </a:cubicBezTo>
                  <a:cubicBezTo>
                    <a:pt x="f26" y="f27"/>
                    <a:pt x="f5" y="f28"/>
                    <a:pt x="f5" y="f5"/>
                  </a:cubicBezTo>
                  <a:lnTo>
                    <a:pt x="f29" y="f30"/>
                  </a:lnTo>
                  <a:cubicBezTo>
                    <a:pt x="f31" y="f32"/>
                    <a:pt x="f33" y="f34"/>
                    <a:pt x="f35" y="f36"/>
                  </a:cubicBezTo>
                  <a:cubicBezTo>
                    <a:pt x="f37" y="f38"/>
                    <a:pt x="f39" y="f38"/>
                    <a:pt x="f40" y="f38"/>
                  </a:cubicBezTo>
                  <a:cubicBezTo>
                    <a:pt x="f41" y="f42"/>
                    <a:pt x="f43" y="f44"/>
                    <a:pt x="f45" y="f46"/>
                  </a:cubicBezTo>
                  <a:cubicBezTo>
                    <a:pt x="f47" y="f48"/>
                    <a:pt x="f49" y="f50"/>
                    <a:pt x="f51" y="f5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1261">
              <a:extLst>
                <a:ext uri="{FF2B5EF4-FFF2-40B4-BE49-F238E27FC236}">
                  <a16:creationId xmlns:a16="http://schemas.microsoft.com/office/drawing/2014/main" id="{484B082F-F793-7EE4-BD19-26F9AB630B4D}"/>
                </a:ext>
              </a:extLst>
            </p:cNvPr>
            <p:cNvSpPr/>
            <p:nvPr/>
          </p:nvSpPr>
          <p:spPr>
            <a:xfrm>
              <a:off x="10055437" y="4132859"/>
              <a:ext cx="877" cy="1499"/>
            </a:xfrm>
            <a:custGeom>
              <a:avLst/>
              <a:gdLst>
                <a:gd name="f0" fmla="val 10800000"/>
                <a:gd name="f1" fmla="val 5400000"/>
                <a:gd name="f2" fmla="val 180"/>
                <a:gd name="f3" fmla="val w"/>
                <a:gd name="f4" fmla="val h"/>
                <a:gd name="f5" fmla="val 0"/>
                <a:gd name="f6" fmla="val 874"/>
                <a:gd name="f7" fmla="val 1499"/>
                <a:gd name="f8" fmla="val 875"/>
                <a:gd name="f9" fmla="val 375"/>
                <a:gd name="f10" fmla="+- 0 0 -90"/>
                <a:gd name="f11" fmla="*/ f3 1 874"/>
                <a:gd name="f12" fmla="*/ f4 1 1499"/>
                <a:gd name="f13" fmla="val f5"/>
                <a:gd name="f14" fmla="val f6"/>
                <a:gd name="f15" fmla="val f7"/>
                <a:gd name="f16" fmla="*/ f10 f0 1"/>
                <a:gd name="f17" fmla="+- f15 0 f13"/>
                <a:gd name="f18" fmla="+- f14 0 f13"/>
                <a:gd name="f19" fmla="*/ f16 1 f2"/>
                <a:gd name="f20" fmla="*/ f18 1 874"/>
                <a:gd name="f21" fmla="*/ f17 1 1499"/>
                <a:gd name="f22" fmla="*/ 875 f18 1"/>
                <a:gd name="f23" fmla="*/ 0 f17 1"/>
                <a:gd name="f24" fmla="*/ 0 f18 1"/>
                <a:gd name="f25" fmla="*/ 375 f17 1"/>
                <a:gd name="f26" fmla="*/ 1499 f17 1"/>
                <a:gd name="f27" fmla="+- f19 0 f1"/>
                <a:gd name="f28" fmla="*/ f22 1 874"/>
                <a:gd name="f29" fmla="*/ f23 1 1499"/>
                <a:gd name="f30" fmla="*/ f24 1 874"/>
                <a:gd name="f31" fmla="*/ f25 1 1499"/>
                <a:gd name="f32" fmla="*/ f26 1 1499"/>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6" y="f50"/>
                </a:cxn>
                <a:cxn ang="f27">
                  <a:pos x="f46" y="f47"/>
                </a:cxn>
              </a:cxnLst>
              <a:rect l="f42" t="f45" r="f43" b="f44"/>
              <a:pathLst>
                <a:path w="874" h="1499">
                  <a:moveTo>
                    <a:pt x="f8" y="f5"/>
                  </a:moveTo>
                  <a:lnTo>
                    <a:pt x="f5" y="f9"/>
                  </a:lnTo>
                  <a:lnTo>
                    <a:pt x="f8"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1262">
              <a:extLst>
                <a:ext uri="{FF2B5EF4-FFF2-40B4-BE49-F238E27FC236}">
                  <a16:creationId xmlns:a16="http://schemas.microsoft.com/office/drawing/2014/main" id="{B587732B-47F0-E057-2FE9-9809082DF08B}"/>
                </a:ext>
              </a:extLst>
            </p:cNvPr>
            <p:cNvSpPr/>
            <p:nvPr/>
          </p:nvSpPr>
          <p:spPr>
            <a:xfrm>
              <a:off x="11374486" y="2932215"/>
              <a:ext cx="48106" cy="41230"/>
            </a:xfrm>
            <a:custGeom>
              <a:avLst/>
              <a:gdLst>
                <a:gd name="f0" fmla="val 10800000"/>
                <a:gd name="f1" fmla="val 5400000"/>
                <a:gd name="f2" fmla="val 180"/>
                <a:gd name="f3" fmla="val w"/>
                <a:gd name="f4" fmla="val h"/>
                <a:gd name="f5" fmla="val 0"/>
                <a:gd name="f6" fmla="val 48104"/>
                <a:gd name="f7" fmla="val 41233"/>
                <a:gd name="f8" fmla="val 13619"/>
                <a:gd name="f9" fmla="val 35236"/>
                <a:gd name="f10" fmla="val 41234"/>
                <a:gd name="f11" fmla="val 22991"/>
                <a:gd name="f12" fmla="val 43731"/>
                <a:gd name="f13" fmla="val 18368"/>
                <a:gd name="f14" fmla="val 39982"/>
                <a:gd name="f15" fmla="val 14019"/>
                <a:gd name="f16" fmla="val 39670"/>
                <a:gd name="f17" fmla="val 7685"/>
                <a:gd name="f18" fmla="val 42981"/>
                <a:gd name="f19" fmla="val 2999"/>
                <a:gd name="f20" fmla="val 44081"/>
                <a:gd name="f21" fmla="val 1549"/>
                <a:gd name="f22" fmla="val 45605"/>
                <a:gd name="f23" fmla="val 500"/>
                <a:gd name="f24" fmla="val 47355"/>
                <a:gd name="f25" fmla="val 46105"/>
                <a:gd name="f26" fmla="val 1124"/>
                <a:gd name="f27" fmla="val 23990"/>
                <a:gd name="f28" fmla="val 24740"/>
                <a:gd name="f29" fmla="val 24990"/>
                <a:gd name="f30" fmla="val 1499"/>
                <a:gd name="f31" fmla="val 23715"/>
                <a:gd name="f32" fmla="val 3411"/>
                <a:gd name="f33" fmla="val 23053"/>
                <a:gd name="f34" fmla="val 5373"/>
                <a:gd name="f35" fmla="val 23116"/>
                <a:gd name="f36" fmla="val 10995"/>
                <a:gd name="f37" fmla="val 24190"/>
                <a:gd name="f38" fmla="val 14681"/>
                <a:gd name="f39" fmla="val 29613"/>
                <a:gd name="f40" fmla="+- 0 0 -90"/>
                <a:gd name="f41" fmla="*/ f3 1 48104"/>
                <a:gd name="f42" fmla="*/ f4 1 41233"/>
                <a:gd name="f43" fmla="val f5"/>
                <a:gd name="f44" fmla="val f6"/>
                <a:gd name="f45" fmla="val f7"/>
                <a:gd name="f46" fmla="*/ f40 f0 1"/>
                <a:gd name="f47" fmla="+- f45 0 f43"/>
                <a:gd name="f48" fmla="+- f44 0 f43"/>
                <a:gd name="f49" fmla="*/ f46 1 f2"/>
                <a:gd name="f50" fmla="*/ f48 1 48104"/>
                <a:gd name="f51" fmla="*/ f47 1 41233"/>
                <a:gd name="f52" fmla="*/ 13619 f48 1"/>
                <a:gd name="f53" fmla="*/ 35236 f47 1"/>
                <a:gd name="f54" fmla="*/ 41234 f47 1"/>
                <a:gd name="f55" fmla="*/ 48104 f48 1"/>
                <a:gd name="f56" fmla="*/ 22991 f47 1"/>
                <a:gd name="f57" fmla="*/ 43731 f48 1"/>
                <a:gd name="f58" fmla="*/ 18368 f47 1"/>
                <a:gd name="f59" fmla="*/ 42981 f48 1"/>
                <a:gd name="f60" fmla="*/ 2999 f47 1"/>
                <a:gd name="f61" fmla="*/ 47355 f48 1"/>
                <a:gd name="f62" fmla="*/ 0 f47 1"/>
                <a:gd name="f63" fmla="*/ 46105 f48 1"/>
                <a:gd name="f64" fmla="*/ 1124 f48 1"/>
                <a:gd name="f65" fmla="*/ 23990 f47 1"/>
                <a:gd name="f66" fmla="*/ 0 f48 1"/>
                <a:gd name="f67" fmla="*/ 24990 f47 1"/>
                <a:gd name="f68" fmla="*/ 5373 f48 1"/>
                <a:gd name="f69" fmla="*/ 23116 f47 1"/>
                <a:gd name="f70" fmla="+- f49 0 f1"/>
                <a:gd name="f71" fmla="*/ f52 1 48104"/>
                <a:gd name="f72" fmla="*/ f53 1 41233"/>
                <a:gd name="f73" fmla="*/ f54 1 41233"/>
                <a:gd name="f74" fmla="*/ f55 1 48104"/>
                <a:gd name="f75" fmla="*/ f56 1 41233"/>
                <a:gd name="f76" fmla="*/ f57 1 48104"/>
                <a:gd name="f77" fmla="*/ f58 1 41233"/>
                <a:gd name="f78" fmla="*/ f59 1 48104"/>
                <a:gd name="f79" fmla="*/ f60 1 41233"/>
                <a:gd name="f80" fmla="*/ f61 1 48104"/>
                <a:gd name="f81" fmla="*/ f62 1 41233"/>
                <a:gd name="f82" fmla="*/ f63 1 48104"/>
                <a:gd name="f83" fmla="*/ f64 1 48104"/>
                <a:gd name="f84" fmla="*/ f65 1 41233"/>
                <a:gd name="f85" fmla="*/ f66 1 48104"/>
                <a:gd name="f86" fmla="*/ f67 1 41233"/>
                <a:gd name="f87" fmla="*/ f68 1 48104"/>
                <a:gd name="f88" fmla="*/ f69 1 41233"/>
                <a:gd name="f89" fmla="*/ f43 1 f50"/>
                <a:gd name="f90" fmla="*/ f44 1 f50"/>
                <a:gd name="f91" fmla="*/ f43 1 f51"/>
                <a:gd name="f92" fmla="*/ f45 1 f51"/>
                <a:gd name="f93" fmla="*/ f71 1 f50"/>
                <a:gd name="f94" fmla="*/ f72 1 f51"/>
                <a:gd name="f95" fmla="*/ f73 1 f51"/>
                <a:gd name="f96" fmla="*/ f74 1 f50"/>
                <a:gd name="f97" fmla="*/ f75 1 f51"/>
                <a:gd name="f98" fmla="*/ f76 1 f50"/>
                <a:gd name="f99" fmla="*/ f77 1 f51"/>
                <a:gd name="f100" fmla="*/ f78 1 f50"/>
                <a:gd name="f101" fmla="*/ f79 1 f51"/>
                <a:gd name="f102" fmla="*/ f80 1 f50"/>
                <a:gd name="f103" fmla="*/ f81 1 f51"/>
                <a:gd name="f104" fmla="*/ f82 1 f50"/>
                <a:gd name="f105" fmla="*/ f83 1 f50"/>
                <a:gd name="f106" fmla="*/ f84 1 f51"/>
                <a:gd name="f107" fmla="*/ f85 1 f50"/>
                <a:gd name="f108" fmla="*/ f86 1 f51"/>
                <a:gd name="f109" fmla="*/ f87 1 f50"/>
                <a:gd name="f110" fmla="*/ f88 1 f51"/>
                <a:gd name="f111" fmla="*/ f89 f41 1"/>
                <a:gd name="f112" fmla="*/ f90 f41 1"/>
                <a:gd name="f113" fmla="*/ f92 f42 1"/>
                <a:gd name="f114" fmla="*/ f91 f42 1"/>
                <a:gd name="f115" fmla="*/ f93 f41 1"/>
                <a:gd name="f116" fmla="*/ f94 f42 1"/>
                <a:gd name="f117" fmla="*/ f95 f42 1"/>
                <a:gd name="f118" fmla="*/ f96 f41 1"/>
                <a:gd name="f119" fmla="*/ f97 f42 1"/>
                <a:gd name="f120" fmla="*/ f98 f41 1"/>
                <a:gd name="f121" fmla="*/ f99 f42 1"/>
                <a:gd name="f122" fmla="*/ f100 f41 1"/>
                <a:gd name="f123" fmla="*/ f101 f42 1"/>
                <a:gd name="f124" fmla="*/ f102 f41 1"/>
                <a:gd name="f125" fmla="*/ f103 f42 1"/>
                <a:gd name="f126" fmla="*/ f104 f41 1"/>
                <a:gd name="f127" fmla="*/ f105 f41 1"/>
                <a:gd name="f128" fmla="*/ f106 f42 1"/>
                <a:gd name="f129" fmla="*/ f107 f41 1"/>
                <a:gd name="f130" fmla="*/ f108 f42 1"/>
                <a:gd name="f131" fmla="*/ f109 f41 1"/>
                <a:gd name="f132" fmla="*/ f110 f42 1"/>
              </a:gdLst>
              <a:ahLst/>
              <a:cxnLst>
                <a:cxn ang="3cd4">
                  <a:pos x="hc" y="t"/>
                </a:cxn>
                <a:cxn ang="0">
                  <a:pos x="r" y="vc"/>
                </a:cxn>
                <a:cxn ang="cd4">
                  <a:pos x="hc" y="b"/>
                </a:cxn>
                <a:cxn ang="cd2">
                  <a:pos x="l" y="vc"/>
                </a:cxn>
                <a:cxn ang="f70">
                  <a:pos x="f115" y="f116"/>
                </a:cxn>
                <a:cxn ang="f70">
                  <a:pos x="f115" y="f117"/>
                </a:cxn>
                <a:cxn ang="f70">
                  <a:pos x="f115" y="f117"/>
                </a:cxn>
                <a:cxn ang="f70">
                  <a:pos x="f118" y="f119"/>
                </a:cxn>
                <a:cxn ang="f70">
                  <a:pos x="f120" y="f121"/>
                </a:cxn>
                <a:cxn ang="f70">
                  <a:pos x="f122" y="f123"/>
                </a:cxn>
                <a:cxn ang="f70">
                  <a:pos x="f124" y="f125"/>
                </a:cxn>
                <a:cxn ang="f70">
                  <a:pos x="f126" y="f125"/>
                </a:cxn>
                <a:cxn ang="f70">
                  <a:pos x="f127" y="f128"/>
                </a:cxn>
                <a:cxn ang="f70">
                  <a:pos x="f129" y="f130"/>
                </a:cxn>
                <a:cxn ang="f70">
                  <a:pos x="f131" y="f132"/>
                </a:cxn>
                <a:cxn ang="f70">
                  <a:pos x="f115" y="f116"/>
                </a:cxn>
              </a:cxnLst>
              <a:rect l="f111" t="f114" r="f112" b="f113"/>
              <a:pathLst>
                <a:path w="48104" h="41233">
                  <a:moveTo>
                    <a:pt x="f8" y="f9"/>
                  </a:moveTo>
                  <a:lnTo>
                    <a:pt x="f8" y="f10"/>
                  </a:lnTo>
                  <a:lnTo>
                    <a:pt x="f8" y="f10"/>
                  </a:lnTo>
                  <a:lnTo>
                    <a:pt x="f6" y="f11"/>
                  </a:lnTo>
                  <a:lnTo>
                    <a:pt x="f12" y="f13"/>
                  </a:lnTo>
                  <a:cubicBezTo>
                    <a:pt x="f14" y="f15"/>
                    <a:pt x="f16" y="f17"/>
                    <a:pt x="f18" y="f19"/>
                  </a:cubicBezTo>
                  <a:cubicBezTo>
                    <a:pt x="f20" y="f21"/>
                    <a:pt x="f22" y="f23"/>
                    <a:pt x="f24" y="f5"/>
                  </a:cubicBezTo>
                  <a:lnTo>
                    <a:pt x="f25" y="f5"/>
                  </a:lnTo>
                  <a:lnTo>
                    <a:pt x="f26" y="f27"/>
                  </a:lnTo>
                  <a:cubicBezTo>
                    <a:pt x="f26" y="f27"/>
                    <a:pt x="f23" y="f28"/>
                    <a:pt x="f5" y="f29"/>
                  </a:cubicBezTo>
                  <a:cubicBezTo>
                    <a:pt x="f30" y="f31"/>
                    <a:pt x="f32" y="f33"/>
                    <a:pt x="f34" y="f35"/>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1263">
              <a:extLst>
                <a:ext uri="{FF2B5EF4-FFF2-40B4-BE49-F238E27FC236}">
                  <a16:creationId xmlns:a16="http://schemas.microsoft.com/office/drawing/2014/main" id="{597A22D8-0AE9-93D5-C57C-15C1723536B6}"/>
                </a:ext>
              </a:extLst>
            </p:cNvPr>
            <p:cNvSpPr/>
            <p:nvPr/>
          </p:nvSpPr>
          <p:spPr>
            <a:xfrm>
              <a:off x="9339992" y="5808817"/>
              <a:ext cx="186418" cy="263520"/>
            </a:xfrm>
            <a:custGeom>
              <a:avLst/>
              <a:gdLst>
                <a:gd name="f0" fmla="val 10800000"/>
                <a:gd name="f1" fmla="val 5400000"/>
                <a:gd name="f2" fmla="val 180"/>
                <a:gd name="f3" fmla="val w"/>
                <a:gd name="f4" fmla="val h"/>
                <a:gd name="f5" fmla="val 0"/>
                <a:gd name="f6" fmla="val 186419"/>
                <a:gd name="f7" fmla="val 263520"/>
                <a:gd name="f8" fmla="val 8746"/>
                <a:gd name="f9" fmla="val 9546"/>
                <a:gd name="f10" fmla="val 762"/>
                <a:gd name="f11" fmla="val 10146"/>
                <a:gd name="f12" fmla="val 1700"/>
                <a:gd name="f13" fmla="val 10496"/>
                <a:gd name="f14" fmla="val 2749"/>
                <a:gd name="f15" fmla="val 12520"/>
                <a:gd name="f16" fmla="val 7960"/>
                <a:gd name="f17" fmla="val 10833"/>
                <a:gd name="f18" fmla="val 13882"/>
                <a:gd name="f19" fmla="val 6372"/>
                <a:gd name="f20" fmla="val 17243"/>
                <a:gd name="f21" fmla="val 4249"/>
                <a:gd name="f22" fmla="val 18493"/>
                <a:gd name="f23" fmla="val 20867"/>
                <a:gd name="f24" fmla="val 169677"/>
                <a:gd name="f25" fmla="val 180047"/>
                <a:gd name="f26" fmla="val 257397"/>
                <a:gd name="f27" fmla="val 186420"/>
                <a:gd name="f28" fmla="val 253649"/>
                <a:gd name="f29" fmla="+- 0 0 -90"/>
                <a:gd name="f30" fmla="*/ f3 1 186419"/>
                <a:gd name="f31" fmla="*/ f4 1 263520"/>
                <a:gd name="f32" fmla="val f5"/>
                <a:gd name="f33" fmla="val f6"/>
                <a:gd name="f34" fmla="val f7"/>
                <a:gd name="f35" fmla="*/ f29 f0 1"/>
                <a:gd name="f36" fmla="+- f34 0 f32"/>
                <a:gd name="f37" fmla="+- f33 0 f32"/>
                <a:gd name="f38" fmla="*/ f35 1 f2"/>
                <a:gd name="f39" fmla="*/ f37 1 186419"/>
                <a:gd name="f40" fmla="*/ f36 1 263520"/>
                <a:gd name="f41" fmla="*/ 8746 f37 1"/>
                <a:gd name="f42" fmla="*/ 0 f36 1"/>
                <a:gd name="f43" fmla="*/ 10496 f37 1"/>
                <a:gd name="f44" fmla="*/ 2749 f36 1"/>
                <a:gd name="f45" fmla="*/ 6372 f37 1"/>
                <a:gd name="f46" fmla="*/ 17243 f36 1"/>
                <a:gd name="f47" fmla="*/ 4249 f37 1"/>
                <a:gd name="f48" fmla="*/ 18493 f36 1"/>
                <a:gd name="f49" fmla="*/ 0 f37 1"/>
                <a:gd name="f50" fmla="*/ 20867 f36 1"/>
                <a:gd name="f51" fmla="*/ 169677 f37 1"/>
                <a:gd name="f52" fmla="*/ 263520 f36 1"/>
                <a:gd name="f53" fmla="*/ 180047 f37 1"/>
                <a:gd name="f54" fmla="*/ 257397 f36 1"/>
                <a:gd name="f55" fmla="*/ 186420 f37 1"/>
                <a:gd name="f56" fmla="*/ 253649 f36 1"/>
                <a:gd name="f57" fmla="+- f38 0 f1"/>
                <a:gd name="f58" fmla="*/ f41 1 186419"/>
                <a:gd name="f59" fmla="*/ f42 1 263520"/>
                <a:gd name="f60" fmla="*/ f43 1 186419"/>
                <a:gd name="f61" fmla="*/ f44 1 263520"/>
                <a:gd name="f62" fmla="*/ f45 1 186419"/>
                <a:gd name="f63" fmla="*/ f46 1 263520"/>
                <a:gd name="f64" fmla="*/ f47 1 186419"/>
                <a:gd name="f65" fmla="*/ f48 1 263520"/>
                <a:gd name="f66" fmla="*/ f49 1 186419"/>
                <a:gd name="f67" fmla="*/ f50 1 263520"/>
                <a:gd name="f68" fmla="*/ f51 1 186419"/>
                <a:gd name="f69" fmla="*/ f52 1 263520"/>
                <a:gd name="f70" fmla="*/ f53 1 186419"/>
                <a:gd name="f71" fmla="*/ f54 1 263520"/>
                <a:gd name="f72" fmla="*/ f55 1 186419"/>
                <a:gd name="f73" fmla="*/ f56 1 263520"/>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98" y="f99"/>
                </a:cxn>
                <a:cxn ang="f57">
                  <a:pos x="f100" y="f101"/>
                </a:cxn>
                <a:cxn ang="f57">
                  <a:pos x="f102" y="f103"/>
                </a:cxn>
                <a:cxn ang="f57">
                  <a:pos x="f104" y="f105"/>
                </a:cxn>
                <a:cxn ang="f57">
                  <a:pos x="f106" y="f107"/>
                </a:cxn>
                <a:cxn ang="f57">
                  <a:pos x="f108" y="f109"/>
                </a:cxn>
                <a:cxn ang="f57">
                  <a:pos x="f110" y="f111"/>
                </a:cxn>
                <a:cxn ang="f57">
                  <a:pos x="f112" y="f113"/>
                </a:cxn>
              </a:cxnLst>
              <a:rect l="f94" t="f97" r="f95" b="f96"/>
              <a:pathLst>
                <a:path w="186419" h="263520">
                  <a:moveTo>
                    <a:pt x="f8" y="f5"/>
                  </a:moveTo>
                  <a:lnTo>
                    <a:pt x="f8" y="f5"/>
                  </a:lnTo>
                  <a:cubicBezTo>
                    <a:pt x="f9" y="f10"/>
                    <a:pt x="f11" y="f12"/>
                    <a:pt x="f13" y="f14"/>
                  </a:cubicBezTo>
                  <a:cubicBezTo>
                    <a:pt x="f15" y="f16"/>
                    <a:pt x="f17" y="f18"/>
                    <a:pt x="f19" y="f20"/>
                  </a:cubicBezTo>
                  <a:lnTo>
                    <a:pt x="f21" y="f22"/>
                  </a:lnTo>
                  <a:lnTo>
                    <a:pt x="f5" y="f23"/>
                  </a:lnTo>
                  <a:lnTo>
                    <a:pt x="f24" y="f7"/>
                  </a:lnTo>
                  <a:lnTo>
                    <a:pt x="f25" y="f26"/>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1264">
              <a:extLst>
                <a:ext uri="{FF2B5EF4-FFF2-40B4-BE49-F238E27FC236}">
                  <a16:creationId xmlns:a16="http://schemas.microsoft.com/office/drawing/2014/main" id="{211CC730-EB98-7E72-EC24-F0C32E1163EF}"/>
                </a:ext>
              </a:extLst>
            </p:cNvPr>
            <p:cNvSpPr/>
            <p:nvPr/>
          </p:nvSpPr>
          <p:spPr>
            <a:xfrm>
              <a:off x="8568824" y="5349249"/>
              <a:ext cx="431441" cy="244528"/>
            </a:xfrm>
            <a:custGeom>
              <a:avLst/>
              <a:gdLst>
                <a:gd name="f0" fmla="val 10800000"/>
                <a:gd name="f1" fmla="val 5400000"/>
                <a:gd name="f2" fmla="val 180"/>
                <a:gd name="f3" fmla="val w"/>
                <a:gd name="f4" fmla="val h"/>
                <a:gd name="f5" fmla="val 0"/>
                <a:gd name="f6" fmla="val 431438"/>
                <a:gd name="f7" fmla="val 244527"/>
                <a:gd name="f8" fmla="val 241279"/>
                <a:gd name="f9" fmla="val 362"/>
                <a:gd name="f10" fmla="val 241904"/>
                <a:gd name="f11" fmla="val 662"/>
                <a:gd name="f12" fmla="val 242578"/>
                <a:gd name="f13" fmla="val 875"/>
                <a:gd name="f14" fmla="val 243278"/>
                <a:gd name="f15" fmla="val 925"/>
                <a:gd name="f16" fmla="val 243691"/>
                <a:gd name="f17" fmla="val 244115"/>
                <a:gd name="f18" fmla="val 244528"/>
                <a:gd name="f19" fmla="val 431439"/>
                <a:gd name="f20" fmla="val 3374"/>
                <a:gd name="f21" fmla="val 430826"/>
                <a:gd name="f22" fmla="val 2312"/>
                <a:gd name="f23" fmla="val 430364"/>
                <a:gd name="f24" fmla="val 1187"/>
                <a:gd name="f25" fmla="val 430064"/>
                <a:gd name="f26" fmla="val 429189"/>
                <a:gd name="f27" fmla="+- 0 0 -90"/>
                <a:gd name="f28" fmla="*/ f3 1 431438"/>
                <a:gd name="f29" fmla="*/ f4 1 244527"/>
                <a:gd name="f30" fmla="val f5"/>
                <a:gd name="f31" fmla="val f6"/>
                <a:gd name="f32" fmla="val f7"/>
                <a:gd name="f33" fmla="*/ f27 f0 1"/>
                <a:gd name="f34" fmla="+- f32 0 f30"/>
                <a:gd name="f35" fmla="+- f31 0 f30"/>
                <a:gd name="f36" fmla="*/ f33 1 f2"/>
                <a:gd name="f37" fmla="*/ f35 1 431438"/>
                <a:gd name="f38" fmla="*/ f34 1 244527"/>
                <a:gd name="f39" fmla="*/ 0 f35 1"/>
                <a:gd name="f40" fmla="*/ 241279 f34 1"/>
                <a:gd name="f41" fmla="*/ 875 f35 1"/>
                <a:gd name="f42" fmla="*/ 243278 f34 1"/>
                <a:gd name="f43" fmla="*/ 244528 f34 1"/>
                <a:gd name="f44" fmla="*/ 431439 f35 1"/>
                <a:gd name="f45" fmla="*/ 3374 f34 1"/>
                <a:gd name="f46" fmla="*/ 430064 f35 1"/>
                <a:gd name="f47" fmla="*/ 0 f34 1"/>
                <a:gd name="f48" fmla="*/ 429189 f35 1"/>
                <a:gd name="f49" fmla="+- f36 0 f1"/>
                <a:gd name="f50" fmla="*/ f39 1 431438"/>
                <a:gd name="f51" fmla="*/ f40 1 244527"/>
                <a:gd name="f52" fmla="*/ f41 1 431438"/>
                <a:gd name="f53" fmla="*/ f42 1 244527"/>
                <a:gd name="f54" fmla="*/ f43 1 244527"/>
                <a:gd name="f55" fmla="*/ f44 1 431438"/>
                <a:gd name="f56" fmla="*/ f45 1 244527"/>
                <a:gd name="f57" fmla="*/ f46 1 431438"/>
                <a:gd name="f58" fmla="*/ f47 1 244527"/>
                <a:gd name="f59" fmla="*/ f48 1 431438"/>
                <a:gd name="f60" fmla="*/ f30 1 f37"/>
                <a:gd name="f61" fmla="*/ f31 1 f37"/>
                <a:gd name="f62" fmla="*/ f30 1 f38"/>
                <a:gd name="f63" fmla="*/ f32 1 f38"/>
                <a:gd name="f64" fmla="*/ f50 1 f37"/>
                <a:gd name="f65" fmla="*/ f51 1 f38"/>
                <a:gd name="f66" fmla="*/ f52 1 f37"/>
                <a:gd name="f67" fmla="*/ f53 1 f38"/>
                <a:gd name="f68" fmla="*/ f54 1 f38"/>
                <a:gd name="f69" fmla="*/ f55 1 f37"/>
                <a:gd name="f70" fmla="*/ f56 1 f38"/>
                <a:gd name="f71" fmla="*/ f57 1 f37"/>
                <a:gd name="f72" fmla="*/ f58 1 f38"/>
                <a:gd name="f73" fmla="*/ f59 1 f37"/>
                <a:gd name="f74" fmla="*/ f60 f28 1"/>
                <a:gd name="f75" fmla="*/ f61 f28 1"/>
                <a:gd name="f76" fmla="*/ f63 f29 1"/>
                <a:gd name="f77" fmla="*/ f62 f29 1"/>
                <a:gd name="f78" fmla="*/ f64 f28 1"/>
                <a:gd name="f79" fmla="*/ f65 f29 1"/>
                <a:gd name="f80" fmla="*/ f66 f28 1"/>
                <a:gd name="f81" fmla="*/ f67 f29 1"/>
                <a:gd name="f82" fmla="*/ f68 f29 1"/>
                <a:gd name="f83" fmla="*/ f69 f28 1"/>
                <a:gd name="f84" fmla="*/ f70 f29 1"/>
                <a:gd name="f85" fmla="*/ f71 f28 1"/>
                <a:gd name="f86" fmla="*/ f72 f29 1"/>
                <a:gd name="f87" fmla="*/ f73 f28 1"/>
              </a:gdLst>
              <a:ahLst/>
              <a:cxnLst>
                <a:cxn ang="3cd4">
                  <a:pos x="hc" y="t"/>
                </a:cxn>
                <a:cxn ang="0">
                  <a:pos x="r" y="vc"/>
                </a:cxn>
                <a:cxn ang="cd4">
                  <a:pos x="hc" y="b"/>
                </a:cxn>
                <a:cxn ang="cd2">
                  <a:pos x="l" y="vc"/>
                </a:cxn>
                <a:cxn ang="f49">
                  <a:pos x="f78" y="f79"/>
                </a:cxn>
                <a:cxn ang="f49">
                  <a:pos x="f78" y="f79"/>
                </a:cxn>
                <a:cxn ang="f49">
                  <a:pos x="f80" y="f81"/>
                </a:cxn>
                <a:cxn ang="f49">
                  <a:pos x="f80" y="f82"/>
                </a:cxn>
                <a:cxn ang="f49">
                  <a:pos x="f83" y="f84"/>
                </a:cxn>
                <a:cxn ang="f49">
                  <a:pos x="f83" y="f84"/>
                </a:cxn>
                <a:cxn ang="f49">
                  <a:pos x="f85" y="f86"/>
                </a:cxn>
                <a:cxn ang="f49">
                  <a:pos x="f87" y="f86"/>
                </a:cxn>
              </a:cxnLst>
              <a:rect l="f74" t="f77" r="f75" b="f76"/>
              <a:pathLst>
                <a:path w="431438" h="244527">
                  <a:moveTo>
                    <a:pt x="f5" y="f8"/>
                  </a:moveTo>
                  <a:lnTo>
                    <a:pt x="f5" y="f8"/>
                  </a:lnTo>
                  <a:cubicBezTo>
                    <a:pt x="f9" y="f10"/>
                    <a:pt x="f11" y="f12"/>
                    <a:pt x="f13" y="f14"/>
                  </a:cubicBezTo>
                  <a:cubicBezTo>
                    <a:pt x="f15" y="f16"/>
                    <a:pt x="f15" y="f17"/>
                    <a:pt x="f13" y="f18"/>
                  </a:cubicBezTo>
                  <a:lnTo>
                    <a:pt x="f19" y="f20"/>
                  </a:lnTo>
                  <a:lnTo>
                    <a:pt x="f19" y="f20"/>
                  </a:lnTo>
                  <a:cubicBezTo>
                    <a:pt x="f21" y="f22"/>
                    <a:pt x="f23" y="f24"/>
                    <a:pt x="f25" y="f5"/>
                  </a:cubicBezTo>
                  <a:lnTo>
                    <a:pt x="f2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1265">
              <a:extLst>
                <a:ext uri="{FF2B5EF4-FFF2-40B4-BE49-F238E27FC236}">
                  <a16:creationId xmlns:a16="http://schemas.microsoft.com/office/drawing/2014/main" id="{1319BECC-0BDD-1200-C3CE-5E5508281050}"/>
                </a:ext>
              </a:extLst>
            </p:cNvPr>
            <p:cNvSpPr/>
            <p:nvPr/>
          </p:nvSpPr>
          <p:spPr>
            <a:xfrm>
              <a:off x="8690274" y="6402957"/>
              <a:ext cx="29608" cy="143313"/>
            </a:xfrm>
            <a:custGeom>
              <a:avLst/>
              <a:gdLst>
                <a:gd name="f0" fmla="val 10800000"/>
                <a:gd name="f1" fmla="val 5400000"/>
                <a:gd name="f2" fmla="val 180"/>
                <a:gd name="f3" fmla="val w"/>
                <a:gd name="f4" fmla="val h"/>
                <a:gd name="f5" fmla="val 0"/>
                <a:gd name="f6" fmla="val 29612"/>
                <a:gd name="f7" fmla="val 143317"/>
                <a:gd name="f8" fmla="val 19867"/>
                <a:gd name="f9" fmla="val 18867"/>
                <a:gd name="f10" fmla="val 13369"/>
                <a:gd name="f11" fmla="val 8871"/>
                <a:gd name="f12" fmla="val 9433"/>
                <a:gd name="f13" fmla="val 11295"/>
                <a:gd name="f14" fmla="val 4273"/>
                <a:gd name="f15" fmla="val 10084"/>
                <a:gd name="f16" fmla="val 1849"/>
                <a:gd name="f17" fmla="val 6148"/>
                <a:gd name="f18" fmla="val 1412"/>
                <a:gd name="f19" fmla="val 5435"/>
                <a:gd name="f20" fmla="val 1087"/>
                <a:gd name="f21" fmla="val 4673"/>
                <a:gd name="f22" fmla="val 875"/>
                <a:gd name="f23" fmla="val 3873"/>
                <a:gd name="f24" fmla="val 413"/>
                <a:gd name="f25" fmla="val 2624"/>
                <a:gd name="f26" fmla="val 112"/>
                <a:gd name="f27" fmla="val 1324"/>
                <a:gd name="f28" fmla="val 12495"/>
                <a:gd name="f29" fmla="val 143318"/>
                <a:gd name="f30" fmla="val 18117"/>
                <a:gd name="f31" fmla="val 139944"/>
                <a:gd name="f32" fmla="val 29613"/>
                <a:gd name="f33" fmla="val 133197"/>
                <a:gd name="f34" fmla="+- 0 0 -90"/>
                <a:gd name="f35" fmla="*/ f3 1 29612"/>
                <a:gd name="f36" fmla="*/ f4 1 143317"/>
                <a:gd name="f37" fmla="val f5"/>
                <a:gd name="f38" fmla="val f6"/>
                <a:gd name="f39" fmla="val f7"/>
                <a:gd name="f40" fmla="*/ f34 f0 1"/>
                <a:gd name="f41" fmla="+- f39 0 f37"/>
                <a:gd name="f42" fmla="+- f38 0 f37"/>
                <a:gd name="f43" fmla="*/ f40 1 f2"/>
                <a:gd name="f44" fmla="*/ f42 1 29612"/>
                <a:gd name="f45" fmla="*/ f41 1 143317"/>
                <a:gd name="f46" fmla="*/ 19867 f42 1"/>
                <a:gd name="f47" fmla="*/ 18867 f41 1"/>
                <a:gd name="f48" fmla="*/ 13369 f42 1"/>
                <a:gd name="f49" fmla="*/ 8871 f41 1"/>
                <a:gd name="f50" fmla="*/ 1849 f42 1"/>
                <a:gd name="f51" fmla="*/ 6148 f41 1"/>
                <a:gd name="f52" fmla="*/ 875 f42 1"/>
                <a:gd name="f53" fmla="*/ 3873 f41 1"/>
                <a:gd name="f54" fmla="*/ 0 f42 1"/>
                <a:gd name="f55" fmla="*/ 0 f41 1"/>
                <a:gd name="f56" fmla="*/ 12495 f42 1"/>
                <a:gd name="f57" fmla="*/ 143318 f41 1"/>
                <a:gd name="f58" fmla="*/ 18117 f42 1"/>
                <a:gd name="f59" fmla="*/ 139944 f41 1"/>
                <a:gd name="f60" fmla="*/ 29613 f42 1"/>
                <a:gd name="f61" fmla="*/ 133197 f41 1"/>
                <a:gd name="f62" fmla="+- f43 0 f1"/>
                <a:gd name="f63" fmla="*/ f46 1 29612"/>
                <a:gd name="f64" fmla="*/ f47 1 143317"/>
                <a:gd name="f65" fmla="*/ f48 1 29612"/>
                <a:gd name="f66" fmla="*/ f49 1 143317"/>
                <a:gd name="f67" fmla="*/ f50 1 29612"/>
                <a:gd name="f68" fmla="*/ f51 1 143317"/>
                <a:gd name="f69" fmla="*/ f52 1 29612"/>
                <a:gd name="f70" fmla="*/ f53 1 143317"/>
                <a:gd name="f71" fmla="*/ f54 1 29612"/>
                <a:gd name="f72" fmla="*/ f55 1 143317"/>
                <a:gd name="f73" fmla="*/ f56 1 29612"/>
                <a:gd name="f74" fmla="*/ f57 1 143317"/>
                <a:gd name="f75" fmla="*/ f58 1 29612"/>
                <a:gd name="f76" fmla="*/ f59 1 143317"/>
                <a:gd name="f77" fmla="*/ f60 1 29612"/>
                <a:gd name="f78" fmla="*/ f61 1 143317"/>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4"/>
                <a:gd name="f92" fmla="*/ f72 1 f45"/>
                <a:gd name="f93" fmla="*/ f73 1 f44"/>
                <a:gd name="f94" fmla="*/ f74 1 f45"/>
                <a:gd name="f95" fmla="*/ f75 1 f44"/>
                <a:gd name="f96" fmla="*/ f76 1 f45"/>
                <a:gd name="f97" fmla="*/ f77 1 f44"/>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5 1"/>
                <a:gd name="f112" fmla="*/ f92 f36 1"/>
                <a:gd name="f113" fmla="*/ f93 f35 1"/>
                <a:gd name="f114" fmla="*/ f94 f36 1"/>
                <a:gd name="f115" fmla="*/ f95 f35 1"/>
                <a:gd name="f116" fmla="*/ f96 f36 1"/>
                <a:gd name="f117" fmla="*/ f97 f35 1"/>
                <a:gd name="f118" fmla="*/ f98 f36 1"/>
              </a:gdLst>
              <a:ahLst/>
              <a:cxnLst>
                <a:cxn ang="3cd4">
                  <a:pos x="hc" y="t"/>
                </a:cxn>
                <a:cxn ang="0">
                  <a:pos x="r" y="vc"/>
                </a:cxn>
                <a:cxn ang="cd4">
                  <a:pos x="hc" y="b"/>
                </a:cxn>
                <a:cxn ang="cd2">
                  <a:pos x="l" y="vc"/>
                </a:cxn>
                <a:cxn ang="f62">
                  <a:pos x="f103" y="f104"/>
                </a:cxn>
                <a:cxn ang="f62">
                  <a:pos x="f105" y="f106"/>
                </a:cxn>
                <a:cxn ang="f62">
                  <a:pos x="f105" y="f106"/>
                </a:cxn>
                <a:cxn ang="f62">
                  <a:pos x="f107" y="f108"/>
                </a:cxn>
                <a:cxn ang="f62">
                  <a:pos x="f109" y="f110"/>
                </a:cxn>
                <a:cxn ang="f62">
                  <a:pos x="f111" y="f112"/>
                </a:cxn>
                <a:cxn ang="f62">
                  <a:pos x="f111" y="f112"/>
                </a:cxn>
                <a:cxn ang="f62">
                  <a:pos x="f113" y="f114"/>
                </a:cxn>
                <a:cxn ang="f62">
                  <a:pos x="f115" y="f116"/>
                </a:cxn>
                <a:cxn ang="f62">
                  <a:pos x="f117" y="f118"/>
                </a:cxn>
              </a:cxnLst>
              <a:rect l="f99" t="f102" r="f100" b="f101"/>
              <a:pathLst>
                <a:path w="29612" h="143317">
                  <a:moveTo>
                    <a:pt x="f8" y="f9"/>
                  </a:moveTo>
                  <a:lnTo>
                    <a:pt x="f10" y="f11"/>
                  </a:lnTo>
                  <a:lnTo>
                    <a:pt x="f10" y="f11"/>
                  </a:lnTo>
                  <a:cubicBezTo>
                    <a:pt x="f12" y="f13"/>
                    <a:pt x="f14" y="f15"/>
                    <a:pt x="f16" y="f17"/>
                  </a:cubicBezTo>
                  <a:cubicBezTo>
                    <a:pt x="f18" y="f19"/>
                    <a:pt x="f20" y="f21"/>
                    <a:pt x="f22" y="f23"/>
                  </a:cubicBezTo>
                  <a:cubicBezTo>
                    <a:pt x="f24" y="f25"/>
                    <a:pt x="f26" y="f27"/>
                    <a:pt x="f5" y="f5"/>
                  </a:cubicBezTo>
                  <a:lnTo>
                    <a:pt x="f5" y="f5"/>
                  </a:lnTo>
                  <a:lnTo>
                    <a:pt x="f28" y="f29"/>
                  </a:lnTo>
                  <a:lnTo>
                    <a:pt x="f30" y="f31"/>
                  </a:lnTo>
                  <a:lnTo>
                    <a:pt x="f3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1266">
              <a:extLst>
                <a:ext uri="{FF2B5EF4-FFF2-40B4-BE49-F238E27FC236}">
                  <a16:creationId xmlns:a16="http://schemas.microsoft.com/office/drawing/2014/main" id="{45DC66FB-9A68-DE72-B03E-E0DD0EC0FFB9}"/>
                </a:ext>
              </a:extLst>
            </p:cNvPr>
            <p:cNvSpPr/>
            <p:nvPr/>
          </p:nvSpPr>
          <p:spPr>
            <a:xfrm>
              <a:off x="8706642" y="6408700"/>
              <a:ext cx="2871" cy="5870"/>
            </a:xfrm>
            <a:custGeom>
              <a:avLst/>
              <a:gdLst>
                <a:gd name="f0" fmla="val 10800000"/>
                <a:gd name="f1" fmla="val 5400000"/>
                <a:gd name="f2" fmla="val 180"/>
                <a:gd name="f3" fmla="val w"/>
                <a:gd name="f4" fmla="val h"/>
                <a:gd name="f5" fmla="val 0"/>
                <a:gd name="f6" fmla="val 2873"/>
                <a:gd name="f7" fmla="val 5872"/>
                <a:gd name="f8" fmla="val 2874"/>
                <a:gd name="f9" fmla="val 5873"/>
                <a:gd name="f10" fmla="val 2374"/>
                <a:gd name="f11" fmla="val 1375"/>
                <a:gd name="f12" fmla="+- 0 0 -90"/>
                <a:gd name="f13" fmla="*/ f3 1 2873"/>
                <a:gd name="f14" fmla="*/ f4 1 5872"/>
                <a:gd name="f15" fmla="val f5"/>
                <a:gd name="f16" fmla="val f6"/>
                <a:gd name="f17" fmla="val f7"/>
                <a:gd name="f18" fmla="*/ f12 f0 1"/>
                <a:gd name="f19" fmla="+- f17 0 f15"/>
                <a:gd name="f20" fmla="+- f16 0 f15"/>
                <a:gd name="f21" fmla="*/ f18 1 f2"/>
                <a:gd name="f22" fmla="*/ f20 1 2873"/>
                <a:gd name="f23" fmla="*/ f19 1 5872"/>
                <a:gd name="f24" fmla="*/ 2874 f20 1"/>
                <a:gd name="f25" fmla="*/ 5873 f19 1"/>
                <a:gd name="f26" fmla="*/ 2374 f20 1"/>
                <a:gd name="f27" fmla="*/ 0 f19 1"/>
                <a:gd name="f28" fmla="*/ 0 f20 1"/>
                <a:gd name="f29" fmla="*/ 1375 f19 1"/>
                <a:gd name="f30" fmla="+- f21 0 f1"/>
                <a:gd name="f31" fmla="*/ f24 1 2873"/>
                <a:gd name="f32" fmla="*/ f25 1 5872"/>
                <a:gd name="f33" fmla="*/ f26 1 2873"/>
                <a:gd name="f34" fmla="*/ f27 1 5872"/>
                <a:gd name="f35" fmla="*/ f28 1 2873"/>
                <a:gd name="f36" fmla="*/ f29 1 5872"/>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2873" h="5872">
                  <a:moveTo>
                    <a:pt x="f8" y="f9"/>
                  </a:moveTo>
                  <a:lnTo>
                    <a:pt x="f10" y="f5"/>
                  </a:lnTo>
                  <a:lnTo>
                    <a:pt x="f5" y="f1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1267">
              <a:extLst>
                <a:ext uri="{FF2B5EF4-FFF2-40B4-BE49-F238E27FC236}">
                  <a16:creationId xmlns:a16="http://schemas.microsoft.com/office/drawing/2014/main" id="{2775B55E-19A9-3D36-9514-DBBC3F7D0DC3}"/>
                </a:ext>
              </a:extLst>
            </p:cNvPr>
            <p:cNvSpPr/>
            <p:nvPr/>
          </p:nvSpPr>
          <p:spPr>
            <a:xfrm>
              <a:off x="9029882" y="5673568"/>
              <a:ext cx="109" cy="54"/>
            </a:xfrm>
            <a:custGeom>
              <a:avLst/>
              <a:gdLst>
                <a:gd name="f0" fmla="val 10800000"/>
                <a:gd name="f1" fmla="val 5400000"/>
                <a:gd name="f2" fmla="val 180"/>
                <a:gd name="f3" fmla="val w"/>
                <a:gd name="f4" fmla="val h"/>
                <a:gd name="f5" fmla="val 0"/>
                <a:gd name="f6" fmla="val 111"/>
                <a:gd name="f7" fmla="val 55"/>
                <a:gd name="f8" fmla="val 56"/>
                <a:gd name="f9" fmla="val 250"/>
                <a:gd name="f10" fmla="val -69"/>
                <a:gd name="f11" fmla="+- 0 0 -90"/>
                <a:gd name="f12" fmla="*/ f3 1 111"/>
                <a:gd name="f13" fmla="*/ f4 1 55"/>
                <a:gd name="f14" fmla="val f5"/>
                <a:gd name="f15" fmla="val f6"/>
                <a:gd name="f16" fmla="val f7"/>
                <a:gd name="f17" fmla="*/ f11 f0 1"/>
                <a:gd name="f18" fmla="+- f16 0 f14"/>
                <a:gd name="f19" fmla="+- f15 0 f14"/>
                <a:gd name="f20" fmla="*/ f17 1 f2"/>
                <a:gd name="f21" fmla="*/ f19 1 111"/>
                <a:gd name="f22" fmla="*/ f18 1 55"/>
                <a:gd name="f23" fmla="*/ 0 f19 1"/>
                <a:gd name="f24" fmla="*/ 56 f18 1"/>
                <a:gd name="f25" fmla="+- f20 0 f1"/>
                <a:gd name="f26" fmla="*/ f23 1 111"/>
                <a:gd name="f27" fmla="*/ f24 1 55"/>
                <a:gd name="f28" fmla="*/ f14 1 f21"/>
                <a:gd name="f29" fmla="*/ f15 1 f21"/>
                <a:gd name="f30" fmla="*/ f14 1 f22"/>
                <a:gd name="f31" fmla="*/ f16 1 f22"/>
                <a:gd name="f32" fmla="*/ f26 1 f21"/>
                <a:gd name="f33" fmla="*/ f27 1 f22"/>
                <a:gd name="f34" fmla="*/ f28 f12 1"/>
                <a:gd name="f35" fmla="*/ f29 f12 1"/>
                <a:gd name="f36" fmla="*/ f31 f13 1"/>
                <a:gd name="f37" fmla="*/ f30 f13 1"/>
                <a:gd name="f38" fmla="*/ f32 f12 1"/>
                <a:gd name="f39" fmla="*/ f33 f13 1"/>
              </a:gdLst>
              <a:ahLst/>
              <a:cxnLst>
                <a:cxn ang="3cd4">
                  <a:pos x="hc" y="t"/>
                </a:cxn>
                <a:cxn ang="0">
                  <a:pos x="r" y="vc"/>
                </a:cxn>
                <a:cxn ang="cd4">
                  <a:pos x="hc" y="b"/>
                </a:cxn>
                <a:cxn ang="cd2">
                  <a:pos x="l" y="vc"/>
                </a:cxn>
                <a:cxn ang="f25">
                  <a:pos x="f38" y="f39"/>
                </a:cxn>
                <a:cxn ang="f25">
                  <a:pos x="f38" y="f39"/>
                </a:cxn>
                <a:cxn ang="f25">
                  <a:pos x="f38" y="f39"/>
                </a:cxn>
              </a:cxnLst>
              <a:rect l="f34" t="f37" r="f35" b="f36"/>
              <a:pathLst>
                <a:path w="111" h="55">
                  <a:moveTo>
                    <a:pt x="f5" y="f8"/>
                  </a:moveTo>
                  <a:lnTo>
                    <a:pt x="f5" y="f8"/>
                  </a:lnTo>
                  <a:cubicBezTo>
                    <a:pt x="f5" y="f8"/>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1268">
              <a:extLst>
                <a:ext uri="{FF2B5EF4-FFF2-40B4-BE49-F238E27FC236}">
                  <a16:creationId xmlns:a16="http://schemas.microsoft.com/office/drawing/2014/main" id="{1C731BD7-A821-DB05-611A-013FC074DDB4}"/>
                </a:ext>
              </a:extLst>
            </p:cNvPr>
            <p:cNvSpPr/>
            <p:nvPr/>
          </p:nvSpPr>
          <p:spPr>
            <a:xfrm>
              <a:off x="9007141" y="5357369"/>
              <a:ext cx="23408" cy="315870"/>
            </a:xfrm>
            <a:custGeom>
              <a:avLst/>
              <a:gdLst>
                <a:gd name="f0" fmla="val 10800000"/>
                <a:gd name="f1" fmla="val 5400000"/>
                <a:gd name="f2" fmla="val 180"/>
                <a:gd name="f3" fmla="val w"/>
                <a:gd name="f4" fmla="val h"/>
                <a:gd name="f5" fmla="val 0"/>
                <a:gd name="f6" fmla="val 23411"/>
                <a:gd name="f7" fmla="val 315874"/>
                <a:gd name="f8" fmla="val 1624"/>
                <a:gd name="f9" fmla="val 20241"/>
                <a:gd name="f10" fmla="val 313875"/>
                <a:gd name="f11" fmla="val 21241"/>
                <a:gd name="f12" fmla="val 21991"/>
                <a:gd name="f13" fmla="val 22865"/>
                <a:gd name="f14" fmla="val 23365"/>
                <a:gd name="f15" fmla="val 314749"/>
                <a:gd name="f16" fmla="val 23427"/>
                <a:gd name="f17" fmla="val 315124"/>
                <a:gd name="f18" fmla="val 315499"/>
                <a:gd name="f19" fmla="val 3124"/>
                <a:gd name="f20" fmla="val 625"/>
                <a:gd name="f21" fmla="+- 0 0 -90"/>
                <a:gd name="f22" fmla="*/ f3 1 23411"/>
                <a:gd name="f23" fmla="*/ f4 1 315874"/>
                <a:gd name="f24" fmla="val f5"/>
                <a:gd name="f25" fmla="val f6"/>
                <a:gd name="f26" fmla="val f7"/>
                <a:gd name="f27" fmla="*/ f21 f0 1"/>
                <a:gd name="f28" fmla="+- f26 0 f24"/>
                <a:gd name="f29" fmla="+- f25 0 f24"/>
                <a:gd name="f30" fmla="*/ f27 1 f2"/>
                <a:gd name="f31" fmla="*/ f29 1 23411"/>
                <a:gd name="f32" fmla="*/ f28 1 315874"/>
                <a:gd name="f33" fmla="*/ 1624 f29 1"/>
                <a:gd name="f34" fmla="*/ 0 f28 1"/>
                <a:gd name="f35" fmla="*/ 0 f29 1"/>
                <a:gd name="f36" fmla="*/ 20241 f29 1"/>
                <a:gd name="f37" fmla="*/ 313875 f28 1"/>
                <a:gd name="f38" fmla="*/ 21241 f29 1"/>
                <a:gd name="f39" fmla="*/ 23365 f29 1"/>
                <a:gd name="f40" fmla="*/ 314749 f28 1"/>
                <a:gd name="f41" fmla="*/ 315874 f28 1"/>
                <a:gd name="f42" fmla="*/ 3124 f29 1"/>
                <a:gd name="f43" fmla="*/ 625 f28 1"/>
                <a:gd name="f44" fmla="+- f30 0 f1"/>
                <a:gd name="f45" fmla="*/ f33 1 23411"/>
                <a:gd name="f46" fmla="*/ f34 1 315874"/>
                <a:gd name="f47" fmla="*/ f35 1 23411"/>
                <a:gd name="f48" fmla="*/ f36 1 23411"/>
                <a:gd name="f49" fmla="*/ f37 1 315874"/>
                <a:gd name="f50" fmla="*/ f38 1 23411"/>
                <a:gd name="f51" fmla="*/ f39 1 23411"/>
                <a:gd name="f52" fmla="*/ f40 1 315874"/>
                <a:gd name="f53" fmla="*/ f41 1 315874"/>
                <a:gd name="f54" fmla="*/ f42 1 23411"/>
                <a:gd name="f55" fmla="*/ f43 1 315874"/>
                <a:gd name="f56" fmla="*/ f24 1 f31"/>
                <a:gd name="f57" fmla="*/ f25 1 f31"/>
                <a:gd name="f58" fmla="*/ f24 1 f32"/>
                <a:gd name="f59" fmla="*/ f26 1 f32"/>
                <a:gd name="f60" fmla="*/ f45 1 f31"/>
                <a:gd name="f61" fmla="*/ f46 1 f32"/>
                <a:gd name="f62" fmla="*/ f47 1 f31"/>
                <a:gd name="f63" fmla="*/ f48 1 f31"/>
                <a:gd name="f64" fmla="*/ f49 1 f32"/>
                <a:gd name="f65" fmla="*/ f50 1 f31"/>
                <a:gd name="f66" fmla="*/ f51 1 f31"/>
                <a:gd name="f67" fmla="*/ f52 1 f32"/>
                <a:gd name="f68" fmla="*/ f53 1 f32"/>
                <a:gd name="f69" fmla="*/ f54 1 f31"/>
                <a:gd name="f70" fmla="*/ f55 1 f32"/>
                <a:gd name="f71" fmla="*/ f56 f22 1"/>
                <a:gd name="f72" fmla="*/ f57 f22 1"/>
                <a:gd name="f73" fmla="*/ f59 f23 1"/>
                <a:gd name="f74" fmla="*/ f58 f23 1"/>
                <a:gd name="f75" fmla="*/ f60 f22 1"/>
                <a:gd name="f76" fmla="*/ f61 f23 1"/>
                <a:gd name="f77" fmla="*/ f62 f22 1"/>
                <a:gd name="f78" fmla="*/ f63 f22 1"/>
                <a:gd name="f79" fmla="*/ f64 f23 1"/>
                <a:gd name="f80" fmla="*/ f65 f22 1"/>
                <a:gd name="f81" fmla="*/ f66 f22 1"/>
                <a:gd name="f82" fmla="*/ f67 f23 1"/>
                <a:gd name="f83" fmla="*/ f68 f23 1"/>
                <a:gd name="f84" fmla="*/ f69 f22 1"/>
                <a:gd name="f85" fmla="*/ f70 f23 1"/>
              </a:gdLst>
              <a:ahLst/>
              <a:cxnLst>
                <a:cxn ang="3cd4">
                  <a:pos x="hc" y="t"/>
                </a:cxn>
                <a:cxn ang="0">
                  <a:pos x="r" y="vc"/>
                </a:cxn>
                <a:cxn ang="cd4">
                  <a:pos x="hc" y="b"/>
                </a:cxn>
                <a:cxn ang="cd2">
                  <a:pos x="l" y="vc"/>
                </a:cxn>
                <a:cxn ang="f44">
                  <a:pos x="f75" y="f76"/>
                </a:cxn>
                <a:cxn ang="f44">
                  <a:pos x="f77" y="f76"/>
                </a:cxn>
                <a:cxn ang="f44">
                  <a:pos x="f77" y="f76"/>
                </a:cxn>
                <a:cxn ang="f44">
                  <a:pos x="f78" y="f79"/>
                </a:cxn>
                <a:cxn ang="f44">
                  <a:pos x="f80" y="f79"/>
                </a:cxn>
                <a:cxn ang="f44">
                  <a:pos x="f81" y="f82"/>
                </a:cxn>
                <a:cxn ang="f44">
                  <a:pos x="f81" y="f83"/>
                </a:cxn>
                <a:cxn ang="f44">
                  <a:pos x="f81" y="f83"/>
                </a:cxn>
                <a:cxn ang="f44">
                  <a:pos x="f84" y="f85"/>
                </a:cxn>
                <a:cxn ang="f44">
                  <a:pos x="f84" y="f85"/>
                </a:cxn>
              </a:cxnLst>
              <a:rect l="f71" t="f74" r="f72" b="f73"/>
              <a:pathLst>
                <a:path w="23411" h="315874">
                  <a:moveTo>
                    <a:pt x="f8" y="f5"/>
                  </a:moveTo>
                  <a:lnTo>
                    <a:pt x="f5" y="f5"/>
                  </a:lnTo>
                  <a:lnTo>
                    <a:pt x="f5" y="f5"/>
                  </a:lnTo>
                  <a:lnTo>
                    <a:pt x="f9" y="f10"/>
                  </a:lnTo>
                  <a:lnTo>
                    <a:pt x="f11" y="f10"/>
                  </a:lnTo>
                  <a:cubicBezTo>
                    <a:pt x="f12" y="f10"/>
                    <a:pt x="f13" y="f10"/>
                    <a:pt x="f14" y="f15"/>
                  </a:cubicBezTo>
                  <a:cubicBezTo>
                    <a:pt x="f16" y="f17"/>
                    <a:pt x="f16" y="f18"/>
                    <a:pt x="f14" y="f7"/>
                  </a:cubicBezTo>
                  <a:lnTo>
                    <a:pt x="f14" y="f7"/>
                  </a:lnTo>
                  <a:lnTo>
                    <a:pt x="f19" y="f20"/>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1269">
              <a:extLst>
                <a:ext uri="{FF2B5EF4-FFF2-40B4-BE49-F238E27FC236}">
                  <a16:creationId xmlns:a16="http://schemas.microsoft.com/office/drawing/2014/main" id="{C8439050-F7AC-94CE-4351-C16715718051}"/>
                </a:ext>
              </a:extLst>
            </p:cNvPr>
            <p:cNvSpPr/>
            <p:nvPr/>
          </p:nvSpPr>
          <p:spPr>
            <a:xfrm>
              <a:off x="8394649" y="4032522"/>
              <a:ext cx="33238" cy="43232"/>
            </a:xfrm>
            <a:custGeom>
              <a:avLst/>
              <a:gdLst>
                <a:gd name="f0" fmla="val 10800000"/>
                <a:gd name="f1" fmla="val 5400000"/>
                <a:gd name="f2" fmla="val 180"/>
                <a:gd name="f3" fmla="val w"/>
                <a:gd name="f4" fmla="val h"/>
                <a:gd name="f5" fmla="val 0"/>
                <a:gd name="f6" fmla="val 33235"/>
                <a:gd name="f7" fmla="val 43232"/>
                <a:gd name="f8" fmla="val 27113"/>
                <a:gd name="f9" fmla="val 36985"/>
                <a:gd name="f10" fmla="val 33236"/>
                <a:gd name="f11" fmla="val 33861"/>
                <a:gd name="f12" fmla="val 8996"/>
                <a:gd name="f13" fmla="val 9796"/>
                <a:gd name="f14" fmla="val 900"/>
                <a:gd name="f15" fmla="val 10396"/>
                <a:gd name="f16" fmla="val 1974"/>
                <a:gd name="f17" fmla="val 10745"/>
                <a:gd name="f18" fmla="val 3124"/>
                <a:gd name="f19" fmla="val 12819"/>
                <a:gd name="f20" fmla="val 8371"/>
                <a:gd name="f21" fmla="val 10883"/>
                <a:gd name="f22" fmla="val 14344"/>
                <a:gd name="f23" fmla="val 6122"/>
                <a:gd name="f24" fmla="val 17368"/>
                <a:gd name="f25" fmla="val 20492"/>
                <a:gd name="f26" fmla="val 16243"/>
                <a:gd name="f27" fmla="val 43233"/>
                <a:gd name="f28" fmla="+- 0 0 -90"/>
                <a:gd name="f29" fmla="*/ f3 1 33235"/>
                <a:gd name="f30" fmla="*/ f4 1 43232"/>
                <a:gd name="f31" fmla="val f5"/>
                <a:gd name="f32" fmla="val f6"/>
                <a:gd name="f33" fmla="val f7"/>
                <a:gd name="f34" fmla="*/ f28 f0 1"/>
                <a:gd name="f35" fmla="+- f33 0 f31"/>
                <a:gd name="f36" fmla="+- f32 0 f31"/>
                <a:gd name="f37" fmla="*/ f34 1 f2"/>
                <a:gd name="f38" fmla="*/ f36 1 33235"/>
                <a:gd name="f39" fmla="*/ f35 1 43232"/>
                <a:gd name="f40" fmla="*/ 27113 f36 1"/>
                <a:gd name="f41" fmla="*/ 36985 f35 1"/>
                <a:gd name="f42" fmla="*/ 33236 f36 1"/>
                <a:gd name="f43" fmla="*/ 33861 f35 1"/>
                <a:gd name="f44" fmla="*/ 8996 f36 1"/>
                <a:gd name="f45" fmla="*/ 0 f35 1"/>
                <a:gd name="f46" fmla="*/ 10745 f36 1"/>
                <a:gd name="f47" fmla="*/ 3124 f35 1"/>
                <a:gd name="f48" fmla="*/ 6122 f36 1"/>
                <a:gd name="f49" fmla="*/ 17368 f35 1"/>
                <a:gd name="f50" fmla="*/ 0 f36 1"/>
                <a:gd name="f51" fmla="*/ 20492 f35 1"/>
                <a:gd name="f52" fmla="*/ 16243 f36 1"/>
                <a:gd name="f53" fmla="*/ 43233 f35 1"/>
                <a:gd name="f54" fmla="+- f37 0 f1"/>
                <a:gd name="f55" fmla="*/ f40 1 33235"/>
                <a:gd name="f56" fmla="*/ f41 1 43232"/>
                <a:gd name="f57" fmla="*/ f42 1 33235"/>
                <a:gd name="f58" fmla="*/ f43 1 43232"/>
                <a:gd name="f59" fmla="*/ f44 1 33235"/>
                <a:gd name="f60" fmla="*/ f45 1 43232"/>
                <a:gd name="f61" fmla="*/ f46 1 33235"/>
                <a:gd name="f62" fmla="*/ f47 1 43232"/>
                <a:gd name="f63" fmla="*/ f48 1 33235"/>
                <a:gd name="f64" fmla="*/ f49 1 43232"/>
                <a:gd name="f65" fmla="*/ f50 1 33235"/>
                <a:gd name="f66" fmla="*/ f51 1 43232"/>
                <a:gd name="f67" fmla="*/ f52 1 33235"/>
                <a:gd name="f68" fmla="*/ f53 1 43232"/>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8"/>
                <a:gd name="f80" fmla="*/ f62 1 f39"/>
                <a:gd name="f81" fmla="*/ f63 1 f38"/>
                <a:gd name="f82" fmla="*/ f64 1 f39"/>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29 1"/>
                <a:gd name="f98" fmla="*/ f80 f30 1"/>
                <a:gd name="f99" fmla="*/ f81 f29 1"/>
                <a:gd name="f100" fmla="*/ f82 f30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5" y="f96"/>
                </a:cxn>
                <a:cxn ang="f54">
                  <a:pos x="f95" y="f96"/>
                </a:cxn>
                <a:cxn ang="f54">
                  <a:pos x="f97" y="f98"/>
                </a:cxn>
                <a:cxn ang="f54">
                  <a:pos x="f99" y="f100"/>
                </a:cxn>
                <a:cxn ang="f54">
                  <a:pos x="f101" y="f102"/>
                </a:cxn>
                <a:cxn ang="f54">
                  <a:pos x="f103" y="f104"/>
                </a:cxn>
              </a:cxnLst>
              <a:rect l="f87" t="f90" r="f88" b="f89"/>
              <a:pathLst>
                <a:path w="33235" h="43232">
                  <a:moveTo>
                    <a:pt x="f8" y="f9"/>
                  </a:moveTo>
                  <a:lnTo>
                    <a:pt x="f10" y="f11"/>
                  </a:lnTo>
                  <a:lnTo>
                    <a:pt x="f12" y="f5"/>
                  </a:lnTo>
                  <a:lnTo>
                    <a:pt x="f12" y="f5"/>
                  </a:lnTo>
                  <a:cubicBezTo>
                    <a:pt x="f13" y="f14"/>
                    <a:pt x="f15" y="f16"/>
                    <a:pt x="f17" y="f18"/>
                  </a:cubicBezTo>
                  <a:cubicBezTo>
                    <a:pt x="f19" y="f20"/>
                    <a:pt x="f21" y="f22"/>
                    <a:pt x="f23" y="f24"/>
                  </a:cubicBezTo>
                  <a:lnTo>
                    <a:pt x="f5"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1270">
              <a:extLst>
                <a:ext uri="{FF2B5EF4-FFF2-40B4-BE49-F238E27FC236}">
                  <a16:creationId xmlns:a16="http://schemas.microsoft.com/office/drawing/2014/main" id="{D032F4C1-DBD4-276A-D887-369E79B5CD94}"/>
                </a:ext>
              </a:extLst>
            </p:cNvPr>
            <p:cNvSpPr/>
            <p:nvPr/>
          </p:nvSpPr>
          <p:spPr>
            <a:xfrm>
              <a:off x="8171124" y="4029193"/>
              <a:ext cx="234726" cy="132277"/>
            </a:xfrm>
            <a:custGeom>
              <a:avLst/>
              <a:gdLst>
                <a:gd name="f0" fmla="val 10800000"/>
                <a:gd name="f1" fmla="val 5400000"/>
                <a:gd name="f2" fmla="val 180"/>
                <a:gd name="f3" fmla="val w"/>
                <a:gd name="f4" fmla="val h"/>
                <a:gd name="f5" fmla="val 0"/>
                <a:gd name="f6" fmla="val 234725"/>
                <a:gd name="f7" fmla="val 132281"/>
                <a:gd name="f8" fmla="val 223154"/>
                <a:gd name="f9" fmla="val 23450"/>
                <a:gd name="f10" fmla="val 229276"/>
                <a:gd name="f11" fmla="val 20326"/>
                <a:gd name="f12" fmla="val 234036"/>
                <a:gd name="f13" fmla="val 17302"/>
                <a:gd name="f14" fmla="val 235973"/>
                <a:gd name="f15" fmla="val 11330"/>
                <a:gd name="f16" fmla="val 233899"/>
                <a:gd name="f17" fmla="val 6082"/>
                <a:gd name="f18" fmla="val 233274"/>
                <a:gd name="f19" fmla="val 4333"/>
                <a:gd name="f20" fmla="val 232200"/>
                <a:gd name="f21" fmla="val 2771"/>
                <a:gd name="f22" fmla="val 230775"/>
                <a:gd name="f23" fmla="val 1584"/>
                <a:gd name="f24" fmla="val 229526"/>
                <a:gd name="f25" fmla="val 709"/>
                <a:gd name="f26" fmla="val 228989"/>
                <a:gd name="f27" fmla="val 397"/>
                <a:gd name="f28" fmla="val 228389"/>
                <a:gd name="f29" fmla="val 184"/>
                <a:gd name="f30" fmla="val 227777"/>
                <a:gd name="f31" fmla="val 84"/>
                <a:gd name="f32" fmla="val 226152"/>
                <a:gd name="f33" fmla="val 224528"/>
                <a:gd name="f34" fmla="val 223903"/>
                <a:gd name="f35" fmla="val -28"/>
                <a:gd name="f36" fmla="val 223278"/>
                <a:gd name="f37" fmla="val 222654"/>
                <a:gd name="f38" fmla="val 114914"/>
                <a:gd name="f39" fmla="val 4248"/>
                <a:gd name="f40" fmla="val 121036"/>
                <a:gd name="f41" fmla="val 12120"/>
                <a:gd name="f42" fmla="+- 0 0 -90"/>
                <a:gd name="f43" fmla="*/ f3 1 234725"/>
                <a:gd name="f44" fmla="*/ f4 1 132281"/>
                <a:gd name="f45" fmla="val f5"/>
                <a:gd name="f46" fmla="val f6"/>
                <a:gd name="f47" fmla="val f7"/>
                <a:gd name="f48" fmla="*/ f42 f0 1"/>
                <a:gd name="f49" fmla="+- f47 0 f45"/>
                <a:gd name="f50" fmla="+- f46 0 f45"/>
                <a:gd name="f51" fmla="*/ f48 1 f2"/>
                <a:gd name="f52" fmla="*/ f50 1 234725"/>
                <a:gd name="f53" fmla="*/ f49 1 132281"/>
                <a:gd name="f54" fmla="*/ 223154 f50 1"/>
                <a:gd name="f55" fmla="*/ 23450 f49 1"/>
                <a:gd name="f56" fmla="*/ 229276 f50 1"/>
                <a:gd name="f57" fmla="*/ 20326 f49 1"/>
                <a:gd name="f58" fmla="*/ 233899 f50 1"/>
                <a:gd name="f59" fmla="*/ 6082 f49 1"/>
                <a:gd name="f60" fmla="*/ 230775 f50 1"/>
                <a:gd name="f61" fmla="*/ 1584 f49 1"/>
                <a:gd name="f62" fmla="*/ 229526 f50 1"/>
                <a:gd name="f63" fmla="*/ 709 f49 1"/>
                <a:gd name="f64" fmla="*/ 227777 f50 1"/>
                <a:gd name="f65" fmla="*/ 84 f49 1"/>
                <a:gd name="f66" fmla="*/ 226152 f50 1"/>
                <a:gd name="f67" fmla="*/ 224528 f50 1"/>
                <a:gd name="f68" fmla="*/ 222654 f50 1"/>
                <a:gd name="f69" fmla="*/ 0 f50 1"/>
                <a:gd name="f70" fmla="*/ 114914 f49 1"/>
                <a:gd name="f71" fmla="*/ 4248 f50 1"/>
                <a:gd name="f72" fmla="*/ 121036 f49 1"/>
                <a:gd name="f73" fmla="*/ 12120 f50 1"/>
                <a:gd name="f74" fmla="*/ 132281 f49 1"/>
                <a:gd name="f75" fmla="+- f51 0 f1"/>
                <a:gd name="f76" fmla="*/ f54 1 234725"/>
                <a:gd name="f77" fmla="*/ f55 1 132281"/>
                <a:gd name="f78" fmla="*/ f56 1 234725"/>
                <a:gd name="f79" fmla="*/ f57 1 132281"/>
                <a:gd name="f80" fmla="*/ f58 1 234725"/>
                <a:gd name="f81" fmla="*/ f59 1 132281"/>
                <a:gd name="f82" fmla="*/ f60 1 234725"/>
                <a:gd name="f83" fmla="*/ f61 1 132281"/>
                <a:gd name="f84" fmla="*/ f62 1 234725"/>
                <a:gd name="f85" fmla="*/ f63 1 132281"/>
                <a:gd name="f86" fmla="*/ f64 1 234725"/>
                <a:gd name="f87" fmla="*/ f65 1 132281"/>
                <a:gd name="f88" fmla="*/ f66 1 234725"/>
                <a:gd name="f89" fmla="*/ f67 1 234725"/>
                <a:gd name="f90" fmla="*/ f68 1 234725"/>
                <a:gd name="f91" fmla="*/ f69 1 234725"/>
                <a:gd name="f92" fmla="*/ f70 1 132281"/>
                <a:gd name="f93" fmla="*/ f71 1 234725"/>
                <a:gd name="f94" fmla="*/ f72 1 132281"/>
                <a:gd name="f95" fmla="*/ f73 1 234725"/>
                <a:gd name="f96" fmla="*/ f74 1 132281"/>
                <a:gd name="f97" fmla="*/ f45 1 f52"/>
                <a:gd name="f98" fmla="*/ f46 1 f52"/>
                <a:gd name="f99" fmla="*/ f45 1 f53"/>
                <a:gd name="f100" fmla="*/ f47 1 f53"/>
                <a:gd name="f101" fmla="*/ f76 1 f52"/>
                <a:gd name="f102" fmla="*/ f77 1 f53"/>
                <a:gd name="f103" fmla="*/ f78 1 f52"/>
                <a:gd name="f104" fmla="*/ f79 1 f53"/>
                <a:gd name="f105" fmla="*/ f80 1 f52"/>
                <a:gd name="f106" fmla="*/ f81 1 f53"/>
                <a:gd name="f107" fmla="*/ f82 1 f52"/>
                <a:gd name="f108" fmla="*/ f83 1 f53"/>
                <a:gd name="f109" fmla="*/ f84 1 f52"/>
                <a:gd name="f110" fmla="*/ f85 1 f53"/>
                <a:gd name="f111" fmla="*/ f86 1 f52"/>
                <a:gd name="f112" fmla="*/ f87 1 f53"/>
                <a:gd name="f113" fmla="*/ f88 1 f52"/>
                <a:gd name="f114" fmla="*/ f89 1 f52"/>
                <a:gd name="f115" fmla="*/ f90 1 f52"/>
                <a:gd name="f116" fmla="*/ f91 1 f52"/>
                <a:gd name="f117" fmla="*/ f92 1 f53"/>
                <a:gd name="f118" fmla="*/ f93 1 f52"/>
                <a:gd name="f119" fmla="*/ f94 1 f53"/>
                <a:gd name="f120" fmla="*/ f95 1 f52"/>
                <a:gd name="f121" fmla="*/ f96 1 f53"/>
                <a:gd name="f122" fmla="*/ f97 f43 1"/>
                <a:gd name="f123" fmla="*/ f98 f43 1"/>
                <a:gd name="f124" fmla="*/ f100 f44 1"/>
                <a:gd name="f125" fmla="*/ f99 f44 1"/>
                <a:gd name="f126" fmla="*/ f101 f43 1"/>
                <a:gd name="f127" fmla="*/ f102 f44 1"/>
                <a:gd name="f128" fmla="*/ f103 f43 1"/>
                <a:gd name="f129" fmla="*/ f104 f44 1"/>
                <a:gd name="f130" fmla="*/ f105 f43 1"/>
                <a:gd name="f131" fmla="*/ f106 f44 1"/>
                <a:gd name="f132" fmla="*/ f107 f43 1"/>
                <a:gd name="f133" fmla="*/ f108 f44 1"/>
                <a:gd name="f134" fmla="*/ f109 f43 1"/>
                <a:gd name="f135" fmla="*/ f110 f44 1"/>
                <a:gd name="f136" fmla="*/ f111 f43 1"/>
                <a:gd name="f137" fmla="*/ f112 f44 1"/>
                <a:gd name="f138" fmla="*/ f113 f43 1"/>
                <a:gd name="f139" fmla="*/ f114 f43 1"/>
                <a:gd name="f140" fmla="*/ f115 f43 1"/>
                <a:gd name="f141" fmla="*/ f116 f43 1"/>
                <a:gd name="f142" fmla="*/ f117 f44 1"/>
                <a:gd name="f143" fmla="*/ f118 f43 1"/>
                <a:gd name="f144" fmla="*/ f119 f44 1"/>
                <a:gd name="f145" fmla="*/ f120 f43 1"/>
                <a:gd name="f146" fmla="*/ f121 f44 1"/>
              </a:gdLst>
              <a:ahLst/>
              <a:cxnLst>
                <a:cxn ang="3cd4">
                  <a:pos x="hc" y="t"/>
                </a:cxn>
                <a:cxn ang="0">
                  <a:pos x="r" y="vc"/>
                </a:cxn>
                <a:cxn ang="cd4">
                  <a:pos x="hc" y="b"/>
                </a:cxn>
                <a:cxn ang="cd2">
                  <a:pos x="l" y="vc"/>
                </a:cxn>
                <a:cxn ang="f75">
                  <a:pos x="f126" y="f127"/>
                </a:cxn>
                <a:cxn ang="f75">
                  <a:pos x="f128" y="f129"/>
                </a:cxn>
                <a:cxn ang="f75">
                  <a:pos x="f130" y="f131"/>
                </a:cxn>
                <a:cxn ang="f75">
                  <a:pos x="f132" y="f133"/>
                </a:cxn>
                <a:cxn ang="f75">
                  <a:pos x="f134" y="f135"/>
                </a:cxn>
                <a:cxn ang="f75">
                  <a:pos x="f136" y="f137"/>
                </a:cxn>
                <a:cxn ang="f75">
                  <a:pos x="f138" y="f137"/>
                </a:cxn>
                <a:cxn ang="f75">
                  <a:pos x="f139" y="f137"/>
                </a:cxn>
                <a:cxn ang="f75">
                  <a:pos x="f140" y="f137"/>
                </a:cxn>
                <a:cxn ang="f75">
                  <a:pos x="f140" y="f137"/>
                </a:cxn>
                <a:cxn ang="f75">
                  <a:pos x="f141" y="f142"/>
                </a:cxn>
                <a:cxn ang="f75">
                  <a:pos x="f143" y="f144"/>
                </a:cxn>
                <a:cxn ang="f75">
                  <a:pos x="f145" y="f146"/>
                </a:cxn>
              </a:cxnLst>
              <a:rect l="f122" t="f125" r="f123" b="f124"/>
              <a:pathLst>
                <a:path w="234725" h="132281">
                  <a:moveTo>
                    <a:pt x="f8" y="f9"/>
                  </a:moveTo>
                  <a:lnTo>
                    <a:pt x="f10" y="f11"/>
                  </a:lnTo>
                  <a:cubicBezTo>
                    <a:pt x="f12" y="f13"/>
                    <a:pt x="f14" y="f15"/>
                    <a:pt x="f16" y="f17"/>
                  </a:cubicBezTo>
                  <a:cubicBezTo>
                    <a:pt x="f18" y="f19"/>
                    <a:pt x="f20" y="f21"/>
                    <a:pt x="f22" y="f23"/>
                  </a:cubicBezTo>
                  <a:lnTo>
                    <a:pt x="f24" y="f25"/>
                  </a:lnTo>
                  <a:cubicBezTo>
                    <a:pt x="f26" y="f27"/>
                    <a:pt x="f28" y="f29"/>
                    <a:pt x="f30" y="f31"/>
                  </a:cubicBezTo>
                  <a:lnTo>
                    <a:pt x="f32" y="f31"/>
                  </a:lnTo>
                  <a:lnTo>
                    <a:pt x="f33" y="f31"/>
                  </a:lnTo>
                  <a:cubicBezTo>
                    <a:pt x="f34" y="f35"/>
                    <a:pt x="f36" y="f35"/>
                    <a:pt x="f37" y="f31"/>
                  </a:cubicBezTo>
                  <a:lnTo>
                    <a:pt x="f37" y="f31"/>
                  </a:lnTo>
                  <a:lnTo>
                    <a:pt x="f5" y="f38"/>
                  </a:lnTo>
                  <a:lnTo>
                    <a:pt x="f39" y="f40"/>
                  </a:lnTo>
                  <a:lnTo>
                    <a:pt x="f4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1271">
              <a:extLst>
                <a:ext uri="{FF2B5EF4-FFF2-40B4-BE49-F238E27FC236}">
                  <a16:creationId xmlns:a16="http://schemas.microsoft.com/office/drawing/2014/main" id="{CDE4CFF1-FFC9-EDE1-B2E6-5682A35B5713}"/>
                </a:ext>
              </a:extLst>
            </p:cNvPr>
            <p:cNvSpPr/>
            <p:nvPr/>
          </p:nvSpPr>
          <p:spPr>
            <a:xfrm>
              <a:off x="12037829" y="1457425"/>
              <a:ext cx="166173" cy="86712"/>
            </a:xfrm>
            <a:custGeom>
              <a:avLst/>
              <a:gdLst>
                <a:gd name="f0" fmla="val 10800000"/>
                <a:gd name="f1" fmla="val 5400000"/>
                <a:gd name="f2" fmla="val 180"/>
                <a:gd name="f3" fmla="val w"/>
                <a:gd name="f4" fmla="val h"/>
                <a:gd name="f5" fmla="val 0"/>
                <a:gd name="f6" fmla="val 166178"/>
                <a:gd name="f7" fmla="val 86715"/>
                <a:gd name="f8" fmla="val 84716"/>
                <a:gd name="f9" fmla="val 85466"/>
                <a:gd name="f10" fmla="val 4123"/>
                <a:gd name="f11" fmla="val 83966"/>
                <a:gd name="f12" fmla="+- 0 0 -90"/>
                <a:gd name="f13" fmla="*/ f3 1 166178"/>
                <a:gd name="f14" fmla="*/ f4 1 86715"/>
                <a:gd name="f15" fmla="val f5"/>
                <a:gd name="f16" fmla="val f6"/>
                <a:gd name="f17" fmla="val f7"/>
                <a:gd name="f18" fmla="*/ f12 f0 1"/>
                <a:gd name="f19" fmla="+- f17 0 f15"/>
                <a:gd name="f20" fmla="+- f16 0 f15"/>
                <a:gd name="f21" fmla="*/ f18 1 f2"/>
                <a:gd name="f22" fmla="*/ f20 1 166178"/>
                <a:gd name="f23" fmla="*/ f19 1 86715"/>
                <a:gd name="f24" fmla="*/ 0 f20 1"/>
                <a:gd name="f25" fmla="*/ 84716 f19 1"/>
                <a:gd name="f26" fmla="*/ 85466 f19 1"/>
                <a:gd name="f27" fmla="*/ 86715 f19 1"/>
                <a:gd name="f28" fmla="*/ 166178 f20 1"/>
                <a:gd name="f29" fmla="*/ 4123 f19 1"/>
                <a:gd name="f30" fmla="*/ 0 f19 1"/>
                <a:gd name="f31" fmla="*/ 83966 f19 1"/>
                <a:gd name="f32" fmla="+- f21 0 f1"/>
                <a:gd name="f33" fmla="*/ f24 1 166178"/>
                <a:gd name="f34" fmla="*/ f25 1 86715"/>
                <a:gd name="f35" fmla="*/ f26 1 86715"/>
                <a:gd name="f36" fmla="*/ f27 1 86715"/>
                <a:gd name="f37" fmla="*/ f28 1 166178"/>
                <a:gd name="f38" fmla="*/ f29 1 86715"/>
                <a:gd name="f39" fmla="*/ f30 1 86715"/>
                <a:gd name="f40" fmla="*/ f31 1 86715"/>
                <a:gd name="f41" fmla="*/ f15 1 f22"/>
                <a:gd name="f42" fmla="*/ f16 1 f22"/>
                <a:gd name="f43" fmla="*/ f15 1 f23"/>
                <a:gd name="f44" fmla="*/ f17 1 f23"/>
                <a:gd name="f45" fmla="*/ f33 1 f22"/>
                <a:gd name="f46" fmla="*/ f34 1 f23"/>
                <a:gd name="f47" fmla="*/ f35 1 f23"/>
                <a:gd name="f48" fmla="*/ f36 1 f23"/>
                <a:gd name="f49" fmla="*/ f37 1 f22"/>
                <a:gd name="f50" fmla="*/ f38 1 f23"/>
                <a:gd name="f51" fmla="*/ f39 1 f23"/>
                <a:gd name="f52" fmla="*/ f40 1 f23"/>
                <a:gd name="f53" fmla="*/ f41 f13 1"/>
                <a:gd name="f54" fmla="*/ f42 f13 1"/>
                <a:gd name="f55" fmla="*/ f44 f14 1"/>
                <a:gd name="f56" fmla="*/ f43 f14 1"/>
                <a:gd name="f57" fmla="*/ f45 f13 1"/>
                <a:gd name="f58" fmla="*/ f46 f14 1"/>
                <a:gd name="f59" fmla="*/ f47 f14 1"/>
                <a:gd name="f60" fmla="*/ f48 f14 1"/>
                <a:gd name="f61" fmla="*/ f49 f13 1"/>
                <a:gd name="f62" fmla="*/ f50 f14 1"/>
                <a:gd name="f63" fmla="*/ f51 f14 1"/>
                <a:gd name="f64" fmla="*/ f52 f14 1"/>
              </a:gdLst>
              <a:ahLst/>
              <a:cxnLst>
                <a:cxn ang="3cd4">
                  <a:pos x="hc" y="t"/>
                </a:cxn>
                <a:cxn ang="0">
                  <a:pos x="r" y="vc"/>
                </a:cxn>
                <a:cxn ang="cd4">
                  <a:pos x="hc" y="b"/>
                </a:cxn>
                <a:cxn ang="cd2">
                  <a:pos x="l" y="vc"/>
                </a:cxn>
                <a:cxn ang="f32">
                  <a:pos x="f57" y="f58"/>
                </a:cxn>
                <a:cxn ang="f32">
                  <a:pos x="f57" y="f58"/>
                </a:cxn>
                <a:cxn ang="f32">
                  <a:pos x="f57" y="f58"/>
                </a:cxn>
                <a:cxn ang="f32">
                  <a:pos x="f57" y="f59"/>
                </a:cxn>
                <a:cxn ang="f32">
                  <a:pos x="f57" y="f59"/>
                </a:cxn>
                <a:cxn ang="f32">
                  <a:pos x="f57" y="f60"/>
                </a:cxn>
                <a:cxn ang="f32">
                  <a:pos x="f61" y="f62"/>
                </a:cxn>
                <a:cxn ang="f32">
                  <a:pos x="f61" y="f63"/>
                </a:cxn>
                <a:cxn ang="f32">
                  <a:pos x="f57" y="f64"/>
                </a:cxn>
              </a:cxnLst>
              <a:rect l="f53" t="f56" r="f54" b="f55"/>
              <a:pathLst>
                <a:path w="166178" h="86715">
                  <a:moveTo>
                    <a:pt x="f5" y="f8"/>
                  </a:moveTo>
                  <a:lnTo>
                    <a:pt x="f5" y="f8"/>
                  </a:lnTo>
                  <a:lnTo>
                    <a:pt x="f5" y="f8"/>
                  </a:lnTo>
                  <a:cubicBezTo>
                    <a:pt x="f5" y="f8"/>
                    <a:pt x="f5" y="f8"/>
                    <a:pt x="f5" y="f9"/>
                  </a:cubicBezTo>
                  <a:lnTo>
                    <a:pt x="f5" y="f9"/>
                  </a:lnTo>
                  <a:lnTo>
                    <a:pt x="f5" y="f7"/>
                  </a:lnTo>
                  <a:lnTo>
                    <a:pt x="f6" y="f10"/>
                  </a:lnTo>
                  <a:lnTo>
                    <a:pt x="f6"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1272">
              <a:extLst>
                <a:ext uri="{FF2B5EF4-FFF2-40B4-BE49-F238E27FC236}">
                  <a16:creationId xmlns:a16="http://schemas.microsoft.com/office/drawing/2014/main" id="{C4379438-C330-6C7C-7F21-DCEFEAFD7EF3}"/>
                </a:ext>
              </a:extLst>
            </p:cNvPr>
            <p:cNvSpPr/>
            <p:nvPr/>
          </p:nvSpPr>
          <p:spPr>
            <a:xfrm>
              <a:off x="11872523" y="1384959"/>
              <a:ext cx="165680" cy="159306"/>
            </a:xfrm>
            <a:custGeom>
              <a:avLst/>
              <a:gdLst>
                <a:gd name="f0" fmla="val 10800000"/>
                <a:gd name="f1" fmla="val 5400000"/>
                <a:gd name="f2" fmla="val 180"/>
                <a:gd name="f3" fmla="val w"/>
                <a:gd name="f4" fmla="val h"/>
                <a:gd name="f5" fmla="val 0"/>
                <a:gd name="f6" fmla="val 165678"/>
                <a:gd name="f7" fmla="val 159311"/>
                <a:gd name="f8" fmla="val 3499"/>
                <a:gd name="f9" fmla="val 163054"/>
                <a:gd name="f10" fmla="val 158187"/>
                <a:gd name="f11" fmla="val 157290"/>
                <a:gd name="f12" fmla="val 163779"/>
                <a:gd name="f13" fmla="val 156560"/>
                <a:gd name="f14" fmla="val 164679"/>
                <a:gd name="f15" fmla="val 156558"/>
                <a:gd name="f16" fmla="val 164716"/>
                <a:gd name="f17" fmla="val 164766"/>
                <a:gd name="f18" fmla="val 156559"/>
                <a:gd name="f19" fmla="val 164804"/>
                <a:gd name="f20" fmla="val 156563"/>
                <a:gd name="f21" fmla="val 165091"/>
                <a:gd name="f22" fmla="val 156458"/>
                <a:gd name="f23" fmla="val 165391"/>
                <a:gd name="f24" fmla="val 165679"/>
                <a:gd name="f25" fmla="val 155813"/>
                <a:gd name="f26" fmla="val 1499"/>
                <a:gd name="f27" fmla="val 125"/>
                <a:gd name="f28" fmla="+- 0 0 -90"/>
                <a:gd name="f29" fmla="*/ f3 1 165678"/>
                <a:gd name="f30" fmla="*/ f4 1 159311"/>
                <a:gd name="f31" fmla="val f5"/>
                <a:gd name="f32" fmla="val f6"/>
                <a:gd name="f33" fmla="val f7"/>
                <a:gd name="f34" fmla="*/ f28 f0 1"/>
                <a:gd name="f35" fmla="+- f33 0 f31"/>
                <a:gd name="f36" fmla="+- f32 0 f31"/>
                <a:gd name="f37" fmla="*/ f34 1 f2"/>
                <a:gd name="f38" fmla="*/ f36 1 165678"/>
                <a:gd name="f39" fmla="*/ f35 1 159311"/>
                <a:gd name="f40" fmla="*/ 0 f36 1"/>
                <a:gd name="f41" fmla="*/ 3499 f35 1"/>
                <a:gd name="f42" fmla="*/ 163054 f36 1"/>
                <a:gd name="f43" fmla="*/ 159311 f35 1"/>
                <a:gd name="f44" fmla="*/ 158187 f35 1"/>
                <a:gd name="f45" fmla="*/ 164679 f36 1"/>
                <a:gd name="f46" fmla="*/ 156558 f35 1"/>
                <a:gd name="f47" fmla="*/ 164804 f36 1"/>
                <a:gd name="f48" fmla="*/ 156563 f35 1"/>
                <a:gd name="f49" fmla="*/ 165679 f36 1"/>
                <a:gd name="f50" fmla="*/ 155813 f35 1"/>
                <a:gd name="f51" fmla="*/ 1499 f36 1"/>
                <a:gd name="f52" fmla="*/ 0 f35 1"/>
                <a:gd name="f53" fmla="*/ 125 f36 1"/>
                <a:gd name="f54" fmla="+- f37 0 f1"/>
                <a:gd name="f55" fmla="*/ f40 1 165678"/>
                <a:gd name="f56" fmla="*/ f41 1 159311"/>
                <a:gd name="f57" fmla="*/ f42 1 165678"/>
                <a:gd name="f58" fmla="*/ f43 1 159311"/>
                <a:gd name="f59" fmla="*/ f44 1 159311"/>
                <a:gd name="f60" fmla="*/ f45 1 165678"/>
                <a:gd name="f61" fmla="*/ f46 1 159311"/>
                <a:gd name="f62" fmla="*/ f47 1 165678"/>
                <a:gd name="f63" fmla="*/ f48 1 159311"/>
                <a:gd name="f64" fmla="*/ f49 1 165678"/>
                <a:gd name="f65" fmla="*/ f50 1 159311"/>
                <a:gd name="f66" fmla="*/ f51 1 165678"/>
                <a:gd name="f67" fmla="*/ f52 1 159311"/>
                <a:gd name="f68" fmla="*/ f53 1 165678"/>
                <a:gd name="f69" fmla="*/ f31 1 f38"/>
                <a:gd name="f70" fmla="*/ f32 1 f38"/>
                <a:gd name="f71" fmla="*/ f31 1 f39"/>
                <a:gd name="f72" fmla="*/ f33 1 f39"/>
                <a:gd name="f73" fmla="*/ f55 1 f38"/>
                <a:gd name="f74" fmla="*/ f56 1 f39"/>
                <a:gd name="f75" fmla="*/ f57 1 f38"/>
                <a:gd name="f76" fmla="*/ f58 1 f39"/>
                <a:gd name="f77" fmla="*/ f59 1 f39"/>
                <a:gd name="f78" fmla="*/ f60 1 f38"/>
                <a:gd name="f79" fmla="*/ f61 1 f39"/>
                <a:gd name="f80" fmla="*/ f62 1 f38"/>
                <a:gd name="f81" fmla="*/ f63 1 f39"/>
                <a:gd name="f82" fmla="*/ f64 1 f38"/>
                <a:gd name="f83" fmla="*/ f65 1 f39"/>
                <a:gd name="f84" fmla="*/ f66 1 f38"/>
                <a:gd name="f85" fmla="*/ f67 1 f39"/>
                <a:gd name="f86" fmla="*/ f68 1 f38"/>
                <a:gd name="f87" fmla="*/ f69 f29 1"/>
                <a:gd name="f88" fmla="*/ f70 f29 1"/>
                <a:gd name="f89" fmla="*/ f72 f30 1"/>
                <a:gd name="f90" fmla="*/ f71 f30 1"/>
                <a:gd name="f91" fmla="*/ f73 f29 1"/>
                <a:gd name="f92" fmla="*/ f74 f30 1"/>
                <a:gd name="f93" fmla="*/ f75 f29 1"/>
                <a:gd name="f94" fmla="*/ f76 f30 1"/>
                <a:gd name="f95" fmla="*/ f77 f30 1"/>
                <a:gd name="f96" fmla="*/ f78 f29 1"/>
                <a:gd name="f97" fmla="*/ f79 f30 1"/>
                <a:gd name="f98" fmla="*/ f80 f29 1"/>
                <a:gd name="f99" fmla="*/ f81 f30 1"/>
                <a:gd name="f100" fmla="*/ f82 f29 1"/>
                <a:gd name="f101" fmla="*/ f83 f30 1"/>
                <a:gd name="f102" fmla="*/ f84 f29 1"/>
                <a:gd name="f103" fmla="*/ f85 f30 1"/>
                <a:gd name="f104" fmla="*/ f86 f29 1"/>
              </a:gdLst>
              <a:ahLst/>
              <a:cxnLst>
                <a:cxn ang="3cd4">
                  <a:pos x="hc" y="t"/>
                </a:cxn>
                <a:cxn ang="0">
                  <a:pos x="r" y="vc"/>
                </a:cxn>
                <a:cxn ang="cd4">
                  <a:pos x="hc" y="b"/>
                </a:cxn>
                <a:cxn ang="cd2">
                  <a:pos x="l" y="vc"/>
                </a:cxn>
                <a:cxn ang="f54">
                  <a:pos x="f91" y="f92"/>
                </a:cxn>
                <a:cxn ang="f54">
                  <a:pos x="f93" y="f94"/>
                </a:cxn>
                <a:cxn ang="f54">
                  <a:pos x="f93" y="f95"/>
                </a:cxn>
                <a:cxn ang="f54">
                  <a:pos x="f96" y="f97"/>
                </a:cxn>
                <a:cxn ang="f54">
                  <a:pos x="f98" y="f99"/>
                </a:cxn>
                <a:cxn ang="f54">
                  <a:pos x="f100" y="f99"/>
                </a:cxn>
                <a:cxn ang="f54">
                  <a:pos x="f100" y="f99"/>
                </a:cxn>
                <a:cxn ang="f54">
                  <a:pos x="f100" y="f101"/>
                </a:cxn>
                <a:cxn ang="f54">
                  <a:pos x="f102" y="f103"/>
                </a:cxn>
                <a:cxn ang="f54">
                  <a:pos x="f104" y="f103"/>
                </a:cxn>
              </a:cxnLst>
              <a:rect l="f87" t="f90" r="f88" b="f89"/>
              <a:pathLst>
                <a:path w="165678" h="159311">
                  <a:moveTo>
                    <a:pt x="f5" y="f8"/>
                  </a:moveTo>
                  <a:lnTo>
                    <a:pt x="f9" y="f7"/>
                  </a:lnTo>
                  <a:lnTo>
                    <a:pt x="f9" y="f10"/>
                  </a:lnTo>
                  <a:cubicBezTo>
                    <a:pt x="f9" y="f11"/>
                    <a:pt x="f12" y="f13"/>
                    <a:pt x="f14" y="f15"/>
                  </a:cubicBezTo>
                  <a:cubicBezTo>
                    <a:pt x="f16" y="f15"/>
                    <a:pt x="f17" y="f18"/>
                    <a:pt x="f19" y="f20"/>
                  </a:cubicBezTo>
                  <a:cubicBezTo>
                    <a:pt x="f21" y="f22"/>
                    <a:pt x="f23" y="f22"/>
                    <a:pt x="f24" y="f20"/>
                  </a:cubicBezTo>
                  <a:lnTo>
                    <a:pt x="f24" y="f20"/>
                  </a:lnTo>
                  <a:lnTo>
                    <a:pt x="f24" y="f25"/>
                  </a:lnTo>
                  <a:lnTo>
                    <a:pt x="f26" y="f5"/>
                  </a:lnTo>
                  <a:lnTo>
                    <a:pt x="f2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1273">
              <a:extLst>
                <a:ext uri="{FF2B5EF4-FFF2-40B4-BE49-F238E27FC236}">
                  <a16:creationId xmlns:a16="http://schemas.microsoft.com/office/drawing/2014/main" id="{ECABF23B-9ABC-2C29-E0FC-5AE3B7ED788F}"/>
                </a:ext>
              </a:extLst>
            </p:cNvPr>
            <p:cNvSpPr/>
            <p:nvPr/>
          </p:nvSpPr>
          <p:spPr>
            <a:xfrm>
              <a:off x="11816553" y="1375705"/>
              <a:ext cx="55851" cy="541910"/>
            </a:xfrm>
            <a:custGeom>
              <a:avLst/>
              <a:gdLst>
                <a:gd name="f0" fmla="val 10800000"/>
                <a:gd name="f1" fmla="val 5400000"/>
                <a:gd name="f2" fmla="val 180"/>
                <a:gd name="f3" fmla="val w"/>
                <a:gd name="f4" fmla="val h"/>
                <a:gd name="f5" fmla="val 0"/>
                <a:gd name="f6" fmla="val 55850"/>
                <a:gd name="f7" fmla="val 541908"/>
                <a:gd name="f8" fmla="val 18367"/>
                <a:gd name="f9" fmla="val 532538"/>
                <a:gd name="f10" fmla="val 55851"/>
                <a:gd name="f11" fmla="val 12745"/>
                <a:gd name="f12" fmla="val 9871"/>
                <a:gd name="f13" fmla="val 50853"/>
                <a:gd name="f14" fmla="val 12370"/>
                <a:gd name="f15" fmla="val 46555"/>
                <a:gd name="f16" fmla="val 14268"/>
                <a:gd name="f17" fmla="val 41544"/>
                <a:gd name="f18" fmla="val 12326"/>
                <a:gd name="f19" fmla="val 39645"/>
                <a:gd name="f20" fmla="val 8036"/>
                <a:gd name="f21" fmla="val 39407"/>
                <a:gd name="f22" fmla="val 7501"/>
                <a:gd name="f23" fmla="val 39233"/>
                <a:gd name="f24" fmla="val 6943"/>
                <a:gd name="f25" fmla="val 39108"/>
                <a:gd name="f26" fmla="val 6372"/>
                <a:gd name="f27" fmla="val 38558"/>
                <a:gd name="f28" fmla="val 4284"/>
                <a:gd name="f29" fmla="val 2088"/>
                <a:gd name="f30" fmla="val 39045"/>
                <a:gd name="f31" fmla="val 456"/>
                <a:gd name="f32" fmla="val 918"/>
                <a:gd name="f33" fmla="val 1374"/>
                <a:gd name="f34" fmla="val 541909"/>
                <a:gd name="f35" fmla="val 4998"/>
                <a:gd name="f36" fmla="val 539410"/>
                <a:gd name="f37" fmla="+- 0 0 -90"/>
                <a:gd name="f38" fmla="*/ f3 1 55850"/>
                <a:gd name="f39" fmla="*/ f4 1 541908"/>
                <a:gd name="f40" fmla="val f5"/>
                <a:gd name="f41" fmla="val f6"/>
                <a:gd name="f42" fmla="val f7"/>
                <a:gd name="f43" fmla="*/ f37 f0 1"/>
                <a:gd name="f44" fmla="+- f42 0 f40"/>
                <a:gd name="f45" fmla="+- f41 0 f40"/>
                <a:gd name="f46" fmla="*/ f43 1 f2"/>
                <a:gd name="f47" fmla="*/ f45 1 55850"/>
                <a:gd name="f48" fmla="*/ f44 1 541908"/>
                <a:gd name="f49" fmla="*/ 18367 f45 1"/>
                <a:gd name="f50" fmla="*/ 532538 f44 1"/>
                <a:gd name="f51" fmla="*/ 55851 f45 1"/>
                <a:gd name="f52" fmla="*/ 12745 f44 1"/>
                <a:gd name="f53" fmla="*/ 9871 f44 1"/>
                <a:gd name="f54" fmla="*/ 50853 f45 1"/>
                <a:gd name="f55" fmla="*/ 12370 f44 1"/>
                <a:gd name="f56" fmla="*/ 39645 f45 1"/>
                <a:gd name="f57" fmla="*/ 8036 f44 1"/>
                <a:gd name="f58" fmla="*/ 39108 f45 1"/>
                <a:gd name="f59" fmla="*/ 6372 f44 1"/>
                <a:gd name="f60" fmla="*/ 0 f44 1"/>
                <a:gd name="f61" fmla="*/ 1374 f44 1"/>
                <a:gd name="f62" fmla="*/ 0 f45 1"/>
                <a:gd name="f63" fmla="*/ 541909 f44 1"/>
                <a:gd name="f64" fmla="*/ 4998 f45 1"/>
                <a:gd name="f65" fmla="*/ 539410 f44 1"/>
                <a:gd name="f66" fmla="+- f46 0 f1"/>
                <a:gd name="f67" fmla="*/ f49 1 55850"/>
                <a:gd name="f68" fmla="*/ f50 1 541908"/>
                <a:gd name="f69" fmla="*/ f51 1 55850"/>
                <a:gd name="f70" fmla="*/ f52 1 541908"/>
                <a:gd name="f71" fmla="*/ f53 1 541908"/>
                <a:gd name="f72" fmla="*/ f54 1 55850"/>
                <a:gd name="f73" fmla="*/ f55 1 541908"/>
                <a:gd name="f74" fmla="*/ f56 1 55850"/>
                <a:gd name="f75" fmla="*/ f57 1 541908"/>
                <a:gd name="f76" fmla="*/ f58 1 55850"/>
                <a:gd name="f77" fmla="*/ f59 1 541908"/>
                <a:gd name="f78" fmla="*/ f60 1 541908"/>
                <a:gd name="f79" fmla="*/ f61 1 541908"/>
                <a:gd name="f80" fmla="*/ f62 1 55850"/>
                <a:gd name="f81" fmla="*/ f63 1 541908"/>
                <a:gd name="f82" fmla="*/ f64 1 55850"/>
                <a:gd name="f83" fmla="*/ f65 1 541908"/>
                <a:gd name="f84" fmla="*/ f40 1 f47"/>
                <a:gd name="f85" fmla="*/ f41 1 f47"/>
                <a:gd name="f86" fmla="*/ f40 1 f48"/>
                <a:gd name="f87" fmla="*/ f42 1 f48"/>
                <a:gd name="f88" fmla="*/ f67 1 f47"/>
                <a:gd name="f89" fmla="*/ f68 1 f48"/>
                <a:gd name="f90" fmla="*/ f69 1 f47"/>
                <a:gd name="f91" fmla="*/ f70 1 f48"/>
                <a:gd name="f92" fmla="*/ f71 1 f48"/>
                <a:gd name="f93" fmla="*/ f72 1 f47"/>
                <a:gd name="f94" fmla="*/ f73 1 f48"/>
                <a:gd name="f95" fmla="*/ f74 1 f47"/>
                <a:gd name="f96" fmla="*/ f75 1 f48"/>
                <a:gd name="f97" fmla="*/ f76 1 f47"/>
                <a:gd name="f98" fmla="*/ f77 1 f48"/>
                <a:gd name="f99" fmla="*/ f78 1 f48"/>
                <a:gd name="f100" fmla="*/ f79 1 f48"/>
                <a:gd name="f101" fmla="*/ f80 1 f47"/>
                <a:gd name="f102" fmla="*/ f81 1 f48"/>
                <a:gd name="f103" fmla="*/ f82 1 f47"/>
                <a:gd name="f104" fmla="*/ f83 1 f48"/>
                <a:gd name="f105" fmla="*/ f84 f38 1"/>
                <a:gd name="f106" fmla="*/ f85 f38 1"/>
                <a:gd name="f107" fmla="*/ f87 f39 1"/>
                <a:gd name="f108" fmla="*/ f86 f39 1"/>
                <a:gd name="f109" fmla="*/ f88 f38 1"/>
                <a:gd name="f110" fmla="*/ f89 f39 1"/>
                <a:gd name="f111" fmla="*/ f90 f38 1"/>
                <a:gd name="f112" fmla="*/ f91 f39 1"/>
                <a:gd name="f113" fmla="*/ f92 f39 1"/>
                <a:gd name="f114" fmla="*/ f93 f38 1"/>
                <a:gd name="f115" fmla="*/ f94 f39 1"/>
                <a:gd name="f116" fmla="*/ f95 f38 1"/>
                <a:gd name="f117" fmla="*/ f96 f39 1"/>
                <a:gd name="f118" fmla="*/ f97 f38 1"/>
                <a:gd name="f119" fmla="*/ f98 f39 1"/>
                <a:gd name="f120" fmla="*/ f99 f39 1"/>
                <a:gd name="f121" fmla="*/ f100 f39 1"/>
                <a:gd name="f122" fmla="*/ f101 f38 1"/>
                <a:gd name="f123" fmla="*/ f102 f39 1"/>
                <a:gd name="f124" fmla="*/ f103 f38 1"/>
                <a:gd name="f125" fmla="*/ f104 f39 1"/>
              </a:gdLst>
              <a:ahLst/>
              <a:cxnLst>
                <a:cxn ang="3cd4">
                  <a:pos x="hc" y="t"/>
                </a:cxn>
                <a:cxn ang="0">
                  <a:pos x="r" y="vc"/>
                </a:cxn>
                <a:cxn ang="cd4">
                  <a:pos x="hc" y="b"/>
                </a:cxn>
                <a:cxn ang="cd2">
                  <a:pos x="l" y="vc"/>
                </a:cxn>
                <a:cxn ang="f66">
                  <a:pos x="f109" y="f110"/>
                </a:cxn>
                <a:cxn ang="f66">
                  <a:pos x="f111" y="f112"/>
                </a:cxn>
                <a:cxn ang="f66">
                  <a:pos x="f111" y="f113"/>
                </a:cxn>
                <a:cxn ang="f66">
                  <a:pos x="f114" y="f115"/>
                </a:cxn>
                <a:cxn ang="f66">
                  <a:pos x="f116" y="f117"/>
                </a:cxn>
                <a:cxn ang="f66">
                  <a:pos x="f118" y="f119"/>
                </a:cxn>
                <a:cxn ang="f66">
                  <a:pos x="f118" y="f120"/>
                </a:cxn>
                <a:cxn ang="f66">
                  <a:pos x="f118" y="f121"/>
                </a:cxn>
                <a:cxn ang="f66">
                  <a:pos x="f122" y="f123"/>
                </a:cxn>
                <a:cxn ang="f66">
                  <a:pos x="f124" y="f125"/>
                </a:cxn>
              </a:cxnLst>
              <a:rect l="f105" t="f108" r="f106" b="f107"/>
              <a:pathLst>
                <a:path w="55850" h="541908">
                  <a:moveTo>
                    <a:pt x="f8" y="f9"/>
                  </a:moveTo>
                  <a:lnTo>
                    <a:pt x="f10" y="f11"/>
                  </a:lnTo>
                  <a:lnTo>
                    <a:pt x="f10" y="f12"/>
                  </a:lnTo>
                  <a:lnTo>
                    <a:pt x="f13" y="f14"/>
                  </a:lnTo>
                  <a:cubicBezTo>
                    <a:pt x="f15" y="f16"/>
                    <a:pt x="f17" y="f18"/>
                    <a:pt x="f19" y="f20"/>
                  </a:cubicBezTo>
                  <a:cubicBezTo>
                    <a:pt x="f21" y="f22"/>
                    <a:pt x="f23" y="f24"/>
                    <a:pt x="f25" y="f26"/>
                  </a:cubicBezTo>
                  <a:cubicBezTo>
                    <a:pt x="f27" y="f28"/>
                    <a:pt x="f27" y="f29"/>
                    <a:pt x="f25" y="f5"/>
                  </a:cubicBezTo>
                  <a:cubicBezTo>
                    <a:pt x="f30" y="f31"/>
                    <a:pt x="f30" y="f32"/>
                    <a:pt x="f25" y="f33"/>
                  </a:cubicBezTo>
                  <a:lnTo>
                    <a:pt x="f5" y="f34"/>
                  </a:ln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1274">
              <a:extLst>
                <a:ext uri="{FF2B5EF4-FFF2-40B4-BE49-F238E27FC236}">
                  <a16:creationId xmlns:a16="http://schemas.microsoft.com/office/drawing/2014/main" id="{BB461472-3DC4-1681-D0D4-F54BE6A895DC}"/>
                </a:ext>
              </a:extLst>
            </p:cNvPr>
            <p:cNvSpPr/>
            <p:nvPr/>
          </p:nvSpPr>
          <p:spPr>
            <a:xfrm>
              <a:off x="12006465" y="1542931"/>
              <a:ext cx="32488" cy="368311"/>
            </a:xfrm>
            <a:custGeom>
              <a:avLst/>
              <a:gdLst>
                <a:gd name="f0" fmla="val 10800000"/>
                <a:gd name="f1" fmla="val 5400000"/>
                <a:gd name="f2" fmla="val 180"/>
                <a:gd name="f3" fmla="val w"/>
                <a:gd name="f4" fmla="val h"/>
                <a:gd name="f5" fmla="val 0"/>
                <a:gd name="f6" fmla="val 32486"/>
                <a:gd name="f7" fmla="val 368309"/>
                <a:gd name="f8" fmla="val 29238"/>
                <a:gd name="f9" fmla="val 456"/>
                <a:gd name="f10" fmla="val 1331"/>
                <a:gd name="f11" fmla="val 365436"/>
                <a:gd name="f12" fmla="val 2874"/>
                <a:gd name="f13" fmla="val 368310"/>
                <a:gd name="f14" fmla="val 1831"/>
                <a:gd name="f15" fmla="val 581"/>
                <a:gd name="f16" fmla="val 32199"/>
                <a:gd name="f17" fmla="val 476"/>
                <a:gd name="f18" fmla="val 31899"/>
                <a:gd name="f19" fmla="val 31612"/>
                <a:gd name="f20" fmla="val 31037"/>
                <a:gd name="f21" fmla="val -106"/>
                <a:gd name="f22" fmla="val 30013"/>
                <a:gd name="f23" fmla="val -197"/>
                <a:gd name="f24" fmla="val 29325"/>
                <a:gd name="f25" fmla="val 379"/>
                <a:gd name="f26" fmla="val 29300"/>
                <a:gd name="f27" fmla="val 404"/>
                <a:gd name="f28" fmla="val 29262"/>
                <a:gd name="f29" fmla="val 430"/>
                <a:gd name="f30" fmla="+- 0 0 -90"/>
                <a:gd name="f31" fmla="*/ f3 1 32486"/>
                <a:gd name="f32" fmla="*/ f4 1 368309"/>
                <a:gd name="f33" fmla="val f5"/>
                <a:gd name="f34" fmla="val f6"/>
                <a:gd name="f35" fmla="val f7"/>
                <a:gd name="f36" fmla="*/ f30 f0 1"/>
                <a:gd name="f37" fmla="+- f35 0 f33"/>
                <a:gd name="f38" fmla="+- f34 0 f33"/>
                <a:gd name="f39" fmla="*/ f36 1 f2"/>
                <a:gd name="f40" fmla="*/ f38 1 32486"/>
                <a:gd name="f41" fmla="*/ f37 1 368309"/>
                <a:gd name="f42" fmla="*/ 29238 f38 1"/>
                <a:gd name="f43" fmla="*/ 456 f37 1"/>
                <a:gd name="f44" fmla="*/ 1331 f37 1"/>
                <a:gd name="f45" fmla="*/ 0 f38 1"/>
                <a:gd name="f46" fmla="*/ 365436 f37 1"/>
                <a:gd name="f47" fmla="*/ 2874 f38 1"/>
                <a:gd name="f48" fmla="*/ 368310 f37 1"/>
                <a:gd name="f49" fmla="*/ 32486 f38 1"/>
                <a:gd name="f50" fmla="*/ 1831 f37 1"/>
                <a:gd name="f51" fmla="*/ 581 f37 1"/>
                <a:gd name="f52" fmla="*/ 31612 f38 1"/>
                <a:gd name="f53" fmla="*/ 29325 f38 1"/>
                <a:gd name="f54" fmla="*/ 379 f37 1"/>
                <a:gd name="f55" fmla="+- f39 0 f1"/>
                <a:gd name="f56" fmla="*/ f42 1 32486"/>
                <a:gd name="f57" fmla="*/ f43 1 368309"/>
                <a:gd name="f58" fmla="*/ f44 1 368309"/>
                <a:gd name="f59" fmla="*/ f45 1 32486"/>
                <a:gd name="f60" fmla="*/ f46 1 368309"/>
                <a:gd name="f61" fmla="*/ f47 1 32486"/>
                <a:gd name="f62" fmla="*/ f48 1 368309"/>
                <a:gd name="f63" fmla="*/ f49 1 32486"/>
                <a:gd name="f64" fmla="*/ f50 1 368309"/>
                <a:gd name="f65" fmla="*/ f51 1 368309"/>
                <a:gd name="f66" fmla="*/ f52 1 32486"/>
                <a:gd name="f67" fmla="*/ f53 1 32486"/>
                <a:gd name="f68" fmla="*/ f54 1 368309"/>
                <a:gd name="f69" fmla="*/ f33 1 f40"/>
                <a:gd name="f70" fmla="*/ f34 1 f40"/>
                <a:gd name="f71" fmla="*/ f33 1 f41"/>
                <a:gd name="f72" fmla="*/ f35 1 f41"/>
                <a:gd name="f73" fmla="*/ f56 1 f40"/>
                <a:gd name="f74" fmla="*/ f57 1 f41"/>
                <a:gd name="f75" fmla="*/ f58 1 f41"/>
                <a:gd name="f76" fmla="*/ f59 1 f40"/>
                <a:gd name="f77" fmla="*/ f60 1 f41"/>
                <a:gd name="f78" fmla="*/ f61 1 f40"/>
                <a:gd name="f79" fmla="*/ f62 1 f41"/>
                <a:gd name="f80" fmla="*/ f63 1 f40"/>
                <a:gd name="f81" fmla="*/ f64 1 f41"/>
                <a:gd name="f82" fmla="*/ f65 1 f41"/>
                <a:gd name="f83" fmla="*/ f66 1 f40"/>
                <a:gd name="f84" fmla="*/ f67 1 f40"/>
                <a:gd name="f85" fmla="*/ f68 1 f41"/>
                <a:gd name="f86" fmla="*/ f69 f31 1"/>
                <a:gd name="f87" fmla="*/ f70 f31 1"/>
                <a:gd name="f88" fmla="*/ f72 f32 1"/>
                <a:gd name="f89" fmla="*/ f71 f32 1"/>
                <a:gd name="f90" fmla="*/ f73 f31 1"/>
                <a:gd name="f91" fmla="*/ f74 f32 1"/>
                <a:gd name="f92" fmla="*/ f75 f32 1"/>
                <a:gd name="f93" fmla="*/ f76 f31 1"/>
                <a:gd name="f94" fmla="*/ f77 f32 1"/>
                <a:gd name="f95" fmla="*/ f78 f31 1"/>
                <a:gd name="f96" fmla="*/ f79 f32 1"/>
                <a:gd name="f97" fmla="*/ f80 f31 1"/>
                <a:gd name="f98" fmla="*/ f81 f32 1"/>
                <a:gd name="f99" fmla="*/ f82 f32 1"/>
                <a:gd name="f100" fmla="*/ f83 f31 1"/>
                <a:gd name="f101" fmla="*/ f84 f31 1"/>
                <a:gd name="f102" fmla="*/ f85 f32 1"/>
              </a:gdLst>
              <a:ahLst/>
              <a:cxnLst>
                <a:cxn ang="3cd4">
                  <a:pos x="hc" y="t"/>
                </a:cxn>
                <a:cxn ang="0">
                  <a:pos x="r" y="vc"/>
                </a:cxn>
                <a:cxn ang="cd4">
                  <a:pos x="hc" y="b"/>
                </a:cxn>
                <a:cxn ang="cd2">
                  <a:pos x="l" y="vc"/>
                </a:cxn>
                <a:cxn ang="f55">
                  <a:pos x="f90" y="f91"/>
                </a:cxn>
                <a:cxn ang="f55">
                  <a:pos x="f90" y="f92"/>
                </a:cxn>
                <a:cxn ang="f55">
                  <a:pos x="f93" y="f94"/>
                </a:cxn>
                <a:cxn ang="f55">
                  <a:pos x="f95" y="f96"/>
                </a:cxn>
                <a:cxn ang="f55">
                  <a:pos x="f97" y="f98"/>
                </a:cxn>
                <a:cxn ang="f55">
                  <a:pos x="f97" y="f92"/>
                </a:cxn>
                <a:cxn ang="f55">
                  <a:pos x="f97" y="f92"/>
                </a:cxn>
                <a:cxn ang="f55">
                  <a:pos x="f97" y="f99"/>
                </a:cxn>
                <a:cxn ang="f55">
                  <a:pos x="f97" y="f99"/>
                </a:cxn>
                <a:cxn ang="f55">
                  <a:pos x="f100" y="f99"/>
                </a:cxn>
                <a:cxn ang="f55">
                  <a:pos x="f101" y="f102"/>
                </a:cxn>
                <a:cxn ang="f55">
                  <a:pos x="f90" y="f91"/>
                </a:cxn>
              </a:cxnLst>
              <a:rect l="f86" t="f89" r="f87" b="f88"/>
              <a:pathLst>
                <a:path w="32486" h="368309">
                  <a:moveTo>
                    <a:pt x="f8" y="f9"/>
                  </a:moveTo>
                  <a:lnTo>
                    <a:pt x="f8" y="f10"/>
                  </a:lnTo>
                  <a:lnTo>
                    <a:pt x="f5" y="f11"/>
                  </a:lnTo>
                  <a:lnTo>
                    <a:pt x="f12" y="f13"/>
                  </a:lnTo>
                  <a:lnTo>
                    <a:pt x="f6" y="f14"/>
                  </a:lnTo>
                  <a:lnTo>
                    <a:pt x="f6" y="f10"/>
                  </a:lnTo>
                  <a:lnTo>
                    <a:pt x="f6" y="f10"/>
                  </a:lnTo>
                  <a:cubicBezTo>
                    <a:pt x="f6" y="f10"/>
                    <a:pt x="f6" y="f10"/>
                    <a:pt x="f6" y="f15"/>
                  </a:cubicBezTo>
                  <a:lnTo>
                    <a:pt x="f6" y="f15"/>
                  </a:lnTo>
                  <a:cubicBezTo>
                    <a:pt x="f16" y="f17"/>
                    <a:pt x="f18" y="f17"/>
                    <a:pt x="f19" y="f15"/>
                  </a:cubicBezTo>
                  <a:cubicBezTo>
                    <a:pt x="f20" y="f21"/>
                    <a:pt x="f22" y="f23"/>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1275">
              <a:extLst>
                <a:ext uri="{FF2B5EF4-FFF2-40B4-BE49-F238E27FC236}">
                  <a16:creationId xmlns:a16="http://schemas.microsoft.com/office/drawing/2014/main" id="{986092FD-B439-C63B-2E8D-F37A9E5054A5}"/>
                </a:ext>
              </a:extLst>
            </p:cNvPr>
            <p:cNvSpPr/>
            <p:nvPr/>
          </p:nvSpPr>
          <p:spPr>
            <a:xfrm>
              <a:off x="10709900" y="2704182"/>
              <a:ext cx="209159" cy="111209"/>
            </a:xfrm>
            <a:custGeom>
              <a:avLst/>
              <a:gdLst>
                <a:gd name="f0" fmla="val 10800000"/>
                <a:gd name="f1" fmla="val 5400000"/>
                <a:gd name="f2" fmla="val 180"/>
                <a:gd name="f3" fmla="val w"/>
                <a:gd name="f4" fmla="val h"/>
                <a:gd name="f5" fmla="val 0"/>
                <a:gd name="f6" fmla="val 209159"/>
                <a:gd name="f7" fmla="val 111205"/>
                <a:gd name="f8" fmla="val 1250"/>
                <a:gd name="f9" fmla="val 111206"/>
                <a:gd name="f10" fmla="val 209035"/>
                <a:gd name="f11" fmla="val 4248"/>
                <a:gd name="f12" fmla="val 209160"/>
                <a:gd name="f13" fmla="val 107582"/>
                <a:gd name="f14" fmla="val 109706"/>
                <a:gd name="f15" fmla="+- 0 0 -90"/>
                <a:gd name="f16" fmla="*/ f3 1 209159"/>
                <a:gd name="f17" fmla="*/ f4 1 111205"/>
                <a:gd name="f18" fmla="val f5"/>
                <a:gd name="f19" fmla="val f6"/>
                <a:gd name="f20" fmla="val f7"/>
                <a:gd name="f21" fmla="*/ f15 f0 1"/>
                <a:gd name="f22" fmla="+- f20 0 f18"/>
                <a:gd name="f23" fmla="+- f19 0 f18"/>
                <a:gd name="f24" fmla="*/ f21 1 f2"/>
                <a:gd name="f25" fmla="*/ f23 1 209159"/>
                <a:gd name="f26" fmla="*/ f22 1 111205"/>
                <a:gd name="f27" fmla="*/ 1250 f23 1"/>
                <a:gd name="f28" fmla="*/ 111206 f22 1"/>
                <a:gd name="f29" fmla="*/ 209035 f23 1"/>
                <a:gd name="f30" fmla="*/ 4248 f22 1"/>
                <a:gd name="f31" fmla="*/ 209160 f23 1"/>
                <a:gd name="f32" fmla="*/ 0 f22 1"/>
                <a:gd name="f33" fmla="*/ 0 f23 1"/>
                <a:gd name="f34" fmla="*/ 107582 f22 1"/>
                <a:gd name="f35" fmla="*/ 109706 f22 1"/>
                <a:gd name="f36" fmla="+- f24 0 f1"/>
                <a:gd name="f37" fmla="*/ f27 1 209159"/>
                <a:gd name="f38" fmla="*/ f28 1 111205"/>
                <a:gd name="f39" fmla="*/ f29 1 209159"/>
                <a:gd name="f40" fmla="*/ f30 1 111205"/>
                <a:gd name="f41" fmla="*/ f31 1 209159"/>
                <a:gd name="f42" fmla="*/ f32 1 111205"/>
                <a:gd name="f43" fmla="*/ f33 1 209159"/>
                <a:gd name="f44" fmla="*/ f34 1 111205"/>
                <a:gd name="f45" fmla="*/ f35 1 111205"/>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5"/>
                <a:gd name="f57" fmla="*/ f44 1 f26"/>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6 1"/>
                <a:gd name="f70" fmla="*/ f57 f17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9" y="f70"/>
                </a:cxn>
                <a:cxn ang="f36">
                  <a:pos x="f69" y="f71"/>
                </a:cxn>
                <a:cxn ang="f36">
                  <a:pos x="f63" y="f64"/>
                </a:cxn>
              </a:cxnLst>
              <a:rect l="f59" t="f62" r="f60" b="f61"/>
              <a:pathLst>
                <a:path w="209159" h="111205">
                  <a:moveTo>
                    <a:pt x="f8" y="f9"/>
                  </a:moveTo>
                  <a:lnTo>
                    <a:pt x="f10" y="f11"/>
                  </a:lnTo>
                  <a:lnTo>
                    <a:pt x="f12" y="f5"/>
                  </a:lnTo>
                  <a:lnTo>
                    <a:pt x="f5" y="f13"/>
                  </a:lnTo>
                  <a:lnTo>
                    <a:pt x="f5"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1276">
              <a:extLst>
                <a:ext uri="{FF2B5EF4-FFF2-40B4-BE49-F238E27FC236}">
                  <a16:creationId xmlns:a16="http://schemas.microsoft.com/office/drawing/2014/main" id="{B7B33EA5-19F0-6E4E-0137-AA3B45D8596E}"/>
                </a:ext>
              </a:extLst>
            </p:cNvPr>
            <p:cNvSpPr/>
            <p:nvPr/>
          </p:nvSpPr>
          <p:spPr>
            <a:xfrm>
              <a:off x="10450769" y="2422044"/>
              <a:ext cx="37481" cy="44229"/>
            </a:xfrm>
            <a:custGeom>
              <a:avLst/>
              <a:gdLst>
                <a:gd name="f0" fmla="val 10800000"/>
                <a:gd name="f1" fmla="val 5400000"/>
                <a:gd name="f2" fmla="val 180"/>
                <a:gd name="f3" fmla="val w"/>
                <a:gd name="f4" fmla="val h"/>
                <a:gd name="f5" fmla="val 0"/>
                <a:gd name="f6" fmla="val 37483"/>
                <a:gd name="f7" fmla="val 44232"/>
                <a:gd name="f8" fmla="val 36609"/>
                <a:gd name="f9" fmla="val 42108"/>
                <a:gd name="f10" fmla="val 36559"/>
                <a:gd name="f11" fmla="val 41858"/>
                <a:gd name="f12" fmla="val 41608"/>
                <a:gd name="f13" fmla="val 41358"/>
                <a:gd name="f14" fmla="val 37484"/>
                <a:gd name="f15" fmla="val 750"/>
                <a:gd name="f16" fmla="val 5123"/>
                <a:gd name="f17" fmla="val 35360"/>
                <a:gd name="f18" fmla="+- 0 0 -90"/>
                <a:gd name="f19" fmla="*/ f3 1 37483"/>
                <a:gd name="f20" fmla="*/ f4 1 44232"/>
                <a:gd name="f21" fmla="val f5"/>
                <a:gd name="f22" fmla="val f6"/>
                <a:gd name="f23" fmla="val f7"/>
                <a:gd name="f24" fmla="*/ f18 f0 1"/>
                <a:gd name="f25" fmla="+- f23 0 f21"/>
                <a:gd name="f26" fmla="+- f22 0 f21"/>
                <a:gd name="f27" fmla="*/ f24 1 f2"/>
                <a:gd name="f28" fmla="*/ f26 1 37483"/>
                <a:gd name="f29" fmla="*/ f25 1 44232"/>
                <a:gd name="f30" fmla="*/ 36609 f26 1"/>
                <a:gd name="f31" fmla="*/ 42108 f25 1"/>
                <a:gd name="f32" fmla="*/ 41358 f25 1"/>
                <a:gd name="f33" fmla="*/ 37484 f26 1"/>
                <a:gd name="f34" fmla="*/ 0 f26 1"/>
                <a:gd name="f35" fmla="*/ 0 f25 1"/>
                <a:gd name="f36" fmla="*/ 750 f25 1"/>
                <a:gd name="f37" fmla="*/ 5123 f25 1"/>
                <a:gd name="f38" fmla="*/ 35360 f26 1"/>
                <a:gd name="f39" fmla="*/ 44232 f25 1"/>
                <a:gd name="f40" fmla="+- f27 0 f1"/>
                <a:gd name="f41" fmla="*/ f30 1 37483"/>
                <a:gd name="f42" fmla="*/ f31 1 44232"/>
                <a:gd name="f43" fmla="*/ f32 1 44232"/>
                <a:gd name="f44" fmla="*/ f33 1 37483"/>
                <a:gd name="f45" fmla="*/ f34 1 37483"/>
                <a:gd name="f46" fmla="*/ f35 1 44232"/>
                <a:gd name="f47" fmla="*/ f36 1 44232"/>
                <a:gd name="f48" fmla="*/ f37 1 44232"/>
                <a:gd name="f49" fmla="*/ f38 1 37483"/>
                <a:gd name="f50" fmla="*/ f39 1 44232"/>
                <a:gd name="f51" fmla="*/ f21 1 f28"/>
                <a:gd name="f52" fmla="*/ f22 1 f28"/>
                <a:gd name="f53" fmla="*/ f21 1 f29"/>
                <a:gd name="f54" fmla="*/ f23 1 f29"/>
                <a:gd name="f55" fmla="*/ f41 1 f28"/>
                <a:gd name="f56" fmla="*/ f42 1 f29"/>
                <a:gd name="f57" fmla="*/ f43 1 f29"/>
                <a:gd name="f58" fmla="*/ f44 1 f28"/>
                <a:gd name="f59" fmla="*/ f45 1 f28"/>
                <a:gd name="f60" fmla="*/ f46 1 f29"/>
                <a:gd name="f61" fmla="*/ f47 1 f29"/>
                <a:gd name="f62" fmla="*/ f48 1 f29"/>
                <a:gd name="f63" fmla="*/ f49 1 f28"/>
                <a:gd name="f64" fmla="*/ f50 1 f29"/>
                <a:gd name="f65" fmla="*/ f51 f19 1"/>
                <a:gd name="f66" fmla="*/ f52 f19 1"/>
                <a:gd name="f67" fmla="*/ f54 f20 1"/>
                <a:gd name="f68" fmla="*/ f53 f20 1"/>
                <a:gd name="f69" fmla="*/ f55 f19 1"/>
                <a:gd name="f70" fmla="*/ f56 f20 1"/>
                <a:gd name="f71" fmla="*/ f57 f20 1"/>
                <a:gd name="f72" fmla="*/ f58 f19 1"/>
                <a:gd name="f73" fmla="*/ f59 f19 1"/>
                <a:gd name="f74" fmla="*/ f60 f20 1"/>
                <a:gd name="f75" fmla="*/ f61 f20 1"/>
                <a:gd name="f76" fmla="*/ f62 f20 1"/>
                <a:gd name="f77" fmla="*/ f63 f19 1"/>
                <a:gd name="f78" fmla="*/ f64 f20 1"/>
              </a:gdLst>
              <a:ahLst/>
              <a:cxnLst>
                <a:cxn ang="3cd4">
                  <a:pos x="hc" y="t"/>
                </a:cxn>
                <a:cxn ang="0">
                  <a:pos x="r" y="vc"/>
                </a:cxn>
                <a:cxn ang="cd4">
                  <a:pos x="hc" y="b"/>
                </a:cxn>
                <a:cxn ang="cd2">
                  <a:pos x="l" y="vc"/>
                </a:cxn>
                <a:cxn ang="f40">
                  <a:pos x="f69" y="f70"/>
                </a:cxn>
                <a:cxn ang="f40">
                  <a:pos x="f69" y="f70"/>
                </a:cxn>
                <a:cxn ang="f40">
                  <a:pos x="f69" y="f71"/>
                </a:cxn>
                <a:cxn ang="f40">
                  <a:pos x="f69" y="f71"/>
                </a:cxn>
                <a:cxn ang="f40">
                  <a:pos x="f69" y="f71"/>
                </a:cxn>
                <a:cxn ang="f40">
                  <a:pos x="f72" y="f71"/>
                </a:cxn>
                <a:cxn ang="f40">
                  <a:pos x="f73" y="f74"/>
                </a:cxn>
                <a:cxn ang="f40">
                  <a:pos x="f73" y="f74"/>
                </a:cxn>
                <a:cxn ang="f40">
                  <a:pos x="f73" y="f75"/>
                </a:cxn>
                <a:cxn ang="f40">
                  <a:pos x="f73" y="f75"/>
                </a:cxn>
                <a:cxn ang="f40">
                  <a:pos x="f73" y="f76"/>
                </a:cxn>
                <a:cxn ang="f40">
                  <a:pos x="f77" y="f78"/>
                </a:cxn>
              </a:cxnLst>
              <a:rect l="f65" t="f68" r="f66" b="f67"/>
              <a:pathLst>
                <a:path w="37483" h="44232">
                  <a:moveTo>
                    <a:pt x="f8" y="f9"/>
                  </a:moveTo>
                  <a:lnTo>
                    <a:pt x="f8" y="f9"/>
                  </a:lnTo>
                  <a:cubicBezTo>
                    <a:pt x="f10" y="f11"/>
                    <a:pt x="f10" y="f12"/>
                    <a:pt x="f8" y="f13"/>
                  </a:cubicBezTo>
                  <a:lnTo>
                    <a:pt x="f8" y="f13"/>
                  </a:lnTo>
                  <a:lnTo>
                    <a:pt x="f8" y="f13"/>
                  </a:lnTo>
                  <a:lnTo>
                    <a:pt x="f14" y="f13"/>
                  </a:lnTo>
                  <a:lnTo>
                    <a:pt x="f5" y="f5"/>
                  </a:lnTo>
                  <a:lnTo>
                    <a:pt x="f5" y="f5"/>
                  </a:lnTo>
                  <a:lnTo>
                    <a:pt x="f5" y="f15"/>
                  </a:lnTo>
                  <a:lnTo>
                    <a:pt x="f5" y="f15"/>
                  </a:lnTo>
                  <a:lnTo>
                    <a:pt x="f5" y="f16"/>
                  </a:lnTo>
                  <a:lnTo>
                    <a:pt x="f1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1277">
              <a:extLst>
                <a:ext uri="{FF2B5EF4-FFF2-40B4-BE49-F238E27FC236}">
                  <a16:creationId xmlns:a16="http://schemas.microsoft.com/office/drawing/2014/main" id="{B90DE538-CC88-E3F4-A2F4-571CD9F7DFF6}"/>
                </a:ext>
              </a:extLst>
            </p:cNvPr>
            <p:cNvSpPr/>
            <p:nvPr/>
          </p:nvSpPr>
          <p:spPr>
            <a:xfrm>
              <a:off x="11021894" y="2287965"/>
              <a:ext cx="18992" cy="56098"/>
            </a:xfrm>
            <a:custGeom>
              <a:avLst/>
              <a:gdLst>
                <a:gd name="f0" fmla="val 10800000"/>
                <a:gd name="f1" fmla="val 5400000"/>
                <a:gd name="f2" fmla="val 180"/>
                <a:gd name="f3" fmla="val w"/>
                <a:gd name="f4" fmla="val h"/>
                <a:gd name="f5" fmla="val 0"/>
                <a:gd name="f6" fmla="val 18991"/>
                <a:gd name="f7" fmla="val 56102"/>
                <a:gd name="f8" fmla="val 18992"/>
                <a:gd name="f9" fmla="val 9371"/>
                <a:gd name="f10" fmla="val 16243"/>
                <a:gd name="f11" fmla="val 10871"/>
                <a:gd name="f12" fmla="val 13744"/>
                <a:gd name="f13" fmla="val 11995"/>
                <a:gd name="f14" fmla="val 9471"/>
                <a:gd name="f15" fmla="val 13919"/>
                <a:gd name="f16" fmla="val 4436"/>
                <a:gd name="f17" fmla="val 12008"/>
                <a:gd name="f18" fmla="val 2511"/>
                <a:gd name="f19" fmla="val 7734"/>
                <a:gd name="f20" fmla="val 2299"/>
                <a:gd name="f21" fmla="val 7260"/>
                <a:gd name="f22" fmla="val 2124"/>
                <a:gd name="f23" fmla="val 6760"/>
                <a:gd name="f24" fmla="val 1999"/>
                <a:gd name="f25" fmla="val 6248"/>
                <a:gd name="f26" fmla="val 1562"/>
                <a:gd name="f27" fmla="val 4186"/>
                <a:gd name="f28" fmla="val 2062"/>
                <a:gd name="f29" fmla="val 1000"/>
                <a:gd name="f30" fmla="val 1499"/>
                <a:gd name="f31" fmla="val 56103"/>
                <a:gd name="f32" fmla="val 5248"/>
                <a:gd name="f33" fmla="val 53479"/>
                <a:gd name="f34" fmla="val 17742"/>
                <a:gd name="f35" fmla="val 46856"/>
                <a:gd name="f36" fmla="+- 0 0 -90"/>
                <a:gd name="f37" fmla="*/ f3 1 18991"/>
                <a:gd name="f38" fmla="*/ f4 1 56102"/>
                <a:gd name="f39" fmla="val f5"/>
                <a:gd name="f40" fmla="val f6"/>
                <a:gd name="f41" fmla="val f7"/>
                <a:gd name="f42" fmla="*/ f36 f0 1"/>
                <a:gd name="f43" fmla="+- f41 0 f39"/>
                <a:gd name="f44" fmla="+- f40 0 f39"/>
                <a:gd name="f45" fmla="*/ f42 1 f2"/>
                <a:gd name="f46" fmla="*/ f44 1 18991"/>
                <a:gd name="f47" fmla="*/ f43 1 56102"/>
                <a:gd name="f48" fmla="*/ 18992 f44 1"/>
                <a:gd name="f49" fmla="*/ 9371 f43 1"/>
                <a:gd name="f50" fmla="*/ 16243 f44 1"/>
                <a:gd name="f51" fmla="*/ 10871 f43 1"/>
                <a:gd name="f52" fmla="*/ 13744 f44 1"/>
                <a:gd name="f53" fmla="*/ 11995 f43 1"/>
                <a:gd name="f54" fmla="*/ 2511 f44 1"/>
                <a:gd name="f55" fmla="*/ 7734 f43 1"/>
                <a:gd name="f56" fmla="*/ 1999 f44 1"/>
                <a:gd name="f57" fmla="*/ 6248 f43 1"/>
                <a:gd name="f58" fmla="*/ 0 f43 1"/>
                <a:gd name="f59" fmla="*/ 1499 f43 1"/>
                <a:gd name="f60" fmla="*/ 0 f44 1"/>
                <a:gd name="f61" fmla="*/ 56103 f43 1"/>
                <a:gd name="f62" fmla="*/ 5248 f44 1"/>
                <a:gd name="f63" fmla="*/ 53479 f43 1"/>
                <a:gd name="f64" fmla="*/ 17742 f44 1"/>
                <a:gd name="f65" fmla="*/ 46856 f43 1"/>
                <a:gd name="f66" fmla="*/ 13744 f43 1"/>
                <a:gd name="f67" fmla="+- f45 0 f1"/>
                <a:gd name="f68" fmla="*/ f48 1 18991"/>
                <a:gd name="f69" fmla="*/ f49 1 56102"/>
                <a:gd name="f70" fmla="*/ f50 1 18991"/>
                <a:gd name="f71" fmla="*/ f51 1 56102"/>
                <a:gd name="f72" fmla="*/ f52 1 18991"/>
                <a:gd name="f73" fmla="*/ f53 1 56102"/>
                <a:gd name="f74" fmla="*/ f54 1 18991"/>
                <a:gd name="f75" fmla="*/ f55 1 56102"/>
                <a:gd name="f76" fmla="*/ f56 1 18991"/>
                <a:gd name="f77" fmla="*/ f57 1 56102"/>
                <a:gd name="f78" fmla="*/ f58 1 56102"/>
                <a:gd name="f79" fmla="*/ f59 1 56102"/>
                <a:gd name="f80" fmla="*/ f60 1 18991"/>
                <a:gd name="f81" fmla="*/ f61 1 56102"/>
                <a:gd name="f82" fmla="*/ f62 1 18991"/>
                <a:gd name="f83" fmla="*/ f63 1 56102"/>
                <a:gd name="f84" fmla="*/ f64 1 18991"/>
                <a:gd name="f85" fmla="*/ f65 1 56102"/>
                <a:gd name="f86" fmla="*/ f66 1 56102"/>
                <a:gd name="f87" fmla="*/ f39 1 f46"/>
                <a:gd name="f88" fmla="*/ f40 1 f46"/>
                <a:gd name="f89" fmla="*/ f39 1 f47"/>
                <a:gd name="f90" fmla="*/ f41 1 f47"/>
                <a:gd name="f91" fmla="*/ f68 1 f46"/>
                <a:gd name="f92" fmla="*/ f69 1 f47"/>
                <a:gd name="f93" fmla="*/ f70 1 f46"/>
                <a:gd name="f94" fmla="*/ f71 1 f47"/>
                <a:gd name="f95" fmla="*/ f72 1 f46"/>
                <a:gd name="f96" fmla="*/ f73 1 f47"/>
                <a:gd name="f97" fmla="*/ f74 1 f46"/>
                <a:gd name="f98" fmla="*/ f75 1 f47"/>
                <a:gd name="f99" fmla="*/ f76 1 f46"/>
                <a:gd name="f100" fmla="*/ f77 1 f47"/>
                <a:gd name="f101" fmla="*/ f78 1 f47"/>
                <a:gd name="f102" fmla="*/ f79 1 f47"/>
                <a:gd name="f103" fmla="*/ f80 1 f46"/>
                <a:gd name="f104" fmla="*/ f81 1 f47"/>
                <a:gd name="f105" fmla="*/ f82 1 f46"/>
                <a:gd name="f106" fmla="*/ f83 1 f47"/>
                <a:gd name="f107" fmla="*/ f84 1 f46"/>
                <a:gd name="f108" fmla="*/ f85 1 f47"/>
                <a:gd name="f109" fmla="*/ f86 1 f47"/>
                <a:gd name="f110" fmla="*/ f87 f37 1"/>
                <a:gd name="f111" fmla="*/ f88 f37 1"/>
                <a:gd name="f112" fmla="*/ f90 f38 1"/>
                <a:gd name="f113" fmla="*/ f89 f38 1"/>
                <a:gd name="f114" fmla="*/ f91 f37 1"/>
                <a:gd name="f115" fmla="*/ f92 f38 1"/>
                <a:gd name="f116" fmla="*/ f93 f37 1"/>
                <a:gd name="f117" fmla="*/ f94 f38 1"/>
                <a:gd name="f118" fmla="*/ f95 f37 1"/>
                <a:gd name="f119" fmla="*/ f96 f38 1"/>
                <a:gd name="f120" fmla="*/ f97 f37 1"/>
                <a:gd name="f121" fmla="*/ f98 f38 1"/>
                <a:gd name="f122" fmla="*/ f99 f37 1"/>
                <a:gd name="f123" fmla="*/ f100 f38 1"/>
                <a:gd name="f124" fmla="*/ f101 f38 1"/>
                <a:gd name="f125" fmla="*/ f102 f38 1"/>
                <a:gd name="f126" fmla="*/ f103 f37 1"/>
                <a:gd name="f127" fmla="*/ f104 f38 1"/>
                <a:gd name="f128" fmla="*/ f105 f37 1"/>
                <a:gd name="f129" fmla="*/ f106 f38 1"/>
                <a:gd name="f130" fmla="*/ f107 f37 1"/>
                <a:gd name="f131" fmla="*/ f108 f38 1"/>
                <a:gd name="f132" fmla="*/ f109 f38 1"/>
              </a:gdLst>
              <a:ahLst/>
              <a:cxnLst>
                <a:cxn ang="3cd4">
                  <a:pos x="hc" y="t"/>
                </a:cxn>
                <a:cxn ang="0">
                  <a:pos x="r" y="vc"/>
                </a:cxn>
                <a:cxn ang="cd4">
                  <a:pos x="hc" y="b"/>
                </a:cxn>
                <a:cxn ang="cd2">
                  <a:pos x="l" y="vc"/>
                </a:cxn>
                <a:cxn ang="f67">
                  <a:pos x="f114" y="f115"/>
                </a:cxn>
                <a:cxn ang="f67">
                  <a:pos x="f116" y="f117"/>
                </a:cxn>
                <a:cxn ang="f67">
                  <a:pos x="f118" y="f119"/>
                </a:cxn>
                <a:cxn ang="f67">
                  <a:pos x="f120" y="f121"/>
                </a:cxn>
                <a:cxn ang="f67">
                  <a:pos x="f122" y="f123"/>
                </a:cxn>
                <a:cxn ang="f67">
                  <a:pos x="f122" y="f124"/>
                </a:cxn>
                <a:cxn ang="f67">
                  <a:pos x="f122" y="f125"/>
                </a:cxn>
                <a:cxn ang="f67">
                  <a:pos x="f126" y="f127"/>
                </a:cxn>
                <a:cxn ang="f67">
                  <a:pos x="f128" y="f129"/>
                </a:cxn>
                <a:cxn ang="f67">
                  <a:pos x="f130" y="f131"/>
                </a:cxn>
                <a:cxn ang="f67">
                  <a:pos x="f114" y="f132"/>
                </a:cxn>
              </a:cxnLst>
              <a:rect l="f110" t="f113" r="f111" b="f112"/>
              <a:pathLst>
                <a:path w="18991" h="56102">
                  <a:moveTo>
                    <a:pt x="f8" y="f9"/>
                  </a:moveTo>
                  <a:lnTo>
                    <a:pt x="f10" y="f11"/>
                  </a:lnTo>
                  <a:lnTo>
                    <a:pt x="f12" y="f13"/>
                  </a:lnTo>
                  <a:cubicBezTo>
                    <a:pt x="f14" y="f15"/>
                    <a:pt x="f16" y="f17"/>
                    <a:pt x="f18" y="f19"/>
                  </a:cubicBezTo>
                  <a:cubicBezTo>
                    <a:pt x="f20" y="f21"/>
                    <a:pt x="f22" y="f23"/>
                    <a:pt x="f24" y="f25"/>
                  </a:cubicBezTo>
                  <a:cubicBezTo>
                    <a:pt x="f26" y="f27"/>
                    <a:pt x="f26" y="f28"/>
                    <a:pt x="f24" y="f5"/>
                  </a:cubicBezTo>
                  <a:cubicBezTo>
                    <a:pt x="f24" y="f5"/>
                    <a:pt x="f24" y="f29"/>
                    <a:pt x="f24" y="f30"/>
                  </a:cubicBezTo>
                  <a:lnTo>
                    <a:pt x="f5" y="f31"/>
                  </a:lnTo>
                  <a:lnTo>
                    <a:pt x="f32" y="f33"/>
                  </a:lnTo>
                  <a:lnTo>
                    <a:pt x="f34" y="f35"/>
                  </a:lnTo>
                  <a:lnTo>
                    <a:pt x="f8"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1278">
              <a:extLst>
                <a:ext uri="{FF2B5EF4-FFF2-40B4-BE49-F238E27FC236}">
                  <a16:creationId xmlns:a16="http://schemas.microsoft.com/office/drawing/2014/main" id="{EC0CB843-A638-3603-B8C7-F486D71DFAE0}"/>
                </a:ext>
              </a:extLst>
            </p:cNvPr>
            <p:cNvSpPr/>
            <p:nvPr/>
          </p:nvSpPr>
          <p:spPr>
            <a:xfrm>
              <a:off x="9802669" y="4186708"/>
              <a:ext cx="617229" cy="785935"/>
            </a:xfrm>
            <a:custGeom>
              <a:avLst/>
              <a:gdLst>
                <a:gd name="f0" fmla="val 10800000"/>
                <a:gd name="f1" fmla="val 5400000"/>
                <a:gd name="f2" fmla="val 180"/>
                <a:gd name="f3" fmla="val w"/>
                <a:gd name="f4" fmla="val h"/>
                <a:gd name="f5" fmla="val 0"/>
                <a:gd name="f6" fmla="val 617233"/>
                <a:gd name="f7" fmla="val 785936"/>
                <a:gd name="f8" fmla="val 4249"/>
                <a:gd name="f9" fmla="val 1374"/>
                <a:gd name="f10" fmla="val 3124"/>
                <a:gd name="f11" fmla="val 1624"/>
                <a:gd name="f12" fmla="val 4373"/>
                <a:gd name="f13" fmla="val 7122"/>
                <a:gd name="f14" fmla="val 614235"/>
                <a:gd name="f15" fmla="val 785937"/>
                <a:gd name="f16" fmla="val 617234"/>
                <a:gd name="f17" fmla="val 784187"/>
                <a:gd name="f18" fmla="+- 0 0 -90"/>
                <a:gd name="f19" fmla="*/ f3 1 617233"/>
                <a:gd name="f20" fmla="*/ f4 1 785936"/>
                <a:gd name="f21" fmla="val f5"/>
                <a:gd name="f22" fmla="val f6"/>
                <a:gd name="f23" fmla="val f7"/>
                <a:gd name="f24" fmla="*/ f18 f0 1"/>
                <a:gd name="f25" fmla="+- f23 0 f21"/>
                <a:gd name="f26" fmla="+- f22 0 f21"/>
                <a:gd name="f27" fmla="*/ f24 1 f2"/>
                <a:gd name="f28" fmla="*/ f26 1 617233"/>
                <a:gd name="f29" fmla="*/ f25 1 785936"/>
                <a:gd name="f30" fmla="*/ 4249 f26 1"/>
                <a:gd name="f31" fmla="*/ 1374 f25 1"/>
                <a:gd name="f32" fmla="*/ 3124 f26 1"/>
                <a:gd name="f33" fmla="*/ 0 f25 1"/>
                <a:gd name="f34" fmla="*/ 0 f26 1"/>
                <a:gd name="f35" fmla="*/ 1624 f25 1"/>
                <a:gd name="f36" fmla="*/ 4373 f26 1"/>
                <a:gd name="f37" fmla="*/ 7122 f25 1"/>
                <a:gd name="f38" fmla="*/ 614235 f26 1"/>
                <a:gd name="f39" fmla="*/ 785937 f25 1"/>
                <a:gd name="f40" fmla="*/ 617234 f26 1"/>
                <a:gd name="f41" fmla="*/ 784187 f25 1"/>
                <a:gd name="f42" fmla="+- f27 0 f1"/>
                <a:gd name="f43" fmla="*/ f30 1 617233"/>
                <a:gd name="f44" fmla="*/ f31 1 785936"/>
                <a:gd name="f45" fmla="*/ f32 1 617233"/>
                <a:gd name="f46" fmla="*/ f33 1 785936"/>
                <a:gd name="f47" fmla="*/ f34 1 617233"/>
                <a:gd name="f48" fmla="*/ f35 1 785936"/>
                <a:gd name="f49" fmla="*/ f36 1 617233"/>
                <a:gd name="f50" fmla="*/ f37 1 785936"/>
                <a:gd name="f51" fmla="*/ f38 1 617233"/>
                <a:gd name="f52" fmla="*/ f39 1 785936"/>
                <a:gd name="f53" fmla="*/ f40 1 617233"/>
                <a:gd name="f54" fmla="*/ f41 1 785936"/>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617233" h="785936">
                  <a:moveTo>
                    <a:pt x="f8" y="f9"/>
                  </a:moveTo>
                  <a:lnTo>
                    <a:pt x="f10" y="f5"/>
                  </a:lnTo>
                  <a:lnTo>
                    <a:pt x="f5" y="f11"/>
                  </a:lnTo>
                  <a:lnTo>
                    <a:pt x="f12" y="f13"/>
                  </a:lnTo>
                  <a:lnTo>
                    <a:pt x="f14" y="f15"/>
                  </a:lnTo>
                  <a:lnTo>
                    <a:pt x="f16" y="f1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1279">
              <a:extLst>
                <a:ext uri="{FF2B5EF4-FFF2-40B4-BE49-F238E27FC236}">
                  <a16:creationId xmlns:a16="http://schemas.microsoft.com/office/drawing/2014/main" id="{1BC52505-FB2D-0EDB-AF4D-92DEC6DDF4C1}"/>
                </a:ext>
              </a:extLst>
            </p:cNvPr>
            <p:cNvSpPr/>
            <p:nvPr/>
          </p:nvSpPr>
          <p:spPr>
            <a:xfrm>
              <a:off x="9748692" y="5503316"/>
              <a:ext cx="54854" cy="77221"/>
            </a:xfrm>
            <a:custGeom>
              <a:avLst/>
              <a:gdLst>
                <a:gd name="f0" fmla="val 10800000"/>
                <a:gd name="f1" fmla="val 5400000"/>
                <a:gd name="f2" fmla="val 180"/>
                <a:gd name="f3" fmla="val w"/>
                <a:gd name="f4" fmla="val h"/>
                <a:gd name="f5" fmla="val 0"/>
                <a:gd name="f6" fmla="val 54851"/>
                <a:gd name="f7" fmla="val 77219"/>
                <a:gd name="f8" fmla="val 53727"/>
                <a:gd name="f9" fmla="val 74845"/>
                <a:gd name="f10" fmla="val 74220"/>
                <a:gd name="f11" fmla="val 73471"/>
                <a:gd name="f12" fmla="val 1250"/>
                <a:gd name="f13" fmla="val 1124"/>
                <a:gd name="f14" fmla="val 1412"/>
                <a:gd name="f15" fmla="val 700"/>
                <a:gd name="f16" fmla="val 2774"/>
                <a:gd name="f17" fmla="val 3998"/>
                <a:gd name="f18" fmla="val 51478"/>
                <a:gd name="f19" fmla="val 74470"/>
                <a:gd name="f20" fmla="val 53477"/>
                <a:gd name="f21" fmla="val 76595"/>
                <a:gd name="f22" fmla="val 74970"/>
                <a:gd name="f23" fmla="+- 0 0 -90"/>
                <a:gd name="f24" fmla="*/ f3 1 54851"/>
                <a:gd name="f25" fmla="*/ f4 1 77219"/>
                <a:gd name="f26" fmla="val f5"/>
                <a:gd name="f27" fmla="val f6"/>
                <a:gd name="f28" fmla="val f7"/>
                <a:gd name="f29" fmla="*/ f23 f0 1"/>
                <a:gd name="f30" fmla="+- f28 0 f26"/>
                <a:gd name="f31" fmla="+- f27 0 f26"/>
                <a:gd name="f32" fmla="*/ f29 1 f2"/>
                <a:gd name="f33" fmla="*/ f31 1 54851"/>
                <a:gd name="f34" fmla="*/ f30 1 77219"/>
                <a:gd name="f35" fmla="*/ 53727 f31 1"/>
                <a:gd name="f36" fmla="*/ 74845 f30 1"/>
                <a:gd name="f37" fmla="*/ 54851 f31 1"/>
                <a:gd name="f38" fmla="*/ 74220 f30 1"/>
                <a:gd name="f39" fmla="*/ 73471 f30 1"/>
                <a:gd name="f40" fmla="*/ 1250 f31 1"/>
                <a:gd name="f41" fmla="*/ 0 f30 1"/>
                <a:gd name="f42" fmla="*/ 0 f31 1"/>
                <a:gd name="f43" fmla="*/ 3998 f30 1"/>
                <a:gd name="f44" fmla="*/ 51478 f31 1"/>
                <a:gd name="f45" fmla="*/ 74470 f30 1"/>
                <a:gd name="f46" fmla="*/ 53477 f31 1"/>
                <a:gd name="f47" fmla="*/ 77219 f30 1"/>
                <a:gd name="f48" fmla="*/ 76595 f30 1"/>
                <a:gd name="f49" fmla="+- f32 0 f1"/>
                <a:gd name="f50" fmla="*/ f35 1 54851"/>
                <a:gd name="f51" fmla="*/ f36 1 77219"/>
                <a:gd name="f52" fmla="*/ f37 1 54851"/>
                <a:gd name="f53" fmla="*/ f38 1 77219"/>
                <a:gd name="f54" fmla="*/ f39 1 77219"/>
                <a:gd name="f55" fmla="*/ f40 1 54851"/>
                <a:gd name="f56" fmla="*/ f41 1 77219"/>
                <a:gd name="f57" fmla="*/ f42 1 54851"/>
                <a:gd name="f58" fmla="*/ f43 1 77219"/>
                <a:gd name="f59" fmla="*/ f44 1 54851"/>
                <a:gd name="f60" fmla="*/ f45 1 77219"/>
                <a:gd name="f61" fmla="*/ f46 1 54851"/>
                <a:gd name="f62" fmla="*/ f47 1 77219"/>
                <a:gd name="f63" fmla="*/ f48 1 77219"/>
                <a:gd name="f64" fmla="*/ f26 1 f33"/>
                <a:gd name="f65" fmla="*/ f27 1 f33"/>
                <a:gd name="f66" fmla="*/ f26 1 f34"/>
                <a:gd name="f67" fmla="*/ f28 1 f34"/>
                <a:gd name="f68" fmla="*/ f50 1 f33"/>
                <a:gd name="f69" fmla="*/ f51 1 f34"/>
                <a:gd name="f70" fmla="*/ f52 1 f33"/>
                <a:gd name="f71" fmla="*/ f53 1 f34"/>
                <a:gd name="f72" fmla="*/ f54 1 f34"/>
                <a:gd name="f73" fmla="*/ f55 1 f33"/>
                <a:gd name="f74" fmla="*/ f56 1 f34"/>
                <a:gd name="f75" fmla="*/ f57 1 f33"/>
                <a:gd name="f76" fmla="*/ f58 1 f34"/>
                <a:gd name="f77" fmla="*/ f59 1 f33"/>
                <a:gd name="f78" fmla="*/ f60 1 f34"/>
                <a:gd name="f79" fmla="*/ f61 1 f33"/>
                <a:gd name="f80" fmla="*/ f62 1 f34"/>
                <a:gd name="f81" fmla="*/ f63 1 f34"/>
                <a:gd name="f82" fmla="*/ f64 f24 1"/>
                <a:gd name="f83" fmla="*/ f65 f24 1"/>
                <a:gd name="f84" fmla="*/ f67 f25 1"/>
                <a:gd name="f85" fmla="*/ f66 f25 1"/>
                <a:gd name="f86" fmla="*/ f68 f24 1"/>
                <a:gd name="f87" fmla="*/ f69 f25 1"/>
                <a:gd name="f88" fmla="*/ f70 f24 1"/>
                <a:gd name="f89" fmla="*/ f71 f25 1"/>
                <a:gd name="f90" fmla="*/ f72 f25 1"/>
                <a:gd name="f91" fmla="*/ f73 f24 1"/>
                <a:gd name="f92" fmla="*/ f74 f25 1"/>
                <a:gd name="f93" fmla="*/ f75 f24 1"/>
                <a:gd name="f94" fmla="*/ f76 f25 1"/>
                <a:gd name="f95" fmla="*/ f77 f24 1"/>
                <a:gd name="f96" fmla="*/ f78 f25 1"/>
                <a:gd name="f97" fmla="*/ f79 f24 1"/>
                <a:gd name="f98" fmla="*/ f80 f25 1"/>
                <a:gd name="f99" fmla="*/ f81 f25 1"/>
              </a:gdLst>
              <a:ahLst/>
              <a:cxnLst>
                <a:cxn ang="3cd4">
                  <a:pos x="hc" y="t"/>
                </a:cxn>
                <a:cxn ang="0">
                  <a:pos x="r" y="vc"/>
                </a:cxn>
                <a:cxn ang="cd4">
                  <a:pos x="hc" y="b"/>
                </a:cxn>
                <a:cxn ang="cd2">
                  <a:pos x="l" y="vc"/>
                </a:cxn>
                <a:cxn ang="f49">
                  <a:pos x="f86" y="f87"/>
                </a:cxn>
                <a:cxn ang="f49">
                  <a:pos x="f86" y="f87"/>
                </a:cxn>
                <a:cxn ang="f49">
                  <a:pos x="f86" y="f87"/>
                </a:cxn>
                <a:cxn ang="f49">
                  <a:pos x="f86" y="f87"/>
                </a:cxn>
                <a:cxn ang="f49">
                  <a:pos x="f88" y="f89"/>
                </a:cxn>
                <a:cxn ang="f49">
                  <a:pos x="f88" y="f90"/>
                </a:cxn>
                <a:cxn ang="f49">
                  <a:pos x="f91" y="f92"/>
                </a:cxn>
                <a:cxn ang="f49">
                  <a:pos x="f91" y="f92"/>
                </a:cxn>
                <a:cxn ang="f49">
                  <a:pos x="f93" y="f94"/>
                </a:cxn>
                <a:cxn ang="f49">
                  <a:pos x="f93" y="f94"/>
                </a:cxn>
                <a:cxn ang="f49">
                  <a:pos x="f95" y="f96"/>
                </a:cxn>
                <a:cxn ang="f49">
                  <a:pos x="f97" y="f98"/>
                </a:cxn>
                <a:cxn ang="f49">
                  <a:pos x="f97" y="f99"/>
                </a:cxn>
                <a:cxn ang="f49">
                  <a:pos x="f86" y="f87"/>
                </a:cxn>
              </a:cxnLst>
              <a:rect l="f82" t="f85" r="f83" b="f84"/>
              <a:pathLst>
                <a:path w="54851" h="77219">
                  <a:moveTo>
                    <a:pt x="f8" y="f9"/>
                  </a:moveTo>
                  <a:cubicBezTo>
                    <a:pt x="f8" y="f9"/>
                    <a:pt x="f8" y="f9"/>
                    <a:pt x="f8" y="f9"/>
                  </a:cubicBezTo>
                  <a:cubicBezTo>
                    <a:pt x="f8" y="f9"/>
                    <a:pt x="f8" y="f9"/>
                    <a:pt x="f8" y="f9"/>
                  </a:cubicBezTo>
                  <a:cubicBezTo>
                    <a:pt x="f8" y="f9"/>
                    <a:pt x="f8" y="f9"/>
                    <a:pt x="f8" y="f9"/>
                  </a:cubicBezTo>
                  <a:lnTo>
                    <a:pt x="f6" y="f10"/>
                  </a:lnTo>
                  <a:lnTo>
                    <a:pt x="f6" y="f11"/>
                  </a:lnTo>
                  <a:lnTo>
                    <a:pt x="f12" y="f5"/>
                  </a:lnTo>
                  <a:lnTo>
                    <a:pt x="f12" y="f5"/>
                  </a:lnTo>
                  <a:cubicBezTo>
                    <a:pt x="f13" y="f14"/>
                    <a:pt x="f15" y="f16"/>
                    <a:pt x="f5" y="f17"/>
                  </a:cubicBezTo>
                  <a:lnTo>
                    <a:pt x="f5" y="f17"/>
                  </a:lnTo>
                  <a:lnTo>
                    <a:pt x="f18" y="f19"/>
                  </a:lnTo>
                  <a:lnTo>
                    <a:pt x="f20" y="f7"/>
                  </a:lnTo>
                  <a:lnTo>
                    <a:pt x="f20" y="f21"/>
                  </a:lnTo>
                  <a:cubicBezTo>
                    <a:pt x="f20" y="f21"/>
                    <a:pt x="f8"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1280">
              <a:extLst>
                <a:ext uri="{FF2B5EF4-FFF2-40B4-BE49-F238E27FC236}">
                  <a16:creationId xmlns:a16="http://schemas.microsoft.com/office/drawing/2014/main" id="{77AFB509-F277-7F65-FD30-CB642BF687D0}"/>
                </a:ext>
              </a:extLst>
            </p:cNvPr>
            <p:cNvSpPr/>
            <p:nvPr/>
          </p:nvSpPr>
          <p:spPr>
            <a:xfrm>
              <a:off x="9802669" y="5568540"/>
              <a:ext cx="14621" cy="11365"/>
            </a:xfrm>
            <a:custGeom>
              <a:avLst/>
              <a:gdLst>
                <a:gd name="f0" fmla="val 10800000"/>
                <a:gd name="f1" fmla="val 5400000"/>
                <a:gd name="f2" fmla="val 180"/>
                <a:gd name="f3" fmla="val w"/>
                <a:gd name="f4" fmla="val h"/>
                <a:gd name="f5" fmla="val 0"/>
                <a:gd name="f6" fmla="val 14618"/>
                <a:gd name="f7" fmla="val 11370"/>
                <a:gd name="f8" fmla="val 14619"/>
                <a:gd name="f9" fmla="val 2124"/>
                <a:gd name="f10" fmla="val 6997"/>
                <a:gd name="f11" fmla="val 1125"/>
                <a:gd name="f12" fmla="val 7622"/>
                <a:gd name="f13" fmla="val 8247"/>
                <a:gd name="f14" fmla="val 750"/>
                <a:gd name="f15" fmla="val 1712"/>
                <a:gd name="f16" fmla="val 8309"/>
                <a:gd name="f17" fmla="val 2437"/>
                <a:gd name="f18" fmla="val 9146"/>
                <a:gd name="f19" fmla="val 2374"/>
                <a:gd name="f20" fmla="val 10108"/>
                <a:gd name="f21" fmla="val 10121"/>
                <a:gd name="f22" fmla="val 11371"/>
                <a:gd name="f23" fmla="val 6123"/>
                <a:gd name="f24" fmla="val 9246"/>
                <a:gd name="f25" fmla="val 12870"/>
                <a:gd name="f26" fmla="val 5248"/>
                <a:gd name="f27" fmla="val 13094"/>
                <a:gd name="f28" fmla="val 3399"/>
                <a:gd name="f29" fmla="val 13694"/>
                <a:gd name="f30" fmla="val 1612"/>
                <a:gd name="f31" fmla="+- 0 0 -90"/>
                <a:gd name="f32" fmla="*/ f3 1 14618"/>
                <a:gd name="f33" fmla="*/ f4 1 11370"/>
                <a:gd name="f34" fmla="val f5"/>
                <a:gd name="f35" fmla="val f6"/>
                <a:gd name="f36" fmla="val f7"/>
                <a:gd name="f37" fmla="*/ f31 f0 1"/>
                <a:gd name="f38" fmla="+- f36 0 f34"/>
                <a:gd name="f39" fmla="+- f35 0 f34"/>
                <a:gd name="f40" fmla="*/ f37 1 f2"/>
                <a:gd name="f41" fmla="*/ f39 1 14618"/>
                <a:gd name="f42" fmla="*/ f38 1 11370"/>
                <a:gd name="f43" fmla="*/ 14619 f39 1"/>
                <a:gd name="f44" fmla="*/ 0 f38 1"/>
                <a:gd name="f45" fmla="*/ 2124 f39 1"/>
                <a:gd name="f46" fmla="*/ 6997 f38 1"/>
                <a:gd name="f47" fmla="*/ 1125 f39 1"/>
                <a:gd name="f48" fmla="*/ 7622 f38 1"/>
                <a:gd name="f49" fmla="*/ 0 f39 1"/>
                <a:gd name="f50" fmla="*/ 8247 f38 1"/>
                <a:gd name="f51" fmla="*/ 750 f39 1"/>
                <a:gd name="f52" fmla="*/ 2374 f39 1"/>
                <a:gd name="f53" fmla="*/ 10108 f38 1"/>
                <a:gd name="f54" fmla="*/ 10121 f38 1"/>
                <a:gd name="f55" fmla="*/ 11371 f38 1"/>
                <a:gd name="f56" fmla="*/ 6123 f39 1"/>
                <a:gd name="f57" fmla="*/ 9246 f38 1"/>
                <a:gd name="f58" fmla="*/ 12870 f39 1"/>
                <a:gd name="f59" fmla="*/ 5248 f38 1"/>
                <a:gd name="f60" fmla="+- f40 0 f1"/>
                <a:gd name="f61" fmla="*/ f43 1 14618"/>
                <a:gd name="f62" fmla="*/ f44 1 11370"/>
                <a:gd name="f63" fmla="*/ f45 1 14618"/>
                <a:gd name="f64" fmla="*/ f46 1 11370"/>
                <a:gd name="f65" fmla="*/ f47 1 14618"/>
                <a:gd name="f66" fmla="*/ f48 1 11370"/>
                <a:gd name="f67" fmla="*/ f49 1 14618"/>
                <a:gd name="f68" fmla="*/ f50 1 11370"/>
                <a:gd name="f69" fmla="*/ f51 1 14618"/>
                <a:gd name="f70" fmla="*/ f52 1 14618"/>
                <a:gd name="f71" fmla="*/ f53 1 11370"/>
                <a:gd name="f72" fmla="*/ f54 1 11370"/>
                <a:gd name="f73" fmla="*/ f55 1 11370"/>
                <a:gd name="f74" fmla="*/ f56 1 14618"/>
                <a:gd name="f75" fmla="*/ f57 1 11370"/>
                <a:gd name="f76" fmla="*/ f58 1 14618"/>
                <a:gd name="f77" fmla="*/ f59 1 11370"/>
                <a:gd name="f78" fmla="*/ f34 1 f41"/>
                <a:gd name="f79" fmla="*/ f35 1 f41"/>
                <a:gd name="f80" fmla="*/ f34 1 f42"/>
                <a:gd name="f81" fmla="*/ f36 1 f42"/>
                <a:gd name="f82" fmla="*/ f61 1 f41"/>
                <a:gd name="f83" fmla="*/ f62 1 f42"/>
                <a:gd name="f84" fmla="*/ f63 1 f41"/>
                <a:gd name="f85" fmla="*/ f64 1 f42"/>
                <a:gd name="f86" fmla="*/ f65 1 f41"/>
                <a:gd name="f87" fmla="*/ f66 1 f42"/>
                <a:gd name="f88" fmla="*/ f67 1 f41"/>
                <a:gd name="f89" fmla="*/ f68 1 f42"/>
                <a:gd name="f90" fmla="*/ f69 1 f41"/>
                <a:gd name="f91" fmla="*/ f70 1 f41"/>
                <a:gd name="f92" fmla="*/ f71 1 f42"/>
                <a:gd name="f93" fmla="*/ f72 1 f42"/>
                <a:gd name="f94" fmla="*/ f73 1 f42"/>
                <a:gd name="f95" fmla="*/ f74 1 f41"/>
                <a:gd name="f96" fmla="*/ f75 1 f42"/>
                <a:gd name="f97" fmla="*/ f76 1 f41"/>
                <a:gd name="f98" fmla="*/ f77 1 f42"/>
                <a:gd name="f99" fmla="*/ f78 f32 1"/>
                <a:gd name="f100" fmla="*/ f79 f32 1"/>
                <a:gd name="f101" fmla="*/ f81 f33 1"/>
                <a:gd name="f102" fmla="*/ f80 f33 1"/>
                <a:gd name="f103" fmla="*/ f82 f32 1"/>
                <a:gd name="f104" fmla="*/ f83 f33 1"/>
                <a:gd name="f105" fmla="*/ f84 f32 1"/>
                <a:gd name="f106" fmla="*/ f85 f33 1"/>
                <a:gd name="f107" fmla="*/ f86 f32 1"/>
                <a:gd name="f108" fmla="*/ f87 f33 1"/>
                <a:gd name="f109" fmla="*/ f88 f32 1"/>
                <a:gd name="f110" fmla="*/ f89 f33 1"/>
                <a:gd name="f111" fmla="*/ f90 f32 1"/>
                <a:gd name="f112" fmla="*/ f91 f32 1"/>
                <a:gd name="f113" fmla="*/ f92 f33 1"/>
                <a:gd name="f114" fmla="*/ f93 f33 1"/>
                <a:gd name="f115" fmla="*/ f94 f33 1"/>
                <a:gd name="f116" fmla="*/ f95 f32 1"/>
                <a:gd name="f117" fmla="*/ f96 f33 1"/>
                <a:gd name="f118" fmla="*/ f97 f32 1"/>
                <a:gd name="f119" fmla="*/ f98 f33 1"/>
              </a:gdLst>
              <a:ahLst/>
              <a:cxnLst>
                <a:cxn ang="3cd4">
                  <a:pos x="hc" y="t"/>
                </a:cxn>
                <a:cxn ang="0">
                  <a:pos x="r" y="vc"/>
                </a:cxn>
                <a:cxn ang="cd4">
                  <a:pos x="hc" y="b"/>
                </a:cxn>
                <a:cxn ang="cd2">
                  <a:pos x="l" y="vc"/>
                </a:cxn>
                <a:cxn ang="f60">
                  <a:pos x="f103" y="f104"/>
                </a:cxn>
                <a:cxn ang="f60">
                  <a:pos x="f105" y="f106"/>
                </a:cxn>
                <a:cxn ang="f60">
                  <a:pos x="f107" y="f108"/>
                </a:cxn>
                <a:cxn ang="f60">
                  <a:pos x="f109" y="f110"/>
                </a:cxn>
                <a:cxn ang="f60">
                  <a:pos x="f109" y="f110"/>
                </a:cxn>
                <a:cxn ang="f60">
                  <a:pos x="f111" y="f110"/>
                </a:cxn>
                <a:cxn ang="f60">
                  <a:pos x="f112" y="f113"/>
                </a:cxn>
                <a:cxn ang="f60">
                  <a:pos x="f112" y="f114"/>
                </a:cxn>
                <a:cxn ang="f60">
                  <a:pos x="f112" y="f115"/>
                </a:cxn>
                <a:cxn ang="f60">
                  <a:pos x="f116" y="f117"/>
                </a:cxn>
                <a:cxn ang="f60">
                  <a:pos x="f118" y="f119"/>
                </a:cxn>
                <a:cxn ang="f60">
                  <a:pos x="f103" y="f104"/>
                </a:cxn>
              </a:cxnLst>
              <a:rect l="f99" t="f102" r="f100" b="f101"/>
              <a:pathLst>
                <a:path w="14618" h="11370">
                  <a:moveTo>
                    <a:pt x="f8" y="f5"/>
                  </a:moveTo>
                  <a:lnTo>
                    <a:pt x="f9" y="f10"/>
                  </a:lnTo>
                  <a:lnTo>
                    <a:pt x="f11" y="f12"/>
                  </a:lnTo>
                  <a:lnTo>
                    <a:pt x="f5" y="f13"/>
                  </a:lnTo>
                  <a:cubicBezTo>
                    <a:pt x="f5" y="f13"/>
                    <a:pt x="f5" y="f13"/>
                    <a:pt x="f5" y="f13"/>
                  </a:cubicBezTo>
                  <a:cubicBezTo>
                    <a:pt x="f5" y="f13"/>
                    <a:pt x="f5" y="f13"/>
                    <a:pt x="f14" y="f13"/>
                  </a:cubicBezTo>
                  <a:cubicBezTo>
                    <a:pt x="f15" y="f16"/>
                    <a:pt x="f17" y="f18"/>
                    <a:pt x="f19" y="f20"/>
                  </a:cubicBezTo>
                  <a:cubicBezTo>
                    <a:pt x="f19" y="f21"/>
                    <a:pt x="f19" y="f21"/>
                    <a:pt x="f19" y="f21"/>
                  </a:cubicBezTo>
                  <a:lnTo>
                    <a:pt x="f19" y="f22"/>
                  </a:lnTo>
                  <a:lnTo>
                    <a:pt x="f23" y="f24"/>
                  </a:lnTo>
                  <a:lnTo>
                    <a:pt x="f25" y="f26"/>
                  </a:lnTo>
                  <a:cubicBezTo>
                    <a:pt x="f27" y="f28"/>
                    <a:pt x="f29" y="f3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1281">
              <a:extLst>
                <a:ext uri="{FF2B5EF4-FFF2-40B4-BE49-F238E27FC236}">
                  <a16:creationId xmlns:a16="http://schemas.microsoft.com/office/drawing/2014/main" id="{2825C949-999D-B1FA-FE53-17405679357F}"/>
                </a:ext>
              </a:extLst>
            </p:cNvPr>
            <p:cNvSpPr/>
            <p:nvPr/>
          </p:nvSpPr>
          <p:spPr>
            <a:xfrm>
              <a:off x="9847274" y="5547673"/>
              <a:ext cx="6245" cy="5495"/>
            </a:xfrm>
            <a:custGeom>
              <a:avLst/>
              <a:gdLst>
                <a:gd name="f0" fmla="val 10800000"/>
                <a:gd name="f1" fmla="val 5400000"/>
                <a:gd name="f2" fmla="val 180"/>
                <a:gd name="f3" fmla="val w"/>
                <a:gd name="f4" fmla="val h"/>
                <a:gd name="f5" fmla="val 0"/>
                <a:gd name="f6" fmla="val 6247"/>
                <a:gd name="f7" fmla="val 5497"/>
                <a:gd name="f8" fmla="val 3998"/>
                <a:gd name="f9" fmla="val 5498"/>
                <a:gd name="f10" fmla="val 4248"/>
                <a:gd name="f11" fmla="val 3624"/>
                <a:gd name="f12" fmla="val 1475"/>
                <a:gd name="f13" fmla="val 3899"/>
                <a:gd name="f14" fmla="val 2849"/>
                <a:gd name="f15" fmla="val 4548"/>
                <a:gd name="f16" fmla="+- 0 0 -90"/>
                <a:gd name="f17" fmla="*/ f3 1 6247"/>
                <a:gd name="f18" fmla="*/ f4 1 5497"/>
                <a:gd name="f19" fmla="val f5"/>
                <a:gd name="f20" fmla="val f6"/>
                <a:gd name="f21" fmla="val f7"/>
                <a:gd name="f22" fmla="*/ f16 f0 1"/>
                <a:gd name="f23" fmla="+- f21 0 f19"/>
                <a:gd name="f24" fmla="+- f20 0 f19"/>
                <a:gd name="f25" fmla="*/ f22 1 f2"/>
                <a:gd name="f26" fmla="*/ f24 1 6247"/>
                <a:gd name="f27" fmla="*/ f23 1 5497"/>
                <a:gd name="f28" fmla="*/ 3998 f24 1"/>
                <a:gd name="f29" fmla="*/ 5498 f23 1"/>
                <a:gd name="f30" fmla="*/ 6247 f24 1"/>
                <a:gd name="f31" fmla="*/ 4248 f23 1"/>
                <a:gd name="f32" fmla="*/ 0 f23 1"/>
                <a:gd name="f33" fmla="*/ 0 f24 1"/>
                <a:gd name="f34" fmla="*/ 3624 f23 1"/>
                <a:gd name="f35" fmla="+- f25 0 f1"/>
                <a:gd name="f36" fmla="*/ f28 1 6247"/>
                <a:gd name="f37" fmla="*/ f29 1 5497"/>
                <a:gd name="f38" fmla="*/ f30 1 6247"/>
                <a:gd name="f39" fmla="*/ f31 1 5497"/>
                <a:gd name="f40" fmla="*/ f32 1 5497"/>
                <a:gd name="f41" fmla="*/ f33 1 6247"/>
                <a:gd name="f42" fmla="*/ f34 1 5497"/>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61"/>
                </a:cxn>
                <a:cxn ang="f35">
                  <a:pos x="f60" y="f62"/>
                </a:cxn>
                <a:cxn ang="f35">
                  <a:pos x="f63" y="f64"/>
                </a:cxn>
                <a:cxn ang="f35">
                  <a:pos x="f58" y="f59"/>
                </a:cxn>
              </a:cxnLst>
              <a:rect l="f54" t="f57" r="f55" b="f56"/>
              <a:pathLst>
                <a:path w="6247" h="5497">
                  <a:moveTo>
                    <a:pt x="f8" y="f9"/>
                  </a:moveTo>
                  <a:lnTo>
                    <a:pt x="f6" y="f10"/>
                  </a:lnTo>
                  <a:lnTo>
                    <a:pt x="f6" y="f5"/>
                  </a:lnTo>
                  <a:lnTo>
                    <a:pt x="f5" y="f11"/>
                  </a:lnTo>
                  <a:cubicBezTo>
                    <a:pt x="f12" y="f13"/>
                    <a:pt x="f14"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1282">
              <a:extLst>
                <a:ext uri="{FF2B5EF4-FFF2-40B4-BE49-F238E27FC236}">
                  <a16:creationId xmlns:a16="http://schemas.microsoft.com/office/drawing/2014/main" id="{82DF0C75-140E-8360-E7FF-66294BB48CA6}"/>
                </a:ext>
              </a:extLst>
            </p:cNvPr>
            <p:cNvSpPr/>
            <p:nvPr/>
          </p:nvSpPr>
          <p:spPr>
            <a:xfrm>
              <a:off x="10211991" y="5210050"/>
              <a:ext cx="12490" cy="128"/>
            </a:xfrm>
            <a:custGeom>
              <a:avLst/>
              <a:gdLst>
                <a:gd name="f0" fmla="val 10800000"/>
                <a:gd name="f1" fmla="val 5400000"/>
                <a:gd name="f2" fmla="val 180"/>
                <a:gd name="f3" fmla="val w"/>
                <a:gd name="f4" fmla="val h"/>
                <a:gd name="f5" fmla="val 0"/>
                <a:gd name="f6" fmla="val 12494"/>
                <a:gd name="f7" fmla="val 125"/>
                <a:gd name="f8" fmla="+- 0 0 -90"/>
                <a:gd name="f9" fmla="*/ f3 1 12494"/>
                <a:gd name="f10" fmla="*/ f4 1 125"/>
                <a:gd name="f11" fmla="val f5"/>
                <a:gd name="f12" fmla="val f6"/>
                <a:gd name="f13" fmla="val f7"/>
                <a:gd name="f14" fmla="*/ f8 f0 1"/>
                <a:gd name="f15" fmla="+- f13 0 f11"/>
                <a:gd name="f16" fmla="+- f12 0 f11"/>
                <a:gd name="f17" fmla="*/ f14 1 f2"/>
                <a:gd name="f18" fmla="*/ f16 1 12494"/>
                <a:gd name="f19" fmla="*/ f15 1 125"/>
                <a:gd name="f20" fmla="*/ 0 f16 1"/>
                <a:gd name="f21" fmla="*/ 0 f15 1"/>
                <a:gd name="f22" fmla="*/ 125 f15 1"/>
                <a:gd name="f23" fmla="+- f17 0 f1"/>
                <a:gd name="f24" fmla="*/ f20 1 12494"/>
                <a:gd name="f25" fmla="*/ f21 1 125"/>
                <a:gd name="f26" fmla="*/ f22 1 125"/>
                <a:gd name="f27" fmla="*/ f11 1 f18"/>
                <a:gd name="f28" fmla="*/ f12 1 f18"/>
                <a:gd name="f29" fmla="*/ f11 1 f19"/>
                <a:gd name="f30" fmla="*/ f13 1 f19"/>
                <a:gd name="f31" fmla="*/ f24 1 f18"/>
                <a:gd name="f32" fmla="*/ f25 1 f19"/>
                <a:gd name="f33" fmla="*/ f26 1 f19"/>
                <a:gd name="f34" fmla="*/ f27 f9 1"/>
                <a:gd name="f35" fmla="*/ f28 f9 1"/>
                <a:gd name="f36" fmla="*/ f30 f10 1"/>
                <a:gd name="f37" fmla="*/ f29 f10 1"/>
                <a:gd name="f38" fmla="*/ f31 f9 1"/>
                <a:gd name="f39" fmla="*/ f32 f10 1"/>
                <a:gd name="f40" fmla="*/ f33 f10 1"/>
              </a:gdLst>
              <a:ahLst/>
              <a:cxnLst>
                <a:cxn ang="3cd4">
                  <a:pos x="hc" y="t"/>
                </a:cxn>
                <a:cxn ang="0">
                  <a:pos x="r" y="vc"/>
                </a:cxn>
                <a:cxn ang="cd4">
                  <a:pos x="hc" y="b"/>
                </a:cxn>
                <a:cxn ang="cd2">
                  <a:pos x="l" y="vc"/>
                </a:cxn>
                <a:cxn ang="f23">
                  <a:pos x="f38" y="f39"/>
                </a:cxn>
                <a:cxn ang="f23">
                  <a:pos x="f38" y="f40"/>
                </a:cxn>
                <a:cxn ang="f23">
                  <a:pos x="f38" y="f40"/>
                </a:cxn>
                <a:cxn ang="f23">
                  <a:pos x="f38" y="f39"/>
                </a:cxn>
              </a:cxnLst>
              <a:rect l="f34" t="f37" r="f35" b="f36"/>
              <a:pathLst>
                <a:path w="12494" h="125">
                  <a:moveTo>
                    <a:pt x="f5" y="f5"/>
                  </a:moveTo>
                  <a:lnTo>
                    <a:pt x="f5" y="f7"/>
                  </a:lnTo>
                  <a:lnTo>
                    <a:pt x="f5" y="f7"/>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1283">
              <a:extLst>
                <a:ext uri="{FF2B5EF4-FFF2-40B4-BE49-F238E27FC236}">
                  <a16:creationId xmlns:a16="http://schemas.microsoft.com/office/drawing/2014/main" id="{97FCEAFA-E9DD-08AB-3E0B-3497A0C5CD97}"/>
                </a:ext>
              </a:extLst>
            </p:cNvPr>
            <p:cNvSpPr/>
            <p:nvPr/>
          </p:nvSpPr>
          <p:spPr>
            <a:xfrm>
              <a:off x="10211488" y="5212930"/>
              <a:ext cx="52230" cy="67226"/>
            </a:xfrm>
            <a:custGeom>
              <a:avLst/>
              <a:gdLst>
                <a:gd name="f0" fmla="val 10800000"/>
                <a:gd name="f1" fmla="val 5400000"/>
                <a:gd name="f2" fmla="val 180"/>
                <a:gd name="f3" fmla="val w"/>
                <a:gd name="f4" fmla="val h"/>
                <a:gd name="f5" fmla="val 0"/>
                <a:gd name="f6" fmla="val 52227"/>
                <a:gd name="f7" fmla="val 67223"/>
                <a:gd name="f8" fmla="val 8372"/>
                <a:gd name="f9" fmla="val 9096"/>
                <a:gd name="f10" fmla="val 912"/>
                <a:gd name="f11" fmla="val 9684"/>
                <a:gd name="f12" fmla="val 1925"/>
                <a:gd name="f13" fmla="val 10121"/>
                <a:gd name="f14" fmla="val 2999"/>
                <a:gd name="f15" fmla="val 12145"/>
                <a:gd name="f16" fmla="val 8209"/>
                <a:gd name="f17" fmla="val 10458"/>
                <a:gd name="f18" fmla="val 14132"/>
                <a:gd name="f19" fmla="val 5998"/>
                <a:gd name="f20" fmla="val 17493"/>
                <a:gd name="f21" fmla="val 1874"/>
                <a:gd name="f22" fmla="val 19742"/>
                <a:gd name="f23" fmla="val 20867"/>
                <a:gd name="f24" fmla="val 35360"/>
                <a:gd name="f25" fmla="val 46230"/>
                <a:gd name="f26" fmla="val 60851"/>
                <a:gd name="f27" fmla="val 52228"/>
                <a:gd name="f28" fmla="val 57477"/>
                <a:gd name="f29" fmla="val 8621"/>
                <a:gd name="f30" fmla="val 375"/>
                <a:gd name="f31" fmla="+- 0 0 -90"/>
                <a:gd name="f32" fmla="*/ f3 1 52227"/>
                <a:gd name="f33" fmla="*/ f4 1 67223"/>
                <a:gd name="f34" fmla="val f5"/>
                <a:gd name="f35" fmla="val f6"/>
                <a:gd name="f36" fmla="val f7"/>
                <a:gd name="f37" fmla="*/ f31 f0 1"/>
                <a:gd name="f38" fmla="+- f36 0 f34"/>
                <a:gd name="f39" fmla="+- f35 0 f34"/>
                <a:gd name="f40" fmla="*/ f37 1 f2"/>
                <a:gd name="f41" fmla="*/ f39 1 52227"/>
                <a:gd name="f42" fmla="*/ f38 1 67223"/>
                <a:gd name="f43" fmla="*/ 8372 f39 1"/>
                <a:gd name="f44" fmla="*/ 0 f38 1"/>
                <a:gd name="f45" fmla="*/ 10121 f39 1"/>
                <a:gd name="f46" fmla="*/ 2999 f38 1"/>
                <a:gd name="f47" fmla="*/ 5998 f39 1"/>
                <a:gd name="f48" fmla="*/ 17493 f38 1"/>
                <a:gd name="f49" fmla="*/ 1874 f39 1"/>
                <a:gd name="f50" fmla="*/ 19742 f38 1"/>
                <a:gd name="f51" fmla="*/ 0 f39 1"/>
                <a:gd name="f52" fmla="*/ 20867 f38 1"/>
                <a:gd name="f53" fmla="*/ 35360 f39 1"/>
                <a:gd name="f54" fmla="*/ 67223 f38 1"/>
                <a:gd name="f55" fmla="*/ 46230 f39 1"/>
                <a:gd name="f56" fmla="*/ 60851 f38 1"/>
                <a:gd name="f57" fmla="*/ 52228 f39 1"/>
                <a:gd name="f58" fmla="*/ 57477 f38 1"/>
                <a:gd name="f59" fmla="*/ 8621 f39 1"/>
                <a:gd name="f60" fmla="*/ 375 f38 1"/>
                <a:gd name="f61" fmla="+- f40 0 f1"/>
                <a:gd name="f62" fmla="*/ f43 1 52227"/>
                <a:gd name="f63" fmla="*/ f44 1 67223"/>
                <a:gd name="f64" fmla="*/ f45 1 52227"/>
                <a:gd name="f65" fmla="*/ f46 1 67223"/>
                <a:gd name="f66" fmla="*/ f47 1 52227"/>
                <a:gd name="f67" fmla="*/ f48 1 67223"/>
                <a:gd name="f68" fmla="*/ f49 1 52227"/>
                <a:gd name="f69" fmla="*/ f50 1 67223"/>
                <a:gd name="f70" fmla="*/ f51 1 52227"/>
                <a:gd name="f71" fmla="*/ f52 1 67223"/>
                <a:gd name="f72" fmla="*/ f53 1 52227"/>
                <a:gd name="f73" fmla="*/ f54 1 67223"/>
                <a:gd name="f74" fmla="*/ f55 1 52227"/>
                <a:gd name="f75" fmla="*/ f56 1 67223"/>
                <a:gd name="f76" fmla="*/ f57 1 52227"/>
                <a:gd name="f77" fmla="*/ f58 1 67223"/>
                <a:gd name="f78" fmla="*/ f59 1 52227"/>
                <a:gd name="f79" fmla="*/ f60 1 67223"/>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1"/>
                <a:gd name="f91" fmla="*/ f69 1 f42"/>
                <a:gd name="f92" fmla="*/ f70 1 f41"/>
                <a:gd name="f93" fmla="*/ f71 1 f42"/>
                <a:gd name="f94" fmla="*/ f72 1 f41"/>
                <a:gd name="f95" fmla="*/ f73 1 f42"/>
                <a:gd name="f96" fmla="*/ f74 1 f41"/>
                <a:gd name="f97" fmla="*/ f75 1 f42"/>
                <a:gd name="f98" fmla="*/ f76 1 f41"/>
                <a:gd name="f99" fmla="*/ f77 1 f42"/>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2 1"/>
                <a:gd name="f113" fmla="*/ f91 f33 1"/>
                <a:gd name="f114" fmla="*/ f92 f32 1"/>
                <a:gd name="f115" fmla="*/ f93 f33 1"/>
                <a:gd name="f116" fmla="*/ f94 f32 1"/>
                <a:gd name="f117" fmla="*/ f95 f33 1"/>
                <a:gd name="f118" fmla="*/ f96 f32 1"/>
                <a:gd name="f119" fmla="*/ f97 f33 1"/>
                <a:gd name="f120" fmla="*/ f98 f32 1"/>
                <a:gd name="f121" fmla="*/ f99 f33 1"/>
                <a:gd name="f122" fmla="*/ f100 f32 1"/>
                <a:gd name="f123" fmla="*/ f101 f33 1"/>
              </a:gdLst>
              <a:ahLst/>
              <a:cxnLst>
                <a:cxn ang="3cd4">
                  <a:pos x="hc" y="t"/>
                </a:cxn>
                <a:cxn ang="0">
                  <a:pos x="r" y="vc"/>
                </a:cxn>
                <a:cxn ang="cd4">
                  <a:pos x="hc" y="b"/>
                </a:cxn>
                <a:cxn ang="cd2">
                  <a:pos x="l" y="vc"/>
                </a:cxn>
                <a:cxn ang="f61">
                  <a:pos x="f106" y="f107"/>
                </a:cxn>
                <a:cxn ang="f61">
                  <a:pos x="f108" y="f109"/>
                </a:cxn>
                <a:cxn ang="f61">
                  <a:pos x="f110" y="f111"/>
                </a:cxn>
                <a:cxn ang="f61">
                  <a:pos x="f112" y="f113"/>
                </a:cxn>
                <a:cxn ang="f61">
                  <a:pos x="f114" y="f115"/>
                </a:cxn>
                <a:cxn ang="f61">
                  <a:pos x="f116" y="f117"/>
                </a:cxn>
                <a:cxn ang="f61">
                  <a:pos x="f118" y="f119"/>
                </a:cxn>
                <a:cxn ang="f61">
                  <a:pos x="f120" y="f121"/>
                </a:cxn>
                <a:cxn ang="f61">
                  <a:pos x="f122" y="f123"/>
                </a:cxn>
              </a:cxnLst>
              <a:rect l="f102" t="f105" r="f103" b="f104"/>
              <a:pathLst>
                <a:path w="52227" h="67223">
                  <a:moveTo>
                    <a:pt x="f8" y="f5"/>
                  </a:moveTo>
                  <a:cubicBezTo>
                    <a:pt x="f9" y="f10"/>
                    <a:pt x="f11" y="f12"/>
                    <a:pt x="f13" y="f14"/>
                  </a:cubicBezTo>
                  <a:cubicBezTo>
                    <a:pt x="f15" y="f16"/>
                    <a:pt x="f17" y="f18"/>
                    <a:pt x="f19" y="f20"/>
                  </a:cubicBezTo>
                  <a:lnTo>
                    <a:pt x="f21" y="f22"/>
                  </a:lnTo>
                  <a:lnTo>
                    <a:pt x="f5" y="f23"/>
                  </a:lnTo>
                  <a:lnTo>
                    <a:pt x="f24" y="f7"/>
                  </a:lnTo>
                  <a:lnTo>
                    <a:pt x="f25" y="f26"/>
                  </a:ln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1284">
              <a:extLst>
                <a:ext uri="{FF2B5EF4-FFF2-40B4-BE49-F238E27FC236}">
                  <a16:creationId xmlns:a16="http://schemas.microsoft.com/office/drawing/2014/main" id="{D47891D0-996C-4760-6C24-18D1439B258C}"/>
                </a:ext>
              </a:extLst>
            </p:cNvPr>
            <p:cNvSpPr/>
            <p:nvPr/>
          </p:nvSpPr>
          <p:spPr>
            <a:xfrm>
              <a:off x="9802715" y="5575938"/>
              <a:ext cx="3584" cy="10085"/>
            </a:xfrm>
            <a:custGeom>
              <a:avLst/>
              <a:gdLst>
                <a:gd name="f0" fmla="val 10800000"/>
                <a:gd name="f1" fmla="val 5400000"/>
                <a:gd name="f2" fmla="val 180"/>
                <a:gd name="f3" fmla="val w"/>
                <a:gd name="f4" fmla="val h"/>
                <a:gd name="f5" fmla="val 0"/>
                <a:gd name="f6" fmla="val 3581"/>
                <a:gd name="f7" fmla="val 10088"/>
                <a:gd name="f8" fmla="val 1083"/>
                <a:gd name="f9" fmla="val 592"/>
                <a:gd name="f10" fmla="val 333"/>
                <a:gd name="f11" fmla="val -417"/>
                <a:gd name="f12" fmla="val 8214"/>
                <a:gd name="f13" fmla="val 9213"/>
                <a:gd name="f14" fmla="val 1957"/>
                <a:gd name="f15" fmla="val 2907"/>
                <a:gd name="f16" fmla="val 9900"/>
                <a:gd name="f17" fmla="val 3594"/>
                <a:gd name="f18" fmla="val 9063"/>
                <a:gd name="f19" fmla="val 3582"/>
                <a:gd name="f20" fmla="val 8089"/>
                <a:gd name="f21" fmla="val 467"/>
                <a:gd name="f22" fmla="val 2869"/>
                <a:gd name="f23" fmla="val -195"/>
                <a:gd name="f24" fmla="val 1770"/>
                <a:gd name="f25" fmla="val -145"/>
                <a:gd name="f26" fmla="val 1108"/>
                <a:gd name="f27" fmla="val 567"/>
                <a:gd name="f28" fmla="val 1095"/>
                <a:gd name="f29" fmla="val 580"/>
                <a:gd name="f30" fmla="+- 0 0 -90"/>
                <a:gd name="f31" fmla="*/ f3 1 3581"/>
                <a:gd name="f32" fmla="*/ f4 1 10088"/>
                <a:gd name="f33" fmla="val f5"/>
                <a:gd name="f34" fmla="val f6"/>
                <a:gd name="f35" fmla="val f7"/>
                <a:gd name="f36" fmla="*/ f30 f0 1"/>
                <a:gd name="f37" fmla="+- f35 0 f33"/>
                <a:gd name="f38" fmla="+- f34 0 f33"/>
                <a:gd name="f39" fmla="*/ f36 1 f2"/>
                <a:gd name="f40" fmla="*/ f38 1 3581"/>
                <a:gd name="f41" fmla="*/ f37 1 10088"/>
                <a:gd name="f42" fmla="*/ 1083 f38 1"/>
                <a:gd name="f43" fmla="*/ 592 f37 1"/>
                <a:gd name="f44" fmla="*/ 333 f38 1"/>
                <a:gd name="f45" fmla="*/ 8214 f37 1"/>
                <a:gd name="f46" fmla="*/ 1957 f38 1"/>
                <a:gd name="f47" fmla="*/ 10088 f37 1"/>
                <a:gd name="f48" fmla="*/ 3582 f38 1"/>
                <a:gd name="f49" fmla="*/ 8089 f37 1"/>
                <a:gd name="f50" fmla="*/ 467 f37 1"/>
                <a:gd name="f51" fmla="*/ 1108 f38 1"/>
                <a:gd name="f52" fmla="*/ 567 f37 1"/>
                <a:gd name="f53" fmla="+- f39 0 f1"/>
                <a:gd name="f54" fmla="*/ f42 1 3581"/>
                <a:gd name="f55" fmla="*/ f43 1 10088"/>
                <a:gd name="f56" fmla="*/ f44 1 3581"/>
                <a:gd name="f57" fmla="*/ f45 1 10088"/>
                <a:gd name="f58" fmla="*/ f46 1 3581"/>
                <a:gd name="f59" fmla="*/ f47 1 10088"/>
                <a:gd name="f60" fmla="*/ f48 1 3581"/>
                <a:gd name="f61" fmla="*/ f49 1 10088"/>
                <a:gd name="f62" fmla="*/ f50 1 10088"/>
                <a:gd name="f63" fmla="*/ f51 1 3581"/>
                <a:gd name="f64" fmla="*/ f52 1 10088"/>
                <a:gd name="f65" fmla="*/ f33 1 f40"/>
                <a:gd name="f66" fmla="*/ f34 1 f40"/>
                <a:gd name="f67" fmla="*/ f33 1 f41"/>
                <a:gd name="f68" fmla="*/ f35 1 f41"/>
                <a:gd name="f69" fmla="*/ f54 1 f40"/>
                <a:gd name="f70" fmla="*/ f55 1 f41"/>
                <a:gd name="f71" fmla="*/ f56 1 f40"/>
                <a:gd name="f72" fmla="*/ f57 1 f41"/>
                <a:gd name="f73" fmla="*/ f58 1 f40"/>
                <a:gd name="f74" fmla="*/ f59 1 f41"/>
                <a:gd name="f75" fmla="*/ f60 1 f40"/>
                <a:gd name="f76" fmla="*/ f61 1 f41"/>
                <a:gd name="f77" fmla="*/ f62 1 f41"/>
                <a:gd name="f78" fmla="*/ f63 1 f40"/>
                <a:gd name="f79" fmla="*/ f64 1 f41"/>
                <a:gd name="f80" fmla="*/ f65 f31 1"/>
                <a:gd name="f81" fmla="*/ f66 f31 1"/>
                <a:gd name="f82" fmla="*/ f68 f32 1"/>
                <a:gd name="f83" fmla="*/ f67 f32 1"/>
                <a:gd name="f84" fmla="*/ f69 f31 1"/>
                <a:gd name="f85" fmla="*/ f70 f32 1"/>
                <a:gd name="f86" fmla="*/ f71 f31 1"/>
                <a:gd name="f87" fmla="*/ f72 f32 1"/>
                <a:gd name="f88" fmla="*/ f73 f31 1"/>
                <a:gd name="f89" fmla="*/ f74 f32 1"/>
                <a:gd name="f90" fmla="*/ f75 f31 1"/>
                <a:gd name="f91" fmla="*/ f76 f32 1"/>
                <a:gd name="f92" fmla="*/ f77 f32 1"/>
                <a:gd name="f93" fmla="*/ f78 f31 1"/>
                <a:gd name="f94" fmla="*/ f79 f32 1"/>
              </a:gdLst>
              <a:ahLst/>
              <a:cxnLst>
                <a:cxn ang="3cd4">
                  <a:pos x="hc" y="t"/>
                </a:cxn>
                <a:cxn ang="0">
                  <a:pos x="r" y="vc"/>
                </a:cxn>
                <a:cxn ang="cd4">
                  <a:pos x="hc" y="b"/>
                </a:cxn>
                <a:cxn ang="cd2">
                  <a:pos x="l" y="vc"/>
                </a:cxn>
                <a:cxn ang="f53">
                  <a:pos x="f84" y="f85"/>
                </a:cxn>
                <a:cxn ang="f53">
                  <a:pos x="f86" y="f85"/>
                </a:cxn>
                <a:cxn ang="f53">
                  <a:pos x="f86" y="f85"/>
                </a:cxn>
                <a:cxn ang="f53">
                  <a:pos x="f86" y="f85"/>
                </a:cxn>
                <a:cxn ang="f53">
                  <a:pos x="f86" y="f85"/>
                </a:cxn>
                <a:cxn ang="f53">
                  <a:pos x="f86" y="f87"/>
                </a:cxn>
                <a:cxn ang="f53">
                  <a:pos x="f88" y="f89"/>
                </a:cxn>
                <a:cxn ang="f53">
                  <a:pos x="f90" y="f91"/>
                </a:cxn>
                <a:cxn ang="f53">
                  <a:pos x="f90" y="f92"/>
                </a:cxn>
                <a:cxn ang="f53">
                  <a:pos x="f93" y="f94"/>
                </a:cxn>
                <a:cxn ang="f53">
                  <a:pos x="f84" y="f85"/>
                </a:cxn>
              </a:cxnLst>
              <a:rect l="f80" t="f83" r="f81" b="f82"/>
              <a:pathLst>
                <a:path w="3581" h="10088">
                  <a:moveTo>
                    <a:pt x="f8" y="f9"/>
                  </a:moveTo>
                  <a:cubicBezTo>
                    <a:pt x="f8" y="f9"/>
                    <a:pt x="f8" y="f9"/>
                    <a:pt x="f10" y="f9"/>
                  </a:cubicBezTo>
                  <a:cubicBezTo>
                    <a:pt x="f11" y="f9"/>
                    <a:pt x="f10" y="f9"/>
                    <a:pt x="f10" y="f9"/>
                  </a:cubicBezTo>
                  <a:cubicBezTo>
                    <a:pt x="f10" y="f9"/>
                    <a:pt x="f10" y="f9"/>
                    <a:pt x="f10" y="f9"/>
                  </a:cubicBezTo>
                  <a:cubicBezTo>
                    <a:pt x="f10" y="f9"/>
                    <a:pt x="f10" y="f9"/>
                    <a:pt x="f10" y="f9"/>
                  </a:cubicBezTo>
                  <a:lnTo>
                    <a:pt x="f10" y="f12"/>
                  </a:lnTo>
                  <a:cubicBezTo>
                    <a:pt x="f10" y="f13"/>
                    <a:pt x="f8" y="f7"/>
                    <a:pt x="f14" y="f7"/>
                  </a:cubicBezTo>
                  <a:cubicBezTo>
                    <a:pt x="f15" y="f16"/>
                    <a:pt x="f17" y="f18"/>
                    <a:pt x="f19" y="f20"/>
                  </a:cubicBezTo>
                  <a:lnTo>
                    <a:pt x="f19" y="f21"/>
                  </a:lnTo>
                  <a:cubicBezTo>
                    <a:pt x="f22" y="f23"/>
                    <a:pt x="f24" y="f25"/>
                    <a:pt x="f26" y="f27"/>
                  </a:cubicBezTo>
                  <a:cubicBezTo>
                    <a:pt x="f28"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1285">
              <a:extLst>
                <a:ext uri="{FF2B5EF4-FFF2-40B4-BE49-F238E27FC236}">
                  <a16:creationId xmlns:a16="http://schemas.microsoft.com/office/drawing/2014/main" id="{0D24795D-7F9E-0F30-5848-C63E121B4D20}"/>
                </a:ext>
              </a:extLst>
            </p:cNvPr>
            <p:cNvSpPr/>
            <p:nvPr/>
          </p:nvSpPr>
          <p:spPr>
            <a:xfrm>
              <a:off x="9731145" y="5491813"/>
              <a:ext cx="18598" cy="18452"/>
            </a:xfrm>
            <a:custGeom>
              <a:avLst/>
              <a:gdLst>
                <a:gd name="f0" fmla="val 10800000"/>
                <a:gd name="f1" fmla="val 5400000"/>
                <a:gd name="f2" fmla="val 180"/>
                <a:gd name="f3" fmla="val w"/>
                <a:gd name="f4" fmla="val h"/>
                <a:gd name="f5" fmla="val 0"/>
                <a:gd name="f6" fmla="val 18601"/>
                <a:gd name="f7" fmla="val 18452"/>
                <a:gd name="f8" fmla="val 16421"/>
                <a:gd name="f9" fmla="val 16119"/>
                <a:gd name="f10" fmla="val 16783"/>
                <a:gd name="f11" fmla="val 15806"/>
                <a:gd name="f12" fmla="val 17071"/>
                <a:gd name="f13" fmla="val 15419"/>
                <a:gd name="f14" fmla="val 17295"/>
                <a:gd name="f15" fmla="val 14994"/>
                <a:gd name="f16" fmla="val 14245"/>
                <a:gd name="f17" fmla="val 17995"/>
                <a:gd name="f18" fmla="val 13020"/>
                <a:gd name="f19" fmla="val 18420"/>
                <a:gd name="f20" fmla="val 11658"/>
                <a:gd name="f21" fmla="val 18545"/>
                <a:gd name="f22" fmla="val 10246"/>
                <a:gd name="f23" fmla="val 18620"/>
                <a:gd name="f24" fmla="val 9709"/>
                <a:gd name="f25" fmla="val 9159"/>
                <a:gd name="f26" fmla="val 8622"/>
                <a:gd name="f27" fmla="val 7747"/>
                <a:gd name="f28" fmla="val 13172"/>
                <a:gd name="f29" fmla="val 10746"/>
                <a:gd name="f30" fmla="val 9224"/>
                <a:gd name="f31" fmla="val 13157"/>
                <a:gd name="f32" fmla="val 4076"/>
                <a:gd name="f33" fmla="val 11920"/>
                <a:gd name="f34" fmla="val 1665"/>
                <a:gd name="f35" fmla="val 7972"/>
                <a:gd name="f36" fmla="val 1215"/>
                <a:gd name="f37" fmla="val 7247"/>
                <a:gd name="f38" fmla="val 890"/>
                <a:gd name="f39" fmla="val 6448"/>
                <a:gd name="f40" fmla="val 678"/>
                <a:gd name="f41" fmla="val 5623"/>
                <a:gd name="f42" fmla="val 103"/>
                <a:gd name="f43" fmla="val 3811"/>
                <a:gd name="f44" fmla="val -110"/>
                <a:gd name="f45" fmla="val 1899"/>
                <a:gd name="f46" fmla="val 53"/>
                <a:gd name="f47" fmla="val 875"/>
                <a:gd name="f48" fmla="val 1250"/>
                <a:gd name="f49" fmla="val 8872"/>
                <a:gd name="f50" fmla="val 165"/>
                <a:gd name="f51" fmla="val 11458"/>
                <a:gd name="f52" fmla="val 1090"/>
                <a:gd name="f53" fmla="val 13944"/>
                <a:gd name="f54" fmla="val 2677"/>
                <a:gd name="f55" fmla="val 15994"/>
                <a:gd name="f56" fmla="val 3089"/>
                <a:gd name="f57" fmla="val 16543"/>
                <a:gd name="f58" fmla="val 3589"/>
                <a:gd name="f59" fmla="val 17006"/>
                <a:gd name="f60" fmla="val 4176"/>
                <a:gd name="f61" fmla="val 17368"/>
                <a:gd name="f62" fmla="val 5426"/>
                <a:gd name="f63" fmla="val 18368"/>
                <a:gd name="f64" fmla="val 7050"/>
                <a:gd name="f65" fmla="val 8924"/>
                <a:gd name="f66" fmla="val 10048"/>
                <a:gd name="f67" fmla="val 10673"/>
                <a:gd name="f68" fmla="val 18480"/>
                <a:gd name="f69" fmla="val 11298"/>
                <a:gd name="f70" fmla="val 11923"/>
                <a:gd name="f71" fmla="val 17618"/>
                <a:gd name="f72" fmla="val 14396"/>
                <a:gd name="f73" fmla="val 17506"/>
                <a:gd name="f74" fmla="val 15546"/>
                <a:gd name="f75" fmla="val 16981"/>
                <a:gd name="f76" fmla="+- 0 0 -90"/>
                <a:gd name="f77" fmla="*/ f3 1 18601"/>
                <a:gd name="f78" fmla="*/ f4 1 18452"/>
                <a:gd name="f79" fmla="val f5"/>
                <a:gd name="f80" fmla="val f6"/>
                <a:gd name="f81" fmla="val f7"/>
                <a:gd name="f82" fmla="*/ f76 f0 1"/>
                <a:gd name="f83" fmla="+- f81 0 f79"/>
                <a:gd name="f84" fmla="+- f80 0 f79"/>
                <a:gd name="f85" fmla="*/ f82 1 f2"/>
                <a:gd name="f86" fmla="*/ f84 1 18601"/>
                <a:gd name="f87" fmla="*/ f83 1 18452"/>
                <a:gd name="f88" fmla="*/ 16421 f84 1"/>
                <a:gd name="f89" fmla="*/ 16119 f83 1"/>
                <a:gd name="f90" fmla="*/ 17295 f84 1"/>
                <a:gd name="f91" fmla="*/ 14994 f83 1"/>
                <a:gd name="f92" fmla="*/ 14245 f83 1"/>
                <a:gd name="f93" fmla="*/ 18545 f84 1"/>
                <a:gd name="f94" fmla="*/ 10246 f83 1"/>
                <a:gd name="f95" fmla="*/ 8622 f83 1"/>
                <a:gd name="f96" fmla="*/ 7747 f83 1"/>
                <a:gd name="f97" fmla="*/ 13172 f84 1"/>
                <a:gd name="f98" fmla="*/ 10746 f83 1"/>
                <a:gd name="f99" fmla="*/ 1665 f84 1"/>
                <a:gd name="f100" fmla="*/ 7972 f83 1"/>
                <a:gd name="f101" fmla="*/ 678 f84 1"/>
                <a:gd name="f102" fmla="*/ 5623 f83 1"/>
                <a:gd name="f103" fmla="*/ 53 f84 1"/>
                <a:gd name="f104" fmla="*/ 0 f83 1"/>
                <a:gd name="f105" fmla="*/ 1250 f83 1"/>
                <a:gd name="f106" fmla="*/ 8872 f83 1"/>
                <a:gd name="f107" fmla="*/ 2677 f84 1"/>
                <a:gd name="f108" fmla="*/ 15994 f83 1"/>
                <a:gd name="f109" fmla="*/ 4176 f84 1"/>
                <a:gd name="f110" fmla="*/ 17368 f83 1"/>
                <a:gd name="f111" fmla="*/ 5426 f84 1"/>
                <a:gd name="f112" fmla="*/ 18368 f83 1"/>
                <a:gd name="f113" fmla="*/ 7050 f84 1"/>
                <a:gd name="f114" fmla="*/ 8924 f84 1"/>
                <a:gd name="f115" fmla="*/ 10048 f84 1"/>
                <a:gd name="f116" fmla="*/ 11923 f84 1"/>
                <a:gd name="f117" fmla="*/ 17618 f83 1"/>
                <a:gd name="f118" fmla="+- f85 0 f1"/>
                <a:gd name="f119" fmla="*/ f88 1 18601"/>
                <a:gd name="f120" fmla="*/ f89 1 18452"/>
                <a:gd name="f121" fmla="*/ f90 1 18601"/>
                <a:gd name="f122" fmla="*/ f91 1 18452"/>
                <a:gd name="f123" fmla="*/ f92 1 18452"/>
                <a:gd name="f124" fmla="*/ f93 1 18601"/>
                <a:gd name="f125" fmla="*/ f94 1 18452"/>
                <a:gd name="f126" fmla="*/ f95 1 18452"/>
                <a:gd name="f127" fmla="*/ f96 1 18452"/>
                <a:gd name="f128" fmla="*/ f97 1 18601"/>
                <a:gd name="f129" fmla="*/ f98 1 18452"/>
                <a:gd name="f130" fmla="*/ f99 1 18601"/>
                <a:gd name="f131" fmla="*/ f100 1 18452"/>
                <a:gd name="f132" fmla="*/ f101 1 18601"/>
                <a:gd name="f133" fmla="*/ f102 1 18452"/>
                <a:gd name="f134" fmla="*/ f103 1 18601"/>
                <a:gd name="f135" fmla="*/ f104 1 18452"/>
                <a:gd name="f136" fmla="*/ f105 1 18452"/>
                <a:gd name="f137" fmla="*/ f106 1 18452"/>
                <a:gd name="f138" fmla="*/ f107 1 18601"/>
                <a:gd name="f139" fmla="*/ f108 1 18452"/>
                <a:gd name="f140" fmla="*/ f109 1 18601"/>
                <a:gd name="f141" fmla="*/ f110 1 18452"/>
                <a:gd name="f142" fmla="*/ f111 1 18601"/>
                <a:gd name="f143" fmla="*/ f112 1 18452"/>
                <a:gd name="f144" fmla="*/ f113 1 18601"/>
                <a:gd name="f145" fmla="*/ f114 1 18601"/>
                <a:gd name="f146" fmla="*/ f115 1 18601"/>
                <a:gd name="f147" fmla="*/ f116 1 18601"/>
                <a:gd name="f148" fmla="*/ f117 1 18452"/>
                <a:gd name="f149" fmla="*/ f79 1 f86"/>
                <a:gd name="f150" fmla="*/ f80 1 f86"/>
                <a:gd name="f151" fmla="*/ f79 1 f87"/>
                <a:gd name="f152" fmla="*/ f81 1 f87"/>
                <a:gd name="f153" fmla="*/ f119 1 f86"/>
                <a:gd name="f154" fmla="*/ f120 1 f87"/>
                <a:gd name="f155" fmla="*/ f121 1 f86"/>
                <a:gd name="f156" fmla="*/ f122 1 f87"/>
                <a:gd name="f157" fmla="*/ f123 1 f87"/>
                <a:gd name="f158" fmla="*/ f124 1 f86"/>
                <a:gd name="f159" fmla="*/ f125 1 f87"/>
                <a:gd name="f160" fmla="*/ f126 1 f87"/>
                <a:gd name="f161" fmla="*/ f127 1 f87"/>
                <a:gd name="f162" fmla="*/ f128 1 f86"/>
                <a:gd name="f163" fmla="*/ f129 1 f87"/>
                <a:gd name="f164" fmla="*/ f130 1 f86"/>
                <a:gd name="f165" fmla="*/ f131 1 f87"/>
                <a:gd name="f166" fmla="*/ f132 1 f86"/>
                <a:gd name="f167" fmla="*/ f133 1 f87"/>
                <a:gd name="f168" fmla="*/ f134 1 f86"/>
                <a:gd name="f169" fmla="*/ f135 1 f87"/>
                <a:gd name="f170" fmla="*/ f136 1 f87"/>
                <a:gd name="f171" fmla="*/ f137 1 f87"/>
                <a:gd name="f172" fmla="*/ f138 1 f86"/>
                <a:gd name="f173" fmla="*/ f139 1 f87"/>
                <a:gd name="f174" fmla="*/ f140 1 f86"/>
                <a:gd name="f175" fmla="*/ f141 1 f87"/>
                <a:gd name="f176" fmla="*/ f142 1 f86"/>
                <a:gd name="f177" fmla="*/ f143 1 f87"/>
                <a:gd name="f178" fmla="*/ f144 1 f86"/>
                <a:gd name="f179" fmla="*/ f145 1 f86"/>
                <a:gd name="f180" fmla="*/ f146 1 f86"/>
                <a:gd name="f181" fmla="*/ f147 1 f86"/>
                <a:gd name="f182" fmla="*/ f148 1 f87"/>
                <a:gd name="f183" fmla="*/ f149 f77 1"/>
                <a:gd name="f184" fmla="*/ f150 f77 1"/>
                <a:gd name="f185" fmla="*/ f152 f78 1"/>
                <a:gd name="f186" fmla="*/ f151 f78 1"/>
                <a:gd name="f187" fmla="*/ f153 f77 1"/>
                <a:gd name="f188" fmla="*/ f154 f78 1"/>
                <a:gd name="f189" fmla="*/ f155 f77 1"/>
                <a:gd name="f190" fmla="*/ f156 f78 1"/>
                <a:gd name="f191" fmla="*/ f157 f78 1"/>
                <a:gd name="f192" fmla="*/ f158 f77 1"/>
                <a:gd name="f193" fmla="*/ f159 f78 1"/>
                <a:gd name="f194" fmla="*/ f160 f78 1"/>
                <a:gd name="f195" fmla="*/ f161 f78 1"/>
                <a:gd name="f196" fmla="*/ f162 f77 1"/>
                <a:gd name="f197" fmla="*/ f163 f78 1"/>
                <a:gd name="f198" fmla="*/ f164 f77 1"/>
                <a:gd name="f199" fmla="*/ f165 f78 1"/>
                <a:gd name="f200" fmla="*/ f166 f77 1"/>
                <a:gd name="f201" fmla="*/ f167 f78 1"/>
                <a:gd name="f202" fmla="*/ f168 f77 1"/>
                <a:gd name="f203" fmla="*/ f169 f78 1"/>
                <a:gd name="f204" fmla="*/ f170 f78 1"/>
                <a:gd name="f205" fmla="*/ f171 f78 1"/>
                <a:gd name="f206" fmla="*/ f172 f77 1"/>
                <a:gd name="f207" fmla="*/ f173 f78 1"/>
                <a:gd name="f208" fmla="*/ f174 f77 1"/>
                <a:gd name="f209" fmla="*/ f175 f78 1"/>
                <a:gd name="f210" fmla="*/ f176 f77 1"/>
                <a:gd name="f211" fmla="*/ f177 f78 1"/>
                <a:gd name="f212" fmla="*/ f178 f77 1"/>
                <a:gd name="f213" fmla="*/ f179 f77 1"/>
                <a:gd name="f214" fmla="*/ f180 f77 1"/>
                <a:gd name="f215" fmla="*/ f181 f77 1"/>
                <a:gd name="f216" fmla="*/ f182 f78 1"/>
              </a:gdLst>
              <a:ahLst/>
              <a:cxnLst>
                <a:cxn ang="3cd4">
                  <a:pos x="hc" y="t"/>
                </a:cxn>
                <a:cxn ang="0">
                  <a:pos x="r" y="vc"/>
                </a:cxn>
                <a:cxn ang="cd4">
                  <a:pos x="hc" y="b"/>
                </a:cxn>
                <a:cxn ang="cd2">
                  <a:pos x="l" y="vc"/>
                </a:cxn>
                <a:cxn ang="f118">
                  <a:pos x="f187" y="f188"/>
                </a:cxn>
                <a:cxn ang="f118">
                  <a:pos x="f189" y="f190"/>
                </a:cxn>
                <a:cxn ang="f118">
                  <a:pos x="f189" y="f191"/>
                </a:cxn>
                <a:cxn ang="f118">
                  <a:pos x="f189" y="f191"/>
                </a:cxn>
                <a:cxn ang="f118">
                  <a:pos x="f192" y="f193"/>
                </a:cxn>
                <a:cxn ang="f118">
                  <a:pos x="f192" y="f194"/>
                </a:cxn>
                <a:cxn ang="f118">
                  <a:pos x="f192" y="f195"/>
                </a:cxn>
                <a:cxn ang="f118">
                  <a:pos x="f196" y="f197"/>
                </a:cxn>
                <a:cxn ang="f118">
                  <a:pos x="f198" y="f199"/>
                </a:cxn>
                <a:cxn ang="f118">
                  <a:pos x="f200" y="f201"/>
                </a:cxn>
                <a:cxn ang="f118">
                  <a:pos x="f202" y="f203"/>
                </a:cxn>
                <a:cxn ang="f118">
                  <a:pos x="f202" y="f204"/>
                </a:cxn>
                <a:cxn ang="f118">
                  <a:pos x="f202" y="f205"/>
                </a:cxn>
                <a:cxn ang="f118">
                  <a:pos x="f206" y="f207"/>
                </a:cxn>
                <a:cxn ang="f118">
                  <a:pos x="f208" y="f209"/>
                </a:cxn>
                <a:cxn ang="f118">
                  <a:pos x="f210" y="f211"/>
                </a:cxn>
                <a:cxn ang="f118">
                  <a:pos x="f212" y="f211"/>
                </a:cxn>
                <a:cxn ang="f118">
                  <a:pos x="f213" y="f211"/>
                </a:cxn>
                <a:cxn ang="f118">
                  <a:pos x="f213" y="f211"/>
                </a:cxn>
                <a:cxn ang="f118">
                  <a:pos x="f214" y="f211"/>
                </a:cxn>
                <a:cxn ang="f118">
                  <a:pos x="f215" y="f211"/>
                </a:cxn>
                <a:cxn ang="f118">
                  <a:pos x="f196" y="f216"/>
                </a:cxn>
                <a:cxn ang="f118">
                  <a:pos x="f196" y="f216"/>
                </a:cxn>
                <a:cxn ang="f118">
                  <a:pos x="f187" y="f188"/>
                </a:cxn>
              </a:cxnLst>
              <a:rect l="f183" t="f186" r="f184" b="f185"/>
              <a:pathLst>
                <a:path w="18601" h="18452">
                  <a:moveTo>
                    <a:pt x="f8" y="f9"/>
                  </a:moveTo>
                  <a:cubicBezTo>
                    <a:pt x="f10" y="f11"/>
                    <a:pt x="f12" y="f13"/>
                    <a:pt x="f14" y="f15"/>
                  </a:cubicBezTo>
                  <a:lnTo>
                    <a:pt x="f14" y="f16"/>
                  </a:lnTo>
                  <a:lnTo>
                    <a:pt x="f14" y="f16"/>
                  </a:lnTo>
                  <a:cubicBezTo>
                    <a:pt x="f17" y="f18"/>
                    <a:pt x="f19" y="f20"/>
                    <a:pt x="f21" y="f22"/>
                  </a:cubicBezTo>
                  <a:cubicBezTo>
                    <a:pt x="f23" y="f24"/>
                    <a:pt x="f23" y="f25"/>
                    <a:pt x="f21" y="f26"/>
                  </a:cubicBezTo>
                  <a:lnTo>
                    <a:pt x="f21" y="f27"/>
                  </a:lnTo>
                  <a:lnTo>
                    <a:pt x="f28" y="f29"/>
                  </a:lnTo>
                  <a:cubicBezTo>
                    <a:pt x="f30" y="f31"/>
                    <a:pt x="f32" y="f33"/>
                    <a:pt x="f34" y="f35"/>
                  </a:cubicBezTo>
                  <a:cubicBezTo>
                    <a:pt x="f36" y="f37"/>
                    <a:pt x="f38" y="f39"/>
                    <a:pt x="f40" y="f41"/>
                  </a:cubicBezTo>
                  <a:cubicBezTo>
                    <a:pt x="f42" y="f43"/>
                    <a:pt x="f44" y="f45"/>
                    <a:pt x="f46" y="f5"/>
                  </a:cubicBezTo>
                  <a:cubicBezTo>
                    <a:pt x="f46" y="f5"/>
                    <a:pt x="f46" y="f47"/>
                    <a:pt x="f46" y="f48"/>
                  </a:cubicBezTo>
                  <a:lnTo>
                    <a:pt x="f46" y="f49"/>
                  </a:lnTo>
                  <a:cubicBezTo>
                    <a:pt x="f50" y="f51"/>
                    <a:pt x="f52" y="f53"/>
                    <a:pt x="f54" y="f55"/>
                  </a:cubicBezTo>
                  <a:cubicBezTo>
                    <a:pt x="f56" y="f57"/>
                    <a:pt x="f58" y="f59"/>
                    <a:pt x="f60" y="f61"/>
                  </a:cubicBezTo>
                  <a:lnTo>
                    <a:pt x="f62" y="f63"/>
                  </a:lnTo>
                  <a:lnTo>
                    <a:pt x="f64" y="f63"/>
                  </a:lnTo>
                  <a:lnTo>
                    <a:pt x="f65" y="f63"/>
                  </a:lnTo>
                  <a:lnTo>
                    <a:pt x="f65" y="f63"/>
                  </a:lnTo>
                  <a:lnTo>
                    <a:pt x="f66" y="f63"/>
                  </a:lnTo>
                  <a:cubicBezTo>
                    <a:pt x="f67" y="f68"/>
                    <a:pt x="f69" y="f68"/>
                    <a:pt x="f70" y="f63"/>
                  </a:cubicBezTo>
                  <a:lnTo>
                    <a:pt x="f28" y="f71"/>
                  </a:lnTo>
                  <a:lnTo>
                    <a:pt x="f28" y="f71"/>
                  </a:ln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1286">
              <a:extLst>
                <a:ext uri="{FF2B5EF4-FFF2-40B4-BE49-F238E27FC236}">
                  <a16:creationId xmlns:a16="http://schemas.microsoft.com/office/drawing/2014/main" id="{260507B4-626D-134E-AEC2-82CC6B1DFA20}"/>
                </a:ext>
              </a:extLst>
            </p:cNvPr>
            <p:cNvSpPr/>
            <p:nvPr/>
          </p:nvSpPr>
          <p:spPr>
            <a:xfrm>
              <a:off x="9646362" y="5313386"/>
              <a:ext cx="114199" cy="165936"/>
            </a:xfrm>
            <a:custGeom>
              <a:avLst/>
              <a:gdLst>
                <a:gd name="f0" fmla="val 10800000"/>
                <a:gd name="f1" fmla="val 5400000"/>
                <a:gd name="f2" fmla="val 180"/>
                <a:gd name="f3" fmla="val w"/>
                <a:gd name="f4" fmla="val h"/>
                <a:gd name="f5" fmla="val 0"/>
                <a:gd name="f6" fmla="val 114200"/>
                <a:gd name="f7" fmla="val 165933"/>
                <a:gd name="f8" fmla="val 108078"/>
                <a:gd name="f9" fmla="val 159686"/>
                <a:gd name="f10" fmla="val 156188"/>
                <a:gd name="f11" fmla="val 125"/>
                <a:gd name="f12" fmla="val 3873"/>
                <a:gd name="f13" fmla="val 999"/>
                <a:gd name="f14" fmla="val 34237"/>
                <a:gd name="f15" fmla="val 97333"/>
                <a:gd name="f16" fmla="val 165934"/>
                <a:gd name="f17" fmla="+- 0 0 -90"/>
                <a:gd name="f18" fmla="*/ f3 1 114200"/>
                <a:gd name="f19" fmla="*/ f4 1 165933"/>
                <a:gd name="f20" fmla="val f5"/>
                <a:gd name="f21" fmla="val f6"/>
                <a:gd name="f22" fmla="val f7"/>
                <a:gd name="f23" fmla="*/ f17 f0 1"/>
                <a:gd name="f24" fmla="+- f22 0 f20"/>
                <a:gd name="f25" fmla="+- f21 0 f20"/>
                <a:gd name="f26" fmla="*/ f23 1 f2"/>
                <a:gd name="f27" fmla="*/ f25 1 114200"/>
                <a:gd name="f28" fmla="*/ f24 1 165933"/>
                <a:gd name="f29" fmla="*/ 108078 f25 1"/>
                <a:gd name="f30" fmla="*/ 159686 f24 1"/>
                <a:gd name="f31" fmla="*/ 114200 f25 1"/>
                <a:gd name="f32" fmla="*/ 156188 f24 1"/>
                <a:gd name="f33" fmla="*/ 0 f25 1"/>
                <a:gd name="f34" fmla="*/ 0 f24 1"/>
                <a:gd name="f35" fmla="*/ 125 f25 1"/>
                <a:gd name="f36" fmla="*/ 3873 f24 1"/>
                <a:gd name="f37" fmla="*/ 999 f25 1"/>
                <a:gd name="f38" fmla="*/ 34237 f24 1"/>
                <a:gd name="f39" fmla="*/ 97333 f25 1"/>
                <a:gd name="f40" fmla="*/ 165934 f24 1"/>
                <a:gd name="f41" fmla="+- f26 0 f1"/>
                <a:gd name="f42" fmla="*/ f29 1 114200"/>
                <a:gd name="f43" fmla="*/ f30 1 165933"/>
                <a:gd name="f44" fmla="*/ f31 1 114200"/>
                <a:gd name="f45" fmla="*/ f32 1 165933"/>
                <a:gd name="f46" fmla="*/ f33 1 114200"/>
                <a:gd name="f47" fmla="*/ f34 1 165933"/>
                <a:gd name="f48" fmla="*/ f35 1 114200"/>
                <a:gd name="f49" fmla="*/ f36 1 165933"/>
                <a:gd name="f50" fmla="*/ f37 1 114200"/>
                <a:gd name="f51" fmla="*/ f38 1 165933"/>
                <a:gd name="f52" fmla="*/ f39 1 114200"/>
                <a:gd name="f53" fmla="*/ f40 1 165933"/>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114200" h="165933">
                  <a:moveTo>
                    <a:pt x="f8" y="f9"/>
                  </a:moveTo>
                  <a:lnTo>
                    <a:pt x="f6" y="f10"/>
                  </a:lnTo>
                  <a:lnTo>
                    <a:pt x="f5" y="f5"/>
                  </a:lnTo>
                  <a:lnTo>
                    <a:pt x="f11" y="f12"/>
                  </a:lnTo>
                  <a:lnTo>
                    <a:pt x="f13" y="f14"/>
                  </a:lnTo>
                  <a:lnTo>
                    <a:pt x="f15"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1287">
              <a:extLst>
                <a:ext uri="{FF2B5EF4-FFF2-40B4-BE49-F238E27FC236}">
                  <a16:creationId xmlns:a16="http://schemas.microsoft.com/office/drawing/2014/main" id="{C8082E1A-36BB-B95D-F375-2BBA52381CCD}"/>
                </a:ext>
              </a:extLst>
            </p:cNvPr>
            <p:cNvSpPr/>
            <p:nvPr/>
          </p:nvSpPr>
          <p:spPr>
            <a:xfrm>
              <a:off x="9075730" y="3732141"/>
              <a:ext cx="1136260" cy="1487527"/>
            </a:xfrm>
            <a:custGeom>
              <a:avLst/>
              <a:gdLst>
                <a:gd name="f0" fmla="val 10800000"/>
                <a:gd name="f1" fmla="val 5400000"/>
                <a:gd name="f2" fmla="val 180"/>
                <a:gd name="f3" fmla="val w"/>
                <a:gd name="f4" fmla="val h"/>
                <a:gd name="f5" fmla="val 0"/>
                <a:gd name="f6" fmla="val 1136259"/>
                <a:gd name="f7" fmla="val 1487531"/>
                <a:gd name="f8" fmla="val 1134010"/>
                <a:gd name="f9" fmla="val 1478660"/>
                <a:gd name="f10" fmla="val 1134722"/>
                <a:gd name="f11" fmla="val 1478336"/>
                <a:gd name="f12" fmla="val 1135485"/>
                <a:gd name="f13" fmla="val 1478123"/>
                <a:gd name="f14" fmla="val 1478036"/>
                <a:gd name="f15" fmla="val 8621"/>
                <a:gd name="f16" fmla="val 9433"/>
                <a:gd name="f17" fmla="val 962"/>
                <a:gd name="f18" fmla="val 10071"/>
                <a:gd name="f19" fmla="val 2062"/>
                <a:gd name="f20" fmla="val 10495"/>
                <a:gd name="f21" fmla="val 3248"/>
                <a:gd name="f22" fmla="val 12570"/>
                <a:gd name="f23" fmla="val 8497"/>
                <a:gd name="f24" fmla="val 10633"/>
                <a:gd name="f25" fmla="val 14469"/>
                <a:gd name="f26" fmla="val 5872"/>
                <a:gd name="f27" fmla="val 17493"/>
                <a:gd name="f28" fmla="val 20492"/>
                <a:gd name="f29" fmla="val 1119267"/>
                <a:gd name="f30" fmla="val 1487532"/>
                <a:gd name="f31" fmla="val 1130137"/>
                <a:gd name="f32" fmla="val 1481284"/>
                <a:gd name="f33" fmla="+- 0 0 -90"/>
                <a:gd name="f34" fmla="*/ f3 1 1136259"/>
                <a:gd name="f35" fmla="*/ f4 1 1487531"/>
                <a:gd name="f36" fmla="val f5"/>
                <a:gd name="f37" fmla="val f6"/>
                <a:gd name="f38" fmla="val f7"/>
                <a:gd name="f39" fmla="*/ f33 f0 1"/>
                <a:gd name="f40" fmla="+- f38 0 f36"/>
                <a:gd name="f41" fmla="+- f37 0 f36"/>
                <a:gd name="f42" fmla="*/ f39 1 f2"/>
                <a:gd name="f43" fmla="*/ f41 1 1136259"/>
                <a:gd name="f44" fmla="*/ f40 1 1487531"/>
                <a:gd name="f45" fmla="*/ 1134010 f41 1"/>
                <a:gd name="f46" fmla="*/ 1478660 f40 1"/>
                <a:gd name="f47" fmla="*/ 1136259 f41 1"/>
                <a:gd name="f48" fmla="*/ 1478036 f40 1"/>
                <a:gd name="f49" fmla="*/ 8621 f41 1"/>
                <a:gd name="f50" fmla="*/ 0 f40 1"/>
                <a:gd name="f51" fmla="*/ 10495 f41 1"/>
                <a:gd name="f52" fmla="*/ 3248 f40 1"/>
                <a:gd name="f53" fmla="*/ 5872 f41 1"/>
                <a:gd name="f54" fmla="*/ 17493 f40 1"/>
                <a:gd name="f55" fmla="*/ 0 f41 1"/>
                <a:gd name="f56" fmla="*/ 20492 f40 1"/>
                <a:gd name="f57" fmla="*/ 1119267 f41 1"/>
                <a:gd name="f58" fmla="*/ 1487532 f40 1"/>
                <a:gd name="f59" fmla="*/ 1130137 f41 1"/>
                <a:gd name="f60" fmla="*/ 1481284 f40 1"/>
                <a:gd name="f61" fmla="+- f42 0 f1"/>
                <a:gd name="f62" fmla="*/ f45 1 1136259"/>
                <a:gd name="f63" fmla="*/ f46 1 1487531"/>
                <a:gd name="f64" fmla="*/ f47 1 1136259"/>
                <a:gd name="f65" fmla="*/ f48 1 1487531"/>
                <a:gd name="f66" fmla="*/ f49 1 1136259"/>
                <a:gd name="f67" fmla="*/ f50 1 1487531"/>
                <a:gd name="f68" fmla="*/ f51 1 1136259"/>
                <a:gd name="f69" fmla="*/ f52 1 1487531"/>
                <a:gd name="f70" fmla="*/ f53 1 1136259"/>
                <a:gd name="f71" fmla="*/ f54 1 1487531"/>
                <a:gd name="f72" fmla="*/ f55 1 1136259"/>
                <a:gd name="f73" fmla="*/ f56 1 1487531"/>
                <a:gd name="f74" fmla="*/ f57 1 1136259"/>
                <a:gd name="f75" fmla="*/ f58 1 1487531"/>
                <a:gd name="f76" fmla="*/ f59 1 1136259"/>
                <a:gd name="f77" fmla="*/ f60 1 1487531"/>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4" y="f105"/>
                </a:cxn>
                <a:cxn ang="f61">
                  <a:pos x="f106" y="f107"/>
                </a:cxn>
                <a:cxn ang="f61">
                  <a:pos x="f106" y="f107"/>
                </a:cxn>
                <a:cxn ang="f61">
                  <a:pos x="f108" y="f109"/>
                </a:cxn>
                <a:cxn ang="f61">
                  <a:pos x="f110" y="f111"/>
                </a:cxn>
                <a:cxn ang="f61">
                  <a:pos x="f112" y="f113"/>
                </a:cxn>
                <a:cxn ang="f61">
                  <a:pos x="f114" y="f115"/>
                </a:cxn>
                <a:cxn ang="f61">
                  <a:pos x="f116" y="f117"/>
                </a:cxn>
              </a:cxnLst>
              <a:rect l="f98" t="f101" r="f99" b="f100"/>
              <a:pathLst>
                <a:path w="1136259" h="1487531">
                  <a:moveTo>
                    <a:pt x="f8" y="f9"/>
                  </a:moveTo>
                  <a:cubicBezTo>
                    <a:pt x="f10" y="f11"/>
                    <a:pt x="f12" y="f13"/>
                    <a:pt x="f6" y="f14"/>
                  </a:cubicBezTo>
                  <a:lnTo>
                    <a:pt x="f6" y="f14"/>
                  </a:lnTo>
                  <a:lnTo>
                    <a:pt x="f15" y="f5"/>
                  </a:lnTo>
                  <a:cubicBezTo>
                    <a:pt x="f15" y="f5"/>
                    <a:pt x="f15" y="f5"/>
                    <a:pt x="f15" y="f5"/>
                  </a:cubicBezTo>
                  <a:cubicBezTo>
                    <a:pt x="f16" y="f17"/>
                    <a:pt x="f18" y="f19"/>
                    <a:pt x="f20" y="f21"/>
                  </a:cubicBezTo>
                  <a:cubicBezTo>
                    <a:pt x="f22" y="f23"/>
                    <a:pt x="f24" y="f25"/>
                    <a:pt x="f26" y="f27"/>
                  </a:cubicBezTo>
                  <a:lnTo>
                    <a:pt x="f5" y="f28"/>
                  </a:lnTo>
                  <a:lnTo>
                    <a:pt x="f29" y="f30"/>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1288">
              <a:extLst>
                <a:ext uri="{FF2B5EF4-FFF2-40B4-BE49-F238E27FC236}">
                  <a16:creationId xmlns:a16="http://schemas.microsoft.com/office/drawing/2014/main" id="{7A6A7123-C72F-50F1-C925-60A66C28F102}"/>
                </a:ext>
              </a:extLst>
            </p:cNvPr>
            <p:cNvSpPr/>
            <p:nvPr/>
          </p:nvSpPr>
          <p:spPr>
            <a:xfrm>
              <a:off x="7521909" y="3833356"/>
              <a:ext cx="410071" cy="208794"/>
            </a:xfrm>
            <a:custGeom>
              <a:avLst/>
              <a:gdLst>
                <a:gd name="f0" fmla="val 10800000"/>
                <a:gd name="f1" fmla="val 5400000"/>
                <a:gd name="f2" fmla="val 180"/>
                <a:gd name="f3" fmla="val w"/>
                <a:gd name="f4" fmla="val h"/>
                <a:gd name="f5" fmla="val 0"/>
                <a:gd name="f6" fmla="val 410072"/>
                <a:gd name="f7" fmla="val 208791"/>
                <a:gd name="f8" fmla="val 1374"/>
                <a:gd name="f9" fmla="val 208792"/>
                <a:gd name="f10" fmla="val 410073"/>
                <a:gd name="f11" fmla="val 2999"/>
                <a:gd name="f12" fmla="val 407949"/>
                <a:gd name="f13" fmla="val 205293"/>
                <a:gd name="f14" fmla="val 250"/>
                <a:gd name="f15" fmla="val 207167"/>
                <a:gd name="f16" fmla="+- 0 0 -90"/>
                <a:gd name="f17" fmla="*/ f3 1 410072"/>
                <a:gd name="f18" fmla="*/ f4 1 208791"/>
                <a:gd name="f19" fmla="val f5"/>
                <a:gd name="f20" fmla="val f6"/>
                <a:gd name="f21" fmla="val f7"/>
                <a:gd name="f22" fmla="*/ f16 f0 1"/>
                <a:gd name="f23" fmla="+- f21 0 f19"/>
                <a:gd name="f24" fmla="+- f20 0 f19"/>
                <a:gd name="f25" fmla="*/ f22 1 f2"/>
                <a:gd name="f26" fmla="*/ f24 1 410072"/>
                <a:gd name="f27" fmla="*/ f23 1 208791"/>
                <a:gd name="f28" fmla="*/ 1374 f24 1"/>
                <a:gd name="f29" fmla="*/ 208792 f23 1"/>
                <a:gd name="f30" fmla="*/ 410073 f24 1"/>
                <a:gd name="f31" fmla="*/ 2999 f23 1"/>
                <a:gd name="f32" fmla="*/ 407949 f24 1"/>
                <a:gd name="f33" fmla="*/ 0 f23 1"/>
                <a:gd name="f34" fmla="*/ 0 f24 1"/>
                <a:gd name="f35" fmla="*/ 205293 f23 1"/>
                <a:gd name="f36" fmla="*/ 250 f24 1"/>
                <a:gd name="f37" fmla="*/ 207167 f23 1"/>
                <a:gd name="f38" fmla="+- f25 0 f1"/>
                <a:gd name="f39" fmla="*/ f28 1 410072"/>
                <a:gd name="f40" fmla="*/ f29 1 208791"/>
                <a:gd name="f41" fmla="*/ f30 1 410072"/>
                <a:gd name="f42" fmla="*/ f31 1 208791"/>
                <a:gd name="f43" fmla="*/ f32 1 410072"/>
                <a:gd name="f44" fmla="*/ f33 1 208791"/>
                <a:gd name="f45" fmla="*/ f34 1 410072"/>
                <a:gd name="f46" fmla="*/ f35 1 208791"/>
                <a:gd name="f47" fmla="*/ f36 1 410072"/>
                <a:gd name="f48" fmla="*/ f37 1 208791"/>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410072" h="208791">
                  <a:moveTo>
                    <a:pt x="f8" y="f9"/>
                  </a:moveTo>
                  <a:lnTo>
                    <a:pt x="f10" y="f11"/>
                  </a:lnTo>
                  <a:lnTo>
                    <a:pt x="f12" y="f5"/>
                  </a:lnTo>
                  <a:lnTo>
                    <a:pt x="f5" y="f13"/>
                  </a:lnTo>
                  <a:lnTo>
                    <a:pt x="f14"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1289">
              <a:extLst>
                <a:ext uri="{FF2B5EF4-FFF2-40B4-BE49-F238E27FC236}">
                  <a16:creationId xmlns:a16="http://schemas.microsoft.com/office/drawing/2014/main" id="{0168B9FD-8212-0882-046B-F279EEBB37CE}"/>
                </a:ext>
              </a:extLst>
            </p:cNvPr>
            <p:cNvSpPr/>
            <p:nvPr/>
          </p:nvSpPr>
          <p:spPr>
            <a:xfrm>
              <a:off x="7562014" y="4574185"/>
              <a:ext cx="36731" cy="57351"/>
            </a:xfrm>
            <a:custGeom>
              <a:avLst/>
              <a:gdLst>
                <a:gd name="f0" fmla="val 10800000"/>
                <a:gd name="f1" fmla="val 5400000"/>
                <a:gd name="f2" fmla="val 180"/>
                <a:gd name="f3" fmla="val w"/>
                <a:gd name="f4" fmla="val h"/>
                <a:gd name="f5" fmla="val 0"/>
                <a:gd name="f6" fmla="val 36734"/>
                <a:gd name="f7" fmla="val 57352"/>
                <a:gd name="f8" fmla="val 1000"/>
                <a:gd name="f9" fmla="val 500"/>
                <a:gd name="f10" fmla="val 375"/>
                <a:gd name="f11" fmla="val 1125"/>
                <a:gd name="f12" fmla="val 35735"/>
                <a:gd name="f13" fmla="val 49980"/>
                <a:gd name="f14" fmla="val 2874"/>
                <a:gd name="f15" fmla="val 2936"/>
                <a:gd name="f16" fmla="val 288"/>
                <a:gd name="f17" fmla="val 587"/>
                <a:gd name="f18" fmla="val 875"/>
                <a:gd name="f19" fmla="+- 0 0 -90"/>
                <a:gd name="f20" fmla="*/ f3 1 36734"/>
                <a:gd name="f21" fmla="*/ f4 1 57352"/>
                <a:gd name="f22" fmla="val f5"/>
                <a:gd name="f23" fmla="val f6"/>
                <a:gd name="f24" fmla="val f7"/>
                <a:gd name="f25" fmla="*/ f19 f0 1"/>
                <a:gd name="f26" fmla="+- f24 0 f22"/>
                <a:gd name="f27" fmla="+- f23 0 f22"/>
                <a:gd name="f28" fmla="*/ f25 1 f2"/>
                <a:gd name="f29" fmla="*/ f27 1 36734"/>
                <a:gd name="f30" fmla="*/ f26 1 57352"/>
                <a:gd name="f31" fmla="*/ 1000 f27 1"/>
                <a:gd name="f32" fmla="*/ 500 f26 1"/>
                <a:gd name="f33" fmla="*/ 0 f27 1"/>
                <a:gd name="f34" fmla="*/ 1125 f26 1"/>
                <a:gd name="f35" fmla="*/ 36734 f27 1"/>
                <a:gd name="f36" fmla="*/ 57352 f26 1"/>
                <a:gd name="f37" fmla="*/ 35735 f27 1"/>
                <a:gd name="f38" fmla="*/ 49980 f26 1"/>
                <a:gd name="f39" fmla="*/ 2874 f27 1"/>
                <a:gd name="f40" fmla="*/ 0 f26 1"/>
                <a:gd name="f41" fmla="*/ 875 f26 1"/>
                <a:gd name="f42" fmla="+- f28 0 f1"/>
                <a:gd name="f43" fmla="*/ f31 1 36734"/>
                <a:gd name="f44" fmla="*/ f32 1 57352"/>
                <a:gd name="f45" fmla="*/ f33 1 36734"/>
                <a:gd name="f46" fmla="*/ f34 1 57352"/>
                <a:gd name="f47" fmla="*/ f35 1 36734"/>
                <a:gd name="f48" fmla="*/ f36 1 57352"/>
                <a:gd name="f49" fmla="*/ f37 1 36734"/>
                <a:gd name="f50" fmla="*/ f38 1 57352"/>
                <a:gd name="f51" fmla="*/ f39 1 36734"/>
                <a:gd name="f52" fmla="*/ f40 1 57352"/>
                <a:gd name="f53" fmla="*/ f41 1 57352"/>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1 1"/>
                <a:gd name="f83" fmla="*/ f68 f21 1"/>
              </a:gdLst>
              <a:ahLst/>
              <a:cxnLst>
                <a:cxn ang="3cd4">
                  <a:pos x="hc" y="t"/>
                </a:cxn>
                <a:cxn ang="0">
                  <a:pos x="r" y="vc"/>
                </a:cxn>
                <a:cxn ang="cd4">
                  <a:pos x="hc" y="b"/>
                </a:cxn>
                <a:cxn ang="cd2">
                  <a:pos x="l" y="vc"/>
                </a:cxn>
                <a:cxn ang="f42">
                  <a:pos x="f73" y="f74"/>
                </a:cxn>
                <a:cxn ang="f42">
                  <a:pos x="f75" y="f76"/>
                </a:cxn>
                <a:cxn ang="f42">
                  <a:pos x="f75" y="f76"/>
                </a:cxn>
                <a:cxn ang="f42">
                  <a:pos x="f77" y="f78"/>
                </a:cxn>
                <a:cxn ang="f42">
                  <a:pos x="f77" y="f78"/>
                </a:cxn>
                <a:cxn ang="f42">
                  <a:pos x="f79" y="f80"/>
                </a:cxn>
                <a:cxn ang="f42">
                  <a:pos x="f81" y="f82"/>
                </a:cxn>
                <a:cxn ang="f42">
                  <a:pos x="f81" y="f83"/>
                </a:cxn>
              </a:cxnLst>
              <a:rect l="f69" t="f72" r="f70" b="f71"/>
              <a:pathLst>
                <a:path w="36734" h="57352">
                  <a:moveTo>
                    <a:pt x="f8" y="f9"/>
                  </a:moveTo>
                  <a:cubicBezTo>
                    <a:pt x="f8" y="f9"/>
                    <a:pt x="f10" y="f9"/>
                    <a:pt x="f5" y="f11"/>
                  </a:cubicBezTo>
                  <a:lnTo>
                    <a:pt x="f5" y="f11"/>
                  </a:lnTo>
                  <a:lnTo>
                    <a:pt x="f6" y="f7"/>
                  </a:lnTo>
                  <a:lnTo>
                    <a:pt x="f6" y="f7"/>
                  </a:lnTo>
                  <a:lnTo>
                    <a:pt x="f12" y="f13"/>
                  </a:lnTo>
                  <a:lnTo>
                    <a:pt x="f14" y="f5"/>
                  </a:lnTo>
                  <a:cubicBezTo>
                    <a:pt x="f15" y="f16"/>
                    <a:pt x="f15" y="f17"/>
                    <a:pt x="f14" y="f1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1290">
              <a:extLst>
                <a:ext uri="{FF2B5EF4-FFF2-40B4-BE49-F238E27FC236}">
                  <a16:creationId xmlns:a16="http://schemas.microsoft.com/office/drawing/2014/main" id="{2DA67DFA-AE76-E4AF-5F85-C81651099203}"/>
                </a:ext>
              </a:extLst>
            </p:cNvPr>
            <p:cNvSpPr/>
            <p:nvPr/>
          </p:nvSpPr>
          <p:spPr>
            <a:xfrm>
              <a:off x="11545918" y="2035573"/>
              <a:ext cx="562630" cy="290879"/>
            </a:xfrm>
            <a:custGeom>
              <a:avLst/>
              <a:gdLst>
                <a:gd name="f0" fmla="val 10800000"/>
                <a:gd name="f1" fmla="val 5400000"/>
                <a:gd name="f2" fmla="val 180"/>
                <a:gd name="f3" fmla="val w"/>
                <a:gd name="f4" fmla="val h"/>
                <a:gd name="f5" fmla="val 0"/>
                <a:gd name="f6" fmla="val 562631"/>
                <a:gd name="f7" fmla="val 290884"/>
                <a:gd name="f8" fmla="val 287635"/>
                <a:gd name="f9" fmla="val 288"/>
                <a:gd name="f10" fmla="val 287535"/>
                <a:gd name="f11" fmla="val 587"/>
                <a:gd name="f12" fmla="val 875"/>
                <a:gd name="f13" fmla="val 1837"/>
                <a:gd name="f14" fmla="val 287748"/>
                <a:gd name="f15" fmla="val 2524"/>
                <a:gd name="f16" fmla="val 288623"/>
                <a:gd name="f17" fmla="val 2411"/>
                <a:gd name="f18" fmla="val 289585"/>
                <a:gd name="f19" fmla="val 2399"/>
                <a:gd name="f20" fmla="val 289635"/>
                <a:gd name="f21" fmla="val 2387"/>
                <a:gd name="f22" fmla="val 289697"/>
                <a:gd name="f23" fmla="val 2374"/>
                <a:gd name="f24" fmla="val 289759"/>
                <a:gd name="f25" fmla="val 562632"/>
                <a:gd name="f26" fmla="val 3499"/>
                <a:gd name="f27" fmla="val 1249"/>
                <a:gd name="f28" fmla="val 561257"/>
                <a:gd name="f29" fmla="val 287386"/>
                <a:gd name="f30" fmla="+- 0 0 -90"/>
                <a:gd name="f31" fmla="*/ f3 1 562631"/>
                <a:gd name="f32" fmla="*/ f4 1 290884"/>
                <a:gd name="f33" fmla="val f5"/>
                <a:gd name="f34" fmla="val f6"/>
                <a:gd name="f35" fmla="val f7"/>
                <a:gd name="f36" fmla="*/ f30 f0 1"/>
                <a:gd name="f37" fmla="+- f35 0 f33"/>
                <a:gd name="f38" fmla="+- f34 0 f33"/>
                <a:gd name="f39" fmla="*/ f36 1 f2"/>
                <a:gd name="f40" fmla="*/ f38 1 562631"/>
                <a:gd name="f41" fmla="*/ f37 1 290884"/>
                <a:gd name="f42" fmla="*/ 0 f38 1"/>
                <a:gd name="f43" fmla="*/ 287635 f37 1"/>
                <a:gd name="f44" fmla="*/ 875 f38 1"/>
                <a:gd name="f45" fmla="*/ 2411 f38 1"/>
                <a:gd name="f46" fmla="*/ 289585 f37 1"/>
                <a:gd name="f47" fmla="*/ 2374 f38 1"/>
                <a:gd name="f48" fmla="*/ 289759 f37 1"/>
                <a:gd name="f49" fmla="*/ 290884 f37 1"/>
                <a:gd name="f50" fmla="*/ 562632 f38 1"/>
                <a:gd name="f51" fmla="*/ 3499 f37 1"/>
                <a:gd name="f52" fmla="*/ 1249 f37 1"/>
                <a:gd name="f53" fmla="*/ 561257 f38 1"/>
                <a:gd name="f54" fmla="*/ 0 f37 1"/>
                <a:gd name="f55" fmla="*/ 287386 f37 1"/>
                <a:gd name="f56" fmla="+- f39 0 f1"/>
                <a:gd name="f57" fmla="*/ f42 1 562631"/>
                <a:gd name="f58" fmla="*/ f43 1 290884"/>
                <a:gd name="f59" fmla="*/ f44 1 562631"/>
                <a:gd name="f60" fmla="*/ f45 1 562631"/>
                <a:gd name="f61" fmla="*/ f46 1 290884"/>
                <a:gd name="f62" fmla="*/ f47 1 562631"/>
                <a:gd name="f63" fmla="*/ f48 1 290884"/>
                <a:gd name="f64" fmla="*/ f49 1 290884"/>
                <a:gd name="f65" fmla="*/ f50 1 562631"/>
                <a:gd name="f66" fmla="*/ f51 1 290884"/>
                <a:gd name="f67" fmla="*/ f52 1 290884"/>
                <a:gd name="f68" fmla="*/ f53 1 562631"/>
                <a:gd name="f69" fmla="*/ f54 1 290884"/>
                <a:gd name="f70" fmla="*/ f55 1 290884"/>
                <a:gd name="f71" fmla="*/ f33 1 f40"/>
                <a:gd name="f72" fmla="*/ f34 1 f40"/>
                <a:gd name="f73" fmla="*/ f33 1 f41"/>
                <a:gd name="f74" fmla="*/ f35 1 f41"/>
                <a:gd name="f75" fmla="*/ f57 1 f40"/>
                <a:gd name="f76" fmla="*/ f58 1 f41"/>
                <a:gd name="f77" fmla="*/ f59 1 f40"/>
                <a:gd name="f78" fmla="*/ f60 1 f40"/>
                <a:gd name="f79" fmla="*/ f61 1 f41"/>
                <a:gd name="f80" fmla="*/ f62 1 f40"/>
                <a:gd name="f81" fmla="*/ f63 1 f41"/>
                <a:gd name="f82" fmla="*/ f64 1 f41"/>
                <a:gd name="f83" fmla="*/ f65 1 f40"/>
                <a:gd name="f84" fmla="*/ f66 1 f41"/>
                <a:gd name="f85" fmla="*/ f67 1 f41"/>
                <a:gd name="f86" fmla="*/ f68 1 f40"/>
                <a:gd name="f87" fmla="*/ f69 1 f41"/>
                <a:gd name="f88" fmla="*/ f70 1 f41"/>
                <a:gd name="f89" fmla="*/ f71 f31 1"/>
                <a:gd name="f90" fmla="*/ f72 f31 1"/>
                <a:gd name="f91" fmla="*/ f74 f32 1"/>
                <a:gd name="f92" fmla="*/ f73 f32 1"/>
                <a:gd name="f93" fmla="*/ f75 f31 1"/>
                <a:gd name="f94" fmla="*/ f76 f32 1"/>
                <a:gd name="f95" fmla="*/ f77 f31 1"/>
                <a:gd name="f96" fmla="*/ f78 f31 1"/>
                <a:gd name="f97" fmla="*/ f79 f32 1"/>
                <a:gd name="f98" fmla="*/ f80 f31 1"/>
                <a:gd name="f99" fmla="*/ f81 f32 1"/>
                <a:gd name="f100" fmla="*/ f82 f32 1"/>
                <a:gd name="f101" fmla="*/ f83 f31 1"/>
                <a:gd name="f102" fmla="*/ f84 f32 1"/>
                <a:gd name="f103" fmla="*/ f85 f32 1"/>
                <a:gd name="f104" fmla="*/ f86 f31 1"/>
                <a:gd name="f105" fmla="*/ f87 f32 1"/>
                <a:gd name="f106" fmla="*/ f88 f32 1"/>
              </a:gdLst>
              <a:ahLst/>
              <a:cxnLst>
                <a:cxn ang="3cd4">
                  <a:pos x="hc" y="t"/>
                </a:cxn>
                <a:cxn ang="0">
                  <a:pos x="r" y="vc"/>
                </a:cxn>
                <a:cxn ang="cd4">
                  <a:pos x="hc" y="b"/>
                </a:cxn>
                <a:cxn ang="cd2">
                  <a:pos x="l" y="vc"/>
                </a:cxn>
                <a:cxn ang="f56">
                  <a:pos x="f93" y="f94"/>
                </a:cxn>
                <a:cxn ang="f56">
                  <a:pos x="f93" y="f94"/>
                </a:cxn>
                <a:cxn ang="f56">
                  <a:pos x="f95" y="f94"/>
                </a:cxn>
                <a:cxn ang="f56">
                  <a:pos x="f96" y="f97"/>
                </a:cxn>
                <a:cxn ang="f56">
                  <a:pos x="f98" y="f99"/>
                </a:cxn>
                <a:cxn ang="f56">
                  <a:pos x="f98" y="f100"/>
                </a:cxn>
                <a:cxn ang="f56">
                  <a:pos x="f101" y="f102"/>
                </a:cxn>
                <a:cxn ang="f56">
                  <a:pos x="f101" y="f103"/>
                </a:cxn>
                <a:cxn ang="f56">
                  <a:pos x="f104" y="f105"/>
                </a:cxn>
                <a:cxn ang="f56">
                  <a:pos x="f95" y="f106"/>
                </a:cxn>
              </a:cxnLst>
              <a:rect l="f89" t="f92" r="f90" b="f91"/>
              <a:pathLst>
                <a:path w="562631" h="290884">
                  <a:moveTo>
                    <a:pt x="f5" y="f8"/>
                  </a:moveTo>
                  <a:lnTo>
                    <a:pt x="f5" y="f8"/>
                  </a:lnTo>
                  <a:cubicBezTo>
                    <a:pt x="f9" y="f10"/>
                    <a:pt x="f11" y="f10"/>
                    <a:pt x="f12" y="f8"/>
                  </a:cubicBezTo>
                  <a:cubicBezTo>
                    <a:pt x="f13" y="f14"/>
                    <a:pt x="f15" y="f16"/>
                    <a:pt x="f17" y="f18"/>
                  </a:cubicBezTo>
                  <a:cubicBezTo>
                    <a:pt x="f19" y="f20"/>
                    <a:pt x="f21" y="f22"/>
                    <a:pt x="f23" y="f24"/>
                  </a:cubicBezTo>
                  <a:lnTo>
                    <a:pt x="f23" y="f7"/>
                  </a:lnTo>
                  <a:lnTo>
                    <a:pt x="f25" y="f26"/>
                  </a:lnTo>
                  <a:lnTo>
                    <a:pt x="f25" y="f27"/>
                  </a:lnTo>
                  <a:lnTo>
                    <a:pt x="f28" y="f5"/>
                  </a:lnTo>
                  <a:lnTo>
                    <a:pt x="f12"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1291">
              <a:extLst>
                <a:ext uri="{FF2B5EF4-FFF2-40B4-BE49-F238E27FC236}">
                  <a16:creationId xmlns:a16="http://schemas.microsoft.com/office/drawing/2014/main" id="{E4C29F2B-BB1A-9109-E978-A9FFD610AC7A}"/>
                </a:ext>
              </a:extLst>
            </p:cNvPr>
            <p:cNvSpPr/>
            <p:nvPr/>
          </p:nvSpPr>
          <p:spPr>
            <a:xfrm>
              <a:off x="11420718" y="3924815"/>
              <a:ext cx="228526" cy="131947"/>
            </a:xfrm>
            <a:custGeom>
              <a:avLst/>
              <a:gdLst>
                <a:gd name="f0" fmla="val 10800000"/>
                <a:gd name="f1" fmla="val 5400000"/>
                <a:gd name="f2" fmla="val 180"/>
                <a:gd name="f3" fmla="val w"/>
                <a:gd name="f4" fmla="val h"/>
                <a:gd name="f5" fmla="val 0"/>
                <a:gd name="f6" fmla="val 228526"/>
                <a:gd name="f7" fmla="val 131947"/>
                <a:gd name="f8" fmla="val 129198"/>
                <a:gd name="f9" fmla="val 750"/>
                <a:gd name="f10" fmla="val 130073"/>
                <a:gd name="f11" fmla="val 800"/>
                <a:gd name="f12" fmla="val 130323"/>
                <a:gd name="f13" fmla="val 130573"/>
                <a:gd name="f14" fmla="val 130823"/>
                <a:gd name="f15" fmla="val 3998"/>
                <a:gd name="f16" fmla="val 227777"/>
                <a:gd name="f17" fmla="+- 0 0 -90"/>
                <a:gd name="f18" fmla="*/ f3 1 228526"/>
                <a:gd name="f19" fmla="*/ f4 1 131947"/>
                <a:gd name="f20" fmla="val f5"/>
                <a:gd name="f21" fmla="val f6"/>
                <a:gd name="f22" fmla="val f7"/>
                <a:gd name="f23" fmla="*/ f17 f0 1"/>
                <a:gd name="f24" fmla="+- f22 0 f20"/>
                <a:gd name="f25" fmla="+- f21 0 f20"/>
                <a:gd name="f26" fmla="*/ f23 1 f2"/>
                <a:gd name="f27" fmla="*/ f25 1 228526"/>
                <a:gd name="f28" fmla="*/ f24 1 131947"/>
                <a:gd name="f29" fmla="*/ 0 f25 1"/>
                <a:gd name="f30" fmla="*/ 129198 f24 1"/>
                <a:gd name="f31" fmla="*/ 750 f25 1"/>
                <a:gd name="f32" fmla="*/ 130073 f24 1"/>
                <a:gd name="f33" fmla="*/ 130823 f24 1"/>
                <a:gd name="f34" fmla="*/ 131947 f24 1"/>
                <a:gd name="f35" fmla="*/ 228526 f25 1"/>
                <a:gd name="f36" fmla="*/ 3998 f24 1"/>
                <a:gd name="f37" fmla="*/ 750 f24 1"/>
                <a:gd name="f38" fmla="*/ 227777 f25 1"/>
                <a:gd name="f39" fmla="*/ 0 f24 1"/>
                <a:gd name="f40" fmla="+- f26 0 f1"/>
                <a:gd name="f41" fmla="*/ f29 1 228526"/>
                <a:gd name="f42" fmla="*/ f30 1 131947"/>
                <a:gd name="f43" fmla="*/ f31 1 228526"/>
                <a:gd name="f44" fmla="*/ f32 1 131947"/>
                <a:gd name="f45" fmla="*/ f33 1 131947"/>
                <a:gd name="f46" fmla="*/ f34 1 131947"/>
                <a:gd name="f47" fmla="*/ f35 1 228526"/>
                <a:gd name="f48" fmla="*/ f36 1 131947"/>
                <a:gd name="f49" fmla="*/ f37 1 131947"/>
                <a:gd name="f50" fmla="*/ f38 1 228526"/>
                <a:gd name="f51" fmla="*/ f39 1 131947"/>
                <a:gd name="f52" fmla="*/ f20 1 f27"/>
                <a:gd name="f53" fmla="*/ f21 1 f27"/>
                <a:gd name="f54" fmla="*/ f20 1 f28"/>
                <a:gd name="f55" fmla="*/ f22 1 f28"/>
                <a:gd name="f56" fmla="*/ f41 1 f27"/>
                <a:gd name="f57" fmla="*/ f42 1 f28"/>
                <a:gd name="f58" fmla="*/ f43 1 f27"/>
                <a:gd name="f59" fmla="*/ f44 1 f28"/>
                <a:gd name="f60" fmla="*/ f45 1 f28"/>
                <a:gd name="f61" fmla="*/ f46 1 f28"/>
                <a:gd name="f62" fmla="*/ f47 1 f27"/>
                <a:gd name="f63" fmla="*/ f48 1 f28"/>
                <a:gd name="f64" fmla="*/ f49 1 f28"/>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9 1"/>
                <a:gd name="f76" fmla="*/ f61 f19 1"/>
                <a:gd name="f77" fmla="*/ f62 f18 1"/>
                <a:gd name="f78" fmla="*/ f63 f19 1"/>
                <a:gd name="f79" fmla="*/ f64 f19 1"/>
                <a:gd name="f80" fmla="*/ f65 f18 1"/>
                <a:gd name="f81" fmla="*/ f66 f19 1"/>
              </a:gdLst>
              <a:ahLst/>
              <a:cxnLst>
                <a:cxn ang="3cd4">
                  <a:pos x="hc" y="t"/>
                </a:cxn>
                <a:cxn ang="0">
                  <a:pos x="r" y="vc"/>
                </a:cxn>
                <a:cxn ang="cd4">
                  <a:pos x="hc" y="b"/>
                </a:cxn>
                <a:cxn ang="cd2">
                  <a:pos x="l" y="vc"/>
                </a:cxn>
                <a:cxn ang="f40">
                  <a:pos x="f71" y="f72"/>
                </a:cxn>
                <a:cxn ang="f40">
                  <a:pos x="f73" y="f74"/>
                </a:cxn>
                <a:cxn ang="f40">
                  <a:pos x="f73" y="f74"/>
                </a:cxn>
                <a:cxn ang="f40">
                  <a:pos x="f73" y="f75"/>
                </a:cxn>
                <a:cxn ang="f40">
                  <a:pos x="f73" y="f75"/>
                </a:cxn>
                <a:cxn ang="f40">
                  <a:pos x="f73" y="f76"/>
                </a:cxn>
                <a:cxn ang="f40">
                  <a:pos x="f77" y="f78"/>
                </a:cxn>
                <a:cxn ang="f40">
                  <a:pos x="f77" y="f79"/>
                </a:cxn>
                <a:cxn ang="f40">
                  <a:pos x="f80" y="f81"/>
                </a:cxn>
              </a:cxnLst>
              <a:rect l="f67" t="f70" r="f68" b="f69"/>
              <a:pathLst>
                <a:path w="228526" h="131947">
                  <a:moveTo>
                    <a:pt x="f5" y="f8"/>
                  </a:moveTo>
                  <a:lnTo>
                    <a:pt x="f9" y="f10"/>
                  </a:lnTo>
                  <a:lnTo>
                    <a:pt x="f9" y="f10"/>
                  </a:lnTo>
                  <a:cubicBezTo>
                    <a:pt x="f11" y="f12"/>
                    <a:pt x="f11" y="f13"/>
                    <a:pt x="f9" y="f14"/>
                  </a:cubicBezTo>
                  <a:lnTo>
                    <a:pt x="f9" y="f14"/>
                  </a:lnTo>
                  <a:lnTo>
                    <a:pt x="f9" y="f7"/>
                  </a:lnTo>
                  <a:lnTo>
                    <a:pt x="f6" y="f15"/>
                  </a:lnTo>
                  <a:lnTo>
                    <a:pt x="f6" y="f9"/>
                  </a:lnTo>
                  <a:lnTo>
                    <a:pt x="f1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1292">
              <a:extLst>
                <a:ext uri="{FF2B5EF4-FFF2-40B4-BE49-F238E27FC236}">
                  <a16:creationId xmlns:a16="http://schemas.microsoft.com/office/drawing/2014/main" id="{61533386-5874-0616-280A-9B1FD408A528}"/>
                </a:ext>
              </a:extLst>
            </p:cNvPr>
            <p:cNvSpPr/>
            <p:nvPr/>
          </p:nvSpPr>
          <p:spPr>
            <a:xfrm>
              <a:off x="10718395" y="2192136"/>
              <a:ext cx="309615" cy="156435"/>
            </a:xfrm>
            <a:custGeom>
              <a:avLst/>
              <a:gdLst>
                <a:gd name="f0" fmla="val 10800000"/>
                <a:gd name="f1" fmla="val 5400000"/>
                <a:gd name="f2" fmla="val 180"/>
                <a:gd name="f3" fmla="val w"/>
                <a:gd name="f4" fmla="val h"/>
                <a:gd name="f5" fmla="val 0"/>
                <a:gd name="f6" fmla="val 309616"/>
                <a:gd name="f7" fmla="val 156437"/>
                <a:gd name="f8" fmla="val 309366"/>
                <a:gd name="f9" fmla="val 155063"/>
                <a:gd name="f10" fmla="val 1000"/>
                <a:gd name="f11" fmla="val 1749"/>
                <a:gd name="f12" fmla="val 1874"/>
                <a:gd name="f13" fmla="+- 0 0 -90"/>
                <a:gd name="f14" fmla="*/ f3 1 309616"/>
                <a:gd name="f15" fmla="*/ f4 1 156437"/>
                <a:gd name="f16" fmla="val f5"/>
                <a:gd name="f17" fmla="val f6"/>
                <a:gd name="f18" fmla="val f7"/>
                <a:gd name="f19" fmla="*/ f13 f0 1"/>
                <a:gd name="f20" fmla="+- f18 0 f16"/>
                <a:gd name="f21" fmla="+- f17 0 f16"/>
                <a:gd name="f22" fmla="*/ f19 1 f2"/>
                <a:gd name="f23" fmla="*/ f21 1 309616"/>
                <a:gd name="f24" fmla="*/ f20 1 156437"/>
                <a:gd name="f25" fmla="*/ 309366 f21 1"/>
                <a:gd name="f26" fmla="*/ 0 f20 1"/>
                <a:gd name="f27" fmla="*/ 0 f21 1"/>
                <a:gd name="f28" fmla="*/ 155063 f20 1"/>
                <a:gd name="f29" fmla="*/ 1000 f21 1"/>
                <a:gd name="f30" fmla="*/ 156437 f20 1"/>
                <a:gd name="f31" fmla="*/ 309616 f21 1"/>
                <a:gd name="f32" fmla="*/ 1749 f20 1"/>
                <a:gd name="f33" fmla="*/ 1874 f20 1"/>
                <a:gd name="f34" fmla="+- f22 0 f1"/>
                <a:gd name="f35" fmla="*/ f25 1 309616"/>
                <a:gd name="f36" fmla="*/ f26 1 156437"/>
                <a:gd name="f37" fmla="*/ f27 1 309616"/>
                <a:gd name="f38" fmla="*/ f28 1 156437"/>
                <a:gd name="f39" fmla="*/ f29 1 309616"/>
                <a:gd name="f40" fmla="*/ f30 1 156437"/>
                <a:gd name="f41" fmla="*/ f31 1 309616"/>
                <a:gd name="f42" fmla="*/ f32 1 156437"/>
                <a:gd name="f43" fmla="*/ f33 1 156437"/>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3"/>
                <a:gd name="f55" fmla="*/ f42 1 f24"/>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4 1"/>
                <a:gd name="f68" fmla="*/ f55 f15 1"/>
                <a:gd name="f69" fmla="*/ f56 f15 1"/>
              </a:gdLst>
              <a:ahLst/>
              <a:cxnLst>
                <a:cxn ang="3cd4">
                  <a:pos x="hc" y="t"/>
                </a:cxn>
                <a:cxn ang="0">
                  <a:pos x="r" y="vc"/>
                </a:cxn>
                <a:cxn ang="cd4">
                  <a:pos x="hc" y="b"/>
                </a:cxn>
                <a:cxn ang="cd2">
                  <a:pos x="l" y="vc"/>
                </a:cxn>
                <a:cxn ang="f34">
                  <a:pos x="f61" y="f62"/>
                </a:cxn>
                <a:cxn ang="f34">
                  <a:pos x="f63" y="f64"/>
                </a:cxn>
                <a:cxn ang="f34">
                  <a:pos x="f65" y="f64"/>
                </a:cxn>
                <a:cxn ang="f34">
                  <a:pos x="f65" y="f64"/>
                </a:cxn>
                <a:cxn ang="f34">
                  <a:pos x="f65" y="f64"/>
                </a:cxn>
                <a:cxn ang="f34">
                  <a:pos x="f65" y="f64"/>
                </a:cxn>
                <a:cxn ang="f34">
                  <a:pos x="f65" y="f64"/>
                </a:cxn>
                <a:cxn ang="f34">
                  <a:pos x="f65" y="f64"/>
                </a:cxn>
                <a:cxn ang="f34">
                  <a:pos x="f65" y="f66"/>
                </a:cxn>
                <a:cxn ang="f34">
                  <a:pos x="f67" y="f68"/>
                </a:cxn>
                <a:cxn ang="f34">
                  <a:pos x="f67" y="f69"/>
                </a:cxn>
              </a:cxnLst>
              <a:rect l="f57" t="f60" r="f58" b="f59"/>
              <a:pathLst>
                <a:path w="309616" h="156437">
                  <a:moveTo>
                    <a:pt x="f8" y="f5"/>
                  </a:moveTo>
                  <a:lnTo>
                    <a:pt x="f5" y="f9"/>
                  </a:lnTo>
                  <a:lnTo>
                    <a:pt x="f10" y="f9"/>
                  </a:lnTo>
                  <a:lnTo>
                    <a:pt x="f10" y="f9"/>
                  </a:lnTo>
                  <a:lnTo>
                    <a:pt x="f10" y="f9"/>
                  </a:lnTo>
                  <a:cubicBezTo>
                    <a:pt x="f10" y="f9"/>
                    <a:pt x="f10" y="f9"/>
                    <a:pt x="f10" y="f9"/>
                  </a:cubicBezTo>
                  <a:lnTo>
                    <a:pt x="f10" y="f9"/>
                  </a:lnTo>
                  <a:cubicBezTo>
                    <a:pt x="f10" y="f9"/>
                    <a:pt x="f10" y="f9"/>
                    <a:pt x="f10" y="f9"/>
                  </a:cubicBezTo>
                  <a:lnTo>
                    <a:pt x="f10" y="f7"/>
                  </a:lnTo>
                  <a:lnTo>
                    <a:pt x="f6" y="f11"/>
                  </a:lnTo>
                  <a:lnTo>
                    <a:pt x="f6"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1293">
              <a:extLst>
                <a:ext uri="{FF2B5EF4-FFF2-40B4-BE49-F238E27FC236}">
                  <a16:creationId xmlns:a16="http://schemas.microsoft.com/office/drawing/2014/main" id="{BA502AEE-D103-974D-537B-0DA9431AD95A}"/>
                </a:ext>
              </a:extLst>
            </p:cNvPr>
            <p:cNvSpPr/>
            <p:nvPr/>
          </p:nvSpPr>
          <p:spPr>
            <a:xfrm>
              <a:off x="10827849" y="1959595"/>
              <a:ext cx="216657" cy="234031"/>
            </a:xfrm>
            <a:custGeom>
              <a:avLst/>
              <a:gdLst>
                <a:gd name="f0" fmla="val 10800000"/>
                <a:gd name="f1" fmla="val 5400000"/>
                <a:gd name="f2" fmla="val 180"/>
                <a:gd name="f3" fmla="val w"/>
                <a:gd name="f4" fmla="val h"/>
                <a:gd name="f5" fmla="val 0"/>
                <a:gd name="f6" fmla="val 216656"/>
                <a:gd name="f7" fmla="val 234031"/>
                <a:gd name="f8" fmla="val 5123"/>
                <a:gd name="f9" fmla="val 18992"/>
                <a:gd name="f10" fmla="val 21491"/>
                <a:gd name="f11" fmla="val 199914"/>
                <a:gd name="f12" fmla="val 232532"/>
                <a:gd name="f13" fmla="val 201413"/>
                <a:gd name="f14" fmla="val 234032"/>
                <a:gd name="f15" fmla="val 228909"/>
                <a:gd name="f16" fmla="val 201201"/>
                <a:gd name="f17" fmla="val 223473"/>
                <a:gd name="f18" fmla="val 205361"/>
                <a:gd name="f19" fmla="val 218875"/>
                <a:gd name="f20" fmla="val 210784"/>
                <a:gd name="f21" fmla="val 218538"/>
                <a:gd name="f22" fmla="val 213083"/>
                <a:gd name="f23" fmla="val 218750"/>
                <a:gd name="f24" fmla="val 215194"/>
                <a:gd name="f25" fmla="val 219875"/>
                <a:gd name="f26" fmla="val 221662"/>
                <a:gd name="f27" fmla="val 7622"/>
                <a:gd name="f28" fmla="val 750"/>
                <a:gd name="f29" fmla="val 6622"/>
                <a:gd name="f30" fmla="val 8221"/>
                <a:gd name="f31" fmla="val 1262"/>
                <a:gd name="f32" fmla="val 9433"/>
                <a:gd name="f33" fmla="val 2949"/>
                <a:gd name="f34" fmla="val 10121"/>
                <a:gd name="f35" fmla="val 4873"/>
                <a:gd name="f36" fmla="val 12057"/>
                <a:gd name="f37" fmla="val 10171"/>
                <a:gd name="f38" fmla="val 9958"/>
                <a:gd name="f39" fmla="val 16094"/>
                <a:gd name="f40" fmla="+- 0 0 -90"/>
                <a:gd name="f41" fmla="*/ f3 1 216656"/>
                <a:gd name="f42" fmla="*/ f4 1 234031"/>
                <a:gd name="f43" fmla="val f5"/>
                <a:gd name="f44" fmla="val f6"/>
                <a:gd name="f45" fmla="val f7"/>
                <a:gd name="f46" fmla="*/ f40 f0 1"/>
                <a:gd name="f47" fmla="+- f45 0 f43"/>
                <a:gd name="f48" fmla="+- f44 0 f43"/>
                <a:gd name="f49" fmla="*/ f46 1 f2"/>
                <a:gd name="f50" fmla="*/ f48 1 216656"/>
                <a:gd name="f51" fmla="*/ f47 1 234031"/>
                <a:gd name="f52" fmla="*/ 5123 f48 1"/>
                <a:gd name="f53" fmla="*/ 18992 f47 1"/>
                <a:gd name="f54" fmla="*/ 0 f48 1"/>
                <a:gd name="f55" fmla="*/ 21491 f47 1"/>
                <a:gd name="f56" fmla="*/ 199914 f48 1"/>
                <a:gd name="f57" fmla="*/ 232532 f47 1"/>
                <a:gd name="f58" fmla="*/ 201413 f48 1"/>
                <a:gd name="f59" fmla="*/ 234032 f47 1"/>
                <a:gd name="f60" fmla="*/ 228909 f47 1"/>
                <a:gd name="f61" fmla="*/ 210784 f48 1"/>
                <a:gd name="f62" fmla="*/ 218538 f47 1"/>
                <a:gd name="f63" fmla="*/ 216656 f48 1"/>
                <a:gd name="f64" fmla="*/ 221662 f47 1"/>
                <a:gd name="f65" fmla="*/ 7622 f48 1"/>
                <a:gd name="f66" fmla="*/ 750 f47 1"/>
                <a:gd name="f67" fmla="*/ 6622 f48 1"/>
                <a:gd name="f68" fmla="*/ 0 f47 1"/>
                <a:gd name="f69" fmla="*/ 10121 f48 1"/>
                <a:gd name="f70" fmla="*/ 4873 f47 1"/>
                <a:gd name="f71" fmla="+- f49 0 f1"/>
                <a:gd name="f72" fmla="*/ f52 1 216656"/>
                <a:gd name="f73" fmla="*/ f53 1 234031"/>
                <a:gd name="f74" fmla="*/ f54 1 216656"/>
                <a:gd name="f75" fmla="*/ f55 1 234031"/>
                <a:gd name="f76" fmla="*/ f56 1 216656"/>
                <a:gd name="f77" fmla="*/ f57 1 234031"/>
                <a:gd name="f78" fmla="*/ f58 1 216656"/>
                <a:gd name="f79" fmla="*/ f59 1 234031"/>
                <a:gd name="f80" fmla="*/ f60 1 234031"/>
                <a:gd name="f81" fmla="*/ f61 1 216656"/>
                <a:gd name="f82" fmla="*/ f62 1 234031"/>
                <a:gd name="f83" fmla="*/ f63 1 216656"/>
                <a:gd name="f84" fmla="*/ f64 1 234031"/>
                <a:gd name="f85" fmla="*/ f65 1 216656"/>
                <a:gd name="f86" fmla="*/ f66 1 234031"/>
                <a:gd name="f87" fmla="*/ f67 1 216656"/>
                <a:gd name="f88" fmla="*/ f68 1 234031"/>
                <a:gd name="f89" fmla="*/ f69 1 216656"/>
                <a:gd name="f90" fmla="*/ f70 1 234031"/>
                <a:gd name="f91" fmla="*/ f43 1 f50"/>
                <a:gd name="f92" fmla="*/ f44 1 f50"/>
                <a:gd name="f93" fmla="*/ f43 1 f51"/>
                <a:gd name="f94" fmla="*/ f45 1 f51"/>
                <a:gd name="f95" fmla="*/ f72 1 f50"/>
                <a:gd name="f96" fmla="*/ f73 1 f51"/>
                <a:gd name="f97" fmla="*/ f74 1 f50"/>
                <a:gd name="f98" fmla="*/ f75 1 f51"/>
                <a:gd name="f99" fmla="*/ f76 1 f50"/>
                <a:gd name="f100" fmla="*/ f77 1 f51"/>
                <a:gd name="f101" fmla="*/ f78 1 f50"/>
                <a:gd name="f102" fmla="*/ f79 1 f51"/>
                <a:gd name="f103" fmla="*/ f80 1 f51"/>
                <a:gd name="f104" fmla="*/ f81 1 f50"/>
                <a:gd name="f105" fmla="*/ f82 1 f51"/>
                <a:gd name="f106" fmla="*/ f83 1 f50"/>
                <a:gd name="f107" fmla="*/ f84 1 f51"/>
                <a:gd name="f108" fmla="*/ f85 1 f50"/>
                <a:gd name="f109" fmla="*/ f86 1 f51"/>
                <a:gd name="f110" fmla="*/ f87 1 f50"/>
                <a:gd name="f111" fmla="*/ f88 1 f51"/>
                <a:gd name="f112" fmla="*/ f89 1 f50"/>
                <a:gd name="f113" fmla="*/ f90 1 f51"/>
                <a:gd name="f114" fmla="*/ f91 f41 1"/>
                <a:gd name="f115" fmla="*/ f92 f41 1"/>
                <a:gd name="f116" fmla="*/ f94 f42 1"/>
                <a:gd name="f117" fmla="*/ f93 f42 1"/>
                <a:gd name="f118" fmla="*/ f95 f41 1"/>
                <a:gd name="f119" fmla="*/ f96 f42 1"/>
                <a:gd name="f120" fmla="*/ f97 f41 1"/>
                <a:gd name="f121" fmla="*/ f98 f42 1"/>
                <a:gd name="f122" fmla="*/ f99 f41 1"/>
                <a:gd name="f123" fmla="*/ f100 f42 1"/>
                <a:gd name="f124" fmla="*/ f101 f41 1"/>
                <a:gd name="f125" fmla="*/ f102 f42 1"/>
                <a:gd name="f126" fmla="*/ f103 f42 1"/>
                <a:gd name="f127" fmla="*/ f104 f41 1"/>
                <a:gd name="f128" fmla="*/ f105 f42 1"/>
                <a:gd name="f129" fmla="*/ f106 f41 1"/>
                <a:gd name="f130" fmla="*/ f107 f42 1"/>
                <a:gd name="f131" fmla="*/ f108 f41 1"/>
                <a:gd name="f132" fmla="*/ f109 f42 1"/>
                <a:gd name="f133" fmla="*/ f110 f41 1"/>
                <a:gd name="f134" fmla="*/ f111 f42 1"/>
                <a:gd name="f135" fmla="*/ f112 f41 1"/>
                <a:gd name="f136" fmla="*/ f113 f42 1"/>
              </a:gdLst>
              <a:ahLst/>
              <a:cxnLst>
                <a:cxn ang="3cd4">
                  <a:pos x="hc" y="t"/>
                </a:cxn>
                <a:cxn ang="0">
                  <a:pos x="r" y="vc"/>
                </a:cxn>
                <a:cxn ang="cd4">
                  <a:pos x="hc" y="b"/>
                </a:cxn>
                <a:cxn ang="cd2">
                  <a:pos x="l" y="vc"/>
                </a:cxn>
                <a:cxn ang="f71">
                  <a:pos x="f118" y="f119"/>
                </a:cxn>
                <a:cxn ang="f71">
                  <a:pos x="f120" y="f121"/>
                </a:cxn>
                <a:cxn ang="f71">
                  <a:pos x="f122" y="f123"/>
                </a:cxn>
                <a:cxn ang="f71">
                  <a:pos x="f124" y="f125"/>
                </a:cxn>
                <a:cxn ang="f71">
                  <a:pos x="f124" y="f126"/>
                </a:cxn>
                <a:cxn ang="f71">
                  <a:pos x="f127" y="f128"/>
                </a:cxn>
                <a:cxn ang="f71">
                  <a:pos x="f129" y="f130"/>
                </a:cxn>
                <a:cxn ang="f71">
                  <a:pos x="f129" y="f130"/>
                </a:cxn>
                <a:cxn ang="f71">
                  <a:pos x="f131" y="f132"/>
                </a:cxn>
                <a:cxn ang="f71">
                  <a:pos x="f133" y="f134"/>
                </a:cxn>
                <a:cxn ang="f71">
                  <a:pos x="f135" y="f136"/>
                </a:cxn>
                <a:cxn ang="f71">
                  <a:pos x="f118" y="f119"/>
                </a:cxn>
              </a:cxnLst>
              <a:rect l="f114" t="f117" r="f115" b="f116"/>
              <a:pathLst>
                <a:path w="216656" h="234031">
                  <a:moveTo>
                    <a:pt x="f8" y="f9"/>
                  </a:moveTo>
                  <a:lnTo>
                    <a:pt x="f5" y="f10"/>
                  </a:lnTo>
                  <a:lnTo>
                    <a:pt x="f11" y="f12"/>
                  </a:lnTo>
                  <a:lnTo>
                    <a:pt x="f13" y="f14"/>
                  </a:lnTo>
                  <a:lnTo>
                    <a:pt x="f13" y="f15"/>
                  </a:lnTo>
                  <a:cubicBezTo>
                    <a:pt x="f16" y="f17"/>
                    <a:pt x="f18" y="f19"/>
                    <a:pt x="f20" y="f21"/>
                  </a:cubicBezTo>
                  <a:cubicBezTo>
                    <a:pt x="f22" y="f23"/>
                    <a:pt x="f24" y="f25"/>
                    <a:pt x="f6" y="f26"/>
                  </a:cubicBezTo>
                  <a:lnTo>
                    <a:pt x="f6" y="f26"/>
                  </a:lnTo>
                  <a:lnTo>
                    <a:pt x="f27" y="f28"/>
                  </a:lnTo>
                  <a:cubicBezTo>
                    <a:pt x="f27" y="f28"/>
                    <a:pt x="f27" y="f28"/>
                    <a:pt x="f29" y="f5"/>
                  </a:cubicBezTo>
                  <a:cubicBezTo>
                    <a:pt x="f30" y="f31"/>
                    <a:pt x="f32" y="f33"/>
                    <a:pt x="f34" y="f35"/>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1294">
              <a:extLst>
                <a:ext uri="{FF2B5EF4-FFF2-40B4-BE49-F238E27FC236}">
                  <a16:creationId xmlns:a16="http://schemas.microsoft.com/office/drawing/2014/main" id="{70CE3BFC-0A31-4190-5F9C-EFA1FDE98C7B}"/>
                </a:ext>
              </a:extLst>
            </p:cNvPr>
            <p:cNvSpPr/>
            <p:nvPr/>
          </p:nvSpPr>
          <p:spPr>
            <a:xfrm>
              <a:off x="10694785" y="1958891"/>
              <a:ext cx="143908" cy="87544"/>
            </a:xfrm>
            <a:custGeom>
              <a:avLst/>
              <a:gdLst>
                <a:gd name="f0" fmla="val 10800000"/>
                <a:gd name="f1" fmla="val 5400000"/>
                <a:gd name="f2" fmla="val 180"/>
                <a:gd name="f3" fmla="val w"/>
                <a:gd name="f4" fmla="val h"/>
                <a:gd name="f5" fmla="val 0"/>
                <a:gd name="f6" fmla="val 143904"/>
                <a:gd name="f7" fmla="val 87549"/>
                <a:gd name="f8" fmla="val 133067"/>
                <a:gd name="f9" fmla="val 22700"/>
                <a:gd name="f10" fmla="val 138190"/>
                <a:gd name="f11" fmla="val 20201"/>
                <a:gd name="f12" fmla="val 143026"/>
                <a:gd name="f13" fmla="val 17302"/>
                <a:gd name="f14" fmla="val 145125"/>
                <a:gd name="f15" fmla="val 11380"/>
                <a:gd name="f16" fmla="val 143188"/>
                <a:gd name="f17" fmla="val 6082"/>
                <a:gd name="f18" fmla="val 142501"/>
                <a:gd name="f19" fmla="val 4158"/>
                <a:gd name="f20" fmla="val 141289"/>
                <a:gd name="f21" fmla="val 2471"/>
                <a:gd name="f22" fmla="val 139690"/>
                <a:gd name="f23" fmla="val 1209"/>
                <a:gd name="f24" fmla="val 139152"/>
                <a:gd name="f25" fmla="val 759"/>
                <a:gd name="f26" fmla="val 138565"/>
                <a:gd name="f27" fmla="val 384"/>
                <a:gd name="f28" fmla="val 137940"/>
                <a:gd name="f29" fmla="val 84"/>
                <a:gd name="f30" fmla="val 136316"/>
                <a:gd name="f31" fmla="val 134567"/>
                <a:gd name="f32" fmla="val 133942"/>
                <a:gd name="f33" fmla="val -28"/>
                <a:gd name="f34" fmla="val 133317"/>
                <a:gd name="f35" fmla="val 132693"/>
                <a:gd name="f36" fmla="val 131943"/>
                <a:gd name="f37" fmla="val 131443"/>
                <a:gd name="f38" fmla="val 500"/>
                <a:gd name="f39" fmla="val 64434"/>
                <a:gd name="f40" fmla="val 81052"/>
                <a:gd name="f41" fmla="+- 0 0 -90"/>
                <a:gd name="f42" fmla="*/ f3 1 143904"/>
                <a:gd name="f43" fmla="*/ f4 1 87549"/>
                <a:gd name="f44" fmla="val f5"/>
                <a:gd name="f45" fmla="val f6"/>
                <a:gd name="f46" fmla="val f7"/>
                <a:gd name="f47" fmla="*/ f41 f0 1"/>
                <a:gd name="f48" fmla="+- f46 0 f44"/>
                <a:gd name="f49" fmla="+- f45 0 f44"/>
                <a:gd name="f50" fmla="*/ f47 1 f2"/>
                <a:gd name="f51" fmla="*/ f49 1 143904"/>
                <a:gd name="f52" fmla="*/ f48 1 87549"/>
                <a:gd name="f53" fmla="*/ 0 f49 1"/>
                <a:gd name="f54" fmla="*/ 87549 f48 1"/>
                <a:gd name="f55" fmla="*/ 133067 f49 1"/>
                <a:gd name="f56" fmla="*/ 22700 f48 1"/>
                <a:gd name="f57" fmla="*/ 138190 f49 1"/>
                <a:gd name="f58" fmla="*/ 20201 f48 1"/>
                <a:gd name="f59" fmla="*/ 143188 f49 1"/>
                <a:gd name="f60" fmla="*/ 6082 f48 1"/>
                <a:gd name="f61" fmla="*/ 139690 f49 1"/>
                <a:gd name="f62" fmla="*/ 1209 f48 1"/>
                <a:gd name="f63" fmla="*/ 137940 f49 1"/>
                <a:gd name="f64" fmla="*/ 84 f48 1"/>
                <a:gd name="f65" fmla="*/ 136316 f49 1"/>
                <a:gd name="f66" fmla="*/ 134567 f49 1"/>
                <a:gd name="f67" fmla="*/ 132693 f49 1"/>
                <a:gd name="f68" fmla="*/ 131443 f49 1"/>
                <a:gd name="f69" fmla="*/ 500 f49 1"/>
                <a:gd name="f70" fmla="*/ 64434 f48 1"/>
                <a:gd name="f71" fmla="*/ 81052 f48 1"/>
                <a:gd name="f72" fmla="+- f50 0 f1"/>
                <a:gd name="f73" fmla="*/ f53 1 143904"/>
                <a:gd name="f74" fmla="*/ f54 1 87549"/>
                <a:gd name="f75" fmla="*/ f55 1 143904"/>
                <a:gd name="f76" fmla="*/ f56 1 87549"/>
                <a:gd name="f77" fmla="*/ f57 1 143904"/>
                <a:gd name="f78" fmla="*/ f58 1 87549"/>
                <a:gd name="f79" fmla="*/ f59 1 143904"/>
                <a:gd name="f80" fmla="*/ f60 1 87549"/>
                <a:gd name="f81" fmla="*/ f61 1 143904"/>
                <a:gd name="f82" fmla="*/ f62 1 87549"/>
                <a:gd name="f83" fmla="*/ f63 1 143904"/>
                <a:gd name="f84" fmla="*/ f64 1 87549"/>
                <a:gd name="f85" fmla="*/ f65 1 143904"/>
                <a:gd name="f86" fmla="*/ f66 1 143904"/>
                <a:gd name="f87" fmla="*/ f67 1 143904"/>
                <a:gd name="f88" fmla="*/ f68 1 143904"/>
                <a:gd name="f89" fmla="*/ f69 1 143904"/>
                <a:gd name="f90" fmla="*/ f70 1 87549"/>
                <a:gd name="f91" fmla="*/ f71 1 87549"/>
                <a:gd name="f92" fmla="*/ f44 1 f51"/>
                <a:gd name="f93" fmla="*/ f45 1 f51"/>
                <a:gd name="f94" fmla="*/ f44 1 f52"/>
                <a:gd name="f95" fmla="*/ f46 1 f52"/>
                <a:gd name="f96" fmla="*/ f73 1 f51"/>
                <a:gd name="f97" fmla="*/ f74 1 f52"/>
                <a:gd name="f98" fmla="*/ f75 1 f51"/>
                <a:gd name="f99" fmla="*/ f76 1 f52"/>
                <a:gd name="f100" fmla="*/ f77 1 f51"/>
                <a:gd name="f101" fmla="*/ f78 1 f52"/>
                <a:gd name="f102" fmla="*/ f79 1 f51"/>
                <a:gd name="f103" fmla="*/ f80 1 f52"/>
                <a:gd name="f104" fmla="*/ f81 1 f51"/>
                <a:gd name="f105" fmla="*/ f82 1 f52"/>
                <a:gd name="f106" fmla="*/ f83 1 f51"/>
                <a:gd name="f107" fmla="*/ f84 1 f52"/>
                <a:gd name="f108" fmla="*/ f85 1 f51"/>
                <a:gd name="f109" fmla="*/ f86 1 f51"/>
                <a:gd name="f110" fmla="*/ f87 1 f51"/>
                <a:gd name="f111" fmla="*/ f88 1 f51"/>
                <a:gd name="f112" fmla="*/ f89 1 f51"/>
                <a:gd name="f113" fmla="*/ f90 1 f52"/>
                <a:gd name="f114" fmla="*/ f91 1 f52"/>
                <a:gd name="f115" fmla="*/ f92 f42 1"/>
                <a:gd name="f116" fmla="*/ f93 f42 1"/>
                <a:gd name="f117" fmla="*/ f95 f43 1"/>
                <a:gd name="f118" fmla="*/ f94 f43 1"/>
                <a:gd name="f119" fmla="*/ f96 f42 1"/>
                <a:gd name="f120" fmla="*/ f97 f43 1"/>
                <a:gd name="f121" fmla="*/ f98 f42 1"/>
                <a:gd name="f122" fmla="*/ f99 f43 1"/>
                <a:gd name="f123" fmla="*/ f100 f42 1"/>
                <a:gd name="f124" fmla="*/ f101 f43 1"/>
                <a:gd name="f125" fmla="*/ f102 f42 1"/>
                <a:gd name="f126" fmla="*/ f103 f43 1"/>
                <a:gd name="f127" fmla="*/ f104 f42 1"/>
                <a:gd name="f128" fmla="*/ f105 f43 1"/>
                <a:gd name="f129" fmla="*/ f106 f42 1"/>
                <a:gd name="f130" fmla="*/ f107 f43 1"/>
                <a:gd name="f131" fmla="*/ f108 f42 1"/>
                <a:gd name="f132" fmla="*/ f109 f42 1"/>
                <a:gd name="f133" fmla="*/ f110 f42 1"/>
                <a:gd name="f134" fmla="*/ f111 f42 1"/>
                <a:gd name="f135" fmla="*/ f112 f42 1"/>
                <a:gd name="f136" fmla="*/ f113 f43 1"/>
                <a:gd name="f137" fmla="*/ f114 f43 1"/>
              </a:gdLst>
              <a:ahLst/>
              <a:cxnLst>
                <a:cxn ang="3cd4">
                  <a:pos x="hc" y="t"/>
                </a:cxn>
                <a:cxn ang="0">
                  <a:pos x="r" y="vc"/>
                </a:cxn>
                <a:cxn ang="cd4">
                  <a:pos x="hc" y="b"/>
                </a:cxn>
                <a:cxn ang="cd2">
                  <a:pos x="l" y="vc"/>
                </a:cxn>
                <a:cxn ang="f72">
                  <a:pos x="f119" y="f120"/>
                </a:cxn>
                <a:cxn ang="f72">
                  <a:pos x="f121" y="f122"/>
                </a:cxn>
                <a:cxn ang="f72">
                  <a:pos x="f123" y="f124"/>
                </a:cxn>
                <a:cxn ang="f72">
                  <a:pos x="f125" y="f126"/>
                </a:cxn>
                <a:cxn ang="f72">
                  <a:pos x="f127" y="f128"/>
                </a:cxn>
                <a:cxn ang="f72">
                  <a:pos x="f129" y="f130"/>
                </a:cxn>
                <a:cxn ang="f72">
                  <a:pos x="f131" y="f130"/>
                </a:cxn>
                <a:cxn ang="f72">
                  <a:pos x="f132" y="f130"/>
                </a:cxn>
                <a:cxn ang="f72">
                  <a:pos x="f133" y="f130"/>
                </a:cxn>
                <a:cxn ang="f72">
                  <a:pos x="f134" y="f130"/>
                </a:cxn>
                <a:cxn ang="f72">
                  <a:pos x="f135" y="f136"/>
                </a:cxn>
                <a:cxn ang="f72">
                  <a:pos x="f135" y="f137"/>
                </a:cxn>
              </a:cxnLst>
              <a:rect l="f115" t="f118" r="f116" b="f117"/>
              <a:pathLst>
                <a:path w="143904" h="87549">
                  <a:moveTo>
                    <a:pt x="f5" y="f7"/>
                  </a:moveTo>
                  <a:lnTo>
                    <a:pt x="f8" y="f9"/>
                  </a:lnTo>
                  <a:lnTo>
                    <a:pt x="f10" y="f11"/>
                  </a:lnTo>
                  <a:cubicBezTo>
                    <a:pt x="f12" y="f13"/>
                    <a:pt x="f14" y="f15"/>
                    <a:pt x="f16" y="f17"/>
                  </a:cubicBezTo>
                  <a:cubicBezTo>
                    <a:pt x="f18" y="f19"/>
                    <a:pt x="f20" y="f21"/>
                    <a:pt x="f22" y="f23"/>
                  </a:cubicBezTo>
                  <a:cubicBezTo>
                    <a:pt x="f24" y="f25"/>
                    <a:pt x="f26" y="f27"/>
                    <a:pt x="f28" y="f29"/>
                  </a:cubicBezTo>
                  <a:lnTo>
                    <a:pt x="f30" y="f29"/>
                  </a:lnTo>
                  <a:lnTo>
                    <a:pt x="f31" y="f29"/>
                  </a:lnTo>
                  <a:cubicBezTo>
                    <a:pt x="f32" y="f33"/>
                    <a:pt x="f34" y="f33"/>
                    <a:pt x="f35" y="f29"/>
                  </a:cubicBezTo>
                  <a:cubicBezTo>
                    <a:pt x="f35" y="f29"/>
                    <a:pt x="f36" y="f29"/>
                    <a:pt x="f37" y="f29"/>
                  </a:cubicBezTo>
                  <a:lnTo>
                    <a:pt x="f38" y="f39"/>
                  </a:lnTo>
                  <a:lnTo>
                    <a:pt x="f38"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1295">
              <a:extLst>
                <a:ext uri="{FF2B5EF4-FFF2-40B4-BE49-F238E27FC236}">
                  <a16:creationId xmlns:a16="http://schemas.microsoft.com/office/drawing/2014/main" id="{C4B22BB2-36AD-B46A-06FB-5A0CC9B7F2AB}"/>
                </a:ext>
              </a:extLst>
            </p:cNvPr>
            <p:cNvSpPr/>
            <p:nvPr/>
          </p:nvSpPr>
          <p:spPr>
            <a:xfrm>
              <a:off x="9037499" y="3651921"/>
              <a:ext cx="1233589" cy="1615854"/>
            </a:xfrm>
            <a:custGeom>
              <a:avLst/>
              <a:gdLst>
                <a:gd name="f0" fmla="val 10800000"/>
                <a:gd name="f1" fmla="val 5400000"/>
                <a:gd name="f2" fmla="val 180"/>
                <a:gd name="f3" fmla="val w"/>
                <a:gd name="f4" fmla="val h"/>
                <a:gd name="f5" fmla="val 0"/>
                <a:gd name="f6" fmla="val 1233592"/>
                <a:gd name="f7" fmla="val 1615855"/>
                <a:gd name="f8" fmla="val 1230593"/>
                <a:gd name="f9" fmla="val 1615856"/>
                <a:gd name="f10" fmla="val 1614231"/>
                <a:gd name="f11" fmla="val 375"/>
                <a:gd name="f12" fmla="val 6123"/>
                <a:gd name="f13" fmla="+- 0 0 -90"/>
                <a:gd name="f14" fmla="*/ f3 1 1233592"/>
                <a:gd name="f15" fmla="*/ f4 1 1615855"/>
                <a:gd name="f16" fmla="val f5"/>
                <a:gd name="f17" fmla="val f6"/>
                <a:gd name="f18" fmla="val f7"/>
                <a:gd name="f19" fmla="*/ f13 f0 1"/>
                <a:gd name="f20" fmla="+- f18 0 f16"/>
                <a:gd name="f21" fmla="+- f17 0 f16"/>
                <a:gd name="f22" fmla="*/ f19 1 f2"/>
                <a:gd name="f23" fmla="*/ f21 1 1233592"/>
                <a:gd name="f24" fmla="*/ f20 1 1615855"/>
                <a:gd name="f25" fmla="*/ 1230593 f21 1"/>
                <a:gd name="f26" fmla="*/ 1615856 f20 1"/>
                <a:gd name="f27" fmla="*/ 1233592 f21 1"/>
                <a:gd name="f28" fmla="*/ 1614231 f20 1"/>
                <a:gd name="f29" fmla="*/ 0 f21 1"/>
                <a:gd name="f30" fmla="*/ 0 f20 1"/>
                <a:gd name="f31" fmla="*/ 375 f21 1"/>
                <a:gd name="f32" fmla="*/ 6123 f20 1"/>
                <a:gd name="f33" fmla="+- f22 0 f1"/>
                <a:gd name="f34" fmla="*/ f25 1 1233592"/>
                <a:gd name="f35" fmla="*/ f26 1 1615855"/>
                <a:gd name="f36" fmla="*/ f27 1 1233592"/>
                <a:gd name="f37" fmla="*/ f28 1 1615855"/>
                <a:gd name="f38" fmla="*/ f29 1 1233592"/>
                <a:gd name="f39" fmla="*/ f30 1 1615855"/>
                <a:gd name="f40" fmla="*/ f31 1 1233592"/>
                <a:gd name="f41" fmla="*/ f32 1 161585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233592" h="1615855">
                  <a:moveTo>
                    <a:pt x="f8" y="f9"/>
                  </a:moveTo>
                  <a:lnTo>
                    <a:pt x="f6" y="f10"/>
                  </a:lnTo>
                  <a:lnTo>
                    <a:pt x="f5" y="f5"/>
                  </a:lnTo>
                  <a:lnTo>
                    <a:pt x="f11"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1296">
              <a:extLst>
                <a:ext uri="{FF2B5EF4-FFF2-40B4-BE49-F238E27FC236}">
                  <a16:creationId xmlns:a16="http://schemas.microsoft.com/office/drawing/2014/main" id="{11CBAF6F-3BD9-8547-F2AF-6557FBD52444}"/>
                </a:ext>
              </a:extLst>
            </p:cNvPr>
            <p:cNvSpPr/>
            <p:nvPr/>
          </p:nvSpPr>
          <p:spPr>
            <a:xfrm>
              <a:off x="8690978" y="6234269"/>
              <a:ext cx="285585" cy="178682"/>
            </a:xfrm>
            <a:custGeom>
              <a:avLst/>
              <a:gdLst>
                <a:gd name="f0" fmla="val 10800000"/>
                <a:gd name="f1" fmla="val 5400000"/>
                <a:gd name="f2" fmla="val 180"/>
                <a:gd name="f3" fmla="val w"/>
                <a:gd name="f4" fmla="val h"/>
                <a:gd name="f5" fmla="val 0"/>
                <a:gd name="f6" fmla="val 285585"/>
                <a:gd name="f7" fmla="val 178681"/>
                <a:gd name="f8" fmla="val 7543"/>
                <a:gd name="f9" fmla="val 166435"/>
                <a:gd name="f10" fmla="val 8093"/>
                <a:gd name="f11" fmla="val 165810"/>
                <a:gd name="f12" fmla="val 9043"/>
                <a:gd name="f13" fmla="val 165760"/>
                <a:gd name="f14" fmla="val 9655"/>
                <a:gd name="f15" fmla="val 166298"/>
                <a:gd name="f16" fmla="val 9705"/>
                <a:gd name="f17" fmla="val 166348"/>
                <a:gd name="f18" fmla="val 9755"/>
                <a:gd name="f19" fmla="val 166385"/>
                <a:gd name="f20" fmla="val 9793"/>
                <a:gd name="f21" fmla="val 15665"/>
                <a:gd name="f22" fmla="val 175557"/>
                <a:gd name="f23" fmla="val 18039"/>
                <a:gd name="f24" fmla="val 174182"/>
                <a:gd name="f25" fmla="val 281675"/>
                <a:gd name="f26" fmla="val 20618"/>
                <a:gd name="f27" fmla="val 276177"/>
                <a:gd name="f28" fmla="val 12372"/>
                <a:gd name="f29" fmla="val 275528"/>
                <a:gd name="f30" fmla="val 11622"/>
                <a:gd name="f31" fmla="val 10497"/>
                <a:gd name="f32" fmla="val 9748"/>
                <a:gd name="f33" fmla="val 276540"/>
                <a:gd name="f34" fmla="val 9161"/>
                <a:gd name="f35" fmla="val 277314"/>
                <a:gd name="f36" fmla="val 8986"/>
                <a:gd name="f37" fmla="val 277902"/>
                <a:gd name="f38" fmla="val 9348"/>
                <a:gd name="f39" fmla="val 278064"/>
                <a:gd name="f40" fmla="val 9448"/>
                <a:gd name="f41" fmla="val 278202"/>
                <a:gd name="f42" fmla="val 9585"/>
                <a:gd name="f43" fmla="val 278302"/>
                <a:gd name="f44" fmla="val 283924"/>
                <a:gd name="f45" fmla="val 17995"/>
                <a:gd name="f46" fmla="val 284249"/>
                <a:gd name="f47" fmla="val 17445"/>
                <a:gd name="f48" fmla="val 284499"/>
                <a:gd name="f49" fmla="val 16857"/>
                <a:gd name="f50" fmla="val 284674"/>
                <a:gd name="f51" fmla="val 16245"/>
                <a:gd name="f52" fmla="val 285086"/>
                <a:gd name="f53" fmla="val 15683"/>
                <a:gd name="f54" fmla="val 285386"/>
                <a:gd name="f55" fmla="val 15045"/>
                <a:gd name="f56" fmla="val 285548"/>
                <a:gd name="f57" fmla="val 14371"/>
                <a:gd name="f58" fmla="val 13371"/>
                <a:gd name="f59" fmla="val 12997"/>
                <a:gd name="f60" fmla="val 285598"/>
                <a:gd name="f61" fmla="val 12084"/>
                <a:gd name="f62" fmla="val 11160"/>
                <a:gd name="f63" fmla="val 10248"/>
                <a:gd name="f64" fmla="val 285448"/>
                <a:gd name="f65" fmla="val 8886"/>
                <a:gd name="f66" fmla="val 285161"/>
                <a:gd name="f67" fmla="val 7536"/>
                <a:gd name="f68" fmla="val 6249"/>
                <a:gd name="f69" fmla="val 283499"/>
                <a:gd name="f70" fmla="val 1776"/>
                <a:gd name="f71" fmla="val 278926"/>
                <a:gd name="f72" fmla="val -898"/>
                <a:gd name="f73" fmla="val 274453"/>
                <a:gd name="f74" fmla="val 277"/>
                <a:gd name="f75" fmla="val 273653"/>
                <a:gd name="f76" fmla="val 489"/>
                <a:gd name="f77" fmla="val 272879"/>
                <a:gd name="f78" fmla="val 814"/>
                <a:gd name="f79" fmla="val 272179"/>
                <a:gd name="f80" fmla="val 1251"/>
                <a:gd name="f81" fmla="val 266682"/>
                <a:gd name="f82" fmla="val 4500"/>
                <a:gd name="f83" fmla="val 4545"/>
                <a:gd name="f84" fmla="val 158064"/>
                <a:gd name="f85" fmla="val 3870"/>
                <a:gd name="f86" fmla="val 158501"/>
                <a:gd name="f87" fmla="val 3283"/>
                <a:gd name="f88" fmla="val 159051"/>
                <a:gd name="f89" fmla="val 2795"/>
                <a:gd name="f90" fmla="val 159688"/>
                <a:gd name="f91" fmla="val 1796"/>
                <a:gd name="f92" fmla="val 160687"/>
                <a:gd name="f93" fmla="val 1458"/>
                <a:gd name="f94" fmla="val 161287"/>
                <a:gd name="f95" fmla="val 1159"/>
                <a:gd name="f96" fmla="val 161912"/>
                <a:gd name="f97" fmla="val 921"/>
                <a:gd name="f98" fmla="val 162562"/>
                <a:gd name="f99" fmla="val 47"/>
                <a:gd name="f100" fmla="val 164311"/>
                <a:gd name="f101" fmla="val -16"/>
                <a:gd name="f102" fmla="val 164936"/>
                <a:gd name="f103" fmla="val 165561"/>
                <a:gd name="f104" fmla="val 166185"/>
                <a:gd name="f105" fmla="val 166973"/>
                <a:gd name="f106" fmla="val 167772"/>
                <a:gd name="f107" fmla="val 168559"/>
                <a:gd name="f108" fmla="val 159"/>
                <a:gd name="f109" fmla="val 169884"/>
                <a:gd name="f110" fmla="val 459"/>
                <a:gd name="f111" fmla="val 171183"/>
                <a:gd name="f112" fmla="val 172433"/>
                <a:gd name="f113" fmla="val 2096"/>
                <a:gd name="f114" fmla="val 176906"/>
                <a:gd name="f115" fmla="val 6669"/>
                <a:gd name="f116" fmla="val 179580"/>
                <a:gd name="f117" fmla="val 11142"/>
                <a:gd name="f118" fmla="val 178405"/>
                <a:gd name="f119" fmla="val 11942"/>
                <a:gd name="f120" fmla="val 178193"/>
                <a:gd name="f121" fmla="val 12716"/>
                <a:gd name="f122" fmla="val 177868"/>
                <a:gd name="f123" fmla="val 13416"/>
                <a:gd name="f124" fmla="val 177431"/>
                <a:gd name="f125" fmla="val 8043"/>
                <a:gd name="f126" fmla="val 169059"/>
                <a:gd name="f127" fmla="val 7281"/>
                <a:gd name="f128" fmla="val 168409"/>
                <a:gd name="f129" fmla="val 7069"/>
                <a:gd name="f130" fmla="val 167322"/>
                <a:gd name="f131" fmla="+- 0 0 -90"/>
                <a:gd name="f132" fmla="*/ f3 1 285585"/>
                <a:gd name="f133" fmla="*/ f4 1 178681"/>
                <a:gd name="f134" fmla="val f5"/>
                <a:gd name="f135" fmla="val f6"/>
                <a:gd name="f136" fmla="val f7"/>
                <a:gd name="f137" fmla="*/ f131 f0 1"/>
                <a:gd name="f138" fmla="+- f136 0 f134"/>
                <a:gd name="f139" fmla="+- f135 0 f134"/>
                <a:gd name="f140" fmla="*/ f137 1 f2"/>
                <a:gd name="f141" fmla="*/ f139 1 285585"/>
                <a:gd name="f142" fmla="*/ f138 1 178681"/>
                <a:gd name="f143" fmla="*/ 7543 f139 1"/>
                <a:gd name="f144" fmla="*/ 166435 f138 1"/>
                <a:gd name="f145" fmla="*/ 9655 f139 1"/>
                <a:gd name="f146" fmla="*/ 166298 f138 1"/>
                <a:gd name="f147" fmla="*/ 9793 f139 1"/>
                <a:gd name="f148" fmla="*/ 15665 f139 1"/>
                <a:gd name="f149" fmla="*/ 175557 f138 1"/>
                <a:gd name="f150" fmla="*/ 18039 f139 1"/>
                <a:gd name="f151" fmla="*/ 174182 f138 1"/>
                <a:gd name="f152" fmla="*/ 281675 f139 1"/>
                <a:gd name="f153" fmla="*/ 20618 f138 1"/>
                <a:gd name="f154" fmla="*/ 276177 f139 1"/>
                <a:gd name="f155" fmla="*/ 12372 f138 1"/>
                <a:gd name="f156" fmla="*/ 9748 f138 1"/>
                <a:gd name="f157" fmla="*/ 277902 f139 1"/>
                <a:gd name="f158" fmla="*/ 9348 f138 1"/>
                <a:gd name="f159" fmla="*/ 278302 f139 1"/>
                <a:gd name="f160" fmla="*/ 283924 f139 1"/>
                <a:gd name="f161" fmla="*/ 17995 f138 1"/>
                <a:gd name="f162" fmla="*/ 284674 f139 1"/>
                <a:gd name="f163" fmla="*/ 16245 f138 1"/>
                <a:gd name="f164" fmla="*/ 285548 f139 1"/>
                <a:gd name="f165" fmla="*/ 14371 f138 1"/>
                <a:gd name="f166" fmla="*/ 12997 f138 1"/>
                <a:gd name="f167" fmla="*/ 10248 f138 1"/>
                <a:gd name="f168" fmla="*/ 6249 f138 1"/>
                <a:gd name="f169" fmla="*/ 274453 f139 1"/>
                <a:gd name="f170" fmla="*/ 277 f138 1"/>
                <a:gd name="f171" fmla="*/ 272179 f139 1"/>
                <a:gd name="f172" fmla="*/ 1251 f138 1"/>
                <a:gd name="f173" fmla="*/ 266682 f139 1"/>
                <a:gd name="f174" fmla="*/ 4500 f138 1"/>
                <a:gd name="f175" fmla="*/ 4545 f139 1"/>
                <a:gd name="f176" fmla="*/ 158064 f138 1"/>
                <a:gd name="f177" fmla="*/ 2795 f139 1"/>
                <a:gd name="f178" fmla="*/ 159688 f138 1"/>
                <a:gd name="f179" fmla="*/ 1796 f139 1"/>
                <a:gd name="f180" fmla="*/ 160687 f138 1"/>
                <a:gd name="f181" fmla="*/ 921 f139 1"/>
                <a:gd name="f182" fmla="*/ 162562 f138 1"/>
                <a:gd name="f183" fmla="*/ 47 f139 1"/>
                <a:gd name="f184" fmla="*/ 164311 f138 1"/>
                <a:gd name="f185" fmla="*/ 166185 f138 1"/>
                <a:gd name="f186" fmla="*/ 168559 f138 1"/>
                <a:gd name="f187" fmla="*/ 172433 f138 1"/>
                <a:gd name="f188" fmla="*/ 11142 f139 1"/>
                <a:gd name="f189" fmla="*/ 178405 f138 1"/>
                <a:gd name="f190" fmla="*/ 13416 f139 1"/>
                <a:gd name="f191" fmla="*/ 177431 f138 1"/>
                <a:gd name="f192" fmla="*/ 8043 f139 1"/>
                <a:gd name="f193" fmla="*/ 169059 f138 1"/>
                <a:gd name="f194" fmla="+- f140 0 f1"/>
                <a:gd name="f195" fmla="*/ f143 1 285585"/>
                <a:gd name="f196" fmla="*/ f144 1 178681"/>
                <a:gd name="f197" fmla="*/ f145 1 285585"/>
                <a:gd name="f198" fmla="*/ f146 1 178681"/>
                <a:gd name="f199" fmla="*/ f147 1 285585"/>
                <a:gd name="f200" fmla="*/ f148 1 285585"/>
                <a:gd name="f201" fmla="*/ f149 1 178681"/>
                <a:gd name="f202" fmla="*/ f150 1 285585"/>
                <a:gd name="f203" fmla="*/ f151 1 178681"/>
                <a:gd name="f204" fmla="*/ f152 1 285585"/>
                <a:gd name="f205" fmla="*/ f153 1 178681"/>
                <a:gd name="f206" fmla="*/ f154 1 285585"/>
                <a:gd name="f207" fmla="*/ f155 1 178681"/>
                <a:gd name="f208" fmla="*/ f156 1 178681"/>
                <a:gd name="f209" fmla="*/ f157 1 285585"/>
                <a:gd name="f210" fmla="*/ f158 1 178681"/>
                <a:gd name="f211" fmla="*/ f159 1 285585"/>
                <a:gd name="f212" fmla="*/ f160 1 285585"/>
                <a:gd name="f213" fmla="*/ f161 1 178681"/>
                <a:gd name="f214" fmla="*/ f162 1 285585"/>
                <a:gd name="f215" fmla="*/ f163 1 178681"/>
                <a:gd name="f216" fmla="*/ f164 1 285585"/>
                <a:gd name="f217" fmla="*/ f165 1 178681"/>
                <a:gd name="f218" fmla="*/ f166 1 178681"/>
                <a:gd name="f219" fmla="*/ f167 1 178681"/>
                <a:gd name="f220" fmla="*/ f168 1 178681"/>
                <a:gd name="f221" fmla="*/ f169 1 285585"/>
                <a:gd name="f222" fmla="*/ f170 1 178681"/>
                <a:gd name="f223" fmla="*/ f171 1 285585"/>
                <a:gd name="f224" fmla="*/ f172 1 178681"/>
                <a:gd name="f225" fmla="*/ f173 1 285585"/>
                <a:gd name="f226" fmla="*/ f174 1 178681"/>
                <a:gd name="f227" fmla="*/ f175 1 285585"/>
                <a:gd name="f228" fmla="*/ f176 1 178681"/>
                <a:gd name="f229" fmla="*/ f177 1 285585"/>
                <a:gd name="f230" fmla="*/ f178 1 178681"/>
                <a:gd name="f231" fmla="*/ f179 1 285585"/>
                <a:gd name="f232" fmla="*/ f180 1 178681"/>
                <a:gd name="f233" fmla="*/ f181 1 285585"/>
                <a:gd name="f234" fmla="*/ f182 1 178681"/>
                <a:gd name="f235" fmla="*/ f183 1 285585"/>
                <a:gd name="f236" fmla="*/ f184 1 178681"/>
                <a:gd name="f237" fmla="*/ f185 1 178681"/>
                <a:gd name="f238" fmla="*/ f186 1 178681"/>
                <a:gd name="f239" fmla="*/ f187 1 178681"/>
                <a:gd name="f240" fmla="*/ f188 1 285585"/>
                <a:gd name="f241" fmla="*/ f189 1 178681"/>
                <a:gd name="f242" fmla="*/ f190 1 285585"/>
                <a:gd name="f243" fmla="*/ f191 1 178681"/>
                <a:gd name="f244" fmla="*/ f192 1 285585"/>
                <a:gd name="f245" fmla="*/ f193 1 178681"/>
                <a:gd name="f246" fmla="*/ f134 1 f141"/>
                <a:gd name="f247" fmla="*/ f135 1 f141"/>
                <a:gd name="f248" fmla="*/ f134 1 f142"/>
                <a:gd name="f249" fmla="*/ f136 1 f142"/>
                <a:gd name="f250" fmla="*/ f195 1 f141"/>
                <a:gd name="f251" fmla="*/ f196 1 f142"/>
                <a:gd name="f252" fmla="*/ f197 1 f141"/>
                <a:gd name="f253" fmla="*/ f198 1 f142"/>
                <a:gd name="f254" fmla="*/ f199 1 f141"/>
                <a:gd name="f255" fmla="*/ f200 1 f141"/>
                <a:gd name="f256" fmla="*/ f201 1 f142"/>
                <a:gd name="f257" fmla="*/ f202 1 f141"/>
                <a:gd name="f258" fmla="*/ f203 1 f142"/>
                <a:gd name="f259" fmla="*/ f204 1 f141"/>
                <a:gd name="f260" fmla="*/ f205 1 f142"/>
                <a:gd name="f261" fmla="*/ f206 1 f141"/>
                <a:gd name="f262" fmla="*/ f207 1 f142"/>
                <a:gd name="f263" fmla="*/ f208 1 f142"/>
                <a:gd name="f264" fmla="*/ f209 1 f141"/>
                <a:gd name="f265" fmla="*/ f210 1 f142"/>
                <a:gd name="f266" fmla="*/ f211 1 f141"/>
                <a:gd name="f267" fmla="*/ f212 1 f141"/>
                <a:gd name="f268" fmla="*/ f213 1 f142"/>
                <a:gd name="f269" fmla="*/ f214 1 f141"/>
                <a:gd name="f270" fmla="*/ f215 1 f142"/>
                <a:gd name="f271" fmla="*/ f216 1 f141"/>
                <a:gd name="f272" fmla="*/ f217 1 f142"/>
                <a:gd name="f273" fmla="*/ f218 1 f142"/>
                <a:gd name="f274" fmla="*/ f219 1 f142"/>
                <a:gd name="f275" fmla="*/ f220 1 f142"/>
                <a:gd name="f276" fmla="*/ f221 1 f141"/>
                <a:gd name="f277" fmla="*/ f222 1 f142"/>
                <a:gd name="f278" fmla="*/ f223 1 f141"/>
                <a:gd name="f279" fmla="*/ f224 1 f142"/>
                <a:gd name="f280" fmla="*/ f225 1 f141"/>
                <a:gd name="f281" fmla="*/ f226 1 f142"/>
                <a:gd name="f282" fmla="*/ f227 1 f141"/>
                <a:gd name="f283" fmla="*/ f228 1 f142"/>
                <a:gd name="f284" fmla="*/ f229 1 f141"/>
                <a:gd name="f285" fmla="*/ f230 1 f142"/>
                <a:gd name="f286" fmla="*/ f231 1 f141"/>
                <a:gd name="f287" fmla="*/ f232 1 f142"/>
                <a:gd name="f288" fmla="*/ f233 1 f141"/>
                <a:gd name="f289" fmla="*/ f234 1 f142"/>
                <a:gd name="f290" fmla="*/ f235 1 f141"/>
                <a:gd name="f291" fmla="*/ f236 1 f142"/>
                <a:gd name="f292" fmla="*/ f237 1 f142"/>
                <a:gd name="f293" fmla="*/ f238 1 f142"/>
                <a:gd name="f294" fmla="*/ f239 1 f142"/>
                <a:gd name="f295" fmla="*/ f240 1 f141"/>
                <a:gd name="f296" fmla="*/ f241 1 f142"/>
                <a:gd name="f297" fmla="*/ f242 1 f141"/>
                <a:gd name="f298" fmla="*/ f243 1 f142"/>
                <a:gd name="f299" fmla="*/ f244 1 f141"/>
                <a:gd name="f300" fmla="*/ f245 1 f142"/>
                <a:gd name="f301" fmla="*/ f246 f132 1"/>
                <a:gd name="f302" fmla="*/ f247 f132 1"/>
                <a:gd name="f303" fmla="*/ f249 f133 1"/>
                <a:gd name="f304" fmla="*/ f248 f133 1"/>
                <a:gd name="f305" fmla="*/ f250 f132 1"/>
                <a:gd name="f306" fmla="*/ f251 f133 1"/>
                <a:gd name="f307" fmla="*/ f252 f132 1"/>
                <a:gd name="f308" fmla="*/ f253 f133 1"/>
                <a:gd name="f309" fmla="*/ f254 f132 1"/>
                <a:gd name="f310" fmla="*/ f255 f132 1"/>
                <a:gd name="f311" fmla="*/ f256 f133 1"/>
                <a:gd name="f312" fmla="*/ f257 f132 1"/>
                <a:gd name="f313" fmla="*/ f258 f133 1"/>
                <a:gd name="f314" fmla="*/ f259 f132 1"/>
                <a:gd name="f315" fmla="*/ f260 f133 1"/>
                <a:gd name="f316" fmla="*/ f261 f132 1"/>
                <a:gd name="f317" fmla="*/ f262 f133 1"/>
                <a:gd name="f318" fmla="*/ f263 f133 1"/>
                <a:gd name="f319" fmla="*/ f264 f132 1"/>
                <a:gd name="f320" fmla="*/ f265 f133 1"/>
                <a:gd name="f321" fmla="*/ f266 f132 1"/>
                <a:gd name="f322" fmla="*/ f267 f132 1"/>
                <a:gd name="f323" fmla="*/ f268 f133 1"/>
                <a:gd name="f324" fmla="*/ f269 f132 1"/>
                <a:gd name="f325" fmla="*/ f270 f133 1"/>
                <a:gd name="f326" fmla="*/ f271 f132 1"/>
                <a:gd name="f327" fmla="*/ f272 f133 1"/>
                <a:gd name="f328" fmla="*/ f273 f133 1"/>
                <a:gd name="f329" fmla="*/ f274 f133 1"/>
                <a:gd name="f330" fmla="*/ f275 f133 1"/>
                <a:gd name="f331" fmla="*/ f276 f132 1"/>
                <a:gd name="f332" fmla="*/ f277 f133 1"/>
                <a:gd name="f333" fmla="*/ f278 f132 1"/>
                <a:gd name="f334" fmla="*/ f279 f133 1"/>
                <a:gd name="f335" fmla="*/ f280 f132 1"/>
                <a:gd name="f336" fmla="*/ f281 f133 1"/>
                <a:gd name="f337" fmla="*/ f282 f132 1"/>
                <a:gd name="f338" fmla="*/ f283 f133 1"/>
                <a:gd name="f339" fmla="*/ f284 f132 1"/>
                <a:gd name="f340" fmla="*/ f285 f133 1"/>
                <a:gd name="f341" fmla="*/ f286 f132 1"/>
                <a:gd name="f342" fmla="*/ f287 f133 1"/>
                <a:gd name="f343" fmla="*/ f288 f132 1"/>
                <a:gd name="f344" fmla="*/ f289 f133 1"/>
                <a:gd name="f345" fmla="*/ f290 f132 1"/>
                <a:gd name="f346" fmla="*/ f291 f133 1"/>
                <a:gd name="f347" fmla="*/ f292 f133 1"/>
                <a:gd name="f348" fmla="*/ f293 f133 1"/>
                <a:gd name="f349" fmla="*/ f294 f133 1"/>
                <a:gd name="f350" fmla="*/ f295 f132 1"/>
                <a:gd name="f351" fmla="*/ f296 f133 1"/>
                <a:gd name="f352" fmla="*/ f297 f132 1"/>
                <a:gd name="f353" fmla="*/ f298 f133 1"/>
                <a:gd name="f354" fmla="*/ f299 f132 1"/>
                <a:gd name="f355" fmla="*/ f300 f133 1"/>
              </a:gdLst>
              <a:ahLst/>
              <a:cxnLst>
                <a:cxn ang="3cd4">
                  <a:pos x="hc" y="t"/>
                </a:cxn>
                <a:cxn ang="0">
                  <a:pos x="r" y="vc"/>
                </a:cxn>
                <a:cxn ang="cd4">
                  <a:pos x="hc" y="b"/>
                </a:cxn>
                <a:cxn ang="cd2">
                  <a:pos x="l" y="vc"/>
                </a:cxn>
                <a:cxn ang="f194">
                  <a:pos x="f305" y="f306"/>
                </a:cxn>
                <a:cxn ang="f194">
                  <a:pos x="f307" y="f308"/>
                </a:cxn>
                <a:cxn ang="f194">
                  <a:pos x="f309" y="f306"/>
                </a:cxn>
                <a:cxn ang="f194">
                  <a:pos x="f310" y="f311"/>
                </a:cxn>
                <a:cxn ang="f194">
                  <a:pos x="f312" y="f313"/>
                </a:cxn>
                <a:cxn ang="f194">
                  <a:pos x="f314" y="f315"/>
                </a:cxn>
                <a:cxn ang="f194">
                  <a:pos x="f314" y="f315"/>
                </a:cxn>
                <a:cxn ang="f194">
                  <a:pos x="f314" y="f315"/>
                </a:cxn>
                <a:cxn ang="f194">
                  <a:pos x="f316" y="f317"/>
                </a:cxn>
                <a:cxn ang="f194">
                  <a:pos x="f316" y="f318"/>
                </a:cxn>
                <a:cxn ang="f194">
                  <a:pos x="f319" y="f320"/>
                </a:cxn>
                <a:cxn ang="f194">
                  <a:pos x="f321" y="f318"/>
                </a:cxn>
                <a:cxn ang="f194">
                  <a:pos x="f322" y="f323"/>
                </a:cxn>
                <a:cxn ang="f194">
                  <a:pos x="f322" y="f323"/>
                </a:cxn>
                <a:cxn ang="f194">
                  <a:pos x="f324" y="f325"/>
                </a:cxn>
                <a:cxn ang="f194">
                  <a:pos x="f326" y="f327"/>
                </a:cxn>
                <a:cxn ang="f194">
                  <a:pos x="f326" y="f328"/>
                </a:cxn>
                <a:cxn ang="f194">
                  <a:pos x="f326" y="f329"/>
                </a:cxn>
                <a:cxn ang="f194">
                  <a:pos x="f324" y="f330"/>
                </a:cxn>
                <a:cxn ang="f194">
                  <a:pos x="f331" y="f332"/>
                </a:cxn>
                <a:cxn ang="f194">
                  <a:pos x="f333" y="f334"/>
                </a:cxn>
                <a:cxn ang="f194">
                  <a:pos x="f335" y="f336"/>
                </a:cxn>
                <a:cxn ang="f194">
                  <a:pos x="f337" y="f338"/>
                </a:cxn>
                <a:cxn ang="f194">
                  <a:pos x="f337" y="f338"/>
                </a:cxn>
                <a:cxn ang="f194">
                  <a:pos x="f339" y="f340"/>
                </a:cxn>
                <a:cxn ang="f194">
                  <a:pos x="f341" y="f342"/>
                </a:cxn>
                <a:cxn ang="f194">
                  <a:pos x="f343" y="f344"/>
                </a:cxn>
                <a:cxn ang="f194">
                  <a:pos x="f345" y="f346"/>
                </a:cxn>
                <a:cxn ang="f194">
                  <a:pos x="f345" y="f347"/>
                </a:cxn>
                <a:cxn ang="f194">
                  <a:pos x="f345" y="f348"/>
                </a:cxn>
                <a:cxn ang="f194">
                  <a:pos x="f343" y="f349"/>
                </a:cxn>
                <a:cxn ang="f194">
                  <a:pos x="f350" y="f351"/>
                </a:cxn>
                <a:cxn ang="f194">
                  <a:pos x="f352" y="f353"/>
                </a:cxn>
                <a:cxn ang="f194">
                  <a:pos x="f352" y="f353"/>
                </a:cxn>
                <a:cxn ang="f194">
                  <a:pos x="f354" y="f355"/>
                </a:cxn>
                <a:cxn ang="f194">
                  <a:pos x="f305" y="f306"/>
                </a:cxn>
              </a:cxnLst>
              <a:rect l="f301" t="f304" r="f302" b="f303"/>
              <a:pathLst>
                <a:path w="285585" h="178681">
                  <a:moveTo>
                    <a:pt x="f8" y="f9"/>
                  </a:moveTo>
                  <a:cubicBezTo>
                    <a:pt x="f10" y="f11"/>
                    <a:pt x="f12" y="f13"/>
                    <a:pt x="f14" y="f15"/>
                  </a:cubicBezTo>
                  <a:cubicBezTo>
                    <a:pt x="f16" y="f17"/>
                    <a:pt x="f18" y="f19"/>
                    <a:pt x="f20" y="f9"/>
                  </a:cubicBezTo>
                  <a:lnTo>
                    <a:pt x="f21" y="f22"/>
                  </a:lnTo>
                  <a:lnTo>
                    <a:pt x="f23" y="f24"/>
                  </a:lnTo>
                  <a:lnTo>
                    <a:pt x="f25" y="f26"/>
                  </a:lnTo>
                  <a:lnTo>
                    <a:pt x="f25" y="f26"/>
                  </a:lnTo>
                  <a:lnTo>
                    <a:pt x="f25" y="f26"/>
                  </a:lnTo>
                  <a:lnTo>
                    <a:pt x="f27" y="f28"/>
                  </a:lnTo>
                  <a:cubicBezTo>
                    <a:pt x="f29" y="f30"/>
                    <a:pt x="f29" y="f31"/>
                    <a:pt x="f27" y="f32"/>
                  </a:cubicBezTo>
                  <a:cubicBezTo>
                    <a:pt x="f33" y="f34"/>
                    <a:pt x="f35" y="f36"/>
                    <a:pt x="f37" y="f38"/>
                  </a:cubicBezTo>
                  <a:cubicBezTo>
                    <a:pt x="f39" y="f40"/>
                    <a:pt x="f41" y="f42"/>
                    <a:pt x="f43" y="f32"/>
                  </a:cubicBezTo>
                  <a:lnTo>
                    <a:pt x="f44" y="f45"/>
                  </a:lnTo>
                  <a:lnTo>
                    <a:pt x="f44" y="f45"/>
                  </a:lnTo>
                  <a:cubicBezTo>
                    <a:pt x="f46" y="f47"/>
                    <a:pt x="f48" y="f49"/>
                    <a:pt x="f50" y="f51"/>
                  </a:cubicBezTo>
                  <a:cubicBezTo>
                    <a:pt x="f52" y="f53"/>
                    <a:pt x="f54" y="f55"/>
                    <a:pt x="f56" y="f57"/>
                  </a:cubicBezTo>
                  <a:cubicBezTo>
                    <a:pt x="f56" y="f57"/>
                    <a:pt x="f56" y="f58"/>
                    <a:pt x="f56" y="f59"/>
                  </a:cubicBezTo>
                  <a:cubicBezTo>
                    <a:pt x="f60" y="f61"/>
                    <a:pt x="f60" y="f62"/>
                    <a:pt x="f56" y="f63"/>
                  </a:cubicBezTo>
                  <a:cubicBezTo>
                    <a:pt x="f64" y="f65"/>
                    <a:pt x="f66" y="f67"/>
                    <a:pt x="f50" y="f68"/>
                  </a:cubicBezTo>
                  <a:cubicBezTo>
                    <a:pt x="f69" y="f70"/>
                    <a:pt x="f71" y="f72"/>
                    <a:pt x="f73" y="f74"/>
                  </a:cubicBezTo>
                  <a:cubicBezTo>
                    <a:pt x="f75" y="f76"/>
                    <a:pt x="f77" y="f78"/>
                    <a:pt x="f79" y="f80"/>
                  </a:cubicBezTo>
                  <a:lnTo>
                    <a:pt x="f81" y="f82"/>
                  </a:lnTo>
                  <a:lnTo>
                    <a:pt x="f83" y="f84"/>
                  </a:lnTo>
                  <a:lnTo>
                    <a:pt x="f83" y="f84"/>
                  </a:lnTo>
                  <a:cubicBezTo>
                    <a:pt x="f85" y="f86"/>
                    <a:pt x="f87" y="f88"/>
                    <a:pt x="f89" y="f90"/>
                  </a:cubicBezTo>
                  <a:lnTo>
                    <a:pt x="f91" y="f92"/>
                  </a:lnTo>
                  <a:cubicBezTo>
                    <a:pt x="f93" y="f94"/>
                    <a:pt x="f95" y="f96"/>
                    <a:pt x="f97" y="f98"/>
                  </a:cubicBezTo>
                  <a:lnTo>
                    <a:pt x="f99" y="f100"/>
                  </a:lnTo>
                  <a:cubicBezTo>
                    <a:pt x="f101" y="f102"/>
                    <a:pt x="f101" y="f103"/>
                    <a:pt x="f99" y="f104"/>
                  </a:cubicBezTo>
                  <a:cubicBezTo>
                    <a:pt x="f101" y="f105"/>
                    <a:pt x="f101" y="f106"/>
                    <a:pt x="f99" y="f107"/>
                  </a:cubicBezTo>
                  <a:cubicBezTo>
                    <a:pt x="f108" y="f109"/>
                    <a:pt x="f110" y="f111"/>
                    <a:pt x="f97" y="f112"/>
                  </a:cubicBezTo>
                  <a:cubicBezTo>
                    <a:pt x="f113" y="f114"/>
                    <a:pt x="f115" y="f116"/>
                    <a:pt x="f117" y="f118"/>
                  </a:cubicBezTo>
                  <a:cubicBezTo>
                    <a:pt x="f119" y="f120"/>
                    <a:pt x="f121" y="f122"/>
                    <a:pt x="f123" y="f124"/>
                  </a:cubicBezTo>
                  <a:lnTo>
                    <a:pt x="f123" y="f124"/>
                  </a:lnTo>
                  <a:lnTo>
                    <a:pt x="f125" y="f126"/>
                  </a:lnTo>
                  <a:cubicBezTo>
                    <a:pt x="f127" y="f128"/>
                    <a:pt x="f129" y="f1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1297">
              <a:extLst>
                <a:ext uri="{FF2B5EF4-FFF2-40B4-BE49-F238E27FC236}">
                  <a16:creationId xmlns:a16="http://schemas.microsoft.com/office/drawing/2014/main" id="{909B7E5F-03C2-04DF-D81B-2679CC69BBDD}"/>
                </a:ext>
              </a:extLst>
            </p:cNvPr>
            <p:cNvSpPr/>
            <p:nvPr/>
          </p:nvSpPr>
          <p:spPr>
            <a:xfrm>
              <a:off x="8885938" y="3355546"/>
              <a:ext cx="12371" cy="144813"/>
            </a:xfrm>
            <a:custGeom>
              <a:avLst/>
              <a:gdLst>
                <a:gd name="f0" fmla="val 10800000"/>
                <a:gd name="f1" fmla="val 5400000"/>
                <a:gd name="f2" fmla="val 180"/>
                <a:gd name="f3" fmla="val w"/>
                <a:gd name="f4" fmla="val h"/>
                <a:gd name="f5" fmla="val 0"/>
                <a:gd name="f6" fmla="val 12369"/>
                <a:gd name="f7" fmla="val 144817"/>
                <a:gd name="f8" fmla="val 375"/>
                <a:gd name="f9" fmla="val 500"/>
                <a:gd name="f10" fmla="val 8871"/>
                <a:gd name="f11" fmla="val 140194"/>
                <a:gd name="f12" fmla="val 12370"/>
                <a:gd name="f13" fmla="val 3374"/>
                <a:gd name="f14" fmla="val 4498"/>
                <a:gd name="f15" fmla="+- 0 0 -90"/>
                <a:gd name="f16" fmla="*/ f3 1 12369"/>
                <a:gd name="f17" fmla="*/ f4 1 144817"/>
                <a:gd name="f18" fmla="val f5"/>
                <a:gd name="f19" fmla="val f6"/>
                <a:gd name="f20" fmla="val f7"/>
                <a:gd name="f21" fmla="*/ f15 f0 1"/>
                <a:gd name="f22" fmla="+- f20 0 f18"/>
                <a:gd name="f23" fmla="+- f19 0 f18"/>
                <a:gd name="f24" fmla="*/ f21 1 f2"/>
                <a:gd name="f25" fmla="*/ f23 1 12369"/>
                <a:gd name="f26" fmla="*/ f22 1 144817"/>
                <a:gd name="f27" fmla="*/ 375 f23 1"/>
                <a:gd name="f28" fmla="*/ 500 f22 1"/>
                <a:gd name="f29" fmla="*/ 0 f23 1"/>
                <a:gd name="f30" fmla="*/ 0 f22 1"/>
                <a:gd name="f31" fmla="*/ 8871 f23 1"/>
                <a:gd name="f32" fmla="*/ 140194 f22 1"/>
                <a:gd name="f33" fmla="*/ 12370 f23 1"/>
                <a:gd name="f34" fmla="*/ 144817 f22 1"/>
                <a:gd name="f35" fmla="*/ 3374 f23 1"/>
                <a:gd name="f36" fmla="*/ 4498 f22 1"/>
                <a:gd name="f37" fmla="+- f24 0 f1"/>
                <a:gd name="f38" fmla="*/ f27 1 12369"/>
                <a:gd name="f39" fmla="*/ f28 1 144817"/>
                <a:gd name="f40" fmla="*/ f29 1 12369"/>
                <a:gd name="f41" fmla="*/ f30 1 144817"/>
                <a:gd name="f42" fmla="*/ f31 1 12369"/>
                <a:gd name="f43" fmla="*/ f32 1 144817"/>
                <a:gd name="f44" fmla="*/ f33 1 12369"/>
                <a:gd name="f45" fmla="*/ f34 1 144817"/>
                <a:gd name="f46" fmla="*/ f35 1 12369"/>
                <a:gd name="f47" fmla="*/ f36 1 14481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2369" h="144817">
                  <a:moveTo>
                    <a:pt x="f8" y="f9"/>
                  </a:moveTo>
                  <a:lnTo>
                    <a:pt x="f5" y="f5"/>
                  </a:lnTo>
                  <a:lnTo>
                    <a:pt x="f10" y="f11"/>
                  </a:lnTo>
                  <a:lnTo>
                    <a:pt x="f12" y="f7"/>
                  </a:lnTo>
                  <a:lnTo>
                    <a:pt x="f13"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1298">
              <a:extLst>
                <a:ext uri="{FF2B5EF4-FFF2-40B4-BE49-F238E27FC236}">
                  <a16:creationId xmlns:a16="http://schemas.microsoft.com/office/drawing/2014/main" id="{E1642F95-66AB-45E9-0318-8DBB3089C509}"/>
                </a:ext>
              </a:extLst>
            </p:cNvPr>
            <p:cNvSpPr/>
            <p:nvPr/>
          </p:nvSpPr>
          <p:spPr>
            <a:xfrm>
              <a:off x="10441515" y="459449"/>
              <a:ext cx="97959" cy="100455"/>
            </a:xfrm>
            <a:custGeom>
              <a:avLst/>
              <a:gdLst>
                <a:gd name="f0" fmla="val 10800000"/>
                <a:gd name="f1" fmla="val 5400000"/>
                <a:gd name="f2" fmla="val 180"/>
                <a:gd name="f3" fmla="val w"/>
                <a:gd name="f4" fmla="val h"/>
                <a:gd name="f5" fmla="val 0"/>
                <a:gd name="f6" fmla="val 97957"/>
                <a:gd name="f7" fmla="val 100459"/>
                <a:gd name="f8" fmla="val 4748"/>
                <a:gd name="f9" fmla="val 18618"/>
                <a:gd name="f10" fmla="val 20742"/>
                <a:gd name="f11" fmla="val 80840"/>
                <a:gd name="f12" fmla="val 100460"/>
                <a:gd name="f13" fmla="val 82964"/>
                <a:gd name="f14" fmla="val 99460"/>
                <a:gd name="f15" fmla="val 97711"/>
                <a:gd name="f16" fmla="val 82540"/>
                <a:gd name="f17" fmla="val 92276"/>
                <a:gd name="f18" fmla="val 86600"/>
                <a:gd name="f19" fmla="val 87523"/>
                <a:gd name="f20" fmla="val 92023"/>
                <a:gd name="f21" fmla="val 87095"/>
                <a:gd name="f22" fmla="val 92048"/>
                <a:gd name="f23" fmla="val 87093"/>
                <a:gd name="f24" fmla="val 92060"/>
                <a:gd name="f25" fmla="val 87092"/>
                <a:gd name="f26" fmla="val 92085"/>
                <a:gd name="f27" fmla="val 87090"/>
                <a:gd name="f28" fmla="val 94359"/>
                <a:gd name="f29" fmla="val 87183"/>
                <a:gd name="f30" fmla="val 96484"/>
                <a:gd name="f31" fmla="val 88226"/>
                <a:gd name="f32" fmla="val 97958"/>
                <a:gd name="f33" fmla="val 89964"/>
                <a:gd name="f34" fmla="val 7372"/>
                <a:gd name="f35" fmla="val 6497"/>
                <a:gd name="f36" fmla="val 8222"/>
                <a:gd name="f37" fmla="val 1325"/>
                <a:gd name="f38" fmla="val 9496"/>
                <a:gd name="f39" fmla="val 3161"/>
                <a:gd name="f40" fmla="val 10121"/>
                <a:gd name="f41" fmla="val 5248"/>
                <a:gd name="f42" fmla="val 11745"/>
                <a:gd name="f43" fmla="val 10415"/>
                <a:gd name="f44" fmla="val 16009"/>
                <a:gd name="f45" fmla="+- 0 0 -90"/>
                <a:gd name="f46" fmla="*/ f3 1 97957"/>
                <a:gd name="f47" fmla="*/ f4 1 100459"/>
                <a:gd name="f48" fmla="val f5"/>
                <a:gd name="f49" fmla="val f6"/>
                <a:gd name="f50" fmla="val f7"/>
                <a:gd name="f51" fmla="*/ f45 f0 1"/>
                <a:gd name="f52" fmla="+- f50 0 f48"/>
                <a:gd name="f53" fmla="+- f49 0 f48"/>
                <a:gd name="f54" fmla="*/ f51 1 f2"/>
                <a:gd name="f55" fmla="*/ f53 1 97957"/>
                <a:gd name="f56" fmla="*/ f52 1 100459"/>
                <a:gd name="f57" fmla="*/ 4748 f53 1"/>
                <a:gd name="f58" fmla="*/ 18618 f52 1"/>
                <a:gd name="f59" fmla="*/ 0 f53 1"/>
                <a:gd name="f60" fmla="*/ 20742 f52 1"/>
                <a:gd name="f61" fmla="*/ 80840 f53 1"/>
                <a:gd name="f62" fmla="*/ 100460 f52 1"/>
                <a:gd name="f63" fmla="*/ 82964 f53 1"/>
                <a:gd name="f64" fmla="*/ 99460 f52 1"/>
                <a:gd name="f65" fmla="*/ 97711 f52 1"/>
                <a:gd name="f66" fmla="*/ 92023 f53 1"/>
                <a:gd name="f67" fmla="*/ 87095 f52 1"/>
                <a:gd name="f68" fmla="*/ 92085 f53 1"/>
                <a:gd name="f69" fmla="*/ 87090 f52 1"/>
                <a:gd name="f70" fmla="*/ 97958 f53 1"/>
                <a:gd name="f71" fmla="*/ 89964 f52 1"/>
                <a:gd name="f72" fmla="*/ 7372 f53 1"/>
                <a:gd name="f73" fmla="*/ 0 f52 1"/>
                <a:gd name="f74" fmla="*/ 6497 f53 1"/>
                <a:gd name="f75" fmla="*/ 10121 f53 1"/>
                <a:gd name="f76" fmla="*/ 5248 f52 1"/>
                <a:gd name="f77" fmla="+- f54 0 f1"/>
                <a:gd name="f78" fmla="*/ f57 1 97957"/>
                <a:gd name="f79" fmla="*/ f58 1 100459"/>
                <a:gd name="f80" fmla="*/ f59 1 97957"/>
                <a:gd name="f81" fmla="*/ f60 1 100459"/>
                <a:gd name="f82" fmla="*/ f61 1 97957"/>
                <a:gd name="f83" fmla="*/ f62 1 100459"/>
                <a:gd name="f84" fmla="*/ f63 1 97957"/>
                <a:gd name="f85" fmla="*/ f64 1 100459"/>
                <a:gd name="f86" fmla="*/ f65 1 100459"/>
                <a:gd name="f87" fmla="*/ f66 1 97957"/>
                <a:gd name="f88" fmla="*/ f67 1 100459"/>
                <a:gd name="f89" fmla="*/ f68 1 97957"/>
                <a:gd name="f90" fmla="*/ f69 1 100459"/>
                <a:gd name="f91" fmla="*/ f70 1 97957"/>
                <a:gd name="f92" fmla="*/ f71 1 100459"/>
                <a:gd name="f93" fmla="*/ f72 1 97957"/>
                <a:gd name="f94" fmla="*/ f73 1 100459"/>
                <a:gd name="f95" fmla="*/ f74 1 97957"/>
                <a:gd name="f96" fmla="*/ f75 1 97957"/>
                <a:gd name="f97" fmla="*/ f76 1 100459"/>
                <a:gd name="f98" fmla="*/ f48 1 f55"/>
                <a:gd name="f99" fmla="*/ f49 1 f55"/>
                <a:gd name="f100" fmla="*/ f48 1 f56"/>
                <a:gd name="f101" fmla="*/ f50 1 f56"/>
                <a:gd name="f102" fmla="*/ f78 1 f55"/>
                <a:gd name="f103" fmla="*/ f79 1 f56"/>
                <a:gd name="f104" fmla="*/ f80 1 f55"/>
                <a:gd name="f105" fmla="*/ f81 1 f56"/>
                <a:gd name="f106" fmla="*/ f82 1 f55"/>
                <a:gd name="f107" fmla="*/ f83 1 f56"/>
                <a:gd name="f108" fmla="*/ f84 1 f55"/>
                <a:gd name="f109" fmla="*/ f85 1 f56"/>
                <a:gd name="f110" fmla="*/ f86 1 f56"/>
                <a:gd name="f111" fmla="*/ f87 1 f55"/>
                <a:gd name="f112" fmla="*/ f88 1 f56"/>
                <a:gd name="f113" fmla="*/ f89 1 f55"/>
                <a:gd name="f114" fmla="*/ f90 1 f56"/>
                <a:gd name="f115" fmla="*/ f91 1 f55"/>
                <a:gd name="f116" fmla="*/ f92 1 f56"/>
                <a:gd name="f117" fmla="*/ f93 1 f55"/>
                <a:gd name="f118" fmla="*/ f94 1 f56"/>
                <a:gd name="f119" fmla="*/ f95 1 f55"/>
                <a:gd name="f120" fmla="*/ f96 1 f55"/>
                <a:gd name="f121" fmla="*/ f97 1 f56"/>
                <a:gd name="f122" fmla="*/ f98 f46 1"/>
                <a:gd name="f123" fmla="*/ f99 f46 1"/>
                <a:gd name="f124" fmla="*/ f101 f47 1"/>
                <a:gd name="f125" fmla="*/ f100 f47 1"/>
                <a:gd name="f126" fmla="*/ f102 f46 1"/>
                <a:gd name="f127" fmla="*/ f103 f47 1"/>
                <a:gd name="f128" fmla="*/ f104 f46 1"/>
                <a:gd name="f129" fmla="*/ f105 f47 1"/>
                <a:gd name="f130" fmla="*/ f106 f46 1"/>
                <a:gd name="f131" fmla="*/ f107 f47 1"/>
                <a:gd name="f132" fmla="*/ f108 f46 1"/>
                <a:gd name="f133" fmla="*/ f109 f47 1"/>
                <a:gd name="f134" fmla="*/ f110 f47 1"/>
                <a:gd name="f135" fmla="*/ f111 f46 1"/>
                <a:gd name="f136" fmla="*/ f112 f47 1"/>
                <a:gd name="f137" fmla="*/ f113 f46 1"/>
                <a:gd name="f138" fmla="*/ f114 f47 1"/>
                <a:gd name="f139" fmla="*/ f115 f46 1"/>
                <a:gd name="f140" fmla="*/ f116 f47 1"/>
                <a:gd name="f141" fmla="*/ f117 f46 1"/>
                <a:gd name="f142" fmla="*/ f118 f47 1"/>
                <a:gd name="f143" fmla="*/ f119 f46 1"/>
                <a:gd name="f144" fmla="*/ f120 f46 1"/>
                <a:gd name="f145" fmla="*/ f121 f47 1"/>
              </a:gdLst>
              <a:ahLst/>
              <a:cxnLst>
                <a:cxn ang="3cd4">
                  <a:pos x="hc" y="t"/>
                </a:cxn>
                <a:cxn ang="0">
                  <a:pos x="r" y="vc"/>
                </a:cxn>
                <a:cxn ang="cd4">
                  <a:pos x="hc" y="b"/>
                </a:cxn>
                <a:cxn ang="cd2">
                  <a:pos x="l" y="vc"/>
                </a:cxn>
                <a:cxn ang="f77">
                  <a:pos x="f126" y="f127"/>
                </a:cxn>
                <a:cxn ang="f77">
                  <a:pos x="f128" y="f129"/>
                </a:cxn>
                <a:cxn ang="f77">
                  <a:pos x="f130" y="f131"/>
                </a:cxn>
                <a:cxn ang="f77">
                  <a:pos x="f132" y="f133"/>
                </a:cxn>
                <a:cxn ang="f77">
                  <a:pos x="f132" y="f134"/>
                </a:cxn>
                <a:cxn ang="f77">
                  <a:pos x="f135" y="f136"/>
                </a:cxn>
                <a:cxn ang="f77">
                  <a:pos x="f137" y="f138"/>
                </a:cxn>
                <a:cxn ang="f77">
                  <a:pos x="f139" y="f140"/>
                </a:cxn>
                <a:cxn ang="f77">
                  <a:pos x="f139" y="f140"/>
                </a:cxn>
                <a:cxn ang="f77">
                  <a:pos x="f141" y="f142"/>
                </a:cxn>
                <a:cxn ang="f77">
                  <a:pos x="f143" y="f142"/>
                </a:cxn>
                <a:cxn ang="f77">
                  <a:pos x="f144" y="f145"/>
                </a:cxn>
                <a:cxn ang="f77">
                  <a:pos x="f126" y="f127"/>
                </a:cxn>
              </a:cxnLst>
              <a:rect l="f122" t="f125" r="f123" b="f124"/>
              <a:pathLst>
                <a:path w="97957" h="100459">
                  <a:moveTo>
                    <a:pt x="f8" y="f9"/>
                  </a:moveTo>
                  <a:lnTo>
                    <a:pt x="f5" y="f10"/>
                  </a:lnTo>
                  <a:lnTo>
                    <a:pt x="f11" y="f12"/>
                  </a:lnTo>
                  <a:lnTo>
                    <a:pt x="f13" y="f14"/>
                  </a:lnTo>
                  <a:lnTo>
                    <a:pt x="f13" y="f15"/>
                  </a:lnTo>
                  <a:cubicBezTo>
                    <a:pt x="f16" y="f17"/>
                    <a:pt x="f18" y="f19"/>
                    <a:pt x="f20" y="f21"/>
                  </a:cubicBezTo>
                  <a:cubicBezTo>
                    <a:pt x="f22" y="f23"/>
                    <a:pt x="f24" y="f25"/>
                    <a:pt x="f26" y="f27"/>
                  </a:cubicBezTo>
                  <a:cubicBezTo>
                    <a:pt x="f28" y="f29"/>
                    <a:pt x="f30" y="f31"/>
                    <a:pt x="f32" y="f33"/>
                  </a:cubicBezTo>
                  <a:lnTo>
                    <a:pt x="f32" y="f33"/>
                  </a:lnTo>
                  <a:lnTo>
                    <a:pt x="f34" y="f5"/>
                  </a:lnTo>
                  <a:lnTo>
                    <a:pt x="f35" y="f5"/>
                  </a:lnTo>
                  <a:cubicBezTo>
                    <a:pt x="f36" y="f37"/>
                    <a:pt x="f38" y="f39"/>
                    <a:pt x="f40" y="f41"/>
                  </a:cubicBezTo>
                  <a:cubicBezTo>
                    <a:pt x="f42" y="f43"/>
                    <a:pt x="f38"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1299">
              <a:extLst>
                <a:ext uri="{FF2B5EF4-FFF2-40B4-BE49-F238E27FC236}">
                  <a16:creationId xmlns:a16="http://schemas.microsoft.com/office/drawing/2014/main" id="{789F4E1E-BED5-D37D-4580-8F61924B0A24}"/>
                </a:ext>
              </a:extLst>
            </p:cNvPr>
            <p:cNvSpPr/>
            <p:nvPr/>
          </p:nvSpPr>
          <p:spPr>
            <a:xfrm>
              <a:off x="9197428" y="3497488"/>
              <a:ext cx="109947" cy="59975"/>
            </a:xfrm>
            <a:custGeom>
              <a:avLst/>
              <a:gdLst>
                <a:gd name="f0" fmla="val 10800000"/>
                <a:gd name="f1" fmla="val 5400000"/>
                <a:gd name="f2" fmla="val 180"/>
                <a:gd name="f3" fmla="val w"/>
                <a:gd name="f4" fmla="val h"/>
                <a:gd name="f5" fmla="val 0"/>
                <a:gd name="f6" fmla="val 109952"/>
                <a:gd name="f7" fmla="val 59975"/>
                <a:gd name="f8" fmla="val 108953"/>
                <a:gd name="f9" fmla="val 2499"/>
                <a:gd name="f10" fmla="val 108878"/>
                <a:gd name="f11" fmla="val 2299"/>
                <a:gd name="f12" fmla="val 2074"/>
                <a:gd name="f13" fmla="val 1874"/>
                <a:gd name="f14" fmla="val 1249"/>
                <a:gd name="f15" fmla="val 55853"/>
                <a:gd name="f16" fmla="val 59976"/>
                <a:gd name="f17" fmla="val 3499"/>
                <a:gd name="f18" fmla="+- 0 0 -90"/>
                <a:gd name="f19" fmla="*/ f3 1 109952"/>
                <a:gd name="f20" fmla="*/ f4 1 59975"/>
                <a:gd name="f21" fmla="val f5"/>
                <a:gd name="f22" fmla="val f6"/>
                <a:gd name="f23" fmla="val f7"/>
                <a:gd name="f24" fmla="*/ f18 f0 1"/>
                <a:gd name="f25" fmla="+- f23 0 f21"/>
                <a:gd name="f26" fmla="+- f22 0 f21"/>
                <a:gd name="f27" fmla="*/ f24 1 f2"/>
                <a:gd name="f28" fmla="*/ f26 1 109952"/>
                <a:gd name="f29" fmla="*/ f25 1 59975"/>
                <a:gd name="f30" fmla="*/ 108953 f26 1"/>
                <a:gd name="f31" fmla="*/ 2499 f25 1"/>
                <a:gd name="f32" fmla="*/ 1874 f25 1"/>
                <a:gd name="f33" fmla="*/ 1249 f25 1"/>
                <a:gd name="f34" fmla="*/ 0 f25 1"/>
                <a:gd name="f35" fmla="*/ 0 f26 1"/>
                <a:gd name="f36" fmla="*/ 55853 f25 1"/>
                <a:gd name="f37" fmla="*/ 59976 f25 1"/>
                <a:gd name="f38" fmla="*/ 109952 f26 1"/>
                <a:gd name="f39" fmla="*/ 3499 f25 1"/>
                <a:gd name="f40" fmla="+- f27 0 f1"/>
                <a:gd name="f41" fmla="*/ f30 1 109952"/>
                <a:gd name="f42" fmla="*/ f31 1 59975"/>
                <a:gd name="f43" fmla="*/ f32 1 59975"/>
                <a:gd name="f44" fmla="*/ f33 1 59975"/>
                <a:gd name="f45" fmla="*/ f34 1 59975"/>
                <a:gd name="f46" fmla="*/ f35 1 109952"/>
                <a:gd name="f47" fmla="*/ f36 1 59975"/>
                <a:gd name="f48" fmla="*/ f37 1 59975"/>
                <a:gd name="f49" fmla="*/ f38 1 109952"/>
                <a:gd name="f50" fmla="*/ f39 1 59975"/>
                <a:gd name="f51" fmla="*/ f21 1 f28"/>
                <a:gd name="f52" fmla="*/ f22 1 f28"/>
                <a:gd name="f53" fmla="*/ f21 1 f29"/>
                <a:gd name="f54" fmla="*/ f23 1 f29"/>
                <a:gd name="f55" fmla="*/ f41 1 f28"/>
                <a:gd name="f56" fmla="*/ f42 1 f29"/>
                <a:gd name="f57" fmla="*/ f43 1 f29"/>
                <a:gd name="f58" fmla="*/ f44 1 f29"/>
                <a:gd name="f59" fmla="*/ f45 1 f29"/>
                <a:gd name="f60" fmla="*/ f46 1 f28"/>
                <a:gd name="f61" fmla="*/ f47 1 f29"/>
                <a:gd name="f62" fmla="*/ f48 1 f29"/>
                <a:gd name="f63" fmla="*/ f49 1 f28"/>
                <a:gd name="f64" fmla="*/ f50 1 f29"/>
                <a:gd name="f65" fmla="*/ f51 f19 1"/>
                <a:gd name="f66" fmla="*/ f52 f19 1"/>
                <a:gd name="f67" fmla="*/ f54 f20 1"/>
                <a:gd name="f68" fmla="*/ f53 f20 1"/>
                <a:gd name="f69" fmla="*/ f55 f19 1"/>
                <a:gd name="f70" fmla="*/ f56 f20 1"/>
                <a:gd name="f71" fmla="*/ f57 f20 1"/>
                <a:gd name="f72" fmla="*/ f58 f20 1"/>
                <a:gd name="f73" fmla="*/ f59 f20 1"/>
                <a:gd name="f74" fmla="*/ f60 f19 1"/>
                <a:gd name="f75" fmla="*/ f61 f20 1"/>
                <a:gd name="f76" fmla="*/ f62 f20 1"/>
                <a:gd name="f77" fmla="*/ f63 f19 1"/>
                <a:gd name="f78" fmla="*/ f64 f20 1"/>
              </a:gdLst>
              <a:ahLst/>
              <a:cxnLst>
                <a:cxn ang="3cd4">
                  <a:pos x="hc" y="t"/>
                </a:cxn>
                <a:cxn ang="0">
                  <a:pos x="r" y="vc"/>
                </a:cxn>
                <a:cxn ang="cd4">
                  <a:pos x="hc" y="b"/>
                </a:cxn>
                <a:cxn ang="cd2">
                  <a:pos x="l" y="vc"/>
                </a:cxn>
                <a:cxn ang="f40">
                  <a:pos x="f69" y="f70"/>
                </a:cxn>
                <a:cxn ang="f40">
                  <a:pos x="f69" y="f71"/>
                </a:cxn>
                <a:cxn ang="f40">
                  <a:pos x="f69" y="f72"/>
                </a:cxn>
                <a:cxn ang="f40">
                  <a:pos x="f69" y="f73"/>
                </a:cxn>
                <a:cxn ang="f40">
                  <a:pos x="f74" y="f75"/>
                </a:cxn>
                <a:cxn ang="f40">
                  <a:pos x="f74" y="f76"/>
                </a:cxn>
                <a:cxn ang="f40">
                  <a:pos x="f77" y="f78"/>
                </a:cxn>
              </a:cxnLst>
              <a:rect l="f65" t="f68" r="f66" b="f67"/>
              <a:pathLst>
                <a:path w="109952" h="59975">
                  <a:moveTo>
                    <a:pt x="f8" y="f9"/>
                  </a:moveTo>
                  <a:cubicBezTo>
                    <a:pt x="f10" y="f11"/>
                    <a:pt x="f10" y="f12"/>
                    <a:pt x="f8" y="f13"/>
                  </a:cubicBezTo>
                  <a:cubicBezTo>
                    <a:pt x="f8" y="f13"/>
                    <a:pt x="f8" y="f13"/>
                    <a:pt x="f8" y="f14"/>
                  </a:cubicBezTo>
                  <a:lnTo>
                    <a:pt x="f8" y="f5"/>
                  </a:lnTo>
                  <a:lnTo>
                    <a:pt x="f5" y="f15"/>
                  </a:lnTo>
                  <a:lnTo>
                    <a:pt x="f5" y="f16"/>
                  </a:lnTo>
                  <a:lnTo>
                    <a:pt x="f6"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1300">
              <a:extLst>
                <a:ext uri="{FF2B5EF4-FFF2-40B4-BE49-F238E27FC236}">
                  <a16:creationId xmlns:a16="http://schemas.microsoft.com/office/drawing/2014/main" id="{63E0905E-63E5-0352-AD6C-C0BD1D307731}"/>
                </a:ext>
              </a:extLst>
            </p:cNvPr>
            <p:cNvSpPr/>
            <p:nvPr/>
          </p:nvSpPr>
          <p:spPr>
            <a:xfrm>
              <a:off x="9207175" y="2637952"/>
              <a:ext cx="2496" cy="2002"/>
            </a:xfrm>
            <a:custGeom>
              <a:avLst/>
              <a:gdLst>
                <a:gd name="f0" fmla="val 10800000"/>
                <a:gd name="f1" fmla="val 5400000"/>
                <a:gd name="f2" fmla="val 180"/>
                <a:gd name="f3" fmla="val w"/>
                <a:gd name="f4" fmla="val h"/>
                <a:gd name="f5" fmla="val 0"/>
                <a:gd name="f6" fmla="val 2498"/>
                <a:gd name="f7" fmla="val 1999"/>
                <a:gd name="f8" fmla="val 2499"/>
                <a:gd name="f9" fmla="val 1799"/>
                <a:gd name="f10" fmla="val 812"/>
                <a:gd name="f11" fmla="val 949"/>
                <a:gd name="f12" fmla="val 1487"/>
                <a:gd name="f13" fmla="val 937"/>
                <a:gd name="f14" fmla="val 1474"/>
                <a:gd name="f15" fmla="val 1786"/>
                <a:gd name="f16" fmla="val 800"/>
                <a:gd name="f17" fmla="+- 0 0 -90"/>
                <a:gd name="f18" fmla="*/ f3 1 2498"/>
                <a:gd name="f19" fmla="*/ f4 1 1999"/>
                <a:gd name="f20" fmla="val f5"/>
                <a:gd name="f21" fmla="val f6"/>
                <a:gd name="f22" fmla="val f7"/>
                <a:gd name="f23" fmla="*/ f17 f0 1"/>
                <a:gd name="f24" fmla="+- f22 0 f20"/>
                <a:gd name="f25" fmla="+- f21 0 f20"/>
                <a:gd name="f26" fmla="*/ f23 1 f2"/>
                <a:gd name="f27" fmla="*/ f25 1 2498"/>
                <a:gd name="f28" fmla="*/ f24 1 1999"/>
                <a:gd name="f29" fmla="*/ 2499 f25 1"/>
                <a:gd name="f30" fmla="*/ 0 f24 1"/>
                <a:gd name="f31" fmla="*/ 0 f25 1"/>
                <a:gd name="f32" fmla="*/ 1999 f24 1"/>
                <a:gd name="f33" fmla="+- f26 0 f1"/>
                <a:gd name="f34" fmla="*/ f29 1 2498"/>
                <a:gd name="f35" fmla="*/ f30 1 1999"/>
                <a:gd name="f36" fmla="*/ f31 1 2498"/>
                <a:gd name="f37" fmla="*/ f32 1 1999"/>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2" y="f53"/>
                </a:cxn>
                <a:cxn ang="f33">
                  <a:pos x="f50" y="f51"/>
                </a:cxn>
              </a:cxnLst>
              <a:rect l="f46" t="f49" r="f47" b="f48"/>
              <a:pathLst>
                <a:path w="2498" h="1999">
                  <a:moveTo>
                    <a:pt x="f8" y="f5"/>
                  </a:moveTo>
                  <a:cubicBezTo>
                    <a:pt x="f9" y="f10"/>
                    <a:pt x="f11" y="f12"/>
                    <a:pt x="f5" y="f7"/>
                  </a:cubicBezTo>
                  <a:lnTo>
                    <a:pt x="f5" y="f7"/>
                  </a:lnTo>
                  <a:cubicBezTo>
                    <a:pt x="f13" y="f14"/>
                    <a:pt x="f15"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1301">
              <a:extLst>
                <a:ext uri="{FF2B5EF4-FFF2-40B4-BE49-F238E27FC236}">
                  <a16:creationId xmlns:a16="http://schemas.microsoft.com/office/drawing/2014/main" id="{514436CC-39FF-EF06-B468-54BDDA25650A}"/>
                </a:ext>
              </a:extLst>
            </p:cNvPr>
            <p:cNvSpPr/>
            <p:nvPr/>
          </p:nvSpPr>
          <p:spPr>
            <a:xfrm>
              <a:off x="9139583" y="2625955"/>
              <a:ext cx="67217" cy="40608"/>
            </a:xfrm>
            <a:custGeom>
              <a:avLst/>
              <a:gdLst>
                <a:gd name="f0" fmla="val 10800000"/>
                <a:gd name="f1" fmla="val 5400000"/>
                <a:gd name="f2" fmla="val 180"/>
                <a:gd name="f3" fmla="val w"/>
                <a:gd name="f4" fmla="val h"/>
                <a:gd name="f5" fmla="val 0"/>
                <a:gd name="f6" fmla="val 67221"/>
                <a:gd name="f7" fmla="val 40608"/>
                <a:gd name="f8" fmla="val 12744"/>
                <a:gd name="f9" fmla="val 32737"/>
                <a:gd name="f10" fmla="val 40609"/>
                <a:gd name="f11" fmla="val 13994"/>
                <a:gd name="f12" fmla="val 63797"/>
                <a:gd name="f13" fmla="val 15619"/>
                <a:gd name="f14" fmla="val 59699"/>
                <a:gd name="f15" fmla="val 14569"/>
                <a:gd name="f16" fmla="val 57475"/>
                <a:gd name="f17" fmla="val 11495"/>
                <a:gd name="f18" fmla="val 47979"/>
                <a:gd name="f19" fmla="val 23366"/>
                <a:gd name="f20" fmla="val 975"/>
                <a:gd name="f21" fmla="val 22841"/>
                <a:gd name="f22" fmla="val 2037"/>
                <a:gd name="f23" fmla="val 22503"/>
                <a:gd name="f24" fmla="val 3124"/>
                <a:gd name="f25" fmla="val 22366"/>
                <a:gd name="f26" fmla="val 8509"/>
                <a:gd name="f27" fmla="val 22429"/>
                <a:gd name="f28" fmla="val 12819"/>
                <a:gd name="f29" fmla="val 26839"/>
                <a:gd name="f30" fmla="val 12770"/>
                <a:gd name="f31" fmla="val 32212"/>
                <a:gd name="f32" fmla="val 12757"/>
                <a:gd name="f33" fmla="val 32387"/>
                <a:gd name="f34" fmla="val 32562"/>
                <a:gd name="f35" fmla="+- 0 0 -90"/>
                <a:gd name="f36" fmla="*/ f3 1 67221"/>
                <a:gd name="f37" fmla="*/ f4 1 40608"/>
                <a:gd name="f38" fmla="val f5"/>
                <a:gd name="f39" fmla="val f6"/>
                <a:gd name="f40" fmla="val f7"/>
                <a:gd name="f41" fmla="*/ f35 f0 1"/>
                <a:gd name="f42" fmla="+- f40 0 f38"/>
                <a:gd name="f43" fmla="+- f39 0 f38"/>
                <a:gd name="f44" fmla="*/ f41 1 f2"/>
                <a:gd name="f45" fmla="*/ f43 1 67221"/>
                <a:gd name="f46" fmla="*/ f42 1 40608"/>
                <a:gd name="f47" fmla="*/ 12744 f43 1"/>
                <a:gd name="f48" fmla="*/ 32737 f42 1"/>
                <a:gd name="f49" fmla="*/ 40609 f42 1"/>
                <a:gd name="f50" fmla="*/ 67221 f43 1"/>
                <a:gd name="f51" fmla="*/ 13994 f42 1"/>
                <a:gd name="f52" fmla="*/ 57475 f43 1"/>
                <a:gd name="f53" fmla="*/ 11495 f42 1"/>
                <a:gd name="f54" fmla="*/ 47979 f43 1"/>
                <a:gd name="f55" fmla="*/ 0 f42 1"/>
                <a:gd name="f56" fmla="*/ 0 f43 1"/>
                <a:gd name="f57" fmla="*/ 23366 f42 1"/>
                <a:gd name="f58" fmla="*/ 3124 f43 1"/>
                <a:gd name="f59" fmla="*/ 22366 f42 1"/>
                <a:gd name="f60" fmla="*/ 12770 f43 1"/>
                <a:gd name="f61" fmla="*/ 32212 f42 1"/>
                <a:gd name="f62" fmla="+- f44 0 f1"/>
                <a:gd name="f63" fmla="*/ f47 1 67221"/>
                <a:gd name="f64" fmla="*/ f48 1 40608"/>
                <a:gd name="f65" fmla="*/ f49 1 40608"/>
                <a:gd name="f66" fmla="*/ f50 1 67221"/>
                <a:gd name="f67" fmla="*/ f51 1 40608"/>
                <a:gd name="f68" fmla="*/ f52 1 67221"/>
                <a:gd name="f69" fmla="*/ f53 1 40608"/>
                <a:gd name="f70" fmla="*/ f54 1 67221"/>
                <a:gd name="f71" fmla="*/ f55 1 40608"/>
                <a:gd name="f72" fmla="*/ f56 1 67221"/>
                <a:gd name="f73" fmla="*/ f57 1 40608"/>
                <a:gd name="f74" fmla="*/ f58 1 67221"/>
                <a:gd name="f75" fmla="*/ f59 1 40608"/>
                <a:gd name="f76" fmla="*/ f60 1 67221"/>
                <a:gd name="f77" fmla="*/ f61 1 40608"/>
                <a:gd name="f78" fmla="*/ f38 1 f45"/>
                <a:gd name="f79" fmla="*/ f39 1 f45"/>
                <a:gd name="f80" fmla="*/ f38 1 f46"/>
                <a:gd name="f81" fmla="*/ f40 1 f46"/>
                <a:gd name="f82" fmla="*/ f63 1 f45"/>
                <a:gd name="f83" fmla="*/ f64 1 f46"/>
                <a:gd name="f84" fmla="*/ f65 1 f46"/>
                <a:gd name="f85" fmla="*/ f66 1 f45"/>
                <a:gd name="f86" fmla="*/ f67 1 f46"/>
                <a:gd name="f87" fmla="*/ f68 1 f45"/>
                <a:gd name="f88" fmla="*/ f69 1 f46"/>
                <a:gd name="f89" fmla="*/ f70 1 f45"/>
                <a:gd name="f90" fmla="*/ f71 1 f46"/>
                <a:gd name="f91" fmla="*/ f72 1 f45"/>
                <a:gd name="f92" fmla="*/ f73 1 f46"/>
                <a:gd name="f93" fmla="*/ f74 1 f45"/>
                <a:gd name="f94" fmla="*/ f75 1 f46"/>
                <a:gd name="f95" fmla="*/ f76 1 f45"/>
                <a:gd name="f96" fmla="*/ f77 1 f46"/>
                <a:gd name="f97" fmla="*/ f78 f36 1"/>
                <a:gd name="f98" fmla="*/ f79 f36 1"/>
                <a:gd name="f99" fmla="*/ f81 f37 1"/>
                <a:gd name="f100" fmla="*/ f80 f37 1"/>
                <a:gd name="f101" fmla="*/ f82 f36 1"/>
                <a:gd name="f102" fmla="*/ f83 f37 1"/>
                <a:gd name="f103" fmla="*/ f84 f37 1"/>
                <a:gd name="f104" fmla="*/ f85 f36 1"/>
                <a:gd name="f105" fmla="*/ f86 f37 1"/>
                <a:gd name="f106" fmla="*/ f87 f36 1"/>
                <a:gd name="f107" fmla="*/ f88 f37 1"/>
                <a:gd name="f108" fmla="*/ f89 f36 1"/>
                <a:gd name="f109" fmla="*/ f90 f37 1"/>
                <a:gd name="f110" fmla="*/ f91 f36 1"/>
                <a:gd name="f111" fmla="*/ f92 f37 1"/>
                <a:gd name="f112" fmla="*/ f93 f36 1"/>
                <a:gd name="f113" fmla="*/ f94 f37 1"/>
                <a:gd name="f114" fmla="*/ f95 f36 1"/>
                <a:gd name="f115" fmla="*/ f96 f37 1"/>
              </a:gdLst>
              <a:ahLst/>
              <a:cxnLst>
                <a:cxn ang="3cd4">
                  <a:pos x="hc" y="t"/>
                </a:cxn>
                <a:cxn ang="0">
                  <a:pos x="r" y="vc"/>
                </a:cxn>
                <a:cxn ang="cd4">
                  <a:pos x="hc" y="b"/>
                </a:cxn>
                <a:cxn ang="cd2">
                  <a:pos x="l" y="vc"/>
                </a:cxn>
                <a:cxn ang="f62">
                  <a:pos x="f101" y="f102"/>
                </a:cxn>
                <a:cxn ang="f62">
                  <a:pos x="f101" y="f103"/>
                </a:cxn>
                <a:cxn ang="f62">
                  <a:pos x="f104" y="f105"/>
                </a:cxn>
                <a:cxn ang="f62">
                  <a:pos x="f106" y="f107"/>
                </a:cxn>
                <a:cxn ang="f62">
                  <a:pos x="f108" y="f109"/>
                </a:cxn>
                <a:cxn ang="f62">
                  <a:pos x="f110" y="f111"/>
                </a:cxn>
                <a:cxn ang="f62">
                  <a:pos x="f110" y="f111"/>
                </a:cxn>
                <a:cxn ang="f62">
                  <a:pos x="f112" y="f113"/>
                </a:cxn>
                <a:cxn ang="f62">
                  <a:pos x="f114" y="f115"/>
                </a:cxn>
                <a:cxn ang="f62">
                  <a:pos x="f101" y="f102"/>
                </a:cxn>
              </a:cxnLst>
              <a:rect l="f97" t="f100" r="f98" b="f99"/>
              <a:pathLst>
                <a:path w="67221" h="40608">
                  <a:moveTo>
                    <a:pt x="f8" y="f9"/>
                  </a:moveTo>
                  <a:lnTo>
                    <a:pt x="f8" y="f10"/>
                  </a:lnTo>
                  <a:lnTo>
                    <a:pt x="f6" y="f11"/>
                  </a:lnTo>
                  <a:cubicBezTo>
                    <a:pt x="f12" y="f13"/>
                    <a:pt x="f14" y="f15"/>
                    <a:pt x="f16" y="f17"/>
                  </a:cubicBezTo>
                  <a:lnTo>
                    <a:pt x="f18" y="f5"/>
                  </a:lnTo>
                  <a:lnTo>
                    <a:pt x="f5" y="f19"/>
                  </a:lnTo>
                  <a:lnTo>
                    <a:pt x="f5" y="f19"/>
                  </a:lnTo>
                  <a:cubicBezTo>
                    <a:pt x="f20" y="f21"/>
                    <a:pt x="f22" y="f23"/>
                    <a:pt x="f24" y="f25"/>
                  </a:cubicBezTo>
                  <a:cubicBezTo>
                    <a:pt x="f26" y="f27"/>
                    <a:pt x="f28" y="f29"/>
                    <a:pt x="f30" y="f31"/>
                  </a:cubicBezTo>
                  <a:cubicBezTo>
                    <a:pt x="f32" y="f33"/>
                    <a:pt x="f32"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1302">
              <a:extLst>
                <a:ext uri="{FF2B5EF4-FFF2-40B4-BE49-F238E27FC236}">
                  <a16:creationId xmlns:a16="http://schemas.microsoft.com/office/drawing/2014/main" id="{3C8E0911-3A8D-048D-5641-A1A167C1C4A6}"/>
                </a:ext>
              </a:extLst>
            </p:cNvPr>
            <p:cNvSpPr/>
            <p:nvPr/>
          </p:nvSpPr>
          <p:spPr>
            <a:xfrm>
              <a:off x="9211052" y="262383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1303">
              <a:extLst>
                <a:ext uri="{FF2B5EF4-FFF2-40B4-BE49-F238E27FC236}">
                  <a16:creationId xmlns:a16="http://schemas.microsoft.com/office/drawing/2014/main" id="{26504D71-EB61-6A66-07B4-BD57BF9CE218}"/>
                </a:ext>
              </a:extLst>
            </p:cNvPr>
            <p:cNvSpPr/>
            <p:nvPr/>
          </p:nvSpPr>
          <p:spPr>
            <a:xfrm>
              <a:off x="8665220" y="3077029"/>
              <a:ext cx="28803" cy="161684"/>
            </a:xfrm>
            <a:custGeom>
              <a:avLst/>
              <a:gdLst>
                <a:gd name="f0" fmla="val 10800000"/>
                <a:gd name="f1" fmla="val 5400000"/>
                <a:gd name="f2" fmla="val 180"/>
                <a:gd name="f3" fmla="val w"/>
                <a:gd name="f4" fmla="val h"/>
                <a:gd name="f5" fmla="val 0"/>
                <a:gd name="f6" fmla="val 28800"/>
                <a:gd name="f7" fmla="val 161685"/>
                <a:gd name="f8" fmla="val 26801"/>
                <a:gd name="f9" fmla="val 152689"/>
                <a:gd name="f10" fmla="val 155438"/>
                <a:gd name="f11" fmla="val 18679"/>
                <a:gd name="f12" fmla="val 15619"/>
                <a:gd name="f13" fmla="val 13432"/>
                <a:gd name="f14" fmla="val 8872"/>
                <a:gd name="f15" fmla="val 11807"/>
                <a:gd name="f16" fmla="val 9621"/>
                <a:gd name="f17" fmla="val 7584"/>
                <a:gd name="f18" fmla="val 11508"/>
                <a:gd name="f19" fmla="val 2636"/>
                <a:gd name="f20" fmla="val 9609"/>
                <a:gd name="f21" fmla="val 750"/>
                <a:gd name="f22" fmla="val 5385"/>
                <a:gd name="f23" fmla="val 500"/>
                <a:gd name="f24" fmla="val 4823"/>
                <a:gd name="f25" fmla="val 312"/>
                <a:gd name="f26" fmla="val 4236"/>
                <a:gd name="f27" fmla="val 187"/>
                <a:gd name="f28" fmla="val 3624"/>
                <a:gd name="f29" fmla="val -62"/>
                <a:gd name="f30" fmla="val 2424"/>
                <a:gd name="f31" fmla="val 1200"/>
                <a:gd name="f32" fmla="val 160436"/>
                <a:gd name="f33" fmla="val 161686"/>
                <a:gd name="f34" fmla="val 11120"/>
                <a:gd name="f35" fmla="val 158112"/>
                <a:gd name="f36" fmla="val 12032"/>
                <a:gd name="f37" fmla="val 154413"/>
                <a:gd name="f38" fmla="val 14306"/>
                <a:gd name="f39" fmla="val 151565"/>
                <a:gd name="f40" fmla="val 17343"/>
                <a:gd name="f41" fmla="val 148366"/>
                <a:gd name="f42" fmla="val 22403"/>
                <a:gd name="f43" fmla="val 148228"/>
                <a:gd name="f44" fmla="val 25614"/>
                <a:gd name="f45" fmla="val 151265"/>
                <a:gd name="f46" fmla="val 26064"/>
                <a:gd name="f47" fmla="val 151690"/>
                <a:gd name="f48" fmla="val 26463"/>
                <a:gd name="f49" fmla="val 152164"/>
                <a:gd name="f50" fmla="+- 0 0 -90"/>
                <a:gd name="f51" fmla="*/ f3 1 28800"/>
                <a:gd name="f52" fmla="*/ f4 1 161685"/>
                <a:gd name="f53" fmla="val f5"/>
                <a:gd name="f54" fmla="val f6"/>
                <a:gd name="f55" fmla="val f7"/>
                <a:gd name="f56" fmla="*/ f50 f0 1"/>
                <a:gd name="f57" fmla="+- f55 0 f53"/>
                <a:gd name="f58" fmla="+- f54 0 f53"/>
                <a:gd name="f59" fmla="*/ f56 1 f2"/>
                <a:gd name="f60" fmla="*/ f58 1 28800"/>
                <a:gd name="f61" fmla="*/ f57 1 161685"/>
                <a:gd name="f62" fmla="*/ 26801 f58 1"/>
                <a:gd name="f63" fmla="*/ 152689 f57 1"/>
                <a:gd name="f64" fmla="*/ 28800 f58 1"/>
                <a:gd name="f65" fmla="*/ 155438 f57 1"/>
                <a:gd name="f66" fmla="*/ 18679 f58 1"/>
                <a:gd name="f67" fmla="*/ 15619 f57 1"/>
                <a:gd name="f68" fmla="*/ 13432 f58 1"/>
                <a:gd name="f69" fmla="*/ 8872 f57 1"/>
                <a:gd name="f70" fmla="*/ 11807 f58 1"/>
                <a:gd name="f71" fmla="*/ 9621 f57 1"/>
                <a:gd name="f72" fmla="*/ 750 f58 1"/>
                <a:gd name="f73" fmla="*/ 5385 f57 1"/>
                <a:gd name="f74" fmla="*/ 187 f58 1"/>
                <a:gd name="f75" fmla="*/ 3624 f57 1"/>
                <a:gd name="f76" fmla="*/ 0 f57 1"/>
                <a:gd name="f77" fmla="*/ 160436 f57 1"/>
                <a:gd name="f78" fmla="*/ 161686 f57 1"/>
                <a:gd name="f79" fmla="*/ 14306 f58 1"/>
                <a:gd name="f80" fmla="*/ 151565 f57 1"/>
                <a:gd name="f81" fmla="*/ 25614 f58 1"/>
                <a:gd name="f82" fmla="*/ 151265 f57 1"/>
                <a:gd name="f83" fmla="+- f59 0 f1"/>
                <a:gd name="f84" fmla="*/ f62 1 28800"/>
                <a:gd name="f85" fmla="*/ f63 1 161685"/>
                <a:gd name="f86" fmla="*/ f64 1 28800"/>
                <a:gd name="f87" fmla="*/ f65 1 161685"/>
                <a:gd name="f88" fmla="*/ f66 1 28800"/>
                <a:gd name="f89" fmla="*/ f67 1 161685"/>
                <a:gd name="f90" fmla="*/ f68 1 28800"/>
                <a:gd name="f91" fmla="*/ f69 1 161685"/>
                <a:gd name="f92" fmla="*/ f70 1 28800"/>
                <a:gd name="f93" fmla="*/ f71 1 161685"/>
                <a:gd name="f94" fmla="*/ f72 1 28800"/>
                <a:gd name="f95" fmla="*/ f73 1 161685"/>
                <a:gd name="f96" fmla="*/ f74 1 28800"/>
                <a:gd name="f97" fmla="*/ f75 1 161685"/>
                <a:gd name="f98" fmla="*/ f76 1 161685"/>
                <a:gd name="f99" fmla="*/ f77 1 161685"/>
                <a:gd name="f100" fmla="*/ f78 1 161685"/>
                <a:gd name="f101" fmla="*/ f79 1 28800"/>
                <a:gd name="f102" fmla="*/ f80 1 161685"/>
                <a:gd name="f103" fmla="*/ f81 1 28800"/>
                <a:gd name="f104" fmla="*/ f82 1 161685"/>
                <a:gd name="f105" fmla="*/ f53 1 f60"/>
                <a:gd name="f106" fmla="*/ f54 1 f60"/>
                <a:gd name="f107" fmla="*/ f53 1 f61"/>
                <a:gd name="f108" fmla="*/ f55 1 f61"/>
                <a:gd name="f109" fmla="*/ f84 1 f60"/>
                <a:gd name="f110" fmla="*/ f85 1 f61"/>
                <a:gd name="f111" fmla="*/ f86 1 f60"/>
                <a:gd name="f112" fmla="*/ f87 1 f61"/>
                <a:gd name="f113" fmla="*/ f88 1 f60"/>
                <a:gd name="f114" fmla="*/ f89 1 f61"/>
                <a:gd name="f115" fmla="*/ f90 1 f60"/>
                <a:gd name="f116" fmla="*/ f91 1 f61"/>
                <a:gd name="f117" fmla="*/ f92 1 f60"/>
                <a:gd name="f118" fmla="*/ f93 1 f61"/>
                <a:gd name="f119" fmla="*/ f94 1 f60"/>
                <a:gd name="f120" fmla="*/ f95 1 f61"/>
                <a:gd name="f121" fmla="*/ f96 1 f60"/>
                <a:gd name="f122" fmla="*/ f97 1 f61"/>
                <a:gd name="f123" fmla="*/ f98 1 f61"/>
                <a:gd name="f124" fmla="*/ f99 1 f61"/>
                <a:gd name="f125" fmla="*/ f100 1 f61"/>
                <a:gd name="f126" fmla="*/ f101 1 f60"/>
                <a:gd name="f127" fmla="*/ f102 1 f61"/>
                <a:gd name="f128" fmla="*/ f103 1 f60"/>
                <a:gd name="f129" fmla="*/ f104 1 f61"/>
                <a:gd name="f130" fmla="*/ f105 f51 1"/>
                <a:gd name="f131" fmla="*/ f106 f51 1"/>
                <a:gd name="f132" fmla="*/ f108 f52 1"/>
                <a:gd name="f133" fmla="*/ f107 f52 1"/>
                <a:gd name="f134" fmla="*/ f109 f51 1"/>
                <a:gd name="f135" fmla="*/ f110 f52 1"/>
                <a:gd name="f136" fmla="*/ f111 f51 1"/>
                <a:gd name="f137" fmla="*/ f112 f52 1"/>
                <a:gd name="f138" fmla="*/ f113 f51 1"/>
                <a:gd name="f139" fmla="*/ f114 f52 1"/>
                <a:gd name="f140" fmla="*/ f115 f51 1"/>
                <a:gd name="f141" fmla="*/ f116 f52 1"/>
                <a:gd name="f142" fmla="*/ f117 f51 1"/>
                <a:gd name="f143" fmla="*/ f118 f52 1"/>
                <a:gd name="f144" fmla="*/ f119 f51 1"/>
                <a:gd name="f145" fmla="*/ f120 f52 1"/>
                <a:gd name="f146" fmla="*/ f121 f51 1"/>
                <a:gd name="f147" fmla="*/ f122 f52 1"/>
                <a:gd name="f148" fmla="*/ f123 f52 1"/>
                <a:gd name="f149" fmla="*/ f124 f52 1"/>
                <a:gd name="f150" fmla="*/ f125 f52 1"/>
                <a:gd name="f151" fmla="*/ f126 f51 1"/>
                <a:gd name="f152" fmla="*/ f127 f52 1"/>
                <a:gd name="f153" fmla="*/ f128 f51 1"/>
                <a:gd name="f154" fmla="*/ f129 f52 1"/>
              </a:gdLst>
              <a:ahLst/>
              <a:cxnLst>
                <a:cxn ang="3cd4">
                  <a:pos x="hc" y="t"/>
                </a:cxn>
                <a:cxn ang="0">
                  <a:pos x="r" y="vc"/>
                </a:cxn>
                <a:cxn ang="cd4">
                  <a:pos x="hc" y="b"/>
                </a:cxn>
                <a:cxn ang="cd2">
                  <a:pos x="l" y="vc"/>
                </a:cxn>
                <a:cxn ang="f83">
                  <a:pos x="f134" y="f135"/>
                </a:cxn>
                <a:cxn ang="f83">
                  <a:pos x="f136" y="f137"/>
                </a:cxn>
                <a:cxn ang="f83">
                  <a:pos x="f138" y="f139"/>
                </a:cxn>
                <a:cxn ang="f83">
                  <a:pos x="f140" y="f141"/>
                </a:cxn>
                <a:cxn ang="f83">
                  <a:pos x="f142" y="f143"/>
                </a:cxn>
                <a:cxn ang="f83">
                  <a:pos x="f144" y="f145"/>
                </a:cxn>
                <a:cxn ang="f83">
                  <a:pos x="f146" y="f147"/>
                </a:cxn>
                <a:cxn ang="f83">
                  <a:pos x="f146" y="f148"/>
                </a:cxn>
                <a:cxn ang="f83">
                  <a:pos x="f146" y="f148"/>
                </a:cxn>
                <a:cxn ang="f83">
                  <a:pos x="f142" y="f149"/>
                </a:cxn>
                <a:cxn ang="f83">
                  <a:pos x="f142" y="f150"/>
                </a:cxn>
                <a:cxn ang="f83">
                  <a:pos x="f151" y="f152"/>
                </a:cxn>
                <a:cxn ang="f83">
                  <a:pos x="f153" y="f154"/>
                </a:cxn>
                <a:cxn ang="f83">
                  <a:pos x="f134" y="f135"/>
                </a:cxn>
              </a:cxnLst>
              <a:rect l="f130" t="f133" r="f131" b="f132"/>
              <a:pathLst>
                <a:path w="28800" h="161685">
                  <a:moveTo>
                    <a:pt x="f8" y="f9"/>
                  </a:moveTo>
                  <a:lnTo>
                    <a:pt x="f6" y="f10"/>
                  </a:lnTo>
                  <a:lnTo>
                    <a:pt x="f11" y="f12"/>
                  </a:lnTo>
                  <a:lnTo>
                    <a:pt x="f13" y="f14"/>
                  </a:lnTo>
                  <a:lnTo>
                    <a:pt x="f15" y="f16"/>
                  </a:lnTo>
                  <a:cubicBezTo>
                    <a:pt x="f17" y="f18"/>
                    <a:pt x="f19" y="f20"/>
                    <a:pt x="f21" y="f22"/>
                  </a:cubicBezTo>
                  <a:cubicBezTo>
                    <a:pt x="f23" y="f24"/>
                    <a:pt x="f25" y="f26"/>
                    <a:pt x="f27" y="f28"/>
                  </a:cubicBezTo>
                  <a:cubicBezTo>
                    <a:pt x="f29" y="f30"/>
                    <a:pt x="f29" y="f31"/>
                    <a:pt x="f27" y="f5"/>
                  </a:cubicBezTo>
                  <a:cubicBezTo>
                    <a:pt x="f27" y="f5"/>
                    <a:pt x="f27" y="f5"/>
                    <a:pt x="f27" y="f5"/>
                  </a:cubicBezTo>
                  <a:lnTo>
                    <a:pt x="f15" y="f32"/>
                  </a:lnTo>
                  <a:lnTo>
                    <a:pt x="f15" y="f33"/>
                  </a:lnTo>
                  <a:cubicBezTo>
                    <a:pt x="f34" y="f35"/>
                    <a:pt x="f36" y="f37"/>
                    <a:pt x="f38" y="f39"/>
                  </a:cubicBez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1304">
              <a:extLst>
                <a:ext uri="{FF2B5EF4-FFF2-40B4-BE49-F238E27FC236}">
                  <a16:creationId xmlns:a16="http://schemas.microsoft.com/office/drawing/2014/main" id="{6E9867C7-2A27-A21F-90F6-BD22DB01BA7A}"/>
                </a:ext>
              </a:extLst>
            </p:cNvPr>
            <p:cNvSpPr/>
            <p:nvPr/>
          </p:nvSpPr>
          <p:spPr>
            <a:xfrm>
              <a:off x="8681779" y="3083530"/>
              <a:ext cx="1627" cy="2871"/>
            </a:xfrm>
            <a:custGeom>
              <a:avLst/>
              <a:gdLst>
                <a:gd name="f0" fmla="val 10800000"/>
                <a:gd name="f1" fmla="val 5400000"/>
                <a:gd name="f2" fmla="val 180"/>
                <a:gd name="f3" fmla="val w"/>
                <a:gd name="f4" fmla="val h"/>
                <a:gd name="f5" fmla="val 0"/>
                <a:gd name="f6" fmla="val 1624"/>
                <a:gd name="f7" fmla="val 2873"/>
                <a:gd name="f8" fmla="val 1375"/>
                <a:gd name="f9" fmla="val 750"/>
                <a:gd name="f10" fmla="val 2874"/>
                <a:gd name="f11" fmla="+- 0 0 -90"/>
                <a:gd name="f12" fmla="*/ f3 1 1624"/>
                <a:gd name="f13" fmla="*/ f4 1 2873"/>
                <a:gd name="f14" fmla="val f5"/>
                <a:gd name="f15" fmla="val f6"/>
                <a:gd name="f16" fmla="val f7"/>
                <a:gd name="f17" fmla="*/ f11 f0 1"/>
                <a:gd name="f18" fmla="+- f16 0 f14"/>
                <a:gd name="f19" fmla="+- f15 0 f14"/>
                <a:gd name="f20" fmla="*/ f17 1 f2"/>
                <a:gd name="f21" fmla="*/ f19 1 1624"/>
                <a:gd name="f22" fmla="*/ f18 1 2873"/>
                <a:gd name="f23" fmla="*/ 1375 f19 1"/>
                <a:gd name="f24" fmla="*/ 0 f18 1"/>
                <a:gd name="f25" fmla="*/ 0 f19 1"/>
                <a:gd name="f26" fmla="*/ 750 f18 1"/>
                <a:gd name="f27" fmla="*/ 1624 f19 1"/>
                <a:gd name="f28" fmla="*/ 2874 f18 1"/>
                <a:gd name="f29" fmla="+- f20 0 f1"/>
                <a:gd name="f30" fmla="*/ f23 1 1624"/>
                <a:gd name="f31" fmla="*/ f24 1 2873"/>
                <a:gd name="f32" fmla="*/ f25 1 1624"/>
                <a:gd name="f33" fmla="*/ f26 1 2873"/>
                <a:gd name="f34" fmla="*/ f27 1 1624"/>
                <a:gd name="f35" fmla="*/ f28 1 2873"/>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624" h="2873">
                  <a:moveTo>
                    <a:pt x="f8" y="f5"/>
                  </a:moveTo>
                  <a:lnTo>
                    <a:pt x="f5" y="f9"/>
                  </a:lnTo>
                  <a:lnTo>
                    <a:pt x="f6"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1305">
              <a:extLst>
                <a:ext uri="{FF2B5EF4-FFF2-40B4-BE49-F238E27FC236}">
                  <a16:creationId xmlns:a16="http://schemas.microsoft.com/office/drawing/2014/main" id="{815DE1E7-2496-FC53-5007-4BC5F7BC8408}"/>
                </a:ext>
              </a:extLst>
            </p:cNvPr>
            <p:cNvSpPr/>
            <p:nvPr/>
          </p:nvSpPr>
          <p:spPr>
            <a:xfrm>
              <a:off x="7565132" y="4560816"/>
              <a:ext cx="749" cy="1874"/>
            </a:xfrm>
            <a:custGeom>
              <a:avLst/>
              <a:gdLst>
                <a:gd name="f0" fmla="val 10800000"/>
                <a:gd name="f1" fmla="val 5400000"/>
                <a:gd name="f2" fmla="val 180"/>
                <a:gd name="f3" fmla="val w"/>
                <a:gd name="f4" fmla="val h"/>
                <a:gd name="f5" fmla="val 0"/>
                <a:gd name="f6" fmla="val 751"/>
                <a:gd name="f7" fmla="val 1874"/>
                <a:gd name="f8" fmla="val 625"/>
                <a:gd name="f9" fmla="val 1125"/>
                <a:gd name="f10" fmla="val 375"/>
                <a:gd name="f11" fmla="val 300"/>
                <a:gd name="f12" fmla="val 599"/>
                <a:gd name="f13" fmla="val 550"/>
                <a:gd name="f14" fmla="val 1224"/>
                <a:gd name="f15" fmla="val 750"/>
                <a:gd name="f16" fmla="val 762"/>
                <a:gd name="f17" fmla="val 1612"/>
                <a:gd name="f18" fmla="val 725"/>
                <a:gd name="f19" fmla="val 1362"/>
                <a:gd name="f20" fmla="+- 0 0 -90"/>
                <a:gd name="f21" fmla="*/ f3 1 751"/>
                <a:gd name="f22" fmla="*/ f4 1 1874"/>
                <a:gd name="f23" fmla="val f5"/>
                <a:gd name="f24" fmla="val f6"/>
                <a:gd name="f25" fmla="val f7"/>
                <a:gd name="f26" fmla="*/ f20 f0 1"/>
                <a:gd name="f27" fmla="+- f25 0 f23"/>
                <a:gd name="f28" fmla="+- f24 0 f23"/>
                <a:gd name="f29" fmla="*/ f26 1 f2"/>
                <a:gd name="f30" fmla="*/ f28 1 751"/>
                <a:gd name="f31" fmla="*/ f27 1 1874"/>
                <a:gd name="f32" fmla="*/ 625 f28 1"/>
                <a:gd name="f33" fmla="*/ 1125 f27 1"/>
                <a:gd name="f34" fmla="*/ 0 f28 1"/>
                <a:gd name="f35" fmla="*/ 0 f27 1"/>
                <a:gd name="f36" fmla="*/ 750 f28 1"/>
                <a:gd name="f37" fmla="*/ 1874 f27 1"/>
                <a:gd name="f38" fmla="+- f29 0 f1"/>
                <a:gd name="f39" fmla="*/ f32 1 751"/>
                <a:gd name="f40" fmla="*/ f33 1 1874"/>
                <a:gd name="f41" fmla="*/ f34 1 751"/>
                <a:gd name="f42" fmla="*/ f35 1 1874"/>
                <a:gd name="f43" fmla="*/ f36 1 751"/>
                <a:gd name="f44" fmla="*/ f37 1 1874"/>
                <a:gd name="f45" fmla="*/ f23 1 f30"/>
                <a:gd name="f46" fmla="*/ f24 1 f30"/>
                <a:gd name="f47" fmla="*/ f23 1 f31"/>
                <a:gd name="f48" fmla="*/ f25 1 f31"/>
                <a:gd name="f49" fmla="*/ f39 1 f30"/>
                <a:gd name="f50" fmla="*/ f40 1 f31"/>
                <a:gd name="f51" fmla="*/ f41 1 f30"/>
                <a:gd name="f52" fmla="*/ f42 1 f31"/>
                <a:gd name="f53" fmla="*/ f43 1 f30"/>
                <a:gd name="f54" fmla="*/ f44 1 f31"/>
                <a:gd name="f55" fmla="*/ f45 f21 1"/>
                <a:gd name="f56" fmla="*/ f46 f21 1"/>
                <a:gd name="f57" fmla="*/ f48 f22 1"/>
                <a:gd name="f58" fmla="*/ f47 f22 1"/>
                <a:gd name="f59" fmla="*/ f49 f21 1"/>
                <a:gd name="f60" fmla="*/ f50 f22 1"/>
                <a:gd name="f61" fmla="*/ f51 f21 1"/>
                <a:gd name="f62" fmla="*/ f52 f22 1"/>
                <a:gd name="f63" fmla="*/ f53 f21 1"/>
                <a:gd name="f64" fmla="*/ f54 f22 1"/>
              </a:gdLst>
              <a:ahLst/>
              <a:cxnLst>
                <a:cxn ang="3cd4">
                  <a:pos x="hc" y="t"/>
                </a:cxn>
                <a:cxn ang="0">
                  <a:pos x="r" y="vc"/>
                </a:cxn>
                <a:cxn ang="cd4">
                  <a:pos x="hc" y="b"/>
                </a:cxn>
                <a:cxn ang="cd2">
                  <a:pos x="l" y="vc"/>
                </a:cxn>
                <a:cxn ang="f38">
                  <a:pos x="f59" y="f60"/>
                </a:cxn>
                <a:cxn ang="f38">
                  <a:pos x="f61" y="f62"/>
                </a:cxn>
                <a:cxn ang="f38">
                  <a:pos x="f63" y="f64"/>
                </a:cxn>
                <a:cxn ang="f38">
                  <a:pos x="f59" y="f60"/>
                </a:cxn>
              </a:cxnLst>
              <a:rect l="f55" t="f58" r="f56" b="f57"/>
              <a:pathLst>
                <a:path w="751" h="1874">
                  <a:moveTo>
                    <a:pt x="f8" y="f9"/>
                  </a:moveTo>
                  <a:cubicBezTo>
                    <a:pt x="f8" y="f9"/>
                    <a:pt x="f8" y="f10"/>
                    <a:pt x="f5" y="f5"/>
                  </a:cubicBezTo>
                  <a:cubicBezTo>
                    <a:pt x="f11" y="f12"/>
                    <a:pt x="f13" y="f14"/>
                    <a:pt x="f15" y="f7"/>
                  </a:cubicBez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1306">
              <a:extLst>
                <a:ext uri="{FF2B5EF4-FFF2-40B4-BE49-F238E27FC236}">
                  <a16:creationId xmlns:a16="http://schemas.microsoft.com/office/drawing/2014/main" id="{6181CA08-2CA4-FA69-6A03-898E5E110F91}"/>
                </a:ext>
              </a:extLst>
            </p:cNvPr>
            <p:cNvSpPr/>
            <p:nvPr/>
          </p:nvSpPr>
          <p:spPr>
            <a:xfrm>
              <a:off x="7527898" y="4562691"/>
              <a:ext cx="33732" cy="24487"/>
            </a:xfrm>
            <a:custGeom>
              <a:avLst/>
              <a:gdLst>
                <a:gd name="f0" fmla="val 10800000"/>
                <a:gd name="f1" fmla="val 5400000"/>
                <a:gd name="f2" fmla="val 180"/>
                <a:gd name="f3" fmla="val w"/>
                <a:gd name="f4" fmla="val h"/>
                <a:gd name="f5" fmla="val 0"/>
                <a:gd name="f6" fmla="val 33735"/>
                <a:gd name="f7" fmla="val 24490"/>
                <a:gd name="f8" fmla="val 4623"/>
                <a:gd name="f9" fmla="val 13370"/>
                <a:gd name="f10" fmla="val 11870"/>
                <a:gd name="f11" fmla="val 33111"/>
                <a:gd name="f12" fmla="val 13494"/>
                <a:gd name="f13" fmla="val 30237"/>
                <a:gd name="f14" fmla="val 16081"/>
                <a:gd name="f15" fmla="val 25314"/>
                <a:gd name="f16" fmla="val 15344"/>
                <a:gd name="f17" fmla="val 22728"/>
                <a:gd name="f18" fmla="val 11858"/>
                <a:gd name="f19" fmla="val 22553"/>
                <a:gd name="f20" fmla="val 11620"/>
                <a:gd name="f21" fmla="val 22390"/>
                <a:gd name="f22" fmla="val 11371"/>
                <a:gd name="f23" fmla="val 22240"/>
                <a:gd name="f24" fmla="val 11120"/>
                <a:gd name="f25" fmla="val 14993"/>
                <a:gd name="f26" fmla="val 7747"/>
                <a:gd name="f27" fmla="+- 0 0 -90"/>
                <a:gd name="f28" fmla="*/ f3 1 33735"/>
                <a:gd name="f29" fmla="*/ f4 1 24490"/>
                <a:gd name="f30" fmla="val f5"/>
                <a:gd name="f31" fmla="val f6"/>
                <a:gd name="f32" fmla="val f7"/>
                <a:gd name="f33" fmla="*/ f27 f0 1"/>
                <a:gd name="f34" fmla="+- f32 0 f30"/>
                <a:gd name="f35" fmla="+- f31 0 f30"/>
                <a:gd name="f36" fmla="*/ f33 1 f2"/>
                <a:gd name="f37" fmla="*/ f35 1 33735"/>
                <a:gd name="f38" fmla="*/ f34 1 24490"/>
                <a:gd name="f39" fmla="*/ 4623 f35 1"/>
                <a:gd name="f40" fmla="*/ 13370 f34 1"/>
                <a:gd name="f41" fmla="*/ 11870 f35 1"/>
                <a:gd name="f42" fmla="*/ 24490 f34 1"/>
                <a:gd name="f43" fmla="*/ 33111 f35 1"/>
                <a:gd name="f44" fmla="*/ 13494 f34 1"/>
                <a:gd name="f45" fmla="*/ 33735 f35 1"/>
                <a:gd name="f46" fmla="*/ 22728 f35 1"/>
                <a:gd name="f47" fmla="*/ 11858 f34 1"/>
                <a:gd name="f48" fmla="*/ 22240 f35 1"/>
                <a:gd name="f49" fmla="*/ 11120 f34 1"/>
                <a:gd name="f50" fmla="*/ 14993 f35 1"/>
                <a:gd name="f51" fmla="*/ 0 f34 1"/>
                <a:gd name="f52" fmla="*/ 0 f35 1"/>
                <a:gd name="f53" fmla="*/ 7747 f34 1"/>
                <a:gd name="f54" fmla="+- f36 0 f1"/>
                <a:gd name="f55" fmla="*/ f39 1 33735"/>
                <a:gd name="f56" fmla="*/ f40 1 24490"/>
                <a:gd name="f57" fmla="*/ f41 1 33735"/>
                <a:gd name="f58" fmla="*/ f42 1 24490"/>
                <a:gd name="f59" fmla="*/ f43 1 33735"/>
                <a:gd name="f60" fmla="*/ f44 1 24490"/>
                <a:gd name="f61" fmla="*/ f45 1 33735"/>
                <a:gd name="f62" fmla="*/ f46 1 33735"/>
                <a:gd name="f63" fmla="*/ f47 1 24490"/>
                <a:gd name="f64" fmla="*/ f48 1 33735"/>
                <a:gd name="f65" fmla="*/ f49 1 24490"/>
                <a:gd name="f66" fmla="*/ f50 1 33735"/>
                <a:gd name="f67" fmla="*/ f51 1 24490"/>
                <a:gd name="f68" fmla="*/ f52 1 33735"/>
                <a:gd name="f69" fmla="*/ f53 1 24490"/>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7"/>
                <a:gd name="f81" fmla="*/ f62 1 f37"/>
                <a:gd name="f82" fmla="*/ f63 1 f38"/>
                <a:gd name="f83" fmla="*/ f64 1 f37"/>
                <a:gd name="f84" fmla="*/ f65 1 f38"/>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8 1"/>
                <a:gd name="f100" fmla="*/ f81 f28 1"/>
                <a:gd name="f101" fmla="*/ f82 f29 1"/>
                <a:gd name="f102" fmla="*/ f83 f28 1"/>
                <a:gd name="f103" fmla="*/ f84 f29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9" y="f98"/>
                </a:cxn>
                <a:cxn ang="f54">
                  <a:pos x="f99" y="f98"/>
                </a:cxn>
                <a:cxn ang="f54">
                  <a:pos x="f100" y="f101"/>
                </a:cxn>
                <a:cxn ang="f54">
                  <a:pos x="f102" y="f103"/>
                </a:cxn>
                <a:cxn ang="f54">
                  <a:pos x="f104" y="f105"/>
                </a:cxn>
                <a:cxn ang="f54">
                  <a:pos x="f106" y="f107"/>
                </a:cxn>
              </a:cxnLst>
              <a:rect l="f89" t="f92" r="f90" b="f91"/>
              <a:pathLst>
                <a:path w="33735" h="24490">
                  <a:moveTo>
                    <a:pt x="f8" y="f9"/>
                  </a:moveTo>
                  <a:lnTo>
                    <a:pt x="f10" y="f7"/>
                  </a:lnTo>
                  <a:lnTo>
                    <a:pt x="f11" y="f12"/>
                  </a:lnTo>
                  <a:lnTo>
                    <a:pt x="f6" y="f12"/>
                  </a:lnTo>
                  <a:lnTo>
                    <a:pt x="f6" y="f12"/>
                  </a:lnTo>
                  <a:cubicBezTo>
                    <a:pt x="f13" y="f14"/>
                    <a:pt x="f15" y="f16"/>
                    <a:pt x="f17" y="f18"/>
                  </a:cubicBezTo>
                  <a:cubicBezTo>
                    <a:pt x="f19" y="f20"/>
                    <a:pt x="f21" y="f22"/>
                    <a:pt x="f23" y="f24"/>
                  </a:cubicBezTo>
                  <a:lnTo>
                    <a:pt x="f25" y="f5"/>
                  </a:lnTo>
                  <a:lnTo>
                    <a:pt x="f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1307">
              <a:extLst>
                <a:ext uri="{FF2B5EF4-FFF2-40B4-BE49-F238E27FC236}">
                  <a16:creationId xmlns:a16="http://schemas.microsoft.com/office/drawing/2014/main" id="{28DA0D48-297D-F1E6-C464-D8AADD5EC838}"/>
                </a:ext>
              </a:extLst>
            </p:cNvPr>
            <p:cNvSpPr/>
            <p:nvPr/>
          </p:nvSpPr>
          <p:spPr>
            <a:xfrm>
              <a:off x="7563633" y="4572429"/>
              <a:ext cx="1170" cy="1746"/>
            </a:xfrm>
            <a:custGeom>
              <a:avLst/>
              <a:gdLst>
                <a:gd name="f0" fmla="val 10800000"/>
                <a:gd name="f1" fmla="val 5400000"/>
                <a:gd name="f2" fmla="val 180"/>
                <a:gd name="f3" fmla="val w"/>
                <a:gd name="f4" fmla="val h"/>
                <a:gd name="f5" fmla="val 0"/>
                <a:gd name="f6" fmla="val 1171"/>
                <a:gd name="f7" fmla="val 1749"/>
                <a:gd name="f8" fmla="val 1124"/>
                <a:gd name="f9" fmla="val 875"/>
                <a:gd name="f10" fmla="val 1187"/>
                <a:gd name="f11" fmla="val 587"/>
                <a:gd name="f12" fmla="val 287"/>
                <a:gd name="f13" fmla="val 462"/>
                <a:gd name="f14" fmla="val 1587"/>
                <a:gd name="f15" fmla="val 850"/>
                <a:gd name="f16" fmla="val 1274"/>
                <a:gd name="f17" fmla="+- 0 0 -90"/>
                <a:gd name="f18" fmla="*/ f3 1 1171"/>
                <a:gd name="f19" fmla="*/ f4 1 1749"/>
                <a:gd name="f20" fmla="val f5"/>
                <a:gd name="f21" fmla="val f6"/>
                <a:gd name="f22" fmla="val f7"/>
                <a:gd name="f23" fmla="*/ f17 f0 1"/>
                <a:gd name="f24" fmla="+- f22 0 f20"/>
                <a:gd name="f25" fmla="+- f21 0 f20"/>
                <a:gd name="f26" fmla="*/ f23 1 f2"/>
                <a:gd name="f27" fmla="*/ f25 1 1171"/>
                <a:gd name="f28" fmla="*/ f24 1 1749"/>
                <a:gd name="f29" fmla="*/ 1124 f25 1"/>
                <a:gd name="f30" fmla="*/ 875 f24 1"/>
                <a:gd name="f31" fmla="*/ 0 f24 1"/>
                <a:gd name="f32" fmla="*/ 0 f25 1"/>
                <a:gd name="f33" fmla="*/ 1749 f24 1"/>
                <a:gd name="f34" fmla="+- f26 0 f1"/>
                <a:gd name="f35" fmla="*/ f29 1 1171"/>
                <a:gd name="f36" fmla="*/ f30 1 1749"/>
                <a:gd name="f37" fmla="*/ f31 1 1749"/>
                <a:gd name="f38" fmla="*/ f32 1 1171"/>
                <a:gd name="f39" fmla="*/ f33 1 1749"/>
                <a:gd name="f40" fmla="*/ f20 1 f27"/>
                <a:gd name="f41" fmla="*/ f21 1 f27"/>
                <a:gd name="f42" fmla="*/ f20 1 f28"/>
                <a:gd name="f43" fmla="*/ f22 1 f28"/>
                <a:gd name="f44" fmla="*/ f35 1 f27"/>
                <a:gd name="f45" fmla="*/ f36 1 f28"/>
                <a:gd name="f46" fmla="*/ f37 1 f28"/>
                <a:gd name="f47" fmla="*/ f38 1 f27"/>
                <a:gd name="f48" fmla="*/ f39 1 f28"/>
                <a:gd name="f49" fmla="*/ f40 f18 1"/>
                <a:gd name="f50" fmla="*/ f41 f18 1"/>
                <a:gd name="f51" fmla="*/ f43 f19 1"/>
                <a:gd name="f52" fmla="*/ f42 f19 1"/>
                <a:gd name="f53" fmla="*/ f44 f18 1"/>
                <a:gd name="f54" fmla="*/ f45 f19 1"/>
                <a:gd name="f55" fmla="*/ f46 f19 1"/>
                <a:gd name="f56" fmla="*/ f47 f18 1"/>
                <a:gd name="f57" fmla="*/ f48 f19 1"/>
              </a:gdLst>
              <a:ahLst/>
              <a:cxnLst>
                <a:cxn ang="3cd4">
                  <a:pos x="hc" y="t"/>
                </a:cxn>
                <a:cxn ang="0">
                  <a:pos x="r" y="vc"/>
                </a:cxn>
                <a:cxn ang="cd4">
                  <a:pos x="hc" y="b"/>
                </a:cxn>
                <a:cxn ang="cd2">
                  <a:pos x="l" y="vc"/>
                </a:cxn>
                <a:cxn ang="f34">
                  <a:pos x="f53" y="f54"/>
                </a:cxn>
                <a:cxn ang="f34">
                  <a:pos x="f53" y="f55"/>
                </a:cxn>
                <a:cxn ang="f34">
                  <a:pos x="f56" y="f57"/>
                </a:cxn>
                <a:cxn ang="f34">
                  <a:pos x="f53" y="f54"/>
                </a:cxn>
              </a:cxnLst>
              <a:rect l="f49" t="f52" r="f50" b="f51"/>
              <a:pathLst>
                <a:path w="1171" h="1749">
                  <a:moveTo>
                    <a:pt x="f8" y="f9"/>
                  </a:moveTo>
                  <a:cubicBezTo>
                    <a:pt x="f10" y="f11"/>
                    <a:pt x="f10" y="f12"/>
                    <a:pt x="f8" y="f5"/>
                  </a:cubicBezTo>
                  <a:lnTo>
                    <a:pt x="f5" y="f7"/>
                  </a:lnTo>
                  <a:cubicBezTo>
                    <a:pt x="f13" y="f14"/>
                    <a:pt x="f15"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1308">
              <a:extLst>
                <a:ext uri="{FF2B5EF4-FFF2-40B4-BE49-F238E27FC236}">
                  <a16:creationId xmlns:a16="http://schemas.microsoft.com/office/drawing/2014/main" id="{743D7948-CBD6-7E03-E9CD-658CE87545EC}"/>
                </a:ext>
              </a:extLst>
            </p:cNvPr>
            <p:cNvSpPr/>
            <p:nvPr/>
          </p:nvSpPr>
          <p:spPr>
            <a:xfrm>
              <a:off x="7575136" y="4462473"/>
              <a:ext cx="25365" cy="168935"/>
            </a:xfrm>
            <a:custGeom>
              <a:avLst/>
              <a:gdLst>
                <a:gd name="f0" fmla="val 10800000"/>
                <a:gd name="f1" fmla="val 5400000"/>
                <a:gd name="f2" fmla="val 180"/>
                <a:gd name="f3" fmla="val w"/>
                <a:gd name="f4" fmla="val h"/>
                <a:gd name="f5" fmla="val 0"/>
                <a:gd name="f6" fmla="val 25364"/>
                <a:gd name="f7" fmla="val 168932"/>
                <a:gd name="f8" fmla="val 23115"/>
                <a:gd name="f9" fmla="val 168933"/>
                <a:gd name="f10" fmla="val 22690"/>
                <a:gd name="f11" fmla="val 168246"/>
                <a:gd name="f12" fmla="val 167371"/>
                <a:gd name="f13" fmla="val 166684"/>
                <a:gd name="f14" fmla="val 23665"/>
                <a:gd name="f15" fmla="val 166059"/>
                <a:gd name="f16" fmla="val 24614"/>
                <a:gd name="f17" fmla="val 166009"/>
                <a:gd name="f18" fmla="val 25227"/>
                <a:gd name="f19" fmla="val 166546"/>
                <a:gd name="f20" fmla="val 25277"/>
                <a:gd name="f21" fmla="val 166596"/>
                <a:gd name="f22" fmla="val 25326"/>
                <a:gd name="f23" fmla="val 166634"/>
                <a:gd name="f24" fmla="val 3748"/>
                <a:gd name="f25" fmla="val 5748"/>
                <a:gd name="f26" fmla="val 21616"/>
                <a:gd name="f27" fmla="val 161311"/>
                <a:gd name="f28" fmla="val 22615"/>
                <a:gd name="f29" fmla="val 168683"/>
                <a:gd name="f30" fmla="+- 0 0 -90"/>
                <a:gd name="f31" fmla="*/ f3 1 25364"/>
                <a:gd name="f32" fmla="*/ f4 1 168932"/>
                <a:gd name="f33" fmla="val f5"/>
                <a:gd name="f34" fmla="val f6"/>
                <a:gd name="f35" fmla="val f7"/>
                <a:gd name="f36" fmla="*/ f30 f0 1"/>
                <a:gd name="f37" fmla="+- f35 0 f33"/>
                <a:gd name="f38" fmla="+- f34 0 f33"/>
                <a:gd name="f39" fmla="*/ f36 1 f2"/>
                <a:gd name="f40" fmla="*/ f38 1 25364"/>
                <a:gd name="f41" fmla="*/ f37 1 168932"/>
                <a:gd name="f42" fmla="*/ 23115 f38 1"/>
                <a:gd name="f43" fmla="*/ 168933 f37 1"/>
                <a:gd name="f44" fmla="*/ 166684 f37 1"/>
                <a:gd name="f45" fmla="*/ 25227 f38 1"/>
                <a:gd name="f46" fmla="*/ 166546 f37 1"/>
                <a:gd name="f47" fmla="*/ 25364 f38 1"/>
                <a:gd name="f48" fmla="*/ 3748 f38 1"/>
                <a:gd name="f49" fmla="*/ 5748 f37 1"/>
                <a:gd name="f50" fmla="*/ 0 f38 1"/>
                <a:gd name="f51" fmla="*/ 0 f37 1"/>
                <a:gd name="f52" fmla="*/ 21616 f38 1"/>
                <a:gd name="f53" fmla="*/ 161311 f37 1"/>
                <a:gd name="f54" fmla="*/ 22615 f38 1"/>
                <a:gd name="f55" fmla="*/ 168683 f37 1"/>
                <a:gd name="f56" fmla="+- f39 0 f1"/>
                <a:gd name="f57" fmla="*/ f42 1 25364"/>
                <a:gd name="f58" fmla="*/ f43 1 168932"/>
                <a:gd name="f59" fmla="*/ f44 1 168932"/>
                <a:gd name="f60" fmla="*/ f45 1 25364"/>
                <a:gd name="f61" fmla="*/ f46 1 168932"/>
                <a:gd name="f62" fmla="*/ f47 1 25364"/>
                <a:gd name="f63" fmla="*/ f48 1 25364"/>
                <a:gd name="f64" fmla="*/ f49 1 168932"/>
                <a:gd name="f65" fmla="*/ f50 1 25364"/>
                <a:gd name="f66" fmla="*/ f51 1 168932"/>
                <a:gd name="f67" fmla="*/ f52 1 25364"/>
                <a:gd name="f68" fmla="*/ f53 1 168932"/>
                <a:gd name="f69" fmla="*/ f54 1 25364"/>
                <a:gd name="f70" fmla="*/ f55 1 168932"/>
                <a:gd name="f71" fmla="*/ f33 1 f40"/>
                <a:gd name="f72" fmla="*/ f34 1 f40"/>
                <a:gd name="f73" fmla="*/ f33 1 f41"/>
                <a:gd name="f74" fmla="*/ f35 1 f41"/>
                <a:gd name="f75" fmla="*/ f57 1 f40"/>
                <a:gd name="f76" fmla="*/ f58 1 f41"/>
                <a:gd name="f77" fmla="*/ f59 1 f41"/>
                <a:gd name="f78" fmla="*/ f60 1 f40"/>
                <a:gd name="f79" fmla="*/ f61 1 f41"/>
                <a:gd name="f80" fmla="*/ f62 1 f40"/>
                <a:gd name="f81" fmla="*/ f63 1 f40"/>
                <a:gd name="f82" fmla="*/ f64 1 f41"/>
                <a:gd name="f83" fmla="*/ f65 1 f40"/>
                <a:gd name="f84" fmla="*/ f66 1 f41"/>
                <a:gd name="f85" fmla="*/ f67 1 f40"/>
                <a:gd name="f86" fmla="*/ f68 1 f41"/>
                <a:gd name="f87" fmla="*/ f69 1 f40"/>
                <a:gd name="f88" fmla="*/ f70 1 f41"/>
                <a:gd name="f89" fmla="*/ f71 f31 1"/>
                <a:gd name="f90" fmla="*/ f72 f31 1"/>
                <a:gd name="f91" fmla="*/ f74 f32 1"/>
                <a:gd name="f92" fmla="*/ f73 f32 1"/>
                <a:gd name="f93" fmla="*/ f75 f31 1"/>
                <a:gd name="f94" fmla="*/ f76 f32 1"/>
                <a:gd name="f95" fmla="*/ f77 f32 1"/>
                <a:gd name="f96" fmla="*/ f78 f31 1"/>
                <a:gd name="f97" fmla="*/ f79 f32 1"/>
                <a:gd name="f98" fmla="*/ f80 f31 1"/>
                <a:gd name="f99" fmla="*/ f81 f31 1"/>
                <a:gd name="f100" fmla="*/ f82 f32 1"/>
                <a:gd name="f101" fmla="*/ f83 f31 1"/>
                <a:gd name="f102" fmla="*/ f84 f32 1"/>
                <a:gd name="f103" fmla="*/ f85 f31 1"/>
                <a:gd name="f104" fmla="*/ f86 f32 1"/>
                <a:gd name="f105" fmla="*/ f87 f31 1"/>
                <a:gd name="f106" fmla="*/ f88 f32 1"/>
              </a:gdLst>
              <a:ahLst/>
              <a:cxnLst>
                <a:cxn ang="3cd4">
                  <a:pos x="hc" y="t"/>
                </a:cxn>
                <a:cxn ang="0">
                  <a:pos x="r" y="vc"/>
                </a:cxn>
                <a:cxn ang="cd4">
                  <a:pos x="hc" y="b"/>
                </a:cxn>
                <a:cxn ang="cd2">
                  <a:pos x="l" y="vc"/>
                </a:cxn>
                <a:cxn ang="f56">
                  <a:pos x="f93" y="f94"/>
                </a:cxn>
                <a:cxn ang="f56">
                  <a:pos x="f93" y="f95"/>
                </a:cxn>
                <a:cxn ang="f56">
                  <a:pos x="f96" y="f97"/>
                </a:cxn>
                <a:cxn ang="f56">
                  <a:pos x="f98" y="f95"/>
                </a:cxn>
                <a:cxn ang="f56">
                  <a:pos x="f98" y="f95"/>
                </a:cxn>
                <a:cxn ang="f56">
                  <a:pos x="f99" y="f100"/>
                </a:cxn>
                <a:cxn ang="f56">
                  <a:pos x="f101" y="f102"/>
                </a:cxn>
                <a:cxn ang="f56">
                  <a:pos x="f101" y="f102"/>
                </a:cxn>
                <a:cxn ang="f56">
                  <a:pos x="f101" y="f102"/>
                </a:cxn>
                <a:cxn ang="f56">
                  <a:pos x="f103" y="f104"/>
                </a:cxn>
                <a:cxn ang="f56">
                  <a:pos x="f105" y="f106"/>
                </a:cxn>
              </a:cxnLst>
              <a:rect l="f89" t="f92" r="f90" b="f91"/>
              <a:pathLst>
                <a:path w="25364" h="168932">
                  <a:moveTo>
                    <a:pt x="f8" y="f9"/>
                  </a:moveTo>
                  <a:cubicBezTo>
                    <a:pt x="f10" y="f11"/>
                    <a:pt x="f10" y="f12"/>
                    <a:pt x="f8" y="f13"/>
                  </a:cubicBezTo>
                  <a:cubicBezTo>
                    <a:pt x="f14" y="f15"/>
                    <a:pt x="f16" y="f17"/>
                    <a:pt x="f18" y="f19"/>
                  </a:cubicBezTo>
                  <a:cubicBezTo>
                    <a:pt x="f20" y="f21"/>
                    <a:pt x="f22" y="f23"/>
                    <a:pt x="f6" y="f13"/>
                  </a:cubicBezTo>
                  <a:lnTo>
                    <a:pt x="f6" y="f13"/>
                  </a:lnTo>
                  <a:lnTo>
                    <a:pt x="f24" y="f25"/>
                  </a:lnTo>
                  <a:lnTo>
                    <a:pt x="f5" y="f5"/>
                  </a:lnTo>
                  <a:cubicBezTo>
                    <a:pt x="f5" y="f5"/>
                    <a:pt x="f5" y="f5"/>
                    <a:pt x="f5" y="f5"/>
                  </a:cubicBezTo>
                  <a:lnTo>
                    <a:pt x="f5" y="f5"/>
                  </a:lnTo>
                  <a:lnTo>
                    <a:pt x="f26" y="f2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1309">
              <a:extLst>
                <a:ext uri="{FF2B5EF4-FFF2-40B4-BE49-F238E27FC236}">
                  <a16:creationId xmlns:a16="http://schemas.microsoft.com/office/drawing/2014/main" id="{F00CA091-C917-D3E1-61BC-472A35CA48FE}"/>
                </a:ext>
              </a:extLst>
            </p:cNvPr>
            <p:cNvSpPr/>
            <p:nvPr/>
          </p:nvSpPr>
          <p:spPr>
            <a:xfrm>
              <a:off x="7519156" y="4041766"/>
              <a:ext cx="59097" cy="420706"/>
            </a:xfrm>
            <a:custGeom>
              <a:avLst/>
              <a:gdLst>
                <a:gd name="f0" fmla="val 10800000"/>
                <a:gd name="f1" fmla="val 5400000"/>
                <a:gd name="f2" fmla="val 180"/>
                <a:gd name="f3" fmla="val w"/>
                <a:gd name="f4" fmla="val h"/>
                <a:gd name="f5" fmla="val 0"/>
                <a:gd name="f6" fmla="val 59099"/>
                <a:gd name="f7" fmla="val 420707"/>
                <a:gd name="f8" fmla="val 56850"/>
                <a:gd name="f9" fmla="val 418708"/>
                <a:gd name="f10" fmla="val 57288"/>
                <a:gd name="f11" fmla="val 418083"/>
                <a:gd name="f12" fmla="val 58150"/>
                <a:gd name="f13" fmla="val 417933"/>
                <a:gd name="f14" fmla="val 58762"/>
                <a:gd name="f15" fmla="val 418371"/>
                <a:gd name="f16" fmla="val 58899"/>
                <a:gd name="f17" fmla="val 418471"/>
                <a:gd name="f18" fmla="val 59012"/>
                <a:gd name="f19" fmla="val 418583"/>
                <a:gd name="f20" fmla="val 3748"/>
                <a:gd name="f21" fmla="val 5748"/>
                <a:gd name="f22" fmla="val 56226"/>
                <a:gd name="f23" fmla="val 56063"/>
                <a:gd name="f24" fmla="val 419983"/>
                <a:gd name="f25" fmla="val 56301"/>
                <a:gd name="f26" fmla="val 419220"/>
                <a:gd name="f27" fmla="+- 0 0 -90"/>
                <a:gd name="f28" fmla="*/ f3 1 59099"/>
                <a:gd name="f29" fmla="*/ f4 1 420707"/>
                <a:gd name="f30" fmla="val f5"/>
                <a:gd name="f31" fmla="val f6"/>
                <a:gd name="f32" fmla="val f7"/>
                <a:gd name="f33" fmla="*/ f27 f0 1"/>
                <a:gd name="f34" fmla="+- f32 0 f30"/>
                <a:gd name="f35" fmla="+- f31 0 f30"/>
                <a:gd name="f36" fmla="*/ f33 1 f2"/>
                <a:gd name="f37" fmla="*/ f35 1 59099"/>
                <a:gd name="f38" fmla="*/ f34 1 420707"/>
                <a:gd name="f39" fmla="*/ 56850 f35 1"/>
                <a:gd name="f40" fmla="*/ 418708 f34 1"/>
                <a:gd name="f41" fmla="*/ 58762 f35 1"/>
                <a:gd name="f42" fmla="*/ 418371 f34 1"/>
                <a:gd name="f43" fmla="*/ 59099 f35 1"/>
                <a:gd name="f44" fmla="*/ 3748 f35 1"/>
                <a:gd name="f45" fmla="*/ 5748 f34 1"/>
                <a:gd name="f46" fmla="*/ 0 f35 1"/>
                <a:gd name="f47" fmla="*/ 0 f34 1"/>
                <a:gd name="f48" fmla="*/ 56226 f35 1"/>
                <a:gd name="f49" fmla="*/ 420707 f34 1"/>
                <a:gd name="f50" fmla="+- f36 0 f1"/>
                <a:gd name="f51" fmla="*/ f39 1 59099"/>
                <a:gd name="f52" fmla="*/ f40 1 420707"/>
                <a:gd name="f53" fmla="*/ f41 1 59099"/>
                <a:gd name="f54" fmla="*/ f42 1 420707"/>
                <a:gd name="f55" fmla="*/ f43 1 59099"/>
                <a:gd name="f56" fmla="*/ f44 1 59099"/>
                <a:gd name="f57" fmla="*/ f45 1 420707"/>
                <a:gd name="f58" fmla="*/ f46 1 59099"/>
                <a:gd name="f59" fmla="*/ f47 1 420707"/>
                <a:gd name="f60" fmla="*/ f48 1 59099"/>
                <a:gd name="f61" fmla="*/ f49 1 420707"/>
                <a:gd name="f62" fmla="*/ f30 1 f37"/>
                <a:gd name="f63" fmla="*/ f31 1 f37"/>
                <a:gd name="f64" fmla="*/ f30 1 f38"/>
                <a:gd name="f65" fmla="*/ f32 1 f38"/>
                <a:gd name="f66" fmla="*/ f51 1 f37"/>
                <a:gd name="f67" fmla="*/ f52 1 f38"/>
                <a:gd name="f68" fmla="*/ f53 1 f37"/>
                <a:gd name="f69" fmla="*/ f54 1 f38"/>
                <a:gd name="f70" fmla="*/ f55 1 f37"/>
                <a:gd name="f71" fmla="*/ f56 1 f37"/>
                <a:gd name="f72" fmla="*/ f57 1 f38"/>
                <a:gd name="f73" fmla="*/ f58 1 f37"/>
                <a:gd name="f74" fmla="*/ f59 1 f38"/>
                <a:gd name="f75" fmla="*/ f60 1 f37"/>
                <a:gd name="f76" fmla="*/ f61 1 f38"/>
                <a:gd name="f77" fmla="*/ f62 f28 1"/>
                <a:gd name="f78" fmla="*/ f63 f28 1"/>
                <a:gd name="f79" fmla="*/ f65 f29 1"/>
                <a:gd name="f80" fmla="*/ f64 f29 1"/>
                <a:gd name="f81" fmla="*/ f66 f28 1"/>
                <a:gd name="f82" fmla="*/ f67 f29 1"/>
                <a:gd name="f83" fmla="*/ f68 f28 1"/>
                <a:gd name="f84" fmla="*/ f69 f29 1"/>
                <a:gd name="f85" fmla="*/ f70 f28 1"/>
                <a:gd name="f86" fmla="*/ f71 f28 1"/>
                <a:gd name="f87" fmla="*/ f72 f29 1"/>
                <a:gd name="f88" fmla="*/ f73 f28 1"/>
                <a:gd name="f89" fmla="*/ f74 f29 1"/>
                <a:gd name="f90" fmla="*/ f75 f28 1"/>
                <a:gd name="f91" fmla="*/ f76 f29 1"/>
              </a:gdLst>
              <a:ahLst/>
              <a:cxnLst>
                <a:cxn ang="3cd4">
                  <a:pos x="hc" y="t"/>
                </a:cxn>
                <a:cxn ang="0">
                  <a:pos x="r" y="vc"/>
                </a:cxn>
                <a:cxn ang="cd4">
                  <a:pos x="hc" y="b"/>
                </a:cxn>
                <a:cxn ang="cd2">
                  <a:pos x="l" y="vc"/>
                </a:cxn>
                <a:cxn ang="f50">
                  <a:pos x="f81" y="f82"/>
                </a:cxn>
                <a:cxn ang="f50">
                  <a:pos x="f83" y="f84"/>
                </a:cxn>
                <a:cxn ang="f50">
                  <a:pos x="f85" y="f82"/>
                </a:cxn>
                <a:cxn ang="f50">
                  <a:pos x="f85" y="f82"/>
                </a:cxn>
                <a:cxn ang="f50">
                  <a:pos x="f86" y="f87"/>
                </a:cxn>
                <a:cxn ang="f50">
                  <a:pos x="f88" y="f89"/>
                </a:cxn>
                <a:cxn ang="f50">
                  <a:pos x="f88" y="f89"/>
                </a:cxn>
                <a:cxn ang="f50">
                  <a:pos x="f88" y="f89"/>
                </a:cxn>
                <a:cxn ang="f50">
                  <a:pos x="f90" y="f91"/>
                </a:cxn>
                <a:cxn ang="f50">
                  <a:pos x="f90" y="f91"/>
                </a:cxn>
                <a:cxn ang="f50">
                  <a:pos x="f81" y="f82"/>
                </a:cxn>
              </a:cxnLst>
              <a:rect l="f77" t="f80" r="f78" b="f79"/>
              <a:pathLst>
                <a:path w="59099" h="420707">
                  <a:moveTo>
                    <a:pt x="f8" y="f9"/>
                  </a:moveTo>
                  <a:cubicBezTo>
                    <a:pt x="f10" y="f11"/>
                    <a:pt x="f12" y="f13"/>
                    <a:pt x="f14" y="f15"/>
                  </a:cubicBezTo>
                  <a:cubicBezTo>
                    <a:pt x="f16" y="f17"/>
                    <a:pt x="f18" y="f19"/>
                    <a:pt x="f6" y="f9"/>
                  </a:cubicBezTo>
                  <a:lnTo>
                    <a:pt x="f6" y="f9"/>
                  </a:lnTo>
                  <a:lnTo>
                    <a:pt x="f20" y="f21"/>
                  </a:lnTo>
                  <a:lnTo>
                    <a:pt x="f5" y="f5"/>
                  </a:lnTo>
                  <a:cubicBezTo>
                    <a:pt x="f5" y="f5"/>
                    <a:pt x="f5" y="f5"/>
                    <a:pt x="f5" y="f5"/>
                  </a:cubicBezTo>
                  <a:cubicBezTo>
                    <a:pt x="f5" y="f5"/>
                    <a:pt x="f5" y="f5"/>
                    <a:pt x="f5" y="f5"/>
                  </a:cubicBezTo>
                  <a:lnTo>
                    <a:pt x="f22" y="f7"/>
                  </a:lnTo>
                  <a:lnTo>
                    <a:pt x="f22" y="f7"/>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1310">
              <a:extLst>
                <a:ext uri="{FF2B5EF4-FFF2-40B4-BE49-F238E27FC236}">
                  <a16:creationId xmlns:a16="http://schemas.microsoft.com/office/drawing/2014/main" id="{26F11F15-E198-6454-B88B-EE65891768CA}"/>
                </a:ext>
              </a:extLst>
            </p:cNvPr>
            <p:cNvSpPr/>
            <p:nvPr/>
          </p:nvSpPr>
          <p:spPr>
            <a:xfrm>
              <a:off x="8553581" y="5881283"/>
              <a:ext cx="7242" cy="47356"/>
            </a:xfrm>
            <a:custGeom>
              <a:avLst/>
              <a:gdLst>
                <a:gd name="f0" fmla="val 10800000"/>
                <a:gd name="f1" fmla="val 5400000"/>
                <a:gd name="f2" fmla="val 180"/>
                <a:gd name="f3" fmla="val w"/>
                <a:gd name="f4" fmla="val h"/>
                <a:gd name="f5" fmla="val 0"/>
                <a:gd name="f6" fmla="val 7246"/>
                <a:gd name="f7" fmla="val 47356"/>
                <a:gd name="f8" fmla="val 4248"/>
                <a:gd name="f9" fmla="val 5997"/>
                <a:gd name="f10" fmla="val 46356"/>
                <a:gd name="f11" fmla="val 7247"/>
                <a:gd name="f12" fmla="val 45607"/>
                <a:gd name="f13" fmla="val 3249"/>
                <a:gd name="f14" fmla="val 1125"/>
                <a:gd name="f15" fmla="val 2099"/>
                <a:gd name="f16" fmla="val 999"/>
                <a:gd name="f17" fmla="val 987"/>
                <a:gd name="f18" fmla="val 612"/>
                <a:gd name="f19" fmla="+- 0 0 -90"/>
                <a:gd name="f20" fmla="*/ f3 1 7246"/>
                <a:gd name="f21" fmla="*/ f4 1 47356"/>
                <a:gd name="f22" fmla="val f5"/>
                <a:gd name="f23" fmla="val f6"/>
                <a:gd name="f24" fmla="val f7"/>
                <a:gd name="f25" fmla="*/ f19 f0 1"/>
                <a:gd name="f26" fmla="+- f24 0 f22"/>
                <a:gd name="f27" fmla="+- f23 0 f22"/>
                <a:gd name="f28" fmla="*/ f25 1 f2"/>
                <a:gd name="f29" fmla="*/ f27 1 7246"/>
                <a:gd name="f30" fmla="*/ f26 1 47356"/>
                <a:gd name="f31" fmla="*/ 0 f27 1"/>
                <a:gd name="f32" fmla="*/ 0 f26 1"/>
                <a:gd name="f33" fmla="*/ 4248 f27 1"/>
                <a:gd name="f34" fmla="*/ 47356 f26 1"/>
                <a:gd name="f35" fmla="*/ 5997 f27 1"/>
                <a:gd name="f36" fmla="*/ 46356 f26 1"/>
                <a:gd name="f37" fmla="*/ 7247 f27 1"/>
                <a:gd name="f38" fmla="*/ 45607 f26 1"/>
                <a:gd name="f39" fmla="*/ 3249 f27 1"/>
                <a:gd name="f40" fmla="*/ 1125 f26 1"/>
                <a:gd name="f41" fmla="+- f28 0 f1"/>
                <a:gd name="f42" fmla="*/ f31 1 7246"/>
                <a:gd name="f43" fmla="*/ f32 1 47356"/>
                <a:gd name="f44" fmla="*/ f33 1 7246"/>
                <a:gd name="f45" fmla="*/ f34 1 47356"/>
                <a:gd name="f46" fmla="*/ f35 1 7246"/>
                <a:gd name="f47" fmla="*/ f36 1 47356"/>
                <a:gd name="f48" fmla="*/ f37 1 7246"/>
                <a:gd name="f49" fmla="*/ f38 1 47356"/>
                <a:gd name="f50" fmla="*/ f39 1 7246"/>
                <a:gd name="f51" fmla="*/ f40 1 47356"/>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4" y="f75"/>
                </a:cxn>
                <a:cxn ang="f41">
                  <a:pos x="f76" y="f77"/>
                </a:cxn>
                <a:cxn ang="f41">
                  <a:pos x="f78" y="f79"/>
                </a:cxn>
                <a:cxn ang="f41">
                  <a:pos x="f70" y="f71"/>
                </a:cxn>
              </a:cxnLst>
              <a:rect l="f66" t="f69" r="f67" b="f68"/>
              <a:pathLst>
                <a:path w="7246" h="47356">
                  <a:moveTo>
                    <a:pt x="f5" y="f5"/>
                  </a:moveTo>
                  <a:lnTo>
                    <a:pt x="f8" y="f7"/>
                  </a:lnTo>
                  <a:lnTo>
                    <a:pt x="f9" y="f10"/>
                  </a:lnTo>
                  <a:lnTo>
                    <a:pt x="f9" y="f10"/>
                  </a:lnTo>
                  <a:lnTo>
                    <a:pt x="f11" y="f12"/>
                  </a:lnTo>
                  <a:lnTo>
                    <a:pt x="f13" y="f14"/>
                  </a:lnTo>
                  <a:cubicBezTo>
                    <a:pt x="f15" y="f16"/>
                    <a:pt x="f17" y="f1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1311">
              <a:extLst>
                <a:ext uri="{FF2B5EF4-FFF2-40B4-BE49-F238E27FC236}">
                  <a16:creationId xmlns:a16="http://schemas.microsoft.com/office/drawing/2014/main" id="{5DA1DB3D-AF84-B59C-11E7-EB9FAA0850CF}"/>
                </a:ext>
              </a:extLst>
            </p:cNvPr>
            <p:cNvSpPr/>
            <p:nvPr/>
          </p:nvSpPr>
          <p:spPr>
            <a:xfrm>
              <a:off x="8560082" y="5876034"/>
              <a:ext cx="14996" cy="49103"/>
            </a:xfrm>
            <a:custGeom>
              <a:avLst/>
              <a:gdLst>
                <a:gd name="f0" fmla="val 10800000"/>
                <a:gd name="f1" fmla="val 5400000"/>
                <a:gd name="f2" fmla="val 180"/>
                <a:gd name="f3" fmla="val w"/>
                <a:gd name="f4" fmla="val h"/>
                <a:gd name="f5" fmla="val 0"/>
                <a:gd name="f6" fmla="val 14993"/>
                <a:gd name="f7" fmla="val 49105"/>
                <a:gd name="f8" fmla="val 5248"/>
                <a:gd name="f9" fmla="val 3249"/>
                <a:gd name="f10" fmla="val 3261"/>
                <a:gd name="f11" fmla="val 3536"/>
                <a:gd name="f12" fmla="val 1424"/>
                <a:gd name="f13" fmla="val 4461"/>
                <a:gd name="f14" fmla="val 5873"/>
                <a:gd name="f15" fmla="val 3873"/>
                <a:gd name="f16" fmla="val 42733"/>
                <a:gd name="f17" fmla="val 11120"/>
                <a:gd name="f18" fmla="+- 0 0 -90"/>
                <a:gd name="f19" fmla="*/ f3 1 14993"/>
                <a:gd name="f20" fmla="*/ f4 1 49105"/>
                <a:gd name="f21" fmla="val f5"/>
                <a:gd name="f22" fmla="val f6"/>
                <a:gd name="f23" fmla="val f7"/>
                <a:gd name="f24" fmla="*/ f18 f0 1"/>
                <a:gd name="f25" fmla="+- f23 0 f21"/>
                <a:gd name="f26" fmla="+- f22 0 f21"/>
                <a:gd name="f27" fmla="*/ f24 1 f2"/>
                <a:gd name="f28" fmla="*/ f26 1 14993"/>
                <a:gd name="f29" fmla="*/ f25 1 49105"/>
                <a:gd name="f30" fmla="*/ 5248 f26 1"/>
                <a:gd name="f31" fmla="*/ 3249 f25 1"/>
                <a:gd name="f32" fmla="*/ 0 f26 1"/>
                <a:gd name="f33" fmla="*/ 5873 f25 1"/>
                <a:gd name="f34" fmla="*/ 3873 f26 1"/>
                <a:gd name="f35" fmla="*/ 49105 f25 1"/>
                <a:gd name="f36" fmla="*/ 14993 f26 1"/>
                <a:gd name="f37" fmla="*/ 42733 f25 1"/>
                <a:gd name="f38" fmla="*/ 11120 f26 1"/>
                <a:gd name="f39" fmla="*/ 0 f25 1"/>
                <a:gd name="f40" fmla="+- f27 0 f1"/>
                <a:gd name="f41" fmla="*/ f30 1 14993"/>
                <a:gd name="f42" fmla="*/ f31 1 49105"/>
                <a:gd name="f43" fmla="*/ f32 1 14993"/>
                <a:gd name="f44" fmla="*/ f33 1 49105"/>
                <a:gd name="f45" fmla="*/ f34 1 14993"/>
                <a:gd name="f46" fmla="*/ f35 1 49105"/>
                <a:gd name="f47" fmla="*/ f36 1 14993"/>
                <a:gd name="f48" fmla="*/ f37 1 49105"/>
                <a:gd name="f49" fmla="*/ f38 1 14993"/>
                <a:gd name="f50" fmla="*/ f39 1 49105"/>
                <a:gd name="f51" fmla="*/ f21 1 f28"/>
                <a:gd name="f52" fmla="*/ f22 1 f28"/>
                <a:gd name="f53" fmla="*/ f21 1 f29"/>
                <a:gd name="f54" fmla="*/ f23 1 f29"/>
                <a:gd name="f55" fmla="*/ f41 1 f28"/>
                <a:gd name="f56" fmla="*/ f42 1 f29"/>
                <a:gd name="f57" fmla="*/ f43 1 f28"/>
                <a:gd name="f58" fmla="*/ f44 1 f29"/>
                <a:gd name="f59" fmla="*/ f45 1 f28"/>
                <a:gd name="f60" fmla="*/ f46 1 f29"/>
                <a:gd name="f61" fmla="*/ f47 1 f28"/>
                <a:gd name="f62" fmla="*/ f48 1 f29"/>
                <a:gd name="f63" fmla="*/ f49 1 f28"/>
                <a:gd name="f64" fmla="*/ f50 1 f29"/>
                <a:gd name="f65" fmla="*/ f51 f19 1"/>
                <a:gd name="f66" fmla="*/ f52 f19 1"/>
                <a:gd name="f67" fmla="*/ f54 f20 1"/>
                <a:gd name="f68" fmla="*/ f53 f20 1"/>
                <a:gd name="f69" fmla="*/ f55 f19 1"/>
                <a:gd name="f70" fmla="*/ f56 f20 1"/>
                <a:gd name="f71" fmla="*/ f57 f19 1"/>
                <a:gd name="f72" fmla="*/ f58 f20 1"/>
                <a:gd name="f73" fmla="*/ f59 f19 1"/>
                <a:gd name="f74" fmla="*/ f60 f20 1"/>
                <a:gd name="f75" fmla="*/ f61 f19 1"/>
                <a:gd name="f76" fmla="*/ f62 f20 1"/>
                <a:gd name="f77" fmla="*/ f63 f19 1"/>
                <a:gd name="f78" fmla="*/ f64 f20 1"/>
              </a:gdLst>
              <a:ahLst/>
              <a:cxnLst>
                <a:cxn ang="3cd4">
                  <a:pos x="hc" y="t"/>
                </a:cxn>
                <a:cxn ang="0">
                  <a:pos x="r" y="vc"/>
                </a:cxn>
                <a:cxn ang="cd4">
                  <a:pos x="hc" y="b"/>
                </a:cxn>
                <a:cxn ang="cd2">
                  <a:pos x="l" y="vc"/>
                </a:cxn>
                <a:cxn ang="f40">
                  <a:pos x="f69" y="f70"/>
                </a:cxn>
                <a:cxn ang="f40">
                  <a:pos x="f71" y="f72"/>
                </a:cxn>
                <a:cxn ang="f40">
                  <a:pos x="f73" y="f74"/>
                </a:cxn>
                <a:cxn ang="f40">
                  <a:pos x="f75" y="f76"/>
                </a:cxn>
                <a:cxn ang="f40">
                  <a:pos x="f77" y="f78"/>
                </a:cxn>
              </a:cxnLst>
              <a:rect l="f65" t="f68" r="f66" b="f67"/>
              <a:pathLst>
                <a:path w="14993" h="49105">
                  <a:moveTo>
                    <a:pt x="f8" y="f9"/>
                  </a:moveTo>
                  <a:cubicBezTo>
                    <a:pt x="f10" y="f11"/>
                    <a:pt x="f12" y="f13"/>
                    <a:pt x="f5" y="f14"/>
                  </a:cubicBezTo>
                  <a:lnTo>
                    <a:pt x="f15" y="f7"/>
                  </a:lnTo>
                  <a:lnTo>
                    <a:pt x="f6" y="f16"/>
                  </a:ln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1312">
              <a:extLst>
                <a:ext uri="{FF2B5EF4-FFF2-40B4-BE49-F238E27FC236}">
                  <a16:creationId xmlns:a16="http://schemas.microsoft.com/office/drawing/2014/main" id="{0DBA4CA3-9C73-3E63-EF22-2B09FD123C77}"/>
                </a:ext>
              </a:extLst>
            </p:cNvPr>
            <p:cNvSpPr/>
            <p:nvPr/>
          </p:nvSpPr>
          <p:spPr>
            <a:xfrm>
              <a:off x="7598554" y="4630027"/>
              <a:ext cx="130512" cy="198680"/>
            </a:xfrm>
            <a:custGeom>
              <a:avLst/>
              <a:gdLst>
                <a:gd name="f0" fmla="val 10800000"/>
                <a:gd name="f1" fmla="val 5400000"/>
                <a:gd name="f2" fmla="val 180"/>
                <a:gd name="f3" fmla="val w"/>
                <a:gd name="f4" fmla="val h"/>
                <a:gd name="f5" fmla="val 0"/>
                <a:gd name="f6" fmla="val 130512"/>
                <a:gd name="f7" fmla="val 198677"/>
                <a:gd name="f8" fmla="val 129513"/>
                <a:gd name="f9" fmla="val 196804"/>
                <a:gd name="f10" fmla="val 2568"/>
                <a:gd name="f11" fmla="val 507"/>
                <a:gd name="f12" fmla="val 2018"/>
                <a:gd name="f13" fmla="val -117"/>
                <a:gd name="f14" fmla="val 1068"/>
                <a:gd name="f15" fmla="val -167"/>
                <a:gd name="f16" fmla="val 456"/>
                <a:gd name="f17" fmla="val 370"/>
                <a:gd name="f18" fmla="val 406"/>
                <a:gd name="f19" fmla="val 420"/>
                <a:gd name="f20" fmla="val 356"/>
                <a:gd name="f21" fmla="val 457"/>
                <a:gd name="f22" fmla="val 319"/>
                <a:gd name="f23" fmla="val -106"/>
                <a:gd name="f24" fmla="val 1194"/>
                <a:gd name="f25" fmla="val 2069"/>
                <a:gd name="f26" fmla="val 2756"/>
                <a:gd name="f27" fmla="val 128138"/>
                <a:gd name="f28" fmla="val 198678"/>
                <a:gd name="f29" fmla="+- 0 0 -90"/>
                <a:gd name="f30" fmla="*/ f3 1 130512"/>
                <a:gd name="f31" fmla="*/ f4 1 198677"/>
                <a:gd name="f32" fmla="val f5"/>
                <a:gd name="f33" fmla="val f6"/>
                <a:gd name="f34" fmla="val f7"/>
                <a:gd name="f35" fmla="*/ f29 f0 1"/>
                <a:gd name="f36" fmla="+- f34 0 f32"/>
                <a:gd name="f37" fmla="+- f33 0 f32"/>
                <a:gd name="f38" fmla="*/ f35 1 f2"/>
                <a:gd name="f39" fmla="*/ f37 1 130512"/>
                <a:gd name="f40" fmla="*/ f36 1 198677"/>
                <a:gd name="f41" fmla="*/ 129513 f37 1"/>
                <a:gd name="f42" fmla="*/ 196804 f36 1"/>
                <a:gd name="f43" fmla="*/ 130512 f37 1"/>
                <a:gd name="f44" fmla="*/ 2568 f37 1"/>
                <a:gd name="f45" fmla="*/ 507 f36 1"/>
                <a:gd name="f46" fmla="*/ 456 f37 1"/>
                <a:gd name="f47" fmla="*/ 370 f36 1"/>
                <a:gd name="f48" fmla="*/ 319 f37 1"/>
                <a:gd name="f49" fmla="*/ 2756 f36 1"/>
                <a:gd name="f50" fmla="*/ 128138 f37 1"/>
                <a:gd name="f51" fmla="*/ 198678 f36 1"/>
                <a:gd name="f52" fmla="+- f38 0 f1"/>
                <a:gd name="f53" fmla="*/ f41 1 130512"/>
                <a:gd name="f54" fmla="*/ f42 1 198677"/>
                <a:gd name="f55" fmla="*/ f43 1 130512"/>
                <a:gd name="f56" fmla="*/ f44 1 130512"/>
                <a:gd name="f57" fmla="*/ f45 1 198677"/>
                <a:gd name="f58" fmla="*/ f46 1 130512"/>
                <a:gd name="f59" fmla="*/ f47 1 198677"/>
                <a:gd name="f60" fmla="*/ f48 1 130512"/>
                <a:gd name="f61" fmla="*/ f49 1 198677"/>
                <a:gd name="f62" fmla="*/ f50 1 130512"/>
                <a:gd name="f63" fmla="*/ f51 1 198677"/>
                <a:gd name="f64" fmla="*/ f32 1 f39"/>
                <a:gd name="f65" fmla="*/ f33 1 f39"/>
                <a:gd name="f66" fmla="*/ f32 1 f40"/>
                <a:gd name="f67" fmla="*/ f34 1 f40"/>
                <a:gd name="f68" fmla="*/ f53 1 f39"/>
                <a:gd name="f69" fmla="*/ f54 1 f40"/>
                <a:gd name="f70" fmla="*/ f55 1 f39"/>
                <a:gd name="f71" fmla="*/ f56 1 f39"/>
                <a:gd name="f72" fmla="*/ f57 1 f40"/>
                <a:gd name="f73" fmla="*/ f58 1 f39"/>
                <a:gd name="f74" fmla="*/ f59 1 f40"/>
                <a:gd name="f75" fmla="*/ f60 1 f39"/>
                <a:gd name="f76" fmla="*/ f61 1 f40"/>
                <a:gd name="f77" fmla="*/ f62 1 f39"/>
                <a:gd name="f78" fmla="*/ f63 1 f40"/>
                <a:gd name="f79" fmla="*/ f64 f30 1"/>
                <a:gd name="f80" fmla="*/ f65 f30 1"/>
                <a:gd name="f81" fmla="*/ f67 f31 1"/>
                <a:gd name="f82" fmla="*/ f66 f31 1"/>
                <a:gd name="f83" fmla="*/ f68 f30 1"/>
                <a:gd name="f84" fmla="*/ f69 f31 1"/>
                <a:gd name="f85" fmla="*/ f70 f30 1"/>
                <a:gd name="f86" fmla="*/ f71 f30 1"/>
                <a:gd name="f87" fmla="*/ f72 f31 1"/>
                <a:gd name="f88" fmla="*/ f73 f30 1"/>
                <a:gd name="f89" fmla="*/ f74 f31 1"/>
                <a:gd name="f90" fmla="*/ f75 f30 1"/>
                <a:gd name="f91" fmla="*/ f76 f31 1"/>
                <a:gd name="f92" fmla="*/ f77 f30 1"/>
                <a:gd name="f93" fmla="*/ f78 f31 1"/>
              </a:gdLst>
              <a:ahLst/>
              <a:cxnLst>
                <a:cxn ang="3cd4">
                  <a:pos x="hc" y="t"/>
                </a:cxn>
                <a:cxn ang="0">
                  <a:pos x="r" y="vc"/>
                </a:cxn>
                <a:cxn ang="cd4">
                  <a:pos x="hc" y="b"/>
                </a:cxn>
                <a:cxn ang="cd2">
                  <a:pos x="l" y="vc"/>
                </a:cxn>
                <a:cxn ang="f52">
                  <a:pos x="f83" y="f84"/>
                </a:cxn>
                <a:cxn ang="f52">
                  <a:pos x="f85" y="f84"/>
                </a:cxn>
                <a:cxn ang="f52">
                  <a:pos x="f85" y="f84"/>
                </a:cxn>
                <a:cxn ang="f52">
                  <a:pos x="f85" y="f84"/>
                </a:cxn>
                <a:cxn ang="f52">
                  <a:pos x="f86" y="f87"/>
                </a:cxn>
                <a:cxn ang="f52">
                  <a:pos x="f86" y="f87"/>
                </a:cxn>
                <a:cxn ang="f52">
                  <a:pos x="f88" y="f89"/>
                </a:cxn>
                <a:cxn ang="f52">
                  <a:pos x="f90" y="f87"/>
                </a:cxn>
                <a:cxn ang="f52">
                  <a:pos x="f90" y="f91"/>
                </a:cxn>
                <a:cxn ang="f52">
                  <a:pos x="f92" y="f93"/>
                </a:cxn>
              </a:cxnLst>
              <a:rect l="f79" t="f82" r="f80" b="f81"/>
              <a:pathLst>
                <a:path w="130512" h="198677">
                  <a:moveTo>
                    <a:pt x="f8" y="f9"/>
                  </a:moveTo>
                  <a:lnTo>
                    <a:pt x="f6" y="f9"/>
                  </a:lnTo>
                  <a:cubicBezTo>
                    <a:pt x="f6" y="f9"/>
                    <a:pt x="f6" y="f9"/>
                    <a:pt x="f6" y="f9"/>
                  </a:cubicBezTo>
                  <a:cubicBezTo>
                    <a:pt x="f6" y="f9"/>
                    <a:pt x="f6" y="f9"/>
                    <a:pt x="f6" y="f9"/>
                  </a:cubicBezTo>
                  <a:lnTo>
                    <a:pt x="f10" y="f11"/>
                  </a:lnTo>
                  <a:lnTo>
                    <a:pt x="f10" y="f11"/>
                  </a:lnTo>
                  <a:cubicBezTo>
                    <a:pt x="f12" y="f13"/>
                    <a:pt x="f14" y="f15"/>
                    <a:pt x="f16" y="f17"/>
                  </a:cubicBezTo>
                  <a:cubicBezTo>
                    <a:pt x="f18" y="f19"/>
                    <a:pt x="f20" y="f21"/>
                    <a:pt x="f22" y="f11"/>
                  </a:cubicBezTo>
                  <a:cubicBezTo>
                    <a:pt x="f23" y="f24"/>
                    <a:pt x="f23" y="f25"/>
                    <a:pt x="f22" y="f26"/>
                  </a:cubicBez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1313">
              <a:extLst>
                <a:ext uri="{FF2B5EF4-FFF2-40B4-BE49-F238E27FC236}">
                  <a16:creationId xmlns:a16="http://schemas.microsoft.com/office/drawing/2014/main" id="{448F8F46-01FF-342C-E3BF-30A77C33FA8E}"/>
                </a:ext>
              </a:extLst>
            </p:cNvPr>
            <p:cNvSpPr/>
            <p:nvPr/>
          </p:nvSpPr>
          <p:spPr>
            <a:xfrm>
              <a:off x="7575941" y="4460644"/>
              <a:ext cx="319427" cy="484897"/>
            </a:xfrm>
            <a:custGeom>
              <a:avLst/>
              <a:gdLst>
                <a:gd name="f0" fmla="val 10800000"/>
                <a:gd name="f1" fmla="val 5400000"/>
                <a:gd name="f2" fmla="val 180"/>
                <a:gd name="f3" fmla="val w"/>
                <a:gd name="f4" fmla="val h"/>
                <a:gd name="f5" fmla="val 0"/>
                <a:gd name="f6" fmla="val 319430"/>
                <a:gd name="f7" fmla="val 484894"/>
                <a:gd name="f8" fmla="val 319431"/>
                <a:gd name="f9" fmla="val 483020"/>
                <a:gd name="f10" fmla="val 2568"/>
                <a:gd name="f11" fmla="val 588"/>
                <a:gd name="f12" fmla="val 2130"/>
                <a:gd name="f13" fmla="val -37"/>
                <a:gd name="f14" fmla="val 1268"/>
                <a:gd name="f15" fmla="val -187"/>
                <a:gd name="f16" fmla="val 656"/>
                <a:gd name="f17" fmla="val 250"/>
                <a:gd name="f18" fmla="val 519"/>
                <a:gd name="f19" fmla="val 350"/>
                <a:gd name="f20" fmla="val 406"/>
                <a:gd name="f21" fmla="val 463"/>
                <a:gd name="f22" fmla="val 319"/>
                <a:gd name="f23" fmla="val -106"/>
                <a:gd name="f24" fmla="val 1275"/>
                <a:gd name="f25" fmla="val 2150"/>
                <a:gd name="f26" fmla="val 2837"/>
                <a:gd name="f27" fmla="val 4067"/>
                <a:gd name="f28" fmla="val 8585"/>
                <a:gd name="f29" fmla="val 316432"/>
                <a:gd name="f30" fmla="val 484895"/>
                <a:gd name="f31" fmla="+- 0 0 -90"/>
                <a:gd name="f32" fmla="*/ f3 1 319430"/>
                <a:gd name="f33" fmla="*/ f4 1 484894"/>
                <a:gd name="f34" fmla="val f5"/>
                <a:gd name="f35" fmla="val f6"/>
                <a:gd name="f36" fmla="val f7"/>
                <a:gd name="f37" fmla="*/ f31 f0 1"/>
                <a:gd name="f38" fmla="+- f36 0 f34"/>
                <a:gd name="f39" fmla="+- f35 0 f34"/>
                <a:gd name="f40" fmla="*/ f37 1 f2"/>
                <a:gd name="f41" fmla="*/ f39 1 319430"/>
                <a:gd name="f42" fmla="*/ f38 1 484894"/>
                <a:gd name="f43" fmla="*/ 319431 f39 1"/>
                <a:gd name="f44" fmla="*/ 483020 f38 1"/>
                <a:gd name="f45" fmla="*/ 2568 f39 1"/>
                <a:gd name="f46" fmla="*/ 588 f38 1"/>
                <a:gd name="f47" fmla="*/ 656 f39 1"/>
                <a:gd name="f48" fmla="*/ 250 f38 1"/>
                <a:gd name="f49" fmla="*/ 319 f39 1"/>
                <a:gd name="f50" fmla="*/ 2837 f38 1"/>
                <a:gd name="f51" fmla="*/ 4067 f39 1"/>
                <a:gd name="f52" fmla="*/ 8585 f38 1"/>
                <a:gd name="f53" fmla="*/ 316432 f39 1"/>
                <a:gd name="f54" fmla="*/ 484895 f38 1"/>
                <a:gd name="f55" fmla="+- f40 0 f1"/>
                <a:gd name="f56" fmla="*/ f43 1 319430"/>
                <a:gd name="f57" fmla="*/ f44 1 484894"/>
                <a:gd name="f58" fmla="*/ f45 1 319430"/>
                <a:gd name="f59" fmla="*/ f46 1 484894"/>
                <a:gd name="f60" fmla="*/ f47 1 319430"/>
                <a:gd name="f61" fmla="*/ f48 1 484894"/>
                <a:gd name="f62" fmla="*/ f49 1 319430"/>
                <a:gd name="f63" fmla="*/ f50 1 484894"/>
                <a:gd name="f64" fmla="*/ f51 1 319430"/>
                <a:gd name="f65" fmla="*/ f52 1 484894"/>
                <a:gd name="f66" fmla="*/ f53 1 319430"/>
                <a:gd name="f67" fmla="*/ f54 1 484894"/>
                <a:gd name="f68" fmla="*/ f34 1 f41"/>
                <a:gd name="f69" fmla="*/ f35 1 f41"/>
                <a:gd name="f70" fmla="*/ f34 1 f42"/>
                <a:gd name="f71" fmla="*/ f36 1 f42"/>
                <a:gd name="f72" fmla="*/ f56 1 f41"/>
                <a:gd name="f73" fmla="*/ f57 1 f42"/>
                <a:gd name="f74" fmla="*/ f58 1 f41"/>
                <a:gd name="f75" fmla="*/ f59 1 f42"/>
                <a:gd name="f76" fmla="*/ f60 1 f41"/>
                <a:gd name="f77" fmla="*/ f61 1 f42"/>
                <a:gd name="f78" fmla="*/ f62 1 f41"/>
                <a:gd name="f79" fmla="*/ f63 1 f42"/>
                <a:gd name="f80" fmla="*/ f64 1 f41"/>
                <a:gd name="f81" fmla="*/ f65 1 f42"/>
                <a:gd name="f82" fmla="*/ f66 1 f41"/>
                <a:gd name="f83" fmla="*/ f67 1 f42"/>
                <a:gd name="f84" fmla="*/ f68 f32 1"/>
                <a:gd name="f85" fmla="*/ f69 f32 1"/>
                <a:gd name="f86" fmla="*/ f71 f33 1"/>
                <a:gd name="f87" fmla="*/ f70 f33 1"/>
                <a:gd name="f88" fmla="*/ f72 f32 1"/>
                <a:gd name="f89" fmla="*/ f73 f33 1"/>
                <a:gd name="f90" fmla="*/ f74 f32 1"/>
                <a:gd name="f91" fmla="*/ f75 f33 1"/>
                <a:gd name="f92" fmla="*/ f76 f32 1"/>
                <a:gd name="f93" fmla="*/ f77 f33 1"/>
                <a:gd name="f94" fmla="*/ f78 f32 1"/>
                <a:gd name="f95" fmla="*/ f79 f33 1"/>
                <a:gd name="f96" fmla="*/ f80 f32 1"/>
                <a:gd name="f97" fmla="*/ f81 f33 1"/>
                <a:gd name="f98" fmla="*/ f82 f32 1"/>
                <a:gd name="f99" fmla="*/ f83 f33 1"/>
              </a:gdLst>
              <a:ahLst/>
              <a:cxnLst>
                <a:cxn ang="3cd4">
                  <a:pos x="hc" y="t"/>
                </a:cxn>
                <a:cxn ang="0">
                  <a:pos x="r" y="vc"/>
                </a:cxn>
                <a:cxn ang="cd4">
                  <a:pos x="hc" y="b"/>
                </a:cxn>
                <a:cxn ang="cd2">
                  <a:pos x="l" y="vc"/>
                </a:cxn>
                <a:cxn ang="f55">
                  <a:pos x="f88" y="f89"/>
                </a:cxn>
                <a:cxn ang="f55">
                  <a:pos x="f90" y="f91"/>
                </a:cxn>
                <a:cxn ang="f55">
                  <a:pos x="f90" y="f91"/>
                </a:cxn>
                <a:cxn ang="f55">
                  <a:pos x="f92" y="f93"/>
                </a:cxn>
                <a:cxn ang="f55">
                  <a:pos x="f94" y="f91"/>
                </a:cxn>
                <a:cxn ang="f55">
                  <a:pos x="f94" y="f95"/>
                </a:cxn>
                <a:cxn ang="f55">
                  <a:pos x="f94" y="f95"/>
                </a:cxn>
                <a:cxn ang="f55">
                  <a:pos x="f96" y="f97"/>
                </a:cxn>
                <a:cxn ang="f55">
                  <a:pos x="f98" y="f99"/>
                </a:cxn>
              </a:cxnLst>
              <a:rect l="f84" t="f87" r="f85" b="f86"/>
              <a:pathLst>
                <a:path w="319430" h="484894">
                  <a:moveTo>
                    <a:pt x="f8" y="f9"/>
                  </a:moveTo>
                  <a:lnTo>
                    <a:pt x="f10" y="f11"/>
                  </a:lnTo>
                  <a:lnTo>
                    <a:pt x="f10" y="f11"/>
                  </a:lnTo>
                  <a:cubicBezTo>
                    <a:pt x="f12" y="f13"/>
                    <a:pt x="f14" y="f15"/>
                    <a:pt x="f16" y="f17"/>
                  </a:cubicBezTo>
                  <a:cubicBezTo>
                    <a:pt x="f18" y="f19"/>
                    <a:pt x="f20" y="f21"/>
                    <a:pt x="f22" y="f11"/>
                  </a:cubicBezTo>
                  <a:cubicBezTo>
                    <a:pt x="f23" y="f24"/>
                    <a:pt x="f23" y="f25"/>
                    <a:pt x="f22" y="f26"/>
                  </a:cubicBezTo>
                  <a:cubicBezTo>
                    <a:pt x="f22" y="f26"/>
                    <a:pt x="f22" y="f26"/>
                    <a:pt x="f22" y="f26"/>
                  </a:cubicBez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1314">
              <a:extLst>
                <a:ext uri="{FF2B5EF4-FFF2-40B4-BE49-F238E27FC236}">
                  <a16:creationId xmlns:a16="http://schemas.microsoft.com/office/drawing/2014/main" id="{798D0539-3C49-2D8B-33C3-BCEAA19F2050}"/>
                </a:ext>
              </a:extLst>
            </p:cNvPr>
            <p:cNvSpPr/>
            <p:nvPr/>
          </p:nvSpPr>
          <p:spPr>
            <a:xfrm>
              <a:off x="7518160" y="4040898"/>
              <a:ext cx="1003691" cy="1498774"/>
            </a:xfrm>
            <a:custGeom>
              <a:avLst/>
              <a:gdLst>
                <a:gd name="f0" fmla="val 10800000"/>
                <a:gd name="f1" fmla="val 5400000"/>
                <a:gd name="f2" fmla="val 180"/>
                <a:gd name="f3" fmla="val w"/>
                <a:gd name="f4" fmla="val h"/>
                <a:gd name="f5" fmla="val 0"/>
                <a:gd name="f6" fmla="val 1003691"/>
                <a:gd name="f7" fmla="val 1498777"/>
                <a:gd name="f8" fmla="val 1003067"/>
                <a:gd name="f9" fmla="val 1498527"/>
                <a:gd name="f10" fmla="val 1497778"/>
                <a:gd name="f11" fmla="val 1497028"/>
                <a:gd name="f12" fmla="val 4123"/>
                <a:gd name="f13" fmla="val 1624"/>
                <a:gd name="f14" fmla="val 2999"/>
                <a:gd name="f15" fmla="val 3236"/>
                <a:gd name="f16" fmla="val 1000"/>
                <a:gd name="f17" fmla="val 2624"/>
                <a:gd name="f18" fmla="val 1999"/>
                <a:gd name="f19" fmla="val 2249"/>
                <a:gd name="f20" fmla="val 837"/>
                <a:gd name="f21" fmla="val 2324"/>
                <a:gd name="f22" fmla="val 125"/>
                <a:gd name="f23" fmla="val 1774"/>
                <a:gd name="f24" fmla="val 3748"/>
                <a:gd name="f25" fmla="val 6747"/>
                <a:gd name="f26" fmla="val 1001317"/>
                <a:gd name="f27" fmla="val 1498778"/>
                <a:gd name="f28" fmla="val 1001867"/>
                <a:gd name="f29" fmla="val 1002467"/>
                <a:gd name="f30" fmla="val 1498440"/>
                <a:gd name="f31" fmla="+- 0 0 -90"/>
                <a:gd name="f32" fmla="*/ f3 1 1003691"/>
                <a:gd name="f33" fmla="*/ f4 1 1498777"/>
                <a:gd name="f34" fmla="val f5"/>
                <a:gd name="f35" fmla="val f6"/>
                <a:gd name="f36" fmla="val f7"/>
                <a:gd name="f37" fmla="*/ f31 f0 1"/>
                <a:gd name="f38" fmla="+- f36 0 f34"/>
                <a:gd name="f39" fmla="+- f35 0 f34"/>
                <a:gd name="f40" fmla="*/ f37 1 f2"/>
                <a:gd name="f41" fmla="*/ f39 1 1003691"/>
                <a:gd name="f42" fmla="*/ f38 1 1498777"/>
                <a:gd name="f43" fmla="*/ 1003067 f39 1"/>
                <a:gd name="f44" fmla="*/ 1498527 f38 1"/>
                <a:gd name="f45" fmla="*/ 1497778 f38 1"/>
                <a:gd name="f46" fmla="*/ 1497028 f38 1"/>
                <a:gd name="f47" fmla="*/ 1003691 f39 1"/>
                <a:gd name="f48" fmla="*/ 4123 f39 1"/>
                <a:gd name="f49" fmla="*/ 1624 f38 1"/>
                <a:gd name="f50" fmla="*/ 2999 f39 1"/>
                <a:gd name="f51" fmla="*/ 0 f38 1"/>
                <a:gd name="f52" fmla="*/ 1624 f39 1"/>
                <a:gd name="f53" fmla="*/ 2249 f38 1"/>
                <a:gd name="f54" fmla="*/ 0 f39 1"/>
                <a:gd name="f55" fmla="*/ 1000 f38 1"/>
                <a:gd name="f56" fmla="*/ 3748 f39 1"/>
                <a:gd name="f57" fmla="*/ 6747 f38 1"/>
                <a:gd name="f58" fmla="*/ 1001317 f39 1"/>
                <a:gd name="f59" fmla="*/ 1498778 f38 1"/>
                <a:gd name="f60" fmla="+- f40 0 f1"/>
                <a:gd name="f61" fmla="*/ f43 1 1003691"/>
                <a:gd name="f62" fmla="*/ f44 1 1498777"/>
                <a:gd name="f63" fmla="*/ f45 1 1498777"/>
                <a:gd name="f64" fmla="*/ f46 1 1498777"/>
                <a:gd name="f65" fmla="*/ f47 1 1003691"/>
                <a:gd name="f66" fmla="*/ f48 1 1003691"/>
                <a:gd name="f67" fmla="*/ f49 1 1498777"/>
                <a:gd name="f68" fmla="*/ f50 1 1003691"/>
                <a:gd name="f69" fmla="*/ f51 1 1498777"/>
                <a:gd name="f70" fmla="*/ f52 1 1003691"/>
                <a:gd name="f71" fmla="*/ f53 1 1498777"/>
                <a:gd name="f72" fmla="*/ f54 1 1003691"/>
                <a:gd name="f73" fmla="*/ f55 1 1498777"/>
                <a:gd name="f74" fmla="*/ f56 1 1003691"/>
                <a:gd name="f75" fmla="*/ f57 1 1498777"/>
                <a:gd name="f76" fmla="*/ f58 1 1003691"/>
                <a:gd name="f77" fmla="*/ f59 1 1498777"/>
                <a:gd name="f78" fmla="*/ f34 1 f41"/>
                <a:gd name="f79" fmla="*/ f35 1 f41"/>
                <a:gd name="f80" fmla="*/ f34 1 f42"/>
                <a:gd name="f81" fmla="*/ f36 1 f42"/>
                <a:gd name="f82" fmla="*/ f61 1 f41"/>
                <a:gd name="f83" fmla="*/ f62 1 f42"/>
                <a:gd name="f84" fmla="*/ f63 1 f42"/>
                <a:gd name="f85" fmla="*/ f64 1 f42"/>
                <a:gd name="f86" fmla="*/ f65 1 f41"/>
                <a:gd name="f87" fmla="*/ f66 1 f41"/>
                <a:gd name="f88" fmla="*/ f67 1 f42"/>
                <a:gd name="f89" fmla="*/ f68 1 f41"/>
                <a:gd name="f90" fmla="*/ f69 1 f42"/>
                <a:gd name="f91" fmla="*/ f70 1 f41"/>
                <a:gd name="f92" fmla="*/ f71 1 f42"/>
                <a:gd name="f93" fmla="*/ f72 1 f41"/>
                <a:gd name="f94" fmla="*/ f73 1 f42"/>
                <a:gd name="f95" fmla="*/ f74 1 f41"/>
                <a:gd name="f96" fmla="*/ f75 1 f42"/>
                <a:gd name="f97" fmla="*/ f76 1 f41"/>
                <a:gd name="f98" fmla="*/ f77 1 f42"/>
                <a:gd name="f99" fmla="*/ f78 f32 1"/>
                <a:gd name="f100" fmla="*/ f79 f32 1"/>
                <a:gd name="f101" fmla="*/ f81 f33 1"/>
                <a:gd name="f102" fmla="*/ f80 f33 1"/>
                <a:gd name="f103" fmla="*/ f82 f32 1"/>
                <a:gd name="f104" fmla="*/ f83 f33 1"/>
                <a:gd name="f105" fmla="*/ f84 f33 1"/>
                <a:gd name="f106" fmla="*/ f85 f33 1"/>
                <a:gd name="f107" fmla="*/ f86 f32 1"/>
                <a:gd name="f108" fmla="*/ f87 f32 1"/>
                <a:gd name="f109" fmla="*/ f88 f33 1"/>
                <a:gd name="f110" fmla="*/ f89 f32 1"/>
                <a:gd name="f111" fmla="*/ f90 f33 1"/>
                <a:gd name="f112" fmla="*/ f91 f32 1"/>
                <a:gd name="f113" fmla="*/ f92 f33 1"/>
                <a:gd name="f114" fmla="*/ f93 f32 1"/>
                <a:gd name="f115" fmla="*/ f94 f33 1"/>
                <a:gd name="f116" fmla="*/ f95 f32 1"/>
                <a:gd name="f117" fmla="*/ f96 f33 1"/>
                <a:gd name="f118" fmla="*/ f97 f32 1"/>
                <a:gd name="f119" fmla="*/ f98 f33 1"/>
              </a:gdLst>
              <a:ahLst/>
              <a:cxnLst>
                <a:cxn ang="3cd4">
                  <a:pos x="hc" y="t"/>
                </a:cxn>
                <a:cxn ang="0">
                  <a:pos x="r" y="vc"/>
                </a:cxn>
                <a:cxn ang="cd4">
                  <a:pos x="hc" y="b"/>
                </a:cxn>
                <a:cxn ang="cd2">
                  <a:pos x="l" y="vc"/>
                </a:cxn>
                <a:cxn ang="f60">
                  <a:pos x="f103" y="f104"/>
                </a:cxn>
                <a:cxn ang="f60">
                  <a:pos x="f103" y="f105"/>
                </a:cxn>
                <a:cxn ang="f60">
                  <a:pos x="f103" y="f106"/>
                </a:cxn>
                <a:cxn ang="f60">
                  <a:pos x="f107" y="f106"/>
                </a:cxn>
                <a:cxn ang="f60">
                  <a:pos x="f108" y="f109"/>
                </a:cxn>
                <a:cxn ang="f60">
                  <a:pos x="f110" y="f111"/>
                </a:cxn>
                <a:cxn ang="f60">
                  <a:pos x="f110" y="f111"/>
                </a:cxn>
                <a:cxn ang="f60">
                  <a:pos x="f112" y="f113"/>
                </a:cxn>
                <a:cxn ang="f60">
                  <a:pos x="f114" y="f115"/>
                </a:cxn>
                <a:cxn ang="f60">
                  <a:pos x="f114" y="f115"/>
                </a:cxn>
                <a:cxn ang="f60">
                  <a:pos x="f116" y="f117"/>
                </a:cxn>
                <a:cxn ang="f60">
                  <a:pos x="f118" y="f119"/>
                </a:cxn>
                <a:cxn ang="f60">
                  <a:pos x="f103" y="f104"/>
                </a:cxn>
              </a:cxnLst>
              <a:rect l="f99" t="f102" r="f100" b="f101"/>
              <a:pathLst>
                <a:path w="1003691" h="1498777">
                  <a:moveTo>
                    <a:pt x="f8" y="f9"/>
                  </a:moveTo>
                  <a:lnTo>
                    <a:pt x="f8" y="f10"/>
                  </a:lnTo>
                  <a:cubicBezTo>
                    <a:pt x="f8" y="f10"/>
                    <a:pt x="f8" y="f10"/>
                    <a:pt x="f8" y="f11"/>
                  </a:cubicBezTo>
                  <a:lnTo>
                    <a:pt x="f6" y="f11"/>
                  </a:lnTo>
                  <a:lnTo>
                    <a:pt x="f12" y="f13"/>
                  </a:lnTo>
                  <a:lnTo>
                    <a:pt x="f14" y="f5"/>
                  </a:lnTo>
                  <a:lnTo>
                    <a:pt x="f14" y="f5"/>
                  </a:lnTo>
                  <a:cubicBezTo>
                    <a:pt x="f15" y="f16"/>
                    <a:pt x="f17" y="f18"/>
                    <a:pt x="f13" y="f19"/>
                  </a:cubicBezTo>
                  <a:cubicBezTo>
                    <a:pt x="f20" y="f21"/>
                    <a:pt x="f22" y="f23"/>
                    <a:pt x="f5" y="f16"/>
                  </a:cubicBezTo>
                  <a:cubicBezTo>
                    <a:pt x="f5" y="f16"/>
                    <a:pt x="f5" y="f16"/>
                    <a:pt x="f5" y="f16"/>
                  </a:cubicBezTo>
                  <a:lnTo>
                    <a:pt x="f24" y="f25"/>
                  </a:lnTo>
                  <a:lnTo>
                    <a:pt x="f26" y="f27"/>
                  </a:lnTo>
                  <a:cubicBezTo>
                    <a:pt x="f28" y="f9"/>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1315">
              <a:extLst>
                <a:ext uri="{FF2B5EF4-FFF2-40B4-BE49-F238E27FC236}">
                  <a16:creationId xmlns:a16="http://schemas.microsoft.com/office/drawing/2014/main" id="{7BA96E0D-BADC-5506-3BF8-5A915E26E00A}"/>
                </a:ext>
              </a:extLst>
            </p:cNvPr>
            <p:cNvSpPr/>
            <p:nvPr/>
          </p:nvSpPr>
          <p:spPr>
            <a:xfrm>
              <a:off x="11531909" y="2323005"/>
              <a:ext cx="17126" cy="231105"/>
            </a:xfrm>
            <a:custGeom>
              <a:avLst/>
              <a:gdLst>
                <a:gd name="f0" fmla="val 10800000"/>
                <a:gd name="f1" fmla="val 5400000"/>
                <a:gd name="f2" fmla="val 180"/>
                <a:gd name="f3" fmla="val w"/>
                <a:gd name="f4" fmla="val h"/>
                <a:gd name="f5" fmla="val 0"/>
                <a:gd name="f6" fmla="val 17125"/>
                <a:gd name="f7" fmla="val 231107"/>
                <a:gd name="f8" fmla="val 16126"/>
                <a:gd name="f9" fmla="val 2199"/>
                <a:gd name="f10" fmla="val 16338"/>
                <a:gd name="f11" fmla="val 1262"/>
                <a:gd name="f12" fmla="val 15751"/>
                <a:gd name="f13" fmla="val 325"/>
                <a:gd name="f14" fmla="val 14802"/>
                <a:gd name="f15" fmla="val 100"/>
                <a:gd name="f16" fmla="val 14752"/>
                <a:gd name="f17" fmla="val 87"/>
                <a:gd name="f18" fmla="val 14689"/>
                <a:gd name="f19" fmla="val 14627"/>
                <a:gd name="f20" fmla="val 75"/>
                <a:gd name="f21" fmla="val 14339"/>
                <a:gd name="f22" fmla="val -25"/>
                <a:gd name="f23" fmla="val 14039"/>
                <a:gd name="f24" fmla="val 13752"/>
                <a:gd name="f25" fmla="val 1075"/>
                <a:gd name="f26" fmla="val 8"/>
                <a:gd name="f27" fmla="val 227609"/>
                <a:gd name="f28" fmla="val 228984"/>
                <a:gd name="f29" fmla="val -80"/>
                <a:gd name="f30" fmla="val 229958"/>
                <a:gd name="f31" fmla="val 558"/>
                <a:gd name="f32" fmla="val 230870"/>
                <a:gd name="f33" fmla="val 1507"/>
                <a:gd name="f34" fmla="val 231108"/>
                <a:gd name="f35" fmla="val 2495"/>
                <a:gd name="f36" fmla="val 231045"/>
                <a:gd name="f37" fmla="val 3256"/>
                <a:gd name="f38" fmla="val 230221"/>
                <a:gd name="f39" fmla="val 229234"/>
                <a:gd name="f40" fmla="val 228234"/>
                <a:gd name="f41" fmla="val 17126"/>
                <a:gd name="f42" fmla="val 1574"/>
                <a:gd name="f43" fmla="+- 0 0 -90"/>
                <a:gd name="f44" fmla="*/ f3 1 17125"/>
                <a:gd name="f45" fmla="*/ f4 1 231107"/>
                <a:gd name="f46" fmla="val f5"/>
                <a:gd name="f47" fmla="val f6"/>
                <a:gd name="f48" fmla="val f7"/>
                <a:gd name="f49" fmla="*/ f43 f0 1"/>
                <a:gd name="f50" fmla="+- f48 0 f46"/>
                <a:gd name="f51" fmla="+- f47 0 f46"/>
                <a:gd name="f52" fmla="*/ f49 1 f2"/>
                <a:gd name="f53" fmla="*/ f51 1 17125"/>
                <a:gd name="f54" fmla="*/ f50 1 231107"/>
                <a:gd name="f55" fmla="*/ 16126 f51 1"/>
                <a:gd name="f56" fmla="*/ 2199 f50 1"/>
                <a:gd name="f57" fmla="*/ 14802 f51 1"/>
                <a:gd name="f58" fmla="*/ 100 f50 1"/>
                <a:gd name="f59" fmla="*/ 14627 f51 1"/>
                <a:gd name="f60" fmla="*/ 75 f50 1"/>
                <a:gd name="f61" fmla="*/ 13752 f51 1"/>
                <a:gd name="f62" fmla="*/ 1075 f50 1"/>
                <a:gd name="f63" fmla="*/ 8 f51 1"/>
                <a:gd name="f64" fmla="*/ 227609 f50 1"/>
                <a:gd name="f65" fmla="*/ 228984 f50 1"/>
                <a:gd name="f66" fmla="*/ 1507 f51 1"/>
                <a:gd name="f67" fmla="*/ 231108 f50 1"/>
                <a:gd name="f68" fmla="*/ 3256 f51 1"/>
                <a:gd name="f69" fmla="*/ 229234 f50 1"/>
                <a:gd name="f70" fmla="*/ 228234 f50 1"/>
                <a:gd name="f71" fmla="*/ 17126 f51 1"/>
                <a:gd name="f72" fmla="*/ 1574 f50 1"/>
                <a:gd name="f73" fmla="+- f52 0 f1"/>
                <a:gd name="f74" fmla="*/ f55 1 17125"/>
                <a:gd name="f75" fmla="*/ f56 1 231107"/>
                <a:gd name="f76" fmla="*/ f57 1 17125"/>
                <a:gd name="f77" fmla="*/ f58 1 231107"/>
                <a:gd name="f78" fmla="*/ f59 1 17125"/>
                <a:gd name="f79" fmla="*/ f60 1 231107"/>
                <a:gd name="f80" fmla="*/ f61 1 17125"/>
                <a:gd name="f81" fmla="*/ f62 1 231107"/>
                <a:gd name="f82" fmla="*/ f63 1 17125"/>
                <a:gd name="f83" fmla="*/ f64 1 231107"/>
                <a:gd name="f84" fmla="*/ f65 1 231107"/>
                <a:gd name="f85" fmla="*/ f66 1 17125"/>
                <a:gd name="f86" fmla="*/ f67 1 231107"/>
                <a:gd name="f87" fmla="*/ f68 1 17125"/>
                <a:gd name="f88" fmla="*/ f69 1 231107"/>
                <a:gd name="f89" fmla="*/ f70 1 231107"/>
                <a:gd name="f90" fmla="*/ f71 1 17125"/>
                <a:gd name="f91" fmla="*/ f72 1 231107"/>
                <a:gd name="f92" fmla="*/ f46 1 f53"/>
                <a:gd name="f93" fmla="*/ f47 1 f53"/>
                <a:gd name="f94" fmla="*/ f46 1 f54"/>
                <a:gd name="f95" fmla="*/ f48 1 f54"/>
                <a:gd name="f96" fmla="*/ f74 1 f53"/>
                <a:gd name="f97" fmla="*/ f75 1 f54"/>
                <a:gd name="f98" fmla="*/ f76 1 f53"/>
                <a:gd name="f99" fmla="*/ f77 1 f54"/>
                <a:gd name="f100" fmla="*/ f78 1 f53"/>
                <a:gd name="f101" fmla="*/ f79 1 f54"/>
                <a:gd name="f102" fmla="*/ f80 1 f53"/>
                <a:gd name="f103" fmla="*/ f81 1 f54"/>
                <a:gd name="f104" fmla="*/ f82 1 f53"/>
                <a:gd name="f105" fmla="*/ f83 1 f54"/>
                <a:gd name="f106" fmla="*/ f84 1 f54"/>
                <a:gd name="f107" fmla="*/ f85 1 f53"/>
                <a:gd name="f108" fmla="*/ f86 1 f54"/>
                <a:gd name="f109" fmla="*/ f87 1 f53"/>
                <a:gd name="f110" fmla="*/ f88 1 f54"/>
                <a:gd name="f111" fmla="*/ f89 1 f54"/>
                <a:gd name="f112" fmla="*/ f90 1 f53"/>
                <a:gd name="f113" fmla="*/ f91 1 f54"/>
                <a:gd name="f114" fmla="*/ f92 f44 1"/>
                <a:gd name="f115" fmla="*/ f93 f44 1"/>
                <a:gd name="f116" fmla="*/ f95 f45 1"/>
                <a:gd name="f117" fmla="*/ f94 f45 1"/>
                <a:gd name="f118" fmla="*/ f96 f44 1"/>
                <a:gd name="f119" fmla="*/ f97 f45 1"/>
                <a:gd name="f120" fmla="*/ f98 f44 1"/>
                <a:gd name="f121" fmla="*/ f99 f45 1"/>
                <a:gd name="f122" fmla="*/ f100 f44 1"/>
                <a:gd name="f123" fmla="*/ f101 f45 1"/>
                <a:gd name="f124" fmla="*/ f102 f44 1"/>
                <a:gd name="f125" fmla="*/ f103 f45 1"/>
                <a:gd name="f126" fmla="*/ f104 f44 1"/>
                <a:gd name="f127" fmla="*/ f105 f45 1"/>
                <a:gd name="f128" fmla="*/ f106 f45 1"/>
                <a:gd name="f129" fmla="*/ f107 f44 1"/>
                <a:gd name="f130" fmla="*/ f108 f45 1"/>
                <a:gd name="f131" fmla="*/ f109 f44 1"/>
                <a:gd name="f132" fmla="*/ f110 f45 1"/>
                <a:gd name="f133" fmla="*/ f111 f45 1"/>
                <a:gd name="f134" fmla="*/ f112 f44 1"/>
                <a:gd name="f135" fmla="*/ f113 f45 1"/>
              </a:gdLst>
              <a:ahLst/>
              <a:cxnLst>
                <a:cxn ang="3cd4">
                  <a:pos x="hc" y="t"/>
                </a:cxn>
                <a:cxn ang="0">
                  <a:pos x="r" y="vc"/>
                </a:cxn>
                <a:cxn ang="cd4">
                  <a:pos x="hc" y="b"/>
                </a:cxn>
                <a:cxn ang="cd2">
                  <a:pos x="l" y="vc"/>
                </a:cxn>
                <a:cxn ang="f73">
                  <a:pos x="f118" y="f119"/>
                </a:cxn>
                <a:cxn ang="f73">
                  <a:pos x="f120" y="f121"/>
                </a:cxn>
                <a:cxn ang="f73">
                  <a:pos x="f122" y="f123"/>
                </a:cxn>
                <a:cxn ang="f73">
                  <a:pos x="f124" y="f123"/>
                </a:cxn>
                <a:cxn ang="f73">
                  <a:pos x="f124" y="f123"/>
                </a:cxn>
                <a:cxn ang="f73">
                  <a:pos x="f124" y="f123"/>
                </a:cxn>
                <a:cxn ang="f73">
                  <a:pos x="f124" y="f123"/>
                </a:cxn>
                <a:cxn ang="f73">
                  <a:pos x="f124" y="f125"/>
                </a:cxn>
                <a:cxn ang="f73">
                  <a:pos x="f126" y="f127"/>
                </a:cxn>
                <a:cxn ang="f73">
                  <a:pos x="f126" y="f128"/>
                </a:cxn>
                <a:cxn ang="f73">
                  <a:pos x="f129" y="f130"/>
                </a:cxn>
                <a:cxn ang="f73">
                  <a:pos x="f131" y="f132"/>
                </a:cxn>
                <a:cxn ang="f73">
                  <a:pos x="f131" y="f133"/>
                </a:cxn>
                <a:cxn ang="f73">
                  <a:pos x="f134" y="f135"/>
                </a:cxn>
              </a:cxnLst>
              <a:rect l="f114" t="f117" r="f115" b="f116"/>
              <a:pathLst>
                <a:path w="17125" h="231107">
                  <a:moveTo>
                    <a:pt x="f8" y="f9"/>
                  </a:moveTo>
                  <a:cubicBezTo>
                    <a:pt x="f10" y="f11"/>
                    <a:pt x="f12" y="f13"/>
                    <a:pt x="f14" y="f15"/>
                  </a:cubicBezTo>
                  <a:cubicBezTo>
                    <a:pt x="f16" y="f17"/>
                    <a:pt x="f18" y="f17"/>
                    <a:pt x="f19" y="f20"/>
                  </a:cubicBezTo>
                  <a:cubicBezTo>
                    <a:pt x="f21" y="f22"/>
                    <a:pt x="f23" y="f22"/>
                    <a:pt x="f24" y="f20"/>
                  </a:cubicBezTo>
                  <a:lnTo>
                    <a:pt x="f24" y="f20"/>
                  </a:lnTo>
                  <a:cubicBezTo>
                    <a:pt x="f24" y="f20"/>
                    <a:pt x="f24" y="f20"/>
                    <a:pt x="f24" y="f20"/>
                  </a:cubicBezTo>
                  <a:lnTo>
                    <a:pt x="f24" y="f20"/>
                  </a:lnTo>
                  <a:lnTo>
                    <a:pt x="f24" y="f25"/>
                  </a:lnTo>
                  <a:lnTo>
                    <a:pt x="f26" y="f27"/>
                  </a:lnTo>
                  <a:lnTo>
                    <a:pt x="f26" y="f28"/>
                  </a:lnTo>
                  <a:cubicBezTo>
                    <a:pt x="f29" y="f30"/>
                    <a:pt x="f31" y="f32"/>
                    <a:pt x="f33" y="f34"/>
                  </a:cubicBezTo>
                  <a:cubicBezTo>
                    <a:pt x="f35" y="f36"/>
                    <a:pt x="f37" y="f38"/>
                    <a:pt x="f37" y="f39"/>
                  </a:cubicBezTo>
                  <a:lnTo>
                    <a:pt x="f37" y="f40"/>
                  </a:lnTo>
                  <a:lnTo>
                    <a:pt x="f41"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1316">
              <a:extLst>
                <a:ext uri="{FF2B5EF4-FFF2-40B4-BE49-F238E27FC236}">
                  <a16:creationId xmlns:a16="http://schemas.microsoft.com/office/drawing/2014/main" id="{2E7F8C92-8F4A-9031-BEC1-42D9D01AEB81}"/>
                </a:ext>
              </a:extLst>
            </p:cNvPr>
            <p:cNvSpPr/>
            <p:nvPr/>
          </p:nvSpPr>
          <p:spPr>
            <a:xfrm>
              <a:off x="7863510" y="6470303"/>
              <a:ext cx="56729" cy="402838"/>
            </a:xfrm>
            <a:custGeom>
              <a:avLst/>
              <a:gdLst>
                <a:gd name="f0" fmla="val 10800000"/>
                <a:gd name="f1" fmla="val 5400000"/>
                <a:gd name="f2" fmla="val 180"/>
                <a:gd name="f3" fmla="val w"/>
                <a:gd name="f4" fmla="val h"/>
                <a:gd name="f5" fmla="val 0"/>
                <a:gd name="f6" fmla="val 56725"/>
                <a:gd name="f7" fmla="val 402839"/>
                <a:gd name="f8" fmla="val 1124"/>
                <a:gd name="f9" fmla="val 500"/>
                <a:gd name="f10" fmla="val 53477"/>
                <a:gd name="f11" fmla="+- 0 0 -90"/>
                <a:gd name="f12" fmla="*/ f3 1 56725"/>
                <a:gd name="f13" fmla="*/ f4 1 402839"/>
                <a:gd name="f14" fmla="val f5"/>
                <a:gd name="f15" fmla="val f6"/>
                <a:gd name="f16" fmla="val f7"/>
                <a:gd name="f17" fmla="*/ f11 f0 1"/>
                <a:gd name="f18" fmla="+- f16 0 f14"/>
                <a:gd name="f19" fmla="+- f15 0 f14"/>
                <a:gd name="f20" fmla="*/ f17 1 f2"/>
                <a:gd name="f21" fmla="*/ f19 1 56725"/>
                <a:gd name="f22" fmla="*/ f18 1 402839"/>
                <a:gd name="f23" fmla="*/ 1124 f19 1"/>
                <a:gd name="f24" fmla="*/ 500 f18 1"/>
                <a:gd name="f25" fmla="*/ 0 f19 1"/>
                <a:gd name="f26" fmla="*/ 53477 f19 1"/>
                <a:gd name="f27" fmla="*/ 402839 f18 1"/>
                <a:gd name="f28" fmla="*/ 56725 f19 1"/>
                <a:gd name="f29" fmla="*/ 0 f18 1"/>
                <a:gd name="f30" fmla="+- f20 0 f1"/>
                <a:gd name="f31" fmla="*/ f23 1 56725"/>
                <a:gd name="f32" fmla="*/ f24 1 402839"/>
                <a:gd name="f33" fmla="*/ f25 1 56725"/>
                <a:gd name="f34" fmla="*/ f26 1 56725"/>
                <a:gd name="f35" fmla="*/ f27 1 402839"/>
                <a:gd name="f36" fmla="*/ f28 1 56725"/>
                <a:gd name="f37" fmla="*/ f29 1 402839"/>
                <a:gd name="f38" fmla="*/ f14 1 f21"/>
                <a:gd name="f39" fmla="*/ f15 1 f21"/>
                <a:gd name="f40" fmla="*/ f14 1 f22"/>
                <a:gd name="f41" fmla="*/ f16 1 f22"/>
                <a:gd name="f42" fmla="*/ f31 1 f21"/>
                <a:gd name="f43" fmla="*/ f32 1 f22"/>
                <a:gd name="f44" fmla="*/ f33 1 f21"/>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5" y="f54"/>
                </a:cxn>
                <a:cxn ang="f30">
                  <a:pos x="f55" y="f54"/>
                </a:cxn>
                <a:cxn ang="f30">
                  <a:pos x="f55" y="f54"/>
                </a:cxn>
                <a:cxn ang="f30">
                  <a:pos x="f55" y="f54"/>
                </a:cxn>
                <a:cxn ang="f30">
                  <a:pos x="f56" y="f57"/>
                </a:cxn>
                <a:cxn ang="f30">
                  <a:pos x="f58" y="f57"/>
                </a:cxn>
                <a:cxn ang="f30">
                  <a:pos x="f53" y="f59"/>
                </a:cxn>
              </a:cxnLst>
              <a:rect l="f49" t="f52" r="f50" b="f51"/>
              <a:pathLst>
                <a:path w="56725" h="402839">
                  <a:moveTo>
                    <a:pt x="f8" y="f9"/>
                  </a:moveTo>
                  <a:lnTo>
                    <a:pt x="f5" y="f9"/>
                  </a:lnTo>
                  <a:lnTo>
                    <a:pt x="f5" y="f9"/>
                  </a:lnTo>
                  <a:lnTo>
                    <a:pt x="f5" y="f9"/>
                  </a:lnTo>
                  <a:lnTo>
                    <a:pt x="f5" y="f9"/>
                  </a:lnTo>
                  <a:lnTo>
                    <a:pt x="f10" y="f7"/>
                  </a:lnTo>
                  <a:lnTo>
                    <a:pt x="f6"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1317">
              <a:extLst>
                <a:ext uri="{FF2B5EF4-FFF2-40B4-BE49-F238E27FC236}">
                  <a16:creationId xmlns:a16="http://schemas.microsoft.com/office/drawing/2014/main" id="{8388B230-BD5A-CD51-7AB6-B44FCB189E15}"/>
                </a:ext>
              </a:extLst>
            </p:cNvPr>
            <p:cNvSpPr/>
            <p:nvPr/>
          </p:nvSpPr>
          <p:spPr>
            <a:xfrm>
              <a:off x="11576029" y="3502856"/>
              <a:ext cx="23984" cy="314626"/>
            </a:xfrm>
            <a:custGeom>
              <a:avLst/>
              <a:gdLst>
                <a:gd name="f0" fmla="val 10800000"/>
                <a:gd name="f1" fmla="val 5400000"/>
                <a:gd name="f2" fmla="val 180"/>
                <a:gd name="f3" fmla="val w"/>
                <a:gd name="f4" fmla="val h"/>
                <a:gd name="f5" fmla="val 0"/>
                <a:gd name="f6" fmla="val 23989"/>
                <a:gd name="f7" fmla="val 314624"/>
                <a:gd name="f8" fmla="val 2999"/>
                <a:gd name="f9" fmla="val 20741"/>
                <a:gd name="f10" fmla="val 1874"/>
                <a:gd name="f11" fmla="val 311251"/>
                <a:gd name="f12" fmla="+- 0 0 -90"/>
                <a:gd name="f13" fmla="*/ f3 1 23989"/>
                <a:gd name="f14" fmla="*/ f4 1 314624"/>
                <a:gd name="f15" fmla="val f5"/>
                <a:gd name="f16" fmla="val f6"/>
                <a:gd name="f17" fmla="val f7"/>
                <a:gd name="f18" fmla="*/ f12 f0 1"/>
                <a:gd name="f19" fmla="+- f17 0 f15"/>
                <a:gd name="f20" fmla="+- f16 0 f15"/>
                <a:gd name="f21" fmla="*/ f18 1 f2"/>
                <a:gd name="f22" fmla="*/ f20 1 23989"/>
                <a:gd name="f23" fmla="*/ f19 1 314624"/>
                <a:gd name="f24" fmla="*/ 2999 f20 1"/>
                <a:gd name="f25" fmla="*/ 314624 f19 1"/>
                <a:gd name="f26" fmla="*/ 23989 f20 1"/>
                <a:gd name="f27" fmla="*/ 0 f19 1"/>
                <a:gd name="f28" fmla="*/ 20741 f20 1"/>
                <a:gd name="f29" fmla="*/ 1874 f19 1"/>
                <a:gd name="f30" fmla="*/ 0 f20 1"/>
                <a:gd name="f31" fmla="*/ 311251 f19 1"/>
                <a:gd name="f32" fmla="+- f21 0 f1"/>
                <a:gd name="f33" fmla="*/ f24 1 23989"/>
                <a:gd name="f34" fmla="*/ f25 1 314624"/>
                <a:gd name="f35" fmla="*/ f26 1 23989"/>
                <a:gd name="f36" fmla="*/ f27 1 314624"/>
                <a:gd name="f37" fmla="*/ f28 1 23989"/>
                <a:gd name="f38" fmla="*/ f29 1 314624"/>
                <a:gd name="f39" fmla="*/ f30 1 23989"/>
                <a:gd name="f40" fmla="*/ f31 1 314624"/>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3989" h="314624">
                  <a:moveTo>
                    <a:pt x="f8" y="f7"/>
                  </a:moveTo>
                  <a:lnTo>
                    <a:pt x="f6" y="f5"/>
                  </a:lnTo>
                  <a:lnTo>
                    <a:pt x="f9" y="f10"/>
                  </a:lnTo>
                  <a:lnTo>
                    <a:pt x="f5" y="f11"/>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1318">
              <a:extLst>
                <a:ext uri="{FF2B5EF4-FFF2-40B4-BE49-F238E27FC236}">
                  <a16:creationId xmlns:a16="http://schemas.microsoft.com/office/drawing/2014/main" id="{57D66B22-B095-6A91-9255-3477CD727D7E}"/>
                </a:ext>
              </a:extLst>
            </p:cNvPr>
            <p:cNvSpPr/>
            <p:nvPr/>
          </p:nvSpPr>
          <p:spPr>
            <a:xfrm>
              <a:off x="8698019" y="6400443"/>
              <a:ext cx="71972" cy="109087"/>
            </a:xfrm>
            <a:custGeom>
              <a:avLst/>
              <a:gdLst>
                <a:gd name="f0" fmla="val 10800000"/>
                <a:gd name="f1" fmla="val 5400000"/>
                <a:gd name="f2" fmla="val 180"/>
                <a:gd name="f3" fmla="val w"/>
                <a:gd name="f4" fmla="val h"/>
                <a:gd name="f5" fmla="val 0"/>
                <a:gd name="f6" fmla="val 71975"/>
                <a:gd name="f7" fmla="val 109089"/>
                <a:gd name="f8" fmla="val 8628"/>
                <a:gd name="f9" fmla="val 9629"/>
                <a:gd name="f10" fmla="val 2755"/>
                <a:gd name="f11" fmla="val 507"/>
                <a:gd name="f12" fmla="val 2205"/>
                <a:gd name="f13" fmla="val -117"/>
                <a:gd name="f14" fmla="val 1256"/>
                <a:gd name="f15" fmla="val -168"/>
                <a:gd name="f16" fmla="val 644"/>
                <a:gd name="f17" fmla="val 370"/>
                <a:gd name="f18" fmla="val 594"/>
                <a:gd name="f19" fmla="val 420"/>
                <a:gd name="f20" fmla="val 544"/>
                <a:gd name="f21" fmla="val 457"/>
                <a:gd name="f22" fmla="val 506"/>
                <a:gd name="f23" fmla="val -169"/>
                <a:gd name="f24" fmla="val 1294"/>
                <a:gd name="f25" fmla="val 2469"/>
                <a:gd name="f26" fmla="val 3256"/>
                <a:gd name="f27" fmla="val 5879"/>
                <a:gd name="f28" fmla="val 11628"/>
                <a:gd name="f29" fmla="val 12376"/>
                <a:gd name="f30" fmla="val 21624"/>
                <a:gd name="f31" fmla="val 68976"/>
                <a:gd name="f32" fmla="val 107340"/>
                <a:gd name="f33" fmla="val 11751"/>
                <a:gd name="f34" fmla="val 14752"/>
                <a:gd name="f35" fmla="+- 0 0 -90"/>
                <a:gd name="f36" fmla="*/ f3 1 71975"/>
                <a:gd name="f37" fmla="*/ f4 1 109089"/>
                <a:gd name="f38" fmla="val f5"/>
                <a:gd name="f39" fmla="val f6"/>
                <a:gd name="f40" fmla="val f7"/>
                <a:gd name="f41" fmla="*/ f35 f0 1"/>
                <a:gd name="f42" fmla="+- f40 0 f38"/>
                <a:gd name="f43" fmla="+- f39 0 f38"/>
                <a:gd name="f44" fmla="*/ f41 1 f2"/>
                <a:gd name="f45" fmla="*/ f43 1 71975"/>
                <a:gd name="f46" fmla="*/ f42 1 109089"/>
                <a:gd name="f47" fmla="*/ 8628 f43 1"/>
                <a:gd name="f48" fmla="*/ 9629 f42 1"/>
                <a:gd name="f49" fmla="*/ 2755 f43 1"/>
                <a:gd name="f50" fmla="*/ 507 f42 1"/>
                <a:gd name="f51" fmla="*/ 644 f43 1"/>
                <a:gd name="f52" fmla="*/ 370 f42 1"/>
                <a:gd name="f53" fmla="*/ 506 f43 1"/>
                <a:gd name="f54" fmla="*/ 3256 f42 1"/>
                <a:gd name="f55" fmla="*/ 5879 f43 1"/>
                <a:gd name="f56" fmla="*/ 11628 f42 1"/>
                <a:gd name="f57" fmla="*/ 12376 f43 1"/>
                <a:gd name="f58" fmla="*/ 21624 f42 1"/>
                <a:gd name="f59" fmla="*/ 68976 f43 1"/>
                <a:gd name="f60" fmla="*/ 109089 f42 1"/>
                <a:gd name="f61" fmla="*/ 71975 f43 1"/>
                <a:gd name="f62" fmla="*/ 107340 f42 1"/>
                <a:gd name="f63" fmla="*/ 11751 f43 1"/>
                <a:gd name="f64" fmla="*/ 14752 f42 1"/>
                <a:gd name="f65" fmla="+- f44 0 f1"/>
                <a:gd name="f66" fmla="*/ f47 1 71975"/>
                <a:gd name="f67" fmla="*/ f48 1 109089"/>
                <a:gd name="f68" fmla="*/ f49 1 71975"/>
                <a:gd name="f69" fmla="*/ f50 1 109089"/>
                <a:gd name="f70" fmla="*/ f51 1 71975"/>
                <a:gd name="f71" fmla="*/ f52 1 109089"/>
                <a:gd name="f72" fmla="*/ f53 1 71975"/>
                <a:gd name="f73" fmla="*/ f54 1 109089"/>
                <a:gd name="f74" fmla="*/ f55 1 71975"/>
                <a:gd name="f75" fmla="*/ f56 1 109089"/>
                <a:gd name="f76" fmla="*/ f57 1 71975"/>
                <a:gd name="f77" fmla="*/ f58 1 109089"/>
                <a:gd name="f78" fmla="*/ f59 1 71975"/>
                <a:gd name="f79" fmla="*/ f60 1 109089"/>
                <a:gd name="f80" fmla="*/ f61 1 71975"/>
                <a:gd name="f81" fmla="*/ f62 1 109089"/>
                <a:gd name="f82" fmla="*/ f63 1 71975"/>
                <a:gd name="f83" fmla="*/ f64 1 109089"/>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5"/>
                <a:gd name="f95" fmla="*/ f73 1 f46"/>
                <a:gd name="f96" fmla="*/ f74 1 f45"/>
                <a:gd name="f97" fmla="*/ f75 1 f46"/>
                <a:gd name="f98" fmla="*/ f76 1 f45"/>
                <a:gd name="f99" fmla="*/ f77 1 f46"/>
                <a:gd name="f100" fmla="*/ f78 1 f45"/>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6 1"/>
                <a:gd name="f117" fmla="*/ f95 f37 1"/>
                <a:gd name="f118" fmla="*/ f96 f36 1"/>
                <a:gd name="f119" fmla="*/ f97 f37 1"/>
                <a:gd name="f120" fmla="*/ f98 f36 1"/>
                <a:gd name="f121" fmla="*/ f99 f37 1"/>
                <a:gd name="f122" fmla="*/ f100 f36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2" y="f113"/>
                </a:cxn>
                <a:cxn ang="f65">
                  <a:pos x="f114" y="f115"/>
                </a:cxn>
                <a:cxn ang="f65">
                  <a:pos x="f116" y="f113"/>
                </a:cxn>
                <a:cxn ang="f65">
                  <a:pos x="f116" y="f117"/>
                </a:cxn>
                <a:cxn ang="f65">
                  <a:pos x="f118" y="f119"/>
                </a:cxn>
                <a:cxn ang="f65">
                  <a:pos x="f120" y="f121"/>
                </a:cxn>
                <a:cxn ang="f65">
                  <a:pos x="f122" y="f123"/>
                </a:cxn>
                <a:cxn ang="f65">
                  <a:pos x="f124" y="f125"/>
                </a:cxn>
                <a:cxn ang="f65">
                  <a:pos x="f126" y="f127"/>
                </a:cxn>
              </a:cxnLst>
              <a:rect l="f106" t="f109" r="f107" b="f108"/>
              <a:pathLst>
                <a:path w="71975" h="109089">
                  <a:moveTo>
                    <a:pt x="f8" y="f9"/>
                  </a:moveTo>
                  <a:lnTo>
                    <a:pt x="f10" y="f11"/>
                  </a:lnTo>
                  <a:cubicBezTo>
                    <a:pt x="f12" y="f13"/>
                    <a:pt x="f14" y="f15"/>
                    <a:pt x="f16" y="f17"/>
                  </a:cubicBezTo>
                  <a:cubicBezTo>
                    <a:pt x="f18" y="f19"/>
                    <a:pt x="f20" y="f21"/>
                    <a:pt x="f22" y="f11"/>
                  </a:cubicBezTo>
                  <a:cubicBezTo>
                    <a:pt x="f23" y="f24"/>
                    <a:pt x="f23" y="f25"/>
                    <a:pt x="f22" y="f26"/>
                  </a:cubicBezTo>
                  <a:lnTo>
                    <a:pt x="f27" y="f28"/>
                  </a:lnTo>
                  <a:lnTo>
                    <a:pt x="f29" y="f30"/>
                  </a:lnTo>
                  <a:lnTo>
                    <a:pt x="f31" y="f7"/>
                  </a:lnTo>
                  <a:lnTo>
                    <a:pt x="f6"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1319">
              <a:extLst>
                <a:ext uri="{FF2B5EF4-FFF2-40B4-BE49-F238E27FC236}">
                  <a16:creationId xmlns:a16="http://schemas.microsoft.com/office/drawing/2014/main" id="{A3312B0C-3CEA-7BE6-E8B1-183773C6B360}"/>
                </a:ext>
              </a:extLst>
            </p:cNvPr>
            <p:cNvSpPr/>
            <p:nvPr/>
          </p:nvSpPr>
          <p:spPr>
            <a:xfrm>
              <a:off x="11388111" y="2973820"/>
              <a:ext cx="228398" cy="251149"/>
            </a:xfrm>
            <a:custGeom>
              <a:avLst/>
              <a:gdLst>
                <a:gd name="f0" fmla="val 10800000"/>
                <a:gd name="f1" fmla="val 5400000"/>
                <a:gd name="f2" fmla="val 180"/>
                <a:gd name="f3" fmla="val w"/>
                <a:gd name="f4" fmla="val h"/>
                <a:gd name="f5" fmla="val 0"/>
                <a:gd name="f6" fmla="val 228401"/>
                <a:gd name="f7" fmla="val 251149"/>
                <a:gd name="f8" fmla="val 227402"/>
                <a:gd name="f9" fmla="val 249900"/>
                <a:gd name="f10" fmla="val 249276"/>
                <a:gd name="f11" fmla="val 4873"/>
                <a:gd name="f12" fmla="val 227777"/>
                <a:gd name="f13" fmla="val 251150"/>
                <a:gd name="f14" fmla="+- 0 0 -90"/>
                <a:gd name="f15" fmla="*/ f3 1 228401"/>
                <a:gd name="f16" fmla="*/ f4 1 251149"/>
                <a:gd name="f17" fmla="val f5"/>
                <a:gd name="f18" fmla="val f6"/>
                <a:gd name="f19" fmla="val f7"/>
                <a:gd name="f20" fmla="*/ f14 f0 1"/>
                <a:gd name="f21" fmla="+- f19 0 f17"/>
                <a:gd name="f22" fmla="+- f18 0 f17"/>
                <a:gd name="f23" fmla="*/ f20 1 f2"/>
                <a:gd name="f24" fmla="*/ f22 1 228401"/>
                <a:gd name="f25" fmla="*/ f21 1 251149"/>
                <a:gd name="f26" fmla="*/ 227402 f22 1"/>
                <a:gd name="f27" fmla="*/ 249900 f21 1"/>
                <a:gd name="f28" fmla="*/ 249276 f21 1"/>
                <a:gd name="f29" fmla="*/ 228401 f22 1"/>
                <a:gd name="f30" fmla="*/ 0 f22 1"/>
                <a:gd name="f31" fmla="*/ 0 f21 1"/>
                <a:gd name="f32" fmla="*/ 4873 f21 1"/>
                <a:gd name="f33" fmla="*/ 227777 f22 1"/>
                <a:gd name="f34" fmla="*/ 251150 f21 1"/>
                <a:gd name="f35" fmla="+- f23 0 f1"/>
                <a:gd name="f36" fmla="*/ f26 1 228401"/>
                <a:gd name="f37" fmla="*/ f27 1 251149"/>
                <a:gd name="f38" fmla="*/ f28 1 251149"/>
                <a:gd name="f39" fmla="*/ f29 1 228401"/>
                <a:gd name="f40" fmla="*/ f30 1 228401"/>
                <a:gd name="f41" fmla="*/ f31 1 251149"/>
                <a:gd name="f42" fmla="*/ f32 1 251149"/>
                <a:gd name="f43" fmla="*/ f33 1 228401"/>
                <a:gd name="f44" fmla="*/ f34 1 251149"/>
                <a:gd name="f45" fmla="*/ f17 1 f24"/>
                <a:gd name="f46" fmla="*/ f18 1 f24"/>
                <a:gd name="f47" fmla="*/ f17 1 f25"/>
                <a:gd name="f48" fmla="*/ f19 1 f25"/>
                <a:gd name="f49" fmla="*/ f36 1 f24"/>
                <a:gd name="f50" fmla="*/ f37 1 f25"/>
                <a:gd name="f51" fmla="*/ f38 1 f25"/>
                <a:gd name="f52" fmla="*/ f39 1 f24"/>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6 1"/>
                <a:gd name="f65" fmla="*/ f52 f15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2" y="f63"/>
                </a:cxn>
                <a:cxn ang="f35">
                  <a:pos x="f62" y="f64"/>
                </a:cxn>
                <a:cxn ang="f35">
                  <a:pos x="f62" y="f64"/>
                </a:cxn>
                <a:cxn ang="f35">
                  <a:pos x="f65" y="f64"/>
                </a:cxn>
                <a:cxn ang="f35">
                  <a:pos x="f66" y="f67"/>
                </a:cxn>
                <a:cxn ang="f35">
                  <a:pos x="f66" y="f67"/>
                </a:cxn>
                <a:cxn ang="f35">
                  <a:pos x="f66" y="f68"/>
                </a:cxn>
                <a:cxn ang="f35">
                  <a:pos x="f69" y="f70"/>
                </a:cxn>
              </a:cxnLst>
              <a:rect l="f58" t="f61" r="f59" b="f60"/>
              <a:pathLst>
                <a:path w="228401" h="251149">
                  <a:moveTo>
                    <a:pt x="f8" y="f9"/>
                  </a:moveTo>
                  <a:lnTo>
                    <a:pt x="f8" y="f9"/>
                  </a:lnTo>
                  <a:lnTo>
                    <a:pt x="f8" y="f10"/>
                  </a:lnTo>
                  <a:lnTo>
                    <a:pt x="f8" y="f10"/>
                  </a:lnTo>
                  <a:lnTo>
                    <a:pt x="f6" y="f10"/>
                  </a:lnTo>
                  <a:lnTo>
                    <a:pt x="f5" y="f5"/>
                  </a:lnTo>
                  <a:lnTo>
                    <a:pt x="f5" y="f5"/>
                  </a:lnTo>
                  <a:lnTo>
                    <a:pt x="f5" y="f11"/>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1320">
              <a:extLst>
                <a:ext uri="{FF2B5EF4-FFF2-40B4-BE49-F238E27FC236}">
                  <a16:creationId xmlns:a16="http://schemas.microsoft.com/office/drawing/2014/main" id="{EAAF76EA-428A-7314-0EF5-606F978BFDE9}"/>
                </a:ext>
              </a:extLst>
            </p:cNvPr>
            <p:cNvSpPr/>
            <p:nvPr/>
          </p:nvSpPr>
          <p:spPr>
            <a:xfrm>
              <a:off x="9892381" y="5507559"/>
              <a:ext cx="176049" cy="236655"/>
            </a:xfrm>
            <a:custGeom>
              <a:avLst/>
              <a:gdLst>
                <a:gd name="f0" fmla="val 10800000"/>
                <a:gd name="f1" fmla="val 5400000"/>
                <a:gd name="f2" fmla="val 180"/>
                <a:gd name="f3" fmla="val w"/>
                <a:gd name="f4" fmla="val h"/>
                <a:gd name="f5" fmla="val 0"/>
                <a:gd name="f6" fmla="val 176048"/>
                <a:gd name="f7" fmla="val 236655"/>
                <a:gd name="f8" fmla="val 1749"/>
                <a:gd name="f9" fmla="val 173050"/>
                <a:gd name="f10" fmla="val 236656"/>
                <a:gd name="f11" fmla="val 176049"/>
                <a:gd name="f12" fmla="val 234906"/>
                <a:gd name="f13" fmla="val 2999"/>
                <a:gd name="f14" fmla="+- 0 0 -90"/>
                <a:gd name="f15" fmla="*/ f3 1 176048"/>
                <a:gd name="f16" fmla="*/ f4 1 236655"/>
                <a:gd name="f17" fmla="val f5"/>
                <a:gd name="f18" fmla="val f6"/>
                <a:gd name="f19" fmla="val f7"/>
                <a:gd name="f20" fmla="*/ f14 f0 1"/>
                <a:gd name="f21" fmla="+- f19 0 f17"/>
                <a:gd name="f22" fmla="+- f18 0 f17"/>
                <a:gd name="f23" fmla="*/ f20 1 f2"/>
                <a:gd name="f24" fmla="*/ f22 1 176048"/>
                <a:gd name="f25" fmla="*/ f21 1 236655"/>
                <a:gd name="f26" fmla="*/ 0 f22 1"/>
                <a:gd name="f27" fmla="*/ 1749 f21 1"/>
                <a:gd name="f28" fmla="*/ 173050 f22 1"/>
                <a:gd name="f29" fmla="*/ 236656 f21 1"/>
                <a:gd name="f30" fmla="*/ 176049 f22 1"/>
                <a:gd name="f31" fmla="*/ 234906 f21 1"/>
                <a:gd name="f32" fmla="*/ 2999 f22 1"/>
                <a:gd name="f33" fmla="*/ 0 f21 1"/>
                <a:gd name="f34" fmla="+- f23 0 f1"/>
                <a:gd name="f35" fmla="*/ f26 1 176048"/>
                <a:gd name="f36" fmla="*/ f27 1 236655"/>
                <a:gd name="f37" fmla="*/ f28 1 176048"/>
                <a:gd name="f38" fmla="*/ f29 1 236655"/>
                <a:gd name="f39" fmla="*/ f30 1 176048"/>
                <a:gd name="f40" fmla="*/ f31 1 236655"/>
                <a:gd name="f41" fmla="*/ f32 1 176048"/>
                <a:gd name="f42" fmla="*/ f33 1 236655"/>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76048" h="236655">
                  <a:moveTo>
                    <a:pt x="f5" y="f8"/>
                  </a:moveTo>
                  <a:lnTo>
                    <a:pt x="f9" y="f10"/>
                  </a:lnTo>
                  <a:lnTo>
                    <a:pt x="f11" y="f12"/>
                  </a:lnTo>
                  <a:lnTo>
                    <a:pt x="f13"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1321">
              <a:extLst>
                <a:ext uri="{FF2B5EF4-FFF2-40B4-BE49-F238E27FC236}">
                  <a16:creationId xmlns:a16="http://schemas.microsoft.com/office/drawing/2014/main" id="{23962414-6265-D088-1ADF-E1D5B2159ED0}"/>
                </a:ext>
              </a:extLst>
            </p:cNvPr>
            <p:cNvSpPr/>
            <p:nvPr/>
          </p:nvSpPr>
          <p:spPr>
            <a:xfrm>
              <a:off x="9871012" y="5524557"/>
              <a:ext cx="171422" cy="235028"/>
            </a:xfrm>
            <a:custGeom>
              <a:avLst/>
              <a:gdLst>
                <a:gd name="f0" fmla="val 10800000"/>
                <a:gd name="f1" fmla="val 5400000"/>
                <a:gd name="f2" fmla="val 180"/>
                <a:gd name="f3" fmla="val w"/>
                <a:gd name="f4" fmla="val h"/>
                <a:gd name="f5" fmla="val 0"/>
                <a:gd name="f6" fmla="val 171425"/>
                <a:gd name="f7" fmla="val 235031"/>
                <a:gd name="f8" fmla="val 125"/>
                <a:gd name="f9" fmla="val 5873"/>
                <a:gd name="f10" fmla="val 168427"/>
                <a:gd name="f11" fmla="val 171426"/>
                <a:gd name="f12" fmla="val 233282"/>
                <a:gd name="f13" fmla="+- 0 0 -90"/>
                <a:gd name="f14" fmla="*/ f3 1 171425"/>
                <a:gd name="f15" fmla="*/ f4 1 235031"/>
                <a:gd name="f16" fmla="val f5"/>
                <a:gd name="f17" fmla="val f6"/>
                <a:gd name="f18" fmla="val f7"/>
                <a:gd name="f19" fmla="*/ f13 f0 1"/>
                <a:gd name="f20" fmla="+- f18 0 f16"/>
                <a:gd name="f21" fmla="+- f17 0 f16"/>
                <a:gd name="f22" fmla="*/ f19 1 f2"/>
                <a:gd name="f23" fmla="*/ f21 1 171425"/>
                <a:gd name="f24" fmla="*/ f20 1 235031"/>
                <a:gd name="f25" fmla="*/ 125 f21 1"/>
                <a:gd name="f26" fmla="*/ 5873 f20 1"/>
                <a:gd name="f27" fmla="*/ 168427 f21 1"/>
                <a:gd name="f28" fmla="*/ 235031 f20 1"/>
                <a:gd name="f29" fmla="*/ 171426 f21 1"/>
                <a:gd name="f30" fmla="*/ 233282 f20 1"/>
                <a:gd name="f31" fmla="*/ 0 f21 1"/>
                <a:gd name="f32" fmla="*/ 0 f20 1"/>
                <a:gd name="f33" fmla="+- f22 0 f1"/>
                <a:gd name="f34" fmla="*/ f25 1 171425"/>
                <a:gd name="f35" fmla="*/ f26 1 235031"/>
                <a:gd name="f36" fmla="*/ f27 1 171425"/>
                <a:gd name="f37" fmla="*/ f28 1 235031"/>
                <a:gd name="f38" fmla="*/ f29 1 171425"/>
                <a:gd name="f39" fmla="*/ f30 1 235031"/>
                <a:gd name="f40" fmla="*/ f31 1 171425"/>
                <a:gd name="f41" fmla="*/ f32 1 23503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71425" h="235031">
                  <a:moveTo>
                    <a:pt x="f8" y="f9"/>
                  </a:moveTo>
                  <a:lnTo>
                    <a:pt x="f10" y="f7"/>
                  </a:lnTo>
                  <a:lnTo>
                    <a:pt x="f11" y="f12"/>
                  </a:lnTo>
                  <a:lnTo>
                    <a:pt x="f5"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1322">
              <a:extLst>
                <a:ext uri="{FF2B5EF4-FFF2-40B4-BE49-F238E27FC236}">
                  <a16:creationId xmlns:a16="http://schemas.microsoft.com/office/drawing/2014/main" id="{D4B1CD72-E06A-A54A-AFAA-7C1424EC3EDC}"/>
                </a:ext>
              </a:extLst>
            </p:cNvPr>
            <p:cNvSpPr/>
            <p:nvPr/>
          </p:nvSpPr>
          <p:spPr>
            <a:xfrm>
              <a:off x="8967292" y="6243056"/>
              <a:ext cx="51837" cy="75684"/>
            </a:xfrm>
            <a:custGeom>
              <a:avLst/>
              <a:gdLst>
                <a:gd name="f0" fmla="val 10800000"/>
                <a:gd name="f1" fmla="val 5400000"/>
                <a:gd name="f2" fmla="val 180"/>
                <a:gd name="f3" fmla="val w"/>
                <a:gd name="f4" fmla="val h"/>
                <a:gd name="f5" fmla="val 0"/>
                <a:gd name="f6" fmla="val 51839"/>
                <a:gd name="f7" fmla="val 75683"/>
                <a:gd name="f8" fmla="val 2611"/>
                <a:gd name="f9" fmla="val 588"/>
                <a:gd name="f10" fmla="val 2249"/>
                <a:gd name="f11" fmla="val 1"/>
                <a:gd name="f12" fmla="val 1474"/>
                <a:gd name="f13" fmla="val -174"/>
                <a:gd name="f14" fmla="val 887"/>
                <a:gd name="f15" fmla="val 188"/>
                <a:gd name="f16" fmla="val 724"/>
                <a:gd name="f17" fmla="val 288"/>
                <a:gd name="f18" fmla="val 587"/>
                <a:gd name="f19" fmla="val 426"/>
                <a:gd name="f20" fmla="val 487"/>
                <a:gd name="f21" fmla="val -162"/>
                <a:gd name="f22" fmla="val 1338"/>
                <a:gd name="f23" fmla="val 2462"/>
                <a:gd name="f24" fmla="val 3212"/>
                <a:gd name="f25" fmla="val 5985"/>
                <a:gd name="f26" fmla="val 11459"/>
                <a:gd name="f27" fmla="val 48841"/>
                <a:gd name="f28" fmla="val 51840"/>
                <a:gd name="f29" fmla="val 73934"/>
                <a:gd name="f30" fmla="val 8484"/>
                <a:gd name="f31" fmla="val 8960"/>
                <a:gd name="f32" fmla="+- 0 0 -90"/>
                <a:gd name="f33" fmla="*/ f3 1 51839"/>
                <a:gd name="f34" fmla="*/ f4 1 75683"/>
                <a:gd name="f35" fmla="val f5"/>
                <a:gd name="f36" fmla="val f6"/>
                <a:gd name="f37" fmla="val f7"/>
                <a:gd name="f38" fmla="*/ f32 f0 1"/>
                <a:gd name="f39" fmla="+- f37 0 f35"/>
                <a:gd name="f40" fmla="+- f36 0 f35"/>
                <a:gd name="f41" fmla="*/ f38 1 f2"/>
                <a:gd name="f42" fmla="*/ f40 1 51839"/>
                <a:gd name="f43" fmla="*/ f39 1 75683"/>
                <a:gd name="f44" fmla="*/ 2611 f40 1"/>
                <a:gd name="f45" fmla="*/ 588 f39 1"/>
                <a:gd name="f46" fmla="*/ 887 f40 1"/>
                <a:gd name="f47" fmla="*/ 188 f39 1"/>
                <a:gd name="f48" fmla="*/ 487 f40 1"/>
                <a:gd name="f49" fmla="*/ 3212 f39 1"/>
                <a:gd name="f50" fmla="*/ 5985 f40 1"/>
                <a:gd name="f51" fmla="*/ 11459 f39 1"/>
                <a:gd name="f52" fmla="*/ 48841 f40 1"/>
                <a:gd name="f53" fmla="*/ 75683 f39 1"/>
                <a:gd name="f54" fmla="*/ 51840 f40 1"/>
                <a:gd name="f55" fmla="*/ 73934 f39 1"/>
                <a:gd name="f56" fmla="*/ 8484 f40 1"/>
                <a:gd name="f57" fmla="*/ 8960 f39 1"/>
                <a:gd name="f58" fmla="+- f41 0 f1"/>
                <a:gd name="f59" fmla="*/ f44 1 51839"/>
                <a:gd name="f60" fmla="*/ f45 1 75683"/>
                <a:gd name="f61" fmla="*/ f46 1 51839"/>
                <a:gd name="f62" fmla="*/ f47 1 75683"/>
                <a:gd name="f63" fmla="*/ f48 1 51839"/>
                <a:gd name="f64" fmla="*/ f49 1 75683"/>
                <a:gd name="f65" fmla="*/ f50 1 51839"/>
                <a:gd name="f66" fmla="*/ f51 1 75683"/>
                <a:gd name="f67" fmla="*/ f52 1 51839"/>
                <a:gd name="f68" fmla="*/ f53 1 75683"/>
                <a:gd name="f69" fmla="*/ f54 1 51839"/>
                <a:gd name="f70" fmla="*/ f55 1 75683"/>
                <a:gd name="f71" fmla="*/ f56 1 51839"/>
                <a:gd name="f72" fmla="*/ f57 1 75683"/>
                <a:gd name="f73" fmla="*/ f35 1 f42"/>
                <a:gd name="f74" fmla="*/ f36 1 f42"/>
                <a:gd name="f75" fmla="*/ f35 1 f43"/>
                <a:gd name="f76" fmla="*/ f37 1 f43"/>
                <a:gd name="f77" fmla="*/ f59 1 f42"/>
                <a:gd name="f78" fmla="*/ f60 1 f43"/>
                <a:gd name="f79" fmla="*/ f61 1 f42"/>
                <a:gd name="f80" fmla="*/ f62 1 f43"/>
                <a:gd name="f81" fmla="*/ f63 1 f42"/>
                <a:gd name="f82" fmla="*/ f64 1 f43"/>
                <a:gd name="f83" fmla="*/ f65 1 f42"/>
                <a:gd name="f84" fmla="*/ f66 1 f43"/>
                <a:gd name="f85" fmla="*/ f67 1 f42"/>
                <a:gd name="f86" fmla="*/ f68 1 f43"/>
                <a:gd name="f87" fmla="*/ f69 1 f42"/>
                <a:gd name="f88" fmla="*/ f70 1 f43"/>
                <a:gd name="f89" fmla="*/ f71 1 f42"/>
                <a:gd name="f90" fmla="*/ f72 1 f43"/>
                <a:gd name="f91" fmla="*/ f73 f33 1"/>
                <a:gd name="f92" fmla="*/ f74 f33 1"/>
                <a:gd name="f93" fmla="*/ f76 f34 1"/>
                <a:gd name="f94" fmla="*/ f75 f34 1"/>
                <a:gd name="f95" fmla="*/ f77 f33 1"/>
                <a:gd name="f96" fmla="*/ f78 f34 1"/>
                <a:gd name="f97" fmla="*/ f79 f33 1"/>
                <a:gd name="f98" fmla="*/ f80 f34 1"/>
                <a:gd name="f99" fmla="*/ f81 f33 1"/>
                <a:gd name="f100" fmla="*/ f82 f34 1"/>
                <a:gd name="f101" fmla="*/ f83 f33 1"/>
                <a:gd name="f102" fmla="*/ f84 f34 1"/>
                <a:gd name="f103" fmla="*/ f85 f33 1"/>
                <a:gd name="f104" fmla="*/ f86 f34 1"/>
                <a:gd name="f105" fmla="*/ f87 f33 1"/>
                <a:gd name="f106" fmla="*/ f88 f34 1"/>
                <a:gd name="f107" fmla="*/ f89 f33 1"/>
                <a:gd name="f108" fmla="*/ f90 f34 1"/>
              </a:gdLst>
              <a:ahLst/>
              <a:cxnLst>
                <a:cxn ang="3cd4">
                  <a:pos x="hc" y="t"/>
                </a:cxn>
                <a:cxn ang="0">
                  <a:pos x="r" y="vc"/>
                </a:cxn>
                <a:cxn ang="cd4">
                  <a:pos x="hc" y="b"/>
                </a:cxn>
                <a:cxn ang="cd2">
                  <a:pos x="l" y="vc"/>
                </a:cxn>
                <a:cxn ang="f58">
                  <a:pos x="f95" y="f96"/>
                </a:cxn>
                <a:cxn ang="f58">
                  <a:pos x="f97" y="f98"/>
                </a:cxn>
                <a:cxn ang="f58">
                  <a:pos x="f99" y="f96"/>
                </a:cxn>
                <a:cxn ang="f58">
                  <a:pos x="f99" y="f100"/>
                </a:cxn>
                <a:cxn ang="f58">
                  <a:pos x="f101" y="f102"/>
                </a:cxn>
                <a:cxn ang="f58">
                  <a:pos x="f101" y="f102"/>
                </a:cxn>
                <a:cxn ang="f58">
                  <a:pos x="f103" y="f104"/>
                </a:cxn>
                <a:cxn ang="f58">
                  <a:pos x="f105" y="f106"/>
                </a:cxn>
                <a:cxn ang="f58">
                  <a:pos x="f107" y="f108"/>
                </a:cxn>
              </a:cxnLst>
              <a:rect l="f91" t="f94" r="f92" b="f93"/>
              <a:pathLst>
                <a:path w="51839" h="75683">
                  <a:moveTo>
                    <a:pt x="f8" y="f9"/>
                  </a:moveTo>
                  <a:cubicBezTo>
                    <a:pt x="f10" y="f11"/>
                    <a:pt x="f12" y="f13"/>
                    <a:pt x="f14" y="f15"/>
                  </a:cubicBezTo>
                  <a:cubicBezTo>
                    <a:pt x="f16" y="f17"/>
                    <a:pt x="f18" y="f19"/>
                    <a:pt x="f20" y="f9"/>
                  </a:cubicBezTo>
                  <a:cubicBezTo>
                    <a:pt x="f21" y="f22"/>
                    <a:pt x="f21" y="f23"/>
                    <a:pt x="f20" y="f24"/>
                  </a:cubicBezTo>
                  <a:lnTo>
                    <a:pt x="f25" y="f26"/>
                  </a:lnTo>
                  <a:lnTo>
                    <a:pt x="f25" y="f26"/>
                  </a:lnTo>
                  <a:lnTo>
                    <a:pt x="f27" y="f7"/>
                  </a:lnTo>
                  <a:lnTo>
                    <a:pt x="f28" y="f29"/>
                  </a:lnTo>
                  <a:lnTo>
                    <a:pt x="f30"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1323">
              <a:extLst>
                <a:ext uri="{FF2B5EF4-FFF2-40B4-BE49-F238E27FC236}">
                  <a16:creationId xmlns:a16="http://schemas.microsoft.com/office/drawing/2014/main" id="{4E054893-2A54-959F-BE20-A10F0966AD20}"/>
                </a:ext>
              </a:extLst>
            </p:cNvPr>
            <p:cNvSpPr/>
            <p:nvPr/>
          </p:nvSpPr>
          <p:spPr>
            <a:xfrm>
              <a:off x="8958788" y="6047722"/>
              <a:ext cx="149056" cy="218660"/>
            </a:xfrm>
            <a:custGeom>
              <a:avLst/>
              <a:gdLst>
                <a:gd name="f0" fmla="val 10800000"/>
                <a:gd name="f1" fmla="val 5400000"/>
                <a:gd name="f2" fmla="val 180"/>
                <a:gd name="f3" fmla="val w"/>
                <a:gd name="f4" fmla="val h"/>
                <a:gd name="f5" fmla="val 0"/>
                <a:gd name="f6" fmla="val 149060"/>
                <a:gd name="f7" fmla="val 218662"/>
                <a:gd name="f8" fmla="val 2999"/>
                <a:gd name="f9" fmla="val 1749"/>
                <a:gd name="f10" fmla="val 5997"/>
                <a:gd name="f11" fmla="val 10496"/>
                <a:gd name="f12" fmla="val 146062"/>
                <a:gd name="f13" fmla="val 218663"/>
                <a:gd name="f14" fmla="val 149061"/>
                <a:gd name="f15" fmla="val 216913"/>
                <a:gd name="f16" fmla="val 5498"/>
                <a:gd name="f17" fmla="val 3748"/>
                <a:gd name="f18" fmla="+- 0 0 -90"/>
                <a:gd name="f19" fmla="*/ f3 1 149060"/>
                <a:gd name="f20" fmla="*/ f4 1 218662"/>
                <a:gd name="f21" fmla="val f5"/>
                <a:gd name="f22" fmla="val f6"/>
                <a:gd name="f23" fmla="val f7"/>
                <a:gd name="f24" fmla="*/ f18 f0 1"/>
                <a:gd name="f25" fmla="+- f23 0 f21"/>
                <a:gd name="f26" fmla="+- f22 0 f21"/>
                <a:gd name="f27" fmla="*/ f24 1 f2"/>
                <a:gd name="f28" fmla="*/ f26 1 149060"/>
                <a:gd name="f29" fmla="*/ f25 1 218662"/>
                <a:gd name="f30" fmla="*/ 2999 f26 1"/>
                <a:gd name="f31" fmla="*/ 0 f25 1"/>
                <a:gd name="f32" fmla="*/ 0 f26 1"/>
                <a:gd name="f33" fmla="*/ 1749 f25 1"/>
                <a:gd name="f34" fmla="*/ 5997 f26 1"/>
                <a:gd name="f35" fmla="*/ 10496 f25 1"/>
                <a:gd name="f36" fmla="*/ 146062 f26 1"/>
                <a:gd name="f37" fmla="*/ 218663 f25 1"/>
                <a:gd name="f38" fmla="*/ 149061 f26 1"/>
                <a:gd name="f39" fmla="*/ 216913 f25 1"/>
                <a:gd name="f40" fmla="*/ 5498 f26 1"/>
                <a:gd name="f41" fmla="*/ 3748 f25 1"/>
                <a:gd name="f42" fmla="+- f27 0 f1"/>
                <a:gd name="f43" fmla="*/ f30 1 149060"/>
                <a:gd name="f44" fmla="*/ f31 1 218662"/>
                <a:gd name="f45" fmla="*/ f32 1 149060"/>
                <a:gd name="f46" fmla="*/ f33 1 218662"/>
                <a:gd name="f47" fmla="*/ f34 1 149060"/>
                <a:gd name="f48" fmla="*/ f35 1 218662"/>
                <a:gd name="f49" fmla="*/ f36 1 149060"/>
                <a:gd name="f50" fmla="*/ f37 1 218662"/>
                <a:gd name="f51" fmla="*/ f38 1 149060"/>
                <a:gd name="f52" fmla="*/ f39 1 218662"/>
                <a:gd name="f53" fmla="*/ f40 1 149060"/>
                <a:gd name="f54" fmla="*/ f41 1 218662"/>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149060" h="218662">
                  <a:moveTo>
                    <a:pt x="f8" y="f5"/>
                  </a:moveTo>
                  <a:lnTo>
                    <a:pt x="f5" y="f9"/>
                  </a:lnTo>
                  <a:lnTo>
                    <a:pt x="f10" y="f11"/>
                  </a:lnTo>
                  <a:lnTo>
                    <a:pt x="f12" y="f13"/>
                  </a:lnTo>
                  <a:lnTo>
                    <a:pt x="f14" y="f15"/>
                  </a:lnTo>
                  <a:lnTo>
                    <a:pt x="f16" y="f17"/>
                  </a:lnTo>
                  <a:lnTo>
                    <a:pt x="f8"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1324">
              <a:extLst>
                <a:ext uri="{FF2B5EF4-FFF2-40B4-BE49-F238E27FC236}">
                  <a16:creationId xmlns:a16="http://schemas.microsoft.com/office/drawing/2014/main" id="{0E7D60E1-DEEA-51FF-76DB-A35C884D882F}"/>
                </a:ext>
              </a:extLst>
            </p:cNvPr>
            <p:cNvSpPr/>
            <p:nvPr/>
          </p:nvSpPr>
          <p:spPr>
            <a:xfrm>
              <a:off x="11603516" y="3498860"/>
              <a:ext cx="212780" cy="234406"/>
            </a:xfrm>
            <a:custGeom>
              <a:avLst/>
              <a:gdLst>
                <a:gd name="f0" fmla="val 10800000"/>
                <a:gd name="f1" fmla="val 5400000"/>
                <a:gd name="f2" fmla="val 180"/>
                <a:gd name="f3" fmla="val w"/>
                <a:gd name="f4" fmla="val h"/>
                <a:gd name="f5" fmla="val 0"/>
                <a:gd name="f6" fmla="val 212783"/>
                <a:gd name="f7" fmla="val 234406"/>
                <a:gd name="f8" fmla="val 211909"/>
                <a:gd name="f9" fmla="val 232033"/>
                <a:gd name="f10" fmla="val 231408"/>
                <a:gd name="f11" fmla="val 2124"/>
                <a:gd name="f12" fmla="val 1600"/>
                <a:gd name="f13" fmla="val 1050"/>
                <a:gd name="f14" fmla="val 875"/>
                <a:gd name="f15" fmla="val 1974"/>
                <a:gd name="f16" fmla="val 2749"/>
                <a:gd name="f17" fmla="val 210909"/>
                <a:gd name="f18" fmla="val 234407"/>
                <a:gd name="f19" fmla="+- 0 0 -90"/>
                <a:gd name="f20" fmla="*/ f3 1 212783"/>
                <a:gd name="f21" fmla="*/ f4 1 234406"/>
                <a:gd name="f22" fmla="val f5"/>
                <a:gd name="f23" fmla="val f6"/>
                <a:gd name="f24" fmla="val f7"/>
                <a:gd name="f25" fmla="*/ f19 f0 1"/>
                <a:gd name="f26" fmla="+- f24 0 f22"/>
                <a:gd name="f27" fmla="+- f23 0 f22"/>
                <a:gd name="f28" fmla="*/ f25 1 f2"/>
                <a:gd name="f29" fmla="*/ f27 1 212783"/>
                <a:gd name="f30" fmla="*/ f26 1 234406"/>
                <a:gd name="f31" fmla="*/ 211909 f27 1"/>
                <a:gd name="f32" fmla="*/ 232033 f26 1"/>
                <a:gd name="f33" fmla="*/ 231408 f26 1"/>
                <a:gd name="f34" fmla="*/ 212783 f27 1"/>
                <a:gd name="f35" fmla="*/ 2124 f27 1"/>
                <a:gd name="f36" fmla="*/ 0 f26 1"/>
                <a:gd name="f37" fmla="*/ 0 f27 1"/>
                <a:gd name="f38" fmla="*/ 2749 f26 1"/>
                <a:gd name="f39" fmla="*/ 210909 f27 1"/>
                <a:gd name="f40" fmla="*/ 234407 f26 1"/>
                <a:gd name="f41" fmla="+- f28 0 f1"/>
                <a:gd name="f42" fmla="*/ f31 1 212783"/>
                <a:gd name="f43" fmla="*/ f32 1 234406"/>
                <a:gd name="f44" fmla="*/ f33 1 234406"/>
                <a:gd name="f45" fmla="*/ f34 1 212783"/>
                <a:gd name="f46" fmla="*/ f35 1 212783"/>
                <a:gd name="f47" fmla="*/ f36 1 234406"/>
                <a:gd name="f48" fmla="*/ f37 1 212783"/>
                <a:gd name="f49" fmla="*/ f38 1 234406"/>
                <a:gd name="f50" fmla="*/ f39 1 212783"/>
                <a:gd name="f51" fmla="*/ f40 1 234406"/>
                <a:gd name="f52" fmla="*/ f22 1 f29"/>
                <a:gd name="f53" fmla="*/ f23 1 f29"/>
                <a:gd name="f54" fmla="*/ f22 1 f30"/>
                <a:gd name="f55" fmla="*/ f24 1 f30"/>
                <a:gd name="f56" fmla="*/ f42 1 f29"/>
                <a:gd name="f57" fmla="*/ f43 1 f30"/>
                <a:gd name="f58" fmla="*/ f44 1 f30"/>
                <a:gd name="f59" fmla="*/ f45 1 f29"/>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1 1"/>
                <a:gd name="f73" fmla="*/ f59 f20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0" y="f71"/>
                </a:cxn>
                <a:cxn ang="f41">
                  <a:pos x="f70" y="f71"/>
                </a:cxn>
                <a:cxn ang="f41">
                  <a:pos x="f70" y="f72"/>
                </a:cxn>
                <a:cxn ang="f41">
                  <a:pos x="f70" y="f72"/>
                </a:cxn>
                <a:cxn ang="f41">
                  <a:pos x="f73" y="f72"/>
                </a:cxn>
                <a:cxn ang="f41">
                  <a:pos x="f74" y="f75"/>
                </a:cxn>
                <a:cxn ang="f41">
                  <a:pos x="f76" y="f77"/>
                </a:cxn>
                <a:cxn ang="f41">
                  <a:pos x="f78" y="f79"/>
                </a:cxn>
              </a:cxnLst>
              <a:rect l="f66" t="f69" r="f67" b="f68"/>
              <a:pathLst>
                <a:path w="212783" h="234406">
                  <a:moveTo>
                    <a:pt x="f8" y="f9"/>
                  </a:moveTo>
                  <a:lnTo>
                    <a:pt x="f8" y="f9"/>
                  </a:lnTo>
                  <a:cubicBezTo>
                    <a:pt x="f8" y="f9"/>
                    <a:pt x="f8" y="f9"/>
                    <a:pt x="f8" y="f9"/>
                  </a:cubicBezTo>
                  <a:lnTo>
                    <a:pt x="f8" y="f10"/>
                  </a:lnTo>
                  <a:lnTo>
                    <a:pt x="f8" y="f10"/>
                  </a:lnTo>
                  <a:lnTo>
                    <a:pt x="f6" y="f10"/>
                  </a:lnTo>
                  <a:lnTo>
                    <a:pt x="f11" y="f5"/>
                  </a:lnTo>
                  <a:cubicBezTo>
                    <a:pt x="f12" y="f13"/>
                    <a:pt x="f14" y="f15"/>
                    <a:pt x="f5" y="f16"/>
                  </a:cubicBez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1325">
              <a:extLst>
                <a:ext uri="{FF2B5EF4-FFF2-40B4-BE49-F238E27FC236}">
                  <a16:creationId xmlns:a16="http://schemas.microsoft.com/office/drawing/2014/main" id="{98FF1653-F552-96B0-3E8B-449D15E2F492}"/>
                </a:ext>
              </a:extLst>
            </p:cNvPr>
            <p:cNvSpPr/>
            <p:nvPr/>
          </p:nvSpPr>
          <p:spPr>
            <a:xfrm>
              <a:off x="11667359" y="3207852"/>
              <a:ext cx="215652" cy="232028"/>
            </a:xfrm>
            <a:custGeom>
              <a:avLst/>
              <a:gdLst>
                <a:gd name="f0" fmla="val 10800000"/>
                <a:gd name="f1" fmla="val 5400000"/>
                <a:gd name="f2" fmla="val 180"/>
                <a:gd name="f3" fmla="val w"/>
                <a:gd name="f4" fmla="val h"/>
                <a:gd name="f5" fmla="val 0"/>
                <a:gd name="f6" fmla="val 215656"/>
                <a:gd name="f7" fmla="val 232032"/>
                <a:gd name="f8" fmla="val 214782"/>
                <a:gd name="f9" fmla="val 229533"/>
                <a:gd name="f10" fmla="val 228909"/>
                <a:gd name="f11" fmla="val 215657"/>
                <a:gd name="f12" fmla="val 3248"/>
                <a:gd name="f13" fmla="val 1749"/>
                <a:gd name="f14" fmla="val 213907"/>
                <a:gd name="f15" fmla="val 232033"/>
                <a:gd name="f16" fmla="+- 0 0 -90"/>
                <a:gd name="f17" fmla="*/ f3 1 215656"/>
                <a:gd name="f18" fmla="*/ f4 1 232032"/>
                <a:gd name="f19" fmla="val f5"/>
                <a:gd name="f20" fmla="val f6"/>
                <a:gd name="f21" fmla="val f7"/>
                <a:gd name="f22" fmla="*/ f16 f0 1"/>
                <a:gd name="f23" fmla="+- f21 0 f19"/>
                <a:gd name="f24" fmla="+- f20 0 f19"/>
                <a:gd name="f25" fmla="*/ f22 1 f2"/>
                <a:gd name="f26" fmla="*/ f24 1 215656"/>
                <a:gd name="f27" fmla="*/ f23 1 232032"/>
                <a:gd name="f28" fmla="*/ 214782 f24 1"/>
                <a:gd name="f29" fmla="*/ 229533 f23 1"/>
                <a:gd name="f30" fmla="*/ 228909 f23 1"/>
                <a:gd name="f31" fmla="*/ 215657 f24 1"/>
                <a:gd name="f32" fmla="*/ 3248 f24 1"/>
                <a:gd name="f33" fmla="*/ 0 f23 1"/>
                <a:gd name="f34" fmla="*/ 0 f24 1"/>
                <a:gd name="f35" fmla="*/ 1749 f23 1"/>
                <a:gd name="f36" fmla="*/ 213907 f24 1"/>
                <a:gd name="f37" fmla="*/ 232033 f23 1"/>
                <a:gd name="f38" fmla="+- f25 0 f1"/>
                <a:gd name="f39" fmla="*/ f28 1 215656"/>
                <a:gd name="f40" fmla="*/ f29 1 232032"/>
                <a:gd name="f41" fmla="*/ f30 1 232032"/>
                <a:gd name="f42" fmla="*/ f31 1 215656"/>
                <a:gd name="f43" fmla="*/ f32 1 215656"/>
                <a:gd name="f44" fmla="*/ f33 1 232032"/>
                <a:gd name="f45" fmla="*/ f34 1 215656"/>
                <a:gd name="f46" fmla="*/ f35 1 232032"/>
                <a:gd name="f47" fmla="*/ f36 1 215656"/>
                <a:gd name="f48" fmla="*/ f37 1 232032"/>
                <a:gd name="f49" fmla="*/ f19 1 f26"/>
                <a:gd name="f50" fmla="*/ f20 1 f26"/>
                <a:gd name="f51" fmla="*/ f19 1 f27"/>
                <a:gd name="f52" fmla="*/ f21 1 f27"/>
                <a:gd name="f53" fmla="*/ f39 1 f26"/>
                <a:gd name="f54" fmla="*/ f40 1 f27"/>
                <a:gd name="f55" fmla="*/ f41 1 f27"/>
                <a:gd name="f56" fmla="*/ f42 1 f26"/>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8 1"/>
                <a:gd name="f70" fmla="*/ f56 f17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7" y="f68"/>
                </a:cxn>
                <a:cxn ang="f38">
                  <a:pos x="f67" y="f69"/>
                </a:cxn>
                <a:cxn ang="f38">
                  <a:pos x="f67" y="f69"/>
                </a:cxn>
                <a:cxn ang="f38">
                  <a:pos x="f67" y="f69"/>
                </a:cxn>
                <a:cxn ang="f38">
                  <a:pos x="f70" y="f69"/>
                </a:cxn>
                <a:cxn ang="f38">
                  <a:pos x="f71" y="f72"/>
                </a:cxn>
                <a:cxn ang="f38">
                  <a:pos x="f73" y="f74"/>
                </a:cxn>
                <a:cxn ang="f38">
                  <a:pos x="f75" y="f76"/>
                </a:cxn>
              </a:cxnLst>
              <a:rect l="f63" t="f66" r="f64" b="f65"/>
              <a:pathLst>
                <a:path w="215656" h="232032">
                  <a:moveTo>
                    <a:pt x="f8" y="f9"/>
                  </a:moveTo>
                  <a:lnTo>
                    <a:pt x="f8" y="f9"/>
                  </a:lnTo>
                  <a:cubicBezTo>
                    <a:pt x="f8" y="f9"/>
                    <a:pt x="f8" y="f9"/>
                    <a:pt x="f8" y="f10"/>
                  </a:cubicBezTo>
                  <a:lnTo>
                    <a:pt x="f8" y="f10"/>
                  </a:lnTo>
                  <a:lnTo>
                    <a:pt x="f8" y="f10"/>
                  </a:lnTo>
                  <a:lnTo>
                    <a:pt x="f11" y="f10"/>
                  </a:lnTo>
                  <a:lnTo>
                    <a:pt x="f12" y="f5"/>
                  </a:lnTo>
                  <a:lnTo>
                    <a:pt x="f5" y="f13"/>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1326">
              <a:extLst>
                <a:ext uri="{FF2B5EF4-FFF2-40B4-BE49-F238E27FC236}">
                  <a16:creationId xmlns:a16="http://schemas.microsoft.com/office/drawing/2014/main" id="{91B22BCF-926B-D1D9-677A-94E0B3DA558F}"/>
                </a:ext>
              </a:extLst>
            </p:cNvPr>
            <p:cNvSpPr/>
            <p:nvPr/>
          </p:nvSpPr>
          <p:spPr>
            <a:xfrm>
              <a:off x="5456425" y="3507729"/>
              <a:ext cx="7370" cy="14740"/>
            </a:xfrm>
            <a:custGeom>
              <a:avLst/>
              <a:gdLst>
                <a:gd name="f0" fmla="val 10800000"/>
                <a:gd name="f1" fmla="val 5400000"/>
                <a:gd name="f2" fmla="val 180"/>
                <a:gd name="f3" fmla="val w"/>
                <a:gd name="f4" fmla="val h"/>
                <a:gd name="f5" fmla="val 0"/>
                <a:gd name="f6" fmla="val 7371"/>
                <a:gd name="f7" fmla="val 14744"/>
                <a:gd name="f8" fmla="val 3998"/>
                <a:gd name="f9" fmla="val 1874"/>
                <a:gd name="f10" fmla="val 7372"/>
                <a:gd name="f11" fmla="+- 0 0 -90"/>
                <a:gd name="f12" fmla="*/ f3 1 7371"/>
                <a:gd name="f13" fmla="*/ f4 1 14744"/>
                <a:gd name="f14" fmla="val f5"/>
                <a:gd name="f15" fmla="val f6"/>
                <a:gd name="f16" fmla="val f7"/>
                <a:gd name="f17" fmla="*/ f11 f0 1"/>
                <a:gd name="f18" fmla="+- f16 0 f14"/>
                <a:gd name="f19" fmla="+- f15 0 f14"/>
                <a:gd name="f20" fmla="*/ f17 1 f2"/>
                <a:gd name="f21" fmla="*/ f19 1 7371"/>
                <a:gd name="f22" fmla="*/ f18 1 14744"/>
                <a:gd name="f23" fmla="*/ 3998 f19 1"/>
                <a:gd name="f24" fmla="*/ 0 f18 1"/>
                <a:gd name="f25" fmla="*/ 0 f19 1"/>
                <a:gd name="f26" fmla="*/ 1874 f18 1"/>
                <a:gd name="f27" fmla="*/ 7372 f19 1"/>
                <a:gd name="f28" fmla="*/ 14744 f18 1"/>
                <a:gd name="f29" fmla="+- f20 0 f1"/>
                <a:gd name="f30" fmla="*/ f23 1 7371"/>
                <a:gd name="f31" fmla="*/ f24 1 14744"/>
                <a:gd name="f32" fmla="*/ f25 1 7371"/>
                <a:gd name="f33" fmla="*/ f26 1 14744"/>
                <a:gd name="f34" fmla="*/ f27 1 7371"/>
                <a:gd name="f35" fmla="*/ f28 1 14744"/>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7371" h="14744">
                  <a:moveTo>
                    <a:pt x="f8" y="f5"/>
                  </a:moveTo>
                  <a:lnTo>
                    <a:pt x="f5" y="f9"/>
                  </a:lnTo>
                  <a:lnTo>
                    <a:pt x="f10"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1327">
              <a:extLst>
                <a:ext uri="{FF2B5EF4-FFF2-40B4-BE49-F238E27FC236}">
                  <a16:creationId xmlns:a16="http://schemas.microsoft.com/office/drawing/2014/main" id="{6885858B-6E44-E96D-7A65-A44446B1801C}"/>
                </a:ext>
              </a:extLst>
            </p:cNvPr>
            <p:cNvSpPr/>
            <p:nvPr/>
          </p:nvSpPr>
          <p:spPr>
            <a:xfrm>
              <a:off x="5441512" y="3502106"/>
              <a:ext cx="334834" cy="1387327"/>
            </a:xfrm>
            <a:custGeom>
              <a:avLst/>
              <a:gdLst>
                <a:gd name="f0" fmla="val 10800000"/>
                <a:gd name="f1" fmla="val 5400000"/>
                <a:gd name="f2" fmla="val 180"/>
                <a:gd name="f3" fmla="val w"/>
                <a:gd name="f4" fmla="val h"/>
                <a:gd name="f5" fmla="val 0"/>
                <a:gd name="f6" fmla="val 334836"/>
                <a:gd name="f7" fmla="val 1387329"/>
                <a:gd name="f8" fmla="val 328154"/>
                <a:gd name="f9" fmla="val 1387072"/>
                <a:gd name="f10" fmla="val 333278"/>
                <a:gd name="f11" fmla="val 1384798"/>
                <a:gd name="f12" fmla="val 335943"/>
                <a:gd name="f13" fmla="val 1379088"/>
                <a:gd name="f14" fmla="val 334401"/>
                <a:gd name="f15" fmla="val 1373702"/>
                <a:gd name="f16" fmla="val 1372078"/>
                <a:gd name="f17" fmla="val 24910"/>
                <a:gd name="f18" fmla="val 31612"/>
                <a:gd name="f19" fmla="val 11665"/>
                <a:gd name="f20" fmla="val 8871"/>
                <a:gd name="f21" fmla="val 7240"/>
                <a:gd name="f22" fmla="val 10633"/>
                <a:gd name="f23" fmla="val 2228"/>
                <a:gd name="f24" fmla="val 8459"/>
                <a:gd name="f25" fmla="val 471"/>
                <a:gd name="f26" fmla="val 4036"/>
                <a:gd name="f27" fmla="val 289"/>
                <a:gd name="f28" fmla="val 3586"/>
                <a:gd name="f29" fmla="val 146"/>
                <a:gd name="f30" fmla="val 3111"/>
                <a:gd name="f31" fmla="val 45"/>
                <a:gd name="f32" fmla="val 2624"/>
                <a:gd name="f33" fmla="val -15"/>
                <a:gd name="f34" fmla="val 1749"/>
                <a:gd name="f35" fmla="val 875"/>
                <a:gd name="f36" fmla="val 1125"/>
                <a:gd name="f37" fmla="val 1624"/>
                <a:gd name="f38" fmla="val 317158"/>
                <a:gd name="f39" fmla="val 1379450"/>
                <a:gd name="f40" fmla="val 317311"/>
                <a:gd name="f41" fmla="val 1380012"/>
                <a:gd name="f42" fmla="val 317521"/>
                <a:gd name="f43" fmla="val 1380550"/>
                <a:gd name="f44" fmla="val 317783"/>
                <a:gd name="f45" fmla="val 1381074"/>
                <a:gd name="f46" fmla="val 319060"/>
                <a:gd name="f47" fmla="val 1385535"/>
                <a:gd name="f48" fmla="val 323646"/>
                <a:gd name="f49" fmla="val 1388197"/>
                <a:gd name="f50" fmla="+- 0 0 -90"/>
                <a:gd name="f51" fmla="*/ f3 1 334836"/>
                <a:gd name="f52" fmla="*/ f4 1 1387329"/>
                <a:gd name="f53" fmla="val f5"/>
                <a:gd name="f54" fmla="val f6"/>
                <a:gd name="f55" fmla="val f7"/>
                <a:gd name="f56" fmla="*/ f50 f0 1"/>
                <a:gd name="f57" fmla="+- f55 0 f53"/>
                <a:gd name="f58" fmla="+- f54 0 f53"/>
                <a:gd name="f59" fmla="*/ f56 1 f2"/>
                <a:gd name="f60" fmla="*/ f58 1 334836"/>
                <a:gd name="f61" fmla="*/ f57 1 1387329"/>
                <a:gd name="f62" fmla="*/ 328154 f58 1"/>
                <a:gd name="f63" fmla="*/ 1387072 f57 1"/>
                <a:gd name="f64" fmla="*/ 334401 f58 1"/>
                <a:gd name="f65" fmla="*/ 1373702 f57 1"/>
                <a:gd name="f66" fmla="*/ 1372078 f57 1"/>
                <a:gd name="f67" fmla="*/ 24910 f58 1"/>
                <a:gd name="f68" fmla="*/ 31612 f57 1"/>
                <a:gd name="f69" fmla="*/ 11665 f58 1"/>
                <a:gd name="f70" fmla="*/ 8871 f57 1"/>
                <a:gd name="f71" fmla="*/ 471 f58 1"/>
                <a:gd name="f72" fmla="*/ 4036 f57 1"/>
                <a:gd name="f73" fmla="*/ 45 f58 1"/>
                <a:gd name="f74" fmla="*/ 2624 f57 1"/>
                <a:gd name="f75" fmla="*/ 0 f57 1"/>
                <a:gd name="f76" fmla="*/ 1624 f57 1"/>
                <a:gd name="f77" fmla="*/ 317158 f58 1"/>
                <a:gd name="f78" fmla="*/ 1379450 f57 1"/>
                <a:gd name="f79" fmla="*/ 317783 f58 1"/>
                <a:gd name="f80" fmla="*/ 1381074 f57 1"/>
                <a:gd name="f81" fmla="+- f59 0 f1"/>
                <a:gd name="f82" fmla="*/ f62 1 334836"/>
                <a:gd name="f83" fmla="*/ f63 1 1387329"/>
                <a:gd name="f84" fmla="*/ f64 1 334836"/>
                <a:gd name="f85" fmla="*/ f65 1 1387329"/>
                <a:gd name="f86" fmla="*/ f66 1 1387329"/>
                <a:gd name="f87" fmla="*/ f67 1 334836"/>
                <a:gd name="f88" fmla="*/ f68 1 1387329"/>
                <a:gd name="f89" fmla="*/ f69 1 334836"/>
                <a:gd name="f90" fmla="*/ f70 1 1387329"/>
                <a:gd name="f91" fmla="*/ f71 1 334836"/>
                <a:gd name="f92" fmla="*/ f72 1 1387329"/>
                <a:gd name="f93" fmla="*/ f73 1 334836"/>
                <a:gd name="f94" fmla="*/ f74 1 1387329"/>
                <a:gd name="f95" fmla="*/ f75 1 1387329"/>
                <a:gd name="f96" fmla="*/ f76 1 1387329"/>
                <a:gd name="f97" fmla="*/ f77 1 334836"/>
                <a:gd name="f98" fmla="*/ f78 1 1387329"/>
                <a:gd name="f99" fmla="*/ f79 1 334836"/>
                <a:gd name="f100" fmla="*/ f80 1 1387329"/>
                <a:gd name="f101" fmla="*/ f53 1 f60"/>
                <a:gd name="f102" fmla="*/ f54 1 f60"/>
                <a:gd name="f103" fmla="*/ f53 1 f61"/>
                <a:gd name="f104" fmla="*/ f55 1 f61"/>
                <a:gd name="f105" fmla="*/ f82 1 f60"/>
                <a:gd name="f106" fmla="*/ f83 1 f61"/>
                <a:gd name="f107" fmla="*/ f84 1 f60"/>
                <a:gd name="f108" fmla="*/ f85 1 f61"/>
                <a:gd name="f109" fmla="*/ f86 1 f61"/>
                <a:gd name="f110" fmla="*/ f87 1 f60"/>
                <a:gd name="f111" fmla="*/ f88 1 f61"/>
                <a:gd name="f112" fmla="*/ f89 1 f60"/>
                <a:gd name="f113" fmla="*/ f90 1 f61"/>
                <a:gd name="f114" fmla="*/ f91 1 f60"/>
                <a:gd name="f115" fmla="*/ f92 1 f61"/>
                <a:gd name="f116" fmla="*/ f93 1 f60"/>
                <a:gd name="f117" fmla="*/ f94 1 f61"/>
                <a:gd name="f118" fmla="*/ f95 1 f61"/>
                <a:gd name="f119" fmla="*/ f96 1 f61"/>
                <a:gd name="f120" fmla="*/ f97 1 f60"/>
                <a:gd name="f121" fmla="*/ f98 1 f61"/>
                <a:gd name="f122" fmla="*/ f99 1 f60"/>
                <a:gd name="f123" fmla="*/ f100 1 f61"/>
                <a:gd name="f124" fmla="*/ f101 f51 1"/>
                <a:gd name="f125" fmla="*/ f102 f51 1"/>
                <a:gd name="f126" fmla="*/ f104 f52 1"/>
                <a:gd name="f127" fmla="*/ f103 f52 1"/>
                <a:gd name="f128" fmla="*/ f105 f51 1"/>
                <a:gd name="f129" fmla="*/ f106 f52 1"/>
                <a:gd name="f130" fmla="*/ f107 f51 1"/>
                <a:gd name="f131" fmla="*/ f108 f52 1"/>
                <a:gd name="f132" fmla="*/ f109 f52 1"/>
                <a:gd name="f133" fmla="*/ f110 f51 1"/>
                <a:gd name="f134" fmla="*/ f111 f52 1"/>
                <a:gd name="f135" fmla="*/ f112 f51 1"/>
                <a:gd name="f136" fmla="*/ f113 f52 1"/>
                <a:gd name="f137" fmla="*/ f114 f51 1"/>
                <a:gd name="f138" fmla="*/ f115 f52 1"/>
                <a:gd name="f139" fmla="*/ f116 f51 1"/>
                <a:gd name="f140" fmla="*/ f117 f52 1"/>
                <a:gd name="f141" fmla="*/ f118 f52 1"/>
                <a:gd name="f142" fmla="*/ f119 f52 1"/>
                <a:gd name="f143" fmla="*/ f120 f51 1"/>
                <a:gd name="f144" fmla="*/ f121 f52 1"/>
                <a:gd name="f145" fmla="*/ f122 f51 1"/>
                <a:gd name="f146" fmla="*/ f123 f52 1"/>
              </a:gdLst>
              <a:ahLst/>
              <a:cxnLst>
                <a:cxn ang="3cd4">
                  <a:pos x="hc" y="t"/>
                </a:cxn>
                <a:cxn ang="0">
                  <a:pos x="r" y="vc"/>
                </a:cxn>
                <a:cxn ang="cd4">
                  <a:pos x="hc" y="b"/>
                </a:cxn>
                <a:cxn ang="cd2">
                  <a:pos x="l" y="vc"/>
                </a:cxn>
                <a:cxn ang="f81">
                  <a:pos x="f128" y="f129"/>
                </a:cxn>
                <a:cxn ang="f81">
                  <a:pos x="f130" y="f131"/>
                </a:cxn>
                <a:cxn ang="f81">
                  <a:pos x="f130" y="f132"/>
                </a:cxn>
                <a:cxn ang="f81">
                  <a:pos x="f133" y="f134"/>
                </a:cxn>
                <a:cxn ang="f81">
                  <a:pos x="f135" y="f136"/>
                </a:cxn>
                <a:cxn ang="f81">
                  <a:pos x="f135" y="f136"/>
                </a:cxn>
                <a:cxn ang="f81">
                  <a:pos x="f137" y="f138"/>
                </a:cxn>
                <a:cxn ang="f81">
                  <a:pos x="f139" y="f140"/>
                </a:cxn>
                <a:cxn ang="f81">
                  <a:pos x="f139" y="f141"/>
                </a:cxn>
                <a:cxn ang="f81">
                  <a:pos x="f139" y="f142"/>
                </a:cxn>
                <a:cxn ang="f81">
                  <a:pos x="f143" y="f144"/>
                </a:cxn>
                <a:cxn ang="f81">
                  <a:pos x="f145" y="f146"/>
                </a:cxn>
                <a:cxn ang="f81">
                  <a:pos x="f128" y="f129"/>
                </a:cxn>
              </a:cxnLst>
              <a:rect l="f124" t="f127" r="f125" b="f126"/>
              <a:pathLst>
                <a:path w="334836" h="1387329">
                  <a:moveTo>
                    <a:pt x="f8" y="f9"/>
                  </a:moveTo>
                  <a:cubicBezTo>
                    <a:pt x="f10" y="f11"/>
                    <a:pt x="f12" y="f13"/>
                    <a:pt x="f14" y="f15"/>
                  </a:cubicBezTo>
                  <a:lnTo>
                    <a:pt x="f14" y="f16"/>
                  </a:lnTo>
                  <a:lnTo>
                    <a:pt x="f17" y="f18"/>
                  </a:lnTo>
                  <a:lnTo>
                    <a:pt x="f19" y="f20"/>
                  </a:lnTo>
                  <a:lnTo>
                    <a:pt x="f19" y="f20"/>
                  </a:lnTo>
                  <a:cubicBezTo>
                    <a:pt x="f21" y="f22"/>
                    <a:pt x="f23" y="f24"/>
                    <a:pt x="f25" y="f26"/>
                  </a:cubicBezTo>
                  <a:cubicBezTo>
                    <a:pt x="f27" y="f28"/>
                    <a:pt x="f29" y="f30"/>
                    <a:pt x="f31" y="f32"/>
                  </a:cubicBezTo>
                  <a:cubicBezTo>
                    <a:pt x="f33" y="f34"/>
                    <a:pt x="f33" y="f35"/>
                    <a:pt x="f31" y="f5"/>
                  </a:cubicBezTo>
                  <a:cubicBezTo>
                    <a:pt x="f31" y="f5"/>
                    <a:pt x="f31" y="f36"/>
                    <a:pt x="f31" y="f37"/>
                  </a:cubicBez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1328">
              <a:extLst>
                <a:ext uri="{FF2B5EF4-FFF2-40B4-BE49-F238E27FC236}">
                  <a16:creationId xmlns:a16="http://schemas.microsoft.com/office/drawing/2014/main" id="{48B78227-66E7-8232-68DC-7D0EB3C6DA07}"/>
                </a:ext>
              </a:extLst>
            </p:cNvPr>
            <p:cNvSpPr/>
            <p:nvPr/>
          </p:nvSpPr>
          <p:spPr>
            <a:xfrm>
              <a:off x="10534482" y="531421"/>
              <a:ext cx="1299435" cy="624626"/>
            </a:xfrm>
            <a:custGeom>
              <a:avLst/>
              <a:gdLst>
                <a:gd name="f0" fmla="val 10800000"/>
                <a:gd name="f1" fmla="val 5400000"/>
                <a:gd name="f2" fmla="val 180"/>
                <a:gd name="f3" fmla="val w"/>
                <a:gd name="f4" fmla="val h"/>
                <a:gd name="f5" fmla="val 0"/>
                <a:gd name="f6" fmla="val 1299438"/>
                <a:gd name="f7" fmla="val 624625"/>
                <a:gd name="f8" fmla="val 624626"/>
                <a:gd name="f9" fmla="val 1299439"/>
                <a:gd name="f10" fmla="val 22616"/>
                <a:gd name="f11" fmla="val 1295440"/>
                <a:gd name="f12" fmla="val 18992"/>
                <a:gd name="f13" fmla="val 1291505"/>
                <a:gd name="f14" fmla="val 14930"/>
                <a:gd name="f15" fmla="val 1290780"/>
                <a:gd name="f16" fmla="val 8728"/>
                <a:gd name="f17" fmla="val 1293691"/>
                <a:gd name="f18" fmla="val 3873"/>
                <a:gd name="f19" fmla="val 1294816"/>
                <a:gd name="f20" fmla="val 2051"/>
                <a:gd name="f21" fmla="val 1296540"/>
                <a:gd name="f22" fmla="val 680"/>
                <a:gd name="f23" fmla="val 1298564"/>
                <a:gd name="f24" fmla="val 1297564"/>
                <a:gd name="f25" fmla="val 250"/>
                <a:gd name="f26" fmla="val 601260"/>
                <a:gd name="f27" fmla="+- 0 0 -90"/>
                <a:gd name="f28" fmla="*/ f3 1 1299438"/>
                <a:gd name="f29" fmla="*/ f4 1 624625"/>
                <a:gd name="f30" fmla="val f5"/>
                <a:gd name="f31" fmla="val f6"/>
                <a:gd name="f32" fmla="val f7"/>
                <a:gd name="f33" fmla="*/ f27 f0 1"/>
                <a:gd name="f34" fmla="+- f32 0 f30"/>
                <a:gd name="f35" fmla="+- f31 0 f30"/>
                <a:gd name="f36" fmla="*/ f33 1 f2"/>
                <a:gd name="f37" fmla="*/ f35 1 1299438"/>
                <a:gd name="f38" fmla="*/ f34 1 624625"/>
                <a:gd name="f39" fmla="*/ 0 f35 1"/>
                <a:gd name="f40" fmla="*/ 624626 f34 1"/>
                <a:gd name="f41" fmla="*/ 1299439 f35 1"/>
                <a:gd name="f42" fmla="*/ 22616 f34 1"/>
                <a:gd name="f43" fmla="*/ 1295440 f35 1"/>
                <a:gd name="f44" fmla="*/ 18992 f34 1"/>
                <a:gd name="f45" fmla="*/ 1293691 f35 1"/>
                <a:gd name="f46" fmla="*/ 3873 f34 1"/>
                <a:gd name="f47" fmla="*/ 1298564 f35 1"/>
                <a:gd name="f48" fmla="*/ 0 f34 1"/>
                <a:gd name="f49" fmla="*/ 1297564 f35 1"/>
                <a:gd name="f50" fmla="*/ 250 f35 1"/>
                <a:gd name="f51" fmla="*/ 601260 f34 1"/>
                <a:gd name="f52" fmla="+- f36 0 f1"/>
                <a:gd name="f53" fmla="*/ f39 1 1299438"/>
                <a:gd name="f54" fmla="*/ f40 1 624625"/>
                <a:gd name="f55" fmla="*/ f41 1 1299438"/>
                <a:gd name="f56" fmla="*/ f42 1 624625"/>
                <a:gd name="f57" fmla="*/ f43 1 1299438"/>
                <a:gd name="f58" fmla="*/ f44 1 624625"/>
                <a:gd name="f59" fmla="*/ f45 1 1299438"/>
                <a:gd name="f60" fmla="*/ f46 1 624625"/>
                <a:gd name="f61" fmla="*/ f47 1 1299438"/>
                <a:gd name="f62" fmla="*/ f48 1 624625"/>
                <a:gd name="f63" fmla="*/ f49 1 1299438"/>
                <a:gd name="f64" fmla="*/ f50 1 1299438"/>
                <a:gd name="f65" fmla="*/ f51 1 624625"/>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8"/>
                <a:gd name="f78" fmla="*/ f61 1 f37"/>
                <a:gd name="f79" fmla="*/ f62 1 f38"/>
                <a:gd name="f80" fmla="*/ f63 1 f37"/>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9 1"/>
                <a:gd name="f95" fmla="*/ f78 f28 1"/>
                <a:gd name="f96" fmla="*/ f79 f29 1"/>
                <a:gd name="f97" fmla="*/ f80 f28 1"/>
                <a:gd name="f98" fmla="*/ f81 f28 1"/>
                <a:gd name="f99" fmla="*/ f82 f29 1"/>
              </a:gdLst>
              <a:ahLst/>
              <a:cxnLst>
                <a:cxn ang="3cd4">
                  <a:pos x="hc" y="t"/>
                </a:cxn>
                <a:cxn ang="0">
                  <a:pos x="r" y="vc"/>
                </a:cxn>
                <a:cxn ang="cd4">
                  <a:pos x="hc" y="b"/>
                </a:cxn>
                <a:cxn ang="cd2">
                  <a:pos x="l" y="vc"/>
                </a:cxn>
                <a:cxn ang="f52">
                  <a:pos x="f87" y="f88"/>
                </a:cxn>
                <a:cxn ang="f52">
                  <a:pos x="f89" y="f90"/>
                </a:cxn>
                <a:cxn ang="f52">
                  <a:pos x="f91" y="f92"/>
                </a:cxn>
                <a:cxn ang="f52">
                  <a:pos x="f93" y="f94"/>
                </a:cxn>
                <a:cxn ang="f52">
                  <a:pos x="f95" y="f96"/>
                </a:cxn>
                <a:cxn ang="f52">
                  <a:pos x="f97" y="f96"/>
                </a:cxn>
                <a:cxn ang="f52">
                  <a:pos x="f98" y="f99"/>
                </a:cxn>
                <a:cxn ang="f52">
                  <a:pos x="f98" y="f88"/>
                </a:cxn>
              </a:cxnLst>
              <a:rect l="f83" t="f86" r="f84" b="f85"/>
              <a:pathLst>
                <a:path w="1299438" h="624625">
                  <a:moveTo>
                    <a:pt x="f5" y="f8"/>
                  </a:moveTo>
                  <a:lnTo>
                    <a:pt x="f9" y="f10"/>
                  </a:lnTo>
                  <a:lnTo>
                    <a:pt x="f11" y="f12"/>
                  </a:lnTo>
                  <a:cubicBezTo>
                    <a:pt x="f13" y="f14"/>
                    <a:pt x="f15" y="f16"/>
                    <a:pt x="f17" y="f18"/>
                  </a:cubicBezTo>
                  <a:cubicBezTo>
                    <a:pt x="f19" y="f20"/>
                    <a:pt x="f21" y="f22"/>
                    <a:pt x="f23" y="f5"/>
                  </a:cubicBezTo>
                  <a:lnTo>
                    <a:pt x="f24" y="f5"/>
                  </a:lnTo>
                  <a:lnTo>
                    <a:pt x="f25" y="f26"/>
                  </a:lnTo>
                  <a:lnTo>
                    <a:pt x="f2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1329">
              <a:extLst>
                <a:ext uri="{FF2B5EF4-FFF2-40B4-BE49-F238E27FC236}">
                  <a16:creationId xmlns:a16="http://schemas.microsoft.com/office/drawing/2014/main" id="{063CE1D7-7F17-3797-E216-DCDFB6D02FEB}"/>
                </a:ext>
              </a:extLst>
            </p:cNvPr>
            <p:cNvSpPr/>
            <p:nvPr/>
          </p:nvSpPr>
          <p:spPr>
            <a:xfrm>
              <a:off x="7783546" y="1291992"/>
              <a:ext cx="2407331" cy="1137797"/>
            </a:xfrm>
            <a:custGeom>
              <a:avLst/>
              <a:gdLst>
                <a:gd name="f0" fmla="val 10800000"/>
                <a:gd name="f1" fmla="val 5400000"/>
                <a:gd name="f2" fmla="val 180"/>
                <a:gd name="f3" fmla="val w"/>
                <a:gd name="f4" fmla="val h"/>
                <a:gd name="f5" fmla="val 0"/>
                <a:gd name="f6" fmla="val 2407334"/>
                <a:gd name="f7" fmla="val 1137796"/>
                <a:gd name="f8" fmla="val 2499"/>
                <a:gd name="f9" fmla="val 2407335"/>
                <a:gd name="f10" fmla="val 23241"/>
                <a:gd name="f11" fmla="val 7497"/>
                <a:gd name="f12" fmla="val 1115805"/>
                <a:gd name="f13" fmla="val 1624"/>
                <a:gd name="f14" fmla="val 1129300"/>
                <a:gd name="f15" fmla="+- 0 0 -90"/>
                <a:gd name="f16" fmla="*/ f3 1 2407334"/>
                <a:gd name="f17" fmla="*/ f4 1 1137796"/>
                <a:gd name="f18" fmla="val f5"/>
                <a:gd name="f19" fmla="val f6"/>
                <a:gd name="f20" fmla="val f7"/>
                <a:gd name="f21" fmla="*/ f15 f0 1"/>
                <a:gd name="f22" fmla="+- f20 0 f18"/>
                <a:gd name="f23" fmla="+- f19 0 f18"/>
                <a:gd name="f24" fmla="*/ f21 1 f2"/>
                <a:gd name="f25" fmla="*/ f23 1 2407334"/>
                <a:gd name="f26" fmla="*/ f22 1 1137796"/>
                <a:gd name="f27" fmla="*/ 2499 f23 1"/>
                <a:gd name="f28" fmla="*/ 1137796 f22 1"/>
                <a:gd name="f29" fmla="*/ 2407335 f23 1"/>
                <a:gd name="f30" fmla="*/ 23241 f22 1"/>
                <a:gd name="f31" fmla="*/ 7497 f22 1"/>
                <a:gd name="f32" fmla="*/ 0 f22 1"/>
                <a:gd name="f33" fmla="*/ 0 f23 1"/>
                <a:gd name="f34" fmla="*/ 1115805 f22 1"/>
                <a:gd name="f35" fmla="*/ 1624 f23 1"/>
                <a:gd name="f36" fmla="*/ 1129300 f22 1"/>
                <a:gd name="f37" fmla="+- f24 0 f1"/>
                <a:gd name="f38" fmla="*/ f27 1 2407334"/>
                <a:gd name="f39" fmla="*/ f28 1 1137796"/>
                <a:gd name="f40" fmla="*/ f29 1 2407334"/>
                <a:gd name="f41" fmla="*/ f30 1 1137796"/>
                <a:gd name="f42" fmla="*/ f31 1 1137796"/>
                <a:gd name="f43" fmla="*/ f32 1 1137796"/>
                <a:gd name="f44" fmla="*/ f33 1 2407334"/>
                <a:gd name="f45" fmla="*/ f34 1 1137796"/>
                <a:gd name="f46" fmla="*/ f35 1 2407334"/>
                <a:gd name="f47" fmla="*/ f36 1 1137796"/>
                <a:gd name="f48" fmla="*/ f18 1 f25"/>
                <a:gd name="f49" fmla="*/ f19 1 f25"/>
                <a:gd name="f50" fmla="*/ f18 1 f26"/>
                <a:gd name="f51" fmla="*/ f20 1 f26"/>
                <a:gd name="f52" fmla="*/ f38 1 f25"/>
                <a:gd name="f53" fmla="*/ f39 1 f26"/>
                <a:gd name="f54" fmla="*/ f40 1 f25"/>
                <a:gd name="f55" fmla="*/ f41 1 f26"/>
                <a:gd name="f56" fmla="*/ f42 1 f26"/>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7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68" y="f70"/>
                </a:cxn>
                <a:cxn ang="f37">
                  <a:pos x="f68" y="f71"/>
                </a:cxn>
                <a:cxn ang="f37">
                  <a:pos x="f72" y="f73"/>
                </a:cxn>
                <a:cxn ang="f37">
                  <a:pos x="f74" y="f75"/>
                </a:cxn>
                <a:cxn ang="f37">
                  <a:pos x="f66" y="f67"/>
                </a:cxn>
              </a:cxnLst>
              <a:rect l="f62" t="f65" r="f63" b="f64"/>
              <a:pathLst>
                <a:path w="2407334" h="1137796">
                  <a:moveTo>
                    <a:pt x="f8" y="f7"/>
                  </a:moveTo>
                  <a:lnTo>
                    <a:pt x="f9" y="f10"/>
                  </a:lnTo>
                  <a:lnTo>
                    <a:pt x="f9" y="f11"/>
                  </a:lnTo>
                  <a:lnTo>
                    <a:pt x="f9" y="f5"/>
                  </a:lnTo>
                  <a:lnTo>
                    <a:pt x="f5" y="f12"/>
                  </a:lnTo>
                  <a:lnTo>
                    <a:pt x="f13" y="f14"/>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1330">
              <a:extLst>
                <a:ext uri="{FF2B5EF4-FFF2-40B4-BE49-F238E27FC236}">
                  <a16:creationId xmlns:a16="http://schemas.microsoft.com/office/drawing/2014/main" id="{B774B1B4-DFD0-E9AD-753D-989F9ACC401D}"/>
                </a:ext>
              </a:extLst>
            </p:cNvPr>
            <p:cNvSpPr/>
            <p:nvPr/>
          </p:nvSpPr>
          <p:spPr>
            <a:xfrm>
              <a:off x="5441594" y="2689680"/>
              <a:ext cx="1737076" cy="822155"/>
            </a:xfrm>
            <a:custGeom>
              <a:avLst/>
              <a:gdLst>
                <a:gd name="f0" fmla="val 10800000"/>
                <a:gd name="f1" fmla="val 5400000"/>
                <a:gd name="f2" fmla="val 180"/>
                <a:gd name="f3" fmla="val w"/>
                <a:gd name="f4" fmla="val h"/>
                <a:gd name="f5" fmla="val 0"/>
                <a:gd name="f6" fmla="val 1737081"/>
                <a:gd name="f7" fmla="val 822152"/>
                <a:gd name="f8" fmla="val 11577"/>
                <a:gd name="f9" fmla="val 821547"/>
                <a:gd name="f10" fmla="val 6579"/>
                <a:gd name="f11" fmla="val 812801"/>
                <a:gd name="f12" fmla="val 5954"/>
                <a:gd name="f13" fmla="val 811989"/>
                <a:gd name="f14" fmla="val 810864"/>
                <a:gd name="f15" fmla="val 810052"/>
                <a:gd name="f16" fmla="val 7127"/>
                <a:gd name="f17" fmla="val 809427"/>
                <a:gd name="f18" fmla="val 8075"/>
                <a:gd name="f19" fmla="val 809377"/>
                <a:gd name="f20" fmla="val 8696"/>
                <a:gd name="f21" fmla="val 809915"/>
                <a:gd name="f22" fmla="val 8743"/>
                <a:gd name="f23" fmla="val 809965"/>
                <a:gd name="f24" fmla="val 8787"/>
                <a:gd name="f25" fmla="val 810002"/>
                <a:gd name="f26" fmla="val 8828"/>
                <a:gd name="f27" fmla="val 14326"/>
                <a:gd name="f28" fmla="val 819673"/>
                <a:gd name="f29" fmla="val 18324"/>
                <a:gd name="f30" fmla="val 817799"/>
                <a:gd name="f31" fmla="val 1737082"/>
                <a:gd name="f32" fmla="val 21241"/>
                <a:gd name="f33" fmla="val 1735207"/>
                <a:gd name="f34" fmla="val 8746"/>
                <a:gd name="f35" fmla="val 1733958"/>
                <a:gd name="f36" fmla="val 4705"/>
                <a:gd name="f37" fmla="val 801306"/>
                <a:gd name="f38" fmla="val 3581"/>
                <a:gd name="f39" fmla="val 802180"/>
                <a:gd name="f40" fmla="val 2081"/>
                <a:gd name="f41" fmla="val 803805"/>
                <a:gd name="f42" fmla="val 957"/>
                <a:gd name="f43" fmla="val 805429"/>
                <a:gd name="f44" fmla="val 572"/>
                <a:gd name="f45" fmla="val 805916"/>
                <a:gd name="f46" fmla="val 275"/>
                <a:gd name="f47" fmla="val 806466"/>
                <a:gd name="f48" fmla="val 82"/>
                <a:gd name="f49" fmla="val 807053"/>
                <a:gd name="f50" fmla="val -27"/>
                <a:gd name="f51" fmla="val 807716"/>
                <a:gd name="f52" fmla="val 808390"/>
                <a:gd name="f53" fmla="val 809052"/>
                <a:gd name="f54" fmla="val 23"/>
                <a:gd name="f55" fmla="val 809715"/>
                <a:gd name="f56" fmla="val 810389"/>
                <a:gd name="f57" fmla="val 811052"/>
                <a:gd name="f58" fmla="val 811801"/>
                <a:gd name="f59" fmla="val 812426"/>
                <a:gd name="f60" fmla="val 813176"/>
                <a:gd name="f61" fmla="val 22"/>
                <a:gd name="f62" fmla="val 814051"/>
                <a:gd name="f63" fmla="val 814925"/>
                <a:gd name="f64" fmla="val 815800"/>
                <a:gd name="f65" fmla="val 1334"/>
                <a:gd name="f66" fmla="val 820398"/>
                <a:gd name="f67" fmla="val 6073"/>
                <a:gd name="f68" fmla="val 823097"/>
                <a:gd name="f69" fmla="val 10667"/>
                <a:gd name="f70" fmla="val 821847"/>
                <a:gd name="f71" fmla="val 10976"/>
                <a:gd name="f72" fmla="val 821772"/>
                <a:gd name="f73" fmla="val 11280"/>
                <a:gd name="f74" fmla="val 821660"/>
                <a:gd name="f75" fmla="+- 0 0 -90"/>
                <a:gd name="f76" fmla="*/ f3 1 1737081"/>
                <a:gd name="f77" fmla="*/ f4 1 822152"/>
                <a:gd name="f78" fmla="val f5"/>
                <a:gd name="f79" fmla="val f6"/>
                <a:gd name="f80" fmla="val f7"/>
                <a:gd name="f81" fmla="*/ f75 f0 1"/>
                <a:gd name="f82" fmla="+- f80 0 f78"/>
                <a:gd name="f83" fmla="+- f79 0 f78"/>
                <a:gd name="f84" fmla="*/ f81 1 f2"/>
                <a:gd name="f85" fmla="*/ f83 1 1737081"/>
                <a:gd name="f86" fmla="*/ f82 1 822152"/>
                <a:gd name="f87" fmla="*/ 11577 f83 1"/>
                <a:gd name="f88" fmla="*/ 821547 f82 1"/>
                <a:gd name="f89" fmla="*/ 6579 f83 1"/>
                <a:gd name="f90" fmla="*/ 812801 f82 1"/>
                <a:gd name="f91" fmla="*/ 810052 f82 1"/>
                <a:gd name="f92" fmla="*/ 8696 f83 1"/>
                <a:gd name="f93" fmla="*/ 809915 f82 1"/>
                <a:gd name="f94" fmla="*/ 8828 f83 1"/>
                <a:gd name="f95" fmla="*/ 14326 f83 1"/>
                <a:gd name="f96" fmla="*/ 819673 f82 1"/>
                <a:gd name="f97" fmla="*/ 18324 f83 1"/>
                <a:gd name="f98" fmla="*/ 817799 f82 1"/>
                <a:gd name="f99" fmla="*/ 1737082 f83 1"/>
                <a:gd name="f100" fmla="*/ 21241 f82 1"/>
                <a:gd name="f101" fmla="*/ 1735207 f83 1"/>
                <a:gd name="f102" fmla="*/ 8746 f82 1"/>
                <a:gd name="f103" fmla="*/ 1733958 f83 1"/>
                <a:gd name="f104" fmla="*/ 0 f82 1"/>
                <a:gd name="f105" fmla="*/ 4705 f83 1"/>
                <a:gd name="f106" fmla="*/ 801306 f82 1"/>
                <a:gd name="f107" fmla="*/ 3581 f83 1"/>
                <a:gd name="f108" fmla="*/ 802180 f82 1"/>
                <a:gd name="f109" fmla="*/ 2081 f83 1"/>
                <a:gd name="f110" fmla="*/ 803805 f82 1"/>
                <a:gd name="f111" fmla="*/ 957 f83 1"/>
                <a:gd name="f112" fmla="*/ 805429 f82 1"/>
                <a:gd name="f113" fmla="*/ 82 f83 1"/>
                <a:gd name="f114" fmla="*/ 807053 f82 1"/>
                <a:gd name="f115" fmla="*/ 809052 f82 1"/>
                <a:gd name="f116" fmla="*/ 811052 f82 1"/>
                <a:gd name="f117" fmla="*/ 813176 f82 1"/>
                <a:gd name="f118" fmla="*/ 815800 f82 1"/>
                <a:gd name="f119" fmla="*/ 10667 f83 1"/>
                <a:gd name="f120" fmla="*/ 821847 f82 1"/>
                <a:gd name="f121" fmla="+- f84 0 f1"/>
                <a:gd name="f122" fmla="*/ f87 1 1737081"/>
                <a:gd name="f123" fmla="*/ f88 1 822152"/>
                <a:gd name="f124" fmla="*/ f89 1 1737081"/>
                <a:gd name="f125" fmla="*/ f90 1 822152"/>
                <a:gd name="f126" fmla="*/ f91 1 822152"/>
                <a:gd name="f127" fmla="*/ f92 1 1737081"/>
                <a:gd name="f128" fmla="*/ f93 1 822152"/>
                <a:gd name="f129" fmla="*/ f94 1 1737081"/>
                <a:gd name="f130" fmla="*/ f95 1 1737081"/>
                <a:gd name="f131" fmla="*/ f96 1 822152"/>
                <a:gd name="f132" fmla="*/ f97 1 1737081"/>
                <a:gd name="f133" fmla="*/ f98 1 822152"/>
                <a:gd name="f134" fmla="*/ f99 1 1737081"/>
                <a:gd name="f135" fmla="*/ f100 1 822152"/>
                <a:gd name="f136" fmla="*/ f101 1 1737081"/>
                <a:gd name="f137" fmla="*/ f102 1 822152"/>
                <a:gd name="f138" fmla="*/ f103 1 1737081"/>
                <a:gd name="f139" fmla="*/ f104 1 822152"/>
                <a:gd name="f140" fmla="*/ f105 1 1737081"/>
                <a:gd name="f141" fmla="*/ f106 1 822152"/>
                <a:gd name="f142" fmla="*/ f107 1 1737081"/>
                <a:gd name="f143" fmla="*/ f108 1 822152"/>
                <a:gd name="f144" fmla="*/ f109 1 1737081"/>
                <a:gd name="f145" fmla="*/ f110 1 822152"/>
                <a:gd name="f146" fmla="*/ f111 1 1737081"/>
                <a:gd name="f147" fmla="*/ f112 1 822152"/>
                <a:gd name="f148" fmla="*/ f113 1 1737081"/>
                <a:gd name="f149" fmla="*/ f114 1 822152"/>
                <a:gd name="f150" fmla="*/ f115 1 822152"/>
                <a:gd name="f151" fmla="*/ f116 1 822152"/>
                <a:gd name="f152" fmla="*/ f117 1 822152"/>
                <a:gd name="f153" fmla="*/ f118 1 822152"/>
                <a:gd name="f154" fmla="*/ f119 1 1737081"/>
                <a:gd name="f155" fmla="*/ f120 1 822152"/>
                <a:gd name="f156" fmla="*/ f78 1 f85"/>
                <a:gd name="f157" fmla="*/ f79 1 f85"/>
                <a:gd name="f158" fmla="*/ f78 1 f86"/>
                <a:gd name="f159" fmla="*/ f80 1 f86"/>
                <a:gd name="f160" fmla="*/ f122 1 f85"/>
                <a:gd name="f161" fmla="*/ f123 1 f86"/>
                <a:gd name="f162" fmla="*/ f124 1 f85"/>
                <a:gd name="f163" fmla="*/ f125 1 f86"/>
                <a:gd name="f164" fmla="*/ f126 1 f86"/>
                <a:gd name="f165" fmla="*/ f127 1 f85"/>
                <a:gd name="f166" fmla="*/ f128 1 f86"/>
                <a:gd name="f167" fmla="*/ f129 1 f85"/>
                <a:gd name="f168" fmla="*/ f130 1 f85"/>
                <a:gd name="f169" fmla="*/ f131 1 f86"/>
                <a:gd name="f170" fmla="*/ f132 1 f85"/>
                <a:gd name="f171" fmla="*/ f133 1 f86"/>
                <a:gd name="f172" fmla="*/ f134 1 f85"/>
                <a:gd name="f173" fmla="*/ f135 1 f86"/>
                <a:gd name="f174" fmla="*/ f136 1 f85"/>
                <a:gd name="f175" fmla="*/ f137 1 f86"/>
                <a:gd name="f176" fmla="*/ f138 1 f85"/>
                <a:gd name="f177" fmla="*/ f139 1 f86"/>
                <a:gd name="f178" fmla="*/ f140 1 f85"/>
                <a:gd name="f179" fmla="*/ f141 1 f86"/>
                <a:gd name="f180" fmla="*/ f142 1 f85"/>
                <a:gd name="f181" fmla="*/ f143 1 f86"/>
                <a:gd name="f182" fmla="*/ f144 1 f85"/>
                <a:gd name="f183" fmla="*/ f145 1 f86"/>
                <a:gd name="f184" fmla="*/ f146 1 f85"/>
                <a:gd name="f185" fmla="*/ f147 1 f86"/>
                <a:gd name="f186" fmla="*/ f148 1 f85"/>
                <a:gd name="f187" fmla="*/ f149 1 f86"/>
                <a:gd name="f188" fmla="*/ f150 1 f86"/>
                <a:gd name="f189" fmla="*/ f151 1 f86"/>
                <a:gd name="f190" fmla="*/ f152 1 f86"/>
                <a:gd name="f191" fmla="*/ f153 1 f86"/>
                <a:gd name="f192" fmla="*/ f154 1 f85"/>
                <a:gd name="f193" fmla="*/ f155 1 f86"/>
                <a:gd name="f194" fmla="*/ f156 f76 1"/>
                <a:gd name="f195" fmla="*/ f157 f76 1"/>
                <a:gd name="f196" fmla="*/ f159 f77 1"/>
                <a:gd name="f197" fmla="*/ f158 f77 1"/>
                <a:gd name="f198" fmla="*/ f160 f76 1"/>
                <a:gd name="f199" fmla="*/ f161 f77 1"/>
                <a:gd name="f200" fmla="*/ f162 f76 1"/>
                <a:gd name="f201" fmla="*/ f163 f77 1"/>
                <a:gd name="f202" fmla="*/ f164 f77 1"/>
                <a:gd name="f203" fmla="*/ f165 f76 1"/>
                <a:gd name="f204" fmla="*/ f166 f77 1"/>
                <a:gd name="f205" fmla="*/ f167 f76 1"/>
                <a:gd name="f206" fmla="*/ f168 f76 1"/>
                <a:gd name="f207" fmla="*/ f169 f77 1"/>
                <a:gd name="f208" fmla="*/ f170 f76 1"/>
                <a:gd name="f209" fmla="*/ f171 f77 1"/>
                <a:gd name="f210" fmla="*/ f172 f76 1"/>
                <a:gd name="f211" fmla="*/ f173 f77 1"/>
                <a:gd name="f212" fmla="*/ f174 f76 1"/>
                <a:gd name="f213" fmla="*/ f175 f77 1"/>
                <a:gd name="f214" fmla="*/ f176 f76 1"/>
                <a:gd name="f215" fmla="*/ f177 f77 1"/>
                <a:gd name="f216" fmla="*/ f178 f76 1"/>
                <a:gd name="f217" fmla="*/ f179 f77 1"/>
                <a:gd name="f218" fmla="*/ f180 f76 1"/>
                <a:gd name="f219" fmla="*/ f181 f77 1"/>
                <a:gd name="f220" fmla="*/ f182 f76 1"/>
                <a:gd name="f221" fmla="*/ f183 f77 1"/>
                <a:gd name="f222" fmla="*/ f184 f76 1"/>
                <a:gd name="f223" fmla="*/ f185 f77 1"/>
                <a:gd name="f224" fmla="*/ f186 f76 1"/>
                <a:gd name="f225" fmla="*/ f187 f77 1"/>
                <a:gd name="f226" fmla="*/ f188 f77 1"/>
                <a:gd name="f227" fmla="*/ f189 f77 1"/>
                <a:gd name="f228" fmla="*/ f190 f77 1"/>
                <a:gd name="f229" fmla="*/ f191 f77 1"/>
                <a:gd name="f230" fmla="*/ f192 f76 1"/>
                <a:gd name="f231" fmla="*/ f193 f77 1"/>
              </a:gdLst>
              <a:ahLst/>
              <a:cxnLst>
                <a:cxn ang="3cd4">
                  <a:pos x="hc" y="t"/>
                </a:cxn>
                <a:cxn ang="0">
                  <a:pos x="r" y="vc"/>
                </a:cxn>
                <a:cxn ang="cd4">
                  <a:pos x="hc" y="b"/>
                </a:cxn>
                <a:cxn ang="cd2">
                  <a:pos x="l" y="vc"/>
                </a:cxn>
                <a:cxn ang="f121">
                  <a:pos x="f198" y="f199"/>
                </a:cxn>
                <a:cxn ang="f121">
                  <a:pos x="f198" y="f199"/>
                </a:cxn>
                <a:cxn ang="f121">
                  <a:pos x="f200" y="f201"/>
                </a:cxn>
                <a:cxn ang="f121">
                  <a:pos x="f200" y="f202"/>
                </a:cxn>
                <a:cxn ang="f121">
                  <a:pos x="f203" y="f204"/>
                </a:cxn>
                <a:cxn ang="f121">
                  <a:pos x="f205" y="f202"/>
                </a:cxn>
                <a:cxn ang="f121">
                  <a:pos x="f206" y="f207"/>
                </a:cxn>
                <a:cxn ang="f121">
                  <a:pos x="f208" y="f209"/>
                </a:cxn>
                <a:cxn ang="f121">
                  <a:pos x="f210" y="f211"/>
                </a:cxn>
                <a:cxn ang="f121">
                  <a:pos x="f212" y="f213"/>
                </a:cxn>
                <a:cxn ang="f121">
                  <a:pos x="f214" y="f215"/>
                </a:cxn>
                <a:cxn ang="f121">
                  <a:pos x="f216" y="f217"/>
                </a:cxn>
                <a:cxn ang="f121">
                  <a:pos x="f218" y="f219"/>
                </a:cxn>
                <a:cxn ang="f121">
                  <a:pos x="f220" y="f221"/>
                </a:cxn>
                <a:cxn ang="f121">
                  <a:pos x="f222" y="f223"/>
                </a:cxn>
                <a:cxn ang="f121">
                  <a:pos x="f224" y="f225"/>
                </a:cxn>
                <a:cxn ang="f121">
                  <a:pos x="f224" y="f226"/>
                </a:cxn>
                <a:cxn ang="f121">
                  <a:pos x="f224" y="f227"/>
                </a:cxn>
                <a:cxn ang="f121">
                  <a:pos x="f224" y="f228"/>
                </a:cxn>
                <a:cxn ang="f121">
                  <a:pos x="f224" y="f229"/>
                </a:cxn>
                <a:cxn ang="f121">
                  <a:pos x="f230" y="f231"/>
                </a:cxn>
                <a:cxn ang="f121">
                  <a:pos x="f198" y="f199"/>
                </a:cxn>
              </a:cxnLst>
              <a:rect l="f194" t="f197" r="f195" b="f196"/>
              <a:pathLst>
                <a:path w="1737081" h="822152">
                  <a:moveTo>
                    <a:pt x="f8" y="f9"/>
                  </a:moveTo>
                  <a:lnTo>
                    <a:pt x="f8" y="f9"/>
                  </a:lnTo>
                  <a:lnTo>
                    <a:pt x="f10" y="f11"/>
                  </a:lnTo>
                  <a:cubicBezTo>
                    <a:pt x="f12" y="f13"/>
                    <a:pt x="f12" y="f14"/>
                    <a:pt x="f10" y="f15"/>
                  </a:cubicBezTo>
                  <a:cubicBezTo>
                    <a:pt x="f16" y="f17"/>
                    <a:pt x="f18" y="f19"/>
                    <a:pt x="f20" y="f21"/>
                  </a:cubicBezTo>
                  <a:cubicBezTo>
                    <a:pt x="f22" y="f23"/>
                    <a:pt x="f24" y="f25"/>
                    <a:pt x="f26" y="f15"/>
                  </a:cubicBezTo>
                  <a:lnTo>
                    <a:pt x="f27" y="f28"/>
                  </a:lnTo>
                  <a:lnTo>
                    <a:pt x="f29" y="f30"/>
                  </a:lnTo>
                  <a:lnTo>
                    <a:pt x="f31" y="f32"/>
                  </a:lnTo>
                  <a:lnTo>
                    <a:pt x="f33" y="f34"/>
                  </a:lnTo>
                  <a:lnTo>
                    <a:pt x="f35" y="f5"/>
                  </a:lnTo>
                  <a:lnTo>
                    <a:pt x="f36" y="f37"/>
                  </a:lnTo>
                  <a:lnTo>
                    <a:pt x="f38" y="f39"/>
                  </a:lnTo>
                  <a:lnTo>
                    <a:pt x="f40" y="f41"/>
                  </a:lnTo>
                  <a:lnTo>
                    <a:pt x="f42" y="f43"/>
                  </a:lnTo>
                  <a:cubicBezTo>
                    <a:pt x="f44" y="f45"/>
                    <a:pt x="f46" y="f47"/>
                    <a:pt x="f48" y="f49"/>
                  </a:cubicBezTo>
                  <a:cubicBezTo>
                    <a:pt x="f50" y="f51"/>
                    <a:pt x="f50" y="f52"/>
                    <a:pt x="f48" y="f53"/>
                  </a:cubicBezTo>
                  <a:cubicBezTo>
                    <a:pt x="f54" y="f55"/>
                    <a:pt x="f54" y="f56"/>
                    <a:pt x="f48" y="f57"/>
                  </a:cubicBezTo>
                  <a:cubicBezTo>
                    <a:pt x="f48" y="f58"/>
                    <a:pt x="f48" y="f59"/>
                    <a:pt x="f48" y="f60"/>
                  </a:cubicBezTo>
                  <a:cubicBezTo>
                    <a:pt x="f61" y="f62"/>
                    <a:pt x="f61" y="f63"/>
                    <a:pt x="f48" y="f64"/>
                  </a:cubicBezTo>
                  <a:cubicBezTo>
                    <a:pt x="f65" y="f66"/>
                    <a:pt x="f67" y="f68"/>
                    <a:pt x="f69"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1331">
              <a:extLst>
                <a:ext uri="{FF2B5EF4-FFF2-40B4-BE49-F238E27FC236}">
                  <a16:creationId xmlns:a16="http://schemas.microsoft.com/office/drawing/2014/main" id="{ED49D853-186A-5C54-DCBB-82FCAE7B95F9}"/>
                </a:ext>
              </a:extLst>
            </p:cNvPr>
            <p:cNvSpPr/>
            <p:nvPr/>
          </p:nvSpPr>
          <p:spPr>
            <a:xfrm>
              <a:off x="5448205" y="3499856"/>
              <a:ext cx="421913" cy="734464"/>
            </a:xfrm>
            <a:custGeom>
              <a:avLst/>
              <a:gdLst>
                <a:gd name="f0" fmla="val 10800000"/>
                <a:gd name="f1" fmla="val 5400000"/>
                <a:gd name="f2" fmla="val 180"/>
                <a:gd name="f3" fmla="val w"/>
                <a:gd name="f4" fmla="val h"/>
                <a:gd name="f5" fmla="val 0"/>
                <a:gd name="f6" fmla="val 421911"/>
                <a:gd name="f7" fmla="val 734464"/>
                <a:gd name="f8" fmla="val 420787"/>
                <a:gd name="f9" fmla="val 733215"/>
                <a:gd name="f10" fmla="val 420728"/>
                <a:gd name="f11" fmla="val 733015"/>
                <a:gd name="f12" fmla="val 732790"/>
                <a:gd name="f13" fmla="val 732591"/>
                <a:gd name="f14" fmla="val 731841"/>
                <a:gd name="f15" fmla="val 421912"/>
                <a:gd name="f16" fmla="val 731216"/>
                <a:gd name="f17" fmla="val 15587"/>
                <a:gd name="f18" fmla="val 22624"/>
                <a:gd name="f19" fmla="val 8215"/>
                <a:gd name="f20" fmla="val 10129"/>
                <a:gd name="f21" fmla="val 2718"/>
                <a:gd name="f22" fmla="val 507"/>
                <a:gd name="f23" fmla="val 2170"/>
                <a:gd name="f24" fmla="val -117"/>
                <a:gd name="f25" fmla="val 1223"/>
                <a:gd name="f26" fmla="val -167"/>
                <a:gd name="f27" fmla="val 602"/>
                <a:gd name="f28" fmla="val 370"/>
                <a:gd name="f29" fmla="val 555"/>
                <a:gd name="f30" fmla="val 420"/>
                <a:gd name="f31" fmla="val 510"/>
                <a:gd name="f32" fmla="val 457"/>
                <a:gd name="f33" fmla="val 469"/>
                <a:gd name="f34" fmla="val -156"/>
                <a:gd name="f35" fmla="val 1320"/>
                <a:gd name="f36" fmla="val 2444"/>
                <a:gd name="f37" fmla="val 3256"/>
                <a:gd name="f38" fmla="val 5467"/>
                <a:gd name="f39" fmla="val 12003"/>
                <a:gd name="f40" fmla="val 18586"/>
                <a:gd name="f41" fmla="val 34744"/>
                <a:gd name="f42" fmla="val 421287"/>
                <a:gd name="f43" fmla="val 734465"/>
                <a:gd name="f44" fmla="+- 0 0 -90"/>
                <a:gd name="f45" fmla="*/ f3 1 421911"/>
                <a:gd name="f46" fmla="*/ f4 1 734464"/>
                <a:gd name="f47" fmla="val f5"/>
                <a:gd name="f48" fmla="val f6"/>
                <a:gd name="f49" fmla="val f7"/>
                <a:gd name="f50" fmla="*/ f44 f0 1"/>
                <a:gd name="f51" fmla="+- f49 0 f47"/>
                <a:gd name="f52" fmla="+- f48 0 f47"/>
                <a:gd name="f53" fmla="*/ f50 1 f2"/>
                <a:gd name="f54" fmla="*/ f52 1 421911"/>
                <a:gd name="f55" fmla="*/ f51 1 734464"/>
                <a:gd name="f56" fmla="*/ 420787 f52 1"/>
                <a:gd name="f57" fmla="*/ 733215 f51 1"/>
                <a:gd name="f58" fmla="*/ 732591 f51 1"/>
                <a:gd name="f59" fmla="*/ 731841 f51 1"/>
                <a:gd name="f60" fmla="*/ 421912 f52 1"/>
                <a:gd name="f61" fmla="*/ 731216 f51 1"/>
                <a:gd name="f62" fmla="*/ 15587 f52 1"/>
                <a:gd name="f63" fmla="*/ 22624 f51 1"/>
                <a:gd name="f64" fmla="*/ 8215 f52 1"/>
                <a:gd name="f65" fmla="*/ 10129 f51 1"/>
                <a:gd name="f66" fmla="*/ 2718 f52 1"/>
                <a:gd name="f67" fmla="*/ 507 f51 1"/>
                <a:gd name="f68" fmla="*/ 602 f52 1"/>
                <a:gd name="f69" fmla="*/ 370 f51 1"/>
                <a:gd name="f70" fmla="*/ 469 f52 1"/>
                <a:gd name="f71" fmla="*/ 3256 f51 1"/>
                <a:gd name="f72" fmla="*/ 5467 f52 1"/>
                <a:gd name="f73" fmla="*/ 12003 f51 1"/>
                <a:gd name="f74" fmla="*/ 18586 f52 1"/>
                <a:gd name="f75" fmla="*/ 34744 f51 1"/>
                <a:gd name="f76" fmla="*/ 421287 f52 1"/>
                <a:gd name="f77" fmla="*/ 734465 f51 1"/>
                <a:gd name="f78" fmla="+- f53 0 f1"/>
                <a:gd name="f79" fmla="*/ f56 1 421911"/>
                <a:gd name="f80" fmla="*/ f57 1 734464"/>
                <a:gd name="f81" fmla="*/ f58 1 734464"/>
                <a:gd name="f82" fmla="*/ f59 1 734464"/>
                <a:gd name="f83" fmla="*/ f60 1 421911"/>
                <a:gd name="f84" fmla="*/ f61 1 734464"/>
                <a:gd name="f85" fmla="*/ f62 1 421911"/>
                <a:gd name="f86" fmla="*/ f63 1 734464"/>
                <a:gd name="f87" fmla="*/ f64 1 421911"/>
                <a:gd name="f88" fmla="*/ f65 1 734464"/>
                <a:gd name="f89" fmla="*/ f66 1 421911"/>
                <a:gd name="f90" fmla="*/ f67 1 734464"/>
                <a:gd name="f91" fmla="*/ f68 1 421911"/>
                <a:gd name="f92" fmla="*/ f69 1 734464"/>
                <a:gd name="f93" fmla="*/ f70 1 421911"/>
                <a:gd name="f94" fmla="*/ f71 1 734464"/>
                <a:gd name="f95" fmla="*/ f72 1 421911"/>
                <a:gd name="f96" fmla="*/ f73 1 734464"/>
                <a:gd name="f97" fmla="*/ f74 1 421911"/>
                <a:gd name="f98" fmla="*/ f75 1 734464"/>
                <a:gd name="f99" fmla="*/ f76 1 421911"/>
                <a:gd name="f100" fmla="*/ f77 1 734464"/>
                <a:gd name="f101" fmla="*/ f47 1 f54"/>
                <a:gd name="f102" fmla="*/ f48 1 f54"/>
                <a:gd name="f103" fmla="*/ f47 1 f55"/>
                <a:gd name="f104" fmla="*/ f49 1 f55"/>
                <a:gd name="f105" fmla="*/ f79 1 f54"/>
                <a:gd name="f106" fmla="*/ f80 1 f55"/>
                <a:gd name="f107" fmla="*/ f81 1 f55"/>
                <a:gd name="f108" fmla="*/ f82 1 f55"/>
                <a:gd name="f109" fmla="*/ f83 1 f54"/>
                <a:gd name="f110" fmla="*/ f84 1 f55"/>
                <a:gd name="f111" fmla="*/ f85 1 f54"/>
                <a:gd name="f112" fmla="*/ f86 1 f55"/>
                <a:gd name="f113" fmla="*/ f87 1 f54"/>
                <a:gd name="f114" fmla="*/ f88 1 f55"/>
                <a:gd name="f115" fmla="*/ f89 1 f54"/>
                <a:gd name="f116" fmla="*/ f90 1 f55"/>
                <a:gd name="f117" fmla="*/ f91 1 f54"/>
                <a:gd name="f118" fmla="*/ f92 1 f55"/>
                <a:gd name="f119" fmla="*/ f93 1 f54"/>
                <a:gd name="f120" fmla="*/ f94 1 f55"/>
                <a:gd name="f121" fmla="*/ f95 1 f54"/>
                <a:gd name="f122" fmla="*/ f96 1 f55"/>
                <a:gd name="f123" fmla="*/ f97 1 f54"/>
                <a:gd name="f124" fmla="*/ f98 1 f55"/>
                <a:gd name="f125" fmla="*/ f99 1 f54"/>
                <a:gd name="f126" fmla="*/ f100 1 f55"/>
                <a:gd name="f127" fmla="*/ f101 f45 1"/>
                <a:gd name="f128" fmla="*/ f102 f45 1"/>
                <a:gd name="f129" fmla="*/ f104 f46 1"/>
                <a:gd name="f130" fmla="*/ f103 f46 1"/>
                <a:gd name="f131" fmla="*/ f105 f45 1"/>
                <a:gd name="f132" fmla="*/ f106 f46 1"/>
                <a:gd name="f133" fmla="*/ f107 f46 1"/>
                <a:gd name="f134" fmla="*/ f108 f46 1"/>
                <a:gd name="f135" fmla="*/ f109 f45 1"/>
                <a:gd name="f136" fmla="*/ f110 f46 1"/>
                <a:gd name="f137" fmla="*/ f111 f45 1"/>
                <a:gd name="f138" fmla="*/ f112 f46 1"/>
                <a:gd name="f139" fmla="*/ f113 f45 1"/>
                <a:gd name="f140" fmla="*/ f114 f46 1"/>
                <a:gd name="f141" fmla="*/ f115 f45 1"/>
                <a:gd name="f142" fmla="*/ f116 f46 1"/>
                <a:gd name="f143" fmla="*/ f117 f45 1"/>
                <a:gd name="f144" fmla="*/ f118 f46 1"/>
                <a:gd name="f145" fmla="*/ f119 f45 1"/>
                <a:gd name="f146" fmla="*/ f120 f46 1"/>
                <a:gd name="f147" fmla="*/ f121 f45 1"/>
                <a:gd name="f148" fmla="*/ f122 f46 1"/>
                <a:gd name="f149" fmla="*/ f123 f45 1"/>
                <a:gd name="f150" fmla="*/ f124 f46 1"/>
                <a:gd name="f151" fmla="*/ f125 f45 1"/>
                <a:gd name="f152" fmla="*/ f126 f46 1"/>
              </a:gdLst>
              <a:ahLst/>
              <a:cxnLst>
                <a:cxn ang="3cd4">
                  <a:pos x="hc" y="t"/>
                </a:cxn>
                <a:cxn ang="0">
                  <a:pos x="r" y="vc"/>
                </a:cxn>
                <a:cxn ang="cd4">
                  <a:pos x="hc" y="b"/>
                </a:cxn>
                <a:cxn ang="cd2">
                  <a:pos x="l" y="vc"/>
                </a:cxn>
                <a:cxn ang="f78">
                  <a:pos x="f131" y="f132"/>
                </a:cxn>
                <a:cxn ang="f78">
                  <a:pos x="f131" y="f133"/>
                </a:cxn>
                <a:cxn ang="f78">
                  <a:pos x="f131" y="f134"/>
                </a:cxn>
                <a:cxn ang="f78">
                  <a:pos x="f131" y="f134"/>
                </a:cxn>
                <a:cxn ang="f78">
                  <a:pos x="f131" y="f134"/>
                </a:cxn>
                <a:cxn ang="f78">
                  <a:pos x="f135" y="f136"/>
                </a:cxn>
                <a:cxn ang="f78">
                  <a:pos x="f137" y="f138"/>
                </a:cxn>
                <a:cxn ang="f78">
                  <a:pos x="f139" y="f140"/>
                </a:cxn>
                <a:cxn ang="f78">
                  <a:pos x="f141" y="f142"/>
                </a:cxn>
                <a:cxn ang="f78">
                  <a:pos x="f143" y="f144"/>
                </a:cxn>
                <a:cxn ang="f78">
                  <a:pos x="f145" y="f142"/>
                </a:cxn>
                <a:cxn ang="f78">
                  <a:pos x="f145" y="f146"/>
                </a:cxn>
                <a:cxn ang="f78">
                  <a:pos x="f147" y="f148"/>
                </a:cxn>
                <a:cxn ang="f78">
                  <a:pos x="f149" y="f150"/>
                </a:cxn>
                <a:cxn ang="f78">
                  <a:pos x="f151" y="f152"/>
                </a:cxn>
              </a:cxnLst>
              <a:rect l="f127" t="f130" r="f128" b="f129"/>
              <a:pathLst>
                <a:path w="421911" h="734464">
                  <a:moveTo>
                    <a:pt x="f8" y="f9"/>
                  </a:moveTo>
                  <a:cubicBezTo>
                    <a:pt x="f10" y="f11"/>
                    <a:pt x="f10" y="f12"/>
                    <a:pt x="f8" y="f13"/>
                  </a:cubicBezTo>
                  <a:cubicBezTo>
                    <a:pt x="f8" y="f13"/>
                    <a:pt x="f8" y="f13"/>
                    <a:pt x="f8" y="f14"/>
                  </a:cubicBezTo>
                  <a:lnTo>
                    <a:pt x="f8" y="f14"/>
                  </a:lnTo>
                  <a:cubicBezTo>
                    <a:pt x="f8" y="f14"/>
                    <a:pt x="f8" y="f14"/>
                    <a:pt x="f8" y="f14"/>
                  </a:cubicBezTo>
                  <a:lnTo>
                    <a:pt x="f15" y="f16"/>
                  </a:lnTo>
                  <a:lnTo>
                    <a:pt x="f17" y="f18"/>
                  </a:lnTo>
                  <a:lnTo>
                    <a:pt x="f19" y="f20"/>
                  </a:lnTo>
                  <a:lnTo>
                    <a:pt x="f21" y="f22"/>
                  </a:lnTo>
                  <a:cubicBezTo>
                    <a:pt x="f23" y="f24"/>
                    <a:pt x="f25" y="f26"/>
                    <a:pt x="f27" y="f28"/>
                  </a:cubicBezTo>
                  <a:cubicBezTo>
                    <a:pt x="f29" y="f30"/>
                    <a:pt x="f31" y="f32"/>
                    <a:pt x="f33" y="f22"/>
                  </a:cubicBezTo>
                  <a:cubicBezTo>
                    <a:pt x="f34" y="f35"/>
                    <a:pt x="f34" y="f36"/>
                    <a:pt x="f33" y="f37"/>
                  </a:cubicBezTo>
                  <a:lnTo>
                    <a:pt x="f38" y="f39"/>
                  </a:lnTo>
                  <a:lnTo>
                    <a:pt x="f40" y="f41"/>
                  </a:ln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1332">
              <a:extLst>
                <a:ext uri="{FF2B5EF4-FFF2-40B4-BE49-F238E27FC236}">
                  <a16:creationId xmlns:a16="http://schemas.microsoft.com/office/drawing/2014/main" id="{381865B7-DBE2-341F-44BE-8FBC8E8F3CA1}"/>
                </a:ext>
              </a:extLst>
            </p:cNvPr>
            <p:cNvSpPr/>
            <p:nvPr/>
          </p:nvSpPr>
          <p:spPr>
            <a:xfrm>
              <a:off x="5714131" y="3515200"/>
              <a:ext cx="373889" cy="618024"/>
            </a:xfrm>
            <a:custGeom>
              <a:avLst/>
              <a:gdLst>
                <a:gd name="f0" fmla="val 10800000"/>
                <a:gd name="f1" fmla="val 5400000"/>
                <a:gd name="f2" fmla="val 180"/>
                <a:gd name="f3" fmla="val w"/>
                <a:gd name="f4" fmla="val h"/>
                <a:gd name="f5" fmla="val 0"/>
                <a:gd name="f6" fmla="val 373890"/>
                <a:gd name="f7" fmla="val 618028"/>
                <a:gd name="f8" fmla="val 363770"/>
                <a:gd name="f9" fmla="val 605034"/>
                <a:gd name="f10" fmla="val 368217"/>
                <a:gd name="f11" fmla="val 603922"/>
                <a:gd name="f12" fmla="val 372728"/>
                <a:gd name="f13" fmla="val 606596"/>
                <a:gd name="f14" fmla="val 373891"/>
                <a:gd name="f15" fmla="val 611032"/>
                <a:gd name="f16" fmla="val 373266"/>
                <a:gd name="f17" fmla="val 609157"/>
                <a:gd name="f18" fmla="val 18544"/>
                <a:gd name="f19" fmla="val 8397"/>
                <a:gd name="f20" fmla="val 9548"/>
                <a:gd name="f21" fmla="val 12520"/>
                <a:gd name="f22" fmla="val 8779"/>
                <a:gd name="f23" fmla="val 12820"/>
                <a:gd name="f24" fmla="val 7906"/>
                <a:gd name="f25" fmla="val 12445"/>
                <a:gd name="f26" fmla="val 7602"/>
                <a:gd name="f27" fmla="val 11683"/>
                <a:gd name="f28" fmla="val 7582"/>
                <a:gd name="f29" fmla="val 11633"/>
                <a:gd name="f30" fmla="val 7564"/>
                <a:gd name="f31" fmla="val 11571"/>
                <a:gd name="f32" fmla="val 7549"/>
                <a:gd name="f33" fmla="val 11521"/>
                <a:gd name="f34" fmla="val 7168"/>
                <a:gd name="f35" fmla="val 10584"/>
                <a:gd name="f36" fmla="val 7543"/>
                <a:gd name="f37" fmla="val 9509"/>
                <a:gd name="f38" fmla="val 8424"/>
                <a:gd name="f39" fmla="val 9022"/>
                <a:gd name="f40" fmla="val 16670"/>
                <a:gd name="f41" fmla="val 5148"/>
                <a:gd name="f42" fmla="val 4524"/>
                <a:gd name="f43" fmla="val 14681"/>
                <a:gd name="f44" fmla="val 500"/>
                <a:gd name="f45" fmla="val 9809"/>
                <a:gd name="f46" fmla="val -1149"/>
                <a:gd name="f47" fmla="val 5790"/>
                <a:gd name="f48" fmla="val 850"/>
                <a:gd name="f49" fmla="val 5211"/>
                <a:gd name="f50" fmla="val 1137"/>
                <a:gd name="f51" fmla="val 4670"/>
                <a:gd name="f52" fmla="val 1487"/>
                <a:gd name="f53" fmla="val 4176"/>
                <a:gd name="f54" fmla="val 1899"/>
                <a:gd name="f55" fmla="val -98"/>
                <a:gd name="f56" fmla="val 5711"/>
                <a:gd name="f57" fmla="val -1231"/>
                <a:gd name="f58" fmla="val 11945"/>
                <a:gd name="f59" fmla="val 1427"/>
                <a:gd name="f60" fmla="val 17019"/>
                <a:gd name="f61" fmla="val 355774"/>
                <a:gd name="f62" fmla="val 618029"/>
                <a:gd name="f63" fmla="val 356523"/>
                <a:gd name="f64" fmla="val 355196"/>
                <a:gd name="f65" fmla="val 612469"/>
                <a:gd name="f66" fmla="val 358346"/>
                <a:gd name="f67" fmla="val 606821"/>
                <a:gd name="f68" fmla="+- 0 0 -90"/>
                <a:gd name="f69" fmla="*/ f3 1 373890"/>
                <a:gd name="f70" fmla="*/ f4 1 618028"/>
                <a:gd name="f71" fmla="val f5"/>
                <a:gd name="f72" fmla="val f6"/>
                <a:gd name="f73" fmla="val f7"/>
                <a:gd name="f74" fmla="*/ f68 f0 1"/>
                <a:gd name="f75" fmla="+- f73 0 f71"/>
                <a:gd name="f76" fmla="+- f72 0 f71"/>
                <a:gd name="f77" fmla="*/ f74 1 f2"/>
                <a:gd name="f78" fmla="*/ f76 1 373890"/>
                <a:gd name="f79" fmla="*/ f75 1 618028"/>
                <a:gd name="f80" fmla="*/ 363770 f76 1"/>
                <a:gd name="f81" fmla="*/ 605034 f75 1"/>
                <a:gd name="f82" fmla="*/ 373891 f76 1"/>
                <a:gd name="f83" fmla="*/ 611032 f75 1"/>
                <a:gd name="f84" fmla="*/ 373266 f76 1"/>
                <a:gd name="f85" fmla="*/ 609157 f75 1"/>
                <a:gd name="f86" fmla="*/ 18544 f76 1"/>
                <a:gd name="f87" fmla="*/ 8397 f75 1"/>
                <a:gd name="f88" fmla="*/ 9548 f76 1"/>
                <a:gd name="f89" fmla="*/ 12520 f75 1"/>
                <a:gd name="f90" fmla="*/ 7602 f76 1"/>
                <a:gd name="f91" fmla="*/ 11683 f75 1"/>
                <a:gd name="f92" fmla="*/ 7549 f76 1"/>
                <a:gd name="f93" fmla="*/ 11521 f75 1"/>
                <a:gd name="f94" fmla="*/ 8424 f76 1"/>
                <a:gd name="f95" fmla="*/ 9022 f75 1"/>
                <a:gd name="f96" fmla="*/ 16670 f76 1"/>
                <a:gd name="f97" fmla="*/ 5148 f75 1"/>
                <a:gd name="f98" fmla="*/ 4524 f75 1"/>
                <a:gd name="f99" fmla="*/ 5790 f76 1"/>
                <a:gd name="f100" fmla="*/ 850 f75 1"/>
                <a:gd name="f101" fmla="*/ 4176 f76 1"/>
                <a:gd name="f102" fmla="*/ 1899 f75 1"/>
                <a:gd name="f103" fmla="*/ 1427 f76 1"/>
                <a:gd name="f104" fmla="*/ 17019 f75 1"/>
                <a:gd name="f105" fmla="*/ 355774 f76 1"/>
                <a:gd name="f106" fmla="*/ 618029 f75 1"/>
                <a:gd name="f107" fmla="*/ 356523 f76 1"/>
                <a:gd name="f108" fmla="+- f77 0 f1"/>
                <a:gd name="f109" fmla="*/ f80 1 373890"/>
                <a:gd name="f110" fmla="*/ f81 1 618028"/>
                <a:gd name="f111" fmla="*/ f82 1 373890"/>
                <a:gd name="f112" fmla="*/ f83 1 618028"/>
                <a:gd name="f113" fmla="*/ f84 1 373890"/>
                <a:gd name="f114" fmla="*/ f85 1 618028"/>
                <a:gd name="f115" fmla="*/ f86 1 373890"/>
                <a:gd name="f116" fmla="*/ f87 1 618028"/>
                <a:gd name="f117" fmla="*/ f88 1 373890"/>
                <a:gd name="f118" fmla="*/ f89 1 618028"/>
                <a:gd name="f119" fmla="*/ f90 1 373890"/>
                <a:gd name="f120" fmla="*/ f91 1 618028"/>
                <a:gd name="f121" fmla="*/ f92 1 373890"/>
                <a:gd name="f122" fmla="*/ f93 1 618028"/>
                <a:gd name="f123" fmla="*/ f94 1 373890"/>
                <a:gd name="f124" fmla="*/ f95 1 618028"/>
                <a:gd name="f125" fmla="*/ f96 1 373890"/>
                <a:gd name="f126" fmla="*/ f97 1 618028"/>
                <a:gd name="f127" fmla="*/ f98 1 618028"/>
                <a:gd name="f128" fmla="*/ f99 1 373890"/>
                <a:gd name="f129" fmla="*/ f100 1 618028"/>
                <a:gd name="f130" fmla="*/ f101 1 373890"/>
                <a:gd name="f131" fmla="*/ f102 1 618028"/>
                <a:gd name="f132" fmla="*/ f103 1 373890"/>
                <a:gd name="f133" fmla="*/ f104 1 618028"/>
                <a:gd name="f134" fmla="*/ f105 1 373890"/>
                <a:gd name="f135" fmla="*/ f106 1 618028"/>
                <a:gd name="f136" fmla="*/ f107 1 373890"/>
                <a:gd name="f137" fmla="*/ f71 1 f78"/>
                <a:gd name="f138" fmla="*/ f72 1 f78"/>
                <a:gd name="f139" fmla="*/ f71 1 f79"/>
                <a:gd name="f140" fmla="*/ f73 1 f79"/>
                <a:gd name="f141" fmla="*/ f109 1 f78"/>
                <a:gd name="f142" fmla="*/ f110 1 f79"/>
                <a:gd name="f143" fmla="*/ f111 1 f78"/>
                <a:gd name="f144" fmla="*/ f112 1 f79"/>
                <a:gd name="f145" fmla="*/ f113 1 f78"/>
                <a:gd name="f146" fmla="*/ f114 1 f79"/>
                <a:gd name="f147" fmla="*/ f115 1 f78"/>
                <a:gd name="f148" fmla="*/ f116 1 f79"/>
                <a:gd name="f149" fmla="*/ f117 1 f78"/>
                <a:gd name="f150" fmla="*/ f118 1 f79"/>
                <a:gd name="f151" fmla="*/ f119 1 f78"/>
                <a:gd name="f152" fmla="*/ f120 1 f79"/>
                <a:gd name="f153" fmla="*/ f121 1 f78"/>
                <a:gd name="f154" fmla="*/ f122 1 f79"/>
                <a:gd name="f155" fmla="*/ f123 1 f78"/>
                <a:gd name="f156" fmla="*/ f124 1 f79"/>
                <a:gd name="f157" fmla="*/ f125 1 f78"/>
                <a:gd name="f158" fmla="*/ f126 1 f79"/>
                <a:gd name="f159" fmla="*/ f127 1 f79"/>
                <a:gd name="f160" fmla="*/ f128 1 f78"/>
                <a:gd name="f161" fmla="*/ f129 1 f79"/>
                <a:gd name="f162" fmla="*/ f130 1 f78"/>
                <a:gd name="f163" fmla="*/ f131 1 f79"/>
                <a:gd name="f164" fmla="*/ f132 1 f78"/>
                <a:gd name="f165" fmla="*/ f133 1 f79"/>
                <a:gd name="f166" fmla="*/ f134 1 f78"/>
                <a:gd name="f167" fmla="*/ f135 1 f79"/>
                <a:gd name="f168" fmla="*/ f136 1 f78"/>
                <a:gd name="f169" fmla="*/ f137 f69 1"/>
                <a:gd name="f170" fmla="*/ f138 f69 1"/>
                <a:gd name="f171" fmla="*/ f140 f70 1"/>
                <a:gd name="f172" fmla="*/ f139 f70 1"/>
                <a:gd name="f173" fmla="*/ f141 f69 1"/>
                <a:gd name="f174" fmla="*/ f142 f70 1"/>
                <a:gd name="f175" fmla="*/ f143 f69 1"/>
                <a:gd name="f176" fmla="*/ f144 f70 1"/>
                <a:gd name="f177" fmla="*/ f145 f69 1"/>
                <a:gd name="f178" fmla="*/ f146 f70 1"/>
                <a:gd name="f179" fmla="*/ f147 f69 1"/>
                <a:gd name="f180" fmla="*/ f148 f70 1"/>
                <a:gd name="f181" fmla="*/ f149 f69 1"/>
                <a:gd name="f182" fmla="*/ f150 f70 1"/>
                <a:gd name="f183" fmla="*/ f151 f69 1"/>
                <a:gd name="f184" fmla="*/ f152 f70 1"/>
                <a:gd name="f185" fmla="*/ f153 f69 1"/>
                <a:gd name="f186" fmla="*/ f154 f70 1"/>
                <a:gd name="f187" fmla="*/ f155 f69 1"/>
                <a:gd name="f188" fmla="*/ f156 f70 1"/>
                <a:gd name="f189" fmla="*/ f157 f69 1"/>
                <a:gd name="f190" fmla="*/ f158 f70 1"/>
                <a:gd name="f191" fmla="*/ f159 f70 1"/>
                <a:gd name="f192" fmla="*/ f160 f69 1"/>
                <a:gd name="f193" fmla="*/ f161 f70 1"/>
                <a:gd name="f194" fmla="*/ f162 f69 1"/>
                <a:gd name="f195" fmla="*/ f163 f70 1"/>
                <a:gd name="f196" fmla="*/ f164 f69 1"/>
                <a:gd name="f197" fmla="*/ f165 f70 1"/>
                <a:gd name="f198" fmla="*/ f166 f69 1"/>
                <a:gd name="f199" fmla="*/ f167 f70 1"/>
                <a:gd name="f200" fmla="*/ f168 f69 1"/>
              </a:gdLst>
              <a:ahLst/>
              <a:cxnLst>
                <a:cxn ang="3cd4">
                  <a:pos x="hc" y="t"/>
                </a:cxn>
                <a:cxn ang="0">
                  <a:pos x="r" y="vc"/>
                </a:cxn>
                <a:cxn ang="cd4">
                  <a:pos x="hc" y="b"/>
                </a:cxn>
                <a:cxn ang="cd2">
                  <a:pos x="l" y="vc"/>
                </a:cxn>
                <a:cxn ang="f108">
                  <a:pos x="f173" y="f174"/>
                </a:cxn>
                <a:cxn ang="f108">
                  <a:pos x="f175" y="f176"/>
                </a:cxn>
                <a:cxn ang="f108">
                  <a:pos x="f177" y="f178"/>
                </a:cxn>
                <a:cxn ang="f108">
                  <a:pos x="f179" y="f180"/>
                </a:cxn>
                <a:cxn ang="f108">
                  <a:pos x="f181" y="f182"/>
                </a:cxn>
                <a:cxn ang="f108">
                  <a:pos x="f183" y="f184"/>
                </a:cxn>
                <a:cxn ang="f108">
                  <a:pos x="f185" y="f186"/>
                </a:cxn>
                <a:cxn ang="f108">
                  <a:pos x="f187" y="f188"/>
                </a:cxn>
                <a:cxn ang="f108">
                  <a:pos x="f189" y="f190"/>
                </a:cxn>
                <a:cxn ang="f108">
                  <a:pos x="f189" y="f191"/>
                </a:cxn>
                <a:cxn ang="f108">
                  <a:pos x="f192" y="f193"/>
                </a:cxn>
                <a:cxn ang="f108">
                  <a:pos x="f194" y="f195"/>
                </a:cxn>
                <a:cxn ang="f108">
                  <a:pos x="f196" y="f197"/>
                </a:cxn>
                <a:cxn ang="f108">
                  <a:pos x="f198" y="f199"/>
                </a:cxn>
                <a:cxn ang="f108">
                  <a:pos x="f200" y="f199"/>
                </a:cxn>
                <a:cxn ang="f108">
                  <a:pos x="f173" y="f174"/>
                </a:cxn>
              </a:cxnLst>
              <a:rect l="f169" t="f172" r="f170" b="f171"/>
              <a:pathLst>
                <a:path w="373890" h="618028">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lnTo>
                    <a:pt x="f40" y="f41"/>
                  </a:lnTo>
                  <a:lnTo>
                    <a:pt x="f40" y="f42"/>
                  </a:lnTo>
                  <a:cubicBezTo>
                    <a:pt x="f43" y="f44"/>
                    <a:pt x="f45" y="f46"/>
                    <a:pt x="f47" y="f48"/>
                  </a:cubicBezTo>
                  <a:cubicBezTo>
                    <a:pt x="f49" y="f50"/>
                    <a:pt x="f51" y="f52"/>
                    <a:pt x="f53" y="f54"/>
                  </a:cubicBezTo>
                  <a:cubicBezTo>
                    <a:pt x="f55" y="f56"/>
                    <a:pt x="f57" y="f58"/>
                    <a:pt x="f59" y="f60"/>
                  </a:cubicBezTo>
                  <a:lnTo>
                    <a:pt x="f61" y="f62"/>
                  </a:lnTo>
                  <a:lnTo>
                    <a:pt x="f63" y="f62"/>
                  </a:ln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1333">
              <a:extLst>
                <a:ext uri="{FF2B5EF4-FFF2-40B4-BE49-F238E27FC236}">
                  <a16:creationId xmlns:a16="http://schemas.microsoft.com/office/drawing/2014/main" id="{2CC9060E-665E-AB62-5C10-B781D42DFE7D}"/>
                </a:ext>
              </a:extLst>
            </p:cNvPr>
            <p:cNvSpPr/>
            <p:nvPr/>
          </p:nvSpPr>
          <p:spPr>
            <a:xfrm>
              <a:off x="11790182" y="689430"/>
              <a:ext cx="12490" cy="54"/>
            </a:xfrm>
            <a:custGeom>
              <a:avLst/>
              <a:gdLst>
                <a:gd name="f0" fmla="val 10800000"/>
                <a:gd name="f1" fmla="val 5400000"/>
                <a:gd name="f2" fmla="val 180"/>
                <a:gd name="f3" fmla="val w"/>
                <a:gd name="f4" fmla="val h"/>
                <a:gd name="f5" fmla="val 0"/>
                <a:gd name="f6" fmla="val 12494"/>
                <a:gd name="f7" fmla="val 55"/>
                <a:gd name="f8" fmla="val 56"/>
                <a:gd name="f9" fmla="val -69"/>
                <a:gd name="f10" fmla="+- 0 0 -90"/>
                <a:gd name="f11" fmla="*/ f3 1 12494"/>
                <a:gd name="f12" fmla="*/ f4 1 55"/>
                <a:gd name="f13" fmla="val f5"/>
                <a:gd name="f14" fmla="val f6"/>
                <a:gd name="f15" fmla="val f7"/>
                <a:gd name="f16" fmla="*/ f10 f0 1"/>
                <a:gd name="f17" fmla="+- f15 0 f13"/>
                <a:gd name="f18" fmla="+- f14 0 f13"/>
                <a:gd name="f19" fmla="*/ f16 1 f2"/>
                <a:gd name="f20" fmla="*/ f18 1 12494"/>
                <a:gd name="f21" fmla="*/ f17 1 55"/>
                <a:gd name="f22" fmla="*/ 0 f18 1"/>
                <a:gd name="f23" fmla="*/ 56 f17 1"/>
                <a:gd name="f24" fmla="+- f19 0 f1"/>
                <a:gd name="f25" fmla="*/ f22 1 12494"/>
                <a:gd name="f26" fmla="*/ f23 1 55"/>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2494" h="55">
                  <a:moveTo>
                    <a:pt x="f5" y="f8"/>
                  </a:moveTo>
                  <a:lnTo>
                    <a:pt x="f5" y="f8"/>
                  </a:lnTo>
                  <a:lnTo>
                    <a:pt x="f5" y="f8"/>
                  </a:lnTo>
                  <a:cubicBezTo>
                    <a:pt x="f5" y="f8"/>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1334">
              <a:extLst>
                <a:ext uri="{FF2B5EF4-FFF2-40B4-BE49-F238E27FC236}">
                  <a16:creationId xmlns:a16="http://schemas.microsoft.com/office/drawing/2014/main" id="{A032BBE9-321B-FC68-A2D2-BA529C969AAF}"/>
                </a:ext>
              </a:extLst>
            </p:cNvPr>
            <p:cNvSpPr/>
            <p:nvPr/>
          </p:nvSpPr>
          <p:spPr>
            <a:xfrm>
              <a:off x="10531976" y="690234"/>
              <a:ext cx="1255955" cy="591388"/>
            </a:xfrm>
            <a:custGeom>
              <a:avLst/>
              <a:gdLst>
                <a:gd name="f0" fmla="val 10800000"/>
                <a:gd name="f1" fmla="val 5400000"/>
                <a:gd name="f2" fmla="val 180"/>
                <a:gd name="f3" fmla="val w"/>
                <a:gd name="f4" fmla="val h"/>
                <a:gd name="f5" fmla="val 0"/>
                <a:gd name="f6" fmla="val 1255957"/>
                <a:gd name="f7" fmla="val 591389"/>
                <a:gd name="f8" fmla="val 4373"/>
                <a:gd name="f9" fmla="val 625"/>
                <a:gd name="f10" fmla="val 1255895"/>
                <a:gd name="f11" fmla="val 421"/>
                <a:gd name="f12" fmla="val 204"/>
                <a:gd name="f13" fmla="val 587266"/>
                <a:gd name="f14" fmla="+- 0 0 -90"/>
                <a:gd name="f15" fmla="*/ f3 1 1255957"/>
                <a:gd name="f16" fmla="*/ f4 1 591389"/>
                <a:gd name="f17" fmla="val f5"/>
                <a:gd name="f18" fmla="val f6"/>
                <a:gd name="f19" fmla="val f7"/>
                <a:gd name="f20" fmla="*/ f14 f0 1"/>
                <a:gd name="f21" fmla="+- f19 0 f17"/>
                <a:gd name="f22" fmla="+- f18 0 f17"/>
                <a:gd name="f23" fmla="*/ f20 1 f2"/>
                <a:gd name="f24" fmla="*/ f22 1 1255957"/>
                <a:gd name="f25" fmla="*/ f21 1 591389"/>
                <a:gd name="f26" fmla="*/ 1255957 f22 1"/>
                <a:gd name="f27" fmla="*/ 4373 f21 1"/>
                <a:gd name="f28" fmla="*/ 625 f21 1"/>
                <a:gd name="f29" fmla="*/ 0 f21 1"/>
                <a:gd name="f30" fmla="*/ 0 f22 1"/>
                <a:gd name="f31" fmla="*/ 587266 f21 1"/>
                <a:gd name="f32" fmla="*/ 591389 f21 1"/>
                <a:gd name="f33" fmla="+- f23 0 f1"/>
                <a:gd name="f34" fmla="*/ f26 1 1255957"/>
                <a:gd name="f35" fmla="*/ f27 1 591389"/>
                <a:gd name="f36" fmla="*/ f28 1 591389"/>
                <a:gd name="f37" fmla="*/ f29 1 591389"/>
                <a:gd name="f38" fmla="*/ f30 1 1255957"/>
                <a:gd name="f39" fmla="*/ f31 1 591389"/>
                <a:gd name="f40" fmla="*/ f32 1 591389"/>
                <a:gd name="f41" fmla="*/ f17 1 f24"/>
                <a:gd name="f42" fmla="*/ f18 1 f24"/>
                <a:gd name="f43" fmla="*/ f17 1 f25"/>
                <a:gd name="f44" fmla="*/ f19 1 f25"/>
                <a:gd name="f45" fmla="*/ f34 1 f24"/>
                <a:gd name="f46" fmla="*/ f35 1 f25"/>
                <a:gd name="f47" fmla="*/ f36 1 f25"/>
                <a:gd name="f48" fmla="*/ f37 1 f25"/>
                <a:gd name="f49" fmla="*/ f38 1 f24"/>
                <a:gd name="f50" fmla="*/ f39 1 f25"/>
                <a:gd name="f51" fmla="*/ f40 1 f25"/>
                <a:gd name="f52" fmla="*/ f41 f15 1"/>
                <a:gd name="f53" fmla="*/ f42 f15 1"/>
                <a:gd name="f54" fmla="*/ f44 f16 1"/>
                <a:gd name="f55" fmla="*/ f43 f16 1"/>
                <a:gd name="f56" fmla="*/ f45 f15 1"/>
                <a:gd name="f57" fmla="*/ f46 f16 1"/>
                <a:gd name="f58" fmla="*/ f47 f16 1"/>
                <a:gd name="f59" fmla="*/ f48 f16 1"/>
                <a:gd name="f60" fmla="*/ f49 f15 1"/>
                <a:gd name="f61" fmla="*/ f50 f16 1"/>
                <a:gd name="f62" fmla="*/ f51 f16 1"/>
              </a:gdLst>
              <a:ahLst/>
              <a:cxnLst>
                <a:cxn ang="3cd4">
                  <a:pos x="hc" y="t"/>
                </a:cxn>
                <a:cxn ang="0">
                  <a:pos x="r" y="vc"/>
                </a:cxn>
                <a:cxn ang="cd4">
                  <a:pos x="hc" y="b"/>
                </a:cxn>
                <a:cxn ang="cd2">
                  <a:pos x="l" y="vc"/>
                </a:cxn>
                <a:cxn ang="f33">
                  <a:pos x="f56" y="f57"/>
                </a:cxn>
                <a:cxn ang="f33">
                  <a:pos x="f56" y="f58"/>
                </a:cxn>
                <a:cxn ang="f33">
                  <a:pos x="f56" y="f58"/>
                </a:cxn>
                <a:cxn ang="f33">
                  <a:pos x="f56" y="f59"/>
                </a:cxn>
                <a:cxn ang="f33">
                  <a:pos x="f56" y="f59"/>
                </a:cxn>
                <a:cxn ang="f33">
                  <a:pos x="f56" y="f59"/>
                </a:cxn>
                <a:cxn ang="f33">
                  <a:pos x="f56" y="f59"/>
                </a:cxn>
                <a:cxn ang="f33">
                  <a:pos x="f56" y="f59"/>
                </a:cxn>
                <a:cxn ang="f33">
                  <a:pos x="f60" y="f61"/>
                </a:cxn>
                <a:cxn ang="f33">
                  <a:pos x="f60" y="f62"/>
                </a:cxn>
              </a:cxnLst>
              <a:rect l="f52" t="f55" r="f53" b="f54"/>
              <a:pathLst>
                <a:path w="1255957" h="591389">
                  <a:moveTo>
                    <a:pt x="f6" y="f8"/>
                  </a:moveTo>
                  <a:lnTo>
                    <a:pt x="f6" y="f9"/>
                  </a:lnTo>
                  <a:lnTo>
                    <a:pt x="f6" y="f9"/>
                  </a:lnTo>
                  <a:cubicBezTo>
                    <a:pt x="f10" y="f11"/>
                    <a:pt x="f10" y="f12"/>
                    <a:pt x="f6" y="f5"/>
                  </a:cubicBezTo>
                  <a:lnTo>
                    <a:pt x="f6" y="f5"/>
                  </a:lnTo>
                  <a:lnTo>
                    <a:pt x="f6" y="f5"/>
                  </a:lnTo>
                  <a:lnTo>
                    <a:pt x="f6" y="f5"/>
                  </a:lnTo>
                  <a:lnTo>
                    <a:pt x="f6" y="f5"/>
                  </a:lnTo>
                  <a:lnTo>
                    <a:pt x="f5" y="f13"/>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1335">
              <a:extLst>
                <a:ext uri="{FF2B5EF4-FFF2-40B4-BE49-F238E27FC236}">
                  <a16:creationId xmlns:a16="http://schemas.microsoft.com/office/drawing/2014/main" id="{8B69D034-9D7C-B325-3B14-9EE42E1CA343}"/>
                </a:ext>
              </a:extLst>
            </p:cNvPr>
            <p:cNvSpPr/>
            <p:nvPr/>
          </p:nvSpPr>
          <p:spPr>
            <a:xfrm>
              <a:off x="7799914" y="1435937"/>
              <a:ext cx="2391091" cy="1121301"/>
            </a:xfrm>
            <a:custGeom>
              <a:avLst/>
              <a:gdLst>
                <a:gd name="f0" fmla="val 10800000"/>
                <a:gd name="f1" fmla="val 5400000"/>
                <a:gd name="f2" fmla="val 180"/>
                <a:gd name="f3" fmla="val w"/>
                <a:gd name="f4" fmla="val h"/>
                <a:gd name="f5" fmla="val 0"/>
                <a:gd name="f6" fmla="val 2391091"/>
                <a:gd name="f7" fmla="val 1121302"/>
                <a:gd name="f8" fmla="val 2391092"/>
                <a:gd name="f9" fmla="val 1117429"/>
                <a:gd name="f10" fmla="val 500"/>
                <a:gd name="f11" fmla="val 1121303"/>
                <a:gd name="f12" fmla="val 4123"/>
                <a:gd name="f13" fmla="+- 0 0 -90"/>
                <a:gd name="f14" fmla="*/ f3 1 2391091"/>
                <a:gd name="f15" fmla="*/ f4 1 1121302"/>
                <a:gd name="f16" fmla="val f5"/>
                <a:gd name="f17" fmla="val f6"/>
                <a:gd name="f18" fmla="val f7"/>
                <a:gd name="f19" fmla="*/ f13 f0 1"/>
                <a:gd name="f20" fmla="+- f18 0 f16"/>
                <a:gd name="f21" fmla="+- f17 0 f16"/>
                <a:gd name="f22" fmla="*/ f19 1 f2"/>
                <a:gd name="f23" fmla="*/ f21 1 2391091"/>
                <a:gd name="f24" fmla="*/ f20 1 1121302"/>
                <a:gd name="f25" fmla="*/ 2391092 f21 1"/>
                <a:gd name="f26" fmla="*/ 0 f20 1"/>
                <a:gd name="f27" fmla="*/ 0 f21 1"/>
                <a:gd name="f28" fmla="*/ 1117429 f20 1"/>
                <a:gd name="f29" fmla="*/ 500 f21 1"/>
                <a:gd name="f30" fmla="*/ 1121303 f20 1"/>
                <a:gd name="f31" fmla="*/ 4123 f20 1"/>
                <a:gd name="f32" fmla="+- f22 0 f1"/>
                <a:gd name="f33" fmla="*/ f25 1 2391091"/>
                <a:gd name="f34" fmla="*/ f26 1 1121302"/>
                <a:gd name="f35" fmla="*/ f27 1 2391091"/>
                <a:gd name="f36" fmla="*/ f28 1 1121302"/>
                <a:gd name="f37" fmla="*/ f29 1 2391091"/>
                <a:gd name="f38" fmla="*/ f30 1 1121302"/>
                <a:gd name="f39" fmla="*/ f31 1 1121302"/>
                <a:gd name="f40" fmla="*/ f16 1 f23"/>
                <a:gd name="f41" fmla="*/ f17 1 f23"/>
                <a:gd name="f42" fmla="*/ f16 1 f24"/>
                <a:gd name="f43" fmla="*/ f18 1 f24"/>
                <a:gd name="f44" fmla="*/ f33 1 f23"/>
                <a:gd name="f45" fmla="*/ f34 1 f24"/>
                <a:gd name="f46" fmla="*/ f35 1 f23"/>
                <a:gd name="f47" fmla="*/ f36 1 f24"/>
                <a:gd name="f48" fmla="*/ f37 1 f23"/>
                <a:gd name="f49" fmla="*/ f38 1 f24"/>
                <a:gd name="f50" fmla="*/ f39 1 f24"/>
                <a:gd name="f51" fmla="*/ f40 f14 1"/>
                <a:gd name="f52" fmla="*/ f41 f14 1"/>
                <a:gd name="f53" fmla="*/ f43 f15 1"/>
                <a:gd name="f54" fmla="*/ f42 f15 1"/>
                <a:gd name="f55" fmla="*/ f44 f14 1"/>
                <a:gd name="f56" fmla="*/ f45 f15 1"/>
                <a:gd name="f57" fmla="*/ f46 f14 1"/>
                <a:gd name="f58" fmla="*/ f47 f15 1"/>
                <a:gd name="f59" fmla="*/ f48 f14 1"/>
                <a:gd name="f60" fmla="*/ f49 f15 1"/>
                <a:gd name="f61" fmla="*/ f50 f15 1"/>
              </a:gdLst>
              <a:ahLst/>
              <a:cxnLst>
                <a:cxn ang="3cd4">
                  <a:pos x="hc" y="t"/>
                </a:cxn>
                <a:cxn ang="0">
                  <a:pos x="r" y="vc"/>
                </a:cxn>
                <a:cxn ang="cd4">
                  <a:pos x="hc" y="b"/>
                </a:cxn>
                <a:cxn ang="cd2">
                  <a:pos x="l" y="vc"/>
                </a:cxn>
                <a:cxn ang="f32">
                  <a:pos x="f55" y="f56"/>
                </a:cxn>
                <a:cxn ang="f32">
                  <a:pos x="f57" y="f58"/>
                </a:cxn>
                <a:cxn ang="f32">
                  <a:pos x="f59" y="f60"/>
                </a:cxn>
                <a:cxn ang="f32">
                  <a:pos x="f55" y="f61"/>
                </a:cxn>
                <a:cxn ang="f32">
                  <a:pos x="f55" y="f56"/>
                </a:cxn>
              </a:cxnLst>
              <a:rect l="f51" t="f54" r="f52" b="f53"/>
              <a:pathLst>
                <a:path w="2391091" h="1121302">
                  <a:moveTo>
                    <a:pt x="f8" y="f5"/>
                  </a:moveTo>
                  <a:lnTo>
                    <a:pt x="f5" y="f9"/>
                  </a:lnTo>
                  <a:lnTo>
                    <a:pt x="f10" y="f11"/>
                  </a:lnTo>
                  <a:lnTo>
                    <a:pt x="f8" y="f12"/>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1336">
              <a:extLst>
                <a:ext uri="{FF2B5EF4-FFF2-40B4-BE49-F238E27FC236}">
                  <a16:creationId xmlns:a16="http://schemas.microsoft.com/office/drawing/2014/main" id="{C29EAF3E-E10C-9F43-4068-7BD38C2F6713}"/>
                </a:ext>
              </a:extLst>
            </p:cNvPr>
            <p:cNvSpPr/>
            <p:nvPr/>
          </p:nvSpPr>
          <p:spPr>
            <a:xfrm>
              <a:off x="5721537" y="2835252"/>
              <a:ext cx="1475631" cy="692575"/>
            </a:xfrm>
            <a:custGeom>
              <a:avLst/>
              <a:gdLst>
                <a:gd name="f0" fmla="val 10800000"/>
                <a:gd name="f1" fmla="val 5400000"/>
                <a:gd name="f2" fmla="val 180"/>
                <a:gd name="f3" fmla="val w"/>
                <a:gd name="f4" fmla="val h"/>
                <a:gd name="f5" fmla="val 0"/>
                <a:gd name="f6" fmla="val 1475635"/>
                <a:gd name="f7" fmla="val 692579"/>
                <a:gd name="f8" fmla="val 148"/>
                <a:gd name="f9" fmla="val 691474"/>
                <a:gd name="f10" fmla="val 366"/>
                <a:gd name="f11" fmla="val 692274"/>
                <a:gd name="f12" fmla="val 1190"/>
                <a:gd name="f13" fmla="val 692749"/>
                <a:gd name="f14" fmla="val 1989"/>
                <a:gd name="f15" fmla="val 692524"/>
                <a:gd name="f16" fmla="val 2043"/>
                <a:gd name="f17" fmla="val 692511"/>
                <a:gd name="f18" fmla="val 2096"/>
                <a:gd name="f19" fmla="val 692499"/>
                <a:gd name="f20" fmla="val 2147"/>
                <a:gd name="f21" fmla="val 692474"/>
                <a:gd name="f22" fmla="val 11144"/>
                <a:gd name="f23" fmla="val 688351"/>
                <a:gd name="f24" fmla="val 1475636"/>
                <a:gd name="f25" fmla="val 3873"/>
                <a:gd name="f26" fmla="val 9269"/>
                <a:gd name="f27" fmla="val 685102"/>
                <a:gd name="f28" fmla="val 1023"/>
                <a:gd name="f29" fmla="val 688975"/>
                <a:gd name="f30" fmla="val 142"/>
                <a:gd name="f31" fmla="val 689462"/>
                <a:gd name="f32" fmla="val -233"/>
                <a:gd name="f33" fmla="val 690537"/>
                <a:gd name="f34" fmla="+- 0 0 -90"/>
                <a:gd name="f35" fmla="*/ f3 1 1475635"/>
                <a:gd name="f36" fmla="*/ f4 1 692579"/>
                <a:gd name="f37" fmla="val f5"/>
                <a:gd name="f38" fmla="val f6"/>
                <a:gd name="f39" fmla="val f7"/>
                <a:gd name="f40" fmla="*/ f34 f0 1"/>
                <a:gd name="f41" fmla="+- f39 0 f37"/>
                <a:gd name="f42" fmla="+- f38 0 f37"/>
                <a:gd name="f43" fmla="*/ f40 1 f2"/>
                <a:gd name="f44" fmla="*/ f42 1 1475635"/>
                <a:gd name="f45" fmla="*/ f41 1 692579"/>
                <a:gd name="f46" fmla="*/ 148 f42 1"/>
                <a:gd name="f47" fmla="*/ 691474 f41 1"/>
                <a:gd name="f48" fmla="*/ 1989 f42 1"/>
                <a:gd name="f49" fmla="*/ 692524 f41 1"/>
                <a:gd name="f50" fmla="*/ 2147 f42 1"/>
                <a:gd name="f51" fmla="*/ 692474 f41 1"/>
                <a:gd name="f52" fmla="*/ 11144 f42 1"/>
                <a:gd name="f53" fmla="*/ 688351 f41 1"/>
                <a:gd name="f54" fmla="*/ 1475636 f42 1"/>
                <a:gd name="f55" fmla="*/ 3873 f41 1"/>
                <a:gd name="f56" fmla="*/ 0 f41 1"/>
                <a:gd name="f57" fmla="*/ 9269 f42 1"/>
                <a:gd name="f58" fmla="*/ 685102 f41 1"/>
                <a:gd name="f59" fmla="*/ 1023 f42 1"/>
                <a:gd name="f60" fmla="*/ 688975 f41 1"/>
                <a:gd name="f61" fmla="+- f43 0 f1"/>
                <a:gd name="f62" fmla="*/ f46 1 1475635"/>
                <a:gd name="f63" fmla="*/ f47 1 692579"/>
                <a:gd name="f64" fmla="*/ f48 1 1475635"/>
                <a:gd name="f65" fmla="*/ f49 1 692579"/>
                <a:gd name="f66" fmla="*/ f50 1 1475635"/>
                <a:gd name="f67" fmla="*/ f51 1 692579"/>
                <a:gd name="f68" fmla="*/ f52 1 1475635"/>
                <a:gd name="f69" fmla="*/ f53 1 692579"/>
                <a:gd name="f70" fmla="*/ f54 1 1475635"/>
                <a:gd name="f71" fmla="*/ f55 1 692579"/>
                <a:gd name="f72" fmla="*/ f56 1 692579"/>
                <a:gd name="f73" fmla="*/ f57 1 1475635"/>
                <a:gd name="f74" fmla="*/ f58 1 692579"/>
                <a:gd name="f75" fmla="*/ f59 1 1475635"/>
                <a:gd name="f76" fmla="*/ f60 1 692579"/>
                <a:gd name="f77" fmla="*/ f37 1 f44"/>
                <a:gd name="f78" fmla="*/ f38 1 f44"/>
                <a:gd name="f79" fmla="*/ f37 1 f45"/>
                <a:gd name="f80" fmla="*/ f39 1 f45"/>
                <a:gd name="f81" fmla="*/ f62 1 f44"/>
                <a:gd name="f82" fmla="*/ f63 1 f45"/>
                <a:gd name="f83" fmla="*/ f64 1 f44"/>
                <a:gd name="f84" fmla="*/ f65 1 f45"/>
                <a:gd name="f85" fmla="*/ f66 1 f44"/>
                <a:gd name="f86" fmla="*/ f67 1 f45"/>
                <a:gd name="f87" fmla="*/ f68 1 f44"/>
                <a:gd name="f88" fmla="*/ f69 1 f45"/>
                <a:gd name="f89" fmla="*/ f70 1 f44"/>
                <a:gd name="f90" fmla="*/ f71 1 f45"/>
                <a:gd name="f91" fmla="*/ f72 1 f45"/>
                <a:gd name="f92" fmla="*/ f73 1 f44"/>
                <a:gd name="f93" fmla="*/ f74 1 f45"/>
                <a:gd name="f94" fmla="*/ f75 1 f44"/>
                <a:gd name="f95" fmla="*/ f76 1 f45"/>
                <a:gd name="f96" fmla="*/ f77 f35 1"/>
                <a:gd name="f97" fmla="*/ f78 f35 1"/>
                <a:gd name="f98" fmla="*/ f80 f36 1"/>
                <a:gd name="f99" fmla="*/ f79 f36 1"/>
                <a:gd name="f100" fmla="*/ f81 f35 1"/>
                <a:gd name="f101" fmla="*/ f82 f36 1"/>
                <a:gd name="f102" fmla="*/ f83 f35 1"/>
                <a:gd name="f103" fmla="*/ f84 f36 1"/>
                <a:gd name="f104" fmla="*/ f85 f35 1"/>
                <a:gd name="f105" fmla="*/ f86 f36 1"/>
                <a:gd name="f106" fmla="*/ f87 f35 1"/>
                <a:gd name="f107" fmla="*/ f88 f36 1"/>
                <a:gd name="f108" fmla="*/ f89 f35 1"/>
                <a:gd name="f109" fmla="*/ f90 f36 1"/>
                <a:gd name="f110" fmla="*/ f91 f36 1"/>
                <a:gd name="f111" fmla="*/ f92 f35 1"/>
                <a:gd name="f112" fmla="*/ f93 f36 1"/>
                <a:gd name="f113" fmla="*/ f94 f35 1"/>
                <a:gd name="f114" fmla="*/ f95 f36 1"/>
              </a:gdLst>
              <a:ahLst/>
              <a:cxnLst>
                <a:cxn ang="3cd4">
                  <a:pos x="hc" y="t"/>
                </a:cxn>
                <a:cxn ang="0">
                  <a:pos x="r" y="vc"/>
                </a:cxn>
                <a:cxn ang="cd4">
                  <a:pos x="hc" y="b"/>
                </a:cxn>
                <a:cxn ang="cd2">
                  <a:pos x="l" y="vc"/>
                </a:cxn>
                <a:cxn ang="f61">
                  <a:pos x="f100" y="f101"/>
                </a:cxn>
                <a:cxn ang="f61">
                  <a:pos x="f102" y="f103"/>
                </a:cxn>
                <a:cxn ang="f61">
                  <a:pos x="f104" y="f105"/>
                </a:cxn>
                <a:cxn ang="f61">
                  <a:pos x="f106" y="f107"/>
                </a:cxn>
                <a:cxn ang="f61">
                  <a:pos x="f108" y="f109"/>
                </a:cxn>
                <a:cxn ang="f61">
                  <a:pos x="f108" y="f110"/>
                </a:cxn>
                <a:cxn ang="f61">
                  <a:pos x="f111" y="f112"/>
                </a:cxn>
                <a:cxn ang="f61">
                  <a:pos x="f113" y="f114"/>
                </a:cxn>
                <a:cxn ang="f61">
                  <a:pos x="f100" y="f101"/>
                </a:cxn>
              </a:cxnLst>
              <a:rect l="f96" t="f99" r="f97" b="f98"/>
              <a:pathLst>
                <a:path w="1475635" h="692579">
                  <a:moveTo>
                    <a:pt x="f8" y="f9"/>
                  </a:moveTo>
                  <a:cubicBezTo>
                    <a:pt x="f10" y="f11"/>
                    <a:pt x="f12" y="f13"/>
                    <a:pt x="f14" y="f15"/>
                  </a:cubicBezTo>
                  <a:cubicBezTo>
                    <a:pt x="f16" y="f17"/>
                    <a:pt x="f18" y="f19"/>
                    <a:pt x="f20" y="f21"/>
                  </a:cubicBezTo>
                  <a:lnTo>
                    <a:pt x="f22" y="f23"/>
                  </a:lnTo>
                  <a:lnTo>
                    <a:pt x="f24" y="f25"/>
                  </a:lnTo>
                  <a:lnTo>
                    <a:pt x="f24" y="f5"/>
                  </a:lnTo>
                  <a:lnTo>
                    <a:pt x="f26" y="f27"/>
                  </a:lnTo>
                  <a:lnTo>
                    <a:pt x="f28" y="f29"/>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1337">
              <a:extLst>
                <a:ext uri="{FF2B5EF4-FFF2-40B4-BE49-F238E27FC236}">
                  <a16:creationId xmlns:a16="http://schemas.microsoft.com/office/drawing/2014/main" id="{2D7A72F8-1D26-E4EF-B9C2-33DE41DD610C}"/>
                </a:ext>
              </a:extLst>
            </p:cNvPr>
            <p:cNvSpPr/>
            <p:nvPr/>
          </p:nvSpPr>
          <p:spPr>
            <a:xfrm>
              <a:off x="11356125" y="2955825"/>
              <a:ext cx="31583" cy="278645"/>
            </a:xfrm>
            <a:custGeom>
              <a:avLst/>
              <a:gdLst>
                <a:gd name="f0" fmla="val 10800000"/>
                <a:gd name="f1" fmla="val 5400000"/>
                <a:gd name="f2" fmla="val 180"/>
                <a:gd name="f3" fmla="val w"/>
                <a:gd name="f4" fmla="val h"/>
                <a:gd name="f5" fmla="val 0"/>
                <a:gd name="f6" fmla="val 31585"/>
                <a:gd name="f7" fmla="val 278642"/>
                <a:gd name="f8" fmla="val 9121"/>
                <a:gd name="f9" fmla="val 267148"/>
                <a:gd name="f10" fmla="val 14519"/>
                <a:gd name="f11" fmla="val 268160"/>
                <a:gd name="f12" fmla="val 18179"/>
                <a:gd name="f13" fmla="val 273195"/>
                <a:gd name="f14" fmla="val 17492"/>
                <a:gd name="f15" fmla="val 278643"/>
                <a:gd name="f16" fmla="val 31486"/>
                <a:gd name="f17" fmla="val 22495"/>
                <a:gd name="f18" fmla="val 17622"/>
                <a:gd name="f19" fmla="val 11624"/>
                <a:gd name="f20" fmla="val 32248"/>
                <a:gd name="f21" fmla="val 6139"/>
                <a:gd name="f22" fmla="val 28563"/>
                <a:gd name="f23" fmla="val 1016"/>
                <a:gd name="f24" fmla="val 23115"/>
                <a:gd name="f25" fmla="val 4"/>
                <a:gd name="f26" fmla="val 21153"/>
                <a:gd name="f27" fmla="val -58"/>
                <a:gd name="f28" fmla="val 19242"/>
                <a:gd name="f29" fmla="val 604"/>
                <a:gd name="f30" fmla="val 17742"/>
                <a:gd name="f31" fmla="val 1878"/>
                <a:gd name="f32" fmla="val 17230"/>
                <a:gd name="f33" fmla="val 2228"/>
                <a:gd name="f34" fmla="val 16768"/>
                <a:gd name="f35" fmla="val 2653"/>
                <a:gd name="f36" fmla="val 16368"/>
                <a:gd name="f37" fmla="val 3128"/>
                <a:gd name="f38" fmla="val 15918"/>
                <a:gd name="f39" fmla="val 3615"/>
                <a:gd name="f40" fmla="val 15543"/>
                <a:gd name="f41" fmla="val 4165"/>
                <a:gd name="f42" fmla="val 15243"/>
                <a:gd name="f43" fmla="val 4752"/>
                <a:gd name="f44" fmla="val 5377"/>
                <a:gd name="f45" fmla="val 5877"/>
                <a:gd name="f46" fmla="val 14369"/>
                <a:gd name="f47" fmla="val 6502"/>
                <a:gd name="f48" fmla="val 14294"/>
                <a:gd name="f49" fmla="val 7214"/>
                <a:gd name="f50" fmla="val 7913"/>
                <a:gd name="f51" fmla="val 8626"/>
                <a:gd name="f52" fmla="val 10125"/>
                <a:gd name="f53" fmla="val 273270"/>
                <a:gd name="f54" fmla="val 1262"/>
                <a:gd name="f55" fmla="val 269372"/>
                <a:gd name="f56" fmla="val 5035"/>
                <a:gd name="f57" fmla="val 266835"/>
                <a:gd name="f58" fmla="+- 0 0 -90"/>
                <a:gd name="f59" fmla="*/ f3 1 31585"/>
                <a:gd name="f60" fmla="*/ f4 1 278642"/>
                <a:gd name="f61" fmla="val f5"/>
                <a:gd name="f62" fmla="val f6"/>
                <a:gd name="f63" fmla="val f7"/>
                <a:gd name="f64" fmla="*/ f58 f0 1"/>
                <a:gd name="f65" fmla="+- f63 0 f61"/>
                <a:gd name="f66" fmla="+- f62 0 f61"/>
                <a:gd name="f67" fmla="*/ f64 1 f2"/>
                <a:gd name="f68" fmla="*/ f66 1 31585"/>
                <a:gd name="f69" fmla="*/ f65 1 278642"/>
                <a:gd name="f70" fmla="*/ 9121 f66 1"/>
                <a:gd name="f71" fmla="*/ 267148 f65 1"/>
                <a:gd name="f72" fmla="*/ 17492 f66 1"/>
                <a:gd name="f73" fmla="*/ 278643 f65 1"/>
                <a:gd name="f74" fmla="*/ 31486 f66 1"/>
                <a:gd name="f75" fmla="*/ 22495 f65 1"/>
                <a:gd name="f76" fmla="*/ 17622 f65 1"/>
                <a:gd name="f77" fmla="*/ 11624 f65 1"/>
                <a:gd name="f78" fmla="*/ 23115 f66 1"/>
                <a:gd name="f79" fmla="*/ 4 f65 1"/>
                <a:gd name="f80" fmla="*/ 17742 f66 1"/>
                <a:gd name="f81" fmla="*/ 1878 f65 1"/>
                <a:gd name="f82" fmla="*/ 16368 f66 1"/>
                <a:gd name="f83" fmla="*/ 3128 f65 1"/>
                <a:gd name="f84" fmla="*/ 15243 f66 1"/>
                <a:gd name="f85" fmla="*/ 4752 f65 1"/>
                <a:gd name="f86" fmla="*/ 14369 f66 1"/>
                <a:gd name="f87" fmla="*/ 6502 f65 1"/>
                <a:gd name="f88" fmla="*/ 8626 f65 1"/>
                <a:gd name="f89" fmla="*/ 10125 f65 1"/>
                <a:gd name="f90" fmla="*/ 0 f66 1"/>
                <a:gd name="f91" fmla="*/ 273270 f65 1"/>
                <a:gd name="f92" fmla="+- f67 0 f1"/>
                <a:gd name="f93" fmla="*/ f70 1 31585"/>
                <a:gd name="f94" fmla="*/ f71 1 278642"/>
                <a:gd name="f95" fmla="*/ f72 1 31585"/>
                <a:gd name="f96" fmla="*/ f73 1 278642"/>
                <a:gd name="f97" fmla="*/ f74 1 31585"/>
                <a:gd name="f98" fmla="*/ f75 1 278642"/>
                <a:gd name="f99" fmla="*/ f76 1 278642"/>
                <a:gd name="f100" fmla="*/ f77 1 278642"/>
                <a:gd name="f101" fmla="*/ f78 1 31585"/>
                <a:gd name="f102" fmla="*/ f79 1 278642"/>
                <a:gd name="f103" fmla="*/ f80 1 31585"/>
                <a:gd name="f104" fmla="*/ f81 1 278642"/>
                <a:gd name="f105" fmla="*/ f82 1 31585"/>
                <a:gd name="f106" fmla="*/ f83 1 278642"/>
                <a:gd name="f107" fmla="*/ f84 1 31585"/>
                <a:gd name="f108" fmla="*/ f85 1 278642"/>
                <a:gd name="f109" fmla="*/ f86 1 31585"/>
                <a:gd name="f110" fmla="*/ f87 1 278642"/>
                <a:gd name="f111" fmla="*/ f88 1 278642"/>
                <a:gd name="f112" fmla="*/ f89 1 278642"/>
                <a:gd name="f113" fmla="*/ f90 1 31585"/>
                <a:gd name="f114" fmla="*/ f91 1 278642"/>
                <a:gd name="f115" fmla="*/ f61 1 f68"/>
                <a:gd name="f116" fmla="*/ f62 1 f68"/>
                <a:gd name="f117" fmla="*/ f61 1 f69"/>
                <a:gd name="f118" fmla="*/ f63 1 f69"/>
                <a:gd name="f119" fmla="*/ f93 1 f68"/>
                <a:gd name="f120" fmla="*/ f94 1 f69"/>
                <a:gd name="f121" fmla="*/ f95 1 f68"/>
                <a:gd name="f122" fmla="*/ f96 1 f69"/>
                <a:gd name="f123" fmla="*/ f97 1 f68"/>
                <a:gd name="f124" fmla="*/ f98 1 f69"/>
                <a:gd name="f125" fmla="*/ f99 1 f69"/>
                <a:gd name="f126" fmla="*/ f100 1 f69"/>
                <a:gd name="f127" fmla="*/ f101 1 f68"/>
                <a:gd name="f128" fmla="*/ f102 1 f69"/>
                <a:gd name="f129" fmla="*/ f103 1 f68"/>
                <a:gd name="f130" fmla="*/ f104 1 f69"/>
                <a:gd name="f131" fmla="*/ f105 1 f68"/>
                <a:gd name="f132" fmla="*/ f106 1 f69"/>
                <a:gd name="f133" fmla="*/ f107 1 f68"/>
                <a:gd name="f134" fmla="*/ f108 1 f69"/>
                <a:gd name="f135" fmla="*/ f109 1 f68"/>
                <a:gd name="f136" fmla="*/ f110 1 f69"/>
                <a:gd name="f137" fmla="*/ f111 1 f69"/>
                <a:gd name="f138" fmla="*/ f112 1 f69"/>
                <a:gd name="f139" fmla="*/ f113 1 f68"/>
                <a:gd name="f140" fmla="*/ f114 1 f69"/>
                <a:gd name="f141" fmla="*/ f115 f59 1"/>
                <a:gd name="f142" fmla="*/ f116 f59 1"/>
                <a:gd name="f143" fmla="*/ f118 f60 1"/>
                <a:gd name="f144" fmla="*/ f117 f60 1"/>
                <a:gd name="f145" fmla="*/ f119 f59 1"/>
                <a:gd name="f146" fmla="*/ f120 f60 1"/>
                <a:gd name="f147" fmla="*/ f121 f59 1"/>
                <a:gd name="f148" fmla="*/ f122 f60 1"/>
                <a:gd name="f149" fmla="*/ f123 f59 1"/>
                <a:gd name="f150" fmla="*/ f124 f60 1"/>
                <a:gd name="f151" fmla="*/ f125 f60 1"/>
                <a:gd name="f152" fmla="*/ f126 f60 1"/>
                <a:gd name="f153" fmla="*/ f127 f59 1"/>
                <a:gd name="f154" fmla="*/ f128 f60 1"/>
                <a:gd name="f155" fmla="*/ f129 f59 1"/>
                <a:gd name="f156" fmla="*/ f130 f60 1"/>
                <a:gd name="f157" fmla="*/ f131 f59 1"/>
                <a:gd name="f158" fmla="*/ f132 f60 1"/>
                <a:gd name="f159" fmla="*/ f133 f59 1"/>
                <a:gd name="f160" fmla="*/ f134 f60 1"/>
                <a:gd name="f161" fmla="*/ f135 f59 1"/>
                <a:gd name="f162" fmla="*/ f136 f60 1"/>
                <a:gd name="f163" fmla="*/ f137 f60 1"/>
                <a:gd name="f164" fmla="*/ f138 f60 1"/>
                <a:gd name="f165" fmla="*/ f139 f59 1"/>
                <a:gd name="f166" fmla="*/ f140 f60 1"/>
              </a:gdLst>
              <a:ahLst/>
              <a:cxnLst>
                <a:cxn ang="3cd4">
                  <a:pos x="hc" y="t"/>
                </a:cxn>
                <a:cxn ang="0">
                  <a:pos x="r" y="vc"/>
                </a:cxn>
                <a:cxn ang="cd4">
                  <a:pos x="hc" y="b"/>
                </a:cxn>
                <a:cxn ang="cd2">
                  <a:pos x="l" y="vc"/>
                </a:cxn>
                <a:cxn ang="f92">
                  <a:pos x="f145" y="f146"/>
                </a:cxn>
                <a:cxn ang="f92">
                  <a:pos x="f147" y="f148"/>
                </a:cxn>
                <a:cxn ang="f92">
                  <a:pos x="f149" y="f150"/>
                </a:cxn>
                <a:cxn ang="f92">
                  <a:pos x="f149" y="f151"/>
                </a:cxn>
                <a:cxn ang="f92">
                  <a:pos x="f149" y="f152"/>
                </a:cxn>
                <a:cxn ang="f92">
                  <a:pos x="f153" y="f154"/>
                </a:cxn>
                <a:cxn ang="f92">
                  <a:pos x="f155" y="f156"/>
                </a:cxn>
                <a:cxn ang="f92">
                  <a:pos x="f157" y="f158"/>
                </a:cxn>
                <a:cxn ang="f92">
                  <a:pos x="f159" y="f160"/>
                </a:cxn>
                <a:cxn ang="f92">
                  <a:pos x="f161" y="f162"/>
                </a:cxn>
                <a:cxn ang="f92">
                  <a:pos x="f161" y="f163"/>
                </a:cxn>
                <a:cxn ang="f92">
                  <a:pos x="f161" y="f164"/>
                </a:cxn>
                <a:cxn ang="f92">
                  <a:pos x="f165" y="f166"/>
                </a:cxn>
                <a:cxn ang="f92">
                  <a:pos x="f165" y="f166"/>
                </a:cxn>
                <a:cxn ang="f92">
                  <a:pos x="f145" y="f146"/>
                </a:cxn>
              </a:cxnLst>
              <a:rect l="f141" t="f144" r="f142" b="f143"/>
              <a:pathLst>
                <a:path w="31585" h="278642">
                  <a:moveTo>
                    <a:pt x="f8" y="f9"/>
                  </a:moveTo>
                  <a:cubicBezTo>
                    <a:pt x="f10" y="f11"/>
                    <a:pt x="f12" y="f13"/>
                    <a:pt x="f14" y="f15"/>
                  </a:cubicBezTo>
                  <a:lnTo>
                    <a:pt x="f16" y="f17"/>
                  </a:lnTo>
                  <a:lnTo>
                    <a:pt x="f16" y="f18"/>
                  </a:lnTo>
                  <a:lnTo>
                    <a:pt x="f16" y="f19"/>
                  </a:lnTo>
                  <a:cubicBezTo>
                    <a:pt x="f20" y="f21"/>
                    <a:pt x="f22" y="f23"/>
                    <a:pt x="f24" y="f25"/>
                  </a:cubicBezTo>
                  <a:cubicBezTo>
                    <a:pt x="f26" y="f27"/>
                    <a:pt x="f28" y="f29"/>
                    <a:pt x="f30" y="f31"/>
                  </a:cubicBezTo>
                  <a:cubicBezTo>
                    <a:pt x="f32" y="f33"/>
                    <a:pt x="f34" y="f35"/>
                    <a:pt x="f36" y="f37"/>
                  </a:cubicBezTo>
                  <a:cubicBezTo>
                    <a:pt x="f38" y="f39"/>
                    <a:pt x="f40" y="f41"/>
                    <a:pt x="f42" y="f43"/>
                  </a:cubicBezTo>
                  <a:cubicBezTo>
                    <a:pt x="f42" y="f44"/>
                    <a:pt x="f42" y="f45"/>
                    <a:pt x="f46" y="f47"/>
                  </a:cubicBezTo>
                  <a:cubicBezTo>
                    <a:pt x="f48" y="f49"/>
                    <a:pt x="f48" y="f50"/>
                    <a:pt x="f46" y="f51"/>
                  </a:cubicBezTo>
                  <a:lnTo>
                    <a:pt x="f46" y="f52"/>
                  </a:lnTo>
                  <a:lnTo>
                    <a:pt x="f5" y="f53"/>
                  </a:lnTo>
                  <a:lnTo>
                    <a:pt x="f5" y="f53"/>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1338">
              <a:extLst>
                <a:ext uri="{FF2B5EF4-FFF2-40B4-BE49-F238E27FC236}">
                  <a16:creationId xmlns:a16="http://schemas.microsoft.com/office/drawing/2014/main" id="{1C50D32D-F827-66E0-B95E-EB5445EFA28F}"/>
                </a:ext>
              </a:extLst>
            </p:cNvPr>
            <p:cNvSpPr/>
            <p:nvPr/>
          </p:nvSpPr>
          <p:spPr>
            <a:xfrm>
              <a:off x="11372987" y="3240587"/>
              <a:ext cx="220525" cy="243779"/>
            </a:xfrm>
            <a:custGeom>
              <a:avLst/>
              <a:gdLst>
                <a:gd name="f0" fmla="val 10800000"/>
                <a:gd name="f1" fmla="val 5400000"/>
                <a:gd name="f2" fmla="val 180"/>
                <a:gd name="f3" fmla="val w"/>
                <a:gd name="f4" fmla="val h"/>
                <a:gd name="f5" fmla="val 0"/>
                <a:gd name="f6" fmla="val 220529"/>
                <a:gd name="f7" fmla="val 243777"/>
                <a:gd name="f8" fmla="val 220530"/>
                <a:gd name="f9" fmla="val 242029"/>
                <a:gd name="f10" fmla="val 250"/>
                <a:gd name="f11" fmla="val 4998"/>
                <a:gd name="f12" fmla="val 217406"/>
                <a:gd name="f13" fmla="val 243778"/>
                <a:gd name="f14" fmla="+- 0 0 -90"/>
                <a:gd name="f15" fmla="*/ f3 1 220529"/>
                <a:gd name="f16" fmla="*/ f4 1 243777"/>
                <a:gd name="f17" fmla="val f5"/>
                <a:gd name="f18" fmla="val f6"/>
                <a:gd name="f19" fmla="val f7"/>
                <a:gd name="f20" fmla="*/ f14 f0 1"/>
                <a:gd name="f21" fmla="+- f19 0 f17"/>
                <a:gd name="f22" fmla="+- f18 0 f17"/>
                <a:gd name="f23" fmla="*/ f20 1 f2"/>
                <a:gd name="f24" fmla="*/ f22 1 220529"/>
                <a:gd name="f25" fmla="*/ f21 1 243777"/>
                <a:gd name="f26" fmla="*/ 220530 f22 1"/>
                <a:gd name="f27" fmla="*/ 242029 f21 1"/>
                <a:gd name="f28" fmla="*/ 250 f22 1"/>
                <a:gd name="f29" fmla="*/ 0 f21 1"/>
                <a:gd name="f30" fmla="*/ 0 f22 1"/>
                <a:gd name="f31" fmla="*/ 4998 f21 1"/>
                <a:gd name="f32" fmla="*/ 217406 f22 1"/>
                <a:gd name="f33" fmla="*/ 243778 f21 1"/>
                <a:gd name="f34" fmla="+- f23 0 f1"/>
                <a:gd name="f35" fmla="*/ f26 1 220529"/>
                <a:gd name="f36" fmla="*/ f27 1 243777"/>
                <a:gd name="f37" fmla="*/ f28 1 220529"/>
                <a:gd name="f38" fmla="*/ f29 1 243777"/>
                <a:gd name="f39" fmla="*/ f30 1 220529"/>
                <a:gd name="f40" fmla="*/ f31 1 243777"/>
                <a:gd name="f41" fmla="*/ f32 1 220529"/>
                <a:gd name="f42" fmla="*/ f33 1 243777"/>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20529" h="243777">
                  <a:moveTo>
                    <a:pt x="f8" y="f9"/>
                  </a:moveTo>
                  <a:lnTo>
                    <a:pt x="f10" y="f5"/>
                  </a:lnTo>
                  <a:lnTo>
                    <a:pt x="f5" y="f11"/>
                  </a:lnTo>
                  <a:lnTo>
                    <a:pt x="f12"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1339">
              <a:extLst>
                <a:ext uri="{FF2B5EF4-FFF2-40B4-BE49-F238E27FC236}">
                  <a16:creationId xmlns:a16="http://schemas.microsoft.com/office/drawing/2014/main" id="{37117760-90D2-314E-59BD-70D7677A9EFF}"/>
                </a:ext>
              </a:extLst>
            </p:cNvPr>
            <p:cNvSpPr/>
            <p:nvPr/>
          </p:nvSpPr>
          <p:spPr>
            <a:xfrm>
              <a:off x="7666091" y="5973875"/>
              <a:ext cx="298615" cy="182925"/>
            </a:xfrm>
            <a:custGeom>
              <a:avLst/>
              <a:gdLst>
                <a:gd name="f0" fmla="val 10800000"/>
                <a:gd name="f1" fmla="val 5400000"/>
                <a:gd name="f2" fmla="val 180"/>
                <a:gd name="f3" fmla="val w"/>
                <a:gd name="f4" fmla="val h"/>
                <a:gd name="f5" fmla="val 0"/>
                <a:gd name="f6" fmla="val 298620"/>
                <a:gd name="f7" fmla="val 182926"/>
                <a:gd name="f8" fmla="val 296122"/>
                <a:gd name="f9" fmla="val 1374"/>
                <a:gd name="f10" fmla="val 296884"/>
                <a:gd name="f11" fmla="val 800"/>
                <a:gd name="f12" fmla="val 297721"/>
                <a:gd name="f13" fmla="val 337"/>
                <a:gd name="f14" fmla="val 298621"/>
                <a:gd name="f15" fmla="val 297746"/>
                <a:gd name="f16" fmla="val 167183"/>
                <a:gd name="f17" fmla="val 166546"/>
                <a:gd name="f18" fmla="val 1737"/>
                <a:gd name="f19" fmla="val 166108"/>
                <a:gd name="f20" fmla="val 2749"/>
                <a:gd name="f21" fmla="val 165934"/>
                <a:gd name="f22" fmla="val 7734"/>
                <a:gd name="f23" fmla="val 165246"/>
                <a:gd name="f24" fmla="val 12345"/>
                <a:gd name="f25" fmla="val 168720"/>
                <a:gd name="f26" fmla="val 13032"/>
                <a:gd name="f27" fmla="val 173718"/>
                <a:gd name="f28" fmla="val 13082"/>
                <a:gd name="f29" fmla="val 174030"/>
                <a:gd name="f30" fmla="val 13107"/>
                <a:gd name="f31" fmla="val 174355"/>
                <a:gd name="f32" fmla="val 13119"/>
                <a:gd name="f33" fmla="val 174680"/>
                <a:gd name="f34" fmla="val 14369"/>
                <a:gd name="f35" fmla="val 182927"/>
                <a:gd name="f36" fmla="val 298496"/>
                <a:gd name="f37" fmla="val 23615"/>
                <a:gd name="f38" fmla="val 294123"/>
                <a:gd name="f39" fmla="val 16618"/>
                <a:gd name="f40" fmla="val 291212"/>
                <a:gd name="f41" fmla="val 11683"/>
                <a:gd name="f42" fmla="val 292036"/>
                <a:gd name="f43" fmla="val 5398"/>
                <a:gd name="f44" fmla="+- 0 0 -90"/>
                <a:gd name="f45" fmla="*/ f3 1 298620"/>
                <a:gd name="f46" fmla="*/ f4 1 182926"/>
                <a:gd name="f47" fmla="val f5"/>
                <a:gd name="f48" fmla="val f6"/>
                <a:gd name="f49" fmla="val f7"/>
                <a:gd name="f50" fmla="*/ f44 f0 1"/>
                <a:gd name="f51" fmla="+- f49 0 f47"/>
                <a:gd name="f52" fmla="+- f48 0 f47"/>
                <a:gd name="f53" fmla="*/ f50 1 f2"/>
                <a:gd name="f54" fmla="*/ f52 1 298620"/>
                <a:gd name="f55" fmla="*/ f51 1 182926"/>
                <a:gd name="f56" fmla="*/ 296122 f52 1"/>
                <a:gd name="f57" fmla="*/ 1374 f51 1"/>
                <a:gd name="f58" fmla="*/ 298621 f52 1"/>
                <a:gd name="f59" fmla="*/ 0 f51 1"/>
                <a:gd name="f60" fmla="*/ 297746 f52 1"/>
                <a:gd name="f61" fmla="*/ 0 f52 1"/>
                <a:gd name="f62" fmla="*/ 167183 f51 1"/>
                <a:gd name="f63" fmla="*/ 2749 f52 1"/>
                <a:gd name="f64" fmla="*/ 165934 f51 1"/>
                <a:gd name="f65" fmla="*/ 13032 f52 1"/>
                <a:gd name="f66" fmla="*/ 173718 f51 1"/>
                <a:gd name="f67" fmla="*/ 13119 f52 1"/>
                <a:gd name="f68" fmla="*/ 174680 f51 1"/>
                <a:gd name="f69" fmla="*/ 14369 f52 1"/>
                <a:gd name="f70" fmla="*/ 182927 f51 1"/>
                <a:gd name="f71" fmla="*/ 298496 f52 1"/>
                <a:gd name="f72" fmla="*/ 23615 f51 1"/>
                <a:gd name="f73" fmla="*/ 294123 f52 1"/>
                <a:gd name="f74" fmla="*/ 16618 f51 1"/>
                <a:gd name="f75" fmla="+- f53 0 f1"/>
                <a:gd name="f76" fmla="*/ f56 1 298620"/>
                <a:gd name="f77" fmla="*/ f57 1 182926"/>
                <a:gd name="f78" fmla="*/ f58 1 298620"/>
                <a:gd name="f79" fmla="*/ f59 1 182926"/>
                <a:gd name="f80" fmla="*/ f60 1 298620"/>
                <a:gd name="f81" fmla="*/ f61 1 298620"/>
                <a:gd name="f82" fmla="*/ f62 1 182926"/>
                <a:gd name="f83" fmla="*/ f63 1 298620"/>
                <a:gd name="f84" fmla="*/ f64 1 182926"/>
                <a:gd name="f85" fmla="*/ f65 1 298620"/>
                <a:gd name="f86" fmla="*/ f66 1 182926"/>
                <a:gd name="f87" fmla="*/ f67 1 298620"/>
                <a:gd name="f88" fmla="*/ f68 1 182926"/>
                <a:gd name="f89" fmla="*/ f69 1 298620"/>
                <a:gd name="f90" fmla="*/ f70 1 182926"/>
                <a:gd name="f91" fmla="*/ f71 1 298620"/>
                <a:gd name="f92" fmla="*/ f72 1 182926"/>
                <a:gd name="f93" fmla="*/ f73 1 298620"/>
                <a:gd name="f94" fmla="*/ f74 1 182926"/>
                <a:gd name="f95" fmla="*/ f47 1 f54"/>
                <a:gd name="f96" fmla="*/ f48 1 f54"/>
                <a:gd name="f97" fmla="*/ f47 1 f55"/>
                <a:gd name="f98" fmla="*/ f49 1 f55"/>
                <a:gd name="f99" fmla="*/ f76 1 f54"/>
                <a:gd name="f100" fmla="*/ f77 1 f55"/>
                <a:gd name="f101" fmla="*/ f78 1 f54"/>
                <a:gd name="f102" fmla="*/ f79 1 f55"/>
                <a:gd name="f103" fmla="*/ f80 1 f54"/>
                <a:gd name="f104" fmla="*/ f81 1 f54"/>
                <a:gd name="f105" fmla="*/ f82 1 f55"/>
                <a:gd name="f106" fmla="*/ f83 1 f54"/>
                <a:gd name="f107" fmla="*/ f84 1 f55"/>
                <a:gd name="f108" fmla="*/ f85 1 f54"/>
                <a:gd name="f109" fmla="*/ f86 1 f55"/>
                <a:gd name="f110" fmla="*/ f87 1 f54"/>
                <a:gd name="f111" fmla="*/ f88 1 f55"/>
                <a:gd name="f112" fmla="*/ f89 1 f54"/>
                <a:gd name="f113" fmla="*/ f90 1 f55"/>
                <a:gd name="f114" fmla="*/ f91 1 f54"/>
                <a:gd name="f115" fmla="*/ f92 1 f55"/>
                <a:gd name="f116" fmla="*/ f93 1 f54"/>
                <a:gd name="f117" fmla="*/ f94 1 f55"/>
                <a:gd name="f118" fmla="*/ f95 f45 1"/>
                <a:gd name="f119" fmla="*/ f96 f45 1"/>
                <a:gd name="f120" fmla="*/ f98 f46 1"/>
                <a:gd name="f121" fmla="*/ f97 f46 1"/>
                <a:gd name="f122" fmla="*/ f99 f45 1"/>
                <a:gd name="f123" fmla="*/ f100 f46 1"/>
                <a:gd name="f124" fmla="*/ f101 f45 1"/>
                <a:gd name="f125" fmla="*/ f102 f46 1"/>
                <a:gd name="f126" fmla="*/ f103 f45 1"/>
                <a:gd name="f127" fmla="*/ f104 f45 1"/>
                <a:gd name="f128" fmla="*/ f105 f46 1"/>
                <a:gd name="f129" fmla="*/ f106 f45 1"/>
                <a:gd name="f130" fmla="*/ f107 f46 1"/>
                <a:gd name="f131" fmla="*/ f108 f45 1"/>
                <a:gd name="f132" fmla="*/ f109 f46 1"/>
                <a:gd name="f133" fmla="*/ f110 f45 1"/>
                <a:gd name="f134" fmla="*/ f111 f46 1"/>
                <a:gd name="f135" fmla="*/ f112 f45 1"/>
                <a:gd name="f136" fmla="*/ f113 f46 1"/>
                <a:gd name="f137" fmla="*/ f114 f45 1"/>
                <a:gd name="f138" fmla="*/ f115 f46 1"/>
                <a:gd name="f139" fmla="*/ f116 f45 1"/>
                <a:gd name="f140" fmla="*/ f117 f46 1"/>
              </a:gdLst>
              <a:ahLst/>
              <a:cxnLst>
                <a:cxn ang="3cd4">
                  <a:pos x="hc" y="t"/>
                </a:cxn>
                <a:cxn ang="0">
                  <a:pos x="r" y="vc"/>
                </a:cxn>
                <a:cxn ang="cd4">
                  <a:pos x="hc" y="b"/>
                </a:cxn>
                <a:cxn ang="cd2">
                  <a:pos x="l" y="vc"/>
                </a:cxn>
                <a:cxn ang="f75">
                  <a:pos x="f122" y="f123"/>
                </a:cxn>
                <a:cxn ang="f75">
                  <a:pos x="f124" y="f125"/>
                </a:cxn>
                <a:cxn ang="f75">
                  <a:pos x="f126" y="f125"/>
                </a:cxn>
                <a:cxn ang="f75">
                  <a:pos x="f127" y="f128"/>
                </a:cxn>
                <a:cxn ang="f75">
                  <a:pos x="f127" y="f128"/>
                </a:cxn>
                <a:cxn ang="f75">
                  <a:pos x="f129" y="f130"/>
                </a:cxn>
                <a:cxn ang="f75">
                  <a:pos x="f131" y="f132"/>
                </a:cxn>
                <a:cxn ang="f75">
                  <a:pos x="f133" y="f134"/>
                </a:cxn>
                <a:cxn ang="f75">
                  <a:pos x="f135" y="f136"/>
                </a:cxn>
                <a:cxn ang="f75">
                  <a:pos x="f137" y="f138"/>
                </a:cxn>
                <a:cxn ang="f75">
                  <a:pos x="f139" y="f140"/>
                </a:cxn>
                <a:cxn ang="f75">
                  <a:pos x="f122" y="f123"/>
                </a:cxn>
              </a:cxnLst>
              <a:rect l="f118" t="f121" r="f119" b="f120"/>
              <a:pathLst>
                <a:path w="298620" h="182926">
                  <a:moveTo>
                    <a:pt x="f8" y="f9"/>
                  </a:moveTo>
                  <a:cubicBezTo>
                    <a:pt x="f10" y="f11"/>
                    <a:pt x="f12" y="f13"/>
                    <a:pt x="f14" y="f5"/>
                  </a:cubicBezTo>
                  <a:lnTo>
                    <a:pt x="f15" y="f5"/>
                  </a:lnTo>
                  <a:lnTo>
                    <a:pt x="f5" y="f16"/>
                  </a:lnTo>
                  <a:lnTo>
                    <a:pt x="f5" y="f16"/>
                  </a:lnTo>
                  <a:cubicBezTo>
                    <a:pt x="f11" y="f17"/>
                    <a:pt x="f18" y="f19"/>
                    <a:pt x="f20" y="f21"/>
                  </a:cubicBezTo>
                  <a:cubicBezTo>
                    <a:pt x="f22" y="f23"/>
                    <a:pt x="f24" y="f25"/>
                    <a:pt x="f26" y="f27"/>
                  </a:cubicBezTo>
                  <a:cubicBezTo>
                    <a:pt x="f28" y="f29"/>
                    <a:pt x="f30" y="f31"/>
                    <a:pt x="f32" y="f33"/>
                  </a:cubicBezTo>
                  <a:lnTo>
                    <a:pt x="f34" y="f35"/>
                  </a:lnTo>
                  <a:lnTo>
                    <a:pt x="f36" y="f37"/>
                  </a:lnTo>
                  <a:lnTo>
                    <a:pt x="f38"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1340">
              <a:extLst>
                <a:ext uri="{FF2B5EF4-FFF2-40B4-BE49-F238E27FC236}">
                  <a16:creationId xmlns:a16="http://schemas.microsoft.com/office/drawing/2014/main" id="{00B364BA-C149-4229-6D3F-DF9879872546}"/>
                </a:ext>
              </a:extLst>
            </p:cNvPr>
            <p:cNvSpPr/>
            <p:nvPr/>
          </p:nvSpPr>
          <p:spPr>
            <a:xfrm>
              <a:off x="7681206" y="6166677"/>
              <a:ext cx="182669" cy="303507"/>
            </a:xfrm>
            <a:custGeom>
              <a:avLst/>
              <a:gdLst>
                <a:gd name="f0" fmla="val 10800000"/>
                <a:gd name="f1" fmla="val 5400000"/>
                <a:gd name="f2" fmla="val 180"/>
                <a:gd name="f3" fmla="val w"/>
                <a:gd name="f4" fmla="val h"/>
                <a:gd name="f5" fmla="val 0"/>
                <a:gd name="f6" fmla="val 182671"/>
                <a:gd name="f7" fmla="val 303504"/>
                <a:gd name="f8" fmla="val 181547"/>
                <a:gd name="f9" fmla="val 300630"/>
                <a:gd name="f10" fmla="val 299880"/>
                <a:gd name="f11" fmla="val 1124"/>
                <a:gd name="f12" fmla="val 8497"/>
                <a:gd name="f13" fmla="val 180672"/>
                <a:gd name="f14" fmla="val 302879"/>
                <a:gd name="f15" fmla="val 180322"/>
                <a:gd name="f16" fmla="val 302017"/>
                <a:gd name="f17" fmla="val 180697"/>
                <a:gd name="f18" fmla="val 301030"/>
                <a:gd name="f19" fmla="+- 0 0 -90"/>
                <a:gd name="f20" fmla="*/ f3 1 182671"/>
                <a:gd name="f21" fmla="*/ f4 1 303504"/>
                <a:gd name="f22" fmla="val f5"/>
                <a:gd name="f23" fmla="val f6"/>
                <a:gd name="f24" fmla="val f7"/>
                <a:gd name="f25" fmla="*/ f19 f0 1"/>
                <a:gd name="f26" fmla="+- f24 0 f22"/>
                <a:gd name="f27" fmla="+- f23 0 f22"/>
                <a:gd name="f28" fmla="*/ f25 1 f2"/>
                <a:gd name="f29" fmla="*/ f27 1 182671"/>
                <a:gd name="f30" fmla="*/ f26 1 303504"/>
                <a:gd name="f31" fmla="*/ 181547 f27 1"/>
                <a:gd name="f32" fmla="*/ 300630 f26 1"/>
                <a:gd name="f33" fmla="*/ 182671 f27 1"/>
                <a:gd name="f34" fmla="*/ 299880 f26 1"/>
                <a:gd name="f35" fmla="*/ 0 f27 1"/>
                <a:gd name="f36" fmla="*/ 0 f26 1"/>
                <a:gd name="f37" fmla="*/ 1124 f27 1"/>
                <a:gd name="f38" fmla="*/ 8497 f26 1"/>
                <a:gd name="f39" fmla="*/ 180672 f27 1"/>
                <a:gd name="f40" fmla="*/ 303504 f26 1"/>
                <a:gd name="f41" fmla="*/ 302879 f26 1"/>
                <a:gd name="f42" fmla="+- f28 0 f1"/>
                <a:gd name="f43" fmla="*/ f31 1 182671"/>
                <a:gd name="f44" fmla="*/ f32 1 303504"/>
                <a:gd name="f45" fmla="*/ f33 1 182671"/>
                <a:gd name="f46" fmla="*/ f34 1 303504"/>
                <a:gd name="f47" fmla="*/ f35 1 182671"/>
                <a:gd name="f48" fmla="*/ f36 1 303504"/>
                <a:gd name="f49" fmla="*/ f37 1 182671"/>
                <a:gd name="f50" fmla="*/ f38 1 303504"/>
                <a:gd name="f51" fmla="*/ f39 1 182671"/>
                <a:gd name="f52" fmla="*/ f40 1 303504"/>
                <a:gd name="f53" fmla="*/ f41 1 303504"/>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1 1"/>
                <a:gd name="f83" fmla="*/ f68 f21 1"/>
              </a:gdLst>
              <a:ahLst/>
              <a:cxnLst>
                <a:cxn ang="3cd4">
                  <a:pos x="hc" y="t"/>
                </a:cxn>
                <a:cxn ang="0">
                  <a:pos x="r" y="vc"/>
                </a:cxn>
                <a:cxn ang="cd4">
                  <a:pos x="hc" y="b"/>
                </a:cxn>
                <a:cxn ang="cd2">
                  <a:pos x="l" y="vc"/>
                </a:cxn>
                <a:cxn ang="f42">
                  <a:pos x="f73" y="f74"/>
                </a:cxn>
                <a:cxn ang="f42">
                  <a:pos x="f75" y="f76"/>
                </a:cxn>
                <a:cxn ang="f42">
                  <a:pos x="f77" y="f78"/>
                </a:cxn>
                <a:cxn ang="f42">
                  <a:pos x="f79" y="f80"/>
                </a:cxn>
                <a:cxn ang="f42">
                  <a:pos x="f81" y="f82"/>
                </a:cxn>
                <a:cxn ang="f42">
                  <a:pos x="f81" y="f82"/>
                </a:cxn>
                <a:cxn ang="f42">
                  <a:pos x="f81" y="f82"/>
                </a:cxn>
                <a:cxn ang="f42">
                  <a:pos x="f81" y="f83"/>
                </a:cxn>
                <a:cxn ang="f42">
                  <a:pos x="f73" y="f74"/>
                </a:cxn>
              </a:cxnLst>
              <a:rect l="f69" t="f72" r="f70" b="f71"/>
              <a:pathLst>
                <a:path w="182671" h="303504">
                  <a:moveTo>
                    <a:pt x="f8" y="f9"/>
                  </a:moveTo>
                  <a:lnTo>
                    <a:pt x="f6" y="f10"/>
                  </a:lnTo>
                  <a:lnTo>
                    <a:pt x="f5" y="f5"/>
                  </a:lnTo>
                  <a:lnTo>
                    <a:pt x="f11" y="f12"/>
                  </a:lnTo>
                  <a:lnTo>
                    <a:pt x="f13" y="f7"/>
                  </a:lnTo>
                  <a:lnTo>
                    <a:pt x="f13" y="f7"/>
                  </a:lnTo>
                  <a:lnTo>
                    <a:pt x="f13" y="f7"/>
                  </a:lnTo>
                  <a:cubicBezTo>
                    <a:pt x="f13" y="f7"/>
                    <a:pt x="f13" y="f7"/>
                    <a:pt x="f13" y="f14"/>
                  </a:cubicBez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1341">
              <a:extLst>
                <a:ext uri="{FF2B5EF4-FFF2-40B4-BE49-F238E27FC236}">
                  <a16:creationId xmlns:a16="http://schemas.microsoft.com/office/drawing/2014/main" id="{941DECC3-F7D9-DB74-BE5B-69E66A44E30F}"/>
                </a:ext>
              </a:extLst>
            </p:cNvPr>
            <p:cNvSpPr/>
            <p:nvPr/>
          </p:nvSpPr>
          <p:spPr>
            <a:xfrm>
              <a:off x="7959266" y="5973500"/>
              <a:ext cx="58046" cy="106079"/>
            </a:xfrm>
            <a:custGeom>
              <a:avLst/>
              <a:gdLst>
                <a:gd name="f0" fmla="val 10800000"/>
                <a:gd name="f1" fmla="val 5400000"/>
                <a:gd name="f2" fmla="val 180"/>
                <a:gd name="f3" fmla="val w"/>
                <a:gd name="f4" fmla="val h"/>
                <a:gd name="f5" fmla="val 0"/>
                <a:gd name="f6" fmla="val 58047"/>
                <a:gd name="f7" fmla="val 106082"/>
                <a:gd name="f8" fmla="val 52175"/>
                <a:gd name="f9" fmla="val 63600"/>
                <a:gd name="f10" fmla="val 62975"/>
                <a:gd name="f11" fmla="val 52113"/>
                <a:gd name="f12" fmla="val 62725"/>
                <a:gd name="f13" fmla="val 62475"/>
                <a:gd name="f14" fmla="val 62225"/>
                <a:gd name="f15" fmla="val 15566"/>
                <a:gd name="f16" fmla="val 3873"/>
                <a:gd name="f17" fmla="val 3248"/>
                <a:gd name="f18" fmla="val 14192"/>
                <a:gd name="f19" fmla="val 1749"/>
                <a:gd name="f20" fmla="val 12817"/>
                <a:gd name="f21" fmla="val 750"/>
                <a:gd name="f22" fmla="val 11193"/>
                <a:gd name="f23" fmla="val 9444"/>
                <a:gd name="f24" fmla="val 7819"/>
                <a:gd name="f25" fmla="val 6070"/>
                <a:gd name="f26" fmla="val 5171"/>
                <a:gd name="f27" fmla="val 337"/>
                <a:gd name="f28" fmla="val 4333"/>
                <a:gd name="f29" fmla="val 800"/>
                <a:gd name="f30" fmla="val 3571"/>
                <a:gd name="f31" fmla="val 1374"/>
                <a:gd name="f32" fmla="val -427"/>
                <a:gd name="f33" fmla="val 5460"/>
                <a:gd name="f34" fmla="val -1152"/>
                <a:gd name="f35" fmla="val 11733"/>
                <a:gd name="f36" fmla="val 1822"/>
                <a:gd name="f37" fmla="val 16618"/>
                <a:gd name="f38" fmla="val 6195"/>
                <a:gd name="f39" fmla="val 23615"/>
                <a:gd name="f40" fmla="val 58048"/>
                <a:gd name="f41" fmla="val 106083"/>
                <a:gd name="f42" fmla="val 103334"/>
                <a:gd name="f43" fmla="+- 0 0 -90"/>
                <a:gd name="f44" fmla="*/ f3 1 58047"/>
                <a:gd name="f45" fmla="*/ f4 1 106082"/>
                <a:gd name="f46" fmla="val f5"/>
                <a:gd name="f47" fmla="val f6"/>
                <a:gd name="f48" fmla="val f7"/>
                <a:gd name="f49" fmla="*/ f43 f0 1"/>
                <a:gd name="f50" fmla="+- f48 0 f46"/>
                <a:gd name="f51" fmla="+- f47 0 f46"/>
                <a:gd name="f52" fmla="*/ f49 1 f2"/>
                <a:gd name="f53" fmla="*/ f51 1 58047"/>
                <a:gd name="f54" fmla="*/ f50 1 106082"/>
                <a:gd name="f55" fmla="*/ 52175 f51 1"/>
                <a:gd name="f56" fmla="*/ 63600 f50 1"/>
                <a:gd name="f57" fmla="*/ 62975 f50 1"/>
                <a:gd name="f58" fmla="*/ 62225 f50 1"/>
                <a:gd name="f59" fmla="*/ 15566 f51 1"/>
                <a:gd name="f60" fmla="*/ 3873 f50 1"/>
                <a:gd name="f61" fmla="*/ 3248 f50 1"/>
                <a:gd name="f62" fmla="*/ 14192 f51 1"/>
                <a:gd name="f63" fmla="*/ 1749 f50 1"/>
                <a:gd name="f64" fmla="*/ 12817 f51 1"/>
                <a:gd name="f65" fmla="*/ 750 f50 1"/>
                <a:gd name="f66" fmla="*/ 11193 f51 1"/>
                <a:gd name="f67" fmla="*/ 0 f50 1"/>
                <a:gd name="f68" fmla="*/ 9444 f51 1"/>
                <a:gd name="f69" fmla="*/ 7819 f51 1"/>
                <a:gd name="f70" fmla="*/ 6070 f51 1"/>
                <a:gd name="f71" fmla="*/ 3571 f51 1"/>
                <a:gd name="f72" fmla="*/ 1374 f50 1"/>
                <a:gd name="f73" fmla="*/ 1822 f51 1"/>
                <a:gd name="f74" fmla="*/ 16618 f50 1"/>
                <a:gd name="f75" fmla="*/ 6195 f51 1"/>
                <a:gd name="f76" fmla="*/ 23615 f50 1"/>
                <a:gd name="f77" fmla="*/ 58048 f51 1"/>
                <a:gd name="f78" fmla="*/ 106083 f50 1"/>
                <a:gd name="f79" fmla="*/ 103334 f50 1"/>
                <a:gd name="f80" fmla="+- f52 0 f1"/>
                <a:gd name="f81" fmla="*/ f55 1 58047"/>
                <a:gd name="f82" fmla="*/ f56 1 106082"/>
                <a:gd name="f83" fmla="*/ f57 1 106082"/>
                <a:gd name="f84" fmla="*/ f58 1 106082"/>
                <a:gd name="f85" fmla="*/ f59 1 58047"/>
                <a:gd name="f86" fmla="*/ f60 1 106082"/>
                <a:gd name="f87" fmla="*/ f61 1 106082"/>
                <a:gd name="f88" fmla="*/ f62 1 58047"/>
                <a:gd name="f89" fmla="*/ f63 1 106082"/>
                <a:gd name="f90" fmla="*/ f64 1 58047"/>
                <a:gd name="f91" fmla="*/ f65 1 106082"/>
                <a:gd name="f92" fmla="*/ f66 1 58047"/>
                <a:gd name="f93" fmla="*/ f67 1 106082"/>
                <a:gd name="f94" fmla="*/ f68 1 58047"/>
                <a:gd name="f95" fmla="*/ f69 1 58047"/>
                <a:gd name="f96" fmla="*/ f70 1 58047"/>
                <a:gd name="f97" fmla="*/ f71 1 58047"/>
                <a:gd name="f98" fmla="*/ f72 1 106082"/>
                <a:gd name="f99" fmla="*/ f73 1 58047"/>
                <a:gd name="f100" fmla="*/ f74 1 106082"/>
                <a:gd name="f101" fmla="*/ f75 1 58047"/>
                <a:gd name="f102" fmla="*/ f76 1 106082"/>
                <a:gd name="f103" fmla="*/ f77 1 58047"/>
                <a:gd name="f104" fmla="*/ f78 1 106082"/>
                <a:gd name="f105" fmla="*/ f79 1 106082"/>
                <a:gd name="f106" fmla="*/ f46 1 f53"/>
                <a:gd name="f107" fmla="*/ f47 1 f53"/>
                <a:gd name="f108" fmla="*/ f46 1 f54"/>
                <a:gd name="f109" fmla="*/ f48 1 f54"/>
                <a:gd name="f110" fmla="*/ f81 1 f53"/>
                <a:gd name="f111" fmla="*/ f82 1 f54"/>
                <a:gd name="f112" fmla="*/ f83 1 f54"/>
                <a:gd name="f113" fmla="*/ f84 1 f54"/>
                <a:gd name="f114" fmla="*/ f85 1 f53"/>
                <a:gd name="f115" fmla="*/ f86 1 f54"/>
                <a:gd name="f116" fmla="*/ f87 1 f54"/>
                <a:gd name="f117" fmla="*/ f88 1 f53"/>
                <a:gd name="f118" fmla="*/ f89 1 f54"/>
                <a:gd name="f119" fmla="*/ f90 1 f53"/>
                <a:gd name="f120" fmla="*/ f91 1 f54"/>
                <a:gd name="f121" fmla="*/ f92 1 f53"/>
                <a:gd name="f122" fmla="*/ f93 1 f54"/>
                <a:gd name="f123" fmla="*/ f94 1 f53"/>
                <a:gd name="f124" fmla="*/ f95 1 f53"/>
                <a:gd name="f125" fmla="*/ f96 1 f53"/>
                <a:gd name="f126" fmla="*/ f97 1 f53"/>
                <a:gd name="f127" fmla="*/ f98 1 f54"/>
                <a:gd name="f128" fmla="*/ f99 1 f53"/>
                <a:gd name="f129" fmla="*/ f100 1 f54"/>
                <a:gd name="f130" fmla="*/ f101 1 f53"/>
                <a:gd name="f131" fmla="*/ f102 1 f54"/>
                <a:gd name="f132" fmla="*/ f103 1 f53"/>
                <a:gd name="f133" fmla="*/ f104 1 f54"/>
                <a:gd name="f134" fmla="*/ f105 1 f54"/>
                <a:gd name="f135" fmla="*/ f106 f44 1"/>
                <a:gd name="f136" fmla="*/ f107 f44 1"/>
                <a:gd name="f137" fmla="*/ f109 f45 1"/>
                <a:gd name="f138" fmla="*/ f108 f45 1"/>
                <a:gd name="f139" fmla="*/ f110 f44 1"/>
                <a:gd name="f140" fmla="*/ f111 f45 1"/>
                <a:gd name="f141" fmla="*/ f112 f45 1"/>
                <a:gd name="f142" fmla="*/ f113 f45 1"/>
                <a:gd name="f143" fmla="*/ f114 f44 1"/>
                <a:gd name="f144" fmla="*/ f115 f45 1"/>
                <a:gd name="f145" fmla="*/ f116 f45 1"/>
                <a:gd name="f146" fmla="*/ f117 f44 1"/>
                <a:gd name="f147" fmla="*/ f118 f45 1"/>
                <a:gd name="f148" fmla="*/ f119 f44 1"/>
                <a:gd name="f149" fmla="*/ f120 f45 1"/>
                <a:gd name="f150" fmla="*/ f121 f44 1"/>
                <a:gd name="f151" fmla="*/ f122 f45 1"/>
                <a:gd name="f152" fmla="*/ f123 f44 1"/>
                <a:gd name="f153" fmla="*/ f124 f44 1"/>
                <a:gd name="f154" fmla="*/ f125 f44 1"/>
                <a:gd name="f155" fmla="*/ f126 f44 1"/>
                <a:gd name="f156" fmla="*/ f127 f45 1"/>
                <a:gd name="f157" fmla="*/ f128 f44 1"/>
                <a:gd name="f158" fmla="*/ f129 f45 1"/>
                <a:gd name="f159" fmla="*/ f130 f44 1"/>
                <a:gd name="f160" fmla="*/ f131 f45 1"/>
                <a:gd name="f161" fmla="*/ f132 f44 1"/>
                <a:gd name="f162" fmla="*/ f133 f45 1"/>
                <a:gd name="f163" fmla="*/ f134 f45 1"/>
              </a:gdLst>
              <a:ahLst/>
              <a:cxnLst>
                <a:cxn ang="3cd4">
                  <a:pos x="hc" y="t"/>
                </a:cxn>
                <a:cxn ang="0">
                  <a:pos x="r" y="vc"/>
                </a:cxn>
                <a:cxn ang="cd4">
                  <a:pos x="hc" y="b"/>
                </a:cxn>
                <a:cxn ang="cd2">
                  <a:pos x="l" y="vc"/>
                </a:cxn>
                <a:cxn ang="f80">
                  <a:pos x="f139" y="f140"/>
                </a:cxn>
                <a:cxn ang="f80">
                  <a:pos x="f139" y="f141"/>
                </a:cxn>
                <a:cxn ang="f80">
                  <a:pos x="f139" y="f142"/>
                </a:cxn>
                <a:cxn ang="f80">
                  <a:pos x="f143" y="f144"/>
                </a:cxn>
                <a:cxn ang="f80">
                  <a:pos x="f143" y="f145"/>
                </a:cxn>
                <a:cxn ang="f80">
                  <a:pos x="f146" y="f147"/>
                </a:cxn>
                <a:cxn ang="f80">
                  <a:pos x="f148" y="f149"/>
                </a:cxn>
                <a:cxn ang="f80">
                  <a:pos x="f150" y="f151"/>
                </a:cxn>
                <a:cxn ang="f80">
                  <a:pos x="f152" y="f151"/>
                </a:cxn>
                <a:cxn ang="f80">
                  <a:pos x="f153" y="f151"/>
                </a:cxn>
                <a:cxn ang="f80">
                  <a:pos x="f154" y="f151"/>
                </a:cxn>
                <a:cxn ang="f80">
                  <a:pos x="f155" y="f156"/>
                </a:cxn>
                <a:cxn ang="f80">
                  <a:pos x="f157" y="f158"/>
                </a:cxn>
                <a:cxn ang="f80">
                  <a:pos x="f159" y="f160"/>
                </a:cxn>
                <a:cxn ang="f80">
                  <a:pos x="f161" y="f162"/>
                </a:cxn>
                <a:cxn ang="f80">
                  <a:pos x="f161" y="f163"/>
                </a:cxn>
              </a:cxnLst>
              <a:rect l="f135" t="f138" r="f136" b="f137"/>
              <a:pathLst>
                <a:path w="58047" h="106082">
                  <a:moveTo>
                    <a:pt x="f8" y="f9"/>
                  </a:moveTo>
                  <a:cubicBezTo>
                    <a:pt x="f8" y="f9"/>
                    <a:pt x="f8" y="f9"/>
                    <a:pt x="f8" y="f10"/>
                  </a:cubicBezTo>
                  <a:cubicBezTo>
                    <a:pt x="f11" y="f12"/>
                    <a:pt x="f11" y="f13"/>
                    <a:pt x="f8" y="f14"/>
                  </a:cubicBezTo>
                  <a:lnTo>
                    <a:pt x="f15" y="f16"/>
                  </a:lnTo>
                  <a:cubicBezTo>
                    <a:pt x="f15" y="f16"/>
                    <a:pt x="f15" y="f16"/>
                    <a:pt x="f15" y="f17"/>
                  </a:cubicBezTo>
                  <a:lnTo>
                    <a:pt x="f18" y="f19"/>
                  </a:lnTo>
                  <a:lnTo>
                    <a:pt x="f20" y="f21"/>
                  </a:lnTo>
                  <a:lnTo>
                    <a:pt x="f22" y="f5"/>
                  </a:lnTo>
                  <a:lnTo>
                    <a:pt x="f23" y="f5"/>
                  </a:lnTo>
                  <a:lnTo>
                    <a:pt x="f24" y="f5"/>
                  </a:lnTo>
                  <a:lnTo>
                    <a:pt x="f25" y="f5"/>
                  </a:lnTo>
                  <a:cubicBezTo>
                    <a:pt x="f26" y="f27"/>
                    <a:pt x="f28" y="f29"/>
                    <a:pt x="f30" y="f31"/>
                  </a:cubicBezTo>
                  <a:cubicBezTo>
                    <a:pt x="f32" y="f33"/>
                    <a:pt x="f34" y="f35"/>
                    <a:pt x="f36" y="f37"/>
                  </a:cubicBezTo>
                  <a:lnTo>
                    <a:pt x="f38" y="f39"/>
                  </a:lnTo>
                  <a:lnTo>
                    <a:pt x="f40" y="f41"/>
                  </a:lnTo>
                  <a:lnTo>
                    <a:pt x="f40"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1342">
              <a:extLst>
                <a:ext uri="{FF2B5EF4-FFF2-40B4-BE49-F238E27FC236}">
                  <a16:creationId xmlns:a16="http://schemas.microsoft.com/office/drawing/2014/main" id="{C22CA776-D242-27D3-4F2C-E721A7C63125}"/>
                </a:ext>
              </a:extLst>
            </p:cNvPr>
            <p:cNvSpPr/>
            <p:nvPr/>
          </p:nvSpPr>
          <p:spPr>
            <a:xfrm>
              <a:off x="8628305" y="4314285"/>
              <a:ext cx="334478" cy="470065"/>
            </a:xfrm>
            <a:custGeom>
              <a:avLst/>
              <a:gdLst>
                <a:gd name="f0" fmla="val 10800000"/>
                <a:gd name="f1" fmla="val 5400000"/>
                <a:gd name="f2" fmla="val 180"/>
                <a:gd name="f3" fmla="val w"/>
                <a:gd name="f4" fmla="val h"/>
                <a:gd name="f5" fmla="val 0"/>
                <a:gd name="f6" fmla="val 334480"/>
                <a:gd name="f7" fmla="val 470062"/>
                <a:gd name="f8" fmla="val 283628"/>
                <a:gd name="f9" fmla="val 393093"/>
                <a:gd name="f10" fmla="val 3249"/>
                <a:gd name="f11" fmla="val 1874"/>
                <a:gd name="f12" fmla="val 1924"/>
                <a:gd name="f13" fmla="val 200"/>
                <a:gd name="f14" fmla="val 425"/>
                <a:gd name="f15" fmla="val 625"/>
                <a:gd name="f16" fmla="val 2274"/>
                <a:gd name="f17" fmla="val 1599"/>
                <a:gd name="f18" fmla="val 1899"/>
                <a:gd name="f19" fmla="val 2712"/>
                <a:gd name="f20" fmla="val 1000"/>
                <a:gd name="f21" fmla="val 278880"/>
                <a:gd name="f22" fmla="val 392593"/>
                <a:gd name="f23" fmla="val 334481"/>
                <a:gd name="f24" fmla="val 470063"/>
                <a:gd name="f25" fmla="val 463565"/>
                <a:gd name="f26" fmla="val 283877"/>
                <a:gd name="f27" fmla="val 392968"/>
                <a:gd name="f28" fmla="+- 0 0 -90"/>
                <a:gd name="f29" fmla="*/ f3 1 334480"/>
                <a:gd name="f30" fmla="*/ f4 1 470062"/>
                <a:gd name="f31" fmla="val f5"/>
                <a:gd name="f32" fmla="val f6"/>
                <a:gd name="f33" fmla="val f7"/>
                <a:gd name="f34" fmla="*/ f28 f0 1"/>
                <a:gd name="f35" fmla="+- f33 0 f31"/>
                <a:gd name="f36" fmla="+- f32 0 f31"/>
                <a:gd name="f37" fmla="*/ f34 1 f2"/>
                <a:gd name="f38" fmla="*/ f36 1 334480"/>
                <a:gd name="f39" fmla="*/ f35 1 470062"/>
                <a:gd name="f40" fmla="*/ 283628 f36 1"/>
                <a:gd name="f41" fmla="*/ 393093 f35 1"/>
                <a:gd name="f42" fmla="*/ 3249 f36 1"/>
                <a:gd name="f43" fmla="*/ 1874 f35 1"/>
                <a:gd name="f44" fmla="*/ 1874 f36 1"/>
                <a:gd name="f45" fmla="*/ 0 f35 1"/>
                <a:gd name="f46" fmla="*/ 625 f35 1"/>
                <a:gd name="f47" fmla="*/ 1000 f36 1"/>
                <a:gd name="f48" fmla="*/ 3249 f35 1"/>
                <a:gd name="f49" fmla="*/ 0 f36 1"/>
                <a:gd name="f50" fmla="*/ 278880 f36 1"/>
                <a:gd name="f51" fmla="*/ 392593 f35 1"/>
                <a:gd name="f52" fmla="*/ 334481 f36 1"/>
                <a:gd name="f53" fmla="*/ 470063 f35 1"/>
                <a:gd name="f54" fmla="*/ 463565 f35 1"/>
                <a:gd name="f55" fmla="*/ 283877 f36 1"/>
                <a:gd name="f56" fmla="*/ 392968 f35 1"/>
                <a:gd name="f57" fmla="+- f37 0 f1"/>
                <a:gd name="f58" fmla="*/ f40 1 334480"/>
                <a:gd name="f59" fmla="*/ f41 1 470062"/>
                <a:gd name="f60" fmla="*/ f42 1 334480"/>
                <a:gd name="f61" fmla="*/ f43 1 470062"/>
                <a:gd name="f62" fmla="*/ f44 1 334480"/>
                <a:gd name="f63" fmla="*/ f45 1 470062"/>
                <a:gd name="f64" fmla="*/ f46 1 470062"/>
                <a:gd name="f65" fmla="*/ f47 1 334480"/>
                <a:gd name="f66" fmla="*/ f48 1 470062"/>
                <a:gd name="f67" fmla="*/ f49 1 334480"/>
                <a:gd name="f68" fmla="*/ f50 1 334480"/>
                <a:gd name="f69" fmla="*/ f51 1 470062"/>
                <a:gd name="f70" fmla="*/ f52 1 334480"/>
                <a:gd name="f71" fmla="*/ f53 1 470062"/>
                <a:gd name="f72" fmla="*/ f54 1 470062"/>
                <a:gd name="f73" fmla="*/ f55 1 334480"/>
                <a:gd name="f74" fmla="*/ f56 1 470062"/>
                <a:gd name="f75" fmla="*/ f31 1 f38"/>
                <a:gd name="f76" fmla="*/ f32 1 f38"/>
                <a:gd name="f77" fmla="*/ f31 1 f39"/>
                <a:gd name="f78" fmla="*/ f33 1 f39"/>
                <a:gd name="f79" fmla="*/ f58 1 f38"/>
                <a:gd name="f80" fmla="*/ f59 1 f39"/>
                <a:gd name="f81" fmla="*/ f60 1 f38"/>
                <a:gd name="f82" fmla="*/ f61 1 f39"/>
                <a:gd name="f83" fmla="*/ f62 1 f38"/>
                <a:gd name="f84" fmla="*/ f63 1 f39"/>
                <a:gd name="f85" fmla="*/ f64 1 f39"/>
                <a:gd name="f86" fmla="*/ f65 1 f38"/>
                <a:gd name="f87" fmla="*/ f66 1 f39"/>
                <a:gd name="f88" fmla="*/ f67 1 f38"/>
                <a:gd name="f89" fmla="*/ f68 1 f38"/>
                <a:gd name="f90" fmla="*/ f69 1 f39"/>
                <a:gd name="f91" fmla="*/ f70 1 f38"/>
                <a:gd name="f92" fmla="*/ f71 1 f39"/>
                <a:gd name="f93" fmla="*/ f72 1 f39"/>
                <a:gd name="f94" fmla="*/ f73 1 f38"/>
                <a:gd name="f95" fmla="*/ f74 1 f39"/>
                <a:gd name="f96" fmla="*/ f75 f29 1"/>
                <a:gd name="f97" fmla="*/ f76 f29 1"/>
                <a:gd name="f98" fmla="*/ f78 f30 1"/>
                <a:gd name="f99" fmla="*/ f77 f30 1"/>
                <a:gd name="f100" fmla="*/ f79 f29 1"/>
                <a:gd name="f101" fmla="*/ f80 f30 1"/>
                <a:gd name="f102" fmla="*/ f81 f29 1"/>
                <a:gd name="f103" fmla="*/ f82 f30 1"/>
                <a:gd name="f104" fmla="*/ f83 f29 1"/>
                <a:gd name="f105" fmla="*/ f84 f30 1"/>
                <a:gd name="f106" fmla="*/ f85 f30 1"/>
                <a:gd name="f107" fmla="*/ f86 f29 1"/>
                <a:gd name="f108" fmla="*/ f87 f30 1"/>
                <a:gd name="f109" fmla="*/ f88 f29 1"/>
                <a:gd name="f110" fmla="*/ f89 f29 1"/>
                <a:gd name="f111" fmla="*/ f90 f30 1"/>
                <a:gd name="f112" fmla="*/ f91 f29 1"/>
                <a:gd name="f113" fmla="*/ f92 f30 1"/>
                <a:gd name="f114" fmla="*/ f93 f30 1"/>
                <a:gd name="f115" fmla="*/ f94 f29 1"/>
                <a:gd name="f116" fmla="*/ f95 f30 1"/>
              </a:gdLst>
              <a:ahLst/>
              <a:cxnLst>
                <a:cxn ang="3cd4">
                  <a:pos x="hc" y="t"/>
                </a:cxn>
                <a:cxn ang="0">
                  <a:pos x="r" y="vc"/>
                </a:cxn>
                <a:cxn ang="cd4">
                  <a:pos x="hc" y="b"/>
                </a:cxn>
                <a:cxn ang="cd2">
                  <a:pos x="l" y="vc"/>
                </a:cxn>
                <a:cxn ang="f57">
                  <a:pos x="f100" y="f101"/>
                </a:cxn>
                <a:cxn ang="f57">
                  <a:pos x="f102" y="f103"/>
                </a:cxn>
                <a:cxn ang="f57">
                  <a:pos x="f104" y="f105"/>
                </a:cxn>
                <a:cxn ang="f57">
                  <a:pos x="f104" y="f105"/>
                </a:cxn>
                <a:cxn ang="f57">
                  <a:pos x="f104" y="f106"/>
                </a:cxn>
                <a:cxn ang="f57">
                  <a:pos x="f107" y="f108"/>
                </a:cxn>
                <a:cxn ang="f57">
                  <a:pos x="f109" y="f108"/>
                </a:cxn>
                <a:cxn ang="f57">
                  <a:pos x="f110" y="f111"/>
                </a:cxn>
                <a:cxn ang="f57">
                  <a:pos x="f112" y="f113"/>
                </a:cxn>
                <a:cxn ang="f57">
                  <a:pos x="f112" y="f114"/>
                </a:cxn>
                <a:cxn ang="f57">
                  <a:pos x="f115" y="f116"/>
                </a:cxn>
              </a:cxnLst>
              <a:rect l="f96" t="f99" r="f97" b="f98"/>
              <a:pathLst>
                <a:path w="334480" h="470062">
                  <a:moveTo>
                    <a:pt x="f8" y="f9"/>
                  </a:moveTo>
                  <a:lnTo>
                    <a:pt x="f10" y="f11"/>
                  </a:lnTo>
                  <a:lnTo>
                    <a:pt x="f11" y="f5"/>
                  </a:lnTo>
                  <a:cubicBezTo>
                    <a:pt x="f11" y="f5"/>
                    <a:pt x="f11" y="f5"/>
                    <a:pt x="f11" y="f5"/>
                  </a:cubicBezTo>
                  <a:cubicBezTo>
                    <a:pt x="f12" y="f13"/>
                    <a:pt x="f12" y="f14"/>
                    <a:pt x="f11" y="f15"/>
                  </a:cubicBezTo>
                  <a:cubicBezTo>
                    <a:pt x="f16" y="f17"/>
                    <a:pt x="f18" y="f19"/>
                    <a:pt x="f20" y="f10"/>
                  </a:cubicBezTo>
                  <a:lnTo>
                    <a:pt x="f5" y="f10"/>
                  </a:lnTo>
                  <a:lnTo>
                    <a:pt x="f21" y="f22"/>
                  </a:lnTo>
                  <a:lnTo>
                    <a:pt x="f23" y="f24"/>
                  </a:lnTo>
                  <a:lnTo>
                    <a:pt x="f23"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1343">
              <a:extLst>
                <a:ext uri="{FF2B5EF4-FFF2-40B4-BE49-F238E27FC236}">
                  <a16:creationId xmlns:a16="http://schemas.microsoft.com/office/drawing/2014/main" id="{8C3DAE02-48CF-8CF8-29FB-4E873485DE9B}"/>
                </a:ext>
              </a:extLst>
            </p:cNvPr>
            <p:cNvSpPr/>
            <p:nvPr/>
          </p:nvSpPr>
          <p:spPr>
            <a:xfrm>
              <a:off x="8387910" y="4314907"/>
              <a:ext cx="242681" cy="130201"/>
            </a:xfrm>
            <a:custGeom>
              <a:avLst/>
              <a:gdLst>
                <a:gd name="f0" fmla="val 10800000"/>
                <a:gd name="f1" fmla="val 5400000"/>
                <a:gd name="f2" fmla="val 180"/>
                <a:gd name="f3" fmla="val w"/>
                <a:gd name="f4" fmla="val h"/>
                <a:gd name="f5" fmla="val 0"/>
                <a:gd name="f6" fmla="val 242679"/>
                <a:gd name="f7" fmla="val 130198"/>
                <a:gd name="f8" fmla="val 240646"/>
                <a:gd name="f9" fmla="val 3249"/>
                <a:gd name="f10" fmla="val 241646"/>
                <a:gd name="f11" fmla="val 242545"/>
                <a:gd name="f12" fmla="val 2712"/>
                <a:gd name="f13" fmla="val 242920"/>
                <a:gd name="f14" fmla="val 1600"/>
                <a:gd name="f15" fmla="val 242520"/>
                <a:gd name="f16" fmla="val 625"/>
                <a:gd name="f17" fmla="val 242570"/>
                <a:gd name="f18" fmla="val 425"/>
                <a:gd name="f19" fmla="val 212"/>
                <a:gd name="f20" fmla="val 241521"/>
                <a:gd name="f21" fmla="val 127200"/>
                <a:gd name="f22" fmla="val 2249"/>
                <a:gd name="f23" fmla="+- 0 0 -90"/>
                <a:gd name="f24" fmla="*/ f3 1 242679"/>
                <a:gd name="f25" fmla="*/ f4 1 130198"/>
                <a:gd name="f26" fmla="val f5"/>
                <a:gd name="f27" fmla="val f6"/>
                <a:gd name="f28" fmla="val f7"/>
                <a:gd name="f29" fmla="*/ f23 f0 1"/>
                <a:gd name="f30" fmla="+- f28 0 f26"/>
                <a:gd name="f31" fmla="+- f27 0 f26"/>
                <a:gd name="f32" fmla="*/ f29 1 f2"/>
                <a:gd name="f33" fmla="*/ f31 1 242679"/>
                <a:gd name="f34" fmla="*/ f30 1 130198"/>
                <a:gd name="f35" fmla="*/ 240646 f31 1"/>
                <a:gd name="f36" fmla="*/ 3249 f30 1"/>
                <a:gd name="f37" fmla="*/ 241646 f31 1"/>
                <a:gd name="f38" fmla="*/ 242520 f31 1"/>
                <a:gd name="f39" fmla="*/ 625 f30 1"/>
                <a:gd name="f40" fmla="*/ 0 f30 1"/>
                <a:gd name="f41" fmla="*/ 241521 f31 1"/>
                <a:gd name="f42" fmla="*/ 0 f31 1"/>
                <a:gd name="f43" fmla="*/ 127200 f30 1"/>
                <a:gd name="f44" fmla="*/ 2249 f31 1"/>
                <a:gd name="f45" fmla="*/ 130198 f30 1"/>
                <a:gd name="f46" fmla="+- f32 0 f1"/>
                <a:gd name="f47" fmla="*/ f35 1 242679"/>
                <a:gd name="f48" fmla="*/ f36 1 130198"/>
                <a:gd name="f49" fmla="*/ f37 1 242679"/>
                <a:gd name="f50" fmla="*/ f38 1 242679"/>
                <a:gd name="f51" fmla="*/ f39 1 130198"/>
                <a:gd name="f52" fmla="*/ f40 1 130198"/>
                <a:gd name="f53" fmla="*/ f41 1 242679"/>
                <a:gd name="f54" fmla="*/ f42 1 242679"/>
                <a:gd name="f55" fmla="*/ f43 1 130198"/>
                <a:gd name="f56" fmla="*/ f44 1 242679"/>
                <a:gd name="f57" fmla="*/ f45 1 130198"/>
                <a:gd name="f58" fmla="*/ f26 1 f33"/>
                <a:gd name="f59" fmla="*/ f27 1 f33"/>
                <a:gd name="f60" fmla="*/ f26 1 f34"/>
                <a:gd name="f61" fmla="*/ f28 1 f34"/>
                <a:gd name="f62" fmla="*/ f47 1 f33"/>
                <a:gd name="f63" fmla="*/ f48 1 f34"/>
                <a:gd name="f64" fmla="*/ f49 1 f33"/>
                <a:gd name="f65" fmla="*/ f50 1 f33"/>
                <a:gd name="f66" fmla="*/ f51 1 f34"/>
                <a:gd name="f67" fmla="*/ f52 1 f34"/>
                <a:gd name="f68" fmla="*/ f53 1 f33"/>
                <a:gd name="f69" fmla="*/ f54 1 f33"/>
                <a:gd name="f70" fmla="*/ f55 1 f34"/>
                <a:gd name="f71" fmla="*/ f56 1 f33"/>
                <a:gd name="f72" fmla="*/ f57 1 f34"/>
                <a:gd name="f73" fmla="*/ f58 f24 1"/>
                <a:gd name="f74" fmla="*/ f59 f24 1"/>
                <a:gd name="f75" fmla="*/ f61 f25 1"/>
                <a:gd name="f76" fmla="*/ f60 f25 1"/>
                <a:gd name="f77" fmla="*/ f62 f24 1"/>
                <a:gd name="f78" fmla="*/ f63 f25 1"/>
                <a:gd name="f79" fmla="*/ f64 f24 1"/>
                <a:gd name="f80" fmla="*/ f65 f24 1"/>
                <a:gd name="f81" fmla="*/ f66 f25 1"/>
                <a:gd name="f82" fmla="*/ f67 f25 1"/>
                <a:gd name="f83" fmla="*/ f68 f24 1"/>
                <a:gd name="f84" fmla="*/ f69 f24 1"/>
                <a:gd name="f85" fmla="*/ f70 f25 1"/>
                <a:gd name="f86" fmla="*/ f71 f24 1"/>
                <a:gd name="f87" fmla="*/ f72 f25 1"/>
              </a:gdLst>
              <a:ahLst/>
              <a:cxnLst>
                <a:cxn ang="3cd4">
                  <a:pos x="hc" y="t"/>
                </a:cxn>
                <a:cxn ang="0">
                  <a:pos x="r" y="vc"/>
                </a:cxn>
                <a:cxn ang="cd4">
                  <a:pos x="hc" y="b"/>
                </a:cxn>
                <a:cxn ang="cd2">
                  <a:pos x="l" y="vc"/>
                </a:cxn>
                <a:cxn ang="f46">
                  <a:pos x="f77" y="f78"/>
                </a:cxn>
                <a:cxn ang="f46">
                  <a:pos x="f79" y="f78"/>
                </a:cxn>
                <a:cxn ang="f46">
                  <a:pos x="f80" y="f81"/>
                </a:cxn>
                <a:cxn ang="f46">
                  <a:pos x="f80" y="f82"/>
                </a:cxn>
                <a:cxn ang="f46">
                  <a:pos x="f80" y="f82"/>
                </a:cxn>
                <a:cxn ang="f46">
                  <a:pos x="f83" y="f82"/>
                </a:cxn>
                <a:cxn ang="f46">
                  <a:pos x="f84" y="f85"/>
                </a:cxn>
                <a:cxn ang="f46">
                  <a:pos x="f86" y="f87"/>
                </a:cxn>
              </a:cxnLst>
              <a:rect l="f73" t="f76" r="f74" b="f75"/>
              <a:pathLst>
                <a:path w="242679" h="130198">
                  <a:moveTo>
                    <a:pt x="f8" y="f9"/>
                  </a:moveTo>
                  <a:lnTo>
                    <a:pt x="f10" y="f9"/>
                  </a:lnTo>
                  <a:cubicBezTo>
                    <a:pt x="f11" y="f12"/>
                    <a:pt x="f13" y="f14"/>
                    <a:pt x="f15" y="f16"/>
                  </a:cubicBezTo>
                  <a:cubicBezTo>
                    <a:pt x="f17" y="f18"/>
                    <a:pt x="f17" y="f19"/>
                    <a:pt x="f15" y="f5"/>
                  </a:cubicBezTo>
                  <a:lnTo>
                    <a:pt x="f15" y="f5"/>
                  </a:lnTo>
                  <a:lnTo>
                    <a:pt x="f20" y="f5"/>
                  </a:lnTo>
                  <a:lnTo>
                    <a:pt x="f5" y="f21"/>
                  </a:lnTo>
                  <a:lnTo>
                    <a:pt x="f2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1344">
              <a:extLst>
                <a:ext uri="{FF2B5EF4-FFF2-40B4-BE49-F238E27FC236}">
                  <a16:creationId xmlns:a16="http://schemas.microsoft.com/office/drawing/2014/main" id="{495C15F5-7E4B-9066-3ED2-ED129BE035F7}"/>
                </a:ext>
              </a:extLst>
            </p:cNvPr>
            <p:cNvSpPr/>
            <p:nvPr/>
          </p:nvSpPr>
          <p:spPr>
            <a:xfrm>
              <a:off x="11616382" y="3202978"/>
              <a:ext cx="38605" cy="22366"/>
            </a:xfrm>
            <a:custGeom>
              <a:avLst/>
              <a:gdLst>
                <a:gd name="f0" fmla="val 10800000"/>
                <a:gd name="f1" fmla="val 5400000"/>
                <a:gd name="f2" fmla="val 180"/>
                <a:gd name="f3" fmla="val w"/>
                <a:gd name="f4" fmla="val h"/>
                <a:gd name="f5" fmla="val 0"/>
                <a:gd name="f6" fmla="val 38608"/>
                <a:gd name="f7" fmla="val 22365"/>
                <a:gd name="f8" fmla="val 19117"/>
                <a:gd name="f9" fmla="val 325"/>
                <a:gd name="f10" fmla="val 19042"/>
                <a:gd name="f11" fmla="val 675"/>
                <a:gd name="f12" fmla="val 1000"/>
                <a:gd name="f13" fmla="val 1937"/>
                <a:gd name="f14" fmla="val 19367"/>
                <a:gd name="f15" fmla="val 2536"/>
                <a:gd name="f16" fmla="val 20279"/>
                <a:gd name="f17" fmla="val 2374"/>
                <a:gd name="f18" fmla="val 21241"/>
                <a:gd name="f19" fmla="val 22366"/>
                <a:gd name="f20" fmla="val 2874"/>
                <a:gd name="f21" fmla="val 35985"/>
                <a:gd name="f22" fmla="val 1124"/>
                <a:gd name="f23" fmla="val 18867"/>
                <a:gd name="f24" fmla="+- 0 0 -90"/>
                <a:gd name="f25" fmla="*/ f3 1 38608"/>
                <a:gd name="f26" fmla="*/ f4 1 22365"/>
                <a:gd name="f27" fmla="val f5"/>
                <a:gd name="f28" fmla="val f6"/>
                <a:gd name="f29" fmla="val f7"/>
                <a:gd name="f30" fmla="*/ f24 f0 1"/>
                <a:gd name="f31" fmla="+- f29 0 f27"/>
                <a:gd name="f32" fmla="+- f28 0 f27"/>
                <a:gd name="f33" fmla="*/ f30 1 f2"/>
                <a:gd name="f34" fmla="*/ f32 1 38608"/>
                <a:gd name="f35" fmla="*/ f31 1 22365"/>
                <a:gd name="f36" fmla="*/ 0 f32 1"/>
                <a:gd name="f37" fmla="*/ 19117 f31 1"/>
                <a:gd name="f38" fmla="*/ 1000 f32 1"/>
                <a:gd name="f39" fmla="*/ 2374 f32 1"/>
                <a:gd name="f40" fmla="*/ 21241 f31 1"/>
                <a:gd name="f41" fmla="*/ 22366 f31 1"/>
                <a:gd name="f42" fmla="*/ 38608 f32 1"/>
                <a:gd name="f43" fmla="*/ 2874 f31 1"/>
                <a:gd name="f44" fmla="*/ 35985 f32 1"/>
                <a:gd name="f45" fmla="*/ 0 f31 1"/>
                <a:gd name="f46" fmla="*/ 1124 f32 1"/>
                <a:gd name="f47" fmla="*/ 18867 f31 1"/>
                <a:gd name="f48" fmla="+- f33 0 f1"/>
                <a:gd name="f49" fmla="*/ f36 1 38608"/>
                <a:gd name="f50" fmla="*/ f37 1 22365"/>
                <a:gd name="f51" fmla="*/ f38 1 38608"/>
                <a:gd name="f52" fmla="*/ f39 1 38608"/>
                <a:gd name="f53" fmla="*/ f40 1 22365"/>
                <a:gd name="f54" fmla="*/ f41 1 22365"/>
                <a:gd name="f55" fmla="*/ f42 1 38608"/>
                <a:gd name="f56" fmla="*/ f43 1 22365"/>
                <a:gd name="f57" fmla="*/ f44 1 38608"/>
                <a:gd name="f58" fmla="*/ f45 1 22365"/>
                <a:gd name="f59" fmla="*/ f46 1 38608"/>
                <a:gd name="f60" fmla="*/ f47 1 22365"/>
                <a:gd name="f61" fmla="*/ f27 1 f34"/>
                <a:gd name="f62" fmla="*/ f28 1 f34"/>
                <a:gd name="f63" fmla="*/ f27 1 f35"/>
                <a:gd name="f64" fmla="*/ f29 1 f35"/>
                <a:gd name="f65" fmla="*/ f49 1 f34"/>
                <a:gd name="f66" fmla="*/ f50 1 f35"/>
                <a:gd name="f67" fmla="*/ f51 1 f34"/>
                <a:gd name="f68" fmla="*/ f52 1 f34"/>
                <a:gd name="f69" fmla="*/ f53 1 f35"/>
                <a:gd name="f70" fmla="*/ f54 1 f35"/>
                <a:gd name="f71" fmla="*/ f55 1 f34"/>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5 1"/>
                <a:gd name="f85" fmla="*/ f69 f26 1"/>
                <a:gd name="f86" fmla="*/ f70 f26 1"/>
                <a:gd name="f87" fmla="*/ f71 f25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1" y="f82"/>
                </a:cxn>
                <a:cxn ang="f48">
                  <a:pos x="f83" y="f82"/>
                </a:cxn>
                <a:cxn ang="f48">
                  <a:pos x="f84" y="f85"/>
                </a:cxn>
                <a:cxn ang="f48">
                  <a:pos x="f84" y="f86"/>
                </a:cxn>
                <a:cxn ang="f48">
                  <a:pos x="f87" y="f88"/>
                </a:cxn>
                <a:cxn ang="f48">
                  <a:pos x="f89" y="f90"/>
                </a:cxn>
                <a:cxn ang="f48">
                  <a:pos x="f91" y="f92"/>
                </a:cxn>
              </a:cxnLst>
              <a:rect l="f77" t="f80" r="f78" b="f79"/>
              <a:pathLst>
                <a:path w="38608" h="22365">
                  <a:moveTo>
                    <a:pt x="f5" y="f8"/>
                  </a:moveTo>
                  <a:lnTo>
                    <a:pt x="f5" y="f8"/>
                  </a:lnTo>
                  <a:cubicBezTo>
                    <a:pt x="f9" y="f10"/>
                    <a:pt x="f11" y="f10"/>
                    <a:pt x="f12" y="f8"/>
                  </a:cubicBezTo>
                  <a:cubicBezTo>
                    <a:pt x="f13" y="f14"/>
                    <a:pt x="f15" y="f16"/>
                    <a:pt x="f17" y="f18"/>
                  </a:cubicBezTo>
                  <a:lnTo>
                    <a:pt x="f17" y="f19"/>
                  </a:lnTo>
                  <a:lnTo>
                    <a:pt x="f6" y="f20"/>
                  </a:lnTo>
                  <a:lnTo>
                    <a:pt x="f21" y="f5"/>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1345">
              <a:extLst>
                <a:ext uri="{FF2B5EF4-FFF2-40B4-BE49-F238E27FC236}">
                  <a16:creationId xmlns:a16="http://schemas.microsoft.com/office/drawing/2014/main" id="{1D8CCE6E-EE26-4B86-1672-EB38F7E6E0E7}"/>
                </a:ext>
              </a:extLst>
            </p:cNvPr>
            <p:cNvSpPr/>
            <p:nvPr/>
          </p:nvSpPr>
          <p:spPr>
            <a:xfrm>
              <a:off x="11213433" y="3702908"/>
              <a:ext cx="153061" cy="175674"/>
            </a:xfrm>
            <a:custGeom>
              <a:avLst/>
              <a:gdLst>
                <a:gd name="f0" fmla="val 10800000"/>
                <a:gd name="f1" fmla="val 5400000"/>
                <a:gd name="f2" fmla="val 180"/>
                <a:gd name="f3" fmla="val w"/>
                <a:gd name="f4" fmla="val h"/>
                <a:gd name="f5" fmla="val 0"/>
                <a:gd name="f6" fmla="val 153058"/>
                <a:gd name="f7" fmla="val 175679"/>
                <a:gd name="f8" fmla="val 149935"/>
                <a:gd name="f9" fmla="val 175680"/>
                <a:gd name="f10" fmla="val 153059"/>
                <a:gd name="f11" fmla="val 173930"/>
                <a:gd name="f12" fmla="val 250"/>
                <a:gd name="f13" fmla="val 125"/>
                <a:gd name="f14" fmla="val 874"/>
                <a:gd name="f15" fmla="val 4998"/>
                <a:gd name="f16" fmla="+- 0 0 -90"/>
                <a:gd name="f17" fmla="*/ f3 1 153058"/>
                <a:gd name="f18" fmla="*/ f4 1 175679"/>
                <a:gd name="f19" fmla="val f5"/>
                <a:gd name="f20" fmla="val f6"/>
                <a:gd name="f21" fmla="val f7"/>
                <a:gd name="f22" fmla="*/ f16 f0 1"/>
                <a:gd name="f23" fmla="+- f21 0 f19"/>
                <a:gd name="f24" fmla="+- f20 0 f19"/>
                <a:gd name="f25" fmla="*/ f22 1 f2"/>
                <a:gd name="f26" fmla="*/ f24 1 153058"/>
                <a:gd name="f27" fmla="*/ f23 1 175679"/>
                <a:gd name="f28" fmla="*/ 149935 f24 1"/>
                <a:gd name="f29" fmla="*/ 175680 f23 1"/>
                <a:gd name="f30" fmla="*/ 153059 f24 1"/>
                <a:gd name="f31" fmla="*/ 173930 f23 1"/>
                <a:gd name="f32" fmla="*/ 250 f24 1"/>
                <a:gd name="f33" fmla="*/ 0 f23 1"/>
                <a:gd name="f34" fmla="*/ 125 f24 1"/>
                <a:gd name="f35" fmla="*/ 874 f23 1"/>
                <a:gd name="f36" fmla="*/ 0 f24 1"/>
                <a:gd name="f37" fmla="*/ 4998 f23 1"/>
                <a:gd name="f38" fmla="+- f25 0 f1"/>
                <a:gd name="f39" fmla="*/ f28 1 153058"/>
                <a:gd name="f40" fmla="*/ f29 1 175679"/>
                <a:gd name="f41" fmla="*/ f30 1 153058"/>
                <a:gd name="f42" fmla="*/ f31 1 175679"/>
                <a:gd name="f43" fmla="*/ f32 1 153058"/>
                <a:gd name="f44" fmla="*/ f33 1 175679"/>
                <a:gd name="f45" fmla="*/ f34 1 153058"/>
                <a:gd name="f46" fmla="*/ f35 1 175679"/>
                <a:gd name="f47" fmla="*/ f36 1 153058"/>
                <a:gd name="f48" fmla="*/ f37 1 175679"/>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153058" h="175679">
                  <a:moveTo>
                    <a:pt x="f8" y="f9"/>
                  </a:moveTo>
                  <a:lnTo>
                    <a:pt x="f10" y="f11"/>
                  </a:lnTo>
                  <a:lnTo>
                    <a:pt x="f12" y="f5"/>
                  </a:lnTo>
                  <a:lnTo>
                    <a:pt x="f13" y="f14"/>
                  </a:lnTo>
                  <a:lnTo>
                    <a:pt x="f5"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1346">
              <a:extLst>
                <a:ext uri="{FF2B5EF4-FFF2-40B4-BE49-F238E27FC236}">
                  <a16:creationId xmlns:a16="http://schemas.microsoft.com/office/drawing/2014/main" id="{54B05145-9FEB-5BD0-B7B4-70A87EB83CD2}"/>
                </a:ext>
              </a:extLst>
            </p:cNvPr>
            <p:cNvSpPr/>
            <p:nvPr/>
          </p:nvSpPr>
          <p:spPr>
            <a:xfrm>
              <a:off x="11394484" y="4311167"/>
              <a:ext cx="8494" cy="14493"/>
            </a:xfrm>
            <a:custGeom>
              <a:avLst/>
              <a:gdLst>
                <a:gd name="f0" fmla="val 10800000"/>
                <a:gd name="f1" fmla="val 5400000"/>
                <a:gd name="f2" fmla="val 180"/>
                <a:gd name="f3" fmla="val w"/>
                <a:gd name="f4" fmla="val h"/>
                <a:gd name="f5" fmla="val 0"/>
                <a:gd name="f6" fmla="val 8496"/>
                <a:gd name="f7" fmla="val 14494"/>
                <a:gd name="f8" fmla="val 4998"/>
                <a:gd name="f9" fmla="val 8121"/>
                <a:gd name="f10" fmla="val 8246"/>
                <a:gd name="f11" fmla="val 13745"/>
                <a:gd name="f12" fmla="val 13620"/>
                <a:gd name="f13" fmla="val 9496"/>
                <a:gd name="f14" fmla="val 375"/>
                <a:gd name="f15" fmla="+- 0 0 -90"/>
                <a:gd name="f16" fmla="*/ f3 1 8496"/>
                <a:gd name="f17" fmla="*/ f4 1 14494"/>
                <a:gd name="f18" fmla="val f5"/>
                <a:gd name="f19" fmla="val f6"/>
                <a:gd name="f20" fmla="val f7"/>
                <a:gd name="f21" fmla="*/ f15 f0 1"/>
                <a:gd name="f22" fmla="+- f20 0 f18"/>
                <a:gd name="f23" fmla="+- f19 0 f18"/>
                <a:gd name="f24" fmla="*/ f21 1 f2"/>
                <a:gd name="f25" fmla="*/ f23 1 8496"/>
                <a:gd name="f26" fmla="*/ f22 1 14494"/>
                <a:gd name="f27" fmla="*/ 0 f23 1"/>
                <a:gd name="f28" fmla="*/ 4998 f22 1"/>
                <a:gd name="f29" fmla="*/ 8121 f23 1"/>
                <a:gd name="f30" fmla="*/ 14494 f22 1"/>
                <a:gd name="f31" fmla="*/ 8246 f23 1"/>
                <a:gd name="f32" fmla="*/ 13745 f22 1"/>
                <a:gd name="f33" fmla="*/ 13620 f22 1"/>
                <a:gd name="f34" fmla="*/ 8496 f23 1"/>
                <a:gd name="f35" fmla="*/ 9496 f22 1"/>
                <a:gd name="f36" fmla="*/ 375 f23 1"/>
                <a:gd name="f37" fmla="*/ 0 f22 1"/>
                <a:gd name="f38" fmla="+- f24 0 f1"/>
                <a:gd name="f39" fmla="*/ f27 1 8496"/>
                <a:gd name="f40" fmla="*/ f28 1 14494"/>
                <a:gd name="f41" fmla="*/ f29 1 8496"/>
                <a:gd name="f42" fmla="*/ f30 1 14494"/>
                <a:gd name="f43" fmla="*/ f31 1 8496"/>
                <a:gd name="f44" fmla="*/ f32 1 14494"/>
                <a:gd name="f45" fmla="*/ f33 1 14494"/>
                <a:gd name="f46" fmla="*/ f34 1 8496"/>
                <a:gd name="f47" fmla="*/ f35 1 14494"/>
                <a:gd name="f48" fmla="*/ f36 1 8496"/>
                <a:gd name="f49" fmla="*/ f37 1 14494"/>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6"/>
                <a:gd name="f61" fmla="*/ f46 1 f25"/>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7 1"/>
                <a:gd name="f76" fmla="*/ f61 f16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3" y="f74"/>
                </a:cxn>
                <a:cxn ang="f38">
                  <a:pos x="f73" y="f75"/>
                </a:cxn>
                <a:cxn ang="f38">
                  <a:pos x="f76" y="f77"/>
                </a:cxn>
                <a:cxn ang="f38">
                  <a:pos x="f78" y="f79"/>
                </a:cxn>
                <a:cxn ang="f38">
                  <a:pos x="f69" y="f70"/>
                </a:cxn>
              </a:cxnLst>
              <a:rect l="f65" t="f68" r="f66" b="f67"/>
              <a:pathLst>
                <a:path w="8496" h="14494">
                  <a:moveTo>
                    <a:pt x="f5" y="f8"/>
                  </a:moveTo>
                  <a:lnTo>
                    <a:pt x="f9" y="f7"/>
                  </a:lnTo>
                  <a:lnTo>
                    <a:pt x="f10" y="f11"/>
                  </a:lnTo>
                  <a:lnTo>
                    <a:pt x="f10" y="f11"/>
                  </a:lnTo>
                  <a:lnTo>
                    <a:pt x="f10" y="f12"/>
                  </a:lnTo>
                  <a:lnTo>
                    <a:pt x="f6" y="f13"/>
                  </a:lnTo>
                  <a:lnTo>
                    <a:pt x="f14"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1347">
              <a:extLst>
                <a:ext uri="{FF2B5EF4-FFF2-40B4-BE49-F238E27FC236}">
                  <a16:creationId xmlns:a16="http://schemas.microsoft.com/office/drawing/2014/main" id="{EA9292A1-44DD-5150-EE40-EBD8A844ECB1}"/>
                </a:ext>
              </a:extLst>
            </p:cNvPr>
            <p:cNvSpPr/>
            <p:nvPr/>
          </p:nvSpPr>
          <p:spPr>
            <a:xfrm>
              <a:off x="12022714" y="3173242"/>
              <a:ext cx="153061" cy="86712"/>
            </a:xfrm>
            <a:custGeom>
              <a:avLst/>
              <a:gdLst>
                <a:gd name="f0" fmla="val 10800000"/>
                <a:gd name="f1" fmla="val 5400000"/>
                <a:gd name="f2" fmla="val 180"/>
                <a:gd name="f3" fmla="val w"/>
                <a:gd name="f4" fmla="val h"/>
                <a:gd name="f5" fmla="val 0"/>
                <a:gd name="f6" fmla="val 153058"/>
                <a:gd name="f7" fmla="val 86715"/>
                <a:gd name="f8" fmla="val 152684"/>
                <a:gd name="f9" fmla="val 4373"/>
                <a:gd name="f10" fmla="val 153059"/>
                <a:gd name="f11" fmla="val 83967"/>
                <a:gd name="f12" fmla="val 2624"/>
                <a:gd name="f13" fmla="+- 0 0 -90"/>
                <a:gd name="f14" fmla="*/ f3 1 153058"/>
                <a:gd name="f15" fmla="*/ f4 1 86715"/>
                <a:gd name="f16" fmla="val f5"/>
                <a:gd name="f17" fmla="val f6"/>
                <a:gd name="f18" fmla="val f7"/>
                <a:gd name="f19" fmla="*/ f13 f0 1"/>
                <a:gd name="f20" fmla="+- f18 0 f16"/>
                <a:gd name="f21" fmla="+- f17 0 f16"/>
                <a:gd name="f22" fmla="*/ f19 1 f2"/>
                <a:gd name="f23" fmla="*/ f21 1 153058"/>
                <a:gd name="f24" fmla="*/ f20 1 86715"/>
                <a:gd name="f25" fmla="*/ 152684 f21 1"/>
                <a:gd name="f26" fmla="*/ 4373 f20 1"/>
                <a:gd name="f27" fmla="*/ 153059 f21 1"/>
                <a:gd name="f28" fmla="*/ 0 f20 1"/>
                <a:gd name="f29" fmla="*/ 0 f21 1"/>
                <a:gd name="f30" fmla="*/ 83967 f20 1"/>
                <a:gd name="f31" fmla="*/ 2624 f21 1"/>
                <a:gd name="f32" fmla="*/ 86715 f20 1"/>
                <a:gd name="f33" fmla="+- f22 0 f1"/>
                <a:gd name="f34" fmla="*/ f25 1 153058"/>
                <a:gd name="f35" fmla="*/ f26 1 86715"/>
                <a:gd name="f36" fmla="*/ f27 1 153058"/>
                <a:gd name="f37" fmla="*/ f28 1 86715"/>
                <a:gd name="f38" fmla="*/ f29 1 153058"/>
                <a:gd name="f39" fmla="*/ f30 1 86715"/>
                <a:gd name="f40" fmla="*/ f31 1 153058"/>
                <a:gd name="f41" fmla="*/ f32 1 8671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53058" h="86715">
                  <a:moveTo>
                    <a:pt x="f8" y="f9"/>
                  </a:moveTo>
                  <a:lnTo>
                    <a:pt x="f10" y="f5"/>
                  </a:lnTo>
                  <a:lnTo>
                    <a:pt x="f5" y="f11"/>
                  </a:lnTo>
                  <a:lnTo>
                    <a:pt x="f12"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1348">
              <a:extLst>
                <a:ext uri="{FF2B5EF4-FFF2-40B4-BE49-F238E27FC236}">
                  <a16:creationId xmlns:a16="http://schemas.microsoft.com/office/drawing/2014/main" id="{A29B72C5-9010-2C74-636C-D0B265CA385F}"/>
                </a:ext>
              </a:extLst>
            </p:cNvPr>
            <p:cNvSpPr/>
            <p:nvPr/>
          </p:nvSpPr>
          <p:spPr>
            <a:xfrm>
              <a:off x="11644499" y="3464250"/>
              <a:ext cx="216904" cy="238905"/>
            </a:xfrm>
            <a:custGeom>
              <a:avLst/>
              <a:gdLst>
                <a:gd name="f0" fmla="val 10800000"/>
                <a:gd name="f1" fmla="val 5400000"/>
                <a:gd name="f2" fmla="val 180"/>
                <a:gd name="f3" fmla="val w"/>
                <a:gd name="f4" fmla="val h"/>
                <a:gd name="f5" fmla="val 0"/>
                <a:gd name="f6" fmla="val 216906"/>
                <a:gd name="f7" fmla="val 238904"/>
                <a:gd name="f8" fmla="val 1000"/>
                <a:gd name="f9" fmla="val 2999"/>
                <a:gd name="f10" fmla="val 215657"/>
                <a:gd name="f11" fmla="val 238905"/>
                <a:gd name="f12" fmla="val 238155"/>
                <a:gd name="f13" fmla="val 235406"/>
                <a:gd name="f14" fmla="val 1749"/>
                <a:gd name="f15" fmla="val 875"/>
                <a:gd name="f16" fmla="val 2874"/>
                <a:gd name="f17" fmla="+- 0 0 -90"/>
                <a:gd name="f18" fmla="*/ f3 1 216906"/>
                <a:gd name="f19" fmla="*/ f4 1 238904"/>
                <a:gd name="f20" fmla="val f5"/>
                <a:gd name="f21" fmla="val f6"/>
                <a:gd name="f22" fmla="val f7"/>
                <a:gd name="f23" fmla="*/ f17 f0 1"/>
                <a:gd name="f24" fmla="+- f22 0 f20"/>
                <a:gd name="f25" fmla="+- f21 0 f20"/>
                <a:gd name="f26" fmla="*/ f23 1 f2"/>
                <a:gd name="f27" fmla="*/ f25 1 216906"/>
                <a:gd name="f28" fmla="*/ f24 1 238904"/>
                <a:gd name="f29" fmla="*/ 1000 f25 1"/>
                <a:gd name="f30" fmla="*/ 2999 f24 1"/>
                <a:gd name="f31" fmla="*/ 0 f25 1"/>
                <a:gd name="f32" fmla="*/ 215657 f25 1"/>
                <a:gd name="f33" fmla="*/ 238905 f24 1"/>
                <a:gd name="f34" fmla="*/ 216906 f25 1"/>
                <a:gd name="f35" fmla="*/ 238155 f24 1"/>
                <a:gd name="f36" fmla="*/ 235406 f24 1"/>
                <a:gd name="f37" fmla="*/ 1749 f25 1"/>
                <a:gd name="f38" fmla="*/ 0 f24 1"/>
                <a:gd name="f39" fmla="*/ 875 f24 1"/>
                <a:gd name="f40" fmla="+- f26 0 f1"/>
                <a:gd name="f41" fmla="*/ f29 1 216906"/>
                <a:gd name="f42" fmla="*/ f30 1 238904"/>
                <a:gd name="f43" fmla="*/ f31 1 216906"/>
                <a:gd name="f44" fmla="*/ f32 1 216906"/>
                <a:gd name="f45" fmla="*/ f33 1 238904"/>
                <a:gd name="f46" fmla="*/ f34 1 216906"/>
                <a:gd name="f47" fmla="*/ f35 1 238904"/>
                <a:gd name="f48" fmla="*/ f36 1 238904"/>
                <a:gd name="f49" fmla="*/ f37 1 216906"/>
                <a:gd name="f50" fmla="*/ f38 1 238904"/>
                <a:gd name="f51" fmla="*/ f39 1 238904"/>
                <a:gd name="f52" fmla="*/ f20 1 f27"/>
                <a:gd name="f53" fmla="*/ f21 1 f27"/>
                <a:gd name="f54" fmla="*/ f20 1 f28"/>
                <a:gd name="f55" fmla="*/ f22 1 f28"/>
                <a:gd name="f56" fmla="*/ f41 1 f27"/>
                <a:gd name="f57" fmla="*/ f42 1 f28"/>
                <a:gd name="f58" fmla="*/ f43 1 f27"/>
                <a:gd name="f59" fmla="*/ f44 1 f27"/>
                <a:gd name="f60" fmla="*/ f45 1 f28"/>
                <a:gd name="f61" fmla="*/ f46 1 f27"/>
                <a:gd name="f62" fmla="*/ f47 1 f28"/>
                <a:gd name="f63" fmla="*/ f48 1 f28"/>
                <a:gd name="f64" fmla="*/ f49 1 f27"/>
                <a:gd name="f65" fmla="*/ f50 1 f28"/>
                <a:gd name="f66" fmla="*/ f51 1 f28"/>
                <a:gd name="f67" fmla="*/ f52 f18 1"/>
                <a:gd name="f68" fmla="*/ f53 f18 1"/>
                <a:gd name="f69" fmla="*/ f55 f19 1"/>
                <a:gd name="f70" fmla="*/ f54 f19 1"/>
                <a:gd name="f71" fmla="*/ f56 f18 1"/>
                <a:gd name="f72" fmla="*/ f57 f19 1"/>
                <a:gd name="f73" fmla="*/ f58 f18 1"/>
                <a:gd name="f74" fmla="*/ f59 f18 1"/>
                <a:gd name="f75" fmla="*/ f60 f19 1"/>
                <a:gd name="f76" fmla="*/ f61 f18 1"/>
                <a:gd name="f77" fmla="*/ f62 f19 1"/>
                <a:gd name="f78" fmla="*/ f63 f19 1"/>
                <a:gd name="f79" fmla="*/ f64 f18 1"/>
                <a:gd name="f80" fmla="*/ f65 f19 1"/>
                <a:gd name="f81" fmla="*/ f66 f19 1"/>
              </a:gdLst>
              <a:ahLst/>
              <a:cxnLst>
                <a:cxn ang="3cd4">
                  <a:pos x="hc" y="t"/>
                </a:cxn>
                <a:cxn ang="0">
                  <a:pos x="r" y="vc"/>
                </a:cxn>
                <a:cxn ang="cd4">
                  <a:pos x="hc" y="b"/>
                </a:cxn>
                <a:cxn ang="cd2">
                  <a:pos x="l" y="vc"/>
                </a:cxn>
                <a:cxn ang="f40">
                  <a:pos x="f71" y="f72"/>
                </a:cxn>
                <a:cxn ang="f40">
                  <a:pos x="f71" y="f72"/>
                </a:cxn>
                <a:cxn ang="f40">
                  <a:pos x="f71" y="f72"/>
                </a:cxn>
                <a:cxn ang="f40">
                  <a:pos x="f71" y="f72"/>
                </a:cxn>
                <a:cxn ang="f40">
                  <a:pos x="f73" y="f72"/>
                </a:cxn>
                <a:cxn ang="f40">
                  <a:pos x="f74" y="f75"/>
                </a:cxn>
                <a:cxn ang="f40">
                  <a:pos x="f76" y="f77"/>
                </a:cxn>
                <a:cxn ang="f40">
                  <a:pos x="f76" y="f78"/>
                </a:cxn>
                <a:cxn ang="f40">
                  <a:pos x="f79" y="f80"/>
                </a:cxn>
                <a:cxn ang="f40">
                  <a:pos x="f79" y="f81"/>
                </a:cxn>
                <a:cxn ang="f40">
                  <a:pos x="f71" y="f72"/>
                </a:cxn>
              </a:cxnLst>
              <a:rect l="f67" t="f70" r="f68" b="f69"/>
              <a:pathLst>
                <a:path w="216906" h="238904">
                  <a:moveTo>
                    <a:pt x="f8" y="f9"/>
                  </a:moveTo>
                  <a:cubicBezTo>
                    <a:pt x="f8" y="f9"/>
                    <a:pt x="f8" y="f9"/>
                    <a:pt x="f8" y="f9"/>
                  </a:cubicBezTo>
                  <a:lnTo>
                    <a:pt x="f8" y="f9"/>
                  </a:lnTo>
                  <a:lnTo>
                    <a:pt x="f8" y="f9"/>
                  </a:lnTo>
                  <a:lnTo>
                    <a:pt x="f5" y="f9"/>
                  </a:lnTo>
                  <a:lnTo>
                    <a:pt x="f10" y="f11"/>
                  </a:lnTo>
                  <a:lnTo>
                    <a:pt x="f6" y="f12"/>
                  </a:lnTo>
                  <a:lnTo>
                    <a:pt x="f6" y="f13"/>
                  </a:lnTo>
                  <a:lnTo>
                    <a:pt x="f14" y="f5"/>
                  </a:lnTo>
                  <a:lnTo>
                    <a:pt x="f14" y="f15"/>
                  </a:lnTo>
                  <a:cubicBezTo>
                    <a:pt x="f14" y="f15"/>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1349">
              <a:extLst>
                <a:ext uri="{FF2B5EF4-FFF2-40B4-BE49-F238E27FC236}">
                  <a16:creationId xmlns:a16="http://schemas.microsoft.com/office/drawing/2014/main" id="{29DBF6DD-20C6-CFE2-8253-AF5FE2BFA464}"/>
                </a:ext>
              </a:extLst>
            </p:cNvPr>
            <p:cNvSpPr/>
            <p:nvPr/>
          </p:nvSpPr>
          <p:spPr>
            <a:xfrm>
              <a:off x="11606268" y="3465996"/>
              <a:ext cx="38487" cy="22869"/>
            </a:xfrm>
            <a:custGeom>
              <a:avLst/>
              <a:gdLst>
                <a:gd name="f0" fmla="val 10800000"/>
                <a:gd name="f1" fmla="val 5400000"/>
                <a:gd name="f2" fmla="val 180"/>
                <a:gd name="f3" fmla="val w"/>
                <a:gd name="f4" fmla="val h"/>
                <a:gd name="f5" fmla="val 0"/>
                <a:gd name="f6" fmla="val 38483"/>
                <a:gd name="f7" fmla="val 22865"/>
                <a:gd name="f8" fmla="val 1499"/>
                <a:gd name="f9" fmla="val 22866"/>
                <a:gd name="f10" fmla="val 37484"/>
                <a:gd name="f11" fmla="val 3124"/>
                <a:gd name="f12" fmla="val 38484"/>
                <a:gd name="f13" fmla="val 38159"/>
                <a:gd name="f14" fmla="val 3249"/>
                <a:gd name="f15" fmla="val 37809"/>
                <a:gd name="f16" fmla="val 36597"/>
                <a:gd name="f17" fmla="val 3011"/>
                <a:gd name="f18" fmla="val 35960"/>
                <a:gd name="f19" fmla="val 2199"/>
                <a:gd name="f20" fmla="val 36072"/>
                <a:gd name="f21" fmla="val 1312"/>
                <a:gd name="f22" fmla="val 36084"/>
                <a:gd name="f23" fmla="val 1249"/>
                <a:gd name="f24" fmla="val 36097"/>
                <a:gd name="f25" fmla="val 1187"/>
                <a:gd name="f26" fmla="val 36110"/>
                <a:gd name="f27" fmla="val 1125"/>
                <a:gd name="f28" fmla="val 19742"/>
                <a:gd name="f29" fmla="val 400"/>
                <a:gd name="f30" fmla="val 20242"/>
                <a:gd name="f31" fmla="val 737"/>
                <a:gd name="f32" fmla="val 20779"/>
                <a:gd name="f33" fmla="val 1000"/>
                <a:gd name="f34" fmla="val 21366"/>
                <a:gd name="f35" fmla="val 1200"/>
                <a:gd name="f36" fmla="val 21854"/>
                <a:gd name="f37" fmla="val 1375"/>
                <a:gd name="f38" fmla="val 22354"/>
                <a:gd name="f39" fmla="+- 0 0 -90"/>
                <a:gd name="f40" fmla="*/ f3 1 38483"/>
                <a:gd name="f41" fmla="*/ f4 1 22865"/>
                <a:gd name="f42" fmla="val f5"/>
                <a:gd name="f43" fmla="val f6"/>
                <a:gd name="f44" fmla="val f7"/>
                <a:gd name="f45" fmla="*/ f39 f0 1"/>
                <a:gd name="f46" fmla="+- f44 0 f42"/>
                <a:gd name="f47" fmla="+- f43 0 f42"/>
                <a:gd name="f48" fmla="*/ f45 1 f2"/>
                <a:gd name="f49" fmla="*/ f47 1 38483"/>
                <a:gd name="f50" fmla="*/ f46 1 22865"/>
                <a:gd name="f51" fmla="*/ 1499 f47 1"/>
                <a:gd name="f52" fmla="*/ 22866 f46 1"/>
                <a:gd name="f53" fmla="*/ 37484 f47 1"/>
                <a:gd name="f54" fmla="*/ 3124 f46 1"/>
                <a:gd name="f55" fmla="*/ 38484 f47 1"/>
                <a:gd name="f56" fmla="*/ 36072 f47 1"/>
                <a:gd name="f57" fmla="*/ 1312 f46 1"/>
                <a:gd name="f58" fmla="*/ 36110 f47 1"/>
                <a:gd name="f59" fmla="*/ 1125 f46 1"/>
                <a:gd name="f60" fmla="*/ 0 f46 1"/>
                <a:gd name="f61" fmla="*/ 0 f47 1"/>
                <a:gd name="f62" fmla="*/ 19742 f46 1"/>
                <a:gd name="f63" fmla="*/ 1000 f47 1"/>
                <a:gd name="f64" fmla="*/ 21366 f46 1"/>
                <a:gd name="f65" fmla="+- f48 0 f1"/>
                <a:gd name="f66" fmla="*/ f51 1 38483"/>
                <a:gd name="f67" fmla="*/ f52 1 22865"/>
                <a:gd name="f68" fmla="*/ f53 1 38483"/>
                <a:gd name="f69" fmla="*/ f54 1 22865"/>
                <a:gd name="f70" fmla="*/ f55 1 38483"/>
                <a:gd name="f71" fmla="*/ f56 1 38483"/>
                <a:gd name="f72" fmla="*/ f57 1 22865"/>
                <a:gd name="f73" fmla="*/ f58 1 38483"/>
                <a:gd name="f74" fmla="*/ f59 1 22865"/>
                <a:gd name="f75" fmla="*/ f60 1 22865"/>
                <a:gd name="f76" fmla="*/ f61 1 38483"/>
                <a:gd name="f77" fmla="*/ f62 1 22865"/>
                <a:gd name="f78" fmla="*/ f63 1 38483"/>
                <a:gd name="f79" fmla="*/ f64 1 22865"/>
                <a:gd name="f80" fmla="*/ f42 1 f49"/>
                <a:gd name="f81" fmla="*/ f43 1 f49"/>
                <a:gd name="f82" fmla="*/ f42 1 f50"/>
                <a:gd name="f83" fmla="*/ f44 1 f50"/>
                <a:gd name="f84" fmla="*/ f66 1 f49"/>
                <a:gd name="f85" fmla="*/ f67 1 f50"/>
                <a:gd name="f86" fmla="*/ f68 1 f49"/>
                <a:gd name="f87" fmla="*/ f69 1 f50"/>
                <a:gd name="f88" fmla="*/ f70 1 f49"/>
                <a:gd name="f89" fmla="*/ f71 1 f49"/>
                <a:gd name="f90" fmla="*/ f72 1 f50"/>
                <a:gd name="f91" fmla="*/ f73 1 f49"/>
                <a:gd name="f92" fmla="*/ f74 1 f50"/>
                <a:gd name="f93" fmla="*/ f75 1 f50"/>
                <a:gd name="f94" fmla="*/ f76 1 f49"/>
                <a:gd name="f95" fmla="*/ f77 1 f50"/>
                <a:gd name="f96" fmla="*/ f78 1 f49"/>
                <a:gd name="f97" fmla="*/ f79 1 f50"/>
                <a:gd name="f98" fmla="*/ f80 f40 1"/>
                <a:gd name="f99" fmla="*/ f81 f40 1"/>
                <a:gd name="f100" fmla="*/ f83 f41 1"/>
                <a:gd name="f101" fmla="*/ f82 f41 1"/>
                <a:gd name="f102" fmla="*/ f84 f40 1"/>
                <a:gd name="f103" fmla="*/ f85 f41 1"/>
                <a:gd name="f104" fmla="*/ f86 f40 1"/>
                <a:gd name="f105" fmla="*/ f87 f41 1"/>
                <a:gd name="f106" fmla="*/ f88 f40 1"/>
                <a:gd name="f107" fmla="*/ f89 f40 1"/>
                <a:gd name="f108" fmla="*/ f90 f41 1"/>
                <a:gd name="f109" fmla="*/ f91 f40 1"/>
                <a:gd name="f110" fmla="*/ f92 f41 1"/>
                <a:gd name="f111" fmla="*/ f93 f41 1"/>
                <a:gd name="f112" fmla="*/ f94 f40 1"/>
                <a:gd name="f113" fmla="*/ f95 f41 1"/>
                <a:gd name="f114" fmla="*/ f96 f40 1"/>
                <a:gd name="f115" fmla="*/ f97 f41 1"/>
              </a:gdLst>
              <a:ahLst/>
              <a:cxnLst>
                <a:cxn ang="3cd4">
                  <a:pos x="hc" y="t"/>
                </a:cxn>
                <a:cxn ang="0">
                  <a:pos x="r" y="vc"/>
                </a:cxn>
                <a:cxn ang="cd4">
                  <a:pos x="hc" y="b"/>
                </a:cxn>
                <a:cxn ang="cd2">
                  <a:pos x="l" y="vc"/>
                </a:cxn>
                <a:cxn ang="f65">
                  <a:pos x="f102" y="f103"/>
                </a:cxn>
                <a:cxn ang="f65">
                  <a:pos x="f104" y="f105"/>
                </a:cxn>
                <a:cxn ang="f65">
                  <a:pos x="f106" y="f105"/>
                </a:cxn>
                <a:cxn ang="f65">
                  <a:pos x="f106" y="f105"/>
                </a:cxn>
                <a:cxn ang="f65">
                  <a:pos x="f104" y="f105"/>
                </a:cxn>
                <a:cxn ang="f65">
                  <a:pos x="f107" y="f108"/>
                </a:cxn>
                <a:cxn ang="f65">
                  <a:pos x="f109" y="f110"/>
                </a:cxn>
                <a:cxn ang="f65">
                  <a:pos x="f109" y="f111"/>
                </a:cxn>
                <a:cxn ang="f65">
                  <a:pos x="f112" y="f113"/>
                </a:cxn>
                <a:cxn ang="f65">
                  <a:pos x="f114" y="f115"/>
                </a:cxn>
                <a:cxn ang="f65">
                  <a:pos x="f102" y="f103"/>
                </a:cxn>
              </a:cxnLst>
              <a:rect l="f98" t="f101" r="f99" b="f100"/>
              <a:pathLst>
                <a:path w="38483" h="22865">
                  <a:moveTo>
                    <a:pt x="f8" y="f9"/>
                  </a:moveTo>
                  <a:lnTo>
                    <a:pt x="f10" y="f11"/>
                  </a:lnTo>
                  <a:lnTo>
                    <a:pt x="f12" y="f11"/>
                  </a:lnTo>
                  <a:lnTo>
                    <a:pt x="f12" y="f11"/>
                  </a:lnTo>
                  <a:cubicBezTo>
                    <a:pt x="f13" y="f14"/>
                    <a:pt x="f15" y="f14"/>
                    <a:pt x="f10" y="f11"/>
                  </a:cubicBezTo>
                  <a:cubicBezTo>
                    <a:pt x="f16" y="f17"/>
                    <a:pt x="f18" y="f19"/>
                    <a:pt x="f20" y="f21"/>
                  </a:cubicBezTo>
                  <a:cubicBezTo>
                    <a:pt x="f22" y="f23"/>
                    <a:pt x="f24" y="f25"/>
                    <a:pt x="f26" y="f27"/>
                  </a:cubicBezTo>
                  <a:lnTo>
                    <a:pt x="f26" y="f5"/>
                  </a:lnTo>
                  <a:lnTo>
                    <a:pt x="f5" y="f28"/>
                  </a:ln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1350">
              <a:extLst>
                <a:ext uri="{FF2B5EF4-FFF2-40B4-BE49-F238E27FC236}">
                  <a16:creationId xmlns:a16="http://schemas.microsoft.com/office/drawing/2014/main" id="{256658B2-CC0D-9D31-FA05-1317AED0C546}"/>
                </a:ext>
              </a:extLst>
            </p:cNvPr>
            <p:cNvSpPr/>
            <p:nvPr/>
          </p:nvSpPr>
          <p:spPr>
            <a:xfrm>
              <a:off x="11633380" y="3922318"/>
              <a:ext cx="35112" cy="241401"/>
            </a:xfrm>
            <a:custGeom>
              <a:avLst/>
              <a:gdLst>
                <a:gd name="f0" fmla="val 10800000"/>
                <a:gd name="f1" fmla="val 5400000"/>
                <a:gd name="f2" fmla="val 180"/>
                <a:gd name="f3" fmla="val w"/>
                <a:gd name="f4" fmla="val h"/>
                <a:gd name="f5" fmla="val 0"/>
                <a:gd name="f6" fmla="val 35110"/>
                <a:gd name="f7" fmla="val 241403"/>
                <a:gd name="f8" fmla="val 34736"/>
                <a:gd name="f9" fmla="val 34699"/>
                <a:gd name="f10" fmla="val 2561"/>
                <a:gd name="f11" fmla="val 33861"/>
                <a:gd name="f12" fmla="val 5048"/>
                <a:gd name="f13" fmla="val 32362"/>
                <a:gd name="f14" fmla="val 7122"/>
                <a:gd name="f15" fmla="val 29713"/>
                <a:gd name="f16" fmla="val 10571"/>
                <a:gd name="f17" fmla="val 24778"/>
                <a:gd name="f18" fmla="val 11220"/>
                <a:gd name="f19" fmla="val 21329"/>
                <a:gd name="f20" fmla="val 8584"/>
                <a:gd name="f21" fmla="val 20779"/>
                <a:gd name="f22" fmla="val 8159"/>
                <a:gd name="f23" fmla="val 20292"/>
                <a:gd name="f24" fmla="val 7672"/>
                <a:gd name="f25" fmla="val 19867"/>
                <a:gd name="f26" fmla="val 16619"/>
                <a:gd name="f27" fmla="val 3499"/>
                <a:gd name="f28" fmla="val 6747"/>
                <a:gd name="f29" fmla="val 1"/>
                <a:gd name="f30" fmla="val 239529"/>
                <a:gd name="f31" fmla="val -74"/>
                <a:gd name="f32" fmla="val 234144"/>
                <a:gd name="f33" fmla="val 4237"/>
                <a:gd name="f34" fmla="val 229733"/>
                <a:gd name="f35" fmla="val 9622"/>
                <a:gd name="f36" fmla="val 229658"/>
                <a:gd name="f37" fmla="val 9659"/>
                <a:gd name="f38" fmla="val 9709"/>
                <a:gd name="f39" fmla="val 9747"/>
                <a:gd name="f40" fmla="val 15119"/>
                <a:gd name="f41" fmla="val 230846"/>
                <a:gd name="f42" fmla="val 18706"/>
                <a:gd name="f43" fmla="val 235943"/>
                <a:gd name="f44" fmla="val 17993"/>
                <a:gd name="f45" fmla="val 241404"/>
                <a:gd name="f46" fmla="val 35111"/>
                <a:gd name="f47" fmla="val 125"/>
                <a:gd name="f48" fmla="+- 0 0 -90"/>
                <a:gd name="f49" fmla="*/ f3 1 35110"/>
                <a:gd name="f50" fmla="*/ f4 1 241403"/>
                <a:gd name="f51" fmla="val f5"/>
                <a:gd name="f52" fmla="val f6"/>
                <a:gd name="f53" fmla="val f7"/>
                <a:gd name="f54" fmla="*/ f48 f0 1"/>
                <a:gd name="f55" fmla="+- f53 0 f51"/>
                <a:gd name="f56" fmla="+- f52 0 f51"/>
                <a:gd name="f57" fmla="*/ f54 1 f2"/>
                <a:gd name="f58" fmla="*/ f56 1 35110"/>
                <a:gd name="f59" fmla="*/ f55 1 241403"/>
                <a:gd name="f60" fmla="*/ 34736 f56 1"/>
                <a:gd name="f61" fmla="*/ 0 f55 1"/>
                <a:gd name="f62" fmla="*/ 32362 f56 1"/>
                <a:gd name="f63" fmla="*/ 7122 f55 1"/>
                <a:gd name="f64" fmla="*/ 21329 f56 1"/>
                <a:gd name="f65" fmla="*/ 8584 f55 1"/>
                <a:gd name="f66" fmla="*/ 19867 f56 1"/>
                <a:gd name="f67" fmla="*/ 16619 f56 1"/>
                <a:gd name="f68" fmla="*/ 3499 f55 1"/>
                <a:gd name="f69" fmla="*/ 6747 f55 1"/>
                <a:gd name="f70" fmla="*/ 1 f56 1"/>
                <a:gd name="f71" fmla="*/ 239529 f55 1"/>
                <a:gd name="f72" fmla="*/ 9622 f56 1"/>
                <a:gd name="f73" fmla="*/ 229658 f55 1"/>
                <a:gd name="f74" fmla="*/ 9747 f56 1"/>
                <a:gd name="f75" fmla="*/ 17993 f56 1"/>
                <a:gd name="f76" fmla="*/ 241404 f55 1"/>
                <a:gd name="f77" fmla="*/ 35111 f56 1"/>
                <a:gd name="f78" fmla="*/ 125 f55 1"/>
                <a:gd name="f79" fmla="+- f57 0 f1"/>
                <a:gd name="f80" fmla="*/ f60 1 35110"/>
                <a:gd name="f81" fmla="*/ f61 1 241403"/>
                <a:gd name="f82" fmla="*/ f62 1 35110"/>
                <a:gd name="f83" fmla="*/ f63 1 241403"/>
                <a:gd name="f84" fmla="*/ f64 1 35110"/>
                <a:gd name="f85" fmla="*/ f65 1 241403"/>
                <a:gd name="f86" fmla="*/ f66 1 35110"/>
                <a:gd name="f87" fmla="*/ f67 1 35110"/>
                <a:gd name="f88" fmla="*/ f68 1 241403"/>
                <a:gd name="f89" fmla="*/ f69 1 241403"/>
                <a:gd name="f90" fmla="*/ f70 1 35110"/>
                <a:gd name="f91" fmla="*/ f71 1 241403"/>
                <a:gd name="f92" fmla="*/ f72 1 35110"/>
                <a:gd name="f93" fmla="*/ f73 1 241403"/>
                <a:gd name="f94" fmla="*/ f74 1 35110"/>
                <a:gd name="f95" fmla="*/ f75 1 35110"/>
                <a:gd name="f96" fmla="*/ f76 1 241403"/>
                <a:gd name="f97" fmla="*/ f77 1 35110"/>
                <a:gd name="f98" fmla="*/ f78 1 241403"/>
                <a:gd name="f99" fmla="*/ f51 1 f58"/>
                <a:gd name="f100" fmla="*/ f52 1 f58"/>
                <a:gd name="f101" fmla="*/ f51 1 f59"/>
                <a:gd name="f102" fmla="*/ f53 1 f59"/>
                <a:gd name="f103" fmla="*/ f80 1 f58"/>
                <a:gd name="f104" fmla="*/ f81 1 f59"/>
                <a:gd name="f105" fmla="*/ f82 1 f58"/>
                <a:gd name="f106" fmla="*/ f83 1 f59"/>
                <a:gd name="f107" fmla="*/ f84 1 f58"/>
                <a:gd name="f108" fmla="*/ f85 1 f59"/>
                <a:gd name="f109" fmla="*/ f86 1 f58"/>
                <a:gd name="f110" fmla="*/ f87 1 f58"/>
                <a:gd name="f111" fmla="*/ f88 1 f59"/>
                <a:gd name="f112" fmla="*/ f89 1 f59"/>
                <a:gd name="f113" fmla="*/ f90 1 f58"/>
                <a:gd name="f114" fmla="*/ f91 1 f59"/>
                <a:gd name="f115" fmla="*/ f92 1 f58"/>
                <a:gd name="f116" fmla="*/ f93 1 f59"/>
                <a:gd name="f117" fmla="*/ f94 1 f58"/>
                <a:gd name="f118" fmla="*/ f95 1 f58"/>
                <a:gd name="f119" fmla="*/ f96 1 f59"/>
                <a:gd name="f120" fmla="*/ f97 1 f58"/>
                <a:gd name="f121" fmla="*/ f98 1 f59"/>
                <a:gd name="f122" fmla="*/ f99 f49 1"/>
                <a:gd name="f123" fmla="*/ f100 f49 1"/>
                <a:gd name="f124" fmla="*/ f102 f50 1"/>
                <a:gd name="f125" fmla="*/ f101 f50 1"/>
                <a:gd name="f126" fmla="*/ f103 f49 1"/>
                <a:gd name="f127" fmla="*/ f104 f50 1"/>
                <a:gd name="f128" fmla="*/ f105 f49 1"/>
                <a:gd name="f129" fmla="*/ f106 f50 1"/>
                <a:gd name="f130" fmla="*/ f107 f49 1"/>
                <a:gd name="f131" fmla="*/ f108 f50 1"/>
                <a:gd name="f132" fmla="*/ f109 f49 1"/>
                <a:gd name="f133" fmla="*/ f110 f49 1"/>
                <a:gd name="f134" fmla="*/ f111 f50 1"/>
                <a:gd name="f135" fmla="*/ f112 f50 1"/>
                <a:gd name="f136" fmla="*/ f113 f49 1"/>
                <a:gd name="f137" fmla="*/ f114 f50 1"/>
                <a:gd name="f138" fmla="*/ f115 f49 1"/>
                <a:gd name="f139" fmla="*/ f116 f50 1"/>
                <a:gd name="f140" fmla="*/ f117 f49 1"/>
                <a:gd name="f141" fmla="*/ f118 f49 1"/>
                <a:gd name="f142" fmla="*/ f119 f50 1"/>
                <a:gd name="f143" fmla="*/ f120 f49 1"/>
                <a:gd name="f144" fmla="*/ f121 f50 1"/>
              </a:gdLst>
              <a:ahLst/>
              <a:cxnLst>
                <a:cxn ang="3cd4">
                  <a:pos x="hc" y="t"/>
                </a:cxn>
                <a:cxn ang="0">
                  <a:pos x="r" y="vc"/>
                </a:cxn>
                <a:cxn ang="cd4">
                  <a:pos x="hc" y="b"/>
                </a:cxn>
                <a:cxn ang="cd2">
                  <a:pos x="l" y="vc"/>
                </a:cxn>
                <a:cxn ang="f79">
                  <a:pos x="f126" y="f127"/>
                </a:cxn>
                <a:cxn ang="f79">
                  <a:pos x="f128" y="f129"/>
                </a:cxn>
                <a:cxn ang="f79">
                  <a:pos x="f130" y="f131"/>
                </a:cxn>
                <a:cxn ang="f79">
                  <a:pos x="f132" y="f129"/>
                </a:cxn>
                <a:cxn ang="f79">
                  <a:pos x="f133" y="f134"/>
                </a:cxn>
                <a:cxn ang="f79">
                  <a:pos x="f133" y="f135"/>
                </a:cxn>
                <a:cxn ang="f79">
                  <a:pos x="f136" y="f137"/>
                </a:cxn>
                <a:cxn ang="f79">
                  <a:pos x="f138" y="f139"/>
                </a:cxn>
                <a:cxn ang="f79">
                  <a:pos x="f140" y="f139"/>
                </a:cxn>
                <a:cxn ang="f79">
                  <a:pos x="f141" y="f142"/>
                </a:cxn>
                <a:cxn ang="f79">
                  <a:pos x="f143" y="f144"/>
                </a:cxn>
              </a:cxnLst>
              <a:rect l="f122" t="f125" r="f123" b="f124"/>
              <a:pathLst>
                <a:path w="35110" h="241403">
                  <a:moveTo>
                    <a:pt x="f8" y="f5"/>
                  </a:moveTo>
                  <a:cubicBezTo>
                    <a:pt x="f9" y="f10"/>
                    <a:pt x="f11" y="f12"/>
                    <a:pt x="f13" y="f14"/>
                  </a:cubicBezTo>
                  <a:cubicBezTo>
                    <a:pt x="f15" y="f16"/>
                    <a:pt x="f17" y="f18"/>
                    <a:pt x="f19" y="f20"/>
                  </a:cubicBezTo>
                  <a:cubicBezTo>
                    <a:pt x="f21" y="f22"/>
                    <a:pt x="f23" y="f24"/>
                    <a:pt x="f25" y="f14"/>
                  </a:cubicBezTo>
                  <a:lnTo>
                    <a:pt x="f26" y="f27"/>
                  </a:lnTo>
                  <a:lnTo>
                    <a:pt x="f26" y="f28"/>
                  </a:lnTo>
                  <a:lnTo>
                    <a:pt x="f29" y="f30"/>
                  </a:lnTo>
                  <a:cubicBezTo>
                    <a:pt x="f31" y="f32"/>
                    <a:pt x="f33" y="f34"/>
                    <a:pt x="f35" y="f36"/>
                  </a:cubicBezTo>
                  <a:cubicBezTo>
                    <a:pt x="f37" y="f36"/>
                    <a:pt x="f38" y="f36"/>
                    <a:pt x="f39" y="f36"/>
                  </a:cubicBezTo>
                  <a:cubicBezTo>
                    <a:pt x="f40" y="f41"/>
                    <a:pt x="f42" y="f43"/>
                    <a:pt x="f44" y="f45"/>
                  </a:cubicBezTo>
                  <a:lnTo>
                    <a:pt x="f46"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1351">
              <a:extLst>
                <a:ext uri="{FF2B5EF4-FFF2-40B4-BE49-F238E27FC236}">
                  <a16:creationId xmlns:a16="http://schemas.microsoft.com/office/drawing/2014/main" id="{90484BC2-7335-732F-1F6C-772E5315809A}"/>
                </a:ext>
              </a:extLst>
            </p:cNvPr>
            <p:cNvSpPr/>
            <p:nvPr/>
          </p:nvSpPr>
          <p:spPr>
            <a:xfrm>
              <a:off x="11407103" y="4055766"/>
              <a:ext cx="14959" cy="208538"/>
            </a:xfrm>
            <a:custGeom>
              <a:avLst/>
              <a:gdLst>
                <a:gd name="f0" fmla="val 10800000"/>
                <a:gd name="f1" fmla="val 5400000"/>
                <a:gd name="f2" fmla="val 180"/>
                <a:gd name="f3" fmla="val w"/>
                <a:gd name="f4" fmla="val h"/>
                <a:gd name="f5" fmla="val 0"/>
                <a:gd name="f6" fmla="val 14962"/>
                <a:gd name="f7" fmla="val 208541"/>
                <a:gd name="f8" fmla="val 14869"/>
                <a:gd name="f9" fmla="val 14994"/>
                <a:gd name="f10" fmla="val 450"/>
                <a:gd name="f11" fmla="val 925"/>
                <a:gd name="f12" fmla="val 1374"/>
                <a:gd name="f13" fmla="val 14357"/>
                <a:gd name="f14" fmla="val 2024"/>
                <a:gd name="f15" fmla="val 13419"/>
                <a:gd name="f16" fmla="val 2149"/>
                <a:gd name="f17" fmla="val 12770"/>
                <a:gd name="f18" fmla="val 1649"/>
                <a:gd name="f19" fmla="val 12670"/>
                <a:gd name="f20" fmla="val 1562"/>
                <a:gd name="f21" fmla="val 12570"/>
                <a:gd name="f22" fmla="val 1475"/>
                <a:gd name="f23" fmla="val 12495"/>
                <a:gd name="f24" fmla="val 204294"/>
                <a:gd name="f25" fmla="val 2374"/>
                <a:gd name="f26" fmla="val 207167"/>
                <a:gd name="f27" fmla="val 207792"/>
                <a:gd name="f28" fmla="val 208417"/>
                <a:gd name="f29" fmla="val 208542"/>
                <a:gd name="f30" fmla="val 1749"/>
                <a:gd name="f31" fmla="val 625"/>
                <a:gd name="f32" fmla="+- 0 0 -90"/>
                <a:gd name="f33" fmla="*/ f3 1 14962"/>
                <a:gd name="f34" fmla="*/ f4 1 208541"/>
                <a:gd name="f35" fmla="val f5"/>
                <a:gd name="f36" fmla="val f6"/>
                <a:gd name="f37" fmla="val f7"/>
                <a:gd name="f38" fmla="*/ f32 f0 1"/>
                <a:gd name="f39" fmla="+- f37 0 f35"/>
                <a:gd name="f40" fmla="+- f36 0 f35"/>
                <a:gd name="f41" fmla="*/ f38 1 f2"/>
                <a:gd name="f42" fmla="*/ f40 1 14962"/>
                <a:gd name="f43" fmla="*/ f39 1 208541"/>
                <a:gd name="f44" fmla="*/ 14869 f40 1"/>
                <a:gd name="f45" fmla="*/ 0 f39 1"/>
                <a:gd name="f46" fmla="*/ 1374 f39 1"/>
                <a:gd name="f47" fmla="*/ 12770 f40 1"/>
                <a:gd name="f48" fmla="*/ 1649 f39 1"/>
                <a:gd name="f49" fmla="*/ 12495 f40 1"/>
                <a:gd name="f50" fmla="*/ 0 f40 1"/>
                <a:gd name="f51" fmla="*/ 204294 f39 1"/>
                <a:gd name="f52" fmla="*/ 2374 f40 1"/>
                <a:gd name="f53" fmla="*/ 207167 f39 1"/>
                <a:gd name="f54" fmla="*/ 207792 f39 1"/>
                <a:gd name="f55" fmla="*/ 208542 f39 1"/>
                <a:gd name="f56" fmla="*/ 1749 f39 1"/>
                <a:gd name="f57" fmla="*/ 625 f39 1"/>
                <a:gd name="f58" fmla="+- f41 0 f1"/>
                <a:gd name="f59" fmla="*/ f44 1 14962"/>
                <a:gd name="f60" fmla="*/ f45 1 208541"/>
                <a:gd name="f61" fmla="*/ f46 1 208541"/>
                <a:gd name="f62" fmla="*/ f47 1 14962"/>
                <a:gd name="f63" fmla="*/ f48 1 208541"/>
                <a:gd name="f64" fmla="*/ f49 1 14962"/>
                <a:gd name="f65" fmla="*/ f50 1 14962"/>
                <a:gd name="f66" fmla="*/ f51 1 208541"/>
                <a:gd name="f67" fmla="*/ f52 1 14962"/>
                <a:gd name="f68" fmla="*/ f53 1 208541"/>
                <a:gd name="f69" fmla="*/ f54 1 208541"/>
                <a:gd name="f70" fmla="*/ f55 1 208541"/>
                <a:gd name="f71" fmla="*/ f56 1 208541"/>
                <a:gd name="f72" fmla="*/ f57 1 208541"/>
                <a:gd name="f73" fmla="*/ f35 1 f42"/>
                <a:gd name="f74" fmla="*/ f36 1 f42"/>
                <a:gd name="f75" fmla="*/ f35 1 f43"/>
                <a:gd name="f76" fmla="*/ f37 1 f43"/>
                <a:gd name="f77" fmla="*/ f59 1 f42"/>
                <a:gd name="f78" fmla="*/ f60 1 f43"/>
                <a:gd name="f79" fmla="*/ f61 1 f43"/>
                <a:gd name="f80" fmla="*/ f62 1 f42"/>
                <a:gd name="f81" fmla="*/ f63 1 f43"/>
                <a:gd name="f82" fmla="*/ f64 1 f42"/>
                <a:gd name="f83" fmla="*/ f65 1 f42"/>
                <a:gd name="f84" fmla="*/ f66 1 f43"/>
                <a:gd name="f85" fmla="*/ f67 1 f42"/>
                <a:gd name="f86" fmla="*/ f68 1 f43"/>
                <a:gd name="f87" fmla="*/ f69 1 f43"/>
                <a:gd name="f88" fmla="*/ f70 1 f43"/>
                <a:gd name="f89" fmla="*/ f71 1 f43"/>
                <a:gd name="f90" fmla="*/ f72 1 f43"/>
                <a:gd name="f91" fmla="*/ f73 f33 1"/>
                <a:gd name="f92" fmla="*/ f74 f33 1"/>
                <a:gd name="f93" fmla="*/ f76 f34 1"/>
                <a:gd name="f94" fmla="*/ f75 f34 1"/>
                <a:gd name="f95" fmla="*/ f77 f33 1"/>
                <a:gd name="f96" fmla="*/ f78 f34 1"/>
                <a:gd name="f97" fmla="*/ f79 f34 1"/>
                <a:gd name="f98" fmla="*/ f80 f33 1"/>
                <a:gd name="f99" fmla="*/ f81 f34 1"/>
                <a:gd name="f100" fmla="*/ f82 f33 1"/>
                <a:gd name="f101" fmla="*/ f83 f33 1"/>
                <a:gd name="f102" fmla="*/ f84 f34 1"/>
                <a:gd name="f103" fmla="*/ f85 f33 1"/>
                <a:gd name="f104" fmla="*/ f86 f34 1"/>
                <a:gd name="f105" fmla="*/ f87 f34 1"/>
                <a:gd name="f106" fmla="*/ f88 f34 1"/>
                <a:gd name="f107" fmla="*/ f89 f34 1"/>
                <a:gd name="f108" fmla="*/ f90 f34 1"/>
              </a:gdLst>
              <a:ahLst/>
              <a:cxnLst>
                <a:cxn ang="3cd4">
                  <a:pos x="hc" y="t"/>
                </a:cxn>
                <a:cxn ang="0">
                  <a:pos x="r" y="vc"/>
                </a:cxn>
                <a:cxn ang="cd4">
                  <a:pos x="hc" y="b"/>
                </a:cxn>
                <a:cxn ang="cd2">
                  <a:pos x="l" y="vc"/>
                </a:cxn>
                <a:cxn ang="f58">
                  <a:pos x="f95" y="f96"/>
                </a:cxn>
                <a:cxn ang="f58">
                  <a:pos x="f95" y="f97"/>
                </a:cxn>
                <a:cxn ang="f58">
                  <a:pos x="f98" y="f99"/>
                </a:cxn>
                <a:cxn ang="f58">
                  <a:pos x="f100" y="f97"/>
                </a:cxn>
                <a:cxn ang="f58">
                  <a:pos x="f100" y="f97"/>
                </a:cxn>
                <a:cxn ang="f58">
                  <a:pos x="f101" y="f102"/>
                </a:cxn>
                <a:cxn ang="f58">
                  <a:pos x="f103" y="f104"/>
                </a:cxn>
                <a:cxn ang="f58">
                  <a:pos x="f103" y="f104"/>
                </a:cxn>
                <a:cxn ang="f58">
                  <a:pos x="f103" y="f105"/>
                </a:cxn>
                <a:cxn ang="f58">
                  <a:pos x="f103" y="f106"/>
                </a:cxn>
                <a:cxn ang="f58">
                  <a:pos x="f103" y="f106"/>
                </a:cxn>
                <a:cxn ang="f58">
                  <a:pos x="f95" y="f107"/>
                </a:cxn>
                <a:cxn ang="f58">
                  <a:pos x="f95" y="f108"/>
                </a:cxn>
              </a:cxnLst>
              <a:rect l="f91" t="f94" r="f92" b="f93"/>
              <a:pathLst>
                <a:path w="14962" h="208541">
                  <a:moveTo>
                    <a:pt x="f8" y="f5"/>
                  </a:moveTo>
                  <a:cubicBezTo>
                    <a:pt x="f9" y="f10"/>
                    <a:pt x="f9" y="f11"/>
                    <a:pt x="f8" y="f12"/>
                  </a:cubicBezTo>
                  <a:cubicBezTo>
                    <a:pt x="f13" y="f14"/>
                    <a:pt x="f15" y="f16"/>
                    <a:pt x="f17" y="f18"/>
                  </a:cubicBezTo>
                  <a:cubicBezTo>
                    <a:pt x="f19" y="f20"/>
                    <a:pt x="f21" y="f22"/>
                    <a:pt x="f23" y="f12"/>
                  </a:cubicBezTo>
                  <a:lnTo>
                    <a:pt x="f23" y="f12"/>
                  </a:lnTo>
                  <a:lnTo>
                    <a:pt x="f5" y="f24"/>
                  </a:lnTo>
                  <a:lnTo>
                    <a:pt x="f25" y="f26"/>
                  </a:lnTo>
                  <a:lnTo>
                    <a:pt x="f25" y="f26"/>
                  </a:lnTo>
                  <a:cubicBezTo>
                    <a:pt x="f25" y="f26"/>
                    <a:pt x="f25" y="f26"/>
                    <a:pt x="f25" y="f27"/>
                  </a:cubicBezTo>
                  <a:cubicBezTo>
                    <a:pt x="f25" y="f28"/>
                    <a:pt x="f25" y="f27"/>
                    <a:pt x="f25" y="f29"/>
                  </a:cubicBezTo>
                  <a:lnTo>
                    <a:pt x="f25" y="f29"/>
                  </a:lnTo>
                  <a:lnTo>
                    <a:pt x="f8" y="f30"/>
                  </a:lnTo>
                  <a:lnTo>
                    <a:pt x="f8"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6" name="Freeform: Shape 1352">
              <a:extLst>
                <a:ext uri="{FF2B5EF4-FFF2-40B4-BE49-F238E27FC236}">
                  <a16:creationId xmlns:a16="http://schemas.microsoft.com/office/drawing/2014/main" id="{4AD200B8-E69B-EF18-A872-8C04531A5627}"/>
                </a:ext>
              </a:extLst>
            </p:cNvPr>
            <p:cNvSpPr/>
            <p:nvPr/>
          </p:nvSpPr>
          <p:spPr>
            <a:xfrm>
              <a:off x="11642122" y="3211729"/>
              <a:ext cx="20363" cy="257120"/>
            </a:xfrm>
            <a:custGeom>
              <a:avLst/>
              <a:gdLst>
                <a:gd name="f0" fmla="val 10800000"/>
                <a:gd name="f1" fmla="val 5400000"/>
                <a:gd name="f2" fmla="val 180"/>
                <a:gd name="f3" fmla="val w"/>
                <a:gd name="f4" fmla="val h"/>
                <a:gd name="f5" fmla="val 0"/>
                <a:gd name="f6" fmla="val 20366"/>
                <a:gd name="f7" fmla="val 257116"/>
                <a:gd name="f8" fmla="val 375"/>
                <a:gd name="f9" fmla="val 255023"/>
                <a:gd name="f10" fmla="val 162"/>
                <a:gd name="f11" fmla="val 255898"/>
                <a:gd name="f12" fmla="val 687"/>
                <a:gd name="f13" fmla="val 256773"/>
                <a:gd name="f14" fmla="val 1562"/>
                <a:gd name="f15" fmla="val 256985"/>
                <a:gd name="f16" fmla="val 1624"/>
                <a:gd name="f17" fmla="val 256998"/>
                <a:gd name="f18" fmla="val 1687"/>
                <a:gd name="f19" fmla="val 257010"/>
                <a:gd name="f20" fmla="val 1749"/>
                <a:gd name="f21" fmla="val 257023"/>
                <a:gd name="f22" fmla="val 2074"/>
                <a:gd name="f23" fmla="val 257147"/>
                <a:gd name="f24" fmla="val 2424"/>
                <a:gd name="f25" fmla="val 2749"/>
                <a:gd name="f26" fmla="val 256148"/>
                <a:gd name="f27" fmla="val 18742"/>
                <a:gd name="f28" fmla="val 17743"/>
                <a:gd name="f29" fmla="val 256023"/>
                <a:gd name="f30" fmla="+- 0 0 -90"/>
                <a:gd name="f31" fmla="*/ f3 1 20366"/>
                <a:gd name="f32" fmla="*/ f4 1 257116"/>
                <a:gd name="f33" fmla="val f5"/>
                <a:gd name="f34" fmla="val f6"/>
                <a:gd name="f35" fmla="val f7"/>
                <a:gd name="f36" fmla="*/ f30 f0 1"/>
                <a:gd name="f37" fmla="+- f35 0 f33"/>
                <a:gd name="f38" fmla="+- f34 0 f33"/>
                <a:gd name="f39" fmla="*/ f36 1 f2"/>
                <a:gd name="f40" fmla="*/ f38 1 20366"/>
                <a:gd name="f41" fmla="*/ f37 1 257116"/>
                <a:gd name="f42" fmla="*/ 375 f38 1"/>
                <a:gd name="f43" fmla="*/ 255023 f37 1"/>
                <a:gd name="f44" fmla="*/ 1562 f38 1"/>
                <a:gd name="f45" fmla="*/ 256985 f37 1"/>
                <a:gd name="f46" fmla="*/ 1749 f38 1"/>
                <a:gd name="f47" fmla="*/ 257023 f37 1"/>
                <a:gd name="f48" fmla="*/ 2749 f38 1"/>
                <a:gd name="f49" fmla="*/ 256148 f37 1"/>
                <a:gd name="f50" fmla="*/ 20366 f38 1"/>
                <a:gd name="f51" fmla="*/ 0 f37 1"/>
                <a:gd name="f52" fmla="*/ 18742 f38 1"/>
                <a:gd name="f53" fmla="*/ 17743 f38 1"/>
                <a:gd name="f54" fmla="*/ 0 f38 1"/>
                <a:gd name="f55" fmla="*/ 256023 f37 1"/>
                <a:gd name="f56" fmla="+- f39 0 f1"/>
                <a:gd name="f57" fmla="*/ f42 1 20366"/>
                <a:gd name="f58" fmla="*/ f43 1 257116"/>
                <a:gd name="f59" fmla="*/ f44 1 20366"/>
                <a:gd name="f60" fmla="*/ f45 1 257116"/>
                <a:gd name="f61" fmla="*/ f46 1 20366"/>
                <a:gd name="f62" fmla="*/ f47 1 257116"/>
                <a:gd name="f63" fmla="*/ f48 1 20366"/>
                <a:gd name="f64" fmla="*/ f49 1 257116"/>
                <a:gd name="f65" fmla="*/ f50 1 20366"/>
                <a:gd name="f66" fmla="*/ f51 1 257116"/>
                <a:gd name="f67" fmla="*/ f52 1 20366"/>
                <a:gd name="f68" fmla="*/ f53 1 20366"/>
                <a:gd name="f69" fmla="*/ f54 1 20366"/>
                <a:gd name="f70" fmla="*/ f55 1 257116"/>
                <a:gd name="f71" fmla="*/ f33 1 f40"/>
                <a:gd name="f72" fmla="*/ f34 1 f40"/>
                <a:gd name="f73" fmla="*/ f33 1 f41"/>
                <a:gd name="f74" fmla="*/ f35 1 f41"/>
                <a:gd name="f75" fmla="*/ f57 1 f40"/>
                <a:gd name="f76" fmla="*/ f58 1 f41"/>
                <a:gd name="f77" fmla="*/ f59 1 f40"/>
                <a:gd name="f78" fmla="*/ f60 1 f41"/>
                <a:gd name="f79" fmla="*/ f61 1 f40"/>
                <a:gd name="f80" fmla="*/ f62 1 f41"/>
                <a:gd name="f81" fmla="*/ f63 1 f40"/>
                <a:gd name="f82" fmla="*/ f64 1 f41"/>
                <a:gd name="f83" fmla="*/ f65 1 f40"/>
                <a:gd name="f84" fmla="*/ f66 1 f41"/>
                <a:gd name="f85" fmla="*/ f67 1 f40"/>
                <a:gd name="f86" fmla="*/ f68 1 f40"/>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1 1"/>
                <a:gd name="f98" fmla="*/ f80 f32 1"/>
                <a:gd name="f99" fmla="*/ f81 f31 1"/>
                <a:gd name="f100" fmla="*/ f82 f32 1"/>
                <a:gd name="f101" fmla="*/ f83 f31 1"/>
                <a:gd name="f102" fmla="*/ f84 f32 1"/>
                <a:gd name="f103" fmla="*/ f85 f31 1"/>
                <a:gd name="f104" fmla="*/ f86 f31 1"/>
                <a:gd name="f105" fmla="*/ f87 f31 1"/>
                <a:gd name="f106" fmla="*/ f88 f32 1"/>
              </a:gdLst>
              <a:ahLst/>
              <a:cxnLst>
                <a:cxn ang="3cd4">
                  <a:pos x="hc" y="t"/>
                </a:cxn>
                <a:cxn ang="0">
                  <a:pos x="r" y="vc"/>
                </a:cxn>
                <a:cxn ang="cd4">
                  <a:pos x="hc" y="b"/>
                </a:cxn>
                <a:cxn ang="cd2">
                  <a:pos x="l" y="vc"/>
                </a:cxn>
                <a:cxn ang="f56">
                  <a:pos x="f93" y="f94"/>
                </a:cxn>
                <a:cxn ang="f56">
                  <a:pos x="f95" y="f96"/>
                </a:cxn>
                <a:cxn ang="f56">
                  <a:pos x="f97" y="f98"/>
                </a:cxn>
                <a:cxn ang="f56">
                  <a:pos x="f99" y="f98"/>
                </a:cxn>
                <a:cxn ang="f56">
                  <a:pos x="f99" y="f98"/>
                </a:cxn>
                <a:cxn ang="f56">
                  <a:pos x="f99" y="f98"/>
                </a:cxn>
                <a:cxn ang="f56">
                  <a:pos x="f99" y="f98"/>
                </a:cxn>
                <a:cxn ang="f56">
                  <a:pos x="f99" y="f100"/>
                </a:cxn>
                <a:cxn ang="f56">
                  <a:pos x="f101" y="f102"/>
                </a:cxn>
                <a:cxn ang="f56">
                  <a:pos x="f101" y="f102"/>
                </a:cxn>
                <a:cxn ang="f56">
                  <a:pos x="f103" y="f102"/>
                </a:cxn>
                <a:cxn ang="f56">
                  <a:pos x="f104" y="f102"/>
                </a:cxn>
                <a:cxn ang="f56">
                  <a:pos x="f105" y="f106"/>
                </a:cxn>
              </a:cxnLst>
              <a:rect l="f89" t="f92" r="f90" b="f91"/>
              <a:pathLst>
                <a:path w="20366" h="257116">
                  <a:moveTo>
                    <a:pt x="f8" y="f9"/>
                  </a:moveTo>
                  <a:cubicBezTo>
                    <a:pt x="f10" y="f11"/>
                    <a:pt x="f12" y="f13"/>
                    <a:pt x="f14" y="f15"/>
                  </a:cubicBezTo>
                  <a:cubicBezTo>
                    <a:pt x="f16" y="f17"/>
                    <a:pt x="f18" y="f19"/>
                    <a:pt x="f20" y="f21"/>
                  </a:cubicBezTo>
                  <a:cubicBezTo>
                    <a:pt x="f22" y="f23"/>
                    <a:pt x="f24" y="f23"/>
                    <a:pt x="f25" y="f21"/>
                  </a:cubicBezTo>
                  <a:lnTo>
                    <a:pt x="f25" y="f21"/>
                  </a:lnTo>
                  <a:cubicBezTo>
                    <a:pt x="f25" y="f21"/>
                    <a:pt x="f25" y="f21"/>
                    <a:pt x="f25" y="f21"/>
                  </a:cubicBezTo>
                  <a:cubicBezTo>
                    <a:pt x="f25" y="f21"/>
                    <a:pt x="f25" y="f21"/>
                    <a:pt x="f25" y="f21"/>
                  </a:cubicBezTo>
                  <a:lnTo>
                    <a:pt x="f25" y="f26"/>
                  </a:lnTo>
                  <a:lnTo>
                    <a:pt x="f6" y="f5"/>
                  </a:lnTo>
                  <a:lnTo>
                    <a:pt x="f6" y="f5"/>
                  </a:lnTo>
                  <a:lnTo>
                    <a:pt x="f27" y="f5"/>
                  </a:lnTo>
                  <a:lnTo>
                    <a:pt x="f28" y="f5"/>
                  </a:lnTo>
                  <a:lnTo>
                    <a:pt x="f5"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7" name="Freeform: Shape 1353">
              <a:extLst>
                <a:ext uri="{FF2B5EF4-FFF2-40B4-BE49-F238E27FC236}">
                  <a16:creationId xmlns:a16="http://schemas.microsoft.com/office/drawing/2014/main" id="{67033280-3624-887D-3F1F-F7311ECB6A44}"/>
                </a:ext>
              </a:extLst>
            </p:cNvPr>
            <p:cNvSpPr/>
            <p:nvPr/>
          </p:nvSpPr>
          <p:spPr>
            <a:xfrm>
              <a:off x="11598267" y="3221668"/>
              <a:ext cx="20391" cy="259323"/>
            </a:xfrm>
            <a:custGeom>
              <a:avLst/>
              <a:gdLst>
                <a:gd name="f0" fmla="val 10800000"/>
                <a:gd name="f1" fmla="val 5400000"/>
                <a:gd name="f2" fmla="val 180"/>
                <a:gd name="f3" fmla="val w"/>
                <a:gd name="f4" fmla="val h"/>
                <a:gd name="f5" fmla="val 0"/>
                <a:gd name="f6" fmla="val 20392"/>
                <a:gd name="f7" fmla="val 259327"/>
                <a:gd name="f8" fmla="val 17367"/>
                <a:gd name="f9" fmla="val 1805"/>
                <a:gd name="f10" fmla="val 2930"/>
                <a:gd name="f11" fmla="val 259328"/>
                <a:gd name="f12" fmla="val 1075"/>
                <a:gd name="f13" fmla="val 259078"/>
                <a:gd name="f14" fmla="val 2174"/>
                <a:gd name="f15" fmla="val 3248"/>
                <a:gd name="f16" fmla="val 20366"/>
                <a:gd name="f17" fmla="val 3305"/>
                <a:gd name="f18" fmla="val 2180"/>
                <a:gd name="f19" fmla="val 20529"/>
                <a:gd name="f20" fmla="val 1218"/>
                <a:gd name="f21" fmla="val 19929"/>
                <a:gd name="f22" fmla="val 306"/>
                <a:gd name="f23" fmla="val 18992"/>
                <a:gd name="f24" fmla="val 56"/>
                <a:gd name="f25" fmla="val 18667"/>
                <a:gd name="f26" fmla="val -19"/>
                <a:gd name="f27" fmla="val 18317"/>
                <a:gd name="f28" fmla="val 17992"/>
                <a:gd name="f29" fmla="val 681"/>
                <a:gd name="f30" fmla="val 17542"/>
                <a:gd name="f31" fmla="val 856"/>
                <a:gd name="f32" fmla="val 17280"/>
                <a:gd name="f33" fmla="val 1331"/>
                <a:gd name="f34" fmla="+- 0 0 -90"/>
                <a:gd name="f35" fmla="*/ f3 1 20392"/>
                <a:gd name="f36" fmla="*/ f4 1 259327"/>
                <a:gd name="f37" fmla="val f5"/>
                <a:gd name="f38" fmla="val f6"/>
                <a:gd name="f39" fmla="val f7"/>
                <a:gd name="f40" fmla="*/ f34 f0 1"/>
                <a:gd name="f41" fmla="+- f39 0 f37"/>
                <a:gd name="f42" fmla="+- f38 0 f37"/>
                <a:gd name="f43" fmla="*/ f40 1 f2"/>
                <a:gd name="f44" fmla="*/ f42 1 20392"/>
                <a:gd name="f45" fmla="*/ f41 1 259327"/>
                <a:gd name="f46" fmla="*/ 17367 f42 1"/>
                <a:gd name="f47" fmla="*/ 1805 f41 1"/>
                <a:gd name="f48" fmla="*/ 2930 f41 1"/>
                <a:gd name="f49" fmla="*/ 0 f42 1"/>
                <a:gd name="f50" fmla="*/ 259328 f41 1"/>
                <a:gd name="f51" fmla="*/ 3248 f42 1"/>
                <a:gd name="f52" fmla="*/ 20366 f42 1"/>
                <a:gd name="f53" fmla="*/ 3305 f41 1"/>
                <a:gd name="f54" fmla="*/ 2180 f41 1"/>
                <a:gd name="f55" fmla="*/ 18992 f42 1"/>
                <a:gd name="f56" fmla="*/ 56 f41 1"/>
                <a:gd name="f57" fmla="*/ 17992 f42 1"/>
                <a:gd name="f58" fmla="*/ 681 f41 1"/>
                <a:gd name="f59" fmla="+- f43 0 f1"/>
                <a:gd name="f60" fmla="*/ f46 1 20392"/>
                <a:gd name="f61" fmla="*/ f47 1 259327"/>
                <a:gd name="f62" fmla="*/ f48 1 259327"/>
                <a:gd name="f63" fmla="*/ f49 1 20392"/>
                <a:gd name="f64" fmla="*/ f50 1 259327"/>
                <a:gd name="f65" fmla="*/ f51 1 20392"/>
                <a:gd name="f66" fmla="*/ f52 1 20392"/>
                <a:gd name="f67" fmla="*/ f53 1 259327"/>
                <a:gd name="f68" fmla="*/ f54 1 259327"/>
                <a:gd name="f69" fmla="*/ f55 1 20392"/>
                <a:gd name="f70" fmla="*/ f56 1 259327"/>
                <a:gd name="f71" fmla="*/ f57 1 20392"/>
                <a:gd name="f72" fmla="*/ f58 1 259327"/>
                <a:gd name="f73" fmla="*/ f37 1 f44"/>
                <a:gd name="f74" fmla="*/ f38 1 f44"/>
                <a:gd name="f75" fmla="*/ f37 1 f45"/>
                <a:gd name="f76" fmla="*/ f39 1 f45"/>
                <a:gd name="f77" fmla="*/ f60 1 f44"/>
                <a:gd name="f78" fmla="*/ f61 1 f45"/>
                <a:gd name="f79" fmla="*/ f62 1 f45"/>
                <a:gd name="f80" fmla="*/ f63 1 f44"/>
                <a:gd name="f81" fmla="*/ f64 1 f45"/>
                <a:gd name="f82" fmla="*/ f65 1 f44"/>
                <a:gd name="f83" fmla="*/ f66 1 f44"/>
                <a:gd name="f84" fmla="*/ f67 1 f45"/>
                <a:gd name="f85" fmla="*/ f68 1 f45"/>
                <a:gd name="f86" fmla="*/ f69 1 f44"/>
                <a:gd name="f87" fmla="*/ f70 1 f45"/>
                <a:gd name="f88" fmla="*/ f71 1 f44"/>
                <a:gd name="f89" fmla="*/ f72 1 f45"/>
                <a:gd name="f90" fmla="*/ f73 f35 1"/>
                <a:gd name="f91" fmla="*/ f74 f35 1"/>
                <a:gd name="f92" fmla="*/ f76 f36 1"/>
                <a:gd name="f93" fmla="*/ f75 f36 1"/>
                <a:gd name="f94" fmla="*/ f77 f35 1"/>
                <a:gd name="f95" fmla="*/ f78 f36 1"/>
                <a:gd name="f96" fmla="*/ f79 f36 1"/>
                <a:gd name="f97" fmla="*/ f80 f35 1"/>
                <a:gd name="f98" fmla="*/ f81 f36 1"/>
                <a:gd name="f99" fmla="*/ f82 f35 1"/>
                <a:gd name="f100" fmla="*/ f83 f35 1"/>
                <a:gd name="f101" fmla="*/ f84 f36 1"/>
                <a:gd name="f102" fmla="*/ f85 f36 1"/>
                <a:gd name="f103" fmla="*/ f86 f35 1"/>
                <a:gd name="f104" fmla="*/ f87 f36 1"/>
                <a:gd name="f105" fmla="*/ f88 f35 1"/>
                <a:gd name="f106" fmla="*/ f89 f36 1"/>
              </a:gdLst>
              <a:ahLst/>
              <a:cxnLst>
                <a:cxn ang="3cd4">
                  <a:pos x="hc" y="t"/>
                </a:cxn>
                <a:cxn ang="0">
                  <a:pos x="r" y="vc"/>
                </a:cxn>
                <a:cxn ang="cd4">
                  <a:pos x="hc" y="b"/>
                </a:cxn>
                <a:cxn ang="cd2">
                  <a:pos x="l" y="vc"/>
                </a:cxn>
                <a:cxn ang="f59">
                  <a:pos x="f94" y="f95"/>
                </a:cxn>
                <a:cxn ang="f59">
                  <a:pos x="f94" y="f96"/>
                </a:cxn>
                <a:cxn ang="f59">
                  <a:pos x="f97" y="f98"/>
                </a:cxn>
                <a:cxn ang="f59">
                  <a:pos x="f99" y="f98"/>
                </a:cxn>
                <a:cxn ang="f59">
                  <a:pos x="f100" y="f101"/>
                </a:cxn>
                <a:cxn ang="f59">
                  <a:pos x="f100" y="f102"/>
                </a:cxn>
                <a:cxn ang="f59">
                  <a:pos x="f103" y="f104"/>
                </a:cxn>
                <a:cxn ang="f59">
                  <a:pos x="f105" y="f104"/>
                </a:cxn>
                <a:cxn ang="f59">
                  <a:pos x="f105" y="f106"/>
                </a:cxn>
                <a:cxn ang="f59">
                  <a:pos x="f94" y="f95"/>
                </a:cxn>
              </a:cxnLst>
              <a:rect l="f90" t="f93" r="f91" b="f92"/>
              <a:pathLst>
                <a:path w="20392" h="259327">
                  <a:moveTo>
                    <a:pt x="f8" y="f9"/>
                  </a:moveTo>
                  <a:lnTo>
                    <a:pt x="f8" y="f10"/>
                  </a:lnTo>
                  <a:lnTo>
                    <a:pt x="f5" y="f11"/>
                  </a:lnTo>
                  <a:cubicBezTo>
                    <a:pt x="f12" y="f13"/>
                    <a:pt x="f14" y="f13"/>
                    <a:pt x="f15" y="f11"/>
                  </a:cubicBezTo>
                  <a:lnTo>
                    <a:pt x="f16" y="f17"/>
                  </a:lnTo>
                  <a:lnTo>
                    <a:pt x="f16" y="f18"/>
                  </a:lnTo>
                  <a:cubicBezTo>
                    <a:pt x="f19" y="f20"/>
                    <a:pt x="f21" y="f22"/>
                    <a:pt x="f23" y="f24"/>
                  </a:cubicBezTo>
                  <a:cubicBezTo>
                    <a:pt x="f25" y="f26"/>
                    <a:pt x="f27" y="f26"/>
                    <a:pt x="f28" y="f24"/>
                  </a:cubicBezTo>
                  <a:lnTo>
                    <a:pt x="f28" y="f29"/>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8" name="Freeform: Shape 1354">
              <a:extLst>
                <a:ext uri="{FF2B5EF4-FFF2-40B4-BE49-F238E27FC236}">
                  <a16:creationId xmlns:a16="http://schemas.microsoft.com/office/drawing/2014/main" id="{FCC4E4CC-9C7D-63DB-A6DA-66C1D8C45339}"/>
                </a:ext>
              </a:extLst>
            </p:cNvPr>
            <p:cNvSpPr/>
            <p:nvPr/>
          </p:nvSpPr>
          <p:spPr>
            <a:xfrm>
              <a:off x="11396103" y="4283927"/>
              <a:ext cx="8494" cy="14493"/>
            </a:xfrm>
            <a:custGeom>
              <a:avLst/>
              <a:gdLst>
                <a:gd name="f0" fmla="val 10800000"/>
                <a:gd name="f1" fmla="val 5400000"/>
                <a:gd name="f2" fmla="val 180"/>
                <a:gd name="f3" fmla="val w"/>
                <a:gd name="f4" fmla="val h"/>
                <a:gd name="f5" fmla="val 0"/>
                <a:gd name="f6" fmla="val 8496"/>
                <a:gd name="f7" fmla="val 14494"/>
                <a:gd name="f8" fmla="val 375"/>
                <a:gd name="f9" fmla="val 4998"/>
                <a:gd name="f10" fmla="val 8121"/>
                <a:gd name="f11" fmla="val 8246"/>
                <a:gd name="f12" fmla="val 13620"/>
                <a:gd name="f13" fmla="val 9496"/>
                <a:gd name="f14" fmla="+- 0 0 -90"/>
                <a:gd name="f15" fmla="*/ f3 1 8496"/>
                <a:gd name="f16" fmla="*/ f4 1 14494"/>
                <a:gd name="f17" fmla="val f5"/>
                <a:gd name="f18" fmla="val f6"/>
                <a:gd name="f19" fmla="val f7"/>
                <a:gd name="f20" fmla="*/ f14 f0 1"/>
                <a:gd name="f21" fmla="+- f19 0 f17"/>
                <a:gd name="f22" fmla="+- f18 0 f17"/>
                <a:gd name="f23" fmla="*/ f20 1 f2"/>
                <a:gd name="f24" fmla="*/ f22 1 8496"/>
                <a:gd name="f25" fmla="*/ f21 1 14494"/>
                <a:gd name="f26" fmla="*/ 375 f22 1"/>
                <a:gd name="f27" fmla="*/ 0 f21 1"/>
                <a:gd name="f28" fmla="*/ 0 f22 1"/>
                <a:gd name="f29" fmla="*/ 4998 f21 1"/>
                <a:gd name="f30" fmla="*/ 8121 f22 1"/>
                <a:gd name="f31" fmla="*/ 14494 f21 1"/>
                <a:gd name="f32" fmla="*/ 8246 f22 1"/>
                <a:gd name="f33" fmla="*/ 13620 f21 1"/>
                <a:gd name="f34" fmla="*/ 8496 f22 1"/>
                <a:gd name="f35" fmla="*/ 9496 f21 1"/>
                <a:gd name="f36" fmla="+- f23 0 f1"/>
                <a:gd name="f37" fmla="*/ f26 1 8496"/>
                <a:gd name="f38" fmla="*/ f27 1 14494"/>
                <a:gd name="f39" fmla="*/ f28 1 8496"/>
                <a:gd name="f40" fmla="*/ f29 1 14494"/>
                <a:gd name="f41" fmla="*/ f30 1 8496"/>
                <a:gd name="f42" fmla="*/ f31 1 14494"/>
                <a:gd name="f43" fmla="*/ f32 1 8496"/>
                <a:gd name="f44" fmla="*/ f33 1 14494"/>
                <a:gd name="f45" fmla="*/ f34 1 8496"/>
                <a:gd name="f46" fmla="*/ f35 1 14494"/>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8496" h="14494">
                  <a:moveTo>
                    <a:pt x="f8" y="f5"/>
                  </a:moveTo>
                  <a:lnTo>
                    <a:pt x="f5" y="f9"/>
                  </a:lnTo>
                  <a:lnTo>
                    <a:pt x="f10" y="f7"/>
                  </a:lnTo>
                  <a:lnTo>
                    <a:pt x="f11" y="f12"/>
                  </a:lnTo>
                  <a:lnTo>
                    <a:pt x="f6" y="f13"/>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9" name="Freeform: Shape 1355">
              <a:extLst>
                <a:ext uri="{FF2B5EF4-FFF2-40B4-BE49-F238E27FC236}">
                  <a16:creationId xmlns:a16="http://schemas.microsoft.com/office/drawing/2014/main" id="{58C52DE9-E66C-F734-CA1C-AB8A67170D93}"/>
                </a:ext>
              </a:extLst>
            </p:cNvPr>
            <p:cNvSpPr/>
            <p:nvPr/>
          </p:nvSpPr>
          <p:spPr>
            <a:xfrm>
              <a:off x="11632877" y="4196830"/>
              <a:ext cx="749" cy="1124"/>
            </a:xfrm>
            <a:custGeom>
              <a:avLst/>
              <a:gdLst>
                <a:gd name="f0" fmla="val 10800000"/>
                <a:gd name="f1" fmla="val 5400000"/>
                <a:gd name="f2" fmla="val 180"/>
                <a:gd name="f3" fmla="val w"/>
                <a:gd name="f4" fmla="val h"/>
                <a:gd name="f5" fmla="val 0"/>
                <a:gd name="f6" fmla="val 749"/>
                <a:gd name="f7" fmla="val 1124"/>
                <a:gd name="f8" fmla="val 200"/>
                <a:gd name="f9" fmla="val 400"/>
                <a:gd name="f10" fmla="val 463"/>
                <a:gd name="f11" fmla="val 774"/>
                <a:gd name="f12" fmla="val 750"/>
                <a:gd name="f13" fmla="val 1125"/>
                <a:gd name="f14" fmla="val 125"/>
                <a:gd name="f15" fmla="+- 0 0 -90"/>
                <a:gd name="f16" fmla="*/ f3 1 749"/>
                <a:gd name="f17" fmla="*/ f4 1 1124"/>
                <a:gd name="f18" fmla="val f5"/>
                <a:gd name="f19" fmla="val f6"/>
                <a:gd name="f20" fmla="val f7"/>
                <a:gd name="f21" fmla="*/ f15 f0 1"/>
                <a:gd name="f22" fmla="+- f20 0 f18"/>
                <a:gd name="f23" fmla="+- f19 0 f18"/>
                <a:gd name="f24" fmla="*/ f21 1 f2"/>
                <a:gd name="f25" fmla="*/ f23 1 749"/>
                <a:gd name="f26" fmla="*/ f22 1 1124"/>
                <a:gd name="f27" fmla="*/ 0 f23 1"/>
                <a:gd name="f28" fmla="*/ 0 f22 1"/>
                <a:gd name="f29" fmla="*/ 750 f23 1"/>
                <a:gd name="f30" fmla="*/ 1125 f22 1"/>
                <a:gd name="f31" fmla="*/ 125 f22 1"/>
                <a:gd name="f32" fmla="+- f24 0 f1"/>
                <a:gd name="f33" fmla="*/ f27 1 749"/>
                <a:gd name="f34" fmla="*/ f28 1 1124"/>
                <a:gd name="f35" fmla="*/ f29 1 749"/>
                <a:gd name="f36" fmla="*/ f30 1 1124"/>
                <a:gd name="f37" fmla="*/ f31 1 1124"/>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1" y="f52"/>
                </a:cxn>
                <a:cxn ang="f32">
                  <a:pos x="f53" y="f54"/>
                </a:cxn>
                <a:cxn ang="f32">
                  <a:pos x="f53" y="f55"/>
                </a:cxn>
              </a:cxnLst>
              <a:rect l="f47" t="f50" r="f48" b="f49"/>
              <a:pathLst>
                <a:path w="749" h="1124">
                  <a:moveTo>
                    <a:pt x="f5" y="f5"/>
                  </a:moveTo>
                  <a:lnTo>
                    <a:pt x="f5" y="f5"/>
                  </a:lnTo>
                  <a:cubicBezTo>
                    <a:pt x="f8" y="f9"/>
                    <a:pt x="f10" y="f11"/>
                    <a:pt x="f12" y="f13"/>
                  </a:cubicBezTo>
                  <a:lnTo>
                    <a:pt x="f12"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0" name="Freeform: Shape 1356">
              <a:extLst>
                <a:ext uri="{FF2B5EF4-FFF2-40B4-BE49-F238E27FC236}">
                  <a16:creationId xmlns:a16="http://schemas.microsoft.com/office/drawing/2014/main" id="{F51EC841-C903-B000-598F-9C1E3B189D04}"/>
                </a:ext>
              </a:extLst>
            </p:cNvPr>
            <p:cNvSpPr/>
            <p:nvPr/>
          </p:nvSpPr>
          <p:spPr>
            <a:xfrm>
              <a:off x="11631451" y="4192331"/>
              <a:ext cx="54" cy="877"/>
            </a:xfrm>
            <a:custGeom>
              <a:avLst/>
              <a:gdLst>
                <a:gd name="f0" fmla="val 10800000"/>
                <a:gd name="f1" fmla="val 5400000"/>
                <a:gd name="f2" fmla="val 180"/>
                <a:gd name="f3" fmla="val w"/>
                <a:gd name="f4" fmla="val h"/>
                <a:gd name="f5" fmla="val 0"/>
                <a:gd name="f6" fmla="val 56"/>
                <a:gd name="f7" fmla="val 874"/>
                <a:gd name="f8" fmla="val 875"/>
                <a:gd name="f9" fmla="val -19"/>
                <a:gd name="f10" fmla="val 288"/>
                <a:gd name="f11" fmla="val 587"/>
                <a:gd name="f12" fmla="+- 0 0 -90"/>
                <a:gd name="f13" fmla="*/ f3 1 56"/>
                <a:gd name="f14" fmla="*/ f4 1 874"/>
                <a:gd name="f15" fmla="val f5"/>
                <a:gd name="f16" fmla="val f6"/>
                <a:gd name="f17" fmla="val f7"/>
                <a:gd name="f18" fmla="*/ f12 f0 1"/>
                <a:gd name="f19" fmla="+- f17 0 f15"/>
                <a:gd name="f20" fmla="+- f16 0 f15"/>
                <a:gd name="f21" fmla="*/ f18 1 f2"/>
                <a:gd name="f22" fmla="*/ f20 1 56"/>
                <a:gd name="f23" fmla="*/ f19 1 874"/>
                <a:gd name="f24" fmla="*/ 56 f20 1"/>
                <a:gd name="f25" fmla="*/ 875 f19 1"/>
                <a:gd name="f26" fmla="*/ 0 f19 1"/>
                <a:gd name="f27" fmla="+- f21 0 f1"/>
                <a:gd name="f28" fmla="*/ f24 1 56"/>
                <a:gd name="f29" fmla="*/ f25 1 874"/>
                <a:gd name="f30" fmla="*/ f26 1 87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56" h="874">
                  <a:moveTo>
                    <a:pt x="f6" y="f8"/>
                  </a:moveTo>
                  <a:cubicBezTo>
                    <a:pt x="f6" y="f8"/>
                    <a:pt x="f6" y="f8"/>
                    <a:pt x="f6" y="f5"/>
                  </a:cubicBezTo>
                  <a:cubicBezTo>
                    <a:pt x="f9" y="f10"/>
                    <a:pt x="f9" y="f1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1" name="Freeform: Shape 1357">
              <a:extLst>
                <a:ext uri="{FF2B5EF4-FFF2-40B4-BE49-F238E27FC236}">
                  <a16:creationId xmlns:a16="http://schemas.microsoft.com/office/drawing/2014/main" id="{32BB57D0-03C5-9E91-A179-87A179FAABE2}"/>
                </a:ext>
              </a:extLst>
            </p:cNvPr>
            <p:cNvSpPr/>
            <p:nvPr/>
          </p:nvSpPr>
          <p:spPr>
            <a:xfrm>
              <a:off x="11630783" y="4152473"/>
              <a:ext cx="19796" cy="37737"/>
            </a:xfrm>
            <a:custGeom>
              <a:avLst/>
              <a:gdLst>
                <a:gd name="f0" fmla="val 10800000"/>
                <a:gd name="f1" fmla="val 5400000"/>
                <a:gd name="f2" fmla="val 180"/>
                <a:gd name="f3" fmla="val w"/>
                <a:gd name="f4" fmla="val h"/>
                <a:gd name="f5" fmla="val 0"/>
                <a:gd name="f6" fmla="val 19800"/>
                <a:gd name="f7" fmla="val 37735"/>
                <a:gd name="f8" fmla="val 19710"/>
                <a:gd name="f9" fmla="val 11745"/>
                <a:gd name="f10" fmla="val 20422"/>
                <a:gd name="f11" fmla="val 6285"/>
                <a:gd name="f12" fmla="val 16836"/>
                <a:gd name="f13" fmla="val 1187"/>
                <a:gd name="f14" fmla="val 11464"/>
                <a:gd name="f15" fmla="val 6078"/>
                <a:gd name="f16" fmla="val 1718"/>
                <a:gd name="f17" fmla="val 4361"/>
                <a:gd name="f18" fmla="val 9746"/>
                <a:gd name="f19" fmla="val 9784"/>
                <a:gd name="f20" fmla="val 9834"/>
                <a:gd name="f21" fmla="val 9871"/>
                <a:gd name="f22" fmla="val 13994"/>
                <a:gd name="f23" fmla="val 10214"/>
                <a:gd name="f24" fmla="val 9122"/>
                <a:gd name="f25" fmla="val 10952"/>
                <a:gd name="f26" fmla="val 8734"/>
                <a:gd name="f27" fmla="val 11851"/>
                <a:gd name="f28" fmla="val 9022"/>
                <a:gd name="f29" fmla="val 12238"/>
                <a:gd name="f30" fmla="val 9759"/>
                <a:gd name="f31" fmla="val 12276"/>
                <a:gd name="f32" fmla="val 12313"/>
                <a:gd name="f33" fmla="val 9909"/>
                <a:gd name="f34" fmla="val 12338"/>
                <a:gd name="f35" fmla="val 9996"/>
                <a:gd name="f36" fmla="val 12763"/>
                <a:gd name="f37" fmla="val 10933"/>
                <a:gd name="f38" fmla="val 12438"/>
                <a:gd name="f39" fmla="val 12045"/>
                <a:gd name="f40" fmla="val 11589"/>
                <a:gd name="f41" fmla="val 12620"/>
                <a:gd name="f42" fmla="val 1343"/>
                <a:gd name="f43" fmla="val 18368"/>
                <a:gd name="f44" fmla="val 94"/>
                <a:gd name="f45" fmla="val 37110"/>
                <a:gd name="f46" fmla="val 31"/>
                <a:gd name="f47" fmla="val 37273"/>
                <a:gd name="f48" fmla="val 36823"/>
                <a:gd name="f49" fmla="val 36361"/>
                <a:gd name="f50" fmla="val -31"/>
                <a:gd name="f51" fmla="val 35698"/>
                <a:gd name="f52" fmla="val 35024"/>
                <a:gd name="f53" fmla="val 34361"/>
                <a:gd name="f54" fmla="val 219"/>
                <a:gd name="f55" fmla="val 33912"/>
                <a:gd name="f56" fmla="val 431"/>
                <a:gd name="f57" fmla="val 33487"/>
                <a:gd name="f58" fmla="val 718"/>
                <a:gd name="f59" fmla="val 33112"/>
                <a:gd name="f60" fmla="val 1006"/>
                <a:gd name="f61" fmla="val 32262"/>
                <a:gd name="f62" fmla="val 1430"/>
                <a:gd name="f63" fmla="val 31463"/>
                <a:gd name="f64" fmla="val 1968"/>
                <a:gd name="f65" fmla="val 30738"/>
                <a:gd name="f66" fmla="val 3467"/>
                <a:gd name="f67" fmla="val 29488"/>
                <a:gd name="f68" fmla="val 4716"/>
                <a:gd name="f69" fmla="val 28364"/>
                <a:gd name="f70" fmla="val 18711"/>
                <a:gd name="f71" fmla="val 20492"/>
                <a:gd name="f72" fmla="+- 0 0 -90"/>
                <a:gd name="f73" fmla="*/ f3 1 19800"/>
                <a:gd name="f74" fmla="*/ f4 1 37735"/>
                <a:gd name="f75" fmla="val f5"/>
                <a:gd name="f76" fmla="val f6"/>
                <a:gd name="f77" fmla="val f7"/>
                <a:gd name="f78" fmla="*/ f72 f0 1"/>
                <a:gd name="f79" fmla="+- f77 0 f75"/>
                <a:gd name="f80" fmla="+- f76 0 f75"/>
                <a:gd name="f81" fmla="*/ f78 1 f2"/>
                <a:gd name="f82" fmla="*/ f80 1 19800"/>
                <a:gd name="f83" fmla="*/ f79 1 37735"/>
                <a:gd name="f84" fmla="*/ 19710 f80 1"/>
                <a:gd name="f85" fmla="*/ 11745 f79 1"/>
                <a:gd name="f86" fmla="*/ 11464 f80 1"/>
                <a:gd name="f87" fmla="*/ 0 f79 1"/>
                <a:gd name="f88" fmla="*/ 1718 f80 1"/>
                <a:gd name="f89" fmla="*/ 9746 f79 1"/>
                <a:gd name="f90" fmla="*/ 9871 f79 1"/>
                <a:gd name="f91" fmla="*/ 13994 f79 1"/>
                <a:gd name="f92" fmla="*/ 10214 f80 1"/>
                <a:gd name="f93" fmla="*/ 9122 f79 1"/>
                <a:gd name="f94" fmla="*/ 12238 f80 1"/>
                <a:gd name="f95" fmla="*/ 9759 f79 1"/>
                <a:gd name="f96" fmla="*/ 12338 f80 1"/>
                <a:gd name="f97" fmla="*/ 9996 f79 1"/>
                <a:gd name="f98" fmla="*/ 11589 f80 1"/>
                <a:gd name="f99" fmla="*/ 12620 f79 1"/>
                <a:gd name="f100" fmla="*/ 1343 f80 1"/>
                <a:gd name="f101" fmla="*/ 18368 f79 1"/>
                <a:gd name="f102" fmla="*/ 94 f80 1"/>
                <a:gd name="f103" fmla="*/ 37110 f79 1"/>
                <a:gd name="f104" fmla="*/ 37735 f79 1"/>
                <a:gd name="f105" fmla="*/ 36361 f79 1"/>
                <a:gd name="f106" fmla="*/ 34361 f79 1"/>
                <a:gd name="f107" fmla="*/ 718 f80 1"/>
                <a:gd name="f108" fmla="*/ 33112 f79 1"/>
                <a:gd name="f109" fmla="*/ 1968 f80 1"/>
                <a:gd name="f110" fmla="*/ 30738 f79 1"/>
                <a:gd name="f111" fmla="*/ 3467 f80 1"/>
                <a:gd name="f112" fmla="*/ 29488 f79 1"/>
                <a:gd name="f113" fmla="*/ 4716 f80 1"/>
                <a:gd name="f114" fmla="*/ 28364 f79 1"/>
                <a:gd name="f115" fmla="*/ 18711 f80 1"/>
                <a:gd name="f116" fmla="*/ 20492 f79 1"/>
                <a:gd name="f117" fmla="+- f81 0 f1"/>
                <a:gd name="f118" fmla="*/ f84 1 19800"/>
                <a:gd name="f119" fmla="*/ f85 1 37735"/>
                <a:gd name="f120" fmla="*/ f86 1 19800"/>
                <a:gd name="f121" fmla="*/ f87 1 37735"/>
                <a:gd name="f122" fmla="*/ f88 1 19800"/>
                <a:gd name="f123" fmla="*/ f89 1 37735"/>
                <a:gd name="f124" fmla="*/ f90 1 37735"/>
                <a:gd name="f125" fmla="*/ f91 1 37735"/>
                <a:gd name="f126" fmla="*/ f92 1 19800"/>
                <a:gd name="f127" fmla="*/ f93 1 37735"/>
                <a:gd name="f128" fmla="*/ f94 1 19800"/>
                <a:gd name="f129" fmla="*/ f95 1 37735"/>
                <a:gd name="f130" fmla="*/ f96 1 19800"/>
                <a:gd name="f131" fmla="*/ f97 1 37735"/>
                <a:gd name="f132" fmla="*/ f98 1 19800"/>
                <a:gd name="f133" fmla="*/ f99 1 37735"/>
                <a:gd name="f134" fmla="*/ f100 1 19800"/>
                <a:gd name="f135" fmla="*/ f101 1 37735"/>
                <a:gd name="f136" fmla="*/ f102 1 19800"/>
                <a:gd name="f137" fmla="*/ f103 1 37735"/>
                <a:gd name="f138" fmla="*/ f104 1 37735"/>
                <a:gd name="f139" fmla="*/ f105 1 37735"/>
                <a:gd name="f140" fmla="*/ f106 1 37735"/>
                <a:gd name="f141" fmla="*/ f107 1 19800"/>
                <a:gd name="f142" fmla="*/ f108 1 37735"/>
                <a:gd name="f143" fmla="*/ f109 1 19800"/>
                <a:gd name="f144" fmla="*/ f110 1 37735"/>
                <a:gd name="f145" fmla="*/ f111 1 19800"/>
                <a:gd name="f146" fmla="*/ f112 1 37735"/>
                <a:gd name="f147" fmla="*/ f113 1 19800"/>
                <a:gd name="f148" fmla="*/ f114 1 37735"/>
                <a:gd name="f149" fmla="*/ f115 1 19800"/>
                <a:gd name="f150" fmla="*/ f116 1 37735"/>
                <a:gd name="f151" fmla="*/ f75 1 f82"/>
                <a:gd name="f152" fmla="*/ f76 1 f82"/>
                <a:gd name="f153" fmla="*/ f75 1 f83"/>
                <a:gd name="f154" fmla="*/ f77 1 f83"/>
                <a:gd name="f155" fmla="*/ f118 1 f82"/>
                <a:gd name="f156" fmla="*/ f119 1 f83"/>
                <a:gd name="f157" fmla="*/ f120 1 f82"/>
                <a:gd name="f158" fmla="*/ f121 1 f83"/>
                <a:gd name="f159" fmla="*/ f122 1 f82"/>
                <a:gd name="f160" fmla="*/ f123 1 f83"/>
                <a:gd name="f161" fmla="*/ f124 1 f83"/>
                <a:gd name="f162" fmla="*/ f125 1 f83"/>
                <a:gd name="f163" fmla="*/ f126 1 f82"/>
                <a:gd name="f164" fmla="*/ f127 1 f83"/>
                <a:gd name="f165" fmla="*/ f128 1 f82"/>
                <a:gd name="f166" fmla="*/ f129 1 f83"/>
                <a:gd name="f167" fmla="*/ f130 1 f82"/>
                <a:gd name="f168" fmla="*/ f131 1 f83"/>
                <a:gd name="f169" fmla="*/ f132 1 f82"/>
                <a:gd name="f170" fmla="*/ f133 1 f83"/>
                <a:gd name="f171" fmla="*/ f134 1 f82"/>
                <a:gd name="f172" fmla="*/ f135 1 f83"/>
                <a:gd name="f173" fmla="*/ f136 1 f82"/>
                <a:gd name="f174" fmla="*/ f137 1 f83"/>
                <a:gd name="f175" fmla="*/ f138 1 f83"/>
                <a:gd name="f176" fmla="*/ f139 1 f83"/>
                <a:gd name="f177" fmla="*/ f140 1 f83"/>
                <a:gd name="f178" fmla="*/ f141 1 f82"/>
                <a:gd name="f179" fmla="*/ f142 1 f83"/>
                <a:gd name="f180" fmla="*/ f143 1 f82"/>
                <a:gd name="f181" fmla="*/ f144 1 f83"/>
                <a:gd name="f182" fmla="*/ f145 1 f82"/>
                <a:gd name="f183" fmla="*/ f146 1 f83"/>
                <a:gd name="f184" fmla="*/ f147 1 f82"/>
                <a:gd name="f185" fmla="*/ f148 1 f83"/>
                <a:gd name="f186" fmla="*/ f149 1 f82"/>
                <a:gd name="f187" fmla="*/ f150 1 f83"/>
                <a:gd name="f188" fmla="*/ f151 f73 1"/>
                <a:gd name="f189" fmla="*/ f152 f73 1"/>
                <a:gd name="f190" fmla="*/ f154 f74 1"/>
                <a:gd name="f191" fmla="*/ f153 f74 1"/>
                <a:gd name="f192" fmla="*/ f155 f73 1"/>
                <a:gd name="f193" fmla="*/ f156 f74 1"/>
                <a:gd name="f194" fmla="*/ f157 f73 1"/>
                <a:gd name="f195" fmla="*/ f158 f74 1"/>
                <a:gd name="f196" fmla="*/ f159 f73 1"/>
                <a:gd name="f197" fmla="*/ f160 f74 1"/>
                <a:gd name="f198" fmla="*/ f161 f74 1"/>
                <a:gd name="f199" fmla="*/ f162 f74 1"/>
                <a:gd name="f200" fmla="*/ f163 f73 1"/>
                <a:gd name="f201" fmla="*/ f164 f74 1"/>
                <a:gd name="f202" fmla="*/ f165 f73 1"/>
                <a:gd name="f203" fmla="*/ f166 f74 1"/>
                <a:gd name="f204" fmla="*/ f167 f73 1"/>
                <a:gd name="f205" fmla="*/ f168 f74 1"/>
                <a:gd name="f206" fmla="*/ f169 f73 1"/>
                <a:gd name="f207" fmla="*/ f170 f74 1"/>
                <a:gd name="f208" fmla="*/ f171 f73 1"/>
                <a:gd name="f209" fmla="*/ f172 f74 1"/>
                <a:gd name="f210" fmla="*/ f173 f73 1"/>
                <a:gd name="f211" fmla="*/ f174 f74 1"/>
                <a:gd name="f212" fmla="*/ f175 f74 1"/>
                <a:gd name="f213" fmla="*/ f176 f74 1"/>
                <a:gd name="f214" fmla="*/ f177 f74 1"/>
                <a:gd name="f215" fmla="*/ f178 f73 1"/>
                <a:gd name="f216" fmla="*/ f179 f74 1"/>
                <a:gd name="f217" fmla="*/ f180 f73 1"/>
                <a:gd name="f218" fmla="*/ f181 f74 1"/>
                <a:gd name="f219" fmla="*/ f182 f73 1"/>
                <a:gd name="f220" fmla="*/ f183 f74 1"/>
                <a:gd name="f221" fmla="*/ f184 f73 1"/>
                <a:gd name="f222" fmla="*/ f185 f74 1"/>
                <a:gd name="f223" fmla="*/ f186 f73 1"/>
                <a:gd name="f224" fmla="*/ f187 f74 1"/>
              </a:gdLst>
              <a:ahLst/>
              <a:cxnLst>
                <a:cxn ang="3cd4">
                  <a:pos x="hc" y="t"/>
                </a:cxn>
                <a:cxn ang="0">
                  <a:pos x="r" y="vc"/>
                </a:cxn>
                <a:cxn ang="cd4">
                  <a:pos x="hc" y="b"/>
                </a:cxn>
                <a:cxn ang="cd2">
                  <a:pos x="l" y="vc"/>
                </a:cxn>
                <a:cxn ang="f117">
                  <a:pos x="f192" y="f193"/>
                </a:cxn>
                <a:cxn ang="f117">
                  <a:pos x="f194" y="f195"/>
                </a:cxn>
                <a:cxn ang="f117">
                  <a:pos x="f196" y="f197"/>
                </a:cxn>
                <a:cxn ang="f117">
                  <a:pos x="f196" y="f198"/>
                </a:cxn>
                <a:cxn ang="f117">
                  <a:pos x="f196" y="f199"/>
                </a:cxn>
                <a:cxn ang="f117">
                  <a:pos x="f200" y="f201"/>
                </a:cxn>
                <a:cxn ang="f117">
                  <a:pos x="f202" y="f203"/>
                </a:cxn>
                <a:cxn ang="f117">
                  <a:pos x="f204" y="f205"/>
                </a:cxn>
                <a:cxn ang="f117">
                  <a:pos x="f206" y="f207"/>
                </a:cxn>
                <a:cxn ang="f117">
                  <a:pos x="f208" y="f209"/>
                </a:cxn>
                <a:cxn ang="f117">
                  <a:pos x="f210" y="f211"/>
                </a:cxn>
                <a:cxn ang="f117">
                  <a:pos x="f210" y="f212"/>
                </a:cxn>
                <a:cxn ang="f117">
                  <a:pos x="f210" y="f213"/>
                </a:cxn>
                <a:cxn ang="f117">
                  <a:pos x="f210" y="f214"/>
                </a:cxn>
                <a:cxn ang="f117">
                  <a:pos x="f215" y="f216"/>
                </a:cxn>
                <a:cxn ang="f117">
                  <a:pos x="f217" y="f218"/>
                </a:cxn>
                <a:cxn ang="f117">
                  <a:pos x="f217" y="f218"/>
                </a:cxn>
                <a:cxn ang="f117">
                  <a:pos x="f219" y="f220"/>
                </a:cxn>
                <a:cxn ang="f117">
                  <a:pos x="f221" y="f222"/>
                </a:cxn>
                <a:cxn ang="f117">
                  <a:pos x="f221" y="f222"/>
                </a:cxn>
                <a:cxn ang="f117">
                  <a:pos x="f223" y="f224"/>
                </a:cxn>
              </a:cxnLst>
              <a:rect l="f188" t="f191" r="f189" b="f190"/>
              <a:pathLst>
                <a:path w="19800" h="37735">
                  <a:moveTo>
                    <a:pt x="f8" y="f9"/>
                  </a:moveTo>
                  <a:cubicBezTo>
                    <a:pt x="f10" y="f11"/>
                    <a:pt x="f12" y="f13"/>
                    <a:pt x="f14" y="f5"/>
                  </a:cubicBezTo>
                  <a:cubicBezTo>
                    <a:pt x="f15" y="f5"/>
                    <a:pt x="f16" y="f17"/>
                    <a:pt x="f16" y="f18"/>
                  </a:cubicBezTo>
                  <a:cubicBezTo>
                    <a:pt x="f16" y="f19"/>
                    <a:pt x="f16" y="f20"/>
                    <a:pt x="f16" y="f21"/>
                  </a:cubicBezTo>
                  <a:lnTo>
                    <a:pt x="f16" y="f22"/>
                  </a:lnTo>
                  <a:lnTo>
                    <a:pt x="f23" y="f24"/>
                  </a:lnTo>
                  <a:cubicBezTo>
                    <a:pt x="f25" y="f26"/>
                    <a:pt x="f27" y="f28"/>
                    <a:pt x="f29" y="f30"/>
                  </a:cubicBezTo>
                  <a:cubicBezTo>
                    <a:pt x="f31" y="f20"/>
                    <a:pt x="f32" y="f33"/>
                    <a:pt x="f34" y="f35"/>
                  </a:cubicBezTo>
                  <a:cubicBezTo>
                    <a:pt x="f36" y="f37"/>
                    <a:pt x="f38" y="f39"/>
                    <a:pt x="f40" y="f41"/>
                  </a:cubicBezTo>
                  <a:lnTo>
                    <a:pt x="f42" y="f43"/>
                  </a:lnTo>
                  <a:lnTo>
                    <a:pt x="f44" y="f45"/>
                  </a:lnTo>
                  <a:lnTo>
                    <a:pt x="f44" y="f7"/>
                  </a:lnTo>
                  <a:cubicBezTo>
                    <a:pt x="f46" y="f47"/>
                    <a:pt x="f46" y="f48"/>
                    <a:pt x="f44" y="f49"/>
                  </a:cubicBezTo>
                  <a:cubicBezTo>
                    <a:pt x="f50" y="f51"/>
                    <a:pt x="f50" y="f52"/>
                    <a:pt x="f44" y="f53"/>
                  </a:cubicBezTo>
                  <a:cubicBezTo>
                    <a:pt x="f54" y="f55"/>
                    <a:pt x="f56" y="f57"/>
                    <a:pt x="f58" y="f59"/>
                  </a:cubicBezTo>
                  <a:cubicBezTo>
                    <a:pt x="f60" y="f61"/>
                    <a:pt x="f62" y="f63"/>
                    <a:pt x="f64" y="f65"/>
                  </a:cubicBezTo>
                  <a:lnTo>
                    <a:pt x="f64" y="f65"/>
                  </a:lnTo>
                  <a:lnTo>
                    <a:pt x="f66" y="f67"/>
                  </a:lnTo>
                  <a:lnTo>
                    <a:pt x="f68" y="f69"/>
                  </a:lnTo>
                  <a:lnTo>
                    <a:pt x="f68" y="f69"/>
                  </a:lnTo>
                  <a:lnTo>
                    <a:pt x="f70" y="f7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2" name="Freeform: Shape 1358">
              <a:extLst>
                <a:ext uri="{FF2B5EF4-FFF2-40B4-BE49-F238E27FC236}">
                  <a16:creationId xmlns:a16="http://schemas.microsoft.com/office/drawing/2014/main" id="{B7C0DE34-35B4-4C33-0AF1-7EB215CBE9F5}"/>
                </a:ext>
              </a:extLst>
            </p:cNvPr>
            <p:cNvSpPr/>
            <p:nvPr/>
          </p:nvSpPr>
          <p:spPr>
            <a:xfrm>
              <a:off x="11290654" y="4142725"/>
              <a:ext cx="3374" cy="8494"/>
            </a:xfrm>
            <a:custGeom>
              <a:avLst/>
              <a:gdLst>
                <a:gd name="f0" fmla="val 10800000"/>
                <a:gd name="f1" fmla="val 5400000"/>
                <a:gd name="f2" fmla="val 180"/>
                <a:gd name="f3" fmla="val w"/>
                <a:gd name="f4" fmla="val h"/>
                <a:gd name="f5" fmla="val 0"/>
                <a:gd name="f6" fmla="val 3373"/>
                <a:gd name="f7" fmla="val 8496"/>
                <a:gd name="f8" fmla="val 4998"/>
                <a:gd name="f9" fmla="val 2999"/>
                <a:gd name="f10" fmla="val 8497"/>
                <a:gd name="f11" fmla="val 125"/>
                <a:gd name="f12" fmla="val 1749"/>
                <a:gd name="f13" fmla="+- 0 0 -90"/>
                <a:gd name="f14" fmla="*/ f3 1 3373"/>
                <a:gd name="f15" fmla="*/ f4 1 8496"/>
                <a:gd name="f16" fmla="val f5"/>
                <a:gd name="f17" fmla="val f6"/>
                <a:gd name="f18" fmla="val f7"/>
                <a:gd name="f19" fmla="*/ f13 f0 1"/>
                <a:gd name="f20" fmla="+- f18 0 f16"/>
                <a:gd name="f21" fmla="+- f17 0 f16"/>
                <a:gd name="f22" fmla="*/ f19 1 f2"/>
                <a:gd name="f23" fmla="*/ f21 1 3373"/>
                <a:gd name="f24" fmla="*/ f20 1 8496"/>
                <a:gd name="f25" fmla="*/ 0 f21 1"/>
                <a:gd name="f26" fmla="*/ 4998 f20 1"/>
                <a:gd name="f27" fmla="*/ 2999 f21 1"/>
                <a:gd name="f28" fmla="*/ 8497 f20 1"/>
                <a:gd name="f29" fmla="*/ 3373 f21 1"/>
                <a:gd name="f30" fmla="*/ 0 f20 1"/>
                <a:gd name="f31" fmla="*/ 125 f21 1"/>
                <a:gd name="f32" fmla="*/ 1749 f20 1"/>
                <a:gd name="f33" fmla="+- f22 0 f1"/>
                <a:gd name="f34" fmla="*/ f25 1 3373"/>
                <a:gd name="f35" fmla="*/ f26 1 8496"/>
                <a:gd name="f36" fmla="*/ f27 1 3373"/>
                <a:gd name="f37" fmla="*/ f28 1 8496"/>
                <a:gd name="f38" fmla="*/ f29 1 3373"/>
                <a:gd name="f39" fmla="*/ f30 1 8496"/>
                <a:gd name="f40" fmla="*/ f31 1 3373"/>
                <a:gd name="f41" fmla="*/ f32 1 849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373" h="8496">
                  <a:moveTo>
                    <a:pt x="f5" y="f8"/>
                  </a:moveTo>
                  <a:lnTo>
                    <a:pt x="f9" y="f10"/>
                  </a:lnTo>
                  <a:lnTo>
                    <a:pt x="f6" y="f5"/>
                  </a:lnTo>
                  <a:lnTo>
                    <a:pt x="f11" y="f12"/>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3" name="Freeform: Shape 1359">
              <a:extLst>
                <a:ext uri="{FF2B5EF4-FFF2-40B4-BE49-F238E27FC236}">
                  <a16:creationId xmlns:a16="http://schemas.microsoft.com/office/drawing/2014/main" id="{09FB1D60-0A5C-8775-9FA6-9A9A5ECF01FD}"/>
                </a:ext>
              </a:extLst>
            </p:cNvPr>
            <p:cNvSpPr/>
            <p:nvPr/>
          </p:nvSpPr>
          <p:spPr>
            <a:xfrm>
              <a:off x="12000219" y="6314489"/>
              <a:ext cx="204789" cy="135696"/>
            </a:xfrm>
            <a:custGeom>
              <a:avLst/>
              <a:gdLst>
                <a:gd name="f0" fmla="val 10800000"/>
                <a:gd name="f1" fmla="val 5400000"/>
                <a:gd name="f2" fmla="val 180"/>
                <a:gd name="f3" fmla="val w"/>
                <a:gd name="f4" fmla="val h"/>
                <a:gd name="f5" fmla="val 0"/>
                <a:gd name="f6" fmla="val 204786"/>
                <a:gd name="f7" fmla="val 135696"/>
                <a:gd name="f8" fmla="val 134572"/>
                <a:gd name="f9" fmla="val 875"/>
                <a:gd name="f10" fmla="val 204787"/>
                <a:gd name="f11" fmla="val 4373"/>
                <a:gd name="f12" fmla="val 250"/>
                <a:gd name="f13" fmla="val 131823"/>
                <a:gd name="f14" fmla="+- 0 0 -90"/>
                <a:gd name="f15" fmla="*/ f3 1 204786"/>
                <a:gd name="f16" fmla="*/ f4 1 135696"/>
                <a:gd name="f17" fmla="val f5"/>
                <a:gd name="f18" fmla="val f6"/>
                <a:gd name="f19" fmla="val f7"/>
                <a:gd name="f20" fmla="*/ f14 f0 1"/>
                <a:gd name="f21" fmla="+- f19 0 f17"/>
                <a:gd name="f22" fmla="+- f18 0 f17"/>
                <a:gd name="f23" fmla="*/ f20 1 f2"/>
                <a:gd name="f24" fmla="*/ f22 1 204786"/>
                <a:gd name="f25" fmla="*/ f21 1 135696"/>
                <a:gd name="f26" fmla="*/ 0 f22 1"/>
                <a:gd name="f27" fmla="*/ 134572 f21 1"/>
                <a:gd name="f28" fmla="*/ 875 f22 1"/>
                <a:gd name="f29" fmla="*/ 135696 f21 1"/>
                <a:gd name="f30" fmla="*/ 204787 f22 1"/>
                <a:gd name="f31" fmla="*/ 4373 f21 1"/>
                <a:gd name="f32" fmla="*/ 0 f21 1"/>
                <a:gd name="f33" fmla="*/ 250 f22 1"/>
                <a:gd name="f34" fmla="*/ 131823 f21 1"/>
                <a:gd name="f35" fmla="+- f23 0 f1"/>
                <a:gd name="f36" fmla="*/ f26 1 204786"/>
                <a:gd name="f37" fmla="*/ f27 1 135696"/>
                <a:gd name="f38" fmla="*/ f28 1 204786"/>
                <a:gd name="f39" fmla="*/ f29 1 135696"/>
                <a:gd name="f40" fmla="*/ f30 1 204786"/>
                <a:gd name="f41" fmla="*/ f31 1 135696"/>
                <a:gd name="f42" fmla="*/ f32 1 135696"/>
                <a:gd name="f43" fmla="*/ f33 1 204786"/>
                <a:gd name="f44" fmla="*/ f34 1 135696"/>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204786" h="135696">
                  <a:moveTo>
                    <a:pt x="f5" y="f8"/>
                  </a:moveTo>
                  <a:lnTo>
                    <a:pt x="f9" y="f7"/>
                  </a:lnTo>
                  <a:lnTo>
                    <a:pt x="f10" y="f11"/>
                  </a:lnTo>
                  <a:lnTo>
                    <a:pt x="f10" y="f5"/>
                  </a:lnTo>
                  <a:lnTo>
                    <a:pt x="f12" y="f13"/>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4" name="Freeform: Shape 1360">
              <a:extLst>
                <a:ext uri="{FF2B5EF4-FFF2-40B4-BE49-F238E27FC236}">
                  <a16:creationId xmlns:a16="http://schemas.microsoft.com/office/drawing/2014/main" id="{06D7F734-6D0F-1F07-96A9-5A4BA8A40385}"/>
                </a:ext>
              </a:extLst>
            </p:cNvPr>
            <p:cNvSpPr/>
            <p:nvPr/>
          </p:nvSpPr>
          <p:spPr>
            <a:xfrm>
              <a:off x="11999716" y="6449062"/>
              <a:ext cx="205282" cy="260521"/>
            </a:xfrm>
            <a:custGeom>
              <a:avLst/>
              <a:gdLst>
                <a:gd name="f0" fmla="val 10800000"/>
                <a:gd name="f1" fmla="val 5400000"/>
                <a:gd name="f2" fmla="val 180"/>
                <a:gd name="f3" fmla="val w"/>
                <a:gd name="f4" fmla="val h"/>
                <a:gd name="f5" fmla="val 0"/>
                <a:gd name="f6" fmla="val 205286"/>
                <a:gd name="f7" fmla="val 260521"/>
                <a:gd name="f8" fmla="val 500"/>
                <a:gd name="f9" fmla="val 374"/>
                <a:gd name="f10" fmla="val 874"/>
                <a:gd name="f11" fmla="val 4873"/>
                <a:gd name="f12" fmla="val 255023"/>
                <a:gd name="f13" fmla="val 1374"/>
                <a:gd name="f14" fmla="val 1125"/>
                <a:gd name="f15" fmla="+- 0 0 -90"/>
                <a:gd name="f16" fmla="*/ f3 1 205286"/>
                <a:gd name="f17" fmla="*/ f4 1 260521"/>
                <a:gd name="f18" fmla="val f5"/>
                <a:gd name="f19" fmla="val f6"/>
                <a:gd name="f20" fmla="val f7"/>
                <a:gd name="f21" fmla="*/ f15 f0 1"/>
                <a:gd name="f22" fmla="+- f20 0 f18"/>
                <a:gd name="f23" fmla="+- f19 0 f18"/>
                <a:gd name="f24" fmla="*/ f21 1 f2"/>
                <a:gd name="f25" fmla="*/ f23 1 205286"/>
                <a:gd name="f26" fmla="*/ f22 1 260521"/>
                <a:gd name="f27" fmla="*/ 500 f23 1"/>
                <a:gd name="f28" fmla="*/ 0 f22 1"/>
                <a:gd name="f29" fmla="*/ 374 f23 1"/>
                <a:gd name="f30" fmla="*/ 874 f22 1"/>
                <a:gd name="f31" fmla="*/ 0 f23 1"/>
                <a:gd name="f32" fmla="*/ 4873 f22 1"/>
                <a:gd name="f33" fmla="*/ 205286 f23 1"/>
                <a:gd name="f34" fmla="*/ 260521 f22 1"/>
                <a:gd name="f35" fmla="*/ 255023 f22 1"/>
                <a:gd name="f36" fmla="*/ 1374 f23 1"/>
                <a:gd name="f37" fmla="*/ 1125 f22 1"/>
                <a:gd name="f38" fmla="+- f24 0 f1"/>
                <a:gd name="f39" fmla="*/ f27 1 205286"/>
                <a:gd name="f40" fmla="*/ f28 1 260521"/>
                <a:gd name="f41" fmla="*/ f29 1 205286"/>
                <a:gd name="f42" fmla="*/ f30 1 260521"/>
                <a:gd name="f43" fmla="*/ f31 1 205286"/>
                <a:gd name="f44" fmla="*/ f32 1 260521"/>
                <a:gd name="f45" fmla="*/ f33 1 205286"/>
                <a:gd name="f46" fmla="*/ f34 1 260521"/>
                <a:gd name="f47" fmla="*/ f35 1 260521"/>
                <a:gd name="f48" fmla="*/ f36 1 205286"/>
                <a:gd name="f49" fmla="*/ f37 1 260521"/>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6"/>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7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5" y="f76"/>
                </a:cxn>
                <a:cxn ang="f38">
                  <a:pos x="f75" y="f77"/>
                </a:cxn>
                <a:cxn ang="f38">
                  <a:pos x="f78" y="f79"/>
                </a:cxn>
                <a:cxn ang="f38">
                  <a:pos x="f69" y="f70"/>
                </a:cxn>
              </a:cxnLst>
              <a:rect l="f65" t="f68" r="f66" b="f67"/>
              <a:pathLst>
                <a:path w="205286" h="260521">
                  <a:moveTo>
                    <a:pt x="f8" y="f5"/>
                  </a:moveTo>
                  <a:lnTo>
                    <a:pt x="f9" y="f10"/>
                  </a:lnTo>
                  <a:lnTo>
                    <a:pt x="f5" y="f11"/>
                  </a:lnTo>
                  <a:lnTo>
                    <a:pt x="f6" y="f7"/>
                  </a:lnTo>
                  <a:lnTo>
                    <a:pt x="f6" y="f12"/>
                  </a:lnTo>
                  <a:lnTo>
                    <a:pt x="f13" y="f14"/>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5" name="Freeform: Shape 1361">
              <a:extLst>
                <a:ext uri="{FF2B5EF4-FFF2-40B4-BE49-F238E27FC236}">
                  <a16:creationId xmlns:a16="http://schemas.microsoft.com/office/drawing/2014/main" id="{B38A0AAE-9C92-0A29-F4B2-FCE67C698A71}"/>
                </a:ext>
              </a:extLst>
            </p:cNvPr>
            <p:cNvSpPr/>
            <p:nvPr/>
          </p:nvSpPr>
          <p:spPr>
            <a:xfrm>
              <a:off x="7861755" y="6359844"/>
              <a:ext cx="189802" cy="110578"/>
            </a:xfrm>
            <a:custGeom>
              <a:avLst/>
              <a:gdLst>
                <a:gd name="f0" fmla="val 10800000"/>
                <a:gd name="f1" fmla="val 5400000"/>
                <a:gd name="f2" fmla="val 180"/>
                <a:gd name="f3" fmla="val w"/>
                <a:gd name="f4" fmla="val h"/>
                <a:gd name="f5" fmla="val 0"/>
                <a:gd name="f6" fmla="val 189798"/>
                <a:gd name="f7" fmla="val 110580"/>
                <a:gd name="f8" fmla="val 1005"/>
                <a:gd name="f9" fmla="val 107457"/>
                <a:gd name="f10" fmla="val 130"/>
                <a:gd name="f11" fmla="val 107869"/>
                <a:gd name="f12" fmla="val -245"/>
                <a:gd name="f13" fmla="val 108907"/>
                <a:gd name="f14" fmla="val 168"/>
                <a:gd name="f15" fmla="val 109781"/>
                <a:gd name="f16" fmla="val 193"/>
                <a:gd name="f17" fmla="val 109844"/>
                <a:gd name="f18" fmla="val 218"/>
                <a:gd name="f19" fmla="val 109906"/>
                <a:gd name="f20" fmla="val 255"/>
                <a:gd name="f21" fmla="val 109956"/>
                <a:gd name="f22" fmla="val 110581"/>
                <a:gd name="f23" fmla="val 2879"/>
                <a:gd name="f24" fmla="val 3878"/>
                <a:gd name="f25" fmla="val 3998"/>
                <a:gd name="f26" fmla="val 2129"/>
                <a:gd name="f27" fmla="+- 0 0 -90"/>
                <a:gd name="f28" fmla="*/ f3 1 189798"/>
                <a:gd name="f29" fmla="*/ f4 1 110580"/>
                <a:gd name="f30" fmla="val f5"/>
                <a:gd name="f31" fmla="val f6"/>
                <a:gd name="f32" fmla="val f7"/>
                <a:gd name="f33" fmla="*/ f27 f0 1"/>
                <a:gd name="f34" fmla="+- f32 0 f30"/>
                <a:gd name="f35" fmla="+- f31 0 f30"/>
                <a:gd name="f36" fmla="*/ f33 1 f2"/>
                <a:gd name="f37" fmla="*/ f35 1 189798"/>
                <a:gd name="f38" fmla="*/ f34 1 110580"/>
                <a:gd name="f39" fmla="*/ 1005 f35 1"/>
                <a:gd name="f40" fmla="*/ 107457 f34 1"/>
                <a:gd name="f41" fmla="*/ 168 f35 1"/>
                <a:gd name="f42" fmla="*/ 109781 f34 1"/>
                <a:gd name="f43" fmla="*/ 255 f35 1"/>
                <a:gd name="f44" fmla="*/ 109956 f34 1"/>
                <a:gd name="f45" fmla="*/ 110581 f34 1"/>
                <a:gd name="f46" fmla="*/ 2879 f35 1"/>
                <a:gd name="f47" fmla="*/ 3878 f35 1"/>
                <a:gd name="f48" fmla="*/ 189798 f35 1"/>
                <a:gd name="f49" fmla="*/ 3998 f34 1"/>
                <a:gd name="f50" fmla="*/ 0 f34 1"/>
                <a:gd name="f51" fmla="*/ 2129 f35 1"/>
                <a:gd name="f52" fmla="+- f36 0 f1"/>
                <a:gd name="f53" fmla="*/ f39 1 189798"/>
                <a:gd name="f54" fmla="*/ f40 1 110580"/>
                <a:gd name="f55" fmla="*/ f41 1 189798"/>
                <a:gd name="f56" fmla="*/ f42 1 110580"/>
                <a:gd name="f57" fmla="*/ f43 1 189798"/>
                <a:gd name="f58" fmla="*/ f44 1 110580"/>
                <a:gd name="f59" fmla="*/ f45 1 110580"/>
                <a:gd name="f60" fmla="*/ f46 1 189798"/>
                <a:gd name="f61" fmla="*/ f47 1 189798"/>
                <a:gd name="f62" fmla="*/ f48 1 189798"/>
                <a:gd name="f63" fmla="*/ f49 1 110580"/>
                <a:gd name="f64" fmla="*/ f50 1 110580"/>
                <a:gd name="f65" fmla="*/ f51 1 189798"/>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8"/>
                <a:gd name="f77" fmla="*/ f60 1 f37"/>
                <a:gd name="f78" fmla="*/ f61 1 f37"/>
                <a:gd name="f79" fmla="*/ f62 1 f37"/>
                <a:gd name="f80" fmla="*/ f63 1 f38"/>
                <a:gd name="f81" fmla="*/ f64 1 f38"/>
                <a:gd name="f82" fmla="*/ f65 1 f37"/>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9 1"/>
                <a:gd name="f94" fmla="*/ f77 f28 1"/>
                <a:gd name="f95" fmla="*/ f78 f28 1"/>
                <a:gd name="f96" fmla="*/ f79 f28 1"/>
                <a:gd name="f97" fmla="*/ f80 f29 1"/>
                <a:gd name="f98" fmla="*/ f81 f29 1"/>
                <a:gd name="f99" fmla="*/ f82 f28 1"/>
              </a:gdLst>
              <a:ahLst/>
              <a:cxnLst>
                <a:cxn ang="3cd4">
                  <a:pos x="hc" y="t"/>
                </a:cxn>
                <a:cxn ang="0">
                  <a:pos x="r" y="vc"/>
                </a:cxn>
                <a:cxn ang="cd4">
                  <a:pos x="hc" y="b"/>
                </a:cxn>
                <a:cxn ang="cd2">
                  <a:pos x="l" y="vc"/>
                </a:cxn>
                <a:cxn ang="f52">
                  <a:pos x="f87" y="f88"/>
                </a:cxn>
                <a:cxn ang="f52">
                  <a:pos x="f89" y="f90"/>
                </a:cxn>
                <a:cxn ang="f52">
                  <a:pos x="f91" y="f92"/>
                </a:cxn>
                <a:cxn ang="f52">
                  <a:pos x="f91" y="f93"/>
                </a:cxn>
                <a:cxn ang="f52">
                  <a:pos x="f91" y="f93"/>
                </a:cxn>
                <a:cxn ang="f52">
                  <a:pos x="f94" y="f93"/>
                </a:cxn>
                <a:cxn ang="f52">
                  <a:pos x="f95" y="f93"/>
                </a:cxn>
                <a:cxn ang="f52">
                  <a:pos x="f96" y="f97"/>
                </a:cxn>
                <a:cxn ang="f52">
                  <a:pos x="f96" y="f98"/>
                </a:cxn>
                <a:cxn ang="f52">
                  <a:pos x="f99" y="f88"/>
                </a:cxn>
              </a:cxnLst>
              <a:rect l="f83" t="f86" r="f84" b="f85"/>
              <a:pathLst>
                <a:path w="189798" h="110580">
                  <a:moveTo>
                    <a:pt x="f8" y="f9"/>
                  </a:moveTo>
                  <a:cubicBezTo>
                    <a:pt x="f10" y="f11"/>
                    <a:pt x="f12" y="f13"/>
                    <a:pt x="f14" y="f15"/>
                  </a:cubicBezTo>
                  <a:cubicBezTo>
                    <a:pt x="f16" y="f17"/>
                    <a:pt x="f18" y="f19"/>
                    <a:pt x="f20" y="f21"/>
                  </a:cubicBezTo>
                  <a:cubicBezTo>
                    <a:pt x="f20" y="f21"/>
                    <a:pt x="f20" y="f21"/>
                    <a:pt x="f20" y="f22"/>
                  </a:cubicBezTo>
                  <a:lnTo>
                    <a:pt x="f20" y="f22"/>
                  </a:lnTo>
                  <a:lnTo>
                    <a:pt x="f23" y="f22"/>
                  </a:lnTo>
                  <a:lnTo>
                    <a:pt x="f24" y="f22"/>
                  </a:lnTo>
                  <a:lnTo>
                    <a:pt x="f6" y="f25"/>
                  </a:lnTo>
                  <a:lnTo>
                    <a:pt x="f6" y="f5"/>
                  </a:lnTo>
                  <a:lnTo>
                    <a:pt x="f2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6" name="Freeform: Shape 1362">
              <a:extLst>
                <a:ext uri="{FF2B5EF4-FFF2-40B4-BE49-F238E27FC236}">
                  <a16:creationId xmlns:a16="http://schemas.microsoft.com/office/drawing/2014/main" id="{729F593B-49CE-F428-3C45-49647FD93870}"/>
                </a:ext>
              </a:extLst>
            </p:cNvPr>
            <p:cNvSpPr/>
            <p:nvPr/>
          </p:nvSpPr>
          <p:spPr>
            <a:xfrm>
              <a:off x="12028584" y="6124312"/>
              <a:ext cx="176424" cy="116951"/>
            </a:xfrm>
            <a:custGeom>
              <a:avLst/>
              <a:gdLst>
                <a:gd name="f0" fmla="val 10800000"/>
                <a:gd name="f1" fmla="val 5400000"/>
                <a:gd name="f2" fmla="val 180"/>
                <a:gd name="f3" fmla="val w"/>
                <a:gd name="f4" fmla="val h"/>
                <a:gd name="f5" fmla="val 0"/>
                <a:gd name="f6" fmla="val 176423"/>
                <a:gd name="f7" fmla="val 116953"/>
                <a:gd name="f8" fmla="val 116954"/>
                <a:gd name="f9" fmla="val 176424"/>
                <a:gd name="f10" fmla="val 4373"/>
                <a:gd name="f11" fmla="val 374"/>
                <a:gd name="f12" fmla="val 112330"/>
                <a:gd name="f13" fmla="+- 0 0 -90"/>
                <a:gd name="f14" fmla="*/ f3 1 176423"/>
                <a:gd name="f15" fmla="*/ f4 1 116953"/>
                <a:gd name="f16" fmla="val f5"/>
                <a:gd name="f17" fmla="val f6"/>
                <a:gd name="f18" fmla="val f7"/>
                <a:gd name="f19" fmla="*/ f13 f0 1"/>
                <a:gd name="f20" fmla="+- f18 0 f16"/>
                <a:gd name="f21" fmla="+- f17 0 f16"/>
                <a:gd name="f22" fmla="*/ f19 1 f2"/>
                <a:gd name="f23" fmla="*/ f21 1 176423"/>
                <a:gd name="f24" fmla="*/ f20 1 116953"/>
                <a:gd name="f25" fmla="*/ 0 f21 1"/>
                <a:gd name="f26" fmla="*/ 116954 f20 1"/>
                <a:gd name="f27" fmla="*/ 176424 f21 1"/>
                <a:gd name="f28" fmla="*/ 4373 f20 1"/>
                <a:gd name="f29" fmla="*/ 0 f20 1"/>
                <a:gd name="f30" fmla="*/ 374 f21 1"/>
                <a:gd name="f31" fmla="*/ 112330 f20 1"/>
                <a:gd name="f32" fmla="+- f22 0 f1"/>
                <a:gd name="f33" fmla="*/ f25 1 176423"/>
                <a:gd name="f34" fmla="*/ f26 1 116953"/>
                <a:gd name="f35" fmla="*/ f27 1 176423"/>
                <a:gd name="f36" fmla="*/ f28 1 116953"/>
                <a:gd name="f37" fmla="*/ f29 1 116953"/>
                <a:gd name="f38" fmla="*/ f30 1 176423"/>
                <a:gd name="f39" fmla="*/ f31 1 116953"/>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176423" h="116953">
                  <a:moveTo>
                    <a:pt x="f5" y="f8"/>
                  </a:moveTo>
                  <a:lnTo>
                    <a:pt x="f9" y="f10"/>
                  </a:lnTo>
                  <a:lnTo>
                    <a:pt x="f9" y="f5"/>
                  </a:lnTo>
                  <a:lnTo>
                    <a:pt x="f11" y="f12"/>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7" name="Freeform: Shape 1363">
              <a:extLst>
                <a:ext uri="{FF2B5EF4-FFF2-40B4-BE49-F238E27FC236}">
                  <a16:creationId xmlns:a16="http://schemas.microsoft.com/office/drawing/2014/main" id="{C1C85F5A-5B6B-D241-6256-F1CA4ED5F626}"/>
                </a:ext>
              </a:extLst>
            </p:cNvPr>
            <p:cNvSpPr/>
            <p:nvPr/>
          </p:nvSpPr>
          <p:spPr>
            <a:xfrm>
              <a:off x="11406975" y="4193456"/>
              <a:ext cx="226899" cy="132075"/>
            </a:xfrm>
            <a:custGeom>
              <a:avLst/>
              <a:gdLst>
                <a:gd name="f0" fmla="val 10800000"/>
                <a:gd name="f1" fmla="val 5400000"/>
                <a:gd name="f2" fmla="val 180"/>
                <a:gd name="f3" fmla="val w"/>
                <a:gd name="f4" fmla="val h"/>
                <a:gd name="f5" fmla="val 0"/>
                <a:gd name="f6" fmla="val 226901"/>
                <a:gd name="f7" fmla="val 132072"/>
                <a:gd name="f8" fmla="val 224903"/>
                <a:gd name="f9" fmla="val 1749"/>
                <a:gd name="f10" fmla="val 224853"/>
                <a:gd name="f11" fmla="val 1162"/>
                <a:gd name="f12" fmla="val 587"/>
                <a:gd name="f13" fmla="val 128449"/>
                <a:gd name="f14" fmla="val 130823"/>
                <a:gd name="f15" fmla="val 1124"/>
                <a:gd name="f16" fmla="val 226902"/>
                <a:gd name="f17" fmla="val 3499"/>
                <a:gd name="f18" fmla="val 225652"/>
                <a:gd name="f19" fmla="val 2749"/>
                <a:gd name="f20" fmla="val 225153"/>
                <a:gd name="f21" fmla="val 2374"/>
                <a:gd name="f22" fmla="+- 0 0 -90"/>
                <a:gd name="f23" fmla="*/ f3 1 226901"/>
                <a:gd name="f24" fmla="*/ f4 1 132072"/>
                <a:gd name="f25" fmla="val f5"/>
                <a:gd name="f26" fmla="val f6"/>
                <a:gd name="f27" fmla="val f7"/>
                <a:gd name="f28" fmla="*/ f22 f0 1"/>
                <a:gd name="f29" fmla="+- f27 0 f25"/>
                <a:gd name="f30" fmla="+- f26 0 f25"/>
                <a:gd name="f31" fmla="*/ f28 1 f2"/>
                <a:gd name="f32" fmla="*/ f30 1 226901"/>
                <a:gd name="f33" fmla="*/ f29 1 132072"/>
                <a:gd name="f34" fmla="*/ 224903 f30 1"/>
                <a:gd name="f35" fmla="*/ 1749 f29 1"/>
                <a:gd name="f36" fmla="*/ 0 f29 1"/>
                <a:gd name="f37" fmla="*/ 0 f30 1"/>
                <a:gd name="f38" fmla="*/ 128449 f29 1"/>
                <a:gd name="f39" fmla="*/ 130823 f29 1"/>
                <a:gd name="f40" fmla="*/ 1124 f30 1"/>
                <a:gd name="f41" fmla="*/ 132072 f29 1"/>
                <a:gd name="f42" fmla="*/ 226902 f30 1"/>
                <a:gd name="f43" fmla="*/ 3499 f29 1"/>
                <a:gd name="f44" fmla="+- f31 0 f1"/>
                <a:gd name="f45" fmla="*/ f34 1 226901"/>
                <a:gd name="f46" fmla="*/ f35 1 132072"/>
                <a:gd name="f47" fmla="*/ f36 1 132072"/>
                <a:gd name="f48" fmla="*/ f37 1 226901"/>
                <a:gd name="f49" fmla="*/ f38 1 132072"/>
                <a:gd name="f50" fmla="*/ f39 1 132072"/>
                <a:gd name="f51" fmla="*/ f40 1 226901"/>
                <a:gd name="f52" fmla="*/ f41 1 132072"/>
                <a:gd name="f53" fmla="*/ f42 1 226901"/>
                <a:gd name="f54" fmla="*/ f43 1 132072"/>
                <a:gd name="f55" fmla="*/ f25 1 f32"/>
                <a:gd name="f56" fmla="*/ f26 1 f32"/>
                <a:gd name="f57" fmla="*/ f25 1 f33"/>
                <a:gd name="f58" fmla="*/ f27 1 f33"/>
                <a:gd name="f59" fmla="*/ f45 1 f32"/>
                <a:gd name="f60" fmla="*/ f46 1 f33"/>
                <a:gd name="f61" fmla="*/ f47 1 f33"/>
                <a:gd name="f62" fmla="*/ f48 1 f32"/>
                <a:gd name="f63" fmla="*/ f49 1 f33"/>
                <a:gd name="f64" fmla="*/ f50 1 f33"/>
                <a:gd name="f65" fmla="*/ f51 1 f32"/>
                <a:gd name="f66" fmla="*/ f52 1 f33"/>
                <a:gd name="f67" fmla="*/ f53 1 f32"/>
                <a:gd name="f68" fmla="*/ f54 1 f33"/>
                <a:gd name="f69" fmla="*/ f55 f23 1"/>
                <a:gd name="f70" fmla="*/ f56 f23 1"/>
                <a:gd name="f71" fmla="*/ f58 f24 1"/>
                <a:gd name="f72" fmla="*/ f57 f24 1"/>
                <a:gd name="f73" fmla="*/ f59 f23 1"/>
                <a:gd name="f74" fmla="*/ f60 f24 1"/>
                <a:gd name="f75" fmla="*/ f61 f24 1"/>
                <a:gd name="f76" fmla="*/ f62 f23 1"/>
                <a:gd name="f77" fmla="*/ f63 f24 1"/>
                <a:gd name="f78" fmla="*/ f64 f24 1"/>
                <a:gd name="f79" fmla="*/ f65 f23 1"/>
                <a:gd name="f80" fmla="*/ f66 f24 1"/>
                <a:gd name="f81" fmla="*/ f67 f23 1"/>
                <a:gd name="f82" fmla="*/ f68 f24 1"/>
              </a:gdLst>
              <a:ahLst/>
              <a:cxnLst>
                <a:cxn ang="3cd4">
                  <a:pos x="hc" y="t"/>
                </a:cxn>
                <a:cxn ang="0">
                  <a:pos x="r" y="vc"/>
                </a:cxn>
                <a:cxn ang="cd4">
                  <a:pos x="hc" y="b"/>
                </a:cxn>
                <a:cxn ang="cd2">
                  <a:pos x="l" y="vc"/>
                </a:cxn>
                <a:cxn ang="f44">
                  <a:pos x="f73" y="f74"/>
                </a:cxn>
                <a:cxn ang="f44">
                  <a:pos x="f73" y="f74"/>
                </a:cxn>
                <a:cxn ang="f44">
                  <a:pos x="f73" y="f75"/>
                </a:cxn>
                <a:cxn ang="f44">
                  <a:pos x="f73" y="f75"/>
                </a:cxn>
                <a:cxn ang="f44">
                  <a:pos x="f76" y="f77"/>
                </a:cxn>
                <a:cxn ang="f44">
                  <a:pos x="f76" y="f78"/>
                </a:cxn>
                <a:cxn ang="f44">
                  <a:pos x="f79" y="f80"/>
                </a:cxn>
                <a:cxn ang="f44">
                  <a:pos x="f81" y="f82"/>
                </a:cxn>
                <a:cxn ang="f44">
                  <a:pos x="f81" y="f82"/>
                </a:cxn>
                <a:cxn ang="f44">
                  <a:pos x="f73" y="f74"/>
                </a:cxn>
              </a:cxnLst>
              <a:rect l="f69" t="f72" r="f70" b="f71"/>
              <a:pathLst>
                <a:path w="226901" h="132072">
                  <a:moveTo>
                    <a:pt x="f8" y="f9"/>
                  </a:moveTo>
                  <a:lnTo>
                    <a:pt x="f8" y="f9"/>
                  </a:lnTo>
                  <a:cubicBezTo>
                    <a:pt x="f10" y="f11"/>
                    <a:pt x="f10" y="f12"/>
                    <a:pt x="f8" y="f5"/>
                  </a:cubicBezTo>
                  <a:lnTo>
                    <a:pt x="f8" y="f5"/>
                  </a:lnTo>
                  <a:lnTo>
                    <a:pt x="f5" y="f13"/>
                  </a:lnTo>
                  <a:lnTo>
                    <a:pt x="f5" y="f14"/>
                  </a:lnTo>
                  <a:lnTo>
                    <a:pt x="f15" y="f7"/>
                  </a:lnTo>
                  <a:lnTo>
                    <a:pt x="f16" y="f17"/>
                  </a:lnTo>
                  <a:lnTo>
                    <a:pt x="f16" y="f17"/>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8" name="Freeform: Shape 1364">
              <a:extLst>
                <a:ext uri="{FF2B5EF4-FFF2-40B4-BE49-F238E27FC236}">
                  <a16:creationId xmlns:a16="http://schemas.microsoft.com/office/drawing/2014/main" id="{513EC1CF-41AB-5F23-A3B7-3DB3898A1682}"/>
                </a:ext>
              </a:extLst>
            </p:cNvPr>
            <p:cNvSpPr/>
            <p:nvPr/>
          </p:nvSpPr>
          <p:spPr>
            <a:xfrm>
              <a:off x="11407478" y="4161425"/>
              <a:ext cx="236079" cy="137489"/>
            </a:xfrm>
            <a:custGeom>
              <a:avLst/>
              <a:gdLst>
                <a:gd name="f0" fmla="val 10800000"/>
                <a:gd name="f1" fmla="val 5400000"/>
                <a:gd name="f2" fmla="val 180"/>
                <a:gd name="f3" fmla="val w"/>
                <a:gd name="f4" fmla="val h"/>
                <a:gd name="f5" fmla="val 0"/>
                <a:gd name="f6" fmla="val 236084"/>
                <a:gd name="f7" fmla="val 137490"/>
                <a:gd name="f8" fmla="val 136366"/>
                <a:gd name="f9" fmla="val 224903"/>
                <a:gd name="f10" fmla="val 9417"/>
                <a:gd name="f11" fmla="val 235148"/>
                <a:gd name="f12" fmla="val 3669"/>
                <a:gd name="f13" fmla="val 235998"/>
                <a:gd name="f14" fmla="val 3094"/>
                <a:gd name="f15" fmla="val 236323"/>
                <a:gd name="f16" fmla="val 1982"/>
                <a:gd name="f17" fmla="val 235898"/>
                <a:gd name="f18" fmla="val 1045"/>
                <a:gd name="f19" fmla="val 235648"/>
                <a:gd name="f20" fmla="val 258"/>
                <a:gd name="f21" fmla="val 234799"/>
                <a:gd name="f22" fmla="val -180"/>
                <a:gd name="f23" fmla="val 234011"/>
                <a:gd name="f24" fmla="val 70"/>
                <a:gd name="f25" fmla="val 233937"/>
                <a:gd name="f26" fmla="val 95"/>
                <a:gd name="f27" fmla="val 233849"/>
                <a:gd name="f28" fmla="val 133"/>
                <a:gd name="f29" fmla="val 233774"/>
                <a:gd name="f30" fmla="val 170"/>
                <a:gd name="f31" fmla="val 225278"/>
                <a:gd name="f32" fmla="val 5043"/>
                <a:gd name="f33" fmla="val 375"/>
                <a:gd name="f34" fmla="val 133117"/>
                <a:gd name="f35" fmla="+- 0 0 -90"/>
                <a:gd name="f36" fmla="*/ f3 1 236084"/>
                <a:gd name="f37" fmla="*/ f4 1 137490"/>
                <a:gd name="f38" fmla="val f5"/>
                <a:gd name="f39" fmla="val f6"/>
                <a:gd name="f40" fmla="val f7"/>
                <a:gd name="f41" fmla="*/ f35 f0 1"/>
                <a:gd name="f42" fmla="+- f40 0 f38"/>
                <a:gd name="f43" fmla="+- f39 0 f38"/>
                <a:gd name="f44" fmla="*/ f41 1 f2"/>
                <a:gd name="f45" fmla="*/ f43 1 236084"/>
                <a:gd name="f46" fmla="*/ f42 1 137490"/>
                <a:gd name="f47" fmla="*/ 0 f43 1"/>
                <a:gd name="f48" fmla="*/ 136366 f42 1"/>
                <a:gd name="f49" fmla="*/ 137490 f42 1"/>
                <a:gd name="f50" fmla="*/ 224903 f43 1"/>
                <a:gd name="f51" fmla="*/ 9417 f42 1"/>
                <a:gd name="f52" fmla="*/ 235148 f43 1"/>
                <a:gd name="f53" fmla="*/ 3669 f42 1"/>
                <a:gd name="f54" fmla="*/ 235898 f43 1"/>
                <a:gd name="f55" fmla="*/ 1045 f42 1"/>
                <a:gd name="f56" fmla="*/ 234011 f43 1"/>
                <a:gd name="f57" fmla="*/ 70 f42 1"/>
                <a:gd name="f58" fmla="*/ 233774 f43 1"/>
                <a:gd name="f59" fmla="*/ 170 f42 1"/>
                <a:gd name="f60" fmla="*/ 225278 f43 1"/>
                <a:gd name="f61" fmla="*/ 5043 f42 1"/>
                <a:gd name="f62" fmla="*/ 375 f43 1"/>
                <a:gd name="f63" fmla="*/ 133117 f42 1"/>
                <a:gd name="f64" fmla="+- f44 0 f1"/>
                <a:gd name="f65" fmla="*/ f47 1 236084"/>
                <a:gd name="f66" fmla="*/ f48 1 137490"/>
                <a:gd name="f67" fmla="*/ f49 1 137490"/>
                <a:gd name="f68" fmla="*/ f50 1 236084"/>
                <a:gd name="f69" fmla="*/ f51 1 137490"/>
                <a:gd name="f70" fmla="*/ f52 1 236084"/>
                <a:gd name="f71" fmla="*/ f53 1 137490"/>
                <a:gd name="f72" fmla="*/ f54 1 236084"/>
                <a:gd name="f73" fmla="*/ f55 1 137490"/>
                <a:gd name="f74" fmla="*/ f56 1 236084"/>
                <a:gd name="f75" fmla="*/ f57 1 137490"/>
                <a:gd name="f76" fmla="*/ f58 1 236084"/>
                <a:gd name="f77" fmla="*/ f59 1 137490"/>
                <a:gd name="f78" fmla="*/ f60 1 236084"/>
                <a:gd name="f79" fmla="*/ f61 1 137490"/>
                <a:gd name="f80" fmla="*/ f62 1 236084"/>
                <a:gd name="f81" fmla="*/ f63 1 137490"/>
                <a:gd name="f82" fmla="*/ f38 1 f45"/>
                <a:gd name="f83" fmla="*/ f39 1 f45"/>
                <a:gd name="f84" fmla="*/ f38 1 f46"/>
                <a:gd name="f85" fmla="*/ f40 1 f46"/>
                <a:gd name="f86" fmla="*/ f65 1 f45"/>
                <a:gd name="f87" fmla="*/ f66 1 f46"/>
                <a:gd name="f88" fmla="*/ f67 1 f46"/>
                <a:gd name="f89" fmla="*/ f68 1 f45"/>
                <a:gd name="f90" fmla="*/ f69 1 f46"/>
                <a:gd name="f91" fmla="*/ f70 1 f45"/>
                <a:gd name="f92" fmla="*/ f71 1 f46"/>
                <a:gd name="f93" fmla="*/ f72 1 f45"/>
                <a:gd name="f94" fmla="*/ f73 1 f46"/>
                <a:gd name="f95" fmla="*/ f74 1 f45"/>
                <a:gd name="f96" fmla="*/ f75 1 f46"/>
                <a:gd name="f97" fmla="*/ f76 1 f45"/>
                <a:gd name="f98" fmla="*/ f77 1 f46"/>
                <a:gd name="f99" fmla="*/ f78 1 f45"/>
                <a:gd name="f100" fmla="*/ f79 1 f46"/>
                <a:gd name="f101" fmla="*/ f80 1 f45"/>
                <a:gd name="f102" fmla="*/ f81 1 f46"/>
                <a:gd name="f103" fmla="*/ f82 f36 1"/>
                <a:gd name="f104" fmla="*/ f83 f36 1"/>
                <a:gd name="f105" fmla="*/ f85 f37 1"/>
                <a:gd name="f106" fmla="*/ f84 f37 1"/>
                <a:gd name="f107" fmla="*/ f86 f36 1"/>
                <a:gd name="f108" fmla="*/ f87 f37 1"/>
                <a:gd name="f109" fmla="*/ f88 f37 1"/>
                <a:gd name="f110" fmla="*/ f89 f36 1"/>
                <a:gd name="f111" fmla="*/ f90 f37 1"/>
                <a:gd name="f112" fmla="*/ f91 f36 1"/>
                <a:gd name="f113" fmla="*/ f92 f37 1"/>
                <a:gd name="f114" fmla="*/ f93 f36 1"/>
                <a:gd name="f115" fmla="*/ f94 f37 1"/>
                <a:gd name="f116" fmla="*/ f95 f36 1"/>
                <a:gd name="f117" fmla="*/ f96 f37 1"/>
                <a:gd name="f118" fmla="*/ f97 f36 1"/>
                <a:gd name="f119" fmla="*/ f98 f37 1"/>
                <a:gd name="f120" fmla="*/ f99 f36 1"/>
                <a:gd name="f121" fmla="*/ f100 f37 1"/>
                <a:gd name="f122" fmla="*/ f101 f36 1"/>
                <a:gd name="f123" fmla="*/ f102 f37 1"/>
              </a:gdLst>
              <a:ahLst/>
              <a:cxnLst>
                <a:cxn ang="3cd4">
                  <a:pos x="hc" y="t"/>
                </a:cxn>
                <a:cxn ang="0">
                  <a:pos x="r" y="vc"/>
                </a:cxn>
                <a:cxn ang="cd4">
                  <a:pos x="hc" y="b"/>
                </a:cxn>
                <a:cxn ang="cd2">
                  <a:pos x="l" y="vc"/>
                </a:cxn>
                <a:cxn ang="f64">
                  <a:pos x="f107" y="f108"/>
                </a:cxn>
                <a:cxn ang="f64">
                  <a:pos x="f107" y="f109"/>
                </a:cxn>
                <a:cxn ang="f64">
                  <a:pos x="f110" y="f111"/>
                </a:cxn>
                <a:cxn ang="f64">
                  <a:pos x="f112" y="f113"/>
                </a:cxn>
                <a:cxn ang="f64">
                  <a:pos x="f114" y="f115"/>
                </a:cxn>
                <a:cxn ang="f64">
                  <a:pos x="f116" y="f117"/>
                </a:cxn>
                <a:cxn ang="f64">
                  <a:pos x="f118" y="f119"/>
                </a:cxn>
                <a:cxn ang="f64">
                  <a:pos x="f120" y="f121"/>
                </a:cxn>
                <a:cxn ang="f64">
                  <a:pos x="f122" y="f123"/>
                </a:cxn>
              </a:cxnLst>
              <a:rect l="f103" t="f106" r="f104" b="f105"/>
              <a:pathLst>
                <a:path w="236084" h="137490">
                  <a:moveTo>
                    <a:pt x="f5" y="f8"/>
                  </a:moveTo>
                  <a:lnTo>
                    <a:pt x="f5" y="f7"/>
                  </a:lnTo>
                  <a:lnTo>
                    <a:pt x="f9" y="f10"/>
                  </a:lnTo>
                  <a:lnTo>
                    <a:pt x="f11" y="f12"/>
                  </a:lnTo>
                  <a:cubicBezTo>
                    <a:pt x="f13" y="f14"/>
                    <a:pt x="f15" y="f16"/>
                    <a:pt x="f17" y="f18"/>
                  </a:cubicBezTo>
                  <a:cubicBezTo>
                    <a:pt x="f19" y="f20"/>
                    <a:pt x="f21" y="f22"/>
                    <a:pt x="f23" y="f24"/>
                  </a:cubicBezTo>
                  <a:cubicBezTo>
                    <a:pt x="f25" y="f26"/>
                    <a:pt x="f27" y="f28"/>
                    <a:pt x="f29" y="f30"/>
                  </a:cubicBezTo>
                  <a:lnTo>
                    <a:pt x="f31"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9" name="Freeform: Shape 1365">
              <a:extLst>
                <a:ext uri="{FF2B5EF4-FFF2-40B4-BE49-F238E27FC236}">
                  <a16:creationId xmlns:a16="http://schemas.microsoft.com/office/drawing/2014/main" id="{67200350-DA64-382E-15A9-24A6CC1B6C5A}"/>
                </a:ext>
              </a:extLst>
            </p:cNvPr>
            <p:cNvSpPr/>
            <p:nvPr/>
          </p:nvSpPr>
          <p:spPr>
            <a:xfrm>
              <a:off x="11403061" y="4297542"/>
              <a:ext cx="4416" cy="27239"/>
            </a:xfrm>
            <a:custGeom>
              <a:avLst/>
              <a:gdLst>
                <a:gd name="f0" fmla="val 10800000"/>
                <a:gd name="f1" fmla="val 5400000"/>
                <a:gd name="f2" fmla="val 180"/>
                <a:gd name="f3" fmla="val w"/>
                <a:gd name="f4" fmla="val h"/>
                <a:gd name="f5" fmla="val 0"/>
                <a:gd name="f6" fmla="val 4415"/>
                <a:gd name="f7" fmla="val 27239"/>
                <a:gd name="f8" fmla="val 4410"/>
                <a:gd name="f9" fmla="val 250"/>
                <a:gd name="f10" fmla="val 4485"/>
                <a:gd name="f11" fmla="val 1149"/>
                <a:gd name="f12" fmla="val 3811"/>
                <a:gd name="f13" fmla="val 1924"/>
                <a:gd name="f14" fmla="val 2911"/>
                <a:gd name="f15" fmla="val 1999"/>
                <a:gd name="f16" fmla="val 2874"/>
                <a:gd name="f17" fmla="val 2824"/>
                <a:gd name="f18" fmla="val 2786"/>
                <a:gd name="f19" fmla="val 1824"/>
                <a:gd name="f20" fmla="val 1874"/>
                <a:gd name="f21" fmla="val 987"/>
                <a:gd name="f22" fmla="val 1287"/>
                <a:gd name="f23" fmla="val 37"/>
                <a:gd name="f24" fmla="val 25"/>
                <a:gd name="f25" fmla="val 13"/>
                <a:gd name="f26" fmla="val 875"/>
                <a:gd name="f27" fmla="val 23116"/>
                <a:gd name="f28" fmla="val -12"/>
                <a:gd name="f29" fmla="val 27039"/>
                <a:gd name="f30" fmla="val 26814"/>
                <a:gd name="f31" fmla="val 26614"/>
                <a:gd name="f32" fmla="val 662"/>
                <a:gd name="f33" fmla="val 24865"/>
                <a:gd name="f34" fmla="val 2661"/>
                <a:gd name="f35" fmla="+- 0 0 -90"/>
                <a:gd name="f36" fmla="*/ f3 1 4415"/>
                <a:gd name="f37" fmla="*/ f4 1 27239"/>
                <a:gd name="f38" fmla="val f5"/>
                <a:gd name="f39" fmla="val f6"/>
                <a:gd name="f40" fmla="val f7"/>
                <a:gd name="f41" fmla="*/ f35 f0 1"/>
                <a:gd name="f42" fmla="+- f40 0 f38"/>
                <a:gd name="f43" fmla="+- f39 0 f38"/>
                <a:gd name="f44" fmla="*/ f41 1 f2"/>
                <a:gd name="f45" fmla="*/ f43 1 4415"/>
                <a:gd name="f46" fmla="*/ f42 1 27239"/>
                <a:gd name="f47" fmla="*/ 4410 f43 1"/>
                <a:gd name="f48" fmla="*/ 250 f42 1"/>
                <a:gd name="f49" fmla="*/ 2911 f43 1"/>
                <a:gd name="f50" fmla="*/ 1999 f42 1"/>
                <a:gd name="f51" fmla="*/ 2786 f43 1"/>
                <a:gd name="f52" fmla="*/ 1287 f43 1"/>
                <a:gd name="f53" fmla="*/ 37 f42 1"/>
                <a:gd name="f54" fmla="*/ 0 f42 1"/>
                <a:gd name="f55" fmla="*/ 875 f42 1"/>
                <a:gd name="f56" fmla="*/ 37 f43 1"/>
                <a:gd name="f57" fmla="*/ 23116 f42 1"/>
                <a:gd name="f58" fmla="*/ 27239 f42 1"/>
                <a:gd name="f59" fmla="*/ 26614 f42 1"/>
                <a:gd name="f60" fmla="*/ 662 f43 1"/>
                <a:gd name="f61" fmla="*/ 24865 f42 1"/>
                <a:gd name="f62" fmla="*/ 2661 f43 1"/>
                <a:gd name="f63" fmla="+- f44 0 f1"/>
                <a:gd name="f64" fmla="*/ f47 1 4415"/>
                <a:gd name="f65" fmla="*/ f48 1 27239"/>
                <a:gd name="f66" fmla="*/ f49 1 4415"/>
                <a:gd name="f67" fmla="*/ f50 1 27239"/>
                <a:gd name="f68" fmla="*/ f51 1 4415"/>
                <a:gd name="f69" fmla="*/ f52 1 4415"/>
                <a:gd name="f70" fmla="*/ f53 1 27239"/>
                <a:gd name="f71" fmla="*/ f54 1 27239"/>
                <a:gd name="f72" fmla="*/ f55 1 27239"/>
                <a:gd name="f73" fmla="*/ f56 1 4415"/>
                <a:gd name="f74" fmla="*/ f57 1 27239"/>
                <a:gd name="f75" fmla="*/ f58 1 27239"/>
                <a:gd name="f76" fmla="*/ f59 1 27239"/>
                <a:gd name="f77" fmla="*/ f60 1 4415"/>
                <a:gd name="f78" fmla="*/ f61 1 27239"/>
                <a:gd name="f79" fmla="*/ f62 1 4415"/>
                <a:gd name="f80" fmla="*/ f38 1 f45"/>
                <a:gd name="f81" fmla="*/ f39 1 f45"/>
                <a:gd name="f82" fmla="*/ f38 1 f46"/>
                <a:gd name="f83" fmla="*/ f40 1 f46"/>
                <a:gd name="f84" fmla="*/ f64 1 f45"/>
                <a:gd name="f85" fmla="*/ f65 1 f46"/>
                <a:gd name="f86" fmla="*/ f66 1 f45"/>
                <a:gd name="f87" fmla="*/ f67 1 f46"/>
                <a:gd name="f88" fmla="*/ f68 1 f45"/>
                <a:gd name="f89" fmla="*/ f69 1 f45"/>
                <a:gd name="f90" fmla="*/ f70 1 f46"/>
                <a:gd name="f91" fmla="*/ f71 1 f46"/>
                <a:gd name="f92" fmla="*/ f72 1 f46"/>
                <a:gd name="f93" fmla="*/ f73 1 f45"/>
                <a:gd name="f94" fmla="*/ f74 1 f46"/>
                <a:gd name="f95" fmla="*/ f75 1 f46"/>
                <a:gd name="f96" fmla="*/ f76 1 f46"/>
                <a:gd name="f97" fmla="*/ f77 1 f45"/>
                <a:gd name="f98" fmla="*/ f78 1 f46"/>
                <a:gd name="f99" fmla="*/ f79 1 f45"/>
                <a:gd name="f100" fmla="*/ f80 f36 1"/>
                <a:gd name="f101" fmla="*/ f81 f36 1"/>
                <a:gd name="f102" fmla="*/ f83 f37 1"/>
                <a:gd name="f103" fmla="*/ f82 f37 1"/>
                <a:gd name="f104" fmla="*/ f84 f36 1"/>
                <a:gd name="f105" fmla="*/ f85 f37 1"/>
                <a:gd name="f106" fmla="*/ f86 f36 1"/>
                <a:gd name="f107" fmla="*/ f87 f37 1"/>
                <a:gd name="f108" fmla="*/ f88 f36 1"/>
                <a:gd name="f109" fmla="*/ f89 f36 1"/>
                <a:gd name="f110" fmla="*/ f90 f37 1"/>
                <a:gd name="f111" fmla="*/ f91 f37 1"/>
                <a:gd name="f112" fmla="*/ f92 f37 1"/>
                <a:gd name="f113" fmla="*/ f93 f36 1"/>
                <a:gd name="f114" fmla="*/ f94 f37 1"/>
                <a:gd name="f115" fmla="*/ f95 f37 1"/>
                <a:gd name="f116" fmla="*/ f96 f37 1"/>
                <a:gd name="f117" fmla="*/ f97 f36 1"/>
                <a:gd name="f118" fmla="*/ f98 f37 1"/>
                <a:gd name="f119" fmla="*/ f99 f36 1"/>
              </a:gdLst>
              <a:ahLst/>
              <a:cxnLst>
                <a:cxn ang="3cd4">
                  <a:pos x="hc" y="t"/>
                </a:cxn>
                <a:cxn ang="0">
                  <a:pos x="r" y="vc"/>
                </a:cxn>
                <a:cxn ang="cd4">
                  <a:pos x="hc" y="b"/>
                </a:cxn>
                <a:cxn ang="cd2">
                  <a:pos x="l" y="vc"/>
                </a:cxn>
                <a:cxn ang="f63">
                  <a:pos x="f104" y="f105"/>
                </a:cxn>
                <a:cxn ang="f63">
                  <a:pos x="f106" y="f107"/>
                </a:cxn>
                <a:cxn ang="f63">
                  <a:pos x="f108" y="f107"/>
                </a:cxn>
                <a:cxn ang="f63">
                  <a:pos x="f109" y="f110"/>
                </a:cxn>
                <a:cxn ang="f63">
                  <a:pos x="f109" y="f111"/>
                </a:cxn>
                <a:cxn ang="f63">
                  <a:pos x="f109" y="f112"/>
                </a:cxn>
                <a:cxn ang="f63">
                  <a:pos x="f113" y="f114"/>
                </a:cxn>
                <a:cxn ang="f63">
                  <a:pos x="f113" y="f115"/>
                </a:cxn>
                <a:cxn ang="f63">
                  <a:pos x="f113" y="f115"/>
                </a:cxn>
                <a:cxn ang="f63">
                  <a:pos x="f113" y="f116"/>
                </a:cxn>
                <a:cxn ang="f63">
                  <a:pos x="f113" y="f116"/>
                </a:cxn>
                <a:cxn ang="f63">
                  <a:pos x="f113" y="f116"/>
                </a:cxn>
                <a:cxn ang="f63">
                  <a:pos x="f117" y="f116"/>
                </a:cxn>
                <a:cxn ang="f63">
                  <a:pos x="f117" y="f116"/>
                </a:cxn>
                <a:cxn ang="f63">
                  <a:pos x="f117" y="f116"/>
                </a:cxn>
                <a:cxn ang="f63">
                  <a:pos x="f117" y="f116"/>
                </a:cxn>
                <a:cxn ang="f63">
                  <a:pos x="f109" y="f115"/>
                </a:cxn>
                <a:cxn ang="f63">
                  <a:pos x="f109" y="f118"/>
                </a:cxn>
                <a:cxn ang="f63">
                  <a:pos x="f119" y="f107"/>
                </a:cxn>
              </a:cxnLst>
              <a:rect l="f100" t="f103" r="f101" b="f102"/>
              <a:pathLst>
                <a:path w="4415" h="27239">
                  <a:moveTo>
                    <a:pt x="f8" y="f9"/>
                  </a:moveTo>
                  <a:cubicBezTo>
                    <a:pt x="f10" y="f11"/>
                    <a:pt x="f12" y="f13"/>
                    <a:pt x="f14" y="f15"/>
                  </a:cubicBezTo>
                  <a:cubicBezTo>
                    <a:pt x="f16" y="f15"/>
                    <a:pt x="f17" y="f15"/>
                    <a:pt x="f18" y="f15"/>
                  </a:cubicBezTo>
                  <a:cubicBezTo>
                    <a:pt x="f19" y="f20"/>
                    <a:pt x="f11" y="f21"/>
                    <a:pt x="f22" y="f23"/>
                  </a:cubicBezTo>
                  <a:cubicBezTo>
                    <a:pt x="f22" y="f24"/>
                    <a:pt x="f22" y="f25"/>
                    <a:pt x="f22" y="f5"/>
                  </a:cubicBezTo>
                  <a:lnTo>
                    <a:pt x="f22" y="f26"/>
                  </a:lnTo>
                  <a:lnTo>
                    <a:pt x="f23" y="f27"/>
                  </a:lnTo>
                  <a:lnTo>
                    <a:pt x="f23" y="f7"/>
                  </a:lnTo>
                  <a:cubicBezTo>
                    <a:pt x="f23" y="f7"/>
                    <a:pt x="f23" y="f7"/>
                    <a:pt x="f23" y="f7"/>
                  </a:cubicBezTo>
                  <a:cubicBezTo>
                    <a:pt x="f28" y="f29"/>
                    <a:pt x="f28" y="f30"/>
                    <a:pt x="f23" y="f31"/>
                  </a:cubicBezTo>
                  <a:lnTo>
                    <a:pt x="f23" y="f31"/>
                  </a:lnTo>
                  <a:lnTo>
                    <a:pt x="f23" y="f31"/>
                  </a:lnTo>
                  <a:lnTo>
                    <a:pt x="f32" y="f31"/>
                  </a:lnTo>
                  <a:lnTo>
                    <a:pt x="f32" y="f31"/>
                  </a:lnTo>
                  <a:lnTo>
                    <a:pt x="f32" y="f31"/>
                  </a:lnTo>
                  <a:lnTo>
                    <a:pt x="f32" y="f31"/>
                  </a:lnTo>
                  <a:lnTo>
                    <a:pt x="f22" y="f7"/>
                  </a:lnTo>
                  <a:lnTo>
                    <a:pt x="f22" y="f33"/>
                  </a:lnTo>
                  <a:lnTo>
                    <a:pt x="f3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0" name="Freeform: Shape 1366">
              <a:extLst>
                <a:ext uri="{FF2B5EF4-FFF2-40B4-BE49-F238E27FC236}">
                  <a16:creationId xmlns:a16="http://schemas.microsoft.com/office/drawing/2014/main" id="{00A0B3BA-8B67-0E57-632D-36D72F2C921A}"/>
                </a:ext>
              </a:extLst>
            </p:cNvPr>
            <p:cNvSpPr/>
            <p:nvPr/>
          </p:nvSpPr>
          <p:spPr>
            <a:xfrm>
              <a:off x="10828215" y="4443106"/>
              <a:ext cx="21625" cy="130201"/>
            </a:xfrm>
            <a:custGeom>
              <a:avLst/>
              <a:gdLst>
                <a:gd name="f0" fmla="val 10800000"/>
                <a:gd name="f1" fmla="val 5400000"/>
                <a:gd name="f2" fmla="val 180"/>
                <a:gd name="f3" fmla="val w"/>
                <a:gd name="f4" fmla="val h"/>
                <a:gd name="f5" fmla="val 0"/>
                <a:gd name="f6" fmla="val 21629"/>
                <a:gd name="f7" fmla="val 130198"/>
                <a:gd name="f8" fmla="val 17881"/>
                <a:gd name="f9" fmla="val 10996"/>
                <a:gd name="f10" fmla="val 16507"/>
                <a:gd name="f11" fmla="val 11745"/>
                <a:gd name="f12" fmla="val 12559"/>
                <a:gd name="f13" fmla="val 14157"/>
                <a:gd name="f14" fmla="val 7411"/>
                <a:gd name="f15" fmla="val 12920"/>
                <a:gd name="f16" fmla="val 4999"/>
                <a:gd name="f17" fmla="val 8971"/>
                <a:gd name="f18" fmla="val 4550"/>
                <a:gd name="f19" fmla="val 8247"/>
                <a:gd name="f20" fmla="val 4225"/>
                <a:gd name="f21" fmla="val 7447"/>
                <a:gd name="f22" fmla="val 4012"/>
                <a:gd name="f23" fmla="val 6622"/>
                <a:gd name="f24" fmla="val 3413"/>
                <a:gd name="f25" fmla="val 4461"/>
                <a:gd name="f26" fmla="val 2162"/>
                <a:gd name="f27" fmla="val 3950"/>
                <a:gd name="f28" fmla="val 500"/>
                <a:gd name="f29" fmla="val 999"/>
                <a:gd name="f30" fmla="val 1499"/>
                <a:gd name="f31" fmla="val 14"/>
                <a:gd name="f32" fmla="val 129448"/>
                <a:gd name="f33" fmla="val -274"/>
                <a:gd name="f34" fmla="val 123976"/>
                <a:gd name="f35" fmla="val 3912"/>
                <a:gd name="f36" fmla="val 119290"/>
                <a:gd name="f37" fmla="val 9385"/>
                <a:gd name="f38" fmla="val 118952"/>
                <a:gd name="f39" fmla="val 14770"/>
                <a:gd name="f40" fmla="val 119852"/>
                <a:gd name="f41" fmla="val 18543"/>
                <a:gd name="f42" fmla="val 124763"/>
                <a:gd name="f43" fmla="val 18006"/>
                <a:gd name="f44" fmla="val 21630"/>
                <a:gd name="f45" fmla="val 15119"/>
                <a:gd name="f46" fmla="+- 0 0 -90"/>
                <a:gd name="f47" fmla="*/ f3 1 21629"/>
                <a:gd name="f48" fmla="*/ f4 1 130198"/>
                <a:gd name="f49" fmla="val f5"/>
                <a:gd name="f50" fmla="val f6"/>
                <a:gd name="f51" fmla="val f7"/>
                <a:gd name="f52" fmla="*/ f46 f0 1"/>
                <a:gd name="f53" fmla="+- f51 0 f49"/>
                <a:gd name="f54" fmla="+- f50 0 f49"/>
                <a:gd name="f55" fmla="*/ f52 1 f2"/>
                <a:gd name="f56" fmla="*/ f54 1 21629"/>
                <a:gd name="f57" fmla="*/ f53 1 130198"/>
                <a:gd name="f58" fmla="*/ 17881 f54 1"/>
                <a:gd name="f59" fmla="*/ 10996 f53 1"/>
                <a:gd name="f60" fmla="*/ 16507 f54 1"/>
                <a:gd name="f61" fmla="*/ 11745 f53 1"/>
                <a:gd name="f62" fmla="*/ 4999 f54 1"/>
                <a:gd name="f63" fmla="*/ 8971 f53 1"/>
                <a:gd name="f64" fmla="*/ 4012 f54 1"/>
                <a:gd name="f65" fmla="*/ 6622 f53 1"/>
                <a:gd name="f66" fmla="*/ 0 f53 1"/>
                <a:gd name="f67" fmla="*/ 1499 f53 1"/>
                <a:gd name="f68" fmla="*/ 14 f54 1"/>
                <a:gd name="f69" fmla="*/ 129448 f53 1"/>
                <a:gd name="f70" fmla="*/ 9385 f54 1"/>
                <a:gd name="f71" fmla="*/ 118952 f53 1"/>
                <a:gd name="f72" fmla="*/ 18006 f54 1"/>
                <a:gd name="f73" fmla="*/ 130198 f53 1"/>
                <a:gd name="f74" fmla="*/ 21630 f54 1"/>
                <a:gd name="f75" fmla="*/ 15119 f53 1"/>
                <a:gd name="f76" fmla="+- f55 0 f1"/>
                <a:gd name="f77" fmla="*/ f58 1 21629"/>
                <a:gd name="f78" fmla="*/ f59 1 130198"/>
                <a:gd name="f79" fmla="*/ f60 1 21629"/>
                <a:gd name="f80" fmla="*/ f61 1 130198"/>
                <a:gd name="f81" fmla="*/ f62 1 21629"/>
                <a:gd name="f82" fmla="*/ f63 1 130198"/>
                <a:gd name="f83" fmla="*/ f64 1 21629"/>
                <a:gd name="f84" fmla="*/ f65 1 130198"/>
                <a:gd name="f85" fmla="*/ f66 1 130198"/>
                <a:gd name="f86" fmla="*/ f67 1 130198"/>
                <a:gd name="f87" fmla="*/ f68 1 21629"/>
                <a:gd name="f88" fmla="*/ f69 1 130198"/>
                <a:gd name="f89" fmla="*/ f70 1 21629"/>
                <a:gd name="f90" fmla="*/ f71 1 130198"/>
                <a:gd name="f91" fmla="*/ f72 1 21629"/>
                <a:gd name="f92" fmla="*/ f73 1 130198"/>
                <a:gd name="f93" fmla="*/ f74 1 21629"/>
                <a:gd name="f94" fmla="*/ f75 1 130198"/>
                <a:gd name="f95" fmla="*/ f49 1 f56"/>
                <a:gd name="f96" fmla="*/ f50 1 f56"/>
                <a:gd name="f97" fmla="*/ f49 1 f57"/>
                <a:gd name="f98" fmla="*/ f51 1 f57"/>
                <a:gd name="f99" fmla="*/ f77 1 f56"/>
                <a:gd name="f100" fmla="*/ f78 1 f57"/>
                <a:gd name="f101" fmla="*/ f79 1 f56"/>
                <a:gd name="f102" fmla="*/ f80 1 f57"/>
                <a:gd name="f103" fmla="*/ f81 1 f56"/>
                <a:gd name="f104" fmla="*/ f82 1 f57"/>
                <a:gd name="f105" fmla="*/ f83 1 f56"/>
                <a:gd name="f106" fmla="*/ f84 1 f57"/>
                <a:gd name="f107" fmla="*/ f85 1 f57"/>
                <a:gd name="f108" fmla="*/ f86 1 f57"/>
                <a:gd name="f109" fmla="*/ f87 1 f56"/>
                <a:gd name="f110" fmla="*/ f88 1 f57"/>
                <a:gd name="f111" fmla="*/ f89 1 f56"/>
                <a:gd name="f112" fmla="*/ f90 1 f57"/>
                <a:gd name="f113" fmla="*/ f91 1 f56"/>
                <a:gd name="f114" fmla="*/ f92 1 f57"/>
                <a:gd name="f115" fmla="*/ f93 1 f56"/>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7 1"/>
                <a:gd name="f126" fmla="*/ f104 f48 1"/>
                <a:gd name="f127" fmla="*/ f105 f47 1"/>
                <a:gd name="f128" fmla="*/ f106 f48 1"/>
                <a:gd name="f129" fmla="*/ f107 f48 1"/>
                <a:gd name="f130" fmla="*/ f108 f48 1"/>
                <a:gd name="f131" fmla="*/ f109 f47 1"/>
                <a:gd name="f132" fmla="*/ f110 f48 1"/>
                <a:gd name="f133" fmla="*/ f111 f47 1"/>
                <a:gd name="f134" fmla="*/ f112 f48 1"/>
                <a:gd name="f135" fmla="*/ f113 f47 1"/>
                <a:gd name="f136" fmla="*/ f114 f48 1"/>
                <a:gd name="f137" fmla="*/ f115 f47 1"/>
                <a:gd name="f138" fmla="*/ f116 f48 1"/>
              </a:gdLst>
              <a:ahLst/>
              <a:cxnLst>
                <a:cxn ang="3cd4">
                  <a:pos x="hc" y="t"/>
                </a:cxn>
                <a:cxn ang="0">
                  <a:pos x="r" y="vc"/>
                </a:cxn>
                <a:cxn ang="cd4">
                  <a:pos x="hc" y="b"/>
                </a:cxn>
                <a:cxn ang="cd2">
                  <a:pos x="l" y="vc"/>
                </a:cxn>
                <a:cxn ang="f76">
                  <a:pos x="f121" y="f122"/>
                </a:cxn>
                <a:cxn ang="f76">
                  <a:pos x="f123" y="f124"/>
                </a:cxn>
                <a:cxn ang="f76">
                  <a:pos x="f125" y="f126"/>
                </a:cxn>
                <a:cxn ang="f76">
                  <a:pos x="f127" y="f128"/>
                </a:cxn>
                <a:cxn ang="f76">
                  <a:pos x="f127" y="f129"/>
                </a:cxn>
                <a:cxn ang="f76">
                  <a:pos x="f127" y="f130"/>
                </a:cxn>
                <a:cxn ang="f76">
                  <a:pos x="f131" y="f132"/>
                </a:cxn>
                <a:cxn ang="f76">
                  <a:pos x="f133" y="f134"/>
                </a:cxn>
                <a:cxn ang="f76">
                  <a:pos x="f135" y="f136"/>
                </a:cxn>
                <a:cxn ang="f76">
                  <a:pos x="f137" y="f138"/>
                </a:cxn>
              </a:cxnLst>
              <a:rect l="f117" t="f120" r="f118" b="f119"/>
              <a:pathLst>
                <a:path w="21629" h="130198">
                  <a:moveTo>
                    <a:pt x="f8" y="f9"/>
                  </a:moveTo>
                  <a:lnTo>
                    <a:pt x="f10" y="f11"/>
                  </a:lnTo>
                  <a:cubicBezTo>
                    <a:pt x="f12" y="f13"/>
                    <a:pt x="f14" y="f15"/>
                    <a:pt x="f16" y="f17"/>
                  </a:cubicBezTo>
                  <a:cubicBezTo>
                    <a:pt x="f18" y="f19"/>
                    <a:pt x="f20" y="f21"/>
                    <a:pt x="f22" y="f23"/>
                  </a:cubicBezTo>
                  <a:cubicBezTo>
                    <a:pt x="f24" y="f25"/>
                    <a:pt x="f24" y="f26"/>
                    <a:pt x="f22" y="f5"/>
                  </a:cubicBezTo>
                  <a:cubicBezTo>
                    <a:pt x="f27" y="f28"/>
                    <a:pt x="f27" y="f29"/>
                    <a:pt x="f22" y="f30"/>
                  </a:cubicBezTo>
                  <a:lnTo>
                    <a:pt x="f31" y="f32"/>
                  </a:lnTo>
                  <a:cubicBezTo>
                    <a:pt x="f33" y="f34"/>
                    <a:pt x="f35" y="f36"/>
                    <a:pt x="f37" y="f38"/>
                  </a:cubicBezTo>
                  <a:cubicBezTo>
                    <a:pt x="f39" y="f40"/>
                    <a:pt x="f41" y="f42"/>
                    <a:pt x="f43" y="f7"/>
                  </a:cubicBezTo>
                  <a:lnTo>
                    <a:pt x="f44"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1" name="Freeform: Shape 1367">
              <a:extLst>
                <a:ext uri="{FF2B5EF4-FFF2-40B4-BE49-F238E27FC236}">
                  <a16:creationId xmlns:a16="http://schemas.microsoft.com/office/drawing/2014/main" id="{B81F626F-53EF-4389-C7E9-1F76B9C330EA}"/>
                </a:ext>
              </a:extLst>
            </p:cNvPr>
            <p:cNvSpPr/>
            <p:nvPr/>
          </p:nvSpPr>
          <p:spPr>
            <a:xfrm>
              <a:off x="10849218" y="4452103"/>
              <a:ext cx="374" cy="877"/>
            </a:xfrm>
            <a:custGeom>
              <a:avLst/>
              <a:gdLst>
                <a:gd name="f0" fmla="val 10800000"/>
                <a:gd name="f1" fmla="val 5400000"/>
                <a:gd name="f2" fmla="val 180"/>
                <a:gd name="f3" fmla="val w"/>
                <a:gd name="f4" fmla="val h"/>
                <a:gd name="f5" fmla="val 0"/>
                <a:gd name="f6" fmla="val 374"/>
                <a:gd name="f7" fmla="val 874"/>
                <a:gd name="f8" fmla="val 375"/>
                <a:gd name="f9" fmla="val 875"/>
                <a:gd name="f10" fmla="val 250"/>
                <a:gd name="f11" fmla="+- 0 0 -90"/>
                <a:gd name="f12" fmla="*/ f3 1 374"/>
                <a:gd name="f13" fmla="*/ f4 1 874"/>
                <a:gd name="f14" fmla="val f5"/>
                <a:gd name="f15" fmla="val f6"/>
                <a:gd name="f16" fmla="val f7"/>
                <a:gd name="f17" fmla="*/ f11 f0 1"/>
                <a:gd name="f18" fmla="+- f16 0 f14"/>
                <a:gd name="f19" fmla="+- f15 0 f14"/>
                <a:gd name="f20" fmla="*/ f17 1 f2"/>
                <a:gd name="f21" fmla="*/ f19 1 374"/>
                <a:gd name="f22" fmla="*/ f18 1 874"/>
                <a:gd name="f23" fmla="*/ 375 f19 1"/>
                <a:gd name="f24" fmla="*/ 875 f18 1"/>
                <a:gd name="f25" fmla="*/ 0 f18 1"/>
                <a:gd name="f26" fmla="*/ 0 f19 1"/>
                <a:gd name="f27" fmla="*/ 250 f18 1"/>
                <a:gd name="f28" fmla="+- f20 0 f1"/>
                <a:gd name="f29" fmla="*/ f23 1 374"/>
                <a:gd name="f30" fmla="*/ f24 1 874"/>
                <a:gd name="f31" fmla="*/ f25 1 874"/>
                <a:gd name="f32" fmla="*/ f26 1 374"/>
                <a:gd name="f33" fmla="*/ f27 1 874"/>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374" h="874">
                  <a:moveTo>
                    <a:pt x="f8" y="f9"/>
                  </a:moveTo>
                  <a:lnTo>
                    <a:pt x="f8" y="f5"/>
                  </a:lnTo>
                  <a:lnTo>
                    <a:pt x="f5" y="f1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2" name="Freeform: Shape 1368">
              <a:extLst>
                <a:ext uri="{FF2B5EF4-FFF2-40B4-BE49-F238E27FC236}">
                  <a16:creationId xmlns:a16="http://schemas.microsoft.com/office/drawing/2014/main" id="{C8B529B5-8F29-4486-47A0-78B4125113EA}"/>
                </a:ext>
              </a:extLst>
            </p:cNvPr>
            <p:cNvSpPr/>
            <p:nvPr/>
          </p:nvSpPr>
          <p:spPr>
            <a:xfrm>
              <a:off x="11759321" y="6448687"/>
              <a:ext cx="236143" cy="156060"/>
            </a:xfrm>
            <a:custGeom>
              <a:avLst/>
              <a:gdLst>
                <a:gd name="f0" fmla="val 10800000"/>
                <a:gd name="f1" fmla="val 5400000"/>
                <a:gd name="f2" fmla="val 180"/>
                <a:gd name="f3" fmla="val w"/>
                <a:gd name="f4" fmla="val h"/>
                <a:gd name="f5" fmla="val 0"/>
                <a:gd name="f6" fmla="val 236147"/>
                <a:gd name="f7" fmla="val 156062"/>
                <a:gd name="f8" fmla="val 152939"/>
                <a:gd name="f9" fmla="val 1124"/>
                <a:gd name="f10" fmla="val 153563"/>
                <a:gd name="f11" fmla="val 156063"/>
                <a:gd name="f12" fmla="val 236148"/>
                <a:gd name="f13" fmla="val 4748"/>
                <a:gd name="f14" fmla="val 999"/>
                <a:gd name="f15" fmla="+- 0 0 -90"/>
                <a:gd name="f16" fmla="*/ f3 1 236147"/>
                <a:gd name="f17" fmla="*/ f4 1 156062"/>
                <a:gd name="f18" fmla="val f5"/>
                <a:gd name="f19" fmla="val f6"/>
                <a:gd name="f20" fmla="val f7"/>
                <a:gd name="f21" fmla="*/ f15 f0 1"/>
                <a:gd name="f22" fmla="+- f20 0 f18"/>
                <a:gd name="f23" fmla="+- f19 0 f18"/>
                <a:gd name="f24" fmla="*/ f21 1 f2"/>
                <a:gd name="f25" fmla="*/ f23 1 236147"/>
                <a:gd name="f26" fmla="*/ f22 1 156062"/>
                <a:gd name="f27" fmla="*/ 0 f23 1"/>
                <a:gd name="f28" fmla="*/ 152939 f22 1"/>
                <a:gd name="f29" fmla="*/ 1124 f23 1"/>
                <a:gd name="f30" fmla="*/ 153563 f22 1"/>
                <a:gd name="f31" fmla="*/ 156063 f22 1"/>
                <a:gd name="f32" fmla="*/ 236148 f23 1"/>
                <a:gd name="f33" fmla="*/ 4748 f22 1"/>
                <a:gd name="f34" fmla="*/ 999 f22 1"/>
                <a:gd name="f35" fmla="*/ 0 f22 1"/>
                <a:gd name="f36" fmla="+- f24 0 f1"/>
                <a:gd name="f37" fmla="*/ f27 1 236147"/>
                <a:gd name="f38" fmla="*/ f28 1 156062"/>
                <a:gd name="f39" fmla="*/ f29 1 236147"/>
                <a:gd name="f40" fmla="*/ f30 1 156062"/>
                <a:gd name="f41" fmla="*/ f31 1 156062"/>
                <a:gd name="f42" fmla="*/ f32 1 236147"/>
                <a:gd name="f43" fmla="*/ f33 1 156062"/>
                <a:gd name="f44" fmla="*/ f34 1 156062"/>
                <a:gd name="f45" fmla="*/ f35 1 156062"/>
                <a:gd name="f46" fmla="*/ f18 1 f25"/>
                <a:gd name="f47" fmla="*/ f19 1 f25"/>
                <a:gd name="f48" fmla="*/ f18 1 f26"/>
                <a:gd name="f49" fmla="*/ f20 1 f26"/>
                <a:gd name="f50" fmla="*/ f37 1 f25"/>
                <a:gd name="f51" fmla="*/ f38 1 f26"/>
                <a:gd name="f52" fmla="*/ f39 1 f25"/>
                <a:gd name="f53" fmla="*/ f40 1 f26"/>
                <a:gd name="f54" fmla="*/ f41 1 f26"/>
                <a:gd name="f55" fmla="*/ f42 1 f25"/>
                <a:gd name="f56" fmla="*/ f43 1 f26"/>
                <a:gd name="f57" fmla="*/ f44 1 f26"/>
                <a:gd name="f58" fmla="*/ f45 1 f26"/>
                <a:gd name="f59" fmla="*/ f46 f16 1"/>
                <a:gd name="f60" fmla="*/ f47 f16 1"/>
                <a:gd name="f61" fmla="*/ f49 f17 1"/>
                <a:gd name="f62" fmla="*/ f48 f17 1"/>
                <a:gd name="f63" fmla="*/ f50 f16 1"/>
                <a:gd name="f64" fmla="*/ f51 f17 1"/>
                <a:gd name="f65" fmla="*/ f52 f16 1"/>
                <a:gd name="f66" fmla="*/ f53 f17 1"/>
                <a:gd name="f67" fmla="*/ f54 f17 1"/>
                <a:gd name="f68" fmla="*/ f55 f16 1"/>
                <a:gd name="f69" fmla="*/ f56 f17 1"/>
                <a:gd name="f70" fmla="*/ f57 f17 1"/>
                <a:gd name="f71" fmla="*/ f58 f17 1"/>
              </a:gdLst>
              <a:ahLst/>
              <a:cxnLst>
                <a:cxn ang="3cd4">
                  <a:pos x="hc" y="t"/>
                </a:cxn>
                <a:cxn ang="0">
                  <a:pos x="r" y="vc"/>
                </a:cxn>
                <a:cxn ang="cd4">
                  <a:pos x="hc" y="b"/>
                </a:cxn>
                <a:cxn ang="cd2">
                  <a:pos x="l" y="vc"/>
                </a:cxn>
                <a:cxn ang="f36">
                  <a:pos x="f63" y="f64"/>
                </a:cxn>
                <a:cxn ang="f36">
                  <a:pos x="f65" y="f64"/>
                </a:cxn>
                <a:cxn ang="f36">
                  <a:pos x="f65" y="f64"/>
                </a:cxn>
                <a:cxn ang="f36">
                  <a:pos x="f65" y="f64"/>
                </a:cxn>
                <a:cxn ang="f36">
                  <a:pos x="f65" y="f64"/>
                </a:cxn>
                <a:cxn ang="f36">
                  <a:pos x="f65" y="f66"/>
                </a:cxn>
                <a:cxn ang="f36">
                  <a:pos x="f65" y="f66"/>
                </a:cxn>
                <a:cxn ang="f36">
                  <a:pos x="f65" y="f67"/>
                </a:cxn>
                <a:cxn ang="f36">
                  <a:pos x="f68" y="f69"/>
                </a:cxn>
                <a:cxn ang="f36">
                  <a:pos x="f68" y="f70"/>
                </a:cxn>
                <a:cxn ang="f36">
                  <a:pos x="f68" y="f71"/>
                </a:cxn>
              </a:cxnLst>
              <a:rect l="f59" t="f62" r="f60" b="f61"/>
              <a:pathLst>
                <a:path w="236147" h="156062">
                  <a:moveTo>
                    <a:pt x="f5" y="f8"/>
                  </a:moveTo>
                  <a:lnTo>
                    <a:pt x="f9" y="f8"/>
                  </a:lnTo>
                  <a:lnTo>
                    <a:pt x="f9" y="f8"/>
                  </a:lnTo>
                  <a:cubicBezTo>
                    <a:pt x="f9" y="f8"/>
                    <a:pt x="f9" y="f8"/>
                    <a:pt x="f9" y="f8"/>
                  </a:cubicBezTo>
                  <a:lnTo>
                    <a:pt x="f9" y="f8"/>
                  </a:lnTo>
                  <a:lnTo>
                    <a:pt x="f9" y="f10"/>
                  </a:lnTo>
                  <a:cubicBezTo>
                    <a:pt x="f9" y="f10"/>
                    <a:pt x="f9" y="f10"/>
                    <a:pt x="f9" y="f10"/>
                  </a:cubicBezTo>
                  <a:lnTo>
                    <a:pt x="f9" y="f11"/>
                  </a:lnTo>
                  <a:lnTo>
                    <a:pt x="f12" y="f13"/>
                  </a:lnTo>
                  <a:lnTo>
                    <a:pt x="f12" y="f14"/>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3" name="Freeform: Shape 1369">
              <a:extLst>
                <a:ext uri="{FF2B5EF4-FFF2-40B4-BE49-F238E27FC236}">
                  <a16:creationId xmlns:a16="http://schemas.microsoft.com/office/drawing/2014/main" id="{1006A0CD-0865-1FC3-6582-4A35420B84A8}"/>
                </a:ext>
              </a:extLst>
            </p:cNvPr>
            <p:cNvSpPr/>
            <p:nvPr/>
          </p:nvSpPr>
          <p:spPr>
            <a:xfrm>
              <a:off x="11360871" y="6601501"/>
              <a:ext cx="398952" cy="261271"/>
            </a:xfrm>
            <a:custGeom>
              <a:avLst/>
              <a:gdLst>
                <a:gd name="f0" fmla="val 10800000"/>
                <a:gd name="f1" fmla="val 5400000"/>
                <a:gd name="f2" fmla="val 180"/>
                <a:gd name="f3" fmla="val w"/>
                <a:gd name="f4" fmla="val h"/>
                <a:gd name="f5" fmla="val 0"/>
                <a:gd name="f6" fmla="val 398952"/>
                <a:gd name="f7" fmla="val 261271"/>
                <a:gd name="f8" fmla="val 256772"/>
                <a:gd name="f9" fmla="val 260271"/>
                <a:gd name="f10" fmla="val 397703"/>
                <a:gd name="f11" fmla="val 5248"/>
                <a:gd name="f12" fmla="val 1624"/>
                <a:gd name="f13" fmla="val 397728"/>
                <a:gd name="f14" fmla="val 875"/>
                <a:gd name="f15" fmla="val 398228"/>
                <a:gd name="f16" fmla="val 212"/>
                <a:gd name="f17" fmla="val 398953"/>
                <a:gd name="f18" fmla="+- 0 0 -90"/>
                <a:gd name="f19" fmla="*/ f3 1 398952"/>
                <a:gd name="f20" fmla="*/ f4 1 261271"/>
                <a:gd name="f21" fmla="val f5"/>
                <a:gd name="f22" fmla="val f6"/>
                <a:gd name="f23" fmla="val f7"/>
                <a:gd name="f24" fmla="*/ f18 f0 1"/>
                <a:gd name="f25" fmla="+- f23 0 f21"/>
                <a:gd name="f26" fmla="+- f22 0 f21"/>
                <a:gd name="f27" fmla="*/ f24 1 f2"/>
                <a:gd name="f28" fmla="*/ f26 1 398952"/>
                <a:gd name="f29" fmla="*/ f25 1 261271"/>
                <a:gd name="f30" fmla="*/ 0 f26 1"/>
                <a:gd name="f31" fmla="*/ 256772 f25 1"/>
                <a:gd name="f32" fmla="*/ 260271 f25 1"/>
                <a:gd name="f33" fmla="*/ 261271 f25 1"/>
                <a:gd name="f34" fmla="*/ 397703 f26 1"/>
                <a:gd name="f35" fmla="*/ 5248 f25 1"/>
                <a:gd name="f36" fmla="*/ 1624 f25 1"/>
                <a:gd name="f37" fmla="*/ 398953 f26 1"/>
                <a:gd name="f38" fmla="*/ 0 f25 1"/>
                <a:gd name="f39" fmla="+- f27 0 f1"/>
                <a:gd name="f40" fmla="*/ f30 1 398952"/>
                <a:gd name="f41" fmla="*/ f31 1 261271"/>
                <a:gd name="f42" fmla="*/ f32 1 261271"/>
                <a:gd name="f43" fmla="*/ f33 1 261271"/>
                <a:gd name="f44" fmla="*/ f34 1 398952"/>
                <a:gd name="f45" fmla="*/ f35 1 261271"/>
                <a:gd name="f46" fmla="*/ f36 1 261271"/>
                <a:gd name="f47" fmla="*/ f37 1 398952"/>
                <a:gd name="f48" fmla="*/ f38 1 261271"/>
                <a:gd name="f49" fmla="*/ f21 1 f28"/>
                <a:gd name="f50" fmla="*/ f22 1 f28"/>
                <a:gd name="f51" fmla="*/ f21 1 f29"/>
                <a:gd name="f52" fmla="*/ f23 1 f29"/>
                <a:gd name="f53" fmla="*/ f40 1 f28"/>
                <a:gd name="f54" fmla="*/ f41 1 f29"/>
                <a:gd name="f55" fmla="*/ f42 1 f29"/>
                <a:gd name="f56" fmla="*/ f43 1 f29"/>
                <a:gd name="f57" fmla="*/ f44 1 f28"/>
                <a:gd name="f58" fmla="*/ f45 1 f29"/>
                <a:gd name="f59" fmla="*/ f46 1 f29"/>
                <a:gd name="f60" fmla="*/ f47 1 f28"/>
                <a:gd name="f61" fmla="*/ f48 1 f29"/>
                <a:gd name="f62" fmla="*/ f49 f19 1"/>
                <a:gd name="f63" fmla="*/ f50 f19 1"/>
                <a:gd name="f64" fmla="*/ f52 f20 1"/>
                <a:gd name="f65" fmla="*/ f51 f20 1"/>
                <a:gd name="f66" fmla="*/ f53 f19 1"/>
                <a:gd name="f67" fmla="*/ f54 f20 1"/>
                <a:gd name="f68" fmla="*/ f55 f20 1"/>
                <a:gd name="f69" fmla="*/ f56 f20 1"/>
                <a:gd name="f70" fmla="*/ f57 f19 1"/>
                <a:gd name="f71" fmla="*/ f58 f20 1"/>
                <a:gd name="f72" fmla="*/ f59 f20 1"/>
                <a:gd name="f73" fmla="*/ f60 f19 1"/>
                <a:gd name="f74" fmla="*/ f61 f20 1"/>
              </a:gdLst>
              <a:ahLst/>
              <a:cxnLst>
                <a:cxn ang="3cd4">
                  <a:pos x="hc" y="t"/>
                </a:cxn>
                <a:cxn ang="0">
                  <a:pos x="r" y="vc"/>
                </a:cxn>
                <a:cxn ang="cd4">
                  <a:pos x="hc" y="b"/>
                </a:cxn>
                <a:cxn ang="cd2">
                  <a:pos x="l" y="vc"/>
                </a:cxn>
                <a:cxn ang="f39">
                  <a:pos x="f66" y="f67"/>
                </a:cxn>
                <a:cxn ang="f39">
                  <a:pos x="f66" y="f68"/>
                </a:cxn>
                <a:cxn ang="f39">
                  <a:pos x="f66" y="f69"/>
                </a:cxn>
                <a:cxn ang="f39">
                  <a:pos x="f70" y="f71"/>
                </a:cxn>
                <a:cxn ang="f39">
                  <a:pos x="f70" y="f72"/>
                </a:cxn>
                <a:cxn ang="f39">
                  <a:pos x="f73" y="f74"/>
                </a:cxn>
                <a:cxn ang="f39">
                  <a:pos x="f73" y="f74"/>
                </a:cxn>
              </a:cxnLst>
              <a:rect l="f62" t="f65" r="f63" b="f64"/>
              <a:pathLst>
                <a:path w="398952" h="261271">
                  <a:moveTo>
                    <a:pt x="f5" y="f8"/>
                  </a:moveTo>
                  <a:lnTo>
                    <a:pt x="f5" y="f9"/>
                  </a:lnTo>
                  <a:lnTo>
                    <a:pt x="f5" y="f7"/>
                  </a:lnTo>
                  <a:lnTo>
                    <a:pt x="f10" y="f11"/>
                  </a:lnTo>
                  <a:lnTo>
                    <a:pt x="f10" y="f12"/>
                  </a:lnTo>
                  <a:cubicBezTo>
                    <a:pt x="f13" y="f14"/>
                    <a:pt x="f15" y="f16"/>
                    <a:pt x="f17" y="f5"/>
                  </a:cubicBez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4" name="Freeform: Shape 1370">
              <a:extLst>
                <a:ext uri="{FF2B5EF4-FFF2-40B4-BE49-F238E27FC236}">
                  <a16:creationId xmlns:a16="http://schemas.microsoft.com/office/drawing/2014/main" id="{0B9686B5-534D-0BC7-9F84-B513D406461E}"/>
                </a:ext>
              </a:extLst>
            </p:cNvPr>
            <p:cNvSpPr/>
            <p:nvPr/>
          </p:nvSpPr>
          <p:spPr>
            <a:xfrm>
              <a:off x="11761323" y="6602251"/>
              <a:ext cx="36" cy="749"/>
            </a:xfrm>
            <a:custGeom>
              <a:avLst/>
              <a:gdLst>
                <a:gd name="f0" fmla="val 10800000"/>
                <a:gd name="f1" fmla="val 5400000"/>
                <a:gd name="f2" fmla="val 180"/>
                <a:gd name="f3" fmla="val w"/>
                <a:gd name="f4" fmla="val h"/>
                <a:gd name="f5" fmla="val 0"/>
                <a:gd name="f6" fmla="val 37"/>
                <a:gd name="f7" fmla="val 749"/>
                <a:gd name="f8" fmla="val 50"/>
                <a:gd name="f9" fmla="val 250"/>
                <a:gd name="f10" fmla="val 500"/>
                <a:gd name="f11" fmla="val 750"/>
                <a:gd name="f12" fmla="val 125"/>
                <a:gd name="f13" fmla="+- 0 0 -90"/>
                <a:gd name="f14" fmla="*/ f3 1 37"/>
                <a:gd name="f15" fmla="*/ f4 1 749"/>
                <a:gd name="f16" fmla="val f5"/>
                <a:gd name="f17" fmla="val f6"/>
                <a:gd name="f18" fmla="val f7"/>
                <a:gd name="f19" fmla="*/ f13 f0 1"/>
                <a:gd name="f20" fmla="+- f18 0 f16"/>
                <a:gd name="f21" fmla="+- f17 0 f16"/>
                <a:gd name="f22" fmla="*/ f19 1 f2"/>
                <a:gd name="f23" fmla="*/ f21 1 37"/>
                <a:gd name="f24" fmla="*/ f20 1 749"/>
                <a:gd name="f25" fmla="*/ 0 f21 1"/>
                <a:gd name="f26" fmla="*/ 0 f20 1"/>
                <a:gd name="f27" fmla="*/ 750 f20 1"/>
                <a:gd name="f28" fmla="*/ 125 f20 1"/>
                <a:gd name="f29" fmla="+- f22 0 f1"/>
                <a:gd name="f30" fmla="*/ f25 1 37"/>
                <a:gd name="f31" fmla="*/ f26 1 749"/>
                <a:gd name="f32" fmla="*/ f27 1 749"/>
                <a:gd name="f33" fmla="*/ f28 1 749"/>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37" h="749">
                  <a:moveTo>
                    <a:pt x="f5" y="f5"/>
                  </a:moveTo>
                  <a:cubicBezTo>
                    <a:pt x="f8" y="f9"/>
                    <a:pt x="f8" y="f10"/>
                    <a:pt x="f5" y="f11"/>
                  </a:cubicBez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5" name="Freeform: Shape 1371">
              <a:extLst>
                <a:ext uri="{FF2B5EF4-FFF2-40B4-BE49-F238E27FC236}">
                  <a16:creationId xmlns:a16="http://schemas.microsoft.com/office/drawing/2014/main" id="{12846C38-9CA7-3964-8B5C-8F7974A6930F}"/>
                </a:ext>
              </a:extLst>
            </p:cNvPr>
            <p:cNvSpPr/>
            <p:nvPr/>
          </p:nvSpPr>
          <p:spPr>
            <a:xfrm>
              <a:off x="11359618" y="6073956"/>
              <a:ext cx="53474" cy="787307"/>
            </a:xfrm>
            <a:custGeom>
              <a:avLst/>
              <a:gdLst>
                <a:gd name="f0" fmla="val 10800000"/>
                <a:gd name="f1" fmla="val 5400000"/>
                <a:gd name="f2" fmla="val 180"/>
                <a:gd name="f3" fmla="val w"/>
                <a:gd name="f4" fmla="val h"/>
                <a:gd name="f5" fmla="val 0"/>
                <a:gd name="f6" fmla="val 53476"/>
                <a:gd name="f7" fmla="val 787311"/>
                <a:gd name="f8" fmla="val 53477"/>
                <a:gd name="f9" fmla="val 625"/>
                <a:gd name="f10" fmla="val 52727"/>
                <a:gd name="f11" fmla="val 51727"/>
                <a:gd name="f12" fmla="val 783063"/>
                <a:gd name="f13" fmla="val 2499"/>
                <a:gd name="f14" fmla="val 786437"/>
                <a:gd name="f15" fmla="val 2511"/>
                <a:gd name="f16" fmla="val 786724"/>
                <a:gd name="f17" fmla="val 787024"/>
                <a:gd name="f18" fmla="val 787312"/>
                <a:gd name="f19" fmla="val 783813"/>
                <a:gd name="f20" fmla="+- 0 0 -90"/>
                <a:gd name="f21" fmla="*/ f3 1 53476"/>
                <a:gd name="f22" fmla="*/ f4 1 787311"/>
                <a:gd name="f23" fmla="val f5"/>
                <a:gd name="f24" fmla="val f6"/>
                <a:gd name="f25" fmla="val f7"/>
                <a:gd name="f26" fmla="*/ f20 f0 1"/>
                <a:gd name="f27" fmla="+- f25 0 f23"/>
                <a:gd name="f28" fmla="+- f24 0 f23"/>
                <a:gd name="f29" fmla="*/ f26 1 f2"/>
                <a:gd name="f30" fmla="*/ f28 1 53476"/>
                <a:gd name="f31" fmla="*/ f27 1 787311"/>
                <a:gd name="f32" fmla="*/ 53477 f28 1"/>
                <a:gd name="f33" fmla="*/ 625 f27 1"/>
                <a:gd name="f34" fmla="*/ 52727 f28 1"/>
                <a:gd name="f35" fmla="*/ 51727 f28 1"/>
                <a:gd name="f36" fmla="*/ 0 f27 1"/>
                <a:gd name="f37" fmla="*/ 0 f28 1"/>
                <a:gd name="f38" fmla="*/ 783063 f27 1"/>
                <a:gd name="f39" fmla="*/ 2499 f28 1"/>
                <a:gd name="f40" fmla="*/ 786437 f27 1"/>
                <a:gd name="f41" fmla="*/ 787312 f27 1"/>
                <a:gd name="f42" fmla="*/ 783813 f27 1"/>
                <a:gd name="f43" fmla="+- f29 0 f1"/>
                <a:gd name="f44" fmla="*/ f32 1 53476"/>
                <a:gd name="f45" fmla="*/ f33 1 787311"/>
                <a:gd name="f46" fmla="*/ f34 1 53476"/>
                <a:gd name="f47" fmla="*/ f35 1 53476"/>
                <a:gd name="f48" fmla="*/ f36 1 787311"/>
                <a:gd name="f49" fmla="*/ f37 1 53476"/>
                <a:gd name="f50" fmla="*/ f38 1 787311"/>
                <a:gd name="f51" fmla="*/ f39 1 53476"/>
                <a:gd name="f52" fmla="*/ f40 1 787311"/>
                <a:gd name="f53" fmla="*/ f41 1 787311"/>
                <a:gd name="f54" fmla="*/ f42 1 787311"/>
                <a:gd name="f55" fmla="*/ f23 1 f30"/>
                <a:gd name="f56" fmla="*/ f24 1 f30"/>
                <a:gd name="f57" fmla="*/ f23 1 f31"/>
                <a:gd name="f58" fmla="*/ f25 1 f31"/>
                <a:gd name="f59" fmla="*/ f44 1 f30"/>
                <a:gd name="f60" fmla="*/ f45 1 f31"/>
                <a:gd name="f61" fmla="*/ f46 1 f30"/>
                <a:gd name="f62" fmla="*/ f47 1 f30"/>
                <a:gd name="f63" fmla="*/ f48 1 f31"/>
                <a:gd name="f64" fmla="*/ f49 1 f30"/>
                <a:gd name="f65" fmla="*/ f50 1 f31"/>
                <a:gd name="f66" fmla="*/ f51 1 f30"/>
                <a:gd name="f67" fmla="*/ f52 1 f31"/>
                <a:gd name="f68" fmla="*/ f53 1 f31"/>
                <a:gd name="f69" fmla="*/ f54 1 f31"/>
                <a:gd name="f70" fmla="*/ f55 f21 1"/>
                <a:gd name="f71" fmla="*/ f56 f21 1"/>
                <a:gd name="f72" fmla="*/ f58 f22 1"/>
                <a:gd name="f73" fmla="*/ f57 f22 1"/>
                <a:gd name="f74" fmla="*/ f59 f21 1"/>
                <a:gd name="f75" fmla="*/ f60 f22 1"/>
                <a:gd name="f76" fmla="*/ f61 f21 1"/>
                <a:gd name="f77" fmla="*/ f62 f21 1"/>
                <a:gd name="f78" fmla="*/ f63 f22 1"/>
                <a:gd name="f79" fmla="*/ f64 f21 1"/>
                <a:gd name="f80" fmla="*/ f65 f22 1"/>
                <a:gd name="f81" fmla="*/ f66 f21 1"/>
                <a:gd name="f82" fmla="*/ f67 f22 1"/>
                <a:gd name="f83" fmla="*/ f68 f22 1"/>
                <a:gd name="f84" fmla="*/ f69 f22 1"/>
              </a:gdLst>
              <a:ahLst/>
              <a:cxnLst>
                <a:cxn ang="3cd4">
                  <a:pos x="hc" y="t"/>
                </a:cxn>
                <a:cxn ang="0">
                  <a:pos x="r" y="vc"/>
                </a:cxn>
                <a:cxn ang="cd4">
                  <a:pos x="hc" y="b"/>
                </a:cxn>
                <a:cxn ang="cd2">
                  <a:pos x="l" y="vc"/>
                </a:cxn>
                <a:cxn ang="f43">
                  <a:pos x="f74" y="f75"/>
                </a:cxn>
                <a:cxn ang="f43">
                  <a:pos x="f76" y="f75"/>
                </a:cxn>
                <a:cxn ang="f43">
                  <a:pos x="f77" y="f75"/>
                </a:cxn>
                <a:cxn ang="f43">
                  <a:pos x="f77" y="f75"/>
                </a:cxn>
                <a:cxn ang="f43">
                  <a:pos x="f77" y="f75"/>
                </a:cxn>
                <a:cxn ang="f43">
                  <a:pos x="f77" y="f78"/>
                </a:cxn>
                <a:cxn ang="f43">
                  <a:pos x="f79" y="f80"/>
                </a:cxn>
                <a:cxn ang="f43">
                  <a:pos x="f81" y="f82"/>
                </a:cxn>
                <a:cxn ang="f43">
                  <a:pos x="f81" y="f82"/>
                </a:cxn>
                <a:cxn ang="f43">
                  <a:pos x="f81" y="f83"/>
                </a:cxn>
                <a:cxn ang="f43">
                  <a:pos x="f81" y="f83"/>
                </a:cxn>
                <a:cxn ang="f43">
                  <a:pos x="f81" y="f83"/>
                </a:cxn>
                <a:cxn ang="f43">
                  <a:pos x="f81" y="f84"/>
                </a:cxn>
              </a:cxnLst>
              <a:rect l="f70" t="f73" r="f71" b="f72"/>
              <a:pathLst>
                <a:path w="53476" h="787311">
                  <a:moveTo>
                    <a:pt x="f8" y="f9"/>
                  </a:moveTo>
                  <a:lnTo>
                    <a:pt x="f10" y="f9"/>
                  </a:lnTo>
                  <a:lnTo>
                    <a:pt x="f11" y="f9"/>
                  </a:lnTo>
                  <a:lnTo>
                    <a:pt x="f11" y="f9"/>
                  </a:lnTo>
                  <a:lnTo>
                    <a:pt x="f11" y="f9"/>
                  </a:lnTo>
                  <a:lnTo>
                    <a:pt x="f11" y="f5"/>
                  </a:lnTo>
                  <a:lnTo>
                    <a:pt x="f5" y="f12"/>
                  </a:lnTo>
                  <a:lnTo>
                    <a:pt x="f13" y="f14"/>
                  </a:lnTo>
                  <a:lnTo>
                    <a:pt x="f13" y="f14"/>
                  </a:lnTo>
                  <a:cubicBezTo>
                    <a:pt x="f15" y="f16"/>
                    <a:pt x="f15" y="f17"/>
                    <a:pt x="f13" y="f18"/>
                  </a:cubicBezTo>
                  <a:cubicBezTo>
                    <a:pt x="f13" y="f18"/>
                    <a:pt x="f13" y="f18"/>
                    <a:pt x="f13" y="f18"/>
                  </a:cubicBezTo>
                  <a:lnTo>
                    <a:pt x="f13" y="f18"/>
                  </a:lnTo>
                  <a:lnTo>
                    <a:pt x="f13"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6" name="Freeform: Shape 1372">
              <a:extLst>
                <a:ext uri="{FF2B5EF4-FFF2-40B4-BE49-F238E27FC236}">
                  <a16:creationId xmlns:a16="http://schemas.microsoft.com/office/drawing/2014/main" id="{231F21CE-7458-3A3D-2F6A-77383AA8C5BB}"/>
                </a:ext>
              </a:extLst>
            </p:cNvPr>
            <p:cNvSpPr/>
            <p:nvPr/>
          </p:nvSpPr>
          <p:spPr>
            <a:xfrm>
              <a:off x="11926628" y="4792096"/>
              <a:ext cx="228773" cy="140067"/>
            </a:xfrm>
            <a:custGeom>
              <a:avLst/>
              <a:gdLst>
                <a:gd name="f0" fmla="val 10800000"/>
                <a:gd name="f1" fmla="val 5400000"/>
                <a:gd name="f2" fmla="val 180"/>
                <a:gd name="f3" fmla="val w"/>
                <a:gd name="f4" fmla="val h"/>
                <a:gd name="f5" fmla="val 0"/>
                <a:gd name="f6" fmla="val 228776"/>
                <a:gd name="f7" fmla="val 140069"/>
                <a:gd name="f8" fmla="val 750"/>
                <a:gd name="f9" fmla="val 138320"/>
                <a:gd name="f10" fmla="val 800"/>
                <a:gd name="f11" fmla="val 138570"/>
                <a:gd name="f12" fmla="val 138820"/>
                <a:gd name="f13" fmla="val 139070"/>
                <a:gd name="f14" fmla="val 3998"/>
                <a:gd name="f15" fmla="val 136821"/>
                <a:gd name="f16" fmla="+- 0 0 -90"/>
                <a:gd name="f17" fmla="*/ f3 1 228776"/>
                <a:gd name="f18" fmla="*/ f4 1 140069"/>
                <a:gd name="f19" fmla="val f5"/>
                <a:gd name="f20" fmla="val f6"/>
                <a:gd name="f21" fmla="val f7"/>
                <a:gd name="f22" fmla="*/ f16 f0 1"/>
                <a:gd name="f23" fmla="+- f21 0 f19"/>
                <a:gd name="f24" fmla="+- f20 0 f19"/>
                <a:gd name="f25" fmla="*/ f22 1 f2"/>
                <a:gd name="f26" fmla="*/ f24 1 228776"/>
                <a:gd name="f27" fmla="*/ f23 1 140069"/>
                <a:gd name="f28" fmla="*/ 750 f24 1"/>
                <a:gd name="f29" fmla="*/ 138320 f23 1"/>
                <a:gd name="f30" fmla="*/ 139070 f23 1"/>
                <a:gd name="f31" fmla="*/ 140069 f23 1"/>
                <a:gd name="f32" fmla="*/ 228776 f24 1"/>
                <a:gd name="f33" fmla="*/ 3998 f23 1"/>
                <a:gd name="f34" fmla="*/ 0 f23 1"/>
                <a:gd name="f35" fmla="*/ 0 f24 1"/>
                <a:gd name="f36" fmla="*/ 136821 f23 1"/>
                <a:gd name="f37" fmla="+- f25 0 f1"/>
                <a:gd name="f38" fmla="*/ f28 1 228776"/>
                <a:gd name="f39" fmla="*/ f29 1 140069"/>
                <a:gd name="f40" fmla="*/ f30 1 140069"/>
                <a:gd name="f41" fmla="*/ f31 1 140069"/>
                <a:gd name="f42" fmla="*/ f32 1 228776"/>
                <a:gd name="f43" fmla="*/ f33 1 140069"/>
                <a:gd name="f44" fmla="*/ f34 1 140069"/>
                <a:gd name="f45" fmla="*/ f35 1 228776"/>
                <a:gd name="f46" fmla="*/ f36 1 140069"/>
                <a:gd name="f47" fmla="*/ f19 1 f26"/>
                <a:gd name="f48" fmla="*/ f20 1 f26"/>
                <a:gd name="f49" fmla="*/ f19 1 f27"/>
                <a:gd name="f50" fmla="*/ f21 1 f27"/>
                <a:gd name="f51" fmla="*/ f38 1 f26"/>
                <a:gd name="f52" fmla="*/ f39 1 f27"/>
                <a:gd name="f53" fmla="*/ f40 1 f27"/>
                <a:gd name="f54" fmla="*/ f41 1 f27"/>
                <a:gd name="f55" fmla="*/ f42 1 f26"/>
                <a:gd name="f56" fmla="*/ f43 1 f27"/>
                <a:gd name="f57" fmla="*/ f44 1 f27"/>
                <a:gd name="f58" fmla="*/ f45 1 f26"/>
                <a:gd name="f59" fmla="*/ f46 1 f27"/>
                <a:gd name="f60" fmla="*/ f47 f17 1"/>
                <a:gd name="f61" fmla="*/ f48 f17 1"/>
                <a:gd name="f62" fmla="*/ f50 f18 1"/>
                <a:gd name="f63" fmla="*/ f49 f18 1"/>
                <a:gd name="f64" fmla="*/ f51 f17 1"/>
                <a:gd name="f65" fmla="*/ f52 f18 1"/>
                <a:gd name="f66" fmla="*/ f53 f18 1"/>
                <a:gd name="f67" fmla="*/ f54 f18 1"/>
                <a:gd name="f68" fmla="*/ f55 f17 1"/>
                <a:gd name="f69" fmla="*/ f56 f18 1"/>
                <a:gd name="f70" fmla="*/ f57 f18 1"/>
                <a:gd name="f71" fmla="*/ f58 f17 1"/>
                <a:gd name="f72" fmla="*/ f59 f18 1"/>
              </a:gdLst>
              <a:ahLst/>
              <a:cxnLst>
                <a:cxn ang="3cd4">
                  <a:pos x="hc" y="t"/>
                </a:cxn>
                <a:cxn ang="0">
                  <a:pos x="r" y="vc"/>
                </a:cxn>
                <a:cxn ang="cd4">
                  <a:pos x="hc" y="b"/>
                </a:cxn>
                <a:cxn ang="cd2">
                  <a:pos x="l" y="vc"/>
                </a:cxn>
                <a:cxn ang="f37">
                  <a:pos x="f64" y="f65"/>
                </a:cxn>
                <a:cxn ang="f37">
                  <a:pos x="f64" y="f65"/>
                </a:cxn>
                <a:cxn ang="f37">
                  <a:pos x="f64" y="f66"/>
                </a:cxn>
                <a:cxn ang="f37">
                  <a:pos x="f64" y="f66"/>
                </a:cxn>
                <a:cxn ang="f37">
                  <a:pos x="f64" y="f67"/>
                </a:cxn>
                <a:cxn ang="f37">
                  <a:pos x="f68" y="f69"/>
                </a:cxn>
                <a:cxn ang="f37">
                  <a:pos x="f68" y="f70"/>
                </a:cxn>
                <a:cxn ang="f37">
                  <a:pos x="f68" y="f70"/>
                </a:cxn>
                <a:cxn ang="f37">
                  <a:pos x="f71" y="f72"/>
                </a:cxn>
              </a:cxnLst>
              <a:rect l="f60" t="f63" r="f61" b="f62"/>
              <a:pathLst>
                <a:path w="228776" h="140069">
                  <a:moveTo>
                    <a:pt x="f8" y="f9"/>
                  </a:moveTo>
                  <a:lnTo>
                    <a:pt x="f8" y="f9"/>
                  </a:lnTo>
                  <a:cubicBezTo>
                    <a:pt x="f10" y="f11"/>
                    <a:pt x="f10" y="f12"/>
                    <a:pt x="f8" y="f13"/>
                  </a:cubicBezTo>
                  <a:lnTo>
                    <a:pt x="f8" y="f13"/>
                  </a:lnTo>
                  <a:lnTo>
                    <a:pt x="f8" y="f7"/>
                  </a:lnTo>
                  <a:lnTo>
                    <a:pt x="f6" y="f14"/>
                  </a:lnTo>
                  <a:lnTo>
                    <a:pt x="f6" y="f5"/>
                  </a:lnTo>
                  <a:lnTo>
                    <a:pt x="f6" y="f5"/>
                  </a:lnTo>
                  <a:lnTo>
                    <a:pt x="f5"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7" name="Freeform: Shape 1373">
              <a:extLst>
                <a:ext uri="{FF2B5EF4-FFF2-40B4-BE49-F238E27FC236}">
                  <a16:creationId xmlns:a16="http://schemas.microsoft.com/office/drawing/2014/main" id="{229F1808-5DBB-8F2A-01D6-C55875794B47}"/>
                </a:ext>
              </a:extLst>
            </p:cNvPr>
            <p:cNvSpPr/>
            <p:nvPr/>
          </p:nvSpPr>
          <p:spPr>
            <a:xfrm>
              <a:off x="11403061" y="4323530"/>
              <a:ext cx="36" cy="621"/>
            </a:xfrm>
            <a:custGeom>
              <a:avLst/>
              <a:gdLst>
                <a:gd name="f0" fmla="val 10800000"/>
                <a:gd name="f1" fmla="val 5400000"/>
                <a:gd name="f2" fmla="val 180"/>
                <a:gd name="f3" fmla="val w"/>
                <a:gd name="f4" fmla="val h"/>
                <a:gd name="f5" fmla="val 0"/>
                <a:gd name="f6" fmla="val 37"/>
                <a:gd name="f7" fmla="val 624"/>
                <a:gd name="f8" fmla="val -12"/>
                <a:gd name="f9" fmla="val 200"/>
                <a:gd name="f10" fmla="val 425"/>
                <a:gd name="f11" fmla="val 625"/>
                <a:gd name="f12" fmla="+- 0 0 -90"/>
                <a:gd name="f13" fmla="*/ f3 1 37"/>
                <a:gd name="f14" fmla="*/ f4 1 624"/>
                <a:gd name="f15" fmla="val f5"/>
                <a:gd name="f16" fmla="val f6"/>
                <a:gd name="f17" fmla="val f7"/>
                <a:gd name="f18" fmla="*/ f12 f0 1"/>
                <a:gd name="f19" fmla="+- f17 0 f15"/>
                <a:gd name="f20" fmla="+- f16 0 f15"/>
                <a:gd name="f21" fmla="*/ f18 1 f2"/>
                <a:gd name="f22" fmla="*/ f20 1 37"/>
                <a:gd name="f23" fmla="*/ f19 1 624"/>
                <a:gd name="f24" fmla="*/ 37 f20 1"/>
                <a:gd name="f25" fmla="*/ 0 f19 1"/>
                <a:gd name="f26" fmla="*/ 625 f19 1"/>
                <a:gd name="f27" fmla="+- f21 0 f1"/>
                <a:gd name="f28" fmla="*/ f24 1 37"/>
                <a:gd name="f29" fmla="*/ f25 1 624"/>
                <a:gd name="f30" fmla="*/ f26 1 62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7" h="624">
                  <a:moveTo>
                    <a:pt x="f6" y="f5"/>
                  </a:moveTo>
                  <a:cubicBezTo>
                    <a:pt x="f8" y="f9"/>
                    <a:pt x="f8" y="f10"/>
                    <a:pt x="f6" y="f11"/>
                  </a:cubicBezTo>
                  <a:cubicBezTo>
                    <a:pt x="f8" y="f10"/>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8" name="Freeform: Shape 1374">
              <a:extLst>
                <a:ext uri="{FF2B5EF4-FFF2-40B4-BE49-F238E27FC236}">
                  <a16:creationId xmlns:a16="http://schemas.microsoft.com/office/drawing/2014/main" id="{A3B28D1A-61E4-A3CE-EC91-DDFB0CA982F2}"/>
                </a:ext>
              </a:extLst>
            </p:cNvPr>
            <p:cNvSpPr/>
            <p:nvPr/>
          </p:nvSpPr>
          <p:spPr>
            <a:xfrm>
              <a:off x="11405347" y="4323530"/>
              <a:ext cx="522771" cy="608752"/>
            </a:xfrm>
            <a:custGeom>
              <a:avLst/>
              <a:gdLst>
                <a:gd name="f0" fmla="val 10800000"/>
                <a:gd name="f1" fmla="val 5400000"/>
                <a:gd name="f2" fmla="val 180"/>
                <a:gd name="f3" fmla="val w"/>
                <a:gd name="f4" fmla="val h"/>
                <a:gd name="f5" fmla="val 0"/>
                <a:gd name="f6" fmla="val 522773"/>
                <a:gd name="f7" fmla="val 608757"/>
                <a:gd name="f8" fmla="val 700"/>
                <a:gd name="f9" fmla="val 275"/>
                <a:gd name="f10" fmla="val 1112"/>
                <a:gd name="f11" fmla="val 1000"/>
                <a:gd name="f12" fmla="val 999"/>
                <a:gd name="f13" fmla="val 1749"/>
                <a:gd name="f14" fmla="val 5873"/>
                <a:gd name="f15" fmla="val 520025"/>
                <a:gd name="f16" fmla="val 607758"/>
                <a:gd name="f17" fmla="val 520088"/>
                <a:gd name="f18" fmla="val 606796"/>
                <a:gd name="f19" fmla="val 520925"/>
                <a:gd name="f20" fmla="val 606071"/>
                <a:gd name="f21" fmla="val 521887"/>
                <a:gd name="f22" fmla="val 606133"/>
                <a:gd name="f23" fmla="val 521900"/>
                <a:gd name="f24" fmla="val 522774"/>
                <a:gd name="f25" fmla="val 606758"/>
                <a:gd name="f26" fmla="val 522024"/>
                <a:gd name="f27" fmla="val 605759"/>
                <a:gd name="f28" fmla="val 2499"/>
                <a:gd name="f29" fmla="val 2249"/>
                <a:gd name="f30" fmla="val 1374"/>
                <a:gd name="f31" fmla="+- 0 0 -90"/>
                <a:gd name="f32" fmla="*/ f3 1 522773"/>
                <a:gd name="f33" fmla="*/ f4 1 608757"/>
                <a:gd name="f34" fmla="val f5"/>
                <a:gd name="f35" fmla="val f6"/>
                <a:gd name="f36" fmla="val f7"/>
                <a:gd name="f37" fmla="*/ f31 f0 1"/>
                <a:gd name="f38" fmla="+- f36 0 f34"/>
                <a:gd name="f39" fmla="+- f35 0 f34"/>
                <a:gd name="f40" fmla="*/ f37 1 f2"/>
                <a:gd name="f41" fmla="*/ f39 1 522773"/>
                <a:gd name="f42" fmla="*/ f38 1 608757"/>
                <a:gd name="f43" fmla="*/ 0 f39 1"/>
                <a:gd name="f44" fmla="*/ 0 f38 1"/>
                <a:gd name="f45" fmla="*/ 999 f39 1"/>
                <a:gd name="f46" fmla="*/ 1749 f38 1"/>
                <a:gd name="f47" fmla="*/ 5873 f38 1"/>
                <a:gd name="f48" fmla="*/ 520025 f39 1"/>
                <a:gd name="f49" fmla="*/ 608757 f38 1"/>
                <a:gd name="f50" fmla="*/ 607758 f38 1"/>
                <a:gd name="f51" fmla="*/ 521887 f39 1"/>
                <a:gd name="f52" fmla="*/ 606133 f38 1"/>
                <a:gd name="f53" fmla="*/ 521900 f39 1"/>
                <a:gd name="f54" fmla="*/ 522774 f39 1"/>
                <a:gd name="f55" fmla="*/ 606758 f38 1"/>
                <a:gd name="f56" fmla="*/ 522024 f39 1"/>
                <a:gd name="f57" fmla="*/ 605759 f38 1"/>
                <a:gd name="f58" fmla="*/ 2499 f39 1"/>
                <a:gd name="f59" fmla="*/ 2249 f38 1"/>
                <a:gd name="f60" fmla="*/ 1374 f39 1"/>
                <a:gd name="f61" fmla="*/ 1000 f38 1"/>
                <a:gd name="f62" fmla="+- f40 0 f1"/>
                <a:gd name="f63" fmla="*/ f43 1 522773"/>
                <a:gd name="f64" fmla="*/ f44 1 608757"/>
                <a:gd name="f65" fmla="*/ f45 1 522773"/>
                <a:gd name="f66" fmla="*/ f46 1 608757"/>
                <a:gd name="f67" fmla="*/ f47 1 608757"/>
                <a:gd name="f68" fmla="*/ f48 1 522773"/>
                <a:gd name="f69" fmla="*/ f49 1 608757"/>
                <a:gd name="f70" fmla="*/ f50 1 608757"/>
                <a:gd name="f71" fmla="*/ f51 1 522773"/>
                <a:gd name="f72" fmla="*/ f52 1 608757"/>
                <a:gd name="f73" fmla="*/ f53 1 522773"/>
                <a:gd name="f74" fmla="*/ f54 1 522773"/>
                <a:gd name="f75" fmla="*/ f55 1 608757"/>
                <a:gd name="f76" fmla="*/ f56 1 522773"/>
                <a:gd name="f77" fmla="*/ f57 1 608757"/>
                <a:gd name="f78" fmla="*/ f58 1 522773"/>
                <a:gd name="f79" fmla="*/ f59 1 608757"/>
                <a:gd name="f80" fmla="*/ f60 1 522773"/>
                <a:gd name="f81" fmla="*/ f61 1 608757"/>
                <a:gd name="f82" fmla="*/ f34 1 f41"/>
                <a:gd name="f83" fmla="*/ f35 1 f41"/>
                <a:gd name="f84" fmla="*/ f34 1 f42"/>
                <a:gd name="f85" fmla="*/ f36 1 f42"/>
                <a:gd name="f86" fmla="*/ f63 1 f41"/>
                <a:gd name="f87" fmla="*/ f64 1 f42"/>
                <a:gd name="f88" fmla="*/ f65 1 f41"/>
                <a:gd name="f89" fmla="*/ f66 1 f42"/>
                <a:gd name="f90" fmla="*/ f67 1 f42"/>
                <a:gd name="f91" fmla="*/ f68 1 f41"/>
                <a:gd name="f92" fmla="*/ f69 1 f42"/>
                <a:gd name="f93" fmla="*/ f70 1 f42"/>
                <a:gd name="f94" fmla="*/ f71 1 f41"/>
                <a:gd name="f95" fmla="*/ f72 1 f42"/>
                <a:gd name="f96" fmla="*/ f73 1 f41"/>
                <a:gd name="f97" fmla="*/ f74 1 f41"/>
                <a:gd name="f98" fmla="*/ f75 1 f42"/>
                <a:gd name="f99" fmla="*/ f76 1 f41"/>
                <a:gd name="f100" fmla="*/ f77 1 f42"/>
                <a:gd name="f101" fmla="*/ f78 1 f41"/>
                <a:gd name="f102" fmla="*/ f79 1 f42"/>
                <a:gd name="f103" fmla="*/ f80 1 f41"/>
                <a:gd name="f104" fmla="*/ f81 1 f42"/>
                <a:gd name="f105" fmla="*/ f82 f32 1"/>
                <a:gd name="f106" fmla="*/ f83 f32 1"/>
                <a:gd name="f107" fmla="*/ f85 f33 1"/>
                <a:gd name="f108" fmla="*/ f84 f33 1"/>
                <a:gd name="f109" fmla="*/ f86 f32 1"/>
                <a:gd name="f110" fmla="*/ f87 f33 1"/>
                <a:gd name="f111" fmla="*/ f88 f32 1"/>
                <a:gd name="f112" fmla="*/ f89 f33 1"/>
                <a:gd name="f113" fmla="*/ f90 f33 1"/>
                <a:gd name="f114" fmla="*/ f91 f32 1"/>
                <a:gd name="f115" fmla="*/ f92 f33 1"/>
                <a:gd name="f116" fmla="*/ f93 f33 1"/>
                <a:gd name="f117" fmla="*/ f94 f32 1"/>
                <a:gd name="f118" fmla="*/ f95 f33 1"/>
                <a:gd name="f119" fmla="*/ f96 f32 1"/>
                <a:gd name="f120" fmla="*/ f97 f32 1"/>
                <a:gd name="f121" fmla="*/ f98 f33 1"/>
                <a:gd name="f122" fmla="*/ f99 f32 1"/>
                <a:gd name="f123" fmla="*/ f100 f33 1"/>
                <a:gd name="f124" fmla="*/ f101 f32 1"/>
                <a:gd name="f125" fmla="*/ f102 f33 1"/>
                <a:gd name="f126" fmla="*/ f103 f32 1"/>
                <a:gd name="f127" fmla="*/ f104 f33 1"/>
              </a:gdLst>
              <a:ahLst/>
              <a:cxnLst>
                <a:cxn ang="3cd4">
                  <a:pos x="hc" y="t"/>
                </a:cxn>
                <a:cxn ang="0">
                  <a:pos x="r" y="vc"/>
                </a:cxn>
                <a:cxn ang="cd4">
                  <a:pos x="hc" y="b"/>
                </a:cxn>
                <a:cxn ang="cd2">
                  <a:pos x="l" y="vc"/>
                </a:cxn>
                <a:cxn ang="f62">
                  <a:pos x="f109" y="f110"/>
                </a:cxn>
                <a:cxn ang="f62">
                  <a:pos x="f109" y="f110"/>
                </a:cxn>
                <a:cxn ang="f62">
                  <a:pos x="f111" y="f112"/>
                </a:cxn>
                <a:cxn ang="f62">
                  <a:pos x="f111" y="f113"/>
                </a:cxn>
                <a:cxn ang="f62">
                  <a:pos x="f114" y="f115"/>
                </a:cxn>
                <a:cxn ang="f62">
                  <a:pos x="f114" y="f116"/>
                </a:cxn>
                <a:cxn ang="f62">
                  <a:pos x="f117" y="f118"/>
                </a:cxn>
                <a:cxn ang="f62">
                  <a:pos x="f119" y="f118"/>
                </a:cxn>
                <a:cxn ang="f62">
                  <a:pos x="f120" y="f121"/>
                </a:cxn>
                <a:cxn ang="f62">
                  <a:pos x="f120" y="f121"/>
                </a:cxn>
                <a:cxn ang="f62">
                  <a:pos x="f122" y="f123"/>
                </a:cxn>
                <a:cxn ang="f62">
                  <a:pos x="f124" y="f125"/>
                </a:cxn>
                <a:cxn ang="f62">
                  <a:pos x="f126" y="f127"/>
                </a:cxn>
              </a:cxnLst>
              <a:rect l="f105" t="f108" r="f106" b="f107"/>
              <a:pathLst>
                <a:path w="522773" h="608757">
                  <a:moveTo>
                    <a:pt x="f5" y="f5"/>
                  </a:moveTo>
                  <a:lnTo>
                    <a:pt x="f5" y="f5"/>
                  </a:lnTo>
                  <a:cubicBezTo>
                    <a:pt x="f8" y="f9"/>
                    <a:pt x="f10" y="f11"/>
                    <a:pt x="f12" y="f13"/>
                  </a:cubicBezTo>
                  <a:lnTo>
                    <a:pt x="f12" y="f14"/>
                  </a:lnTo>
                  <a:lnTo>
                    <a:pt x="f15" y="f7"/>
                  </a:lnTo>
                  <a:lnTo>
                    <a:pt x="f15" y="f16"/>
                  </a:lnTo>
                  <a:cubicBezTo>
                    <a:pt x="f17" y="f18"/>
                    <a:pt x="f19" y="f20"/>
                    <a:pt x="f21" y="f22"/>
                  </a:cubicBezTo>
                  <a:cubicBezTo>
                    <a:pt x="f23" y="f22"/>
                    <a:pt x="f23" y="f22"/>
                    <a:pt x="f23" y="f22"/>
                  </a:cubicBezTo>
                  <a:cubicBezTo>
                    <a:pt x="f23" y="f22"/>
                    <a:pt x="f23" y="f22"/>
                    <a:pt x="f24" y="f25"/>
                  </a:cubicBezTo>
                  <a:lnTo>
                    <a:pt x="f24" y="f25"/>
                  </a:lnTo>
                  <a:lnTo>
                    <a:pt x="f26" y="f27"/>
                  </a:lnTo>
                  <a:lnTo>
                    <a:pt x="f28" y="f29"/>
                  </a:lnTo>
                  <a:lnTo>
                    <a:pt x="f30"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9" name="Freeform: Shape 1375">
              <a:extLst>
                <a:ext uri="{FF2B5EF4-FFF2-40B4-BE49-F238E27FC236}">
                  <a16:creationId xmlns:a16="http://schemas.microsoft.com/office/drawing/2014/main" id="{93FC369C-8B28-102B-B5EB-95BD41ECA2DE}"/>
                </a:ext>
              </a:extLst>
            </p:cNvPr>
            <p:cNvSpPr/>
            <p:nvPr/>
          </p:nvSpPr>
          <p:spPr>
            <a:xfrm>
              <a:off x="10846091" y="4453978"/>
              <a:ext cx="106957" cy="128445"/>
            </a:xfrm>
            <a:custGeom>
              <a:avLst/>
              <a:gdLst>
                <a:gd name="f0" fmla="val 10800000"/>
                <a:gd name="f1" fmla="val 5400000"/>
                <a:gd name="f2" fmla="val 180"/>
                <a:gd name="f3" fmla="val w"/>
                <a:gd name="f4" fmla="val h"/>
                <a:gd name="f5" fmla="val 0"/>
                <a:gd name="f6" fmla="val 106953"/>
                <a:gd name="f7" fmla="val 128448"/>
                <a:gd name="f8" fmla="val 125"/>
                <a:gd name="f9" fmla="val 3374"/>
                <a:gd name="f10" fmla="val 4248"/>
                <a:gd name="f11" fmla="val 105954"/>
                <a:gd name="f12" fmla="val 128449"/>
                <a:gd name="f13" fmla="val 127699"/>
                <a:gd name="f14" fmla="val 127075"/>
                <a:gd name="f15" fmla="val 126450"/>
                <a:gd name="f16" fmla="val 106954"/>
                <a:gd name="f17" fmla="val 2499"/>
                <a:gd name="f18" fmla="+- 0 0 -90"/>
                <a:gd name="f19" fmla="*/ f3 1 106953"/>
                <a:gd name="f20" fmla="*/ f4 1 128448"/>
                <a:gd name="f21" fmla="val f5"/>
                <a:gd name="f22" fmla="val f6"/>
                <a:gd name="f23" fmla="val f7"/>
                <a:gd name="f24" fmla="*/ f18 f0 1"/>
                <a:gd name="f25" fmla="+- f23 0 f21"/>
                <a:gd name="f26" fmla="+- f22 0 f21"/>
                <a:gd name="f27" fmla="*/ f24 1 f2"/>
                <a:gd name="f28" fmla="*/ f26 1 106953"/>
                <a:gd name="f29" fmla="*/ f25 1 128448"/>
                <a:gd name="f30" fmla="*/ 0 f26 1"/>
                <a:gd name="f31" fmla="*/ 125 f25 1"/>
                <a:gd name="f32" fmla="*/ 3374 f26 1"/>
                <a:gd name="f33" fmla="*/ 4248 f25 1"/>
                <a:gd name="f34" fmla="*/ 105954 f26 1"/>
                <a:gd name="f35" fmla="*/ 128449 f25 1"/>
                <a:gd name="f36" fmla="*/ 127699 f25 1"/>
                <a:gd name="f37" fmla="*/ 127075 f25 1"/>
                <a:gd name="f38" fmla="*/ 106954 f26 1"/>
                <a:gd name="f39" fmla="*/ 126450 f25 1"/>
                <a:gd name="f40" fmla="*/ 2499 f26 1"/>
                <a:gd name="f41" fmla="*/ 0 f25 1"/>
                <a:gd name="f42" fmla="+- f27 0 f1"/>
                <a:gd name="f43" fmla="*/ f30 1 106953"/>
                <a:gd name="f44" fmla="*/ f31 1 128448"/>
                <a:gd name="f45" fmla="*/ f32 1 106953"/>
                <a:gd name="f46" fmla="*/ f33 1 128448"/>
                <a:gd name="f47" fmla="*/ f34 1 106953"/>
                <a:gd name="f48" fmla="*/ f35 1 128448"/>
                <a:gd name="f49" fmla="*/ f36 1 128448"/>
                <a:gd name="f50" fmla="*/ f37 1 128448"/>
                <a:gd name="f51" fmla="*/ f38 1 106953"/>
                <a:gd name="f52" fmla="*/ f39 1 128448"/>
                <a:gd name="f53" fmla="*/ f40 1 106953"/>
                <a:gd name="f54" fmla="*/ f41 1 128448"/>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9"/>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20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79" y="f81"/>
                </a:cxn>
                <a:cxn ang="f42">
                  <a:pos x="f79" y="f81"/>
                </a:cxn>
                <a:cxn ang="f42">
                  <a:pos x="f79" y="f81"/>
                </a:cxn>
                <a:cxn ang="f42">
                  <a:pos x="f79" y="f82"/>
                </a:cxn>
                <a:cxn ang="f42">
                  <a:pos x="f79" y="f82"/>
                </a:cxn>
                <a:cxn ang="f42">
                  <a:pos x="f79" y="f82"/>
                </a:cxn>
                <a:cxn ang="f42">
                  <a:pos x="f79" y="f82"/>
                </a:cxn>
                <a:cxn ang="f42">
                  <a:pos x="f83" y="f84"/>
                </a:cxn>
                <a:cxn ang="f42">
                  <a:pos x="f85" y="f86"/>
                </a:cxn>
                <a:cxn ang="f42">
                  <a:pos x="f85" y="f86"/>
                </a:cxn>
              </a:cxnLst>
              <a:rect l="f71" t="f74" r="f72" b="f73"/>
              <a:pathLst>
                <a:path w="106953" h="128448">
                  <a:moveTo>
                    <a:pt x="f5" y="f8"/>
                  </a:moveTo>
                  <a:lnTo>
                    <a:pt x="f9" y="f10"/>
                  </a:lnTo>
                  <a:lnTo>
                    <a:pt x="f11" y="f12"/>
                  </a:lnTo>
                  <a:lnTo>
                    <a:pt x="f11" y="f13"/>
                  </a:lnTo>
                  <a:lnTo>
                    <a:pt x="f11" y="f13"/>
                  </a:lnTo>
                  <a:lnTo>
                    <a:pt x="f11" y="f13"/>
                  </a:lnTo>
                  <a:cubicBezTo>
                    <a:pt x="f11" y="f13"/>
                    <a:pt x="f11" y="f13"/>
                    <a:pt x="f11" y="f14"/>
                  </a:cubicBezTo>
                  <a:cubicBezTo>
                    <a:pt x="f11" y="f15"/>
                    <a:pt x="f11" y="f14"/>
                    <a:pt x="f11" y="f14"/>
                  </a:cubicBezTo>
                  <a:lnTo>
                    <a:pt x="f11" y="f14"/>
                  </a:lnTo>
                  <a:cubicBezTo>
                    <a:pt x="f11" y="f14"/>
                    <a:pt x="f11" y="f14"/>
                    <a:pt x="f11" y="f14"/>
                  </a:cubicBezTo>
                  <a:lnTo>
                    <a:pt x="f16" y="f15"/>
                  </a:lnTo>
                  <a:lnTo>
                    <a:pt x="f17" y="f5"/>
                  </a:ln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0" name="Freeform: Shape 1376">
              <a:extLst>
                <a:ext uri="{FF2B5EF4-FFF2-40B4-BE49-F238E27FC236}">
                  <a16:creationId xmlns:a16="http://schemas.microsoft.com/office/drawing/2014/main" id="{CF5DD18B-4913-8D9A-A287-99E7C0A1350A}"/>
                </a:ext>
              </a:extLst>
            </p:cNvPr>
            <p:cNvSpPr/>
            <p:nvPr/>
          </p:nvSpPr>
          <p:spPr>
            <a:xfrm>
              <a:off x="11275155" y="4209074"/>
              <a:ext cx="100584" cy="119822"/>
            </a:xfrm>
            <a:custGeom>
              <a:avLst/>
              <a:gdLst>
                <a:gd name="f0" fmla="val 10800000"/>
                <a:gd name="f1" fmla="val 5400000"/>
                <a:gd name="f2" fmla="val 180"/>
                <a:gd name="f3" fmla="val w"/>
                <a:gd name="f4" fmla="val h"/>
                <a:gd name="f5" fmla="val 0"/>
                <a:gd name="f6" fmla="val 100581"/>
                <a:gd name="f7" fmla="val 119827"/>
                <a:gd name="f8" fmla="val 2124"/>
                <a:gd name="f9" fmla="val 1824"/>
                <a:gd name="f10" fmla="val 625"/>
                <a:gd name="f11" fmla="val 1449"/>
                <a:gd name="f12" fmla="val 1212"/>
                <a:gd name="f13" fmla="val 1000"/>
                <a:gd name="f14" fmla="val 1749"/>
                <a:gd name="f15" fmla="val 2749"/>
                <a:gd name="f16" fmla="val 100582"/>
                <a:gd name="f17" fmla="val 114829"/>
                <a:gd name="f18" fmla="val 1874"/>
                <a:gd name="f19" fmla="+- 0 0 -90"/>
                <a:gd name="f20" fmla="*/ f3 1 100581"/>
                <a:gd name="f21" fmla="*/ f4 1 119827"/>
                <a:gd name="f22" fmla="val f5"/>
                <a:gd name="f23" fmla="val f6"/>
                <a:gd name="f24" fmla="val f7"/>
                <a:gd name="f25" fmla="*/ f19 f0 1"/>
                <a:gd name="f26" fmla="+- f24 0 f22"/>
                <a:gd name="f27" fmla="+- f23 0 f22"/>
                <a:gd name="f28" fmla="*/ f25 1 f2"/>
                <a:gd name="f29" fmla="*/ f27 1 100581"/>
                <a:gd name="f30" fmla="*/ f26 1 119827"/>
                <a:gd name="f31" fmla="*/ 2124 f27 1"/>
                <a:gd name="f32" fmla="*/ 0 f26 1"/>
                <a:gd name="f33" fmla="*/ 1000 f27 1"/>
                <a:gd name="f34" fmla="*/ 1749 f26 1"/>
                <a:gd name="f35" fmla="*/ 0 f27 1"/>
                <a:gd name="f36" fmla="*/ 2749 f26 1"/>
                <a:gd name="f37" fmla="*/ 100582 f27 1"/>
                <a:gd name="f38" fmla="*/ 119827 f26 1"/>
                <a:gd name="f39" fmla="*/ 114829 f26 1"/>
                <a:gd name="f40" fmla="*/ 1874 f27 1"/>
                <a:gd name="f41" fmla="+- f28 0 f1"/>
                <a:gd name="f42" fmla="*/ f31 1 100581"/>
                <a:gd name="f43" fmla="*/ f32 1 119827"/>
                <a:gd name="f44" fmla="*/ f33 1 100581"/>
                <a:gd name="f45" fmla="*/ f34 1 119827"/>
                <a:gd name="f46" fmla="*/ f35 1 100581"/>
                <a:gd name="f47" fmla="*/ f36 1 119827"/>
                <a:gd name="f48" fmla="*/ f37 1 100581"/>
                <a:gd name="f49" fmla="*/ f38 1 119827"/>
                <a:gd name="f50" fmla="*/ f39 1 119827"/>
                <a:gd name="f51" fmla="*/ f40 1 100581"/>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30"/>
                <a:gd name="f65" fmla="*/ f51 1 f29"/>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1 1"/>
                <a:gd name="f79" fmla="*/ f65 f20 1"/>
              </a:gdLst>
              <a:ahLst/>
              <a:cxnLst>
                <a:cxn ang="3cd4">
                  <a:pos x="hc" y="t"/>
                </a:cxn>
                <a:cxn ang="0">
                  <a:pos x="r" y="vc"/>
                </a:cxn>
                <a:cxn ang="cd4">
                  <a:pos x="hc" y="b"/>
                </a:cxn>
                <a:cxn ang="cd2">
                  <a:pos x="l" y="vc"/>
                </a:cxn>
                <a:cxn ang="f41">
                  <a:pos x="f70" y="f71"/>
                </a:cxn>
                <a:cxn ang="f41">
                  <a:pos x="f72" y="f73"/>
                </a:cxn>
                <a:cxn ang="f41">
                  <a:pos x="f74" y="f75"/>
                </a:cxn>
                <a:cxn ang="f41">
                  <a:pos x="f76" y="f77"/>
                </a:cxn>
                <a:cxn ang="f41">
                  <a:pos x="f76" y="f78"/>
                </a:cxn>
                <a:cxn ang="f41">
                  <a:pos x="f79" y="f71"/>
                </a:cxn>
              </a:cxnLst>
              <a:rect l="f66" t="f69" r="f67" b="f68"/>
              <a:pathLst>
                <a:path w="100581" h="119827">
                  <a:moveTo>
                    <a:pt x="f8" y="f5"/>
                  </a:moveTo>
                  <a:cubicBezTo>
                    <a:pt x="f9" y="f10"/>
                    <a:pt x="f11" y="f12"/>
                    <a:pt x="f13" y="f14"/>
                  </a:cubicBezTo>
                  <a:lnTo>
                    <a:pt x="f5" y="f15"/>
                  </a:lnTo>
                  <a:lnTo>
                    <a:pt x="f16" y="f7"/>
                  </a:lnTo>
                  <a:lnTo>
                    <a:pt x="f16" y="f17"/>
                  </a:lnTo>
                  <a:lnTo>
                    <a:pt x="f1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1" name="Freeform: Shape 1377">
              <a:extLst>
                <a:ext uri="{FF2B5EF4-FFF2-40B4-BE49-F238E27FC236}">
                  <a16:creationId xmlns:a16="http://schemas.microsoft.com/office/drawing/2014/main" id="{ACD86466-1865-34D7-A3FA-B2EF236266C5}"/>
                </a:ext>
              </a:extLst>
            </p:cNvPr>
            <p:cNvSpPr/>
            <p:nvPr/>
          </p:nvSpPr>
          <p:spPr>
            <a:xfrm>
              <a:off x="11404954" y="4264304"/>
              <a:ext cx="4599" cy="35231"/>
            </a:xfrm>
            <a:custGeom>
              <a:avLst/>
              <a:gdLst>
                <a:gd name="f0" fmla="val 10800000"/>
                <a:gd name="f1" fmla="val 5400000"/>
                <a:gd name="f2" fmla="val 180"/>
                <a:gd name="f3" fmla="val w"/>
                <a:gd name="f4" fmla="val h"/>
                <a:gd name="f5" fmla="val 0"/>
                <a:gd name="f6" fmla="val 4603"/>
                <a:gd name="f7" fmla="val 35236"/>
                <a:gd name="f8" fmla="val 4519"/>
                <a:gd name="f9" fmla="val 4632"/>
                <a:gd name="f10" fmla="val 412"/>
                <a:gd name="f11" fmla="val 837"/>
                <a:gd name="f12" fmla="val 1250"/>
                <a:gd name="f13" fmla="val 4082"/>
                <a:gd name="f14" fmla="val 1874"/>
                <a:gd name="f15" fmla="val 3220"/>
                <a:gd name="f16" fmla="val 2024"/>
                <a:gd name="f17" fmla="val 2608"/>
                <a:gd name="f18" fmla="val 1587"/>
                <a:gd name="f19" fmla="val 2470"/>
                <a:gd name="f20" fmla="val 1487"/>
                <a:gd name="f21" fmla="val 2357"/>
                <a:gd name="f22" fmla="val 1374"/>
                <a:gd name="f23" fmla="val 2270"/>
                <a:gd name="f24" fmla="val 1646"/>
                <a:gd name="f25" fmla="val 625"/>
                <a:gd name="f26" fmla="val 21"/>
                <a:gd name="f27" fmla="val 29113"/>
                <a:gd name="f28" fmla="val 33237"/>
                <a:gd name="f29" fmla="val -129"/>
                <a:gd name="f30" fmla="val 34186"/>
                <a:gd name="f31" fmla="val 533"/>
                <a:gd name="f32" fmla="val 35086"/>
                <a:gd name="f33" fmla="val 1483"/>
                <a:gd name="f34" fmla="val 1495"/>
                <a:gd name="f35" fmla="val 1508"/>
                <a:gd name="f36" fmla="val 1520"/>
                <a:gd name="f37" fmla="val 2420"/>
                <a:gd name="f38" fmla="val 3145"/>
                <a:gd name="f39" fmla="val 34511"/>
                <a:gd name="f40" fmla="val 33612"/>
                <a:gd name="f41" fmla="val 33574"/>
                <a:gd name="f42" fmla="val 33524"/>
                <a:gd name="f43" fmla="val 33487"/>
                <a:gd name="f44" fmla="val 30238"/>
                <a:gd name="f45" fmla="+- 0 0 -90"/>
                <a:gd name="f46" fmla="*/ f3 1 4603"/>
                <a:gd name="f47" fmla="*/ f4 1 35236"/>
                <a:gd name="f48" fmla="val f5"/>
                <a:gd name="f49" fmla="val f6"/>
                <a:gd name="f50" fmla="val f7"/>
                <a:gd name="f51" fmla="*/ f45 f0 1"/>
                <a:gd name="f52" fmla="+- f50 0 f48"/>
                <a:gd name="f53" fmla="+- f49 0 f48"/>
                <a:gd name="f54" fmla="*/ f51 1 f2"/>
                <a:gd name="f55" fmla="*/ f53 1 4603"/>
                <a:gd name="f56" fmla="*/ f52 1 35236"/>
                <a:gd name="f57" fmla="*/ 4519 f53 1"/>
                <a:gd name="f58" fmla="*/ 0 f52 1"/>
                <a:gd name="f59" fmla="*/ 1250 f52 1"/>
                <a:gd name="f60" fmla="*/ 2608 f53 1"/>
                <a:gd name="f61" fmla="*/ 1587 f52 1"/>
                <a:gd name="f62" fmla="*/ 2270 f53 1"/>
                <a:gd name="f63" fmla="*/ 1646 f53 1"/>
                <a:gd name="f64" fmla="*/ 625 f52 1"/>
                <a:gd name="f65" fmla="*/ 21 f53 1"/>
                <a:gd name="f66" fmla="*/ 29113 f52 1"/>
                <a:gd name="f67" fmla="*/ 33237 f52 1"/>
                <a:gd name="f68" fmla="*/ 1483 f53 1"/>
                <a:gd name="f69" fmla="*/ 35236 f52 1"/>
                <a:gd name="f70" fmla="*/ 1520 f53 1"/>
                <a:gd name="f71" fmla="*/ 3145 f53 1"/>
                <a:gd name="f72" fmla="*/ 33612 f52 1"/>
                <a:gd name="f73" fmla="*/ 33487 f52 1"/>
                <a:gd name="f74" fmla="*/ 30238 f52 1"/>
                <a:gd name="f75" fmla="+- f54 0 f1"/>
                <a:gd name="f76" fmla="*/ f57 1 4603"/>
                <a:gd name="f77" fmla="*/ f58 1 35236"/>
                <a:gd name="f78" fmla="*/ f59 1 35236"/>
                <a:gd name="f79" fmla="*/ f60 1 4603"/>
                <a:gd name="f80" fmla="*/ f61 1 35236"/>
                <a:gd name="f81" fmla="*/ f62 1 4603"/>
                <a:gd name="f82" fmla="*/ f63 1 4603"/>
                <a:gd name="f83" fmla="*/ f64 1 35236"/>
                <a:gd name="f84" fmla="*/ f65 1 4603"/>
                <a:gd name="f85" fmla="*/ f66 1 35236"/>
                <a:gd name="f86" fmla="*/ f67 1 35236"/>
                <a:gd name="f87" fmla="*/ f68 1 4603"/>
                <a:gd name="f88" fmla="*/ f69 1 35236"/>
                <a:gd name="f89" fmla="*/ f70 1 4603"/>
                <a:gd name="f90" fmla="*/ f71 1 4603"/>
                <a:gd name="f91" fmla="*/ f72 1 35236"/>
                <a:gd name="f92" fmla="*/ f73 1 35236"/>
                <a:gd name="f93" fmla="*/ f74 1 35236"/>
                <a:gd name="f94" fmla="*/ f48 1 f55"/>
                <a:gd name="f95" fmla="*/ f49 1 f55"/>
                <a:gd name="f96" fmla="*/ f48 1 f56"/>
                <a:gd name="f97" fmla="*/ f50 1 f56"/>
                <a:gd name="f98" fmla="*/ f76 1 f55"/>
                <a:gd name="f99" fmla="*/ f77 1 f56"/>
                <a:gd name="f100" fmla="*/ f78 1 f56"/>
                <a:gd name="f101" fmla="*/ f79 1 f55"/>
                <a:gd name="f102" fmla="*/ f80 1 f56"/>
                <a:gd name="f103" fmla="*/ f81 1 f55"/>
                <a:gd name="f104" fmla="*/ f82 1 f55"/>
                <a:gd name="f105" fmla="*/ f83 1 f56"/>
                <a:gd name="f106" fmla="*/ f84 1 f55"/>
                <a:gd name="f107" fmla="*/ f85 1 f56"/>
                <a:gd name="f108" fmla="*/ f86 1 f56"/>
                <a:gd name="f109" fmla="*/ f87 1 f55"/>
                <a:gd name="f110" fmla="*/ f88 1 f56"/>
                <a:gd name="f111" fmla="*/ f89 1 f55"/>
                <a:gd name="f112" fmla="*/ f90 1 f55"/>
                <a:gd name="f113" fmla="*/ f91 1 f56"/>
                <a:gd name="f114" fmla="*/ f92 1 f56"/>
                <a:gd name="f115" fmla="*/ f93 1 f56"/>
                <a:gd name="f116" fmla="*/ f94 f46 1"/>
                <a:gd name="f117" fmla="*/ f95 f46 1"/>
                <a:gd name="f118" fmla="*/ f97 f47 1"/>
                <a:gd name="f119" fmla="*/ f96 f47 1"/>
                <a:gd name="f120" fmla="*/ f98 f46 1"/>
                <a:gd name="f121" fmla="*/ f99 f47 1"/>
                <a:gd name="f122" fmla="*/ f100 f47 1"/>
                <a:gd name="f123" fmla="*/ f101 f46 1"/>
                <a:gd name="f124" fmla="*/ f102 f47 1"/>
                <a:gd name="f125" fmla="*/ f103 f46 1"/>
                <a:gd name="f126" fmla="*/ f104 f46 1"/>
                <a:gd name="f127" fmla="*/ f105 f47 1"/>
                <a:gd name="f128" fmla="*/ f106 f46 1"/>
                <a:gd name="f129" fmla="*/ f107 f47 1"/>
                <a:gd name="f130" fmla="*/ f108 f47 1"/>
                <a:gd name="f131" fmla="*/ f109 f46 1"/>
                <a:gd name="f132" fmla="*/ f110 f47 1"/>
                <a:gd name="f133" fmla="*/ f111 f46 1"/>
                <a:gd name="f134" fmla="*/ f112 f46 1"/>
                <a:gd name="f135" fmla="*/ f113 f47 1"/>
                <a:gd name="f136" fmla="*/ f114 f47 1"/>
                <a:gd name="f137" fmla="*/ f115 f47 1"/>
              </a:gdLst>
              <a:ahLst/>
              <a:cxnLst>
                <a:cxn ang="3cd4">
                  <a:pos x="hc" y="t"/>
                </a:cxn>
                <a:cxn ang="0">
                  <a:pos x="r" y="vc"/>
                </a:cxn>
                <a:cxn ang="cd4">
                  <a:pos x="hc" y="b"/>
                </a:cxn>
                <a:cxn ang="cd2">
                  <a:pos x="l" y="vc"/>
                </a:cxn>
                <a:cxn ang="f75">
                  <a:pos x="f120" y="f121"/>
                </a:cxn>
                <a:cxn ang="f75">
                  <a:pos x="f120" y="f121"/>
                </a:cxn>
                <a:cxn ang="f75">
                  <a:pos x="f120" y="f122"/>
                </a:cxn>
                <a:cxn ang="f75">
                  <a:pos x="f123" y="f124"/>
                </a:cxn>
                <a:cxn ang="f75">
                  <a:pos x="f125" y="f122"/>
                </a:cxn>
                <a:cxn ang="f75">
                  <a:pos x="f126" y="f127"/>
                </a:cxn>
                <a:cxn ang="f75">
                  <a:pos x="f128" y="f129"/>
                </a:cxn>
                <a:cxn ang="f75">
                  <a:pos x="f128" y="f130"/>
                </a:cxn>
                <a:cxn ang="f75">
                  <a:pos x="f131" y="f132"/>
                </a:cxn>
                <a:cxn ang="f75">
                  <a:pos x="f133" y="f132"/>
                </a:cxn>
                <a:cxn ang="f75">
                  <a:pos x="f134" y="f135"/>
                </a:cxn>
                <a:cxn ang="f75">
                  <a:pos x="f134" y="f136"/>
                </a:cxn>
                <a:cxn ang="f75">
                  <a:pos x="f134" y="f137"/>
                </a:cxn>
              </a:cxnLst>
              <a:rect l="f116" t="f119" r="f117" b="f118"/>
              <a:pathLst>
                <a:path w="4603" h="35236">
                  <a:moveTo>
                    <a:pt x="f8" y="f5"/>
                  </a:moveTo>
                  <a:lnTo>
                    <a:pt x="f8" y="f5"/>
                  </a:lnTo>
                  <a:cubicBezTo>
                    <a:pt x="f9" y="f10"/>
                    <a:pt x="f9" y="f11"/>
                    <a:pt x="f8" y="f12"/>
                  </a:cubicBezTo>
                  <a:cubicBezTo>
                    <a:pt x="f13" y="f14"/>
                    <a:pt x="f15" y="f16"/>
                    <a:pt x="f17" y="f18"/>
                  </a:cubicBezTo>
                  <a:cubicBezTo>
                    <a:pt x="f19" y="f20"/>
                    <a:pt x="f21" y="f22"/>
                    <a:pt x="f23" y="f12"/>
                  </a:cubicBezTo>
                  <a:lnTo>
                    <a:pt x="f24" y="f25"/>
                  </a:lnTo>
                  <a:lnTo>
                    <a:pt x="f26" y="f27"/>
                  </a:lnTo>
                  <a:lnTo>
                    <a:pt x="f26" y="f28"/>
                  </a:lnTo>
                  <a:cubicBezTo>
                    <a:pt x="f29" y="f30"/>
                    <a:pt x="f31" y="f32"/>
                    <a:pt x="f33" y="f7"/>
                  </a:cubicBezTo>
                  <a:cubicBezTo>
                    <a:pt x="f34" y="f7"/>
                    <a:pt x="f35" y="f7"/>
                    <a:pt x="f36" y="f7"/>
                  </a:cubicBezTo>
                  <a:cubicBezTo>
                    <a:pt x="f37" y="f7"/>
                    <a:pt x="f38" y="f39"/>
                    <a:pt x="f38" y="f40"/>
                  </a:cubicBezTo>
                  <a:cubicBezTo>
                    <a:pt x="f38" y="f41"/>
                    <a:pt x="f38" y="f42"/>
                    <a:pt x="f38" y="f43"/>
                  </a:cubicBezTo>
                  <a:lnTo>
                    <a:pt x="f38"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2" name="Freeform: Shape 1378">
              <a:extLst>
                <a:ext uri="{FF2B5EF4-FFF2-40B4-BE49-F238E27FC236}">
                  <a16:creationId xmlns:a16="http://schemas.microsoft.com/office/drawing/2014/main" id="{3F02BB55-104F-32D7-6ECE-43212BFAACCE}"/>
                </a:ext>
              </a:extLst>
            </p:cNvPr>
            <p:cNvSpPr/>
            <p:nvPr/>
          </p:nvSpPr>
          <p:spPr>
            <a:xfrm>
              <a:off x="8593064" y="4768980"/>
              <a:ext cx="62599" cy="85340"/>
            </a:xfrm>
            <a:custGeom>
              <a:avLst/>
              <a:gdLst>
                <a:gd name="f0" fmla="val 10800000"/>
                <a:gd name="f1" fmla="val 5400000"/>
                <a:gd name="f2" fmla="val 180"/>
                <a:gd name="f3" fmla="val w"/>
                <a:gd name="f4" fmla="val h"/>
                <a:gd name="f5" fmla="val 0"/>
                <a:gd name="f6" fmla="val 62597"/>
                <a:gd name="f7" fmla="val 85341"/>
                <a:gd name="f8" fmla="val 5997"/>
                <a:gd name="f9" fmla="val 2749"/>
                <a:gd name="f10" fmla="val 3686"/>
                <a:gd name="f11" fmla="val 2811"/>
                <a:gd name="f12" fmla="val 1462"/>
                <a:gd name="f13" fmla="val 1799"/>
                <a:gd name="f14" fmla="val 59474"/>
                <a:gd name="f15" fmla="val 61473"/>
                <a:gd name="f16" fmla="val 84217"/>
                <a:gd name="f17" fmla="val 62598"/>
                <a:gd name="f18" fmla="val 83592"/>
                <a:gd name="f19" fmla="+- 0 0 -90"/>
                <a:gd name="f20" fmla="*/ f3 1 62597"/>
                <a:gd name="f21" fmla="*/ f4 1 85341"/>
                <a:gd name="f22" fmla="val f5"/>
                <a:gd name="f23" fmla="val f6"/>
                <a:gd name="f24" fmla="val f7"/>
                <a:gd name="f25" fmla="*/ f19 f0 1"/>
                <a:gd name="f26" fmla="+- f24 0 f22"/>
                <a:gd name="f27" fmla="+- f23 0 f22"/>
                <a:gd name="f28" fmla="*/ f25 1 f2"/>
                <a:gd name="f29" fmla="*/ f27 1 62597"/>
                <a:gd name="f30" fmla="*/ f26 1 85341"/>
                <a:gd name="f31" fmla="*/ 5997 f27 1"/>
                <a:gd name="f32" fmla="*/ 2749 f26 1"/>
                <a:gd name="f33" fmla="*/ 0 f27 1"/>
                <a:gd name="f34" fmla="*/ 0 f26 1"/>
                <a:gd name="f35" fmla="*/ 59474 f27 1"/>
                <a:gd name="f36" fmla="*/ 85341 f26 1"/>
                <a:gd name="f37" fmla="*/ 61473 f27 1"/>
                <a:gd name="f38" fmla="*/ 84217 f26 1"/>
                <a:gd name="f39" fmla="*/ 62598 f27 1"/>
                <a:gd name="f40" fmla="*/ 83592 f26 1"/>
                <a:gd name="f41" fmla="+- f28 0 f1"/>
                <a:gd name="f42" fmla="*/ f31 1 62597"/>
                <a:gd name="f43" fmla="*/ f32 1 85341"/>
                <a:gd name="f44" fmla="*/ f33 1 62597"/>
                <a:gd name="f45" fmla="*/ f34 1 85341"/>
                <a:gd name="f46" fmla="*/ f35 1 62597"/>
                <a:gd name="f47" fmla="*/ f36 1 85341"/>
                <a:gd name="f48" fmla="*/ f37 1 62597"/>
                <a:gd name="f49" fmla="*/ f38 1 85341"/>
                <a:gd name="f50" fmla="*/ f39 1 62597"/>
                <a:gd name="f51" fmla="*/ f40 1 85341"/>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6" y="f77"/>
                </a:cxn>
                <a:cxn ang="f41">
                  <a:pos x="f78" y="f79"/>
                </a:cxn>
              </a:cxnLst>
              <a:rect l="f66" t="f69" r="f67" b="f68"/>
              <a:pathLst>
                <a:path w="62597" h="85341">
                  <a:moveTo>
                    <a:pt x="f8" y="f9"/>
                  </a:moveTo>
                  <a:cubicBezTo>
                    <a:pt x="f10" y="f11"/>
                    <a:pt x="f12" y="f13"/>
                    <a:pt x="f5" y="f5"/>
                  </a:cubicBezTo>
                  <a:lnTo>
                    <a:pt x="f14" y="f7"/>
                  </a:lnTo>
                  <a:lnTo>
                    <a:pt x="f15" y="f16"/>
                  </a:ln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3" name="Freeform: Shape 1379">
              <a:extLst>
                <a:ext uri="{FF2B5EF4-FFF2-40B4-BE49-F238E27FC236}">
                  <a16:creationId xmlns:a16="http://schemas.microsoft.com/office/drawing/2014/main" id="{6D6AFD33-74BC-BD32-7B02-700ADB3BD0C7}"/>
                </a:ext>
              </a:extLst>
            </p:cNvPr>
            <p:cNvSpPr/>
            <p:nvPr/>
          </p:nvSpPr>
          <p:spPr>
            <a:xfrm>
              <a:off x="8248464" y="5710226"/>
              <a:ext cx="1124" cy="12490"/>
            </a:xfrm>
            <a:custGeom>
              <a:avLst/>
              <a:gdLst>
                <a:gd name="f0" fmla="val 10800000"/>
                <a:gd name="f1" fmla="val 5400000"/>
                <a:gd name="f2" fmla="val 180"/>
                <a:gd name="f3" fmla="val w"/>
                <a:gd name="f4" fmla="val h"/>
                <a:gd name="f5" fmla="val 0"/>
                <a:gd name="f6" fmla="val 1124"/>
                <a:gd name="f7" fmla="val 12495"/>
                <a:gd name="f8" fmla="+- 0 0 -90"/>
                <a:gd name="f9" fmla="*/ f3 1 1124"/>
                <a:gd name="f10" fmla="*/ f4 1 12495"/>
                <a:gd name="f11" fmla="val f5"/>
                <a:gd name="f12" fmla="val f6"/>
                <a:gd name="f13" fmla="val f7"/>
                <a:gd name="f14" fmla="*/ f8 f0 1"/>
                <a:gd name="f15" fmla="+- f13 0 f11"/>
                <a:gd name="f16" fmla="+- f12 0 f11"/>
                <a:gd name="f17" fmla="*/ f14 1 f2"/>
                <a:gd name="f18" fmla="*/ f16 1 1124"/>
                <a:gd name="f19" fmla="*/ f15 1 12495"/>
                <a:gd name="f20" fmla="*/ 0 f16 1"/>
                <a:gd name="f21" fmla="*/ 0 f15 1"/>
                <a:gd name="f22" fmla="*/ 1124 f16 1"/>
                <a:gd name="f23" fmla="+- f17 0 f1"/>
                <a:gd name="f24" fmla="*/ f20 1 1124"/>
                <a:gd name="f25" fmla="*/ f21 1 12495"/>
                <a:gd name="f26" fmla="*/ f22 1 1124"/>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Lst>
              <a:rect l="f34" t="f37" r="f35" b="f36"/>
              <a:pathLst>
                <a:path w="1124" h="12495">
                  <a:moveTo>
                    <a:pt x="f5" y="f5"/>
                  </a:moveTo>
                  <a:lnTo>
                    <a:pt x="f6"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4" name="Freeform: Shape 1380">
              <a:extLst>
                <a:ext uri="{FF2B5EF4-FFF2-40B4-BE49-F238E27FC236}">
                  <a16:creationId xmlns:a16="http://schemas.microsoft.com/office/drawing/2014/main" id="{1483B791-9BB9-73E3-922C-EDF981F93158}"/>
                </a:ext>
              </a:extLst>
            </p:cNvPr>
            <p:cNvSpPr/>
            <p:nvPr/>
          </p:nvSpPr>
          <p:spPr>
            <a:xfrm>
              <a:off x="8265206" y="5692615"/>
              <a:ext cx="45" cy="2002"/>
            </a:xfrm>
            <a:custGeom>
              <a:avLst/>
              <a:gdLst>
                <a:gd name="f0" fmla="val 10800000"/>
                <a:gd name="f1" fmla="val 5400000"/>
                <a:gd name="f2" fmla="val 180"/>
                <a:gd name="f3" fmla="val w"/>
                <a:gd name="f4" fmla="val h"/>
                <a:gd name="f5" fmla="val 0"/>
                <a:gd name="f6" fmla="val 46"/>
                <a:gd name="f7" fmla="val 1999"/>
                <a:gd name="f8" fmla="val 63"/>
                <a:gd name="f9" fmla="val 662"/>
                <a:gd name="f10" fmla="val 1337"/>
                <a:gd name="f11" fmla="val 875"/>
                <a:gd name="f12" fmla="val 375"/>
                <a:gd name="f13" fmla="+- 0 0 -90"/>
                <a:gd name="f14" fmla="*/ f3 1 46"/>
                <a:gd name="f15" fmla="*/ f4 1 1999"/>
                <a:gd name="f16" fmla="val f5"/>
                <a:gd name="f17" fmla="val f6"/>
                <a:gd name="f18" fmla="val f7"/>
                <a:gd name="f19" fmla="*/ f13 f0 1"/>
                <a:gd name="f20" fmla="+- f18 0 f16"/>
                <a:gd name="f21" fmla="+- f17 0 f16"/>
                <a:gd name="f22" fmla="*/ f19 1 f2"/>
                <a:gd name="f23" fmla="*/ f21 1 46"/>
                <a:gd name="f24" fmla="*/ f20 1 1999"/>
                <a:gd name="f25" fmla="*/ 0 f21 1"/>
                <a:gd name="f26" fmla="*/ 0 f20 1"/>
                <a:gd name="f27" fmla="*/ 1999 f20 1"/>
                <a:gd name="f28" fmla="*/ 375 f20 1"/>
                <a:gd name="f29" fmla="+- f22 0 f1"/>
                <a:gd name="f30" fmla="*/ f25 1 46"/>
                <a:gd name="f31" fmla="*/ f26 1 1999"/>
                <a:gd name="f32" fmla="*/ f27 1 1999"/>
                <a:gd name="f33" fmla="*/ f28 1 1999"/>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46" h="1999">
                  <a:moveTo>
                    <a:pt x="f5" y="f5"/>
                  </a:moveTo>
                  <a:cubicBezTo>
                    <a:pt x="f8" y="f9"/>
                    <a:pt x="f8" y="f10"/>
                    <a:pt x="f5" y="f7"/>
                  </a:cubicBezTo>
                  <a:cubicBezTo>
                    <a:pt x="f5" y="f7"/>
                    <a:pt x="f5"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5" name="Freeform: Shape 1381">
              <a:extLst>
                <a:ext uri="{FF2B5EF4-FFF2-40B4-BE49-F238E27FC236}">
                  <a16:creationId xmlns:a16="http://schemas.microsoft.com/office/drawing/2014/main" id="{D8BDE9B2-6C3D-65CA-619B-E12A4A188CC5}"/>
                </a:ext>
              </a:extLst>
            </p:cNvPr>
            <p:cNvSpPr/>
            <p:nvPr/>
          </p:nvSpPr>
          <p:spPr>
            <a:xfrm>
              <a:off x="8252130" y="4945413"/>
              <a:ext cx="4453" cy="13953"/>
            </a:xfrm>
            <a:custGeom>
              <a:avLst/>
              <a:gdLst>
                <a:gd name="f0" fmla="val 10800000"/>
                <a:gd name="f1" fmla="val 5400000"/>
                <a:gd name="f2" fmla="val 180"/>
                <a:gd name="f3" fmla="val w"/>
                <a:gd name="f4" fmla="val h"/>
                <a:gd name="f5" fmla="val 0"/>
                <a:gd name="f6" fmla="val 4457"/>
                <a:gd name="f7" fmla="val 13953"/>
                <a:gd name="f8" fmla="val 2832"/>
                <a:gd name="f9" fmla="val 8246"/>
                <a:gd name="f10" fmla="val 3124"/>
                <a:gd name="f11" fmla="val 1624"/>
                <a:gd name="f12" fmla="val 725"/>
                <a:gd name="f13" fmla="val 2108"/>
                <a:gd name="f14" fmla="val 1208"/>
                <a:gd name="f15" fmla="val 1170"/>
                <a:gd name="f16" fmla="val 1120"/>
                <a:gd name="f17" fmla="val 1083"/>
                <a:gd name="f18" fmla="val 333"/>
                <a:gd name="f19" fmla="val -416"/>
                <a:gd name="f20" fmla="val 750"/>
                <a:gd name="f21" fmla="val 9121"/>
                <a:gd name="f22" fmla="val 12245"/>
                <a:gd name="f23" fmla="val 13145"/>
                <a:gd name="f24" fmla="val 1933"/>
                <a:gd name="f25" fmla="val 13869"/>
                <a:gd name="f26" fmla="val 2870"/>
                <a:gd name="f27" fmla="val 2920"/>
                <a:gd name="f28" fmla="val 2957"/>
                <a:gd name="f29" fmla="val 3194"/>
                <a:gd name="f30" fmla="val 13982"/>
                <a:gd name="f31" fmla="val 3469"/>
                <a:gd name="f32" fmla="val 3707"/>
                <a:gd name="f33" fmla="val 4194"/>
                <a:gd name="f34" fmla="val 13482"/>
                <a:gd name="f35" fmla="val 4481"/>
                <a:gd name="f36" fmla="val 12870"/>
                <a:gd name="f37" fmla="val 4456"/>
                <a:gd name="f38" fmla="+- 0 0 -90"/>
                <a:gd name="f39" fmla="*/ f3 1 4457"/>
                <a:gd name="f40" fmla="*/ f4 1 13953"/>
                <a:gd name="f41" fmla="val f5"/>
                <a:gd name="f42" fmla="val f6"/>
                <a:gd name="f43" fmla="val f7"/>
                <a:gd name="f44" fmla="*/ f38 f0 1"/>
                <a:gd name="f45" fmla="+- f43 0 f41"/>
                <a:gd name="f46" fmla="+- f42 0 f41"/>
                <a:gd name="f47" fmla="*/ f44 1 f2"/>
                <a:gd name="f48" fmla="*/ f46 1 4457"/>
                <a:gd name="f49" fmla="*/ f45 1 13953"/>
                <a:gd name="f50" fmla="*/ 2832 f46 1"/>
                <a:gd name="f51" fmla="*/ 8246 f45 1"/>
                <a:gd name="f52" fmla="*/ 3124 f45 1"/>
                <a:gd name="f53" fmla="*/ 1624 f45 1"/>
                <a:gd name="f54" fmla="*/ 1208 f46 1"/>
                <a:gd name="f55" fmla="*/ 0 f45 1"/>
                <a:gd name="f56" fmla="*/ 1083 f46 1"/>
                <a:gd name="f57" fmla="*/ 333 f46 1"/>
                <a:gd name="f58" fmla="*/ 750 f45 1"/>
                <a:gd name="f59" fmla="*/ 9121 f45 1"/>
                <a:gd name="f60" fmla="*/ 12245 f45 1"/>
                <a:gd name="f61" fmla="*/ 13869 f45 1"/>
                <a:gd name="f62" fmla="*/ 2957 f46 1"/>
                <a:gd name="f63" fmla="*/ 3707 f46 1"/>
                <a:gd name="f64" fmla="*/ 4456 f46 1"/>
                <a:gd name="f65" fmla="+- f47 0 f1"/>
                <a:gd name="f66" fmla="*/ f50 1 4457"/>
                <a:gd name="f67" fmla="*/ f51 1 13953"/>
                <a:gd name="f68" fmla="*/ f52 1 13953"/>
                <a:gd name="f69" fmla="*/ f53 1 13953"/>
                <a:gd name="f70" fmla="*/ f54 1 4457"/>
                <a:gd name="f71" fmla="*/ f55 1 13953"/>
                <a:gd name="f72" fmla="*/ f56 1 4457"/>
                <a:gd name="f73" fmla="*/ f57 1 4457"/>
                <a:gd name="f74" fmla="*/ f58 1 13953"/>
                <a:gd name="f75" fmla="*/ f59 1 13953"/>
                <a:gd name="f76" fmla="*/ f60 1 13953"/>
                <a:gd name="f77" fmla="*/ f61 1 13953"/>
                <a:gd name="f78" fmla="*/ f62 1 4457"/>
                <a:gd name="f79" fmla="*/ f63 1 4457"/>
                <a:gd name="f80" fmla="*/ f64 1 4457"/>
                <a:gd name="f81" fmla="*/ f41 1 f48"/>
                <a:gd name="f82" fmla="*/ f42 1 f48"/>
                <a:gd name="f83" fmla="*/ f41 1 f49"/>
                <a:gd name="f84" fmla="*/ f43 1 f49"/>
                <a:gd name="f85" fmla="*/ f66 1 f48"/>
                <a:gd name="f86" fmla="*/ f67 1 f49"/>
                <a:gd name="f87" fmla="*/ f68 1 f49"/>
                <a:gd name="f88" fmla="*/ f69 1 f49"/>
                <a:gd name="f89" fmla="*/ f70 1 f48"/>
                <a:gd name="f90" fmla="*/ f71 1 f49"/>
                <a:gd name="f91" fmla="*/ f72 1 f48"/>
                <a:gd name="f92" fmla="*/ f73 1 f48"/>
                <a:gd name="f93" fmla="*/ f74 1 f49"/>
                <a:gd name="f94" fmla="*/ f75 1 f49"/>
                <a:gd name="f95" fmla="*/ f76 1 f49"/>
                <a:gd name="f96" fmla="*/ f77 1 f49"/>
                <a:gd name="f97" fmla="*/ f78 1 f48"/>
                <a:gd name="f98" fmla="*/ f79 1 f48"/>
                <a:gd name="f99" fmla="*/ f80 1 f48"/>
                <a:gd name="f100" fmla="*/ f81 f39 1"/>
                <a:gd name="f101" fmla="*/ f82 f39 1"/>
                <a:gd name="f102" fmla="*/ f84 f40 1"/>
                <a:gd name="f103" fmla="*/ f83 f40 1"/>
                <a:gd name="f104" fmla="*/ f85 f39 1"/>
                <a:gd name="f105" fmla="*/ f86 f40 1"/>
                <a:gd name="f106" fmla="*/ f87 f40 1"/>
                <a:gd name="f107" fmla="*/ f88 f40 1"/>
                <a:gd name="f108" fmla="*/ f89 f39 1"/>
                <a:gd name="f109" fmla="*/ f90 f40 1"/>
                <a:gd name="f110" fmla="*/ f91 f39 1"/>
                <a:gd name="f111" fmla="*/ f92 f39 1"/>
                <a:gd name="f112" fmla="*/ f93 f40 1"/>
                <a:gd name="f113" fmla="*/ f94 f40 1"/>
                <a:gd name="f114" fmla="*/ f95 f40 1"/>
                <a:gd name="f115" fmla="*/ f96 f40 1"/>
                <a:gd name="f116" fmla="*/ f97 f39 1"/>
                <a:gd name="f117" fmla="*/ f98 f39 1"/>
                <a:gd name="f118" fmla="*/ f99 f39 1"/>
              </a:gdLst>
              <a:ahLst/>
              <a:cxnLst>
                <a:cxn ang="3cd4">
                  <a:pos x="hc" y="t"/>
                </a:cxn>
                <a:cxn ang="0">
                  <a:pos x="r" y="vc"/>
                </a:cxn>
                <a:cxn ang="cd4">
                  <a:pos x="hc" y="b"/>
                </a:cxn>
                <a:cxn ang="cd2">
                  <a:pos x="l" y="vc"/>
                </a:cxn>
                <a:cxn ang="f65">
                  <a:pos x="f104" y="f105"/>
                </a:cxn>
                <a:cxn ang="f65">
                  <a:pos x="f104" y="f106"/>
                </a:cxn>
                <a:cxn ang="f65">
                  <a:pos x="f104" y="f107"/>
                </a:cxn>
                <a:cxn ang="f65">
                  <a:pos x="f108" y="f109"/>
                </a:cxn>
                <a:cxn ang="f65">
                  <a:pos x="f110" y="f109"/>
                </a:cxn>
                <a:cxn ang="f65">
                  <a:pos x="f111" y="f109"/>
                </a:cxn>
                <a:cxn ang="f65">
                  <a:pos x="f111" y="f109"/>
                </a:cxn>
                <a:cxn ang="f65">
                  <a:pos x="f111" y="f112"/>
                </a:cxn>
                <a:cxn ang="f65">
                  <a:pos x="f111" y="f112"/>
                </a:cxn>
                <a:cxn ang="f65">
                  <a:pos x="f111" y="f112"/>
                </a:cxn>
                <a:cxn ang="f65">
                  <a:pos x="f108" y="f113"/>
                </a:cxn>
                <a:cxn ang="f65">
                  <a:pos x="f108" y="f114"/>
                </a:cxn>
                <a:cxn ang="f65">
                  <a:pos x="f104" y="f115"/>
                </a:cxn>
                <a:cxn ang="f65">
                  <a:pos x="f116" y="f115"/>
                </a:cxn>
                <a:cxn ang="f65">
                  <a:pos x="f117" y="f115"/>
                </a:cxn>
                <a:cxn ang="f65">
                  <a:pos x="f118" y="f114"/>
                </a:cxn>
              </a:cxnLst>
              <a:rect l="f100" t="f103" r="f101" b="f102"/>
              <a:pathLst>
                <a:path w="4457" h="13953">
                  <a:moveTo>
                    <a:pt x="f8" y="f9"/>
                  </a:moveTo>
                  <a:lnTo>
                    <a:pt x="f8" y="f10"/>
                  </a:lnTo>
                  <a:lnTo>
                    <a:pt x="f8" y="f11"/>
                  </a:lnTo>
                  <a:cubicBezTo>
                    <a:pt x="f8" y="f12"/>
                    <a:pt x="f13" y="f5"/>
                    <a:pt x="f14" y="f5"/>
                  </a:cubicBezTo>
                  <a:cubicBezTo>
                    <a:pt x="f15" y="f5"/>
                    <a:pt x="f16" y="f5"/>
                    <a:pt x="f17" y="f5"/>
                  </a:cubicBezTo>
                  <a:cubicBezTo>
                    <a:pt x="f17" y="f5"/>
                    <a:pt x="f17" y="f5"/>
                    <a:pt x="f18" y="f5"/>
                  </a:cubicBezTo>
                  <a:cubicBezTo>
                    <a:pt x="f19" y="f5"/>
                    <a:pt x="f18" y="f5"/>
                    <a:pt x="f18" y="f5"/>
                  </a:cubicBezTo>
                  <a:lnTo>
                    <a:pt x="f18" y="f20"/>
                  </a:lnTo>
                  <a:cubicBezTo>
                    <a:pt x="f18" y="f20"/>
                    <a:pt x="f18" y="f20"/>
                    <a:pt x="f18" y="f20"/>
                  </a:cubicBezTo>
                  <a:lnTo>
                    <a:pt x="f18" y="f20"/>
                  </a:lnTo>
                  <a:lnTo>
                    <a:pt x="f14" y="f21"/>
                  </a:lnTo>
                  <a:lnTo>
                    <a:pt x="f14" y="f22"/>
                  </a:lnTo>
                  <a:cubicBezTo>
                    <a:pt x="f14" y="f23"/>
                    <a:pt x="f24" y="f25"/>
                    <a:pt x="f8" y="f25"/>
                  </a:cubicBezTo>
                  <a:cubicBezTo>
                    <a:pt x="f26" y="f25"/>
                    <a:pt x="f27" y="f25"/>
                    <a:pt x="f28" y="f25"/>
                  </a:cubicBezTo>
                  <a:cubicBezTo>
                    <a:pt x="f29" y="f30"/>
                    <a:pt x="f31" y="f30"/>
                    <a:pt x="f32" y="f25"/>
                  </a:cubicBezTo>
                  <a:cubicBezTo>
                    <a:pt x="f33" y="f34"/>
                    <a:pt x="f35" y="f36"/>
                    <a:pt x="f37" y="f2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6" name="Freeform: Shape 1382">
              <a:extLst>
                <a:ext uri="{FF2B5EF4-FFF2-40B4-BE49-F238E27FC236}">
                  <a16:creationId xmlns:a16="http://schemas.microsoft.com/office/drawing/2014/main" id="{9301F534-5942-CA27-5CE9-2F4C1DEC1F2C}"/>
                </a:ext>
              </a:extLst>
            </p:cNvPr>
            <p:cNvSpPr/>
            <p:nvPr/>
          </p:nvSpPr>
          <p:spPr>
            <a:xfrm>
              <a:off x="8414391" y="5874535"/>
              <a:ext cx="135943" cy="79342"/>
            </a:xfrm>
            <a:custGeom>
              <a:avLst/>
              <a:gdLst>
                <a:gd name="f0" fmla="val 10800000"/>
                <a:gd name="f1" fmla="val 5400000"/>
                <a:gd name="f2" fmla="val 180"/>
                <a:gd name="f3" fmla="val w"/>
                <a:gd name="f4" fmla="val h"/>
                <a:gd name="f5" fmla="val 0"/>
                <a:gd name="f6" fmla="val 135941"/>
                <a:gd name="f7" fmla="val 79343"/>
                <a:gd name="f8" fmla="val 3499"/>
                <a:gd name="f9" fmla="val 135304"/>
                <a:gd name="f10" fmla="val 2411"/>
                <a:gd name="f11" fmla="val 134842"/>
                <a:gd name="f12" fmla="val 1224"/>
                <a:gd name="f13" fmla="val 134567"/>
                <a:gd name="f14" fmla="val 76220"/>
                <a:gd name="f15" fmla="val 1999"/>
                <a:gd name="f16" fmla="+- 0 0 -90"/>
                <a:gd name="f17" fmla="*/ f3 1 135941"/>
                <a:gd name="f18" fmla="*/ f4 1 79343"/>
                <a:gd name="f19" fmla="val f5"/>
                <a:gd name="f20" fmla="val f6"/>
                <a:gd name="f21" fmla="val f7"/>
                <a:gd name="f22" fmla="*/ f16 f0 1"/>
                <a:gd name="f23" fmla="+- f21 0 f19"/>
                <a:gd name="f24" fmla="+- f20 0 f19"/>
                <a:gd name="f25" fmla="*/ f22 1 f2"/>
                <a:gd name="f26" fmla="*/ f24 1 135941"/>
                <a:gd name="f27" fmla="*/ f23 1 79343"/>
                <a:gd name="f28" fmla="*/ 135941 f24 1"/>
                <a:gd name="f29" fmla="*/ 3499 f23 1"/>
                <a:gd name="f30" fmla="*/ 134567 f24 1"/>
                <a:gd name="f31" fmla="*/ 0 f23 1"/>
                <a:gd name="f32" fmla="*/ 0 f24 1"/>
                <a:gd name="f33" fmla="*/ 76220 f23 1"/>
                <a:gd name="f34" fmla="*/ 1999 f24 1"/>
                <a:gd name="f35" fmla="*/ 79343 f23 1"/>
                <a:gd name="f36" fmla="+- f25 0 f1"/>
                <a:gd name="f37" fmla="*/ f28 1 135941"/>
                <a:gd name="f38" fmla="*/ f29 1 79343"/>
                <a:gd name="f39" fmla="*/ f30 1 135941"/>
                <a:gd name="f40" fmla="*/ f31 1 79343"/>
                <a:gd name="f41" fmla="*/ f32 1 135941"/>
                <a:gd name="f42" fmla="*/ f33 1 79343"/>
                <a:gd name="f43" fmla="*/ f34 1 135941"/>
                <a:gd name="f44" fmla="*/ f35 1 79343"/>
                <a:gd name="f45" fmla="*/ f19 1 f26"/>
                <a:gd name="f46" fmla="*/ f20 1 f26"/>
                <a:gd name="f47" fmla="*/ f19 1 f27"/>
                <a:gd name="f48" fmla="*/ f21 1 f27"/>
                <a:gd name="f49" fmla="*/ f37 1 f26"/>
                <a:gd name="f50" fmla="*/ f38 1 f27"/>
                <a:gd name="f51" fmla="*/ f39 1 f26"/>
                <a:gd name="f52" fmla="*/ f40 1 f27"/>
                <a:gd name="f53" fmla="*/ f41 1 f26"/>
                <a:gd name="f54" fmla="*/ f42 1 f27"/>
                <a:gd name="f55" fmla="*/ f43 1 f26"/>
                <a:gd name="f56" fmla="*/ f44 1 f27"/>
                <a:gd name="f57" fmla="*/ f45 f17 1"/>
                <a:gd name="f58" fmla="*/ f46 f17 1"/>
                <a:gd name="f59" fmla="*/ f48 f18 1"/>
                <a:gd name="f60" fmla="*/ f47 f18 1"/>
                <a:gd name="f61" fmla="*/ f49 f17 1"/>
                <a:gd name="f62" fmla="*/ f50 f18 1"/>
                <a:gd name="f63" fmla="*/ f51 f17 1"/>
                <a:gd name="f64" fmla="*/ f52 f18 1"/>
                <a:gd name="f65" fmla="*/ f53 f17 1"/>
                <a:gd name="f66" fmla="*/ f54 f18 1"/>
                <a:gd name="f67" fmla="*/ f55 f17 1"/>
                <a:gd name="f68" fmla="*/ f56 f18 1"/>
              </a:gdLst>
              <a:ahLst/>
              <a:cxnLst>
                <a:cxn ang="3cd4">
                  <a:pos x="hc" y="t"/>
                </a:cxn>
                <a:cxn ang="0">
                  <a:pos x="r" y="vc"/>
                </a:cxn>
                <a:cxn ang="cd4">
                  <a:pos x="hc" y="b"/>
                </a:cxn>
                <a:cxn ang="cd2">
                  <a:pos x="l" y="vc"/>
                </a:cxn>
                <a:cxn ang="f36">
                  <a:pos x="f61" y="f62"/>
                </a:cxn>
                <a:cxn ang="f36">
                  <a:pos x="f63" y="f64"/>
                </a:cxn>
                <a:cxn ang="f36">
                  <a:pos x="f65" y="f66"/>
                </a:cxn>
                <a:cxn ang="f36">
                  <a:pos x="f67" y="f68"/>
                </a:cxn>
              </a:cxnLst>
              <a:rect l="f57" t="f60" r="f58" b="f59"/>
              <a:pathLst>
                <a:path w="135941" h="79343">
                  <a:moveTo>
                    <a:pt x="f6" y="f8"/>
                  </a:moveTo>
                  <a:cubicBezTo>
                    <a:pt x="f9" y="f10"/>
                    <a:pt x="f11" y="f12"/>
                    <a:pt x="f13" y="f5"/>
                  </a:cubicBezTo>
                  <a:lnTo>
                    <a:pt x="f5" y="f14"/>
                  </a:lnTo>
                  <a:lnTo>
                    <a:pt x="f1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7" name="Freeform: Shape 1383">
              <a:extLst>
                <a:ext uri="{FF2B5EF4-FFF2-40B4-BE49-F238E27FC236}">
                  <a16:creationId xmlns:a16="http://schemas.microsoft.com/office/drawing/2014/main" id="{86B25B86-2825-7E86-CF60-75C2A439FEE4}"/>
                </a:ext>
              </a:extLst>
            </p:cNvPr>
            <p:cNvSpPr/>
            <p:nvPr/>
          </p:nvSpPr>
          <p:spPr>
            <a:xfrm>
              <a:off x="8562578" y="5849297"/>
              <a:ext cx="14118" cy="30111"/>
            </a:xfrm>
            <a:custGeom>
              <a:avLst/>
              <a:gdLst>
                <a:gd name="f0" fmla="val 10800000"/>
                <a:gd name="f1" fmla="val 5400000"/>
                <a:gd name="f2" fmla="val 180"/>
                <a:gd name="f3" fmla="val w"/>
                <a:gd name="f4" fmla="val h"/>
                <a:gd name="f5" fmla="val 0"/>
                <a:gd name="f6" fmla="val 14118"/>
                <a:gd name="f7" fmla="val 30113"/>
                <a:gd name="f8" fmla="val 2499"/>
                <a:gd name="f9" fmla="val 5748"/>
                <a:gd name="f10" fmla="val 10996"/>
                <a:gd name="f11" fmla="val 3374"/>
                <a:gd name="f12" fmla="val 20866"/>
                <a:gd name="f13" fmla="val 3561"/>
                <a:gd name="f14" fmla="val 24278"/>
                <a:gd name="f15" fmla="val 2336"/>
                <a:gd name="f16" fmla="val 27626"/>
                <a:gd name="f17" fmla="val 775"/>
                <a:gd name="f18" fmla="val 30038"/>
                <a:gd name="f19" fmla="val 1537"/>
                <a:gd name="f20" fmla="val 29826"/>
                <a:gd name="f21" fmla="val 2249"/>
                <a:gd name="f22" fmla="val 29488"/>
                <a:gd name="f23" fmla="val 8121"/>
                <a:gd name="f24" fmla="val 26240"/>
                <a:gd name="f25" fmla="val 14119"/>
                <a:gd name="f26" fmla="val 22741"/>
                <a:gd name="f27" fmla="val 12745"/>
                <a:gd name="f28" fmla="val 7747"/>
                <a:gd name="f29" fmla="val 11995"/>
                <a:gd name="f30" fmla="+- 0 0 -90"/>
                <a:gd name="f31" fmla="*/ f3 1 14118"/>
                <a:gd name="f32" fmla="*/ f4 1 30113"/>
                <a:gd name="f33" fmla="val f5"/>
                <a:gd name="f34" fmla="val f6"/>
                <a:gd name="f35" fmla="val f7"/>
                <a:gd name="f36" fmla="*/ f30 f0 1"/>
                <a:gd name="f37" fmla="+- f35 0 f33"/>
                <a:gd name="f38" fmla="+- f34 0 f33"/>
                <a:gd name="f39" fmla="*/ f36 1 f2"/>
                <a:gd name="f40" fmla="*/ f38 1 14118"/>
                <a:gd name="f41" fmla="*/ f37 1 30113"/>
                <a:gd name="f42" fmla="*/ 2499 f38 1"/>
                <a:gd name="f43" fmla="*/ 5748 f37 1"/>
                <a:gd name="f44" fmla="*/ 10996 f37 1"/>
                <a:gd name="f45" fmla="*/ 3374 f38 1"/>
                <a:gd name="f46" fmla="*/ 20866 f37 1"/>
                <a:gd name="f47" fmla="*/ 0 f38 1"/>
                <a:gd name="f48" fmla="*/ 30113 f37 1"/>
                <a:gd name="f49" fmla="*/ 2249 f38 1"/>
                <a:gd name="f50" fmla="*/ 29488 f37 1"/>
                <a:gd name="f51" fmla="*/ 8121 f38 1"/>
                <a:gd name="f52" fmla="*/ 26240 f37 1"/>
                <a:gd name="f53" fmla="*/ 14119 f38 1"/>
                <a:gd name="f54" fmla="*/ 22741 f37 1"/>
                <a:gd name="f55" fmla="*/ 12745 f38 1"/>
                <a:gd name="f56" fmla="*/ 7747 f37 1"/>
                <a:gd name="f57" fmla="*/ 11995 f38 1"/>
                <a:gd name="f58" fmla="*/ 0 f37 1"/>
                <a:gd name="f59" fmla="+- f39 0 f1"/>
                <a:gd name="f60" fmla="*/ f42 1 14118"/>
                <a:gd name="f61" fmla="*/ f43 1 30113"/>
                <a:gd name="f62" fmla="*/ f44 1 30113"/>
                <a:gd name="f63" fmla="*/ f45 1 14118"/>
                <a:gd name="f64" fmla="*/ f46 1 30113"/>
                <a:gd name="f65" fmla="*/ f47 1 14118"/>
                <a:gd name="f66" fmla="*/ f48 1 30113"/>
                <a:gd name="f67" fmla="*/ f49 1 14118"/>
                <a:gd name="f68" fmla="*/ f50 1 30113"/>
                <a:gd name="f69" fmla="*/ f51 1 14118"/>
                <a:gd name="f70" fmla="*/ f52 1 30113"/>
                <a:gd name="f71" fmla="*/ f53 1 14118"/>
                <a:gd name="f72" fmla="*/ f54 1 30113"/>
                <a:gd name="f73" fmla="*/ f55 1 14118"/>
                <a:gd name="f74" fmla="*/ f56 1 30113"/>
                <a:gd name="f75" fmla="*/ f57 1 14118"/>
                <a:gd name="f76" fmla="*/ f58 1 30113"/>
                <a:gd name="f77" fmla="*/ f33 1 f40"/>
                <a:gd name="f78" fmla="*/ f34 1 f40"/>
                <a:gd name="f79" fmla="*/ f33 1 f41"/>
                <a:gd name="f80" fmla="*/ f35 1 f41"/>
                <a:gd name="f81" fmla="*/ f60 1 f40"/>
                <a:gd name="f82" fmla="*/ f61 1 f41"/>
                <a:gd name="f83" fmla="*/ f62 1 f41"/>
                <a:gd name="f84" fmla="*/ f63 1 f40"/>
                <a:gd name="f85" fmla="*/ f64 1 f41"/>
                <a:gd name="f86" fmla="*/ f65 1 f40"/>
                <a:gd name="f87" fmla="*/ f66 1 f41"/>
                <a:gd name="f88" fmla="*/ f67 1 f40"/>
                <a:gd name="f89" fmla="*/ f68 1 f41"/>
                <a:gd name="f90" fmla="*/ f69 1 f40"/>
                <a:gd name="f91" fmla="*/ f70 1 f41"/>
                <a:gd name="f92" fmla="*/ f71 1 f40"/>
                <a:gd name="f93" fmla="*/ f72 1 f41"/>
                <a:gd name="f94" fmla="*/ f73 1 f40"/>
                <a:gd name="f95" fmla="*/ f74 1 f41"/>
                <a:gd name="f96" fmla="*/ f75 1 f40"/>
                <a:gd name="f97" fmla="*/ f76 1 f41"/>
                <a:gd name="f98" fmla="*/ f77 f31 1"/>
                <a:gd name="f99" fmla="*/ f78 f31 1"/>
                <a:gd name="f100" fmla="*/ f80 f32 1"/>
                <a:gd name="f101" fmla="*/ f79 f32 1"/>
                <a:gd name="f102" fmla="*/ f81 f31 1"/>
                <a:gd name="f103" fmla="*/ f82 f32 1"/>
                <a:gd name="f104" fmla="*/ f83 f32 1"/>
                <a:gd name="f105" fmla="*/ f84 f31 1"/>
                <a:gd name="f106" fmla="*/ f85 f32 1"/>
                <a:gd name="f107" fmla="*/ f86 f31 1"/>
                <a:gd name="f108" fmla="*/ f87 f32 1"/>
                <a:gd name="f109" fmla="*/ f88 f31 1"/>
                <a:gd name="f110" fmla="*/ f89 f32 1"/>
                <a:gd name="f111" fmla="*/ f90 f31 1"/>
                <a:gd name="f112" fmla="*/ f91 f32 1"/>
                <a:gd name="f113" fmla="*/ f92 f31 1"/>
                <a:gd name="f114" fmla="*/ f93 f32 1"/>
                <a:gd name="f115" fmla="*/ f94 f31 1"/>
                <a:gd name="f116" fmla="*/ f95 f32 1"/>
                <a:gd name="f117" fmla="*/ f96 f31 1"/>
                <a:gd name="f118" fmla="*/ f97 f32 1"/>
              </a:gdLst>
              <a:ahLst/>
              <a:cxnLst>
                <a:cxn ang="3cd4">
                  <a:pos x="hc" y="t"/>
                </a:cxn>
                <a:cxn ang="0">
                  <a:pos x="r" y="vc"/>
                </a:cxn>
                <a:cxn ang="cd4">
                  <a:pos x="hc" y="b"/>
                </a:cxn>
                <a:cxn ang="cd2">
                  <a:pos x="l" y="vc"/>
                </a:cxn>
                <a:cxn ang="f59">
                  <a:pos x="f102" y="f103"/>
                </a:cxn>
                <a:cxn ang="f59">
                  <a:pos x="f102" y="f104"/>
                </a:cxn>
                <a:cxn ang="f59">
                  <a:pos x="f105" y="f106"/>
                </a:cxn>
                <a:cxn ang="f59">
                  <a:pos x="f107" y="f108"/>
                </a:cxn>
                <a:cxn ang="f59">
                  <a:pos x="f109" y="f110"/>
                </a:cxn>
                <a:cxn ang="f59">
                  <a:pos x="f111" y="f112"/>
                </a:cxn>
                <a:cxn ang="f59">
                  <a:pos x="f113" y="f114"/>
                </a:cxn>
                <a:cxn ang="f59">
                  <a:pos x="f115" y="f116"/>
                </a:cxn>
                <a:cxn ang="f59">
                  <a:pos x="f117" y="f118"/>
                </a:cxn>
              </a:cxnLst>
              <a:rect l="f98" t="f101" r="f99" b="f100"/>
              <a:pathLst>
                <a:path w="14118" h="30113">
                  <a:moveTo>
                    <a:pt x="f8" y="f9"/>
                  </a:moveTo>
                  <a:lnTo>
                    <a:pt x="f8" y="f10"/>
                  </a:lnTo>
                  <a:lnTo>
                    <a:pt x="f11" y="f12"/>
                  </a:lnTo>
                  <a:cubicBezTo>
                    <a:pt x="f13" y="f14"/>
                    <a:pt x="f15" y="f16"/>
                    <a:pt x="f5" y="f7"/>
                  </a:cubicBezTo>
                  <a:cubicBezTo>
                    <a:pt x="f17" y="f18"/>
                    <a:pt x="f19" y="f20"/>
                    <a:pt x="f21" y="f22"/>
                  </a:cubicBezTo>
                  <a:lnTo>
                    <a:pt x="f23" y="f24"/>
                  </a:lnTo>
                  <a:lnTo>
                    <a:pt x="f25" y="f26"/>
                  </a:lnTo>
                  <a:lnTo>
                    <a:pt x="f27" y="f28"/>
                  </a:lnTo>
                  <a:lnTo>
                    <a:pt x="f2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8" name="Freeform: Shape 1384">
              <a:extLst>
                <a:ext uri="{FF2B5EF4-FFF2-40B4-BE49-F238E27FC236}">
                  <a16:creationId xmlns:a16="http://schemas.microsoft.com/office/drawing/2014/main" id="{AF4C66A5-8190-A6EE-2713-4AD96F2ECF7B}"/>
                </a:ext>
              </a:extLst>
            </p:cNvPr>
            <p:cNvSpPr/>
            <p:nvPr/>
          </p:nvSpPr>
          <p:spPr>
            <a:xfrm>
              <a:off x="8123648" y="5411528"/>
              <a:ext cx="137800" cy="77541"/>
            </a:xfrm>
            <a:custGeom>
              <a:avLst/>
              <a:gdLst>
                <a:gd name="f0" fmla="val 10800000"/>
                <a:gd name="f1" fmla="val 5400000"/>
                <a:gd name="f2" fmla="val 180"/>
                <a:gd name="f3" fmla="val w"/>
                <a:gd name="f4" fmla="val h"/>
                <a:gd name="f5" fmla="val 0"/>
                <a:gd name="f6" fmla="val 137796"/>
                <a:gd name="f7" fmla="val 77540"/>
                <a:gd name="f8" fmla="val 2499"/>
                <a:gd name="f9" fmla="val 137441"/>
                <a:gd name="f10" fmla="val 3320"/>
                <a:gd name="f11" fmla="val 137916"/>
                <a:gd name="f12" fmla="val 2695"/>
                <a:gd name="f13" fmla="val 1820"/>
                <a:gd name="f14" fmla="val 1196"/>
                <a:gd name="f15" fmla="val 196"/>
                <a:gd name="f16" fmla="val 136191"/>
                <a:gd name="f17" fmla="val -304"/>
                <a:gd name="f18" fmla="val 135317"/>
                <a:gd name="f19" fmla="val 75166"/>
                <a:gd name="f20" fmla="+- 0 0 -90"/>
                <a:gd name="f21" fmla="*/ f3 1 137796"/>
                <a:gd name="f22" fmla="*/ f4 1 77540"/>
                <a:gd name="f23" fmla="val f5"/>
                <a:gd name="f24" fmla="val f6"/>
                <a:gd name="f25" fmla="val f7"/>
                <a:gd name="f26" fmla="*/ f20 f0 1"/>
                <a:gd name="f27" fmla="+- f25 0 f23"/>
                <a:gd name="f28" fmla="+- f24 0 f23"/>
                <a:gd name="f29" fmla="*/ f26 1 f2"/>
                <a:gd name="f30" fmla="*/ f28 1 137796"/>
                <a:gd name="f31" fmla="*/ f27 1 77540"/>
                <a:gd name="f32" fmla="*/ 2499 f28 1"/>
                <a:gd name="f33" fmla="*/ 77540 f27 1"/>
                <a:gd name="f34" fmla="*/ 137441 f28 1"/>
                <a:gd name="f35" fmla="*/ 3320 f27 1"/>
                <a:gd name="f36" fmla="*/ 1196 f27 1"/>
                <a:gd name="f37" fmla="*/ 135317 f28 1"/>
                <a:gd name="f38" fmla="*/ 196 f27 1"/>
                <a:gd name="f39" fmla="*/ 0 f28 1"/>
                <a:gd name="f40" fmla="*/ 75166 f27 1"/>
                <a:gd name="f41" fmla="+- f29 0 f1"/>
                <a:gd name="f42" fmla="*/ f32 1 137796"/>
                <a:gd name="f43" fmla="*/ f33 1 77540"/>
                <a:gd name="f44" fmla="*/ f34 1 137796"/>
                <a:gd name="f45" fmla="*/ f35 1 77540"/>
                <a:gd name="f46" fmla="*/ f36 1 77540"/>
                <a:gd name="f47" fmla="*/ f37 1 137796"/>
                <a:gd name="f48" fmla="*/ f38 1 77540"/>
                <a:gd name="f49" fmla="*/ f39 1 137796"/>
                <a:gd name="f50" fmla="*/ f40 1 77540"/>
                <a:gd name="f51" fmla="*/ f23 1 f30"/>
                <a:gd name="f52" fmla="*/ f24 1 f30"/>
                <a:gd name="f53" fmla="*/ f23 1 f31"/>
                <a:gd name="f54" fmla="*/ f25 1 f31"/>
                <a:gd name="f55" fmla="*/ f42 1 f30"/>
                <a:gd name="f56" fmla="*/ f43 1 f31"/>
                <a:gd name="f57" fmla="*/ f44 1 f30"/>
                <a:gd name="f58" fmla="*/ f45 1 f31"/>
                <a:gd name="f59" fmla="*/ f46 1 f31"/>
                <a:gd name="f60" fmla="*/ f47 1 f30"/>
                <a:gd name="f61" fmla="*/ f48 1 f31"/>
                <a:gd name="f62" fmla="*/ f49 1 f30"/>
                <a:gd name="f63" fmla="*/ f50 1 f31"/>
                <a:gd name="f64" fmla="*/ f51 f21 1"/>
                <a:gd name="f65" fmla="*/ f52 f21 1"/>
                <a:gd name="f66" fmla="*/ f54 f22 1"/>
                <a:gd name="f67" fmla="*/ f53 f22 1"/>
                <a:gd name="f68" fmla="*/ f55 f21 1"/>
                <a:gd name="f69" fmla="*/ f56 f22 1"/>
                <a:gd name="f70" fmla="*/ f57 f21 1"/>
                <a:gd name="f71" fmla="*/ f58 f22 1"/>
                <a:gd name="f72" fmla="*/ f59 f22 1"/>
                <a:gd name="f73" fmla="*/ f60 f21 1"/>
                <a:gd name="f74" fmla="*/ f61 f22 1"/>
                <a:gd name="f75" fmla="*/ f62 f21 1"/>
                <a:gd name="f76" fmla="*/ f63 f22 1"/>
              </a:gdLst>
              <a:ahLst/>
              <a:cxnLst>
                <a:cxn ang="3cd4">
                  <a:pos x="hc" y="t"/>
                </a:cxn>
                <a:cxn ang="0">
                  <a:pos x="r" y="vc"/>
                </a:cxn>
                <a:cxn ang="cd4">
                  <a:pos x="hc" y="b"/>
                </a:cxn>
                <a:cxn ang="cd2">
                  <a:pos x="l" y="vc"/>
                </a:cxn>
                <a:cxn ang="f41">
                  <a:pos x="f68" y="f69"/>
                </a:cxn>
                <a:cxn ang="f41">
                  <a:pos x="f70" y="f71"/>
                </a:cxn>
                <a:cxn ang="f41">
                  <a:pos x="f70" y="f71"/>
                </a:cxn>
                <a:cxn ang="f41">
                  <a:pos x="f70" y="f72"/>
                </a:cxn>
                <a:cxn ang="f41">
                  <a:pos x="f73" y="f74"/>
                </a:cxn>
                <a:cxn ang="f41">
                  <a:pos x="f73" y="f74"/>
                </a:cxn>
                <a:cxn ang="f41">
                  <a:pos x="f75" y="f76"/>
                </a:cxn>
              </a:cxnLst>
              <a:rect l="f64" t="f67" r="f65" b="f66"/>
              <a:pathLst>
                <a:path w="137796" h="77540">
                  <a:moveTo>
                    <a:pt x="f8" y="f7"/>
                  </a:moveTo>
                  <a:lnTo>
                    <a:pt x="f9" y="f10"/>
                  </a:lnTo>
                  <a:lnTo>
                    <a:pt x="f9" y="f10"/>
                  </a:lnTo>
                  <a:cubicBezTo>
                    <a:pt x="f11" y="f12"/>
                    <a:pt x="f11" y="f13"/>
                    <a:pt x="f9" y="f14"/>
                  </a:cubicBezTo>
                  <a:cubicBezTo>
                    <a:pt x="f9" y="f15"/>
                    <a:pt x="f16" y="f17"/>
                    <a:pt x="f18" y="f15"/>
                  </a:cubicBezTo>
                  <a:lnTo>
                    <a:pt x="f18" y="f15"/>
                  </a:lnTo>
                  <a:lnTo>
                    <a:pt x="f5"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9" name="Freeform: Shape 1385">
              <a:extLst>
                <a:ext uri="{FF2B5EF4-FFF2-40B4-BE49-F238E27FC236}">
                  <a16:creationId xmlns:a16="http://schemas.microsoft.com/office/drawing/2014/main" id="{A101F5C2-1F18-C361-DEAC-132A6D14F057}"/>
                </a:ext>
              </a:extLst>
            </p:cNvPr>
            <p:cNvSpPr/>
            <p:nvPr/>
          </p:nvSpPr>
          <p:spPr>
            <a:xfrm>
              <a:off x="8251088" y="5687266"/>
              <a:ext cx="33988" cy="196641"/>
            </a:xfrm>
            <a:custGeom>
              <a:avLst/>
              <a:gdLst>
                <a:gd name="f0" fmla="val 10800000"/>
                <a:gd name="f1" fmla="val 5400000"/>
                <a:gd name="f2" fmla="val 180"/>
                <a:gd name="f3" fmla="val w"/>
                <a:gd name="f4" fmla="val h"/>
                <a:gd name="f5" fmla="val 0"/>
                <a:gd name="f6" fmla="val 33985"/>
                <a:gd name="f7" fmla="val 196640"/>
                <a:gd name="f8" fmla="val 17867"/>
                <a:gd name="f9" fmla="val 196140"/>
                <a:gd name="f10" fmla="val 22865"/>
                <a:gd name="f11" fmla="val 193267"/>
                <a:gd name="f12" fmla="val 187019"/>
                <a:gd name="f13" fmla="val 15119"/>
                <a:gd name="f14" fmla="val 8965"/>
                <a:gd name="f15" fmla="val 8340"/>
                <a:gd name="f16" fmla="val 7841"/>
                <a:gd name="f17" fmla="val 7341"/>
                <a:gd name="f18" fmla="val 15181"/>
                <a:gd name="f19" fmla="val 6678"/>
                <a:gd name="f20" fmla="val 6004"/>
                <a:gd name="f21" fmla="val 5342"/>
                <a:gd name="f22" fmla="val 13994"/>
                <a:gd name="f23" fmla="val 3467"/>
                <a:gd name="f24" fmla="val 13332"/>
                <a:gd name="f25" fmla="val 2480"/>
                <a:gd name="f26" fmla="val 12482"/>
                <a:gd name="f27" fmla="val 1631"/>
                <a:gd name="f28" fmla="val 11495"/>
                <a:gd name="f29" fmla="val 968"/>
                <a:gd name="f30" fmla="val 10995"/>
                <a:gd name="f31" fmla="val 606"/>
                <a:gd name="f32" fmla="val 10446"/>
                <a:gd name="f33" fmla="val 306"/>
                <a:gd name="f34" fmla="val 9871"/>
                <a:gd name="f35" fmla="val 94"/>
                <a:gd name="f36" fmla="val 8372"/>
                <a:gd name="f37" fmla="val 7759"/>
                <a:gd name="f38" fmla="val -31"/>
                <a:gd name="f39" fmla="val 7122"/>
                <a:gd name="f40" fmla="val 6497"/>
                <a:gd name="f41" fmla="val 5373"/>
                <a:gd name="f42" fmla="val 9621"/>
                <a:gd name="f43" fmla="val 6591"/>
                <a:gd name="f44" fmla="val 12657"/>
                <a:gd name="f45" fmla="val 11414"/>
                <a:gd name="f46" fmla="val 12045"/>
                <a:gd name="f47" fmla="val 17687"/>
                <a:gd name="f48" fmla="val 8122"/>
                <a:gd name="f49" fmla="val 21835"/>
                <a:gd name="f50" fmla="val 5973"/>
                <a:gd name="f51" fmla="val 23934"/>
                <a:gd name="f52" fmla="val 2786"/>
                <a:gd name="f53" fmla="val 24559"/>
                <a:gd name="f54" fmla="val 23460"/>
                <a:gd name="f55" fmla="val 18367"/>
                <a:gd name="f56" fmla="val 19242"/>
                <a:gd name="f57" fmla="+- 0 0 -90"/>
                <a:gd name="f58" fmla="*/ f3 1 33985"/>
                <a:gd name="f59" fmla="*/ f4 1 196640"/>
                <a:gd name="f60" fmla="val f5"/>
                <a:gd name="f61" fmla="val f6"/>
                <a:gd name="f62" fmla="val f7"/>
                <a:gd name="f63" fmla="*/ f57 f0 1"/>
                <a:gd name="f64" fmla="+- f62 0 f60"/>
                <a:gd name="f65" fmla="+- f61 0 f60"/>
                <a:gd name="f66" fmla="*/ f63 1 f2"/>
                <a:gd name="f67" fmla="*/ f65 1 33985"/>
                <a:gd name="f68" fmla="*/ f64 1 196640"/>
                <a:gd name="f69" fmla="*/ 17867 f65 1"/>
                <a:gd name="f70" fmla="*/ 196140 f64 1"/>
                <a:gd name="f71" fmla="*/ 22865 f65 1"/>
                <a:gd name="f72" fmla="*/ 193267 f64 1"/>
                <a:gd name="f73" fmla="*/ 33985 f65 1"/>
                <a:gd name="f74" fmla="*/ 187019 f64 1"/>
                <a:gd name="f75" fmla="*/ 15119 f65 1"/>
                <a:gd name="f76" fmla="*/ 8965 f64 1"/>
                <a:gd name="f77" fmla="*/ 7341 f64 1"/>
                <a:gd name="f78" fmla="*/ 5342 f64 1"/>
                <a:gd name="f79" fmla="*/ 13994 f65 1"/>
                <a:gd name="f80" fmla="*/ 3467 f64 1"/>
                <a:gd name="f81" fmla="*/ 11495 f65 1"/>
                <a:gd name="f82" fmla="*/ 968 f64 1"/>
                <a:gd name="f83" fmla="*/ 9871 f65 1"/>
                <a:gd name="f84" fmla="*/ 94 f64 1"/>
                <a:gd name="f85" fmla="*/ 8372 f65 1"/>
                <a:gd name="f86" fmla="*/ 6497 f65 1"/>
                <a:gd name="f87" fmla="*/ 5373 f65 1"/>
                <a:gd name="f88" fmla="*/ 9621 f65 1"/>
                <a:gd name="f89" fmla="*/ 6591 f64 1"/>
                <a:gd name="f90" fmla="*/ 8122 f65 1"/>
                <a:gd name="f91" fmla="*/ 21835 f64 1"/>
                <a:gd name="f92" fmla="*/ 0 f65 1"/>
                <a:gd name="f93" fmla="*/ 23460 f64 1"/>
                <a:gd name="f94" fmla="*/ 18367 f65 1"/>
                <a:gd name="f95" fmla="*/ 196640 f64 1"/>
                <a:gd name="f96" fmla="*/ 19242 f65 1"/>
                <a:gd name="f97" fmla="+- f66 0 f1"/>
                <a:gd name="f98" fmla="*/ f69 1 33985"/>
                <a:gd name="f99" fmla="*/ f70 1 196640"/>
                <a:gd name="f100" fmla="*/ f71 1 33985"/>
                <a:gd name="f101" fmla="*/ f72 1 196640"/>
                <a:gd name="f102" fmla="*/ f73 1 33985"/>
                <a:gd name="f103" fmla="*/ f74 1 196640"/>
                <a:gd name="f104" fmla="*/ f75 1 33985"/>
                <a:gd name="f105" fmla="*/ f76 1 196640"/>
                <a:gd name="f106" fmla="*/ f77 1 196640"/>
                <a:gd name="f107" fmla="*/ f78 1 196640"/>
                <a:gd name="f108" fmla="*/ f79 1 33985"/>
                <a:gd name="f109" fmla="*/ f80 1 196640"/>
                <a:gd name="f110" fmla="*/ f81 1 33985"/>
                <a:gd name="f111" fmla="*/ f82 1 196640"/>
                <a:gd name="f112" fmla="*/ f83 1 33985"/>
                <a:gd name="f113" fmla="*/ f84 1 196640"/>
                <a:gd name="f114" fmla="*/ f85 1 33985"/>
                <a:gd name="f115" fmla="*/ f86 1 33985"/>
                <a:gd name="f116" fmla="*/ f87 1 33985"/>
                <a:gd name="f117" fmla="*/ f88 1 33985"/>
                <a:gd name="f118" fmla="*/ f89 1 196640"/>
                <a:gd name="f119" fmla="*/ f90 1 33985"/>
                <a:gd name="f120" fmla="*/ f91 1 196640"/>
                <a:gd name="f121" fmla="*/ f92 1 33985"/>
                <a:gd name="f122" fmla="*/ f93 1 196640"/>
                <a:gd name="f123" fmla="*/ f94 1 33985"/>
                <a:gd name="f124" fmla="*/ f95 1 196640"/>
                <a:gd name="f125" fmla="*/ f96 1 33985"/>
                <a:gd name="f126" fmla="*/ f60 1 f67"/>
                <a:gd name="f127" fmla="*/ f61 1 f67"/>
                <a:gd name="f128" fmla="*/ f60 1 f68"/>
                <a:gd name="f129" fmla="*/ f62 1 f68"/>
                <a:gd name="f130" fmla="*/ f98 1 f67"/>
                <a:gd name="f131" fmla="*/ f99 1 f68"/>
                <a:gd name="f132" fmla="*/ f100 1 f67"/>
                <a:gd name="f133" fmla="*/ f101 1 f68"/>
                <a:gd name="f134" fmla="*/ f102 1 f67"/>
                <a:gd name="f135" fmla="*/ f103 1 f68"/>
                <a:gd name="f136" fmla="*/ f104 1 f67"/>
                <a:gd name="f137" fmla="*/ f105 1 f68"/>
                <a:gd name="f138" fmla="*/ f106 1 f68"/>
                <a:gd name="f139" fmla="*/ f107 1 f68"/>
                <a:gd name="f140" fmla="*/ f108 1 f67"/>
                <a:gd name="f141" fmla="*/ f109 1 f68"/>
                <a:gd name="f142" fmla="*/ f110 1 f67"/>
                <a:gd name="f143" fmla="*/ f111 1 f68"/>
                <a:gd name="f144" fmla="*/ f112 1 f67"/>
                <a:gd name="f145" fmla="*/ f113 1 f68"/>
                <a:gd name="f146" fmla="*/ f114 1 f67"/>
                <a:gd name="f147" fmla="*/ f115 1 f67"/>
                <a:gd name="f148" fmla="*/ f116 1 f67"/>
                <a:gd name="f149" fmla="*/ f117 1 f67"/>
                <a:gd name="f150" fmla="*/ f118 1 f68"/>
                <a:gd name="f151" fmla="*/ f119 1 f67"/>
                <a:gd name="f152" fmla="*/ f120 1 f68"/>
                <a:gd name="f153" fmla="*/ f121 1 f67"/>
                <a:gd name="f154" fmla="*/ f122 1 f68"/>
                <a:gd name="f155" fmla="*/ f123 1 f67"/>
                <a:gd name="f156" fmla="*/ f124 1 f68"/>
                <a:gd name="f157" fmla="*/ f125 1 f67"/>
                <a:gd name="f158" fmla="*/ f126 f58 1"/>
                <a:gd name="f159" fmla="*/ f127 f58 1"/>
                <a:gd name="f160" fmla="*/ f129 f59 1"/>
                <a:gd name="f161" fmla="*/ f128 f59 1"/>
                <a:gd name="f162" fmla="*/ f130 f58 1"/>
                <a:gd name="f163" fmla="*/ f131 f59 1"/>
                <a:gd name="f164" fmla="*/ f132 f58 1"/>
                <a:gd name="f165" fmla="*/ f133 f59 1"/>
                <a:gd name="f166" fmla="*/ f134 f58 1"/>
                <a:gd name="f167" fmla="*/ f135 f59 1"/>
                <a:gd name="f168" fmla="*/ f136 f58 1"/>
                <a:gd name="f169" fmla="*/ f137 f59 1"/>
                <a:gd name="f170" fmla="*/ f138 f59 1"/>
                <a:gd name="f171" fmla="*/ f139 f59 1"/>
                <a:gd name="f172" fmla="*/ f140 f58 1"/>
                <a:gd name="f173" fmla="*/ f141 f59 1"/>
                <a:gd name="f174" fmla="*/ f142 f58 1"/>
                <a:gd name="f175" fmla="*/ f143 f59 1"/>
                <a:gd name="f176" fmla="*/ f144 f58 1"/>
                <a:gd name="f177" fmla="*/ f145 f59 1"/>
                <a:gd name="f178" fmla="*/ f146 f58 1"/>
                <a:gd name="f179" fmla="*/ f147 f58 1"/>
                <a:gd name="f180" fmla="*/ f148 f58 1"/>
                <a:gd name="f181" fmla="*/ f149 f58 1"/>
                <a:gd name="f182" fmla="*/ f150 f59 1"/>
                <a:gd name="f183" fmla="*/ f151 f58 1"/>
                <a:gd name="f184" fmla="*/ f152 f59 1"/>
                <a:gd name="f185" fmla="*/ f153 f58 1"/>
                <a:gd name="f186" fmla="*/ f154 f59 1"/>
                <a:gd name="f187" fmla="*/ f155 f58 1"/>
                <a:gd name="f188" fmla="*/ f156 f59 1"/>
                <a:gd name="f189" fmla="*/ f157 f58 1"/>
              </a:gdLst>
              <a:ahLst/>
              <a:cxnLst>
                <a:cxn ang="3cd4">
                  <a:pos x="hc" y="t"/>
                </a:cxn>
                <a:cxn ang="0">
                  <a:pos x="r" y="vc"/>
                </a:cxn>
                <a:cxn ang="cd4">
                  <a:pos x="hc" y="b"/>
                </a:cxn>
                <a:cxn ang="cd2">
                  <a:pos x="l" y="vc"/>
                </a:cxn>
                <a:cxn ang="f97">
                  <a:pos x="f162" y="f163"/>
                </a:cxn>
                <a:cxn ang="f97">
                  <a:pos x="f164" y="f165"/>
                </a:cxn>
                <a:cxn ang="f97">
                  <a:pos x="f164" y="f165"/>
                </a:cxn>
                <a:cxn ang="f97">
                  <a:pos x="f166" y="f167"/>
                </a:cxn>
                <a:cxn ang="f97">
                  <a:pos x="f168" y="f169"/>
                </a:cxn>
                <a:cxn ang="f97">
                  <a:pos x="f168" y="f170"/>
                </a:cxn>
                <a:cxn ang="f97">
                  <a:pos x="f168" y="f171"/>
                </a:cxn>
                <a:cxn ang="f97">
                  <a:pos x="f172" y="f173"/>
                </a:cxn>
                <a:cxn ang="f97">
                  <a:pos x="f174" y="f175"/>
                </a:cxn>
                <a:cxn ang="f97">
                  <a:pos x="f176" y="f177"/>
                </a:cxn>
                <a:cxn ang="f97">
                  <a:pos x="f178" y="f177"/>
                </a:cxn>
                <a:cxn ang="f97">
                  <a:pos x="f179" y="f177"/>
                </a:cxn>
                <a:cxn ang="f97">
                  <a:pos x="f179" y="f177"/>
                </a:cxn>
                <a:cxn ang="f97">
                  <a:pos x="f180" y="f177"/>
                </a:cxn>
                <a:cxn ang="f97">
                  <a:pos x="f181" y="f182"/>
                </a:cxn>
                <a:cxn ang="f97">
                  <a:pos x="f183" y="f184"/>
                </a:cxn>
                <a:cxn ang="f97">
                  <a:pos x="f185" y="f186"/>
                </a:cxn>
                <a:cxn ang="f97">
                  <a:pos x="f185" y="f186"/>
                </a:cxn>
                <a:cxn ang="f97">
                  <a:pos x="f187" y="f188"/>
                </a:cxn>
                <a:cxn ang="f97">
                  <a:pos x="f189" y="f188"/>
                </a:cxn>
              </a:cxnLst>
              <a:rect l="f158" t="f161" r="f159" b="f160"/>
              <a:pathLst>
                <a:path w="33985" h="196640">
                  <a:moveTo>
                    <a:pt x="f8" y="f9"/>
                  </a:moveTo>
                  <a:lnTo>
                    <a:pt x="f10" y="f11"/>
                  </a:lnTo>
                  <a:lnTo>
                    <a:pt x="f10" y="f11"/>
                  </a:lnTo>
                  <a:lnTo>
                    <a:pt x="f6" y="f12"/>
                  </a:lnTo>
                  <a:lnTo>
                    <a:pt x="f13" y="f14"/>
                  </a:lnTo>
                  <a:cubicBezTo>
                    <a:pt x="f13" y="f15"/>
                    <a:pt x="f13" y="f16"/>
                    <a:pt x="f13" y="f17"/>
                  </a:cubicBezTo>
                  <a:cubicBezTo>
                    <a:pt x="f18" y="f19"/>
                    <a:pt x="f18" y="f20"/>
                    <a:pt x="f13" y="f21"/>
                  </a:cubicBezTo>
                  <a:lnTo>
                    <a:pt x="f22" y="f23"/>
                  </a:lnTo>
                  <a:cubicBezTo>
                    <a:pt x="f24" y="f25"/>
                    <a:pt x="f26" y="f27"/>
                    <a:pt x="f28" y="f29"/>
                  </a:cubicBezTo>
                  <a:cubicBezTo>
                    <a:pt x="f30" y="f31"/>
                    <a:pt x="f32" y="f33"/>
                    <a:pt x="f34" y="f35"/>
                  </a:cubicBezTo>
                  <a:lnTo>
                    <a:pt x="f36" y="f35"/>
                  </a:lnTo>
                  <a:cubicBezTo>
                    <a:pt x="f37" y="f38"/>
                    <a:pt x="f39" y="f38"/>
                    <a:pt x="f40" y="f35"/>
                  </a:cubicBezTo>
                  <a:cubicBezTo>
                    <a:pt x="f40" y="f35"/>
                    <a:pt x="f40" y="f35"/>
                    <a:pt x="f40" y="f35"/>
                  </a:cubicBezTo>
                  <a:lnTo>
                    <a:pt x="f41" y="f35"/>
                  </a:lnTo>
                  <a:lnTo>
                    <a:pt x="f42" y="f43"/>
                  </a:lnTo>
                  <a:cubicBezTo>
                    <a:pt x="f44" y="f45"/>
                    <a:pt x="f46" y="f47"/>
                    <a:pt x="f48" y="f49"/>
                  </a:cubicBezTo>
                  <a:cubicBezTo>
                    <a:pt x="f50" y="f51"/>
                    <a:pt x="f52" y="f53"/>
                    <a:pt x="f5" y="f54"/>
                  </a:cubicBezTo>
                  <a:lnTo>
                    <a:pt x="f5" y="f54"/>
                  </a:lnTo>
                  <a:lnTo>
                    <a:pt x="f55" y="f7"/>
                  </a:lnTo>
                  <a:lnTo>
                    <a:pt x="f5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0" name="Freeform: Shape 1386">
              <a:extLst>
                <a:ext uri="{FF2B5EF4-FFF2-40B4-BE49-F238E27FC236}">
                  <a16:creationId xmlns:a16="http://schemas.microsoft.com/office/drawing/2014/main" id="{81C8282F-779C-11E0-58EE-B3172EE9CF37}"/>
                </a:ext>
              </a:extLst>
            </p:cNvPr>
            <p:cNvSpPr/>
            <p:nvPr/>
          </p:nvSpPr>
          <p:spPr>
            <a:xfrm>
              <a:off x="8653790" y="4856195"/>
              <a:ext cx="2999" cy="10369"/>
            </a:xfrm>
            <a:custGeom>
              <a:avLst/>
              <a:gdLst>
                <a:gd name="f0" fmla="val 10800000"/>
                <a:gd name="f1" fmla="val 5400000"/>
                <a:gd name="f2" fmla="val 180"/>
                <a:gd name="f3" fmla="val w"/>
                <a:gd name="f4" fmla="val h"/>
                <a:gd name="f5" fmla="val 0"/>
                <a:gd name="f6" fmla="val 2998"/>
                <a:gd name="f7" fmla="val 10371"/>
                <a:gd name="f8" fmla="val 2999"/>
                <a:gd name="f9" fmla="val 1999"/>
                <a:gd name="f10" fmla="val 1125"/>
                <a:gd name="f11" fmla="val 750"/>
                <a:gd name="f12" fmla="val 375"/>
                <a:gd name="f13" fmla="val 9709"/>
                <a:gd name="f14" fmla="val 8909"/>
                <a:gd name="f15" fmla="val 8247"/>
                <a:gd name="f16" fmla="val 1187"/>
                <a:gd name="f17" fmla="val 7622"/>
                <a:gd name="f18" fmla="val 2049"/>
                <a:gd name="f19" fmla="val 7472"/>
                <a:gd name="f20" fmla="val 2661"/>
                <a:gd name="f21" fmla="val 7909"/>
                <a:gd name="f22" fmla="val 2799"/>
                <a:gd name="f23" fmla="val 8009"/>
                <a:gd name="f24" fmla="val 2911"/>
                <a:gd name="f25" fmla="val 8122"/>
                <a:gd name="f26" fmla="val 3124"/>
                <a:gd name="f27" fmla="+- 0 0 -90"/>
                <a:gd name="f28" fmla="*/ f3 1 2998"/>
                <a:gd name="f29" fmla="*/ f4 1 10371"/>
                <a:gd name="f30" fmla="val f5"/>
                <a:gd name="f31" fmla="val f6"/>
                <a:gd name="f32" fmla="val f7"/>
                <a:gd name="f33" fmla="*/ f27 f0 1"/>
                <a:gd name="f34" fmla="+- f32 0 f30"/>
                <a:gd name="f35" fmla="+- f31 0 f30"/>
                <a:gd name="f36" fmla="*/ f33 1 f2"/>
                <a:gd name="f37" fmla="*/ f35 1 2998"/>
                <a:gd name="f38" fmla="*/ f34 1 10371"/>
                <a:gd name="f39" fmla="*/ 2999 f35 1"/>
                <a:gd name="f40" fmla="*/ 0 f34 1"/>
                <a:gd name="f41" fmla="*/ 1999 f35 1"/>
                <a:gd name="f42" fmla="*/ 0 f35 1"/>
                <a:gd name="f43" fmla="*/ 1125 f34 1"/>
                <a:gd name="f44" fmla="*/ 750 f35 1"/>
                <a:gd name="f45" fmla="*/ 10371 f34 1"/>
                <a:gd name="f46" fmla="*/ 8247 f34 1"/>
                <a:gd name="f47" fmla="*/ 2661 f35 1"/>
                <a:gd name="f48" fmla="*/ 7909 f34 1"/>
                <a:gd name="f49" fmla="*/ 3124 f34 1"/>
                <a:gd name="f50" fmla="+- f36 0 f1"/>
                <a:gd name="f51" fmla="*/ f39 1 2998"/>
                <a:gd name="f52" fmla="*/ f40 1 10371"/>
                <a:gd name="f53" fmla="*/ f41 1 2998"/>
                <a:gd name="f54" fmla="*/ f42 1 2998"/>
                <a:gd name="f55" fmla="*/ f43 1 10371"/>
                <a:gd name="f56" fmla="*/ f44 1 2998"/>
                <a:gd name="f57" fmla="*/ f45 1 10371"/>
                <a:gd name="f58" fmla="*/ f46 1 10371"/>
                <a:gd name="f59" fmla="*/ f47 1 2998"/>
                <a:gd name="f60" fmla="*/ f48 1 10371"/>
                <a:gd name="f61" fmla="*/ f49 1 10371"/>
                <a:gd name="f62" fmla="*/ f30 1 f37"/>
                <a:gd name="f63" fmla="*/ f31 1 f37"/>
                <a:gd name="f64" fmla="*/ f30 1 f38"/>
                <a:gd name="f65" fmla="*/ f32 1 f38"/>
                <a:gd name="f66" fmla="*/ f51 1 f37"/>
                <a:gd name="f67" fmla="*/ f52 1 f38"/>
                <a:gd name="f68" fmla="*/ f53 1 f37"/>
                <a:gd name="f69" fmla="*/ f54 1 f37"/>
                <a:gd name="f70" fmla="*/ f55 1 f38"/>
                <a:gd name="f71" fmla="*/ f56 1 f37"/>
                <a:gd name="f72" fmla="*/ f57 1 f38"/>
                <a:gd name="f73" fmla="*/ f58 1 f38"/>
                <a:gd name="f74" fmla="*/ f59 1 f37"/>
                <a:gd name="f75" fmla="*/ f60 1 f38"/>
                <a:gd name="f76" fmla="*/ f61 1 f38"/>
                <a:gd name="f77" fmla="*/ f62 f28 1"/>
                <a:gd name="f78" fmla="*/ f63 f28 1"/>
                <a:gd name="f79" fmla="*/ f65 f29 1"/>
                <a:gd name="f80" fmla="*/ f64 f29 1"/>
                <a:gd name="f81" fmla="*/ f66 f28 1"/>
                <a:gd name="f82" fmla="*/ f67 f29 1"/>
                <a:gd name="f83" fmla="*/ f68 f28 1"/>
                <a:gd name="f84" fmla="*/ f69 f28 1"/>
                <a:gd name="f85" fmla="*/ f70 f29 1"/>
                <a:gd name="f86" fmla="*/ f71 f28 1"/>
                <a:gd name="f87" fmla="*/ f72 f29 1"/>
                <a:gd name="f88" fmla="*/ f73 f29 1"/>
                <a:gd name="f89" fmla="*/ f74 f28 1"/>
                <a:gd name="f90" fmla="*/ f75 f29 1"/>
                <a:gd name="f91" fmla="*/ f76 f29 1"/>
              </a:gdLst>
              <a:ahLst/>
              <a:cxnLst>
                <a:cxn ang="3cd4">
                  <a:pos x="hc" y="t"/>
                </a:cxn>
                <a:cxn ang="0">
                  <a:pos x="r" y="vc"/>
                </a:cxn>
                <a:cxn ang="cd4">
                  <a:pos x="hc" y="b"/>
                </a:cxn>
                <a:cxn ang="cd2">
                  <a:pos x="l" y="vc"/>
                </a:cxn>
                <a:cxn ang="f50">
                  <a:pos x="f81" y="f82"/>
                </a:cxn>
                <a:cxn ang="f50">
                  <a:pos x="f83" y="f82"/>
                </a:cxn>
                <a:cxn ang="f50">
                  <a:pos x="f84" y="f85"/>
                </a:cxn>
                <a:cxn ang="f50">
                  <a:pos x="f86" y="f87"/>
                </a:cxn>
                <a:cxn ang="f50">
                  <a:pos x="f86" y="f88"/>
                </a:cxn>
                <a:cxn ang="f50">
                  <a:pos x="f89" y="f90"/>
                </a:cxn>
                <a:cxn ang="f50">
                  <a:pos x="f81" y="f88"/>
                </a:cxn>
                <a:cxn ang="f50">
                  <a:pos x="f81" y="f88"/>
                </a:cxn>
                <a:cxn ang="f50">
                  <a:pos x="f81" y="f91"/>
                </a:cxn>
              </a:cxnLst>
              <a:rect l="f77" t="f80" r="f78" b="f79"/>
              <a:pathLst>
                <a:path w="2998" h="10371">
                  <a:moveTo>
                    <a:pt x="f8" y="f5"/>
                  </a:moveTo>
                  <a:lnTo>
                    <a:pt x="f9" y="f5"/>
                  </a:lnTo>
                  <a:lnTo>
                    <a:pt x="f5" y="f10"/>
                  </a:lnTo>
                  <a:lnTo>
                    <a:pt x="f11" y="f7"/>
                  </a:lnTo>
                  <a:cubicBezTo>
                    <a:pt x="f12" y="f13"/>
                    <a:pt x="f12" y="f14"/>
                    <a:pt x="f11" y="f15"/>
                  </a:cubicBezTo>
                  <a:cubicBezTo>
                    <a:pt x="f16" y="f17"/>
                    <a:pt x="f18" y="f19"/>
                    <a:pt x="f20" y="f21"/>
                  </a:cubicBezTo>
                  <a:cubicBezTo>
                    <a:pt x="f22" y="f23"/>
                    <a:pt x="f24" y="f25"/>
                    <a:pt x="f8" y="f15"/>
                  </a:cubicBezTo>
                  <a:lnTo>
                    <a:pt x="f8" y="f15"/>
                  </a:lnTo>
                  <a:lnTo>
                    <a:pt x="f8"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1" name="Freeform: Shape 1387">
              <a:extLst>
                <a:ext uri="{FF2B5EF4-FFF2-40B4-BE49-F238E27FC236}">
                  <a16:creationId xmlns:a16="http://schemas.microsoft.com/office/drawing/2014/main" id="{48C2E106-02FA-7738-3863-13A7FB1392A1}"/>
                </a:ext>
              </a:extLst>
            </p:cNvPr>
            <p:cNvSpPr/>
            <p:nvPr/>
          </p:nvSpPr>
          <p:spPr>
            <a:xfrm>
              <a:off x="8556836" y="5882161"/>
              <a:ext cx="6876" cy="44860"/>
            </a:xfrm>
            <a:custGeom>
              <a:avLst/>
              <a:gdLst>
                <a:gd name="f0" fmla="val 10800000"/>
                <a:gd name="f1" fmla="val 5400000"/>
                <a:gd name="f2" fmla="val 180"/>
                <a:gd name="f3" fmla="val w"/>
                <a:gd name="f4" fmla="val h"/>
                <a:gd name="f5" fmla="val 0"/>
                <a:gd name="f6" fmla="val 6872"/>
                <a:gd name="f7" fmla="val 44857"/>
                <a:gd name="f8" fmla="val 1624"/>
                <a:gd name="f9" fmla="val 375"/>
                <a:gd name="f10" fmla="val 1087"/>
                <a:gd name="f11" fmla="val 437"/>
                <a:gd name="f12" fmla="val 537"/>
                <a:gd name="f13" fmla="val 3998"/>
                <a:gd name="f14" fmla="val 43233"/>
                <a:gd name="f15" fmla="val 2999"/>
                <a:gd name="f16" fmla="val 2249"/>
                <a:gd name="f17" fmla="+- 0 0 -90"/>
                <a:gd name="f18" fmla="*/ f3 1 6872"/>
                <a:gd name="f19" fmla="*/ f4 1 44857"/>
                <a:gd name="f20" fmla="val f5"/>
                <a:gd name="f21" fmla="val f6"/>
                <a:gd name="f22" fmla="val f7"/>
                <a:gd name="f23" fmla="*/ f17 f0 1"/>
                <a:gd name="f24" fmla="+- f22 0 f20"/>
                <a:gd name="f25" fmla="+- f21 0 f20"/>
                <a:gd name="f26" fmla="*/ f23 1 f2"/>
                <a:gd name="f27" fmla="*/ f25 1 6872"/>
                <a:gd name="f28" fmla="*/ f24 1 44857"/>
                <a:gd name="f29" fmla="*/ 1624 f25 1"/>
                <a:gd name="f30" fmla="*/ 375 f24 1"/>
                <a:gd name="f31" fmla="*/ 0 f25 1"/>
                <a:gd name="f32" fmla="*/ 3998 f25 1"/>
                <a:gd name="f33" fmla="*/ 44857 f24 1"/>
                <a:gd name="f34" fmla="*/ 6872 f25 1"/>
                <a:gd name="f35" fmla="*/ 43233 f24 1"/>
                <a:gd name="f36" fmla="*/ 2999 f25 1"/>
                <a:gd name="f37" fmla="*/ 0 f24 1"/>
                <a:gd name="f38" fmla="+- f26 0 f1"/>
                <a:gd name="f39" fmla="*/ f29 1 6872"/>
                <a:gd name="f40" fmla="*/ f30 1 44857"/>
                <a:gd name="f41" fmla="*/ f31 1 6872"/>
                <a:gd name="f42" fmla="*/ f32 1 6872"/>
                <a:gd name="f43" fmla="*/ f33 1 44857"/>
                <a:gd name="f44" fmla="*/ f34 1 6872"/>
                <a:gd name="f45" fmla="*/ f35 1 44857"/>
                <a:gd name="f46" fmla="*/ f36 1 6872"/>
                <a:gd name="f47" fmla="*/ f37 1 44857"/>
                <a:gd name="f48" fmla="*/ f20 1 f27"/>
                <a:gd name="f49" fmla="*/ f21 1 f27"/>
                <a:gd name="f50" fmla="*/ f20 1 f28"/>
                <a:gd name="f51" fmla="*/ f22 1 f28"/>
                <a:gd name="f52" fmla="*/ f39 1 f27"/>
                <a:gd name="f53" fmla="*/ f40 1 f28"/>
                <a:gd name="f54" fmla="*/ f41 1 f27"/>
                <a:gd name="f55" fmla="*/ f42 1 f27"/>
                <a:gd name="f56" fmla="*/ f43 1 f28"/>
                <a:gd name="f57" fmla="*/ f44 1 f27"/>
                <a:gd name="f58" fmla="*/ f45 1 f28"/>
                <a:gd name="f59" fmla="*/ f46 1 f27"/>
                <a:gd name="f60" fmla="*/ f47 1 f28"/>
                <a:gd name="f61" fmla="*/ f48 f18 1"/>
                <a:gd name="f62" fmla="*/ f49 f18 1"/>
                <a:gd name="f63" fmla="*/ f51 f19 1"/>
                <a:gd name="f64" fmla="*/ f50 f19 1"/>
                <a:gd name="f65" fmla="*/ f52 f18 1"/>
                <a:gd name="f66" fmla="*/ f53 f19 1"/>
                <a:gd name="f67" fmla="*/ f54 f18 1"/>
                <a:gd name="f68" fmla="*/ f55 f18 1"/>
                <a:gd name="f69" fmla="*/ f56 f19 1"/>
                <a:gd name="f70" fmla="*/ f57 f18 1"/>
                <a:gd name="f71" fmla="*/ f58 f19 1"/>
                <a:gd name="f72" fmla="*/ f59 f18 1"/>
                <a:gd name="f73" fmla="*/ f60 f19 1"/>
              </a:gdLst>
              <a:ahLst/>
              <a:cxnLst>
                <a:cxn ang="3cd4">
                  <a:pos x="hc" y="t"/>
                </a:cxn>
                <a:cxn ang="0">
                  <a:pos x="r" y="vc"/>
                </a:cxn>
                <a:cxn ang="cd4">
                  <a:pos x="hc" y="b"/>
                </a:cxn>
                <a:cxn ang="cd2">
                  <a:pos x="l" y="vc"/>
                </a:cxn>
                <a:cxn ang="f38">
                  <a:pos x="f65" y="f66"/>
                </a:cxn>
                <a:cxn ang="f38">
                  <a:pos x="f67" y="f66"/>
                </a:cxn>
                <a:cxn ang="f38">
                  <a:pos x="f68" y="f69"/>
                </a:cxn>
                <a:cxn ang="f38">
                  <a:pos x="f70" y="f71"/>
                </a:cxn>
                <a:cxn ang="f38">
                  <a:pos x="f70" y="f71"/>
                </a:cxn>
                <a:cxn ang="f38">
                  <a:pos x="f72" y="f73"/>
                </a:cxn>
                <a:cxn ang="f38">
                  <a:pos x="f65" y="f66"/>
                </a:cxn>
              </a:cxnLst>
              <a:rect l="f61" t="f64" r="f62" b="f63"/>
              <a:pathLst>
                <a:path w="6872" h="44857">
                  <a:moveTo>
                    <a:pt x="f8" y="f9"/>
                  </a:moveTo>
                  <a:cubicBezTo>
                    <a:pt x="f10" y="f11"/>
                    <a:pt x="f12" y="f11"/>
                    <a:pt x="f5" y="f9"/>
                  </a:cubicBezTo>
                  <a:lnTo>
                    <a:pt x="f13" y="f7"/>
                  </a:lnTo>
                  <a:lnTo>
                    <a:pt x="f6" y="f14"/>
                  </a:lnTo>
                  <a:lnTo>
                    <a:pt x="f6" y="f14"/>
                  </a:lnTo>
                  <a:lnTo>
                    <a:pt x="f15" y="f5"/>
                  </a:lnTo>
                  <a:cubicBezTo>
                    <a:pt x="f15" y="f5"/>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2" name="Freeform: Shape 1388">
              <a:extLst>
                <a:ext uri="{FF2B5EF4-FFF2-40B4-BE49-F238E27FC236}">
                  <a16:creationId xmlns:a16="http://schemas.microsoft.com/office/drawing/2014/main" id="{7CB7404F-29A3-C334-7DE4-6B83B6A98C0D}"/>
                </a:ext>
              </a:extLst>
            </p:cNvPr>
            <p:cNvSpPr/>
            <p:nvPr/>
          </p:nvSpPr>
          <p:spPr>
            <a:xfrm>
              <a:off x="8655134" y="4865476"/>
              <a:ext cx="302401" cy="431167"/>
            </a:xfrm>
            <a:custGeom>
              <a:avLst/>
              <a:gdLst>
                <a:gd name="f0" fmla="val 10800000"/>
                <a:gd name="f1" fmla="val 5400000"/>
                <a:gd name="f2" fmla="val 180"/>
                <a:gd name="f3" fmla="val w"/>
                <a:gd name="f4" fmla="val h"/>
                <a:gd name="f5" fmla="val 0"/>
                <a:gd name="f6" fmla="val 302400"/>
                <a:gd name="f7" fmla="val 431166"/>
                <a:gd name="f8" fmla="val 2530"/>
                <a:gd name="f9" fmla="val 588"/>
                <a:gd name="f10" fmla="val 2093"/>
                <a:gd name="f11" fmla="val -37"/>
                <a:gd name="f12" fmla="val 1231"/>
                <a:gd name="f13" fmla="val -187"/>
                <a:gd name="f14" fmla="val 618"/>
                <a:gd name="f15" fmla="val 250"/>
                <a:gd name="f16" fmla="val 481"/>
                <a:gd name="f17" fmla="val 350"/>
                <a:gd name="f18" fmla="val 368"/>
                <a:gd name="f19" fmla="val 463"/>
                <a:gd name="f20" fmla="val 281"/>
                <a:gd name="f21" fmla="val -94"/>
                <a:gd name="f22" fmla="val 1250"/>
                <a:gd name="f23" fmla="val 2050"/>
                <a:gd name="f24" fmla="val 2712"/>
                <a:gd name="f25" fmla="val 299402"/>
                <a:gd name="f26" fmla="val 429417"/>
                <a:gd name="f27" fmla="+- 0 0 -90"/>
                <a:gd name="f28" fmla="*/ f3 1 302400"/>
                <a:gd name="f29" fmla="*/ f4 1 431166"/>
                <a:gd name="f30" fmla="val f5"/>
                <a:gd name="f31" fmla="val f6"/>
                <a:gd name="f32" fmla="val f7"/>
                <a:gd name="f33" fmla="*/ f27 f0 1"/>
                <a:gd name="f34" fmla="+- f32 0 f30"/>
                <a:gd name="f35" fmla="+- f31 0 f30"/>
                <a:gd name="f36" fmla="*/ f33 1 f2"/>
                <a:gd name="f37" fmla="*/ f35 1 302400"/>
                <a:gd name="f38" fmla="*/ f34 1 431166"/>
                <a:gd name="f39" fmla="*/ 2530 f35 1"/>
                <a:gd name="f40" fmla="*/ 588 f34 1"/>
                <a:gd name="f41" fmla="*/ 618 f35 1"/>
                <a:gd name="f42" fmla="*/ 250 f34 1"/>
                <a:gd name="f43" fmla="*/ 281 f35 1"/>
                <a:gd name="f44" fmla="*/ 2712 f34 1"/>
                <a:gd name="f45" fmla="*/ 299402 f35 1"/>
                <a:gd name="f46" fmla="*/ 431166 f34 1"/>
                <a:gd name="f47" fmla="*/ 302400 f35 1"/>
                <a:gd name="f48" fmla="*/ 429417 f34 1"/>
                <a:gd name="f49" fmla="+- f36 0 f1"/>
                <a:gd name="f50" fmla="*/ f39 1 302400"/>
                <a:gd name="f51" fmla="*/ f40 1 431166"/>
                <a:gd name="f52" fmla="*/ f41 1 302400"/>
                <a:gd name="f53" fmla="*/ f42 1 431166"/>
                <a:gd name="f54" fmla="*/ f43 1 302400"/>
                <a:gd name="f55" fmla="*/ f44 1 431166"/>
                <a:gd name="f56" fmla="*/ f45 1 302400"/>
                <a:gd name="f57" fmla="*/ f46 1 431166"/>
                <a:gd name="f58" fmla="*/ f47 1 302400"/>
                <a:gd name="f59" fmla="*/ f48 1 431166"/>
                <a:gd name="f60" fmla="*/ f30 1 f37"/>
                <a:gd name="f61" fmla="*/ f31 1 f37"/>
                <a:gd name="f62" fmla="*/ f30 1 f38"/>
                <a:gd name="f63" fmla="*/ f32 1 f38"/>
                <a:gd name="f64" fmla="*/ f50 1 f37"/>
                <a:gd name="f65" fmla="*/ f51 1 f38"/>
                <a:gd name="f66" fmla="*/ f52 1 f37"/>
                <a:gd name="f67" fmla="*/ f53 1 f38"/>
                <a:gd name="f68" fmla="*/ f54 1 f37"/>
                <a:gd name="f69" fmla="*/ f55 1 f38"/>
                <a:gd name="f70" fmla="*/ f56 1 f37"/>
                <a:gd name="f71" fmla="*/ f57 1 f38"/>
                <a:gd name="f72" fmla="*/ f58 1 f37"/>
                <a:gd name="f73" fmla="*/ f59 1 f38"/>
                <a:gd name="f74" fmla="*/ f60 f28 1"/>
                <a:gd name="f75" fmla="*/ f61 f28 1"/>
                <a:gd name="f76" fmla="*/ f63 f29 1"/>
                <a:gd name="f77" fmla="*/ f62 f29 1"/>
                <a:gd name="f78" fmla="*/ f64 f28 1"/>
                <a:gd name="f79" fmla="*/ f65 f29 1"/>
                <a:gd name="f80" fmla="*/ f66 f28 1"/>
                <a:gd name="f81" fmla="*/ f67 f29 1"/>
                <a:gd name="f82" fmla="*/ f68 f28 1"/>
                <a:gd name="f83" fmla="*/ f69 f29 1"/>
                <a:gd name="f84" fmla="*/ f70 f28 1"/>
                <a:gd name="f85" fmla="*/ f71 f29 1"/>
                <a:gd name="f86" fmla="*/ f72 f28 1"/>
                <a:gd name="f87" fmla="*/ f73 f29 1"/>
              </a:gdLst>
              <a:ahLst/>
              <a:cxnLst>
                <a:cxn ang="3cd4">
                  <a:pos x="hc" y="t"/>
                </a:cxn>
                <a:cxn ang="0">
                  <a:pos x="r" y="vc"/>
                </a:cxn>
                <a:cxn ang="cd4">
                  <a:pos x="hc" y="b"/>
                </a:cxn>
                <a:cxn ang="cd2">
                  <a:pos x="l" y="vc"/>
                </a:cxn>
                <a:cxn ang="f49">
                  <a:pos x="f78" y="f79"/>
                </a:cxn>
                <a:cxn ang="f49">
                  <a:pos x="f78" y="f79"/>
                </a:cxn>
                <a:cxn ang="f49">
                  <a:pos x="f80" y="f81"/>
                </a:cxn>
                <a:cxn ang="f49">
                  <a:pos x="f82" y="f79"/>
                </a:cxn>
                <a:cxn ang="f49">
                  <a:pos x="f82" y="f83"/>
                </a:cxn>
                <a:cxn ang="f49">
                  <a:pos x="f82" y="f83"/>
                </a:cxn>
                <a:cxn ang="f49">
                  <a:pos x="f84" y="f85"/>
                </a:cxn>
                <a:cxn ang="f49">
                  <a:pos x="f86" y="f87"/>
                </a:cxn>
              </a:cxnLst>
              <a:rect l="f74" t="f77" r="f75" b="f76"/>
              <a:pathLst>
                <a:path w="302400" h="431166">
                  <a:moveTo>
                    <a:pt x="f8" y="f9"/>
                  </a:moveTo>
                  <a:lnTo>
                    <a:pt x="f8" y="f9"/>
                  </a:lnTo>
                  <a:cubicBezTo>
                    <a:pt x="f10" y="f11"/>
                    <a:pt x="f12" y="f13"/>
                    <a:pt x="f14" y="f15"/>
                  </a:cubicBezTo>
                  <a:cubicBezTo>
                    <a:pt x="f16" y="f17"/>
                    <a:pt x="f18" y="f19"/>
                    <a:pt x="f20" y="f9"/>
                  </a:cubicBezTo>
                  <a:cubicBezTo>
                    <a:pt x="f21" y="f22"/>
                    <a:pt x="f21" y="f23"/>
                    <a:pt x="f20" y="f24"/>
                  </a:cubicBezTo>
                  <a:lnTo>
                    <a:pt x="f20" y="f24"/>
                  </a:lnTo>
                  <a:lnTo>
                    <a:pt x="f25" y="f7"/>
                  </a:lnTo>
                  <a:lnTo>
                    <a:pt x="f6"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3" name="Freeform: Shape 1389">
              <a:extLst>
                <a:ext uri="{FF2B5EF4-FFF2-40B4-BE49-F238E27FC236}">
                  <a16:creationId xmlns:a16="http://schemas.microsoft.com/office/drawing/2014/main" id="{D34A2DF8-8694-82CD-2A9B-CC200DEE7E92}"/>
                </a:ext>
              </a:extLst>
            </p:cNvPr>
            <p:cNvSpPr/>
            <p:nvPr/>
          </p:nvSpPr>
          <p:spPr>
            <a:xfrm>
              <a:off x="8654539" y="4849401"/>
              <a:ext cx="9025" cy="7287"/>
            </a:xfrm>
            <a:custGeom>
              <a:avLst/>
              <a:gdLst>
                <a:gd name="f0" fmla="val 10800000"/>
                <a:gd name="f1" fmla="val 5400000"/>
                <a:gd name="f2" fmla="val 180"/>
                <a:gd name="f3" fmla="val w"/>
                <a:gd name="f4" fmla="val h"/>
                <a:gd name="f5" fmla="val 0"/>
                <a:gd name="f6" fmla="val 9028"/>
                <a:gd name="f7" fmla="val 7292"/>
                <a:gd name="f8" fmla="val 8121"/>
                <a:gd name="f9" fmla="val 3669"/>
                <a:gd name="f10" fmla="val 8934"/>
                <a:gd name="f11" fmla="val 3069"/>
                <a:gd name="f12" fmla="val 9246"/>
                <a:gd name="f13" fmla="val 1994"/>
                <a:gd name="f14" fmla="val 8871"/>
                <a:gd name="f15" fmla="val 1045"/>
                <a:gd name="f16" fmla="val 8621"/>
                <a:gd name="f17" fmla="val 258"/>
                <a:gd name="f18" fmla="val 7772"/>
                <a:gd name="f19" fmla="val -179"/>
                <a:gd name="f20" fmla="val 6984"/>
                <a:gd name="f21" fmla="val 70"/>
                <a:gd name="f22" fmla="val 6910"/>
                <a:gd name="f23" fmla="val 95"/>
                <a:gd name="f24" fmla="val 6822"/>
                <a:gd name="f25" fmla="val 133"/>
                <a:gd name="f26" fmla="val 6747"/>
                <a:gd name="f27" fmla="val 170"/>
                <a:gd name="f28" fmla="val 1124"/>
                <a:gd name="f29" fmla="val 3169"/>
                <a:gd name="f30" fmla="val 3794"/>
                <a:gd name="f31" fmla="val 837"/>
                <a:gd name="f32" fmla="val 3469"/>
                <a:gd name="f33" fmla="val 1774"/>
                <a:gd name="f34" fmla="val 3894"/>
                <a:gd name="f35" fmla="val 2099"/>
                <a:gd name="f36" fmla="val 4731"/>
                <a:gd name="f37" fmla="val 2112"/>
                <a:gd name="f38" fmla="val 4743"/>
                <a:gd name="f39" fmla="val 4769"/>
                <a:gd name="f40" fmla="val 2124"/>
                <a:gd name="f41" fmla="val 4793"/>
                <a:gd name="f42" fmla="val 2511"/>
                <a:gd name="f43" fmla="val 5731"/>
                <a:gd name="f44" fmla="val 6805"/>
                <a:gd name="f45" fmla="val 1250"/>
                <a:gd name="f46" fmla="val 2249"/>
                <a:gd name="f47" fmla="val 3249"/>
                <a:gd name="f48" fmla="+- 0 0 -90"/>
                <a:gd name="f49" fmla="*/ f3 1 9028"/>
                <a:gd name="f50" fmla="*/ f4 1 7292"/>
                <a:gd name="f51" fmla="val f5"/>
                <a:gd name="f52" fmla="val f6"/>
                <a:gd name="f53" fmla="val f7"/>
                <a:gd name="f54" fmla="*/ f48 f0 1"/>
                <a:gd name="f55" fmla="+- f53 0 f51"/>
                <a:gd name="f56" fmla="+- f52 0 f51"/>
                <a:gd name="f57" fmla="*/ f54 1 f2"/>
                <a:gd name="f58" fmla="*/ f56 1 9028"/>
                <a:gd name="f59" fmla="*/ f55 1 7292"/>
                <a:gd name="f60" fmla="*/ 8121 f56 1"/>
                <a:gd name="f61" fmla="*/ 3669 f55 1"/>
                <a:gd name="f62" fmla="*/ 8871 f56 1"/>
                <a:gd name="f63" fmla="*/ 1045 f55 1"/>
                <a:gd name="f64" fmla="*/ 6984 f56 1"/>
                <a:gd name="f65" fmla="*/ 70 f55 1"/>
                <a:gd name="f66" fmla="*/ 6747 f56 1"/>
                <a:gd name="f67" fmla="*/ 170 f55 1"/>
                <a:gd name="f68" fmla="*/ 1124 f56 1"/>
                <a:gd name="f69" fmla="*/ 3169 f55 1"/>
                <a:gd name="f70" fmla="*/ 0 f56 1"/>
                <a:gd name="f71" fmla="*/ 3794 f55 1"/>
                <a:gd name="f72" fmla="*/ 2099 f56 1"/>
                <a:gd name="f73" fmla="*/ 4731 f55 1"/>
                <a:gd name="f74" fmla="*/ 2124 f56 1"/>
                <a:gd name="f75" fmla="*/ 4793 f55 1"/>
                <a:gd name="f76" fmla="*/ 1250 f56 1"/>
                <a:gd name="f77" fmla="*/ 7292 f55 1"/>
                <a:gd name="f78" fmla="*/ 2249 f56 1"/>
                <a:gd name="f79" fmla="*/ 3249 f56 1"/>
                <a:gd name="f80" fmla="+- f57 0 f1"/>
                <a:gd name="f81" fmla="*/ f60 1 9028"/>
                <a:gd name="f82" fmla="*/ f61 1 7292"/>
                <a:gd name="f83" fmla="*/ f62 1 9028"/>
                <a:gd name="f84" fmla="*/ f63 1 7292"/>
                <a:gd name="f85" fmla="*/ f64 1 9028"/>
                <a:gd name="f86" fmla="*/ f65 1 7292"/>
                <a:gd name="f87" fmla="*/ f66 1 9028"/>
                <a:gd name="f88" fmla="*/ f67 1 7292"/>
                <a:gd name="f89" fmla="*/ f68 1 9028"/>
                <a:gd name="f90" fmla="*/ f69 1 7292"/>
                <a:gd name="f91" fmla="*/ f70 1 9028"/>
                <a:gd name="f92" fmla="*/ f71 1 7292"/>
                <a:gd name="f93" fmla="*/ f72 1 9028"/>
                <a:gd name="f94" fmla="*/ f73 1 7292"/>
                <a:gd name="f95" fmla="*/ f74 1 9028"/>
                <a:gd name="f96" fmla="*/ f75 1 7292"/>
                <a:gd name="f97" fmla="*/ f76 1 9028"/>
                <a:gd name="f98" fmla="*/ f77 1 7292"/>
                <a:gd name="f99" fmla="*/ f78 1 9028"/>
                <a:gd name="f100" fmla="*/ f79 1 9028"/>
                <a:gd name="f101" fmla="*/ f51 1 f58"/>
                <a:gd name="f102" fmla="*/ f52 1 f58"/>
                <a:gd name="f103" fmla="*/ f51 1 f59"/>
                <a:gd name="f104" fmla="*/ f53 1 f59"/>
                <a:gd name="f105" fmla="*/ f81 1 f58"/>
                <a:gd name="f106" fmla="*/ f82 1 f59"/>
                <a:gd name="f107" fmla="*/ f83 1 f58"/>
                <a:gd name="f108" fmla="*/ f84 1 f59"/>
                <a:gd name="f109" fmla="*/ f85 1 f58"/>
                <a:gd name="f110" fmla="*/ f86 1 f59"/>
                <a:gd name="f111" fmla="*/ f87 1 f58"/>
                <a:gd name="f112" fmla="*/ f88 1 f59"/>
                <a:gd name="f113" fmla="*/ f89 1 f58"/>
                <a:gd name="f114" fmla="*/ f90 1 f59"/>
                <a:gd name="f115" fmla="*/ f91 1 f58"/>
                <a:gd name="f116" fmla="*/ f92 1 f59"/>
                <a:gd name="f117" fmla="*/ f93 1 f58"/>
                <a:gd name="f118" fmla="*/ f94 1 f59"/>
                <a:gd name="f119" fmla="*/ f95 1 f58"/>
                <a:gd name="f120" fmla="*/ f96 1 f59"/>
                <a:gd name="f121" fmla="*/ f97 1 f58"/>
                <a:gd name="f122" fmla="*/ f98 1 f59"/>
                <a:gd name="f123" fmla="*/ f99 1 f58"/>
                <a:gd name="f124" fmla="*/ f100 1 f58"/>
                <a:gd name="f125" fmla="*/ f101 f49 1"/>
                <a:gd name="f126" fmla="*/ f102 f49 1"/>
                <a:gd name="f127" fmla="*/ f104 f50 1"/>
                <a:gd name="f128" fmla="*/ f103 f50 1"/>
                <a:gd name="f129" fmla="*/ f105 f49 1"/>
                <a:gd name="f130" fmla="*/ f106 f50 1"/>
                <a:gd name="f131" fmla="*/ f107 f49 1"/>
                <a:gd name="f132" fmla="*/ f108 f50 1"/>
                <a:gd name="f133" fmla="*/ f109 f49 1"/>
                <a:gd name="f134" fmla="*/ f110 f50 1"/>
                <a:gd name="f135" fmla="*/ f111 f49 1"/>
                <a:gd name="f136" fmla="*/ f112 f50 1"/>
                <a:gd name="f137" fmla="*/ f113 f49 1"/>
                <a:gd name="f138" fmla="*/ f114 f50 1"/>
                <a:gd name="f139" fmla="*/ f115 f49 1"/>
                <a:gd name="f140" fmla="*/ f116 f50 1"/>
                <a:gd name="f141" fmla="*/ f117 f49 1"/>
                <a:gd name="f142" fmla="*/ f118 f50 1"/>
                <a:gd name="f143" fmla="*/ f119 f49 1"/>
                <a:gd name="f144" fmla="*/ f120 f50 1"/>
                <a:gd name="f145" fmla="*/ f121 f49 1"/>
                <a:gd name="f146" fmla="*/ f122 f50 1"/>
                <a:gd name="f147" fmla="*/ f123 f49 1"/>
                <a:gd name="f148" fmla="*/ f124 f49 1"/>
              </a:gdLst>
              <a:ahLst/>
              <a:cxnLst>
                <a:cxn ang="3cd4">
                  <a:pos x="hc" y="t"/>
                </a:cxn>
                <a:cxn ang="0">
                  <a:pos x="r" y="vc"/>
                </a:cxn>
                <a:cxn ang="cd4">
                  <a:pos x="hc" y="b"/>
                </a:cxn>
                <a:cxn ang="cd2">
                  <a:pos x="l" y="vc"/>
                </a:cxn>
                <a:cxn ang="f80">
                  <a:pos x="f129" y="f130"/>
                </a:cxn>
                <a:cxn ang="f80">
                  <a:pos x="f131" y="f132"/>
                </a:cxn>
                <a:cxn ang="f80">
                  <a:pos x="f133" y="f134"/>
                </a:cxn>
                <a:cxn ang="f80">
                  <a:pos x="f135" y="f136"/>
                </a:cxn>
                <a:cxn ang="f80">
                  <a:pos x="f137" y="f138"/>
                </a:cxn>
                <a:cxn ang="f80">
                  <a:pos x="f139" y="f140"/>
                </a:cxn>
                <a:cxn ang="f80">
                  <a:pos x="f141" y="f142"/>
                </a:cxn>
                <a:cxn ang="f80">
                  <a:pos x="f143" y="f144"/>
                </a:cxn>
                <a:cxn ang="f80">
                  <a:pos x="f145" y="f146"/>
                </a:cxn>
                <a:cxn ang="f80">
                  <a:pos x="f147" y="f146"/>
                </a:cxn>
                <a:cxn ang="f80">
                  <a:pos x="f148" y="f146"/>
                </a:cxn>
              </a:cxnLst>
              <a:rect l="f125" t="f128" r="f126" b="f127"/>
              <a:pathLst>
                <a:path w="9028" h="7292">
                  <a:moveTo>
                    <a:pt x="f8" y="f9"/>
                  </a:moveTo>
                  <a:cubicBezTo>
                    <a:pt x="f10" y="f11"/>
                    <a:pt x="f12" y="f13"/>
                    <a:pt x="f14" y="f15"/>
                  </a:cubicBezTo>
                  <a:cubicBezTo>
                    <a:pt x="f16" y="f17"/>
                    <a:pt x="f18" y="f19"/>
                    <a:pt x="f20" y="f21"/>
                  </a:cubicBezTo>
                  <a:cubicBezTo>
                    <a:pt x="f22" y="f23"/>
                    <a:pt x="f24" y="f25"/>
                    <a:pt x="f26" y="f27"/>
                  </a:cubicBezTo>
                  <a:lnTo>
                    <a:pt x="f28" y="f29"/>
                  </a:lnTo>
                  <a:lnTo>
                    <a:pt x="f5" y="f30"/>
                  </a:lnTo>
                  <a:cubicBezTo>
                    <a:pt x="f31" y="f32"/>
                    <a:pt x="f33" y="f34"/>
                    <a:pt x="f35" y="f36"/>
                  </a:cubicBezTo>
                  <a:cubicBezTo>
                    <a:pt x="f37" y="f38"/>
                    <a:pt x="f37" y="f39"/>
                    <a:pt x="f40" y="f41"/>
                  </a:cubicBezTo>
                  <a:cubicBezTo>
                    <a:pt x="f42" y="f43"/>
                    <a:pt x="f40" y="f44"/>
                    <a:pt x="f45" y="f7"/>
                  </a:cubicBezTo>
                  <a:lnTo>
                    <a:pt x="f46" y="f7"/>
                  </a:lnTo>
                  <a:lnTo>
                    <a:pt x="f4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4" name="Freeform: Shape 1390">
              <a:extLst>
                <a:ext uri="{FF2B5EF4-FFF2-40B4-BE49-F238E27FC236}">
                  <a16:creationId xmlns:a16="http://schemas.microsoft.com/office/drawing/2014/main" id="{C30FB40C-C9CA-0E17-71A6-78E8C074FE8C}"/>
                </a:ext>
              </a:extLst>
            </p:cNvPr>
            <p:cNvSpPr/>
            <p:nvPr/>
          </p:nvSpPr>
          <p:spPr>
            <a:xfrm>
              <a:off x="8314191" y="4853086"/>
              <a:ext cx="342726" cy="187406"/>
            </a:xfrm>
            <a:custGeom>
              <a:avLst/>
              <a:gdLst>
                <a:gd name="f0" fmla="val 10800000"/>
                <a:gd name="f1" fmla="val 5400000"/>
                <a:gd name="f2" fmla="val 180"/>
                <a:gd name="f3" fmla="val w"/>
                <a:gd name="f4" fmla="val h"/>
                <a:gd name="f5" fmla="val 0"/>
                <a:gd name="f6" fmla="val 342726"/>
                <a:gd name="f7" fmla="val 187410"/>
                <a:gd name="f8" fmla="val 342477"/>
                <a:gd name="f9" fmla="val 1110"/>
                <a:gd name="f10" fmla="val 342190"/>
                <a:gd name="f11" fmla="val 260"/>
                <a:gd name="f12" fmla="val 341278"/>
                <a:gd name="f13" fmla="val -202"/>
                <a:gd name="f14" fmla="val 340416"/>
                <a:gd name="f15" fmla="val 85"/>
                <a:gd name="f16" fmla="val 340403"/>
                <a:gd name="f17" fmla="val 98"/>
                <a:gd name="f18" fmla="val 340378"/>
                <a:gd name="f19" fmla="val 340353"/>
                <a:gd name="f20" fmla="val 110"/>
                <a:gd name="f21" fmla="val 338354"/>
                <a:gd name="f22" fmla="val 1235"/>
                <a:gd name="f23" fmla="val 1000"/>
                <a:gd name="f24" fmla="val 183787"/>
                <a:gd name="f25" fmla="val 184412"/>
                <a:gd name="f26" fmla="val 750"/>
                <a:gd name="f27" fmla="val 1649"/>
                <a:gd name="f28" fmla="val 184337"/>
                <a:gd name="f29" fmla="val 2424"/>
                <a:gd name="f30" fmla="val 185012"/>
                <a:gd name="f31" fmla="val 2499"/>
                <a:gd name="f32" fmla="val 185911"/>
                <a:gd name="f33" fmla="val 185949"/>
                <a:gd name="f34" fmla="val 185999"/>
                <a:gd name="f35" fmla="val 186036"/>
                <a:gd name="f36" fmla="val 187411"/>
                <a:gd name="f37" fmla="val 339853"/>
                <a:gd name="f38" fmla="val 4859"/>
                <a:gd name="f39" fmla="val 341852"/>
                <a:gd name="f40" fmla="val 3734"/>
                <a:gd name="f41" fmla="val 342702"/>
                <a:gd name="f42" fmla="val 3146"/>
                <a:gd name="f43" fmla="val 342977"/>
                <a:gd name="f44" fmla="val 2009"/>
                <a:gd name="f45" fmla="+- 0 0 -90"/>
                <a:gd name="f46" fmla="*/ f3 1 342726"/>
                <a:gd name="f47" fmla="*/ f4 1 187410"/>
                <a:gd name="f48" fmla="val f5"/>
                <a:gd name="f49" fmla="val f6"/>
                <a:gd name="f50" fmla="val f7"/>
                <a:gd name="f51" fmla="*/ f45 f0 1"/>
                <a:gd name="f52" fmla="+- f50 0 f48"/>
                <a:gd name="f53" fmla="+- f49 0 f48"/>
                <a:gd name="f54" fmla="*/ f51 1 f2"/>
                <a:gd name="f55" fmla="*/ f53 1 342726"/>
                <a:gd name="f56" fmla="*/ f52 1 187410"/>
                <a:gd name="f57" fmla="*/ 342477 f53 1"/>
                <a:gd name="f58" fmla="*/ 1110 f52 1"/>
                <a:gd name="f59" fmla="*/ 340416 f53 1"/>
                <a:gd name="f60" fmla="*/ 85 f52 1"/>
                <a:gd name="f61" fmla="*/ 340353 f53 1"/>
                <a:gd name="f62" fmla="*/ 110 f52 1"/>
                <a:gd name="f63" fmla="*/ 338354 f53 1"/>
                <a:gd name="f64" fmla="*/ 1235 f52 1"/>
                <a:gd name="f65" fmla="*/ 1000 f53 1"/>
                <a:gd name="f66" fmla="*/ 183787 f52 1"/>
                <a:gd name="f67" fmla="*/ 0 f53 1"/>
                <a:gd name="f68" fmla="*/ 184412 f52 1"/>
                <a:gd name="f69" fmla="*/ 750 f53 1"/>
                <a:gd name="f70" fmla="*/ 2499 f53 1"/>
                <a:gd name="f71" fmla="*/ 185911 f52 1"/>
                <a:gd name="f72" fmla="*/ 186036 f52 1"/>
                <a:gd name="f73" fmla="*/ 187411 f52 1"/>
                <a:gd name="f74" fmla="*/ 339853 f53 1"/>
                <a:gd name="f75" fmla="*/ 4859 f52 1"/>
                <a:gd name="f76" fmla="*/ 341852 f53 1"/>
                <a:gd name="f77" fmla="*/ 3734 f52 1"/>
                <a:gd name="f78" fmla="+- f54 0 f1"/>
                <a:gd name="f79" fmla="*/ f57 1 342726"/>
                <a:gd name="f80" fmla="*/ f58 1 187410"/>
                <a:gd name="f81" fmla="*/ f59 1 342726"/>
                <a:gd name="f82" fmla="*/ f60 1 187410"/>
                <a:gd name="f83" fmla="*/ f61 1 342726"/>
                <a:gd name="f84" fmla="*/ f62 1 187410"/>
                <a:gd name="f85" fmla="*/ f63 1 342726"/>
                <a:gd name="f86" fmla="*/ f64 1 187410"/>
                <a:gd name="f87" fmla="*/ f65 1 342726"/>
                <a:gd name="f88" fmla="*/ f66 1 187410"/>
                <a:gd name="f89" fmla="*/ f67 1 342726"/>
                <a:gd name="f90" fmla="*/ f68 1 187410"/>
                <a:gd name="f91" fmla="*/ f69 1 342726"/>
                <a:gd name="f92" fmla="*/ f70 1 342726"/>
                <a:gd name="f93" fmla="*/ f71 1 187410"/>
                <a:gd name="f94" fmla="*/ f72 1 187410"/>
                <a:gd name="f95" fmla="*/ f73 1 187410"/>
                <a:gd name="f96" fmla="*/ f74 1 342726"/>
                <a:gd name="f97" fmla="*/ f75 1 187410"/>
                <a:gd name="f98" fmla="*/ f76 1 342726"/>
                <a:gd name="f99" fmla="*/ f77 1 187410"/>
                <a:gd name="f100" fmla="*/ f48 1 f55"/>
                <a:gd name="f101" fmla="*/ f49 1 f55"/>
                <a:gd name="f102" fmla="*/ f48 1 f56"/>
                <a:gd name="f103" fmla="*/ f50 1 f56"/>
                <a:gd name="f104" fmla="*/ f79 1 f55"/>
                <a:gd name="f105" fmla="*/ f80 1 f56"/>
                <a:gd name="f106" fmla="*/ f81 1 f55"/>
                <a:gd name="f107" fmla="*/ f82 1 f56"/>
                <a:gd name="f108" fmla="*/ f83 1 f55"/>
                <a:gd name="f109" fmla="*/ f84 1 f56"/>
                <a:gd name="f110" fmla="*/ f85 1 f55"/>
                <a:gd name="f111" fmla="*/ f86 1 f56"/>
                <a:gd name="f112" fmla="*/ f87 1 f55"/>
                <a:gd name="f113" fmla="*/ f88 1 f56"/>
                <a:gd name="f114" fmla="*/ f89 1 f55"/>
                <a:gd name="f115" fmla="*/ f90 1 f56"/>
                <a:gd name="f116" fmla="*/ f91 1 f55"/>
                <a:gd name="f117" fmla="*/ f92 1 f55"/>
                <a:gd name="f118" fmla="*/ f93 1 f56"/>
                <a:gd name="f119" fmla="*/ f94 1 f56"/>
                <a:gd name="f120" fmla="*/ f95 1 f56"/>
                <a:gd name="f121" fmla="*/ f96 1 f55"/>
                <a:gd name="f122" fmla="*/ f97 1 f56"/>
                <a:gd name="f123" fmla="*/ f98 1 f55"/>
                <a:gd name="f124" fmla="*/ f99 1 f56"/>
                <a:gd name="f125" fmla="*/ f100 f46 1"/>
                <a:gd name="f126" fmla="*/ f101 f46 1"/>
                <a:gd name="f127" fmla="*/ f103 f47 1"/>
                <a:gd name="f128" fmla="*/ f102 f47 1"/>
                <a:gd name="f129" fmla="*/ f104 f46 1"/>
                <a:gd name="f130" fmla="*/ f105 f47 1"/>
                <a:gd name="f131" fmla="*/ f106 f46 1"/>
                <a:gd name="f132" fmla="*/ f107 f47 1"/>
                <a:gd name="f133" fmla="*/ f108 f46 1"/>
                <a:gd name="f134" fmla="*/ f109 f47 1"/>
                <a:gd name="f135" fmla="*/ f110 f46 1"/>
                <a:gd name="f136" fmla="*/ f111 f47 1"/>
                <a:gd name="f137" fmla="*/ f112 f46 1"/>
                <a:gd name="f138" fmla="*/ f113 f47 1"/>
                <a:gd name="f139" fmla="*/ f114 f46 1"/>
                <a:gd name="f140" fmla="*/ f115 f47 1"/>
                <a:gd name="f141" fmla="*/ f116 f46 1"/>
                <a:gd name="f142" fmla="*/ f117 f46 1"/>
                <a:gd name="f143" fmla="*/ f118 f47 1"/>
                <a:gd name="f144" fmla="*/ f119 f47 1"/>
                <a:gd name="f145" fmla="*/ f120 f47 1"/>
                <a:gd name="f146" fmla="*/ f121 f46 1"/>
                <a:gd name="f147" fmla="*/ f122 f47 1"/>
                <a:gd name="f148" fmla="*/ f123 f46 1"/>
                <a:gd name="f149" fmla="*/ f124 f47 1"/>
              </a:gdLst>
              <a:ahLst/>
              <a:cxnLst>
                <a:cxn ang="3cd4">
                  <a:pos x="hc" y="t"/>
                </a:cxn>
                <a:cxn ang="0">
                  <a:pos x="r" y="vc"/>
                </a:cxn>
                <a:cxn ang="cd4">
                  <a:pos x="hc" y="b"/>
                </a:cxn>
                <a:cxn ang="cd2">
                  <a:pos x="l" y="vc"/>
                </a:cxn>
                <a:cxn ang="f78">
                  <a:pos x="f129" y="f130"/>
                </a:cxn>
                <a:cxn ang="f78">
                  <a:pos x="f131" y="f132"/>
                </a:cxn>
                <a:cxn ang="f78">
                  <a:pos x="f133" y="f134"/>
                </a:cxn>
                <a:cxn ang="f78">
                  <a:pos x="f135" y="f136"/>
                </a:cxn>
                <a:cxn ang="f78">
                  <a:pos x="f135" y="f136"/>
                </a:cxn>
                <a:cxn ang="f78">
                  <a:pos x="f137" y="f138"/>
                </a:cxn>
                <a:cxn ang="f78">
                  <a:pos x="f139" y="f140"/>
                </a:cxn>
                <a:cxn ang="f78">
                  <a:pos x="f139" y="f140"/>
                </a:cxn>
                <a:cxn ang="f78">
                  <a:pos x="f141" y="f140"/>
                </a:cxn>
                <a:cxn ang="f78">
                  <a:pos x="f142" y="f143"/>
                </a:cxn>
                <a:cxn ang="f78">
                  <a:pos x="f142" y="f144"/>
                </a:cxn>
                <a:cxn ang="f78">
                  <a:pos x="f142" y="f145"/>
                </a:cxn>
                <a:cxn ang="f78">
                  <a:pos x="f146" y="f147"/>
                </a:cxn>
                <a:cxn ang="f78">
                  <a:pos x="f148" y="f149"/>
                </a:cxn>
                <a:cxn ang="f78">
                  <a:pos x="f129" y="f130"/>
                </a:cxn>
              </a:cxnLst>
              <a:rect l="f125" t="f128" r="f126" b="f127"/>
              <a:pathLst>
                <a:path w="342726" h="187410">
                  <a:moveTo>
                    <a:pt x="f8" y="f9"/>
                  </a:moveTo>
                  <a:cubicBezTo>
                    <a:pt x="f10" y="f11"/>
                    <a:pt x="f12" y="f13"/>
                    <a:pt x="f14" y="f15"/>
                  </a:cubicBezTo>
                  <a:cubicBezTo>
                    <a:pt x="f16" y="f17"/>
                    <a:pt x="f18" y="f17"/>
                    <a:pt x="f19" y="f20"/>
                  </a:cubicBezTo>
                  <a:lnTo>
                    <a:pt x="f21" y="f22"/>
                  </a:lnTo>
                  <a:lnTo>
                    <a:pt x="f21" y="f22"/>
                  </a:lnTo>
                  <a:lnTo>
                    <a:pt x="f23" y="f24"/>
                  </a:lnTo>
                  <a:lnTo>
                    <a:pt x="f5" y="f25"/>
                  </a:lnTo>
                  <a:cubicBezTo>
                    <a:pt x="f5" y="f25"/>
                    <a:pt x="f5" y="f25"/>
                    <a:pt x="f5" y="f25"/>
                  </a:cubicBezTo>
                  <a:cubicBezTo>
                    <a:pt x="f5" y="f25"/>
                    <a:pt x="f5" y="f25"/>
                    <a:pt x="f26" y="f25"/>
                  </a:cubicBezTo>
                  <a:cubicBezTo>
                    <a:pt x="f27" y="f28"/>
                    <a:pt x="f29" y="f30"/>
                    <a:pt x="f31" y="f32"/>
                  </a:cubicBezTo>
                  <a:cubicBezTo>
                    <a:pt x="f31" y="f33"/>
                    <a:pt x="f31" y="f34"/>
                    <a:pt x="f31" y="f35"/>
                  </a:cubicBezTo>
                  <a:lnTo>
                    <a:pt x="f31" y="f36"/>
                  </a:lnTo>
                  <a:lnTo>
                    <a:pt x="f37" y="f38"/>
                  </a:lnTo>
                  <a:lnTo>
                    <a:pt x="f39" y="f40"/>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5" name="Freeform: Shape 1391">
              <a:extLst>
                <a:ext uri="{FF2B5EF4-FFF2-40B4-BE49-F238E27FC236}">
                  <a16:creationId xmlns:a16="http://schemas.microsoft.com/office/drawing/2014/main" id="{5AB86301-11AD-32A3-1879-C06E133B7F67}"/>
                </a:ext>
              </a:extLst>
            </p:cNvPr>
            <p:cNvSpPr/>
            <p:nvPr/>
          </p:nvSpPr>
          <p:spPr>
            <a:xfrm>
              <a:off x="9306205" y="3497863"/>
              <a:ext cx="517458" cy="656987"/>
            </a:xfrm>
            <a:custGeom>
              <a:avLst/>
              <a:gdLst>
                <a:gd name="f0" fmla="val 10800000"/>
                <a:gd name="f1" fmla="val 5400000"/>
                <a:gd name="f2" fmla="val 180"/>
                <a:gd name="f3" fmla="val w"/>
                <a:gd name="f4" fmla="val h"/>
                <a:gd name="f5" fmla="val 0"/>
                <a:gd name="f6" fmla="val 517457"/>
                <a:gd name="f7" fmla="val 656987"/>
                <a:gd name="f8" fmla="val 2930"/>
                <a:gd name="f9" fmla="val 750"/>
                <a:gd name="f10" fmla="val 3018"/>
                <a:gd name="f11" fmla="val 1699"/>
                <a:gd name="f12" fmla="val 2368"/>
                <a:gd name="f13" fmla="val 2561"/>
                <a:gd name="f14" fmla="val 1431"/>
                <a:gd name="f15" fmla="val 2749"/>
                <a:gd name="f16" fmla="val 756"/>
                <a:gd name="f17" fmla="val 2661"/>
                <a:gd name="f18" fmla="val 206"/>
                <a:gd name="f19" fmla="val 2161"/>
                <a:gd name="f20" fmla="val 56"/>
                <a:gd name="f21" fmla="val 1499"/>
                <a:gd name="f22" fmla="val -19"/>
                <a:gd name="f23" fmla="val 1924"/>
                <a:gd name="f24" fmla="val 2124"/>
                <a:gd name="f25" fmla="val 806"/>
                <a:gd name="f26" fmla="val 3124"/>
                <a:gd name="f27" fmla="val 514459"/>
                <a:gd name="f28" fmla="val 656988"/>
                <a:gd name="f29" fmla="val 517458"/>
                <a:gd name="f30" fmla="val 655363"/>
                <a:gd name="f31" fmla="+- 0 0 -90"/>
                <a:gd name="f32" fmla="*/ f3 1 517457"/>
                <a:gd name="f33" fmla="*/ f4 1 656987"/>
                <a:gd name="f34" fmla="val f5"/>
                <a:gd name="f35" fmla="val f6"/>
                <a:gd name="f36" fmla="val f7"/>
                <a:gd name="f37" fmla="*/ f31 f0 1"/>
                <a:gd name="f38" fmla="+- f36 0 f34"/>
                <a:gd name="f39" fmla="+- f35 0 f34"/>
                <a:gd name="f40" fmla="*/ f37 1 f2"/>
                <a:gd name="f41" fmla="*/ f39 1 517457"/>
                <a:gd name="f42" fmla="*/ f38 1 656987"/>
                <a:gd name="f43" fmla="*/ 2930 f39 1"/>
                <a:gd name="f44" fmla="*/ 0 f38 1"/>
                <a:gd name="f45" fmla="*/ 750 f38 1"/>
                <a:gd name="f46" fmla="*/ 1431 f39 1"/>
                <a:gd name="f47" fmla="*/ 2749 f38 1"/>
                <a:gd name="f48" fmla="*/ 56 f39 1"/>
                <a:gd name="f49" fmla="*/ 1499 f38 1"/>
                <a:gd name="f50" fmla="*/ 2124 f38 1"/>
                <a:gd name="f51" fmla="*/ 806 f39 1"/>
                <a:gd name="f52" fmla="*/ 3124 f38 1"/>
                <a:gd name="f53" fmla="*/ 514459 f39 1"/>
                <a:gd name="f54" fmla="*/ 656988 f38 1"/>
                <a:gd name="f55" fmla="*/ 517458 f39 1"/>
                <a:gd name="f56" fmla="*/ 655363 f38 1"/>
                <a:gd name="f57" fmla="+- f40 0 f1"/>
                <a:gd name="f58" fmla="*/ f43 1 517457"/>
                <a:gd name="f59" fmla="*/ f44 1 656987"/>
                <a:gd name="f60" fmla="*/ f45 1 656987"/>
                <a:gd name="f61" fmla="*/ f46 1 517457"/>
                <a:gd name="f62" fmla="*/ f47 1 656987"/>
                <a:gd name="f63" fmla="*/ f48 1 517457"/>
                <a:gd name="f64" fmla="*/ f49 1 656987"/>
                <a:gd name="f65" fmla="*/ f50 1 656987"/>
                <a:gd name="f66" fmla="*/ f51 1 517457"/>
                <a:gd name="f67" fmla="*/ f52 1 656987"/>
                <a:gd name="f68" fmla="*/ f53 1 517457"/>
                <a:gd name="f69" fmla="*/ f54 1 656987"/>
                <a:gd name="f70" fmla="*/ f55 1 517457"/>
                <a:gd name="f71" fmla="*/ f56 1 656987"/>
                <a:gd name="f72" fmla="*/ f34 1 f41"/>
                <a:gd name="f73" fmla="*/ f35 1 f41"/>
                <a:gd name="f74" fmla="*/ f34 1 f42"/>
                <a:gd name="f75" fmla="*/ f36 1 f42"/>
                <a:gd name="f76" fmla="*/ f58 1 f41"/>
                <a:gd name="f77" fmla="*/ f59 1 f42"/>
                <a:gd name="f78" fmla="*/ f60 1 f42"/>
                <a:gd name="f79" fmla="*/ f61 1 f41"/>
                <a:gd name="f80" fmla="*/ f62 1 f42"/>
                <a:gd name="f81" fmla="*/ f63 1 f41"/>
                <a:gd name="f82" fmla="*/ f64 1 f42"/>
                <a:gd name="f83" fmla="*/ f65 1 f42"/>
                <a:gd name="f84" fmla="*/ f66 1 f41"/>
                <a:gd name="f85" fmla="*/ f67 1 f42"/>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3 1"/>
                <a:gd name="f97" fmla="*/ f79 f32 1"/>
                <a:gd name="f98" fmla="*/ f80 f33 1"/>
                <a:gd name="f99" fmla="*/ f81 f32 1"/>
                <a:gd name="f100" fmla="*/ f82 f33 1"/>
                <a:gd name="f101" fmla="*/ f83 f33 1"/>
                <a:gd name="f102" fmla="*/ f84 f32 1"/>
                <a:gd name="f103" fmla="*/ f85 f33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4" y="f96"/>
                </a:cxn>
                <a:cxn ang="f57">
                  <a:pos x="f97" y="f98"/>
                </a:cxn>
                <a:cxn ang="f57">
                  <a:pos x="f99" y="f100"/>
                </a:cxn>
                <a:cxn ang="f57">
                  <a:pos x="f99" y="f101"/>
                </a:cxn>
                <a:cxn ang="f57">
                  <a:pos x="f102" y="f103"/>
                </a:cxn>
                <a:cxn ang="f57">
                  <a:pos x="f104" y="f105"/>
                </a:cxn>
                <a:cxn ang="f57">
                  <a:pos x="f106" y="f107"/>
                </a:cxn>
              </a:cxnLst>
              <a:rect l="f90" t="f93" r="f91" b="f92"/>
              <a:pathLst>
                <a:path w="517457" h="656987">
                  <a:moveTo>
                    <a:pt x="f8" y="f5"/>
                  </a:moveTo>
                  <a:lnTo>
                    <a:pt x="f8" y="f9"/>
                  </a:lnTo>
                  <a:cubicBezTo>
                    <a:pt x="f10" y="f11"/>
                    <a:pt x="f12" y="f13"/>
                    <a:pt x="f14" y="f15"/>
                  </a:cubicBezTo>
                  <a:cubicBezTo>
                    <a:pt x="f16" y="f17"/>
                    <a:pt x="f18" y="f19"/>
                    <a:pt x="f20" y="f21"/>
                  </a:cubicBezTo>
                  <a:cubicBezTo>
                    <a:pt x="f22" y="f11"/>
                    <a:pt x="f22" y="f23"/>
                    <a:pt x="f20" y="f24"/>
                  </a:cubicBezTo>
                  <a:lnTo>
                    <a:pt x="f25" y="f26"/>
                  </a:ln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6" name="Freeform: Shape 1392">
              <a:extLst>
                <a:ext uri="{FF2B5EF4-FFF2-40B4-BE49-F238E27FC236}">
                  <a16:creationId xmlns:a16="http://schemas.microsoft.com/office/drawing/2014/main" id="{849CA797-6495-9C9F-1B28-01B669710837}"/>
                </a:ext>
              </a:extLst>
            </p:cNvPr>
            <p:cNvSpPr/>
            <p:nvPr/>
          </p:nvSpPr>
          <p:spPr>
            <a:xfrm>
              <a:off x="8903055" y="3521976"/>
              <a:ext cx="118076" cy="158182"/>
            </a:xfrm>
            <a:custGeom>
              <a:avLst/>
              <a:gdLst>
                <a:gd name="f0" fmla="val 10800000"/>
                <a:gd name="f1" fmla="val 5400000"/>
                <a:gd name="f2" fmla="val 180"/>
                <a:gd name="f3" fmla="val w"/>
                <a:gd name="f4" fmla="val h"/>
                <a:gd name="f5" fmla="val 0"/>
                <a:gd name="f6" fmla="val 118074"/>
                <a:gd name="f7" fmla="val 158186"/>
                <a:gd name="f8" fmla="val 158187"/>
                <a:gd name="f9" fmla="val 152065"/>
                <a:gd name="f10" fmla="val 2124"/>
                <a:gd name="f11" fmla="val 875"/>
                <a:gd name="f12" fmla="val 1250"/>
                <a:gd name="f13" fmla="val 375"/>
                <a:gd name="f14" fmla="val 2249"/>
                <a:gd name="f15" fmla="+- 0 0 -90"/>
                <a:gd name="f16" fmla="*/ f3 1 118074"/>
                <a:gd name="f17" fmla="*/ f4 1 158186"/>
                <a:gd name="f18" fmla="val f5"/>
                <a:gd name="f19" fmla="val f6"/>
                <a:gd name="f20" fmla="val f7"/>
                <a:gd name="f21" fmla="*/ f15 f0 1"/>
                <a:gd name="f22" fmla="+- f20 0 f18"/>
                <a:gd name="f23" fmla="+- f19 0 f18"/>
                <a:gd name="f24" fmla="*/ f21 1 f2"/>
                <a:gd name="f25" fmla="*/ f23 1 118074"/>
                <a:gd name="f26" fmla="*/ f22 1 158186"/>
                <a:gd name="f27" fmla="*/ 118074 f23 1"/>
                <a:gd name="f28" fmla="*/ 158187 f22 1"/>
                <a:gd name="f29" fmla="*/ 152065 f22 1"/>
                <a:gd name="f30" fmla="*/ 2124 f23 1"/>
                <a:gd name="f31" fmla="*/ 0 f22 1"/>
                <a:gd name="f32" fmla="*/ 1250 f23 1"/>
                <a:gd name="f33" fmla="*/ 1250 f22 1"/>
                <a:gd name="f34" fmla="*/ 0 f23 1"/>
                <a:gd name="f35" fmla="*/ 2249 f22 1"/>
                <a:gd name="f36" fmla="+- f24 0 f1"/>
                <a:gd name="f37" fmla="*/ f27 1 118074"/>
                <a:gd name="f38" fmla="*/ f28 1 158186"/>
                <a:gd name="f39" fmla="*/ f29 1 158186"/>
                <a:gd name="f40" fmla="*/ f30 1 118074"/>
                <a:gd name="f41" fmla="*/ f31 1 158186"/>
                <a:gd name="f42" fmla="*/ f32 1 118074"/>
                <a:gd name="f43" fmla="*/ f33 1 158186"/>
                <a:gd name="f44" fmla="*/ f34 1 118074"/>
                <a:gd name="f45" fmla="*/ f35 1 158186"/>
                <a:gd name="f46" fmla="*/ f18 1 f25"/>
                <a:gd name="f47" fmla="*/ f19 1 f25"/>
                <a:gd name="f48" fmla="*/ f18 1 f26"/>
                <a:gd name="f49" fmla="*/ f20 1 f26"/>
                <a:gd name="f50" fmla="*/ f37 1 f25"/>
                <a:gd name="f51" fmla="*/ f38 1 f26"/>
                <a:gd name="f52" fmla="*/ f39 1 f26"/>
                <a:gd name="f53" fmla="*/ f40 1 f25"/>
                <a:gd name="f54" fmla="*/ f41 1 f26"/>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7 1"/>
                <a:gd name="f66" fmla="*/ f53 f16 1"/>
                <a:gd name="f67" fmla="*/ f54 f17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3" y="f65"/>
                </a:cxn>
                <a:cxn ang="f36">
                  <a:pos x="f66" y="f67"/>
                </a:cxn>
                <a:cxn ang="f36">
                  <a:pos x="f68" y="f69"/>
                </a:cxn>
                <a:cxn ang="f36">
                  <a:pos x="f68" y="f69"/>
                </a:cxn>
                <a:cxn ang="f36">
                  <a:pos x="f70" y="f71"/>
                </a:cxn>
                <a:cxn ang="f36">
                  <a:pos x="f70" y="f71"/>
                </a:cxn>
              </a:cxnLst>
              <a:rect l="f59" t="f62" r="f60" b="f61"/>
              <a:pathLst>
                <a:path w="118074" h="158186">
                  <a:moveTo>
                    <a:pt x="f6" y="f8"/>
                  </a:moveTo>
                  <a:lnTo>
                    <a:pt x="f6" y="f9"/>
                  </a:lnTo>
                  <a:lnTo>
                    <a:pt x="f10" y="f5"/>
                  </a:lnTo>
                  <a:cubicBezTo>
                    <a:pt x="f10" y="f5"/>
                    <a:pt x="f10" y="f11"/>
                    <a:pt x="f12" y="f12"/>
                  </a:cubicBezTo>
                  <a:lnTo>
                    <a:pt x="f12" y="f12"/>
                  </a:lnTo>
                  <a:cubicBezTo>
                    <a:pt x="f12" y="f12"/>
                    <a:pt x="f13" y="f12"/>
                    <a:pt x="f5" y="f14"/>
                  </a:cubicBez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7" name="Freeform: Shape 1393">
              <a:extLst>
                <a:ext uri="{FF2B5EF4-FFF2-40B4-BE49-F238E27FC236}">
                  <a16:creationId xmlns:a16="http://schemas.microsoft.com/office/drawing/2014/main" id="{62EF96D4-3909-E972-1851-914D742AAB72}"/>
                </a:ext>
              </a:extLst>
            </p:cNvPr>
            <p:cNvSpPr/>
            <p:nvPr/>
          </p:nvSpPr>
          <p:spPr>
            <a:xfrm>
              <a:off x="8905058" y="3509732"/>
              <a:ext cx="996" cy="1874"/>
            </a:xfrm>
            <a:custGeom>
              <a:avLst/>
              <a:gdLst>
                <a:gd name="f0" fmla="val 10800000"/>
                <a:gd name="f1" fmla="val 5400000"/>
                <a:gd name="f2" fmla="val 180"/>
                <a:gd name="f3" fmla="val w"/>
                <a:gd name="f4" fmla="val h"/>
                <a:gd name="f5" fmla="val 0"/>
                <a:gd name="f6" fmla="val 999"/>
                <a:gd name="f7" fmla="val 1874"/>
                <a:gd name="f8" fmla="val 387"/>
                <a:gd name="f9" fmla="val 600"/>
                <a:gd name="f10" fmla="val 712"/>
                <a:gd name="f11" fmla="val 1224"/>
                <a:gd name="f12" fmla="val 1000"/>
                <a:gd name="f13" fmla="val 837"/>
                <a:gd name="f14" fmla="val 1174"/>
                <a:gd name="f15" fmla="val 487"/>
                <a:gd name="f16" fmla="val 525"/>
                <a:gd name="f17" fmla="+- 0 0 -90"/>
                <a:gd name="f18" fmla="*/ f3 1 999"/>
                <a:gd name="f19" fmla="*/ f4 1 1874"/>
                <a:gd name="f20" fmla="val f5"/>
                <a:gd name="f21" fmla="val f6"/>
                <a:gd name="f22" fmla="val f7"/>
                <a:gd name="f23" fmla="*/ f17 f0 1"/>
                <a:gd name="f24" fmla="+- f22 0 f20"/>
                <a:gd name="f25" fmla="+- f21 0 f20"/>
                <a:gd name="f26" fmla="*/ f23 1 f2"/>
                <a:gd name="f27" fmla="*/ f25 1 999"/>
                <a:gd name="f28" fmla="*/ f24 1 1874"/>
                <a:gd name="f29" fmla="*/ 0 f25 1"/>
                <a:gd name="f30" fmla="*/ 0 f24 1"/>
                <a:gd name="f31" fmla="*/ 1000 f25 1"/>
                <a:gd name="f32" fmla="*/ 1874 f24 1"/>
                <a:gd name="f33" fmla="+- f26 0 f1"/>
                <a:gd name="f34" fmla="*/ f29 1 999"/>
                <a:gd name="f35" fmla="*/ f30 1 1874"/>
                <a:gd name="f36" fmla="*/ f31 1 999"/>
                <a:gd name="f37" fmla="*/ f32 1 1874"/>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2" y="f53"/>
                </a:cxn>
                <a:cxn ang="f33">
                  <a:pos x="f50" y="f51"/>
                </a:cxn>
              </a:cxnLst>
              <a:rect l="f46" t="f49" r="f47" b="f48"/>
              <a:pathLst>
                <a:path w="999" h="1874">
                  <a:moveTo>
                    <a:pt x="f5" y="f5"/>
                  </a:moveTo>
                  <a:cubicBezTo>
                    <a:pt x="f8" y="f9"/>
                    <a:pt x="f10" y="f11"/>
                    <a:pt x="f12" y="f7"/>
                  </a:cubicBezTo>
                  <a:lnTo>
                    <a:pt x="f12" y="f7"/>
                  </a:lnTo>
                  <a:cubicBezTo>
                    <a:pt x="f13" y="f14"/>
                    <a:pt x="f15" y="f16"/>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8" name="Freeform: Shape 1394">
              <a:extLst>
                <a:ext uri="{FF2B5EF4-FFF2-40B4-BE49-F238E27FC236}">
                  <a16:creationId xmlns:a16="http://schemas.microsoft.com/office/drawing/2014/main" id="{D1114E78-6F6B-F98E-F0F8-0F71D52147F9}"/>
                </a:ext>
              </a:extLst>
            </p:cNvPr>
            <p:cNvSpPr/>
            <p:nvPr/>
          </p:nvSpPr>
          <p:spPr>
            <a:xfrm>
              <a:off x="8540413" y="3511478"/>
              <a:ext cx="362148" cy="192252"/>
            </a:xfrm>
            <a:custGeom>
              <a:avLst/>
              <a:gdLst>
                <a:gd name="f0" fmla="val 10800000"/>
                <a:gd name="f1" fmla="val 5400000"/>
                <a:gd name="f2" fmla="val 180"/>
                <a:gd name="f3" fmla="val w"/>
                <a:gd name="f4" fmla="val h"/>
                <a:gd name="f5" fmla="val 0"/>
                <a:gd name="f6" fmla="val 362146"/>
                <a:gd name="f7" fmla="val 192255"/>
                <a:gd name="f8" fmla="val 11423"/>
                <a:gd name="f9" fmla="val 191674"/>
                <a:gd name="f10" fmla="val 12673"/>
                <a:gd name="f11" fmla="val 6675"/>
                <a:gd name="f12" fmla="val 183552"/>
                <a:gd name="f13" fmla="val 6126"/>
                <a:gd name="f14" fmla="val 182714"/>
                <a:gd name="f15" fmla="val 181640"/>
                <a:gd name="f16" fmla="val 180803"/>
                <a:gd name="f17" fmla="val 7113"/>
                <a:gd name="f18" fmla="val 180178"/>
                <a:gd name="f19" fmla="val 7975"/>
                <a:gd name="f20" fmla="val 180028"/>
                <a:gd name="f21" fmla="val 8587"/>
                <a:gd name="f22" fmla="val 180465"/>
                <a:gd name="f23" fmla="val 8724"/>
                <a:gd name="f24" fmla="val 180565"/>
                <a:gd name="f25" fmla="val 8837"/>
                <a:gd name="f26" fmla="val 180678"/>
                <a:gd name="f27" fmla="val 8924"/>
                <a:gd name="f28" fmla="val 15671"/>
                <a:gd name="f29" fmla="val 189799"/>
                <a:gd name="f30" fmla="val 17296"/>
                <a:gd name="f31" fmla="val 188925"/>
                <a:gd name="f32" fmla="val 360897"/>
                <a:gd name="f33" fmla="val 13994"/>
                <a:gd name="f34" fmla="val 361347"/>
                <a:gd name="f35" fmla="val 13694"/>
                <a:gd name="f36" fmla="val 361759"/>
                <a:gd name="f37" fmla="val 13370"/>
                <a:gd name="f38" fmla="val 362147"/>
                <a:gd name="f39" fmla="val 12995"/>
                <a:gd name="f40" fmla="val 358786"/>
                <a:gd name="f41" fmla="val 15756"/>
                <a:gd name="f42" fmla="val 353825"/>
                <a:gd name="f43" fmla="val 15281"/>
                <a:gd name="f44" fmla="val 351064"/>
                <a:gd name="f45" fmla="val 11920"/>
                <a:gd name="f46" fmla="val 350914"/>
                <a:gd name="f47" fmla="val 11745"/>
                <a:gd name="f48" fmla="val 350777"/>
                <a:gd name="f49" fmla="val 11558"/>
                <a:gd name="f50" fmla="val 350652"/>
                <a:gd name="f51" fmla="val 11371"/>
                <a:gd name="f52" fmla="val 342030"/>
                <a:gd name="f53" fmla="val 4676"/>
                <a:gd name="f54" fmla="val 171681"/>
                <a:gd name="f55" fmla="val 4114"/>
                <a:gd name="f56" fmla="val 172069"/>
                <a:gd name="f57" fmla="val 3614"/>
                <a:gd name="f58" fmla="val 172531"/>
                <a:gd name="f59" fmla="val 3177"/>
                <a:gd name="f60" fmla="val 173056"/>
                <a:gd name="f61" fmla="val 2677"/>
                <a:gd name="f62" fmla="val 173368"/>
                <a:gd name="f63" fmla="val 2240"/>
                <a:gd name="f64" fmla="val 173806"/>
                <a:gd name="f65" fmla="val 1927"/>
                <a:gd name="f66" fmla="val 174306"/>
                <a:gd name="f67" fmla="val 928"/>
                <a:gd name="f68" fmla="val 175930"/>
                <a:gd name="f69" fmla="val 628"/>
                <a:gd name="f70" fmla="val 176529"/>
                <a:gd name="f71" fmla="val 378"/>
                <a:gd name="f72" fmla="val 177154"/>
                <a:gd name="f73" fmla="val 178"/>
                <a:gd name="f74" fmla="val 177804"/>
                <a:gd name="f75" fmla="val 116"/>
                <a:gd name="f76" fmla="val 178429"/>
                <a:gd name="f77" fmla="val 179053"/>
                <a:gd name="f78" fmla="val 179678"/>
                <a:gd name="f79" fmla="val 53"/>
                <a:gd name="f80" fmla="val 180428"/>
                <a:gd name="f81" fmla="val 181178"/>
                <a:gd name="f82" fmla="val 181927"/>
                <a:gd name="f83" fmla="val -59"/>
                <a:gd name="f84" fmla="val 183164"/>
                <a:gd name="f85" fmla="val 184439"/>
                <a:gd name="f86" fmla="val 185676"/>
                <a:gd name="f87" fmla="val 1165"/>
                <a:gd name="f88" fmla="val 190187"/>
                <a:gd name="f89" fmla="val 5626"/>
                <a:gd name="f90" fmla="val 193048"/>
                <a:gd name="f91" fmla="val 10149"/>
                <a:gd name="f92" fmla="val 192061"/>
                <a:gd name="f93" fmla="val 10586"/>
                <a:gd name="f94" fmla="val 191961"/>
                <a:gd name="f95" fmla="val 11011"/>
                <a:gd name="f96" fmla="val 191836"/>
                <a:gd name="f97" fmla="+- 0 0 -90"/>
                <a:gd name="f98" fmla="*/ f3 1 362146"/>
                <a:gd name="f99" fmla="*/ f4 1 192255"/>
                <a:gd name="f100" fmla="val f5"/>
                <a:gd name="f101" fmla="val f6"/>
                <a:gd name="f102" fmla="val f7"/>
                <a:gd name="f103" fmla="*/ f97 f0 1"/>
                <a:gd name="f104" fmla="+- f102 0 f100"/>
                <a:gd name="f105" fmla="+- f101 0 f100"/>
                <a:gd name="f106" fmla="*/ f103 1 f2"/>
                <a:gd name="f107" fmla="*/ f105 1 362146"/>
                <a:gd name="f108" fmla="*/ f104 1 192255"/>
                <a:gd name="f109" fmla="*/ 11423 f105 1"/>
                <a:gd name="f110" fmla="*/ 191674 f104 1"/>
                <a:gd name="f111" fmla="*/ 12673 f105 1"/>
                <a:gd name="f112" fmla="*/ 6675 f105 1"/>
                <a:gd name="f113" fmla="*/ 183552 f104 1"/>
                <a:gd name="f114" fmla="*/ 180803 f104 1"/>
                <a:gd name="f115" fmla="*/ 8587 f105 1"/>
                <a:gd name="f116" fmla="*/ 180465 f104 1"/>
                <a:gd name="f117" fmla="*/ 8924 f105 1"/>
                <a:gd name="f118" fmla="*/ 15671 f105 1"/>
                <a:gd name="f119" fmla="*/ 189799 f104 1"/>
                <a:gd name="f120" fmla="*/ 17296 f105 1"/>
                <a:gd name="f121" fmla="*/ 188925 f104 1"/>
                <a:gd name="f122" fmla="*/ 360897 f105 1"/>
                <a:gd name="f123" fmla="*/ 13994 f104 1"/>
                <a:gd name="f124" fmla="*/ 362147 f105 1"/>
                <a:gd name="f125" fmla="*/ 12995 f104 1"/>
                <a:gd name="f126" fmla="*/ 351064 f105 1"/>
                <a:gd name="f127" fmla="*/ 11920 f104 1"/>
                <a:gd name="f128" fmla="*/ 350652 f105 1"/>
                <a:gd name="f129" fmla="*/ 11371 f104 1"/>
                <a:gd name="f130" fmla="*/ 342030 f105 1"/>
                <a:gd name="f131" fmla="*/ 0 f104 1"/>
                <a:gd name="f132" fmla="*/ 4676 f105 1"/>
                <a:gd name="f133" fmla="*/ 171681 f104 1"/>
                <a:gd name="f134" fmla="*/ 3177 f105 1"/>
                <a:gd name="f135" fmla="*/ 173056 f104 1"/>
                <a:gd name="f136" fmla="*/ 1927 f105 1"/>
                <a:gd name="f137" fmla="*/ 174306 f104 1"/>
                <a:gd name="f138" fmla="*/ 928 f105 1"/>
                <a:gd name="f139" fmla="*/ 175930 f104 1"/>
                <a:gd name="f140" fmla="*/ 178 f105 1"/>
                <a:gd name="f141" fmla="*/ 177804 f104 1"/>
                <a:gd name="f142" fmla="*/ 179678 f104 1"/>
                <a:gd name="f143" fmla="*/ 181927 f104 1"/>
                <a:gd name="f144" fmla="*/ 185676 f104 1"/>
                <a:gd name="f145" fmla="*/ 10149 f105 1"/>
                <a:gd name="f146" fmla="*/ 192061 f104 1"/>
                <a:gd name="f147" fmla="+- f106 0 f1"/>
                <a:gd name="f148" fmla="*/ f109 1 362146"/>
                <a:gd name="f149" fmla="*/ f110 1 192255"/>
                <a:gd name="f150" fmla="*/ f111 1 362146"/>
                <a:gd name="f151" fmla="*/ f112 1 362146"/>
                <a:gd name="f152" fmla="*/ f113 1 192255"/>
                <a:gd name="f153" fmla="*/ f114 1 192255"/>
                <a:gd name="f154" fmla="*/ f115 1 362146"/>
                <a:gd name="f155" fmla="*/ f116 1 192255"/>
                <a:gd name="f156" fmla="*/ f117 1 362146"/>
                <a:gd name="f157" fmla="*/ f118 1 362146"/>
                <a:gd name="f158" fmla="*/ f119 1 192255"/>
                <a:gd name="f159" fmla="*/ f120 1 362146"/>
                <a:gd name="f160" fmla="*/ f121 1 192255"/>
                <a:gd name="f161" fmla="*/ f122 1 362146"/>
                <a:gd name="f162" fmla="*/ f123 1 192255"/>
                <a:gd name="f163" fmla="*/ f124 1 362146"/>
                <a:gd name="f164" fmla="*/ f125 1 192255"/>
                <a:gd name="f165" fmla="*/ f126 1 362146"/>
                <a:gd name="f166" fmla="*/ f127 1 192255"/>
                <a:gd name="f167" fmla="*/ f128 1 362146"/>
                <a:gd name="f168" fmla="*/ f129 1 192255"/>
                <a:gd name="f169" fmla="*/ f130 1 362146"/>
                <a:gd name="f170" fmla="*/ f131 1 192255"/>
                <a:gd name="f171" fmla="*/ f132 1 362146"/>
                <a:gd name="f172" fmla="*/ f133 1 192255"/>
                <a:gd name="f173" fmla="*/ f134 1 362146"/>
                <a:gd name="f174" fmla="*/ f135 1 192255"/>
                <a:gd name="f175" fmla="*/ f136 1 362146"/>
                <a:gd name="f176" fmla="*/ f137 1 192255"/>
                <a:gd name="f177" fmla="*/ f138 1 362146"/>
                <a:gd name="f178" fmla="*/ f139 1 192255"/>
                <a:gd name="f179" fmla="*/ f140 1 362146"/>
                <a:gd name="f180" fmla="*/ f141 1 192255"/>
                <a:gd name="f181" fmla="*/ f142 1 192255"/>
                <a:gd name="f182" fmla="*/ f143 1 192255"/>
                <a:gd name="f183" fmla="*/ f144 1 192255"/>
                <a:gd name="f184" fmla="*/ f145 1 362146"/>
                <a:gd name="f185" fmla="*/ f146 1 192255"/>
                <a:gd name="f186" fmla="*/ f100 1 f107"/>
                <a:gd name="f187" fmla="*/ f101 1 f107"/>
                <a:gd name="f188" fmla="*/ f100 1 f108"/>
                <a:gd name="f189" fmla="*/ f102 1 f108"/>
                <a:gd name="f190" fmla="*/ f148 1 f107"/>
                <a:gd name="f191" fmla="*/ f149 1 f108"/>
                <a:gd name="f192" fmla="*/ f150 1 f107"/>
                <a:gd name="f193" fmla="*/ f151 1 f107"/>
                <a:gd name="f194" fmla="*/ f152 1 f108"/>
                <a:gd name="f195" fmla="*/ f153 1 f108"/>
                <a:gd name="f196" fmla="*/ f154 1 f107"/>
                <a:gd name="f197" fmla="*/ f155 1 f108"/>
                <a:gd name="f198" fmla="*/ f156 1 f107"/>
                <a:gd name="f199" fmla="*/ f157 1 f107"/>
                <a:gd name="f200" fmla="*/ f158 1 f108"/>
                <a:gd name="f201" fmla="*/ f159 1 f107"/>
                <a:gd name="f202" fmla="*/ f160 1 f108"/>
                <a:gd name="f203" fmla="*/ f161 1 f107"/>
                <a:gd name="f204" fmla="*/ f162 1 f108"/>
                <a:gd name="f205" fmla="*/ f163 1 f107"/>
                <a:gd name="f206" fmla="*/ f164 1 f108"/>
                <a:gd name="f207" fmla="*/ f165 1 f107"/>
                <a:gd name="f208" fmla="*/ f166 1 f108"/>
                <a:gd name="f209" fmla="*/ f167 1 f107"/>
                <a:gd name="f210" fmla="*/ f168 1 f108"/>
                <a:gd name="f211" fmla="*/ f169 1 f107"/>
                <a:gd name="f212" fmla="*/ f170 1 f108"/>
                <a:gd name="f213" fmla="*/ f171 1 f107"/>
                <a:gd name="f214" fmla="*/ f172 1 f108"/>
                <a:gd name="f215" fmla="*/ f173 1 f107"/>
                <a:gd name="f216" fmla="*/ f174 1 f108"/>
                <a:gd name="f217" fmla="*/ f175 1 f107"/>
                <a:gd name="f218" fmla="*/ f176 1 f108"/>
                <a:gd name="f219" fmla="*/ f177 1 f107"/>
                <a:gd name="f220" fmla="*/ f178 1 f108"/>
                <a:gd name="f221" fmla="*/ f179 1 f107"/>
                <a:gd name="f222" fmla="*/ f180 1 f108"/>
                <a:gd name="f223" fmla="*/ f181 1 f108"/>
                <a:gd name="f224" fmla="*/ f182 1 f108"/>
                <a:gd name="f225" fmla="*/ f183 1 f108"/>
                <a:gd name="f226" fmla="*/ f184 1 f107"/>
                <a:gd name="f227" fmla="*/ f185 1 f108"/>
                <a:gd name="f228" fmla="*/ f186 f98 1"/>
                <a:gd name="f229" fmla="*/ f187 f98 1"/>
                <a:gd name="f230" fmla="*/ f189 f99 1"/>
                <a:gd name="f231" fmla="*/ f188 f99 1"/>
                <a:gd name="f232" fmla="*/ f190 f98 1"/>
                <a:gd name="f233" fmla="*/ f191 f99 1"/>
                <a:gd name="f234" fmla="*/ f192 f98 1"/>
                <a:gd name="f235" fmla="*/ f193 f98 1"/>
                <a:gd name="f236" fmla="*/ f194 f99 1"/>
                <a:gd name="f237" fmla="*/ f195 f99 1"/>
                <a:gd name="f238" fmla="*/ f196 f98 1"/>
                <a:gd name="f239" fmla="*/ f197 f99 1"/>
                <a:gd name="f240" fmla="*/ f198 f98 1"/>
                <a:gd name="f241" fmla="*/ f199 f98 1"/>
                <a:gd name="f242" fmla="*/ f200 f99 1"/>
                <a:gd name="f243" fmla="*/ f201 f98 1"/>
                <a:gd name="f244" fmla="*/ f202 f99 1"/>
                <a:gd name="f245" fmla="*/ f203 f98 1"/>
                <a:gd name="f246" fmla="*/ f204 f99 1"/>
                <a:gd name="f247" fmla="*/ f205 f98 1"/>
                <a:gd name="f248" fmla="*/ f206 f99 1"/>
                <a:gd name="f249" fmla="*/ f207 f98 1"/>
                <a:gd name="f250" fmla="*/ f208 f99 1"/>
                <a:gd name="f251" fmla="*/ f209 f98 1"/>
                <a:gd name="f252" fmla="*/ f210 f99 1"/>
                <a:gd name="f253" fmla="*/ f211 f98 1"/>
                <a:gd name="f254" fmla="*/ f212 f99 1"/>
                <a:gd name="f255" fmla="*/ f213 f98 1"/>
                <a:gd name="f256" fmla="*/ f214 f99 1"/>
                <a:gd name="f257" fmla="*/ f215 f98 1"/>
                <a:gd name="f258" fmla="*/ f216 f99 1"/>
                <a:gd name="f259" fmla="*/ f217 f98 1"/>
                <a:gd name="f260" fmla="*/ f218 f99 1"/>
                <a:gd name="f261" fmla="*/ f219 f98 1"/>
                <a:gd name="f262" fmla="*/ f220 f99 1"/>
                <a:gd name="f263" fmla="*/ f221 f98 1"/>
                <a:gd name="f264" fmla="*/ f222 f99 1"/>
                <a:gd name="f265" fmla="*/ f223 f99 1"/>
                <a:gd name="f266" fmla="*/ f224 f99 1"/>
                <a:gd name="f267" fmla="*/ f225 f99 1"/>
                <a:gd name="f268" fmla="*/ f226 f98 1"/>
                <a:gd name="f269" fmla="*/ f227 f99 1"/>
              </a:gdLst>
              <a:ahLst/>
              <a:cxnLst>
                <a:cxn ang="3cd4">
                  <a:pos x="hc" y="t"/>
                </a:cxn>
                <a:cxn ang="0">
                  <a:pos x="r" y="vc"/>
                </a:cxn>
                <a:cxn ang="cd4">
                  <a:pos x="hc" y="b"/>
                </a:cxn>
                <a:cxn ang="cd2">
                  <a:pos x="l" y="vc"/>
                </a:cxn>
                <a:cxn ang="f147">
                  <a:pos x="f232" y="f233"/>
                </a:cxn>
                <a:cxn ang="f147">
                  <a:pos x="f234" y="f233"/>
                </a:cxn>
                <a:cxn ang="f147">
                  <a:pos x="f235" y="f236"/>
                </a:cxn>
                <a:cxn ang="f147">
                  <a:pos x="f235" y="f237"/>
                </a:cxn>
                <a:cxn ang="f147">
                  <a:pos x="f238" y="f239"/>
                </a:cxn>
                <a:cxn ang="f147">
                  <a:pos x="f240" y="f237"/>
                </a:cxn>
                <a:cxn ang="f147">
                  <a:pos x="f241" y="f242"/>
                </a:cxn>
                <a:cxn ang="f147">
                  <a:pos x="f243" y="f244"/>
                </a:cxn>
                <a:cxn ang="f147">
                  <a:pos x="f245" y="f246"/>
                </a:cxn>
                <a:cxn ang="f147">
                  <a:pos x="f247" y="f248"/>
                </a:cxn>
                <a:cxn ang="f147">
                  <a:pos x="f247" y="f248"/>
                </a:cxn>
                <a:cxn ang="f147">
                  <a:pos x="f249" y="f250"/>
                </a:cxn>
                <a:cxn ang="f147">
                  <a:pos x="f251" y="f252"/>
                </a:cxn>
                <a:cxn ang="f147">
                  <a:pos x="f253" y="f254"/>
                </a:cxn>
                <a:cxn ang="f147">
                  <a:pos x="f255" y="f256"/>
                </a:cxn>
                <a:cxn ang="f147">
                  <a:pos x="f255" y="f256"/>
                </a:cxn>
                <a:cxn ang="f147">
                  <a:pos x="f257" y="f258"/>
                </a:cxn>
                <a:cxn ang="f147">
                  <a:pos x="f259" y="f260"/>
                </a:cxn>
                <a:cxn ang="f147">
                  <a:pos x="f261" y="f262"/>
                </a:cxn>
                <a:cxn ang="f147">
                  <a:pos x="f263" y="f264"/>
                </a:cxn>
                <a:cxn ang="f147">
                  <a:pos x="f263" y="f265"/>
                </a:cxn>
                <a:cxn ang="f147">
                  <a:pos x="f263" y="f266"/>
                </a:cxn>
                <a:cxn ang="f147">
                  <a:pos x="f263" y="f267"/>
                </a:cxn>
                <a:cxn ang="f147">
                  <a:pos x="f268" y="f269"/>
                </a:cxn>
                <a:cxn ang="f147">
                  <a:pos x="f232" y="f233"/>
                </a:cxn>
              </a:cxnLst>
              <a:rect l="f228" t="f231" r="f229" b="f230"/>
              <a:pathLst>
                <a:path w="362146" h="192255">
                  <a:moveTo>
                    <a:pt x="f8" y="f9"/>
                  </a:moveTo>
                  <a:lnTo>
                    <a:pt x="f10" y="f9"/>
                  </a:lnTo>
                  <a:lnTo>
                    <a:pt x="f11" y="f12"/>
                  </a:lnTo>
                  <a:cubicBezTo>
                    <a:pt x="f13" y="f14"/>
                    <a:pt x="f13" y="f15"/>
                    <a:pt x="f11" y="f16"/>
                  </a:cubicBezTo>
                  <a:cubicBezTo>
                    <a:pt x="f17" y="f18"/>
                    <a:pt x="f19" y="f20"/>
                    <a:pt x="f21" y="f22"/>
                  </a:cubicBezTo>
                  <a:cubicBezTo>
                    <a:pt x="f23" y="f24"/>
                    <a:pt x="f25" y="f26"/>
                    <a:pt x="f27" y="f16"/>
                  </a:cubicBezTo>
                  <a:lnTo>
                    <a:pt x="f28" y="f29"/>
                  </a:lnTo>
                  <a:lnTo>
                    <a:pt x="f30" y="f31"/>
                  </a:lnTo>
                  <a:lnTo>
                    <a:pt x="f32" y="f33"/>
                  </a:lnTo>
                  <a:cubicBezTo>
                    <a:pt x="f34" y="f35"/>
                    <a:pt x="f36" y="f37"/>
                    <a:pt x="f38" y="f39"/>
                  </a:cubicBezTo>
                  <a:lnTo>
                    <a:pt x="f38" y="f39"/>
                  </a:lnTo>
                  <a:cubicBezTo>
                    <a:pt x="f40" y="f41"/>
                    <a:pt x="f42" y="f43"/>
                    <a:pt x="f44" y="f45"/>
                  </a:cubicBezTo>
                  <a:cubicBezTo>
                    <a:pt x="f46" y="f47"/>
                    <a:pt x="f48" y="f49"/>
                    <a:pt x="f50" y="f51"/>
                  </a:cubicBezTo>
                  <a:lnTo>
                    <a:pt x="f52" y="f5"/>
                  </a:lnTo>
                  <a:lnTo>
                    <a:pt x="f53" y="f54"/>
                  </a:lnTo>
                  <a:lnTo>
                    <a:pt x="f53" y="f54"/>
                  </a:lnTo>
                  <a:cubicBezTo>
                    <a:pt x="f55" y="f56"/>
                    <a:pt x="f57" y="f58"/>
                    <a:pt x="f59" y="f60"/>
                  </a:cubicBezTo>
                  <a:cubicBezTo>
                    <a:pt x="f61" y="f62"/>
                    <a:pt x="f63" y="f64"/>
                    <a:pt x="f65" y="f66"/>
                  </a:cubicBezTo>
                  <a:lnTo>
                    <a:pt x="f67" y="f68"/>
                  </a:lnTo>
                  <a:cubicBezTo>
                    <a:pt x="f69" y="f70"/>
                    <a:pt x="f71" y="f72"/>
                    <a:pt x="f73" y="f74"/>
                  </a:cubicBezTo>
                  <a:cubicBezTo>
                    <a:pt x="f75" y="f76"/>
                    <a:pt x="f75" y="f77"/>
                    <a:pt x="f73" y="f78"/>
                  </a:cubicBezTo>
                  <a:cubicBezTo>
                    <a:pt x="f79" y="f80"/>
                    <a:pt x="f79" y="f81"/>
                    <a:pt x="f73" y="f82"/>
                  </a:cubicBezTo>
                  <a:cubicBezTo>
                    <a:pt x="f83" y="f84"/>
                    <a:pt x="f83" y="f85"/>
                    <a:pt x="f73" y="f86"/>
                  </a:cubicBezTo>
                  <a:cubicBezTo>
                    <a:pt x="f87" y="f88"/>
                    <a:pt x="f89" y="f90"/>
                    <a:pt x="f91" y="f92"/>
                  </a:cubicBezTo>
                  <a:cubicBezTo>
                    <a:pt x="f93" y="f94"/>
                    <a:pt x="f95" y="f9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9" name="Freeform: Shape 1395">
              <a:extLst>
                <a:ext uri="{FF2B5EF4-FFF2-40B4-BE49-F238E27FC236}">
                  <a16:creationId xmlns:a16="http://schemas.microsoft.com/office/drawing/2014/main" id="{904126F5-73D3-85EB-DE57-E4B0AAFA9782}"/>
                </a:ext>
              </a:extLst>
            </p:cNvPr>
            <p:cNvSpPr/>
            <p:nvPr/>
          </p:nvSpPr>
          <p:spPr>
            <a:xfrm>
              <a:off x="8903933" y="3521226"/>
              <a:ext cx="1252" cy="2002"/>
            </a:xfrm>
            <a:custGeom>
              <a:avLst/>
              <a:gdLst>
                <a:gd name="f0" fmla="val 10800000"/>
                <a:gd name="f1" fmla="val 5400000"/>
                <a:gd name="f2" fmla="val 180"/>
                <a:gd name="f3" fmla="val w"/>
                <a:gd name="f4" fmla="val h"/>
                <a:gd name="f5" fmla="val 0"/>
                <a:gd name="f6" fmla="val 1249"/>
                <a:gd name="f7" fmla="val 1999"/>
                <a:gd name="f8" fmla="val 1250"/>
                <a:gd name="f9" fmla="val 875"/>
                <a:gd name="f10" fmla="val 700"/>
                <a:gd name="f11" fmla="val 463"/>
                <a:gd name="f12" fmla="val 1362"/>
                <a:gd name="f13" fmla="val 1125"/>
                <a:gd name="f14" fmla="val 750"/>
                <a:gd name="f15" fmla="+- 0 0 -90"/>
                <a:gd name="f16" fmla="*/ f3 1 1249"/>
                <a:gd name="f17" fmla="*/ f4 1 1999"/>
                <a:gd name="f18" fmla="val f5"/>
                <a:gd name="f19" fmla="val f6"/>
                <a:gd name="f20" fmla="val f7"/>
                <a:gd name="f21" fmla="*/ f15 f0 1"/>
                <a:gd name="f22" fmla="+- f20 0 f18"/>
                <a:gd name="f23" fmla="+- f19 0 f18"/>
                <a:gd name="f24" fmla="*/ f21 1 f2"/>
                <a:gd name="f25" fmla="*/ f23 1 1249"/>
                <a:gd name="f26" fmla="*/ f22 1 1999"/>
                <a:gd name="f27" fmla="*/ 1250 f23 1"/>
                <a:gd name="f28" fmla="*/ 0 f22 1"/>
                <a:gd name="f29" fmla="*/ 0 f23 1"/>
                <a:gd name="f30" fmla="*/ 1999 f22 1"/>
                <a:gd name="f31" fmla="*/ 875 f23 1"/>
                <a:gd name="f32" fmla="*/ 750 f22 1"/>
                <a:gd name="f33" fmla="+- f24 0 f1"/>
                <a:gd name="f34" fmla="*/ f27 1 1249"/>
                <a:gd name="f35" fmla="*/ f28 1 1999"/>
                <a:gd name="f36" fmla="*/ f29 1 1249"/>
                <a:gd name="f37" fmla="*/ f30 1 1999"/>
                <a:gd name="f38" fmla="*/ f31 1 1249"/>
                <a:gd name="f39" fmla="*/ f32 1 199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9"/>
                </a:cxn>
              </a:cxnLst>
              <a:rect l="f50" t="f53" r="f51" b="f52"/>
              <a:pathLst>
                <a:path w="1249" h="1999">
                  <a:moveTo>
                    <a:pt x="f8" y="f5"/>
                  </a:moveTo>
                  <a:cubicBezTo>
                    <a:pt x="f9" y="f10"/>
                    <a:pt x="f11" y="f12"/>
                    <a:pt x="f5" y="f7"/>
                  </a:cubicBezTo>
                  <a:cubicBezTo>
                    <a:pt x="f5" y="f7"/>
                    <a:pt x="f5" y="f13"/>
                    <a:pt x="f9"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0" name="Freeform: Shape 1396">
              <a:extLst>
                <a:ext uri="{FF2B5EF4-FFF2-40B4-BE49-F238E27FC236}">
                  <a16:creationId xmlns:a16="http://schemas.microsoft.com/office/drawing/2014/main" id="{A8B61B82-638C-9D64-9A5B-1374E35D10A5}"/>
                </a:ext>
              </a:extLst>
            </p:cNvPr>
            <p:cNvSpPr/>
            <p:nvPr/>
          </p:nvSpPr>
          <p:spPr>
            <a:xfrm>
              <a:off x="8546549" y="3691323"/>
              <a:ext cx="167591" cy="226121"/>
            </a:xfrm>
            <a:custGeom>
              <a:avLst/>
              <a:gdLst>
                <a:gd name="f0" fmla="val 10800000"/>
                <a:gd name="f1" fmla="val 5400000"/>
                <a:gd name="f2" fmla="val 180"/>
                <a:gd name="f3" fmla="val w"/>
                <a:gd name="f4" fmla="val h"/>
                <a:gd name="f5" fmla="val 0"/>
                <a:gd name="f6" fmla="val 167590"/>
                <a:gd name="f7" fmla="val 226122"/>
                <a:gd name="f8" fmla="val 11408"/>
                <a:gd name="f9" fmla="val 12333"/>
                <a:gd name="f10" fmla="val 9409"/>
                <a:gd name="f11" fmla="val 9584"/>
                <a:gd name="f12" fmla="val 2661"/>
                <a:gd name="f13" fmla="val 588"/>
                <a:gd name="f14" fmla="val 2224"/>
                <a:gd name="f15" fmla="val -37"/>
                <a:gd name="f16" fmla="val 1362"/>
                <a:gd name="f17" fmla="val -187"/>
                <a:gd name="f18" fmla="val 750"/>
                <a:gd name="f19" fmla="val 250"/>
                <a:gd name="f20" fmla="val 612"/>
                <a:gd name="f21" fmla="val 350"/>
                <a:gd name="f22" fmla="val 500"/>
                <a:gd name="f23" fmla="val 463"/>
                <a:gd name="f24" fmla="val 412"/>
                <a:gd name="f25" fmla="val -137"/>
                <a:gd name="f26" fmla="val 1425"/>
                <a:gd name="f27" fmla="val 2499"/>
                <a:gd name="f28" fmla="val 3337"/>
                <a:gd name="f29" fmla="val 6410"/>
                <a:gd name="f30" fmla="val 11459"/>
                <a:gd name="f31" fmla="val 12032"/>
                <a:gd name="f32" fmla="val 19080"/>
                <a:gd name="f33" fmla="val 164466"/>
                <a:gd name="f34" fmla="val 226123"/>
                <a:gd name="f35" fmla="val 224498"/>
                <a:gd name="f36" fmla="+- 0 0 -90"/>
                <a:gd name="f37" fmla="*/ f3 1 167590"/>
                <a:gd name="f38" fmla="*/ f4 1 226122"/>
                <a:gd name="f39" fmla="val f5"/>
                <a:gd name="f40" fmla="val f6"/>
                <a:gd name="f41" fmla="val f7"/>
                <a:gd name="f42" fmla="*/ f36 f0 1"/>
                <a:gd name="f43" fmla="+- f41 0 f39"/>
                <a:gd name="f44" fmla="+- f40 0 f39"/>
                <a:gd name="f45" fmla="*/ f42 1 f2"/>
                <a:gd name="f46" fmla="*/ f44 1 167590"/>
                <a:gd name="f47" fmla="*/ f43 1 226122"/>
                <a:gd name="f48" fmla="*/ 11408 f44 1"/>
                <a:gd name="f49" fmla="*/ 12333 f43 1"/>
                <a:gd name="f50" fmla="*/ 9409 f44 1"/>
                <a:gd name="f51" fmla="*/ 9584 f43 1"/>
                <a:gd name="f52" fmla="*/ 2661 f44 1"/>
                <a:gd name="f53" fmla="*/ 588 f43 1"/>
                <a:gd name="f54" fmla="*/ 750 f44 1"/>
                <a:gd name="f55" fmla="*/ 250 f43 1"/>
                <a:gd name="f56" fmla="*/ 412 f44 1"/>
                <a:gd name="f57" fmla="*/ 3337 f43 1"/>
                <a:gd name="f58" fmla="*/ 6410 f44 1"/>
                <a:gd name="f59" fmla="*/ 11459 f43 1"/>
                <a:gd name="f60" fmla="*/ 12032 f44 1"/>
                <a:gd name="f61" fmla="*/ 19080 f43 1"/>
                <a:gd name="f62" fmla="*/ 164466 f44 1"/>
                <a:gd name="f63" fmla="*/ 226123 f43 1"/>
                <a:gd name="f64" fmla="*/ 167590 f44 1"/>
                <a:gd name="f65" fmla="*/ 224498 f43 1"/>
                <a:gd name="f66" fmla="+- f45 0 f1"/>
                <a:gd name="f67" fmla="*/ f48 1 167590"/>
                <a:gd name="f68" fmla="*/ f49 1 226122"/>
                <a:gd name="f69" fmla="*/ f50 1 167590"/>
                <a:gd name="f70" fmla="*/ f51 1 226122"/>
                <a:gd name="f71" fmla="*/ f52 1 167590"/>
                <a:gd name="f72" fmla="*/ f53 1 226122"/>
                <a:gd name="f73" fmla="*/ f54 1 167590"/>
                <a:gd name="f74" fmla="*/ f55 1 226122"/>
                <a:gd name="f75" fmla="*/ f56 1 167590"/>
                <a:gd name="f76" fmla="*/ f57 1 226122"/>
                <a:gd name="f77" fmla="*/ f58 1 167590"/>
                <a:gd name="f78" fmla="*/ f59 1 226122"/>
                <a:gd name="f79" fmla="*/ f60 1 167590"/>
                <a:gd name="f80" fmla="*/ f61 1 226122"/>
                <a:gd name="f81" fmla="*/ f62 1 167590"/>
                <a:gd name="f82" fmla="*/ f63 1 226122"/>
                <a:gd name="f83" fmla="*/ f64 1 167590"/>
                <a:gd name="f84" fmla="*/ f65 1 226122"/>
                <a:gd name="f85" fmla="*/ f39 1 f46"/>
                <a:gd name="f86" fmla="*/ f40 1 f46"/>
                <a:gd name="f87" fmla="*/ f39 1 f47"/>
                <a:gd name="f88" fmla="*/ f41 1 f47"/>
                <a:gd name="f89" fmla="*/ f67 1 f46"/>
                <a:gd name="f90" fmla="*/ f68 1 f47"/>
                <a:gd name="f91" fmla="*/ f69 1 f46"/>
                <a:gd name="f92" fmla="*/ f70 1 f47"/>
                <a:gd name="f93" fmla="*/ f71 1 f46"/>
                <a:gd name="f94" fmla="*/ f72 1 f47"/>
                <a:gd name="f95" fmla="*/ f73 1 f46"/>
                <a:gd name="f96" fmla="*/ f74 1 f47"/>
                <a:gd name="f97" fmla="*/ f75 1 f46"/>
                <a:gd name="f98" fmla="*/ f76 1 f47"/>
                <a:gd name="f99" fmla="*/ f77 1 f46"/>
                <a:gd name="f100" fmla="*/ f78 1 f47"/>
                <a:gd name="f101" fmla="*/ f79 1 f46"/>
                <a:gd name="f102" fmla="*/ f80 1 f47"/>
                <a:gd name="f103" fmla="*/ f81 1 f46"/>
                <a:gd name="f104" fmla="*/ f82 1 f47"/>
                <a:gd name="f105" fmla="*/ f83 1 f46"/>
                <a:gd name="f106" fmla="*/ f84 1 f47"/>
                <a:gd name="f107" fmla="*/ f85 f37 1"/>
                <a:gd name="f108" fmla="*/ f86 f37 1"/>
                <a:gd name="f109" fmla="*/ f88 f38 1"/>
                <a:gd name="f110" fmla="*/ f87 f38 1"/>
                <a:gd name="f111" fmla="*/ f89 f37 1"/>
                <a:gd name="f112" fmla="*/ f90 f38 1"/>
                <a:gd name="f113" fmla="*/ f91 f37 1"/>
                <a:gd name="f114" fmla="*/ f92 f38 1"/>
                <a:gd name="f115" fmla="*/ f93 f37 1"/>
                <a:gd name="f116" fmla="*/ f94 f38 1"/>
                <a:gd name="f117" fmla="*/ f95 f37 1"/>
                <a:gd name="f118" fmla="*/ f96 f38 1"/>
                <a:gd name="f119" fmla="*/ f97 f37 1"/>
                <a:gd name="f120" fmla="*/ f98 f38 1"/>
                <a:gd name="f121" fmla="*/ f99 f37 1"/>
                <a:gd name="f122" fmla="*/ f100 f38 1"/>
                <a:gd name="f123" fmla="*/ f101 f37 1"/>
                <a:gd name="f124" fmla="*/ f102 f38 1"/>
                <a:gd name="f125" fmla="*/ f103 f37 1"/>
                <a:gd name="f126" fmla="*/ f104 f38 1"/>
                <a:gd name="f127" fmla="*/ f105 f37 1"/>
                <a:gd name="f128" fmla="*/ f106 f38 1"/>
              </a:gdLst>
              <a:ahLst/>
              <a:cxnLst>
                <a:cxn ang="3cd4">
                  <a:pos x="hc" y="t"/>
                </a:cxn>
                <a:cxn ang="0">
                  <a:pos x="r" y="vc"/>
                </a:cxn>
                <a:cxn ang="cd4">
                  <a:pos x="hc" y="b"/>
                </a:cxn>
                <a:cxn ang="cd2">
                  <a:pos x="l" y="vc"/>
                </a:cxn>
                <a:cxn ang="f66">
                  <a:pos x="f111" y="f112"/>
                </a:cxn>
                <a:cxn ang="f66">
                  <a:pos x="f113" y="f114"/>
                </a:cxn>
                <a:cxn ang="f66">
                  <a:pos x="f115" y="f116"/>
                </a:cxn>
                <a:cxn ang="f66">
                  <a:pos x="f117" y="f118"/>
                </a:cxn>
                <a:cxn ang="f66">
                  <a:pos x="f119" y="f116"/>
                </a:cxn>
                <a:cxn ang="f66">
                  <a:pos x="f119" y="f120"/>
                </a:cxn>
                <a:cxn ang="f66">
                  <a:pos x="f121" y="f122"/>
                </a:cxn>
                <a:cxn ang="f66">
                  <a:pos x="f123" y="f124"/>
                </a:cxn>
                <a:cxn ang="f66">
                  <a:pos x="f125" y="f126"/>
                </a:cxn>
                <a:cxn ang="f66">
                  <a:pos x="f127" y="f128"/>
                </a:cxn>
              </a:cxnLst>
              <a:rect l="f107" t="f110" r="f108" b="f109"/>
              <a:pathLst>
                <a:path w="167590" h="226122">
                  <a:moveTo>
                    <a:pt x="f8" y="f9"/>
                  </a:moveTo>
                  <a:lnTo>
                    <a:pt x="f10" y="f11"/>
                  </a:lnTo>
                  <a:lnTo>
                    <a:pt x="f12" y="f13"/>
                  </a:lnTo>
                  <a:cubicBezTo>
                    <a:pt x="f14" y="f15"/>
                    <a:pt x="f16" y="f17"/>
                    <a:pt x="f18" y="f19"/>
                  </a:cubicBezTo>
                  <a:cubicBezTo>
                    <a:pt x="f20" y="f21"/>
                    <a:pt x="f22" y="f23"/>
                    <a:pt x="f24" y="f13"/>
                  </a:cubicBezTo>
                  <a:cubicBezTo>
                    <a:pt x="f25" y="f26"/>
                    <a:pt x="f25" y="f27"/>
                    <a:pt x="f24" y="f28"/>
                  </a:cubicBezTo>
                  <a:lnTo>
                    <a:pt x="f29" y="f30"/>
                  </a:lnTo>
                  <a:lnTo>
                    <a:pt x="f31" y="f32"/>
                  </a:lnTo>
                  <a:lnTo>
                    <a:pt x="f33" y="f34"/>
                  </a:lnTo>
                  <a:lnTo>
                    <a:pt x="f6"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1" name="Freeform: Shape 1397">
              <a:extLst>
                <a:ext uri="{FF2B5EF4-FFF2-40B4-BE49-F238E27FC236}">
                  <a16:creationId xmlns:a16="http://schemas.microsoft.com/office/drawing/2014/main" id="{46F63622-0655-6172-1743-212B052AAEFC}"/>
                </a:ext>
              </a:extLst>
            </p:cNvPr>
            <p:cNvSpPr/>
            <p:nvPr/>
          </p:nvSpPr>
          <p:spPr>
            <a:xfrm>
              <a:off x="8665851" y="2833506"/>
              <a:ext cx="478359" cy="253535"/>
            </a:xfrm>
            <a:custGeom>
              <a:avLst/>
              <a:gdLst>
                <a:gd name="f0" fmla="val 10800000"/>
                <a:gd name="f1" fmla="val 5400000"/>
                <a:gd name="f2" fmla="val 180"/>
                <a:gd name="f3" fmla="val w"/>
                <a:gd name="f4" fmla="val h"/>
                <a:gd name="f5" fmla="val 0"/>
                <a:gd name="f6" fmla="val 478355"/>
                <a:gd name="f7" fmla="val 253534"/>
                <a:gd name="f8" fmla="val 10933"/>
                <a:gd name="f9" fmla="val 253149"/>
                <a:gd name="f10" fmla="val 12557"/>
                <a:gd name="f11" fmla="val 252400"/>
                <a:gd name="f12" fmla="val 6435"/>
                <a:gd name="f13" fmla="val 244403"/>
                <a:gd name="f14" fmla="val 5810"/>
                <a:gd name="f15" fmla="val 243591"/>
                <a:gd name="f16" fmla="val 242466"/>
                <a:gd name="f17" fmla="val 241654"/>
                <a:gd name="f18" fmla="val 6947"/>
                <a:gd name="f19" fmla="val 241004"/>
                <a:gd name="f20" fmla="val 7884"/>
                <a:gd name="f21" fmla="val 240879"/>
                <a:gd name="f22" fmla="val 8534"/>
                <a:gd name="f23" fmla="val 241379"/>
                <a:gd name="f24" fmla="val 8634"/>
                <a:gd name="f25" fmla="val 241466"/>
                <a:gd name="f26" fmla="val 8734"/>
                <a:gd name="f27" fmla="val 241554"/>
                <a:gd name="f28" fmla="val 8809"/>
                <a:gd name="f29" fmla="val 15681"/>
                <a:gd name="f30" fmla="val 250650"/>
                <a:gd name="f31" fmla="val 17055"/>
                <a:gd name="f32" fmla="val 250025"/>
                <a:gd name="f33" fmla="val 478356"/>
                <a:gd name="f34" fmla="val 22741"/>
                <a:gd name="f35" fmla="val 477606"/>
                <a:gd name="f36" fmla="val 7747"/>
                <a:gd name="f37" fmla="val 4811"/>
                <a:gd name="f38" fmla="val 232907"/>
                <a:gd name="f39" fmla="val 4186"/>
                <a:gd name="f40" fmla="val 233207"/>
                <a:gd name="f41" fmla="val 3636"/>
                <a:gd name="f42" fmla="val 233632"/>
                <a:gd name="f43" fmla="val 3186"/>
                <a:gd name="f44" fmla="val 234157"/>
                <a:gd name="f45" fmla="val 1937"/>
                <a:gd name="f46" fmla="val 235281"/>
                <a:gd name="f47" fmla="val 1599"/>
                <a:gd name="f48" fmla="val 235843"/>
                <a:gd name="f49" fmla="val 1299"/>
                <a:gd name="f50" fmla="val 236418"/>
                <a:gd name="f51" fmla="val 1062"/>
                <a:gd name="f52" fmla="val 237031"/>
                <a:gd name="f53" fmla="val 188"/>
                <a:gd name="f54" fmla="val 238780"/>
                <a:gd name="f55" fmla="val 125"/>
                <a:gd name="f56" fmla="val 239442"/>
                <a:gd name="f57" fmla="val 240117"/>
                <a:gd name="f58" fmla="val 240779"/>
                <a:gd name="f59" fmla="val 241529"/>
                <a:gd name="f60" fmla="val 242279"/>
                <a:gd name="f61" fmla="val 243028"/>
                <a:gd name="f62" fmla="val -63"/>
                <a:gd name="f63" fmla="val 244228"/>
                <a:gd name="f64" fmla="val 245452"/>
                <a:gd name="f65" fmla="val 246652"/>
                <a:gd name="f66" fmla="val 1012"/>
                <a:gd name="f67" fmla="val 251200"/>
                <a:gd name="f68" fmla="val 5360"/>
                <a:gd name="f69" fmla="val 254224"/>
                <a:gd name="f70" fmla="val 9921"/>
                <a:gd name="f71" fmla="val 253399"/>
                <a:gd name="f72" fmla="val 10258"/>
                <a:gd name="f73" fmla="val 253337"/>
                <a:gd name="f74" fmla="val 10595"/>
                <a:gd name="f75" fmla="val 253249"/>
                <a:gd name="f76" fmla="+- 0 0 -90"/>
                <a:gd name="f77" fmla="*/ f3 1 478355"/>
                <a:gd name="f78" fmla="*/ f4 1 253534"/>
                <a:gd name="f79" fmla="val f5"/>
                <a:gd name="f80" fmla="val f6"/>
                <a:gd name="f81" fmla="val f7"/>
                <a:gd name="f82" fmla="*/ f76 f0 1"/>
                <a:gd name="f83" fmla="+- f81 0 f79"/>
                <a:gd name="f84" fmla="+- f80 0 f79"/>
                <a:gd name="f85" fmla="*/ f82 1 f2"/>
                <a:gd name="f86" fmla="*/ f84 1 478355"/>
                <a:gd name="f87" fmla="*/ f83 1 253534"/>
                <a:gd name="f88" fmla="*/ 10933 f84 1"/>
                <a:gd name="f89" fmla="*/ 253149 f83 1"/>
                <a:gd name="f90" fmla="*/ 12557 f84 1"/>
                <a:gd name="f91" fmla="*/ 252400 f83 1"/>
                <a:gd name="f92" fmla="*/ 6435 f84 1"/>
                <a:gd name="f93" fmla="*/ 244403 f83 1"/>
                <a:gd name="f94" fmla="*/ 241654 f83 1"/>
                <a:gd name="f95" fmla="*/ 8534 f84 1"/>
                <a:gd name="f96" fmla="*/ 241379 f83 1"/>
                <a:gd name="f97" fmla="*/ 8809 f84 1"/>
                <a:gd name="f98" fmla="*/ 15681 f84 1"/>
                <a:gd name="f99" fmla="*/ 250650 f83 1"/>
                <a:gd name="f100" fmla="*/ 17055 f84 1"/>
                <a:gd name="f101" fmla="*/ 250025 f83 1"/>
                <a:gd name="f102" fmla="*/ 478356 f84 1"/>
                <a:gd name="f103" fmla="*/ 22741 f83 1"/>
                <a:gd name="f104" fmla="*/ 477606 f84 1"/>
                <a:gd name="f105" fmla="*/ 7747 f83 1"/>
                <a:gd name="f106" fmla="*/ 0 f83 1"/>
                <a:gd name="f107" fmla="*/ 4811 f84 1"/>
                <a:gd name="f108" fmla="*/ 232907 f83 1"/>
                <a:gd name="f109" fmla="*/ 3186 f84 1"/>
                <a:gd name="f110" fmla="*/ 234157 f83 1"/>
                <a:gd name="f111" fmla="*/ 1937 f84 1"/>
                <a:gd name="f112" fmla="*/ 235281 f83 1"/>
                <a:gd name="f113" fmla="*/ 1062 f84 1"/>
                <a:gd name="f114" fmla="*/ 237031 f83 1"/>
                <a:gd name="f115" fmla="*/ 188 f84 1"/>
                <a:gd name="f116" fmla="*/ 238780 f83 1"/>
                <a:gd name="f117" fmla="*/ 240779 f83 1"/>
                <a:gd name="f118" fmla="*/ 243028 f83 1"/>
                <a:gd name="f119" fmla="*/ 246652 f83 1"/>
                <a:gd name="f120" fmla="*/ 9921 f84 1"/>
                <a:gd name="f121" fmla="*/ 253399 f83 1"/>
                <a:gd name="f122" fmla="+- f85 0 f1"/>
                <a:gd name="f123" fmla="*/ f88 1 478355"/>
                <a:gd name="f124" fmla="*/ f89 1 253534"/>
                <a:gd name="f125" fmla="*/ f90 1 478355"/>
                <a:gd name="f126" fmla="*/ f91 1 253534"/>
                <a:gd name="f127" fmla="*/ f92 1 478355"/>
                <a:gd name="f128" fmla="*/ f93 1 253534"/>
                <a:gd name="f129" fmla="*/ f94 1 253534"/>
                <a:gd name="f130" fmla="*/ f95 1 478355"/>
                <a:gd name="f131" fmla="*/ f96 1 253534"/>
                <a:gd name="f132" fmla="*/ f97 1 478355"/>
                <a:gd name="f133" fmla="*/ f98 1 478355"/>
                <a:gd name="f134" fmla="*/ f99 1 253534"/>
                <a:gd name="f135" fmla="*/ f100 1 478355"/>
                <a:gd name="f136" fmla="*/ f101 1 253534"/>
                <a:gd name="f137" fmla="*/ f102 1 478355"/>
                <a:gd name="f138" fmla="*/ f103 1 253534"/>
                <a:gd name="f139" fmla="*/ f104 1 478355"/>
                <a:gd name="f140" fmla="*/ f105 1 253534"/>
                <a:gd name="f141" fmla="*/ f106 1 253534"/>
                <a:gd name="f142" fmla="*/ f107 1 478355"/>
                <a:gd name="f143" fmla="*/ f108 1 253534"/>
                <a:gd name="f144" fmla="*/ f109 1 478355"/>
                <a:gd name="f145" fmla="*/ f110 1 253534"/>
                <a:gd name="f146" fmla="*/ f111 1 478355"/>
                <a:gd name="f147" fmla="*/ f112 1 253534"/>
                <a:gd name="f148" fmla="*/ f113 1 478355"/>
                <a:gd name="f149" fmla="*/ f114 1 253534"/>
                <a:gd name="f150" fmla="*/ f115 1 478355"/>
                <a:gd name="f151" fmla="*/ f116 1 253534"/>
                <a:gd name="f152" fmla="*/ f117 1 253534"/>
                <a:gd name="f153" fmla="*/ f118 1 253534"/>
                <a:gd name="f154" fmla="*/ f119 1 253534"/>
                <a:gd name="f155" fmla="*/ f120 1 478355"/>
                <a:gd name="f156" fmla="*/ f121 1 253534"/>
                <a:gd name="f157" fmla="*/ f79 1 f86"/>
                <a:gd name="f158" fmla="*/ f80 1 f86"/>
                <a:gd name="f159" fmla="*/ f79 1 f87"/>
                <a:gd name="f160" fmla="*/ f81 1 f87"/>
                <a:gd name="f161" fmla="*/ f123 1 f86"/>
                <a:gd name="f162" fmla="*/ f124 1 f87"/>
                <a:gd name="f163" fmla="*/ f125 1 f86"/>
                <a:gd name="f164" fmla="*/ f126 1 f87"/>
                <a:gd name="f165" fmla="*/ f127 1 f86"/>
                <a:gd name="f166" fmla="*/ f128 1 f87"/>
                <a:gd name="f167" fmla="*/ f129 1 f87"/>
                <a:gd name="f168" fmla="*/ f130 1 f86"/>
                <a:gd name="f169" fmla="*/ f131 1 f87"/>
                <a:gd name="f170" fmla="*/ f132 1 f86"/>
                <a:gd name="f171" fmla="*/ f133 1 f86"/>
                <a:gd name="f172" fmla="*/ f134 1 f87"/>
                <a:gd name="f173" fmla="*/ f135 1 f86"/>
                <a:gd name="f174" fmla="*/ f136 1 f87"/>
                <a:gd name="f175" fmla="*/ f137 1 f86"/>
                <a:gd name="f176" fmla="*/ f138 1 f87"/>
                <a:gd name="f177" fmla="*/ f139 1 f86"/>
                <a:gd name="f178" fmla="*/ f140 1 f87"/>
                <a:gd name="f179" fmla="*/ f141 1 f87"/>
                <a:gd name="f180" fmla="*/ f142 1 f86"/>
                <a:gd name="f181" fmla="*/ f143 1 f87"/>
                <a:gd name="f182" fmla="*/ f144 1 f86"/>
                <a:gd name="f183" fmla="*/ f145 1 f87"/>
                <a:gd name="f184" fmla="*/ f146 1 f86"/>
                <a:gd name="f185" fmla="*/ f147 1 f87"/>
                <a:gd name="f186" fmla="*/ f148 1 f86"/>
                <a:gd name="f187" fmla="*/ f149 1 f87"/>
                <a:gd name="f188" fmla="*/ f150 1 f86"/>
                <a:gd name="f189" fmla="*/ f151 1 f87"/>
                <a:gd name="f190" fmla="*/ f152 1 f87"/>
                <a:gd name="f191" fmla="*/ f153 1 f87"/>
                <a:gd name="f192" fmla="*/ f154 1 f87"/>
                <a:gd name="f193" fmla="*/ f155 1 f86"/>
                <a:gd name="f194" fmla="*/ f156 1 f87"/>
                <a:gd name="f195" fmla="*/ f157 f77 1"/>
                <a:gd name="f196" fmla="*/ f158 f77 1"/>
                <a:gd name="f197" fmla="*/ f160 f78 1"/>
                <a:gd name="f198" fmla="*/ f159 f78 1"/>
                <a:gd name="f199" fmla="*/ f161 f77 1"/>
                <a:gd name="f200" fmla="*/ f162 f78 1"/>
                <a:gd name="f201" fmla="*/ f163 f77 1"/>
                <a:gd name="f202" fmla="*/ f164 f78 1"/>
                <a:gd name="f203" fmla="*/ f165 f77 1"/>
                <a:gd name="f204" fmla="*/ f166 f78 1"/>
                <a:gd name="f205" fmla="*/ f167 f78 1"/>
                <a:gd name="f206" fmla="*/ f168 f77 1"/>
                <a:gd name="f207" fmla="*/ f169 f78 1"/>
                <a:gd name="f208" fmla="*/ f170 f77 1"/>
                <a:gd name="f209" fmla="*/ f171 f77 1"/>
                <a:gd name="f210" fmla="*/ f172 f78 1"/>
                <a:gd name="f211" fmla="*/ f173 f77 1"/>
                <a:gd name="f212" fmla="*/ f174 f78 1"/>
                <a:gd name="f213" fmla="*/ f175 f77 1"/>
                <a:gd name="f214" fmla="*/ f176 f78 1"/>
                <a:gd name="f215" fmla="*/ f177 f77 1"/>
                <a:gd name="f216" fmla="*/ f178 f78 1"/>
                <a:gd name="f217" fmla="*/ f179 f78 1"/>
                <a:gd name="f218" fmla="*/ f180 f77 1"/>
                <a:gd name="f219" fmla="*/ f181 f78 1"/>
                <a:gd name="f220" fmla="*/ f182 f77 1"/>
                <a:gd name="f221" fmla="*/ f183 f78 1"/>
                <a:gd name="f222" fmla="*/ f184 f77 1"/>
                <a:gd name="f223" fmla="*/ f185 f78 1"/>
                <a:gd name="f224" fmla="*/ f186 f77 1"/>
                <a:gd name="f225" fmla="*/ f187 f78 1"/>
                <a:gd name="f226" fmla="*/ f188 f77 1"/>
                <a:gd name="f227" fmla="*/ f189 f78 1"/>
                <a:gd name="f228" fmla="*/ f190 f78 1"/>
                <a:gd name="f229" fmla="*/ f191 f78 1"/>
                <a:gd name="f230" fmla="*/ f192 f78 1"/>
                <a:gd name="f231" fmla="*/ f193 f77 1"/>
                <a:gd name="f232" fmla="*/ f194 f78 1"/>
              </a:gdLst>
              <a:ahLst/>
              <a:cxnLst>
                <a:cxn ang="3cd4">
                  <a:pos x="hc" y="t"/>
                </a:cxn>
                <a:cxn ang="0">
                  <a:pos x="r" y="vc"/>
                </a:cxn>
                <a:cxn ang="cd4">
                  <a:pos x="hc" y="b"/>
                </a:cxn>
                <a:cxn ang="cd2">
                  <a:pos x="l" y="vc"/>
                </a:cxn>
                <a:cxn ang="f122">
                  <a:pos x="f199" y="f200"/>
                </a:cxn>
                <a:cxn ang="f122">
                  <a:pos x="f201" y="f202"/>
                </a:cxn>
                <a:cxn ang="f122">
                  <a:pos x="f203" y="f204"/>
                </a:cxn>
                <a:cxn ang="f122">
                  <a:pos x="f203" y="f205"/>
                </a:cxn>
                <a:cxn ang="f122">
                  <a:pos x="f206" y="f207"/>
                </a:cxn>
                <a:cxn ang="f122">
                  <a:pos x="f208" y="f205"/>
                </a:cxn>
                <a:cxn ang="f122">
                  <a:pos x="f209" y="f210"/>
                </a:cxn>
                <a:cxn ang="f122">
                  <a:pos x="f211" y="f212"/>
                </a:cxn>
                <a:cxn ang="f122">
                  <a:pos x="f213" y="f214"/>
                </a:cxn>
                <a:cxn ang="f122">
                  <a:pos x="f215" y="f216"/>
                </a:cxn>
                <a:cxn ang="f122">
                  <a:pos x="f215" y="f217"/>
                </a:cxn>
                <a:cxn ang="f122">
                  <a:pos x="f218" y="f219"/>
                </a:cxn>
                <a:cxn ang="f122">
                  <a:pos x="f218" y="f219"/>
                </a:cxn>
                <a:cxn ang="f122">
                  <a:pos x="f220" y="f221"/>
                </a:cxn>
                <a:cxn ang="f122">
                  <a:pos x="f222" y="f223"/>
                </a:cxn>
                <a:cxn ang="f122">
                  <a:pos x="f224" y="f225"/>
                </a:cxn>
                <a:cxn ang="f122">
                  <a:pos x="f226" y="f227"/>
                </a:cxn>
                <a:cxn ang="f122">
                  <a:pos x="f226" y="f228"/>
                </a:cxn>
                <a:cxn ang="f122">
                  <a:pos x="f226" y="f229"/>
                </a:cxn>
                <a:cxn ang="f122">
                  <a:pos x="f226" y="f230"/>
                </a:cxn>
                <a:cxn ang="f122">
                  <a:pos x="f231" y="f232"/>
                </a:cxn>
                <a:cxn ang="f122">
                  <a:pos x="f199" y="f200"/>
                </a:cxn>
              </a:cxnLst>
              <a:rect l="f195" t="f198" r="f196" b="f197"/>
              <a:pathLst>
                <a:path w="478355" h="253534">
                  <a:moveTo>
                    <a:pt x="f8" y="f9"/>
                  </a:moveTo>
                  <a:lnTo>
                    <a:pt x="f10" y="f11"/>
                  </a:lnTo>
                  <a:lnTo>
                    <a:pt x="f12" y="f13"/>
                  </a:lnTo>
                  <a:cubicBezTo>
                    <a:pt x="f14" y="f15"/>
                    <a:pt x="f14" y="f16"/>
                    <a:pt x="f12" y="f17"/>
                  </a:cubicBezTo>
                  <a:cubicBezTo>
                    <a:pt x="f18" y="f19"/>
                    <a:pt x="f20" y="f21"/>
                    <a:pt x="f22" y="f23"/>
                  </a:cubicBezTo>
                  <a:cubicBezTo>
                    <a:pt x="f24" y="f25"/>
                    <a:pt x="f26" y="f27"/>
                    <a:pt x="f28" y="f17"/>
                  </a:cubicBezTo>
                  <a:lnTo>
                    <a:pt x="f29" y="f30"/>
                  </a:lnTo>
                  <a:lnTo>
                    <a:pt x="f31" y="f32"/>
                  </a:lnTo>
                  <a:lnTo>
                    <a:pt x="f33" y="f34"/>
                  </a:lnTo>
                  <a:lnTo>
                    <a:pt x="f35" y="f36"/>
                  </a:lnTo>
                  <a:lnTo>
                    <a:pt x="f35" y="f5"/>
                  </a:lnTo>
                  <a:lnTo>
                    <a:pt x="f37" y="f38"/>
                  </a:lnTo>
                  <a:lnTo>
                    <a:pt x="f37" y="f38"/>
                  </a:lnTo>
                  <a:cubicBezTo>
                    <a:pt x="f39" y="f40"/>
                    <a:pt x="f41" y="f42"/>
                    <a:pt x="f43" y="f44"/>
                  </a:cubicBezTo>
                  <a:lnTo>
                    <a:pt x="f45" y="f46"/>
                  </a:lnTo>
                  <a:cubicBezTo>
                    <a:pt x="f47" y="f48"/>
                    <a:pt x="f49" y="f50"/>
                    <a:pt x="f51" y="f52"/>
                  </a:cubicBezTo>
                  <a:lnTo>
                    <a:pt x="f53" y="f54"/>
                  </a:lnTo>
                  <a:cubicBezTo>
                    <a:pt x="f55" y="f56"/>
                    <a:pt x="f55" y="f57"/>
                    <a:pt x="f53" y="f58"/>
                  </a:cubicBezTo>
                  <a:cubicBezTo>
                    <a:pt x="f55" y="f59"/>
                    <a:pt x="f55" y="f60"/>
                    <a:pt x="f53" y="f61"/>
                  </a:cubicBezTo>
                  <a:cubicBezTo>
                    <a:pt x="f62" y="f63"/>
                    <a:pt x="f62" y="f64"/>
                    <a:pt x="f53" y="f65"/>
                  </a:cubicBezTo>
                  <a:cubicBezTo>
                    <a:pt x="f66" y="f67"/>
                    <a:pt x="f68" y="f69"/>
                    <a:pt x="f70" y="f71"/>
                  </a:cubicBez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2" name="Freeform: Shape 1398">
              <a:extLst>
                <a:ext uri="{FF2B5EF4-FFF2-40B4-BE49-F238E27FC236}">
                  <a16:creationId xmlns:a16="http://schemas.microsoft.com/office/drawing/2014/main" id="{99CCC1A5-C0A4-F979-CDEE-ACF86E44BCA8}"/>
                </a:ext>
              </a:extLst>
            </p:cNvPr>
            <p:cNvSpPr/>
            <p:nvPr/>
          </p:nvSpPr>
          <p:spPr>
            <a:xfrm>
              <a:off x="8672059" y="3074578"/>
              <a:ext cx="216502" cy="281470"/>
            </a:xfrm>
            <a:custGeom>
              <a:avLst/>
              <a:gdLst>
                <a:gd name="f0" fmla="val 10800000"/>
                <a:gd name="f1" fmla="val 5400000"/>
                <a:gd name="f2" fmla="val 180"/>
                <a:gd name="f3" fmla="val w"/>
                <a:gd name="f4" fmla="val h"/>
                <a:gd name="f5" fmla="val 0"/>
                <a:gd name="f6" fmla="val 216500"/>
                <a:gd name="f7" fmla="val 281469"/>
                <a:gd name="f8" fmla="val 214251"/>
                <a:gd name="f9" fmla="val 281470"/>
                <a:gd name="f10" fmla="val 213627"/>
                <a:gd name="f11" fmla="val 280657"/>
                <a:gd name="f12" fmla="val 279533"/>
                <a:gd name="f13" fmla="val 278721"/>
                <a:gd name="f14" fmla="val 214689"/>
                <a:gd name="f15" fmla="val 278096"/>
                <a:gd name="f16" fmla="val 215551"/>
                <a:gd name="f17" fmla="val 277946"/>
                <a:gd name="f18" fmla="val 216163"/>
                <a:gd name="f19" fmla="val 278383"/>
                <a:gd name="f20" fmla="val 216300"/>
                <a:gd name="f21" fmla="val 278483"/>
                <a:gd name="f22" fmla="val 216413"/>
                <a:gd name="f23" fmla="val 278596"/>
                <a:gd name="f24" fmla="val 11339"/>
                <a:gd name="f25" fmla="val 11702"/>
                <a:gd name="f26" fmla="val 9715"/>
                <a:gd name="f27" fmla="val 9578"/>
                <a:gd name="f28" fmla="val 2843"/>
                <a:gd name="f29" fmla="val 582"/>
                <a:gd name="f30" fmla="val 2343"/>
                <a:gd name="f31" fmla="val -68"/>
                <a:gd name="f32" fmla="val 1393"/>
                <a:gd name="f33" fmla="val -193"/>
                <a:gd name="f34" fmla="val 744"/>
                <a:gd name="f35" fmla="val 307"/>
                <a:gd name="f36" fmla="val 644"/>
                <a:gd name="f37" fmla="val 394"/>
                <a:gd name="f38" fmla="val 543"/>
                <a:gd name="f39" fmla="val 481"/>
                <a:gd name="f40" fmla="val 469"/>
                <a:gd name="f41" fmla="val -156"/>
                <a:gd name="f42" fmla="val 1394"/>
                <a:gd name="f43" fmla="val 2518"/>
                <a:gd name="f44" fmla="val 3330"/>
                <a:gd name="f45" fmla="val 6591"/>
                <a:gd name="f46" fmla="val 11327"/>
                <a:gd name="f47" fmla="val 11839"/>
                <a:gd name="f48" fmla="val 18075"/>
                <a:gd name="f49" fmla="val 213876"/>
                <a:gd name="f50" fmla="val 280470"/>
                <a:gd name="f51" fmla="+- 0 0 -90"/>
                <a:gd name="f52" fmla="*/ f3 1 216500"/>
                <a:gd name="f53" fmla="*/ f4 1 281469"/>
                <a:gd name="f54" fmla="val f5"/>
                <a:gd name="f55" fmla="val f6"/>
                <a:gd name="f56" fmla="val f7"/>
                <a:gd name="f57" fmla="*/ f51 f0 1"/>
                <a:gd name="f58" fmla="+- f56 0 f54"/>
                <a:gd name="f59" fmla="+- f55 0 f54"/>
                <a:gd name="f60" fmla="*/ f57 1 f2"/>
                <a:gd name="f61" fmla="*/ f59 1 216500"/>
                <a:gd name="f62" fmla="*/ f58 1 281469"/>
                <a:gd name="f63" fmla="*/ 214251 f59 1"/>
                <a:gd name="f64" fmla="*/ 281470 f58 1"/>
                <a:gd name="f65" fmla="*/ 278721 f58 1"/>
                <a:gd name="f66" fmla="*/ 216163 f59 1"/>
                <a:gd name="f67" fmla="*/ 278383 f58 1"/>
                <a:gd name="f68" fmla="*/ 216500 f59 1"/>
                <a:gd name="f69" fmla="*/ 11339 f59 1"/>
                <a:gd name="f70" fmla="*/ 11702 f58 1"/>
                <a:gd name="f71" fmla="*/ 9715 f59 1"/>
                <a:gd name="f72" fmla="*/ 9578 f58 1"/>
                <a:gd name="f73" fmla="*/ 2843 f59 1"/>
                <a:gd name="f74" fmla="*/ 582 f58 1"/>
                <a:gd name="f75" fmla="*/ 744 f59 1"/>
                <a:gd name="f76" fmla="*/ 307 f58 1"/>
                <a:gd name="f77" fmla="*/ 469 f59 1"/>
                <a:gd name="f78" fmla="*/ 3330 f58 1"/>
                <a:gd name="f79" fmla="*/ 6591 f59 1"/>
                <a:gd name="f80" fmla="*/ 11327 f58 1"/>
                <a:gd name="f81" fmla="*/ 11839 f59 1"/>
                <a:gd name="f82" fmla="*/ 18075 f58 1"/>
                <a:gd name="f83" fmla="*/ 213876 f59 1"/>
                <a:gd name="f84" fmla="*/ 280470 f58 1"/>
                <a:gd name="f85" fmla="+- f60 0 f1"/>
                <a:gd name="f86" fmla="*/ f63 1 216500"/>
                <a:gd name="f87" fmla="*/ f64 1 281469"/>
                <a:gd name="f88" fmla="*/ f65 1 281469"/>
                <a:gd name="f89" fmla="*/ f66 1 216500"/>
                <a:gd name="f90" fmla="*/ f67 1 281469"/>
                <a:gd name="f91" fmla="*/ f68 1 216500"/>
                <a:gd name="f92" fmla="*/ f69 1 216500"/>
                <a:gd name="f93" fmla="*/ f70 1 281469"/>
                <a:gd name="f94" fmla="*/ f71 1 216500"/>
                <a:gd name="f95" fmla="*/ f72 1 281469"/>
                <a:gd name="f96" fmla="*/ f73 1 216500"/>
                <a:gd name="f97" fmla="*/ f74 1 281469"/>
                <a:gd name="f98" fmla="*/ f75 1 216500"/>
                <a:gd name="f99" fmla="*/ f76 1 281469"/>
                <a:gd name="f100" fmla="*/ f77 1 216500"/>
                <a:gd name="f101" fmla="*/ f78 1 281469"/>
                <a:gd name="f102" fmla="*/ f79 1 216500"/>
                <a:gd name="f103" fmla="*/ f80 1 281469"/>
                <a:gd name="f104" fmla="*/ f81 1 216500"/>
                <a:gd name="f105" fmla="*/ f82 1 281469"/>
                <a:gd name="f106" fmla="*/ f83 1 216500"/>
                <a:gd name="f107" fmla="*/ f84 1 281469"/>
                <a:gd name="f108" fmla="*/ f54 1 f61"/>
                <a:gd name="f109" fmla="*/ f55 1 f61"/>
                <a:gd name="f110" fmla="*/ f54 1 f62"/>
                <a:gd name="f111" fmla="*/ f56 1 f62"/>
                <a:gd name="f112" fmla="*/ f86 1 f61"/>
                <a:gd name="f113" fmla="*/ f87 1 f62"/>
                <a:gd name="f114" fmla="*/ f88 1 f62"/>
                <a:gd name="f115" fmla="*/ f89 1 f61"/>
                <a:gd name="f116" fmla="*/ f90 1 f62"/>
                <a:gd name="f117" fmla="*/ f91 1 f61"/>
                <a:gd name="f118" fmla="*/ f92 1 f61"/>
                <a:gd name="f119" fmla="*/ f93 1 f62"/>
                <a:gd name="f120" fmla="*/ f94 1 f61"/>
                <a:gd name="f121" fmla="*/ f95 1 f62"/>
                <a:gd name="f122" fmla="*/ f96 1 f61"/>
                <a:gd name="f123" fmla="*/ f97 1 f62"/>
                <a:gd name="f124" fmla="*/ f98 1 f61"/>
                <a:gd name="f125" fmla="*/ f99 1 f62"/>
                <a:gd name="f126" fmla="*/ f100 1 f61"/>
                <a:gd name="f127" fmla="*/ f101 1 f62"/>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3 1"/>
                <a:gd name="f141" fmla="*/ f115 f52 1"/>
                <a:gd name="f142" fmla="*/ f116 f53 1"/>
                <a:gd name="f143" fmla="*/ f117 f52 1"/>
                <a:gd name="f144" fmla="*/ f118 f52 1"/>
                <a:gd name="f145" fmla="*/ f119 f53 1"/>
                <a:gd name="f146" fmla="*/ f120 f52 1"/>
                <a:gd name="f147" fmla="*/ f121 f53 1"/>
                <a:gd name="f148" fmla="*/ f122 f52 1"/>
                <a:gd name="f149" fmla="*/ f123 f53 1"/>
                <a:gd name="f150" fmla="*/ f124 f52 1"/>
                <a:gd name="f151" fmla="*/ f125 f53 1"/>
                <a:gd name="f152" fmla="*/ f126 f52 1"/>
                <a:gd name="f153" fmla="*/ f127 f53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38" y="f140"/>
                </a:cxn>
                <a:cxn ang="f85">
                  <a:pos x="f141" y="f142"/>
                </a:cxn>
                <a:cxn ang="f85">
                  <a:pos x="f143" y="f140"/>
                </a:cxn>
                <a:cxn ang="f85">
                  <a:pos x="f144" y="f145"/>
                </a:cxn>
                <a:cxn ang="f85">
                  <a:pos x="f146" y="f147"/>
                </a:cxn>
                <a:cxn ang="f85">
                  <a:pos x="f148" y="f149"/>
                </a:cxn>
                <a:cxn ang="f85">
                  <a:pos x="f150" y="f151"/>
                </a:cxn>
                <a:cxn ang="f85">
                  <a:pos x="f152" y="f149"/>
                </a:cxn>
                <a:cxn ang="f85">
                  <a:pos x="f152" y="f153"/>
                </a:cxn>
                <a:cxn ang="f85">
                  <a:pos x="f154" y="f155"/>
                </a:cxn>
                <a:cxn ang="f85">
                  <a:pos x="f156" y="f157"/>
                </a:cxn>
                <a:cxn ang="f85">
                  <a:pos x="f158" y="f159"/>
                </a:cxn>
              </a:cxnLst>
              <a:rect l="f134" t="f137" r="f135" b="f136"/>
              <a:pathLst>
                <a:path w="216500" h="281469">
                  <a:moveTo>
                    <a:pt x="f8" y="f9"/>
                  </a:moveTo>
                  <a:cubicBezTo>
                    <a:pt x="f10" y="f11"/>
                    <a:pt x="f10" y="f12"/>
                    <a:pt x="f8" y="f13"/>
                  </a:cubicBezTo>
                  <a:cubicBezTo>
                    <a:pt x="f14" y="f15"/>
                    <a:pt x="f16" y="f17"/>
                    <a:pt x="f18" y="f19"/>
                  </a:cubicBezTo>
                  <a:cubicBezTo>
                    <a:pt x="f20" y="f21"/>
                    <a:pt x="f22" y="f23"/>
                    <a:pt x="f6" y="f13"/>
                  </a:cubicBezTo>
                  <a:lnTo>
                    <a:pt x="f24" y="f25"/>
                  </a:lnTo>
                  <a:lnTo>
                    <a:pt x="f26" y="f27"/>
                  </a:lnTo>
                  <a:lnTo>
                    <a:pt x="f28" y="f29"/>
                  </a:lnTo>
                  <a:cubicBezTo>
                    <a:pt x="f30" y="f31"/>
                    <a:pt x="f32" y="f33"/>
                    <a:pt x="f34" y="f35"/>
                  </a:cubicBezTo>
                  <a:cubicBezTo>
                    <a:pt x="f36" y="f37"/>
                    <a:pt x="f38" y="f39"/>
                    <a:pt x="f40" y="f29"/>
                  </a:cubicBezTo>
                  <a:cubicBezTo>
                    <a:pt x="f41" y="f42"/>
                    <a:pt x="f41" y="f43"/>
                    <a:pt x="f40" y="f44"/>
                  </a:cubicBezTo>
                  <a:lnTo>
                    <a:pt x="f45" y="f46"/>
                  </a:ln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3" name="Freeform: Shape 1399">
              <a:extLst>
                <a:ext uri="{FF2B5EF4-FFF2-40B4-BE49-F238E27FC236}">
                  <a16:creationId xmlns:a16="http://schemas.microsoft.com/office/drawing/2014/main" id="{8BEF433F-DBC1-FF2D-43E2-0D74BE40E208}"/>
                </a:ext>
              </a:extLst>
            </p:cNvPr>
            <p:cNvSpPr/>
            <p:nvPr/>
          </p:nvSpPr>
          <p:spPr>
            <a:xfrm>
              <a:off x="8885846" y="3352830"/>
              <a:ext cx="194886" cy="252109"/>
            </a:xfrm>
            <a:custGeom>
              <a:avLst/>
              <a:gdLst>
                <a:gd name="f0" fmla="val 10800000"/>
                <a:gd name="f1" fmla="val 5400000"/>
                <a:gd name="f2" fmla="val 180"/>
                <a:gd name="f3" fmla="val w"/>
                <a:gd name="f4" fmla="val h"/>
                <a:gd name="f5" fmla="val 0"/>
                <a:gd name="f6" fmla="val 194884"/>
                <a:gd name="f7" fmla="val 252112"/>
                <a:gd name="f8" fmla="val 191761"/>
                <a:gd name="f9" fmla="val 250488"/>
                <a:gd name="f10" fmla="val 2718"/>
                <a:gd name="f11" fmla="val 588"/>
                <a:gd name="f12" fmla="val 2280"/>
                <a:gd name="f13" fmla="val -37"/>
                <a:gd name="f14" fmla="val 1418"/>
                <a:gd name="f15" fmla="val -187"/>
                <a:gd name="f16" fmla="val 806"/>
                <a:gd name="f17" fmla="val 250"/>
                <a:gd name="f18" fmla="val 669"/>
                <a:gd name="f19" fmla="val 350"/>
                <a:gd name="f20" fmla="val 556"/>
                <a:gd name="f21" fmla="val 463"/>
                <a:gd name="f22" fmla="val 468"/>
                <a:gd name="f23" fmla="val -156"/>
                <a:gd name="f24" fmla="val 1400"/>
                <a:gd name="f25" fmla="val 2525"/>
                <a:gd name="f26" fmla="val 3337"/>
                <a:gd name="f27" fmla="val 3592"/>
                <a:gd name="f28" fmla="val 7335"/>
                <a:gd name="f29" fmla="+- 0 0 -90"/>
                <a:gd name="f30" fmla="*/ f3 1 194884"/>
                <a:gd name="f31" fmla="*/ f4 1 252112"/>
                <a:gd name="f32" fmla="val f5"/>
                <a:gd name="f33" fmla="val f6"/>
                <a:gd name="f34" fmla="val f7"/>
                <a:gd name="f35" fmla="*/ f29 f0 1"/>
                <a:gd name="f36" fmla="+- f34 0 f32"/>
                <a:gd name="f37" fmla="+- f33 0 f32"/>
                <a:gd name="f38" fmla="*/ f35 1 f2"/>
                <a:gd name="f39" fmla="*/ f37 1 194884"/>
                <a:gd name="f40" fmla="*/ f36 1 252112"/>
                <a:gd name="f41" fmla="*/ 191761 f37 1"/>
                <a:gd name="f42" fmla="*/ 252112 f36 1"/>
                <a:gd name="f43" fmla="*/ 194884 f37 1"/>
                <a:gd name="f44" fmla="*/ 250488 f36 1"/>
                <a:gd name="f45" fmla="*/ 2718 f37 1"/>
                <a:gd name="f46" fmla="*/ 588 f36 1"/>
                <a:gd name="f47" fmla="*/ 806 f37 1"/>
                <a:gd name="f48" fmla="*/ 250 f36 1"/>
                <a:gd name="f49" fmla="*/ 468 f37 1"/>
                <a:gd name="f50" fmla="*/ 3337 f36 1"/>
                <a:gd name="f51" fmla="*/ 3592 f37 1"/>
                <a:gd name="f52" fmla="*/ 7335 f36 1"/>
                <a:gd name="f53" fmla="+- f38 0 f1"/>
                <a:gd name="f54" fmla="*/ f41 1 194884"/>
                <a:gd name="f55" fmla="*/ f42 1 252112"/>
                <a:gd name="f56" fmla="*/ f43 1 194884"/>
                <a:gd name="f57" fmla="*/ f44 1 252112"/>
                <a:gd name="f58" fmla="*/ f45 1 194884"/>
                <a:gd name="f59" fmla="*/ f46 1 252112"/>
                <a:gd name="f60" fmla="*/ f47 1 194884"/>
                <a:gd name="f61" fmla="*/ f48 1 252112"/>
                <a:gd name="f62" fmla="*/ f49 1 194884"/>
                <a:gd name="f63" fmla="*/ f50 1 252112"/>
                <a:gd name="f64" fmla="*/ f51 1 194884"/>
                <a:gd name="f65" fmla="*/ f52 1 252112"/>
                <a:gd name="f66" fmla="*/ f32 1 f39"/>
                <a:gd name="f67" fmla="*/ f33 1 f39"/>
                <a:gd name="f68" fmla="*/ f32 1 f40"/>
                <a:gd name="f69" fmla="*/ f34 1 f40"/>
                <a:gd name="f70" fmla="*/ f54 1 f39"/>
                <a:gd name="f71" fmla="*/ f55 1 f40"/>
                <a:gd name="f72" fmla="*/ f56 1 f39"/>
                <a:gd name="f73" fmla="*/ f57 1 f40"/>
                <a:gd name="f74" fmla="*/ f58 1 f39"/>
                <a:gd name="f75" fmla="*/ f59 1 f40"/>
                <a:gd name="f76" fmla="*/ f60 1 f39"/>
                <a:gd name="f77" fmla="*/ f61 1 f40"/>
                <a:gd name="f78" fmla="*/ f62 1 f39"/>
                <a:gd name="f79" fmla="*/ f63 1 f40"/>
                <a:gd name="f80" fmla="*/ f64 1 f39"/>
                <a:gd name="f81" fmla="*/ f65 1 f40"/>
                <a:gd name="f82" fmla="*/ f66 f30 1"/>
                <a:gd name="f83" fmla="*/ f67 f30 1"/>
                <a:gd name="f84" fmla="*/ f69 f31 1"/>
                <a:gd name="f85" fmla="*/ f68 f31 1"/>
                <a:gd name="f86" fmla="*/ f70 f30 1"/>
                <a:gd name="f87" fmla="*/ f71 f31 1"/>
                <a:gd name="f88" fmla="*/ f72 f30 1"/>
                <a:gd name="f89" fmla="*/ f73 f31 1"/>
                <a:gd name="f90" fmla="*/ f74 f30 1"/>
                <a:gd name="f91" fmla="*/ f75 f31 1"/>
                <a:gd name="f92" fmla="*/ f76 f30 1"/>
                <a:gd name="f93" fmla="*/ f77 f31 1"/>
                <a:gd name="f94" fmla="*/ f78 f30 1"/>
                <a:gd name="f95" fmla="*/ f79 f31 1"/>
                <a:gd name="f96" fmla="*/ f80 f30 1"/>
                <a:gd name="f97" fmla="*/ f81 f31 1"/>
              </a:gdLst>
              <a:ahLst/>
              <a:cxnLst>
                <a:cxn ang="3cd4">
                  <a:pos x="hc" y="t"/>
                </a:cxn>
                <a:cxn ang="0">
                  <a:pos x="r" y="vc"/>
                </a:cxn>
                <a:cxn ang="cd4">
                  <a:pos x="hc" y="b"/>
                </a:cxn>
                <a:cxn ang="cd2">
                  <a:pos x="l" y="vc"/>
                </a:cxn>
                <a:cxn ang="f53">
                  <a:pos x="f86" y="f87"/>
                </a:cxn>
                <a:cxn ang="f53">
                  <a:pos x="f88" y="f89"/>
                </a:cxn>
                <a:cxn ang="f53">
                  <a:pos x="f90" y="f91"/>
                </a:cxn>
                <a:cxn ang="f53">
                  <a:pos x="f92" y="f93"/>
                </a:cxn>
                <a:cxn ang="f53">
                  <a:pos x="f94" y="f91"/>
                </a:cxn>
                <a:cxn ang="f53">
                  <a:pos x="f94" y="f95"/>
                </a:cxn>
                <a:cxn ang="f53">
                  <a:pos x="f96" y="f97"/>
                </a:cxn>
              </a:cxnLst>
              <a:rect l="f82" t="f85" r="f83" b="f84"/>
              <a:pathLst>
                <a:path w="194884" h="252112">
                  <a:moveTo>
                    <a:pt x="f8" y="f7"/>
                  </a:moveTo>
                  <a:lnTo>
                    <a:pt x="f6" y="f9"/>
                  </a:lnTo>
                  <a:lnTo>
                    <a:pt x="f10" y="f11"/>
                  </a:lnTo>
                  <a:cubicBezTo>
                    <a:pt x="f12" y="f13"/>
                    <a:pt x="f14" y="f15"/>
                    <a:pt x="f16" y="f17"/>
                  </a:cubicBezTo>
                  <a:cubicBezTo>
                    <a:pt x="f18" y="f19"/>
                    <a:pt x="f20" y="f21"/>
                    <a:pt x="f22" y="f11"/>
                  </a:cubicBezTo>
                  <a:cubicBezTo>
                    <a:pt x="f23" y="f24"/>
                    <a:pt x="f23" y="f25"/>
                    <a:pt x="f22" y="f26"/>
                  </a:cubicBez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4" name="Freeform: Shape 1400">
              <a:extLst>
                <a:ext uri="{FF2B5EF4-FFF2-40B4-BE49-F238E27FC236}">
                  <a16:creationId xmlns:a16="http://schemas.microsoft.com/office/drawing/2014/main" id="{5D6E80C1-2513-9B70-1276-143814CFE278}"/>
                </a:ext>
              </a:extLst>
            </p:cNvPr>
            <p:cNvSpPr/>
            <p:nvPr/>
          </p:nvSpPr>
          <p:spPr>
            <a:xfrm>
              <a:off x="11045385" y="2121481"/>
              <a:ext cx="196166" cy="121505"/>
            </a:xfrm>
            <a:custGeom>
              <a:avLst/>
              <a:gdLst>
                <a:gd name="f0" fmla="val 10800000"/>
                <a:gd name="f1" fmla="val 5400000"/>
                <a:gd name="f2" fmla="val 180"/>
                <a:gd name="f3" fmla="val w"/>
                <a:gd name="f4" fmla="val h"/>
                <a:gd name="f5" fmla="val 0"/>
                <a:gd name="f6" fmla="val 196165"/>
                <a:gd name="f7" fmla="val 121507"/>
                <a:gd name="f8" fmla="val 121508"/>
                <a:gd name="f9" fmla="val 23047"/>
                <a:gd name="f10" fmla="val 191917"/>
                <a:gd name="f11" fmla="val 18674"/>
                <a:gd name="f12" fmla="val 188131"/>
                <a:gd name="f13" fmla="val 14363"/>
                <a:gd name="f14" fmla="val 187769"/>
                <a:gd name="f15" fmla="val 8016"/>
                <a:gd name="f16" fmla="val 191042"/>
                <a:gd name="f17" fmla="val 3305"/>
                <a:gd name="f18" fmla="val 192192"/>
                <a:gd name="f19" fmla="val 1756"/>
                <a:gd name="f20" fmla="val 193816"/>
                <a:gd name="f21" fmla="val 618"/>
                <a:gd name="f22" fmla="val 195666"/>
                <a:gd name="f23" fmla="val 56"/>
                <a:gd name="f24" fmla="val 195253"/>
                <a:gd name="f25" fmla="val -19"/>
                <a:gd name="f26" fmla="val 194828"/>
                <a:gd name="f27" fmla="val 194416"/>
                <a:gd name="f28" fmla="val 875"/>
                <a:gd name="f29" fmla="val 97517"/>
                <a:gd name="f30" fmla="val 250"/>
                <a:gd name="f31" fmla="val 114511"/>
                <a:gd name="f32" fmla="+- 0 0 -90"/>
                <a:gd name="f33" fmla="*/ f3 1 196165"/>
                <a:gd name="f34" fmla="*/ f4 1 121507"/>
                <a:gd name="f35" fmla="val f5"/>
                <a:gd name="f36" fmla="val f6"/>
                <a:gd name="f37" fmla="val f7"/>
                <a:gd name="f38" fmla="*/ f32 f0 1"/>
                <a:gd name="f39" fmla="+- f37 0 f35"/>
                <a:gd name="f40" fmla="+- f36 0 f35"/>
                <a:gd name="f41" fmla="*/ f38 1 f2"/>
                <a:gd name="f42" fmla="*/ f40 1 196165"/>
                <a:gd name="f43" fmla="*/ f39 1 121507"/>
                <a:gd name="f44" fmla="*/ 0 f40 1"/>
                <a:gd name="f45" fmla="*/ 121508 f39 1"/>
                <a:gd name="f46" fmla="*/ 196165 f40 1"/>
                <a:gd name="f47" fmla="*/ 23047 f39 1"/>
                <a:gd name="f48" fmla="*/ 191917 f40 1"/>
                <a:gd name="f49" fmla="*/ 18674 f39 1"/>
                <a:gd name="f50" fmla="*/ 191042 f40 1"/>
                <a:gd name="f51" fmla="*/ 3305 f39 1"/>
                <a:gd name="f52" fmla="*/ 195666 f40 1"/>
                <a:gd name="f53" fmla="*/ 56 f39 1"/>
                <a:gd name="f54" fmla="*/ 194416 f40 1"/>
                <a:gd name="f55" fmla="*/ 875 f40 1"/>
                <a:gd name="f56" fmla="*/ 97517 f39 1"/>
                <a:gd name="f57" fmla="*/ 250 f40 1"/>
                <a:gd name="f58" fmla="*/ 114511 f39 1"/>
                <a:gd name="f59" fmla="+- f41 0 f1"/>
                <a:gd name="f60" fmla="*/ f44 1 196165"/>
                <a:gd name="f61" fmla="*/ f45 1 121507"/>
                <a:gd name="f62" fmla="*/ f46 1 196165"/>
                <a:gd name="f63" fmla="*/ f47 1 121507"/>
                <a:gd name="f64" fmla="*/ f48 1 196165"/>
                <a:gd name="f65" fmla="*/ f49 1 121507"/>
                <a:gd name="f66" fmla="*/ f50 1 196165"/>
                <a:gd name="f67" fmla="*/ f51 1 121507"/>
                <a:gd name="f68" fmla="*/ f52 1 196165"/>
                <a:gd name="f69" fmla="*/ f53 1 121507"/>
                <a:gd name="f70" fmla="*/ f54 1 196165"/>
                <a:gd name="f71" fmla="*/ f55 1 196165"/>
                <a:gd name="f72" fmla="*/ f56 1 121507"/>
                <a:gd name="f73" fmla="*/ f57 1 196165"/>
                <a:gd name="f74" fmla="*/ f58 1 121507"/>
                <a:gd name="f75" fmla="*/ f35 1 f42"/>
                <a:gd name="f76" fmla="*/ f36 1 f42"/>
                <a:gd name="f77" fmla="*/ f35 1 f43"/>
                <a:gd name="f78" fmla="*/ f37 1 f43"/>
                <a:gd name="f79" fmla="*/ f60 1 f42"/>
                <a:gd name="f80" fmla="*/ f61 1 f43"/>
                <a:gd name="f81" fmla="*/ f62 1 f42"/>
                <a:gd name="f82" fmla="*/ f63 1 f43"/>
                <a:gd name="f83" fmla="*/ f64 1 f42"/>
                <a:gd name="f84" fmla="*/ f65 1 f43"/>
                <a:gd name="f85" fmla="*/ f66 1 f42"/>
                <a:gd name="f86" fmla="*/ f67 1 f43"/>
                <a:gd name="f87" fmla="*/ f68 1 f42"/>
                <a:gd name="f88" fmla="*/ f69 1 f43"/>
                <a:gd name="f89" fmla="*/ f70 1 f42"/>
                <a:gd name="f90" fmla="*/ f71 1 f42"/>
                <a:gd name="f91" fmla="*/ f72 1 f43"/>
                <a:gd name="f92" fmla="*/ f73 1 f42"/>
                <a:gd name="f93" fmla="*/ f74 1 f43"/>
                <a:gd name="f94" fmla="*/ f75 f33 1"/>
                <a:gd name="f95" fmla="*/ f76 f33 1"/>
                <a:gd name="f96" fmla="*/ f78 f34 1"/>
                <a:gd name="f97" fmla="*/ f77 f34 1"/>
                <a:gd name="f98" fmla="*/ f79 f33 1"/>
                <a:gd name="f99" fmla="*/ f80 f34 1"/>
                <a:gd name="f100" fmla="*/ f81 f33 1"/>
                <a:gd name="f101" fmla="*/ f82 f34 1"/>
                <a:gd name="f102" fmla="*/ f83 f33 1"/>
                <a:gd name="f103" fmla="*/ f84 f34 1"/>
                <a:gd name="f104" fmla="*/ f85 f33 1"/>
                <a:gd name="f105" fmla="*/ f86 f34 1"/>
                <a:gd name="f106" fmla="*/ f87 f33 1"/>
                <a:gd name="f107" fmla="*/ f88 f34 1"/>
                <a:gd name="f108" fmla="*/ f89 f33 1"/>
                <a:gd name="f109" fmla="*/ f90 f33 1"/>
                <a:gd name="f110" fmla="*/ f91 f34 1"/>
                <a:gd name="f111" fmla="*/ f92 f33 1"/>
                <a:gd name="f112" fmla="*/ f93 f34 1"/>
              </a:gdLst>
              <a:ahLst/>
              <a:cxnLst>
                <a:cxn ang="3cd4">
                  <a:pos x="hc" y="t"/>
                </a:cxn>
                <a:cxn ang="0">
                  <a:pos x="r" y="vc"/>
                </a:cxn>
                <a:cxn ang="cd4">
                  <a:pos x="hc" y="b"/>
                </a:cxn>
                <a:cxn ang="cd2">
                  <a:pos x="l" y="vc"/>
                </a:cxn>
                <a:cxn ang="f59">
                  <a:pos x="f98" y="f99"/>
                </a:cxn>
                <a:cxn ang="f59">
                  <a:pos x="f100" y="f101"/>
                </a:cxn>
                <a:cxn ang="f59">
                  <a:pos x="f102" y="f103"/>
                </a:cxn>
                <a:cxn ang="f59">
                  <a:pos x="f104" y="f105"/>
                </a:cxn>
                <a:cxn ang="f59">
                  <a:pos x="f106" y="f107"/>
                </a:cxn>
                <a:cxn ang="f59">
                  <a:pos x="f108" y="f107"/>
                </a:cxn>
                <a:cxn ang="f59">
                  <a:pos x="f109" y="f110"/>
                </a:cxn>
                <a:cxn ang="f59">
                  <a:pos x="f111" y="f112"/>
                </a:cxn>
              </a:cxnLst>
              <a:rect l="f94" t="f97" r="f95" b="f96"/>
              <a:pathLst>
                <a:path w="196165" h="121507">
                  <a:moveTo>
                    <a:pt x="f5" y="f8"/>
                  </a:moveTo>
                  <a:lnTo>
                    <a:pt x="f6" y="f9"/>
                  </a:lnTo>
                  <a:lnTo>
                    <a:pt x="f10" y="f11"/>
                  </a:lnTo>
                  <a:cubicBezTo>
                    <a:pt x="f12" y="f13"/>
                    <a:pt x="f14" y="f15"/>
                    <a:pt x="f16" y="f17"/>
                  </a:cubicBezTo>
                  <a:cubicBezTo>
                    <a:pt x="f18" y="f19"/>
                    <a:pt x="f20" y="f21"/>
                    <a:pt x="f22" y="f23"/>
                  </a:cubicBezTo>
                  <a:cubicBezTo>
                    <a:pt x="f24" y="f25"/>
                    <a:pt x="f26" y="f25"/>
                    <a:pt x="f27" y="f23"/>
                  </a:cubicBezTo>
                  <a:lnTo>
                    <a:pt x="f28" y="f29"/>
                  </a:lnTo>
                  <a:lnTo>
                    <a:pt x="f30" y="f31"/>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5" name="Freeform: Shape 1401">
              <a:extLst>
                <a:ext uri="{FF2B5EF4-FFF2-40B4-BE49-F238E27FC236}">
                  <a16:creationId xmlns:a16="http://schemas.microsoft.com/office/drawing/2014/main" id="{81276398-92C2-CFE9-6201-E4098BAC949E}"/>
                </a:ext>
              </a:extLst>
            </p:cNvPr>
            <p:cNvSpPr/>
            <p:nvPr/>
          </p:nvSpPr>
          <p:spPr>
            <a:xfrm>
              <a:off x="11234290" y="2121782"/>
              <a:ext cx="33622" cy="30861"/>
            </a:xfrm>
            <a:custGeom>
              <a:avLst/>
              <a:gdLst>
                <a:gd name="f0" fmla="val 10800000"/>
                <a:gd name="f1" fmla="val 5400000"/>
                <a:gd name="f2" fmla="val 180"/>
                <a:gd name="f3" fmla="val w"/>
                <a:gd name="f4" fmla="val h"/>
                <a:gd name="f5" fmla="val 0"/>
                <a:gd name="f6" fmla="val 33623"/>
                <a:gd name="f7" fmla="val 30862"/>
                <a:gd name="f8" fmla="val 3012"/>
                <a:gd name="f9" fmla="val 18368"/>
                <a:gd name="f10" fmla="val 7260"/>
                <a:gd name="f11" fmla="val 22741"/>
                <a:gd name="f12" fmla="val 15132"/>
                <a:gd name="f13" fmla="val 30863"/>
                <a:gd name="f14" fmla="val 28626"/>
                <a:gd name="f15" fmla="val 24115"/>
                <a:gd name="f16" fmla="val 33624"/>
                <a:gd name="f17" fmla="val 21616"/>
                <a:gd name="f18" fmla="val 14757"/>
                <a:gd name="f19" fmla="val 1874"/>
                <a:gd name="f20" fmla="val 13632"/>
                <a:gd name="f21" fmla="val 1125"/>
                <a:gd name="f22" fmla="val 13145"/>
                <a:gd name="f23" fmla="val 675"/>
                <a:gd name="f24" fmla="val 12595"/>
                <a:gd name="f25" fmla="val 300"/>
                <a:gd name="f26" fmla="val 12008"/>
                <a:gd name="f27" fmla="val 10384"/>
                <a:gd name="f28" fmla="val 8635"/>
                <a:gd name="f29" fmla="val 6761"/>
                <a:gd name="f30" fmla="val 4911"/>
                <a:gd name="f31" fmla="val 562"/>
                <a:gd name="f32" fmla="val 3287"/>
                <a:gd name="f33" fmla="val 1699"/>
                <a:gd name="f34" fmla="val 2137"/>
                <a:gd name="f35" fmla="val 3249"/>
                <a:gd name="f36" fmla="val -1011"/>
                <a:gd name="f37" fmla="val 7909"/>
                <a:gd name="f38" fmla="val -649"/>
                <a:gd name="f39" fmla="val 14094"/>
                <a:gd name="f40" fmla="+- 0 0 -90"/>
                <a:gd name="f41" fmla="*/ f3 1 33623"/>
                <a:gd name="f42" fmla="*/ f4 1 30862"/>
                <a:gd name="f43" fmla="val f5"/>
                <a:gd name="f44" fmla="val f6"/>
                <a:gd name="f45" fmla="val f7"/>
                <a:gd name="f46" fmla="*/ f40 f0 1"/>
                <a:gd name="f47" fmla="+- f45 0 f43"/>
                <a:gd name="f48" fmla="+- f44 0 f43"/>
                <a:gd name="f49" fmla="*/ f46 1 f2"/>
                <a:gd name="f50" fmla="*/ f48 1 33623"/>
                <a:gd name="f51" fmla="*/ f47 1 30862"/>
                <a:gd name="f52" fmla="*/ 3012 f48 1"/>
                <a:gd name="f53" fmla="*/ 18368 f47 1"/>
                <a:gd name="f54" fmla="*/ 7260 f48 1"/>
                <a:gd name="f55" fmla="*/ 22741 f47 1"/>
                <a:gd name="f56" fmla="*/ 15132 f48 1"/>
                <a:gd name="f57" fmla="*/ 30863 f47 1"/>
                <a:gd name="f58" fmla="*/ 28626 f48 1"/>
                <a:gd name="f59" fmla="*/ 24115 f47 1"/>
                <a:gd name="f60" fmla="*/ 33624 f48 1"/>
                <a:gd name="f61" fmla="*/ 21616 f47 1"/>
                <a:gd name="f62" fmla="*/ 14757 f48 1"/>
                <a:gd name="f63" fmla="*/ 1874 f47 1"/>
                <a:gd name="f64" fmla="*/ 13632 f48 1"/>
                <a:gd name="f65" fmla="*/ 1125 f47 1"/>
                <a:gd name="f66" fmla="*/ 12008 f48 1"/>
                <a:gd name="f67" fmla="*/ 0 f47 1"/>
                <a:gd name="f68" fmla="*/ 10384 f48 1"/>
                <a:gd name="f69" fmla="*/ 8635 f48 1"/>
                <a:gd name="f70" fmla="*/ 6761 f48 1"/>
                <a:gd name="f71" fmla="*/ 2137 f48 1"/>
                <a:gd name="f72" fmla="*/ 3249 f47 1"/>
                <a:gd name="f73" fmla="+- f49 0 f1"/>
                <a:gd name="f74" fmla="*/ f52 1 33623"/>
                <a:gd name="f75" fmla="*/ f53 1 30862"/>
                <a:gd name="f76" fmla="*/ f54 1 33623"/>
                <a:gd name="f77" fmla="*/ f55 1 30862"/>
                <a:gd name="f78" fmla="*/ f56 1 33623"/>
                <a:gd name="f79" fmla="*/ f57 1 30862"/>
                <a:gd name="f80" fmla="*/ f58 1 33623"/>
                <a:gd name="f81" fmla="*/ f59 1 30862"/>
                <a:gd name="f82" fmla="*/ f60 1 33623"/>
                <a:gd name="f83" fmla="*/ f61 1 30862"/>
                <a:gd name="f84" fmla="*/ f62 1 33623"/>
                <a:gd name="f85" fmla="*/ f63 1 30862"/>
                <a:gd name="f86" fmla="*/ f64 1 33623"/>
                <a:gd name="f87" fmla="*/ f65 1 30862"/>
                <a:gd name="f88" fmla="*/ f66 1 33623"/>
                <a:gd name="f89" fmla="*/ f67 1 30862"/>
                <a:gd name="f90" fmla="*/ f68 1 33623"/>
                <a:gd name="f91" fmla="*/ f69 1 33623"/>
                <a:gd name="f92" fmla="*/ f70 1 33623"/>
                <a:gd name="f93" fmla="*/ f71 1 33623"/>
                <a:gd name="f94" fmla="*/ f72 1 30862"/>
                <a:gd name="f95" fmla="*/ f43 1 f50"/>
                <a:gd name="f96" fmla="*/ f44 1 f50"/>
                <a:gd name="f97" fmla="*/ f43 1 f51"/>
                <a:gd name="f98" fmla="*/ f45 1 f51"/>
                <a:gd name="f99" fmla="*/ f74 1 f50"/>
                <a:gd name="f100" fmla="*/ f75 1 f51"/>
                <a:gd name="f101" fmla="*/ f76 1 f50"/>
                <a:gd name="f102" fmla="*/ f77 1 f51"/>
                <a:gd name="f103" fmla="*/ f78 1 f50"/>
                <a:gd name="f104" fmla="*/ f79 1 f51"/>
                <a:gd name="f105" fmla="*/ f80 1 f50"/>
                <a:gd name="f106" fmla="*/ f81 1 f51"/>
                <a:gd name="f107" fmla="*/ f82 1 f50"/>
                <a:gd name="f108" fmla="*/ f83 1 f51"/>
                <a:gd name="f109" fmla="*/ f84 1 f50"/>
                <a:gd name="f110" fmla="*/ f85 1 f51"/>
                <a:gd name="f111" fmla="*/ f86 1 f50"/>
                <a:gd name="f112" fmla="*/ f87 1 f51"/>
                <a:gd name="f113" fmla="*/ f88 1 f50"/>
                <a:gd name="f114" fmla="*/ f89 1 f51"/>
                <a:gd name="f115" fmla="*/ f90 1 f50"/>
                <a:gd name="f116" fmla="*/ f91 1 f50"/>
                <a:gd name="f117" fmla="*/ f92 1 f50"/>
                <a:gd name="f118" fmla="*/ f93 1 f50"/>
                <a:gd name="f119" fmla="*/ f94 1 f51"/>
                <a:gd name="f120" fmla="*/ f95 f41 1"/>
                <a:gd name="f121" fmla="*/ f96 f41 1"/>
                <a:gd name="f122" fmla="*/ f98 f42 1"/>
                <a:gd name="f123" fmla="*/ f97 f42 1"/>
                <a:gd name="f124" fmla="*/ f99 f41 1"/>
                <a:gd name="f125" fmla="*/ f100 f42 1"/>
                <a:gd name="f126" fmla="*/ f101 f41 1"/>
                <a:gd name="f127" fmla="*/ f102 f42 1"/>
                <a:gd name="f128" fmla="*/ f103 f41 1"/>
                <a:gd name="f129" fmla="*/ f104 f42 1"/>
                <a:gd name="f130" fmla="*/ f105 f41 1"/>
                <a:gd name="f131" fmla="*/ f106 f42 1"/>
                <a:gd name="f132" fmla="*/ f107 f41 1"/>
                <a:gd name="f133" fmla="*/ f108 f42 1"/>
                <a:gd name="f134" fmla="*/ f109 f41 1"/>
                <a:gd name="f135" fmla="*/ f110 f42 1"/>
                <a:gd name="f136" fmla="*/ f111 f41 1"/>
                <a:gd name="f137" fmla="*/ f112 f42 1"/>
                <a:gd name="f138" fmla="*/ f113 f41 1"/>
                <a:gd name="f139" fmla="*/ f114 f42 1"/>
                <a:gd name="f140" fmla="*/ f115 f41 1"/>
                <a:gd name="f141" fmla="*/ f116 f41 1"/>
                <a:gd name="f142" fmla="*/ f117 f41 1"/>
                <a:gd name="f143" fmla="*/ f118 f41 1"/>
                <a:gd name="f144" fmla="*/ f119 f42 1"/>
              </a:gdLst>
              <a:ahLst/>
              <a:cxnLst>
                <a:cxn ang="3cd4">
                  <a:pos x="hc" y="t"/>
                </a:cxn>
                <a:cxn ang="0">
                  <a:pos x="r" y="vc"/>
                </a:cxn>
                <a:cxn ang="cd4">
                  <a:pos x="hc" y="b"/>
                </a:cxn>
                <a:cxn ang="cd2">
                  <a:pos x="l" y="vc"/>
                </a:cxn>
                <a:cxn ang="f73">
                  <a:pos x="f124" y="f125"/>
                </a:cxn>
                <a:cxn ang="f73">
                  <a:pos x="f126" y="f127"/>
                </a:cxn>
                <a:cxn ang="f73">
                  <a:pos x="f128" y="f129"/>
                </a:cxn>
                <a:cxn ang="f73">
                  <a:pos x="f130" y="f131"/>
                </a:cxn>
                <a:cxn ang="f73">
                  <a:pos x="f132" y="f133"/>
                </a:cxn>
                <a:cxn ang="f73">
                  <a:pos x="f134" y="f135"/>
                </a:cxn>
                <a:cxn ang="f73">
                  <a:pos x="f136" y="f137"/>
                </a:cxn>
                <a:cxn ang="f73">
                  <a:pos x="f138" y="f139"/>
                </a:cxn>
                <a:cxn ang="f73">
                  <a:pos x="f140" y="f139"/>
                </a:cxn>
                <a:cxn ang="f73">
                  <a:pos x="f141" y="f139"/>
                </a:cxn>
                <a:cxn ang="f73">
                  <a:pos x="f142" y="f139"/>
                </a:cxn>
                <a:cxn ang="f73">
                  <a:pos x="f143" y="f144"/>
                </a:cxn>
                <a:cxn ang="f73">
                  <a:pos x="f124" y="f125"/>
                </a:cxn>
              </a:cxnLst>
              <a:rect l="f120" t="f123" r="f121" b="f122"/>
              <a:pathLst>
                <a:path w="33623" h="30862">
                  <a:moveTo>
                    <a:pt x="f8" y="f9"/>
                  </a:moveTo>
                  <a:lnTo>
                    <a:pt x="f10" y="f11"/>
                  </a:lnTo>
                  <a:lnTo>
                    <a:pt x="f12" y="f13"/>
                  </a:lnTo>
                  <a:lnTo>
                    <a:pt x="f14" y="f15"/>
                  </a:lnTo>
                  <a:lnTo>
                    <a:pt x="f16" y="f17"/>
                  </a:lnTo>
                  <a:lnTo>
                    <a:pt x="f18" y="f19"/>
                  </a:lnTo>
                  <a:lnTo>
                    <a:pt x="f20" y="f21"/>
                  </a:lnTo>
                  <a:cubicBezTo>
                    <a:pt x="f22" y="f23"/>
                    <a:pt x="f24" y="f25"/>
                    <a:pt x="f26" y="f5"/>
                  </a:cubicBezTo>
                  <a:lnTo>
                    <a:pt x="f27" y="f5"/>
                  </a:lnTo>
                  <a:lnTo>
                    <a:pt x="f28" y="f5"/>
                  </a:lnTo>
                  <a:lnTo>
                    <a:pt x="f29" y="f5"/>
                  </a:lnTo>
                  <a:cubicBezTo>
                    <a:pt x="f30" y="f31"/>
                    <a:pt x="f32" y="f33"/>
                    <a:pt x="f34" y="f35"/>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6" name="Freeform: Shape 1402">
              <a:extLst>
                <a:ext uri="{FF2B5EF4-FFF2-40B4-BE49-F238E27FC236}">
                  <a16:creationId xmlns:a16="http://schemas.microsoft.com/office/drawing/2014/main" id="{64B6A6BB-A128-BBA2-FDAB-DE9CD99AEB21}"/>
                </a:ext>
              </a:extLst>
            </p:cNvPr>
            <p:cNvSpPr/>
            <p:nvPr/>
          </p:nvSpPr>
          <p:spPr>
            <a:xfrm>
              <a:off x="10707907" y="2813883"/>
              <a:ext cx="283875" cy="320250"/>
            </a:xfrm>
            <a:custGeom>
              <a:avLst/>
              <a:gdLst>
                <a:gd name="f0" fmla="val 10800000"/>
                <a:gd name="f1" fmla="val 5400000"/>
                <a:gd name="f2" fmla="val 180"/>
                <a:gd name="f3" fmla="val w"/>
                <a:gd name="f4" fmla="val h"/>
                <a:gd name="f5" fmla="val 0"/>
                <a:gd name="f6" fmla="val 283877"/>
                <a:gd name="f7" fmla="val 320247"/>
                <a:gd name="f8" fmla="val 3124"/>
                <a:gd name="f9" fmla="val 315249"/>
                <a:gd name="f10" fmla="val 1499"/>
                <a:gd name="f11" fmla="val 1874"/>
                <a:gd name="f12" fmla="val 875"/>
                <a:gd name="f13" fmla="+- 0 0 -90"/>
                <a:gd name="f14" fmla="*/ f3 1 283877"/>
                <a:gd name="f15" fmla="*/ f4 1 320247"/>
                <a:gd name="f16" fmla="val f5"/>
                <a:gd name="f17" fmla="val f6"/>
                <a:gd name="f18" fmla="val f7"/>
                <a:gd name="f19" fmla="*/ f13 f0 1"/>
                <a:gd name="f20" fmla="+- f18 0 f16"/>
                <a:gd name="f21" fmla="+- f17 0 f16"/>
                <a:gd name="f22" fmla="*/ f19 1 f2"/>
                <a:gd name="f23" fmla="*/ f21 1 283877"/>
                <a:gd name="f24" fmla="*/ f20 1 320247"/>
                <a:gd name="f25" fmla="*/ 0 f21 1"/>
                <a:gd name="f26" fmla="*/ 3124 f20 1"/>
                <a:gd name="f27" fmla="*/ 283877 f21 1"/>
                <a:gd name="f28" fmla="*/ 320247 f20 1"/>
                <a:gd name="f29" fmla="*/ 315249 f20 1"/>
                <a:gd name="f30" fmla="*/ 3124 f21 1"/>
                <a:gd name="f31" fmla="*/ 1499 f20 1"/>
                <a:gd name="f32" fmla="*/ 1874 f21 1"/>
                <a:gd name="f33" fmla="*/ 0 f20 1"/>
                <a:gd name="f34" fmla="*/ 875 f20 1"/>
                <a:gd name="f35" fmla="+- f22 0 f1"/>
                <a:gd name="f36" fmla="*/ f25 1 283877"/>
                <a:gd name="f37" fmla="*/ f26 1 320247"/>
                <a:gd name="f38" fmla="*/ f27 1 283877"/>
                <a:gd name="f39" fmla="*/ f28 1 320247"/>
                <a:gd name="f40" fmla="*/ f29 1 320247"/>
                <a:gd name="f41" fmla="*/ f30 1 283877"/>
                <a:gd name="f42" fmla="*/ f31 1 320247"/>
                <a:gd name="f43" fmla="*/ f32 1 283877"/>
                <a:gd name="f44" fmla="*/ f33 1 320247"/>
                <a:gd name="f45" fmla="*/ f34 1 320247"/>
                <a:gd name="f46" fmla="*/ f16 1 f23"/>
                <a:gd name="f47" fmla="*/ f17 1 f23"/>
                <a:gd name="f48" fmla="*/ f16 1 f24"/>
                <a:gd name="f49" fmla="*/ f18 1 f24"/>
                <a:gd name="f50" fmla="*/ f36 1 f23"/>
                <a:gd name="f51" fmla="*/ f37 1 f24"/>
                <a:gd name="f52" fmla="*/ f38 1 f23"/>
                <a:gd name="f53" fmla="*/ f39 1 f24"/>
                <a:gd name="f54" fmla="*/ f40 1 f24"/>
                <a:gd name="f55" fmla="*/ f41 1 f23"/>
                <a:gd name="f56" fmla="*/ f42 1 f24"/>
                <a:gd name="f57" fmla="*/ f43 1 f23"/>
                <a:gd name="f58" fmla="*/ f44 1 f24"/>
                <a:gd name="f59" fmla="*/ f45 1 f24"/>
                <a:gd name="f60" fmla="*/ f46 f14 1"/>
                <a:gd name="f61" fmla="*/ f47 f14 1"/>
                <a:gd name="f62" fmla="*/ f49 f15 1"/>
                <a:gd name="f63" fmla="*/ f48 f15 1"/>
                <a:gd name="f64" fmla="*/ f50 f14 1"/>
                <a:gd name="f65" fmla="*/ f51 f15 1"/>
                <a:gd name="f66" fmla="*/ f52 f14 1"/>
                <a:gd name="f67" fmla="*/ f53 f15 1"/>
                <a:gd name="f68" fmla="*/ f54 f15 1"/>
                <a:gd name="f69" fmla="*/ f55 f14 1"/>
                <a:gd name="f70" fmla="*/ f56 f15 1"/>
                <a:gd name="f71" fmla="*/ f57 f14 1"/>
                <a:gd name="f72" fmla="*/ f58 f15 1"/>
                <a:gd name="f73" fmla="*/ f59 f15 1"/>
              </a:gdLst>
              <a:ahLst/>
              <a:cxnLst>
                <a:cxn ang="3cd4">
                  <a:pos x="hc" y="t"/>
                </a:cxn>
                <a:cxn ang="0">
                  <a:pos x="r" y="vc"/>
                </a:cxn>
                <a:cxn ang="cd4">
                  <a:pos x="hc" y="b"/>
                </a:cxn>
                <a:cxn ang="cd2">
                  <a:pos x="l" y="vc"/>
                </a:cxn>
                <a:cxn ang="f35">
                  <a:pos x="f64" y="f65"/>
                </a:cxn>
                <a:cxn ang="f35">
                  <a:pos x="f66" y="f67"/>
                </a:cxn>
                <a:cxn ang="f35">
                  <a:pos x="f66" y="f68"/>
                </a:cxn>
                <a:cxn ang="f35">
                  <a:pos x="f69" y="f70"/>
                </a:cxn>
                <a:cxn ang="f35">
                  <a:pos x="f71" y="f72"/>
                </a:cxn>
                <a:cxn ang="f35">
                  <a:pos x="f71" y="f73"/>
                </a:cxn>
                <a:cxn ang="f35">
                  <a:pos x="f71" y="f73"/>
                </a:cxn>
                <a:cxn ang="f35">
                  <a:pos x="f71" y="f73"/>
                </a:cxn>
                <a:cxn ang="f35">
                  <a:pos x="f71" y="f73"/>
                </a:cxn>
                <a:cxn ang="f35">
                  <a:pos x="f71" y="f73"/>
                </a:cxn>
              </a:cxnLst>
              <a:rect l="f60" t="f63" r="f61" b="f62"/>
              <a:pathLst>
                <a:path w="283877" h="320247">
                  <a:moveTo>
                    <a:pt x="f5" y="f8"/>
                  </a:moveTo>
                  <a:lnTo>
                    <a:pt x="f6" y="f7"/>
                  </a:lnTo>
                  <a:lnTo>
                    <a:pt x="f6" y="f9"/>
                  </a:lnTo>
                  <a:lnTo>
                    <a:pt x="f8" y="f10"/>
                  </a:lnTo>
                  <a:lnTo>
                    <a:pt x="f11" y="f5"/>
                  </a:lnTo>
                  <a:lnTo>
                    <a:pt x="f11" y="f12"/>
                  </a:lnTo>
                  <a:cubicBezTo>
                    <a:pt x="f11" y="f12"/>
                    <a:pt x="f11" y="f12"/>
                    <a:pt x="f11" y="f12"/>
                  </a:cubicBezTo>
                  <a:lnTo>
                    <a:pt x="f11" y="f12"/>
                  </a:lnTo>
                  <a:lnTo>
                    <a:pt x="f11" y="f12"/>
                  </a:lnTo>
                  <a:cubicBezTo>
                    <a:pt x="f11" y="f12"/>
                    <a:pt x="f11" y="f12"/>
                    <a:pt x="f11"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7" name="Freeform: Shape 1403">
              <a:extLst>
                <a:ext uri="{FF2B5EF4-FFF2-40B4-BE49-F238E27FC236}">
                  <a16:creationId xmlns:a16="http://schemas.microsoft.com/office/drawing/2014/main" id="{733A797B-6A88-6239-78B3-DD0E4EB68959}"/>
                </a:ext>
              </a:extLst>
            </p:cNvPr>
            <p:cNvSpPr/>
            <p:nvPr/>
          </p:nvSpPr>
          <p:spPr>
            <a:xfrm>
              <a:off x="9301761" y="3329549"/>
              <a:ext cx="614229" cy="775566"/>
            </a:xfrm>
            <a:custGeom>
              <a:avLst/>
              <a:gdLst>
                <a:gd name="f0" fmla="val 10800000"/>
                <a:gd name="f1" fmla="val 5400000"/>
                <a:gd name="f2" fmla="val 180"/>
                <a:gd name="f3" fmla="val w"/>
                <a:gd name="f4" fmla="val h"/>
                <a:gd name="f5" fmla="val 0"/>
                <a:gd name="f6" fmla="val 614234"/>
                <a:gd name="f7" fmla="val 775565"/>
                <a:gd name="f8" fmla="val 614235"/>
                <a:gd name="f9" fmla="val 773941"/>
                <a:gd name="f10" fmla="val 1124"/>
                <a:gd name="f11" fmla="val 625"/>
                <a:gd name="f12" fmla="val 250"/>
                <a:gd name="f13" fmla="val 4373"/>
                <a:gd name="f14" fmla="val 611236"/>
                <a:gd name="f15" fmla="val 775566"/>
                <a:gd name="f16" fmla="+- 0 0 -90"/>
                <a:gd name="f17" fmla="*/ f3 1 614234"/>
                <a:gd name="f18" fmla="*/ f4 1 775565"/>
                <a:gd name="f19" fmla="val f5"/>
                <a:gd name="f20" fmla="val f6"/>
                <a:gd name="f21" fmla="val f7"/>
                <a:gd name="f22" fmla="*/ f16 f0 1"/>
                <a:gd name="f23" fmla="+- f21 0 f19"/>
                <a:gd name="f24" fmla="+- f20 0 f19"/>
                <a:gd name="f25" fmla="*/ f22 1 f2"/>
                <a:gd name="f26" fmla="*/ f24 1 614234"/>
                <a:gd name="f27" fmla="*/ f23 1 775565"/>
                <a:gd name="f28" fmla="*/ 614235 f24 1"/>
                <a:gd name="f29" fmla="*/ 773941 f23 1"/>
                <a:gd name="f30" fmla="*/ 1124 f24 1"/>
                <a:gd name="f31" fmla="*/ 0 f23 1"/>
                <a:gd name="f32" fmla="*/ 0 f24 1"/>
                <a:gd name="f33" fmla="*/ 625 f23 1"/>
                <a:gd name="f34" fmla="*/ 250 f24 1"/>
                <a:gd name="f35" fmla="*/ 4373 f23 1"/>
                <a:gd name="f36" fmla="*/ 611236 f24 1"/>
                <a:gd name="f37" fmla="*/ 775566 f23 1"/>
                <a:gd name="f38" fmla="+- f25 0 f1"/>
                <a:gd name="f39" fmla="*/ f28 1 614234"/>
                <a:gd name="f40" fmla="*/ f29 1 775565"/>
                <a:gd name="f41" fmla="*/ f30 1 614234"/>
                <a:gd name="f42" fmla="*/ f31 1 775565"/>
                <a:gd name="f43" fmla="*/ f32 1 614234"/>
                <a:gd name="f44" fmla="*/ f33 1 775565"/>
                <a:gd name="f45" fmla="*/ f34 1 614234"/>
                <a:gd name="f46" fmla="*/ f35 1 775565"/>
                <a:gd name="f47" fmla="*/ f36 1 614234"/>
                <a:gd name="f48" fmla="*/ f37 1 775565"/>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614234" h="775565">
                  <a:moveTo>
                    <a:pt x="f8" y="f9"/>
                  </a:moveTo>
                  <a:lnTo>
                    <a:pt x="f10" y="f5"/>
                  </a:lnTo>
                  <a:lnTo>
                    <a:pt x="f5" y="f11"/>
                  </a:lnTo>
                  <a:lnTo>
                    <a:pt x="f12" y="f13"/>
                  </a:lnTo>
                  <a:lnTo>
                    <a:pt x="f14"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8" name="Freeform: Shape 1404">
              <a:extLst>
                <a:ext uri="{FF2B5EF4-FFF2-40B4-BE49-F238E27FC236}">
                  <a16:creationId xmlns:a16="http://schemas.microsoft.com/office/drawing/2014/main" id="{F28CE0D9-7CCF-9760-5806-6012A0919599}"/>
                </a:ext>
              </a:extLst>
            </p:cNvPr>
            <p:cNvSpPr/>
            <p:nvPr/>
          </p:nvSpPr>
          <p:spPr>
            <a:xfrm>
              <a:off x="9301633" y="3290815"/>
              <a:ext cx="71469" cy="39355"/>
            </a:xfrm>
            <a:custGeom>
              <a:avLst/>
              <a:gdLst>
                <a:gd name="f0" fmla="val 10800000"/>
                <a:gd name="f1" fmla="val 5400000"/>
                <a:gd name="f2" fmla="val 180"/>
                <a:gd name="f3" fmla="val w"/>
                <a:gd name="f4" fmla="val h"/>
                <a:gd name="f5" fmla="val 0"/>
                <a:gd name="f6" fmla="val 71469"/>
                <a:gd name="f7" fmla="val 39359"/>
                <a:gd name="f8" fmla="val 2999"/>
                <a:gd name="f9" fmla="val 69095"/>
                <a:gd name="f10" fmla="val 35236"/>
                <a:gd name="f11" fmla="val 125"/>
                <a:gd name="f12" fmla="val 37985"/>
                <a:gd name="f13" fmla="val 1249"/>
                <a:gd name="f14" fmla="val 38735"/>
                <a:gd name="f15" fmla="+- 0 0 -90"/>
                <a:gd name="f16" fmla="*/ f3 1 71469"/>
                <a:gd name="f17" fmla="*/ f4 1 39359"/>
                <a:gd name="f18" fmla="val f5"/>
                <a:gd name="f19" fmla="val f6"/>
                <a:gd name="f20" fmla="val f7"/>
                <a:gd name="f21" fmla="*/ f15 f0 1"/>
                <a:gd name="f22" fmla="+- f20 0 f18"/>
                <a:gd name="f23" fmla="+- f19 0 f18"/>
                <a:gd name="f24" fmla="*/ f21 1 f2"/>
                <a:gd name="f25" fmla="*/ f23 1 71469"/>
                <a:gd name="f26" fmla="*/ f22 1 39359"/>
                <a:gd name="f27" fmla="*/ 71469 f23 1"/>
                <a:gd name="f28" fmla="*/ 2999 f22 1"/>
                <a:gd name="f29" fmla="*/ 69095 f23 1"/>
                <a:gd name="f30" fmla="*/ 0 f22 1"/>
                <a:gd name="f31" fmla="*/ 0 f23 1"/>
                <a:gd name="f32" fmla="*/ 35236 f22 1"/>
                <a:gd name="f33" fmla="*/ 125 f23 1"/>
                <a:gd name="f34" fmla="*/ 37985 f22 1"/>
                <a:gd name="f35" fmla="*/ 39359 f22 1"/>
                <a:gd name="f36" fmla="*/ 1249 f23 1"/>
                <a:gd name="f37" fmla="*/ 38735 f22 1"/>
                <a:gd name="f38" fmla="+- f24 0 f1"/>
                <a:gd name="f39" fmla="*/ f27 1 71469"/>
                <a:gd name="f40" fmla="*/ f28 1 39359"/>
                <a:gd name="f41" fmla="*/ f29 1 71469"/>
                <a:gd name="f42" fmla="*/ f30 1 39359"/>
                <a:gd name="f43" fmla="*/ f31 1 71469"/>
                <a:gd name="f44" fmla="*/ f32 1 39359"/>
                <a:gd name="f45" fmla="*/ f33 1 71469"/>
                <a:gd name="f46" fmla="*/ f34 1 39359"/>
                <a:gd name="f47" fmla="*/ f35 1 39359"/>
                <a:gd name="f48" fmla="*/ f36 1 71469"/>
                <a:gd name="f49" fmla="*/ f37 1 39359"/>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6"/>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7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5" y="f76"/>
                </a:cxn>
                <a:cxn ang="f38">
                  <a:pos x="f75" y="f77"/>
                </a:cxn>
                <a:cxn ang="f38">
                  <a:pos x="f78" y="f79"/>
                </a:cxn>
                <a:cxn ang="f38">
                  <a:pos x="f69" y="f70"/>
                </a:cxn>
              </a:cxnLst>
              <a:rect l="f65" t="f68" r="f66" b="f67"/>
              <a:pathLst>
                <a:path w="71469" h="39359">
                  <a:moveTo>
                    <a:pt x="f6" y="f8"/>
                  </a:moveTo>
                  <a:lnTo>
                    <a:pt x="f9" y="f5"/>
                  </a:lnTo>
                  <a:lnTo>
                    <a:pt x="f5" y="f10"/>
                  </a:lnTo>
                  <a:lnTo>
                    <a:pt x="f11" y="f12"/>
                  </a:lnTo>
                  <a:lnTo>
                    <a:pt x="f11" y="f7"/>
                  </a:lnTo>
                  <a:lnTo>
                    <a:pt x="f13" y="f14"/>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9" name="Freeform: Shape 1405">
              <a:extLst>
                <a:ext uri="{FF2B5EF4-FFF2-40B4-BE49-F238E27FC236}">
                  <a16:creationId xmlns:a16="http://schemas.microsoft.com/office/drawing/2014/main" id="{15A3B459-EC24-C033-3B78-9511A583346C}"/>
                </a:ext>
              </a:extLst>
            </p:cNvPr>
            <p:cNvSpPr/>
            <p:nvPr/>
          </p:nvSpPr>
          <p:spPr>
            <a:xfrm>
              <a:off x="10052310" y="4133234"/>
              <a:ext cx="576373" cy="719833"/>
            </a:xfrm>
            <a:custGeom>
              <a:avLst/>
              <a:gdLst>
                <a:gd name="f0" fmla="val 10800000"/>
                <a:gd name="f1" fmla="val 5400000"/>
                <a:gd name="f2" fmla="val 180"/>
                <a:gd name="f3" fmla="val w"/>
                <a:gd name="f4" fmla="val h"/>
                <a:gd name="f5" fmla="val 0"/>
                <a:gd name="f6" fmla="val 576375"/>
                <a:gd name="f7" fmla="val 719837"/>
                <a:gd name="f8" fmla="val 3124"/>
                <a:gd name="f9" fmla="val 1749"/>
                <a:gd name="f10" fmla="val 4123"/>
                <a:gd name="f11" fmla="val 6747"/>
                <a:gd name="f12" fmla="val 573377"/>
                <a:gd name="f13" fmla="val 719838"/>
                <a:gd name="f14" fmla="val 576376"/>
                <a:gd name="f15" fmla="val 718089"/>
                <a:gd name="f16" fmla="val 3998"/>
                <a:gd name="f17" fmla="val 1125"/>
                <a:gd name="f18" fmla="+- 0 0 -90"/>
                <a:gd name="f19" fmla="*/ f3 1 576375"/>
                <a:gd name="f20" fmla="*/ f4 1 719837"/>
                <a:gd name="f21" fmla="val f5"/>
                <a:gd name="f22" fmla="val f6"/>
                <a:gd name="f23" fmla="val f7"/>
                <a:gd name="f24" fmla="*/ f18 f0 1"/>
                <a:gd name="f25" fmla="+- f23 0 f21"/>
                <a:gd name="f26" fmla="+- f22 0 f21"/>
                <a:gd name="f27" fmla="*/ f24 1 f2"/>
                <a:gd name="f28" fmla="*/ f26 1 576375"/>
                <a:gd name="f29" fmla="*/ f25 1 719837"/>
                <a:gd name="f30" fmla="*/ 3124 f26 1"/>
                <a:gd name="f31" fmla="*/ 0 f25 1"/>
                <a:gd name="f32" fmla="*/ 0 f26 1"/>
                <a:gd name="f33" fmla="*/ 1749 f25 1"/>
                <a:gd name="f34" fmla="*/ 4123 f26 1"/>
                <a:gd name="f35" fmla="*/ 6747 f25 1"/>
                <a:gd name="f36" fmla="*/ 573377 f26 1"/>
                <a:gd name="f37" fmla="*/ 719838 f25 1"/>
                <a:gd name="f38" fmla="*/ 576376 f26 1"/>
                <a:gd name="f39" fmla="*/ 718089 f25 1"/>
                <a:gd name="f40" fmla="*/ 3998 f26 1"/>
                <a:gd name="f41" fmla="*/ 1125 f25 1"/>
                <a:gd name="f42" fmla="+- f27 0 f1"/>
                <a:gd name="f43" fmla="*/ f30 1 576375"/>
                <a:gd name="f44" fmla="*/ f31 1 719837"/>
                <a:gd name="f45" fmla="*/ f32 1 576375"/>
                <a:gd name="f46" fmla="*/ f33 1 719837"/>
                <a:gd name="f47" fmla="*/ f34 1 576375"/>
                <a:gd name="f48" fmla="*/ f35 1 719837"/>
                <a:gd name="f49" fmla="*/ f36 1 576375"/>
                <a:gd name="f50" fmla="*/ f37 1 719837"/>
                <a:gd name="f51" fmla="*/ f38 1 576375"/>
                <a:gd name="f52" fmla="*/ f39 1 719837"/>
                <a:gd name="f53" fmla="*/ f40 1 576375"/>
                <a:gd name="f54" fmla="*/ f41 1 719837"/>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576375" h="719837">
                  <a:moveTo>
                    <a:pt x="f8" y="f5"/>
                  </a:moveTo>
                  <a:lnTo>
                    <a:pt x="f5" y="f9"/>
                  </a:lnTo>
                  <a:lnTo>
                    <a:pt x="f10" y="f11"/>
                  </a:lnTo>
                  <a:lnTo>
                    <a:pt x="f12" y="f13"/>
                  </a:lnTo>
                  <a:lnTo>
                    <a:pt x="f14" y="f15"/>
                  </a:lnTo>
                  <a:lnTo>
                    <a:pt x="f16" y="f1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0" name="Freeform: Shape 1406">
              <a:extLst>
                <a:ext uri="{FF2B5EF4-FFF2-40B4-BE49-F238E27FC236}">
                  <a16:creationId xmlns:a16="http://schemas.microsoft.com/office/drawing/2014/main" id="{02ADEF2D-7DE5-6578-B58A-0E6A86143866}"/>
                </a:ext>
              </a:extLst>
            </p:cNvPr>
            <p:cNvSpPr/>
            <p:nvPr/>
          </p:nvSpPr>
          <p:spPr>
            <a:xfrm>
              <a:off x="10038548" y="3741139"/>
              <a:ext cx="696836" cy="395359"/>
            </a:xfrm>
            <a:custGeom>
              <a:avLst/>
              <a:gdLst>
                <a:gd name="f0" fmla="val 10800000"/>
                <a:gd name="f1" fmla="val 5400000"/>
                <a:gd name="f2" fmla="val 180"/>
                <a:gd name="f3" fmla="val w"/>
                <a:gd name="f4" fmla="val h"/>
                <a:gd name="f5" fmla="val 0"/>
                <a:gd name="f6" fmla="val 696839"/>
                <a:gd name="f7" fmla="val 395361"/>
                <a:gd name="f8" fmla="val 12635"/>
                <a:gd name="f9" fmla="val 394593"/>
                <a:gd name="f10" fmla="val 14010"/>
                <a:gd name="f11" fmla="val 393843"/>
                <a:gd name="f12" fmla="val 17133"/>
                <a:gd name="f13" fmla="val 392094"/>
                <a:gd name="f14" fmla="val 18008"/>
                <a:gd name="f15" fmla="val 696840"/>
                <a:gd name="f16" fmla="val 24115"/>
                <a:gd name="f17" fmla="val 6747"/>
                <a:gd name="f18" fmla="val 4764"/>
                <a:gd name="f19" fmla="val 374851"/>
                <a:gd name="f20" fmla="val 4139"/>
                <a:gd name="f21" fmla="val 3352"/>
                <a:gd name="f22" fmla="val 375375"/>
                <a:gd name="f23" fmla="val 2627"/>
                <a:gd name="f24" fmla="val 376000"/>
                <a:gd name="f25" fmla="val 2015"/>
                <a:gd name="f26" fmla="val 376725"/>
                <a:gd name="f27" fmla="val 1390"/>
                <a:gd name="f28" fmla="val 377849"/>
                <a:gd name="f29" fmla="val 1015"/>
                <a:gd name="f30" fmla="val 378474"/>
                <a:gd name="f31" fmla="val 641"/>
                <a:gd name="f32" fmla="val 379099"/>
                <a:gd name="f33" fmla="val 379599"/>
                <a:gd name="f34" fmla="val 141"/>
                <a:gd name="f35" fmla="val 380223"/>
                <a:gd name="f36" fmla="val -47"/>
                <a:gd name="f37" fmla="val 381335"/>
                <a:gd name="f38" fmla="val 382485"/>
                <a:gd name="f39" fmla="val 383597"/>
                <a:gd name="f40" fmla="val 384346"/>
                <a:gd name="f41" fmla="val 385759"/>
                <a:gd name="f42" fmla="val 390"/>
                <a:gd name="f43" fmla="val 387158"/>
                <a:gd name="f44" fmla="val 890"/>
                <a:gd name="f45" fmla="val 388470"/>
                <a:gd name="f46" fmla="val 1703"/>
                <a:gd name="f47" fmla="val 393018"/>
                <a:gd name="f48" fmla="val 6063"/>
                <a:gd name="f49" fmla="val 396042"/>
                <a:gd name="f50" fmla="val 10611"/>
                <a:gd name="f51" fmla="val 395230"/>
                <a:gd name="f52" fmla="val 11311"/>
                <a:gd name="f53" fmla="val 395105"/>
                <a:gd name="f54" fmla="val 11986"/>
                <a:gd name="f55" fmla="val 394893"/>
                <a:gd name="f56" fmla="+- 0 0 -90"/>
                <a:gd name="f57" fmla="*/ f3 1 696839"/>
                <a:gd name="f58" fmla="*/ f4 1 395361"/>
                <a:gd name="f59" fmla="val f5"/>
                <a:gd name="f60" fmla="val f6"/>
                <a:gd name="f61" fmla="val f7"/>
                <a:gd name="f62" fmla="*/ f56 f0 1"/>
                <a:gd name="f63" fmla="+- f61 0 f59"/>
                <a:gd name="f64" fmla="+- f60 0 f59"/>
                <a:gd name="f65" fmla="*/ f62 1 f2"/>
                <a:gd name="f66" fmla="*/ f64 1 696839"/>
                <a:gd name="f67" fmla="*/ f63 1 395361"/>
                <a:gd name="f68" fmla="*/ 12635 f64 1"/>
                <a:gd name="f69" fmla="*/ 394593 f63 1"/>
                <a:gd name="f70" fmla="*/ 14010 f64 1"/>
                <a:gd name="f71" fmla="*/ 393843 f63 1"/>
                <a:gd name="f72" fmla="*/ 17133 f64 1"/>
                <a:gd name="f73" fmla="*/ 392094 f63 1"/>
                <a:gd name="f74" fmla="*/ 18008 f64 1"/>
                <a:gd name="f75" fmla="*/ 696840 f64 1"/>
                <a:gd name="f76" fmla="*/ 24115 f63 1"/>
                <a:gd name="f77" fmla="*/ 6747 f63 1"/>
                <a:gd name="f78" fmla="*/ 0 f63 1"/>
                <a:gd name="f79" fmla="*/ 4764 f64 1"/>
                <a:gd name="f80" fmla="*/ 374851 f63 1"/>
                <a:gd name="f81" fmla="*/ 4139 f64 1"/>
                <a:gd name="f82" fmla="*/ 2015 f64 1"/>
                <a:gd name="f83" fmla="*/ 376725 f63 1"/>
                <a:gd name="f84" fmla="*/ 1015 f64 1"/>
                <a:gd name="f85" fmla="*/ 378474 f63 1"/>
                <a:gd name="f86" fmla="*/ 141 f64 1"/>
                <a:gd name="f87" fmla="*/ 380223 f63 1"/>
                <a:gd name="f88" fmla="*/ 383597 f63 1"/>
                <a:gd name="f89" fmla="*/ 384346 f63 1"/>
                <a:gd name="f90" fmla="*/ 890 f64 1"/>
                <a:gd name="f91" fmla="*/ 388470 f63 1"/>
                <a:gd name="f92" fmla="*/ 10611 f64 1"/>
                <a:gd name="f93" fmla="*/ 395230 f63 1"/>
                <a:gd name="f94" fmla="+- f65 0 f1"/>
                <a:gd name="f95" fmla="*/ f68 1 696839"/>
                <a:gd name="f96" fmla="*/ f69 1 395361"/>
                <a:gd name="f97" fmla="*/ f70 1 696839"/>
                <a:gd name="f98" fmla="*/ f71 1 395361"/>
                <a:gd name="f99" fmla="*/ f72 1 696839"/>
                <a:gd name="f100" fmla="*/ f73 1 395361"/>
                <a:gd name="f101" fmla="*/ f74 1 696839"/>
                <a:gd name="f102" fmla="*/ f75 1 696839"/>
                <a:gd name="f103" fmla="*/ f76 1 395361"/>
                <a:gd name="f104" fmla="*/ f77 1 395361"/>
                <a:gd name="f105" fmla="*/ f78 1 395361"/>
                <a:gd name="f106" fmla="*/ f79 1 696839"/>
                <a:gd name="f107" fmla="*/ f80 1 395361"/>
                <a:gd name="f108" fmla="*/ f81 1 696839"/>
                <a:gd name="f109" fmla="*/ f82 1 696839"/>
                <a:gd name="f110" fmla="*/ f83 1 395361"/>
                <a:gd name="f111" fmla="*/ f84 1 696839"/>
                <a:gd name="f112" fmla="*/ f85 1 395361"/>
                <a:gd name="f113" fmla="*/ f86 1 696839"/>
                <a:gd name="f114" fmla="*/ f87 1 395361"/>
                <a:gd name="f115" fmla="*/ f88 1 395361"/>
                <a:gd name="f116" fmla="*/ f89 1 395361"/>
                <a:gd name="f117" fmla="*/ f90 1 696839"/>
                <a:gd name="f118" fmla="*/ f91 1 395361"/>
                <a:gd name="f119" fmla="*/ f92 1 696839"/>
                <a:gd name="f120" fmla="*/ f93 1 395361"/>
                <a:gd name="f121" fmla="*/ f59 1 f66"/>
                <a:gd name="f122" fmla="*/ f60 1 f66"/>
                <a:gd name="f123" fmla="*/ f59 1 f67"/>
                <a:gd name="f124" fmla="*/ f61 1 f67"/>
                <a:gd name="f125" fmla="*/ f95 1 f66"/>
                <a:gd name="f126" fmla="*/ f96 1 f67"/>
                <a:gd name="f127" fmla="*/ f97 1 f66"/>
                <a:gd name="f128" fmla="*/ f98 1 f67"/>
                <a:gd name="f129" fmla="*/ f99 1 f66"/>
                <a:gd name="f130" fmla="*/ f100 1 f67"/>
                <a:gd name="f131" fmla="*/ f101 1 f66"/>
                <a:gd name="f132" fmla="*/ f102 1 f66"/>
                <a:gd name="f133" fmla="*/ f103 1 f67"/>
                <a:gd name="f134" fmla="*/ f104 1 f67"/>
                <a:gd name="f135" fmla="*/ f105 1 f67"/>
                <a:gd name="f136" fmla="*/ f106 1 f66"/>
                <a:gd name="f137" fmla="*/ f107 1 f67"/>
                <a:gd name="f138" fmla="*/ f108 1 f66"/>
                <a:gd name="f139" fmla="*/ f109 1 f66"/>
                <a:gd name="f140" fmla="*/ f110 1 f67"/>
                <a:gd name="f141" fmla="*/ f111 1 f66"/>
                <a:gd name="f142" fmla="*/ f112 1 f67"/>
                <a:gd name="f143" fmla="*/ f113 1 f66"/>
                <a:gd name="f144" fmla="*/ f114 1 f67"/>
                <a:gd name="f145" fmla="*/ f115 1 f67"/>
                <a:gd name="f146" fmla="*/ f116 1 f67"/>
                <a:gd name="f147" fmla="*/ f117 1 f66"/>
                <a:gd name="f148" fmla="*/ f118 1 f67"/>
                <a:gd name="f149" fmla="*/ f119 1 f66"/>
                <a:gd name="f150" fmla="*/ f120 1 f67"/>
                <a:gd name="f151" fmla="*/ f121 f57 1"/>
                <a:gd name="f152" fmla="*/ f122 f57 1"/>
                <a:gd name="f153" fmla="*/ f124 f58 1"/>
                <a:gd name="f154" fmla="*/ f123 f58 1"/>
                <a:gd name="f155" fmla="*/ f125 f57 1"/>
                <a:gd name="f156" fmla="*/ f126 f58 1"/>
                <a:gd name="f157" fmla="*/ f127 f57 1"/>
                <a:gd name="f158" fmla="*/ f128 f58 1"/>
                <a:gd name="f159" fmla="*/ f129 f57 1"/>
                <a:gd name="f160" fmla="*/ f130 f58 1"/>
                <a:gd name="f161" fmla="*/ f131 f57 1"/>
                <a:gd name="f162" fmla="*/ f132 f57 1"/>
                <a:gd name="f163" fmla="*/ f133 f58 1"/>
                <a:gd name="f164" fmla="*/ f134 f58 1"/>
                <a:gd name="f165" fmla="*/ f135 f58 1"/>
                <a:gd name="f166" fmla="*/ f136 f57 1"/>
                <a:gd name="f167" fmla="*/ f137 f58 1"/>
                <a:gd name="f168" fmla="*/ f138 f57 1"/>
                <a:gd name="f169" fmla="*/ f139 f57 1"/>
                <a:gd name="f170" fmla="*/ f140 f58 1"/>
                <a:gd name="f171" fmla="*/ f141 f57 1"/>
                <a:gd name="f172" fmla="*/ f142 f58 1"/>
                <a:gd name="f173" fmla="*/ f143 f57 1"/>
                <a:gd name="f174" fmla="*/ f144 f58 1"/>
                <a:gd name="f175" fmla="*/ f145 f58 1"/>
                <a:gd name="f176" fmla="*/ f146 f58 1"/>
                <a:gd name="f177" fmla="*/ f147 f57 1"/>
                <a:gd name="f178" fmla="*/ f148 f58 1"/>
                <a:gd name="f179" fmla="*/ f149 f57 1"/>
                <a:gd name="f180" fmla="*/ f150 f58 1"/>
              </a:gdLst>
              <a:ahLst/>
              <a:cxnLst>
                <a:cxn ang="3cd4">
                  <a:pos x="hc" y="t"/>
                </a:cxn>
                <a:cxn ang="0">
                  <a:pos x="r" y="vc"/>
                </a:cxn>
                <a:cxn ang="cd4">
                  <a:pos x="hc" y="b"/>
                </a:cxn>
                <a:cxn ang="cd2">
                  <a:pos x="l" y="vc"/>
                </a:cxn>
                <a:cxn ang="f94">
                  <a:pos x="f155" y="f156"/>
                </a:cxn>
                <a:cxn ang="f94">
                  <a:pos x="f157" y="f158"/>
                </a:cxn>
                <a:cxn ang="f94">
                  <a:pos x="f159" y="f160"/>
                </a:cxn>
                <a:cxn ang="f94">
                  <a:pos x="f161" y="f160"/>
                </a:cxn>
                <a:cxn ang="f94">
                  <a:pos x="f162" y="f163"/>
                </a:cxn>
                <a:cxn ang="f94">
                  <a:pos x="f162" y="f164"/>
                </a:cxn>
                <a:cxn ang="f94">
                  <a:pos x="f162" y="f165"/>
                </a:cxn>
                <a:cxn ang="f94">
                  <a:pos x="f166" y="f167"/>
                </a:cxn>
                <a:cxn ang="f94">
                  <a:pos x="f166" y="f167"/>
                </a:cxn>
                <a:cxn ang="f94">
                  <a:pos x="f168" y="f167"/>
                </a:cxn>
                <a:cxn ang="f94">
                  <a:pos x="f169" y="f170"/>
                </a:cxn>
                <a:cxn ang="f94">
                  <a:pos x="f171" y="f172"/>
                </a:cxn>
                <a:cxn ang="f94">
                  <a:pos x="f173" y="f174"/>
                </a:cxn>
                <a:cxn ang="f94">
                  <a:pos x="f173" y="f175"/>
                </a:cxn>
                <a:cxn ang="f94">
                  <a:pos x="f173" y="f176"/>
                </a:cxn>
                <a:cxn ang="f94">
                  <a:pos x="f173" y="f176"/>
                </a:cxn>
                <a:cxn ang="f94">
                  <a:pos x="f177" y="f178"/>
                </a:cxn>
                <a:cxn ang="f94">
                  <a:pos x="f179" y="f180"/>
                </a:cxn>
                <a:cxn ang="f94">
                  <a:pos x="f155" y="f156"/>
                </a:cxn>
              </a:cxnLst>
              <a:rect l="f151" t="f154" r="f152" b="f153"/>
              <a:pathLst>
                <a:path w="696839" h="395361">
                  <a:moveTo>
                    <a:pt x="f8" y="f9"/>
                  </a:moveTo>
                  <a:lnTo>
                    <a:pt x="f10" y="f11"/>
                  </a:lnTo>
                  <a:lnTo>
                    <a:pt x="f12" y="f13"/>
                  </a:lnTo>
                  <a:lnTo>
                    <a:pt x="f14" y="f13"/>
                  </a:lnTo>
                  <a:lnTo>
                    <a:pt x="f15" y="f16"/>
                  </a:lnTo>
                  <a:lnTo>
                    <a:pt x="f15" y="f17"/>
                  </a:lnTo>
                  <a:lnTo>
                    <a:pt x="f15" y="f5"/>
                  </a:lnTo>
                  <a:lnTo>
                    <a:pt x="f18" y="f19"/>
                  </a:lnTo>
                  <a:lnTo>
                    <a:pt x="f18" y="f19"/>
                  </a:lnTo>
                  <a:lnTo>
                    <a:pt x="f20" y="f19"/>
                  </a:lnTo>
                  <a:cubicBezTo>
                    <a:pt x="f21" y="f22"/>
                    <a:pt x="f23" y="f24"/>
                    <a:pt x="f25" y="f26"/>
                  </a:cubicBezTo>
                  <a:cubicBezTo>
                    <a:pt x="f25" y="f26"/>
                    <a:pt x="f27" y="f28"/>
                    <a:pt x="f29" y="f30"/>
                  </a:cubicBezTo>
                  <a:cubicBezTo>
                    <a:pt x="f31" y="f32"/>
                    <a:pt x="f29" y="f33"/>
                    <a:pt x="f34" y="f35"/>
                  </a:cubicBezTo>
                  <a:cubicBezTo>
                    <a:pt x="f36" y="f37"/>
                    <a:pt x="f36" y="f38"/>
                    <a:pt x="f34" y="f39"/>
                  </a:cubicBezTo>
                  <a:cubicBezTo>
                    <a:pt x="f34" y="f39"/>
                    <a:pt x="f34" y="f39"/>
                    <a:pt x="f34" y="f40"/>
                  </a:cubicBezTo>
                  <a:lnTo>
                    <a:pt x="f34" y="f40"/>
                  </a:lnTo>
                  <a:cubicBezTo>
                    <a:pt x="f34" y="f41"/>
                    <a:pt x="f42" y="f43"/>
                    <a:pt x="f44" y="f45"/>
                  </a:cubicBez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1" name="Freeform: Shape 1407">
              <a:extLst>
                <a:ext uri="{FF2B5EF4-FFF2-40B4-BE49-F238E27FC236}">
                  <a16:creationId xmlns:a16="http://schemas.microsoft.com/office/drawing/2014/main" id="{4CE45585-096B-C7A9-F996-58F20796C98D}"/>
                </a:ext>
              </a:extLst>
            </p:cNvPr>
            <p:cNvSpPr/>
            <p:nvPr/>
          </p:nvSpPr>
          <p:spPr>
            <a:xfrm>
              <a:off x="10818229" y="5322758"/>
              <a:ext cx="121194" cy="153939"/>
            </a:xfrm>
            <a:custGeom>
              <a:avLst/>
              <a:gdLst>
                <a:gd name="f0" fmla="val 10800000"/>
                <a:gd name="f1" fmla="val 5400000"/>
                <a:gd name="f2" fmla="val 180"/>
                <a:gd name="f3" fmla="val w"/>
                <a:gd name="f4" fmla="val h"/>
                <a:gd name="f5" fmla="val 0"/>
                <a:gd name="f6" fmla="val 121197"/>
                <a:gd name="f7" fmla="val 153938"/>
                <a:gd name="f8" fmla="val 1374"/>
                <a:gd name="f9" fmla="val 625"/>
                <a:gd name="f10" fmla="val 949"/>
                <a:gd name="f11" fmla="val 1112"/>
                <a:gd name="f12" fmla="val 487"/>
                <a:gd name="f13" fmla="val 1574"/>
                <a:gd name="f14" fmla="val 1999"/>
                <a:gd name="f15" fmla="val 120073"/>
                <a:gd name="f16" fmla="val 153939"/>
                <a:gd name="f17" fmla="val 153314"/>
                <a:gd name="f18" fmla="val 149940"/>
                <a:gd name="f19" fmla="val 2499"/>
                <a:gd name="f20" fmla="+- 0 0 -90"/>
                <a:gd name="f21" fmla="*/ f3 1 121197"/>
                <a:gd name="f22" fmla="*/ f4 1 153938"/>
                <a:gd name="f23" fmla="val f5"/>
                <a:gd name="f24" fmla="val f6"/>
                <a:gd name="f25" fmla="val f7"/>
                <a:gd name="f26" fmla="*/ f20 f0 1"/>
                <a:gd name="f27" fmla="+- f25 0 f23"/>
                <a:gd name="f28" fmla="+- f24 0 f23"/>
                <a:gd name="f29" fmla="*/ f26 1 f2"/>
                <a:gd name="f30" fmla="*/ f28 1 121197"/>
                <a:gd name="f31" fmla="*/ f27 1 153938"/>
                <a:gd name="f32" fmla="*/ 1374 f28 1"/>
                <a:gd name="f33" fmla="*/ 625 f27 1"/>
                <a:gd name="f34" fmla="*/ 0 f28 1"/>
                <a:gd name="f35" fmla="*/ 1999 f27 1"/>
                <a:gd name="f36" fmla="*/ 120073 f28 1"/>
                <a:gd name="f37" fmla="*/ 153939 f27 1"/>
                <a:gd name="f38" fmla="*/ 121197 f28 1"/>
                <a:gd name="f39" fmla="*/ 153314 f27 1"/>
                <a:gd name="f40" fmla="*/ 149940 f27 1"/>
                <a:gd name="f41" fmla="*/ 2499 f28 1"/>
                <a:gd name="f42" fmla="*/ 0 f27 1"/>
                <a:gd name="f43" fmla="+- f29 0 f1"/>
                <a:gd name="f44" fmla="*/ f32 1 121197"/>
                <a:gd name="f45" fmla="*/ f33 1 153938"/>
                <a:gd name="f46" fmla="*/ f34 1 121197"/>
                <a:gd name="f47" fmla="*/ f35 1 153938"/>
                <a:gd name="f48" fmla="*/ f36 1 121197"/>
                <a:gd name="f49" fmla="*/ f37 1 153938"/>
                <a:gd name="f50" fmla="*/ f38 1 121197"/>
                <a:gd name="f51" fmla="*/ f39 1 153938"/>
                <a:gd name="f52" fmla="*/ f40 1 153938"/>
                <a:gd name="f53" fmla="*/ f41 1 121197"/>
                <a:gd name="f54" fmla="*/ f42 1 153938"/>
                <a:gd name="f55" fmla="*/ f23 1 f30"/>
                <a:gd name="f56" fmla="*/ f24 1 f30"/>
                <a:gd name="f57" fmla="*/ f23 1 f31"/>
                <a:gd name="f58" fmla="*/ f25 1 f31"/>
                <a:gd name="f59" fmla="*/ f44 1 f30"/>
                <a:gd name="f60" fmla="*/ f45 1 f31"/>
                <a:gd name="f61" fmla="*/ f46 1 f30"/>
                <a:gd name="f62" fmla="*/ f47 1 f31"/>
                <a:gd name="f63" fmla="*/ f48 1 f30"/>
                <a:gd name="f64" fmla="*/ f49 1 f31"/>
                <a:gd name="f65" fmla="*/ f50 1 f30"/>
                <a:gd name="f66" fmla="*/ f51 1 f31"/>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2 1"/>
                <a:gd name="f78" fmla="*/ f63 f21 1"/>
                <a:gd name="f79" fmla="*/ f64 f22 1"/>
                <a:gd name="f80" fmla="*/ f65 f21 1"/>
                <a:gd name="f81" fmla="*/ f66 f22 1"/>
                <a:gd name="f82" fmla="*/ f67 f22 1"/>
                <a:gd name="f83" fmla="*/ f68 f21 1"/>
                <a:gd name="f84" fmla="*/ f69 f22 1"/>
              </a:gdLst>
              <a:ahLst/>
              <a:cxnLst>
                <a:cxn ang="3cd4">
                  <a:pos x="hc" y="t"/>
                </a:cxn>
                <a:cxn ang="0">
                  <a:pos x="r" y="vc"/>
                </a:cxn>
                <a:cxn ang="cd4">
                  <a:pos x="hc" y="b"/>
                </a:cxn>
                <a:cxn ang="cd2">
                  <a:pos x="l" y="vc"/>
                </a:cxn>
                <a:cxn ang="f43">
                  <a:pos x="f74" y="f75"/>
                </a:cxn>
                <a:cxn ang="f43">
                  <a:pos x="f76" y="f77"/>
                </a:cxn>
                <a:cxn ang="f43">
                  <a:pos x="f76" y="f77"/>
                </a:cxn>
                <a:cxn ang="f43">
                  <a:pos x="f78" y="f79"/>
                </a:cxn>
                <a:cxn ang="f43">
                  <a:pos x="f80" y="f81"/>
                </a:cxn>
                <a:cxn ang="f43">
                  <a:pos x="f80" y="f82"/>
                </a:cxn>
                <a:cxn ang="f43">
                  <a:pos x="f83" y="f84"/>
                </a:cxn>
              </a:cxnLst>
              <a:rect l="f70" t="f73" r="f71" b="f72"/>
              <a:pathLst>
                <a:path w="121197" h="153938">
                  <a:moveTo>
                    <a:pt x="f8" y="f9"/>
                  </a:moveTo>
                  <a:cubicBezTo>
                    <a:pt x="f10" y="f11"/>
                    <a:pt x="f12" y="f13"/>
                    <a:pt x="f5" y="f14"/>
                  </a:cubicBezTo>
                  <a:lnTo>
                    <a:pt x="f5" y="f14"/>
                  </a:lnTo>
                  <a:lnTo>
                    <a:pt x="f15" y="f16"/>
                  </a:lnTo>
                  <a:lnTo>
                    <a:pt x="f6" y="f17"/>
                  </a:lnTo>
                  <a:lnTo>
                    <a:pt x="f6" y="f18"/>
                  </a:lnTo>
                  <a:lnTo>
                    <a:pt x="f1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2" name="Freeform: Shape 1408">
              <a:extLst>
                <a:ext uri="{FF2B5EF4-FFF2-40B4-BE49-F238E27FC236}">
                  <a16:creationId xmlns:a16="http://schemas.microsoft.com/office/drawing/2014/main" id="{A5E6DF00-6390-F248-D1BB-E628123E26FA}"/>
                </a:ext>
              </a:extLst>
            </p:cNvPr>
            <p:cNvSpPr/>
            <p:nvPr/>
          </p:nvSpPr>
          <p:spPr>
            <a:xfrm>
              <a:off x="12057196" y="3619442"/>
              <a:ext cx="76846" cy="47228"/>
            </a:xfrm>
            <a:custGeom>
              <a:avLst/>
              <a:gdLst>
                <a:gd name="f0" fmla="val 10800000"/>
                <a:gd name="f1" fmla="val 5400000"/>
                <a:gd name="f2" fmla="val 180"/>
                <a:gd name="f3" fmla="val w"/>
                <a:gd name="f4" fmla="val h"/>
                <a:gd name="f5" fmla="val 0"/>
                <a:gd name="f6" fmla="val 76842"/>
                <a:gd name="f7" fmla="val 47230"/>
                <a:gd name="f8" fmla="val 47231"/>
                <a:gd name="f9" fmla="val 76342"/>
                <a:gd name="f10" fmla="val 4373"/>
                <a:gd name="f11" fmla="val 500"/>
                <a:gd name="f12" fmla="val 42733"/>
                <a:gd name="f13" fmla="+- 0 0 -90"/>
                <a:gd name="f14" fmla="*/ f3 1 76842"/>
                <a:gd name="f15" fmla="*/ f4 1 47230"/>
                <a:gd name="f16" fmla="val f5"/>
                <a:gd name="f17" fmla="val f6"/>
                <a:gd name="f18" fmla="val f7"/>
                <a:gd name="f19" fmla="*/ f13 f0 1"/>
                <a:gd name="f20" fmla="+- f18 0 f16"/>
                <a:gd name="f21" fmla="+- f17 0 f16"/>
                <a:gd name="f22" fmla="*/ f19 1 f2"/>
                <a:gd name="f23" fmla="*/ f21 1 76842"/>
                <a:gd name="f24" fmla="*/ f20 1 47230"/>
                <a:gd name="f25" fmla="*/ 0 f21 1"/>
                <a:gd name="f26" fmla="*/ 47231 f20 1"/>
                <a:gd name="f27" fmla="*/ 76342 f21 1"/>
                <a:gd name="f28" fmla="*/ 4373 f20 1"/>
                <a:gd name="f29" fmla="*/ 76842 f21 1"/>
                <a:gd name="f30" fmla="*/ 0 f20 1"/>
                <a:gd name="f31" fmla="*/ 500 f21 1"/>
                <a:gd name="f32" fmla="*/ 42733 f20 1"/>
                <a:gd name="f33" fmla="+- f22 0 f1"/>
                <a:gd name="f34" fmla="*/ f25 1 76842"/>
                <a:gd name="f35" fmla="*/ f26 1 47230"/>
                <a:gd name="f36" fmla="*/ f27 1 76842"/>
                <a:gd name="f37" fmla="*/ f28 1 47230"/>
                <a:gd name="f38" fmla="*/ f29 1 76842"/>
                <a:gd name="f39" fmla="*/ f30 1 47230"/>
                <a:gd name="f40" fmla="*/ f31 1 76842"/>
                <a:gd name="f41" fmla="*/ f32 1 4723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76842" h="47230">
                  <a:moveTo>
                    <a:pt x="f5" y="f8"/>
                  </a:moveTo>
                  <a:lnTo>
                    <a:pt x="f9" y="f10"/>
                  </a:lnTo>
                  <a:lnTo>
                    <a:pt x="f6" y="f5"/>
                  </a:lnTo>
                  <a:lnTo>
                    <a:pt x="f11" y="f12"/>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3" name="Freeform: Shape 1409">
              <a:extLst>
                <a:ext uri="{FF2B5EF4-FFF2-40B4-BE49-F238E27FC236}">
                  <a16:creationId xmlns:a16="http://schemas.microsoft.com/office/drawing/2014/main" id="{49B727A2-244A-9DAA-3B84-5762D08B555B}"/>
                </a:ext>
              </a:extLst>
            </p:cNvPr>
            <p:cNvSpPr/>
            <p:nvPr/>
          </p:nvSpPr>
          <p:spPr>
            <a:xfrm>
              <a:off x="12139162" y="5096847"/>
              <a:ext cx="65845" cy="44229"/>
            </a:xfrm>
            <a:custGeom>
              <a:avLst/>
              <a:gdLst>
                <a:gd name="f0" fmla="val 10800000"/>
                <a:gd name="f1" fmla="val 5400000"/>
                <a:gd name="f2" fmla="val 180"/>
                <a:gd name="f3" fmla="val w"/>
                <a:gd name="f4" fmla="val h"/>
                <a:gd name="f5" fmla="val 0"/>
                <a:gd name="f6" fmla="val 65846"/>
                <a:gd name="f7" fmla="val 44232"/>
                <a:gd name="f8" fmla="val 65847"/>
                <a:gd name="f9" fmla="val 4248"/>
                <a:gd name="f10" fmla="val 500"/>
                <a:gd name="f11" fmla="val 39609"/>
                <a:gd name="f12" fmla="+- 0 0 -90"/>
                <a:gd name="f13" fmla="*/ f3 1 65846"/>
                <a:gd name="f14" fmla="*/ f4 1 44232"/>
                <a:gd name="f15" fmla="val f5"/>
                <a:gd name="f16" fmla="val f6"/>
                <a:gd name="f17" fmla="val f7"/>
                <a:gd name="f18" fmla="*/ f12 f0 1"/>
                <a:gd name="f19" fmla="+- f17 0 f15"/>
                <a:gd name="f20" fmla="+- f16 0 f15"/>
                <a:gd name="f21" fmla="*/ f18 1 f2"/>
                <a:gd name="f22" fmla="*/ f20 1 65846"/>
                <a:gd name="f23" fmla="*/ f19 1 44232"/>
                <a:gd name="f24" fmla="*/ 0 f20 1"/>
                <a:gd name="f25" fmla="*/ 44232 f19 1"/>
                <a:gd name="f26" fmla="*/ 65847 f20 1"/>
                <a:gd name="f27" fmla="*/ 4248 f19 1"/>
                <a:gd name="f28" fmla="*/ 0 f19 1"/>
                <a:gd name="f29" fmla="*/ 500 f20 1"/>
                <a:gd name="f30" fmla="*/ 39609 f19 1"/>
                <a:gd name="f31" fmla="+- f21 0 f1"/>
                <a:gd name="f32" fmla="*/ f24 1 65846"/>
                <a:gd name="f33" fmla="*/ f25 1 44232"/>
                <a:gd name="f34" fmla="*/ f26 1 65846"/>
                <a:gd name="f35" fmla="*/ f27 1 44232"/>
                <a:gd name="f36" fmla="*/ f28 1 44232"/>
                <a:gd name="f37" fmla="*/ f29 1 65846"/>
                <a:gd name="f38" fmla="*/ f30 1 44232"/>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65846" h="44232">
                  <a:moveTo>
                    <a:pt x="f5" y="f7"/>
                  </a:moveTo>
                  <a:lnTo>
                    <a:pt x="f8" y="f9"/>
                  </a:lnTo>
                  <a:lnTo>
                    <a:pt x="f8" y="f5"/>
                  </a:lnTo>
                  <a:lnTo>
                    <a:pt x="f10" y="f11"/>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4" name="Freeform: Shape 1410">
              <a:extLst>
                <a:ext uri="{FF2B5EF4-FFF2-40B4-BE49-F238E27FC236}">
                  <a16:creationId xmlns:a16="http://schemas.microsoft.com/office/drawing/2014/main" id="{356F02D5-258F-48A0-7F48-778F3A7A9B50}"/>
                </a:ext>
              </a:extLst>
            </p:cNvPr>
            <p:cNvSpPr/>
            <p:nvPr/>
          </p:nvSpPr>
          <p:spPr>
            <a:xfrm>
              <a:off x="10966417" y="3425763"/>
              <a:ext cx="15864" cy="350489"/>
            </a:xfrm>
            <a:custGeom>
              <a:avLst/>
              <a:gdLst>
                <a:gd name="f0" fmla="val 10800000"/>
                <a:gd name="f1" fmla="val 5400000"/>
                <a:gd name="f2" fmla="val 180"/>
                <a:gd name="f3" fmla="val w"/>
                <a:gd name="f4" fmla="val h"/>
                <a:gd name="f5" fmla="val 0"/>
                <a:gd name="f6" fmla="val 15868"/>
                <a:gd name="f7" fmla="val 350485"/>
                <a:gd name="f8" fmla="val 2999"/>
                <a:gd name="f9" fmla="val 3249"/>
                <a:gd name="f10" fmla="val 12994"/>
                <a:gd name="f11" fmla="val 12744"/>
                <a:gd name="f12" fmla="val 125"/>
                <a:gd name="f13" fmla="val 346987"/>
                <a:gd name="f14" fmla="+- 0 0 -90"/>
                <a:gd name="f15" fmla="*/ f3 1 15868"/>
                <a:gd name="f16" fmla="*/ f4 1 350485"/>
                <a:gd name="f17" fmla="val f5"/>
                <a:gd name="f18" fmla="val f6"/>
                <a:gd name="f19" fmla="val f7"/>
                <a:gd name="f20" fmla="*/ f14 f0 1"/>
                <a:gd name="f21" fmla="+- f19 0 f17"/>
                <a:gd name="f22" fmla="+- f18 0 f17"/>
                <a:gd name="f23" fmla="*/ f20 1 f2"/>
                <a:gd name="f24" fmla="*/ f22 1 15868"/>
                <a:gd name="f25" fmla="*/ f21 1 350485"/>
                <a:gd name="f26" fmla="*/ 2999 f22 1"/>
                <a:gd name="f27" fmla="*/ 350485 f21 1"/>
                <a:gd name="f28" fmla="*/ 15868 f22 1"/>
                <a:gd name="f29" fmla="*/ 3249 f21 1"/>
                <a:gd name="f30" fmla="*/ 12994 f22 1"/>
                <a:gd name="f31" fmla="*/ 0 f21 1"/>
                <a:gd name="f32" fmla="*/ 12744 f22 1"/>
                <a:gd name="f33" fmla="*/ 125 f21 1"/>
                <a:gd name="f34" fmla="*/ 0 f22 1"/>
                <a:gd name="f35" fmla="*/ 346987 f21 1"/>
                <a:gd name="f36" fmla="+- f23 0 f1"/>
                <a:gd name="f37" fmla="*/ f26 1 15868"/>
                <a:gd name="f38" fmla="*/ f27 1 350485"/>
                <a:gd name="f39" fmla="*/ f28 1 15868"/>
                <a:gd name="f40" fmla="*/ f29 1 350485"/>
                <a:gd name="f41" fmla="*/ f30 1 15868"/>
                <a:gd name="f42" fmla="*/ f31 1 350485"/>
                <a:gd name="f43" fmla="*/ f32 1 15868"/>
                <a:gd name="f44" fmla="*/ f33 1 350485"/>
                <a:gd name="f45" fmla="*/ f34 1 15868"/>
                <a:gd name="f46" fmla="*/ f35 1 350485"/>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15868" h="350485">
                  <a:moveTo>
                    <a:pt x="f8" y="f7"/>
                  </a:moveTo>
                  <a:lnTo>
                    <a:pt x="f6" y="f9"/>
                  </a:lnTo>
                  <a:lnTo>
                    <a:pt x="f10" y="f5"/>
                  </a:lnTo>
                  <a:lnTo>
                    <a:pt x="f11" y="f12"/>
                  </a:lnTo>
                  <a:lnTo>
                    <a:pt x="f5" y="f13"/>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5" name="Freeform: Shape 1411">
              <a:extLst>
                <a:ext uri="{FF2B5EF4-FFF2-40B4-BE49-F238E27FC236}">
                  <a16:creationId xmlns:a16="http://schemas.microsoft.com/office/drawing/2014/main" id="{29B7FD52-C561-CE81-8A85-06A98A050D4A}"/>
                </a:ext>
              </a:extLst>
            </p:cNvPr>
            <p:cNvSpPr/>
            <p:nvPr/>
          </p:nvSpPr>
          <p:spPr>
            <a:xfrm>
              <a:off x="11209812" y="3688909"/>
              <a:ext cx="3758" cy="14868"/>
            </a:xfrm>
            <a:custGeom>
              <a:avLst/>
              <a:gdLst>
                <a:gd name="f0" fmla="val 10800000"/>
                <a:gd name="f1" fmla="val 5400000"/>
                <a:gd name="f2" fmla="val 180"/>
                <a:gd name="f3" fmla="val w"/>
                <a:gd name="f4" fmla="val h"/>
                <a:gd name="f5" fmla="val 0"/>
                <a:gd name="f6" fmla="val 3756"/>
                <a:gd name="f7" fmla="val 14868"/>
                <a:gd name="f8" fmla="val 2249"/>
                <a:gd name="f9" fmla="val 12870"/>
                <a:gd name="f10" fmla="val 3186"/>
                <a:gd name="f11" fmla="val 13057"/>
                <a:gd name="f12" fmla="val 3836"/>
                <a:gd name="f13" fmla="val 13919"/>
                <a:gd name="f14" fmla="val 3748"/>
                <a:gd name="f15" fmla="val 14869"/>
                <a:gd name="f16" fmla="val 13994"/>
                <a:gd name="f17" fmla="val 3499"/>
                <a:gd name="f18" fmla="val 625"/>
                <a:gd name="f19" fmla="val 14744"/>
                <a:gd name="f20" fmla="val 13620"/>
                <a:gd name="f21" fmla="val 1374"/>
                <a:gd name="f22" fmla="val 12745"/>
                <a:gd name="f23" fmla="+- 0 0 -90"/>
                <a:gd name="f24" fmla="*/ f3 1 3756"/>
                <a:gd name="f25" fmla="*/ f4 1 14868"/>
                <a:gd name="f26" fmla="val f5"/>
                <a:gd name="f27" fmla="val f6"/>
                <a:gd name="f28" fmla="val f7"/>
                <a:gd name="f29" fmla="*/ f23 f0 1"/>
                <a:gd name="f30" fmla="+- f28 0 f26"/>
                <a:gd name="f31" fmla="+- f27 0 f26"/>
                <a:gd name="f32" fmla="*/ f29 1 f2"/>
                <a:gd name="f33" fmla="*/ f31 1 3756"/>
                <a:gd name="f34" fmla="*/ f30 1 14868"/>
                <a:gd name="f35" fmla="*/ 2249 f31 1"/>
                <a:gd name="f36" fmla="*/ 12870 f30 1"/>
                <a:gd name="f37" fmla="*/ 3748 f31 1"/>
                <a:gd name="f38" fmla="*/ 14869 f30 1"/>
                <a:gd name="f39" fmla="*/ 13994 f30 1"/>
                <a:gd name="f40" fmla="*/ 3499 f30 1"/>
                <a:gd name="f41" fmla="*/ 625 f31 1"/>
                <a:gd name="f42" fmla="*/ 0 f30 1"/>
                <a:gd name="f43" fmla="*/ 0 f31 1"/>
                <a:gd name="f44" fmla="*/ 14744 f30 1"/>
                <a:gd name="f45" fmla="+- f32 0 f1"/>
                <a:gd name="f46" fmla="*/ f35 1 3756"/>
                <a:gd name="f47" fmla="*/ f36 1 14868"/>
                <a:gd name="f48" fmla="*/ f37 1 3756"/>
                <a:gd name="f49" fmla="*/ f38 1 14868"/>
                <a:gd name="f50" fmla="*/ f39 1 14868"/>
                <a:gd name="f51" fmla="*/ f40 1 14868"/>
                <a:gd name="f52" fmla="*/ f41 1 3756"/>
                <a:gd name="f53" fmla="*/ f42 1 14868"/>
                <a:gd name="f54" fmla="*/ f43 1 3756"/>
                <a:gd name="f55" fmla="*/ f44 1 14868"/>
                <a:gd name="f56" fmla="*/ f26 1 f33"/>
                <a:gd name="f57" fmla="*/ f27 1 f33"/>
                <a:gd name="f58" fmla="*/ f26 1 f34"/>
                <a:gd name="f59" fmla="*/ f28 1 f34"/>
                <a:gd name="f60" fmla="*/ f46 1 f33"/>
                <a:gd name="f61" fmla="*/ f47 1 f34"/>
                <a:gd name="f62" fmla="*/ f48 1 f33"/>
                <a:gd name="f63" fmla="*/ f49 1 f34"/>
                <a:gd name="f64" fmla="*/ f50 1 f34"/>
                <a:gd name="f65" fmla="*/ f51 1 f34"/>
                <a:gd name="f66" fmla="*/ f52 1 f33"/>
                <a:gd name="f67" fmla="*/ f53 1 f34"/>
                <a:gd name="f68" fmla="*/ f54 1 f33"/>
                <a:gd name="f69" fmla="*/ f55 1 f34"/>
                <a:gd name="f70" fmla="*/ f56 f24 1"/>
                <a:gd name="f71" fmla="*/ f57 f24 1"/>
                <a:gd name="f72" fmla="*/ f59 f25 1"/>
                <a:gd name="f73" fmla="*/ f58 f25 1"/>
                <a:gd name="f74" fmla="*/ f60 f24 1"/>
                <a:gd name="f75" fmla="*/ f61 f25 1"/>
                <a:gd name="f76" fmla="*/ f62 f24 1"/>
                <a:gd name="f77" fmla="*/ f63 f25 1"/>
                <a:gd name="f78" fmla="*/ f64 f25 1"/>
                <a:gd name="f79" fmla="*/ f65 f25 1"/>
                <a:gd name="f80" fmla="*/ f66 f24 1"/>
                <a:gd name="f81" fmla="*/ f67 f25 1"/>
                <a:gd name="f82" fmla="*/ f68 f24 1"/>
                <a:gd name="f83" fmla="*/ f69 f25 1"/>
              </a:gdLst>
              <a:ahLst/>
              <a:cxnLst>
                <a:cxn ang="3cd4">
                  <a:pos x="hc" y="t"/>
                </a:cxn>
                <a:cxn ang="0">
                  <a:pos x="r" y="vc"/>
                </a:cxn>
                <a:cxn ang="cd4">
                  <a:pos x="hc" y="b"/>
                </a:cxn>
                <a:cxn ang="cd2">
                  <a:pos x="l" y="vc"/>
                </a:cxn>
                <a:cxn ang="f45">
                  <a:pos x="f74" y="f75"/>
                </a:cxn>
                <a:cxn ang="f45">
                  <a:pos x="f76" y="f77"/>
                </a:cxn>
                <a:cxn ang="f45">
                  <a:pos x="f76" y="f78"/>
                </a:cxn>
                <a:cxn ang="f45">
                  <a:pos x="f76" y="f79"/>
                </a:cxn>
                <a:cxn ang="f45">
                  <a:pos x="f80" y="f81"/>
                </a:cxn>
                <a:cxn ang="f45">
                  <a:pos x="f82" y="f83"/>
                </a:cxn>
                <a:cxn ang="f45">
                  <a:pos x="f74" y="f75"/>
                </a:cxn>
              </a:cxnLst>
              <a:rect l="f70" t="f73" r="f71" b="f72"/>
              <a:pathLst>
                <a:path w="3756" h="14868">
                  <a:moveTo>
                    <a:pt x="f8" y="f9"/>
                  </a:moveTo>
                  <a:cubicBezTo>
                    <a:pt x="f10" y="f11"/>
                    <a:pt x="f12" y="f13"/>
                    <a:pt x="f14" y="f15"/>
                  </a:cubicBezTo>
                  <a:lnTo>
                    <a:pt x="f14" y="f16"/>
                  </a:lnTo>
                  <a:lnTo>
                    <a:pt x="f14" y="f17"/>
                  </a:lnTo>
                  <a:lnTo>
                    <a:pt x="f18" y="f5"/>
                  </a:lnTo>
                  <a:lnTo>
                    <a:pt x="f5" y="f19"/>
                  </a:lnTo>
                  <a:cubicBezTo>
                    <a:pt x="f18"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6" name="Freeform: Shape 1412">
              <a:extLst>
                <a:ext uri="{FF2B5EF4-FFF2-40B4-BE49-F238E27FC236}">
                  <a16:creationId xmlns:a16="http://schemas.microsoft.com/office/drawing/2014/main" id="{2E7BC942-B352-E537-83A2-D7F7FFD22BA9}"/>
                </a:ext>
              </a:extLst>
            </p:cNvPr>
            <p:cNvSpPr/>
            <p:nvPr/>
          </p:nvSpPr>
          <p:spPr>
            <a:xfrm>
              <a:off x="9285146" y="318261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494" h="12495">
                  <a:moveTo>
                    <a:pt x="f5" y="f5"/>
                  </a:move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7" name="Freeform: Shape 1413">
              <a:extLst>
                <a:ext uri="{FF2B5EF4-FFF2-40B4-BE49-F238E27FC236}">
                  <a16:creationId xmlns:a16="http://schemas.microsoft.com/office/drawing/2014/main" id="{AC697291-26FC-868A-A634-12C1C629FBE5}"/>
                </a:ext>
              </a:extLst>
            </p:cNvPr>
            <p:cNvSpPr/>
            <p:nvPr/>
          </p:nvSpPr>
          <p:spPr>
            <a:xfrm>
              <a:off x="9301761" y="3143880"/>
              <a:ext cx="50602" cy="38605"/>
            </a:xfrm>
            <a:custGeom>
              <a:avLst/>
              <a:gdLst>
                <a:gd name="f0" fmla="val 10800000"/>
                <a:gd name="f1" fmla="val 5400000"/>
                <a:gd name="f2" fmla="val 180"/>
                <a:gd name="f3" fmla="val w"/>
                <a:gd name="f4" fmla="val h"/>
                <a:gd name="f5" fmla="val 0"/>
                <a:gd name="f6" fmla="val 50603"/>
                <a:gd name="f7" fmla="val 38609"/>
                <a:gd name="f8" fmla="val 16743"/>
                <a:gd name="f9" fmla="val 46355"/>
                <a:gd name="f10" fmla="val 11495"/>
                <a:gd name="f11" fmla="val 37234"/>
                <a:gd name="f12" fmla="val 18743"/>
                <a:gd name="f13" fmla="val 500"/>
                <a:gd name="f14" fmla="val 30113"/>
                <a:gd name="f15" fmla="val 7372"/>
                <a:gd name="f16" fmla="val 38610"/>
                <a:gd name="f17" fmla="+- 0 0 -90"/>
                <a:gd name="f18" fmla="*/ f3 1 50603"/>
                <a:gd name="f19" fmla="*/ f4 1 38609"/>
                <a:gd name="f20" fmla="val f5"/>
                <a:gd name="f21" fmla="val f6"/>
                <a:gd name="f22" fmla="val f7"/>
                <a:gd name="f23" fmla="*/ f17 f0 1"/>
                <a:gd name="f24" fmla="+- f22 0 f20"/>
                <a:gd name="f25" fmla="+- f21 0 f20"/>
                <a:gd name="f26" fmla="*/ f23 1 f2"/>
                <a:gd name="f27" fmla="*/ f25 1 50603"/>
                <a:gd name="f28" fmla="*/ f24 1 38609"/>
                <a:gd name="f29" fmla="*/ 50603 f25 1"/>
                <a:gd name="f30" fmla="*/ 16743 f24 1"/>
                <a:gd name="f31" fmla="*/ 46355 f25 1"/>
                <a:gd name="f32" fmla="*/ 11495 f24 1"/>
                <a:gd name="f33" fmla="*/ 37234 f25 1"/>
                <a:gd name="f34" fmla="*/ 0 f24 1"/>
                <a:gd name="f35" fmla="*/ 0 f25 1"/>
                <a:gd name="f36" fmla="*/ 18743 f24 1"/>
                <a:gd name="f37" fmla="*/ 500 f25 1"/>
                <a:gd name="f38" fmla="*/ 30113 f24 1"/>
                <a:gd name="f39" fmla="*/ 7372 f25 1"/>
                <a:gd name="f40" fmla="*/ 38610 f24 1"/>
                <a:gd name="f41" fmla="+- f26 0 f1"/>
                <a:gd name="f42" fmla="*/ f29 1 50603"/>
                <a:gd name="f43" fmla="*/ f30 1 38609"/>
                <a:gd name="f44" fmla="*/ f31 1 50603"/>
                <a:gd name="f45" fmla="*/ f32 1 38609"/>
                <a:gd name="f46" fmla="*/ f33 1 50603"/>
                <a:gd name="f47" fmla="*/ f34 1 38609"/>
                <a:gd name="f48" fmla="*/ f35 1 50603"/>
                <a:gd name="f49" fmla="*/ f36 1 38609"/>
                <a:gd name="f50" fmla="*/ f37 1 50603"/>
                <a:gd name="f51" fmla="*/ f38 1 38609"/>
                <a:gd name="f52" fmla="*/ f39 1 50603"/>
                <a:gd name="f53" fmla="*/ f40 1 38609"/>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50603" h="38609">
                  <a:moveTo>
                    <a:pt x="f6" y="f8"/>
                  </a:moveTo>
                  <a:lnTo>
                    <a:pt x="f9" y="f10"/>
                  </a:lnTo>
                  <a:lnTo>
                    <a:pt x="f11" y="f5"/>
                  </a:lnTo>
                  <a:lnTo>
                    <a:pt x="f5" y="f12"/>
                  </a:lnTo>
                  <a:lnTo>
                    <a:pt x="f13" y="f14"/>
                  </a:lnTo>
                  <a:lnTo>
                    <a:pt x="f15" y="f16"/>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8" name="Freeform: Shape 1414">
              <a:extLst>
                <a:ext uri="{FF2B5EF4-FFF2-40B4-BE49-F238E27FC236}">
                  <a16:creationId xmlns:a16="http://schemas.microsoft.com/office/drawing/2014/main" id="{1A247D86-F751-BDB0-EA48-05C82FF16850}"/>
                </a:ext>
              </a:extLst>
            </p:cNvPr>
            <p:cNvSpPr/>
            <p:nvPr/>
          </p:nvSpPr>
          <p:spPr>
            <a:xfrm>
              <a:off x="7981861" y="4559564"/>
              <a:ext cx="18900" cy="22384"/>
            </a:xfrm>
            <a:custGeom>
              <a:avLst/>
              <a:gdLst>
                <a:gd name="f0" fmla="val 10800000"/>
                <a:gd name="f1" fmla="val 5400000"/>
                <a:gd name="f2" fmla="val 180"/>
                <a:gd name="f3" fmla="val w"/>
                <a:gd name="f4" fmla="val h"/>
                <a:gd name="f5" fmla="val 0"/>
                <a:gd name="f6" fmla="val 18901"/>
                <a:gd name="f7" fmla="val 22381"/>
                <a:gd name="f8" fmla="val 18836"/>
                <a:gd name="f9" fmla="val 11245"/>
                <a:gd name="f10" fmla="val 18898"/>
                <a:gd name="f11" fmla="val 10708"/>
                <a:gd name="f12" fmla="val 10158"/>
                <a:gd name="f13" fmla="val 9621"/>
                <a:gd name="f14" fmla="val 5873"/>
                <a:gd name="f15" fmla="val 12588"/>
                <a:gd name="f16" fmla="val 9121"/>
                <a:gd name="f17" fmla="val 8503"/>
                <a:gd name="f18" fmla="val 11433"/>
                <a:gd name="f19" fmla="val 3317"/>
                <a:gd name="f20" fmla="val 9996"/>
                <a:gd name="f21" fmla="val 1006"/>
                <a:gd name="f22" fmla="val 5910"/>
                <a:gd name="f23" fmla="val 581"/>
                <a:gd name="f24" fmla="val 5160"/>
                <a:gd name="f25" fmla="val 269"/>
                <a:gd name="f26" fmla="val 4348"/>
                <a:gd name="f27" fmla="val 94"/>
                <a:gd name="f28" fmla="val 3499"/>
                <a:gd name="f29" fmla="val -31"/>
                <a:gd name="f30" fmla="val 2336"/>
                <a:gd name="f31" fmla="val 1162"/>
                <a:gd name="f32" fmla="val 625"/>
                <a:gd name="f33" fmla="val 1468"/>
                <a:gd name="f34" fmla="val 13120"/>
                <a:gd name="f35" fmla="val 1593"/>
                <a:gd name="f36" fmla="val 18368"/>
                <a:gd name="f37" fmla="val 5954"/>
                <a:gd name="f38" fmla="val 22516"/>
                <a:gd name="f39" fmla="val 11189"/>
                <a:gd name="f40" fmla="val 22378"/>
                <a:gd name="f41" fmla="val 11326"/>
                <a:gd name="f42" fmla="val 11451"/>
                <a:gd name="f43" fmla="val 11589"/>
                <a:gd name="f44" fmla="val 22366"/>
                <a:gd name="f45" fmla="val 13288"/>
                <a:gd name="f46" fmla="val 22041"/>
                <a:gd name="f47" fmla="val 14825"/>
                <a:gd name="f48" fmla="val 21167"/>
                <a:gd name="f49" fmla="val 15962"/>
                <a:gd name="f50" fmla="val 19867"/>
                <a:gd name="f51" fmla="val 16961"/>
                <a:gd name="f52" fmla="val 18880"/>
                <a:gd name="f53" fmla="val 17736"/>
                <a:gd name="f54" fmla="val 17693"/>
                <a:gd name="f55" fmla="val 18211"/>
                <a:gd name="f56" fmla="val 16368"/>
                <a:gd name="f57" fmla="val 18811"/>
                <a:gd name="f58" fmla="val 14731"/>
                <a:gd name="f59" fmla="val 19023"/>
                <a:gd name="f60" fmla="val 12982"/>
                <a:gd name="f61" fmla="+- 0 0 -90"/>
                <a:gd name="f62" fmla="*/ f3 1 18901"/>
                <a:gd name="f63" fmla="*/ f4 1 22381"/>
                <a:gd name="f64" fmla="val f5"/>
                <a:gd name="f65" fmla="val f6"/>
                <a:gd name="f66" fmla="val f7"/>
                <a:gd name="f67" fmla="*/ f61 f0 1"/>
                <a:gd name="f68" fmla="+- f66 0 f64"/>
                <a:gd name="f69" fmla="+- f65 0 f64"/>
                <a:gd name="f70" fmla="*/ f67 1 f2"/>
                <a:gd name="f71" fmla="*/ f69 1 18901"/>
                <a:gd name="f72" fmla="*/ f68 1 22381"/>
                <a:gd name="f73" fmla="*/ 18836 f69 1"/>
                <a:gd name="f74" fmla="*/ 11245 f68 1"/>
                <a:gd name="f75" fmla="*/ 9621 f68 1"/>
                <a:gd name="f76" fmla="*/ 5873 f68 1"/>
                <a:gd name="f77" fmla="*/ 12588 f69 1"/>
                <a:gd name="f78" fmla="*/ 9121 f68 1"/>
                <a:gd name="f79" fmla="*/ 1006 f69 1"/>
                <a:gd name="f80" fmla="*/ 5910 f68 1"/>
                <a:gd name="f81" fmla="*/ 94 f69 1"/>
                <a:gd name="f82" fmla="*/ 3499 f68 1"/>
                <a:gd name="f83" fmla="*/ 0 f68 1"/>
                <a:gd name="f84" fmla="*/ 625 f68 1"/>
                <a:gd name="f85" fmla="*/ 1468 f69 1"/>
                <a:gd name="f86" fmla="*/ 13120 f68 1"/>
                <a:gd name="f87" fmla="*/ 11189 f69 1"/>
                <a:gd name="f88" fmla="*/ 22378 f68 1"/>
                <a:gd name="f89" fmla="*/ 11589 f69 1"/>
                <a:gd name="f90" fmla="*/ 22366 f68 1"/>
                <a:gd name="f91" fmla="*/ 15962 f69 1"/>
                <a:gd name="f92" fmla="*/ 19867 f68 1"/>
                <a:gd name="f93" fmla="*/ 18211 f69 1"/>
                <a:gd name="f94" fmla="*/ 16368 f68 1"/>
                <a:gd name="f95" fmla="+- f70 0 f1"/>
                <a:gd name="f96" fmla="*/ f73 1 18901"/>
                <a:gd name="f97" fmla="*/ f74 1 22381"/>
                <a:gd name="f98" fmla="*/ f75 1 22381"/>
                <a:gd name="f99" fmla="*/ f76 1 22381"/>
                <a:gd name="f100" fmla="*/ f77 1 18901"/>
                <a:gd name="f101" fmla="*/ f78 1 22381"/>
                <a:gd name="f102" fmla="*/ f79 1 18901"/>
                <a:gd name="f103" fmla="*/ f80 1 22381"/>
                <a:gd name="f104" fmla="*/ f81 1 18901"/>
                <a:gd name="f105" fmla="*/ f82 1 22381"/>
                <a:gd name="f106" fmla="*/ f83 1 22381"/>
                <a:gd name="f107" fmla="*/ f84 1 22381"/>
                <a:gd name="f108" fmla="*/ f85 1 18901"/>
                <a:gd name="f109" fmla="*/ f86 1 22381"/>
                <a:gd name="f110" fmla="*/ f87 1 18901"/>
                <a:gd name="f111" fmla="*/ f88 1 22381"/>
                <a:gd name="f112" fmla="*/ f89 1 18901"/>
                <a:gd name="f113" fmla="*/ f90 1 22381"/>
                <a:gd name="f114" fmla="*/ f91 1 18901"/>
                <a:gd name="f115" fmla="*/ f92 1 22381"/>
                <a:gd name="f116" fmla="*/ f93 1 18901"/>
                <a:gd name="f117" fmla="*/ f94 1 22381"/>
                <a:gd name="f118" fmla="*/ f64 1 f71"/>
                <a:gd name="f119" fmla="*/ f65 1 f71"/>
                <a:gd name="f120" fmla="*/ f64 1 f72"/>
                <a:gd name="f121" fmla="*/ f66 1 f72"/>
                <a:gd name="f122" fmla="*/ f96 1 f71"/>
                <a:gd name="f123" fmla="*/ f97 1 f72"/>
                <a:gd name="f124" fmla="*/ f98 1 f72"/>
                <a:gd name="f125" fmla="*/ f99 1 f72"/>
                <a:gd name="f126" fmla="*/ f100 1 f71"/>
                <a:gd name="f127" fmla="*/ f101 1 f72"/>
                <a:gd name="f128" fmla="*/ f102 1 f71"/>
                <a:gd name="f129" fmla="*/ f103 1 f72"/>
                <a:gd name="f130" fmla="*/ f104 1 f71"/>
                <a:gd name="f131" fmla="*/ f105 1 f72"/>
                <a:gd name="f132" fmla="*/ f106 1 f72"/>
                <a:gd name="f133" fmla="*/ f107 1 f72"/>
                <a:gd name="f134" fmla="*/ f108 1 f71"/>
                <a:gd name="f135" fmla="*/ f109 1 f72"/>
                <a:gd name="f136" fmla="*/ f110 1 f71"/>
                <a:gd name="f137" fmla="*/ f111 1 f72"/>
                <a:gd name="f138" fmla="*/ f112 1 f71"/>
                <a:gd name="f139" fmla="*/ f113 1 f72"/>
                <a:gd name="f140" fmla="*/ f114 1 f71"/>
                <a:gd name="f141" fmla="*/ f115 1 f72"/>
                <a:gd name="f142" fmla="*/ f116 1 f71"/>
                <a:gd name="f143" fmla="*/ f117 1 f72"/>
                <a:gd name="f144" fmla="*/ f118 f62 1"/>
                <a:gd name="f145" fmla="*/ f119 f62 1"/>
                <a:gd name="f146" fmla="*/ f121 f63 1"/>
                <a:gd name="f147" fmla="*/ f120 f63 1"/>
                <a:gd name="f148" fmla="*/ f122 f62 1"/>
                <a:gd name="f149" fmla="*/ f123 f63 1"/>
                <a:gd name="f150" fmla="*/ f124 f63 1"/>
                <a:gd name="f151" fmla="*/ f125 f63 1"/>
                <a:gd name="f152" fmla="*/ f126 f62 1"/>
                <a:gd name="f153" fmla="*/ f127 f63 1"/>
                <a:gd name="f154" fmla="*/ f128 f62 1"/>
                <a:gd name="f155" fmla="*/ f129 f63 1"/>
                <a:gd name="f156" fmla="*/ f130 f62 1"/>
                <a:gd name="f157" fmla="*/ f131 f63 1"/>
                <a:gd name="f158" fmla="*/ f132 f63 1"/>
                <a:gd name="f159" fmla="*/ f133 f63 1"/>
                <a:gd name="f160" fmla="*/ f134 f62 1"/>
                <a:gd name="f161" fmla="*/ f135 f63 1"/>
                <a:gd name="f162" fmla="*/ f136 f62 1"/>
                <a:gd name="f163" fmla="*/ f137 f63 1"/>
                <a:gd name="f164" fmla="*/ f138 f62 1"/>
                <a:gd name="f165" fmla="*/ f139 f63 1"/>
                <a:gd name="f166" fmla="*/ f140 f62 1"/>
                <a:gd name="f167" fmla="*/ f141 f63 1"/>
                <a:gd name="f168" fmla="*/ f142 f62 1"/>
                <a:gd name="f169" fmla="*/ f143 f63 1"/>
              </a:gdLst>
              <a:ahLst/>
              <a:cxnLst>
                <a:cxn ang="3cd4">
                  <a:pos x="hc" y="t"/>
                </a:cxn>
                <a:cxn ang="0">
                  <a:pos x="r" y="vc"/>
                </a:cxn>
                <a:cxn ang="cd4">
                  <a:pos x="hc" y="b"/>
                </a:cxn>
                <a:cxn ang="cd2">
                  <a:pos x="l" y="vc"/>
                </a:cxn>
                <a:cxn ang="f95">
                  <a:pos x="f148" y="f149"/>
                </a:cxn>
                <a:cxn ang="f95">
                  <a:pos x="f148" y="f150"/>
                </a:cxn>
                <a:cxn ang="f95">
                  <a:pos x="f148" y="f151"/>
                </a:cxn>
                <a:cxn ang="f95">
                  <a:pos x="f152" y="f153"/>
                </a:cxn>
                <a:cxn ang="f95">
                  <a:pos x="f154" y="f155"/>
                </a:cxn>
                <a:cxn ang="f95">
                  <a:pos x="f156" y="f157"/>
                </a:cxn>
                <a:cxn ang="f95">
                  <a:pos x="f156" y="f158"/>
                </a:cxn>
                <a:cxn ang="f95">
                  <a:pos x="f156" y="f159"/>
                </a:cxn>
                <a:cxn ang="f95">
                  <a:pos x="f160" y="f161"/>
                </a:cxn>
                <a:cxn ang="f95">
                  <a:pos x="f162" y="f163"/>
                </a:cxn>
                <a:cxn ang="f95">
                  <a:pos x="f164" y="f165"/>
                </a:cxn>
                <a:cxn ang="f95">
                  <a:pos x="f166" y="f167"/>
                </a:cxn>
                <a:cxn ang="f95">
                  <a:pos x="f168" y="f169"/>
                </a:cxn>
                <a:cxn ang="f95">
                  <a:pos x="f148" y="f149"/>
                </a:cxn>
              </a:cxnLst>
              <a:rect l="f144" t="f147" r="f145" b="f146"/>
              <a:pathLst>
                <a:path w="18901" h="22381">
                  <a:moveTo>
                    <a:pt x="f8" y="f9"/>
                  </a:moveTo>
                  <a:cubicBezTo>
                    <a:pt x="f10" y="f11"/>
                    <a:pt x="f10" y="f12"/>
                    <a:pt x="f8" y="f13"/>
                  </a:cubicBezTo>
                  <a:lnTo>
                    <a:pt x="f8" y="f14"/>
                  </a:lnTo>
                  <a:lnTo>
                    <a:pt x="f15" y="f16"/>
                  </a:lnTo>
                  <a:cubicBezTo>
                    <a:pt x="f17" y="f18"/>
                    <a:pt x="f19" y="f20"/>
                    <a:pt x="f21" y="f22"/>
                  </a:cubicBezTo>
                  <a:cubicBezTo>
                    <a:pt x="f23" y="f24"/>
                    <a:pt x="f25" y="f26"/>
                    <a:pt x="f27" y="f28"/>
                  </a:cubicBezTo>
                  <a:cubicBezTo>
                    <a:pt x="f29" y="f30"/>
                    <a:pt x="f29" y="f31"/>
                    <a:pt x="f27" y="f5"/>
                  </a:cubicBezTo>
                  <a:cubicBezTo>
                    <a:pt x="f27" y="f5"/>
                    <a:pt x="f27" y="f5"/>
                    <a:pt x="f27" y="f32"/>
                  </a:cubicBezTo>
                  <a:lnTo>
                    <a:pt x="f33" y="f34"/>
                  </a:lnTo>
                  <a:cubicBezTo>
                    <a:pt x="f35" y="f36"/>
                    <a:pt x="f37" y="f38"/>
                    <a:pt x="f39" y="f40"/>
                  </a:cubicBezTo>
                  <a:cubicBezTo>
                    <a:pt x="f41" y="f40"/>
                    <a:pt x="f42" y="f40"/>
                    <a:pt x="f43" y="f44"/>
                  </a:cubicBezTo>
                  <a:cubicBezTo>
                    <a:pt x="f45" y="f46"/>
                    <a:pt x="f47" y="f48"/>
                    <a:pt x="f49" y="f50"/>
                  </a:cubicBezTo>
                  <a:cubicBezTo>
                    <a:pt x="f51" y="f52"/>
                    <a:pt x="f53" y="f54"/>
                    <a:pt x="f55" y="f56"/>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9" name="Freeform: Shape 1415">
              <a:extLst>
                <a:ext uri="{FF2B5EF4-FFF2-40B4-BE49-F238E27FC236}">
                  <a16:creationId xmlns:a16="http://schemas.microsoft.com/office/drawing/2014/main" id="{733C8E92-0CC3-97DD-3F1E-F33395B82361}"/>
                </a:ext>
              </a:extLst>
            </p:cNvPr>
            <p:cNvSpPr/>
            <p:nvPr/>
          </p:nvSpPr>
          <p:spPr>
            <a:xfrm>
              <a:off x="8313761" y="5037374"/>
              <a:ext cx="4206" cy="13743"/>
            </a:xfrm>
            <a:custGeom>
              <a:avLst/>
              <a:gdLst>
                <a:gd name="f0" fmla="val 10800000"/>
                <a:gd name="f1" fmla="val 5400000"/>
                <a:gd name="f2" fmla="val 180"/>
                <a:gd name="f3" fmla="val w"/>
                <a:gd name="f4" fmla="val h"/>
                <a:gd name="f5" fmla="val 0"/>
                <a:gd name="f6" fmla="val 4210"/>
                <a:gd name="f7" fmla="val 13744"/>
                <a:gd name="f8" fmla="val 2555"/>
                <a:gd name="f9" fmla="val 1624"/>
                <a:gd name="f10" fmla="val 725"/>
                <a:gd name="f11" fmla="val 1830"/>
                <a:gd name="f12" fmla="val 931"/>
                <a:gd name="f13" fmla="val 893"/>
                <a:gd name="f14" fmla="val 843"/>
                <a:gd name="f15" fmla="val 806"/>
                <a:gd name="f16" fmla="val 56"/>
                <a:gd name="f17" fmla="val -19"/>
                <a:gd name="f18" fmla="val 200"/>
                <a:gd name="f19" fmla="val 425"/>
                <a:gd name="f20" fmla="val 625"/>
                <a:gd name="f21" fmla="val 8996"/>
                <a:gd name="f22" fmla="val 11995"/>
                <a:gd name="f23" fmla="val 12957"/>
                <a:gd name="f24" fmla="val 1706"/>
                <a:gd name="f25" fmla="val 13745"/>
                <a:gd name="f26" fmla="val 2680"/>
                <a:gd name="f27" fmla="val 2718"/>
                <a:gd name="f28" fmla="val 2768"/>
                <a:gd name="f29" fmla="val 2805"/>
                <a:gd name="f30" fmla="val 3767"/>
                <a:gd name="f31" fmla="val 13444"/>
                <a:gd name="f32" fmla="val 4354"/>
                <a:gd name="f33" fmla="val 12482"/>
                <a:gd name="f34" fmla="val 4179"/>
                <a:gd name="f35" fmla="val 11496"/>
                <a:gd name="f36" fmla="val 3305"/>
                <a:gd name="f37" fmla="val 1499"/>
                <a:gd name="f38" fmla="+- 0 0 -90"/>
                <a:gd name="f39" fmla="*/ f3 1 4210"/>
                <a:gd name="f40" fmla="*/ f4 1 13744"/>
                <a:gd name="f41" fmla="val f5"/>
                <a:gd name="f42" fmla="val f6"/>
                <a:gd name="f43" fmla="val f7"/>
                <a:gd name="f44" fmla="*/ f38 f0 1"/>
                <a:gd name="f45" fmla="+- f43 0 f41"/>
                <a:gd name="f46" fmla="+- f42 0 f41"/>
                <a:gd name="f47" fmla="*/ f44 1 f2"/>
                <a:gd name="f48" fmla="*/ f46 1 4210"/>
                <a:gd name="f49" fmla="*/ f45 1 13744"/>
                <a:gd name="f50" fmla="*/ 2555 f46 1"/>
                <a:gd name="f51" fmla="*/ 1624 f45 1"/>
                <a:gd name="f52" fmla="*/ 931 f46 1"/>
                <a:gd name="f53" fmla="*/ 0 f45 1"/>
                <a:gd name="f54" fmla="*/ 806 f46 1"/>
                <a:gd name="f55" fmla="*/ 56 f46 1"/>
                <a:gd name="f56" fmla="*/ 625 f45 1"/>
                <a:gd name="f57" fmla="*/ 8996 f45 1"/>
                <a:gd name="f58" fmla="*/ 11995 f45 1"/>
                <a:gd name="f59" fmla="*/ 2680 f46 1"/>
                <a:gd name="f60" fmla="*/ 13745 f45 1"/>
                <a:gd name="f61" fmla="*/ 2805 f46 1"/>
                <a:gd name="f62" fmla="*/ 4179 f46 1"/>
                <a:gd name="f63" fmla="*/ 11496 f45 1"/>
                <a:gd name="f64" fmla="*/ 3305 f46 1"/>
                <a:gd name="f65" fmla="*/ 1499 f45 1"/>
                <a:gd name="f66" fmla="+- f47 0 f1"/>
                <a:gd name="f67" fmla="*/ f50 1 4210"/>
                <a:gd name="f68" fmla="*/ f51 1 13744"/>
                <a:gd name="f69" fmla="*/ f52 1 4210"/>
                <a:gd name="f70" fmla="*/ f53 1 13744"/>
                <a:gd name="f71" fmla="*/ f54 1 4210"/>
                <a:gd name="f72" fmla="*/ f55 1 4210"/>
                <a:gd name="f73" fmla="*/ f56 1 13744"/>
                <a:gd name="f74" fmla="*/ f57 1 13744"/>
                <a:gd name="f75" fmla="*/ f58 1 13744"/>
                <a:gd name="f76" fmla="*/ f59 1 4210"/>
                <a:gd name="f77" fmla="*/ f60 1 13744"/>
                <a:gd name="f78" fmla="*/ f61 1 4210"/>
                <a:gd name="f79" fmla="*/ f62 1 4210"/>
                <a:gd name="f80" fmla="*/ f63 1 13744"/>
                <a:gd name="f81" fmla="*/ f64 1 4210"/>
                <a:gd name="f82" fmla="*/ f65 1 13744"/>
                <a:gd name="f83" fmla="*/ f41 1 f48"/>
                <a:gd name="f84" fmla="*/ f42 1 f48"/>
                <a:gd name="f85" fmla="*/ f41 1 f49"/>
                <a:gd name="f86" fmla="*/ f43 1 f49"/>
                <a:gd name="f87" fmla="*/ f67 1 f48"/>
                <a:gd name="f88" fmla="*/ f68 1 f49"/>
                <a:gd name="f89" fmla="*/ f69 1 f48"/>
                <a:gd name="f90" fmla="*/ f70 1 f49"/>
                <a:gd name="f91" fmla="*/ f71 1 f48"/>
                <a:gd name="f92" fmla="*/ f72 1 f48"/>
                <a:gd name="f93" fmla="*/ f73 1 f49"/>
                <a:gd name="f94" fmla="*/ f74 1 f49"/>
                <a:gd name="f95" fmla="*/ f75 1 f49"/>
                <a:gd name="f96" fmla="*/ f76 1 f48"/>
                <a:gd name="f97" fmla="*/ f77 1 f49"/>
                <a:gd name="f98" fmla="*/ f78 1 f48"/>
                <a:gd name="f99" fmla="*/ f79 1 f48"/>
                <a:gd name="f100" fmla="*/ f80 1 f49"/>
                <a:gd name="f101" fmla="*/ f81 1 f48"/>
                <a:gd name="f102" fmla="*/ f82 1 f49"/>
                <a:gd name="f103" fmla="*/ f83 f39 1"/>
                <a:gd name="f104" fmla="*/ f84 f39 1"/>
                <a:gd name="f105" fmla="*/ f86 f40 1"/>
                <a:gd name="f106" fmla="*/ f85 f40 1"/>
                <a:gd name="f107" fmla="*/ f87 f39 1"/>
                <a:gd name="f108" fmla="*/ f88 f40 1"/>
                <a:gd name="f109" fmla="*/ f89 f39 1"/>
                <a:gd name="f110" fmla="*/ f90 f40 1"/>
                <a:gd name="f111" fmla="*/ f91 f39 1"/>
                <a:gd name="f112" fmla="*/ f92 f39 1"/>
                <a:gd name="f113" fmla="*/ f93 f40 1"/>
                <a:gd name="f114" fmla="*/ f94 f40 1"/>
                <a:gd name="f115" fmla="*/ f95 f40 1"/>
                <a:gd name="f116" fmla="*/ f96 f39 1"/>
                <a:gd name="f117" fmla="*/ f97 f40 1"/>
                <a:gd name="f118" fmla="*/ f98 f39 1"/>
                <a:gd name="f119" fmla="*/ f99 f39 1"/>
                <a:gd name="f120" fmla="*/ f100 f40 1"/>
                <a:gd name="f121" fmla="*/ f101 f39 1"/>
                <a:gd name="f122" fmla="*/ f102 f40 1"/>
              </a:gdLst>
              <a:ahLst/>
              <a:cxnLst>
                <a:cxn ang="3cd4">
                  <a:pos x="hc" y="t"/>
                </a:cxn>
                <a:cxn ang="0">
                  <a:pos x="r" y="vc"/>
                </a:cxn>
                <a:cxn ang="cd4">
                  <a:pos x="hc" y="b"/>
                </a:cxn>
                <a:cxn ang="cd2">
                  <a:pos x="l" y="vc"/>
                </a:cxn>
                <a:cxn ang="f66">
                  <a:pos x="f107" y="f108"/>
                </a:cxn>
                <a:cxn ang="f66">
                  <a:pos x="f109" y="f110"/>
                </a:cxn>
                <a:cxn ang="f66">
                  <a:pos x="f111" y="f110"/>
                </a:cxn>
                <a:cxn ang="f66">
                  <a:pos x="f112" y="f110"/>
                </a:cxn>
                <a:cxn ang="f66">
                  <a:pos x="f112" y="f110"/>
                </a:cxn>
                <a:cxn ang="f66">
                  <a:pos x="f112" y="f113"/>
                </a:cxn>
                <a:cxn ang="f66">
                  <a:pos x="f112" y="f113"/>
                </a:cxn>
                <a:cxn ang="f66">
                  <a:pos x="f112" y="f113"/>
                </a:cxn>
                <a:cxn ang="f66">
                  <a:pos x="f109" y="f114"/>
                </a:cxn>
                <a:cxn ang="f66">
                  <a:pos x="f109" y="f115"/>
                </a:cxn>
                <a:cxn ang="f66">
                  <a:pos x="f116" y="f117"/>
                </a:cxn>
                <a:cxn ang="f66">
                  <a:pos x="f118" y="f117"/>
                </a:cxn>
                <a:cxn ang="f66">
                  <a:pos x="f119" y="f120"/>
                </a:cxn>
                <a:cxn ang="f66">
                  <a:pos x="f119" y="f120"/>
                </a:cxn>
                <a:cxn ang="f66">
                  <a:pos x="f121" y="f122"/>
                </a:cxn>
              </a:cxnLst>
              <a:rect l="f103" t="f106" r="f104" b="f105"/>
              <a:pathLst>
                <a:path w="4210" h="13744">
                  <a:moveTo>
                    <a:pt x="f8" y="f9"/>
                  </a:moveTo>
                  <a:cubicBezTo>
                    <a:pt x="f8" y="f10"/>
                    <a:pt x="f11" y="f5"/>
                    <a:pt x="f12" y="f5"/>
                  </a:cubicBezTo>
                  <a:cubicBezTo>
                    <a:pt x="f13" y="f5"/>
                    <a:pt x="f14" y="f5"/>
                    <a:pt x="f15" y="f5"/>
                  </a:cubicBezTo>
                  <a:cubicBezTo>
                    <a:pt x="f15" y="f5"/>
                    <a:pt x="f15" y="f5"/>
                    <a:pt x="f16" y="f5"/>
                  </a:cubicBezTo>
                  <a:lnTo>
                    <a:pt x="f16" y="f5"/>
                  </a:lnTo>
                  <a:cubicBezTo>
                    <a:pt x="f17" y="f18"/>
                    <a:pt x="f17" y="f19"/>
                    <a:pt x="f16" y="f20"/>
                  </a:cubicBezTo>
                  <a:cubicBezTo>
                    <a:pt x="f16" y="f20"/>
                    <a:pt x="f16" y="f20"/>
                    <a:pt x="f16" y="f20"/>
                  </a:cubicBezTo>
                  <a:lnTo>
                    <a:pt x="f16" y="f20"/>
                  </a:lnTo>
                  <a:lnTo>
                    <a:pt x="f12" y="f21"/>
                  </a:lnTo>
                  <a:lnTo>
                    <a:pt x="f12" y="f22"/>
                  </a:lnTo>
                  <a:cubicBezTo>
                    <a:pt x="f12" y="f23"/>
                    <a:pt x="f24" y="f25"/>
                    <a:pt x="f26" y="f25"/>
                  </a:cubicBezTo>
                  <a:cubicBezTo>
                    <a:pt x="f27" y="f25"/>
                    <a:pt x="f28" y="f25"/>
                    <a:pt x="f29" y="f25"/>
                  </a:cubicBezTo>
                  <a:cubicBezTo>
                    <a:pt x="f30" y="f31"/>
                    <a:pt x="f32" y="f33"/>
                    <a:pt x="f34" y="f35"/>
                  </a:cubicBezTo>
                  <a:lnTo>
                    <a:pt x="f34" y="f35"/>
                  </a:lnTo>
                  <a:lnTo>
                    <a:pt x="f36"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0" name="Freeform: Shape 1416">
              <a:extLst>
                <a:ext uri="{FF2B5EF4-FFF2-40B4-BE49-F238E27FC236}">
                  <a16:creationId xmlns:a16="http://schemas.microsoft.com/office/drawing/2014/main" id="{3F8F583D-B6B0-ABCF-BA44-5131639CEA06}"/>
                </a:ext>
              </a:extLst>
            </p:cNvPr>
            <p:cNvSpPr/>
            <p:nvPr/>
          </p:nvSpPr>
          <p:spPr>
            <a:xfrm>
              <a:off x="7474296" y="4973028"/>
              <a:ext cx="636349" cy="1000975"/>
            </a:xfrm>
            <a:custGeom>
              <a:avLst/>
              <a:gdLst>
                <a:gd name="f0" fmla="val 10800000"/>
                <a:gd name="f1" fmla="val 5400000"/>
                <a:gd name="f2" fmla="val 180"/>
                <a:gd name="f3" fmla="val w"/>
                <a:gd name="f4" fmla="val h"/>
                <a:gd name="f5" fmla="val 0"/>
                <a:gd name="f6" fmla="val 636350"/>
                <a:gd name="f7" fmla="val 1000975"/>
                <a:gd name="f8" fmla="val 999601"/>
                <a:gd name="f9" fmla="val 1624"/>
                <a:gd name="f10" fmla="val 875"/>
                <a:gd name="f11" fmla="val 750"/>
                <a:gd name="f12" fmla="val 1374"/>
                <a:gd name="f13" fmla="val 634476"/>
                <a:gd name="f14" fmla="val 1000976"/>
                <a:gd name="f15" fmla="+- 0 0 -90"/>
                <a:gd name="f16" fmla="*/ f3 1 636350"/>
                <a:gd name="f17" fmla="*/ f4 1 1000975"/>
                <a:gd name="f18" fmla="val f5"/>
                <a:gd name="f19" fmla="val f6"/>
                <a:gd name="f20" fmla="val f7"/>
                <a:gd name="f21" fmla="*/ f15 f0 1"/>
                <a:gd name="f22" fmla="+- f20 0 f18"/>
                <a:gd name="f23" fmla="+- f19 0 f18"/>
                <a:gd name="f24" fmla="*/ f21 1 f2"/>
                <a:gd name="f25" fmla="*/ f23 1 636350"/>
                <a:gd name="f26" fmla="*/ f22 1 1000975"/>
                <a:gd name="f27" fmla="*/ 636350 f23 1"/>
                <a:gd name="f28" fmla="*/ 999601 f22 1"/>
                <a:gd name="f29" fmla="*/ 1624 f23 1"/>
                <a:gd name="f30" fmla="*/ 0 f22 1"/>
                <a:gd name="f31" fmla="*/ 875 f23 1"/>
                <a:gd name="f32" fmla="*/ 750 f22 1"/>
                <a:gd name="f33" fmla="*/ 1374 f22 1"/>
                <a:gd name="f34" fmla="*/ 0 f23 1"/>
                <a:gd name="f35" fmla="*/ 634476 f23 1"/>
                <a:gd name="f36" fmla="*/ 1000976 f22 1"/>
                <a:gd name="f37" fmla="+- f24 0 f1"/>
                <a:gd name="f38" fmla="*/ f27 1 636350"/>
                <a:gd name="f39" fmla="*/ f28 1 1000975"/>
                <a:gd name="f40" fmla="*/ f29 1 636350"/>
                <a:gd name="f41" fmla="*/ f30 1 1000975"/>
                <a:gd name="f42" fmla="*/ f31 1 636350"/>
                <a:gd name="f43" fmla="*/ f32 1 1000975"/>
                <a:gd name="f44" fmla="*/ f33 1 1000975"/>
                <a:gd name="f45" fmla="*/ f34 1 636350"/>
                <a:gd name="f46" fmla="*/ f35 1 636350"/>
                <a:gd name="f47" fmla="*/ f36 1 100097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6"/>
                <a:gd name="f59" fmla="*/ f45 1 f25"/>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7 1"/>
                <a:gd name="f73" fmla="*/ f59 f16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2"/>
                </a:cxn>
                <a:cxn ang="f37">
                  <a:pos x="f73" y="f72"/>
                </a:cxn>
                <a:cxn ang="f37">
                  <a:pos x="f73" y="f72"/>
                </a:cxn>
                <a:cxn ang="f37">
                  <a:pos x="f74" y="f75"/>
                </a:cxn>
              </a:cxnLst>
              <a:rect l="f62" t="f65" r="f63" b="f64"/>
              <a:pathLst>
                <a:path w="636350" h="1000975">
                  <a:moveTo>
                    <a:pt x="f6" y="f8"/>
                  </a:moveTo>
                  <a:lnTo>
                    <a:pt x="f9" y="f5"/>
                  </a:lnTo>
                  <a:lnTo>
                    <a:pt x="f10" y="f11"/>
                  </a:lnTo>
                  <a:cubicBezTo>
                    <a:pt x="f10" y="f11"/>
                    <a:pt x="f10" y="f11"/>
                    <a:pt x="f10" y="f12"/>
                  </a:cubicBezTo>
                  <a:lnTo>
                    <a:pt x="f5" y="f12"/>
                  </a:lnTo>
                  <a:lnTo>
                    <a:pt x="f5" y="f12"/>
                  </a:lnTo>
                  <a:lnTo>
                    <a:pt x="f13"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1" name="Freeform: Shape 1417">
              <a:extLst>
                <a:ext uri="{FF2B5EF4-FFF2-40B4-BE49-F238E27FC236}">
                  <a16:creationId xmlns:a16="http://schemas.microsoft.com/office/drawing/2014/main" id="{94F7D8EB-35DB-92A3-825C-AB937263165D}"/>
                </a:ext>
              </a:extLst>
            </p:cNvPr>
            <p:cNvSpPr/>
            <p:nvPr/>
          </p:nvSpPr>
          <p:spPr>
            <a:xfrm>
              <a:off x="7728188" y="4827702"/>
              <a:ext cx="100702" cy="153317"/>
            </a:xfrm>
            <a:custGeom>
              <a:avLst/>
              <a:gdLst>
                <a:gd name="f0" fmla="val 10800000"/>
                <a:gd name="f1" fmla="val 5400000"/>
                <a:gd name="f2" fmla="val 180"/>
                <a:gd name="f3" fmla="val w"/>
                <a:gd name="f4" fmla="val h"/>
                <a:gd name="f5" fmla="val 0"/>
                <a:gd name="f6" fmla="val 100706"/>
                <a:gd name="f7" fmla="val 153313"/>
                <a:gd name="f8" fmla="val 1124"/>
                <a:gd name="f9" fmla="val 2749"/>
                <a:gd name="f10" fmla="val 3374"/>
                <a:gd name="f11" fmla="val 97708"/>
                <a:gd name="f12" fmla="val 153314"/>
                <a:gd name="f13" fmla="val 151690"/>
                <a:gd name="f14" fmla="val 1749"/>
                <a:gd name="f15" fmla="val 2049"/>
                <a:gd name="f16" fmla="val 100"/>
                <a:gd name="f17" fmla="val 2274"/>
                <a:gd name="f18" fmla="val 325"/>
                <a:gd name="f19" fmla="val 2374"/>
                <a:gd name="f20" fmla="val 625"/>
                <a:gd name="f21" fmla="val 2449"/>
                <a:gd name="f22" fmla="val 1525"/>
                <a:gd name="f23" fmla="val 1949"/>
                <a:gd name="f24" fmla="+- 0 0 -90"/>
                <a:gd name="f25" fmla="*/ f3 1 100706"/>
                <a:gd name="f26" fmla="*/ f4 1 153313"/>
                <a:gd name="f27" fmla="val f5"/>
                <a:gd name="f28" fmla="val f6"/>
                <a:gd name="f29" fmla="val f7"/>
                <a:gd name="f30" fmla="*/ f24 f0 1"/>
                <a:gd name="f31" fmla="+- f29 0 f27"/>
                <a:gd name="f32" fmla="+- f28 0 f27"/>
                <a:gd name="f33" fmla="*/ f30 1 f2"/>
                <a:gd name="f34" fmla="*/ f32 1 100706"/>
                <a:gd name="f35" fmla="*/ f31 1 153313"/>
                <a:gd name="f36" fmla="*/ 1124 f32 1"/>
                <a:gd name="f37" fmla="*/ 2749 f31 1"/>
                <a:gd name="f38" fmla="*/ 0 f32 1"/>
                <a:gd name="f39" fmla="*/ 3374 f31 1"/>
                <a:gd name="f40" fmla="*/ 97708 f32 1"/>
                <a:gd name="f41" fmla="*/ 153314 f31 1"/>
                <a:gd name="f42" fmla="*/ 100706 f32 1"/>
                <a:gd name="f43" fmla="*/ 151690 f31 1"/>
                <a:gd name="f44" fmla="*/ 1749 f32 1"/>
                <a:gd name="f45" fmla="*/ 0 f31 1"/>
                <a:gd name="f46" fmla="*/ 2374 f32 1"/>
                <a:gd name="f47" fmla="*/ 625 f31 1"/>
                <a:gd name="f48" fmla="+- f33 0 f1"/>
                <a:gd name="f49" fmla="*/ f36 1 100706"/>
                <a:gd name="f50" fmla="*/ f37 1 153313"/>
                <a:gd name="f51" fmla="*/ f38 1 100706"/>
                <a:gd name="f52" fmla="*/ f39 1 153313"/>
                <a:gd name="f53" fmla="*/ f40 1 100706"/>
                <a:gd name="f54" fmla="*/ f41 1 153313"/>
                <a:gd name="f55" fmla="*/ f42 1 100706"/>
                <a:gd name="f56" fmla="*/ f43 1 153313"/>
                <a:gd name="f57" fmla="*/ f44 1 100706"/>
                <a:gd name="f58" fmla="*/ f45 1 153313"/>
                <a:gd name="f59" fmla="*/ f46 1 100706"/>
                <a:gd name="f60" fmla="*/ f47 1 153313"/>
                <a:gd name="f61" fmla="*/ f27 1 f34"/>
                <a:gd name="f62" fmla="*/ f28 1 f34"/>
                <a:gd name="f63" fmla="*/ f27 1 f35"/>
                <a:gd name="f64" fmla="*/ f29 1 f35"/>
                <a:gd name="f65" fmla="*/ f49 1 f34"/>
                <a:gd name="f66" fmla="*/ f50 1 f35"/>
                <a:gd name="f67" fmla="*/ f51 1 f34"/>
                <a:gd name="f68" fmla="*/ f52 1 f35"/>
                <a:gd name="f69" fmla="*/ f53 1 f34"/>
                <a:gd name="f70" fmla="*/ f54 1 f35"/>
                <a:gd name="f71" fmla="*/ f55 1 f34"/>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6 1"/>
                <a:gd name="f85" fmla="*/ f69 f25 1"/>
                <a:gd name="f86" fmla="*/ f70 f26 1"/>
                <a:gd name="f87" fmla="*/ f71 f25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3" y="f84"/>
                </a:cxn>
                <a:cxn ang="f48">
                  <a:pos x="f85" y="f86"/>
                </a:cxn>
                <a:cxn ang="f48">
                  <a:pos x="f87" y="f88"/>
                </a:cxn>
                <a:cxn ang="f48">
                  <a:pos x="f89" y="f90"/>
                </a:cxn>
                <a:cxn ang="f48">
                  <a:pos x="f89" y="f90"/>
                </a:cxn>
                <a:cxn ang="f48">
                  <a:pos x="f91" y="f92"/>
                </a:cxn>
                <a:cxn ang="f48">
                  <a:pos x="f81" y="f82"/>
                </a:cxn>
              </a:cxnLst>
              <a:rect l="f77" t="f80" r="f78" b="f79"/>
              <a:pathLst>
                <a:path w="100706" h="153313">
                  <a:moveTo>
                    <a:pt x="f8" y="f9"/>
                  </a:moveTo>
                  <a:lnTo>
                    <a:pt x="f5" y="f10"/>
                  </a:lnTo>
                  <a:lnTo>
                    <a:pt x="f11" y="f12"/>
                  </a:lnTo>
                  <a:lnTo>
                    <a:pt x="f6" y="f13"/>
                  </a:lnTo>
                  <a:lnTo>
                    <a:pt x="f14" y="f5"/>
                  </a:lnTo>
                  <a:cubicBezTo>
                    <a:pt x="f14" y="f5"/>
                    <a:pt x="f14" y="f5"/>
                    <a:pt x="f14" y="f5"/>
                  </a:cubicBezTo>
                  <a:cubicBezTo>
                    <a:pt x="f15" y="f16"/>
                    <a:pt x="f17" y="f18"/>
                    <a:pt x="f19" y="f20"/>
                  </a:cubicBezTo>
                  <a:cubicBezTo>
                    <a:pt x="f21" y="f22"/>
                    <a:pt x="f23"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2" name="Freeform: Shape 1418">
              <a:extLst>
                <a:ext uri="{FF2B5EF4-FFF2-40B4-BE49-F238E27FC236}">
                  <a16:creationId xmlns:a16="http://schemas.microsoft.com/office/drawing/2014/main" id="{24463EA4-12CC-517C-A574-07DAD67516F7}"/>
                </a:ext>
              </a:extLst>
            </p:cNvPr>
            <p:cNvSpPr/>
            <p:nvPr/>
          </p:nvSpPr>
          <p:spPr>
            <a:xfrm>
              <a:off x="7704322" y="4826706"/>
              <a:ext cx="25978" cy="15864"/>
            </a:xfrm>
            <a:custGeom>
              <a:avLst/>
              <a:gdLst>
                <a:gd name="f0" fmla="val 10800000"/>
                <a:gd name="f1" fmla="val 5400000"/>
                <a:gd name="f2" fmla="val 180"/>
                <a:gd name="f3" fmla="val w"/>
                <a:gd name="f4" fmla="val h"/>
                <a:gd name="f5" fmla="val 0"/>
                <a:gd name="f6" fmla="val 25982"/>
                <a:gd name="f7" fmla="val 15868"/>
                <a:gd name="f8" fmla="val 23865"/>
                <a:gd name="f9" fmla="val 3748"/>
                <a:gd name="f10" fmla="val 24989"/>
                <a:gd name="f11" fmla="val 3124"/>
                <a:gd name="f12" fmla="val 25826"/>
                <a:gd name="f13" fmla="val 2599"/>
                <a:gd name="f14" fmla="val 26189"/>
                <a:gd name="f15" fmla="val 1562"/>
                <a:gd name="f16" fmla="val 25864"/>
                <a:gd name="f17" fmla="val 625"/>
                <a:gd name="f18" fmla="val 25764"/>
                <a:gd name="f19" fmla="val 325"/>
                <a:gd name="f20" fmla="val 25539"/>
                <a:gd name="f21" fmla="val 100"/>
                <a:gd name="f22" fmla="val 25239"/>
                <a:gd name="f23" fmla="val 24240"/>
                <a:gd name="f24" fmla="val 22365"/>
                <a:gd name="f25" fmla="val 999"/>
                <a:gd name="f26" fmla="val 12745"/>
                <a:gd name="f27" fmla="val 2124"/>
                <a:gd name="f28" fmla="val 15869"/>
                <a:gd name="f29" fmla="+- 0 0 -90"/>
                <a:gd name="f30" fmla="*/ f3 1 25982"/>
                <a:gd name="f31" fmla="*/ f4 1 15868"/>
                <a:gd name="f32" fmla="val f5"/>
                <a:gd name="f33" fmla="val f6"/>
                <a:gd name="f34" fmla="val f7"/>
                <a:gd name="f35" fmla="*/ f29 f0 1"/>
                <a:gd name="f36" fmla="+- f34 0 f32"/>
                <a:gd name="f37" fmla="+- f33 0 f32"/>
                <a:gd name="f38" fmla="*/ f35 1 f2"/>
                <a:gd name="f39" fmla="*/ f37 1 25982"/>
                <a:gd name="f40" fmla="*/ f36 1 15868"/>
                <a:gd name="f41" fmla="*/ 23865 f37 1"/>
                <a:gd name="f42" fmla="*/ 3748 f36 1"/>
                <a:gd name="f43" fmla="*/ 24989 f37 1"/>
                <a:gd name="f44" fmla="*/ 3124 f36 1"/>
                <a:gd name="f45" fmla="*/ 25864 f37 1"/>
                <a:gd name="f46" fmla="*/ 625 f36 1"/>
                <a:gd name="f47" fmla="*/ 25239 f37 1"/>
                <a:gd name="f48" fmla="*/ 0 f36 1"/>
                <a:gd name="f49" fmla="*/ 24240 f37 1"/>
                <a:gd name="f50" fmla="*/ 22365 f37 1"/>
                <a:gd name="f51" fmla="*/ 999 f36 1"/>
                <a:gd name="f52" fmla="*/ 0 f37 1"/>
                <a:gd name="f53" fmla="*/ 12745 f36 1"/>
                <a:gd name="f54" fmla="*/ 2124 f37 1"/>
                <a:gd name="f55" fmla="*/ 15869 f36 1"/>
                <a:gd name="f56" fmla="+- f38 0 f1"/>
                <a:gd name="f57" fmla="*/ f41 1 25982"/>
                <a:gd name="f58" fmla="*/ f42 1 15868"/>
                <a:gd name="f59" fmla="*/ f43 1 25982"/>
                <a:gd name="f60" fmla="*/ f44 1 15868"/>
                <a:gd name="f61" fmla="*/ f45 1 25982"/>
                <a:gd name="f62" fmla="*/ f46 1 15868"/>
                <a:gd name="f63" fmla="*/ f47 1 25982"/>
                <a:gd name="f64" fmla="*/ f48 1 15868"/>
                <a:gd name="f65" fmla="*/ f49 1 25982"/>
                <a:gd name="f66" fmla="*/ f50 1 25982"/>
                <a:gd name="f67" fmla="*/ f51 1 15868"/>
                <a:gd name="f68" fmla="*/ f52 1 25982"/>
                <a:gd name="f69" fmla="*/ f53 1 15868"/>
                <a:gd name="f70" fmla="*/ f54 1 25982"/>
                <a:gd name="f71" fmla="*/ f55 1 15868"/>
                <a:gd name="f72" fmla="*/ f32 1 f39"/>
                <a:gd name="f73" fmla="*/ f33 1 f39"/>
                <a:gd name="f74" fmla="*/ f32 1 f40"/>
                <a:gd name="f75" fmla="*/ f34 1 f40"/>
                <a:gd name="f76" fmla="*/ f57 1 f39"/>
                <a:gd name="f77" fmla="*/ f58 1 f40"/>
                <a:gd name="f78" fmla="*/ f59 1 f39"/>
                <a:gd name="f79" fmla="*/ f60 1 f40"/>
                <a:gd name="f80" fmla="*/ f61 1 f39"/>
                <a:gd name="f81" fmla="*/ f62 1 f40"/>
                <a:gd name="f82" fmla="*/ f63 1 f39"/>
                <a:gd name="f83" fmla="*/ f64 1 f40"/>
                <a:gd name="f84" fmla="*/ f65 1 f39"/>
                <a:gd name="f85" fmla="*/ f66 1 f39"/>
                <a:gd name="f86" fmla="*/ f67 1 f40"/>
                <a:gd name="f87" fmla="*/ f68 1 f39"/>
                <a:gd name="f88" fmla="*/ f69 1 f40"/>
                <a:gd name="f89" fmla="*/ f70 1 f39"/>
                <a:gd name="f90" fmla="*/ f71 1 f40"/>
                <a:gd name="f91" fmla="*/ f72 f30 1"/>
                <a:gd name="f92" fmla="*/ f73 f30 1"/>
                <a:gd name="f93" fmla="*/ f75 f31 1"/>
                <a:gd name="f94" fmla="*/ f74 f31 1"/>
                <a:gd name="f95" fmla="*/ f76 f30 1"/>
                <a:gd name="f96" fmla="*/ f77 f31 1"/>
                <a:gd name="f97" fmla="*/ f78 f30 1"/>
                <a:gd name="f98" fmla="*/ f79 f31 1"/>
                <a:gd name="f99" fmla="*/ f80 f30 1"/>
                <a:gd name="f100" fmla="*/ f81 f31 1"/>
                <a:gd name="f101" fmla="*/ f82 f30 1"/>
                <a:gd name="f102" fmla="*/ f83 f31 1"/>
                <a:gd name="f103" fmla="*/ f84 f30 1"/>
                <a:gd name="f104" fmla="*/ f85 f30 1"/>
                <a:gd name="f105" fmla="*/ f86 f31 1"/>
                <a:gd name="f106" fmla="*/ f87 f30 1"/>
                <a:gd name="f107" fmla="*/ f88 f31 1"/>
                <a:gd name="f108" fmla="*/ f89 f30 1"/>
                <a:gd name="f109" fmla="*/ f90 f31 1"/>
              </a:gdLst>
              <a:ahLst/>
              <a:cxnLst>
                <a:cxn ang="3cd4">
                  <a:pos x="hc" y="t"/>
                </a:cxn>
                <a:cxn ang="0">
                  <a:pos x="r" y="vc"/>
                </a:cxn>
                <a:cxn ang="cd4">
                  <a:pos x="hc" y="b"/>
                </a:cxn>
                <a:cxn ang="cd2">
                  <a:pos x="l" y="vc"/>
                </a:cxn>
                <a:cxn ang="f56">
                  <a:pos x="f95" y="f96"/>
                </a:cxn>
                <a:cxn ang="f56">
                  <a:pos x="f97" y="f98"/>
                </a:cxn>
                <a:cxn ang="f56">
                  <a:pos x="f99" y="f100"/>
                </a:cxn>
                <a:cxn ang="f56">
                  <a:pos x="f101" y="f102"/>
                </a:cxn>
                <a:cxn ang="f56">
                  <a:pos x="f101" y="f102"/>
                </a:cxn>
                <a:cxn ang="f56">
                  <a:pos x="f103" y="f102"/>
                </a:cxn>
                <a:cxn ang="f56">
                  <a:pos x="f104" y="f105"/>
                </a:cxn>
                <a:cxn ang="f56">
                  <a:pos x="f106" y="f107"/>
                </a:cxn>
                <a:cxn ang="f56">
                  <a:pos x="f108" y="f109"/>
                </a:cxn>
              </a:cxnLst>
              <a:rect l="f91" t="f94" r="f92" b="f93"/>
              <a:pathLst>
                <a:path w="25982" h="15868">
                  <a:moveTo>
                    <a:pt x="f8" y="f9"/>
                  </a:moveTo>
                  <a:lnTo>
                    <a:pt x="f10" y="f11"/>
                  </a:lnTo>
                  <a:cubicBezTo>
                    <a:pt x="f12" y="f13"/>
                    <a:pt x="f14" y="f15"/>
                    <a:pt x="f16" y="f17"/>
                  </a:cubicBezTo>
                  <a:cubicBezTo>
                    <a:pt x="f18" y="f19"/>
                    <a:pt x="f20" y="f21"/>
                    <a:pt x="f22" y="f5"/>
                  </a:cubicBezTo>
                  <a:cubicBezTo>
                    <a:pt x="f22" y="f5"/>
                    <a:pt x="f22" y="f5"/>
                    <a:pt x="f22" y="f5"/>
                  </a:cubicBezTo>
                  <a:lnTo>
                    <a:pt x="f23" y="f5"/>
                  </a:lnTo>
                  <a:lnTo>
                    <a:pt x="f24" y="f25"/>
                  </a:lnTo>
                  <a:lnTo>
                    <a:pt x="f5" y="f26"/>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3" name="Freeform: Shape 1419">
              <a:extLst>
                <a:ext uri="{FF2B5EF4-FFF2-40B4-BE49-F238E27FC236}">
                  <a16:creationId xmlns:a16="http://schemas.microsoft.com/office/drawing/2014/main" id="{8D9ECAAC-E4D4-498B-1F61-2119821B8791}"/>
                </a:ext>
              </a:extLst>
            </p:cNvPr>
            <p:cNvSpPr/>
            <p:nvPr/>
          </p:nvSpPr>
          <p:spPr>
            <a:xfrm>
              <a:off x="8598944" y="5670294"/>
              <a:ext cx="431605" cy="248725"/>
            </a:xfrm>
            <a:custGeom>
              <a:avLst/>
              <a:gdLst>
                <a:gd name="f0" fmla="val 10800000"/>
                <a:gd name="f1" fmla="val 5400000"/>
                <a:gd name="f2" fmla="val 180"/>
                <a:gd name="f3" fmla="val w"/>
                <a:gd name="f4" fmla="val h"/>
                <a:gd name="f5" fmla="val 0"/>
                <a:gd name="f6" fmla="val 431610"/>
                <a:gd name="f7" fmla="val 248724"/>
                <a:gd name="f8" fmla="val 431563"/>
                <a:gd name="f9" fmla="val 2198"/>
                <a:gd name="f10" fmla="val 431626"/>
                <a:gd name="f11" fmla="val 1823"/>
                <a:gd name="f12" fmla="val 1448"/>
                <a:gd name="f13" fmla="val 1073"/>
                <a:gd name="f14" fmla="val 199"/>
                <a:gd name="f15" fmla="val 430189"/>
                <a:gd name="f16" fmla="val -301"/>
                <a:gd name="f17" fmla="val 429440"/>
                <a:gd name="f18" fmla="val 428440"/>
                <a:gd name="f19" fmla="val 244726"/>
                <a:gd name="f20" fmla="val 430314"/>
                <a:gd name="f21" fmla="val 3697"/>
                <a:gd name="f22" fmla="val 2448"/>
                <a:gd name="f23" fmla="+- 0 0 -90"/>
                <a:gd name="f24" fmla="*/ f3 1 431610"/>
                <a:gd name="f25" fmla="*/ f4 1 248724"/>
                <a:gd name="f26" fmla="val f5"/>
                <a:gd name="f27" fmla="val f6"/>
                <a:gd name="f28" fmla="val f7"/>
                <a:gd name="f29" fmla="*/ f23 f0 1"/>
                <a:gd name="f30" fmla="+- f28 0 f26"/>
                <a:gd name="f31" fmla="+- f27 0 f26"/>
                <a:gd name="f32" fmla="*/ f29 1 f2"/>
                <a:gd name="f33" fmla="*/ f31 1 431610"/>
                <a:gd name="f34" fmla="*/ f30 1 248724"/>
                <a:gd name="f35" fmla="*/ 431563 f31 1"/>
                <a:gd name="f36" fmla="*/ 2198 f30 1"/>
                <a:gd name="f37" fmla="*/ 1073 f30 1"/>
                <a:gd name="f38" fmla="*/ 429440 f31 1"/>
                <a:gd name="f39" fmla="*/ 199 f30 1"/>
                <a:gd name="f40" fmla="*/ 428440 f31 1"/>
                <a:gd name="f41" fmla="*/ 0 f31 1"/>
                <a:gd name="f42" fmla="*/ 244726 f30 1"/>
                <a:gd name="f43" fmla="*/ 248724 f30 1"/>
                <a:gd name="f44" fmla="*/ 430314 f31 1"/>
                <a:gd name="f45" fmla="*/ 3697 f30 1"/>
                <a:gd name="f46" fmla="+- f32 0 f1"/>
                <a:gd name="f47" fmla="*/ f35 1 431610"/>
                <a:gd name="f48" fmla="*/ f36 1 248724"/>
                <a:gd name="f49" fmla="*/ f37 1 248724"/>
                <a:gd name="f50" fmla="*/ f38 1 431610"/>
                <a:gd name="f51" fmla="*/ f39 1 248724"/>
                <a:gd name="f52" fmla="*/ f40 1 431610"/>
                <a:gd name="f53" fmla="*/ f41 1 431610"/>
                <a:gd name="f54" fmla="*/ f42 1 248724"/>
                <a:gd name="f55" fmla="*/ f43 1 248724"/>
                <a:gd name="f56" fmla="*/ f44 1 431610"/>
                <a:gd name="f57" fmla="*/ f45 1 248724"/>
                <a:gd name="f58" fmla="*/ f26 1 f33"/>
                <a:gd name="f59" fmla="*/ f27 1 f33"/>
                <a:gd name="f60" fmla="*/ f26 1 f34"/>
                <a:gd name="f61" fmla="*/ f28 1 f34"/>
                <a:gd name="f62" fmla="*/ f47 1 f33"/>
                <a:gd name="f63" fmla="*/ f48 1 f34"/>
                <a:gd name="f64" fmla="*/ f49 1 f34"/>
                <a:gd name="f65" fmla="*/ f50 1 f33"/>
                <a:gd name="f66" fmla="*/ f51 1 f34"/>
                <a:gd name="f67" fmla="*/ f52 1 f33"/>
                <a:gd name="f68" fmla="*/ f53 1 f33"/>
                <a:gd name="f69" fmla="*/ f54 1 f34"/>
                <a:gd name="f70" fmla="*/ f55 1 f34"/>
                <a:gd name="f71" fmla="*/ f56 1 f33"/>
                <a:gd name="f72" fmla="*/ f57 1 f34"/>
                <a:gd name="f73" fmla="*/ f58 f24 1"/>
                <a:gd name="f74" fmla="*/ f59 f24 1"/>
                <a:gd name="f75" fmla="*/ f61 f25 1"/>
                <a:gd name="f76" fmla="*/ f60 f25 1"/>
                <a:gd name="f77" fmla="*/ f62 f24 1"/>
                <a:gd name="f78" fmla="*/ f63 f25 1"/>
                <a:gd name="f79" fmla="*/ f64 f25 1"/>
                <a:gd name="f80" fmla="*/ f65 f24 1"/>
                <a:gd name="f81" fmla="*/ f66 f25 1"/>
                <a:gd name="f82" fmla="*/ f67 f24 1"/>
                <a:gd name="f83" fmla="*/ f68 f24 1"/>
                <a:gd name="f84" fmla="*/ f69 f25 1"/>
                <a:gd name="f85" fmla="*/ f70 f25 1"/>
                <a:gd name="f86" fmla="*/ f71 f24 1"/>
                <a:gd name="f87" fmla="*/ f72 f25 1"/>
              </a:gdLst>
              <a:ahLst/>
              <a:cxnLst>
                <a:cxn ang="3cd4">
                  <a:pos x="hc" y="t"/>
                </a:cxn>
                <a:cxn ang="0">
                  <a:pos x="r" y="vc"/>
                </a:cxn>
                <a:cxn ang="cd4">
                  <a:pos x="hc" y="b"/>
                </a:cxn>
                <a:cxn ang="cd2">
                  <a:pos x="l" y="vc"/>
                </a:cxn>
                <a:cxn ang="f46">
                  <a:pos x="f77" y="f78"/>
                </a:cxn>
                <a:cxn ang="f46">
                  <a:pos x="f77" y="f79"/>
                </a:cxn>
                <a:cxn ang="f46">
                  <a:pos x="f80" y="f81"/>
                </a:cxn>
                <a:cxn ang="f46">
                  <a:pos x="f82" y="f81"/>
                </a:cxn>
                <a:cxn ang="f46">
                  <a:pos x="f83" y="f84"/>
                </a:cxn>
                <a:cxn ang="f46">
                  <a:pos x="f83" y="f85"/>
                </a:cxn>
                <a:cxn ang="f46">
                  <a:pos x="f86" y="f87"/>
                </a:cxn>
                <a:cxn ang="f46">
                  <a:pos x="f86" y="f87"/>
                </a:cxn>
                <a:cxn ang="f46">
                  <a:pos x="f86" y="f87"/>
                </a:cxn>
                <a:cxn ang="f46">
                  <a:pos x="f77" y="f78"/>
                </a:cxn>
              </a:cxnLst>
              <a:rect l="f73" t="f76" r="f74" b="f75"/>
              <a:pathLst>
                <a:path w="431610" h="248724">
                  <a:moveTo>
                    <a:pt x="f8" y="f9"/>
                  </a:moveTo>
                  <a:cubicBezTo>
                    <a:pt x="f10" y="f11"/>
                    <a:pt x="f10" y="f12"/>
                    <a:pt x="f8" y="f13"/>
                  </a:cubicBezTo>
                  <a:cubicBezTo>
                    <a:pt x="f8" y="f14"/>
                    <a:pt x="f15" y="f16"/>
                    <a:pt x="f17" y="f14"/>
                  </a:cubicBezTo>
                  <a:lnTo>
                    <a:pt x="f18" y="f14"/>
                  </a:lnTo>
                  <a:lnTo>
                    <a:pt x="f5" y="f19"/>
                  </a:lnTo>
                  <a:lnTo>
                    <a:pt x="f5" y="f7"/>
                  </a:lnTo>
                  <a:lnTo>
                    <a:pt x="f20" y="f21"/>
                  </a:lnTo>
                  <a:lnTo>
                    <a:pt x="f20" y="f21"/>
                  </a:lnTo>
                  <a:cubicBezTo>
                    <a:pt x="f20" y="f21"/>
                    <a:pt x="f20" y="f21"/>
                    <a:pt x="f20" y="f21"/>
                  </a:cubicBezTo>
                  <a:cubicBezTo>
                    <a:pt x="f20" y="f21"/>
                    <a:pt x="f8"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4" name="Freeform: Shape 1420">
              <a:extLst>
                <a:ext uri="{FF2B5EF4-FFF2-40B4-BE49-F238E27FC236}">
                  <a16:creationId xmlns:a16="http://schemas.microsoft.com/office/drawing/2014/main" id="{217E0C57-872F-A518-0E77-A852BE01F479}"/>
                </a:ext>
              </a:extLst>
            </p:cNvPr>
            <p:cNvSpPr/>
            <p:nvPr/>
          </p:nvSpPr>
          <p:spPr>
            <a:xfrm>
              <a:off x="7697327" y="6418822"/>
              <a:ext cx="1252" cy="12490"/>
            </a:xfrm>
            <a:custGeom>
              <a:avLst/>
              <a:gdLst>
                <a:gd name="f0" fmla="val 10800000"/>
                <a:gd name="f1" fmla="val 5400000"/>
                <a:gd name="f2" fmla="val 180"/>
                <a:gd name="f3" fmla="val w"/>
                <a:gd name="f4" fmla="val h"/>
                <a:gd name="f5" fmla="val 0"/>
                <a:gd name="f6" fmla="val 1249"/>
                <a:gd name="f7" fmla="val 12495"/>
                <a:gd name="f8" fmla="val 1250"/>
                <a:gd name="f9" fmla="val 250"/>
                <a:gd name="f10" fmla="+- 0 0 -90"/>
                <a:gd name="f11" fmla="*/ f3 1 1249"/>
                <a:gd name="f12" fmla="*/ f4 1 12495"/>
                <a:gd name="f13" fmla="val f5"/>
                <a:gd name="f14" fmla="val f6"/>
                <a:gd name="f15" fmla="val f7"/>
                <a:gd name="f16" fmla="*/ f10 f0 1"/>
                <a:gd name="f17" fmla="+- f15 0 f13"/>
                <a:gd name="f18" fmla="+- f14 0 f13"/>
                <a:gd name="f19" fmla="*/ f16 1 f2"/>
                <a:gd name="f20" fmla="*/ f18 1 1249"/>
                <a:gd name="f21" fmla="*/ f17 1 12495"/>
                <a:gd name="f22" fmla="*/ 0 f18 1"/>
                <a:gd name="f23" fmla="*/ 0 f17 1"/>
                <a:gd name="f24" fmla="*/ 1250 f18 1"/>
                <a:gd name="f25" fmla="+- f19 0 f1"/>
                <a:gd name="f26" fmla="*/ f22 1 1249"/>
                <a:gd name="f27" fmla="*/ f23 1 12495"/>
                <a:gd name="f28" fmla="*/ f24 1 1249"/>
                <a:gd name="f29" fmla="*/ f13 1 f20"/>
                <a:gd name="f30" fmla="*/ f14 1 f20"/>
                <a:gd name="f31" fmla="*/ f13 1 f21"/>
                <a:gd name="f32" fmla="*/ f15 1 f21"/>
                <a:gd name="f33" fmla="*/ f26 1 f20"/>
                <a:gd name="f34" fmla="*/ f27 1 f21"/>
                <a:gd name="f35" fmla="*/ f28 1 f20"/>
                <a:gd name="f36" fmla="*/ f29 f11 1"/>
                <a:gd name="f37" fmla="*/ f30 f11 1"/>
                <a:gd name="f38" fmla="*/ f32 f12 1"/>
                <a:gd name="f39" fmla="*/ f31 f12 1"/>
                <a:gd name="f40" fmla="*/ f33 f11 1"/>
                <a:gd name="f41" fmla="*/ f34 f12 1"/>
                <a:gd name="f42" fmla="*/ f35 f11 1"/>
              </a:gdLst>
              <a:ahLst/>
              <a:cxnLst>
                <a:cxn ang="3cd4">
                  <a:pos x="hc" y="t"/>
                </a:cxn>
                <a:cxn ang="0">
                  <a:pos x="r" y="vc"/>
                </a:cxn>
                <a:cxn ang="cd4">
                  <a:pos x="hc" y="b"/>
                </a:cxn>
                <a:cxn ang="cd2">
                  <a:pos x="l" y="vc"/>
                </a:cxn>
                <a:cxn ang="f25">
                  <a:pos x="f40" y="f41"/>
                </a:cxn>
                <a:cxn ang="f25">
                  <a:pos x="f42" y="f41"/>
                </a:cxn>
                <a:cxn ang="f25">
                  <a:pos x="f42" y="f41"/>
                </a:cxn>
                <a:cxn ang="f25">
                  <a:pos x="f42" y="f41"/>
                </a:cxn>
                <a:cxn ang="f25">
                  <a:pos x="f40" y="f41"/>
                </a:cxn>
              </a:cxnLst>
              <a:rect l="f36" t="f39" r="f37" b="f38"/>
              <a:pathLst>
                <a:path w="1249" h="12495">
                  <a:moveTo>
                    <a:pt x="f5" y="f5"/>
                  </a:moveTo>
                  <a:lnTo>
                    <a:pt x="f8" y="f5"/>
                  </a:lnTo>
                  <a:lnTo>
                    <a:pt x="f8" y="f5"/>
                  </a:lnTo>
                  <a:lnTo>
                    <a:pt x="f8" y="f5"/>
                  </a:lnTo>
                  <a:cubicBezTo>
                    <a:pt x="f8" y="f5"/>
                    <a:pt x="f9"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5" name="Freeform: Shape 1421">
              <a:extLst>
                <a:ext uri="{FF2B5EF4-FFF2-40B4-BE49-F238E27FC236}">
                  <a16:creationId xmlns:a16="http://schemas.microsoft.com/office/drawing/2014/main" id="{46812842-DF95-8BD1-7CFC-BC65C930EF42}"/>
                </a:ext>
              </a:extLst>
            </p:cNvPr>
            <p:cNvSpPr/>
            <p:nvPr/>
          </p:nvSpPr>
          <p:spPr>
            <a:xfrm>
              <a:off x="7476427" y="6867765"/>
              <a:ext cx="5623" cy="4498"/>
            </a:xfrm>
            <a:custGeom>
              <a:avLst/>
              <a:gdLst>
                <a:gd name="f0" fmla="val 10800000"/>
                <a:gd name="f1" fmla="val 5400000"/>
                <a:gd name="f2" fmla="val 180"/>
                <a:gd name="f3" fmla="val w"/>
                <a:gd name="f4" fmla="val h"/>
                <a:gd name="f5" fmla="val 0"/>
                <a:gd name="f6" fmla="val 5622"/>
                <a:gd name="f7" fmla="val 4498"/>
                <a:gd name="f8" fmla="val 125"/>
                <a:gd name="f9" fmla="val 1624"/>
                <a:gd name="f10" fmla="val 5623"/>
                <a:gd name="f11" fmla="val 2874"/>
                <a:gd name="f12" fmla="+- 0 0 -90"/>
                <a:gd name="f13" fmla="*/ f3 1 5622"/>
                <a:gd name="f14" fmla="*/ f4 1 4498"/>
                <a:gd name="f15" fmla="val f5"/>
                <a:gd name="f16" fmla="val f6"/>
                <a:gd name="f17" fmla="val f7"/>
                <a:gd name="f18" fmla="*/ f12 f0 1"/>
                <a:gd name="f19" fmla="+- f17 0 f15"/>
                <a:gd name="f20" fmla="+- f16 0 f15"/>
                <a:gd name="f21" fmla="*/ f18 1 f2"/>
                <a:gd name="f22" fmla="*/ f20 1 5622"/>
                <a:gd name="f23" fmla="*/ f19 1 4498"/>
                <a:gd name="f24" fmla="*/ 125 f20 1"/>
                <a:gd name="f25" fmla="*/ 1624 f19 1"/>
                <a:gd name="f26" fmla="*/ 0 f20 1"/>
                <a:gd name="f27" fmla="*/ 1624 f20 1"/>
                <a:gd name="f28" fmla="*/ 4498 f19 1"/>
                <a:gd name="f29" fmla="*/ 5623 f20 1"/>
                <a:gd name="f30" fmla="*/ 2874 f20 1"/>
                <a:gd name="f31" fmla="*/ 0 f19 1"/>
                <a:gd name="f32" fmla="+- f21 0 f1"/>
                <a:gd name="f33" fmla="*/ f24 1 5622"/>
                <a:gd name="f34" fmla="*/ f25 1 4498"/>
                <a:gd name="f35" fmla="*/ f26 1 5622"/>
                <a:gd name="f36" fmla="*/ f27 1 5622"/>
                <a:gd name="f37" fmla="*/ f28 1 4498"/>
                <a:gd name="f38" fmla="*/ f29 1 5622"/>
                <a:gd name="f39" fmla="*/ f30 1 5622"/>
                <a:gd name="f40" fmla="*/ f31 1 4498"/>
                <a:gd name="f41" fmla="*/ f15 1 f22"/>
                <a:gd name="f42" fmla="*/ f16 1 f22"/>
                <a:gd name="f43" fmla="*/ f15 1 f23"/>
                <a:gd name="f44" fmla="*/ f17 1 f23"/>
                <a:gd name="f45" fmla="*/ f33 1 f22"/>
                <a:gd name="f46" fmla="*/ f34 1 f23"/>
                <a:gd name="f47" fmla="*/ f35 1 f22"/>
                <a:gd name="f48" fmla="*/ f36 1 f22"/>
                <a:gd name="f49" fmla="*/ f37 1 f23"/>
                <a:gd name="f50" fmla="*/ f38 1 f22"/>
                <a:gd name="f51" fmla="*/ f39 1 f22"/>
                <a:gd name="f52" fmla="*/ f40 1 f23"/>
                <a:gd name="f53" fmla="*/ f41 f13 1"/>
                <a:gd name="f54" fmla="*/ f42 f13 1"/>
                <a:gd name="f55" fmla="*/ f44 f14 1"/>
                <a:gd name="f56" fmla="*/ f43 f14 1"/>
                <a:gd name="f57" fmla="*/ f45 f13 1"/>
                <a:gd name="f58" fmla="*/ f46 f14 1"/>
                <a:gd name="f59" fmla="*/ f47 f13 1"/>
                <a:gd name="f60" fmla="*/ f48 f13 1"/>
                <a:gd name="f61" fmla="*/ f49 f14 1"/>
                <a:gd name="f62" fmla="*/ f50 f13 1"/>
                <a:gd name="f63" fmla="*/ f51 f13 1"/>
                <a:gd name="f64" fmla="*/ f52 f14 1"/>
              </a:gdLst>
              <a:ahLst/>
              <a:cxnLst>
                <a:cxn ang="3cd4">
                  <a:pos x="hc" y="t"/>
                </a:cxn>
                <a:cxn ang="0">
                  <a:pos x="r" y="vc"/>
                </a:cxn>
                <a:cxn ang="cd4">
                  <a:pos x="hc" y="b"/>
                </a:cxn>
                <a:cxn ang="cd2">
                  <a:pos x="l" y="vc"/>
                </a:cxn>
                <a:cxn ang="f32">
                  <a:pos x="f57" y="f58"/>
                </a:cxn>
                <a:cxn ang="f32">
                  <a:pos x="f59" y="f58"/>
                </a:cxn>
                <a:cxn ang="f32">
                  <a:pos x="f60" y="f61"/>
                </a:cxn>
                <a:cxn ang="f32">
                  <a:pos x="f62" y="f61"/>
                </a:cxn>
                <a:cxn ang="f32">
                  <a:pos x="f63" y="f64"/>
                </a:cxn>
                <a:cxn ang="f32">
                  <a:pos x="f57" y="f58"/>
                </a:cxn>
              </a:cxnLst>
              <a:rect l="f53" t="f56" r="f54" b="f55"/>
              <a:pathLst>
                <a:path w="5622" h="4498">
                  <a:moveTo>
                    <a:pt x="f8" y="f9"/>
                  </a:moveTo>
                  <a:lnTo>
                    <a:pt x="f5" y="f9"/>
                  </a:lnTo>
                  <a:lnTo>
                    <a:pt x="f9" y="f7"/>
                  </a:lnTo>
                  <a:lnTo>
                    <a:pt x="f10" y="f7"/>
                  </a:lnTo>
                  <a:lnTo>
                    <a:pt x="f11"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6" name="Freeform: Shape 1422">
              <a:extLst>
                <a:ext uri="{FF2B5EF4-FFF2-40B4-BE49-F238E27FC236}">
                  <a16:creationId xmlns:a16="http://schemas.microsoft.com/office/drawing/2014/main" id="{F836E06F-A2A8-1AFE-2673-7DC7F902A166}"/>
                </a:ext>
              </a:extLst>
            </p:cNvPr>
            <p:cNvSpPr/>
            <p:nvPr/>
          </p:nvSpPr>
          <p:spPr>
            <a:xfrm>
              <a:off x="10292833" y="5047744"/>
              <a:ext cx="18617" cy="213786"/>
            </a:xfrm>
            <a:custGeom>
              <a:avLst/>
              <a:gdLst>
                <a:gd name="f0" fmla="val 10800000"/>
                <a:gd name="f1" fmla="val 5400000"/>
                <a:gd name="f2" fmla="val 180"/>
                <a:gd name="f3" fmla="val w"/>
                <a:gd name="f4" fmla="val h"/>
                <a:gd name="f5" fmla="val 0"/>
                <a:gd name="f6" fmla="val 18616"/>
                <a:gd name="f7" fmla="val 213789"/>
                <a:gd name="f8" fmla="val 17118"/>
                <a:gd name="f9" fmla="val 207542"/>
                <a:gd name="f10" fmla="val 17817"/>
                <a:gd name="f11" fmla="val 209541"/>
                <a:gd name="f12" fmla="val 18042"/>
                <a:gd name="f13" fmla="val 211690"/>
                <a:gd name="f14" fmla="val 17743"/>
                <a:gd name="f15" fmla="val 213790"/>
                <a:gd name="f16" fmla="val 212790"/>
                <a:gd name="f17" fmla="val 212290"/>
                <a:gd name="f18" fmla="val 18617"/>
                <a:gd name="f19" fmla="val 16118"/>
                <a:gd name="f20" fmla="val 14619"/>
                <a:gd name="f21" fmla="val 10995"/>
                <a:gd name="f22" fmla="val 13494"/>
                <a:gd name="f23" fmla="val 11620"/>
                <a:gd name="f24" fmla="val 9371"/>
                <a:gd name="f25" fmla="val 13719"/>
                <a:gd name="f26" fmla="val 4336"/>
                <a:gd name="f27" fmla="val 12082"/>
                <a:gd name="f28" fmla="val 2237"/>
                <a:gd name="f29" fmla="val 7959"/>
                <a:gd name="f30" fmla="val 1974"/>
                <a:gd name="f31" fmla="val 7447"/>
                <a:gd name="f32" fmla="val 1774"/>
                <a:gd name="f33" fmla="val 6922"/>
                <a:gd name="f34" fmla="val 1624"/>
                <a:gd name="f35" fmla="val 6372"/>
                <a:gd name="f36" fmla="val 862"/>
                <a:gd name="f37" fmla="val 650"/>
                <a:gd name="f38" fmla="val 2137"/>
                <a:gd name="f39" fmla="val 1000"/>
                <a:gd name="f40" fmla="val 937"/>
                <a:gd name="f41" fmla="val 587"/>
                <a:gd name="f42" fmla="val 1162"/>
                <a:gd name="f43" fmla="val 1749"/>
                <a:gd name="f44" fmla="val 205418"/>
                <a:gd name="f45" fmla="val 5123"/>
                <a:gd name="f46" fmla="val 202419"/>
                <a:gd name="f47" fmla="val 9308"/>
                <a:gd name="f48" fmla="val 200283"/>
                <a:gd name="f49" fmla="val 14419"/>
                <a:gd name="f50" fmla="val 201944"/>
                <a:gd name="f51" fmla="val 16555"/>
                <a:gd name="f52" fmla="val 206130"/>
                <a:gd name="f53" fmla="val 16780"/>
                <a:gd name="f54" fmla="val 206580"/>
                <a:gd name="f55" fmla="val 16968"/>
                <a:gd name="f56" fmla="val 207055"/>
                <a:gd name="f57" fmla="+- 0 0 -90"/>
                <a:gd name="f58" fmla="*/ f3 1 18616"/>
                <a:gd name="f59" fmla="*/ f4 1 213789"/>
                <a:gd name="f60" fmla="val f5"/>
                <a:gd name="f61" fmla="val f6"/>
                <a:gd name="f62" fmla="val f7"/>
                <a:gd name="f63" fmla="*/ f57 f0 1"/>
                <a:gd name="f64" fmla="+- f62 0 f60"/>
                <a:gd name="f65" fmla="+- f61 0 f60"/>
                <a:gd name="f66" fmla="*/ f63 1 f2"/>
                <a:gd name="f67" fmla="*/ f65 1 18616"/>
                <a:gd name="f68" fmla="*/ f64 1 213789"/>
                <a:gd name="f69" fmla="*/ 17118 f65 1"/>
                <a:gd name="f70" fmla="*/ 207542 f64 1"/>
                <a:gd name="f71" fmla="*/ 17743 f65 1"/>
                <a:gd name="f72" fmla="*/ 213790 f64 1"/>
                <a:gd name="f73" fmla="*/ 212290 f64 1"/>
                <a:gd name="f74" fmla="*/ 18617 f65 1"/>
                <a:gd name="f75" fmla="*/ 16118 f64 1"/>
                <a:gd name="f76" fmla="*/ 14619 f65 1"/>
                <a:gd name="f77" fmla="*/ 10995 f64 1"/>
                <a:gd name="f78" fmla="*/ 13494 f65 1"/>
                <a:gd name="f79" fmla="*/ 11620 f64 1"/>
                <a:gd name="f80" fmla="*/ 2237 f65 1"/>
                <a:gd name="f81" fmla="*/ 7959 f64 1"/>
                <a:gd name="f82" fmla="*/ 1624 f65 1"/>
                <a:gd name="f83" fmla="*/ 6372 f64 1"/>
                <a:gd name="f84" fmla="*/ 1000 f65 1"/>
                <a:gd name="f85" fmla="*/ 0 f64 1"/>
                <a:gd name="f86" fmla="*/ 1749 f64 1"/>
                <a:gd name="f87" fmla="*/ 0 f65 1"/>
                <a:gd name="f88" fmla="*/ 205418 f64 1"/>
                <a:gd name="f89" fmla="*/ 5123 f65 1"/>
                <a:gd name="f90" fmla="*/ 202419 f64 1"/>
                <a:gd name="f91" fmla="*/ 16555 f65 1"/>
                <a:gd name="f92" fmla="*/ 206130 f64 1"/>
                <a:gd name="f93" fmla="+- f66 0 f1"/>
                <a:gd name="f94" fmla="*/ f69 1 18616"/>
                <a:gd name="f95" fmla="*/ f70 1 213789"/>
                <a:gd name="f96" fmla="*/ f71 1 18616"/>
                <a:gd name="f97" fmla="*/ f72 1 213789"/>
                <a:gd name="f98" fmla="*/ f73 1 213789"/>
                <a:gd name="f99" fmla="*/ f74 1 18616"/>
                <a:gd name="f100" fmla="*/ f75 1 213789"/>
                <a:gd name="f101" fmla="*/ f76 1 18616"/>
                <a:gd name="f102" fmla="*/ f77 1 213789"/>
                <a:gd name="f103" fmla="*/ f78 1 18616"/>
                <a:gd name="f104" fmla="*/ f79 1 213789"/>
                <a:gd name="f105" fmla="*/ f80 1 18616"/>
                <a:gd name="f106" fmla="*/ f81 1 213789"/>
                <a:gd name="f107" fmla="*/ f82 1 18616"/>
                <a:gd name="f108" fmla="*/ f83 1 213789"/>
                <a:gd name="f109" fmla="*/ f84 1 18616"/>
                <a:gd name="f110" fmla="*/ f85 1 213789"/>
                <a:gd name="f111" fmla="*/ f86 1 213789"/>
                <a:gd name="f112" fmla="*/ f87 1 18616"/>
                <a:gd name="f113" fmla="*/ f88 1 213789"/>
                <a:gd name="f114" fmla="*/ f89 1 18616"/>
                <a:gd name="f115" fmla="*/ f90 1 213789"/>
                <a:gd name="f116" fmla="*/ f91 1 18616"/>
                <a:gd name="f117" fmla="*/ f92 1 213789"/>
                <a:gd name="f118" fmla="*/ f60 1 f67"/>
                <a:gd name="f119" fmla="*/ f61 1 f67"/>
                <a:gd name="f120" fmla="*/ f60 1 f68"/>
                <a:gd name="f121" fmla="*/ f62 1 f68"/>
                <a:gd name="f122" fmla="*/ f94 1 f67"/>
                <a:gd name="f123" fmla="*/ f95 1 f68"/>
                <a:gd name="f124" fmla="*/ f96 1 f67"/>
                <a:gd name="f125" fmla="*/ f97 1 f68"/>
                <a:gd name="f126" fmla="*/ f98 1 f68"/>
                <a:gd name="f127" fmla="*/ f99 1 f67"/>
                <a:gd name="f128" fmla="*/ f100 1 f68"/>
                <a:gd name="f129" fmla="*/ f101 1 f67"/>
                <a:gd name="f130" fmla="*/ f102 1 f68"/>
                <a:gd name="f131" fmla="*/ f103 1 f67"/>
                <a:gd name="f132" fmla="*/ f104 1 f68"/>
                <a:gd name="f133" fmla="*/ f105 1 f67"/>
                <a:gd name="f134" fmla="*/ f106 1 f68"/>
                <a:gd name="f135" fmla="*/ f107 1 f67"/>
                <a:gd name="f136" fmla="*/ f108 1 f68"/>
                <a:gd name="f137" fmla="*/ f109 1 f67"/>
                <a:gd name="f138" fmla="*/ f110 1 f68"/>
                <a:gd name="f139" fmla="*/ f111 1 f68"/>
                <a:gd name="f140" fmla="*/ f112 1 f67"/>
                <a:gd name="f141" fmla="*/ f113 1 f68"/>
                <a:gd name="f142" fmla="*/ f114 1 f67"/>
                <a:gd name="f143" fmla="*/ f115 1 f68"/>
                <a:gd name="f144" fmla="*/ f116 1 f67"/>
                <a:gd name="f145" fmla="*/ f117 1 f68"/>
                <a:gd name="f146" fmla="*/ f118 f58 1"/>
                <a:gd name="f147" fmla="*/ f119 f58 1"/>
                <a:gd name="f148" fmla="*/ f121 f59 1"/>
                <a:gd name="f149" fmla="*/ f120 f59 1"/>
                <a:gd name="f150" fmla="*/ f122 f58 1"/>
                <a:gd name="f151" fmla="*/ f123 f59 1"/>
                <a:gd name="f152" fmla="*/ f124 f58 1"/>
                <a:gd name="f153" fmla="*/ f125 f59 1"/>
                <a:gd name="f154" fmla="*/ f126 f59 1"/>
                <a:gd name="f155" fmla="*/ f127 f58 1"/>
                <a:gd name="f156" fmla="*/ f128 f59 1"/>
                <a:gd name="f157" fmla="*/ f129 f58 1"/>
                <a:gd name="f158" fmla="*/ f130 f59 1"/>
                <a:gd name="f159" fmla="*/ f131 f58 1"/>
                <a:gd name="f160" fmla="*/ f132 f59 1"/>
                <a:gd name="f161" fmla="*/ f133 f58 1"/>
                <a:gd name="f162" fmla="*/ f134 f59 1"/>
                <a:gd name="f163" fmla="*/ f135 f58 1"/>
                <a:gd name="f164" fmla="*/ f136 f59 1"/>
                <a:gd name="f165" fmla="*/ f137 f58 1"/>
                <a:gd name="f166" fmla="*/ f138 f59 1"/>
                <a:gd name="f167" fmla="*/ f139 f59 1"/>
                <a:gd name="f168" fmla="*/ f140 f58 1"/>
                <a:gd name="f169" fmla="*/ f141 f59 1"/>
                <a:gd name="f170" fmla="*/ f142 f58 1"/>
                <a:gd name="f171" fmla="*/ f143 f59 1"/>
                <a:gd name="f172" fmla="*/ f144 f58 1"/>
                <a:gd name="f173" fmla="*/ f145 f59 1"/>
              </a:gdLst>
              <a:ahLst/>
              <a:cxnLst>
                <a:cxn ang="3cd4">
                  <a:pos x="hc" y="t"/>
                </a:cxn>
                <a:cxn ang="0">
                  <a:pos x="r" y="vc"/>
                </a:cxn>
                <a:cxn ang="cd4">
                  <a:pos x="hc" y="b"/>
                </a:cxn>
                <a:cxn ang="cd2">
                  <a:pos x="l" y="vc"/>
                </a:cxn>
                <a:cxn ang="f93">
                  <a:pos x="f150" y="f151"/>
                </a:cxn>
                <a:cxn ang="f93">
                  <a:pos x="f152" y="f153"/>
                </a:cxn>
                <a:cxn ang="f93">
                  <a:pos x="f152" y="f154"/>
                </a:cxn>
                <a:cxn ang="f93">
                  <a:pos x="f155" y="f156"/>
                </a:cxn>
                <a:cxn ang="f93">
                  <a:pos x="f157" y="f158"/>
                </a:cxn>
                <a:cxn ang="f93">
                  <a:pos x="f159" y="f160"/>
                </a:cxn>
                <a:cxn ang="f93">
                  <a:pos x="f161" y="f162"/>
                </a:cxn>
                <a:cxn ang="f93">
                  <a:pos x="f163" y="f164"/>
                </a:cxn>
                <a:cxn ang="f93">
                  <a:pos x="f165" y="f166"/>
                </a:cxn>
                <a:cxn ang="f93">
                  <a:pos x="f165" y="f167"/>
                </a:cxn>
                <a:cxn ang="f93">
                  <a:pos x="f168" y="f169"/>
                </a:cxn>
                <a:cxn ang="f93">
                  <a:pos x="f170" y="f171"/>
                </a:cxn>
                <a:cxn ang="f93">
                  <a:pos x="f172" y="f173"/>
                </a:cxn>
                <a:cxn ang="f93">
                  <a:pos x="f150" y="f151"/>
                </a:cxn>
              </a:cxnLst>
              <a:rect l="f146" t="f149" r="f147" b="f148"/>
              <a:pathLst>
                <a:path w="18616" h="213789">
                  <a:moveTo>
                    <a:pt x="f8" y="f9"/>
                  </a:moveTo>
                  <a:cubicBezTo>
                    <a:pt x="f10" y="f11"/>
                    <a:pt x="f12" y="f13"/>
                    <a:pt x="f14" y="f15"/>
                  </a:cubicBezTo>
                  <a:cubicBezTo>
                    <a:pt x="f14" y="f15"/>
                    <a:pt x="f14" y="f16"/>
                    <a:pt x="f14" y="f17"/>
                  </a:cubicBezTo>
                  <a:lnTo>
                    <a:pt x="f18" y="f19"/>
                  </a:lnTo>
                  <a:lnTo>
                    <a:pt x="f20" y="f21"/>
                  </a:lnTo>
                  <a:lnTo>
                    <a:pt x="f22" y="f23"/>
                  </a:lnTo>
                  <a:cubicBezTo>
                    <a:pt x="f24" y="f25"/>
                    <a:pt x="f26" y="f27"/>
                    <a:pt x="f28" y="f29"/>
                  </a:cubicBezTo>
                  <a:cubicBezTo>
                    <a:pt x="f30" y="f31"/>
                    <a:pt x="f32" y="f33"/>
                    <a:pt x="f34" y="f35"/>
                  </a:cubicBezTo>
                  <a:cubicBezTo>
                    <a:pt x="f36" y="f26"/>
                    <a:pt x="f37" y="f38"/>
                    <a:pt x="f39" y="f5"/>
                  </a:cubicBezTo>
                  <a:cubicBezTo>
                    <a:pt x="f40" y="f41"/>
                    <a:pt x="f40" y="f42"/>
                    <a:pt x="f39" y="f43"/>
                  </a:cubicBezTo>
                  <a:lnTo>
                    <a:pt x="f5" y="f44"/>
                  </a:lnTo>
                  <a:lnTo>
                    <a:pt x="f45" y="f46"/>
                  </a:ln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7" name="Freeform: Shape 1423">
              <a:extLst>
                <a:ext uri="{FF2B5EF4-FFF2-40B4-BE49-F238E27FC236}">
                  <a16:creationId xmlns:a16="http://schemas.microsoft.com/office/drawing/2014/main" id="{0BCC35C7-DFBB-6D0E-D98B-9C3C5381528F}"/>
                </a:ext>
              </a:extLst>
            </p:cNvPr>
            <p:cNvSpPr/>
            <p:nvPr/>
          </p:nvSpPr>
          <p:spPr>
            <a:xfrm>
              <a:off x="10310701" y="5056741"/>
              <a:ext cx="996" cy="1874"/>
            </a:xfrm>
            <a:custGeom>
              <a:avLst/>
              <a:gdLst>
                <a:gd name="f0" fmla="val 10800000"/>
                <a:gd name="f1" fmla="val 5400000"/>
                <a:gd name="f2" fmla="val 180"/>
                <a:gd name="f3" fmla="val w"/>
                <a:gd name="f4" fmla="val h"/>
                <a:gd name="f5" fmla="val 0"/>
                <a:gd name="f6" fmla="val 999"/>
                <a:gd name="f7" fmla="val 1874"/>
                <a:gd name="f8" fmla="val 1000"/>
                <a:gd name="f9" fmla="val 625"/>
                <a:gd name="f10" fmla="val 1875"/>
                <a:gd name="f11" fmla="+- 0 0 -90"/>
                <a:gd name="f12" fmla="*/ f3 1 999"/>
                <a:gd name="f13" fmla="*/ f4 1 1874"/>
                <a:gd name="f14" fmla="val f5"/>
                <a:gd name="f15" fmla="val f6"/>
                <a:gd name="f16" fmla="val f7"/>
                <a:gd name="f17" fmla="*/ f11 f0 1"/>
                <a:gd name="f18" fmla="+- f16 0 f14"/>
                <a:gd name="f19" fmla="+- f15 0 f14"/>
                <a:gd name="f20" fmla="*/ f17 1 f2"/>
                <a:gd name="f21" fmla="*/ f19 1 999"/>
                <a:gd name="f22" fmla="*/ f18 1 1874"/>
                <a:gd name="f23" fmla="*/ 1000 f19 1"/>
                <a:gd name="f24" fmla="*/ 0 f18 1"/>
                <a:gd name="f25" fmla="*/ 0 f19 1"/>
                <a:gd name="f26" fmla="*/ 625 f18 1"/>
                <a:gd name="f27" fmla="*/ 1875 f18 1"/>
                <a:gd name="f28" fmla="+- f20 0 f1"/>
                <a:gd name="f29" fmla="*/ f23 1 999"/>
                <a:gd name="f30" fmla="*/ f24 1 1874"/>
                <a:gd name="f31" fmla="*/ f25 1 999"/>
                <a:gd name="f32" fmla="*/ f26 1 1874"/>
                <a:gd name="f33" fmla="*/ f27 1 1874"/>
                <a:gd name="f34" fmla="*/ f14 1 f21"/>
                <a:gd name="f35" fmla="*/ f15 1 f21"/>
                <a:gd name="f36" fmla="*/ f14 1 f22"/>
                <a:gd name="f37" fmla="*/ f16 1 f22"/>
                <a:gd name="f38" fmla="*/ f29 1 f21"/>
                <a:gd name="f39" fmla="*/ f30 1 f22"/>
                <a:gd name="f40" fmla="*/ f31 1 f21"/>
                <a:gd name="f41" fmla="*/ f32 1 f22"/>
                <a:gd name="f42" fmla="*/ f33 1 f22"/>
                <a:gd name="f43" fmla="*/ f34 f12 1"/>
                <a:gd name="f44" fmla="*/ f35 f12 1"/>
                <a:gd name="f45" fmla="*/ f37 f13 1"/>
                <a:gd name="f46" fmla="*/ f36 f13 1"/>
                <a:gd name="f47" fmla="*/ f38 f12 1"/>
                <a:gd name="f48" fmla="*/ f39 f13 1"/>
                <a:gd name="f49" fmla="*/ f40 f12 1"/>
                <a:gd name="f50" fmla="*/ f41 f13 1"/>
                <a:gd name="f51" fmla="*/ f42 f13 1"/>
              </a:gdLst>
              <a:ahLst/>
              <a:cxnLst>
                <a:cxn ang="3cd4">
                  <a:pos x="hc" y="t"/>
                </a:cxn>
                <a:cxn ang="0">
                  <a:pos x="r" y="vc"/>
                </a:cxn>
                <a:cxn ang="cd4">
                  <a:pos x="hc" y="b"/>
                </a:cxn>
                <a:cxn ang="cd2">
                  <a:pos x="l" y="vc"/>
                </a:cxn>
                <a:cxn ang="f28">
                  <a:pos x="f47" y="f48"/>
                </a:cxn>
                <a:cxn ang="f28">
                  <a:pos x="f49" y="f50"/>
                </a:cxn>
                <a:cxn ang="f28">
                  <a:pos x="f47" y="f51"/>
                </a:cxn>
                <a:cxn ang="f28">
                  <a:pos x="f47" y="f48"/>
                </a:cxn>
              </a:cxnLst>
              <a:rect l="f43" t="f46" r="f44" b="f45"/>
              <a:pathLst>
                <a:path w="999" h="1874">
                  <a:moveTo>
                    <a:pt x="f8" y="f5"/>
                  </a:moveTo>
                  <a:lnTo>
                    <a:pt x="f5" y="f9"/>
                  </a:lnTo>
                  <a:lnTo>
                    <a:pt x="f8"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8" name="Freeform: Shape 1424">
              <a:extLst>
                <a:ext uri="{FF2B5EF4-FFF2-40B4-BE49-F238E27FC236}">
                  <a16:creationId xmlns:a16="http://schemas.microsoft.com/office/drawing/2014/main" id="{FA62BEB7-2538-F86C-9775-F18CB2C2592B}"/>
                </a:ext>
              </a:extLst>
            </p:cNvPr>
            <p:cNvSpPr/>
            <p:nvPr/>
          </p:nvSpPr>
          <p:spPr>
            <a:xfrm>
              <a:off x="10306577" y="5266779"/>
              <a:ext cx="178673" cy="232028"/>
            </a:xfrm>
            <a:custGeom>
              <a:avLst/>
              <a:gdLst>
                <a:gd name="f0" fmla="val 10800000"/>
                <a:gd name="f1" fmla="val 5400000"/>
                <a:gd name="f2" fmla="val 180"/>
                <a:gd name="f3" fmla="val w"/>
                <a:gd name="f4" fmla="val h"/>
                <a:gd name="f5" fmla="val 0"/>
                <a:gd name="f6" fmla="val 178672"/>
                <a:gd name="f7" fmla="val 232032"/>
                <a:gd name="f8" fmla="val 2624"/>
                <a:gd name="f9" fmla="val 175674"/>
                <a:gd name="f10" fmla="val 178673"/>
                <a:gd name="f11" fmla="val 230158"/>
                <a:gd name="f12" fmla="val 2374"/>
                <a:gd name="f13" fmla="val 1712"/>
                <a:gd name="f14" fmla="val 987"/>
                <a:gd name="f15" fmla="val 912"/>
                <a:gd name="f16" fmla="val 1862"/>
                <a:gd name="f17" fmla="+- 0 0 -90"/>
                <a:gd name="f18" fmla="*/ f3 1 178672"/>
                <a:gd name="f19" fmla="*/ f4 1 232032"/>
                <a:gd name="f20" fmla="val f5"/>
                <a:gd name="f21" fmla="val f6"/>
                <a:gd name="f22" fmla="val f7"/>
                <a:gd name="f23" fmla="*/ f17 f0 1"/>
                <a:gd name="f24" fmla="+- f22 0 f20"/>
                <a:gd name="f25" fmla="+- f21 0 f20"/>
                <a:gd name="f26" fmla="*/ f23 1 f2"/>
                <a:gd name="f27" fmla="*/ f25 1 178672"/>
                <a:gd name="f28" fmla="*/ f24 1 232032"/>
                <a:gd name="f29" fmla="*/ 0 f25 1"/>
                <a:gd name="f30" fmla="*/ 2624 f24 1"/>
                <a:gd name="f31" fmla="*/ 175674 f25 1"/>
                <a:gd name="f32" fmla="*/ 232032 f24 1"/>
                <a:gd name="f33" fmla="*/ 178673 f25 1"/>
                <a:gd name="f34" fmla="*/ 230158 f24 1"/>
                <a:gd name="f35" fmla="*/ 2374 f25 1"/>
                <a:gd name="f36" fmla="*/ 0 f24 1"/>
                <a:gd name="f37" fmla="+- f26 0 f1"/>
                <a:gd name="f38" fmla="*/ f29 1 178672"/>
                <a:gd name="f39" fmla="*/ f30 1 232032"/>
                <a:gd name="f40" fmla="*/ f31 1 178672"/>
                <a:gd name="f41" fmla="*/ f32 1 232032"/>
                <a:gd name="f42" fmla="*/ f33 1 178672"/>
                <a:gd name="f43" fmla="*/ f34 1 232032"/>
                <a:gd name="f44" fmla="*/ f35 1 178672"/>
                <a:gd name="f45" fmla="*/ f36 1 232032"/>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7"/>
                </a:cxn>
                <a:cxn ang="f37">
                  <a:pos x="f68" y="f69"/>
                </a:cxn>
                <a:cxn ang="f37">
                  <a:pos x="f62" y="f63"/>
                </a:cxn>
              </a:cxnLst>
              <a:rect l="f58" t="f61" r="f59" b="f60"/>
              <a:pathLst>
                <a:path w="178672" h="232032">
                  <a:moveTo>
                    <a:pt x="f5" y="f8"/>
                  </a:moveTo>
                  <a:lnTo>
                    <a:pt x="f9" y="f7"/>
                  </a:lnTo>
                  <a:lnTo>
                    <a:pt x="f10" y="f11"/>
                  </a:lnTo>
                  <a:lnTo>
                    <a:pt x="f12" y="f5"/>
                  </a:lnTo>
                  <a:cubicBezTo>
                    <a:pt x="f13" y="f14"/>
                    <a:pt x="f1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9" name="Freeform: Shape 1425">
              <a:extLst>
                <a:ext uri="{FF2B5EF4-FFF2-40B4-BE49-F238E27FC236}">
                  <a16:creationId xmlns:a16="http://schemas.microsoft.com/office/drawing/2014/main" id="{96539E95-F194-3A0B-B425-5AB4B7295AA0}"/>
                </a:ext>
              </a:extLst>
            </p:cNvPr>
            <p:cNvSpPr/>
            <p:nvPr/>
          </p:nvSpPr>
          <p:spPr>
            <a:xfrm>
              <a:off x="10721897" y="4818961"/>
              <a:ext cx="94329" cy="119822"/>
            </a:xfrm>
            <a:custGeom>
              <a:avLst/>
              <a:gdLst>
                <a:gd name="f0" fmla="val 10800000"/>
                <a:gd name="f1" fmla="val 5400000"/>
                <a:gd name="f2" fmla="val 180"/>
                <a:gd name="f3" fmla="val w"/>
                <a:gd name="f4" fmla="val h"/>
                <a:gd name="f5" fmla="val 0"/>
                <a:gd name="f6" fmla="val 94334"/>
                <a:gd name="f7" fmla="val 119827"/>
                <a:gd name="f8" fmla="val 1499"/>
                <a:gd name="f9" fmla="val 1250"/>
                <a:gd name="f10" fmla="val 1087"/>
                <a:gd name="f11" fmla="val 1799"/>
                <a:gd name="f12" fmla="val 587"/>
                <a:gd name="f13" fmla="val 2262"/>
                <a:gd name="f14" fmla="val 2624"/>
                <a:gd name="f15" fmla="val 119828"/>
                <a:gd name="f16" fmla="val 114579"/>
                <a:gd name="f17" fmla="val 2249"/>
                <a:gd name="f18" fmla="val 2037"/>
                <a:gd name="f19" fmla="val 437"/>
                <a:gd name="f20" fmla="val 1787"/>
                <a:gd name="f21" fmla="val 862"/>
                <a:gd name="f22" fmla="+- 0 0 -90"/>
                <a:gd name="f23" fmla="*/ f3 1 94334"/>
                <a:gd name="f24" fmla="*/ f4 1 119827"/>
                <a:gd name="f25" fmla="val f5"/>
                <a:gd name="f26" fmla="val f6"/>
                <a:gd name="f27" fmla="val f7"/>
                <a:gd name="f28" fmla="*/ f22 f0 1"/>
                <a:gd name="f29" fmla="+- f27 0 f25"/>
                <a:gd name="f30" fmla="+- f26 0 f25"/>
                <a:gd name="f31" fmla="*/ f28 1 f2"/>
                <a:gd name="f32" fmla="*/ f30 1 94334"/>
                <a:gd name="f33" fmla="*/ f29 1 119827"/>
                <a:gd name="f34" fmla="*/ 1499 f30 1"/>
                <a:gd name="f35" fmla="*/ 1250 f29 1"/>
                <a:gd name="f36" fmla="*/ 0 f30 1"/>
                <a:gd name="f37" fmla="*/ 2624 f29 1"/>
                <a:gd name="f38" fmla="*/ 94334 f30 1"/>
                <a:gd name="f39" fmla="*/ 119828 f29 1"/>
                <a:gd name="f40" fmla="*/ 114579 f29 1"/>
                <a:gd name="f41" fmla="*/ 2249 f30 1"/>
                <a:gd name="f42" fmla="*/ 0 f29 1"/>
                <a:gd name="f43" fmla="+- f31 0 f1"/>
                <a:gd name="f44" fmla="*/ f34 1 94334"/>
                <a:gd name="f45" fmla="*/ f35 1 119827"/>
                <a:gd name="f46" fmla="*/ f36 1 94334"/>
                <a:gd name="f47" fmla="*/ f37 1 119827"/>
                <a:gd name="f48" fmla="*/ f38 1 94334"/>
                <a:gd name="f49" fmla="*/ f39 1 119827"/>
                <a:gd name="f50" fmla="*/ f40 1 119827"/>
                <a:gd name="f51" fmla="*/ f41 1 94334"/>
                <a:gd name="f52" fmla="*/ f42 1 119827"/>
                <a:gd name="f53" fmla="*/ f25 1 f32"/>
                <a:gd name="f54" fmla="*/ f26 1 f32"/>
                <a:gd name="f55" fmla="*/ f25 1 f33"/>
                <a:gd name="f56" fmla="*/ f27 1 f33"/>
                <a:gd name="f57" fmla="*/ f44 1 f32"/>
                <a:gd name="f58" fmla="*/ f45 1 f33"/>
                <a:gd name="f59" fmla="*/ f46 1 f32"/>
                <a:gd name="f60" fmla="*/ f47 1 f33"/>
                <a:gd name="f61" fmla="*/ f48 1 f32"/>
                <a:gd name="f62" fmla="*/ f49 1 f33"/>
                <a:gd name="f63" fmla="*/ f50 1 f33"/>
                <a:gd name="f64" fmla="*/ f51 1 f32"/>
                <a:gd name="f65" fmla="*/ f52 1 f33"/>
                <a:gd name="f66" fmla="*/ f53 f23 1"/>
                <a:gd name="f67" fmla="*/ f54 f23 1"/>
                <a:gd name="f68" fmla="*/ f56 f24 1"/>
                <a:gd name="f69" fmla="*/ f55 f24 1"/>
                <a:gd name="f70" fmla="*/ f57 f23 1"/>
                <a:gd name="f71" fmla="*/ f58 f24 1"/>
                <a:gd name="f72" fmla="*/ f59 f23 1"/>
                <a:gd name="f73" fmla="*/ f60 f24 1"/>
                <a:gd name="f74" fmla="*/ f61 f23 1"/>
                <a:gd name="f75" fmla="*/ f62 f24 1"/>
                <a:gd name="f76" fmla="*/ f63 f24 1"/>
                <a:gd name="f77" fmla="*/ f64 f23 1"/>
                <a:gd name="f78" fmla="*/ f65 f24 1"/>
              </a:gdLst>
              <a:ahLst/>
              <a:cxnLst>
                <a:cxn ang="3cd4">
                  <a:pos x="hc" y="t"/>
                </a:cxn>
                <a:cxn ang="0">
                  <a:pos x="r" y="vc"/>
                </a:cxn>
                <a:cxn ang="cd4">
                  <a:pos x="hc" y="b"/>
                </a:cxn>
                <a:cxn ang="cd2">
                  <a:pos x="l" y="vc"/>
                </a:cxn>
                <a:cxn ang="f43">
                  <a:pos x="f70" y="f71"/>
                </a:cxn>
                <a:cxn ang="f43">
                  <a:pos x="f72" y="f73"/>
                </a:cxn>
                <a:cxn ang="f43">
                  <a:pos x="f74" y="f75"/>
                </a:cxn>
                <a:cxn ang="f43">
                  <a:pos x="f74" y="f76"/>
                </a:cxn>
                <a:cxn ang="f43">
                  <a:pos x="f77" y="f78"/>
                </a:cxn>
                <a:cxn ang="f43">
                  <a:pos x="f70" y="f71"/>
                </a:cxn>
              </a:cxnLst>
              <a:rect l="f66" t="f69" r="f67" b="f68"/>
              <a:pathLst>
                <a:path w="94334" h="119827">
                  <a:moveTo>
                    <a:pt x="f8" y="f9"/>
                  </a:moveTo>
                  <a:cubicBezTo>
                    <a:pt x="f10" y="f11"/>
                    <a:pt x="f12" y="f13"/>
                    <a:pt x="f5" y="f14"/>
                  </a:cubicBezTo>
                  <a:lnTo>
                    <a:pt x="f6" y="f15"/>
                  </a:lnTo>
                  <a:lnTo>
                    <a:pt x="f6" y="f16"/>
                  </a:ln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0" name="Freeform: Shape 1426">
              <a:extLst>
                <a:ext uri="{FF2B5EF4-FFF2-40B4-BE49-F238E27FC236}">
                  <a16:creationId xmlns:a16="http://schemas.microsoft.com/office/drawing/2014/main" id="{E1D1053C-B74E-AE4B-F749-62F4B473EE59}"/>
                </a:ext>
              </a:extLst>
            </p:cNvPr>
            <p:cNvSpPr/>
            <p:nvPr/>
          </p:nvSpPr>
          <p:spPr>
            <a:xfrm>
              <a:off x="10307702" y="5057363"/>
              <a:ext cx="291501" cy="374346"/>
            </a:xfrm>
            <a:custGeom>
              <a:avLst/>
              <a:gdLst>
                <a:gd name="f0" fmla="val 10800000"/>
                <a:gd name="f1" fmla="val 5400000"/>
                <a:gd name="f2" fmla="val 180"/>
                <a:gd name="f3" fmla="val w"/>
                <a:gd name="f4" fmla="val h"/>
                <a:gd name="f5" fmla="val 0"/>
                <a:gd name="f6" fmla="val 291498"/>
                <a:gd name="f7" fmla="val 374350"/>
                <a:gd name="f8" fmla="val 2999"/>
                <a:gd name="f9" fmla="val 1749"/>
                <a:gd name="f10" fmla="val 3998"/>
                <a:gd name="f11" fmla="val 6872"/>
                <a:gd name="f12" fmla="val 288500"/>
                <a:gd name="f13" fmla="val 374351"/>
                <a:gd name="f14" fmla="val 291499"/>
                <a:gd name="f15" fmla="val 372602"/>
                <a:gd name="f16" fmla="val 1250"/>
                <a:gd name="f17" fmla="+- 0 0 -90"/>
                <a:gd name="f18" fmla="*/ f3 1 291498"/>
                <a:gd name="f19" fmla="*/ f4 1 374350"/>
                <a:gd name="f20" fmla="val f5"/>
                <a:gd name="f21" fmla="val f6"/>
                <a:gd name="f22" fmla="val f7"/>
                <a:gd name="f23" fmla="*/ f17 f0 1"/>
                <a:gd name="f24" fmla="+- f22 0 f20"/>
                <a:gd name="f25" fmla="+- f21 0 f20"/>
                <a:gd name="f26" fmla="*/ f23 1 f2"/>
                <a:gd name="f27" fmla="*/ f25 1 291498"/>
                <a:gd name="f28" fmla="*/ f24 1 374350"/>
                <a:gd name="f29" fmla="*/ 2999 f25 1"/>
                <a:gd name="f30" fmla="*/ 0 f24 1"/>
                <a:gd name="f31" fmla="*/ 0 f25 1"/>
                <a:gd name="f32" fmla="*/ 1749 f24 1"/>
                <a:gd name="f33" fmla="*/ 3998 f25 1"/>
                <a:gd name="f34" fmla="*/ 6872 f24 1"/>
                <a:gd name="f35" fmla="*/ 288500 f25 1"/>
                <a:gd name="f36" fmla="*/ 374351 f24 1"/>
                <a:gd name="f37" fmla="*/ 291499 f25 1"/>
                <a:gd name="f38" fmla="*/ 372602 f24 1"/>
                <a:gd name="f39" fmla="*/ 1250 f24 1"/>
                <a:gd name="f40" fmla="+- f26 0 f1"/>
                <a:gd name="f41" fmla="*/ f29 1 291498"/>
                <a:gd name="f42" fmla="*/ f30 1 374350"/>
                <a:gd name="f43" fmla="*/ f31 1 291498"/>
                <a:gd name="f44" fmla="*/ f32 1 374350"/>
                <a:gd name="f45" fmla="*/ f33 1 291498"/>
                <a:gd name="f46" fmla="*/ f34 1 374350"/>
                <a:gd name="f47" fmla="*/ f35 1 291498"/>
                <a:gd name="f48" fmla="*/ f36 1 374350"/>
                <a:gd name="f49" fmla="*/ f37 1 291498"/>
                <a:gd name="f50" fmla="*/ f38 1 374350"/>
                <a:gd name="f51" fmla="*/ f39 1 374350"/>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8"/>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9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9" y="f80"/>
                </a:cxn>
                <a:cxn ang="f40">
                  <a:pos x="f75" y="f81"/>
                </a:cxn>
                <a:cxn ang="f40">
                  <a:pos x="f71" y="f72"/>
                </a:cxn>
              </a:cxnLst>
              <a:rect l="f67" t="f70" r="f68" b="f69"/>
              <a:pathLst>
                <a:path w="291498" h="374350">
                  <a:moveTo>
                    <a:pt x="f8" y="f5"/>
                  </a:moveTo>
                  <a:lnTo>
                    <a:pt x="f5" y="f9"/>
                  </a:lnTo>
                  <a:lnTo>
                    <a:pt x="f10" y="f11"/>
                  </a:lnTo>
                  <a:lnTo>
                    <a:pt x="f12" y="f13"/>
                  </a:lnTo>
                  <a:lnTo>
                    <a:pt x="f14" y="f15"/>
                  </a:lnTo>
                  <a:lnTo>
                    <a:pt x="f10" y="f16"/>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1" name="Freeform: Shape 1427">
              <a:extLst>
                <a:ext uri="{FF2B5EF4-FFF2-40B4-BE49-F238E27FC236}">
                  <a16:creationId xmlns:a16="http://schemas.microsoft.com/office/drawing/2014/main" id="{6718F20F-4BE4-A0A3-CBD1-B64A53FBD1A5}"/>
                </a:ext>
              </a:extLst>
            </p:cNvPr>
            <p:cNvSpPr/>
            <p:nvPr/>
          </p:nvSpPr>
          <p:spPr>
            <a:xfrm>
              <a:off x="10488497" y="2347319"/>
              <a:ext cx="230648" cy="118323"/>
            </a:xfrm>
            <a:custGeom>
              <a:avLst/>
              <a:gdLst>
                <a:gd name="f0" fmla="val 10800000"/>
                <a:gd name="f1" fmla="val 5400000"/>
                <a:gd name="f2" fmla="val 180"/>
                <a:gd name="f3" fmla="val w"/>
                <a:gd name="f4" fmla="val h"/>
                <a:gd name="f5" fmla="val 0"/>
                <a:gd name="f6" fmla="val 230650"/>
                <a:gd name="f7" fmla="val 118327"/>
                <a:gd name="f8" fmla="val 115079"/>
                <a:gd name="f9" fmla="val 288"/>
                <a:gd name="f10" fmla="val 114979"/>
                <a:gd name="f11" fmla="val 587"/>
                <a:gd name="f12" fmla="val 875"/>
                <a:gd name="f13" fmla="val 1749"/>
                <a:gd name="f14" fmla="val 2374"/>
                <a:gd name="f15" fmla="val 115954"/>
                <a:gd name="f16" fmla="val 117078"/>
                <a:gd name="f17" fmla="val 118328"/>
                <a:gd name="f18" fmla="val 229276"/>
                <a:gd name="f19" fmla="val 4623"/>
                <a:gd name="f20" fmla="val 229201"/>
                <a:gd name="f21" fmla="val 900"/>
                <a:gd name="f22" fmla="val 229801"/>
                <a:gd name="f23" fmla="val 125"/>
                <a:gd name="f24" fmla="val 1499"/>
                <a:gd name="f25" fmla="val 114829"/>
                <a:gd name="f26" fmla="+- 0 0 -90"/>
                <a:gd name="f27" fmla="*/ f3 1 230650"/>
                <a:gd name="f28" fmla="*/ f4 1 118327"/>
                <a:gd name="f29" fmla="val f5"/>
                <a:gd name="f30" fmla="val f6"/>
                <a:gd name="f31" fmla="val f7"/>
                <a:gd name="f32" fmla="*/ f26 f0 1"/>
                <a:gd name="f33" fmla="+- f31 0 f29"/>
                <a:gd name="f34" fmla="+- f30 0 f29"/>
                <a:gd name="f35" fmla="*/ f32 1 f2"/>
                <a:gd name="f36" fmla="*/ f34 1 230650"/>
                <a:gd name="f37" fmla="*/ f33 1 118327"/>
                <a:gd name="f38" fmla="*/ 0 f34 1"/>
                <a:gd name="f39" fmla="*/ 115079 f33 1"/>
                <a:gd name="f40" fmla="*/ 875 f34 1"/>
                <a:gd name="f41" fmla="*/ 2374 f34 1"/>
                <a:gd name="f42" fmla="*/ 117078 f33 1"/>
                <a:gd name="f43" fmla="*/ 118328 f33 1"/>
                <a:gd name="f44" fmla="*/ 229276 f34 1"/>
                <a:gd name="f45" fmla="*/ 4623 f33 1"/>
                <a:gd name="f46" fmla="*/ 1749 f33 1"/>
                <a:gd name="f47" fmla="*/ 230650 f34 1"/>
                <a:gd name="f48" fmla="*/ 0 f33 1"/>
                <a:gd name="f49" fmla="*/ 1499 f34 1"/>
                <a:gd name="f50" fmla="*/ 114829 f33 1"/>
                <a:gd name="f51" fmla="+- f35 0 f1"/>
                <a:gd name="f52" fmla="*/ f38 1 230650"/>
                <a:gd name="f53" fmla="*/ f39 1 118327"/>
                <a:gd name="f54" fmla="*/ f40 1 230650"/>
                <a:gd name="f55" fmla="*/ f41 1 230650"/>
                <a:gd name="f56" fmla="*/ f42 1 118327"/>
                <a:gd name="f57" fmla="*/ f43 1 118327"/>
                <a:gd name="f58" fmla="*/ f44 1 230650"/>
                <a:gd name="f59" fmla="*/ f45 1 118327"/>
                <a:gd name="f60" fmla="*/ f46 1 118327"/>
                <a:gd name="f61" fmla="*/ f47 1 230650"/>
                <a:gd name="f62" fmla="*/ f48 1 118327"/>
                <a:gd name="f63" fmla="*/ f49 1 230650"/>
                <a:gd name="f64" fmla="*/ f50 1 118327"/>
                <a:gd name="f65" fmla="*/ f29 1 f36"/>
                <a:gd name="f66" fmla="*/ f30 1 f36"/>
                <a:gd name="f67" fmla="*/ f29 1 f37"/>
                <a:gd name="f68" fmla="*/ f31 1 f37"/>
                <a:gd name="f69" fmla="*/ f52 1 f36"/>
                <a:gd name="f70" fmla="*/ f53 1 f37"/>
                <a:gd name="f71" fmla="*/ f54 1 f36"/>
                <a:gd name="f72" fmla="*/ f55 1 f36"/>
                <a:gd name="f73" fmla="*/ f56 1 f37"/>
                <a:gd name="f74" fmla="*/ f57 1 f37"/>
                <a:gd name="f75" fmla="*/ f58 1 f36"/>
                <a:gd name="f76" fmla="*/ f59 1 f37"/>
                <a:gd name="f77" fmla="*/ f60 1 f37"/>
                <a:gd name="f78" fmla="*/ f61 1 f36"/>
                <a:gd name="f79" fmla="*/ f62 1 f37"/>
                <a:gd name="f80" fmla="*/ f63 1 f36"/>
                <a:gd name="f81" fmla="*/ f64 1 f37"/>
                <a:gd name="f82" fmla="*/ f65 f27 1"/>
                <a:gd name="f83" fmla="*/ f66 f27 1"/>
                <a:gd name="f84" fmla="*/ f68 f28 1"/>
                <a:gd name="f85" fmla="*/ f67 f28 1"/>
                <a:gd name="f86" fmla="*/ f69 f27 1"/>
                <a:gd name="f87" fmla="*/ f70 f28 1"/>
                <a:gd name="f88" fmla="*/ f71 f27 1"/>
                <a:gd name="f89" fmla="*/ f72 f27 1"/>
                <a:gd name="f90" fmla="*/ f73 f28 1"/>
                <a:gd name="f91" fmla="*/ f74 f28 1"/>
                <a:gd name="f92" fmla="*/ f75 f27 1"/>
                <a:gd name="f93" fmla="*/ f76 f28 1"/>
                <a:gd name="f94" fmla="*/ f77 f28 1"/>
                <a:gd name="f95" fmla="*/ f78 f27 1"/>
                <a:gd name="f96" fmla="*/ f79 f28 1"/>
                <a:gd name="f97" fmla="*/ f80 f27 1"/>
                <a:gd name="f98" fmla="*/ f81 f28 1"/>
              </a:gdLst>
              <a:ahLst/>
              <a:cxnLst>
                <a:cxn ang="3cd4">
                  <a:pos x="hc" y="t"/>
                </a:cxn>
                <a:cxn ang="0">
                  <a:pos x="r" y="vc"/>
                </a:cxn>
                <a:cxn ang="cd4">
                  <a:pos x="hc" y="b"/>
                </a:cxn>
                <a:cxn ang="cd2">
                  <a:pos x="l" y="vc"/>
                </a:cxn>
                <a:cxn ang="f51">
                  <a:pos x="f86" y="f87"/>
                </a:cxn>
                <a:cxn ang="f51">
                  <a:pos x="f86" y="f87"/>
                </a:cxn>
                <a:cxn ang="f51">
                  <a:pos x="f88" y="f87"/>
                </a:cxn>
                <a:cxn ang="f51">
                  <a:pos x="f89" y="f90"/>
                </a:cxn>
                <a:cxn ang="f51">
                  <a:pos x="f89" y="f91"/>
                </a:cxn>
                <a:cxn ang="f51">
                  <a:pos x="f92" y="f93"/>
                </a:cxn>
                <a:cxn ang="f51">
                  <a:pos x="f92" y="f94"/>
                </a:cxn>
                <a:cxn ang="f51">
                  <a:pos x="f95" y="f96"/>
                </a:cxn>
                <a:cxn ang="f51">
                  <a:pos x="f95" y="f96"/>
                </a:cxn>
                <a:cxn ang="f51">
                  <a:pos x="f97" y="f98"/>
                </a:cxn>
              </a:cxnLst>
              <a:rect l="f82" t="f85" r="f83" b="f84"/>
              <a:pathLst>
                <a:path w="230650" h="118327">
                  <a:moveTo>
                    <a:pt x="f5" y="f8"/>
                  </a:moveTo>
                  <a:lnTo>
                    <a:pt x="f5" y="f8"/>
                  </a:lnTo>
                  <a:cubicBezTo>
                    <a:pt x="f9" y="f10"/>
                    <a:pt x="f11" y="f10"/>
                    <a:pt x="f12" y="f8"/>
                  </a:cubicBezTo>
                  <a:cubicBezTo>
                    <a:pt x="f13" y="f8"/>
                    <a:pt x="f14" y="f15"/>
                    <a:pt x="f14" y="f16"/>
                  </a:cubicBezTo>
                  <a:lnTo>
                    <a:pt x="f14" y="f17"/>
                  </a:lnTo>
                  <a:lnTo>
                    <a:pt x="f18" y="f19"/>
                  </a:lnTo>
                  <a:lnTo>
                    <a:pt x="f18" y="f13"/>
                  </a:lnTo>
                  <a:cubicBezTo>
                    <a:pt x="f20" y="f21"/>
                    <a:pt x="f22" y="f23"/>
                    <a:pt x="f6" y="f5"/>
                  </a:cubicBezTo>
                  <a:lnTo>
                    <a:pt x="f6" y="f5"/>
                  </a:lnTo>
                  <a:lnTo>
                    <a:pt x="f24"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2" name="Freeform: Shape 1428">
              <a:extLst>
                <a:ext uri="{FF2B5EF4-FFF2-40B4-BE49-F238E27FC236}">
                  <a16:creationId xmlns:a16="http://schemas.microsoft.com/office/drawing/2014/main" id="{29463A70-715E-6594-F626-F4145DED8E08}"/>
                </a:ext>
              </a:extLst>
            </p:cNvPr>
            <p:cNvSpPr/>
            <p:nvPr/>
          </p:nvSpPr>
          <p:spPr>
            <a:xfrm>
              <a:off x="10720526" y="2348197"/>
              <a:ext cx="12490" cy="621"/>
            </a:xfrm>
            <a:custGeom>
              <a:avLst/>
              <a:gdLst>
                <a:gd name="f0" fmla="val 10800000"/>
                <a:gd name="f1" fmla="val 5400000"/>
                <a:gd name="f2" fmla="val 180"/>
                <a:gd name="f3" fmla="val w"/>
                <a:gd name="f4" fmla="val h"/>
                <a:gd name="f5" fmla="val 0"/>
                <a:gd name="f6" fmla="val 12494"/>
                <a:gd name="f7" fmla="val 624"/>
                <a:gd name="f8" fmla="val 625"/>
                <a:gd name="f9" fmla="+- 0 0 -90"/>
                <a:gd name="f10" fmla="*/ f3 1 12494"/>
                <a:gd name="f11" fmla="*/ f4 1 624"/>
                <a:gd name="f12" fmla="val f5"/>
                <a:gd name="f13" fmla="val f6"/>
                <a:gd name="f14" fmla="val f7"/>
                <a:gd name="f15" fmla="*/ f9 f0 1"/>
                <a:gd name="f16" fmla="+- f14 0 f12"/>
                <a:gd name="f17" fmla="+- f13 0 f12"/>
                <a:gd name="f18" fmla="*/ f15 1 f2"/>
                <a:gd name="f19" fmla="*/ f17 1 12494"/>
                <a:gd name="f20" fmla="*/ f16 1 624"/>
                <a:gd name="f21" fmla="*/ 0 f17 1"/>
                <a:gd name="f22" fmla="*/ 0 f16 1"/>
                <a:gd name="f23" fmla="*/ 625 f16 1"/>
                <a:gd name="f24" fmla="+- f18 0 f1"/>
                <a:gd name="f25" fmla="*/ f21 1 12494"/>
                <a:gd name="f26" fmla="*/ f22 1 624"/>
                <a:gd name="f27" fmla="*/ f23 1 62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494" h="624">
                  <a:moveTo>
                    <a:pt x="f5" y="f5"/>
                  </a:moveTo>
                  <a:cubicBezTo>
                    <a:pt x="f5" y="f5"/>
                    <a:pt x="f5" y="f5"/>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3" name="Freeform: Shape 1429">
              <a:extLst>
                <a:ext uri="{FF2B5EF4-FFF2-40B4-BE49-F238E27FC236}">
                  <a16:creationId xmlns:a16="http://schemas.microsoft.com/office/drawing/2014/main" id="{F9B3D746-75C4-06F0-2C97-075E157F784E}"/>
                </a:ext>
              </a:extLst>
            </p:cNvPr>
            <p:cNvSpPr/>
            <p:nvPr/>
          </p:nvSpPr>
          <p:spPr>
            <a:xfrm>
              <a:off x="10482251" y="2932087"/>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4" name="Freeform: Shape 1430">
              <a:extLst>
                <a:ext uri="{FF2B5EF4-FFF2-40B4-BE49-F238E27FC236}">
                  <a16:creationId xmlns:a16="http://schemas.microsoft.com/office/drawing/2014/main" id="{FDF28918-463C-4428-331C-B0B0381F46CB}"/>
                </a:ext>
              </a:extLst>
            </p:cNvPr>
            <p:cNvSpPr/>
            <p:nvPr/>
          </p:nvSpPr>
          <p:spPr>
            <a:xfrm>
              <a:off x="10484629" y="2812639"/>
              <a:ext cx="225280" cy="118579"/>
            </a:xfrm>
            <a:custGeom>
              <a:avLst/>
              <a:gdLst>
                <a:gd name="f0" fmla="val 10800000"/>
                <a:gd name="f1" fmla="val 5400000"/>
                <a:gd name="f2" fmla="val 180"/>
                <a:gd name="f3" fmla="val w"/>
                <a:gd name="f4" fmla="val h"/>
                <a:gd name="f5" fmla="val 0"/>
                <a:gd name="f6" fmla="val 225277"/>
                <a:gd name="f7" fmla="val 118577"/>
                <a:gd name="f8" fmla="val 117828"/>
                <a:gd name="f9" fmla="val 118578"/>
                <a:gd name="f10" fmla="val 224278"/>
                <a:gd name="f11" fmla="val 3249"/>
                <a:gd name="f12" fmla="val 225278"/>
                <a:gd name="f13" fmla="val 224403"/>
                <a:gd name="f14" fmla="val 223416"/>
                <a:gd name="f15" fmla="val 3124"/>
                <a:gd name="f16" fmla="val 222704"/>
                <a:gd name="f17" fmla="val 2237"/>
                <a:gd name="f18" fmla="val 222779"/>
                <a:gd name="f19" fmla="val 1250"/>
                <a:gd name="f20" fmla="val 750"/>
                <a:gd name="f21" fmla="val 114204"/>
                <a:gd name="f22" fmla="+- 0 0 -90"/>
                <a:gd name="f23" fmla="*/ f3 1 225277"/>
                <a:gd name="f24" fmla="*/ f4 1 118577"/>
                <a:gd name="f25" fmla="val f5"/>
                <a:gd name="f26" fmla="val f6"/>
                <a:gd name="f27" fmla="val f7"/>
                <a:gd name="f28" fmla="*/ f22 f0 1"/>
                <a:gd name="f29" fmla="+- f27 0 f25"/>
                <a:gd name="f30" fmla="+- f26 0 f25"/>
                <a:gd name="f31" fmla="*/ f28 1 f2"/>
                <a:gd name="f32" fmla="*/ f30 1 225277"/>
                <a:gd name="f33" fmla="*/ f29 1 118577"/>
                <a:gd name="f34" fmla="*/ 0 f30 1"/>
                <a:gd name="f35" fmla="*/ 117828 f29 1"/>
                <a:gd name="f36" fmla="*/ 118578 f29 1"/>
                <a:gd name="f37" fmla="*/ 224278 f30 1"/>
                <a:gd name="f38" fmla="*/ 3249 f29 1"/>
                <a:gd name="f39" fmla="*/ 225278 f30 1"/>
                <a:gd name="f40" fmla="*/ 224403 f30 1"/>
                <a:gd name="f41" fmla="*/ 222779 f30 1"/>
                <a:gd name="f42" fmla="*/ 1250 f29 1"/>
                <a:gd name="f43" fmla="*/ 0 f29 1"/>
                <a:gd name="f44" fmla="*/ 750 f30 1"/>
                <a:gd name="f45" fmla="*/ 114204 f29 1"/>
                <a:gd name="f46" fmla="+- f31 0 f1"/>
                <a:gd name="f47" fmla="*/ f34 1 225277"/>
                <a:gd name="f48" fmla="*/ f35 1 118577"/>
                <a:gd name="f49" fmla="*/ f36 1 118577"/>
                <a:gd name="f50" fmla="*/ f37 1 225277"/>
                <a:gd name="f51" fmla="*/ f38 1 118577"/>
                <a:gd name="f52" fmla="*/ f39 1 225277"/>
                <a:gd name="f53" fmla="*/ f40 1 225277"/>
                <a:gd name="f54" fmla="*/ f41 1 225277"/>
                <a:gd name="f55" fmla="*/ f42 1 118577"/>
                <a:gd name="f56" fmla="*/ f43 1 118577"/>
                <a:gd name="f57" fmla="*/ f44 1 225277"/>
                <a:gd name="f58" fmla="*/ f45 1 118577"/>
                <a:gd name="f59" fmla="*/ f25 1 f32"/>
                <a:gd name="f60" fmla="*/ f26 1 f32"/>
                <a:gd name="f61" fmla="*/ f25 1 f33"/>
                <a:gd name="f62" fmla="*/ f27 1 f33"/>
                <a:gd name="f63" fmla="*/ f47 1 f32"/>
                <a:gd name="f64" fmla="*/ f48 1 f33"/>
                <a:gd name="f65" fmla="*/ f49 1 f33"/>
                <a:gd name="f66" fmla="*/ f50 1 f32"/>
                <a:gd name="f67" fmla="*/ f51 1 f33"/>
                <a:gd name="f68" fmla="*/ f52 1 f32"/>
                <a:gd name="f69" fmla="*/ f53 1 f32"/>
                <a:gd name="f70" fmla="*/ f54 1 f32"/>
                <a:gd name="f71" fmla="*/ f55 1 f33"/>
                <a:gd name="f72" fmla="*/ f56 1 f33"/>
                <a:gd name="f73" fmla="*/ f57 1 f32"/>
                <a:gd name="f74" fmla="*/ f58 1 f33"/>
                <a:gd name="f75" fmla="*/ f59 f23 1"/>
                <a:gd name="f76" fmla="*/ f60 f23 1"/>
                <a:gd name="f77" fmla="*/ f62 f24 1"/>
                <a:gd name="f78" fmla="*/ f61 f24 1"/>
                <a:gd name="f79" fmla="*/ f63 f23 1"/>
                <a:gd name="f80" fmla="*/ f64 f24 1"/>
                <a:gd name="f81" fmla="*/ f65 f24 1"/>
                <a:gd name="f82" fmla="*/ f66 f23 1"/>
                <a:gd name="f83" fmla="*/ f67 f24 1"/>
                <a:gd name="f84" fmla="*/ f68 f23 1"/>
                <a:gd name="f85" fmla="*/ f69 f23 1"/>
                <a:gd name="f86" fmla="*/ f70 f23 1"/>
                <a:gd name="f87" fmla="*/ f71 f24 1"/>
                <a:gd name="f88" fmla="*/ f72 f24 1"/>
                <a:gd name="f89" fmla="*/ f73 f23 1"/>
                <a:gd name="f90" fmla="*/ f74 f24 1"/>
              </a:gdLst>
              <a:ahLst/>
              <a:cxnLst>
                <a:cxn ang="3cd4">
                  <a:pos x="hc" y="t"/>
                </a:cxn>
                <a:cxn ang="0">
                  <a:pos x="r" y="vc"/>
                </a:cxn>
                <a:cxn ang="cd4">
                  <a:pos x="hc" y="b"/>
                </a:cxn>
                <a:cxn ang="cd2">
                  <a:pos x="l" y="vc"/>
                </a:cxn>
                <a:cxn ang="f46">
                  <a:pos x="f79" y="f80"/>
                </a:cxn>
                <a:cxn ang="f46">
                  <a:pos x="f79" y="f80"/>
                </a:cxn>
                <a:cxn ang="f46">
                  <a:pos x="f79" y="f80"/>
                </a:cxn>
                <a:cxn ang="f46">
                  <a:pos x="f79" y="f81"/>
                </a:cxn>
                <a:cxn ang="f46">
                  <a:pos x="f79" y="f81"/>
                </a:cxn>
                <a:cxn ang="f46">
                  <a:pos x="f79" y="f81"/>
                </a:cxn>
                <a:cxn ang="f46">
                  <a:pos x="f79" y="f81"/>
                </a:cxn>
                <a:cxn ang="f46">
                  <a:pos x="f82" y="f83"/>
                </a:cxn>
                <a:cxn ang="f46">
                  <a:pos x="f84" y="f83"/>
                </a:cxn>
                <a:cxn ang="f46">
                  <a:pos x="f84" y="f83"/>
                </a:cxn>
                <a:cxn ang="f46">
                  <a:pos x="f85" y="f83"/>
                </a:cxn>
                <a:cxn ang="f46">
                  <a:pos x="f86" y="f87"/>
                </a:cxn>
                <a:cxn ang="f46">
                  <a:pos x="f86" y="f88"/>
                </a:cxn>
                <a:cxn ang="f46">
                  <a:pos x="f89" y="f90"/>
                </a:cxn>
              </a:cxnLst>
              <a:rect l="f75" t="f78" r="f76" b="f77"/>
              <a:pathLst>
                <a:path w="225277" h="118577">
                  <a:moveTo>
                    <a:pt x="f5" y="f8"/>
                  </a:moveTo>
                  <a:lnTo>
                    <a:pt x="f5" y="f8"/>
                  </a:lnTo>
                  <a:cubicBezTo>
                    <a:pt x="f5" y="f8"/>
                    <a:pt x="f5" y="f8"/>
                    <a:pt x="f5" y="f8"/>
                  </a:cubicBezTo>
                  <a:cubicBezTo>
                    <a:pt x="f5" y="f8"/>
                    <a:pt x="f5" y="f8"/>
                    <a:pt x="f5" y="f9"/>
                  </a:cubicBezTo>
                  <a:lnTo>
                    <a:pt x="f5" y="f9"/>
                  </a:lnTo>
                  <a:lnTo>
                    <a:pt x="f5" y="f9"/>
                  </a:lnTo>
                  <a:lnTo>
                    <a:pt x="f5" y="f9"/>
                  </a:lnTo>
                  <a:lnTo>
                    <a:pt x="f10" y="f11"/>
                  </a:lnTo>
                  <a:lnTo>
                    <a:pt x="f12" y="f11"/>
                  </a:lnTo>
                  <a:cubicBezTo>
                    <a:pt x="f12" y="f11"/>
                    <a:pt x="f12" y="f11"/>
                    <a:pt x="f12" y="f11"/>
                  </a:cubicBezTo>
                  <a:lnTo>
                    <a:pt x="f13" y="f11"/>
                  </a:lnTo>
                  <a:cubicBezTo>
                    <a:pt x="f14" y="f15"/>
                    <a:pt x="f16" y="f17"/>
                    <a:pt x="f18" y="f19"/>
                  </a:cubicBezTo>
                  <a:lnTo>
                    <a:pt x="f18" y="f5"/>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5" name="Freeform: Shape 1431">
              <a:extLst>
                <a:ext uri="{FF2B5EF4-FFF2-40B4-BE49-F238E27FC236}">
                  <a16:creationId xmlns:a16="http://schemas.microsoft.com/office/drawing/2014/main" id="{77A29757-746A-14EC-5F4F-4DF5C935EA6B}"/>
                </a:ext>
              </a:extLst>
            </p:cNvPr>
            <p:cNvSpPr/>
            <p:nvPr/>
          </p:nvSpPr>
          <p:spPr>
            <a:xfrm>
              <a:off x="10447020" y="2886852"/>
              <a:ext cx="37481" cy="44577"/>
            </a:xfrm>
            <a:custGeom>
              <a:avLst/>
              <a:gdLst>
                <a:gd name="f0" fmla="val 10800000"/>
                <a:gd name="f1" fmla="val 5400000"/>
                <a:gd name="f2" fmla="val 180"/>
                <a:gd name="f3" fmla="val w"/>
                <a:gd name="f4" fmla="val h"/>
                <a:gd name="f5" fmla="val 0"/>
                <a:gd name="f6" fmla="val 37483"/>
                <a:gd name="f7" fmla="val 44576"/>
                <a:gd name="f8" fmla="val 34485"/>
                <a:gd name="f9" fmla="val 43608"/>
                <a:gd name="f10" fmla="val 39234"/>
                <a:gd name="f11" fmla="val 750"/>
                <a:gd name="f12" fmla="val 75"/>
                <a:gd name="f13" fmla="val 950"/>
                <a:gd name="f14" fmla="val 1175"/>
                <a:gd name="f15" fmla="val 1374"/>
                <a:gd name="f16" fmla="val 37484"/>
                <a:gd name="f17" fmla="val 44107"/>
                <a:gd name="f18" fmla="val 36634"/>
                <a:gd name="f19" fmla="val 44820"/>
                <a:gd name="f20" fmla="val 35372"/>
                <a:gd name="f21" fmla="val 44707"/>
                <a:gd name="f22" fmla="val 34672"/>
                <a:gd name="f23" fmla="val 43858"/>
                <a:gd name="f24" fmla="val 34598"/>
                <a:gd name="f25" fmla="val 43783"/>
                <a:gd name="f26" fmla="val 34535"/>
                <a:gd name="f27" fmla="val 43695"/>
                <a:gd name="f28" fmla="+- 0 0 -90"/>
                <a:gd name="f29" fmla="*/ f3 1 37483"/>
                <a:gd name="f30" fmla="*/ f4 1 44576"/>
                <a:gd name="f31" fmla="val f5"/>
                <a:gd name="f32" fmla="val f6"/>
                <a:gd name="f33" fmla="val f7"/>
                <a:gd name="f34" fmla="*/ f28 f0 1"/>
                <a:gd name="f35" fmla="+- f33 0 f31"/>
                <a:gd name="f36" fmla="+- f32 0 f31"/>
                <a:gd name="f37" fmla="*/ f34 1 f2"/>
                <a:gd name="f38" fmla="*/ f36 1 37483"/>
                <a:gd name="f39" fmla="*/ f35 1 44576"/>
                <a:gd name="f40" fmla="*/ 34485 f36 1"/>
                <a:gd name="f41" fmla="*/ 43608 f35 1"/>
                <a:gd name="f42" fmla="*/ 39234 f35 1"/>
                <a:gd name="f43" fmla="*/ 0 f36 1"/>
                <a:gd name="f44" fmla="*/ 0 f35 1"/>
                <a:gd name="f45" fmla="*/ 750 f35 1"/>
                <a:gd name="f46" fmla="*/ 1374 f35 1"/>
                <a:gd name="f47" fmla="*/ 37484 f36 1"/>
                <a:gd name="f48" fmla="*/ 44107 f35 1"/>
                <a:gd name="f49" fmla="*/ 34672 f36 1"/>
                <a:gd name="f50" fmla="*/ 43858 f35 1"/>
                <a:gd name="f51" fmla="+- f37 0 f1"/>
                <a:gd name="f52" fmla="*/ f40 1 37483"/>
                <a:gd name="f53" fmla="*/ f41 1 44576"/>
                <a:gd name="f54" fmla="*/ f42 1 44576"/>
                <a:gd name="f55" fmla="*/ f43 1 37483"/>
                <a:gd name="f56" fmla="*/ f44 1 44576"/>
                <a:gd name="f57" fmla="*/ f45 1 44576"/>
                <a:gd name="f58" fmla="*/ f46 1 44576"/>
                <a:gd name="f59" fmla="*/ f47 1 37483"/>
                <a:gd name="f60" fmla="*/ f48 1 44576"/>
                <a:gd name="f61" fmla="*/ f49 1 37483"/>
                <a:gd name="f62" fmla="*/ f50 1 44576"/>
                <a:gd name="f63" fmla="*/ f31 1 f38"/>
                <a:gd name="f64" fmla="*/ f32 1 f38"/>
                <a:gd name="f65" fmla="*/ f31 1 f39"/>
                <a:gd name="f66" fmla="*/ f33 1 f39"/>
                <a:gd name="f67" fmla="*/ f52 1 f38"/>
                <a:gd name="f68" fmla="*/ f53 1 f39"/>
                <a:gd name="f69" fmla="*/ f54 1 f39"/>
                <a:gd name="f70" fmla="*/ f55 1 f38"/>
                <a:gd name="f71" fmla="*/ f56 1 f39"/>
                <a:gd name="f72" fmla="*/ f57 1 f39"/>
                <a:gd name="f73" fmla="*/ f58 1 f39"/>
                <a:gd name="f74" fmla="*/ f59 1 f38"/>
                <a:gd name="f75" fmla="*/ f60 1 f39"/>
                <a:gd name="f76" fmla="*/ f61 1 f38"/>
                <a:gd name="f77" fmla="*/ f62 1 f39"/>
                <a:gd name="f78" fmla="*/ f63 f29 1"/>
                <a:gd name="f79" fmla="*/ f64 f29 1"/>
                <a:gd name="f80" fmla="*/ f66 f30 1"/>
                <a:gd name="f81" fmla="*/ f65 f30 1"/>
                <a:gd name="f82" fmla="*/ f67 f29 1"/>
                <a:gd name="f83" fmla="*/ f68 f30 1"/>
                <a:gd name="f84" fmla="*/ f69 f30 1"/>
                <a:gd name="f85" fmla="*/ f70 f29 1"/>
                <a:gd name="f86" fmla="*/ f71 f30 1"/>
                <a:gd name="f87" fmla="*/ f72 f30 1"/>
                <a:gd name="f88" fmla="*/ f73 f30 1"/>
                <a:gd name="f89" fmla="*/ f74 f29 1"/>
                <a:gd name="f90" fmla="*/ f75 f30 1"/>
                <a:gd name="f91" fmla="*/ f76 f29 1"/>
                <a:gd name="f92" fmla="*/ f77 f30 1"/>
              </a:gdLst>
              <a:ahLst/>
              <a:cxnLst>
                <a:cxn ang="3cd4">
                  <a:pos x="hc" y="t"/>
                </a:cxn>
                <a:cxn ang="0">
                  <a:pos x="r" y="vc"/>
                </a:cxn>
                <a:cxn ang="cd4">
                  <a:pos x="hc" y="b"/>
                </a:cxn>
                <a:cxn ang="cd2">
                  <a:pos x="l" y="vc"/>
                </a:cxn>
                <a:cxn ang="f51">
                  <a:pos x="f82" y="f83"/>
                </a:cxn>
                <a:cxn ang="f51">
                  <a:pos x="f82" y="f84"/>
                </a:cxn>
                <a:cxn ang="f51">
                  <a:pos x="f85" y="f86"/>
                </a:cxn>
                <a:cxn ang="f51">
                  <a:pos x="f85" y="f87"/>
                </a:cxn>
                <a:cxn ang="f51">
                  <a:pos x="f85" y="f87"/>
                </a:cxn>
                <a:cxn ang="f51">
                  <a:pos x="f85" y="f87"/>
                </a:cxn>
                <a:cxn ang="f51">
                  <a:pos x="f85" y="f88"/>
                </a:cxn>
                <a:cxn ang="f51">
                  <a:pos x="f85" y="f88"/>
                </a:cxn>
                <a:cxn ang="f51">
                  <a:pos x="f85" y="f88"/>
                </a:cxn>
                <a:cxn ang="f51">
                  <a:pos x="f85" y="f88"/>
                </a:cxn>
                <a:cxn ang="f51">
                  <a:pos x="f85" y="f88"/>
                </a:cxn>
                <a:cxn ang="f51">
                  <a:pos x="f85" y="f88"/>
                </a:cxn>
                <a:cxn ang="f51">
                  <a:pos x="f85" y="f88"/>
                </a:cxn>
                <a:cxn ang="f51">
                  <a:pos x="f89" y="f90"/>
                </a:cxn>
                <a:cxn ang="f51">
                  <a:pos x="f91" y="f92"/>
                </a:cxn>
                <a:cxn ang="f51">
                  <a:pos x="f82" y="f83"/>
                </a:cxn>
              </a:cxnLst>
              <a:rect l="f78" t="f81" r="f79" b="f80"/>
              <a:pathLst>
                <a:path w="37483" h="44576">
                  <a:moveTo>
                    <a:pt x="f8" y="f9"/>
                  </a:moveTo>
                  <a:lnTo>
                    <a:pt x="f8" y="f10"/>
                  </a:lnTo>
                  <a:lnTo>
                    <a:pt x="f5" y="f5"/>
                  </a:lnTo>
                  <a:lnTo>
                    <a:pt x="f5" y="f11"/>
                  </a:lnTo>
                  <a:lnTo>
                    <a:pt x="f5" y="f11"/>
                  </a:lnTo>
                  <a:cubicBezTo>
                    <a:pt x="f5" y="f11"/>
                    <a:pt x="f5" y="f11"/>
                    <a:pt x="f5" y="f11"/>
                  </a:cubicBezTo>
                  <a:cubicBezTo>
                    <a:pt x="f12" y="f13"/>
                    <a:pt x="f12" y="f14"/>
                    <a:pt x="f5" y="f15"/>
                  </a:cubicBezTo>
                  <a:lnTo>
                    <a:pt x="f5" y="f15"/>
                  </a:lnTo>
                  <a:lnTo>
                    <a:pt x="f5" y="f15"/>
                  </a:lnTo>
                  <a:cubicBezTo>
                    <a:pt x="f5" y="f15"/>
                    <a:pt x="f5" y="f15"/>
                    <a:pt x="f5" y="f15"/>
                  </a:cubicBezTo>
                  <a:lnTo>
                    <a:pt x="f5" y="f15"/>
                  </a:lnTo>
                  <a:lnTo>
                    <a:pt x="f5" y="f15"/>
                  </a:lnTo>
                  <a:lnTo>
                    <a:pt x="f5" y="f15"/>
                  </a:lnTo>
                  <a:lnTo>
                    <a:pt x="f16" y="f17"/>
                  </a:lnTo>
                  <a:cubicBezTo>
                    <a:pt x="f18" y="f19"/>
                    <a:pt x="f20" y="f21"/>
                    <a:pt x="f22"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6" name="Freeform: Shape 1432">
              <a:extLst>
                <a:ext uri="{FF2B5EF4-FFF2-40B4-BE49-F238E27FC236}">
                  <a16:creationId xmlns:a16="http://schemas.microsoft.com/office/drawing/2014/main" id="{6A587D87-0502-E6AB-4679-508A30E7C4DD}"/>
                </a:ext>
              </a:extLst>
            </p:cNvPr>
            <p:cNvSpPr/>
            <p:nvPr/>
          </p:nvSpPr>
          <p:spPr>
            <a:xfrm>
              <a:off x="10482754" y="2932334"/>
              <a:ext cx="621" cy="12490"/>
            </a:xfrm>
            <a:custGeom>
              <a:avLst/>
              <a:gdLst>
                <a:gd name="f0" fmla="val 10800000"/>
                <a:gd name="f1" fmla="val 5400000"/>
                <a:gd name="f2" fmla="val 180"/>
                <a:gd name="f3" fmla="val w"/>
                <a:gd name="f4" fmla="val h"/>
                <a:gd name="f5" fmla="val 0"/>
                <a:gd name="f6" fmla="val 624"/>
                <a:gd name="f7" fmla="val 12495"/>
                <a:gd name="f8" fmla="val 625"/>
                <a:gd name="f9" fmla="+- 0 0 -90"/>
                <a:gd name="f10" fmla="*/ f3 1 624"/>
                <a:gd name="f11" fmla="*/ f4 1 12495"/>
                <a:gd name="f12" fmla="val f5"/>
                <a:gd name="f13" fmla="val f6"/>
                <a:gd name="f14" fmla="val f7"/>
                <a:gd name="f15" fmla="*/ f9 f0 1"/>
                <a:gd name="f16" fmla="+- f14 0 f12"/>
                <a:gd name="f17" fmla="+- f13 0 f12"/>
                <a:gd name="f18" fmla="*/ f15 1 f2"/>
                <a:gd name="f19" fmla="*/ f17 1 624"/>
                <a:gd name="f20" fmla="*/ f16 1 12495"/>
                <a:gd name="f21" fmla="*/ 625 f17 1"/>
                <a:gd name="f22" fmla="*/ 0 f16 1"/>
                <a:gd name="f23" fmla="*/ 0 f17 1"/>
                <a:gd name="f24" fmla="+- f18 0 f1"/>
                <a:gd name="f25" fmla="*/ f21 1 624"/>
                <a:gd name="f26" fmla="*/ f22 1 12495"/>
                <a:gd name="f27" fmla="*/ f23 1 62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624" h="12495">
                  <a:moveTo>
                    <a:pt x="f8" y="f5"/>
                  </a:moveTo>
                  <a:lnTo>
                    <a:pt x="f8" y="f5"/>
                  </a:lnTo>
                  <a:cubicBezTo>
                    <a:pt x="f8" y="f5"/>
                    <a:pt x="f8"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7" name="Freeform: Shape 1433">
              <a:extLst>
                <a:ext uri="{FF2B5EF4-FFF2-40B4-BE49-F238E27FC236}">
                  <a16:creationId xmlns:a16="http://schemas.microsoft.com/office/drawing/2014/main" id="{C7999373-D95F-CF15-402A-1BB2F29D5168}"/>
                </a:ext>
              </a:extLst>
            </p:cNvPr>
            <p:cNvSpPr/>
            <p:nvPr/>
          </p:nvSpPr>
          <p:spPr>
            <a:xfrm>
              <a:off x="10481876" y="2931840"/>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494" h="124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8" name="Freeform: Shape 1434">
              <a:extLst>
                <a:ext uri="{FF2B5EF4-FFF2-40B4-BE49-F238E27FC236}">
                  <a16:creationId xmlns:a16="http://schemas.microsoft.com/office/drawing/2014/main" id="{29DA99DE-ECA5-7D08-9CB2-92D91AB8F064}"/>
                </a:ext>
              </a:extLst>
            </p:cNvPr>
            <p:cNvSpPr/>
            <p:nvPr/>
          </p:nvSpPr>
          <p:spPr>
            <a:xfrm>
              <a:off x="10484254" y="2930780"/>
              <a:ext cx="12490" cy="1179"/>
            </a:xfrm>
            <a:custGeom>
              <a:avLst/>
              <a:gdLst>
                <a:gd name="f0" fmla="val 10800000"/>
                <a:gd name="f1" fmla="val 5400000"/>
                <a:gd name="f2" fmla="val 180"/>
                <a:gd name="f3" fmla="val w"/>
                <a:gd name="f4" fmla="val h"/>
                <a:gd name="f5" fmla="val 0"/>
                <a:gd name="f6" fmla="val 12494"/>
                <a:gd name="f7" fmla="val 1182"/>
                <a:gd name="f8" fmla="val 1057"/>
                <a:gd name="f9" fmla="val 308"/>
                <a:gd name="f10" fmla="val -442"/>
                <a:gd name="f11" fmla="+- 0 0 -90"/>
                <a:gd name="f12" fmla="*/ f3 1 12494"/>
                <a:gd name="f13" fmla="*/ f4 1 1182"/>
                <a:gd name="f14" fmla="val f5"/>
                <a:gd name="f15" fmla="val f6"/>
                <a:gd name="f16" fmla="val f7"/>
                <a:gd name="f17" fmla="*/ f11 f0 1"/>
                <a:gd name="f18" fmla="+- f16 0 f14"/>
                <a:gd name="f19" fmla="+- f15 0 f14"/>
                <a:gd name="f20" fmla="*/ f17 1 f2"/>
                <a:gd name="f21" fmla="*/ f19 1 12494"/>
                <a:gd name="f22" fmla="*/ f18 1 1182"/>
                <a:gd name="f23" fmla="*/ 0 f19 1"/>
                <a:gd name="f24" fmla="*/ 1057 f18 1"/>
                <a:gd name="f25" fmla="*/ 308 f18 1"/>
                <a:gd name="f26" fmla="*/ 1182 f18 1"/>
                <a:gd name="f27" fmla="+- f20 0 f1"/>
                <a:gd name="f28" fmla="*/ f23 1 12494"/>
                <a:gd name="f29" fmla="*/ f24 1 1182"/>
                <a:gd name="f30" fmla="*/ f25 1 1182"/>
                <a:gd name="f31" fmla="*/ f26 1 1182"/>
                <a:gd name="f32" fmla="*/ f14 1 f21"/>
                <a:gd name="f33" fmla="*/ f15 1 f21"/>
                <a:gd name="f34" fmla="*/ f14 1 f22"/>
                <a:gd name="f35" fmla="*/ f16 1 f22"/>
                <a:gd name="f36" fmla="*/ f28 1 f21"/>
                <a:gd name="f37" fmla="*/ f29 1 f22"/>
                <a:gd name="f38" fmla="*/ f30 1 f22"/>
                <a:gd name="f39" fmla="*/ f31 1 f22"/>
                <a:gd name="f40" fmla="*/ f32 f12 1"/>
                <a:gd name="f41" fmla="*/ f33 f12 1"/>
                <a:gd name="f42" fmla="*/ f35 f13 1"/>
                <a:gd name="f43" fmla="*/ f34 f13 1"/>
                <a:gd name="f44" fmla="*/ f36 f12 1"/>
                <a:gd name="f45" fmla="*/ f37 f13 1"/>
                <a:gd name="f46" fmla="*/ f38 f13 1"/>
                <a:gd name="f47" fmla="*/ f39 f13 1"/>
              </a:gdLst>
              <a:ahLst/>
              <a:cxnLst>
                <a:cxn ang="3cd4">
                  <a:pos x="hc" y="t"/>
                </a:cxn>
                <a:cxn ang="0">
                  <a:pos x="r" y="vc"/>
                </a:cxn>
                <a:cxn ang="cd4">
                  <a:pos x="hc" y="b"/>
                </a:cxn>
                <a:cxn ang="cd2">
                  <a:pos x="l" y="vc"/>
                </a:cxn>
                <a:cxn ang="f27">
                  <a:pos x="f44" y="f45"/>
                </a:cxn>
                <a:cxn ang="f27">
                  <a:pos x="f44" y="f46"/>
                </a:cxn>
                <a:cxn ang="f27">
                  <a:pos x="f44" y="f47"/>
                </a:cxn>
              </a:cxnLst>
              <a:rect l="f40" t="f43" r="f41" b="f42"/>
              <a:pathLst>
                <a:path w="12494" h="1182">
                  <a:moveTo>
                    <a:pt x="f5" y="f8"/>
                  </a:moveTo>
                  <a:cubicBezTo>
                    <a:pt x="f5" y="f8"/>
                    <a:pt x="f5" y="f8"/>
                    <a:pt x="f5" y="f9"/>
                  </a:cubicBezTo>
                  <a:cubicBezTo>
                    <a:pt x="f5" y="f10"/>
                    <a:pt x="f5" y="f9"/>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9" name="Freeform: Shape 1435">
              <a:extLst>
                <a:ext uri="{FF2B5EF4-FFF2-40B4-BE49-F238E27FC236}">
                  <a16:creationId xmlns:a16="http://schemas.microsoft.com/office/drawing/2014/main" id="{44505931-0105-7CDD-95E3-385D31042BD4}"/>
                </a:ext>
              </a:extLst>
            </p:cNvPr>
            <p:cNvSpPr/>
            <p:nvPr/>
          </p:nvSpPr>
          <p:spPr>
            <a:xfrm>
              <a:off x="10285582" y="2235863"/>
              <a:ext cx="163302" cy="186546"/>
            </a:xfrm>
            <a:custGeom>
              <a:avLst/>
              <a:gdLst>
                <a:gd name="f0" fmla="val 10800000"/>
                <a:gd name="f1" fmla="val 5400000"/>
                <a:gd name="f2" fmla="val 180"/>
                <a:gd name="f3" fmla="val w"/>
                <a:gd name="f4" fmla="val h"/>
                <a:gd name="f5" fmla="val 0"/>
                <a:gd name="f6" fmla="val 163304"/>
                <a:gd name="f7" fmla="val 186550"/>
                <a:gd name="f8" fmla="val 186551"/>
                <a:gd name="f9" fmla="val 185676"/>
                <a:gd name="f10" fmla="val 181303"/>
                <a:gd name="f11" fmla="val 750"/>
                <a:gd name="f12" fmla="val 5123"/>
                <a:gd name="f13" fmla="+- 0 0 -90"/>
                <a:gd name="f14" fmla="*/ f3 1 163304"/>
                <a:gd name="f15" fmla="*/ f4 1 186550"/>
                <a:gd name="f16" fmla="val f5"/>
                <a:gd name="f17" fmla="val f6"/>
                <a:gd name="f18" fmla="val f7"/>
                <a:gd name="f19" fmla="*/ f13 f0 1"/>
                <a:gd name="f20" fmla="+- f18 0 f16"/>
                <a:gd name="f21" fmla="+- f17 0 f16"/>
                <a:gd name="f22" fmla="*/ f19 1 f2"/>
                <a:gd name="f23" fmla="*/ f21 1 163304"/>
                <a:gd name="f24" fmla="*/ f20 1 186550"/>
                <a:gd name="f25" fmla="*/ 163304 f21 1"/>
                <a:gd name="f26" fmla="*/ 186551 f20 1"/>
                <a:gd name="f27" fmla="*/ 185676 f20 1"/>
                <a:gd name="f28" fmla="*/ 181303 f20 1"/>
                <a:gd name="f29" fmla="*/ 0 f21 1"/>
                <a:gd name="f30" fmla="*/ 0 f20 1"/>
                <a:gd name="f31" fmla="*/ 750 f20 1"/>
                <a:gd name="f32" fmla="*/ 5123 f20 1"/>
                <a:gd name="f33" fmla="+- f22 0 f1"/>
                <a:gd name="f34" fmla="*/ f25 1 163304"/>
                <a:gd name="f35" fmla="*/ f26 1 186550"/>
                <a:gd name="f36" fmla="*/ f27 1 186550"/>
                <a:gd name="f37" fmla="*/ f28 1 186550"/>
                <a:gd name="f38" fmla="*/ f29 1 163304"/>
                <a:gd name="f39" fmla="*/ f30 1 186550"/>
                <a:gd name="f40" fmla="*/ f31 1 186550"/>
                <a:gd name="f41" fmla="*/ f32 1 186550"/>
                <a:gd name="f42" fmla="*/ f16 1 f23"/>
                <a:gd name="f43" fmla="*/ f17 1 f23"/>
                <a:gd name="f44" fmla="*/ f16 1 f24"/>
                <a:gd name="f45" fmla="*/ f18 1 f24"/>
                <a:gd name="f46" fmla="*/ f34 1 f23"/>
                <a:gd name="f47" fmla="*/ f35 1 f24"/>
                <a:gd name="f48" fmla="*/ f36 1 f24"/>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62" y="f63"/>
                </a:cxn>
                <a:cxn ang="f33">
                  <a:pos x="f62" y="f64"/>
                </a:cxn>
                <a:cxn ang="f33">
                  <a:pos x="f62" y="f65"/>
                </a:cxn>
                <a:cxn ang="f33">
                  <a:pos x="f58" y="f59"/>
                </a:cxn>
              </a:cxnLst>
              <a:rect l="f54" t="f57" r="f55" b="f56"/>
              <a:pathLst>
                <a:path w="163304" h="186550">
                  <a:moveTo>
                    <a:pt x="f6" y="f8"/>
                  </a:moveTo>
                  <a:lnTo>
                    <a:pt x="f6" y="f9"/>
                  </a:lnTo>
                  <a:lnTo>
                    <a:pt x="f6" y="f10"/>
                  </a:lnTo>
                  <a:lnTo>
                    <a:pt x="f5" y="f5"/>
                  </a:lnTo>
                  <a:lnTo>
                    <a:pt x="f5" y="f11"/>
                  </a:lnTo>
                  <a:lnTo>
                    <a:pt x="f5" y="f12"/>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0" name="Freeform: Shape 1436">
              <a:extLst>
                <a:ext uri="{FF2B5EF4-FFF2-40B4-BE49-F238E27FC236}">
                  <a16:creationId xmlns:a16="http://schemas.microsoft.com/office/drawing/2014/main" id="{80F85CD4-467B-E2F2-C220-CDCDCD1A4618}"/>
                </a:ext>
              </a:extLst>
            </p:cNvPr>
            <p:cNvSpPr/>
            <p:nvPr/>
          </p:nvSpPr>
          <p:spPr>
            <a:xfrm>
              <a:off x="9928363" y="3669788"/>
              <a:ext cx="808777" cy="440320"/>
            </a:xfrm>
            <a:custGeom>
              <a:avLst/>
              <a:gdLst>
                <a:gd name="f0" fmla="val 10800000"/>
                <a:gd name="f1" fmla="val 5400000"/>
                <a:gd name="f2" fmla="val 180"/>
                <a:gd name="f3" fmla="val w"/>
                <a:gd name="f4" fmla="val h"/>
                <a:gd name="f5" fmla="val 0"/>
                <a:gd name="f6" fmla="val 808775"/>
                <a:gd name="f7" fmla="val 440324"/>
                <a:gd name="f8" fmla="val 436826"/>
                <a:gd name="f9" fmla="val 325"/>
                <a:gd name="f10" fmla="val 437313"/>
                <a:gd name="f11" fmla="val 612"/>
                <a:gd name="f12" fmla="val 437813"/>
                <a:gd name="f13" fmla="val 874"/>
                <a:gd name="f14" fmla="val 438325"/>
                <a:gd name="f15" fmla="val 937"/>
                <a:gd name="f16" fmla="val 438988"/>
                <a:gd name="f17" fmla="val 439662"/>
                <a:gd name="f18" fmla="val 440325"/>
                <a:gd name="f19" fmla="val 4249"/>
                <a:gd name="f20" fmla="+- 0 0 -90"/>
                <a:gd name="f21" fmla="*/ f3 1 808775"/>
                <a:gd name="f22" fmla="*/ f4 1 440324"/>
                <a:gd name="f23" fmla="val f5"/>
                <a:gd name="f24" fmla="val f6"/>
                <a:gd name="f25" fmla="val f7"/>
                <a:gd name="f26" fmla="*/ f20 f0 1"/>
                <a:gd name="f27" fmla="+- f25 0 f23"/>
                <a:gd name="f28" fmla="+- f24 0 f23"/>
                <a:gd name="f29" fmla="*/ f26 1 f2"/>
                <a:gd name="f30" fmla="*/ f28 1 808775"/>
                <a:gd name="f31" fmla="*/ f27 1 440324"/>
                <a:gd name="f32" fmla="*/ 0 f28 1"/>
                <a:gd name="f33" fmla="*/ 436826 f27 1"/>
                <a:gd name="f34" fmla="*/ 874 f28 1"/>
                <a:gd name="f35" fmla="*/ 438325 f27 1"/>
                <a:gd name="f36" fmla="*/ 440325 f27 1"/>
                <a:gd name="f37" fmla="*/ 808775 f28 1"/>
                <a:gd name="f38" fmla="*/ 4249 f27 1"/>
                <a:gd name="f39" fmla="*/ 0 f27 1"/>
                <a:gd name="f40" fmla="+- f29 0 f1"/>
                <a:gd name="f41" fmla="*/ f32 1 808775"/>
                <a:gd name="f42" fmla="*/ f33 1 440324"/>
                <a:gd name="f43" fmla="*/ f34 1 808775"/>
                <a:gd name="f44" fmla="*/ f35 1 440324"/>
                <a:gd name="f45" fmla="*/ f36 1 440324"/>
                <a:gd name="f46" fmla="*/ f37 1 808775"/>
                <a:gd name="f47" fmla="*/ f38 1 440324"/>
                <a:gd name="f48" fmla="*/ f39 1 440324"/>
                <a:gd name="f49" fmla="*/ f23 1 f30"/>
                <a:gd name="f50" fmla="*/ f24 1 f30"/>
                <a:gd name="f51" fmla="*/ f23 1 f31"/>
                <a:gd name="f52" fmla="*/ f25 1 f31"/>
                <a:gd name="f53" fmla="*/ f41 1 f30"/>
                <a:gd name="f54" fmla="*/ f42 1 f31"/>
                <a:gd name="f55" fmla="*/ f43 1 f30"/>
                <a:gd name="f56" fmla="*/ f44 1 f31"/>
                <a:gd name="f57" fmla="*/ f45 1 f31"/>
                <a:gd name="f58" fmla="*/ f46 1 f30"/>
                <a:gd name="f59" fmla="*/ f47 1 f31"/>
                <a:gd name="f60" fmla="*/ f48 1 f31"/>
                <a:gd name="f61" fmla="*/ f49 f21 1"/>
                <a:gd name="f62" fmla="*/ f50 f21 1"/>
                <a:gd name="f63" fmla="*/ f52 f22 1"/>
                <a:gd name="f64" fmla="*/ f51 f22 1"/>
                <a:gd name="f65" fmla="*/ f53 f21 1"/>
                <a:gd name="f66" fmla="*/ f54 f22 1"/>
                <a:gd name="f67" fmla="*/ f55 f21 1"/>
                <a:gd name="f68" fmla="*/ f56 f22 1"/>
                <a:gd name="f69" fmla="*/ f57 f22 1"/>
                <a:gd name="f70" fmla="*/ f58 f21 1"/>
                <a:gd name="f71" fmla="*/ f59 f22 1"/>
                <a:gd name="f72" fmla="*/ f60 f22 1"/>
              </a:gdLst>
              <a:ahLst/>
              <a:cxnLst>
                <a:cxn ang="3cd4">
                  <a:pos x="hc" y="t"/>
                </a:cxn>
                <a:cxn ang="0">
                  <a:pos x="r" y="vc"/>
                </a:cxn>
                <a:cxn ang="cd4">
                  <a:pos x="hc" y="b"/>
                </a:cxn>
                <a:cxn ang="cd2">
                  <a:pos x="l" y="vc"/>
                </a:cxn>
                <a:cxn ang="f40">
                  <a:pos x="f65" y="f66"/>
                </a:cxn>
                <a:cxn ang="f40">
                  <a:pos x="f67" y="f68"/>
                </a:cxn>
                <a:cxn ang="f40">
                  <a:pos x="f67" y="f69"/>
                </a:cxn>
                <a:cxn ang="f40">
                  <a:pos x="f70" y="f71"/>
                </a:cxn>
                <a:cxn ang="f40">
                  <a:pos x="f70" y="f72"/>
                </a:cxn>
              </a:cxnLst>
              <a:rect l="f61" t="f64" r="f62" b="f63"/>
              <a:pathLst>
                <a:path w="808775" h="440324">
                  <a:moveTo>
                    <a:pt x="f5" y="f8"/>
                  </a:moveTo>
                  <a:cubicBezTo>
                    <a:pt x="f9" y="f10"/>
                    <a:pt x="f11" y="f12"/>
                    <a:pt x="f13" y="f14"/>
                  </a:cubicBezTo>
                  <a:cubicBezTo>
                    <a:pt x="f15" y="f16"/>
                    <a:pt x="f15" y="f17"/>
                    <a:pt x="f13" y="f18"/>
                  </a:cubicBezTo>
                  <a:lnTo>
                    <a:pt x="f6" y="f19"/>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1" name="Freeform: Shape 1437">
              <a:extLst>
                <a:ext uri="{FF2B5EF4-FFF2-40B4-BE49-F238E27FC236}">
                  <a16:creationId xmlns:a16="http://schemas.microsoft.com/office/drawing/2014/main" id="{B06386AC-5FCB-9655-DC11-26C3EFFEB120}"/>
                </a:ext>
              </a:extLst>
            </p:cNvPr>
            <p:cNvSpPr/>
            <p:nvPr/>
          </p:nvSpPr>
          <p:spPr>
            <a:xfrm>
              <a:off x="10449507" y="1976969"/>
              <a:ext cx="7882" cy="444572"/>
            </a:xfrm>
            <a:custGeom>
              <a:avLst/>
              <a:gdLst>
                <a:gd name="f0" fmla="val 10800000"/>
                <a:gd name="f1" fmla="val 5400000"/>
                <a:gd name="f2" fmla="val 180"/>
                <a:gd name="f3" fmla="val w"/>
                <a:gd name="f4" fmla="val h"/>
                <a:gd name="f5" fmla="val 0"/>
                <a:gd name="f6" fmla="val 7883"/>
                <a:gd name="f7" fmla="val 444572"/>
                <a:gd name="f8" fmla="val 1511"/>
                <a:gd name="f9" fmla="val 442698"/>
                <a:gd name="f10" fmla="val 2473"/>
                <a:gd name="f11" fmla="val 442761"/>
                <a:gd name="f12" fmla="val 3198"/>
                <a:gd name="f13" fmla="val 443598"/>
                <a:gd name="f14" fmla="val 3135"/>
                <a:gd name="f15" fmla="val 444560"/>
                <a:gd name="f16" fmla="val 444573"/>
                <a:gd name="f17" fmla="val 443823"/>
                <a:gd name="f18" fmla="val 625"/>
                <a:gd name="f19" fmla="val 6884"/>
                <a:gd name="f20" fmla="val 6009"/>
                <a:gd name="f21" fmla="val 5384"/>
                <a:gd name="f22" fmla="val 636"/>
                <a:gd name="f23" fmla="val 440200"/>
                <a:gd name="f24" fmla="val -613"/>
                <a:gd name="f25" fmla="val 443448"/>
                <a:gd name="f26" fmla="val 137"/>
                <a:gd name="f27" fmla="val 442574"/>
                <a:gd name="f28" fmla="+- 0 0 -90"/>
                <a:gd name="f29" fmla="*/ f3 1 7883"/>
                <a:gd name="f30" fmla="*/ f4 1 444572"/>
                <a:gd name="f31" fmla="val f5"/>
                <a:gd name="f32" fmla="val f6"/>
                <a:gd name="f33" fmla="val f7"/>
                <a:gd name="f34" fmla="*/ f28 f0 1"/>
                <a:gd name="f35" fmla="+- f33 0 f31"/>
                <a:gd name="f36" fmla="+- f32 0 f31"/>
                <a:gd name="f37" fmla="*/ f34 1 f2"/>
                <a:gd name="f38" fmla="*/ f36 1 7883"/>
                <a:gd name="f39" fmla="*/ f35 1 444572"/>
                <a:gd name="f40" fmla="*/ 1511 f36 1"/>
                <a:gd name="f41" fmla="*/ 442698 f35 1"/>
                <a:gd name="f42" fmla="*/ 3135 f36 1"/>
                <a:gd name="f43" fmla="*/ 444560 f35 1"/>
                <a:gd name="f44" fmla="*/ 444573 f35 1"/>
                <a:gd name="f45" fmla="*/ 443823 f35 1"/>
                <a:gd name="f46" fmla="*/ 7883 f36 1"/>
                <a:gd name="f47" fmla="*/ 625 f35 1"/>
                <a:gd name="f48" fmla="*/ 6884 f36 1"/>
                <a:gd name="f49" fmla="*/ 6009 f36 1"/>
                <a:gd name="f50" fmla="*/ 5384 f36 1"/>
                <a:gd name="f51" fmla="*/ 0 f35 1"/>
                <a:gd name="f52" fmla="*/ 636 f36 1"/>
                <a:gd name="f53" fmla="*/ 440200 f35 1"/>
                <a:gd name="f54" fmla="+- f37 0 f1"/>
                <a:gd name="f55" fmla="*/ f40 1 7883"/>
                <a:gd name="f56" fmla="*/ f41 1 444572"/>
                <a:gd name="f57" fmla="*/ f42 1 7883"/>
                <a:gd name="f58" fmla="*/ f43 1 444572"/>
                <a:gd name="f59" fmla="*/ f44 1 444572"/>
                <a:gd name="f60" fmla="*/ f45 1 444572"/>
                <a:gd name="f61" fmla="*/ f46 1 7883"/>
                <a:gd name="f62" fmla="*/ f47 1 444572"/>
                <a:gd name="f63" fmla="*/ f48 1 7883"/>
                <a:gd name="f64" fmla="*/ f49 1 7883"/>
                <a:gd name="f65" fmla="*/ f50 1 7883"/>
                <a:gd name="f66" fmla="*/ f51 1 444572"/>
                <a:gd name="f67" fmla="*/ f52 1 7883"/>
                <a:gd name="f68" fmla="*/ f53 1 444572"/>
                <a:gd name="f69" fmla="*/ f31 1 f38"/>
                <a:gd name="f70" fmla="*/ f32 1 f38"/>
                <a:gd name="f71" fmla="*/ f31 1 f39"/>
                <a:gd name="f72" fmla="*/ f33 1 f39"/>
                <a:gd name="f73" fmla="*/ f55 1 f38"/>
                <a:gd name="f74" fmla="*/ f56 1 f39"/>
                <a:gd name="f75" fmla="*/ f57 1 f38"/>
                <a:gd name="f76" fmla="*/ f58 1 f39"/>
                <a:gd name="f77" fmla="*/ f59 1 f39"/>
                <a:gd name="f78" fmla="*/ f60 1 f39"/>
                <a:gd name="f79" fmla="*/ f61 1 f38"/>
                <a:gd name="f80" fmla="*/ f62 1 f39"/>
                <a:gd name="f81" fmla="*/ f63 1 f38"/>
                <a:gd name="f82" fmla="*/ f64 1 f38"/>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30 1"/>
                <a:gd name="f96" fmla="*/ f78 f30 1"/>
                <a:gd name="f97" fmla="*/ f79 f29 1"/>
                <a:gd name="f98" fmla="*/ f80 f30 1"/>
                <a:gd name="f99" fmla="*/ f81 f29 1"/>
                <a:gd name="f100" fmla="*/ f82 f29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3" y="f95"/>
                </a:cxn>
                <a:cxn ang="f54">
                  <a:pos x="f93" y="f95"/>
                </a:cxn>
                <a:cxn ang="f54">
                  <a:pos x="f93" y="f96"/>
                </a:cxn>
                <a:cxn ang="f54">
                  <a:pos x="f97" y="f98"/>
                </a:cxn>
                <a:cxn ang="f54">
                  <a:pos x="f99" y="f98"/>
                </a:cxn>
                <a:cxn ang="f54">
                  <a:pos x="f100" y="f98"/>
                </a:cxn>
                <a:cxn ang="f54">
                  <a:pos x="f100" y="f98"/>
                </a:cxn>
                <a:cxn ang="f54">
                  <a:pos x="f100" y="f98"/>
                </a:cxn>
                <a:cxn ang="f54">
                  <a:pos x="f101" y="f102"/>
                </a:cxn>
                <a:cxn ang="f54">
                  <a:pos x="f103" y="f104"/>
                </a:cxn>
                <a:cxn ang="f54">
                  <a:pos x="f103" y="f95"/>
                </a:cxn>
                <a:cxn ang="f54">
                  <a:pos x="f91" y="f92"/>
                </a:cxn>
              </a:cxnLst>
              <a:rect l="f87" t="f90" r="f88" b="f89"/>
              <a:pathLst>
                <a:path w="7883" h="444572">
                  <a:moveTo>
                    <a:pt x="f8" y="f9"/>
                  </a:moveTo>
                  <a:cubicBezTo>
                    <a:pt x="f10" y="f11"/>
                    <a:pt x="f12" y="f13"/>
                    <a:pt x="f14" y="f15"/>
                  </a:cubicBezTo>
                  <a:cubicBezTo>
                    <a:pt x="f14" y="f16"/>
                    <a:pt x="f14" y="f16"/>
                    <a:pt x="f14" y="f16"/>
                  </a:cubicBezTo>
                  <a:lnTo>
                    <a:pt x="f14" y="f16"/>
                  </a:lnTo>
                  <a:lnTo>
                    <a:pt x="f14" y="f17"/>
                  </a:lnTo>
                  <a:lnTo>
                    <a:pt x="f6" y="f18"/>
                  </a:lnTo>
                  <a:lnTo>
                    <a:pt x="f19" y="f18"/>
                  </a:lnTo>
                  <a:lnTo>
                    <a:pt x="f20" y="f18"/>
                  </a:lnTo>
                  <a:lnTo>
                    <a:pt x="f20" y="f18"/>
                  </a:lnTo>
                  <a:lnTo>
                    <a:pt x="f20" y="f18"/>
                  </a:lnTo>
                  <a:lnTo>
                    <a:pt x="f21" y="f5"/>
                  </a:lnTo>
                  <a:lnTo>
                    <a:pt x="f22" y="f23"/>
                  </a:lnTo>
                  <a:lnTo>
                    <a:pt x="f22" y="f16"/>
                  </a:ln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2" name="Freeform: Shape 1438">
              <a:extLst>
                <a:ext uri="{FF2B5EF4-FFF2-40B4-BE49-F238E27FC236}">
                  <a16:creationId xmlns:a16="http://schemas.microsoft.com/office/drawing/2014/main" id="{8D08F5D0-BE28-82E5-3AAD-0E624DFF6186}"/>
                </a:ext>
              </a:extLst>
            </p:cNvPr>
            <p:cNvSpPr/>
            <p:nvPr/>
          </p:nvSpPr>
          <p:spPr>
            <a:xfrm>
              <a:off x="10288709" y="558908"/>
              <a:ext cx="235275" cy="107835"/>
            </a:xfrm>
            <a:custGeom>
              <a:avLst/>
              <a:gdLst>
                <a:gd name="f0" fmla="val 10800000"/>
                <a:gd name="f1" fmla="val 5400000"/>
                <a:gd name="f2" fmla="val 180"/>
                <a:gd name="f3" fmla="val w"/>
                <a:gd name="f4" fmla="val h"/>
                <a:gd name="f5" fmla="val 0"/>
                <a:gd name="f6" fmla="val 235273"/>
                <a:gd name="f7" fmla="val 107832"/>
                <a:gd name="f8" fmla="val 1249"/>
                <a:gd name="f9" fmla="val 105833"/>
                <a:gd name="f10" fmla="val 106583"/>
                <a:gd name="f11" fmla="val 3374"/>
                <a:gd name="f12" fmla="val 233149"/>
                <a:gd name="f13" fmla="val 1000"/>
                <a:gd name="f14" fmla="val 105083"/>
                <a:gd name="f15" fmla="+- 0 0 -90"/>
                <a:gd name="f16" fmla="*/ f3 1 235273"/>
                <a:gd name="f17" fmla="*/ f4 1 107832"/>
                <a:gd name="f18" fmla="val f5"/>
                <a:gd name="f19" fmla="val f6"/>
                <a:gd name="f20" fmla="val f7"/>
                <a:gd name="f21" fmla="*/ f15 f0 1"/>
                <a:gd name="f22" fmla="+- f20 0 f18"/>
                <a:gd name="f23" fmla="+- f19 0 f18"/>
                <a:gd name="f24" fmla="*/ f21 1 f2"/>
                <a:gd name="f25" fmla="*/ f23 1 235273"/>
                <a:gd name="f26" fmla="*/ f22 1 107832"/>
                <a:gd name="f27" fmla="*/ 1249 f23 1"/>
                <a:gd name="f28" fmla="*/ 105833 f22 1"/>
                <a:gd name="f29" fmla="*/ 106583 f22 1"/>
                <a:gd name="f30" fmla="*/ 107832 f22 1"/>
                <a:gd name="f31" fmla="*/ 235273 f23 1"/>
                <a:gd name="f32" fmla="*/ 3374 f22 1"/>
                <a:gd name="f33" fmla="*/ 0 f22 1"/>
                <a:gd name="f34" fmla="*/ 233149 f23 1"/>
                <a:gd name="f35" fmla="*/ 1000 f22 1"/>
                <a:gd name="f36" fmla="*/ 0 f23 1"/>
                <a:gd name="f37" fmla="*/ 105083 f22 1"/>
                <a:gd name="f38" fmla="+- f24 0 f1"/>
                <a:gd name="f39" fmla="*/ f27 1 235273"/>
                <a:gd name="f40" fmla="*/ f28 1 107832"/>
                <a:gd name="f41" fmla="*/ f29 1 107832"/>
                <a:gd name="f42" fmla="*/ f30 1 107832"/>
                <a:gd name="f43" fmla="*/ f31 1 235273"/>
                <a:gd name="f44" fmla="*/ f32 1 107832"/>
                <a:gd name="f45" fmla="*/ f33 1 107832"/>
                <a:gd name="f46" fmla="*/ f34 1 235273"/>
                <a:gd name="f47" fmla="*/ f35 1 107832"/>
                <a:gd name="f48" fmla="*/ f36 1 235273"/>
                <a:gd name="f49" fmla="*/ f37 1 107832"/>
                <a:gd name="f50" fmla="*/ f18 1 f25"/>
                <a:gd name="f51" fmla="*/ f19 1 f25"/>
                <a:gd name="f52" fmla="*/ f18 1 f26"/>
                <a:gd name="f53" fmla="*/ f20 1 f26"/>
                <a:gd name="f54" fmla="*/ f39 1 f25"/>
                <a:gd name="f55" fmla="*/ f40 1 f26"/>
                <a:gd name="f56" fmla="*/ f41 1 f26"/>
                <a:gd name="f57" fmla="*/ f42 1 f26"/>
                <a:gd name="f58" fmla="*/ f43 1 f25"/>
                <a:gd name="f59" fmla="*/ f44 1 f26"/>
                <a:gd name="f60" fmla="*/ f45 1 f26"/>
                <a:gd name="f61" fmla="*/ f46 1 f25"/>
                <a:gd name="f62" fmla="*/ f47 1 f26"/>
                <a:gd name="f63" fmla="*/ f48 1 f25"/>
                <a:gd name="f64" fmla="*/ f49 1 f26"/>
                <a:gd name="f65" fmla="*/ f50 f16 1"/>
                <a:gd name="f66" fmla="*/ f51 f16 1"/>
                <a:gd name="f67" fmla="*/ f53 f17 1"/>
                <a:gd name="f68" fmla="*/ f52 f17 1"/>
                <a:gd name="f69" fmla="*/ f54 f16 1"/>
                <a:gd name="f70" fmla="*/ f55 f17 1"/>
                <a:gd name="f71" fmla="*/ f56 f17 1"/>
                <a:gd name="f72" fmla="*/ f57 f17 1"/>
                <a:gd name="f73" fmla="*/ f58 f16 1"/>
                <a:gd name="f74" fmla="*/ f59 f17 1"/>
                <a:gd name="f75" fmla="*/ f60 f17 1"/>
                <a:gd name="f76" fmla="*/ f61 f16 1"/>
                <a:gd name="f77" fmla="*/ f62 f17 1"/>
                <a:gd name="f78" fmla="*/ f63 f16 1"/>
                <a:gd name="f79" fmla="*/ f64 f17 1"/>
              </a:gdLst>
              <a:ahLst/>
              <a:cxnLst>
                <a:cxn ang="3cd4">
                  <a:pos x="hc" y="t"/>
                </a:cxn>
                <a:cxn ang="0">
                  <a:pos x="r" y="vc"/>
                </a:cxn>
                <a:cxn ang="cd4">
                  <a:pos x="hc" y="b"/>
                </a:cxn>
                <a:cxn ang="cd2">
                  <a:pos x="l" y="vc"/>
                </a:cxn>
                <a:cxn ang="f38">
                  <a:pos x="f69" y="f70"/>
                </a:cxn>
                <a:cxn ang="f38">
                  <a:pos x="f69" y="f70"/>
                </a:cxn>
                <a:cxn ang="f38">
                  <a:pos x="f69" y="f71"/>
                </a:cxn>
                <a:cxn ang="f38">
                  <a:pos x="f69" y="f71"/>
                </a:cxn>
                <a:cxn ang="f38">
                  <a:pos x="f69" y="f71"/>
                </a:cxn>
                <a:cxn ang="f38">
                  <a:pos x="f69" y="f72"/>
                </a:cxn>
                <a:cxn ang="f38">
                  <a:pos x="f73" y="f74"/>
                </a:cxn>
                <a:cxn ang="f38">
                  <a:pos x="f73" y="f75"/>
                </a:cxn>
                <a:cxn ang="f38">
                  <a:pos x="f76" y="f77"/>
                </a:cxn>
                <a:cxn ang="f38">
                  <a:pos x="f78" y="f79"/>
                </a:cxn>
              </a:cxnLst>
              <a:rect l="f65" t="f68" r="f66" b="f67"/>
              <a:pathLst>
                <a:path w="235273" h="107832">
                  <a:moveTo>
                    <a:pt x="f8" y="f9"/>
                  </a:moveTo>
                  <a:lnTo>
                    <a:pt x="f8" y="f9"/>
                  </a:lnTo>
                  <a:lnTo>
                    <a:pt x="f8" y="f10"/>
                  </a:lnTo>
                  <a:cubicBezTo>
                    <a:pt x="f8" y="f10"/>
                    <a:pt x="f8" y="f10"/>
                    <a:pt x="f8" y="f10"/>
                  </a:cubicBezTo>
                  <a:lnTo>
                    <a:pt x="f8" y="f10"/>
                  </a:lnTo>
                  <a:lnTo>
                    <a:pt x="f8" y="f7"/>
                  </a:lnTo>
                  <a:lnTo>
                    <a:pt x="f6" y="f11"/>
                  </a:lnTo>
                  <a:lnTo>
                    <a:pt x="f6" y="f5"/>
                  </a:lnTo>
                  <a:lnTo>
                    <a:pt x="f12" y="f13"/>
                  </a:ln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3" name="Freeform: Shape 1439">
              <a:extLst>
                <a:ext uri="{FF2B5EF4-FFF2-40B4-BE49-F238E27FC236}">
                  <a16:creationId xmlns:a16="http://schemas.microsoft.com/office/drawing/2014/main" id="{49398931-1005-BAF4-AC1E-7CB9F5ECBE0A}"/>
                </a:ext>
              </a:extLst>
            </p:cNvPr>
            <p:cNvSpPr/>
            <p:nvPr/>
          </p:nvSpPr>
          <p:spPr>
            <a:xfrm>
              <a:off x="10196245" y="457474"/>
              <a:ext cx="256050" cy="125419"/>
            </a:xfrm>
            <a:custGeom>
              <a:avLst/>
              <a:gdLst>
                <a:gd name="f0" fmla="val 10800000"/>
                <a:gd name="f1" fmla="val 5400000"/>
                <a:gd name="f2" fmla="val 180"/>
                <a:gd name="f3" fmla="val w"/>
                <a:gd name="f4" fmla="val h"/>
                <a:gd name="f5" fmla="val 0"/>
                <a:gd name="f6" fmla="val 256054"/>
                <a:gd name="f7" fmla="val 125421"/>
                <a:gd name="f8" fmla="val 12120"/>
                <a:gd name="f9" fmla="val 118425"/>
                <a:gd name="f10" fmla="val 124672"/>
                <a:gd name="f11" fmla="val 12745"/>
                <a:gd name="f12" fmla="val 125422"/>
                <a:gd name="f13" fmla="val 245269"/>
                <a:gd name="f14" fmla="val 22463"/>
                <a:gd name="f15" fmla="val 250017"/>
                <a:gd name="f16" fmla="val 20339"/>
                <a:gd name="f17" fmla="val 255003"/>
                <a:gd name="f18" fmla="val 17690"/>
                <a:gd name="f19" fmla="val 257289"/>
                <a:gd name="f20" fmla="val 11785"/>
                <a:gd name="f21" fmla="val 255390"/>
                <a:gd name="f22" fmla="val 6469"/>
                <a:gd name="f23" fmla="val 254765"/>
                <a:gd name="f24" fmla="val 4383"/>
                <a:gd name="f25" fmla="val 253491"/>
                <a:gd name="f26" fmla="val 2547"/>
                <a:gd name="f27" fmla="val 251767"/>
                <a:gd name="f28" fmla="val 1221"/>
                <a:gd name="f29" fmla="val 250142"/>
                <a:gd name="f30" fmla="val 97"/>
                <a:gd name="f31" fmla="val 249555"/>
                <a:gd name="f32" fmla="val 38"/>
                <a:gd name="f33" fmla="val 248980"/>
                <a:gd name="f34" fmla="val 248393"/>
                <a:gd name="f35" fmla="val 246768"/>
                <a:gd name="f36" fmla="val 246194"/>
                <a:gd name="f37" fmla="val -32"/>
                <a:gd name="f38" fmla="val 245594"/>
                <a:gd name="f39" fmla="val 245019"/>
                <a:gd name="f40" fmla="val 243895"/>
                <a:gd name="f41" fmla="val 108179"/>
                <a:gd name="f42" fmla="val 1025"/>
                <a:gd name="f43" fmla="val 107739"/>
                <a:gd name="f44" fmla="val 2124"/>
                <a:gd name="f45" fmla="val 107485"/>
                <a:gd name="f46" fmla="val 3249"/>
                <a:gd name="f47" fmla="val 107429"/>
                <a:gd name="f48" fmla="val 8734"/>
                <a:gd name="f49" fmla="val 108019"/>
                <a:gd name="f50" fmla="val 12707"/>
                <a:gd name="f51" fmla="val 112939"/>
                <a:gd name="f52" fmla="+- 0 0 -90"/>
                <a:gd name="f53" fmla="*/ f3 1 256054"/>
                <a:gd name="f54" fmla="*/ f4 1 125421"/>
                <a:gd name="f55" fmla="val f5"/>
                <a:gd name="f56" fmla="val f6"/>
                <a:gd name="f57" fmla="val f7"/>
                <a:gd name="f58" fmla="*/ f52 f0 1"/>
                <a:gd name="f59" fmla="+- f57 0 f55"/>
                <a:gd name="f60" fmla="+- f56 0 f55"/>
                <a:gd name="f61" fmla="*/ f58 1 f2"/>
                <a:gd name="f62" fmla="*/ f60 1 256054"/>
                <a:gd name="f63" fmla="*/ f59 1 125421"/>
                <a:gd name="f64" fmla="*/ 12120 f60 1"/>
                <a:gd name="f65" fmla="*/ 118425 f59 1"/>
                <a:gd name="f66" fmla="*/ 124672 f59 1"/>
                <a:gd name="f67" fmla="*/ 12745 f60 1"/>
                <a:gd name="f68" fmla="*/ 125422 f59 1"/>
                <a:gd name="f69" fmla="*/ 245269 f60 1"/>
                <a:gd name="f70" fmla="*/ 22463 f59 1"/>
                <a:gd name="f71" fmla="*/ 250017 f60 1"/>
                <a:gd name="f72" fmla="*/ 20339 f59 1"/>
                <a:gd name="f73" fmla="*/ 255390 f60 1"/>
                <a:gd name="f74" fmla="*/ 6469 f59 1"/>
                <a:gd name="f75" fmla="*/ 251767 f60 1"/>
                <a:gd name="f76" fmla="*/ 1221 f59 1"/>
                <a:gd name="f77" fmla="*/ 250142 f60 1"/>
                <a:gd name="f78" fmla="*/ 97 f59 1"/>
                <a:gd name="f79" fmla="*/ 248393 f60 1"/>
                <a:gd name="f80" fmla="*/ 246768 f60 1"/>
                <a:gd name="f81" fmla="*/ 245019 f60 1"/>
                <a:gd name="f82" fmla="*/ 243895 f60 1"/>
                <a:gd name="f83" fmla="*/ 0 f60 1"/>
                <a:gd name="f84" fmla="*/ 108179 f59 1"/>
                <a:gd name="f85" fmla="*/ 3249 f60 1"/>
                <a:gd name="f86" fmla="*/ 107429 f59 1"/>
                <a:gd name="f87" fmla="+- f61 0 f1"/>
                <a:gd name="f88" fmla="*/ f64 1 256054"/>
                <a:gd name="f89" fmla="*/ f65 1 125421"/>
                <a:gd name="f90" fmla="*/ f66 1 125421"/>
                <a:gd name="f91" fmla="*/ f67 1 256054"/>
                <a:gd name="f92" fmla="*/ f68 1 125421"/>
                <a:gd name="f93" fmla="*/ f69 1 256054"/>
                <a:gd name="f94" fmla="*/ f70 1 125421"/>
                <a:gd name="f95" fmla="*/ f71 1 256054"/>
                <a:gd name="f96" fmla="*/ f72 1 125421"/>
                <a:gd name="f97" fmla="*/ f73 1 256054"/>
                <a:gd name="f98" fmla="*/ f74 1 125421"/>
                <a:gd name="f99" fmla="*/ f75 1 256054"/>
                <a:gd name="f100" fmla="*/ f76 1 125421"/>
                <a:gd name="f101" fmla="*/ f77 1 256054"/>
                <a:gd name="f102" fmla="*/ f78 1 125421"/>
                <a:gd name="f103" fmla="*/ f79 1 256054"/>
                <a:gd name="f104" fmla="*/ f80 1 256054"/>
                <a:gd name="f105" fmla="*/ f81 1 256054"/>
                <a:gd name="f106" fmla="*/ f82 1 256054"/>
                <a:gd name="f107" fmla="*/ f83 1 256054"/>
                <a:gd name="f108" fmla="*/ f84 1 125421"/>
                <a:gd name="f109" fmla="*/ f85 1 256054"/>
                <a:gd name="f110" fmla="*/ f86 1 125421"/>
                <a:gd name="f111" fmla="*/ f55 1 f62"/>
                <a:gd name="f112" fmla="*/ f56 1 f62"/>
                <a:gd name="f113" fmla="*/ f55 1 f63"/>
                <a:gd name="f114" fmla="*/ f57 1 f63"/>
                <a:gd name="f115" fmla="*/ f88 1 f62"/>
                <a:gd name="f116" fmla="*/ f89 1 f63"/>
                <a:gd name="f117" fmla="*/ f90 1 f63"/>
                <a:gd name="f118" fmla="*/ f91 1 f62"/>
                <a:gd name="f119" fmla="*/ f92 1 f63"/>
                <a:gd name="f120" fmla="*/ f93 1 f62"/>
                <a:gd name="f121" fmla="*/ f94 1 f63"/>
                <a:gd name="f122" fmla="*/ f95 1 f62"/>
                <a:gd name="f123" fmla="*/ f96 1 f63"/>
                <a:gd name="f124" fmla="*/ f97 1 f62"/>
                <a:gd name="f125" fmla="*/ f98 1 f63"/>
                <a:gd name="f126" fmla="*/ f99 1 f62"/>
                <a:gd name="f127" fmla="*/ f100 1 f63"/>
                <a:gd name="f128" fmla="*/ f101 1 f62"/>
                <a:gd name="f129" fmla="*/ f102 1 f63"/>
                <a:gd name="f130" fmla="*/ f103 1 f62"/>
                <a:gd name="f131" fmla="*/ f104 1 f62"/>
                <a:gd name="f132" fmla="*/ f105 1 f62"/>
                <a:gd name="f133" fmla="*/ f106 1 f62"/>
                <a:gd name="f134" fmla="*/ f107 1 f62"/>
                <a:gd name="f135" fmla="*/ f108 1 f63"/>
                <a:gd name="f136" fmla="*/ f109 1 f62"/>
                <a:gd name="f137" fmla="*/ f110 1 f63"/>
                <a:gd name="f138" fmla="*/ f111 f53 1"/>
                <a:gd name="f139" fmla="*/ f112 f53 1"/>
                <a:gd name="f140" fmla="*/ f114 f54 1"/>
                <a:gd name="f141" fmla="*/ f113 f54 1"/>
                <a:gd name="f142" fmla="*/ f115 f53 1"/>
                <a:gd name="f143" fmla="*/ f116 f54 1"/>
                <a:gd name="f144" fmla="*/ f117 f54 1"/>
                <a:gd name="f145" fmla="*/ f118 f53 1"/>
                <a:gd name="f146" fmla="*/ f119 f54 1"/>
                <a:gd name="f147" fmla="*/ f120 f53 1"/>
                <a:gd name="f148" fmla="*/ f121 f54 1"/>
                <a:gd name="f149" fmla="*/ f122 f53 1"/>
                <a:gd name="f150" fmla="*/ f123 f54 1"/>
                <a:gd name="f151" fmla="*/ f124 f53 1"/>
                <a:gd name="f152" fmla="*/ f125 f54 1"/>
                <a:gd name="f153" fmla="*/ f126 f53 1"/>
                <a:gd name="f154" fmla="*/ f127 f54 1"/>
                <a:gd name="f155" fmla="*/ f128 f53 1"/>
                <a:gd name="f156" fmla="*/ f129 f54 1"/>
                <a:gd name="f157" fmla="*/ f130 f53 1"/>
                <a:gd name="f158" fmla="*/ f131 f53 1"/>
                <a:gd name="f159" fmla="*/ f132 f53 1"/>
                <a:gd name="f160" fmla="*/ f133 f53 1"/>
                <a:gd name="f161" fmla="*/ f134 f53 1"/>
                <a:gd name="f162" fmla="*/ f135 f54 1"/>
                <a:gd name="f163" fmla="*/ f136 f53 1"/>
                <a:gd name="f164" fmla="*/ f137 f54 1"/>
              </a:gdLst>
              <a:ahLst/>
              <a:cxnLst>
                <a:cxn ang="3cd4">
                  <a:pos x="hc" y="t"/>
                </a:cxn>
                <a:cxn ang="0">
                  <a:pos x="r" y="vc"/>
                </a:cxn>
                <a:cxn ang="cd4">
                  <a:pos x="hc" y="b"/>
                </a:cxn>
                <a:cxn ang="cd2">
                  <a:pos x="l" y="vc"/>
                </a:cxn>
                <a:cxn ang="f87">
                  <a:pos x="f142" y="f143"/>
                </a:cxn>
                <a:cxn ang="f87">
                  <a:pos x="f142" y="f144"/>
                </a:cxn>
                <a:cxn ang="f87">
                  <a:pos x="f145" y="f146"/>
                </a:cxn>
                <a:cxn ang="f87">
                  <a:pos x="f147" y="f148"/>
                </a:cxn>
                <a:cxn ang="f87">
                  <a:pos x="f149" y="f150"/>
                </a:cxn>
                <a:cxn ang="f87">
                  <a:pos x="f151" y="f152"/>
                </a:cxn>
                <a:cxn ang="f87">
                  <a:pos x="f153" y="f154"/>
                </a:cxn>
                <a:cxn ang="f87">
                  <a:pos x="f155" y="f156"/>
                </a:cxn>
                <a:cxn ang="f87">
                  <a:pos x="f157" y="f156"/>
                </a:cxn>
                <a:cxn ang="f87">
                  <a:pos x="f158" y="f156"/>
                </a:cxn>
                <a:cxn ang="f87">
                  <a:pos x="f159" y="f156"/>
                </a:cxn>
                <a:cxn ang="f87">
                  <a:pos x="f160" y="f156"/>
                </a:cxn>
                <a:cxn ang="f87">
                  <a:pos x="f161" y="f162"/>
                </a:cxn>
                <a:cxn ang="f87">
                  <a:pos x="f161" y="f162"/>
                </a:cxn>
                <a:cxn ang="f87">
                  <a:pos x="f163" y="f164"/>
                </a:cxn>
                <a:cxn ang="f87">
                  <a:pos x="f142" y="f143"/>
                </a:cxn>
              </a:cxnLst>
              <a:rect l="f138" t="f141" r="f139" b="f140"/>
              <a:pathLst>
                <a:path w="256054" h="125421">
                  <a:moveTo>
                    <a:pt x="f8" y="f9"/>
                  </a:moveTo>
                  <a:lnTo>
                    <a:pt x="f8" y="f10"/>
                  </a:lnTo>
                  <a:lnTo>
                    <a:pt x="f11" y="f12"/>
                  </a:lnTo>
                  <a:lnTo>
                    <a:pt x="f13" y="f14"/>
                  </a:lnTo>
                  <a:lnTo>
                    <a:pt x="f15" y="f16"/>
                  </a:lnTo>
                  <a:cubicBezTo>
                    <a:pt x="f17" y="f18"/>
                    <a:pt x="f19" y="f20"/>
                    <a:pt x="f21" y="f22"/>
                  </a:cubicBezTo>
                  <a:cubicBezTo>
                    <a:pt x="f23" y="f24"/>
                    <a:pt x="f25" y="f26"/>
                    <a:pt x="f27" y="f28"/>
                  </a:cubicBezTo>
                  <a:lnTo>
                    <a:pt x="f29" y="f30"/>
                  </a:lnTo>
                  <a:cubicBezTo>
                    <a:pt x="f31" y="f32"/>
                    <a:pt x="f33" y="f32"/>
                    <a:pt x="f34" y="f30"/>
                  </a:cubicBezTo>
                  <a:lnTo>
                    <a:pt x="f35" y="f30"/>
                  </a:lnTo>
                  <a:cubicBezTo>
                    <a:pt x="f36" y="f37"/>
                    <a:pt x="f38" y="f37"/>
                    <a:pt x="f39" y="f30"/>
                  </a:cubicBezTo>
                  <a:lnTo>
                    <a:pt x="f40" y="f30"/>
                  </a:lnTo>
                  <a:lnTo>
                    <a:pt x="f5" y="f41"/>
                  </a:lnTo>
                  <a:lnTo>
                    <a:pt x="f5"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4" name="Freeform: Shape 1440">
              <a:extLst>
                <a:ext uri="{FF2B5EF4-FFF2-40B4-BE49-F238E27FC236}">
                  <a16:creationId xmlns:a16="http://schemas.microsoft.com/office/drawing/2014/main" id="{6A5BC704-C11A-0281-AF48-72FFEF2B8830}"/>
                </a:ext>
              </a:extLst>
            </p:cNvPr>
            <p:cNvSpPr/>
            <p:nvPr/>
          </p:nvSpPr>
          <p:spPr>
            <a:xfrm>
              <a:off x="10707898" y="2347941"/>
              <a:ext cx="13121" cy="469434"/>
            </a:xfrm>
            <a:custGeom>
              <a:avLst/>
              <a:gdLst>
                <a:gd name="f0" fmla="val 10800000"/>
                <a:gd name="f1" fmla="val 5400000"/>
                <a:gd name="f2" fmla="val 180"/>
                <a:gd name="f3" fmla="val w"/>
                <a:gd name="f4" fmla="val h"/>
                <a:gd name="f5" fmla="val 0"/>
                <a:gd name="f6" fmla="val 13124"/>
                <a:gd name="f7" fmla="val 469437"/>
                <a:gd name="f8" fmla="val 12625"/>
                <a:gd name="f9" fmla="val 625"/>
                <a:gd name="f10" fmla="val 12000"/>
                <a:gd name="f11" fmla="val 11151"/>
                <a:gd name="f12" fmla="val 125"/>
                <a:gd name="f13" fmla="val 10551"/>
                <a:gd name="f14" fmla="val 900"/>
                <a:gd name="f15" fmla="val 10626"/>
                <a:gd name="f16" fmla="val 1749"/>
                <a:gd name="f17" fmla="val 4623"/>
                <a:gd name="f18" fmla="val 5"/>
                <a:gd name="f19" fmla="val 466189"/>
                <a:gd name="f20" fmla="val 467438"/>
                <a:gd name="f21" fmla="val -70"/>
                <a:gd name="f22" fmla="val 468426"/>
                <a:gd name="f23" fmla="val 643"/>
                <a:gd name="f24" fmla="val 469313"/>
                <a:gd name="f25" fmla="val 1630"/>
                <a:gd name="f26" fmla="val 469438"/>
                <a:gd name="f27" fmla="val 2505"/>
                <a:gd name="f28" fmla="val 466439"/>
                <a:gd name="f29" fmla="val 13125"/>
                <a:gd name="f30" fmla="val 4998"/>
                <a:gd name="f31" fmla="val 3623"/>
                <a:gd name="f32" fmla="val 750"/>
                <a:gd name="f33" fmla="+- 0 0 -90"/>
                <a:gd name="f34" fmla="*/ f3 1 13124"/>
                <a:gd name="f35" fmla="*/ f4 1 469437"/>
                <a:gd name="f36" fmla="val f5"/>
                <a:gd name="f37" fmla="val f6"/>
                <a:gd name="f38" fmla="val f7"/>
                <a:gd name="f39" fmla="*/ f33 f0 1"/>
                <a:gd name="f40" fmla="+- f38 0 f36"/>
                <a:gd name="f41" fmla="+- f37 0 f36"/>
                <a:gd name="f42" fmla="*/ f39 1 f2"/>
                <a:gd name="f43" fmla="*/ f41 1 13124"/>
                <a:gd name="f44" fmla="*/ f40 1 469437"/>
                <a:gd name="f45" fmla="*/ 12625 f41 1"/>
                <a:gd name="f46" fmla="*/ 625 f40 1"/>
                <a:gd name="f47" fmla="*/ 0 f40 1"/>
                <a:gd name="f48" fmla="*/ 12000 f41 1"/>
                <a:gd name="f49" fmla="*/ 10626 f41 1"/>
                <a:gd name="f50" fmla="*/ 1749 f40 1"/>
                <a:gd name="f51" fmla="*/ 4623 f40 1"/>
                <a:gd name="f52" fmla="*/ 5 f41 1"/>
                <a:gd name="f53" fmla="*/ 466189 f40 1"/>
                <a:gd name="f54" fmla="*/ 467438 f40 1"/>
                <a:gd name="f55" fmla="*/ 1630 f41 1"/>
                <a:gd name="f56" fmla="*/ 469438 f40 1"/>
                <a:gd name="f57" fmla="*/ 2505 f41 1"/>
                <a:gd name="f58" fmla="*/ 466439 f40 1"/>
                <a:gd name="f59" fmla="*/ 13125 f41 1"/>
                <a:gd name="f60" fmla="*/ 4998 f40 1"/>
                <a:gd name="f61" fmla="*/ 3623 f40 1"/>
                <a:gd name="f62" fmla="+- f42 0 f1"/>
                <a:gd name="f63" fmla="*/ f45 1 13124"/>
                <a:gd name="f64" fmla="*/ f46 1 469437"/>
                <a:gd name="f65" fmla="*/ f47 1 469437"/>
                <a:gd name="f66" fmla="*/ f48 1 13124"/>
                <a:gd name="f67" fmla="*/ f49 1 13124"/>
                <a:gd name="f68" fmla="*/ f50 1 469437"/>
                <a:gd name="f69" fmla="*/ f51 1 469437"/>
                <a:gd name="f70" fmla="*/ f52 1 13124"/>
                <a:gd name="f71" fmla="*/ f53 1 469437"/>
                <a:gd name="f72" fmla="*/ f54 1 469437"/>
                <a:gd name="f73" fmla="*/ f55 1 13124"/>
                <a:gd name="f74" fmla="*/ f56 1 469437"/>
                <a:gd name="f75" fmla="*/ f57 1 13124"/>
                <a:gd name="f76" fmla="*/ f58 1 469437"/>
                <a:gd name="f77" fmla="*/ f59 1 13124"/>
                <a:gd name="f78" fmla="*/ f60 1 469437"/>
                <a:gd name="f79" fmla="*/ f61 1 469437"/>
                <a:gd name="f80" fmla="*/ f36 1 f43"/>
                <a:gd name="f81" fmla="*/ f37 1 f43"/>
                <a:gd name="f82" fmla="*/ f36 1 f44"/>
                <a:gd name="f83" fmla="*/ f38 1 f44"/>
                <a:gd name="f84" fmla="*/ f63 1 f43"/>
                <a:gd name="f85" fmla="*/ f64 1 f44"/>
                <a:gd name="f86" fmla="*/ f65 1 f44"/>
                <a:gd name="f87" fmla="*/ f66 1 f43"/>
                <a:gd name="f88" fmla="*/ f67 1 f43"/>
                <a:gd name="f89" fmla="*/ f68 1 f44"/>
                <a:gd name="f90" fmla="*/ f69 1 f44"/>
                <a:gd name="f91" fmla="*/ f70 1 f43"/>
                <a:gd name="f92" fmla="*/ f71 1 f44"/>
                <a:gd name="f93" fmla="*/ f72 1 f44"/>
                <a:gd name="f94" fmla="*/ f73 1 f43"/>
                <a:gd name="f95" fmla="*/ f74 1 f44"/>
                <a:gd name="f96" fmla="*/ f75 1 f43"/>
                <a:gd name="f97" fmla="*/ f76 1 f44"/>
                <a:gd name="f98" fmla="*/ f77 1 f43"/>
                <a:gd name="f99" fmla="*/ f78 1 f44"/>
                <a:gd name="f100" fmla="*/ f79 1 f44"/>
                <a:gd name="f101" fmla="*/ f80 f34 1"/>
                <a:gd name="f102" fmla="*/ f81 f34 1"/>
                <a:gd name="f103" fmla="*/ f83 f35 1"/>
                <a:gd name="f104" fmla="*/ f82 f35 1"/>
                <a:gd name="f105" fmla="*/ f84 f34 1"/>
                <a:gd name="f106" fmla="*/ f85 f35 1"/>
                <a:gd name="f107" fmla="*/ f86 f35 1"/>
                <a:gd name="f108" fmla="*/ f87 f34 1"/>
                <a:gd name="f109" fmla="*/ f88 f34 1"/>
                <a:gd name="f110" fmla="*/ f89 f35 1"/>
                <a:gd name="f111" fmla="*/ f90 f35 1"/>
                <a:gd name="f112" fmla="*/ f91 f34 1"/>
                <a:gd name="f113" fmla="*/ f92 f35 1"/>
                <a:gd name="f114" fmla="*/ f93 f35 1"/>
                <a:gd name="f115" fmla="*/ f94 f34 1"/>
                <a:gd name="f116" fmla="*/ f95 f35 1"/>
                <a:gd name="f117" fmla="*/ f96 f34 1"/>
                <a:gd name="f118" fmla="*/ f97 f35 1"/>
                <a:gd name="f119" fmla="*/ f98 f34 1"/>
                <a:gd name="f120" fmla="*/ f99 f35 1"/>
                <a:gd name="f121" fmla="*/ f100 f35 1"/>
              </a:gdLst>
              <a:ahLst/>
              <a:cxnLst>
                <a:cxn ang="3cd4">
                  <a:pos x="hc" y="t"/>
                </a:cxn>
                <a:cxn ang="0">
                  <a:pos x="r" y="vc"/>
                </a:cxn>
                <a:cxn ang="cd4">
                  <a:pos x="hc" y="b"/>
                </a:cxn>
                <a:cxn ang="cd2">
                  <a:pos x="l" y="vc"/>
                </a:cxn>
                <a:cxn ang="f62">
                  <a:pos x="f105" y="f106"/>
                </a:cxn>
                <a:cxn ang="f62">
                  <a:pos x="f105" y="f107"/>
                </a:cxn>
                <a:cxn ang="f62">
                  <a:pos x="f105" y="f107"/>
                </a:cxn>
                <a:cxn ang="f62">
                  <a:pos x="f105" y="f107"/>
                </a:cxn>
                <a:cxn ang="f62">
                  <a:pos x="f108" y="f107"/>
                </a:cxn>
                <a:cxn ang="f62">
                  <a:pos x="f109" y="f110"/>
                </a:cxn>
                <a:cxn ang="f62">
                  <a:pos x="f109" y="f111"/>
                </a:cxn>
                <a:cxn ang="f62">
                  <a:pos x="f112" y="f113"/>
                </a:cxn>
                <a:cxn ang="f62">
                  <a:pos x="f112" y="f114"/>
                </a:cxn>
                <a:cxn ang="f62">
                  <a:pos x="f115" y="f116"/>
                </a:cxn>
                <a:cxn ang="f62">
                  <a:pos x="f117" y="f116"/>
                </a:cxn>
                <a:cxn ang="f62">
                  <a:pos x="f117" y="f116"/>
                </a:cxn>
                <a:cxn ang="f62">
                  <a:pos x="f117" y="f116"/>
                </a:cxn>
                <a:cxn ang="f62">
                  <a:pos x="f117" y="f116"/>
                </a:cxn>
                <a:cxn ang="f62">
                  <a:pos x="f117" y="f118"/>
                </a:cxn>
                <a:cxn ang="f62">
                  <a:pos x="f119" y="f120"/>
                </a:cxn>
                <a:cxn ang="f62">
                  <a:pos x="f119" y="f121"/>
                </a:cxn>
                <a:cxn ang="f62">
                  <a:pos x="f105" y="f106"/>
                </a:cxn>
              </a:cxnLst>
              <a:rect l="f101" t="f104" r="f102" b="f103"/>
              <a:pathLst>
                <a:path w="13124" h="469437">
                  <a:moveTo>
                    <a:pt x="f8" y="f9"/>
                  </a:moveTo>
                  <a:lnTo>
                    <a:pt x="f8" y="f5"/>
                  </a:lnTo>
                  <a:lnTo>
                    <a:pt x="f8" y="f5"/>
                  </a:lnTo>
                  <a:lnTo>
                    <a:pt x="f8" y="f5"/>
                  </a:lnTo>
                  <a:lnTo>
                    <a:pt x="f10" y="f5"/>
                  </a:lnTo>
                  <a:cubicBezTo>
                    <a:pt x="f11" y="f12"/>
                    <a:pt x="f13" y="f14"/>
                    <a:pt x="f15" y="f16"/>
                  </a:cubicBezTo>
                  <a:lnTo>
                    <a:pt x="f15" y="f17"/>
                  </a:lnTo>
                  <a:lnTo>
                    <a:pt x="f18" y="f19"/>
                  </a:lnTo>
                  <a:lnTo>
                    <a:pt x="f18" y="f20"/>
                  </a:lnTo>
                  <a:cubicBezTo>
                    <a:pt x="f21" y="f22"/>
                    <a:pt x="f23" y="f24"/>
                    <a:pt x="f25" y="f26"/>
                  </a:cubicBezTo>
                  <a:lnTo>
                    <a:pt x="f27" y="f26"/>
                  </a:lnTo>
                  <a:lnTo>
                    <a:pt x="f27" y="f26"/>
                  </a:lnTo>
                  <a:lnTo>
                    <a:pt x="f27" y="f26"/>
                  </a:lnTo>
                  <a:cubicBezTo>
                    <a:pt x="f27" y="f26"/>
                    <a:pt x="f27" y="f26"/>
                    <a:pt x="f27" y="f26"/>
                  </a:cubicBezTo>
                  <a:lnTo>
                    <a:pt x="f27" y="f28"/>
                  </a:lnTo>
                  <a:lnTo>
                    <a:pt x="f29" y="f30"/>
                  </a:lnTo>
                  <a:lnTo>
                    <a:pt x="f29" y="f31"/>
                  </a:lnTo>
                  <a:cubicBezTo>
                    <a:pt x="f29" y="f31"/>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5" name="Freeform: Shape 1441">
              <a:extLst>
                <a:ext uri="{FF2B5EF4-FFF2-40B4-BE49-F238E27FC236}">
                  <a16:creationId xmlns:a16="http://schemas.microsoft.com/office/drawing/2014/main" id="{3C1292BF-EB52-E2B6-3E8C-B5C974C55C35}"/>
                </a:ext>
              </a:extLst>
            </p:cNvPr>
            <p:cNvSpPr/>
            <p:nvPr/>
          </p:nvSpPr>
          <p:spPr>
            <a:xfrm>
              <a:off x="10481502" y="2462451"/>
              <a:ext cx="7114" cy="469388"/>
            </a:xfrm>
            <a:custGeom>
              <a:avLst/>
              <a:gdLst>
                <a:gd name="f0" fmla="val 10800000"/>
                <a:gd name="f1" fmla="val 5400000"/>
                <a:gd name="f2" fmla="val 180"/>
                <a:gd name="f3" fmla="val w"/>
                <a:gd name="f4" fmla="val h"/>
                <a:gd name="f5" fmla="val 0"/>
                <a:gd name="f6" fmla="val 7118"/>
                <a:gd name="f7" fmla="val 469387"/>
                <a:gd name="f8" fmla="val 5994"/>
                <a:gd name="f9" fmla="val 1450"/>
                <a:gd name="f10" fmla="val 2574"/>
                <a:gd name="f11" fmla="val 122"/>
                <a:gd name="f12" fmla="val 463640"/>
                <a:gd name="f13" fmla="val 468013"/>
                <a:gd name="f14" fmla="val -41"/>
                <a:gd name="f15" fmla="val 468463"/>
                <a:gd name="f16" fmla="val 468938"/>
                <a:gd name="f17" fmla="val 469388"/>
                <a:gd name="f18" fmla="val 746"/>
                <a:gd name="f19" fmla="val 1371"/>
                <a:gd name="f20" fmla="val 468763"/>
                <a:gd name="f21" fmla="val 468513"/>
                <a:gd name="f22" fmla="val 468263"/>
                <a:gd name="f23" fmla="val 465639"/>
                <a:gd name="f24" fmla="val 7119"/>
                <a:gd name="f25" fmla="val 3324"/>
                <a:gd name="f26" fmla="val 2074"/>
                <a:gd name="f27" fmla="val 950"/>
                <a:gd name="f28" fmla="val 6494"/>
                <a:gd name="f29" fmla="val 75"/>
                <a:gd name="f30" fmla="val 5619"/>
                <a:gd name="f31" fmla="val 5332"/>
                <a:gd name="f32" fmla="val -25"/>
                <a:gd name="f33" fmla="val 5032"/>
                <a:gd name="f34" fmla="val 4745"/>
                <a:gd name="f35" fmla="val 4857"/>
                <a:gd name="f36" fmla="val 737"/>
                <a:gd name="f37" fmla="val 5345"/>
                <a:gd name="f38" fmla="val 1275"/>
                <a:gd name="f39" fmla="+- 0 0 -90"/>
                <a:gd name="f40" fmla="*/ f3 1 7118"/>
                <a:gd name="f41" fmla="*/ f4 1 469387"/>
                <a:gd name="f42" fmla="val f5"/>
                <a:gd name="f43" fmla="val f6"/>
                <a:gd name="f44" fmla="val f7"/>
                <a:gd name="f45" fmla="*/ f39 f0 1"/>
                <a:gd name="f46" fmla="+- f44 0 f42"/>
                <a:gd name="f47" fmla="+- f43 0 f42"/>
                <a:gd name="f48" fmla="*/ f45 1 f2"/>
                <a:gd name="f49" fmla="*/ f47 1 7118"/>
                <a:gd name="f50" fmla="*/ f46 1 469387"/>
                <a:gd name="f51" fmla="*/ 5994 f47 1"/>
                <a:gd name="f52" fmla="*/ 1450 f46 1"/>
                <a:gd name="f53" fmla="*/ 2574 f46 1"/>
                <a:gd name="f54" fmla="*/ 122 f47 1"/>
                <a:gd name="f55" fmla="*/ 463640 f46 1"/>
                <a:gd name="f56" fmla="*/ 468013 f46 1"/>
                <a:gd name="f57" fmla="*/ 469388 f46 1"/>
                <a:gd name="f58" fmla="*/ 746 f47 1"/>
                <a:gd name="f59" fmla="*/ 1371 f47 1"/>
                <a:gd name="f60" fmla="*/ 468513 f46 1"/>
                <a:gd name="f61" fmla="*/ 465639 f46 1"/>
                <a:gd name="f62" fmla="*/ 7119 f47 1"/>
                <a:gd name="f63" fmla="*/ 3324 f46 1"/>
                <a:gd name="f64" fmla="*/ 2074 f46 1"/>
                <a:gd name="f65" fmla="*/ 5619 f47 1"/>
                <a:gd name="f66" fmla="*/ 75 f46 1"/>
                <a:gd name="f67" fmla="*/ 4745 f47 1"/>
                <a:gd name="f68" fmla="+- f48 0 f1"/>
                <a:gd name="f69" fmla="*/ f51 1 7118"/>
                <a:gd name="f70" fmla="*/ f52 1 469387"/>
                <a:gd name="f71" fmla="*/ f53 1 469387"/>
                <a:gd name="f72" fmla="*/ f54 1 7118"/>
                <a:gd name="f73" fmla="*/ f55 1 469387"/>
                <a:gd name="f74" fmla="*/ f56 1 469387"/>
                <a:gd name="f75" fmla="*/ f57 1 469387"/>
                <a:gd name="f76" fmla="*/ f58 1 7118"/>
                <a:gd name="f77" fmla="*/ f59 1 7118"/>
                <a:gd name="f78" fmla="*/ f60 1 469387"/>
                <a:gd name="f79" fmla="*/ f61 1 469387"/>
                <a:gd name="f80" fmla="*/ f62 1 7118"/>
                <a:gd name="f81" fmla="*/ f63 1 469387"/>
                <a:gd name="f82" fmla="*/ f64 1 469387"/>
                <a:gd name="f83" fmla="*/ f65 1 7118"/>
                <a:gd name="f84" fmla="*/ f66 1 469387"/>
                <a:gd name="f85" fmla="*/ f67 1 7118"/>
                <a:gd name="f86" fmla="*/ f42 1 f49"/>
                <a:gd name="f87" fmla="*/ f43 1 f49"/>
                <a:gd name="f88" fmla="*/ f42 1 f50"/>
                <a:gd name="f89" fmla="*/ f44 1 f50"/>
                <a:gd name="f90" fmla="*/ f69 1 f49"/>
                <a:gd name="f91" fmla="*/ f70 1 f50"/>
                <a:gd name="f92" fmla="*/ f71 1 f50"/>
                <a:gd name="f93" fmla="*/ f72 1 f49"/>
                <a:gd name="f94" fmla="*/ f73 1 f50"/>
                <a:gd name="f95" fmla="*/ f74 1 f50"/>
                <a:gd name="f96" fmla="*/ f75 1 f50"/>
                <a:gd name="f97" fmla="*/ f76 1 f49"/>
                <a:gd name="f98" fmla="*/ f77 1 f49"/>
                <a:gd name="f99" fmla="*/ f78 1 f50"/>
                <a:gd name="f100" fmla="*/ f79 1 f50"/>
                <a:gd name="f101" fmla="*/ f80 1 f49"/>
                <a:gd name="f102" fmla="*/ f81 1 f50"/>
                <a:gd name="f103" fmla="*/ f82 1 f50"/>
                <a:gd name="f104" fmla="*/ f83 1 f49"/>
                <a:gd name="f105" fmla="*/ f84 1 f50"/>
                <a:gd name="f106" fmla="*/ f85 1 f49"/>
                <a:gd name="f107" fmla="*/ f86 f40 1"/>
                <a:gd name="f108" fmla="*/ f87 f40 1"/>
                <a:gd name="f109" fmla="*/ f89 f41 1"/>
                <a:gd name="f110" fmla="*/ f88 f41 1"/>
                <a:gd name="f111" fmla="*/ f90 f40 1"/>
                <a:gd name="f112" fmla="*/ f91 f41 1"/>
                <a:gd name="f113" fmla="*/ f92 f41 1"/>
                <a:gd name="f114" fmla="*/ f93 f40 1"/>
                <a:gd name="f115" fmla="*/ f94 f41 1"/>
                <a:gd name="f116" fmla="*/ f95 f41 1"/>
                <a:gd name="f117" fmla="*/ f96 f41 1"/>
                <a:gd name="f118" fmla="*/ f97 f40 1"/>
                <a:gd name="f119" fmla="*/ f98 f40 1"/>
                <a:gd name="f120" fmla="*/ f99 f41 1"/>
                <a:gd name="f121" fmla="*/ f100 f41 1"/>
                <a:gd name="f122" fmla="*/ f101 f40 1"/>
                <a:gd name="f123" fmla="*/ f102 f41 1"/>
                <a:gd name="f124" fmla="*/ f103 f41 1"/>
                <a:gd name="f125" fmla="*/ f104 f40 1"/>
                <a:gd name="f126" fmla="*/ f105 f41 1"/>
                <a:gd name="f127" fmla="*/ f106 f40 1"/>
              </a:gdLst>
              <a:ahLst/>
              <a:cxnLst>
                <a:cxn ang="3cd4">
                  <a:pos x="hc" y="t"/>
                </a:cxn>
                <a:cxn ang="0">
                  <a:pos x="r" y="vc"/>
                </a:cxn>
                <a:cxn ang="cd4">
                  <a:pos x="hc" y="b"/>
                </a:cxn>
                <a:cxn ang="cd2">
                  <a:pos x="l" y="vc"/>
                </a:cxn>
                <a:cxn ang="f68">
                  <a:pos x="f111" y="f112"/>
                </a:cxn>
                <a:cxn ang="f68">
                  <a:pos x="f111" y="f113"/>
                </a:cxn>
                <a:cxn ang="f68">
                  <a:pos x="f114" y="f115"/>
                </a:cxn>
                <a:cxn ang="f68">
                  <a:pos x="f114" y="f116"/>
                </a:cxn>
                <a:cxn ang="f68">
                  <a:pos x="f114" y="f117"/>
                </a:cxn>
                <a:cxn ang="f68">
                  <a:pos x="f114" y="f117"/>
                </a:cxn>
                <a:cxn ang="f68">
                  <a:pos x="f114" y="f117"/>
                </a:cxn>
                <a:cxn ang="f68">
                  <a:pos x="f118" y="f117"/>
                </a:cxn>
                <a:cxn ang="f68">
                  <a:pos x="f119" y="f117"/>
                </a:cxn>
                <a:cxn ang="f68">
                  <a:pos x="f119" y="f117"/>
                </a:cxn>
                <a:cxn ang="f68">
                  <a:pos x="f119" y="f120"/>
                </a:cxn>
                <a:cxn ang="f68">
                  <a:pos x="f119" y="f120"/>
                </a:cxn>
                <a:cxn ang="f68">
                  <a:pos x="f119" y="f120"/>
                </a:cxn>
                <a:cxn ang="f68">
                  <a:pos x="f119" y="f121"/>
                </a:cxn>
                <a:cxn ang="f68">
                  <a:pos x="f122" y="f123"/>
                </a:cxn>
                <a:cxn ang="f68">
                  <a:pos x="f122" y="f124"/>
                </a:cxn>
                <a:cxn ang="f68">
                  <a:pos x="f125" y="f126"/>
                </a:cxn>
                <a:cxn ang="f68">
                  <a:pos x="f127" y="f126"/>
                </a:cxn>
                <a:cxn ang="f68">
                  <a:pos x="f127" y="f126"/>
                </a:cxn>
                <a:cxn ang="f68">
                  <a:pos x="f111" y="f112"/>
                </a:cxn>
              </a:cxnLst>
              <a:rect l="f107" t="f110" r="f108" b="f109"/>
              <a:pathLst>
                <a:path w="7118" h="469387">
                  <a:moveTo>
                    <a:pt x="f8" y="f9"/>
                  </a:moveTo>
                  <a:lnTo>
                    <a:pt x="f8" y="f10"/>
                  </a:lnTo>
                  <a:lnTo>
                    <a:pt x="f11" y="f12"/>
                  </a:lnTo>
                  <a:lnTo>
                    <a:pt x="f11" y="f13"/>
                  </a:lnTo>
                  <a:cubicBezTo>
                    <a:pt x="f14" y="f15"/>
                    <a:pt x="f14" y="f16"/>
                    <a:pt x="f11" y="f17"/>
                  </a:cubicBezTo>
                  <a:lnTo>
                    <a:pt x="f11" y="f17"/>
                  </a:lnTo>
                  <a:lnTo>
                    <a:pt x="f11" y="f17"/>
                  </a:lnTo>
                  <a:lnTo>
                    <a:pt x="f18" y="f17"/>
                  </a:lnTo>
                  <a:cubicBezTo>
                    <a:pt x="f18" y="f17"/>
                    <a:pt x="f18" y="f17"/>
                    <a:pt x="f19" y="f17"/>
                  </a:cubicBezTo>
                  <a:lnTo>
                    <a:pt x="f19" y="f17"/>
                  </a:lnTo>
                  <a:cubicBezTo>
                    <a:pt x="f19" y="f17"/>
                    <a:pt x="f19" y="f20"/>
                    <a:pt x="f19" y="f21"/>
                  </a:cubicBezTo>
                  <a:cubicBezTo>
                    <a:pt x="f19" y="f22"/>
                    <a:pt x="f19" y="f21"/>
                    <a:pt x="f19" y="f21"/>
                  </a:cubicBezTo>
                  <a:lnTo>
                    <a:pt x="f19" y="f21"/>
                  </a:lnTo>
                  <a:lnTo>
                    <a:pt x="f19" y="f23"/>
                  </a:lnTo>
                  <a:lnTo>
                    <a:pt x="f24" y="f25"/>
                  </a:lnTo>
                  <a:lnTo>
                    <a:pt x="f24" y="f26"/>
                  </a:lnTo>
                  <a:cubicBezTo>
                    <a:pt x="f24" y="f27"/>
                    <a:pt x="f28" y="f29"/>
                    <a:pt x="f30" y="f29"/>
                  </a:cubicBezTo>
                  <a:cubicBezTo>
                    <a:pt x="f31" y="f32"/>
                    <a:pt x="f33" y="f32"/>
                    <a:pt x="f34" y="f29"/>
                  </a:cubicBezTo>
                  <a:lnTo>
                    <a:pt x="f34" y="f29"/>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6" name="Freeform: Shape 1442">
              <a:extLst>
                <a:ext uri="{FF2B5EF4-FFF2-40B4-BE49-F238E27FC236}">
                  <a16:creationId xmlns:a16="http://schemas.microsoft.com/office/drawing/2014/main" id="{7B81549F-90DF-6685-E40C-81AB15716112}"/>
                </a:ext>
              </a:extLst>
            </p:cNvPr>
            <p:cNvSpPr/>
            <p:nvPr/>
          </p:nvSpPr>
          <p:spPr>
            <a:xfrm>
              <a:off x="10443270" y="2419666"/>
              <a:ext cx="8247" cy="467935"/>
            </a:xfrm>
            <a:custGeom>
              <a:avLst/>
              <a:gdLst>
                <a:gd name="f0" fmla="val 10800000"/>
                <a:gd name="f1" fmla="val 5400000"/>
                <a:gd name="f2" fmla="val 180"/>
                <a:gd name="f3" fmla="val w"/>
                <a:gd name="f4" fmla="val h"/>
                <a:gd name="f5" fmla="val 0"/>
                <a:gd name="f6" fmla="val 8251"/>
                <a:gd name="f7" fmla="val 467938"/>
                <a:gd name="f8" fmla="val 3249"/>
                <a:gd name="f9" fmla="val 466564"/>
                <a:gd name="f10" fmla="val 3423"/>
                <a:gd name="f11" fmla="val 467001"/>
                <a:gd name="f12" fmla="val 467501"/>
                <a:gd name="f13" fmla="val 467189"/>
                <a:gd name="f14" fmla="val 8246"/>
                <a:gd name="f15" fmla="val 6248"/>
                <a:gd name="f16" fmla="val 1874"/>
                <a:gd name="f17" fmla="val 8321"/>
                <a:gd name="f18" fmla="val 912"/>
                <a:gd name="f19" fmla="val 7597"/>
                <a:gd name="f20" fmla="val 75"/>
                <a:gd name="f21" fmla="val 6635"/>
                <a:gd name="f22" fmla="val 6622"/>
                <a:gd name="f23" fmla="val 5747"/>
                <a:gd name="f24" fmla="val 4998"/>
                <a:gd name="f25" fmla="val 750"/>
                <a:gd name="f26" fmla="val 2749"/>
                <a:gd name="f27" fmla="val 463565"/>
                <a:gd name="f28" fmla="+- 0 0 -90"/>
                <a:gd name="f29" fmla="*/ f3 1 8251"/>
                <a:gd name="f30" fmla="*/ f4 1 467938"/>
                <a:gd name="f31" fmla="val f5"/>
                <a:gd name="f32" fmla="val f6"/>
                <a:gd name="f33" fmla="val f7"/>
                <a:gd name="f34" fmla="*/ f28 f0 1"/>
                <a:gd name="f35" fmla="+- f33 0 f31"/>
                <a:gd name="f36" fmla="+- f32 0 f31"/>
                <a:gd name="f37" fmla="*/ f34 1 f2"/>
                <a:gd name="f38" fmla="*/ f36 1 8251"/>
                <a:gd name="f39" fmla="*/ f35 1 467938"/>
                <a:gd name="f40" fmla="*/ 3249 f36 1"/>
                <a:gd name="f41" fmla="*/ 466564 f35 1"/>
                <a:gd name="f42" fmla="*/ 467938 f35 1"/>
                <a:gd name="f43" fmla="*/ 467189 f35 1"/>
                <a:gd name="f44" fmla="*/ 8246 f36 1"/>
                <a:gd name="f45" fmla="*/ 6248 f35 1"/>
                <a:gd name="f46" fmla="*/ 1874 f35 1"/>
                <a:gd name="f47" fmla="*/ 6635 f36 1"/>
                <a:gd name="f48" fmla="*/ 0 f35 1"/>
                <a:gd name="f49" fmla="*/ 6622 f36 1"/>
                <a:gd name="f50" fmla="*/ 4998 f36 1"/>
                <a:gd name="f51" fmla="*/ 2749 f35 1"/>
                <a:gd name="f52" fmla="*/ 0 f36 1"/>
                <a:gd name="f53" fmla="*/ 463565 f35 1"/>
                <a:gd name="f54" fmla="+- f37 0 f1"/>
                <a:gd name="f55" fmla="*/ f40 1 8251"/>
                <a:gd name="f56" fmla="*/ f41 1 467938"/>
                <a:gd name="f57" fmla="*/ f42 1 467938"/>
                <a:gd name="f58" fmla="*/ f43 1 467938"/>
                <a:gd name="f59" fmla="*/ f44 1 8251"/>
                <a:gd name="f60" fmla="*/ f45 1 467938"/>
                <a:gd name="f61" fmla="*/ f46 1 467938"/>
                <a:gd name="f62" fmla="*/ f47 1 8251"/>
                <a:gd name="f63" fmla="*/ f48 1 467938"/>
                <a:gd name="f64" fmla="*/ f49 1 8251"/>
                <a:gd name="f65" fmla="*/ f50 1 8251"/>
                <a:gd name="f66" fmla="*/ f51 1 467938"/>
                <a:gd name="f67" fmla="*/ f52 1 8251"/>
                <a:gd name="f68" fmla="*/ f53 1 467938"/>
                <a:gd name="f69" fmla="*/ f31 1 f38"/>
                <a:gd name="f70" fmla="*/ f32 1 f38"/>
                <a:gd name="f71" fmla="*/ f31 1 f39"/>
                <a:gd name="f72" fmla="*/ f33 1 f39"/>
                <a:gd name="f73" fmla="*/ f55 1 f38"/>
                <a:gd name="f74" fmla="*/ f56 1 f39"/>
                <a:gd name="f75" fmla="*/ f57 1 f39"/>
                <a:gd name="f76" fmla="*/ f58 1 f39"/>
                <a:gd name="f77" fmla="*/ f59 1 f38"/>
                <a:gd name="f78" fmla="*/ f60 1 f39"/>
                <a:gd name="f79" fmla="*/ f61 1 f39"/>
                <a:gd name="f80" fmla="*/ f62 1 f38"/>
                <a:gd name="f81" fmla="*/ f63 1 f39"/>
                <a:gd name="f82" fmla="*/ f64 1 f38"/>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30 1"/>
                <a:gd name="f94" fmla="*/ f76 f30 1"/>
                <a:gd name="f95" fmla="*/ f77 f29 1"/>
                <a:gd name="f96" fmla="*/ f78 f30 1"/>
                <a:gd name="f97" fmla="*/ f79 f30 1"/>
                <a:gd name="f98" fmla="*/ f80 f29 1"/>
                <a:gd name="f99" fmla="*/ f81 f30 1"/>
                <a:gd name="f100" fmla="*/ f82 f29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1" y="f93"/>
                </a:cxn>
                <a:cxn ang="f54">
                  <a:pos x="f91" y="f94"/>
                </a:cxn>
                <a:cxn ang="f54">
                  <a:pos x="f95" y="f96"/>
                </a:cxn>
                <a:cxn ang="f54">
                  <a:pos x="f95" y="f97"/>
                </a:cxn>
                <a:cxn ang="f54">
                  <a:pos x="f98" y="f99"/>
                </a:cxn>
                <a:cxn ang="f54">
                  <a:pos x="f100" y="f99"/>
                </a:cxn>
                <a:cxn ang="f54">
                  <a:pos x="f101" y="f97"/>
                </a:cxn>
                <a:cxn ang="f54">
                  <a:pos x="f101" y="f102"/>
                </a:cxn>
                <a:cxn ang="f54">
                  <a:pos x="f103" y="f104"/>
                </a:cxn>
              </a:cxnLst>
              <a:rect l="f87" t="f90" r="f88" b="f89"/>
              <a:pathLst>
                <a:path w="8251" h="467938">
                  <a:moveTo>
                    <a:pt x="f8" y="f9"/>
                  </a:moveTo>
                  <a:cubicBezTo>
                    <a:pt x="f10" y="f11"/>
                    <a:pt x="f10" y="f12"/>
                    <a:pt x="f8" y="f7"/>
                  </a:cubicBezTo>
                  <a:lnTo>
                    <a:pt x="f8" y="f13"/>
                  </a:lnTo>
                  <a:lnTo>
                    <a:pt x="f14" y="f15"/>
                  </a:lnTo>
                  <a:lnTo>
                    <a:pt x="f14" y="f16"/>
                  </a:lnTo>
                  <a:cubicBezTo>
                    <a:pt x="f17" y="f18"/>
                    <a:pt x="f19" y="f20"/>
                    <a:pt x="f21" y="f5"/>
                  </a:cubicBezTo>
                  <a:cubicBezTo>
                    <a:pt x="f22" y="f5"/>
                    <a:pt x="f22" y="f5"/>
                    <a:pt x="f22" y="f5"/>
                  </a:cubicBezTo>
                  <a:cubicBezTo>
                    <a:pt x="f23" y="f5"/>
                    <a:pt x="f24" y="f25"/>
                    <a:pt x="f24" y="f16"/>
                  </a:cubicBezTo>
                  <a:lnTo>
                    <a:pt x="f24" y="f26"/>
                  </a:lnTo>
                  <a:lnTo>
                    <a:pt x="f5"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7" name="Freeform: Shape 1443">
              <a:extLst>
                <a:ext uri="{FF2B5EF4-FFF2-40B4-BE49-F238E27FC236}">
                  <a16:creationId xmlns:a16="http://schemas.microsoft.com/office/drawing/2014/main" id="{CFE4FC3E-081A-BBED-8AA8-AD3778918D60}"/>
                </a:ext>
              </a:extLst>
            </p:cNvPr>
            <p:cNvSpPr/>
            <p:nvPr/>
          </p:nvSpPr>
          <p:spPr>
            <a:xfrm>
              <a:off x="10447020" y="2887602"/>
              <a:ext cx="36" cy="749"/>
            </a:xfrm>
            <a:custGeom>
              <a:avLst/>
              <a:gdLst>
                <a:gd name="f0" fmla="val 10800000"/>
                <a:gd name="f1" fmla="val 5400000"/>
                <a:gd name="f2" fmla="val 180"/>
                <a:gd name="f3" fmla="val w"/>
                <a:gd name="f4" fmla="val h"/>
                <a:gd name="f5" fmla="val 0"/>
                <a:gd name="f6" fmla="val 37"/>
                <a:gd name="f7" fmla="val 749"/>
                <a:gd name="f8" fmla="val 50"/>
                <a:gd name="f9" fmla="val 250"/>
                <a:gd name="f10" fmla="val 500"/>
                <a:gd name="f11" fmla="val 750"/>
                <a:gd name="f12" fmla="+- 0 0 -90"/>
                <a:gd name="f13" fmla="*/ f3 1 37"/>
                <a:gd name="f14" fmla="*/ f4 1 749"/>
                <a:gd name="f15" fmla="val f5"/>
                <a:gd name="f16" fmla="val f6"/>
                <a:gd name="f17" fmla="val f7"/>
                <a:gd name="f18" fmla="*/ f12 f0 1"/>
                <a:gd name="f19" fmla="+- f17 0 f15"/>
                <a:gd name="f20" fmla="+- f16 0 f15"/>
                <a:gd name="f21" fmla="*/ f18 1 f2"/>
                <a:gd name="f22" fmla="*/ f20 1 37"/>
                <a:gd name="f23" fmla="*/ f19 1 749"/>
                <a:gd name="f24" fmla="*/ 0 f20 1"/>
                <a:gd name="f25" fmla="*/ 0 f19 1"/>
                <a:gd name="f26" fmla="*/ 750 f19 1"/>
                <a:gd name="f27" fmla="+- f21 0 f1"/>
                <a:gd name="f28" fmla="*/ f24 1 37"/>
                <a:gd name="f29" fmla="*/ f25 1 749"/>
                <a:gd name="f30" fmla="*/ f26 1 74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Lst>
              <a:rect l="f38" t="f41" r="f39" b="f40"/>
              <a:pathLst>
                <a:path w="37" h="749">
                  <a:moveTo>
                    <a:pt x="f5" y="f5"/>
                  </a:moveTo>
                  <a:cubicBezTo>
                    <a:pt x="f8" y="f9"/>
                    <a:pt x="f8" y="f10"/>
                    <a:pt x="f5" y="f11"/>
                  </a:cubicBezTo>
                  <a:cubicBezTo>
                    <a:pt x="f5" y="f11"/>
                    <a:pt x="f5" y="f11"/>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8" name="Freeform: Shape 1444">
              <a:extLst>
                <a:ext uri="{FF2B5EF4-FFF2-40B4-BE49-F238E27FC236}">
                  <a16:creationId xmlns:a16="http://schemas.microsoft.com/office/drawing/2014/main" id="{85E89CB5-E7EB-714D-AD0D-7042085CC6D9}"/>
                </a:ext>
              </a:extLst>
            </p:cNvPr>
            <p:cNvSpPr/>
            <p:nvPr/>
          </p:nvSpPr>
          <p:spPr>
            <a:xfrm>
              <a:off x="10445520" y="288960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9" name="Freeform: Shape 1445">
              <a:extLst>
                <a:ext uri="{FF2B5EF4-FFF2-40B4-BE49-F238E27FC236}">
                  <a16:creationId xmlns:a16="http://schemas.microsoft.com/office/drawing/2014/main" id="{88476A20-84A6-DBCF-E3C7-650CF06432D0}"/>
                </a:ext>
              </a:extLst>
            </p:cNvPr>
            <p:cNvSpPr/>
            <p:nvPr/>
          </p:nvSpPr>
          <p:spPr>
            <a:xfrm>
              <a:off x="9916869" y="3848718"/>
              <a:ext cx="3374" cy="99084"/>
            </a:xfrm>
            <a:custGeom>
              <a:avLst/>
              <a:gdLst>
                <a:gd name="f0" fmla="val 10800000"/>
                <a:gd name="f1" fmla="val 5400000"/>
                <a:gd name="f2" fmla="val 180"/>
                <a:gd name="f3" fmla="val w"/>
                <a:gd name="f4" fmla="val h"/>
                <a:gd name="f5" fmla="val 0"/>
                <a:gd name="f6" fmla="val 3373"/>
                <a:gd name="f7" fmla="val 99085"/>
                <a:gd name="f8" fmla="val 1874"/>
                <a:gd name="f9" fmla="val 625"/>
                <a:gd name="f10" fmla="val 999"/>
                <a:gd name="f11" fmla="val 1374"/>
                <a:gd name="f12" fmla="val 94837"/>
                <a:gd name="f13" fmla="+- 0 0 -90"/>
                <a:gd name="f14" fmla="*/ f3 1 3373"/>
                <a:gd name="f15" fmla="*/ f4 1 99085"/>
                <a:gd name="f16" fmla="val f5"/>
                <a:gd name="f17" fmla="val f6"/>
                <a:gd name="f18" fmla="val f7"/>
                <a:gd name="f19" fmla="*/ f13 f0 1"/>
                <a:gd name="f20" fmla="+- f18 0 f16"/>
                <a:gd name="f21" fmla="+- f17 0 f16"/>
                <a:gd name="f22" fmla="*/ f19 1 f2"/>
                <a:gd name="f23" fmla="*/ f21 1 3373"/>
                <a:gd name="f24" fmla="*/ f20 1 99085"/>
                <a:gd name="f25" fmla="*/ 3373 f21 1"/>
                <a:gd name="f26" fmla="*/ 99085 f20 1"/>
                <a:gd name="f27" fmla="*/ 1874 f21 1"/>
                <a:gd name="f28" fmla="*/ 625 f20 1"/>
                <a:gd name="f29" fmla="*/ 999 f21 1"/>
                <a:gd name="f30" fmla="*/ 0 f21 1"/>
                <a:gd name="f31" fmla="*/ 0 f20 1"/>
                <a:gd name="f32" fmla="*/ 1374 f21 1"/>
                <a:gd name="f33" fmla="*/ 94837 f20 1"/>
                <a:gd name="f34" fmla="+- f22 0 f1"/>
                <a:gd name="f35" fmla="*/ f25 1 3373"/>
                <a:gd name="f36" fmla="*/ f26 1 99085"/>
                <a:gd name="f37" fmla="*/ f27 1 3373"/>
                <a:gd name="f38" fmla="*/ f28 1 99085"/>
                <a:gd name="f39" fmla="*/ f29 1 3373"/>
                <a:gd name="f40" fmla="*/ f30 1 3373"/>
                <a:gd name="f41" fmla="*/ f31 1 99085"/>
                <a:gd name="f42" fmla="*/ f32 1 3373"/>
                <a:gd name="f43" fmla="*/ f33 1 99085"/>
                <a:gd name="f44" fmla="*/ f16 1 f23"/>
                <a:gd name="f45" fmla="*/ f17 1 f23"/>
                <a:gd name="f46" fmla="*/ f16 1 f24"/>
                <a:gd name="f47" fmla="*/ f18 1 f24"/>
                <a:gd name="f48" fmla="*/ f35 1 f23"/>
                <a:gd name="f49" fmla="*/ f36 1 f24"/>
                <a:gd name="f50" fmla="*/ f37 1 f23"/>
                <a:gd name="f51" fmla="*/ f38 1 f24"/>
                <a:gd name="f52" fmla="*/ f39 1 f23"/>
                <a:gd name="f53" fmla="*/ f40 1 f23"/>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4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4"/>
                </a:cxn>
                <a:cxn ang="f34">
                  <a:pos x="f66" y="f64"/>
                </a:cxn>
                <a:cxn ang="f34">
                  <a:pos x="f66" y="f64"/>
                </a:cxn>
                <a:cxn ang="f34">
                  <a:pos x="f66" y="f64"/>
                </a:cxn>
                <a:cxn ang="f34">
                  <a:pos x="f66" y="f67"/>
                </a:cxn>
                <a:cxn ang="f34">
                  <a:pos x="f68" y="f69"/>
                </a:cxn>
              </a:cxnLst>
              <a:rect l="f57" t="f60" r="f58" b="f59"/>
              <a:pathLst>
                <a:path w="3373" h="99085">
                  <a:moveTo>
                    <a:pt x="f6" y="f7"/>
                  </a:moveTo>
                  <a:lnTo>
                    <a:pt x="f8" y="f9"/>
                  </a:lnTo>
                  <a:lnTo>
                    <a:pt x="f10" y="f9"/>
                  </a:lnTo>
                  <a:lnTo>
                    <a:pt x="f5" y="f9"/>
                  </a:lnTo>
                  <a:lnTo>
                    <a:pt x="f5" y="f9"/>
                  </a:lnTo>
                  <a:lnTo>
                    <a:pt x="f5" y="f9"/>
                  </a:lnTo>
                  <a:lnTo>
                    <a:pt x="f5" y="f5"/>
                  </a:lnTo>
                  <a:lnTo>
                    <a:pt x="f11"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0" name="Freeform: Shape 1446">
              <a:extLst>
                <a:ext uri="{FF2B5EF4-FFF2-40B4-BE49-F238E27FC236}">
                  <a16:creationId xmlns:a16="http://schemas.microsoft.com/office/drawing/2014/main" id="{420D573C-A3B2-C8DA-30C1-D13C43EE215B}"/>
                </a:ext>
              </a:extLst>
            </p:cNvPr>
            <p:cNvSpPr/>
            <p:nvPr/>
          </p:nvSpPr>
          <p:spPr>
            <a:xfrm>
              <a:off x="11193819" y="3701783"/>
              <a:ext cx="19376" cy="338739"/>
            </a:xfrm>
            <a:custGeom>
              <a:avLst/>
              <a:gdLst>
                <a:gd name="f0" fmla="val 10800000"/>
                <a:gd name="f1" fmla="val 5400000"/>
                <a:gd name="f2" fmla="val 180"/>
                <a:gd name="f3" fmla="val w"/>
                <a:gd name="f4" fmla="val h"/>
                <a:gd name="f5" fmla="val 0"/>
                <a:gd name="f6" fmla="val 19374"/>
                <a:gd name="f7" fmla="val 338739"/>
                <a:gd name="f8" fmla="val 19366"/>
                <a:gd name="f9" fmla="val 6122"/>
                <a:gd name="f10" fmla="val 1999"/>
                <a:gd name="f11" fmla="val 19454"/>
                <a:gd name="f12" fmla="val 1049"/>
                <a:gd name="f13" fmla="val 18804"/>
                <a:gd name="f14" fmla="val 187"/>
                <a:gd name="f15" fmla="val 17867"/>
                <a:gd name="f16" fmla="val 16992"/>
                <a:gd name="f17" fmla="val 16243"/>
                <a:gd name="f18" fmla="val 750"/>
                <a:gd name="f19" fmla="val 1874"/>
                <a:gd name="f20" fmla="val 335241"/>
                <a:gd name="f21" fmla="val 2999"/>
                <a:gd name="f22" fmla="val 338740"/>
                <a:gd name="f23" fmla="+- 0 0 -90"/>
                <a:gd name="f24" fmla="*/ f3 1 19374"/>
                <a:gd name="f25" fmla="*/ f4 1 338739"/>
                <a:gd name="f26" fmla="val f5"/>
                <a:gd name="f27" fmla="val f6"/>
                <a:gd name="f28" fmla="val f7"/>
                <a:gd name="f29" fmla="*/ f23 f0 1"/>
                <a:gd name="f30" fmla="+- f28 0 f26"/>
                <a:gd name="f31" fmla="+- f27 0 f26"/>
                <a:gd name="f32" fmla="*/ f29 1 f2"/>
                <a:gd name="f33" fmla="*/ f31 1 19374"/>
                <a:gd name="f34" fmla="*/ f30 1 338739"/>
                <a:gd name="f35" fmla="*/ 19366 f31 1"/>
                <a:gd name="f36" fmla="*/ 6122 f30 1"/>
                <a:gd name="f37" fmla="*/ 1999 f30 1"/>
                <a:gd name="f38" fmla="*/ 17867 f31 1"/>
                <a:gd name="f39" fmla="*/ 0 f30 1"/>
                <a:gd name="f40" fmla="*/ 16243 f31 1"/>
                <a:gd name="f41" fmla="*/ 1874 f30 1"/>
                <a:gd name="f42" fmla="*/ 0 f31 1"/>
                <a:gd name="f43" fmla="*/ 335241 f30 1"/>
                <a:gd name="f44" fmla="*/ 2999 f31 1"/>
                <a:gd name="f45" fmla="*/ 338740 f30 1"/>
                <a:gd name="f46" fmla="+- f32 0 f1"/>
                <a:gd name="f47" fmla="*/ f35 1 19374"/>
                <a:gd name="f48" fmla="*/ f36 1 338739"/>
                <a:gd name="f49" fmla="*/ f37 1 338739"/>
                <a:gd name="f50" fmla="*/ f38 1 19374"/>
                <a:gd name="f51" fmla="*/ f39 1 338739"/>
                <a:gd name="f52" fmla="*/ f40 1 19374"/>
                <a:gd name="f53" fmla="*/ f41 1 338739"/>
                <a:gd name="f54" fmla="*/ f42 1 19374"/>
                <a:gd name="f55" fmla="*/ f43 1 338739"/>
                <a:gd name="f56" fmla="*/ f44 1 19374"/>
                <a:gd name="f57" fmla="*/ f45 1 338739"/>
                <a:gd name="f58" fmla="*/ f26 1 f33"/>
                <a:gd name="f59" fmla="*/ f27 1 f33"/>
                <a:gd name="f60" fmla="*/ f26 1 f34"/>
                <a:gd name="f61" fmla="*/ f28 1 f34"/>
                <a:gd name="f62" fmla="*/ f47 1 f33"/>
                <a:gd name="f63" fmla="*/ f48 1 f34"/>
                <a:gd name="f64" fmla="*/ f49 1 f34"/>
                <a:gd name="f65" fmla="*/ f50 1 f33"/>
                <a:gd name="f66" fmla="*/ f51 1 f34"/>
                <a:gd name="f67" fmla="*/ f52 1 f33"/>
                <a:gd name="f68" fmla="*/ f53 1 f34"/>
                <a:gd name="f69" fmla="*/ f54 1 f33"/>
                <a:gd name="f70" fmla="*/ f55 1 f34"/>
                <a:gd name="f71" fmla="*/ f56 1 f33"/>
                <a:gd name="f72" fmla="*/ f57 1 f34"/>
                <a:gd name="f73" fmla="*/ f58 f24 1"/>
                <a:gd name="f74" fmla="*/ f59 f24 1"/>
                <a:gd name="f75" fmla="*/ f61 f25 1"/>
                <a:gd name="f76" fmla="*/ f60 f25 1"/>
                <a:gd name="f77" fmla="*/ f62 f24 1"/>
                <a:gd name="f78" fmla="*/ f63 f25 1"/>
                <a:gd name="f79" fmla="*/ f64 f25 1"/>
                <a:gd name="f80" fmla="*/ f65 f24 1"/>
                <a:gd name="f81" fmla="*/ f66 f25 1"/>
                <a:gd name="f82" fmla="*/ f67 f24 1"/>
                <a:gd name="f83" fmla="*/ f68 f25 1"/>
                <a:gd name="f84" fmla="*/ f69 f24 1"/>
                <a:gd name="f85" fmla="*/ f70 f25 1"/>
                <a:gd name="f86" fmla="*/ f71 f24 1"/>
                <a:gd name="f87" fmla="*/ f72 f25 1"/>
              </a:gdLst>
              <a:ahLst/>
              <a:cxnLst>
                <a:cxn ang="3cd4">
                  <a:pos x="hc" y="t"/>
                </a:cxn>
                <a:cxn ang="0">
                  <a:pos x="r" y="vc"/>
                </a:cxn>
                <a:cxn ang="cd4">
                  <a:pos x="hc" y="b"/>
                </a:cxn>
                <a:cxn ang="cd2">
                  <a:pos x="l" y="vc"/>
                </a:cxn>
                <a:cxn ang="f46">
                  <a:pos x="f77" y="f78"/>
                </a:cxn>
                <a:cxn ang="f46">
                  <a:pos x="f77" y="f79"/>
                </a:cxn>
                <a:cxn ang="f46">
                  <a:pos x="f80" y="f81"/>
                </a:cxn>
                <a:cxn ang="f46">
                  <a:pos x="f82" y="f83"/>
                </a:cxn>
                <a:cxn ang="f46">
                  <a:pos x="f84" y="f85"/>
                </a:cxn>
                <a:cxn ang="f46">
                  <a:pos x="f86" y="f87"/>
                </a:cxn>
              </a:cxnLst>
              <a:rect l="f73" t="f76" r="f74" b="f75"/>
              <a:pathLst>
                <a:path w="19374" h="338739">
                  <a:moveTo>
                    <a:pt x="f8" y="f9"/>
                  </a:moveTo>
                  <a:lnTo>
                    <a:pt x="f8" y="f10"/>
                  </a:lnTo>
                  <a:cubicBezTo>
                    <a:pt x="f11" y="f12"/>
                    <a:pt x="f13" y="f14"/>
                    <a:pt x="f15" y="f5"/>
                  </a:cubicBezTo>
                  <a:cubicBezTo>
                    <a:pt x="f16" y="f5"/>
                    <a:pt x="f17" y="f18"/>
                    <a:pt x="f17" y="f19"/>
                  </a:cubicBezTo>
                  <a:lnTo>
                    <a:pt x="f5" y="f20"/>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1" name="Freeform: Shape 1447">
              <a:extLst>
                <a:ext uri="{FF2B5EF4-FFF2-40B4-BE49-F238E27FC236}">
                  <a16:creationId xmlns:a16="http://schemas.microsoft.com/office/drawing/2014/main" id="{89D68158-7EF2-C3FB-8778-4B92E7080585}"/>
                </a:ext>
              </a:extLst>
            </p:cNvPr>
            <p:cNvSpPr/>
            <p:nvPr/>
          </p:nvSpPr>
          <p:spPr>
            <a:xfrm>
              <a:off x="11313139" y="3930813"/>
              <a:ext cx="108548" cy="126781"/>
            </a:xfrm>
            <a:custGeom>
              <a:avLst/>
              <a:gdLst>
                <a:gd name="f0" fmla="val 10800000"/>
                <a:gd name="f1" fmla="val 5400000"/>
                <a:gd name="f2" fmla="val 180"/>
                <a:gd name="f3" fmla="val w"/>
                <a:gd name="f4" fmla="val h"/>
                <a:gd name="f5" fmla="val 0"/>
                <a:gd name="f6" fmla="val 108546"/>
                <a:gd name="f7" fmla="val 126781"/>
                <a:gd name="f8" fmla="val 4748"/>
                <a:gd name="f9" fmla="val 106079"/>
                <a:gd name="f10" fmla="val 126200"/>
                <a:gd name="f11" fmla="val 106579"/>
                <a:gd name="f12" fmla="val 126850"/>
                <a:gd name="f13" fmla="val 107528"/>
                <a:gd name="f14" fmla="val 126974"/>
                <a:gd name="f15" fmla="val 108178"/>
                <a:gd name="f16" fmla="val 126475"/>
                <a:gd name="f17" fmla="val 108278"/>
                <a:gd name="f18" fmla="val 126387"/>
                <a:gd name="f19" fmla="val 108378"/>
                <a:gd name="f20" fmla="val 126300"/>
                <a:gd name="f21" fmla="val 108453"/>
                <a:gd name="f22" fmla="val 108578"/>
                <a:gd name="f23" fmla="val 125750"/>
                <a:gd name="f24" fmla="val 125275"/>
                <a:gd name="f25" fmla="val 124825"/>
                <a:gd name="f26" fmla="val 108503"/>
                <a:gd name="f27" fmla="val 124575"/>
                <a:gd name="f28" fmla="val 124326"/>
                <a:gd name="f29" fmla="val 124075"/>
                <a:gd name="f30" fmla="val 107703"/>
                <a:gd name="f31" fmla="val 123201"/>
                <a:gd name="f32" fmla="+- 0 0 -90"/>
                <a:gd name="f33" fmla="*/ f3 1 108546"/>
                <a:gd name="f34" fmla="*/ f4 1 126781"/>
                <a:gd name="f35" fmla="val f5"/>
                <a:gd name="f36" fmla="val f6"/>
                <a:gd name="f37" fmla="val f7"/>
                <a:gd name="f38" fmla="*/ f32 f0 1"/>
                <a:gd name="f39" fmla="+- f37 0 f35"/>
                <a:gd name="f40" fmla="+- f36 0 f35"/>
                <a:gd name="f41" fmla="*/ f38 1 f2"/>
                <a:gd name="f42" fmla="*/ f40 1 108546"/>
                <a:gd name="f43" fmla="*/ f39 1 126781"/>
                <a:gd name="f44" fmla="*/ 0 f40 1"/>
                <a:gd name="f45" fmla="*/ 4748 f39 1"/>
                <a:gd name="f46" fmla="*/ 106079 f40 1"/>
                <a:gd name="f47" fmla="*/ 126200 f39 1"/>
                <a:gd name="f48" fmla="*/ 108178 f40 1"/>
                <a:gd name="f49" fmla="*/ 126475 f39 1"/>
                <a:gd name="f50" fmla="*/ 108453 f40 1"/>
                <a:gd name="f51" fmla="*/ 124825 f39 1"/>
                <a:gd name="f52" fmla="*/ 124075 f39 1"/>
                <a:gd name="f53" fmla="*/ 107703 f40 1"/>
                <a:gd name="f54" fmla="*/ 123201 f39 1"/>
                <a:gd name="f55" fmla="*/ 0 f39 1"/>
                <a:gd name="f56" fmla="+- f41 0 f1"/>
                <a:gd name="f57" fmla="*/ f44 1 108546"/>
                <a:gd name="f58" fmla="*/ f45 1 126781"/>
                <a:gd name="f59" fmla="*/ f46 1 108546"/>
                <a:gd name="f60" fmla="*/ f47 1 126781"/>
                <a:gd name="f61" fmla="*/ f48 1 108546"/>
                <a:gd name="f62" fmla="*/ f49 1 126781"/>
                <a:gd name="f63" fmla="*/ f50 1 108546"/>
                <a:gd name="f64" fmla="*/ f51 1 126781"/>
                <a:gd name="f65" fmla="*/ f52 1 126781"/>
                <a:gd name="f66" fmla="*/ f53 1 108546"/>
                <a:gd name="f67" fmla="*/ f54 1 126781"/>
                <a:gd name="f68" fmla="*/ f55 1 126781"/>
                <a:gd name="f69" fmla="*/ f35 1 f42"/>
                <a:gd name="f70" fmla="*/ f36 1 f42"/>
                <a:gd name="f71" fmla="*/ f35 1 f43"/>
                <a:gd name="f72" fmla="*/ f37 1 f43"/>
                <a:gd name="f73" fmla="*/ f57 1 f42"/>
                <a:gd name="f74" fmla="*/ f58 1 f43"/>
                <a:gd name="f75" fmla="*/ f59 1 f42"/>
                <a:gd name="f76" fmla="*/ f60 1 f43"/>
                <a:gd name="f77" fmla="*/ f61 1 f42"/>
                <a:gd name="f78" fmla="*/ f62 1 f43"/>
                <a:gd name="f79" fmla="*/ f63 1 f42"/>
                <a:gd name="f80" fmla="*/ f64 1 f43"/>
                <a:gd name="f81" fmla="*/ f65 1 f43"/>
                <a:gd name="f82" fmla="*/ f66 1 f42"/>
                <a:gd name="f83" fmla="*/ f67 1 f43"/>
                <a:gd name="f84" fmla="*/ f68 1 f43"/>
                <a:gd name="f85" fmla="*/ f69 f33 1"/>
                <a:gd name="f86" fmla="*/ f70 f33 1"/>
                <a:gd name="f87" fmla="*/ f72 f34 1"/>
                <a:gd name="f88" fmla="*/ f71 f34 1"/>
                <a:gd name="f89" fmla="*/ f73 f33 1"/>
                <a:gd name="f90" fmla="*/ f74 f34 1"/>
                <a:gd name="f91" fmla="*/ f75 f33 1"/>
                <a:gd name="f92" fmla="*/ f76 f34 1"/>
                <a:gd name="f93" fmla="*/ f77 f33 1"/>
                <a:gd name="f94" fmla="*/ f78 f34 1"/>
                <a:gd name="f95" fmla="*/ f79 f33 1"/>
                <a:gd name="f96" fmla="*/ f80 f34 1"/>
                <a:gd name="f97" fmla="*/ f81 f34 1"/>
                <a:gd name="f98" fmla="*/ f82 f33 1"/>
                <a:gd name="f99" fmla="*/ f83 f34 1"/>
                <a:gd name="f100" fmla="*/ f84 f34 1"/>
              </a:gdLst>
              <a:ahLst/>
              <a:cxnLst>
                <a:cxn ang="3cd4">
                  <a:pos x="hc" y="t"/>
                </a:cxn>
                <a:cxn ang="0">
                  <a:pos x="r" y="vc"/>
                </a:cxn>
                <a:cxn ang="cd4">
                  <a:pos x="hc" y="b"/>
                </a:cxn>
                <a:cxn ang="cd2">
                  <a:pos x="l" y="vc"/>
                </a:cxn>
                <a:cxn ang="f56">
                  <a:pos x="f89" y="f90"/>
                </a:cxn>
                <a:cxn ang="f56">
                  <a:pos x="f91" y="f92"/>
                </a:cxn>
                <a:cxn ang="f56">
                  <a:pos x="f91" y="f92"/>
                </a:cxn>
                <a:cxn ang="f56">
                  <a:pos x="f93" y="f94"/>
                </a:cxn>
                <a:cxn ang="f56">
                  <a:pos x="f95" y="f92"/>
                </a:cxn>
                <a:cxn ang="f56">
                  <a:pos x="f95" y="f96"/>
                </a:cxn>
                <a:cxn ang="f56">
                  <a:pos x="f95" y="f97"/>
                </a:cxn>
                <a:cxn ang="f56">
                  <a:pos x="f95" y="f97"/>
                </a:cxn>
                <a:cxn ang="f56">
                  <a:pos x="f98" y="f99"/>
                </a:cxn>
                <a:cxn ang="f56">
                  <a:pos x="f89" y="f100"/>
                </a:cxn>
              </a:cxnLst>
              <a:rect l="f85" t="f88" r="f86" b="f87"/>
              <a:pathLst>
                <a:path w="108546" h="126781">
                  <a:moveTo>
                    <a:pt x="f5" y="f8"/>
                  </a:moveTo>
                  <a:lnTo>
                    <a:pt x="f9" y="f10"/>
                  </a:lnTo>
                  <a:lnTo>
                    <a:pt x="f9" y="f10"/>
                  </a:lnTo>
                  <a:cubicBezTo>
                    <a:pt x="f11" y="f12"/>
                    <a:pt x="f13" y="f14"/>
                    <a:pt x="f15" y="f16"/>
                  </a:cubicBezTo>
                  <a:cubicBezTo>
                    <a:pt x="f17" y="f18"/>
                    <a:pt x="f19" y="f20"/>
                    <a:pt x="f21" y="f10"/>
                  </a:cubicBezTo>
                  <a:cubicBezTo>
                    <a:pt x="f22" y="f23"/>
                    <a:pt x="f22" y="f24"/>
                    <a:pt x="f21" y="f25"/>
                  </a:cubicBezTo>
                  <a:cubicBezTo>
                    <a:pt x="f26" y="f27"/>
                    <a:pt x="f26" y="f28"/>
                    <a:pt x="f21" y="f29"/>
                  </a:cubicBezTo>
                  <a:lnTo>
                    <a:pt x="f21" y="f29"/>
                  </a:lnTo>
                  <a:lnTo>
                    <a:pt x="f30" y="f31"/>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2" name="Freeform: Shape 1448">
              <a:extLst>
                <a:ext uri="{FF2B5EF4-FFF2-40B4-BE49-F238E27FC236}">
                  <a16:creationId xmlns:a16="http://schemas.microsoft.com/office/drawing/2014/main" id="{863FEB0F-7FEA-1C98-2D6A-BF6FA77CEC1C}"/>
                </a:ext>
              </a:extLst>
            </p:cNvPr>
            <p:cNvSpPr/>
            <p:nvPr/>
          </p:nvSpPr>
          <p:spPr>
            <a:xfrm>
              <a:off x="6977512" y="5247787"/>
              <a:ext cx="717813" cy="1200268"/>
            </a:xfrm>
            <a:custGeom>
              <a:avLst/>
              <a:gdLst>
                <a:gd name="f0" fmla="val 10800000"/>
                <a:gd name="f1" fmla="val 5400000"/>
                <a:gd name="f2" fmla="val 180"/>
                <a:gd name="f3" fmla="val w"/>
                <a:gd name="f4" fmla="val h"/>
                <a:gd name="f5" fmla="val 0"/>
                <a:gd name="f6" fmla="val 717814"/>
                <a:gd name="f7" fmla="val 1200271"/>
                <a:gd name="f8" fmla="val 716565"/>
                <a:gd name="f9" fmla="val 1191650"/>
                <a:gd name="f10" fmla="val 1499"/>
                <a:gd name="f11" fmla="val 9122"/>
                <a:gd name="f12" fmla="val 717815"/>
                <a:gd name="f13" fmla="+- 0 0 -90"/>
                <a:gd name="f14" fmla="*/ f3 1 717814"/>
                <a:gd name="f15" fmla="*/ f4 1 1200271"/>
                <a:gd name="f16" fmla="val f5"/>
                <a:gd name="f17" fmla="val f6"/>
                <a:gd name="f18" fmla="val f7"/>
                <a:gd name="f19" fmla="*/ f13 f0 1"/>
                <a:gd name="f20" fmla="+- f18 0 f16"/>
                <a:gd name="f21" fmla="+- f17 0 f16"/>
                <a:gd name="f22" fmla="*/ f19 1 f2"/>
                <a:gd name="f23" fmla="*/ f21 1 717814"/>
                <a:gd name="f24" fmla="*/ f20 1 1200271"/>
                <a:gd name="f25" fmla="*/ 716565 f21 1"/>
                <a:gd name="f26" fmla="*/ 1191650 f20 1"/>
                <a:gd name="f27" fmla="*/ 0 f21 1"/>
                <a:gd name="f28" fmla="*/ 0 f20 1"/>
                <a:gd name="f29" fmla="*/ 1499 f21 1"/>
                <a:gd name="f30" fmla="*/ 9122 f20 1"/>
                <a:gd name="f31" fmla="*/ 717815 f21 1"/>
                <a:gd name="f32" fmla="*/ 1200271 f20 1"/>
                <a:gd name="f33" fmla="+- f22 0 f1"/>
                <a:gd name="f34" fmla="*/ f25 1 717814"/>
                <a:gd name="f35" fmla="*/ f26 1 1200271"/>
                <a:gd name="f36" fmla="*/ f27 1 717814"/>
                <a:gd name="f37" fmla="*/ f28 1 1200271"/>
                <a:gd name="f38" fmla="*/ f29 1 717814"/>
                <a:gd name="f39" fmla="*/ f30 1 1200271"/>
                <a:gd name="f40" fmla="*/ f31 1 717814"/>
                <a:gd name="f41" fmla="*/ f32 1 120027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717814" h="1200271">
                  <a:moveTo>
                    <a:pt x="f8" y="f9"/>
                  </a:moveTo>
                  <a:lnTo>
                    <a:pt x="f5" y="f5"/>
                  </a:lnTo>
                  <a:lnTo>
                    <a:pt x="f10" y="f11"/>
                  </a:lnTo>
                  <a:lnTo>
                    <a:pt x="f12"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3" name="Freeform: Shape 1449">
              <a:extLst>
                <a:ext uri="{FF2B5EF4-FFF2-40B4-BE49-F238E27FC236}">
                  <a16:creationId xmlns:a16="http://schemas.microsoft.com/office/drawing/2014/main" id="{DAD21A24-1823-7EB5-64B5-08ACA90286F2}"/>
                </a:ext>
              </a:extLst>
            </p:cNvPr>
            <p:cNvSpPr/>
            <p:nvPr/>
          </p:nvSpPr>
          <p:spPr>
            <a:xfrm>
              <a:off x="6957056" y="5232169"/>
              <a:ext cx="62069" cy="265267"/>
            </a:xfrm>
            <a:custGeom>
              <a:avLst/>
              <a:gdLst>
                <a:gd name="f0" fmla="val 10800000"/>
                <a:gd name="f1" fmla="val 5400000"/>
                <a:gd name="f2" fmla="val 180"/>
                <a:gd name="f3" fmla="val w"/>
                <a:gd name="f4" fmla="val h"/>
                <a:gd name="f5" fmla="val 0"/>
                <a:gd name="f6" fmla="val 62066"/>
                <a:gd name="f7" fmla="val 265269"/>
                <a:gd name="f8" fmla="val 48448"/>
                <a:gd name="f9" fmla="val 254274"/>
                <a:gd name="f10" fmla="val 51759"/>
                <a:gd name="f11" fmla="val 251350"/>
                <a:gd name="f12" fmla="val 56807"/>
                <a:gd name="f13" fmla="val 251650"/>
                <a:gd name="f14" fmla="val 59730"/>
                <a:gd name="f15" fmla="val 254961"/>
                <a:gd name="f16" fmla="val 60218"/>
                <a:gd name="f17" fmla="val 255511"/>
                <a:gd name="f18" fmla="val 60630"/>
                <a:gd name="f19" fmla="val 256123"/>
                <a:gd name="f20" fmla="val 60942"/>
                <a:gd name="f21" fmla="val 256773"/>
                <a:gd name="f22" fmla="val 62067"/>
                <a:gd name="f23" fmla="val 258647"/>
                <a:gd name="f24" fmla="val 21959"/>
                <a:gd name="f25" fmla="val 24740"/>
                <a:gd name="f26" fmla="val 20460"/>
                <a:gd name="f27" fmla="val 15619"/>
                <a:gd name="f28" fmla="val 18586"/>
                <a:gd name="f29" fmla="val 5248"/>
                <a:gd name="f30" fmla="val 11964"/>
                <a:gd name="f31" fmla="val 8747"/>
                <a:gd name="f32" fmla="val 7715"/>
                <a:gd name="f33" fmla="val 10746"/>
                <a:gd name="f34" fmla="val 2655"/>
                <a:gd name="f35" fmla="val 8934"/>
                <a:gd name="f36" fmla="val 656"/>
                <a:gd name="f37" fmla="val 4686"/>
                <a:gd name="f38" fmla="val 419"/>
                <a:gd name="f39" fmla="val 4186"/>
                <a:gd name="f40" fmla="val 231"/>
                <a:gd name="f41" fmla="val 3661"/>
                <a:gd name="f42" fmla="val 94"/>
                <a:gd name="f43" fmla="val 3124"/>
                <a:gd name="f44" fmla="val -31"/>
                <a:gd name="f45" fmla="val 2087"/>
                <a:gd name="f46" fmla="val 1037"/>
                <a:gd name="f47" fmla="val 750"/>
                <a:gd name="f48" fmla="val 1000"/>
                <a:gd name="f49" fmla="val 45449"/>
                <a:gd name="f50" fmla="val 44624"/>
                <a:gd name="f51" fmla="val 261333"/>
                <a:gd name="f52" fmla="val 45737"/>
                <a:gd name="f53" fmla="val 257248"/>
                <a:gd name="f54" fmla="+- 0 0 -90"/>
                <a:gd name="f55" fmla="*/ f3 1 62066"/>
                <a:gd name="f56" fmla="*/ f4 1 265269"/>
                <a:gd name="f57" fmla="val f5"/>
                <a:gd name="f58" fmla="val f6"/>
                <a:gd name="f59" fmla="val f7"/>
                <a:gd name="f60" fmla="*/ f54 f0 1"/>
                <a:gd name="f61" fmla="+- f59 0 f57"/>
                <a:gd name="f62" fmla="+- f58 0 f57"/>
                <a:gd name="f63" fmla="*/ f60 1 f2"/>
                <a:gd name="f64" fmla="*/ f62 1 62066"/>
                <a:gd name="f65" fmla="*/ f61 1 265269"/>
                <a:gd name="f66" fmla="*/ 48448 f62 1"/>
                <a:gd name="f67" fmla="*/ 254274 f61 1"/>
                <a:gd name="f68" fmla="*/ 59730 f62 1"/>
                <a:gd name="f69" fmla="*/ 254961 f61 1"/>
                <a:gd name="f70" fmla="*/ 60942 f62 1"/>
                <a:gd name="f71" fmla="*/ 256773 f61 1"/>
                <a:gd name="f72" fmla="*/ 62067 f62 1"/>
                <a:gd name="f73" fmla="*/ 258647 f61 1"/>
                <a:gd name="f74" fmla="*/ 21959 f62 1"/>
                <a:gd name="f75" fmla="*/ 24740 f61 1"/>
                <a:gd name="f76" fmla="*/ 20460 f62 1"/>
                <a:gd name="f77" fmla="*/ 15619 f61 1"/>
                <a:gd name="f78" fmla="*/ 18586 f62 1"/>
                <a:gd name="f79" fmla="*/ 5248 f61 1"/>
                <a:gd name="f80" fmla="*/ 11964 f62 1"/>
                <a:gd name="f81" fmla="*/ 8747 f61 1"/>
                <a:gd name="f82" fmla="*/ 656 f62 1"/>
                <a:gd name="f83" fmla="*/ 4686 f61 1"/>
                <a:gd name="f84" fmla="*/ 94 f62 1"/>
                <a:gd name="f85" fmla="*/ 3124 f61 1"/>
                <a:gd name="f86" fmla="*/ 0 f61 1"/>
                <a:gd name="f87" fmla="*/ 1000 f61 1"/>
                <a:gd name="f88" fmla="*/ 45449 f62 1"/>
                <a:gd name="f89" fmla="*/ 265269 f61 1"/>
                <a:gd name="f90" fmla="+- f63 0 f1"/>
                <a:gd name="f91" fmla="*/ f66 1 62066"/>
                <a:gd name="f92" fmla="*/ f67 1 265269"/>
                <a:gd name="f93" fmla="*/ f68 1 62066"/>
                <a:gd name="f94" fmla="*/ f69 1 265269"/>
                <a:gd name="f95" fmla="*/ f70 1 62066"/>
                <a:gd name="f96" fmla="*/ f71 1 265269"/>
                <a:gd name="f97" fmla="*/ f72 1 62066"/>
                <a:gd name="f98" fmla="*/ f73 1 265269"/>
                <a:gd name="f99" fmla="*/ f74 1 62066"/>
                <a:gd name="f100" fmla="*/ f75 1 265269"/>
                <a:gd name="f101" fmla="*/ f76 1 62066"/>
                <a:gd name="f102" fmla="*/ f77 1 265269"/>
                <a:gd name="f103" fmla="*/ f78 1 62066"/>
                <a:gd name="f104" fmla="*/ f79 1 265269"/>
                <a:gd name="f105" fmla="*/ f80 1 62066"/>
                <a:gd name="f106" fmla="*/ f81 1 265269"/>
                <a:gd name="f107" fmla="*/ f82 1 62066"/>
                <a:gd name="f108" fmla="*/ f83 1 265269"/>
                <a:gd name="f109" fmla="*/ f84 1 62066"/>
                <a:gd name="f110" fmla="*/ f85 1 265269"/>
                <a:gd name="f111" fmla="*/ f86 1 265269"/>
                <a:gd name="f112" fmla="*/ f87 1 265269"/>
                <a:gd name="f113" fmla="*/ f88 1 62066"/>
                <a:gd name="f114" fmla="*/ f89 1 265269"/>
                <a:gd name="f115" fmla="*/ f57 1 f64"/>
                <a:gd name="f116" fmla="*/ f58 1 f64"/>
                <a:gd name="f117" fmla="*/ f57 1 f65"/>
                <a:gd name="f118" fmla="*/ f59 1 f65"/>
                <a:gd name="f119" fmla="*/ f91 1 f64"/>
                <a:gd name="f120" fmla="*/ f92 1 f65"/>
                <a:gd name="f121" fmla="*/ f93 1 f64"/>
                <a:gd name="f122" fmla="*/ f94 1 f65"/>
                <a:gd name="f123" fmla="*/ f95 1 f64"/>
                <a:gd name="f124" fmla="*/ f96 1 f65"/>
                <a:gd name="f125" fmla="*/ f97 1 f64"/>
                <a:gd name="f126" fmla="*/ f98 1 f65"/>
                <a:gd name="f127" fmla="*/ f99 1 f64"/>
                <a:gd name="f128" fmla="*/ f100 1 f65"/>
                <a:gd name="f129" fmla="*/ f101 1 f64"/>
                <a:gd name="f130" fmla="*/ f102 1 f65"/>
                <a:gd name="f131" fmla="*/ f103 1 f64"/>
                <a:gd name="f132" fmla="*/ f104 1 f65"/>
                <a:gd name="f133" fmla="*/ f105 1 f64"/>
                <a:gd name="f134" fmla="*/ f106 1 f65"/>
                <a:gd name="f135" fmla="*/ f107 1 f64"/>
                <a:gd name="f136" fmla="*/ f108 1 f65"/>
                <a:gd name="f137" fmla="*/ f109 1 f64"/>
                <a:gd name="f138" fmla="*/ f110 1 f65"/>
                <a:gd name="f139" fmla="*/ f111 1 f65"/>
                <a:gd name="f140" fmla="*/ f112 1 f65"/>
                <a:gd name="f141" fmla="*/ f113 1 f64"/>
                <a:gd name="f142" fmla="*/ f114 1 f65"/>
                <a:gd name="f143" fmla="*/ f115 f55 1"/>
                <a:gd name="f144" fmla="*/ f116 f55 1"/>
                <a:gd name="f145" fmla="*/ f118 f56 1"/>
                <a:gd name="f146" fmla="*/ f117 f56 1"/>
                <a:gd name="f147" fmla="*/ f119 f55 1"/>
                <a:gd name="f148" fmla="*/ f120 f56 1"/>
                <a:gd name="f149" fmla="*/ f121 f55 1"/>
                <a:gd name="f150" fmla="*/ f122 f56 1"/>
                <a:gd name="f151" fmla="*/ f123 f55 1"/>
                <a:gd name="f152" fmla="*/ f124 f56 1"/>
                <a:gd name="f153" fmla="*/ f125 f55 1"/>
                <a:gd name="f154" fmla="*/ f126 f56 1"/>
                <a:gd name="f155" fmla="*/ f127 f55 1"/>
                <a:gd name="f156" fmla="*/ f128 f56 1"/>
                <a:gd name="f157" fmla="*/ f129 f55 1"/>
                <a:gd name="f158" fmla="*/ f130 f56 1"/>
                <a:gd name="f159" fmla="*/ f131 f55 1"/>
                <a:gd name="f160" fmla="*/ f132 f56 1"/>
                <a:gd name="f161" fmla="*/ f133 f55 1"/>
                <a:gd name="f162" fmla="*/ f134 f56 1"/>
                <a:gd name="f163" fmla="*/ f135 f55 1"/>
                <a:gd name="f164" fmla="*/ f136 f56 1"/>
                <a:gd name="f165" fmla="*/ f137 f55 1"/>
                <a:gd name="f166" fmla="*/ f138 f56 1"/>
                <a:gd name="f167" fmla="*/ f139 f56 1"/>
                <a:gd name="f168" fmla="*/ f140 f56 1"/>
                <a:gd name="f169" fmla="*/ f141 f55 1"/>
                <a:gd name="f170" fmla="*/ f142 f56 1"/>
              </a:gdLst>
              <a:ahLst/>
              <a:cxnLst>
                <a:cxn ang="3cd4">
                  <a:pos x="hc" y="t"/>
                </a:cxn>
                <a:cxn ang="0">
                  <a:pos x="r" y="vc"/>
                </a:cxn>
                <a:cxn ang="cd4">
                  <a:pos x="hc" y="b"/>
                </a:cxn>
                <a:cxn ang="cd2">
                  <a:pos x="l" y="vc"/>
                </a:cxn>
                <a:cxn ang="f90">
                  <a:pos x="f147" y="f148"/>
                </a:cxn>
                <a:cxn ang="f90">
                  <a:pos x="f149" y="f150"/>
                </a:cxn>
                <a:cxn ang="f90">
                  <a:pos x="f151" y="f152"/>
                </a:cxn>
                <a:cxn ang="f90">
                  <a:pos x="f153" y="f154"/>
                </a:cxn>
                <a:cxn ang="f90">
                  <a:pos x="f155" y="f156"/>
                </a:cxn>
                <a:cxn ang="f90">
                  <a:pos x="f157" y="f158"/>
                </a:cxn>
                <a:cxn ang="f90">
                  <a:pos x="f159" y="f160"/>
                </a:cxn>
                <a:cxn ang="f90">
                  <a:pos x="f161" y="f162"/>
                </a:cxn>
                <a:cxn ang="f90">
                  <a:pos x="f163" y="f164"/>
                </a:cxn>
                <a:cxn ang="f90">
                  <a:pos x="f165" y="f166"/>
                </a:cxn>
                <a:cxn ang="f90">
                  <a:pos x="f165" y="f167"/>
                </a:cxn>
                <a:cxn ang="f90">
                  <a:pos x="f165" y="f168"/>
                </a:cxn>
                <a:cxn ang="f90">
                  <a:pos x="f169" y="f170"/>
                </a:cxn>
                <a:cxn ang="f90">
                  <a:pos x="f169" y="f170"/>
                </a:cxn>
                <a:cxn ang="f90">
                  <a:pos x="f147" y="f148"/>
                </a:cxn>
              </a:cxnLst>
              <a:rect l="f143" t="f146" r="f144" b="f145"/>
              <a:pathLst>
                <a:path w="62066" h="265269">
                  <a:moveTo>
                    <a:pt x="f8" y="f9"/>
                  </a:moveTo>
                  <a:cubicBezTo>
                    <a:pt x="f10" y="f11"/>
                    <a:pt x="f12" y="f13"/>
                    <a:pt x="f14" y="f15"/>
                  </a:cubicBezTo>
                  <a:cubicBezTo>
                    <a:pt x="f16" y="f17"/>
                    <a:pt x="f18" y="f19"/>
                    <a:pt x="f20" y="f21"/>
                  </a:cubicBezTo>
                  <a:lnTo>
                    <a:pt x="f22" y="f23"/>
                  </a:lnTo>
                  <a:lnTo>
                    <a:pt x="f24" y="f25"/>
                  </a:lnTo>
                  <a:lnTo>
                    <a:pt x="f26" y="f27"/>
                  </a:lnTo>
                  <a:lnTo>
                    <a:pt x="f28" y="f29"/>
                  </a:lnTo>
                  <a:lnTo>
                    <a:pt x="f30" y="f31"/>
                  </a:lnTo>
                  <a:cubicBezTo>
                    <a:pt x="f32" y="f33"/>
                    <a:pt x="f34" y="f35"/>
                    <a:pt x="f36" y="f37"/>
                  </a:cubicBezTo>
                  <a:cubicBezTo>
                    <a:pt x="f38" y="f39"/>
                    <a:pt x="f40" y="f41"/>
                    <a:pt x="f42" y="f43"/>
                  </a:cubicBezTo>
                  <a:cubicBezTo>
                    <a:pt x="f44" y="f45"/>
                    <a:pt x="f44" y="f46"/>
                    <a:pt x="f42" y="f5"/>
                  </a:cubicBezTo>
                  <a:cubicBezTo>
                    <a:pt x="f42" y="f5"/>
                    <a:pt x="f42" y="f47"/>
                    <a:pt x="f42" y="f48"/>
                  </a:cubicBezTo>
                  <a:lnTo>
                    <a:pt x="f49" y="f7"/>
                  </a:lnTo>
                  <a:lnTo>
                    <a:pt x="f49" y="f7"/>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4" name="Freeform: Shape 1450">
              <a:extLst>
                <a:ext uri="{FF2B5EF4-FFF2-40B4-BE49-F238E27FC236}">
                  <a16:creationId xmlns:a16="http://schemas.microsoft.com/office/drawing/2014/main" id="{92871CE1-5B7C-F305-E0DB-0EF052E2A86D}"/>
                </a:ext>
              </a:extLst>
            </p:cNvPr>
            <p:cNvSpPr/>
            <p:nvPr/>
          </p:nvSpPr>
          <p:spPr>
            <a:xfrm>
              <a:off x="7477295" y="4959906"/>
              <a:ext cx="877" cy="2002"/>
            </a:xfrm>
            <a:custGeom>
              <a:avLst/>
              <a:gdLst>
                <a:gd name="f0" fmla="val 10800000"/>
                <a:gd name="f1" fmla="val 5400000"/>
                <a:gd name="f2" fmla="val 180"/>
                <a:gd name="f3" fmla="val w"/>
                <a:gd name="f4" fmla="val h"/>
                <a:gd name="f5" fmla="val 0"/>
                <a:gd name="f6" fmla="val 874"/>
                <a:gd name="f7" fmla="val 1999"/>
                <a:gd name="f8" fmla="val 362"/>
                <a:gd name="f9" fmla="val 625"/>
                <a:gd name="f10" fmla="val 662"/>
                <a:gd name="f11" fmla="val 1300"/>
                <a:gd name="f12" fmla="val 875"/>
                <a:gd name="f13" fmla="val 812"/>
                <a:gd name="f14" fmla="val 1712"/>
                <a:gd name="f15" fmla="val 1412"/>
                <a:gd name="f16" fmla="val 1125"/>
                <a:gd name="f17" fmla="+- 0 0 -90"/>
                <a:gd name="f18" fmla="*/ f3 1 874"/>
                <a:gd name="f19" fmla="*/ f4 1 1999"/>
                <a:gd name="f20" fmla="val f5"/>
                <a:gd name="f21" fmla="val f6"/>
                <a:gd name="f22" fmla="val f7"/>
                <a:gd name="f23" fmla="*/ f17 f0 1"/>
                <a:gd name="f24" fmla="+- f22 0 f20"/>
                <a:gd name="f25" fmla="+- f21 0 f20"/>
                <a:gd name="f26" fmla="*/ f23 1 f2"/>
                <a:gd name="f27" fmla="*/ f25 1 874"/>
                <a:gd name="f28" fmla="*/ f24 1 1999"/>
                <a:gd name="f29" fmla="*/ 0 f25 1"/>
                <a:gd name="f30" fmla="*/ 0 f24 1"/>
                <a:gd name="f31" fmla="*/ 875 f25 1"/>
                <a:gd name="f32" fmla="*/ 1999 f24 1"/>
                <a:gd name="f33" fmla="*/ 1125 f24 1"/>
                <a:gd name="f34" fmla="+- f26 0 f1"/>
                <a:gd name="f35" fmla="*/ f29 1 874"/>
                <a:gd name="f36" fmla="*/ f30 1 1999"/>
                <a:gd name="f37" fmla="*/ f31 1 874"/>
                <a:gd name="f38" fmla="*/ f32 1 1999"/>
                <a:gd name="f39" fmla="*/ f33 1 1999"/>
                <a:gd name="f40" fmla="*/ f20 1 f27"/>
                <a:gd name="f41" fmla="*/ f21 1 f27"/>
                <a:gd name="f42" fmla="*/ f20 1 f28"/>
                <a:gd name="f43" fmla="*/ f22 1 f28"/>
                <a:gd name="f44" fmla="*/ f35 1 f27"/>
                <a:gd name="f45" fmla="*/ f36 1 f28"/>
                <a:gd name="f46" fmla="*/ f37 1 f27"/>
                <a:gd name="f47" fmla="*/ f38 1 f28"/>
                <a:gd name="f48" fmla="*/ f39 1 f28"/>
                <a:gd name="f49" fmla="*/ f40 f18 1"/>
                <a:gd name="f50" fmla="*/ f41 f18 1"/>
                <a:gd name="f51" fmla="*/ f43 f19 1"/>
                <a:gd name="f52" fmla="*/ f42 f19 1"/>
                <a:gd name="f53" fmla="*/ f44 f18 1"/>
                <a:gd name="f54" fmla="*/ f45 f19 1"/>
                <a:gd name="f55" fmla="*/ f46 f18 1"/>
                <a:gd name="f56" fmla="*/ f47 f19 1"/>
                <a:gd name="f57" fmla="*/ f48 f19 1"/>
              </a:gdLst>
              <a:ahLst/>
              <a:cxnLst>
                <a:cxn ang="3cd4">
                  <a:pos x="hc" y="t"/>
                </a:cxn>
                <a:cxn ang="0">
                  <a:pos x="r" y="vc"/>
                </a:cxn>
                <a:cxn ang="cd4">
                  <a:pos x="hc" y="b"/>
                </a:cxn>
                <a:cxn ang="cd2">
                  <a:pos x="l" y="vc"/>
                </a:cxn>
                <a:cxn ang="f34">
                  <a:pos x="f53" y="f54"/>
                </a:cxn>
                <a:cxn ang="f34">
                  <a:pos x="f55" y="f56"/>
                </a:cxn>
                <a:cxn ang="f34">
                  <a:pos x="f55" y="f57"/>
                </a:cxn>
              </a:cxnLst>
              <a:rect l="f49" t="f52" r="f50" b="f51"/>
              <a:pathLst>
                <a:path w="874" h="1999">
                  <a:moveTo>
                    <a:pt x="f5" y="f5"/>
                  </a:moveTo>
                  <a:cubicBezTo>
                    <a:pt x="f8" y="f9"/>
                    <a:pt x="f10" y="f11"/>
                    <a:pt x="f12" y="f7"/>
                  </a:cubicBezTo>
                  <a:cubicBezTo>
                    <a:pt x="f13" y="f14"/>
                    <a:pt x="f13" y="f15"/>
                    <a:pt x="f12"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5" name="Freeform: Shape 1451">
              <a:extLst>
                <a:ext uri="{FF2B5EF4-FFF2-40B4-BE49-F238E27FC236}">
                  <a16:creationId xmlns:a16="http://schemas.microsoft.com/office/drawing/2014/main" id="{CDA83040-97AB-C2CD-77E1-B978074BF5F7}"/>
                </a:ext>
              </a:extLst>
            </p:cNvPr>
            <p:cNvSpPr/>
            <p:nvPr/>
          </p:nvSpPr>
          <p:spPr>
            <a:xfrm>
              <a:off x="7475174" y="4971647"/>
              <a:ext cx="1252" cy="1746"/>
            </a:xfrm>
            <a:custGeom>
              <a:avLst/>
              <a:gdLst>
                <a:gd name="f0" fmla="val 10800000"/>
                <a:gd name="f1" fmla="val 5400000"/>
                <a:gd name="f2" fmla="val 180"/>
                <a:gd name="f3" fmla="val w"/>
                <a:gd name="f4" fmla="val h"/>
                <a:gd name="f5" fmla="val 0"/>
                <a:gd name="f6" fmla="val 1249"/>
                <a:gd name="f7" fmla="val 1749"/>
                <a:gd name="f8" fmla="val 899"/>
                <a:gd name="f9" fmla="val 638"/>
                <a:gd name="f10" fmla="val 487"/>
                <a:gd name="f11" fmla="val 1225"/>
                <a:gd name="f12" fmla="val 750"/>
                <a:gd name="f13" fmla="val 1000"/>
                <a:gd name="f14" fmla="val 837"/>
                <a:gd name="f15" fmla="val 1012"/>
                <a:gd name="f16" fmla="val 288"/>
                <a:gd name="f17" fmla="+- 0 0 -90"/>
                <a:gd name="f18" fmla="*/ f3 1 1249"/>
                <a:gd name="f19" fmla="*/ f4 1 1749"/>
                <a:gd name="f20" fmla="val f5"/>
                <a:gd name="f21" fmla="val f6"/>
                <a:gd name="f22" fmla="val f7"/>
                <a:gd name="f23" fmla="*/ f17 f0 1"/>
                <a:gd name="f24" fmla="+- f22 0 f20"/>
                <a:gd name="f25" fmla="+- f21 0 f20"/>
                <a:gd name="f26" fmla="*/ f23 1 f2"/>
                <a:gd name="f27" fmla="*/ f25 1 1249"/>
                <a:gd name="f28" fmla="*/ f24 1 1749"/>
                <a:gd name="f29" fmla="*/ 1249 f25 1"/>
                <a:gd name="f30" fmla="*/ 0 f24 1"/>
                <a:gd name="f31" fmla="*/ 0 f25 1"/>
                <a:gd name="f32" fmla="*/ 1749 f24 1"/>
                <a:gd name="f33" fmla="*/ 750 f25 1"/>
                <a:gd name="f34" fmla="*/ 1000 f24 1"/>
                <a:gd name="f35" fmla="+- f26 0 f1"/>
                <a:gd name="f36" fmla="*/ f29 1 1249"/>
                <a:gd name="f37" fmla="*/ f30 1 1749"/>
                <a:gd name="f38" fmla="*/ f31 1 1249"/>
                <a:gd name="f39" fmla="*/ f32 1 1749"/>
                <a:gd name="f40" fmla="*/ f33 1 1249"/>
                <a:gd name="f41" fmla="*/ f34 1 1749"/>
                <a:gd name="f42" fmla="*/ f20 1 f27"/>
                <a:gd name="f43" fmla="*/ f21 1 f27"/>
                <a:gd name="f44" fmla="*/ f20 1 f28"/>
                <a:gd name="f45" fmla="*/ f22 1 f28"/>
                <a:gd name="f46" fmla="*/ f36 1 f27"/>
                <a:gd name="f47" fmla="*/ f37 1 f28"/>
                <a:gd name="f48" fmla="*/ f38 1 f27"/>
                <a:gd name="f49" fmla="*/ f39 1 f28"/>
                <a:gd name="f50" fmla="*/ f40 1 f27"/>
                <a:gd name="f51" fmla="*/ f41 1 f28"/>
                <a:gd name="f52" fmla="*/ f42 f18 1"/>
                <a:gd name="f53" fmla="*/ f43 f18 1"/>
                <a:gd name="f54" fmla="*/ f45 f19 1"/>
                <a:gd name="f55" fmla="*/ f44 f19 1"/>
                <a:gd name="f56" fmla="*/ f46 f18 1"/>
                <a:gd name="f57" fmla="*/ f47 f19 1"/>
                <a:gd name="f58" fmla="*/ f48 f18 1"/>
                <a:gd name="f59" fmla="*/ f49 f19 1"/>
                <a:gd name="f60" fmla="*/ f50 f18 1"/>
                <a:gd name="f61" fmla="*/ f51 f19 1"/>
              </a:gdLst>
              <a:ahLst/>
              <a:cxnLst>
                <a:cxn ang="3cd4">
                  <a:pos x="hc" y="t"/>
                </a:cxn>
                <a:cxn ang="0">
                  <a:pos x="r" y="vc"/>
                </a:cxn>
                <a:cxn ang="cd4">
                  <a:pos x="hc" y="b"/>
                </a:cxn>
                <a:cxn ang="cd2">
                  <a:pos x="l" y="vc"/>
                </a:cxn>
                <a:cxn ang="f35">
                  <a:pos x="f56" y="f57"/>
                </a:cxn>
                <a:cxn ang="f35">
                  <a:pos x="f58" y="f59"/>
                </a:cxn>
                <a:cxn ang="f35">
                  <a:pos x="f60" y="f61"/>
                </a:cxn>
                <a:cxn ang="f35">
                  <a:pos x="f56" y="f57"/>
                </a:cxn>
              </a:cxnLst>
              <a:rect l="f52" t="f55" r="f53" b="f54"/>
              <a:pathLst>
                <a:path w="1249" h="1749">
                  <a:moveTo>
                    <a:pt x="f6" y="f5"/>
                  </a:moveTo>
                  <a:cubicBezTo>
                    <a:pt x="f8" y="f9"/>
                    <a:pt x="f10" y="f11"/>
                    <a:pt x="f5" y="f7"/>
                  </a:cubicBezTo>
                  <a:lnTo>
                    <a:pt x="f12" y="f13"/>
                  </a:lnTo>
                  <a:cubicBezTo>
                    <a:pt x="f14" y="f9"/>
                    <a:pt x="f15" y="f16"/>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6" name="Freeform: Shape 1452">
              <a:extLst>
                <a:ext uri="{FF2B5EF4-FFF2-40B4-BE49-F238E27FC236}">
                  <a16:creationId xmlns:a16="http://schemas.microsoft.com/office/drawing/2014/main" id="{BB4BAEEC-4843-3BCF-2438-3FA0F6BAEDFD}"/>
                </a:ext>
              </a:extLst>
            </p:cNvPr>
            <p:cNvSpPr/>
            <p:nvPr/>
          </p:nvSpPr>
          <p:spPr>
            <a:xfrm>
              <a:off x="6956435" y="4961525"/>
              <a:ext cx="516370" cy="280556"/>
            </a:xfrm>
            <a:custGeom>
              <a:avLst/>
              <a:gdLst>
                <a:gd name="f0" fmla="val 10800000"/>
                <a:gd name="f1" fmla="val 5400000"/>
                <a:gd name="f2" fmla="val 180"/>
                <a:gd name="f3" fmla="val w"/>
                <a:gd name="f4" fmla="val h"/>
                <a:gd name="f5" fmla="val 0"/>
                <a:gd name="f6" fmla="val 516370"/>
                <a:gd name="f7" fmla="val 280555"/>
                <a:gd name="f8" fmla="val 12588"/>
                <a:gd name="f9" fmla="val 279389"/>
                <a:gd name="f10" fmla="val 19210"/>
                <a:gd name="f11" fmla="val 275890"/>
                <a:gd name="f12" fmla="val 516371"/>
                <a:gd name="f13" fmla="val 13495"/>
                <a:gd name="f14" fmla="val 512872"/>
                <a:gd name="f15" fmla="val 16081"/>
                <a:gd name="f16" fmla="val 507949"/>
                <a:gd name="f17" fmla="val 15332"/>
                <a:gd name="f18" fmla="val 505363"/>
                <a:gd name="f19" fmla="val 11845"/>
                <a:gd name="f20" fmla="val 505138"/>
                <a:gd name="f21" fmla="val 11533"/>
                <a:gd name="f22" fmla="val 504926"/>
                <a:gd name="f23" fmla="val 11208"/>
                <a:gd name="f24" fmla="val 504751"/>
                <a:gd name="f25" fmla="val 10871"/>
                <a:gd name="f26" fmla="val 497754"/>
                <a:gd name="f27" fmla="val 4342"/>
                <a:gd name="f28" fmla="val 260021"/>
                <a:gd name="f29" fmla="val 260646"/>
                <a:gd name="f30" fmla="val 3792"/>
                <a:gd name="f31" fmla="val 260996"/>
                <a:gd name="f32" fmla="val 3280"/>
                <a:gd name="f33" fmla="val 261409"/>
                <a:gd name="f34" fmla="val 2843"/>
                <a:gd name="f35" fmla="val 261896"/>
                <a:gd name="f36" fmla="val 2393"/>
                <a:gd name="f37" fmla="val 262295"/>
                <a:gd name="f38" fmla="val 2018"/>
                <a:gd name="f39" fmla="val 262758"/>
                <a:gd name="f40" fmla="val 1718"/>
                <a:gd name="f41" fmla="val 263270"/>
                <a:gd name="f42" fmla="val 1343"/>
                <a:gd name="f43" fmla="val 263820"/>
                <a:gd name="f44" fmla="val 1006"/>
                <a:gd name="f45" fmla="val 264407"/>
                <a:gd name="f46" fmla="val 718"/>
                <a:gd name="f47" fmla="val 265020"/>
                <a:gd name="f48" fmla="val 431"/>
                <a:gd name="f49" fmla="val 265657"/>
                <a:gd name="f50" fmla="val 231"/>
                <a:gd name="f51" fmla="val 266331"/>
                <a:gd name="f52" fmla="val 94"/>
                <a:gd name="f53" fmla="val 267018"/>
                <a:gd name="f54" fmla="val 31"/>
                <a:gd name="f55" fmla="val 267643"/>
                <a:gd name="f56" fmla="val 268268"/>
                <a:gd name="f57" fmla="val 268893"/>
                <a:gd name="f58" fmla="val -31"/>
                <a:gd name="f59" fmla="val 269643"/>
                <a:gd name="f60" fmla="val 270392"/>
                <a:gd name="f61" fmla="val 271142"/>
                <a:gd name="f62" fmla="val 272179"/>
                <a:gd name="f63" fmla="val 273229"/>
                <a:gd name="f64" fmla="val 274266"/>
                <a:gd name="f65" fmla="val 1318"/>
                <a:gd name="f66" fmla="val 278802"/>
                <a:gd name="f67" fmla="val 5979"/>
                <a:gd name="f68" fmla="val 281475"/>
                <a:gd name="f69" fmla="val 10502"/>
                <a:gd name="f70" fmla="val 280264"/>
                <a:gd name="f71" fmla="val 11239"/>
                <a:gd name="f72" fmla="val 280063"/>
                <a:gd name="f73" fmla="val 11939"/>
                <a:gd name="f74" fmla="val 279776"/>
                <a:gd name="f75" fmla="+- 0 0 -90"/>
                <a:gd name="f76" fmla="*/ f3 1 516370"/>
                <a:gd name="f77" fmla="*/ f4 1 280555"/>
                <a:gd name="f78" fmla="val f5"/>
                <a:gd name="f79" fmla="val f6"/>
                <a:gd name="f80" fmla="val f7"/>
                <a:gd name="f81" fmla="*/ f75 f0 1"/>
                <a:gd name="f82" fmla="+- f80 0 f78"/>
                <a:gd name="f83" fmla="+- f79 0 f78"/>
                <a:gd name="f84" fmla="*/ f81 1 f2"/>
                <a:gd name="f85" fmla="*/ f83 1 516370"/>
                <a:gd name="f86" fmla="*/ f82 1 280555"/>
                <a:gd name="f87" fmla="*/ 12588 f83 1"/>
                <a:gd name="f88" fmla="*/ 279389 f82 1"/>
                <a:gd name="f89" fmla="*/ 19210 f83 1"/>
                <a:gd name="f90" fmla="*/ 275890 f82 1"/>
                <a:gd name="f91" fmla="*/ 516371 f83 1"/>
                <a:gd name="f92" fmla="*/ 13495 f82 1"/>
                <a:gd name="f93" fmla="*/ 505363 f83 1"/>
                <a:gd name="f94" fmla="*/ 11845 f82 1"/>
                <a:gd name="f95" fmla="*/ 504751 f83 1"/>
                <a:gd name="f96" fmla="*/ 10871 f82 1"/>
                <a:gd name="f97" fmla="*/ 497754 f83 1"/>
                <a:gd name="f98" fmla="*/ 0 f82 1"/>
                <a:gd name="f99" fmla="*/ 4342 f83 1"/>
                <a:gd name="f100" fmla="*/ 260021 f82 1"/>
                <a:gd name="f101" fmla="*/ 260646 f82 1"/>
                <a:gd name="f102" fmla="*/ 2843 f83 1"/>
                <a:gd name="f103" fmla="*/ 261896 f82 1"/>
                <a:gd name="f104" fmla="*/ 1718 f83 1"/>
                <a:gd name="f105" fmla="*/ 263270 f82 1"/>
                <a:gd name="f106" fmla="*/ 718 f83 1"/>
                <a:gd name="f107" fmla="*/ 265020 f82 1"/>
                <a:gd name="f108" fmla="*/ 94 f83 1"/>
                <a:gd name="f109" fmla="*/ 267018 f82 1"/>
                <a:gd name="f110" fmla="*/ 268893 f82 1"/>
                <a:gd name="f111" fmla="*/ 271142 f82 1"/>
                <a:gd name="f112" fmla="*/ 274266 f82 1"/>
                <a:gd name="f113" fmla="*/ 10502 f83 1"/>
                <a:gd name="f114" fmla="*/ 280264 f82 1"/>
                <a:gd name="f115" fmla="+- f84 0 f1"/>
                <a:gd name="f116" fmla="*/ f87 1 516370"/>
                <a:gd name="f117" fmla="*/ f88 1 280555"/>
                <a:gd name="f118" fmla="*/ f89 1 516370"/>
                <a:gd name="f119" fmla="*/ f90 1 280555"/>
                <a:gd name="f120" fmla="*/ f91 1 516370"/>
                <a:gd name="f121" fmla="*/ f92 1 280555"/>
                <a:gd name="f122" fmla="*/ f93 1 516370"/>
                <a:gd name="f123" fmla="*/ f94 1 280555"/>
                <a:gd name="f124" fmla="*/ f95 1 516370"/>
                <a:gd name="f125" fmla="*/ f96 1 280555"/>
                <a:gd name="f126" fmla="*/ f97 1 516370"/>
                <a:gd name="f127" fmla="*/ f98 1 280555"/>
                <a:gd name="f128" fmla="*/ f99 1 516370"/>
                <a:gd name="f129" fmla="*/ f100 1 280555"/>
                <a:gd name="f130" fmla="*/ f101 1 280555"/>
                <a:gd name="f131" fmla="*/ f102 1 516370"/>
                <a:gd name="f132" fmla="*/ f103 1 280555"/>
                <a:gd name="f133" fmla="*/ f104 1 516370"/>
                <a:gd name="f134" fmla="*/ f105 1 280555"/>
                <a:gd name="f135" fmla="*/ f106 1 516370"/>
                <a:gd name="f136" fmla="*/ f107 1 280555"/>
                <a:gd name="f137" fmla="*/ f108 1 516370"/>
                <a:gd name="f138" fmla="*/ f109 1 280555"/>
                <a:gd name="f139" fmla="*/ f110 1 280555"/>
                <a:gd name="f140" fmla="*/ f111 1 280555"/>
                <a:gd name="f141" fmla="*/ f112 1 280555"/>
                <a:gd name="f142" fmla="*/ f113 1 516370"/>
                <a:gd name="f143" fmla="*/ f114 1 280555"/>
                <a:gd name="f144" fmla="*/ f78 1 f85"/>
                <a:gd name="f145" fmla="*/ f79 1 f85"/>
                <a:gd name="f146" fmla="*/ f78 1 f86"/>
                <a:gd name="f147" fmla="*/ f80 1 f86"/>
                <a:gd name="f148" fmla="*/ f116 1 f85"/>
                <a:gd name="f149" fmla="*/ f117 1 f86"/>
                <a:gd name="f150" fmla="*/ f118 1 f85"/>
                <a:gd name="f151" fmla="*/ f119 1 f86"/>
                <a:gd name="f152" fmla="*/ f120 1 f85"/>
                <a:gd name="f153" fmla="*/ f121 1 f86"/>
                <a:gd name="f154" fmla="*/ f122 1 f85"/>
                <a:gd name="f155" fmla="*/ f123 1 f86"/>
                <a:gd name="f156" fmla="*/ f124 1 f85"/>
                <a:gd name="f157" fmla="*/ f125 1 f86"/>
                <a:gd name="f158" fmla="*/ f126 1 f85"/>
                <a:gd name="f159" fmla="*/ f127 1 f86"/>
                <a:gd name="f160" fmla="*/ f128 1 f85"/>
                <a:gd name="f161" fmla="*/ f129 1 f86"/>
                <a:gd name="f162" fmla="*/ f130 1 f86"/>
                <a:gd name="f163" fmla="*/ f131 1 f85"/>
                <a:gd name="f164" fmla="*/ f132 1 f86"/>
                <a:gd name="f165" fmla="*/ f133 1 f85"/>
                <a:gd name="f166" fmla="*/ f134 1 f86"/>
                <a:gd name="f167" fmla="*/ f135 1 f85"/>
                <a:gd name="f168" fmla="*/ f136 1 f86"/>
                <a:gd name="f169" fmla="*/ f137 1 f85"/>
                <a:gd name="f170" fmla="*/ f138 1 f86"/>
                <a:gd name="f171" fmla="*/ f139 1 f86"/>
                <a:gd name="f172" fmla="*/ f140 1 f86"/>
                <a:gd name="f173" fmla="*/ f141 1 f86"/>
                <a:gd name="f174" fmla="*/ f142 1 f85"/>
                <a:gd name="f175" fmla="*/ f143 1 f86"/>
                <a:gd name="f176" fmla="*/ f144 f76 1"/>
                <a:gd name="f177" fmla="*/ f145 f76 1"/>
                <a:gd name="f178" fmla="*/ f147 f77 1"/>
                <a:gd name="f179" fmla="*/ f146 f77 1"/>
                <a:gd name="f180" fmla="*/ f148 f76 1"/>
                <a:gd name="f181" fmla="*/ f149 f77 1"/>
                <a:gd name="f182" fmla="*/ f150 f76 1"/>
                <a:gd name="f183" fmla="*/ f151 f77 1"/>
                <a:gd name="f184" fmla="*/ f152 f76 1"/>
                <a:gd name="f185" fmla="*/ f153 f77 1"/>
                <a:gd name="f186" fmla="*/ f154 f76 1"/>
                <a:gd name="f187" fmla="*/ f155 f77 1"/>
                <a:gd name="f188" fmla="*/ f156 f76 1"/>
                <a:gd name="f189" fmla="*/ f157 f77 1"/>
                <a:gd name="f190" fmla="*/ f158 f76 1"/>
                <a:gd name="f191" fmla="*/ f159 f77 1"/>
                <a:gd name="f192" fmla="*/ f160 f76 1"/>
                <a:gd name="f193" fmla="*/ f161 f77 1"/>
                <a:gd name="f194" fmla="*/ f162 f77 1"/>
                <a:gd name="f195" fmla="*/ f163 f76 1"/>
                <a:gd name="f196" fmla="*/ f164 f77 1"/>
                <a:gd name="f197" fmla="*/ f165 f76 1"/>
                <a:gd name="f198" fmla="*/ f166 f77 1"/>
                <a:gd name="f199" fmla="*/ f167 f76 1"/>
                <a:gd name="f200" fmla="*/ f168 f77 1"/>
                <a:gd name="f201" fmla="*/ f169 f76 1"/>
                <a:gd name="f202" fmla="*/ f170 f77 1"/>
                <a:gd name="f203" fmla="*/ f171 f77 1"/>
                <a:gd name="f204" fmla="*/ f172 f77 1"/>
                <a:gd name="f205" fmla="*/ f173 f77 1"/>
                <a:gd name="f206" fmla="*/ f174 f76 1"/>
                <a:gd name="f207" fmla="*/ f175 f77 1"/>
              </a:gdLst>
              <a:ahLst/>
              <a:cxnLst>
                <a:cxn ang="3cd4">
                  <a:pos x="hc" y="t"/>
                </a:cxn>
                <a:cxn ang="0">
                  <a:pos x="r" y="vc"/>
                </a:cxn>
                <a:cxn ang="cd4">
                  <a:pos x="hc" y="b"/>
                </a:cxn>
                <a:cxn ang="cd2">
                  <a:pos x="l" y="vc"/>
                </a:cxn>
                <a:cxn ang="f115">
                  <a:pos x="f180" y="f181"/>
                </a:cxn>
                <a:cxn ang="f115">
                  <a:pos x="f182" y="f183"/>
                </a:cxn>
                <a:cxn ang="f115">
                  <a:pos x="f184" y="f185"/>
                </a:cxn>
                <a:cxn ang="f115">
                  <a:pos x="f184" y="f185"/>
                </a:cxn>
                <a:cxn ang="f115">
                  <a:pos x="f184" y="f185"/>
                </a:cxn>
                <a:cxn ang="f115">
                  <a:pos x="f186" y="f187"/>
                </a:cxn>
                <a:cxn ang="f115">
                  <a:pos x="f188" y="f189"/>
                </a:cxn>
                <a:cxn ang="f115">
                  <a:pos x="f190" y="f191"/>
                </a:cxn>
                <a:cxn ang="f115">
                  <a:pos x="f192" y="f193"/>
                </a:cxn>
                <a:cxn ang="f115">
                  <a:pos x="f192" y="f194"/>
                </a:cxn>
                <a:cxn ang="f115">
                  <a:pos x="f195" y="f196"/>
                </a:cxn>
                <a:cxn ang="f115">
                  <a:pos x="f197" y="f198"/>
                </a:cxn>
                <a:cxn ang="f115">
                  <a:pos x="f199" y="f200"/>
                </a:cxn>
                <a:cxn ang="f115">
                  <a:pos x="f201" y="f202"/>
                </a:cxn>
                <a:cxn ang="f115">
                  <a:pos x="f201" y="f203"/>
                </a:cxn>
                <a:cxn ang="f115">
                  <a:pos x="f201" y="f204"/>
                </a:cxn>
                <a:cxn ang="f115">
                  <a:pos x="f201" y="f205"/>
                </a:cxn>
                <a:cxn ang="f115">
                  <a:pos x="f206" y="f207"/>
                </a:cxn>
                <a:cxn ang="f115">
                  <a:pos x="f180" y="f181"/>
                </a:cxn>
              </a:cxnLst>
              <a:rect l="f176" t="f179" r="f177" b="f178"/>
              <a:pathLst>
                <a:path w="516370" h="280555">
                  <a:moveTo>
                    <a:pt x="f8" y="f9"/>
                  </a:moveTo>
                  <a:lnTo>
                    <a:pt x="f10" y="f11"/>
                  </a:lnTo>
                  <a:lnTo>
                    <a:pt x="f12" y="f13"/>
                  </a:lnTo>
                  <a:cubicBezTo>
                    <a:pt x="f12" y="f13"/>
                    <a:pt x="f12" y="f13"/>
                    <a:pt x="f12" y="f13"/>
                  </a:cubicBezTo>
                  <a:lnTo>
                    <a:pt x="f12" y="f13"/>
                  </a:lnTo>
                  <a:cubicBezTo>
                    <a:pt x="f14" y="f15"/>
                    <a:pt x="f16" y="f17"/>
                    <a:pt x="f18" y="f19"/>
                  </a:cubicBezTo>
                  <a:cubicBezTo>
                    <a:pt x="f20" y="f21"/>
                    <a:pt x="f22" y="f23"/>
                    <a:pt x="f24" y="f25"/>
                  </a:cubicBezTo>
                  <a:lnTo>
                    <a:pt x="f26" y="f5"/>
                  </a:lnTo>
                  <a:lnTo>
                    <a:pt x="f27" y="f28"/>
                  </a:lnTo>
                  <a:lnTo>
                    <a:pt x="f27" y="f29"/>
                  </a:lnTo>
                  <a:cubicBezTo>
                    <a:pt x="f30" y="f31"/>
                    <a:pt x="f32" y="f33"/>
                    <a:pt x="f34" y="f35"/>
                  </a:cubicBezTo>
                  <a:cubicBezTo>
                    <a:pt x="f36" y="f37"/>
                    <a:pt x="f38" y="f39"/>
                    <a:pt x="f40" y="f41"/>
                  </a:cubicBezTo>
                  <a:cubicBezTo>
                    <a:pt x="f42" y="f43"/>
                    <a:pt x="f44" y="f45"/>
                    <a:pt x="f46" y="f47"/>
                  </a:cubicBezTo>
                  <a:cubicBezTo>
                    <a:pt x="f48" y="f49"/>
                    <a:pt x="f50" y="f51"/>
                    <a:pt x="f52" y="f53"/>
                  </a:cubicBezTo>
                  <a:cubicBezTo>
                    <a:pt x="f54" y="f55"/>
                    <a:pt x="f54" y="f56"/>
                    <a:pt x="f52" y="f57"/>
                  </a:cubicBezTo>
                  <a:cubicBezTo>
                    <a:pt x="f58" y="f59"/>
                    <a:pt x="f58" y="f60"/>
                    <a:pt x="f52" y="f61"/>
                  </a:cubicBezTo>
                  <a:cubicBezTo>
                    <a:pt x="f58" y="f62"/>
                    <a:pt x="f58" y="f63"/>
                    <a:pt x="f52" y="f64"/>
                  </a:cubicBezTo>
                  <a:cubicBezTo>
                    <a:pt x="f65" y="f66"/>
                    <a:pt x="f67" y="f68"/>
                    <a:pt x="f69"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7" name="Freeform: Shape 1453">
              <a:extLst>
                <a:ext uri="{FF2B5EF4-FFF2-40B4-BE49-F238E27FC236}">
                  <a16:creationId xmlns:a16="http://schemas.microsoft.com/office/drawing/2014/main" id="{A7AB37CE-0526-7D78-E61D-D6C67F3F8428}"/>
                </a:ext>
              </a:extLst>
            </p:cNvPr>
            <p:cNvSpPr/>
            <p:nvPr/>
          </p:nvSpPr>
          <p:spPr>
            <a:xfrm>
              <a:off x="11997092" y="6254889"/>
              <a:ext cx="22238" cy="194675"/>
            </a:xfrm>
            <a:custGeom>
              <a:avLst/>
              <a:gdLst>
                <a:gd name="f0" fmla="val 10800000"/>
                <a:gd name="f1" fmla="val 5400000"/>
                <a:gd name="f2" fmla="val 180"/>
                <a:gd name="f3" fmla="val w"/>
                <a:gd name="f4" fmla="val h"/>
                <a:gd name="f5" fmla="val 0"/>
                <a:gd name="f6" fmla="val 22240"/>
                <a:gd name="f7" fmla="val 194672"/>
                <a:gd name="f8" fmla="val 19366"/>
                <a:gd name="f9" fmla="val 193173"/>
                <a:gd name="f10" fmla="val 194173"/>
                <a:gd name="f11" fmla="val 193273"/>
                <a:gd name="f12" fmla="val 724"/>
                <a:gd name="f13" fmla="val 192548"/>
                <a:gd name="f14" fmla="val 1624"/>
                <a:gd name="f15" fmla="val 1662"/>
                <a:gd name="f16" fmla="val 1712"/>
                <a:gd name="f17" fmla="val 1749"/>
                <a:gd name="f18" fmla="val 2687"/>
                <a:gd name="f19" fmla="val 192798"/>
                <a:gd name="f20" fmla="val 3286"/>
                <a:gd name="f21" fmla="val 193710"/>
                <a:gd name="f22" fmla="val 3124"/>
                <a:gd name="f23" fmla="val 193798"/>
                <a:gd name="f24" fmla="val 191049"/>
                <a:gd name="f25" fmla="val 22241"/>
                <a:gd name="f26" fmla="val 500"/>
                <a:gd name="f27" fmla="val 21241"/>
                <a:gd name="f28" fmla="val 20741"/>
                <a:gd name="f29" fmla="val 20254"/>
                <a:gd name="f30" fmla="val 425"/>
                <a:gd name="f31" fmla="val 19791"/>
                <a:gd name="f32" fmla="val 262"/>
                <a:gd name="f33" fmla="+- 0 0 -90"/>
                <a:gd name="f34" fmla="*/ f3 1 22240"/>
                <a:gd name="f35" fmla="*/ f4 1 194672"/>
                <a:gd name="f36" fmla="val f5"/>
                <a:gd name="f37" fmla="val f6"/>
                <a:gd name="f38" fmla="val f7"/>
                <a:gd name="f39" fmla="*/ f33 f0 1"/>
                <a:gd name="f40" fmla="+- f38 0 f36"/>
                <a:gd name="f41" fmla="+- f37 0 f36"/>
                <a:gd name="f42" fmla="*/ f39 1 f2"/>
                <a:gd name="f43" fmla="*/ f41 1 22240"/>
                <a:gd name="f44" fmla="*/ f40 1 194672"/>
                <a:gd name="f45" fmla="*/ 19366 f41 1"/>
                <a:gd name="f46" fmla="*/ 0 f40 1"/>
                <a:gd name="f47" fmla="*/ 0 f41 1"/>
                <a:gd name="f48" fmla="*/ 193173 f40 1"/>
                <a:gd name="f49" fmla="*/ 194173 f40 1"/>
                <a:gd name="f50" fmla="*/ 1624 f41 1"/>
                <a:gd name="f51" fmla="*/ 192548 f40 1"/>
                <a:gd name="f52" fmla="*/ 1749 f41 1"/>
                <a:gd name="f53" fmla="*/ 3124 f41 1"/>
                <a:gd name="f54" fmla="*/ 194672 f40 1"/>
                <a:gd name="f55" fmla="*/ 193798 f40 1"/>
                <a:gd name="f56" fmla="*/ 191049 f40 1"/>
                <a:gd name="f57" fmla="*/ 22241 f41 1"/>
                <a:gd name="f58" fmla="*/ 500 f40 1"/>
                <a:gd name="f59" fmla="*/ 20741 f41 1"/>
                <a:gd name="f60" fmla="+- f42 0 f1"/>
                <a:gd name="f61" fmla="*/ f45 1 22240"/>
                <a:gd name="f62" fmla="*/ f46 1 194672"/>
                <a:gd name="f63" fmla="*/ f47 1 22240"/>
                <a:gd name="f64" fmla="*/ f48 1 194672"/>
                <a:gd name="f65" fmla="*/ f49 1 194672"/>
                <a:gd name="f66" fmla="*/ f50 1 22240"/>
                <a:gd name="f67" fmla="*/ f51 1 194672"/>
                <a:gd name="f68" fmla="*/ f52 1 22240"/>
                <a:gd name="f69" fmla="*/ f53 1 22240"/>
                <a:gd name="f70" fmla="*/ f54 1 194672"/>
                <a:gd name="f71" fmla="*/ f55 1 194672"/>
                <a:gd name="f72" fmla="*/ f56 1 194672"/>
                <a:gd name="f73" fmla="*/ f57 1 22240"/>
                <a:gd name="f74" fmla="*/ f58 1 194672"/>
                <a:gd name="f75" fmla="*/ f59 1 22240"/>
                <a:gd name="f76" fmla="*/ f36 1 f43"/>
                <a:gd name="f77" fmla="*/ f37 1 f43"/>
                <a:gd name="f78" fmla="*/ f36 1 f44"/>
                <a:gd name="f79" fmla="*/ f38 1 f44"/>
                <a:gd name="f80" fmla="*/ f61 1 f43"/>
                <a:gd name="f81" fmla="*/ f62 1 f44"/>
                <a:gd name="f82" fmla="*/ f63 1 f43"/>
                <a:gd name="f83" fmla="*/ f64 1 f44"/>
                <a:gd name="f84" fmla="*/ f65 1 f44"/>
                <a:gd name="f85" fmla="*/ f66 1 f43"/>
                <a:gd name="f86" fmla="*/ f67 1 f44"/>
                <a:gd name="f87" fmla="*/ f68 1 f43"/>
                <a:gd name="f88" fmla="*/ f69 1 f43"/>
                <a:gd name="f89" fmla="*/ f70 1 f44"/>
                <a:gd name="f90" fmla="*/ f71 1 f44"/>
                <a:gd name="f91" fmla="*/ f72 1 f44"/>
                <a:gd name="f92" fmla="*/ f73 1 f43"/>
                <a:gd name="f93" fmla="*/ f74 1 f44"/>
                <a:gd name="f94" fmla="*/ f75 1 f43"/>
                <a:gd name="f95" fmla="*/ f76 f34 1"/>
                <a:gd name="f96" fmla="*/ f77 f34 1"/>
                <a:gd name="f97" fmla="*/ f79 f35 1"/>
                <a:gd name="f98" fmla="*/ f78 f35 1"/>
                <a:gd name="f99" fmla="*/ f80 f34 1"/>
                <a:gd name="f100" fmla="*/ f81 f35 1"/>
                <a:gd name="f101" fmla="*/ f82 f34 1"/>
                <a:gd name="f102" fmla="*/ f83 f35 1"/>
                <a:gd name="f103" fmla="*/ f84 f35 1"/>
                <a:gd name="f104" fmla="*/ f85 f34 1"/>
                <a:gd name="f105" fmla="*/ f86 f35 1"/>
                <a:gd name="f106" fmla="*/ f87 f34 1"/>
                <a:gd name="f107" fmla="*/ f88 f34 1"/>
                <a:gd name="f108" fmla="*/ f89 f35 1"/>
                <a:gd name="f109" fmla="*/ f90 f35 1"/>
                <a:gd name="f110" fmla="*/ f91 f35 1"/>
                <a:gd name="f111" fmla="*/ f92 f34 1"/>
                <a:gd name="f112" fmla="*/ f93 f35 1"/>
                <a:gd name="f113" fmla="*/ f94 f34 1"/>
              </a:gdLst>
              <a:ahLst/>
              <a:cxnLst>
                <a:cxn ang="3cd4">
                  <a:pos x="hc" y="t"/>
                </a:cxn>
                <a:cxn ang="0">
                  <a:pos x="r" y="vc"/>
                </a:cxn>
                <a:cxn ang="cd4">
                  <a:pos x="hc" y="b"/>
                </a:cxn>
                <a:cxn ang="cd2">
                  <a:pos x="l" y="vc"/>
                </a:cxn>
                <a:cxn ang="f60">
                  <a:pos x="f99" y="f100"/>
                </a:cxn>
                <a:cxn ang="f60">
                  <a:pos x="f101" y="f102"/>
                </a:cxn>
                <a:cxn ang="f60">
                  <a:pos x="f101" y="f103"/>
                </a:cxn>
                <a:cxn ang="f60">
                  <a:pos x="f104" y="f105"/>
                </a:cxn>
                <a:cxn ang="f60">
                  <a:pos x="f106" y="f105"/>
                </a:cxn>
                <a:cxn ang="f60">
                  <a:pos x="f107" y="f108"/>
                </a:cxn>
                <a:cxn ang="f60">
                  <a:pos x="f107" y="f109"/>
                </a:cxn>
                <a:cxn ang="f60">
                  <a:pos x="f107" y="f110"/>
                </a:cxn>
                <a:cxn ang="f60">
                  <a:pos x="f111" y="f112"/>
                </a:cxn>
                <a:cxn ang="f60">
                  <a:pos x="f113" y="f112"/>
                </a:cxn>
                <a:cxn ang="f60">
                  <a:pos x="f99" y="f100"/>
                </a:cxn>
              </a:cxnLst>
              <a:rect l="f95" t="f98" r="f96" b="f97"/>
              <a:pathLst>
                <a:path w="22240" h="194672">
                  <a:moveTo>
                    <a:pt x="f8" y="f5"/>
                  </a:moveTo>
                  <a:lnTo>
                    <a:pt x="f5" y="f9"/>
                  </a:lnTo>
                  <a:lnTo>
                    <a:pt x="f5" y="f10"/>
                  </a:lnTo>
                  <a:cubicBezTo>
                    <a:pt x="f5" y="f11"/>
                    <a:pt x="f12" y="f13"/>
                    <a:pt x="f14" y="f13"/>
                  </a:cubicBezTo>
                  <a:cubicBezTo>
                    <a:pt x="f15" y="f13"/>
                    <a:pt x="f16" y="f13"/>
                    <a:pt x="f17" y="f13"/>
                  </a:cubicBezTo>
                  <a:cubicBezTo>
                    <a:pt x="f18" y="f19"/>
                    <a:pt x="f20" y="f21"/>
                    <a:pt x="f22" y="f7"/>
                  </a:cubicBezTo>
                  <a:lnTo>
                    <a:pt x="f22" y="f23"/>
                  </a:lnTo>
                  <a:lnTo>
                    <a:pt x="f22" y="f24"/>
                  </a:lnTo>
                  <a:lnTo>
                    <a:pt x="f25" y="f26"/>
                  </a:lnTo>
                  <a:cubicBezTo>
                    <a:pt x="f25" y="f26"/>
                    <a:pt x="f27" y="f26"/>
                    <a:pt x="f28" y="f26"/>
                  </a:cubicBezTo>
                  <a:cubicBezTo>
                    <a:pt x="f29" y="f30"/>
                    <a:pt x="f31" y="f3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8" name="Freeform: Shape 1454">
              <a:extLst>
                <a:ext uri="{FF2B5EF4-FFF2-40B4-BE49-F238E27FC236}">
                  <a16:creationId xmlns:a16="http://schemas.microsoft.com/office/drawing/2014/main" id="{D9CE6DD0-CB3E-622B-28EF-1D558BBCB87D}"/>
                </a:ext>
              </a:extLst>
            </p:cNvPr>
            <p:cNvSpPr/>
            <p:nvPr/>
          </p:nvSpPr>
          <p:spPr>
            <a:xfrm>
              <a:off x="9870262" y="5727600"/>
              <a:ext cx="68845" cy="93085"/>
            </a:xfrm>
            <a:custGeom>
              <a:avLst/>
              <a:gdLst>
                <a:gd name="f0" fmla="val 10800000"/>
                <a:gd name="f1" fmla="val 5400000"/>
                <a:gd name="f2" fmla="val 180"/>
                <a:gd name="f3" fmla="val w"/>
                <a:gd name="f4" fmla="val h"/>
                <a:gd name="f5" fmla="val 0"/>
                <a:gd name="f6" fmla="val 68845"/>
                <a:gd name="f7" fmla="val 93088"/>
                <a:gd name="f8" fmla="val 2499"/>
                <a:gd name="f9" fmla="val 65971"/>
                <a:gd name="f10" fmla="val 91339"/>
                <a:gd name="f11" fmla="val 2374"/>
                <a:gd name="f12" fmla="val 1749"/>
                <a:gd name="f13" fmla="val 975"/>
                <a:gd name="f14" fmla="val 937"/>
                <a:gd name="f15" fmla="val 1825"/>
                <a:gd name="f16" fmla="+- 0 0 -90"/>
                <a:gd name="f17" fmla="*/ f3 1 68845"/>
                <a:gd name="f18" fmla="*/ f4 1 93088"/>
                <a:gd name="f19" fmla="val f5"/>
                <a:gd name="f20" fmla="val f6"/>
                <a:gd name="f21" fmla="val f7"/>
                <a:gd name="f22" fmla="*/ f16 f0 1"/>
                <a:gd name="f23" fmla="+- f21 0 f19"/>
                <a:gd name="f24" fmla="+- f20 0 f19"/>
                <a:gd name="f25" fmla="*/ f22 1 f2"/>
                <a:gd name="f26" fmla="*/ f24 1 68845"/>
                <a:gd name="f27" fmla="*/ f23 1 93088"/>
                <a:gd name="f28" fmla="*/ 0 f24 1"/>
                <a:gd name="f29" fmla="*/ 2499 f23 1"/>
                <a:gd name="f30" fmla="*/ 65971 f24 1"/>
                <a:gd name="f31" fmla="*/ 93088 f23 1"/>
                <a:gd name="f32" fmla="*/ 68845 f24 1"/>
                <a:gd name="f33" fmla="*/ 91339 f23 1"/>
                <a:gd name="f34" fmla="*/ 2374 f24 1"/>
                <a:gd name="f35" fmla="*/ 0 f23 1"/>
                <a:gd name="f36" fmla="+- f25 0 f1"/>
                <a:gd name="f37" fmla="*/ f28 1 68845"/>
                <a:gd name="f38" fmla="*/ f29 1 93088"/>
                <a:gd name="f39" fmla="*/ f30 1 68845"/>
                <a:gd name="f40" fmla="*/ f31 1 93088"/>
                <a:gd name="f41" fmla="*/ f32 1 68845"/>
                <a:gd name="f42" fmla="*/ f33 1 93088"/>
                <a:gd name="f43" fmla="*/ f34 1 68845"/>
                <a:gd name="f44" fmla="*/ f35 1 93088"/>
                <a:gd name="f45" fmla="*/ f19 1 f26"/>
                <a:gd name="f46" fmla="*/ f20 1 f26"/>
                <a:gd name="f47" fmla="*/ f19 1 f27"/>
                <a:gd name="f48" fmla="*/ f21 1 f27"/>
                <a:gd name="f49" fmla="*/ f37 1 f26"/>
                <a:gd name="f50" fmla="*/ f38 1 f27"/>
                <a:gd name="f51" fmla="*/ f39 1 f26"/>
                <a:gd name="f52" fmla="*/ f40 1 f27"/>
                <a:gd name="f53" fmla="*/ f41 1 f26"/>
                <a:gd name="f54" fmla="*/ f42 1 f27"/>
                <a:gd name="f55" fmla="*/ f43 1 f26"/>
                <a:gd name="f56" fmla="*/ f44 1 f27"/>
                <a:gd name="f57" fmla="*/ f45 f17 1"/>
                <a:gd name="f58" fmla="*/ f46 f17 1"/>
                <a:gd name="f59" fmla="*/ f48 f18 1"/>
                <a:gd name="f60" fmla="*/ f47 f18 1"/>
                <a:gd name="f61" fmla="*/ f49 f17 1"/>
                <a:gd name="f62" fmla="*/ f50 f18 1"/>
                <a:gd name="f63" fmla="*/ f51 f17 1"/>
                <a:gd name="f64" fmla="*/ f52 f18 1"/>
                <a:gd name="f65" fmla="*/ f53 f17 1"/>
                <a:gd name="f66" fmla="*/ f54 f18 1"/>
                <a:gd name="f67" fmla="*/ f55 f17 1"/>
                <a:gd name="f68" fmla="*/ f56 f18 1"/>
              </a:gdLst>
              <a:ahLst/>
              <a:cxnLst>
                <a:cxn ang="3cd4">
                  <a:pos x="hc" y="t"/>
                </a:cxn>
                <a:cxn ang="0">
                  <a:pos x="r" y="vc"/>
                </a:cxn>
                <a:cxn ang="cd4">
                  <a:pos x="hc" y="b"/>
                </a:cxn>
                <a:cxn ang="cd2">
                  <a:pos x="l" y="vc"/>
                </a:cxn>
                <a:cxn ang="f36">
                  <a:pos x="f61" y="f62"/>
                </a:cxn>
                <a:cxn ang="f36">
                  <a:pos x="f63" y="f64"/>
                </a:cxn>
                <a:cxn ang="f36">
                  <a:pos x="f65" y="f66"/>
                </a:cxn>
                <a:cxn ang="f36">
                  <a:pos x="f67" y="f68"/>
                </a:cxn>
                <a:cxn ang="f36">
                  <a:pos x="f61" y="f62"/>
                </a:cxn>
              </a:cxnLst>
              <a:rect l="f57" t="f60" r="f58" b="f59"/>
              <a:pathLst>
                <a:path w="68845" h="93088">
                  <a:moveTo>
                    <a:pt x="f5" y="f8"/>
                  </a:moveTo>
                  <a:lnTo>
                    <a:pt x="f9" y="f7"/>
                  </a:lnTo>
                  <a:lnTo>
                    <a:pt x="f6" y="f10"/>
                  </a:lnTo>
                  <a:lnTo>
                    <a:pt x="f11" y="f5"/>
                  </a:lnTo>
                  <a:cubicBezTo>
                    <a:pt x="f12" y="f13"/>
                    <a:pt x="f14"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9" name="Freeform: Shape 1455">
              <a:extLst>
                <a:ext uri="{FF2B5EF4-FFF2-40B4-BE49-F238E27FC236}">
                  <a16:creationId xmlns:a16="http://schemas.microsoft.com/office/drawing/2014/main" id="{2E14C915-1C90-CD8B-5B84-A20D4AEE54CB}"/>
                </a:ext>
              </a:extLst>
            </p:cNvPr>
            <p:cNvSpPr/>
            <p:nvPr/>
          </p:nvSpPr>
          <p:spPr>
            <a:xfrm>
              <a:off x="9222172" y="5413595"/>
              <a:ext cx="411068" cy="236280"/>
            </a:xfrm>
            <a:custGeom>
              <a:avLst/>
              <a:gdLst>
                <a:gd name="f0" fmla="val 10800000"/>
                <a:gd name="f1" fmla="val 5400000"/>
                <a:gd name="f2" fmla="val 180"/>
                <a:gd name="f3" fmla="val w"/>
                <a:gd name="f4" fmla="val h"/>
                <a:gd name="f5" fmla="val 0"/>
                <a:gd name="f6" fmla="val 411072"/>
                <a:gd name="f7" fmla="val 236280"/>
                <a:gd name="f8" fmla="val 409698"/>
                <a:gd name="f9" fmla="val 2124"/>
                <a:gd name="f10" fmla="val 233157"/>
                <a:gd name="f11" fmla="val 234406"/>
                <a:gd name="f12" fmla="val 525"/>
                <a:gd name="f13" fmla="val 233856"/>
                <a:gd name="f14" fmla="val 1387"/>
                <a:gd name="f15" fmla="val 233832"/>
                <a:gd name="f16" fmla="val 1937"/>
                <a:gd name="f17" fmla="val 234344"/>
                <a:gd name="f18" fmla="val 1962"/>
                <a:gd name="f19" fmla="val 234369"/>
                <a:gd name="f20" fmla="val 1987"/>
                <a:gd name="f21" fmla="val 234381"/>
                <a:gd name="f22" fmla="val 1999"/>
                <a:gd name="f23" fmla="val 3374"/>
                <a:gd name="f24" fmla="val 4123"/>
                <a:gd name="f25" fmla="val 410235"/>
                <a:gd name="f26" fmla="val 2899"/>
                <a:gd name="f27" fmla="val 409761"/>
                <a:gd name="f28" fmla="val 1474"/>
                <a:gd name="f29" fmla="+- 0 0 -90"/>
                <a:gd name="f30" fmla="*/ f3 1 411072"/>
                <a:gd name="f31" fmla="*/ f4 1 236280"/>
                <a:gd name="f32" fmla="val f5"/>
                <a:gd name="f33" fmla="val f6"/>
                <a:gd name="f34" fmla="val f7"/>
                <a:gd name="f35" fmla="*/ f29 f0 1"/>
                <a:gd name="f36" fmla="+- f34 0 f32"/>
                <a:gd name="f37" fmla="+- f33 0 f32"/>
                <a:gd name="f38" fmla="*/ f35 1 f2"/>
                <a:gd name="f39" fmla="*/ f37 1 411072"/>
                <a:gd name="f40" fmla="*/ f36 1 236280"/>
                <a:gd name="f41" fmla="*/ 409698 f37 1"/>
                <a:gd name="f42" fmla="*/ 0 f36 1"/>
                <a:gd name="f43" fmla="*/ 2124 f37 1"/>
                <a:gd name="f44" fmla="*/ 233157 f36 1"/>
                <a:gd name="f45" fmla="*/ 0 f37 1"/>
                <a:gd name="f46" fmla="*/ 234406 f36 1"/>
                <a:gd name="f47" fmla="*/ 1937 f37 1"/>
                <a:gd name="f48" fmla="*/ 234344 f36 1"/>
                <a:gd name="f49" fmla="*/ 1999 f37 1"/>
                <a:gd name="f50" fmla="*/ 3374 f37 1"/>
                <a:gd name="f51" fmla="*/ 236280 f36 1"/>
                <a:gd name="f52" fmla="*/ 411072 f37 1"/>
                <a:gd name="f53" fmla="*/ 4123 f36 1"/>
                <a:gd name="f54" fmla="+- f38 0 f1"/>
                <a:gd name="f55" fmla="*/ f41 1 411072"/>
                <a:gd name="f56" fmla="*/ f42 1 236280"/>
                <a:gd name="f57" fmla="*/ f43 1 411072"/>
                <a:gd name="f58" fmla="*/ f44 1 236280"/>
                <a:gd name="f59" fmla="*/ f45 1 411072"/>
                <a:gd name="f60" fmla="*/ f46 1 236280"/>
                <a:gd name="f61" fmla="*/ f47 1 411072"/>
                <a:gd name="f62" fmla="*/ f48 1 236280"/>
                <a:gd name="f63" fmla="*/ f49 1 411072"/>
                <a:gd name="f64" fmla="*/ f50 1 411072"/>
                <a:gd name="f65" fmla="*/ f51 1 236280"/>
                <a:gd name="f66" fmla="*/ f52 1 411072"/>
                <a:gd name="f67" fmla="*/ f53 1 236280"/>
                <a:gd name="f68" fmla="*/ f32 1 f39"/>
                <a:gd name="f69" fmla="*/ f33 1 f39"/>
                <a:gd name="f70" fmla="*/ f32 1 f40"/>
                <a:gd name="f71" fmla="*/ f34 1 f40"/>
                <a:gd name="f72" fmla="*/ f55 1 f39"/>
                <a:gd name="f73" fmla="*/ f56 1 f40"/>
                <a:gd name="f74" fmla="*/ f57 1 f39"/>
                <a:gd name="f75" fmla="*/ f58 1 f40"/>
                <a:gd name="f76" fmla="*/ f59 1 f39"/>
                <a:gd name="f77" fmla="*/ f60 1 f40"/>
                <a:gd name="f78" fmla="*/ f61 1 f39"/>
                <a:gd name="f79" fmla="*/ f62 1 f40"/>
                <a:gd name="f80" fmla="*/ f63 1 f39"/>
                <a:gd name="f81" fmla="*/ f64 1 f39"/>
                <a:gd name="f82" fmla="*/ f65 1 f40"/>
                <a:gd name="f83" fmla="*/ f66 1 f39"/>
                <a:gd name="f84" fmla="*/ f67 1 f40"/>
                <a:gd name="f85" fmla="*/ f68 f30 1"/>
                <a:gd name="f86" fmla="*/ f69 f30 1"/>
                <a:gd name="f87" fmla="*/ f71 f31 1"/>
                <a:gd name="f88" fmla="*/ f70 f31 1"/>
                <a:gd name="f89" fmla="*/ f72 f30 1"/>
                <a:gd name="f90" fmla="*/ f73 f31 1"/>
                <a:gd name="f91" fmla="*/ f74 f30 1"/>
                <a:gd name="f92" fmla="*/ f75 f31 1"/>
                <a:gd name="f93" fmla="*/ f76 f30 1"/>
                <a:gd name="f94" fmla="*/ f77 f31 1"/>
                <a:gd name="f95" fmla="*/ f78 f30 1"/>
                <a:gd name="f96" fmla="*/ f79 f31 1"/>
                <a:gd name="f97" fmla="*/ f80 f30 1"/>
                <a:gd name="f98" fmla="*/ f81 f30 1"/>
                <a:gd name="f99" fmla="*/ f82 f31 1"/>
                <a:gd name="f100" fmla="*/ f83 f30 1"/>
                <a:gd name="f101" fmla="*/ f84 f31 1"/>
              </a:gdLst>
              <a:ahLst/>
              <a:cxnLst>
                <a:cxn ang="3cd4">
                  <a:pos x="hc" y="t"/>
                </a:cxn>
                <a:cxn ang="0">
                  <a:pos x="r" y="vc"/>
                </a:cxn>
                <a:cxn ang="cd4">
                  <a:pos x="hc" y="b"/>
                </a:cxn>
                <a:cxn ang="cd2">
                  <a:pos x="l" y="vc"/>
                </a:cxn>
                <a:cxn ang="f54">
                  <a:pos x="f89" y="f90"/>
                </a:cxn>
                <a:cxn ang="f54">
                  <a:pos x="f91" y="f92"/>
                </a:cxn>
                <a:cxn ang="f54">
                  <a:pos x="f93" y="f94"/>
                </a:cxn>
                <a:cxn ang="f54">
                  <a:pos x="f93" y="f94"/>
                </a:cxn>
                <a:cxn ang="f54">
                  <a:pos x="f95" y="f96"/>
                </a:cxn>
                <a:cxn ang="f54">
                  <a:pos x="f97" y="f94"/>
                </a:cxn>
                <a:cxn ang="f54">
                  <a:pos x="f98" y="f99"/>
                </a:cxn>
                <a:cxn ang="f54">
                  <a:pos x="f100" y="f101"/>
                </a:cxn>
                <a:cxn ang="f54">
                  <a:pos x="f89" y="f90"/>
                </a:cxn>
              </a:cxnLst>
              <a:rect l="f85" t="f88" r="f86" b="f87"/>
              <a:pathLst>
                <a:path w="411072" h="236280">
                  <a:moveTo>
                    <a:pt x="f8" y="f5"/>
                  </a:moveTo>
                  <a:lnTo>
                    <a:pt x="f9" y="f10"/>
                  </a:lnTo>
                  <a:lnTo>
                    <a:pt x="f5" y="f11"/>
                  </a:lnTo>
                  <a:lnTo>
                    <a:pt x="f5" y="f11"/>
                  </a:lnTo>
                  <a:cubicBezTo>
                    <a:pt x="f12" y="f13"/>
                    <a:pt x="f14" y="f15"/>
                    <a:pt x="f16" y="f17"/>
                  </a:cubicBezTo>
                  <a:cubicBezTo>
                    <a:pt x="f18" y="f19"/>
                    <a:pt x="f20" y="f21"/>
                    <a:pt x="f22" y="f11"/>
                  </a:cubicBezTo>
                  <a:lnTo>
                    <a:pt x="f23" y="f7"/>
                  </a:lnTo>
                  <a:lnTo>
                    <a:pt x="f6" y="f24"/>
                  </a:lnTo>
                  <a:cubicBezTo>
                    <a:pt x="f25" y="f26"/>
                    <a:pt x="f27" y="f2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0" name="Freeform: Shape 1456">
              <a:extLst>
                <a:ext uri="{FF2B5EF4-FFF2-40B4-BE49-F238E27FC236}">
                  <a16:creationId xmlns:a16="http://schemas.microsoft.com/office/drawing/2014/main" id="{DA556EB7-BC13-C185-A08E-9520F0A4085A}"/>
                </a:ext>
              </a:extLst>
            </p:cNvPr>
            <p:cNvSpPr/>
            <p:nvPr/>
          </p:nvSpPr>
          <p:spPr>
            <a:xfrm>
              <a:off x="9221294" y="5649382"/>
              <a:ext cx="12490" cy="749"/>
            </a:xfrm>
            <a:custGeom>
              <a:avLst/>
              <a:gdLst>
                <a:gd name="f0" fmla="val 10800000"/>
                <a:gd name="f1" fmla="val 5400000"/>
                <a:gd name="f2" fmla="val 180"/>
                <a:gd name="f3" fmla="val w"/>
                <a:gd name="f4" fmla="val h"/>
                <a:gd name="f5" fmla="val 0"/>
                <a:gd name="f6" fmla="val 12494"/>
                <a:gd name="f7" fmla="val 749"/>
                <a:gd name="f8" fmla="val 750"/>
                <a:gd name="f9" fmla="+- 0 0 -90"/>
                <a:gd name="f10" fmla="*/ f3 1 12494"/>
                <a:gd name="f11" fmla="*/ f4 1 749"/>
                <a:gd name="f12" fmla="val f5"/>
                <a:gd name="f13" fmla="val f6"/>
                <a:gd name="f14" fmla="val f7"/>
                <a:gd name="f15" fmla="*/ f9 f0 1"/>
                <a:gd name="f16" fmla="+- f14 0 f12"/>
                <a:gd name="f17" fmla="+- f13 0 f12"/>
                <a:gd name="f18" fmla="*/ f15 1 f2"/>
                <a:gd name="f19" fmla="*/ f17 1 12494"/>
                <a:gd name="f20" fmla="*/ f16 1 749"/>
                <a:gd name="f21" fmla="*/ 0 f17 1"/>
                <a:gd name="f22" fmla="*/ 750 f16 1"/>
                <a:gd name="f23" fmla="*/ 0 f16 1"/>
                <a:gd name="f24" fmla="+- f18 0 f1"/>
                <a:gd name="f25" fmla="*/ f21 1 12494"/>
                <a:gd name="f26" fmla="*/ f22 1 749"/>
                <a:gd name="f27" fmla="*/ f23 1 749"/>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0"/>
                </a:cxn>
                <a:cxn ang="f24">
                  <a:pos x="f39" y="f41"/>
                </a:cxn>
              </a:cxnLst>
              <a:rect l="f35" t="f38" r="f36" b="f37"/>
              <a:pathLst>
                <a:path w="12494" h="749">
                  <a:moveTo>
                    <a:pt x="f5" y="f8"/>
                  </a:moveTo>
                  <a:cubicBezTo>
                    <a:pt x="f5" y="f8"/>
                    <a:pt x="f5" y="f8"/>
                    <a:pt x="f5" y="f8"/>
                  </a:cubicBezTo>
                  <a:lnTo>
                    <a:pt x="f5" y="f8"/>
                  </a:ln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1" name="Freeform: Shape 1457">
              <a:extLst>
                <a:ext uri="{FF2B5EF4-FFF2-40B4-BE49-F238E27FC236}">
                  <a16:creationId xmlns:a16="http://schemas.microsoft.com/office/drawing/2014/main" id="{A5924375-0086-7CFB-5BD5-6983F3E189AD}"/>
                </a:ext>
              </a:extLst>
            </p:cNvPr>
            <p:cNvSpPr/>
            <p:nvPr/>
          </p:nvSpPr>
          <p:spPr>
            <a:xfrm>
              <a:off x="9652433" y="6548338"/>
              <a:ext cx="13414" cy="323551"/>
            </a:xfrm>
            <a:custGeom>
              <a:avLst/>
              <a:gdLst>
                <a:gd name="f0" fmla="val 10800000"/>
                <a:gd name="f1" fmla="val 5400000"/>
                <a:gd name="f2" fmla="val 180"/>
                <a:gd name="f3" fmla="val w"/>
                <a:gd name="f4" fmla="val h"/>
                <a:gd name="f5" fmla="val 0"/>
                <a:gd name="f6" fmla="val 13416"/>
                <a:gd name="f7" fmla="val 323552"/>
                <a:gd name="f8" fmla="val 2546"/>
                <a:gd name="f9" fmla="val 1806"/>
                <a:gd name="f10" fmla="val 2621"/>
                <a:gd name="f11" fmla="val 906"/>
                <a:gd name="f12" fmla="val 1946"/>
                <a:gd name="f13" fmla="val 131"/>
                <a:gd name="f14" fmla="val 1047"/>
                <a:gd name="f15" fmla="val 56"/>
                <a:gd name="f16" fmla="val 1009"/>
                <a:gd name="f17" fmla="val 959"/>
                <a:gd name="f18" fmla="val 922"/>
                <a:gd name="f19" fmla="val 634"/>
                <a:gd name="f20" fmla="val -19"/>
                <a:gd name="f21" fmla="val 334"/>
                <a:gd name="f22" fmla="val 47"/>
                <a:gd name="f23" fmla="val 681"/>
                <a:gd name="f24" fmla="val -16"/>
                <a:gd name="f25" fmla="val 881"/>
                <a:gd name="f26" fmla="val 1106"/>
                <a:gd name="f27" fmla="val 1306"/>
                <a:gd name="f28" fmla="val 4554"/>
                <a:gd name="f29" fmla="val 10293"/>
                <a:gd name="f30" fmla="val 3171"/>
                <a:gd name="f31" fmla="val 2680"/>
                <a:gd name="f32" fmla="+- 0 0 -90"/>
                <a:gd name="f33" fmla="*/ f3 1 13416"/>
                <a:gd name="f34" fmla="*/ f4 1 323552"/>
                <a:gd name="f35" fmla="val f5"/>
                <a:gd name="f36" fmla="val f6"/>
                <a:gd name="f37" fmla="val f7"/>
                <a:gd name="f38" fmla="*/ f32 f0 1"/>
                <a:gd name="f39" fmla="+- f37 0 f35"/>
                <a:gd name="f40" fmla="+- f36 0 f35"/>
                <a:gd name="f41" fmla="*/ f38 1 f2"/>
                <a:gd name="f42" fmla="*/ f40 1 13416"/>
                <a:gd name="f43" fmla="*/ f39 1 323552"/>
                <a:gd name="f44" fmla="*/ 2546 f40 1"/>
                <a:gd name="f45" fmla="*/ 1806 f39 1"/>
                <a:gd name="f46" fmla="*/ 1047 f40 1"/>
                <a:gd name="f47" fmla="*/ 56 f39 1"/>
                <a:gd name="f48" fmla="*/ 922 f40 1"/>
                <a:gd name="f49" fmla="*/ 47 f40 1"/>
                <a:gd name="f50" fmla="*/ 681 f39 1"/>
                <a:gd name="f51" fmla="*/ 1306 f39 1"/>
                <a:gd name="f52" fmla="*/ 4554 f39 1"/>
                <a:gd name="f53" fmla="*/ 10293 f40 1"/>
                <a:gd name="f54" fmla="*/ 323552 f39 1"/>
                <a:gd name="f55" fmla="*/ 13416 f40 1"/>
                <a:gd name="f56" fmla="*/ 3171 f40 1"/>
                <a:gd name="f57" fmla="*/ 2680 f39 1"/>
                <a:gd name="f58" fmla="+- f41 0 f1"/>
                <a:gd name="f59" fmla="*/ f44 1 13416"/>
                <a:gd name="f60" fmla="*/ f45 1 323552"/>
                <a:gd name="f61" fmla="*/ f46 1 13416"/>
                <a:gd name="f62" fmla="*/ f47 1 323552"/>
                <a:gd name="f63" fmla="*/ f48 1 13416"/>
                <a:gd name="f64" fmla="*/ f49 1 13416"/>
                <a:gd name="f65" fmla="*/ f50 1 323552"/>
                <a:gd name="f66" fmla="*/ f51 1 323552"/>
                <a:gd name="f67" fmla="*/ f52 1 323552"/>
                <a:gd name="f68" fmla="*/ f53 1 13416"/>
                <a:gd name="f69" fmla="*/ f54 1 323552"/>
                <a:gd name="f70" fmla="*/ f55 1 13416"/>
                <a:gd name="f71" fmla="*/ f56 1 13416"/>
                <a:gd name="f72" fmla="*/ f57 1 323552"/>
                <a:gd name="f73" fmla="*/ f35 1 f42"/>
                <a:gd name="f74" fmla="*/ f36 1 f42"/>
                <a:gd name="f75" fmla="*/ f35 1 f43"/>
                <a:gd name="f76" fmla="*/ f37 1 f43"/>
                <a:gd name="f77" fmla="*/ f59 1 f42"/>
                <a:gd name="f78" fmla="*/ f60 1 f43"/>
                <a:gd name="f79" fmla="*/ f61 1 f42"/>
                <a:gd name="f80" fmla="*/ f62 1 f43"/>
                <a:gd name="f81" fmla="*/ f63 1 f42"/>
                <a:gd name="f82" fmla="*/ f64 1 f42"/>
                <a:gd name="f83" fmla="*/ f65 1 f43"/>
                <a:gd name="f84" fmla="*/ f66 1 f43"/>
                <a:gd name="f85" fmla="*/ f67 1 f43"/>
                <a:gd name="f86" fmla="*/ f68 1 f42"/>
                <a:gd name="f87" fmla="*/ f69 1 f43"/>
                <a:gd name="f88" fmla="*/ f70 1 f42"/>
                <a:gd name="f89" fmla="*/ f71 1 f42"/>
                <a:gd name="f90" fmla="*/ f72 1 f43"/>
                <a:gd name="f91" fmla="*/ f73 f33 1"/>
                <a:gd name="f92" fmla="*/ f74 f33 1"/>
                <a:gd name="f93" fmla="*/ f76 f34 1"/>
                <a:gd name="f94" fmla="*/ f75 f34 1"/>
                <a:gd name="f95" fmla="*/ f77 f33 1"/>
                <a:gd name="f96" fmla="*/ f78 f34 1"/>
                <a:gd name="f97" fmla="*/ f79 f33 1"/>
                <a:gd name="f98" fmla="*/ f80 f34 1"/>
                <a:gd name="f99" fmla="*/ f81 f33 1"/>
                <a:gd name="f100" fmla="*/ f82 f33 1"/>
                <a:gd name="f101" fmla="*/ f83 f34 1"/>
                <a:gd name="f102" fmla="*/ f84 f34 1"/>
                <a:gd name="f103" fmla="*/ f85 f34 1"/>
                <a:gd name="f104" fmla="*/ f86 f33 1"/>
                <a:gd name="f105" fmla="*/ f87 f34 1"/>
                <a:gd name="f106" fmla="*/ f88 f33 1"/>
                <a:gd name="f107" fmla="*/ f89 f33 1"/>
                <a:gd name="f108" fmla="*/ f90 f34 1"/>
              </a:gdLst>
              <a:ahLst/>
              <a:cxnLst>
                <a:cxn ang="3cd4">
                  <a:pos x="hc" y="t"/>
                </a:cxn>
                <a:cxn ang="0">
                  <a:pos x="r" y="vc"/>
                </a:cxn>
                <a:cxn ang="cd4">
                  <a:pos x="hc" y="b"/>
                </a:cxn>
                <a:cxn ang="cd2">
                  <a:pos x="l" y="vc"/>
                </a:cxn>
                <a:cxn ang="f58">
                  <a:pos x="f95" y="f96"/>
                </a:cxn>
                <a:cxn ang="f58">
                  <a:pos x="f97" y="f98"/>
                </a:cxn>
                <a:cxn ang="f58">
                  <a:pos x="f99" y="f98"/>
                </a:cxn>
                <a:cxn ang="f58">
                  <a:pos x="f100" y="f98"/>
                </a:cxn>
                <a:cxn ang="f58">
                  <a:pos x="f100" y="f101"/>
                </a:cxn>
                <a:cxn ang="f58">
                  <a:pos x="f100" y="f102"/>
                </a:cxn>
                <a:cxn ang="f58">
                  <a:pos x="f100" y="f103"/>
                </a:cxn>
                <a:cxn ang="f58">
                  <a:pos x="f104" y="f105"/>
                </a:cxn>
                <a:cxn ang="f58">
                  <a:pos x="f106" y="f105"/>
                </a:cxn>
                <a:cxn ang="f58">
                  <a:pos x="f107" y="f108"/>
                </a:cxn>
              </a:cxnLst>
              <a:rect l="f91" t="f94" r="f92" b="f93"/>
              <a:pathLst>
                <a:path w="13416" h="323552">
                  <a:moveTo>
                    <a:pt x="f8" y="f9"/>
                  </a:moveTo>
                  <a:cubicBezTo>
                    <a:pt x="f10" y="f11"/>
                    <a:pt x="f12" y="f13"/>
                    <a:pt x="f14" y="f15"/>
                  </a:cubicBezTo>
                  <a:cubicBezTo>
                    <a:pt x="f16" y="f15"/>
                    <a:pt x="f17" y="f15"/>
                    <a:pt x="f18" y="f15"/>
                  </a:cubicBezTo>
                  <a:cubicBezTo>
                    <a:pt x="f19" y="f20"/>
                    <a:pt x="f21" y="f20"/>
                    <a:pt x="f22" y="f15"/>
                  </a:cubicBezTo>
                  <a:lnTo>
                    <a:pt x="f22" y="f23"/>
                  </a:lnTo>
                  <a:cubicBezTo>
                    <a:pt x="f24" y="f25"/>
                    <a:pt x="f24" y="f26"/>
                    <a:pt x="f22" y="f27"/>
                  </a:cubicBezTo>
                  <a:lnTo>
                    <a:pt x="f22" y="f28"/>
                  </a:lnTo>
                  <a:lnTo>
                    <a:pt x="f29" y="f7"/>
                  </a:lnTo>
                  <a:lnTo>
                    <a:pt x="f6" y="f7"/>
                  </a:lnTo>
                  <a:lnTo>
                    <a:pt x="f30"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2" name="Freeform: Shape 1458">
              <a:extLst>
                <a:ext uri="{FF2B5EF4-FFF2-40B4-BE49-F238E27FC236}">
                  <a16:creationId xmlns:a16="http://schemas.microsoft.com/office/drawing/2014/main" id="{6580318E-944E-9668-6869-855249B278A9}"/>
                </a:ext>
              </a:extLst>
            </p:cNvPr>
            <p:cNvSpPr/>
            <p:nvPr/>
          </p:nvSpPr>
          <p:spPr>
            <a:xfrm>
              <a:off x="9222044" y="5648075"/>
              <a:ext cx="113696" cy="160111"/>
            </a:xfrm>
            <a:custGeom>
              <a:avLst/>
              <a:gdLst>
                <a:gd name="f0" fmla="val 10800000"/>
                <a:gd name="f1" fmla="val 5400000"/>
                <a:gd name="f2" fmla="val 180"/>
                <a:gd name="f3" fmla="val w"/>
                <a:gd name="f4" fmla="val h"/>
                <a:gd name="f5" fmla="val 0"/>
                <a:gd name="f6" fmla="val 113700"/>
                <a:gd name="f7" fmla="val 160116"/>
                <a:gd name="f8" fmla="val 3373"/>
                <a:gd name="f9" fmla="val 2304"/>
                <a:gd name="f10" fmla="val 1999"/>
                <a:gd name="f11" fmla="val 430"/>
                <a:gd name="f12" fmla="val 1474"/>
                <a:gd name="f13" fmla="val -120"/>
                <a:gd name="f14" fmla="val 612"/>
                <a:gd name="f15" fmla="val -144"/>
                <a:gd name="f16" fmla="val 62"/>
                <a:gd name="f17" fmla="val 368"/>
                <a:gd name="f18" fmla="val 37"/>
                <a:gd name="f19" fmla="val 393"/>
                <a:gd name="f20" fmla="val 12"/>
                <a:gd name="f21" fmla="val 405"/>
                <a:gd name="f22" fmla="val 1055"/>
                <a:gd name="f23" fmla="val 1804"/>
                <a:gd name="f24" fmla="val 110702"/>
                <a:gd name="f25" fmla="val 113701"/>
                <a:gd name="f26" fmla="val 158367"/>
                <a:gd name="f27" fmla="+- 0 0 -90"/>
                <a:gd name="f28" fmla="*/ f3 1 113700"/>
                <a:gd name="f29" fmla="*/ f4 1 160116"/>
                <a:gd name="f30" fmla="val f5"/>
                <a:gd name="f31" fmla="val f6"/>
                <a:gd name="f32" fmla="val f7"/>
                <a:gd name="f33" fmla="*/ f27 f0 1"/>
                <a:gd name="f34" fmla="+- f32 0 f30"/>
                <a:gd name="f35" fmla="+- f31 0 f30"/>
                <a:gd name="f36" fmla="*/ f33 1 f2"/>
                <a:gd name="f37" fmla="*/ f35 1 113700"/>
                <a:gd name="f38" fmla="*/ f34 1 160116"/>
                <a:gd name="f39" fmla="*/ 3373 f35 1"/>
                <a:gd name="f40" fmla="*/ 2304 f34 1"/>
                <a:gd name="f41" fmla="*/ 1999 f35 1"/>
                <a:gd name="f42" fmla="*/ 430 f34 1"/>
                <a:gd name="f43" fmla="*/ 62 f35 1"/>
                <a:gd name="f44" fmla="*/ 368 f34 1"/>
                <a:gd name="f45" fmla="*/ 0 f35 1"/>
                <a:gd name="f46" fmla="*/ 1055 f34 1"/>
                <a:gd name="f47" fmla="*/ 1804 f34 1"/>
                <a:gd name="f48" fmla="*/ 110702 f35 1"/>
                <a:gd name="f49" fmla="*/ 160116 f34 1"/>
                <a:gd name="f50" fmla="*/ 113701 f35 1"/>
                <a:gd name="f51" fmla="*/ 158367 f34 1"/>
                <a:gd name="f52" fmla="+- f36 0 f1"/>
                <a:gd name="f53" fmla="*/ f39 1 113700"/>
                <a:gd name="f54" fmla="*/ f40 1 160116"/>
                <a:gd name="f55" fmla="*/ f41 1 113700"/>
                <a:gd name="f56" fmla="*/ f42 1 160116"/>
                <a:gd name="f57" fmla="*/ f43 1 113700"/>
                <a:gd name="f58" fmla="*/ f44 1 160116"/>
                <a:gd name="f59" fmla="*/ f45 1 113700"/>
                <a:gd name="f60" fmla="*/ f46 1 160116"/>
                <a:gd name="f61" fmla="*/ f47 1 160116"/>
                <a:gd name="f62" fmla="*/ f48 1 113700"/>
                <a:gd name="f63" fmla="*/ f49 1 160116"/>
                <a:gd name="f64" fmla="*/ f50 1 113700"/>
                <a:gd name="f65" fmla="*/ f51 1 160116"/>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8"/>
                <a:gd name="f78" fmla="*/ f61 1 f38"/>
                <a:gd name="f79" fmla="*/ f62 1 f37"/>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9 1"/>
                <a:gd name="f95" fmla="*/ f78 f29 1"/>
                <a:gd name="f96" fmla="*/ f79 f28 1"/>
                <a:gd name="f97" fmla="*/ f80 f29 1"/>
                <a:gd name="f98" fmla="*/ f81 f28 1"/>
                <a:gd name="f99" fmla="*/ f82 f29 1"/>
              </a:gdLst>
              <a:ahLst/>
              <a:cxnLst>
                <a:cxn ang="3cd4">
                  <a:pos x="hc" y="t"/>
                </a:cxn>
                <a:cxn ang="0">
                  <a:pos x="r" y="vc"/>
                </a:cxn>
                <a:cxn ang="cd4">
                  <a:pos x="hc" y="b"/>
                </a:cxn>
                <a:cxn ang="cd2">
                  <a:pos x="l" y="vc"/>
                </a:cxn>
                <a:cxn ang="f52">
                  <a:pos x="f87" y="f88"/>
                </a:cxn>
                <a:cxn ang="f52">
                  <a:pos x="f89" y="f90"/>
                </a:cxn>
                <a:cxn ang="f52">
                  <a:pos x="f91" y="f92"/>
                </a:cxn>
                <a:cxn ang="f52">
                  <a:pos x="f93" y="f90"/>
                </a:cxn>
                <a:cxn ang="f52">
                  <a:pos x="f93" y="f90"/>
                </a:cxn>
                <a:cxn ang="f52">
                  <a:pos x="f93" y="f90"/>
                </a:cxn>
                <a:cxn ang="f52">
                  <a:pos x="f93" y="f94"/>
                </a:cxn>
                <a:cxn ang="f52">
                  <a:pos x="f93" y="f94"/>
                </a:cxn>
                <a:cxn ang="f52">
                  <a:pos x="f93" y="f95"/>
                </a:cxn>
                <a:cxn ang="f52">
                  <a:pos x="f93" y="f95"/>
                </a:cxn>
                <a:cxn ang="f52">
                  <a:pos x="f96" y="f97"/>
                </a:cxn>
                <a:cxn ang="f52">
                  <a:pos x="f98" y="f99"/>
                </a:cxn>
              </a:cxnLst>
              <a:rect l="f83" t="f86" r="f84" b="f85"/>
              <a:pathLst>
                <a:path w="113700" h="160116">
                  <a:moveTo>
                    <a:pt x="f8" y="f9"/>
                  </a:moveTo>
                  <a:lnTo>
                    <a:pt x="f10" y="f11"/>
                  </a:lnTo>
                  <a:cubicBezTo>
                    <a:pt x="f12" y="f13"/>
                    <a:pt x="f14" y="f15"/>
                    <a:pt x="f16" y="f17"/>
                  </a:cubicBezTo>
                  <a:cubicBezTo>
                    <a:pt x="f18" y="f19"/>
                    <a:pt x="f20" y="f21"/>
                    <a:pt x="f5" y="f11"/>
                  </a:cubicBezTo>
                  <a:lnTo>
                    <a:pt x="f5" y="f11"/>
                  </a:lnTo>
                  <a:cubicBezTo>
                    <a:pt x="f5" y="f11"/>
                    <a:pt x="f5" y="f11"/>
                    <a:pt x="f5" y="f11"/>
                  </a:cubicBezTo>
                  <a:lnTo>
                    <a:pt x="f5" y="f22"/>
                  </a:lnTo>
                  <a:lnTo>
                    <a:pt x="f5" y="f22"/>
                  </a:lnTo>
                  <a:cubicBezTo>
                    <a:pt x="f5" y="f22"/>
                    <a:pt x="f5" y="f22"/>
                    <a:pt x="f5" y="f23"/>
                  </a:cubicBezTo>
                  <a:lnTo>
                    <a:pt x="f5" y="f23"/>
                  </a:lnTo>
                  <a:lnTo>
                    <a:pt x="f24" y="f7"/>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3" name="Freeform: Shape 1459">
              <a:extLst>
                <a:ext uri="{FF2B5EF4-FFF2-40B4-BE49-F238E27FC236}">
                  <a16:creationId xmlns:a16="http://schemas.microsoft.com/office/drawing/2014/main" id="{DE9A58E2-DF98-28FD-3BC4-5CFF7A032744}"/>
                </a:ext>
              </a:extLst>
            </p:cNvPr>
            <p:cNvSpPr/>
            <p:nvPr/>
          </p:nvSpPr>
          <p:spPr>
            <a:xfrm>
              <a:off x="11736461" y="6602745"/>
              <a:ext cx="25274" cy="270762"/>
            </a:xfrm>
            <a:custGeom>
              <a:avLst/>
              <a:gdLst>
                <a:gd name="f0" fmla="val 10800000"/>
                <a:gd name="f1" fmla="val 5400000"/>
                <a:gd name="f2" fmla="val 180"/>
                <a:gd name="f3" fmla="val w"/>
                <a:gd name="f4" fmla="val h"/>
                <a:gd name="f5" fmla="val 0"/>
                <a:gd name="f6" fmla="val 25276"/>
                <a:gd name="f7" fmla="val 270767"/>
                <a:gd name="f8" fmla="val 25239"/>
                <a:gd name="f9" fmla="val 750"/>
                <a:gd name="f10" fmla="val 25289"/>
                <a:gd name="f11" fmla="val 500"/>
                <a:gd name="f12" fmla="val 250"/>
                <a:gd name="f13" fmla="val 24614"/>
                <a:gd name="f14" fmla="val 23890"/>
                <a:gd name="f15" fmla="val 212"/>
                <a:gd name="f16" fmla="val 23390"/>
                <a:gd name="f17" fmla="val 875"/>
                <a:gd name="f18" fmla="val 23365"/>
                <a:gd name="f19" fmla="val 1624"/>
                <a:gd name="f20" fmla="val 5248"/>
                <a:gd name="f21" fmla="val 1499"/>
                <a:gd name="f22" fmla="val 25114"/>
                <a:gd name="f23" fmla="val 1999"/>
                <a:gd name="f24" fmla="+- 0 0 -90"/>
                <a:gd name="f25" fmla="*/ f3 1 25276"/>
                <a:gd name="f26" fmla="*/ f4 1 270767"/>
                <a:gd name="f27" fmla="val f5"/>
                <a:gd name="f28" fmla="val f6"/>
                <a:gd name="f29" fmla="val f7"/>
                <a:gd name="f30" fmla="*/ f24 f0 1"/>
                <a:gd name="f31" fmla="+- f29 0 f27"/>
                <a:gd name="f32" fmla="+- f28 0 f27"/>
                <a:gd name="f33" fmla="*/ f30 1 f2"/>
                <a:gd name="f34" fmla="*/ f32 1 25276"/>
                <a:gd name="f35" fmla="*/ f31 1 270767"/>
                <a:gd name="f36" fmla="*/ 25239 f32 1"/>
                <a:gd name="f37" fmla="*/ 750 f31 1"/>
                <a:gd name="f38" fmla="*/ 0 f31 1"/>
                <a:gd name="f39" fmla="*/ 24614 f32 1"/>
                <a:gd name="f40" fmla="*/ 23365 f32 1"/>
                <a:gd name="f41" fmla="*/ 1624 f31 1"/>
                <a:gd name="f42" fmla="*/ 5248 f31 1"/>
                <a:gd name="f43" fmla="*/ 0 f32 1"/>
                <a:gd name="f44" fmla="*/ 270767 f31 1"/>
                <a:gd name="f45" fmla="*/ 1499 f32 1"/>
                <a:gd name="f46" fmla="*/ 25114 f32 1"/>
                <a:gd name="f47" fmla="*/ 1999 f31 1"/>
                <a:gd name="f48" fmla="+- f33 0 f1"/>
                <a:gd name="f49" fmla="*/ f36 1 25276"/>
                <a:gd name="f50" fmla="*/ f37 1 270767"/>
                <a:gd name="f51" fmla="*/ f38 1 270767"/>
                <a:gd name="f52" fmla="*/ f39 1 25276"/>
                <a:gd name="f53" fmla="*/ f40 1 25276"/>
                <a:gd name="f54" fmla="*/ f41 1 270767"/>
                <a:gd name="f55" fmla="*/ f42 1 270767"/>
                <a:gd name="f56" fmla="*/ f43 1 25276"/>
                <a:gd name="f57" fmla="*/ f44 1 270767"/>
                <a:gd name="f58" fmla="*/ f45 1 25276"/>
                <a:gd name="f59" fmla="*/ f46 1 25276"/>
                <a:gd name="f60" fmla="*/ f47 1 270767"/>
                <a:gd name="f61" fmla="*/ f27 1 f34"/>
                <a:gd name="f62" fmla="*/ f28 1 f34"/>
                <a:gd name="f63" fmla="*/ f27 1 f35"/>
                <a:gd name="f64" fmla="*/ f29 1 f35"/>
                <a:gd name="f65" fmla="*/ f49 1 f34"/>
                <a:gd name="f66" fmla="*/ f50 1 f35"/>
                <a:gd name="f67" fmla="*/ f51 1 f35"/>
                <a:gd name="f68" fmla="*/ f52 1 f34"/>
                <a:gd name="f69" fmla="*/ f53 1 f34"/>
                <a:gd name="f70" fmla="*/ f54 1 f35"/>
                <a:gd name="f71" fmla="*/ f55 1 f35"/>
                <a:gd name="f72" fmla="*/ f56 1 f34"/>
                <a:gd name="f73" fmla="*/ f57 1 f35"/>
                <a:gd name="f74" fmla="*/ f58 1 f34"/>
                <a:gd name="f75" fmla="*/ f59 1 f34"/>
                <a:gd name="f76" fmla="*/ f60 1 f35"/>
                <a:gd name="f77" fmla="*/ f61 f25 1"/>
                <a:gd name="f78" fmla="*/ f62 f25 1"/>
                <a:gd name="f79" fmla="*/ f64 f26 1"/>
                <a:gd name="f80" fmla="*/ f63 f26 1"/>
                <a:gd name="f81" fmla="*/ f65 f25 1"/>
                <a:gd name="f82" fmla="*/ f66 f26 1"/>
                <a:gd name="f83" fmla="*/ f67 f26 1"/>
                <a:gd name="f84" fmla="*/ f68 f25 1"/>
                <a:gd name="f85" fmla="*/ f69 f25 1"/>
                <a:gd name="f86" fmla="*/ f70 f26 1"/>
                <a:gd name="f87" fmla="*/ f71 f26 1"/>
                <a:gd name="f88" fmla="*/ f72 f25 1"/>
                <a:gd name="f89" fmla="*/ f73 f26 1"/>
                <a:gd name="f90" fmla="*/ f74 f25 1"/>
                <a:gd name="f91" fmla="*/ f75 f25 1"/>
                <a:gd name="f92" fmla="*/ f76 f26 1"/>
              </a:gdLst>
              <a:ahLst/>
              <a:cxnLst>
                <a:cxn ang="3cd4">
                  <a:pos x="hc" y="t"/>
                </a:cxn>
                <a:cxn ang="0">
                  <a:pos x="r" y="vc"/>
                </a:cxn>
                <a:cxn ang="cd4">
                  <a:pos x="hc" y="b"/>
                </a:cxn>
                <a:cxn ang="cd2">
                  <a:pos x="l" y="vc"/>
                </a:cxn>
                <a:cxn ang="f48">
                  <a:pos x="f81" y="f82"/>
                </a:cxn>
                <a:cxn ang="f48">
                  <a:pos x="f81" y="f82"/>
                </a:cxn>
                <a:cxn ang="f48">
                  <a:pos x="f81" y="f83"/>
                </a:cxn>
                <a:cxn ang="f48">
                  <a:pos x="f81" y="f83"/>
                </a:cxn>
                <a:cxn ang="f48">
                  <a:pos x="f81" y="f83"/>
                </a:cxn>
                <a:cxn ang="f48">
                  <a:pos x="f84" y="f83"/>
                </a:cxn>
                <a:cxn ang="f48">
                  <a:pos x="f85" y="f86"/>
                </a:cxn>
                <a:cxn ang="f48">
                  <a:pos x="f85" y="f87"/>
                </a:cxn>
                <a:cxn ang="f48">
                  <a:pos x="f88" y="f89"/>
                </a:cxn>
                <a:cxn ang="f48">
                  <a:pos x="f90" y="f89"/>
                </a:cxn>
                <a:cxn ang="f48">
                  <a:pos x="f91" y="f92"/>
                </a:cxn>
              </a:cxnLst>
              <a:rect l="f77" t="f80" r="f78" b="f79"/>
              <a:pathLst>
                <a:path w="25276" h="270767">
                  <a:moveTo>
                    <a:pt x="f8" y="f9"/>
                  </a:moveTo>
                  <a:cubicBezTo>
                    <a:pt x="f8" y="f9"/>
                    <a:pt x="f8" y="f9"/>
                    <a:pt x="f8" y="f9"/>
                  </a:cubicBezTo>
                  <a:cubicBezTo>
                    <a:pt x="f10" y="f11"/>
                    <a:pt x="f10" y="f12"/>
                    <a:pt x="f8" y="f5"/>
                  </a:cubicBezTo>
                  <a:cubicBezTo>
                    <a:pt x="f8" y="f5"/>
                    <a:pt x="f8" y="f5"/>
                    <a:pt x="f8" y="f5"/>
                  </a:cubicBezTo>
                  <a:lnTo>
                    <a:pt x="f8" y="f5"/>
                  </a:lnTo>
                  <a:lnTo>
                    <a:pt x="f13" y="f5"/>
                  </a:lnTo>
                  <a:cubicBezTo>
                    <a:pt x="f14" y="f15"/>
                    <a:pt x="f16" y="f17"/>
                    <a:pt x="f18" y="f19"/>
                  </a:cubicBezTo>
                  <a:lnTo>
                    <a:pt x="f18" y="f20"/>
                  </a:lnTo>
                  <a:lnTo>
                    <a:pt x="f5" y="f7"/>
                  </a:lnTo>
                  <a:lnTo>
                    <a:pt x="f21" y="f7"/>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4" name="Freeform: Shape 1460">
              <a:extLst>
                <a:ext uri="{FF2B5EF4-FFF2-40B4-BE49-F238E27FC236}">
                  <a16:creationId xmlns:a16="http://schemas.microsoft.com/office/drawing/2014/main" id="{0C037076-CA7C-5DA2-E137-AAC3AFE73C02}"/>
                </a:ext>
              </a:extLst>
            </p:cNvPr>
            <p:cNvSpPr/>
            <p:nvPr/>
          </p:nvSpPr>
          <p:spPr>
            <a:xfrm>
              <a:off x="11954984" y="6447809"/>
              <a:ext cx="45381" cy="424464"/>
            </a:xfrm>
            <a:custGeom>
              <a:avLst/>
              <a:gdLst>
                <a:gd name="f0" fmla="val 10800000"/>
                <a:gd name="f1" fmla="val 5400000"/>
                <a:gd name="f2" fmla="val 180"/>
                <a:gd name="f3" fmla="val w"/>
                <a:gd name="f4" fmla="val h"/>
                <a:gd name="f5" fmla="val 0"/>
                <a:gd name="f6" fmla="val 45381"/>
                <a:gd name="f7" fmla="val 424461"/>
                <a:gd name="f8" fmla="val 45355"/>
                <a:gd name="f9" fmla="val 2130"/>
                <a:gd name="f10" fmla="val 45518"/>
                <a:gd name="f11" fmla="val 1168"/>
                <a:gd name="f12" fmla="val 44918"/>
                <a:gd name="f13" fmla="val 255"/>
                <a:gd name="f14" fmla="val 43981"/>
                <a:gd name="f15" fmla="val 6"/>
                <a:gd name="f16" fmla="val 43081"/>
                <a:gd name="f17" fmla="val -69"/>
                <a:gd name="f18" fmla="val 42307"/>
                <a:gd name="f19" fmla="val 606"/>
                <a:gd name="f20" fmla="val 42232"/>
                <a:gd name="f21" fmla="val 1505"/>
                <a:gd name="f22" fmla="val 1542"/>
                <a:gd name="f23" fmla="val 1592"/>
                <a:gd name="f24" fmla="val 1630"/>
                <a:gd name="f25" fmla="val 5378"/>
                <a:gd name="f26" fmla="val 3249"/>
                <a:gd name="f27" fmla="val 6128"/>
                <a:gd name="f28" fmla="+- 0 0 -90"/>
                <a:gd name="f29" fmla="*/ f3 1 45381"/>
                <a:gd name="f30" fmla="*/ f4 1 424461"/>
                <a:gd name="f31" fmla="val f5"/>
                <a:gd name="f32" fmla="val f6"/>
                <a:gd name="f33" fmla="val f7"/>
                <a:gd name="f34" fmla="*/ f28 f0 1"/>
                <a:gd name="f35" fmla="+- f33 0 f31"/>
                <a:gd name="f36" fmla="+- f32 0 f31"/>
                <a:gd name="f37" fmla="*/ f34 1 f2"/>
                <a:gd name="f38" fmla="*/ f36 1 45381"/>
                <a:gd name="f39" fmla="*/ f35 1 424461"/>
                <a:gd name="f40" fmla="*/ 45355 f36 1"/>
                <a:gd name="f41" fmla="*/ 2130 f35 1"/>
                <a:gd name="f42" fmla="*/ 43981 f36 1"/>
                <a:gd name="f43" fmla="*/ 6 f35 1"/>
                <a:gd name="f44" fmla="*/ 42232 f36 1"/>
                <a:gd name="f45" fmla="*/ 1505 f35 1"/>
                <a:gd name="f46" fmla="*/ 1630 f35 1"/>
                <a:gd name="f47" fmla="*/ 5378 f35 1"/>
                <a:gd name="f48" fmla="*/ 0 f36 1"/>
                <a:gd name="f49" fmla="*/ 424461 f35 1"/>
                <a:gd name="f50" fmla="*/ 3249 f36 1"/>
                <a:gd name="f51" fmla="*/ 6128 f35 1"/>
                <a:gd name="f52" fmla="+- f37 0 f1"/>
                <a:gd name="f53" fmla="*/ f40 1 45381"/>
                <a:gd name="f54" fmla="*/ f41 1 424461"/>
                <a:gd name="f55" fmla="*/ f42 1 45381"/>
                <a:gd name="f56" fmla="*/ f43 1 424461"/>
                <a:gd name="f57" fmla="*/ f44 1 45381"/>
                <a:gd name="f58" fmla="*/ f45 1 424461"/>
                <a:gd name="f59" fmla="*/ f46 1 424461"/>
                <a:gd name="f60" fmla="*/ f47 1 424461"/>
                <a:gd name="f61" fmla="*/ f48 1 45381"/>
                <a:gd name="f62" fmla="*/ f49 1 424461"/>
                <a:gd name="f63" fmla="*/ f50 1 45381"/>
                <a:gd name="f64" fmla="*/ f51 1 424461"/>
                <a:gd name="f65" fmla="*/ f31 1 f38"/>
                <a:gd name="f66" fmla="*/ f32 1 f38"/>
                <a:gd name="f67" fmla="*/ f31 1 f39"/>
                <a:gd name="f68" fmla="*/ f33 1 f39"/>
                <a:gd name="f69" fmla="*/ f53 1 f38"/>
                <a:gd name="f70" fmla="*/ f54 1 f39"/>
                <a:gd name="f71" fmla="*/ f55 1 f38"/>
                <a:gd name="f72" fmla="*/ f56 1 f39"/>
                <a:gd name="f73" fmla="*/ f57 1 f38"/>
                <a:gd name="f74" fmla="*/ f58 1 f39"/>
                <a:gd name="f75" fmla="*/ f59 1 f39"/>
                <a:gd name="f76" fmla="*/ f60 1 f39"/>
                <a:gd name="f77" fmla="*/ f61 1 f38"/>
                <a:gd name="f78" fmla="*/ f62 1 f39"/>
                <a:gd name="f79" fmla="*/ f63 1 f38"/>
                <a:gd name="f80" fmla="*/ f64 1 f39"/>
                <a:gd name="f81" fmla="*/ f65 f29 1"/>
                <a:gd name="f82" fmla="*/ f66 f29 1"/>
                <a:gd name="f83" fmla="*/ f68 f30 1"/>
                <a:gd name="f84" fmla="*/ f67 f30 1"/>
                <a:gd name="f85" fmla="*/ f69 f29 1"/>
                <a:gd name="f86" fmla="*/ f70 f30 1"/>
                <a:gd name="f87" fmla="*/ f71 f29 1"/>
                <a:gd name="f88" fmla="*/ f72 f30 1"/>
                <a:gd name="f89" fmla="*/ f73 f29 1"/>
                <a:gd name="f90" fmla="*/ f74 f30 1"/>
                <a:gd name="f91" fmla="*/ f75 f30 1"/>
                <a:gd name="f92" fmla="*/ f76 f30 1"/>
                <a:gd name="f93" fmla="*/ f77 f29 1"/>
                <a:gd name="f94" fmla="*/ f78 f30 1"/>
                <a:gd name="f95" fmla="*/ f79 f29 1"/>
                <a:gd name="f96" fmla="*/ f80 f30 1"/>
              </a:gdLst>
              <a:ahLst/>
              <a:cxnLst>
                <a:cxn ang="3cd4">
                  <a:pos x="hc" y="t"/>
                </a:cxn>
                <a:cxn ang="0">
                  <a:pos x="r" y="vc"/>
                </a:cxn>
                <a:cxn ang="cd4">
                  <a:pos x="hc" y="b"/>
                </a:cxn>
                <a:cxn ang="cd2">
                  <a:pos x="l" y="vc"/>
                </a:cxn>
                <a:cxn ang="f52">
                  <a:pos x="f85" y="f86"/>
                </a:cxn>
                <a:cxn ang="f52">
                  <a:pos x="f87" y="f88"/>
                </a:cxn>
                <a:cxn ang="f52">
                  <a:pos x="f89" y="f90"/>
                </a:cxn>
                <a:cxn ang="f52">
                  <a:pos x="f89" y="f91"/>
                </a:cxn>
                <a:cxn ang="f52">
                  <a:pos x="f89" y="f92"/>
                </a:cxn>
                <a:cxn ang="f52">
                  <a:pos x="f93" y="f94"/>
                </a:cxn>
                <a:cxn ang="f52">
                  <a:pos x="f95" y="f94"/>
                </a:cxn>
                <a:cxn ang="f52">
                  <a:pos x="f85" y="f96"/>
                </a:cxn>
              </a:cxnLst>
              <a:rect l="f81" t="f84" r="f82" b="f83"/>
              <a:pathLst>
                <a:path w="45381" h="424461">
                  <a:moveTo>
                    <a:pt x="f8" y="f9"/>
                  </a:moveTo>
                  <a:cubicBezTo>
                    <a:pt x="f10" y="f11"/>
                    <a:pt x="f12" y="f13"/>
                    <a:pt x="f14" y="f15"/>
                  </a:cubicBezTo>
                  <a:cubicBezTo>
                    <a:pt x="f16" y="f17"/>
                    <a:pt x="f18" y="f19"/>
                    <a:pt x="f20" y="f21"/>
                  </a:cubicBezTo>
                  <a:cubicBezTo>
                    <a:pt x="f20" y="f22"/>
                    <a:pt x="f20" y="f23"/>
                    <a:pt x="f20" y="f24"/>
                  </a:cubicBezTo>
                  <a:lnTo>
                    <a:pt x="f20" y="f25"/>
                  </a:lnTo>
                  <a:lnTo>
                    <a:pt x="f5" y="f7"/>
                  </a:lnTo>
                  <a:lnTo>
                    <a:pt x="f26" y="f7"/>
                  </a:lnTo>
                  <a:lnTo>
                    <a:pt x="f8"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5" name="Freeform: Shape 1461">
              <a:extLst>
                <a:ext uri="{FF2B5EF4-FFF2-40B4-BE49-F238E27FC236}">
                  <a16:creationId xmlns:a16="http://schemas.microsoft.com/office/drawing/2014/main" id="{5F1972BD-25D9-4068-D1D5-9F2BE8DB6FDA}"/>
                </a:ext>
              </a:extLst>
            </p:cNvPr>
            <p:cNvSpPr/>
            <p:nvPr/>
          </p:nvSpPr>
          <p:spPr>
            <a:xfrm>
              <a:off x="11357744" y="6861767"/>
              <a:ext cx="3749" cy="11247"/>
            </a:xfrm>
            <a:custGeom>
              <a:avLst/>
              <a:gdLst>
                <a:gd name="f0" fmla="val 10800000"/>
                <a:gd name="f1" fmla="val 5400000"/>
                <a:gd name="f2" fmla="val 180"/>
                <a:gd name="f3" fmla="val w"/>
                <a:gd name="f4" fmla="val h"/>
                <a:gd name="f5" fmla="val 0"/>
                <a:gd name="f6" fmla="val 3748"/>
                <a:gd name="f7" fmla="val 11245"/>
                <a:gd name="f8" fmla="val 2874"/>
                <a:gd name="f9" fmla="val 2986"/>
                <a:gd name="f10" fmla="val 413"/>
                <a:gd name="f11" fmla="val 837"/>
                <a:gd name="f12" fmla="val 1249"/>
                <a:gd name="f13" fmla="val 2437"/>
                <a:gd name="f14" fmla="val 1874"/>
                <a:gd name="f15" fmla="val 1574"/>
                <a:gd name="f16" fmla="val 2024"/>
                <a:gd name="f17" fmla="val 962"/>
                <a:gd name="f18" fmla="val 1587"/>
                <a:gd name="f19" fmla="val 824"/>
                <a:gd name="f20" fmla="val 1487"/>
                <a:gd name="f21" fmla="val 712"/>
                <a:gd name="f22" fmla="val 1374"/>
                <a:gd name="f23" fmla="val 625"/>
                <a:gd name="f24" fmla="val 3124"/>
                <a:gd name="f25" fmla="val 1749"/>
                <a:gd name="f26" fmla="+- 0 0 -90"/>
                <a:gd name="f27" fmla="*/ f3 1 3748"/>
                <a:gd name="f28" fmla="*/ f4 1 11245"/>
                <a:gd name="f29" fmla="val f5"/>
                <a:gd name="f30" fmla="val f6"/>
                <a:gd name="f31" fmla="val f7"/>
                <a:gd name="f32" fmla="*/ f26 f0 1"/>
                <a:gd name="f33" fmla="+- f31 0 f29"/>
                <a:gd name="f34" fmla="+- f30 0 f29"/>
                <a:gd name="f35" fmla="*/ f32 1 f2"/>
                <a:gd name="f36" fmla="*/ f34 1 3748"/>
                <a:gd name="f37" fmla="*/ f33 1 11245"/>
                <a:gd name="f38" fmla="*/ 2874 f34 1"/>
                <a:gd name="f39" fmla="*/ 0 f33 1"/>
                <a:gd name="f40" fmla="*/ 1249 f33 1"/>
                <a:gd name="f41" fmla="*/ 962 f34 1"/>
                <a:gd name="f42" fmla="*/ 1587 f33 1"/>
                <a:gd name="f43" fmla="*/ 625 f34 1"/>
                <a:gd name="f44" fmla="*/ 0 f34 1"/>
                <a:gd name="f45" fmla="*/ 11245 f33 1"/>
                <a:gd name="f46" fmla="*/ 3124 f34 1"/>
                <a:gd name="f47" fmla="*/ 3748 f34 1"/>
                <a:gd name="f48" fmla="*/ 1749 f33 1"/>
                <a:gd name="f49" fmla="+- f35 0 f1"/>
                <a:gd name="f50" fmla="*/ f38 1 3748"/>
                <a:gd name="f51" fmla="*/ f39 1 11245"/>
                <a:gd name="f52" fmla="*/ f40 1 11245"/>
                <a:gd name="f53" fmla="*/ f41 1 3748"/>
                <a:gd name="f54" fmla="*/ f42 1 11245"/>
                <a:gd name="f55" fmla="*/ f43 1 3748"/>
                <a:gd name="f56" fmla="*/ f44 1 3748"/>
                <a:gd name="f57" fmla="*/ f45 1 11245"/>
                <a:gd name="f58" fmla="*/ f46 1 3748"/>
                <a:gd name="f59" fmla="*/ f47 1 3748"/>
                <a:gd name="f60" fmla="*/ f48 1 11245"/>
                <a:gd name="f61" fmla="*/ f29 1 f36"/>
                <a:gd name="f62" fmla="*/ f30 1 f36"/>
                <a:gd name="f63" fmla="*/ f29 1 f37"/>
                <a:gd name="f64" fmla="*/ f31 1 f37"/>
                <a:gd name="f65" fmla="*/ f50 1 f36"/>
                <a:gd name="f66" fmla="*/ f51 1 f37"/>
                <a:gd name="f67" fmla="*/ f52 1 f37"/>
                <a:gd name="f68" fmla="*/ f53 1 f36"/>
                <a:gd name="f69" fmla="*/ f54 1 f37"/>
                <a:gd name="f70" fmla="*/ f55 1 f36"/>
                <a:gd name="f71" fmla="*/ f56 1 f36"/>
                <a:gd name="f72" fmla="*/ f57 1 f37"/>
                <a:gd name="f73" fmla="*/ f58 1 f36"/>
                <a:gd name="f74" fmla="*/ f59 1 f36"/>
                <a:gd name="f75" fmla="*/ f60 1 f37"/>
                <a:gd name="f76" fmla="*/ f61 f27 1"/>
                <a:gd name="f77" fmla="*/ f62 f27 1"/>
                <a:gd name="f78" fmla="*/ f64 f28 1"/>
                <a:gd name="f79" fmla="*/ f63 f28 1"/>
                <a:gd name="f80" fmla="*/ f65 f27 1"/>
                <a:gd name="f81" fmla="*/ f66 f28 1"/>
                <a:gd name="f82" fmla="*/ f67 f28 1"/>
                <a:gd name="f83" fmla="*/ f68 f27 1"/>
                <a:gd name="f84" fmla="*/ f69 f28 1"/>
                <a:gd name="f85" fmla="*/ f70 f27 1"/>
                <a:gd name="f86" fmla="*/ f71 f27 1"/>
                <a:gd name="f87" fmla="*/ f72 f28 1"/>
                <a:gd name="f88" fmla="*/ f73 f27 1"/>
                <a:gd name="f89" fmla="*/ f74 f27 1"/>
                <a:gd name="f90" fmla="*/ f75 f28 1"/>
              </a:gdLst>
              <a:ahLst/>
              <a:cxnLst>
                <a:cxn ang="3cd4">
                  <a:pos x="hc" y="t"/>
                </a:cxn>
                <a:cxn ang="0">
                  <a:pos x="r" y="vc"/>
                </a:cxn>
                <a:cxn ang="cd4">
                  <a:pos x="hc" y="b"/>
                </a:cxn>
                <a:cxn ang="cd2">
                  <a:pos x="l" y="vc"/>
                </a:cxn>
                <a:cxn ang="f49">
                  <a:pos x="f80" y="f81"/>
                </a:cxn>
                <a:cxn ang="f49">
                  <a:pos x="f80" y="f81"/>
                </a:cxn>
                <a:cxn ang="f49">
                  <a:pos x="f80" y="f82"/>
                </a:cxn>
                <a:cxn ang="f49">
                  <a:pos x="f83" y="f84"/>
                </a:cxn>
                <a:cxn ang="f49">
                  <a:pos x="f85" y="f82"/>
                </a:cxn>
                <a:cxn ang="f49">
                  <a:pos x="f85" y="f82"/>
                </a:cxn>
                <a:cxn ang="f49">
                  <a:pos x="f86" y="f87"/>
                </a:cxn>
                <a:cxn ang="f49">
                  <a:pos x="f88" y="f87"/>
                </a:cxn>
                <a:cxn ang="f49">
                  <a:pos x="f89" y="f90"/>
                </a:cxn>
              </a:cxnLst>
              <a:rect l="f76" t="f79" r="f77" b="f78"/>
              <a:pathLst>
                <a:path w="3748" h="11245">
                  <a:moveTo>
                    <a:pt x="f8" y="f5"/>
                  </a:moveTo>
                  <a:lnTo>
                    <a:pt x="f8" y="f5"/>
                  </a:lnTo>
                  <a:cubicBezTo>
                    <a:pt x="f9" y="f10"/>
                    <a:pt x="f9" y="f11"/>
                    <a:pt x="f8" y="f12"/>
                  </a:cubicBezTo>
                  <a:cubicBezTo>
                    <a:pt x="f13" y="f14"/>
                    <a:pt x="f15" y="f16"/>
                    <a:pt x="f17" y="f18"/>
                  </a:cubicBezTo>
                  <a:cubicBezTo>
                    <a:pt x="f19" y="f20"/>
                    <a:pt x="f21" y="f22"/>
                    <a:pt x="f23" y="f12"/>
                  </a:cubicBezTo>
                  <a:lnTo>
                    <a:pt x="f23" y="f12"/>
                  </a:lnTo>
                  <a:lnTo>
                    <a:pt x="f5" y="f7"/>
                  </a:lnTo>
                  <a:lnTo>
                    <a:pt x="f24" y="f7"/>
                  </a:lnTo>
                  <a:lnTo>
                    <a:pt x="f6"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6" name="Freeform: Shape 1462">
              <a:extLst>
                <a:ext uri="{FF2B5EF4-FFF2-40B4-BE49-F238E27FC236}">
                  <a16:creationId xmlns:a16="http://schemas.microsoft.com/office/drawing/2014/main" id="{8801C890-3B1D-4BA6-F773-2797992F6ABF}"/>
                </a:ext>
              </a:extLst>
            </p:cNvPr>
            <p:cNvSpPr/>
            <p:nvPr/>
          </p:nvSpPr>
          <p:spPr>
            <a:xfrm>
              <a:off x="10942304" y="5234546"/>
              <a:ext cx="403570" cy="243276"/>
            </a:xfrm>
            <a:custGeom>
              <a:avLst/>
              <a:gdLst>
                <a:gd name="f0" fmla="val 10800000"/>
                <a:gd name="f1" fmla="val 5400000"/>
                <a:gd name="f2" fmla="val 180"/>
                <a:gd name="f3" fmla="val w"/>
                <a:gd name="f4" fmla="val h"/>
                <a:gd name="f5" fmla="val 0"/>
                <a:gd name="f6" fmla="val 403575"/>
                <a:gd name="f7" fmla="val 243278"/>
                <a:gd name="f8" fmla="val 239530"/>
                <a:gd name="f9" fmla="val 242028"/>
                <a:gd name="f10" fmla="val 999"/>
                <a:gd name="f11" fmla="val 3499"/>
                <a:gd name="f12" fmla="val 402938"/>
                <a:gd name="f13" fmla="val 2411"/>
                <a:gd name="f14" fmla="val 402476"/>
                <a:gd name="f15" fmla="val 1224"/>
                <a:gd name="f16" fmla="val 402201"/>
                <a:gd name="f17" fmla="+- 0 0 -90"/>
                <a:gd name="f18" fmla="*/ f3 1 403575"/>
                <a:gd name="f19" fmla="*/ f4 1 243278"/>
                <a:gd name="f20" fmla="val f5"/>
                <a:gd name="f21" fmla="val f6"/>
                <a:gd name="f22" fmla="val f7"/>
                <a:gd name="f23" fmla="*/ f17 f0 1"/>
                <a:gd name="f24" fmla="+- f22 0 f20"/>
                <a:gd name="f25" fmla="+- f21 0 f20"/>
                <a:gd name="f26" fmla="*/ f23 1 f2"/>
                <a:gd name="f27" fmla="*/ f25 1 403575"/>
                <a:gd name="f28" fmla="*/ f24 1 243278"/>
                <a:gd name="f29" fmla="*/ 0 f25 1"/>
                <a:gd name="f30" fmla="*/ 239530 f24 1"/>
                <a:gd name="f31" fmla="*/ 242028 f24 1"/>
                <a:gd name="f32" fmla="*/ 999 f25 1"/>
                <a:gd name="f33" fmla="*/ 243278 f24 1"/>
                <a:gd name="f34" fmla="*/ 403575 f25 1"/>
                <a:gd name="f35" fmla="*/ 3499 f24 1"/>
                <a:gd name="f36" fmla="*/ 402201 f25 1"/>
                <a:gd name="f37" fmla="*/ 0 f24 1"/>
                <a:gd name="f38" fmla="+- f26 0 f1"/>
                <a:gd name="f39" fmla="*/ f29 1 403575"/>
                <a:gd name="f40" fmla="*/ f30 1 243278"/>
                <a:gd name="f41" fmla="*/ f31 1 243278"/>
                <a:gd name="f42" fmla="*/ f32 1 403575"/>
                <a:gd name="f43" fmla="*/ f33 1 243278"/>
                <a:gd name="f44" fmla="*/ f34 1 403575"/>
                <a:gd name="f45" fmla="*/ f35 1 243278"/>
                <a:gd name="f46" fmla="*/ f36 1 403575"/>
                <a:gd name="f47" fmla="*/ f37 1 243278"/>
                <a:gd name="f48" fmla="*/ f20 1 f27"/>
                <a:gd name="f49" fmla="*/ f21 1 f27"/>
                <a:gd name="f50" fmla="*/ f20 1 f28"/>
                <a:gd name="f51" fmla="*/ f22 1 f28"/>
                <a:gd name="f52" fmla="*/ f39 1 f27"/>
                <a:gd name="f53" fmla="*/ f40 1 f28"/>
                <a:gd name="f54" fmla="*/ f41 1 f28"/>
                <a:gd name="f55" fmla="*/ f42 1 f27"/>
                <a:gd name="f56" fmla="*/ f43 1 f28"/>
                <a:gd name="f57" fmla="*/ f44 1 f27"/>
                <a:gd name="f58" fmla="*/ f45 1 f28"/>
                <a:gd name="f59" fmla="*/ f46 1 f27"/>
                <a:gd name="f60" fmla="*/ f47 1 f28"/>
                <a:gd name="f61" fmla="*/ f48 f18 1"/>
                <a:gd name="f62" fmla="*/ f49 f18 1"/>
                <a:gd name="f63" fmla="*/ f51 f19 1"/>
                <a:gd name="f64" fmla="*/ f50 f19 1"/>
                <a:gd name="f65" fmla="*/ f52 f18 1"/>
                <a:gd name="f66" fmla="*/ f53 f19 1"/>
                <a:gd name="f67" fmla="*/ f54 f19 1"/>
                <a:gd name="f68" fmla="*/ f55 f18 1"/>
                <a:gd name="f69" fmla="*/ f56 f19 1"/>
                <a:gd name="f70" fmla="*/ f57 f18 1"/>
                <a:gd name="f71" fmla="*/ f58 f19 1"/>
                <a:gd name="f72" fmla="*/ f59 f18 1"/>
                <a:gd name="f73" fmla="*/ f60 f19 1"/>
              </a:gdLst>
              <a:ahLst/>
              <a:cxnLst>
                <a:cxn ang="3cd4">
                  <a:pos x="hc" y="t"/>
                </a:cxn>
                <a:cxn ang="0">
                  <a:pos x="r" y="vc"/>
                </a:cxn>
                <a:cxn ang="cd4">
                  <a:pos x="hc" y="b"/>
                </a:cxn>
                <a:cxn ang="cd2">
                  <a:pos x="l" y="vc"/>
                </a:cxn>
                <a:cxn ang="f38">
                  <a:pos x="f65" y="f66"/>
                </a:cxn>
                <a:cxn ang="f38">
                  <a:pos x="f65" y="f67"/>
                </a:cxn>
                <a:cxn ang="f38">
                  <a:pos x="f68" y="f69"/>
                </a:cxn>
                <a:cxn ang="f38">
                  <a:pos x="f70" y="f71"/>
                </a:cxn>
                <a:cxn ang="f38">
                  <a:pos x="f72" y="f73"/>
                </a:cxn>
              </a:cxnLst>
              <a:rect l="f61" t="f64" r="f62" b="f63"/>
              <a:pathLst>
                <a:path w="403575" h="243278">
                  <a:moveTo>
                    <a:pt x="f5" y="f8"/>
                  </a:moveTo>
                  <a:lnTo>
                    <a:pt x="f5" y="f9"/>
                  </a:lnTo>
                  <a:lnTo>
                    <a:pt x="f10" y="f7"/>
                  </a:lnTo>
                  <a:lnTo>
                    <a:pt x="f6" y="f11"/>
                  </a:lnTo>
                  <a:cubicBezTo>
                    <a:pt x="f12" y="f13"/>
                    <a:pt x="f14" y="f15"/>
                    <a:pt x="f1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7" name="Freeform: Shape 1463">
              <a:extLst>
                <a:ext uri="{FF2B5EF4-FFF2-40B4-BE49-F238E27FC236}">
                  <a16:creationId xmlns:a16="http://schemas.microsoft.com/office/drawing/2014/main" id="{0E61ADB5-1831-68D0-E6CF-B5D39DD5507C}"/>
                </a:ext>
              </a:extLst>
            </p:cNvPr>
            <p:cNvSpPr/>
            <p:nvPr/>
          </p:nvSpPr>
          <p:spPr>
            <a:xfrm>
              <a:off x="11850413" y="580244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494" h="1249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8" name="Freeform: Shape 1464">
              <a:extLst>
                <a:ext uri="{FF2B5EF4-FFF2-40B4-BE49-F238E27FC236}">
                  <a16:creationId xmlns:a16="http://schemas.microsoft.com/office/drawing/2014/main" id="{68D4EBF8-C3EF-49BA-F13A-05E57C909C67}"/>
                </a:ext>
              </a:extLst>
            </p:cNvPr>
            <p:cNvSpPr/>
            <p:nvPr/>
          </p:nvSpPr>
          <p:spPr>
            <a:xfrm>
              <a:off x="11363248" y="5206931"/>
              <a:ext cx="484412" cy="593637"/>
            </a:xfrm>
            <a:custGeom>
              <a:avLst/>
              <a:gdLst>
                <a:gd name="f0" fmla="val 10800000"/>
                <a:gd name="f1" fmla="val 5400000"/>
                <a:gd name="f2" fmla="val 180"/>
                <a:gd name="f3" fmla="val w"/>
                <a:gd name="f4" fmla="val h"/>
                <a:gd name="f5" fmla="val 0"/>
                <a:gd name="f6" fmla="val 484415"/>
                <a:gd name="f7" fmla="val 593638"/>
                <a:gd name="f8" fmla="val 250"/>
                <a:gd name="f9" fmla="val 5123"/>
                <a:gd name="f10" fmla="val 483041"/>
                <a:gd name="f11" fmla="val 484166"/>
                <a:gd name="f12" fmla="val 592888"/>
                <a:gd name="f13" fmla="val 484416"/>
                <a:gd name="f14" fmla="val 589890"/>
                <a:gd name="f15" fmla="+- 0 0 -90"/>
                <a:gd name="f16" fmla="*/ f3 1 484415"/>
                <a:gd name="f17" fmla="*/ f4 1 593638"/>
                <a:gd name="f18" fmla="val f5"/>
                <a:gd name="f19" fmla="val f6"/>
                <a:gd name="f20" fmla="val f7"/>
                <a:gd name="f21" fmla="*/ f15 f0 1"/>
                <a:gd name="f22" fmla="+- f20 0 f18"/>
                <a:gd name="f23" fmla="+- f19 0 f18"/>
                <a:gd name="f24" fmla="*/ f21 1 f2"/>
                <a:gd name="f25" fmla="*/ f23 1 484415"/>
                <a:gd name="f26" fmla="*/ f22 1 593638"/>
                <a:gd name="f27" fmla="*/ 250 f23 1"/>
                <a:gd name="f28" fmla="*/ 0 f22 1"/>
                <a:gd name="f29" fmla="*/ 0 f23 1"/>
                <a:gd name="f30" fmla="*/ 5123 f22 1"/>
                <a:gd name="f31" fmla="*/ 483041 f23 1"/>
                <a:gd name="f32" fmla="*/ 593638 f22 1"/>
                <a:gd name="f33" fmla="*/ 484166 f23 1"/>
                <a:gd name="f34" fmla="*/ 592888 f22 1"/>
                <a:gd name="f35" fmla="*/ 484416 f23 1"/>
                <a:gd name="f36" fmla="*/ 589890 f22 1"/>
                <a:gd name="f37" fmla="+- f24 0 f1"/>
                <a:gd name="f38" fmla="*/ f27 1 484415"/>
                <a:gd name="f39" fmla="*/ f28 1 593638"/>
                <a:gd name="f40" fmla="*/ f29 1 484415"/>
                <a:gd name="f41" fmla="*/ f30 1 593638"/>
                <a:gd name="f42" fmla="*/ f31 1 484415"/>
                <a:gd name="f43" fmla="*/ f32 1 593638"/>
                <a:gd name="f44" fmla="*/ f33 1 484415"/>
                <a:gd name="f45" fmla="*/ f34 1 593638"/>
                <a:gd name="f46" fmla="*/ f35 1 484415"/>
                <a:gd name="f47" fmla="*/ f36 1 59363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484415" h="593638">
                  <a:moveTo>
                    <a:pt x="f8" y="f5"/>
                  </a:moveTo>
                  <a:lnTo>
                    <a:pt x="f5" y="f9"/>
                  </a:lnTo>
                  <a:lnTo>
                    <a:pt x="f10" y="f7"/>
                  </a:lnTo>
                  <a:lnTo>
                    <a:pt x="f11" y="f12"/>
                  </a:lnTo>
                  <a:lnTo>
                    <a:pt x="f13" y="f14"/>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9" name="Freeform: Shape 1465">
              <a:extLst>
                <a:ext uri="{FF2B5EF4-FFF2-40B4-BE49-F238E27FC236}">
                  <a16:creationId xmlns:a16="http://schemas.microsoft.com/office/drawing/2014/main" id="{993C3618-3A7E-5368-B9A6-A620BFBA6E49}"/>
                </a:ext>
              </a:extLst>
            </p:cNvPr>
            <p:cNvSpPr/>
            <p:nvPr/>
          </p:nvSpPr>
          <p:spPr>
            <a:xfrm>
              <a:off x="11411977" y="5799444"/>
              <a:ext cx="438436" cy="274886"/>
            </a:xfrm>
            <a:custGeom>
              <a:avLst/>
              <a:gdLst>
                <a:gd name="f0" fmla="val 10800000"/>
                <a:gd name="f1" fmla="val 5400000"/>
                <a:gd name="f2" fmla="val 180"/>
                <a:gd name="f3" fmla="val w"/>
                <a:gd name="f4" fmla="val h"/>
                <a:gd name="f5" fmla="val 0"/>
                <a:gd name="f6" fmla="val 438435"/>
                <a:gd name="f7" fmla="val 274890"/>
                <a:gd name="f8" fmla="val 438436"/>
                <a:gd name="f9" fmla="val 3124"/>
                <a:gd name="f10" fmla="val 438123"/>
                <a:gd name="f11" fmla="val 3299"/>
                <a:gd name="f12" fmla="val 437748"/>
                <a:gd name="f13" fmla="val 437436"/>
                <a:gd name="f14" fmla="val 436486"/>
                <a:gd name="f15" fmla="val 2949"/>
                <a:gd name="f16" fmla="val 435862"/>
                <a:gd name="f17" fmla="val 2024"/>
                <a:gd name="f18" fmla="val 436049"/>
                <a:gd name="f19" fmla="val 1075"/>
                <a:gd name="f20" fmla="val 1050"/>
                <a:gd name="f21" fmla="val 436062"/>
                <a:gd name="f22" fmla="val 1025"/>
                <a:gd name="f23" fmla="val 1000"/>
                <a:gd name="f24" fmla="val 434937"/>
                <a:gd name="f25" fmla="val 750"/>
                <a:gd name="f26" fmla="val 271142"/>
                <a:gd name="f27" fmla="val 875"/>
                <a:gd name="f28" fmla="val 272141"/>
                <a:gd name="f29" fmla="val 1499"/>
                <a:gd name="f30" fmla="val 272954"/>
                <a:gd name="f31" fmla="val 274078"/>
                <a:gd name="f32" fmla="val 125"/>
                <a:gd name="f33" fmla="val 438185"/>
                <a:gd name="f34" fmla="+- 0 0 -90"/>
                <a:gd name="f35" fmla="*/ f3 1 438435"/>
                <a:gd name="f36" fmla="*/ f4 1 274890"/>
                <a:gd name="f37" fmla="val f5"/>
                <a:gd name="f38" fmla="val f6"/>
                <a:gd name="f39" fmla="val f7"/>
                <a:gd name="f40" fmla="*/ f34 f0 1"/>
                <a:gd name="f41" fmla="+- f39 0 f37"/>
                <a:gd name="f42" fmla="+- f38 0 f37"/>
                <a:gd name="f43" fmla="*/ f40 1 f2"/>
                <a:gd name="f44" fmla="*/ f42 1 438435"/>
                <a:gd name="f45" fmla="*/ f41 1 274890"/>
                <a:gd name="f46" fmla="*/ 438436 f42 1"/>
                <a:gd name="f47" fmla="*/ 3124 f41 1"/>
                <a:gd name="f48" fmla="*/ 437436 f42 1"/>
                <a:gd name="f49" fmla="*/ 436049 f42 1"/>
                <a:gd name="f50" fmla="*/ 1075 f41 1"/>
                <a:gd name="f51" fmla="*/ 436062 f42 1"/>
                <a:gd name="f52" fmla="*/ 1000 f41 1"/>
                <a:gd name="f53" fmla="*/ 0 f41 1"/>
                <a:gd name="f54" fmla="*/ 434937 f42 1"/>
                <a:gd name="f55" fmla="*/ 750 f41 1"/>
                <a:gd name="f56" fmla="*/ 0 f42 1"/>
                <a:gd name="f57" fmla="*/ 271142 f41 1"/>
                <a:gd name="f58" fmla="*/ 875 f42 1"/>
                <a:gd name="f59" fmla="*/ 272141 f41 1"/>
                <a:gd name="f60" fmla="*/ 274890 f41 1"/>
                <a:gd name="f61" fmla="*/ 125 f42 1"/>
                <a:gd name="f62" fmla="*/ 438185 f42 1"/>
                <a:gd name="f63" fmla="+- f43 0 f1"/>
                <a:gd name="f64" fmla="*/ f46 1 438435"/>
                <a:gd name="f65" fmla="*/ f47 1 274890"/>
                <a:gd name="f66" fmla="*/ f48 1 438435"/>
                <a:gd name="f67" fmla="*/ f49 1 438435"/>
                <a:gd name="f68" fmla="*/ f50 1 274890"/>
                <a:gd name="f69" fmla="*/ f51 1 438435"/>
                <a:gd name="f70" fmla="*/ f52 1 274890"/>
                <a:gd name="f71" fmla="*/ f53 1 274890"/>
                <a:gd name="f72" fmla="*/ f54 1 438435"/>
                <a:gd name="f73" fmla="*/ f55 1 274890"/>
                <a:gd name="f74" fmla="*/ f56 1 438435"/>
                <a:gd name="f75" fmla="*/ f57 1 274890"/>
                <a:gd name="f76" fmla="*/ f58 1 438435"/>
                <a:gd name="f77" fmla="*/ f59 1 274890"/>
                <a:gd name="f78" fmla="*/ f60 1 274890"/>
                <a:gd name="f79" fmla="*/ f61 1 438435"/>
                <a:gd name="f80" fmla="*/ f62 1 438435"/>
                <a:gd name="f81" fmla="*/ f37 1 f44"/>
                <a:gd name="f82" fmla="*/ f38 1 f44"/>
                <a:gd name="f83" fmla="*/ f37 1 f45"/>
                <a:gd name="f84" fmla="*/ f39 1 f45"/>
                <a:gd name="f85" fmla="*/ f64 1 f44"/>
                <a:gd name="f86" fmla="*/ f65 1 f45"/>
                <a:gd name="f87" fmla="*/ f66 1 f44"/>
                <a:gd name="f88" fmla="*/ f67 1 f44"/>
                <a:gd name="f89" fmla="*/ f68 1 f45"/>
                <a:gd name="f90" fmla="*/ f69 1 f44"/>
                <a:gd name="f91" fmla="*/ f70 1 f45"/>
                <a:gd name="f92" fmla="*/ f71 1 f45"/>
                <a:gd name="f93" fmla="*/ f72 1 f44"/>
                <a:gd name="f94" fmla="*/ f73 1 f45"/>
                <a:gd name="f95" fmla="*/ f74 1 f44"/>
                <a:gd name="f96" fmla="*/ f75 1 f45"/>
                <a:gd name="f97" fmla="*/ f76 1 f44"/>
                <a:gd name="f98" fmla="*/ f77 1 f45"/>
                <a:gd name="f99" fmla="*/ f78 1 f45"/>
                <a:gd name="f100" fmla="*/ f79 1 f44"/>
                <a:gd name="f101" fmla="*/ f80 1 f44"/>
                <a:gd name="f102" fmla="*/ f81 f35 1"/>
                <a:gd name="f103" fmla="*/ f82 f35 1"/>
                <a:gd name="f104" fmla="*/ f84 f36 1"/>
                <a:gd name="f105" fmla="*/ f83 f36 1"/>
                <a:gd name="f106" fmla="*/ f85 f35 1"/>
                <a:gd name="f107" fmla="*/ f86 f36 1"/>
                <a:gd name="f108" fmla="*/ f87 f35 1"/>
                <a:gd name="f109" fmla="*/ f88 f35 1"/>
                <a:gd name="f110" fmla="*/ f89 f36 1"/>
                <a:gd name="f111" fmla="*/ f90 f35 1"/>
                <a:gd name="f112" fmla="*/ f91 f36 1"/>
                <a:gd name="f113" fmla="*/ f92 f36 1"/>
                <a:gd name="f114" fmla="*/ f93 f35 1"/>
                <a:gd name="f115" fmla="*/ f94 f36 1"/>
                <a:gd name="f116" fmla="*/ f95 f35 1"/>
                <a:gd name="f117" fmla="*/ f96 f36 1"/>
                <a:gd name="f118" fmla="*/ f97 f35 1"/>
                <a:gd name="f119" fmla="*/ f98 f36 1"/>
                <a:gd name="f120" fmla="*/ f99 f36 1"/>
                <a:gd name="f121" fmla="*/ f100 f35 1"/>
                <a:gd name="f122" fmla="*/ f101 f35 1"/>
              </a:gdLst>
              <a:ahLst/>
              <a:cxnLst>
                <a:cxn ang="3cd4">
                  <a:pos x="hc" y="t"/>
                </a:cxn>
                <a:cxn ang="0">
                  <a:pos x="r" y="vc"/>
                </a:cxn>
                <a:cxn ang="cd4">
                  <a:pos x="hc" y="b"/>
                </a:cxn>
                <a:cxn ang="cd2">
                  <a:pos x="l" y="vc"/>
                </a:cxn>
                <a:cxn ang="f63">
                  <a:pos x="f106" y="f107"/>
                </a:cxn>
                <a:cxn ang="f63">
                  <a:pos x="f108" y="f107"/>
                </a:cxn>
                <a:cxn ang="f63">
                  <a:pos x="f109" y="f110"/>
                </a:cxn>
                <a:cxn ang="f63">
                  <a:pos x="f111" y="f112"/>
                </a:cxn>
                <a:cxn ang="f63">
                  <a:pos x="f111" y="f113"/>
                </a:cxn>
                <a:cxn ang="f63">
                  <a:pos x="f114" y="f115"/>
                </a:cxn>
                <a:cxn ang="f63">
                  <a:pos x="f116" y="f117"/>
                </a:cxn>
                <a:cxn ang="f63">
                  <a:pos x="f118" y="f119"/>
                </a:cxn>
                <a:cxn ang="f63">
                  <a:pos x="f118" y="f120"/>
                </a:cxn>
                <a:cxn ang="f63">
                  <a:pos x="f121" y="f120"/>
                </a:cxn>
                <a:cxn ang="f63">
                  <a:pos x="f121" y="f120"/>
                </a:cxn>
                <a:cxn ang="f63">
                  <a:pos x="f118" y="f120"/>
                </a:cxn>
                <a:cxn ang="f63">
                  <a:pos x="f122" y="f107"/>
                </a:cxn>
              </a:cxnLst>
              <a:rect l="f102" t="f105" r="f103" b="f104"/>
              <a:pathLst>
                <a:path w="438435" h="274890">
                  <a:moveTo>
                    <a:pt x="f8" y="f9"/>
                  </a:moveTo>
                  <a:cubicBezTo>
                    <a:pt x="f10" y="f11"/>
                    <a:pt x="f12" y="f11"/>
                    <a:pt x="f13" y="f9"/>
                  </a:cubicBezTo>
                  <a:cubicBezTo>
                    <a:pt x="f14" y="f15"/>
                    <a:pt x="f16" y="f17"/>
                    <a:pt x="f18" y="f19"/>
                  </a:cubicBezTo>
                  <a:cubicBezTo>
                    <a:pt x="f18" y="f20"/>
                    <a:pt x="f21" y="f22"/>
                    <a:pt x="f21" y="f23"/>
                  </a:cubicBezTo>
                  <a:lnTo>
                    <a:pt x="f21" y="f5"/>
                  </a:lnTo>
                  <a:lnTo>
                    <a:pt x="f24" y="f25"/>
                  </a:lnTo>
                  <a:lnTo>
                    <a:pt x="f5" y="f26"/>
                  </a:lnTo>
                  <a:lnTo>
                    <a:pt x="f27" y="f28"/>
                  </a:lnTo>
                  <a:cubicBezTo>
                    <a:pt x="f29" y="f30"/>
                    <a:pt x="f29" y="f31"/>
                    <a:pt x="f27" y="f7"/>
                  </a:cubicBezTo>
                  <a:cubicBezTo>
                    <a:pt x="f27" y="f7"/>
                    <a:pt x="f27" y="f7"/>
                    <a:pt x="f32" y="f7"/>
                  </a:cubicBezTo>
                  <a:lnTo>
                    <a:pt x="f32" y="f7"/>
                  </a:lnTo>
                  <a:lnTo>
                    <a:pt x="f27" y="f7"/>
                  </a:lnTo>
                  <a:lnTo>
                    <a:pt x="f33"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0" name="Freeform: Shape 1466">
              <a:extLst>
                <a:ext uri="{FF2B5EF4-FFF2-40B4-BE49-F238E27FC236}">
                  <a16:creationId xmlns:a16="http://schemas.microsoft.com/office/drawing/2014/main" id="{8E96FD58-8B76-A128-ED10-B298B36364D5}"/>
                </a:ext>
              </a:extLst>
            </p:cNvPr>
            <p:cNvSpPr/>
            <p:nvPr/>
          </p:nvSpPr>
          <p:spPr>
            <a:xfrm>
              <a:off x="11850413" y="5801941"/>
              <a:ext cx="45" cy="621"/>
            </a:xfrm>
            <a:custGeom>
              <a:avLst/>
              <a:gdLst>
                <a:gd name="f0" fmla="val 10800000"/>
                <a:gd name="f1" fmla="val 5400000"/>
                <a:gd name="f2" fmla="val 180"/>
                <a:gd name="f3" fmla="val w"/>
                <a:gd name="f4" fmla="val h"/>
                <a:gd name="f5" fmla="val 0"/>
                <a:gd name="f6" fmla="val 46"/>
                <a:gd name="f7" fmla="val 624"/>
                <a:gd name="f8" fmla="val 63"/>
                <a:gd name="f9" fmla="val 200"/>
                <a:gd name="f10" fmla="val 425"/>
                <a:gd name="f11" fmla="val 625"/>
                <a:gd name="f12" fmla="+- 0 0 -90"/>
                <a:gd name="f13" fmla="*/ f3 1 46"/>
                <a:gd name="f14" fmla="*/ f4 1 624"/>
                <a:gd name="f15" fmla="val f5"/>
                <a:gd name="f16" fmla="val f6"/>
                <a:gd name="f17" fmla="val f7"/>
                <a:gd name="f18" fmla="*/ f12 f0 1"/>
                <a:gd name="f19" fmla="+- f17 0 f15"/>
                <a:gd name="f20" fmla="+- f16 0 f15"/>
                <a:gd name="f21" fmla="*/ f18 1 f2"/>
                <a:gd name="f22" fmla="*/ f20 1 46"/>
                <a:gd name="f23" fmla="*/ f19 1 624"/>
                <a:gd name="f24" fmla="*/ 0 f20 1"/>
                <a:gd name="f25" fmla="*/ 0 f19 1"/>
                <a:gd name="f26" fmla="*/ 625 f19 1"/>
                <a:gd name="f27" fmla="+- f21 0 f1"/>
                <a:gd name="f28" fmla="*/ f24 1 46"/>
                <a:gd name="f29" fmla="*/ f25 1 624"/>
                <a:gd name="f30" fmla="*/ f26 1 62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46" h="624">
                  <a:moveTo>
                    <a:pt x="f5" y="f5"/>
                  </a:moveTo>
                  <a:cubicBezTo>
                    <a:pt x="f5" y="f5"/>
                    <a:pt x="f5" y="f5"/>
                    <a:pt x="f5" y="f5"/>
                  </a:cubicBezTo>
                  <a:cubicBezTo>
                    <a:pt x="f8" y="f9"/>
                    <a:pt x="f8" y="f10"/>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1" name="Freeform: Shape 1467">
              <a:extLst>
                <a:ext uri="{FF2B5EF4-FFF2-40B4-BE49-F238E27FC236}">
                  <a16:creationId xmlns:a16="http://schemas.microsoft.com/office/drawing/2014/main" id="{58D997BA-F55A-FA61-B038-1D4E919E12E1}"/>
                </a:ext>
              </a:extLst>
            </p:cNvPr>
            <p:cNvSpPr/>
            <p:nvPr/>
          </p:nvSpPr>
          <p:spPr>
            <a:xfrm>
              <a:off x="11402851" y="4322030"/>
              <a:ext cx="3895" cy="21616"/>
            </a:xfrm>
            <a:custGeom>
              <a:avLst/>
              <a:gdLst>
                <a:gd name="f0" fmla="val 10800000"/>
                <a:gd name="f1" fmla="val 5400000"/>
                <a:gd name="f2" fmla="val 180"/>
                <a:gd name="f3" fmla="val w"/>
                <a:gd name="f4" fmla="val h"/>
                <a:gd name="f5" fmla="val 0"/>
                <a:gd name="f6" fmla="val 3891"/>
                <a:gd name="f7" fmla="val 21616"/>
                <a:gd name="f8" fmla="val 1499"/>
                <a:gd name="f9" fmla="val 1000"/>
                <a:gd name="f10" fmla="val 875"/>
                <a:gd name="f11" fmla="val 825"/>
                <a:gd name="f12" fmla="val 1200"/>
                <a:gd name="f13" fmla="val 1425"/>
                <a:gd name="f14" fmla="val 1624"/>
                <a:gd name="f15" fmla="val 2374"/>
                <a:gd name="f16" fmla="val 18118"/>
                <a:gd name="f17" fmla="val 2999"/>
                <a:gd name="f18" fmla="val 21617"/>
                <a:gd name="f19" fmla="val 3873"/>
                <a:gd name="f20" fmla="val 5873"/>
                <a:gd name="f21" fmla="val 1749"/>
                <a:gd name="f22" fmla="val 3986"/>
                <a:gd name="f23" fmla="val 3574"/>
                <a:gd name="f24" fmla="val 288"/>
                <a:gd name="f25" fmla="val 2874"/>
                <a:gd name="f26" fmla="+- 0 0 -90"/>
                <a:gd name="f27" fmla="*/ f3 1 3891"/>
                <a:gd name="f28" fmla="*/ f4 1 21616"/>
                <a:gd name="f29" fmla="val f5"/>
                <a:gd name="f30" fmla="val f6"/>
                <a:gd name="f31" fmla="val f7"/>
                <a:gd name="f32" fmla="*/ f26 f0 1"/>
                <a:gd name="f33" fmla="+- f31 0 f29"/>
                <a:gd name="f34" fmla="+- f30 0 f29"/>
                <a:gd name="f35" fmla="*/ f32 1 f2"/>
                <a:gd name="f36" fmla="*/ f34 1 3891"/>
                <a:gd name="f37" fmla="*/ f33 1 21616"/>
                <a:gd name="f38" fmla="*/ 1499 f34 1"/>
                <a:gd name="f39" fmla="*/ 1000 f33 1"/>
                <a:gd name="f40" fmla="*/ 875 f34 1"/>
                <a:gd name="f41" fmla="*/ 1624 f33 1"/>
                <a:gd name="f42" fmla="*/ 2374 f33 1"/>
                <a:gd name="f43" fmla="*/ 0 f34 1"/>
                <a:gd name="f44" fmla="*/ 18118 f33 1"/>
                <a:gd name="f45" fmla="*/ 2999 f34 1"/>
                <a:gd name="f46" fmla="*/ 21617 f33 1"/>
                <a:gd name="f47" fmla="*/ 3873 f34 1"/>
                <a:gd name="f48" fmla="*/ 5873 f33 1"/>
                <a:gd name="f49" fmla="*/ 1749 f33 1"/>
                <a:gd name="f50" fmla="*/ 2874 f34 1"/>
                <a:gd name="f51" fmla="*/ 0 f33 1"/>
                <a:gd name="f52" fmla="+- f35 0 f1"/>
                <a:gd name="f53" fmla="*/ f38 1 3891"/>
                <a:gd name="f54" fmla="*/ f39 1 21616"/>
                <a:gd name="f55" fmla="*/ f40 1 3891"/>
                <a:gd name="f56" fmla="*/ f41 1 21616"/>
                <a:gd name="f57" fmla="*/ f42 1 21616"/>
                <a:gd name="f58" fmla="*/ f43 1 3891"/>
                <a:gd name="f59" fmla="*/ f44 1 21616"/>
                <a:gd name="f60" fmla="*/ f45 1 3891"/>
                <a:gd name="f61" fmla="*/ f46 1 21616"/>
                <a:gd name="f62" fmla="*/ f47 1 3891"/>
                <a:gd name="f63" fmla="*/ f48 1 21616"/>
                <a:gd name="f64" fmla="*/ f49 1 21616"/>
                <a:gd name="f65" fmla="*/ f50 1 3891"/>
                <a:gd name="f66" fmla="*/ f51 1 21616"/>
                <a:gd name="f67" fmla="*/ f29 1 f36"/>
                <a:gd name="f68" fmla="*/ f30 1 f36"/>
                <a:gd name="f69" fmla="*/ f29 1 f37"/>
                <a:gd name="f70" fmla="*/ f31 1 f37"/>
                <a:gd name="f71" fmla="*/ f53 1 f36"/>
                <a:gd name="f72" fmla="*/ f54 1 f37"/>
                <a:gd name="f73" fmla="*/ f55 1 f36"/>
                <a:gd name="f74" fmla="*/ f56 1 f37"/>
                <a:gd name="f75" fmla="*/ f57 1 f37"/>
                <a:gd name="f76" fmla="*/ f58 1 f36"/>
                <a:gd name="f77" fmla="*/ f59 1 f37"/>
                <a:gd name="f78" fmla="*/ f60 1 f36"/>
                <a:gd name="f79" fmla="*/ f61 1 f37"/>
                <a:gd name="f80" fmla="*/ f62 1 f36"/>
                <a:gd name="f81" fmla="*/ f63 1 f37"/>
                <a:gd name="f82" fmla="*/ f64 1 f37"/>
                <a:gd name="f83" fmla="*/ f65 1 f36"/>
                <a:gd name="f84" fmla="*/ f66 1 f37"/>
                <a:gd name="f85" fmla="*/ f67 f27 1"/>
                <a:gd name="f86" fmla="*/ f68 f27 1"/>
                <a:gd name="f87" fmla="*/ f70 f28 1"/>
                <a:gd name="f88" fmla="*/ f69 f28 1"/>
                <a:gd name="f89" fmla="*/ f71 f27 1"/>
                <a:gd name="f90" fmla="*/ f72 f28 1"/>
                <a:gd name="f91" fmla="*/ f73 f27 1"/>
                <a:gd name="f92" fmla="*/ f74 f28 1"/>
                <a:gd name="f93" fmla="*/ f75 f28 1"/>
                <a:gd name="f94" fmla="*/ f76 f27 1"/>
                <a:gd name="f95" fmla="*/ f77 f28 1"/>
                <a:gd name="f96" fmla="*/ f78 f27 1"/>
                <a:gd name="f97" fmla="*/ f79 f28 1"/>
                <a:gd name="f98" fmla="*/ f80 f27 1"/>
                <a:gd name="f99" fmla="*/ f81 f28 1"/>
                <a:gd name="f100" fmla="*/ f82 f28 1"/>
                <a:gd name="f101" fmla="*/ f83 f27 1"/>
                <a:gd name="f102" fmla="*/ f84 f28 1"/>
              </a:gdLst>
              <a:ahLst/>
              <a:cxnLst>
                <a:cxn ang="3cd4">
                  <a:pos x="hc" y="t"/>
                </a:cxn>
                <a:cxn ang="0">
                  <a:pos x="r" y="vc"/>
                </a:cxn>
                <a:cxn ang="cd4">
                  <a:pos x="hc" y="b"/>
                </a:cxn>
                <a:cxn ang="cd2">
                  <a:pos x="l" y="vc"/>
                </a:cxn>
                <a:cxn ang="f52">
                  <a:pos x="f89" y="f90"/>
                </a:cxn>
                <a:cxn ang="f52">
                  <a:pos x="f91" y="f90"/>
                </a:cxn>
                <a:cxn ang="f52">
                  <a:pos x="f91" y="f90"/>
                </a:cxn>
                <a:cxn ang="f52">
                  <a:pos x="f91" y="f92"/>
                </a:cxn>
                <a:cxn ang="f52">
                  <a:pos x="f91" y="f92"/>
                </a:cxn>
                <a:cxn ang="f52">
                  <a:pos x="f91" y="f92"/>
                </a:cxn>
                <a:cxn ang="f52">
                  <a:pos x="f91" y="f93"/>
                </a:cxn>
                <a:cxn ang="f52">
                  <a:pos x="f94" y="f95"/>
                </a:cxn>
                <a:cxn ang="f52">
                  <a:pos x="f96" y="f97"/>
                </a:cxn>
                <a:cxn ang="f52">
                  <a:pos x="f98" y="f99"/>
                </a:cxn>
                <a:cxn ang="f52">
                  <a:pos x="f98" y="f100"/>
                </a:cxn>
                <a:cxn ang="f52">
                  <a:pos x="f101" y="f102"/>
                </a:cxn>
                <a:cxn ang="f52">
                  <a:pos x="f101" y="f102"/>
                </a:cxn>
              </a:cxnLst>
              <a:rect l="f85" t="f88" r="f86" b="f87"/>
              <a:pathLst>
                <a:path w="3891" h="21616">
                  <a:moveTo>
                    <a:pt x="f8" y="f9"/>
                  </a:moveTo>
                  <a:lnTo>
                    <a:pt x="f10" y="f9"/>
                  </a:lnTo>
                  <a:lnTo>
                    <a:pt x="f10" y="f9"/>
                  </a:lnTo>
                  <a:cubicBezTo>
                    <a:pt x="f11" y="f12"/>
                    <a:pt x="f11" y="f13"/>
                    <a:pt x="f10" y="f14"/>
                  </a:cubicBezTo>
                  <a:cubicBezTo>
                    <a:pt x="f10" y="f14"/>
                    <a:pt x="f10" y="f14"/>
                    <a:pt x="f10" y="f14"/>
                  </a:cubicBezTo>
                  <a:lnTo>
                    <a:pt x="f10" y="f14"/>
                  </a:lnTo>
                  <a:lnTo>
                    <a:pt x="f10" y="f15"/>
                  </a:lnTo>
                  <a:lnTo>
                    <a:pt x="f5" y="f16"/>
                  </a:lnTo>
                  <a:lnTo>
                    <a:pt x="f17" y="f18"/>
                  </a:lnTo>
                  <a:lnTo>
                    <a:pt x="f19" y="f20"/>
                  </a:lnTo>
                  <a:lnTo>
                    <a:pt x="f19" y="f21"/>
                  </a:lnTo>
                  <a:cubicBezTo>
                    <a:pt x="f22" y="f9"/>
                    <a:pt x="f23" y="f24"/>
                    <a:pt x="f25" y="f5"/>
                  </a:cubicBezTo>
                  <a:lnTo>
                    <a:pt x="f2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2" name="Freeform: Shape 1468">
              <a:extLst>
                <a:ext uri="{FF2B5EF4-FFF2-40B4-BE49-F238E27FC236}">
                  <a16:creationId xmlns:a16="http://schemas.microsoft.com/office/drawing/2014/main" id="{DAAF6F84-B659-7066-0886-AC9E54CD9A60}"/>
                </a:ext>
              </a:extLst>
            </p:cNvPr>
            <p:cNvSpPr/>
            <p:nvPr/>
          </p:nvSpPr>
          <p:spPr>
            <a:xfrm>
              <a:off x="11847734" y="4930828"/>
              <a:ext cx="79680" cy="872246"/>
            </a:xfrm>
            <a:custGeom>
              <a:avLst/>
              <a:gdLst>
                <a:gd name="f0" fmla="val 10800000"/>
                <a:gd name="f1" fmla="val 5400000"/>
                <a:gd name="f2" fmla="val 180"/>
                <a:gd name="f3" fmla="val w"/>
                <a:gd name="f4" fmla="val h"/>
                <a:gd name="f5" fmla="val 0"/>
                <a:gd name="f6" fmla="val 79677"/>
                <a:gd name="f7" fmla="val 872246"/>
                <a:gd name="f8" fmla="val 76891"/>
                <a:gd name="f9" fmla="val 213"/>
                <a:gd name="f10" fmla="val 1213"/>
                <a:gd name="f11" fmla="val 49"/>
                <a:gd name="f12" fmla="val 865993"/>
                <a:gd name="f13" fmla="val 868992"/>
                <a:gd name="f14" fmla="val 869992"/>
                <a:gd name="f15" fmla="val -176"/>
                <a:gd name="f16" fmla="val 870928"/>
                <a:gd name="f17" fmla="val 399"/>
                <a:gd name="f18" fmla="val 871878"/>
                <a:gd name="f19" fmla="val 1348"/>
                <a:gd name="f20" fmla="val 872103"/>
                <a:gd name="f21" fmla="val 1373"/>
                <a:gd name="f22" fmla="val 1399"/>
                <a:gd name="f23" fmla="val 872115"/>
                <a:gd name="f24" fmla="val 1424"/>
                <a:gd name="f25" fmla="val 1736"/>
                <a:gd name="f26" fmla="val 872290"/>
                <a:gd name="f27" fmla="val 2111"/>
                <a:gd name="f28" fmla="val 2423"/>
                <a:gd name="f29" fmla="val 2485"/>
                <a:gd name="f30" fmla="val 871916"/>
                <a:gd name="f31" fmla="val 871691"/>
                <a:gd name="f32" fmla="val 871491"/>
                <a:gd name="f33" fmla="val 79639"/>
                <a:gd name="f34" fmla="val 2712"/>
                <a:gd name="f35" fmla="val 1713"/>
                <a:gd name="f36" fmla="val 79690"/>
                <a:gd name="f37" fmla="val 1463"/>
                <a:gd name="f38" fmla="val 963"/>
                <a:gd name="f39" fmla="val 338"/>
                <a:gd name="f40" fmla="val 78765"/>
                <a:gd name="f41" fmla="val 78215"/>
                <a:gd name="f42" fmla="val -61"/>
                <a:gd name="f43" fmla="val 77490"/>
                <a:gd name="f44" fmla="val -112"/>
                <a:gd name="f45" fmla="+- 0 0 -90"/>
                <a:gd name="f46" fmla="*/ f3 1 79677"/>
                <a:gd name="f47" fmla="*/ f4 1 872246"/>
                <a:gd name="f48" fmla="val f5"/>
                <a:gd name="f49" fmla="val f6"/>
                <a:gd name="f50" fmla="val f7"/>
                <a:gd name="f51" fmla="*/ f45 f0 1"/>
                <a:gd name="f52" fmla="+- f50 0 f48"/>
                <a:gd name="f53" fmla="+- f49 0 f48"/>
                <a:gd name="f54" fmla="*/ f51 1 f2"/>
                <a:gd name="f55" fmla="*/ f53 1 79677"/>
                <a:gd name="f56" fmla="*/ f52 1 872246"/>
                <a:gd name="f57" fmla="*/ 76891 f53 1"/>
                <a:gd name="f58" fmla="*/ 213 f52 1"/>
                <a:gd name="f59" fmla="*/ 1213 f52 1"/>
                <a:gd name="f60" fmla="*/ 49 f53 1"/>
                <a:gd name="f61" fmla="*/ 865993 f52 1"/>
                <a:gd name="f62" fmla="*/ 868992 f52 1"/>
                <a:gd name="f63" fmla="*/ 869992 f52 1"/>
                <a:gd name="f64" fmla="*/ 1348 f53 1"/>
                <a:gd name="f65" fmla="*/ 872103 f52 1"/>
                <a:gd name="f66" fmla="*/ 1424 f53 1"/>
                <a:gd name="f67" fmla="*/ 872115 f52 1"/>
                <a:gd name="f68" fmla="*/ 2423 f53 1"/>
                <a:gd name="f69" fmla="*/ 871491 f52 1"/>
                <a:gd name="f70" fmla="*/ 79639 f53 1"/>
                <a:gd name="f71" fmla="*/ 2712 f52 1"/>
                <a:gd name="f72" fmla="*/ 1713 f52 1"/>
                <a:gd name="f73" fmla="*/ 963 f52 1"/>
                <a:gd name="f74" fmla="*/ 78765 f53 1"/>
                <a:gd name="f75" fmla="*/ 338 f52 1"/>
                <a:gd name="f76" fmla="+- f54 0 f1"/>
                <a:gd name="f77" fmla="*/ f57 1 79677"/>
                <a:gd name="f78" fmla="*/ f58 1 872246"/>
                <a:gd name="f79" fmla="*/ f59 1 872246"/>
                <a:gd name="f80" fmla="*/ f60 1 79677"/>
                <a:gd name="f81" fmla="*/ f61 1 872246"/>
                <a:gd name="f82" fmla="*/ f62 1 872246"/>
                <a:gd name="f83" fmla="*/ f63 1 872246"/>
                <a:gd name="f84" fmla="*/ f64 1 79677"/>
                <a:gd name="f85" fmla="*/ f65 1 872246"/>
                <a:gd name="f86" fmla="*/ f66 1 79677"/>
                <a:gd name="f87" fmla="*/ f67 1 872246"/>
                <a:gd name="f88" fmla="*/ f68 1 79677"/>
                <a:gd name="f89" fmla="*/ f69 1 872246"/>
                <a:gd name="f90" fmla="*/ f70 1 79677"/>
                <a:gd name="f91" fmla="*/ f71 1 872246"/>
                <a:gd name="f92" fmla="*/ f72 1 872246"/>
                <a:gd name="f93" fmla="*/ f73 1 872246"/>
                <a:gd name="f94" fmla="*/ f74 1 79677"/>
                <a:gd name="f95" fmla="*/ f75 1 872246"/>
                <a:gd name="f96" fmla="*/ f48 1 f55"/>
                <a:gd name="f97" fmla="*/ f49 1 f55"/>
                <a:gd name="f98" fmla="*/ f48 1 f56"/>
                <a:gd name="f99" fmla="*/ f50 1 f56"/>
                <a:gd name="f100" fmla="*/ f77 1 f55"/>
                <a:gd name="f101" fmla="*/ f78 1 f56"/>
                <a:gd name="f102" fmla="*/ f79 1 f56"/>
                <a:gd name="f103" fmla="*/ f80 1 f55"/>
                <a:gd name="f104" fmla="*/ f81 1 f56"/>
                <a:gd name="f105" fmla="*/ f82 1 f56"/>
                <a:gd name="f106" fmla="*/ f83 1 f56"/>
                <a:gd name="f107" fmla="*/ f84 1 f55"/>
                <a:gd name="f108" fmla="*/ f85 1 f56"/>
                <a:gd name="f109" fmla="*/ f86 1 f55"/>
                <a:gd name="f110" fmla="*/ f87 1 f56"/>
                <a:gd name="f111" fmla="*/ f88 1 f55"/>
                <a:gd name="f112" fmla="*/ f89 1 f56"/>
                <a:gd name="f113" fmla="*/ f90 1 f55"/>
                <a:gd name="f114" fmla="*/ f91 1 f56"/>
                <a:gd name="f115" fmla="*/ f92 1 f56"/>
                <a:gd name="f116" fmla="*/ f93 1 f56"/>
                <a:gd name="f117" fmla="*/ f94 1 f55"/>
                <a:gd name="f118" fmla="*/ f95 1 f56"/>
                <a:gd name="f119" fmla="*/ f96 f46 1"/>
                <a:gd name="f120" fmla="*/ f97 f46 1"/>
                <a:gd name="f121" fmla="*/ f99 f47 1"/>
                <a:gd name="f122" fmla="*/ f98 f47 1"/>
                <a:gd name="f123" fmla="*/ f100 f46 1"/>
                <a:gd name="f124" fmla="*/ f101 f47 1"/>
                <a:gd name="f125" fmla="*/ f102 f47 1"/>
                <a:gd name="f126" fmla="*/ f103 f46 1"/>
                <a:gd name="f127" fmla="*/ f104 f47 1"/>
                <a:gd name="f128" fmla="*/ f105 f47 1"/>
                <a:gd name="f129" fmla="*/ f106 f47 1"/>
                <a:gd name="f130" fmla="*/ f107 f46 1"/>
                <a:gd name="f131" fmla="*/ f108 f47 1"/>
                <a:gd name="f132" fmla="*/ f109 f46 1"/>
                <a:gd name="f133" fmla="*/ f110 f47 1"/>
                <a:gd name="f134" fmla="*/ f111 f46 1"/>
                <a:gd name="f135" fmla="*/ f112 f47 1"/>
                <a:gd name="f136" fmla="*/ f113 f46 1"/>
                <a:gd name="f137" fmla="*/ f114 f47 1"/>
                <a:gd name="f138" fmla="*/ f115 f47 1"/>
                <a:gd name="f139" fmla="*/ f116 f47 1"/>
                <a:gd name="f140" fmla="*/ f117 f46 1"/>
                <a:gd name="f141" fmla="*/ f118 f47 1"/>
              </a:gdLst>
              <a:ahLst/>
              <a:cxnLst>
                <a:cxn ang="3cd4">
                  <a:pos x="hc" y="t"/>
                </a:cxn>
                <a:cxn ang="0">
                  <a:pos x="r" y="vc"/>
                </a:cxn>
                <a:cxn ang="cd4">
                  <a:pos x="hc" y="b"/>
                </a:cxn>
                <a:cxn ang="cd2">
                  <a:pos x="l" y="vc"/>
                </a:cxn>
                <a:cxn ang="f76">
                  <a:pos x="f123" y="f124"/>
                </a:cxn>
                <a:cxn ang="f76">
                  <a:pos x="f123" y="f125"/>
                </a:cxn>
                <a:cxn ang="f76">
                  <a:pos x="f126" y="f127"/>
                </a:cxn>
                <a:cxn ang="f76">
                  <a:pos x="f126" y="f128"/>
                </a:cxn>
                <a:cxn ang="f76">
                  <a:pos x="f126" y="f129"/>
                </a:cxn>
                <a:cxn ang="f76">
                  <a:pos x="f130" y="f131"/>
                </a:cxn>
                <a:cxn ang="f76">
                  <a:pos x="f132" y="f133"/>
                </a:cxn>
                <a:cxn ang="f76">
                  <a:pos x="f134" y="f133"/>
                </a:cxn>
                <a:cxn ang="f76">
                  <a:pos x="f134" y="f133"/>
                </a:cxn>
                <a:cxn ang="f76">
                  <a:pos x="f134" y="f133"/>
                </a:cxn>
                <a:cxn ang="f76">
                  <a:pos x="f134" y="f135"/>
                </a:cxn>
                <a:cxn ang="f76">
                  <a:pos x="f134" y="f135"/>
                </a:cxn>
                <a:cxn ang="f76">
                  <a:pos x="f136" y="f137"/>
                </a:cxn>
                <a:cxn ang="f76">
                  <a:pos x="f136" y="f138"/>
                </a:cxn>
                <a:cxn ang="f76">
                  <a:pos x="f136" y="f138"/>
                </a:cxn>
                <a:cxn ang="f76">
                  <a:pos x="f136" y="f139"/>
                </a:cxn>
                <a:cxn ang="f76">
                  <a:pos x="f140" y="f141"/>
                </a:cxn>
                <a:cxn ang="f76">
                  <a:pos x="f123" y="f124"/>
                </a:cxn>
              </a:cxnLst>
              <a:rect l="f119" t="f122" r="f120" b="f121"/>
              <a:pathLst>
                <a:path w="79677" h="872246">
                  <a:moveTo>
                    <a:pt x="f8" y="f9"/>
                  </a:moveTo>
                  <a:lnTo>
                    <a:pt x="f8" y="f10"/>
                  </a:lnTo>
                  <a:lnTo>
                    <a:pt x="f11" y="f12"/>
                  </a:lnTo>
                  <a:lnTo>
                    <a:pt x="f11" y="f13"/>
                  </a:lnTo>
                  <a:lnTo>
                    <a:pt x="f11" y="f14"/>
                  </a:lnTo>
                  <a:cubicBezTo>
                    <a:pt x="f15" y="f16"/>
                    <a:pt x="f17" y="f18"/>
                    <a:pt x="f19" y="f20"/>
                  </a:cubicBezTo>
                  <a:cubicBezTo>
                    <a:pt x="f21" y="f20"/>
                    <a:pt x="f22" y="f23"/>
                    <a:pt x="f24" y="f23"/>
                  </a:cubicBezTo>
                  <a:cubicBezTo>
                    <a:pt x="f25" y="f26"/>
                    <a:pt x="f27" y="f26"/>
                    <a:pt x="f28" y="f23"/>
                  </a:cubicBezTo>
                  <a:lnTo>
                    <a:pt x="f28" y="f23"/>
                  </a:lnTo>
                  <a:lnTo>
                    <a:pt x="f28" y="f23"/>
                  </a:lnTo>
                  <a:cubicBezTo>
                    <a:pt x="f29" y="f30"/>
                    <a:pt x="f29" y="f31"/>
                    <a:pt x="f28" y="f32"/>
                  </a:cubicBezTo>
                  <a:lnTo>
                    <a:pt x="f28" y="f32"/>
                  </a:lnTo>
                  <a:lnTo>
                    <a:pt x="f33" y="f34"/>
                  </a:lnTo>
                  <a:lnTo>
                    <a:pt x="f33" y="f35"/>
                  </a:lnTo>
                  <a:lnTo>
                    <a:pt x="f33" y="f35"/>
                  </a:lnTo>
                  <a:cubicBezTo>
                    <a:pt x="f36" y="f37"/>
                    <a:pt x="f36" y="f10"/>
                    <a:pt x="f33" y="f38"/>
                  </a:cubicBezTo>
                  <a:cubicBezTo>
                    <a:pt x="f33" y="f38"/>
                    <a:pt x="f33" y="f39"/>
                    <a:pt x="f40" y="f39"/>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3" name="Freeform: Shape 1469">
              <a:extLst>
                <a:ext uri="{FF2B5EF4-FFF2-40B4-BE49-F238E27FC236}">
                  <a16:creationId xmlns:a16="http://schemas.microsoft.com/office/drawing/2014/main" id="{769906AE-EE63-8E42-3322-72D9E4EC5D4B}"/>
                </a:ext>
              </a:extLst>
            </p:cNvPr>
            <p:cNvSpPr/>
            <p:nvPr/>
          </p:nvSpPr>
          <p:spPr>
            <a:xfrm>
              <a:off x="11883149" y="3334048"/>
              <a:ext cx="185796" cy="104835"/>
            </a:xfrm>
            <a:custGeom>
              <a:avLst/>
              <a:gdLst>
                <a:gd name="f0" fmla="val 10800000"/>
                <a:gd name="f1" fmla="val 5400000"/>
                <a:gd name="f2" fmla="val 180"/>
                <a:gd name="f3" fmla="val w"/>
                <a:gd name="f4" fmla="val h"/>
                <a:gd name="f5" fmla="val 0"/>
                <a:gd name="f6" fmla="val 185794"/>
                <a:gd name="f7" fmla="val 104833"/>
                <a:gd name="f8" fmla="val 101709"/>
                <a:gd name="f9" fmla="val 325"/>
                <a:gd name="f10" fmla="val 101609"/>
                <a:gd name="f11" fmla="val 675"/>
                <a:gd name="f12" fmla="val 1000"/>
                <a:gd name="f13" fmla="val 1949"/>
                <a:gd name="f14" fmla="val 101947"/>
                <a:gd name="f15" fmla="val 2587"/>
                <a:gd name="f16" fmla="val 102859"/>
                <a:gd name="f17" fmla="val 2499"/>
                <a:gd name="f18" fmla="val 103834"/>
                <a:gd name="f19" fmla="val 185795"/>
                <a:gd name="f20" fmla="val 3873"/>
                <a:gd name="f21" fmla="val 875"/>
                <a:gd name="f22" fmla="val 184920"/>
                <a:gd name="f23" fmla="val 101335"/>
                <a:gd name="f24" fmla="+- 0 0 -90"/>
                <a:gd name="f25" fmla="*/ f3 1 185794"/>
                <a:gd name="f26" fmla="*/ f4 1 104833"/>
                <a:gd name="f27" fmla="val f5"/>
                <a:gd name="f28" fmla="val f6"/>
                <a:gd name="f29" fmla="val f7"/>
                <a:gd name="f30" fmla="*/ f24 f0 1"/>
                <a:gd name="f31" fmla="+- f29 0 f27"/>
                <a:gd name="f32" fmla="+- f28 0 f27"/>
                <a:gd name="f33" fmla="*/ f30 1 f2"/>
                <a:gd name="f34" fmla="*/ f32 1 185794"/>
                <a:gd name="f35" fmla="*/ f31 1 104833"/>
                <a:gd name="f36" fmla="*/ 0 f32 1"/>
                <a:gd name="f37" fmla="*/ 101709 f31 1"/>
                <a:gd name="f38" fmla="*/ 1000 f32 1"/>
                <a:gd name="f39" fmla="*/ 2499 f32 1"/>
                <a:gd name="f40" fmla="*/ 103834 f31 1"/>
                <a:gd name="f41" fmla="*/ 104833 f31 1"/>
                <a:gd name="f42" fmla="*/ 185795 f32 1"/>
                <a:gd name="f43" fmla="*/ 3873 f31 1"/>
                <a:gd name="f44" fmla="*/ 875 f31 1"/>
                <a:gd name="f45" fmla="*/ 184920 f32 1"/>
                <a:gd name="f46" fmla="*/ 0 f31 1"/>
                <a:gd name="f47" fmla="*/ 101335 f31 1"/>
                <a:gd name="f48" fmla="+- f33 0 f1"/>
                <a:gd name="f49" fmla="*/ f36 1 185794"/>
                <a:gd name="f50" fmla="*/ f37 1 104833"/>
                <a:gd name="f51" fmla="*/ f38 1 185794"/>
                <a:gd name="f52" fmla="*/ f39 1 185794"/>
                <a:gd name="f53" fmla="*/ f40 1 104833"/>
                <a:gd name="f54" fmla="*/ f41 1 104833"/>
                <a:gd name="f55" fmla="*/ f42 1 185794"/>
                <a:gd name="f56" fmla="*/ f43 1 104833"/>
                <a:gd name="f57" fmla="*/ f44 1 104833"/>
                <a:gd name="f58" fmla="*/ f45 1 185794"/>
                <a:gd name="f59" fmla="*/ f46 1 104833"/>
                <a:gd name="f60" fmla="*/ f47 1 104833"/>
                <a:gd name="f61" fmla="*/ f27 1 f34"/>
                <a:gd name="f62" fmla="*/ f28 1 f34"/>
                <a:gd name="f63" fmla="*/ f27 1 f35"/>
                <a:gd name="f64" fmla="*/ f29 1 f35"/>
                <a:gd name="f65" fmla="*/ f49 1 f34"/>
                <a:gd name="f66" fmla="*/ f50 1 f35"/>
                <a:gd name="f67" fmla="*/ f51 1 f34"/>
                <a:gd name="f68" fmla="*/ f52 1 f34"/>
                <a:gd name="f69" fmla="*/ f53 1 f35"/>
                <a:gd name="f70" fmla="*/ f54 1 f35"/>
                <a:gd name="f71" fmla="*/ f55 1 f34"/>
                <a:gd name="f72" fmla="*/ f56 1 f35"/>
                <a:gd name="f73" fmla="*/ f57 1 f35"/>
                <a:gd name="f74" fmla="*/ f58 1 f34"/>
                <a:gd name="f75" fmla="*/ f59 1 f35"/>
                <a:gd name="f76" fmla="*/ f60 1 f35"/>
                <a:gd name="f77" fmla="*/ f61 f25 1"/>
                <a:gd name="f78" fmla="*/ f62 f25 1"/>
                <a:gd name="f79" fmla="*/ f64 f26 1"/>
                <a:gd name="f80" fmla="*/ f63 f26 1"/>
                <a:gd name="f81" fmla="*/ f65 f25 1"/>
                <a:gd name="f82" fmla="*/ f66 f26 1"/>
                <a:gd name="f83" fmla="*/ f67 f25 1"/>
                <a:gd name="f84" fmla="*/ f68 f25 1"/>
                <a:gd name="f85" fmla="*/ f69 f26 1"/>
                <a:gd name="f86" fmla="*/ f70 f26 1"/>
                <a:gd name="f87" fmla="*/ f71 f25 1"/>
                <a:gd name="f88" fmla="*/ f72 f26 1"/>
                <a:gd name="f89" fmla="*/ f73 f26 1"/>
                <a:gd name="f90" fmla="*/ f74 f25 1"/>
                <a:gd name="f91" fmla="*/ f75 f26 1"/>
                <a:gd name="f92" fmla="*/ f76 f26 1"/>
              </a:gdLst>
              <a:ahLst/>
              <a:cxnLst>
                <a:cxn ang="3cd4">
                  <a:pos x="hc" y="t"/>
                </a:cxn>
                <a:cxn ang="0">
                  <a:pos x="r" y="vc"/>
                </a:cxn>
                <a:cxn ang="cd4">
                  <a:pos x="hc" y="b"/>
                </a:cxn>
                <a:cxn ang="cd2">
                  <a:pos x="l" y="vc"/>
                </a:cxn>
                <a:cxn ang="f48">
                  <a:pos x="f81" y="f82"/>
                </a:cxn>
                <a:cxn ang="f48">
                  <a:pos x="f81" y="f82"/>
                </a:cxn>
                <a:cxn ang="f48">
                  <a:pos x="f83" y="f82"/>
                </a:cxn>
                <a:cxn ang="f48">
                  <a:pos x="f84" y="f85"/>
                </a:cxn>
                <a:cxn ang="f48">
                  <a:pos x="f84" y="f86"/>
                </a:cxn>
                <a:cxn ang="f48">
                  <a:pos x="f87" y="f88"/>
                </a:cxn>
                <a:cxn ang="f48">
                  <a:pos x="f87" y="f89"/>
                </a:cxn>
                <a:cxn ang="f48">
                  <a:pos x="f90" y="f91"/>
                </a:cxn>
                <a:cxn ang="f48">
                  <a:pos x="f83" y="f92"/>
                </a:cxn>
              </a:cxnLst>
              <a:rect l="f77" t="f80" r="f78" b="f79"/>
              <a:pathLst>
                <a:path w="185794" h="104833">
                  <a:moveTo>
                    <a:pt x="f5" y="f8"/>
                  </a:moveTo>
                  <a:lnTo>
                    <a:pt x="f5" y="f8"/>
                  </a:lnTo>
                  <a:cubicBezTo>
                    <a:pt x="f9" y="f10"/>
                    <a:pt x="f11" y="f10"/>
                    <a:pt x="f12" y="f8"/>
                  </a:cubicBezTo>
                  <a:cubicBezTo>
                    <a:pt x="f13" y="f14"/>
                    <a:pt x="f15" y="f16"/>
                    <a:pt x="f17" y="f18"/>
                  </a:cubicBezTo>
                  <a:lnTo>
                    <a:pt x="f17" y="f7"/>
                  </a:lnTo>
                  <a:lnTo>
                    <a:pt x="f19" y="f20"/>
                  </a:lnTo>
                  <a:lnTo>
                    <a:pt x="f19" y="f21"/>
                  </a:lnTo>
                  <a:lnTo>
                    <a:pt x="f22" y="f5"/>
                  </a:lnTo>
                  <a:lnTo>
                    <a:pt x="f1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4" name="Freeform: Shape 1470">
              <a:extLst>
                <a:ext uri="{FF2B5EF4-FFF2-40B4-BE49-F238E27FC236}">
                  <a16:creationId xmlns:a16="http://schemas.microsoft.com/office/drawing/2014/main" id="{8B63DBE8-9203-61E1-A09A-A79665E31146}"/>
                </a:ext>
              </a:extLst>
            </p:cNvPr>
            <p:cNvSpPr/>
            <p:nvPr/>
          </p:nvSpPr>
          <p:spPr>
            <a:xfrm>
              <a:off x="11816425" y="3704408"/>
              <a:ext cx="44229" cy="27733"/>
            </a:xfrm>
            <a:custGeom>
              <a:avLst/>
              <a:gdLst>
                <a:gd name="f0" fmla="val 10800000"/>
                <a:gd name="f1" fmla="val 5400000"/>
                <a:gd name="f2" fmla="val 180"/>
                <a:gd name="f3" fmla="val w"/>
                <a:gd name="f4" fmla="val h"/>
                <a:gd name="f5" fmla="val 0"/>
                <a:gd name="f6" fmla="val 44230"/>
                <a:gd name="f7" fmla="val 27738"/>
                <a:gd name="f8" fmla="val 24615"/>
                <a:gd name="f9" fmla="val 875"/>
                <a:gd name="f10" fmla="val 1837"/>
                <a:gd name="f11" fmla="val 24740"/>
                <a:gd name="f12" fmla="val 2511"/>
                <a:gd name="f13" fmla="val 25627"/>
                <a:gd name="f14" fmla="val 2374"/>
                <a:gd name="f15" fmla="val 26577"/>
                <a:gd name="f16" fmla="val 26589"/>
                <a:gd name="f17" fmla="val 26602"/>
                <a:gd name="f18" fmla="val 26614"/>
                <a:gd name="f19" fmla="val 27739"/>
                <a:gd name="f20" fmla="val 44231"/>
                <a:gd name="f21" fmla="val 4373"/>
                <a:gd name="f22" fmla="val 999"/>
                <a:gd name="f23" fmla="val 42981"/>
                <a:gd name="f24" fmla="val 750"/>
                <a:gd name="f25" fmla="val 24240"/>
                <a:gd name="f26" fmla="+- 0 0 -90"/>
                <a:gd name="f27" fmla="*/ f3 1 44230"/>
                <a:gd name="f28" fmla="*/ f4 1 27738"/>
                <a:gd name="f29" fmla="val f5"/>
                <a:gd name="f30" fmla="val f6"/>
                <a:gd name="f31" fmla="val f7"/>
                <a:gd name="f32" fmla="*/ f26 f0 1"/>
                <a:gd name="f33" fmla="+- f31 0 f29"/>
                <a:gd name="f34" fmla="+- f30 0 f29"/>
                <a:gd name="f35" fmla="*/ f32 1 f2"/>
                <a:gd name="f36" fmla="*/ f34 1 44230"/>
                <a:gd name="f37" fmla="*/ f33 1 27738"/>
                <a:gd name="f38" fmla="*/ 0 f34 1"/>
                <a:gd name="f39" fmla="*/ 24615 f33 1"/>
                <a:gd name="f40" fmla="*/ 875 f34 1"/>
                <a:gd name="f41" fmla="*/ 2374 f34 1"/>
                <a:gd name="f42" fmla="*/ 26577 f33 1"/>
                <a:gd name="f43" fmla="*/ 26614 f33 1"/>
                <a:gd name="f44" fmla="*/ 27739 f33 1"/>
                <a:gd name="f45" fmla="*/ 44231 f34 1"/>
                <a:gd name="f46" fmla="*/ 4373 f33 1"/>
                <a:gd name="f47" fmla="*/ 999 f33 1"/>
                <a:gd name="f48" fmla="*/ 0 f33 1"/>
                <a:gd name="f49" fmla="*/ 42981 f34 1"/>
                <a:gd name="f50" fmla="*/ 750 f33 1"/>
                <a:gd name="f51" fmla="*/ 24240 f33 1"/>
                <a:gd name="f52" fmla="+- f35 0 f1"/>
                <a:gd name="f53" fmla="*/ f38 1 44230"/>
                <a:gd name="f54" fmla="*/ f39 1 27738"/>
                <a:gd name="f55" fmla="*/ f40 1 44230"/>
                <a:gd name="f56" fmla="*/ f41 1 44230"/>
                <a:gd name="f57" fmla="*/ f42 1 27738"/>
                <a:gd name="f58" fmla="*/ f43 1 27738"/>
                <a:gd name="f59" fmla="*/ f44 1 27738"/>
                <a:gd name="f60" fmla="*/ f45 1 44230"/>
                <a:gd name="f61" fmla="*/ f46 1 27738"/>
                <a:gd name="f62" fmla="*/ f47 1 27738"/>
                <a:gd name="f63" fmla="*/ f48 1 27738"/>
                <a:gd name="f64" fmla="*/ f49 1 44230"/>
                <a:gd name="f65" fmla="*/ f50 1 27738"/>
                <a:gd name="f66" fmla="*/ f51 1 27738"/>
                <a:gd name="f67" fmla="*/ f29 1 f36"/>
                <a:gd name="f68" fmla="*/ f30 1 f36"/>
                <a:gd name="f69" fmla="*/ f29 1 f37"/>
                <a:gd name="f70" fmla="*/ f31 1 f37"/>
                <a:gd name="f71" fmla="*/ f53 1 f36"/>
                <a:gd name="f72" fmla="*/ f54 1 f37"/>
                <a:gd name="f73" fmla="*/ f55 1 f36"/>
                <a:gd name="f74" fmla="*/ f56 1 f36"/>
                <a:gd name="f75" fmla="*/ f57 1 f37"/>
                <a:gd name="f76" fmla="*/ f58 1 f37"/>
                <a:gd name="f77" fmla="*/ f59 1 f37"/>
                <a:gd name="f78" fmla="*/ f60 1 f36"/>
                <a:gd name="f79" fmla="*/ f61 1 f37"/>
                <a:gd name="f80" fmla="*/ f62 1 f37"/>
                <a:gd name="f81" fmla="*/ f63 1 f37"/>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7 1"/>
                <a:gd name="f93" fmla="*/ f75 f28 1"/>
                <a:gd name="f94" fmla="*/ f76 f28 1"/>
                <a:gd name="f95" fmla="*/ f77 f28 1"/>
                <a:gd name="f96" fmla="*/ f78 f27 1"/>
                <a:gd name="f97" fmla="*/ f79 f28 1"/>
                <a:gd name="f98" fmla="*/ f80 f28 1"/>
                <a:gd name="f99" fmla="*/ f81 f28 1"/>
                <a:gd name="f100" fmla="*/ f82 f27 1"/>
                <a:gd name="f101" fmla="*/ f83 f28 1"/>
                <a:gd name="f102" fmla="*/ f84 f28 1"/>
              </a:gdLst>
              <a:ahLst/>
              <a:cxnLst>
                <a:cxn ang="3cd4">
                  <a:pos x="hc" y="t"/>
                </a:cxn>
                <a:cxn ang="0">
                  <a:pos x="r" y="vc"/>
                </a:cxn>
                <a:cxn ang="cd4">
                  <a:pos x="hc" y="b"/>
                </a:cxn>
                <a:cxn ang="cd2">
                  <a:pos x="l" y="vc"/>
                </a:cxn>
                <a:cxn ang="f52">
                  <a:pos x="f89" y="f90"/>
                </a:cxn>
                <a:cxn ang="f52">
                  <a:pos x="f89" y="f90"/>
                </a:cxn>
                <a:cxn ang="f52">
                  <a:pos x="f91" y="f90"/>
                </a:cxn>
                <a:cxn ang="f52">
                  <a:pos x="f92" y="f93"/>
                </a:cxn>
                <a:cxn ang="f52">
                  <a:pos x="f92" y="f94"/>
                </a:cxn>
                <a:cxn ang="f52">
                  <a:pos x="f92" y="f95"/>
                </a:cxn>
                <a:cxn ang="f52">
                  <a:pos x="f96" y="f97"/>
                </a:cxn>
                <a:cxn ang="f52">
                  <a:pos x="f96" y="f98"/>
                </a:cxn>
                <a:cxn ang="f52">
                  <a:pos x="f96" y="f99"/>
                </a:cxn>
                <a:cxn ang="f52">
                  <a:pos x="f100" y="f101"/>
                </a:cxn>
                <a:cxn ang="f52">
                  <a:pos x="f91" y="f102"/>
                </a:cxn>
              </a:cxnLst>
              <a:rect l="f85" t="f88" r="f86" b="f87"/>
              <a:pathLst>
                <a:path w="44230" h="27738">
                  <a:moveTo>
                    <a:pt x="f5" y="f8"/>
                  </a:moveTo>
                  <a:lnTo>
                    <a:pt x="f5" y="f8"/>
                  </a:lnTo>
                  <a:cubicBezTo>
                    <a:pt x="f5" y="f8"/>
                    <a:pt x="f5" y="f8"/>
                    <a:pt x="f9" y="f8"/>
                  </a:cubicBezTo>
                  <a:cubicBezTo>
                    <a:pt x="f10" y="f11"/>
                    <a:pt x="f12" y="f13"/>
                    <a:pt x="f14" y="f15"/>
                  </a:cubicBezTo>
                  <a:cubicBezTo>
                    <a:pt x="f14" y="f16"/>
                    <a:pt x="f14" y="f17"/>
                    <a:pt x="f14" y="f18"/>
                  </a:cubicBezTo>
                  <a:lnTo>
                    <a:pt x="f14" y="f19"/>
                  </a:lnTo>
                  <a:lnTo>
                    <a:pt x="f20" y="f21"/>
                  </a:lnTo>
                  <a:lnTo>
                    <a:pt x="f20" y="f22"/>
                  </a:lnTo>
                  <a:lnTo>
                    <a:pt x="f20" y="f5"/>
                  </a:lnTo>
                  <a:lnTo>
                    <a:pt x="f23" y="f24"/>
                  </a:lnTo>
                  <a:lnTo>
                    <a:pt x="f9"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5" name="Freeform: Shape 1471">
              <a:extLst>
                <a:ext uri="{FF2B5EF4-FFF2-40B4-BE49-F238E27FC236}">
                  <a16:creationId xmlns:a16="http://schemas.microsoft.com/office/drawing/2014/main" id="{23C52910-1348-8DAC-D9B1-B9A6F96F820F}"/>
                </a:ext>
              </a:extLst>
            </p:cNvPr>
            <p:cNvSpPr/>
            <p:nvPr/>
          </p:nvSpPr>
          <p:spPr>
            <a:xfrm>
              <a:off x="11860654" y="3436187"/>
              <a:ext cx="24624" cy="270095"/>
            </a:xfrm>
            <a:custGeom>
              <a:avLst/>
              <a:gdLst>
                <a:gd name="f0" fmla="val 10800000"/>
                <a:gd name="f1" fmla="val 5400000"/>
                <a:gd name="f2" fmla="val 180"/>
                <a:gd name="f3" fmla="val w"/>
                <a:gd name="f4" fmla="val h"/>
                <a:gd name="f5" fmla="val 0"/>
                <a:gd name="f6" fmla="val 24622"/>
                <a:gd name="f7" fmla="val 270092"/>
                <a:gd name="f8" fmla="val 269717"/>
                <a:gd name="f9" fmla="val 268818"/>
                <a:gd name="f10" fmla="val 724"/>
                <a:gd name="f11" fmla="val 268093"/>
                <a:gd name="f12" fmla="val 1624"/>
                <a:gd name="f13" fmla="val 1662"/>
                <a:gd name="f14" fmla="val 1711"/>
                <a:gd name="f15" fmla="val 1749"/>
                <a:gd name="f16" fmla="val 2636"/>
                <a:gd name="f17" fmla="val 268206"/>
                <a:gd name="f18" fmla="val 3273"/>
                <a:gd name="f19" fmla="val 269018"/>
                <a:gd name="f20" fmla="val 3161"/>
                <a:gd name="f21" fmla="val 269905"/>
                <a:gd name="f22" fmla="val 3149"/>
                <a:gd name="f23" fmla="val 269967"/>
                <a:gd name="f24" fmla="val 3136"/>
                <a:gd name="f25" fmla="val 270030"/>
                <a:gd name="f26" fmla="val 3124"/>
                <a:gd name="f27" fmla="val 24614"/>
                <a:gd name="f28" fmla="val 3199"/>
                <a:gd name="f29" fmla="val 2199"/>
                <a:gd name="f30" fmla="val 24702"/>
                <a:gd name="f31" fmla="val 1224"/>
                <a:gd name="f32" fmla="val 24064"/>
                <a:gd name="f33" fmla="val 312"/>
                <a:gd name="f34" fmla="val 23115"/>
                <a:gd name="f35" fmla="val 75"/>
                <a:gd name="f36" fmla="val 22790"/>
                <a:gd name="f37" fmla="val -25"/>
                <a:gd name="f38" fmla="val 22441"/>
                <a:gd name="f39" fmla="val 22116"/>
                <a:gd name="f40" fmla="val 700"/>
                <a:gd name="f41" fmla="val 1949"/>
                <a:gd name="f42" fmla="val 875"/>
                <a:gd name="f43" fmla="val 265094"/>
                <a:gd name="f44" fmla="val 267843"/>
                <a:gd name="f45" fmla="+- 0 0 -90"/>
                <a:gd name="f46" fmla="*/ f3 1 24622"/>
                <a:gd name="f47" fmla="*/ f4 1 270092"/>
                <a:gd name="f48" fmla="val f5"/>
                <a:gd name="f49" fmla="val f6"/>
                <a:gd name="f50" fmla="val f7"/>
                <a:gd name="f51" fmla="*/ f45 f0 1"/>
                <a:gd name="f52" fmla="+- f50 0 f48"/>
                <a:gd name="f53" fmla="+- f49 0 f48"/>
                <a:gd name="f54" fmla="*/ f51 1 f2"/>
                <a:gd name="f55" fmla="*/ f53 1 24622"/>
                <a:gd name="f56" fmla="*/ f52 1 270092"/>
                <a:gd name="f57" fmla="*/ 0 f53 1"/>
                <a:gd name="f58" fmla="*/ 269717 f52 1"/>
                <a:gd name="f59" fmla="*/ 1624 f53 1"/>
                <a:gd name="f60" fmla="*/ 268093 f52 1"/>
                <a:gd name="f61" fmla="*/ 1749 f53 1"/>
                <a:gd name="f62" fmla="*/ 3161 f53 1"/>
                <a:gd name="f63" fmla="*/ 269905 f52 1"/>
                <a:gd name="f64" fmla="*/ 3124 f53 1"/>
                <a:gd name="f65" fmla="*/ 270092 f52 1"/>
                <a:gd name="f66" fmla="*/ 24614 f53 1"/>
                <a:gd name="f67" fmla="*/ 3199 f52 1"/>
                <a:gd name="f68" fmla="*/ 2199 f52 1"/>
                <a:gd name="f69" fmla="*/ 23115 f53 1"/>
                <a:gd name="f70" fmla="*/ 75 f52 1"/>
                <a:gd name="f71" fmla="*/ 22116 f53 1"/>
                <a:gd name="f72" fmla="*/ 700 f52 1"/>
                <a:gd name="f73" fmla="*/ 1949 f52 1"/>
                <a:gd name="f74" fmla="*/ 875 f53 1"/>
                <a:gd name="f75" fmla="*/ 265094 f52 1"/>
                <a:gd name="f76" fmla="*/ 267843 f52 1"/>
                <a:gd name="f77" fmla="+- f54 0 f1"/>
                <a:gd name="f78" fmla="*/ f57 1 24622"/>
                <a:gd name="f79" fmla="*/ f58 1 270092"/>
                <a:gd name="f80" fmla="*/ f59 1 24622"/>
                <a:gd name="f81" fmla="*/ f60 1 270092"/>
                <a:gd name="f82" fmla="*/ f61 1 24622"/>
                <a:gd name="f83" fmla="*/ f62 1 24622"/>
                <a:gd name="f84" fmla="*/ f63 1 270092"/>
                <a:gd name="f85" fmla="*/ f64 1 24622"/>
                <a:gd name="f86" fmla="*/ f65 1 270092"/>
                <a:gd name="f87" fmla="*/ f66 1 24622"/>
                <a:gd name="f88" fmla="*/ f67 1 270092"/>
                <a:gd name="f89" fmla="*/ f68 1 270092"/>
                <a:gd name="f90" fmla="*/ f69 1 24622"/>
                <a:gd name="f91" fmla="*/ f70 1 270092"/>
                <a:gd name="f92" fmla="*/ f71 1 24622"/>
                <a:gd name="f93" fmla="*/ f72 1 270092"/>
                <a:gd name="f94" fmla="*/ f73 1 270092"/>
                <a:gd name="f95" fmla="*/ f74 1 24622"/>
                <a:gd name="f96" fmla="*/ f75 1 270092"/>
                <a:gd name="f97" fmla="*/ f76 1 270092"/>
                <a:gd name="f98" fmla="*/ f48 1 f55"/>
                <a:gd name="f99" fmla="*/ f49 1 f55"/>
                <a:gd name="f100" fmla="*/ f48 1 f56"/>
                <a:gd name="f101" fmla="*/ f50 1 f56"/>
                <a:gd name="f102" fmla="*/ f78 1 f55"/>
                <a:gd name="f103" fmla="*/ f79 1 f56"/>
                <a:gd name="f104" fmla="*/ f80 1 f55"/>
                <a:gd name="f105" fmla="*/ f81 1 f56"/>
                <a:gd name="f106" fmla="*/ f82 1 f55"/>
                <a:gd name="f107" fmla="*/ f83 1 f55"/>
                <a:gd name="f108" fmla="*/ f84 1 f56"/>
                <a:gd name="f109" fmla="*/ f85 1 f55"/>
                <a:gd name="f110" fmla="*/ f86 1 f56"/>
                <a:gd name="f111" fmla="*/ f87 1 f55"/>
                <a:gd name="f112" fmla="*/ f88 1 f56"/>
                <a:gd name="f113" fmla="*/ f89 1 f56"/>
                <a:gd name="f114" fmla="*/ f90 1 f55"/>
                <a:gd name="f115" fmla="*/ f91 1 f56"/>
                <a:gd name="f116" fmla="*/ f92 1 f55"/>
                <a:gd name="f117" fmla="*/ f93 1 f56"/>
                <a:gd name="f118" fmla="*/ f94 1 f56"/>
                <a:gd name="f119" fmla="*/ f95 1 f55"/>
                <a:gd name="f120" fmla="*/ f96 1 f56"/>
                <a:gd name="f121" fmla="*/ f97 1 f56"/>
                <a:gd name="f122" fmla="*/ f98 f46 1"/>
                <a:gd name="f123" fmla="*/ f99 f46 1"/>
                <a:gd name="f124" fmla="*/ f101 f47 1"/>
                <a:gd name="f125" fmla="*/ f100 f47 1"/>
                <a:gd name="f126" fmla="*/ f102 f46 1"/>
                <a:gd name="f127" fmla="*/ f103 f47 1"/>
                <a:gd name="f128" fmla="*/ f104 f46 1"/>
                <a:gd name="f129" fmla="*/ f105 f47 1"/>
                <a:gd name="f130" fmla="*/ f106 f46 1"/>
                <a:gd name="f131" fmla="*/ f107 f46 1"/>
                <a:gd name="f132" fmla="*/ f108 f47 1"/>
                <a:gd name="f133" fmla="*/ f109 f46 1"/>
                <a:gd name="f134" fmla="*/ f110 f47 1"/>
                <a:gd name="f135" fmla="*/ f111 f46 1"/>
                <a:gd name="f136" fmla="*/ f112 f47 1"/>
                <a:gd name="f137" fmla="*/ f113 f47 1"/>
                <a:gd name="f138" fmla="*/ f114 f46 1"/>
                <a:gd name="f139" fmla="*/ f115 f47 1"/>
                <a:gd name="f140" fmla="*/ f116 f46 1"/>
                <a:gd name="f141" fmla="*/ f117 f47 1"/>
                <a:gd name="f142" fmla="*/ f118 f47 1"/>
                <a:gd name="f143" fmla="*/ f119 f46 1"/>
                <a:gd name="f144" fmla="*/ f120 f47 1"/>
                <a:gd name="f145" fmla="*/ f121 f47 1"/>
              </a:gdLst>
              <a:ahLst/>
              <a:cxnLst>
                <a:cxn ang="3cd4">
                  <a:pos x="hc" y="t"/>
                </a:cxn>
                <a:cxn ang="0">
                  <a:pos x="r" y="vc"/>
                </a:cxn>
                <a:cxn ang="cd4">
                  <a:pos x="hc" y="b"/>
                </a:cxn>
                <a:cxn ang="cd2">
                  <a:pos x="l" y="vc"/>
                </a:cxn>
                <a:cxn ang="f77">
                  <a:pos x="f126" y="f127"/>
                </a:cxn>
                <a:cxn ang="f77">
                  <a:pos x="f128" y="f129"/>
                </a:cxn>
                <a:cxn ang="f77">
                  <a:pos x="f130" y="f129"/>
                </a:cxn>
                <a:cxn ang="f77">
                  <a:pos x="f131" y="f132"/>
                </a:cxn>
                <a:cxn ang="f77">
                  <a:pos x="f133" y="f134"/>
                </a:cxn>
                <a:cxn ang="f77">
                  <a:pos x="f135" y="f136"/>
                </a:cxn>
                <a:cxn ang="f77">
                  <a:pos x="f135" y="f137"/>
                </a:cxn>
                <a:cxn ang="f77">
                  <a:pos x="f138" y="f139"/>
                </a:cxn>
                <a:cxn ang="f77">
                  <a:pos x="f140" y="f139"/>
                </a:cxn>
                <a:cxn ang="f77">
                  <a:pos x="f140" y="f139"/>
                </a:cxn>
                <a:cxn ang="f77">
                  <a:pos x="f140" y="f141"/>
                </a:cxn>
                <a:cxn ang="f77">
                  <a:pos x="f140" y="f142"/>
                </a:cxn>
                <a:cxn ang="f77">
                  <a:pos x="f143" y="f144"/>
                </a:cxn>
                <a:cxn ang="f77">
                  <a:pos x="f143" y="f145"/>
                </a:cxn>
              </a:cxnLst>
              <a:rect l="f122" t="f125" r="f123" b="f124"/>
              <a:pathLst>
                <a:path w="24622" h="270092">
                  <a:moveTo>
                    <a:pt x="f5" y="f8"/>
                  </a:moveTo>
                  <a:cubicBezTo>
                    <a:pt x="f5" y="f9"/>
                    <a:pt x="f10" y="f11"/>
                    <a:pt x="f12" y="f11"/>
                  </a:cubicBezTo>
                  <a:cubicBezTo>
                    <a:pt x="f13" y="f11"/>
                    <a:pt x="f14" y="f11"/>
                    <a:pt x="f15" y="f11"/>
                  </a:cubicBezTo>
                  <a:cubicBezTo>
                    <a:pt x="f16" y="f17"/>
                    <a:pt x="f18" y="f19"/>
                    <a:pt x="f20" y="f21"/>
                  </a:cubicBezTo>
                  <a:cubicBezTo>
                    <a:pt x="f22" y="f23"/>
                    <a:pt x="f24" y="f25"/>
                    <a:pt x="f26" y="f7"/>
                  </a:cubicBezTo>
                  <a:lnTo>
                    <a:pt x="f27" y="f28"/>
                  </a:lnTo>
                  <a:lnTo>
                    <a:pt x="f27" y="f29"/>
                  </a:lnTo>
                  <a:cubicBezTo>
                    <a:pt x="f30" y="f31"/>
                    <a:pt x="f32" y="f33"/>
                    <a:pt x="f34" y="f35"/>
                  </a:cubicBezTo>
                  <a:cubicBezTo>
                    <a:pt x="f36" y="f37"/>
                    <a:pt x="f38" y="f37"/>
                    <a:pt x="f39" y="f35"/>
                  </a:cubicBezTo>
                  <a:lnTo>
                    <a:pt x="f39" y="f35"/>
                  </a:lnTo>
                  <a:cubicBezTo>
                    <a:pt x="f39" y="f35"/>
                    <a:pt x="f39" y="f35"/>
                    <a:pt x="f39" y="f40"/>
                  </a:cubicBezTo>
                  <a:lnTo>
                    <a:pt x="f39" y="f41"/>
                  </a:lnTo>
                  <a:lnTo>
                    <a:pt x="f42" y="f43"/>
                  </a:lnTo>
                  <a:lnTo>
                    <a:pt x="f42"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6" name="Freeform: Shape 1472">
              <a:extLst>
                <a:ext uri="{FF2B5EF4-FFF2-40B4-BE49-F238E27FC236}">
                  <a16:creationId xmlns:a16="http://schemas.microsoft.com/office/drawing/2014/main" id="{606EFEAE-E30F-6EF5-B34B-93D1593EC44E}"/>
                </a:ext>
              </a:extLst>
            </p:cNvPr>
            <p:cNvSpPr/>
            <p:nvPr/>
          </p:nvSpPr>
          <p:spPr>
            <a:xfrm>
              <a:off x="12098929" y="5537295"/>
              <a:ext cx="106079" cy="130576"/>
            </a:xfrm>
            <a:custGeom>
              <a:avLst/>
              <a:gdLst>
                <a:gd name="f0" fmla="val 10800000"/>
                <a:gd name="f1" fmla="val 5400000"/>
                <a:gd name="f2" fmla="val 180"/>
                <a:gd name="f3" fmla="val w"/>
                <a:gd name="f4" fmla="val h"/>
                <a:gd name="f5" fmla="val 0"/>
                <a:gd name="f6" fmla="val 106079"/>
                <a:gd name="f7" fmla="val 130572"/>
                <a:gd name="f8" fmla="val 4748"/>
                <a:gd name="f9" fmla="val 130573"/>
                <a:gd name="f10" fmla="val 125200"/>
                <a:gd name="f11" fmla="val 500"/>
                <a:gd name="f12" fmla="+- 0 0 -90"/>
                <a:gd name="f13" fmla="*/ f3 1 106079"/>
                <a:gd name="f14" fmla="*/ f4 1 130572"/>
                <a:gd name="f15" fmla="val f5"/>
                <a:gd name="f16" fmla="val f6"/>
                <a:gd name="f17" fmla="val f7"/>
                <a:gd name="f18" fmla="*/ f12 f0 1"/>
                <a:gd name="f19" fmla="+- f17 0 f15"/>
                <a:gd name="f20" fmla="+- f16 0 f15"/>
                <a:gd name="f21" fmla="*/ f18 1 f2"/>
                <a:gd name="f22" fmla="*/ f20 1 106079"/>
                <a:gd name="f23" fmla="*/ f19 1 130572"/>
                <a:gd name="f24" fmla="*/ 0 f20 1"/>
                <a:gd name="f25" fmla="*/ 4748 f19 1"/>
                <a:gd name="f26" fmla="*/ 106079 f20 1"/>
                <a:gd name="f27" fmla="*/ 130573 f19 1"/>
                <a:gd name="f28" fmla="*/ 125200 f19 1"/>
                <a:gd name="f29" fmla="*/ 500 f20 1"/>
                <a:gd name="f30" fmla="*/ 0 f19 1"/>
                <a:gd name="f31" fmla="+- f21 0 f1"/>
                <a:gd name="f32" fmla="*/ f24 1 106079"/>
                <a:gd name="f33" fmla="*/ f25 1 130572"/>
                <a:gd name="f34" fmla="*/ f26 1 106079"/>
                <a:gd name="f35" fmla="*/ f27 1 130572"/>
                <a:gd name="f36" fmla="*/ f28 1 130572"/>
                <a:gd name="f37" fmla="*/ f29 1 106079"/>
                <a:gd name="f38" fmla="*/ f30 1 130572"/>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106079" h="130572">
                  <a:moveTo>
                    <a:pt x="f5" y="f8"/>
                  </a:moveTo>
                  <a:lnTo>
                    <a:pt x="f6" y="f9"/>
                  </a:lnTo>
                  <a:lnTo>
                    <a:pt x="f6" y="f10"/>
                  </a:lnTo>
                  <a:lnTo>
                    <a:pt x="f11"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7" name="Freeform: Shape 1473">
              <a:extLst>
                <a:ext uri="{FF2B5EF4-FFF2-40B4-BE49-F238E27FC236}">
                  <a16:creationId xmlns:a16="http://schemas.microsoft.com/office/drawing/2014/main" id="{348807D4-0C56-48D5-B2D4-4AEBD3807E10}"/>
                </a:ext>
              </a:extLst>
            </p:cNvPr>
            <p:cNvSpPr/>
            <p:nvPr/>
          </p:nvSpPr>
          <p:spPr>
            <a:xfrm>
              <a:off x="11970611" y="3967426"/>
              <a:ext cx="70591" cy="602882"/>
            </a:xfrm>
            <a:custGeom>
              <a:avLst/>
              <a:gdLst>
                <a:gd name="f0" fmla="val 10800000"/>
                <a:gd name="f1" fmla="val 5400000"/>
                <a:gd name="f2" fmla="val 180"/>
                <a:gd name="f3" fmla="val w"/>
                <a:gd name="f4" fmla="val h"/>
                <a:gd name="f5" fmla="val 0"/>
                <a:gd name="f6" fmla="val 70595"/>
                <a:gd name="f7" fmla="val 602884"/>
                <a:gd name="f8" fmla="val 65472"/>
                <a:gd name="f9" fmla="val 9496"/>
                <a:gd name="f10" fmla="val 53977"/>
                <a:gd name="f11" fmla="val 15994"/>
                <a:gd name="f12" fmla="val 50978"/>
                <a:gd name="f13" fmla="val 17743"/>
                <a:gd name="f14" fmla="val 584267"/>
                <a:gd name="f15" fmla="val 13244"/>
                <a:gd name="f16" fmla="val 599261"/>
                <a:gd name="f17" fmla="val 16493"/>
                <a:gd name="f18" fmla="val 602885"/>
                <a:gd name="f19" fmla="val 875"/>
                <a:gd name="f20" fmla="val 70619"/>
                <a:gd name="f21" fmla="val 3836"/>
                <a:gd name="f22" fmla="val 68683"/>
                <a:gd name="f23" fmla="val 7410"/>
                <a:gd name="f24" fmla="+- 0 0 -90"/>
                <a:gd name="f25" fmla="*/ f3 1 70595"/>
                <a:gd name="f26" fmla="*/ f4 1 602884"/>
                <a:gd name="f27" fmla="val f5"/>
                <a:gd name="f28" fmla="val f6"/>
                <a:gd name="f29" fmla="val f7"/>
                <a:gd name="f30" fmla="*/ f24 f0 1"/>
                <a:gd name="f31" fmla="+- f29 0 f27"/>
                <a:gd name="f32" fmla="+- f28 0 f27"/>
                <a:gd name="f33" fmla="*/ f30 1 f2"/>
                <a:gd name="f34" fmla="*/ f32 1 70595"/>
                <a:gd name="f35" fmla="*/ f31 1 602884"/>
                <a:gd name="f36" fmla="*/ 65472 f32 1"/>
                <a:gd name="f37" fmla="*/ 9496 f31 1"/>
                <a:gd name="f38" fmla="*/ 53977 f32 1"/>
                <a:gd name="f39" fmla="*/ 15994 f31 1"/>
                <a:gd name="f40" fmla="*/ 50978 f32 1"/>
                <a:gd name="f41" fmla="*/ 17743 f31 1"/>
                <a:gd name="f42" fmla="*/ 0 f32 1"/>
                <a:gd name="f43" fmla="*/ 584267 f31 1"/>
                <a:gd name="f44" fmla="*/ 13244 f32 1"/>
                <a:gd name="f45" fmla="*/ 599261 f31 1"/>
                <a:gd name="f46" fmla="*/ 16493 f32 1"/>
                <a:gd name="f47" fmla="*/ 602885 f31 1"/>
                <a:gd name="f48" fmla="*/ 70595 f32 1"/>
                <a:gd name="f49" fmla="*/ 875 f31 1"/>
                <a:gd name="f50" fmla="*/ 0 f31 1"/>
                <a:gd name="f51" fmla="+- f33 0 f1"/>
                <a:gd name="f52" fmla="*/ f36 1 70595"/>
                <a:gd name="f53" fmla="*/ f37 1 602884"/>
                <a:gd name="f54" fmla="*/ f38 1 70595"/>
                <a:gd name="f55" fmla="*/ f39 1 602884"/>
                <a:gd name="f56" fmla="*/ f40 1 70595"/>
                <a:gd name="f57" fmla="*/ f41 1 602884"/>
                <a:gd name="f58" fmla="*/ f42 1 70595"/>
                <a:gd name="f59" fmla="*/ f43 1 602884"/>
                <a:gd name="f60" fmla="*/ f44 1 70595"/>
                <a:gd name="f61" fmla="*/ f45 1 602884"/>
                <a:gd name="f62" fmla="*/ f46 1 70595"/>
                <a:gd name="f63" fmla="*/ f47 1 602884"/>
                <a:gd name="f64" fmla="*/ f48 1 70595"/>
                <a:gd name="f65" fmla="*/ f49 1 602884"/>
                <a:gd name="f66" fmla="*/ f50 1 602884"/>
                <a:gd name="f67" fmla="*/ f27 1 f34"/>
                <a:gd name="f68" fmla="*/ f28 1 f34"/>
                <a:gd name="f69" fmla="*/ f27 1 f35"/>
                <a:gd name="f70" fmla="*/ f29 1 f35"/>
                <a:gd name="f71" fmla="*/ f52 1 f34"/>
                <a:gd name="f72" fmla="*/ f53 1 f35"/>
                <a:gd name="f73" fmla="*/ f54 1 f34"/>
                <a:gd name="f74" fmla="*/ f55 1 f35"/>
                <a:gd name="f75" fmla="*/ f56 1 f34"/>
                <a:gd name="f76" fmla="*/ f57 1 f35"/>
                <a:gd name="f77" fmla="*/ f58 1 f34"/>
                <a:gd name="f78" fmla="*/ f59 1 f35"/>
                <a:gd name="f79" fmla="*/ f60 1 f34"/>
                <a:gd name="f80" fmla="*/ f61 1 f35"/>
                <a:gd name="f81" fmla="*/ f62 1 f34"/>
                <a:gd name="f82" fmla="*/ f63 1 f35"/>
                <a:gd name="f83" fmla="*/ f64 1 f34"/>
                <a:gd name="f84" fmla="*/ f65 1 f35"/>
                <a:gd name="f85" fmla="*/ f66 1 f35"/>
                <a:gd name="f86" fmla="*/ f67 f25 1"/>
                <a:gd name="f87" fmla="*/ f68 f25 1"/>
                <a:gd name="f88" fmla="*/ f70 f26 1"/>
                <a:gd name="f89" fmla="*/ f69 f26 1"/>
                <a:gd name="f90" fmla="*/ f71 f25 1"/>
                <a:gd name="f91" fmla="*/ f72 f26 1"/>
                <a:gd name="f92" fmla="*/ f73 f25 1"/>
                <a:gd name="f93" fmla="*/ f74 f26 1"/>
                <a:gd name="f94" fmla="*/ f75 f25 1"/>
                <a:gd name="f95" fmla="*/ f76 f26 1"/>
                <a:gd name="f96" fmla="*/ f77 f25 1"/>
                <a:gd name="f97" fmla="*/ f78 f26 1"/>
                <a:gd name="f98" fmla="*/ f79 f25 1"/>
                <a:gd name="f99" fmla="*/ f80 f26 1"/>
                <a:gd name="f100" fmla="*/ f81 f25 1"/>
                <a:gd name="f101" fmla="*/ f82 f26 1"/>
                <a:gd name="f102" fmla="*/ f83 f25 1"/>
                <a:gd name="f103" fmla="*/ f84 f26 1"/>
                <a:gd name="f104" fmla="*/ f85 f26 1"/>
              </a:gdLst>
              <a:ahLst/>
              <a:cxnLst>
                <a:cxn ang="3cd4">
                  <a:pos x="hc" y="t"/>
                </a:cxn>
                <a:cxn ang="0">
                  <a:pos x="r" y="vc"/>
                </a:cxn>
                <a:cxn ang="cd4">
                  <a:pos x="hc" y="b"/>
                </a:cxn>
                <a:cxn ang="cd2">
                  <a:pos x="l" y="vc"/>
                </a:cxn>
                <a:cxn ang="f51">
                  <a:pos x="f90" y="f91"/>
                </a:cxn>
                <a:cxn ang="f51">
                  <a:pos x="f92" y="f93"/>
                </a:cxn>
                <a:cxn ang="f51">
                  <a:pos x="f94" y="f95"/>
                </a:cxn>
                <a:cxn ang="f51">
                  <a:pos x="f96" y="f97"/>
                </a:cxn>
                <a:cxn ang="f51">
                  <a:pos x="f98" y="f99"/>
                </a:cxn>
                <a:cxn ang="f51">
                  <a:pos x="f100" y="f101"/>
                </a:cxn>
                <a:cxn ang="f51">
                  <a:pos x="f102" y="f103"/>
                </a:cxn>
                <a:cxn ang="f51">
                  <a:pos x="f102" y="f104"/>
                </a:cxn>
                <a:cxn ang="f51">
                  <a:pos x="f90" y="f91"/>
                </a:cxn>
              </a:cxnLst>
              <a:rect l="f86" t="f89" r="f87" b="f88"/>
              <a:pathLst>
                <a:path w="70595" h="602884">
                  <a:moveTo>
                    <a:pt x="f8" y="f9"/>
                  </a:moveTo>
                  <a:lnTo>
                    <a:pt x="f10" y="f11"/>
                  </a:lnTo>
                  <a:lnTo>
                    <a:pt x="f12" y="f13"/>
                  </a:lnTo>
                  <a:lnTo>
                    <a:pt x="f5" y="f14"/>
                  </a:lnTo>
                  <a:lnTo>
                    <a:pt x="f15" y="f16"/>
                  </a:lnTo>
                  <a:lnTo>
                    <a:pt x="f17" y="f18"/>
                  </a:lnTo>
                  <a:lnTo>
                    <a:pt x="f6" y="f19"/>
                  </a:lnTo>
                  <a:cubicBezTo>
                    <a:pt x="f6" y="f19"/>
                    <a:pt x="f6" y="f19"/>
                    <a:pt x="f6" y="f5"/>
                  </a:cubicBez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8" name="Freeform: Shape 1474">
              <a:extLst>
                <a:ext uri="{FF2B5EF4-FFF2-40B4-BE49-F238E27FC236}">
                  <a16:creationId xmlns:a16="http://schemas.microsoft.com/office/drawing/2014/main" id="{02E56F7D-3147-A84C-B702-4EA1FD60586F}"/>
                </a:ext>
              </a:extLst>
            </p:cNvPr>
            <p:cNvSpPr/>
            <p:nvPr/>
          </p:nvSpPr>
          <p:spPr>
            <a:xfrm>
              <a:off x="12033202" y="3955804"/>
              <a:ext cx="1627" cy="12490"/>
            </a:xfrm>
            <a:custGeom>
              <a:avLst/>
              <a:gdLst>
                <a:gd name="f0" fmla="val 10800000"/>
                <a:gd name="f1" fmla="val 5400000"/>
                <a:gd name="f2" fmla="val 180"/>
                <a:gd name="f3" fmla="val w"/>
                <a:gd name="f4" fmla="val h"/>
                <a:gd name="f5" fmla="val 0"/>
                <a:gd name="f6" fmla="val 1624"/>
                <a:gd name="f7" fmla="val 12495"/>
                <a:gd name="f8" fmla="+- 0 0 -90"/>
                <a:gd name="f9" fmla="*/ f3 1 1624"/>
                <a:gd name="f10" fmla="*/ f4 1 12495"/>
                <a:gd name="f11" fmla="val f5"/>
                <a:gd name="f12" fmla="val f6"/>
                <a:gd name="f13" fmla="val f7"/>
                <a:gd name="f14" fmla="*/ f8 f0 1"/>
                <a:gd name="f15" fmla="+- f13 0 f11"/>
                <a:gd name="f16" fmla="+- f12 0 f11"/>
                <a:gd name="f17" fmla="*/ f14 1 f2"/>
                <a:gd name="f18" fmla="*/ f16 1 1624"/>
                <a:gd name="f19" fmla="*/ f15 1 12495"/>
                <a:gd name="f20" fmla="*/ 0 f16 1"/>
                <a:gd name="f21" fmla="*/ 0 f15 1"/>
                <a:gd name="f22" fmla="*/ 1624 f16 1"/>
                <a:gd name="f23" fmla="+- f17 0 f1"/>
                <a:gd name="f24" fmla="*/ f20 1 1624"/>
                <a:gd name="f25" fmla="*/ f21 1 12495"/>
                <a:gd name="f26" fmla="*/ f22 1 1624"/>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1624" h="12495">
                  <a:moveTo>
                    <a:pt x="f5"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9" name="Freeform: Shape 1475">
              <a:extLst>
                <a:ext uri="{FF2B5EF4-FFF2-40B4-BE49-F238E27FC236}">
                  <a16:creationId xmlns:a16="http://schemas.microsoft.com/office/drawing/2014/main" id="{65C4BBE0-015E-DA23-D1D4-D1A4309A57A7}"/>
                </a:ext>
              </a:extLst>
            </p:cNvPr>
            <p:cNvSpPr/>
            <p:nvPr/>
          </p:nvSpPr>
          <p:spPr>
            <a:xfrm>
              <a:off x="11787064" y="3728895"/>
              <a:ext cx="31629" cy="366354"/>
            </a:xfrm>
            <a:custGeom>
              <a:avLst/>
              <a:gdLst>
                <a:gd name="f0" fmla="val 10800000"/>
                <a:gd name="f1" fmla="val 5400000"/>
                <a:gd name="f2" fmla="val 180"/>
                <a:gd name="f3" fmla="val w"/>
                <a:gd name="f4" fmla="val h"/>
                <a:gd name="f5" fmla="val 0"/>
                <a:gd name="f6" fmla="val 31632"/>
                <a:gd name="f7" fmla="val 366354"/>
                <a:gd name="f8" fmla="val 28488"/>
                <a:gd name="f9" fmla="val 1999"/>
                <a:gd name="f10" fmla="val 2999"/>
                <a:gd name="f11" fmla="val 3374"/>
                <a:gd name="f12" fmla="val 364480"/>
                <a:gd name="f13" fmla="val 31611"/>
                <a:gd name="f14" fmla="val 3499"/>
                <a:gd name="f15" fmla="val 31761"/>
                <a:gd name="f16" fmla="val 1050"/>
                <a:gd name="f17" fmla="val 31099"/>
                <a:gd name="f18" fmla="val 150"/>
                <a:gd name="f19" fmla="val 30149"/>
                <a:gd name="f20" fmla="val 30137"/>
                <a:gd name="f21" fmla="val 30125"/>
                <a:gd name="f22" fmla="val 30112"/>
                <a:gd name="f23" fmla="val 29237"/>
                <a:gd name="f24" fmla="val 625"/>
                <a:gd name="f25" fmla="val 28613"/>
                <a:gd name="f26" fmla="val 1250"/>
                <a:gd name="f27" fmla="+- 0 0 -90"/>
                <a:gd name="f28" fmla="*/ f3 1 31632"/>
                <a:gd name="f29" fmla="*/ f4 1 366354"/>
                <a:gd name="f30" fmla="val f5"/>
                <a:gd name="f31" fmla="val f6"/>
                <a:gd name="f32" fmla="val f7"/>
                <a:gd name="f33" fmla="*/ f27 f0 1"/>
                <a:gd name="f34" fmla="+- f32 0 f30"/>
                <a:gd name="f35" fmla="+- f31 0 f30"/>
                <a:gd name="f36" fmla="*/ f33 1 f2"/>
                <a:gd name="f37" fmla="*/ f35 1 31632"/>
                <a:gd name="f38" fmla="*/ f34 1 366354"/>
                <a:gd name="f39" fmla="*/ 28488 f35 1"/>
                <a:gd name="f40" fmla="*/ 1999 f34 1"/>
                <a:gd name="f41" fmla="*/ 2999 f34 1"/>
                <a:gd name="f42" fmla="*/ 0 f35 1"/>
                <a:gd name="f43" fmla="*/ 366354 f34 1"/>
                <a:gd name="f44" fmla="*/ 3374 f35 1"/>
                <a:gd name="f45" fmla="*/ 364480 f34 1"/>
                <a:gd name="f46" fmla="*/ 31611 f35 1"/>
                <a:gd name="f47" fmla="*/ 3499 f34 1"/>
                <a:gd name="f48" fmla="*/ 30149 f35 1"/>
                <a:gd name="f49" fmla="*/ 0 f34 1"/>
                <a:gd name="f50" fmla="*/ 30112 f35 1"/>
                <a:gd name="f51" fmla="*/ 29237 f35 1"/>
                <a:gd name="f52" fmla="*/ 625 f34 1"/>
                <a:gd name="f53" fmla="+- f36 0 f1"/>
                <a:gd name="f54" fmla="*/ f39 1 31632"/>
                <a:gd name="f55" fmla="*/ f40 1 366354"/>
                <a:gd name="f56" fmla="*/ f41 1 366354"/>
                <a:gd name="f57" fmla="*/ f42 1 31632"/>
                <a:gd name="f58" fmla="*/ f43 1 366354"/>
                <a:gd name="f59" fmla="*/ f44 1 31632"/>
                <a:gd name="f60" fmla="*/ f45 1 366354"/>
                <a:gd name="f61" fmla="*/ f46 1 31632"/>
                <a:gd name="f62" fmla="*/ f47 1 366354"/>
                <a:gd name="f63" fmla="*/ f48 1 31632"/>
                <a:gd name="f64" fmla="*/ f49 1 366354"/>
                <a:gd name="f65" fmla="*/ f50 1 31632"/>
                <a:gd name="f66" fmla="*/ f51 1 31632"/>
                <a:gd name="f67" fmla="*/ f52 1 366354"/>
                <a:gd name="f68" fmla="*/ f30 1 f37"/>
                <a:gd name="f69" fmla="*/ f31 1 f37"/>
                <a:gd name="f70" fmla="*/ f30 1 f38"/>
                <a:gd name="f71" fmla="*/ f32 1 f38"/>
                <a:gd name="f72" fmla="*/ f54 1 f37"/>
                <a:gd name="f73" fmla="*/ f55 1 f38"/>
                <a:gd name="f74" fmla="*/ f56 1 f38"/>
                <a:gd name="f75" fmla="*/ f57 1 f37"/>
                <a:gd name="f76" fmla="*/ f58 1 f38"/>
                <a:gd name="f77" fmla="*/ f59 1 f37"/>
                <a:gd name="f78" fmla="*/ f60 1 f38"/>
                <a:gd name="f79" fmla="*/ f61 1 f37"/>
                <a:gd name="f80" fmla="*/ f62 1 f38"/>
                <a:gd name="f81" fmla="*/ f63 1 f37"/>
                <a:gd name="f82" fmla="*/ f64 1 f38"/>
                <a:gd name="f83" fmla="*/ f65 1 f37"/>
                <a:gd name="f84" fmla="*/ f66 1 f37"/>
                <a:gd name="f85" fmla="*/ f67 1 f38"/>
                <a:gd name="f86" fmla="*/ f68 f28 1"/>
                <a:gd name="f87" fmla="*/ f69 f28 1"/>
                <a:gd name="f88" fmla="*/ f71 f29 1"/>
                <a:gd name="f89" fmla="*/ f70 f29 1"/>
                <a:gd name="f90" fmla="*/ f72 f28 1"/>
                <a:gd name="f91" fmla="*/ f73 f29 1"/>
                <a:gd name="f92" fmla="*/ f74 f29 1"/>
                <a:gd name="f93" fmla="*/ f75 f28 1"/>
                <a:gd name="f94" fmla="*/ f76 f29 1"/>
                <a:gd name="f95" fmla="*/ f77 f28 1"/>
                <a:gd name="f96" fmla="*/ f78 f29 1"/>
                <a:gd name="f97" fmla="*/ f79 f28 1"/>
                <a:gd name="f98" fmla="*/ f80 f29 1"/>
                <a:gd name="f99" fmla="*/ f81 f28 1"/>
                <a:gd name="f100" fmla="*/ f82 f29 1"/>
                <a:gd name="f101" fmla="*/ f83 f28 1"/>
                <a:gd name="f102" fmla="*/ f84 f28 1"/>
                <a:gd name="f103" fmla="*/ f85 f29 1"/>
              </a:gdLst>
              <a:ahLst/>
              <a:cxnLst>
                <a:cxn ang="3cd4">
                  <a:pos x="hc" y="t"/>
                </a:cxn>
                <a:cxn ang="0">
                  <a:pos x="r" y="vc"/>
                </a:cxn>
                <a:cxn ang="cd4">
                  <a:pos x="hc" y="b"/>
                </a:cxn>
                <a:cxn ang="cd2">
                  <a:pos x="l" y="vc"/>
                </a:cxn>
                <a:cxn ang="f53">
                  <a:pos x="f90" y="f91"/>
                </a:cxn>
                <a:cxn ang="f53">
                  <a:pos x="f90" y="f91"/>
                </a:cxn>
                <a:cxn ang="f53">
                  <a:pos x="f90" y="f92"/>
                </a:cxn>
                <a:cxn ang="f53">
                  <a:pos x="f93" y="f94"/>
                </a:cxn>
                <a:cxn ang="f53">
                  <a:pos x="f95" y="f96"/>
                </a:cxn>
                <a:cxn ang="f53">
                  <a:pos x="f97" y="f98"/>
                </a:cxn>
                <a:cxn ang="f53">
                  <a:pos x="f97" y="f91"/>
                </a:cxn>
                <a:cxn ang="f53">
                  <a:pos x="f99" y="f100"/>
                </a:cxn>
                <a:cxn ang="f53">
                  <a:pos x="f101" y="f100"/>
                </a:cxn>
                <a:cxn ang="f53">
                  <a:pos x="f102" y="f100"/>
                </a:cxn>
                <a:cxn ang="f53">
                  <a:pos x="f102" y="f103"/>
                </a:cxn>
                <a:cxn ang="f53">
                  <a:pos x="f90" y="f91"/>
                </a:cxn>
              </a:cxnLst>
              <a:rect l="f86" t="f89" r="f87" b="f88"/>
              <a:pathLst>
                <a:path w="31632" h="366354">
                  <a:moveTo>
                    <a:pt x="f8" y="f9"/>
                  </a:moveTo>
                  <a:lnTo>
                    <a:pt x="f8" y="f9"/>
                  </a:lnTo>
                  <a:lnTo>
                    <a:pt x="f8" y="f10"/>
                  </a:lnTo>
                  <a:lnTo>
                    <a:pt x="f5" y="f7"/>
                  </a:lnTo>
                  <a:lnTo>
                    <a:pt x="f11" y="f12"/>
                  </a:lnTo>
                  <a:lnTo>
                    <a:pt x="f13" y="f14"/>
                  </a:lnTo>
                  <a:lnTo>
                    <a:pt x="f13" y="f9"/>
                  </a:lnTo>
                  <a:cubicBezTo>
                    <a:pt x="f15" y="f16"/>
                    <a:pt x="f17" y="f18"/>
                    <a:pt x="f19" y="f5"/>
                  </a:cubicBezTo>
                  <a:cubicBezTo>
                    <a:pt x="f20" y="f5"/>
                    <a:pt x="f21" y="f5"/>
                    <a:pt x="f22" y="f5"/>
                  </a:cubicBezTo>
                  <a:cubicBezTo>
                    <a:pt x="f22" y="f5"/>
                    <a:pt x="f22" y="f5"/>
                    <a:pt x="f23" y="f5"/>
                  </a:cubicBezTo>
                  <a:lnTo>
                    <a:pt x="f23" y="f24"/>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0" name="Freeform: Shape 1476">
              <a:extLst>
                <a:ext uri="{FF2B5EF4-FFF2-40B4-BE49-F238E27FC236}">
                  <a16:creationId xmlns:a16="http://schemas.microsoft.com/office/drawing/2014/main" id="{B9C749CB-04C7-EF87-15A0-3B8306CDCFA2}"/>
                </a:ext>
              </a:extLst>
            </p:cNvPr>
            <p:cNvSpPr/>
            <p:nvPr/>
          </p:nvSpPr>
          <p:spPr>
            <a:xfrm>
              <a:off x="11831293" y="3703402"/>
              <a:ext cx="32534" cy="366235"/>
            </a:xfrm>
            <a:custGeom>
              <a:avLst/>
              <a:gdLst>
                <a:gd name="f0" fmla="val 10800000"/>
                <a:gd name="f1" fmla="val 5400000"/>
                <a:gd name="f2" fmla="val 180"/>
                <a:gd name="f3" fmla="val w"/>
                <a:gd name="f4" fmla="val h"/>
                <a:gd name="f5" fmla="val 0"/>
                <a:gd name="f6" fmla="val 32532"/>
                <a:gd name="f7" fmla="val 366234"/>
                <a:gd name="f8" fmla="val 366235"/>
                <a:gd name="f9" fmla="val 3373"/>
                <a:gd name="f10" fmla="val 364360"/>
                <a:gd name="f11" fmla="val 32486"/>
                <a:gd name="f12" fmla="val 2005"/>
                <a:gd name="f13" fmla="val 32698"/>
                <a:gd name="f14" fmla="val 1131"/>
                <a:gd name="f15" fmla="val 32161"/>
                <a:gd name="f16" fmla="val 256"/>
                <a:gd name="f17" fmla="val 31299"/>
                <a:gd name="f18" fmla="val 43"/>
                <a:gd name="f19" fmla="val 31236"/>
                <a:gd name="f20" fmla="val 31"/>
                <a:gd name="f21" fmla="val 31174"/>
                <a:gd name="f22" fmla="val 18"/>
                <a:gd name="f23" fmla="val 31112"/>
                <a:gd name="f24" fmla="val 6"/>
                <a:gd name="f25" fmla="val 30212"/>
                <a:gd name="f26" fmla="val -69"/>
                <a:gd name="f27" fmla="val 29437"/>
                <a:gd name="f28" fmla="val 605"/>
                <a:gd name="f29" fmla="val 29362"/>
                <a:gd name="f30" fmla="val 1505"/>
                <a:gd name="f31" fmla="val 1543"/>
                <a:gd name="f32" fmla="val 1593"/>
                <a:gd name="f33" fmla="val 1630"/>
                <a:gd name="f34" fmla="val 5004"/>
                <a:gd name="f35" fmla="+- 0 0 -90"/>
                <a:gd name="f36" fmla="*/ f3 1 32532"/>
                <a:gd name="f37" fmla="*/ f4 1 366234"/>
                <a:gd name="f38" fmla="val f5"/>
                <a:gd name="f39" fmla="val f6"/>
                <a:gd name="f40" fmla="val f7"/>
                <a:gd name="f41" fmla="*/ f35 f0 1"/>
                <a:gd name="f42" fmla="+- f40 0 f38"/>
                <a:gd name="f43" fmla="+- f39 0 f38"/>
                <a:gd name="f44" fmla="*/ f41 1 f2"/>
                <a:gd name="f45" fmla="*/ f43 1 32532"/>
                <a:gd name="f46" fmla="*/ f42 1 366234"/>
                <a:gd name="f47" fmla="*/ 0 f43 1"/>
                <a:gd name="f48" fmla="*/ 366235 f42 1"/>
                <a:gd name="f49" fmla="*/ 3373 f43 1"/>
                <a:gd name="f50" fmla="*/ 364360 f42 1"/>
                <a:gd name="f51" fmla="*/ 32486 f43 1"/>
                <a:gd name="f52" fmla="*/ 2005 f42 1"/>
                <a:gd name="f53" fmla="*/ 31299 f43 1"/>
                <a:gd name="f54" fmla="*/ 43 f42 1"/>
                <a:gd name="f55" fmla="*/ 31112 f43 1"/>
                <a:gd name="f56" fmla="*/ 6 f42 1"/>
                <a:gd name="f57" fmla="*/ 29362 f43 1"/>
                <a:gd name="f58" fmla="*/ 1505 f42 1"/>
                <a:gd name="f59" fmla="*/ 1630 f42 1"/>
                <a:gd name="f60" fmla="*/ 5004 f42 1"/>
                <a:gd name="f61" fmla="+- f44 0 f1"/>
                <a:gd name="f62" fmla="*/ f47 1 32532"/>
                <a:gd name="f63" fmla="*/ f48 1 366234"/>
                <a:gd name="f64" fmla="*/ f49 1 32532"/>
                <a:gd name="f65" fmla="*/ f50 1 366234"/>
                <a:gd name="f66" fmla="*/ f51 1 32532"/>
                <a:gd name="f67" fmla="*/ f52 1 366234"/>
                <a:gd name="f68" fmla="*/ f53 1 32532"/>
                <a:gd name="f69" fmla="*/ f54 1 366234"/>
                <a:gd name="f70" fmla="*/ f55 1 32532"/>
                <a:gd name="f71" fmla="*/ f56 1 366234"/>
                <a:gd name="f72" fmla="*/ f57 1 32532"/>
                <a:gd name="f73" fmla="*/ f58 1 366234"/>
                <a:gd name="f74" fmla="*/ f59 1 366234"/>
                <a:gd name="f75" fmla="*/ f60 1 366234"/>
                <a:gd name="f76" fmla="*/ f38 1 f45"/>
                <a:gd name="f77" fmla="*/ f39 1 f45"/>
                <a:gd name="f78" fmla="*/ f38 1 f46"/>
                <a:gd name="f79" fmla="*/ f40 1 f46"/>
                <a:gd name="f80" fmla="*/ f62 1 f45"/>
                <a:gd name="f81" fmla="*/ f63 1 f46"/>
                <a:gd name="f82" fmla="*/ f64 1 f45"/>
                <a:gd name="f83" fmla="*/ f65 1 f46"/>
                <a:gd name="f84" fmla="*/ f66 1 f45"/>
                <a:gd name="f85" fmla="*/ f67 1 f46"/>
                <a:gd name="f86" fmla="*/ f68 1 f45"/>
                <a:gd name="f87" fmla="*/ f69 1 f46"/>
                <a:gd name="f88" fmla="*/ f70 1 f45"/>
                <a:gd name="f89" fmla="*/ f71 1 f46"/>
                <a:gd name="f90" fmla="*/ f72 1 f45"/>
                <a:gd name="f91" fmla="*/ f73 1 f46"/>
                <a:gd name="f92" fmla="*/ f74 1 f46"/>
                <a:gd name="f93" fmla="*/ f75 1 f46"/>
                <a:gd name="f94" fmla="*/ f76 f36 1"/>
                <a:gd name="f95" fmla="*/ f77 f36 1"/>
                <a:gd name="f96" fmla="*/ f79 f37 1"/>
                <a:gd name="f97" fmla="*/ f78 f37 1"/>
                <a:gd name="f98" fmla="*/ f80 f36 1"/>
                <a:gd name="f99" fmla="*/ f81 f37 1"/>
                <a:gd name="f100" fmla="*/ f82 f36 1"/>
                <a:gd name="f101" fmla="*/ f83 f37 1"/>
                <a:gd name="f102" fmla="*/ f84 f36 1"/>
                <a:gd name="f103" fmla="*/ f85 f37 1"/>
                <a:gd name="f104" fmla="*/ f86 f36 1"/>
                <a:gd name="f105" fmla="*/ f87 f37 1"/>
                <a:gd name="f106" fmla="*/ f88 f36 1"/>
                <a:gd name="f107" fmla="*/ f89 f37 1"/>
                <a:gd name="f108" fmla="*/ f90 f36 1"/>
                <a:gd name="f109" fmla="*/ f91 f37 1"/>
                <a:gd name="f110" fmla="*/ f92 f37 1"/>
                <a:gd name="f111" fmla="*/ f93 f37 1"/>
              </a:gdLst>
              <a:ahLst/>
              <a:cxnLst>
                <a:cxn ang="3cd4">
                  <a:pos x="hc" y="t"/>
                </a:cxn>
                <a:cxn ang="0">
                  <a:pos x="r" y="vc"/>
                </a:cxn>
                <a:cxn ang="cd4">
                  <a:pos x="hc" y="b"/>
                </a:cxn>
                <a:cxn ang="cd2">
                  <a:pos x="l" y="vc"/>
                </a:cxn>
                <a:cxn ang="f61">
                  <a:pos x="f98" y="f99"/>
                </a:cxn>
                <a:cxn ang="f61">
                  <a:pos x="f100" y="f101"/>
                </a:cxn>
                <a:cxn ang="f61">
                  <a:pos x="f102" y="f103"/>
                </a:cxn>
                <a:cxn ang="f61">
                  <a:pos x="f104" y="f105"/>
                </a:cxn>
                <a:cxn ang="f61">
                  <a:pos x="f106" y="f107"/>
                </a:cxn>
                <a:cxn ang="f61">
                  <a:pos x="f108" y="f109"/>
                </a:cxn>
                <a:cxn ang="f61">
                  <a:pos x="f108" y="f110"/>
                </a:cxn>
                <a:cxn ang="f61">
                  <a:pos x="f108" y="f111"/>
                </a:cxn>
              </a:cxnLst>
              <a:rect l="f94" t="f97" r="f95" b="f96"/>
              <a:pathLst>
                <a:path w="32532" h="366234">
                  <a:moveTo>
                    <a:pt x="f5" y="f8"/>
                  </a:moveTo>
                  <a:lnTo>
                    <a:pt x="f9" y="f10"/>
                  </a:lnTo>
                  <a:lnTo>
                    <a:pt x="f11" y="f12"/>
                  </a:lnTo>
                  <a:cubicBezTo>
                    <a:pt x="f13" y="f14"/>
                    <a:pt x="f15" y="f16"/>
                    <a:pt x="f17" y="f18"/>
                  </a:cubicBezTo>
                  <a:cubicBezTo>
                    <a:pt x="f19" y="f20"/>
                    <a:pt x="f21" y="f22"/>
                    <a:pt x="f23" y="f24"/>
                  </a:cubicBezTo>
                  <a:cubicBezTo>
                    <a:pt x="f25" y="f26"/>
                    <a:pt x="f27" y="f28"/>
                    <a:pt x="f29" y="f30"/>
                  </a:cubicBezTo>
                  <a:cubicBezTo>
                    <a:pt x="f29" y="f31"/>
                    <a:pt x="f29" y="f32"/>
                    <a:pt x="f29" y="f33"/>
                  </a:cubicBezTo>
                  <a:lnTo>
                    <a:pt x="f29"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1" name="Freeform: Shape 1477">
              <a:extLst>
                <a:ext uri="{FF2B5EF4-FFF2-40B4-BE49-F238E27FC236}">
                  <a16:creationId xmlns:a16="http://schemas.microsoft.com/office/drawing/2014/main" id="{1EC0E84C-D0A4-261E-A94A-80ACAD316A49}"/>
                </a:ext>
              </a:extLst>
            </p:cNvPr>
            <p:cNvSpPr/>
            <p:nvPr/>
          </p:nvSpPr>
          <p:spPr>
            <a:xfrm>
              <a:off x="11080488" y="5707355"/>
              <a:ext cx="41230" cy="777816"/>
            </a:xfrm>
            <a:custGeom>
              <a:avLst/>
              <a:gdLst>
                <a:gd name="f0" fmla="val 10800000"/>
                <a:gd name="f1" fmla="val 5400000"/>
                <a:gd name="f2" fmla="val 180"/>
                <a:gd name="f3" fmla="val w"/>
                <a:gd name="f4" fmla="val h"/>
                <a:gd name="f5" fmla="val 0"/>
                <a:gd name="f6" fmla="val 41232"/>
                <a:gd name="f7" fmla="val 777814"/>
                <a:gd name="f8" fmla="val 2124"/>
                <a:gd name="f9" fmla="val 39483"/>
                <a:gd name="f10" fmla="val 38108"/>
                <a:gd name="f11" fmla="val 875"/>
                <a:gd name="f12" fmla="val 777815"/>
                <a:gd name="f13" fmla="val 1062"/>
                <a:gd name="f14" fmla="val 777503"/>
                <a:gd name="f15" fmla="val 2186"/>
                <a:gd name="f16" fmla="val 3249"/>
                <a:gd name="f17" fmla="+- 0 0 -90"/>
                <a:gd name="f18" fmla="*/ f3 1 41232"/>
                <a:gd name="f19" fmla="*/ f4 1 777814"/>
                <a:gd name="f20" fmla="val f5"/>
                <a:gd name="f21" fmla="val f6"/>
                <a:gd name="f22" fmla="val f7"/>
                <a:gd name="f23" fmla="*/ f17 f0 1"/>
                <a:gd name="f24" fmla="+- f22 0 f20"/>
                <a:gd name="f25" fmla="+- f21 0 f20"/>
                <a:gd name="f26" fmla="*/ f23 1 f2"/>
                <a:gd name="f27" fmla="*/ f25 1 41232"/>
                <a:gd name="f28" fmla="*/ f24 1 777814"/>
                <a:gd name="f29" fmla="*/ 41232 f25 1"/>
                <a:gd name="f30" fmla="*/ 2124 f24 1"/>
                <a:gd name="f31" fmla="*/ 39483 f25 1"/>
                <a:gd name="f32" fmla="*/ 0 f24 1"/>
                <a:gd name="f33" fmla="*/ 38108 f25 1"/>
                <a:gd name="f34" fmla="*/ 875 f24 1"/>
                <a:gd name="f35" fmla="*/ 0 f25 1"/>
                <a:gd name="f36" fmla="*/ 777815 f24 1"/>
                <a:gd name="f37" fmla="*/ 3249 f25 1"/>
                <a:gd name="f38" fmla="+- f26 0 f1"/>
                <a:gd name="f39" fmla="*/ f29 1 41232"/>
                <a:gd name="f40" fmla="*/ f30 1 777814"/>
                <a:gd name="f41" fmla="*/ f31 1 41232"/>
                <a:gd name="f42" fmla="*/ f32 1 777814"/>
                <a:gd name="f43" fmla="*/ f33 1 41232"/>
                <a:gd name="f44" fmla="*/ f34 1 777814"/>
                <a:gd name="f45" fmla="*/ f35 1 41232"/>
                <a:gd name="f46" fmla="*/ f36 1 777814"/>
                <a:gd name="f47" fmla="*/ f37 1 41232"/>
                <a:gd name="f48" fmla="*/ f20 1 f27"/>
                <a:gd name="f49" fmla="*/ f21 1 f27"/>
                <a:gd name="f50" fmla="*/ f20 1 f28"/>
                <a:gd name="f51" fmla="*/ f22 1 f28"/>
                <a:gd name="f52" fmla="*/ f39 1 f27"/>
                <a:gd name="f53" fmla="*/ f40 1 f28"/>
                <a:gd name="f54" fmla="*/ f41 1 f27"/>
                <a:gd name="f55" fmla="*/ f42 1 f28"/>
                <a:gd name="f56" fmla="*/ f43 1 f27"/>
                <a:gd name="f57" fmla="*/ f44 1 f28"/>
                <a:gd name="f58" fmla="*/ f45 1 f27"/>
                <a:gd name="f59" fmla="*/ f46 1 f28"/>
                <a:gd name="f60" fmla="*/ f47 1 f27"/>
                <a:gd name="f61" fmla="*/ f48 f18 1"/>
                <a:gd name="f62" fmla="*/ f49 f18 1"/>
                <a:gd name="f63" fmla="*/ f51 f19 1"/>
                <a:gd name="f64" fmla="*/ f50 f19 1"/>
                <a:gd name="f65" fmla="*/ f52 f18 1"/>
                <a:gd name="f66" fmla="*/ f53 f19 1"/>
                <a:gd name="f67" fmla="*/ f54 f18 1"/>
                <a:gd name="f68" fmla="*/ f55 f19 1"/>
                <a:gd name="f69" fmla="*/ f56 f18 1"/>
                <a:gd name="f70" fmla="*/ f57 f19 1"/>
                <a:gd name="f71" fmla="*/ f58 f18 1"/>
                <a:gd name="f72" fmla="*/ f59 f19 1"/>
                <a:gd name="f73" fmla="*/ f60 f18 1"/>
              </a:gdLst>
              <a:ahLst/>
              <a:cxnLst>
                <a:cxn ang="3cd4">
                  <a:pos x="hc" y="t"/>
                </a:cxn>
                <a:cxn ang="0">
                  <a:pos x="r" y="vc"/>
                </a:cxn>
                <a:cxn ang="cd4">
                  <a:pos x="hc" y="b"/>
                </a:cxn>
                <a:cxn ang="cd2">
                  <a:pos x="l" y="vc"/>
                </a:cxn>
                <a:cxn ang="f38">
                  <a:pos x="f65" y="f66"/>
                </a:cxn>
                <a:cxn ang="f38">
                  <a:pos x="f67" y="f68"/>
                </a:cxn>
                <a:cxn ang="f38">
                  <a:pos x="f69" y="f70"/>
                </a:cxn>
                <a:cxn ang="f38">
                  <a:pos x="f71" y="f72"/>
                </a:cxn>
                <a:cxn ang="f38">
                  <a:pos x="f73" y="f72"/>
                </a:cxn>
              </a:cxnLst>
              <a:rect l="f61" t="f64" r="f62" b="f63"/>
              <a:pathLst>
                <a:path w="41232" h="777814">
                  <a:moveTo>
                    <a:pt x="f6" y="f8"/>
                  </a:moveTo>
                  <a:lnTo>
                    <a:pt x="f9" y="f5"/>
                  </a:lnTo>
                  <a:lnTo>
                    <a:pt x="f10" y="f11"/>
                  </a:lnTo>
                  <a:lnTo>
                    <a:pt x="f5" y="f12"/>
                  </a:lnTo>
                  <a:cubicBezTo>
                    <a:pt x="f13" y="f14"/>
                    <a:pt x="f15" y="f14"/>
                    <a:pt x="f16"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2" name="Freeform: Shape 1478">
              <a:extLst>
                <a:ext uri="{FF2B5EF4-FFF2-40B4-BE49-F238E27FC236}">
                  <a16:creationId xmlns:a16="http://schemas.microsoft.com/office/drawing/2014/main" id="{D52A1FD7-9BFD-BE18-B09E-99B8E5572169}"/>
                </a:ext>
              </a:extLst>
            </p:cNvPr>
            <p:cNvSpPr/>
            <p:nvPr/>
          </p:nvSpPr>
          <p:spPr>
            <a:xfrm>
              <a:off x="11085865" y="6502289"/>
              <a:ext cx="274384" cy="360566"/>
            </a:xfrm>
            <a:custGeom>
              <a:avLst/>
              <a:gdLst>
                <a:gd name="f0" fmla="val 10800000"/>
                <a:gd name="f1" fmla="val 5400000"/>
                <a:gd name="f2" fmla="val 180"/>
                <a:gd name="f3" fmla="val w"/>
                <a:gd name="f4" fmla="val h"/>
                <a:gd name="f5" fmla="val 0"/>
                <a:gd name="f6" fmla="val 274381"/>
                <a:gd name="f7" fmla="val 360569"/>
                <a:gd name="f8" fmla="val 358108"/>
                <a:gd name="f9" fmla="val 271883"/>
                <a:gd name="f10" fmla="val 354734"/>
                <a:gd name="f11" fmla="val 2374"/>
                <a:gd name="f12" fmla="val 1712"/>
                <a:gd name="f13" fmla="val 987"/>
                <a:gd name="f14" fmla="val 912"/>
                <a:gd name="f15" fmla="val 1862"/>
                <a:gd name="f16" fmla="val 2624"/>
                <a:gd name="f17" fmla="val 271008"/>
                <a:gd name="f18" fmla="val 359981"/>
                <a:gd name="f19" fmla="val 271445"/>
                <a:gd name="f20" fmla="val 360606"/>
                <a:gd name="f21" fmla="val 272307"/>
                <a:gd name="f22" fmla="val 360756"/>
                <a:gd name="f23" fmla="val 272920"/>
                <a:gd name="f24" fmla="val 360319"/>
                <a:gd name="f25" fmla="val 273057"/>
                <a:gd name="f26" fmla="val 360219"/>
                <a:gd name="f27" fmla="val 273170"/>
                <a:gd name="f28" fmla="val 360107"/>
                <a:gd name="f29" fmla="val 273257"/>
                <a:gd name="f30" fmla="val 273369"/>
                <a:gd name="f31" fmla="val 359570"/>
                <a:gd name="f32" fmla="val 359145"/>
                <a:gd name="f33" fmla="val 358732"/>
                <a:gd name="f34" fmla="val 273644"/>
                <a:gd name="f35" fmla="val 358557"/>
                <a:gd name="f36" fmla="val 274019"/>
                <a:gd name="f37" fmla="val 358345"/>
                <a:gd name="f38" fmla="+- 0 0 -90"/>
                <a:gd name="f39" fmla="*/ f3 1 274381"/>
                <a:gd name="f40" fmla="*/ f4 1 360569"/>
                <a:gd name="f41" fmla="val f5"/>
                <a:gd name="f42" fmla="val f6"/>
                <a:gd name="f43" fmla="val f7"/>
                <a:gd name="f44" fmla="*/ f38 f0 1"/>
                <a:gd name="f45" fmla="+- f43 0 f41"/>
                <a:gd name="f46" fmla="+- f42 0 f41"/>
                <a:gd name="f47" fmla="*/ f44 1 f2"/>
                <a:gd name="f48" fmla="*/ f46 1 274381"/>
                <a:gd name="f49" fmla="*/ f45 1 360569"/>
                <a:gd name="f50" fmla="*/ 274381 f46 1"/>
                <a:gd name="f51" fmla="*/ 358108 f45 1"/>
                <a:gd name="f52" fmla="*/ 271883 f46 1"/>
                <a:gd name="f53" fmla="*/ 354734 f45 1"/>
                <a:gd name="f54" fmla="*/ 2374 f46 1"/>
                <a:gd name="f55" fmla="*/ 0 f45 1"/>
                <a:gd name="f56" fmla="*/ 0 f46 1"/>
                <a:gd name="f57" fmla="*/ 2624 f45 1"/>
                <a:gd name="f58" fmla="*/ 271008 f46 1"/>
                <a:gd name="f59" fmla="*/ 359981 f45 1"/>
                <a:gd name="f60" fmla="*/ 272920 f46 1"/>
                <a:gd name="f61" fmla="*/ 360319 f45 1"/>
                <a:gd name="f62" fmla="*/ 273257 f46 1"/>
                <a:gd name="f63" fmla="*/ 358732 f45 1"/>
                <a:gd name="f64" fmla="+- f47 0 f1"/>
                <a:gd name="f65" fmla="*/ f50 1 274381"/>
                <a:gd name="f66" fmla="*/ f51 1 360569"/>
                <a:gd name="f67" fmla="*/ f52 1 274381"/>
                <a:gd name="f68" fmla="*/ f53 1 360569"/>
                <a:gd name="f69" fmla="*/ f54 1 274381"/>
                <a:gd name="f70" fmla="*/ f55 1 360569"/>
                <a:gd name="f71" fmla="*/ f56 1 274381"/>
                <a:gd name="f72" fmla="*/ f57 1 360569"/>
                <a:gd name="f73" fmla="*/ f58 1 274381"/>
                <a:gd name="f74" fmla="*/ f59 1 360569"/>
                <a:gd name="f75" fmla="*/ f60 1 274381"/>
                <a:gd name="f76" fmla="*/ f61 1 360569"/>
                <a:gd name="f77" fmla="*/ f62 1 274381"/>
                <a:gd name="f78" fmla="*/ f63 1 360569"/>
                <a:gd name="f79" fmla="*/ f41 1 f48"/>
                <a:gd name="f80" fmla="*/ f42 1 f48"/>
                <a:gd name="f81" fmla="*/ f41 1 f49"/>
                <a:gd name="f82" fmla="*/ f43 1 f49"/>
                <a:gd name="f83" fmla="*/ f65 1 f48"/>
                <a:gd name="f84" fmla="*/ f66 1 f49"/>
                <a:gd name="f85" fmla="*/ f67 1 f48"/>
                <a:gd name="f86" fmla="*/ f68 1 f49"/>
                <a:gd name="f87" fmla="*/ f69 1 f48"/>
                <a:gd name="f88" fmla="*/ f70 1 f49"/>
                <a:gd name="f89" fmla="*/ f71 1 f48"/>
                <a:gd name="f90" fmla="*/ f72 1 f49"/>
                <a:gd name="f91" fmla="*/ f73 1 f48"/>
                <a:gd name="f92" fmla="*/ f74 1 f49"/>
                <a:gd name="f93" fmla="*/ f75 1 f48"/>
                <a:gd name="f94" fmla="*/ f76 1 f49"/>
                <a:gd name="f95" fmla="*/ f77 1 f48"/>
                <a:gd name="f96" fmla="*/ f78 1 f49"/>
                <a:gd name="f97" fmla="*/ f79 f39 1"/>
                <a:gd name="f98" fmla="*/ f80 f39 1"/>
                <a:gd name="f99" fmla="*/ f82 f40 1"/>
                <a:gd name="f100" fmla="*/ f81 f40 1"/>
                <a:gd name="f101" fmla="*/ f83 f39 1"/>
                <a:gd name="f102" fmla="*/ f84 f40 1"/>
                <a:gd name="f103" fmla="*/ f85 f39 1"/>
                <a:gd name="f104" fmla="*/ f86 f40 1"/>
                <a:gd name="f105" fmla="*/ f87 f39 1"/>
                <a:gd name="f106" fmla="*/ f88 f40 1"/>
                <a:gd name="f107" fmla="*/ f89 f39 1"/>
                <a:gd name="f108" fmla="*/ f90 f40 1"/>
                <a:gd name="f109" fmla="*/ f91 f39 1"/>
                <a:gd name="f110" fmla="*/ f92 f40 1"/>
                <a:gd name="f111" fmla="*/ f93 f39 1"/>
                <a:gd name="f112" fmla="*/ f94 f40 1"/>
                <a:gd name="f113" fmla="*/ f95 f39 1"/>
                <a:gd name="f114" fmla="*/ f96 f40 1"/>
              </a:gdLst>
              <a:ahLst/>
              <a:cxnLst>
                <a:cxn ang="3cd4">
                  <a:pos x="hc" y="t"/>
                </a:cxn>
                <a:cxn ang="0">
                  <a:pos x="r" y="vc"/>
                </a:cxn>
                <a:cxn ang="cd4">
                  <a:pos x="hc" y="b"/>
                </a:cxn>
                <a:cxn ang="cd2">
                  <a:pos x="l" y="vc"/>
                </a:cxn>
                <a:cxn ang="f64">
                  <a:pos x="f101" y="f102"/>
                </a:cxn>
                <a:cxn ang="f64">
                  <a:pos x="f101" y="f102"/>
                </a:cxn>
                <a:cxn ang="f64">
                  <a:pos x="f103" y="f104"/>
                </a:cxn>
                <a:cxn ang="f64">
                  <a:pos x="f105" y="f106"/>
                </a:cxn>
                <a:cxn ang="f64">
                  <a:pos x="f107" y="f108"/>
                </a:cxn>
                <a:cxn ang="f64">
                  <a:pos x="f109" y="f110"/>
                </a:cxn>
                <a:cxn ang="f64">
                  <a:pos x="f109" y="f110"/>
                </a:cxn>
                <a:cxn ang="f64">
                  <a:pos x="f111" y="f112"/>
                </a:cxn>
                <a:cxn ang="f64">
                  <a:pos x="f113" y="f110"/>
                </a:cxn>
                <a:cxn ang="f64">
                  <a:pos x="f113" y="f114"/>
                </a:cxn>
                <a:cxn ang="f64">
                  <a:pos x="f113" y="f114"/>
                </a:cxn>
                <a:cxn ang="f64">
                  <a:pos x="f101" y="f102"/>
                </a:cxn>
              </a:cxnLst>
              <a:rect l="f97" t="f100" r="f98" b="f99"/>
              <a:pathLst>
                <a:path w="274381" h="360569">
                  <a:moveTo>
                    <a:pt x="f6" y="f8"/>
                  </a:moveTo>
                  <a:lnTo>
                    <a:pt x="f6" y="f8"/>
                  </a:lnTo>
                  <a:lnTo>
                    <a:pt x="f9" y="f10"/>
                  </a:lnTo>
                  <a:lnTo>
                    <a:pt x="f11" y="f5"/>
                  </a:lnTo>
                  <a:cubicBezTo>
                    <a:pt x="f12" y="f13"/>
                    <a:pt x="f14" y="f15"/>
                    <a:pt x="f5" y="f16"/>
                  </a:cubicBezTo>
                  <a:lnTo>
                    <a:pt x="f17" y="f18"/>
                  </a:lnTo>
                  <a:lnTo>
                    <a:pt x="f17" y="f18"/>
                  </a:lnTo>
                  <a:cubicBezTo>
                    <a:pt x="f19" y="f20"/>
                    <a:pt x="f21" y="f22"/>
                    <a:pt x="f23" y="f24"/>
                  </a:cubicBezTo>
                  <a:cubicBezTo>
                    <a:pt x="f25" y="f26"/>
                    <a:pt x="f27" y="f28"/>
                    <a:pt x="f29" y="f18"/>
                  </a:cubicBezTo>
                  <a:cubicBezTo>
                    <a:pt x="f30" y="f31"/>
                    <a:pt x="f30" y="f32"/>
                    <a:pt x="f29" y="f33"/>
                  </a:cubicBezTo>
                  <a:cubicBezTo>
                    <a:pt x="f29" y="f33"/>
                    <a:pt x="f29" y="f33"/>
                    <a:pt x="f29" y="f33"/>
                  </a:cubicBezTo>
                  <a:cubicBezTo>
                    <a:pt x="f34" y="f35"/>
                    <a:pt x="f36" y="f3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3" name="Freeform: Shape 1479">
              <a:extLst>
                <a:ext uri="{FF2B5EF4-FFF2-40B4-BE49-F238E27FC236}">
                  <a16:creationId xmlns:a16="http://schemas.microsoft.com/office/drawing/2014/main" id="{3C17D1AA-DBAE-D82E-13F2-44B0572DD70C}"/>
                </a:ext>
              </a:extLst>
            </p:cNvPr>
            <p:cNvSpPr/>
            <p:nvPr/>
          </p:nvSpPr>
          <p:spPr>
            <a:xfrm>
              <a:off x="11120347" y="5703606"/>
              <a:ext cx="291876" cy="370231"/>
            </a:xfrm>
            <a:custGeom>
              <a:avLst/>
              <a:gdLst>
                <a:gd name="f0" fmla="val 10800000"/>
                <a:gd name="f1" fmla="val 5400000"/>
                <a:gd name="f2" fmla="val 180"/>
                <a:gd name="f3" fmla="val w"/>
                <a:gd name="f4" fmla="val h"/>
                <a:gd name="f5" fmla="val 0"/>
                <a:gd name="f6" fmla="val 291873"/>
                <a:gd name="f7" fmla="val 370227"/>
                <a:gd name="f8" fmla="val 291874"/>
                <a:gd name="f9" fmla="val 368353"/>
                <a:gd name="f10" fmla="val 290999"/>
                <a:gd name="f11" fmla="val 367353"/>
                <a:gd name="f12" fmla="val 1124"/>
                <a:gd name="f13" fmla="val 1499"/>
                <a:gd name="f14" fmla="val 1174"/>
                <a:gd name="f15" fmla="val 1749"/>
                <a:gd name="f16" fmla="val 1999"/>
                <a:gd name="f17" fmla="val 2249"/>
                <a:gd name="f18" fmla="val 2999"/>
                <a:gd name="f19" fmla="val 5123"/>
                <a:gd name="f20" fmla="val 289125"/>
                <a:gd name="f21" fmla="val 369602"/>
                <a:gd name="f22" fmla="val 289750"/>
                <a:gd name="f23" fmla="val 290499"/>
                <a:gd name="f24" fmla="val 291274"/>
                <a:gd name="f25" fmla="val 369903"/>
                <a:gd name="f26" fmla="val 291799"/>
                <a:gd name="f27" fmla="val 369190"/>
                <a:gd name="f28" fmla="+- 0 0 -90"/>
                <a:gd name="f29" fmla="*/ f3 1 291873"/>
                <a:gd name="f30" fmla="*/ f4 1 370227"/>
                <a:gd name="f31" fmla="val f5"/>
                <a:gd name="f32" fmla="val f6"/>
                <a:gd name="f33" fmla="val f7"/>
                <a:gd name="f34" fmla="*/ f28 f0 1"/>
                <a:gd name="f35" fmla="+- f33 0 f31"/>
                <a:gd name="f36" fmla="+- f32 0 f31"/>
                <a:gd name="f37" fmla="*/ f34 1 f2"/>
                <a:gd name="f38" fmla="*/ f36 1 291873"/>
                <a:gd name="f39" fmla="*/ f35 1 370227"/>
                <a:gd name="f40" fmla="*/ 291874 f36 1"/>
                <a:gd name="f41" fmla="*/ 368353 f35 1"/>
                <a:gd name="f42" fmla="*/ 290999 f36 1"/>
                <a:gd name="f43" fmla="*/ 367353 f35 1"/>
                <a:gd name="f44" fmla="*/ 1124 f36 1"/>
                <a:gd name="f45" fmla="*/ 0 f35 1"/>
                <a:gd name="f46" fmla="*/ 1499 f35 1"/>
                <a:gd name="f47" fmla="*/ 2249 f35 1"/>
                <a:gd name="f48" fmla="*/ 0 f36 1"/>
                <a:gd name="f49" fmla="*/ 2999 f35 1"/>
                <a:gd name="f50" fmla="*/ 1749 f36 1"/>
                <a:gd name="f51" fmla="*/ 5123 f35 1"/>
                <a:gd name="f52" fmla="*/ 289125 f36 1"/>
                <a:gd name="f53" fmla="*/ 369602 f35 1"/>
                <a:gd name="f54" fmla="*/ 370227 f35 1"/>
                <a:gd name="f55" fmla="*/ 289750 f36 1"/>
                <a:gd name="f56" fmla="*/ 290499 f36 1"/>
                <a:gd name="f57" fmla="+- f37 0 f1"/>
                <a:gd name="f58" fmla="*/ f40 1 291873"/>
                <a:gd name="f59" fmla="*/ f41 1 370227"/>
                <a:gd name="f60" fmla="*/ f42 1 291873"/>
                <a:gd name="f61" fmla="*/ f43 1 370227"/>
                <a:gd name="f62" fmla="*/ f44 1 291873"/>
                <a:gd name="f63" fmla="*/ f45 1 370227"/>
                <a:gd name="f64" fmla="*/ f46 1 370227"/>
                <a:gd name="f65" fmla="*/ f47 1 370227"/>
                <a:gd name="f66" fmla="*/ f48 1 291873"/>
                <a:gd name="f67" fmla="*/ f49 1 370227"/>
                <a:gd name="f68" fmla="*/ f50 1 291873"/>
                <a:gd name="f69" fmla="*/ f51 1 370227"/>
                <a:gd name="f70" fmla="*/ f52 1 291873"/>
                <a:gd name="f71" fmla="*/ f53 1 370227"/>
                <a:gd name="f72" fmla="*/ f54 1 370227"/>
                <a:gd name="f73" fmla="*/ f55 1 291873"/>
                <a:gd name="f74" fmla="*/ f56 1 291873"/>
                <a:gd name="f75" fmla="*/ f31 1 f38"/>
                <a:gd name="f76" fmla="*/ f32 1 f38"/>
                <a:gd name="f77" fmla="*/ f31 1 f39"/>
                <a:gd name="f78" fmla="*/ f33 1 f39"/>
                <a:gd name="f79" fmla="*/ f58 1 f38"/>
                <a:gd name="f80" fmla="*/ f59 1 f39"/>
                <a:gd name="f81" fmla="*/ f60 1 f38"/>
                <a:gd name="f82" fmla="*/ f61 1 f39"/>
                <a:gd name="f83" fmla="*/ f62 1 f38"/>
                <a:gd name="f84" fmla="*/ f63 1 f39"/>
                <a:gd name="f85" fmla="*/ f64 1 f39"/>
                <a:gd name="f86" fmla="*/ f65 1 f39"/>
                <a:gd name="f87" fmla="*/ f66 1 f38"/>
                <a:gd name="f88" fmla="*/ f67 1 f39"/>
                <a:gd name="f89" fmla="*/ f68 1 f38"/>
                <a:gd name="f90" fmla="*/ f69 1 f39"/>
                <a:gd name="f91" fmla="*/ f70 1 f38"/>
                <a:gd name="f92" fmla="*/ f71 1 f39"/>
                <a:gd name="f93" fmla="*/ f72 1 f39"/>
                <a:gd name="f94" fmla="*/ f73 1 f38"/>
                <a:gd name="f95" fmla="*/ f74 1 f38"/>
                <a:gd name="f96" fmla="*/ f75 f29 1"/>
                <a:gd name="f97" fmla="*/ f76 f29 1"/>
                <a:gd name="f98" fmla="*/ f78 f30 1"/>
                <a:gd name="f99" fmla="*/ f77 f30 1"/>
                <a:gd name="f100" fmla="*/ f79 f29 1"/>
                <a:gd name="f101" fmla="*/ f80 f30 1"/>
                <a:gd name="f102" fmla="*/ f81 f29 1"/>
                <a:gd name="f103" fmla="*/ f82 f30 1"/>
                <a:gd name="f104" fmla="*/ f83 f29 1"/>
                <a:gd name="f105" fmla="*/ f84 f30 1"/>
                <a:gd name="f106" fmla="*/ f85 f30 1"/>
                <a:gd name="f107" fmla="*/ f86 f30 1"/>
                <a:gd name="f108" fmla="*/ f87 f29 1"/>
                <a:gd name="f109" fmla="*/ f88 f30 1"/>
                <a:gd name="f110" fmla="*/ f89 f29 1"/>
                <a:gd name="f111" fmla="*/ f90 f30 1"/>
                <a:gd name="f112" fmla="*/ f91 f29 1"/>
                <a:gd name="f113" fmla="*/ f92 f30 1"/>
                <a:gd name="f114" fmla="*/ f93 f30 1"/>
                <a:gd name="f115" fmla="*/ f94 f29 1"/>
                <a:gd name="f116" fmla="*/ f95 f29 1"/>
              </a:gdLst>
              <a:ahLst/>
              <a:cxnLst>
                <a:cxn ang="3cd4">
                  <a:pos x="hc" y="t"/>
                </a:cxn>
                <a:cxn ang="0">
                  <a:pos x="r" y="vc"/>
                </a:cxn>
                <a:cxn ang="cd4">
                  <a:pos x="hc" y="b"/>
                </a:cxn>
                <a:cxn ang="cd2">
                  <a:pos x="l" y="vc"/>
                </a:cxn>
                <a:cxn ang="f57">
                  <a:pos x="f100" y="f101"/>
                </a:cxn>
                <a:cxn ang="f57">
                  <a:pos x="f102" y="f103"/>
                </a:cxn>
                <a:cxn ang="f57">
                  <a:pos x="f104" y="f105"/>
                </a:cxn>
                <a:cxn ang="f57">
                  <a:pos x="f104" y="f105"/>
                </a:cxn>
                <a:cxn ang="f57">
                  <a:pos x="f104" y="f105"/>
                </a:cxn>
                <a:cxn ang="f57">
                  <a:pos x="f104" y="f105"/>
                </a:cxn>
                <a:cxn ang="f57">
                  <a:pos x="f104" y="f106"/>
                </a:cxn>
                <a:cxn ang="f57">
                  <a:pos x="f104" y="f107"/>
                </a:cxn>
                <a:cxn ang="f57">
                  <a:pos x="f104" y="f107"/>
                </a:cxn>
                <a:cxn ang="f57">
                  <a:pos x="f104" y="f107"/>
                </a:cxn>
                <a:cxn ang="f57">
                  <a:pos x="f108" y="f109"/>
                </a:cxn>
                <a:cxn ang="f57">
                  <a:pos x="f110" y="f111"/>
                </a:cxn>
                <a:cxn ang="f57">
                  <a:pos x="f112" y="f113"/>
                </a:cxn>
                <a:cxn ang="f57">
                  <a:pos x="f112" y="f114"/>
                </a:cxn>
                <a:cxn ang="f57">
                  <a:pos x="f112" y="f114"/>
                </a:cxn>
                <a:cxn ang="f57">
                  <a:pos x="f112" y="f114"/>
                </a:cxn>
                <a:cxn ang="f57">
                  <a:pos x="f115" y="f114"/>
                </a:cxn>
                <a:cxn ang="f57">
                  <a:pos x="f116" y="f114"/>
                </a:cxn>
                <a:cxn ang="f57">
                  <a:pos x="f100" y="f101"/>
                </a:cxn>
              </a:cxnLst>
              <a:rect l="f96" t="f99" r="f97" b="f98"/>
              <a:pathLst>
                <a:path w="291873" h="370227">
                  <a:moveTo>
                    <a:pt x="f8" y="f9"/>
                  </a:moveTo>
                  <a:lnTo>
                    <a:pt x="f10" y="f11"/>
                  </a:lnTo>
                  <a:lnTo>
                    <a:pt x="f12" y="f5"/>
                  </a:lnTo>
                  <a:lnTo>
                    <a:pt x="f12" y="f5"/>
                  </a:lnTo>
                  <a:cubicBezTo>
                    <a:pt x="f12" y="f5"/>
                    <a:pt x="f12" y="f5"/>
                    <a:pt x="f12" y="f5"/>
                  </a:cubicBezTo>
                  <a:cubicBezTo>
                    <a:pt x="f12" y="f5"/>
                    <a:pt x="f12" y="f5"/>
                    <a:pt x="f12" y="f5"/>
                  </a:cubicBezTo>
                  <a:lnTo>
                    <a:pt x="f12" y="f13"/>
                  </a:lnTo>
                  <a:cubicBezTo>
                    <a:pt x="f14" y="f15"/>
                    <a:pt x="f14" y="f16"/>
                    <a:pt x="f12" y="f17"/>
                  </a:cubicBezTo>
                  <a:lnTo>
                    <a:pt x="f12" y="f17"/>
                  </a:lnTo>
                  <a:lnTo>
                    <a:pt x="f12" y="f17"/>
                  </a:lnTo>
                  <a:lnTo>
                    <a:pt x="f5" y="f18"/>
                  </a:lnTo>
                  <a:lnTo>
                    <a:pt x="f15" y="f19"/>
                  </a:lnTo>
                  <a:lnTo>
                    <a:pt x="f20" y="f21"/>
                  </a:lnTo>
                  <a:lnTo>
                    <a:pt x="f20" y="f7"/>
                  </a:lnTo>
                  <a:lnTo>
                    <a:pt x="f20" y="f7"/>
                  </a:lnTo>
                  <a:lnTo>
                    <a:pt x="f20" y="f7"/>
                  </a:lnTo>
                  <a:lnTo>
                    <a:pt x="f22" y="f7"/>
                  </a:lnTo>
                  <a:cubicBezTo>
                    <a:pt x="f22" y="f7"/>
                    <a:pt x="f22" y="f7"/>
                    <a:pt x="f23" y="f7"/>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4" name="Freeform: Shape 1480">
              <a:extLst>
                <a:ext uri="{FF2B5EF4-FFF2-40B4-BE49-F238E27FC236}">
                  <a16:creationId xmlns:a16="http://schemas.microsoft.com/office/drawing/2014/main" id="{94874D33-295B-D2E6-02EE-375668CBCFC2}"/>
                </a:ext>
              </a:extLst>
            </p:cNvPr>
            <p:cNvSpPr/>
            <p:nvPr/>
          </p:nvSpPr>
          <p:spPr>
            <a:xfrm>
              <a:off x="11273911" y="4124236"/>
              <a:ext cx="23362" cy="21369"/>
            </a:xfrm>
            <a:custGeom>
              <a:avLst/>
              <a:gdLst>
                <a:gd name="f0" fmla="val 10800000"/>
                <a:gd name="f1" fmla="val 5400000"/>
                <a:gd name="f2" fmla="val 180"/>
                <a:gd name="f3" fmla="val w"/>
                <a:gd name="f4" fmla="val h"/>
                <a:gd name="f5" fmla="val 0"/>
                <a:gd name="f6" fmla="val 23365"/>
                <a:gd name="f7" fmla="val 21366"/>
                <a:gd name="f8" fmla="val 10246"/>
                <a:gd name="f9" fmla="val 6497"/>
                <a:gd name="f10" fmla="val 5748"/>
                <a:gd name="f11" fmla="val 2249"/>
                <a:gd name="f12" fmla="val 8371"/>
                <a:gd name="f13" fmla="val 3749"/>
                <a:gd name="f14" fmla="val 9621"/>
                <a:gd name="f15" fmla="val 4873"/>
                <a:gd name="f16" fmla="val 10496"/>
                <a:gd name="f17" fmla="val 14244"/>
                <a:gd name="f18" fmla="val 16243"/>
                <a:gd name="f19" fmla="val 20242"/>
                <a:gd name="f20" fmla="val 19492"/>
                <a:gd name="f21" fmla="val 18492"/>
                <a:gd name="f22" fmla="val 22365"/>
                <a:gd name="f23" fmla="val 16868"/>
                <a:gd name="f24" fmla="val 15994"/>
                <a:gd name="f25" fmla="val 21866"/>
                <a:gd name="f26" fmla="val 17268"/>
                <a:gd name="f27" fmla="val 19954"/>
                <a:gd name="f28" fmla="val 17930"/>
                <a:gd name="f29" fmla="val 17992"/>
                <a:gd name="f30" fmla="val 17868"/>
                <a:gd name="f31" fmla="val 12870"/>
                <a:gd name="f32" fmla="val 16631"/>
                <a:gd name="f33" fmla="val 9521"/>
                <a:gd name="f34" fmla="val 11720"/>
                <a:gd name="f35" fmla="+- 0 0 -90"/>
                <a:gd name="f36" fmla="*/ f3 1 23365"/>
                <a:gd name="f37" fmla="*/ f4 1 21366"/>
                <a:gd name="f38" fmla="val f5"/>
                <a:gd name="f39" fmla="val f6"/>
                <a:gd name="f40" fmla="val f7"/>
                <a:gd name="f41" fmla="*/ f35 f0 1"/>
                <a:gd name="f42" fmla="+- f40 0 f38"/>
                <a:gd name="f43" fmla="+- f39 0 f38"/>
                <a:gd name="f44" fmla="*/ f41 1 f2"/>
                <a:gd name="f45" fmla="*/ f43 1 23365"/>
                <a:gd name="f46" fmla="*/ f42 1 21366"/>
                <a:gd name="f47" fmla="*/ 10246 f43 1"/>
                <a:gd name="f48" fmla="*/ 6497 f42 1"/>
                <a:gd name="f49" fmla="*/ 0 f42 1"/>
                <a:gd name="f50" fmla="*/ 0 f43 1"/>
                <a:gd name="f51" fmla="*/ 5748 f42 1"/>
                <a:gd name="f52" fmla="*/ 2249 f43 1"/>
                <a:gd name="f53" fmla="*/ 8371 f42 1"/>
                <a:gd name="f54" fmla="*/ 3749 f43 1"/>
                <a:gd name="f55" fmla="*/ 9621 f42 1"/>
                <a:gd name="f56" fmla="*/ 4873 f43 1"/>
                <a:gd name="f57" fmla="*/ 10496 f42 1"/>
                <a:gd name="f58" fmla="*/ 14244 f43 1"/>
                <a:gd name="f59" fmla="*/ 21366 f42 1"/>
                <a:gd name="f60" fmla="*/ 16243 f43 1"/>
                <a:gd name="f61" fmla="*/ 20242 f42 1"/>
                <a:gd name="f62" fmla="*/ 19492 f43 1"/>
                <a:gd name="f63" fmla="*/ 18492 f42 1"/>
                <a:gd name="f64" fmla="*/ 22365 f43 1"/>
                <a:gd name="f65" fmla="*/ 16868 f42 1"/>
                <a:gd name="f66" fmla="*/ 23365 f43 1"/>
                <a:gd name="f67" fmla="*/ 15994 f42 1"/>
                <a:gd name="f68" fmla="*/ 17992 f43 1"/>
                <a:gd name="f69" fmla="*/ 17868 f42 1"/>
                <a:gd name="f70" fmla="+- f44 0 f1"/>
                <a:gd name="f71" fmla="*/ f47 1 23365"/>
                <a:gd name="f72" fmla="*/ f48 1 21366"/>
                <a:gd name="f73" fmla="*/ f49 1 21366"/>
                <a:gd name="f74" fmla="*/ f50 1 23365"/>
                <a:gd name="f75" fmla="*/ f51 1 21366"/>
                <a:gd name="f76" fmla="*/ f52 1 23365"/>
                <a:gd name="f77" fmla="*/ f53 1 21366"/>
                <a:gd name="f78" fmla="*/ f54 1 23365"/>
                <a:gd name="f79" fmla="*/ f55 1 21366"/>
                <a:gd name="f80" fmla="*/ f56 1 23365"/>
                <a:gd name="f81" fmla="*/ f57 1 21366"/>
                <a:gd name="f82" fmla="*/ f58 1 23365"/>
                <a:gd name="f83" fmla="*/ f59 1 21366"/>
                <a:gd name="f84" fmla="*/ f60 1 23365"/>
                <a:gd name="f85" fmla="*/ f61 1 21366"/>
                <a:gd name="f86" fmla="*/ f62 1 23365"/>
                <a:gd name="f87" fmla="*/ f63 1 21366"/>
                <a:gd name="f88" fmla="*/ f64 1 23365"/>
                <a:gd name="f89" fmla="*/ f65 1 21366"/>
                <a:gd name="f90" fmla="*/ f66 1 23365"/>
                <a:gd name="f91" fmla="*/ f67 1 21366"/>
                <a:gd name="f92" fmla="*/ f68 1 23365"/>
                <a:gd name="f93" fmla="*/ f69 1 21366"/>
                <a:gd name="f94" fmla="*/ f38 1 f45"/>
                <a:gd name="f95" fmla="*/ f39 1 f45"/>
                <a:gd name="f96" fmla="*/ f38 1 f46"/>
                <a:gd name="f97" fmla="*/ f40 1 f46"/>
                <a:gd name="f98" fmla="*/ f71 1 f45"/>
                <a:gd name="f99" fmla="*/ f72 1 f46"/>
                <a:gd name="f100" fmla="*/ f73 1 f46"/>
                <a:gd name="f101" fmla="*/ f74 1 f45"/>
                <a:gd name="f102" fmla="*/ f75 1 f46"/>
                <a:gd name="f103" fmla="*/ f76 1 f45"/>
                <a:gd name="f104" fmla="*/ f77 1 f46"/>
                <a:gd name="f105" fmla="*/ f78 1 f45"/>
                <a:gd name="f106" fmla="*/ f79 1 f46"/>
                <a:gd name="f107" fmla="*/ f80 1 f45"/>
                <a:gd name="f108" fmla="*/ f81 1 f46"/>
                <a:gd name="f109" fmla="*/ f82 1 f45"/>
                <a:gd name="f110" fmla="*/ f83 1 f46"/>
                <a:gd name="f111" fmla="*/ f84 1 f45"/>
                <a:gd name="f112" fmla="*/ f85 1 f46"/>
                <a:gd name="f113" fmla="*/ f86 1 f45"/>
                <a:gd name="f114" fmla="*/ f87 1 f46"/>
                <a:gd name="f115" fmla="*/ f88 1 f45"/>
                <a:gd name="f116" fmla="*/ f89 1 f46"/>
                <a:gd name="f117" fmla="*/ f90 1 f45"/>
                <a:gd name="f118" fmla="*/ f91 1 f46"/>
                <a:gd name="f119" fmla="*/ f92 1 f45"/>
                <a:gd name="f120" fmla="*/ f93 1 f46"/>
                <a:gd name="f121" fmla="*/ f94 f36 1"/>
                <a:gd name="f122" fmla="*/ f95 f36 1"/>
                <a:gd name="f123" fmla="*/ f97 f37 1"/>
                <a:gd name="f124" fmla="*/ f96 f37 1"/>
                <a:gd name="f125" fmla="*/ f98 f36 1"/>
                <a:gd name="f126" fmla="*/ f99 f37 1"/>
                <a:gd name="f127" fmla="*/ f100 f37 1"/>
                <a:gd name="f128" fmla="*/ f101 f36 1"/>
                <a:gd name="f129" fmla="*/ f102 f37 1"/>
                <a:gd name="f130" fmla="*/ f103 f36 1"/>
                <a:gd name="f131" fmla="*/ f104 f37 1"/>
                <a:gd name="f132" fmla="*/ f105 f36 1"/>
                <a:gd name="f133" fmla="*/ f106 f37 1"/>
                <a:gd name="f134" fmla="*/ f107 f36 1"/>
                <a:gd name="f135" fmla="*/ f108 f37 1"/>
                <a:gd name="f136" fmla="*/ f109 f36 1"/>
                <a:gd name="f137" fmla="*/ f110 f37 1"/>
                <a:gd name="f138" fmla="*/ f111 f36 1"/>
                <a:gd name="f139" fmla="*/ f112 f37 1"/>
                <a:gd name="f140" fmla="*/ f113 f36 1"/>
                <a:gd name="f141" fmla="*/ f114 f37 1"/>
                <a:gd name="f142" fmla="*/ f115 f36 1"/>
                <a:gd name="f143" fmla="*/ f116 f37 1"/>
                <a:gd name="f144" fmla="*/ f117 f36 1"/>
                <a:gd name="f145" fmla="*/ f118 f37 1"/>
                <a:gd name="f146" fmla="*/ f119 f36 1"/>
                <a:gd name="f147" fmla="*/ f120 f37 1"/>
              </a:gdLst>
              <a:ahLst/>
              <a:cxnLst>
                <a:cxn ang="3cd4">
                  <a:pos x="hc" y="t"/>
                </a:cxn>
                <a:cxn ang="0">
                  <a:pos x="r" y="vc"/>
                </a:cxn>
                <a:cxn ang="cd4">
                  <a:pos x="hc" y="b"/>
                </a:cxn>
                <a:cxn ang="cd2">
                  <a:pos x="l" y="vc"/>
                </a:cxn>
                <a:cxn ang="f70">
                  <a:pos x="f125" y="f126"/>
                </a:cxn>
                <a:cxn ang="f70">
                  <a:pos x="f125" y="f127"/>
                </a:cxn>
                <a:cxn ang="f70">
                  <a:pos x="f128" y="f129"/>
                </a:cxn>
                <a:cxn ang="f70">
                  <a:pos x="f130" y="f131"/>
                </a:cxn>
                <a:cxn ang="f70">
                  <a:pos x="f130" y="f131"/>
                </a:cxn>
                <a:cxn ang="f70">
                  <a:pos x="f132" y="f133"/>
                </a:cxn>
                <a:cxn ang="f70">
                  <a:pos x="f134" y="f135"/>
                </a:cxn>
                <a:cxn ang="f70">
                  <a:pos x="f136" y="f137"/>
                </a:cxn>
                <a:cxn ang="f70">
                  <a:pos x="f138" y="f139"/>
                </a:cxn>
                <a:cxn ang="f70">
                  <a:pos x="f140" y="f141"/>
                </a:cxn>
                <a:cxn ang="f70">
                  <a:pos x="f142" y="f143"/>
                </a:cxn>
                <a:cxn ang="f70">
                  <a:pos x="f144" y="f145"/>
                </a:cxn>
                <a:cxn ang="f70">
                  <a:pos x="f146" y="f147"/>
                </a:cxn>
                <a:cxn ang="f70">
                  <a:pos x="f125" y="f126"/>
                </a:cxn>
              </a:cxnLst>
              <a:rect l="f121" t="f124" r="f122" b="f123"/>
              <a:pathLst>
                <a:path w="23365" h="21366">
                  <a:moveTo>
                    <a:pt x="f8" y="f9"/>
                  </a:moveTo>
                  <a:lnTo>
                    <a:pt x="f8" y="f5"/>
                  </a:lnTo>
                  <a:lnTo>
                    <a:pt x="f5" y="f10"/>
                  </a:lnTo>
                  <a:lnTo>
                    <a:pt x="f11" y="f12"/>
                  </a:lnTo>
                  <a:lnTo>
                    <a:pt x="f11" y="f12"/>
                  </a:lnTo>
                  <a:lnTo>
                    <a:pt x="f13" y="f14"/>
                  </a:lnTo>
                  <a:lnTo>
                    <a:pt x="f15" y="f16"/>
                  </a:lnTo>
                  <a:lnTo>
                    <a:pt x="f17" y="f7"/>
                  </a:lnTo>
                  <a:lnTo>
                    <a:pt x="f18" y="f19"/>
                  </a:lnTo>
                  <a:lnTo>
                    <a:pt x="f20" y="f21"/>
                  </a:lnTo>
                  <a:lnTo>
                    <a:pt x="f22" y="f23"/>
                  </a:lnTo>
                  <a:lnTo>
                    <a:pt x="f6" y="f24"/>
                  </a:lnTo>
                  <a:cubicBezTo>
                    <a:pt x="f25" y="f26"/>
                    <a:pt x="f27" y="f28"/>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5" name="Freeform: Shape 1481">
              <a:extLst>
                <a:ext uri="{FF2B5EF4-FFF2-40B4-BE49-F238E27FC236}">
                  <a16:creationId xmlns:a16="http://schemas.microsoft.com/office/drawing/2014/main" id="{7DA8515E-0258-8455-209B-4401EEE3FD17}"/>
                </a:ext>
              </a:extLst>
            </p:cNvPr>
            <p:cNvSpPr/>
            <p:nvPr/>
          </p:nvSpPr>
          <p:spPr>
            <a:xfrm>
              <a:off x="11298399" y="4137111"/>
              <a:ext cx="110907" cy="129040"/>
            </a:xfrm>
            <a:custGeom>
              <a:avLst/>
              <a:gdLst>
                <a:gd name="f0" fmla="val 10800000"/>
                <a:gd name="f1" fmla="val 5400000"/>
                <a:gd name="f2" fmla="val 180"/>
                <a:gd name="f3" fmla="val w"/>
                <a:gd name="f4" fmla="val h"/>
                <a:gd name="f5" fmla="val 0"/>
                <a:gd name="f6" fmla="val 110911"/>
                <a:gd name="f7" fmla="val 129036"/>
                <a:gd name="f8" fmla="val 110702"/>
                <a:gd name="f9" fmla="val 125825"/>
                <a:gd name="f10" fmla="val 108328"/>
                <a:gd name="f11" fmla="val 122951"/>
                <a:gd name="f12" fmla="val 2249"/>
                <a:gd name="f13" fmla="val 1674"/>
                <a:gd name="f14" fmla="val 1087"/>
                <a:gd name="f15" fmla="val 912"/>
                <a:gd name="f16" fmla="val 2049"/>
                <a:gd name="f17" fmla="val 2874"/>
                <a:gd name="f18" fmla="val 107953"/>
                <a:gd name="f19" fmla="val 127824"/>
                <a:gd name="f20" fmla="val 108578"/>
                <a:gd name="f21" fmla="val 128449"/>
                <a:gd name="f22" fmla="val 109015"/>
                <a:gd name="f23" fmla="val 129073"/>
                <a:gd name="f24" fmla="val 109878"/>
                <a:gd name="f25" fmla="val 129223"/>
                <a:gd name="f26" fmla="val 110490"/>
                <a:gd name="f27" fmla="val 128786"/>
                <a:gd name="f28" fmla="val 110627"/>
                <a:gd name="f29" fmla="val 128686"/>
                <a:gd name="f30" fmla="val 110740"/>
                <a:gd name="f31" fmla="val 128573"/>
                <a:gd name="f32" fmla="val 110827"/>
                <a:gd name="f33" fmla="val 110940"/>
                <a:gd name="f34" fmla="val 128036"/>
                <a:gd name="f35" fmla="val 127611"/>
                <a:gd name="f36" fmla="val 127199"/>
                <a:gd name="f37" fmla="val 126450"/>
                <a:gd name="f38" fmla="val 125700"/>
                <a:gd name="f39" fmla="val 125950"/>
                <a:gd name="f40" fmla="+- 0 0 -90"/>
                <a:gd name="f41" fmla="*/ f3 1 110911"/>
                <a:gd name="f42" fmla="*/ f4 1 129036"/>
                <a:gd name="f43" fmla="val f5"/>
                <a:gd name="f44" fmla="val f6"/>
                <a:gd name="f45" fmla="val f7"/>
                <a:gd name="f46" fmla="*/ f40 f0 1"/>
                <a:gd name="f47" fmla="+- f45 0 f43"/>
                <a:gd name="f48" fmla="+- f44 0 f43"/>
                <a:gd name="f49" fmla="*/ f46 1 f2"/>
                <a:gd name="f50" fmla="*/ f48 1 110911"/>
                <a:gd name="f51" fmla="*/ f47 1 129036"/>
                <a:gd name="f52" fmla="*/ 110702 f48 1"/>
                <a:gd name="f53" fmla="*/ 125825 f47 1"/>
                <a:gd name="f54" fmla="*/ 108328 f48 1"/>
                <a:gd name="f55" fmla="*/ 122951 f47 1"/>
                <a:gd name="f56" fmla="*/ 2249 f48 1"/>
                <a:gd name="f57" fmla="*/ 0 f47 1"/>
                <a:gd name="f58" fmla="*/ 0 f48 1"/>
                <a:gd name="f59" fmla="*/ 2874 f47 1"/>
                <a:gd name="f60" fmla="*/ 107953 f48 1"/>
                <a:gd name="f61" fmla="*/ 127824 f47 1"/>
                <a:gd name="f62" fmla="*/ 108578 f48 1"/>
                <a:gd name="f63" fmla="*/ 128449 f47 1"/>
                <a:gd name="f64" fmla="*/ 110490 f48 1"/>
                <a:gd name="f65" fmla="*/ 128786 f47 1"/>
                <a:gd name="f66" fmla="*/ 110827 f48 1"/>
                <a:gd name="f67" fmla="*/ 127199 f47 1"/>
                <a:gd name="f68" fmla="*/ 126450 f47 1"/>
                <a:gd name="f69" fmla="+- f49 0 f1"/>
                <a:gd name="f70" fmla="*/ f52 1 110911"/>
                <a:gd name="f71" fmla="*/ f53 1 129036"/>
                <a:gd name="f72" fmla="*/ f54 1 110911"/>
                <a:gd name="f73" fmla="*/ f55 1 129036"/>
                <a:gd name="f74" fmla="*/ f56 1 110911"/>
                <a:gd name="f75" fmla="*/ f57 1 129036"/>
                <a:gd name="f76" fmla="*/ f58 1 110911"/>
                <a:gd name="f77" fmla="*/ f59 1 129036"/>
                <a:gd name="f78" fmla="*/ f60 1 110911"/>
                <a:gd name="f79" fmla="*/ f61 1 129036"/>
                <a:gd name="f80" fmla="*/ f62 1 110911"/>
                <a:gd name="f81" fmla="*/ f63 1 129036"/>
                <a:gd name="f82" fmla="*/ f64 1 110911"/>
                <a:gd name="f83" fmla="*/ f65 1 129036"/>
                <a:gd name="f84" fmla="*/ f66 1 110911"/>
                <a:gd name="f85" fmla="*/ f67 1 129036"/>
                <a:gd name="f86" fmla="*/ f68 1 129036"/>
                <a:gd name="f87" fmla="*/ f43 1 f50"/>
                <a:gd name="f88" fmla="*/ f44 1 f50"/>
                <a:gd name="f89" fmla="*/ f43 1 f51"/>
                <a:gd name="f90" fmla="*/ f45 1 f51"/>
                <a:gd name="f91" fmla="*/ f70 1 f50"/>
                <a:gd name="f92" fmla="*/ f71 1 f51"/>
                <a:gd name="f93" fmla="*/ f72 1 f50"/>
                <a:gd name="f94" fmla="*/ f73 1 f51"/>
                <a:gd name="f95" fmla="*/ f74 1 f50"/>
                <a:gd name="f96" fmla="*/ f75 1 f51"/>
                <a:gd name="f97" fmla="*/ f76 1 f50"/>
                <a:gd name="f98" fmla="*/ f77 1 f51"/>
                <a:gd name="f99" fmla="*/ f78 1 f50"/>
                <a:gd name="f100" fmla="*/ f79 1 f51"/>
                <a:gd name="f101" fmla="*/ f80 1 f50"/>
                <a:gd name="f102" fmla="*/ f81 1 f51"/>
                <a:gd name="f103" fmla="*/ f82 1 f50"/>
                <a:gd name="f104" fmla="*/ f83 1 f51"/>
                <a:gd name="f105" fmla="*/ f84 1 f50"/>
                <a:gd name="f106" fmla="*/ f85 1 f51"/>
                <a:gd name="f107" fmla="*/ f86 1 f51"/>
                <a:gd name="f108" fmla="*/ f87 f41 1"/>
                <a:gd name="f109" fmla="*/ f88 f41 1"/>
                <a:gd name="f110" fmla="*/ f90 f42 1"/>
                <a:gd name="f111" fmla="*/ f89 f42 1"/>
                <a:gd name="f112" fmla="*/ f91 f41 1"/>
                <a:gd name="f113" fmla="*/ f92 f42 1"/>
                <a:gd name="f114" fmla="*/ f93 f41 1"/>
                <a:gd name="f115" fmla="*/ f94 f42 1"/>
                <a:gd name="f116" fmla="*/ f95 f41 1"/>
                <a:gd name="f117" fmla="*/ f96 f42 1"/>
                <a:gd name="f118" fmla="*/ f97 f41 1"/>
                <a:gd name="f119" fmla="*/ f98 f42 1"/>
                <a:gd name="f120" fmla="*/ f99 f41 1"/>
                <a:gd name="f121" fmla="*/ f100 f42 1"/>
                <a:gd name="f122" fmla="*/ f101 f41 1"/>
                <a:gd name="f123" fmla="*/ f102 f42 1"/>
                <a:gd name="f124" fmla="*/ f103 f41 1"/>
                <a:gd name="f125" fmla="*/ f104 f42 1"/>
                <a:gd name="f126" fmla="*/ f105 f41 1"/>
                <a:gd name="f127" fmla="*/ f106 f42 1"/>
                <a:gd name="f128" fmla="*/ f107 f42 1"/>
              </a:gdLst>
              <a:ahLst/>
              <a:cxnLst>
                <a:cxn ang="3cd4">
                  <a:pos x="hc" y="t"/>
                </a:cxn>
                <a:cxn ang="0">
                  <a:pos x="r" y="vc"/>
                </a:cxn>
                <a:cxn ang="cd4">
                  <a:pos x="hc" y="b"/>
                </a:cxn>
                <a:cxn ang="cd2">
                  <a:pos x="l" y="vc"/>
                </a:cxn>
                <a:cxn ang="f69">
                  <a:pos x="f112" y="f113"/>
                </a:cxn>
                <a:cxn ang="f69">
                  <a:pos x="f112" y="f113"/>
                </a:cxn>
                <a:cxn ang="f69">
                  <a:pos x="f114" y="f115"/>
                </a:cxn>
                <a:cxn ang="f69">
                  <a:pos x="f116" y="f117"/>
                </a:cxn>
                <a:cxn ang="f69">
                  <a:pos x="f118" y="f119"/>
                </a:cxn>
                <a:cxn ang="f69">
                  <a:pos x="f120" y="f121"/>
                </a:cxn>
                <a:cxn ang="f69">
                  <a:pos x="f122" y="f123"/>
                </a:cxn>
                <a:cxn ang="f69">
                  <a:pos x="f124" y="f125"/>
                </a:cxn>
                <a:cxn ang="f69">
                  <a:pos x="f126" y="f123"/>
                </a:cxn>
                <a:cxn ang="f69">
                  <a:pos x="f126" y="f127"/>
                </a:cxn>
                <a:cxn ang="f69">
                  <a:pos x="f126" y="f128"/>
                </a:cxn>
                <a:cxn ang="f69">
                  <a:pos x="f112" y="f113"/>
                </a:cxn>
              </a:cxnLst>
              <a:rect l="f108" t="f111" r="f109" b="f110"/>
              <a:pathLst>
                <a:path w="110911" h="129036">
                  <a:moveTo>
                    <a:pt x="f8" y="f9"/>
                  </a:moveTo>
                  <a:lnTo>
                    <a:pt x="f8" y="f9"/>
                  </a:lnTo>
                  <a:lnTo>
                    <a:pt x="f10" y="f11"/>
                  </a:lnTo>
                  <a:lnTo>
                    <a:pt x="f12" y="f5"/>
                  </a:lnTo>
                  <a:cubicBezTo>
                    <a:pt x="f13" y="f14"/>
                    <a:pt x="f15" y="f16"/>
                    <a:pt x="f5" y="f17"/>
                  </a:cubicBezTo>
                  <a:lnTo>
                    <a:pt x="f18" y="f19"/>
                  </a:lnTo>
                  <a:lnTo>
                    <a:pt x="f20" y="f21"/>
                  </a:lnTo>
                  <a:cubicBezTo>
                    <a:pt x="f22" y="f23"/>
                    <a:pt x="f24" y="f25"/>
                    <a:pt x="f26" y="f27"/>
                  </a:cubicBezTo>
                  <a:cubicBezTo>
                    <a:pt x="f28" y="f29"/>
                    <a:pt x="f30" y="f31"/>
                    <a:pt x="f32" y="f21"/>
                  </a:cubicBezTo>
                  <a:cubicBezTo>
                    <a:pt x="f33" y="f34"/>
                    <a:pt x="f33" y="f35"/>
                    <a:pt x="f32" y="f36"/>
                  </a:cubicBezTo>
                  <a:cubicBezTo>
                    <a:pt x="f32" y="f36"/>
                    <a:pt x="f32" y="f36"/>
                    <a:pt x="f32" y="f37"/>
                  </a:cubicBezTo>
                  <a:cubicBezTo>
                    <a:pt x="f32" y="f38"/>
                    <a:pt x="f32"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6" name="Freeform: Shape 1482">
              <a:extLst>
                <a:ext uri="{FF2B5EF4-FFF2-40B4-BE49-F238E27FC236}">
                  <a16:creationId xmlns:a16="http://schemas.microsoft.com/office/drawing/2014/main" id="{26DE9FFB-16AC-3EAB-0FEA-CADAB211A1B9}"/>
                </a:ext>
              </a:extLst>
            </p:cNvPr>
            <p:cNvSpPr/>
            <p:nvPr/>
          </p:nvSpPr>
          <p:spPr>
            <a:xfrm>
              <a:off x="11284811" y="3921322"/>
              <a:ext cx="27587" cy="220791"/>
            </a:xfrm>
            <a:custGeom>
              <a:avLst/>
              <a:gdLst>
                <a:gd name="f0" fmla="val 10800000"/>
                <a:gd name="f1" fmla="val 5400000"/>
                <a:gd name="f2" fmla="val 180"/>
                <a:gd name="f3" fmla="val w"/>
                <a:gd name="f4" fmla="val h"/>
                <a:gd name="f5" fmla="val 0"/>
                <a:gd name="f6" fmla="val 27584"/>
                <a:gd name="f7" fmla="val 220791"/>
                <a:gd name="f8" fmla="val 16964"/>
                <a:gd name="f9" fmla="val 212040"/>
                <a:gd name="f10" fmla="val 211166"/>
                <a:gd name="f11" fmla="val 210666"/>
                <a:gd name="f12" fmla="val 27585"/>
                <a:gd name="f13" fmla="val 14245"/>
                <a:gd name="f14" fmla="val 9247"/>
                <a:gd name="f15" fmla="val 22712"/>
                <a:gd name="f16" fmla="val 11870"/>
                <a:gd name="f17" fmla="val 18589"/>
                <a:gd name="f18" fmla="val 13970"/>
                <a:gd name="f19" fmla="val 13553"/>
                <a:gd name="f20" fmla="val 12333"/>
                <a:gd name="f21" fmla="val 11454"/>
                <a:gd name="f22" fmla="val 8209"/>
                <a:gd name="f23" fmla="val 11192"/>
                <a:gd name="f24" fmla="val 7697"/>
                <a:gd name="f25" fmla="val 10992"/>
                <a:gd name="f26" fmla="val 7172"/>
                <a:gd name="f27" fmla="val 10842"/>
                <a:gd name="f28" fmla="val 6622"/>
                <a:gd name="f29" fmla="val 10242"/>
                <a:gd name="f30" fmla="val 4461"/>
                <a:gd name="f31" fmla="val 2162"/>
                <a:gd name="f32" fmla="val 10792"/>
                <a:gd name="f33" fmla="val 463"/>
                <a:gd name="f34" fmla="val 912"/>
                <a:gd name="f35" fmla="val 1375"/>
                <a:gd name="f36" fmla="val 96"/>
                <a:gd name="f37" fmla="val 202794"/>
                <a:gd name="f38" fmla="val 209292"/>
                <a:gd name="f39" fmla="val -653"/>
                <a:gd name="f40" fmla="val 214752"/>
                <a:gd name="f41" fmla="val 3045"/>
                <a:gd name="f42" fmla="val 219825"/>
                <a:gd name="f43" fmla="val 8468"/>
                <a:gd name="f44" fmla="val 220787"/>
                <a:gd name="f45" fmla="val 10429"/>
                <a:gd name="f46" fmla="val 220850"/>
                <a:gd name="f47" fmla="val 12341"/>
                <a:gd name="f48" fmla="val 220187"/>
                <a:gd name="f49" fmla="val 13841"/>
                <a:gd name="f50" fmla="val 218913"/>
                <a:gd name="f51" fmla="val 14753"/>
                <a:gd name="f52" fmla="val 218088"/>
                <a:gd name="f53" fmla="val 15515"/>
                <a:gd name="f54" fmla="val 217126"/>
                <a:gd name="f55" fmla="val 16090"/>
                <a:gd name="f56" fmla="val 216039"/>
                <a:gd name="f57" fmla="val 16839"/>
                <a:gd name="f58" fmla="val 214540"/>
                <a:gd name="f59" fmla="val 16952"/>
                <a:gd name="f60" fmla="val 213715"/>
                <a:gd name="f61" fmla="val 16989"/>
                <a:gd name="f62" fmla="val 212878"/>
                <a:gd name="f63" fmla="+- 0 0 -90"/>
                <a:gd name="f64" fmla="*/ f3 1 27584"/>
                <a:gd name="f65" fmla="*/ f4 1 220791"/>
                <a:gd name="f66" fmla="val f5"/>
                <a:gd name="f67" fmla="val f6"/>
                <a:gd name="f68" fmla="val f7"/>
                <a:gd name="f69" fmla="*/ f63 f0 1"/>
                <a:gd name="f70" fmla="+- f68 0 f66"/>
                <a:gd name="f71" fmla="+- f67 0 f66"/>
                <a:gd name="f72" fmla="*/ f69 1 f2"/>
                <a:gd name="f73" fmla="*/ f71 1 27584"/>
                <a:gd name="f74" fmla="*/ f70 1 220791"/>
                <a:gd name="f75" fmla="*/ 16964 f71 1"/>
                <a:gd name="f76" fmla="*/ 212040 f70 1"/>
                <a:gd name="f77" fmla="*/ 210666 f70 1"/>
                <a:gd name="f78" fmla="*/ 27585 f71 1"/>
                <a:gd name="f79" fmla="*/ 14245 f70 1"/>
                <a:gd name="f80" fmla="*/ 9247 f70 1"/>
                <a:gd name="f81" fmla="*/ 22712 f71 1"/>
                <a:gd name="f82" fmla="*/ 11870 f70 1"/>
                <a:gd name="f83" fmla="*/ 11454 f71 1"/>
                <a:gd name="f84" fmla="*/ 8209 f70 1"/>
                <a:gd name="f85" fmla="*/ 10842 f71 1"/>
                <a:gd name="f86" fmla="*/ 6622 f70 1"/>
                <a:gd name="f87" fmla="*/ 0 f70 1"/>
                <a:gd name="f88" fmla="*/ 1375 f70 1"/>
                <a:gd name="f89" fmla="*/ 96 f71 1"/>
                <a:gd name="f90" fmla="*/ 202794 f70 1"/>
                <a:gd name="f91" fmla="*/ 209292 f70 1"/>
                <a:gd name="f92" fmla="*/ 8468 f71 1"/>
                <a:gd name="f93" fmla="*/ 220787 f70 1"/>
                <a:gd name="f94" fmla="*/ 13841 f71 1"/>
                <a:gd name="f95" fmla="*/ 218913 f70 1"/>
                <a:gd name="f96" fmla="*/ 16090 f71 1"/>
                <a:gd name="f97" fmla="*/ 216039 f70 1"/>
                <a:gd name="f98" fmla="*/ 16839 f71 1"/>
                <a:gd name="f99" fmla="*/ 214540 f70 1"/>
                <a:gd name="f100" fmla="+- f72 0 f1"/>
                <a:gd name="f101" fmla="*/ f75 1 27584"/>
                <a:gd name="f102" fmla="*/ f76 1 220791"/>
                <a:gd name="f103" fmla="*/ f77 1 220791"/>
                <a:gd name="f104" fmla="*/ f78 1 27584"/>
                <a:gd name="f105" fmla="*/ f79 1 220791"/>
                <a:gd name="f106" fmla="*/ f80 1 220791"/>
                <a:gd name="f107" fmla="*/ f81 1 27584"/>
                <a:gd name="f108" fmla="*/ f82 1 220791"/>
                <a:gd name="f109" fmla="*/ f83 1 27584"/>
                <a:gd name="f110" fmla="*/ f84 1 220791"/>
                <a:gd name="f111" fmla="*/ f85 1 27584"/>
                <a:gd name="f112" fmla="*/ f86 1 220791"/>
                <a:gd name="f113" fmla="*/ f87 1 220791"/>
                <a:gd name="f114" fmla="*/ f88 1 220791"/>
                <a:gd name="f115" fmla="*/ f89 1 27584"/>
                <a:gd name="f116" fmla="*/ f90 1 220791"/>
                <a:gd name="f117" fmla="*/ f91 1 220791"/>
                <a:gd name="f118" fmla="*/ f92 1 27584"/>
                <a:gd name="f119" fmla="*/ f93 1 220791"/>
                <a:gd name="f120" fmla="*/ f94 1 27584"/>
                <a:gd name="f121" fmla="*/ f95 1 220791"/>
                <a:gd name="f122" fmla="*/ f96 1 27584"/>
                <a:gd name="f123" fmla="*/ f97 1 220791"/>
                <a:gd name="f124" fmla="*/ f98 1 27584"/>
                <a:gd name="f125" fmla="*/ f99 1 220791"/>
                <a:gd name="f126" fmla="*/ f66 1 f73"/>
                <a:gd name="f127" fmla="*/ f67 1 f73"/>
                <a:gd name="f128" fmla="*/ f66 1 f74"/>
                <a:gd name="f129" fmla="*/ f68 1 f74"/>
                <a:gd name="f130" fmla="*/ f101 1 f73"/>
                <a:gd name="f131" fmla="*/ f102 1 f74"/>
                <a:gd name="f132" fmla="*/ f103 1 f74"/>
                <a:gd name="f133" fmla="*/ f104 1 f73"/>
                <a:gd name="f134" fmla="*/ f105 1 f74"/>
                <a:gd name="f135" fmla="*/ f106 1 f74"/>
                <a:gd name="f136" fmla="*/ f107 1 f73"/>
                <a:gd name="f137" fmla="*/ f108 1 f74"/>
                <a:gd name="f138" fmla="*/ f109 1 f73"/>
                <a:gd name="f139" fmla="*/ f110 1 f74"/>
                <a:gd name="f140" fmla="*/ f111 1 f73"/>
                <a:gd name="f141" fmla="*/ f112 1 f74"/>
                <a:gd name="f142" fmla="*/ f113 1 f74"/>
                <a:gd name="f143" fmla="*/ f114 1 f74"/>
                <a:gd name="f144" fmla="*/ f115 1 f73"/>
                <a:gd name="f145" fmla="*/ f116 1 f74"/>
                <a:gd name="f146" fmla="*/ f117 1 f74"/>
                <a:gd name="f147" fmla="*/ f118 1 f73"/>
                <a:gd name="f148" fmla="*/ f119 1 f74"/>
                <a:gd name="f149" fmla="*/ f120 1 f73"/>
                <a:gd name="f150" fmla="*/ f121 1 f74"/>
                <a:gd name="f151" fmla="*/ f122 1 f73"/>
                <a:gd name="f152" fmla="*/ f123 1 f74"/>
                <a:gd name="f153" fmla="*/ f124 1 f73"/>
                <a:gd name="f154" fmla="*/ f125 1 f74"/>
                <a:gd name="f155" fmla="*/ f126 f64 1"/>
                <a:gd name="f156" fmla="*/ f127 f64 1"/>
                <a:gd name="f157" fmla="*/ f129 f65 1"/>
                <a:gd name="f158" fmla="*/ f128 f65 1"/>
                <a:gd name="f159" fmla="*/ f130 f64 1"/>
                <a:gd name="f160" fmla="*/ f131 f65 1"/>
                <a:gd name="f161" fmla="*/ f132 f65 1"/>
                <a:gd name="f162" fmla="*/ f133 f64 1"/>
                <a:gd name="f163" fmla="*/ f134 f65 1"/>
                <a:gd name="f164" fmla="*/ f135 f65 1"/>
                <a:gd name="f165" fmla="*/ f136 f64 1"/>
                <a:gd name="f166" fmla="*/ f137 f65 1"/>
                <a:gd name="f167" fmla="*/ f138 f64 1"/>
                <a:gd name="f168" fmla="*/ f139 f65 1"/>
                <a:gd name="f169" fmla="*/ f140 f64 1"/>
                <a:gd name="f170" fmla="*/ f141 f65 1"/>
                <a:gd name="f171" fmla="*/ f142 f65 1"/>
                <a:gd name="f172" fmla="*/ f143 f65 1"/>
                <a:gd name="f173" fmla="*/ f144 f64 1"/>
                <a:gd name="f174" fmla="*/ f145 f65 1"/>
                <a:gd name="f175" fmla="*/ f146 f65 1"/>
                <a:gd name="f176" fmla="*/ f147 f64 1"/>
                <a:gd name="f177" fmla="*/ f148 f65 1"/>
                <a:gd name="f178" fmla="*/ f149 f64 1"/>
                <a:gd name="f179" fmla="*/ f150 f65 1"/>
                <a:gd name="f180" fmla="*/ f151 f64 1"/>
                <a:gd name="f181" fmla="*/ f152 f65 1"/>
                <a:gd name="f182" fmla="*/ f153 f64 1"/>
                <a:gd name="f183" fmla="*/ f154 f65 1"/>
              </a:gdLst>
              <a:ahLst/>
              <a:cxnLst>
                <a:cxn ang="3cd4">
                  <a:pos x="hc" y="t"/>
                </a:cxn>
                <a:cxn ang="0">
                  <a:pos x="r" y="vc"/>
                </a:cxn>
                <a:cxn ang="cd4">
                  <a:pos x="hc" y="b"/>
                </a:cxn>
                <a:cxn ang="cd2">
                  <a:pos x="l" y="vc"/>
                </a:cxn>
                <a:cxn ang="f100">
                  <a:pos x="f159" y="f160"/>
                </a:cxn>
                <a:cxn ang="f100">
                  <a:pos x="f159" y="f161"/>
                </a:cxn>
                <a:cxn ang="f100">
                  <a:pos x="f162" y="f163"/>
                </a:cxn>
                <a:cxn ang="f100">
                  <a:pos x="f162" y="f164"/>
                </a:cxn>
                <a:cxn ang="f100">
                  <a:pos x="f162" y="f164"/>
                </a:cxn>
                <a:cxn ang="f100">
                  <a:pos x="f165" y="f166"/>
                </a:cxn>
                <a:cxn ang="f100">
                  <a:pos x="f167" y="f168"/>
                </a:cxn>
                <a:cxn ang="f100">
                  <a:pos x="f169" y="f170"/>
                </a:cxn>
                <a:cxn ang="f100">
                  <a:pos x="f169" y="f171"/>
                </a:cxn>
                <a:cxn ang="f100">
                  <a:pos x="f169" y="f172"/>
                </a:cxn>
                <a:cxn ang="f100">
                  <a:pos x="f173" y="f174"/>
                </a:cxn>
                <a:cxn ang="f100">
                  <a:pos x="f173" y="f175"/>
                </a:cxn>
                <a:cxn ang="f100">
                  <a:pos x="f176" y="f177"/>
                </a:cxn>
                <a:cxn ang="f100">
                  <a:pos x="f178" y="f179"/>
                </a:cxn>
                <a:cxn ang="f100">
                  <a:pos x="f178" y="f179"/>
                </a:cxn>
                <a:cxn ang="f100">
                  <a:pos x="f180" y="f181"/>
                </a:cxn>
                <a:cxn ang="f100">
                  <a:pos x="f182" y="f183"/>
                </a:cxn>
                <a:cxn ang="f100">
                  <a:pos x="f159" y="f160"/>
                </a:cxn>
              </a:cxnLst>
              <a:rect l="f155" t="f158" r="f156" b="f157"/>
              <a:pathLst>
                <a:path w="27584" h="220791">
                  <a:moveTo>
                    <a:pt x="f8" y="f9"/>
                  </a:moveTo>
                  <a:cubicBezTo>
                    <a:pt x="f8" y="f9"/>
                    <a:pt x="f8" y="f10"/>
                    <a:pt x="f8" y="f11"/>
                  </a:cubicBezTo>
                  <a:lnTo>
                    <a:pt x="f12" y="f13"/>
                  </a:lnTo>
                  <a:lnTo>
                    <a:pt x="f12" y="f14"/>
                  </a:lnTo>
                  <a:lnTo>
                    <a:pt x="f12" y="f14"/>
                  </a:lnTo>
                  <a:lnTo>
                    <a:pt x="f15" y="f16"/>
                  </a:lnTo>
                  <a:cubicBezTo>
                    <a:pt x="f17" y="f18"/>
                    <a:pt x="f19" y="f20"/>
                    <a:pt x="f21" y="f22"/>
                  </a:cubicBezTo>
                  <a:cubicBezTo>
                    <a:pt x="f23" y="f24"/>
                    <a:pt x="f25" y="f26"/>
                    <a:pt x="f27" y="f28"/>
                  </a:cubicBezTo>
                  <a:cubicBezTo>
                    <a:pt x="f29" y="f30"/>
                    <a:pt x="f29" y="f31"/>
                    <a:pt x="f27" y="f5"/>
                  </a:cubicBezTo>
                  <a:cubicBezTo>
                    <a:pt x="f32" y="f33"/>
                    <a:pt x="f32" y="f34"/>
                    <a:pt x="f27" y="f35"/>
                  </a:cubicBezTo>
                  <a:lnTo>
                    <a:pt x="f36" y="f37"/>
                  </a:lnTo>
                  <a:lnTo>
                    <a:pt x="f36" y="f38"/>
                  </a:lnTo>
                  <a:cubicBezTo>
                    <a:pt x="f39" y="f40"/>
                    <a:pt x="f41" y="f42"/>
                    <a:pt x="f43" y="f44"/>
                  </a:cubicBezTo>
                  <a:cubicBezTo>
                    <a:pt x="f45" y="f46"/>
                    <a:pt x="f47" y="f48"/>
                    <a:pt x="f49" y="f50"/>
                  </a:cubicBezTo>
                  <a:lnTo>
                    <a:pt x="f49" y="f50"/>
                  </a:lnTo>
                  <a:cubicBezTo>
                    <a:pt x="f51" y="f52"/>
                    <a:pt x="f53" y="f54"/>
                    <a:pt x="f55" y="f56"/>
                  </a:cubicBezTo>
                  <a:lnTo>
                    <a:pt x="f57" y="f58"/>
                  </a:ln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7" name="Freeform: Shape 1483">
              <a:extLst>
                <a:ext uri="{FF2B5EF4-FFF2-40B4-BE49-F238E27FC236}">
                  <a16:creationId xmlns:a16="http://schemas.microsoft.com/office/drawing/2014/main" id="{5EA69EA6-1834-C870-E671-C839B46EF10C}"/>
                </a:ext>
              </a:extLst>
            </p:cNvPr>
            <p:cNvSpPr/>
            <p:nvPr/>
          </p:nvSpPr>
          <p:spPr>
            <a:xfrm>
              <a:off x="10970916" y="4491587"/>
              <a:ext cx="417569" cy="244153"/>
            </a:xfrm>
            <a:custGeom>
              <a:avLst/>
              <a:gdLst>
                <a:gd name="f0" fmla="val 10800000"/>
                <a:gd name="f1" fmla="val 5400000"/>
                <a:gd name="f2" fmla="val 180"/>
                <a:gd name="f3" fmla="val w"/>
                <a:gd name="f4" fmla="val h"/>
                <a:gd name="f5" fmla="val 0"/>
                <a:gd name="f6" fmla="val 417569"/>
                <a:gd name="f7" fmla="val 244152"/>
                <a:gd name="f8" fmla="val 417570"/>
                <a:gd name="f9" fmla="val 250"/>
                <a:gd name="f10" fmla="val 239779"/>
                <a:gd name="f11" fmla="val 125"/>
                <a:gd name="f12" fmla="val 242903"/>
                <a:gd name="f13" fmla="val 243028"/>
                <a:gd name="f14" fmla="val 244153"/>
                <a:gd name="f15" fmla="val 417195"/>
                <a:gd name="f16" fmla="val 4498"/>
                <a:gd name="f17" fmla="+- 0 0 -90"/>
                <a:gd name="f18" fmla="*/ f3 1 417569"/>
                <a:gd name="f19" fmla="*/ f4 1 244152"/>
                <a:gd name="f20" fmla="val f5"/>
                <a:gd name="f21" fmla="val f6"/>
                <a:gd name="f22" fmla="val f7"/>
                <a:gd name="f23" fmla="*/ f17 f0 1"/>
                <a:gd name="f24" fmla="+- f22 0 f20"/>
                <a:gd name="f25" fmla="+- f21 0 f20"/>
                <a:gd name="f26" fmla="*/ f23 1 f2"/>
                <a:gd name="f27" fmla="*/ f25 1 417569"/>
                <a:gd name="f28" fmla="*/ f24 1 244152"/>
                <a:gd name="f29" fmla="*/ 417570 f25 1"/>
                <a:gd name="f30" fmla="*/ 0 f24 1"/>
                <a:gd name="f31" fmla="*/ 250 f25 1"/>
                <a:gd name="f32" fmla="*/ 239779 f24 1"/>
                <a:gd name="f33" fmla="*/ 125 f25 1"/>
                <a:gd name="f34" fmla="*/ 242903 f24 1"/>
                <a:gd name="f35" fmla="*/ 243028 f24 1"/>
                <a:gd name="f36" fmla="*/ 0 f25 1"/>
                <a:gd name="f37" fmla="*/ 244153 f24 1"/>
                <a:gd name="f38" fmla="*/ 417195 f25 1"/>
                <a:gd name="f39" fmla="*/ 4498 f24 1"/>
                <a:gd name="f40" fmla="+- f26 0 f1"/>
                <a:gd name="f41" fmla="*/ f29 1 417569"/>
                <a:gd name="f42" fmla="*/ f30 1 244152"/>
                <a:gd name="f43" fmla="*/ f31 1 417569"/>
                <a:gd name="f44" fmla="*/ f32 1 244152"/>
                <a:gd name="f45" fmla="*/ f33 1 417569"/>
                <a:gd name="f46" fmla="*/ f34 1 244152"/>
                <a:gd name="f47" fmla="*/ f35 1 244152"/>
                <a:gd name="f48" fmla="*/ f36 1 417569"/>
                <a:gd name="f49" fmla="*/ f37 1 244152"/>
                <a:gd name="f50" fmla="*/ f38 1 417569"/>
                <a:gd name="f51" fmla="*/ f39 1 244152"/>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8"/>
                <a:gd name="f63" fmla="*/ f48 1 f27"/>
                <a:gd name="f64" fmla="*/ f49 1 f28"/>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9 1"/>
                <a:gd name="f78" fmla="*/ f63 f18 1"/>
                <a:gd name="f79" fmla="*/ f64 f19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5" y="f76"/>
                </a:cxn>
                <a:cxn ang="f40">
                  <a:pos x="f75" y="f77"/>
                </a:cxn>
                <a:cxn ang="f40">
                  <a:pos x="f78" y="f79"/>
                </a:cxn>
                <a:cxn ang="f40">
                  <a:pos x="f80" y="f81"/>
                </a:cxn>
                <a:cxn ang="f40">
                  <a:pos x="f71" y="f72"/>
                </a:cxn>
              </a:cxnLst>
              <a:rect l="f67" t="f70" r="f68" b="f69"/>
              <a:pathLst>
                <a:path w="417569" h="244152">
                  <a:moveTo>
                    <a:pt x="f8" y="f5"/>
                  </a:moveTo>
                  <a:lnTo>
                    <a:pt x="f9" y="f10"/>
                  </a:lnTo>
                  <a:lnTo>
                    <a:pt x="f11" y="f12"/>
                  </a:lnTo>
                  <a:lnTo>
                    <a:pt x="f11" y="f12"/>
                  </a:lnTo>
                  <a:lnTo>
                    <a:pt x="f11" y="f13"/>
                  </a:lnTo>
                  <a:lnTo>
                    <a:pt x="f5" y="f14"/>
                  </a:lnTo>
                  <a:lnTo>
                    <a:pt x="f15" y="f16"/>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8" name="Freeform: Shape 1484">
              <a:extLst>
                <a:ext uri="{FF2B5EF4-FFF2-40B4-BE49-F238E27FC236}">
                  <a16:creationId xmlns:a16="http://schemas.microsoft.com/office/drawing/2014/main" id="{BCC9251A-4A3B-7F90-E2E4-EF3227922907}"/>
                </a:ext>
              </a:extLst>
            </p:cNvPr>
            <p:cNvSpPr/>
            <p:nvPr/>
          </p:nvSpPr>
          <p:spPr>
            <a:xfrm>
              <a:off x="10282464" y="2700433"/>
              <a:ext cx="162562" cy="187927"/>
            </a:xfrm>
            <a:custGeom>
              <a:avLst/>
              <a:gdLst>
                <a:gd name="f0" fmla="val 10800000"/>
                <a:gd name="f1" fmla="val 5400000"/>
                <a:gd name="f2" fmla="val 180"/>
                <a:gd name="f3" fmla="val w"/>
                <a:gd name="f4" fmla="val h"/>
                <a:gd name="f5" fmla="val 0"/>
                <a:gd name="f6" fmla="val 162560"/>
                <a:gd name="f7" fmla="val 187925"/>
                <a:gd name="f8" fmla="val 999"/>
                <a:gd name="f9" fmla="val 2874"/>
                <a:gd name="f10" fmla="val 162430"/>
                <a:gd name="f11" fmla="val 162505"/>
                <a:gd name="f12" fmla="val 187725"/>
                <a:gd name="f13" fmla="val 187500"/>
                <a:gd name="f14" fmla="val 187300"/>
                <a:gd name="f15" fmla="val 162480"/>
                <a:gd name="f16" fmla="val 187050"/>
                <a:gd name="f17" fmla="val 186800"/>
                <a:gd name="f18" fmla="val 186551"/>
                <a:gd name="f19" fmla="val 162604"/>
                <a:gd name="f20" fmla="val 186113"/>
                <a:gd name="f21" fmla="val 185613"/>
                <a:gd name="f22" fmla="val 185176"/>
                <a:gd name="f23" fmla="val 159806"/>
                <a:gd name="f24" fmla="val 182177"/>
                <a:gd name="f25" fmla="val 125"/>
                <a:gd name="f26" fmla="val 750"/>
                <a:gd name="f27" fmla="val 187"/>
                <a:gd name="f28" fmla="val 950"/>
                <a:gd name="f29" fmla="val 1174"/>
                <a:gd name="f30" fmla="val 1374"/>
                <a:gd name="f31" fmla="+- 0 0 -90"/>
                <a:gd name="f32" fmla="*/ f3 1 162560"/>
                <a:gd name="f33" fmla="*/ f4 1 187925"/>
                <a:gd name="f34" fmla="val f5"/>
                <a:gd name="f35" fmla="val f6"/>
                <a:gd name="f36" fmla="val f7"/>
                <a:gd name="f37" fmla="*/ f31 f0 1"/>
                <a:gd name="f38" fmla="+- f36 0 f34"/>
                <a:gd name="f39" fmla="+- f35 0 f34"/>
                <a:gd name="f40" fmla="*/ f37 1 f2"/>
                <a:gd name="f41" fmla="*/ f39 1 162560"/>
                <a:gd name="f42" fmla="*/ f38 1 187925"/>
                <a:gd name="f43" fmla="*/ 999 f39 1"/>
                <a:gd name="f44" fmla="*/ 2874 f38 1"/>
                <a:gd name="f45" fmla="*/ 0 f39 1"/>
                <a:gd name="f46" fmla="*/ 162430 f39 1"/>
                <a:gd name="f47" fmla="*/ 187925 f38 1"/>
                <a:gd name="f48" fmla="*/ 187300 f38 1"/>
                <a:gd name="f49" fmla="*/ 186551 f38 1"/>
                <a:gd name="f50" fmla="*/ 185176 f38 1"/>
                <a:gd name="f51" fmla="*/ 159806 f39 1"/>
                <a:gd name="f52" fmla="*/ 182177 f38 1"/>
                <a:gd name="f53" fmla="*/ 125 f39 1"/>
                <a:gd name="f54" fmla="*/ 0 f38 1"/>
                <a:gd name="f55" fmla="*/ 750 f38 1"/>
                <a:gd name="f56" fmla="*/ 1374 f38 1"/>
                <a:gd name="f57" fmla="+- f40 0 f1"/>
                <a:gd name="f58" fmla="*/ f43 1 162560"/>
                <a:gd name="f59" fmla="*/ f44 1 187925"/>
                <a:gd name="f60" fmla="*/ f45 1 162560"/>
                <a:gd name="f61" fmla="*/ f46 1 162560"/>
                <a:gd name="f62" fmla="*/ f47 1 187925"/>
                <a:gd name="f63" fmla="*/ f48 1 187925"/>
                <a:gd name="f64" fmla="*/ f49 1 187925"/>
                <a:gd name="f65" fmla="*/ f50 1 187925"/>
                <a:gd name="f66" fmla="*/ f51 1 162560"/>
                <a:gd name="f67" fmla="*/ f52 1 187925"/>
                <a:gd name="f68" fmla="*/ f53 1 162560"/>
                <a:gd name="f69" fmla="*/ f54 1 187925"/>
                <a:gd name="f70" fmla="*/ f55 1 187925"/>
                <a:gd name="f71" fmla="*/ f56 1 187925"/>
                <a:gd name="f72" fmla="*/ f34 1 f41"/>
                <a:gd name="f73" fmla="*/ f35 1 f41"/>
                <a:gd name="f74" fmla="*/ f34 1 f42"/>
                <a:gd name="f75" fmla="*/ f36 1 f42"/>
                <a:gd name="f76" fmla="*/ f58 1 f41"/>
                <a:gd name="f77" fmla="*/ f59 1 f42"/>
                <a:gd name="f78" fmla="*/ f60 1 f41"/>
                <a:gd name="f79" fmla="*/ f61 1 f41"/>
                <a:gd name="f80" fmla="*/ f62 1 f42"/>
                <a:gd name="f81" fmla="*/ f63 1 f42"/>
                <a:gd name="f82" fmla="*/ f64 1 f42"/>
                <a:gd name="f83" fmla="*/ f65 1 f42"/>
                <a:gd name="f84" fmla="*/ f66 1 f41"/>
                <a:gd name="f85" fmla="*/ f67 1 f42"/>
                <a:gd name="f86" fmla="*/ f68 1 f41"/>
                <a:gd name="f87" fmla="*/ f69 1 f42"/>
                <a:gd name="f88" fmla="*/ f70 1 f42"/>
                <a:gd name="f89" fmla="*/ f71 1 f42"/>
                <a:gd name="f90" fmla="*/ f72 f32 1"/>
                <a:gd name="f91" fmla="*/ f73 f32 1"/>
                <a:gd name="f92" fmla="*/ f75 f33 1"/>
                <a:gd name="f93" fmla="*/ f74 f33 1"/>
                <a:gd name="f94" fmla="*/ f76 f32 1"/>
                <a:gd name="f95" fmla="*/ f77 f33 1"/>
                <a:gd name="f96" fmla="*/ f78 f32 1"/>
                <a:gd name="f97" fmla="*/ f79 f32 1"/>
                <a:gd name="f98" fmla="*/ f80 f33 1"/>
                <a:gd name="f99" fmla="*/ f81 f33 1"/>
                <a:gd name="f100" fmla="*/ f82 f33 1"/>
                <a:gd name="f101" fmla="*/ f83 f33 1"/>
                <a:gd name="f102" fmla="*/ f84 f32 1"/>
                <a:gd name="f103" fmla="*/ f85 f33 1"/>
                <a:gd name="f104" fmla="*/ f86 f32 1"/>
                <a:gd name="f105" fmla="*/ f87 f33 1"/>
                <a:gd name="f106" fmla="*/ f88 f33 1"/>
                <a:gd name="f107" fmla="*/ f89 f33 1"/>
              </a:gdLst>
              <a:ahLst/>
              <a:cxnLst>
                <a:cxn ang="3cd4">
                  <a:pos x="hc" y="t"/>
                </a:cxn>
                <a:cxn ang="0">
                  <a:pos x="r" y="vc"/>
                </a:cxn>
                <a:cxn ang="cd4">
                  <a:pos x="hc" y="b"/>
                </a:cxn>
                <a:cxn ang="cd2">
                  <a:pos x="l" y="vc"/>
                </a:cxn>
                <a:cxn ang="f57">
                  <a:pos x="f94" y="f95"/>
                </a:cxn>
                <a:cxn ang="f57">
                  <a:pos x="f94" y="f95"/>
                </a:cxn>
                <a:cxn ang="f57">
                  <a:pos x="f96" y="f95"/>
                </a:cxn>
                <a:cxn ang="f57">
                  <a:pos x="f97" y="f98"/>
                </a:cxn>
                <a:cxn ang="f57">
                  <a:pos x="f97" y="f98"/>
                </a:cxn>
                <a:cxn ang="f57">
                  <a:pos x="f97" y="f98"/>
                </a:cxn>
                <a:cxn ang="f57">
                  <a:pos x="f97" y="f98"/>
                </a:cxn>
                <a:cxn ang="f57">
                  <a:pos x="f97" y="f98"/>
                </a:cxn>
                <a:cxn ang="f57">
                  <a:pos x="f97" y="f98"/>
                </a:cxn>
                <a:cxn ang="f57">
                  <a:pos x="f97" y="f99"/>
                </a:cxn>
                <a:cxn ang="f57">
                  <a:pos x="f97" y="f100"/>
                </a:cxn>
                <a:cxn ang="f57">
                  <a:pos x="f97" y="f100"/>
                </a:cxn>
                <a:cxn ang="f57">
                  <a:pos x="f97" y="f101"/>
                </a:cxn>
                <a:cxn ang="f57">
                  <a:pos x="f102" y="f103"/>
                </a:cxn>
                <a:cxn ang="f57">
                  <a:pos x="f104" y="f105"/>
                </a:cxn>
                <a:cxn ang="f57">
                  <a:pos x="f104" y="f106"/>
                </a:cxn>
                <a:cxn ang="f57">
                  <a:pos x="f104" y="f106"/>
                </a:cxn>
                <a:cxn ang="f57">
                  <a:pos x="f104" y="f107"/>
                </a:cxn>
              </a:cxnLst>
              <a:rect l="f90" t="f93" r="f91" b="f92"/>
              <a:pathLst>
                <a:path w="162560" h="187925">
                  <a:moveTo>
                    <a:pt x="f8" y="f9"/>
                  </a:moveTo>
                  <a:lnTo>
                    <a:pt x="f8" y="f9"/>
                  </a:lnTo>
                  <a:lnTo>
                    <a:pt x="f5" y="f9"/>
                  </a:lnTo>
                  <a:lnTo>
                    <a:pt x="f10" y="f7"/>
                  </a:lnTo>
                  <a:lnTo>
                    <a:pt x="f10" y="f7"/>
                  </a:lnTo>
                  <a:lnTo>
                    <a:pt x="f10" y="f7"/>
                  </a:lnTo>
                  <a:cubicBezTo>
                    <a:pt x="f10" y="f7"/>
                    <a:pt x="f10" y="f7"/>
                    <a:pt x="f10" y="f7"/>
                  </a:cubicBezTo>
                  <a:lnTo>
                    <a:pt x="f10" y="f7"/>
                  </a:lnTo>
                  <a:lnTo>
                    <a:pt x="f10" y="f7"/>
                  </a:lnTo>
                  <a:cubicBezTo>
                    <a:pt x="f11" y="f12"/>
                    <a:pt x="f11" y="f13"/>
                    <a:pt x="f10" y="f14"/>
                  </a:cubicBezTo>
                  <a:cubicBezTo>
                    <a:pt x="f15" y="f16"/>
                    <a:pt x="f15" y="f17"/>
                    <a:pt x="f10" y="f18"/>
                  </a:cubicBezTo>
                  <a:lnTo>
                    <a:pt x="f10" y="f18"/>
                  </a:lnTo>
                  <a:cubicBezTo>
                    <a:pt x="f19" y="f20"/>
                    <a:pt x="f19" y="f21"/>
                    <a:pt x="f10" y="f22"/>
                  </a:cubicBezTo>
                  <a:lnTo>
                    <a:pt x="f23" y="f24"/>
                  </a:lnTo>
                  <a:lnTo>
                    <a:pt x="f25" y="f5"/>
                  </a:lnTo>
                  <a:lnTo>
                    <a:pt x="f25" y="f26"/>
                  </a:lnTo>
                  <a:cubicBezTo>
                    <a:pt x="f25" y="f26"/>
                    <a:pt x="f25" y="f26"/>
                    <a:pt x="f25" y="f26"/>
                  </a:cubicBezTo>
                  <a:cubicBezTo>
                    <a:pt x="f27" y="f28"/>
                    <a:pt x="f27" y="f29"/>
                    <a:pt x="f25" y="f3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9" name="Freeform: Shape 1485">
              <a:extLst>
                <a:ext uri="{FF2B5EF4-FFF2-40B4-BE49-F238E27FC236}">
                  <a16:creationId xmlns:a16="http://schemas.microsoft.com/office/drawing/2014/main" id="{8AF7BC57-FD2A-6077-DD8E-AD3051AD4AFB}"/>
                </a:ext>
              </a:extLst>
            </p:cNvPr>
            <p:cNvSpPr/>
            <p:nvPr/>
          </p:nvSpPr>
          <p:spPr>
            <a:xfrm>
              <a:off x="9376477" y="3172620"/>
              <a:ext cx="540895" cy="676857"/>
            </a:xfrm>
            <a:custGeom>
              <a:avLst/>
              <a:gdLst>
                <a:gd name="f0" fmla="val 10800000"/>
                <a:gd name="f1" fmla="val 5400000"/>
                <a:gd name="f2" fmla="val 180"/>
                <a:gd name="f3" fmla="val w"/>
                <a:gd name="f4" fmla="val h"/>
                <a:gd name="f5" fmla="val 0"/>
                <a:gd name="f6" fmla="val 540891"/>
                <a:gd name="f7" fmla="val 676854"/>
                <a:gd name="f8" fmla="val 539142"/>
                <a:gd name="f9" fmla="val 676230"/>
                <a:gd name="f10" fmla="val 676855"/>
                <a:gd name="f11" fmla="val 676105"/>
                <a:gd name="f12" fmla="val 538742"/>
                <a:gd name="f13" fmla="val 675206"/>
                <a:gd name="f14" fmla="val 539055"/>
                <a:gd name="f15" fmla="val 674144"/>
                <a:gd name="f16" fmla="val 539892"/>
                <a:gd name="f17" fmla="val 673606"/>
                <a:gd name="f18" fmla="val 5872"/>
                <a:gd name="f19" fmla="+- 0 0 -90"/>
                <a:gd name="f20" fmla="*/ f3 1 540891"/>
                <a:gd name="f21" fmla="*/ f4 1 676854"/>
                <a:gd name="f22" fmla="val f5"/>
                <a:gd name="f23" fmla="val f6"/>
                <a:gd name="f24" fmla="val f7"/>
                <a:gd name="f25" fmla="*/ f19 f0 1"/>
                <a:gd name="f26" fmla="+- f24 0 f22"/>
                <a:gd name="f27" fmla="+- f23 0 f22"/>
                <a:gd name="f28" fmla="*/ f25 1 f2"/>
                <a:gd name="f29" fmla="*/ f27 1 540891"/>
                <a:gd name="f30" fmla="*/ f26 1 676854"/>
                <a:gd name="f31" fmla="*/ 539142 f27 1"/>
                <a:gd name="f32" fmla="*/ 676230 f26 1"/>
                <a:gd name="f33" fmla="*/ 676855 f26 1"/>
                <a:gd name="f34" fmla="*/ 676105 f26 1"/>
                <a:gd name="f35" fmla="*/ 539892 f27 1"/>
                <a:gd name="f36" fmla="*/ 673606 f26 1"/>
                <a:gd name="f37" fmla="*/ 540891 f27 1"/>
                <a:gd name="f38" fmla="*/ 0 f27 1"/>
                <a:gd name="f39" fmla="*/ 0 f26 1"/>
                <a:gd name="f40" fmla="*/ 5872 f26 1"/>
                <a:gd name="f41" fmla="+- f28 0 f1"/>
                <a:gd name="f42" fmla="*/ f31 1 540891"/>
                <a:gd name="f43" fmla="*/ f32 1 676854"/>
                <a:gd name="f44" fmla="*/ f33 1 676854"/>
                <a:gd name="f45" fmla="*/ f34 1 676854"/>
                <a:gd name="f46" fmla="*/ f35 1 540891"/>
                <a:gd name="f47" fmla="*/ f36 1 676854"/>
                <a:gd name="f48" fmla="*/ f37 1 540891"/>
                <a:gd name="f49" fmla="*/ f38 1 540891"/>
                <a:gd name="f50" fmla="*/ f39 1 676854"/>
                <a:gd name="f51" fmla="*/ f40 1 676854"/>
                <a:gd name="f52" fmla="*/ f22 1 f29"/>
                <a:gd name="f53" fmla="*/ f23 1 f29"/>
                <a:gd name="f54" fmla="*/ f22 1 f30"/>
                <a:gd name="f55" fmla="*/ f24 1 f30"/>
                <a:gd name="f56" fmla="*/ f42 1 f29"/>
                <a:gd name="f57" fmla="*/ f43 1 f30"/>
                <a:gd name="f58" fmla="*/ f44 1 f30"/>
                <a:gd name="f59" fmla="*/ f45 1 f30"/>
                <a:gd name="f60" fmla="*/ f46 1 f29"/>
                <a:gd name="f61" fmla="*/ f47 1 f30"/>
                <a:gd name="f62" fmla="*/ f48 1 f29"/>
                <a:gd name="f63" fmla="*/ f49 1 f29"/>
                <a:gd name="f64" fmla="*/ f50 1 f30"/>
                <a:gd name="f65" fmla="*/ f51 1 f30"/>
                <a:gd name="f66" fmla="*/ f52 f20 1"/>
                <a:gd name="f67" fmla="*/ f53 f20 1"/>
                <a:gd name="f68" fmla="*/ f55 f21 1"/>
                <a:gd name="f69" fmla="*/ f54 f21 1"/>
                <a:gd name="f70" fmla="*/ f56 f20 1"/>
                <a:gd name="f71" fmla="*/ f57 f21 1"/>
                <a:gd name="f72" fmla="*/ f58 f21 1"/>
                <a:gd name="f73" fmla="*/ f59 f21 1"/>
                <a:gd name="f74" fmla="*/ f60 f20 1"/>
                <a:gd name="f75" fmla="*/ f61 f21 1"/>
                <a:gd name="f76" fmla="*/ f62 f20 1"/>
                <a:gd name="f77" fmla="*/ f63 f20 1"/>
                <a:gd name="f78" fmla="*/ f64 f21 1"/>
                <a:gd name="f79" fmla="*/ f65 f21 1"/>
              </a:gdLst>
              <a:ahLst/>
              <a:cxnLst>
                <a:cxn ang="3cd4">
                  <a:pos x="hc" y="t"/>
                </a:cxn>
                <a:cxn ang="0">
                  <a:pos x="r" y="vc"/>
                </a:cxn>
                <a:cxn ang="cd4">
                  <a:pos x="hc" y="b"/>
                </a:cxn>
                <a:cxn ang="cd2">
                  <a:pos x="l" y="vc"/>
                </a:cxn>
                <a:cxn ang="f41">
                  <a:pos x="f70" y="f71"/>
                </a:cxn>
                <a:cxn ang="f41">
                  <a:pos x="f70" y="f72"/>
                </a:cxn>
                <a:cxn ang="f41">
                  <a:pos x="f70" y="f72"/>
                </a:cxn>
                <a:cxn ang="f41">
                  <a:pos x="f70" y="f73"/>
                </a:cxn>
                <a:cxn ang="f41">
                  <a:pos x="f74" y="f75"/>
                </a:cxn>
                <a:cxn ang="f41">
                  <a:pos x="f76" y="f75"/>
                </a:cxn>
                <a:cxn ang="f41">
                  <a:pos x="f77" y="f78"/>
                </a:cxn>
                <a:cxn ang="f41">
                  <a:pos x="f77" y="f79"/>
                </a:cxn>
              </a:cxnLst>
              <a:rect l="f66" t="f69" r="f67" b="f68"/>
              <a:pathLst>
                <a:path w="540891" h="676854">
                  <a:moveTo>
                    <a:pt x="f8" y="f9"/>
                  </a:moveTo>
                  <a:lnTo>
                    <a:pt x="f8" y="f10"/>
                  </a:lnTo>
                  <a:lnTo>
                    <a:pt x="f8" y="f10"/>
                  </a:lnTo>
                  <a:cubicBezTo>
                    <a:pt x="f8" y="f10"/>
                    <a:pt x="f8" y="f10"/>
                    <a:pt x="f8" y="f11"/>
                  </a:cubicBezTo>
                  <a:cubicBezTo>
                    <a:pt x="f12" y="f13"/>
                    <a:pt x="f14" y="f15"/>
                    <a:pt x="f16" y="f17"/>
                  </a:cubicBezTo>
                  <a:lnTo>
                    <a:pt x="f6" y="f17"/>
                  </a:lnTo>
                  <a:lnTo>
                    <a:pt x="f5" y="f5"/>
                  </a:lnTo>
                  <a:lnTo>
                    <a:pt x="f5"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0" name="Freeform: Shape 1486">
              <a:extLst>
                <a:ext uri="{FF2B5EF4-FFF2-40B4-BE49-F238E27FC236}">
                  <a16:creationId xmlns:a16="http://schemas.microsoft.com/office/drawing/2014/main" id="{68FECECD-284D-8752-5440-B5868CC3980C}"/>
                </a:ext>
              </a:extLst>
            </p:cNvPr>
            <p:cNvSpPr/>
            <p:nvPr/>
          </p:nvSpPr>
          <p:spPr>
            <a:xfrm>
              <a:off x="9915351" y="3276697"/>
              <a:ext cx="1072929" cy="572899"/>
            </a:xfrm>
            <a:custGeom>
              <a:avLst/>
              <a:gdLst>
                <a:gd name="f0" fmla="val 10800000"/>
                <a:gd name="f1" fmla="val 5400000"/>
                <a:gd name="f2" fmla="val 180"/>
                <a:gd name="f3" fmla="val w"/>
                <a:gd name="f4" fmla="val h"/>
                <a:gd name="f5" fmla="val 0"/>
                <a:gd name="f6" fmla="val 1072930"/>
                <a:gd name="f7" fmla="val 572896"/>
                <a:gd name="f8" fmla="val 394"/>
                <a:gd name="f9" fmla="val 572147"/>
                <a:gd name="f10" fmla="val 572897"/>
                <a:gd name="f11" fmla="val 1394"/>
                <a:gd name="f12" fmla="val 2268"/>
                <a:gd name="f13" fmla="val 1072931"/>
                <a:gd name="f14" fmla="val 3499"/>
                <a:gd name="f15" fmla="val 1072256"/>
                <a:gd name="f16" fmla="val 2437"/>
                <a:gd name="f17" fmla="val 1071781"/>
                <a:gd name="f18" fmla="val 1250"/>
                <a:gd name="f19" fmla="val 1071557"/>
                <a:gd name="f20" fmla="val 2143"/>
                <a:gd name="f21" fmla="val 569148"/>
                <a:gd name="f22" fmla="val 1144"/>
                <a:gd name="f23" fmla="val 145"/>
                <a:gd name="f24" fmla="val 569623"/>
                <a:gd name="f25" fmla="val -281"/>
                <a:gd name="f26" fmla="val 570810"/>
                <a:gd name="f27" fmla="val 195"/>
                <a:gd name="f28" fmla="val 571810"/>
                <a:gd name="f29" fmla="val 244"/>
                <a:gd name="f30" fmla="val 571935"/>
                <a:gd name="f31" fmla="val 319"/>
                <a:gd name="f32" fmla="val 572047"/>
                <a:gd name="f33" fmla="+- 0 0 -90"/>
                <a:gd name="f34" fmla="*/ f3 1 1072930"/>
                <a:gd name="f35" fmla="*/ f4 1 572896"/>
                <a:gd name="f36" fmla="val f5"/>
                <a:gd name="f37" fmla="val f6"/>
                <a:gd name="f38" fmla="val f7"/>
                <a:gd name="f39" fmla="*/ f33 f0 1"/>
                <a:gd name="f40" fmla="+- f38 0 f36"/>
                <a:gd name="f41" fmla="+- f37 0 f36"/>
                <a:gd name="f42" fmla="*/ f39 1 f2"/>
                <a:gd name="f43" fmla="*/ f41 1 1072930"/>
                <a:gd name="f44" fmla="*/ f40 1 572896"/>
                <a:gd name="f45" fmla="*/ 394 f41 1"/>
                <a:gd name="f46" fmla="*/ 572147 f40 1"/>
                <a:gd name="f47" fmla="*/ 572897 f40 1"/>
                <a:gd name="f48" fmla="*/ 1394 f41 1"/>
                <a:gd name="f49" fmla="*/ 2268 f41 1"/>
                <a:gd name="f50" fmla="*/ 1072931 f41 1"/>
                <a:gd name="f51" fmla="*/ 3499 f40 1"/>
                <a:gd name="f52" fmla="*/ 1071557 f41 1"/>
                <a:gd name="f53" fmla="*/ 0 f40 1"/>
                <a:gd name="f54" fmla="*/ 2143 f41 1"/>
                <a:gd name="f55" fmla="*/ 569148 f40 1"/>
                <a:gd name="f56" fmla="*/ 1144 f41 1"/>
                <a:gd name="f57" fmla="*/ 195 f41 1"/>
                <a:gd name="f58" fmla="*/ 571810 f40 1"/>
                <a:gd name="f59" fmla="+- f42 0 f1"/>
                <a:gd name="f60" fmla="*/ f45 1 1072930"/>
                <a:gd name="f61" fmla="*/ f46 1 572896"/>
                <a:gd name="f62" fmla="*/ f47 1 572896"/>
                <a:gd name="f63" fmla="*/ f48 1 1072930"/>
                <a:gd name="f64" fmla="*/ f49 1 1072930"/>
                <a:gd name="f65" fmla="*/ f50 1 1072930"/>
                <a:gd name="f66" fmla="*/ f51 1 572896"/>
                <a:gd name="f67" fmla="*/ f52 1 1072930"/>
                <a:gd name="f68" fmla="*/ f53 1 572896"/>
                <a:gd name="f69" fmla="*/ f54 1 1072930"/>
                <a:gd name="f70" fmla="*/ f55 1 572896"/>
                <a:gd name="f71" fmla="*/ f56 1 1072930"/>
                <a:gd name="f72" fmla="*/ f57 1 1072930"/>
                <a:gd name="f73" fmla="*/ f58 1 572896"/>
                <a:gd name="f74" fmla="*/ f36 1 f43"/>
                <a:gd name="f75" fmla="*/ f37 1 f43"/>
                <a:gd name="f76" fmla="*/ f36 1 f44"/>
                <a:gd name="f77" fmla="*/ f38 1 f44"/>
                <a:gd name="f78" fmla="*/ f60 1 f43"/>
                <a:gd name="f79" fmla="*/ f61 1 f44"/>
                <a:gd name="f80" fmla="*/ f62 1 f44"/>
                <a:gd name="f81" fmla="*/ f63 1 f43"/>
                <a:gd name="f82" fmla="*/ f64 1 f43"/>
                <a:gd name="f83" fmla="*/ f65 1 f43"/>
                <a:gd name="f84" fmla="*/ f66 1 f44"/>
                <a:gd name="f85" fmla="*/ f67 1 f43"/>
                <a:gd name="f86" fmla="*/ f68 1 f44"/>
                <a:gd name="f87" fmla="*/ f69 1 f43"/>
                <a:gd name="f88" fmla="*/ f70 1 f44"/>
                <a:gd name="f89" fmla="*/ f71 1 f43"/>
                <a:gd name="f90" fmla="*/ f72 1 f43"/>
                <a:gd name="f91" fmla="*/ f73 1 f44"/>
                <a:gd name="f92" fmla="*/ f74 f34 1"/>
                <a:gd name="f93" fmla="*/ f75 f34 1"/>
                <a:gd name="f94" fmla="*/ f77 f35 1"/>
                <a:gd name="f95" fmla="*/ f76 f35 1"/>
                <a:gd name="f96" fmla="*/ f78 f34 1"/>
                <a:gd name="f97" fmla="*/ f79 f35 1"/>
                <a:gd name="f98" fmla="*/ f80 f35 1"/>
                <a:gd name="f99" fmla="*/ f81 f34 1"/>
                <a:gd name="f100" fmla="*/ f82 f34 1"/>
                <a:gd name="f101" fmla="*/ f83 f34 1"/>
                <a:gd name="f102" fmla="*/ f84 f35 1"/>
                <a:gd name="f103" fmla="*/ f85 f34 1"/>
                <a:gd name="f104" fmla="*/ f86 f35 1"/>
                <a:gd name="f105" fmla="*/ f87 f34 1"/>
                <a:gd name="f106" fmla="*/ f88 f35 1"/>
                <a:gd name="f107" fmla="*/ f89 f34 1"/>
                <a:gd name="f108" fmla="*/ f90 f34 1"/>
                <a:gd name="f109" fmla="*/ f91 f35 1"/>
              </a:gdLst>
              <a:ahLst/>
              <a:cxnLst>
                <a:cxn ang="3cd4">
                  <a:pos x="hc" y="t"/>
                </a:cxn>
                <a:cxn ang="0">
                  <a:pos x="r" y="vc"/>
                </a:cxn>
                <a:cxn ang="cd4">
                  <a:pos x="hc" y="b"/>
                </a:cxn>
                <a:cxn ang="cd2">
                  <a:pos x="l" y="vc"/>
                </a:cxn>
                <a:cxn ang="f59">
                  <a:pos x="f96" y="f97"/>
                </a:cxn>
                <a:cxn ang="f59">
                  <a:pos x="f96" y="f98"/>
                </a:cxn>
                <a:cxn ang="f59">
                  <a:pos x="f96" y="f98"/>
                </a:cxn>
                <a:cxn ang="f59">
                  <a:pos x="f99" y="f98"/>
                </a:cxn>
                <a:cxn ang="f59">
                  <a:pos x="f100" y="f98"/>
                </a:cxn>
                <a:cxn ang="f59">
                  <a:pos x="f101" y="f102"/>
                </a:cxn>
                <a:cxn ang="f59">
                  <a:pos x="f103" y="f104"/>
                </a:cxn>
                <a:cxn ang="f59">
                  <a:pos x="f105" y="f106"/>
                </a:cxn>
                <a:cxn ang="f59">
                  <a:pos x="f107" y="f106"/>
                </a:cxn>
                <a:cxn ang="f59">
                  <a:pos x="f108" y="f109"/>
                </a:cxn>
                <a:cxn ang="f59">
                  <a:pos x="f96" y="f97"/>
                </a:cxn>
              </a:cxnLst>
              <a:rect l="f92" t="f95" r="f93" b="f94"/>
              <a:pathLst>
                <a:path w="1072930" h="572896">
                  <a:moveTo>
                    <a:pt x="f8" y="f9"/>
                  </a:moveTo>
                  <a:cubicBezTo>
                    <a:pt x="f8" y="f9"/>
                    <a:pt x="f8" y="f9"/>
                    <a:pt x="f8" y="f10"/>
                  </a:cubicBezTo>
                  <a:lnTo>
                    <a:pt x="f8" y="f10"/>
                  </a:lnTo>
                  <a:lnTo>
                    <a:pt x="f11" y="f10"/>
                  </a:lnTo>
                  <a:lnTo>
                    <a:pt x="f12" y="f10"/>
                  </a:lnTo>
                  <a:lnTo>
                    <a:pt x="f13" y="f14"/>
                  </a:lnTo>
                  <a:cubicBezTo>
                    <a:pt x="f15" y="f16"/>
                    <a:pt x="f17" y="f18"/>
                    <a:pt x="f19" y="f5"/>
                  </a:cubicBezTo>
                  <a:lnTo>
                    <a:pt x="f20" y="f21"/>
                  </a:lnTo>
                  <a:lnTo>
                    <a:pt x="f22" y="f21"/>
                  </a:ln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1" name="Freeform: Shape 1487">
              <a:extLst>
                <a:ext uri="{FF2B5EF4-FFF2-40B4-BE49-F238E27FC236}">
                  <a16:creationId xmlns:a16="http://schemas.microsoft.com/office/drawing/2014/main" id="{1FB1C3A9-7727-C553-6230-356AA488DE08}"/>
                </a:ext>
              </a:extLst>
            </p:cNvPr>
            <p:cNvSpPr/>
            <p:nvPr/>
          </p:nvSpPr>
          <p:spPr>
            <a:xfrm>
              <a:off x="10990155" y="3284570"/>
              <a:ext cx="5870" cy="92336"/>
            </a:xfrm>
            <a:custGeom>
              <a:avLst/>
              <a:gdLst>
                <a:gd name="f0" fmla="val 10800000"/>
                <a:gd name="f1" fmla="val 5400000"/>
                <a:gd name="f2" fmla="val 180"/>
                <a:gd name="f3" fmla="val w"/>
                <a:gd name="f4" fmla="val h"/>
                <a:gd name="f5" fmla="val 0"/>
                <a:gd name="f6" fmla="val 5872"/>
                <a:gd name="f7" fmla="val 92338"/>
                <a:gd name="f8" fmla="val 3374"/>
                <a:gd name="f9" fmla="val 1250"/>
                <a:gd name="f10" fmla="val 1662"/>
                <a:gd name="f11" fmla="val 92263"/>
                <a:gd name="f12" fmla="val 2087"/>
                <a:gd name="f13" fmla="val 2499"/>
                <a:gd name="f14" fmla="val 4373"/>
                <a:gd name="f15" fmla="val 4036"/>
                <a:gd name="f16" fmla="val 50"/>
                <a:gd name="f17" fmla="val 3711"/>
                <a:gd name="f18" fmla="+- 0 0 -90"/>
                <a:gd name="f19" fmla="*/ f3 1 5872"/>
                <a:gd name="f20" fmla="*/ f4 1 92338"/>
                <a:gd name="f21" fmla="val f5"/>
                <a:gd name="f22" fmla="val f6"/>
                <a:gd name="f23" fmla="val f7"/>
                <a:gd name="f24" fmla="*/ f18 f0 1"/>
                <a:gd name="f25" fmla="+- f23 0 f21"/>
                <a:gd name="f26" fmla="+- f22 0 f21"/>
                <a:gd name="f27" fmla="*/ f24 1 f2"/>
                <a:gd name="f28" fmla="*/ f26 1 5872"/>
                <a:gd name="f29" fmla="*/ f25 1 92338"/>
                <a:gd name="f30" fmla="*/ 3374 f26 1"/>
                <a:gd name="f31" fmla="*/ 0 f25 1"/>
                <a:gd name="f32" fmla="*/ 0 f26 1"/>
                <a:gd name="f33" fmla="*/ 92338 f25 1"/>
                <a:gd name="f34" fmla="*/ 1250 f26 1"/>
                <a:gd name="f35" fmla="*/ 2499 f26 1"/>
                <a:gd name="f36" fmla="*/ 5872 f26 1"/>
                <a:gd name="f37" fmla="*/ 4373 f26 1"/>
                <a:gd name="f38" fmla="+- f27 0 f1"/>
                <a:gd name="f39" fmla="*/ f30 1 5872"/>
                <a:gd name="f40" fmla="*/ f31 1 92338"/>
                <a:gd name="f41" fmla="*/ f32 1 5872"/>
                <a:gd name="f42" fmla="*/ f33 1 92338"/>
                <a:gd name="f43" fmla="*/ f34 1 5872"/>
                <a:gd name="f44" fmla="*/ f35 1 5872"/>
                <a:gd name="f45" fmla="*/ f36 1 5872"/>
                <a:gd name="f46" fmla="*/ f37 1 5872"/>
                <a:gd name="f47" fmla="*/ f21 1 f28"/>
                <a:gd name="f48" fmla="*/ f22 1 f28"/>
                <a:gd name="f49" fmla="*/ f21 1 f29"/>
                <a:gd name="f50" fmla="*/ f23 1 f29"/>
                <a:gd name="f51" fmla="*/ f39 1 f28"/>
                <a:gd name="f52" fmla="*/ f40 1 f29"/>
                <a:gd name="f53" fmla="*/ f41 1 f28"/>
                <a:gd name="f54" fmla="*/ f42 1 f29"/>
                <a:gd name="f55" fmla="*/ f43 1 f28"/>
                <a:gd name="f56" fmla="*/ f44 1 f28"/>
                <a:gd name="f57" fmla="*/ f45 1 f28"/>
                <a:gd name="f58" fmla="*/ f46 1 f28"/>
                <a:gd name="f59" fmla="*/ f47 f19 1"/>
                <a:gd name="f60" fmla="*/ f48 f19 1"/>
                <a:gd name="f61" fmla="*/ f50 f20 1"/>
                <a:gd name="f62" fmla="*/ f49 f20 1"/>
                <a:gd name="f63" fmla="*/ f51 f19 1"/>
                <a:gd name="f64" fmla="*/ f52 f20 1"/>
                <a:gd name="f65" fmla="*/ f53 f19 1"/>
                <a:gd name="f66" fmla="*/ f54 f20 1"/>
                <a:gd name="f67" fmla="*/ f55 f19 1"/>
                <a:gd name="f68" fmla="*/ f56 f19 1"/>
                <a:gd name="f69" fmla="*/ f57 f19 1"/>
                <a:gd name="f70" fmla="*/ f58 f19 1"/>
              </a:gdLst>
              <a:ahLst/>
              <a:cxnLst>
                <a:cxn ang="3cd4">
                  <a:pos x="hc" y="t"/>
                </a:cxn>
                <a:cxn ang="0">
                  <a:pos x="r" y="vc"/>
                </a:cxn>
                <a:cxn ang="cd4">
                  <a:pos x="hc" y="b"/>
                </a:cxn>
                <a:cxn ang="cd2">
                  <a:pos x="l" y="vc"/>
                </a:cxn>
                <a:cxn ang="f38">
                  <a:pos x="f63" y="f64"/>
                </a:cxn>
                <a:cxn ang="f38">
                  <a:pos x="f65" y="f66"/>
                </a:cxn>
                <a:cxn ang="f38">
                  <a:pos x="f67" y="f66"/>
                </a:cxn>
                <a:cxn ang="f38">
                  <a:pos x="f67" y="f66"/>
                </a:cxn>
                <a:cxn ang="f38">
                  <a:pos x="f68" y="f66"/>
                </a:cxn>
                <a:cxn ang="f38">
                  <a:pos x="f68" y="f66"/>
                </a:cxn>
                <a:cxn ang="f38">
                  <a:pos x="f69" y="f64"/>
                </a:cxn>
                <a:cxn ang="f38">
                  <a:pos x="f70" y="f64"/>
                </a:cxn>
                <a:cxn ang="f38">
                  <a:pos x="f63" y="f64"/>
                </a:cxn>
              </a:cxnLst>
              <a:rect l="f59" t="f62" r="f60" b="f61"/>
              <a:pathLst>
                <a:path w="5872" h="92338">
                  <a:moveTo>
                    <a:pt x="f8" y="f5"/>
                  </a:moveTo>
                  <a:lnTo>
                    <a:pt x="f5" y="f7"/>
                  </a:lnTo>
                  <a:lnTo>
                    <a:pt x="f9" y="f7"/>
                  </a:lnTo>
                  <a:lnTo>
                    <a:pt x="f9" y="f7"/>
                  </a:lnTo>
                  <a:cubicBezTo>
                    <a:pt x="f10" y="f11"/>
                    <a:pt x="f12" y="f11"/>
                    <a:pt x="f13" y="f7"/>
                  </a:cubicBezTo>
                  <a:lnTo>
                    <a:pt x="f13" y="f7"/>
                  </a:lnTo>
                  <a:lnTo>
                    <a:pt x="f6" y="f5"/>
                  </a:lnTo>
                  <a:lnTo>
                    <a:pt x="f14" y="f5"/>
                  </a:lnTo>
                  <a:cubicBezTo>
                    <a:pt x="f15" y="f16"/>
                    <a:pt x="f17"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2" name="Freeform: Shape 1488">
              <a:extLst>
                <a:ext uri="{FF2B5EF4-FFF2-40B4-BE49-F238E27FC236}">
                  <a16:creationId xmlns:a16="http://schemas.microsoft.com/office/drawing/2014/main" id="{DAFE1274-4475-D3BA-AD82-71861E236CE4}"/>
                </a:ext>
              </a:extLst>
            </p:cNvPr>
            <p:cNvSpPr/>
            <p:nvPr/>
          </p:nvSpPr>
          <p:spPr>
            <a:xfrm>
              <a:off x="9347737" y="2697928"/>
              <a:ext cx="21488" cy="452198"/>
            </a:xfrm>
            <a:custGeom>
              <a:avLst/>
              <a:gdLst>
                <a:gd name="f0" fmla="val 10800000"/>
                <a:gd name="f1" fmla="val 5400000"/>
                <a:gd name="f2" fmla="val 180"/>
                <a:gd name="f3" fmla="val w"/>
                <a:gd name="f4" fmla="val h"/>
                <a:gd name="f5" fmla="val 0"/>
                <a:gd name="f6" fmla="val 21490"/>
                <a:gd name="f7" fmla="val 452194"/>
                <a:gd name="f8" fmla="val 18117"/>
                <a:gd name="f9" fmla="val 448071"/>
                <a:gd name="f10" fmla="val 21491"/>
                <a:gd name="f11" fmla="val 452195"/>
                <a:gd name="f12" fmla="val 3248"/>
                <a:gd name="f13" fmla="val 375"/>
                <a:gd name="f14" fmla="val 2249"/>
                <a:gd name="f15" fmla="val 1624"/>
                <a:gd name="f16" fmla="+- 0 0 -90"/>
                <a:gd name="f17" fmla="*/ f3 1 21490"/>
                <a:gd name="f18" fmla="*/ f4 1 452194"/>
                <a:gd name="f19" fmla="val f5"/>
                <a:gd name="f20" fmla="val f6"/>
                <a:gd name="f21" fmla="val f7"/>
                <a:gd name="f22" fmla="*/ f16 f0 1"/>
                <a:gd name="f23" fmla="+- f21 0 f19"/>
                <a:gd name="f24" fmla="+- f20 0 f19"/>
                <a:gd name="f25" fmla="*/ f22 1 f2"/>
                <a:gd name="f26" fmla="*/ f24 1 21490"/>
                <a:gd name="f27" fmla="*/ f23 1 452194"/>
                <a:gd name="f28" fmla="*/ 0 f24 1"/>
                <a:gd name="f29" fmla="*/ 0 f23 1"/>
                <a:gd name="f30" fmla="*/ 18117 f24 1"/>
                <a:gd name="f31" fmla="*/ 448071 f23 1"/>
                <a:gd name="f32" fmla="*/ 21491 f24 1"/>
                <a:gd name="f33" fmla="*/ 452195 f23 1"/>
                <a:gd name="f34" fmla="*/ 3248 f24 1"/>
                <a:gd name="f35" fmla="*/ 375 f23 1"/>
                <a:gd name="f36" fmla="*/ 2249 f24 1"/>
                <a:gd name="f37" fmla="*/ 1624 f24 1"/>
                <a:gd name="f38" fmla="+- f25 0 f1"/>
                <a:gd name="f39" fmla="*/ f28 1 21490"/>
                <a:gd name="f40" fmla="*/ f29 1 452194"/>
                <a:gd name="f41" fmla="*/ f30 1 21490"/>
                <a:gd name="f42" fmla="*/ f31 1 452194"/>
                <a:gd name="f43" fmla="*/ f32 1 21490"/>
                <a:gd name="f44" fmla="*/ f33 1 452194"/>
                <a:gd name="f45" fmla="*/ f34 1 21490"/>
                <a:gd name="f46" fmla="*/ f35 1 452194"/>
                <a:gd name="f47" fmla="*/ f36 1 21490"/>
                <a:gd name="f48" fmla="*/ f37 1 21490"/>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6"/>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7 1"/>
              </a:gdLst>
              <a:ahLst/>
              <a:cxnLst>
                <a:cxn ang="3cd4">
                  <a:pos x="hc" y="t"/>
                </a:cxn>
                <a:cxn ang="0">
                  <a:pos x="r" y="vc"/>
                </a:cxn>
                <a:cxn ang="cd4">
                  <a:pos x="hc" y="b"/>
                </a:cxn>
                <a:cxn ang="cd2">
                  <a:pos x="l" y="vc"/>
                </a:cxn>
                <a:cxn ang="f38">
                  <a:pos x="f67" y="f68"/>
                </a:cxn>
                <a:cxn ang="f38">
                  <a:pos x="f67" y="f68"/>
                </a:cxn>
                <a:cxn ang="f38">
                  <a:pos x="f67" y="f68"/>
                </a:cxn>
                <a:cxn ang="f38">
                  <a:pos x="f69" y="f70"/>
                </a:cxn>
                <a:cxn ang="f38">
                  <a:pos x="f71" y="f72"/>
                </a:cxn>
                <a:cxn ang="f38">
                  <a:pos x="f73" y="f74"/>
                </a:cxn>
                <a:cxn ang="f38">
                  <a:pos x="f75" y="f74"/>
                </a:cxn>
                <a:cxn ang="f38">
                  <a:pos x="f75" y="f74"/>
                </a:cxn>
                <a:cxn ang="f38">
                  <a:pos x="f76" y="f74"/>
                </a:cxn>
              </a:cxnLst>
              <a:rect l="f63" t="f66" r="f64" b="f65"/>
              <a:pathLst>
                <a:path w="21490" h="452194">
                  <a:moveTo>
                    <a:pt x="f5" y="f5"/>
                  </a:moveTo>
                  <a:cubicBezTo>
                    <a:pt x="f5" y="f5"/>
                    <a:pt x="f5" y="f5"/>
                    <a:pt x="f5" y="f5"/>
                  </a:cubicBezTo>
                  <a:lnTo>
                    <a:pt x="f5" y="f5"/>
                  </a:lnTo>
                  <a:lnTo>
                    <a:pt x="f8" y="f9"/>
                  </a:lnTo>
                  <a:lnTo>
                    <a:pt x="f10" y="f11"/>
                  </a:lnTo>
                  <a:lnTo>
                    <a:pt x="f12" y="f13"/>
                  </a:lnTo>
                  <a:lnTo>
                    <a:pt x="f14" y="f13"/>
                  </a:lnTo>
                  <a:cubicBezTo>
                    <a:pt x="f14" y="f13"/>
                    <a:pt x="f14" y="f13"/>
                    <a:pt x="f14" y="f13"/>
                  </a:cubicBezTo>
                  <a:lnTo>
                    <a:pt x="f15"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3" name="Freeform: Shape 1489">
              <a:extLst>
                <a:ext uri="{FF2B5EF4-FFF2-40B4-BE49-F238E27FC236}">
                  <a16:creationId xmlns:a16="http://schemas.microsoft.com/office/drawing/2014/main" id="{55BD4A6B-00D8-AD9C-3001-B345564F27F5}"/>
                </a:ext>
              </a:extLst>
            </p:cNvPr>
            <p:cNvSpPr/>
            <p:nvPr/>
          </p:nvSpPr>
          <p:spPr>
            <a:xfrm>
              <a:off x="10280964" y="2237491"/>
              <a:ext cx="4553" cy="465191"/>
            </a:xfrm>
            <a:custGeom>
              <a:avLst/>
              <a:gdLst>
                <a:gd name="f0" fmla="val 10800000"/>
                <a:gd name="f1" fmla="val 5400000"/>
                <a:gd name="f2" fmla="val 180"/>
                <a:gd name="f3" fmla="val w"/>
                <a:gd name="f4" fmla="val h"/>
                <a:gd name="f5" fmla="val 0"/>
                <a:gd name="f6" fmla="val 4554"/>
                <a:gd name="f7" fmla="val 465189"/>
                <a:gd name="f8" fmla="val 3748"/>
                <a:gd name="f9" fmla="val 1000"/>
                <a:gd name="f10" fmla="val 1499"/>
                <a:gd name="f11" fmla="val 1999"/>
                <a:gd name="f12" fmla="val 463065"/>
                <a:gd name="f13" fmla="val 999"/>
                <a:gd name="f14" fmla="val 1736"/>
                <a:gd name="f15" fmla="val 462703"/>
                <a:gd name="f16" fmla="val 2636"/>
                <a:gd name="f17" fmla="val 463003"/>
                <a:gd name="f18" fmla="val 3011"/>
                <a:gd name="f19" fmla="val 463740"/>
                <a:gd name="f20" fmla="val 3061"/>
                <a:gd name="f21" fmla="val 463853"/>
                <a:gd name="f22" fmla="val 3098"/>
                <a:gd name="f23" fmla="val 463952"/>
                <a:gd name="f24" fmla="val 3124"/>
                <a:gd name="f25" fmla="val 464065"/>
                <a:gd name="f26" fmla="val 3186"/>
                <a:gd name="f27" fmla="val 464440"/>
                <a:gd name="f28" fmla="val 464815"/>
                <a:gd name="f29" fmla="val 465190"/>
                <a:gd name="f30" fmla="val 4498"/>
                <a:gd name="f31" fmla="val 4373"/>
                <a:gd name="f32" fmla="val 4573"/>
                <a:gd name="f33" fmla="val 200"/>
                <a:gd name="f34" fmla="val 425"/>
                <a:gd name="f35" fmla="val 625"/>
                <a:gd name="f36" fmla="+- 0 0 -90"/>
                <a:gd name="f37" fmla="*/ f3 1 4554"/>
                <a:gd name="f38" fmla="*/ f4 1 465189"/>
                <a:gd name="f39" fmla="val f5"/>
                <a:gd name="f40" fmla="val f6"/>
                <a:gd name="f41" fmla="val f7"/>
                <a:gd name="f42" fmla="*/ f36 f0 1"/>
                <a:gd name="f43" fmla="+- f41 0 f39"/>
                <a:gd name="f44" fmla="+- f40 0 f39"/>
                <a:gd name="f45" fmla="*/ f42 1 f2"/>
                <a:gd name="f46" fmla="*/ f44 1 4554"/>
                <a:gd name="f47" fmla="*/ f43 1 465189"/>
                <a:gd name="f48" fmla="*/ 3748 f44 1"/>
                <a:gd name="f49" fmla="*/ 1000 f43 1"/>
                <a:gd name="f50" fmla="*/ 1499 f44 1"/>
                <a:gd name="f51" fmla="*/ 1999 f43 1"/>
                <a:gd name="f52" fmla="*/ 0 f44 1"/>
                <a:gd name="f53" fmla="*/ 463065 f43 1"/>
                <a:gd name="f54" fmla="*/ 999 f44 1"/>
                <a:gd name="f55" fmla="*/ 3011 f44 1"/>
                <a:gd name="f56" fmla="*/ 463740 f43 1"/>
                <a:gd name="f57" fmla="*/ 3124 f44 1"/>
                <a:gd name="f58" fmla="*/ 464065 f43 1"/>
                <a:gd name="f59" fmla="*/ 465190 f43 1"/>
                <a:gd name="f60" fmla="*/ 464440 f43 1"/>
                <a:gd name="f61" fmla="*/ 4498 f44 1"/>
                <a:gd name="f62" fmla="*/ 4373 f43 1"/>
                <a:gd name="f63" fmla="*/ 0 f43 1"/>
                <a:gd name="f64" fmla="*/ 625 f43 1"/>
                <a:gd name="f65" fmla="+- f45 0 f1"/>
                <a:gd name="f66" fmla="*/ f48 1 4554"/>
                <a:gd name="f67" fmla="*/ f49 1 465189"/>
                <a:gd name="f68" fmla="*/ f50 1 4554"/>
                <a:gd name="f69" fmla="*/ f51 1 465189"/>
                <a:gd name="f70" fmla="*/ f52 1 4554"/>
                <a:gd name="f71" fmla="*/ f53 1 465189"/>
                <a:gd name="f72" fmla="*/ f54 1 4554"/>
                <a:gd name="f73" fmla="*/ f55 1 4554"/>
                <a:gd name="f74" fmla="*/ f56 1 465189"/>
                <a:gd name="f75" fmla="*/ f57 1 4554"/>
                <a:gd name="f76" fmla="*/ f58 1 465189"/>
                <a:gd name="f77" fmla="*/ f59 1 465189"/>
                <a:gd name="f78" fmla="*/ f60 1 465189"/>
                <a:gd name="f79" fmla="*/ f61 1 4554"/>
                <a:gd name="f80" fmla="*/ f62 1 465189"/>
                <a:gd name="f81" fmla="*/ f63 1 465189"/>
                <a:gd name="f82" fmla="*/ f64 1 465189"/>
                <a:gd name="f83" fmla="*/ f39 1 f46"/>
                <a:gd name="f84" fmla="*/ f40 1 f46"/>
                <a:gd name="f85" fmla="*/ f39 1 f47"/>
                <a:gd name="f86" fmla="*/ f41 1 f47"/>
                <a:gd name="f87" fmla="*/ f66 1 f46"/>
                <a:gd name="f88" fmla="*/ f67 1 f47"/>
                <a:gd name="f89" fmla="*/ f68 1 f46"/>
                <a:gd name="f90" fmla="*/ f69 1 f47"/>
                <a:gd name="f91" fmla="*/ f70 1 f46"/>
                <a:gd name="f92" fmla="*/ f71 1 f47"/>
                <a:gd name="f93" fmla="*/ f72 1 f46"/>
                <a:gd name="f94" fmla="*/ f73 1 f46"/>
                <a:gd name="f95" fmla="*/ f74 1 f47"/>
                <a:gd name="f96" fmla="*/ f75 1 f46"/>
                <a:gd name="f97" fmla="*/ f76 1 f47"/>
                <a:gd name="f98" fmla="*/ f77 1 f47"/>
                <a:gd name="f99" fmla="*/ f78 1 f47"/>
                <a:gd name="f100" fmla="*/ f79 1 f46"/>
                <a:gd name="f101" fmla="*/ f80 1 f47"/>
                <a:gd name="f102" fmla="*/ f81 1 f47"/>
                <a:gd name="f103" fmla="*/ f82 1 f47"/>
                <a:gd name="f104" fmla="*/ f83 f37 1"/>
                <a:gd name="f105" fmla="*/ f84 f37 1"/>
                <a:gd name="f106" fmla="*/ f86 f38 1"/>
                <a:gd name="f107" fmla="*/ f85 f38 1"/>
                <a:gd name="f108" fmla="*/ f87 f37 1"/>
                <a:gd name="f109" fmla="*/ f88 f38 1"/>
                <a:gd name="f110" fmla="*/ f89 f37 1"/>
                <a:gd name="f111" fmla="*/ f90 f38 1"/>
                <a:gd name="f112" fmla="*/ f91 f37 1"/>
                <a:gd name="f113" fmla="*/ f92 f38 1"/>
                <a:gd name="f114" fmla="*/ f93 f37 1"/>
                <a:gd name="f115" fmla="*/ f94 f37 1"/>
                <a:gd name="f116" fmla="*/ f95 f38 1"/>
                <a:gd name="f117" fmla="*/ f96 f37 1"/>
                <a:gd name="f118" fmla="*/ f97 f38 1"/>
                <a:gd name="f119" fmla="*/ f98 f38 1"/>
                <a:gd name="f120" fmla="*/ f99 f38 1"/>
                <a:gd name="f121" fmla="*/ f100 f37 1"/>
                <a:gd name="f122" fmla="*/ f101 f38 1"/>
                <a:gd name="f123" fmla="*/ f102 f38 1"/>
                <a:gd name="f124" fmla="*/ f103 f38 1"/>
              </a:gdLst>
              <a:ahLst/>
              <a:cxnLst>
                <a:cxn ang="3cd4">
                  <a:pos x="hc" y="t"/>
                </a:cxn>
                <a:cxn ang="0">
                  <a:pos x="r" y="vc"/>
                </a:cxn>
                <a:cxn ang="cd4">
                  <a:pos x="hc" y="b"/>
                </a:cxn>
                <a:cxn ang="cd2">
                  <a:pos x="l" y="vc"/>
                </a:cxn>
                <a:cxn ang="f65">
                  <a:pos x="f108" y="f109"/>
                </a:cxn>
                <a:cxn ang="f65">
                  <a:pos x="f110" y="f111"/>
                </a:cxn>
                <a:cxn ang="f65">
                  <a:pos x="f112" y="f113"/>
                </a:cxn>
                <a:cxn ang="f65">
                  <a:pos x="f114" y="f113"/>
                </a:cxn>
                <a:cxn ang="f65">
                  <a:pos x="f115" y="f116"/>
                </a:cxn>
                <a:cxn ang="f65">
                  <a:pos x="f117" y="f118"/>
                </a:cxn>
                <a:cxn ang="f65">
                  <a:pos x="f117" y="f119"/>
                </a:cxn>
                <a:cxn ang="f65">
                  <a:pos x="f117" y="f119"/>
                </a:cxn>
                <a:cxn ang="f65">
                  <a:pos x="f117" y="f120"/>
                </a:cxn>
                <a:cxn ang="f65">
                  <a:pos x="f121" y="f122"/>
                </a:cxn>
                <a:cxn ang="f65">
                  <a:pos x="f121" y="f123"/>
                </a:cxn>
                <a:cxn ang="f65">
                  <a:pos x="f121" y="f123"/>
                </a:cxn>
                <a:cxn ang="f65">
                  <a:pos x="f121" y="f124"/>
                </a:cxn>
                <a:cxn ang="f65">
                  <a:pos x="f121" y="f124"/>
                </a:cxn>
                <a:cxn ang="f65">
                  <a:pos x="f121" y="f124"/>
                </a:cxn>
                <a:cxn ang="f65">
                  <a:pos x="f121" y="f124"/>
                </a:cxn>
              </a:cxnLst>
              <a:rect l="f104" t="f107" r="f105" b="f106"/>
              <a:pathLst>
                <a:path w="4554" h="465189">
                  <a:moveTo>
                    <a:pt x="f8" y="f9"/>
                  </a:moveTo>
                  <a:lnTo>
                    <a:pt x="f10" y="f11"/>
                  </a:lnTo>
                  <a:lnTo>
                    <a:pt x="f5" y="f12"/>
                  </a:lnTo>
                  <a:lnTo>
                    <a:pt x="f13" y="f12"/>
                  </a:lnTo>
                  <a:cubicBezTo>
                    <a:pt x="f14" y="f15"/>
                    <a:pt x="f16" y="f17"/>
                    <a:pt x="f18" y="f19"/>
                  </a:cubicBezTo>
                  <a:cubicBezTo>
                    <a:pt x="f20" y="f21"/>
                    <a:pt x="f22" y="f23"/>
                    <a:pt x="f24" y="f25"/>
                  </a:cubicBezTo>
                  <a:cubicBezTo>
                    <a:pt x="f26" y="f27"/>
                    <a:pt x="f26" y="f28"/>
                    <a:pt x="f24" y="f29"/>
                  </a:cubicBezTo>
                  <a:cubicBezTo>
                    <a:pt x="f24" y="f29"/>
                    <a:pt x="f24" y="f29"/>
                    <a:pt x="f24" y="f29"/>
                  </a:cubicBezTo>
                  <a:lnTo>
                    <a:pt x="f24" y="f27"/>
                  </a:lnTo>
                  <a:lnTo>
                    <a:pt x="f30" y="f31"/>
                  </a:lnTo>
                  <a:lnTo>
                    <a:pt x="f30" y="f5"/>
                  </a:lnTo>
                  <a:cubicBezTo>
                    <a:pt x="f30" y="f5"/>
                    <a:pt x="f30" y="f5"/>
                    <a:pt x="f30" y="f5"/>
                  </a:cubicBezTo>
                  <a:cubicBezTo>
                    <a:pt x="f32" y="f33"/>
                    <a:pt x="f32" y="f34"/>
                    <a:pt x="f30" y="f35"/>
                  </a:cubicBezTo>
                  <a:cubicBezTo>
                    <a:pt x="f30" y="f35"/>
                    <a:pt x="f30" y="f35"/>
                    <a:pt x="f30" y="f35"/>
                  </a:cubicBezTo>
                  <a:lnTo>
                    <a:pt x="f30" y="f35"/>
                  </a:lnTo>
                  <a:lnTo>
                    <a:pt x="f30"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4" name="Freeform: Shape 1490">
              <a:extLst>
                <a:ext uri="{FF2B5EF4-FFF2-40B4-BE49-F238E27FC236}">
                  <a16:creationId xmlns:a16="http://schemas.microsoft.com/office/drawing/2014/main" id="{57497EDF-9C59-B9F8-DD22-F9853D2A5C96}"/>
                </a:ext>
              </a:extLst>
            </p:cNvPr>
            <p:cNvSpPr/>
            <p:nvPr/>
          </p:nvSpPr>
          <p:spPr>
            <a:xfrm>
              <a:off x="7327114" y="2597344"/>
              <a:ext cx="195215" cy="1445922"/>
            </a:xfrm>
            <a:custGeom>
              <a:avLst/>
              <a:gdLst>
                <a:gd name="f0" fmla="val 10800000"/>
                <a:gd name="f1" fmla="val 5400000"/>
                <a:gd name="f2" fmla="val 180"/>
                <a:gd name="f3" fmla="val w"/>
                <a:gd name="f4" fmla="val h"/>
                <a:gd name="f5" fmla="val 0"/>
                <a:gd name="f6" fmla="val 195216"/>
                <a:gd name="f7" fmla="val 1445923"/>
                <a:gd name="f8" fmla="val 193791"/>
                <a:gd name="f9" fmla="val 1445924"/>
                <a:gd name="f10" fmla="val 194791"/>
                <a:gd name="f11" fmla="val 1445674"/>
                <a:gd name="f12" fmla="val 195403"/>
                <a:gd name="f13" fmla="val 1444674"/>
                <a:gd name="f14" fmla="val 195166"/>
                <a:gd name="f15" fmla="val 1443674"/>
                <a:gd name="f16" fmla="val 1441800"/>
                <a:gd name="f17" fmla="val 1749"/>
                <a:gd name="f18" fmla="val 625"/>
                <a:gd name="f19" fmla="val 193541"/>
                <a:gd name="f20" fmla="val 1445299"/>
                <a:gd name="f21" fmla="val 193579"/>
                <a:gd name="f22" fmla="val 1445524"/>
                <a:gd name="f23" fmla="val 193666"/>
                <a:gd name="f24" fmla="val 1445736"/>
                <a:gd name="f25" fmla="+- 0 0 -90"/>
                <a:gd name="f26" fmla="*/ f3 1 195216"/>
                <a:gd name="f27" fmla="*/ f4 1 1445923"/>
                <a:gd name="f28" fmla="val f5"/>
                <a:gd name="f29" fmla="val f6"/>
                <a:gd name="f30" fmla="val f7"/>
                <a:gd name="f31" fmla="*/ f25 f0 1"/>
                <a:gd name="f32" fmla="+- f30 0 f28"/>
                <a:gd name="f33" fmla="+- f29 0 f28"/>
                <a:gd name="f34" fmla="*/ f31 1 f2"/>
                <a:gd name="f35" fmla="*/ f33 1 195216"/>
                <a:gd name="f36" fmla="*/ f32 1 1445923"/>
                <a:gd name="f37" fmla="*/ 193791 f33 1"/>
                <a:gd name="f38" fmla="*/ 1445924 f32 1"/>
                <a:gd name="f39" fmla="*/ 195166 f33 1"/>
                <a:gd name="f40" fmla="*/ 1443674 f32 1"/>
                <a:gd name="f41" fmla="*/ 1441800 f32 1"/>
                <a:gd name="f42" fmla="*/ 1749 f33 1"/>
                <a:gd name="f43" fmla="*/ 0 f32 1"/>
                <a:gd name="f44" fmla="*/ 625 f33 1"/>
                <a:gd name="f45" fmla="*/ 625 f32 1"/>
                <a:gd name="f46" fmla="*/ 0 f33 1"/>
                <a:gd name="f47" fmla="*/ 193541 f33 1"/>
                <a:gd name="f48" fmla="*/ 1445299 f32 1"/>
                <a:gd name="f49" fmla="+- f34 0 f1"/>
                <a:gd name="f50" fmla="*/ f37 1 195216"/>
                <a:gd name="f51" fmla="*/ f38 1 1445923"/>
                <a:gd name="f52" fmla="*/ f39 1 195216"/>
                <a:gd name="f53" fmla="*/ f40 1 1445923"/>
                <a:gd name="f54" fmla="*/ f41 1 1445923"/>
                <a:gd name="f55" fmla="*/ f42 1 195216"/>
                <a:gd name="f56" fmla="*/ f43 1 1445923"/>
                <a:gd name="f57" fmla="*/ f44 1 195216"/>
                <a:gd name="f58" fmla="*/ f45 1 1445923"/>
                <a:gd name="f59" fmla="*/ f46 1 195216"/>
                <a:gd name="f60" fmla="*/ f47 1 195216"/>
                <a:gd name="f61" fmla="*/ f48 1 1445923"/>
                <a:gd name="f62" fmla="*/ f28 1 f35"/>
                <a:gd name="f63" fmla="*/ f29 1 f35"/>
                <a:gd name="f64" fmla="*/ f28 1 f36"/>
                <a:gd name="f65" fmla="*/ f30 1 f36"/>
                <a:gd name="f66" fmla="*/ f50 1 f35"/>
                <a:gd name="f67" fmla="*/ f51 1 f36"/>
                <a:gd name="f68" fmla="*/ f52 1 f35"/>
                <a:gd name="f69" fmla="*/ f53 1 f36"/>
                <a:gd name="f70" fmla="*/ f54 1 f36"/>
                <a:gd name="f71" fmla="*/ f55 1 f35"/>
                <a:gd name="f72" fmla="*/ f56 1 f36"/>
                <a:gd name="f73" fmla="*/ f57 1 f35"/>
                <a:gd name="f74" fmla="*/ f58 1 f36"/>
                <a:gd name="f75" fmla="*/ f59 1 f35"/>
                <a:gd name="f76" fmla="*/ f60 1 f35"/>
                <a:gd name="f77" fmla="*/ f61 1 f36"/>
                <a:gd name="f78" fmla="*/ f62 f26 1"/>
                <a:gd name="f79" fmla="*/ f63 f26 1"/>
                <a:gd name="f80" fmla="*/ f65 f27 1"/>
                <a:gd name="f81" fmla="*/ f64 f27 1"/>
                <a:gd name="f82" fmla="*/ f66 f26 1"/>
                <a:gd name="f83" fmla="*/ f67 f27 1"/>
                <a:gd name="f84" fmla="*/ f68 f26 1"/>
                <a:gd name="f85" fmla="*/ f69 f27 1"/>
                <a:gd name="f86" fmla="*/ f70 f27 1"/>
                <a:gd name="f87" fmla="*/ f71 f26 1"/>
                <a:gd name="f88" fmla="*/ f72 f27 1"/>
                <a:gd name="f89" fmla="*/ f73 f26 1"/>
                <a:gd name="f90" fmla="*/ f74 f27 1"/>
                <a:gd name="f91" fmla="*/ f75 f26 1"/>
                <a:gd name="f92" fmla="*/ f76 f26 1"/>
                <a:gd name="f93" fmla="*/ f77 f27 1"/>
              </a:gdLst>
              <a:ahLst/>
              <a:cxnLst>
                <a:cxn ang="3cd4">
                  <a:pos x="hc" y="t"/>
                </a:cxn>
                <a:cxn ang="0">
                  <a:pos x="r" y="vc"/>
                </a:cxn>
                <a:cxn ang="cd4">
                  <a:pos x="hc" y="b"/>
                </a:cxn>
                <a:cxn ang="cd2">
                  <a:pos x="l" y="vc"/>
                </a:cxn>
                <a:cxn ang="f49">
                  <a:pos x="f82" y="f83"/>
                </a:cxn>
                <a:cxn ang="f49">
                  <a:pos x="f84" y="f85"/>
                </a:cxn>
                <a:cxn ang="f49">
                  <a:pos x="f84" y="f85"/>
                </a:cxn>
                <a:cxn ang="f49">
                  <a:pos x="f84" y="f86"/>
                </a:cxn>
                <a:cxn ang="f49">
                  <a:pos x="f87" y="f88"/>
                </a:cxn>
                <a:cxn ang="f49">
                  <a:pos x="f89" y="f90"/>
                </a:cxn>
                <a:cxn ang="f49">
                  <a:pos x="f89" y="f90"/>
                </a:cxn>
                <a:cxn ang="f49">
                  <a:pos x="f91" y="f90"/>
                </a:cxn>
                <a:cxn ang="f49">
                  <a:pos x="f91" y="f90"/>
                </a:cxn>
                <a:cxn ang="f49">
                  <a:pos x="f91" y="f90"/>
                </a:cxn>
                <a:cxn ang="f49">
                  <a:pos x="f91" y="f90"/>
                </a:cxn>
                <a:cxn ang="f49">
                  <a:pos x="f92" y="f93"/>
                </a:cxn>
                <a:cxn ang="f49">
                  <a:pos x="f92" y="f93"/>
                </a:cxn>
                <a:cxn ang="f49">
                  <a:pos x="f82" y="f83"/>
                </a:cxn>
              </a:cxnLst>
              <a:rect l="f78" t="f81" r="f79" b="f80"/>
              <a:pathLst>
                <a:path w="195216" h="1445923">
                  <a:moveTo>
                    <a:pt x="f8" y="f9"/>
                  </a:moveTo>
                  <a:cubicBezTo>
                    <a:pt x="f10" y="f11"/>
                    <a:pt x="f12" y="f13"/>
                    <a:pt x="f14" y="f15"/>
                  </a:cubicBezTo>
                  <a:lnTo>
                    <a:pt x="f14" y="f15"/>
                  </a:lnTo>
                  <a:lnTo>
                    <a:pt x="f14" y="f16"/>
                  </a:lnTo>
                  <a:lnTo>
                    <a:pt x="f17" y="f5"/>
                  </a:lnTo>
                  <a:lnTo>
                    <a:pt x="f18" y="f18"/>
                  </a:lnTo>
                  <a:lnTo>
                    <a:pt x="f18" y="f18"/>
                  </a:lnTo>
                  <a:lnTo>
                    <a:pt x="f5" y="f18"/>
                  </a:lnTo>
                  <a:lnTo>
                    <a:pt x="f5" y="f18"/>
                  </a:lnTo>
                  <a:lnTo>
                    <a:pt x="f5" y="f18"/>
                  </a:lnTo>
                  <a:lnTo>
                    <a:pt x="f5" y="f18"/>
                  </a:lnTo>
                  <a:lnTo>
                    <a:pt x="f19" y="f20"/>
                  </a:lnTo>
                  <a:cubicBezTo>
                    <a:pt x="f19" y="f20"/>
                    <a:pt x="f19" y="f20"/>
                    <a:pt x="f19"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5" name="Freeform: Shape 1491">
              <a:extLst>
                <a:ext uri="{FF2B5EF4-FFF2-40B4-BE49-F238E27FC236}">
                  <a16:creationId xmlns:a16="http://schemas.microsoft.com/office/drawing/2014/main" id="{3918B38D-9FAB-C556-B68E-33F98450D13B}"/>
                </a:ext>
              </a:extLst>
            </p:cNvPr>
            <p:cNvSpPr/>
            <p:nvPr/>
          </p:nvSpPr>
          <p:spPr>
            <a:xfrm>
              <a:off x="7129823" y="2114787"/>
              <a:ext cx="442185" cy="216913"/>
            </a:xfrm>
            <a:custGeom>
              <a:avLst/>
              <a:gdLst>
                <a:gd name="f0" fmla="val 10800000"/>
                <a:gd name="f1" fmla="val 5400000"/>
                <a:gd name="f2" fmla="val 180"/>
                <a:gd name="f3" fmla="val w"/>
                <a:gd name="f4" fmla="val h"/>
                <a:gd name="f5" fmla="val 0"/>
                <a:gd name="f6" fmla="val 442183"/>
                <a:gd name="f7" fmla="val 216913"/>
                <a:gd name="f8" fmla="val 12745"/>
                <a:gd name="f9" fmla="val 208167"/>
                <a:gd name="f10" fmla="val 13994"/>
                <a:gd name="f11" fmla="val 216914"/>
                <a:gd name="f12" fmla="val 442184"/>
                <a:gd name="f13" fmla="val 22991"/>
                <a:gd name="f14" fmla="val 438061"/>
                <a:gd name="f15" fmla="val 17493"/>
                <a:gd name="f16" fmla="val 434712"/>
                <a:gd name="f17" fmla="val 12832"/>
                <a:gd name="f18" fmla="val 434975"/>
                <a:gd name="f19" fmla="val 6497"/>
                <a:gd name="f20" fmla="val 438685"/>
                <a:gd name="f21" fmla="val 2124"/>
                <a:gd name="f22" fmla="val 439535"/>
                <a:gd name="f23" fmla="val 1224"/>
                <a:gd name="f24" fmla="val 440560"/>
                <a:gd name="f25" fmla="val 512"/>
                <a:gd name="f26" fmla="val 441684"/>
                <a:gd name="f27" fmla="val 875"/>
                <a:gd name="f28" fmla="val 199920"/>
                <a:gd name="f29" fmla="val 750"/>
                <a:gd name="f30" fmla="val 199370"/>
                <a:gd name="f31" fmla="val 1599"/>
                <a:gd name="f32" fmla="val 198983"/>
                <a:gd name="f33" fmla="val 2499"/>
                <a:gd name="f34" fmla="val 198796"/>
                <a:gd name="f35" fmla="val 7572"/>
                <a:gd name="f36" fmla="val 198246"/>
                <a:gd name="f37" fmla="val 12145"/>
                <a:gd name="f38" fmla="val 201907"/>
                <a:gd name="f39" fmla="val 12694"/>
                <a:gd name="f40" fmla="val 206992"/>
                <a:gd name="f41" fmla="val 12732"/>
                <a:gd name="f42" fmla="val 207380"/>
                <a:gd name="f43" fmla="val 12757"/>
                <a:gd name="f44" fmla="val 207767"/>
                <a:gd name="f45" fmla="+- 0 0 -90"/>
                <a:gd name="f46" fmla="*/ f3 1 442183"/>
                <a:gd name="f47" fmla="*/ f4 1 216913"/>
                <a:gd name="f48" fmla="val f5"/>
                <a:gd name="f49" fmla="val f6"/>
                <a:gd name="f50" fmla="val f7"/>
                <a:gd name="f51" fmla="*/ f45 f0 1"/>
                <a:gd name="f52" fmla="+- f50 0 f48"/>
                <a:gd name="f53" fmla="+- f49 0 f48"/>
                <a:gd name="f54" fmla="*/ f51 1 f2"/>
                <a:gd name="f55" fmla="*/ f53 1 442183"/>
                <a:gd name="f56" fmla="*/ f52 1 216913"/>
                <a:gd name="f57" fmla="*/ 12745 f53 1"/>
                <a:gd name="f58" fmla="*/ 208167 f52 1"/>
                <a:gd name="f59" fmla="*/ 13994 f53 1"/>
                <a:gd name="f60" fmla="*/ 216914 f52 1"/>
                <a:gd name="f61" fmla="*/ 442184 f53 1"/>
                <a:gd name="f62" fmla="*/ 22991 f52 1"/>
                <a:gd name="f63" fmla="*/ 438061 f53 1"/>
                <a:gd name="f64" fmla="*/ 17493 f52 1"/>
                <a:gd name="f65" fmla="*/ 438685 f53 1"/>
                <a:gd name="f66" fmla="*/ 2124 f52 1"/>
                <a:gd name="f67" fmla="*/ 441684 f53 1"/>
                <a:gd name="f68" fmla="*/ 0 f52 1"/>
                <a:gd name="f69" fmla="*/ 875 f53 1"/>
                <a:gd name="f70" fmla="*/ 199920 f52 1"/>
                <a:gd name="f71" fmla="*/ 0 f53 1"/>
                <a:gd name="f72" fmla="*/ 2499 f53 1"/>
                <a:gd name="f73" fmla="*/ 198796 f52 1"/>
                <a:gd name="f74" fmla="*/ 12694 f53 1"/>
                <a:gd name="f75" fmla="*/ 206992 f52 1"/>
                <a:gd name="f76" fmla="+- f54 0 f1"/>
                <a:gd name="f77" fmla="*/ f57 1 442183"/>
                <a:gd name="f78" fmla="*/ f58 1 216913"/>
                <a:gd name="f79" fmla="*/ f59 1 442183"/>
                <a:gd name="f80" fmla="*/ f60 1 216913"/>
                <a:gd name="f81" fmla="*/ f61 1 442183"/>
                <a:gd name="f82" fmla="*/ f62 1 216913"/>
                <a:gd name="f83" fmla="*/ f63 1 442183"/>
                <a:gd name="f84" fmla="*/ f64 1 216913"/>
                <a:gd name="f85" fmla="*/ f65 1 442183"/>
                <a:gd name="f86" fmla="*/ f66 1 216913"/>
                <a:gd name="f87" fmla="*/ f67 1 442183"/>
                <a:gd name="f88" fmla="*/ f68 1 216913"/>
                <a:gd name="f89" fmla="*/ f69 1 442183"/>
                <a:gd name="f90" fmla="*/ f70 1 216913"/>
                <a:gd name="f91" fmla="*/ f71 1 442183"/>
                <a:gd name="f92" fmla="*/ f72 1 442183"/>
                <a:gd name="f93" fmla="*/ f73 1 216913"/>
                <a:gd name="f94" fmla="*/ f74 1 442183"/>
                <a:gd name="f95" fmla="*/ f75 1 216913"/>
                <a:gd name="f96" fmla="*/ f48 1 f55"/>
                <a:gd name="f97" fmla="*/ f49 1 f55"/>
                <a:gd name="f98" fmla="*/ f48 1 f56"/>
                <a:gd name="f99" fmla="*/ f50 1 f56"/>
                <a:gd name="f100" fmla="*/ f77 1 f55"/>
                <a:gd name="f101" fmla="*/ f78 1 f56"/>
                <a:gd name="f102" fmla="*/ f79 1 f55"/>
                <a:gd name="f103" fmla="*/ f80 1 f56"/>
                <a:gd name="f104" fmla="*/ f81 1 f55"/>
                <a:gd name="f105" fmla="*/ f82 1 f56"/>
                <a:gd name="f106" fmla="*/ f83 1 f55"/>
                <a:gd name="f107" fmla="*/ f84 1 f56"/>
                <a:gd name="f108" fmla="*/ f85 1 f55"/>
                <a:gd name="f109" fmla="*/ f86 1 f56"/>
                <a:gd name="f110" fmla="*/ f87 1 f55"/>
                <a:gd name="f111" fmla="*/ f88 1 f56"/>
                <a:gd name="f112" fmla="*/ f89 1 f55"/>
                <a:gd name="f113" fmla="*/ f90 1 f56"/>
                <a:gd name="f114" fmla="*/ f91 1 f55"/>
                <a:gd name="f115" fmla="*/ f92 1 f55"/>
                <a:gd name="f116" fmla="*/ f93 1 f56"/>
                <a:gd name="f117" fmla="*/ f94 1 f55"/>
                <a:gd name="f118" fmla="*/ f95 1 f56"/>
                <a:gd name="f119" fmla="*/ f96 f46 1"/>
                <a:gd name="f120" fmla="*/ f97 f46 1"/>
                <a:gd name="f121" fmla="*/ f99 f47 1"/>
                <a:gd name="f122" fmla="*/ f98 f47 1"/>
                <a:gd name="f123" fmla="*/ f100 f46 1"/>
                <a:gd name="f124" fmla="*/ f101 f47 1"/>
                <a:gd name="f125" fmla="*/ f102 f46 1"/>
                <a:gd name="f126" fmla="*/ f103 f47 1"/>
                <a:gd name="f127" fmla="*/ f104 f46 1"/>
                <a:gd name="f128" fmla="*/ f105 f47 1"/>
                <a:gd name="f129" fmla="*/ f106 f46 1"/>
                <a:gd name="f130" fmla="*/ f107 f47 1"/>
                <a:gd name="f131" fmla="*/ f108 f46 1"/>
                <a:gd name="f132" fmla="*/ f109 f47 1"/>
                <a:gd name="f133" fmla="*/ f110 f46 1"/>
                <a:gd name="f134" fmla="*/ f111 f47 1"/>
                <a:gd name="f135" fmla="*/ f112 f46 1"/>
                <a:gd name="f136" fmla="*/ f113 f47 1"/>
                <a:gd name="f137" fmla="*/ f114 f46 1"/>
                <a:gd name="f138" fmla="*/ f115 f46 1"/>
                <a:gd name="f139" fmla="*/ f116 f47 1"/>
                <a:gd name="f140" fmla="*/ f117 f46 1"/>
                <a:gd name="f141" fmla="*/ f118 f47 1"/>
              </a:gdLst>
              <a:ahLst/>
              <a:cxnLst>
                <a:cxn ang="3cd4">
                  <a:pos x="hc" y="t"/>
                </a:cxn>
                <a:cxn ang="0">
                  <a:pos x="r" y="vc"/>
                </a:cxn>
                <a:cxn ang="cd4">
                  <a:pos x="hc" y="b"/>
                </a:cxn>
                <a:cxn ang="cd2">
                  <a:pos x="l" y="vc"/>
                </a:cxn>
                <a:cxn ang="f76">
                  <a:pos x="f123" y="f124"/>
                </a:cxn>
                <a:cxn ang="f76">
                  <a:pos x="f125" y="f126"/>
                </a:cxn>
                <a:cxn ang="f76">
                  <a:pos x="f127" y="f128"/>
                </a:cxn>
                <a:cxn ang="f76">
                  <a:pos x="f129" y="f130"/>
                </a:cxn>
                <a:cxn ang="f76">
                  <a:pos x="f131" y="f132"/>
                </a:cxn>
                <a:cxn ang="f76">
                  <a:pos x="f133" y="f134"/>
                </a:cxn>
                <a:cxn ang="f76">
                  <a:pos x="f133" y="f134"/>
                </a:cxn>
                <a:cxn ang="f76">
                  <a:pos x="f135" y="f136"/>
                </a:cxn>
                <a:cxn ang="f76">
                  <a:pos x="f137" y="f136"/>
                </a:cxn>
                <a:cxn ang="f76">
                  <a:pos x="f138" y="f139"/>
                </a:cxn>
                <a:cxn ang="f76">
                  <a:pos x="f140" y="f141"/>
                </a:cxn>
                <a:cxn ang="f76">
                  <a:pos x="f123" y="f124"/>
                </a:cxn>
              </a:cxnLst>
              <a:rect l="f119" t="f122" r="f120" b="f121"/>
              <a:pathLst>
                <a:path w="442183" h="216913">
                  <a:moveTo>
                    <a:pt x="f8" y="f9"/>
                  </a:moveTo>
                  <a:lnTo>
                    <a:pt x="f10" y="f11"/>
                  </a:lnTo>
                  <a:lnTo>
                    <a:pt x="f12" y="f13"/>
                  </a:lnTo>
                  <a:lnTo>
                    <a:pt x="f14" y="f15"/>
                  </a:lnTo>
                  <a:cubicBezTo>
                    <a:pt x="f16" y="f17"/>
                    <a:pt x="f18" y="f19"/>
                    <a:pt x="f20" y="f21"/>
                  </a:cubicBezTo>
                  <a:cubicBezTo>
                    <a:pt x="f22" y="f23"/>
                    <a:pt x="f24" y="f25"/>
                    <a:pt x="f26" y="f5"/>
                  </a:cubicBezTo>
                  <a:lnTo>
                    <a:pt x="f26" y="f5"/>
                  </a:lnTo>
                  <a:lnTo>
                    <a:pt x="f27" y="f28"/>
                  </a:lnTo>
                  <a:cubicBezTo>
                    <a:pt x="f27" y="f28"/>
                    <a:pt x="f27" y="f28"/>
                    <a:pt x="f5" y="f28"/>
                  </a:cubicBezTo>
                  <a:cubicBezTo>
                    <a:pt x="f29" y="f30"/>
                    <a:pt x="f31" y="f32"/>
                    <a:pt x="f33" y="f34"/>
                  </a:cubicBez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6" name="Freeform: Shape 1492">
              <a:extLst>
                <a:ext uri="{FF2B5EF4-FFF2-40B4-BE49-F238E27FC236}">
                  <a16:creationId xmlns:a16="http://schemas.microsoft.com/office/drawing/2014/main" id="{E8E274BA-BCB8-6F12-12AB-00596FB6F309}"/>
                </a:ext>
              </a:extLst>
            </p:cNvPr>
            <p:cNvSpPr/>
            <p:nvPr/>
          </p:nvSpPr>
          <p:spPr>
            <a:xfrm>
              <a:off x="7565553" y="2114614"/>
              <a:ext cx="214143" cy="278059"/>
            </a:xfrm>
            <a:custGeom>
              <a:avLst/>
              <a:gdLst>
                <a:gd name="f0" fmla="val 10800000"/>
                <a:gd name="f1" fmla="val 5400000"/>
                <a:gd name="f2" fmla="val 180"/>
                <a:gd name="f3" fmla="val w"/>
                <a:gd name="f4" fmla="val h"/>
                <a:gd name="f5" fmla="val 0"/>
                <a:gd name="f6" fmla="val 214145"/>
                <a:gd name="f7" fmla="val 278060"/>
                <a:gd name="f8" fmla="val 2334"/>
                <a:gd name="f9" fmla="val 17665"/>
                <a:gd name="f10" fmla="val 6457"/>
                <a:gd name="f11" fmla="val 23163"/>
                <a:gd name="f12" fmla="val 196875"/>
                <a:gd name="f13" fmla="val 278061"/>
                <a:gd name="f14" fmla="val 198124"/>
                <a:gd name="f15" fmla="val 277436"/>
                <a:gd name="f16" fmla="val 197000"/>
                <a:gd name="f17" fmla="val 271914"/>
                <a:gd name="f18" fmla="val 200323"/>
                <a:gd name="f19" fmla="val 266466"/>
                <a:gd name="f20" fmla="val 205746"/>
                <a:gd name="f21" fmla="val 264941"/>
                <a:gd name="f22" fmla="val 209170"/>
                <a:gd name="f23" fmla="val 264566"/>
                <a:gd name="f24" fmla="val 212468"/>
                <a:gd name="f25" fmla="val 266303"/>
                <a:gd name="f26" fmla="val 214117"/>
                <a:gd name="f27" fmla="val 269314"/>
                <a:gd name="f28" fmla="val 214155"/>
                <a:gd name="f29" fmla="val 269027"/>
                <a:gd name="f30" fmla="val 268727"/>
                <a:gd name="f31" fmla="val 268440"/>
                <a:gd name="f32" fmla="val 15703"/>
                <a:gd name="f33" fmla="val 3171"/>
                <a:gd name="f34" fmla="val 15091"/>
                <a:gd name="f35" fmla="val 2446"/>
                <a:gd name="f36" fmla="val 14379"/>
                <a:gd name="f37" fmla="val 1821"/>
                <a:gd name="f38" fmla="val 13579"/>
                <a:gd name="f39" fmla="val 1296"/>
                <a:gd name="f40" fmla="val 12829"/>
                <a:gd name="f41" fmla="val 672"/>
                <a:gd name="f42" fmla="val 12167"/>
                <a:gd name="f43" fmla="val 334"/>
                <a:gd name="f44" fmla="val 11443"/>
                <a:gd name="f45" fmla="val 122"/>
                <a:gd name="f46" fmla="val 10705"/>
                <a:gd name="f47" fmla="val 47"/>
                <a:gd name="f48" fmla="val 9581"/>
                <a:gd name="f49" fmla="val 8082"/>
                <a:gd name="f50" fmla="val 7419"/>
                <a:gd name="f51" fmla="val -16"/>
                <a:gd name="f52" fmla="val 6745"/>
                <a:gd name="f53" fmla="val 6082"/>
                <a:gd name="f54" fmla="val 4958"/>
                <a:gd name="f55" fmla="val 547"/>
                <a:gd name="f56" fmla="val 3933"/>
                <a:gd name="f57" fmla="val 1271"/>
                <a:gd name="f58" fmla="val 3084"/>
                <a:gd name="f59" fmla="val 2171"/>
                <a:gd name="f60" fmla="val -727"/>
                <a:gd name="f61" fmla="val 6532"/>
                <a:gd name="f62" fmla="val -1040"/>
                <a:gd name="f63" fmla="val 12954"/>
                <a:gd name="f64" fmla="+- 0 0 -90"/>
                <a:gd name="f65" fmla="*/ f3 1 214145"/>
                <a:gd name="f66" fmla="*/ f4 1 278060"/>
                <a:gd name="f67" fmla="val f5"/>
                <a:gd name="f68" fmla="val f6"/>
                <a:gd name="f69" fmla="val f7"/>
                <a:gd name="f70" fmla="*/ f64 f0 1"/>
                <a:gd name="f71" fmla="+- f69 0 f67"/>
                <a:gd name="f72" fmla="+- f68 0 f67"/>
                <a:gd name="f73" fmla="*/ f70 1 f2"/>
                <a:gd name="f74" fmla="*/ f72 1 214145"/>
                <a:gd name="f75" fmla="*/ f71 1 278060"/>
                <a:gd name="f76" fmla="*/ 2334 f72 1"/>
                <a:gd name="f77" fmla="*/ 17665 f71 1"/>
                <a:gd name="f78" fmla="*/ 6457 f72 1"/>
                <a:gd name="f79" fmla="*/ 23163 f71 1"/>
                <a:gd name="f80" fmla="*/ 196875 f72 1"/>
                <a:gd name="f81" fmla="*/ 278061 f71 1"/>
                <a:gd name="f82" fmla="*/ 198124 f72 1"/>
                <a:gd name="f83" fmla="*/ 277436 f71 1"/>
                <a:gd name="f84" fmla="*/ 205746 f72 1"/>
                <a:gd name="f85" fmla="*/ 264941 f71 1"/>
                <a:gd name="f86" fmla="*/ 214117 f72 1"/>
                <a:gd name="f87" fmla="*/ 269314 f71 1"/>
                <a:gd name="f88" fmla="*/ 268440 f71 1"/>
                <a:gd name="f89" fmla="*/ 15703 f72 1"/>
                <a:gd name="f90" fmla="*/ 3171 f71 1"/>
                <a:gd name="f91" fmla="*/ 13579 f72 1"/>
                <a:gd name="f92" fmla="*/ 1296 f71 1"/>
                <a:gd name="f93" fmla="*/ 12829 f72 1"/>
                <a:gd name="f94" fmla="*/ 672 f71 1"/>
                <a:gd name="f95" fmla="*/ 10705 f72 1"/>
                <a:gd name="f96" fmla="*/ 47 f71 1"/>
                <a:gd name="f97" fmla="*/ 9581 f72 1"/>
                <a:gd name="f98" fmla="*/ 8082 f72 1"/>
                <a:gd name="f99" fmla="*/ 6082 f72 1"/>
                <a:gd name="f100" fmla="*/ 3084 f72 1"/>
                <a:gd name="f101" fmla="*/ 2171 f71 1"/>
                <a:gd name="f102" fmla="+- f73 0 f1"/>
                <a:gd name="f103" fmla="*/ f76 1 214145"/>
                <a:gd name="f104" fmla="*/ f77 1 278060"/>
                <a:gd name="f105" fmla="*/ f78 1 214145"/>
                <a:gd name="f106" fmla="*/ f79 1 278060"/>
                <a:gd name="f107" fmla="*/ f80 1 214145"/>
                <a:gd name="f108" fmla="*/ f81 1 278060"/>
                <a:gd name="f109" fmla="*/ f82 1 214145"/>
                <a:gd name="f110" fmla="*/ f83 1 278060"/>
                <a:gd name="f111" fmla="*/ f84 1 214145"/>
                <a:gd name="f112" fmla="*/ f85 1 278060"/>
                <a:gd name="f113" fmla="*/ f86 1 214145"/>
                <a:gd name="f114" fmla="*/ f87 1 278060"/>
                <a:gd name="f115" fmla="*/ f88 1 278060"/>
                <a:gd name="f116" fmla="*/ f89 1 214145"/>
                <a:gd name="f117" fmla="*/ f90 1 278060"/>
                <a:gd name="f118" fmla="*/ f91 1 214145"/>
                <a:gd name="f119" fmla="*/ f92 1 278060"/>
                <a:gd name="f120" fmla="*/ f93 1 214145"/>
                <a:gd name="f121" fmla="*/ f94 1 278060"/>
                <a:gd name="f122" fmla="*/ f95 1 214145"/>
                <a:gd name="f123" fmla="*/ f96 1 278060"/>
                <a:gd name="f124" fmla="*/ f97 1 214145"/>
                <a:gd name="f125" fmla="*/ f98 1 214145"/>
                <a:gd name="f126" fmla="*/ f99 1 214145"/>
                <a:gd name="f127" fmla="*/ f100 1 214145"/>
                <a:gd name="f128" fmla="*/ f101 1 278060"/>
                <a:gd name="f129" fmla="*/ f67 1 f74"/>
                <a:gd name="f130" fmla="*/ f68 1 f74"/>
                <a:gd name="f131" fmla="*/ f67 1 f75"/>
                <a:gd name="f132" fmla="*/ f69 1 f75"/>
                <a:gd name="f133" fmla="*/ f103 1 f74"/>
                <a:gd name="f134" fmla="*/ f104 1 f75"/>
                <a:gd name="f135" fmla="*/ f105 1 f74"/>
                <a:gd name="f136" fmla="*/ f106 1 f75"/>
                <a:gd name="f137" fmla="*/ f107 1 f74"/>
                <a:gd name="f138" fmla="*/ f108 1 f75"/>
                <a:gd name="f139" fmla="*/ f109 1 f74"/>
                <a:gd name="f140" fmla="*/ f110 1 f75"/>
                <a:gd name="f141" fmla="*/ f111 1 f74"/>
                <a:gd name="f142" fmla="*/ f112 1 f75"/>
                <a:gd name="f143" fmla="*/ f113 1 f74"/>
                <a:gd name="f144" fmla="*/ f114 1 f75"/>
                <a:gd name="f145" fmla="*/ f115 1 f75"/>
                <a:gd name="f146" fmla="*/ f116 1 f74"/>
                <a:gd name="f147" fmla="*/ f117 1 f75"/>
                <a:gd name="f148" fmla="*/ f118 1 f74"/>
                <a:gd name="f149" fmla="*/ f119 1 f75"/>
                <a:gd name="f150" fmla="*/ f120 1 f74"/>
                <a:gd name="f151" fmla="*/ f121 1 f75"/>
                <a:gd name="f152" fmla="*/ f122 1 f74"/>
                <a:gd name="f153" fmla="*/ f123 1 f75"/>
                <a:gd name="f154" fmla="*/ f124 1 f74"/>
                <a:gd name="f155" fmla="*/ f125 1 f74"/>
                <a:gd name="f156" fmla="*/ f126 1 f74"/>
                <a:gd name="f157" fmla="*/ f127 1 f74"/>
                <a:gd name="f158" fmla="*/ f128 1 f75"/>
                <a:gd name="f159" fmla="*/ f129 f65 1"/>
                <a:gd name="f160" fmla="*/ f130 f65 1"/>
                <a:gd name="f161" fmla="*/ f132 f66 1"/>
                <a:gd name="f162" fmla="*/ f131 f66 1"/>
                <a:gd name="f163" fmla="*/ f133 f65 1"/>
                <a:gd name="f164" fmla="*/ f134 f66 1"/>
                <a:gd name="f165" fmla="*/ f135 f65 1"/>
                <a:gd name="f166" fmla="*/ f136 f66 1"/>
                <a:gd name="f167" fmla="*/ f137 f65 1"/>
                <a:gd name="f168" fmla="*/ f138 f66 1"/>
                <a:gd name="f169" fmla="*/ f139 f65 1"/>
                <a:gd name="f170" fmla="*/ f140 f66 1"/>
                <a:gd name="f171" fmla="*/ f141 f65 1"/>
                <a:gd name="f172" fmla="*/ f142 f66 1"/>
                <a:gd name="f173" fmla="*/ f143 f65 1"/>
                <a:gd name="f174" fmla="*/ f144 f66 1"/>
                <a:gd name="f175" fmla="*/ f145 f66 1"/>
                <a:gd name="f176" fmla="*/ f146 f65 1"/>
                <a:gd name="f177" fmla="*/ f147 f66 1"/>
                <a:gd name="f178" fmla="*/ f148 f65 1"/>
                <a:gd name="f179" fmla="*/ f149 f66 1"/>
                <a:gd name="f180" fmla="*/ f150 f65 1"/>
                <a:gd name="f181" fmla="*/ f151 f66 1"/>
                <a:gd name="f182" fmla="*/ f152 f65 1"/>
                <a:gd name="f183" fmla="*/ f153 f66 1"/>
                <a:gd name="f184" fmla="*/ f154 f65 1"/>
                <a:gd name="f185" fmla="*/ f155 f65 1"/>
                <a:gd name="f186" fmla="*/ f156 f65 1"/>
                <a:gd name="f187" fmla="*/ f157 f65 1"/>
                <a:gd name="f188" fmla="*/ f158 f66 1"/>
              </a:gdLst>
              <a:ahLst/>
              <a:cxnLst>
                <a:cxn ang="3cd4">
                  <a:pos x="hc" y="t"/>
                </a:cxn>
                <a:cxn ang="0">
                  <a:pos x="r" y="vc"/>
                </a:cxn>
                <a:cxn ang="cd4">
                  <a:pos x="hc" y="b"/>
                </a:cxn>
                <a:cxn ang="cd2">
                  <a:pos x="l" y="vc"/>
                </a:cxn>
                <a:cxn ang="f102">
                  <a:pos x="f163" y="f164"/>
                </a:cxn>
                <a:cxn ang="f102">
                  <a:pos x="f165" y="f166"/>
                </a:cxn>
                <a:cxn ang="f102">
                  <a:pos x="f167" y="f168"/>
                </a:cxn>
                <a:cxn ang="f102">
                  <a:pos x="f169" y="f170"/>
                </a:cxn>
                <a:cxn ang="f102">
                  <a:pos x="f169" y="f170"/>
                </a:cxn>
                <a:cxn ang="f102">
                  <a:pos x="f171" y="f172"/>
                </a:cxn>
                <a:cxn ang="f102">
                  <a:pos x="f173" y="f174"/>
                </a:cxn>
                <a:cxn ang="f102">
                  <a:pos x="f173" y="f175"/>
                </a:cxn>
                <a:cxn ang="f102">
                  <a:pos x="f176" y="f177"/>
                </a:cxn>
                <a:cxn ang="f102">
                  <a:pos x="f176" y="f177"/>
                </a:cxn>
                <a:cxn ang="f102">
                  <a:pos x="f178" y="f179"/>
                </a:cxn>
                <a:cxn ang="f102">
                  <a:pos x="f180" y="f181"/>
                </a:cxn>
                <a:cxn ang="f102">
                  <a:pos x="f182" y="f183"/>
                </a:cxn>
                <a:cxn ang="f102">
                  <a:pos x="f184" y="f183"/>
                </a:cxn>
                <a:cxn ang="f102">
                  <a:pos x="f185" y="f183"/>
                </a:cxn>
                <a:cxn ang="f102">
                  <a:pos x="f186" y="f183"/>
                </a:cxn>
                <a:cxn ang="f102">
                  <a:pos x="f187" y="f188"/>
                </a:cxn>
                <a:cxn ang="f102">
                  <a:pos x="f163" y="f164"/>
                </a:cxn>
              </a:cxnLst>
              <a:rect l="f159" t="f162" r="f160" b="f161"/>
              <a:pathLst>
                <a:path w="214145" h="278060">
                  <a:moveTo>
                    <a:pt x="f8" y="f9"/>
                  </a:moveTo>
                  <a:lnTo>
                    <a:pt x="f10" y="f11"/>
                  </a:lnTo>
                  <a:lnTo>
                    <a:pt x="f12" y="f13"/>
                  </a:lnTo>
                  <a:lnTo>
                    <a:pt x="f14" y="f15"/>
                  </a:lnTo>
                  <a:lnTo>
                    <a:pt x="f14" y="f15"/>
                  </a:lnTo>
                  <a:cubicBezTo>
                    <a:pt x="f16" y="f17"/>
                    <a:pt x="f18" y="f19"/>
                    <a:pt x="f20" y="f21"/>
                  </a:cubicBezTo>
                  <a:cubicBezTo>
                    <a:pt x="f22" y="f23"/>
                    <a:pt x="f24" y="f25"/>
                    <a:pt x="f26" y="f27"/>
                  </a:cubicBezTo>
                  <a:cubicBezTo>
                    <a:pt x="f28" y="f29"/>
                    <a:pt x="f28" y="f30"/>
                    <a:pt x="f26" y="f31"/>
                  </a:cubicBezTo>
                  <a:lnTo>
                    <a:pt x="f32" y="f33"/>
                  </a:lnTo>
                  <a:lnTo>
                    <a:pt x="f32" y="f33"/>
                  </a:lnTo>
                  <a:cubicBezTo>
                    <a:pt x="f34" y="f35"/>
                    <a:pt x="f36" y="f37"/>
                    <a:pt x="f38" y="f39"/>
                  </a:cubicBezTo>
                  <a:cubicBezTo>
                    <a:pt x="f38" y="f39"/>
                    <a:pt x="f38" y="f39"/>
                    <a:pt x="f40" y="f41"/>
                  </a:cubicBezTo>
                  <a:cubicBezTo>
                    <a:pt x="f42" y="f43"/>
                    <a:pt x="f44" y="f45"/>
                    <a:pt x="f46" y="f47"/>
                  </a:cubicBezTo>
                  <a:lnTo>
                    <a:pt x="f48" y="f47"/>
                  </a:lnTo>
                  <a:lnTo>
                    <a:pt x="f49" y="f47"/>
                  </a:lnTo>
                  <a:cubicBezTo>
                    <a:pt x="f50" y="f51"/>
                    <a:pt x="f52" y="f51"/>
                    <a:pt x="f53" y="f47"/>
                  </a:cubicBez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7" name="Freeform: Shape 1493">
              <a:extLst>
                <a:ext uri="{FF2B5EF4-FFF2-40B4-BE49-F238E27FC236}">
                  <a16:creationId xmlns:a16="http://schemas.microsoft.com/office/drawing/2014/main" id="{A6529234-1330-0AAF-FAB2-E203EE115F46}"/>
                </a:ext>
              </a:extLst>
            </p:cNvPr>
            <p:cNvSpPr/>
            <p:nvPr/>
          </p:nvSpPr>
          <p:spPr>
            <a:xfrm>
              <a:off x="7327361" y="2392052"/>
              <a:ext cx="437311" cy="205630"/>
            </a:xfrm>
            <a:custGeom>
              <a:avLst/>
              <a:gdLst>
                <a:gd name="f0" fmla="val 10800000"/>
                <a:gd name="f1" fmla="val 5400000"/>
                <a:gd name="f2" fmla="val 180"/>
                <a:gd name="f3" fmla="val w"/>
                <a:gd name="f4" fmla="val h"/>
                <a:gd name="f5" fmla="val 0"/>
                <a:gd name="f6" fmla="val 437311"/>
                <a:gd name="f7" fmla="val 205627"/>
                <a:gd name="f8" fmla="val 1000"/>
                <a:gd name="f9" fmla="val 202794"/>
                <a:gd name="f10" fmla="val 1624"/>
                <a:gd name="f11" fmla="val 203606"/>
                <a:gd name="f12" fmla="val 204731"/>
                <a:gd name="f13" fmla="val 205543"/>
                <a:gd name="f14" fmla="val 762"/>
                <a:gd name="f15" fmla="val 205655"/>
                <a:gd name="f16" fmla="val 487"/>
                <a:gd name="f17" fmla="val 250"/>
                <a:gd name="f18" fmla="val 1374"/>
                <a:gd name="f19" fmla="val 204918"/>
                <a:gd name="f20" fmla="val 3998"/>
                <a:gd name="f21" fmla="val 436062"/>
                <a:gd name="f22" fmla="val 625"/>
                <a:gd name="f23" fmla="val 201794"/>
                <a:gd name="f24" fmla="+- 0 0 -90"/>
                <a:gd name="f25" fmla="*/ f3 1 437311"/>
                <a:gd name="f26" fmla="*/ f4 1 205627"/>
                <a:gd name="f27" fmla="val f5"/>
                <a:gd name="f28" fmla="val f6"/>
                <a:gd name="f29" fmla="val f7"/>
                <a:gd name="f30" fmla="*/ f24 f0 1"/>
                <a:gd name="f31" fmla="+- f29 0 f27"/>
                <a:gd name="f32" fmla="+- f28 0 f27"/>
                <a:gd name="f33" fmla="*/ f30 1 f2"/>
                <a:gd name="f34" fmla="*/ f32 1 437311"/>
                <a:gd name="f35" fmla="*/ f31 1 205627"/>
                <a:gd name="f36" fmla="*/ 1000 f32 1"/>
                <a:gd name="f37" fmla="*/ 202794 f31 1"/>
                <a:gd name="f38" fmla="*/ 205543 f31 1"/>
                <a:gd name="f39" fmla="*/ 250 f32 1"/>
                <a:gd name="f40" fmla="*/ 1374 f32 1"/>
                <a:gd name="f41" fmla="*/ 204918 f31 1"/>
                <a:gd name="f42" fmla="*/ 437311 f32 1"/>
                <a:gd name="f43" fmla="*/ 3998 f31 1"/>
                <a:gd name="f44" fmla="*/ 0 f31 1"/>
                <a:gd name="f45" fmla="*/ 436062 f32 1"/>
                <a:gd name="f46" fmla="*/ 625 f31 1"/>
                <a:gd name="f47" fmla="*/ 0 f32 1"/>
                <a:gd name="f48" fmla="*/ 201794 f31 1"/>
                <a:gd name="f49" fmla="+- f33 0 f1"/>
                <a:gd name="f50" fmla="*/ f36 1 437311"/>
                <a:gd name="f51" fmla="*/ f37 1 205627"/>
                <a:gd name="f52" fmla="*/ f38 1 205627"/>
                <a:gd name="f53" fmla="*/ f39 1 437311"/>
                <a:gd name="f54" fmla="*/ f40 1 437311"/>
                <a:gd name="f55" fmla="*/ f41 1 205627"/>
                <a:gd name="f56" fmla="*/ f42 1 437311"/>
                <a:gd name="f57" fmla="*/ f43 1 205627"/>
                <a:gd name="f58" fmla="*/ f44 1 205627"/>
                <a:gd name="f59" fmla="*/ f45 1 437311"/>
                <a:gd name="f60" fmla="*/ f46 1 205627"/>
                <a:gd name="f61" fmla="*/ f47 1 437311"/>
                <a:gd name="f62" fmla="*/ f48 1 205627"/>
                <a:gd name="f63" fmla="*/ f27 1 f34"/>
                <a:gd name="f64" fmla="*/ f28 1 f34"/>
                <a:gd name="f65" fmla="*/ f27 1 f35"/>
                <a:gd name="f66" fmla="*/ f29 1 f35"/>
                <a:gd name="f67" fmla="*/ f50 1 f34"/>
                <a:gd name="f68" fmla="*/ f51 1 f35"/>
                <a:gd name="f69" fmla="*/ f52 1 f35"/>
                <a:gd name="f70" fmla="*/ f53 1 f34"/>
                <a:gd name="f71" fmla="*/ f54 1 f34"/>
                <a:gd name="f72" fmla="*/ f55 1 f35"/>
                <a:gd name="f73" fmla="*/ f56 1 f34"/>
                <a:gd name="f74" fmla="*/ f57 1 f35"/>
                <a:gd name="f75" fmla="*/ f58 1 f35"/>
                <a:gd name="f76" fmla="*/ f59 1 f34"/>
                <a:gd name="f77" fmla="*/ f60 1 f35"/>
                <a:gd name="f78" fmla="*/ f61 1 f34"/>
                <a:gd name="f79" fmla="*/ f62 1 f35"/>
                <a:gd name="f80" fmla="*/ f63 f25 1"/>
                <a:gd name="f81" fmla="*/ f64 f25 1"/>
                <a:gd name="f82" fmla="*/ f66 f26 1"/>
                <a:gd name="f83" fmla="*/ f65 f26 1"/>
                <a:gd name="f84" fmla="*/ f67 f25 1"/>
                <a:gd name="f85" fmla="*/ f68 f26 1"/>
                <a:gd name="f86" fmla="*/ f69 f26 1"/>
                <a:gd name="f87" fmla="*/ f70 f25 1"/>
                <a:gd name="f88" fmla="*/ f71 f25 1"/>
                <a:gd name="f89" fmla="*/ f72 f26 1"/>
                <a:gd name="f90" fmla="*/ f73 f25 1"/>
                <a:gd name="f91" fmla="*/ f74 f26 1"/>
                <a:gd name="f92" fmla="*/ f75 f26 1"/>
                <a:gd name="f93" fmla="*/ f76 f25 1"/>
                <a:gd name="f94" fmla="*/ f77 f26 1"/>
                <a:gd name="f95" fmla="*/ f78 f25 1"/>
                <a:gd name="f96" fmla="*/ f79 f26 1"/>
              </a:gdLst>
              <a:ahLst/>
              <a:cxnLst>
                <a:cxn ang="3cd4">
                  <a:pos x="hc" y="t"/>
                </a:cxn>
                <a:cxn ang="0">
                  <a:pos x="r" y="vc"/>
                </a:cxn>
                <a:cxn ang="cd4">
                  <a:pos x="hc" y="b"/>
                </a:cxn>
                <a:cxn ang="cd2">
                  <a:pos x="l" y="vc"/>
                </a:cxn>
                <a:cxn ang="f49">
                  <a:pos x="f84" y="f85"/>
                </a:cxn>
                <a:cxn ang="f49">
                  <a:pos x="f84" y="f86"/>
                </a:cxn>
                <a:cxn ang="f49">
                  <a:pos x="f87" y="f86"/>
                </a:cxn>
                <a:cxn ang="f49">
                  <a:pos x="f87" y="f86"/>
                </a:cxn>
                <a:cxn ang="f49">
                  <a:pos x="f88" y="f89"/>
                </a:cxn>
                <a:cxn ang="f49">
                  <a:pos x="f90" y="f91"/>
                </a:cxn>
                <a:cxn ang="f49">
                  <a:pos x="f90" y="f92"/>
                </a:cxn>
                <a:cxn ang="f49">
                  <a:pos x="f93" y="f94"/>
                </a:cxn>
                <a:cxn ang="f49">
                  <a:pos x="f95" y="f96"/>
                </a:cxn>
              </a:cxnLst>
              <a:rect l="f80" t="f83" r="f81" b="f82"/>
              <a:pathLst>
                <a:path w="437311" h="205627">
                  <a:moveTo>
                    <a:pt x="f8" y="f9"/>
                  </a:moveTo>
                  <a:cubicBezTo>
                    <a:pt x="f10" y="f11"/>
                    <a:pt x="f10" y="f12"/>
                    <a:pt x="f8" y="f13"/>
                  </a:cubicBezTo>
                  <a:cubicBezTo>
                    <a:pt x="f14" y="f15"/>
                    <a:pt x="f16" y="f15"/>
                    <a:pt x="f17" y="f13"/>
                  </a:cubicBezTo>
                  <a:lnTo>
                    <a:pt x="f17" y="f13"/>
                  </a:lnTo>
                  <a:lnTo>
                    <a:pt x="f18" y="f19"/>
                  </a:lnTo>
                  <a:lnTo>
                    <a:pt x="f6" y="f20"/>
                  </a:lnTo>
                  <a:lnTo>
                    <a:pt x="f6" y="f5"/>
                  </a:lnTo>
                  <a:lnTo>
                    <a:pt x="f21" y="f22"/>
                  </a:lnTo>
                  <a:lnTo>
                    <a:pt x="f5"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8" name="Freeform: Shape 1494">
              <a:extLst>
                <a:ext uri="{FF2B5EF4-FFF2-40B4-BE49-F238E27FC236}">
                  <a16:creationId xmlns:a16="http://schemas.microsoft.com/office/drawing/2014/main" id="{C473765F-75DA-5105-DD90-078FBF7A9D31}"/>
                </a:ext>
              </a:extLst>
            </p:cNvPr>
            <p:cNvSpPr/>
            <p:nvPr/>
          </p:nvSpPr>
          <p:spPr>
            <a:xfrm>
              <a:off x="7144316" y="2336950"/>
              <a:ext cx="183392" cy="260475"/>
            </a:xfrm>
            <a:custGeom>
              <a:avLst/>
              <a:gdLst>
                <a:gd name="f0" fmla="val 10800000"/>
                <a:gd name="f1" fmla="val 5400000"/>
                <a:gd name="f2" fmla="val 180"/>
                <a:gd name="f3" fmla="val w"/>
                <a:gd name="f4" fmla="val h"/>
                <a:gd name="f5" fmla="val 0"/>
                <a:gd name="f6" fmla="val 183389"/>
                <a:gd name="f7" fmla="val 260480"/>
                <a:gd name="f8" fmla="val 181547"/>
                <a:gd name="f9" fmla="val 260396"/>
                <a:gd name="f10" fmla="val 182171"/>
                <a:gd name="f11" fmla="val 182409"/>
                <a:gd name="f12" fmla="val 260509"/>
                <a:gd name="f13" fmla="val 182683"/>
                <a:gd name="f14" fmla="val 182921"/>
                <a:gd name="f15" fmla="val 183546"/>
                <a:gd name="f16" fmla="val 259584"/>
                <a:gd name="f17" fmla="val 258459"/>
                <a:gd name="f18" fmla="val 257647"/>
                <a:gd name="f19" fmla="val 183046"/>
                <a:gd name="f20" fmla="val 256898"/>
                <a:gd name="f21" fmla="val 999"/>
                <a:gd name="f22" fmla="val 7372"/>
                <a:gd name="f23" fmla="val 181047"/>
                <a:gd name="f24" fmla="val 260021"/>
                <a:gd name="f25" fmla="+- 0 0 -90"/>
                <a:gd name="f26" fmla="*/ f3 1 183389"/>
                <a:gd name="f27" fmla="*/ f4 1 260480"/>
                <a:gd name="f28" fmla="val f5"/>
                <a:gd name="f29" fmla="val f6"/>
                <a:gd name="f30" fmla="val f7"/>
                <a:gd name="f31" fmla="*/ f25 f0 1"/>
                <a:gd name="f32" fmla="+- f30 0 f28"/>
                <a:gd name="f33" fmla="+- f29 0 f28"/>
                <a:gd name="f34" fmla="*/ f31 1 f2"/>
                <a:gd name="f35" fmla="*/ f33 1 183389"/>
                <a:gd name="f36" fmla="*/ f32 1 260480"/>
                <a:gd name="f37" fmla="*/ 181547 f33 1"/>
                <a:gd name="f38" fmla="*/ 260396 f32 1"/>
                <a:gd name="f39" fmla="*/ 182171 f33 1"/>
                <a:gd name="f40" fmla="*/ 182921 f33 1"/>
                <a:gd name="f41" fmla="*/ 257647 f32 1"/>
                <a:gd name="f42" fmla="*/ 183046 f33 1"/>
                <a:gd name="f43" fmla="*/ 256898 f32 1"/>
                <a:gd name="f44" fmla="*/ 0 f33 1"/>
                <a:gd name="f45" fmla="*/ 0 f32 1"/>
                <a:gd name="f46" fmla="*/ 999 f33 1"/>
                <a:gd name="f47" fmla="*/ 7372 f32 1"/>
                <a:gd name="f48" fmla="*/ 181047 f33 1"/>
                <a:gd name="f49" fmla="*/ 260021 f32 1"/>
                <a:gd name="f50" fmla="+- f34 0 f1"/>
                <a:gd name="f51" fmla="*/ f37 1 183389"/>
                <a:gd name="f52" fmla="*/ f38 1 260480"/>
                <a:gd name="f53" fmla="*/ f39 1 183389"/>
                <a:gd name="f54" fmla="*/ f40 1 183389"/>
                <a:gd name="f55" fmla="*/ f41 1 260480"/>
                <a:gd name="f56" fmla="*/ f42 1 183389"/>
                <a:gd name="f57" fmla="*/ f43 1 260480"/>
                <a:gd name="f58" fmla="*/ f44 1 183389"/>
                <a:gd name="f59" fmla="*/ f45 1 260480"/>
                <a:gd name="f60" fmla="*/ f46 1 183389"/>
                <a:gd name="f61" fmla="*/ f47 1 260480"/>
                <a:gd name="f62" fmla="*/ f48 1 183389"/>
                <a:gd name="f63" fmla="*/ f49 1 260480"/>
                <a:gd name="f64" fmla="*/ f28 1 f35"/>
                <a:gd name="f65" fmla="*/ f29 1 f35"/>
                <a:gd name="f66" fmla="*/ f28 1 f36"/>
                <a:gd name="f67" fmla="*/ f30 1 f36"/>
                <a:gd name="f68" fmla="*/ f51 1 f35"/>
                <a:gd name="f69" fmla="*/ f52 1 f36"/>
                <a:gd name="f70" fmla="*/ f53 1 f35"/>
                <a:gd name="f71" fmla="*/ f54 1 f35"/>
                <a:gd name="f72" fmla="*/ f55 1 f36"/>
                <a:gd name="f73" fmla="*/ f56 1 f35"/>
                <a:gd name="f74" fmla="*/ f57 1 f36"/>
                <a:gd name="f75" fmla="*/ f58 1 f35"/>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6 1"/>
                <a:gd name="f89" fmla="*/ f72 f27 1"/>
                <a:gd name="f90" fmla="*/ f73 f26 1"/>
                <a:gd name="f91" fmla="*/ f74 f27 1"/>
                <a:gd name="f92" fmla="*/ f75 f26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5" y="f86"/>
                </a:cxn>
                <a:cxn ang="f50">
                  <a:pos x="f85" y="f86"/>
                </a:cxn>
                <a:cxn ang="f50">
                  <a:pos x="f87" y="f86"/>
                </a:cxn>
                <a:cxn ang="f50">
                  <a:pos x="f88" y="f86"/>
                </a:cxn>
                <a:cxn ang="f50">
                  <a:pos x="f88" y="f89"/>
                </a:cxn>
                <a:cxn ang="f50">
                  <a:pos x="f90" y="f91"/>
                </a:cxn>
                <a:cxn ang="f50">
                  <a:pos x="f92" y="f93"/>
                </a:cxn>
                <a:cxn ang="f50">
                  <a:pos x="f94" y="f95"/>
                </a:cxn>
                <a:cxn ang="f50">
                  <a:pos x="f96" y="f97"/>
                </a:cxn>
              </a:cxnLst>
              <a:rect l="f81" t="f84" r="f82" b="f83"/>
              <a:pathLst>
                <a:path w="183389" h="260480">
                  <a:moveTo>
                    <a:pt x="f8" y="f9"/>
                  </a:moveTo>
                  <a:lnTo>
                    <a:pt x="f8" y="f9"/>
                  </a:lnTo>
                  <a:lnTo>
                    <a:pt x="f8" y="f9"/>
                  </a:lnTo>
                  <a:lnTo>
                    <a:pt x="f10" y="f9"/>
                  </a:lnTo>
                  <a:cubicBezTo>
                    <a:pt x="f11" y="f12"/>
                    <a:pt x="f13" y="f12"/>
                    <a:pt x="f14" y="f9"/>
                  </a:cubicBezTo>
                  <a:cubicBezTo>
                    <a:pt x="f15" y="f16"/>
                    <a:pt x="f15" y="f17"/>
                    <a:pt x="f14" y="f18"/>
                  </a:cubicBezTo>
                  <a:lnTo>
                    <a:pt x="f19" y="f20"/>
                  </a:lnTo>
                  <a:lnTo>
                    <a:pt x="f5" y="f5"/>
                  </a:lnTo>
                  <a:lnTo>
                    <a:pt x="f21" y="f22"/>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9" name="Freeform: Shape 1495">
              <a:extLst>
                <a:ext uri="{FF2B5EF4-FFF2-40B4-BE49-F238E27FC236}">
                  <a16:creationId xmlns:a16="http://schemas.microsoft.com/office/drawing/2014/main" id="{6ECE1679-CBBA-663F-AF9E-7297CF895355}"/>
                </a:ext>
              </a:extLst>
            </p:cNvPr>
            <p:cNvSpPr/>
            <p:nvPr/>
          </p:nvSpPr>
          <p:spPr>
            <a:xfrm>
              <a:off x="11599017" y="2780644"/>
              <a:ext cx="605991" cy="327995"/>
            </a:xfrm>
            <a:custGeom>
              <a:avLst/>
              <a:gdLst>
                <a:gd name="f0" fmla="val 10800000"/>
                <a:gd name="f1" fmla="val 5400000"/>
                <a:gd name="f2" fmla="val 180"/>
                <a:gd name="f3" fmla="val w"/>
                <a:gd name="f4" fmla="val h"/>
                <a:gd name="f5" fmla="val 0"/>
                <a:gd name="f6" fmla="val 605988"/>
                <a:gd name="f7" fmla="val 327994"/>
                <a:gd name="f8" fmla="val 750"/>
                <a:gd name="f9" fmla="val 325995"/>
                <a:gd name="f10" fmla="val 2624"/>
                <a:gd name="f11" fmla="val 4123"/>
                <a:gd name="f12" fmla="val 325245"/>
                <a:gd name="f13" fmla="+- 0 0 -90"/>
                <a:gd name="f14" fmla="*/ f3 1 605988"/>
                <a:gd name="f15" fmla="*/ f4 1 327994"/>
                <a:gd name="f16" fmla="val f5"/>
                <a:gd name="f17" fmla="val f6"/>
                <a:gd name="f18" fmla="val f7"/>
                <a:gd name="f19" fmla="*/ f13 f0 1"/>
                <a:gd name="f20" fmla="+- f18 0 f16"/>
                <a:gd name="f21" fmla="+- f17 0 f16"/>
                <a:gd name="f22" fmla="*/ f19 1 f2"/>
                <a:gd name="f23" fmla="*/ f21 1 605988"/>
                <a:gd name="f24" fmla="*/ f20 1 327994"/>
                <a:gd name="f25" fmla="*/ 750 f21 1"/>
                <a:gd name="f26" fmla="*/ 325995 f20 1"/>
                <a:gd name="f27" fmla="*/ 2624 f21 1"/>
                <a:gd name="f28" fmla="*/ 327994 f20 1"/>
                <a:gd name="f29" fmla="*/ 605988 f21 1"/>
                <a:gd name="f30" fmla="*/ 4123 f20 1"/>
                <a:gd name="f31" fmla="*/ 0 f20 1"/>
                <a:gd name="f32" fmla="*/ 0 f21 1"/>
                <a:gd name="f33" fmla="*/ 325245 f20 1"/>
                <a:gd name="f34" fmla="+- f22 0 f1"/>
                <a:gd name="f35" fmla="*/ f25 1 605988"/>
                <a:gd name="f36" fmla="*/ f26 1 327994"/>
                <a:gd name="f37" fmla="*/ f27 1 605988"/>
                <a:gd name="f38" fmla="*/ f28 1 327994"/>
                <a:gd name="f39" fmla="*/ f29 1 605988"/>
                <a:gd name="f40" fmla="*/ f30 1 327994"/>
                <a:gd name="f41" fmla="*/ f31 1 327994"/>
                <a:gd name="f42" fmla="*/ f32 1 605988"/>
                <a:gd name="f43" fmla="*/ f33 1 327994"/>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5" y="f67"/>
                </a:cxn>
                <a:cxn ang="f34">
                  <a:pos x="f68" y="f69"/>
                </a:cxn>
                <a:cxn ang="f34">
                  <a:pos x="f61" y="f62"/>
                </a:cxn>
              </a:cxnLst>
              <a:rect l="f57" t="f60" r="f58" b="f59"/>
              <a:pathLst>
                <a:path w="605988" h="327994">
                  <a:moveTo>
                    <a:pt x="f8" y="f9"/>
                  </a:moveTo>
                  <a:lnTo>
                    <a:pt x="f10" y="f7"/>
                  </a:lnTo>
                  <a:lnTo>
                    <a:pt x="f6" y="f11"/>
                  </a:lnTo>
                  <a:lnTo>
                    <a:pt x="f6" y="f5"/>
                  </a:lnTo>
                  <a:lnTo>
                    <a:pt x="f5"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0" name="Freeform: Shape 1496">
              <a:extLst>
                <a:ext uri="{FF2B5EF4-FFF2-40B4-BE49-F238E27FC236}">
                  <a16:creationId xmlns:a16="http://schemas.microsoft.com/office/drawing/2014/main" id="{2A44D2AB-53CA-DC02-3477-4A53EB2DED86}"/>
                </a:ext>
              </a:extLst>
            </p:cNvPr>
            <p:cNvSpPr/>
            <p:nvPr/>
          </p:nvSpPr>
          <p:spPr>
            <a:xfrm>
              <a:off x="12062563" y="3538718"/>
              <a:ext cx="78967" cy="67976"/>
            </a:xfrm>
            <a:custGeom>
              <a:avLst/>
              <a:gdLst>
                <a:gd name="f0" fmla="val 10800000"/>
                <a:gd name="f1" fmla="val 5400000"/>
                <a:gd name="f2" fmla="val 180"/>
                <a:gd name="f3" fmla="val w"/>
                <a:gd name="f4" fmla="val h"/>
                <a:gd name="f5" fmla="val 0"/>
                <a:gd name="f6" fmla="val 78965"/>
                <a:gd name="f7" fmla="val 67972"/>
                <a:gd name="f8" fmla="val 625"/>
                <a:gd name="f9" fmla="val 61975"/>
                <a:gd name="f10" fmla="val 67973"/>
                <a:gd name="f11" fmla="val 76592"/>
                <a:gd name="f12" fmla="val 25240"/>
                <a:gd name="f13" fmla="val 78341"/>
                <a:gd name="f14" fmla="val 5998"/>
                <a:gd name="f15" fmla="val 78966"/>
                <a:gd name="f16" fmla="val 2249"/>
                <a:gd name="f17" fmla="val 42858"/>
                <a:gd name="f18" fmla="+- 0 0 -90"/>
                <a:gd name="f19" fmla="*/ f3 1 78965"/>
                <a:gd name="f20" fmla="*/ f4 1 67972"/>
                <a:gd name="f21" fmla="val f5"/>
                <a:gd name="f22" fmla="val f6"/>
                <a:gd name="f23" fmla="val f7"/>
                <a:gd name="f24" fmla="*/ f18 f0 1"/>
                <a:gd name="f25" fmla="+- f23 0 f21"/>
                <a:gd name="f26" fmla="+- f22 0 f21"/>
                <a:gd name="f27" fmla="*/ f24 1 f2"/>
                <a:gd name="f28" fmla="*/ f26 1 78965"/>
                <a:gd name="f29" fmla="*/ f25 1 67972"/>
                <a:gd name="f30" fmla="*/ 625 f26 1"/>
                <a:gd name="f31" fmla="*/ 61975 f25 1"/>
                <a:gd name="f32" fmla="*/ 0 f26 1"/>
                <a:gd name="f33" fmla="*/ 67973 f25 1"/>
                <a:gd name="f34" fmla="*/ 76592 f26 1"/>
                <a:gd name="f35" fmla="*/ 25240 f25 1"/>
                <a:gd name="f36" fmla="*/ 78341 f26 1"/>
                <a:gd name="f37" fmla="*/ 5998 f25 1"/>
                <a:gd name="f38" fmla="*/ 78966 f26 1"/>
                <a:gd name="f39" fmla="*/ 0 f25 1"/>
                <a:gd name="f40" fmla="*/ 2249 f26 1"/>
                <a:gd name="f41" fmla="*/ 42858 f25 1"/>
                <a:gd name="f42" fmla="+- f27 0 f1"/>
                <a:gd name="f43" fmla="*/ f30 1 78965"/>
                <a:gd name="f44" fmla="*/ f31 1 67972"/>
                <a:gd name="f45" fmla="*/ f32 1 78965"/>
                <a:gd name="f46" fmla="*/ f33 1 67972"/>
                <a:gd name="f47" fmla="*/ f34 1 78965"/>
                <a:gd name="f48" fmla="*/ f35 1 67972"/>
                <a:gd name="f49" fmla="*/ f36 1 78965"/>
                <a:gd name="f50" fmla="*/ f37 1 67972"/>
                <a:gd name="f51" fmla="*/ f38 1 78965"/>
                <a:gd name="f52" fmla="*/ f39 1 67972"/>
                <a:gd name="f53" fmla="*/ f40 1 78965"/>
                <a:gd name="f54" fmla="*/ f41 1 67972"/>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78965" h="67972">
                  <a:moveTo>
                    <a:pt x="f8" y="f9"/>
                  </a:moveTo>
                  <a:lnTo>
                    <a:pt x="f5" y="f10"/>
                  </a:lnTo>
                  <a:lnTo>
                    <a:pt x="f11" y="f12"/>
                  </a:lnTo>
                  <a:lnTo>
                    <a:pt x="f13" y="f14"/>
                  </a:lnTo>
                  <a:lnTo>
                    <a:pt x="f15" y="f5"/>
                  </a:lnTo>
                  <a:lnTo>
                    <a:pt x="f16" y="f1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1" name="Freeform: Shape 1497">
              <a:extLst>
                <a:ext uri="{FF2B5EF4-FFF2-40B4-BE49-F238E27FC236}">
                  <a16:creationId xmlns:a16="http://schemas.microsoft.com/office/drawing/2014/main" id="{637CFEB4-403B-DE9D-7E70-FE517A81D0F0}"/>
                </a:ext>
              </a:extLst>
            </p:cNvPr>
            <p:cNvSpPr/>
            <p:nvPr/>
          </p:nvSpPr>
          <p:spPr>
            <a:xfrm>
              <a:off x="11596768" y="3108895"/>
              <a:ext cx="3246" cy="8247"/>
            </a:xfrm>
            <a:custGeom>
              <a:avLst/>
              <a:gdLst>
                <a:gd name="f0" fmla="val 10800000"/>
                <a:gd name="f1" fmla="val 5400000"/>
                <a:gd name="f2" fmla="val 180"/>
                <a:gd name="f3" fmla="val w"/>
                <a:gd name="f4" fmla="val h"/>
                <a:gd name="f5" fmla="val 0"/>
                <a:gd name="f6" fmla="val 3248"/>
                <a:gd name="f7" fmla="val 8246"/>
                <a:gd name="f8" fmla="val 2999"/>
                <a:gd name="f9" fmla="val 8247"/>
                <a:gd name="f10" fmla="val 3249"/>
                <a:gd name="f11" fmla="val 874"/>
                <a:gd name="f12" fmla="val 625"/>
                <a:gd name="f13" fmla="val 375"/>
                <a:gd name="f14" fmla="val 5123"/>
                <a:gd name="f15" fmla="+- 0 0 -90"/>
                <a:gd name="f16" fmla="*/ f3 1 3248"/>
                <a:gd name="f17" fmla="*/ f4 1 8246"/>
                <a:gd name="f18" fmla="val f5"/>
                <a:gd name="f19" fmla="val f6"/>
                <a:gd name="f20" fmla="val f7"/>
                <a:gd name="f21" fmla="*/ f15 f0 1"/>
                <a:gd name="f22" fmla="+- f20 0 f18"/>
                <a:gd name="f23" fmla="+- f19 0 f18"/>
                <a:gd name="f24" fmla="*/ f21 1 f2"/>
                <a:gd name="f25" fmla="*/ f23 1 3248"/>
                <a:gd name="f26" fmla="*/ f22 1 8246"/>
                <a:gd name="f27" fmla="*/ 2999 f23 1"/>
                <a:gd name="f28" fmla="*/ 8247 f22 1"/>
                <a:gd name="f29" fmla="*/ 3248 f23 1"/>
                <a:gd name="f30" fmla="*/ 3249 f22 1"/>
                <a:gd name="f31" fmla="*/ 874 f23 1"/>
                <a:gd name="f32" fmla="*/ 625 f22 1"/>
                <a:gd name="f33" fmla="*/ 375 f23 1"/>
                <a:gd name="f34" fmla="*/ 0 f22 1"/>
                <a:gd name="f35" fmla="*/ 0 f23 1"/>
                <a:gd name="f36" fmla="*/ 5123 f22 1"/>
                <a:gd name="f37" fmla="+- f24 0 f1"/>
                <a:gd name="f38" fmla="*/ f27 1 3248"/>
                <a:gd name="f39" fmla="*/ f28 1 8246"/>
                <a:gd name="f40" fmla="*/ f29 1 3248"/>
                <a:gd name="f41" fmla="*/ f30 1 8246"/>
                <a:gd name="f42" fmla="*/ f31 1 3248"/>
                <a:gd name="f43" fmla="*/ f32 1 8246"/>
                <a:gd name="f44" fmla="*/ f33 1 3248"/>
                <a:gd name="f45" fmla="*/ f34 1 8246"/>
                <a:gd name="f46" fmla="*/ f35 1 3248"/>
                <a:gd name="f47" fmla="*/ f36 1 8246"/>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3248" h="8246">
                  <a:moveTo>
                    <a:pt x="f8" y="f9"/>
                  </a:moveTo>
                  <a:lnTo>
                    <a:pt x="f6" y="f10"/>
                  </a:lnTo>
                  <a:lnTo>
                    <a:pt x="f11" y="f12"/>
                  </a:lnTo>
                  <a:lnTo>
                    <a:pt x="f13" y="f5"/>
                  </a:lnTo>
                  <a:lnTo>
                    <a:pt x="f5"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2" name="Freeform: Shape 1498">
              <a:extLst>
                <a:ext uri="{FF2B5EF4-FFF2-40B4-BE49-F238E27FC236}">
                  <a16:creationId xmlns:a16="http://schemas.microsoft.com/office/drawing/2014/main" id="{26AAF568-C7F1-6B88-D88C-5C02A51E882B}"/>
                </a:ext>
              </a:extLst>
            </p:cNvPr>
            <p:cNvSpPr/>
            <p:nvPr/>
          </p:nvSpPr>
          <p:spPr>
            <a:xfrm>
              <a:off x="11523680" y="2661571"/>
              <a:ext cx="681328" cy="366107"/>
            </a:xfrm>
            <a:custGeom>
              <a:avLst/>
              <a:gdLst>
                <a:gd name="f0" fmla="val 10800000"/>
                <a:gd name="f1" fmla="val 5400000"/>
                <a:gd name="f2" fmla="val 180"/>
                <a:gd name="f3" fmla="val w"/>
                <a:gd name="f4" fmla="val h"/>
                <a:gd name="f5" fmla="val 0"/>
                <a:gd name="f6" fmla="val 681330"/>
                <a:gd name="f7" fmla="val 366104"/>
                <a:gd name="f8" fmla="val 750"/>
                <a:gd name="f9" fmla="val 364105"/>
                <a:gd name="f10" fmla="val 2624"/>
                <a:gd name="f11" fmla="val 681331"/>
                <a:gd name="f12" fmla="val 4123"/>
                <a:gd name="f13" fmla="val 363230"/>
                <a:gd name="f14" fmla="+- 0 0 -90"/>
                <a:gd name="f15" fmla="*/ f3 1 681330"/>
                <a:gd name="f16" fmla="*/ f4 1 366104"/>
                <a:gd name="f17" fmla="val f5"/>
                <a:gd name="f18" fmla="val f6"/>
                <a:gd name="f19" fmla="val f7"/>
                <a:gd name="f20" fmla="*/ f14 f0 1"/>
                <a:gd name="f21" fmla="+- f19 0 f17"/>
                <a:gd name="f22" fmla="+- f18 0 f17"/>
                <a:gd name="f23" fmla="*/ f20 1 f2"/>
                <a:gd name="f24" fmla="*/ f22 1 681330"/>
                <a:gd name="f25" fmla="*/ f21 1 366104"/>
                <a:gd name="f26" fmla="*/ 750 f22 1"/>
                <a:gd name="f27" fmla="*/ 364105 f21 1"/>
                <a:gd name="f28" fmla="*/ 2624 f22 1"/>
                <a:gd name="f29" fmla="*/ 366104 f21 1"/>
                <a:gd name="f30" fmla="*/ 681331 f22 1"/>
                <a:gd name="f31" fmla="*/ 4123 f21 1"/>
                <a:gd name="f32" fmla="*/ 0 f21 1"/>
                <a:gd name="f33" fmla="*/ 0 f22 1"/>
                <a:gd name="f34" fmla="*/ 363230 f21 1"/>
                <a:gd name="f35" fmla="+- f23 0 f1"/>
                <a:gd name="f36" fmla="*/ f26 1 681330"/>
                <a:gd name="f37" fmla="*/ f27 1 366104"/>
                <a:gd name="f38" fmla="*/ f28 1 681330"/>
                <a:gd name="f39" fmla="*/ f29 1 366104"/>
                <a:gd name="f40" fmla="*/ f30 1 681330"/>
                <a:gd name="f41" fmla="*/ f31 1 366104"/>
                <a:gd name="f42" fmla="*/ f32 1 366104"/>
                <a:gd name="f43" fmla="*/ f33 1 681330"/>
                <a:gd name="f44" fmla="*/ f34 1 366104"/>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681330" h="366104">
                  <a:moveTo>
                    <a:pt x="f8" y="f9"/>
                  </a:moveTo>
                  <a:lnTo>
                    <a:pt x="f10" y="f7"/>
                  </a:lnTo>
                  <a:lnTo>
                    <a:pt x="f11" y="f12"/>
                  </a:lnTo>
                  <a:lnTo>
                    <a:pt x="f11" y="f5"/>
                  </a:lnTo>
                  <a:lnTo>
                    <a:pt x="f5"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3" name="Freeform: Shape 1499">
              <a:extLst>
                <a:ext uri="{FF2B5EF4-FFF2-40B4-BE49-F238E27FC236}">
                  <a16:creationId xmlns:a16="http://schemas.microsoft.com/office/drawing/2014/main" id="{99A5971E-8376-28E6-282B-E9F7676F7558}"/>
                </a:ext>
              </a:extLst>
            </p:cNvPr>
            <p:cNvSpPr/>
            <p:nvPr/>
          </p:nvSpPr>
          <p:spPr>
            <a:xfrm>
              <a:off x="11521430" y="3027925"/>
              <a:ext cx="3374" cy="8119"/>
            </a:xfrm>
            <a:custGeom>
              <a:avLst/>
              <a:gdLst>
                <a:gd name="f0" fmla="val 10800000"/>
                <a:gd name="f1" fmla="val 5400000"/>
                <a:gd name="f2" fmla="val 180"/>
                <a:gd name="f3" fmla="val w"/>
                <a:gd name="f4" fmla="val h"/>
                <a:gd name="f5" fmla="val 0"/>
                <a:gd name="f6" fmla="val 3373"/>
                <a:gd name="f7" fmla="val 8121"/>
                <a:gd name="f8" fmla="val 2999"/>
                <a:gd name="f9" fmla="val 8122"/>
                <a:gd name="f10" fmla="val 3124"/>
                <a:gd name="f11" fmla="val 874"/>
                <a:gd name="f12" fmla="val 625"/>
                <a:gd name="f13" fmla="val 250"/>
                <a:gd name="f14" fmla="val 4873"/>
                <a:gd name="f15" fmla="+- 0 0 -90"/>
                <a:gd name="f16" fmla="*/ f3 1 3373"/>
                <a:gd name="f17" fmla="*/ f4 1 8121"/>
                <a:gd name="f18" fmla="val f5"/>
                <a:gd name="f19" fmla="val f6"/>
                <a:gd name="f20" fmla="val f7"/>
                <a:gd name="f21" fmla="*/ f15 f0 1"/>
                <a:gd name="f22" fmla="+- f20 0 f18"/>
                <a:gd name="f23" fmla="+- f19 0 f18"/>
                <a:gd name="f24" fmla="*/ f21 1 f2"/>
                <a:gd name="f25" fmla="*/ f23 1 3373"/>
                <a:gd name="f26" fmla="*/ f22 1 8121"/>
                <a:gd name="f27" fmla="*/ 2999 f23 1"/>
                <a:gd name="f28" fmla="*/ 8122 f22 1"/>
                <a:gd name="f29" fmla="*/ 3373 f23 1"/>
                <a:gd name="f30" fmla="*/ 3124 f22 1"/>
                <a:gd name="f31" fmla="*/ 874 f23 1"/>
                <a:gd name="f32" fmla="*/ 625 f22 1"/>
                <a:gd name="f33" fmla="*/ 250 f23 1"/>
                <a:gd name="f34" fmla="*/ 0 f22 1"/>
                <a:gd name="f35" fmla="*/ 0 f23 1"/>
                <a:gd name="f36" fmla="*/ 4873 f22 1"/>
                <a:gd name="f37" fmla="+- f24 0 f1"/>
                <a:gd name="f38" fmla="*/ f27 1 3373"/>
                <a:gd name="f39" fmla="*/ f28 1 8121"/>
                <a:gd name="f40" fmla="*/ f29 1 3373"/>
                <a:gd name="f41" fmla="*/ f30 1 8121"/>
                <a:gd name="f42" fmla="*/ f31 1 3373"/>
                <a:gd name="f43" fmla="*/ f32 1 8121"/>
                <a:gd name="f44" fmla="*/ f33 1 3373"/>
                <a:gd name="f45" fmla="*/ f34 1 8121"/>
                <a:gd name="f46" fmla="*/ f35 1 3373"/>
                <a:gd name="f47" fmla="*/ f36 1 812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3373" h="8121">
                  <a:moveTo>
                    <a:pt x="f8" y="f9"/>
                  </a:moveTo>
                  <a:lnTo>
                    <a:pt x="f6" y="f10"/>
                  </a:lnTo>
                  <a:lnTo>
                    <a:pt x="f11" y="f12"/>
                  </a:lnTo>
                  <a:lnTo>
                    <a:pt x="f13" y="f5"/>
                  </a:lnTo>
                  <a:lnTo>
                    <a:pt x="f5"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4" name="Freeform: Shape 1500">
              <a:extLst>
                <a:ext uri="{FF2B5EF4-FFF2-40B4-BE49-F238E27FC236}">
                  <a16:creationId xmlns:a16="http://schemas.microsoft.com/office/drawing/2014/main" id="{F07AE57F-7CB9-9A0B-D7EE-9D78B961AE41}"/>
                </a:ext>
              </a:extLst>
            </p:cNvPr>
            <p:cNvSpPr/>
            <p:nvPr/>
          </p:nvSpPr>
          <p:spPr>
            <a:xfrm>
              <a:off x="11598267" y="3105896"/>
              <a:ext cx="73097" cy="78720"/>
            </a:xfrm>
            <a:custGeom>
              <a:avLst/>
              <a:gdLst>
                <a:gd name="f0" fmla="val 10800000"/>
                <a:gd name="f1" fmla="val 5400000"/>
                <a:gd name="f2" fmla="val 180"/>
                <a:gd name="f3" fmla="val w"/>
                <a:gd name="f4" fmla="val h"/>
                <a:gd name="f5" fmla="val 0"/>
                <a:gd name="f6" fmla="val 73093"/>
                <a:gd name="f7" fmla="val 78718"/>
                <a:gd name="f8" fmla="val 2249"/>
                <a:gd name="f9" fmla="val 3499"/>
                <a:gd name="f10" fmla="val 1812"/>
                <a:gd name="f11" fmla="val 4123"/>
                <a:gd name="f12" fmla="val 949"/>
                <a:gd name="f13" fmla="val 4273"/>
                <a:gd name="f14" fmla="val 337"/>
                <a:gd name="f15" fmla="val 3836"/>
                <a:gd name="f16" fmla="val 200"/>
                <a:gd name="f17" fmla="val 3736"/>
                <a:gd name="f18" fmla="val 87"/>
                <a:gd name="f19" fmla="val 3624"/>
                <a:gd name="f20" fmla="val 2374"/>
                <a:gd name="f21" fmla="val 6123"/>
                <a:gd name="f22" fmla="val 69845"/>
                <a:gd name="f23" fmla="val 78719"/>
                <a:gd name="f24" fmla="val 76969"/>
                <a:gd name="f25" fmla="val 3998"/>
                <a:gd name="f26" fmla="val 1999"/>
                <a:gd name="f27" fmla="val 2124"/>
                <a:gd name="f28" fmla="val 3111"/>
                <a:gd name="f29" fmla="val 625"/>
                <a:gd name="f30" fmla="val 3411"/>
                <a:gd name="f31" fmla="val 1937"/>
                <a:gd name="f32" fmla="val 2774"/>
                <a:gd name="f33" fmla="val 2936"/>
                <a:gd name="f34" fmla="val 2636"/>
                <a:gd name="f35" fmla="val 3149"/>
                <a:gd name="f36" fmla="val 2461"/>
                <a:gd name="f37" fmla="val 3349"/>
                <a:gd name="f38" fmla="+- 0 0 -90"/>
                <a:gd name="f39" fmla="*/ f3 1 73093"/>
                <a:gd name="f40" fmla="*/ f4 1 78718"/>
                <a:gd name="f41" fmla="val f5"/>
                <a:gd name="f42" fmla="val f6"/>
                <a:gd name="f43" fmla="val f7"/>
                <a:gd name="f44" fmla="*/ f38 f0 1"/>
                <a:gd name="f45" fmla="+- f43 0 f41"/>
                <a:gd name="f46" fmla="+- f42 0 f41"/>
                <a:gd name="f47" fmla="*/ f44 1 f2"/>
                <a:gd name="f48" fmla="*/ f46 1 73093"/>
                <a:gd name="f49" fmla="*/ f45 1 78718"/>
                <a:gd name="f50" fmla="*/ 2249 f46 1"/>
                <a:gd name="f51" fmla="*/ 3499 f45 1"/>
                <a:gd name="f52" fmla="*/ 337 f46 1"/>
                <a:gd name="f53" fmla="*/ 3836 f45 1"/>
                <a:gd name="f54" fmla="*/ 0 f46 1"/>
                <a:gd name="f55" fmla="*/ 2374 f46 1"/>
                <a:gd name="f56" fmla="*/ 6123 f45 1"/>
                <a:gd name="f57" fmla="*/ 69845 f46 1"/>
                <a:gd name="f58" fmla="*/ 78719 f45 1"/>
                <a:gd name="f59" fmla="*/ 73093 f46 1"/>
                <a:gd name="f60" fmla="*/ 76969 f45 1"/>
                <a:gd name="f61" fmla="*/ 3998 f46 1"/>
                <a:gd name="f62" fmla="*/ 1999 f45 1"/>
                <a:gd name="f63" fmla="*/ 2124 f46 1"/>
                <a:gd name="f64" fmla="*/ 0 f45 1"/>
                <a:gd name="f65" fmla="*/ 2774 f46 1"/>
                <a:gd name="f66" fmla="*/ 2936 f45 1"/>
                <a:gd name="f67" fmla="+- f47 0 f1"/>
                <a:gd name="f68" fmla="*/ f50 1 73093"/>
                <a:gd name="f69" fmla="*/ f51 1 78718"/>
                <a:gd name="f70" fmla="*/ f52 1 73093"/>
                <a:gd name="f71" fmla="*/ f53 1 78718"/>
                <a:gd name="f72" fmla="*/ f54 1 73093"/>
                <a:gd name="f73" fmla="*/ f55 1 73093"/>
                <a:gd name="f74" fmla="*/ f56 1 78718"/>
                <a:gd name="f75" fmla="*/ f57 1 73093"/>
                <a:gd name="f76" fmla="*/ f58 1 78718"/>
                <a:gd name="f77" fmla="*/ f59 1 73093"/>
                <a:gd name="f78" fmla="*/ f60 1 78718"/>
                <a:gd name="f79" fmla="*/ f61 1 73093"/>
                <a:gd name="f80" fmla="*/ f62 1 78718"/>
                <a:gd name="f81" fmla="*/ f63 1 73093"/>
                <a:gd name="f82" fmla="*/ f64 1 78718"/>
                <a:gd name="f83" fmla="*/ f65 1 73093"/>
                <a:gd name="f84" fmla="*/ f66 1 78718"/>
                <a:gd name="f85" fmla="*/ f41 1 f48"/>
                <a:gd name="f86" fmla="*/ f42 1 f48"/>
                <a:gd name="f87" fmla="*/ f41 1 f49"/>
                <a:gd name="f88" fmla="*/ f43 1 f49"/>
                <a:gd name="f89" fmla="*/ f68 1 f48"/>
                <a:gd name="f90" fmla="*/ f69 1 f49"/>
                <a:gd name="f91" fmla="*/ f70 1 f48"/>
                <a:gd name="f92" fmla="*/ f71 1 f49"/>
                <a:gd name="f93" fmla="*/ f72 1 f48"/>
                <a:gd name="f94" fmla="*/ f73 1 f48"/>
                <a:gd name="f95" fmla="*/ f74 1 f49"/>
                <a:gd name="f96" fmla="*/ f75 1 f48"/>
                <a:gd name="f97" fmla="*/ f76 1 f49"/>
                <a:gd name="f98" fmla="*/ f77 1 f48"/>
                <a:gd name="f99" fmla="*/ f78 1 f49"/>
                <a:gd name="f100" fmla="*/ f79 1 f48"/>
                <a:gd name="f101" fmla="*/ f80 1 f49"/>
                <a:gd name="f102" fmla="*/ f81 1 f48"/>
                <a:gd name="f103" fmla="*/ f82 1 f49"/>
                <a:gd name="f104" fmla="*/ f83 1 f48"/>
                <a:gd name="f105" fmla="*/ f84 1 f49"/>
                <a:gd name="f106" fmla="*/ f85 f39 1"/>
                <a:gd name="f107" fmla="*/ f86 f39 1"/>
                <a:gd name="f108" fmla="*/ f88 f40 1"/>
                <a:gd name="f109" fmla="*/ f87 f40 1"/>
                <a:gd name="f110" fmla="*/ f89 f39 1"/>
                <a:gd name="f111" fmla="*/ f90 f40 1"/>
                <a:gd name="f112" fmla="*/ f91 f39 1"/>
                <a:gd name="f113" fmla="*/ f92 f40 1"/>
                <a:gd name="f114" fmla="*/ f93 f39 1"/>
                <a:gd name="f115" fmla="*/ f94 f39 1"/>
                <a:gd name="f116" fmla="*/ f95 f40 1"/>
                <a:gd name="f117" fmla="*/ f96 f39 1"/>
                <a:gd name="f118" fmla="*/ f97 f40 1"/>
                <a:gd name="f119" fmla="*/ f98 f39 1"/>
                <a:gd name="f120" fmla="*/ f99 f40 1"/>
                <a:gd name="f121" fmla="*/ f100 f39 1"/>
                <a:gd name="f122" fmla="*/ f101 f40 1"/>
                <a:gd name="f123" fmla="*/ f102 f39 1"/>
                <a:gd name="f124" fmla="*/ f103 f40 1"/>
                <a:gd name="f125" fmla="*/ f104 f39 1"/>
                <a:gd name="f126" fmla="*/ f105 f40 1"/>
              </a:gdLst>
              <a:ahLst/>
              <a:cxnLst>
                <a:cxn ang="3cd4">
                  <a:pos x="hc" y="t"/>
                </a:cxn>
                <a:cxn ang="0">
                  <a:pos x="r" y="vc"/>
                </a:cxn>
                <a:cxn ang="cd4">
                  <a:pos x="hc" y="b"/>
                </a:cxn>
                <a:cxn ang="cd2">
                  <a:pos x="l" y="vc"/>
                </a:cxn>
                <a:cxn ang="f67">
                  <a:pos x="f110" y="f111"/>
                </a:cxn>
                <a:cxn ang="f67">
                  <a:pos x="f112" y="f113"/>
                </a:cxn>
                <a:cxn ang="f67">
                  <a:pos x="f114" y="f111"/>
                </a:cxn>
                <a:cxn ang="f67">
                  <a:pos x="f115" y="f116"/>
                </a:cxn>
                <a:cxn ang="f67">
                  <a:pos x="f117" y="f118"/>
                </a:cxn>
                <a:cxn ang="f67">
                  <a:pos x="f119" y="f120"/>
                </a:cxn>
                <a:cxn ang="f67">
                  <a:pos x="f121" y="f122"/>
                </a:cxn>
                <a:cxn ang="f67">
                  <a:pos x="f123" y="f124"/>
                </a:cxn>
                <a:cxn ang="f67">
                  <a:pos x="f125" y="f126"/>
                </a:cxn>
                <a:cxn ang="f67">
                  <a:pos x="f110" y="f111"/>
                </a:cxn>
              </a:cxnLst>
              <a:rect l="f106" t="f109" r="f107" b="f108"/>
              <a:pathLst>
                <a:path w="73093" h="78718">
                  <a:moveTo>
                    <a:pt x="f8" y="f9"/>
                  </a:moveTo>
                  <a:cubicBezTo>
                    <a:pt x="f10" y="f11"/>
                    <a:pt x="f12" y="f13"/>
                    <a:pt x="f14" y="f15"/>
                  </a:cubicBezTo>
                  <a:cubicBezTo>
                    <a:pt x="f16" y="f17"/>
                    <a:pt x="f18" y="f19"/>
                    <a:pt x="f5" y="f9"/>
                  </a:cubicBezTo>
                  <a:lnTo>
                    <a:pt x="f20" y="f21"/>
                  </a:lnTo>
                  <a:lnTo>
                    <a:pt x="f22" y="f23"/>
                  </a:lnTo>
                  <a:lnTo>
                    <a:pt x="f6" y="f24"/>
                  </a:lnTo>
                  <a:lnTo>
                    <a:pt x="f25" y="f26"/>
                  </a:lnTo>
                  <a:lnTo>
                    <a:pt x="f27" y="f5"/>
                  </a:lnTo>
                  <a:cubicBezTo>
                    <a:pt x="f28" y="f29"/>
                    <a:pt x="f30" y="f31"/>
                    <a:pt x="f32" y="f33"/>
                  </a:cubicBez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5" name="Freeform: Shape 1501">
              <a:extLst>
                <a:ext uri="{FF2B5EF4-FFF2-40B4-BE49-F238E27FC236}">
                  <a16:creationId xmlns:a16="http://schemas.microsoft.com/office/drawing/2014/main" id="{E0D5A69B-0C2D-C875-C8CC-0783576CC3CA}"/>
                </a:ext>
              </a:extLst>
            </p:cNvPr>
            <p:cNvSpPr/>
            <p:nvPr/>
          </p:nvSpPr>
          <p:spPr>
            <a:xfrm>
              <a:off x="10946803" y="2404423"/>
              <a:ext cx="577626" cy="623501"/>
            </a:xfrm>
            <a:custGeom>
              <a:avLst/>
              <a:gdLst>
                <a:gd name="f0" fmla="val 10800000"/>
                <a:gd name="f1" fmla="val 5400000"/>
                <a:gd name="f2" fmla="val 180"/>
                <a:gd name="f3" fmla="val w"/>
                <a:gd name="f4" fmla="val h"/>
                <a:gd name="f5" fmla="val 0"/>
                <a:gd name="f6" fmla="val 577625"/>
                <a:gd name="f7" fmla="val 623501"/>
                <a:gd name="f8" fmla="val 5123"/>
                <a:gd name="f9" fmla="val 574752"/>
                <a:gd name="f10" fmla="val 623502"/>
                <a:gd name="f11" fmla="val 575377"/>
                <a:gd name="f12" fmla="val 622689"/>
                <a:gd name="f13" fmla="val 621565"/>
                <a:gd name="f14" fmla="val 620753"/>
                <a:gd name="f15" fmla="val 575814"/>
                <a:gd name="f16" fmla="val 620128"/>
                <a:gd name="f17" fmla="val 576676"/>
                <a:gd name="f18" fmla="val 619978"/>
                <a:gd name="f19" fmla="val 577288"/>
                <a:gd name="f20" fmla="val 620415"/>
                <a:gd name="f21" fmla="val 577426"/>
                <a:gd name="f22" fmla="val 620515"/>
                <a:gd name="f23" fmla="val 577538"/>
                <a:gd name="f24" fmla="val 620628"/>
                <a:gd name="f25" fmla="val 577626"/>
                <a:gd name="f26" fmla="val 576876"/>
                <a:gd name="f27" fmla="val 619878"/>
                <a:gd name="f28" fmla="val 500"/>
                <a:gd name="f29" fmla="+- 0 0 -90"/>
                <a:gd name="f30" fmla="*/ f3 1 577625"/>
                <a:gd name="f31" fmla="*/ f4 1 623501"/>
                <a:gd name="f32" fmla="val f5"/>
                <a:gd name="f33" fmla="val f6"/>
                <a:gd name="f34" fmla="val f7"/>
                <a:gd name="f35" fmla="*/ f29 f0 1"/>
                <a:gd name="f36" fmla="+- f34 0 f32"/>
                <a:gd name="f37" fmla="+- f33 0 f32"/>
                <a:gd name="f38" fmla="*/ f35 1 f2"/>
                <a:gd name="f39" fmla="*/ f37 1 577625"/>
                <a:gd name="f40" fmla="*/ f36 1 623501"/>
                <a:gd name="f41" fmla="*/ 0 f37 1"/>
                <a:gd name="f42" fmla="*/ 5123 f36 1"/>
                <a:gd name="f43" fmla="*/ 574752 f37 1"/>
                <a:gd name="f44" fmla="*/ 623502 f36 1"/>
                <a:gd name="f45" fmla="*/ 575377 f37 1"/>
                <a:gd name="f46" fmla="*/ 620753 f36 1"/>
                <a:gd name="f47" fmla="*/ 577288 f37 1"/>
                <a:gd name="f48" fmla="*/ 620415 f36 1"/>
                <a:gd name="f49" fmla="*/ 577626 f37 1"/>
                <a:gd name="f50" fmla="*/ 576876 f37 1"/>
                <a:gd name="f51" fmla="*/ 619878 f36 1"/>
                <a:gd name="f52" fmla="*/ 500 f37 1"/>
                <a:gd name="f53" fmla="*/ 0 f36 1"/>
                <a:gd name="f54" fmla="+- f38 0 f1"/>
                <a:gd name="f55" fmla="*/ f41 1 577625"/>
                <a:gd name="f56" fmla="*/ f42 1 623501"/>
                <a:gd name="f57" fmla="*/ f43 1 577625"/>
                <a:gd name="f58" fmla="*/ f44 1 623501"/>
                <a:gd name="f59" fmla="*/ f45 1 577625"/>
                <a:gd name="f60" fmla="*/ f46 1 623501"/>
                <a:gd name="f61" fmla="*/ f47 1 577625"/>
                <a:gd name="f62" fmla="*/ f48 1 623501"/>
                <a:gd name="f63" fmla="*/ f49 1 577625"/>
                <a:gd name="f64" fmla="*/ f50 1 577625"/>
                <a:gd name="f65" fmla="*/ f51 1 623501"/>
                <a:gd name="f66" fmla="*/ f52 1 577625"/>
                <a:gd name="f67" fmla="*/ f53 1 623501"/>
                <a:gd name="f68" fmla="*/ f32 1 f39"/>
                <a:gd name="f69" fmla="*/ f33 1 f39"/>
                <a:gd name="f70" fmla="*/ f32 1 f40"/>
                <a:gd name="f71" fmla="*/ f34 1 f40"/>
                <a:gd name="f72" fmla="*/ f55 1 f39"/>
                <a:gd name="f73" fmla="*/ f56 1 f40"/>
                <a:gd name="f74" fmla="*/ f57 1 f39"/>
                <a:gd name="f75" fmla="*/ f58 1 f40"/>
                <a:gd name="f76" fmla="*/ f59 1 f39"/>
                <a:gd name="f77" fmla="*/ f60 1 f40"/>
                <a:gd name="f78" fmla="*/ f61 1 f39"/>
                <a:gd name="f79" fmla="*/ f62 1 f40"/>
                <a:gd name="f80" fmla="*/ f63 1 f39"/>
                <a:gd name="f81" fmla="*/ f64 1 f39"/>
                <a:gd name="f82" fmla="*/ f65 1 f40"/>
                <a:gd name="f83" fmla="*/ f66 1 f39"/>
                <a:gd name="f84" fmla="*/ f67 1 f40"/>
                <a:gd name="f85" fmla="*/ f68 f30 1"/>
                <a:gd name="f86" fmla="*/ f69 f30 1"/>
                <a:gd name="f87" fmla="*/ f71 f31 1"/>
                <a:gd name="f88" fmla="*/ f70 f31 1"/>
                <a:gd name="f89" fmla="*/ f72 f30 1"/>
                <a:gd name="f90" fmla="*/ f73 f31 1"/>
                <a:gd name="f91" fmla="*/ f74 f30 1"/>
                <a:gd name="f92" fmla="*/ f75 f31 1"/>
                <a:gd name="f93" fmla="*/ f76 f30 1"/>
                <a:gd name="f94" fmla="*/ f77 f31 1"/>
                <a:gd name="f95" fmla="*/ f78 f30 1"/>
                <a:gd name="f96" fmla="*/ f79 f31 1"/>
                <a:gd name="f97" fmla="*/ f80 f30 1"/>
                <a:gd name="f98" fmla="*/ f81 f30 1"/>
                <a:gd name="f99" fmla="*/ f82 f31 1"/>
                <a:gd name="f100" fmla="*/ f83 f30 1"/>
                <a:gd name="f101" fmla="*/ f84 f31 1"/>
              </a:gdLst>
              <a:ahLst/>
              <a:cxnLst>
                <a:cxn ang="3cd4">
                  <a:pos x="hc" y="t"/>
                </a:cxn>
                <a:cxn ang="0">
                  <a:pos x="r" y="vc"/>
                </a:cxn>
                <a:cxn ang="cd4">
                  <a:pos x="hc" y="b"/>
                </a:cxn>
                <a:cxn ang="cd2">
                  <a:pos x="l" y="vc"/>
                </a:cxn>
                <a:cxn ang="f54">
                  <a:pos x="f89" y="f90"/>
                </a:cxn>
                <a:cxn ang="f54">
                  <a:pos x="f91" y="f92"/>
                </a:cxn>
                <a:cxn ang="f54">
                  <a:pos x="f93" y="f92"/>
                </a:cxn>
                <a:cxn ang="f54">
                  <a:pos x="f93" y="f94"/>
                </a:cxn>
                <a:cxn ang="f54">
                  <a:pos x="f95" y="f96"/>
                </a:cxn>
                <a:cxn ang="f54">
                  <a:pos x="f97" y="f94"/>
                </a:cxn>
                <a:cxn ang="f54">
                  <a:pos x="f98" y="f99"/>
                </a:cxn>
                <a:cxn ang="f54">
                  <a:pos x="f100" y="f101"/>
                </a:cxn>
                <a:cxn ang="f54">
                  <a:pos x="f100" y="f101"/>
                </a:cxn>
              </a:cxnLst>
              <a:rect l="f85" t="f88" r="f86" b="f87"/>
              <a:pathLst>
                <a:path w="577625" h="623501">
                  <a:moveTo>
                    <a:pt x="f5" y="f8"/>
                  </a:moveTo>
                  <a:lnTo>
                    <a:pt x="f9" y="f10"/>
                  </a:lnTo>
                  <a:lnTo>
                    <a:pt x="f11" y="f10"/>
                  </a:lnTo>
                  <a:cubicBezTo>
                    <a:pt x="f9" y="f12"/>
                    <a:pt x="f9" y="f13"/>
                    <a:pt x="f11" y="f14"/>
                  </a:cubicBezTo>
                  <a:cubicBezTo>
                    <a:pt x="f15" y="f16"/>
                    <a:pt x="f17" y="f18"/>
                    <a:pt x="f19" y="f20"/>
                  </a:cubicBezTo>
                  <a:cubicBezTo>
                    <a:pt x="f21" y="f22"/>
                    <a:pt x="f23" y="f24"/>
                    <a:pt x="f25" y="f14"/>
                  </a:cubicBezTo>
                  <a:lnTo>
                    <a:pt x="f26" y="f27"/>
                  </a:lnTo>
                  <a:lnTo>
                    <a:pt x="f28" y="f5"/>
                  </a:lnTo>
                  <a:lnTo>
                    <a:pt x="f2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6" name="Freeform: Shape 1502">
              <a:extLst>
                <a:ext uri="{FF2B5EF4-FFF2-40B4-BE49-F238E27FC236}">
                  <a16:creationId xmlns:a16="http://schemas.microsoft.com/office/drawing/2014/main" id="{308A4EA3-C458-DF0F-366C-34E3D415F016}"/>
                </a:ext>
              </a:extLst>
            </p:cNvPr>
            <p:cNvSpPr/>
            <p:nvPr/>
          </p:nvSpPr>
          <p:spPr>
            <a:xfrm>
              <a:off x="12109673" y="2208376"/>
              <a:ext cx="95335" cy="120572"/>
            </a:xfrm>
            <a:custGeom>
              <a:avLst/>
              <a:gdLst>
                <a:gd name="f0" fmla="val 10800000"/>
                <a:gd name="f1" fmla="val 5400000"/>
                <a:gd name="f2" fmla="val 180"/>
                <a:gd name="f3" fmla="val w"/>
                <a:gd name="f4" fmla="val h"/>
                <a:gd name="f5" fmla="val 0"/>
                <a:gd name="f6" fmla="val 95333"/>
                <a:gd name="f7" fmla="val 120577"/>
                <a:gd name="f8" fmla="val 1624"/>
                <a:gd name="f9" fmla="val 5873"/>
                <a:gd name="f10" fmla="val 25865"/>
                <a:gd name="f11" fmla="val 95334"/>
                <a:gd name="f12" fmla="val 92463"/>
                <a:gd name="f13" fmla="val 2124"/>
                <a:gd name="f14" fmla="+- 0 0 -90"/>
                <a:gd name="f15" fmla="*/ f3 1 95333"/>
                <a:gd name="f16" fmla="*/ f4 1 120577"/>
                <a:gd name="f17" fmla="val f5"/>
                <a:gd name="f18" fmla="val f6"/>
                <a:gd name="f19" fmla="val f7"/>
                <a:gd name="f20" fmla="*/ f14 f0 1"/>
                <a:gd name="f21" fmla="+- f19 0 f17"/>
                <a:gd name="f22" fmla="+- f18 0 f17"/>
                <a:gd name="f23" fmla="*/ f20 1 f2"/>
                <a:gd name="f24" fmla="*/ f22 1 95333"/>
                <a:gd name="f25" fmla="*/ f21 1 120577"/>
                <a:gd name="f26" fmla="*/ 1624 f22 1"/>
                <a:gd name="f27" fmla="*/ 5873 f21 1"/>
                <a:gd name="f28" fmla="*/ 0 f22 1"/>
                <a:gd name="f29" fmla="*/ 25865 f21 1"/>
                <a:gd name="f30" fmla="*/ 95334 f22 1"/>
                <a:gd name="f31" fmla="*/ 120577 f21 1"/>
                <a:gd name="f32" fmla="*/ 92463 f21 1"/>
                <a:gd name="f33" fmla="*/ 2124 f22 1"/>
                <a:gd name="f34" fmla="*/ 0 f21 1"/>
                <a:gd name="f35" fmla="+- f23 0 f1"/>
                <a:gd name="f36" fmla="*/ f26 1 95333"/>
                <a:gd name="f37" fmla="*/ f27 1 120577"/>
                <a:gd name="f38" fmla="*/ f28 1 95333"/>
                <a:gd name="f39" fmla="*/ f29 1 120577"/>
                <a:gd name="f40" fmla="*/ f30 1 95333"/>
                <a:gd name="f41" fmla="*/ f31 1 120577"/>
                <a:gd name="f42" fmla="*/ f32 1 120577"/>
                <a:gd name="f43" fmla="*/ f33 1 95333"/>
                <a:gd name="f44" fmla="*/ f34 1 120577"/>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95333" h="120577">
                  <a:moveTo>
                    <a:pt x="f8" y="f9"/>
                  </a:moveTo>
                  <a:lnTo>
                    <a:pt x="f5" y="f10"/>
                  </a:lnTo>
                  <a:lnTo>
                    <a:pt x="f11" y="f7"/>
                  </a:lnTo>
                  <a:lnTo>
                    <a:pt x="f11" y="f12"/>
                  </a:lnTo>
                  <a:lnTo>
                    <a:pt x="f13"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7" name="Freeform: Shape 1503">
              <a:extLst>
                <a:ext uri="{FF2B5EF4-FFF2-40B4-BE49-F238E27FC236}">
                  <a16:creationId xmlns:a16="http://schemas.microsoft.com/office/drawing/2014/main" id="{3BF33E3C-0C4E-F2E2-3FA9-154926A22D6D}"/>
                </a:ext>
              </a:extLst>
            </p:cNvPr>
            <p:cNvSpPr/>
            <p:nvPr/>
          </p:nvSpPr>
          <p:spPr>
            <a:xfrm>
              <a:off x="11521705" y="3025484"/>
              <a:ext cx="78062" cy="84618"/>
            </a:xfrm>
            <a:custGeom>
              <a:avLst/>
              <a:gdLst>
                <a:gd name="f0" fmla="val 10800000"/>
                <a:gd name="f1" fmla="val 5400000"/>
                <a:gd name="f2" fmla="val 180"/>
                <a:gd name="f3" fmla="val w"/>
                <a:gd name="f4" fmla="val h"/>
                <a:gd name="f5" fmla="val 0"/>
                <a:gd name="f6" fmla="val 78066"/>
                <a:gd name="f7" fmla="val 84623"/>
                <a:gd name="f8" fmla="val 469"/>
                <a:gd name="f9" fmla="val 319"/>
                <a:gd name="f10" fmla="val -156"/>
                <a:gd name="f11" fmla="val 1131"/>
                <a:gd name="f12" fmla="val 2255"/>
                <a:gd name="f13" fmla="val 3067"/>
                <a:gd name="f14" fmla="val 2843"/>
                <a:gd name="f15" fmla="val 5567"/>
                <a:gd name="f16" fmla="val 75311"/>
                <a:gd name="f17" fmla="val 83411"/>
                <a:gd name="f18" fmla="val 84035"/>
                <a:gd name="f19" fmla="val 75749"/>
                <a:gd name="f20" fmla="val 84660"/>
                <a:gd name="f21" fmla="val 76611"/>
                <a:gd name="f22" fmla="val 84810"/>
                <a:gd name="f23" fmla="val 77223"/>
                <a:gd name="f24" fmla="val 84373"/>
                <a:gd name="f25" fmla="val 77360"/>
                <a:gd name="f26" fmla="val 84273"/>
                <a:gd name="f27" fmla="val 77473"/>
                <a:gd name="f28" fmla="val 84160"/>
                <a:gd name="f29" fmla="val 77560"/>
                <a:gd name="f30" fmla="val 78235"/>
                <a:gd name="f31" fmla="val 83248"/>
                <a:gd name="f32" fmla="val 82074"/>
                <a:gd name="f33" fmla="val 81286"/>
                <a:gd name="f34" fmla="val 76811"/>
                <a:gd name="f35" fmla="val 80537"/>
                <a:gd name="f36" fmla="val 4092"/>
                <a:gd name="f37" fmla="val 2318"/>
                <a:gd name="f38" fmla="val 2218"/>
                <a:gd name="f39" fmla="val 1706"/>
                <a:gd name="f40" fmla="val -106"/>
                <a:gd name="f41" fmla="val 981"/>
                <a:gd name="f42" fmla="+- 0 0 -90"/>
                <a:gd name="f43" fmla="*/ f3 1 78066"/>
                <a:gd name="f44" fmla="*/ f4 1 84623"/>
                <a:gd name="f45" fmla="val f5"/>
                <a:gd name="f46" fmla="val f6"/>
                <a:gd name="f47" fmla="val f7"/>
                <a:gd name="f48" fmla="*/ f42 f0 1"/>
                <a:gd name="f49" fmla="+- f47 0 f45"/>
                <a:gd name="f50" fmla="+- f46 0 f45"/>
                <a:gd name="f51" fmla="*/ f48 1 f2"/>
                <a:gd name="f52" fmla="*/ f50 1 78066"/>
                <a:gd name="f53" fmla="*/ f49 1 84623"/>
                <a:gd name="f54" fmla="*/ 469 f50 1"/>
                <a:gd name="f55" fmla="*/ 319 f49 1"/>
                <a:gd name="f56" fmla="*/ 3067 f49 1"/>
                <a:gd name="f57" fmla="*/ 2843 f50 1"/>
                <a:gd name="f58" fmla="*/ 5567 f49 1"/>
                <a:gd name="f59" fmla="*/ 75311 f50 1"/>
                <a:gd name="f60" fmla="*/ 83411 f49 1"/>
                <a:gd name="f61" fmla="*/ 84035 f49 1"/>
                <a:gd name="f62" fmla="*/ 77223 f50 1"/>
                <a:gd name="f63" fmla="*/ 84373 f49 1"/>
                <a:gd name="f64" fmla="*/ 77560 f50 1"/>
                <a:gd name="f65" fmla="*/ 81286 f49 1"/>
                <a:gd name="f66" fmla="*/ 76811 f50 1"/>
                <a:gd name="f67" fmla="*/ 80537 f49 1"/>
                <a:gd name="f68" fmla="*/ 4092 f50 1"/>
                <a:gd name="f69" fmla="*/ 2318 f49 1"/>
                <a:gd name="f70" fmla="*/ 2218 f50 1"/>
                <a:gd name="f71" fmla="+- f51 0 f1"/>
                <a:gd name="f72" fmla="*/ f54 1 78066"/>
                <a:gd name="f73" fmla="*/ f55 1 84623"/>
                <a:gd name="f74" fmla="*/ f56 1 84623"/>
                <a:gd name="f75" fmla="*/ f57 1 78066"/>
                <a:gd name="f76" fmla="*/ f58 1 84623"/>
                <a:gd name="f77" fmla="*/ f59 1 78066"/>
                <a:gd name="f78" fmla="*/ f60 1 84623"/>
                <a:gd name="f79" fmla="*/ f61 1 84623"/>
                <a:gd name="f80" fmla="*/ f62 1 78066"/>
                <a:gd name="f81" fmla="*/ f63 1 84623"/>
                <a:gd name="f82" fmla="*/ f64 1 78066"/>
                <a:gd name="f83" fmla="*/ f65 1 84623"/>
                <a:gd name="f84" fmla="*/ f66 1 78066"/>
                <a:gd name="f85" fmla="*/ f67 1 84623"/>
                <a:gd name="f86" fmla="*/ f68 1 78066"/>
                <a:gd name="f87" fmla="*/ f69 1 84623"/>
                <a:gd name="f88" fmla="*/ f70 1 78066"/>
                <a:gd name="f89" fmla="*/ f45 1 f52"/>
                <a:gd name="f90" fmla="*/ f46 1 f52"/>
                <a:gd name="f91" fmla="*/ f45 1 f53"/>
                <a:gd name="f92" fmla="*/ f47 1 f53"/>
                <a:gd name="f93" fmla="*/ f72 1 f52"/>
                <a:gd name="f94" fmla="*/ f73 1 f53"/>
                <a:gd name="f95" fmla="*/ f74 1 f53"/>
                <a:gd name="f96" fmla="*/ f75 1 f52"/>
                <a:gd name="f97" fmla="*/ f76 1 f53"/>
                <a:gd name="f98" fmla="*/ f77 1 f52"/>
                <a:gd name="f99" fmla="*/ f78 1 f53"/>
                <a:gd name="f100" fmla="*/ f79 1 f53"/>
                <a:gd name="f101" fmla="*/ f80 1 f52"/>
                <a:gd name="f102" fmla="*/ f81 1 f53"/>
                <a:gd name="f103" fmla="*/ f82 1 f52"/>
                <a:gd name="f104" fmla="*/ f83 1 f53"/>
                <a:gd name="f105" fmla="*/ f84 1 f52"/>
                <a:gd name="f106" fmla="*/ f85 1 f53"/>
                <a:gd name="f107" fmla="*/ f86 1 f52"/>
                <a:gd name="f108" fmla="*/ f87 1 f53"/>
                <a:gd name="f109" fmla="*/ f88 1 f52"/>
                <a:gd name="f110" fmla="*/ f89 f43 1"/>
                <a:gd name="f111" fmla="*/ f90 f43 1"/>
                <a:gd name="f112" fmla="*/ f92 f44 1"/>
                <a:gd name="f113" fmla="*/ f91 f44 1"/>
                <a:gd name="f114" fmla="*/ f93 f43 1"/>
                <a:gd name="f115" fmla="*/ f94 f44 1"/>
                <a:gd name="f116" fmla="*/ f95 f44 1"/>
                <a:gd name="f117" fmla="*/ f96 f43 1"/>
                <a:gd name="f118" fmla="*/ f97 f44 1"/>
                <a:gd name="f119" fmla="*/ f98 f43 1"/>
                <a:gd name="f120" fmla="*/ f99 f44 1"/>
                <a:gd name="f121" fmla="*/ f100 f44 1"/>
                <a:gd name="f122" fmla="*/ f101 f43 1"/>
                <a:gd name="f123" fmla="*/ f102 f44 1"/>
                <a:gd name="f124" fmla="*/ f103 f43 1"/>
                <a:gd name="f125" fmla="*/ f104 f44 1"/>
                <a:gd name="f126" fmla="*/ f105 f43 1"/>
                <a:gd name="f127" fmla="*/ f106 f44 1"/>
                <a:gd name="f128" fmla="*/ f107 f43 1"/>
                <a:gd name="f129" fmla="*/ f108 f44 1"/>
                <a:gd name="f130" fmla="*/ f109 f43 1"/>
              </a:gdLst>
              <a:ahLst/>
              <a:cxnLst>
                <a:cxn ang="3cd4">
                  <a:pos x="hc" y="t"/>
                </a:cxn>
                <a:cxn ang="0">
                  <a:pos x="r" y="vc"/>
                </a:cxn>
                <a:cxn ang="cd4">
                  <a:pos x="hc" y="b"/>
                </a:cxn>
                <a:cxn ang="cd2">
                  <a:pos x="l" y="vc"/>
                </a:cxn>
                <a:cxn ang="f71">
                  <a:pos x="f114" y="f115"/>
                </a:cxn>
                <a:cxn ang="f71">
                  <a:pos x="f114" y="f116"/>
                </a:cxn>
                <a:cxn ang="f71">
                  <a:pos x="f117" y="f118"/>
                </a:cxn>
                <a:cxn ang="f71">
                  <a:pos x="f119" y="f120"/>
                </a:cxn>
                <a:cxn ang="f71">
                  <a:pos x="f119" y="f121"/>
                </a:cxn>
                <a:cxn ang="f71">
                  <a:pos x="f122" y="f123"/>
                </a:cxn>
                <a:cxn ang="f71">
                  <a:pos x="f124" y="f121"/>
                </a:cxn>
                <a:cxn ang="f71">
                  <a:pos x="f124" y="f125"/>
                </a:cxn>
                <a:cxn ang="f71">
                  <a:pos x="f126" y="f127"/>
                </a:cxn>
                <a:cxn ang="f71">
                  <a:pos x="f128" y="f129"/>
                </a:cxn>
                <a:cxn ang="f71">
                  <a:pos x="f130" y="f115"/>
                </a:cxn>
                <a:cxn ang="f71">
                  <a:pos x="f114" y="f115"/>
                </a:cxn>
              </a:cxnLst>
              <a:rect l="f110" t="f113" r="f111" b="f112"/>
              <a:pathLst>
                <a:path w="78066" h="84623">
                  <a:moveTo>
                    <a:pt x="f8" y="f9"/>
                  </a:moveTo>
                  <a:cubicBezTo>
                    <a:pt x="f10" y="f11"/>
                    <a:pt x="f10" y="f12"/>
                    <a:pt x="f8" y="f13"/>
                  </a:cubicBezTo>
                  <a:lnTo>
                    <a:pt x="f14" y="f15"/>
                  </a:lnTo>
                  <a:lnTo>
                    <a:pt x="f16" y="f17"/>
                  </a:lnTo>
                  <a:lnTo>
                    <a:pt x="f16" y="f18"/>
                  </a:lnTo>
                  <a:cubicBezTo>
                    <a:pt x="f19" y="f20"/>
                    <a:pt x="f21" y="f22"/>
                    <a:pt x="f23" y="f24"/>
                  </a:cubicBezTo>
                  <a:cubicBezTo>
                    <a:pt x="f25" y="f26"/>
                    <a:pt x="f27" y="f28"/>
                    <a:pt x="f29" y="f18"/>
                  </a:cubicBezTo>
                  <a:cubicBezTo>
                    <a:pt x="f30" y="f31"/>
                    <a:pt x="f30" y="f32"/>
                    <a:pt x="f29" y="f33"/>
                  </a:cubicBezTo>
                  <a:lnTo>
                    <a:pt x="f34" y="f35"/>
                  </a:lnTo>
                  <a:lnTo>
                    <a:pt x="f36" y="f37"/>
                  </a:lnTo>
                  <a:lnTo>
                    <a:pt x="f38" y="f9"/>
                  </a:lnTo>
                  <a:cubicBezTo>
                    <a:pt x="f39" y="f40"/>
                    <a:pt x="f41"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8" name="Freeform: Shape 1504">
              <a:extLst>
                <a:ext uri="{FF2B5EF4-FFF2-40B4-BE49-F238E27FC236}">
                  <a16:creationId xmlns:a16="http://schemas.microsoft.com/office/drawing/2014/main" id="{D48E5059-9A78-4D74-C2F0-7522B4DCC58A}"/>
                </a:ext>
              </a:extLst>
            </p:cNvPr>
            <p:cNvSpPr/>
            <p:nvPr/>
          </p:nvSpPr>
          <p:spPr>
            <a:xfrm>
              <a:off x="8604311" y="6606247"/>
              <a:ext cx="439506" cy="264270"/>
            </a:xfrm>
            <a:custGeom>
              <a:avLst/>
              <a:gdLst>
                <a:gd name="f0" fmla="val 10800000"/>
                <a:gd name="f1" fmla="val 5400000"/>
                <a:gd name="f2" fmla="val 180"/>
                <a:gd name="f3" fmla="val w"/>
                <a:gd name="f4" fmla="val h"/>
                <a:gd name="f5" fmla="val 0"/>
                <a:gd name="f6" fmla="val 439508"/>
                <a:gd name="f7" fmla="val 264271"/>
                <a:gd name="f8" fmla="val 439435"/>
                <a:gd name="f9" fmla="val 1002"/>
                <a:gd name="f10" fmla="val 439085"/>
                <a:gd name="f11" fmla="val 177"/>
                <a:gd name="f12" fmla="val 438136"/>
                <a:gd name="f13" fmla="val -223"/>
                <a:gd name="f14" fmla="val 437311"/>
                <a:gd name="f15" fmla="val 127"/>
                <a:gd name="f16" fmla="val 260273"/>
                <a:gd name="f17" fmla="val 264272"/>
                <a:gd name="f18" fmla="val 437936"/>
                <a:gd name="f19" fmla="val 3376"/>
                <a:gd name="f20" fmla="val 438960"/>
                <a:gd name="f21" fmla="val 3213"/>
                <a:gd name="f22" fmla="val 439647"/>
                <a:gd name="f23" fmla="val 2251"/>
                <a:gd name="f24" fmla="val 439485"/>
                <a:gd name="f25" fmla="val 1226"/>
                <a:gd name="f26" fmla="val 439472"/>
                <a:gd name="f27" fmla="val 1152"/>
                <a:gd name="f28" fmla="val 439460"/>
                <a:gd name="f29" fmla="val 1076"/>
                <a:gd name="f30" fmla="+- 0 0 -90"/>
                <a:gd name="f31" fmla="*/ f3 1 439508"/>
                <a:gd name="f32" fmla="*/ f4 1 264271"/>
                <a:gd name="f33" fmla="val f5"/>
                <a:gd name="f34" fmla="val f6"/>
                <a:gd name="f35" fmla="val f7"/>
                <a:gd name="f36" fmla="*/ f30 f0 1"/>
                <a:gd name="f37" fmla="+- f35 0 f33"/>
                <a:gd name="f38" fmla="+- f34 0 f33"/>
                <a:gd name="f39" fmla="*/ f36 1 f2"/>
                <a:gd name="f40" fmla="*/ f38 1 439508"/>
                <a:gd name="f41" fmla="*/ f37 1 264271"/>
                <a:gd name="f42" fmla="*/ 439435 f38 1"/>
                <a:gd name="f43" fmla="*/ 1002 f37 1"/>
                <a:gd name="f44" fmla="*/ 437311 f38 1"/>
                <a:gd name="f45" fmla="*/ 127 f37 1"/>
                <a:gd name="f46" fmla="*/ 0 f38 1"/>
                <a:gd name="f47" fmla="*/ 260273 f37 1"/>
                <a:gd name="f48" fmla="*/ 264272 f37 1"/>
                <a:gd name="f49" fmla="*/ 437936 f38 1"/>
                <a:gd name="f50" fmla="*/ 3376 f37 1"/>
                <a:gd name="f51" fmla="*/ 439485 f38 1"/>
                <a:gd name="f52" fmla="*/ 1226 f37 1"/>
                <a:gd name="f53" fmla="+- f39 0 f1"/>
                <a:gd name="f54" fmla="*/ f42 1 439508"/>
                <a:gd name="f55" fmla="*/ f43 1 264271"/>
                <a:gd name="f56" fmla="*/ f44 1 439508"/>
                <a:gd name="f57" fmla="*/ f45 1 264271"/>
                <a:gd name="f58" fmla="*/ f46 1 439508"/>
                <a:gd name="f59" fmla="*/ f47 1 264271"/>
                <a:gd name="f60" fmla="*/ f48 1 264271"/>
                <a:gd name="f61" fmla="*/ f49 1 439508"/>
                <a:gd name="f62" fmla="*/ f50 1 264271"/>
                <a:gd name="f63" fmla="*/ f51 1 439508"/>
                <a:gd name="f64" fmla="*/ f52 1 264271"/>
                <a:gd name="f65" fmla="*/ f33 1 f40"/>
                <a:gd name="f66" fmla="*/ f34 1 f40"/>
                <a:gd name="f67" fmla="*/ f33 1 f41"/>
                <a:gd name="f68" fmla="*/ f35 1 f41"/>
                <a:gd name="f69" fmla="*/ f54 1 f40"/>
                <a:gd name="f70" fmla="*/ f55 1 f41"/>
                <a:gd name="f71" fmla="*/ f56 1 f40"/>
                <a:gd name="f72" fmla="*/ f57 1 f41"/>
                <a:gd name="f73" fmla="*/ f58 1 f40"/>
                <a:gd name="f74" fmla="*/ f59 1 f41"/>
                <a:gd name="f75" fmla="*/ f60 1 f41"/>
                <a:gd name="f76" fmla="*/ f61 1 f40"/>
                <a:gd name="f77" fmla="*/ f62 1 f41"/>
                <a:gd name="f78" fmla="*/ f63 1 f40"/>
                <a:gd name="f79" fmla="*/ f64 1 f41"/>
                <a:gd name="f80" fmla="*/ f65 f31 1"/>
                <a:gd name="f81" fmla="*/ f66 f31 1"/>
                <a:gd name="f82" fmla="*/ f68 f32 1"/>
                <a:gd name="f83" fmla="*/ f67 f32 1"/>
                <a:gd name="f84" fmla="*/ f69 f31 1"/>
                <a:gd name="f85" fmla="*/ f70 f32 1"/>
                <a:gd name="f86" fmla="*/ f71 f31 1"/>
                <a:gd name="f87" fmla="*/ f72 f32 1"/>
                <a:gd name="f88" fmla="*/ f73 f31 1"/>
                <a:gd name="f89" fmla="*/ f74 f32 1"/>
                <a:gd name="f90" fmla="*/ f75 f32 1"/>
                <a:gd name="f91" fmla="*/ f76 f31 1"/>
                <a:gd name="f92" fmla="*/ f77 f32 1"/>
                <a:gd name="f93" fmla="*/ f78 f31 1"/>
                <a:gd name="f94" fmla="*/ f79 f32 1"/>
              </a:gdLst>
              <a:ahLst/>
              <a:cxnLst>
                <a:cxn ang="3cd4">
                  <a:pos x="hc" y="t"/>
                </a:cxn>
                <a:cxn ang="0">
                  <a:pos x="r" y="vc"/>
                </a:cxn>
                <a:cxn ang="cd4">
                  <a:pos x="hc" y="b"/>
                </a:cxn>
                <a:cxn ang="cd2">
                  <a:pos x="l" y="vc"/>
                </a:cxn>
                <a:cxn ang="f53">
                  <a:pos x="f84" y="f85"/>
                </a:cxn>
                <a:cxn ang="f53">
                  <a:pos x="f86" y="f87"/>
                </a:cxn>
                <a:cxn ang="f53">
                  <a:pos x="f86" y="f87"/>
                </a:cxn>
                <a:cxn ang="f53">
                  <a:pos x="f88" y="f89"/>
                </a:cxn>
                <a:cxn ang="f53">
                  <a:pos x="f88" y="f90"/>
                </a:cxn>
                <a:cxn ang="f53">
                  <a:pos x="f91" y="f92"/>
                </a:cxn>
                <a:cxn ang="f53">
                  <a:pos x="f91" y="f92"/>
                </a:cxn>
                <a:cxn ang="f53">
                  <a:pos x="f93" y="f94"/>
                </a:cxn>
                <a:cxn ang="f53">
                  <a:pos x="f84" y="f85"/>
                </a:cxn>
              </a:cxnLst>
              <a:rect l="f80" t="f83" r="f81" b="f82"/>
              <a:pathLst>
                <a:path w="439508" h="264271">
                  <a:moveTo>
                    <a:pt x="f8" y="f9"/>
                  </a:moveTo>
                  <a:cubicBezTo>
                    <a:pt x="f10" y="f11"/>
                    <a:pt x="f12" y="f13"/>
                    <a:pt x="f14" y="f15"/>
                  </a:cubicBezTo>
                  <a:lnTo>
                    <a:pt x="f14" y="f15"/>
                  </a:lnTo>
                  <a:lnTo>
                    <a:pt x="f5" y="f16"/>
                  </a:lnTo>
                  <a:lnTo>
                    <a:pt x="f5" y="f17"/>
                  </a:lnTo>
                  <a:lnTo>
                    <a:pt x="f18" y="f19"/>
                  </a:lnTo>
                  <a:lnTo>
                    <a:pt x="f18" y="f19"/>
                  </a:lnTo>
                  <a:cubicBezTo>
                    <a:pt x="f20" y="f21"/>
                    <a:pt x="f22" y="f23"/>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9" name="Freeform: Shape 1505">
              <a:extLst>
                <a:ext uri="{FF2B5EF4-FFF2-40B4-BE49-F238E27FC236}">
                  <a16:creationId xmlns:a16="http://schemas.microsoft.com/office/drawing/2014/main" id="{0B6E2936-4D37-E1CD-4BCC-842903F2DD48}"/>
                </a:ext>
              </a:extLst>
            </p:cNvPr>
            <p:cNvSpPr/>
            <p:nvPr/>
          </p:nvSpPr>
          <p:spPr>
            <a:xfrm>
              <a:off x="9546034" y="5476076"/>
              <a:ext cx="1394267" cy="832917"/>
            </a:xfrm>
            <a:custGeom>
              <a:avLst/>
              <a:gdLst>
                <a:gd name="f0" fmla="val 10800000"/>
                <a:gd name="f1" fmla="val 5400000"/>
                <a:gd name="f2" fmla="val 180"/>
                <a:gd name="f3" fmla="val w"/>
                <a:gd name="f4" fmla="val h"/>
                <a:gd name="f5" fmla="val 0"/>
                <a:gd name="f6" fmla="val 1394272"/>
                <a:gd name="f7" fmla="val 832917"/>
                <a:gd name="f8" fmla="val 1393023"/>
                <a:gd name="f9" fmla="val 1391899"/>
                <a:gd name="f10" fmla="val 625"/>
                <a:gd name="f11" fmla="val 829919"/>
                <a:gd name="f12" fmla="val 1999"/>
                <a:gd name="f13" fmla="val 832918"/>
                <a:gd name="f14" fmla="val 1394273"/>
                <a:gd name="f15" fmla="val 4123"/>
                <a:gd name="f16" fmla="val 1393398"/>
                <a:gd name="f17" fmla="val 3124"/>
                <a:gd name="f18" fmla="val 2499"/>
                <a:gd name="f19" fmla="val 1393348"/>
                <a:gd name="f20" fmla="val 2249"/>
                <a:gd name="f21" fmla="val 1749"/>
                <a:gd name="f22" fmla="+- 0 0 -90"/>
                <a:gd name="f23" fmla="*/ f3 1 1394272"/>
                <a:gd name="f24" fmla="*/ f4 1 832917"/>
                <a:gd name="f25" fmla="val f5"/>
                <a:gd name="f26" fmla="val f6"/>
                <a:gd name="f27" fmla="val f7"/>
                <a:gd name="f28" fmla="*/ f22 f0 1"/>
                <a:gd name="f29" fmla="+- f27 0 f25"/>
                <a:gd name="f30" fmla="+- f26 0 f25"/>
                <a:gd name="f31" fmla="*/ f28 1 f2"/>
                <a:gd name="f32" fmla="*/ f30 1 1394272"/>
                <a:gd name="f33" fmla="*/ f29 1 832917"/>
                <a:gd name="f34" fmla="*/ 1393023 f30 1"/>
                <a:gd name="f35" fmla="*/ 0 f29 1"/>
                <a:gd name="f36" fmla="*/ 1391899 f30 1"/>
                <a:gd name="f37" fmla="*/ 625 f29 1"/>
                <a:gd name="f38" fmla="*/ 0 f30 1"/>
                <a:gd name="f39" fmla="*/ 829919 f29 1"/>
                <a:gd name="f40" fmla="*/ 1999 f30 1"/>
                <a:gd name="f41" fmla="*/ 832918 f29 1"/>
                <a:gd name="f42" fmla="*/ 1394273 f30 1"/>
                <a:gd name="f43" fmla="*/ 4123 f29 1"/>
                <a:gd name="f44" fmla="*/ 1393398 f30 1"/>
                <a:gd name="f45" fmla="*/ 3124 f29 1"/>
                <a:gd name="f46" fmla="*/ 2499 f29 1"/>
                <a:gd name="f47" fmla="*/ 1749 f29 1"/>
                <a:gd name="f48" fmla="+- f31 0 f1"/>
                <a:gd name="f49" fmla="*/ f34 1 1394272"/>
                <a:gd name="f50" fmla="*/ f35 1 832917"/>
                <a:gd name="f51" fmla="*/ f36 1 1394272"/>
                <a:gd name="f52" fmla="*/ f37 1 832917"/>
                <a:gd name="f53" fmla="*/ f38 1 1394272"/>
                <a:gd name="f54" fmla="*/ f39 1 832917"/>
                <a:gd name="f55" fmla="*/ f40 1 1394272"/>
                <a:gd name="f56" fmla="*/ f41 1 832917"/>
                <a:gd name="f57" fmla="*/ f42 1 1394272"/>
                <a:gd name="f58" fmla="*/ f43 1 832917"/>
                <a:gd name="f59" fmla="*/ f44 1 1394272"/>
                <a:gd name="f60" fmla="*/ f45 1 832917"/>
                <a:gd name="f61" fmla="*/ f46 1 832917"/>
                <a:gd name="f62" fmla="*/ f47 1 832917"/>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3"/>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4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3" y="f94"/>
                </a:cxn>
                <a:cxn ang="f48">
                  <a:pos x="f95" y="f96"/>
                </a:cxn>
                <a:cxn ang="f48">
                  <a:pos x="f95" y="f96"/>
                </a:cxn>
                <a:cxn ang="f48">
                  <a:pos x="f95" y="f97"/>
                </a:cxn>
                <a:cxn ang="f48">
                  <a:pos x="f95" y="f98"/>
                </a:cxn>
                <a:cxn ang="f48">
                  <a:pos x="f95" y="f98"/>
                </a:cxn>
              </a:cxnLst>
              <a:rect l="f81" t="f84" r="f82" b="f83"/>
              <a:pathLst>
                <a:path w="1394272" h="832917">
                  <a:moveTo>
                    <a:pt x="f8" y="f5"/>
                  </a:moveTo>
                  <a:lnTo>
                    <a:pt x="f9" y="f10"/>
                  </a:lnTo>
                  <a:lnTo>
                    <a:pt x="f5" y="f11"/>
                  </a:lnTo>
                  <a:lnTo>
                    <a:pt x="f12" y="f13"/>
                  </a:lnTo>
                  <a:lnTo>
                    <a:pt x="f14" y="f15"/>
                  </a:lnTo>
                  <a:lnTo>
                    <a:pt x="f16" y="f17"/>
                  </a:lnTo>
                  <a:lnTo>
                    <a:pt x="f16" y="f17"/>
                  </a:lnTo>
                  <a:cubicBezTo>
                    <a:pt x="f16" y="f17"/>
                    <a:pt x="f16" y="f17"/>
                    <a:pt x="f16" y="f18"/>
                  </a:cubicBezTo>
                  <a:cubicBezTo>
                    <a:pt x="f19" y="f20"/>
                    <a:pt x="f19" y="f12"/>
                    <a:pt x="f16" y="f21"/>
                  </a:cubicBezTo>
                  <a:lnTo>
                    <a:pt x="f16"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0" name="Freeform: Shape 1506">
              <a:extLst>
                <a:ext uri="{FF2B5EF4-FFF2-40B4-BE49-F238E27FC236}">
                  <a16:creationId xmlns:a16="http://schemas.microsoft.com/office/drawing/2014/main" id="{61D51AF5-F0E5-262F-DEFA-492320F0D965}"/>
                </a:ext>
              </a:extLst>
            </p:cNvPr>
            <p:cNvSpPr/>
            <p:nvPr/>
          </p:nvSpPr>
          <p:spPr>
            <a:xfrm>
              <a:off x="10940924" y="4734616"/>
              <a:ext cx="29992" cy="742456"/>
            </a:xfrm>
            <a:custGeom>
              <a:avLst/>
              <a:gdLst>
                <a:gd name="f0" fmla="val 10800000"/>
                <a:gd name="f1" fmla="val 5400000"/>
                <a:gd name="f2" fmla="val 180"/>
                <a:gd name="f3" fmla="val w"/>
                <a:gd name="f4" fmla="val h"/>
                <a:gd name="f5" fmla="val 0"/>
                <a:gd name="f6" fmla="val 29993"/>
                <a:gd name="f7" fmla="val 742454"/>
                <a:gd name="f8" fmla="val 1125"/>
                <a:gd name="f9" fmla="val 750"/>
                <a:gd name="f10" fmla="val 1500"/>
                <a:gd name="f11" fmla="val 29369"/>
                <a:gd name="f12" fmla="val 28744"/>
                <a:gd name="f13" fmla="val 131"/>
                <a:gd name="f14" fmla="val 737956"/>
                <a:gd name="f15" fmla="val -44"/>
                <a:gd name="f16" fmla="val 742017"/>
                <a:gd name="f17" fmla="val 741517"/>
                <a:gd name="f18" fmla="val 741080"/>
                <a:gd name="f19" fmla="val 681"/>
                <a:gd name="f20" fmla="val 740455"/>
                <a:gd name="f21" fmla="val 1631"/>
                <a:gd name="f22" fmla="val 740405"/>
                <a:gd name="f23" fmla="val 2243"/>
                <a:gd name="f24" fmla="val 740942"/>
                <a:gd name="f25" fmla="val 2293"/>
                <a:gd name="f26" fmla="val 740992"/>
                <a:gd name="f27" fmla="val 2343"/>
                <a:gd name="f28" fmla="val 741030"/>
                <a:gd name="f29" fmla="val 2380"/>
                <a:gd name="f30" fmla="val 738581"/>
                <a:gd name="f31" fmla="+- 0 0 -90"/>
                <a:gd name="f32" fmla="*/ f3 1 29993"/>
                <a:gd name="f33" fmla="*/ f4 1 742454"/>
                <a:gd name="f34" fmla="val f5"/>
                <a:gd name="f35" fmla="val f6"/>
                <a:gd name="f36" fmla="val f7"/>
                <a:gd name="f37" fmla="*/ f31 f0 1"/>
                <a:gd name="f38" fmla="+- f36 0 f34"/>
                <a:gd name="f39" fmla="+- f35 0 f34"/>
                <a:gd name="f40" fmla="*/ f37 1 f2"/>
                <a:gd name="f41" fmla="*/ f39 1 29993"/>
                <a:gd name="f42" fmla="*/ f38 1 742454"/>
                <a:gd name="f43" fmla="*/ 29993 f39 1"/>
                <a:gd name="f44" fmla="*/ 1125 f38 1"/>
                <a:gd name="f45" fmla="*/ 0 f38 1"/>
                <a:gd name="f46" fmla="*/ 750 f38 1"/>
                <a:gd name="f47" fmla="*/ 29369 f39 1"/>
                <a:gd name="f48" fmla="*/ 28744 f39 1"/>
                <a:gd name="f49" fmla="*/ 131 f39 1"/>
                <a:gd name="f50" fmla="*/ 737956 f38 1"/>
                <a:gd name="f51" fmla="*/ 742454 f38 1"/>
                <a:gd name="f52" fmla="*/ 741080 f38 1"/>
                <a:gd name="f53" fmla="*/ 2243 f39 1"/>
                <a:gd name="f54" fmla="*/ 740942 f38 1"/>
                <a:gd name="f55" fmla="*/ 2380 f39 1"/>
                <a:gd name="f56" fmla="*/ 738581 f38 1"/>
                <a:gd name="f57" fmla="+- f40 0 f1"/>
                <a:gd name="f58" fmla="*/ f43 1 29993"/>
                <a:gd name="f59" fmla="*/ f44 1 742454"/>
                <a:gd name="f60" fmla="*/ f45 1 742454"/>
                <a:gd name="f61" fmla="*/ f46 1 742454"/>
                <a:gd name="f62" fmla="*/ f47 1 29993"/>
                <a:gd name="f63" fmla="*/ f48 1 29993"/>
                <a:gd name="f64" fmla="*/ f49 1 29993"/>
                <a:gd name="f65" fmla="*/ f50 1 742454"/>
                <a:gd name="f66" fmla="*/ f51 1 742454"/>
                <a:gd name="f67" fmla="*/ f52 1 742454"/>
                <a:gd name="f68" fmla="*/ f53 1 29993"/>
                <a:gd name="f69" fmla="*/ f54 1 742454"/>
                <a:gd name="f70" fmla="*/ f55 1 29993"/>
                <a:gd name="f71" fmla="*/ f56 1 742454"/>
                <a:gd name="f72" fmla="*/ f34 1 f41"/>
                <a:gd name="f73" fmla="*/ f35 1 f41"/>
                <a:gd name="f74" fmla="*/ f34 1 f42"/>
                <a:gd name="f75" fmla="*/ f36 1 f42"/>
                <a:gd name="f76" fmla="*/ f58 1 f41"/>
                <a:gd name="f77" fmla="*/ f59 1 f42"/>
                <a:gd name="f78" fmla="*/ f60 1 f42"/>
                <a:gd name="f79" fmla="*/ f61 1 f42"/>
                <a:gd name="f80" fmla="*/ f62 1 f41"/>
                <a:gd name="f81" fmla="*/ f63 1 f41"/>
                <a:gd name="f82" fmla="*/ f64 1 f41"/>
                <a:gd name="f83" fmla="*/ f65 1 f42"/>
                <a:gd name="f84" fmla="*/ f66 1 f42"/>
                <a:gd name="f85" fmla="*/ f67 1 f42"/>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3 1"/>
                <a:gd name="f97" fmla="*/ f79 f33 1"/>
                <a:gd name="f98" fmla="*/ f80 f32 1"/>
                <a:gd name="f99" fmla="*/ f81 f32 1"/>
                <a:gd name="f100" fmla="*/ f82 f32 1"/>
                <a:gd name="f101" fmla="*/ f83 f33 1"/>
                <a:gd name="f102" fmla="*/ f84 f33 1"/>
                <a:gd name="f103" fmla="*/ f85 f33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4" y="f96"/>
                </a:cxn>
                <a:cxn ang="f57">
                  <a:pos x="f94" y="f97"/>
                </a:cxn>
                <a:cxn ang="f57">
                  <a:pos x="f94" y="f97"/>
                </a:cxn>
                <a:cxn ang="f57">
                  <a:pos x="f94" y="f97"/>
                </a:cxn>
                <a:cxn ang="f57">
                  <a:pos x="f98" y="f97"/>
                </a:cxn>
                <a:cxn ang="f57">
                  <a:pos x="f98" y="f97"/>
                </a:cxn>
                <a:cxn ang="f57">
                  <a:pos x="f98" y="f97"/>
                </a:cxn>
                <a:cxn ang="f57">
                  <a:pos x="f99" y="f97"/>
                </a:cxn>
                <a:cxn ang="f57">
                  <a:pos x="f99" y="f97"/>
                </a:cxn>
                <a:cxn ang="f57">
                  <a:pos x="f99" y="f97"/>
                </a:cxn>
                <a:cxn ang="f57">
                  <a:pos x="f100" y="f101"/>
                </a:cxn>
                <a:cxn ang="f57">
                  <a:pos x="f100" y="f102"/>
                </a:cxn>
                <a:cxn ang="f57">
                  <a:pos x="f100" y="f102"/>
                </a:cxn>
                <a:cxn ang="f57">
                  <a:pos x="f100" y="f103"/>
                </a:cxn>
                <a:cxn ang="f57">
                  <a:pos x="f104" y="f105"/>
                </a:cxn>
                <a:cxn ang="f57">
                  <a:pos x="f106" y="f103"/>
                </a:cxn>
                <a:cxn ang="f57">
                  <a:pos x="f106" y="f103"/>
                </a:cxn>
                <a:cxn ang="f57">
                  <a:pos x="f106" y="f107"/>
                </a:cxn>
              </a:cxnLst>
              <a:rect l="f90" t="f93" r="f91" b="f92"/>
              <a:pathLst>
                <a:path w="29993" h="742454">
                  <a:moveTo>
                    <a:pt x="f6" y="f8"/>
                  </a:moveTo>
                  <a:lnTo>
                    <a:pt x="f6" y="f5"/>
                  </a:lnTo>
                  <a:cubicBezTo>
                    <a:pt x="f6" y="f5"/>
                    <a:pt x="f6" y="f5"/>
                    <a:pt x="f6" y="f9"/>
                  </a:cubicBezTo>
                  <a:cubicBezTo>
                    <a:pt x="f6" y="f10"/>
                    <a:pt x="f6" y="f9"/>
                    <a:pt x="f6" y="f9"/>
                  </a:cubicBezTo>
                  <a:lnTo>
                    <a:pt x="f6" y="f9"/>
                  </a:lnTo>
                  <a:lnTo>
                    <a:pt x="f11" y="f9"/>
                  </a:lnTo>
                  <a:lnTo>
                    <a:pt x="f11" y="f9"/>
                  </a:lnTo>
                  <a:lnTo>
                    <a:pt x="f11" y="f9"/>
                  </a:lnTo>
                  <a:lnTo>
                    <a:pt x="f12" y="f9"/>
                  </a:lnTo>
                  <a:lnTo>
                    <a:pt x="f12" y="f9"/>
                  </a:lnTo>
                  <a:lnTo>
                    <a:pt x="f12" y="f9"/>
                  </a:lnTo>
                  <a:lnTo>
                    <a:pt x="f13" y="f14"/>
                  </a:lnTo>
                  <a:lnTo>
                    <a:pt x="f13" y="f7"/>
                  </a:lnTo>
                  <a:lnTo>
                    <a:pt x="f13" y="f7"/>
                  </a:lnTo>
                  <a:cubicBezTo>
                    <a:pt x="f15" y="f16"/>
                    <a:pt x="f15" y="f17"/>
                    <a:pt x="f13" y="f18"/>
                  </a:cubicBezTo>
                  <a:cubicBezTo>
                    <a:pt x="f19" y="f20"/>
                    <a:pt x="f21" y="f22"/>
                    <a:pt x="f23" y="f24"/>
                  </a:cubicBezTo>
                  <a:cubicBezTo>
                    <a:pt x="f25" y="f26"/>
                    <a:pt x="f27" y="f28"/>
                    <a:pt x="f29" y="f18"/>
                  </a:cubicBezTo>
                  <a:lnTo>
                    <a:pt x="f29" y="f1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1" name="Freeform: Shape 1507">
              <a:extLst>
                <a:ext uri="{FF2B5EF4-FFF2-40B4-BE49-F238E27FC236}">
                  <a16:creationId xmlns:a16="http://schemas.microsoft.com/office/drawing/2014/main" id="{49A8D695-B4D7-2C5C-4736-3F37ED0C6839}"/>
                </a:ext>
              </a:extLst>
            </p:cNvPr>
            <p:cNvSpPr/>
            <p:nvPr/>
          </p:nvSpPr>
          <p:spPr>
            <a:xfrm>
              <a:off x="11388605" y="4361020"/>
              <a:ext cx="25621" cy="127951"/>
            </a:xfrm>
            <a:custGeom>
              <a:avLst/>
              <a:gdLst>
                <a:gd name="f0" fmla="val 10800000"/>
                <a:gd name="f1" fmla="val 5400000"/>
                <a:gd name="f2" fmla="val 180"/>
                <a:gd name="f3" fmla="val w"/>
                <a:gd name="f4" fmla="val h"/>
                <a:gd name="f5" fmla="val 0"/>
                <a:gd name="f6" fmla="val 25617"/>
                <a:gd name="f7" fmla="val 127949"/>
                <a:gd name="f8" fmla="val 10499"/>
                <a:gd name="f9" fmla="val 7122"/>
                <a:gd name="f10" fmla="val 9249"/>
                <a:gd name="f11" fmla="val 5623"/>
                <a:gd name="f12" fmla="val 7250"/>
                <a:gd name="f13" fmla="val 6747"/>
                <a:gd name="f14" fmla="val 3"/>
                <a:gd name="f15" fmla="val 126325"/>
                <a:gd name="f16" fmla="val -134"/>
                <a:gd name="f17" fmla="val 120939"/>
                <a:gd name="f18" fmla="val 4114"/>
                <a:gd name="f19" fmla="val 116466"/>
                <a:gd name="f20" fmla="val 9499"/>
                <a:gd name="f21" fmla="val 116329"/>
                <a:gd name="f22" fmla="val 9537"/>
                <a:gd name="f23" fmla="val 9587"/>
                <a:gd name="f24" fmla="val 9624"/>
                <a:gd name="f25" fmla="val 15072"/>
                <a:gd name="f26" fmla="val 117341"/>
                <a:gd name="f27" fmla="val 18757"/>
                <a:gd name="f28" fmla="val 122464"/>
                <a:gd name="f29" fmla="val 17996"/>
                <a:gd name="f30" fmla="val 25567"/>
                <a:gd name="f31" fmla="val 2612"/>
                <a:gd name="f32" fmla="val 24692"/>
                <a:gd name="f33" fmla="val 5148"/>
                <a:gd name="f34" fmla="val 23118"/>
                <a:gd name="f35" fmla="val 7247"/>
                <a:gd name="f36" fmla="val 20482"/>
                <a:gd name="f37" fmla="val 10708"/>
                <a:gd name="f38" fmla="val 15546"/>
                <a:gd name="f39" fmla="val 11371"/>
                <a:gd name="f40" fmla="val 12085"/>
                <a:gd name="f41" fmla="val 8747"/>
                <a:gd name="f42" fmla="val 11486"/>
                <a:gd name="f43" fmla="val 8284"/>
                <a:gd name="f44" fmla="val 10948"/>
                <a:gd name="f45" fmla="val 7735"/>
                <a:gd name="f46" fmla="+- 0 0 -90"/>
                <a:gd name="f47" fmla="*/ f3 1 25617"/>
                <a:gd name="f48" fmla="*/ f4 1 127949"/>
                <a:gd name="f49" fmla="val f5"/>
                <a:gd name="f50" fmla="val f6"/>
                <a:gd name="f51" fmla="val f7"/>
                <a:gd name="f52" fmla="*/ f46 f0 1"/>
                <a:gd name="f53" fmla="+- f51 0 f49"/>
                <a:gd name="f54" fmla="+- f50 0 f49"/>
                <a:gd name="f55" fmla="*/ f52 1 f2"/>
                <a:gd name="f56" fmla="*/ f54 1 25617"/>
                <a:gd name="f57" fmla="*/ f53 1 127949"/>
                <a:gd name="f58" fmla="*/ 10499 f54 1"/>
                <a:gd name="f59" fmla="*/ 7122 f53 1"/>
                <a:gd name="f60" fmla="*/ 9249 f54 1"/>
                <a:gd name="f61" fmla="*/ 5623 f53 1"/>
                <a:gd name="f62" fmla="*/ 7250 f54 1"/>
                <a:gd name="f63" fmla="*/ 6747 f53 1"/>
                <a:gd name="f64" fmla="*/ 3 f54 1"/>
                <a:gd name="f65" fmla="*/ 126325 f53 1"/>
                <a:gd name="f66" fmla="*/ 9499 f54 1"/>
                <a:gd name="f67" fmla="*/ 116329 f53 1"/>
                <a:gd name="f68" fmla="*/ 9624 f54 1"/>
                <a:gd name="f69" fmla="*/ 17996 f54 1"/>
                <a:gd name="f70" fmla="*/ 127949 f53 1"/>
                <a:gd name="f71" fmla="*/ 25617 f54 1"/>
                <a:gd name="f72" fmla="*/ 0 f53 1"/>
                <a:gd name="f73" fmla="*/ 23118 f54 1"/>
                <a:gd name="f74" fmla="*/ 7247 f53 1"/>
                <a:gd name="f75" fmla="*/ 12085 f54 1"/>
                <a:gd name="f76" fmla="*/ 8747 f53 1"/>
                <a:gd name="f77" fmla="+- f55 0 f1"/>
                <a:gd name="f78" fmla="*/ f58 1 25617"/>
                <a:gd name="f79" fmla="*/ f59 1 127949"/>
                <a:gd name="f80" fmla="*/ f60 1 25617"/>
                <a:gd name="f81" fmla="*/ f61 1 127949"/>
                <a:gd name="f82" fmla="*/ f62 1 25617"/>
                <a:gd name="f83" fmla="*/ f63 1 127949"/>
                <a:gd name="f84" fmla="*/ f64 1 25617"/>
                <a:gd name="f85" fmla="*/ f65 1 127949"/>
                <a:gd name="f86" fmla="*/ f66 1 25617"/>
                <a:gd name="f87" fmla="*/ f67 1 127949"/>
                <a:gd name="f88" fmla="*/ f68 1 25617"/>
                <a:gd name="f89" fmla="*/ f69 1 25617"/>
                <a:gd name="f90" fmla="*/ f70 1 127949"/>
                <a:gd name="f91" fmla="*/ f71 1 25617"/>
                <a:gd name="f92" fmla="*/ f72 1 127949"/>
                <a:gd name="f93" fmla="*/ f73 1 25617"/>
                <a:gd name="f94" fmla="*/ f74 1 127949"/>
                <a:gd name="f95" fmla="*/ f75 1 25617"/>
                <a:gd name="f96" fmla="*/ f76 1 127949"/>
                <a:gd name="f97" fmla="*/ f49 1 f56"/>
                <a:gd name="f98" fmla="*/ f50 1 f56"/>
                <a:gd name="f99" fmla="*/ f49 1 f57"/>
                <a:gd name="f100" fmla="*/ f51 1 f57"/>
                <a:gd name="f101" fmla="*/ f78 1 f56"/>
                <a:gd name="f102" fmla="*/ f79 1 f57"/>
                <a:gd name="f103" fmla="*/ f80 1 f56"/>
                <a:gd name="f104" fmla="*/ f81 1 f57"/>
                <a:gd name="f105" fmla="*/ f82 1 f56"/>
                <a:gd name="f106" fmla="*/ f83 1 f57"/>
                <a:gd name="f107" fmla="*/ f84 1 f56"/>
                <a:gd name="f108" fmla="*/ f85 1 f57"/>
                <a:gd name="f109" fmla="*/ f86 1 f56"/>
                <a:gd name="f110" fmla="*/ f87 1 f57"/>
                <a:gd name="f111" fmla="*/ f88 1 f56"/>
                <a:gd name="f112" fmla="*/ f89 1 f56"/>
                <a:gd name="f113" fmla="*/ f90 1 f57"/>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8 1"/>
                <a:gd name="f130" fmla="*/ f107 f47 1"/>
                <a:gd name="f131" fmla="*/ f108 f48 1"/>
                <a:gd name="f132" fmla="*/ f109 f47 1"/>
                <a:gd name="f133" fmla="*/ f110 f48 1"/>
                <a:gd name="f134" fmla="*/ f111 f47 1"/>
                <a:gd name="f135" fmla="*/ f112 f47 1"/>
                <a:gd name="f136" fmla="*/ f113 f48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8" y="f129"/>
                </a:cxn>
                <a:cxn ang="f77">
                  <a:pos x="f130" y="f131"/>
                </a:cxn>
                <a:cxn ang="f77">
                  <a:pos x="f132" y="f133"/>
                </a:cxn>
                <a:cxn ang="f77">
                  <a:pos x="f134" y="f133"/>
                </a:cxn>
                <a:cxn ang="f77">
                  <a:pos x="f135" y="f136"/>
                </a:cxn>
                <a:cxn ang="f77">
                  <a:pos x="f137" y="f138"/>
                </a:cxn>
                <a:cxn ang="f77">
                  <a:pos x="f137" y="f138"/>
                </a:cxn>
                <a:cxn ang="f77">
                  <a:pos x="f139" y="f140"/>
                </a:cxn>
                <a:cxn ang="f77">
                  <a:pos x="f141" y="f142"/>
                </a:cxn>
                <a:cxn ang="f77">
                  <a:pos x="f124" y="f125"/>
                </a:cxn>
              </a:cxnLst>
              <a:rect l="f120" t="f123" r="f121" b="f122"/>
              <a:pathLst>
                <a:path w="25617" h="127949">
                  <a:moveTo>
                    <a:pt x="f8" y="f9"/>
                  </a:moveTo>
                  <a:lnTo>
                    <a:pt x="f10" y="f11"/>
                  </a:lnTo>
                  <a:lnTo>
                    <a:pt x="f12" y="f13"/>
                  </a:lnTo>
                  <a:lnTo>
                    <a:pt x="f14" y="f15"/>
                  </a:lnTo>
                  <a:cubicBezTo>
                    <a:pt x="f16" y="f17"/>
                    <a:pt x="f18" y="f19"/>
                    <a:pt x="f20" y="f21"/>
                  </a:cubicBezTo>
                  <a:cubicBezTo>
                    <a:pt x="f22" y="f21"/>
                    <a:pt x="f23" y="f21"/>
                    <a:pt x="f24" y="f21"/>
                  </a:cubicBezTo>
                  <a:cubicBezTo>
                    <a:pt x="f25" y="f26"/>
                    <a:pt x="f27" y="f28"/>
                    <a:pt x="f29" y="f7"/>
                  </a:cubicBezTo>
                  <a:lnTo>
                    <a:pt x="f6" y="f5"/>
                  </a:lnTo>
                  <a:lnTo>
                    <a:pt x="f6" y="f5"/>
                  </a:lnTo>
                  <a:cubicBezTo>
                    <a:pt x="f30" y="f31"/>
                    <a:pt x="f32" y="f33"/>
                    <a:pt x="f34" y="f35"/>
                  </a:cubicBez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2" name="Freeform: Shape 1508">
              <a:extLst>
                <a:ext uri="{FF2B5EF4-FFF2-40B4-BE49-F238E27FC236}">
                  <a16:creationId xmlns:a16="http://schemas.microsoft.com/office/drawing/2014/main" id="{356614EF-9318-642C-EEA7-82FFB373CE3F}"/>
                </a:ext>
              </a:extLst>
            </p:cNvPr>
            <p:cNvSpPr/>
            <p:nvPr/>
          </p:nvSpPr>
          <p:spPr>
            <a:xfrm>
              <a:off x="10831278" y="4196081"/>
              <a:ext cx="443136" cy="260009"/>
            </a:xfrm>
            <a:custGeom>
              <a:avLst/>
              <a:gdLst>
                <a:gd name="f0" fmla="val 10800000"/>
                <a:gd name="f1" fmla="val 5400000"/>
                <a:gd name="f2" fmla="val 180"/>
                <a:gd name="f3" fmla="val w"/>
                <a:gd name="f4" fmla="val h"/>
                <a:gd name="f5" fmla="val 0"/>
                <a:gd name="f6" fmla="val 443133"/>
                <a:gd name="f7" fmla="val 260006"/>
                <a:gd name="f8" fmla="val 429764"/>
                <a:gd name="f9" fmla="val 6372"/>
                <a:gd name="f10" fmla="val 4948"/>
                <a:gd name="f11" fmla="val 239154"/>
                <a:gd name="f12" fmla="val 3948"/>
                <a:gd name="f13" fmla="val 240029"/>
                <a:gd name="f14" fmla="val 2324"/>
                <a:gd name="f15" fmla="val 241403"/>
                <a:gd name="f16" fmla="val 1699"/>
                <a:gd name="f17" fmla="val 242528"/>
                <a:gd name="f18" fmla="val 1325"/>
                <a:gd name="f19" fmla="val 243153"/>
                <a:gd name="f20" fmla="val 950"/>
                <a:gd name="f21" fmla="val 243778"/>
                <a:gd name="f22" fmla="val 700"/>
                <a:gd name="f23" fmla="val 244277"/>
                <a:gd name="f24" fmla="val 450"/>
                <a:gd name="f25" fmla="val 244902"/>
                <a:gd name="f26" fmla="val 375"/>
                <a:gd name="f27" fmla="val 245614"/>
                <a:gd name="f28" fmla="val 246314"/>
                <a:gd name="f29" fmla="val 247026"/>
                <a:gd name="f30" fmla="val -150"/>
                <a:gd name="f31" fmla="val 249188"/>
                <a:gd name="f32" fmla="val 251487"/>
                <a:gd name="f33" fmla="val 253649"/>
                <a:gd name="f34" fmla="val 1562"/>
                <a:gd name="f35" fmla="val 258135"/>
                <a:gd name="f36" fmla="val 6110"/>
                <a:gd name="f37" fmla="val 260871"/>
                <a:gd name="f38" fmla="val 10596"/>
                <a:gd name="f39" fmla="val 259759"/>
                <a:gd name="f40" fmla="val 11420"/>
                <a:gd name="f41" fmla="val 259547"/>
                <a:gd name="f42" fmla="val 12220"/>
                <a:gd name="f43" fmla="val 259222"/>
                <a:gd name="f44" fmla="val 12944"/>
                <a:gd name="f45" fmla="val 258772"/>
                <a:gd name="f46" fmla="val 14319"/>
                <a:gd name="f47" fmla="val 258022"/>
                <a:gd name="f48" fmla="val 17318"/>
                <a:gd name="f49" fmla="val 256273"/>
                <a:gd name="f50" fmla="val 442134"/>
                <a:gd name="f51" fmla="val 17118"/>
                <a:gd name="f52" fmla="val 16243"/>
                <a:gd name="f53" fmla="val 441634"/>
                <a:gd name="f54" fmla="val 17518"/>
                <a:gd name="f55" fmla="val 439723"/>
                <a:gd name="f56" fmla="val 18180"/>
                <a:gd name="f57" fmla="val 437761"/>
                <a:gd name="f58" fmla="val 18118"/>
                <a:gd name="f59" fmla="val 432376"/>
                <a:gd name="f60" fmla="val 16993"/>
                <a:gd name="f61" fmla="val 428840"/>
                <a:gd name="f62" fmla="val 11795"/>
                <a:gd name="f63" fmla="+- 0 0 -90"/>
                <a:gd name="f64" fmla="*/ f3 1 443133"/>
                <a:gd name="f65" fmla="*/ f4 1 260006"/>
                <a:gd name="f66" fmla="val f5"/>
                <a:gd name="f67" fmla="val f6"/>
                <a:gd name="f68" fmla="val f7"/>
                <a:gd name="f69" fmla="*/ f63 f0 1"/>
                <a:gd name="f70" fmla="+- f68 0 f66"/>
                <a:gd name="f71" fmla="+- f67 0 f66"/>
                <a:gd name="f72" fmla="*/ f69 1 f2"/>
                <a:gd name="f73" fmla="*/ f71 1 443133"/>
                <a:gd name="f74" fmla="*/ f70 1 260006"/>
                <a:gd name="f75" fmla="*/ 429764 f71 1"/>
                <a:gd name="f76" fmla="*/ 6372 f70 1"/>
                <a:gd name="f77" fmla="*/ 0 f70 1"/>
                <a:gd name="f78" fmla="*/ 4948 f71 1"/>
                <a:gd name="f79" fmla="*/ 239154 f70 1"/>
                <a:gd name="f80" fmla="*/ 3948 f71 1"/>
                <a:gd name="f81" fmla="*/ 240029 f70 1"/>
                <a:gd name="f82" fmla="*/ 2324 f71 1"/>
                <a:gd name="f83" fmla="*/ 241403 f70 1"/>
                <a:gd name="f84" fmla="*/ 1325 f71 1"/>
                <a:gd name="f85" fmla="*/ 243153 f70 1"/>
                <a:gd name="f86" fmla="*/ 450 f71 1"/>
                <a:gd name="f87" fmla="*/ 244902 f70 1"/>
                <a:gd name="f88" fmla="*/ 247026 f70 1"/>
                <a:gd name="f89" fmla="*/ 253649 f70 1"/>
                <a:gd name="f90" fmla="*/ 10596 f71 1"/>
                <a:gd name="f91" fmla="*/ 259759 f70 1"/>
                <a:gd name="f92" fmla="*/ 12944 f71 1"/>
                <a:gd name="f93" fmla="*/ 258772 f70 1"/>
                <a:gd name="f94" fmla="*/ 14319 f71 1"/>
                <a:gd name="f95" fmla="*/ 258022 f70 1"/>
                <a:gd name="f96" fmla="*/ 17318 f71 1"/>
                <a:gd name="f97" fmla="*/ 256273 f70 1"/>
                <a:gd name="f98" fmla="*/ 442134 f71 1"/>
                <a:gd name="f99" fmla="*/ 17118 f70 1"/>
                <a:gd name="f100" fmla="*/ 443133 f71 1"/>
                <a:gd name="f101" fmla="*/ 16243 f70 1"/>
                <a:gd name="f102" fmla="*/ 437761 f71 1"/>
                <a:gd name="f103" fmla="*/ 18118 f70 1"/>
                <a:gd name="f104" fmla="+- f72 0 f1"/>
                <a:gd name="f105" fmla="*/ f75 1 443133"/>
                <a:gd name="f106" fmla="*/ f76 1 260006"/>
                <a:gd name="f107" fmla="*/ f77 1 260006"/>
                <a:gd name="f108" fmla="*/ f78 1 443133"/>
                <a:gd name="f109" fmla="*/ f79 1 260006"/>
                <a:gd name="f110" fmla="*/ f80 1 443133"/>
                <a:gd name="f111" fmla="*/ f81 1 260006"/>
                <a:gd name="f112" fmla="*/ f82 1 443133"/>
                <a:gd name="f113" fmla="*/ f83 1 260006"/>
                <a:gd name="f114" fmla="*/ f84 1 443133"/>
                <a:gd name="f115" fmla="*/ f85 1 260006"/>
                <a:gd name="f116" fmla="*/ f86 1 443133"/>
                <a:gd name="f117" fmla="*/ f87 1 260006"/>
                <a:gd name="f118" fmla="*/ f88 1 260006"/>
                <a:gd name="f119" fmla="*/ f89 1 260006"/>
                <a:gd name="f120" fmla="*/ f90 1 443133"/>
                <a:gd name="f121" fmla="*/ f91 1 260006"/>
                <a:gd name="f122" fmla="*/ f92 1 443133"/>
                <a:gd name="f123" fmla="*/ f93 1 260006"/>
                <a:gd name="f124" fmla="*/ f94 1 443133"/>
                <a:gd name="f125" fmla="*/ f95 1 260006"/>
                <a:gd name="f126" fmla="*/ f96 1 443133"/>
                <a:gd name="f127" fmla="*/ f97 1 260006"/>
                <a:gd name="f128" fmla="*/ f98 1 443133"/>
                <a:gd name="f129" fmla="*/ f99 1 260006"/>
                <a:gd name="f130" fmla="*/ f100 1 443133"/>
                <a:gd name="f131" fmla="*/ f101 1 260006"/>
                <a:gd name="f132" fmla="*/ f102 1 443133"/>
                <a:gd name="f133" fmla="*/ f103 1 260006"/>
                <a:gd name="f134" fmla="*/ f66 1 f73"/>
                <a:gd name="f135" fmla="*/ f67 1 f73"/>
                <a:gd name="f136" fmla="*/ f66 1 f74"/>
                <a:gd name="f137" fmla="*/ f68 1 f74"/>
                <a:gd name="f138" fmla="*/ f105 1 f73"/>
                <a:gd name="f139" fmla="*/ f106 1 f74"/>
                <a:gd name="f140" fmla="*/ f107 1 f74"/>
                <a:gd name="f141" fmla="*/ f108 1 f73"/>
                <a:gd name="f142" fmla="*/ f109 1 f74"/>
                <a:gd name="f143" fmla="*/ f110 1 f73"/>
                <a:gd name="f144" fmla="*/ f111 1 f74"/>
                <a:gd name="f145" fmla="*/ f112 1 f73"/>
                <a:gd name="f146" fmla="*/ f113 1 f74"/>
                <a:gd name="f147" fmla="*/ f114 1 f73"/>
                <a:gd name="f148" fmla="*/ f115 1 f74"/>
                <a:gd name="f149" fmla="*/ f116 1 f73"/>
                <a:gd name="f150" fmla="*/ f117 1 f74"/>
                <a:gd name="f151" fmla="*/ f118 1 f74"/>
                <a:gd name="f152" fmla="*/ f119 1 f74"/>
                <a:gd name="f153" fmla="*/ f120 1 f73"/>
                <a:gd name="f154" fmla="*/ f121 1 f74"/>
                <a:gd name="f155" fmla="*/ f122 1 f73"/>
                <a:gd name="f156" fmla="*/ f123 1 f74"/>
                <a:gd name="f157" fmla="*/ f124 1 f73"/>
                <a:gd name="f158" fmla="*/ f125 1 f74"/>
                <a:gd name="f159" fmla="*/ f126 1 f73"/>
                <a:gd name="f160" fmla="*/ f127 1 f74"/>
                <a:gd name="f161" fmla="*/ f128 1 f73"/>
                <a:gd name="f162" fmla="*/ f129 1 f74"/>
                <a:gd name="f163" fmla="*/ f130 1 f73"/>
                <a:gd name="f164" fmla="*/ f131 1 f74"/>
                <a:gd name="f165" fmla="*/ f132 1 f73"/>
                <a:gd name="f166" fmla="*/ f133 1 f74"/>
                <a:gd name="f167" fmla="*/ f134 f64 1"/>
                <a:gd name="f168" fmla="*/ f135 f64 1"/>
                <a:gd name="f169" fmla="*/ f137 f65 1"/>
                <a:gd name="f170" fmla="*/ f136 f65 1"/>
                <a:gd name="f171" fmla="*/ f138 f64 1"/>
                <a:gd name="f172" fmla="*/ f139 f65 1"/>
                <a:gd name="f173" fmla="*/ f140 f65 1"/>
                <a:gd name="f174" fmla="*/ f141 f64 1"/>
                <a:gd name="f175" fmla="*/ f142 f65 1"/>
                <a:gd name="f176" fmla="*/ f143 f64 1"/>
                <a:gd name="f177" fmla="*/ f144 f65 1"/>
                <a:gd name="f178" fmla="*/ f145 f64 1"/>
                <a:gd name="f179" fmla="*/ f146 f65 1"/>
                <a:gd name="f180" fmla="*/ f147 f64 1"/>
                <a:gd name="f181" fmla="*/ f148 f65 1"/>
                <a:gd name="f182" fmla="*/ f149 f64 1"/>
                <a:gd name="f183" fmla="*/ f150 f65 1"/>
                <a:gd name="f184" fmla="*/ f151 f65 1"/>
                <a:gd name="f185" fmla="*/ f152 f65 1"/>
                <a:gd name="f186" fmla="*/ f153 f64 1"/>
                <a:gd name="f187" fmla="*/ f154 f65 1"/>
                <a:gd name="f188" fmla="*/ f155 f64 1"/>
                <a:gd name="f189" fmla="*/ f156 f65 1"/>
                <a:gd name="f190" fmla="*/ f157 f64 1"/>
                <a:gd name="f191" fmla="*/ f158 f65 1"/>
                <a:gd name="f192" fmla="*/ f159 f64 1"/>
                <a:gd name="f193" fmla="*/ f160 f65 1"/>
                <a:gd name="f194" fmla="*/ f161 f64 1"/>
                <a:gd name="f195" fmla="*/ f162 f65 1"/>
                <a:gd name="f196" fmla="*/ f163 f64 1"/>
                <a:gd name="f197" fmla="*/ f164 f65 1"/>
                <a:gd name="f198" fmla="*/ f165 f64 1"/>
                <a:gd name="f199" fmla="*/ f166 f65 1"/>
              </a:gdLst>
              <a:ahLst/>
              <a:cxnLst>
                <a:cxn ang="3cd4">
                  <a:pos x="hc" y="t"/>
                </a:cxn>
                <a:cxn ang="0">
                  <a:pos x="r" y="vc"/>
                </a:cxn>
                <a:cxn ang="cd4">
                  <a:pos x="hc" y="b"/>
                </a:cxn>
                <a:cxn ang="cd2">
                  <a:pos x="l" y="vc"/>
                </a:cxn>
                <a:cxn ang="f104">
                  <a:pos x="f171" y="f172"/>
                </a:cxn>
                <a:cxn ang="f104">
                  <a:pos x="f171" y="f173"/>
                </a:cxn>
                <a:cxn ang="f104">
                  <a:pos x="f174" y="f175"/>
                </a:cxn>
                <a:cxn ang="f104">
                  <a:pos x="f176" y="f177"/>
                </a:cxn>
                <a:cxn ang="f104">
                  <a:pos x="f178" y="f179"/>
                </a:cxn>
                <a:cxn ang="f104">
                  <a:pos x="f180" y="f181"/>
                </a:cxn>
                <a:cxn ang="f104">
                  <a:pos x="f182" y="f183"/>
                </a:cxn>
                <a:cxn ang="f104">
                  <a:pos x="f182" y="f184"/>
                </a:cxn>
                <a:cxn ang="f104">
                  <a:pos x="f182" y="f185"/>
                </a:cxn>
                <a:cxn ang="f104">
                  <a:pos x="f186" y="f187"/>
                </a:cxn>
                <a:cxn ang="f104">
                  <a:pos x="f188" y="f189"/>
                </a:cxn>
                <a:cxn ang="f104">
                  <a:pos x="f190" y="f191"/>
                </a:cxn>
                <a:cxn ang="f104">
                  <a:pos x="f192" y="f193"/>
                </a:cxn>
                <a:cxn ang="f104">
                  <a:pos x="f192" y="f193"/>
                </a:cxn>
                <a:cxn ang="f104">
                  <a:pos x="f194" y="f195"/>
                </a:cxn>
                <a:cxn ang="f104">
                  <a:pos x="f196" y="f197"/>
                </a:cxn>
                <a:cxn ang="f104">
                  <a:pos x="f198" y="f199"/>
                </a:cxn>
                <a:cxn ang="f104">
                  <a:pos x="f171" y="f172"/>
                </a:cxn>
              </a:cxnLst>
              <a:rect l="f167" t="f170" r="f168" b="f169"/>
              <a:pathLst>
                <a:path w="443133" h="260006">
                  <a:moveTo>
                    <a:pt x="f8" y="f9"/>
                  </a:moveTo>
                  <a:lnTo>
                    <a:pt x="f8" y="f5"/>
                  </a:lnTo>
                  <a:lnTo>
                    <a:pt x="f10" y="f11"/>
                  </a:lnTo>
                  <a:lnTo>
                    <a:pt x="f12" y="f13"/>
                  </a:lnTo>
                  <a:lnTo>
                    <a:pt x="f14" y="f15"/>
                  </a:lnTo>
                  <a:cubicBezTo>
                    <a:pt x="f14" y="f15"/>
                    <a:pt x="f16" y="f17"/>
                    <a:pt x="f18" y="f19"/>
                  </a:cubicBezTo>
                  <a:cubicBezTo>
                    <a:pt x="f20" y="f21"/>
                    <a:pt x="f22" y="f23"/>
                    <a:pt x="f24" y="f25"/>
                  </a:cubicBezTo>
                  <a:cubicBezTo>
                    <a:pt x="f26" y="f27"/>
                    <a:pt x="f26" y="f28"/>
                    <a:pt x="f24" y="f29"/>
                  </a:cubicBezTo>
                  <a:cubicBezTo>
                    <a:pt x="f30" y="f31"/>
                    <a:pt x="f30" y="f32"/>
                    <a:pt x="f24" y="f33"/>
                  </a:cubicBezTo>
                  <a:cubicBezTo>
                    <a:pt x="f34" y="f35"/>
                    <a:pt x="f36" y="f37"/>
                    <a:pt x="f38" y="f39"/>
                  </a:cubicBezTo>
                  <a:cubicBezTo>
                    <a:pt x="f40" y="f41"/>
                    <a:pt x="f42" y="f43"/>
                    <a:pt x="f44" y="f45"/>
                  </a:cubicBezTo>
                  <a:lnTo>
                    <a:pt x="f46" y="f47"/>
                  </a:lnTo>
                  <a:lnTo>
                    <a:pt x="f48" y="f49"/>
                  </a:lnTo>
                  <a:lnTo>
                    <a:pt x="f48" y="f49"/>
                  </a:lnTo>
                  <a:lnTo>
                    <a:pt x="f50" y="f51"/>
                  </a:lnTo>
                  <a:lnTo>
                    <a:pt x="f6" y="f52"/>
                  </a:lnTo>
                  <a:cubicBezTo>
                    <a:pt x="f53" y="f54"/>
                    <a:pt x="f55" y="f56"/>
                    <a:pt x="f57" y="f58"/>
                  </a:cubicBez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3" name="Freeform: Shape 1509">
              <a:extLst>
                <a:ext uri="{FF2B5EF4-FFF2-40B4-BE49-F238E27FC236}">
                  <a16:creationId xmlns:a16="http://schemas.microsoft.com/office/drawing/2014/main" id="{EDFA4A87-EF04-C9F4-4642-578DD7F68354}"/>
                </a:ext>
              </a:extLst>
            </p:cNvPr>
            <p:cNvSpPr/>
            <p:nvPr/>
          </p:nvSpPr>
          <p:spPr>
            <a:xfrm>
              <a:off x="10974665" y="4364138"/>
              <a:ext cx="423193" cy="243404"/>
            </a:xfrm>
            <a:custGeom>
              <a:avLst/>
              <a:gdLst>
                <a:gd name="f0" fmla="val 10800000"/>
                <a:gd name="f1" fmla="val 5400000"/>
                <a:gd name="f2" fmla="val 180"/>
                <a:gd name="f3" fmla="val w"/>
                <a:gd name="f4" fmla="val h"/>
                <a:gd name="f5" fmla="val 0"/>
                <a:gd name="f6" fmla="val 423192"/>
                <a:gd name="f7" fmla="val 243403"/>
                <a:gd name="f8" fmla="val 1124"/>
                <a:gd name="f9" fmla="val 241404"/>
                <a:gd name="f10" fmla="val 1162"/>
                <a:gd name="f11" fmla="val 241691"/>
                <a:gd name="f12" fmla="val 241991"/>
                <a:gd name="f13" fmla="val 242279"/>
                <a:gd name="f14" fmla="val 421193"/>
                <a:gd name="f15" fmla="val 3998"/>
                <a:gd name="f16" fmla="val 2874"/>
                <a:gd name="f17" fmla="val 421443"/>
                <a:gd name="f18" fmla="val 875"/>
                <a:gd name="f19" fmla="val 420693"/>
                <a:gd name="f20" fmla="val 240154"/>
                <a:gd name="f21" fmla="+- 0 0 -90"/>
                <a:gd name="f22" fmla="*/ f3 1 423192"/>
                <a:gd name="f23" fmla="*/ f4 1 243403"/>
                <a:gd name="f24" fmla="val f5"/>
                <a:gd name="f25" fmla="val f6"/>
                <a:gd name="f26" fmla="val f7"/>
                <a:gd name="f27" fmla="*/ f21 f0 1"/>
                <a:gd name="f28" fmla="+- f26 0 f24"/>
                <a:gd name="f29" fmla="+- f25 0 f24"/>
                <a:gd name="f30" fmla="*/ f27 1 f2"/>
                <a:gd name="f31" fmla="*/ f29 1 423192"/>
                <a:gd name="f32" fmla="*/ f28 1 243403"/>
                <a:gd name="f33" fmla="*/ 1124 f29 1"/>
                <a:gd name="f34" fmla="*/ 241404 f28 1"/>
                <a:gd name="f35" fmla="*/ 242279 f28 1"/>
                <a:gd name="f36" fmla="*/ 243403 f28 1"/>
                <a:gd name="f37" fmla="*/ 421193 f29 1"/>
                <a:gd name="f38" fmla="*/ 3998 f28 1"/>
                <a:gd name="f39" fmla="*/ 423192 f29 1"/>
                <a:gd name="f40" fmla="*/ 2874 f28 1"/>
                <a:gd name="f41" fmla="*/ 421443 f29 1"/>
                <a:gd name="f42" fmla="*/ 875 f28 1"/>
                <a:gd name="f43" fmla="*/ 420693 f29 1"/>
                <a:gd name="f44" fmla="*/ 0 f28 1"/>
                <a:gd name="f45" fmla="*/ 0 f29 1"/>
                <a:gd name="f46" fmla="*/ 240154 f28 1"/>
                <a:gd name="f47" fmla="+- f30 0 f1"/>
                <a:gd name="f48" fmla="*/ f33 1 423192"/>
                <a:gd name="f49" fmla="*/ f34 1 243403"/>
                <a:gd name="f50" fmla="*/ f35 1 243403"/>
                <a:gd name="f51" fmla="*/ f36 1 243403"/>
                <a:gd name="f52" fmla="*/ f37 1 423192"/>
                <a:gd name="f53" fmla="*/ f38 1 243403"/>
                <a:gd name="f54" fmla="*/ f39 1 423192"/>
                <a:gd name="f55" fmla="*/ f40 1 243403"/>
                <a:gd name="f56" fmla="*/ f41 1 423192"/>
                <a:gd name="f57" fmla="*/ f42 1 243403"/>
                <a:gd name="f58" fmla="*/ f43 1 423192"/>
                <a:gd name="f59" fmla="*/ f44 1 243403"/>
                <a:gd name="f60" fmla="*/ f45 1 423192"/>
                <a:gd name="f61" fmla="*/ f46 1 243403"/>
                <a:gd name="f62" fmla="*/ f24 1 f31"/>
                <a:gd name="f63" fmla="*/ f25 1 f31"/>
                <a:gd name="f64" fmla="*/ f24 1 f32"/>
                <a:gd name="f65" fmla="*/ f26 1 f32"/>
                <a:gd name="f66" fmla="*/ f48 1 f31"/>
                <a:gd name="f67" fmla="*/ f49 1 f32"/>
                <a:gd name="f68" fmla="*/ f50 1 f32"/>
                <a:gd name="f69" fmla="*/ f51 1 f32"/>
                <a:gd name="f70" fmla="*/ f52 1 f31"/>
                <a:gd name="f71" fmla="*/ f53 1 f32"/>
                <a:gd name="f72" fmla="*/ f54 1 f31"/>
                <a:gd name="f73" fmla="*/ f55 1 f32"/>
                <a:gd name="f74" fmla="*/ f56 1 f31"/>
                <a:gd name="f75" fmla="*/ f57 1 f32"/>
                <a:gd name="f76" fmla="*/ f58 1 f31"/>
                <a:gd name="f77" fmla="*/ f59 1 f32"/>
                <a:gd name="f78" fmla="*/ f60 1 f31"/>
                <a:gd name="f79" fmla="*/ f61 1 f32"/>
                <a:gd name="f80" fmla="*/ f62 f22 1"/>
                <a:gd name="f81" fmla="*/ f63 f22 1"/>
                <a:gd name="f82" fmla="*/ f65 f23 1"/>
                <a:gd name="f83" fmla="*/ f64 f23 1"/>
                <a:gd name="f84" fmla="*/ f66 f22 1"/>
                <a:gd name="f85" fmla="*/ f67 f23 1"/>
                <a:gd name="f86" fmla="*/ f68 f23 1"/>
                <a:gd name="f87" fmla="*/ f69 f23 1"/>
                <a:gd name="f88" fmla="*/ f70 f22 1"/>
                <a:gd name="f89" fmla="*/ f71 f23 1"/>
                <a:gd name="f90" fmla="*/ f72 f22 1"/>
                <a:gd name="f91" fmla="*/ f73 f23 1"/>
                <a:gd name="f92" fmla="*/ f74 f22 1"/>
                <a:gd name="f93" fmla="*/ f75 f23 1"/>
                <a:gd name="f94" fmla="*/ f76 f22 1"/>
                <a:gd name="f95" fmla="*/ f77 f23 1"/>
                <a:gd name="f96" fmla="*/ f78 f22 1"/>
                <a:gd name="f97" fmla="*/ f79 f23 1"/>
              </a:gdLst>
              <a:ahLst/>
              <a:cxnLst>
                <a:cxn ang="3cd4">
                  <a:pos x="hc" y="t"/>
                </a:cxn>
                <a:cxn ang="0">
                  <a:pos x="r" y="vc"/>
                </a:cxn>
                <a:cxn ang="cd4">
                  <a:pos x="hc" y="b"/>
                </a:cxn>
                <a:cxn ang="cd2">
                  <a:pos x="l" y="vc"/>
                </a:cxn>
                <a:cxn ang="f47">
                  <a:pos x="f84" y="f85"/>
                </a:cxn>
                <a:cxn ang="f47">
                  <a:pos x="f84" y="f85"/>
                </a:cxn>
                <a:cxn ang="f47">
                  <a:pos x="f84" y="f86"/>
                </a:cxn>
                <a:cxn ang="f47">
                  <a:pos x="f84" y="f86"/>
                </a:cxn>
                <a:cxn ang="f47">
                  <a:pos x="f84" y="f87"/>
                </a:cxn>
                <a:cxn ang="f47">
                  <a:pos x="f88" y="f89"/>
                </a:cxn>
                <a:cxn ang="f47">
                  <a:pos x="f90" y="f91"/>
                </a:cxn>
                <a:cxn ang="f47">
                  <a:pos x="f92" y="f93"/>
                </a:cxn>
                <a:cxn ang="f47">
                  <a:pos x="f94" y="f95"/>
                </a:cxn>
                <a:cxn ang="f47">
                  <a:pos x="f96" y="f97"/>
                </a:cxn>
              </a:cxnLst>
              <a:rect l="f80" t="f83" r="f81" b="f82"/>
              <a:pathLst>
                <a:path w="423192" h="243403">
                  <a:moveTo>
                    <a:pt x="f8" y="f9"/>
                  </a:moveTo>
                  <a:lnTo>
                    <a:pt x="f8" y="f9"/>
                  </a:lnTo>
                  <a:cubicBezTo>
                    <a:pt x="f10" y="f11"/>
                    <a:pt x="f10" y="f12"/>
                    <a:pt x="f8" y="f13"/>
                  </a:cubicBezTo>
                  <a:lnTo>
                    <a:pt x="f8" y="f13"/>
                  </a:lnTo>
                  <a:lnTo>
                    <a:pt x="f8" y="f7"/>
                  </a:lnTo>
                  <a:lnTo>
                    <a:pt x="f14" y="f15"/>
                  </a:lnTo>
                  <a:lnTo>
                    <a:pt x="f6" y="f16"/>
                  </a:lnTo>
                  <a:lnTo>
                    <a:pt x="f17" y="f18"/>
                  </a:lnTo>
                  <a:lnTo>
                    <a:pt x="f19" y="f5"/>
                  </a:lnTo>
                  <a:lnTo>
                    <a:pt x="f5"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4" name="Freeform: Shape 1510">
              <a:extLst>
                <a:ext uri="{FF2B5EF4-FFF2-40B4-BE49-F238E27FC236}">
                  <a16:creationId xmlns:a16="http://schemas.microsoft.com/office/drawing/2014/main" id="{1A9129E7-6E39-5D9A-6910-CF05299DD2F5}"/>
                </a:ext>
              </a:extLst>
            </p:cNvPr>
            <p:cNvSpPr/>
            <p:nvPr/>
          </p:nvSpPr>
          <p:spPr>
            <a:xfrm>
              <a:off x="8128897" y="6192417"/>
              <a:ext cx="13240" cy="25118"/>
            </a:xfrm>
            <a:custGeom>
              <a:avLst/>
              <a:gdLst>
                <a:gd name="f0" fmla="val 10800000"/>
                <a:gd name="f1" fmla="val 5400000"/>
                <a:gd name="f2" fmla="val 180"/>
                <a:gd name="f3" fmla="val w"/>
                <a:gd name="f4" fmla="val h"/>
                <a:gd name="f5" fmla="val 0"/>
                <a:gd name="f6" fmla="val 13244"/>
                <a:gd name="f7" fmla="val 25115"/>
                <a:gd name="f8" fmla="val 18992"/>
                <a:gd name="f9" fmla="val 750"/>
                <a:gd name="f10" fmla="val 38"/>
                <a:gd name="f11" fmla="val 412"/>
                <a:gd name="f12" fmla="val 837"/>
                <a:gd name="f13" fmla="val 1250"/>
                <a:gd name="f14" fmla="val 2749"/>
                <a:gd name="f15" fmla="val 3873"/>
                <a:gd name="f16" fmla="val 23991"/>
                <a:gd name="f17" fmla="val 4311"/>
                <a:gd name="f18" fmla="val 23466"/>
                <a:gd name="f19" fmla="val 4811"/>
                <a:gd name="f20" fmla="val 23003"/>
                <a:gd name="f21" fmla="val 5373"/>
                <a:gd name="f22" fmla="val 22616"/>
                <a:gd name="f23" fmla="+- 0 0 -90"/>
                <a:gd name="f24" fmla="*/ f3 1 13244"/>
                <a:gd name="f25" fmla="*/ f4 1 25115"/>
                <a:gd name="f26" fmla="val f5"/>
                <a:gd name="f27" fmla="val f6"/>
                <a:gd name="f28" fmla="val f7"/>
                <a:gd name="f29" fmla="*/ f23 f0 1"/>
                <a:gd name="f30" fmla="+- f28 0 f26"/>
                <a:gd name="f31" fmla="+- f27 0 f26"/>
                <a:gd name="f32" fmla="*/ f29 1 f2"/>
                <a:gd name="f33" fmla="*/ f31 1 13244"/>
                <a:gd name="f34" fmla="*/ f30 1 25115"/>
                <a:gd name="f35" fmla="*/ 13244 f31 1"/>
                <a:gd name="f36" fmla="*/ 18992 f30 1"/>
                <a:gd name="f37" fmla="*/ 750 f31 1"/>
                <a:gd name="f38" fmla="*/ 0 f30 1"/>
                <a:gd name="f39" fmla="*/ 0 f31 1"/>
                <a:gd name="f40" fmla="*/ 1250 f30 1"/>
                <a:gd name="f41" fmla="*/ 2749 f31 1"/>
                <a:gd name="f42" fmla="*/ 25115 f30 1"/>
                <a:gd name="f43" fmla="*/ 3873 f31 1"/>
                <a:gd name="f44" fmla="*/ 23991 f30 1"/>
                <a:gd name="f45" fmla="*/ 5373 f31 1"/>
                <a:gd name="f46" fmla="*/ 22616 f30 1"/>
                <a:gd name="f47" fmla="+- f32 0 f1"/>
                <a:gd name="f48" fmla="*/ f35 1 13244"/>
                <a:gd name="f49" fmla="*/ f36 1 25115"/>
                <a:gd name="f50" fmla="*/ f37 1 13244"/>
                <a:gd name="f51" fmla="*/ f38 1 25115"/>
                <a:gd name="f52" fmla="*/ f39 1 13244"/>
                <a:gd name="f53" fmla="*/ f40 1 25115"/>
                <a:gd name="f54" fmla="*/ f41 1 13244"/>
                <a:gd name="f55" fmla="*/ f42 1 25115"/>
                <a:gd name="f56" fmla="*/ f43 1 13244"/>
                <a:gd name="f57" fmla="*/ f44 1 25115"/>
                <a:gd name="f58" fmla="*/ f45 1 13244"/>
                <a:gd name="f59" fmla="*/ f46 1 25115"/>
                <a:gd name="f60" fmla="*/ f26 1 f33"/>
                <a:gd name="f61" fmla="*/ f27 1 f33"/>
                <a:gd name="f62" fmla="*/ f26 1 f34"/>
                <a:gd name="f63" fmla="*/ f28 1 f34"/>
                <a:gd name="f64" fmla="*/ f48 1 f33"/>
                <a:gd name="f65" fmla="*/ f49 1 f34"/>
                <a:gd name="f66" fmla="*/ f50 1 f33"/>
                <a:gd name="f67" fmla="*/ f51 1 f34"/>
                <a:gd name="f68" fmla="*/ f52 1 f33"/>
                <a:gd name="f69" fmla="*/ f53 1 f34"/>
                <a:gd name="f70" fmla="*/ f54 1 f33"/>
                <a:gd name="f71" fmla="*/ f55 1 f34"/>
                <a:gd name="f72" fmla="*/ f56 1 f33"/>
                <a:gd name="f73" fmla="*/ f57 1 f34"/>
                <a:gd name="f74" fmla="*/ f58 1 f33"/>
                <a:gd name="f75" fmla="*/ f59 1 f34"/>
                <a:gd name="f76" fmla="*/ f60 f24 1"/>
                <a:gd name="f77" fmla="*/ f61 f24 1"/>
                <a:gd name="f78" fmla="*/ f63 f25 1"/>
                <a:gd name="f79" fmla="*/ f62 f25 1"/>
                <a:gd name="f80" fmla="*/ f64 f24 1"/>
                <a:gd name="f81" fmla="*/ f65 f25 1"/>
                <a:gd name="f82" fmla="*/ f66 f24 1"/>
                <a:gd name="f83" fmla="*/ f67 f25 1"/>
                <a:gd name="f84" fmla="*/ f68 f24 1"/>
                <a:gd name="f85" fmla="*/ f69 f25 1"/>
                <a:gd name="f86" fmla="*/ f70 f24 1"/>
                <a:gd name="f87" fmla="*/ f71 f25 1"/>
                <a:gd name="f88" fmla="*/ f72 f24 1"/>
                <a:gd name="f89" fmla="*/ f73 f25 1"/>
                <a:gd name="f90" fmla="*/ f74 f24 1"/>
                <a:gd name="f91" fmla="*/ f75 f25 1"/>
              </a:gdLst>
              <a:ahLst/>
              <a:cxnLst>
                <a:cxn ang="3cd4">
                  <a:pos x="hc" y="t"/>
                </a:cxn>
                <a:cxn ang="0">
                  <a:pos x="r" y="vc"/>
                </a:cxn>
                <a:cxn ang="cd4">
                  <a:pos x="hc" y="b"/>
                </a:cxn>
                <a:cxn ang="cd2">
                  <a:pos x="l" y="vc"/>
                </a:cxn>
                <a:cxn ang="f47">
                  <a:pos x="f80" y="f81"/>
                </a:cxn>
                <a:cxn ang="f47">
                  <a:pos x="f82" y="f83"/>
                </a:cxn>
                <a:cxn ang="f47">
                  <a:pos x="f84" y="f83"/>
                </a:cxn>
                <a:cxn ang="f47">
                  <a:pos x="f84" y="f85"/>
                </a:cxn>
                <a:cxn ang="f47">
                  <a:pos x="f86" y="f87"/>
                </a:cxn>
                <a:cxn ang="f47">
                  <a:pos x="f88" y="f89"/>
                </a:cxn>
                <a:cxn ang="f47">
                  <a:pos x="f90" y="f91"/>
                </a:cxn>
                <a:cxn ang="f47">
                  <a:pos x="f90" y="f91"/>
                </a:cxn>
              </a:cxnLst>
              <a:rect l="f76" t="f79" r="f77" b="f78"/>
              <a:pathLst>
                <a:path w="13244" h="25115">
                  <a:moveTo>
                    <a:pt x="f6" y="f8"/>
                  </a:moveTo>
                  <a:lnTo>
                    <a:pt x="f9" y="f5"/>
                  </a:lnTo>
                  <a:lnTo>
                    <a:pt x="f5" y="f5"/>
                  </a:lnTo>
                  <a:cubicBezTo>
                    <a:pt x="f10" y="f11"/>
                    <a:pt x="f10" y="f12"/>
                    <a:pt x="f5" y="f13"/>
                  </a:cubicBezTo>
                  <a:lnTo>
                    <a:pt x="f14" y="f7"/>
                  </a:lnTo>
                  <a:lnTo>
                    <a:pt x="f15" y="f16"/>
                  </a:lnTo>
                  <a:cubicBezTo>
                    <a:pt x="f17" y="f18"/>
                    <a:pt x="f19" y="f20"/>
                    <a:pt x="f21" y="f22"/>
                  </a:cubicBez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5" name="Freeform: Shape 1511">
              <a:extLst>
                <a:ext uri="{FF2B5EF4-FFF2-40B4-BE49-F238E27FC236}">
                  <a16:creationId xmlns:a16="http://schemas.microsoft.com/office/drawing/2014/main" id="{5564F4CA-B991-C7D0-C37E-603CD159385A}"/>
                </a:ext>
              </a:extLst>
            </p:cNvPr>
            <p:cNvSpPr/>
            <p:nvPr/>
          </p:nvSpPr>
          <p:spPr>
            <a:xfrm>
              <a:off x="8127022" y="6188037"/>
              <a:ext cx="877" cy="1252"/>
            </a:xfrm>
            <a:custGeom>
              <a:avLst/>
              <a:gdLst>
                <a:gd name="f0" fmla="val 10800000"/>
                <a:gd name="f1" fmla="val 5400000"/>
                <a:gd name="f2" fmla="val 180"/>
                <a:gd name="f3" fmla="val w"/>
                <a:gd name="f4" fmla="val h"/>
                <a:gd name="f5" fmla="val 0"/>
                <a:gd name="f6" fmla="val 874"/>
                <a:gd name="f7" fmla="val 1249"/>
                <a:gd name="f8" fmla="val 875"/>
                <a:gd name="f9" fmla="val 1250"/>
                <a:gd name="f10" fmla="+- 0 0 -90"/>
                <a:gd name="f11" fmla="*/ f3 1 874"/>
                <a:gd name="f12" fmla="*/ f4 1 1249"/>
                <a:gd name="f13" fmla="val f5"/>
                <a:gd name="f14" fmla="val f6"/>
                <a:gd name="f15" fmla="val f7"/>
                <a:gd name="f16" fmla="*/ f10 f0 1"/>
                <a:gd name="f17" fmla="+- f15 0 f13"/>
                <a:gd name="f18" fmla="+- f14 0 f13"/>
                <a:gd name="f19" fmla="*/ f16 1 f2"/>
                <a:gd name="f20" fmla="*/ f18 1 874"/>
                <a:gd name="f21" fmla="*/ f17 1 1249"/>
                <a:gd name="f22" fmla="*/ 0 f18 1"/>
                <a:gd name="f23" fmla="*/ 0 f17 1"/>
                <a:gd name="f24" fmla="*/ 875 f18 1"/>
                <a:gd name="f25" fmla="*/ 1250 f17 1"/>
                <a:gd name="f26" fmla="+- f19 0 f1"/>
                <a:gd name="f27" fmla="*/ f22 1 874"/>
                <a:gd name="f28" fmla="*/ f23 1 1249"/>
                <a:gd name="f29" fmla="*/ f24 1 874"/>
                <a:gd name="f30" fmla="*/ f25 1 1249"/>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5" y="f46"/>
                </a:cxn>
                <a:cxn ang="f26">
                  <a:pos x="f45" y="f46"/>
                </a:cxn>
              </a:cxnLst>
              <a:rect l="f39" t="f42" r="f40" b="f41"/>
              <a:pathLst>
                <a:path w="874" h="1249">
                  <a:moveTo>
                    <a:pt x="f5" y="f5"/>
                  </a:moveTo>
                  <a:lnTo>
                    <a:pt x="f8" y="f9"/>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6" name="Freeform: Shape 1512">
              <a:extLst>
                <a:ext uri="{FF2B5EF4-FFF2-40B4-BE49-F238E27FC236}">
                  <a16:creationId xmlns:a16="http://schemas.microsoft.com/office/drawing/2014/main" id="{D3FA504B-B644-CDAE-8F63-F4BD4D7405B0}"/>
                </a:ext>
              </a:extLst>
            </p:cNvPr>
            <p:cNvSpPr/>
            <p:nvPr/>
          </p:nvSpPr>
          <p:spPr>
            <a:xfrm>
              <a:off x="10970788" y="4734616"/>
              <a:ext cx="12490" cy="749"/>
            </a:xfrm>
            <a:custGeom>
              <a:avLst/>
              <a:gdLst>
                <a:gd name="f0" fmla="val 10800000"/>
                <a:gd name="f1" fmla="val 5400000"/>
                <a:gd name="f2" fmla="val 180"/>
                <a:gd name="f3" fmla="val w"/>
                <a:gd name="f4" fmla="val h"/>
                <a:gd name="f5" fmla="val 0"/>
                <a:gd name="f6" fmla="val 12494"/>
                <a:gd name="f7" fmla="val 750"/>
                <a:gd name="f8" fmla="val 375"/>
                <a:gd name="f9" fmla="+- 0 0 -90"/>
                <a:gd name="f10" fmla="*/ f3 1 12494"/>
                <a:gd name="f11" fmla="*/ f4 1 750"/>
                <a:gd name="f12" fmla="val f5"/>
                <a:gd name="f13" fmla="val f6"/>
                <a:gd name="f14" fmla="val f7"/>
                <a:gd name="f15" fmla="*/ f9 f0 1"/>
                <a:gd name="f16" fmla="+- f14 0 f12"/>
                <a:gd name="f17" fmla="+- f13 0 f12"/>
                <a:gd name="f18" fmla="*/ f15 1 f2"/>
                <a:gd name="f19" fmla="*/ f17 1 12494"/>
                <a:gd name="f20" fmla="*/ f16 1 750"/>
                <a:gd name="f21" fmla="*/ 0 f17 1"/>
                <a:gd name="f22" fmla="*/ 750 f16 1"/>
                <a:gd name="f23" fmla="*/ 0 f16 1"/>
                <a:gd name="f24" fmla="+- f18 0 f1"/>
                <a:gd name="f25" fmla="*/ f21 1 12494"/>
                <a:gd name="f26" fmla="*/ f22 1 750"/>
                <a:gd name="f27" fmla="*/ f23 1 750"/>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 ang="f24">
                  <a:pos x="f39" y="f40"/>
                </a:cxn>
              </a:cxnLst>
              <a:rect l="f35" t="f38" r="f36" b="f37"/>
              <a:pathLst>
                <a:path w="12494" h="750">
                  <a:moveTo>
                    <a:pt x="f5" y="f7"/>
                  </a:moveTo>
                  <a:cubicBezTo>
                    <a:pt x="f5" y="f7"/>
                    <a:pt x="f5" y="f7"/>
                    <a:pt x="f5" y="f5"/>
                  </a:cubicBezTo>
                  <a:lnTo>
                    <a:pt x="f5" y="f5"/>
                  </a:lnTo>
                  <a:cubicBezTo>
                    <a:pt x="f5" y="f5"/>
                    <a:pt x="f5" y="f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7" name="Freeform: Shape 1513">
              <a:extLst>
                <a:ext uri="{FF2B5EF4-FFF2-40B4-BE49-F238E27FC236}">
                  <a16:creationId xmlns:a16="http://schemas.microsoft.com/office/drawing/2014/main" id="{8D686CF7-E218-BD0A-627B-9EE3755E230C}"/>
                </a:ext>
              </a:extLst>
            </p:cNvPr>
            <p:cNvSpPr/>
            <p:nvPr/>
          </p:nvSpPr>
          <p:spPr>
            <a:xfrm>
              <a:off x="10969288" y="4736372"/>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8" name="Freeform: Shape 1514">
              <a:extLst>
                <a:ext uri="{FF2B5EF4-FFF2-40B4-BE49-F238E27FC236}">
                  <a16:creationId xmlns:a16="http://schemas.microsoft.com/office/drawing/2014/main" id="{C1CE5111-C9B6-EA8D-360C-572C4A737C59}"/>
                </a:ext>
              </a:extLst>
            </p:cNvPr>
            <p:cNvSpPr/>
            <p:nvPr/>
          </p:nvSpPr>
          <p:spPr>
            <a:xfrm>
              <a:off x="10968794" y="4606792"/>
              <a:ext cx="7242" cy="127823"/>
            </a:xfrm>
            <a:custGeom>
              <a:avLst/>
              <a:gdLst>
                <a:gd name="f0" fmla="val 10800000"/>
                <a:gd name="f1" fmla="val 5400000"/>
                <a:gd name="f2" fmla="val 180"/>
                <a:gd name="f3" fmla="val w"/>
                <a:gd name="f4" fmla="val h"/>
                <a:gd name="f5" fmla="val 0"/>
                <a:gd name="f6" fmla="val 7246"/>
                <a:gd name="f7" fmla="val 127823"/>
                <a:gd name="f8" fmla="val 6997"/>
                <a:gd name="f9" fmla="val 7122"/>
                <a:gd name="f10" fmla="val 450"/>
                <a:gd name="f11" fmla="val 925"/>
                <a:gd name="f12" fmla="val 1374"/>
                <a:gd name="f13" fmla="val 6560"/>
                <a:gd name="f14" fmla="val 1999"/>
                <a:gd name="f15" fmla="val 5697"/>
                <a:gd name="f16" fmla="val 2149"/>
                <a:gd name="f17" fmla="val 5085"/>
                <a:gd name="f18" fmla="val 1712"/>
                <a:gd name="f19" fmla="val 4948"/>
                <a:gd name="f20" fmla="val 1612"/>
                <a:gd name="f21" fmla="val 4835"/>
                <a:gd name="f22" fmla="val 1499"/>
                <a:gd name="f23" fmla="val 4748"/>
                <a:gd name="f24" fmla="val 750"/>
                <a:gd name="f25" fmla="val 123326"/>
                <a:gd name="f26" fmla="val 2499"/>
                <a:gd name="f27" fmla="val 126450"/>
                <a:gd name="f28" fmla="val 2624"/>
                <a:gd name="f29" fmla="val 126899"/>
                <a:gd name="f30" fmla="val 127374"/>
                <a:gd name="f31" fmla="val 127824"/>
                <a:gd name="f32" fmla="val 124700"/>
                <a:gd name="f33" fmla="val 7247"/>
                <a:gd name="f34" fmla="val 1250"/>
                <a:gd name="f35" fmla="+- 0 0 -90"/>
                <a:gd name="f36" fmla="*/ f3 1 7246"/>
                <a:gd name="f37" fmla="*/ f4 1 127823"/>
                <a:gd name="f38" fmla="val f5"/>
                <a:gd name="f39" fmla="val f6"/>
                <a:gd name="f40" fmla="val f7"/>
                <a:gd name="f41" fmla="*/ f35 f0 1"/>
                <a:gd name="f42" fmla="+- f40 0 f38"/>
                <a:gd name="f43" fmla="+- f39 0 f38"/>
                <a:gd name="f44" fmla="*/ f41 1 f2"/>
                <a:gd name="f45" fmla="*/ f43 1 7246"/>
                <a:gd name="f46" fmla="*/ f42 1 127823"/>
                <a:gd name="f47" fmla="*/ 6997 f43 1"/>
                <a:gd name="f48" fmla="*/ 0 f42 1"/>
                <a:gd name="f49" fmla="*/ 1374 f42 1"/>
                <a:gd name="f50" fmla="*/ 5085 f43 1"/>
                <a:gd name="f51" fmla="*/ 1712 f42 1"/>
                <a:gd name="f52" fmla="*/ 4748 f43 1"/>
                <a:gd name="f53" fmla="*/ 750 f42 1"/>
                <a:gd name="f54" fmla="*/ 0 f43 1"/>
                <a:gd name="f55" fmla="*/ 123326 f42 1"/>
                <a:gd name="f56" fmla="*/ 2499 f43 1"/>
                <a:gd name="f57" fmla="*/ 126450 f42 1"/>
                <a:gd name="f58" fmla="*/ 127824 f42 1"/>
                <a:gd name="f59" fmla="*/ 124700 f42 1"/>
                <a:gd name="f60" fmla="*/ 7247 f43 1"/>
                <a:gd name="f61" fmla="*/ 1250 f42 1"/>
                <a:gd name="f62" fmla="+- f44 0 f1"/>
                <a:gd name="f63" fmla="*/ f47 1 7246"/>
                <a:gd name="f64" fmla="*/ f48 1 127823"/>
                <a:gd name="f65" fmla="*/ f49 1 127823"/>
                <a:gd name="f66" fmla="*/ f50 1 7246"/>
                <a:gd name="f67" fmla="*/ f51 1 127823"/>
                <a:gd name="f68" fmla="*/ f52 1 7246"/>
                <a:gd name="f69" fmla="*/ f53 1 127823"/>
                <a:gd name="f70" fmla="*/ f54 1 7246"/>
                <a:gd name="f71" fmla="*/ f55 1 127823"/>
                <a:gd name="f72" fmla="*/ f56 1 7246"/>
                <a:gd name="f73" fmla="*/ f57 1 127823"/>
                <a:gd name="f74" fmla="*/ f58 1 127823"/>
                <a:gd name="f75" fmla="*/ f59 1 127823"/>
                <a:gd name="f76" fmla="*/ f60 1 7246"/>
                <a:gd name="f77" fmla="*/ f61 1 127823"/>
                <a:gd name="f78" fmla="*/ f38 1 f45"/>
                <a:gd name="f79" fmla="*/ f39 1 f45"/>
                <a:gd name="f80" fmla="*/ f38 1 f46"/>
                <a:gd name="f81" fmla="*/ f40 1 f46"/>
                <a:gd name="f82" fmla="*/ f63 1 f45"/>
                <a:gd name="f83" fmla="*/ f64 1 f46"/>
                <a:gd name="f84" fmla="*/ f65 1 f46"/>
                <a:gd name="f85" fmla="*/ f66 1 f45"/>
                <a:gd name="f86" fmla="*/ f67 1 f46"/>
                <a:gd name="f87" fmla="*/ f68 1 f45"/>
                <a:gd name="f88" fmla="*/ f69 1 f46"/>
                <a:gd name="f89" fmla="*/ f70 1 f45"/>
                <a:gd name="f90" fmla="*/ f71 1 f46"/>
                <a:gd name="f91" fmla="*/ f72 1 f45"/>
                <a:gd name="f92" fmla="*/ f73 1 f46"/>
                <a:gd name="f93" fmla="*/ f74 1 f46"/>
                <a:gd name="f94" fmla="*/ f75 1 f46"/>
                <a:gd name="f95" fmla="*/ f76 1 f45"/>
                <a:gd name="f96" fmla="*/ f77 1 f46"/>
                <a:gd name="f97" fmla="*/ f78 f36 1"/>
                <a:gd name="f98" fmla="*/ f79 f36 1"/>
                <a:gd name="f99" fmla="*/ f81 f37 1"/>
                <a:gd name="f100" fmla="*/ f80 f37 1"/>
                <a:gd name="f101" fmla="*/ f82 f36 1"/>
                <a:gd name="f102" fmla="*/ f83 f37 1"/>
                <a:gd name="f103" fmla="*/ f84 f37 1"/>
                <a:gd name="f104" fmla="*/ f85 f36 1"/>
                <a:gd name="f105" fmla="*/ f86 f37 1"/>
                <a:gd name="f106" fmla="*/ f87 f36 1"/>
                <a:gd name="f107" fmla="*/ f88 f37 1"/>
                <a:gd name="f108" fmla="*/ f89 f36 1"/>
                <a:gd name="f109" fmla="*/ f90 f37 1"/>
                <a:gd name="f110" fmla="*/ f91 f36 1"/>
                <a:gd name="f111" fmla="*/ f92 f37 1"/>
                <a:gd name="f112" fmla="*/ f93 f37 1"/>
                <a:gd name="f113" fmla="*/ f94 f37 1"/>
                <a:gd name="f114" fmla="*/ f95 f36 1"/>
                <a:gd name="f115" fmla="*/ f96 f37 1"/>
              </a:gdLst>
              <a:ahLst/>
              <a:cxnLst>
                <a:cxn ang="3cd4">
                  <a:pos x="hc" y="t"/>
                </a:cxn>
                <a:cxn ang="0">
                  <a:pos x="r" y="vc"/>
                </a:cxn>
                <a:cxn ang="cd4">
                  <a:pos x="hc" y="b"/>
                </a:cxn>
                <a:cxn ang="cd2">
                  <a:pos x="l" y="vc"/>
                </a:cxn>
                <a:cxn ang="f62">
                  <a:pos x="f101" y="f102"/>
                </a:cxn>
                <a:cxn ang="f62">
                  <a:pos x="f101" y="f102"/>
                </a:cxn>
                <a:cxn ang="f62">
                  <a:pos x="f101" y="f103"/>
                </a:cxn>
                <a:cxn ang="f62">
                  <a:pos x="f104" y="f105"/>
                </a:cxn>
                <a:cxn ang="f62">
                  <a:pos x="f106" y="f103"/>
                </a:cxn>
                <a:cxn ang="f62">
                  <a:pos x="f106" y="f107"/>
                </a:cxn>
                <a:cxn ang="f62">
                  <a:pos x="f108" y="f109"/>
                </a:cxn>
                <a:cxn ang="f62">
                  <a:pos x="f110" y="f111"/>
                </a:cxn>
                <a:cxn ang="f62">
                  <a:pos x="f110" y="f112"/>
                </a:cxn>
                <a:cxn ang="f62">
                  <a:pos x="f110" y="f113"/>
                </a:cxn>
                <a:cxn ang="f62">
                  <a:pos x="f114" y="f115"/>
                </a:cxn>
              </a:cxnLst>
              <a:rect l="f97" t="f100" r="f98" b="f99"/>
              <a:pathLst>
                <a:path w="7246" h="127823">
                  <a:moveTo>
                    <a:pt x="f8" y="f5"/>
                  </a:moveTo>
                  <a:lnTo>
                    <a:pt x="f8" y="f5"/>
                  </a:lnTo>
                  <a:cubicBezTo>
                    <a:pt x="f9" y="f10"/>
                    <a:pt x="f9" y="f11"/>
                    <a:pt x="f8" y="f12"/>
                  </a:cubicBezTo>
                  <a:cubicBezTo>
                    <a:pt x="f13" y="f14"/>
                    <a:pt x="f15" y="f16"/>
                    <a:pt x="f17" y="f18"/>
                  </a:cubicBezTo>
                  <a:cubicBezTo>
                    <a:pt x="f19" y="f20"/>
                    <a:pt x="f21" y="f22"/>
                    <a:pt x="f23" y="f12"/>
                  </a:cubicBezTo>
                  <a:lnTo>
                    <a:pt x="f23" y="f24"/>
                  </a:lnTo>
                  <a:lnTo>
                    <a:pt x="f5" y="f25"/>
                  </a:lnTo>
                  <a:lnTo>
                    <a:pt x="f26" y="f27"/>
                  </a:lnTo>
                  <a:cubicBezTo>
                    <a:pt x="f28" y="f29"/>
                    <a:pt x="f28" y="f30"/>
                    <a:pt x="f26" y="f31"/>
                  </a:cubicBezTo>
                  <a:lnTo>
                    <a:pt x="f26"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9" name="Freeform: Shape 1515">
              <a:extLst>
                <a:ext uri="{FF2B5EF4-FFF2-40B4-BE49-F238E27FC236}">
                  <a16:creationId xmlns:a16="http://schemas.microsoft.com/office/drawing/2014/main" id="{EC4F87FC-BBA7-CD63-542A-694C5EFBD2BF}"/>
                </a:ext>
              </a:extLst>
            </p:cNvPr>
            <p:cNvSpPr/>
            <p:nvPr/>
          </p:nvSpPr>
          <p:spPr>
            <a:xfrm>
              <a:off x="8436135" y="6012106"/>
              <a:ext cx="32232" cy="24734"/>
            </a:xfrm>
            <a:custGeom>
              <a:avLst/>
              <a:gdLst>
                <a:gd name="f0" fmla="val 10800000"/>
                <a:gd name="f1" fmla="val 5400000"/>
                <a:gd name="f2" fmla="val 180"/>
                <a:gd name="f3" fmla="val w"/>
                <a:gd name="f4" fmla="val h"/>
                <a:gd name="f5" fmla="val 0"/>
                <a:gd name="f6" fmla="val 32236"/>
                <a:gd name="f7" fmla="val 24739"/>
                <a:gd name="f8" fmla="val 12495"/>
                <a:gd name="f9" fmla="val 8497"/>
                <a:gd name="f10" fmla="val 9296"/>
                <a:gd name="f11" fmla="val 11545"/>
                <a:gd name="f12" fmla="val 4236"/>
                <a:gd name="f13" fmla="val 11420"/>
                <a:gd name="f14" fmla="val 1187"/>
                <a:gd name="f15" fmla="val 8234"/>
                <a:gd name="f16" fmla="val 725"/>
                <a:gd name="f17" fmla="val 7747"/>
                <a:gd name="f18" fmla="val 325"/>
                <a:gd name="f19" fmla="val 7210"/>
                <a:gd name="f20" fmla="val 6622"/>
                <a:gd name="f21" fmla="val 11745"/>
                <a:gd name="f22" fmla="val 24740"/>
                <a:gd name="f23" fmla="val 21990"/>
                <a:gd name="f24" fmla="val 18992"/>
                <a:gd name="f25" fmla="val 23490"/>
                <a:gd name="f26" fmla="val 25401"/>
                <a:gd name="f27" fmla="val 18867"/>
                <a:gd name="f28" fmla="val 26076"/>
                <a:gd name="f29" fmla="val 26738"/>
                <a:gd name="f30" fmla="val 28113"/>
                <a:gd name="f31" fmla="val 28700"/>
                <a:gd name="f32" fmla="val 19292"/>
                <a:gd name="f33" fmla="val 29250"/>
                <a:gd name="f34" fmla="val 19667"/>
                <a:gd name="f35" fmla="val 29737"/>
                <a:gd name="f36" fmla="val 20117"/>
                <a:gd name="f37" fmla="val 30237"/>
                <a:gd name="f38" fmla="val 20329"/>
                <a:gd name="f39" fmla="val 30699"/>
                <a:gd name="f40" fmla="val 20629"/>
                <a:gd name="f41" fmla="val 31111"/>
                <a:gd name="f42" fmla="val 20992"/>
                <a:gd name="f43" fmla="val 31561"/>
                <a:gd name="f44" fmla="val 21479"/>
                <a:gd name="f45" fmla="val 31936"/>
                <a:gd name="f46" fmla="val 22029"/>
                <a:gd name="f47" fmla="val 22616"/>
                <a:gd name="f48" fmla="val 23366"/>
                <a:gd name="f49" fmla="val 17492"/>
                <a:gd name="f50" fmla="val 15368"/>
                <a:gd name="f51" fmla="val 1250"/>
                <a:gd name="f52" fmla="val 15206"/>
                <a:gd name="f53" fmla="val 3911"/>
                <a:gd name="f54" fmla="val 14206"/>
                <a:gd name="f55" fmla="val 6447"/>
                <a:gd name="f56" fmla="+- 0 0 -90"/>
                <a:gd name="f57" fmla="*/ f3 1 32236"/>
                <a:gd name="f58" fmla="*/ f4 1 24739"/>
                <a:gd name="f59" fmla="val f5"/>
                <a:gd name="f60" fmla="val f6"/>
                <a:gd name="f61" fmla="val f7"/>
                <a:gd name="f62" fmla="*/ f56 f0 1"/>
                <a:gd name="f63" fmla="+- f61 0 f59"/>
                <a:gd name="f64" fmla="+- f60 0 f59"/>
                <a:gd name="f65" fmla="*/ f62 1 f2"/>
                <a:gd name="f66" fmla="*/ f64 1 32236"/>
                <a:gd name="f67" fmla="*/ f63 1 24739"/>
                <a:gd name="f68" fmla="*/ 12495 f64 1"/>
                <a:gd name="f69" fmla="*/ 8497 f63 1"/>
                <a:gd name="f70" fmla="*/ 1187 f64 1"/>
                <a:gd name="f71" fmla="*/ 8234 f63 1"/>
                <a:gd name="f72" fmla="*/ 0 f64 1"/>
                <a:gd name="f73" fmla="*/ 6622 f63 1"/>
                <a:gd name="f74" fmla="*/ 11745 f64 1"/>
                <a:gd name="f75" fmla="*/ 24740 f63 1"/>
                <a:gd name="f76" fmla="*/ 21990 f64 1"/>
                <a:gd name="f77" fmla="*/ 18992 f63 1"/>
                <a:gd name="f78" fmla="*/ 23490 f64 1"/>
                <a:gd name="f79" fmla="*/ 24739 f64 1"/>
                <a:gd name="f80" fmla="*/ 26738 f64 1"/>
                <a:gd name="f81" fmla="*/ 28113 f64 1"/>
                <a:gd name="f82" fmla="*/ 29737 f64 1"/>
                <a:gd name="f83" fmla="*/ 20117 f63 1"/>
                <a:gd name="f84" fmla="*/ 31111 f64 1"/>
                <a:gd name="f85" fmla="*/ 20992 f63 1"/>
                <a:gd name="f86" fmla="*/ 32236 f64 1"/>
                <a:gd name="f87" fmla="*/ 22616 f63 1"/>
                <a:gd name="f88" fmla="*/ 23366 f63 1"/>
                <a:gd name="f89" fmla="*/ 17492 f64 1"/>
                <a:gd name="f90" fmla="*/ 0 f63 1"/>
                <a:gd name="f91" fmla="*/ 15368 f64 1"/>
                <a:gd name="f92" fmla="*/ 1250 f63 1"/>
                <a:gd name="f93" fmla="+- f65 0 f1"/>
                <a:gd name="f94" fmla="*/ f68 1 32236"/>
                <a:gd name="f95" fmla="*/ f69 1 24739"/>
                <a:gd name="f96" fmla="*/ f70 1 32236"/>
                <a:gd name="f97" fmla="*/ f71 1 24739"/>
                <a:gd name="f98" fmla="*/ f72 1 32236"/>
                <a:gd name="f99" fmla="*/ f73 1 24739"/>
                <a:gd name="f100" fmla="*/ f74 1 32236"/>
                <a:gd name="f101" fmla="*/ f75 1 24739"/>
                <a:gd name="f102" fmla="*/ f76 1 32236"/>
                <a:gd name="f103" fmla="*/ f77 1 24739"/>
                <a:gd name="f104" fmla="*/ f78 1 32236"/>
                <a:gd name="f105" fmla="*/ f79 1 32236"/>
                <a:gd name="f106" fmla="*/ f80 1 32236"/>
                <a:gd name="f107" fmla="*/ f81 1 32236"/>
                <a:gd name="f108" fmla="*/ f82 1 32236"/>
                <a:gd name="f109" fmla="*/ f83 1 24739"/>
                <a:gd name="f110" fmla="*/ f84 1 32236"/>
                <a:gd name="f111" fmla="*/ f85 1 24739"/>
                <a:gd name="f112" fmla="*/ f86 1 32236"/>
                <a:gd name="f113" fmla="*/ f87 1 24739"/>
                <a:gd name="f114" fmla="*/ f88 1 24739"/>
                <a:gd name="f115" fmla="*/ f89 1 32236"/>
                <a:gd name="f116" fmla="*/ f90 1 24739"/>
                <a:gd name="f117" fmla="*/ f91 1 32236"/>
                <a:gd name="f118" fmla="*/ f92 1 24739"/>
                <a:gd name="f119" fmla="*/ f59 1 f66"/>
                <a:gd name="f120" fmla="*/ f60 1 f66"/>
                <a:gd name="f121" fmla="*/ f59 1 f67"/>
                <a:gd name="f122" fmla="*/ f61 1 f67"/>
                <a:gd name="f123" fmla="*/ f94 1 f66"/>
                <a:gd name="f124" fmla="*/ f95 1 f67"/>
                <a:gd name="f125" fmla="*/ f96 1 f66"/>
                <a:gd name="f126" fmla="*/ f97 1 f67"/>
                <a:gd name="f127" fmla="*/ f98 1 f66"/>
                <a:gd name="f128" fmla="*/ f99 1 f67"/>
                <a:gd name="f129" fmla="*/ f100 1 f66"/>
                <a:gd name="f130" fmla="*/ f101 1 f67"/>
                <a:gd name="f131" fmla="*/ f102 1 f66"/>
                <a:gd name="f132" fmla="*/ f103 1 f67"/>
                <a:gd name="f133" fmla="*/ f104 1 f66"/>
                <a:gd name="f134" fmla="*/ f105 1 f66"/>
                <a:gd name="f135" fmla="*/ f106 1 f66"/>
                <a:gd name="f136" fmla="*/ f107 1 f66"/>
                <a:gd name="f137" fmla="*/ f108 1 f66"/>
                <a:gd name="f138" fmla="*/ f109 1 f67"/>
                <a:gd name="f139" fmla="*/ f110 1 f66"/>
                <a:gd name="f140" fmla="*/ f111 1 f67"/>
                <a:gd name="f141" fmla="*/ f112 1 f66"/>
                <a:gd name="f142" fmla="*/ f113 1 f67"/>
                <a:gd name="f143" fmla="*/ f114 1 f67"/>
                <a:gd name="f144" fmla="*/ f115 1 f66"/>
                <a:gd name="f145" fmla="*/ f116 1 f67"/>
                <a:gd name="f146" fmla="*/ f117 1 f66"/>
                <a:gd name="f147" fmla="*/ f118 1 f67"/>
                <a:gd name="f148" fmla="*/ f119 f57 1"/>
                <a:gd name="f149" fmla="*/ f120 f57 1"/>
                <a:gd name="f150" fmla="*/ f122 f58 1"/>
                <a:gd name="f151" fmla="*/ f121 f58 1"/>
                <a:gd name="f152" fmla="*/ f123 f57 1"/>
                <a:gd name="f153" fmla="*/ f124 f58 1"/>
                <a:gd name="f154" fmla="*/ f125 f57 1"/>
                <a:gd name="f155" fmla="*/ f126 f58 1"/>
                <a:gd name="f156" fmla="*/ f127 f57 1"/>
                <a:gd name="f157" fmla="*/ f128 f58 1"/>
                <a:gd name="f158" fmla="*/ f129 f57 1"/>
                <a:gd name="f159" fmla="*/ f130 f58 1"/>
                <a:gd name="f160" fmla="*/ f131 f57 1"/>
                <a:gd name="f161" fmla="*/ f132 f58 1"/>
                <a:gd name="f162" fmla="*/ f133 f57 1"/>
                <a:gd name="f163" fmla="*/ f134 f57 1"/>
                <a:gd name="f164" fmla="*/ f135 f57 1"/>
                <a:gd name="f165" fmla="*/ f136 f57 1"/>
                <a:gd name="f166" fmla="*/ f137 f57 1"/>
                <a:gd name="f167" fmla="*/ f138 f58 1"/>
                <a:gd name="f168" fmla="*/ f139 f57 1"/>
                <a:gd name="f169" fmla="*/ f140 f58 1"/>
                <a:gd name="f170" fmla="*/ f141 f57 1"/>
                <a:gd name="f171" fmla="*/ f142 f58 1"/>
                <a:gd name="f172" fmla="*/ f143 f58 1"/>
                <a:gd name="f173" fmla="*/ f144 f57 1"/>
                <a:gd name="f174" fmla="*/ f145 f58 1"/>
                <a:gd name="f175" fmla="*/ f146 f57 1"/>
                <a:gd name="f176" fmla="*/ f147 f58 1"/>
              </a:gdLst>
              <a:ahLst/>
              <a:cxnLst>
                <a:cxn ang="3cd4">
                  <a:pos x="hc" y="t"/>
                </a:cxn>
                <a:cxn ang="0">
                  <a:pos x="r" y="vc"/>
                </a:cxn>
                <a:cxn ang="cd4">
                  <a:pos x="hc" y="b"/>
                </a:cxn>
                <a:cxn ang="cd2">
                  <a:pos x="l" y="vc"/>
                </a:cxn>
                <a:cxn ang="f93">
                  <a:pos x="f152" y="f153"/>
                </a:cxn>
                <a:cxn ang="f93">
                  <a:pos x="f154" y="f155"/>
                </a:cxn>
                <a:cxn ang="f93">
                  <a:pos x="f156" y="f157"/>
                </a:cxn>
                <a:cxn ang="f93">
                  <a:pos x="f158" y="f159"/>
                </a:cxn>
                <a:cxn ang="f93">
                  <a:pos x="f160" y="f161"/>
                </a:cxn>
                <a:cxn ang="f93">
                  <a:pos x="f162" y="f161"/>
                </a:cxn>
                <a:cxn ang="f93">
                  <a:pos x="f163" y="f161"/>
                </a:cxn>
                <a:cxn ang="f93">
                  <a:pos x="f163" y="f161"/>
                </a:cxn>
                <a:cxn ang="f93">
                  <a:pos x="f164" y="f161"/>
                </a:cxn>
                <a:cxn ang="f93">
                  <a:pos x="f165" y="f161"/>
                </a:cxn>
                <a:cxn ang="f93">
                  <a:pos x="f166" y="f167"/>
                </a:cxn>
                <a:cxn ang="f93">
                  <a:pos x="f168" y="f169"/>
                </a:cxn>
                <a:cxn ang="f93">
                  <a:pos x="f170" y="f171"/>
                </a:cxn>
                <a:cxn ang="f93">
                  <a:pos x="f170" y="f172"/>
                </a:cxn>
                <a:cxn ang="f93">
                  <a:pos x="f170" y="f171"/>
                </a:cxn>
                <a:cxn ang="f93">
                  <a:pos x="f173" y="f174"/>
                </a:cxn>
                <a:cxn ang="f93">
                  <a:pos x="f175" y="f176"/>
                </a:cxn>
                <a:cxn ang="f93">
                  <a:pos x="f152" y="f153"/>
                </a:cxn>
              </a:cxnLst>
              <a:rect l="f148" t="f151" r="f149" b="f150"/>
              <a:pathLst>
                <a:path w="32236" h="24739">
                  <a:moveTo>
                    <a:pt x="f8" y="f9"/>
                  </a:moveTo>
                  <a:cubicBezTo>
                    <a:pt x="f10" y="f11"/>
                    <a:pt x="f12" y="f13"/>
                    <a:pt x="f14" y="f15"/>
                  </a:cubicBezTo>
                  <a:cubicBezTo>
                    <a:pt x="f16" y="f17"/>
                    <a:pt x="f18" y="f19"/>
                    <a:pt x="f5" y="f20"/>
                  </a:cubicBezTo>
                  <a:lnTo>
                    <a:pt x="f21" y="f22"/>
                  </a:lnTo>
                  <a:lnTo>
                    <a:pt x="f23" y="f24"/>
                  </a:lnTo>
                  <a:lnTo>
                    <a:pt x="f25" y="f24"/>
                  </a:lnTo>
                  <a:lnTo>
                    <a:pt x="f7" y="f24"/>
                  </a:lnTo>
                  <a:lnTo>
                    <a:pt x="f7" y="f24"/>
                  </a:lnTo>
                  <a:cubicBezTo>
                    <a:pt x="f26" y="f27"/>
                    <a:pt x="f28" y="f27"/>
                    <a:pt x="f29" y="f24"/>
                  </a:cubicBezTo>
                  <a:lnTo>
                    <a:pt x="f30" y="f24"/>
                  </a:lnTo>
                  <a:cubicBezTo>
                    <a:pt x="f31" y="f32"/>
                    <a:pt x="f33" y="f34"/>
                    <a:pt x="f35" y="f36"/>
                  </a:cubicBezTo>
                  <a:cubicBezTo>
                    <a:pt x="f37" y="f38"/>
                    <a:pt x="f39" y="f40"/>
                    <a:pt x="f41" y="f42"/>
                  </a:cubicBezTo>
                  <a:cubicBezTo>
                    <a:pt x="f43" y="f44"/>
                    <a:pt x="f45" y="f46"/>
                    <a:pt x="f6" y="f47"/>
                  </a:cubicBezTo>
                  <a:cubicBezTo>
                    <a:pt x="f6" y="f47"/>
                    <a:pt x="f6" y="f47"/>
                    <a:pt x="f6" y="f48"/>
                  </a:cubicBezTo>
                  <a:lnTo>
                    <a:pt x="f6" y="f47"/>
                  </a:lnTo>
                  <a:lnTo>
                    <a:pt x="f49" y="f5"/>
                  </a:lnTo>
                  <a:lnTo>
                    <a:pt x="f50" y="f51"/>
                  </a:ln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0" name="Freeform: Shape 1516">
              <a:extLst>
                <a:ext uri="{FF2B5EF4-FFF2-40B4-BE49-F238E27FC236}">
                  <a16:creationId xmlns:a16="http://schemas.microsoft.com/office/drawing/2014/main" id="{1D32C385-8133-9DB3-3EC6-84CFFF442136}"/>
                </a:ext>
              </a:extLst>
            </p:cNvPr>
            <p:cNvSpPr/>
            <p:nvPr/>
          </p:nvSpPr>
          <p:spPr>
            <a:xfrm>
              <a:off x="8470498" y="6037225"/>
              <a:ext cx="54" cy="1746"/>
            </a:xfrm>
            <a:custGeom>
              <a:avLst/>
              <a:gdLst>
                <a:gd name="f0" fmla="val 10800000"/>
                <a:gd name="f1" fmla="val 5400000"/>
                <a:gd name="f2" fmla="val 180"/>
                <a:gd name="f3" fmla="val w"/>
                <a:gd name="f4" fmla="val h"/>
                <a:gd name="f5" fmla="val 0"/>
                <a:gd name="f6" fmla="val 56"/>
                <a:gd name="f7" fmla="val 1749"/>
                <a:gd name="f8" fmla="val 62"/>
                <a:gd name="f9" fmla="val 288"/>
                <a:gd name="f10" fmla="val 588"/>
                <a:gd name="f11" fmla="val 875"/>
                <a:gd name="f12" fmla="val 75"/>
                <a:gd name="f13" fmla="val 1162"/>
                <a:gd name="f14" fmla="val 1462"/>
                <a:gd name="f15" fmla="+- 0 0 -90"/>
                <a:gd name="f16" fmla="*/ f3 1 56"/>
                <a:gd name="f17" fmla="*/ f4 1 1749"/>
                <a:gd name="f18" fmla="val f5"/>
                <a:gd name="f19" fmla="val f6"/>
                <a:gd name="f20" fmla="val f7"/>
                <a:gd name="f21" fmla="*/ f15 f0 1"/>
                <a:gd name="f22" fmla="+- f20 0 f18"/>
                <a:gd name="f23" fmla="+- f19 0 f18"/>
                <a:gd name="f24" fmla="*/ f21 1 f2"/>
                <a:gd name="f25" fmla="*/ f23 1 56"/>
                <a:gd name="f26" fmla="*/ f22 1 1749"/>
                <a:gd name="f27" fmla="*/ 0 f23 1"/>
                <a:gd name="f28" fmla="*/ 1749 f22 1"/>
                <a:gd name="f29" fmla="*/ 0 f22 1"/>
                <a:gd name="f30" fmla="*/ 875 f22 1"/>
                <a:gd name="f31" fmla="+- f24 0 f1"/>
                <a:gd name="f32" fmla="*/ f27 1 56"/>
                <a:gd name="f33" fmla="*/ f28 1 1749"/>
                <a:gd name="f34" fmla="*/ f29 1 1749"/>
                <a:gd name="f35" fmla="*/ f30 1 174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 ang="f31">
                  <a:pos x="f48" y="f49"/>
                </a:cxn>
              </a:cxnLst>
              <a:rect l="f44" t="f47" r="f45" b="f46"/>
              <a:pathLst>
                <a:path w="56" h="1749">
                  <a:moveTo>
                    <a:pt x="f5" y="f7"/>
                  </a:moveTo>
                  <a:lnTo>
                    <a:pt x="f5" y="f5"/>
                  </a:lnTo>
                  <a:cubicBezTo>
                    <a:pt x="f8" y="f9"/>
                    <a:pt x="f8" y="f10"/>
                    <a:pt x="f5" y="f11"/>
                  </a:cubicBezTo>
                  <a:cubicBezTo>
                    <a:pt x="f12" y="f13"/>
                    <a:pt x="f12" y="f14"/>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1" name="Freeform: Shape 1517">
              <a:extLst>
                <a:ext uri="{FF2B5EF4-FFF2-40B4-BE49-F238E27FC236}">
                  <a16:creationId xmlns:a16="http://schemas.microsoft.com/office/drawing/2014/main" id="{68853843-479C-6A51-8C98-B6D4018FE424}"/>
                </a:ext>
              </a:extLst>
            </p:cNvPr>
            <p:cNvSpPr/>
            <p:nvPr/>
          </p:nvSpPr>
          <p:spPr>
            <a:xfrm>
              <a:off x="10950424" y="4708757"/>
              <a:ext cx="21241" cy="26490"/>
            </a:xfrm>
            <a:custGeom>
              <a:avLst/>
              <a:gdLst>
                <a:gd name="f0" fmla="val 10800000"/>
                <a:gd name="f1" fmla="val 5400000"/>
                <a:gd name="f2" fmla="val 180"/>
                <a:gd name="f3" fmla="val w"/>
                <a:gd name="f4" fmla="val h"/>
                <a:gd name="f5" fmla="val 0"/>
                <a:gd name="f6" fmla="val 21240"/>
                <a:gd name="f7" fmla="val 26489"/>
                <a:gd name="f8" fmla="val 20616"/>
                <a:gd name="f9" fmla="val 25740"/>
                <a:gd name="f10" fmla="val 20741"/>
                <a:gd name="f11" fmla="val 25290"/>
                <a:gd name="f12" fmla="val 24815"/>
                <a:gd name="f13" fmla="val 24365"/>
                <a:gd name="f14" fmla="val 18117"/>
                <a:gd name="f15" fmla="val 21241"/>
                <a:gd name="f16" fmla="val 625"/>
                <a:gd name="f17" fmla="val 750"/>
                <a:gd name="f18" fmla="val 700"/>
                <a:gd name="f19" fmla="val 999"/>
                <a:gd name="f20" fmla="val 1249"/>
                <a:gd name="f21" fmla="val 1499"/>
                <a:gd name="f22" fmla="val 675"/>
                <a:gd name="f23" fmla="val 1699"/>
                <a:gd name="f24" fmla="val 1924"/>
                <a:gd name="f25" fmla="val 2124"/>
                <a:gd name="f26" fmla="val 19991"/>
                <a:gd name="f27" fmla="val 25615"/>
                <a:gd name="f28" fmla="+- 0 0 -90"/>
                <a:gd name="f29" fmla="*/ f3 1 21240"/>
                <a:gd name="f30" fmla="*/ f4 1 26489"/>
                <a:gd name="f31" fmla="val f5"/>
                <a:gd name="f32" fmla="val f6"/>
                <a:gd name="f33" fmla="val f7"/>
                <a:gd name="f34" fmla="*/ f28 f0 1"/>
                <a:gd name="f35" fmla="+- f33 0 f31"/>
                <a:gd name="f36" fmla="+- f32 0 f31"/>
                <a:gd name="f37" fmla="*/ f34 1 f2"/>
                <a:gd name="f38" fmla="*/ f36 1 21240"/>
                <a:gd name="f39" fmla="*/ f35 1 26489"/>
                <a:gd name="f40" fmla="*/ 20616 f36 1"/>
                <a:gd name="f41" fmla="*/ 25740 f35 1"/>
                <a:gd name="f42" fmla="*/ 24365 f35 1"/>
                <a:gd name="f43" fmla="*/ 18117 f36 1"/>
                <a:gd name="f44" fmla="*/ 21241 f35 1"/>
                <a:gd name="f45" fmla="*/ 625 f36 1"/>
                <a:gd name="f46" fmla="*/ 0 f35 1"/>
                <a:gd name="f47" fmla="*/ 750 f35 1"/>
                <a:gd name="f48" fmla="*/ 1499 f35 1"/>
                <a:gd name="f49" fmla="*/ 2124 f35 1"/>
                <a:gd name="f50" fmla="*/ 0 f36 1"/>
                <a:gd name="f51" fmla="*/ 19991 f36 1"/>
                <a:gd name="f52" fmla="*/ 26489 f35 1"/>
                <a:gd name="f53" fmla="*/ 21241 f36 1"/>
                <a:gd name="f54" fmla="*/ 25615 f35 1"/>
                <a:gd name="f55" fmla="+- f37 0 f1"/>
                <a:gd name="f56" fmla="*/ f40 1 21240"/>
                <a:gd name="f57" fmla="*/ f41 1 26489"/>
                <a:gd name="f58" fmla="*/ f42 1 26489"/>
                <a:gd name="f59" fmla="*/ f43 1 21240"/>
                <a:gd name="f60" fmla="*/ f44 1 26489"/>
                <a:gd name="f61" fmla="*/ f45 1 21240"/>
                <a:gd name="f62" fmla="*/ f46 1 26489"/>
                <a:gd name="f63" fmla="*/ f47 1 26489"/>
                <a:gd name="f64" fmla="*/ f48 1 26489"/>
                <a:gd name="f65" fmla="*/ f49 1 26489"/>
                <a:gd name="f66" fmla="*/ f50 1 21240"/>
                <a:gd name="f67" fmla="*/ f51 1 21240"/>
                <a:gd name="f68" fmla="*/ f52 1 26489"/>
                <a:gd name="f69" fmla="*/ f53 1 21240"/>
                <a:gd name="f70" fmla="*/ f54 1 26489"/>
                <a:gd name="f71" fmla="*/ f31 1 f38"/>
                <a:gd name="f72" fmla="*/ f32 1 f38"/>
                <a:gd name="f73" fmla="*/ f31 1 f39"/>
                <a:gd name="f74" fmla="*/ f33 1 f39"/>
                <a:gd name="f75" fmla="*/ f56 1 f38"/>
                <a:gd name="f76" fmla="*/ f57 1 f39"/>
                <a:gd name="f77" fmla="*/ f58 1 f39"/>
                <a:gd name="f78" fmla="*/ f59 1 f38"/>
                <a:gd name="f79" fmla="*/ f60 1 f39"/>
                <a:gd name="f80" fmla="*/ f61 1 f38"/>
                <a:gd name="f81" fmla="*/ f62 1 f39"/>
                <a:gd name="f82" fmla="*/ f63 1 f39"/>
                <a:gd name="f83" fmla="*/ f64 1 f39"/>
                <a:gd name="f84" fmla="*/ f65 1 f39"/>
                <a:gd name="f85" fmla="*/ f66 1 f38"/>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30 1"/>
                <a:gd name="f97" fmla="*/ f78 f29 1"/>
                <a:gd name="f98" fmla="*/ f79 f30 1"/>
                <a:gd name="f99" fmla="*/ f80 f29 1"/>
                <a:gd name="f100" fmla="*/ f81 f30 1"/>
                <a:gd name="f101" fmla="*/ f82 f30 1"/>
                <a:gd name="f102" fmla="*/ f83 f30 1"/>
                <a:gd name="f103" fmla="*/ f84 f30 1"/>
                <a:gd name="f104" fmla="*/ f85 f29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4" y="f96"/>
                </a:cxn>
                <a:cxn ang="f55">
                  <a:pos x="f97" y="f98"/>
                </a:cxn>
                <a:cxn ang="f55">
                  <a:pos x="f99" y="f100"/>
                </a:cxn>
                <a:cxn ang="f55">
                  <a:pos x="f99" y="f101"/>
                </a:cxn>
                <a:cxn ang="f55">
                  <a:pos x="f99" y="f101"/>
                </a:cxn>
                <a:cxn ang="f55">
                  <a:pos x="f99" y="f102"/>
                </a:cxn>
                <a:cxn ang="f55">
                  <a:pos x="f99" y="f103"/>
                </a:cxn>
                <a:cxn ang="f55">
                  <a:pos x="f99" y="f103"/>
                </a:cxn>
                <a:cxn ang="f55">
                  <a:pos x="f104" y="f103"/>
                </a:cxn>
                <a:cxn ang="f55">
                  <a:pos x="f104" y="f103"/>
                </a:cxn>
                <a:cxn ang="f55">
                  <a:pos x="f104" y="f103"/>
                </a:cxn>
                <a:cxn ang="f55">
                  <a:pos x="f104" y="f103"/>
                </a:cxn>
                <a:cxn ang="f55">
                  <a:pos x="f105" y="f106"/>
                </a:cxn>
                <a:cxn ang="f55">
                  <a:pos x="f105" y="f106"/>
                </a:cxn>
                <a:cxn ang="f55">
                  <a:pos x="f105" y="f106"/>
                </a:cxn>
                <a:cxn ang="f55">
                  <a:pos x="f94" y="f106"/>
                </a:cxn>
                <a:cxn ang="f55">
                  <a:pos x="f94" y="f106"/>
                </a:cxn>
                <a:cxn ang="f55">
                  <a:pos x="f94" y="f106"/>
                </a:cxn>
                <a:cxn ang="f55">
                  <a:pos x="f107" y="f106"/>
                </a:cxn>
                <a:cxn ang="f55">
                  <a:pos x="f107" y="f106"/>
                </a:cxn>
                <a:cxn ang="f55">
                  <a:pos x="f107" y="f106"/>
                </a:cxn>
                <a:cxn ang="f55">
                  <a:pos x="f107" y="f108"/>
                </a:cxn>
              </a:cxnLst>
              <a:rect l="f90" t="f93" r="f91" b="f92"/>
              <a:pathLst>
                <a:path w="21240" h="26489">
                  <a:moveTo>
                    <a:pt x="f8" y="f9"/>
                  </a:moveTo>
                  <a:cubicBezTo>
                    <a:pt x="f10" y="f11"/>
                    <a:pt x="f10" y="f12"/>
                    <a:pt x="f8" y="f13"/>
                  </a:cubicBezTo>
                  <a:lnTo>
                    <a:pt x="f14" y="f15"/>
                  </a:lnTo>
                  <a:lnTo>
                    <a:pt x="f16" y="f5"/>
                  </a:lnTo>
                  <a:lnTo>
                    <a:pt x="f16" y="f17"/>
                  </a:lnTo>
                  <a:lnTo>
                    <a:pt x="f16" y="f17"/>
                  </a:lnTo>
                  <a:cubicBezTo>
                    <a:pt x="f18" y="f19"/>
                    <a:pt x="f18" y="f20"/>
                    <a:pt x="f16" y="f21"/>
                  </a:cubicBezTo>
                  <a:cubicBezTo>
                    <a:pt x="f22" y="f23"/>
                    <a:pt x="f22" y="f24"/>
                    <a:pt x="f16" y="f25"/>
                  </a:cubicBezTo>
                  <a:lnTo>
                    <a:pt x="f16" y="f25"/>
                  </a:lnTo>
                  <a:lnTo>
                    <a:pt x="f5" y="f25"/>
                  </a:lnTo>
                  <a:lnTo>
                    <a:pt x="f5" y="f25"/>
                  </a:lnTo>
                  <a:lnTo>
                    <a:pt x="f5" y="f25"/>
                  </a:lnTo>
                  <a:lnTo>
                    <a:pt x="f5" y="f25"/>
                  </a:lnTo>
                  <a:lnTo>
                    <a:pt x="f26" y="f7"/>
                  </a:lnTo>
                  <a:lnTo>
                    <a:pt x="f26" y="f7"/>
                  </a:lnTo>
                  <a:lnTo>
                    <a:pt x="f26" y="f7"/>
                  </a:lnTo>
                  <a:lnTo>
                    <a:pt x="f8" y="f7"/>
                  </a:lnTo>
                  <a:lnTo>
                    <a:pt x="f8" y="f7"/>
                  </a:lnTo>
                  <a:lnTo>
                    <a:pt x="f8" y="f7"/>
                  </a:lnTo>
                  <a:lnTo>
                    <a:pt x="f15" y="f7"/>
                  </a:lnTo>
                  <a:lnTo>
                    <a:pt x="f15" y="f7"/>
                  </a:lnTo>
                  <a:cubicBezTo>
                    <a:pt x="f15" y="f7"/>
                    <a:pt x="f15" y="f7"/>
                    <a:pt x="f15" y="f7"/>
                  </a:cubicBezTo>
                  <a:cubicBezTo>
                    <a:pt x="f15" y="f7"/>
                    <a:pt x="f15" y="f7"/>
                    <a:pt x="f15" y="f2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2" name="Freeform: Shape 1518">
              <a:extLst>
                <a:ext uri="{FF2B5EF4-FFF2-40B4-BE49-F238E27FC236}">
                  <a16:creationId xmlns:a16="http://schemas.microsoft.com/office/drawing/2014/main" id="{0955DEBA-940B-F019-9C9B-2870A698E21C}"/>
                </a:ext>
              </a:extLst>
            </p:cNvPr>
            <p:cNvSpPr/>
            <p:nvPr/>
          </p:nvSpPr>
          <p:spPr>
            <a:xfrm>
              <a:off x="11121728" y="5704109"/>
              <a:ext cx="54" cy="813"/>
            </a:xfrm>
            <a:custGeom>
              <a:avLst/>
              <a:gdLst>
                <a:gd name="f0" fmla="val 10800000"/>
                <a:gd name="f1" fmla="val 5400000"/>
                <a:gd name="f2" fmla="val 180"/>
                <a:gd name="f3" fmla="val w"/>
                <a:gd name="f4" fmla="val h"/>
                <a:gd name="f5" fmla="val 0"/>
                <a:gd name="f6" fmla="val 55"/>
                <a:gd name="f7" fmla="val 812"/>
                <a:gd name="f8" fmla="val 625"/>
                <a:gd name="f9" fmla="val 1249"/>
                <a:gd name="f10" fmla="val 125"/>
                <a:gd name="f11" fmla="+- 0 0 -90"/>
                <a:gd name="f12" fmla="*/ f3 1 55"/>
                <a:gd name="f13" fmla="*/ f4 1 812"/>
                <a:gd name="f14" fmla="val f5"/>
                <a:gd name="f15" fmla="val f6"/>
                <a:gd name="f16" fmla="val f7"/>
                <a:gd name="f17" fmla="*/ f11 f0 1"/>
                <a:gd name="f18" fmla="+- f16 0 f14"/>
                <a:gd name="f19" fmla="+- f15 0 f14"/>
                <a:gd name="f20" fmla="*/ f17 1 f2"/>
                <a:gd name="f21" fmla="*/ f19 1 55"/>
                <a:gd name="f22" fmla="*/ f18 1 812"/>
                <a:gd name="f23" fmla="*/ 0 f19 1"/>
                <a:gd name="f24" fmla="*/ 0 f18 1"/>
                <a:gd name="f25" fmla="*/ 625 f18 1"/>
                <a:gd name="f26" fmla="+- f20 0 f1"/>
                <a:gd name="f27" fmla="*/ f23 1 55"/>
                <a:gd name="f28" fmla="*/ f24 1 812"/>
                <a:gd name="f29" fmla="*/ f25 1 812"/>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55" h="812">
                  <a:moveTo>
                    <a:pt x="f5" y="f5"/>
                  </a:moveTo>
                  <a:cubicBezTo>
                    <a:pt x="f5" y="f5"/>
                    <a:pt x="f5" y="f5"/>
                    <a:pt x="f5" y="f5"/>
                  </a:cubicBezTo>
                  <a:cubicBezTo>
                    <a:pt x="f5" y="f5"/>
                    <a:pt x="f5" y="f5"/>
                    <a:pt x="f5" y="f8"/>
                  </a:cubicBezTo>
                  <a:cubicBezTo>
                    <a:pt x="f5" y="f9"/>
                    <a:pt x="f10"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3" name="Freeform: Shape 1519">
              <a:extLst>
                <a:ext uri="{FF2B5EF4-FFF2-40B4-BE49-F238E27FC236}">
                  <a16:creationId xmlns:a16="http://schemas.microsoft.com/office/drawing/2014/main" id="{9F71FABC-4F6F-CEB4-8AA9-6AAF772B0340}"/>
                </a:ext>
              </a:extLst>
            </p:cNvPr>
            <p:cNvSpPr/>
            <p:nvPr/>
          </p:nvSpPr>
          <p:spPr>
            <a:xfrm>
              <a:off x="9698592" y="5704731"/>
              <a:ext cx="1422513" cy="863275"/>
            </a:xfrm>
            <a:custGeom>
              <a:avLst/>
              <a:gdLst>
                <a:gd name="f0" fmla="val 10800000"/>
                <a:gd name="f1" fmla="val 5400000"/>
                <a:gd name="f2" fmla="val 180"/>
                <a:gd name="f3" fmla="val w"/>
                <a:gd name="f4" fmla="val h"/>
                <a:gd name="f5" fmla="val 0"/>
                <a:gd name="f6" fmla="val 1422510"/>
                <a:gd name="f7" fmla="val 863280"/>
                <a:gd name="f8" fmla="val 1874"/>
                <a:gd name="f9" fmla="val 1421986"/>
                <a:gd name="f10" fmla="val 2424"/>
                <a:gd name="f11" fmla="val 1421124"/>
                <a:gd name="f12" fmla="val 2449"/>
                <a:gd name="f13" fmla="val 1420574"/>
                <a:gd name="f14" fmla="val 1937"/>
                <a:gd name="f15" fmla="val 1420549"/>
                <a:gd name="f16" fmla="val 1912"/>
                <a:gd name="f17" fmla="val 1420524"/>
                <a:gd name="f18" fmla="val 1899"/>
                <a:gd name="f19" fmla="val 1420511"/>
                <a:gd name="f20" fmla="val 1419012"/>
                <a:gd name="f21" fmla="val 859032"/>
                <a:gd name="f22" fmla="val 863281"/>
                <a:gd name="f23" fmla="val 1419887"/>
                <a:gd name="f24" fmla="val 3499"/>
                <a:gd name="f25" fmla="val 1421261"/>
                <a:gd name="f26" fmla="val 2624"/>
                <a:gd name="f27" fmla="+- 0 0 -90"/>
                <a:gd name="f28" fmla="*/ f3 1 1422510"/>
                <a:gd name="f29" fmla="*/ f4 1 863280"/>
                <a:gd name="f30" fmla="val f5"/>
                <a:gd name="f31" fmla="val f6"/>
                <a:gd name="f32" fmla="val f7"/>
                <a:gd name="f33" fmla="*/ f27 f0 1"/>
                <a:gd name="f34" fmla="+- f32 0 f30"/>
                <a:gd name="f35" fmla="+- f31 0 f30"/>
                <a:gd name="f36" fmla="*/ f33 1 f2"/>
                <a:gd name="f37" fmla="*/ f35 1 1422510"/>
                <a:gd name="f38" fmla="*/ f34 1 863280"/>
                <a:gd name="f39" fmla="*/ 1422510 f35 1"/>
                <a:gd name="f40" fmla="*/ 1874 f34 1"/>
                <a:gd name="f41" fmla="*/ 1420574 f35 1"/>
                <a:gd name="f42" fmla="*/ 1937 f34 1"/>
                <a:gd name="f43" fmla="*/ 1420511 f35 1"/>
                <a:gd name="f44" fmla="*/ 1419012 f35 1"/>
                <a:gd name="f45" fmla="*/ 0 f34 1"/>
                <a:gd name="f46" fmla="*/ 0 f35 1"/>
                <a:gd name="f47" fmla="*/ 859032 f34 1"/>
                <a:gd name="f48" fmla="*/ 863281 f34 1"/>
                <a:gd name="f49" fmla="*/ 1419887 f35 1"/>
                <a:gd name="f50" fmla="*/ 3499 f34 1"/>
                <a:gd name="f51" fmla="*/ 1421261 f35 1"/>
                <a:gd name="f52" fmla="*/ 2624 f34 1"/>
                <a:gd name="f53" fmla="+- f36 0 f1"/>
                <a:gd name="f54" fmla="*/ f39 1 1422510"/>
                <a:gd name="f55" fmla="*/ f40 1 863280"/>
                <a:gd name="f56" fmla="*/ f41 1 1422510"/>
                <a:gd name="f57" fmla="*/ f42 1 863280"/>
                <a:gd name="f58" fmla="*/ f43 1 1422510"/>
                <a:gd name="f59" fmla="*/ f44 1 1422510"/>
                <a:gd name="f60" fmla="*/ f45 1 863280"/>
                <a:gd name="f61" fmla="*/ f46 1 1422510"/>
                <a:gd name="f62" fmla="*/ f47 1 863280"/>
                <a:gd name="f63" fmla="*/ f48 1 863280"/>
                <a:gd name="f64" fmla="*/ f49 1 1422510"/>
                <a:gd name="f65" fmla="*/ f50 1 863280"/>
                <a:gd name="f66" fmla="*/ f51 1 1422510"/>
                <a:gd name="f67" fmla="*/ f52 1 863280"/>
                <a:gd name="f68" fmla="*/ f30 1 f37"/>
                <a:gd name="f69" fmla="*/ f31 1 f37"/>
                <a:gd name="f70" fmla="*/ f30 1 f38"/>
                <a:gd name="f71" fmla="*/ f32 1 f38"/>
                <a:gd name="f72" fmla="*/ f54 1 f37"/>
                <a:gd name="f73" fmla="*/ f55 1 f38"/>
                <a:gd name="f74" fmla="*/ f56 1 f37"/>
                <a:gd name="f75" fmla="*/ f57 1 f38"/>
                <a:gd name="f76" fmla="*/ f58 1 f37"/>
                <a:gd name="f77" fmla="*/ f59 1 f37"/>
                <a:gd name="f78" fmla="*/ f60 1 f38"/>
                <a:gd name="f79" fmla="*/ f61 1 f37"/>
                <a:gd name="f80" fmla="*/ f62 1 f38"/>
                <a:gd name="f81" fmla="*/ f63 1 f38"/>
                <a:gd name="f82" fmla="*/ f64 1 f37"/>
                <a:gd name="f83" fmla="*/ f65 1 f38"/>
                <a:gd name="f84" fmla="*/ f66 1 f37"/>
                <a:gd name="f85" fmla="*/ f67 1 f38"/>
                <a:gd name="f86" fmla="*/ f68 f28 1"/>
                <a:gd name="f87" fmla="*/ f69 f28 1"/>
                <a:gd name="f88" fmla="*/ f71 f29 1"/>
                <a:gd name="f89" fmla="*/ f70 f29 1"/>
                <a:gd name="f90" fmla="*/ f72 f28 1"/>
                <a:gd name="f91" fmla="*/ f73 f29 1"/>
                <a:gd name="f92" fmla="*/ f74 f28 1"/>
                <a:gd name="f93" fmla="*/ f75 f29 1"/>
                <a:gd name="f94" fmla="*/ f76 f28 1"/>
                <a:gd name="f95" fmla="*/ f77 f28 1"/>
                <a:gd name="f96" fmla="*/ f78 f29 1"/>
                <a:gd name="f97" fmla="*/ f79 f28 1"/>
                <a:gd name="f98" fmla="*/ f80 f29 1"/>
                <a:gd name="f99" fmla="*/ f81 f29 1"/>
                <a:gd name="f100" fmla="*/ f82 f28 1"/>
                <a:gd name="f101" fmla="*/ f83 f29 1"/>
                <a:gd name="f102" fmla="*/ f84 f28 1"/>
                <a:gd name="f103" fmla="*/ f85 f29 1"/>
              </a:gdLst>
              <a:ahLst/>
              <a:cxnLst>
                <a:cxn ang="3cd4">
                  <a:pos x="hc" y="t"/>
                </a:cxn>
                <a:cxn ang="0">
                  <a:pos x="r" y="vc"/>
                </a:cxn>
                <a:cxn ang="cd4">
                  <a:pos x="hc" y="b"/>
                </a:cxn>
                <a:cxn ang="cd2">
                  <a:pos x="l" y="vc"/>
                </a:cxn>
                <a:cxn ang="f53">
                  <a:pos x="f90" y="f91"/>
                </a:cxn>
                <a:cxn ang="f53">
                  <a:pos x="f90" y="f91"/>
                </a:cxn>
                <a:cxn ang="f53">
                  <a:pos x="f92" y="f93"/>
                </a:cxn>
                <a:cxn ang="f53">
                  <a:pos x="f94" y="f91"/>
                </a:cxn>
                <a:cxn ang="f53">
                  <a:pos x="f95" y="f96"/>
                </a:cxn>
                <a:cxn ang="f53">
                  <a:pos x="f97" y="f98"/>
                </a:cxn>
                <a:cxn ang="f53">
                  <a:pos x="f97" y="f99"/>
                </a:cxn>
                <a:cxn ang="f53">
                  <a:pos x="f100" y="f101"/>
                </a:cxn>
                <a:cxn ang="f53">
                  <a:pos x="f102" y="f103"/>
                </a:cxn>
              </a:cxnLst>
              <a:rect l="f86" t="f89" r="f87" b="f88"/>
              <a:pathLst>
                <a:path w="1422510" h="863280">
                  <a:moveTo>
                    <a:pt x="f6" y="f8"/>
                  </a:moveTo>
                  <a:lnTo>
                    <a:pt x="f6" y="f8"/>
                  </a:lnTo>
                  <a:cubicBezTo>
                    <a:pt x="f9" y="f10"/>
                    <a:pt x="f11" y="f12"/>
                    <a:pt x="f13" y="f14"/>
                  </a:cubicBezTo>
                  <a:cubicBezTo>
                    <a:pt x="f15" y="f16"/>
                    <a:pt x="f17" y="f18"/>
                    <a:pt x="f19" y="f8"/>
                  </a:cubicBezTo>
                  <a:lnTo>
                    <a:pt x="f20" y="f5"/>
                  </a:lnTo>
                  <a:lnTo>
                    <a:pt x="f5" y="f21"/>
                  </a:lnTo>
                  <a:lnTo>
                    <a:pt x="f5" y="f22"/>
                  </a:lnTo>
                  <a:lnTo>
                    <a:pt x="f23"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4" name="Freeform: Shape 1520">
              <a:extLst>
                <a:ext uri="{FF2B5EF4-FFF2-40B4-BE49-F238E27FC236}">
                  <a16:creationId xmlns:a16="http://schemas.microsoft.com/office/drawing/2014/main" id="{93F215E9-91A2-88A4-E33D-F1ABDE84EA7C}"/>
                </a:ext>
              </a:extLst>
            </p:cNvPr>
            <p:cNvSpPr/>
            <p:nvPr/>
          </p:nvSpPr>
          <p:spPr>
            <a:xfrm>
              <a:off x="9189308" y="6861227"/>
              <a:ext cx="21396" cy="12161"/>
            </a:xfrm>
            <a:custGeom>
              <a:avLst/>
              <a:gdLst>
                <a:gd name="f0" fmla="val 10800000"/>
                <a:gd name="f1" fmla="val 5400000"/>
                <a:gd name="f2" fmla="val 180"/>
                <a:gd name="f3" fmla="val w"/>
                <a:gd name="f4" fmla="val h"/>
                <a:gd name="f5" fmla="val 0"/>
                <a:gd name="f6" fmla="val 21397"/>
                <a:gd name="f7" fmla="val 12160"/>
                <a:gd name="f8" fmla="val 21116"/>
                <a:gd name="f9" fmla="val 2415"/>
                <a:gd name="f10" fmla="val 21491"/>
                <a:gd name="f11" fmla="val 1753"/>
                <a:gd name="f12" fmla="val 953"/>
                <a:gd name="f13" fmla="val 291"/>
                <a:gd name="f14" fmla="val 20691"/>
                <a:gd name="f15" fmla="val -97"/>
                <a:gd name="f16" fmla="val 20041"/>
                <a:gd name="f17" fmla="val 19617"/>
                <a:gd name="f18" fmla="val 12161"/>
                <a:gd name="f19" fmla="val 7122"/>
                <a:gd name="f20" fmla="val 20741"/>
                <a:gd name="f21" fmla="val 3915"/>
                <a:gd name="f22" fmla="+- 0 0 -90"/>
                <a:gd name="f23" fmla="*/ f3 1 21397"/>
                <a:gd name="f24" fmla="*/ f4 1 12160"/>
                <a:gd name="f25" fmla="val f5"/>
                <a:gd name="f26" fmla="val f6"/>
                <a:gd name="f27" fmla="val f7"/>
                <a:gd name="f28" fmla="*/ f22 f0 1"/>
                <a:gd name="f29" fmla="+- f27 0 f25"/>
                <a:gd name="f30" fmla="+- f26 0 f25"/>
                <a:gd name="f31" fmla="*/ f28 1 f2"/>
                <a:gd name="f32" fmla="*/ f30 1 21397"/>
                <a:gd name="f33" fmla="*/ f29 1 12160"/>
                <a:gd name="f34" fmla="*/ 21116 f30 1"/>
                <a:gd name="f35" fmla="*/ 2415 f29 1"/>
                <a:gd name="f36" fmla="*/ 291 f29 1"/>
                <a:gd name="f37" fmla="*/ 19617 f30 1"/>
                <a:gd name="f38" fmla="*/ 0 f30 1"/>
                <a:gd name="f39" fmla="*/ 12161 f29 1"/>
                <a:gd name="f40" fmla="*/ 7122 f30 1"/>
                <a:gd name="f41" fmla="*/ 20741 f30 1"/>
                <a:gd name="f42" fmla="*/ 3915 f29 1"/>
                <a:gd name="f43" fmla="+- f31 0 f1"/>
                <a:gd name="f44" fmla="*/ f34 1 21397"/>
                <a:gd name="f45" fmla="*/ f35 1 12160"/>
                <a:gd name="f46" fmla="*/ f36 1 12160"/>
                <a:gd name="f47" fmla="*/ f37 1 21397"/>
                <a:gd name="f48" fmla="*/ f38 1 21397"/>
                <a:gd name="f49" fmla="*/ f39 1 12160"/>
                <a:gd name="f50" fmla="*/ f40 1 21397"/>
                <a:gd name="f51" fmla="*/ f41 1 21397"/>
                <a:gd name="f52" fmla="*/ f42 1 12160"/>
                <a:gd name="f53" fmla="*/ f25 1 f32"/>
                <a:gd name="f54" fmla="*/ f26 1 f32"/>
                <a:gd name="f55" fmla="*/ f25 1 f33"/>
                <a:gd name="f56" fmla="*/ f27 1 f33"/>
                <a:gd name="f57" fmla="*/ f44 1 f32"/>
                <a:gd name="f58" fmla="*/ f45 1 f33"/>
                <a:gd name="f59" fmla="*/ f46 1 f33"/>
                <a:gd name="f60" fmla="*/ f47 1 f32"/>
                <a:gd name="f61" fmla="*/ f48 1 f32"/>
                <a:gd name="f62" fmla="*/ f49 1 f33"/>
                <a:gd name="f63" fmla="*/ f50 1 f32"/>
                <a:gd name="f64" fmla="*/ f51 1 f32"/>
                <a:gd name="f65" fmla="*/ f52 1 f33"/>
                <a:gd name="f66" fmla="*/ f53 f23 1"/>
                <a:gd name="f67" fmla="*/ f54 f23 1"/>
                <a:gd name="f68" fmla="*/ f56 f24 1"/>
                <a:gd name="f69" fmla="*/ f55 f24 1"/>
                <a:gd name="f70" fmla="*/ f57 f23 1"/>
                <a:gd name="f71" fmla="*/ f58 f24 1"/>
                <a:gd name="f72" fmla="*/ f59 f24 1"/>
                <a:gd name="f73" fmla="*/ f60 f23 1"/>
                <a:gd name="f74" fmla="*/ f61 f23 1"/>
                <a:gd name="f75" fmla="*/ f62 f24 1"/>
                <a:gd name="f76" fmla="*/ f63 f23 1"/>
                <a:gd name="f77" fmla="*/ f64 f23 1"/>
                <a:gd name="f78" fmla="*/ f65 f24 1"/>
              </a:gdLst>
              <a:ahLst/>
              <a:cxnLst>
                <a:cxn ang="3cd4">
                  <a:pos x="hc" y="t"/>
                </a:cxn>
                <a:cxn ang="0">
                  <a:pos x="r" y="vc"/>
                </a:cxn>
                <a:cxn ang="cd4">
                  <a:pos x="hc" y="b"/>
                </a:cxn>
                <a:cxn ang="cd2">
                  <a:pos x="l" y="vc"/>
                </a:cxn>
                <a:cxn ang="f43">
                  <a:pos x="f70" y="f71"/>
                </a:cxn>
                <a:cxn ang="f43">
                  <a:pos x="f70" y="f71"/>
                </a:cxn>
                <a:cxn ang="f43">
                  <a:pos x="f70" y="f72"/>
                </a:cxn>
                <a:cxn ang="f43">
                  <a:pos x="f73" y="f72"/>
                </a:cxn>
                <a:cxn ang="f43">
                  <a:pos x="f73" y="f72"/>
                </a:cxn>
                <a:cxn ang="f43">
                  <a:pos x="f74" y="f75"/>
                </a:cxn>
                <a:cxn ang="f43">
                  <a:pos x="f76" y="f75"/>
                </a:cxn>
                <a:cxn ang="f43">
                  <a:pos x="f77" y="f78"/>
                </a:cxn>
              </a:cxnLst>
              <a:rect l="f66" t="f69" r="f67" b="f68"/>
              <a:pathLst>
                <a:path w="21397" h="12160">
                  <a:moveTo>
                    <a:pt x="f8" y="f9"/>
                  </a:moveTo>
                  <a:lnTo>
                    <a:pt x="f8" y="f9"/>
                  </a:lnTo>
                  <a:cubicBezTo>
                    <a:pt x="f10" y="f11"/>
                    <a:pt x="f10" y="f12"/>
                    <a:pt x="f8" y="f13"/>
                  </a:cubicBezTo>
                  <a:cubicBezTo>
                    <a:pt x="f14" y="f15"/>
                    <a:pt x="f16" y="f15"/>
                    <a:pt x="f17" y="f13"/>
                  </a:cubicBezTo>
                  <a:lnTo>
                    <a:pt x="f17" y="f13"/>
                  </a:lnTo>
                  <a:lnTo>
                    <a:pt x="f5" y="f18"/>
                  </a:lnTo>
                  <a:lnTo>
                    <a:pt x="f19" y="f18"/>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5" name="Freeform: Shape 1521">
              <a:extLst>
                <a:ext uri="{FF2B5EF4-FFF2-40B4-BE49-F238E27FC236}">
                  <a16:creationId xmlns:a16="http://schemas.microsoft.com/office/drawing/2014/main" id="{F06C4666-D45A-FEDF-168F-93614080E6F5}"/>
                </a:ext>
              </a:extLst>
            </p:cNvPr>
            <p:cNvSpPr/>
            <p:nvPr/>
          </p:nvSpPr>
          <p:spPr>
            <a:xfrm>
              <a:off x="10939918" y="5476067"/>
              <a:ext cx="70975" cy="89346"/>
            </a:xfrm>
            <a:custGeom>
              <a:avLst/>
              <a:gdLst>
                <a:gd name="f0" fmla="val 10800000"/>
                <a:gd name="f1" fmla="val 5400000"/>
                <a:gd name="f2" fmla="val 180"/>
                <a:gd name="f3" fmla="val w"/>
                <a:gd name="f4" fmla="val h"/>
                <a:gd name="f5" fmla="val 0"/>
                <a:gd name="f6" fmla="val 70975"/>
                <a:gd name="f7" fmla="val 89346"/>
                <a:gd name="f8" fmla="val 2380"/>
                <a:gd name="f9" fmla="val 507"/>
                <a:gd name="f10" fmla="val 1830"/>
                <a:gd name="f11" fmla="val -117"/>
                <a:gd name="f12" fmla="val 881"/>
                <a:gd name="f13" fmla="val -167"/>
                <a:gd name="f14" fmla="val 269"/>
                <a:gd name="f15" fmla="val 370"/>
                <a:gd name="f16" fmla="val 219"/>
                <a:gd name="f17" fmla="val 420"/>
                <a:gd name="f18" fmla="val 169"/>
                <a:gd name="f19" fmla="val 457"/>
                <a:gd name="f20" fmla="val 131"/>
                <a:gd name="f21" fmla="val -44"/>
                <a:gd name="f22" fmla="val 945"/>
                <a:gd name="f23" fmla="val 1444"/>
                <a:gd name="f24" fmla="val 1882"/>
                <a:gd name="f25" fmla="val 81"/>
                <a:gd name="f26" fmla="val 2132"/>
                <a:gd name="f27" fmla="val 2381"/>
                <a:gd name="f28" fmla="val 2631"/>
                <a:gd name="f29" fmla="val 3256"/>
                <a:gd name="f30" fmla="val 1006"/>
                <a:gd name="f31" fmla="val 4256"/>
                <a:gd name="f32" fmla="val 68102"/>
                <a:gd name="f33" fmla="val 89347"/>
                <a:gd name="f34" fmla="val 69976"/>
                <a:gd name="f35" fmla="val 88222"/>
                <a:gd name="f36" fmla="val 3130"/>
                <a:gd name="f37" fmla="+- 0 0 -90"/>
                <a:gd name="f38" fmla="*/ f3 1 70975"/>
                <a:gd name="f39" fmla="*/ f4 1 89346"/>
                <a:gd name="f40" fmla="val f5"/>
                <a:gd name="f41" fmla="val f6"/>
                <a:gd name="f42" fmla="val f7"/>
                <a:gd name="f43" fmla="*/ f37 f0 1"/>
                <a:gd name="f44" fmla="+- f42 0 f40"/>
                <a:gd name="f45" fmla="+- f41 0 f40"/>
                <a:gd name="f46" fmla="*/ f43 1 f2"/>
                <a:gd name="f47" fmla="*/ f45 1 70975"/>
                <a:gd name="f48" fmla="*/ f44 1 89346"/>
                <a:gd name="f49" fmla="*/ 2380 f45 1"/>
                <a:gd name="f50" fmla="*/ 507 f44 1"/>
                <a:gd name="f51" fmla="*/ 269 f45 1"/>
                <a:gd name="f52" fmla="*/ 370 f44 1"/>
                <a:gd name="f53" fmla="*/ 131 f45 1"/>
                <a:gd name="f54" fmla="*/ 1882 f44 1"/>
                <a:gd name="f55" fmla="*/ 2631 f44 1"/>
                <a:gd name="f56" fmla="*/ 3256 f44 1"/>
                <a:gd name="f57" fmla="*/ 1006 f45 1"/>
                <a:gd name="f58" fmla="*/ 4256 f44 1"/>
                <a:gd name="f59" fmla="*/ 68102 f45 1"/>
                <a:gd name="f60" fmla="*/ 89347 f44 1"/>
                <a:gd name="f61" fmla="*/ 69976 f45 1"/>
                <a:gd name="f62" fmla="*/ 88222 f44 1"/>
                <a:gd name="f63" fmla="*/ 70975 f45 1"/>
                <a:gd name="f64" fmla="*/ 3130 f45 1"/>
                <a:gd name="f65" fmla="*/ 2132 f44 1"/>
                <a:gd name="f66" fmla="+- f46 0 f1"/>
                <a:gd name="f67" fmla="*/ f49 1 70975"/>
                <a:gd name="f68" fmla="*/ f50 1 89346"/>
                <a:gd name="f69" fmla="*/ f51 1 70975"/>
                <a:gd name="f70" fmla="*/ f52 1 89346"/>
                <a:gd name="f71" fmla="*/ f53 1 70975"/>
                <a:gd name="f72" fmla="*/ f54 1 89346"/>
                <a:gd name="f73" fmla="*/ f55 1 89346"/>
                <a:gd name="f74" fmla="*/ f56 1 89346"/>
                <a:gd name="f75" fmla="*/ f57 1 70975"/>
                <a:gd name="f76" fmla="*/ f58 1 89346"/>
                <a:gd name="f77" fmla="*/ f59 1 70975"/>
                <a:gd name="f78" fmla="*/ f60 1 89346"/>
                <a:gd name="f79" fmla="*/ f61 1 70975"/>
                <a:gd name="f80" fmla="*/ f62 1 89346"/>
                <a:gd name="f81" fmla="*/ f63 1 70975"/>
                <a:gd name="f82" fmla="*/ f64 1 70975"/>
                <a:gd name="f83" fmla="*/ f65 1 89346"/>
                <a:gd name="f84" fmla="*/ f40 1 f47"/>
                <a:gd name="f85" fmla="*/ f41 1 f47"/>
                <a:gd name="f86" fmla="*/ f40 1 f48"/>
                <a:gd name="f87" fmla="*/ f42 1 f48"/>
                <a:gd name="f88" fmla="*/ f67 1 f47"/>
                <a:gd name="f89" fmla="*/ f68 1 f48"/>
                <a:gd name="f90" fmla="*/ f69 1 f47"/>
                <a:gd name="f91" fmla="*/ f70 1 f48"/>
                <a:gd name="f92" fmla="*/ f71 1 f47"/>
                <a:gd name="f93" fmla="*/ f72 1 f48"/>
                <a:gd name="f94" fmla="*/ f73 1 f48"/>
                <a:gd name="f95" fmla="*/ f74 1 f48"/>
                <a:gd name="f96" fmla="*/ f75 1 f47"/>
                <a:gd name="f97" fmla="*/ f76 1 f48"/>
                <a:gd name="f98" fmla="*/ f77 1 f47"/>
                <a:gd name="f99" fmla="*/ f78 1 f48"/>
                <a:gd name="f100" fmla="*/ f79 1 f47"/>
                <a:gd name="f101" fmla="*/ f80 1 f48"/>
                <a:gd name="f102" fmla="*/ f81 1 f47"/>
                <a:gd name="f103" fmla="*/ f82 1 f47"/>
                <a:gd name="f104" fmla="*/ f83 1 f48"/>
                <a:gd name="f105" fmla="*/ f84 f38 1"/>
                <a:gd name="f106" fmla="*/ f85 f38 1"/>
                <a:gd name="f107" fmla="*/ f87 f39 1"/>
                <a:gd name="f108" fmla="*/ f86 f39 1"/>
                <a:gd name="f109" fmla="*/ f88 f38 1"/>
                <a:gd name="f110" fmla="*/ f89 f39 1"/>
                <a:gd name="f111" fmla="*/ f90 f38 1"/>
                <a:gd name="f112" fmla="*/ f91 f39 1"/>
                <a:gd name="f113" fmla="*/ f92 f38 1"/>
                <a:gd name="f114" fmla="*/ f93 f39 1"/>
                <a:gd name="f115" fmla="*/ f94 f39 1"/>
                <a:gd name="f116" fmla="*/ f95 f39 1"/>
                <a:gd name="f117" fmla="*/ f96 f38 1"/>
                <a:gd name="f118" fmla="*/ f97 f39 1"/>
                <a:gd name="f119" fmla="*/ f98 f38 1"/>
                <a:gd name="f120" fmla="*/ f99 f39 1"/>
                <a:gd name="f121" fmla="*/ f100 f38 1"/>
                <a:gd name="f122" fmla="*/ f101 f39 1"/>
                <a:gd name="f123" fmla="*/ f102 f38 1"/>
                <a:gd name="f124" fmla="*/ f103 f38 1"/>
                <a:gd name="f125" fmla="*/ f104 f39 1"/>
              </a:gdLst>
              <a:ahLst/>
              <a:cxnLst>
                <a:cxn ang="3cd4">
                  <a:pos x="hc" y="t"/>
                </a:cxn>
                <a:cxn ang="0">
                  <a:pos x="r" y="vc"/>
                </a:cxn>
                <a:cxn ang="cd4">
                  <a:pos x="hc" y="b"/>
                </a:cxn>
                <a:cxn ang="cd2">
                  <a:pos x="l" y="vc"/>
                </a:cxn>
                <a:cxn ang="f66">
                  <a:pos x="f109" y="f110"/>
                </a:cxn>
                <a:cxn ang="f66">
                  <a:pos x="f109" y="f110"/>
                </a:cxn>
                <a:cxn ang="f66">
                  <a:pos x="f111" y="f112"/>
                </a:cxn>
                <a:cxn ang="f66">
                  <a:pos x="f113" y="f110"/>
                </a:cxn>
                <a:cxn ang="f66">
                  <a:pos x="f113" y="f114"/>
                </a:cxn>
                <a:cxn ang="f66">
                  <a:pos x="f113" y="f115"/>
                </a:cxn>
                <a:cxn ang="f66">
                  <a:pos x="f113" y="f116"/>
                </a:cxn>
                <a:cxn ang="f66">
                  <a:pos x="f113" y="f116"/>
                </a:cxn>
                <a:cxn ang="f66">
                  <a:pos x="f117" y="f118"/>
                </a:cxn>
                <a:cxn ang="f66">
                  <a:pos x="f119" y="f120"/>
                </a:cxn>
                <a:cxn ang="f66">
                  <a:pos x="f121" y="f122"/>
                </a:cxn>
                <a:cxn ang="f66">
                  <a:pos x="f123" y="f122"/>
                </a:cxn>
                <a:cxn ang="f66">
                  <a:pos x="f123" y="f122"/>
                </a:cxn>
                <a:cxn ang="f66">
                  <a:pos x="f123" y="f122"/>
                </a:cxn>
                <a:cxn ang="f66">
                  <a:pos x="f124" y="f125"/>
                </a:cxn>
              </a:cxnLst>
              <a:rect l="f105" t="f108" r="f106" b="f107"/>
              <a:pathLst>
                <a:path w="70975" h="89346">
                  <a:moveTo>
                    <a:pt x="f8" y="f9"/>
                  </a:moveTo>
                  <a:lnTo>
                    <a:pt x="f8" y="f9"/>
                  </a:lnTo>
                  <a:cubicBezTo>
                    <a:pt x="f10" y="f11"/>
                    <a:pt x="f12" y="f13"/>
                    <a:pt x="f14" y="f15"/>
                  </a:cubicBezTo>
                  <a:cubicBezTo>
                    <a:pt x="f16" y="f17"/>
                    <a:pt x="f18" y="f19"/>
                    <a:pt x="f20" y="f9"/>
                  </a:cubicBezTo>
                  <a:cubicBezTo>
                    <a:pt x="f21" y="f22"/>
                    <a:pt x="f21" y="f23"/>
                    <a:pt x="f20" y="f24"/>
                  </a:cubicBezTo>
                  <a:cubicBezTo>
                    <a:pt x="f25" y="f26"/>
                    <a:pt x="f25" y="f27"/>
                    <a:pt x="f20" y="f28"/>
                  </a:cubicBezTo>
                  <a:cubicBezTo>
                    <a:pt x="f20" y="f28"/>
                    <a:pt x="f20" y="f28"/>
                    <a:pt x="f20" y="f29"/>
                  </a:cubicBezTo>
                  <a:lnTo>
                    <a:pt x="f20" y="f29"/>
                  </a:lnTo>
                  <a:lnTo>
                    <a:pt x="f30" y="f31"/>
                  </a:lnTo>
                  <a:lnTo>
                    <a:pt x="f32" y="f33"/>
                  </a:lnTo>
                  <a:lnTo>
                    <a:pt x="f34" y="f35"/>
                  </a:lnTo>
                  <a:lnTo>
                    <a:pt x="f6" y="f35"/>
                  </a:lnTo>
                  <a:lnTo>
                    <a:pt x="f6" y="f35"/>
                  </a:lnTo>
                  <a:lnTo>
                    <a:pt x="f6" y="f35"/>
                  </a:lnTo>
                  <a:lnTo>
                    <a:pt x="f36"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6" name="Freeform: Shape 1522">
              <a:extLst>
                <a:ext uri="{FF2B5EF4-FFF2-40B4-BE49-F238E27FC236}">
                  <a16:creationId xmlns:a16="http://schemas.microsoft.com/office/drawing/2014/main" id="{52686A80-E182-7252-F055-0EC8DD70C1CA}"/>
                </a:ext>
              </a:extLst>
            </p:cNvPr>
            <p:cNvSpPr/>
            <p:nvPr/>
          </p:nvSpPr>
          <p:spPr>
            <a:xfrm>
              <a:off x="8468121" y="6163796"/>
              <a:ext cx="80339" cy="108585"/>
            </a:xfrm>
            <a:custGeom>
              <a:avLst/>
              <a:gdLst>
                <a:gd name="f0" fmla="val 10800000"/>
                <a:gd name="f1" fmla="val 5400000"/>
                <a:gd name="f2" fmla="val 180"/>
                <a:gd name="f3" fmla="val w"/>
                <a:gd name="f4" fmla="val h"/>
                <a:gd name="f5" fmla="val 0"/>
                <a:gd name="f6" fmla="val 80340"/>
                <a:gd name="f7" fmla="val 108581"/>
                <a:gd name="f8" fmla="val 14619"/>
                <a:gd name="f9" fmla="val 2999"/>
                <a:gd name="f10" fmla="val 14681"/>
                <a:gd name="f11" fmla="val 3411"/>
                <a:gd name="f12" fmla="val 3836"/>
                <a:gd name="f13" fmla="val 4248"/>
                <a:gd name="f14" fmla="val 4961"/>
                <a:gd name="f15" fmla="val 5660"/>
                <a:gd name="f16" fmla="val 6373"/>
                <a:gd name="f17" fmla="val 14694"/>
                <a:gd name="f18" fmla="val 7035"/>
                <a:gd name="f19" fmla="val 7709"/>
                <a:gd name="f20" fmla="val 8372"/>
                <a:gd name="f21" fmla="val 13869"/>
                <a:gd name="f22" fmla="val 10121"/>
                <a:gd name="f23" fmla="val 12745"/>
                <a:gd name="f24" fmla="val 11870"/>
                <a:gd name="f25" fmla="val 11995"/>
                <a:gd name="f26" fmla="val 11370"/>
                <a:gd name="f27" fmla="val 9871"/>
                <a:gd name="f28" fmla="val 13745"/>
                <a:gd name="f29" fmla="val 8121"/>
                <a:gd name="f30" fmla="val 14369"/>
                <a:gd name="f31" fmla="val 5248"/>
                <a:gd name="f32" fmla="val 3623"/>
                <a:gd name="f33" fmla="val 2249"/>
                <a:gd name="f34" fmla="val 1687"/>
                <a:gd name="f35" fmla="val 12358"/>
                <a:gd name="f36" fmla="val 1187"/>
                <a:gd name="f37" fmla="val 11895"/>
                <a:gd name="f38" fmla="val 750"/>
                <a:gd name="f39" fmla="val 11371"/>
                <a:gd name="f40" fmla="val 10496"/>
                <a:gd name="f41" fmla="val 63348"/>
                <a:gd name="f42" fmla="val 108582"/>
                <a:gd name="f43" fmla="val 63972"/>
                <a:gd name="f44" fmla="val 106833"/>
                <a:gd name="f45" fmla="val 62810"/>
                <a:gd name="f46" fmla="val 101185"/>
                <a:gd name="f47" fmla="val 66359"/>
                <a:gd name="f48" fmla="val 95637"/>
                <a:gd name="f49" fmla="val 71969"/>
                <a:gd name="f50" fmla="val 94338"/>
                <a:gd name="f51" fmla="val 75492"/>
                <a:gd name="f52" fmla="val 94087"/>
                <a:gd name="f53" fmla="val 78816"/>
                <a:gd name="f54" fmla="val 96024"/>
                <a:gd name="f55" fmla="val 99210"/>
                <a:gd name="f56" fmla="val 98461"/>
                <a:gd name="f57" fmla="+- 0 0 -90"/>
                <a:gd name="f58" fmla="*/ f3 1 80340"/>
                <a:gd name="f59" fmla="*/ f4 1 108581"/>
                <a:gd name="f60" fmla="val f5"/>
                <a:gd name="f61" fmla="val f6"/>
                <a:gd name="f62" fmla="val f7"/>
                <a:gd name="f63" fmla="*/ f57 f0 1"/>
                <a:gd name="f64" fmla="+- f62 0 f60"/>
                <a:gd name="f65" fmla="+- f61 0 f60"/>
                <a:gd name="f66" fmla="*/ f63 1 f2"/>
                <a:gd name="f67" fmla="*/ f65 1 80340"/>
                <a:gd name="f68" fmla="*/ f64 1 108581"/>
                <a:gd name="f69" fmla="*/ 14619 f65 1"/>
                <a:gd name="f70" fmla="*/ 0 f64 1"/>
                <a:gd name="f71" fmla="*/ 2999 f64 1"/>
                <a:gd name="f72" fmla="*/ 4248 f64 1"/>
                <a:gd name="f73" fmla="*/ 6373 f64 1"/>
                <a:gd name="f74" fmla="*/ 8372 f64 1"/>
                <a:gd name="f75" fmla="*/ 13869 f65 1"/>
                <a:gd name="f76" fmla="*/ 10121 f64 1"/>
                <a:gd name="f77" fmla="*/ 12745 f65 1"/>
                <a:gd name="f78" fmla="*/ 11870 f64 1"/>
                <a:gd name="f79" fmla="*/ 11995 f65 1"/>
                <a:gd name="f80" fmla="*/ 12745 f64 1"/>
                <a:gd name="f81" fmla="*/ 11370 f65 1"/>
                <a:gd name="f82" fmla="*/ 9871 f65 1"/>
                <a:gd name="f83" fmla="*/ 13745 f64 1"/>
                <a:gd name="f84" fmla="*/ 8121 f65 1"/>
                <a:gd name="f85" fmla="*/ 14369 f64 1"/>
                <a:gd name="f86" fmla="*/ 5248 f65 1"/>
                <a:gd name="f87" fmla="*/ 3623 f65 1"/>
                <a:gd name="f88" fmla="*/ 2249 f65 1"/>
                <a:gd name="f89" fmla="*/ 750 f65 1"/>
                <a:gd name="f90" fmla="*/ 11371 f64 1"/>
                <a:gd name="f91" fmla="*/ 0 f65 1"/>
                <a:gd name="f92" fmla="*/ 10496 f64 1"/>
                <a:gd name="f93" fmla="*/ 63348 f65 1"/>
                <a:gd name="f94" fmla="*/ 108582 f64 1"/>
                <a:gd name="f95" fmla="*/ 63972 f65 1"/>
                <a:gd name="f96" fmla="*/ 106833 f64 1"/>
                <a:gd name="f97" fmla="*/ 71969 f65 1"/>
                <a:gd name="f98" fmla="*/ 94338 f64 1"/>
                <a:gd name="f99" fmla="*/ 80340 f65 1"/>
                <a:gd name="f100" fmla="*/ 99210 f64 1"/>
                <a:gd name="f101" fmla="*/ 98461 f64 1"/>
                <a:gd name="f102" fmla="+- f66 0 f1"/>
                <a:gd name="f103" fmla="*/ f69 1 80340"/>
                <a:gd name="f104" fmla="*/ f70 1 108581"/>
                <a:gd name="f105" fmla="*/ f71 1 108581"/>
                <a:gd name="f106" fmla="*/ f72 1 108581"/>
                <a:gd name="f107" fmla="*/ f73 1 108581"/>
                <a:gd name="f108" fmla="*/ f74 1 108581"/>
                <a:gd name="f109" fmla="*/ f75 1 80340"/>
                <a:gd name="f110" fmla="*/ f76 1 108581"/>
                <a:gd name="f111" fmla="*/ f77 1 80340"/>
                <a:gd name="f112" fmla="*/ f78 1 108581"/>
                <a:gd name="f113" fmla="*/ f79 1 80340"/>
                <a:gd name="f114" fmla="*/ f80 1 108581"/>
                <a:gd name="f115" fmla="*/ f81 1 80340"/>
                <a:gd name="f116" fmla="*/ f82 1 80340"/>
                <a:gd name="f117" fmla="*/ f83 1 108581"/>
                <a:gd name="f118" fmla="*/ f84 1 80340"/>
                <a:gd name="f119" fmla="*/ f85 1 108581"/>
                <a:gd name="f120" fmla="*/ f86 1 80340"/>
                <a:gd name="f121" fmla="*/ f87 1 80340"/>
                <a:gd name="f122" fmla="*/ f88 1 80340"/>
                <a:gd name="f123" fmla="*/ f89 1 80340"/>
                <a:gd name="f124" fmla="*/ f90 1 108581"/>
                <a:gd name="f125" fmla="*/ f91 1 80340"/>
                <a:gd name="f126" fmla="*/ f92 1 108581"/>
                <a:gd name="f127" fmla="*/ f93 1 80340"/>
                <a:gd name="f128" fmla="*/ f94 1 108581"/>
                <a:gd name="f129" fmla="*/ f95 1 80340"/>
                <a:gd name="f130" fmla="*/ f96 1 108581"/>
                <a:gd name="f131" fmla="*/ f97 1 80340"/>
                <a:gd name="f132" fmla="*/ f98 1 108581"/>
                <a:gd name="f133" fmla="*/ f99 1 80340"/>
                <a:gd name="f134" fmla="*/ f100 1 108581"/>
                <a:gd name="f135" fmla="*/ f101 1 108581"/>
                <a:gd name="f136" fmla="*/ f60 1 f67"/>
                <a:gd name="f137" fmla="*/ f61 1 f67"/>
                <a:gd name="f138" fmla="*/ f60 1 f68"/>
                <a:gd name="f139" fmla="*/ f62 1 f68"/>
                <a:gd name="f140" fmla="*/ f103 1 f67"/>
                <a:gd name="f141" fmla="*/ f104 1 f68"/>
                <a:gd name="f142" fmla="*/ f105 1 f68"/>
                <a:gd name="f143" fmla="*/ f106 1 f68"/>
                <a:gd name="f144" fmla="*/ f107 1 f68"/>
                <a:gd name="f145" fmla="*/ f108 1 f68"/>
                <a:gd name="f146" fmla="*/ f109 1 f67"/>
                <a:gd name="f147" fmla="*/ f110 1 f68"/>
                <a:gd name="f148" fmla="*/ f111 1 f67"/>
                <a:gd name="f149" fmla="*/ f112 1 f68"/>
                <a:gd name="f150" fmla="*/ f113 1 f67"/>
                <a:gd name="f151" fmla="*/ f114 1 f68"/>
                <a:gd name="f152" fmla="*/ f115 1 f67"/>
                <a:gd name="f153" fmla="*/ f116 1 f67"/>
                <a:gd name="f154" fmla="*/ f117 1 f68"/>
                <a:gd name="f155" fmla="*/ f118 1 f67"/>
                <a:gd name="f156" fmla="*/ f119 1 f68"/>
                <a:gd name="f157" fmla="*/ f120 1 f67"/>
                <a:gd name="f158" fmla="*/ f121 1 f67"/>
                <a:gd name="f159" fmla="*/ f122 1 f67"/>
                <a:gd name="f160" fmla="*/ f123 1 f67"/>
                <a:gd name="f161" fmla="*/ f124 1 f68"/>
                <a:gd name="f162" fmla="*/ f125 1 f67"/>
                <a:gd name="f163" fmla="*/ f126 1 f68"/>
                <a:gd name="f164" fmla="*/ f127 1 f67"/>
                <a:gd name="f165" fmla="*/ f128 1 f68"/>
                <a:gd name="f166" fmla="*/ f129 1 f67"/>
                <a:gd name="f167" fmla="*/ f130 1 f68"/>
                <a:gd name="f168" fmla="*/ f131 1 f67"/>
                <a:gd name="f169" fmla="*/ f132 1 f68"/>
                <a:gd name="f170" fmla="*/ f133 1 f67"/>
                <a:gd name="f171" fmla="*/ f134 1 f68"/>
                <a:gd name="f172" fmla="*/ f135 1 f68"/>
                <a:gd name="f173" fmla="*/ f136 f58 1"/>
                <a:gd name="f174" fmla="*/ f137 f58 1"/>
                <a:gd name="f175" fmla="*/ f139 f59 1"/>
                <a:gd name="f176" fmla="*/ f138 f59 1"/>
                <a:gd name="f177" fmla="*/ f140 f58 1"/>
                <a:gd name="f178" fmla="*/ f141 f59 1"/>
                <a:gd name="f179" fmla="*/ f142 f59 1"/>
                <a:gd name="f180" fmla="*/ f143 f59 1"/>
                <a:gd name="f181" fmla="*/ f144 f59 1"/>
                <a:gd name="f182" fmla="*/ f145 f59 1"/>
                <a:gd name="f183" fmla="*/ f146 f58 1"/>
                <a:gd name="f184" fmla="*/ f147 f59 1"/>
                <a:gd name="f185" fmla="*/ f148 f58 1"/>
                <a:gd name="f186" fmla="*/ f149 f59 1"/>
                <a:gd name="f187" fmla="*/ f150 f58 1"/>
                <a:gd name="f188" fmla="*/ f151 f59 1"/>
                <a:gd name="f189" fmla="*/ f152 f58 1"/>
                <a:gd name="f190" fmla="*/ f153 f58 1"/>
                <a:gd name="f191" fmla="*/ f154 f59 1"/>
                <a:gd name="f192" fmla="*/ f155 f58 1"/>
                <a:gd name="f193" fmla="*/ f156 f59 1"/>
                <a:gd name="f194" fmla="*/ f157 f58 1"/>
                <a:gd name="f195" fmla="*/ f158 f58 1"/>
                <a:gd name="f196" fmla="*/ f159 f58 1"/>
                <a:gd name="f197" fmla="*/ f160 f58 1"/>
                <a:gd name="f198" fmla="*/ f161 f59 1"/>
                <a:gd name="f199" fmla="*/ f162 f58 1"/>
                <a:gd name="f200" fmla="*/ f163 f59 1"/>
                <a:gd name="f201" fmla="*/ f164 f58 1"/>
                <a:gd name="f202" fmla="*/ f165 f59 1"/>
                <a:gd name="f203" fmla="*/ f166 f58 1"/>
                <a:gd name="f204" fmla="*/ f167 f59 1"/>
                <a:gd name="f205" fmla="*/ f168 f58 1"/>
                <a:gd name="f206" fmla="*/ f169 f59 1"/>
                <a:gd name="f207" fmla="*/ f170 f58 1"/>
                <a:gd name="f208" fmla="*/ f171 f59 1"/>
                <a:gd name="f209" fmla="*/ f172 f59 1"/>
              </a:gdLst>
              <a:ahLst/>
              <a:cxnLst>
                <a:cxn ang="3cd4">
                  <a:pos x="hc" y="t"/>
                </a:cxn>
                <a:cxn ang="0">
                  <a:pos x="r" y="vc"/>
                </a:cxn>
                <a:cxn ang="cd4">
                  <a:pos x="hc" y="b"/>
                </a:cxn>
                <a:cxn ang="cd2">
                  <a:pos x="l" y="vc"/>
                </a:cxn>
                <a:cxn ang="f102">
                  <a:pos x="f177" y="f178"/>
                </a:cxn>
                <a:cxn ang="f102">
                  <a:pos x="f177" y="f179"/>
                </a:cxn>
                <a:cxn ang="f102">
                  <a:pos x="f177" y="f180"/>
                </a:cxn>
                <a:cxn ang="f102">
                  <a:pos x="f177" y="f181"/>
                </a:cxn>
                <a:cxn ang="f102">
                  <a:pos x="f177" y="f182"/>
                </a:cxn>
                <a:cxn ang="f102">
                  <a:pos x="f183" y="f184"/>
                </a:cxn>
                <a:cxn ang="f102">
                  <a:pos x="f185" y="f186"/>
                </a:cxn>
                <a:cxn ang="f102">
                  <a:pos x="f187" y="f188"/>
                </a:cxn>
                <a:cxn ang="f102">
                  <a:pos x="f189" y="f188"/>
                </a:cxn>
                <a:cxn ang="f102">
                  <a:pos x="f190" y="f191"/>
                </a:cxn>
                <a:cxn ang="f102">
                  <a:pos x="f192" y="f193"/>
                </a:cxn>
                <a:cxn ang="f102">
                  <a:pos x="f192" y="f193"/>
                </a:cxn>
                <a:cxn ang="f102">
                  <a:pos x="f194" y="f193"/>
                </a:cxn>
                <a:cxn ang="f102">
                  <a:pos x="f195" y="f191"/>
                </a:cxn>
                <a:cxn ang="f102">
                  <a:pos x="f196" y="f188"/>
                </a:cxn>
                <a:cxn ang="f102">
                  <a:pos x="f197" y="f198"/>
                </a:cxn>
                <a:cxn ang="f102">
                  <a:pos x="f199" y="f200"/>
                </a:cxn>
                <a:cxn ang="f102">
                  <a:pos x="f201" y="f202"/>
                </a:cxn>
                <a:cxn ang="f102">
                  <a:pos x="f203" y="f202"/>
                </a:cxn>
                <a:cxn ang="f102">
                  <a:pos x="f203" y="f204"/>
                </a:cxn>
                <a:cxn ang="f102">
                  <a:pos x="f205" y="f206"/>
                </a:cxn>
                <a:cxn ang="f102">
                  <a:pos x="f207" y="f208"/>
                </a:cxn>
                <a:cxn ang="f102">
                  <a:pos x="f207" y="f209"/>
                </a:cxn>
              </a:cxnLst>
              <a:rect l="f173" t="f176" r="f174" b="f175"/>
              <a:pathLst>
                <a:path w="80340" h="108581">
                  <a:moveTo>
                    <a:pt x="f8" y="f5"/>
                  </a:moveTo>
                  <a:lnTo>
                    <a:pt x="f8" y="f9"/>
                  </a:lnTo>
                  <a:cubicBezTo>
                    <a:pt x="f10" y="f11"/>
                    <a:pt x="f10" y="f12"/>
                    <a:pt x="f8" y="f13"/>
                  </a:cubicBezTo>
                  <a:cubicBezTo>
                    <a:pt x="f10" y="f14"/>
                    <a:pt x="f10" y="f15"/>
                    <a:pt x="f8" y="f16"/>
                  </a:cubicBezTo>
                  <a:cubicBezTo>
                    <a:pt x="f17" y="f18"/>
                    <a:pt x="f17" y="f19"/>
                    <a:pt x="f8" y="f20"/>
                  </a:cubicBezTo>
                  <a:lnTo>
                    <a:pt x="f21" y="f22"/>
                  </a:lnTo>
                  <a:lnTo>
                    <a:pt x="f23" y="f24"/>
                  </a:lnTo>
                  <a:lnTo>
                    <a:pt x="f25" y="f23"/>
                  </a:lnTo>
                  <a:cubicBezTo>
                    <a:pt x="f25" y="f23"/>
                    <a:pt x="f25" y="f23"/>
                    <a:pt x="f26" y="f23"/>
                  </a:cubicBezTo>
                  <a:lnTo>
                    <a:pt x="f27" y="f28"/>
                  </a:lnTo>
                  <a:lnTo>
                    <a:pt x="f29" y="f30"/>
                  </a:lnTo>
                  <a:lnTo>
                    <a:pt x="f29" y="f30"/>
                  </a:lnTo>
                  <a:lnTo>
                    <a:pt x="f31" y="f30"/>
                  </a:lnTo>
                  <a:lnTo>
                    <a:pt x="f32" y="f28"/>
                  </a:lnTo>
                  <a:lnTo>
                    <a:pt x="f33" y="f23"/>
                  </a:lnTo>
                  <a:cubicBezTo>
                    <a:pt x="f34" y="f35"/>
                    <a:pt x="f36" y="f37"/>
                    <a:pt x="f38" y="f39"/>
                  </a:cubicBezTo>
                  <a:lnTo>
                    <a:pt x="f5" y="f40"/>
                  </a:lnTo>
                  <a:lnTo>
                    <a:pt x="f41" y="f42"/>
                  </a:lnTo>
                  <a:lnTo>
                    <a:pt x="f43" y="f42"/>
                  </a:lnTo>
                  <a:lnTo>
                    <a:pt x="f43" y="f44"/>
                  </a:lnTo>
                  <a:cubicBezTo>
                    <a:pt x="f45" y="f46"/>
                    <a:pt x="f47" y="f48"/>
                    <a:pt x="f49" y="f50"/>
                  </a:cubicBezTo>
                  <a:cubicBezTo>
                    <a:pt x="f51" y="f52"/>
                    <a:pt x="f53" y="f54"/>
                    <a:pt x="f6" y="f55"/>
                  </a:cubicBezTo>
                  <a:lnTo>
                    <a:pt x="f6"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7" name="Freeform: Shape 1523">
              <a:extLst>
                <a:ext uri="{FF2B5EF4-FFF2-40B4-BE49-F238E27FC236}">
                  <a16:creationId xmlns:a16="http://schemas.microsoft.com/office/drawing/2014/main" id="{55270F92-8E73-5485-77CB-75D6A2FB5A6A}"/>
                </a:ext>
              </a:extLst>
            </p:cNvPr>
            <p:cNvSpPr/>
            <p:nvPr/>
          </p:nvSpPr>
          <p:spPr>
            <a:xfrm>
              <a:off x="8139760" y="6329860"/>
              <a:ext cx="3749" cy="8247"/>
            </a:xfrm>
            <a:custGeom>
              <a:avLst/>
              <a:gdLst>
                <a:gd name="f0" fmla="val 10800000"/>
                <a:gd name="f1" fmla="val 5400000"/>
                <a:gd name="f2" fmla="val 180"/>
                <a:gd name="f3" fmla="val w"/>
                <a:gd name="f4" fmla="val h"/>
                <a:gd name="f5" fmla="val 0"/>
                <a:gd name="f6" fmla="val 3748"/>
                <a:gd name="f7" fmla="val 8246"/>
                <a:gd name="f8" fmla="val 2499"/>
                <a:gd name="f9" fmla="val 1862"/>
                <a:gd name="f10" fmla="val 975"/>
                <a:gd name="f11" fmla="val 1000"/>
                <a:gd name="f12" fmla="val 1787"/>
                <a:gd name="f13" fmla="val 2374"/>
                <a:gd name="f14" fmla="val 8247"/>
                <a:gd name="f15" fmla="val 2749"/>
                <a:gd name="f16" fmla="val 500"/>
                <a:gd name="f17" fmla="+- 0 0 -90"/>
                <a:gd name="f18" fmla="*/ f3 1 3748"/>
                <a:gd name="f19" fmla="*/ f4 1 8246"/>
                <a:gd name="f20" fmla="val f5"/>
                <a:gd name="f21" fmla="val f6"/>
                <a:gd name="f22" fmla="val f7"/>
                <a:gd name="f23" fmla="*/ f17 f0 1"/>
                <a:gd name="f24" fmla="+- f22 0 f20"/>
                <a:gd name="f25" fmla="+- f21 0 f20"/>
                <a:gd name="f26" fmla="*/ f23 1 f2"/>
                <a:gd name="f27" fmla="*/ f25 1 3748"/>
                <a:gd name="f28" fmla="*/ f24 1 8246"/>
                <a:gd name="f29" fmla="*/ 2499 f25 1"/>
                <a:gd name="f30" fmla="*/ 0 f24 1"/>
                <a:gd name="f31" fmla="*/ 0 f25 1"/>
                <a:gd name="f32" fmla="*/ 2374 f24 1"/>
                <a:gd name="f33" fmla="*/ 3748 f25 1"/>
                <a:gd name="f34" fmla="*/ 8247 f24 1"/>
                <a:gd name="f35" fmla="*/ 2749 f25 1"/>
                <a:gd name="f36" fmla="*/ 500 f24 1"/>
                <a:gd name="f37" fmla="+- f26 0 f1"/>
                <a:gd name="f38" fmla="*/ f29 1 3748"/>
                <a:gd name="f39" fmla="*/ f30 1 8246"/>
                <a:gd name="f40" fmla="*/ f31 1 3748"/>
                <a:gd name="f41" fmla="*/ f32 1 8246"/>
                <a:gd name="f42" fmla="*/ f33 1 3748"/>
                <a:gd name="f43" fmla="*/ f34 1 8246"/>
                <a:gd name="f44" fmla="*/ f35 1 3748"/>
                <a:gd name="f45" fmla="*/ f36 1 8246"/>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7"/>
                </a:cxn>
                <a:cxn ang="f37">
                  <a:pos x="f68" y="f69"/>
                </a:cxn>
              </a:cxnLst>
              <a:rect l="f58" t="f61" r="f59" b="f60"/>
              <a:pathLst>
                <a:path w="3748" h="8246">
                  <a:moveTo>
                    <a:pt x="f8" y="f5"/>
                  </a:moveTo>
                  <a:cubicBezTo>
                    <a:pt x="f9" y="f10"/>
                    <a:pt x="f11" y="f12"/>
                    <a:pt x="f5" y="f13"/>
                  </a:cubicBezTo>
                  <a:lnTo>
                    <a:pt x="f6" y="f14"/>
                  </a:lnTo>
                  <a:lnTo>
                    <a:pt x="f1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8" name="Freeform: Shape 1524">
              <a:extLst>
                <a:ext uri="{FF2B5EF4-FFF2-40B4-BE49-F238E27FC236}">
                  <a16:creationId xmlns:a16="http://schemas.microsoft.com/office/drawing/2014/main" id="{7FC789A5-E6F1-ACE2-6130-5548A2175397}"/>
                </a:ext>
              </a:extLst>
            </p:cNvPr>
            <p:cNvSpPr/>
            <p:nvPr/>
          </p:nvSpPr>
          <p:spPr>
            <a:xfrm>
              <a:off x="8446843" y="6141686"/>
              <a:ext cx="36" cy="749"/>
            </a:xfrm>
            <a:custGeom>
              <a:avLst/>
              <a:gdLst>
                <a:gd name="f0" fmla="val 10800000"/>
                <a:gd name="f1" fmla="val 5400000"/>
                <a:gd name="f2" fmla="val 180"/>
                <a:gd name="f3" fmla="val w"/>
                <a:gd name="f4" fmla="val h"/>
                <a:gd name="f5" fmla="val 0"/>
                <a:gd name="f6" fmla="val 37"/>
                <a:gd name="f7" fmla="val 749"/>
                <a:gd name="f8" fmla="val 38"/>
                <a:gd name="f9" fmla="val 750"/>
                <a:gd name="f10" fmla="val -13"/>
                <a:gd name="f11" fmla="val 500"/>
                <a:gd name="f12" fmla="val 250"/>
                <a:gd name="f13" fmla="+- 0 0 -90"/>
                <a:gd name="f14" fmla="*/ f3 1 37"/>
                <a:gd name="f15" fmla="*/ f4 1 749"/>
                <a:gd name="f16" fmla="val f5"/>
                <a:gd name="f17" fmla="val f6"/>
                <a:gd name="f18" fmla="val f7"/>
                <a:gd name="f19" fmla="*/ f13 f0 1"/>
                <a:gd name="f20" fmla="+- f18 0 f16"/>
                <a:gd name="f21" fmla="+- f17 0 f16"/>
                <a:gd name="f22" fmla="*/ f19 1 f2"/>
                <a:gd name="f23" fmla="*/ f21 1 37"/>
                <a:gd name="f24" fmla="*/ f20 1 749"/>
                <a:gd name="f25" fmla="*/ 38 f21 1"/>
                <a:gd name="f26" fmla="*/ 750 f20 1"/>
                <a:gd name="f27" fmla="*/ 0 f20 1"/>
                <a:gd name="f28" fmla="+- f22 0 f1"/>
                <a:gd name="f29" fmla="*/ f25 1 37"/>
                <a:gd name="f30" fmla="*/ f26 1 749"/>
                <a:gd name="f31" fmla="*/ f27 1 74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37" h="749">
                  <a:moveTo>
                    <a:pt x="f8" y="f9"/>
                  </a:moveTo>
                  <a:lnTo>
                    <a:pt x="f8" y="f9"/>
                  </a:lnTo>
                  <a:cubicBezTo>
                    <a:pt x="f10" y="f11"/>
                    <a:pt x="f10" y="f12"/>
                    <a:pt x="f8" y="f5"/>
                  </a:cubicBezTo>
                  <a:cubicBezTo>
                    <a:pt x="f10" y="f12"/>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9" name="Freeform: Shape 1525">
              <a:extLst>
                <a:ext uri="{FF2B5EF4-FFF2-40B4-BE49-F238E27FC236}">
                  <a16:creationId xmlns:a16="http://schemas.microsoft.com/office/drawing/2014/main" id="{22028220-D39F-79D3-5598-467C01947F88}"/>
                </a:ext>
              </a:extLst>
            </p:cNvPr>
            <p:cNvSpPr/>
            <p:nvPr/>
          </p:nvSpPr>
          <p:spPr>
            <a:xfrm>
              <a:off x="8448251" y="6145179"/>
              <a:ext cx="17245" cy="25237"/>
            </a:xfrm>
            <a:custGeom>
              <a:avLst/>
              <a:gdLst>
                <a:gd name="f0" fmla="val 10800000"/>
                <a:gd name="f1" fmla="val 5400000"/>
                <a:gd name="f2" fmla="val 180"/>
                <a:gd name="f3" fmla="val w"/>
                <a:gd name="f4" fmla="val h"/>
                <a:gd name="f5" fmla="val 0"/>
                <a:gd name="f6" fmla="val 17242"/>
                <a:gd name="f7" fmla="val 25239"/>
                <a:gd name="f8" fmla="val 14619"/>
                <a:gd name="f9" fmla="val 13344"/>
                <a:gd name="f10" fmla="val 2487"/>
                <a:gd name="f11" fmla="val 10995"/>
                <a:gd name="f12" fmla="val 4236"/>
                <a:gd name="f13" fmla="val 8246"/>
                <a:gd name="f14" fmla="val 4748"/>
                <a:gd name="f15" fmla="val 4823"/>
                <a:gd name="f16" fmla="val 5110"/>
                <a:gd name="f17" fmla="val 1537"/>
                <a:gd name="f18" fmla="val 3324"/>
                <a:gd name="f19" fmla="val 250"/>
                <a:gd name="f20" fmla="val 16368"/>
                <a:gd name="f21" fmla="val 25240"/>
                <a:gd name="f22" fmla="val 24240"/>
                <a:gd name="f23" fmla="val 23740"/>
                <a:gd name="f24" fmla="+- 0 0 -90"/>
                <a:gd name="f25" fmla="*/ f3 1 17242"/>
                <a:gd name="f26" fmla="*/ f4 1 25239"/>
                <a:gd name="f27" fmla="val f5"/>
                <a:gd name="f28" fmla="val f6"/>
                <a:gd name="f29" fmla="val f7"/>
                <a:gd name="f30" fmla="*/ f24 f0 1"/>
                <a:gd name="f31" fmla="+- f29 0 f27"/>
                <a:gd name="f32" fmla="+- f28 0 f27"/>
                <a:gd name="f33" fmla="*/ f30 1 f2"/>
                <a:gd name="f34" fmla="*/ f32 1 17242"/>
                <a:gd name="f35" fmla="*/ f31 1 25239"/>
                <a:gd name="f36" fmla="*/ 14619 f32 1"/>
                <a:gd name="f37" fmla="*/ 0 f31 1"/>
                <a:gd name="f38" fmla="*/ 8246 f32 1"/>
                <a:gd name="f39" fmla="*/ 4748 f31 1"/>
                <a:gd name="f40" fmla="*/ 0 f32 1"/>
                <a:gd name="f41" fmla="*/ 250 f31 1"/>
                <a:gd name="f42" fmla="*/ 16368 f32 1"/>
                <a:gd name="f43" fmla="*/ 25240 f31 1"/>
                <a:gd name="f44" fmla="*/ 17242 f32 1"/>
                <a:gd name="f45" fmla="*/ 23740 f31 1"/>
                <a:gd name="f46" fmla="+- f33 0 f1"/>
                <a:gd name="f47" fmla="*/ f36 1 17242"/>
                <a:gd name="f48" fmla="*/ f37 1 25239"/>
                <a:gd name="f49" fmla="*/ f38 1 17242"/>
                <a:gd name="f50" fmla="*/ f39 1 25239"/>
                <a:gd name="f51" fmla="*/ f40 1 17242"/>
                <a:gd name="f52" fmla="*/ f41 1 25239"/>
                <a:gd name="f53" fmla="*/ f42 1 17242"/>
                <a:gd name="f54" fmla="*/ f43 1 25239"/>
                <a:gd name="f55" fmla="*/ f44 1 17242"/>
                <a:gd name="f56" fmla="*/ f45 1 25239"/>
                <a:gd name="f57" fmla="*/ f27 1 f34"/>
                <a:gd name="f58" fmla="*/ f28 1 f34"/>
                <a:gd name="f59" fmla="*/ f27 1 f35"/>
                <a:gd name="f60" fmla="*/ f29 1 f35"/>
                <a:gd name="f61" fmla="*/ f47 1 f34"/>
                <a:gd name="f62" fmla="*/ f48 1 f35"/>
                <a:gd name="f63" fmla="*/ f49 1 f34"/>
                <a:gd name="f64" fmla="*/ f50 1 f35"/>
                <a:gd name="f65" fmla="*/ f51 1 f34"/>
                <a:gd name="f66" fmla="*/ f52 1 f35"/>
                <a:gd name="f67" fmla="*/ f53 1 f34"/>
                <a:gd name="f68" fmla="*/ f54 1 f35"/>
                <a:gd name="f69" fmla="*/ f55 1 f34"/>
                <a:gd name="f70" fmla="*/ f56 1 f35"/>
                <a:gd name="f71" fmla="*/ f57 f25 1"/>
                <a:gd name="f72" fmla="*/ f58 f25 1"/>
                <a:gd name="f73" fmla="*/ f60 f26 1"/>
                <a:gd name="f74" fmla="*/ f59 f26 1"/>
                <a:gd name="f75" fmla="*/ f61 f25 1"/>
                <a:gd name="f76" fmla="*/ f62 f26 1"/>
                <a:gd name="f77" fmla="*/ f63 f25 1"/>
                <a:gd name="f78" fmla="*/ f64 f26 1"/>
                <a:gd name="f79" fmla="*/ f65 f25 1"/>
                <a:gd name="f80" fmla="*/ f66 f26 1"/>
                <a:gd name="f81" fmla="*/ f67 f25 1"/>
                <a:gd name="f82" fmla="*/ f68 f26 1"/>
                <a:gd name="f83" fmla="*/ f69 f25 1"/>
                <a:gd name="f84" fmla="*/ f70 f26 1"/>
              </a:gdLst>
              <a:ahLst/>
              <a:cxnLst>
                <a:cxn ang="3cd4">
                  <a:pos x="hc" y="t"/>
                </a:cxn>
                <a:cxn ang="0">
                  <a:pos x="r" y="vc"/>
                </a:cxn>
                <a:cxn ang="cd4">
                  <a:pos x="hc" y="b"/>
                </a:cxn>
                <a:cxn ang="cd2">
                  <a:pos x="l" y="vc"/>
                </a:cxn>
                <a:cxn ang="f46">
                  <a:pos x="f75" y="f76"/>
                </a:cxn>
                <a:cxn ang="f46">
                  <a:pos x="f77" y="f78"/>
                </a:cxn>
                <a:cxn ang="f46">
                  <a:pos x="f79" y="f80"/>
                </a:cxn>
                <a:cxn ang="f46">
                  <a:pos x="f79" y="f80"/>
                </a:cxn>
                <a:cxn ang="f46">
                  <a:pos x="f79" y="f80"/>
                </a:cxn>
                <a:cxn ang="f46">
                  <a:pos x="f81" y="f82"/>
                </a:cxn>
                <a:cxn ang="f46">
                  <a:pos x="f83" y="f82"/>
                </a:cxn>
                <a:cxn ang="f46">
                  <a:pos x="f83" y="f84"/>
                </a:cxn>
              </a:cxnLst>
              <a:rect l="f71" t="f74" r="f72" b="f73"/>
              <a:pathLst>
                <a:path w="17242" h="25239">
                  <a:moveTo>
                    <a:pt x="f8" y="f5"/>
                  </a:moveTo>
                  <a:cubicBezTo>
                    <a:pt x="f9" y="f10"/>
                    <a:pt x="f11" y="f12"/>
                    <a:pt x="f13" y="f14"/>
                  </a:cubicBezTo>
                  <a:cubicBezTo>
                    <a:pt x="f15" y="f16"/>
                    <a:pt x="f17" y="f18"/>
                    <a:pt x="f5" y="f19"/>
                  </a:cubicBezTo>
                  <a:lnTo>
                    <a:pt x="f5" y="f19"/>
                  </a:lnTo>
                  <a:lnTo>
                    <a:pt x="f5" y="f19"/>
                  </a:lnTo>
                  <a:lnTo>
                    <a:pt x="f20" y="f21"/>
                  </a:lnTo>
                  <a:lnTo>
                    <a:pt x="f6" y="f21"/>
                  </a:lnTo>
                  <a:cubicBezTo>
                    <a:pt x="f6" y="f21"/>
                    <a:pt x="f6" y="f22"/>
                    <a:pt x="f6" y="f2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0" name="Freeform: Shape 1526">
              <a:extLst>
                <a:ext uri="{FF2B5EF4-FFF2-40B4-BE49-F238E27FC236}">
                  <a16:creationId xmlns:a16="http://schemas.microsoft.com/office/drawing/2014/main" id="{B1B37BFF-2EC8-A6F6-F5A4-ADE9C1F2AD1C}"/>
                </a:ext>
              </a:extLst>
            </p:cNvPr>
            <p:cNvSpPr/>
            <p:nvPr/>
          </p:nvSpPr>
          <p:spPr>
            <a:xfrm>
              <a:off x="8466868" y="6174293"/>
              <a:ext cx="749" cy="877"/>
            </a:xfrm>
            <a:custGeom>
              <a:avLst/>
              <a:gdLst>
                <a:gd name="f0" fmla="val 10800000"/>
                <a:gd name="f1" fmla="val 5400000"/>
                <a:gd name="f2" fmla="val 180"/>
                <a:gd name="f3" fmla="val w"/>
                <a:gd name="f4" fmla="val h"/>
                <a:gd name="f5" fmla="val 0"/>
                <a:gd name="f6" fmla="val 749"/>
                <a:gd name="f7" fmla="val 874"/>
                <a:gd name="f8" fmla="val 750"/>
                <a:gd name="f9" fmla="val 875"/>
                <a:gd name="f10" fmla="val 525"/>
                <a:gd name="f11" fmla="val 562"/>
                <a:gd name="f12" fmla="val 275"/>
                <a:gd name="f13" fmla="+- 0 0 -90"/>
                <a:gd name="f14" fmla="*/ f3 1 749"/>
                <a:gd name="f15" fmla="*/ f4 1 874"/>
                <a:gd name="f16" fmla="val f5"/>
                <a:gd name="f17" fmla="val f6"/>
                <a:gd name="f18" fmla="val f7"/>
                <a:gd name="f19" fmla="*/ f13 f0 1"/>
                <a:gd name="f20" fmla="+- f18 0 f16"/>
                <a:gd name="f21" fmla="+- f17 0 f16"/>
                <a:gd name="f22" fmla="*/ f19 1 f2"/>
                <a:gd name="f23" fmla="*/ f21 1 749"/>
                <a:gd name="f24" fmla="*/ f20 1 874"/>
                <a:gd name="f25" fmla="*/ 0 f21 1"/>
                <a:gd name="f26" fmla="*/ 0 f20 1"/>
                <a:gd name="f27" fmla="*/ 750 f21 1"/>
                <a:gd name="f28" fmla="*/ 875 f20 1"/>
                <a:gd name="f29" fmla="+- f22 0 f1"/>
                <a:gd name="f30" fmla="*/ f25 1 749"/>
                <a:gd name="f31" fmla="*/ f26 1 874"/>
                <a:gd name="f32" fmla="*/ f27 1 749"/>
                <a:gd name="f33" fmla="*/ f28 1 87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6" y="f47"/>
                </a:cxn>
                <a:cxn ang="f29">
                  <a:pos x="f46" y="f47"/>
                </a:cxn>
                <a:cxn ang="f29">
                  <a:pos x="f48" y="f49"/>
                </a:cxn>
                <a:cxn ang="f29">
                  <a:pos x="f46" y="f47"/>
                </a:cxn>
              </a:cxnLst>
              <a:rect l="f42" t="f45" r="f43" b="f44"/>
              <a:pathLst>
                <a:path w="749" h="874">
                  <a:moveTo>
                    <a:pt x="f5" y="f5"/>
                  </a:moveTo>
                  <a:lnTo>
                    <a:pt x="f5" y="f5"/>
                  </a:lnTo>
                  <a:lnTo>
                    <a:pt x="f5" y="f5"/>
                  </a:lnTo>
                  <a:lnTo>
                    <a:pt x="f8" y="f9"/>
                  </a:lnTo>
                  <a:cubicBezTo>
                    <a:pt x="f10" y="f11"/>
                    <a:pt x="f12"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1" name="Freeform: Shape 1527">
              <a:extLst>
                <a:ext uri="{FF2B5EF4-FFF2-40B4-BE49-F238E27FC236}">
                  <a16:creationId xmlns:a16="http://schemas.microsoft.com/office/drawing/2014/main" id="{8F820561-92CC-0FBC-03CA-AC0FD21ED125}"/>
                </a:ext>
              </a:extLst>
            </p:cNvPr>
            <p:cNvSpPr/>
            <p:nvPr/>
          </p:nvSpPr>
          <p:spPr>
            <a:xfrm>
              <a:off x="8478993" y="6175665"/>
              <a:ext cx="1371" cy="1252"/>
            </a:xfrm>
            <a:custGeom>
              <a:avLst/>
              <a:gdLst>
                <a:gd name="f0" fmla="val 10800000"/>
                <a:gd name="f1" fmla="val 5400000"/>
                <a:gd name="f2" fmla="val 180"/>
                <a:gd name="f3" fmla="val w"/>
                <a:gd name="f4" fmla="val h"/>
                <a:gd name="f5" fmla="val 0"/>
                <a:gd name="f6" fmla="val 1374"/>
                <a:gd name="f7" fmla="val 1249"/>
                <a:gd name="f8" fmla="val 625"/>
                <a:gd name="f9" fmla="val 875"/>
                <a:gd name="f10" fmla="val 1250"/>
                <a:gd name="f11" fmla="val 500"/>
                <a:gd name="f12" fmla="val 1125"/>
                <a:gd name="f13" fmla="+- 0 0 -90"/>
                <a:gd name="f14" fmla="*/ f3 1 1374"/>
                <a:gd name="f15" fmla="*/ f4 1 1249"/>
                <a:gd name="f16" fmla="val f5"/>
                <a:gd name="f17" fmla="val f6"/>
                <a:gd name="f18" fmla="val f7"/>
                <a:gd name="f19" fmla="*/ f13 f0 1"/>
                <a:gd name="f20" fmla="+- f18 0 f16"/>
                <a:gd name="f21" fmla="+- f17 0 f16"/>
                <a:gd name="f22" fmla="*/ f19 1 f2"/>
                <a:gd name="f23" fmla="*/ f21 1 1374"/>
                <a:gd name="f24" fmla="*/ f20 1 1249"/>
                <a:gd name="f25" fmla="*/ 625 f21 1"/>
                <a:gd name="f26" fmla="*/ 875 f20 1"/>
                <a:gd name="f27" fmla="*/ 1374 f21 1"/>
                <a:gd name="f28" fmla="*/ 0 f20 1"/>
                <a:gd name="f29" fmla="*/ 0 f21 1"/>
                <a:gd name="f30" fmla="*/ 1250 f20 1"/>
                <a:gd name="f31" fmla="+- f22 0 f1"/>
                <a:gd name="f32" fmla="*/ f25 1 1374"/>
                <a:gd name="f33" fmla="*/ f26 1 1249"/>
                <a:gd name="f34" fmla="*/ f27 1 1374"/>
                <a:gd name="f35" fmla="*/ f28 1 1249"/>
                <a:gd name="f36" fmla="*/ f29 1 1374"/>
                <a:gd name="f37" fmla="*/ f30 1 1249"/>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5"/>
                </a:cxn>
                <a:cxn ang="f31">
                  <a:pos x="f56" y="f57"/>
                </a:cxn>
                <a:cxn ang="f31">
                  <a:pos x="f52" y="f53"/>
                </a:cxn>
              </a:cxnLst>
              <a:rect l="f48" t="f51" r="f49" b="f50"/>
              <a:pathLst>
                <a:path w="1374" h="1249">
                  <a:moveTo>
                    <a:pt x="f8" y="f9"/>
                  </a:moveTo>
                  <a:lnTo>
                    <a:pt x="f6" y="f5"/>
                  </a:lnTo>
                  <a:lnTo>
                    <a:pt x="f5" y="f10"/>
                  </a:lnTo>
                  <a:cubicBezTo>
                    <a:pt x="f5" y="f10"/>
                    <a:pt x="f11"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2" name="Freeform: Shape 1528">
              <a:extLst>
                <a:ext uri="{FF2B5EF4-FFF2-40B4-BE49-F238E27FC236}">
                  <a16:creationId xmlns:a16="http://schemas.microsoft.com/office/drawing/2014/main" id="{95D5CB1F-01B4-B9A2-02DC-AEC007C1F25C}"/>
                </a:ext>
              </a:extLst>
            </p:cNvPr>
            <p:cNvSpPr/>
            <p:nvPr/>
          </p:nvSpPr>
          <p:spPr>
            <a:xfrm>
              <a:off x="8125266" y="6308619"/>
              <a:ext cx="10241" cy="24487"/>
            </a:xfrm>
            <a:custGeom>
              <a:avLst/>
              <a:gdLst>
                <a:gd name="f0" fmla="val 10800000"/>
                <a:gd name="f1" fmla="val 5400000"/>
                <a:gd name="f2" fmla="val 180"/>
                <a:gd name="f3" fmla="val w"/>
                <a:gd name="f4" fmla="val h"/>
                <a:gd name="f5" fmla="val 0"/>
                <a:gd name="f6" fmla="val 10245"/>
                <a:gd name="f7" fmla="val 24490"/>
                <a:gd name="f8" fmla="val 1749"/>
                <a:gd name="f9" fmla="val 15369"/>
                <a:gd name="f10" fmla="val 1912"/>
                <a:gd name="f11" fmla="val 20105"/>
                <a:gd name="f12" fmla="val 5535"/>
                <a:gd name="f13" fmla="val 23991"/>
                <a:gd name="f14" fmla="val 24491"/>
                <a:gd name="f15" fmla="val 9121"/>
                <a:gd name="f16" fmla="val 14619"/>
                <a:gd name="f17" fmla="+- 0 0 -90"/>
                <a:gd name="f18" fmla="*/ f3 1 10245"/>
                <a:gd name="f19" fmla="*/ f4 1 24490"/>
                <a:gd name="f20" fmla="val f5"/>
                <a:gd name="f21" fmla="val f6"/>
                <a:gd name="f22" fmla="val f7"/>
                <a:gd name="f23" fmla="*/ f17 f0 1"/>
                <a:gd name="f24" fmla="+- f22 0 f20"/>
                <a:gd name="f25" fmla="+- f21 0 f20"/>
                <a:gd name="f26" fmla="*/ f23 1 f2"/>
                <a:gd name="f27" fmla="*/ f25 1 10245"/>
                <a:gd name="f28" fmla="*/ f24 1 24490"/>
                <a:gd name="f29" fmla="*/ 1749 f25 1"/>
                <a:gd name="f30" fmla="*/ 15369 f24 1"/>
                <a:gd name="f31" fmla="*/ 10245 f25 1"/>
                <a:gd name="f32" fmla="*/ 24491 f24 1"/>
                <a:gd name="f33" fmla="*/ 9121 f25 1"/>
                <a:gd name="f34" fmla="*/ 14619 f24 1"/>
                <a:gd name="f35" fmla="*/ 0 f25 1"/>
                <a:gd name="f36" fmla="*/ 0 f24 1"/>
                <a:gd name="f37" fmla="+- f26 0 f1"/>
                <a:gd name="f38" fmla="*/ f29 1 10245"/>
                <a:gd name="f39" fmla="*/ f30 1 24490"/>
                <a:gd name="f40" fmla="*/ f31 1 10245"/>
                <a:gd name="f41" fmla="*/ f32 1 24490"/>
                <a:gd name="f42" fmla="*/ f33 1 10245"/>
                <a:gd name="f43" fmla="*/ f34 1 24490"/>
                <a:gd name="f44" fmla="*/ f35 1 10245"/>
                <a:gd name="f45" fmla="*/ f36 1 24490"/>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7"/>
                </a:cxn>
                <a:cxn ang="f37">
                  <a:pos x="f68" y="f69"/>
                </a:cxn>
              </a:cxnLst>
              <a:rect l="f58" t="f61" r="f59" b="f60"/>
              <a:pathLst>
                <a:path w="10245" h="24490">
                  <a:moveTo>
                    <a:pt x="f8" y="f9"/>
                  </a:moveTo>
                  <a:cubicBezTo>
                    <a:pt x="f10" y="f11"/>
                    <a:pt x="f12" y="f13"/>
                    <a:pt x="f6" y="f14"/>
                  </a:cubicBezTo>
                  <a:lnTo>
                    <a:pt x="f15" y="f16"/>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3" name="Freeform: Shape 1529">
              <a:extLst>
                <a:ext uri="{FF2B5EF4-FFF2-40B4-BE49-F238E27FC236}">
                  <a16:creationId xmlns:a16="http://schemas.microsoft.com/office/drawing/2014/main" id="{58B2F92F-1382-5E45-6EF3-55D35F731E4A}"/>
                </a:ext>
              </a:extLst>
            </p:cNvPr>
            <p:cNvSpPr/>
            <p:nvPr/>
          </p:nvSpPr>
          <p:spPr>
            <a:xfrm>
              <a:off x="8117521" y="6185669"/>
              <a:ext cx="11119" cy="7123"/>
            </a:xfrm>
            <a:custGeom>
              <a:avLst/>
              <a:gdLst>
                <a:gd name="f0" fmla="val 10800000"/>
                <a:gd name="f1" fmla="val 5400000"/>
                <a:gd name="f2" fmla="val 180"/>
                <a:gd name="f3" fmla="val w"/>
                <a:gd name="f4" fmla="val h"/>
                <a:gd name="f5" fmla="val 0"/>
                <a:gd name="f6" fmla="val 11120"/>
                <a:gd name="f7" fmla="val 7122"/>
                <a:gd name="f8" fmla="val 8371"/>
                <a:gd name="f9" fmla="val 1000"/>
                <a:gd name="f10" fmla="val 7909"/>
                <a:gd name="f11" fmla="val 550"/>
                <a:gd name="f12" fmla="val 7359"/>
                <a:gd name="f13" fmla="val 212"/>
                <a:gd name="f14" fmla="val 6747"/>
                <a:gd name="f15" fmla="val 5248"/>
                <a:gd name="f16" fmla="val 2249"/>
                <a:gd name="f17" fmla="val 625"/>
                <a:gd name="f18" fmla="val 4498"/>
                <a:gd name="f19" fmla="val 3249"/>
                <a:gd name="f20" fmla="val 10245"/>
                <a:gd name="f21" fmla="val 1999"/>
                <a:gd name="f22" fmla="+- 0 0 -90"/>
                <a:gd name="f23" fmla="*/ f3 1 11120"/>
                <a:gd name="f24" fmla="*/ f4 1 7122"/>
                <a:gd name="f25" fmla="val f5"/>
                <a:gd name="f26" fmla="val f6"/>
                <a:gd name="f27" fmla="val f7"/>
                <a:gd name="f28" fmla="*/ f22 f0 1"/>
                <a:gd name="f29" fmla="+- f27 0 f25"/>
                <a:gd name="f30" fmla="+- f26 0 f25"/>
                <a:gd name="f31" fmla="*/ f28 1 f2"/>
                <a:gd name="f32" fmla="*/ f30 1 11120"/>
                <a:gd name="f33" fmla="*/ f29 1 7122"/>
                <a:gd name="f34" fmla="*/ 8371 f30 1"/>
                <a:gd name="f35" fmla="*/ 1000 f29 1"/>
                <a:gd name="f36" fmla="*/ 6747 f30 1"/>
                <a:gd name="f37" fmla="*/ 0 f29 1"/>
                <a:gd name="f38" fmla="*/ 5248 f30 1"/>
                <a:gd name="f39" fmla="*/ 2249 f30 1"/>
                <a:gd name="f40" fmla="*/ 625 f30 1"/>
                <a:gd name="f41" fmla="*/ 0 f30 1"/>
                <a:gd name="f42" fmla="*/ 4498 f30 1"/>
                <a:gd name="f43" fmla="*/ 7122 f29 1"/>
                <a:gd name="f44" fmla="*/ 11120 f30 1"/>
                <a:gd name="f45" fmla="*/ 3249 f29 1"/>
                <a:gd name="f46" fmla="*/ 10245 f30 1"/>
                <a:gd name="f47" fmla="*/ 1999 f29 1"/>
                <a:gd name="f48" fmla="+- f31 0 f1"/>
                <a:gd name="f49" fmla="*/ f34 1 11120"/>
                <a:gd name="f50" fmla="*/ f35 1 7122"/>
                <a:gd name="f51" fmla="*/ f36 1 11120"/>
                <a:gd name="f52" fmla="*/ f37 1 7122"/>
                <a:gd name="f53" fmla="*/ f38 1 11120"/>
                <a:gd name="f54" fmla="*/ f39 1 11120"/>
                <a:gd name="f55" fmla="*/ f40 1 11120"/>
                <a:gd name="f56" fmla="*/ f41 1 11120"/>
                <a:gd name="f57" fmla="*/ f42 1 11120"/>
                <a:gd name="f58" fmla="*/ f43 1 7122"/>
                <a:gd name="f59" fmla="*/ f44 1 11120"/>
                <a:gd name="f60" fmla="*/ f45 1 7122"/>
                <a:gd name="f61" fmla="*/ f46 1 11120"/>
                <a:gd name="f62" fmla="*/ f47 1 7122"/>
                <a:gd name="f63" fmla="*/ f25 1 f32"/>
                <a:gd name="f64" fmla="*/ f26 1 f32"/>
                <a:gd name="f65" fmla="*/ f25 1 f33"/>
                <a:gd name="f66" fmla="*/ f27 1 f33"/>
                <a:gd name="f67" fmla="*/ f49 1 f32"/>
                <a:gd name="f68" fmla="*/ f50 1 f33"/>
                <a:gd name="f69" fmla="*/ f51 1 f32"/>
                <a:gd name="f70" fmla="*/ f52 1 f33"/>
                <a:gd name="f71" fmla="*/ f53 1 f32"/>
                <a:gd name="f72" fmla="*/ f54 1 f32"/>
                <a:gd name="f73" fmla="*/ f55 1 f32"/>
                <a:gd name="f74" fmla="*/ f56 1 f32"/>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3 1"/>
                <a:gd name="f91" fmla="*/ f73 f23 1"/>
                <a:gd name="f92" fmla="*/ f74 f23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88"/>
                </a:cxn>
                <a:cxn ang="f48">
                  <a:pos x="f90" y="f88"/>
                </a:cxn>
                <a:cxn ang="f48">
                  <a:pos x="f90" y="f88"/>
                </a:cxn>
                <a:cxn ang="f48">
                  <a:pos x="f91" y="f88"/>
                </a:cxn>
                <a:cxn ang="f48">
                  <a:pos x="f92" y="f88"/>
                </a:cxn>
                <a:cxn ang="f48">
                  <a:pos x="f93" y="f94"/>
                </a:cxn>
                <a:cxn ang="f48">
                  <a:pos x="f95" y="f96"/>
                </a:cxn>
                <a:cxn ang="f48">
                  <a:pos x="f97" y="f98"/>
                </a:cxn>
              </a:cxnLst>
              <a:rect l="f81" t="f84" r="f82" b="f83"/>
              <a:pathLst>
                <a:path w="11120" h="7122">
                  <a:moveTo>
                    <a:pt x="f8" y="f9"/>
                  </a:moveTo>
                  <a:cubicBezTo>
                    <a:pt x="f10" y="f11"/>
                    <a:pt x="f12" y="f13"/>
                    <a:pt x="f14" y="f5"/>
                  </a:cubicBezTo>
                  <a:lnTo>
                    <a:pt x="f15" y="f5"/>
                  </a:lnTo>
                  <a:lnTo>
                    <a:pt x="f16" y="f5"/>
                  </a:lnTo>
                  <a:lnTo>
                    <a:pt x="f16" y="f5"/>
                  </a:lnTo>
                  <a:lnTo>
                    <a:pt x="f17" y="f5"/>
                  </a:lnTo>
                  <a:lnTo>
                    <a:pt x="f5" y="f5"/>
                  </a:lnTo>
                  <a:lnTo>
                    <a:pt x="f18" y="f7"/>
                  </a:lnTo>
                  <a:lnTo>
                    <a:pt x="f6" y="f19"/>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4" name="Freeform: Shape 1530">
              <a:extLst>
                <a:ext uri="{FF2B5EF4-FFF2-40B4-BE49-F238E27FC236}">
                  <a16:creationId xmlns:a16="http://schemas.microsoft.com/office/drawing/2014/main" id="{41A220AA-1771-E222-E34E-5F977E2532F3}"/>
                </a:ext>
              </a:extLst>
            </p:cNvPr>
            <p:cNvSpPr/>
            <p:nvPr/>
          </p:nvSpPr>
          <p:spPr>
            <a:xfrm>
              <a:off x="8113352" y="6188915"/>
              <a:ext cx="29910" cy="131819"/>
            </a:xfrm>
            <a:custGeom>
              <a:avLst/>
              <a:gdLst>
                <a:gd name="f0" fmla="val 10800000"/>
                <a:gd name="f1" fmla="val 5400000"/>
                <a:gd name="f2" fmla="val 180"/>
                <a:gd name="f3" fmla="val w"/>
                <a:gd name="f4" fmla="val h"/>
                <a:gd name="f5" fmla="val 0"/>
                <a:gd name="f6" fmla="val 29908"/>
                <a:gd name="f7" fmla="val 131822"/>
                <a:gd name="f8" fmla="val 16540"/>
                <a:gd name="f9" fmla="val 5123"/>
                <a:gd name="f10" fmla="val 16577"/>
                <a:gd name="f11" fmla="val 4710"/>
                <a:gd name="f12" fmla="val 4286"/>
                <a:gd name="f13" fmla="val 3873"/>
                <a:gd name="f14" fmla="val 8668"/>
                <a:gd name="f15" fmla="val 8372"/>
                <a:gd name="f16" fmla="val 7669"/>
                <a:gd name="f17" fmla="val 7044"/>
                <a:gd name="f18" fmla="val 1671"/>
                <a:gd name="f19" fmla="val 797"/>
                <a:gd name="f20" fmla="val 1374"/>
                <a:gd name="f21" fmla="val 47"/>
                <a:gd name="f22" fmla="val 3124"/>
                <a:gd name="f23" fmla="val 4498"/>
                <a:gd name="f24" fmla="val -16"/>
                <a:gd name="f25" fmla="val 5873"/>
                <a:gd name="f26" fmla="val 6622"/>
                <a:gd name="f27" fmla="val 7372"/>
                <a:gd name="f28" fmla="val 7822"/>
                <a:gd name="f29" fmla="val 8284"/>
                <a:gd name="f30" fmla="val 8747"/>
                <a:gd name="f31" fmla="val 12542"/>
                <a:gd name="f32" fmla="val 112455"/>
                <a:gd name="f33" fmla="val 25036"/>
                <a:gd name="f34" fmla="val 29909"/>
                <a:gd name="f35" fmla="val 129073"/>
                <a:gd name="f36" fmla="val 19289"/>
                <a:gd name="f37" fmla="val 38110"/>
                <a:gd name="f38" fmla="val 36610"/>
                <a:gd name="f39" fmla="val 35861"/>
                <a:gd name="f40" fmla="val 35111"/>
                <a:gd name="f41" fmla="val 34486"/>
                <a:gd name="f42" fmla="val 33986"/>
                <a:gd name="f43" fmla="val 19501"/>
                <a:gd name="f44" fmla="val 33287"/>
                <a:gd name="f45" fmla="val 19801"/>
                <a:gd name="f46" fmla="val 32624"/>
                <a:gd name="f47" fmla="val 20163"/>
                <a:gd name="f48" fmla="val 31987"/>
                <a:gd name="f49" fmla="val 20338"/>
                <a:gd name="f50" fmla="val 31413"/>
                <a:gd name="f51" fmla="val 20588"/>
                <a:gd name="f52" fmla="val 30863"/>
                <a:gd name="f53" fmla="val 20913"/>
                <a:gd name="f54" fmla="val 30363"/>
                <a:gd name="f55" fmla="+- 0 0 -90"/>
                <a:gd name="f56" fmla="*/ f3 1 29908"/>
                <a:gd name="f57" fmla="*/ f4 1 131822"/>
                <a:gd name="f58" fmla="val f5"/>
                <a:gd name="f59" fmla="val f6"/>
                <a:gd name="f60" fmla="val f7"/>
                <a:gd name="f61" fmla="*/ f55 f0 1"/>
                <a:gd name="f62" fmla="+- f60 0 f58"/>
                <a:gd name="f63" fmla="+- f59 0 f58"/>
                <a:gd name="f64" fmla="*/ f61 1 f2"/>
                <a:gd name="f65" fmla="*/ f63 1 29908"/>
                <a:gd name="f66" fmla="*/ f62 1 131822"/>
                <a:gd name="f67" fmla="*/ 16540 f63 1"/>
                <a:gd name="f68" fmla="*/ 5123 f62 1"/>
                <a:gd name="f69" fmla="*/ 3873 f62 1"/>
                <a:gd name="f70" fmla="*/ 8668 f63 1"/>
                <a:gd name="f71" fmla="*/ 8372 f62 1"/>
                <a:gd name="f72" fmla="*/ 7669 f63 1"/>
                <a:gd name="f73" fmla="*/ 7044 f63 1"/>
                <a:gd name="f74" fmla="*/ 1671 f63 1"/>
                <a:gd name="f75" fmla="*/ 0 f62 1"/>
                <a:gd name="f76" fmla="*/ 797 f63 1"/>
                <a:gd name="f77" fmla="*/ 1374 f62 1"/>
                <a:gd name="f78" fmla="*/ 47 f63 1"/>
                <a:gd name="f79" fmla="*/ 3124 f62 1"/>
                <a:gd name="f80" fmla="*/ 7372 f62 1"/>
                <a:gd name="f81" fmla="*/ 8747 f62 1"/>
                <a:gd name="f82" fmla="*/ 12542 f63 1"/>
                <a:gd name="f83" fmla="*/ 112455 f62 1"/>
                <a:gd name="f84" fmla="*/ 25036 f63 1"/>
                <a:gd name="f85" fmla="*/ 131822 f62 1"/>
                <a:gd name="f86" fmla="*/ 29909 f63 1"/>
                <a:gd name="f87" fmla="*/ 129073 f62 1"/>
                <a:gd name="f88" fmla="*/ 19289 f63 1"/>
                <a:gd name="f89" fmla="*/ 38110 f62 1"/>
                <a:gd name="f90" fmla="*/ 35861 f62 1"/>
                <a:gd name="f91" fmla="*/ 33986 f62 1"/>
                <a:gd name="f92" fmla="*/ 20163 f63 1"/>
                <a:gd name="f93" fmla="*/ 31987 f62 1"/>
                <a:gd name="f94" fmla="*/ 20913 f63 1"/>
                <a:gd name="f95" fmla="*/ 30363 f62 1"/>
                <a:gd name="f96" fmla="+- f64 0 f1"/>
                <a:gd name="f97" fmla="*/ f67 1 29908"/>
                <a:gd name="f98" fmla="*/ f68 1 131822"/>
                <a:gd name="f99" fmla="*/ f69 1 131822"/>
                <a:gd name="f100" fmla="*/ f70 1 29908"/>
                <a:gd name="f101" fmla="*/ f71 1 131822"/>
                <a:gd name="f102" fmla="*/ f72 1 29908"/>
                <a:gd name="f103" fmla="*/ f73 1 29908"/>
                <a:gd name="f104" fmla="*/ f74 1 29908"/>
                <a:gd name="f105" fmla="*/ f75 1 131822"/>
                <a:gd name="f106" fmla="*/ f76 1 29908"/>
                <a:gd name="f107" fmla="*/ f77 1 131822"/>
                <a:gd name="f108" fmla="*/ f78 1 29908"/>
                <a:gd name="f109" fmla="*/ f79 1 131822"/>
                <a:gd name="f110" fmla="*/ f80 1 131822"/>
                <a:gd name="f111" fmla="*/ f81 1 131822"/>
                <a:gd name="f112" fmla="*/ f82 1 29908"/>
                <a:gd name="f113" fmla="*/ f83 1 131822"/>
                <a:gd name="f114" fmla="*/ f84 1 29908"/>
                <a:gd name="f115" fmla="*/ f85 1 131822"/>
                <a:gd name="f116" fmla="*/ f86 1 29908"/>
                <a:gd name="f117" fmla="*/ f87 1 131822"/>
                <a:gd name="f118" fmla="*/ f88 1 29908"/>
                <a:gd name="f119" fmla="*/ f89 1 131822"/>
                <a:gd name="f120" fmla="*/ f90 1 131822"/>
                <a:gd name="f121" fmla="*/ f91 1 131822"/>
                <a:gd name="f122" fmla="*/ f92 1 29908"/>
                <a:gd name="f123" fmla="*/ f93 1 131822"/>
                <a:gd name="f124" fmla="*/ f94 1 29908"/>
                <a:gd name="f125" fmla="*/ f95 1 131822"/>
                <a:gd name="f126" fmla="*/ f58 1 f65"/>
                <a:gd name="f127" fmla="*/ f59 1 f65"/>
                <a:gd name="f128" fmla="*/ f58 1 f66"/>
                <a:gd name="f129" fmla="*/ f60 1 f66"/>
                <a:gd name="f130" fmla="*/ f97 1 f65"/>
                <a:gd name="f131" fmla="*/ f98 1 f66"/>
                <a:gd name="f132" fmla="*/ f99 1 f66"/>
                <a:gd name="f133" fmla="*/ f100 1 f65"/>
                <a:gd name="f134" fmla="*/ f101 1 f66"/>
                <a:gd name="f135" fmla="*/ f102 1 f65"/>
                <a:gd name="f136" fmla="*/ f103 1 f65"/>
                <a:gd name="f137" fmla="*/ f104 1 f65"/>
                <a:gd name="f138" fmla="*/ f105 1 f66"/>
                <a:gd name="f139" fmla="*/ f106 1 f65"/>
                <a:gd name="f140" fmla="*/ f107 1 f66"/>
                <a:gd name="f141" fmla="*/ f108 1 f65"/>
                <a:gd name="f142" fmla="*/ f109 1 f66"/>
                <a:gd name="f143" fmla="*/ f110 1 f66"/>
                <a:gd name="f144" fmla="*/ f111 1 f66"/>
                <a:gd name="f145" fmla="*/ f112 1 f65"/>
                <a:gd name="f146" fmla="*/ f113 1 f66"/>
                <a:gd name="f147" fmla="*/ f114 1 f65"/>
                <a:gd name="f148" fmla="*/ f115 1 f66"/>
                <a:gd name="f149" fmla="*/ f116 1 f65"/>
                <a:gd name="f150" fmla="*/ f117 1 f66"/>
                <a:gd name="f151" fmla="*/ f118 1 f65"/>
                <a:gd name="f152" fmla="*/ f119 1 f66"/>
                <a:gd name="f153" fmla="*/ f120 1 f66"/>
                <a:gd name="f154" fmla="*/ f121 1 f66"/>
                <a:gd name="f155" fmla="*/ f122 1 f65"/>
                <a:gd name="f156" fmla="*/ f123 1 f66"/>
                <a:gd name="f157" fmla="*/ f124 1 f65"/>
                <a:gd name="f158" fmla="*/ f125 1 f66"/>
                <a:gd name="f159" fmla="*/ f126 f56 1"/>
                <a:gd name="f160" fmla="*/ f127 f56 1"/>
                <a:gd name="f161" fmla="*/ f129 f57 1"/>
                <a:gd name="f162" fmla="*/ f128 f57 1"/>
                <a:gd name="f163" fmla="*/ f130 f56 1"/>
                <a:gd name="f164" fmla="*/ f131 f57 1"/>
                <a:gd name="f165" fmla="*/ f132 f57 1"/>
                <a:gd name="f166" fmla="*/ f133 f56 1"/>
                <a:gd name="f167" fmla="*/ f134 f57 1"/>
                <a:gd name="f168" fmla="*/ f135 f56 1"/>
                <a:gd name="f169" fmla="*/ f136 f56 1"/>
                <a:gd name="f170" fmla="*/ f137 f56 1"/>
                <a:gd name="f171" fmla="*/ f138 f57 1"/>
                <a:gd name="f172" fmla="*/ f139 f56 1"/>
                <a:gd name="f173" fmla="*/ f140 f57 1"/>
                <a:gd name="f174" fmla="*/ f141 f56 1"/>
                <a:gd name="f175" fmla="*/ f142 f57 1"/>
                <a:gd name="f176" fmla="*/ f143 f57 1"/>
                <a:gd name="f177" fmla="*/ f144 f57 1"/>
                <a:gd name="f178" fmla="*/ f145 f56 1"/>
                <a:gd name="f179" fmla="*/ f146 f57 1"/>
                <a:gd name="f180" fmla="*/ f147 f56 1"/>
                <a:gd name="f181" fmla="*/ f148 f57 1"/>
                <a:gd name="f182" fmla="*/ f149 f56 1"/>
                <a:gd name="f183" fmla="*/ f150 f57 1"/>
                <a:gd name="f184" fmla="*/ f151 f56 1"/>
                <a:gd name="f185" fmla="*/ f152 f57 1"/>
                <a:gd name="f186" fmla="*/ f153 f57 1"/>
                <a:gd name="f187" fmla="*/ f154 f57 1"/>
                <a:gd name="f188" fmla="*/ f155 f56 1"/>
                <a:gd name="f189" fmla="*/ f156 f57 1"/>
                <a:gd name="f190" fmla="*/ f157 f56 1"/>
                <a:gd name="f191" fmla="*/ f158 f57 1"/>
              </a:gdLst>
              <a:ahLst/>
              <a:cxnLst>
                <a:cxn ang="3cd4">
                  <a:pos x="hc" y="t"/>
                </a:cxn>
                <a:cxn ang="0">
                  <a:pos x="r" y="vc"/>
                </a:cxn>
                <a:cxn ang="cd4">
                  <a:pos x="hc" y="b"/>
                </a:cxn>
                <a:cxn ang="cd2">
                  <a:pos x="l" y="vc"/>
                </a:cxn>
                <a:cxn ang="f96">
                  <a:pos x="f163" y="f164"/>
                </a:cxn>
                <a:cxn ang="f96">
                  <a:pos x="f163" y="f165"/>
                </a:cxn>
                <a:cxn ang="f96">
                  <a:pos x="f166" y="f167"/>
                </a:cxn>
                <a:cxn ang="f96">
                  <a:pos x="f168" y="f167"/>
                </a:cxn>
                <a:cxn ang="f96">
                  <a:pos x="f169" y="f167"/>
                </a:cxn>
                <a:cxn ang="f96">
                  <a:pos x="f169" y="f167"/>
                </a:cxn>
                <a:cxn ang="f96">
                  <a:pos x="f170" y="f171"/>
                </a:cxn>
                <a:cxn ang="f96">
                  <a:pos x="f172" y="f173"/>
                </a:cxn>
                <a:cxn ang="f96">
                  <a:pos x="f174" y="f175"/>
                </a:cxn>
                <a:cxn ang="f96">
                  <a:pos x="f174" y="f164"/>
                </a:cxn>
                <a:cxn ang="f96">
                  <a:pos x="f174" y="f176"/>
                </a:cxn>
                <a:cxn ang="f96">
                  <a:pos x="f174" y="f177"/>
                </a:cxn>
                <a:cxn ang="f96">
                  <a:pos x="f178" y="f179"/>
                </a:cxn>
                <a:cxn ang="f96">
                  <a:pos x="f180" y="f181"/>
                </a:cxn>
                <a:cxn ang="f96">
                  <a:pos x="f182" y="f183"/>
                </a:cxn>
                <a:cxn ang="f96">
                  <a:pos x="f184" y="f185"/>
                </a:cxn>
                <a:cxn ang="f96">
                  <a:pos x="f184" y="f185"/>
                </a:cxn>
                <a:cxn ang="f96">
                  <a:pos x="f184" y="f186"/>
                </a:cxn>
                <a:cxn ang="f96">
                  <a:pos x="f184" y="f187"/>
                </a:cxn>
                <a:cxn ang="f96">
                  <a:pos x="f188" y="f189"/>
                </a:cxn>
                <a:cxn ang="f96">
                  <a:pos x="f190" y="f191"/>
                </a:cxn>
                <a:cxn ang="f96">
                  <a:pos x="f190" y="f191"/>
                </a:cxn>
              </a:cxnLst>
              <a:rect l="f159" t="f162" r="f160" b="f161"/>
              <a:pathLst>
                <a:path w="29908" h="131822">
                  <a:moveTo>
                    <a:pt x="f8" y="f9"/>
                  </a:moveTo>
                  <a:cubicBezTo>
                    <a:pt x="f10" y="f11"/>
                    <a:pt x="f10" y="f12"/>
                    <a:pt x="f8" y="f13"/>
                  </a:cubicBezTo>
                  <a:lnTo>
                    <a:pt x="f14" y="f15"/>
                  </a:lnTo>
                  <a:lnTo>
                    <a:pt x="f16" y="f15"/>
                  </a:lnTo>
                  <a:lnTo>
                    <a:pt x="f17" y="f15"/>
                  </a:lnTo>
                  <a:lnTo>
                    <a:pt x="f17" y="f15"/>
                  </a:lnTo>
                  <a:lnTo>
                    <a:pt x="f18" y="f5"/>
                  </a:lnTo>
                  <a:lnTo>
                    <a:pt x="f19" y="f20"/>
                  </a:lnTo>
                  <a:lnTo>
                    <a:pt x="f21" y="f22"/>
                  </a:lnTo>
                  <a:cubicBezTo>
                    <a:pt x="f21" y="f13"/>
                    <a:pt x="f21" y="f23"/>
                    <a:pt x="f21" y="f9"/>
                  </a:cubicBezTo>
                  <a:cubicBezTo>
                    <a:pt x="f24" y="f25"/>
                    <a:pt x="f24" y="f26"/>
                    <a:pt x="f21" y="f27"/>
                  </a:cubicBezTo>
                  <a:cubicBezTo>
                    <a:pt x="f24" y="f28"/>
                    <a:pt x="f24" y="f29"/>
                    <a:pt x="f21" y="f30"/>
                  </a:cubicBezTo>
                  <a:lnTo>
                    <a:pt x="f31" y="f32"/>
                  </a:lnTo>
                  <a:lnTo>
                    <a:pt x="f33" y="f7"/>
                  </a:lnTo>
                  <a:lnTo>
                    <a:pt x="f34" y="f35"/>
                  </a:lnTo>
                  <a:lnTo>
                    <a:pt x="f36" y="f37"/>
                  </a:lnTo>
                  <a:cubicBezTo>
                    <a:pt x="f36" y="f37"/>
                    <a:pt x="f36" y="f37"/>
                    <a:pt x="f36" y="f37"/>
                  </a:cubicBezTo>
                  <a:cubicBezTo>
                    <a:pt x="f36" y="f37"/>
                    <a:pt x="f36" y="f38"/>
                    <a:pt x="f36" y="f39"/>
                  </a:cubicBezTo>
                  <a:cubicBezTo>
                    <a:pt x="f36" y="f40"/>
                    <a:pt x="f36" y="f41"/>
                    <a:pt x="f36" y="f42"/>
                  </a:cubicBezTo>
                  <a:cubicBezTo>
                    <a:pt x="f43" y="f44"/>
                    <a:pt x="f45" y="f46"/>
                    <a:pt x="f47" y="f48"/>
                  </a:cubicBezTo>
                  <a:cubicBezTo>
                    <a:pt x="f49" y="f50"/>
                    <a:pt x="f51" y="f52"/>
                    <a:pt x="f53" y="f54"/>
                  </a:cubicBez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5" name="Freeform: Shape 1531">
              <a:extLst>
                <a:ext uri="{FF2B5EF4-FFF2-40B4-BE49-F238E27FC236}">
                  <a16:creationId xmlns:a16="http://schemas.microsoft.com/office/drawing/2014/main" id="{6C5935D7-15C5-4594-4600-01D9BDBD9475}"/>
                </a:ext>
              </a:extLst>
            </p:cNvPr>
            <p:cNvSpPr/>
            <p:nvPr/>
          </p:nvSpPr>
          <p:spPr>
            <a:xfrm>
              <a:off x="8137510" y="6321612"/>
              <a:ext cx="4992" cy="11247"/>
            </a:xfrm>
            <a:custGeom>
              <a:avLst/>
              <a:gdLst>
                <a:gd name="f0" fmla="val 10800000"/>
                <a:gd name="f1" fmla="val 5400000"/>
                <a:gd name="f2" fmla="val 180"/>
                <a:gd name="f3" fmla="val w"/>
                <a:gd name="f4" fmla="val h"/>
                <a:gd name="f5" fmla="val 0"/>
                <a:gd name="f6" fmla="val 4997"/>
                <a:gd name="f7" fmla="val 11245"/>
                <a:gd name="f8" fmla="val 4998"/>
                <a:gd name="f9" fmla="val 8247"/>
                <a:gd name="f10" fmla="val 3998"/>
                <a:gd name="f11" fmla="val 2249"/>
                <a:gd name="f12" fmla="val 1000"/>
                <a:gd name="f13" fmla="val 3249"/>
                <a:gd name="f14" fmla="val 10658"/>
                <a:gd name="f15" fmla="val 4111"/>
                <a:gd name="f16" fmla="val 9846"/>
                <a:gd name="f17" fmla="val 4748"/>
                <a:gd name="f18" fmla="val 8871"/>
                <a:gd name="f19" fmla="+- 0 0 -90"/>
                <a:gd name="f20" fmla="*/ f3 1 4997"/>
                <a:gd name="f21" fmla="*/ f4 1 11245"/>
                <a:gd name="f22" fmla="val f5"/>
                <a:gd name="f23" fmla="val f6"/>
                <a:gd name="f24" fmla="val f7"/>
                <a:gd name="f25" fmla="*/ f19 f0 1"/>
                <a:gd name="f26" fmla="+- f24 0 f22"/>
                <a:gd name="f27" fmla="+- f23 0 f22"/>
                <a:gd name="f28" fmla="*/ f25 1 f2"/>
                <a:gd name="f29" fmla="*/ f27 1 4997"/>
                <a:gd name="f30" fmla="*/ f26 1 11245"/>
                <a:gd name="f31" fmla="*/ 4998 f27 1"/>
                <a:gd name="f32" fmla="*/ 8247 f26 1"/>
                <a:gd name="f33" fmla="*/ 3998 f27 1"/>
                <a:gd name="f34" fmla="*/ 0 f26 1"/>
                <a:gd name="f35" fmla="*/ 0 f27 1"/>
                <a:gd name="f36" fmla="*/ 2249 f26 1"/>
                <a:gd name="f37" fmla="*/ 1000 f27 1"/>
                <a:gd name="f38" fmla="*/ 11245 f26 1"/>
                <a:gd name="f39" fmla="*/ 2249 f27 1"/>
                <a:gd name="f40" fmla="*/ 4748 f27 1"/>
                <a:gd name="f41" fmla="*/ 8871 f26 1"/>
                <a:gd name="f42" fmla="+- f28 0 f1"/>
                <a:gd name="f43" fmla="*/ f31 1 4997"/>
                <a:gd name="f44" fmla="*/ f32 1 11245"/>
                <a:gd name="f45" fmla="*/ f33 1 4997"/>
                <a:gd name="f46" fmla="*/ f34 1 11245"/>
                <a:gd name="f47" fmla="*/ f35 1 4997"/>
                <a:gd name="f48" fmla="*/ f36 1 11245"/>
                <a:gd name="f49" fmla="*/ f37 1 4997"/>
                <a:gd name="f50" fmla="*/ f38 1 11245"/>
                <a:gd name="f51" fmla="*/ f39 1 4997"/>
                <a:gd name="f52" fmla="*/ f40 1 4997"/>
                <a:gd name="f53" fmla="*/ f41 1 11245"/>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0 1"/>
                <a:gd name="f83" fmla="*/ f68 f21 1"/>
              </a:gdLst>
              <a:ahLst/>
              <a:cxnLst>
                <a:cxn ang="3cd4">
                  <a:pos x="hc" y="t"/>
                </a:cxn>
                <a:cxn ang="0">
                  <a:pos x="r" y="vc"/>
                </a:cxn>
                <a:cxn ang="cd4">
                  <a:pos x="hc" y="b"/>
                </a:cxn>
                <a:cxn ang="cd2">
                  <a:pos x="l" y="vc"/>
                </a:cxn>
                <a:cxn ang="f42">
                  <a:pos x="f73" y="f74"/>
                </a:cxn>
                <a:cxn ang="f42">
                  <a:pos x="f75" y="f76"/>
                </a:cxn>
                <a:cxn ang="f42">
                  <a:pos x="f77" y="f78"/>
                </a:cxn>
                <a:cxn ang="f42">
                  <a:pos x="f79" y="f80"/>
                </a:cxn>
                <a:cxn ang="f42">
                  <a:pos x="f81" y="f80"/>
                </a:cxn>
                <a:cxn ang="f42">
                  <a:pos x="f82" y="f83"/>
                </a:cxn>
              </a:cxnLst>
              <a:rect l="f69" t="f72" r="f70" b="f71"/>
              <a:pathLst>
                <a:path w="4997" h="11245">
                  <a:moveTo>
                    <a:pt x="f8" y="f9"/>
                  </a:moveTo>
                  <a:lnTo>
                    <a:pt x="f10" y="f5"/>
                  </a:lnTo>
                  <a:lnTo>
                    <a:pt x="f5" y="f11"/>
                  </a:lnTo>
                  <a:lnTo>
                    <a:pt x="f12" y="f7"/>
                  </a:lnTo>
                  <a:lnTo>
                    <a:pt x="f11" y="f7"/>
                  </a:lnTo>
                  <a:cubicBezTo>
                    <a:pt x="f13" y="f14"/>
                    <a:pt x="f15" y="f16"/>
                    <a:pt x="f17" y="f1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6" name="Freeform: Shape 1532">
              <a:extLst>
                <a:ext uri="{FF2B5EF4-FFF2-40B4-BE49-F238E27FC236}">
                  <a16:creationId xmlns:a16="http://schemas.microsoft.com/office/drawing/2014/main" id="{F0E348E8-ECC4-5926-6106-8EBD2B9C131B}"/>
                </a:ext>
              </a:extLst>
            </p:cNvPr>
            <p:cNvSpPr/>
            <p:nvPr/>
          </p:nvSpPr>
          <p:spPr>
            <a:xfrm>
              <a:off x="8158258" y="6141933"/>
              <a:ext cx="290001" cy="169557"/>
            </a:xfrm>
            <a:custGeom>
              <a:avLst/>
              <a:gdLst>
                <a:gd name="f0" fmla="val 10800000"/>
                <a:gd name="f1" fmla="val 5400000"/>
                <a:gd name="f2" fmla="val 180"/>
                <a:gd name="f3" fmla="val w"/>
                <a:gd name="f4" fmla="val h"/>
                <a:gd name="f5" fmla="val 0"/>
                <a:gd name="f6" fmla="val 289999"/>
                <a:gd name="f7" fmla="val 169557"/>
                <a:gd name="f8" fmla="val 290000"/>
                <a:gd name="f9" fmla="val 3499"/>
                <a:gd name="f10" fmla="val 289362"/>
                <a:gd name="f11" fmla="val 2424"/>
                <a:gd name="f12" fmla="val 288938"/>
                <a:gd name="f13" fmla="val 1237"/>
                <a:gd name="f14" fmla="val 288750"/>
                <a:gd name="f15" fmla="val 165559"/>
                <a:gd name="f16" fmla="val 289750"/>
                <a:gd name="f17" fmla="+- 0 0 -90"/>
                <a:gd name="f18" fmla="*/ f3 1 289999"/>
                <a:gd name="f19" fmla="*/ f4 1 169557"/>
                <a:gd name="f20" fmla="val f5"/>
                <a:gd name="f21" fmla="val f6"/>
                <a:gd name="f22" fmla="val f7"/>
                <a:gd name="f23" fmla="*/ f17 f0 1"/>
                <a:gd name="f24" fmla="+- f22 0 f20"/>
                <a:gd name="f25" fmla="+- f21 0 f20"/>
                <a:gd name="f26" fmla="*/ f23 1 f2"/>
                <a:gd name="f27" fmla="*/ f25 1 289999"/>
                <a:gd name="f28" fmla="*/ f24 1 169557"/>
                <a:gd name="f29" fmla="*/ 290000 f25 1"/>
                <a:gd name="f30" fmla="*/ 3499 f24 1"/>
                <a:gd name="f31" fmla="*/ 288750 f25 1"/>
                <a:gd name="f32" fmla="*/ 0 f24 1"/>
                <a:gd name="f33" fmla="*/ 0 f25 1"/>
                <a:gd name="f34" fmla="*/ 165559 f24 1"/>
                <a:gd name="f35" fmla="*/ 169557 f24 1"/>
                <a:gd name="f36" fmla="*/ 289750 f25 1"/>
                <a:gd name="f37" fmla="+- f26 0 f1"/>
                <a:gd name="f38" fmla="*/ f29 1 289999"/>
                <a:gd name="f39" fmla="*/ f30 1 169557"/>
                <a:gd name="f40" fmla="*/ f31 1 289999"/>
                <a:gd name="f41" fmla="*/ f32 1 169557"/>
                <a:gd name="f42" fmla="*/ f33 1 289999"/>
                <a:gd name="f43" fmla="*/ f34 1 169557"/>
                <a:gd name="f44" fmla="*/ f35 1 169557"/>
                <a:gd name="f45" fmla="*/ f36 1 289999"/>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8"/>
                <a:gd name="f57" fmla="*/ f45 1 f27"/>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9 1"/>
                <a:gd name="f69" fmla="*/ f57 f18 1"/>
              </a:gdLst>
              <a:ahLst/>
              <a:cxnLst>
                <a:cxn ang="3cd4">
                  <a:pos x="hc" y="t"/>
                </a:cxn>
                <a:cxn ang="0">
                  <a:pos x="r" y="vc"/>
                </a:cxn>
                <a:cxn ang="cd4">
                  <a:pos x="hc" y="b"/>
                </a:cxn>
                <a:cxn ang="cd2">
                  <a:pos x="l" y="vc"/>
                </a:cxn>
                <a:cxn ang="f37">
                  <a:pos x="f62" y="f63"/>
                </a:cxn>
                <a:cxn ang="f37">
                  <a:pos x="f64" y="f65"/>
                </a:cxn>
                <a:cxn ang="f37">
                  <a:pos x="f64" y="f65"/>
                </a:cxn>
                <a:cxn ang="f37">
                  <a:pos x="f66" y="f67"/>
                </a:cxn>
                <a:cxn ang="f37">
                  <a:pos x="f66" y="f68"/>
                </a:cxn>
                <a:cxn ang="f37">
                  <a:pos x="f69" y="f63"/>
                </a:cxn>
              </a:cxnLst>
              <a:rect l="f58" t="f61" r="f59" b="f60"/>
              <a:pathLst>
                <a:path w="289999" h="169557">
                  <a:moveTo>
                    <a:pt x="f8" y="f9"/>
                  </a:moveTo>
                  <a:cubicBezTo>
                    <a:pt x="f10" y="f11"/>
                    <a:pt x="f12" y="f13"/>
                    <a:pt x="f14" y="f5"/>
                  </a:cubicBezTo>
                  <a:lnTo>
                    <a:pt x="f14" y="f5"/>
                  </a:lnTo>
                  <a:lnTo>
                    <a:pt x="f5" y="f15"/>
                  </a:lnTo>
                  <a:lnTo>
                    <a:pt x="f5" y="f7"/>
                  </a:lnTo>
                  <a:lnTo>
                    <a:pt x="f1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7" name="Freeform: Shape 1533">
              <a:extLst>
                <a:ext uri="{FF2B5EF4-FFF2-40B4-BE49-F238E27FC236}">
                  <a16:creationId xmlns:a16="http://schemas.microsoft.com/office/drawing/2014/main" id="{058BF699-3A84-D5DF-F636-376C5CDD8510}"/>
                </a:ext>
              </a:extLst>
            </p:cNvPr>
            <p:cNvSpPr/>
            <p:nvPr/>
          </p:nvSpPr>
          <p:spPr>
            <a:xfrm>
              <a:off x="8136267" y="6317361"/>
              <a:ext cx="4873" cy="5367"/>
            </a:xfrm>
            <a:custGeom>
              <a:avLst/>
              <a:gdLst>
                <a:gd name="f0" fmla="val 10800000"/>
                <a:gd name="f1" fmla="val 5400000"/>
                <a:gd name="f2" fmla="val 180"/>
                <a:gd name="f3" fmla="val w"/>
                <a:gd name="f4" fmla="val h"/>
                <a:gd name="f5" fmla="val 0"/>
                <a:gd name="f6" fmla="val 4872"/>
                <a:gd name="f7" fmla="val 5372"/>
                <a:gd name="f8" fmla="val 4873"/>
                <a:gd name="f9" fmla="val 2749"/>
                <a:gd name="f10" fmla="val 750"/>
                <a:gd name="f11" fmla="val 3998"/>
                <a:gd name="f12" fmla="val 5373"/>
                <a:gd name="f13" fmla="val 4748"/>
                <a:gd name="f14" fmla="val 3124"/>
                <a:gd name="f15" fmla="+- 0 0 -90"/>
                <a:gd name="f16" fmla="*/ f3 1 4872"/>
                <a:gd name="f17" fmla="*/ f4 1 5372"/>
                <a:gd name="f18" fmla="val f5"/>
                <a:gd name="f19" fmla="val f6"/>
                <a:gd name="f20" fmla="val f7"/>
                <a:gd name="f21" fmla="*/ f15 f0 1"/>
                <a:gd name="f22" fmla="+- f20 0 f18"/>
                <a:gd name="f23" fmla="+- f19 0 f18"/>
                <a:gd name="f24" fmla="*/ f21 1 f2"/>
                <a:gd name="f25" fmla="*/ f23 1 4872"/>
                <a:gd name="f26" fmla="*/ f22 1 5372"/>
                <a:gd name="f27" fmla="*/ 4873 f23 1"/>
                <a:gd name="f28" fmla="*/ 0 f22 1"/>
                <a:gd name="f29" fmla="*/ 0 f23 1"/>
                <a:gd name="f30" fmla="*/ 2749 f22 1"/>
                <a:gd name="f31" fmla="*/ 750 f23 1"/>
                <a:gd name="f32" fmla="*/ 3998 f22 1"/>
                <a:gd name="f33" fmla="*/ 5373 f22 1"/>
                <a:gd name="f34" fmla="*/ 4748 f23 1"/>
                <a:gd name="f35" fmla="*/ 3124 f22 1"/>
                <a:gd name="f36" fmla="+- f24 0 f1"/>
                <a:gd name="f37" fmla="*/ f27 1 4872"/>
                <a:gd name="f38" fmla="*/ f28 1 5372"/>
                <a:gd name="f39" fmla="*/ f29 1 4872"/>
                <a:gd name="f40" fmla="*/ f30 1 5372"/>
                <a:gd name="f41" fmla="*/ f31 1 4872"/>
                <a:gd name="f42" fmla="*/ f32 1 5372"/>
                <a:gd name="f43" fmla="*/ f33 1 5372"/>
                <a:gd name="f44" fmla="*/ f34 1 4872"/>
                <a:gd name="f45" fmla="*/ f35 1 5372"/>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7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7" y="f68"/>
                </a:cxn>
                <a:cxn ang="f36">
                  <a:pos x="f67" y="f69"/>
                </a:cxn>
                <a:cxn ang="f36">
                  <a:pos x="f70" y="f71"/>
                </a:cxn>
              </a:cxnLst>
              <a:rect l="f59" t="f62" r="f60" b="f61"/>
              <a:pathLst>
                <a:path w="4872" h="5372">
                  <a:moveTo>
                    <a:pt x="f8" y="f5"/>
                  </a:moveTo>
                  <a:lnTo>
                    <a:pt x="f5" y="f9"/>
                  </a:lnTo>
                  <a:lnTo>
                    <a:pt x="f10" y="f11"/>
                  </a:lnTo>
                  <a:lnTo>
                    <a:pt x="f10" y="f11"/>
                  </a:lnTo>
                  <a:lnTo>
                    <a:pt x="f10" y="f12"/>
                  </a:lnTo>
                  <a:lnTo>
                    <a:pt x="f13"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8" name="Freeform: Shape 1534">
              <a:extLst>
                <a:ext uri="{FF2B5EF4-FFF2-40B4-BE49-F238E27FC236}">
                  <a16:creationId xmlns:a16="http://schemas.microsoft.com/office/drawing/2014/main" id="{11B787C4-07AA-CD8B-2B22-113228F63883}"/>
                </a:ext>
              </a:extLst>
            </p:cNvPr>
            <p:cNvSpPr/>
            <p:nvPr/>
          </p:nvSpPr>
          <p:spPr>
            <a:xfrm>
              <a:off x="8046180" y="6176671"/>
              <a:ext cx="90580" cy="146569"/>
            </a:xfrm>
            <a:custGeom>
              <a:avLst/>
              <a:gdLst>
                <a:gd name="f0" fmla="val 10800000"/>
                <a:gd name="f1" fmla="val 5400000"/>
                <a:gd name="f2" fmla="val 180"/>
                <a:gd name="f3" fmla="val w"/>
                <a:gd name="f4" fmla="val h"/>
                <a:gd name="f5" fmla="val 0"/>
                <a:gd name="f6" fmla="val 90585"/>
                <a:gd name="f7" fmla="val 146566"/>
                <a:gd name="f8" fmla="val 90086"/>
                <a:gd name="f9" fmla="val 143443"/>
                <a:gd name="f10" fmla="val 77592"/>
                <a:gd name="f11" fmla="val 124076"/>
                <a:gd name="f12" fmla="val 1000"/>
                <a:gd name="f13" fmla="val 7997"/>
                <a:gd name="f14" fmla="val 78591"/>
                <a:gd name="f15" fmla="val 131947"/>
                <a:gd name="f16" fmla="val 87712"/>
                <a:gd name="f17" fmla="val 146567"/>
                <a:gd name="f18" fmla="val 145442"/>
                <a:gd name="f19" fmla="val 144442"/>
                <a:gd name="f20" fmla="val 88962"/>
                <a:gd name="f21" fmla="val 144318"/>
                <a:gd name="f22" fmla="val 89736"/>
                <a:gd name="f23" fmla="val 144293"/>
                <a:gd name="f24" fmla="val 90411"/>
                <a:gd name="f25" fmla="val 144817"/>
                <a:gd name="f26" fmla="val 90586"/>
                <a:gd name="f27" fmla="val 145567"/>
                <a:gd name="f28" fmla="+- 0 0 -90"/>
                <a:gd name="f29" fmla="*/ f3 1 90585"/>
                <a:gd name="f30" fmla="*/ f4 1 146566"/>
                <a:gd name="f31" fmla="val f5"/>
                <a:gd name="f32" fmla="val f6"/>
                <a:gd name="f33" fmla="val f7"/>
                <a:gd name="f34" fmla="*/ f28 f0 1"/>
                <a:gd name="f35" fmla="+- f33 0 f31"/>
                <a:gd name="f36" fmla="+- f32 0 f31"/>
                <a:gd name="f37" fmla="*/ f34 1 f2"/>
                <a:gd name="f38" fmla="*/ f36 1 90585"/>
                <a:gd name="f39" fmla="*/ f35 1 146566"/>
                <a:gd name="f40" fmla="*/ 90086 f36 1"/>
                <a:gd name="f41" fmla="*/ 143443 f35 1"/>
                <a:gd name="f42" fmla="*/ 77592 f36 1"/>
                <a:gd name="f43" fmla="*/ 124076 f35 1"/>
                <a:gd name="f44" fmla="*/ 0 f36 1"/>
                <a:gd name="f45" fmla="*/ 0 f35 1"/>
                <a:gd name="f46" fmla="*/ 1000 f36 1"/>
                <a:gd name="f47" fmla="*/ 7997 f35 1"/>
                <a:gd name="f48" fmla="*/ 78591 f36 1"/>
                <a:gd name="f49" fmla="*/ 131947 f35 1"/>
                <a:gd name="f50" fmla="*/ 87712 f36 1"/>
                <a:gd name="f51" fmla="*/ 146567 f35 1"/>
                <a:gd name="f52" fmla="*/ 88962 f36 1"/>
                <a:gd name="f53" fmla="*/ 144318 f35 1"/>
                <a:gd name="f54" fmla="*/ 90586 f36 1"/>
                <a:gd name="f55" fmla="*/ 145567 f35 1"/>
                <a:gd name="f56" fmla="+- f37 0 f1"/>
                <a:gd name="f57" fmla="*/ f40 1 90585"/>
                <a:gd name="f58" fmla="*/ f41 1 146566"/>
                <a:gd name="f59" fmla="*/ f42 1 90585"/>
                <a:gd name="f60" fmla="*/ f43 1 146566"/>
                <a:gd name="f61" fmla="*/ f44 1 90585"/>
                <a:gd name="f62" fmla="*/ f45 1 146566"/>
                <a:gd name="f63" fmla="*/ f46 1 90585"/>
                <a:gd name="f64" fmla="*/ f47 1 146566"/>
                <a:gd name="f65" fmla="*/ f48 1 90585"/>
                <a:gd name="f66" fmla="*/ f49 1 146566"/>
                <a:gd name="f67" fmla="*/ f50 1 90585"/>
                <a:gd name="f68" fmla="*/ f51 1 146566"/>
                <a:gd name="f69" fmla="*/ f52 1 90585"/>
                <a:gd name="f70" fmla="*/ f53 1 146566"/>
                <a:gd name="f71" fmla="*/ f54 1 90585"/>
                <a:gd name="f72" fmla="*/ f55 1 146566"/>
                <a:gd name="f73" fmla="*/ f31 1 f38"/>
                <a:gd name="f74" fmla="*/ f32 1 f38"/>
                <a:gd name="f75" fmla="*/ f31 1 f39"/>
                <a:gd name="f76" fmla="*/ f33 1 f39"/>
                <a:gd name="f77" fmla="*/ f57 1 f38"/>
                <a:gd name="f78" fmla="*/ f58 1 f39"/>
                <a:gd name="f79" fmla="*/ f59 1 f38"/>
                <a:gd name="f80" fmla="*/ f60 1 f39"/>
                <a:gd name="f81" fmla="*/ f61 1 f38"/>
                <a:gd name="f82" fmla="*/ f62 1 f39"/>
                <a:gd name="f83" fmla="*/ f63 1 f38"/>
                <a:gd name="f84" fmla="*/ f64 1 f39"/>
                <a:gd name="f85" fmla="*/ f65 1 f38"/>
                <a:gd name="f86" fmla="*/ f66 1 f39"/>
                <a:gd name="f87" fmla="*/ f67 1 f38"/>
                <a:gd name="f88" fmla="*/ f68 1 f39"/>
                <a:gd name="f89" fmla="*/ f69 1 f38"/>
                <a:gd name="f90" fmla="*/ f70 1 f39"/>
                <a:gd name="f91" fmla="*/ f71 1 f38"/>
                <a:gd name="f92" fmla="*/ f72 1 f39"/>
                <a:gd name="f93" fmla="*/ f73 f29 1"/>
                <a:gd name="f94" fmla="*/ f74 f29 1"/>
                <a:gd name="f95" fmla="*/ f76 f30 1"/>
                <a:gd name="f96" fmla="*/ f75 f30 1"/>
                <a:gd name="f97" fmla="*/ f77 f29 1"/>
                <a:gd name="f98" fmla="*/ f78 f30 1"/>
                <a:gd name="f99" fmla="*/ f79 f29 1"/>
                <a:gd name="f100" fmla="*/ f80 f30 1"/>
                <a:gd name="f101" fmla="*/ f81 f29 1"/>
                <a:gd name="f102" fmla="*/ f82 f30 1"/>
                <a:gd name="f103" fmla="*/ f83 f29 1"/>
                <a:gd name="f104" fmla="*/ f84 f30 1"/>
                <a:gd name="f105" fmla="*/ f85 f29 1"/>
                <a:gd name="f106" fmla="*/ f86 f30 1"/>
                <a:gd name="f107" fmla="*/ f87 f29 1"/>
                <a:gd name="f108" fmla="*/ f88 f30 1"/>
                <a:gd name="f109" fmla="*/ f89 f29 1"/>
                <a:gd name="f110" fmla="*/ f90 f30 1"/>
                <a:gd name="f111" fmla="*/ f91 f29 1"/>
                <a:gd name="f112" fmla="*/ f92 f30 1"/>
              </a:gdLst>
              <a:ahLst/>
              <a:cxnLst>
                <a:cxn ang="3cd4">
                  <a:pos x="hc" y="t"/>
                </a:cxn>
                <a:cxn ang="0">
                  <a:pos x="r" y="vc"/>
                </a:cxn>
                <a:cxn ang="cd4">
                  <a:pos x="hc" y="b"/>
                </a:cxn>
                <a:cxn ang="cd2">
                  <a:pos x="l" y="vc"/>
                </a:cxn>
                <a:cxn ang="f56">
                  <a:pos x="f97" y="f98"/>
                </a:cxn>
                <a:cxn ang="f56">
                  <a:pos x="f99" y="f100"/>
                </a:cxn>
                <a:cxn ang="f56">
                  <a:pos x="f101" y="f102"/>
                </a:cxn>
                <a:cxn ang="f56">
                  <a:pos x="f103" y="f104"/>
                </a:cxn>
                <a:cxn ang="f56">
                  <a:pos x="f105" y="f106"/>
                </a:cxn>
                <a:cxn ang="f56">
                  <a:pos x="f107" y="f108"/>
                </a:cxn>
                <a:cxn ang="f56">
                  <a:pos x="f107" y="f108"/>
                </a:cxn>
                <a:cxn ang="f56">
                  <a:pos x="f109" y="f110"/>
                </a:cxn>
                <a:cxn ang="f56">
                  <a:pos x="f111" y="f112"/>
                </a:cxn>
              </a:cxnLst>
              <a:rect l="f93" t="f96" r="f94" b="f95"/>
              <a:pathLst>
                <a:path w="90585" h="146566">
                  <a:moveTo>
                    <a:pt x="f8" y="f9"/>
                  </a:moveTo>
                  <a:lnTo>
                    <a:pt x="f10" y="f11"/>
                  </a:lnTo>
                  <a:lnTo>
                    <a:pt x="f5" y="f5"/>
                  </a:lnTo>
                  <a:lnTo>
                    <a:pt x="f12" y="f13"/>
                  </a:lnTo>
                  <a:lnTo>
                    <a:pt x="f14" y="f15"/>
                  </a:lnTo>
                  <a:lnTo>
                    <a:pt x="f16" y="f17"/>
                  </a:lnTo>
                  <a:lnTo>
                    <a:pt x="f16" y="f17"/>
                  </a:lnTo>
                  <a:cubicBezTo>
                    <a:pt x="f16" y="f18"/>
                    <a:pt x="f16" y="f19"/>
                    <a:pt x="f20" y="f21"/>
                  </a:cubicBezTo>
                  <a:cubicBezTo>
                    <a:pt x="f22" y="f23"/>
                    <a:pt x="f24" y="f25"/>
                    <a:pt x="f26" y="f2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9" name="Freeform: Shape 1535">
              <a:extLst>
                <a:ext uri="{FF2B5EF4-FFF2-40B4-BE49-F238E27FC236}">
                  <a16:creationId xmlns:a16="http://schemas.microsoft.com/office/drawing/2014/main" id="{203F2496-75C6-E911-146E-2552F3AFA3E5}"/>
                </a:ext>
              </a:extLst>
            </p:cNvPr>
            <p:cNvSpPr/>
            <p:nvPr/>
          </p:nvSpPr>
          <p:spPr>
            <a:xfrm>
              <a:off x="8414894" y="6077961"/>
              <a:ext cx="30358" cy="48481"/>
            </a:xfrm>
            <a:custGeom>
              <a:avLst/>
              <a:gdLst>
                <a:gd name="f0" fmla="val 10800000"/>
                <a:gd name="f1" fmla="val 5400000"/>
                <a:gd name="f2" fmla="val 180"/>
                <a:gd name="f3" fmla="val w"/>
                <a:gd name="f4" fmla="val h"/>
                <a:gd name="f5" fmla="val 0"/>
                <a:gd name="f6" fmla="val 30361"/>
                <a:gd name="f7" fmla="val 48480"/>
                <a:gd name="f8" fmla="val 2999"/>
                <a:gd name="f9" fmla="val 1624"/>
                <a:gd name="f10" fmla="val 30362"/>
                <a:gd name="f11" fmla="val 48481"/>
                <a:gd name="f12" fmla="val 29612"/>
                <a:gd name="f13" fmla="val 41109"/>
                <a:gd name="f14" fmla="+- 0 0 -90"/>
                <a:gd name="f15" fmla="*/ f3 1 30361"/>
                <a:gd name="f16" fmla="*/ f4 1 48480"/>
                <a:gd name="f17" fmla="val f5"/>
                <a:gd name="f18" fmla="val f6"/>
                <a:gd name="f19" fmla="val f7"/>
                <a:gd name="f20" fmla="*/ f14 f0 1"/>
                <a:gd name="f21" fmla="+- f19 0 f17"/>
                <a:gd name="f22" fmla="+- f18 0 f17"/>
                <a:gd name="f23" fmla="*/ f20 1 f2"/>
                <a:gd name="f24" fmla="*/ f22 1 30361"/>
                <a:gd name="f25" fmla="*/ f21 1 48480"/>
                <a:gd name="f26" fmla="*/ 2999 f22 1"/>
                <a:gd name="f27" fmla="*/ 0 f21 1"/>
                <a:gd name="f28" fmla="*/ 0 f22 1"/>
                <a:gd name="f29" fmla="*/ 1624 f21 1"/>
                <a:gd name="f30" fmla="*/ 30362 f22 1"/>
                <a:gd name="f31" fmla="*/ 48481 f21 1"/>
                <a:gd name="f32" fmla="*/ 29612 f22 1"/>
                <a:gd name="f33" fmla="*/ 41109 f21 1"/>
                <a:gd name="f34" fmla="+- f23 0 f1"/>
                <a:gd name="f35" fmla="*/ f26 1 30361"/>
                <a:gd name="f36" fmla="*/ f27 1 48480"/>
                <a:gd name="f37" fmla="*/ f28 1 30361"/>
                <a:gd name="f38" fmla="*/ f29 1 48480"/>
                <a:gd name="f39" fmla="*/ f30 1 30361"/>
                <a:gd name="f40" fmla="*/ f31 1 48480"/>
                <a:gd name="f41" fmla="*/ f32 1 30361"/>
                <a:gd name="f42" fmla="*/ f33 1 48480"/>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30361" h="48480">
                  <a:moveTo>
                    <a:pt x="f8" y="f5"/>
                  </a:moveTo>
                  <a:lnTo>
                    <a:pt x="f5" y="f9"/>
                  </a:lnTo>
                  <a:lnTo>
                    <a:pt x="f10" y="f11"/>
                  </a:lnTo>
                  <a:lnTo>
                    <a:pt x="f12" y="f13"/>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0" name="Freeform: Shape 1536">
              <a:extLst>
                <a:ext uri="{FF2B5EF4-FFF2-40B4-BE49-F238E27FC236}">
                  <a16:creationId xmlns:a16="http://schemas.microsoft.com/office/drawing/2014/main" id="{BB9F40CE-F2FA-90F2-4CC9-0C3E6B8452A0}"/>
                </a:ext>
              </a:extLst>
            </p:cNvPr>
            <p:cNvSpPr/>
            <p:nvPr/>
          </p:nvSpPr>
          <p:spPr>
            <a:xfrm>
              <a:off x="8439262" y="6057717"/>
              <a:ext cx="23609" cy="92372"/>
            </a:xfrm>
            <a:custGeom>
              <a:avLst/>
              <a:gdLst>
                <a:gd name="f0" fmla="val 10800000"/>
                <a:gd name="f1" fmla="val 5400000"/>
                <a:gd name="f2" fmla="val 180"/>
                <a:gd name="f3" fmla="val w"/>
                <a:gd name="f4" fmla="val h"/>
                <a:gd name="f5" fmla="val 0"/>
                <a:gd name="f6" fmla="val 23614"/>
                <a:gd name="f7" fmla="val 92370"/>
                <a:gd name="f8" fmla="val 17242"/>
                <a:gd name="f9" fmla="val 92213"/>
                <a:gd name="f10" fmla="val 19991"/>
                <a:gd name="f11" fmla="val 91701"/>
                <a:gd name="f12" fmla="val 22340"/>
                <a:gd name="f13" fmla="val 89952"/>
                <a:gd name="f14" fmla="val 23615"/>
                <a:gd name="f15" fmla="val 87465"/>
                <a:gd name="f16" fmla="val 15118"/>
                <a:gd name="f17" fmla="val 11245"/>
                <a:gd name="f18" fmla="val 2124"/>
                <a:gd name="f19" fmla="val 8497"/>
                <a:gd name="f20" fmla="val 5248"/>
                <a:gd name="f21" fmla="val 61850"/>
                <a:gd name="f22" fmla="val 5872"/>
                <a:gd name="f23" fmla="val 69223"/>
                <a:gd name="f24" fmla="val 7247"/>
                <a:gd name="f25" fmla="val 83217"/>
                <a:gd name="f26" fmla="val 7297"/>
                <a:gd name="f27" fmla="val 83467"/>
                <a:gd name="f28" fmla="val 83717"/>
                <a:gd name="f29" fmla="val 83967"/>
                <a:gd name="f30" fmla="val 7197"/>
                <a:gd name="f31" fmla="val 84216"/>
                <a:gd name="f32" fmla="val 84466"/>
                <a:gd name="f33" fmla="val 84716"/>
                <a:gd name="f34" fmla="val 7434"/>
                <a:gd name="f35" fmla="val 85953"/>
                <a:gd name="f36" fmla="val 7859"/>
                <a:gd name="f37" fmla="val 87140"/>
                <a:gd name="f38" fmla="val 8496"/>
                <a:gd name="f39" fmla="val 88215"/>
                <a:gd name="f40" fmla="val 10258"/>
                <a:gd name="f41" fmla="val 91289"/>
                <a:gd name="f42" fmla="val 13769"/>
                <a:gd name="f43" fmla="val 92900"/>
                <a:gd name="f44" fmla="+- 0 0 -90"/>
                <a:gd name="f45" fmla="*/ f3 1 23614"/>
                <a:gd name="f46" fmla="*/ f4 1 92370"/>
                <a:gd name="f47" fmla="val f5"/>
                <a:gd name="f48" fmla="val f6"/>
                <a:gd name="f49" fmla="val f7"/>
                <a:gd name="f50" fmla="*/ f44 f0 1"/>
                <a:gd name="f51" fmla="+- f49 0 f47"/>
                <a:gd name="f52" fmla="+- f48 0 f47"/>
                <a:gd name="f53" fmla="*/ f50 1 f2"/>
                <a:gd name="f54" fmla="*/ f52 1 23614"/>
                <a:gd name="f55" fmla="*/ f51 1 92370"/>
                <a:gd name="f56" fmla="*/ 17242 f52 1"/>
                <a:gd name="f57" fmla="*/ 92213 f51 1"/>
                <a:gd name="f58" fmla="*/ 23615 f52 1"/>
                <a:gd name="f59" fmla="*/ 87465 f51 1"/>
                <a:gd name="f60" fmla="*/ 15118 f52 1"/>
                <a:gd name="f61" fmla="*/ 0 f51 1"/>
                <a:gd name="f62" fmla="*/ 11245 f52 1"/>
                <a:gd name="f63" fmla="*/ 2124 f51 1"/>
                <a:gd name="f64" fmla="*/ 0 f52 1"/>
                <a:gd name="f65" fmla="*/ 8497 f51 1"/>
                <a:gd name="f66" fmla="*/ 5248 f52 1"/>
                <a:gd name="f67" fmla="*/ 61850 f51 1"/>
                <a:gd name="f68" fmla="*/ 5872 f52 1"/>
                <a:gd name="f69" fmla="*/ 69223 f51 1"/>
                <a:gd name="f70" fmla="*/ 7247 f52 1"/>
                <a:gd name="f71" fmla="*/ 83217 f51 1"/>
                <a:gd name="f72" fmla="*/ 83967 f51 1"/>
                <a:gd name="f73" fmla="*/ 84716 f51 1"/>
                <a:gd name="f74" fmla="*/ 8496 f52 1"/>
                <a:gd name="f75" fmla="*/ 88215 f51 1"/>
                <a:gd name="f76" fmla="+- f53 0 f1"/>
                <a:gd name="f77" fmla="*/ f56 1 23614"/>
                <a:gd name="f78" fmla="*/ f57 1 92370"/>
                <a:gd name="f79" fmla="*/ f58 1 23614"/>
                <a:gd name="f80" fmla="*/ f59 1 92370"/>
                <a:gd name="f81" fmla="*/ f60 1 23614"/>
                <a:gd name="f82" fmla="*/ f61 1 92370"/>
                <a:gd name="f83" fmla="*/ f62 1 23614"/>
                <a:gd name="f84" fmla="*/ f63 1 92370"/>
                <a:gd name="f85" fmla="*/ f64 1 23614"/>
                <a:gd name="f86" fmla="*/ f65 1 92370"/>
                <a:gd name="f87" fmla="*/ f66 1 23614"/>
                <a:gd name="f88" fmla="*/ f67 1 92370"/>
                <a:gd name="f89" fmla="*/ f68 1 23614"/>
                <a:gd name="f90" fmla="*/ f69 1 92370"/>
                <a:gd name="f91" fmla="*/ f70 1 23614"/>
                <a:gd name="f92" fmla="*/ f71 1 92370"/>
                <a:gd name="f93" fmla="*/ f72 1 92370"/>
                <a:gd name="f94" fmla="*/ f73 1 92370"/>
                <a:gd name="f95" fmla="*/ f74 1 23614"/>
                <a:gd name="f96" fmla="*/ f75 1 92370"/>
                <a:gd name="f97" fmla="*/ f47 1 f54"/>
                <a:gd name="f98" fmla="*/ f48 1 f54"/>
                <a:gd name="f99" fmla="*/ f47 1 f55"/>
                <a:gd name="f100" fmla="*/ f49 1 f55"/>
                <a:gd name="f101" fmla="*/ f77 1 f54"/>
                <a:gd name="f102" fmla="*/ f78 1 f55"/>
                <a:gd name="f103" fmla="*/ f79 1 f54"/>
                <a:gd name="f104" fmla="*/ f80 1 f55"/>
                <a:gd name="f105" fmla="*/ f81 1 f54"/>
                <a:gd name="f106" fmla="*/ f82 1 f55"/>
                <a:gd name="f107" fmla="*/ f83 1 f54"/>
                <a:gd name="f108" fmla="*/ f84 1 f55"/>
                <a:gd name="f109" fmla="*/ f85 1 f54"/>
                <a:gd name="f110" fmla="*/ f86 1 f55"/>
                <a:gd name="f111" fmla="*/ f87 1 f54"/>
                <a:gd name="f112" fmla="*/ f88 1 f55"/>
                <a:gd name="f113" fmla="*/ f89 1 f54"/>
                <a:gd name="f114" fmla="*/ f90 1 f55"/>
                <a:gd name="f115" fmla="*/ f91 1 f54"/>
                <a:gd name="f116" fmla="*/ f92 1 f55"/>
                <a:gd name="f117" fmla="*/ f93 1 f55"/>
                <a:gd name="f118" fmla="*/ f94 1 f55"/>
                <a:gd name="f119" fmla="*/ f95 1 f54"/>
                <a:gd name="f120" fmla="*/ f96 1 f55"/>
                <a:gd name="f121" fmla="*/ f97 f45 1"/>
                <a:gd name="f122" fmla="*/ f98 f45 1"/>
                <a:gd name="f123" fmla="*/ f100 f46 1"/>
                <a:gd name="f124" fmla="*/ f99 f46 1"/>
                <a:gd name="f125" fmla="*/ f101 f45 1"/>
                <a:gd name="f126" fmla="*/ f102 f46 1"/>
                <a:gd name="f127" fmla="*/ f103 f45 1"/>
                <a:gd name="f128" fmla="*/ f104 f46 1"/>
                <a:gd name="f129" fmla="*/ f105 f45 1"/>
                <a:gd name="f130" fmla="*/ f106 f46 1"/>
                <a:gd name="f131" fmla="*/ f107 f45 1"/>
                <a:gd name="f132" fmla="*/ f108 f46 1"/>
                <a:gd name="f133" fmla="*/ f109 f45 1"/>
                <a:gd name="f134" fmla="*/ f110 f46 1"/>
                <a:gd name="f135" fmla="*/ f111 f45 1"/>
                <a:gd name="f136" fmla="*/ f112 f46 1"/>
                <a:gd name="f137" fmla="*/ f113 f45 1"/>
                <a:gd name="f138" fmla="*/ f114 f46 1"/>
                <a:gd name="f139" fmla="*/ f115 f45 1"/>
                <a:gd name="f140" fmla="*/ f116 f46 1"/>
                <a:gd name="f141" fmla="*/ f117 f46 1"/>
                <a:gd name="f142" fmla="*/ f118 f46 1"/>
                <a:gd name="f143" fmla="*/ f119 f45 1"/>
                <a:gd name="f144" fmla="*/ f120 f46 1"/>
              </a:gdLst>
              <a:ahLst/>
              <a:cxnLst>
                <a:cxn ang="3cd4">
                  <a:pos x="hc" y="t"/>
                </a:cxn>
                <a:cxn ang="0">
                  <a:pos x="r" y="vc"/>
                </a:cxn>
                <a:cxn ang="cd4">
                  <a:pos x="hc" y="b"/>
                </a:cxn>
                <a:cxn ang="cd2">
                  <a:pos x="l" y="vc"/>
                </a:cxn>
                <a:cxn ang="f76">
                  <a:pos x="f125" y="f126"/>
                </a:cxn>
                <a:cxn ang="f76">
                  <a:pos x="f127" y="f128"/>
                </a:cxn>
                <a:cxn ang="f76">
                  <a:pos x="f129" y="f130"/>
                </a:cxn>
                <a:cxn ang="f76">
                  <a:pos x="f131" y="f132"/>
                </a:cxn>
                <a:cxn ang="f76">
                  <a:pos x="f133" y="f134"/>
                </a:cxn>
                <a:cxn ang="f76">
                  <a:pos x="f135" y="f136"/>
                </a:cxn>
                <a:cxn ang="f76">
                  <a:pos x="f137" y="f138"/>
                </a:cxn>
                <a:cxn ang="f76">
                  <a:pos x="f139" y="f140"/>
                </a:cxn>
                <a:cxn ang="f76">
                  <a:pos x="f139" y="f141"/>
                </a:cxn>
                <a:cxn ang="f76">
                  <a:pos x="f139" y="f142"/>
                </a:cxn>
                <a:cxn ang="f76">
                  <a:pos x="f143" y="f144"/>
                </a:cxn>
                <a:cxn ang="f76">
                  <a:pos x="f125" y="f126"/>
                </a:cxn>
              </a:cxnLst>
              <a:rect l="f121" t="f124" r="f122" b="f123"/>
              <a:pathLst>
                <a:path w="23614" h="92370">
                  <a:moveTo>
                    <a:pt x="f8" y="f9"/>
                  </a:moveTo>
                  <a:cubicBezTo>
                    <a:pt x="f10" y="f11"/>
                    <a:pt x="f12" y="f13"/>
                    <a:pt x="f14" y="f15"/>
                  </a:cubicBezTo>
                  <a:lnTo>
                    <a:pt x="f16" y="f5"/>
                  </a:lnTo>
                  <a:lnTo>
                    <a:pt x="f17" y="f18"/>
                  </a:lnTo>
                  <a:lnTo>
                    <a:pt x="f5" y="f19"/>
                  </a:lnTo>
                  <a:lnTo>
                    <a:pt x="f20" y="f21"/>
                  </a:lnTo>
                  <a:lnTo>
                    <a:pt x="f22" y="f23"/>
                  </a:lnTo>
                  <a:lnTo>
                    <a:pt x="f24" y="f25"/>
                  </a:lnTo>
                  <a:cubicBezTo>
                    <a:pt x="f26" y="f27"/>
                    <a:pt x="f26" y="f28"/>
                    <a:pt x="f24" y="f29"/>
                  </a:cubicBezTo>
                  <a:cubicBezTo>
                    <a:pt x="f30" y="f31"/>
                    <a:pt x="f30" y="f32"/>
                    <a:pt x="f24" y="f33"/>
                  </a:cubicBezTo>
                  <a:cubicBezTo>
                    <a:pt x="f34" y="f35"/>
                    <a:pt x="f36" y="f37"/>
                    <a:pt x="f38" y="f39"/>
                  </a:cubicBez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1" name="Freeform: Shape 1537">
              <a:extLst>
                <a:ext uri="{FF2B5EF4-FFF2-40B4-BE49-F238E27FC236}">
                  <a16:creationId xmlns:a16="http://schemas.microsoft.com/office/drawing/2014/main" id="{CF0939E7-9C79-E930-0A51-02F8904C7668}"/>
                </a:ext>
              </a:extLst>
            </p:cNvPr>
            <p:cNvSpPr/>
            <p:nvPr/>
          </p:nvSpPr>
          <p:spPr>
            <a:xfrm>
              <a:off x="8121645" y="6015234"/>
              <a:ext cx="314114" cy="181801"/>
            </a:xfrm>
            <a:custGeom>
              <a:avLst/>
              <a:gdLst>
                <a:gd name="f0" fmla="val 10800000"/>
                <a:gd name="f1" fmla="val 5400000"/>
                <a:gd name="f2" fmla="val 180"/>
                <a:gd name="f3" fmla="val w"/>
                <a:gd name="f4" fmla="val h"/>
                <a:gd name="f5" fmla="val 0"/>
                <a:gd name="f6" fmla="val 314114"/>
                <a:gd name="f7" fmla="val 181802"/>
                <a:gd name="f8" fmla="val 312115"/>
                <a:gd name="f9" fmla="val 6622"/>
                <a:gd name="f10" fmla="val 174056"/>
                <a:gd name="f11" fmla="val 177929"/>
                <a:gd name="f12" fmla="val 750"/>
                <a:gd name="f13" fmla="val 179179"/>
                <a:gd name="f14" fmla="val 1349"/>
                <a:gd name="f15" fmla="val 179953"/>
                <a:gd name="f16" fmla="val 181028"/>
                <a:gd name="f17" fmla="val 7871"/>
                <a:gd name="f18" fmla="val 177304"/>
                <a:gd name="f19" fmla="val 8621"/>
                <a:gd name="f20" fmla="val 3248"/>
                <a:gd name="f21" fmla="+- 0 0 -90"/>
                <a:gd name="f22" fmla="*/ f3 1 314114"/>
                <a:gd name="f23" fmla="*/ f4 1 181802"/>
                <a:gd name="f24" fmla="val f5"/>
                <a:gd name="f25" fmla="val f6"/>
                <a:gd name="f26" fmla="val f7"/>
                <a:gd name="f27" fmla="*/ f21 f0 1"/>
                <a:gd name="f28" fmla="+- f26 0 f24"/>
                <a:gd name="f29" fmla="+- f25 0 f24"/>
                <a:gd name="f30" fmla="*/ f27 1 f2"/>
                <a:gd name="f31" fmla="*/ f29 1 314114"/>
                <a:gd name="f32" fmla="*/ f28 1 181802"/>
                <a:gd name="f33" fmla="*/ 312115 f29 1"/>
                <a:gd name="f34" fmla="*/ 0 f28 1"/>
                <a:gd name="f35" fmla="*/ 6622 f29 1"/>
                <a:gd name="f36" fmla="*/ 174056 f28 1"/>
                <a:gd name="f37" fmla="*/ 0 f29 1"/>
                <a:gd name="f38" fmla="*/ 177929 f28 1"/>
                <a:gd name="f39" fmla="*/ 750 f29 1"/>
                <a:gd name="f40" fmla="*/ 179179 f28 1"/>
                <a:gd name="f41" fmla="*/ 181802 f28 1"/>
                <a:gd name="f42" fmla="*/ 7871 f29 1"/>
                <a:gd name="f43" fmla="*/ 177304 f28 1"/>
                <a:gd name="f44" fmla="*/ 8621 f29 1"/>
                <a:gd name="f45" fmla="*/ 314114 f29 1"/>
                <a:gd name="f46" fmla="*/ 3248 f28 1"/>
                <a:gd name="f47" fmla="+- f30 0 f1"/>
                <a:gd name="f48" fmla="*/ f33 1 314114"/>
                <a:gd name="f49" fmla="*/ f34 1 181802"/>
                <a:gd name="f50" fmla="*/ f35 1 314114"/>
                <a:gd name="f51" fmla="*/ f36 1 181802"/>
                <a:gd name="f52" fmla="*/ f37 1 314114"/>
                <a:gd name="f53" fmla="*/ f38 1 181802"/>
                <a:gd name="f54" fmla="*/ f39 1 314114"/>
                <a:gd name="f55" fmla="*/ f40 1 181802"/>
                <a:gd name="f56" fmla="*/ f41 1 181802"/>
                <a:gd name="f57" fmla="*/ f42 1 314114"/>
                <a:gd name="f58" fmla="*/ f43 1 181802"/>
                <a:gd name="f59" fmla="*/ f44 1 314114"/>
                <a:gd name="f60" fmla="*/ f45 1 314114"/>
                <a:gd name="f61" fmla="*/ f46 1 181802"/>
                <a:gd name="f62" fmla="*/ f24 1 f31"/>
                <a:gd name="f63" fmla="*/ f25 1 f31"/>
                <a:gd name="f64" fmla="*/ f24 1 f32"/>
                <a:gd name="f65" fmla="*/ f26 1 f32"/>
                <a:gd name="f66" fmla="*/ f48 1 f31"/>
                <a:gd name="f67" fmla="*/ f49 1 f32"/>
                <a:gd name="f68" fmla="*/ f50 1 f31"/>
                <a:gd name="f69" fmla="*/ f51 1 f32"/>
                <a:gd name="f70" fmla="*/ f52 1 f31"/>
                <a:gd name="f71" fmla="*/ f53 1 f32"/>
                <a:gd name="f72" fmla="*/ f54 1 f31"/>
                <a:gd name="f73" fmla="*/ f55 1 f32"/>
                <a:gd name="f74" fmla="*/ f56 1 f32"/>
                <a:gd name="f75" fmla="*/ f57 1 f31"/>
                <a:gd name="f76" fmla="*/ f58 1 f32"/>
                <a:gd name="f77" fmla="*/ f59 1 f31"/>
                <a:gd name="f78" fmla="*/ f60 1 f31"/>
                <a:gd name="f79" fmla="*/ f61 1 f32"/>
                <a:gd name="f80" fmla="*/ f62 f22 1"/>
                <a:gd name="f81" fmla="*/ f63 f22 1"/>
                <a:gd name="f82" fmla="*/ f65 f23 1"/>
                <a:gd name="f83" fmla="*/ f64 f23 1"/>
                <a:gd name="f84" fmla="*/ f66 f22 1"/>
                <a:gd name="f85" fmla="*/ f67 f23 1"/>
                <a:gd name="f86" fmla="*/ f68 f22 1"/>
                <a:gd name="f87" fmla="*/ f69 f23 1"/>
                <a:gd name="f88" fmla="*/ f70 f22 1"/>
                <a:gd name="f89" fmla="*/ f71 f23 1"/>
                <a:gd name="f90" fmla="*/ f72 f22 1"/>
                <a:gd name="f91" fmla="*/ f73 f23 1"/>
                <a:gd name="f92" fmla="*/ f74 f23 1"/>
                <a:gd name="f93" fmla="*/ f75 f22 1"/>
                <a:gd name="f94" fmla="*/ f76 f23 1"/>
                <a:gd name="f95" fmla="*/ f77 f22 1"/>
                <a:gd name="f96" fmla="*/ f78 f22 1"/>
                <a:gd name="f97" fmla="*/ f79 f23 1"/>
              </a:gdLst>
              <a:ahLst/>
              <a:cxnLst>
                <a:cxn ang="3cd4">
                  <a:pos x="hc" y="t"/>
                </a:cxn>
                <a:cxn ang="0">
                  <a:pos x="r" y="vc"/>
                </a:cxn>
                <a:cxn ang="cd4">
                  <a:pos x="hc" y="b"/>
                </a:cxn>
                <a:cxn ang="cd2">
                  <a:pos x="l" y="vc"/>
                </a:cxn>
                <a:cxn ang="f47">
                  <a:pos x="f84" y="f85"/>
                </a:cxn>
                <a:cxn ang="f47">
                  <a:pos x="f86" y="f87"/>
                </a:cxn>
                <a:cxn ang="f47">
                  <a:pos x="f86" y="f87"/>
                </a:cxn>
                <a:cxn ang="f47">
                  <a:pos x="f88" y="f89"/>
                </a:cxn>
                <a:cxn ang="f47">
                  <a:pos x="f90" y="f91"/>
                </a:cxn>
                <a:cxn ang="f47">
                  <a:pos x="f90" y="f92"/>
                </a:cxn>
                <a:cxn ang="f47">
                  <a:pos x="f88" y="f92"/>
                </a:cxn>
                <a:cxn ang="f47">
                  <a:pos x="f88" y="f92"/>
                </a:cxn>
                <a:cxn ang="f47">
                  <a:pos x="f93" y="f94"/>
                </a:cxn>
                <a:cxn ang="f47">
                  <a:pos x="f95" y="f94"/>
                </a:cxn>
                <a:cxn ang="f47">
                  <a:pos x="f96" y="f97"/>
                </a:cxn>
              </a:cxnLst>
              <a:rect l="f80" t="f83" r="f81" b="f82"/>
              <a:pathLst>
                <a:path w="314114" h="181802">
                  <a:moveTo>
                    <a:pt x="f8" y="f5"/>
                  </a:moveTo>
                  <a:lnTo>
                    <a:pt x="f9" y="f10"/>
                  </a:lnTo>
                  <a:lnTo>
                    <a:pt x="f9" y="f10"/>
                  </a:lnTo>
                  <a:lnTo>
                    <a:pt x="f5" y="f11"/>
                  </a:lnTo>
                  <a:lnTo>
                    <a:pt x="f12" y="f13"/>
                  </a:lnTo>
                  <a:cubicBezTo>
                    <a:pt x="f14" y="f15"/>
                    <a:pt x="f14" y="f16"/>
                    <a:pt x="f12" y="f7"/>
                  </a:cubicBezTo>
                  <a:cubicBezTo>
                    <a:pt x="f12" y="f7"/>
                    <a:pt x="f12" y="f7"/>
                    <a:pt x="f5" y="f7"/>
                  </a:cubicBezTo>
                  <a:lnTo>
                    <a:pt x="f5" y="f7"/>
                  </a:lnTo>
                  <a:lnTo>
                    <a:pt x="f17" y="f18"/>
                  </a:lnTo>
                  <a:lnTo>
                    <a:pt x="f19" y="f18"/>
                  </a:lnTo>
                  <a:lnTo>
                    <a:pt x="f6"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2" name="Freeform: Shape 1538">
              <a:extLst>
                <a:ext uri="{FF2B5EF4-FFF2-40B4-BE49-F238E27FC236}">
                  <a16:creationId xmlns:a16="http://schemas.microsoft.com/office/drawing/2014/main" id="{0AFA86D0-D628-3F94-AEBB-201D081A66EC}"/>
                </a:ext>
              </a:extLst>
            </p:cNvPr>
            <p:cNvSpPr/>
            <p:nvPr/>
          </p:nvSpPr>
          <p:spPr>
            <a:xfrm>
              <a:off x="10953048" y="4339650"/>
              <a:ext cx="424062" cy="242151"/>
            </a:xfrm>
            <a:custGeom>
              <a:avLst/>
              <a:gdLst>
                <a:gd name="f0" fmla="val 10800000"/>
                <a:gd name="f1" fmla="val 5400000"/>
                <a:gd name="f2" fmla="val 180"/>
                <a:gd name="f3" fmla="val w"/>
                <a:gd name="f4" fmla="val h"/>
                <a:gd name="f5" fmla="val 0"/>
                <a:gd name="f6" fmla="val 424066"/>
                <a:gd name="f7" fmla="val 242153"/>
                <a:gd name="f8" fmla="val 1000"/>
                <a:gd name="f9" fmla="val 239654"/>
                <a:gd name="f10" fmla="val 240279"/>
                <a:gd name="f11" fmla="val 1499"/>
                <a:gd name="f12" fmla="val 242154"/>
                <a:gd name="f13" fmla="val 424067"/>
                <a:gd name="f14" fmla="val 3499"/>
                <a:gd name="f15" fmla="val 2749"/>
                <a:gd name="f16" fmla="val 423317"/>
                <a:gd name="f17" fmla="val 1125"/>
                <a:gd name="f18" fmla="val 375"/>
                <a:gd name="f19" fmla="+- 0 0 -90"/>
                <a:gd name="f20" fmla="*/ f3 1 424066"/>
                <a:gd name="f21" fmla="*/ f4 1 242153"/>
                <a:gd name="f22" fmla="val f5"/>
                <a:gd name="f23" fmla="val f6"/>
                <a:gd name="f24" fmla="val f7"/>
                <a:gd name="f25" fmla="*/ f19 f0 1"/>
                <a:gd name="f26" fmla="+- f24 0 f22"/>
                <a:gd name="f27" fmla="+- f23 0 f22"/>
                <a:gd name="f28" fmla="*/ f25 1 f2"/>
                <a:gd name="f29" fmla="*/ f27 1 424066"/>
                <a:gd name="f30" fmla="*/ f26 1 242153"/>
                <a:gd name="f31" fmla="*/ 1000 f27 1"/>
                <a:gd name="f32" fmla="*/ 239654 f26 1"/>
                <a:gd name="f33" fmla="*/ 0 f27 1"/>
                <a:gd name="f34" fmla="*/ 240279 f26 1"/>
                <a:gd name="f35" fmla="*/ 1499 f27 1"/>
                <a:gd name="f36" fmla="*/ 242154 f26 1"/>
                <a:gd name="f37" fmla="*/ 424067 f27 1"/>
                <a:gd name="f38" fmla="*/ 3499 f26 1"/>
                <a:gd name="f39" fmla="*/ 2749 f26 1"/>
                <a:gd name="f40" fmla="*/ 423317 f27 1"/>
                <a:gd name="f41" fmla="*/ 1125 f26 1"/>
                <a:gd name="f42" fmla="*/ 0 f26 1"/>
                <a:gd name="f43" fmla="+- f28 0 f1"/>
                <a:gd name="f44" fmla="*/ f31 1 424066"/>
                <a:gd name="f45" fmla="*/ f32 1 242153"/>
                <a:gd name="f46" fmla="*/ f33 1 424066"/>
                <a:gd name="f47" fmla="*/ f34 1 242153"/>
                <a:gd name="f48" fmla="*/ f35 1 424066"/>
                <a:gd name="f49" fmla="*/ f36 1 242153"/>
                <a:gd name="f50" fmla="*/ f37 1 424066"/>
                <a:gd name="f51" fmla="*/ f38 1 242153"/>
                <a:gd name="f52" fmla="*/ f39 1 242153"/>
                <a:gd name="f53" fmla="*/ f40 1 424066"/>
                <a:gd name="f54" fmla="*/ f41 1 242153"/>
                <a:gd name="f55" fmla="*/ f42 1 242153"/>
                <a:gd name="f56" fmla="*/ f22 1 f29"/>
                <a:gd name="f57" fmla="*/ f23 1 f29"/>
                <a:gd name="f58" fmla="*/ f22 1 f30"/>
                <a:gd name="f59" fmla="*/ f24 1 f30"/>
                <a:gd name="f60" fmla="*/ f44 1 f29"/>
                <a:gd name="f61" fmla="*/ f45 1 f30"/>
                <a:gd name="f62" fmla="*/ f46 1 f29"/>
                <a:gd name="f63" fmla="*/ f47 1 f30"/>
                <a:gd name="f64" fmla="*/ f48 1 f29"/>
                <a:gd name="f65" fmla="*/ f49 1 f30"/>
                <a:gd name="f66" fmla="*/ f50 1 f29"/>
                <a:gd name="f67" fmla="*/ f51 1 f30"/>
                <a:gd name="f68" fmla="*/ f52 1 f30"/>
                <a:gd name="f69" fmla="*/ f53 1 f29"/>
                <a:gd name="f70" fmla="*/ f54 1 f30"/>
                <a:gd name="f71" fmla="*/ f55 1 f30"/>
                <a:gd name="f72" fmla="*/ f56 f20 1"/>
                <a:gd name="f73" fmla="*/ f57 f20 1"/>
                <a:gd name="f74" fmla="*/ f59 f21 1"/>
                <a:gd name="f75" fmla="*/ f58 f21 1"/>
                <a:gd name="f76" fmla="*/ f60 f20 1"/>
                <a:gd name="f77" fmla="*/ f61 f21 1"/>
                <a:gd name="f78" fmla="*/ f62 f20 1"/>
                <a:gd name="f79" fmla="*/ f63 f21 1"/>
                <a:gd name="f80" fmla="*/ f64 f20 1"/>
                <a:gd name="f81" fmla="*/ f65 f21 1"/>
                <a:gd name="f82" fmla="*/ f66 f20 1"/>
                <a:gd name="f83" fmla="*/ f67 f21 1"/>
                <a:gd name="f84" fmla="*/ f68 f21 1"/>
                <a:gd name="f85" fmla="*/ f69 f20 1"/>
                <a:gd name="f86" fmla="*/ f70 f21 1"/>
                <a:gd name="f87" fmla="*/ f71 f21 1"/>
              </a:gdLst>
              <a:ahLst/>
              <a:cxnLst>
                <a:cxn ang="3cd4">
                  <a:pos x="hc" y="t"/>
                </a:cxn>
                <a:cxn ang="0">
                  <a:pos x="r" y="vc"/>
                </a:cxn>
                <a:cxn ang="cd4">
                  <a:pos x="hc" y="b"/>
                </a:cxn>
                <a:cxn ang="cd2">
                  <a:pos x="l" y="vc"/>
                </a:cxn>
                <a:cxn ang="f43">
                  <a:pos x="f76" y="f77"/>
                </a:cxn>
                <a:cxn ang="f43">
                  <a:pos x="f78" y="f79"/>
                </a:cxn>
                <a:cxn ang="f43">
                  <a:pos x="f78" y="f79"/>
                </a:cxn>
                <a:cxn ang="f43">
                  <a:pos x="f78" y="f79"/>
                </a:cxn>
                <a:cxn ang="f43">
                  <a:pos x="f78" y="f79"/>
                </a:cxn>
                <a:cxn ang="f43">
                  <a:pos x="f78" y="f79"/>
                </a:cxn>
                <a:cxn ang="f43">
                  <a:pos x="f78" y="f79"/>
                </a:cxn>
                <a:cxn ang="f43">
                  <a:pos x="f78" y="f79"/>
                </a:cxn>
                <a:cxn ang="f43">
                  <a:pos x="f78" y="f79"/>
                </a:cxn>
                <a:cxn ang="f43">
                  <a:pos x="f80" y="f81"/>
                </a:cxn>
                <a:cxn ang="f43">
                  <a:pos x="f82" y="f83"/>
                </a:cxn>
                <a:cxn ang="f43">
                  <a:pos x="f82" y="f84"/>
                </a:cxn>
                <a:cxn ang="f43">
                  <a:pos x="f85" y="f86"/>
                </a:cxn>
                <a:cxn ang="f43">
                  <a:pos x="f85" y="f87"/>
                </a:cxn>
              </a:cxnLst>
              <a:rect l="f72" t="f75" r="f73" b="f74"/>
              <a:pathLst>
                <a:path w="424066" h="242153">
                  <a:moveTo>
                    <a:pt x="f8" y="f9"/>
                  </a:moveTo>
                  <a:lnTo>
                    <a:pt x="f5" y="f10"/>
                  </a:lnTo>
                  <a:cubicBezTo>
                    <a:pt x="f5" y="f10"/>
                    <a:pt x="f5" y="f10"/>
                    <a:pt x="f5" y="f10"/>
                  </a:cubicBezTo>
                  <a:lnTo>
                    <a:pt x="f5" y="f10"/>
                  </a:lnTo>
                  <a:lnTo>
                    <a:pt x="f5" y="f10"/>
                  </a:lnTo>
                  <a:lnTo>
                    <a:pt x="f5" y="f10"/>
                  </a:lnTo>
                  <a:lnTo>
                    <a:pt x="f5" y="f10"/>
                  </a:lnTo>
                  <a:lnTo>
                    <a:pt x="f5" y="f10"/>
                  </a:lnTo>
                  <a:lnTo>
                    <a:pt x="f5" y="f10"/>
                  </a:lnTo>
                  <a:lnTo>
                    <a:pt x="f11" y="f12"/>
                  </a:lnTo>
                  <a:lnTo>
                    <a:pt x="f13" y="f14"/>
                  </a:lnTo>
                  <a:lnTo>
                    <a:pt x="f13" y="f15"/>
                  </a:lnTo>
                  <a:lnTo>
                    <a:pt x="f16" y="f17"/>
                  </a:lnTo>
                  <a:cubicBezTo>
                    <a:pt x="f16" y="f17"/>
                    <a:pt x="f16" y="f18"/>
                    <a:pt x="f1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3" name="Freeform: Shape 1539">
              <a:extLst>
                <a:ext uri="{FF2B5EF4-FFF2-40B4-BE49-F238E27FC236}">
                  <a16:creationId xmlns:a16="http://schemas.microsoft.com/office/drawing/2014/main" id="{61609FBF-43FE-0156-B160-994D9A461510}"/>
                </a:ext>
              </a:extLst>
            </p:cNvPr>
            <p:cNvSpPr/>
            <p:nvPr/>
          </p:nvSpPr>
          <p:spPr>
            <a:xfrm>
              <a:off x="10952427" y="4580558"/>
              <a:ext cx="0" cy="905"/>
            </a:xfrm>
            <a:custGeom>
              <a:avLst/>
              <a:gdLst>
                <a:gd name="f0" fmla="val 10800000"/>
                <a:gd name="f1" fmla="val 5400000"/>
                <a:gd name="f2" fmla="val 180"/>
                <a:gd name="f3" fmla="val w"/>
                <a:gd name="f4" fmla="val h"/>
                <a:gd name="f5" fmla="val 0"/>
                <a:gd name="f6" fmla="val 902"/>
                <a:gd name="f7" fmla="val 625"/>
                <a:gd name="f8" fmla="val 1250"/>
                <a:gd name="f9" fmla="+- 0 0 -90"/>
                <a:gd name="f10" fmla="*/ f3 1 0"/>
                <a:gd name="f11" fmla="*/ f4 1 902"/>
                <a:gd name="f12" fmla="val f5"/>
                <a:gd name="f13" fmla="val f6"/>
                <a:gd name="f14" fmla="*/ f9 f0 1"/>
                <a:gd name="f15" fmla="+- f13 0 f12"/>
                <a:gd name="f16" fmla="+- f12 0 f12"/>
                <a:gd name="f17" fmla="*/ f14 1 f2"/>
                <a:gd name="f18" fmla="*/ f16 1 0"/>
                <a:gd name="f19" fmla="*/ f15 1 902"/>
                <a:gd name="f20" fmla="+- f17 0 f1"/>
                <a:gd name="f21" fmla="*/ 0 1 f18"/>
                <a:gd name="f22" fmla="*/ 0 1 f19"/>
                <a:gd name="f23" fmla="*/ 625 1 f19"/>
                <a:gd name="f24" fmla="*/ 1 1 f18"/>
                <a:gd name="f25" fmla="*/ 902 1 f19"/>
                <a:gd name="f26" fmla="*/ f21 f10 1"/>
                <a:gd name="f27" fmla="*/ f24 f10 1"/>
                <a:gd name="f28" fmla="*/ f25 f11 1"/>
                <a:gd name="f29" fmla="*/ f22 f11 1"/>
                <a:gd name="f30" fmla="*/ f23 f11 1"/>
              </a:gdLst>
              <a:ahLst/>
              <a:cxnLst>
                <a:cxn ang="3cd4">
                  <a:pos x="hc" y="t"/>
                </a:cxn>
                <a:cxn ang="0">
                  <a:pos x="r" y="vc"/>
                </a:cxn>
                <a:cxn ang="cd4">
                  <a:pos x="hc" y="b"/>
                </a:cxn>
                <a:cxn ang="cd2">
                  <a:pos x="l" y="vc"/>
                </a:cxn>
                <a:cxn ang="f20">
                  <a:pos x="f26" y="f29"/>
                </a:cxn>
                <a:cxn ang="f20">
                  <a:pos x="f26" y="f30"/>
                </a:cxn>
                <a:cxn ang="f20">
                  <a:pos x="f26" y="f30"/>
                </a:cxn>
              </a:cxnLst>
              <a:rect l="f26" t="f29" r="f27" b="f28"/>
              <a:pathLst>
                <a:path h="902">
                  <a:moveTo>
                    <a:pt x="f5" y="f5"/>
                  </a:moveTo>
                  <a:cubicBezTo>
                    <a:pt x="f5" y="f5"/>
                    <a:pt x="f5" y="f5"/>
                    <a:pt x="f5" y="f7"/>
                  </a:cubicBezTo>
                  <a:cubicBezTo>
                    <a:pt x="f5" y="f8"/>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4" name="Freeform: Shape 1540">
              <a:extLst>
                <a:ext uri="{FF2B5EF4-FFF2-40B4-BE49-F238E27FC236}">
                  <a16:creationId xmlns:a16="http://schemas.microsoft.com/office/drawing/2014/main" id="{302BC8D2-083B-6C10-4FE7-D67AB545E851}"/>
                </a:ext>
              </a:extLst>
            </p:cNvPr>
            <p:cNvSpPr/>
            <p:nvPr/>
          </p:nvSpPr>
          <p:spPr>
            <a:xfrm>
              <a:off x="10947928" y="4581683"/>
              <a:ext cx="7251" cy="127823"/>
            </a:xfrm>
            <a:custGeom>
              <a:avLst/>
              <a:gdLst>
                <a:gd name="f0" fmla="val 10800000"/>
                <a:gd name="f1" fmla="val 5400000"/>
                <a:gd name="f2" fmla="val 180"/>
                <a:gd name="f3" fmla="val w"/>
                <a:gd name="f4" fmla="val h"/>
                <a:gd name="f5" fmla="val 0"/>
                <a:gd name="f6" fmla="val 7247"/>
                <a:gd name="f7" fmla="val 127824"/>
                <a:gd name="f8" fmla="val 4623"/>
                <a:gd name="f9" fmla="val 1250"/>
                <a:gd name="f10" fmla="val 4523"/>
                <a:gd name="f11" fmla="val 837"/>
                <a:gd name="f12" fmla="val 412"/>
                <a:gd name="f13" fmla="val 750"/>
                <a:gd name="f14" fmla="val 123326"/>
                <a:gd name="f15" fmla="val 2624"/>
                <a:gd name="f16" fmla="val 126450"/>
                <a:gd name="f17" fmla="val 2749"/>
                <a:gd name="f18" fmla="val 126899"/>
                <a:gd name="f19" fmla="val 127374"/>
                <a:gd name="f20" fmla="val 127075"/>
                <a:gd name="f21" fmla="val 4373"/>
                <a:gd name="f22" fmla="+- 0 0 -90"/>
                <a:gd name="f23" fmla="*/ f3 1 7247"/>
                <a:gd name="f24" fmla="*/ f4 1 127824"/>
                <a:gd name="f25" fmla="val f5"/>
                <a:gd name="f26" fmla="val f6"/>
                <a:gd name="f27" fmla="val f7"/>
                <a:gd name="f28" fmla="*/ f22 f0 1"/>
                <a:gd name="f29" fmla="+- f27 0 f25"/>
                <a:gd name="f30" fmla="+- f26 0 f25"/>
                <a:gd name="f31" fmla="*/ f28 1 f2"/>
                <a:gd name="f32" fmla="*/ f30 1 7247"/>
                <a:gd name="f33" fmla="*/ f29 1 127824"/>
                <a:gd name="f34" fmla="*/ 4623 f30 1"/>
                <a:gd name="f35" fmla="*/ 1250 f29 1"/>
                <a:gd name="f36" fmla="*/ 0 f29 1"/>
                <a:gd name="f37" fmla="*/ 750 f29 1"/>
                <a:gd name="f38" fmla="*/ 0 f30 1"/>
                <a:gd name="f39" fmla="*/ 123326 f29 1"/>
                <a:gd name="f40" fmla="*/ 2624 f30 1"/>
                <a:gd name="f41" fmla="*/ 126450 f29 1"/>
                <a:gd name="f42" fmla="*/ 127824 f29 1"/>
                <a:gd name="f43" fmla="*/ 127075 f29 1"/>
                <a:gd name="f44" fmla="*/ 7247 f30 1"/>
                <a:gd name="f45" fmla="*/ 4373 f29 1"/>
                <a:gd name="f46" fmla="+- f31 0 f1"/>
                <a:gd name="f47" fmla="*/ f34 1 7247"/>
                <a:gd name="f48" fmla="*/ f35 1 127824"/>
                <a:gd name="f49" fmla="*/ f36 1 127824"/>
                <a:gd name="f50" fmla="*/ f37 1 127824"/>
                <a:gd name="f51" fmla="*/ f38 1 7247"/>
                <a:gd name="f52" fmla="*/ f39 1 127824"/>
                <a:gd name="f53" fmla="*/ f40 1 7247"/>
                <a:gd name="f54" fmla="*/ f41 1 127824"/>
                <a:gd name="f55" fmla="*/ f42 1 127824"/>
                <a:gd name="f56" fmla="*/ f43 1 127824"/>
                <a:gd name="f57" fmla="*/ f44 1 7247"/>
                <a:gd name="f58" fmla="*/ f45 1 127824"/>
                <a:gd name="f59" fmla="*/ f25 1 f32"/>
                <a:gd name="f60" fmla="*/ f26 1 f32"/>
                <a:gd name="f61" fmla="*/ f25 1 f33"/>
                <a:gd name="f62" fmla="*/ f27 1 f33"/>
                <a:gd name="f63" fmla="*/ f47 1 f32"/>
                <a:gd name="f64" fmla="*/ f48 1 f33"/>
                <a:gd name="f65" fmla="*/ f49 1 f33"/>
                <a:gd name="f66" fmla="*/ f50 1 f33"/>
                <a:gd name="f67" fmla="*/ f51 1 f32"/>
                <a:gd name="f68" fmla="*/ f52 1 f33"/>
                <a:gd name="f69" fmla="*/ f53 1 f32"/>
                <a:gd name="f70" fmla="*/ f54 1 f33"/>
                <a:gd name="f71" fmla="*/ f55 1 f33"/>
                <a:gd name="f72" fmla="*/ f56 1 f33"/>
                <a:gd name="f73" fmla="*/ f57 1 f32"/>
                <a:gd name="f74" fmla="*/ f58 1 f33"/>
                <a:gd name="f75" fmla="*/ f59 f23 1"/>
                <a:gd name="f76" fmla="*/ f60 f23 1"/>
                <a:gd name="f77" fmla="*/ f62 f24 1"/>
                <a:gd name="f78" fmla="*/ f61 f24 1"/>
                <a:gd name="f79" fmla="*/ f63 f23 1"/>
                <a:gd name="f80" fmla="*/ f64 f24 1"/>
                <a:gd name="f81" fmla="*/ f65 f24 1"/>
                <a:gd name="f82" fmla="*/ f66 f24 1"/>
                <a:gd name="f83" fmla="*/ f67 f23 1"/>
                <a:gd name="f84" fmla="*/ f68 f24 1"/>
                <a:gd name="f85" fmla="*/ f69 f23 1"/>
                <a:gd name="f86" fmla="*/ f70 f24 1"/>
                <a:gd name="f87" fmla="*/ f71 f24 1"/>
                <a:gd name="f88" fmla="*/ f72 f24 1"/>
                <a:gd name="f89" fmla="*/ f73 f23 1"/>
                <a:gd name="f90" fmla="*/ f74 f24 1"/>
              </a:gdLst>
              <a:ahLst/>
              <a:cxnLst>
                <a:cxn ang="3cd4">
                  <a:pos x="hc" y="t"/>
                </a:cxn>
                <a:cxn ang="0">
                  <a:pos x="r" y="vc"/>
                </a:cxn>
                <a:cxn ang="cd4">
                  <a:pos x="hc" y="b"/>
                </a:cxn>
                <a:cxn ang="cd2">
                  <a:pos x="l" y="vc"/>
                </a:cxn>
                <a:cxn ang="f46">
                  <a:pos x="f79" y="f80"/>
                </a:cxn>
                <a:cxn ang="f46">
                  <a:pos x="f79" y="f81"/>
                </a:cxn>
                <a:cxn ang="f46">
                  <a:pos x="f79" y="f82"/>
                </a:cxn>
                <a:cxn ang="f46">
                  <a:pos x="f83" y="f84"/>
                </a:cxn>
                <a:cxn ang="f46">
                  <a:pos x="f85" y="f86"/>
                </a:cxn>
                <a:cxn ang="f46">
                  <a:pos x="f85" y="f87"/>
                </a:cxn>
                <a:cxn ang="f46">
                  <a:pos x="f85" y="f88"/>
                </a:cxn>
                <a:cxn ang="f46">
                  <a:pos x="f89" y="f90"/>
                </a:cxn>
              </a:cxnLst>
              <a:rect l="f75" t="f78" r="f76" b="f77"/>
              <a:pathLst>
                <a:path w="7247" h="127824">
                  <a:moveTo>
                    <a:pt x="f8" y="f9"/>
                  </a:moveTo>
                  <a:cubicBezTo>
                    <a:pt x="f10" y="f11"/>
                    <a:pt x="f10" y="f12"/>
                    <a:pt x="f8" y="f5"/>
                  </a:cubicBezTo>
                  <a:lnTo>
                    <a:pt x="f8" y="f13"/>
                  </a:lnTo>
                  <a:lnTo>
                    <a:pt x="f5" y="f14"/>
                  </a:lnTo>
                  <a:lnTo>
                    <a:pt x="f15" y="f16"/>
                  </a:lnTo>
                  <a:cubicBezTo>
                    <a:pt x="f17" y="f18"/>
                    <a:pt x="f17" y="f19"/>
                    <a:pt x="f15" y="f7"/>
                  </a:cubicBezTo>
                  <a:lnTo>
                    <a:pt x="f15" y="f20"/>
                  </a:lnTo>
                  <a:lnTo>
                    <a:pt x="f6"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5" name="Freeform: Shape 1541">
              <a:extLst>
                <a:ext uri="{FF2B5EF4-FFF2-40B4-BE49-F238E27FC236}">
                  <a16:creationId xmlns:a16="http://schemas.microsoft.com/office/drawing/2014/main" id="{A5BDD74D-EDE8-5F7E-0824-037BB22A4B3E}"/>
                </a:ext>
              </a:extLst>
            </p:cNvPr>
            <p:cNvSpPr/>
            <p:nvPr/>
          </p:nvSpPr>
          <p:spPr>
            <a:xfrm>
              <a:off x="10953167" y="4580558"/>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6" name="Freeform: Shape 1542">
              <a:extLst>
                <a:ext uri="{FF2B5EF4-FFF2-40B4-BE49-F238E27FC236}">
                  <a16:creationId xmlns:a16="http://schemas.microsoft.com/office/drawing/2014/main" id="{C9DCE02A-F464-5BAD-C6C4-F20C10E02DD4}"/>
                </a:ext>
              </a:extLst>
            </p:cNvPr>
            <p:cNvSpPr/>
            <p:nvPr/>
          </p:nvSpPr>
          <p:spPr>
            <a:xfrm>
              <a:off x="10948797" y="4711381"/>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7" name="Freeform: Shape 1543">
              <a:extLst>
                <a:ext uri="{FF2B5EF4-FFF2-40B4-BE49-F238E27FC236}">
                  <a16:creationId xmlns:a16="http://schemas.microsoft.com/office/drawing/2014/main" id="{DFD0D4C6-FD12-0B4A-34B6-0D1DAF119A23}"/>
                </a:ext>
              </a:extLst>
            </p:cNvPr>
            <p:cNvSpPr/>
            <p:nvPr/>
          </p:nvSpPr>
          <p:spPr>
            <a:xfrm>
              <a:off x="10950799" y="4709507"/>
              <a:ext cx="54" cy="749"/>
            </a:xfrm>
            <a:custGeom>
              <a:avLst/>
              <a:gdLst>
                <a:gd name="f0" fmla="val 10800000"/>
                <a:gd name="f1" fmla="val 5400000"/>
                <a:gd name="f2" fmla="val 180"/>
                <a:gd name="f3" fmla="val w"/>
                <a:gd name="f4" fmla="val h"/>
                <a:gd name="f5" fmla="val 0"/>
                <a:gd name="f6" fmla="val 56"/>
                <a:gd name="f7" fmla="val 749"/>
                <a:gd name="f8" fmla="val 50"/>
                <a:gd name="f9" fmla="val 250"/>
                <a:gd name="f10" fmla="val 500"/>
                <a:gd name="f11" fmla="val 750"/>
                <a:gd name="f12" fmla="val 75"/>
                <a:gd name="f13" fmla="+- 0 0 -90"/>
                <a:gd name="f14" fmla="*/ f3 1 56"/>
                <a:gd name="f15" fmla="*/ f4 1 749"/>
                <a:gd name="f16" fmla="val f5"/>
                <a:gd name="f17" fmla="val f6"/>
                <a:gd name="f18" fmla="val f7"/>
                <a:gd name="f19" fmla="*/ f13 f0 1"/>
                <a:gd name="f20" fmla="+- f18 0 f16"/>
                <a:gd name="f21" fmla="+- f17 0 f16"/>
                <a:gd name="f22" fmla="*/ f19 1 f2"/>
                <a:gd name="f23" fmla="*/ f21 1 56"/>
                <a:gd name="f24" fmla="*/ f20 1 749"/>
                <a:gd name="f25" fmla="*/ 0 f21 1"/>
                <a:gd name="f26" fmla="*/ 0 f20 1"/>
                <a:gd name="f27" fmla="*/ 750 f20 1"/>
                <a:gd name="f28" fmla="+- f22 0 f1"/>
                <a:gd name="f29" fmla="*/ f25 1 56"/>
                <a:gd name="f30" fmla="*/ f26 1 749"/>
                <a:gd name="f31" fmla="*/ f27 1 74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56" h="749">
                  <a:moveTo>
                    <a:pt x="f5" y="f5"/>
                  </a:moveTo>
                  <a:lnTo>
                    <a:pt x="f5" y="f5"/>
                  </a:lnTo>
                  <a:cubicBezTo>
                    <a:pt x="f8" y="f9"/>
                    <a:pt x="f8" y="f10"/>
                    <a:pt x="f5" y="f11"/>
                  </a:cubicBezTo>
                  <a:cubicBezTo>
                    <a:pt x="f12" y="f10"/>
                    <a:pt x="f12"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8" name="Freeform: Shape 1544">
              <a:extLst>
                <a:ext uri="{FF2B5EF4-FFF2-40B4-BE49-F238E27FC236}">
                  <a16:creationId xmlns:a16="http://schemas.microsoft.com/office/drawing/2014/main" id="{54971E98-11AB-A089-5F77-874E9D73E588}"/>
                </a:ext>
              </a:extLst>
            </p:cNvPr>
            <p:cNvSpPr/>
            <p:nvPr/>
          </p:nvSpPr>
          <p:spPr>
            <a:xfrm>
              <a:off x="10952171" y="4580494"/>
              <a:ext cx="12490" cy="813"/>
            </a:xfrm>
            <a:custGeom>
              <a:avLst/>
              <a:gdLst>
                <a:gd name="f0" fmla="val 10800000"/>
                <a:gd name="f1" fmla="val 5400000"/>
                <a:gd name="f2" fmla="val 180"/>
                <a:gd name="f3" fmla="val w"/>
                <a:gd name="f4" fmla="val h"/>
                <a:gd name="f5" fmla="val 0"/>
                <a:gd name="f6" fmla="val 12494"/>
                <a:gd name="f7" fmla="val 812"/>
                <a:gd name="f8" fmla="val 188"/>
                <a:gd name="f9" fmla="val -437"/>
                <a:gd name="f10" fmla="val 687"/>
                <a:gd name="f11" fmla="+- 0 0 -90"/>
                <a:gd name="f12" fmla="*/ f3 1 12494"/>
                <a:gd name="f13" fmla="*/ f4 1 812"/>
                <a:gd name="f14" fmla="val f5"/>
                <a:gd name="f15" fmla="val f6"/>
                <a:gd name="f16" fmla="val f7"/>
                <a:gd name="f17" fmla="*/ f11 f0 1"/>
                <a:gd name="f18" fmla="+- f16 0 f14"/>
                <a:gd name="f19" fmla="+- f15 0 f14"/>
                <a:gd name="f20" fmla="*/ f17 1 f2"/>
                <a:gd name="f21" fmla="*/ f19 1 12494"/>
                <a:gd name="f22" fmla="*/ f18 1 812"/>
                <a:gd name="f23" fmla="*/ 0 f19 1"/>
                <a:gd name="f24" fmla="*/ 812 f18 1"/>
                <a:gd name="f25" fmla="*/ 188 f18 1"/>
                <a:gd name="f26" fmla="+- f20 0 f1"/>
                <a:gd name="f27" fmla="*/ f23 1 12494"/>
                <a:gd name="f28" fmla="*/ f24 1 812"/>
                <a:gd name="f29" fmla="*/ f25 1 812"/>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2"/>
                </a:cxn>
                <a:cxn ang="f26">
                  <a:pos x="f41" y="f43"/>
                </a:cxn>
                <a:cxn ang="f26">
                  <a:pos x="f41" y="f42"/>
                </a:cxn>
              </a:cxnLst>
              <a:rect l="f37" t="f40" r="f38" b="f39"/>
              <a:pathLst>
                <a:path w="12494" h="812">
                  <a:moveTo>
                    <a:pt x="f5" y="f7"/>
                  </a:moveTo>
                  <a:lnTo>
                    <a:pt x="f5" y="f7"/>
                  </a:lnTo>
                  <a:lnTo>
                    <a:pt x="f5" y="f7"/>
                  </a:lnTo>
                  <a:cubicBezTo>
                    <a:pt x="f5" y="f7"/>
                    <a:pt x="f5" y="f7"/>
                    <a:pt x="f5" y="f8"/>
                  </a:cubicBezTo>
                  <a:cubicBezTo>
                    <a:pt x="f5" y="f9"/>
                    <a:pt x="f5"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9" name="Freeform: Shape 1545">
              <a:extLst>
                <a:ext uri="{FF2B5EF4-FFF2-40B4-BE49-F238E27FC236}">
                  <a16:creationId xmlns:a16="http://schemas.microsoft.com/office/drawing/2014/main" id="{BA84C018-3389-74B2-5F23-E3B25D027E8E}"/>
                </a:ext>
              </a:extLst>
            </p:cNvPr>
            <p:cNvSpPr/>
            <p:nvPr/>
          </p:nvSpPr>
          <p:spPr>
            <a:xfrm>
              <a:off x="10953798" y="4579680"/>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0" name="Freeform: Shape 1546">
              <a:extLst>
                <a:ext uri="{FF2B5EF4-FFF2-40B4-BE49-F238E27FC236}">
                  <a16:creationId xmlns:a16="http://schemas.microsoft.com/office/drawing/2014/main" id="{C15B6BBB-B3C6-957A-5811-AF0D068772A3}"/>
                </a:ext>
              </a:extLst>
            </p:cNvPr>
            <p:cNvSpPr/>
            <p:nvPr/>
          </p:nvSpPr>
          <p:spPr>
            <a:xfrm>
              <a:off x="10845597" y="4580558"/>
              <a:ext cx="103171" cy="130201"/>
            </a:xfrm>
            <a:custGeom>
              <a:avLst/>
              <a:gdLst>
                <a:gd name="f0" fmla="val 10800000"/>
                <a:gd name="f1" fmla="val 5400000"/>
                <a:gd name="f2" fmla="val 180"/>
                <a:gd name="f3" fmla="val w"/>
                <a:gd name="f4" fmla="val h"/>
                <a:gd name="f5" fmla="val 0"/>
                <a:gd name="f6" fmla="val 103174"/>
                <a:gd name="f7" fmla="val 130198"/>
                <a:gd name="f8" fmla="val 101831"/>
                <a:gd name="f9" fmla="val 124950"/>
                <a:gd name="f10" fmla="val 5248"/>
                <a:gd name="f11" fmla="val 102456"/>
                <a:gd name="f12" fmla="val 103080"/>
                <a:gd name="f13" fmla="val 103131"/>
                <a:gd name="f14" fmla="val 129998"/>
                <a:gd name="f15" fmla="val 129773"/>
                <a:gd name="f16" fmla="val 129573"/>
                <a:gd name="f17" fmla="val 129324"/>
                <a:gd name="f18" fmla="val 129073"/>
                <a:gd name="f19" fmla="val 128824"/>
                <a:gd name="f20" fmla="val 103206"/>
                <a:gd name="f21" fmla="val 128374"/>
                <a:gd name="f22" fmla="val 127899"/>
                <a:gd name="f23" fmla="val 127449"/>
                <a:gd name="f24" fmla="+- 0 0 -90"/>
                <a:gd name="f25" fmla="*/ f3 1 103174"/>
                <a:gd name="f26" fmla="*/ f4 1 130198"/>
                <a:gd name="f27" fmla="val f5"/>
                <a:gd name="f28" fmla="val f6"/>
                <a:gd name="f29" fmla="val f7"/>
                <a:gd name="f30" fmla="*/ f24 f0 1"/>
                <a:gd name="f31" fmla="+- f29 0 f27"/>
                <a:gd name="f32" fmla="+- f28 0 f27"/>
                <a:gd name="f33" fmla="*/ f30 1 f2"/>
                <a:gd name="f34" fmla="*/ f32 1 103174"/>
                <a:gd name="f35" fmla="*/ f31 1 130198"/>
                <a:gd name="f36" fmla="*/ 101831 f32 1"/>
                <a:gd name="f37" fmla="*/ 124950 f31 1"/>
                <a:gd name="f38" fmla="*/ 0 f32 1"/>
                <a:gd name="f39" fmla="*/ 0 f31 1"/>
                <a:gd name="f40" fmla="*/ 5248 f31 1"/>
                <a:gd name="f41" fmla="*/ 102456 f32 1"/>
                <a:gd name="f42" fmla="*/ 130198 f31 1"/>
                <a:gd name="f43" fmla="*/ 103080 f32 1"/>
                <a:gd name="f44" fmla="*/ 129573 f31 1"/>
                <a:gd name="f45" fmla="*/ 128824 f31 1"/>
                <a:gd name="f46" fmla="*/ 127449 f31 1"/>
                <a:gd name="f47" fmla="+- f33 0 f1"/>
                <a:gd name="f48" fmla="*/ f36 1 103174"/>
                <a:gd name="f49" fmla="*/ f37 1 130198"/>
                <a:gd name="f50" fmla="*/ f38 1 103174"/>
                <a:gd name="f51" fmla="*/ f39 1 130198"/>
                <a:gd name="f52" fmla="*/ f40 1 130198"/>
                <a:gd name="f53" fmla="*/ f41 1 103174"/>
                <a:gd name="f54" fmla="*/ f42 1 130198"/>
                <a:gd name="f55" fmla="*/ f43 1 103174"/>
                <a:gd name="f56" fmla="*/ f44 1 130198"/>
                <a:gd name="f57" fmla="*/ f45 1 130198"/>
                <a:gd name="f58" fmla="*/ f46 1 130198"/>
                <a:gd name="f59" fmla="*/ f27 1 f34"/>
                <a:gd name="f60" fmla="*/ f28 1 f34"/>
                <a:gd name="f61" fmla="*/ f27 1 f35"/>
                <a:gd name="f62" fmla="*/ f29 1 f35"/>
                <a:gd name="f63" fmla="*/ f48 1 f34"/>
                <a:gd name="f64" fmla="*/ f49 1 f35"/>
                <a:gd name="f65" fmla="*/ f50 1 f34"/>
                <a:gd name="f66" fmla="*/ f51 1 f35"/>
                <a:gd name="f67" fmla="*/ f52 1 f35"/>
                <a:gd name="f68" fmla="*/ f53 1 f34"/>
                <a:gd name="f69" fmla="*/ f54 1 f35"/>
                <a:gd name="f70" fmla="*/ f55 1 f34"/>
                <a:gd name="f71" fmla="*/ f56 1 f35"/>
                <a:gd name="f72" fmla="*/ f57 1 f35"/>
                <a:gd name="f73" fmla="*/ f58 1 f35"/>
                <a:gd name="f74" fmla="*/ f59 f25 1"/>
                <a:gd name="f75" fmla="*/ f60 f25 1"/>
                <a:gd name="f76" fmla="*/ f62 f26 1"/>
                <a:gd name="f77" fmla="*/ f61 f26 1"/>
                <a:gd name="f78" fmla="*/ f63 f25 1"/>
                <a:gd name="f79" fmla="*/ f64 f26 1"/>
                <a:gd name="f80" fmla="*/ f65 f25 1"/>
                <a:gd name="f81" fmla="*/ f66 f26 1"/>
                <a:gd name="f82" fmla="*/ f67 f26 1"/>
                <a:gd name="f83" fmla="*/ f68 f25 1"/>
                <a:gd name="f84" fmla="*/ f69 f26 1"/>
                <a:gd name="f85" fmla="*/ f70 f25 1"/>
                <a:gd name="f86" fmla="*/ f71 f26 1"/>
                <a:gd name="f87" fmla="*/ f72 f26 1"/>
                <a:gd name="f88" fmla="*/ f73 f26 1"/>
              </a:gdLst>
              <a:ahLst/>
              <a:cxnLst>
                <a:cxn ang="3cd4">
                  <a:pos x="hc" y="t"/>
                </a:cxn>
                <a:cxn ang="0">
                  <a:pos x="r" y="vc"/>
                </a:cxn>
                <a:cxn ang="cd4">
                  <a:pos x="hc" y="b"/>
                </a:cxn>
                <a:cxn ang="cd2">
                  <a:pos x="l" y="vc"/>
                </a:cxn>
                <a:cxn ang="f47">
                  <a:pos x="f78" y="f79"/>
                </a:cxn>
                <a:cxn ang="f47">
                  <a:pos x="f80" y="f81"/>
                </a:cxn>
                <a:cxn ang="f47">
                  <a:pos x="f80" y="f82"/>
                </a:cxn>
                <a:cxn ang="f47">
                  <a:pos x="f83" y="f84"/>
                </a:cxn>
                <a:cxn ang="f47">
                  <a:pos x="f83" y="f84"/>
                </a:cxn>
                <a:cxn ang="f47">
                  <a:pos x="f83" y="f84"/>
                </a:cxn>
                <a:cxn ang="f47">
                  <a:pos x="f85" y="f84"/>
                </a:cxn>
                <a:cxn ang="f47">
                  <a:pos x="f85" y="f84"/>
                </a:cxn>
                <a:cxn ang="f47">
                  <a:pos x="f85" y="f86"/>
                </a:cxn>
                <a:cxn ang="f47">
                  <a:pos x="f85" y="f87"/>
                </a:cxn>
                <a:cxn ang="f47">
                  <a:pos x="f85" y="f87"/>
                </a:cxn>
                <a:cxn ang="f47">
                  <a:pos x="f85" y="f88"/>
                </a:cxn>
              </a:cxnLst>
              <a:rect l="f74" t="f77" r="f75" b="f76"/>
              <a:pathLst>
                <a:path w="103174" h="130198">
                  <a:moveTo>
                    <a:pt x="f8" y="f9"/>
                  </a:moveTo>
                  <a:lnTo>
                    <a:pt x="f5" y="f5"/>
                  </a:lnTo>
                  <a:lnTo>
                    <a:pt x="f5" y="f10"/>
                  </a:lnTo>
                  <a:lnTo>
                    <a:pt x="f11" y="f7"/>
                  </a:lnTo>
                  <a:lnTo>
                    <a:pt x="f11" y="f7"/>
                  </a:lnTo>
                  <a:lnTo>
                    <a:pt x="f11" y="f7"/>
                  </a:lnTo>
                  <a:lnTo>
                    <a:pt x="f12" y="f7"/>
                  </a:lnTo>
                  <a:lnTo>
                    <a:pt x="f12" y="f7"/>
                  </a:lnTo>
                  <a:cubicBezTo>
                    <a:pt x="f13" y="f14"/>
                    <a:pt x="f13" y="f15"/>
                    <a:pt x="f12" y="f16"/>
                  </a:cubicBezTo>
                  <a:cubicBezTo>
                    <a:pt x="f13" y="f17"/>
                    <a:pt x="f13" y="f18"/>
                    <a:pt x="f12" y="f19"/>
                  </a:cubicBezTo>
                  <a:lnTo>
                    <a:pt x="f12" y="f19"/>
                  </a:lnTo>
                  <a:cubicBezTo>
                    <a:pt x="f20" y="f21"/>
                    <a:pt x="f20" y="f22"/>
                    <a:pt x="f12" y="f2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1" name="Freeform: Shape 1547">
              <a:extLst>
                <a:ext uri="{FF2B5EF4-FFF2-40B4-BE49-F238E27FC236}">
                  <a16:creationId xmlns:a16="http://schemas.microsoft.com/office/drawing/2014/main" id="{6AB8BB52-BC4A-3DA9-A6B5-D3CA731F0893}"/>
                </a:ext>
              </a:extLst>
            </p:cNvPr>
            <p:cNvSpPr/>
            <p:nvPr/>
          </p:nvSpPr>
          <p:spPr>
            <a:xfrm>
              <a:off x="8031184" y="6049469"/>
              <a:ext cx="91129" cy="147190"/>
            </a:xfrm>
            <a:custGeom>
              <a:avLst/>
              <a:gdLst>
                <a:gd name="f0" fmla="val 10800000"/>
                <a:gd name="f1" fmla="val 5400000"/>
                <a:gd name="f2" fmla="val 180"/>
                <a:gd name="f3" fmla="val w"/>
                <a:gd name="f4" fmla="val h"/>
                <a:gd name="f5" fmla="val 0"/>
                <a:gd name="f6" fmla="val 91126"/>
                <a:gd name="f7" fmla="val 147191"/>
                <a:gd name="f8" fmla="val 91086"/>
                <a:gd name="f9" fmla="val 144942"/>
                <a:gd name="f10" fmla="val 90336"/>
                <a:gd name="f11" fmla="val 143693"/>
                <a:gd name="f12" fmla="val 85838"/>
                <a:gd name="f13" fmla="val 136570"/>
                <a:gd name="f14" fmla="val 875"/>
                <a:gd name="f15" fmla="val 7872"/>
                <a:gd name="f16" fmla="val 83339"/>
                <a:gd name="f17" fmla="val 138820"/>
                <a:gd name="f18" fmla="val 88712"/>
                <a:gd name="f19" fmla="val 89336"/>
                <a:gd name="f20" fmla="val 89961"/>
                <a:gd name="f21" fmla="val 90086"/>
                <a:gd name="f22" fmla="val 90861"/>
                <a:gd name="f23" fmla="val 146729"/>
                <a:gd name="f24" fmla="val 91261"/>
                <a:gd name="f25" fmla="val 145829"/>
                <a:gd name="f26" fmla="+- 0 0 -90"/>
                <a:gd name="f27" fmla="*/ f3 1 91126"/>
                <a:gd name="f28" fmla="*/ f4 1 147191"/>
                <a:gd name="f29" fmla="val f5"/>
                <a:gd name="f30" fmla="val f6"/>
                <a:gd name="f31" fmla="val f7"/>
                <a:gd name="f32" fmla="*/ f26 f0 1"/>
                <a:gd name="f33" fmla="+- f31 0 f29"/>
                <a:gd name="f34" fmla="+- f30 0 f29"/>
                <a:gd name="f35" fmla="*/ f32 1 f2"/>
                <a:gd name="f36" fmla="*/ f34 1 91126"/>
                <a:gd name="f37" fmla="*/ f33 1 147191"/>
                <a:gd name="f38" fmla="*/ 91086 f34 1"/>
                <a:gd name="f39" fmla="*/ 144942 f33 1"/>
                <a:gd name="f40" fmla="*/ 90336 f34 1"/>
                <a:gd name="f41" fmla="*/ 143693 f33 1"/>
                <a:gd name="f42" fmla="*/ 85838 f34 1"/>
                <a:gd name="f43" fmla="*/ 136570 f33 1"/>
                <a:gd name="f44" fmla="*/ 0 f34 1"/>
                <a:gd name="f45" fmla="*/ 0 f33 1"/>
                <a:gd name="f46" fmla="*/ 875 f34 1"/>
                <a:gd name="f47" fmla="*/ 7872 f33 1"/>
                <a:gd name="f48" fmla="*/ 83339 f34 1"/>
                <a:gd name="f49" fmla="*/ 138820 f33 1"/>
                <a:gd name="f50" fmla="*/ 88712 f34 1"/>
                <a:gd name="f51" fmla="*/ 147191 f33 1"/>
                <a:gd name="f52" fmla="*/ 89336 f34 1"/>
                <a:gd name="f53" fmla="*/ 90086 f34 1"/>
                <a:gd name="f54" fmla="+- f35 0 f1"/>
                <a:gd name="f55" fmla="*/ f38 1 91126"/>
                <a:gd name="f56" fmla="*/ f39 1 147191"/>
                <a:gd name="f57" fmla="*/ f40 1 91126"/>
                <a:gd name="f58" fmla="*/ f41 1 147191"/>
                <a:gd name="f59" fmla="*/ f42 1 91126"/>
                <a:gd name="f60" fmla="*/ f43 1 147191"/>
                <a:gd name="f61" fmla="*/ f44 1 91126"/>
                <a:gd name="f62" fmla="*/ f45 1 147191"/>
                <a:gd name="f63" fmla="*/ f46 1 91126"/>
                <a:gd name="f64" fmla="*/ f47 1 147191"/>
                <a:gd name="f65" fmla="*/ f48 1 91126"/>
                <a:gd name="f66" fmla="*/ f49 1 147191"/>
                <a:gd name="f67" fmla="*/ f50 1 91126"/>
                <a:gd name="f68" fmla="*/ f51 1 147191"/>
                <a:gd name="f69" fmla="*/ f52 1 91126"/>
                <a:gd name="f70" fmla="*/ f53 1 91126"/>
                <a:gd name="f71" fmla="*/ f29 1 f36"/>
                <a:gd name="f72" fmla="*/ f30 1 f36"/>
                <a:gd name="f73" fmla="*/ f29 1 f37"/>
                <a:gd name="f74" fmla="*/ f31 1 f37"/>
                <a:gd name="f75" fmla="*/ f55 1 f36"/>
                <a:gd name="f76" fmla="*/ f56 1 f37"/>
                <a:gd name="f77" fmla="*/ f57 1 f36"/>
                <a:gd name="f78" fmla="*/ f58 1 f37"/>
                <a:gd name="f79" fmla="*/ f59 1 f36"/>
                <a:gd name="f80" fmla="*/ f60 1 f37"/>
                <a:gd name="f81" fmla="*/ f61 1 f36"/>
                <a:gd name="f82" fmla="*/ f62 1 f37"/>
                <a:gd name="f83" fmla="*/ f63 1 f36"/>
                <a:gd name="f84" fmla="*/ f64 1 f37"/>
                <a:gd name="f85" fmla="*/ f65 1 f36"/>
                <a:gd name="f86" fmla="*/ f66 1 f37"/>
                <a:gd name="f87" fmla="*/ f67 1 f36"/>
                <a:gd name="f88" fmla="*/ f68 1 f37"/>
                <a:gd name="f89" fmla="*/ f69 1 f36"/>
                <a:gd name="f90" fmla="*/ f70 1 f36"/>
                <a:gd name="f91" fmla="*/ f71 f27 1"/>
                <a:gd name="f92" fmla="*/ f72 f27 1"/>
                <a:gd name="f93" fmla="*/ f74 f28 1"/>
                <a:gd name="f94" fmla="*/ f73 f28 1"/>
                <a:gd name="f95" fmla="*/ f75 f27 1"/>
                <a:gd name="f96" fmla="*/ f76 f28 1"/>
                <a:gd name="f97" fmla="*/ f77 f27 1"/>
                <a:gd name="f98" fmla="*/ f78 f28 1"/>
                <a:gd name="f99" fmla="*/ f79 f27 1"/>
                <a:gd name="f100" fmla="*/ f80 f28 1"/>
                <a:gd name="f101" fmla="*/ f81 f27 1"/>
                <a:gd name="f102" fmla="*/ f82 f28 1"/>
                <a:gd name="f103" fmla="*/ f83 f27 1"/>
                <a:gd name="f104" fmla="*/ f84 f28 1"/>
                <a:gd name="f105" fmla="*/ f85 f27 1"/>
                <a:gd name="f106" fmla="*/ f86 f28 1"/>
                <a:gd name="f107" fmla="*/ f87 f27 1"/>
                <a:gd name="f108" fmla="*/ f88 f28 1"/>
                <a:gd name="f109" fmla="*/ f89 f27 1"/>
                <a:gd name="f110" fmla="*/ f90 f27 1"/>
              </a:gdLst>
              <a:ahLst/>
              <a:cxnLst>
                <a:cxn ang="3cd4">
                  <a:pos x="hc" y="t"/>
                </a:cxn>
                <a:cxn ang="0">
                  <a:pos x="r" y="vc"/>
                </a:cxn>
                <a:cxn ang="cd4">
                  <a:pos x="hc" y="b"/>
                </a:cxn>
                <a:cxn ang="cd2">
                  <a:pos x="l" y="vc"/>
                </a:cxn>
                <a:cxn ang="f54">
                  <a:pos x="f95" y="f96"/>
                </a:cxn>
                <a:cxn ang="f54">
                  <a:pos x="f97" y="f98"/>
                </a:cxn>
                <a:cxn ang="f54">
                  <a:pos x="f99" y="f100"/>
                </a:cxn>
                <a:cxn ang="f54">
                  <a:pos x="f101" y="f102"/>
                </a:cxn>
                <a:cxn ang="f54">
                  <a:pos x="f103" y="f104"/>
                </a:cxn>
                <a:cxn ang="f54">
                  <a:pos x="f105" y="f106"/>
                </a:cxn>
                <a:cxn ang="f54">
                  <a:pos x="f107" y="f108"/>
                </a:cxn>
                <a:cxn ang="f54">
                  <a:pos x="f107" y="f108"/>
                </a:cxn>
                <a:cxn ang="f54">
                  <a:pos x="f109" y="f108"/>
                </a:cxn>
                <a:cxn ang="f54">
                  <a:pos x="f109" y="f108"/>
                </a:cxn>
                <a:cxn ang="f54">
                  <a:pos x="f110" y="f108"/>
                </a:cxn>
                <a:cxn ang="f54">
                  <a:pos x="f95" y="f96"/>
                </a:cxn>
              </a:cxnLst>
              <a:rect l="f91" t="f94" r="f92" b="f93"/>
              <a:pathLst>
                <a:path w="91126" h="147191">
                  <a:moveTo>
                    <a:pt x="f8" y="f9"/>
                  </a:moveTo>
                  <a:lnTo>
                    <a:pt x="f10" y="f11"/>
                  </a:lnTo>
                  <a:lnTo>
                    <a:pt x="f12" y="f13"/>
                  </a:lnTo>
                  <a:lnTo>
                    <a:pt x="f5" y="f5"/>
                  </a:lnTo>
                  <a:lnTo>
                    <a:pt x="f14" y="f15"/>
                  </a:lnTo>
                  <a:lnTo>
                    <a:pt x="f16" y="f17"/>
                  </a:lnTo>
                  <a:lnTo>
                    <a:pt x="f18" y="f7"/>
                  </a:lnTo>
                  <a:lnTo>
                    <a:pt x="f18" y="f7"/>
                  </a:lnTo>
                  <a:lnTo>
                    <a:pt x="f19" y="f7"/>
                  </a:lnTo>
                  <a:lnTo>
                    <a:pt x="f19" y="f7"/>
                  </a:lnTo>
                  <a:cubicBezTo>
                    <a:pt x="f19" y="f7"/>
                    <a:pt x="f20" y="f7"/>
                    <a:pt x="f21" y="f7"/>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2" name="Freeform: Shape 1548">
              <a:extLst>
                <a:ext uri="{FF2B5EF4-FFF2-40B4-BE49-F238E27FC236}">
                  <a16:creationId xmlns:a16="http://schemas.microsoft.com/office/drawing/2014/main" id="{96BDBFDD-26A2-BFB2-F465-7631E9812733}"/>
                </a:ext>
              </a:extLst>
            </p:cNvPr>
            <p:cNvSpPr/>
            <p:nvPr/>
          </p:nvSpPr>
          <p:spPr>
            <a:xfrm>
              <a:off x="10952472" y="4580302"/>
              <a:ext cx="22658" cy="27825"/>
            </a:xfrm>
            <a:custGeom>
              <a:avLst/>
              <a:gdLst>
                <a:gd name="f0" fmla="val 10800000"/>
                <a:gd name="f1" fmla="val 5400000"/>
                <a:gd name="f2" fmla="val 180"/>
                <a:gd name="f3" fmla="val w"/>
                <a:gd name="f4" fmla="val h"/>
                <a:gd name="f5" fmla="val 0"/>
                <a:gd name="f6" fmla="val 22659"/>
                <a:gd name="f7" fmla="val 27826"/>
                <a:gd name="f8" fmla="val 75"/>
                <a:gd name="f9" fmla="val 250"/>
                <a:gd name="f10" fmla="val 874"/>
                <a:gd name="f11" fmla="val -25"/>
                <a:gd name="f12" fmla="val 1287"/>
                <a:gd name="f13" fmla="val 1712"/>
                <a:gd name="f14" fmla="val 2124"/>
                <a:gd name="f15" fmla="val 2699"/>
                <a:gd name="f16" fmla="val 5248"/>
                <a:gd name="f17" fmla="val 20316"/>
                <a:gd name="f18" fmla="val 26614"/>
                <a:gd name="f19" fmla="val 27239"/>
                <a:gd name="f20" fmla="val 20754"/>
                <a:gd name="f21" fmla="val 27864"/>
                <a:gd name="f22" fmla="val 21616"/>
                <a:gd name="f23" fmla="val 28014"/>
                <a:gd name="f24" fmla="val 22228"/>
                <a:gd name="f25" fmla="val 27577"/>
                <a:gd name="f26" fmla="val 22366"/>
                <a:gd name="f27" fmla="val 27476"/>
                <a:gd name="f28" fmla="val 22478"/>
                <a:gd name="f29" fmla="val 27364"/>
                <a:gd name="f30" fmla="val 22565"/>
                <a:gd name="f31" fmla="val 22690"/>
                <a:gd name="f32" fmla="val 26789"/>
                <a:gd name="f33" fmla="val 26314"/>
                <a:gd name="f34" fmla="val 25864"/>
                <a:gd name="f35" fmla="val 22603"/>
                <a:gd name="f36" fmla="val 25577"/>
                <a:gd name="f37" fmla="val 25277"/>
                <a:gd name="f38" fmla="val 24990"/>
                <a:gd name="f39" fmla="val 21691"/>
                <a:gd name="f40" fmla="val 23990"/>
                <a:gd name="f41" fmla="val 3449"/>
                <a:gd name="f42" fmla="val 1874"/>
                <a:gd name="f43" fmla="val 1949"/>
                <a:gd name="f44" fmla="val 1324"/>
                <a:gd name="f45" fmla="+- 0 0 -90"/>
                <a:gd name="f46" fmla="*/ f3 1 22659"/>
                <a:gd name="f47" fmla="*/ f4 1 27826"/>
                <a:gd name="f48" fmla="val f5"/>
                <a:gd name="f49" fmla="val f6"/>
                <a:gd name="f50" fmla="val f7"/>
                <a:gd name="f51" fmla="*/ f45 f0 1"/>
                <a:gd name="f52" fmla="+- f50 0 f48"/>
                <a:gd name="f53" fmla="+- f49 0 f48"/>
                <a:gd name="f54" fmla="*/ f51 1 f2"/>
                <a:gd name="f55" fmla="*/ f53 1 22659"/>
                <a:gd name="f56" fmla="*/ f52 1 27826"/>
                <a:gd name="f57" fmla="*/ 75 f53 1"/>
                <a:gd name="f58" fmla="*/ 250 f52 1"/>
                <a:gd name="f59" fmla="*/ 874 f52 1"/>
                <a:gd name="f60" fmla="*/ 2124 f52 1"/>
                <a:gd name="f61" fmla="*/ 2699 f53 1"/>
                <a:gd name="f62" fmla="*/ 5248 f52 1"/>
                <a:gd name="f63" fmla="*/ 20316 f53 1"/>
                <a:gd name="f64" fmla="*/ 26614 f52 1"/>
                <a:gd name="f65" fmla="*/ 27239 f52 1"/>
                <a:gd name="f66" fmla="*/ 22228 f53 1"/>
                <a:gd name="f67" fmla="*/ 27577 f52 1"/>
                <a:gd name="f68" fmla="*/ 22565 f53 1"/>
                <a:gd name="f69" fmla="*/ 25864 f52 1"/>
                <a:gd name="f70" fmla="*/ 24990 f52 1"/>
                <a:gd name="f71" fmla="*/ 21691 f53 1"/>
                <a:gd name="f72" fmla="*/ 23990 f52 1"/>
                <a:gd name="f73" fmla="*/ 3449 f53 1"/>
                <a:gd name="f74" fmla="*/ 1874 f52 1"/>
                <a:gd name="f75" fmla="*/ 1949 f53 1"/>
                <a:gd name="f76" fmla="*/ 0 f52 1"/>
                <a:gd name="f77" fmla="*/ 1324 f53 1"/>
                <a:gd name="f78" fmla="+- f54 0 f1"/>
                <a:gd name="f79" fmla="*/ f57 1 22659"/>
                <a:gd name="f80" fmla="*/ f58 1 27826"/>
                <a:gd name="f81" fmla="*/ f59 1 27826"/>
                <a:gd name="f82" fmla="*/ f60 1 27826"/>
                <a:gd name="f83" fmla="*/ f61 1 22659"/>
                <a:gd name="f84" fmla="*/ f62 1 27826"/>
                <a:gd name="f85" fmla="*/ f63 1 22659"/>
                <a:gd name="f86" fmla="*/ f64 1 27826"/>
                <a:gd name="f87" fmla="*/ f65 1 27826"/>
                <a:gd name="f88" fmla="*/ f66 1 22659"/>
                <a:gd name="f89" fmla="*/ f67 1 27826"/>
                <a:gd name="f90" fmla="*/ f68 1 22659"/>
                <a:gd name="f91" fmla="*/ f69 1 27826"/>
                <a:gd name="f92" fmla="*/ f70 1 27826"/>
                <a:gd name="f93" fmla="*/ f71 1 22659"/>
                <a:gd name="f94" fmla="*/ f72 1 27826"/>
                <a:gd name="f95" fmla="*/ f73 1 22659"/>
                <a:gd name="f96" fmla="*/ f74 1 27826"/>
                <a:gd name="f97" fmla="*/ f75 1 22659"/>
                <a:gd name="f98" fmla="*/ f76 1 27826"/>
                <a:gd name="f99" fmla="*/ f77 1 22659"/>
                <a:gd name="f100" fmla="*/ f48 1 f55"/>
                <a:gd name="f101" fmla="*/ f49 1 f55"/>
                <a:gd name="f102" fmla="*/ f48 1 f56"/>
                <a:gd name="f103" fmla="*/ f50 1 f56"/>
                <a:gd name="f104" fmla="*/ f79 1 f55"/>
                <a:gd name="f105" fmla="*/ f80 1 f56"/>
                <a:gd name="f106" fmla="*/ f81 1 f56"/>
                <a:gd name="f107" fmla="*/ f82 1 f56"/>
                <a:gd name="f108" fmla="*/ f83 1 f55"/>
                <a:gd name="f109" fmla="*/ f84 1 f56"/>
                <a:gd name="f110" fmla="*/ f85 1 f55"/>
                <a:gd name="f111" fmla="*/ f86 1 f56"/>
                <a:gd name="f112" fmla="*/ f87 1 f56"/>
                <a:gd name="f113" fmla="*/ f88 1 f55"/>
                <a:gd name="f114" fmla="*/ f89 1 f56"/>
                <a:gd name="f115" fmla="*/ f90 1 f55"/>
                <a:gd name="f116" fmla="*/ f91 1 f56"/>
                <a:gd name="f117" fmla="*/ f92 1 f56"/>
                <a:gd name="f118" fmla="*/ f93 1 f55"/>
                <a:gd name="f119" fmla="*/ f94 1 f56"/>
                <a:gd name="f120" fmla="*/ f95 1 f55"/>
                <a:gd name="f121" fmla="*/ f96 1 f56"/>
                <a:gd name="f122" fmla="*/ f97 1 f55"/>
                <a:gd name="f123" fmla="*/ f98 1 f56"/>
                <a:gd name="f124" fmla="*/ f99 1 f55"/>
                <a:gd name="f125" fmla="*/ f100 f46 1"/>
                <a:gd name="f126" fmla="*/ f101 f46 1"/>
                <a:gd name="f127" fmla="*/ f103 f47 1"/>
                <a:gd name="f128" fmla="*/ f102 f47 1"/>
                <a:gd name="f129" fmla="*/ f104 f46 1"/>
                <a:gd name="f130" fmla="*/ f105 f47 1"/>
                <a:gd name="f131" fmla="*/ f106 f47 1"/>
                <a:gd name="f132" fmla="*/ f107 f47 1"/>
                <a:gd name="f133" fmla="*/ f108 f46 1"/>
                <a:gd name="f134" fmla="*/ f109 f47 1"/>
                <a:gd name="f135" fmla="*/ f110 f46 1"/>
                <a:gd name="f136" fmla="*/ f111 f47 1"/>
                <a:gd name="f137" fmla="*/ f112 f47 1"/>
                <a:gd name="f138" fmla="*/ f113 f46 1"/>
                <a:gd name="f139" fmla="*/ f114 f47 1"/>
                <a:gd name="f140" fmla="*/ f115 f46 1"/>
                <a:gd name="f141" fmla="*/ f116 f47 1"/>
                <a:gd name="f142" fmla="*/ f117 f47 1"/>
                <a:gd name="f143" fmla="*/ f118 f46 1"/>
                <a:gd name="f144" fmla="*/ f119 f47 1"/>
                <a:gd name="f145" fmla="*/ f120 f46 1"/>
                <a:gd name="f146" fmla="*/ f121 f47 1"/>
                <a:gd name="f147" fmla="*/ f122 f46 1"/>
                <a:gd name="f148" fmla="*/ f123 f47 1"/>
                <a:gd name="f149" fmla="*/ f124 f46 1"/>
              </a:gdLst>
              <a:ahLst/>
              <a:cxnLst>
                <a:cxn ang="3cd4">
                  <a:pos x="hc" y="t"/>
                </a:cxn>
                <a:cxn ang="0">
                  <a:pos x="r" y="vc"/>
                </a:cxn>
                <a:cxn ang="cd4">
                  <a:pos x="hc" y="b"/>
                </a:cxn>
                <a:cxn ang="cd2">
                  <a:pos x="l" y="vc"/>
                </a:cxn>
                <a:cxn ang="f78">
                  <a:pos x="f129" y="f130"/>
                </a:cxn>
                <a:cxn ang="f78">
                  <a:pos x="f129" y="f130"/>
                </a:cxn>
                <a:cxn ang="f78">
                  <a:pos x="f129" y="f130"/>
                </a:cxn>
                <a:cxn ang="f78">
                  <a:pos x="f129" y="f131"/>
                </a:cxn>
                <a:cxn ang="f78">
                  <a:pos x="f129" y="f131"/>
                </a:cxn>
                <a:cxn ang="f78">
                  <a:pos x="f129" y="f132"/>
                </a:cxn>
                <a:cxn ang="f78">
                  <a:pos x="f133" y="f134"/>
                </a:cxn>
                <a:cxn ang="f78">
                  <a:pos x="f135" y="f136"/>
                </a:cxn>
                <a:cxn ang="f78">
                  <a:pos x="f135" y="f137"/>
                </a:cxn>
                <a:cxn ang="f78">
                  <a:pos x="f138" y="f139"/>
                </a:cxn>
                <a:cxn ang="f78">
                  <a:pos x="f140" y="f137"/>
                </a:cxn>
                <a:cxn ang="f78">
                  <a:pos x="f140" y="f141"/>
                </a:cxn>
                <a:cxn ang="f78">
                  <a:pos x="f140" y="f142"/>
                </a:cxn>
                <a:cxn ang="f78">
                  <a:pos x="f140" y="f142"/>
                </a:cxn>
                <a:cxn ang="f78">
                  <a:pos x="f143" y="f144"/>
                </a:cxn>
                <a:cxn ang="f78">
                  <a:pos x="f145" y="f146"/>
                </a:cxn>
                <a:cxn ang="f78">
                  <a:pos x="f147" y="f148"/>
                </a:cxn>
                <a:cxn ang="f78">
                  <a:pos x="f147" y="f148"/>
                </a:cxn>
                <a:cxn ang="f78">
                  <a:pos x="f147" y="f148"/>
                </a:cxn>
                <a:cxn ang="f78">
                  <a:pos x="f147" y="f148"/>
                </a:cxn>
                <a:cxn ang="f78">
                  <a:pos x="f147" y="f148"/>
                </a:cxn>
                <a:cxn ang="f78">
                  <a:pos x="f149" y="f148"/>
                </a:cxn>
              </a:cxnLst>
              <a:rect l="f125" t="f128" r="f126" b="f127"/>
              <a:pathLst>
                <a:path w="22659" h="27826">
                  <a:moveTo>
                    <a:pt x="f8" y="f9"/>
                  </a:moveTo>
                  <a:cubicBezTo>
                    <a:pt x="f8" y="f9"/>
                    <a:pt x="f8" y="f9"/>
                    <a:pt x="f8" y="f9"/>
                  </a:cubicBezTo>
                  <a:lnTo>
                    <a:pt x="f8" y="f9"/>
                  </a:lnTo>
                  <a:cubicBezTo>
                    <a:pt x="f8" y="f9"/>
                    <a:pt x="f8" y="f9"/>
                    <a:pt x="f8" y="f10"/>
                  </a:cubicBezTo>
                  <a:lnTo>
                    <a:pt x="f8" y="f10"/>
                  </a:lnTo>
                  <a:cubicBezTo>
                    <a:pt x="f11" y="f12"/>
                    <a:pt x="f11" y="f13"/>
                    <a:pt x="f8" y="f14"/>
                  </a:cubicBezTo>
                  <a:lnTo>
                    <a:pt x="f15" y="f16"/>
                  </a:lnTo>
                  <a:lnTo>
                    <a:pt x="f17" y="f18"/>
                  </a:lnTo>
                  <a:lnTo>
                    <a:pt x="f17" y="f19"/>
                  </a:lnTo>
                  <a:cubicBezTo>
                    <a:pt x="f20" y="f21"/>
                    <a:pt x="f22" y="f23"/>
                    <a:pt x="f24" y="f25"/>
                  </a:cubicBezTo>
                  <a:cubicBezTo>
                    <a:pt x="f26" y="f27"/>
                    <a:pt x="f28" y="f29"/>
                    <a:pt x="f30" y="f19"/>
                  </a:cubicBezTo>
                  <a:cubicBezTo>
                    <a:pt x="f31" y="f32"/>
                    <a:pt x="f31" y="f33"/>
                    <a:pt x="f30" y="f34"/>
                  </a:cubicBezTo>
                  <a:cubicBezTo>
                    <a:pt x="f35" y="f36"/>
                    <a:pt x="f35" y="f37"/>
                    <a:pt x="f30" y="f38"/>
                  </a:cubicBezTo>
                  <a:lnTo>
                    <a:pt x="f30" y="f38"/>
                  </a:lnTo>
                  <a:lnTo>
                    <a:pt x="f39" y="f40"/>
                  </a:lnTo>
                  <a:lnTo>
                    <a:pt x="f41" y="f42"/>
                  </a:lnTo>
                  <a:lnTo>
                    <a:pt x="f43" y="f5"/>
                  </a:lnTo>
                  <a:lnTo>
                    <a:pt x="f43" y="f5"/>
                  </a:lnTo>
                  <a:lnTo>
                    <a:pt x="f43" y="f5"/>
                  </a:lnTo>
                  <a:cubicBezTo>
                    <a:pt x="f43" y="f5"/>
                    <a:pt x="f43" y="f5"/>
                    <a:pt x="f43" y="f5"/>
                  </a:cubicBezTo>
                  <a:lnTo>
                    <a:pt x="f43" y="f5"/>
                  </a:lnTo>
                  <a:lnTo>
                    <a:pt x="f4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3" name="Freeform: Shape 1549">
              <a:extLst>
                <a:ext uri="{FF2B5EF4-FFF2-40B4-BE49-F238E27FC236}">
                  <a16:creationId xmlns:a16="http://schemas.microsoft.com/office/drawing/2014/main" id="{80F89A0F-B1DF-0926-CD5F-E8CD3F44E499}"/>
                </a:ext>
              </a:extLst>
            </p:cNvPr>
            <p:cNvSpPr/>
            <p:nvPr/>
          </p:nvSpPr>
          <p:spPr>
            <a:xfrm>
              <a:off x="9611880" y="5563913"/>
              <a:ext cx="1397898" cy="840909"/>
            </a:xfrm>
            <a:custGeom>
              <a:avLst/>
              <a:gdLst>
                <a:gd name="f0" fmla="val 10800000"/>
                <a:gd name="f1" fmla="val 5400000"/>
                <a:gd name="f2" fmla="val 180"/>
                <a:gd name="f3" fmla="val w"/>
                <a:gd name="f4" fmla="val h"/>
                <a:gd name="f5" fmla="val 0"/>
                <a:gd name="f6" fmla="val 1397896"/>
                <a:gd name="f7" fmla="val 840914"/>
                <a:gd name="f8" fmla="val 1395522"/>
                <a:gd name="f9" fmla="val 750"/>
                <a:gd name="f10" fmla="val 837916"/>
                <a:gd name="f11" fmla="val 2124"/>
                <a:gd name="f12" fmla="val 840915"/>
                <a:gd name="f13" fmla="val 1397771"/>
                <a:gd name="f14" fmla="val 3748"/>
                <a:gd name="f15" fmla="val 1397021"/>
                <a:gd name="f16" fmla="val 2749"/>
                <a:gd name="f17" fmla="val 1396397"/>
                <a:gd name="f18" fmla="val 1937"/>
                <a:gd name="f19" fmla="val 812"/>
                <a:gd name="f20" fmla="+- 0 0 -90"/>
                <a:gd name="f21" fmla="*/ f3 1 1397896"/>
                <a:gd name="f22" fmla="*/ f4 1 840914"/>
                <a:gd name="f23" fmla="val f5"/>
                <a:gd name="f24" fmla="val f6"/>
                <a:gd name="f25" fmla="val f7"/>
                <a:gd name="f26" fmla="*/ f20 f0 1"/>
                <a:gd name="f27" fmla="+- f25 0 f23"/>
                <a:gd name="f28" fmla="+- f24 0 f23"/>
                <a:gd name="f29" fmla="*/ f26 1 f2"/>
                <a:gd name="f30" fmla="*/ f28 1 1397896"/>
                <a:gd name="f31" fmla="*/ f27 1 840914"/>
                <a:gd name="f32" fmla="*/ 1395522 f28 1"/>
                <a:gd name="f33" fmla="*/ 750 f27 1"/>
                <a:gd name="f34" fmla="*/ 0 f28 1"/>
                <a:gd name="f35" fmla="*/ 837916 f27 1"/>
                <a:gd name="f36" fmla="*/ 2124 f28 1"/>
                <a:gd name="f37" fmla="*/ 840915 f27 1"/>
                <a:gd name="f38" fmla="*/ 1397771 f28 1"/>
                <a:gd name="f39" fmla="*/ 3748 f27 1"/>
                <a:gd name="f40" fmla="*/ 1397021 f28 1"/>
                <a:gd name="f41" fmla="*/ 2749 f27 1"/>
                <a:gd name="f42" fmla="*/ 0 f27 1"/>
                <a:gd name="f43" fmla="*/ 1397896 f28 1"/>
                <a:gd name="f44" fmla="+- f29 0 f1"/>
                <a:gd name="f45" fmla="*/ f32 1 1397896"/>
                <a:gd name="f46" fmla="*/ f33 1 840914"/>
                <a:gd name="f47" fmla="*/ f34 1 1397896"/>
                <a:gd name="f48" fmla="*/ f35 1 840914"/>
                <a:gd name="f49" fmla="*/ f36 1 1397896"/>
                <a:gd name="f50" fmla="*/ f37 1 840914"/>
                <a:gd name="f51" fmla="*/ f38 1 1397896"/>
                <a:gd name="f52" fmla="*/ f39 1 840914"/>
                <a:gd name="f53" fmla="*/ f40 1 1397896"/>
                <a:gd name="f54" fmla="*/ f41 1 840914"/>
                <a:gd name="f55" fmla="*/ f42 1 840914"/>
                <a:gd name="f56" fmla="*/ f43 1 1397896"/>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1"/>
                <a:gd name="f72" fmla="*/ f56 1 f30"/>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2 1"/>
                <a:gd name="f88" fmla="*/ f72 f21 1"/>
              </a:gdLst>
              <a:ahLst/>
              <a:cxnLst>
                <a:cxn ang="3cd4">
                  <a:pos x="hc" y="t"/>
                </a:cxn>
                <a:cxn ang="0">
                  <a:pos x="r" y="vc"/>
                </a:cxn>
                <a:cxn ang="cd4">
                  <a:pos x="hc" y="b"/>
                </a:cxn>
                <a:cxn ang="cd2">
                  <a:pos x="l" y="vc"/>
                </a:cxn>
                <a:cxn ang="f44">
                  <a:pos x="f77" y="f78"/>
                </a:cxn>
                <a:cxn ang="f44">
                  <a:pos x="f79" y="f80"/>
                </a:cxn>
                <a:cxn ang="f44">
                  <a:pos x="f81" y="f82"/>
                </a:cxn>
                <a:cxn ang="f44">
                  <a:pos x="f83" y="f84"/>
                </a:cxn>
                <a:cxn ang="f44">
                  <a:pos x="f85" y="f86"/>
                </a:cxn>
                <a:cxn ang="f44">
                  <a:pos x="f85" y="f87"/>
                </a:cxn>
                <a:cxn ang="f44">
                  <a:pos x="f88" y="f87"/>
                </a:cxn>
                <a:cxn ang="f44">
                  <a:pos x="f88" y="f87"/>
                </a:cxn>
              </a:cxnLst>
              <a:rect l="f73" t="f76" r="f74" b="f75"/>
              <a:pathLst>
                <a:path w="1397896" h="840914">
                  <a:moveTo>
                    <a:pt x="f8" y="f9"/>
                  </a:moveTo>
                  <a:lnTo>
                    <a:pt x="f5" y="f10"/>
                  </a:lnTo>
                  <a:lnTo>
                    <a:pt x="f11" y="f12"/>
                  </a:lnTo>
                  <a:lnTo>
                    <a:pt x="f13" y="f14"/>
                  </a:lnTo>
                  <a:lnTo>
                    <a:pt x="f15" y="f16"/>
                  </a:lnTo>
                  <a:cubicBezTo>
                    <a:pt x="f17" y="f18"/>
                    <a:pt x="f17" y="f19"/>
                    <a:pt x="f15" y="f5"/>
                  </a:cubicBezTo>
                  <a:cubicBezTo>
                    <a:pt x="f15" y="f5"/>
                    <a:pt x="f15" y="f5"/>
                    <a:pt x="f6" y="f5"/>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4" name="Freeform: Shape 1550">
              <a:extLst>
                <a:ext uri="{FF2B5EF4-FFF2-40B4-BE49-F238E27FC236}">
                  <a16:creationId xmlns:a16="http://schemas.microsoft.com/office/drawing/2014/main" id="{D791CE8B-E693-574B-F58E-5E1847B52652}"/>
                </a:ext>
              </a:extLst>
            </p:cNvPr>
            <p:cNvSpPr/>
            <p:nvPr/>
          </p:nvSpPr>
          <p:spPr>
            <a:xfrm>
              <a:off x="8826712" y="6704225"/>
              <a:ext cx="282000" cy="168039"/>
            </a:xfrm>
            <a:custGeom>
              <a:avLst/>
              <a:gdLst>
                <a:gd name="f0" fmla="val 10800000"/>
                <a:gd name="f1" fmla="val 5400000"/>
                <a:gd name="f2" fmla="val 180"/>
                <a:gd name="f3" fmla="val w"/>
                <a:gd name="f4" fmla="val h"/>
                <a:gd name="f5" fmla="val 0"/>
                <a:gd name="f6" fmla="val 282003"/>
                <a:gd name="f7" fmla="val 168038"/>
                <a:gd name="f8" fmla="val 281254"/>
                <a:gd name="f9" fmla="val 3355"/>
                <a:gd name="f10" fmla="val 281616"/>
                <a:gd name="f11" fmla="val 2642"/>
                <a:gd name="f12" fmla="val 1818"/>
                <a:gd name="f13" fmla="val 1105"/>
                <a:gd name="f14" fmla="val 281041"/>
                <a:gd name="f15" fmla="val 306"/>
                <a:gd name="f16" fmla="val 280216"/>
                <a:gd name="f17" fmla="val -169"/>
                <a:gd name="f18" fmla="val 279417"/>
                <a:gd name="f19" fmla="val 56"/>
                <a:gd name="f20" fmla="val 279267"/>
                <a:gd name="f21" fmla="val 93"/>
                <a:gd name="f22" fmla="val 279129"/>
                <a:gd name="f23" fmla="val 156"/>
                <a:gd name="f24" fmla="val 279004"/>
                <a:gd name="f25" fmla="val 231"/>
                <a:gd name="f26" fmla="val 168039"/>
                <a:gd name="f27" fmla="val 7122"/>
                <a:gd name="f28" fmla="val 3604"/>
                <a:gd name="f29" fmla="+- 0 0 -90"/>
                <a:gd name="f30" fmla="*/ f3 1 282003"/>
                <a:gd name="f31" fmla="*/ f4 1 168038"/>
                <a:gd name="f32" fmla="val f5"/>
                <a:gd name="f33" fmla="val f6"/>
                <a:gd name="f34" fmla="val f7"/>
                <a:gd name="f35" fmla="*/ f29 f0 1"/>
                <a:gd name="f36" fmla="+- f34 0 f32"/>
                <a:gd name="f37" fmla="+- f33 0 f32"/>
                <a:gd name="f38" fmla="*/ f35 1 f2"/>
                <a:gd name="f39" fmla="*/ f37 1 282003"/>
                <a:gd name="f40" fmla="*/ f36 1 168038"/>
                <a:gd name="f41" fmla="*/ 281254 f37 1"/>
                <a:gd name="f42" fmla="*/ 3355 f36 1"/>
                <a:gd name="f43" fmla="*/ 1105 f36 1"/>
                <a:gd name="f44" fmla="*/ 279417 f37 1"/>
                <a:gd name="f45" fmla="*/ 56 f36 1"/>
                <a:gd name="f46" fmla="*/ 279004 f37 1"/>
                <a:gd name="f47" fmla="*/ 231 f36 1"/>
                <a:gd name="f48" fmla="*/ 0 f37 1"/>
                <a:gd name="f49" fmla="*/ 168039 f36 1"/>
                <a:gd name="f50" fmla="*/ 7122 f37 1"/>
                <a:gd name="f51" fmla="*/ 282003 f37 1"/>
                <a:gd name="f52" fmla="*/ 3604 f36 1"/>
                <a:gd name="f53" fmla="+- f38 0 f1"/>
                <a:gd name="f54" fmla="*/ f41 1 282003"/>
                <a:gd name="f55" fmla="*/ f42 1 168038"/>
                <a:gd name="f56" fmla="*/ f43 1 168038"/>
                <a:gd name="f57" fmla="*/ f44 1 282003"/>
                <a:gd name="f58" fmla="*/ f45 1 168038"/>
                <a:gd name="f59" fmla="*/ f46 1 282003"/>
                <a:gd name="f60" fmla="*/ f47 1 168038"/>
                <a:gd name="f61" fmla="*/ f48 1 282003"/>
                <a:gd name="f62" fmla="*/ f49 1 168038"/>
                <a:gd name="f63" fmla="*/ f50 1 282003"/>
                <a:gd name="f64" fmla="*/ f51 1 282003"/>
                <a:gd name="f65" fmla="*/ f52 1 168038"/>
                <a:gd name="f66" fmla="*/ f32 1 f39"/>
                <a:gd name="f67" fmla="*/ f33 1 f39"/>
                <a:gd name="f68" fmla="*/ f32 1 f40"/>
                <a:gd name="f69" fmla="*/ f34 1 f40"/>
                <a:gd name="f70" fmla="*/ f54 1 f39"/>
                <a:gd name="f71" fmla="*/ f55 1 f40"/>
                <a:gd name="f72" fmla="*/ f56 1 f40"/>
                <a:gd name="f73" fmla="*/ f57 1 f39"/>
                <a:gd name="f74" fmla="*/ f58 1 f40"/>
                <a:gd name="f75" fmla="*/ f59 1 f39"/>
                <a:gd name="f76" fmla="*/ f60 1 f40"/>
                <a:gd name="f77" fmla="*/ f61 1 f39"/>
                <a:gd name="f78" fmla="*/ f62 1 f40"/>
                <a:gd name="f79" fmla="*/ f63 1 f39"/>
                <a:gd name="f80" fmla="*/ f64 1 f39"/>
                <a:gd name="f81" fmla="*/ f65 1 f40"/>
                <a:gd name="f82" fmla="*/ f66 f30 1"/>
                <a:gd name="f83" fmla="*/ f67 f30 1"/>
                <a:gd name="f84" fmla="*/ f69 f31 1"/>
                <a:gd name="f85" fmla="*/ f68 f31 1"/>
                <a:gd name="f86" fmla="*/ f70 f30 1"/>
                <a:gd name="f87" fmla="*/ f71 f31 1"/>
                <a:gd name="f88" fmla="*/ f72 f31 1"/>
                <a:gd name="f89" fmla="*/ f73 f30 1"/>
                <a:gd name="f90" fmla="*/ f74 f31 1"/>
                <a:gd name="f91" fmla="*/ f75 f30 1"/>
                <a:gd name="f92" fmla="*/ f76 f31 1"/>
                <a:gd name="f93" fmla="*/ f77 f30 1"/>
                <a:gd name="f94" fmla="*/ f78 f31 1"/>
                <a:gd name="f95" fmla="*/ f79 f30 1"/>
                <a:gd name="f96" fmla="*/ f80 f30 1"/>
                <a:gd name="f97" fmla="*/ f81 f31 1"/>
              </a:gdLst>
              <a:ahLst/>
              <a:cxnLst>
                <a:cxn ang="3cd4">
                  <a:pos x="hc" y="t"/>
                </a:cxn>
                <a:cxn ang="0">
                  <a:pos x="r" y="vc"/>
                </a:cxn>
                <a:cxn ang="cd4">
                  <a:pos x="hc" y="b"/>
                </a:cxn>
                <a:cxn ang="cd2">
                  <a:pos x="l" y="vc"/>
                </a:cxn>
                <a:cxn ang="f53">
                  <a:pos x="f86" y="f87"/>
                </a:cxn>
                <a:cxn ang="f53">
                  <a:pos x="f86" y="f88"/>
                </a:cxn>
                <a:cxn ang="f53">
                  <a:pos x="f89" y="f90"/>
                </a:cxn>
                <a:cxn ang="f53">
                  <a:pos x="f91" y="f92"/>
                </a:cxn>
                <a:cxn ang="f53">
                  <a:pos x="f91" y="f92"/>
                </a:cxn>
                <a:cxn ang="f53">
                  <a:pos x="f93" y="f94"/>
                </a:cxn>
                <a:cxn ang="f53">
                  <a:pos x="f95" y="f94"/>
                </a:cxn>
                <a:cxn ang="f53">
                  <a:pos x="f96" y="f97"/>
                </a:cxn>
              </a:cxnLst>
              <a:rect l="f82" t="f85" r="f83" b="f84"/>
              <a:pathLst>
                <a:path w="282003" h="168038">
                  <a:moveTo>
                    <a:pt x="f8" y="f9"/>
                  </a:moveTo>
                  <a:cubicBezTo>
                    <a:pt x="f10" y="f11"/>
                    <a:pt x="f10" y="f12"/>
                    <a:pt x="f8" y="f13"/>
                  </a:cubicBezTo>
                  <a:cubicBezTo>
                    <a:pt x="f14" y="f15"/>
                    <a:pt x="f16" y="f17"/>
                    <a:pt x="f18" y="f19"/>
                  </a:cubicBezTo>
                  <a:cubicBezTo>
                    <a:pt x="f20" y="f21"/>
                    <a:pt x="f22" y="f23"/>
                    <a:pt x="f24" y="f25"/>
                  </a:cubicBezTo>
                  <a:lnTo>
                    <a:pt x="f24" y="f25"/>
                  </a:lnTo>
                  <a:lnTo>
                    <a:pt x="f5" y="f26"/>
                  </a:lnTo>
                  <a:lnTo>
                    <a:pt x="f27" y="f26"/>
                  </a:lnTo>
                  <a:lnTo>
                    <a:pt x="f6"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5" name="Freeform: Shape 1551">
              <a:extLst>
                <a:ext uri="{FF2B5EF4-FFF2-40B4-BE49-F238E27FC236}">
                  <a16:creationId xmlns:a16="http://schemas.microsoft.com/office/drawing/2014/main" id="{A2D3EE08-CF5C-151D-F668-B51BD5BEBAFA}"/>
                </a:ext>
              </a:extLst>
            </p:cNvPr>
            <p:cNvSpPr/>
            <p:nvPr/>
          </p:nvSpPr>
          <p:spPr>
            <a:xfrm>
              <a:off x="11009924" y="5564791"/>
              <a:ext cx="112791" cy="142875"/>
            </a:xfrm>
            <a:custGeom>
              <a:avLst/>
              <a:gdLst>
                <a:gd name="f0" fmla="val 10800000"/>
                <a:gd name="f1" fmla="val 5400000"/>
                <a:gd name="f2" fmla="val 180"/>
                <a:gd name="f3" fmla="val w"/>
                <a:gd name="f4" fmla="val h"/>
                <a:gd name="f5" fmla="val 0"/>
                <a:gd name="f6" fmla="val 112795"/>
                <a:gd name="f7" fmla="val 142873"/>
                <a:gd name="f8" fmla="val 111671"/>
                <a:gd name="f9" fmla="val 141194"/>
                <a:gd name="f10" fmla="val 111721"/>
                <a:gd name="f11" fmla="val 140944"/>
                <a:gd name="f12" fmla="val 140694"/>
                <a:gd name="f13" fmla="val 140444"/>
                <a:gd name="f14" fmla="val 140319"/>
                <a:gd name="f15" fmla="val 139695"/>
                <a:gd name="f16" fmla="val 1343"/>
                <a:gd name="f17" fmla="val 719"/>
                <a:gd name="f18" fmla="val 468"/>
                <a:gd name="f19" fmla="val -156"/>
                <a:gd name="f20" fmla="val 812"/>
                <a:gd name="f21" fmla="val 1937"/>
                <a:gd name="f22" fmla="val 2749"/>
                <a:gd name="f23" fmla="val 1218"/>
                <a:gd name="f24" fmla="val 3749"/>
                <a:gd name="f25" fmla="val 109297"/>
                <a:gd name="f26" fmla="val 140569"/>
                <a:gd name="f27" fmla="val 110796"/>
                <a:gd name="f28" fmla="val 142444"/>
                <a:gd name="f29" fmla="val 111321"/>
                <a:gd name="f30" fmla="val 142993"/>
                <a:gd name="f31" fmla="val 112183"/>
                <a:gd name="f32" fmla="val 143018"/>
                <a:gd name="f33" fmla="val 112733"/>
                <a:gd name="f34" fmla="val 142506"/>
                <a:gd name="f35" fmla="val 112757"/>
                <a:gd name="f36" fmla="val 142481"/>
                <a:gd name="f37" fmla="val 112783"/>
                <a:gd name="f38" fmla="val 142468"/>
                <a:gd name="f39" fmla="+- 0 0 -90"/>
                <a:gd name="f40" fmla="*/ f3 1 112795"/>
                <a:gd name="f41" fmla="*/ f4 1 142873"/>
                <a:gd name="f42" fmla="val f5"/>
                <a:gd name="f43" fmla="val f6"/>
                <a:gd name="f44" fmla="val f7"/>
                <a:gd name="f45" fmla="*/ f39 f0 1"/>
                <a:gd name="f46" fmla="+- f44 0 f42"/>
                <a:gd name="f47" fmla="+- f43 0 f42"/>
                <a:gd name="f48" fmla="*/ f45 1 f2"/>
                <a:gd name="f49" fmla="*/ f47 1 112795"/>
                <a:gd name="f50" fmla="*/ f46 1 142873"/>
                <a:gd name="f51" fmla="*/ 111671 f47 1"/>
                <a:gd name="f52" fmla="*/ 141194 f46 1"/>
                <a:gd name="f53" fmla="*/ 140444 f46 1"/>
                <a:gd name="f54" fmla="*/ 140319 f46 1"/>
                <a:gd name="f55" fmla="*/ 139695 f46 1"/>
                <a:gd name="f56" fmla="*/ 1343 f47 1"/>
                <a:gd name="f57" fmla="*/ 0 f46 1"/>
                <a:gd name="f58" fmla="*/ 468 f47 1"/>
                <a:gd name="f59" fmla="*/ 2749 f46 1"/>
                <a:gd name="f60" fmla="*/ 1218 f47 1"/>
                <a:gd name="f61" fmla="*/ 3749 f46 1"/>
                <a:gd name="f62" fmla="*/ 109297 f47 1"/>
                <a:gd name="f63" fmla="*/ 140569 f46 1"/>
                <a:gd name="f64" fmla="*/ 110796 f47 1"/>
                <a:gd name="f65" fmla="*/ 142444 f46 1"/>
                <a:gd name="f66" fmla="*/ 112733 f47 1"/>
                <a:gd name="f67" fmla="*/ 142506 f46 1"/>
                <a:gd name="f68" fmla="*/ 112795 f47 1"/>
                <a:gd name="f69" fmla="+- f48 0 f1"/>
                <a:gd name="f70" fmla="*/ f51 1 112795"/>
                <a:gd name="f71" fmla="*/ f52 1 142873"/>
                <a:gd name="f72" fmla="*/ f53 1 142873"/>
                <a:gd name="f73" fmla="*/ f54 1 142873"/>
                <a:gd name="f74" fmla="*/ f55 1 142873"/>
                <a:gd name="f75" fmla="*/ f56 1 112795"/>
                <a:gd name="f76" fmla="*/ f57 1 142873"/>
                <a:gd name="f77" fmla="*/ f58 1 112795"/>
                <a:gd name="f78" fmla="*/ f59 1 142873"/>
                <a:gd name="f79" fmla="*/ f60 1 112795"/>
                <a:gd name="f80" fmla="*/ f61 1 142873"/>
                <a:gd name="f81" fmla="*/ f62 1 112795"/>
                <a:gd name="f82" fmla="*/ f63 1 142873"/>
                <a:gd name="f83" fmla="*/ f64 1 112795"/>
                <a:gd name="f84" fmla="*/ f65 1 142873"/>
                <a:gd name="f85" fmla="*/ f66 1 112795"/>
                <a:gd name="f86" fmla="*/ f67 1 142873"/>
                <a:gd name="f87" fmla="*/ f68 1 112795"/>
                <a:gd name="f88" fmla="*/ f42 1 f49"/>
                <a:gd name="f89" fmla="*/ f43 1 f49"/>
                <a:gd name="f90" fmla="*/ f42 1 f50"/>
                <a:gd name="f91" fmla="*/ f44 1 f50"/>
                <a:gd name="f92" fmla="*/ f70 1 f49"/>
                <a:gd name="f93" fmla="*/ f71 1 f50"/>
                <a:gd name="f94" fmla="*/ f72 1 f50"/>
                <a:gd name="f95" fmla="*/ f73 1 f50"/>
                <a:gd name="f96" fmla="*/ f74 1 f50"/>
                <a:gd name="f97" fmla="*/ f75 1 f49"/>
                <a:gd name="f98" fmla="*/ f76 1 f50"/>
                <a:gd name="f99" fmla="*/ f77 1 f49"/>
                <a:gd name="f100" fmla="*/ f78 1 f50"/>
                <a:gd name="f101" fmla="*/ f79 1 f49"/>
                <a:gd name="f102" fmla="*/ f80 1 f50"/>
                <a:gd name="f103" fmla="*/ f81 1 f49"/>
                <a:gd name="f104" fmla="*/ f82 1 f50"/>
                <a:gd name="f105" fmla="*/ f83 1 f49"/>
                <a:gd name="f106" fmla="*/ f84 1 f50"/>
                <a:gd name="f107" fmla="*/ f85 1 f49"/>
                <a:gd name="f108" fmla="*/ f86 1 f50"/>
                <a:gd name="f109" fmla="*/ f87 1 f49"/>
                <a:gd name="f110" fmla="*/ f88 f40 1"/>
                <a:gd name="f111" fmla="*/ f89 f40 1"/>
                <a:gd name="f112" fmla="*/ f91 f41 1"/>
                <a:gd name="f113" fmla="*/ f90 f41 1"/>
                <a:gd name="f114" fmla="*/ f92 f40 1"/>
                <a:gd name="f115" fmla="*/ f93 f41 1"/>
                <a:gd name="f116" fmla="*/ f94 f41 1"/>
                <a:gd name="f117" fmla="*/ f95 f41 1"/>
                <a:gd name="f118" fmla="*/ f96 f41 1"/>
                <a:gd name="f119" fmla="*/ f97 f40 1"/>
                <a:gd name="f120" fmla="*/ f98 f41 1"/>
                <a:gd name="f121" fmla="*/ f99 f40 1"/>
                <a:gd name="f122" fmla="*/ f100 f41 1"/>
                <a:gd name="f123" fmla="*/ f101 f40 1"/>
                <a:gd name="f124" fmla="*/ f102 f41 1"/>
                <a:gd name="f125" fmla="*/ f103 f40 1"/>
                <a:gd name="f126" fmla="*/ f104 f41 1"/>
                <a:gd name="f127" fmla="*/ f105 f40 1"/>
                <a:gd name="f128" fmla="*/ f106 f41 1"/>
                <a:gd name="f129" fmla="*/ f107 f40 1"/>
                <a:gd name="f130" fmla="*/ f108 f41 1"/>
                <a:gd name="f131" fmla="*/ f109 f40 1"/>
              </a:gdLst>
              <a:ahLst/>
              <a:cxnLst>
                <a:cxn ang="3cd4">
                  <a:pos x="hc" y="t"/>
                </a:cxn>
                <a:cxn ang="0">
                  <a:pos x="r" y="vc"/>
                </a:cxn>
                <a:cxn ang="cd4">
                  <a:pos x="hc" y="b"/>
                </a:cxn>
                <a:cxn ang="cd2">
                  <a:pos x="l" y="vc"/>
                </a:cxn>
                <a:cxn ang="f69">
                  <a:pos x="f114" y="f115"/>
                </a:cxn>
                <a:cxn ang="f69">
                  <a:pos x="f114" y="f116"/>
                </a:cxn>
                <a:cxn ang="f69">
                  <a:pos x="f114" y="f117"/>
                </a:cxn>
                <a:cxn ang="f69">
                  <a:pos x="f114" y="f118"/>
                </a:cxn>
                <a:cxn ang="f69">
                  <a:pos x="f114" y="f118"/>
                </a:cxn>
                <a:cxn ang="f69">
                  <a:pos x="f119" y="f120"/>
                </a:cxn>
                <a:cxn ang="f69">
                  <a:pos x="f119" y="f120"/>
                </a:cxn>
                <a:cxn ang="f69">
                  <a:pos x="f119" y="f120"/>
                </a:cxn>
                <a:cxn ang="f69">
                  <a:pos x="f119" y="f120"/>
                </a:cxn>
                <a:cxn ang="f69">
                  <a:pos x="f121" y="f120"/>
                </a:cxn>
                <a:cxn ang="f69">
                  <a:pos x="f121" y="f122"/>
                </a:cxn>
                <a:cxn ang="f69">
                  <a:pos x="f123" y="f124"/>
                </a:cxn>
                <a:cxn ang="f69">
                  <a:pos x="f125" y="f126"/>
                </a:cxn>
                <a:cxn ang="f69">
                  <a:pos x="f127" y="f128"/>
                </a:cxn>
                <a:cxn ang="f69">
                  <a:pos x="f129" y="f130"/>
                </a:cxn>
                <a:cxn ang="f69">
                  <a:pos x="f131" y="f128"/>
                </a:cxn>
                <a:cxn ang="f69">
                  <a:pos x="f131" y="f128"/>
                </a:cxn>
                <a:cxn ang="f69">
                  <a:pos x="f114" y="f115"/>
                </a:cxn>
              </a:cxnLst>
              <a:rect l="f110" t="f113" r="f111" b="f112"/>
              <a:pathLst>
                <a:path w="112795" h="142873">
                  <a:moveTo>
                    <a:pt x="f8" y="f9"/>
                  </a:moveTo>
                  <a:cubicBezTo>
                    <a:pt x="f10" y="f11"/>
                    <a:pt x="f10" y="f12"/>
                    <a:pt x="f8" y="f13"/>
                  </a:cubicBezTo>
                  <a:lnTo>
                    <a:pt x="f8" y="f14"/>
                  </a:lnTo>
                  <a:cubicBezTo>
                    <a:pt x="f8" y="f14"/>
                    <a:pt x="f8" y="f14"/>
                    <a:pt x="f8" y="f15"/>
                  </a:cubicBezTo>
                  <a:lnTo>
                    <a:pt x="f8" y="f15"/>
                  </a:lnTo>
                  <a:lnTo>
                    <a:pt x="f16" y="f5"/>
                  </a:lnTo>
                  <a:lnTo>
                    <a:pt x="f16" y="f5"/>
                  </a:lnTo>
                  <a:lnTo>
                    <a:pt x="f16" y="f5"/>
                  </a:lnTo>
                  <a:lnTo>
                    <a:pt x="f16" y="f5"/>
                  </a:lnTo>
                  <a:cubicBezTo>
                    <a:pt x="f16" y="f5"/>
                    <a:pt x="f17" y="f5"/>
                    <a:pt x="f18" y="f5"/>
                  </a:cubicBezTo>
                  <a:cubicBezTo>
                    <a:pt x="f19" y="f20"/>
                    <a:pt x="f19" y="f21"/>
                    <a:pt x="f18" y="f22"/>
                  </a:cubicBezTo>
                  <a:lnTo>
                    <a:pt x="f23" y="f24"/>
                  </a:lnTo>
                  <a:lnTo>
                    <a:pt x="f25" y="f26"/>
                  </a:lnTo>
                  <a:lnTo>
                    <a:pt x="f27" y="f28"/>
                  </a:lnTo>
                  <a:cubicBezTo>
                    <a:pt x="f29" y="f30"/>
                    <a:pt x="f31" y="f32"/>
                    <a:pt x="f33" y="f34"/>
                  </a:cubicBezTo>
                  <a:cubicBezTo>
                    <a:pt x="f35" y="f36"/>
                    <a:pt x="f37" y="f38"/>
                    <a:pt x="f6" y="f28"/>
                  </a:cubicBezTo>
                  <a:lnTo>
                    <a:pt x="f6" y="f2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6" name="Freeform: Shape 1552">
              <a:extLst>
                <a:ext uri="{FF2B5EF4-FFF2-40B4-BE49-F238E27FC236}">
                  <a16:creationId xmlns:a16="http://schemas.microsoft.com/office/drawing/2014/main" id="{D24D7ECD-E6BE-78BF-E40E-85C622F17AC9}"/>
                </a:ext>
              </a:extLst>
            </p:cNvPr>
            <p:cNvSpPr/>
            <p:nvPr/>
          </p:nvSpPr>
          <p:spPr>
            <a:xfrm>
              <a:off x="10509446" y="1681709"/>
              <a:ext cx="45" cy="1874"/>
            </a:xfrm>
            <a:custGeom>
              <a:avLst/>
              <a:gdLst>
                <a:gd name="f0" fmla="val 10800000"/>
                <a:gd name="f1" fmla="val 5400000"/>
                <a:gd name="f2" fmla="val 180"/>
                <a:gd name="f3" fmla="val w"/>
                <a:gd name="f4" fmla="val h"/>
                <a:gd name="f5" fmla="val 0"/>
                <a:gd name="f6" fmla="val 46"/>
                <a:gd name="f7" fmla="val 1874"/>
                <a:gd name="f8" fmla="val 47"/>
                <a:gd name="f9" fmla="val -16"/>
                <a:gd name="f10" fmla="val 623"/>
                <a:gd name="f11" fmla="val 1251"/>
                <a:gd name="f12" fmla="+- 0 0 -90"/>
                <a:gd name="f13" fmla="*/ f3 1 46"/>
                <a:gd name="f14" fmla="*/ f4 1 1874"/>
                <a:gd name="f15" fmla="val f5"/>
                <a:gd name="f16" fmla="val f6"/>
                <a:gd name="f17" fmla="val f7"/>
                <a:gd name="f18" fmla="*/ f12 f0 1"/>
                <a:gd name="f19" fmla="+- f17 0 f15"/>
                <a:gd name="f20" fmla="+- f16 0 f15"/>
                <a:gd name="f21" fmla="*/ f18 1 f2"/>
                <a:gd name="f22" fmla="*/ f20 1 46"/>
                <a:gd name="f23" fmla="*/ f19 1 1874"/>
                <a:gd name="f24" fmla="*/ 47 f20 1"/>
                <a:gd name="f25" fmla="*/ 0 f19 1"/>
                <a:gd name="f26" fmla="*/ 1874 f19 1"/>
                <a:gd name="f27" fmla="+- f21 0 f1"/>
                <a:gd name="f28" fmla="*/ f24 1 46"/>
                <a:gd name="f29" fmla="*/ f25 1 1874"/>
                <a:gd name="f30" fmla="*/ f26 1 187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46" h="1874">
                  <a:moveTo>
                    <a:pt x="f8" y="f5"/>
                  </a:moveTo>
                  <a:cubicBezTo>
                    <a:pt x="f9" y="f10"/>
                    <a:pt x="f9" y="f11"/>
                    <a:pt x="f8" y="f7"/>
                  </a:cubicBezTo>
                  <a:lnTo>
                    <a:pt x="f8" y="f7"/>
                  </a:lnTo>
                  <a:cubicBezTo>
                    <a:pt x="f8" y="f7"/>
                    <a:pt x="f8"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7" name="Freeform: Shape 1553">
              <a:extLst>
                <a:ext uri="{FF2B5EF4-FFF2-40B4-BE49-F238E27FC236}">
                  <a16:creationId xmlns:a16="http://schemas.microsoft.com/office/drawing/2014/main" id="{72ACA6C5-1BEE-35E7-D428-CC07020486EF}"/>
                </a:ext>
              </a:extLst>
            </p:cNvPr>
            <p:cNvSpPr/>
            <p:nvPr/>
          </p:nvSpPr>
          <p:spPr>
            <a:xfrm>
              <a:off x="10512363" y="1675967"/>
              <a:ext cx="183419" cy="189299"/>
            </a:xfrm>
            <a:custGeom>
              <a:avLst/>
              <a:gdLst>
                <a:gd name="f0" fmla="val 10800000"/>
                <a:gd name="f1" fmla="val 5400000"/>
                <a:gd name="f2" fmla="val 180"/>
                <a:gd name="f3" fmla="val w"/>
                <a:gd name="f4" fmla="val h"/>
                <a:gd name="f5" fmla="val 0"/>
                <a:gd name="f6" fmla="val 183420"/>
                <a:gd name="f7" fmla="val 189299"/>
                <a:gd name="f8" fmla="val 166678"/>
                <a:gd name="f9" fmla="val 189300"/>
                <a:gd name="f10" fmla="val 168302"/>
                <a:gd name="f11" fmla="val 188425"/>
                <a:gd name="f12" fmla="val 185926"/>
                <a:gd name="f13" fmla="val 167940"/>
                <a:gd name="f14" fmla="val 180491"/>
                <a:gd name="f15" fmla="val 172001"/>
                <a:gd name="f16" fmla="val 175767"/>
                <a:gd name="f17" fmla="val 177423"/>
                <a:gd name="f18" fmla="val 175305"/>
                <a:gd name="f19" fmla="val 179772"/>
                <a:gd name="f20" fmla="val 175455"/>
                <a:gd name="f21" fmla="val 181946"/>
                <a:gd name="f22" fmla="val 176592"/>
                <a:gd name="f23" fmla="val 183421"/>
                <a:gd name="f24" fmla="val 178429"/>
                <a:gd name="f25" fmla="val 15118"/>
                <a:gd name="f26" fmla="val 4998"/>
                <a:gd name="f27" fmla="val 15556"/>
                <a:gd name="f28" fmla="val 10478"/>
                <a:gd name="f29" fmla="val 11470"/>
                <a:gd name="f30" fmla="val 15280"/>
                <a:gd name="f31" fmla="val 5998"/>
                <a:gd name="f32" fmla="val 15744"/>
                <a:gd name="f33" fmla="val 3661"/>
                <a:gd name="f34" fmla="val 15563"/>
                <a:gd name="f35" fmla="val 1487"/>
                <a:gd name="f36" fmla="val 14434"/>
                <a:gd name="f37" fmla="val 12620"/>
                <a:gd name="f38" fmla="+- 0 0 -90"/>
                <a:gd name="f39" fmla="*/ f3 1 183420"/>
                <a:gd name="f40" fmla="*/ f4 1 189299"/>
                <a:gd name="f41" fmla="val f5"/>
                <a:gd name="f42" fmla="val f6"/>
                <a:gd name="f43" fmla="val f7"/>
                <a:gd name="f44" fmla="*/ f38 f0 1"/>
                <a:gd name="f45" fmla="+- f43 0 f41"/>
                <a:gd name="f46" fmla="+- f42 0 f41"/>
                <a:gd name="f47" fmla="*/ f44 1 f2"/>
                <a:gd name="f48" fmla="*/ f46 1 183420"/>
                <a:gd name="f49" fmla="*/ f45 1 189299"/>
                <a:gd name="f50" fmla="*/ 166678 f46 1"/>
                <a:gd name="f51" fmla="*/ 189300 f45 1"/>
                <a:gd name="f52" fmla="*/ 168302 f46 1"/>
                <a:gd name="f53" fmla="*/ 188425 f45 1"/>
                <a:gd name="f54" fmla="*/ 185926 f45 1"/>
                <a:gd name="f55" fmla="*/ 177423 f46 1"/>
                <a:gd name="f56" fmla="*/ 175305 f45 1"/>
                <a:gd name="f57" fmla="*/ 183421 f46 1"/>
                <a:gd name="f58" fmla="*/ 178429 f45 1"/>
                <a:gd name="f59" fmla="*/ 15118 f46 1"/>
                <a:gd name="f60" fmla="*/ 0 f45 1"/>
                <a:gd name="f61" fmla="*/ 4998 f45 1"/>
                <a:gd name="f62" fmla="*/ 5998 f46 1"/>
                <a:gd name="f63" fmla="*/ 15744 f45 1"/>
                <a:gd name="f64" fmla="*/ 0 f46 1"/>
                <a:gd name="f65" fmla="*/ 12620 f45 1"/>
                <a:gd name="f66" fmla="+- f47 0 f1"/>
                <a:gd name="f67" fmla="*/ f50 1 183420"/>
                <a:gd name="f68" fmla="*/ f51 1 189299"/>
                <a:gd name="f69" fmla="*/ f52 1 183420"/>
                <a:gd name="f70" fmla="*/ f53 1 189299"/>
                <a:gd name="f71" fmla="*/ f54 1 189299"/>
                <a:gd name="f72" fmla="*/ f55 1 183420"/>
                <a:gd name="f73" fmla="*/ f56 1 189299"/>
                <a:gd name="f74" fmla="*/ f57 1 183420"/>
                <a:gd name="f75" fmla="*/ f58 1 189299"/>
                <a:gd name="f76" fmla="*/ f59 1 183420"/>
                <a:gd name="f77" fmla="*/ f60 1 189299"/>
                <a:gd name="f78" fmla="*/ f61 1 189299"/>
                <a:gd name="f79" fmla="*/ f62 1 183420"/>
                <a:gd name="f80" fmla="*/ f63 1 189299"/>
                <a:gd name="f81" fmla="*/ f64 1 183420"/>
                <a:gd name="f82" fmla="*/ f65 1 189299"/>
                <a:gd name="f83" fmla="*/ f41 1 f48"/>
                <a:gd name="f84" fmla="*/ f42 1 f48"/>
                <a:gd name="f85" fmla="*/ f41 1 f49"/>
                <a:gd name="f86" fmla="*/ f43 1 f49"/>
                <a:gd name="f87" fmla="*/ f67 1 f48"/>
                <a:gd name="f88" fmla="*/ f68 1 f49"/>
                <a:gd name="f89" fmla="*/ f69 1 f48"/>
                <a:gd name="f90" fmla="*/ f70 1 f49"/>
                <a:gd name="f91" fmla="*/ f71 1 f49"/>
                <a:gd name="f92" fmla="*/ f72 1 f48"/>
                <a:gd name="f93" fmla="*/ f73 1 f49"/>
                <a:gd name="f94" fmla="*/ f74 1 f48"/>
                <a:gd name="f95" fmla="*/ f75 1 f49"/>
                <a:gd name="f96" fmla="*/ f76 1 f48"/>
                <a:gd name="f97" fmla="*/ f77 1 f49"/>
                <a:gd name="f98" fmla="*/ f78 1 f49"/>
                <a:gd name="f99" fmla="*/ f79 1 f48"/>
                <a:gd name="f100" fmla="*/ f80 1 f49"/>
                <a:gd name="f101" fmla="*/ f81 1 f48"/>
                <a:gd name="f102" fmla="*/ f82 1 f49"/>
                <a:gd name="f103" fmla="*/ f83 f39 1"/>
                <a:gd name="f104" fmla="*/ f84 f39 1"/>
                <a:gd name="f105" fmla="*/ f86 f40 1"/>
                <a:gd name="f106" fmla="*/ f85 f40 1"/>
                <a:gd name="f107" fmla="*/ f87 f39 1"/>
                <a:gd name="f108" fmla="*/ f88 f40 1"/>
                <a:gd name="f109" fmla="*/ f89 f39 1"/>
                <a:gd name="f110" fmla="*/ f90 f40 1"/>
                <a:gd name="f111" fmla="*/ f91 f40 1"/>
                <a:gd name="f112" fmla="*/ f92 f39 1"/>
                <a:gd name="f113" fmla="*/ f93 f40 1"/>
                <a:gd name="f114" fmla="*/ f94 f39 1"/>
                <a:gd name="f115" fmla="*/ f95 f40 1"/>
                <a:gd name="f116" fmla="*/ f96 f39 1"/>
                <a:gd name="f117" fmla="*/ f97 f40 1"/>
                <a:gd name="f118" fmla="*/ f98 f40 1"/>
                <a:gd name="f119" fmla="*/ f99 f39 1"/>
                <a:gd name="f120" fmla="*/ f100 f40 1"/>
                <a:gd name="f121" fmla="*/ f101 f39 1"/>
                <a:gd name="f122" fmla="*/ f102 f40 1"/>
              </a:gdLst>
              <a:ahLst/>
              <a:cxnLst>
                <a:cxn ang="3cd4">
                  <a:pos x="hc" y="t"/>
                </a:cxn>
                <a:cxn ang="0">
                  <a:pos x="r" y="vc"/>
                </a:cxn>
                <a:cxn ang="cd4">
                  <a:pos x="hc" y="b"/>
                </a:cxn>
                <a:cxn ang="cd2">
                  <a:pos x="l" y="vc"/>
                </a:cxn>
                <a:cxn ang="f66">
                  <a:pos x="f107" y="f108"/>
                </a:cxn>
                <a:cxn ang="f66">
                  <a:pos x="f109" y="f110"/>
                </a:cxn>
                <a:cxn ang="f66">
                  <a:pos x="f109" y="f111"/>
                </a:cxn>
                <a:cxn ang="f66">
                  <a:pos x="f112" y="f113"/>
                </a:cxn>
                <a:cxn ang="f66">
                  <a:pos x="f114" y="f115"/>
                </a:cxn>
                <a:cxn ang="f66">
                  <a:pos x="f114" y="f115"/>
                </a:cxn>
                <a:cxn ang="f66">
                  <a:pos x="f116" y="f117"/>
                </a:cxn>
                <a:cxn ang="f66">
                  <a:pos x="f116" y="f118"/>
                </a:cxn>
                <a:cxn ang="f66">
                  <a:pos x="f119" y="f120"/>
                </a:cxn>
                <a:cxn ang="f66">
                  <a:pos x="f121" y="f122"/>
                </a:cxn>
                <a:cxn ang="f66">
                  <a:pos x="f121" y="f122"/>
                </a:cxn>
              </a:cxnLst>
              <a:rect l="f103" t="f106" r="f104" b="f105"/>
              <a:pathLst>
                <a:path w="183420" h="189299">
                  <a:moveTo>
                    <a:pt x="f8" y="f9"/>
                  </a:moveTo>
                  <a:lnTo>
                    <a:pt x="f10" y="f11"/>
                  </a:lnTo>
                  <a:lnTo>
                    <a:pt x="f10" y="f12"/>
                  </a:lnTo>
                  <a:cubicBezTo>
                    <a:pt x="f13" y="f14"/>
                    <a:pt x="f15" y="f16"/>
                    <a:pt x="f17" y="f18"/>
                  </a:cubicBezTo>
                  <a:cubicBezTo>
                    <a:pt x="f19" y="f20"/>
                    <a:pt x="f21" y="f22"/>
                    <a:pt x="f23" y="f24"/>
                  </a:cubicBezTo>
                  <a:lnTo>
                    <a:pt x="f23" y="f24"/>
                  </a:lnTo>
                  <a:lnTo>
                    <a:pt x="f25" y="f5"/>
                  </a:lnTo>
                  <a:lnTo>
                    <a:pt x="f25" y="f26"/>
                  </a:lnTo>
                  <a:cubicBezTo>
                    <a:pt x="f27" y="f28"/>
                    <a:pt x="f29" y="f30"/>
                    <a:pt x="f31" y="f32"/>
                  </a:cubicBezTo>
                  <a:cubicBezTo>
                    <a:pt x="f33" y="f34"/>
                    <a:pt x="f35" y="f36"/>
                    <a:pt x="f5" y="f37"/>
                  </a:cubicBezTo>
                  <a:lnTo>
                    <a:pt x="f5"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8" name="Freeform: Shape 1554">
              <a:extLst>
                <a:ext uri="{FF2B5EF4-FFF2-40B4-BE49-F238E27FC236}">
                  <a16:creationId xmlns:a16="http://schemas.microsoft.com/office/drawing/2014/main" id="{47F9D978-9F01-D72C-04E2-9C37AEBAF4A0}"/>
                </a:ext>
              </a:extLst>
            </p:cNvPr>
            <p:cNvSpPr/>
            <p:nvPr/>
          </p:nvSpPr>
          <p:spPr>
            <a:xfrm>
              <a:off x="10510991" y="1686455"/>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9" name="Freeform: Shape 1555">
              <a:extLst>
                <a:ext uri="{FF2B5EF4-FFF2-40B4-BE49-F238E27FC236}">
                  <a16:creationId xmlns:a16="http://schemas.microsoft.com/office/drawing/2014/main" id="{FA358B31-8DEA-38CB-7358-97B0716E8E26}"/>
                </a:ext>
              </a:extLst>
            </p:cNvPr>
            <p:cNvSpPr/>
            <p:nvPr/>
          </p:nvSpPr>
          <p:spPr>
            <a:xfrm>
              <a:off x="10287082" y="1682962"/>
              <a:ext cx="224028" cy="110084"/>
            </a:xfrm>
            <a:custGeom>
              <a:avLst/>
              <a:gdLst>
                <a:gd name="f0" fmla="val 10800000"/>
                <a:gd name="f1" fmla="val 5400000"/>
                <a:gd name="f2" fmla="val 180"/>
                <a:gd name="f3" fmla="val w"/>
                <a:gd name="f4" fmla="val h"/>
                <a:gd name="f5" fmla="val 0"/>
                <a:gd name="f6" fmla="val 224028"/>
                <a:gd name="f7" fmla="val 110081"/>
                <a:gd name="f8" fmla="val 1499"/>
                <a:gd name="f9" fmla="val 3499"/>
                <a:gd name="f10" fmla="val 223428"/>
                <a:gd name="f11" fmla="val 2407"/>
                <a:gd name="f12" fmla="val 223004"/>
                <a:gd name="f13" fmla="val 1225"/>
                <a:gd name="f14" fmla="val 222779"/>
                <a:gd name="f15" fmla="val 106582"/>
                <a:gd name="f16" fmla="val 108582"/>
                <a:gd name="f17" fmla="+- 0 0 -90"/>
                <a:gd name="f18" fmla="*/ f3 1 224028"/>
                <a:gd name="f19" fmla="*/ f4 1 110081"/>
                <a:gd name="f20" fmla="val f5"/>
                <a:gd name="f21" fmla="val f6"/>
                <a:gd name="f22" fmla="val f7"/>
                <a:gd name="f23" fmla="*/ f17 f0 1"/>
                <a:gd name="f24" fmla="+- f22 0 f20"/>
                <a:gd name="f25" fmla="+- f21 0 f20"/>
                <a:gd name="f26" fmla="*/ f23 1 f2"/>
                <a:gd name="f27" fmla="*/ f25 1 224028"/>
                <a:gd name="f28" fmla="*/ f24 1 110081"/>
                <a:gd name="f29" fmla="*/ 1499 f25 1"/>
                <a:gd name="f30" fmla="*/ 110081 f24 1"/>
                <a:gd name="f31" fmla="*/ 224028 f25 1"/>
                <a:gd name="f32" fmla="*/ 3499 f24 1"/>
                <a:gd name="f33" fmla="*/ 222779 f25 1"/>
                <a:gd name="f34" fmla="*/ 0 f24 1"/>
                <a:gd name="f35" fmla="*/ 0 f25 1"/>
                <a:gd name="f36" fmla="*/ 106582 f24 1"/>
                <a:gd name="f37" fmla="*/ 108582 f24 1"/>
                <a:gd name="f38" fmla="+- f26 0 f1"/>
                <a:gd name="f39" fmla="*/ f29 1 224028"/>
                <a:gd name="f40" fmla="*/ f30 1 110081"/>
                <a:gd name="f41" fmla="*/ f31 1 224028"/>
                <a:gd name="f42" fmla="*/ f32 1 110081"/>
                <a:gd name="f43" fmla="*/ f33 1 224028"/>
                <a:gd name="f44" fmla="*/ f34 1 110081"/>
                <a:gd name="f45" fmla="*/ f35 1 224028"/>
                <a:gd name="f46" fmla="*/ f36 1 110081"/>
                <a:gd name="f47" fmla="*/ f37 1 110081"/>
                <a:gd name="f48" fmla="*/ f20 1 f27"/>
                <a:gd name="f49" fmla="*/ f21 1 f27"/>
                <a:gd name="f50" fmla="*/ f20 1 f28"/>
                <a:gd name="f51" fmla="*/ f22 1 f28"/>
                <a:gd name="f52" fmla="*/ f39 1 f27"/>
                <a:gd name="f53" fmla="*/ f40 1 f28"/>
                <a:gd name="f54" fmla="*/ f41 1 f27"/>
                <a:gd name="f55" fmla="*/ f42 1 f28"/>
                <a:gd name="f56" fmla="*/ f43 1 f27"/>
                <a:gd name="f57" fmla="*/ f44 1 f28"/>
                <a:gd name="f58" fmla="*/ f45 1 f27"/>
                <a:gd name="f59" fmla="*/ f46 1 f28"/>
                <a:gd name="f60" fmla="*/ f47 1 f28"/>
                <a:gd name="f61" fmla="*/ f48 f18 1"/>
                <a:gd name="f62" fmla="*/ f49 f18 1"/>
                <a:gd name="f63" fmla="*/ f51 f19 1"/>
                <a:gd name="f64" fmla="*/ f50 f19 1"/>
                <a:gd name="f65" fmla="*/ f52 f18 1"/>
                <a:gd name="f66" fmla="*/ f53 f19 1"/>
                <a:gd name="f67" fmla="*/ f54 f18 1"/>
                <a:gd name="f68" fmla="*/ f55 f19 1"/>
                <a:gd name="f69" fmla="*/ f56 f18 1"/>
                <a:gd name="f70" fmla="*/ f57 f19 1"/>
                <a:gd name="f71" fmla="*/ f58 f18 1"/>
                <a:gd name="f72" fmla="*/ f59 f19 1"/>
                <a:gd name="f73" fmla="*/ f60 f19 1"/>
              </a:gdLst>
              <a:ahLst/>
              <a:cxnLst>
                <a:cxn ang="3cd4">
                  <a:pos x="hc" y="t"/>
                </a:cxn>
                <a:cxn ang="0">
                  <a:pos x="r" y="vc"/>
                </a:cxn>
                <a:cxn ang="cd4">
                  <a:pos x="hc" y="b"/>
                </a:cxn>
                <a:cxn ang="cd2">
                  <a:pos x="l" y="vc"/>
                </a:cxn>
                <a:cxn ang="f38">
                  <a:pos x="f65" y="f66"/>
                </a:cxn>
                <a:cxn ang="f38">
                  <a:pos x="f67" y="f68"/>
                </a:cxn>
                <a:cxn ang="f38">
                  <a:pos x="f67" y="f68"/>
                </a:cxn>
                <a:cxn ang="f38">
                  <a:pos x="f69" y="f70"/>
                </a:cxn>
                <a:cxn ang="f38">
                  <a:pos x="f69" y="f70"/>
                </a:cxn>
                <a:cxn ang="f38">
                  <a:pos x="f71" y="f72"/>
                </a:cxn>
                <a:cxn ang="f38">
                  <a:pos x="f71" y="f73"/>
                </a:cxn>
              </a:cxnLst>
              <a:rect l="f61" t="f64" r="f62" b="f63"/>
              <a:pathLst>
                <a:path w="224028" h="110081">
                  <a:moveTo>
                    <a:pt x="f8" y="f7"/>
                  </a:moveTo>
                  <a:lnTo>
                    <a:pt x="f6" y="f9"/>
                  </a:lnTo>
                  <a:lnTo>
                    <a:pt x="f6" y="f9"/>
                  </a:lnTo>
                  <a:cubicBezTo>
                    <a:pt x="f10" y="f11"/>
                    <a:pt x="f12" y="f13"/>
                    <a:pt x="f14" y="f5"/>
                  </a:cubicBezTo>
                  <a:lnTo>
                    <a:pt x="f14" y="f5"/>
                  </a:lnTo>
                  <a:lnTo>
                    <a:pt x="f5" y="f15"/>
                  </a:lnTo>
                  <a:lnTo>
                    <a:pt x="f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0" name="Freeform: Shape 1556">
              <a:extLst>
                <a:ext uri="{FF2B5EF4-FFF2-40B4-BE49-F238E27FC236}">
                  <a16:creationId xmlns:a16="http://schemas.microsoft.com/office/drawing/2014/main" id="{E25939BC-3C86-A9E0-8C73-5A47F88F6F22}"/>
                </a:ext>
              </a:extLst>
            </p:cNvPr>
            <p:cNvSpPr/>
            <p:nvPr/>
          </p:nvSpPr>
          <p:spPr>
            <a:xfrm>
              <a:off x="10287082" y="1791538"/>
              <a:ext cx="168304" cy="186052"/>
            </a:xfrm>
            <a:custGeom>
              <a:avLst/>
              <a:gdLst>
                <a:gd name="f0" fmla="val 10800000"/>
                <a:gd name="f1" fmla="val 5400000"/>
                <a:gd name="f2" fmla="val 180"/>
                <a:gd name="f3" fmla="val w"/>
                <a:gd name="f4" fmla="val h"/>
                <a:gd name="f5" fmla="val 0"/>
                <a:gd name="f6" fmla="val 168302"/>
                <a:gd name="f7" fmla="val 186050"/>
                <a:gd name="f8" fmla="val 167178"/>
                <a:gd name="f9" fmla="val 186051"/>
                <a:gd name="f10" fmla="val 166428"/>
                <a:gd name="f11" fmla="val 185176"/>
                <a:gd name="f12" fmla="val 166141"/>
                <a:gd name="f13" fmla="val 184239"/>
                <a:gd name="f14" fmla="val 166503"/>
                <a:gd name="f15" fmla="val 183227"/>
                <a:gd name="f16" fmla="val 167303"/>
                <a:gd name="f17" fmla="val 182677"/>
                <a:gd name="f18" fmla="val 1499"/>
                <a:gd name="f19" fmla="val 5123"/>
                <a:gd name="f20" fmla="val 166678"/>
                <a:gd name="f21" fmla="val 185426"/>
                <a:gd name="f22" fmla="+- 0 0 -90"/>
                <a:gd name="f23" fmla="*/ f3 1 168302"/>
                <a:gd name="f24" fmla="*/ f4 1 186050"/>
                <a:gd name="f25" fmla="val f5"/>
                <a:gd name="f26" fmla="val f6"/>
                <a:gd name="f27" fmla="val f7"/>
                <a:gd name="f28" fmla="*/ f22 f0 1"/>
                <a:gd name="f29" fmla="+- f27 0 f25"/>
                <a:gd name="f30" fmla="+- f26 0 f25"/>
                <a:gd name="f31" fmla="*/ f28 1 f2"/>
                <a:gd name="f32" fmla="*/ f30 1 168302"/>
                <a:gd name="f33" fmla="*/ f29 1 186050"/>
                <a:gd name="f34" fmla="*/ 167178 f30 1"/>
                <a:gd name="f35" fmla="*/ 186051 f29 1"/>
                <a:gd name="f36" fmla="*/ 166428 f30 1"/>
                <a:gd name="f37" fmla="*/ 185176 f29 1"/>
                <a:gd name="f38" fmla="*/ 167303 f30 1"/>
                <a:gd name="f39" fmla="*/ 182677 f29 1"/>
                <a:gd name="f40" fmla="*/ 168302 f30 1"/>
                <a:gd name="f41" fmla="*/ 1499 f30 1"/>
                <a:gd name="f42" fmla="*/ 1499 f29 1"/>
                <a:gd name="f43" fmla="*/ 0 f30 1"/>
                <a:gd name="f44" fmla="*/ 0 f29 1"/>
                <a:gd name="f45" fmla="*/ 5123 f29 1"/>
                <a:gd name="f46" fmla="*/ 166678 f30 1"/>
                <a:gd name="f47" fmla="*/ 185426 f29 1"/>
                <a:gd name="f48" fmla="+- f31 0 f1"/>
                <a:gd name="f49" fmla="*/ f34 1 168302"/>
                <a:gd name="f50" fmla="*/ f35 1 186050"/>
                <a:gd name="f51" fmla="*/ f36 1 168302"/>
                <a:gd name="f52" fmla="*/ f37 1 186050"/>
                <a:gd name="f53" fmla="*/ f38 1 168302"/>
                <a:gd name="f54" fmla="*/ f39 1 186050"/>
                <a:gd name="f55" fmla="*/ f40 1 168302"/>
                <a:gd name="f56" fmla="*/ f41 1 168302"/>
                <a:gd name="f57" fmla="*/ f42 1 186050"/>
                <a:gd name="f58" fmla="*/ f43 1 168302"/>
                <a:gd name="f59" fmla="*/ f44 1 186050"/>
                <a:gd name="f60" fmla="*/ f45 1 186050"/>
                <a:gd name="f61" fmla="*/ f46 1 168302"/>
                <a:gd name="f62" fmla="*/ f47 1 186050"/>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2"/>
                <a:gd name="f75" fmla="*/ f57 1 f33"/>
                <a:gd name="f76" fmla="*/ f58 1 f32"/>
                <a:gd name="f77" fmla="*/ f59 1 f33"/>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3 1"/>
                <a:gd name="f93" fmla="*/ f75 f24 1"/>
                <a:gd name="f94" fmla="*/ f76 f23 1"/>
                <a:gd name="f95" fmla="*/ f77 f24 1"/>
                <a:gd name="f96" fmla="*/ f78 f24 1"/>
                <a:gd name="f97" fmla="*/ f79 f23 1"/>
                <a:gd name="f98" fmla="*/ f80 f24 1"/>
              </a:gdLst>
              <a:ahLst/>
              <a:cxnLst>
                <a:cxn ang="3cd4">
                  <a:pos x="hc" y="t"/>
                </a:cxn>
                <a:cxn ang="0">
                  <a:pos x="r" y="vc"/>
                </a:cxn>
                <a:cxn ang="cd4">
                  <a:pos x="hc" y="b"/>
                </a:cxn>
                <a:cxn ang="cd2">
                  <a:pos x="l" y="vc"/>
                </a:cxn>
                <a:cxn ang="f48">
                  <a:pos x="f85" y="f86"/>
                </a:cxn>
                <a:cxn ang="f48">
                  <a:pos x="f85" y="f86"/>
                </a:cxn>
                <a:cxn ang="f48">
                  <a:pos x="f87" y="f88"/>
                </a:cxn>
                <a:cxn ang="f48">
                  <a:pos x="f89" y="f90"/>
                </a:cxn>
                <a:cxn ang="f48">
                  <a:pos x="f91" y="f90"/>
                </a:cxn>
                <a:cxn ang="f48">
                  <a:pos x="f92" y="f93"/>
                </a:cxn>
                <a:cxn ang="f48">
                  <a:pos x="f94" y="f95"/>
                </a:cxn>
                <a:cxn ang="f48">
                  <a:pos x="f94" y="f96"/>
                </a:cxn>
                <a:cxn ang="f48">
                  <a:pos x="f97" y="f98"/>
                </a:cxn>
              </a:cxnLst>
              <a:rect l="f81" t="f84" r="f82" b="f83"/>
              <a:pathLst>
                <a:path w="168302" h="186050">
                  <a:moveTo>
                    <a:pt x="f8" y="f9"/>
                  </a:moveTo>
                  <a:lnTo>
                    <a:pt x="f8" y="f9"/>
                  </a:lnTo>
                  <a:cubicBezTo>
                    <a:pt x="f8" y="f9"/>
                    <a:pt x="f8" y="f9"/>
                    <a:pt x="f10" y="f11"/>
                  </a:cubicBezTo>
                  <a:cubicBezTo>
                    <a:pt x="f12" y="f13"/>
                    <a:pt x="f14" y="f15"/>
                    <a:pt x="f16" y="f17"/>
                  </a:cubicBezTo>
                  <a:lnTo>
                    <a:pt x="f6" y="f17"/>
                  </a:lnTo>
                  <a:lnTo>
                    <a:pt x="f18" y="f18"/>
                  </a:lnTo>
                  <a:lnTo>
                    <a:pt x="f5" y="f5"/>
                  </a:lnTo>
                  <a:lnTo>
                    <a:pt x="f5" y="f19"/>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1" name="Freeform: Shape 1557">
              <a:extLst>
                <a:ext uri="{FF2B5EF4-FFF2-40B4-BE49-F238E27FC236}">
                  <a16:creationId xmlns:a16="http://schemas.microsoft.com/office/drawing/2014/main" id="{3CB79B2F-F448-6837-63EA-C3F84C61A71F}"/>
                </a:ext>
              </a:extLst>
            </p:cNvPr>
            <p:cNvSpPr/>
            <p:nvPr/>
          </p:nvSpPr>
          <p:spPr>
            <a:xfrm>
              <a:off x="10453292" y="1864891"/>
              <a:ext cx="226999" cy="113074"/>
            </a:xfrm>
            <a:custGeom>
              <a:avLst/>
              <a:gdLst>
                <a:gd name="f0" fmla="val 10800000"/>
                <a:gd name="f1" fmla="val 5400000"/>
                <a:gd name="f2" fmla="val 180"/>
                <a:gd name="f3" fmla="val w"/>
                <a:gd name="f4" fmla="val h"/>
                <a:gd name="f5" fmla="val 0"/>
                <a:gd name="f6" fmla="val 226999"/>
                <a:gd name="f7" fmla="val 113079"/>
                <a:gd name="f8" fmla="val 2347"/>
                <a:gd name="f9" fmla="val 113080"/>
                <a:gd name="f10" fmla="val 3347"/>
                <a:gd name="f11" fmla="val 227000"/>
                <a:gd name="f12" fmla="val 4248"/>
                <a:gd name="f13" fmla="val 225375"/>
                <a:gd name="f14" fmla="val 875"/>
                <a:gd name="f15" fmla="val 1972"/>
                <a:gd name="f16" fmla="val 109581"/>
                <a:gd name="f17" fmla="val 973"/>
                <a:gd name="f18" fmla="val 173"/>
                <a:gd name="f19" fmla="val 110131"/>
                <a:gd name="f20" fmla="val -190"/>
                <a:gd name="f21" fmla="val 111143"/>
                <a:gd name="f22" fmla="val 98"/>
                <a:gd name="f23" fmla="val 112080"/>
                <a:gd name="f24" fmla="val 847"/>
                <a:gd name="f25" fmla="val 112955"/>
                <a:gd name="f26" fmla="+- 0 0 -90"/>
                <a:gd name="f27" fmla="*/ f3 1 226999"/>
                <a:gd name="f28" fmla="*/ f4 1 113079"/>
                <a:gd name="f29" fmla="val f5"/>
                <a:gd name="f30" fmla="val f6"/>
                <a:gd name="f31" fmla="val f7"/>
                <a:gd name="f32" fmla="*/ f26 f0 1"/>
                <a:gd name="f33" fmla="+- f31 0 f29"/>
                <a:gd name="f34" fmla="+- f30 0 f29"/>
                <a:gd name="f35" fmla="*/ f32 1 f2"/>
                <a:gd name="f36" fmla="*/ f34 1 226999"/>
                <a:gd name="f37" fmla="*/ f33 1 113079"/>
                <a:gd name="f38" fmla="*/ 2347 f34 1"/>
                <a:gd name="f39" fmla="*/ 113080 f33 1"/>
                <a:gd name="f40" fmla="*/ 3347 f34 1"/>
                <a:gd name="f41" fmla="*/ 227000 f34 1"/>
                <a:gd name="f42" fmla="*/ 4248 f33 1"/>
                <a:gd name="f43" fmla="*/ 0 f33 1"/>
                <a:gd name="f44" fmla="*/ 225375 f34 1"/>
                <a:gd name="f45" fmla="*/ 875 f33 1"/>
                <a:gd name="f46" fmla="*/ 1972 f34 1"/>
                <a:gd name="f47" fmla="*/ 109581 f33 1"/>
                <a:gd name="f48" fmla="*/ 973 f34 1"/>
                <a:gd name="f49" fmla="*/ 98 f34 1"/>
                <a:gd name="f50" fmla="*/ 112080 f33 1"/>
                <a:gd name="f51" fmla="*/ 847 f34 1"/>
                <a:gd name="f52" fmla="*/ 112955 f33 1"/>
                <a:gd name="f53" fmla="+- f35 0 f1"/>
                <a:gd name="f54" fmla="*/ f38 1 226999"/>
                <a:gd name="f55" fmla="*/ f39 1 113079"/>
                <a:gd name="f56" fmla="*/ f40 1 226999"/>
                <a:gd name="f57" fmla="*/ f41 1 226999"/>
                <a:gd name="f58" fmla="*/ f42 1 113079"/>
                <a:gd name="f59" fmla="*/ f43 1 113079"/>
                <a:gd name="f60" fmla="*/ f44 1 226999"/>
                <a:gd name="f61" fmla="*/ f45 1 113079"/>
                <a:gd name="f62" fmla="*/ f46 1 226999"/>
                <a:gd name="f63" fmla="*/ f47 1 113079"/>
                <a:gd name="f64" fmla="*/ f48 1 226999"/>
                <a:gd name="f65" fmla="*/ f49 1 226999"/>
                <a:gd name="f66" fmla="*/ f50 1 113079"/>
                <a:gd name="f67" fmla="*/ f51 1 226999"/>
                <a:gd name="f68" fmla="*/ f52 1 113079"/>
                <a:gd name="f69" fmla="*/ f29 1 f36"/>
                <a:gd name="f70" fmla="*/ f30 1 f36"/>
                <a:gd name="f71" fmla="*/ f29 1 f37"/>
                <a:gd name="f72" fmla="*/ f31 1 f37"/>
                <a:gd name="f73" fmla="*/ f54 1 f36"/>
                <a:gd name="f74" fmla="*/ f55 1 f37"/>
                <a:gd name="f75" fmla="*/ f56 1 f36"/>
                <a:gd name="f76" fmla="*/ f57 1 f36"/>
                <a:gd name="f77" fmla="*/ f58 1 f37"/>
                <a:gd name="f78" fmla="*/ f59 1 f37"/>
                <a:gd name="f79" fmla="*/ f60 1 f36"/>
                <a:gd name="f80" fmla="*/ f61 1 f37"/>
                <a:gd name="f81" fmla="*/ f62 1 f36"/>
                <a:gd name="f82" fmla="*/ f63 1 f37"/>
                <a:gd name="f83" fmla="*/ f64 1 f36"/>
                <a:gd name="f84" fmla="*/ f65 1 f36"/>
                <a:gd name="f85" fmla="*/ f66 1 f37"/>
                <a:gd name="f86" fmla="*/ f67 1 f36"/>
                <a:gd name="f87" fmla="*/ f68 1 f37"/>
                <a:gd name="f88" fmla="*/ f69 f27 1"/>
                <a:gd name="f89" fmla="*/ f70 f27 1"/>
                <a:gd name="f90" fmla="*/ f72 f28 1"/>
                <a:gd name="f91" fmla="*/ f71 f28 1"/>
                <a:gd name="f92" fmla="*/ f73 f27 1"/>
                <a:gd name="f93" fmla="*/ f74 f28 1"/>
                <a:gd name="f94" fmla="*/ f75 f27 1"/>
                <a:gd name="f95" fmla="*/ f76 f27 1"/>
                <a:gd name="f96" fmla="*/ f77 f28 1"/>
                <a:gd name="f97" fmla="*/ f78 f28 1"/>
                <a:gd name="f98" fmla="*/ f79 f27 1"/>
                <a:gd name="f99" fmla="*/ f80 f28 1"/>
                <a:gd name="f100" fmla="*/ f81 f27 1"/>
                <a:gd name="f101" fmla="*/ f82 f28 1"/>
                <a:gd name="f102" fmla="*/ f83 f27 1"/>
                <a:gd name="f103" fmla="*/ f84 f27 1"/>
                <a:gd name="f104" fmla="*/ f85 f28 1"/>
                <a:gd name="f105" fmla="*/ f86 f27 1"/>
                <a:gd name="f106" fmla="*/ f87 f28 1"/>
              </a:gdLst>
              <a:ahLst/>
              <a:cxnLst>
                <a:cxn ang="3cd4">
                  <a:pos x="hc" y="t"/>
                </a:cxn>
                <a:cxn ang="0">
                  <a:pos x="r" y="vc"/>
                </a:cxn>
                <a:cxn ang="cd4">
                  <a:pos x="hc" y="b"/>
                </a:cxn>
                <a:cxn ang="cd2">
                  <a:pos x="l" y="vc"/>
                </a:cxn>
                <a:cxn ang="f53">
                  <a:pos x="f92" y="f93"/>
                </a:cxn>
                <a:cxn ang="f53">
                  <a:pos x="f92" y="f93"/>
                </a:cxn>
                <a:cxn ang="f53">
                  <a:pos x="f94" y="f93"/>
                </a:cxn>
                <a:cxn ang="f53">
                  <a:pos x="f95" y="f96"/>
                </a:cxn>
                <a:cxn ang="f53">
                  <a:pos x="f95" y="f97"/>
                </a:cxn>
                <a:cxn ang="f53">
                  <a:pos x="f98" y="f99"/>
                </a:cxn>
                <a:cxn ang="f53">
                  <a:pos x="f100" y="f101"/>
                </a:cxn>
                <a:cxn ang="f53">
                  <a:pos x="f102" y="f101"/>
                </a:cxn>
                <a:cxn ang="f53">
                  <a:pos x="f103" y="f104"/>
                </a:cxn>
                <a:cxn ang="f53">
                  <a:pos x="f105" y="f106"/>
                </a:cxn>
                <a:cxn ang="f53">
                  <a:pos x="f105" y="f106"/>
                </a:cxn>
              </a:cxnLst>
              <a:rect l="f88" t="f91" r="f89" b="f90"/>
              <a:pathLst>
                <a:path w="226999" h="113079">
                  <a:moveTo>
                    <a:pt x="f8" y="f9"/>
                  </a:moveTo>
                  <a:lnTo>
                    <a:pt x="f8" y="f9"/>
                  </a:lnTo>
                  <a:lnTo>
                    <a:pt x="f10" y="f9"/>
                  </a:lnTo>
                  <a:lnTo>
                    <a:pt x="f11" y="f12"/>
                  </a:lnTo>
                  <a:lnTo>
                    <a:pt x="f11" y="f5"/>
                  </a:lnTo>
                  <a:lnTo>
                    <a:pt x="f13" y="f14"/>
                  </a:lnTo>
                  <a:lnTo>
                    <a:pt x="f15" y="f16"/>
                  </a:lnTo>
                  <a:lnTo>
                    <a:pt x="f17" y="f16"/>
                  </a:lnTo>
                  <a:cubicBezTo>
                    <a:pt x="f18" y="f19"/>
                    <a:pt x="f20" y="f21"/>
                    <a:pt x="f22" y="f23"/>
                  </a:cubicBezTo>
                  <a:cubicBezTo>
                    <a:pt x="f22" y="f23"/>
                    <a:pt x="f22" y="f23"/>
                    <a:pt x="f24" y="f25"/>
                  </a:cubicBezTo>
                  <a:lnTo>
                    <a:pt x="f24"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2" name="Freeform: Shape 1558">
              <a:extLst>
                <a:ext uri="{FF2B5EF4-FFF2-40B4-BE49-F238E27FC236}">
                  <a16:creationId xmlns:a16="http://schemas.microsoft.com/office/drawing/2014/main" id="{05470EC2-1119-8075-3712-DF08C37A5C39}"/>
                </a:ext>
              </a:extLst>
            </p:cNvPr>
            <p:cNvSpPr/>
            <p:nvPr/>
          </p:nvSpPr>
          <p:spPr>
            <a:xfrm>
              <a:off x="7974582" y="3434888"/>
              <a:ext cx="851754" cy="431825"/>
            </a:xfrm>
            <a:custGeom>
              <a:avLst/>
              <a:gdLst>
                <a:gd name="f0" fmla="val 10800000"/>
                <a:gd name="f1" fmla="val 5400000"/>
                <a:gd name="f2" fmla="val 180"/>
                <a:gd name="f3" fmla="val w"/>
                <a:gd name="f4" fmla="val h"/>
                <a:gd name="f5" fmla="val 0"/>
                <a:gd name="f6" fmla="val 851756"/>
                <a:gd name="f7" fmla="val 431827"/>
                <a:gd name="f8" fmla="val 851757"/>
                <a:gd name="f9" fmla="val 2999"/>
                <a:gd name="f10" fmla="val 849383"/>
                <a:gd name="f11" fmla="val 428829"/>
                <a:gd name="f12" fmla="val 2124"/>
                <a:gd name="f13" fmla="val 431828"/>
                <a:gd name="f14" fmla="+- 0 0 -90"/>
                <a:gd name="f15" fmla="*/ f3 1 851756"/>
                <a:gd name="f16" fmla="*/ f4 1 431827"/>
                <a:gd name="f17" fmla="val f5"/>
                <a:gd name="f18" fmla="val f6"/>
                <a:gd name="f19" fmla="val f7"/>
                <a:gd name="f20" fmla="*/ f14 f0 1"/>
                <a:gd name="f21" fmla="+- f19 0 f17"/>
                <a:gd name="f22" fmla="+- f18 0 f17"/>
                <a:gd name="f23" fmla="*/ f20 1 f2"/>
                <a:gd name="f24" fmla="*/ f22 1 851756"/>
                <a:gd name="f25" fmla="*/ f21 1 431827"/>
                <a:gd name="f26" fmla="*/ 851757 f22 1"/>
                <a:gd name="f27" fmla="*/ 2999 f21 1"/>
                <a:gd name="f28" fmla="*/ 849383 f22 1"/>
                <a:gd name="f29" fmla="*/ 0 f21 1"/>
                <a:gd name="f30" fmla="*/ 0 f22 1"/>
                <a:gd name="f31" fmla="*/ 428829 f21 1"/>
                <a:gd name="f32" fmla="*/ 2124 f22 1"/>
                <a:gd name="f33" fmla="*/ 431828 f21 1"/>
                <a:gd name="f34" fmla="+- f23 0 f1"/>
                <a:gd name="f35" fmla="*/ f26 1 851756"/>
                <a:gd name="f36" fmla="*/ f27 1 431827"/>
                <a:gd name="f37" fmla="*/ f28 1 851756"/>
                <a:gd name="f38" fmla="*/ f29 1 431827"/>
                <a:gd name="f39" fmla="*/ f30 1 851756"/>
                <a:gd name="f40" fmla="*/ f31 1 431827"/>
                <a:gd name="f41" fmla="*/ f32 1 851756"/>
                <a:gd name="f42" fmla="*/ f33 1 431827"/>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851756" h="431827">
                  <a:moveTo>
                    <a:pt x="f8" y="f9"/>
                  </a:moveTo>
                  <a:lnTo>
                    <a:pt x="f10" y="f5"/>
                  </a:lnTo>
                  <a:lnTo>
                    <a:pt x="f5" y="f11"/>
                  </a:lnTo>
                  <a:lnTo>
                    <a:pt x="f12"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3" name="Freeform: Shape 1559">
              <a:extLst>
                <a:ext uri="{FF2B5EF4-FFF2-40B4-BE49-F238E27FC236}">
                  <a16:creationId xmlns:a16="http://schemas.microsoft.com/office/drawing/2014/main" id="{07D74710-BFE7-2053-4926-0C6D4FB77AC3}"/>
                </a:ext>
              </a:extLst>
            </p:cNvPr>
            <p:cNvSpPr/>
            <p:nvPr/>
          </p:nvSpPr>
          <p:spPr>
            <a:xfrm>
              <a:off x="6216969" y="4317412"/>
              <a:ext cx="859380" cy="437320"/>
            </a:xfrm>
            <a:custGeom>
              <a:avLst/>
              <a:gdLst>
                <a:gd name="f0" fmla="val 10800000"/>
                <a:gd name="f1" fmla="val 5400000"/>
                <a:gd name="f2" fmla="val 180"/>
                <a:gd name="f3" fmla="val w"/>
                <a:gd name="f4" fmla="val h"/>
                <a:gd name="f5" fmla="val 0"/>
                <a:gd name="f6" fmla="val 859378"/>
                <a:gd name="f7" fmla="val 437325"/>
                <a:gd name="f8" fmla="val 433452"/>
                <a:gd name="f9" fmla="val 750"/>
                <a:gd name="f10" fmla="val 436951"/>
                <a:gd name="f11" fmla="val 437326"/>
                <a:gd name="f12" fmla="val 859379"/>
                <a:gd name="f13" fmla="val 3873"/>
                <a:gd name="f14" fmla="val 858879"/>
                <a:gd name="f15" fmla="+- 0 0 -90"/>
                <a:gd name="f16" fmla="*/ f3 1 859378"/>
                <a:gd name="f17" fmla="*/ f4 1 437325"/>
                <a:gd name="f18" fmla="val f5"/>
                <a:gd name="f19" fmla="val f6"/>
                <a:gd name="f20" fmla="val f7"/>
                <a:gd name="f21" fmla="*/ f15 f0 1"/>
                <a:gd name="f22" fmla="+- f20 0 f18"/>
                <a:gd name="f23" fmla="+- f19 0 f18"/>
                <a:gd name="f24" fmla="*/ f21 1 f2"/>
                <a:gd name="f25" fmla="*/ f23 1 859378"/>
                <a:gd name="f26" fmla="*/ f22 1 437325"/>
                <a:gd name="f27" fmla="*/ 0 f23 1"/>
                <a:gd name="f28" fmla="*/ 433452 f22 1"/>
                <a:gd name="f29" fmla="*/ 750 f23 1"/>
                <a:gd name="f30" fmla="*/ 436951 f22 1"/>
                <a:gd name="f31" fmla="*/ 437326 f22 1"/>
                <a:gd name="f32" fmla="*/ 859379 f23 1"/>
                <a:gd name="f33" fmla="*/ 3873 f22 1"/>
                <a:gd name="f34" fmla="*/ 858879 f23 1"/>
                <a:gd name="f35" fmla="*/ 0 f22 1"/>
                <a:gd name="f36" fmla="+- f24 0 f1"/>
                <a:gd name="f37" fmla="*/ f27 1 859378"/>
                <a:gd name="f38" fmla="*/ f28 1 437325"/>
                <a:gd name="f39" fmla="*/ f29 1 859378"/>
                <a:gd name="f40" fmla="*/ f30 1 437325"/>
                <a:gd name="f41" fmla="*/ f31 1 437325"/>
                <a:gd name="f42" fmla="*/ f32 1 859378"/>
                <a:gd name="f43" fmla="*/ f33 1 437325"/>
                <a:gd name="f44" fmla="*/ f34 1 859378"/>
                <a:gd name="f45" fmla="*/ f35 1 437325"/>
                <a:gd name="f46" fmla="*/ f18 1 f25"/>
                <a:gd name="f47" fmla="*/ f19 1 f25"/>
                <a:gd name="f48" fmla="*/ f18 1 f26"/>
                <a:gd name="f49" fmla="*/ f20 1 f26"/>
                <a:gd name="f50" fmla="*/ f37 1 f25"/>
                <a:gd name="f51" fmla="*/ f38 1 f26"/>
                <a:gd name="f52" fmla="*/ f39 1 f25"/>
                <a:gd name="f53" fmla="*/ f40 1 f26"/>
                <a:gd name="f54" fmla="*/ f41 1 f26"/>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7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5" y="f66"/>
                </a:cxn>
                <a:cxn ang="f36">
                  <a:pos x="f65" y="f67"/>
                </a:cxn>
                <a:cxn ang="f36">
                  <a:pos x="f68" y="f69"/>
                </a:cxn>
                <a:cxn ang="f36">
                  <a:pos x="f70" y="f71"/>
                </a:cxn>
                <a:cxn ang="f36">
                  <a:pos x="f63" y="f64"/>
                </a:cxn>
              </a:cxnLst>
              <a:rect l="f59" t="f62" r="f60" b="f61"/>
              <a:pathLst>
                <a:path w="859378" h="437325">
                  <a:moveTo>
                    <a:pt x="f5" y="f8"/>
                  </a:moveTo>
                  <a:lnTo>
                    <a:pt x="f9" y="f10"/>
                  </a:lnTo>
                  <a:lnTo>
                    <a:pt x="f9" y="f11"/>
                  </a:lnTo>
                  <a:lnTo>
                    <a:pt x="f12" y="f13"/>
                  </a:lnTo>
                  <a:lnTo>
                    <a:pt x="f14"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4" name="Freeform: Shape 1560">
              <a:extLst>
                <a:ext uri="{FF2B5EF4-FFF2-40B4-BE49-F238E27FC236}">
                  <a16:creationId xmlns:a16="http://schemas.microsoft.com/office/drawing/2014/main" id="{1A39E59E-9922-0794-D6BD-AD7B3B512A09}"/>
                </a:ext>
              </a:extLst>
            </p:cNvPr>
            <p:cNvSpPr/>
            <p:nvPr/>
          </p:nvSpPr>
          <p:spPr>
            <a:xfrm>
              <a:off x="5869990" y="4133362"/>
              <a:ext cx="202036" cy="100337"/>
            </a:xfrm>
            <a:custGeom>
              <a:avLst/>
              <a:gdLst>
                <a:gd name="f0" fmla="val 10800000"/>
                <a:gd name="f1" fmla="val 5400000"/>
                <a:gd name="f2" fmla="val 180"/>
                <a:gd name="f3" fmla="val w"/>
                <a:gd name="f4" fmla="val h"/>
                <a:gd name="f5" fmla="val 0"/>
                <a:gd name="f6" fmla="val 202037"/>
                <a:gd name="f7" fmla="val 100334"/>
                <a:gd name="f8" fmla="val 2124"/>
                <a:gd name="f9" fmla="val 98711"/>
                <a:gd name="f10" fmla="val 100335"/>
                <a:gd name="f11" fmla="val 202038"/>
                <a:gd name="f12" fmla="val 3374"/>
                <a:gd name="f13" fmla="val 201288"/>
                <a:gd name="f14" fmla="val 1125"/>
                <a:gd name="f15" fmla="val 97336"/>
                <a:gd name="f16" fmla="val 97961"/>
                <a:gd name="f17" fmla="val 795"/>
                <a:gd name="f18" fmla="val 97599"/>
                <a:gd name="f19" fmla="val 1733"/>
                <a:gd name="f20" fmla="val 97936"/>
                <a:gd name="f21" fmla="+- 0 0 -90"/>
                <a:gd name="f22" fmla="*/ f3 1 202037"/>
                <a:gd name="f23" fmla="*/ f4 1 100334"/>
                <a:gd name="f24" fmla="val f5"/>
                <a:gd name="f25" fmla="val f6"/>
                <a:gd name="f26" fmla="val f7"/>
                <a:gd name="f27" fmla="*/ f21 f0 1"/>
                <a:gd name="f28" fmla="+- f26 0 f24"/>
                <a:gd name="f29" fmla="+- f25 0 f24"/>
                <a:gd name="f30" fmla="*/ f27 1 f2"/>
                <a:gd name="f31" fmla="*/ f29 1 202037"/>
                <a:gd name="f32" fmla="*/ f28 1 100334"/>
                <a:gd name="f33" fmla="*/ 2124 f29 1"/>
                <a:gd name="f34" fmla="*/ 98711 f28 1"/>
                <a:gd name="f35" fmla="*/ 100335 f28 1"/>
                <a:gd name="f36" fmla="*/ 202038 f29 1"/>
                <a:gd name="f37" fmla="*/ 3374 f28 1"/>
                <a:gd name="f38" fmla="*/ 0 f28 1"/>
                <a:gd name="f39" fmla="*/ 201288 f29 1"/>
                <a:gd name="f40" fmla="*/ 1125 f29 1"/>
                <a:gd name="f41" fmla="*/ 97336 f28 1"/>
                <a:gd name="f42" fmla="*/ 0 f29 1"/>
                <a:gd name="f43" fmla="*/ 97961 f28 1"/>
                <a:gd name="f44" fmla="+- f30 0 f1"/>
                <a:gd name="f45" fmla="*/ f33 1 202037"/>
                <a:gd name="f46" fmla="*/ f34 1 100334"/>
                <a:gd name="f47" fmla="*/ f35 1 100334"/>
                <a:gd name="f48" fmla="*/ f36 1 202037"/>
                <a:gd name="f49" fmla="*/ f37 1 100334"/>
                <a:gd name="f50" fmla="*/ f38 1 100334"/>
                <a:gd name="f51" fmla="*/ f39 1 202037"/>
                <a:gd name="f52" fmla="*/ f40 1 202037"/>
                <a:gd name="f53" fmla="*/ f41 1 100334"/>
                <a:gd name="f54" fmla="*/ f42 1 202037"/>
                <a:gd name="f55" fmla="*/ f43 1 100334"/>
                <a:gd name="f56" fmla="*/ f24 1 f31"/>
                <a:gd name="f57" fmla="*/ f25 1 f31"/>
                <a:gd name="f58" fmla="*/ f24 1 f32"/>
                <a:gd name="f59" fmla="*/ f26 1 f32"/>
                <a:gd name="f60" fmla="*/ f45 1 f31"/>
                <a:gd name="f61" fmla="*/ f46 1 f32"/>
                <a:gd name="f62" fmla="*/ f47 1 f32"/>
                <a:gd name="f63" fmla="*/ f48 1 f31"/>
                <a:gd name="f64" fmla="*/ f49 1 f32"/>
                <a:gd name="f65" fmla="*/ f50 1 f32"/>
                <a:gd name="f66" fmla="*/ f51 1 f31"/>
                <a:gd name="f67" fmla="*/ f52 1 f31"/>
                <a:gd name="f68" fmla="*/ f53 1 f32"/>
                <a:gd name="f69" fmla="*/ f54 1 f31"/>
                <a:gd name="f70" fmla="*/ f55 1 f32"/>
                <a:gd name="f71" fmla="*/ f56 f22 1"/>
                <a:gd name="f72" fmla="*/ f57 f22 1"/>
                <a:gd name="f73" fmla="*/ f59 f23 1"/>
                <a:gd name="f74" fmla="*/ f58 f23 1"/>
                <a:gd name="f75" fmla="*/ f60 f22 1"/>
                <a:gd name="f76" fmla="*/ f61 f23 1"/>
                <a:gd name="f77" fmla="*/ f62 f23 1"/>
                <a:gd name="f78" fmla="*/ f63 f22 1"/>
                <a:gd name="f79" fmla="*/ f64 f23 1"/>
                <a:gd name="f80" fmla="*/ f65 f23 1"/>
                <a:gd name="f81" fmla="*/ f66 f22 1"/>
                <a:gd name="f82" fmla="*/ f67 f22 1"/>
                <a:gd name="f83" fmla="*/ f68 f23 1"/>
                <a:gd name="f84" fmla="*/ f69 f22 1"/>
                <a:gd name="f85" fmla="*/ f70 f23 1"/>
              </a:gdLst>
              <a:ahLst/>
              <a:cxnLst>
                <a:cxn ang="3cd4">
                  <a:pos x="hc" y="t"/>
                </a:cxn>
                <a:cxn ang="0">
                  <a:pos x="r" y="vc"/>
                </a:cxn>
                <a:cxn ang="cd4">
                  <a:pos x="hc" y="b"/>
                </a:cxn>
                <a:cxn ang="cd2">
                  <a:pos x="l" y="vc"/>
                </a:cxn>
                <a:cxn ang="f44">
                  <a:pos x="f75" y="f76"/>
                </a:cxn>
                <a:cxn ang="f44">
                  <a:pos x="f75" y="f77"/>
                </a:cxn>
                <a:cxn ang="f44">
                  <a:pos x="f78" y="f79"/>
                </a:cxn>
                <a:cxn ang="f44">
                  <a:pos x="f78" y="f80"/>
                </a:cxn>
                <a:cxn ang="f44">
                  <a:pos x="f78" y="f80"/>
                </a:cxn>
                <a:cxn ang="f44">
                  <a:pos x="f81" y="f80"/>
                </a:cxn>
                <a:cxn ang="f44">
                  <a:pos x="f82" y="f83"/>
                </a:cxn>
                <a:cxn ang="f44">
                  <a:pos x="f84" y="f85"/>
                </a:cxn>
                <a:cxn ang="f44">
                  <a:pos x="f84" y="f85"/>
                </a:cxn>
                <a:cxn ang="f44">
                  <a:pos x="f84" y="f85"/>
                </a:cxn>
                <a:cxn ang="f44">
                  <a:pos x="f75" y="f76"/>
                </a:cxn>
              </a:cxnLst>
              <a:rect l="f71" t="f74" r="f72" b="f73"/>
              <a:pathLst>
                <a:path w="202037" h="100334">
                  <a:moveTo>
                    <a:pt x="f8" y="f9"/>
                  </a:moveTo>
                  <a:lnTo>
                    <a:pt x="f8" y="f10"/>
                  </a:lnTo>
                  <a:lnTo>
                    <a:pt x="f11" y="f12"/>
                  </a:lnTo>
                  <a:lnTo>
                    <a:pt x="f11" y="f5"/>
                  </a:lnTo>
                  <a:cubicBezTo>
                    <a:pt x="f11" y="f5"/>
                    <a:pt x="f11" y="f5"/>
                    <a:pt x="f11" y="f5"/>
                  </a:cubicBezTo>
                  <a:lnTo>
                    <a:pt x="f13" y="f5"/>
                  </a:lnTo>
                  <a:lnTo>
                    <a:pt x="f14" y="f15"/>
                  </a:lnTo>
                  <a:lnTo>
                    <a:pt x="f5" y="f16"/>
                  </a:lnTo>
                  <a:cubicBezTo>
                    <a:pt x="f5" y="f16"/>
                    <a:pt x="f5" y="f16"/>
                    <a:pt x="f5" y="f16"/>
                  </a:cubicBezTo>
                  <a:lnTo>
                    <a:pt x="f5" y="f16"/>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5" name="Freeform: Shape 1561">
              <a:extLst>
                <a:ext uri="{FF2B5EF4-FFF2-40B4-BE49-F238E27FC236}">
                  <a16:creationId xmlns:a16="http://schemas.microsoft.com/office/drawing/2014/main" id="{E74D2F6E-7DF1-9A4C-0E93-8D0F8828F4DB}"/>
                </a:ext>
              </a:extLst>
            </p:cNvPr>
            <p:cNvSpPr/>
            <p:nvPr/>
          </p:nvSpPr>
          <p:spPr>
            <a:xfrm>
              <a:off x="11825770" y="532171"/>
              <a:ext cx="379238" cy="359852"/>
            </a:xfrm>
            <a:custGeom>
              <a:avLst/>
              <a:gdLst>
                <a:gd name="f0" fmla="val 10800000"/>
                <a:gd name="f1" fmla="val 5400000"/>
                <a:gd name="f2" fmla="val 180"/>
                <a:gd name="f3" fmla="val w"/>
                <a:gd name="f4" fmla="val h"/>
                <a:gd name="f5" fmla="val 0"/>
                <a:gd name="f6" fmla="val 379238"/>
                <a:gd name="f7" fmla="val 359856"/>
                <a:gd name="f8" fmla="val 1777"/>
                <a:gd name="f9" fmla="val 3124"/>
                <a:gd name="f10" fmla="val -1135"/>
                <a:gd name="f11" fmla="val 7978"/>
                <a:gd name="f12" fmla="val -410"/>
                <a:gd name="f13" fmla="val 14181"/>
                <a:gd name="f14" fmla="val 3526"/>
                <a:gd name="f15" fmla="val 18243"/>
                <a:gd name="f16" fmla="val 7524"/>
                <a:gd name="f17" fmla="val 21866"/>
                <a:gd name="f18" fmla="val 359857"/>
                <a:gd name="f19" fmla="val 332742"/>
                <a:gd name="f20" fmla="val 14271"/>
                <a:gd name="f21" fmla="val 1000"/>
                <a:gd name="f22" fmla="val 13396"/>
                <a:gd name="f23" fmla="val 13047"/>
                <a:gd name="f24" fmla="val 592"/>
                <a:gd name="f25" fmla="val 12622"/>
                <a:gd name="f26" fmla="val 254"/>
                <a:gd name="f27" fmla="val 12147"/>
                <a:gd name="f28" fmla="val 10523"/>
                <a:gd name="f29" fmla="val 8898"/>
                <a:gd name="f30" fmla="val 7024"/>
                <a:gd name="f31" fmla="val 4962"/>
                <a:gd name="f32" fmla="val 407"/>
                <a:gd name="f33" fmla="val 3113"/>
                <a:gd name="f34" fmla="val 1510"/>
                <a:gd name="f35" fmla="+- 0 0 -90"/>
                <a:gd name="f36" fmla="*/ f3 1 379238"/>
                <a:gd name="f37" fmla="*/ f4 1 359856"/>
                <a:gd name="f38" fmla="val f5"/>
                <a:gd name="f39" fmla="val f6"/>
                <a:gd name="f40" fmla="val f7"/>
                <a:gd name="f41" fmla="*/ f35 f0 1"/>
                <a:gd name="f42" fmla="+- f40 0 f38"/>
                <a:gd name="f43" fmla="+- f39 0 f38"/>
                <a:gd name="f44" fmla="*/ f41 1 f2"/>
                <a:gd name="f45" fmla="*/ f43 1 379238"/>
                <a:gd name="f46" fmla="*/ f42 1 359856"/>
                <a:gd name="f47" fmla="*/ 1777 f43 1"/>
                <a:gd name="f48" fmla="*/ 3124 f42 1"/>
                <a:gd name="f49" fmla="*/ 3526 f43 1"/>
                <a:gd name="f50" fmla="*/ 18243 f42 1"/>
                <a:gd name="f51" fmla="*/ 7524 f43 1"/>
                <a:gd name="f52" fmla="*/ 21866 f42 1"/>
                <a:gd name="f53" fmla="*/ 379238 f43 1"/>
                <a:gd name="f54" fmla="*/ 359857 f42 1"/>
                <a:gd name="f55" fmla="*/ 332742 f42 1"/>
                <a:gd name="f56" fmla="*/ 14271 f43 1"/>
                <a:gd name="f57" fmla="*/ 1000 f42 1"/>
                <a:gd name="f58" fmla="*/ 13396 f43 1"/>
                <a:gd name="f59" fmla="*/ 12147 f43 1"/>
                <a:gd name="f60" fmla="*/ 0 f42 1"/>
                <a:gd name="f61" fmla="*/ 10523 f43 1"/>
                <a:gd name="f62" fmla="*/ 8898 f43 1"/>
                <a:gd name="f63" fmla="*/ 7024 f43 1"/>
                <a:gd name="f64" fmla="+- f44 0 f1"/>
                <a:gd name="f65" fmla="*/ f47 1 379238"/>
                <a:gd name="f66" fmla="*/ f48 1 359856"/>
                <a:gd name="f67" fmla="*/ f49 1 379238"/>
                <a:gd name="f68" fmla="*/ f50 1 359856"/>
                <a:gd name="f69" fmla="*/ f51 1 379238"/>
                <a:gd name="f70" fmla="*/ f52 1 359856"/>
                <a:gd name="f71" fmla="*/ f53 1 379238"/>
                <a:gd name="f72" fmla="*/ f54 1 359856"/>
                <a:gd name="f73" fmla="*/ f55 1 359856"/>
                <a:gd name="f74" fmla="*/ f56 1 379238"/>
                <a:gd name="f75" fmla="*/ f57 1 359856"/>
                <a:gd name="f76" fmla="*/ f58 1 379238"/>
                <a:gd name="f77" fmla="*/ f59 1 379238"/>
                <a:gd name="f78" fmla="*/ f60 1 359856"/>
                <a:gd name="f79" fmla="*/ f61 1 379238"/>
                <a:gd name="f80" fmla="*/ f62 1 379238"/>
                <a:gd name="f81" fmla="*/ f63 1 379238"/>
                <a:gd name="f82" fmla="*/ f38 1 f45"/>
                <a:gd name="f83" fmla="*/ f39 1 f45"/>
                <a:gd name="f84" fmla="*/ f38 1 f46"/>
                <a:gd name="f85" fmla="*/ f40 1 f46"/>
                <a:gd name="f86" fmla="*/ f65 1 f45"/>
                <a:gd name="f87" fmla="*/ f66 1 f46"/>
                <a:gd name="f88" fmla="*/ f67 1 f45"/>
                <a:gd name="f89" fmla="*/ f68 1 f46"/>
                <a:gd name="f90" fmla="*/ f69 1 f45"/>
                <a:gd name="f91" fmla="*/ f70 1 f46"/>
                <a:gd name="f92" fmla="*/ f71 1 f45"/>
                <a:gd name="f93" fmla="*/ f72 1 f46"/>
                <a:gd name="f94" fmla="*/ f73 1 f46"/>
                <a:gd name="f95" fmla="*/ f74 1 f45"/>
                <a:gd name="f96" fmla="*/ f75 1 f46"/>
                <a:gd name="f97" fmla="*/ f76 1 f45"/>
                <a:gd name="f98" fmla="*/ f77 1 f45"/>
                <a:gd name="f99" fmla="*/ f78 1 f46"/>
                <a:gd name="f100" fmla="*/ f79 1 f45"/>
                <a:gd name="f101" fmla="*/ f80 1 f45"/>
                <a:gd name="f102" fmla="*/ f81 1 f45"/>
                <a:gd name="f103" fmla="*/ f82 f36 1"/>
                <a:gd name="f104" fmla="*/ f83 f36 1"/>
                <a:gd name="f105" fmla="*/ f85 f37 1"/>
                <a:gd name="f106" fmla="*/ f84 f37 1"/>
                <a:gd name="f107" fmla="*/ f86 f36 1"/>
                <a:gd name="f108" fmla="*/ f87 f37 1"/>
                <a:gd name="f109" fmla="*/ f88 f36 1"/>
                <a:gd name="f110" fmla="*/ f89 f37 1"/>
                <a:gd name="f111" fmla="*/ f90 f36 1"/>
                <a:gd name="f112" fmla="*/ f91 f37 1"/>
                <a:gd name="f113" fmla="*/ f92 f36 1"/>
                <a:gd name="f114" fmla="*/ f93 f37 1"/>
                <a:gd name="f115" fmla="*/ f94 f37 1"/>
                <a:gd name="f116" fmla="*/ f95 f36 1"/>
                <a:gd name="f117" fmla="*/ f96 f37 1"/>
                <a:gd name="f118" fmla="*/ f97 f36 1"/>
                <a:gd name="f119" fmla="*/ f98 f36 1"/>
                <a:gd name="f120" fmla="*/ f99 f37 1"/>
                <a:gd name="f121" fmla="*/ f100 f36 1"/>
                <a:gd name="f122" fmla="*/ f101 f36 1"/>
                <a:gd name="f123" fmla="*/ f102 f36 1"/>
              </a:gdLst>
              <a:ahLst/>
              <a:cxnLst>
                <a:cxn ang="3cd4">
                  <a:pos x="hc" y="t"/>
                </a:cxn>
                <a:cxn ang="0">
                  <a:pos x="r" y="vc"/>
                </a:cxn>
                <a:cxn ang="cd4">
                  <a:pos x="hc" y="b"/>
                </a:cxn>
                <a:cxn ang="cd2">
                  <a:pos x="l" y="vc"/>
                </a:cxn>
                <a:cxn ang="f64">
                  <a:pos x="f107" y="f108"/>
                </a:cxn>
                <a:cxn ang="f64">
                  <a:pos x="f109" y="f110"/>
                </a:cxn>
                <a:cxn ang="f64">
                  <a:pos x="f111" y="f112"/>
                </a:cxn>
                <a:cxn ang="f64">
                  <a:pos x="f113" y="f114"/>
                </a:cxn>
                <a:cxn ang="f64">
                  <a:pos x="f113" y="f115"/>
                </a:cxn>
                <a:cxn ang="f64">
                  <a:pos x="f116" y="f117"/>
                </a:cxn>
                <a:cxn ang="f64">
                  <a:pos x="f118" y="f117"/>
                </a:cxn>
                <a:cxn ang="f64">
                  <a:pos x="f119" y="f120"/>
                </a:cxn>
                <a:cxn ang="f64">
                  <a:pos x="f121" y="f120"/>
                </a:cxn>
                <a:cxn ang="f64">
                  <a:pos x="f122" y="f120"/>
                </a:cxn>
                <a:cxn ang="f64">
                  <a:pos x="f123" y="f120"/>
                </a:cxn>
                <a:cxn ang="f64">
                  <a:pos x="f107" y="f108"/>
                </a:cxn>
              </a:cxnLst>
              <a:rect l="f103" t="f106" r="f104" b="f105"/>
              <a:pathLst>
                <a:path w="379238" h="359856">
                  <a:moveTo>
                    <a:pt x="f8" y="f9"/>
                  </a:moveTo>
                  <a:cubicBezTo>
                    <a:pt x="f10" y="f11"/>
                    <a:pt x="f12" y="f13"/>
                    <a:pt x="f14" y="f15"/>
                  </a:cubicBezTo>
                  <a:lnTo>
                    <a:pt x="f16" y="f17"/>
                  </a:lnTo>
                  <a:lnTo>
                    <a:pt x="f6" y="f18"/>
                  </a:lnTo>
                  <a:lnTo>
                    <a:pt x="f6" y="f19"/>
                  </a:lnTo>
                  <a:lnTo>
                    <a:pt x="f20" y="f21"/>
                  </a:lnTo>
                  <a:lnTo>
                    <a:pt x="f22" y="f21"/>
                  </a:lnTo>
                  <a:cubicBezTo>
                    <a:pt x="f23" y="f24"/>
                    <a:pt x="f25" y="f26"/>
                    <a:pt x="f27" y="f5"/>
                  </a:cubicBezTo>
                  <a:lnTo>
                    <a:pt x="f28" y="f5"/>
                  </a:lnTo>
                  <a:lnTo>
                    <a:pt x="f29" y="f5"/>
                  </a:lnTo>
                  <a:lnTo>
                    <a:pt x="f30" y="f5"/>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6" name="Freeform: Shape 1562">
              <a:extLst>
                <a:ext uri="{FF2B5EF4-FFF2-40B4-BE49-F238E27FC236}">
                  <a16:creationId xmlns:a16="http://schemas.microsoft.com/office/drawing/2014/main" id="{98FF1B6B-90CA-4126-3033-2204A6B8D950}"/>
                </a:ext>
              </a:extLst>
            </p:cNvPr>
            <p:cNvSpPr/>
            <p:nvPr/>
          </p:nvSpPr>
          <p:spPr>
            <a:xfrm>
              <a:off x="11790182" y="689485"/>
              <a:ext cx="415320" cy="386599"/>
            </a:xfrm>
            <a:custGeom>
              <a:avLst/>
              <a:gdLst>
                <a:gd name="f0" fmla="val 10800000"/>
                <a:gd name="f1" fmla="val 5400000"/>
                <a:gd name="f2" fmla="val 180"/>
                <a:gd name="f3" fmla="val w"/>
                <a:gd name="f4" fmla="val h"/>
                <a:gd name="f5" fmla="val 0"/>
                <a:gd name="f6" fmla="val 415320"/>
                <a:gd name="f7" fmla="val 386595"/>
                <a:gd name="f8" fmla="val 712"/>
                <a:gd name="f9" fmla="val 346"/>
                <a:gd name="f10" fmla="val 1150"/>
                <a:gd name="f11" fmla="val 1082"/>
                <a:gd name="f12" fmla="val 1124"/>
                <a:gd name="f13" fmla="val 1874"/>
                <a:gd name="f14" fmla="val 5373"/>
                <a:gd name="f15" fmla="val 386596"/>
                <a:gd name="f16" fmla="val 381848"/>
                <a:gd name="f17" fmla="val 250"/>
                <a:gd name="f18" fmla="+- 0 0 -90"/>
                <a:gd name="f19" fmla="*/ f3 1 415320"/>
                <a:gd name="f20" fmla="*/ f4 1 386595"/>
                <a:gd name="f21" fmla="val f5"/>
                <a:gd name="f22" fmla="val f6"/>
                <a:gd name="f23" fmla="val f7"/>
                <a:gd name="f24" fmla="*/ f18 f0 1"/>
                <a:gd name="f25" fmla="+- f23 0 f21"/>
                <a:gd name="f26" fmla="+- f22 0 f21"/>
                <a:gd name="f27" fmla="*/ f24 1 f2"/>
                <a:gd name="f28" fmla="*/ f26 1 415320"/>
                <a:gd name="f29" fmla="*/ f25 1 386595"/>
                <a:gd name="f30" fmla="*/ 0 f26 1"/>
                <a:gd name="f31" fmla="*/ 0 f25 1"/>
                <a:gd name="f32" fmla="*/ 1124 f26 1"/>
                <a:gd name="f33" fmla="*/ 1874 f25 1"/>
                <a:gd name="f34" fmla="*/ 5373 f25 1"/>
                <a:gd name="f35" fmla="*/ 415320 f26 1"/>
                <a:gd name="f36" fmla="*/ 386596 f25 1"/>
                <a:gd name="f37" fmla="*/ 381848 f25 1"/>
                <a:gd name="f38" fmla="*/ 250 f26 1"/>
                <a:gd name="f39" fmla="+- f27 0 f1"/>
                <a:gd name="f40" fmla="*/ f30 1 415320"/>
                <a:gd name="f41" fmla="*/ f31 1 386595"/>
                <a:gd name="f42" fmla="*/ f32 1 415320"/>
                <a:gd name="f43" fmla="*/ f33 1 386595"/>
                <a:gd name="f44" fmla="*/ f34 1 386595"/>
                <a:gd name="f45" fmla="*/ f35 1 415320"/>
                <a:gd name="f46" fmla="*/ f36 1 386595"/>
                <a:gd name="f47" fmla="*/ f37 1 386595"/>
                <a:gd name="f48" fmla="*/ f38 1 415320"/>
                <a:gd name="f49" fmla="*/ f21 1 f28"/>
                <a:gd name="f50" fmla="*/ f22 1 f28"/>
                <a:gd name="f51" fmla="*/ f21 1 f29"/>
                <a:gd name="f52" fmla="*/ f23 1 f29"/>
                <a:gd name="f53" fmla="*/ f40 1 f28"/>
                <a:gd name="f54" fmla="*/ f41 1 f29"/>
                <a:gd name="f55" fmla="*/ f42 1 f28"/>
                <a:gd name="f56" fmla="*/ f43 1 f29"/>
                <a:gd name="f57" fmla="*/ f44 1 f29"/>
                <a:gd name="f58" fmla="*/ f45 1 f28"/>
                <a:gd name="f59" fmla="*/ f46 1 f29"/>
                <a:gd name="f60" fmla="*/ f47 1 f29"/>
                <a:gd name="f61" fmla="*/ f48 1 f28"/>
                <a:gd name="f62" fmla="*/ f49 f19 1"/>
                <a:gd name="f63" fmla="*/ f50 f19 1"/>
                <a:gd name="f64" fmla="*/ f52 f20 1"/>
                <a:gd name="f65" fmla="*/ f51 f20 1"/>
                <a:gd name="f66" fmla="*/ f53 f19 1"/>
                <a:gd name="f67" fmla="*/ f54 f20 1"/>
                <a:gd name="f68" fmla="*/ f55 f19 1"/>
                <a:gd name="f69" fmla="*/ f56 f20 1"/>
                <a:gd name="f70" fmla="*/ f57 f20 1"/>
                <a:gd name="f71" fmla="*/ f58 f19 1"/>
                <a:gd name="f72" fmla="*/ f59 f20 1"/>
                <a:gd name="f73" fmla="*/ f60 f20 1"/>
                <a:gd name="f74" fmla="*/ f61 f19 1"/>
              </a:gdLst>
              <a:ahLst/>
              <a:cxnLst>
                <a:cxn ang="3cd4">
                  <a:pos x="hc" y="t"/>
                </a:cxn>
                <a:cxn ang="0">
                  <a:pos x="r" y="vc"/>
                </a:cxn>
                <a:cxn ang="cd4">
                  <a:pos x="hc" y="b"/>
                </a:cxn>
                <a:cxn ang="cd2">
                  <a:pos x="l" y="vc"/>
                </a:cxn>
                <a:cxn ang="f39">
                  <a:pos x="f66" y="f67"/>
                </a:cxn>
                <a:cxn ang="f39">
                  <a:pos x="f66" y="f67"/>
                </a:cxn>
                <a:cxn ang="f39">
                  <a:pos x="f68" y="f69"/>
                </a:cxn>
                <a:cxn ang="f39">
                  <a:pos x="f68" y="f70"/>
                </a:cxn>
                <a:cxn ang="f39">
                  <a:pos x="f71" y="f72"/>
                </a:cxn>
                <a:cxn ang="f39">
                  <a:pos x="f71" y="f73"/>
                </a:cxn>
                <a:cxn ang="f39">
                  <a:pos x="f74" y="f67"/>
                </a:cxn>
              </a:cxnLst>
              <a:rect l="f62" t="f65" r="f63" b="f64"/>
              <a:pathLst>
                <a:path w="415320" h="386595">
                  <a:moveTo>
                    <a:pt x="f5" y="f5"/>
                  </a:moveTo>
                  <a:cubicBezTo>
                    <a:pt x="f5" y="f5"/>
                    <a:pt x="f5" y="f5"/>
                    <a:pt x="f5" y="f5"/>
                  </a:cubicBezTo>
                  <a:cubicBezTo>
                    <a:pt x="f8" y="f9"/>
                    <a:pt x="f10" y="f11"/>
                    <a:pt x="f12" y="f13"/>
                  </a:cubicBezTo>
                  <a:lnTo>
                    <a:pt x="f12" y="f14"/>
                  </a:lnTo>
                  <a:lnTo>
                    <a:pt x="f6" y="f15"/>
                  </a:lnTo>
                  <a:lnTo>
                    <a:pt x="f6" y="f16"/>
                  </a:ln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7" name="Freeform: Shape 1563">
              <a:extLst>
                <a:ext uri="{FF2B5EF4-FFF2-40B4-BE49-F238E27FC236}">
                  <a16:creationId xmlns:a16="http://schemas.microsoft.com/office/drawing/2014/main" id="{BE77A066-1ABF-082D-AE2E-C0A5D6AD4FF3}"/>
                </a:ext>
              </a:extLst>
            </p:cNvPr>
            <p:cNvSpPr/>
            <p:nvPr/>
          </p:nvSpPr>
          <p:spPr>
            <a:xfrm>
              <a:off x="11789432" y="689229"/>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8" name="Freeform: Shape 1564">
              <a:extLst>
                <a:ext uri="{FF2B5EF4-FFF2-40B4-BE49-F238E27FC236}">
                  <a16:creationId xmlns:a16="http://schemas.microsoft.com/office/drawing/2014/main" id="{AE0A5404-D6EA-C768-C471-CA6A8957F559}"/>
                </a:ext>
              </a:extLst>
            </p:cNvPr>
            <p:cNvSpPr/>
            <p:nvPr/>
          </p:nvSpPr>
          <p:spPr>
            <a:xfrm>
              <a:off x="11787887" y="689731"/>
              <a:ext cx="45" cy="749"/>
            </a:xfrm>
            <a:custGeom>
              <a:avLst/>
              <a:gdLst>
                <a:gd name="f0" fmla="val 10800000"/>
                <a:gd name="f1" fmla="val 5400000"/>
                <a:gd name="f2" fmla="val 180"/>
                <a:gd name="f3" fmla="val w"/>
                <a:gd name="f4" fmla="val h"/>
                <a:gd name="f5" fmla="val 0"/>
                <a:gd name="f6" fmla="val 46"/>
                <a:gd name="f7" fmla="val 749"/>
                <a:gd name="f8" fmla="val 47"/>
                <a:gd name="f9" fmla="val 125"/>
                <a:gd name="f10" fmla="val -16"/>
                <a:gd name="f11" fmla="val 329"/>
                <a:gd name="f12" fmla="val 546"/>
                <a:gd name="f13" fmla="val 750"/>
                <a:gd name="f14" fmla="val -3"/>
                <a:gd name="f15" fmla="val 502"/>
                <a:gd name="f16" fmla="val 247"/>
                <a:gd name="f17" fmla="+- 0 0 -90"/>
                <a:gd name="f18" fmla="*/ f3 1 46"/>
                <a:gd name="f19" fmla="*/ f4 1 749"/>
                <a:gd name="f20" fmla="val f5"/>
                <a:gd name="f21" fmla="val f6"/>
                <a:gd name="f22" fmla="val f7"/>
                <a:gd name="f23" fmla="*/ f17 f0 1"/>
                <a:gd name="f24" fmla="+- f22 0 f20"/>
                <a:gd name="f25" fmla="+- f21 0 f20"/>
                <a:gd name="f26" fmla="*/ f23 1 f2"/>
                <a:gd name="f27" fmla="*/ f25 1 46"/>
                <a:gd name="f28" fmla="*/ f24 1 749"/>
                <a:gd name="f29" fmla="*/ 47 f25 1"/>
                <a:gd name="f30" fmla="*/ 125 f24 1"/>
                <a:gd name="f31" fmla="*/ 750 f24 1"/>
                <a:gd name="f32" fmla="*/ 0 f24 1"/>
                <a:gd name="f33" fmla="+- f26 0 f1"/>
                <a:gd name="f34" fmla="*/ f29 1 46"/>
                <a:gd name="f35" fmla="*/ f30 1 749"/>
                <a:gd name="f36" fmla="*/ f31 1 749"/>
                <a:gd name="f37" fmla="*/ f32 1 749"/>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 ang="f33">
                  <a:pos x="f50" y="f51"/>
                </a:cxn>
              </a:cxnLst>
              <a:rect l="f46" t="f49" r="f47" b="f48"/>
              <a:pathLst>
                <a:path w="46" h="749">
                  <a:moveTo>
                    <a:pt x="f8" y="f9"/>
                  </a:moveTo>
                  <a:cubicBezTo>
                    <a:pt x="f10" y="f11"/>
                    <a:pt x="f10" y="f12"/>
                    <a:pt x="f8" y="f13"/>
                  </a:cubicBezTo>
                  <a:cubicBezTo>
                    <a:pt x="f14" y="f15"/>
                    <a:pt x="f14" y="f16"/>
                    <a:pt x="f8" y="f5"/>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9" name="Freeform: Shape 1565">
              <a:extLst>
                <a:ext uri="{FF2B5EF4-FFF2-40B4-BE49-F238E27FC236}">
                  <a16:creationId xmlns:a16="http://schemas.microsoft.com/office/drawing/2014/main" id="{3CA418F6-190F-F7DC-AC56-A87435834AF9}"/>
                </a:ext>
              </a:extLst>
            </p:cNvPr>
            <p:cNvSpPr/>
            <p:nvPr/>
          </p:nvSpPr>
          <p:spPr>
            <a:xfrm>
              <a:off x="6161528" y="5600489"/>
              <a:ext cx="716030" cy="1272268"/>
            </a:xfrm>
            <a:custGeom>
              <a:avLst/>
              <a:gdLst>
                <a:gd name="f0" fmla="val 10800000"/>
                <a:gd name="f1" fmla="val 5400000"/>
                <a:gd name="f2" fmla="val 180"/>
                <a:gd name="f3" fmla="val w"/>
                <a:gd name="f4" fmla="val h"/>
                <a:gd name="f5" fmla="val 0"/>
                <a:gd name="f6" fmla="val 716029"/>
                <a:gd name="f7" fmla="val 1272272"/>
                <a:gd name="f8" fmla="val 16332"/>
                <a:gd name="f9" fmla="val 4653"/>
                <a:gd name="f10" fmla="val 14844"/>
                <a:gd name="f11" fmla="val 1579"/>
                <a:gd name="f12" fmla="val 11614"/>
                <a:gd name="f13" fmla="val -258"/>
                <a:gd name="f14" fmla="val 8210"/>
                <a:gd name="f15" fmla="val 29"/>
                <a:gd name="f16" fmla="val 10459"/>
                <a:gd name="f17" fmla="val 10150"/>
                <a:gd name="f18" fmla="val 10597"/>
                <a:gd name="f19" fmla="val 11100"/>
                <a:gd name="f20" fmla="val 10153"/>
                <a:gd name="f21" fmla="val 12037"/>
                <a:gd name="f22" fmla="val 9335"/>
                <a:gd name="f23" fmla="val 12524"/>
                <a:gd name="f24" fmla="val 8464"/>
                <a:gd name="f25" fmla="val 12737"/>
                <a:gd name="f26" fmla="val 7584"/>
                <a:gd name="f27" fmla="val 12200"/>
                <a:gd name="f28" fmla="val 7370"/>
                <a:gd name="f29" fmla="val 11337"/>
                <a:gd name="f30" fmla="val 7355"/>
                <a:gd name="f31" fmla="val 11275"/>
                <a:gd name="f32" fmla="val 7343"/>
                <a:gd name="f33" fmla="val 11212"/>
                <a:gd name="f34" fmla="val 7336"/>
                <a:gd name="f35" fmla="val 11150"/>
                <a:gd name="f36" fmla="val 5087"/>
                <a:gd name="f37" fmla="val 1029"/>
                <a:gd name="f38" fmla="val 4664"/>
                <a:gd name="f39" fmla="val 1141"/>
                <a:gd name="f40" fmla="val 4276"/>
                <a:gd name="f41" fmla="val 1354"/>
                <a:gd name="f42" fmla="val 3962"/>
                <a:gd name="f43" fmla="val 1654"/>
                <a:gd name="f44" fmla="val -165"/>
                <a:gd name="f45" fmla="val 5515"/>
                <a:gd name="f46" fmla="val -1189"/>
                <a:gd name="f47" fmla="val 11662"/>
                <a:gd name="f48" fmla="val 1463"/>
                <a:gd name="f49" fmla="val 16648"/>
                <a:gd name="f50" fmla="val 693914"/>
                <a:gd name="f51" fmla="val 716030"/>
                <a:gd name="f52" fmla="+- 0 0 -90"/>
                <a:gd name="f53" fmla="*/ f3 1 716029"/>
                <a:gd name="f54" fmla="*/ f4 1 1272272"/>
                <a:gd name="f55" fmla="val f5"/>
                <a:gd name="f56" fmla="val f6"/>
                <a:gd name="f57" fmla="val f7"/>
                <a:gd name="f58" fmla="*/ f52 f0 1"/>
                <a:gd name="f59" fmla="+- f57 0 f55"/>
                <a:gd name="f60" fmla="+- f56 0 f55"/>
                <a:gd name="f61" fmla="*/ f58 1 f2"/>
                <a:gd name="f62" fmla="*/ f60 1 716029"/>
                <a:gd name="f63" fmla="*/ f59 1 1272272"/>
                <a:gd name="f64" fmla="*/ 16332 f60 1"/>
                <a:gd name="f65" fmla="*/ 4653 f59 1"/>
                <a:gd name="f66" fmla="*/ 8210 f60 1"/>
                <a:gd name="f67" fmla="*/ 29 f59 1"/>
                <a:gd name="f68" fmla="*/ 10459 f60 1"/>
                <a:gd name="f69" fmla="*/ 10150 f59 1"/>
                <a:gd name="f70" fmla="*/ 9335 f60 1"/>
                <a:gd name="f71" fmla="*/ 12524 f59 1"/>
                <a:gd name="f72" fmla="*/ 7370 f60 1"/>
                <a:gd name="f73" fmla="*/ 11337 f59 1"/>
                <a:gd name="f74" fmla="*/ 7336 f60 1"/>
                <a:gd name="f75" fmla="*/ 11150 f59 1"/>
                <a:gd name="f76" fmla="*/ 5087 f60 1"/>
                <a:gd name="f77" fmla="*/ 1029 f59 1"/>
                <a:gd name="f78" fmla="*/ 3962 f60 1"/>
                <a:gd name="f79" fmla="*/ 1654 f59 1"/>
                <a:gd name="f80" fmla="*/ 1463 f60 1"/>
                <a:gd name="f81" fmla="*/ 16648 f59 1"/>
                <a:gd name="f82" fmla="*/ 693914 f60 1"/>
                <a:gd name="f83" fmla="*/ 1272272 f59 1"/>
                <a:gd name="f84" fmla="*/ 716030 f60 1"/>
                <a:gd name="f85" fmla="+- f61 0 f1"/>
                <a:gd name="f86" fmla="*/ f64 1 716029"/>
                <a:gd name="f87" fmla="*/ f65 1 1272272"/>
                <a:gd name="f88" fmla="*/ f66 1 716029"/>
                <a:gd name="f89" fmla="*/ f67 1 1272272"/>
                <a:gd name="f90" fmla="*/ f68 1 716029"/>
                <a:gd name="f91" fmla="*/ f69 1 1272272"/>
                <a:gd name="f92" fmla="*/ f70 1 716029"/>
                <a:gd name="f93" fmla="*/ f71 1 1272272"/>
                <a:gd name="f94" fmla="*/ f72 1 716029"/>
                <a:gd name="f95" fmla="*/ f73 1 1272272"/>
                <a:gd name="f96" fmla="*/ f74 1 716029"/>
                <a:gd name="f97" fmla="*/ f75 1 1272272"/>
                <a:gd name="f98" fmla="*/ f76 1 716029"/>
                <a:gd name="f99" fmla="*/ f77 1 1272272"/>
                <a:gd name="f100" fmla="*/ f78 1 716029"/>
                <a:gd name="f101" fmla="*/ f79 1 1272272"/>
                <a:gd name="f102" fmla="*/ f80 1 716029"/>
                <a:gd name="f103" fmla="*/ f81 1 1272272"/>
                <a:gd name="f104" fmla="*/ f82 1 716029"/>
                <a:gd name="f105" fmla="*/ f83 1 1272272"/>
                <a:gd name="f106" fmla="*/ f84 1 716029"/>
                <a:gd name="f107" fmla="*/ f55 1 f62"/>
                <a:gd name="f108" fmla="*/ f56 1 f62"/>
                <a:gd name="f109" fmla="*/ f55 1 f63"/>
                <a:gd name="f110" fmla="*/ f57 1 f63"/>
                <a:gd name="f111" fmla="*/ f86 1 f62"/>
                <a:gd name="f112" fmla="*/ f87 1 f63"/>
                <a:gd name="f113" fmla="*/ f88 1 f62"/>
                <a:gd name="f114" fmla="*/ f89 1 f63"/>
                <a:gd name="f115" fmla="*/ f90 1 f62"/>
                <a:gd name="f116" fmla="*/ f91 1 f63"/>
                <a:gd name="f117" fmla="*/ f92 1 f62"/>
                <a:gd name="f118" fmla="*/ f93 1 f63"/>
                <a:gd name="f119" fmla="*/ f94 1 f62"/>
                <a:gd name="f120" fmla="*/ f95 1 f63"/>
                <a:gd name="f121" fmla="*/ f96 1 f62"/>
                <a:gd name="f122" fmla="*/ f97 1 f63"/>
                <a:gd name="f123" fmla="*/ f98 1 f62"/>
                <a:gd name="f124" fmla="*/ f99 1 f63"/>
                <a:gd name="f125" fmla="*/ f100 1 f62"/>
                <a:gd name="f126" fmla="*/ f101 1 f63"/>
                <a:gd name="f127" fmla="*/ f102 1 f62"/>
                <a:gd name="f128" fmla="*/ f103 1 f63"/>
                <a:gd name="f129" fmla="*/ f104 1 f62"/>
                <a:gd name="f130" fmla="*/ f105 1 f63"/>
                <a:gd name="f131" fmla="*/ f106 1 f62"/>
                <a:gd name="f132" fmla="*/ f107 f53 1"/>
                <a:gd name="f133" fmla="*/ f108 f53 1"/>
                <a:gd name="f134" fmla="*/ f110 f54 1"/>
                <a:gd name="f135" fmla="*/ f109 f54 1"/>
                <a:gd name="f136" fmla="*/ f111 f53 1"/>
                <a:gd name="f137" fmla="*/ f112 f54 1"/>
                <a:gd name="f138" fmla="*/ f113 f53 1"/>
                <a:gd name="f139" fmla="*/ f114 f54 1"/>
                <a:gd name="f140" fmla="*/ f115 f53 1"/>
                <a:gd name="f141" fmla="*/ f116 f54 1"/>
                <a:gd name="f142" fmla="*/ f117 f53 1"/>
                <a:gd name="f143" fmla="*/ f118 f54 1"/>
                <a:gd name="f144" fmla="*/ f119 f53 1"/>
                <a:gd name="f145" fmla="*/ f120 f54 1"/>
                <a:gd name="f146" fmla="*/ f121 f53 1"/>
                <a:gd name="f147" fmla="*/ f122 f54 1"/>
                <a:gd name="f148" fmla="*/ f123 f53 1"/>
                <a:gd name="f149" fmla="*/ f124 f54 1"/>
                <a:gd name="f150" fmla="*/ f125 f53 1"/>
                <a:gd name="f151" fmla="*/ f126 f54 1"/>
                <a:gd name="f152" fmla="*/ f127 f53 1"/>
                <a:gd name="f153" fmla="*/ f128 f54 1"/>
                <a:gd name="f154" fmla="*/ f129 f53 1"/>
                <a:gd name="f155" fmla="*/ f130 f54 1"/>
                <a:gd name="f156" fmla="*/ f131 f53 1"/>
              </a:gdLst>
              <a:ahLst/>
              <a:cxnLst>
                <a:cxn ang="3cd4">
                  <a:pos x="hc" y="t"/>
                </a:cxn>
                <a:cxn ang="0">
                  <a:pos x="r" y="vc"/>
                </a:cxn>
                <a:cxn ang="cd4">
                  <a:pos x="hc" y="b"/>
                </a:cxn>
                <a:cxn ang="cd2">
                  <a:pos x="l" y="vc"/>
                </a:cxn>
                <a:cxn ang="f85">
                  <a:pos x="f136" y="f137"/>
                </a:cxn>
                <a:cxn ang="f85">
                  <a:pos x="f138" y="f139"/>
                </a:cxn>
                <a:cxn ang="f85">
                  <a:pos x="f140" y="f141"/>
                </a:cxn>
                <a:cxn ang="f85">
                  <a:pos x="f142" y="f143"/>
                </a:cxn>
                <a:cxn ang="f85">
                  <a:pos x="f144" y="f145"/>
                </a:cxn>
                <a:cxn ang="f85">
                  <a:pos x="f146" y="f147"/>
                </a:cxn>
                <a:cxn ang="f85">
                  <a:pos x="f148" y="f149"/>
                </a:cxn>
                <a:cxn ang="f85">
                  <a:pos x="f150" y="f151"/>
                </a:cxn>
                <a:cxn ang="f85">
                  <a:pos x="f152" y="f153"/>
                </a:cxn>
                <a:cxn ang="f85">
                  <a:pos x="f154" y="f155"/>
                </a:cxn>
                <a:cxn ang="f85">
                  <a:pos x="f156" y="f155"/>
                </a:cxn>
              </a:cxnLst>
              <a:rect l="f132" t="f135" r="f133" b="f134"/>
              <a:pathLst>
                <a:path w="716029" h="1272272">
                  <a:moveTo>
                    <a:pt x="f8" y="f9"/>
                  </a:moveTo>
                  <a:cubicBezTo>
                    <a:pt x="f10" y="f11"/>
                    <a:pt x="f12" y="f13"/>
                    <a:pt x="f14" y="f15"/>
                  </a:cubicBezTo>
                  <a:lnTo>
                    <a:pt x="f16" y="f17"/>
                  </a:lnTo>
                  <a:cubicBezTo>
                    <a:pt x="f18" y="f19"/>
                    <a:pt x="f20" y="f21"/>
                    <a:pt x="f22" y="f23"/>
                  </a:cubicBezTo>
                  <a:cubicBezTo>
                    <a:pt x="f24" y="f25"/>
                    <a:pt x="f26" y="f27"/>
                    <a:pt x="f28" y="f29"/>
                  </a:cubicBezTo>
                  <a:cubicBezTo>
                    <a:pt x="f30" y="f31"/>
                    <a:pt x="f32" y="f33"/>
                    <a:pt x="f34" y="f35"/>
                  </a:cubicBezTo>
                  <a:lnTo>
                    <a:pt x="f36" y="f37"/>
                  </a:lnTo>
                  <a:cubicBezTo>
                    <a:pt x="f38" y="f39"/>
                    <a:pt x="f40" y="f41"/>
                    <a:pt x="f42" y="f43"/>
                  </a:cubicBezTo>
                  <a:cubicBezTo>
                    <a:pt x="f44" y="f45"/>
                    <a:pt x="f46" y="f47"/>
                    <a:pt x="f48" y="f49"/>
                  </a:cubicBezTo>
                  <a:lnTo>
                    <a:pt x="f50" y="f7"/>
                  </a:lnTo>
                  <a:lnTo>
                    <a:pt x="f5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0" name="Freeform: Shape 1566">
              <a:extLst>
                <a:ext uri="{FF2B5EF4-FFF2-40B4-BE49-F238E27FC236}">
                  <a16:creationId xmlns:a16="http://schemas.microsoft.com/office/drawing/2014/main" id="{C3A4B4E1-BD38-D834-AE2F-171F3E1E82F4}"/>
                </a:ext>
              </a:extLst>
            </p:cNvPr>
            <p:cNvSpPr/>
            <p:nvPr/>
          </p:nvSpPr>
          <p:spPr>
            <a:xfrm>
              <a:off x="6074907" y="5177067"/>
              <a:ext cx="97859" cy="436004"/>
            </a:xfrm>
            <a:custGeom>
              <a:avLst/>
              <a:gdLst>
                <a:gd name="f0" fmla="val 10800000"/>
                <a:gd name="f1" fmla="val 5400000"/>
                <a:gd name="f2" fmla="val 180"/>
                <a:gd name="f3" fmla="val w"/>
                <a:gd name="f4" fmla="val h"/>
                <a:gd name="f5" fmla="val 0"/>
                <a:gd name="f6" fmla="val 97857"/>
                <a:gd name="f7" fmla="val 436001"/>
                <a:gd name="f8" fmla="val 5248"/>
                <a:gd name="f9" fmla="val 9371"/>
                <a:gd name="f10" fmla="val 86463"/>
                <a:gd name="f11" fmla="val 396717"/>
                <a:gd name="f12" fmla="val 92460"/>
                <a:gd name="f13" fmla="val 424456"/>
                <a:gd name="f14" fmla="val 94709"/>
                <a:gd name="f15" fmla="val 434577"/>
                <a:gd name="f16" fmla="val 94822"/>
                <a:gd name="f17" fmla="val 435464"/>
                <a:gd name="f18" fmla="val 95634"/>
                <a:gd name="f19" fmla="val 436101"/>
                <a:gd name="f20" fmla="val 96523"/>
                <a:gd name="f21" fmla="val 435989"/>
                <a:gd name="f22" fmla="val 96586"/>
                <a:gd name="f23" fmla="val 435976"/>
                <a:gd name="f24" fmla="val 96647"/>
                <a:gd name="f25" fmla="val 435964"/>
                <a:gd name="f26" fmla="val 96708"/>
                <a:gd name="f27" fmla="val 435951"/>
                <a:gd name="f28" fmla="val 97527"/>
                <a:gd name="f29" fmla="val 97970"/>
                <a:gd name="f30" fmla="val 434527"/>
                <a:gd name="f31" fmla="val 97833"/>
                <a:gd name="f32" fmla="val 433577"/>
                <a:gd name="f33" fmla="val 95584"/>
                <a:gd name="f34" fmla="val 423456"/>
                <a:gd name="f35" fmla="val 91960"/>
                <a:gd name="f36" fmla="val 406588"/>
                <a:gd name="f37" fmla="+- 0 0 -90"/>
                <a:gd name="f38" fmla="*/ f3 1 97857"/>
                <a:gd name="f39" fmla="*/ f4 1 436001"/>
                <a:gd name="f40" fmla="val f5"/>
                <a:gd name="f41" fmla="val f6"/>
                <a:gd name="f42" fmla="val f7"/>
                <a:gd name="f43" fmla="*/ f37 f0 1"/>
                <a:gd name="f44" fmla="+- f42 0 f40"/>
                <a:gd name="f45" fmla="+- f41 0 f40"/>
                <a:gd name="f46" fmla="*/ f43 1 f2"/>
                <a:gd name="f47" fmla="*/ f45 1 97857"/>
                <a:gd name="f48" fmla="*/ f44 1 436001"/>
                <a:gd name="f49" fmla="*/ 5248 f45 1"/>
                <a:gd name="f50" fmla="*/ 9371 f44 1"/>
                <a:gd name="f51" fmla="*/ 0 f45 1"/>
                <a:gd name="f52" fmla="*/ 0 f44 1"/>
                <a:gd name="f53" fmla="*/ 86463 f45 1"/>
                <a:gd name="f54" fmla="*/ 396717 f44 1"/>
                <a:gd name="f55" fmla="*/ 92460 f45 1"/>
                <a:gd name="f56" fmla="*/ 424456 f44 1"/>
                <a:gd name="f57" fmla="*/ 94709 f45 1"/>
                <a:gd name="f58" fmla="*/ 434577 f44 1"/>
                <a:gd name="f59" fmla="*/ 96523 f45 1"/>
                <a:gd name="f60" fmla="*/ 435989 f44 1"/>
                <a:gd name="f61" fmla="*/ 96708 f45 1"/>
                <a:gd name="f62" fmla="*/ 435951 f44 1"/>
                <a:gd name="f63" fmla="*/ 97833 f45 1"/>
                <a:gd name="f64" fmla="*/ 433577 f44 1"/>
                <a:gd name="f65" fmla="*/ 95584 f45 1"/>
                <a:gd name="f66" fmla="*/ 423456 f44 1"/>
                <a:gd name="f67" fmla="*/ 91960 f45 1"/>
                <a:gd name="f68" fmla="*/ 406588 f44 1"/>
                <a:gd name="f69" fmla="+- f46 0 f1"/>
                <a:gd name="f70" fmla="*/ f49 1 97857"/>
                <a:gd name="f71" fmla="*/ f50 1 436001"/>
                <a:gd name="f72" fmla="*/ f51 1 97857"/>
                <a:gd name="f73" fmla="*/ f52 1 436001"/>
                <a:gd name="f74" fmla="*/ f53 1 97857"/>
                <a:gd name="f75" fmla="*/ f54 1 436001"/>
                <a:gd name="f76" fmla="*/ f55 1 97857"/>
                <a:gd name="f77" fmla="*/ f56 1 436001"/>
                <a:gd name="f78" fmla="*/ f57 1 97857"/>
                <a:gd name="f79" fmla="*/ f58 1 436001"/>
                <a:gd name="f80" fmla="*/ f59 1 97857"/>
                <a:gd name="f81" fmla="*/ f60 1 436001"/>
                <a:gd name="f82" fmla="*/ f61 1 97857"/>
                <a:gd name="f83" fmla="*/ f62 1 436001"/>
                <a:gd name="f84" fmla="*/ f63 1 97857"/>
                <a:gd name="f85" fmla="*/ f64 1 436001"/>
                <a:gd name="f86" fmla="*/ f65 1 97857"/>
                <a:gd name="f87" fmla="*/ f66 1 436001"/>
                <a:gd name="f88" fmla="*/ f67 1 97857"/>
                <a:gd name="f89" fmla="*/ f68 1 436001"/>
                <a:gd name="f90" fmla="*/ f40 1 f47"/>
                <a:gd name="f91" fmla="*/ f41 1 f47"/>
                <a:gd name="f92" fmla="*/ f40 1 f48"/>
                <a:gd name="f93" fmla="*/ f42 1 f48"/>
                <a:gd name="f94" fmla="*/ f70 1 f47"/>
                <a:gd name="f95" fmla="*/ f71 1 f48"/>
                <a:gd name="f96" fmla="*/ f72 1 f47"/>
                <a:gd name="f97" fmla="*/ f73 1 f48"/>
                <a:gd name="f98" fmla="*/ f74 1 f47"/>
                <a:gd name="f99" fmla="*/ f75 1 f48"/>
                <a:gd name="f100" fmla="*/ f76 1 f47"/>
                <a:gd name="f101" fmla="*/ f77 1 f48"/>
                <a:gd name="f102" fmla="*/ f78 1 f47"/>
                <a:gd name="f103" fmla="*/ f79 1 f48"/>
                <a:gd name="f104" fmla="*/ f80 1 f47"/>
                <a:gd name="f105" fmla="*/ f81 1 f48"/>
                <a:gd name="f106" fmla="*/ f82 1 f47"/>
                <a:gd name="f107" fmla="*/ f83 1 f48"/>
                <a:gd name="f108" fmla="*/ f84 1 f47"/>
                <a:gd name="f109" fmla="*/ f85 1 f48"/>
                <a:gd name="f110" fmla="*/ f86 1 f47"/>
                <a:gd name="f111" fmla="*/ f87 1 f48"/>
                <a:gd name="f112" fmla="*/ f88 1 f47"/>
                <a:gd name="f113" fmla="*/ f89 1 f48"/>
                <a:gd name="f114" fmla="*/ f90 f38 1"/>
                <a:gd name="f115" fmla="*/ f91 f38 1"/>
                <a:gd name="f116" fmla="*/ f93 f39 1"/>
                <a:gd name="f117" fmla="*/ f92 f39 1"/>
                <a:gd name="f118" fmla="*/ f94 f38 1"/>
                <a:gd name="f119" fmla="*/ f95 f39 1"/>
                <a:gd name="f120" fmla="*/ f96 f38 1"/>
                <a:gd name="f121" fmla="*/ f97 f39 1"/>
                <a:gd name="f122" fmla="*/ f98 f38 1"/>
                <a:gd name="f123" fmla="*/ f99 f39 1"/>
                <a:gd name="f124" fmla="*/ f100 f38 1"/>
                <a:gd name="f125" fmla="*/ f101 f39 1"/>
                <a:gd name="f126" fmla="*/ f102 f38 1"/>
                <a:gd name="f127" fmla="*/ f103 f39 1"/>
                <a:gd name="f128" fmla="*/ f104 f38 1"/>
                <a:gd name="f129" fmla="*/ f105 f39 1"/>
                <a:gd name="f130" fmla="*/ f106 f38 1"/>
                <a:gd name="f131" fmla="*/ f107 f39 1"/>
                <a:gd name="f132" fmla="*/ f108 f38 1"/>
                <a:gd name="f133" fmla="*/ f109 f39 1"/>
                <a:gd name="f134" fmla="*/ f110 f38 1"/>
                <a:gd name="f135" fmla="*/ f111 f39 1"/>
                <a:gd name="f136" fmla="*/ f112 f38 1"/>
                <a:gd name="f137" fmla="*/ f113 f39 1"/>
              </a:gdLst>
              <a:ahLst/>
              <a:cxnLst>
                <a:cxn ang="3cd4">
                  <a:pos x="hc" y="t"/>
                </a:cxn>
                <a:cxn ang="0">
                  <a:pos x="r" y="vc"/>
                </a:cxn>
                <a:cxn ang="cd4">
                  <a:pos x="hc" y="b"/>
                </a:cxn>
                <a:cxn ang="cd2">
                  <a:pos x="l" y="vc"/>
                </a:cxn>
                <a:cxn ang="f69">
                  <a:pos x="f118" y="f119"/>
                </a:cxn>
                <a:cxn ang="f69">
                  <a:pos x="f120" y="f121"/>
                </a:cxn>
                <a:cxn ang="f69">
                  <a:pos x="f120" y="f121"/>
                </a:cxn>
                <a:cxn ang="f69">
                  <a:pos x="f122" y="f123"/>
                </a:cxn>
                <a:cxn ang="f69">
                  <a:pos x="f124" y="f125"/>
                </a:cxn>
                <a:cxn ang="f69">
                  <a:pos x="f126" y="f127"/>
                </a:cxn>
                <a:cxn ang="f69">
                  <a:pos x="f128" y="f129"/>
                </a:cxn>
                <a:cxn ang="f69">
                  <a:pos x="f130" y="f131"/>
                </a:cxn>
                <a:cxn ang="f69">
                  <a:pos x="f132" y="f133"/>
                </a:cxn>
                <a:cxn ang="f69">
                  <a:pos x="f134" y="f135"/>
                </a:cxn>
                <a:cxn ang="f69">
                  <a:pos x="f136" y="f137"/>
                </a:cxn>
              </a:cxnLst>
              <a:rect l="f114" t="f117" r="f115" b="f116"/>
              <a:pathLst>
                <a:path w="97857" h="436001">
                  <a:moveTo>
                    <a:pt x="f8" y="f9"/>
                  </a:moveTo>
                  <a:lnTo>
                    <a:pt x="f5" y="f5"/>
                  </a:lnTo>
                  <a:lnTo>
                    <a:pt x="f5" y="f5"/>
                  </a:lnTo>
                  <a:lnTo>
                    <a:pt x="f10" y="f11"/>
                  </a:lnTo>
                  <a:lnTo>
                    <a:pt x="f12" y="f13"/>
                  </a:lnTo>
                  <a:lnTo>
                    <a:pt x="f14" y="f15"/>
                  </a:lnTo>
                  <a:cubicBezTo>
                    <a:pt x="f16" y="f17"/>
                    <a:pt x="f18" y="f19"/>
                    <a:pt x="f20" y="f21"/>
                  </a:cubicBezTo>
                  <a:cubicBezTo>
                    <a:pt x="f22" y="f23"/>
                    <a:pt x="f24" y="f25"/>
                    <a:pt x="f26" y="f27"/>
                  </a:cubicBezTo>
                  <a:cubicBezTo>
                    <a:pt x="f28" y="f17"/>
                    <a:pt x="f29" y="f30"/>
                    <a:pt x="f31" y="f32"/>
                  </a:cubicBezTo>
                  <a:lnTo>
                    <a:pt x="f33" y="f34"/>
                  </a:ln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1" name="Freeform: Shape 1567">
              <a:extLst>
                <a:ext uri="{FF2B5EF4-FFF2-40B4-BE49-F238E27FC236}">
                  <a16:creationId xmlns:a16="http://schemas.microsoft.com/office/drawing/2014/main" id="{B8C7AB14-1547-1E40-643F-3EF8CFAF126B}"/>
                </a:ext>
              </a:extLst>
            </p:cNvPr>
            <p:cNvSpPr/>
            <p:nvPr/>
          </p:nvSpPr>
          <p:spPr>
            <a:xfrm>
              <a:off x="5870950" y="4230645"/>
              <a:ext cx="206956" cy="945919"/>
            </a:xfrm>
            <a:custGeom>
              <a:avLst/>
              <a:gdLst>
                <a:gd name="f0" fmla="val 10800000"/>
                <a:gd name="f1" fmla="val 5400000"/>
                <a:gd name="f2" fmla="val 180"/>
                <a:gd name="f3" fmla="val w"/>
                <a:gd name="f4" fmla="val h"/>
                <a:gd name="f5" fmla="val 0"/>
                <a:gd name="f6" fmla="val 206954"/>
                <a:gd name="f7" fmla="val 945923"/>
                <a:gd name="f8" fmla="val 206955"/>
                <a:gd name="f9" fmla="val 942800"/>
                <a:gd name="f10" fmla="val 2043"/>
                <a:gd name="f11" fmla="val 3049"/>
                <a:gd name="f12" fmla="val 1425"/>
                <a:gd name="f13" fmla="val 1931"/>
                <a:gd name="f14" fmla="val 538"/>
                <a:gd name="f15" fmla="val 1119"/>
                <a:gd name="f16" fmla="val -100"/>
                <a:gd name="f17" fmla="val 229"/>
                <a:gd name="f18" fmla="val 13"/>
                <a:gd name="f19" fmla="val 166"/>
                <a:gd name="f20" fmla="val 25"/>
                <a:gd name="f21" fmla="val 105"/>
                <a:gd name="f22" fmla="val 38"/>
                <a:gd name="f23" fmla="val 44"/>
                <a:gd name="f24" fmla="val 50"/>
                <a:gd name="f25" fmla="val 800"/>
                <a:gd name="f26" fmla="val -15"/>
                <a:gd name="f27" fmla="val 1000"/>
                <a:gd name="f28" fmla="val 1225"/>
                <a:gd name="f29" fmla="val 203706"/>
                <a:gd name="f30" fmla="val 945174"/>
                <a:gd name="f31" fmla="+- 0 0 -90"/>
                <a:gd name="f32" fmla="*/ f3 1 206954"/>
                <a:gd name="f33" fmla="*/ f4 1 945923"/>
                <a:gd name="f34" fmla="val f5"/>
                <a:gd name="f35" fmla="val f6"/>
                <a:gd name="f36" fmla="val f7"/>
                <a:gd name="f37" fmla="*/ f31 f0 1"/>
                <a:gd name="f38" fmla="+- f36 0 f34"/>
                <a:gd name="f39" fmla="+- f35 0 f34"/>
                <a:gd name="f40" fmla="*/ f37 1 f2"/>
                <a:gd name="f41" fmla="*/ f39 1 206954"/>
                <a:gd name="f42" fmla="*/ f38 1 945923"/>
                <a:gd name="f43" fmla="*/ 206955 f39 1"/>
                <a:gd name="f44" fmla="*/ 942800 f38 1"/>
                <a:gd name="f45" fmla="*/ 2043 f39 1"/>
                <a:gd name="f46" fmla="*/ 3049 f38 1"/>
                <a:gd name="f47" fmla="*/ 1425 f38 1"/>
                <a:gd name="f48" fmla="*/ 229 f39 1"/>
                <a:gd name="f49" fmla="*/ 13 f38 1"/>
                <a:gd name="f50" fmla="*/ 44 f39 1"/>
                <a:gd name="f51" fmla="*/ 50 f38 1"/>
                <a:gd name="f52" fmla="*/ 800 f38 1"/>
                <a:gd name="f53" fmla="*/ 203706 f39 1"/>
                <a:gd name="f54" fmla="*/ 945923 f38 1"/>
                <a:gd name="f55" fmla="*/ 945174 f38 1"/>
                <a:gd name="f56" fmla="+- f40 0 f1"/>
                <a:gd name="f57" fmla="*/ f43 1 206954"/>
                <a:gd name="f58" fmla="*/ f44 1 945923"/>
                <a:gd name="f59" fmla="*/ f45 1 206954"/>
                <a:gd name="f60" fmla="*/ f46 1 945923"/>
                <a:gd name="f61" fmla="*/ f47 1 945923"/>
                <a:gd name="f62" fmla="*/ f48 1 206954"/>
                <a:gd name="f63" fmla="*/ f49 1 945923"/>
                <a:gd name="f64" fmla="*/ f50 1 206954"/>
                <a:gd name="f65" fmla="*/ f51 1 945923"/>
                <a:gd name="f66" fmla="*/ f52 1 945923"/>
                <a:gd name="f67" fmla="*/ f53 1 206954"/>
                <a:gd name="f68" fmla="*/ f54 1 945923"/>
                <a:gd name="f69" fmla="*/ f55 1 945923"/>
                <a:gd name="f70" fmla="*/ f34 1 f41"/>
                <a:gd name="f71" fmla="*/ f35 1 f41"/>
                <a:gd name="f72" fmla="*/ f34 1 f42"/>
                <a:gd name="f73" fmla="*/ f36 1 f42"/>
                <a:gd name="f74" fmla="*/ f57 1 f41"/>
                <a:gd name="f75" fmla="*/ f58 1 f42"/>
                <a:gd name="f76" fmla="*/ f59 1 f41"/>
                <a:gd name="f77" fmla="*/ f60 1 f42"/>
                <a:gd name="f78" fmla="*/ f61 1 f42"/>
                <a:gd name="f79" fmla="*/ f62 1 f41"/>
                <a:gd name="f80" fmla="*/ f63 1 f42"/>
                <a:gd name="f81" fmla="*/ f64 1 f41"/>
                <a:gd name="f82" fmla="*/ f65 1 f42"/>
                <a:gd name="f83" fmla="*/ f66 1 f42"/>
                <a:gd name="f84" fmla="*/ f67 1 f41"/>
                <a:gd name="f85" fmla="*/ f68 1 f42"/>
                <a:gd name="f86" fmla="*/ f69 1 f42"/>
                <a:gd name="f87" fmla="*/ f70 f32 1"/>
                <a:gd name="f88" fmla="*/ f71 f32 1"/>
                <a:gd name="f89" fmla="*/ f73 f33 1"/>
                <a:gd name="f90" fmla="*/ f72 f33 1"/>
                <a:gd name="f91" fmla="*/ f74 f32 1"/>
                <a:gd name="f92" fmla="*/ f75 f33 1"/>
                <a:gd name="f93" fmla="*/ f76 f32 1"/>
                <a:gd name="f94" fmla="*/ f77 f33 1"/>
                <a:gd name="f95" fmla="*/ f78 f33 1"/>
                <a:gd name="f96" fmla="*/ f79 f32 1"/>
                <a:gd name="f97" fmla="*/ f80 f33 1"/>
                <a:gd name="f98" fmla="*/ f81 f32 1"/>
                <a:gd name="f99" fmla="*/ f82 f33 1"/>
                <a:gd name="f100" fmla="*/ f83 f33 1"/>
                <a:gd name="f101" fmla="*/ f84 f32 1"/>
                <a:gd name="f102" fmla="*/ f85 f33 1"/>
                <a:gd name="f103" fmla="*/ f86 f33 1"/>
              </a:gdLst>
              <a:ahLst/>
              <a:cxnLst>
                <a:cxn ang="3cd4">
                  <a:pos x="hc" y="t"/>
                </a:cxn>
                <a:cxn ang="0">
                  <a:pos x="r" y="vc"/>
                </a:cxn>
                <a:cxn ang="cd4">
                  <a:pos x="hc" y="b"/>
                </a:cxn>
                <a:cxn ang="cd2">
                  <a:pos x="l" y="vc"/>
                </a:cxn>
                <a:cxn ang="f56">
                  <a:pos x="f91" y="f92"/>
                </a:cxn>
                <a:cxn ang="f56">
                  <a:pos x="f93" y="f94"/>
                </a:cxn>
                <a:cxn ang="f56">
                  <a:pos x="f93" y="f95"/>
                </a:cxn>
                <a:cxn ang="f56">
                  <a:pos x="f96" y="f97"/>
                </a:cxn>
                <a:cxn ang="f56">
                  <a:pos x="f98" y="f99"/>
                </a:cxn>
                <a:cxn ang="f56">
                  <a:pos x="f98" y="f99"/>
                </a:cxn>
                <a:cxn ang="f56">
                  <a:pos x="f98" y="f99"/>
                </a:cxn>
                <a:cxn ang="f56">
                  <a:pos x="f98" y="f100"/>
                </a:cxn>
                <a:cxn ang="f56">
                  <a:pos x="f98" y="f95"/>
                </a:cxn>
                <a:cxn ang="f56">
                  <a:pos x="f98" y="f95"/>
                </a:cxn>
                <a:cxn ang="f56">
                  <a:pos x="f101" y="f102"/>
                </a:cxn>
                <a:cxn ang="f56">
                  <a:pos x="f101" y="f102"/>
                </a:cxn>
                <a:cxn ang="f56">
                  <a:pos x="f101" y="f102"/>
                </a:cxn>
                <a:cxn ang="f56">
                  <a:pos x="f101" y="f103"/>
                </a:cxn>
                <a:cxn ang="f56">
                  <a:pos x="f101" y="f103"/>
                </a:cxn>
                <a:cxn ang="f56">
                  <a:pos x="f101" y="f103"/>
                </a:cxn>
                <a:cxn ang="f56">
                  <a:pos x="f101" y="f103"/>
                </a:cxn>
              </a:cxnLst>
              <a:rect l="f87" t="f90" r="f88" b="f89"/>
              <a:pathLst>
                <a:path w="206954" h="945923">
                  <a:moveTo>
                    <a:pt x="f8" y="f9"/>
                  </a:moveTo>
                  <a:lnTo>
                    <a:pt x="f10" y="f11"/>
                  </a:lnTo>
                  <a:lnTo>
                    <a:pt x="f10" y="f12"/>
                  </a:lnTo>
                  <a:cubicBezTo>
                    <a:pt x="f13" y="f14"/>
                    <a:pt x="f15" y="f16"/>
                    <a:pt x="f17" y="f18"/>
                  </a:cubicBezTo>
                  <a:cubicBezTo>
                    <a:pt x="f19" y="f20"/>
                    <a:pt x="f21" y="f22"/>
                    <a:pt x="f23" y="f24"/>
                  </a:cubicBezTo>
                  <a:lnTo>
                    <a:pt x="f23" y="f24"/>
                  </a:lnTo>
                  <a:lnTo>
                    <a:pt x="f23" y="f24"/>
                  </a:lnTo>
                  <a:cubicBezTo>
                    <a:pt x="f23" y="f24"/>
                    <a:pt x="f23" y="f24"/>
                    <a:pt x="f23" y="f25"/>
                  </a:cubicBezTo>
                  <a:cubicBezTo>
                    <a:pt x="f26" y="f27"/>
                    <a:pt x="f26" y="f28"/>
                    <a:pt x="f23" y="f12"/>
                  </a:cubicBezTo>
                  <a:lnTo>
                    <a:pt x="f23" y="f12"/>
                  </a:lnTo>
                  <a:lnTo>
                    <a:pt x="f29" y="f7"/>
                  </a:lnTo>
                  <a:lnTo>
                    <a:pt x="f29" y="f7"/>
                  </a:lnTo>
                  <a:cubicBezTo>
                    <a:pt x="f29" y="f7"/>
                    <a:pt x="f29" y="f7"/>
                    <a:pt x="f29" y="f7"/>
                  </a:cubicBezTo>
                  <a:lnTo>
                    <a:pt x="f29" y="f30"/>
                  </a:lnTo>
                  <a:lnTo>
                    <a:pt x="f29" y="f30"/>
                  </a:lnTo>
                  <a:lnTo>
                    <a:pt x="f29" y="f30"/>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2" name="Freeform: Shape 1568">
              <a:extLst>
                <a:ext uri="{FF2B5EF4-FFF2-40B4-BE49-F238E27FC236}">
                  <a16:creationId xmlns:a16="http://schemas.microsoft.com/office/drawing/2014/main" id="{264D14BD-FBC8-DCCA-4B1A-CCC8FAF2EB10}"/>
                </a:ext>
              </a:extLst>
            </p:cNvPr>
            <p:cNvSpPr/>
            <p:nvPr/>
          </p:nvSpPr>
          <p:spPr>
            <a:xfrm>
              <a:off x="6267069" y="5069607"/>
              <a:ext cx="1046421" cy="1802410"/>
            </a:xfrm>
            <a:custGeom>
              <a:avLst/>
              <a:gdLst>
                <a:gd name="f0" fmla="val 10800000"/>
                <a:gd name="f1" fmla="val 5400000"/>
                <a:gd name="f2" fmla="val 180"/>
                <a:gd name="f3" fmla="val w"/>
                <a:gd name="f4" fmla="val h"/>
                <a:gd name="f5" fmla="val 0"/>
                <a:gd name="f6" fmla="val 1046422"/>
                <a:gd name="f7" fmla="val 1802406"/>
                <a:gd name="f8" fmla="val 16118"/>
                <a:gd name="f9" fmla="val 1874"/>
                <a:gd name="f10" fmla="val 17482"/>
                <a:gd name="f11" fmla="val 7322"/>
                <a:gd name="f12" fmla="val 14670"/>
                <a:gd name="f13" fmla="val 12945"/>
                <a:gd name="f14" fmla="val 9496"/>
                <a:gd name="f15" fmla="val 15119"/>
                <a:gd name="f16" fmla="val 5624"/>
                <a:gd name="f17" fmla="val 16131"/>
                <a:gd name="f18" fmla="val 1594"/>
                <a:gd name="f19" fmla="val 14169"/>
                <a:gd name="f20" fmla="val 10496"/>
                <a:gd name="f21" fmla="val 1024557"/>
                <a:gd name="f22" fmla="val 1046423"/>
                <a:gd name="f23" fmla="val 15743"/>
                <a:gd name="f24" fmla="+- 0 0 -90"/>
                <a:gd name="f25" fmla="*/ f3 1 1046422"/>
                <a:gd name="f26" fmla="*/ f4 1 1802406"/>
                <a:gd name="f27" fmla="val f5"/>
                <a:gd name="f28" fmla="val f6"/>
                <a:gd name="f29" fmla="val f7"/>
                <a:gd name="f30" fmla="*/ f24 f0 1"/>
                <a:gd name="f31" fmla="+- f29 0 f27"/>
                <a:gd name="f32" fmla="+- f28 0 f27"/>
                <a:gd name="f33" fmla="*/ f30 1 f2"/>
                <a:gd name="f34" fmla="*/ f32 1 1046422"/>
                <a:gd name="f35" fmla="*/ f31 1 1802406"/>
                <a:gd name="f36" fmla="*/ 16118 f32 1"/>
                <a:gd name="f37" fmla="*/ 1874 f31 1"/>
                <a:gd name="f38" fmla="*/ 9496 f32 1"/>
                <a:gd name="f39" fmla="*/ 15119 f31 1"/>
                <a:gd name="f40" fmla="*/ 0 f32 1"/>
                <a:gd name="f41" fmla="*/ 10496 f31 1"/>
                <a:gd name="f42" fmla="*/ 1024557 f32 1"/>
                <a:gd name="f43" fmla="*/ 1802406 f31 1"/>
                <a:gd name="f44" fmla="*/ 1046423 f32 1"/>
                <a:gd name="f45" fmla="*/ 15743 f32 1"/>
                <a:gd name="f46" fmla="*/ 0 f31 1"/>
                <a:gd name="f47" fmla="+- f33 0 f1"/>
                <a:gd name="f48" fmla="*/ f36 1 1046422"/>
                <a:gd name="f49" fmla="*/ f37 1 1802406"/>
                <a:gd name="f50" fmla="*/ f38 1 1046422"/>
                <a:gd name="f51" fmla="*/ f39 1 1802406"/>
                <a:gd name="f52" fmla="*/ f40 1 1046422"/>
                <a:gd name="f53" fmla="*/ f41 1 1802406"/>
                <a:gd name="f54" fmla="*/ f42 1 1046422"/>
                <a:gd name="f55" fmla="*/ f43 1 1802406"/>
                <a:gd name="f56" fmla="*/ f44 1 1046422"/>
                <a:gd name="f57" fmla="*/ f45 1 1046422"/>
                <a:gd name="f58" fmla="*/ f46 1 1802406"/>
                <a:gd name="f59" fmla="*/ f27 1 f34"/>
                <a:gd name="f60" fmla="*/ f28 1 f34"/>
                <a:gd name="f61" fmla="*/ f27 1 f35"/>
                <a:gd name="f62" fmla="*/ f29 1 f35"/>
                <a:gd name="f63" fmla="*/ f48 1 f34"/>
                <a:gd name="f64" fmla="*/ f49 1 f35"/>
                <a:gd name="f65" fmla="*/ f50 1 f34"/>
                <a:gd name="f66" fmla="*/ f51 1 f35"/>
                <a:gd name="f67" fmla="*/ f52 1 f34"/>
                <a:gd name="f68" fmla="*/ f53 1 f35"/>
                <a:gd name="f69" fmla="*/ f54 1 f34"/>
                <a:gd name="f70" fmla="*/ f55 1 f35"/>
                <a:gd name="f71" fmla="*/ f56 1 f34"/>
                <a:gd name="f72" fmla="*/ f57 1 f34"/>
                <a:gd name="f73" fmla="*/ f58 1 f35"/>
                <a:gd name="f74" fmla="*/ f59 f25 1"/>
                <a:gd name="f75" fmla="*/ f60 f25 1"/>
                <a:gd name="f76" fmla="*/ f62 f26 1"/>
                <a:gd name="f77" fmla="*/ f61 f26 1"/>
                <a:gd name="f78" fmla="*/ f63 f25 1"/>
                <a:gd name="f79" fmla="*/ f64 f26 1"/>
                <a:gd name="f80" fmla="*/ f65 f25 1"/>
                <a:gd name="f81" fmla="*/ f66 f26 1"/>
                <a:gd name="f82" fmla="*/ f67 f25 1"/>
                <a:gd name="f83" fmla="*/ f68 f26 1"/>
                <a:gd name="f84" fmla="*/ f69 f25 1"/>
                <a:gd name="f85" fmla="*/ f70 f26 1"/>
                <a:gd name="f86" fmla="*/ f71 f25 1"/>
                <a:gd name="f87" fmla="*/ f72 f25 1"/>
                <a:gd name="f88" fmla="*/ f73 f26 1"/>
              </a:gdLst>
              <a:ahLst/>
              <a:cxnLst>
                <a:cxn ang="3cd4">
                  <a:pos x="hc" y="t"/>
                </a:cxn>
                <a:cxn ang="0">
                  <a:pos x="r" y="vc"/>
                </a:cxn>
                <a:cxn ang="cd4">
                  <a:pos x="hc" y="b"/>
                </a:cxn>
                <a:cxn ang="cd2">
                  <a:pos x="l" y="vc"/>
                </a:cxn>
                <a:cxn ang="f47">
                  <a:pos x="f78" y="f79"/>
                </a:cxn>
                <a:cxn ang="f47">
                  <a:pos x="f80" y="f81"/>
                </a:cxn>
                <a:cxn ang="f47">
                  <a:pos x="f82" y="f83"/>
                </a:cxn>
                <a:cxn ang="f47">
                  <a:pos x="f82" y="f83"/>
                </a:cxn>
                <a:cxn ang="f47">
                  <a:pos x="f82" y="f83"/>
                </a:cxn>
                <a:cxn ang="f47">
                  <a:pos x="f84" y="f85"/>
                </a:cxn>
                <a:cxn ang="f47">
                  <a:pos x="f86" y="f85"/>
                </a:cxn>
                <a:cxn ang="f47">
                  <a:pos x="f87" y="f88"/>
                </a:cxn>
              </a:cxnLst>
              <a:rect l="f74" t="f77" r="f75" b="f76"/>
              <a:pathLst>
                <a:path w="1046422" h="1802406">
                  <a:moveTo>
                    <a:pt x="f8" y="f9"/>
                  </a:moveTo>
                  <a:cubicBezTo>
                    <a:pt x="f10" y="f11"/>
                    <a:pt x="f12" y="f13"/>
                    <a:pt x="f14" y="f15"/>
                  </a:cubicBezTo>
                  <a:cubicBezTo>
                    <a:pt x="f16" y="f17"/>
                    <a:pt x="f18" y="f19"/>
                    <a:pt x="f5" y="f20"/>
                  </a:cubicBezTo>
                  <a:lnTo>
                    <a:pt x="f5" y="f20"/>
                  </a:lnTo>
                  <a:cubicBezTo>
                    <a:pt x="f5" y="f20"/>
                    <a:pt x="f5" y="f20"/>
                    <a:pt x="f5" y="f20"/>
                  </a:cubicBezTo>
                  <a:lnTo>
                    <a:pt x="f21" y="f7"/>
                  </a:lnTo>
                  <a:lnTo>
                    <a:pt x="f22" y="f7"/>
                  </a:lnTo>
                  <a:lnTo>
                    <a:pt x="f2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3" name="Freeform: Shape 1569">
              <a:extLst>
                <a:ext uri="{FF2B5EF4-FFF2-40B4-BE49-F238E27FC236}">
                  <a16:creationId xmlns:a16="http://schemas.microsoft.com/office/drawing/2014/main" id="{73266090-79C4-93C7-6EFE-86050C3D61CB}"/>
                </a:ext>
              </a:extLst>
            </p:cNvPr>
            <p:cNvSpPr/>
            <p:nvPr/>
          </p:nvSpPr>
          <p:spPr>
            <a:xfrm>
              <a:off x="6076151" y="5076611"/>
              <a:ext cx="190789" cy="99706"/>
            </a:xfrm>
            <a:custGeom>
              <a:avLst/>
              <a:gdLst>
                <a:gd name="f0" fmla="val 10800000"/>
                <a:gd name="f1" fmla="val 5400000"/>
                <a:gd name="f2" fmla="val 180"/>
                <a:gd name="f3" fmla="val w"/>
                <a:gd name="f4" fmla="val h"/>
                <a:gd name="f5" fmla="val 0"/>
                <a:gd name="f6" fmla="val 190792"/>
                <a:gd name="f7" fmla="val 99709"/>
                <a:gd name="f8" fmla="val 189168"/>
                <a:gd name="f9" fmla="val 1749"/>
                <a:gd name="f10" fmla="val 96836"/>
                <a:gd name="f11" fmla="val 97711"/>
                <a:gd name="f12" fmla="val 585"/>
                <a:gd name="f13" fmla="val 97124"/>
                <a:gd name="f14" fmla="val 1534"/>
                <a:gd name="f15" fmla="val 2120"/>
                <a:gd name="f16" fmla="val 2122"/>
                <a:gd name="f17" fmla="val 2123"/>
                <a:gd name="f18" fmla="val 2124"/>
                <a:gd name="f19" fmla="val 3124"/>
                <a:gd name="f20" fmla="val 99710"/>
                <a:gd name="f21" fmla="val 190793"/>
                <a:gd name="f22" fmla="val 3748"/>
                <a:gd name="f23" fmla="val 190134"/>
                <a:gd name="f24" fmla="val 2711"/>
                <a:gd name="f25" fmla="val 189668"/>
                <a:gd name="f26" fmla="val 1574"/>
                <a:gd name="f27" fmla="val 189418"/>
                <a:gd name="f28" fmla="val 375"/>
                <a:gd name="f29" fmla="+- 0 0 -90"/>
                <a:gd name="f30" fmla="*/ f3 1 190792"/>
                <a:gd name="f31" fmla="*/ f4 1 99709"/>
                <a:gd name="f32" fmla="val f5"/>
                <a:gd name="f33" fmla="val f6"/>
                <a:gd name="f34" fmla="val f7"/>
                <a:gd name="f35" fmla="*/ f29 f0 1"/>
                <a:gd name="f36" fmla="+- f34 0 f32"/>
                <a:gd name="f37" fmla="+- f33 0 f32"/>
                <a:gd name="f38" fmla="*/ f35 1 f2"/>
                <a:gd name="f39" fmla="*/ f37 1 190792"/>
                <a:gd name="f40" fmla="*/ f36 1 99709"/>
                <a:gd name="f41" fmla="*/ 189168 f37 1"/>
                <a:gd name="f42" fmla="*/ 0 f36 1"/>
                <a:gd name="f43" fmla="*/ 1749 f37 1"/>
                <a:gd name="f44" fmla="*/ 96836 f36 1"/>
                <a:gd name="f45" fmla="*/ 0 f37 1"/>
                <a:gd name="f46" fmla="*/ 97711 f36 1"/>
                <a:gd name="f47" fmla="*/ 2120 f37 1"/>
                <a:gd name="f48" fmla="*/ 2124 f37 1"/>
                <a:gd name="f49" fmla="*/ 3124 f37 1"/>
                <a:gd name="f50" fmla="*/ 99710 f36 1"/>
                <a:gd name="f51" fmla="*/ 190793 f37 1"/>
                <a:gd name="f52" fmla="*/ 3748 f36 1"/>
                <a:gd name="f53" fmla="*/ 189418 f37 1"/>
                <a:gd name="f54" fmla="*/ 375 f36 1"/>
                <a:gd name="f55" fmla="+- f38 0 f1"/>
                <a:gd name="f56" fmla="*/ f41 1 190792"/>
                <a:gd name="f57" fmla="*/ f42 1 99709"/>
                <a:gd name="f58" fmla="*/ f43 1 190792"/>
                <a:gd name="f59" fmla="*/ f44 1 99709"/>
                <a:gd name="f60" fmla="*/ f45 1 190792"/>
                <a:gd name="f61" fmla="*/ f46 1 99709"/>
                <a:gd name="f62" fmla="*/ f47 1 190792"/>
                <a:gd name="f63" fmla="*/ f48 1 190792"/>
                <a:gd name="f64" fmla="*/ f49 1 190792"/>
                <a:gd name="f65" fmla="*/ f50 1 99709"/>
                <a:gd name="f66" fmla="*/ f51 1 190792"/>
                <a:gd name="f67" fmla="*/ f52 1 99709"/>
                <a:gd name="f68" fmla="*/ f53 1 190792"/>
                <a:gd name="f69" fmla="*/ f54 1 99709"/>
                <a:gd name="f70" fmla="*/ f32 1 f39"/>
                <a:gd name="f71" fmla="*/ f33 1 f39"/>
                <a:gd name="f72" fmla="*/ f32 1 f40"/>
                <a:gd name="f73" fmla="*/ f34 1 f40"/>
                <a:gd name="f74" fmla="*/ f56 1 f39"/>
                <a:gd name="f75" fmla="*/ f57 1 f40"/>
                <a:gd name="f76" fmla="*/ f58 1 f39"/>
                <a:gd name="f77" fmla="*/ f59 1 f40"/>
                <a:gd name="f78" fmla="*/ f60 1 f39"/>
                <a:gd name="f79" fmla="*/ f61 1 f40"/>
                <a:gd name="f80" fmla="*/ f62 1 f39"/>
                <a:gd name="f81" fmla="*/ f63 1 f39"/>
                <a:gd name="f82" fmla="*/ f64 1 f39"/>
                <a:gd name="f83" fmla="*/ f65 1 f40"/>
                <a:gd name="f84" fmla="*/ f66 1 f39"/>
                <a:gd name="f85" fmla="*/ f67 1 f40"/>
                <a:gd name="f86" fmla="*/ f68 1 f39"/>
                <a:gd name="f87" fmla="*/ f69 1 f40"/>
                <a:gd name="f88" fmla="*/ f70 f30 1"/>
                <a:gd name="f89" fmla="*/ f71 f30 1"/>
                <a:gd name="f90" fmla="*/ f73 f31 1"/>
                <a:gd name="f91" fmla="*/ f72 f31 1"/>
                <a:gd name="f92" fmla="*/ f74 f30 1"/>
                <a:gd name="f93" fmla="*/ f75 f31 1"/>
                <a:gd name="f94" fmla="*/ f76 f30 1"/>
                <a:gd name="f95" fmla="*/ f77 f31 1"/>
                <a:gd name="f96" fmla="*/ f78 f30 1"/>
                <a:gd name="f97" fmla="*/ f79 f31 1"/>
                <a:gd name="f98" fmla="*/ f80 f30 1"/>
                <a:gd name="f99" fmla="*/ f81 f30 1"/>
                <a:gd name="f100" fmla="*/ f82 f30 1"/>
                <a:gd name="f101" fmla="*/ f83 f31 1"/>
                <a:gd name="f102" fmla="*/ f84 f30 1"/>
                <a:gd name="f103" fmla="*/ f85 f31 1"/>
                <a:gd name="f104" fmla="*/ f86 f30 1"/>
                <a:gd name="f105" fmla="*/ f87 f31 1"/>
              </a:gdLst>
              <a:ahLst/>
              <a:cxnLst>
                <a:cxn ang="3cd4">
                  <a:pos x="hc" y="t"/>
                </a:cxn>
                <a:cxn ang="0">
                  <a:pos x="r" y="vc"/>
                </a:cxn>
                <a:cxn ang="cd4">
                  <a:pos x="hc" y="b"/>
                </a:cxn>
                <a:cxn ang="cd2">
                  <a:pos x="l" y="vc"/>
                </a:cxn>
                <a:cxn ang="f55">
                  <a:pos x="f92" y="f93"/>
                </a:cxn>
                <a:cxn ang="f55">
                  <a:pos x="f94" y="f95"/>
                </a:cxn>
                <a:cxn ang="f55">
                  <a:pos x="f96" y="f97"/>
                </a:cxn>
                <a:cxn ang="f55">
                  <a:pos x="f96" y="f97"/>
                </a:cxn>
                <a:cxn ang="f55">
                  <a:pos x="f98" y="f97"/>
                </a:cxn>
                <a:cxn ang="f55">
                  <a:pos x="f99" y="f97"/>
                </a:cxn>
                <a:cxn ang="f55">
                  <a:pos x="f100" y="f101"/>
                </a:cxn>
                <a:cxn ang="f55">
                  <a:pos x="f102" y="f103"/>
                </a:cxn>
                <a:cxn ang="f55">
                  <a:pos x="f102" y="f103"/>
                </a:cxn>
                <a:cxn ang="f55">
                  <a:pos x="f104" y="f105"/>
                </a:cxn>
              </a:cxnLst>
              <a:rect l="f88" t="f91" r="f89" b="f90"/>
              <a:pathLst>
                <a:path w="190792" h="99709">
                  <a:moveTo>
                    <a:pt x="f8" y="f5"/>
                  </a:moveTo>
                  <a:lnTo>
                    <a:pt x="f9" y="f10"/>
                  </a:lnTo>
                  <a:lnTo>
                    <a:pt x="f5" y="f11"/>
                  </a:lnTo>
                  <a:lnTo>
                    <a:pt x="f5" y="f11"/>
                  </a:lnTo>
                  <a:cubicBezTo>
                    <a:pt x="f12" y="f13"/>
                    <a:pt x="f14" y="f13"/>
                    <a:pt x="f15" y="f11"/>
                  </a:cubicBezTo>
                  <a:cubicBezTo>
                    <a:pt x="f16" y="f11"/>
                    <a:pt x="f17" y="f11"/>
                    <a:pt x="f18" y="f11"/>
                  </a:cubicBezTo>
                  <a:lnTo>
                    <a:pt x="f19" y="f20"/>
                  </a:lnTo>
                  <a:lnTo>
                    <a:pt x="f21" y="f22"/>
                  </a:lnTo>
                  <a:lnTo>
                    <a:pt x="f21" y="f22"/>
                  </a:lnTo>
                  <a:cubicBezTo>
                    <a:pt x="f23" y="f24"/>
                    <a:pt x="f25" y="f26"/>
                    <a:pt x="f27" y="f2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4" name="Freeform: Shape 1570">
              <a:extLst>
                <a:ext uri="{FF2B5EF4-FFF2-40B4-BE49-F238E27FC236}">
                  <a16:creationId xmlns:a16="http://schemas.microsoft.com/office/drawing/2014/main" id="{76995312-C251-4199-EE01-9A3C6ED7A57C}"/>
                </a:ext>
              </a:extLst>
            </p:cNvPr>
            <p:cNvSpPr/>
            <p:nvPr/>
          </p:nvSpPr>
          <p:spPr>
            <a:xfrm>
              <a:off x="6074651" y="5176070"/>
              <a:ext cx="45" cy="749"/>
            </a:xfrm>
            <a:custGeom>
              <a:avLst/>
              <a:gdLst>
                <a:gd name="f0" fmla="val 10800000"/>
                <a:gd name="f1" fmla="val 5400000"/>
                <a:gd name="f2" fmla="val 180"/>
                <a:gd name="f3" fmla="val w"/>
                <a:gd name="f4" fmla="val h"/>
                <a:gd name="f5" fmla="val 0"/>
                <a:gd name="f6" fmla="val 44"/>
                <a:gd name="f7" fmla="val 749"/>
                <a:gd name="f8" fmla="val 750"/>
                <a:gd name="f9" fmla="val 59"/>
                <a:gd name="f10" fmla="val 500"/>
                <a:gd name="f11" fmla="val 250"/>
                <a:gd name="f12" fmla="+- 0 0 -90"/>
                <a:gd name="f13" fmla="*/ f3 1 44"/>
                <a:gd name="f14" fmla="*/ f4 1 749"/>
                <a:gd name="f15" fmla="val f5"/>
                <a:gd name="f16" fmla="val f6"/>
                <a:gd name="f17" fmla="val f7"/>
                <a:gd name="f18" fmla="*/ f12 f0 1"/>
                <a:gd name="f19" fmla="+- f17 0 f15"/>
                <a:gd name="f20" fmla="+- f16 0 f15"/>
                <a:gd name="f21" fmla="*/ f18 1 f2"/>
                <a:gd name="f22" fmla="*/ f20 1 44"/>
                <a:gd name="f23" fmla="*/ f19 1 749"/>
                <a:gd name="f24" fmla="*/ 0 f20 1"/>
                <a:gd name="f25" fmla="*/ 750 f19 1"/>
                <a:gd name="f26" fmla="*/ 0 f19 1"/>
                <a:gd name="f27" fmla="+- f21 0 f1"/>
                <a:gd name="f28" fmla="*/ f24 1 44"/>
                <a:gd name="f29" fmla="*/ f25 1 749"/>
                <a:gd name="f30" fmla="*/ f26 1 74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Lst>
              <a:rect l="f38" t="f41" r="f39" b="f40"/>
              <a:pathLst>
                <a:path w="44" h="749">
                  <a:moveTo>
                    <a:pt x="f5" y="f8"/>
                  </a:moveTo>
                  <a:lnTo>
                    <a:pt x="f5" y="f8"/>
                  </a:lnTo>
                  <a:cubicBezTo>
                    <a:pt x="f9" y="f10"/>
                    <a:pt x="f9" y="f11"/>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5" name="Freeform: Shape 1571">
              <a:extLst>
                <a:ext uri="{FF2B5EF4-FFF2-40B4-BE49-F238E27FC236}">
                  <a16:creationId xmlns:a16="http://schemas.microsoft.com/office/drawing/2014/main" id="{A1A86A0E-C592-9945-9A2B-E50001BAFF4B}"/>
                </a:ext>
              </a:extLst>
            </p:cNvPr>
            <p:cNvSpPr/>
            <p:nvPr/>
          </p:nvSpPr>
          <p:spPr>
            <a:xfrm>
              <a:off x="6075776" y="5174507"/>
              <a:ext cx="950966" cy="1697135"/>
            </a:xfrm>
            <a:custGeom>
              <a:avLst/>
              <a:gdLst>
                <a:gd name="f0" fmla="val 10800000"/>
                <a:gd name="f1" fmla="val 5400000"/>
                <a:gd name="f2" fmla="val 180"/>
                <a:gd name="f3" fmla="val w"/>
                <a:gd name="f4" fmla="val h"/>
                <a:gd name="f5" fmla="val 0"/>
                <a:gd name="f6" fmla="val 950964"/>
                <a:gd name="f7" fmla="val 1697138"/>
                <a:gd name="f8" fmla="val 2124"/>
                <a:gd name="f9" fmla="val 440"/>
                <a:gd name="f10" fmla="val 1539"/>
                <a:gd name="f11" fmla="val -147"/>
                <a:gd name="f12" fmla="val 590"/>
                <a:gd name="f13" fmla="val 4"/>
                <a:gd name="f14" fmla="val 2"/>
                <a:gd name="f15" fmla="val 1"/>
                <a:gd name="f16" fmla="val 1190"/>
                <a:gd name="f17" fmla="val 59"/>
                <a:gd name="f18" fmla="val 1440"/>
                <a:gd name="f19" fmla="val 1690"/>
                <a:gd name="f20" fmla="val 1940"/>
                <a:gd name="f21" fmla="val 5248"/>
                <a:gd name="f22" fmla="val 11311"/>
                <a:gd name="f23" fmla="val 947091"/>
                <a:gd name="f24" fmla="val 1697139"/>
                <a:gd name="f25" fmla="val 2749"/>
                <a:gd name="f26" fmla="val 2440"/>
                <a:gd name="f27" fmla="+- 0 0 -90"/>
                <a:gd name="f28" fmla="*/ f3 1 950964"/>
                <a:gd name="f29" fmla="*/ f4 1 1697138"/>
                <a:gd name="f30" fmla="val f5"/>
                <a:gd name="f31" fmla="val f6"/>
                <a:gd name="f32" fmla="val f7"/>
                <a:gd name="f33" fmla="*/ f27 f0 1"/>
                <a:gd name="f34" fmla="+- f32 0 f30"/>
                <a:gd name="f35" fmla="+- f31 0 f30"/>
                <a:gd name="f36" fmla="*/ f33 1 f2"/>
                <a:gd name="f37" fmla="*/ f35 1 950964"/>
                <a:gd name="f38" fmla="*/ f34 1 1697138"/>
                <a:gd name="f39" fmla="*/ 2124 f35 1"/>
                <a:gd name="f40" fmla="*/ 440 f34 1"/>
                <a:gd name="f41" fmla="*/ 4 f35 1"/>
                <a:gd name="f42" fmla="*/ 0 f35 1"/>
                <a:gd name="f43" fmla="*/ 1190 f34 1"/>
                <a:gd name="f44" fmla="*/ 1940 f34 1"/>
                <a:gd name="f45" fmla="*/ 5248 f35 1"/>
                <a:gd name="f46" fmla="*/ 11311 f34 1"/>
                <a:gd name="f47" fmla="*/ 947091 f35 1"/>
                <a:gd name="f48" fmla="*/ 1697139 f34 1"/>
                <a:gd name="f49" fmla="*/ 950964 f35 1"/>
                <a:gd name="f50" fmla="*/ 2749 f35 1"/>
                <a:gd name="f51" fmla="*/ 2440 f34 1"/>
                <a:gd name="f52" fmla="+- f36 0 f1"/>
                <a:gd name="f53" fmla="*/ f39 1 950964"/>
                <a:gd name="f54" fmla="*/ f40 1 1697138"/>
                <a:gd name="f55" fmla="*/ f41 1 950964"/>
                <a:gd name="f56" fmla="*/ f42 1 950964"/>
                <a:gd name="f57" fmla="*/ f43 1 1697138"/>
                <a:gd name="f58" fmla="*/ f44 1 1697138"/>
                <a:gd name="f59" fmla="*/ f45 1 950964"/>
                <a:gd name="f60" fmla="*/ f46 1 1697138"/>
                <a:gd name="f61" fmla="*/ f47 1 950964"/>
                <a:gd name="f62" fmla="*/ f48 1 1697138"/>
                <a:gd name="f63" fmla="*/ f49 1 950964"/>
                <a:gd name="f64" fmla="*/ f50 1 950964"/>
                <a:gd name="f65" fmla="*/ f51 1 1697138"/>
                <a:gd name="f66" fmla="*/ f30 1 f37"/>
                <a:gd name="f67" fmla="*/ f31 1 f37"/>
                <a:gd name="f68" fmla="*/ f30 1 f38"/>
                <a:gd name="f69" fmla="*/ f32 1 f38"/>
                <a:gd name="f70" fmla="*/ f53 1 f37"/>
                <a:gd name="f71" fmla="*/ f54 1 f38"/>
                <a:gd name="f72" fmla="*/ f55 1 f37"/>
                <a:gd name="f73" fmla="*/ f56 1 f37"/>
                <a:gd name="f74" fmla="*/ f57 1 f38"/>
                <a:gd name="f75" fmla="*/ f58 1 f38"/>
                <a:gd name="f76" fmla="*/ f59 1 f37"/>
                <a:gd name="f77" fmla="*/ f60 1 f38"/>
                <a:gd name="f78" fmla="*/ f61 1 f37"/>
                <a:gd name="f79" fmla="*/ f62 1 f38"/>
                <a:gd name="f80" fmla="*/ f63 1 f37"/>
                <a:gd name="f81" fmla="*/ f64 1 f37"/>
                <a:gd name="f82" fmla="*/ f65 1 f38"/>
                <a:gd name="f83" fmla="*/ f66 f28 1"/>
                <a:gd name="f84" fmla="*/ f67 f28 1"/>
                <a:gd name="f85" fmla="*/ f69 f29 1"/>
                <a:gd name="f86" fmla="*/ f68 f29 1"/>
                <a:gd name="f87" fmla="*/ f70 f28 1"/>
                <a:gd name="f88" fmla="*/ f71 f29 1"/>
                <a:gd name="f89" fmla="*/ f72 f28 1"/>
                <a:gd name="f90" fmla="*/ f73 f28 1"/>
                <a:gd name="f91" fmla="*/ f74 f29 1"/>
                <a:gd name="f92" fmla="*/ f75 f29 1"/>
                <a:gd name="f93" fmla="*/ f76 f28 1"/>
                <a:gd name="f94" fmla="*/ f77 f29 1"/>
                <a:gd name="f95" fmla="*/ f78 f28 1"/>
                <a:gd name="f96" fmla="*/ f79 f29 1"/>
                <a:gd name="f97" fmla="*/ f80 f28 1"/>
                <a:gd name="f98" fmla="*/ f81 f28 1"/>
                <a:gd name="f99" fmla="*/ f82 f29 1"/>
              </a:gdLst>
              <a:ahLst/>
              <a:cxnLst>
                <a:cxn ang="3cd4">
                  <a:pos x="hc" y="t"/>
                </a:cxn>
                <a:cxn ang="0">
                  <a:pos x="r" y="vc"/>
                </a:cxn>
                <a:cxn ang="cd4">
                  <a:pos x="hc" y="b"/>
                </a:cxn>
                <a:cxn ang="cd2">
                  <a:pos x="l" y="vc"/>
                </a:cxn>
                <a:cxn ang="f52">
                  <a:pos x="f87" y="f88"/>
                </a:cxn>
                <a:cxn ang="f52">
                  <a:pos x="f89" y="f88"/>
                </a:cxn>
                <a:cxn ang="f52">
                  <a:pos x="f90" y="f88"/>
                </a:cxn>
                <a:cxn ang="f52">
                  <a:pos x="f90" y="f88"/>
                </a:cxn>
                <a:cxn ang="f52">
                  <a:pos x="f90" y="f88"/>
                </a:cxn>
                <a:cxn ang="f52">
                  <a:pos x="f90" y="f88"/>
                </a:cxn>
                <a:cxn ang="f52">
                  <a:pos x="f90" y="f91"/>
                </a:cxn>
                <a:cxn ang="f52">
                  <a:pos x="f90" y="f92"/>
                </a:cxn>
                <a:cxn ang="f52">
                  <a:pos x="f90" y="f92"/>
                </a:cxn>
                <a:cxn ang="f52">
                  <a:pos x="f93" y="f94"/>
                </a:cxn>
                <a:cxn ang="f52">
                  <a:pos x="f95" y="f96"/>
                </a:cxn>
                <a:cxn ang="f52">
                  <a:pos x="f97" y="f96"/>
                </a:cxn>
                <a:cxn ang="f52">
                  <a:pos x="f98" y="f99"/>
                </a:cxn>
              </a:cxnLst>
              <a:rect l="f83" t="f86" r="f84" b="f85"/>
              <a:pathLst>
                <a:path w="950964" h="1697138">
                  <a:moveTo>
                    <a:pt x="f8" y="f9"/>
                  </a:moveTo>
                  <a:cubicBezTo>
                    <a:pt x="f10" y="f11"/>
                    <a:pt x="f12" y="f11"/>
                    <a:pt x="f13" y="f9"/>
                  </a:cubicBezTo>
                  <a:cubicBezTo>
                    <a:pt x="f14" y="f9"/>
                    <a:pt x="f15" y="f9"/>
                    <a:pt x="f5" y="f9"/>
                  </a:cubicBezTo>
                  <a:lnTo>
                    <a:pt x="f5" y="f9"/>
                  </a:lnTo>
                  <a:lnTo>
                    <a:pt x="f5" y="f9"/>
                  </a:lnTo>
                  <a:lnTo>
                    <a:pt x="f5" y="f9"/>
                  </a:lnTo>
                  <a:lnTo>
                    <a:pt x="f5" y="f16"/>
                  </a:lnTo>
                  <a:cubicBezTo>
                    <a:pt x="f17" y="f18"/>
                    <a:pt x="f17" y="f19"/>
                    <a:pt x="f5" y="f20"/>
                  </a:cubicBezTo>
                  <a:lnTo>
                    <a:pt x="f5" y="f20"/>
                  </a:lnTo>
                  <a:lnTo>
                    <a:pt x="f21" y="f22"/>
                  </a:lnTo>
                  <a:lnTo>
                    <a:pt x="f23" y="f24"/>
                  </a:lnTo>
                  <a:lnTo>
                    <a:pt x="f6"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6" name="Freeform: Shape 1572">
              <a:extLst>
                <a:ext uri="{FF2B5EF4-FFF2-40B4-BE49-F238E27FC236}">
                  <a16:creationId xmlns:a16="http://schemas.microsoft.com/office/drawing/2014/main" id="{21DA724F-2C2C-B477-0BE0-55FECD65665A}"/>
                </a:ext>
              </a:extLst>
            </p:cNvPr>
            <p:cNvSpPr/>
            <p:nvPr/>
          </p:nvSpPr>
          <p:spPr>
            <a:xfrm>
              <a:off x="11701723" y="689229"/>
              <a:ext cx="89089" cy="1286240"/>
            </a:xfrm>
            <a:custGeom>
              <a:avLst/>
              <a:gdLst>
                <a:gd name="f0" fmla="val 10800000"/>
                <a:gd name="f1" fmla="val 5400000"/>
                <a:gd name="f2" fmla="val 180"/>
                <a:gd name="f3" fmla="val w"/>
                <a:gd name="f4" fmla="val h"/>
                <a:gd name="f5" fmla="val 0"/>
                <a:gd name="f6" fmla="val 89087"/>
                <a:gd name="f7" fmla="val 1286237"/>
                <a:gd name="f8" fmla="val 86213"/>
                <a:gd name="f9" fmla="val 500"/>
                <a:gd name="f10" fmla="val 86163"/>
                <a:gd name="f11" fmla="val 747"/>
                <a:gd name="f12" fmla="val 1002"/>
                <a:gd name="f13" fmla="val 1250"/>
                <a:gd name="f14" fmla="val 5373"/>
                <a:gd name="f15" fmla="val 3373"/>
                <a:gd name="f16" fmla="val 1284488"/>
                <a:gd name="f17" fmla="val 1874"/>
                <a:gd name="f18" fmla="val 89111"/>
                <a:gd name="f19" fmla="val 1082"/>
                <a:gd name="f20" fmla="val 88674"/>
                <a:gd name="f21" fmla="val 346"/>
                <a:gd name="f22" fmla="val 87962"/>
                <a:gd name="f23" fmla="val 87337"/>
                <a:gd name="f24" fmla="+- 0 0 -90"/>
                <a:gd name="f25" fmla="*/ f3 1 89087"/>
                <a:gd name="f26" fmla="*/ f4 1 1286237"/>
                <a:gd name="f27" fmla="val f5"/>
                <a:gd name="f28" fmla="val f6"/>
                <a:gd name="f29" fmla="val f7"/>
                <a:gd name="f30" fmla="*/ f24 f0 1"/>
                <a:gd name="f31" fmla="+- f29 0 f27"/>
                <a:gd name="f32" fmla="+- f28 0 f27"/>
                <a:gd name="f33" fmla="*/ f30 1 f2"/>
                <a:gd name="f34" fmla="*/ f32 1 89087"/>
                <a:gd name="f35" fmla="*/ f31 1 1286237"/>
                <a:gd name="f36" fmla="*/ 86213 f32 1"/>
                <a:gd name="f37" fmla="*/ 500 f31 1"/>
                <a:gd name="f38" fmla="*/ 1250 f31 1"/>
                <a:gd name="f39" fmla="*/ 5373 f31 1"/>
                <a:gd name="f40" fmla="*/ 0 f32 1"/>
                <a:gd name="f41" fmla="*/ 1286237 f31 1"/>
                <a:gd name="f42" fmla="*/ 3373 f32 1"/>
                <a:gd name="f43" fmla="*/ 1284488 f31 1"/>
                <a:gd name="f44" fmla="*/ 89087 f32 1"/>
                <a:gd name="f45" fmla="*/ 1874 f31 1"/>
                <a:gd name="f46" fmla="*/ 87962 f32 1"/>
                <a:gd name="f47" fmla="*/ 0 f31 1"/>
                <a:gd name="f48" fmla="*/ 87337 f32 1"/>
                <a:gd name="f49" fmla="+- f33 0 f1"/>
                <a:gd name="f50" fmla="*/ f36 1 89087"/>
                <a:gd name="f51" fmla="*/ f37 1 1286237"/>
                <a:gd name="f52" fmla="*/ f38 1 1286237"/>
                <a:gd name="f53" fmla="*/ f39 1 1286237"/>
                <a:gd name="f54" fmla="*/ f40 1 89087"/>
                <a:gd name="f55" fmla="*/ f41 1 1286237"/>
                <a:gd name="f56" fmla="*/ f42 1 89087"/>
                <a:gd name="f57" fmla="*/ f43 1 1286237"/>
                <a:gd name="f58" fmla="*/ f44 1 89087"/>
                <a:gd name="f59" fmla="*/ f45 1 1286237"/>
                <a:gd name="f60" fmla="*/ f46 1 89087"/>
                <a:gd name="f61" fmla="*/ f47 1 1286237"/>
                <a:gd name="f62" fmla="*/ f48 1 89087"/>
                <a:gd name="f63" fmla="*/ f27 1 f34"/>
                <a:gd name="f64" fmla="*/ f28 1 f34"/>
                <a:gd name="f65" fmla="*/ f27 1 f35"/>
                <a:gd name="f66" fmla="*/ f29 1 f35"/>
                <a:gd name="f67" fmla="*/ f50 1 f34"/>
                <a:gd name="f68" fmla="*/ f51 1 f35"/>
                <a:gd name="f69" fmla="*/ f52 1 f35"/>
                <a:gd name="f70" fmla="*/ f53 1 f35"/>
                <a:gd name="f71" fmla="*/ f54 1 f34"/>
                <a:gd name="f72" fmla="*/ f55 1 f35"/>
                <a:gd name="f73" fmla="*/ f56 1 f34"/>
                <a:gd name="f74" fmla="*/ f57 1 f35"/>
                <a:gd name="f75" fmla="*/ f58 1 f34"/>
                <a:gd name="f76" fmla="*/ f59 1 f35"/>
                <a:gd name="f77" fmla="*/ f60 1 f34"/>
                <a:gd name="f78" fmla="*/ f61 1 f35"/>
                <a:gd name="f79" fmla="*/ f62 1 f34"/>
                <a:gd name="f80" fmla="*/ f63 f25 1"/>
                <a:gd name="f81" fmla="*/ f64 f25 1"/>
                <a:gd name="f82" fmla="*/ f66 f26 1"/>
                <a:gd name="f83" fmla="*/ f65 f26 1"/>
                <a:gd name="f84" fmla="*/ f67 f25 1"/>
                <a:gd name="f85" fmla="*/ f68 f26 1"/>
                <a:gd name="f86" fmla="*/ f69 f26 1"/>
                <a:gd name="f87" fmla="*/ f70 f26 1"/>
                <a:gd name="f88" fmla="*/ f71 f25 1"/>
                <a:gd name="f89" fmla="*/ f72 f26 1"/>
                <a:gd name="f90" fmla="*/ f73 f25 1"/>
                <a:gd name="f91" fmla="*/ f74 f26 1"/>
                <a:gd name="f92" fmla="*/ f75 f25 1"/>
                <a:gd name="f93" fmla="*/ f76 f26 1"/>
                <a:gd name="f94" fmla="*/ f77 f25 1"/>
                <a:gd name="f95" fmla="*/ f78 f26 1"/>
                <a:gd name="f96" fmla="*/ f79 f25 1"/>
              </a:gdLst>
              <a:ahLst/>
              <a:cxnLst>
                <a:cxn ang="3cd4">
                  <a:pos x="hc" y="t"/>
                </a:cxn>
                <a:cxn ang="0">
                  <a:pos x="r" y="vc"/>
                </a:cxn>
                <a:cxn ang="cd4">
                  <a:pos x="hc" y="b"/>
                </a:cxn>
                <a:cxn ang="cd2">
                  <a:pos x="l" y="vc"/>
                </a:cxn>
                <a:cxn ang="f49">
                  <a:pos x="f84" y="f85"/>
                </a:cxn>
                <a:cxn ang="f49">
                  <a:pos x="f84" y="f86"/>
                </a:cxn>
                <a:cxn ang="f49">
                  <a:pos x="f84" y="f86"/>
                </a:cxn>
                <a:cxn ang="f49">
                  <a:pos x="f84" y="f87"/>
                </a:cxn>
                <a:cxn ang="f49">
                  <a:pos x="f88" y="f89"/>
                </a:cxn>
                <a:cxn ang="f49">
                  <a:pos x="f90" y="f91"/>
                </a:cxn>
                <a:cxn ang="f49">
                  <a:pos x="f92" y="f87"/>
                </a:cxn>
                <a:cxn ang="f49">
                  <a:pos x="f92" y="f93"/>
                </a:cxn>
                <a:cxn ang="f49">
                  <a:pos x="f94" y="f95"/>
                </a:cxn>
                <a:cxn ang="f49">
                  <a:pos x="f94" y="f95"/>
                </a:cxn>
                <a:cxn ang="f49">
                  <a:pos x="f96" y="f95"/>
                </a:cxn>
              </a:cxnLst>
              <a:rect l="f80" t="f83" r="f81" b="f82"/>
              <a:pathLst>
                <a:path w="89087" h="1286237">
                  <a:moveTo>
                    <a:pt x="f8" y="f9"/>
                  </a:moveTo>
                  <a:cubicBezTo>
                    <a:pt x="f10" y="f11"/>
                    <a:pt x="f10" y="f12"/>
                    <a:pt x="f8" y="f13"/>
                  </a:cubicBezTo>
                  <a:lnTo>
                    <a:pt x="f8" y="f13"/>
                  </a:lnTo>
                  <a:lnTo>
                    <a:pt x="f8" y="f14"/>
                  </a:lnTo>
                  <a:lnTo>
                    <a:pt x="f5" y="f7"/>
                  </a:lnTo>
                  <a:lnTo>
                    <a:pt x="f15" y="f16"/>
                  </a:lnTo>
                  <a:lnTo>
                    <a:pt x="f6" y="f14"/>
                  </a:lnTo>
                  <a:lnTo>
                    <a:pt x="f6" y="f17"/>
                  </a:lnTo>
                  <a:cubicBezTo>
                    <a:pt x="f18" y="f19"/>
                    <a:pt x="f20" y="f21"/>
                    <a:pt x="f22" y="f5"/>
                  </a:cubicBezTo>
                  <a:lnTo>
                    <a:pt x="f22" y="f5"/>
                  </a:lnTo>
                  <a:lnTo>
                    <a:pt x="f2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7" name="Freeform: Shape 1573">
              <a:extLst>
                <a:ext uri="{FF2B5EF4-FFF2-40B4-BE49-F238E27FC236}">
                  <a16:creationId xmlns:a16="http://schemas.microsoft.com/office/drawing/2014/main" id="{3816D321-F6E4-CE97-9089-777EA4390DE9}"/>
                </a:ext>
              </a:extLst>
            </p:cNvPr>
            <p:cNvSpPr/>
            <p:nvPr/>
          </p:nvSpPr>
          <p:spPr>
            <a:xfrm>
              <a:off x="9211299" y="2597846"/>
              <a:ext cx="55348" cy="29864"/>
            </a:xfrm>
            <a:custGeom>
              <a:avLst/>
              <a:gdLst>
                <a:gd name="f0" fmla="val 10800000"/>
                <a:gd name="f1" fmla="val 5400000"/>
                <a:gd name="f2" fmla="val 180"/>
                <a:gd name="f3" fmla="val w"/>
                <a:gd name="f4" fmla="val h"/>
                <a:gd name="f5" fmla="val 0"/>
                <a:gd name="f6" fmla="val 55350"/>
                <a:gd name="f7" fmla="val 29863"/>
                <a:gd name="f8" fmla="val 55226"/>
                <a:gd name="f9" fmla="val 1624"/>
                <a:gd name="f10" fmla="val 53852"/>
                <a:gd name="f11" fmla="val 26364"/>
                <a:gd name="f12" fmla="val 600"/>
                <a:gd name="f13" fmla="val 27451"/>
                <a:gd name="f14" fmla="val 1025"/>
                <a:gd name="f15" fmla="val 28638"/>
                <a:gd name="f16" fmla="val 1250"/>
                <a:gd name="f17" fmla="val 55351"/>
                <a:gd name="f18" fmla="val 3499"/>
                <a:gd name="f19" fmla="+- 0 0 -90"/>
                <a:gd name="f20" fmla="*/ f3 1 55350"/>
                <a:gd name="f21" fmla="*/ f4 1 29863"/>
                <a:gd name="f22" fmla="val f5"/>
                <a:gd name="f23" fmla="val f6"/>
                <a:gd name="f24" fmla="val f7"/>
                <a:gd name="f25" fmla="*/ f19 f0 1"/>
                <a:gd name="f26" fmla="+- f24 0 f22"/>
                <a:gd name="f27" fmla="+- f23 0 f22"/>
                <a:gd name="f28" fmla="*/ f25 1 f2"/>
                <a:gd name="f29" fmla="*/ f27 1 55350"/>
                <a:gd name="f30" fmla="*/ f26 1 29863"/>
                <a:gd name="f31" fmla="*/ 55226 f27 1"/>
                <a:gd name="f32" fmla="*/ 1624 f26 1"/>
                <a:gd name="f33" fmla="*/ 53852 f27 1"/>
                <a:gd name="f34" fmla="*/ 0 f26 1"/>
                <a:gd name="f35" fmla="*/ 0 f27 1"/>
                <a:gd name="f36" fmla="*/ 26364 f26 1"/>
                <a:gd name="f37" fmla="*/ 1250 f27 1"/>
                <a:gd name="f38" fmla="*/ 29863 f26 1"/>
                <a:gd name="f39" fmla="*/ 55351 f27 1"/>
                <a:gd name="f40" fmla="*/ 3499 f26 1"/>
                <a:gd name="f41" fmla="+- f28 0 f1"/>
                <a:gd name="f42" fmla="*/ f31 1 55350"/>
                <a:gd name="f43" fmla="*/ f32 1 29863"/>
                <a:gd name="f44" fmla="*/ f33 1 55350"/>
                <a:gd name="f45" fmla="*/ f34 1 29863"/>
                <a:gd name="f46" fmla="*/ f35 1 55350"/>
                <a:gd name="f47" fmla="*/ f36 1 29863"/>
                <a:gd name="f48" fmla="*/ f37 1 55350"/>
                <a:gd name="f49" fmla="*/ f38 1 29863"/>
                <a:gd name="f50" fmla="*/ f39 1 55350"/>
                <a:gd name="f51" fmla="*/ f40 1 29863"/>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4" y="f75"/>
                </a:cxn>
                <a:cxn ang="f41">
                  <a:pos x="f74" y="f75"/>
                </a:cxn>
                <a:cxn ang="f41">
                  <a:pos x="f76" y="f77"/>
                </a:cxn>
                <a:cxn ang="f41">
                  <a:pos x="f78" y="f79"/>
                </a:cxn>
              </a:cxnLst>
              <a:rect l="f66" t="f69" r="f67" b="f68"/>
              <a:pathLst>
                <a:path w="55350" h="29863">
                  <a:moveTo>
                    <a:pt x="f8" y="f9"/>
                  </a:moveTo>
                  <a:lnTo>
                    <a:pt x="f10" y="f5"/>
                  </a:lnTo>
                  <a:lnTo>
                    <a:pt x="f5" y="f11"/>
                  </a:lnTo>
                  <a:lnTo>
                    <a:pt x="f5" y="f11"/>
                  </a:lnTo>
                  <a:cubicBezTo>
                    <a:pt x="f12" y="f13"/>
                    <a:pt x="f14" y="f15"/>
                    <a:pt x="f16" y="f7"/>
                  </a:cubicBez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8" name="Freeform: Shape 1574">
              <a:extLst>
                <a:ext uri="{FF2B5EF4-FFF2-40B4-BE49-F238E27FC236}">
                  <a16:creationId xmlns:a16="http://schemas.microsoft.com/office/drawing/2014/main" id="{500E98CD-29BC-60E8-7365-608168D0FD60}"/>
                </a:ext>
              </a:extLst>
            </p:cNvPr>
            <p:cNvSpPr/>
            <p:nvPr/>
          </p:nvSpPr>
          <p:spPr>
            <a:xfrm>
              <a:off x="9373605" y="2701155"/>
              <a:ext cx="909279" cy="460345"/>
            </a:xfrm>
            <a:custGeom>
              <a:avLst/>
              <a:gdLst>
                <a:gd name="f0" fmla="val 10800000"/>
                <a:gd name="f1" fmla="val 5400000"/>
                <a:gd name="f2" fmla="val 180"/>
                <a:gd name="f3" fmla="val w"/>
                <a:gd name="f4" fmla="val h"/>
                <a:gd name="f5" fmla="val 0"/>
                <a:gd name="f6" fmla="val 909279"/>
                <a:gd name="f7" fmla="val 460343"/>
                <a:gd name="f8" fmla="val 2124"/>
                <a:gd name="f9" fmla="val 458344"/>
                <a:gd name="f10" fmla="val 908233"/>
                <a:gd name="f11" fmla="val 2901"/>
                <a:gd name="f12" fmla="val 909232"/>
                <a:gd name="f13" fmla="val 909295"/>
                <a:gd name="f14" fmla="val 2701"/>
                <a:gd name="f15" fmla="val 2476"/>
                <a:gd name="f16" fmla="val 2276"/>
                <a:gd name="f17" fmla="val 1901"/>
                <a:gd name="f18" fmla="val 1526"/>
                <a:gd name="f19" fmla="val 1151"/>
                <a:gd name="f20" fmla="val 909045"/>
                <a:gd name="f21" fmla="val 352"/>
                <a:gd name="f22" fmla="val -148"/>
                <a:gd name="f23" fmla="val 907433"/>
                <a:gd name="f24" fmla="val 39"/>
                <a:gd name="f25" fmla="val 907321"/>
                <a:gd name="f26" fmla="val 64"/>
                <a:gd name="f27" fmla="val 907208"/>
                <a:gd name="f28" fmla="val 102"/>
                <a:gd name="f29" fmla="val 907108"/>
                <a:gd name="f30" fmla="val 152"/>
                <a:gd name="f31" fmla="val 906109"/>
                <a:gd name="f32" fmla="val 457594"/>
                <a:gd name="f33" fmla="+- 0 0 -90"/>
                <a:gd name="f34" fmla="*/ f3 1 909279"/>
                <a:gd name="f35" fmla="*/ f4 1 460343"/>
                <a:gd name="f36" fmla="val f5"/>
                <a:gd name="f37" fmla="val f6"/>
                <a:gd name="f38" fmla="val f7"/>
                <a:gd name="f39" fmla="*/ f33 f0 1"/>
                <a:gd name="f40" fmla="+- f38 0 f36"/>
                <a:gd name="f41" fmla="+- f37 0 f36"/>
                <a:gd name="f42" fmla="*/ f39 1 f2"/>
                <a:gd name="f43" fmla="*/ f41 1 909279"/>
                <a:gd name="f44" fmla="*/ f40 1 460343"/>
                <a:gd name="f45" fmla="*/ 2124 f41 1"/>
                <a:gd name="f46" fmla="*/ 458344 f40 1"/>
                <a:gd name="f47" fmla="*/ 460343 f40 1"/>
                <a:gd name="f48" fmla="*/ 908233 f41 1"/>
                <a:gd name="f49" fmla="*/ 2901 f40 1"/>
                <a:gd name="f50" fmla="*/ 909232 f41 1"/>
                <a:gd name="f51" fmla="*/ 2276 f40 1"/>
                <a:gd name="f52" fmla="*/ 1151 f40 1"/>
                <a:gd name="f53" fmla="*/ 907433 f41 1"/>
                <a:gd name="f54" fmla="*/ 39 f40 1"/>
                <a:gd name="f55" fmla="*/ 907108 f41 1"/>
                <a:gd name="f56" fmla="*/ 152 f40 1"/>
                <a:gd name="f57" fmla="*/ 906109 f41 1"/>
                <a:gd name="f58" fmla="*/ 0 f41 1"/>
                <a:gd name="f59" fmla="*/ 457594 f40 1"/>
                <a:gd name="f60" fmla="+- f42 0 f1"/>
                <a:gd name="f61" fmla="*/ f45 1 909279"/>
                <a:gd name="f62" fmla="*/ f46 1 460343"/>
                <a:gd name="f63" fmla="*/ f47 1 460343"/>
                <a:gd name="f64" fmla="*/ f48 1 909279"/>
                <a:gd name="f65" fmla="*/ f49 1 460343"/>
                <a:gd name="f66" fmla="*/ f50 1 909279"/>
                <a:gd name="f67" fmla="*/ f51 1 460343"/>
                <a:gd name="f68" fmla="*/ f52 1 460343"/>
                <a:gd name="f69" fmla="*/ f53 1 909279"/>
                <a:gd name="f70" fmla="*/ f54 1 460343"/>
                <a:gd name="f71" fmla="*/ f55 1 909279"/>
                <a:gd name="f72" fmla="*/ f56 1 460343"/>
                <a:gd name="f73" fmla="*/ f57 1 909279"/>
                <a:gd name="f74" fmla="*/ f58 1 909279"/>
                <a:gd name="f75" fmla="*/ f59 1 460343"/>
                <a:gd name="f76" fmla="*/ f36 1 f43"/>
                <a:gd name="f77" fmla="*/ f37 1 f43"/>
                <a:gd name="f78" fmla="*/ f36 1 f44"/>
                <a:gd name="f79" fmla="*/ f38 1 f44"/>
                <a:gd name="f80" fmla="*/ f61 1 f43"/>
                <a:gd name="f81" fmla="*/ f62 1 f44"/>
                <a:gd name="f82" fmla="*/ f63 1 f44"/>
                <a:gd name="f83" fmla="*/ f64 1 f43"/>
                <a:gd name="f84" fmla="*/ f65 1 f44"/>
                <a:gd name="f85" fmla="*/ f66 1 f43"/>
                <a:gd name="f86" fmla="*/ f67 1 f44"/>
                <a:gd name="f87" fmla="*/ f68 1 f44"/>
                <a:gd name="f88" fmla="*/ f69 1 f43"/>
                <a:gd name="f89" fmla="*/ f70 1 f44"/>
                <a:gd name="f90" fmla="*/ f71 1 f43"/>
                <a:gd name="f91" fmla="*/ f72 1 f44"/>
                <a:gd name="f92" fmla="*/ f73 1 f43"/>
                <a:gd name="f93" fmla="*/ f74 1 f43"/>
                <a:gd name="f94" fmla="*/ f75 1 f44"/>
                <a:gd name="f95" fmla="*/ f76 f34 1"/>
                <a:gd name="f96" fmla="*/ f77 f34 1"/>
                <a:gd name="f97" fmla="*/ f79 f35 1"/>
                <a:gd name="f98" fmla="*/ f78 f35 1"/>
                <a:gd name="f99" fmla="*/ f80 f34 1"/>
                <a:gd name="f100" fmla="*/ f81 f35 1"/>
                <a:gd name="f101" fmla="*/ f82 f35 1"/>
                <a:gd name="f102" fmla="*/ f83 f34 1"/>
                <a:gd name="f103" fmla="*/ f84 f35 1"/>
                <a:gd name="f104" fmla="*/ f85 f34 1"/>
                <a:gd name="f105" fmla="*/ f86 f35 1"/>
                <a:gd name="f106" fmla="*/ f87 f35 1"/>
                <a:gd name="f107" fmla="*/ f88 f34 1"/>
                <a:gd name="f108" fmla="*/ f89 f35 1"/>
                <a:gd name="f109" fmla="*/ f90 f34 1"/>
                <a:gd name="f110" fmla="*/ f91 f35 1"/>
                <a:gd name="f111" fmla="*/ f92 f34 1"/>
                <a:gd name="f112" fmla="*/ f93 f34 1"/>
                <a:gd name="f113" fmla="*/ f94 f35 1"/>
              </a:gdLst>
              <a:ahLst/>
              <a:cxnLst>
                <a:cxn ang="3cd4">
                  <a:pos x="hc" y="t"/>
                </a:cxn>
                <a:cxn ang="0">
                  <a:pos x="r" y="vc"/>
                </a:cxn>
                <a:cxn ang="cd4">
                  <a:pos x="hc" y="b"/>
                </a:cxn>
                <a:cxn ang="cd2">
                  <a:pos x="l" y="vc"/>
                </a:cxn>
                <a:cxn ang="f60">
                  <a:pos x="f99" y="f100"/>
                </a:cxn>
                <a:cxn ang="f60">
                  <a:pos x="f99" y="f101"/>
                </a:cxn>
                <a:cxn ang="f60">
                  <a:pos x="f102" y="f103"/>
                </a:cxn>
                <a:cxn ang="f60">
                  <a:pos x="f104" y="f103"/>
                </a:cxn>
                <a:cxn ang="f60">
                  <a:pos x="f104" y="f103"/>
                </a:cxn>
                <a:cxn ang="f60">
                  <a:pos x="f104" y="f103"/>
                </a:cxn>
                <a:cxn ang="f60">
                  <a:pos x="f104" y="f105"/>
                </a:cxn>
                <a:cxn ang="f60">
                  <a:pos x="f104" y="f106"/>
                </a:cxn>
                <a:cxn ang="f60">
                  <a:pos x="f107" y="f108"/>
                </a:cxn>
                <a:cxn ang="f60">
                  <a:pos x="f109" y="f110"/>
                </a:cxn>
                <a:cxn ang="f60">
                  <a:pos x="f111" y="f110"/>
                </a:cxn>
                <a:cxn ang="f60">
                  <a:pos x="f112" y="f113"/>
                </a:cxn>
              </a:cxnLst>
              <a:rect l="f95" t="f98" r="f96" b="f97"/>
              <a:pathLst>
                <a:path w="909279" h="460343">
                  <a:moveTo>
                    <a:pt x="f8" y="f9"/>
                  </a:moveTo>
                  <a:lnTo>
                    <a:pt x="f8" y="f7"/>
                  </a:lnTo>
                  <a:lnTo>
                    <a:pt x="f10" y="f11"/>
                  </a:lnTo>
                  <a:lnTo>
                    <a:pt x="f12" y="f11"/>
                  </a:lnTo>
                  <a:lnTo>
                    <a:pt x="f12" y="f11"/>
                  </a:lnTo>
                  <a:lnTo>
                    <a:pt x="f12" y="f11"/>
                  </a:lnTo>
                  <a:cubicBezTo>
                    <a:pt x="f13" y="f14"/>
                    <a:pt x="f13" y="f15"/>
                    <a:pt x="f12" y="f16"/>
                  </a:cubicBezTo>
                  <a:cubicBezTo>
                    <a:pt x="f13" y="f17"/>
                    <a:pt x="f13" y="f18"/>
                    <a:pt x="f12" y="f19"/>
                  </a:cubicBezTo>
                  <a:cubicBezTo>
                    <a:pt x="f20" y="f21"/>
                    <a:pt x="f10" y="f22"/>
                    <a:pt x="f23" y="f24"/>
                  </a:cubicBezTo>
                  <a:cubicBezTo>
                    <a:pt x="f25" y="f26"/>
                    <a:pt x="f27" y="f28"/>
                    <a:pt x="f29" y="f30"/>
                  </a:cubicBezTo>
                  <a:lnTo>
                    <a:pt x="f31" y="f30"/>
                  </a:ln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9" name="Freeform: Shape 1575">
              <a:extLst>
                <a:ext uri="{FF2B5EF4-FFF2-40B4-BE49-F238E27FC236}">
                  <a16:creationId xmlns:a16="http://schemas.microsoft.com/office/drawing/2014/main" id="{F979FBFD-C096-3E0F-06D1-901C3B8DAE84}"/>
                </a:ext>
              </a:extLst>
            </p:cNvPr>
            <p:cNvSpPr/>
            <p:nvPr/>
          </p:nvSpPr>
          <p:spPr>
            <a:xfrm>
              <a:off x="9266904" y="2599721"/>
              <a:ext cx="22741" cy="455691"/>
            </a:xfrm>
            <a:custGeom>
              <a:avLst/>
              <a:gdLst>
                <a:gd name="f0" fmla="val 10800000"/>
                <a:gd name="f1" fmla="val 5400000"/>
                <a:gd name="f2" fmla="val 180"/>
                <a:gd name="f3" fmla="val w"/>
                <a:gd name="f4" fmla="val h"/>
                <a:gd name="f5" fmla="val 0"/>
                <a:gd name="f6" fmla="val 22739"/>
                <a:gd name="f7" fmla="val 455693"/>
                <a:gd name="f8" fmla="val 21116"/>
                <a:gd name="f9" fmla="val 454944"/>
                <a:gd name="f10" fmla="val 22740"/>
                <a:gd name="f11" fmla="val 2874"/>
                <a:gd name="f12" fmla="val 3499"/>
                <a:gd name="f13" fmla="val 1874"/>
                <a:gd name="f14" fmla="val 19991"/>
                <a:gd name="f15" fmla="val 20404"/>
                <a:gd name="f16" fmla="val 455506"/>
                <a:gd name="f17" fmla="val 20791"/>
                <a:gd name="f18" fmla="val 455256"/>
                <a:gd name="f19" fmla="+- 0 0 -90"/>
                <a:gd name="f20" fmla="*/ f3 1 22739"/>
                <a:gd name="f21" fmla="*/ f4 1 455693"/>
                <a:gd name="f22" fmla="val f5"/>
                <a:gd name="f23" fmla="val f6"/>
                <a:gd name="f24" fmla="val f7"/>
                <a:gd name="f25" fmla="*/ f19 f0 1"/>
                <a:gd name="f26" fmla="+- f24 0 f22"/>
                <a:gd name="f27" fmla="+- f23 0 f22"/>
                <a:gd name="f28" fmla="*/ f25 1 f2"/>
                <a:gd name="f29" fmla="*/ f27 1 22739"/>
                <a:gd name="f30" fmla="*/ f26 1 455693"/>
                <a:gd name="f31" fmla="*/ 21116 f27 1"/>
                <a:gd name="f32" fmla="*/ 454944 f26 1"/>
                <a:gd name="f33" fmla="*/ 22740 f27 1"/>
                <a:gd name="f34" fmla="*/ 2874 f27 1"/>
                <a:gd name="f35" fmla="*/ 3499 f26 1"/>
                <a:gd name="f36" fmla="*/ 0 f27 1"/>
                <a:gd name="f37" fmla="*/ 0 f26 1"/>
                <a:gd name="f38" fmla="*/ 1874 f26 1"/>
                <a:gd name="f39" fmla="*/ 19991 f27 1"/>
                <a:gd name="f40" fmla="*/ 455693 f26 1"/>
                <a:gd name="f41" fmla="+- f28 0 f1"/>
                <a:gd name="f42" fmla="*/ f31 1 22739"/>
                <a:gd name="f43" fmla="*/ f32 1 455693"/>
                <a:gd name="f44" fmla="*/ f33 1 22739"/>
                <a:gd name="f45" fmla="*/ f34 1 22739"/>
                <a:gd name="f46" fmla="*/ f35 1 455693"/>
                <a:gd name="f47" fmla="*/ f36 1 22739"/>
                <a:gd name="f48" fmla="*/ f37 1 455693"/>
                <a:gd name="f49" fmla="*/ f38 1 455693"/>
                <a:gd name="f50" fmla="*/ f39 1 22739"/>
                <a:gd name="f51" fmla="*/ f40 1 455693"/>
                <a:gd name="f52" fmla="*/ f22 1 f29"/>
                <a:gd name="f53" fmla="*/ f23 1 f29"/>
                <a:gd name="f54" fmla="*/ f22 1 f30"/>
                <a:gd name="f55" fmla="*/ f24 1 f30"/>
                <a:gd name="f56" fmla="*/ f42 1 f29"/>
                <a:gd name="f57" fmla="*/ f43 1 f30"/>
                <a:gd name="f58" fmla="*/ f44 1 f29"/>
                <a:gd name="f59" fmla="*/ f45 1 f29"/>
                <a:gd name="f60" fmla="*/ f46 1 f30"/>
                <a:gd name="f61" fmla="*/ f47 1 f29"/>
                <a:gd name="f62" fmla="*/ f48 1 f30"/>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0 1"/>
                <a:gd name="f74" fmla="*/ f60 f21 1"/>
                <a:gd name="f75" fmla="*/ f61 f20 1"/>
                <a:gd name="f76" fmla="*/ f62 f21 1"/>
                <a:gd name="f77" fmla="*/ f63 f21 1"/>
                <a:gd name="f78" fmla="*/ f64 f20 1"/>
                <a:gd name="f79" fmla="*/ f65 f21 1"/>
              </a:gdLst>
              <a:ahLst/>
              <a:cxnLst>
                <a:cxn ang="3cd4">
                  <a:pos x="hc" y="t"/>
                </a:cxn>
                <a:cxn ang="0">
                  <a:pos x="r" y="vc"/>
                </a:cxn>
                <a:cxn ang="cd4">
                  <a:pos x="hc" y="b"/>
                </a:cxn>
                <a:cxn ang="cd2">
                  <a:pos x="l" y="vc"/>
                </a:cxn>
                <a:cxn ang="f41">
                  <a:pos x="f70" y="f71"/>
                </a:cxn>
                <a:cxn ang="f41">
                  <a:pos x="f72" y="f71"/>
                </a:cxn>
                <a:cxn ang="f41">
                  <a:pos x="f73" y="f74"/>
                </a:cxn>
                <a:cxn ang="f41">
                  <a:pos x="f75" y="f76"/>
                </a:cxn>
                <a:cxn ang="f41">
                  <a:pos x="f75" y="f76"/>
                </a:cxn>
                <a:cxn ang="f41">
                  <a:pos x="f75" y="f77"/>
                </a:cxn>
                <a:cxn ang="f41">
                  <a:pos x="f78" y="f79"/>
                </a:cxn>
                <a:cxn ang="f41">
                  <a:pos x="f78" y="f79"/>
                </a:cxn>
                <a:cxn ang="f41">
                  <a:pos x="f70" y="f71"/>
                </a:cxn>
              </a:cxnLst>
              <a:rect l="f66" t="f69" r="f67" b="f68"/>
              <a:pathLst>
                <a:path w="22739" h="455693">
                  <a:moveTo>
                    <a:pt x="f8" y="f9"/>
                  </a:moveTo>
                  <a:lnTo>
                    <a:pt x="f10" y="f9"/>
                  </a:lnTo>
                  <a:lnTo>
                    <a:pt x="f11" y="f12"/>
                  </a:lnTo>
                  <a:lnTo>
                    <a:pt x="f5" y="f5"/>
                  </a:lnTo>
                  <a:lnTo>
                    <a:pt x="f5" y="f5"/>
                  </a:lnTo>
                  <a:lnTo>
                    <a:pt x="f5" y="f13"/>
                  </a:lnTo>
                  <a:lnTo>
                    <a:pt x="f14" y="f7"/>
                  </a:lnTo>
                  <a:lnTo>
                    <a:pt x="f14" y="f7"/>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0" name="Freeform: Shape 1576">
              <a:extLst>
                <a:ext uri="{FF2B5EF4-FFF2-40B4-BE49-F238E27FC236}">
                  <a16:creationId xmlns:a16="http://schemas.microsoft.com/office/drawing/2014/main" id="{5F22AEB6-FA6C-F737-04B9-445CB3E937C3}"/>
                </a:ext>
              </a:extLst>
            </p:cNvPr>
            <p:cNvSpPr/>
            <p:nvPr/>
          </p:nvSpPr>
          <p:spPr>
            <a:xfrm>
              <a:off x="9751317" y="1733437"/>
              <a:ext cx="439936" cy="226661"/>
            </a:xfrm>
            <a:custGeom>
              <a:avLst/>
              <a:gdLst>
                <a:gd name="f0" fmla="val 10800000"/>
                <a:gd name="f1" fmla="val 5400000"/>
                <a:gd name="f2" fmla="val 180"/>
                <a:gd name="f3" fmla="val w"/>
                <a:gd name="f4" fmla="val h"/>
                <a:gd name="f5" fmla="val 0"/>
                <a:gd name="f6" fmla="val 439934"/>
                <a:gd name="f7" fmla="val 226659"/>
                <a:gd name="f8" fmla="val 12495"/>
                <a:gd name="f9" fmla="val 219163"/>
                <a:gd name="f10" fmla="val 226660"/>
                <a:gd name="f11" fmla="val 439935"/>
                <a:gd name="f12" fmla="val 23241"/>
                <a:gd name="f13" fmla="val 209292"/>
                <a:gd name="f14" fmla="val 999"/>
                <a:gd name="f15" fmla="val 208754"/>
                <a:gd name="f16" fmla="val 2112"/>
                <a:gd name="f17" fmla="val 208454"/>
                <a:gd name="f18" fmla="val 3249"/>
                <a:gd name="f19" fmla="val 208417"/>
                <a:gd name="f20" fmla="val 8759"/>
                <a:gd name="f21" fmla="val 208817"/>
                <a:gd name="f22" fmla="val 12895"/>
                <a:gd name="f23" fmla="val 213602"/>
                <a:gd name="f24" fmla="val 219113"/>
                <a:gd name="f25" fmla="val 219125"/>
                <a:gd name="f26" fmla="val 219150"/>
                <a:gd name="f27" fmla="+- 0 0 -90"/>
                <a:gd name="f28" fmla="*/ f3 1 439934"/>
                <a:gd name="f29" fmla="*/ f4 1 226659"/>
                <a:gd name="f30" fmla="val f5"/>
                <a:gd name="f31" fmla="val f6"/>
                <a:gd name="f32" fmla="val f7"/>
                <a:gd name="f33" fmla="*/ f27 f0 1"/>
                <a:gd name="f34" fmla="+- f32 0 f30"/>
                <a:gd name="f35" fmla="+- f31 0 f30"/>
                <a:gd name="f36" fmla="*/ f33 1 f2"/>
                <a:gd name="f37" fmla="*/ f35 1 439934"/>
                <a:gd name="f38" fmla="*/ f34 1 226659"/>
                <a:gd name="f39" fmla="*/ 12495 f35 1"/>
                <a:gd name="f40" fmla="*/ 219163 f34 1"/>
                <a:gd name="f41" fmla="*/ 226660 f34 1"/>
                <a:gd name="f42" fmla="*/ 439935 f35 1"/>
                <a:gd name="f43" fmla="*/ 23241 f34 1"/>
                <a:gd name="f44" fmla="*/ 0 f34 1"/>
                <a:gd name="f45" fmla="*/ 0 f35 1"/>
                <a:gd name="f46" fmla="*/ 209292 f34 1"/>
                <a:gd name="f47" fmla="*/ 3249 f35 1"/>
                <a:gd name="f48" fmla="*/ 208417 f34 1"/>
                <a:gd name="f49" fmla="*/ 219113 f34 1"/>
                <a:gd name="f50" fmla="+- f36 0 f1"/>
                <a:gd name="f51" fmla="*/ f39 1 439934"/>
                <a:gd name="f52" fmla="*/ f40 1 226659"/>
                <a:gd name="f53" fmla="*/ f41 1 226659"/>
                <a:gd name="f54" fmla="*/ f42 1 439934"/>
                <a:gd name="f55" fmla="*/ f43 1 226659"/>
                <a:gd name="f56" fmla="*/ f44 1 226659"/>
                <a:gd name="f57" fmla="*/ f45 1 439934"/>
                <a:gd name="f58" fmla="*/ f46 1 226659"/>
                <a:gd name="f59" fmla="*/ f47 1 439934"/>
                <a:gd name="f60" fmla="*/ f48 1 226659"/>
                <a:gd name="f61" fmla="*/ f49 1 226659"/>
                <a:gd name="f62" fmla="*/ f30 1 f37"/>
                <a:gd name="f63" fmla="*/ f31 1 f37"/>
                <a:gd name="f64" fmla="*/ f30 1 f38"/>
                <a:gd name="f65" fmla="*/ f32 1 f38"/>
                <a:gd name="f66" fmla="*/ f51 1 f37"/>
                <a:gd name="f67" fmla="*/ f52 1 f38"/>
                <a:gd name="f68" fmla="*/ f53 1 f38"/>
                <a:gd name="f69" fmla="*/ f54 1 f37"/>
                <a:gd name="f70" fmla="*/ f55 1 f38"/>
                <a:gd name="f71" fmla="*/ f56 1 f38"/>
                <a:gd name="f72" fmla="*/ f57 1 f37"/>
                <a:gd name="f73" fmla="*/ f58 1 f38"/>
                <a:gd name="f74" fmla="*/ f59 1 f37"/>
                <a:gd name="f75" fmla="*/ f60 1 f38"/>
                <a:gd name="f76" fmla="*/ f61 1 f38"/>
                <a:gd name="f77" fmla="*/ f62 f28 1"/>
                <a:gd name="f78" fmla="*/ f63 f28 1"/>
                <a:gd name="f79" fmla="*/ f65 f29 1"/>
                <a:gd name="f80" fmla="*/ f64 f29 1"/>
                <a:gd name="f81" fmla="*/ f66 f28 1"/>
                <a:gd name="f82" fmla="*/ f67 f29 1"/>
                <a:gd name="f83" fmla="*/ f68 f29 1"/>
                <a:gd name="f84" fmla="*/ f69 f28 1"/>
                <a:gd name="f85" fmla="*/ f70 f29 1"/>
                <a:gd name="f86" fmla="*/ f71 f29 1"/>
                <a:gd name="f87" fmla="*/ f72 f28 1"/>
                <a:gd name="f88" fmla="*/ f73 f29 1"/>
                <a:gd name="f89" fmla="*/ f74 f28 1"/>
                <a:gd name="f90" fmla="*/ f75 f29 1"/>
                <a:gd name="f91" fmla="*/ f76 f29 1"/>
              </a:gdLst>
              <a:ahLst/>
              <a:cxnLst>
                <a:cxn ang="3cd4">
                  <a:pos x="hc" y="t"/>
                </a:cxn>
                <a:cxn ang="0">
                  <a:pos x="r" y="vc"/>
                </a:cxn>
                <a:cxn ang="cd4">
                  <a:pos x="hc" y="b"/>
                </a:cxn>
                <a:cxn ang="cd2">
                  <a:pos x="l" y="vc"/>
                </a:cxn>
                <a:cxn ang="f50">
                  <a:pos x="f81" y="f82"/>
                </a:cxn>
                <a:cxn ang="f50">
                  <a:pos x="f81" y="f83"/>
                </a:cxn>
                <a:cxn ang="f50">
                  <a:pos x="f84" y="f85"/>
                </a:cxn>
                <a:cxn ang="f50">
                  <a:pos x="f84" y="f86"/>
                </a:cxn>
                <a:cxn ang="f50">
                  <a:pos x="f87" y="f88"/>
                </a:cxn>
                <a:cxn ang="f50">
                  <a:pos x="f87" y="f88"/>
                </a:cxn>
                <a:cxn ang="f50">
                  <a:pos x="f89" y="f90"/>
                </a:cxn>
                <a:cxn ang="f50">
                  <a:pos x="f81" y="f91"/>
                </a:cxn>
                <a:cxn ang="f50">
                  <a:pos x="f81" y="f82"/>
                </a:cxn>
              </a:cxnLst>
              <a:rect l="f77" t="f80" r="f78" b="f79"/>
              <a:pathLst>
                <a:path w="439934" h="226659">
                  <a:moveTo>
                    <a:pt x="f8" y="f9"/>
                  </a:moveTo>
                  <a:lnTo>
                    <a:pt x="f8" y="f10"/>
                  </a:lnTo>
                  <a:lnTo>
                    <a:pt x="f11" y="f12"/>
                  </a:lnTo>
                  <a:lnTo>
                    <a:pt x="f11" y="f5"/>
                  </a:lnTo>
                  <a:lnTo>
                    <a:pt x="f5" y="f13"/>
                  </a:lnTo>
                  <a:lnTo>
                    <a:pt x="f5" y="f13"/>
                  </a:lnTo>
                  <a:cubicBezTo>
                    <a:pt x="f14" y="f15"/>
                    <a:pt x="f16" y="f17"/>
                    <a:pt x="f18" y="f19"/>
                  </a:cubicBezTo>
                  <a:cubicBezTo>
                    <a:pt x="f20" y="f21"/>
                    <a:pt x="f22" y="f23"/>
                    <a:pt x="f8" y="f24"/>
                  </a:cubicBezTo>
                  <a:cubicBezTo>
                    <a:pt x="f8" y="f25"/>
                    <a:pt x="f8"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1" name="Freeform: Shape 1577">
              <a:extLst>
                <a:ext uri="{FF2B5EF4-FFF2-40B4-BE49-F238E27FC236}">
                  <a16:creationId xmlns:a16="http://schemas.microsoft.com/office/drawing/2014/main" id="{98770083-2033-ABF4-1B2E-1D83FC307200}"/>
                </a:ext>
              </a:extLst>
            </p:cNvPr>
            <p:cNvSpPr/>
            <p:nvPr/>
          </p:nvSpPr>
          <p:spPr>
            <a:xfrm>
              <a:off x="9763807" y="1960601"/>
              <a:ext cx="41358" cy="51352"/>
            </a:xfrm>
            <a:custGeom>
              <a:avLst/>
              <a:gdLst>
                <a:gd name="f0" fmla="val 10800000"/>
                <a:gd name="f1" fmla="val 5400000"/>
                <a:gd name="f2" fmla="val 180"/>
                <a:gd name="f3" fmla="val w"/>
                <a:gd name="f4" fmla="val h"/>
                <a:gd name="f5" fmla="val 0"/>
                <a:gd name="f6" fmla="val 41357"/>
                <a:gd name="f7" fmla="val 51354"/>
                <a:gd name="f8" fmla="val 40482"/>
                <a:gd name="f9" fmla="val 50605"/>
                <a:gd name="f10" fmla="val 5373"/>
                <a:gd name="f11" fmla="val 40733"/>
                <a:gd name="f12" fmla="val 51355"/>
                <a:gd name="f13" fmla="+- 0 0 -90"/>
                <a:gd name="f14" fmla="*/ f3 1 41357"/>
                <a:gd name="f15" fmla="*/ f4 1 51354"/>
                <a:gd name="f16" fmla="val f5"/>
                <a:gd name="f17" fmla="val f6"/>
                <a:gd name="f18" fmla="val f7"/>
                <a:gd name="f19" fmla="*/ f13 f0 1"/>
                <a:gd name="f20" fmla="+- f18 0 f16"/>
                <a:gd name="f21" fmla="+- f17 0 f16"/>
                <a:gd name="f22" fmla="*/ f19 1 f2"/>
                <a:gd name="f23" fmla="*/ f21 1 41357"/>
                <a:gd name="f24" fmla="*/ f20 1 51354"/>
                <a:gd name="f25" fmla="*/ 40482 f21 1"/>
                <a:gd name="f26" fmla="*/ 50605 f20 1"/>
                <a:gd name="f27" fmla="*/ 41357 f21 1"/>
                <a:gd name="f28" fmla="*/ 0 f21 1"/>
                <a:gd name="f29" fmla="*/ 0 f20 1"/>
                <a:gd name="f30" fmla="*/ 5373 f20 1"/>
                <a:gd name="f31" fmla="*/ 40733 f21 1"/>
                <a:gd name="f32" fmla="*/ 51355 f20 1"/>
                <a:gd name="f33" fmla="+- f22 0 f1"/>
                <a:gd name="f34" fmla="*/ f25 1 41357"/>
                <a:gd name="f35" fmla="*/ f26 1 51354"/>
                <a:gd name="f36" fmla="*/ f27 1 41357"/>
                <a:gd name="f37" fmla="*/ f28 1 41357"/>
                <a:gd name="f38" fmla="*/ f29 1 51354"/>
                <a:gd name="f39" fmla="*/ f30 1 51354"/>
                <a:gd name="f40" fmla="*/ f31 1 41357"/>
                <a:gd name="f41" fmla="*/ f32 1 51354"/>
                <a:gd name="f42" fmla="*/ f16 1 f23"/>
                <a:gd name="f43" fmla="*/ f17 1 f23"/>
                <a:gd name="f44" fmla="*/ f16 1 f24"/>
                <a:gd name="f45" fmla="*/ f18 1 f24"/>
                <a:gd name="f46" fmla="*/ f34 1 f23"/>
                <a:gd name="f47" fmla="*/ f35 1 f24"/>
                <a:gd name="f48" fmla="*/ f36 1 f23"/>
                <a:gd name="f49" fmla="*/ f37 1 f23"/>
                <a:gd name="f50" fmla="*/ f38 1 f24"/>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4 1"/>
                <a:gd name="f62" fmla="*/ f50 f15 1"/>
                <a:gd name="f63" fmla="*/ f51 f15 1"/>
                <a:gd name="f64" fmla="*/ f52 f14 1"/>
                <a:gd name="f65" fmla="*/ f53 f15 1"/>
              </a:gdLst>
              <a:ahLst/>
              <a:cxnLst>
                <a:cxn ang="3cd4">
                  <a:pos x="hc" y="t"/>
                </a:cxn>
                <a:cxn ang="0">
                  <a:pos x="r" y="vc"/>
                </a:cxn>
                <a:cxn ang="cd4">
                  <a:pos x="hc" y="b"/>
                </a:cxn>
                <a:cxn ang="cd2">
                  <a:pos x="l" y="vc"/>
                </a:cxn>
                <a:cxn ang="f33">
                  <a:pos x="f58" y="f59"/>
                </a:cxn>
                <a:cxn ang="f33">
                  <a:pos x="f58" y="f59"/>
                </a:cxn>
                <a:cxn ang="f33">
                  <a:pos x="f60" y="f59"/>
                </a:cxn>
                <a:cxn ang="f33">
                  <a:pos x="f61" y="f62"/>
                </a:cxn>
                <a:cxn ang="f33">
                  <a:pos x="f61" y="f63"/>
                </a:cxn>
                <a:cxn ang="f33">
                  <a:pos x="f64" y="f65"/>
                </a:cxn>
              </a:cxnLst>
              <a:rect l="f54" t="f57" r="f55" b="f56"/>
              <a:pathLst>
                <a:path w="41357" h="51354">
                  <a:moveTo>
                    <a:pt x="f8" y="f9"/>
                  </a:moveTo>
                  <a:lnTo>
                    <a:pt x="f8" y="f9"/>
                  </a:lnTo>
                  <a:lnTo>
                    <a:pt x="f6" y="f9"/>
                  </a:lnTo>
                  <a:lnTo>
                    <a:pt x="f5" y="f5"/>
                  </a:lnTo>
                  <a:lnTo>
                    <a:pt x="f5" y="f10"/>
                  </a:lnTo>
                  <a:lnTo>
                    <a:pt x="f11"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2" name="Freeform: Shape 1578">
              <a:extLst>
                <a:ext uri="{FF2B5EF4-FFF2-40B4-BE49-F238E27FC236}">
                  <a16:creationId xmlns:a16="http://schemas.microsoft.com/office/drawing/2014/main" id="{11241AA4-DCBB-C4F6-AB43-A1C715B6DAF6}"/>
                </a:ext>
              </a:extLst>
            </p:cNvPr>
            <p:cNvSpPr/>
            <p:nvPr/>
          </p:nvSpPr>
          <p:spPr>
            <a:xfrm>
              <a:off x="9359862" y="3161748"/>
              <a:ext cx="20985" cy="110578"/>
            </a:xfrm>
            <a:custGeom>
              <a:avLst/>
              <a:gdLst>
                <a:gd name="f0" fmla="val 10800000"/>
                <a:gd name="f1" fmla="val 5400000"/>
                <a:gd name="f2" fmla="val 180"/>
                <a:gd name="f3" fmla="val w"/>
                <a:gd name="f4" fmla="val h"/>
                <a:gd name="f5" fmla="val 0"/>
                <a:gd name="f6" fmla="val 20990"/>
                <a:gd name="f7" fmla="val 110580"/>
                <a:gd name="f8" fmla="val 18617"/>
                <a:gd name="f9" fmla="val 107707"/>
                <a:gd name="f10" fmla="val 20991"/>
                <a:gd name="f11" fmla="val 110581"/>
                <a:gd name="f12" fmla="val 17242"/>
                <a:gd name="f13" fmla="val 16743"/>
                <a:gd name="f14" fmla="val 10871"/>
                <a:gd name="f15" fmla="val 1500"/>
                <a:gd name="f16" fmla="val 17305"/>
                <a:gd name="f17" fmla="val 1000"/>
                <a:gd name="f18" fmla="val 500"/>
                <a:gd name="f19" fmla="val 17880"/>
                <a:gd name="f20" fmla="val 3474"/>
                <a:gd name="f21" fmla="val 17018"/>
                <a:gd name="f22" fmla="val 7060"/>
                <a:gd name="f23" fmla="val 14868"/>
                <a:gd name="f24" fmla="val 9871"/>
                <a:gd name="f25" fmla="val 12220"/>
                <a:gd name="f26" fmla="val 13320"/>
                <a:gd name="f27" fmla="val 7284"/>
                <a:gd name="f28" fmla="val 13969"/>
                <a:gd name="f29" fmla="val 3836"/>
                <a:gd name="f30" fmla="val 11333"/>
                <a:gd name="f31" fmla="val 3286"/>
                <a:gd name="f32" fmla="val 10908"/>
                <a:gd name="f33" fmla="val 2799"/>
                <a:gd name="f34" fmla="val 10421"/>
                <a:gd name="f35" fmla="val 2374"/>
                <a:gd name="f36" fmla="val 6872"/>
                <a:gd name="f37" fmla="val 3248"/>
                <a:gd name="f38" fmla="val 87090"/>
                <a:gd name="f39" fmla="+- 0 0 -90"/>
                <a:gd name="f40" fmla="*/ f3 1 20990"/>
                <a:gd name="f41" fmla="*/ f4 1 110580"/>
                <a:gd name="f42" fmla="val f5"/>
                <a:gd name="f43" fmla="val f6"/>
                <a:gd name="f44" fmla="val f7"/>
                <a:gd name="f45" fmla="*/ f39 f0 1"/>
                <a:gd name="f46" fmla="+- f44 0 f42"/>
                <a:gd name="f47" fmla="+- f43 0 f42"/>
                <a:gd name="f48" fmla="*/ f45 1 f2"/>
                <a:gd name="f49" fmla="*/ f47 1 20990"/>
                <a:gd name="f50" fmla="*/ f46 1 110580"/>
                <a:gd name="f51" fmla="*/ 18617 f47 1"/>
                <a:gd name="f52" fmla="*/ 107707 f46 1"/>
                <a:gd name="f53" fmla="*/ 20991 f47 1"/>
                <a:gd name="f54" fmla="*/ 110581 f46 1"/>
                <a:gd name="f55" fmla="*/ 17242 f47 1"/>
                <a:gd name="f56" fmla="*/ 16743 f46 1"/>
                <a:gd name="f57" fmla="*/ 10871 f46 1"/>
                <a:gd name="f58" fmla="*/ 1500 f46 1"/>
                <a:gd name="f59" fmla="*/ 0 f46 1"/>
                <a:gd name="f60" fmla="*/ 14868 f47 1"/>
                <a:gd name="f61" fmla="*/ 9871 f46 1"/>
                <a:gd name="f62" fmla="*/ 3836 f47 1"/>
                <a:gd name="f63" fmla="*/ 11333 f46 1"/>
                <a:gd name="f64" fmla="*/ 2374 f47 1"/>
                <a:gd name="f65" fmla="*/ 0 f47 1"/>
                <a:gd name="f66" fmla="*/ 6872 f46 1"/>
                <a:gd name="f67" fmla="*/ 3248 f47 1"/>
                <a:gd name="f68" fmla="*/ 87090 f46 1"/>
                <a:gd name="f69" fmla="+- f48 0 f1"/>
                <a:gd name="f70" fmla="*/ f51 1 20990"/>
                <a:gd name="f71" fmla="*/ f52 1 110580"/>
                <a:gd name="f72" fmla="*/ f53 1 20990"/>
                <a:gd name="f73" fmla="*/ f54 1 110580"/>
                <a:gd name="f74" fmla="*/ f55 1 20990"/>
                <a:gd name="f75" fmla="*/ f56 1 110580"/>
                <a:gd name="f76" fmla="*/ f57 1 110580"/>
                <a:gd name="f77" fmla="*/ f58 1 110580"/>
                <a:gd name="f78" fmla="*/ f59 1 110580"/>
                <a:gd name="f79" fmla="*/ f60 1 20990"/>
                <a:gd name="f80" fmla="*/ f61 1 110580"/>
                <a:gd name="f81" fmla="*/ f62 1 20990"/>
                <a:gd name="f82" fmla="*/ f63 1 110580"/>
                <a:gd name="f83" fmla="*/ f64 1 20990"/>
                <a:gd name="f84" fmla="*/ f65 1 20990"/>
                <a:gd name="f85" fmla="*/ f66 1 110580"/>
                <a:gd name="f86" fmla="*/ f67 1 20990"/>
                <a:gd name="f87" fmla="*/ f68 1 110580"/>
                <a:gd name="f88" fmla="*/ f42 1 f49"/>
                <a:gd name="f89" fmla="*/ f43 1 f49"/>
                <a:gd name="f90" fmla="*/ f42 1 f50"/>
                <a:gd name="f91" fmla="*/ f44 1 f50"/>
                <a:gd name="f92" fmla="*/ f70 1 f49"/>
                <a:gd name="f93" fmla="*/ f71 1 f50"/>
                <a:gd name="f94" fmla="*/ f72 1 f49"/>
                <a:gd name="f95" fmla="*/ f73 1 f50"/>
                <a:gd name="f96" fmla="*/ f74 1 f49"/>
                <a:gd name="f97" fmla="*/ f75 1 f50"/>
                <a:gd name="f98" fmla="*/ f76 1 f50"/>
                <a:gd name="f99" fmla="*/ f77 1 f50"/>
                <a:gd name="f100" fmla="*/ f78 1 f50"/>
                <a:gd name="f101" fmla="*/ f79 1 f49"/>
                <a:gd name="f102" fmla="*/ f80 1 f50"/>
                <a:gd name="f103" fmla="*/ f81 1 f49"/>
                <a:gd name="f104" fmla="*/ f82 1 f50"/>
                <a:gd name="f105" fmla="*/ f83 1 f49"/>
                <a:gd name="f106" fmla="*/ f84 1 f49"/>
                <a:gd name="f107" fmla="*/ f85 1 f50"/>
                <a:gd name="f108" fmla="*/ f86 1 f49"/>
                <a:gd name="f109" fmla="*/ f87 1 f50"/>
                <a:gd name="f110" fmla="*/ f88 f40 1"/>
                <a:gd name="f111" fmla="*/ f89 f40 1"/>
                <a:gd name="f112" fmla="*/ f91 f41 1"/>
                <a:gd name="f113" fmla="*/ f90 f41 1"/>
                <a:gd name="f114" fmla="*/ f92 f40 1"/>
                <a:gd name="f115" fmla="*/ f93 f41 1"/>
                <a:gd name="f116" fmla="*/ f94 f40 1"/>
                <a:gd name="f117" fmla="*/ f95 f41 1"/>
                <a:gd name="f118" fmla="*/ f96 f40 1"/>
                <a:gd name="f119" fmla="*/ f97 f41 1"/>
                <a:gd name="f120" fmla="*/ f98 f41 1"/>
                <a:gd name="f121" fmla="*/ f99 f41 1"/>
                <a:gd name="f122" fmla="*/ f100 f41 1"/>
                <a:gd name="f123" fmla="*/ f101 f40 1"/>
                <a:gd name="f124" fmla="*/ f102 f41 1"/>
                <a:gd name="f125" fmla="*/ f103 f40 1"/>
                <a:gd name="f126" fmla="*/ f104 f41 1"/>
                <a:gd name="f127" fmla="*/ f105 f40 1"/>
                <a:gd name="f128" fmla="*/ f106 f40 1"/>
                <a:gd name="f129" fmla="*/ f107 f41 1"/>
                <a:gd name="f130" fmla="*/ f108 f40 1"/>
                <a:gd name="f131" fmla="*/ f109 f41 1"/>
              </a:gdLst>
              <a:ahLst/>
              <a:cxnLst>
                <a:cxn ang="3cd4">
                  <a:pos x="hc" y="t"/>
                </a:cxn>
                <a:cxn ang="0">
                  <a:pos x="r" y="vc"/>
                </a:cxn>
                <a:cxn ang="cd4">
                  <a:pos x="hc" y="b"/>
                </a:cxn>
                <a:cxn ang="cd2">
                  <a:pos x="l" y="vc"/>
                </a:cxn>
                <a:cxn ang="f69">
                  <a:pos x="f114" y="f115"/>
                </a:cxn>
                <a:cxn ang="f69">
                  <a:pos x="f116" y="f117"/>
                </a:cxn>
                <a:cxn ang="f69">
                  <a:pos x="f118" y="f119"/>
                </a:cxn>
                <a:cxn ang="f69">
                  <a:pos x="f118" y="f120"/>
                </a:cxn>
                <a:cxn ang="f69">
                  <a:pos x="f118" y="f121"/>
                </a:cxn>
                <a:cxn ang="f69">
                  <a:pos x="f118" y="f122"/>
                </a:cxn>
                <a:cxn ang="f69">
                  <a:pos x="f123" y="f124"/>
                </a:cxn>
                <a:cxn ang="f69">
                  <a:pos x="f125" y="f126"/>
                </a:cxn>
                <a:cxn ang="f69">
                  <a:pos x="f127" y="f124"/>
                </a:cxn>
                <a:cxn ang="f69">
                  <a:pos x="f128" y="f129"/>
                </a:cxn>
                <a:cxn ang="f69">
                  <a:pos x="f130" y="f131"/>
                </a:cxn>
              </a:cxnLst>
              <a:rect l="f110" t="f113" r="f111" b="f112"/>
              <a:pathLst>
                <a:path w="20990" h="110580">
                  <a:moveTo>
                    <a:pt x="f8" y="f9"/>
                  </a:moveTo>
                  <a:lnTo>
                    <a:pt x="f10" y="f11"/>
                  </a:lnTo>
                  <a:lnTo>
                    <a:pt x="f12" y="f13"/>
                  </a:lnTo>
                  <a:lnTo>
                    <a:pt x="f12" y="f14"/>
                  </a:lnTo>
                  <a:lnTo>
                    <a:pt x="f12" y="f15"/>
                  </a:lnTo>
                  <a:cubicBezTo>
                    <a:pt x="f16" y="f17"/>
                    <a:pt x="f16" y="f18"/>
                    <a:pt x="f12" y="f5"/>
                  </a:cubicBezTo>
                  <a:cubicBezTo>
                    <a:pt x="f19" y="f20"/>
                    <a:pt x="f21" y="f22"/>
                    <a:pt x="f23" y="f24"/>
                  </a:cubicBezTo>
                  <a:cubicBezTo>
                    <a:pt x="f25" y="f26"/>
                    <a:pt x="f27" y="f28"/>
                    <a:pt x="f29" y="f30"/>
                  </a:cubicBezTo>
                  <a:cubicBezTo>
                    <a:pt x="f31" y="f32"/>
                    <a:pt x="f33" y="f34"/>
                    <a:pt x="f35" y="f24"/>
                  </a:cubicBezTo>
                  <a:lnTo>
                    <a:pt x="f5" y="f36"/>
                  </a:lnTo>
                  <a:lnTo>
                    <a:pt x="f37"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3" name="Freeform: Shape 1579">
              <a:extLst>
                <a:ext uri="{FF2B5EF4-FFF2-40B4-BE49-F238E27FC236}">
                  <a16:creationId xmlns:a16="http://schemas.microsoft.com/office/drawing/2014/main" id="{4B7ECF80-B6ED-3D05-AADF-4F68600C0F66}"/>
                </a:ext>
              </a:extLst>
            </p:cNvPr>
            <p:cNvSpPr/>
            <p:nvPr/>
          </p:nvSpPr>
          <p:spPr>
            <a:xfrm>
              <a:off x="9374858" y="3157999"/>
              <a:ext cx="1124" cy="2002"/>
            </a:xfrm>
            <a:custGeom>
              <a:avLst/>
              <a:gdLst>
                <a:gd name="f0" fmla="val 10800000"/>
                <a:gd name="f1" fmla="val 5400000"/>
                <a:gd name="f2" fmla="val 180"/>
                <a:gd name="f3" fmla="val w"/>
                <a:gd name="f4" fmla="val h"/>
                <a:gd name="f5" fmla="val 0"/>
                <a:gd name="f6" fmla="val 1124"/>
                <a:gd name="f7" fmla="val 1999"/>
                <a:gd name="f8" fmla="+- 0 0 -90"/>
                <a:gd name="f9" fmla="*/ f3 1 1124"/>
                <a:gd name="f10" fmla="*/ f4 1 1999"/>
                <a:gd name="f11" fmla="val f5"/>
                <a:gd name="f12" fmla="val f6"/>
                <a:gd name="f13" fmla="val f7"/>
                <a:gd name="f14" fmla="*/ f8 f0 1"/>
                <a:gd name="f15" fmla="+- f13 0 f11"/>
                <a:gd name="f16" fmla="+- f12 0 f11"/>
                <a:gd name="f17" fmla="*/ f14 1 f2"/>
                <a:gd name="f18" fmla="*/ f16 1 1124"/>
                <a:gd name="f19" fmla="*/ f15 1 1999"/>
                <a:gd name="f20" fmla="*/ 0 f16 1"/>
                <a:gd name="f21" fmla="*/ 0 f15 1"/>
                <a:gd name="f22" fmla="*/ 1124 f16 1"/>
                <a:gd name="f23" fmla="*/ 1999 f15 1"/>
                <a:gd name="f24" fmla="+- f17 0 f1"/>
                <a:gd name="f25" fmla="*/ f20 1 1124"/>
                <a:gd name="f26" fmla="*/ f21 1 1999"/>
                <a:gd name="f27" fmla="*/ f22 1 1124"/>
                <a:gd name="f28" fmla="*/ f23 1 199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1" y="f42"/>
                </a:cxn>
                <a:cxn ang="f24">
                  <a:pos x="f43" y="f44"/>
                </a:cxn>
              </a:cxnLst>
              <a:rect l="f37" t="f40" r="f38" b="f39"/>
              <a:pathLst>
                <a:path w="1124" h="1999">
                  <a:moveTo>
                    <a:pt x="f5" y="f5"/>
                  </a:moveTo>
                  <a:cubicBezTo>
                    <a:pt x="f5" y="f5"/>
                    <a:pt x="f5" y="f5"/>
                    <a:pt x="f5" y="f5"/>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4" name="Freeform: Shape 1580">
              <a:extLst>
                <a:ext uri="{FF2B5EF4-FFF2-40B4-BE49-F238E27FC236}">
                  <a16:creationId xmlns:a16="http://schemas.microsoft.com/office/drawing/2014/main" id="{C547136C-30C4-5146-CDDB-A724E7995015}"/>
                </a:ext>
              </a:extLst>
            </p:cNvPr>
            <p:cNvSpPr/>
            <p:nvPr/>
          </p:nvSpPr>
          <p:spPr>
            <a:xfrm>
              <a:off x="9295141" y="3173114"/>
              <a:ext cx="83210" cy="110706"/>
            </a:xfrm>
            <a:custGeom>
              <a:avLst/>
              <a:gdLst>
                <a:gd name="f0" fmla="val 10800000"/>
                <a:gd name="f1" fmla="val 5400000"/>
                <a:gd name="f2" fmla="val 180"/>
                <a:gd name="f3" fmla="val w"/>
                <a:gd name="f4" fmla="val h"/>
                <a:gd name="f5" fmla="val 0"/>
                <a:gd name="f6" fmla="val 83214"/>
                <a:gd name="f7" fmla="val 110705"/>
                <a:gd name="f8" fmla="val 70719"/>
                <a:gd name="f9" fmla="val 95462"/>
                <a:gd name="f10" fmla="val 73368"/>
                <a:gd name="f11" fmla="val 92013"/>
                <a:gd name="f12" fmla="val 78304"/>
                <a:gd name="f13" fmla="val 91364"/>
                <a:gd name="f14" fmla="val 81752"/>
                <a:gd name="f15" fmla="val 94000"/>
                <a:gd name="f16" fmla="val 82302"/>
                <a:gd name="f17" fmla="val 94425"/>
                <a:gd name="f18" fmla="val 82789"/>
                <a:gd name="f19" fmla="val 94912"/>
                <a:gd name="f20" fmla="val 66721"/>
                <a:gd name="f21" fmla="val 74595"/>
                <a:gd name="f22" fmla="val 13869"/>
                <a:gd name="f23" fmla="val 8497"/>
                <a:gd name="f24" fmla="val 6997"/>
                <a:gd name="f25" fmla="val 3998"/>
                <a:gd name="f26" fmla="val 7434"/>
                <a:gd name="f27" fmla="val 8796"/>
                <a:gd name="f28" fmla="val 4548"/>
                <a:gd name="f29" fmla="val 13282"/>
                <a:gd name="f30" fmla="val 14869"/>
                <a:gd name="f31" fmla="val 23241"/>
                <a:gd name="f32" fmla="val 69720"/>
                <a:gd name="f33" fmla="val 110706"/>
                <a:gd name="f34" fmla="val 66546"/>
                <a:gd name="f35" fmla="val 105983"/>
                <a:gd name="f36" fmla="val 66959"/>
                <a:gd name="f37" fmla="val 99723"/>
                <a:gd name="f38" fmla="+- 0 0 -90"/>
                <a:gd name="f39" fmla="*/ f3 1 83214"/>
                <a:gd name="f40" fmla="*/ f4 1 110705"/>
                <a:gd name="f41" fmla="val f5"/>
                <a:gd name="f42" fmla="val f6"/>
                <a:gd name="f43" fmla="val f7"/>
                <a:gd name="f44" fmla="*/ f38 f0 1"/>
                <a:gd name="f45" fmla="+- f43 0 f41"/>
                <a:gd name="f46" fmla="+- f42 0 f41"/>
                <a:gd name="f47" fmla="*/ f44 1 f2"/>
                <a:gd name="f48" fmla="*/ f46 1 83214"/>
                <a:gd name="f49" fmla="*/ f45 1 110705"/>
                <a:gd name="f50" fmla="*/ 70719 f46 1"/>
                <a:gd name="f51" fmla="*/ 95462 f45 1"/>
                <a:gd name="f52" fmla="*/ 81752 f46 1"/>
                <a:gd name="f53" fmla="*/ 94000 f45 1"/>
                <a:gd name="f54" fmla="*/ 83214 f46 1"/>
                <a:gd name="f55" fmla="*/ 66721 f46 1"/>
                <a:gd name="f56" fmla="*/ 74595 f45 1"/>
                <a:gd name="f57" fmla="*/ 13869 f46 1"/>
                <a:gd name="f58" fmla="*/ 8497 f45 1"/>
                <a:gd name="f59" fmla="*/ 6997 f46 1"/>
                <a:gd name="f60" fmla="*/ 0 f45 1"/>
                <a:gd name="f61" fmla="*/ 3998 f45 1"/>
                <a:gd name="f62" fmla="*/ 0 f46 1"/>
                <a:gd name="f63" fmla="*/ 14869 f45 1"/>
                <a:gd name="f64" fmla="*/ 23241 f45 1"/>
                <a:gd name="f65" fmla="*/ 69720 f46 1"/>
                <a:gd name="f66" fmla="*/ 110706 f45 1"/>
                <a:gd name="f67" fmla="+- f47 0 f1"/>
                <a:gd name="f68" fmla="*/ f50 1 83214"/>
                <a:gd name="f69" fmla="*/ f51 1 110705"/>
                <a:gd name="f70" fmla="*/ f52 1 83214"/>
                <a:gd name="f71" fmla="*/ f53 1 110705"/>
                <a:gd name="f72" fmla="*/ f54 1 83214"/>
                <a:gd name="f73" fmla="*/ f55 1 83214"/>
                <a:gd name="f74" fmla="*/ f56 1 110705"/>
                <a:gd name="f75" fmla="*/ f57 1 83214"/>
                <a:gd name="f76" fmla="*/ f58 1 110705"/>
                <a:gd name="f77" fmla="*/ f59 1 83214"/>
                <a:gd name="f78" fmla="*/ f60 1 110705"/>
                <a:gd name="f79" fmla="*/ f61 1 110705"/>
                <a:gd name="f80" fmla="*/ f62 1 83214"/>
                <a:gd name="f81" fmla="*/ f63 1 110705"/>
                <a:gd name="f82" fmla="*/ f64 1 110705"/>
                <a:gd name="f83" fmla="*/ f65 1 83214"/>
                <a:gd name="f84" fmla="*/ f66 1 110705"/>
                <a:gd name="f85" fmla="*/ f41 1 f48"/>
                <a:gd name="f86" fmla="*/ f42 1 f48"/>
                <a:gd name="f87" fmla="*/ f41 1 f49"/>
                <a:gd name="f88" fmla="*/ f43 1 f49"/>
                <a:gd name="f89" fmla="*/ f68 1 f48"/>
                <a:gd name="f90" fmla="*/ f69 1 f49"/>
                <a:gd name="f91" fmla="*/ f70 1 f48"/>
                <a:gd name="f92" fmla="*/ f71 1 f49"/>
                <a:gd name="f93" fmla="*/ f72 1 f48"/>
                <a:gd name="f94" fmla="*/ f73 1 f48"/>
                <a:gd name="f95" fmla="*/ f74 1 f49"/>
                <a:gd name="f96" fmla="*/ f75 1 f48"/>
                <a:gd name="f97" fmla="*/ f76 1 f49"/>
                <a:gd name="f98" fmla="*/ f77 1 f48"/>
                <a:gd name="f99" fmla="*/ f78 1 f49"/>
                <a:gd name="f100" fmla="*/ f79 1 f49"/>
                <a:gd name="f101" fmla="*/ f80 1 f48"/>
                <a:gd name="f102" fmla="*/ f81 1 f49"/>
                <a:gd name="f103" fmla="*/ f82 1 f49"/>
                <a:gd name="f104" fmla="*/ f83 1 f48"/>
                <a:gd name="f105" fmla="*/ f84 1 f49"/>
                <a:gd name="f106" fmla="*/ f85 f39 1"/>
                <a:gd name="f107" fmla="*/ f86 f39 1"/>
                <a:gd name="f108" fmla="*/ f88 f40 1"/>
                <a:gd name="f109" fmla="*/ f87 f40 1"/>
                <a:gd name="f110" fmla="*/ f89 f39 1"/>
                <a:gd name="f111" fmla="*/ f90 f40 1"/>
                <a:gd name="f112" fmla="*/ f91 f39 1"/>
                <a:gd name="f113" fmla="*/ f92 f40 1"/>
                <a:gd name="f114" fmla="*/ f93 f39 1"/>
                <a:gd name="f115" fmla="*/ f94 f39 1"/>
                <a:gd name="f116" fmla="*/ f95 f40 1"/>
                <a:gd name="f117" fmla="*/ f96 f39 1"/>
                <a:gd name="f118" fmla="*/ f97 f40 1"/>
                <a:gd name="f119" fmla="*/ f98 f39 1"/>
                <a:gd name="f120" fmla="*/ f99 f40 1"/>
                <a:gd name="f121" fmla="*/ f100 f40 1"/>
                <a:gd name="f122" fmla="*/ f101 f39 1"/>
                <a:gd name="f123" fmla="*/ f102 f40 1"/>
                <a:gd name="f124" fmla="*/ f103 f40 1"/>
                <a:gd name="f125" fmla="*/ f104 f39 1"/>
                <a:gd name="f126" fmla="*/ f105 f40 1"/>
              </a:gdLst>
              <a:ahLst/>
              <a:cxnLst>
                <a:cxn ang="3cd4">
                  <a:pos x="hc" y="t"/>
                </a:cxn>
                <a:cxn ang="0">
                  <a:pos x="r" y="vc"/>
                </a:cxn>
                <a:cxn ang="cd4">
                  <a:pos x="hc" y="b"/>
                </a:cxn>
                <a:cxn ang="cd2">
                  <a:pos x="l" y="vc"/>
                </a:cxn>
                <a:cxn ang="f67">
                  <a:pos x="f110" y="f111"/>
                </a:cxn>
                <a:cxn ang="f67">
                  <a:pos x="f112" y="f113"/>
                </a:cxn>
                <a:cxn ang="f67">
                  <a:pos x="f114" y="f111"/>
                </a:cxn>
                <a:cxn ang="f67">
                  <a:pos x="f115" y="f116"/>
                </a:cxn>
                <a:cxn ang="f67">
                  <a:pos x="f117" y="f118"/>
                </a:cxn>
                <a:cxn ang="f67">
                  <a:pos x="f119" y="f120"/>
                </a:cxn>
                <a:cxn ang="f67">
                  <a:pos x="f119" y="f121"/>
                </a:cxn>
                <a:cxn ang="f67">
                  <a:pos x="f122" y="f123"/>
                </a:cxn>
                <a:cxn ang="f67">
                  <a:pos x="f122" y="f124"/>
                </a:cxn>
                <a:cxn ang="f67">
                  <a:pos x="f125" y="f126"/>
                </a:cxn>
                <a:cxn ang="f67">
                  <a:pos x="f110" y="f111"/>
                </a:cxn>
              </a:cxnLst>
              <a:rect l="f106" t="f109" r="f107" b="f108"/>
              <a:pathLst>
                <a:path w="83214" h="110705">
                  <a:moveTo>
                    <a:pt x="f8" y="f9"/>
                  </a:moveTo>
                  <a:cubicBezTo>
                    <a:pt x="f10" y="f11"/>
                    <a:pt x="f12" y="f13"/>
                    <a:pt x="f14" y="f15"/>
                  </a:cubicBezTo>
                  <a:cubicBezTo>
                    <a:pt x="f16" y="f17"/>
                    <a:pt x="f18" y="f19"/>
                    <a:pt x="f6" y="f9"/>
                  </a:cubicBezTo>
                  <a:lnTo>
                    <a:pt x="f20" y="f21"/>
                  </a:lnTo>
                  <a:lnTo>
                    <a:pt x="f22" y="f23"/>
                  </a:lnTo>
                  <a:lnTo>
                    <a:pt x="f24" y="f5"/>
                  </a:lnTo>
                  <a:lnTo>
                    <a:pt x="f24" y="f25"/>
                  </a:lnTo>
                  <a:cubicBezTo>
                    <a:pt x="f26" y="f27"/>
                    <a:pt x="f28" y="f29"/>
                    <a:pt x="f5" y="f30"/>
                  </a:cubicBezTo>
                  <a:lnTo>
                    <a:pt x="f5" y="f31"/>
                  </a:lnTo>
                  <a:lnTo>
                    <a:pt x="f32" y="f33"/>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5" name="Freeform: Shape 1581">
              <a:extLst>
                <a:ext uri="{FF2B5EF4-FFF2-40B4-BE49-F238E27FC236}">
                  <a16:creationId xmlns:a16="http://schemas.microsoft.com/office/drawing/2014/main" id="{8B469886-6E3E-EE59-FA15-359B14A7FE16}"/>
                </a:ext>
              </a:extLst>
            </p:cNvPr>
            <p:cNvSpPr/>
            <p:nvPr/>
          </p:nvSpPr>
          <p:spPr>
            <a:xfrm>
              <a:off x="9286390" y="3184864"/>
              <a:ext cx="5248" cy="7872"/>
            </a:xfrm>
            <a:custGeom>
              <a:avLst/>
              <a:gdLst>
                <a:gd name="f0" fmla="val 10800000"/>
                <a:gd name="f1" fmla="val 5400000"/>
                <a:gd name="f2" fmla="val 180"/>
                <a:gd name="f3" fmla="val w"/>
                <a:gd name="f4" fmla="val h"/>
                <a:gd name="f5" fmla="val 0"/>
                <a:gd name="f6" fmla="val 5247"/>
                <a:gd name="f7" fmla="val 7871"/>
                <a:gd name="f8" fmla="val 1249"/>
                <a:gd name="f9" fmla="val 5248"/>
                <a:gd name="f10" fmla="val 7872"/>
                <a:gd name="f11" fmla="val 3998"/>
                <a:gd name="f12" fmla="val 3036"/>
                <a:gd name="f13" fmla="val 3424"/>
                <a:gd name="f14" fmla="val 1137"/>
                <a:gd name="f15" fmla="val 1987"/>
                <a:gd name="f16" fmla="+- 0 0 -90"/>
                <a:gd name="f17" fmla="*/ f3 1 5247"/>
                <a:gd name="f18" fmla="*/ f4 1 7871"/>
                <a:gd name="f19" fmla="val f5"/>
                <a:gd name="f20" fmla="val f6"/>
                <a:gd name="f21" fmla="val f7"/>
                <a:gd name="f22" fmla="*/ f16 f0 1"/>
                <a:gd name="f23" fmla="+- f21 0 f19"/>
                <a:gd name="f24" fmla="+- f20 0 f19"/>
                <a:gd name="f25" fmla="*/ f22 1 f2"/>
                <a:gd name="f26" fmla="*/ f24 1 5247"/>
                <a:gd name="f27" fmla="*/ f23 1 7871"/>
                <a:gd name="f28" fmla="*/ 0 f24 1"/>
                <a:gd name="f29" fmla="*/ 0 f23 1"/>
                <a:gd name="f30" fmla="*/ 1249 f23 1"/>
                <a:gd name="f31" fmla="*/ 5248 f24 1"/>
                <a:gd name="f32" fmla="*/ 7872 f23 1"/>
                <a:gd name="f33" fmla="*/ 3998 f23 1"/>
                <a:gd name="f34" fmla="+- f25 0 f1"/>
                <a:gd name="f35" fmla="*/ f28 1 5247"/>
                <a:gd name="f36" fmla="*/ f29 1 7871"/>
                <a:gd name="f37" fmla="*/ f30 1 7871"/>
                <a:gd name="f38" fmla="*/ f31 1 5247"/>
                <a:gd name="f39" fmla="*/ f32 1 7871"/>
                <a:gd name="f40" fmla="*/ f33 1 7871"/>
                <a:gd name="f41" fmla="*/ f19 1 f26"/>
                <a:gd name="f42" fmla="*/ f20 1 f26"/>
                <a:gd name="f43" fmla="*/ f19 1 f27"/>
                <a:gd name="f44" fmla="*/ f21 1 f27"/>
                <a:gd name="f45" fmla="*/ f35 1 f26"/>
                <a:gd name="f46" fmla="*/ f36 1 f27"/>
                <a:gd name="f47" fmla="*/ f37 1 f27"/>
                <a:gd name="f48" fmla="*/ f38 1 f26"/>
                <a:gd name="f49" fmla="*/ f39 1 f27"/>
                <a:gd name="f50" fmla="*/ f40 1 f27"/>
                <a:gd name="f51" fmla="*/ f41 f17 1"/>
                <a:gd name="f52" fmla="*/ f42 f17 1"/>
                <a:gd name="f53" fmla="*/ f44 f18 1"/>
                <a:gd name="f54" fmla="*/ f43 f18 1"/>
                <a:gd name="f55" fmla="*/ f45 f17 1"/>
                <a:gd name="f56" fmla="*/ f46 f18 1"/>
                <a:gd name="f57" fmla="*/ f47 f18 1"/>
                <a:gd name="f58" fmla="*/ f48 f17 1"/>
                <a:gd name="f59" fmla="*/ f49 f18 1"/>
                <a:gd name="f60" fmla="*/ f50 f18 1"/>
              </a:gdLst>
              <a:ahLst/>
              <a:cxnLst>
                <a:cxn ang="3cd4">
                  <a:pos x="hc" y="t"/>
                </a:cxn>
                <a:cxn ang="0">
                  <a:pos x="r" y="vc"/>
                </a:cxn>
                <a:cxn ang="cd4">
                  <a:pos x="hc" y="b"/>
                </a:cxn>
                <a:cxn ang="cd2">
                  <a:pos x="l" y="vc"/>
                </a:cxn>
                <a:cxn ang="f34">
                  <a:pos x="f55" y="f56"/>
                </a:cxn>
                <a:cxn ang="f34">
                  <a:pos x="f55" y="f57"/>
                </a:cxn>
                <a:cxn ang="f34">
                  <a:pos x="f55" y="f57"/>
                </a:cxn>
                <a:cxn ang="f34">
                  <a:pos x="f58" y="f59"/>
                </a:cxn>
                <a:cxn ang="f34">
                  <a:pos x="f58" y="f60"/>
                </a:cxn>
                <a:cxn ang="f34">
                  <a:pos x="f55" y="f56"/>
                </a:cxn>
              </a:cxnLst>
              <a:rect l="f51" t="f54" r="f52" b="f53"/>
              <a:pathLst>
                <a:path w="5247" h="7871">
                  <a:moveTo>
                    <a:pt x="f5" y="f5"/>
                  </a:moveTo>
                  <a:lnTo>
                    <a:pt x="f5" y="f8"/>
                  </a:lnTo>
                  <a:lnTo>
                    <a:pt x="f5" y="f8"/>
                  </a:lnTo>
                  <a:lnTo>
                    <a:pt x="f9" y="f10"/>
                  </a:lnTo>
                  <a:lnTo>
                    <a:pt x="f9" y="f11"/>
                  </a:lnTo>
                  <a:cubicBezTo>
                    <a:pt x="f12" y="f13"/>
                    <a:pt x="f14" y="f1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6" name="Freeform: Shape 1582">
              <a:extLst>
                <a:ext uri="{FF2B5EF4-FFF2-40B4-BE49-F238E27FC236}">
                  <a16:creationId xmlns:a16="http://schemas.microsoft.com/office/drawing/2014/main" id="{9A1A3DF5-6B8A-5D93-8D7F-07D55C54A8A0}"/>
                </a:ext>
              </a:extLst>
            </p:cNvPr>
            <p:cNvSpPr/>
            <p:nvPr/>
          </p:nvSpPr>
          <p:spPr>
            <a:xfrm>
              <a:off x="9284854" y="3181115"/>
              <a:ext cx="36" cy="1874"/>
            </a:xfrm>
            <a:custGeom>
              <a:avLst/>
              <a:gdLst>
                <a:gd name="f0" fmla="val 10800000"/>
                <a:gd name="f1" fmla="val 5400000"/>
                <a:gd name="f2" fmla="val 180"/>
                <a:gd name="f3" fmla="val w"/>
                <a:gd name="f4" fmla="val h"/>
                <a:gd name="f5" fmla="val 0"/>
                <a:gd name="f6" fmla="val 37"/>
                <a:gd name="f7" fmla="val 1874"/>
                <a:gd name="f8" fmla="val 38"/>
                <a:gd name="f9" fmla="val 625"/>
                <a:gd name="f10" fmla="val 1250"/>
                <a:gd name="f11" fmla="val -13"/>
                <a:gd name="f12" fmla="+- 0 0 -90"/>
                <a:gd name="f13" fmla="*/ f3 1 37"/>
                <a:gd name="f14" fmla="*/ f4 1 1874"/>
                <a:gd name="f15" fmla="val f5"/>
                <a:gd name="f16" fmla="val f6"/>
                <a:gd name="f17" fmla="val f7"/>
                <a:gd name="f18" fmla="*/ f12 f0 1"/>
                <a:gd name="f19" fmla="+- f17 0 f15"/>
                <a:gd name="f20" fmla="+- f16 0 f15"/>
                <a:gd name="f21" fmla="*/ f18 1 f2"/>
                <a:gd name="f22" fmla="*/ f20 1 37"/>
                <a:gd name="f23" fmla="*/ f19 1 1874"/>
                <a:gd name="f24" fmla="*/ 38 f20 1"/>
                <a:gd name="f25" fmla="*/ 0 f19 1"/>
                <a:gd name="f26" fmla="*/ 1874 f19 1"/>
                <a:gd name="f27" fmla="+- f21 0 f1"/>
                <a:gd name="f28" fmla="*/ f24 1 37"/>
                <a:gd name="f29" fmla="*/ f25 1 1874"/>
                <a:gd name="f30" fmla="*/ f26 1 187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37" h="1874">
                  <a:moveTo>
                    <a:pt x="f8" y="f5"/>
                  </a:moveTo>
                  <a:cubicBezTo>
                    <a:pt x="f8" y="f9"/>
                    <a:pt x="f8" y="f10"/>
                    <a:pt x="f8" y="f7"/>
                  </a:cubicBezTo>
                  <a:lnTo>
                    <a:pt x="f8" y="f7"/>
                  </a:lnTo>
                  <a:cubicBezTo>
                    <a:pt x="f11" y="f10"/>
                    <a:pt x="f11" y="f9"/>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7" name="Freeform: Shape 1583">
              <a:extLst>
                <a:ext uri="{FF2B5EF4-FFF2-40B4-BE49-F238E27FC236}">
                  <a16:creationId xmlns:a16="http://schemas.microsoft.com/office/drawing/2014/main" id="{BFCA906D-B39E-9FC5-B0F6-C7554151D532}"/>
                </a:ext>
              </a:extLst>
            </p:cNvPr>
            <p:cNvSpPr/>
            <p:nvPr/>
          </p:nvSpPr>
          <p:spPr>
            <a:xfrm>
              <a:off x="9292891" y="3188860"/>
              <a:ext cx="8869" cy="140689"/>
            </a:xfrm>
            <a:custGeom>
              <a:avLst/>
              <a:gdLst>
                <a:gd name="f0" fmla="val 10800000"/>
                <a:gd name="f1" fmla="val 5400000"/>
                <a:gd name="f2" fmla="val 180"/>
                <a:gd name="f3" fmla="val w"/>
                <a:gd name="f4" fmla="val h"/>
                <a:gd name="f5" fmla="val 0"/>
                <a:gd name="f6" fmla="val 8871"/>
                <a:gd name="f7" fmla="val 140694"/>
                <a:gd name="f8" fmla="val 7122"/>
                <a:gd name="f9" fmla="val 138070"/>
                <a:gd name="f10" fmla="val 8109"/>
                <a:gd name="f11" fmla="val 138133"/>
                <a:gd name="f12" fmla="val 138957"/>
                <a:gd name="f13" fmla="val 139944"/>
                <a:gd name="f14" fmla="val 137195"/>
                <a:gd name="f15" fmla="val 3124"/>
                <a:gd name="f16" fmla="val 8372"/>
                <a:gd name="f17" fmla="val 2624"/>
                <a:gd name="f18" fmla="val 112"/>
                <a:gd name="f19" fmla="val 2124"/>
                <a:gd name="f20" fmla="val 1624"/>
                <a:gd name="f21" fmla="val 1087"/>
                <a:gd name="f22" fmla="val 137"/>
                <a:gd name="f23" fmla="val 537"/>
                <a:gd name="f24" fmla="val 4748"/>
                <a:gd name="f25" fmla="val 5998"/>
                <a:gd name="f26" fmla="val 5535"/>
                <a:gd name="f27" fmla="val 139769"/>
                <a:gd name="f28" fmla="val 5910"/>
                <a:gd name="f29" fmla="val 138645"/>
                <a:gd name="f30" fmla="val 6847"/>
                <a:gd name="f31" fmla="val 138182"/>
                <a:gd name="f32" fmla="val 6934"/>
                <a:gd name="f33" fmla="val 7022"/>
                <a:gd name="f34" fmla="val 138095"/>
                <a:gd name="f35" fmla="+- 0 0 -90"/>
                <a:gd name="f36" fmla="*/ f3 1 8871"/>
                <a:gd name="f37" fmla="*/ f4 1 140694"/>
                <a:gd name="f38" fmla="val f5"/>
                <a:gd name="f39" fmla="val f6"/>
                <a:gd name="f40" fmla="val f7"/>
                <a:gd name="f41" fmla="*/ f35 f0 1"/>
                <a:gd name="f42" fmla="+- f40 0 f38"/>
                <a:gd name="f43" fmla="+- f39 0 f38"/>
                <a:gd name="f44" fmla="*/ f41 1 f2"/>
                <a:gd name="f45" fmla="*/ f43 1 8871"/>
                <a:gd name="f46" fmla="*/ f42 1 140694"/>
                <a:gd name="f47" fmla="*/ 7122 f43 1"/>
                <a:gd name="f48" fmla="*/ 138070 f42 1"/>
                <a:gd name="f49" fmla="*/ 8871 f43 1"/>
                <a:gd name="f50" fmla="*/ 139944 f42 1"/>
                <a:gd name="f51" fmla="*/ 137195 f42 1"/>
                <a:gd name="f52" fmla="*/ 3124 f43 1"/>
                <a:gd name="f53" fmla="*/ 8372 f42 1"/>
                <a:gd name="f54" fmla="*/ 0 f42 1"/>
                <a:gd name="f55" fmla="*/ 1624 f43 1"/>
                <a:gd name="f56" fmla="*/ 0 f43 1"/>
                <a:gd name="f57" fmla="*/ 4748 f42 1"/>
                <a:gd name="f58" fmla="*/ 5998 f43 1"/>
                <a:gd name="f59" fmla="*/ 140694 f42 1"/>
                <a:gd name="f60" fmla="*/ 6847 f43 1"/>
                <a:gd name="f61" fmla="*/ 138182 f42 1"/>
                <a:gd name="f62" fmla="+- f44 0 f1"/>
                <a:gd name="f63" fmla="*/ f47 1 8871"/>
                <a:gd name="f64" fmla="*/ f48 1 140694"/>
                <a:gd name="f65" fmla="*/ f49 1 8871"/>
                <a:gd name="f66" fmla="*/ f50 1 140694"/>
                <a:gd name="f67" fmla="*/ f51 1 140694"/>
                <a:gd name="f68" fmla="*/ f52 1 8871"/>
                <a:gd name="f69" fmla="*/ f53 1 140694"/>
                <a:gd name="f70" fmla="*/ f54 1 140694"/>
                <a:gd name="f71" fmla="*/ f55 1 8871"/>
                <a:gd name="f72" fmla="*/ f56 1 8871"/>
                <a:gd name="f73" fmla="*/ f57 1 140694"/>
                <a:gd name="f74" fmla="*/ f58 1 8871"/>
                <a:gd name="f75" fmla="*/ f59 1 140694"/>
                <a:gd name="f76" fmla="*/ f60 1 8871"/>
                <a:gd name="f77" fmla="*/ f61 1 140694"/>
                <a:gd name="f78" fmla="*/ f38 1 f45"/>
                <a:gd name="f79" fmla="*/ f39 1 f45"/>
                <a:gd name="f80" fmla="*/ f38 1 f46"/>
                <a:gd name="f81" fmla="*/ f40 1 f46"/>
                <a:gd name="f82" fmla="*/ f63 1 f45"/>
                <a:gd name="f83" fmla="*/ f64 1 f46"/>
                <a:gd name="f84" fmla="*/ f65 1 f45"/>
                <a:gd name="f85" fmla="*/ f66 1 f46"/>
                <a:gd name="f86" fmla="*/ f67 1 f46"/>
                <a:gd name="f87" fmla="*/ f68 1 f45"/>
                <a:gd name="f88" fmla="*/ f69 1 f46"/>
                <a:gd name="f89" fmla="*/ f70 1 f46"/>
                <a:gd name="f90" fmla="*/ f71 1 f45"/>
                <a:gd name="f91" fmla="*/ f72 1 f45"/>
                <a:gd name="f92" fmla="*/ f73 1 f46"/>
                <a:gd name="f93" fmla="*/ f74 1 f45"/>
                <a:gd name="f94" fmla="*/ f75 1 f46"/>
                <a:gd name="f95" fmla="*/ f76 1 f45"/>
                <a:gd name="f96" fmla="*/ f77 1 f46"/>
                <a:gd name="f97" fmla="*/ f78 f36 1"/>
                <a:gd name="f98" fmla="*/ f79 f36 1"/>
                <a:gd name="f99" fmla="*/ f81 f37 1"/>
                <a:gd name="f100" fmla="*/ f80 f37 1"/>
                <a:gd name="f101" fmla="*/ f82 f36 1"/>
                <a:gd name="f102" fmla="*/ f83 f37 1"/>
                <a:gd name="f103" fmla="*/ f84 f36 1"/>
                <a:gd name="f104" fmla="*/ f85 f37 1"/>
                <a:gd name="f105" fmla="*/ f86 f37 1"/>
                <a:gd name="f106" fmla="*/ f87 f36 1"/>
                <a:gd name="f107" fmla="*/ f88 f37 1"/>
                <a:gd name="f108" fmla="*/ f89 f37 1"/>
                <a:gd name="f109" fmla="*/ f90 f36 1"/>
                <a:gd name="f110" fmla="*/ f91 f36 1"/>
                <a:gd name="f111" fmla="*/ f92 f37 1"/>
                <a:gd name="f112" fmla="*/ f93 f36 1"/>
                <a:gd name="f113" fmla="*/ f94 f37 1"/>
                <a:gd name="f114" fmla="*/ f95 f36 1"/>
                <a:gd name="f115" fmla="*/ f96 f37 1"/>
              </a:gdLst>
              <a:ahLst/>
              <a:cxnLst>
                <a:cxn ang="3cd4">
                  <a:pos x="hc" y="t"/>
                </a:cxn>
                <a:cxn ang="0">
                  <a:pos x="r" y="vc"/>
                </a:cxn>
                <a:cxn ang="cd4">
                  <a:pos x="hc" y="b"/>
                </a:cxn>
                <a:cxn ang="cd2">
                  <a:pos x="l" y="vc"/>
                </a:cxn>
                <a:cxn ang="f62">
                  <a:pos x="f101" y="f102"/>
                </a:cxn>
                <a:cxn ang="f62">
                  <a:pos x="f103" y="f104"/>
                </a:cxn>
                <a:cxn ang="f62">
                  <a:pos x="f103" y="f105"/>
                </a:cxn>
                <a:cxn ang="f62">
                  <a:pos x="f106" y="f107"/>
                </a:cxn>
                <a:cxn ang="f62">
                  <a:pos x="f106" y="f108"/>
                </a:cxn>
                <a:cxn ang="f62">
                  <a:pos x="f109" y="f108"/>
                </a:cxn>
                <a:cxn ang="f62">
                  <a:pos x="f110" y="f108"/>
                </a:cxn>
                <a:cxn ang="f62">
                  <a:pos x="f110" y="f111"/>
                </a:cxn>
                <a:cxn ang="f62">
                  <a:pos x="f112" y="f113"/>
                </a:cxn>
                <a:cxn ang="f62">
                  <a:pos x="f114" y="f115"/>
                </a:cxn>
                <a:cxn ang="f62">
                  <a:pos x="f101" y="f102"/>
                </a:cxn>
              </a:cxnLst>
              <a:rect l="f97" t="f100" r="f98" b="f99"/>
              <a:pathLst>
                <a:path w="8871" h="140694">
                  <a:moveTo>
                    <a:pt x="f8" y="f9"/>
                  </a:moveTo>
                  <a:cubicBezTo>
                    <a:pt x="f10" y="f11"/>
                    <a:pt x="f6" y="f12"/>
                    <a:pt x="f6" y="f13"/>
                  </a:cubicBezTo>
                  <a:lnTo>
                    <a:pt x="f6" y="f14"/>
                  </a:lnTo>
                  <a:lnTo>
                    <a:pt x="f15" y="f16"/>
                  </a:lnTo>
                  <a:lnTo>
                    <a:pt x="f15" y="f5"/>
                  </a:lnTo>
                  <a:cubicBezTo>
                    <a:pt x="f17" y="f18"/>
                    <a:pt x="f19" y="f18"/>
                    <a:pt x="f20" y="f5"/>
                  </a:cubicBezTo>
                  <a:cubicBezTo>
                    <a:pt x="f21" y="f22"/>
                    <a:pt x="f23" y="f22"/>
                    <a:pt x="f5" y="f5"/>
                  </a:cubicBezTo>
                  <a:lnTo>
                    <a:pt x="f5" y="f24"/>
                  </a:lnTo>
                  <a:lnTo>
                    <a:pt x="f25" y="f7"/>
                  </a:lnTo>
                  <a:cubicBezTo>
                    <a:pt x="f26" y="f27"/>
                    <a:pt x="f28" y="f29"/>
                    <a:pt x="f30" y="f31"/>
                  </a:cubicBezTo>
                  <a:cubicBezTo>
                    <a:pt x="f32" y="f11"/>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8" name="Freeform: Shape 1584">
              <a:extLst>
                <a:ext uri="{FF2B5EF4-FFF2-40B4-BE49-F238E27FC236}">
                  <a16:creationId xmlns:a16="http://schemas.microsoft.com/office/drawing/2014/main" id="{88A6EB6D-7EF4-402C-67FB-480F5965D533}"/>
                </a:ext>
              </a:extLst>
            </p:cNvPr>
            <p:cNvSpPr/>
            <p:nvPr/>
          </p:nvSpPr>
          <p:spPr>
            <a:xfrm>
              <a:off x="9298259" y="3326925"/>
              <a:ext cx="10890" cy="173681"/>
            </a:xfrm>
            <a:custGeom>
              <a:avLst/>
              <a:gdLst>
                <a:gd name="f0" fmla="val 10800000"/>
                <a:gd name="f1" fmla="val 5400000"/>
                <a:gd name="f2" fmla="val 180"/>
                <a:gd name="f3" fmla="val w"/>
                <a:gd name="f4" fmla="val h"/>
                <a:gd name="f5" fmla="val 0"/>
                <a:gd name="f6" fmla="val 10886"/>
                <a:gd name="f7" fmla="val 173680"/>
                <a:gd name="f8" fmla="val 8005"/>
                <a:gd name="f9" fmla="val 172431"/>
                <a:gd name="f10" fmla="val 8154"/>
                <a:gd name="f11" fmla="val 173093"/>
                <a:gd name="f12" fmla="val 8704"/>
                <a:gd name="f13" fmla="val 173593"/>
                <a:gd name="f14" fmla="val 9379"/>
                <a:gd name="f15" fmla="val 173681"/>
                <a:gd name="f16" fmla="val 10316"/>
                <a:gd name="f17" fmla="val 173493"/>
                <a:gd name="f18" fmla="val 10966"/>
                <a:gd name="f19" fmla="val 172631"/>
                <a:gd name="f20" fmla="val 10878"/>
                <a:gd name="f21" fmla="val 171682"/>
                <a:gd name="f22" fmla="val 170932"/>
                <a:gd name="f23" fmla="val 3257"/>
                <a:gd name="f24" fmla="val 6997"/>
                <a:gd name="f25" fmla="val 1874"/>
                <a:gd name="f26" fmla="val 887"/>
                <a:gd name="f27" fmla="val 2494"/>
                <a:gd name="f28" fmla="val 63"/>
                <a:gd name="f29" fmla="val 1507"/>
                <a:gd name="f30" fmla="val 570"/>
                <a:gd name="f31" fmla="val 187"/>
                <a:gd name="f32" fmla="val -79"/>
                <a:gd name="f33" fmla="val 1050"/>
                <a:gd name="f34" fmla="val 8"/>
                <a:gd name="f35" fmla="val 1999"/>
                <a:gd name="f36" fmla="val 7380"/>
                <a:gd name="f37" fmla="val 170557"/>
                <a:gd name="f38" fmla="val 171806"/>
                <a:gd name="f39" fmla="val 7880"/>
                <a:gd name="f40" fmla="val 172181"/>
                <a:gd name="f41" fmla="+- 0 0 -90"/>
                <a:gd name="f42" fmla="*/ f3 1 10886"/>
                <a:gd name="f43" fmla="*/ f4 1 173680"/>
                <a:gd name="f44" fmla="val f5"/>
                <a:gd name="f45" fmla="val f6"/>
                <a:gd name="f46" fmla="val f7"/>
                <a:gd name="f47" fmla="*/ f41 f0 1"/>
                <a:gd name="f48" fmla="+- f46 0 f44"/>
                <a:gd name="f49" fmla="+- f45 0 f44"/>
                <a:gd name="f50" fmla="*/ f47 1 f2"/>
                <a:gd name="f51" fmla="*/ f49 1 10886"/>
                <a:gd name="f52" fmla="*/ f48 1 173680"/>
                <a:gd name="f53" fmla="*/ 8005 f49 1"/>
                <a:gd name="f54" fmla="*/ 172431 f48 1"/>
                <a:gd name="f55" fmla="*/ 9379 f49 1"/>
                <a:gd name="f56" fmla="*/ 173681 f48 1"/>
                <a:gd name="f57" fmla="*/ 10878 f49 1"/>
                <a:gd name="f58" fmla="*/ 171682 f48 1"/>
                <a:gd name="f59" fmla="*/ 170932 f48 1"/>
                <a:gd name="f60" fmla="*/ 3257 f49 1"/>
                <a:gd name="f61" fmla="*/ 6997 f48 1"/>
                <a:gd name="f62" fmla="*/ 1874 f48 1"/>
                <a:gd name="f63" fmla="*/ 1507 f49 1"/>
                <a:gd name="f64" fmla="*/ 0 f48 1"/>
                <a:gd name="f65" fmla="*/ 8 f49 1"/>
                <a:gd name="f66" fmla="*/ 1999 f48 1"/>
                <a:gd name="f67" fmla="*/ 7380 f49 1"/>
                <a:gd name="f68" fmla="*/ 170557 f48 1"/>
                <a:gd name="f69" fmla="*/ 171806 f48 1"/>
                <a:gd name="f70" fmla="+- f50 0 f1"/>
                <a:gd name="f71" fmla="*/ f53 1 10886"/>
                <a:gd name="f72" fmla="*/ f54 1 173680"/>
                <a:gd name="f73" fmla="*/ f55 1 10886"/>
                <a:gd name="f74" fmla="*/ f56 1 173680"/>
                <a:gd name="f75" fmla="*/ f57 1 10886"/>
                <a:gd name="f76" fmla="*/ f58 1 173680"/>
                <a:gd name="f77" fmla="*/ f59 1 173680"/>
                <a:gd name="f78" fmla="*/ f60 1 10886"/>
                <a:gd name="f79" fmla="*/ f61 1 173680"/>
                <a:gd name="f80" fmla="*/ f62 1 173680"/>
                <a:gd name="f81" fmla="*/ f63 1 10886"/>
                <a:gd name="f82" fmla="*/ f64 1 173680"/>
                <a:gd name="f83" fmla="*/ f65 1 10886"/>
                <a:gd name="f84" fmla="*/ f66 1 173680"/>
                <a:gd name="f85" fmla="*/ f67 1 10886"/>
                <a:gd name="f86" fmla="*/ f68 1 173680"/>
                <a:gd name="f87" fmla="*/ f69 1 173680"/>
                <a:gd name="f88" fmla="*/ f44 1 f51"/>
                <a:gd name="f89" fmla="*/ f45 1 f51"/>
                <a:gd name="f90" fmla="*/ f44 1 f52"/>
                <a:gd name="f91" fmla="*/ f46 1 f52"/>
                <a:gd name="f92" fmla="*/ f71 1 f51"/>
                <a:gd name="f93" fmla="*/ f72 1 f52"/>
                <a:gd name="f94" fmla="*/ f73 1 f51"/>
                <a:gd name="f95" fmla="*/ f74 1 f52"/>
                <a:gd name="f96" fmla="*/ f75 1 f51"/>
                <a:gd name="f97" fmla="*/ f76 1 f52"/>
                <a:gd name="f98" fmla="*/ f77 1 f52"/>
                <a:gd name="f99" fmla="*/ f78 1 f51"/>
                <a:gd name="f100" fmla="*/ f79 1 f52"/>
                <a:gd name="f101" fmla="*/ f80 1 f52"/>
                <a:gd name="f102" fmla="*/ f81 1 f51"/>
                <a:gd name="f103" fmla="*/ f82 1 f52"/>
                <a:gd name="f104" fmla="*/ f83 1 f51"/>
                <a:gd name="f105" fmla="*/ f84 1 f52"/>
                <a:gd name="f106" fmla="*/ f85 1 f51"/>
                <a:gd name="f107" fmla="*/ f86 1 f52"/>
                <a:gd name="f108" fmla="*/ f87 1 f52"/>
                <a:gd name="f109" fmla="*/ f88 f42 1"/>
                <a:gd name="f110" fmla="*/ f89 f42 1"/>
                <a:gd name="f111" fmla="*/ f91 f43 1"/>
                <a:gd name="f112" fmla="*/ f90 f43 1"/>
                <a:gd name="f113" fmla="*/ f92 f42 1"/>
                <a:gd name="f114" fmla="*/ f93 f43 1"/>
                <a:gd name="f115" fmla="*/ f94 f42 1"/>
                <a:gd name="f116" fmla="*/ f95 f43 1"/>
                <a:gd name="f117" fmla="*/ f96 f42 1"/>
                <a:gd name="f118" fmla="*/ f97 f43 1"/>
                <a:gd name="f119" fmla="*/ f98 f43 1"/>
                <a:gd name="f120" fmla="*/ f99 f42 1"/>
                <a:gd name="f121" fmla="*/ f100 f43 1"/>
                <a:gd name="f122" fmla="*/ f101 f43 1"/>
                <a:gd name="f123" fmla="*/ f102 f42 1"/>
                <a:gd name="f124" fmla="*/ f103 f43 1"/>
                <a:gd name="f125" fmla="*/ f104 f42 1"/>
                <a:gd name="f126" fmla="*/ f105 f43 1"/>
                <a:gd name="f127" fmla="*/ f106 f42 1"/>
                <a:gd name="f128" fmla="*/ f107 f43 1"/>
                <a:gd name="f129" fmla="*/ f108 f43 1"/>
              </a:gdLst>
              <a:ahLst/>
              <a:cxnLst>
                <a:cxn ang="3cd4">
                  <a:pos x="hc" y="t"/>
                </a:cxn>
                <a:cxn ang="0">
                  <a:pos x="r" y="vc"/>
                </a:cxn>
                <a:cxn ang="cd4">
                  <a:pos x="hc" y="b"/>
                </a:cxn>
                <a:cxn ang="cd2">
                  <a:pos x="l" y="vc"/>
                </a:cxn>
                <a:cxn ang="f70">
                  <a:pos x="f113" y="f114"/>
                </a:cxn>
                <a:cxn ang="f70">
                  <a:pos x="f115" y="f116"/>
                </a:cxn>
                <a:cxn ang="f70">
                  <a:pos x="f117" y="f118"/>
                </a:cxn>
                <a:cxn ang="f70">
                  <a:pos x="f117" y="f119"/>
                </a:cxn>
                <a:cxn ang="f70">
                  <a:pos x="f120" y="f121"/>
                </a:cxn>
                <a:cxn ang="f70">
                  <a:pos x="f120" y="f122"/>
                </a:cxn>
                <a:cxn ang="f70">
                  <a:pos x="f123" y="f124"/>
                </a:cxn>
                <a:cxn ang="f70">
                  <a:pos x="f125" y="f126"/>
                </a:cxn>
                <a:cxn ang="f70">
                  <a:pos x="f127" y="f128"/>
                </a:cxn>
                <a:cxn ang="f70">
                  <a:pos x="f127" y="f129"/>
                </a:cxn>
                <a:cxn ang="f70">
                  <a:pos x="f113" y="f114"/>
                </a:cxn>
              </a:cxnLst>
              <a:rect l="f109" t="f112" r="f110" b="f111"/>
              <a:pathLst>
                <a:path w="10886" h="173680">
                  <a:moveTo>
                    <a:pt x="f8" y="f9"/>
                  </a:moveTo>
                  <a:cubicBezTo>
                    <a:pt x="f10" y="f11"/>
                    <a:pt x="f12" y="f13"/>
                    <a:pt x="f14" y="f15"/>
                  </a:cubicBezTo>
                  <a:cubicBezTo>
                    <a:pt x="f16" y="f17"/>
                    <a:pt x="f18" y="f19"/>
                    <a:pt x="f20" y="f21"/>
                  </a:cubicBezTo>
                  <a:lnTo>
                    <a:pt x="f20" y="f22"/>
                  </a:lnTo>
                  <a:lnTo>
                    <a:pt x="f23" y="f24"/>
                  </a:lnTo>
                  <a:lnTo>
                    <a:pt x="f23" y="f25"/>
                  </a:lnTo>
                  <a:cubicBezTo>
                    <a:pt x="f23" y="f26"/>
                    <a:pt x="f27" y="f28"/>
                    <a:pt x="f29" y="f5"/>
                  </a:cubicBezTo>
                  <a:cubicBezTo>
                    <a:pt x="f30" y="f31"/>
                    <a:pt x="f32" y="f33"/>
                    <a:pt x="f34" y="f35"/>
                  </a:cubicBezTo>
                  <a:lnTo>
                    <a:pt x="f36" y="f37"/>
                  </a:lnTo>
                  <a:lnTo>
                    <a:pt x="f36" y="f38"/>
                  </a:lnTo>
                  <a:cubicBezTo>
                    <a:pt x="f36"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9" name="Freeform: Shape 1585">
              <a:extLst>
                <a:ext uri="{FF2B5EF4-FFF2-40B4-BE49-F238E27FC236}">
                  <a16:creationId xmlns:a16="http://schemas.microsoft.com/office/drawing/2014/main" id="{A1484156-67B9-2F86-7B86-A415E1E772AF}"/>
                </a:ext>
              </a:extLst>
            </p:cNvPr>
            <p:cNvSpPr/>
            <p:nvPr/>
          </p:nvSpPr>
          <p:spPr>
            <a:xfrm>
              <a:off x="8161257" y="6367717"/>
              <a:ext cx="54351" cy="90214"/>
            </a:xfrm>
            <a:custGeom>
              <a:avLst/>
              <a:gdLst>
                <a:gd name="f0" fmla="val 10800000"/>
                <a:gd name="f1" fmla="val 5400000"/>
                <a:gd name="f2" fmla="val 180"/>
                <a:gd name="f3" fmla="val w"/>
                <a:gd name="f4" fmla="val h"/>
                <a:gd name="f5" fmla="val 0"/>
                <a:gd name="f6" fmla="val 54351"/>
                <a:gd name="f7" fmla="val 90214"/>
                <a:gd name="f8" fmla="val 53227"/>
                <a:gd name="f9" fmla="val 88090"/>
                <a:gd name="f10" fmla="val 87465"/>
                <a:gd name="f11" fmla="val 875"/>
                <a:gd name="f12" fmla="val 7872"/>
                <a:gd name="f13" fmla="val 52352"/>
                <a:gd name="f14" fmla="val 89589"/>
                <a:gd name="f15" fmla="val 51940"/>
                <a:gd name="f16" fmla="val 89352"/>
                <a:gd name="f17" fmla="val 51803"/>
                <a:gd name="f18" fmla="val 88815"/>
                <a:gd name="f19" fmla="val 52040"/>
                <a:gd name="f20" fmla="val 88402"/>
                <a:gd name="f21" fmla="val 52277"/>
                <a:gd name="f22" fmla="val 87990"/>
                <a:gd name="f23" fmla="val 52815"/>
                <a:gd name="f24" fmla="val 87853"/>
                <a:gd name="f25" fmla="+- 0 0 -90"/>
                <a:gd name="f26" fmla="*/ f3 1 54351"/>
                <a:gd name="f27" fmla="*/ f4 1 90214"/>
                <a:gd name="f28" fmla="val f5"/>
                <a:gd name="f29" fmla="val f6"/>
                <a:gd name="f30" fmla="val f7"/>
                <a:gd name="f31" fmla="*/ f25 f0 1"/>
                <a:gd name="f32" fmla="+- f30 0 f28"/>
                <a:gd name="f33" fmla="+- f29 0 f28"/>
                <a:gd name="f34" fmla="*/ f31 1 f2"/>
                <a:gd name="f35" fmla="*/ f33 1 54351"/>
                <a:gd name="f36" fmla="*/ f32 1 90214"/>
                <a:gd name="f37" fmla="*/ 53227 f33 1"/>
                <a:gd name="f38" fmla="*/ 88090 f32 1"/>
                <a:gd name="f39" fmla="*/ 54351 f33 1"/>
                <a:gd name="f40" fmla="*/ 87465 f32 1"/>
                <a:gd name="f41" fmla="*/ 0 f33 1"/>
                <a:gd name="f42" fmla="*/ 0 f32 1"/>
                <a:gd name="f43" fmla="*/ 875 f33 1"/>
                <a:gd name="f44" fmla="*/ 7872 f32 1"/>
                <a:gd name="f45" fmla="*/ 52352 f33 1"/>
                <a:gd name="f46" fmla="*/ 90214 f32 1"/>
                <a:gd name="f47" fmla="*/ 89589 f32 1"/>
                <a:gd name="f48" fmla="*/ 52040 f33 1"/>
                <a:gd name="f49" fmla="*/ 88402 f32 1"/>
                <a:gd name="f50" fmla="+- f34 0 f1"/>
                <a:gd name="f51" fmla="*/ f37 1 54351"/>
                <a:gd name="f52" fmla="*/ f38 1 90214"/>
                <a:gd name="f53" fmla="*/ f39 1 54351"/>
                <a:gd name="f54" fmla="*/ f40 1 90214"/>
                <a:gd name="f55" fmla="*/ f41 1 54351"/>
                <a:gd name="f56" fmla="*/ f42 1 90214"/>
                <a:gd name="f57" fmla="*/ f43 1 54351"/>
                <a:gd name="f58" fmla="*/ f44 1 90214"/>
                <a:gd name="f59" fmla="*/ f45 1 54351"/>
                <a:gd name="f60" fmla="*/ f46 1 90214"/>
                <a:gd name="f61" fmla="*/ f47 1 90214"/>
                <a:gd name="f62" fmla="*/ f48 1 54351"/>
                <a:gd name="f63" fmla="*/ f49 1 90214"/>
                <a:gd name="f64" fmla="*/ f28 1 f35"/>
                <a:gd name="f65" fmla="*/ f29 1 f35"/>
                <a:gd name="f66" fmla="*/ f28 1 f36"/>
                <a:gd name="f67" fmla="*/ f30 1 f36"/>
                <a:gd name="f68" fmla="*/ f51 1 f35"/>
                <a:gd name="f69" fmla="*/ f52 1 f36"/>
                <a:gd name="f70" fmla="*/ f53 1 f35"/>
                <a:gd name="f71" fmla="*/ f54 1 f36"/>
                <a:gd name="f72" fmla="*/ f55 1 f35"/>
                <a:gd name="f73" fmla="*/ f56 1 f36"/>
                <a:gd name="f74" fmla="*/ f57 1 f35"/>
                <a:gd name="f75" fmla="*/ f58 1 f36"/>
                <a:gd name="f76" fmla="*/ f59 1 f35"/>
                <a:gd name="f77" fmla="*/ f60 1 f36"/>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7 1"/>
                <a:gd name="f89" fmla="*/ f72 f26 1"/>
                <a:gd name="f90" fmla="*/ f73 f27 1"/>
                <a:gd name="f91" fmla="*/ f74 f26 1"/>
                <a:gd name="f92" fmla="*/ f75 f27 1"/>
                <a:gd name="f93" fmla="*/ f76 f26 1"/>
                <a:gd name="f94" fmla="*/ f77 f27 1"/>
                <a:gd name="f95" fmla="*/ f78 f27 1"/>
                <a:gd name="f96" fmla="*/ f79 f26 1"/>
                <a:gd name="f97" fmla="*/ f80 f27 1"/>
              </a:gdLst>
              <a:ahLst/>
              <a:cxnLst>
                <a:cxn ang="3cd4">
                  <a:pos x="hc" y="t"/>
                </a:cxn>
                <a:cxn ang="0">
                  <a:pos x="r" y="vc"/>
                </a:cxn>
                <a:cxn ang="cd4">
                  <a:pos x="hc" y="b"/>
                </a:cxn>
                <a:cxn ang="cd2">
                  <a:pos x="l" y="vc"/>
                </a:cxn>
                <a:cxn ang="f50">
                  <a:pos x="f85" y="f86"/>
                </a:cxn>
                <a:cxn ang="f50">
                  <a:pos x="f85" y="f86"/>
                </a:cxn>
                <a:cxn ang="f50">
                  <a:pos x="f87" y="f88"/>
                </a:cxn>
                <a:cxn ang="f50">
                  <a:pos x="f89" y="f90"/>
                </a:cxn>
                <a:cxn ang="f50">
                  <a:pos x="f91" y="f92"/>
                </a:cxn>
                <a:cxn ang="f50">
                  <a:pos x="f93" y="f94"/>
                </a:cxn>
                <a:cxn ang="f50">
                  <a:pos x="f93" y="f94"/>
                </a:cxn>
                <a:cxn ang="f50">
                  <a:pos x="f93" y="f94"/>
                </a:cxn>
                <a:cxn ang="f50">
                  <a:pos x="f93" y="f95"/>
                </a:cxn>
                <a:cxn ang="f50">
                  <a:pos x="f96" y="f97"/>
                </a:cxn>
                <a:cxn ang="f50">
                  <a:pos x="f85" y="f86"/>
                </a:cxn>
              </a:cxnLst>
              <a:rect l="f81" t="f84" r="f82" b="f83"/>
              <a:pathLst>
                <a:path w="54351" h="90214">
                  <a:moveTo>
                    <a:pt x="f8" y="f9"/>
                  </a:moveTo>
                  <a:lnTo>
                    <a:pt x="f8" y="f9"/>
                  </a:lnTo>
                  <a:lnTo>
                    <a:pt x="f6" y="f10"/>
                  </a:lnTo>
                  <a:lnTo>
                    <a:pt x="f5" y="f5"/>
                  </a:lnTo>
                  <a:lnTo>
                    <a:pt x="f11" y="f12"/>
                  </a:lnTo>
                  <a:lnTo>
                    <a:pt x="f13" y="f7"/>
                  </a:lnTo>
                  <a:lnTo>
                    <a:pt x="f13" y="f7"/>
                  </a:lnTo>
                  <a:cubicBezTo>
                    <a:pt x="f13" y="f7"/>
                    <a:pt x="f13" y="f7"/>
                    <a:pt x="f13" y="f7"/>
                  </a:cubicBezTo>
                  <a:cubicBezTo>
                    <a:pt x="f13" y="f7"/>
                    <a:pt x="f13" y="f7"/>
                    <a:pt x="f13" y="f14"/>
                  </a:cubicBezTo>
                  <a:cubicBezTo>
                    <a:pt x="f15" y="f16"/>
                    <a:pt x="f17" y="f18"/>
                    <a:pt x="f19"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0" name="Freeform: Shape 1586">
              <a:extLst>
                <a:ext uri="{FF2B5EF4-FFF2-40B4-BE49-F238E27FC236}">
                  <a16:creationId xmlns:a16="http://schemas.microsoft.com/office/drawing/2014/main" id="{6992D9B9-246A-C3AB-D544-2E0C89906642}"/>
                </a:ext>
              </a:extLst>
            </p:cNvPr>
            <p:cNvSpPr/>
            <p:nvPr/>
          </p:nvSpPr>
          <p:spPr>
            <a:xfrm>
              <a:off x="8142137" y="6353598"/>
              <a:ext cx="78089" cy="516919"/>
            </a:xfrm>
            <a:custGeom>
              <a:avLst/>
              <a:gdLst>
                <a:gd name="f0" fmla="val 10800000"/>
                <a:gd name="f1" fmla="val 5400000"/>
                <a:gd name="f2" fmla="val 180"/>
                <a:gd name="f3" fmla="val w"/>
                <a:gd name="f4" fmla="val h"/>
                <a:gd name="f5" fmla="val 0"/>
                <a:gd name="f6" fmla="val 78091"/>
                <a:gd name="f7" fmla="val 516919"/>
                <a:gd name="f8" fmla="val 19242"/>
                <a:gd name="f9" fmla="val 13745"/>
                <a:gd name="f10" fmla="val 18242"/>
                <a:gd name="f11" fmla="val 5498"/>
                <a:gd name="f12" fmla="val 16743"/>
                <a:gd name="f13" fmla="val 6872"/>
                <a:gd name="f14" fmla="val 13244"/>
                <a:gd name="f15" fmla="val 8747"/>
                <a:gd name="f16" fmla="val 9296"/>
                <a:gd name="f17" fmla="val 11158"/>
                <a:gd name="f18" fmla="val 4148"/>
                <a:gd name="f19" fmla="val 9921"/>
                <a:gd name="f20" fmla="val 1737"/>
                <a:gd name="f21" fmla="val 5973"/>
                <a:gd name="f22" fmla="val 1287"/>
                <a:gd name="f23" fmla="val 5248"/>
                <a:gd name="f24" fmla="val 949"/>
                <a:gd name="f25" fmla="val 4448"/>
                <a:gd name="f26" fmla="val 750"/>
                <a:gd name="f27" fmla="val 3624"/>
                <a:gd name="f28" fmla="val 312"/>
                <a:gd name="f29" fmla="val 2461"/>
                <a:gd name="f30" fmla="val 62"/>
                <a:gd name="f31" fmla="val 1237"/>
                <a:gd name="f32" fmla="val 59974"/>
                <a:gd name="f33" fmla="val 20491"/>
                <a:gd name="f34" fmla="val 20242"/>
                <a:gd name="f35" fmla="+- 0 0 -90"/>
                <a:gd name="f36" fmla="*/ f3 1 78091"/>
                <a:gd name="f37" fmla="*/ f4 1 516919"/>
                <a:gd name="f38" fmla="val f5"/>
                <a:gd name="f39" fmla="val f6"/>
                <a:gd name="f40" fmla="val f7"/>
                <a:gd name="f41" fmla="*/ f35 f0 1"/>
                <a:gd name="f42" fmla="+- f40 0 f38"/>
                <a:gd name="f43" fmla="+- f39 0 f38"/>
                <a:gd name="f44" fmla="*/ f41 1 f2"/>
                <a:gd name="f45" fmla="*/ f43 1 78091"/>
                <a:gd name="f46" fmla="*/ f42 1 516919"/>
                <a:gd name="f47" fmla="*/ 19242 f43 1"/>
                <a:gd name="f48" fmla="*/ 13745 f42 1"/>
                <a:gd name="f49" fmla="*/ 18242 f43 1"/>
                <a:gd name="f50" fmla="*/ 5498 f42 1"/>
                <a:gd name="f51" fmla="*/ 16743 f43 1"/>
                <a:gd name="f52" fmla="*/ 6872 f42 1"/>
                <a:gd name="f53" fmla="*/ 13244 f43 1"/>
                <a:gd name="f54" fmla="*/ 8747 f42 1"/>
                <a:gd name="f55" fmla="*/ 1737 f43 1"/>
                <a:gd name="f56" fmla="*/ 5973 f42 1"/>
                <a:gd name="f57" fmla="*/ 750 f43 1"/>
                <a:gd name="f58" fmla="*/ 3624 f42 1"/>
                <a:gd name="f59" fmla="*/ 0 f43 1"/>
                <a:gd name="f60" fmla="*/ 0 f42 1"/>
                <a:gd name="f61" fmla="*/ 59974 f43 1"/>
                <a:gd name="f62" fmla="*/ 516919 f42 1"/>
                <a:gd name="f63" fmla="*/ 78091 f43 1"/>
                <a:gd name="f64" fmla="*/ 20491 f43 1"/>
                <a:gd name="f65" fmla="*/ 20242 f42 1"/>
                <a:gd name="f66" fmla="+- f44 0 f1"/>
                <a:gd name="f67" fmla="*/ f47 1 78091"/>
                <a:gd name="f68" fmla="*/ f48 1 516919"/>
                <a:gd name="f69" fmla="*/ f49 1 78091"/>
                <a:gd name="f70" fmla="*/ f50 1 516919"/>
                <a:gd name="f71" fmla="*/ f51 1 78091"/>
                <a:gd name="f72" fmla="*/ f52 1 516919"/>
                <a:gd name="f73" fmla="*/ f53 1 78091"/>
                <a:gd name="f74" fmla="*/ f54 1 516919"/>
                <a:gd name="f75" fmla="*/ f55 1 78091"/>
                <a:gd name="f76" fmla="*/ f56 1 516919"/>
                <a:gd name="f77" fmla="*/ f57 1 78091"/>
                <a:gd name="f78" fmla="*/ f58 1 516919"/>
                <a:gd name="f79" fmla="*/ f59 1 78091"/>
                <a:gd name="f80" fmla="*/ f60 1 516919"/>
                <a:gd name="f81" fmla="*/ f61 1 78091"/>
                <a:gd name="f82" fmla="*/ f62 1 516919"/>
                <a:gd name="f83" fmla="*/ f63 1 78091"/>
                <a:gd name="f84" fmla="*/ f64 1 78091"/>
                <a:gd name="f85" fmla="*/ f65 1 516919"/>
                <a:gd name="f86" fmla="*/ f38 1 f45"/>
                <a:gd name="f87" fmla="*/ f39 1 f45"/>
                <a:gd name="f88" fmla="*/ f38 1 f46"/>
                <a:gd name="f89" fmla="*/ f40 1 f46"/>
                <a:gd name="f90" fmla="*/ f67 1 f45"/>
                <a:gd name="f91" fmla="*/ f68 1 f46"/>
                <a:gd name="f92" fmla="*/ f69 1 f45"/>
                <a:gd name="f93" fmla="*/ f70 1 f46"/>
                <a:gd name="f94" fmla="*/ f71 1 f45"/>
                <a:gd name="f95" fmla="*/ f72 1 f46"/>
                <a:gd name="f96" fmla="*/ f73 1 f45"/>
                <a:gd name="f97" fmla="*/ f74 1 f46"/>
                <a:gd name="f98" fmla="*/ f75 1 f45"/>
                <a:gd name="f99" fmla="*/ f76 1 f46"/>
                <a:gd name="f100" fmla="*/ f77 1 f45"/>
                <a:gd name="f101" fmla="*/ f78 1 f46"/>
                <a:gd name="f102" fmla="*/ f79 1 f45"/>
                <a:gd name="f103" fmla="*/ f80 1 f46"/>
                <a:gd name="f104" fmla="*/ f81 1 f45"/>
                <a:gd name="f105" fmla="*/ f82 1 f46"/>
                <a:gd name="f106" fmla="*/ f83 1 f45"/>
                <a:gd name="f107" fmla="*/ f84 1 f45"/>
                <a:gd name="f108" fmla="*/ f85 1 f46"/>
                <a:gd name="f109" fmla="*/ f86 f36 1"/>
                <a:gd name="f110" fmla="*/ f87 f36 1"/>
                <a:gd name="f111" fmla="*/ f89 f37 1"/>
                <a:gd name="f112" fmla="*/ f88 f37 1"/>
                <a:gd name="f113" fmla="*/ f90 f36 1"/>
                <a:gd name="f114" fmla="*/ f91 f37 1"/>
                <a:gd name="f115" fmla="*/ f92 f36 1"/>
                <a:gd name="f116" fmla="*/ f93 f37 1"/>
                <a:gd name="f117" fmla="*/ f94 f36 1"/>
                <a:gd name="f118" fmla="*/ f95 f37 1"/>
                <a:gd name="f119" fmla="*/ f96 f36 1"/>
                <a:gd name="f120" fmla="*/ f97 f37 1"/>
                <a:gd name="f121" fmla="*/ f98 f36 1"/>
                <a:gd name="f122" fmla="*/ f99 f37 1"/>
                <a:gd name="f123" fmla="*/ f100 f36 1"/>
                <a:gd name="f124" fmla="*/ f101 f37 1"/>
                <a:gd name="f125" fmla="*/ f102 f36 1"/>
                <a:gd name="f126" fmla="*/ f103 f37 1"/>
                <a:gd name="f127" fmla="*/ f104 f36 1"/>
                <a:gd name="f128" fmla="*/ f105 f37 1"/>
                <a:gd name="f129" fmla="*/ f106 f36 1"/>
                <a:gd name="f130" fmla="*/ f107 f36 1"/>
                <a:gd name="f131" fmla="*/ f108 f37 1"/>
              </a:gdLst>
              <a:ahLst/>
              <a:cxnLst>
                <a:cxn ang="3cd4">
                  <a:pos x="hc" y="t"/>
                </a:cxn>
                <a:cxn ang="0">
                  <a:pos x="r" y="vc"/>
                </a:cxn>
                <a:cxn ang="cd4">
                  <a:pos x="hc" y="b"/>
                </a:cxn>
                <a:cxn ang="cd2">
                  <a:pos x="l" y="vc"/>
                </a:cxn>
                <a:cxn ang="f66">
                  <a:pos x="f113" y="f114"/>
                </a:cxn>
                <a:cxn ang="f66">
                  <a:pos x="f115" y="f116"/>
                </a:cxn>
                <a:cxn ang="f66">
                  <a:pos x="f115" y="f116"/>
                </a:cxn>
                <a:cxn ang="f66">
                  <a:pos x="f117" y="f118"/>
                </a:cxn>
                <a:cxn ang="f66">
                  <a:pos x="f117" y="f118"/>
                </a:cxn>
                <a:cxn ang="f66">
                  <a:pos x="f119" y="f120"/>
                </a:cxn>
                <a:cxn ang="f66">
                  <a:pos x="f121" y="f122"/>
                </a:cxn>
                <a:cxn ang="f66">
                  <a:pos x="f123" y="f124"/>
                </a:cxn>
                <a:cxn ang="f66">
                  <a:pos x="f125" y="f126"/>
                </a:cxn>
                <a:cxn ang="f66">
                  <a:pos x="f125" y="f126"/>
                </a:cxn>
                <a:cxn ang="f66">
                  <a:pos x="f127" y="f128"/>
                </a:cxn>
                <a:cxn ang="f66">
                  <a:pos x="f129" y="f128"/>
                </a:cxn>
                <a:cxn ang="f66">
                  <a:pos x="f130" y="f131"/>
                </a:cxn>
              </a:cxnLst>
              <a:rect l="f109" t="f112" r="f110" b="f111"/>
              <a:pathLst>
                <a:path w="78091" h="516919">
                  <a:moveTo>
                    <a:pt x="f8" y="f9"/>
                  </a:moveTo>
                  <a:lnTo>
                    <a:pt x="f10" y="f11"/>
                  </a:lnTo>
                  <a:lnTo>
                    <a:pt x="f10" y="f11"/>
                  </a:lnTo>
                  <a:lnTo>
                    <a:pt x="f12" y="f13"/>
                  </a:lnTo>
                  <a:lnTo>
                    <a:pt x="f12" y="f13"/>
                  </a:lnTo>
                  <a:lnTo>
                    <a:pt x="f14" y="f15"/>
                  </a:lnTo>
                  <a:cubicBezTo>
                    <a:pt x="f16" y="f17"/>
                    <a:pt x="f18" y="f19"/>
                    <a:pt x="f20" y="f21"/>
                  </a:cubicBezTo>
                  <a:cubicBezTo>
                    <a:pt x="f22" y="f23"/>
                    <a:pt x="f24" y="f25"/>
                    <a:pt x="f26" y="f27"/>
                  </a:cubicBezTo>
                  <a:cubicBezTo>
                    <a:pt x="f28" y="f29"/>
                    <a:pt x="f30" y="f31"/>
                    <a:pt x="f5" y="f5"/>
                  </a:cubicBezTo>
                  <a:lnTo>
                    <a:pt x="f5" y="f5"/>
                  </a:lnTo>
                  <a:lnTo>
                    <a:pt x="f32" y="f7"/>
                  </a:lnTo>
                  <a:lnTo>
                    <a:pt x="f6" y="f7"/>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1" name="Freeform: Shape 1587">
              <a:extLst>
                <a:ext uri="{FF2B5EF4-FFF2-40B4-BE49-F238E27FC236}">
                  <a16:creationId xmlns:a16="http://schemas.microsoft.com/office/drawing/2014/main" id="{90A5232B-D3D5-3049-7BCB-9CBCD7602877}"/>
                </a:ext>
              </a:extLst>
            </p:cNvPr>
            <p:cNvSpPr/>
            <p:nvPr/>
          </p:nvSpPr>
          <p:spPr>
            <a:xfrm>
              <a:off x="8213808" y="6456935"/>
              <a:ext cx="50026" cy="414332"/>
            </a:xfrm>
            <a:custGeom>
              <a:avLst/>
              <a:gdLst>
                <a:gd name="f0" fmla="val 10800000"/>
                <a:gd name="f1" fmla="val 5400000"/>
                <a:gd name="f2" fmla="val 180"/>
                <a:gd name="f3" fmla="val w"/>
                <a:gd name="f4" fmla="val h"/>
                <a:gd name="f5" fmla="val 0"/>
                <a:gd name="f6" fmla="val 50025"/>
                <a:gd name="f7" fmla="val 414334"/>
                <a:gd name="f8" fmla="val 2171"/>
                <a:gd name="f9" fmla="val 1999"/>
                <a:gd name="f10" fmla="val 1434"/>
                <a:gd name="f11" fmla="val 2386"/>
                <a:gd name="f12" fmla="val 534"/>
                <a:gd name="f13" fmla="val 2099"/>
                <a:gd name="f14" fmla="val 147"/>
                <a:gd name="f15" fmla="val 1362"/>
                <a:gd name="f16" fmla="val 109"/>
                <a:gd name="f17" fmla="val 1287"/>
                <a:gd name="f18" fmla="val 72"/>
                <a:gd name="f19" fmla="val 1212"/>
                <a:gd name="f20" fmla="val 47"/>
                <a:gd name="f21" fmla="val 1125"/>
                <a:gd name="f22" fmla="val -16"/>
                <a:gd name="f23" fmla="val 750"/>
                <a:gd name="f24" fmla="val 375"/>
                <a:gd name="f25" fmla="val 46902"/>
                <a:gd name="f26" fmla="val 414335"/>
                <a:gd name="f27" fmla="val 3295"/>
                <a:gd name="f28" fmla="+- 0 0 -90"/>
                <a:gd name="f29" fmla="*/ f3 1 50025"/>
                <a:gd name="f30" fmla="*/ f4 1 414334"/>
                <a:gd name="f31" fmla="val f5"/>
                <a:gd name="f32" fmla="val f6"/>
                <a:gd name="f33" fmla="val f7"/>
                <a:gd name="f34" fmla="*/ f28 f0 1"/>
                <a:gd name="f35" fmla="+- f33 0 f31"/>
                <a:gd name="f36" fmla="+- f32 0 f31"/>
                <a:gd name="f37" fmla="*/ f34 1 f2"/>
                <a:gd name="f38" fmla="*/ f36 1 50025"/>
                <a:gd name="f39" fmla="*/ f35 1 414334"/>
                <a:gd name="f40" fmla="*/ 2171 f36 1"/>
                <a:gd name="f41" fmla="*/ 1999 f35 1"/>
                <a:gd name="f42" fmla="*/ 147 f36 1"/>
                <a:gd name="f43" fmla="*/ 1362 f35 1"/>
                <a:gd name="f44" fmla="*/ 47 f36 1"/>
                <a:gd name="f45" fmla="*/ 1125 f35 1"/>
                <a:gd name="f46" fmla="*/ 0 f35 1"/>
                <a:gd name="f47" fmla="*/ 46902 f36 1"/>
                <a:gd name="f48" fmla="*/ 414335 f35 1"/>
                <a:gd name="f49" fmla="*/ 50025 f36 1"/>
                <a:gd name="f50" fmla="*/ 3295 f36 1"/>
                <a:gd name="f51" fmla="*/ 375 f35 1"/>
                <a:gd name="f52" fmla="+- f37 0 f1"/>
                <a:gd name="f53" fmla="*/ f40 1 50025"/>
                <a:gd name="f54" fmla="*/ f41 1 414334"/>
                <a:gd name="f55" fmla="*/ f42 1 50025"/>
                <a:gd name="f56" fmla="*/ f43 1 414334"/>
                <a:gd name="f57" fmla="*/ f44 1 50025"/>
                <a:gd name="f58" fmla="*/ f45 1 414334"/>
                <a:gd name="f59" fmla="*/ f46 1 414334"/>
                <a:gd name="f60" fmla="*/ f47 1 50025"/>
                <a:gd name="f61" fmla="*/ f48 1 414334"/>
                <a:gd name="f62" fmla="*/ f49 1 50025"/>
                <a:gd name="f63" fmla="*/ f50 1 50025"/>
                <a:gd name="f64" fmla="*/ f51 1 414334"/>
                <a:gd name="f65" fmla="*/ f31 1 f38"/>
                <a:gd name="f66" fmla="*/ f32 1 f38"/>
                <a:gd name="f67" fmla="*/ f31 1 f39"/>
                <a:gd name="f68" fmla="*/ f33 1 f39"/>
                <a:gd name="f69" fmla="*/ f53 1 f38"/>
                <a:gd name="f70" fmla="*/ f54 1 f39"/>
                <a:gd name="f71" fmla="*/ f55 1 f38"/>
                <a:gd name="f72" fmla="*/ f56 1 f39"/>
                <a:gd name="f73" fmla="*/ f57 1 f38"/>
                <a:gd name="f74" fmla="*/ f58 1 f39"/>
                <a:gd name="f75" fmla="*/ f59 1 f39"/>
                <a:gd name="f76" fmla="*/ f60 1 f38"/>
                <a:gd name="f77" fmla="*/ f61 1 f39"/>
                <a:gd name="f78" fmla="*/ f62 1 f38"/>
                <a:gd name="f79" fmla="*/ f63 1 f38"/>
                <a:gd name="f80" fmla="*/ f64 1 f39"/>
                <a:gd name="f81" fmla="*/ f65 f29 1"/>
                <a:gd name="f82" fmla="*/ f66 f29 1"/>
                <a:gd name="f83" fmla="*/ f68 f30 1"/>
                <a:gd name="f84" fmla="*/ f67 f30 1"/>
                <a:gd name="f85" fmla="*/ f69 f29 1"/>
                <a:gd name="f86" fmla="*/ f70 f30 1"/>
                <a:gd name="f87" fmla="*/ f71 f29 1"/>
                <a:gd name="f88" fmla="*/ f72 f30 1"/>
                <a:gd name="f89" fmla="*/ f73 f29 1"/>
                <a:gd name="f90" fmla="*/ f74 f30 1"/>
                <a:gd name="f91" fmla="*/ f75 f30 1"/>
                <a:gd name="f92" fmla="*/ f76 f29 1"/>
                <a:gd name="f93" fmla="*/ f77 f30 1"/>
                <a:gd name="f94" fmla="*/ f78 f29 1"/>
                <a:gd name="f95" fmla="*/ f79 f29 1"/>
                <a:gd name="f96" fmla="*/ f80 f30 1"/>
              </a:gdLst>
              <a:ahLst/>
              <a:cxnLst>
                <a:cxn ang="3cd4">
                  <a:pos x="hc" y="t"/>
                </a:cxn>
                <a:cxn ang="0">
                  <a:pos x="r" y="vc"/>
                </a:cxn>
                <a:cxn ang="cd4">
                  <a:pos x="hc" y="b"/>
                </a:cxn>
                <a:cxn ang="cd2">
                  <a:pos x="l" y="vc"/>
                </a:cxn>
                <a:cxn ang="f52">
                  <a:pos x="f85" y="f86"/>
                </a:cxn>
                <a:cxn ang="f52">
                  <a:pos x="f87" y="f88"/>
                </a:cxn>
                <a:cxn ang="f52">
                  <a:pos x="f89" y="f90"/>
                </a:cxn>
                <a:cxn ang="f52">
                  <a:pos x="f89" y="f91"/>
                </a:cxn>
                <a:cxn ang="f52">
                  <a:pos x="f89" y="f91"/>
                </a:cxn>
                <a:cxn ang="f52">
                  <a:pos x="f89" y="f91"/>
                </a:cxn>
                <a:cxn ang="f52">
                  <a:pos x="f92" y="f93"/>
                </a:cxn>
                <a:cxn ang="f52">
                  <a:pos x="f94" y="f93"/>
                </a:cxn>
                <a:cxn ang="f52">
                  <a:pos x="f95" y="f96"/>
                </a:cxn>
              </a:cxnLst>
              <a:rect l="f81" t="f84" r="f82" b="f83"/>
              <a:pathLst>
                <a:path w="50025" h="414334">
                  <a:moveTo>
                    <a:pt x="f8" y="f9"/>
                  </a:moveTo>
                  <a:cubicBezTo>
                    <a:pt x="f10" y="f11"/>
                    <a:pt x="f12" y="f13"/>
                    <a:pt x="f14" y="f15"/>
                  </a:cubicBezTo>
                  <a:cubicBezTo>
                    <a:pt x="f16" y="f17"/>
                    <a:pt x="f18" y="f19"/>
                    <a:pt x="f20" y="f21"/>
                  </a:cubicBezTo>
                  <a:cubicBezTo>
                    <a:pt x="f22" y="f23"/>
                    <a:pt x="f22" y="f24"/>
                    <a:pt x="f20" y="f5"/>
                  </a:cubicBezTo>
                  <a:cubicBezTo>
                    <a:pt x="f20" y="f5"/>
                    <a:pt x="f20" y="f5"/>
                    <a:pt x="f20" y="f5"/>
                  </a:cubicBezTo>
                  <a:lnTo>
                    <a:pt x="f20" y="f5"/>
                  </a:lnTo>
                  <a:lnTo>
                    <a:pt x="f25" y="f26"/>
                  </a:lnTo>
                  <a:lnTo>
                    <a:pt x="f6" y="f26"/>
                  </a:lnTo>
                  <a:lnTo>
                    <a:pt x="f27"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2" name="Freeform: Shape 1588">
              <a:extLst>
                <a:ext uri="{FF2B5EF4-FFF2-40B4-BE49-F238E27FC236}">
                  <a16:creationId xmlns:a16="http://schemas.microsoft.com/office/drawing/2014/main" id="{E9E323CC-AB73-B6B6-C94D-E039EF565976}"/>
                </a:ext>
              </a:extLst>
            </p:cNvPr>
            <p:cNvSpPr/>
            <p:nvPr/>
          </p:nvSpPr>
          <p:spPr>
            <a:xfrm>
              <a:off x="8162382" y="6170791"/>
              <a:ext cx="303864" cy="177677"/>
            </a:xfrm>
            <a:custGeom>
              <a:avLst/>
              <a:gdLst>
                <a:gd name="f0" fmla="val 10800000"/>
                <a:gd name="f1" fmla="val 5400000"/>
                <a:gd name="f2" fmla="val 180"/>
                <a:gd name="f3" fmla="val w"/>
                <a:gd name="f4" fmla="val h"/>
                <a:gd name="f5" fmla="val 0"/>
                <a:gd name="f6" fmla="val 303868"/>
                <a:gd name="f7" fmla="val 177679"/>
                <a:gd name="f8" fmla="val 303244"/>
                <a:gd name="f9" fmla="val 302369"/>
                <a:gd name="f10" fmla="val 173681"/>
                <a:gd name="f11" fmla="val 303869"/>
                <a:gd name="f12" fmla="val 2749"/>
                <a:gd name="f13" fmla="val 303544"/>
                <a:gd name="f14" fmla="val 1862"/>
                <a:gd name="f15" fmla="val 303331"/>
                <a:gd name="f16" fmla="val 937"/>
                <a:gd name="f17" fmla="+- 0 0 -90"/>
                <a:gd name="f18" fmla="*/ f3 1 303868"/>
                <a:gd name="f19" fmla="*/ f4 1 177679"/>
                <a:gd name="f20" fmla="val f5"/>
                <a:gd name="f21" fmla="val f6"/>
                <a:gd name="f22" fmla="val f7"/>
                <a:gd name="f23" fmla="*/ f17 f0 1"/>
                <a:gd name="f24" fmla="+- f22 0 f20"/>
                <a:gd name="f25" fmla="+- f21 0 f20"/>
                <a:gd name="f26" fmla="*/ f23 1 f2"/>
                <a:gd name="f27" fmla="*/ f25 1 303868"/>
                <a:gd name="f28" fmla="*/ f24 1 177679"/>
                <a:gd name="f29" fmla="*/ 303244 f25 1"/>
                <a:gd name="f30" fmla="*/ 0 f24 1"/>
                <a:gd name="f31" fmla="*/ 302369 f25 1"/>
                <a:gd name="f32" fmla="*/ 0 f25 1"/>
                <a:gd name="f33" fmla="*/ 173681 f24 1"/>
                <a:gd name="f34" fmla="*/ 177679 f24 1"/>
                <a:gd name="f35" fmla="*/ 303869 f25 1"/>
                <a:gd name="f36" fmla="*/ 2749 f24 1"/>
                <a:gd name="f37" fmla="+- f26 0 f1"/>
                <a:gd name="f38" fmla="*/ f29 1 303868"/>
                <a:gd name="f39" fmla="*/ f30 1 177679"/>
                <a:gd name="f40" fmla="*/ f31 1 303868"/>
                <a:gd name="f41" fmla="*/ f32 1 303868"/>
                <a:gd name="f42" fmla="*/ f33 1 177679"/>
                <a:gd name="f43" fmla="*/ f34 1 177679"/>
                <a:gd name="f44" fmla="*/ f35 1 303868"/>
                <a:gd name="f45" fmla="*/ f36 1 177679"/>
                <a:gd name="f46" fmla="*/ f20 1 f27"/>
                <a:gd name="f47" fmla="*/ f21 1 f27"/>
                <a:gd name="f48" fmla="*/ f20 1 f28"/>
                <a:gd name="f49" fmla="*/ f22 1 f28"/>
                <a:gd name="f50" fmla="*/ f38 1 f27"/>
                <a:gd name="f51" fmla="*/ f39 1 f28"/>
                <a:gd name="f52" fmla="*/ f40 1 f27"/>
                <a:gd name="f53" fmla="*/ f41 1 f27"/>
                <a:gd name="f54" fmla="*/ f42 1 f28"/>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8 1"/>
                <a:gd name="f66" fmla="*/ f54 f19 1"/>
                <a:gd name="f67" fmla="*/ f55 f19 1"/>
                <a:gd name="f68" fmla="*/ f56 f18 1"/>
                <a:gd name="f69" fmla="*/ f57 f19 1"/>
              </a:gdLst>
              <a:ahLst/>
              <a:cxnLst>
                <a:cxn ang="3cd4">
                  <a:pos x="hc" y="t"/>
                </a:cxn>
                <a:cxn ang="0">
                  <a:pos x="r" y="vc"/>
                </a:cxn>
                <a:cxn ang="cd4">
                  <a:pos x="hc" y="b"/>
                </a:cxn>
                <a:cxn ang="cd2">
                  <a:pos x="l" y="vc"/>
                </a:cxn>
                <a:cxn ang="f37">
                  <a:pos x="f62" y="f63"/>
                </a:cxn>
                <a:cxn ang="f37">
                  <a:pos x="f64" y="f63"/>
                </a:cxn>
                <a:cxn ang="f37">
                  <a:pos x="f65" y="f66"/>
                </a:cxn>
                <a:cxn ang="f37">
                  <a:pos x="f65" y="f67"/>
                </a:cxn>
                <a:cxn ang="f37">
                  <a:pos x="f68" y="f69"/>
                </a:cxn>
                <a:cxn ang="f37">
                  <a:pos x="f68" y="f69"/>
                </a:cxn>
                <a:cxn ang="f37">
                  <a:pos x="f62" y="f63"/>
                </a:cxn>
              </a:cxnLst>
              <a:rect l="f58" t="f61" r="f59" b="f60"/>
              <a:pathLst>
                <a:path w="303868" h="177679">
                  <a:moveTo>
                    <a:pt x="f8" y="f5"/>
                  </a:moveTo>
                  <a:lnTo>
                    <a:pt x="f9" y="f5"/>
                  </a:lnTo>
                  <a:lnTo>
                    <a:pt x="f5" y="f10"/>
                  </a:lnTo>
                  <a:lnTo>
                    <a:pt x="f5" y="f7"/>
                  </a:lnTo>
                  <a:lnTo>
                    <a:pt x="f11" y="f12"/>
                  </a:lnTo>
                  <a:lnTo>
                    <a:pt x="f11" y="f12"/>
                  </a:lnTo>
                  <a:cubicBezTo>
                    <a:pt x="f13" y="f14"/>
                    <a:pt x="f15"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3" name="Freeform: Shape 1589">
              <a:extLst>
                <a:ext uri="{FF2B5EF4-FFF2-40B4-BE49-F238E27FC236}">
                  <a16:creationId xmlns:a16="http://schemas.microsoft.com/office/drawing/2014/main" id="{182328E4-9491-F8D6-E1CB-0028B1D965E0}"/>
                </a:ext>
              </a:extLst>
            </p:cNvPr>
            <p:cNvSpPr/>
            <p:nvPr/>
          </p:nvSpPr>
          <p:spPr>
            <a:xfrm>
              <a:off x="8214558" y="6271631"/>
              <a:ext cx="317534" cy="186592"/>
            </a:xfrm>
            <a:custGeom>
              <a:avLst/>
              <a:gdLst>
                <a:gd name="f0" fmla="val 10800000"/>
                <a:gd name="f1" fmla="val 5400000"/>
                <a:gd name="f2" fmla="val 180"/>
                <a:gd name="f3" fmla="val w"/>
                <a:gd name="f4" fmla="val h"/>
                <a:gd name="f5" fmla="val 0"/>
                <a:gd name="f6" fmla="val 317534"/>
                <a:gd name="f7" fmla="val 186595"/>
                <a:gd name="f8" fmla="val 315785"/>
                <a:gd name="f9" fmla="val 1125"/>
                <a:gd name="f10" fmla="val 1171"/>
                <a:gd name="f11" fmla="val 183177"/>
                <a:gd name="f12" fmla="val 47"/>
                <a:gd name="f13" fmla="val 183802"/>
                <a:gd name="f14" fmla="val 184427"/>
                <a:gd name="f15" fmla="val -16"/>
                <a:gd name="f16" fmla="val 184801"/>
                <a:gd name="f17" fmla="val 185176"/>
                <a:gd name="f18" fmla="val 185551"/>
                <a:gd name="f19" fmla="val 297"/>
                <a:gd name="f20" fmla="val 186338"/>
                <a:gd name="f21" fmla="val 1146"/>
                <a:gd name="f22" fmla="val 186776"/>
                <a:gd name="f23" fmla="val 1933"/>
                <a:gd name="f24" fmla="val 186526"/>
                <a:gd name="f25" fmla="val 2009"/>
                <a:gd name="f26" fmla="val 186501"/>
                <a:gd name="f27" fmla="val 2096"/>
                <a:gd name="f28" fmla="val 186463"/>
                <a:gd name="f29" fmla="val 2171"/>
                <a:gd name="f30" fmla="val 186426"/>
                <a:gd name="f31" fmla="val 3170"/>
                <a:gd name="f32" fmla="val 185801"/>
                <a:gd name="f33" fmla="val 317535"/>
                <a:gd name="f34" fmla="val 3998"/>
                <a:gd name="f35" fmla="+- 0 0 -90"/>
                <a:gd name="f36" fmla="*/ f3 1 317534"/>
                <a:gd name="f37" fmla="*/ f4 1 186595"/>
                <a:gd name="f38" fmla="val f5"/>
                <a:gd name="f39" fmla="val f6"/>
                <a:gd name="f40" fmla="val f7"/>
                <a:gd name="f41" fmla="*/ f35 f0 1"/>
                <a:gd name="f42" fmla="+- f40 0 f38"/>
                <a:gd name="f43" fmla="+- f39 0 f38"/>
                <a:gd name="f44" fmla="*/ f41 1 f2"/>
                <a:gd name="f45" fmla="*/ f43 1 317534"/>
                <a:gd name="f46" fmla="*/ f42 1 186595"/>
                <a:gd name="f47" fmla="*/ 315785 f43 1"/>
                <a:gd name="f48" fmla="*/ 1125 f42 1"/>
                <a:gd name="f49" fmla="*/ 1171 f43 1"/>
                <a:gd name="f50" fmla="*/ 183177 f42 1"/>
                <a:gd name="f51" fmla="*/ 47 f43 1"/>
                <a:gd name="f52" fmla="*/ 183802 f42 1"/>
                <a:gd name="f53" fmla="*/ 184427 f42 1"/>
                <a:gd name="f54" fmla="*/ 185551 f42 1"/>
                <a:gd name="f55" fmla="*/ 1933 f43 1"/>
                <a:gd name="f56" fmla="*/ 186526 f42 1"/>
                <a:gd name="f57" fmla="*/ 2171 f43 1"/>
                <a:gd name="f58" fmla="*/ 186426 f42 1"/>
                <a:gd name="f59" fmla="*/ 3170 f43 1"/>
                <a:gd name="f60" fmla="*/ 185801 f42 1"/>
                <a:gd name="f61" fmla="*/ 317535 f43 1"/>
                <a:gd name="f62" fmla="*/ 3998 f42 1"/>
                <a:gd name="f63" fmla="*/ 0 f42 1"/>
                <a:gd name="f64" fmla="+- f44 0 f1"/>
                <a:gd name="f65" fmla="*/ f47 1 317534"/>
                <a:gd name="f66" fmla="*/ f48 1 186595"/>
                <a:gd name="f67" fmla="*/ f49 1 317534"/>
                <a:gd name="f68" fmla="*/ f50 1 186595"/>
                <a:gd name="f69" fmla="*/ f51 1 317534"/>
                <a:gd name="f70" fmla="*/ f52 1 186595"/>
                <a:gd name="f71" fmla="*/ f53 1 186595"/>
                <a:gd name="f72" fmla="*/ f54 1 186595"/>
                <a:gd name="f73" fmla="*/ f55 1 317534"/>
                <a:gd name="f74" fmla="*/ f56 1 186595"/>
                <a:gd name="f75" fmla="*/ f57 1 317534"/>
                <a:gd name="f76" fmla="*/ f58 1 186595"/>
                <a:gd name="f77" fmla="*/ f59 1 317534"/>
                <a:gd name="f78" fmla="*/ f60 1 186595"/>
                <a:gd name="f79" fmla="*/ f61 1 317534"/>
                <a:gd name="f80" fmla="*/ f62 1 186595"/>
                <a:gd name="f81" fmla="*/ f63 1 186595"/>
                <a:gd name="f82" fmla="*/ f38 1 f45"/>
                <a:gd name="f83" fmla="*/ f39 1 f45"/>
                <a:gd name="f84" fmla="*/ f38 1 f46"/>
                <a:gd name="f85" fmla="*/ f40 1 f46"/>
                <a:gd name="f86" fmla="*/ f65 1 f45"/>
                <a:gd name="f87" fmla="*/ f66 1 f46"/>
                <a:gd name="f88" fmla="*/ f67 1 f45"/>
                <a:gd name="f89" fmla="*/ f68 1 f46"/>
                <a:gd name="f90" fmla="*/ f69 1 f45"/>
                <a:gd name="f91" fmla="*/ f70 1 f46"/>
                <a:gd name="f92" fmla="*/ f71 1 f46"/>
                <a:gd name="f93" fmla="*/ f72 1 f46"/>
                <a:gd name="f94" fmla="*/ f73 1 f45"/>
                <a:gd name="f95" fmla="*/ f74 1 f46"/>
                <a:gd name="f96" fmla="*/ f75 1 f45"/>
                <a:gd name="f97" fmla="*/ f76 1 f46"/>
                <a:gd name="f98" fmla="*/ f77 1 f45"/>
                <a:gd name="f99" fmla="*/ f78 1 f46"/>
                <a:gd name="f100" fmla="*/ f79 1 f45"/>
                <a:gd name="f101" fmla="*/ f80 1 f46"/>
                <a:gd name="f102" fmla="*/ f81 1 f46"/>
                <a:gd name="f103" fmla="*/ f82 f36 1"/>
                <a:gd name="f104" fmla="*/ f83 f36 1"/>
                <a:gd name="f105" fmla="*/ f85 f37 1"/>
                <a:gd name="f106" fmla="*/ f84 f37 1"/>
                <a:gd name="f107" fmla="*/ f86 f36 1"/>
                <a:gd name="f108" fmla="*/ f87 f37 1"/>
                <a:gd name="f109" fmla="*/ f88 f36 1"/>
                <a:gd name="f110" fmla="*/ f89 f37 1"/>
                <a:gd name="f111" fmla="*/ f90 f36 1"/>
                <a:gd name="f112" fmla="*/ f91 f37 1"/>
                <a:gd name="f113" fmla="*/ f92 f37 1"/>
                <a:gd name="f114" fmla="*/ f93 f37 1"/>
                <a:gd name="f115" fmla="*/ f94 f36 1"/>
                <a:gd name="f116" fmla="*/ f95 f37 1"/>
                <a:gd name="f117" fmla="*/ f96 f36 1"/>
                <a:gd name="f118" fmla="*/ f97 f37 1"/>
                <a:gd name="f119" fmla="*/ f98 f36 1"/>
                <a:gd name="f120" fmla="*/ f99 f37 1"/>
                <a:gd name="f121" fmla="*/ f100 f36 1"/>
                <a:gd name="f122" fmla="*/ f101 f37 1"/>
                <a:gd name="f123" fmla="*/ f102 f37 1"/>
              </a:gdLst>
              <a:ahLst/>
              <a:cxnLst>
                <a:cxn ang="3cd4">
                  <a:pos x="hc" y="t"/>
                </a:cxn>
                <a:cxn ang="0">
                  <a:pos x="r" y="vc"/>
                </a:cxn>
                <a:cxn ang="cd4">
                  <a:pos x="hc" y="b"/>
                </a:cxn>
                <a:cxn ang="cd2">
                  <a:pos x="l" y="vc"/>
                </a:cxn>
                <a:cxn ang="f64">
                  <a:pos x="f107" y="f108"/>
                </a:cxn>
                <a:cxn ang="f64">
                  <a:pos x="f109" y="f110"/>
                </a:cxn>
                <a:cxn ang="f64">
                  <a:pos x="f111" y="f112"/>
                </a:cxn>
                <a:cxn ang="f64">
                  <a:pos x="f111" y="f112"/>
                </a:cxn>
                <a:cxn ang="f64">
                  <a:pos x="f111" y="f113"/>
                </a:cxn>
                <a:cxn ang="f64">
                  <a:pos x="f111" y="f114"/>
                </a:cxn>
                <a:cxn ang="f64">
                  <a:pos x="f115" y="f116"/>
                </a:cxn>
                <a:cxn ang="f64">
                  <a:pos x="f117" y="f118"/>
                </a:cxn>
                <a:cxn ang="f64">
                  <a:pos x="f119" y="f120"/>
                </a:cxn>
                <a:cxn ang="f64">
                  <a:pos x="f121" y="f122"/>
                </a:cxn>
                <a:cxn ang="f64">
                  <a:pos x="f121" y="f123"/>
                </a:cxn>
              </a:cxnLst>
              <a:rect l="f103" t="f106" r="f104" b="f105"/>
              <a:pathLst>
                <a:path w="317534" h="186595">
                  <a:moveTo>
                    <a:pt x="f8" y="f9"/>
                  </a:moveTo>
                  <a:lnTo>
                    <a:pt x="f10" y="f11"/>
                  </a:lnTo>
                  <a:lnTo>
                    <a:pt x="f12" y="f13"/>
                  </a:lnTo>
                  <a:lnTo>
                    <a:pt x="f12" y="f13"/>
                  </a:lnTo>
                  <a:cubicBezTo>
                    <a:pt x="f12" y="f13"/>
                    <a:pt x="f12" y="f13"/>
                    <a:pt x="f12" y="f14"/>
                  </a:cubicBezTo>
                  <a:cubicBezTo>
                    <a:pt x="f15" y="f16"/>
                    <a:pt x="f15" y="f17"/>
                    <a:pt x="f12" y="f18"/>
                  </a:cubicBezTo>
                  <a:cubicBezTo>
                    <a:pt x="f19" y="f20"/>
                    <a:pt x="f21" y="f22"/>
                    <a:pt x="f23" y="f24"/>
                  </a:cubicBezTo>
                  <a:cubicBezTo>
                    <a:pt x="f25" y="f26"/>
                    <a:pt x="f27" y="f28"/>
                    <a:pt x="f29" y="f30"/>
                  </a:cubicBezTo>
                  <a:lnTo>
                    <a:pt x="f31" y="f32"/>
                  </a:lnTo>
                  <a:lnTo>
                    <a:pt x="f33" y="f34"/>
                  </a:lnTo>
                  <a:lnTo>
                    <a:pt x="f3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4" name="Freeform: Shape 1590">
              <a:extLst>
                <a:ext uri="{FF2B5EF4-FFF2-40B4-BE49-F238E27FC236}">
                  <a16:creationId xmlns:a16="http://schemas.microsoft.com/office/drawing/2014/main" id="{11550DF9-CC95-6D13-8044-12A1479F4785}"/>
                </a:ext>
              </a:extLst>
            </p:cNvPr>
            <p:cNvSpPr/>
            <p:nvPr/>
          </p:nvSpPr>
          <p:spPr>
            <a:xfrm>
              <a:off x="8159877" y="6359222"/>
              <a:ext cx="621" cy="749"/>
            </a:xfrm>
            <a:custGeom>
              <a:avLst/>
              <a:gdLst>
                <a:gd name="f0" fmla="val 10800000"/>
                <a:gd name="f1" fmla="val 5400000"/>
                <a:gd name="f2" fmla="val 180"/>
                <a:gd name="f3" fmla="val w"/>
                <a:gd name="f4" fmla="val h"/>
                <a:gd name="f5" fmla="val 0"/>
                <a:gd name="f6" fmla="val 624"/>
                <a:gd name="f7" fmla="val 749"/>
                <a:gd name="f8" fmla="val 750"/>
                <a:gd name="f9" fmla="val 625"/>
                <a:gd name="f10" fmla="val 437"/>
                <a:gd name="f11" fmla="val 262"/>
                <a:gd name="f12" fmla="val 225"/>
                <a:gd name="f13" fmla="val 525"/>
                <a:gd name="f14" fmla="+- 0 0 -90"/>
                <a:gd name="f15" fmla="*/ f3 1 624"/>
                <a:gd name="f16" fmla="*/ f4 1 749"/>
                <a:gd name="f17" fmla="val f5"/>
                <a:gd name="f18" fmla="val f6"/>
                <a:gd name="f19" fmla="val f7"/>
                <a:gd name="f20" fmla="*/ f14 f0 1"/>
                <a:gd name="f21" fmla="+- f19 0 f17"/>
                <a:gd name="f22" fmla="+- f18 0 f17"/>
                <a:gd name="f23" fmla="*/ f20 1 f2"/>
                <a:gd name="f24" fmla="*/ f22 1 624"/>
                <a:gd name="f25" fmla="*/ f21 1 749"/>
                <a:gd name="f26" fmla="*/ 0 f22 1"/>
                <a:gd name="f27" fmla="*/ 750 f21 1"/>
                <a:gd name="f28" fmla="*/ 625 f22 1"/>
                <a:gd name="f29" fmla="*/ 0 f21 1"/>
                <a:gd name="f30" fmla="+- f23 0 f1"/>
                <a:gd name="f31" fmla="*/ f26 1 624"/>
                <a:gd name="f32" fmla="*/ f27 1 749"/>
                <a:gd name="f33" fmla="*/ f28 1 624"/>
                <a:gd name="f34" fmla="*/ f29 1 749"/>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9" y="f50"/>
                </a:cxn>
                <a:cxn ang="f30">
                  <a:pos x="f47" y="f48"/>
                </a:cxn>
              </a:cxnLst>
              <a:rect l="f43" t="f46" r="f44" b="f45"/>
              <a:pathLst>
                <a:path w="624" h="749">
                  <a:moveTo>
                    <a:pt x="f5" y="f8"/>
                  </a:moveTo>
                  <a:lnTo>
                    <a:pt x="f5" y="f8"/>
                  </a:lnTo>
                  <a:lnTo>
                    <a:pt x="f9"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5" name="Freeform: Shape 1591">
              <a:extLst>
                <a:ext uri="{FF2B5EF4-FFF2-40B4-BE49-F238E27FC236}">
                  <a16:creationId xmlns:a16="http://schemas.microsoft.com/office/drawing/2014/main" id="{73423C93-C498-D822-8C52-ECBB5C8C75AB}"/>
                </a:ext>
              </a:extLst>
            </p:cNvPr>
            <p:cNvSpPr/>
            <p:nvPr/>
          </p:nvSpPr>
          <p:spPr>
            <a:xfrm>
              <a:off x="8142713" y="6346228"/>
              <a:ext cx="16788" cy="18598"/>
            </a:xfrm>
            <a:custGeom>
              <a:avLst/>
              <a:gdLst>
                <a:gd name="f0" fmla="val 10800000"/>
                <a:gd name="f1" fmla="val 5400000"/>
                <a:gd name="f2" fmla="val 180"/>
                <a:gd name="f3" fmla="val w"/>
                <a:gd name="f4" fmla="val h"/>
                <a:gd name="f5" fmla="val 0"/>
                <a:gd name="f6" fmla="val 16789"/>
                <a:gd name="f7" fmla="val 18602"/>
                <a:gd name="f8" fmla="val 2546"/>
                <a:gd name="f9" fmla="val 7122"/>
                <a:gd name="f10" fmla="val 1671"/>
                <a:gd name="f11" fmla="val 875"/>
                <a:gd name="f12" fmla="val 1309"/>
                <a:gd name="f13" fmla="val 1412"/>
                <a:gd name="f14" fmla="val 1009"/>
                <a:gd name="f15" fmla="val 2012"/>
                <a:gd name="f16" fmla="val 797"/>
                <a:gd name="f17" fmla="val 2624"/>
                <a:gd name="f18" fmla="val 447"/>
                <a:gd name="f19" fmla="val 3211"/>
                <a:gd name="f20" fmla="val 197"/>
                <a:gd name="f21" fmla="val 3836"/>
                <a:gd name="f22" fmla="val 47"/>
                <a:gd name="f23" fmla="val 4498"/>
                <a:gd name="f24" fmla="val 5123"/>
                <a:gd name="f25" fmla="val 5748"/>
                <a:gd name="f26" fmla="val 6373"/>
                <a:gd name="f27" fmla="val -16"/>
                <a:gd name="f28" fmla="val 7872"/>
                <a:gd name="f29" fmla="val 8622"/>
                <a:gd name="f30" fmla="val 109"/>
                <a:gd name="f31" fmla="val 9859"/>
                <a:gd name="f32" fmla="val 359"/>
                <a:gd name="f33" fmla="val 11083"/>
                <a:gd name="f34" fmla="val 12245"/>
                <a:gd name="f35" fmla="val 1908"/>
                <a:gd name="f36" fmla="val 16731"/>
                <a:gd name="f37" fmla="val 6456"/>
                <a:gd name="f38" fmla="val 19467"/>
                <a:gd name="f39" fmla="val 10942"/>
                <a:gd name="f40" fmla="val 18355"/>
                <a:gd name="f41" fmla="val 11767"/>
                <a:gd name="f42" fmla="val 18143"/>
                <a:gd name="f43" fmla="val 12566"/>
                <a:gd name="f44" fmla="val 17818"/>
                <a:gd name="f45" fmla="val 13291"/>
                <a:gd name="f46" fmla="val 17368"/>
                <a:gd name="f47" fmla="val 16790"/>
                <a:gd name="f48" fmla="val 15494"/>
                <a:gd name="f49" fmla="val 15903"/>
                <a:gd name="f50" fmla="val 16143"/>
                <a:gd name="f51" fmla="val 14878"/>
                <a:gd name="f52" fmla="val 16568"/>
                <a:gd name="f53" fmla="val 13791"/>
                <a:gd name="f54" fmla="val 16743"/>
                <a:gd name="f55" fmla="val 8718"/>
                <a:gd name="f56" fmla="val 17780"/>
                <a:gd name="f57" fmla="val 3770"/>
                <a:gd name="f58" fmla="val 14519"/>
                <a:gd name="f59" fmla="val 2721"/>
                <a:gd name="f60" fmla="val 9446"/>
                <a:gd name="f61" fmla="val 2571"/>
                <a:gd name="f62" fmla="val 8684"/>
                <a:gd name="f63" fmla="val 2508"/>
                <a:gd name="f64" fmla="val 7897"/>
                <a:gd name="f65" fmla="+- 0 0 -90"/>
                <a:gd name="f66" fmla="*/ f3 1 16789"/>
                <a:gd name="f67" fmla="*/ f4 1 18602"/>
                <a:gd name="f68" fmla="val f5"/>
                <a:gd name="f69" fmla="val f6"/>
                <a:gd name="f70" fmla="val f7"/>
                <a:gd name="f71" fmla="*/ f65 f0 1"/>
                <a:gd name="f72" fmla="+- f70 0 f68"/>
                <a:gd name="f73" fmla="+- f69 0 f68"/>
                <a:gd name="f74" fmla="*/ f71 1 f2"/>
                <a:gd name="f75" fmla="*/ f73 1 16789"/>
                <a:gd name="f76" fmla="*/ f72 1 18602"/>
                <a:gd name="f77" fmla="*/ 2546 f73 1"/>
                <a:gd name="f78" fmla="*/ 7122 f72 1"/>
                <a:gd name="f79" fmla="*/ 1671 f73 1"/>
                <a:gd name="f80" fmla="*/ 0 f72 1"/>
                <a:gd name="f81" fmla="*/ 875 f72 1"/>
                <a:gd name="f82" fmla="*/ 797 f73 1"/>
                <a:gd name="f83" fmla="*/ 2624 f72 1"/>
                <a:gd name="f84" fmla="*/ 47 f73 1"/>
                <a:gd name="f85" fmla="*/ 4498 f72 1"/>
                <a:gd name="f86" fmla="*/ 6373 f72 1"/>
                <a:gd name="f87" fmla="*/ 8622 f72 1"/>
                <a:gd name="f88" fmla="*/ 12245 f72 1"/>
                <a:gd name="f89" fmla="*/ 10942 f73 1"/>
                <a:gd name="f90" fmla="*/ 18355 f72 1"/>
                <a:gd name="f91" fmla="*/ 13291 f73 1"/>
                <a:gd name="f92" fmla="*/ 17368 f72 1"/>
                <a:gd name="f93" fmla="*/ 16790 f73 1"/>
                <a:gd name="f94" fmla="*/ 15494 f72 1"/>
                <a:gd name="f95" fmla="*/ 13791 f73 1"/>
                <a:gd name="f96" fmla="*/ 16743 f72 1"/>
                <a:gd name="f97" fmla="*/ 2721 f73 1"/>
                <a:gd name="f98" fmla="*/ 9446 f72 1"/>
                <a:gd name="f99" fmla="+- f74 0 f1"/>
                <a:gd name="f100" fmla="*/ f77 1 16789"/>
                <a:gd name="f101" fmla="*/ f78 1 18602"/>
                <a:gd name="f102" fmla="*/ f79 1 16789"/>
                <a:gd name="f103" fmla="*/ f80 1 18602"/>
                <a:gd name="f104" fmla="*/ f81 1 18602"/>
                <a:gd name="f105" fmla="*/ f82 1 16789"/>
                <a:gd name="f106" fmla="*/ f83 1 18602"/>
                <a:gd name="f107" fmla="*/ f84 1 16789"/>
                <a:gd name="f108" fmla="*/ f85 1 18602"/>
                <a:gd name="f109" fmla="*/ f86 1 18602"/>
                <a:gd name="f110" fmla="*/ f87 1 18602"/>
                <a:gd name="f111" fmla="*/ f88 1 18602"/>
                <a:gd name="f112" fmla="*/ f89 1 16789"/>
                <a:gd name="f113" fmla="*/ f90 1 18602"/>
                <a:gd name="f114" fmla="*/ f91 1 16789"/>
                <a:gd name="f115" fmla="*/ f92 1 18602"/>
                <a:gd name="f116" fmla="*/ f93 1 16789"/>
                <a:gd name="f117" fmla="*/ f94 1 18602"/>
                <a:gd name="f118" fmla="*/ f95 1 16789"/>
                <a:gd name="f119" fmla="*/ f96 1 18602"/>
                <a:gd name="f120" fmla="*/ f97 1 16789"/>
                <a:gd name="f121" fmla="*/ f98 1 18602"/>
                <a:gd name="f122" fmla="*/ f68 1 f75"/>
                <a:gd name="f123" fmla="*/ f69 1 f75"/>
                <a:gd name="f124" fmla="*/ f68 1 f76"/>
                <a:gd name="f125" fmla="*/ f70 1 f76"/>
                <a:gd name="f126" fmla="*/ f100 1 f75"/>
                <a:gd name="f127" fmla="*/ f101 1 f76"/>
                <a:gd name="f128" fmla="*/ f102 1 f75"/>
                <a:gd name="f129" fmla="*/ f103 1 f76"/>
                <a:gd name="f130" fmla="*/ f104 1 f76"/>
                <a:gd name="f131" fmla="*/ f105 1 f75"/>
                <a:gd name="f132" fmla="*/ f106 1 f76"/>
                <a:gd name="f133" fmla="*/ f107 1 f75"/>
                <a:gd name="f134" fmla="*/ f108 1 f76"/>
                <a:gd name="f135" fmla="*/ f109 1 f76"/>
                <a:gd name="f136" fmla="*/ f110 1 f76"/>
                <a:gd name="f137" fmla="*/ f111 1 f76"/>
                <a:gd name="f138" fmla="*/ f112 1 f75"/>
                <a:gd name="f139" fmla="*/ f113 1 f76"/>
                <a:gd name="f140" fmla="*/ f114 1 f75"/>
                <a:gd name="f141" fmla="*/ f115 1 f76"/>
                <a:gd name="f142" fmla="*/ f116 1 f75"/>
                <a:gd name="f143" fmla="*/ f117 1 f76"/>
                <a:gd name="f144" fmla="*/ f118 1 f75"/>
                <a:gd name="f145" fmla="*/ f119 1 f76"/>
                <a:gd name="f146" fmla="*/ f120 1 f75"/>
                <a:gd name="f147" fmla="*/ f121 1 f76"/>
                <a:gd name="f148" fmla="*/ f122 f66 1"/>
                <a:gd name="f149" fmla="*/ f123 f66 1"/>
                <a:gd name="f150" fmla="*/ f125 f67 1"/>
                <a:gd name="f151" fmla="*/ f124 f67 1"/>
                <a:gd name="f152" fmla="*/ f126 f66 1"/>
                <a:gd name="f153" fmla="*/ f127 f67 1"/>
                <a:gd name="f154" fmla="*/ f128 f66 1"/>
                <a:gd name="f155" fmla="*/ f129 f67 1"/>
                <a:gd name="f156" fmla="*/ f130 f67 1"/>
                <a:gd name="f157" fmla="*/ f131 f66 1"/>
                <a:gd name="f158" fmla="*/ f132 f67 1"/>
                <a:gd name="f159" fmla="*/ f133 f66 1"/>
                <a:gd name="f160" fmla="*/ f134 f67 1"/>
                <a:gd name="f161" fmla="*/ f135 f67 1"/>
                <a:gd name="f162" fmla="*/ f136 f67 1"/>
                <a:gd name="f163" fmla="*/ f137 f67 1"/>
                <a:gd name="f164" fmla="*/ f138 f66 1"/>
                <a:gd name="f165" fmla="*/ f139 f67 1"/>
                <a:gd name="f166" fmla="*/ f140 f66 1"/>
                <a:gd name="f167" fmla="*/ f141 f67 1"/>
                <a:gd name="f168" fmla="*/ f142 f66 1"/>
                <a:gd name="f169" fmla="*/ f143 f67 1"/>
                <a:gd name="f170" fmla="*/ f144 f66 1"/>
                <a:gd name="f171" fmla="*/ f145 f67 1"/>
                <a:gd name="f172" fmla="*/ f146 f66 1"/>
                <a:gd name="f173" fmla="*/ f147 f67 1"/>
              </a:gdLst>
              <a:ahLst/>
              <a:cxnLst>
                <a:cxn ang="3cd4">
                  <a:pos x="hc" y="t"/>
                </a:cxn>
                <a:cxn ang="0">
                  <a:pos x="r" y="vc"/>
                </a:cxn>
                <a:cxn ang="cd4">
                  <a:pos x="hc" y="b"/>
                </a:cxn>
                <a:cxn ang="cd2">
                  <a:pos x="l" y="vc"/>
                </a:cxn>
                <a:cxn ang="f99">
                  <a:pos x="f152" y="f153"/>
                </a:cxn>
                <a:cxn ang="f99">
                  <a:pos x="f154" y="f155"/>
                </a:cxn>
                <a:cxn ang="f99">
                  <a:pos x="f154" y="f156"/>
                </a:cxn>
                <a:cxn ang="f99">
                  <a:pos x="f157" y="f158"/>
                </a:cxn>
                <a:cxn ang="f99">
                  <a:pos x="f159" y="f160"/>
                </a:cxn>
                <a:cxn ang="f99">
                  <a:pos x="f159" y="f161"/>
                </a:cxn>
                <a:cxn ang="f99">
                  <a:pos x="f159" y="f162"/>
                </a:cxn>
                <a:cxn ang="f99">
                  <a:pos x="f157" y="f163"/>
                </a:cxn>
                <a:cxn ang="f99">
                  <a:pos x="f164" y="f165"/>
                </a:cxn>
                <a:cxn ang="f99">
                  <a:pos x="f166" y="f167"/>
                </a:cxn>
                <a:cxn ang="f99">
                  <a:pos x="f168" y="f169"/>
                </a:cxn>
                <a:cxn ang="f99">
                  <a:pos x="f168" y="f169"/>
                </a:cxn>
                <a:cxn ang="f99">
                  <a:pos x="f170" y="f171"/>
                </a:cxn>
                <a:cxn ang="f99">
                  <a:pos x="f172" y="f173"/>
                </a:cxn>
                <a:cxn ang="f99">
                  <a:pos x="f152" y="f153"/>
                </a:cxn>
              </a:cxnLst>
              <a:rect l="f148" t="f151" r="f149" b="f150"/>
              <a:pathLst>
                <a:path w="16789" h="18602">
                  <a:moveTo>
                    <a:pt x="f8" y="f9"/>
                  </a:moveTo>
                  <a:lnTo>
                    <a:pt x="f10" y="f5"/>
                  </a:lnTo>
                  <a:lnTo>
                    <a:pt x="f10" y="f11"/>
                  </a:lnTo>
                  <a:cubicBezTo>
                    <a:pt x="f12" y="f13"/>
                    <a:pt x="f14" y="f15"/>
                    <a:pt x="f16" y="f17"/>
                  </a:cubicBezTo>
                  <a:cubicBezTo>
                    <a:pt x="f18" y="f19"/>
                    <a:pt x="f20" y="f21"/>
                    <a:pt x="f22" y="f23"/>
                  </a:cubicBezTo>
                  <a:cubicBezTo>
                    <a:pt x="f22" y="f24"/>
                    <a:pt x="f22" y="f25"/>
                    <a:pt x="f22" y="f26"/>
                  </a:cubicBezTo>
                  <a:cubicBezTo>
                    <a:pt x="f27" y="f9"/>
                    <a:pt x="f27" y="f28"/>
                    <a:pt x="f22" y="f29"/>
                  </a:cubicBezTo>
                  <a:cubicBezTo>
                    <a:pt x="f30" y="f31"/>
                    <a:pt x="f32" y="f33"/>
                    <a:pt x="f16" y="f34"/>
                  </a:cubicBezTo>
                  <a:cubicBezTo>
                    <a:pt x="f35" y="f36"/>
                    <a:pt x="f37" y="f38"/>
                    <a:pt x="f39" y="f40"/>
                  </a:cubicBezTo>
                  <a:cubicBezTo>
                    <a:pt x="f41" y="f42"/>
                    <a:pt x="f43" y="f44"/>
                    <a:pt x="f45" y="f46"/>
                  </a:cubicBezTo>
                  <a:lnTo>
                    <a:pt x="f47" y="f48"/>
                  </a:lnTo>
                  <a:lnTo>
                    <a:pt x="f47" y="f48"/>
                  </a:lnTo>
                  <a:cubicBezTo>
                    <a:pt x="f49" y="f50"/>
                    <a:pt x="f51" y="f52"/>
                    <a:pt x="f53" y="f54"/>
                  </a:cubicBezTo>
                  <a:cubicBezTo>
                    <a:pt x="f55" y="f56"/>
                    <a:pt x="f57" y="f58"/>
                    <a:pt x="f59" y="f60"/>
                  </a:cubicBez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6" name="Freeform: Shape 1592">
              <a:extLst>
                <a:ext uri="{FF2B5EF4-FFF2-40B4-BE49-F238E27FC236}">
                  <a16:creationId xmlns:a16="http://schemas.microsoft.com/office/drawing/2014/main" id="{A085D48A-6681-8E7F-2AF2-07971BBF3CA1}"/>
                </a:ext>
              </a:extLst>
            </p:cNvPr>
            <p:cNvSpPr/>
            <p:nvPr/>
          </p:nvSpPr>
          <p:spPr>
            <a:xfrm>
              <a:off x="10208370" y="581896"/>
              <a:ext cx="81591" cy="84719"/>
            </a:xfrm>
            <a:custGeom>
              <a:avLst/>
              <a:gdLst>
                <a:gd name="f0" fmla="val 10800000"/>
                <a:gd name="f1" fmla="val 5400000"/>
                <a:gd name="f2" fmla="val 180"/>
                <a:gd name="f3" fmla="val w"/>
                <a:gd name="f4" fmla="val h"/>
                <a:gd name="f5" fmla="val 0"/>
                <a:gd name="f6" fmla="val 81589"/>
                <a:gd name="f7" fmla="val 84716"/>
                <a:gd name="f8" fmla="val 78966"/>
                <a:gd name="f9" fmla="val 84216"/>
                <a:gd name="f10" fmla="val 78891"/>
                <a:gd name="f11" fmla="val 83253"/>
                <a:gd name="f12" fmla="val 79616"/>
                <a:gd name="f13" fmla="val 82415"/>
                <a:gd name="f14" fmla="val 80578"/>
                <a:gd name="f15" fmla="val 82342"/>
                <a:gd name="f16" fmla="val 80590"/>
                <a:gd name="f17" fmla="val 80915"/>
                <a:gd name="f18" fmla="val 82227"/>
                <a:gd name="f19" fmla="val 81265"/>
                <a:gd name="f20" fmla="val 81590"/>
                <a:gd name="f21" fmla="val 80840"/>
                <a:gd name="f22" fmla="val 81592"/>
                <a:gd name="f23" fmla="val 625"/>
                <a:gd name="f24" fmla="val 750"/>
                <a:gd name="f25" fmla="val 4998"/>
                <a:gd name="f26" fmla="+- 0 0 -90"/>
                <a:gd name="f27" fmla="*/ f3 1 81589"/>
                <a:gd name="f28" fmla="*/ f4 1 84716"/>
                <a:gd name="f29" fmla="val f5"/>
                <a:gd name="f30" fmla="val f6"/>
                <a:gd name="f31" fmla="val f7"/>
                <a:gd name="f32" fmla="*/ f26 f0 1"/>
                <a:gd name="f33" fmla="+- f31 0 f29"/>
                <a:gd name="f34" fmla="+- f30 0 f29"/>
                <a:gd name="f35" fmla="*/ f32 1 f2"/>
                <a:gd name="f36" fmla="*/ f34 1 81589"/>
                <a:gd name="f37" fmla="*/ f33 1 84716"/>
                <a:gd name="f38" fmla="*/ 78966 f34 1"/>
                <a:gd name="f39" fmla="*/ 84216 f33 1"/>
                <a:gd name="f40" fmla="*/ 80578 f34 1"/>
                <a:gd name="f41" fmla="*/ 82342 f33 1"/>
                <a:gd name="f42" fmla="*/ 80590 f34 1"/>
                <a:gd name="f43" fmla="*/ 81590 f34 1"/>
                <a:gd name="f44" fmla="*/ 80840 f34 1"/>
                <a:gd name="f45" fmla="*/ 81592 f33 1"/>
                <a:gd name="f46" fmla="*/ 625 f34 1"/>
                <a:gd name="f47" fmla="*/ 750 f33 1"/>
                <a:gd name="f48" fmla="*/ 0 f34 1"/>
                <a:gd name="f49" fmla="*/ 0 f33 1"/>
                <a:gd name="f50" fmla="*/ 4998 f33 1"/>
                <a:gd name="f51" fmla="*/ 84716 f33 1"/>
                <a:gd name="f52" fmla="+- f35 0 f1"/>
                <a:gd name="f53" fmla="*/ f38 1 81589"/>
                <a:gd name="f54" fmla="*/ f39 1 84716"/>
                <a:gd name="f55" fmla="*/ f40 1 81589"/>
                <a:gd name="f56" fmla="*/ f41 1 84716"/>
                <a:gd name="f57" fmla="*/ f42 1 81589"/>
                <a:gd name="f58" fmla="*/ f43 1 81589"/>
                <a:gd name="f59" fmla="*/ f44 1 81589"/>
                <a:gd name="f60" fmla="*/ f45 1 84716"/>
                <a:gd name="f61" fmla="*/ f46 1 81589"/>
                <a:gd name="f62" fmla="*/ f47 1 84716"/>
                <a:gd name="f63" fmla="*/ f48 1 81589"/>
                <a:gd name="f64" fmla="*/ f49 1 84716"/>
                <a:gd name="f65" fmla="*/ f50 1 84716"/>
                <a:gd name="f66" fmla="*/ f51 1 84716"/>
                <a:gd name="f67" fmla="*/ f29 1 f36"/>
                <a:gd name="f68" fmla="*/ f30 1 f36"/>
                <a:gd name="f69" fmla="*/ f29 1 f37"/>
                <a:gd name="f70" fmla="*/ f31 1 f37"/>
                <a:gd name="f71" fmla="*/ f53 1 f36"/>
                <a:gd name="f72" fmla="*/ f54 1 f37"/>
                <a:gd name="f73" fmla="*/ f55 1 f36"/>
                <a:gd name="f74" fmla="*/ f56 1 f37"/>
                <a:gd name="f75" fmla="*/ f57 1 f36"/>
                <a:gd name="f76" fmla="*/ f58 1 f36"/>
                <a:gd name="f77" fmla="*/ f59 1 f36"/>
                <a:gd name="f78" fmla="*/ f60 1 f37"/>
                <a:gd name="f79" fmla="*/ f61 1 f36"/>
                <a:gd name="f80" fmla="*/ f62 1 f37"/>
                <a:gd name="f81" fmla="*/ f63 1 f36"/>
                <a:gd name="f82" fmla="*/ f64 1 f37"/>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7 1"/>
                <a:gd name="f95" fmla="*/ f77 f27 1"/>
                <a:gd name="f96" fmla="*/ f78 f28 1"/>
                <a:gd name="f97" fmla="*/ f79 f27 1"/>
                <a:gd name="f98" fmla="*/ f80 f28 1"/>
                <a:gd name="f99" fmla="*/ f81 f27 1"/>
                <a:gd name="f100" fmla="*/ f82 f28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3" y="f92"/>
                </a:cxn>
                <a:cxn ang="f52">
                  <a:pos x="f94" y="f92"/>
                </a:cxn>
                <a:cxn ang="f52">
                  <a:pos x="f94" y="f92"/>
                </a:cxn>
                <a:cxn ang="f52">
                  <a:pos x="f95" y="f96"/>
                </a:cxn>
                <a:cxn ang="f52">
                  <a:pos x="f97" y="f98"/>
                </a:cxn>
                <a:cxn ang="f52">
                  <a:pos x="f99" y="f100"/>
                </a:cxn>
                <a:cxn ang="f52">
                  <a:pos x="f99" y="f101"/>
                </a:cxn>
                <a:cxn ang="f52">
                  <a:pos x="f89" y="f102"/>
                </a:cxn>
              </a:cxnLst>
              <a:rect l="f85" t="f88" r="f86" b="f87"/>
              <a:pathLst>
                <a:path w="81589" h="84716">
                  <a:moveTo>
                    <a:pt x="f8" y="f9"/>
                  </a:moveTo>
                  <a:cubicBezTo>
                    <a:pt x="f10" y="f11"/>
                    <a:pt x="f12" y="f13"/>
                    <a:pt x="f14" y="f15"/>
                  </a:cubicBezTo>
                  <a:cubicBezTo>
                    <a:pt x="f16" y="f15"/>
                    <a:pt x="f16" y="f15"/>
                    <a:pt x="f16" y="f15"/>
                  </a:cubicBezTo>
                  <a:cubicBezTo>
                    <a:pt x="f17" y="f18"/>
                    <a:pt x="f19" y="f18"/>
                    <a:pt x="f20" y="f15"/>
                  </a:cubicBezTo>
                  <a:lnTo>
                    <a:pt x="f20" y="f15"/>
                  </a:lnTo>
                  <a:lnTo>
                    <a:pt x="f21" y="f22"/>
                  </a:lnTo>
                  <a:lnTo>
                    <a:pt x="f23" y="f24"/>
                  </a:lnTo>
                  <a:lnTo>
                    <a:pt x="f5" y="f5"/>
                  </a:lnTo>
                  <a:lnTo>
                    <a:pt x="f5" y="f25"/>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7" name="Freeform: Shape 1593">
              <a:extLst>
                <a:ext uri="{FF2B5EF4-FFF2-40B4-BE49-F238E27FC236}">
                  <a16:creationId xmlns:a16="http://schemas.microsoft.com/office/drawing/2014/main" id="{5FFCE383-5429-C80A-E20C-F8511FDF5666}"/>
                </a:ext>
              </a:extLst>
            </p:cNvPr>
            <p:cNvSpPr/>
            <p:nvPr/>
          </p:nvSpPr>
          <p:spPr>
            <a:xfrm>
              <a:off x="10284174" y="665408"/>
              <a:ext cx="6281" cy="1128259"/>
            </a:xfrm>
            <a:custGeom>
              <a:avLst/>
              <a:gdLst>
                <a:gd name="f0" fmla="val 10800000"/>
                <a:gd name="f1" fmla="val 5400000"/>
                <a:gd name="f2" fmla="val 180"/>
                <a:gd name="f3" fmla="val w"/>
                <a:gd name="f4" fmla="val h"/>
                <a:gd name="f5" fmla="val 0"/>
                <a:gd name="f6" fmla="val 6282"/>
                <a:gd name="f7" fmla="val 1128261"/>
                <a:gd name="f8" fmla="val 1285"/>
                <a:gd name="f9" fmla="val 1125138"/>
                <a:gd name="f10" fmla="val 2160"/>
                <a:gd name="f11" fmla="val 2784"/>
                <a:gd name="f12" fmla="val 1125887"/>
                <a:gd name="f13" fmla="val 1127012"/>
                <a:gd name="f14" fmla="val 1124138"/>
                <a:gd name="f15" fmla="val 6283"/>
                <a:gd name="f16" fmla="val 2085"/>
                <a:gd name="f17" fmla="val 836"/>
                <a:gd name="f18" fmla="val 86"/>
                <a:gd name="f19" fmla="val 5958"/>
                <a:gd name="f20" fmla="val -29"/>
                <a:gd name="f21" fmla="val 5608"/>
                <a:gd name="f22" fmla="val 5283"/>
                <a:gd name="f23" fmla="val 4321"/>
                <a:gd name="f24" fmla="val 152"/>
                <a:gd name="f25" fmla="val 3596"/>
                <a:gd name="f26" fmla="val 988"/>
                <a:gd name="f27" fmla="val 3659"/>
                <a:gd name="f28" fmla="val 1952"/>
                <a:gd name="f29" fmla="val 1954"/>
                <a:gd name="f30" fmla="val 1958"/>
                <a:gd name="f31" fmla="val 1960"/>
                <a:gd name="f32" fmla="val 2960"/>
                <a:gd name="f33" fmla="val 160"/>
                <a:gd name="f34" fmla="val -339"/>
                <a:gd name="f35" fmla="val 410"/>
                <a:gd name="f36" fmla="val 1125013"/>
                <a:gd name="f37" fmla="+- 0 0 -90"/>
                <a:gd name="f38" fmla="*/ f3 1 6282"/>
                <a:gd name="f39" fmla="*/ f4 1 1128261"/>
                <a:gd name="f40" fmla="val f5"/>
                <a:gd name="f41" fmla="val f6"/>
                <a:gd name="f42" fmla="val f7"/>
                <a:gd name="f43" fmla="*/ f37 f0 1"/>
                <a:gd name="f44" fmla="+- f42 0 f40"/>
                <a:gd name="f45" fmla="+- f41 0 f40"/>
                <a:gd name="f46" fmla="*/ f43 1 f2"/>
                <a:gd name="f47" fmla="*/ f45 1 6282"/>
                <a:gd name="f48" fmla="*/ f44 1 1128261"/>
                <a:gd name="f49" fmla="*/ 1285 f45 1"/>
                <a:gd name="f50" fmla="*/ 1125138 f44 1"/>
                <a:gd name="f51" fmla="*/ 2784 f45 1"/>
                <a:gd name="f52" fmla="*/ 1127012 f44 1"/>
                <a:gd name="f53" fmla="*/ 1124138 f44 1"/>
                <a:gd name="f54" fmla="*/ 6283 f45 1"/>
                <a:gd name="f55" fmla="*/ 2085 f44 1"/>
                <a:gd name="f56" fmla="*/ 836 f44 1"/>
                <a:gd name="f57" fmla="*/ 86 f44 1"/>
                <a:gd name="f58" fmla="*/ 5283 f45 1"/>
                <a:gd name="f59" fmla="*/ 3659 f45 1"/>
                <a:gd name="f60" fmla="*/ 1952 f44 1"/>
                <a:gd name="f61" fmla="*/ 1960 f44 1"/>
                <a:gd name="f62" fmla="*/ 2960 f44 1"/>
                <a:gd name="f63" fmla="*/ 160 f45 1"/>
                <a:gd name="f64" fmla="*/ 1128261 f44 1"/>
                <a:gd name="f65" fmla="+- f46 0 f1"/>
                <a:gd name="f66" fmla="*/ f49 1 6282"/>
                <a:gd name="f67" fmla="*/ f50 1 1128261"/>
                <a:gd name="f68" fmla="*/ f51 1 6282"/>
                <a:gd name="f69" fmla="*/ f52 1 1128261"/>
                <a:gd name="f70" fmla="*/ f53 1 1128261"/>
                <a:gd name="f71" fmla="*/ f54 1 6282"/>
                <a:gd name="f72" fmla="*/ f55 1 1128261"/>
                <a:gd name="f73" fmla="*/ f56 1 1128261"/>
                <a:gd name="f74" fmla="*/ f57 1 1128261"/>
                <a:gd name="f75" fmla="*/ f58 1 6282"/>
                <a:gd name="f76" fmla="*/ f59 1 6282"/>
                <a:gd name="f77" fmla="*/ f60 1 1128261"/>
                <a:gd name="f78" fmla="*/ f61 1 1128261"/>
                <a:gd name="f79" fmla="*/ f62 1 1128261"/>
                <a:gd name="f80" fmla="*/ f63 1 6282"/>
                <a:gd name="f81" fmla="*/ f64 1 1128261"/>
                <a:gd name="f82" fmla="*/ f40 1 f47"/>
                <a:gd name="f83" fmla="*/ f41 1 f47"/>
                <a:gd name="f84" fmla="*/ f40 1 f48"/>
                <a:gd name="f85" fmla="*/ f42 1 f48"/>
                <a:gd name="f86" fmla="*/ f66 1 f47"/>
                <a:gd name="f87" fmla="*/ f67 1 f48"/>
                <a:gd name="f88" fmla="*/ f68 1 f47"/>
                <a:gd name="f89" fmla="*/ f69 1 f48"/>
                <a:gd name="f90" fmla="*/ f70 1 f48"/>
                <a:gd name="f91" fmla="*/ f71 1 f47"/>
                <a:gd name="f92" fmla="*/ f72 1 f48"/>
                <a:gd name="f93" fmla="*/ f73 1 f48"/>
                <a:gd name="f94" fmla="*/ f74 1 f48"/>
                <a:gd name="f95" fmla="*/ f75 1 f47"/>
                <a:gd name="f96" fmla="*/ f76 1 f47"/>
                <a:gd name="f97" fmla="*/ f77 1 f48"/>
                <a:gd name="f98" fmla="*/ f78 1 f48"/>
                <a:gd name="f99" fmla="*/ f79 1 f48"/>
                <a:gd name="f100" fmla="*/ f80 1 f47"/>
                <a:gd name="f101" fmla="*/ f81 1 f48"/>
                <a:gd name="f102" fmla="*/ f82 f38 1"/>
                <a:gd name="f103" fmla="*/ f83 f38 1"/>
                <a:gd name="f104" fmla="*/ f85 f39 1"/>
                <a:gd name="f105" fmla="*/ f84 f39 1"/>
                <a:gd name="f106" fmla="*/ f86 f38 1"/>
                <a:gd name="f107" fmla="*/ f87 f39 1"/>
                <a:gd name="f108" fmla="*/ f88 f38 1"/>
                <a:gd name="f109" fmla="*/ f89 f39 1"/>
                <a:gd name="f110" fmla="*/ f90 f39 1"/>
                <a:gd name="f111" fmla="*/ f91 f38 1"/>
                <a:gd name="f112" fmla="*/ f92 f39 1"/>
                <a:gd name="f113" fmla="*/ f93 f39 1"/>
                <a:gd name="f114" fmla="*/ f94 f39 1"/>
                <a:gd name="f115" fmla="*/ f95 f38 1"/>
                <a:gd name="f116" fmla="*/ f96 f38 1"/>
                <a:gd name="f117" fmla="*/ f97 f39 1"/>
                <a:gd name="f118" fmla="*/ f98 f39 1"/>
                <a:gd name="f119" fmla="*/ f99 f39 1"/>
                <a:gd name="f120" fmla="*/ f100 f38 1"/>
                <a:gd name="f121" fmla="*/ f101 f39 1"/>
              </a:gdLst>
              <a:ahLst/>
              <a:cxnLst>
                <a:cxn ang="3cd4">
                  <a:pos x="hc" y="t"/>
                </a:cxn>
                <a:cxn ang="0">
                  <a:pos x="r" y="vc"/>
                </a:cxn>
                <a:cxn ang="cd4">
                  <a:pos x="hc" y="b"/>
                </a:cxn>
                <a:cxn ang="cd2">
                  <a:pos x="l" y="vc"/>
                </a:cxn>
                <a:cxn ang="f65">
                  <a:pos x="f106" y="f107"/>
                </a:cxn>
                <a:cxn ang="f65">
                  <a:pos x="f108" y="f109"/>
                </a:cxn>
                <a:cxn ang="f65">
                  <a:pos x="f108" y="f110"/>
                </a:cxn>
                <a:cxn ang="f65">
                  <a:pos x="f111" y="f112"/>
                </a:cxn>
                <a:cxn ang="f65">
                  <a:pos x="f111" y="f113"/>
                </a:cxn>
                <a:cxn ang="f65">
                  <a:pos x="f111" y="f113"/>
                </a:cxn>
                <a:cxn ang="f65">
                  <a:pos x="f111" y="f113"/>
                </a:cxn>
                <a:cxn ang="f65">
                  <a:pos x="f111" y="f114"/>
                </a:cxn>
                <a:cxn ang="f65">
                  <a:pos x="f115" y="f114"/>
                </a:cxn>
                <a:cxn ang="f65">
                  <a:pos x="f116" y="f117"/>
                </a:cxn>
                <a:cxn ang="f65">
                  <a:pos x="f116" y="f118"/>
                </a:cxn>
                <a:cxn ang="f65">
                  <a:pos x="f116" y="f119"/>
                </a:cxn>
                <a:cxn ang="f65">
                  <a:pos x="f120" y="f121"/>
                </a:cxn>
                <a:cxn ang="f65">
                  <a:pos x="f106" y="f107"/>
                </a:cxn>
              </a:cxnLst>
              <a:rect l="f102" t="f105" r="f103" b="f104"/>
              <a:pathLst>
                <a:path w="6282" h="1128261">
                  <a:moveTo>
                    <a:pt x="f8" y="f9"/>
                  </a:moveTo>
                  <a:cubicBezTo>
                    <a:pt x="f10" y="f9"/>
                    <a:pt x="f11" y="f12"/>
                    <a:pt x="f11" y="f13"/>
                  </a:cubicBezTo>
                  <a:lnTo>
                    <a:pt x="f11" y="f14"/>
                  </a:lnTo>
                  <a:lnTo>
                    <a:pt x="f15" y="f16"/>
                  </a:lnTo>
                  <a:lnTo>
                    <a:pt x="f15" y="f17"/>
                  </a:lnTo>
                  <a:lnTo>
                    <a:pt x="f15" y="f17"/>
                  </a:lnTo>
                  <a:cubicBezTo>
                    <a:pt x="f15" y="f17"/>
                    <a:pt x="f15" y="f17"/>
                    <a:pt x="f15" y="f17"/>
                  </a:cubicBezTo>
                  <a:lnTo>
                    <a:pt x="f15" y="f18"/>
                  </a:lnTo>
                  <a:cubicBezTo>
                    <a:pt x="f19" y="f20"/>
                    <a:pt x="f21" y="f20"/>
                    <a:pt x="f22" y="f18"/>
                  </a:cubicBezTo>
                  <a:cubicBezTo>
                    <a:pt x="f23" y="f24"/>
                    <a:pt x="f25" y="f26"/>
                    <a:pt x="f27" y="f28"/>
                  </a:cubicBezTo>
                  <a:cubicBezTo>
                    <a:pt x="f27" y="f29"/>
                    <a:pt x="f27" y="f30"/>
                    <a:pt x="f27" y="f31"/>
                  </a:cubicBezTo>
                  <a:lnTo>
                    <a:pt x="f27" y="f32"/>
                  </a:lnTo>
                  <a:lnTo>
                    <a:pt x="f33" y="f7"/>
                  </a:lnTo>
                  <a:cubicBezTo>
                    <a:pt x="f34" y="f12"/>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8" name="Freeform: Shape 1594">
              <a:extLst>
                <a:ext uri="{FF2B5EF4-FFF2-40B4-BE49-F238E27FC236}">
                  <a16:creationId xmlns:a16="http://schemas.microsoft.com/office/drawing/2014/main" id="{6F63A381-B5C4-667A-2A7A-A831D59A8B95}"/>
                </a:ext>
              </a:extLst>
            </p:cNvPr>
            <p:cNvSpPr/>
            <p:nvPr/>
          </p:nvSpPr>
          <p:spPr>
            <a:xfrm>
              <a:off x="9805294" y="1824529"/>
              <a:ext cx="387705" cy="187927"/>
            </a:xfrm>
            <a:custGeom>
              <a:avLst/>
              <a:gdLst>
                <a:gd name="f0" fmla="val 10800000"/>
                <a:gd name="f1" fmla="val 5400000"/>
                <a:gd name="f2" fmla="val 180"/>
                <a:gd name="f3" fmla="val w"/>
                <a:gd name="f4" fmla="val h"/>
                <a:gd name="f5" fmla="val 0"/>
                <a:gd name="f6" fmla="val 387707"/>
                <a:gd name="f7" fmla="val 187925"/>
                <a:gd name="f8" fmla="val 184801"/>
                <a:gd name="f9" fmla="val 750"/>
                <a:gd name="f10" fmla="val 1712"/>
                <a:gd name="f11" fmla="val 184864"/>
                <a:gd name="f12" fmla="val 2437"/>
                <a:gd name="f13" fmla="val 185701"/>
                <a:gd name="f14" fmla="val 2374"/>
                <a:gd name="f15" fmla="val 186663"/>
                <a:gd name="f16" fmla="val 186676"/>
                <a:gd name="f17" fmla="val 3624"/>
                <a:gd name="f18" fmla="val 387183"/>
                <a:gd name="f19" fmla="val 2462"/>
                <a:gd name="f20" fmla="val 386808"/>
                <a:gd name="f21" fmla="val 1249"/>
                <a:gd name="f22" fmla="val 386583"/>
                <a:gd name="f23" fmla="val 1124"/>
                <a:gd name="f24" fmla="val 184426"/>
                <a:gd name="f25" fmla="+- 0 0 -90"/>
                <a:gd name="f26" fmla="*/ f3 1 387707"/>
                <a:gd name="f27" fmla="*/ f4 1 187925"/>
                <a:gd name="f28" fmla="val f5"/>
                <a:gd name="f29" fmla="val f6"/>
                <a:gd name="f30" fmla="val f7"/>
                <a:gd name="f31" fmla="*/ f25 f0 1"/>
                <a:gd name="f32" fmla="+- f30 0 f28"/>
                <a:gd name="f33" fmla="+- f29 0 f28"/>
                <a:gd name="f34" fmla="*/ f31 1 f2"/>
                <a:gd name="f35" fmla="*/ f33 1 387707"/>
                <a:gd name="f36" fmla="*/ f32 1 187925"/>
                <a:gd name="f37" fmla="*/ 0 f33 1"/>
                <a:gd name="f38" fmla="*/ 184801 f32 1"/>
                <a:gd name="f39" fmla="*/ 750 f33 1"/>
                <a:gd name="f40" fmla="*/ 2374 f33 1"/>
                <a:gd name="f41" fmla="*/ 186663 f32 1"/>
                <a:gd name="f42" fmla="*/ 186676 f32 1"/>
                <a:gd name="f43" fmla="*/ 187925 f32 1"/>
                <a:gd name="f44" fmla="*/ 387707 f33 1"/>
                <a:gd name="f45" fmla="*/ 3624 f32 1"/>
                <a:gd name="f46" fmla="*/ 386583 f33 1"/>
                <a:gd name="f47" fmla="*/ 0 f32 1"/>
                <a:gd name="f48" fmla="*/ 1124 f33 1"/>
                <a:gd name="f49" fmla="*/ 184426 f32 1"/>
                <a:gd name="f50" fmla="+- f34 0 f1"/>
                <a:gd name="f51" fmla="*/ f37 1 387707"/>
                <a:gd name="f52" fmla="*/ f38 1 187925"/>
                <a:gd name="f53" fmla="*/ f39 1 387707"/>
                <a:gd name="f54" fmla="*/ f40 1 387707"/>
                <a:gd name="f55" fmla="*/ f41 1 187925"/>
                <a:gd name="f56" fmla="*/ f42 1 187925"/>
                <a:gd name="f57" fmla="*/ f43 1 187925"/>
                <a:gd name="f58" fmla="*/ f44 1 387707"/>
                <a:gd name="f59" fmla="*/ f45 1 187925"/>
                <a:gd name="f60" fmla="*/ f46 1 387707"/>
                <a:gd name="f61" fmla="*/ f47 1 187925"/>
                <a:gd name="f62" fmla="*/ f48 1 387707"/>
                <a:gd name="f63" fmla="*/ f49 1 187925"/>
                <a:gd name="f64" fmla="*/ f28 1 f35"/>
                <a:gd name="f65" fmla="*/ f29 1 f35"/>
                <a:gd name="f66" fmla="*/ f28 1 f36"/>
                <a:gd name="f67" fmla="*/ f30 1 f36"/>
                <a:gd name="f68" fmla="*/ f51 1 f35"/>
                <a:gd name="f69" fmla="*/ f52 1 f36"/>
                <a:gd name="f70" fmla="*/ f53 1 f35"/>
                <a:gd name="f71" fmla="*/ f54 1 f35"/>
                <a:gd name="f72" fmla="*/ f55 1 f36"/>
                <a:gd name="f73" fmla="*/ f56 1 f36"/>
                <a:gd name="f74" fmla="*/ f57 1 f36"/>
                <a:gd name="f75" fmla="*/ f58 1 f35"/>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6 1"/>
                <a:gd name="f89" fmla="*/ f72 f27 1"/>
                <a:gd name="f90" fmla="*/ f73 f27 1"/>
                <a:gd name="f91" fmla="*/ f74 f27 1"/>
                <a:gd name="f92" fmla="*/ f75 f26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5" y="f86"/>
                </a:cxn>
                <a:cxn ang="f50">
                  <a:pos x="f87" y="f86"/>
                </a:cxn>
                <a:cxn ang="f50">
                  <a:pos x="f88" y="f89"/>
                </a:cxn>
                <a:cxn ang="f50">
                  <a:pos x="f88" y="f90"/>
                </a:cxn>
                <a:cxn ang="f50">
                  <a:pos x="f88" y="f91"/>
                </a:cxn>
                <a:cxn ang="f50">
                  <a:pos x="f92" y="f93"/>
                </a:cxn>
                <a:cxn ang="f50">
                  <a:pos x="f94" y="f95"/>
                </a:cxn>
                <a:cxn ang="f50">
                  <a:pos x="f96" y="f97"/>
                </a:cxn>
              </a:cxnLst>
              <a:rect l="f81" t="f84" r="f82" b="f83"/>
              <a:pathLst>
                <a:path w="387707" h="187925">
                  <a:moveTo>
                    <a:pt x="f5" y="f8"/>
                  </a:moveTo>
                  <a:lnTo>
                    <a:pt x="f5" y="f8"/>
                  </a:lnTo>
                  <a:cubicBezTo>
                    <a:pt x="f5" y="f8"/>
                    <a:pt x="f5" y="f8"/>
                    <a:pt x="f9" y="f8"/>
                  </a:cubicBezTo>
                  <a:cubicBezTo>
                    <a:pt x="f10" y="f11"/>
                    <a:pt x="f12" y="f13"/>
                    <a:pt x="f14" y="f15"/>
                  </a:cubicBezTo>
                  <a:cubicBezTo>
                    <a:pt x="f14" y="f16"/>
                    <a:pt x="f14" y="f16"/>
                    <a:pt x="f14" y="f16"/>
                  </a:cubicBezTo>
                  <a:lnTo>
                    <a:pt x="f14" y="f7"/>
                  </a:lnTo>
                  <a:lnTo>
                    <a:pt x="f6" y="f17"/>
                  </a:lnTo>
                  <a:cubicBezTo>
                    <a:pt x="f18" y="f19"/>
                    <a:pt x="f20" y="f21"/>
                    <a:pt x="f22" y="f5"/>
                  </a:cubicBez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9" name="Freeform: Shape 1595">
              <a:extLst>
                <a:ext uri="{FF2B5EF4-FFF2-40B4-BE49-F238E27FC236}">
                  <a16:creationId xmlns:a16="http://schemas.microsoft.com/office/drawing/2014/main" id="{7EF3D861-359E-6657-AD8C-0FFB9AEBEEEF}"/>
                </a:ext>
              </a:extLst>
            </p:cNvPr>
            <p:cNvSpPr/>
            <p:nvPr/>
          </p:nvSpPr>
          <p:spPr>
            <a:xfrm>
              <a:off x="10282089" y="1790294"/>
              <a:ext cx="4498" cy="446071"/>
            </a:xfrm>
            <a:custGeom>
              <a:avLst/>
              <a:gdLst>
                <a:gd name="f0" fmla="val 10800000"/>
                <a:gd name="f1" fmla="val 5400000"/>
                <a:gd name="f2" fmla="val 180"/>
                <a:gd name="f3" fmla="val w"/>
                <a:gd name="f4" fmla="val h"/>
                <a:gd name="f5" fmla="val 0"/>
                <a:gd name="f6" fmla="val 4497"/>
                <a:gd name="f7" fmla="val 446072"/>
                <a:gd name="f8" fmla="val 3124"/>
                <a:gd name="f9" fmla="val 445322"/>
                <a:gd name="f10" fmla="val 3261"/>
                <a:gd name="f11" fmla="val 445560"/>
                <a:gd name="f12" fmla="val 445835"/>
                <a:gd name="f13" fmla="val 4498"/>
                <a:gd name="f14" fmla="val 6123"/>
                <a:gd name="f15" fmla="val 1874"/>
                <a:gd name="f16" fmla="val 750"/>
                <a:gd name="f17" fmla="val 3873"/>
                <a:gd name="f18" fmla="val 2999"/>
                <a:gd name="f19" fmla="val 2124"/>
                <a:gd name="f20" fmla="val 1374"/>
                <a:gd name="f21" fmla="val 441699"/>
                <a:gd name="f22" fmla="val 2624"/>
                <a:gd name="f23" fmla="val 444698"/>
                <a:gd name="f24" fmla="+- 0 0 -90"/>
                <a:gd name="f25" fmla="*/ f3 1 4497"/>
                <a:gd name="f26" fmla="*/ f4 1 446072"/>
                <a:gd name="f27" fmla="val f5"/>
                <a:gd name="f28" fmla="val f6"/>
                <a:gd name="f29" fmla="val f7"/>
                <a:gd name="f30" fmla="*/ f24 f0 1"/>
                <a:gd name="f31" fmla="+- f29 0 f27"/>
                <a:gd name="f32" fmla="+- f28 0 f27"/>
                <a:gd name="f33" fmla="*/ f30 1 f2"/>
                <a:gd name="f34" fmla="*/ f32 1 4497"/>
                <a:gd name="f35" fmla="*/ f31 1 446072"/>
                <a:gd name="f36" fmla="*/ 3124 f32 1"/>
                <a:gd name="f37" fmla="*/ 445322 f31 1"/>
                <a:gd name="f38" fmla="*/ 446072 f31 1"/>
                <a:gd name="f39" fmla="*/ 4498 f32 1"/>
                <a:gd name="f40" fmla="*/ 6123 f31 1"/>
                <a:gd name="f41" fmla="*/ 1874 f31 1"/>
                <a:gd name="f42" fmla="*/ 2999 f32 1"/>
                <a:gd name="f43" fmla="*/ 0 f31 1"/>
                <a:gd name="f44" fmla="*/ 1374 f32 1"/>
                <a:gd name="f45" fmla="*/ 0 f32 1"/>
                <a:gd name="f46" fmla="*/ 441699 f31 1"/>
                <a:gd name="f47" fmla="*/ 2624 f32 1"/>
                <a:gd name="f48" fmla="*/ 444698 f31 1"/>
                <a:gd name="f49" fmla="+- f33 0 f1"/>
                <a:gd name="f50" fmla="*/ f36 1 4497"/>
                <a:gd name="f51" fmla="*/ f37 1 446072"/>
                <a:gd name="f52" fmla="*/ f38 1 446072"/>
                <a:gd name="f53" fmla="*/ f39 1 4497"/>
                <a:gd name="f54" fmla="*/ f40 1 446072"/>
                <a:gd name="f55" fmla="*/ f41 1 446072"/>
                <a:gd name="f56" fmla="*/ f42 1 4497"/>
                <a:gd name="f57" fmla="*/ f43 1 446072"/>
                <a:gd name="f58" fmla="*/ f44 1 4497"/>
                <a:gd name="f59" fmla="*/ f45 1 4497"/>
                <a:gd name="f60" fmla="*/ f46 1 446072"/>
                <a:gd name="f61" fmla="*/ f47 1 4497"/>
                <a:gd name="f62" fmla="*/ f48 1 446072"/>
                <a:gd name="f63" fmla="*/ f27 1 f34"/>
                <a:gd name="f64" fmla="*/ f28 1 f34"/>
                <a:gd name="f65" fmla="*/ f27 1 f35"/>
                <a:gd name="f66" fmla="*/ f29 1 f35"/>
                <a:gd name="f67" fmla="*/ f50 1 f34"/>
                <a:gd name="f68" fmla="*/ f51 1 f35"/>
                <a:gd name="f69" fmla="*/ f52 1 f35"/>
                <a:gd name="f70" fmla="*/ f53 1 f34"/>
                <a:gd name="f71" fmla="*/ f54 1 f35"/>
                <a:gd name="f72" fmla="*/ f55 1 f35"/>
                <a:gd name="f73" fmla="*/ f56 1 f34"/>
                <a:gd name="f74" fmla="*/ f57 1 f35"/>
                <a:gd name="f75" fmla="*/ f58 1 f34"/>
                <a:gd name="f76" fmla="*/ f59 1 f34"/>
                <a:gd name="f77" fmla="*/ f60 1 f35"/>
                <a:gd name="f78" fmla="*/ f61 1 f34"/>
                <a:gd name="f79" fmla="*/ f62 1 f35"/>
                <a:gd name="f80" fmla="*/ f63 f25 1"/>
                <a:gd name="f81" fmla="*/ f64 f25 1"/>
                <a:gd name="f82" fmla="*/ f66 f26 1"/>
                <a:gd name="f83" fmla="*/ f65 f26 1"/>
                <a:gd name="f84" fmla="*/ f67 f25 1"/>
                <a:gd name="f85" fmla="*/ f68 f26 1"/>
                <a:gd name="f86" fmla="*/ f69 f26 1"/>
                <a:gd name="f87" fmla="*/ f70 f25 1"/>
                <a:gd name="f88" fmla="*/ f71 f26 1"/>
                <a:gd name="f89" fmla="*/ f72 f26 1"/>
                <a:gd name="f90" fmla="*/ f73 f25 1"/>
                <a:gd name="f91" fmla="*/ f74 f26 1"/>
                <a:gd name="f92" fmla="*/ f75 f25 1"/>
                <a:gd name="f93" fmla="*/ f76 f25 1"/>
                <a:gd name="f94" fmla="*/ f77 f26 1"/>
                <a:gd name="f95" fmla="*/ f78 f25 1"/>
                <a:gd name="f96" fmla="*/ f79 f26 1"/>
              </a:gdLst>
              <a:ahLst/>
              <a:cxnLst>
                <a:cxn ang="3cd4">
                  <a:pos x="hc" y="t"/>
                </a:cxn>
                <a:cxn ang="0">
                  <a:pos x="r" y="vc"/>
                </a:cxn>
                <a:cxn ang="cd4">
                  <a:pos x="hc" y="b"/>
                </a:cxn>
                <a:cxn ang="cd2">
                  <a:pos x="l" y="vc"/>
                </a:cxn>
                <a:cxn ang="f49">
                  <a:pos x="f84" y="f85"/>
                </a:cxn>
                <a:cxn ang="f49">
                  <a:pos x="f84" y="f85"/>
                </a:cxn>
                <a:cxn ang="f49">
                  <a:pos x="f84" y="f85"/>
                </a:cxn>
                <a:cxn ang="f49">
                  <a:pos x="f84" y="f86"/>
                </a:cxn>
                <a:cxn ang="f49">
                  <a:pos x="f84" y="f86"/>
                </a:cxn>
                <a:cxn ang="f49">
                  <a:pos x="f84" y="f86"/>
                </a:cxn>
                <a:cxn ang="f49">
                  <a:pos x="f84" y="f85"/>
                </a:cxn>
                <a:cxn ang="f49">
                  <a:pos x="f87" y="f88"/>
                </a:cxn>
                <a:cxn ang="f49">
                  <a:pos x="f87" y="f89"/>
                </a:cxn>
                <a:cxn ang="f49">
                  <a:pos x="f90" y="f91"/>
                </a:cxn>
                <a:cxn ang="f49">
                  <a:pos x="f92" y="f89"/>
                </a:cxn>
                <a:cxn ang="f49">
                  <a:pos x="f93" y="f94"/>
                </a:cxn>
                <a:cxn ang="f49">
                  <a:pos x="f95" y="f96"/>
                </a:cxn>
                <a:cxn ang="f49">
                  <a:pos x="f84" y="f85"/>
                </a:cxn>
              </a:cxnLst>
              <a:rect l="f80" t="f83" r="f81" b="f82"/>
              <a:pathLst>
                <a:path w="4497" h="446072">
                  <a:moveTo>
                    <a:pt x="f8" y="f9"/>
                  </a:moveTo>
                  <a:cubicBezTo>
                    <a:pt x="f8" y="f9"/>
                    <a:pt x="f8" y="f9"/>
                    <a:pt x="f8" y="f9"/>
                  </a:cubicBezTo>
                  <a:cubicBezTo>
                    <a:pt x="f8" y="f9"/>
                    <a:pt x="f8" y="f9"/>
                    <a:pt x="f8" y="f9"/>
                  </a:cubicBezTo>
                  <a:cubicBezTo>
                    <a:pt x="f10" y="f11"/>
                    <a:pt x="f10" y="f12"/>
                    <a:pt x="f8" y="f7"/>
                  </a:cubicBezTo>
                  <a:lnTo>
                    <a:pt x="f8" y="f7"/>
                  </a:lnTo>
                  <a:cubicBezTo>
                    <a:pt x="f8" y="f7"/>
                    <a:pt x="f8" y="f7"/>
                    <a:pt x="f8" y="f7"/>
                  </a:cubicBezTo>
                  <a:lnTo>
                    <a:pt x="f8" y="f9"/>
                  </a:lnTo>
                  <a:lnTo>
                    <a:pt x="f13" y="f14"/>
                  </a:lnTo>
                  <a:lnTo>
                    <a:pt x="f13" y="f15"/>
                  </a:lnTo>
                  <a:cubicBezTo>
                    <a:pt x="f13" y="f16"/>
                    <a:pt x="f17" y="f5"/>
                    <a:pt x="f18" y="f5"/>
                  </a:cubicBezTo>
                  <a:cubicBezTo>
                    <a:pt x="f19" y="f5"/>
                    <a:pt x="f20" y="f16"/>
                    <a:pt x="f20" y="f15"/>
                  </a:cubicBezTo>
                  <a:lnTo>
                    <a:pt x="f5" y="f21"/>
                  </a:lnTo>
                  <a:lnTo>
                    <a:pt x="f22" y="f2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0" name="Freeform: Shape 1596">
              <a:extLst>
                <a:ext uri="{FF2B5EF4-FFF2-40B4-BE49-F238E27FC236}">
                  <a16:creationId xmlns:a16="http://schemas.microsoft.com/office/drawing/2014/main" id="{BAB6FD34-C8C6-7FE1-863C-6228571AF48A}"/>
                </a:ext>
              </a:extLst>
            </p:cNvPr>
            <p:cNvSpPr/>
            <p:nvPr/>
          </p:nvSpPr>
          <p:spPr>
            <a:xfrm>
              <a:off x="10285207" y="223798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494" h="124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1" name="Freeform: Shape 1597">
              <a:extLst>
                <a:ext uri="{FF2B5EF4-FFF2-40B4-BE49-F238E27FC236}">
                  <a16:creationId xmlns:a16="http://schemas.microsoft.com/office/drawing/2014/main" id="{FB901419-B5A6-360B-4179-190C4492BE2F}"/>
                </a:ext>
              </a:extLst>
            </p:cNvPr>
            <p:cNvSpPr/>
            <p:nvPr/>
          </p:nvSpPr>
          <p:spPr>
            <a:xfrm>
              <a:off x="9226542" y="2278346"/>
              <a:ext cx="526648" cy="257769"/>
            </a:xfrm>
            <a:custGeom>
              <a:avLst/>
              <a:gdLst>
                <a:gd name="f0" fmla="val 10800000"/>
                <a:gd name="f1" fmla="val 5400000"/>
                <a:gd name="f2" fmla="val 180"/>
                <a:gd name="f3" fmla="val w"/>
                <a:gd name="f4" fmla="val h"/>
                <a:gd name="f5" fmla="val 0"/>
                <a:gd name="f6" fmla="val 526647"/>
                <a:gd name="f7" fmla="val 257772"/>
                <a:gd name="f8" fmla="val 2249"/>
                <a:gd name="f9" fmla="val 526248"/>
                <a:gd name="f10" fmla="val 1549"/>
                <a:gd name="f11" fmla="val 525960"/>
                <a:gd name="f12" fmla="val 787"/>
                <a:gd name="f13" fmla="val 525773"/>
                <a:gd name="f14" fmla="val 255148"/>
                <a:gd name="f15" fmla="val 255898"/>
                <a:gd name="f16" fmla="val 125"/>
                <a:gd name="f17" fmla="val 256523"/>
                <a:gd name="f18" fmla="val 257147"/>
                <a:gd name="f19" fmla="+- 0 0 -90"/>
                <a:gd name="f20" fmla="*/ f3 1 526647"/>
                <a:gd name="f21" fmla="*/ f4 1 257772"/>
                <a:gd name="f22" fmla="val f5"/>
                <a:gd name="f23" fmla="val f6"/>
                <a:gd name="f24" fmla="val f7"/>
                <a:gd name="f25" fmla="*/ f19 f0 1"/>
                <a:gd name="f26" fmla="+- f24 0 f22"/>
                <a:gd name="f27" fmla="+- f23 0 f22"/>
                <a:gd name="f28" fmla="*/ f25 1 f2"/>
                <a:gd name="f29" fmla="*/ f27 1 526647"/>
                <a:gd name="f30" fmla="*/ f26 1 257772"/>
                <a:gd name="f31" fmla="*/ 0 f27 1"/>
                <a:gd name="f32" fmla="*/ 257772 f26 1"/>
                <a:gd name="f33" fmla="*/ 526647 f27 1"/>
                <a:gd name="f34" fmla="*/ 2249 f26 1"/>
                <a:gd name="f35" fmla="*/ 525773 f27 1"/>
                <a:gd name="f36" fmla="*/ 0 f26 1"/>
                <a:gd name="f37" fmla="*/ 255148 f26 1"/>
                <a:gd name="f38" fmla="*/ 255898 f26 1"/>
                <a:gd name="f39" fmla="+- f28 0 f1"/>
                <a:gd name="f40" fmla="*/ f31 1 526647"/>
                <a:gd name="f41" fmla="*/ f32 1 257772"/>
                <a:gd name="f42" fmla="*/ f33 1 526647"/>
                <a:gd name="f43" fmla="*/ f34 1 257772"/>
                <a:gd name="f44" fmla="*/ f35 1 526647"/>
                <a:gd name="f45" fmla="*/ f36 1 257772"/>
                <a:gd name="f46" fmla="*/ f37 1 257772"/>
                <a:gd name="f47" fmla="*/ f38 1 257772"/>
                <a:gd name="f48" fmla="*/ f22 1 f29"/>
                <a:gd name="f49" fmla="*/ f23 1 f29"/>
                <a:gd name="f50" fmla="*/ f22 1 f30"/>
                <a:gd name="f51" fmla="*/ f24 1 f30"/>
                <a:gd name="f52" fmla="*/ f40 1 f29"/>
                <a:gd name="f53" fmla="*/ f41 1 f30"/>
                <a:gd name="f54" fmla="*/ f42 1 f29"/>
                <a:gd name="f55" fmla="*/ f43 1 f30"/>
                <a:gd name="f56" fmla="*/ f44 1 f29"/>
                <a:gd name="f57" fmla="*/ f45 1 f30"/>
                <a:gd name="f58" fmla="*/ f46 1 f30"/>
                <a:gd name="f59" fmla="*/ f47 1 f30"/>
                <a:gd name="f60" fmla="*/ f48 f20 1"/>
                <a:gd name="f61" fmla="*/ f49 f20 1"/>
                <a:gd name="f62" fmla="*/ f51 f21 1"/>
                <a:gd name="f63" fmla="*/ f50 f21 1"/>
                <a:gd name="f64" fmla="*/ f52 f20 1"/>
                <a:gd name="f65" fmla="*/ f53 f21 1"/>
                <a:gd name="f66" fmla="*/ f54 f20 1"/>
                <a:gd name="f67" fmla="*/ f55 f21 1"/>
                <a:gd name="f68" fmla="*/ f56 f20 1"/>
                <a:gd name="f69" fmla="*/ f57 f21 1"/>
                <a:gd name="f70" fmla="*/ f58 f21 1"/>
                <a:gd name="f71" fmla="*/ f59 f21 1"/>
              </a:gdLst>
              <a:ahLst/>
              <a:cxnLst>
                <a:cxn ang="3cd4">
                  <a:pos x="hc" y="t"/>
                </a:cxn>
                <a:cxn ang="0">
                  <a:pos x="r" y="vc"/>
                </a:cxn>
                <a:cxn ang="cd4">
                  <a:pos x="hc" y="b"/>
                </a:cxn>
                <a:cxn ang="cd2">
                  <a:pos x="l" y="vc"/>
                </a:cxn>
                <a:cxn ang="f39">
                  <a:pos x="f64" y="f65"/>
                </a:cxn>
                <a:cxn ang="f39">
                  <a:pos x="f66" y="f67"/>
                </a:cxn>
                <a:cxn ang="f39">
                  <a:pos x="f68" y="f69"/>
                </a:cxn>
                <a:cxn ang="f39">
                  <a:pos x="f64" y="f70"/>
                </a:cxn>
                <a:cxn ang="f39">
                  <a:pos x="f64" y="f71"/>
                </a:cxn>
                <a:cxn ang="f39">
                  <a:pos x="f64" y="f65"/>
                </a:cxn>
              </a:cxnLst>
              <a:rect l="f60" t="f63" r="f61" b="f62"/>
              <a:pathLst>
                <a:path w="526647" h="257772">
                  <a:moveTo>
                    <a:pt x="f5" y="f7"/>
                  </a:moveTo>
                  <a:lnTo>
                    <a:pt x="f6" y="f8"/>
                  </a:lnTo>
                  <a:cubicBezTo>
                    <a:pt x="f9" y="f10"/>
                    <a:pt x="f11" y="f12"/>
                    <a:pt x="f13" y="f5"/>
                  </a:cubicBezTo>
                  <a:lnTo>
                    <a:pt x="f5" y="f14"/>
                  </a:lnTo>
                  <a:lnTo>
                    <a:pt x="f5" y="f15"/>
                  </a:lnTo>
                  <a:cubicBezTo>
                    <a:pt x="f16" y="f17"/>
                    <a:pt x="f16" y="f1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2" name="Freeform: Shape 1598">
              <a:extLst>
                <a:ext uri="{FF2B5EF4-FFF2-40B4-BE49-F238E27FC236}">
                  <a16:creationId xmlns:a16="http://schemas.microsoft.com/office/drawing/2014/main" id="{6A561FF4-53B7-D316-5218-026E6FEEE2D8}"/>
                </a:ext>
              </a:extLst>
            </p:cNvPr>
            <p:cNvSpPr/>
            <p:nvPr/>
          </p:nvSpPr>
          <p:spPr>
            <a:xfrm>
              <a:off x="9766313" y="2281345"/>
              <a:ext cx="44476" cy="54105"/>
            </a:xfrm>
            <a:custGeom>
              <a:avLst/>
              <a:gdLst>
                <a:gd name="f0" fmla="val 10800000"/>
                <a:gd name="f1" fmla="val 5400000"/>
                <a:gd name="f2" fmla="val 180"/>
                <a:gd name="f3" fmla="val w"/>
                <a:gd name="f4" fmla="val h"/>
                <a:gd name="f5" fmla="val 0"/>
                <a:gd name="f6" fmla="val 44480"/>
                <a:gd name="f7" fmla="val 54103"/>
                <a:gd name="f8" fmla="val 43981"/>
                <a:gd name="f9" fmla="val 52729"/>
                <a:gd name="f10" fmla="val 48106"/>
                <a:gd name="f11" fmla="val 2249"/>
                <a:gd name="f12" fmla="val 1674"/>
                <a:gd name="f13" fmla="val 1050"/>
                <a:gd name="f14" fmla="val 912"/>
                <a:gd name="f15" fmla="val 1974"/>
                <a:gd name="f16" fmla="val 2749"/>
                <a:gd name="f17" fmla="val 44481"/>
                <a:gd name="f18" fmla="val 44106"/>
                <a:gd name="f19" fmla="val 52854"/>
                <a:gd name="f20" fmla="+- 0 0 -90"/>
                <a:gd name="f21" fmla="*/ f3 1 44480"/>
                <a:gd name="f22" fmla="*/ f4 1 54103"/>
                <a:gd name="f23" fmla="val f5"/>
                <a:gd name="f24" fmla="val f6"/>
                <a:gd name="f25" fmla="val f7"/>
                <a:gd name="f26" fmla="*/ f20 f0 1"/>
                <a:gd name="f27" fmla="+- f25 0 f23"/>
                <a:gd name="f28" fmla="+- f24 0 f23"/>
                <a:gd name="f29" fmla="*/ f26 1 f2"/>
                <a:gd name="f30" fmla="*/ f28 1 44480"/>
                <a:gd name="f31" fmla="*/ f27 1 54103"/>
                <a:gd name="f32" fmla="*/ 43981 f28 1"/>
                <a:gd name="f33" fmla="*/ 52729 f27 1"/>
                <a:gd name="f34" fmla="*/ 48106 f27 1"/>
                <a:gd name="f35" fmla="*/ 2249 f28 1"/>
                <a:gd name="f36" fmla="*/ 0 f27 1"/>
                <a:gd name="f37" fmla="*/ 0 f28 1"/>
                <a:gd name="f38" fmla="*/ 2749 f27 1"/>
                <a:gd name="f39" fmla="*/ 44481 f28 1"/>
                <a:gd name="f40" fmla="*/ 54103 f27 1"/>
                <a:gd name="f41" fmla="+- f29 0 f1"/>
                <a:gd name="f42" fmla="*/ f32 1 44480"/>
                <a:gd name="f43" fmla="*/ f33 1 54103"/>
                <a:gd name="f44" fmla="*/ f34 1 54103"/>
                <a:gd name="f45" fmla="*/ f35 1 44480"/>
                <a:gd name="f46" fmla="*/ f36 1 54103"/>
                <a:gd name="f47" fmla="*/ f37 1 44480"/>
                <a:gd name="f48" fmla="*/ f38 1 54103"/>
                <a:gd name="f49" fmla="*/ f39 1 44480"/>
                <a:gd name="f50" fmla="*/ f40 1 54103"/>
                <a:gd name="f51" fmla="*/ f23 1 f30"/>
                <a:gd name="f52" fmla="*/ f24 1 f30"/>
                <a:gd name="f53" fmla="*/ f23 1 f31"/>
                <a:gd name="f54" fmla="*/ f25 1 f31"/>
                <a:gd name="f55" fmla="*/ f42 1 f30"/>
                <a:gd name="f56" fmla="*/ f43 1 f31"/>
                <a:gd name="f57" fmla="*/ f44 1 f31"/>
                <a:gd name="f58" fmla="*/ f45 1 f30"/>
                <a:gd name="f59" fmla="*/ f46 1 f31"/>
                <a:gd name="f60" fmla="*/ f47 1 f30"/>
                <a:gd name="f61" fmla="*/ f48 1 f31"/>
                <a:gd name="f62" fmla="*/ f49 1 f30"/>
                <a:gd name="f63" fmla="*/ f50 1 f31"/>
                <a:gd name="f64" fmla="*/ f51 f21 1"/>
                <a:gd name="f65" fmla="*/ f52 f21 1"/>
                <a:gd name="f66" fmla="*/ f54 f22 1"/>
                <a:gd name="f67" fmla="*/ f53 f22 1"/>
                <a:gd name="f68" fmla="*/ f55 f21 1"/>
                <a:gd name="f69" fmla="*/ f56 f22 1"/>
                <a:gd name="f70" fmla="*/ f57 f22 1"/>
                <a:gd name="f71" fmla="*/ f58 f21 1"/>
                <a:gd name="f72" fmla="*/ f59 f22 1"/>
                <a:gd name="f73" fmla="*/ f60 f21 1"/>
                <a:gd name="f74" fmla="*/ f61 f22 1"/>
                <a:gd name="f75" fmla="*/ f62 f21 1"/>
                <a:gd name="f76" fmla="*/ f63 f22 1"/>
              </a:gdLst>
              <a:ahLst/>
              <a:cxnLst>
                <a:cxn ang="3cd4">
                  <a:pos x="hc" y="t"/>
                </a:cxn>
                <a:cxn ang="0">
                  <a:pos x="r" y="vc"/>
                </a:cxn>
                <a:cxn ang="cd4">
                  <a:pos x="hc" y="b"/>
                </a:cxn>
                <a:cxn ang="cd2">
                  <a:pos x="l" y="vc"/>
                </a:cxn>
                <a:cxn ang="f41">
                  <a:pos x="f68" y="f69"/>
                </a:cxn>
                <a:cxn ang="f41">
                  <a:pos x="f68" y="f69"/>
                </a:cxn>
                <a:cxn ang="f41">
                  <a:pos x="f68" y="f69"/>
                </a:cxn>
                <a:cxn ang="f41">
                  <a:pos x="f68" y="f70"/>
                </a:cxn>
                <a:cxn ang="f41">
                  <a:pos x="f71" y="f72"/>
                </a:cxn>
                <a:cxn ang="f41">
                  <a:pos x="f73" y="f74"/>
                </a:cxn>
                <a:cxn ang="f41">
                  <a:pos x="f75" y="f76"/>
                </a:cxn>
                <a:cxn ang="f41">
                  <a:pos x="f75" y="f76"/>
                </a:cxn>
                <a:cxn ang="f41">
                  <a:pos x="f68" y="f69"/>
                </a:cxn>
              </a:cxnLst>
              <a:rect l="f64" t="f67" r="f65" b="f66"/>
              <a:pathLst>
                <a:path w="44480" h="54103">
                  <a:moveTo>
                    <a:pt x="f8" y="f9"/>
                  </a:moveTo>
                  <a:lnTo>
                    <a:pt x="f8" y="f9"/>
                  </a:lnTo>
                  <a:cubicBezTo>
                    <a:pt x="f8" y="f9"/>
                    <a:pt x="f8" y="f9"/>
                    <a:pt x="f8" y="f9"/>
                  </a:cubicBezTo>
                  <a:lnTo>
                    <a:pt x="f8" y="f10"/>
                  </a:lnTo>
                  <a:lnTo>
                    <a:pt x="f11" y="f5"/>
                  </a:lnTo>
                  <a:cubicBezTo>
                    <a:pt x="f12" y="f13"/>
                    <a:pt x="f14" y="f15"/>
                    <a:pt x="f5" y="f16"/>
                  </a:cubicBezTo>
                  <a:lnTo>
                    <a:pt x="f17" y="f7"/>
                  </a:lnTo>
                  <a:lnTo>
                    <a:pt x="f17" y="f7"/>
                  </a:lnTo>
                  <a:cubicBezTo>
                    <a:pt x="f17" y="f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3" name="Freeform: Shape 1599">
              <a:extLst>
                <a:ext uri="{FF2B5EF4-FFF2-40B4-BE49-F238E27FC236}">
                  <a16:creationId xmlns:a16="http://schemas.microsoft.com/office/drawing/2014/main" id="{798A9DC4-DA02-D946-A595-178CCE999EA8}"/>
                </a:ext>
              </a:extLst>
            </p:cNvPr>
            <p:cNvSpPr/>
            <p:nvPr/>
          </p:nvSpPr>
          <p:spPr>
            <a:xfrm>
              <a:off x="9812536" y="2143024"/>
              <a:ext cx="387330" cy="192170"/>
            </a:xfrm>
            <a:custGeom>
              <a:avLst/>
              <a:gdLst>
                <a:gd name="f0" fmla="val 10800000"/>
                <a:gd name="f1" fmla="val 5400000"/>
                <a:gd name="f2" fmla="val 180"/>
                <a:gd name="f3" fmla="val w"/>
                <a:gd name="f4" fmla="val h"/>
                <a:gd name="f5" fmla="val 0"/>
                <a:gd name="f6" fmla="val 387332"/>
                <a:gd name="f7" fmla="val 192173"/>
                <a:gd name="f8" fmla="val 1250"/>
                <a:gd name="f9" fmla="val 190299"/>
                <a:gd name="f10" fmla="val 1262"/>
                <a:gd name="f11" fmla="val 191124"/>
                <a:gd name="f12" fmla="val 762"/>
                <a:gd name="f13" fmla="val 191861"/>
                <a:gd name="f14" fmla="val 387333"/>
                <a:gd name="f15" fmla="val 3124"/>
                <a:gd name="f16" fmla="val 386583"/>
                <a:gd name="f17" fmla="val 2249"/>
                <a:gd name="f18" fmla="val 386508"/>
                <a:gd name="f19" fmla="val 1962"/>
                <a:gd name="f20" fmla="val 1662"/>
                <a:gd name="f21" fmla="val 1374"/>
                <a:gd name="f22" fmla="val 187550"/>
                <a:gd name="f23" fmla="+- 0 0 -90"/>
                <a:gd name="f24" fmla="*/ f3 1 387332"/>
                <a:gd name="f25" fmla="*/ f4 1 192173"/>
                <a:gd name="f26" fmla="val f5"/>
                <a:gd name="f27" fmla="val f6"/>
                <a:gd name="f28" fmla="val f7"/>
                <a:gd name="f29" fmla="*/ f23 f0 1"/>
                <a:gd name="f30" fmla="+- f28 0 f26"/>
                <a:gd name="f31" fmla="+- f27 0 f26"/>
                <a:gd name="f32" fmla="*/ f29 1 f2"/>
                <a:gd name="f33" fmla="*/ f31 1 387332"/>
                <a:gd name="f34" fmla="*/ f30 1 192173"/>
                <a:gd name="f35" fmla="*/ 1250 f31 1"/>
                <a:gd name="f36" fmla="*/ 190299 f30 1"/>
                <a:gd name="f37" fmla="*/ 0 f31 1"/>
                <a:gd name="f38" fmla="*/ 192173 f30 1"/>
                <a:gd name="f39" fmla="*/ 387333 f31 1"/>
                <a:gd name="f40" fmla="*/ 3124 f30 1"/>
                <a:gd name="f41" fmla="*/ 386583 f31 1"/>
                <a:gd name="f42" fmla="*/ 2249 f30 1"/>
                <a:gd name="f43" fmla="*/ 1374 f30 1"/>
                <a:gd name="f44" fmla="*/ 0 f30 1"/>
                <a:gd name="f45" fmla="*/ 187550 f30 1"/>
                <a:gd name="f46" fmla="+- f32 0 f1"/>
                <a:gd name="f47" fmla="*/ f35 1 387332"/>
                <a:gd name="f48" fmla="*/ f36 1 192173"/>
                <a:gd name="f49" fmla="*/ f37 1 387332"/>
                <a:gd name="f50" fmla="*/ f38 1 192173"/>
                <a:gd name="f51" fmla="*/ f39 1 387332"/>
                <a:gd name="f52" fmla="*/ f40 1 192173"/>
                <a:gd name="f53" fmla="*/ f41 1 387332"/>
                <a:gd name="f54" fmla="*/ f42 1 192173"/>
                <a:gd name="f55" fmla="*/ f43 1 192173"/>
                <a:gd name="f56" fmla="*/ f44 1 192173"/>
                <a:gd name="f57" fmla="*/ f45 1 192173"/>
                <a:gd name="f58" fmla="*/ f26 1 f33"/>
                <a:gd name="f59" fmla="*/ f27 1 f33"/>
                <a:gd name="f60" fmla="*/ f26 1 f34"/>
                <a:gd name="f61" fmla="*/ f28 1 f34"/>
                <a:gd name="f62" fmla="*/ f47 1 f33"/>
                <a:gd name="f63" fmla="*/ f48 1 f34"/>
                <a:gd name="f64" fmla="*/ f49 1 f33"/>
                <a:gd name="f65" fmla="*/ f50 1 f34"/>
                <a:gd name="f66" fmla="*/ f51 1 f33"/>
                <a:gd name="f67" fmla="*/ f52 1 f34"/>
                <a:gd name="f68" fmla="*/ f53 1 f33"/>
                <a:gd name="f69" fmla="*/ f54 1 f34"/>
                <a:gd name="f70" fmla="*/ f55 1 f34"/>
                <a:gd name="f71" fmla="*/ f56 1 f34"/>
                <a:gd name="f72" fmla="*/ f57 1 f34"/>
                <a:gd name="f73" fmla="*/ f58 f24 1"/>
                <a:gd name="f74" fmla="*/ f59 f24 1"/>
                <a:gd name="f75" fmla="*/ f61 f25 1"/>
                <a:gd name="f76" fmla="*/ f60 f25 1"/>
                <a:gd name="f77" fmla="*/ f62 f24 1"/>
                <a:gd name="f78" fmla="*/ f63 f25 1"/>
                <a:gd name="f79" fmla="*/ f64 f24 1"/>
                <a:gd name="f80" fmla="*/ f65 f25 1"/>
                <a:gd name="f81" fmla="*/ f66 f24 1"/>
                <a:gd name="f82" fmla="*/ f67 f25 1"/>
                <a:gd name="f83" fmla="*/ f68 f24 1"/>
                <a:gd name="f84" fmla="*/ f69 f25 1"/>
                <a:gd name="f85" fmla="*/ f70 f25 1"/>
                <a:gd name="f86" fmla="*/ f71 f25 1"/>
                <a:gd name="f87" fmla="*/ f72 f25 1"/>
              </a:gdLst>
              <a:ahLst/>
              <a:cxnLst>
                <a:cxn ang="3cd4">
                  <a:pos x="hc" y="t"/>
                </a:cxn>
                <a:cxn ang="0">
                  <a:pos x="r" y="vc"/>
                </a:cxn>
                <a:cxn ang="cd4">
                  <a:pos x="hc" y="b"/>
                </a:cxn>
                <a:cxn ang="cd2">
                  <a:pos x="l" y="vc"/>
                </a:cxn>
                <a:cxn ang="f46">
                  <a:pos x="f77" y="f78"/>
                </a:cxn>
                <a:cxn ang="f46">
                  <a:pos x="f79" y="f80"/>
                </a:cxn>
                <a:cxn ang="f46">
                  <a:pos x="f79" y="f80"/>
                </a:cxn>
                <a:cxn ang="f46">
                  <a:pos x="f81" y="f82"/>
                </a:cxn>
                <a:cxn ang="f46">
                  <a:pos x="f83" y="f84"/>
                </a:cxn>
                <a:cxn ang="f46">
                  <a:pos x="f83" y="f84"/>
                </a:cxn>
                <a:cxn ang="f46">
                  <a:pos x="f83" y="f85"/>
                </a:cxn>
                <a:cxn ang="f46">
                  <a:pos x="f83" y="f85"/>
                </a:cxn>
                <a:cxn ang="f46">
                  <a:pos x="f83" y="f86"/>
                </a:cxn>
                <a:cxn ang="f46">
                  <a:pos x="f77" y="f87"/>
                </a:cxn>
              </a:cxnLst>
              <a:rect l="f73" t="f76" r="f74" b="f75"/>
              <a:pathLst>
                <a:path w="387332" h="192173">
                  <a:moveTo>
                    <a:pt x="f8" y="f9"/>
                  </a:moveTo>
                  <a:cubicBezTo>
                    <a:pt x="f10" y="f11"/>
                    <a:pt x="f12" y="f13"/>
                    <a:pt x="f5" y="f7"/>
                  </a:cubicBezTo>
                  <a:lnTo>
                    <a:pt x="f5" y="f7"/>
                  </a:lnTo>
                  <a:lnTo>
                    <a:pt x="f14" y="f15"/>
                  </a:lnTo>
                  <a:lnTo>
                    <a:pt x="f16" y="f17"/>
                  </a:lnTo>
                  <a:lnTo>
                    <a:pt x="f16" y="f17"/>
                  </a:lnTo>
                  <a:cubicBezTo>
                    <a:pt x="f18" y="f19"/>
                    <a:pt x="f18" y="f20"/>
                    <a:pt x="f16" y="f21"/>
                  </a:cubicBezTo>
                  <a:lnTo>
                    <a:pt x="f16" y="f21"/>
                  </a:lnTo>
                  <a:lnTo>
                    <a:pt x="f16" y="f5"/>
                  </a:lnTo>
                  <a:lnTo>
                    <a:pt x="f8"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4" name="Freeform: Shape 1600">
              <a:extLst>
                <a:ext uri="{FF2B5EF4-FFF2-40B4-BE49-F238E27FC236}">
                  <a16:creationId xmlns:a16="http://schemas.microsoft.com/office/drawing/2014/main" id="{E1E3211D-2471-0582-0605-3FCEE6732149}"/>
                </a:ext>
              </a:extLst>
            </p:cNvPr>
            <p:cNvSpPr/>
            <p:nvPr/>
          </p:nvSpPr>
          <p:spPr>
            <a:xfrm>
              <a:off x="9810542" y="2333704"/>
              <a:ext cx="12490" cy="749"/>
            </a:xfrm>
            <a:custGeom>
              <a:avLst/>
              <a:gdLst>
                <a:gd name="f0" fmla="val 10800000"/>
                <a:gd name="f1" fmla="val 5400000"/>
                <a:gd name="f2" fmla="val 180"/>
                <a:gd name="f3" fmla="val w"/>
                <a:gd name="f4" fmla="val h"/>
                <a:gd name="f5" fmla="val 0"/>
                <a:gd name="f6" fmla="val 12494"/>
                <a:gd name="f7" fmla="val 749"/>
                <a:gd name="f8" fmla="val 750"/>
                <a:gd name="f9" fmla="val 625"/>
                <a:gd name="f10" fmla="+- 0 0 -90"/>
                <a:gd name="f11" fmla="*/ f3 1 12494"/>
                <a:gd name="f12" fmla="*/ f4 1 749"/>
                <a:gd name="f13" fmla="val f5"/>
                <a:gd name="f14" fmla="val f6"/>
                <a:gd name="f15" fmla="val f7"/>
                <a:gd name="f16" fmla="*/ f10 f0 1"/>
                <a:gd name="f17" fmla="+- f15 0 f13"/>
                <a:gd name="f18" fmla="+- f14 0 f13"/>
                <a:gd name="f19" fmla="*/ f16 1 f2"/>
                <a:gd name="f20" fmla="*/ f18 1 12494"/>
                <a:gd name="f21" fmla="*/ f17 1 749"/>
                <a:gd name="f22" fmla="*/ 0 f18 1"/>
                <a:gd name="f23" fmla="*/ 750 f17 1"/>
                <a:gd name="f24" fmla="*/ 0 f17 1"/>
                <a:gd name="f25" fmla="+- f19 0 f1"/>
                <a:gd name="f26" fmla="*/ f22 1 12494"/>
                <a:gd name="f27" fmla="*/ f23 1 749"/>
                <a:gd name="f28" fmla="*/ f24 1 749"/>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494" h="749">
                  <a:moveTo>
                    <a:pt x="f5" y="f8"/>
                  </a:moveTo>
                  <a:cubicBezTo>
                    <a:pt x="f5" y="f8"/>
                    <a:pt x="f5" y="f8"/>
                    <a:pt x="f5" y="f5"/>
                  </a:cubicBez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5" name="Freeform: Shape 1601">
              <a:extLst>
                <a:ext uri="{FF2B5EF4-FFF2-40B4-BE49-F238E27FC236}">
                  <a16:creationId xmlns:a16="http://schemas.microsoft.com/office/drawing/2014/main" id="{D8B8551E-8E6D-6F7A-51D1-937C1E65FC89}"/>
                </a:ext>
              </a:extLst>
            </p:cNvPr>
            <p:cNvSpPr/>
            <p:nvPr/>
          </p:nvSpPr>
          <p:spPr>
            <a:xfrm>
              <a:off x="9348862" y="2236494"/>
              <a:ext cx="935467" cy="461397"/>
            </a:xfrm>
            <a:custGeom>
              <a:avLst/>
              <a:gdLst>
                <a:gd name="f0" fmla="val 10800000"/>
                <a:gd name="f1" fmla="val 5400000"/>
                <a:gd name="f2" fmla="val 180"/>
                <a:gd name="f3" fmla="val w"/>
                <a:gd name="f4" fmla="val h"/>
                <a:gd name="f5" fmla="val 0"/>
                <a:gd name="f6" fmla="val 935470"/>
                <a:gd name="f7" fmla="val 461400"/>
                <a:gd name="f8" fmla="val 874"/>
                <a:gd name="f9" fmla="val 458567"/>
                <a:gd name="f10" fmla="val 1499"/>
                <a:gd name="f11" fmla="val 459379"/>
                <a:gd name="f12" fmla="val 460504"/>
                <a:gd name="f13" fmla="val 461316"/>
                <a:gd name="f14" fmla="val 600"/>
                <a:gd name="f15" fmla="val 461429"/>
                <a:gd name="f16" fmla="val 275"/>
                <a:gd name="f17" fmla="val 999"/>
                <a:gd name="f18" fmla="val 933222"/>
                <a:gd name="f19" fmla="val 3124"/>
                <a:gd name="f20" fmla="val 935471"/>
                <a:gd name="f21" fmla="val 2124"/>
                <a:gd name="f22" fmla="val 935008"/>
                <a:gd name="f23" fmla="val 2636"/>
                <a:gd name="f24" fmla="val 934221"/>
                <a:gd name="f25" fmla="val 2687"/>
                <a:gd name="f26" fmla="val 933709"/>
                <a:gd name="f27" fmla="val 2237"/>
                <a:gd name="f28" fmla="val 933671"/>
                <a:gd name="f29" fmla="val 2199"/>
                <a:gd name="f30" fmla="val 933634"/>
                <a:gd name="f31" fmla="val 2162"/>
                <a:gd name="f32" fmla="val 933597"/>
                <a:gd name="f33" fmla="val 931722"/>
                <a:gd name="f34" fmla="val 125"/>
                <a:gd name="f35" fmla="val 457318"/>
                <a:gd name="f36" fmla="+- 0 0 -90"/>
                <a:gd name="f37" fmla="*/ f3 1 935470"/>
                <a:gd name="f38" fmla="*/ f4 1 461400"/>
                <a:gd name="f39" fmla="val f5"/>
                <a:gd name="f40" fmla="val f6"/>
                <a:gd name="f41" fmla="val f7"/>
                <a:gd name="f42" fmla="*/ f36 f0 1"/>
                <a:gd name="f43" fmla="+- f41 0 f39"/>
                <a:gd name="f44" fmla="+- f40 0 f39"/>
                <a:gd name="f45" fmla="*/ f42 1 f2"/>
                <a:gd name="f46" fmla="*/ f44 1 935470"/>
                <a:gd name="f47" fmla="*/ f43 1 461400"/>
                <a:gd name="f48" fmla="*/ 874 f44 1"/>
                <a:gd name="f49" fmla="*/ 458567 f43 1"/>
                <a:gd name="f50" fmla="*/ 461316 f43 1"/>
                <a:gd name="f51" fmla="*/ 0 f44 1"/>
                <a:gd name="f52" fmla="*/ 999 f44 1"/>
                <a:gd name="f53" fmla="*/ 933222 f44 1"/>
                <a:gd name="f54" fmla="*/ 3124 f43 1"/>
                <a:gd name="f55" fmla="*/ 935471 f44 1"/>
                <a:gd name="f56" fmla="*/ 2124 f43 1"/>
                <a:gd name="f57" fmla="*/ 933709 f44 1"/>
                <a:gd name="f58" fmla="*/ 2237 f43 1"/>
                <a:gd name="f59" fmla="*/ 933597 f44 1"/>
                <a:gd name="f60" fmla="*/ 931722 f44 1"/>
                <a:gd name="f61" fmla="*/ 0 f43 1"/>
                <a:gd name="f62" fmla="*/ 125 f44 1"/>
                <a:gd name="f63" fmla="*/ 457318 f43 1"/>
                <a:gd name="f64" fmla="+- f45 0 f1"/>
                <a:gd name="f65" fmla="*/ f48 1 935470"/>
                <a:gd name="f66" fmla="*/ f49 1 461400"/>
                <a:gd name="f67" fmla="*/ f50 1 461400"/>
                <a:gd name="f68" fmla="*/ f51 1 935470"/>
                <a:gd name="f69" fmla="*/ f52 1 935470"/>
                <a:gd name="f70" fmla="*/ f53 1 935470"/>
                <a:gd name="f71" fmla="*/ f54 1 461400"/>
                <a:gd name="f72" fmla="*/ f55 1 935470"/>
                <a:gd name="f73" fmla="*/ f56 1 461400"/>
                <a:gd name="f74" fmla="*/ f57 1 935470"/>
                <a:gd name="f75" fmla="*/ f58 1 461400"/>
                <a:gd name="f76" fmla="*/ f59 1 935470"/>
                <a:gd name="f77" fmla="*/ f60 1 935470"/>
                <a:gd name="f78" fmla="*/ f61 1 461400"/>
                <a:gd name="f79" fmla="*/ f62 1 935470"/>
                <a:gd name="f80" fmla="*/ f63 1 461400"/>
                <a:gd name="f81" fmla="*/ f39 1 f46"/>
                <a:gd name="f82" fmla="*/ f40 1 f46"/>
                <a:gd name="f83" fmla="*/ f39 1 f47"/>
                <a:gd name="f84" fmla="*/ f41 1 f47"/>
                <a:gd name="f85" fmla="*/ f65 1 f46"/>
                <a:gd name="f86" fmla="*/ f66 1 f47"/>
                <a:gd name="f87" fmla="*/ f67 1 f47"/>
                <a:gd name="f88" fmla="*/ f68 1 f46"/>
                <a:gd name="f89" fmla="*/ f69 1 f46"/>
                <a:gd name="f90" fmla="*/ f70 1 f46"/>
                <a:gd name="f91" fmla="*/ f71 1 f47"/>
                <a:gd name="f92" fmla="*/ f72 1 f46"/>
                <a:gd name="f93" fmla="*/ f73 1 f47"/>
                <a:gd name="f94" fmla="*/ f74 1 f46"/>
                <a:gd name="f95" fmla="*/ f75 1 f47"/>
                <a:gd name="f96" fmla="*/ f76 1 f46"/>
                <a:gd name="f97" fmla="*/ f77 1 f46"/>
                <a:gd name="f98" fmla="*/ f78 1 f47"/>
                <a:gd name="f99" fmla="*/ f79 1 f46"/>
                <a:gd name="f100" fmla="*/ f80 1 f47"/>
                <a:gd name="f101" fmla="*/ f81 f37 1"/>
                <a:gd name="f102" fmla="*/ f82 f37 1"/>
                <a:gd name="f103" fmla="*/ f84 f38 1"/>
                <a:gd name="f104" fmla="*/ f83 f38 1"/>
                <a:gd name="f105" fmla="*/ f85 f37 1"/>
                <a:gd name="f106" fmla="*/ f86 f38 1"/>
                <a:gd name="f107" fmla="*/ f87 f38 1"/>
                <a:gd name="f108" fmla="*/ f88 f37 1"/>
                <a:gd name="f109" fmla="*/ f89 f37 1"/>
                <a:gd name="f110" fmla="*/ f90 f37 1"/>
                <a:gd name="f111" fmla="*/ f91 f38 1"/>
                <a:gd name="f112" fmla="*/ f92 f37 1"/>
                <a:gd name="f113" fmla="*/ f93 f38 1"/>
                <a:gd name="f114" fmla="*/ f94 f37 1"/>
                <a:gd name="f115" fmla="*/ f95 f38 1"/>
                <a:gd name="f116" fmla="*/ f96 f37 1"/>
                <a:gd name="f117" fmla="*/ f97 f37 1"/>
                <a:gd name="f118" fmla="*/ f98 f38 1"/>
                <a:gd name="f119" fmla="*/ f99 f37 1"/>
                <a:gd name="f120" fmla="*/ f100 f38 1"/>
              </a:gdLst>
              <a:ahLst/>
              <a:cxnLst>
                <a:cxn ang="3cd4">
                  <a:pos x="hc" y="t"/>
                </a:cxn>
                <a:cxn ang="0">
                  <a:pos x="r" y="vc"/>
                </a:cxn>
                <a:cxn ang="cd4">
                  <a:pos x="hc" y="b"/>
                </a:cxn>
                <a:cxn ang="cd2">
                  <a:pos x="l" y="vc"/>
                </a:cxn>
                <a:cxn ang="f64">
                  <a:pos x="f105" y="f106"/>
                </a:cxn>
                <a:cxn ang="f64">
                  <a:pos x="f105" y="f107"/>
                </a:cxn>
                <a:cxn ang="f64">
                  <a:pos x="f108" y="f107"/>
                </a:cxn>
                <a:cxn ang="f64">
                  <a:pos x="f108" y="f107"/>
                </a:cxn>
                <a:cxn ang="f64">
                  <a:pos x="f109" y="f107"/>
                </a:cxn>
                <a:cxn ang="f64">
                  <a:pos x="f110" y="f111"/>
                </a:cxn>
                <a:cxn ang="f64">
                  <a:pos x="f112" y="f113"/>
                </a:cxn>
                <a:cxn ang="f64">
                  <a:pos x="f112" y="f113"/>
                </a:cxn>
                <a:cxn ang="f64">
                  <a:pos x="f112" y="f113"/>
                </a:cxn>
                <a:cxn ang="f64">
                  <a:pos x="f114" y="f115"/>
                </a:cxn>
                <a:cxn ang="f64">
                  <a:pos x="f116" y="f113"/>
                </a:cxn>
                <a:cxn ang="f64">
                  <a:pos x="f117" y="f118"/>
                </a:cxn>
                <a:cxn ang="f64">
                  <a:pos x="f119" y="f120"/>
                </a:cxn>
              </a:cxnLst>
              <a:rect l="f101" t="f104" r="f102" b="f103"/>
              <a:pathLst>
                <a:path w="935470" h="461400">
                  <a:moveTo>
                    <a:pt x="f8" y="f9"/>
                  </a:moveTo>
                  <a:cubicBezTo>
                    <a:pt x="f10" y="f11"/>
                    <a:pt x="f10" y="f12"/>
                    <a:pt x="f8" y="f13"/>
                  </a:cubicBezTo>
                  <a:cubicBezTo>
                    <a:pt x="f14" y="f15"/>
                    <a:pt x="f16" y="f15"/>
                    <a:pt x="f5" y="f13"/>
                  </a:cubicBezTo>
                  <a:cubicBezTo>
                    <a:pt x="f5" y="f13"/>
                    <a:pt x="f5" y="f13"/>
                    <a:pt x="f5" y="f13"/>
                  </a:cubicBezTo>
                  <a:lnTo>
                    <a:pt x="f17" y="f13"/>
                  </a:lnTo>
                  <a:lnTo>
                    <a:pt x="f18" y="f19"/>
                  </a:lnTo>
                  <a:lnTo>
                    <a:pt x="f20" y="f21"/>
                  </a:lnTo>
                  <a:lnTo>
                    <a:pt x="f20" y="f21"/>
                  </a:lnTo>
                  <a:lnTo>
                    <a:pt x="f20" y="f21"/>
                  </a:lnTo>
                  <a:cubicBezTo>
                    <a:pt x="f22" y="f23"/>
                    <a:pt x="f24" y="f25"/>
                    <a:pt x="f26" y="f27"/>
                  </a:cubicBezTo>
                  <a:cubicBezTo>
                    <a:pt x="f28" y="f29"/>
                    <a:pt x="f30" y="f31"/>
                    <a:pt x="f32" y="f21"/>
                  </a:cubicBezTo>
                  <a:lnTo>
                    <a:pt x="f33" y="f5"/>
                  </a:lnTo>
                  <a:lnTo>
                    <a:pt x="f3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6" name="Freeform: Shape 1602">
              <a:extLst>
                <a:ext uri="{FF2B5EF4-FFF2-40B4-BE49-F238E27FC236}">
                  <a16:creationId xmlns:a16="http://schemas.microsoft.com/office/drawing/2014/main" id="{748642B3-BE97-0F46-1C7C-49E81FE48E42}"/>
                </a:ext>
              </a:extLst>
            </p:cNvPr>
            <p:cNvSpPr/>
            <p:nvPr/>
          </p:nvSpPr>
          <p:spPr>
            <a:xfrm>
              <a:off x="10285207" y="2235616"/>
              <a:ext cx="54" cy="54"/>
            </a:xfrm>
            <a:custGeom>
              <a:avLst/>
              <a:gdLst>
                <a:gd name="f0" fmla="val 10800000"/>
                <a:gd name="f1" fmla="val 5400000"/>
                <a:gd name="f2" fmla="val 180"/>
                <a:gd name="f3" fmla="val w"/>
                <a:gd name="f4" fmla="val h"/>
                <a:gd name="f5" fmla="val 0"/>
                <a:gd name="f6" fmla="val 55"/>
                <a:gd name="f7" fmla="val 125"/>
                <a:gd name="f8" fmla="+- 0 0 -90"/>
                <a:gd name="f9" fmla="*/ f3 1 55"/>
                <a:gd name="f10" fmla="*/ f4 1 55"/>
                <a:gd name="f11" fmla="val f5"/>
                <a:gd name="f12" fmla="val f6"/>
                <a:gd name="f13" fmla="*/ f8 f0 1"/>
                <a:gd name="f14" fmla="+- f12 0 f11"/>
                <a:gd name="f15" fmla="*/ f13 1 f2"/>
                <a:gd name="f16" fmla="*/ f14 1 55"/>
                <a:gd name="f17" fmla="*/ 0 f14 1"/>
                <a:gd name="f18" fmla="+- f15 0 f1"/>
                <a:gd name="f19" fmla="*/ f17 1 55"/>
                <a:gd name="f20" fmla="*/ f11 1 f16"/>
                <a:gd name="f21" fmla="*/ f12 1 f16"/>
                <a:gd name="f22" fmla="*/ f19 1 f16"/>
                <a:gd name="f23" fmla="*/ f20 f9 1"/>
                <a:gd name="f24" fmla="*/ f21 f9 1"/>
                <a:gd name="f25" fmla="*/ f21 f10 1"/>
                <a:gd name="f26" fmla="*/ f20 f10 1"/>
                <a:gd name="f27" fmla="*/ f22 f9 1"/>
                <a:gd name="f28" fmla="*/ f22 f10 1"/>
              </a:gdLst>
              <a:ahLst/>
              <a:cxnLst>
                <a:cxn ang="3cd4">
                  <a:pos x="hc" y="t"/>
                </a:cxn>
                <a:cxn ang="0">
                  <a:pos x="r" y="vc"/>
                </a:cxn>
                <a:cxn ang="cd4">
                  <a:pos x="hc" y="b"/>
                </a:cxn>
                <a:cxn ang="cd2">
                  <a:pos x="l" y="vc"/>
                </a:cxn>
                <a:cxn ang="f18">
                  <a:pos x="f27" y="f28"/>
                </a:cxn>
                <a:cxn ang="f18">
                  <a:pos x="f27" y="f28"/>
                </a:cxn>
                <a:cxn ang="f18">
                  <a:pos x="f27" y="f28"/>
                </a:cxn>
                <a:cxn ang="f18">
                  <a:pos x="f27" y="f28"/>
                </a:cxn>
              </a:cxnLst>
              <a:rect l="f23" t="f26" r="f24" b="f25"/>
              <a:pathLst>
                <a:path w="55" h="55">
                  <a:moveTo>
                    <a:pt x="f5" y="f5"/>
                  </a:moveTo>
                  <a:cubicBezTo>
                    <a:pt x="f5" y="f5"/>
                    <a:pt x="f5" y="f5"/>
                    <a:pt x="f5" y="f5"/>
                  </a:cubicBezTo>
                  <a:cubicBezTo>
                    <a:pt x="f5" y="f5"/>
                    <a:pt x="f5" y="f5"/>
                    <a:pt x="f5" y="f5"/>
                  </a:cubicBezTo>
                  <a:cubicBezTo>
                    <a:pt x="f5" y="f5"/>
                    <a:pt x="f7" y="f7"/>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7" name="Freeform: Shape 1603">
              <a:extLst>
                <a:ext uri="{FF2B5EF4-FFF2-40B4-BE49-F238E27FC236}">
                  <a16:creationId xmlns:a16="http://schemas.microsoft.com/office/drawing/2014/main" id="{0B32E494-3C71-A6D9-479A-3E4DE1238B29}"/>
                </a:ext>
              </a:extLst>
            </p:cNvPr>
            <p:cNvSpPr/>
            <p:nvPr/>
          </p:nvSpPr>
          <p:spPr>
            <a:xfrm>
              <a:off x="10285463" y="2236988"/>
              <a:ext cx="54" cy="621"/>
            </a:xfrm>
            <a:custGeom>
              <a:avLst/>
              <a:gdLst>
                <a:gd name="f0" fmla="val 10800000"/>
                <a:gd name="f1" fmla="val 5400000"/>
                <a:gd name="f2" fmla="val 180"/>
                <a:gd name="f3" fmla="val w"/>
                <a:gd name="f4" fmla="val h"/>
                <a:gd name="f5" fmla="val 0"/>
                <a:gd name="f6" fmla="val 56"/>
                <a:gd name="f7" fmla="val 624"/>
                <a:gd name="f8" fmla="val 75"/>
                <a:gd name="f9" fmla="val 200"/>
                <a:gd name="f10" fmla="val 425"/>
                <a:gd name="f11" fmla="val 625"/>
                <a:gd name="f12" fmla="+- 0 0 -90"/>
                <a:gd name="f13" fmla="*/ f3 1 56"/>
                <a:gd name="f14" fmla="*/ f4 1 624"/>
                <a:gd name="f15" fmla="val f5"/>
                <a:gd name="f16" fmla="val f6"/>
                <a:gd name="f17" fmla="val f7"/>
                <a:gd name="f18" fmla="*/ f12 f0 1"/>
                <a:gd name="f19" fmla="+- f17 0 f15"/>
                <a:gd name="f20" fmla="+- f16 0 f15"/>
                <a:gd name="f21" fmla="*/ f18 1 f2"/>
                <a:gd name="f22" fmla="*/ f20 1 56"/>
                <a:gd name="f23" fmla="*/ f19 1 624"/>
                <a:gd name="f24" fmla="*/ 0 f20 1"/>
                <a:gd name="f25" fmla="*/ 0 f19 1"/>
                <a:gd name="f26" fmla="*/ 625 f19 1"/>
                <a:gd name="f27" fmla="+- f21 0 f1"/>
                <a:gd name="f28" fmla="*/ f24 1 56"/>
                <a:gd name="f29" fmla="*/ f25 1 624"/>
                <a:gd name="f30" fmla="*/ f26 1 62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56" h="624">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8" name="Freeform: Shape 1604">
              <a:extLst>
                <a:ext uri="{FF2B5EF4-FFF2-40B4-BE49-F238E27FC236}">
                  <a16:creationId xmlns:a16="http://schemas.microsoft.com/office/drawing/2014/main" id="{C5DFD255-E0C4-383E-F4B5-62D725D54454}"/>
                </a:ext>
              </a:extLst>
            </p:cNvPr>
            <p:cNvSpPr/>
            <p:nvPr/>
          </p:nvSpPr>
          <p:spPr>
            <a:xfrm>
              <a:off x="9802651" y="2007702"/>
              <a:ext cx="9518" cy="325992"/>
            </a:xfrm>
            <a:custGeom>
              <a:avLst/>
              <a:gdLst>
                <a:gd name="f0" fmla="val 10800000"/>
                <a:gd name="f1" fmla="val 5400000"/>
                <a:gd name="f2" fmla="val 180"/>
                <a:gd name="f3" fmla="val w"/>
                <a:gd name="f4" fmla="val h"/>
                <a:gd name="f5" fmla="val 0"/>
                <a:gd name="f6" fmla="val 9516"/>
                <a:gd name="f7" fmla="val 325994"/>
                <a:gd name="f8" fmla="val 1770"/>
                <a:gd name="f9" fmla="val 2999"/>
                <a:gd name="f10" fmla="val 3749"/>
                <a:gd name="f11" fmla="val 7643"/>
                <a:gd name="f12" fmla="val 320622"/>
                <a:gd name="f13" fmla="val 325245"/>
                <a:gd name="f14" fmla="val 325995"/>
                <a:gd name="f15" fmla="val 8267"/>
                <a:gd name="f16" fmla="val 9029"/>
                <a:gd name="f17" fmla="val 325683"/>
                <a:gd name="f18" fmla="val 9529"/>
                <a:gd name="f19" fmla="val 324945"/>
                <a:gd name="f20" fmla="val 9517"/>
                <a:gd name="f21" fmla="val 324121"/>
                <a:gd name="f22" fmla="val 321372"/>
                <a:gd name="f23" fmla="val 3644"/>
                <a:gd name="f24" fmla="val 3124"/>
                <a:gd name="f25" fmla="val 1874"/>
                <a:gd name="f26" fmla="val 3719"/>
                <a:gd name="f27" fmla="val 912"/>
                <a:gd name="f28" fmla="val 2994"/>
                <a:gd name="f29" fmla="val 75"/>
                <a:gd name="f30" fmla="val 2032"/>
                <a:gd name="f31" fmla="val 2020"/>
                <a:gd name="f32" fmla="val 1270"/>
                <a:gd name="f33" fmla="val 446"/>
                <a:gd name="f34" fmla="val 137"/>
                <a:gd name="f35" fmla="val -117"/>
                <a:gd name="f36" fmla="val 925"/>
                <a:gd name="f37" fmla="val 21"/>
                <a:gd name="f38" fmla="val 1749"/>
                <a:gd name="f39" fmla="val 158"/>
                <a:gd name="f40" fmla="val 2574"/>
                <a:gd name="f41" fmla="val 945"/>
                <a:gd name="f42" fmla="val 3136"/>
                <a:gd name="f43" fmla="+- 0 0 -90"/>
                <a:gd name="f44" fmla="*/ f3 1 9516"/>
                <a:gd name="f45" fmla="*/ f4 1 325994"/>
                <a:gd name="f46" fmla="val f5"/>
                <a:gd name="f47" fmla="val f6"/>
                <a:gd name="f48" fmla="val f7"/>
                <a:gd name="f49" fmla="*/ f43 f0 1"/>
                <a:gd name="f50" fmla="+- f48 0 f46"/>
                <a:gd name="f51" fmla="+- f47 0 f46"/>
                <a:gd name="f52" fmla="*/ f49 1 f2"/>
                <a:gd name="f53" fmla="*/ f51 1 9516"/>
                <a:gd name="f54" fmla="*/ f50 1 325994"/>
                <a:gd name="f55" fmla="*/ 1770 f51 1"/>
                <a:gd name="f56" fmla="*/ 2999 f50 1"/>
                <a:gd name="f57" fmla="*/ 3749 f50 1"/>
                <a:gd name="f58" fmla="*/ 7643 f51 1"/>
                <a:gd name="f59" fmla="*/ 320622 f50 1"/>
                <a:gd name="f60" fmla="*/ 325245 f50 1"/>
                <a:gd name="f61" fmla="*/ 325995 f50 1"/>
                <a:gd name="f62" fmla="*/ 8267 f51 1"/>
                <a:gd name="f63" fmla="*/ 9517 f51 1"/>
                <a:gd name="f64" fmla="*/ 324121 f50 1"/>
                <a:gd name="f65" fmla="*/ 321372 f50 1"/>
                <a:gd name="f66" fmla="*/ 3644 f51 1"/>
                <a:gd name="f67" fmla="*/ 3124 f50 1"/>
                <a:gd name="f68" fmla="*/ 1874 f50 1"/>
                <a:gd name="f69" fmla="*/ 2032 f51 1"/>
                <a:gd name="f70" fmla="*/ 0 f50 1"/>
                <a:gd name="f71" fmla="*/ 2020 f51 1"/>
                <a:gd name="f72" fmla="*/ 1270 f51 1"/>
                <a:gd name="f73" fmla="*/ 21 f51 1"/>
                <a:gd name="f74" fmla="*/ 1749 f50 1"/>
                <a:gd name="f75" fmla="+- f52 0 f1"/>
                <a:gd name="f76" fmla="*/ f55 1 9516"/>
                <a:gd name="f77" fmla="*/ f56 1 325994"/>
                <a:gd name="f78" fmla="*/ f57 1 325994"/>
                <a:gd name="f79" fmla="*/ f58 1 9516"/>
                <a:gd name="f80" fmla="*/ f59 1 325994"/>
                <a:gd name="f81" fmla="*/ f60 1 325994"/>
                <a:gd name="f82" fmla="*/ f61 1 325994"/>
                <a:gd name="f83" fmla="*/ f62 1 9516"/>
                <a:gd name="f84" fmla="*/ f63 1 9516"/>
                <a:gd name="f85" fmla="*/ f64 1 325994"/>
                <a:gd name="f86" fmla="*/ f65 1 325994"/>
                <a:gd name="f87" fmla="*/ f66 1 9516"/>
                <a:gd name="f88" fmla="*/ f67 1 325994"/>
                <a:gd name="f89" fmla="*/ f68 1 325994"/>
                <a:gd name="f90" fmla="*/ f69 1 9516"/>
                <a:gd name="f91" fmla="*/ f70 1 325994"/>
                <a:gd name="f92" fmla="*/ f71 1 9516"/>
                <a:gd name="f93" fmla="*/ f72 1 9516"/>
                <a:gd name="f94" fmla="*/ f73 1 9516"/>
                <a:gd name="f95" fmla="*/ f74 1 325994"/>
                <a:gd name="f96" fmla="*/ f46 1 f53"/>
                <a:gd name="f97" fmla="*/ f47 1 f53"/>
                <a:gd name="f98" fmla="*/ f46 1 f54"/>
                <a:gd name="f99" fmla="*/ f48 1 f54"/>
                <a:gd name="f100" fmla="*/ f76 1 f53"/>
                <a:gd name="f101" fmla="*/ f77 1 f54"/>
                <a:gd name="f102" fmla="*/ f78 1 f54"/>
                <a:gd name="f103" fmla="*/ f79 1 f53"/>
                <a:gd name="f104" fmla="*/ f80 1 f54"/>
                <a:gd name="f105" fmla="*/ f81 1 f54"/>
                <a:gd name="f106" fmla="*/ f82 1 f54"/>
                <a:gd name="f107" fmla="*/ f83 1 f53"/>
                <a:gd name="f108" fmla="*/ f84 1 f53"/>
                <a:gd name="f109" fmla="*/ f85 1 f54"/>
                <a:gd name="f110" fmla="*/ f86 1 f54"/>
                <a:gd name="f111" fmla="*/ f87 1 f53"/>
                <a:gd name="f112" fmla="*/ f88 1 f54"/>
                <a:gd name="f113" fmla="*/ f89 1 f54"/>
                <a:gd name="f114" fmla="*/ f90 1 f53"/>
                <a:gd name="f115" fmla="*/ f91 1 f54"/>
                <a:gd name="f116" fmla="*/ f92 1 f53"/>
                <a:gd name="f117" fmla="*/ f93 1 f53"/>
                <a:gd name="f118" fmla="*/ f94 1 f53"/>
                <a:gd name="f119" fmla="*/ f95 1 f54"/>
                <a:gd name="f120" fmla="*/ f96 f44 1"/>
                <a:gd name="f121" fmla="*/ f97 f44 1"/>
                <a:gd name="f122" fmla="*/ f99 f45 1"/>
                <a:gd name="f123" fmla="*/ f98 f45 1"/>
                <a:gd name="f124" fmla="*/ f100 f44 1"/>
                <a:gd name="f125" fmla="*/ f101 f45 1"/>
                <a:gd name="f126" fmla="*/ f102 f45 1"/>
                <a:gd name="f127" fmla="*/ f103 f44 1"/>
                <a:gd name="f128" fmla="*/ f104 f45 1"/>
                <a:gd name="f129" fmla="*/ f105 f45 1"/>
                <a:gd name="f130" fmla="*/ f106 f45 1"/>
                <a:gd name="f131" fmla="*/ f107 f44 1"/>
                <a:gd name="f132" fmla="*/ f108 f44 1"/>
                <a:gd name="f133" fmla="*/ f109 f45 1"/>
                <a:gd name="f134" fmla="*/ f110 f45 1"/>
                <a:gd name="f135" fmla="*/ f111 f44 1"/>
                <a:gd name="f136" fmla="*/ f112 f45 1"/>
                <a:gd name="f137" fmla="*/ f113 f45 1"/>
                <a:gd name="f138" fmla="*/ f114 f44 1"/>
                <a:gd name="f139" fmla="*/ f115 f45 1"/>
                <a:gd name="f140" fmla="*/ f116 f44 1"/>
                <a:gd name="f141" fmla="*/ f117 f44 1"/>
                <a:gd name="f142" fmla="*/ f118 f44 1"/>
                <a:gd name="f143" fmla="*/ f119 f45 1"/>
              </a:gdLst>
              <a:ahLst/>
              <a:cxnLst>
                <a:cxn ang="3cd4">
                  <a:pos x="hc" y="t"/>
                </a:cxn>
                <a:cxn ang="0">
                  <a:pos x="r" y="vc"/>
                </a:cxn>
                <a:cxn ang="cd4">
                  <a:pos x="hc" y="b"/>
                </a:cxn>
                <a:cxn ang="cd2">
                  <a:pos x="l" y="vc"/>
                </a:cxn>
                <a:cxn ang="f75">
                  <a:pos x="f124" y="f125"/>
                </a:cxn>
                <a:cxn ang="f75">
                  <a:pos x="f124" y="f126"/>
                </a:cxn>
                <a:cxn ang="f75">
                  <a:pos x="f127" y="f128"/>
                </a:cxn>
                <a:cxn ang="f75">
                  <a:pos x="f127" y="f129"/>
                </a:cxn>
                <a:cxn ang="f75">
                  <a:pos x="f127" y="f129"/>
                </a:cxn>
                <a:cxn ang="f75">
                  <a:pos x="f127" y="f130"/>
                </a:cxn>
                <a:cxn ang="f75">
                  <a:pos x="f127" y="f130"/>
                </a:cxn>
                <a:cxn ang="f75">
                  <a:pos x="f127" y="f130"/>
                </a:cxn>
                <a:cxn ang="f75">
                  <a:pos x="f127" y="f130"/>
                </a:cxn>
                <a:cxn ang="f75">
                  <a:pos x="f131" y="f130"/>
                </a:cxn>
                <a:cxn ang="f75">
                  <a:pos x="f132" y="f133"/>
                </a:cxn>
                <a:cxn ang="f75">
                  <a:pos x="f132" y="f134"/>
                </a:cxn>
                <a:cxn ang="f75">
                  <a:pos x="f135" y="f136"/>
                </a:cxn>
                <a:cxn ang="f75">
                  <a:pos x="f135" y="f137"/>
                </a:cxn>
                <a:cxn ang="f75">
                  <a:pos x="f138" y="f139"/>
                </a:cxn>
                <a:cxn ang="f75">
                  <a:pos x="f140" y="f139"/>
                </a:cxn>
                <a:cxn ang="f75">
                  <a:pos x="f141" y="f139"/>
                </a:cxn>
                <a:cxn ang="f75">
                  <a:pos x="f142" y="f143"/>
                </a:cxn>
                <a:cxn ang="f75">
                  <a:pos x="f124" y="f125"/>
                </a:cxn>
              </a:cxnLst>
              <a:rect l="f120" t="f123" r="f121" b="f122"/>
              <a:pathLst>
                <a:path w="9516" h="325994">
                  <a:moveTo>
                    <a:pt x="f8" y="f9"/>
                  </a:moveTo>
                  <a:lnTo>
                    <a:pt x="f8" y="f10"/>
                  </a:lnTo>
                  <a:lnTo>
                    <a:pt x="f11" y="f12"/>
                  </a:lnTo>
                  <a:lnTo>
                    <a:pt x="f11" y="f13"/>
                  </a:lnTo>
                  <a:cubicBezTo>
                    <a:pt x="f11" y="f13"/>
                    <a:pt x="f11" y="f13"/>
                    <a:pt x="f11" y="f13"/>
                  </a:cubicBezTo>
                  <a:cubicBezTo>
                    <a:pt x="f11" y="f13"/>
                    <a:pt x="f11" y="f13"/>
                    <a:pt x="f11" y="f14"/>
                  </a:cubicBezTo>
                  <a:lnTo>
                    <a:pt x="f11" y="f14"/>
                  </a:lnTo>
                  <a:lnTo>
                    <a:pt x="f11" y="f14"/>
                  </a:lnTo>
                  <a:lnTo>
                    <a:pt x="f11" y="f14"/>
                  </a:lnTo>
                  <a:lnTo>
                    <a:pt x="f15" y="f14"/>
                  </a:lnTo>
                  <a:cubicBezTo>
                    <a:pt x="f16" y="f17"/>
                    <a:pt x="f18" y="f19"/>
                    <a:pt x="f20" y="f21"/>
                  </a:cubicBezTo>
                  <a:lnTo>
                    <a:pt x="f20" y="f22"/>
                  </a:lnTo>
                  <a:lnTo>
                    <a:pt x="f23" y="f24"/>
                  </a:lnTo>
                  <a:lnTo>
                    <a:pt x="f23" y="f25"/>
                  </a:lnTo>
                  <a:cubicBezTo>
                    <a:pt x="f26" y="f27"/>
                    <a:pt x="f28" y="f29"/>
                    <a:pt x="f30" y="f5"/>
                  </a:cubicBezTo>
                  <a:cubicBezTo>
                    <a:pt x="f31" y="f5"/>
                    <a:pt x="f31" y="f5"/>
                    <a:pt x="f31" y="f5"/>
                  </a:cubicBezTo>
                  <a:cubicBezTo>
                    <a:pt x="f31" y="f5"/>
                    <a:pt x="f31" y="f5"/>
                    <a:pt x="f32" y="f5"/>
                  </a:cubicBezTo>
                  <a:cubicBezTo>
                    <a:pt x="f33" y="f34"/>
                    <a:pt x="f35" y="f36"/>
                    <a:pt x="f37" y="f38"/>
                  </a:cubicBez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9" name="Freeform: Shape 1605">
              <a:extLst>
                <a:ext uri="{FF2B5EF4-FFF2-40B4-BE49-F238E27FC236}">
                  <a16:creationId xmlns:a16="http://schemas.microsoft.com/office/drawing/2014/main" id="{F670FA8B-E1E1-EBDD-A688-01E21E03C2BD}"/>
                </a:ext>
              </a:extLst>
            </p:cNvPr>
            <p:cNvSpPr/>
            <p:nvPr/>
          </p:nvSpPr>
          <p:spPr>
            <a:xfrm>
              <a:off x="9147950" y="2560109"/>
              <a:ext cx="1874" cy="1499"/>
            </a:xfrm>
            <a:custGeom>
              <a:avLst/>
              <a:gdLst>
                <a:gd name="f0" fmla="val 10800000"/>
                <a:gd name="f1" fmla="val 5400000"/>
                <a:gd name="f2" fmla="val 180"/>
                <a:gd name="f3" fmla="val w"/>
                <a:gd name="f4" fmla="val h"/>
                <a:gd name="f5" fmla="val 0"/>
                <a:gd name="f6" fmla="val 1874"/>
                <a:gd name="f7" fmla="val 1499"/>
                <a:gd name="f8" fmla="val 562"/>
                <a:gd name="f9" fmla="val 937"/>
                <a:gd name="f10" fmla="val 1200"/>
                <a:gd name="f11" fmla="val 425"/>
                <a:gd name="f12" fmla="+- 0 0 -90"/>
                <a:gd name="f13" fmla="*/ f3 1 1874"/>
                <a:gd name="f14" fmla="*/ f4 1 1499"/>
                <a:gd name="f15" fmla="val f5"/>
                <a:gd name="f16" fmla="val f6"/>
                <a:gd name="f17" fmla="val f7"/>
                <a:gd name="f18" fmla="*/ f12 f0 1"/>
                <a:gd name="f19" fmla="+- f17 0 f15"/>
                <a:gd name="f20" fmla="+- f16 0 f15"/>
                <a:gd name="f21" fmla="*/ f18 1 f2"/>
                <a:gd name="f22" fmla="*/ f20 1 1874"/>
                <a:gd name="f23" fmla="*/ f19 1 1499"/>
                <a:gd name="f24" fmla="*/ 0 f20 1"/>
                <a:gd name="f25" fmla="*/ 1499 f19 1"/>
                <a:gd name="f26" fmla="*/ 1874 f20 1"/>
                <a:gd name="f27" fmla="*/ 0 f19 1"/>
                <a:gd name="f28" fmla="+- f21 0 f1"/>
                <a:gd name="f29" fmla="*/ f24 1 1874"/>
                <a:gd name="f30" fmla="*/ f25 1 1499"/>
                <a:gd name="f31" fmla="*/ f26 1 1874"/>
                <a:gd name="f32" fmla="*/ f27 1 1499"/>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5" y="f46"/>
                </a:cxn>
                <a:cxn ang="f28">
                  <a:pos x="f47" y="f48"/>
                </a:cxn>
                <a:cxn ang="f28">
                  <a:pos x="f45" y="f46"/>
                </a:cxn>
              </a:cxnLst>
              <a:rect l="f41" t="f44" r="f42" b="f43"/>
              <a:pathLst>
                <a:path w="1874" h="1499">
                  <a:moveTo>
                    <a:pt x="f5" y="f7"/>
                  </a:moveTo>
                  <a:lnTo>
                    <a:pt x="f5" y="f7"/>
                  </a:lnTo>
                  <a:cubicBezTo>
                    <a:pt x="f8" y="f9"/>
                    <a:pt x="f10" y="f11"/>
                    <a:pt x="f6" y="f5"/>
                  </a:cubicBezTo>
                  <a:cubicBezTo>
                    <a:pt x="f10" y="f11"/>
                    <a:pt x="f8" y="f9"/>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0" name="Freeform: Shape 1606">
              <a:extLst>
                <a:ext uri="{FF2B5EF4-FFF2-40B4-BE49-F238E27FC236}">
                  <a16:creationId xmlns:a16="http://schemas.microsoft.com/office/drawing/2014/main" id="{CD3746E8-5A2E-ECDE-5376-09A28800697E}"/>
                </a:ext>
              </a:extLst>
            </p:cNvPr>
            <p:cNvSpPr/>
            <p:nvPr/>
          </p:nvSpPr>
          <p:spPr>
            <a:xfrm>
              <a:off x="9145828" y="2574228"/>
              <a:ext cx="65772" cy="66979"/>
            </a:xfrm>
            <a:custGeom>
              <a:avLst/>
              <a:gdLst>
                <a:gd name="f0" fmla="val 10800000"/>
                <a:gd name="f1" fmla="val 5400000"/>
                <a:gd name="f2" fmla="val 180"/>
                <a:gd name="f3" fmla="val w"/>
                <a:gd name="f4" fmla="val h"/>
                <a:gd name="f5" fmla="val 0"/>
                <a:gd name="f6" fmla="val 65777"/>
                <a:gd name="f7" fmla="val 66984"/>
                <a:gd name="f8" fmla="val 61349"/>
                <a:gd name="f9" fmla="val 65724"/>
                <a:gd name="f10" fmla="val 62298"/>
                <a:gd name="f11" fmla="val 65212"/>
                <a:gd name="f12" fmla="val 63148"/>
                <a:gd name="f13" fmla="val 64537"/>
                <a:gd name="f14" fmla="val 63847"/>
                <a:gd name="f15" fmla="val 63725"/>
                <a:gd name="f16" fmla="val 64672"/>
                <a:gd name="f17" fmla="val 62675"/>
                <a:gd name="f18" fmla="val 65297"/>
                <a:gd name="f19" fmla="val 61488"/>
                <a:gd name="f20" fmla="val 65721"/>
                <a:gd name="f21" fmla="val 60226"/>
                <a:gd name="f22" fmla="val 65796"/>
                <a:gd name="f23" fmla="val 59651"/>
                <a:gd name="f24" fmla="val 59052"/>
                <a:gd name="f25" fmla="val 58477"/>
                <a:gd name="f26" fmla="val 57690"/>
                <a:gd name="f27" fmla="val 56890"/>
                <a:gd name="f28" fmla="val 56103"/>
                <a:gd name="f29" fmla="val 65784"/>
                <a:gd name="f30" fmla="val 55353"/>
                <a:gd name="f31" fmla="val 54603"/>
                <a:gd name="f32" fmla="val 53854"/>
                <a:gd name="f33" fmla="val 65497"/>
                <a:gd name="f34" fmla="val 52629"/>
                <a:gd name="f35" fmla="val 65072"/>
                <a:gd name="f36" fmla="val 51442"/>
                <a:gd name="f37" fmla="val 64472"/>
                <a:gd name="f38" fmla="val 50355"/>
                <a:gd name="f39" fmla="val 64260"/>
                <a:gd name="f40" fmla="val 49818"/>
                <a:gd name="f41" fmla="val 63960"/>
                <a:gd name="f42" fmla="val 49306"/>
                <a:gd name="f43" fmla="val 63597"/>
                <a:gd name="f44" fmla="val 48856"/>
                <a:gd name="f45" fmla="val 23615"/>
                <a:gd name="f46" fmla="val 11120"/>
                <a:gd name="f47" fmla="val 6123"/>
                <a:gd name="f48" fmla="val 6835"/>
                <a:gd name="f49" fmla="val 7860"/>
                <a:gd name="f50" fmla="val 1949"/>
                <a:gd name="f51" fmla="val 5785"/>
                <a:gd name="f52" fmla="val 225"/>
                <a:gd name="f53" fmla="val 1500"/>
                <a:gd name="f54" fmla="val 137"/>
                <a:gd name="f55" fmla="val 1287"/>
                <a:gd name="f56" fmla="val 63"/>
                <a:gd name="f57" fmla="val 1087"/>
                <a:gd name="f58" fmla="val 875"/>
                <a:gd name="f59" fmla="val 300"/>
                <a:gd name="f60" fmla="val 1862"/>
                <a:gd name="f61" fmla="val 774"/>
                <a:gd name="f62" fmla="val 2786"/>
                <a:gd name="f63" fmla="val 1374"/>
                <a:gd name="f64" fmla="val 3624"/>
                <a:gd name="f65" fmla="val 41482"/>
                <a:gd name="f66" fmla="val 52604"/>
                <a:gd name="f67" fmla="val 50978"/>
                <a:gd name="f68" fmla="val 64100"/>
                <a:gd name="f69" fmla="val 53514"/>
                <a:gd name="f70" fmla="val 67198"/>
                <a:gd name="f71" fmla="val 57987"/>
                <a:gd name="f72" fmla="val 67898"/>
                <a:gd name="f73" fmla="+- 0 0 -90"/>
                <a:gd name="f74" fmla="*/ f3 1 65777"/>
                <a:gd name="f75" fmla="*/ f4 1 66984"/>
                <a:gd name="f76" fmla="val f5"/>
                <a:gd name="f77" fmla="val f6"/>
                <a:gd name="f78" fmla="val f7"/>
                <a:gd name="f79" fmla="*/ f73 f0 1"/>
                <a:gd name="f80" fmla="+- f78 0 f76"/>
                <a:gd name="f81" fmla="+- f77 0 f76"/>
                <a:gd name="f82" fmla="*/ f79 1 f2"/>
                <a:gd name="f83" fmla="*/ f81 1 65777"/>
                <a:gd name="f84" fmla="*/ f80 1 66984"/>
                <a:gd name="f85" fmla="*/ 61349 f81 1"/>
                <a:gd name="f86" fmla="*/ 65724 f80 1"/>
                <a:gd name="f87" fmla="*/ 63847 f81 1"/>
                <a:gd name="f88" fmla="*/ 63725 f80 1"/>
                <a:gd name="f89" fmla="*/ 65721 f81 1"/>
                <a:gd name="f90" fmla="*/ 60226 f80 1"/>
                <a:gd name="f91" fmla="*/ 58477 f80 1"/>
                <a:gd name="f92" fmla="*/ 56103 f80 1"/>
                <a:gd name="f93" fmla="*/ 53854 f80 1"/>
                <a:gd name="f94" fmla="*/ 64472 f81 1"/>
                <a:gd name="f95" fmla="*/ 50355 f80 1"/>
                <a:gd name="f96" fmla="*/ 63597 f81 1"/>
                <a:gd name="f97" fmla="*/ 48856 f80 1"/>
                <a:gd name="f98" fmla="*/ 23615 f81 1"/>
                <a:gd name="f99" fmla="*/ 0 f80 1"/>
                <a:gd name="f100" fmla="*/ 11120 f81 1"/>
                <a:gd name="f101" fmla="*/ 6123 f80 1"/>
                <a:gd name="f102" fmla="*/ 225 f81 1"/>
                <a:gd name="f103" fmla="*/ 1500 f80 1"/>
                <a:gd name="f104" fmla="*/ 0 f81 1"/>
                <a:gd name="f105" fmla="*/ 875 f80 1"/>
                <a:gd name="f106" fmla="*/ 1374 f81 1"/>
                <a:gd name="f107" fmla="*/ 3624 f80 1"/>
                <a:gd name="f108" fmla="*/ 41482 f81 1"/>
                <a:gd name="f109" fmla="*/ 52604 f80 1"/>
                <a:gd name="f110" fmla="*/ 50978 f81 1"/>
                <a:gd name="f111" fmla="*/ 64100 f80 1"/>
                <a:gd name="f112" fmla="+- f82 0 f1"/>
                <a:gd name="f113" fmla="*/ f85 1 65777"/>
                <a:gd name="f114" fmla="*/ f86 1 66984"/>
                <a:gd name="f115" fmla="*/ f87 1 65777"/>
                <a:gd name="f116" fmla="*/ f88 1 66984"/>
                <a:gd name="f117" fmla="*/ f89 1 65777"/>
                <a:gd name="f118" fmla="*/ f90 1 66984"/>
                <a:gd name="f119" fmla="*/ f91 1 66984"/>
                <a:gd name="f120" fmla="*/ f92 1 66984"/>
                <a:gd name="f121" fmla="*/ f93 1 66984"/>
                <a:gd name="f122" fmla="*/ f94 1 65777"/>
                <a:gd name="f123" fmla="*/ f95 1 66984"/>
                <a:gd name="f124" fmla="*/ f96 1 65777"/>
                <a:gd name="f125" fmla="*/ f97 1 66984"/>
                <a:gd name="f126" fmla="*/ f98 1 65777"/>
                <a:gd name="f127" fmla="*/ f99 1 66984"/>
                <a:gd name="f128" fmla="*/ f100 1 65777"/>
                <a:gd name="f129" fmla="*/ f101 1 66984"/>
                <a:gd name="f130" fmla="*/ f102 1 65777"/>
                <a:gd name="f131" fmla="*/ f103 1 66984"/>
                <a:gd name="f132" fmla="*/ f104 1 65777"/>
                <a:gd name="f133" fmla="*/ f105 1 66984"/>
                <a:gd name="f134" fmla="*/ f106 1 65777"/>
                <a:gd name="f135" fmla="*/ f107 1 66984"/>
                <a:gd name="f136" fmla="*/ f108 1 65777"/>
                <a:gd name="f137" fmla="*/ f109 1 66984"/>
                <a:gd name="f138" fmla="*/ f110 1 65777"/>
                <a:gd name="f139" fmla="*/ f111 1 66984"/>
                <a:gd name="f140" fmla="*/ f76 1 f83"/>
                <a:gd name="f141" fmla="*/ f77 1 f83"/>
                <a:gd name="f142" fmla="*/ f76 1 f84"/>
                <a:gd name="f143" fmla="*/ f78 1 f84"/>
                <a:gd name="f144" fmla="*/ f113 1 f83"/>
                <a:gd name="f145" fmla="*/ f114 1 f84"/>
                <a:gd name="f146" fmla="*/ f115 1 f83"/>
                <a:gd name="f147" fmla="*/ f116 1 f84"/>
                <a:gd name="f148" fmla="*/ f117 1 f83"/>
                <a:gd name="f149" fmla="*/ f118 1 f84"/>
                <a:gd name="f150" fmla="*/ f119 1 f84"/>
                <a:gd name="f151" fmla="*/ f120 1 f84"/>
                <a:gd name="f152" fmla="*/ f121 1 f84"/>
                <a:gd name="f153" fmla="*/ f122 1 f83"/>
                <a:gd name="f154" fmla="*/ f123 1 f84"/>
                <a:gd name="f155" fmla="*/ f124 1 f83"/>
                <a:gd name="f156" fmla="*/ f125 1 f84"/>
                <a:gd name="f157" fmla="*/ f126 1 f83"/>
                <a:gd name="f158" fmla="*/ f127 1 f84"/>
                <a:gd name="f159" fmla="*/ f128 1 f83"/>
                <a:gd name="f160" fmla="*/ f129 1 f84"/>
                <a:gd name="f161" fmla="*/ f130 1 f83"/>
                <a:gd name="f162" fmla="*/ f131 1 f84"/>
                <a:gd name="f163" fmla="*/ f132 1 f83"/>
                <a:gd name="f164" fmla="*/ f133 1 f84"/>
                <a:gd name="f165" fmla="*/ f134 1 f83"/>
                <a:gd name="f166" fmla="*/ f135 1 f84"/>
                <a:gd name="f167" fmla="*/ f136 1 f83"/>
                <a:gd name="f168" fmla="*/ f137 1 f84"/>
                <a:gd name="f169" fmla="*/ f138 1 f83"/>
                <a:gd name="f170" fmla="*/ f139 1 f84"/>
                <a:gd name="f171" fmla="*/ f140 f74 1"/>
                <a:gd name="f172" fmla="*/ f141 f74 1"/>
                <a:gd name="f173" fmla="*/ f143 f75 1"/>
                <a:gd name="f174" fmla="*/ f142 f75 1"/>
                <a:gd name="f175" fmla="*/ f144 f74 1"/>
                <a:gd name="f176" fmla="*/ f145 f75 1"/>
                <a:gd name="f177" fmla="*/ f146 f74 1"/>
                <a:gd name="f178" fmla="*/ f147 f75 1"/>
                <a:gd name="f179" fmla="*/ f148 f74 1"/>
                <a:gd name="f180" fmla="*/ f149 f75 1"/>
                <a:gd name="f181" fmla="*/ f150 f75 1"/>
                <a:gd name="f182" fmla="*/ f151 f75 1"/>
                <a:gd name="f183" fmla="*/ f152 f75 1"/>
                <a:gd name="f184" fmla="*/ f153 f74 1"/>
                <a:gd name="f185" fmla="*/ f154 f75 1"/>
                <a:gd name="f186" fmla="*/ f155 f74 1"/>
                <a:gd name="f187" fmla="*/ f156 f75 1"/>
                <a:gd name="f188" fmla="*/ f157 f74 1"/>
                <a:gd name="f189" fmla="*/ f158 f75 1"/>
                <a:gd name="f190" fmla="*/ f159 f74 1"/>
                <a:gd name="f191" fmla="*/ f160 f75 1"/>
                <a:gd name="f192" fmla="*/ f161 f74 1"/>
                <a:gd name="f193" fmla="*/ f162 f75 1"/>
                <a:gd name="f194" fmla="*/ f163 f74 1"/>
                <a:gd name="f195" fmla="*/ f164 f75 1"/>
                <a:gd name="f196" fmla="*/ f165 f74 1"/>
                <a:gd name="f197" fmla="*/ f166 f75 1"/>
                <a:gd name="f198" fmla="*/ f167 f74 1"/>
                <a:gd name="f199" fmla="*/ f168 f75 1"/>
                <a:gd name="f200" fmla="*/ f169 f74 1"/>
                <a:gd name="f201" fmla="*/ f170 f75 1"/>
              </a:gdLst>
              <a:ahLst/>
              <a:cxnLst>
                <a:cxn ang="3cd4">
                  <a:pos x="hc" y="t"/>
                </a:cxn>
                <a:cxn ang="0">
                  <a:pos x="r" y="vc"/>
                </a:cxn>
                <a:cxn ang="cd4">
                  <a:pos x="hc" y="b"/>
                </a:cxn>
                <a:cxn ang="cd2">
                  <a:pos x="l" y="vc"/>
                </a:cxn>
                <a:cxn ang="f112">
                  <a:pos x="f175" y="f176"/>
                </a:cxn>
                <a:cxn ang="f112">
                  <a:pos x="f175" y="f176"/>
                </a:cxn>
                <a:cxn ang="f112">
                  <a:pos x="f177" y="f178"/>
                </a:cxn>
                <a:cxn ang="f112">
                  <a:pos x="f177" y="f178"/>
                </a:cxn>
                <a:cxn ang="f112">
                  <a:pos x="f177" y="f178"/>
                </a:cxn>
                <a:cxn ang="f112">
                  <a:pos x="f179" y="f180"/>
                </a:cxn>
                <a:cxn ang="f112">
                  <a:pos x="f179" y="f181"/>
                </a:cxn>
                <a:cxn ang="f112">
                  <a:pos x="f179" y="f182"/>
                </a:cxn>
                <a:cxn ang="f112">
                  <a:pos x="f179" y="f183"/>
                </a:cxn>
                <a:cxn ang="f112">
                  <a:pos x="f184" y="f185"/>
                </a:cxn>
                <a:cxn ang="f112">
                  <a:pos x="f184" y="f185"/>
                </a:cxn>
                <a:cxn ang="f112">
                  <a:pos x="f186" y="f187"/>
                </a:cxn>
                <a:cxn ang="f112">
                  <a:pos x="f186" y="f187"/>
                </a:cxn>
                <a:cxn ang="f112">
                  <a:pos x="f188" y="f189"/>
                </a:cxn>
                <a:cxn ang="f112">
                  <a:pos x="f190" y="f191"/>
                </a:cxn>
                <a:cxn ang="f112">
                  <a:pos x="f192" y="f193"/>
                </a:cxn>
                <a:cxn ang="f112">
                  <a:pos x="f194" y="f195"/>
                </a:cxn>
                <a:cxn ang="f112">
                  <a:pos x="f196" y="f197"/>
                </a:cxn>
                <a:cxn ang="f112">
                  <a:pos x="f198" y="f199"/>
                </a:cxn>
                <a:cxn ang="f112">
                  <a:pos x="f200" y="f201"/>
                </a:cxn>
                <a:cxn ang="f112">
                  <a:pos x="f175" y="f176"/>
                </a:cxn>
              </a:cxnLst>
              <a:rect l="f171" t="f174" r="f172" b="f173"/>
              <a:pathLst>
                <a:path w="65777" h="66984">
                  <a:moveTo>
                    <a:pt x="f8" y="f9"/>
                  </a:moveTo>
                  <a:lnTo>
                    <a:pt x="f8" y="f9"/>
                  </a:lnTo>
                  <a:cubicBezTo>
                    <a:pt x="f10" y="f11"/>
                    <a:pt x="f12" y="f13"/>
                    <a:pt x="f14" y="f15"/>
                  </a:cubicBezTo>
                  <a:lnTo>
                    <a:pt x="f14" y="f15"/>
                  </a:lnTo>
                  <a:lnTo>
                    <a:pt x="f14" y="f15"/>
                  </a:lnTo>
                  <a:cubicBezTo>
                    <a:pt x="f16" y="f17"/>
                    <a:pt x="f18" y="f19"/>
                    <a:pt x="f20" y="f21"/>
                  </a:cubicBezTo>
                  <a:cubicBezTo>
                    <a:pt x="f22" y="f23"/>
                    <a:pt x="f22" y="f24"/>
                    <a:pt x="f20" y="f25"/>
                  </a:cubicBezTo>
                  <a:cubicBezTo>
                    <a:pt x="f22" y="f26"/>
                    <a:pt x="f22" y="f27"/>
                    <a:pt x="f20" y="f28"/>
                  </a:cubicBezTo>
                  <a:cubicBezTo>
                    <a:pt x="f29" y="f30"/>
                    <a:pt x="f29" y="f31"/>
                    <a:pt x="f20" y="f32"/>
                  </a:cubicBezTo>
                  <a:cubicBezTo>
                    <a:pt x="f33" y="f34"/>
                    <a:pt x="f35" y="f36"/>
                    <a:pt x="f37" y="f38"/>
                  </a:cubicBezTo>
                  <a:cubicBezTo>
                    <a:pt x="f37" y="f38"/>
                    <a:pt x="f37" y="f38"/>
                    <a:pt x="f37" y="f38"/>
                  </a:cubicBezTo>
                  <a:cubicBezTo>
                    <a:pt x="f39" y="f40"/>
                    <a:pt x="f41" y="f42"/>
                    <a:pt x="f43" y="f44"/>
                  </a:cubicBezTo>
                  <a:lnTo>
                    <a:pt x="f43" y="f44"/>
                  </a:lnTo>
                  <a:lnTo>
                    <a:pt x="f45" y="f5"/>
                  </a:lnTo>
                  <a:lnTo>
                    <a:pt x="f46" y="f47"/>
                  </a:lnTo>
                  <a:cubicBezTo>
                    <a:pt x="f48" y="f49"/>
                    <a:pt x="f50" y="f51"/>
                    <a:pt x="f52" y="f53"/>
                  </a:cubicBezTo>
                  <a:cubicBezTo>
                    <a:pt x="f54" y="f55"/>
                    <a:pt x="f56" y="f57"/>
                    <a:pt x="f5" y="f58"/>
                  </a:cubicBezTo>
                  <a:cubicBezTo>
                    <a:pt x="f59" y="f60"/>
                    <a:pt x="f61" y="f62"/>
                    <a:pt x="f63" y="f64"/>
                  </a:cubicBezTo>
                  <a:lnTo>
                    <a:pt x="f65" y="f66"/>
                  </a:lnTo>
                  <a:lnTo>
                    <a:pt x="f67" y="f68"/>
                  </a:lnTo>
                  <a:cubicBezTo>
                    <a:pt x="f69" y="f70"/>
                    <a:pt x="f71" y="f7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1" name="Freeform: Shape 1607">
              <a:extLst>
                <a:ext uri="{FF2B5EF4-FFF2-40B4-BE49-F238E27FC236}">
                  <a16:creationId xmlns:a16="http://schemas.microsoft.com/office/drawing/2014/main" id="{4D788105-FC8D-3619-B281-BD9B26CAAA39}"/>
                </a:ext>
              </a:extLst>
            </p:cNvPr>
            <p:cNvSpPr/>
            <p:nvPr/>
          </p:nvSpPr>
          <p:spPr>
            <a:xfrm>
              <a:off x="9202503" y="2529495"/>
              <a:ext cx="1051" cy="4873"/>
            </a:xfrm>
            <a:custGeom>
              <a:avLst/>
              <a:gdLst>
                <a:gd name="f0" fmla="val 10800000"/>
                <a:gd name="f1" fmla="val 5400000"/>
                <a:gd name="f2" fmla="val 180"/>
                <a:gd name="f3" fmla="val w"/>
                <a:gd name="f4" fmla="val h"/>
                <a:gd name="f5" fmla="val 0"/>
                <a:gd name="f6" fmla="val 1052"/>
                <a:gd name="f7" fmla="val 4873"/>
                <a:gd name="f8" fmla="val 178"/>
                <a:gd name="f9" fmla="val 3873"/>
                <a:gd name="f10" fmla="val -59"/>
                <a:gd name="f11" fmla="val 2599"/>
                <a:gd name="f12" fmla="val 1274"/>
                <a:gd name="f13" fmla="val 1053"/>
                <a:gd name="f14" fmla="val 4123"/>
                <a:gd name="f15" fmla="+- 0 0 -90"/>
                <a:gd name="f16" fmla="*/ f3 1 1052"/>
                <a:gd name="f17" fmla="*/ f4 1 4873"/>
                <a:gd name="f18" fmla="val f5"/>
                <a:gd name="f19" fmla="val f6"/>
                <a:gd name="f20" fmla="val f7"/>
                <a:gd name="f21" fmla="*/ f15 f0 1"/>
                <a:gd name="f22" fmla="+- f20 0 f18"/>
                <a:gd name="f23" fmla="+- f19 0 f18"/>
                <a:gd name="f24" fmla="*/ f21 1 f2"/>
                <a:gd name="f25" fmla="*/ f23 1 1052"/>
                <a:gd name="f26" fmla="*/ f22 1 4873"/>
                <a:gd name="f27" fmla="*/ 178 f23 1"/>
                <a:gd name="f28" fmla="*/ 3873 f22 1"/>
                <a:gd name="f29" fmla="*/ 0 f22 1"/>
                <a:gd name="f30" fmla="*/ 4873 f22 1"/>
                <a:gd name="f31" fmla="*/ 1053 f23 1"/>
                <a:gd name="f32" fmla="+- f24 0 f1"/>
                <a:gd name="f33" fmla="*/ f27 1 1052"/>
                <a:gd name="f34" fmla="*/ f28 1 4873"/>
                <a:gd name="f35" fmla="*/ f29 1 4873"/>
                <a:gd name="f36" fmla="*/ f30 1 4873"/>
                <a:gd name="f37" fmla="*/ f31 1 1052"/>
                <a:gd name="f38" fmla="*/ f18 1 f25"/>
                <a:gd name="f39" fmla="*/ f19 1 f25"/>
                <a:gd name="f40" fmla="*/ f18 1 f26"/>
                <a:gd name="f41" fmla="*/ f20 1 f26"/>
                <a:gd name="f42" fmla="*/ f33 1 f25"/>
                <a:gd name="f43" fmla="*/ f34 1 f26"/>
                <a:gd name="f44" fmla="*/ f35 1 f26"/>
                <a:gd name="f45" fmla="*/ f36 1 f26"/>
                <a:gd name="f46" fmla="*/ f37 1 f25"/>
                <a:gd name="f47" fmla="*/ f38 f16 1"/>
                <a:gd name="f48" fmla="*/ f39 f16 1"/>
                <a:gd name="f49" fmla="*/ f41 f17 1"/>
                <a:gd name="f50" fmla="*/ f40 f17 1"/>
                <a:gd name="f51" fmla="*/ f42 f16 1"/>
                <a:gd name="f52" fmla="*/ f43 f17 1"/>
                <a:gd name="f53" fmla="*/ f44 f17 1"/>
                <a:gd name="f54" fmla="*/ f45 f17 1"/>
                <a:gd name="f55" fmla="*/ f46 f16 1"/>
              </a:gdLst>
              <a:ahLst/>
              <a:cxnLst>
                <a:cxn ang="3cd4">
                  <a:pos x="hc" y="t"/>
                </a:cxn>
                <a:cxn ang="0">
                  <a:pos x="r" y="vc"/>
                </a:cxn>
                <a:cxn ang="cd4">
                  <a:pos x="hc" y="b"/>
                </a:cxn>
                <a:cxn ang="cd2">
                  <a:pos x="l" y="vc"/>
                </a:cxn>
                <a:cxn ang="f32">
                  <a:pos x="f51" y="f52"/>
                </a:cxn>
                <a:cxn ang="f32">
                  <a:pos x="f51" y="f53"/>
                </a:cxn>
                <a:cxn ang="f32">
                  <a:pos x="f51" y="f54"/>
                </a:cxn>
                <a:cxn ang="f32">
                  <a:pos x="f55" y="f54"/>
                </a:cxn>
                <a:cxn ang="f32">
                  <a:pos x="f51" y="f52"/>
                </a:cxn>
              </a:cxnLst>
              <a:rect l="f47" t="f50" r="f48" b="f49"/>
              <a:pathLst>
                <a:path w="1052" h="4873">
                  <a:moveTo>
                    <a:pt x="f8" y="f9"/>
                  </a:moveTo>
                  <a:cubicBezTo>
                    <a:pt x="f10" y="f11"/>
                    <a:pt x="f10" y="f12"/>
                    <a:pt x="f8" y="f5"/>
                  </a:cubicBezTo>
                  <a:lnTo>
                    <a:pt x="f8" y="f7"/>
                  </a:lnTo>
                  <a:lnTo>
                    <a:pt x="f13" y="f7"/>
                  </a:lnTo>
                  <a:cubicBezTo>
                    <a:pt x="f13" y="f7"/>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2" name="Freeform: Shape 1608">
              <a:extLst>
                <a:ext uri="{FF2B5EF4-FFF2-40B4-BE49-F238E27FC236}">
                  <a16:creationId xmlns:a16="http://schemas.microsoft.com/office/drawing/2014/main" id="{E0CBBA67-4569-DE2C-2973-10CBCF8ABBBE}"/>
                </a:ext>
              </a:extLst>
            </p:cNvPr>
            <p:cNvSpPr/>
            <p:nvPr/>
          </p:nvSpPr>
          <p:spPr>
            <a:xfrm>
              <a:off x="9202750" y="2255230"/>
              <a:ext cx="549938" cy="278763"/>
            </a:xfrm>
            <a:custGeom>
              <a:avLst/>
              <a:gdLst>
                <a:gd name="f0" fmla="val 10800000"/>
                <a:gd name="f1" fmla="val 5400000"/>
                <a:gd name="f2" fmla="val 180"/>
                <a:gd name="f3" fmla="val w"/>
                <a:gd name="f4" fmla="val h"/>
                <a:gd name="f5" fmla="val 0"/>
                <a:gd name="f6" fmla="val 549940"/>
                <a:gd name="f7" fmla="val 278764"/>
                <a:gd name="f8" fmla="val 303"/>
                <a:gd name="f9" fmla="val 5426"/>
                <a:gd name="f10" fmla="val 276265"/>
                <a:gd name="f11" fmla="val 7050"/>
                <a:gd name="f12" fmla="val 275515"/>
                <a:gd name="f13" fmla="val 6450"/>
                <a:gd name="f14" fmla="val 274741"/>
                <a:gd name="f15" fmla="val 273666"/>
                <a:gd name="f16" fmla="val 272891"/>
                <a:gd name="f17" fmla="val 7487"/>
                <a:gd name="f18" fmla="val 272267"/>
                <a:gd name="f19" fmla="val 8350"/>
                <a:gd name="f20" fmla="val 272117"/>
                <a:gd name="f21" fmla="val 8962"/>
                <a:gd name="f22" fmla="val 272554"/>
                <a:gd name="f23" fmla="val 9099"/>
                <a:gd name="f24" fmla="val 272654"/>
                <a:gd name="f25" fmla="val 9212"/>
                <a:gd name="f26" fmla="val 272766"/>
                <a:gd name="f27" fmla="val 9299"/>
                <a:gd name="f28" fmla="val 10299"/>
                <a:gd name="f29" fmla="val 274016"/>
                <a:gd name="f30" fmla="val 12298"/>
                <a:gd name="f31" fmla="val 273141"/>
                <a:gd name="f32" fmla="val 16471"/>
                <a:gd name="f33" fmla="val 271304"/>
                <a:gd name="f34" fmla="val 21332"/>
                <a:gd name="f35" fmla="val 273191"/>
                <a:gd name="f36" fmla="val 23168"/>
                <a:gd name="f37" fmla="val 277365"/>
                <a:gd name="f38" fmla="val 23318"/>
                <a:gd name="f39" fmla="val 277689"/>
                <a:gd name="f40" fmla="val 23443"/>
                <a:gd name="f41" fmla="val 278039"/>
                <a:gd name="f42" fmla="val 23543"/>
                <a:gd name="f43" fmla="val 278389"/>
                <a:gd name="f44" fmla="val 23241"/>
                <a:gd name="f45" fmla="val 549541"/>
                <a:gd name="f46" fmla="val 22204"/>
                <a:gd name="f47" fmla="val 549328"/>
                <a:gd name="f48" fmla="val 21104"/>
                <a:gd name="f49" fmla="val 549316"/>
                <a:gd name="f50" fmla="val 19992"/>
                <a:gd name="f51" fmla="val 7497"/>
                <a:gd name="f52" fmla="val 4926"/>
                <a:gd name="f53" fmla="val 263645"/>
                <a:gd name="f54" fmla="val 4251"/>
                <a:gd name="f55" fmla="val 263920"/>
                <a:gd name="f56" fmla="val 3652"/>
                <a:gd name="f57" fmla="val 264345"/>
                <a:gd name="f58" fmla="val 3177"/>
                <a:gd name="f59" fmla="val 264895"/>
                <a:gd name="f60" fmla="val 2777"/>
                <a:gd name="f61" fmla="val 265232"/>
                <a:gd name="f62" fmla="val 2389"/>
                <a:gd name="f63" fmla="val 265619"/>
                <a:gd name="f64" fmla="val 2052"/>
                <a:gd name="f65" fmla="val 266019"/>
                <a:gd name="f66" fmla="val 1602"/>
                <a:gd name="f67" fmla="val 266531"/>
                <a:gd name="f68" fmla="val 1265"/>
                <a:gd name="f69" fmla="val 267119"/>
                <a:gd name="f70" fmla="val 1053"/>
                <a:gd name="f71" fmla="val 267768"/>
                <a:gd name="f72" fmla="val 665"/>
                <a:gd name="f73" fmla="val 268293"/>
                <a:gd name="f74" fmla="val 365"/>
                <a:gd name="f75" fmla="val 268893"/>
                <a:gd name="f76" fmla="val 178"/>
                <a:gd name="f77" fmla="val 269518"/>
                <a:gd name="f78" fmla="val 116"/>
                <a:gd name="f79" fmla="val 270142"/>
                <a:gd name="f80" fmla="val 270767"/>
                <a:gd name="f81" fmla="val 271392"/>
                <a:gd name="f82" fmla="val 272141"/>
                <a:gd name="f83" fmla="val 273641"/>
                <a:gd name="f84" fmla="val -59"/>
                <a:gd name="f85" fmla="val 274915"/>
                <a:gd name="f86" fmla="val 276240"/>
                <a:gd name="f87" fmla="val 277514"/>
                <a:gd name="f88" fmla="val 278514"/>
                <a:gd name="f89" fmla="+- 0 0 -90"/>
                <a:gd name="f90" fmla="*/ f3 1 549940"/>
                <a:gd name="f91" fmla="*/ f4 1 278764"/>
                <a:gd name="f92" fmla="val f5"/>
                <a:gd name="f93" fmla="val f6"/>
                <a:gd name="f94" fmla="val f7"/>
                <a:gd name="f95" fmla="*/ f89 f0 1"/>
                <a:gd name="f96" fmla="+- f94 0 f92"/>
                <a:gd name="f97" fmla="+- f93 0 f92"/>
                <a:gd name="f98" fmla="*/ f95 1 f2"/>
                <a:gd name="f99" fmla="*/ f97 1 549940"/>
                <a:gd name="f100" fmla="*/ f96 1 278764"/>
                <a:gd name="f101" fmla="*/ 303 f97 1"/>
                <a:gd name="f102" fmla="*/ 278764 f96 1"/>
                <a:gd name="f103" fmla="*/ 5426 f97 1"/>
                <a:gd name="f104" fmla="*/ 276265 f96 1"/>
                <a:gd name="f105" fmla="*/ 7050 f97 1"/>
                <a:gd name="f106" fmla="*/ 275515 f96 1"/>
                <a:gd name="f107" fmla="*/ 272891 f96 1"/>
                <a:gd name="f108" fmla="*/ 8962 f97 1"/>
                <a:gd name="f109" fmla="*/ 272554 f96 1"/>
                <a:gd name="f110" fmla="*/ 9299 f97 1"/>
                <a:gd name="f111" fmla="*/ 10299 f97 1"/>
                <a:gd name="f112" fmla="*/ 274016 f96 1"/>
                <a:gd name="f113" fmla="*/ 12298 f97 1"/>
                <a:gd name="f114" fmla="*/ 273141 f96 1"/>
                <a:gd name="f115" fmla="*/ 23168 f97 1"/>
                <a:gd name="f116" fmla="*/ 277365 f96 1"/>
                <a:gd name="f117" fmla="*/ 23543 f97 1"/>
                <a:gd name="f118" fmla="*/ 278389 f96 1"/>
                <a:gd name="f119" fmla="*/ 549940 f97 1"/>
                <a:gd name="f120" fmla="*/ 23241 f96 1"/>
                <a:gd name="f121" fmla="*/ 549316 f97 1"/>
                <a:gd name="f122" fmla="*/ 19992 f96 1"/>
                <a:gd name="f123" fmla="*/ 7497 f96 1"/>
                <a:gd name="f124" fmla="*/ 0 f96 1"/>
                <a:gd name="f125" fmla="*/ 4926 f97 1"/>
                <a:gd name="f126" fmla="*/ 263645 f96 1"/>
                <a:gd name="f127" fmla="*/ 3177 f97 1"/>
                <a:gd name="f128" fmla="*/ 264895 f96 1"/>
                <a:gd name="f129" fmla="*/ 2052 f97 1"/>
                <a:gd name="f130" fmla="*/ 266019 f96 1"/>
                <a:gd name="f131" fmla="*/ 1053 f97 1"/>
                <a:gd name="f132" fmla="*/ 267768 f96 1"/>
                <a:gd name="f133" fmla="*/ 178 f97 1"/>
                <a:gd name="f134" fmla="*/ 269518 f96 1"/>
                <a:gd name="f135" fmla="*/ 271392 f96 1"/>
                <a:gd name="f136" fmla="*/ 273641 f96 1"/>
                <a:gd name="f137" fmla="*/ 277514 f96 1"/>
                <a:gd name="f138" fmla="+- f98 0 f1"/>
                <a:gd name="f139" fmla="*/ f101 1 549940"/>
                <a:gd name="f140" fmla="*/ f102 1 278764"/>
                <a:gd name="f141" fmla="*/ f103 1 549940"/>
                <a:gd name="f142" fmla="*/ f104 1 278764"/>
                <a:gd name="f143" fmla="*/ f105 1 549940"/>
                <a:gd name="f144" fmla="*/ f106 1 278764"/>
                <a:gd name="f145" fmla="*/ f107 1 278764"/>
                <a:gd name="f146" fmla="*/ f108 1 549940"/>
                <a:gd name="f147" fmla="*/ f109 1 278764"/>
                <a:gd name="f148" fmla="*/ f110 1 549940"/>
                <a:gd name="f149" fmla="*/ f111 1 549940"/>
                <a:gd name="f150" fmla="*/ f112 1 278764"/>
                <a:gd name="f151" fmla="*/ f113 1 549940"/>
                <a:gd name="f152" fmla="*/ f114 1 278764"/>
                <a:gd name="f153" fmla="*/ f115 1 549940"/>
                <a:gd name="f154" fmla="*/ f116 1 278764"/>
                <a:gd name="f155" fmla="*/ f117 1 549940"/>
                <a:gd name="f156" fmla="*/ f118 1 278764"/>
                <a:gd name="f157" fmla="*/ f119 1 549940"/>
                <a:gd name="f158" fmla="*/ f120 1 278764"/>
                <a:gd name="f159" fmla="*/ f121 1 549940"/>
                <a:gd name="f160" fmla="*/ f122 1 278764"/>
                <a:gd name="f161" fmla="*/ f123 1 278764"/>
                <a:gd name="f162" fmla="*/ f124 1 278764"/>
                <a:gd name="f163" fmla="*/ f125 1 549940"/>
                <a:gd name="f164" fmla="*/ f126 1 278764"/>
                <a:gd name="f165" fmla="*/ f127 1 549940"/>
                <a:gd name="f166" fmla="*/ f128 1 278764"/>
                <a:gd name="f167" fmla="*/ f129 1 549940"/>
                <a:gd name="f168" fmla="*/ f130 1 278764"/>
                <a:gd name="f169" fmla="*/ f131 1 549940"/>
                <a:gd name="f170" fmla="*/ f132 1 278764"/>
                <a:gd name="f171" fmla="*/ f133 1 549940"/>
                <a:gd name="f172" fmla="*/ f134 1 278764"/>
                <a:gd name="f173" fmla="*/ f135 1 278764"/>
                <a:gd name="f174" fmla="*/ f136 1 278764"/>
                <a:gd name="f175" fmla="*/ f137 1 278764"/>
                <a:gd name="f176" fmla="*/ f92 1 f99"/>
                <a:gd name="f177" fmla="*/ f93 1 f99"/>
                <a:gd name="f178" fmla="*/ f92 1 f100"/>
                <a:gd name="f179" fmla="*/ f94 1 f100"/>
                <a:gd name="f180" fmla="*/ f139 1 f99"/>
                <a:gd name="f181" fmla="*/ f140 1 f100"/>
                <a:gd name="f182" fmla="*/ f141 1 f99"/>
                <a:gd name="f183" fmla="*/ f142 1 f100"/>
                <a:gd name="f184" fmla="*/ f143 1 f99"/>
                <a:gd name="f185" fmla="*/ f144 1 f100"/>
                <a:gd name="f186" fmla="*/ f145 1 f100"/>
                <a:gd name="f187" fmla="*/ f146 1 f99"/>
                <a:gd name="f188" fmla="*/ f147 1 f100"/>
                <a:gd name="f189" fmla="*/ f148 1 f99"/>
                <a:gd name="f190" fmla="*/ f149 1 f99"/>
                <a:gd name="f191" fmla="*/ f150 1 f100"/>
                <a:gd name="f192" fmla="*/ f151 1 f99"/>
                <a:gd name="f193" fmla="*/ f152 1 f100"/>
                <a:gd name="f194" fmla="*/ f153 1 f99"/>
                <a:gd name="f195" fmla="*/ f154 1 f100"/>
                <a:gd name="f196" fmla="*/ f155 1 f99"/>
                <a:gd name="f197" fmla="*/ f156 1 f100"/>
                <a:gd name="f198" fmla="*/ f157 1 f99"/>
                <a:gd name="f199" fmla="*/ f158 1 f100"/>
                <a:gd name="f200" fmla="*/ f159 1 f99"/>
                <a:gd name="f201" fmla="*/ f160 1 f100"/>
                <a:gd name="f202" fmla="*/ f161 1 f100"/>
                <a:gd name="f203" fmla="*/ f162 1 f100"/>
                <a:gd name="f204" fmla="*/ f163 1 f99"/>
                <a:gd name="f205" fmla="*/ f164 1 f100"/>
                <a:gd name="f206" fmla="*/ f165 1 f99"/>
                <a:gd name="f207" fmla="*/ f166 1 f100"/>
                <a:gd name="f208" fmla="*/ f167 1 f99"/>
                <a:gd name="f209" fmla="*/ f168 1 f100"/>
                <a:gd name="f210" fmla="*/ f169 1 f99"/>
                <a:gd name="f211" fmla="*/ f170 1 f100"/>
                <a:gd name="f212" fmla="*/ f171 1 f99"/>
                <a:gd name="f213" fmla="*/ f172 1 f100"/>
                <a:gd name="f214" fmla="*/ f173 1 f100"/>
                <a:gd name="f215" fmla="*/ f174 1 f100"/>
                <a:gd name="f216" fmla="*/ f175 1 f100"/>
                <a:gd name="f217" fmla="*/ f176 f90 1"/>
                <a:gd name="f218" fmla="*/ f177 f90 1"/>
                <a:gd name="f219" fmla="*/ f179 f91 1"/>
                <a:gd name="f220" fmla="*/ f178 f91 1"/>
                <a:gd name="f221" fmla="*/ f180 f90 1"/>
                <a:gd name="f222" fmla="*/ f181 f91 1"/>
                <a:gd name="f223" fmla="*/ f182 f90 1"/>
                <a:gd name="f224" fmla="*/ f183 f91 1"/>
                <a:gd name="f225" fmla="*/ f184 f90 1"/>
                <a:gd name="f226" fmla="*/ f185 f91 1"/>
                <a:gd name="f227" fmla="*/ f186 f91 1"/>
                <a:gd name="f228" fmla="*/ f187 f90 1"/>
                <a:gd name="f229" fmla="*/ f188 f91 1"/>
                <a:gd name="f230" fmla="*/ f189 f90 1"/>
                <a:gd name="f231" fmla="*/ f190 f90 1"/>
                <a:gd name="f232" fmla="*/ f191 f91 1"/>
                <a:gd name="f233" fmla="*/ f192 f90 1"/>
                <a:gd name="f234" fmla="*/ f193 f91 1"/>
                <a:gd name="f235" fmla="*/ f194 f90 1"/>
                <a:gd name="f236" fmla="*/ f195 f91 1"/>
                <a:gd name="f237" fmla="*/ f196 f90 1"/>
                <a:gd name="f238" fmla="*/ f197 f91 1"/>
                <a:gd name="f239" fmla="*/ f198 f90 1"/>
                <a:gd name="f240" fmla="*/ f199 f91 1"/>
                <a:gd name="f241" fmla="*/ f200 f90 1"/>
                <a:gd name="f242" fmla="*/ f201 f91 1"/>
                <a:gd name="f243" fmla="*/ f202 f91 1"/>
                <a:gd name="f244" fmla="*/ f203 f91 1"/>
                <a:gd name="f245" fmla="*/ f204 f90 1"/>
                <a:gd name="f246" fmla="*/ f205 f91 1"/>
                <a:gd name="f247" fmla="*/ f206 f90 1"/>
                <a:gd name="f248" fmla="*/ f207 f91 1"/>
                <a:gd name="f249" fmla="*/ f208 f90 1"/>
                <a:gd name="f250" fmla="*/ f209 f91 1"/>
                <a:gd name="f251" fmla="*/ f210 f90 1"/>
                <a:gd name="f252" fmla="*/ f211 f91 1"/>
                <a:gd name="f253" fmla="*/ f212 f90 1"/>
                <a:gd name="f254" fmla="*/ f213 f91 1"/>
                <a:gd name="f255" fmla="*/ f214 f91 1"/>
                <a:gd name="f256" fmla="*/ f215 f91 1"/>
                <a:gd name="f257" fmla="*/ f216 f91 1"/>
              </a:gdLst>
              <a:ahLst/>
              <a:cxnLst>
                <a:cxn ang="3cd4">
                  <a:pos x="hc" y="t"/>
                </a:cxn>
                <a:cxn ang="0">
                  <a:pos x="r" y="vc"/>
                </a:cxn>
                <a:cxn ang="cd4">
                  <a:pos x="hc" y="b"/>
                </a:cxn>
                <a:cxn ang="cd2">
                  <a:pos x="l" y="vc"/>
                </a:cxn>
                <a:cxn ang="f138">
                  <a:pos x="f221" y="f222"/>
                </a:cxn>
                <a:cxn ang="f138">
                  <a:pos x="f223" y="f224"/>
                </a:cxn>
                <a:cxn ang="f138">
                  <a:pos x="f225" y="f226"/>
                </a:cxn>
                <a:cxn ang="f138">
                  <a:pos x="f225" y="f226"/>
                </a:cxn>
                <a:cxn ang="f138">
                  <a:pos x="f225" y="f227"/>
                </a:cxn>
                <a:cxn ang="f138">
                  <a:pos x="f228" y="f229"/>
                </a:cxn>
                <a:cxn ang="f138">
                  <a:pos x="f230" y="f227"/>
                </a:cxn>
                <a:cxn ang="f138">
                  <a:pos x="f231" y="f232"/>
                </a:cxn>
                <a:cxn ang="f138">
                  <a:pos x="f233" y="f234"/>
                </a:cxn>
                <a:cxn ang="f138">
                  <a:pos x="f235" y="f236"/>
                </a:cxn>
                <a:cxn ang="f138">
                  <a:pos x="f237" y="f238"/>
                </a:cxn>
                <a:cxn ang="f138">
                  <a:pos x="f239" y="f240"/>
                </a:cxn>
                <a:cxn ang="f138">
                  <a:pos x="f241" y="f242"/>
                </a:cxn>
                <a:cxn ang="f138">
                  <a:pos x="f241" y="f243"/>
                </a:cxn>
                <a:cxn ang="f138">
                  <a:pos x="f241" y="f244"/>
                </a:cxn>
                <a:cxn ang="f138">
                  <a:pos x="f245" y="f246"/>
                </a:cxn>
                <a:cxn ang="f138">
                  <a:pos x="f245" y="f246"/>
                </a:cxn>
                <a:cxn ang="f138">
                  <a:pos x="f247" y="f248"/>
                </a:cxn>
                <a:cxn ang="f138">
                  <a:pos x="f249" y="f250"/>
                </a:cxn>
                <a:cxn ang="f138">
                  <a:pos x="f251" y="f252"/>
                </a:cxn>
                <a:cxn ang="f138">
                  <a:pos x="f253" y="f254"/>
                </a:cxn>
                <a:cxn ang="f138">
                  <a:pos x="f253" y="f255"/>
                </a:cxn>
                <a:cxn ang="f138">
                  <a:pos x="f253" y="f256"/>
                </a:cxn>
                <a:cxn ang="f138">
                  <a:pos x="f253" y="f257"/>
                </a:cxn>
                <a:cxn ang="f138">
                  <a:pos x="f221" y="f222"/>
                </a:cxn>
              </a:cxnLst>
              <a:rect l="f217" t="f220" r="f218" b="f219"/>
              <a:pathLst>
                <a:path w="549940" h="278764">
                  <a:moveTo>
                    <a:pt x="f8" y="f7"/>
                  </a:moveTo>
                  <a:lnTo>
                    <a:pt x="f9" y="f10"/>
                  </a:lnTo>
                  <a:lnTo>
                    <a:pt x="f11" y="f12"/>
                  </a:lnTo>
                  <a:lnTo>
                    <a:pt x="f11" y="f12"/>
                  </a:lnTo>
                  <a:cubicBezTo>
                    <a:pt x="f13" y="f14"/>
                    <a:pt x="f13" y="f15"/>
                    <a:pt x="f11" y="f16"/>
                  </a:cubicBezTo>
                  <a:cubicBezTo>
                    <a:pt x="f17" y="f18"/>
                    <a:pt x="f19" y="f20"/>
                    <a:pt x="f21" y="f22"/>
                  </a:cubicBezTo>
                  <a:cubicBezTo>
                    <a:pt x="f23" y="f24"/>
                    <a:pt x="f25" y="f26"/>
                    <a:pt x="f27" y="f16"/>
                  </a:cubicBezTo>
                  <a:lnTo>
                    <a:pt x="f28" y="f29"/>
                  </a:lnTo>
                  <a:lnTo>
                    <a:pt x="f30" y="f31"/>
                  </a:lnTo>
                  <a:cubicBezTo>
                    <a:pt x="f32" y="f33"/>
                    <a:pt x="f34" y="f35"/>
                    <a:pt x="f36" y="f37"/>
                  </a:cubicBezTo>
                  <a:cubicBezTo>
                    <a:pt x="f38" y="f39"/>
                    <a:pt x="f40" y="f41"/>
                    <a:pt x="f42" y="f43"/>
                  </a:cubicBezTo>
                  <a:lnTo>
                    <a:pt x="f6" y="f44"/>
                  </a:lnTo>
                  <a:cubicBezTo>
                    <a:pt x="f45" y="f46"/>
                    <a:pt x="f47" y="f48"/>
                    <a:pt x="f49" y="f50"/>
                  </a:cubicBezTo>
                  <a:lnTo>
                    <a:pt x="f49" y="f51"/>
                  </a:lnTo>
                  <a:lnTo>
                    <a:pt x="f49" y="f5"/>
                  </a:lnTo>
                  <a:lnTo>
                    <a:pt x="f52" y="f53"/>
                  </a:lnTo>
                  <a:lnTo>
                    <a:pt x="f52" y="f53"/>
                  </a:lnTo>
                  <a:cubicBezTo>
                    <a:pt x="f54" y="f55"/>
                    <a:pt x="f56" y="f57"/>
                    <a:pt x="f58" y="f59"/>
                  </a:cubicBezTo>
                  <a:cubicBezTo>
                    <a:pt x="f60" y="f61"/>
                    <a:pt x="f62" y="f63"/>
                    <a:pt x="f64" y="f65"/>
                  </a:cubicBezTo>
                  <a:cubicBezTo>
                    <a:pt x="f66" y="f67"/>
                    <a:pt x="f68" y="f69"/>
                    <a:pt x="f70" y="f71"/>
                  </a:cubicBezTo>
                  <a:cubicBezTo>
                    <a:pt x="f72" y="f73"/>
                    <a:pt x="f74" y="f75"/>
                    <a:pt x="f76" y="f77"/>
                  </a:cubicBezTo>
                  <a:cubicBezTo>
                    <a:pt x="f78" y="f79"/>
                    <a:pt x="f78" y="f80"/>
                    <a:pt x="f76" y="f81"/>
                  </a:cubicBezTo>
                  <a:cubicBezTo>
                    <a:pt x="f78" y="f82"/>
                    <a:pt x="f78" y="f16"/>
                    <a:pt x="f76" y="f83"/>
                  </a:cubicBezTo>
                  <a:cubicBezTo>
                    <a:pt x="f84" y="f85"/>
                    <a:pt x="f84" y="f86"/>
                    <a:pt x="f76" y="f87"/>
                  </a:cubicBezTo>
                  <a:cubicBezTo>
                    <a:pt x="f76" y="f87"/>
                    <a:pt x="f76" y="f8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3" name="Freeform: Shape 1609">
              <a:extLst>
                <a:ext uri="{FF2B5EF4-FFF2-40B4-BE49-F238E27FC236}">
                  <a16:creationId xmlns:a16="http://schemas.microsoft.com/office/drawing/2014/main" id="{A05C1AA6-9C65-AD04-73CB-14E6CE3791A5}"/>
                </a:ext>
              </a:extLst>
            </p:cNvPr>
            <p:cNvSpPr/>
            <p:nvPr/>
          </p:nvSpPr>
          <p:spPr>
            <a:xfrm>
              <a:off x="9266904" y="2596722"/>
              <a:ext cx="82058" cy="100666"/>
            </a:xfrm>
            <a:custGeom>
              <a:avLst/>
              <a:gdLst>
                <a:gd name="f0" fmla="val 10800000"/>
                <a:gd name="f1" fmla="val 5400000"/>
                <a:gd name="f2" fmla="val 180"/>
                <a:gd name="f3" fmla="val w"/>
                <a:gd name="f4" fmla="val h"/>
                <a:gd name="f5" fmla="val 0"/>
                <a:gd name="f6" fmla="val 82058"/>
                <a:gd name="f7" fmla="val 100669"/>
                <a:gd name="f8" fmla="val 2249"/>
                <a:gd name="f9" fmla="val 3249"/>
                <a:gd name="f10" fmla="val 1812"/>
                <a:gd name="f11" fmla="val 3873"/>
                <a:gd name="f12" fmla="val 949"/>
                <a:gd name="f13" fmla="val 4023"/>
                <a:gd name="f14" fmla="val 337"/>
                <a:gd name="f15" fmla="val 3586"/>
                <a:gd name="f16" fmla="val 200"/>
                <a:gd name="f17" fmla="val 3486"/>
                <a:gd name="f18" fmla="val 87"/>
                <a:gd name="f19" fmla="val 3374"/>
                <a:gd name="f20" fmla="val 2874"/>
                <a:gd name="f21" fmla="val 6747"/>
                <a:gd name="f22" fmla="val 80090"/>
                <a:gd name="f23" fmla="val 100585"/>
                <a:gd name="f24" fmla="val 80715"/>
                <a:gd name="f25" fmla="val 80990"/>
                <a:gd name="f26" fmla="val 100697"/>
                <a:gd name="f27" fmla="val 81315"/>
                <a:gd name="f28" fmla="val 81590"/>
                <a:gd name="f29" fmla="val 82214"/>
                <a:gd name="f30" fmla="val 99773"/>
                <a:gd name="f31" fmla="val 98648"/>
                <a:gd name="f32" fmla="val 97836"/>
                <a:gd name="f33" fmla="val 80840"/>
                <a:gd name="f34" fmla="val 96961"/>
                <a:gd name="f35" fmla="val 999"/>
                <a:gd name="f36" fmla="val 2174"/>
                <a:gd name="f37" fmla="val 387"/>
                <a:gd name="f38" fmla="val 2824"/>
                <a:gd name="f39" fmla="val 1662"/>
                <a:gd name="f40" fmla="val 2424"/>
                <a:gd name="f41" fmla="val 2836"/>
                <a:gd name="f42" fmla="val 2386"/>
                <a:gd name="f43" fmla="val 2986"/>
                <a:gd name="f44" fmla="val 2324"/>
                <a:gd name="f45" fmla="val 3124"/>
                <a:gd name="f46" fmla="+- 0 0 -90"/>
                <a:gd name="f47" fmla="*/ f3 1 82058"/>
                <a:gd name="f48" fmla="*/ f4 1 100669"/>
                <a:gd name="f49" fmla="val f5"/>
                <a:gd name="f50" fmla="val f6"/>
                <a:gd name="f51" fmla="val f7"/>
                <a:gd name="f52" fmla="*/ f46 f0 1"/>
                <a:gd name="f53" fmla="+- f51 0 f49"/>
                <a:gd name="f54" fmla="+- f50 0 f49"/>
                <a:gd name="f55" fmla="*/ f52 1 f2"/>
                <a:gd name="f56" fmla="*/ f54 1 82058"/>
                <a:gd name="f57" fmla="*/ f53 1 100669"/>
                <a:gd name="f58" fmla="*/ 2249 f54 1"/>
                <a:gd name="f59" fmla="*/ 3249 f53 1"/>
                <a:gd name="f60" fmla="*/ 337 f54 1"/>
                <a:gd name="f61" fmla="*/ 3586 f53 1"/>
                <a:gd name="f62" fmla="*/ 0 f54 1"/>
                <a:gd name="f63" fmla="*/ 2874 f54 1"/>
                <a:gd name="f64" fmla="*/ 6747 f53 1"/>
                <a:gd name="f65" fmla="*/ 80090 f54 1"/>
                <a:gd name="f66" fmla="*/ 100585 f53 1"/>
                <a:gd name="f67" fmla="*/ 80715 f54 1"/>
                <a:gd name="f68" fmla="*/ 81590 f54 1"/>
                <a:gd name="f69" fmla="*/ 97836 f53 1"/>
                <a:gd name="f70" fmla="*/ 80840 f54 1"/>
                <a:gd name="f71" fmla="*/ 96961 f53 1"/>
                <a:gd name="f72" fmla="*/ 999 f54 1"/>
                <a:gd name="f73" fmla="*/ 0 f53 1"/>
                <a:gd name="f74" fmla="*/ 2424 f54 1"/>
                <a:gd name="f75" fmla="*/ 2836 f53 1"/>
                <a:gd name="f76" fmla="+- f55 0 f1"/>
                <a:gd name="f77" fmla="*/ f58 1 82058"/>
                <a:gd name="f78" fmla="*/ f59 1 100669"/>
                <a:gd name="f79" fmla="*/ f60 1 82058"/>
                <a:gd name="f80" fmla="*/ f61 1 100669"/>
                <a:gd name="f81" fmla="*/ f62 1 82058"/>
                <a:gd name="f82" fmla="*/ f63 1 82058"/>
                <a:gd name="f83" fmla="*/ f64 1 100669"/>
                <a:gd name="f84" fmla="*/ f65 1 82058"/>
                <a:gd name="f85" fmla="*/ f66 1 100669"/>
                <a:gd name="f86" fmla="*/ f67 1 82058"/>
                <a:gd name="f87" fmla="*/ f68 1 82058"/>
                <a:gd name="f88" fmla="*/ f69 1 100669"/>
                <a:gd name="f89" fmla="*/ f70 1 82058"/>
                <a:gd name="f90" fmla="*/ f71 1 100669"/>
                <a:gd name="f91" fmla="*/ f72 1 82058"/>
                <a:gd name="f92" fmla="*/ f73 1 100669"/>
                <a:gd name="f93" fmla="*/ f74 1 82058"/>
                <a:gd name="f94" fmla="*/ f75 1 100669"/>
                <a:gd name="f95" fmla="*/ f49 1 f56"/>
                <a:gd name="f96" fmla="*/ f50 1 f56"/>
                <a:gd name="f97" fmla="*/ f49 1 f57"/>
                <a:gd name="f98" fmla="*/ f51 1 f57"/>
                <a:gd name="f99" fmla="*/ f77 1 f56"/>
                <a:gd name="f100" fmla="*/ f78 1 f57"/>
                <a:gd name="f101" fmla="*/ f79 1 f56"/>
                <a:gd name="f102" fmla="*/ f80 1 f57"/>
                <a:gd name="f103" fmla="*/ f81 1 f56"/>
                <a:gd name="f104" fmla="*/ f82 1 f56"/>
                <a:gd name="f105" fmla="*/ f83 1 f57"/>
                <a:gd name="f106" fmla="*/ f84 1 f56"/>
                <a:gd name="f107" fmla="*/ f85 1 f57"/>
                <a:gd name="f108" fmla="*/ f86 1 f56"/>
                <a:gd name="f109" fmla="*/ f87 1 f56"/>
                <a:gd name="f110" fmla="*/ f88 1 f57"/>
                <a:gd name="f111" fmla="*/ f89 1 f56"/>
                <a:gd name="f112" fmla="*/ f90 1 f57"/>
                <a:gd name="f113" fmla="*/ f91 1 f56"/>
                <a:gd name="f114" fmla="*/ f92 1 f57"/>
                <a:gd name="f115" fmla="*/ f93 1 f56"/>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7 1"/>
                <a:gd name="f126" fmla="*/ f104 f47 1"/>
                <a:gd name="f127" fmla="*/ f105 f48 1"/>
                <a:gd name="f128" fmla="*/ f106 f47 1"/>
                <a:gd name="f129" fmla="*/ f107 f48 1"/>
                <a:gd name="f130" fmla="*/ f108 f47 1"/>
                <a:gd name="f131" fmla="*/ f109 f47 1"/>
                <a:gd name="f132" fmla="*/ f110 f48 1"/>
                <a:gd name="f133" fmla="*/ f111 f47 1"/>
                <a:gd name="f134" fmla="*/ f112 f48 1"/>
                <a:gd name="f135" fmla="*/ f113 f47 1"/>
                <a:gd name="f136" fmla="*/ f114 f48 1"/>
                <a:gd name="f137" fmla="*/ f115 f47 1"/>
                <a:gd name="f138" fmla="*/ f116 f48 1"/>
              </a:gdLst>
              <a:ahLst/>
              <a:cxnLst>
                <a:cxn ang="3cd4">
                  <a:pos x="hc" y="t"/>
                </a:cxn>
                <a:cxn ang="0">
                  <a:pos x="r" y="vc"/>
                </a:cxn>
                <a:cxn ang="cd4">
                  <a:pos x="hc" y="b"/>
                </a:cxn>
                <a:cxn ang="cd2">
                  <a:pos x="l" y="vc"/>
                </a:cxn>
                <a:cxn ang="f76">
                  <a:pos x="f121" y="f122"/>
                </a:cxn>
                <a:cxn ang="f76">
                  <a:pos x="f123" y="f124"/>
                </a:cxn>
                <a:cxn ang="f76">
                  <a:pos x="f125" y="f122"/>
                </a:cxn>
                <a:cxn ang="f76">
                  <a:pos x="f126" y="f127"/>
                </a:cxn>
                <a:cxn ang="f76">
                  <a:pos x="f128" y="f129"/>
                </a:cxn>
                <a:cxn ang="f76">
                  <a:pos x="f128" y="f129"/>
                </a:cxn>
                <a:cxn ang="f76">
                  <a:pos x="f128" y="f129"/>
                </a:cxn>
                <a:cxn ang="f76">
                  <a:pos x="f128" y="f129"/>
                </a:cxn>
                <a:cxn ang="f76">
                  <a:pos x="f130" y="f129"/>
                </a:cxn>
                <a:cxn ang="f76">
                  <a:pos x="f131" y="f129"/>
                </a:cxn>
                <a:cxn ang="f76">
                  <a:pos x="f131" y="f132"/>
                </a:cxn>
                <a:cxn ang="f76">
                  <a:pos x="f133" y="f134"/>
                </a:cxn>
                <a:cxn ang="f76">
                  <a:pos x="f135" y="f136"/>
                </a:cxn>
                <a:cxn ang="f76">
                  <a:pos x="f137" y="f138"/>
                </a:cxn>
                <a:cxn ang="f76">
                  <a:pos x="f121" y="f122"/>
                </a:cxn>
              </a:cxnLst>
              <a:rect l="f117" t="f120" r="f118" b="f119"/>
              <a:pathLst>
                <a:path w="82058" h="100669">
                  <a:moveTo>
                    <a:pt x="f8" y="f9"/>
                  </a:moveTo>
                  <a:cubicBezTo>
                    <a:pt x="f10" y="f11"/>
                    <a:pt x="f12" y="f13"/>
                    <a:pt x="f14" y="f15"/>
                  </a:cubicBezTo>
                  <a:cubicBezTo>
                    <a:pt x="f16" y="f17"/>
                    <a:pt x="f18" y="f19"/>
                    <a:pt x="f5" y="f9"/>
                  </a:cubicBezTo>
                  <a:lnTo>
                    <a:pt x="f20" y="f21"/>
                  </a:lnTo>
                  <a:lnTo>
                    <a:pt x="f22" y="f23"/>
                  </a:lnTo>
                  <a:lnTo>
                    <a:pt x="f22" y="f23"/>
                  </a:lnTo>
                  <a:cubicBezTo>
                    <a:pt x="f22" y="f23"/>
                    <a:pt x="f22" y="f23"/>
                    <a:pt x="f22" y="f23"/>
                  </a:cubicBezTo>
                  <a:lnTo>
                    <a:pt x="f22" y="f23"/>
                  </a:lnTo>
                  <a:lnTo>
                    <a:pt x="f24" y="f23"/>
                  </a:lnTo>
                  <a:cubicBezTo>
                    <a:pt x="f25" y="f26"/>
                    <a:pt x="f27" y="f26"/>
                    <a:pt x="f28" y="f23"/>
                  </a:cubicBezTo>
                  <a:cubicBezTo>
                    <a:pt x="f29" y="f30"/>
                    <a:pt x="f29" y="f31"/>
                    <a:pt x="f28" y="f32"/>
                  </a:cubicBezTo>
                  <a:lnTo>
                    <a:pt x="f33" y="f34"/>
                  </a:lnTo>
                  <a:lnTo>
                    <a:pt x="f35" y="f5"/>
                  </a:ln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4" name="Freeform: Shape 1610">
              <a:extLst>
                <a:ext uri="{FF2B5EF4-FFF2-40B4-BE49-F238E27FC236}">
                  <a16:creationId xmlns:a16="http://schemas.microsoft.com/office/drawing/2014/main" id="{3BFA3A48-E1E4-C4BA-2633-66B79A1D7872}"/>
                </a:ext>
              </a:extLst>
            </p:cNvPr>
            <p:cNvSpPr/>
            <p:nvPr/>
          </p:nvSpPr>
          <p:spPr>
            <a:xfrm>
              <a:off x="10199994" y="2144030"/>
              <a:ext cx="85569" cy="95006"/>
            </a:xfrm>
            <a:custGeom>
              <a:avLst/>
              <a:gdLst>
                <a:gd name="f0" fmla="val 10800000"/>
                <a:gd name="f1" fmla="val 5400000"/>
                <a:gd name="f2" fmla="val 180"/>
                <a:gd name="f3" fmla="val w"/>
                <a:gd name="f4" fmla="val h"/>
                <a:gd name="f5" fmla="val 0"/>
                <a:gd name="f6" fmla="val 85565"/>
                <a:gd name="f7" fmla="val 95006"/>
                <a:gd name="f8" fmla="val 1124"/>
                <a:gd name="f9" fmla="val 1749"/>
                <a:gd name="f10" fmla="val 762"/>
                <a:gd name="f11" fmla="val 1887"/>
                <a:gd name="f12" fmla="val 362"/>
                <a:gd name="f13" fmla="val 750"/>
                <a:gd name="f14" fmla="val 2624"/>
                <a:gd name="f15" fmla="val 81715"/>
                <a:gd name="f16" fmla="val 92463"/>
                <a:gd name="f17" fmla="val 83589"/>
                <a:gd name="f18" fmla="val 94587"/>
                <a:gd name="f19" fmla="val 84051"/>
                <a:gd name="f20" fmla="val 95099"/>
                <a:gd name="f21" fmla="val 84838"/>
                <a:gd name="f22" fmla="val 95150"/>
                <a:gd name="f23" fmla="val 85351"/>
                <a:gd name="f24" fmla="val 94700"/>
                <a:gd name="f25" fmla="val 85388"/>
                <a:gd name="f26" fmla="val 94662"/>
                <a:gd name="f27" fmla="val 85426"/>
                <a:gd name="f28" fmla="val 94625"/>
                <a:gd name="f29" fmla="val 85463"/>
                <a:gd name="f30" fmla="val 85538"/>
                <a:gd name="f31" fmla="val 94387"/>
                <a:gd name="f32" fmla="val 94162"/>
                <a:gd name="f33" fmla="val 93963"/>
                <a:gd name="f34" fmla="val 85600"/>
                <a:gd name="f35" fmla="val 93725"/>
                <a:gd name="f36" fmla="val 93450"/>
                <a:gd name="f37" fmla="val 93213"/>
                <a:gd name="f38" fmla="val 82839"/>
                <a:gd name="f39" fmla="val 90214"/>
                <a:gd name="f40" fmla="val 2499"/>
                <a:gd name="f41" fmla="val 1000"/>
                <a:gd name="f42" fmla="val 2524"/>
                <a:gd name="f43" fmla="val 837"/>
                <a:gd name="f44" fmla="val 1937"/>
                <a:gd name="f45" fmla="val 1574"/>
                <a:gd name="f46" fmla="+- 0 0 -90"/>
                <a:gd name="f47" fmla="*/ f3 1 85565"/>
                <a:gd name="f48" fmla="*/ f4 1 95006"/>
                <a:gd name="f49" fmla="val f5"/>
                <a:gd name="f50" fmla="val f6"/>
                <a:gd name="f51" fmla="val f7"/>
                <a:gd name="f52" fmla="*/ f46 f0 1"/>
                <a:gd name="f53" fmla="+- f51 0 f49"/>
                <a:gd name="f54" fmla="+- f50 0 f49"/>
                <a:gd name="f55" fmla="*/ f52 1 f2"/>
                <a:gd name="f56" fmla="*/ f54 1 85565"/>
                <a:gd name="f57" fmla="*/ f53 1 95006"/>
                <a:gd name="f58" fmla="*/ 1124 f54 1"/>
                <a:gd name="f59" fmla="*/ 1749 f53 1"/>
                <a:gd name="f60" fmla="*/ 0 f54 1"/>
                <a:gd name="f61" fmla="*/ 750 f54 1"/>
                <a:gd name="f62" fmla="*/ 2624 f53 1"/>
                <a:gd name="f63" fmla="*/ 81715 f54 1"/>
                <a:gd name="f64" fmla="*/ 92463 f53 1"/>
                <a:gd name="f65" fmla="*/ 83589 f54 1"/>
                <a:gd name="f66" fmla="*/ 94587 f53 1"/>
                <a:gd name="f67" fmla="*/ 85351 f54 1"/>
                <a:gd name="f68" fmla="*/ 94700 f53 1"/>
                <a:gd name="f69" fmla="*/ 85463 f54 1"/>
                <a:gd name="f70" fmla="*/ 93963 f53 1"/>
                <a:gd name="f71" fmla="*/ 93213 f53 1"/>
                <a:gd name="f72" fmla="*/ 82839 f54 1"/>
                <a:gd name="f73" fmla="*/ 90214 f53 1"/>
                <a:gd name="f74" fmla="*/ 2499 f54 1"/>
                <a:gd name="f75" fmla="*/ 1000 f53 1"/>
                <a:gd name="f76" fmla="*/ 0 f53 1"/>
                <a:gd name="f77" fmla="+- f55 0 f1"/>
                <a:gd name="f78" fmla="*/ f58 1 85565"/>
                <a:gd name="f79" fmla="*/ f59 1 95006"/>
                <a:gd name="f80" fmla="*/ f60 1 85565"/>
                <a:gd name="f81" fmla="*/ f61 1 85565"/>
                <a:gd name="f82" fmla="*/ f62 1 95006"/>
                <a:gd name="f83" fmla="*/ f63 1 85565"/>
                <a:gd name="f84" fmla="*/ f64 1 95006"/>
                <a:gd name="f85" fmla="*/ f65 1 85565"/>
                <a:gd name="f86" fmla="*/ f66 1 95006"/>
                <a:gd name="f87" fmla="*/ f67 1 85565"/>
                <a:gd name="f88" fmla="*/ f68 1 95006"/>
                <a:gd name="f89" fmla="*/ f69 1 85565"/>
                <a:gd name="f90" fmla="*/ f70 1 95006"/>
                <a:gd name="f91" fmla="*/ f71 1 95006"/>
                <a:gd name="f92" fmla="*/ f72 1 85565"/>
                <a:gd name="f93" fmla="*/ f73 1 95006"/>
                <a:gd name="f94" fmla="*/ f74 1 85565"/>
                <a:gd name="f95" fmla="*/ f75 1 95006"/>
                <a:gd name="f96" fmla="*/ f76 1 95006"/>
                <a:gd name="f97" fmla="*/ f49 1 f56"/>
                <a:gd name="f98" fmla="*/ f50 1 f56"/>
                <a:gd name="f99" fmla="*/ f49 1 f57"/>
                <a:gd name="f100" fmla="*/ f51 1 f57"/>
                <a:gd name="f101" fmla="*/ f78 1 f56"/>
                <a:gd name="f102" fmla="*/ f79 1 f57"/>
                <a:gd name="f103" fmla="*/ f80 1 f56"/>
                <a:gd name="f104" fmla="*/ f81 1 f56"/>
                <a:gd name="f105" fmla="*/ f82 1 f57"/>
                <a:gd name="f106" fmla="*/ f83 1 f56"/>
                <a:gd name="f107" fmla="*/ f84 1 f57"/>
                <a:gd name="f108" fmla="*/ f85 1 f56"/>
                <a:gd name="f109" fmla="*/ f86 1 f57"/>
                <a:gd name="f110" fmla="*/ f87 1 f56"/>
                <a:gd name="f111" fmla="*/ f88 1 f57"/>
                <a:gd name="f112" fmla="*/ f89 1 f56"/>
                <a:gd name="f113" fmla="*/ f90 1 f57"/>
                <a:gd name="f114" fmla="*/ f91 1 f57"/>
                <a:gd name="f115" fmla="*/ f92 1 f56"/>
                <a:gd name="f116" fmla="*/ f93 1 f57"/>
                <a:gd name="f117" fmla="*/ f94 1 f56"/>
                <a:gd name="f118" fmla="*/ f95 1 f57"/>
                <a:gd name="f119" fmla="*/ f96 1 f57"/>
                <a:gd name="f120" fmla="*/ f97 f47 1"/>
                <a:gd name="f121" fmla="*/ f98 f47 1"/>
                <a:gd name="f122" fmla="*/ f100 f48 1"/>
                <a:gd name="f123" fmla="*/ f99 f48 1"/>
                <a:gd name="f124" fmla="*/ f101 f47 1"/>
                <a:gd name="f125" fmla="*/ f102 f48 1"/>
                <a:gd name="f126" fmla="*/ f103 f47 1"/>
                <a:gd name="f127" fmla="*/ f104 f47 1"/>
                <a:gd name="f128" fmla="*/ f105 f48 1"/>
                <a:gd name="f129" fmla="*/ f106 f47 1"/>
                <a:gd name="f130" fmla="*/ f107 f48 1"/>
                <a:gd name="f131" fmla="*/ f108 f47 1"/>
                <a:gd name="f132" fmla="*/ f109 f48 1"/>
                <a:gd name="f133" fmla="*/ f110 f47 1"/>
                <a:gd name="f134" fmla="*/ f111 f48 1"/>
                <a:gd name="f135" fmla="*/ f112 f47 1"/>
                <a:gd name="f136" fmla="*/ f113 f48 1"/>
                <a:gd name="f137" fmla="*/ f114 f48 1"/>
                <a:gd name="f138" fmla="*/ f115 f47 1"/>
                <a:gd name="f139" fmla="*/ f116 f48 1"/>
                <a:gd name="f140" fmla="*/ f117 f47 1"/>
                <a:gd name="f141" fmla="*/ f118 f48 1"/>
                <a:gd name="f142" fmla="*/ f119 f48 1"/>
              </a:gdLst>
              <a:ahLst/>
              <a:cxnLst>
                <a:cxn ang="3cd4">
                  <a:pos x="hc" y="t"/>
                </a:cxn>
                <a:cxn ang="0">
                  <a:pos x="r" y="vc"/>
                </a:cxn>
                <a:cxn ang="cd4">
                  <a:pos x="hc" y="b"/>
                </a:cxn>
                <a:cxn ang="cd2">
                  <a:pos x="l" y="vc"/>
                </a:cxn>
                <a:cxn ang="f77">
                  <a:pos x="f124" y="f125"/>
                </a:cxn>
                <a:cxn ang="f77">
                  <a:pos x="f126" y="f125"/>
                </a:cxn>
                <a:cxn ang="f77">
                  <a:pos x="f126" y="f125"/>
                </a:cxn>
                <a:cxn ang="f77">
                  <a:pos x="f127" y="f128"/>
                </a:cxn>
                <a:cxn ang="f77">
                  <a:pos x="f129" y="f130"/>
                </a:cxn>
                <a:cxn ang="f77">
                  <a:pos x="f131" y="f132"/>
                </a:cxn>
                <a:cxn ang="f77">
                  <a:pos x="f133" y="f134"/>
                </a:cxn>
                <a:cxn ang="f77">
                  <a:pos x="f135" y="f132"/>
                </a:cxn>
                <a:cxn ang="f77">
                  <a:pos x="f135" y="f132"/>
                </a:cxn>
                <a:cxn ang="f77">
                  <a:pos x="f135" y="f132"/>
                </a:cxn>
                <a:cxn ang="f77">
                  <a:pos x="f135" y="f136"/>
                </a:cxn>
                <a:cxn ang="f77">
                  <a:pos x="f135" y="f137"/>
                </a:cxn>
                <a:cxn ang="f77">
                  <a:pos x="f135" y="f137"/>
                </a:cxn>
                <a:cxn ang="f77">
                  <a:pos x="f135" y="f137"/>
                </a:cxn>
                <a:cxn ang="f77">
                  <a:pos x="f138" y="f139"/>
                </a:cxn>
                <a:cxn ang="f77">
                  <a:pos x="f140" y="f141"/>
                </a:cxn>
                <a:cxn ang="f77">
                  <a:pos x="f140" y="f142"/>
                </a:cxn>
                <a:cxn ang="f77">
                  <a:pos x="f124" y="f125"/>
                </a:cxn>
              </a:cxnLst>
              <a:rect l="f120" t="f123" r="f121" b="f122"/>
              <a:pathLst>
                <a:path w="85565" h="95006">
                  <a:moveTo>
                    <a:pt x="f8" y="f9"/>
                  </a:moveTo>
                  <a:cubicBezTo>
                    <a:pt x="f10" y="f11"/>
                    <a:pt x="f12" y="f11"/>
                    <a:pt x="f5" y="f9"/>
                  </a:cubicBezTo>
                  <a:lnTo>
                    <a:pt x="f5" y="f9"/>
                  </a:lnTo>
                  <a:lnTo>
                    <a:pt x="f13" y="f14"/>
                  </a:lnTo>
                  <a:lnTo>
                    <a:pt x="f15" y="f16"/>
                  </a:lnTo>
                  <a:lnTo>
                    <a:pt x="f17" y="f18"/>
                  </a:lnTo>
                  <a:cubicBezTo>
                    <a:pt x="f19" y="f20"/>
                    <a:pt x="f21" y="f22"/>
                    <a:pt x="f23" y="f24"/>
                  </a:cubicBezTo>
                  <a:cubicBezTo>
                    <a:pt x="f25" y="f26"/>
                    <a:pt x="f27" y="f28"/>
                    <a:pt x="f29" y="f18"/>
                  </a:cubicBezTo>
                  <a:lnTo>
                    <a:pt x="f29" y="f18"/>
                  </a:lnTo>
                  <a:cubicBezTo>
                    <a:pt x="f29" y="f18"/>
                    <a:pt x="f29" y="f18"/>
                    <a:pt x="f29" y="f18"/>
                  </a:cubicBezTo>
                  <a:cubicBezTo>
                    <a:pt x="f30" y="f31"/>
                    <a:pt x="f30" y="f32"/>
                    <a:pt x="f29" y="f33"/>
                  </a:cubicBezTo>
                  <a:cubicBezTo>
                    <a:pt x="f34" y="f35"/>
                    <a:pt x="f34" y="f36"/>
                    <a:pt x="f29" y="f37"/>
                  </a:cubicBezTo>
                  <a:cubicBezTo>
                    <a:pt x="f29" y="f37"/>
                    <a:pt x="f29" y="f37"/>
                    <a:pt x="f29" y="f37"/>
                  </a:cubicBezTo>
                  <a:lnTo>
                    <a:pt x="f29" y="f37"/>
                  </a:lnTo>
                  <a:lnTo>
                    <a:pt x="f38" y="f39"/>
                  </a:lnTo>
                  <a:lnTo>
                    <a:pt x="f40" y="f41"/>
                  </a:lnTo>
                  <a:lnTo>
                    <a:pt x="f40" y="f5"/>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5" name="Freeform: Shape 1611">
              <a:extLst>
                <a:ext uri="{FF2B5EF4-FFF2-40B4-BE49-F238E27FC236}">
                  <a16:creationId xmlns:a16="http://schemas.microsoft.com/office/drawing/2014/main" id="{00C5FB6F-938F-7340-DEE1-8CAF5B0E341F}"/>
                </a:ext>
              </a:extLst>
            </p:cNvPr>
            <p:cNvSpPr/>
            <p:nvPr/>
          </p:nvSpPr>
          <p:spPr>
            <a:xfrm>
              <a:off x="9286893" y="3055037"/>
              <a:ext cx="1499" cy="73"/>
            </a:xfrm>
            <a:custGeom>
              <a:avLst/>
              <a:gdLst>
                <a:gd name="f0" fmla="val 10800000"/>
                <a:gd name="f1" fmla="val 5400000"/>
                <a:gd name="f2" fmla="val 180"/>
                <a:gd name="f3" fmla="val w"/>
                <a:gd name="f4" fmla="val h"/>
                <a:gd name="f5" fmla="val 0"/>
                <a:gd name="f6" fmla="val 1499"/>
                <a:gd name="f7" fmla="val 74"/>
                <a:gd name="f8" fmla="val 1500"/>
                <a:gd name="f9" fmla="val 1000"/>
                <a:gd name="f10" fmla="val 100"/>
                <a:gd name="f11" fmla="val 500"/>
                <a:gd name="f12" fmla="+- 0 0 -90"/>
                <a:gd name="f13" fmla="*/ f3 1 1499"/>
                <a:gd name="f14" fmla="*/ f4 1 74"/>
                <a:gd name="f15" fmla="val f5"/>
                <a:gd name="f16" fmla="val f6"/>
                <a:gd name="f17" fmla="val f7"/>
                <a:gd name="f18" fmla="*/ f12 f0 1"/>
                <a:gd name="f19" fmla="+- f17 0 f15"/>
                <a:gd name="f20" fmla="+- f16 0 f15"/>
                <a:gd name="f21" fmla="*/ f18 1 f2"/>
                <a:gd name="f22" fmla="*/ f20 1 1499"/>
                <a:gd name="f23" fmla="*/ f19 1 74"/>
                <a:gd name="f24" fmla="*/ 0 f20 1"/>
                <a:gd name="f25" fmla="*/ 0 f19 1"/>
                <a:gd name="f26" fmla="*/ 1500 f20 1"/>
                <a:gd name="f27" fmla="+- f21 0 f1"/>
                <a:gd name="f28" fmla="*/ f24 1 1499"/>
                <a:gd name="f29" fmla="*/ f25 1 74"/>
                <a:gd name="f30" fmla="*/ f26 1 1499"/>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4" y="f43"/>
                </a:cxn>
                <a:cxn ang="f27">
                  <a:pos x="f42" y="f43"/>
                </a:cxn>
              </a:cxnLst>
              <a:rect l="f38" t="f41" r="f39" b="f40"/>
              <a:pathLst>
                <a:path w="1499" h="74">
                  <a:moveTo>
                    <a:pt x="f5" y="f5"/>
                  </a:moveTo>
                  <a:lnTo>
                    <a:pt x="f8" y="f5"/>
                  </a:lnTo>
                  <a:lnTo>
                    <a:pt x="f8" y="f5"/>
                  </a:lnTo>
                  <a:cubicBezTo>
                    <a:pt x="f9" y="f10"/>
                    <a:pt x="f11"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6" name="Freeform: Shape 1612">
              <a:extLst>
                <a:ext uri="{FF2B5EF4-FFF2-40B4-BE49-F238E27FC236}">
                  <a16:creationId xmlns:a16="http://schemas.microsoft.com/office/drawing/2014/main" id="{3DDF0625-767C-77FF-A5AE-C0014D33E43A}"/>
                </a:ext>
              </a:extLst>
            </p:cNvPr>
            <p:cNvSpPr/>
            <p:nvPr/>
          </p:nvSpPr>
          <p:spPr>
            <a:xfrm>
              <a:off x="9280391" y="3066038"/>
              <a:ext cx="22165" cy="123178"/>
            </a:xfrm>
            <a:custGeom>
              <a:avLst/>
              <a:gdLst>
                <a:gd name="f0" fmla="val 10800000"/>
                <a:gd name="f1" fmla="val 5400000"/>
                <a:gd name="f2" fmla="val 180"/>
                <a:gd name="f3" fmla="val w"/>
                <a:gd name="f4" fmla="val h"/>
                <a:gd name="f5" fmla="val 0"/>
                <a:gd name="f6" fmla="val 22163"/>
                <a:gd name="f7" fmla="val 123179"/>
                <a:gd name="f8" fmla="val 11999"/>
                <a:gd name="f9" fmla="val 123076"/>
                <a:gd name="f10" fmla="val 12536"/>
                <a:gd name="f11" fmla="val 123213"/>
                <a:gd name="f12" fmla="val 13086"/>
                <a:gd name="f13" fmla="val 13623"/>
                <a:gd name="f14" fmla="val 14123"/>
                <a:gd name="f15" fmla="val 123188"/>
                <a:gd name="f16" fmla="val 14623"/>
                <a:gd name="f17" fmla="val 15123"/>
                <a:gd name="f18" fmla="val 19671"/>
                <a:gd name="f19" fmla="val 121489"/>
                <a:gd name="f20" fmla="val 22557"/>
                <a:gd name="f21" fmla="val 117004"/>
                <a:gd name="f22" fmla="val 22120"/>
                <a:gd name="f23" fmla="val 112205"/>
                <a:gd name="f24" fmla="val 108207"/>
                <a:gd name="f25" fmla="val 96836"/>
                <a:gd name="f26" fmla="val 19121"/>
                <a:gd name="f27" fmla="val 27989"/>
                <a:gd name="f28" fmla="val 2503"/>
                <a:gd name="f29" fmla="val 7247"/>
                <a:gd name="f30" fmla="val 817"/>
                <a:gd name="f31" fmla="val 5211"/>
                <a:gd name="f32" fmla="val -71"/>
                <a:gd name="f33" fmla="val 2637"/>
                <a:gd name="f34" fmla="val 4"/>
                <a:gd name="f35" fmla="val 5002"/>
                <a:gd name="f36" fmla="val 112455"/>
                <a:gd name="f37" fmla="val 4927"/>
                <a:gd name="f38" fmla="val 112992"/>
                <a:gd name="f39" fmla="val 113542"/>
                <a:gd name="f40" fmla="val 114080"/>
                <a:gd name="f41" fmla="val 114792"/>
                <a:gd name="f42" fmla="val 115492"/>
                <a:gd name="f43" fmla="val 116204"/>
                <a:gd name="f44" fmla="val 5265"/>
                <a:gd name="f45" fmla="val 116866"/>
                <a:gd name="f46" fmla="val 5589"/>
                <a:gd name="f47" fmla="val 117491"/>
                <a:gd name="f48" fmla="val 6002"/>
                <a:gd name="f49" fmla="val 118078"/>
                <a:gd name="f50" fmla="val 7076"/>
                <a:gd name="f51" fmla="val 120614"/>
                <a:gd name="f52" fmla="val 9313"/>
                <a:gd name="f53" fmla="val 122476"/>
                <a:gd name="f54" fmla="+- 0 0 -90"/>
                <a:gd name="f55" fmla="*/ f3 1 22163"/>
                <a:gd name="f56" fmla="*/ f4 1 123179"/>
                <a:gd name="f57" fmla="val f5"/>
                <a:gd name="f58" fmla="val f6"/>
                <a:gd name="f59" fmla="val f7"/>
                <a:gd name="f60" fmla="*/ f54 f0 1"/>
                <a:gd name="f61" fmla="+- f59 0 f57"/>
                <a:gd name="f62" fmla="+- f58 0 f57"/>
                <a:gd name="f63" fmla="*/ f60 1 f2"/>
                <a:gd name="f64" fmla="*/ f62 1 22163"/>
                <a:gd name="f65" fmla="*/ f61 1 123179"/>
                <a:gd name="f66" fmla="*/ 11999 f62 1"/>
                <a:gd name="f67" fmla="*/ 123076 f61 1"/>
                <a:gd name="f68" fmla="*/ 13623 f62 1"/>
                <a:gd name="f69" fmla="*/ 15123 f62 1"/>
                <a:gd name="f70" fmla="*/ 22120 f62 1"/>
                <a:gd name="f71" fmla="*/ 112205 f61 1"/>
                <a:gd name="f72" fmla="*/ 108207 f61 1"/>
                <a:gd name="f73" fmla="*/ 96836 f61 1"/>
                <a:gd name="f74" fmla="*/ 19121 f62 1"/>
                <a:gd name="f75" fmla="*/ 27989 f61 1"/>
                <a:gd name="f76" fmla="*/ 2503 f62 1"/>
                <a:gd name="f77" fmla="*/ 7247 f61 1"/>
                <a:gd name="f78" fmla="*/ 4 f62 1"/>
                <a:gd name="f79" fmla="*/ 0 f61 1"/>
                <a:gd name="f80" fmla="*/ 5002 f62 1"/>
                <a:gd name="f81" fmla="*/ 112455 f61 1"/>
                <a:gd name="f82" fmla="*/ 114080 f61 1"/>
                <a:gd name="f83" fmla="*/ 116204 f61 1"/>
                <a:gd name="f84" fmla="*/ 6002 f62 1"/>
                <a:gd name="f85" fmla="*/ 118078 f61 1"/>
                <a:gd name="f86" fmla="+- f63 0 f1"/>
                <a:gd name="f87" fmla="*/ f66 1 22163"/>
                <a:gd name="f88" fmla="*/ f67 1 123179"/>
                <a:gd name="f89" fmla="*/ f68 1 22163"/>
                <a:gd name="f90" fmla="*/ f69 1 22163"/>
                <a:gd name="f91" fmla="*/ f70 1 22163"/>
                <a:gd name="f92" fmla="*/ f71 1 123179"/>
                <a:gd name="f93" fmla="*/ f72 1 123179"/>
                <a:gd name="f94" fmla="*/ f73 1 123179"/>
                <a:gd name="f95" fmla="*/ f74 1 22163"/>
                <a:gd name="f96" fmla="*/ f75 1 123179"/>
                <a:gd name="f97" fmla="*/ f76 1 22163"/>
                <a:gd name="f98" fmla="*/ f77 1 123179"/>
                <a:gd name="f99" fmla="*/ f78 1 22163"/>
                <a:gd name="f100" fmla="*/ f79 1 123179"/>
                <a:gd name="f101" fmla="*/ f80 1 22163"/>
                <a:gd name="f102" fmla="*/ f81 1 123179"/>
                <a:gd name="f103" fmla="*/ f82 1 123179"/>
                <a:gd name="f104" fmla="*/ f83 1 123179"/>
                <a:gd name="f105" fmla="*/ f84 1 22163"/>
                <a:gd name="f106" fmla="*/ f85 1 123179"/>
                <a:gd name="f107" fmla="*/ f57 1 f64"/>
                <a:gd name="f108" fmla="*/ f58 1 f64"/>
                <a:gd name="f109" fmla="*/ f57 1 f65"/>
                <a:gd name="f110" fmla="*/ f59 1 f65"/>
                <a:gd name="f111" fmla="*/ f87 1 f64"/>
                <a:gd name="f112" fmla="*/ f88 1 f65"/>
                <a:gd name="f113" fmla="*/ f89 1 f64"/>
                <a:gd name="f114" fmla="*/ f90 1 f64"/>
                <a:gd name="f115" fmla="*/ f91 1 f64"/>
                <a:gd name="f116" fmla="*/ f92 1 f65"/>
                <a:gd name="f117" fmla="*/ f93 1 f65"/>
                <a:gd name="f118" fmla="*/ f94 1 f65"/>
                <a:gd name="f119" fmla="*/ f95 1 f64"/>
                <a:gd name="f120" fmla="*/ f96 1 f65"/>
                <a:gd name="f121" fmla="*/ f97 1 f64"/>
                <a:gd name="f122" fmla="*/ f98 1 f65"/>
                <a:gd name="f123" fmla="*/ f99 1 f64"/>
                <a:gd name="f124" fmla="*/ f100 1 f65"/>
                <a:gd name="f125" fmla="*/ f101 1 f64"/>
                <a:gd name="f126" fmla="*/ f102 1 f65"/>
                <a:gd name="f127" fmla="*/ f103 1 f65"/>
                <a:gd name="f128" fmla="*/ f104 1 f65"/>
                <a:gd name="f129" fmla="*/ f105 1 f64"/>
                <a:gd name="f130" fmla="*/ f106 1 f65"/>
                <a:gd name="f131" fmla="*/ f107 f55 1"/>
                <a:gd name="f132" fmla="*/ f108 f55 1"/>
                <a:gd name="f133" fmla="*/ f110 f56 1"/>
                <a:gd name="f134" fmla="*/ f109 f56 1"/>
                <a:gd name="f135" fmla="*/ f111 f55 1"/>
                <a:gd name="f136" fmla="*/ f112 f56 1"/>
                <a:gd name="f137" fmla="*/ f113 f55 1"/>
                <a:gd name="f138" fmla="*/ f114 f55 1"/>
                <a:gd name="f139" fmla="*/ f115 f55 1"/>
                <a:gd name="f140" fmla="*/ f116 f56 1"/>
                <a:gd name="f141" fmla="*/ f117 f56 1"/>
                <a:gd name="f142" fmla="*/ f118 f56 1"/>
                <a:gd name="f143" fmla="*/ f119 f55 1"/>
                <a:gd name="f144" fmla="*/ f120 f56 1"/>
                <a:gd name="f145" fmla="*/ f121 f55 1"/>
                <a:gd name="f146" fmla="*/ f122 f56 1"/>
                <a:gd name="f147" fmla="*/ f123 f55 1"/>
                <a:gd name="f148" fmla="*/ f124 f56 1"/>
                <a:gd name="f149" fmla="*/ f125 f55 1"/>
                <a:gd name="f150" fmla="*/ f126 f56 1"/>
                <a:gd name="f151" fmla="*/ f127 f56 1"/>
                <a:gd name="f152" fmla="*/ f128 f56 1"/>
                <a:gd name="f153" fmla="*/ f129 f55 1"/>
                <a:gd name="f154" fmla="*/ f130 f56 1"/>
              </a:gdLst>
              <a:ahLst/>
              <a:cxnLst>
                <a:cxn ang="3cd4">
                  <a:pos x="hc" y="t"/>
                </a:cxn>
                <a:cxn ang="0">
                  <a:pos x="r" y="vc"/>
                </a:cxn>
                <a:cxn ang="cd4">
                  <a:pos x="hc" y="b"/>
                </a:cxn>
                <a:cxn ang="cd2">
                  <a:pos x="l" y="vc"/>
                </a:cxn>
                <a:cxn ang="f86">
                  <a:pos x="f135" y="f136"/>
                </a:cxn>
                <a:cxn ang="f86">
                  <a:pos x="f137" y="f136"/>
                </a:cxn>
                <a:cxn ang="f86">
                  <a:pos x="f138" y="f136"/>
                </a:cxn>
                <a:cxn ang="f86">
                  <a:pos x="f139" y="f140"/>
                </a:cxn>
                <a:cxn ang="f86">
                  <a:pos x="f139" y="f141"/>
                </a:cxn>
                <a:cxn ang="f86">
                  <a:pos x="f139" y="f142"/>
                </a:cxn>
                <a:cxn ang="f86">
                  <a:pos x="f143" y="f144"/>
                </a:cxn>
                <a:cxn ang="f86">
                  <a:pos x="f145" y="f146"/>
                </a:cxn>
                <a:cxn ang="f86">
                  <a:pos x="f147" y="f148"/>
                </a:cxn>
                <a:cxn ang="f86">
                  <a:pos x="f147" y="f148"/>
                </a:cxn>
                <a:cxn ang="f86">
                  <a:pos x="f149" y="f150"/>
                </a:cxn>
                <a:cxn ang="f86">
                  <a:pos x="f149" y="f151"/>
                </a:cxn>
                <a:cxn ang="f86">
                  <a:pos x="f149" y="f152"/>
                </a:cxn>
                <a:cxn ang="f86">
                  <a:pos x="f149" y="f152"/>
                </a:cxn>
                <a:cxn ang="f86">
                  <a:pos x="f153" y="f154"/>
                </a:cxn>
                <a:cxn ang="f86">
                  <a:pos x="f135" y="f136"/>
                </a:cxn>
              </a:cxnLst>
              <a:rect l="f131" t="f134" r="f132" b="f133"/>
              <a:pathLst>
                <a:path w="22163" h="123179">
                  <a:moveTo>
                    <a:pt x="f8" y="f9"/>
                  </a:moveTo>
                  <a:cubicBezTo>
                    <a:pt x="f10" y="f11"/>
                    <a:pt x="f12" y="f11"/>
                    <a:pt x="f13" y="f9"/>
                  </a:cubicBezTo>
                  <a:cubicBezTo>
                    <a:pt x="f14" y="f15"/>
                    <a:pt x="f16" y="f15"/>
                    <a:pt x="f17" y="f9"/>
                  </a:cubicBezTo>
                  <a:cubicBezTo>
                    <a:pt x="f18" y="f19"/>
                    <a:pt x="f20" y="f21"/>
                    <a:pt x="f22" y="f23"/>
                  </a:cubicBezTo>
                  <a:lnTo>
                    <a:pt x="f22" y="f24"/>
                  </a:lnTo>
                  <a:lnTo>
                    <a:pt x="f22" y="f25"/>
                  </a:lnTo>
                  <a:lnTo>
                    <a:pt x="f26" y="f27"/>
                  </a:lnTo>
                  <a:lnTo>
                    <a:pt x="f28" y="f29"/>
                  </a:lnTo>
                  <a:cubicBezTo>
                    <a:pt x="f30" y="f31"/>
                    <a:pt x="f32" y="f33"/>
                    <a:pt x="f34" y="f5"/>
                  </a:cubicBezTo>
                  <a:cubicBezTo>
                    <a:pt x="f34" y="f5"/>
                    <a:pt x="f34" y="f5"/>
                    <a:pt x="f34" y="f5"/>
                  </a:cubicBezTo>
                  <a:lnTo>
                    <a:pt x="f35" y="f36"/>
                  </a:lnTo>
                  <a:cubicBezTo>
                    <a:pt x="f37" y="f38"/>
                    <a:pt x="f37" y="f39"/>
                    <a:pt x="f35" y="f40"/>
                  </a:cubicBezTo>
                  <a:cubicBezTo>
                    <a:pt x="f37" y="f41"/>
                    <a:pt x="f37" y="f42"/>
                    <a:pt x="f35" y="f43"/>
                  </a:cubicBezTo>
                  <a:lnTo>
                    <a:pt x="f35" y="f43"/>
                  </a:ln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7" name="Freeform: Shape 1613">
              <a:extLst>
                <a:ext uri="{FF2B5EF4-FFF2-40B4-BE49-F238E27FC236}">
                  <a16:creationId xmlns:a16="http://schemas.microsoft.com/office/drawing/2014/main" id="{3D9A679F-071D-A1AA-3833-6C522AE62DB8}"/>
                </a:ext>
              </a:extLst>
            </p:cNvPr>
            <p:cNvSpPr/>
            <p:nvPr/>
          </p:nvSpPr>
          <p:spPr>
            <a:xfrm>
              <a:off x="9223296" y="2543869"/>
              <a:ext cx="45948" cy="56189"/>
            </a:xfrm>
            <a:custGeom>
              <a:avLst/>
              <a:gdLst>
                <a:gd name="f0" fmla="val 10800000"/>
                <a:gd name="f1" fmla="val 5400000"/>
                <a:gd name="f2" fmla="val 180"/>
                <a:gd name="f3" fmla="val w"/>
                <a:gd name="f4" fmla="val h"/>
                <a:gd name="f5" fmla="val 0"/>
                <a:gd name="f6" fmla="val 45948"/>
                <a:gd name="f7" fmla="val 56190"/>
                <a:gd name="f8" fmla="val 41857"/>
                <a:gd name="f9" fmla="val 53979"/>
                <a:gd name="f10" fmla="val 43232"/>
                <a:gd name="f11" fmla="val 55603"/>
                <a:gd name="f12" fmla="val 43669"/>
                <a:gd name="f13" fmla="val 56228"/>
                <a:gd name="f14" fmla="val 44531"/>
                <a:gd name="f15" fmla="val 56377"/>
                <a:gd name="f16" fmla="val 45143"/>
                <a:gd name="f17" fmla="val 55940"/>
                <a:gd name="f18" fmla="val 45281"/>
                <a:gd name="f19" fmla="val 55840"/>
                <a:gd name="f20" fmla="val 45393"/>
                <a:gd name="f21" fmla="val 55728"/>
                <a:gd name="f22" fmla="val 45481"/>
                <a:gd name="f23" fmla="val 46105"/>
                <a:gd name="f24" fmla="val 54791"/>
                <a:gd name="f25" fmla="val 53666"/>
                <a:gd name="f26" fmla="val 52854"/>
                <a:gd name="f27" fmla="val 2249"/>
                <a:gd name="f28" fmla="val 1637"/>
                <a:gd name="f29" fmla="val 987"/>
                <a:gd name="f30" fmla="val 875"/>
                <a:gd name="f31" fmla="val 1874"/>
                <a:gd name="f32" fmla="val 2624"/>
                <a:gd name="f33" fmla="+- 0 0 -90"/>
                <a:gd name="f34" fmla="*/ f3 1 45948"/>
                <a:gd name="f35" fmla="*/ f4 1 56190"/>
                <a:gd name="f36" fmla="val f5"/>
                <a:gd name="f37" fmla="val f6"/>
                <a:gd name="f38" fmla="val f7"/>
                <a:gd name="f39" fmla="*/ f33 f0 1"/>
                <a:gd name="f40" fmla="+- f38 0 f36"/>
                <a:gd name="f41" fmla="+- f37 0 f36"/>
                <a:gd name="f42" fmla="*/ f39 1 f2"/>
                <a:gd name="f43" fmla="*/ f41 1 45948"/>
                <a:gd name="f44" fmla="*/ f40 1 56190"/>
                <a:gd name="f45" fmla="*/ 41857 f41 1"/>
                <a:gd name="f46" fmla="*/ 53979 f40 1"/>
                <a:gd name="f47" fmla="*/ 43232 f41 1"/>
                <a:gd name="f48" fmla="*/ 55603 f40 1"/>
                <a:gd name="f49" fmla="*/ 45143 f41 1"/>
                <a:gd name="f50" fmla="*/ 55940 f40 1"/>
                <a:gd name="f51" fmla="*/ 45481 f41 1"/>
                <a:gd name="f52" fmla="*/ 52854 f40 1"/>
                <a:gd name="f53" fmla="*/ 2249 f41 1"/>
                <a:gd name="f54" fmla="*/ 0 f40 1"/>
                <a:gd name="f55" fmla="*/ 0 f41 1"/>
                <a:gd name="f56" fmla="*/ 2624 f40 1"/>
                <a:gd name="f57" fmla="+- f42 0 f1"/>
                <a:gd name="f58" fmla="*/ f45 1 45948"/>
                <a:gd name="f59" fmla="*/ f46 1 56190"/>
                <a:gd name="f60" fmla="*/ f47 1 45948"/>
                <a:gd name="f61" fmla="*/ f48 1 56190"/>
                <a:gd name="f62" fmla="*/ f49 1 45948"/>
                <a:gd name="f63" fmla="*/ f50 1 56190"/>
                <a:gd name="f64" fmla="*/ f51 1 45948"/>
                <a:gd name="f65" fmla="*/ f52 1 56190"/>
                <a:gd name="f66" fmla="*/ f53 1 45948"/>
                <a:gd name="f67" fmla="*/ f54 1 56190"/>
                <a:gd name="f68" fmla="*/ f55 1 45948"/>
                <a:gd name="f69" fmla="*/ f56 1 56190"/>
                <a:gd name="f70" fmla="*/ f36 1 f43"/>
                <a:gd name="f71" fmla="*/ f37 1 f43"/>
                <a:gd name="f72" fmla="*/ f36 1 f44"/>
                <a:gd name="f73" fmla="*/ f38 1 f44"/>
                <a:gd name="f74" fmla="*/ f58 1 f43"/>
                <a:gd name="f75" fmla="*/ f59 1 f44"/>
                <a:gd name="f76" fmla="*/ f60 1 f43"/>
                <a:gd name="f77" fmla="*/ f61 1 f44"/>
                <a:gd name="f78" fmla="*/ f62 1 f43"/>
                <a:gd name="f79" fmla="*/ f63 1 f44"/>
                <a:gd name="f80" fmla="*/ f64 1 f43"/>
                <a:gd name="f81" fmla="*/ f65 1 f44"/>
                <a:gd name="f82" fmla="*/ f66 1 f43"/>
                <a:gd name="f83" fmla="*/ f67 1 f44"/>
                <a:gd name="f84" fmla="*/ f68 1 f43"/>
                <a:gd name="f85" fmla="*/ f69 1 f44"/>
                <a:gd name="f86" fmla="*/ f70 f34 1"/>
                <a:gd name="f87" fmla="*/ f71 f34 1"/>
                <a:gd name="f88" fmla="*/ f73 f35 1"/>
                <a:gd name="f89" fmla="*/ f72 f35 1"/>
                <a:gd name="f90" fmla="*/ f74 f34 1"/>
                <a:gd name="f91" fmla="*/ f75 f35 1"/>
                <a:gd name="f92" fmla="*/ f76 f34 1"/>
                <a:gd name="f93" fmla="*/ f77 f35 1"/>
                <a:gd name="f94" fmla="*/ f78 f34 1"/>
                <a:gd name="f95" fmla="*/ f79 f35 1"/>
                <a:gd name="f96" fmla="*/ f80 f34 1"/>
                <a:gd name="f97" fmla="*/ f81 f35 1"/>
                <a:gd name="f98" fmla="*/ f82 f34 1"/>
                <a:gd name="f99" fmla="*/ f83 f35 1"/>
                <a:gd name="f100" fmla="*/ f84 f34 1"/>
                <a:gd name="f101" fmla="*/ f85 f35 1"/>
              </a:gdLst>
              <a:ahLst/>
              <a:cxnLst>
                <a:cxn ang="3cd4">
                  <a:pos x="hc" y="t"/>
                </a:cxn>
                <a:cxn ang="0">
                  <a:pos x="r" y="vc"/>
                </a:cxn>
                <a:cxn ang="cd4">
                  <a:pos x="hc" y="b"/>
                </a:cxn>
                <a:cxn ang="cd2">
                  <a:pos x="l" y="vc"/>
                </a:cxn>
                <a:cxn ang="f57">
                  <a:pos x="f90" y="f91"/>
                </a:cxn>
                <a:cxn ang="f57">
                  <a:pos x="f92" y="f93"/>
                </a:cxn>
                <a:cxn ang="f57">
                  <a:pos x="f92" y="f93"/>
                </a:cxn>
                <a:cxn ang="f57">
                  <a:pos x="f94" y="f95"/>
                </a:cxn>
                <a:cxn ang="f57">
                  <a:pos x="f96" y="f93"/>
                </a:cxn>
                <a:cxn ang="f57">
                  <a:pos x="f96" y="f97"/>
                </a:cxn>
                <a:cxn ang="f57">
                  <a:pos x="f98" y="f99"/>
                </a:cxn>
                <a:cxn ang="f57">
                  <a:pos x="f100" y="f101"/>
                </a:cxn>
              </a:cxnLst>
              <a:rect l="f86" t="f89" r="f87" b="f88"/>
              <a:pathLst>
                <a:path w="45948" h="56190">
                  <a:moveTo>
                    <a:pt x="f8" y="f9"/>
                  </a:moveTo>
                  <a:lnTo>
                    <a:pt x="f10" y="f11"/>
                  </a:lnTo>
                  <a:lnTo>
                    <a:pt x="f10" y="f11"/>
                  </a:lnTo>
                  <a:cubicBezTo>
                    <a:pt x="f12" y="f13"/>
                    <a:pt x="f14" y="f15"/>
                    <a:pt x="f16" y="f17"/>
                  </a:cubicBezTo>
                  <a:cubicBezTo>
                    <a:pt x="f18" y="f19"/>
                    <a:pt x="f20" y="f21"/>
                    <a:pt x="f22" y="f11"/>
                  </a:cubicBezTo>
                  <a:cubicBezTo>
                    <a:pt x="f23" y="f24"/>
                    <a:pt x="f23" y="f25"/>
                    <a:pt x="f22" y="f26"/>
                  </a:cubicBezTo>
                  <a:lnTo>
                    <a:pt x="f27" y="f5"/>
                  </a:lnTo>
                  <a:cubicBezTo>
                    <a:pt x="f28" y="f29"/>
                    <a:pt x="f30" y="f31"/>
                    <a:pt x="f5" y="f3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8" name="Freeform: Shape 1614">
              <a:extLst>
                <a:ext uri="{FF2B5EF4-FFF2-40B4-BE49-F238E27FC236}">
                  <a16:creationId xmlns:a16="http://schemas.microsoft.com/office/drawing/2014/main" id="{DFCA771C-BD21-CB4E-7D18-93CAFB10C8D1}"/>
                </a:ext>
              </a:extLst>
            </p:cNvPr>
            <p:cNvSpPr/>
            <p:nvPr/>
          </p:nvSpPr>
          <p:spPr>
            <a:xfrm>
              <a:off x="9209352" y="2527410"/>
              <a:ext cx="3694" cy="3209"/>
            </a:xfrm>
            <a:custGeom>
              <a:avLst/>
              <a:gdLst>
                <a:gd name="f0" fmla="val 10800000"/>
                <a:gd name="f1" fmla="val 5400000"/>
                <a:gd name="f2" fmla="val 180"/>
                <a:gd name="f3" fmla="val w"/>
                <a:gd name="f4" fmla="val h"/>
                <a:gd name="f5" fmla="val 0"/>
                <a:gd name="f6" fmla="val 3698"/>
                <a:gd name="f7" fmla="val 3211"/>
                <a:gd name="f8" fmla="val 2699"/>
                <a:gd name="f9" fmla="val 588"/>
                <a:gd name="f10" fmla="val 2261"/>
                <a:gd name="f11" fmla="val -37"/>
                <a:gd name="f12" fmla="val 1399"/>
                <a:gd name="f13" fmla="val -187"/>
                <a:gd name="f14" fmla="val 787"/>
                <a:gd name="f15" fmla="val 250"/>
                <a:gd name="f16" fmla="val 650"/>
                <a:gd name="f17" fmla="val 350"/>
                <a:gd name="f18" fmla="val 537"/>
                <a:gd name="f19" fmla="val 463"/>
                <a:gd name="f20" fmla="val 450"/>
                <a:gd name="f21" fmla="val -150"/>
                <a:gd name="f22" fmla="val 1363"/>
                <a:gd name="f23" fmla="val 2437"/>
                <a:gd name="f24" fmla="val 3212"/>
                <a:gd name="f25" fmla="val 3699"/>
                <a:gd name="f26" fmla="val 1587"/>
                <a:gd name="f27" fmla="+- 0 0 -90"/>
                <a:gd name="f28" fmla="*/ f3 1 3698"/>
                <a:gd name="f29" fmla="*/ f4 1 3211"/>
                <a:gd name="f30" fmla="val f5"/>
                <a:gd name="f31" fmla="val f6"/>
                <a:gd name="f32" fmla="val f7"/>
                <a:gd name="f33" fmla="*/ f27 f0 1"/>
                <a:gd name="f34" fmla="+- f32 0 f30"/>
                <a:gd name="f35" fmla="+- f31 0 f30"/>
                <a:gd name="f36" fmla="*/ f33 1 f2"/>
                <a:gd name="f37" fmla="*/ f35 1 3698"/>
                <a:gd name="f38" fmla="*/ f34 1 3211"/>
                <a:gd name="f39" fmla="*/ 2699 f35 1"/>
                <a:gd name="f40" fmla="*/ 588 f34 1"/>
                <a:gd name="f41" fmla="*/ 787 f35 1"/>
                <a:gd name="f42" fmla="*/ 250 f34 1"/>
                <a:gd name="f43" fmla="*/ 450 f35 1"/>
                <a:gd name="f44" fmla="*/ 3212 f34 1"/>
                <a:gd name="f45" fmla="*/ 3699 f35 1"/>
                <a:gd name="f46" fmla="*/ 1587 f34 1"/>
                <a:gd name="f47" fmla="+- f36 0 f1"/>
                <a:gd name="f48" fmla="*/ f39 1 3698"/>
                <a:gd name="f49" fmla="*/ f40 1 3211"/>
                <a:gd name="f50" fmla="*/ f41 1 3698"/>
                <a:gd name="f51" fmla="*/ f42 1 3211"/>
                <a:gd name="f52" fmla="*/ f43 1 3698"/>
                <a:gd name="f53" fmla="*/ f44 1 3211"/>
                <a:gd name="f54" fmla="*/ f45 1 3698"/>
                <a:gd name="f55" fmla="*/ f46 1 3211"/>
                <a:gd name="f56" fmla="*/ f30 1 f37"/>
                <a:gd name="f57" fmla="*/ f31 1 f37"/>
                <a:gd name="f58" fmla="*/ f30 1 f38"/>
                <a:gd name="f59" fmla="*/ f32 1 f38"/>
                <a:gd name="f60" fmla="*/ f48 1 f37"/>
                <a:gd name="f61" fmla="*/ f49 1 f38"/>
                <a:gd name="f62" fmla="*/ f50 1 f37"/>
                <a:gd name="f63" fmla="*/ f51 1 f38"/>
                <a:gd name="f64" fmla="*/ f52 1 f37"/>
                <a:gd name="f65" fmla="*/ f53 1 f38"/>
                <a:gd name="f66" fmla="*/ f54 1 f37"/>
                <a:gd name="f67" fmla="*/ f55 1 f38"/>
                <a:gd name="f68" fmla="*/ f56 f28 1"/>
                <a:gd name="f69" fmla="*/ f57 f28 1"/>
                <a:gd name="f70" fmla="*/ f59 f29 1"/>
                <a:gd name="f71" fmla="*/ f58 f29 1"/>
                <a:gd name="f72" fmla="*/ f60 f28 1"/>
                <a:gd name="f73" fmla="*/ f61 f29 1"/>
                <a:gd name="f74" fmla="*/ f62 f28 1"/>
                <a:gd name="f75" fmla="*/ f63 f29 1"/>
                <a:gd name="f76" fmla="*/ f64 f28 1"/>
                <a:gd name="f77" fmla="*/ f65 f29 1"/>
                <a:gd name="f78" fmla="*/ f66 f28 1"/>
                <a:gd name="f79" fmla="*/ f67 f29 1"/>
              </a:gdLst>
              <a:ahLst/>
              <a:cxnLst>
                <a:cxn ang="3cd4">
                  <a:pos x="hc" y="t"/>
                </a:cxn>
                <a:cxn ang="0">
                  <a:pos x="r" y="vc"/>
                </a:cxn>
                <a:cxn ang="cd4">
                  <a:pos x="hc" y="b"/>
                </a:cxn>
                <a:cxn ang="cd2">
                  <a:pos x="l" y="vc"/>
                </a:cxn>
                <a:cxn ang="f47">
                  <a:pos x="f72" y="f73"/>
                </a:cxn>
                <a:cxn ang="f47">
                  <a:pos x="f74" y="f75"/>
                </a:cxn>
                <a:cxn ang="f47">
                  <a:pos x="f76" y="f73"/>
                </a:cxn>
                <a:cxn ang="f47">
                  <a:pos x="f76" y="f77"/>
                </a:cxn>
                <a:cxn ang="f47">
                  <a:pos x="f76" y="f77"/>
                </a:cxn>
                <a:cxn ang="f47">
                  <a:pos x="f78" y="f79"/>
                </a:cxn>
              </a:cxnLst>
              <a:rect l="f68" t="f71" r="f69" b="f70"/>
              <a:pathLst>
                <a:path w="3698" h="3211">
                  <a:moveTo>
                    <a:pt x="f8" y="f9"/>
                  </a:moveTo>
                  <a:cubicBezTo>
                    <a:pt x="f10" y="f11"/>
                    <a:pt x="f12" y="f13"/>
                    <a:pt x="f14" y="f15"/>
                  </a:cubicBezTo>
                  <a:cubicBezTo>
                    <a:pt x="f16" y="f17"/>
                    <a:pt x="f18" y="f19"/>
                    <a:pt x="f20" y="f9"/>
                  </a:cubicBezTo>
                  <a:cubicBezTo>
                    <a:pt x="f21" y="f22"/>
                    <a:pt x="f21" y="f23"/>
                    <a:pt x="f20" y="f24"/>
                  </a:cubicBezTo>
                  <a:lnTo>
                    <a:pt x="f20"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9" name="Freeform: Shape 1615">
              <a:extLst>
                <a:ext uri="{FF2B5EF4-FFF2-40B4-BE49-F238E27FC236}">
                  <a16:creationId xmlns:a16="http://schemas.microsoft.com/office/drawing/2014/main" id="{4462EB99-C4AA-9889-DA28-B623A788246C}"/>
                </a:ext>
              </a:extLst>
            </p:cNvPr>
            <p:cNvSpPr/>
            <p:nvPr/>
          </p:nvSpPr>
          <p:spPr>
            <a:xfrm>
              <a:off x="11497949" y="2024701"/>
              <a:ext cx="43214" cy="40855"/>
            </a:xfrm>
            <a:custGeom>
              <a:avLst/>
              <a:gdLst>
                <a:gd name="f0" fmla="val 10800000"/>
                <a:gd name="f1" fmla="val 5400000"/>
                <a:gd name="f2" fmla="val 180"/>
                <a:gd name="f3" fmla="val w"/>
                <a:gd name="f4" fmla="val h"/>
                <a:gd name="f5" fmla="val 0"/>
                <a:gd name="f6" fmla="val 43219"/>
                <a:gd name="f7" fmla="val 40858"/>
                <a:gd name="f8" fmla="val 2612"/>
                <a:gd name="f9" fmla="val 18493"/>
                <a:gd name="f10" fmla="val 6735"/>
                <a:gd name="f11" fmla="val 22741"/>
                <a:gd name="f12" fmla="val 24602"/>
                <a:gd name="f13" fmla="val 40859"/>
                <a:gd name="f14" fmla="val 31974"/>
                <a:gd name="f15" fmla="val 37235"/>
                <a:gd name="f16" fmla="val 32236"/>
                <a:gd name="f17" fmla="val 36498"/>
                <a:gd name="f18" fmla="val 32561"/>
                <a:gd name="f19" fmla="val 35786"/>
                <a:gd name="f20" fmla="val 32974"/>
                <a:gd name="f21" fmla="val 35111"/>
                <a:gd name="f22" fmla="val 34960"/>
                <a:gd name="f23" fmla="val 31825"/>
                <a:gd name="f24" fmla="val 39021"/>
                <a:gd name="f25" fmla="val 30450"/>
                <a:gd name="f26" fmla="val 42595"/>
                <a:gd name="f27" fmla="val 31862"/>
                <a:gd name="f28" fmla="val 15106"/>
                <a:gd name="f29" fmla="val 1874"/>
                <a:gd name="f30" fmla="val 14756"/>
                <a:gd name="f31" fmla="val 1587"/>
                <a:gd name="f32" fmla="val 14381"/>
                <a:gd name="f33" fmla="val 1325"/>
                <a:gd name="f34" fmla="val 13982"/>
                <a:gd name="f35" fmla="val 1125"/>
                <a:gd name="f36" fmla="val 13495"/>
                <a:gd name="f37" fmla="val 675"/>
                <a:gd name="f38" fmla="val 12945"/>
                <a:gd name="f39" fmla="val 300"/>
                <a:gd name="f40" fmla="val 12358"/>
                <a:gd name="f41" fmla="val 10733"/>
                <a:gd name="f42" fmla="val 8984"/>
                <a:gd name="f43" fmla="val 7235"/>
                <a:gd name="f44" fmla="val 5298"/>
                <a:gd name="f45" fmla="val 512"/>
                <a:gd name="f46" fmla="val 3611"/>
                <a:gd name="f47" fmla="val 1712"/>
                <a:gd name="f48" fmla="val 2487"/>
                <a:gd name="f49" fmla="val 3374"/>
                <a:gd name="f50" fmla="val -874"/>
                <a:gd name="f51" fmla="val 7872"/>
                <a:gd name="f52" fmla="val -824"/>
                <a:gd name="f53" fmla="val 14057"/>
                <a:gd name="f54" fmla="+- 0 0 -90"/>
                <a:gd name="f55" fmla="*/ f3 1 43219"/>
                <a:gd name="f56" fmla="*/ f4 1 40858"/>
                <a:gd name="f57" fmla="val f5"/>
                <a:gd name="f58" fmla="val f6"/>
                <a:gd name="f59" fmla="val f7"/>
                <a:gd name="f60" fmla="*/ f54 f0 1"/>
                <a:gd name="f61" fmla="+- f59 0 f57"/>
                <a:gd name="f62" fmla="+- f58 0 f57"/>
                <a:gd name="f63" fmla="*/ f60 1 f2"/>
                <a:gd name="f64" fmla="*/ f62 1 43219"/>
                <a:gd name="f65" fmla="*/ f61 1 40858"/>
                <a:gd name="f66" fmla="*/ 2612 f62 1"/>
                <a:gd name="f67" fmla="*/ 18493 f61 1"/>
                <a:gd name="f68" fmla="*/ 6735 f62 1"/>
                <a:gd name="f69" fmla="*/ 22741 f61 1"/>
                <a:gd name="f70" fmla="*/ 24602 f62 1"/>
                <a:gd name="f71" fmla="*/ 40859 f61 1"/>
                <a:gd name="f72" fmla="*/ 31974 f62 1"/>
                <a:gd name="f73" fmla="*/ 37235 f61 1"/>
                <a:gd name="f74" fmla="*/ 32974 f62 1"/>
                <a:gd name="f75" fmla="*/ 35111 f61 1"/>
                <a:gd name="f76" fmla="*/ 42595 f62 1"/>
                <a:gd name="f77" fmla="*/ 31862 f61 1"/>
                <a:gd name="f78" fmla="*/ 43219 f62 1"/>
                <a:gd name="f79" fmla="*/ 15106 f62 1"/>
                <a:gd name="f80" fmla="*/ 1874 f61 1"/>
                <a:gd name="f81" fmla="*/ 13982 f62 1"/>
                <a:gd name="f82" fmla="*/ 1125 f61 1"/>
                <a:gd name="f83" fmla="*/ 12358 f62 1"/>
                <a:gd name="f84" fmla="*/ 0 f61 1"/>
                <a:gd name="f85" fmla="*/ 10733 f62 1"/>
                <a:gd name="f86" fmla="*/ 8984 f62 1"/>
                <a:gd name="f87" fmla="*/ 7235 f62 1"/>
                <a:gd name="f88" fmla="*/ 2487 f62 1"/>
                <a:gd name="f89" fmla="*/ 3374 f61 1"/>
                <a:gd name="f90" fmla="+- f63 0 f1"/>
                <a:gd name="f91" fmla="*/ f66 1 43219"/>
                <a:gd name="f92" fmla="*/ f67 1 40858"/>
                <a:gd name="f93" fmla="*/ f68 1 43219"/>
                <a:gd name="f94" fmla="*/ f69 1 40858"/>
                <a:gd name="f95" fmla="*/ f70 1 43219"/>
                <a:gd name="f96" fmla="*/ f71 1 40858"/>
                <a:gd name="f97" fmla="*/ f72 1 43219"/>
                <a:gd name="f98" fmla="*/ f73 1 40858"/>
                <a:gd name="f99" fmla="*/ f74 1 43219"/>
                <a:gd name="f100" fmla="*/ f75 1 40858"/>
                <a:gd name="f101" fmla="*/ f76 1 43219"/>
                <a:gd name="f102" fmla="*/ f77 1 40858"/>
                <a:gd name="f103" fmla="*/ f78 1 43219"/>
                <a:gd name="f104" fmla="*/ f79 1 43219"/>
                <a:gd name="f105" fmla="*/ f80 1 40858"/>
                <a:gd name="f106" fmla="*/ f81 1 43219"/>
                <a:gd name="f107" fmla="*/ f82 1 40858"/>
                <a:gd name="f108" fmla="*/ f83 1 43219"/>
                <a:gd name="f109" fmla="*/ f84 1 40858"/>
                <a:gd name="f110" fmla="*/ f85 1 43219"/>
                <a:gd name="f111" fmla="*/ f86 1 43219"/>
                <a:gd name="f112" fmla="*/ f87 1 43219"/>
                <a:gd name="f113" fmla="*/ f88 1 43219"/>
                <a:gd name="f114" fmla="*/ f89 1 40858"/>
                <a:gd name="f115" fmla="*/ f57 1 f64"/>
                <a:gd name="f116" fmla="*/ f58 1 f64"/>
                <a:gd name="f117" fmla="*/ f57 1 f65"/>
                <a:gd name="f118" fmla="*/ f59 1 f65"/>
                <a:gd name="f119" fmla="*/ f91 1 f64"/>
                <a:gd name="f120" fmla="*/ f92 1 f65"/>
                <a:gd name="f121" fmla="*/ f93 1 f64"/>
                <a:gd name="f122" fmla="*/ f94 1 f65"/>
                <a:gd name="f123" fmla="*/ f95 1 f64"/>
                <a:gd name="f124" fmla="*/ f96 1 f65"/>
                <a:gd name="f125" fmla="*/ f97 1 f64"/>
                <a:gd name="f126" fmla="*/ f98 1 f65"/>
                <a:gd name="f127" fmla="*/ f99 1 f64"/>
                <a:gd name="f128" fmla="*/ f100 1 f65"/>
                <a:gd name="f129" fmla="*/ f101 1 f64"/>
                <a:gd name="f130" fmla="*/ f102 1 f65"/>
                <a:gd name="f131" fmla="*/ f103 1 f64"/>
                <a:gd name="f132" fmla="*/ f104 1 f64"/>
                <a:gd name="f133" fmla="*/ f105 1 f65"/>
                <a:gd name="f134" fmla="*/ f106 1 f64"/>
                <a:gd name="f135" fmla="*/ f107 1 f65"/>
                <a:gd name="f136" fmla="*/ f108 1 f64"/>
                <a:gd name="f137" fmla="*/ f109 1 f65"/>
                <a:gd name="f138" fmla="*/ f110 1 f64"/>
                <a:gd name="f139" fmla="*/ f111 1 f64"/>
                <a:gd name="f140" fmla="*/ f112 1 f64"/>
                <a:gd name="f141" fmla="*/ f113 1 f64"/>
                <a:gd name="f142" fmla="*/ f114 1 f65"/>
                <a:gd name="f143" fmla="*/ f115 f55 1"/>
                <a:gd name="f144" fmla="*/ f116 f55 1"/>
                <a:gd name="f145" fmla="*/ f118 f56 1"/>
                <a:gd name="f146" fmla="*/ f117 f56 1"/>
                <a:gd name="f147" fmla="*/ f119 f55 1"/>
                <a:gd name="f148" fmla="*/ f120 f56 1"/>
                <a:gd name="f149" fmla="*/ f121 f55 1"/>
                <a:gd name="f150" fmla="*/ f122 f56 1"/>
                <a:gd name="f151" fmla="*/ f123 f55 1"/>
                <a:gd name="f152" fmla="*/ f124 f56 1"/>
                <a:gd name="f153" fmla="*/ f125 f55 1"/>
                <a:gd name="f154" fmla="*/ f126 f56 1"/>
                <a:gd name="f155" fmla="*/ f127 f55 1"/>
                <a:gd name="f156" fmla="*/ f128 f56 1"/>
                <a:gd name="f157" fmla="*/ f129 f55 1"/>
                <a:gd name="f158" fmla="*/ f130 f56 1"/>
                <a:gd name="f159" fmla="*/ f131 f55 1"/>
                <a:gd name="f160" fmla="*/ f132 f55 1"/>
                <a:gd name="f161" fmla="*/ f133 f56 1"/>
                <a:gd name="f162" fmla="*/ f134 f55 1"/>
                <a:gd name="f163" fmla="*/ f135 f56 1"/>
                <a:gd name="f164" fmla="*/ f136 f55 1"/>
                <a:gd name="f165" fmla="*/ f137 f56 1"/>
                <a:gd name="f166" fmla="*/ f138 f55 1"/>
                <a:gd name="f167" fmla="*/ f139 f55 1"/>
                <a:gd name="f168" fmla="*/ f140 f55 1"/>
                <a:gd name="f169" fmla="*/ f141 f55 1"/>
                <a:gd name="f170" fmla="*/ f142 f56 1"/>
              </a:gdLst>
              <a:ahLst/>
              <a:cxnLst>
                <a:cxn ang="3cd4">
                  <a:pos x="hc" y="t"/>
                </a:cxn>
                <a:cxn ang="0">
                  <a:pos x="r" y="vc"/>
                </a:cxn>
                <a:cxn ang="cd4">
                  <a:pos x="hc" y="b"/>
                </a:cxn>
                <a:cxn ang="cd2">
                  <a:pos x="l" y="vc"/>
                </a:cxn>
                <a:cxn ang="f90">
                  <a:pos x="f147" y="f148"/>
                </a:cxn>
                <a:cxn ang="f90">
                  <a:pos x="f149" y="f150"/>
                </a:cxn>
                <a:cxn ang="f90">
                  <a:pos x="f151" y="f152"/>
                </a:cxn>
                <a:cxn ang="f90">
                  <a:pos x="f153" y="f154"/>
                </a:cxn>
                <a:cxn ang="f90">
                  <a:pos x="f155" y="f156"/>
                </a:cxn>
                <a:cxn ang="f90">
                  <a:pos x="f157" y="f158"/>
                </a:cxn>
                <a:cxn ang="f90">
                  <a:pos x="f159" y="f158"/>
                </a:cxn>
                <a:cxn ang="f90">
                  <a:pos x="f160" y="f161"/>
                </a:cxn>
                <a:cxn ang="f90">
                  <a:pos x="f162" y="f163"/>
                </a:cxn>
                <a:cxn ang="f90">
                  <a:pos x="f164" y="f165"/>
                </a:cxn>
                <a:cxn ang="f90">
                  <a:pos x="f166" y="f165"/>
                </a:cxn>
                <a:cxn ang="f90">
                  <a:pos x="f167" y="f165"/>
                </a:cxn>
                <a:cxn ang="f90">
                  <a:pos x="f168" y="f165"/>
                </a:cxn>
                <a:cxn ang="f90">
                  <a:pos x="f169" y="f170"/>
                </a:cxn>
                <a:cxn ang="f90">
                  <a:pos x="f147" y="f148"/>
                </a:cxn>
              </a:cxnLst>
              <a:rect l="f143" t="f146" r="f144" b="f145"/>
              <a:pathLst>
                <a:path w="43219" h="40858">
                  <a:moveTo>
                    <a:pt x="f8" y="f9"/>
                  </a:moveTo>
                  <a:lnTo>
                    <a:pt x="f10" y="f11"/>
                  </a:lnTo>
                  <a:lnTo>
                    <a:pt x="f12" y="f13"/>
                  </a:lnTo>
                  <a:lnTo>
                    <a:pt x="f14" y="f15"/>
                  </a:lnTo>
                  <a:cubicBezTo>
                    <a:pt x="f16" y="f17"/>
                    <a:pt x="f18" y="f19"/>
                    <a:pt x="f20" y="f21"/>
                  </a:cubicBezTo>
                  <a:cubicBezTo>
                    <a:pt x="f22" y="f23"/>
                    <a:pt x="f24" y="f25"/>
                    <a:pt x="f26" y="f27"/>
                  </a:cubicBezTo>
                  <a:lnTo>
                    <a:pt x="f6" y="f27"/>
                  </a:lnTo>
                  <a:lnTo>
                    <a:pt x="f28" y="f29"/>
                  </a:lnTo>
                  <a:cubicBezTo>
                    <a:pt x="f30" y="f31"/>
                    <a:pt x="f32" y="f33"/>
                    <a:pt x="f34" y="f35"/>
                  </a:cubicBezTo>
                  <a:cubicBezTo>
                    <a:pt x="f36" y="f37"/>
                    <a:pt x="f38" y="f39"/>
                    <a:pt x="f40" y="f5"/>
                  </a:cubicBezTo>
                  <a:lnTo>
                    <a:pt x="f41" y="f5"/>
                  </a:lnTo>
                  <a:lnTo>
                    <a:pt x="f42" y="f5"/>
                  </a:lnTo>
                  <a:lnTo>
                    <a:pt x="f43" y="f5"/>
                  </a:ln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0" name="Freeform: Shape 1616">
              <a:extLst>
                <a:ext uri="{FF2B5EF4-FFF2-40B4-BE49-F238E27FC236}">
                  <a16:creationId xmlns:a16="http://schemas.microsoft.com/office/drawing/2014/main" id="{7C0B1DC9-6A13-8209-DCE1-2BCB7ECF6CB3}"/>
                </a:ext>
              </a:extLst>
            </p:cNvPr>
            <p:cNvSpPr/>
            <p:nvPr/>
          </p:nvSpPr>
          <p:spPr>
            <a:xfrm>
              <a:off x="11530419" y="2056010"/>
              <a:ext cx="10616" cy="5925"/>
            </a:xfrm>
            <a:custGeom>
              <a:avLst/>
              <a:gdLst>
                <a:gd name="f0" fmla="val 10800000"/>
                <a:gd name="f1" fmla="val 5400000"/>
                <a:gd name="f2" fmla="val 180"/>
                <a:gd name="f3" fmla="val w"/>
                <a:gd name="f4" fmla="val h"/>
                <a:gd name="f5" fmla="val 0"/>
                <a:gd name="f6" fmla="val 10620"/>
                <a:gd name="f7" fmla="val 5924"/>
                <a:gd name="f8" fmla="val 999"/>
                <a:gd name="f9" fmla="val 3800"/>
                <a:gd name="f10" fmla="val 587"/>
                <a:gd name="f11" fmla="val 4475"/>
                <a:gd name="f12" fmla="val 262"/>
                <a:gd name="f13" fmla="val 5187"/>
                <a:gd name="f14" fmla="val 5925"/>
                <a:gd name="f15" fmla="val 6247"/>
                <a:gd name="f16" fmla="val 2801"/>
                <a:gd name="f17" fmla="val 552"/>
                <a:gd name="f18" fmla="val 7047"/>
                <a:gd name="f19" fmla="val -860"/>
                <a:gd name="f20" fmla="val 2986"/>
                <a:gd name="f21" fmla="val 514"/>
                <a:gd name="f22" fmla="+- 0 0 -90"/>
                <a:gd name="f23" fmla="*/ f3 1 10620"/>
                <a:gd name="f24" fmla="*/ f4 1 5924"/>
                <a:gd name="f25" fmla="val f5"/>
                <a:gd name="f26" fmla="val f6"/>
                <a:gd name="f27" fmla="val f7"/>
                <a:gd name="f28" fmla="*/ f22 f0 1"/>
                <a:gd name="f29" fmla="+- f27 0 f25"/>
                <a:gd name="f30" fmla="+- f26 0 f25"/>
                <a:gd name="f31" fmla="*/ f28 1 f2"/>
                <a:gd name="f32" fmla="*/ f30 1 10620"/>
                <a:gd name="f33" fmla="*/ f29 1 5924"/>
                <a:gd name="f34" fmla="*/ 999 f30 1"/>
                <a:gd name="f35" fmla="*/ 3800 f29 1"/>
                <a:gd name="f36" fmla="*/ 0 f30 1"/>
                <a:gd name="f37" fmla="*/ 5925 f29 1"/>
                <a:gd name="f38" fmla="*/ 6247 f30 1"/>
                <a:gd name="f39" fmla="*/ 2801 f29 1"/>
                <a:gd name="f40" fmla="*/ 10620 f30 1"/>
                <a:gd name="f41" fmla="*/ 552 f29 1"/>
                <a:gd name="f42" fmla="+- f31 0 f1"/>
                <a:gd name="f43" fmla="*/ f34 1 10620"/>
                <a:gd name="f44" fmla="*/ f35 1 5924"/>
                <a:gd name="f45" fmla="*/ f36 1 10620"/>
                <a:gd name="f46" fmla="*/ f37 1 5924"/>
                <a:gd name="f47" fmla="*/ f38 1 10620"/>
                <a:gd name="f48" fmla="*/ f39 1 5924"/>
                <a:gd name="f49" fmla="*/ f40 1 10620"/>
                <a:gd name="f50" fmla="*/ f41 1 5924"/>
                <a:gd name="f51" fmla="*/ f25 1 f32"/>
                <a:gd name="f52" fmla="*/ f26 1 f32"/>
                <a:gd name="f53" fmla="*/ f25 1 f33"/>
                <a:gd name="f54" fmla="*/ f27 1 f33"/>
                <a:gd name="f55" fmla="*/ f43 1 f32"/>
                <a:gd name="f56" fmla="*/ f44 1 f33"/>
                <a:gd name="f57" fmla="*/ f45 1 f32"/>
                <a:gd name="f58" fmla="*/ f46 1 f33"/>
                <a:gd name="f59" fmla="*/ f47 1 f32"/>
                <a:gd name="f60" fmla="*/ f48 1 f33"/>
                <a:gd name="f61" fmla="*/ f49 1 f32"/>
                <a:gd name="f62" fmla="*/ f50 1 f33"/>
                <a:gd name="f63" fmla="*/ f51 f23 1"/>
                <a:gd name="f64" fmla="*/ f52 f23 1"/>
                <a:gd name="f65" fmla="*/ f54 f24 1"/>
                <a:gd name="f66" fmla="*/ f53 f24 1"/>
                <a:gd name="f67" fmla="*/ f55 f23 1"/>
                <a:gd name="f68" fmla="*/ f56 f24 1"/>
                <a:gd name="f69" fmla="*/ f57 f23 1"/>
                <a:gd name="f70" fmla="*/ f58 f24 1"/>
                <a:gd name="f71" fmla="*/ f59 f23 1"/>
                <a:gd name="f72" fmla="*/ f60 f24 1"/>
                <a:gd name="f73" fmla="*/ f61 f23 1"/>
                <a:gd name="f74" fmla="*/ f62 f24 1"/>
              </a:gdLst>
              <a:ahLst/>
              <a:cxnLst>
                <a:cxn ang="3cd4">
                  <a:pos x="hc" y="t"/>
                </a:cxn>
                <a:cxn ang="0">
                  <a:pos x="r" y="vc"/>
                </a:cxn>
                <a:cxn ang="cd4">
                  <a:pos x="hc" y="b"/>
                </a:cxn>
                <a:cxn ang="cd2">
                  <a:pos x="l" y="vc"/>
                </a:cxn>
                <a:cxn ang="f42">
                  <a:pos x="f67" y="f68"/>
                </a:cxn>
                <a:cxn ang="f42">
                  <a:pos x="f69" y="f70"/>
                </a:cxn>
                <a:cxn ang="f42">
                  <a:pos x="f71" y="f72"/>
                </a:cxn>
                <a:cxn ang="f42">
                  <a:pos x="f73" y="f74"/>
                </a:cxn>
                <a:cxn ang="f42">
                  <a:pos x="f67" y="f68"/>
                </a:cxn>
              </a:cxnLst>
              <a:rect l="f63" t="f66" r="f64" b="f65"/>
              <a:pathLst>
                <a:path w="10620" h="5924">
                  <a:moveTo>
                    <a:pt x="f8" y="f9"/>
                  </a:moveTo>
                  <a:cubicBezTo>
                    <a:pt x="f10" y="f11"/>
                    <a:pt x="f12" y="f13"/>
                    <a:pt x="f5" y="f14"/>
                  </a:cubicBezTo>
                  <a:lnTo>
                    <a:pt x="f15" y="f16"/>
                  </a:lnTo>
                  <a:lnTo>
                    <a:pt x="f6" y="f17"/>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1" name="Freeform: Shape 1617">
              <a:extLst>
                <a:ext uri="{FF2B5EF4-FFF2-40B4-BE49-F238E27FC236}">
                  <a16:creationId xmlns:a16="http://schemas.microsoft.com/office/drawing/2014/main" id="{DEBAC209-AD64-C4A5-F785-93655BB58CB0}"/>
                </a:ext>
              </a:extLst>
            </p:cNvPr>
            <p:cNvSpPr/>
            <p:nvPr/>
          </p:nvSpPr>
          <p:spPr>
            <a:xfrm>
              <a:off x="8519848" y="5540550"/>
              <a:ext cx="749" cy="1499"/>
            </a:xfrm>
            <a:custGeom>
              <a:avLst/>
              <a:gdLst>
                <a:gd name="f0" fmla="val 10800000"/>
                <a:gd name="f1" fmla="val 5400000"/>
                <a:gd name="f2" fmla="val 180"/>
                <a:gd name="f3" fmla="val w"/>
                <a:gd name="f4" fmla="val h"/>
                <a:gd name="f5" fmla="val 0"/>
                <a:gd name="f6" fmla="val 749"/>
                <a:gd name="f7" fmla="val 1499"/>
                <a:gd name="f8" fmla="val 750"/>
                <a:gd name="f9" fmla="val 1500"/>
                <a:gd name="f10" fmla="val 25"/>
                <a:gd name="f11" fmla="val 1212"/>
                <a:gd name="f12" fmla="val 912"/>
                <a:gd name="f13" fmla="val 625"/>
                <a:gd name="f14" fmla="+- 0 0 -90"/>
                <a:gd name="f15" fmla="*/ f3 1 749"/>
                <a:gd name="f16" fmla="*/ f4 1 1499"/>
                <a:gd name="f17" fmla="val f5"/>
                <a:gd name="f18" fmla="val f6"/>
                <a:gd name="f19" fmla="val f7"/>
                <a:gd name="f20" fmla="*/ f14 f0 1"/>
                <a:gd name="f21" fmla="+- f19 0 f17"/>
                <a:gd name="f22" fmla="+- f18 0 f17"/>
                <a:gd name="f23" fmla="*/ f20 1 f2"/>
                <a:gd name="f24" fmla="*/ f22 1 749"/>
                <a:gd name="f25" fmla="*/ f21 1 1499"/>
                <a:gd name="f26" fmla="*/ 750 f22 1"/>
                <a:gd name="f27" fmla="*/ 0 f21 1"/>
                <a:gd name="f28" fmla="*/ 0 f22 1"/>
                <a:gd name="f29" fmla="*/ 1500 f21 1"/>
                <a:gd name="f30" fmla="*/ 625 f21 1"/>
                <a:gd name="f31" fmla="+- f23 0 f1"/>
                <a:gd name="f32" fmla="*/ f26 1 749"/>
                <a:gd name="f33" fmla="*/ f27 1 1499"/>
                <a:gd name="f34" fmla="*/ f28 1 749"/>
                <a:gd name="f35" fmla="*/ f29 1 1499"/>
                <a:gd name="f36" fmla="*/ f30 1 1499"/>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Lst>
              <a:rect l="f46" t="f49" r="f47" b="f48"/>
              <a:pathLst>
                <a:path w="749" h="1499">
                  <a:moveTo>
                    <a:pt x="f8" y="f5"/>
                  </a:moveTo>
                  <a:lnTo>
                    <a:pt x="f5" y="f9"/>
                  </a:lnTo>
                  <a:cubicBezTo>
                    <a:pt x="f10" y="f11"/>
                    <a:pt x="f10"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2" name="Freeform: Shape 1618">
              <a:extLst>
                <a:ext uri="{FF2B5EF4-FFF2-40B4-BE49-F238E27FC236}">
                  <a16:creationId xmlns:a16="http://schemas.microsoft.com/office/drawing/2014/main" id="{08D5164A-D525-1057-CC98-71C86D02D76D}"/>
                </a:ext>
              </a:extLst>
            </p:cNvPr>
            <p:cNvSpPr/>
            <p:nvPr/>
          </p:nvSpPr>
          <p:spPr>
            <a:xfrm>
              <a:off x="8519291" y="5544299"/>
              <a:ext cx="54" cy="1746"/>
            </a:xfrm>
            <a:custGeom>
              <a:avLst/>
              <a:gdLst>
                <a:gd name="f0" fmla="val 10800000"/>
                <a:gd name="f1" fmla="val 5400000"/>
                <a:gd name="f2" fmla="val 180"/>
                <a:gd name="f3" fmla="val w"/>
                <a:gd name="f4" fmla="val h"/>
                <a:gd name="f5" fmla="val 0"/>
                <a:gd name="f6" fmla="val 55"/>
                <a:gd name="f7" fmla="val 1749"/>
                <a:gd name="f8" fmla="val 56"/>
                <a:gd name="f9" fmla="val -7"/>
                <a:gd name="f10" fmla="val 587"/>
                <a:gd name="f11" fmla="val 1162"/>
                <a:gd name="f12" fmla="val 999"/>
                <a:gd name="f13" fmla="val 625"/>
                <a:gd name="f14" fmla="val 250"/>
                <a:gd name="f15" fmla="val -69"/>
                <a:gd name="f16" fmla="+- 0 0 -90"/>
                <a:gd name="f17" fmla="*/ f3 1 55"/>
                <a:gd name="f18" fmla="*/ f4 1 1749"/>
                <a:gd name="f19" fmla="val f5"/>
                <a:gd name="f20" fmla="val f6"/>
                <a:gd name="f21" fmla="val f7"/>
                <a:gd name="f22" fmla="*/ f16 f0 1"/>
                <a:gd name="f23" fmla="+- f21 0 f19"/>
                <a:gd name="f24" fmla="+- f20 0 f19"/>
                <a:gd name="f25" fmla="*/ f22 1 f2"/>
                <a:gd name="f26" fmla="*/ f24 1 55"/>
                <a:gd name="f27" fmla="*/ f23 1 1749"/>
                <a:gd name="f28" fmla="*/ 56 f24 1"/>
                <a:gd name="f29" fmla="*/ 0 f23 1"/>
                <a:gd name="f30" fmla="*/ 1749 f23 1"/>
                <a:gd name="f31" fmla="*/ 625 f23 1"/>
                <a:gd name="f32" fmla="+- f25 0 f1"/>
                <a:gd name="f33" fmla="*/ f28 1 55"/>
                <a:gd name="f34" fmla="*/ f29 1 1749"/>
                <a:gd name="f35" fmla="*/ f30 1 1749"/>
                <a:gd name="f36" fmla="*/ f31 1 1749"/>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 ang="f32">
                  <a:pos x="f49" y="f50"/>
                </a:cxn>
              </a:cxnLst>
              <a:rect l="f45" t="f48" r="f46" b="f47"/>
              <a:pathLst>
                <a:path w="55" h="1749">
                  <a:moveTo>
                    <a:pt x="f8" y="f5"/>
                  </a:moveTo>
                  <a:cubicBezTo>
                    <a:pt x="f9" y="f10"/>
                    <a:pt x="f9" y="f11"/>
                    <a:pt x="f8" y="f7"/>
                  </a:cubicBezTo>
                  <a:cubicBezTo>
                    <a:pt x="f8" y="f7"/>
                    <a:pt x="f8" y="f12"/>
                    <a:pt x="f8" y="f13"/>
                  </a:cubicBezTo>
                  <a:cubicBezTo>
                    <a:pt x="f8" y="f14"/>
                    <a:pt x="f15"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3" name="Freeform: Shape 1619">
              <a:extLst>
                <a:ext uri="{FF2B5EF4-FFF2-40B4-BE49-F238E27FC236}">
                  <a16:creationId xmlns:a16="http://schemas.microsoft.com/office/drawing/2014/main" id="{A6E90F3C-CF5F-7152-D0E5-030E9A17A65E}"/>
                </a:ext>
              </a:extLst>
            </p:cNvPr>
            <p:cNvSpPr/>
            <p:nvPr/>
          </p:nvSpPr>
          <p:spPr>
            <a:xfrm>
              <a:off x="8522473" y="5537551"/>
              <a:ext cx="621" cy="1078"/>
            </a:xfrm>
            <a:custGeom>
              <a:avLst/>
              <a:gdLst>
                <a:gd name="f0" fmla="val 10800000"/>
                <a:gd name="f1" fmla="val 5400000"/>
                <a:gd name="f2" fmla="val 180"/>
                <a:gd name="f3" fmla="val w"/>
                <a:gd name="f4" fmla="val h"/>
                <a:gd name="f5" fmla="val 0"/>
                <a:gd name="f6" fmla="val 624"/>
                <a:gd name="f7" fmla="val 1082"/>
                <a:gd name="f8" fmla="val 625"/>
                <a:gd name="f9" fmla="val 750"/>
                <a:gd name="f10" fmla="val 1499"/>
                <a:gd name="f11" fmla="+- 0 0 -90"/>
                <a:gd name="f12" fmla="*/ f3 1 624"/>
                <a:gd name="f13" fmla="*/ f4 1 1082"/>
                <a:gd name="f14" fmla="val f5"/>
                <a:gd name="f15" fmla="val f6"/>
                <a:gd name="f16" fmla="val f7"/>
                <a:gd name="f17" fmla="*/ f11 f0 1"/>
                <a:gd name="f18" fmla="+- f16 0 f14"/>
                <a:gd name="f19" fmla="+- f15 0 f14"/>
                <a:gd name="f20" fmla="*/ f17 1 f2"/>
                <a:gd name="f21" fmla="*/ f19 1 624"/>
                <a:gd name="f22" fmla="*/ f18 1 1082"/>
                <a:gd name="f23" fmla="*/ 625 f19 1"/>
                <a:gd name="f24" fmla="*/ 0 f18 1"/>
                <a:gd name="f25" fmla="*/ 0 f19 1"/>
                <a:gd name="f26" fmla="*/ 750 f18 1"/>
                <a:gd name="f27" fmla="+- f20 0 f1"/>
                <a:gd name="f28" fmla="*/ f23 1 624"/>
                <a:gd name="f29" fmla="*/ f24 1 1082"/>
                <a:gd name="f30" fmla="*/ f25 1 624"/>
                <a:gd name="f31" fmla="*/ f26 1 1082"/>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4" y="f45"/>
                </a:cxn>
                <a:cxn ang="f27">
                  <a:pos x="f46" y="f45"/>
                </a:cxn>
                <a:cxn ang="f27">
                  <a:pos x="f46" y="f47"/>
                </a:cxn>
                <a:cxn ang="f27">
                  <a:pos x="f46" y="f47"/>
                </a:cxn>
              </a:cxnLst>
              <a:rect l="f40" t="f43" r="f41" b="f42"/>
              <a:pathLst>
                <a:path w="624" h="1082">
                  <a:moveTo>
                    <a:pt x="f8" y="f5"/>
                  </a:moveTo>
                  <a:lnTo>
                    <a:pt x="f8" y="f5"/>
                  </a:lnTo>
                  <a:lnTo>
                    <a:pt x="f5" y="f5"/>
                  </a:lnTo>
                  <a:cubicBezTo>
                    <a:pt x="f5" y="f5"/>
                    <a:pt x="f5" y="f5"/>
                    <a:pt x="f5" y="f9"/>
                  </a:cubicBezTo>
                  <a:cubicBezTo>
                    <a:pt x="f5" y="f10"/>
                    <a:pt x="f5" y="f9"/>
                    <a:pt x="f5"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4" name="Freeform: Shape 1620">
              <a:extLst>
                <a:ext uri="{FF2B5EF4-FFF2-40B4-BE49-F238E27FC236}">
                  <a16:creationId xmlns:a16="http://schemas.microsoft.com/office/drawing/2014/main" id="{84719BD4-424E-32B1-F7C0-7811CB50BB18}"/>
                </a:ext>
              </a:extLst>
            </p:cNvPr>
            <p:cNvSpPr/>
            <p:nvPr/>
          </p:nvSpPr>
          <p:spPr>
            <a:xfrm>
              <a:off x="8537963" y="5550042"/>
              <a:ext cx="30989" cy="50602"/>
            </a:xfrm>
            <a:custGeom>
              <a:avLst/>
              <a:gdLst>
                <a:gd name="f0" fmla="val 10800000"/>
                <a:gd name="f1" fmla="val 5400000"/>
                <a:gd name="f2" fmla="val 180"/>
                <a:gd name="f3" fmla="val w"/>
                <a:gd name="f4" fmla="val h"/>
                <a:gd name="f5" fmla="val 0"/>
                <a:gd name="f6" fmla="val 30986"/>
                <a:gd name="f7" fmla="val 50605"/>
                <a:gd name="f8" fmla="val 14744"/>
                <a:gd name="f9" fmla="val 47856"/>
                <a:gd name="f10" fmla="val 13507"/>
                <a:gd name="f11" fmla="val 42196"/>
                <a:gd name="f12" fmla="val 17080"/>
                <a:gd name="f13" fmla="val 36610"/>
                <a:gd name="f14" fmla="val 22740"/>
                <a:gd name="f15" fmla="val 35361"/>
                <a:gd name="f16" fmla="val 26214"/>
                <a:gd name="f17" fmla="val 35036"/>
                <a:gd name="f18" fmla="val 29525"/>
                <a:gd name="f19" fmla="val 36935"/>
                <a:gd name="f20" fmla="val 30987"/>
                <a:gd name="f21" fmla="val 40109"/>
                <a:gd name="f22" fmla="val 39484"/>
                <a:gd name="f23" fmla="val 4623"/>
                <a:gd name="f24" fmla="val 2624"/>
                <a:gd name="f25" fmla="val 31612"/>
                <a:gd name="f26" fmla="val 15119"/>
                <a:gd name="f27" fmla="+- 0 0 -90"/>
                <a:gd name="f28" fmla="*/ f3 1 30986"/>
                <a:gd name="f29" fmla="*/ f4 1 50605"/>
                <a:gd name="f30" fmla="val f5"/>
                <a:gd name="f31" fmla="val f6"/>
                <a:gd name="f32" fmla="val f7"/>
                <a:gd name="f33" fmla="*/ f27 f0 1"/>
                <a:gd name="f34" fmla="+- f32 0 f30"/>
                <a:gd name="f35" fmla="+- f31 0 f30"/>
                <a:gd name="f36" fmla="*/ f33 1 f2"/>
                <a:gd name="f37" fmla="*/ f35 1 30986"/>
                <a:gd name="f38" fmla="*/ f34 1 50605"/>
                <a:gd name="f39" fmla="*/ 14744 f35 1"/>
                <a:gd name="f40" fmla="*/ 47856 f34 1"/>
                <a:gd name="f41" fmla="*/ 22740 f35 1"/>
                <a:gd name="f42" fmla="*/ 35361 f34 1"/>
                <a:gd name="f43" fmla="*/ 30987 f35 1"/>
                <a:gd name="f44" fmla="*/ 40109 f34 1"/>
                <a:gd name="f45" fmla="*/ 39484 f34 1"/>
                <a:gd name="f46" fmla="*/ 4623 f35 1"/>
                <a:gd name="f47" fmla="*/ 0 f34 1"/>
                <a:gd name="f48" fmla="*/ 0 f35 1"/>
                <a:gd name="f49" fmla="*/ 2624 f34 1"/>
                <a:gd name="f50" fmla="*/ 2624 f35 1"/>
                <a:gd name="f51" fmla="*/ 31612 f34 1"/>
                <a:gd name="f52" fmla="*/ 15119 f35 1"/>
                <a:gd name="f53" fmla="*/ 50605 f34 1"/>
                <a:gd name="f54" fmla="+- f36 0 f1"/>
                <a:gd name="f55" fmla="*/ f39 1 30986"/>
                <a:gd name="f56" fmla="*/ f40 1 50605"/>
                <a:gd name="f57" fmla="*/ f41 1 30986"/>
                <a:gd name="f58" fmla="*/ f42 1 50605"/>
                <a:gd name="f59" fmla="*/ f43 1 30986"/>
                <a:gd name="f60" fmla="*/ f44 1 50605"/>
                <a:gd name="f61" fmla="*/ f45 1 50605"/>
                <a:gd name="f62" fmla="*/ f46 1 30986"/>
                <a:gd name="f63" fmla="*/ f47 1 50605"/>
                <a:gd name="f64" fmla="*/ f48 1 30986"/>
                <a:gd name="f65" fmla="*/ f49 1 50605"/>
                <a:gd name="f66" fmla="*/ f50 1 30986"/>
                <a:gd name="f67" fmla="*/ f51 1 50605"/>
                <a:gd name="f68" fmla="*/ f52 1 30986"/>
                <a:gd name="f69" fmla="*/ f53 1 50605"/>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8"/>
                <a:gd name="f81" fmla="*/ f62 1 f37"/>
                <a:gd name="f82" fmla="*/ f63 1 f38"/>
                <a:gd name="f83" fmla="*/ f64 1 f37"/>
                <a:gd name="f84" fmla="*/ f65 1 f38"/>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9 1"/>
                <a:gd name="f100" fmla="*/ f81 f28 1"/>
                <a:gd name="f101" fmla="*/ f82 f29 1"/>
                <a:gd name="f102" fmla="*/ f83 f28 1"/>
                <a:gd name="f103" fmla="*/ f84 f29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7" y="f98"/>
                </a:cxn>
                <a:cxn ang="f54">
                  <a:pos x="f97" y="f99"/>
                </a:cxn>
                <a:cxn ang="f54">
                  <a:pos x="f100" y="f101"/>
                </a:cxn>
                <a:cxn ang="f54">
                  <a:pos x="f102" y="f103"/>
                </a:cxn>
                <a:cxn ang="f54">
                  <a:pos x="f104" y="f105"/>
                </a:cxn>
                <a:cxn ang="f54">
                  <a:pos x="f106" y="f107"/>
                </a:cxn>
              </a:cxnLst>
              <a:rect l="f89" t="f92" r="f90" b="f91"/>
              <a:pathLst>
                <a:path w="30986" h="50605">
                  <a:moveTo>
                    <a:pt x="f8" y="f9"/>
                  </a:moveTo>
                  <a:cubicBezTo>
                    <a:pt x="f10" y="f11"/>
                    <a:pt x="f12" y="f13"/>
                    <a:pt x="f14" y="f15"/>
                  </a:cubicBezTo>
                  <a:cubicBezTo>
                    <a:pt x="f16" y="f17"/>
                    <a:pt x="f18" y="f19"/>
                    <a:pt x="f20" y="f21"/>
                  </a:cubicBezTo>
                  <a:lnTo>
                    <a:pt x="f20" y="f21"/>
                  </a:lnTo>
                  <a:cubicBezTo>
                    <a:pt x="f20" y="f21"/>
                    <a:pt x="f20" y="f21"/>
                    <a:pt x="f20" y="f22"/>
                  </a:cubicBezTo>
                  <a:lnTo>
                    <a:pt x="f23" y="f5"/>
                  </a:lnTo>
                  <a:lnTo>
                    <a:pt x="f5" y="f24"/>
                  </a:lnTo>
                  <a:lnTo>
                    <a:pt x="f24" y="f25"/>
                  </a:lnTo>
                  <a:lnTo>
                    <a:pt x="f2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5" name="Freeform: Shape 1621">
              <a:extLst>
                <a:ext uri="{FF2B5EF4-FFF2-40B4-BE49-F238E27FC236}">
                  <a16:creationId xmlns:a16="http://schemas.microsoft.com/office/drawing/2014/main" id="{9D89556A-6B5F-D9B4-FE0B-4676B1A3ACF9}"/>
                </a:ext>
              </a:extLst>
            </p:cNvPr>
            <p:cNvSpPr/>
            <p:nvPr/>
          </p:nvSpPr>
          <p:spPr>
            <a:xfrm>
              <a:off x="8570131" y="5592653"/>
              <a:ext cx="246" cy="2002"/>
            </a:xfrm>
            <a:custGeom>
              <a:avLst/>
              <a:gdLst>
                <a:gd name="f0" fmla="val 10800000"/>
                <a:gd name="f1" fmla="val 5400000"/>
                <a:gd name="f2" fmla="val 180"/>
                <a:gd name="f3" fmla="val w"/>
                <a:gd name="f4" fmla="val h"/>
                <a:gd name="f5" fmla="val 0"/>
                <a:gd name="f6" fmla="val 244"/>
                <a:gd name="f7" fmla="val 1999"/>
                <a:gd name="f8" fmla="val 198"/>
                <a:gd name="f9" fmla="val 260"/>
                <a:gd name="f10" fmla="val 1749"/>
                <a:gd name="f11" fmla="val 1499"/>
                <a:gd name="f12" fmla="val 1250"/>
                <a:gd name="f13" fmla="val 248"/>
                <a:gd name="f14" fmla="val 837"/>
                <a:gd name="f15" fmla="val 412"/>
                <a:gd name="f16" fmla="val -177"/>
                <a:gd name="f17" fmla="val 625"/>
                <a:gd name="f18" fmla="val 73"/>
                <a:gd name="f19" fmla="+- 0 0 -90"/>
                <a:gd name="f20" fmla="*/ f3 1 244"/>
                <a:gd name="f21" fmla="*/ f4 1 1999"/>
                <a:gd name="f22" fmla="val f5"/>
                <a:gd name="f23" fmla="val f6"/>
                <a:gd name="f24" fmla="val f7"/>
                <a:gd name="f25" fmla="*/ f19 f0 1"/>
                <a:gd name="f26" fmla="+- f24 0 f22"/>
                <a:gd name="f27" fmla="+- f23 0 f22"/>
                <a:gd name="f28" fmla="*/ f25 1 f2"/>
                <a:gd name="f29" fmla="*/ f27 1 244"/>
                <a:gd name="f30" fmla="*/ f26 1 1999"/>
                <a:gd name="f31" fmla="*/ 198 f27 1"/>
                <a:gd name="f32" fmla="*/ 1999 f26 1"/>
                <a:gd name="f33" fmla="*/ 1250 f26 1"/>
                <a:gd name="f34" fmla="*/ 0 f26 1"/>
                <a:gd name="f35" fmla="+- f28 0 f1"/>
                <a:gd name="f36" fmla="*/ f31 1 244"/>
                <a:gd name="f37" fmla="*/ f32 1 1999"/>
                <a:gd name="f38" fmla="*/ f33 1 1999"/>
                <a:gd name="f39" fmla="*/ f34 1 1999"/>
                <a:gd name="f40" fmla="*/ f22 1 f29"/>
                <a:gd name="f41" fmla="*/ f23 1 f29"/>
                <a:gd name="f42" fmla="*/ f22 1 f30"/>
                <a:gd name="f43" fmla="*/ f24 1 f30"/>
                <a:gd name="f44" fmla="*/ f36 1 f29"/>
                <a:gd name="f45" fmla="*/ f37 1 f30"/>
                <a:gd name="f46" fmla="*/ f38 1 f30"/>
                <a:gd name="f47" fmla="*/ f39 1 f30"/>
                <a:gd name="f48" fmla="*/ f40 f20 1"/>
                <a:gd name="f49" fmla="*/ f41 f20 1"/>
                <a:gd name="f50" fmla="*/ f43 f21 1"/>
                <a:gd name="f51" fmla="*/ f42 f21 1"/>
                <a:gd name="f52" fmla="*/ f44 f20 1"/>
                <a:gd name="f53" fmla="*/ f45 f21 1"/>
                <a:gd name="f54" fmla="*/ f46 f21 1"/>
                <a:gd name="f55" fmla="*/ f47 f21 1"/>
              </a:gdLst>
              <a:ahLst/>
              <a:cxnLst>
                <a:cxn ang="3cd4">
                  <a:pos x="hc" y="t"/>
                </a:cxn>
                <a:cxn ang="0">
                  <a:pos x="r" y="vc"/>
                </a:cxn>
                <a:cxn ang="cd4">
                  <a:pos x="hc" y="b"/>
                </a:cxn>
                <a:cxn ang="cd2">
                  <a:pos x="l" y="vc"/>
                </a:cxn>
                <a:cxn ang="f35">
                  <a:pos x="f52" y="f53"/>
                </a:cxn>
                <a:cxn ang="f35">
                  <a:pos x="f52" y="f54"/>
                </a:cxn>
                <a:cxn ang="f35">
                  <a:pos x="f52" y="f55"/>
                </a:cxn>
                <a:cxn ang="f35">
                  <a:pos x="f52" y="f53"/>
                </a:cxn>
              </a:cxnLst>
              <a:rect l="f48" t="f51" r="f49" b="f50"/>
              <a:pathLst>
                <a:path w="244" h="1999">
                  <a:moveTo>
                    <a:pt x="f8" y="f7"/>
                  </a:moveTo>
                  <a:cubicBezTo>
                    <a:pt x="f9" y="f10"/>
                    <a:pt x="f9" y="f11"/>
                    <a:pt x="f8" y="f12"/>
                  </a:cubicBezTo>
                  <a:cubicBezTo>
                    <a:pt x="f13" y="f14"/>
                    <a:pt x="f13" y="f15"/>
                    <a:pt x="f8" y="f5"/>
                  </a:cubicBezTo>
                  <a:cubicBezTo>
                    <a:pt x="f16" y="f17"/>
                    <a:pt x="f18" y="f12"/>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6" name="Freeform: Shape 1622">
              <a:extLst>
                <a:ext uri="{FF2B5EF4-FFF2-40B4-BE49-F238E27FC236}">
                  <a16:creationId xmlns:a16="http://schemas.microsoft.com/office/drawing/2014/main" id="{64BD14E1-AABE-9DCF-F46B-60F3089CEAA0}"/>
                </a:ext>
              </a:extLst>
            </p:cNvPr>
            <p:cNvSpPr/>
            <p:nvPr/>
          </p:nvSpPr>
          <p:spPr>
            <a:xfrm>
              <a:off x="8945995" y="5894780"/>
              <a:ext cx="246193" cy="155630"/>
            </a:xfrm>
            <a:custGeom>
              <a:avLst/>
              <a:gdLst>
                <a:gd name="f0" fmla="val 10800000"/>
                <a:gd name="f1" fmla="val 5400000"/>
                <a:gd name="f2" fmla="val 180"/>
                <a:gd name="f3" fmla="val w"/>
                <a:gd name="f4" fmla="val h"/>
                <a:gd name="f5" fmla="val 0"/>
                <a:gd name="f6" fmla="val 246190"/>
                <a:gd name="f7" fmla="val 155627"/>
                <a:gd name="f8" fmla="val 12291"/>
                <a:gd name="f9" fmla="val 154938"/>
                <a:gd name="f10" fmla="val 15290"/>
                <a:gd name="f11" fmla="val 153189"/>
                <a:gd name="f12" fmla="val 17414"/>
                <a:gd name="f13" fmla="val 151939"/>
                <a:gd name="f14" fmla="val 19617"/>
                <a:gd name="f15" fmla="val 242242"/>
                <a:gd name="f16" fmla="val 22029"/>
                <a:gd name="f17" fmla="val 237094"/>
                <a:gd name="f18" fmla="val 20792"/>
                <a:gd name="f19" fmla="val 234683"/>
                <a:gd name="f20" fmla="val 16844"/>
                <a:gd name="f21" fmla="val 234233"/>
                <a:gd name="f22" fmla="val 16119"/>
                <a:gd name="f23" fmla="val 233908"/>
                <a:gd name="f24" fmla="val 15319"/>
                <a:gd name="f25" fmla="val 233696"/>
                <a:gd name="f26" fmla="val 14494"/>
                <a:gd name="f27" fmla="val 231384"/>
                <a:gd name="f28" fmla="val 9297"/>
                <a:gd name="f29" fmla="val 233121"/>
                <a:gd name="f30" fmla="val 3199"/>
                <a:gd name="f31" fmla="val 237819"/>
                <a:gd name="f32" fmla="val 235820"/>
                <a:gd name="f33" fmla="val 1125"/>
                <a:gd name="f34" fmla="val 4545"/>
                <a:gd name="f35" fmla="val 135196"/>
                <a:gd name="f36" fmla="val 3895"/>
                <a:gd name="f37" fmla="val 135671"/>
                <a:gd name="f38" fmla="val 3320"/>
                <a:gd name="f39" fmla="val 136208"/>
                <a:gd name="f40" fmla="val 2795"/>
                <a:gd name="f41" fmla="val 136821"/>
                <a:gd name="f42" fmla="val 2046"/>
                <a:gd name="f43" fmla="val 137445"/>
                <a:gd name="f44" fmla="val 1796"/>
                <a:gd name="f45" fmla="val 137820"/>
                <a:gd name="f46" fmla="val 1496"/>
                <a:gd name="f47" fmla="val 138333"/>
                <a:gd name="f48" fmla="val 1246"/>
                <a:gd name="f49" fmla="val 138882"/>
                <a:gd name="f50" fmla="val 1046"/>
                <a:gd name="f51" fmla="val 139444"/>
                <a:gd name="f52" fmla="val 634"/>
                <a:gd name="f53" fmla="val 140069"/>
                <a:gd name="f54" fmla="val 309"/>
                <a:gd name="f55" fmla="val 140744"/>
                <a:gd name="f56" fmla="val 47"/>
                <a:gd name="f57" fmla="val 141444"/>
                <a:gd name="f58" fmla="val 142318"/>
                <a:gd name="f59" fmla="val 142818"/>
                <a:gd name="f60" fmla="val -16"/>
                <a:gd name="f61" fmla="val 143730"/>
                <a:gd name="f62" fmla="val 144655"/>
                <a:gd name="f63" fmla="val 145567"/>
                <a:gd name="f64" fmla="val 84"/>
                <a:gd name="f65" fmla="val 146942"/>
                <a:gd name="f66" fmla="val 384"/>
                <a:gd name="f67" fmla="val 148304"/>
                <a:gd name="f68" fmla="val 921"/>
                <a:gd name="f69" fmla="val 149565"/>
                <a:gd name="f70" fmla="val 2196"/>
                <a:gd name="f71" fmla="val 154014"/>
                <a:gd name="f72" fmla="val 6831"/>
                <a:gd name="f73" fmla="val 156575"/>
                <a:gd name="f74" fmla="val 11279"/>
                <a:gd name="f75" fmla="val 155301"/>
                <a:gd name="f76" fmla="val 11629"/>
                <a:gd name="f77" fmla="val 155201"/>
                <a:gd name="f78" fmla="val 11967"/>
                <a:gd name="f79" fmla="val 155076"/>
                <a:gd name="f80" fmla="+- 0 0 -90"/>
                <a:gd name="f81" fmla="*/ f3 1 246190"/>
                <a:gd name="f82" fmla="*/ f4 1 155627"/>
                <a:gd name="f83" fmla="val f5"/>
                <a:gd name="f84" fmla="val f6"/>
                <a:gd name="f85" fmla="val f7"/>
                <a:gd name="f86" fmla="*/ f80 f0 1"/>
                <a:gd name="f87" fmla="+- f85 0 f83"/>
                <a:gd name="f88" fmla="+- f84 0 f83"/>
                <a:gd name="f89" fmla="*/ f86 1 f2"/>
                <a:gd name="f90" fmla="*/ f88 1 246190"/>
                <a:gd name="f91" fmla="*/ f87 1 155627"/>
                <a:gd name="f92" fmla="*/ 12291 f88 1"/>
                <a:gd name="f93" fmla="*/ 154938 f87 1"/>
                <a:gd name="f94" fmla="*/ 15290 f88 1"/>
                <a:gd name="f95" fmla="*/ 153189 f87 1"/>
                <a:gd name="f96" fmla="*/ 17414 f88 1"/>
                <a:gd name="f97" fmla="*/ 151939 f87 1"/>
                <a:gd name="f98" fmla="*/ 246190 f88 1"/>
                <a:gd name="f99" fmla="*/ 19617 f87 1"/>
                <a:gd name="f100" fmla="*/ 234683 f88 1"/>
                <a:gd name="f101" fmla="*/ 16844 f87 1"/>
                <a:gd name="f102" fmla="*/ 233696 f88 1"/>
                <a:gd name="f103" fmla="*/ 14494 f87 1"/>
                <a:gd name="f104" fmla="*/ 237819 f88 1"/>
                <a:gd name="f105" fmla="*/ 0 f87 1"/>
                <a:gd name="f106" fmla="*/ 235820 f88 1"/>
                <a:gd name="f107" fmla="*/ 1125 f87 1"/>
                <a:gd name="f108" fmla="*/ 4545 f88 1"/>
                <a:gd name="f109" fmla="*/ 135196 f87 1"/>
                <a:gd name="f110" fmla="*/ 2795 f88 1"/>
                <a:gd name="f111" fmla="*/ 136821 f87 1"/>
                <a:gd name="f112" fmla="*/ 1796 f88 1"/>
                <a:gd name="f113" fmla="*/ 137820 f87 1"/>
                <a:gd name="f114" fmla="*/ 1046 f88 1"/>
                <a:gd name="f115" fmla="*/ 139444 f87 1"/>
                <a:gd name="f116" fmla="*/ 47 f88 1"/>
                <a:gd name="f117" fmla="*/ 141444 f87 1"/>
                <a:gd name="f118" fmla="*/ 142818 f87 1"/>
                <a:gd name="f119" fmla="*/ 145567 f87 1"/>
                <a:gd name="f120" fmla="*/ 921 f88 1"/>
                <a:gd name="f121" fmla="*/ 149565 f87 1"/>
                <a:gd name="f122" fmla="*/ 11279 f88 1"/>
                <a:gd name="f123" fmla="*/ 155301 f87 1"/>
                <a:gd name="f124" fmla="+- f89 0 f1"/>
                <a:gd name="f125" fmla="*/ f92 1 246190"/>
                <a:gd name="f126" fmla="*/ f93 1 155627"/>
                <a:gd name="f127" fmla="*/ f94 1 246190"/>
                <a:gd name="f128" fmla="*/ f95 1 155627"/>
                <a:gd name="f129" fmla="*/ f96 1 246190"/>
                <a:gd name="f130" fmla="*/ f97 1 155627"/>
                <a:gd name="f131" fmla="*/ f98 1 246190"/>
                <a:gd name="f132" fmla="*/ f99 1 155627"/>
                <a:gd name="f133" fmla="*/ f100 1 246190"/>
                <a:gd name="f134" fmla="*/ f101 1 155627"/>
                <a:gd name="f135" fmla="*/ f102 1 246190"/>
                <a:gd name="f136" fmla="*/ f103 1 155627"/>
                <a:gd name="f137" fmla="*/ f104 1 246190"/>
                <a:gd name="f138" fmla="*/ f105 1 155627"/>
                <a:gd name="f139" fmla="*/ f106 1 246190"/>
                <a:gd name="f140" fmla="*/ f107 1 155627"/>
                <a:gd name="f141" fmla="*/ f108 1 246190"/>
                <a:gd name="f142" fmla="*/ f109 1 155627"/>
                <a:gd name="f143" fmla="*/ f110 1 246190"/>
                <a:gd name="f144" fmla="*/ f111 1 155627"/>
                <a:gd name="f145" fmla="*/ f112 1 246190"/>
                <a:gd name="f146" fmla="*/ f113 1 155627"/>
                <a:gd name="f147" fmla="*/ f114 1 246190"/>
                <a:gd name="f148" fmla="*/ f115 1 155627"/>
                <a:gd name="f149" fmla="*/ f116 1 246190"/>
                <a:gd name="f150" fmla="*/ f117 1 155627"/>
                <a:gd name="f151" fmla="*/ f118 1 155627"/>
                <a:gd name="f152" fmla="*/ f119 1 155627"/>
                <a:gd name="f153" fmla="*/ f120 1 246190"/>
                <a:gd name="f154" fmla="*/ f121 1 155627"/>
                <a:gd name="f155" fmla="*/ f122 1 246190"/>
                <a:gd name="f156" fmla="*/ f123 1 155627"/>
                <a:gd name="f157" fmla="*/ f83 1 f90"/>
                <a:gd name="f158" fmla="*/ f84 1 f90"/>
                <a:gd name="f159" fmla="*/ f83 1 f91"/>
                <a:gd name="f160" fmla="*/ f85 1 f91"/>
                <a:gd name="f161" fmla="*/ f125 1 f90"/>
                <a:gd name="f162" fmla="*/ f126 1 f91"/>
                <a:gd name="f163" fmla="*/ f127 1 f90"/>
                <a:gd name="f164" fmla="*/ f128 1 f91"/>
                <a:gd name="f165" fmla="*/ f129 1 f90"/>
                <a:gd name="f166" fmla="*/ f130 1 f91"/>
                <a:gd name="f167" fmla="*/ f131 1 f90"/>
                <a:gd name="f168" fmla="*/ f132 1 f91"/>
                <a:gd name="f169" fmla="*/ f133 1 f90"/>
                <a:gd name="f170" fmla="*/ f134 1 f91"/>
                <a:gd name="f171" fmla="*/ f135 1 f90"/>
                <a:gd name="f172" fmla="*/ f136 1 f91"/>
                <a:gd name="f173" fmla="*/ f137 1 f90"/>
                <a:gd name="f174" fmla="*/ f138 1 f91"/>
                <a:gd name="f175" fmla="*/ f139 1 f90"/>
                <a:gd name="f176" fmla="*/ f140 1 f91"/>
                <a:gd name="f177" fmla="*/ f141 1 f90"/>
                <a:gd name="f178" fmla="*/ f142 1 f91"/>
                <a:gd name="f179" fmla="*/ f143 1 f90"/>
                <a:gd name="f180" fmla="*/ f144 1 f91"/>
                <a:gd name="f181" fmla="*/ f145 1 f90"/>
                <a:gd name="f182" fmla="*/ f146 1 f91"/>
                <a:gd name="f183" fmla="*/ f147 1 f90"/>
                <a:gd name="f184" fmla="*/ f148 1 f91"/>
                <a:gd name="f185" fmla="*/ f149 1 f90"/>
                <a:gd name="f186" fmla="*/ f150 1 f91"/>
                <a:gd name="f187" fmla="*/ f151 1 f91"/>
                <a:gd name="f188" fmla="*/ f152 1 f91"/>
                <a:gd name="f189" fmla="*/ f153 1 f90"/>
                <a:gd name="f190" fmla="*/ f154 1 f91"/>
                <a:gd name="f191" fmla="*/ f155 1 f90"/>
                <a:gd name="f192" fmla="*/ f156 1 f91"/>
                <a:gd name="f193" fmla="*/ f157 f81 1"/>
                <a:gd name="f194" fmla="*/ f158 f81 1"/>
                <a:gd name="f195" fmla="*/ f160 f82 1"/>
                <a:gd name="f196" fmla="*/ f159 f82 1"/>
                <a:gd name="f197" fmla="*/ f161 f81 1"/>
                <a:gd name="f198" fmla="*/ f162 f82 1"/>
                <a:gd name="f199" fmla="*/ f163 f81 1"/>
                <a:gd name="f200" fmla="*/ f164 f82 1"/>
                <a:gd name="f201" fmla="*/ f165 f81 1"/>
                <a:gd name="f202" fmla="*/ f166 f82 1"/>
                <a:gd name="f203" fmla="*/ f167 f81 1"/>
                <a:gd name="f204" fmla="*/ f168 f82 1"/>
                <a:gd name="f205" fmla="*/ f169 f81 1"/>
                <a:gd name="f206" fmla="*/ f170 f82 1"/>
                <a:gd name="f207" fmla="*/ f171 f81 1"/>
                <a:gd name="f208" fmla="*/ f172 f82 1"/>
                <a:gd name="f209" fmla="*/ f173 f81 1"/>
                <a:gd name="f210" fmla="*/ f174 f82 1"/>
                <a:gd name="f211" fmla="*/ f175 f81 1"/>
                <a:gd name="f212" fmla="*/ f176 f82 1"/>
                <a:gd name="f213" fmla="*/ f177 f81 1"/>
                <a:gd name="f214" fmla="*/ f178 f82 1"/>
                <a:gd name="f215" fmla="*/ f179 f81 1"/>
                <a:gd name="f216" fmla="*/ f180 f82 1"/>
                <a:gd name="f217" fmla="*/ f181 f81 1"/>
                <a:gd name="f218" fmla="*/ f182 f82 1"/>
                <a:gd name="f219" fmla="*/ f183 f81 1"/>
                <a:gd name="f220" fmla="*/ f184 f82 1"/>
                <a:gd name="f221" fmla="*/ f185 f81 1"/>
                <a:gd name="f222" fmla="*/ f186 f82 1"/>
                <a:gd name="f223" fmla="*/ f187 f82 1"/>
                <a:gd name="f224" fmla="*/ f188 f82 1"/>
                <a:gd name="f225" fmla="*/ f189 f81 1"/>
                <a:gd name="f226" fmla="*/ f190 f82 1"/>
                <a:gd name="f227" fmla="*/ f191 f81 1"/>
                <a:gd name="f228" fmla="*/ f192 f82 1"/>
              </a:gdLst>
              <a:ahLst/>
              <a:cxnLst>
                <a:cxn ang="3cd4">
                  <a:pos x="hc" y="t"/>
                </a:cxn>
                <a:cxn ang="0">
                  <a:pos x="r" y="vc"/>
                </a:cxn>
                <a:cxn ang="cd4">
                  <a:pos x="hc" y="b"/>
                </a:cxn>
                <a:cxn ang="cd2">
                  <a:pos x="l" y="vc"/>
                </a:cxn>
                <a:cxn ang="f124">
                  <a:pos x="f197" y="f198"/>
                </a:cxn>
                <a:cxn ang="f124">
                  <a:pos x="f197" y="f198"/>
                </a:cxn>
                <a:cxn ang="f124">
                  <a:pos x="f199" y="f200"/>
                </a:cxn>
                <a:cxn ang="f124">
                  <a:pos x="f201" y="f202"/>
                </a:cxn>
                <a:cxn ang="f124">
                  <a:pos x="f203" y="f204"/>
                </a:cxn>
                <a:cxn ang="f124">
                  <a:pos x="f205" y="f206"/>
                </a:cxn>
                <a:cxn ang="f124">
                  <a:pos x="f207" y="f208"/>
                </a:cxn>
                <a:cxn ang="f124">
                  <a:pos x="f209" y="f210"/>
                </a:cxn>
                <a:cxn ang="f124">
                  <a:pos x="f211" y="f212"/>
                </a:cxn>
                <a:cxn ang="f124">
                  <a:pos x="f213" y="f214"/>
                </a:cxn>
                <a:cxn ang="f124">
                  <a:pos x="f213" y="f214"/>
                </a:cxn>
                <a:cxn ang="f124">
                  <a:pos x="f215" y="f216"/>
                </a:cxn>
                <a:cxn ang="f124">
                  <a:pos x="f217" y="f218"/>
                </a:cxn>
                <a:cxn ang="f124">
                  <a:pos x="f219" y="f220"/>
                </a:cxn>
                <a:cxn ang="f124">
                  <a:pos x="f221" y="f222"/>
                </a:cxn>
                <a:cxn ang="f124">
                  <a:pos x="f221" y="f223"/>
                </a:cxn>
                <a:cxn ang="f124">
                  <a:pos x="f221" y="f224"/>
                </a:cxn>
                <a:cxn ang="f124">
                  <a:pos x="f225" y="f226"/>
                </a:cxn>
                <a:cxn ang="f124">
                  <a:pos x="f227" y="f228"/>
                </a:cxn>
                <a:cxn ang="f124">
                  <a:pos x="f197" y="f198"/>
                </a:cxn>
              </a:cxnLst>
              <a:rect l="f193" t="f196" r="f194" b="f195"/>
              <a:pathLst>
                <a:path w="246190" h="155627">
                  <a:moveTo>
                    <a:pt x="f8" y="f9"/>
                  </a:moveTo>
                  <a:lnTo>
                    <a:pt x="f8" y="f9"/>
                  </a:lnTo>
                  <a:lnTo>
                    <a:pt x="f10" y="f11"/>
                  </a:lnTo>
                  <a:lnTo>
                    <a:pt x="f12" y="f13"/>
                  </a:lnTo>
                  <a:lnTo>
                    <a:pt x="f6" y="f14"/>
                  </a:lnTo>
                  <a:cubicBezTo>
                    <a:pt x="f15" y="f16"/>
                    <a:pt x="f17" y="f18"/>
                    <a:pt x="f19" y="f20"/>
                  </a:cubicBezTo>
                  <a:cubicBezTo>
                    <a:pt x="f21" y="f22"/>
                    <a:pt x="f23" y="f24"/>
                    <a:pt x="f25" y="f26"/>
                  </a:cubicBezTo>
                  <a:cubicBezTo>
                    <a:pt x="f27" y="f28"/>
                    <a:pt x="f29" y="f30"/>
                    <a:pt x="f31" y="f5"/>
                  </a:cubicBezTo>
                  <a:lnTo>
                    <a:pt x="f32" y="f33"/>
                  </a:lnTo>
                  <a:lnTo>
                    <a:pt x="f34" y="f35"/>
                  </a:lnTo>
                  <a:lnTo>
                    <a:pt x="f34" y="f35"/>
                  </a:lnTo>
                  <a:cubicBezTo>
                    <a:pt x="f36" y="f37"/>
                    <a:pt x="f38" y="f39"/>
                    <a:pt x="f40" y="f41"/>
                  </a:cubicBezTo>
                  <a:cubicBezTo>
                    <a:pt x="f40" y="f41"/>
                    <a:pt x="f42" y="f43"/>
                    <a:pt x="f44" y="f45"/>
                  </a:cubicBezTo>
                  <a:cubicBezTo>
                    <a:pt x="f46" y="f47"/>
                    <a:pt x="f48" y="f49"/>
                    <a:pt x="f50" y="f51"/>
                  </a:cubicBezTo>
                  <a:cubicBezTo>
                    <a:pt x="f52" y="f53"/>
                    <a:pt x="f54" y="f55"/>
                    <a:pt x="f56" y="f57"/>
                  </a:cubicBezTo>
                  <a:cubicBezTo>
                    <a:pt x="f56" y="f57"/>
                    <a:pt x="f56" y="f58"/>
                    <a:pt x="f56" y="f59"/>
                  </a:cubicBezTo>
                  <a:cubicBezTo>
                    <a:pt x="f60" y="f61"/>
                    <a:pt x="f60" y="f62"/>
                    <a:pt x="f56" y="f63"/>
                  </a:cubicBezTo>
                  <a:cubicBezTo>
                    <a:pt x="f64" y="f65"/>
                    <a:pt x="f66" y="f67"/>
                    <a:pt x="f68" y="f69"/>
                  </a:cubicBezTo>
                  <a:cubicBezTo>
                    <a:pt x="f70" y="f71"/>
                    <a:pt x="f72" y="f73"/>
                    <a:pt x="f74" y="f75"/>
                  </a:cubicBezTo>
                  <a:cubicBezTo>
                    <a:pt x="f76" y="f77"/>
                    <a:pt x="f78" y="f7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7" name="Freeform: Shape 1623">
              <a:extLst>
                <a:ext uri="{FF2B5EF4-FFF2-40B4-BE49-F238E27FC236}">
                  <a16:creationId xmlns:a16="http://schemas.microsoft.com/office/drawing/2014/main" id="{E713EE04-210F-4D13-A9C2-0BDA4562F53C}"/>
                </a:ext>
              </a:extLst>
            </p:cNvPr>
            <p:cNvSpPr/>
            <p:nvPr/>
          </p:nvSpPr>
          <p:spPr>
            <a:xfrm>
              <a:off x="11044260" y="2145904"/>
              <a:ext cx="218651" cy="126324"/>
            </a:xfrm>
            <a:custGeom>
              <a:avLst/>
              <a:gdLst>
                <a:gd name="f0" fmla="val 10800000"/>
                <a:gd name="f1" fmla="val 5400000"/>
                <a:gd name="f2" fmla="val 180"/>
                <a:gd name="f3" fmla="val w"/>
                <a:gd name="f4" fmla="val h"/>
                <a:gd name="f5" fmla="val 0"/>
                <a:gd name="f6" fmla="val 218655"/>
                <a:gd name="f7" fmla="val 126324"/>
                <a:gd name="f8" fmla="val 126325"/>
                <a:gd name="f9" fmla="val 215657"/>
                <a:gd name="f10" fmla="val 17618"/>
                <a:gd name="f11" fmla="val 214882"/>
                <a:gd name="f12" fmla="val 16581"/>
                <a:gd name="f13" fmla="val 214257"/>
                <a:gd name="f14" fmla="val 15444"/>
                <a:gd name="f15" fmla="val 213782"/>
                <a:gd name="f16" fmla="val 14244"/>
                <a:gd name="f17" fmla="val 212046"/>
                <a:gd name="f18" fmla="val 8946"/>
                <a:gd name="f19" fmla="val 214032"/>
                <a:gd name="f20" fmla="val 3124"/>
                <a:gd name="f21" fmla="val 218656"/>
                <a:gd name="f22" fmla="val 205161"/>
                <a:gd name="f23" fmla="val 6747"/>
                <a:gd name="f24" fmla="val 625"/>
                <a:gd name="f25" fmla="val 109706"/>
                <a:gd name="f26" fmla="+- 0 0 -90"/>
                <a:gd name="f27" fmla="*/ f3 1 218655"/>
                <a:gd name="f28" fmla="*/ f4 1 126324"/>
                <a:gd name="f29" fmla="val f5"/>
                <a:gd name="f30" fmla="val f6"/>
                <a:gd name="f31" fmla="val f7"/>
                <a:gd name="f32" fmla="*/ f26 f0 1"/>
                <a:gd name="f33" fmla="+- f31 0 f29"/>
                <a:gd name="f34" fmla="+- f30 0 f29"/>
                <a:gd name="f35" fmla="*/ f32 1 f2"/>
                <a:gd name="f36" fmla="*/ f34 1 218655"/>
                <a:gd name="f37" fmla="*/ f33 1 126324"/>
                <a:gd name="f38" fmla="*/ 0 f34 1"/>
                <a:gd name="f39" fmla="*/ 126325 f33 1"/>
                <a:gd name="f40" fmla="*/ 215657 f34 1"/>
                <a:gd name="f41" fmla="*/ 17618 f33 1"/>
                <a:gd name="f42" fmla="*/ 213782 f34 1"/>
                <a:gd name="f43" fmla="*/ 14244 f33 1"/>
                <a:gd name="f44" fmla="*/ 218656 f34 1"/>
                <a:gd name="f45" fmla="*/ 0 f33 1"/>
                <a:gd name="f46" fmla="*/ 205161 f34 1"/>
                <a:gd name="f47" fmla="*/ 6747 f33 1"/>
                <a:gd name="f48" fmla="*/ 625 f34 1"/>
                <a:gd name="f49" fmla="*/ 109706 f33 1"/>
                <a:gd name="f50" fmla="+- f35 0 f1"/>
                <a:gd name="f51" fmla="*/ f38 1 218655"/>
                <a:gd name="f52" fmla="*/ f39 1 126324"/>
                <a:gd name="f53" fmla="*/ f40 1 218655"/>
                <a:gd name="f54" fmla="*/ f41 1 126324"/>
                <a:gd name="f55" fmla="*/ f42 1 218655"/>
                <a:gd name="f56" fmla="*/ f43 1 126324"/>
                <a:gd name="f57" fmla="*/ f44 1 218655"/>
                <a:gd name="f58" fmla="*/ f45 1 126324"/>
                <a:gd name="f59" fmla="*/ f46 1 218655"/>
                <a:gd name="f60" fmla="*/ f47 1 126324"/>
                <a:gd name="f61" fmla="*/ f48 1 218655"/>
                <a:gd name="f62" fmla="*/ f49 1 126324"/>
                <a:gd name="f63" fmla="*/ f29 1 f36"/>
                <a:gd name="f64" fmla="*/ f30 1 f36"/>
                <a:gd name="f65" fmla="*/ f29 1 f37"/>
                <a:gd name="f66" fmla="*/ f31 1 f37"/>
                <a:gd name="f67" fmla="*/ f51 1 f36"/>
                <a:gd name="f68" fmla="*/ f52 1 f37"/>
                <a:gd name="f69" fmla="*/ f53 1 f36"/>
                <a:gd name="f70" fmla="*/ f54 1 f37"/>
                <a:gd name="f71" fmla="*/ f55 1 f36"/>
                <a:gd name="f72" fmla="*/ f56 1 f37"/>
                <a:gd name="f73" fmla="*/ f57 1 f36"/>
                <a:gd name="f74" fmla="*/ f58 1 f37"/>
                <a:gd name="f75" fmla="*/ f59 1 f36"/>
                <a:gd name="f76" fmla="*/ f60 1 f37"/>
                <a:gd name="f77" fmla="*/ f61 1 f36"/>
                <a:gd name="f78" fmla="*/ f62 1 f37"/>
                <a:gd name="f79" fmla="*/ f63 f27 1"/>
                <a:gd name="f80" fmla="*/ f64 f27 1"/>
                <a:gd name="f81" fmla="*/ f66 f28 1"/>
                <a:gd name="f82" fmla="*/ f65 f28 1"/>
                <a:gd name="f83" fmla="*/ f67 f27 1"/>
                <a:gd name="f84" fmla="*/ f68 f28 1"/>
                <a:gd name="f85" fmla="*/ f69 f27 1"/>
                <a:gd name="f86" fmla="*/ f70 f28 1"/>
                <a:gd name="f87" fmla="*/ f71 f27 1"/>
                <a:gd name="f88" fmla="*/ f72 f28 1"/>
                <a:gd name="f89" fmla="*/ f73 f27 1"/>
                <a:gd name="f90" fmla="*/ f74 f28 1"/>
                <a:gd name="f91" fmla="*/ f75 f27 1"/>
                <a:gd name="f92" fmla="*/ f76 f28 1"/>
                <a:gd name="f93" fmla="*/ f77 f27 1"/>
                <a:gd name="f94" fmla="*/ f78 f28 1"/>
              </a:gdLst>
              <a:ahLst/>
              <a:cxnLst>
                <a:cxn ang="3cd4">
                  <a:pos x="hc" y="t"/>
                </a:cxn>
                <a:cxn ang="0">
                  <a:pos x="r" y="vc"/>
                </a:cxn>
                <a:cxn ang="cd4">
                  <a:pos x="hc" y="b"/>
                </a:cxn>
                <a:cxn ang="cd2">
                  <a:pos x="l" y="vc"/>
                </a:cxn>
                <a:cxn ang="f50">
                  <a:pos x="f83" y="f84"/>
                </a:cxn>
                <a:cxn ang="f50">
                  <a:pos x="f85" y="f86"/>
                </a:cxn>
                <a:cxn ang="f50">
                  <a:pos x="f87" y="f88"/>
                </a:cxn>
                <a:cxn ang="f50">
                  <a:pos x="f89" y="f90"/>
                </a:cxn>
                <a:cxn ang="f50">
                  <a:pos x="f91" y="f92"/>
                </a:cxn>
                <a:cxn ang="f50">
                  <a:pos x="f93" y="f94"/>
                </a:cxn>
              </a:cxnLst>
              <a:rect l="f79" t="f82" r="f80" b="f81"/>
              <a:pathLst>
                <a:path w="218655" h="126324">
                  <a:moveTo>
                    <a:pt x="f5" y="f8"/>
                  </a:moveTo>
                  <a:lnTo>
                    <a:pt x="f9" y="f10"/>
                  </a:lnTo>
                  <a:cubicBezTo>
                    <a:pt x="f11" y="f12"/>
                    <a:pt x="f13" y="f14"/>
                    <a:pt x="f15" y="f16"/>
                  </a:cubicBezTo>
                  <a:cubicBezTo>
                    <a:pt x="f17" y="f18"/>
                    <a:pt x="f19" y="f20"/>
                    <a:pt x="f21" y="f5"/>
                  </a:cubicBezTo>
                  <a:lnTo>
                    <a:pt x="f22" y="f23"/>
                  </a:lnTo>
                  <a:lnTo>
                    <a:pt x="f24"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8" name="Freeform: Shape 1624">
              <a:extLst>
                <a:ext uri="{FF2B5EF4-FFF2-40B4-BE49-F238E27FC236}">
                  <a16:creationId xmlns:a16="http://schemas.microsoft.com/office/drawing/2014/main" id="{242035C9-9C87-5BB3-EC5B-86924D071907}"/>
                </a:ext>
              </a:extLst>
            </p:cNvPr>
            <p:cNvSpPr/>
            <p:nvPr/>
          </p:nvSpPr>
          <p:spPr>
            <a:xfrm>
              <a:off x="11257416" y="2135965"/>
              <a:ext cx="36109" cy="27550"/>
            </a:xfrm>
            <a:custGeom>
              <a:avLst/>
              <a:gdLst>
                <a:gd name="f0" fmla="val 10800000"/>
                <a:gd name="f1" fmla="val 5400000"/>
                <a:gd name="f2" fmla="val 180"/>
                <a:gd name="f3" fmla="val w"/>
                <a:gd name="f4" fmla="val h"/>
                <a:gd name="f5" fmla="val 0"/>
                <a:gd name="f6" fmla="val 36106"/>
                <a:gd name="f7" fmla="val 27553"/>
                <a:gd name="f8" fmla="val 622"/>
                <a:gd name="f9" fmla="val 24179"/>
                <a:gd name="f10" fmla="val 1097"/>
                <a:gd name="f11" fmla="val 25379"/>
                <a:gd name="f12" fmla="val 1722"/>
                <a:gd name="f13" fmla="val 26516"/>
                <a:gd name="f14" fmla="val 2496"/>
                <a:gd name="f15" fmla="val 22863"/>
                <a:gd name="f16" fmla="val 17307"/>
                <a:gd name="f17" fmla="val 34233"/>
                <a:gd name="f18" fmla="val 11684"/>
                <a:gd name="f19" fmla="val 36107"/>
                <a:gd name="f20" fmla="val 10685"/>
                <a:gd name="f21" fmla="val 36082"/>
                <a:gd name="f22" fmla="val 9286"/>
                <a:gd name="f23" fmla="val 35870"/>
                <a:gd name="f24" fmla="val 7899"/>
                <a:gd name="f25" fmla="val 35482"/>
                <a:gd name="f26" fmla="val 6562"/>
                <a:gd name="f27" fmla="val 34345"/>
                <a:gd name="f28" fmla="val 1938"/>
                <a:gd name="f29" fmla="val 29672"/>
                <a:gd name="f30" fmla="val -885"/>
                <a:gd name="f31" fmla="val 25049"/>
                <a:gd name="f32" fmla="val 252"/>
                <a:gd name="f33" fmla="val 24599"/>
                <a:gd name="f34" fmla="val 364"/>
                <a:gd name="f35" fmla="val 24162"/>
                <a:gd name="f36" fmla="val 514"/>
                <a:gd name="f37" fmla="val 23737"/>
                <a:gd name="f38" fmla="val 689"/>
                <a:gd name="f39" fmla="val 10493"/>
                <a:gd name="f40" fmla="val 7436"/>
                <a:gd name="f41" fmla="val 5495"/>
                <a:gd name="f42" fmla="val 9935"/>
                <a:gd name="f43" fmla="val 872"/>
                <a:gd name="f44" fmla="val 13059"/>
                <a:gd name="f45" fmla="val -1115"/>
                <a:gd name="f46" fmla="val 18882"/>
                <a:gd name="f47" fmla="+- 0 0 -90"/>
                <a:gd name="f48" fmla="*/ f3 1 36106"/>
                <a:gd name="f49" fmla="*/ f4 1 27553"/>
                <a:gd name="f50" fmla="val f5"/>
                <a:gd name="f51" fmla="val f6"/>
                <a:gd name="f52" fmla="val f7"/>
                <a:gd name="f53" fmla="*/ f47 f0 1"/>
                <a:gd name="f54" fmla="+- f52 0 f50"/>
                <a:gd name="f55" fmla="+- f51 0 f50"/>
                <a:gd name="f56" fmla="*/ f53 1 f2"/>
                <a:gd name="f57" fmla="*/ f55 1 36106"/>
                <a:gd name="f58" fmla="*/ f54 1 27553"/>
                <a:gd name="f59" fmla="*/ 622 f55 1"/>
                <a:gd name="f60" fmla="*/ 24179 f54 1"/>
                <a:gd name="f61" fmla="*/ 2496 f55 1"/>
                <a:gd name="f62" fmla="*/ 27553 f54 1"/>
                <a:gd name="f63" fmla="*/ 22863 f55 1"/>
                <a:gd name="f64" fmla="*/ 17307 f54 1"/>
                <a:gd name="f65" fmla="*/ 34233 f55 1"/>
                <a:gd name="f66" fmla="*/ 11684 f54 1"/>
                <a:gd name="f67" fmla="*/ 36107 f55 1"/>
                <a:gd name="f68" fmla="*/ 10685 f54 1"/>
                <a:gd name="f69" fmla="*/ 35482 f55 1"/>
                <a:gd name="f70" fmla="*/ 6562 f54 1"/>
                <a:gd name="f71" fmla="*/ 25049 f55 1"/>
                <a:gd name="f72" fmla="*/ 252 f54 1"/>
                <a:gd name="f73" fmla="*/ 23737 f55 1"/>
                <a:gd name="f74" fmla="*/ 689 f54 1"/>
                <a:gd name="f75" fmla="*/ 10493 f55 1"/>
                <a:gd name="f76" fmla="*/ 7436 f54 1"/>
                <a:gd name="f77" fmla="*/ 5495 f55 1"/>
                <a:gd name="f78" fmla="*/ 9935 f54 1"/>
                <a:gd name="f79" fmla="+- f56 0 f1"/>
                <a:gd name="f80" fmla="*/ f59 1 36106"/>
                <a:gd name="f81" fmla="*/ f60 1 27553"/>
                <a:gd name="f82" fmla="*/ f61 1 36106"/>
                <a:gd name="f83" fmla="*/ f62 1 27553"/>
                <a:gd name="f84" fmla="*/ f63 1 36106"/>
                <a:gd name="f85" fmla="*/ f64 1 27553"/>
                <a:gd name="f86" fmla="*/ f65 1 36106"/>
                <a:gd name="f87" fmla="*/ f66 1 27553"/>
                <a:gd name="f88" fmla="*/ f67 1 36106"/>
                <a:gd name="f89" fmla="*/ f68 1 27553"/>
                <a:gd name="f90" fmla="*/ f69 1 36106"/>
                <a:gd name="f91" fmla="*/ f70 1 27553"/>
                <a:gd name="f92" fmla="*/ f71 1 36106"/>
                <a:gd name="f93" fmla="*/ f72 1 27553"/>
                <a:gd name="f94" fmla="*/ f73 1 36106"/>
                <a:gd name="f95" fmla="*/ f74 1 27553"/>
                <a:gd name="f96" fmla="*/ f75 1 36106"/>
                <a:gd name="f97" fmla="*/ f76 1 27553"/>
                <a:gd name="f98" fmla="*/ f77 1 36106"/>
                <a:gd name="f99" fmla="*/ f78 1 27553"/>
                <a:gd name="f100" fmla="*/ f50 1 f57"/>
                <a:gd name="f101" fmla="*/ f51 1 f57"/>
                <a:gd name="f102" fmla="*/ f50 1 f58"/>
                <a:gd name="f103" fmla="*/ f52 1 f58"/>
                <a:gd name="f104" fmla="*/ f80 1 f57"/>
                <a:gd name="f105" fmla="*/ f81 1 f58"/>
                <a:gd name="f106" fmla="*/ f82 1 f57"/>
                <a:gd name="f107" fmla="*/ f83 1 f58"/>
                <a:gd name="f108" fmla="*/ f84 1 f57"/>
                <a:gd name="f109" fmla="*/ f85 1 f58"/>
                <a:gd name="f110" fmla="*/ f86 1 f57"/>
                <a:gd name="f111" fmla="*/ f87 1 f58"/>
                <a:gd name="f112" fmla="*/ f88 1 f57"/>
                <a:gd name="f113" fmla="*/ f89 1 f58"/>
                <a:gd name="f114" fmla="*/ f90 1 f57"/>
                <a:gd name="f115" fmla="*/ f91 1 f58"/>
                <a:gd name="f116" fmla="*/ f92 1 f57"/>
                <a:gd name="f117" fmla="*/ f93 1 f58"/>
                <a:gd name="f118" fmla="*/ f94 1 f57"/>
                <a:gd name="f119" fmla="*/ f95 1 f58"/>
                <a:gd name="f120" fmla="*/ f96 1 f57"/>
                <a:gd name="f121" fmla="*/ f97 1 f58"/>
                <a:gd name="f122" fmla="*/ f98 1 f57"/>
                <a:gd name="f123" fmla="*/ f99 1 f58"/>
                <a:gd name="f124" fmla="*/ f100 f48 1"/>
                <a:gd name="f125" fmla="*/ f101 f48 1"/>
                <a:gd name="f126" fmla="*/ f103 f49 1"/>
                <a:gd name="f127" fmla="*/ f102 f49 1"/>
                <a:gd name="f128" fmla="*/ f104 f48 1"/>
                <a:gd name="f129" fmla="*/ f105 f49 1"/>
                <a:gd name="f130" fmla="*/ f106 f48 1"/>
                <a:gd name="f131" fmla="*/ f107 f49 1"/>
                <a:gd name="f132" fmla="*/ f108 f48 1"/>
                <a:gd name="f133" fmla="*/ f109 f49 1"/>
                <a:gd name="f134" fmla="*/ f110 f48 1"/>
                <a:gd name="f135" fmla="*/ f111 f49 1"/>
                <a:gd name="f136" fmla="*/ f112 f48 1"/>
                <a:gd name="f137" fmla="*/ f113 f49 1"/>
                <a:gd name="f138" fmla="*/ f114 f48 1"/>
                <a:gd name="f139" fmla="*/ f115 f49 1"/>
                <a:gd name="f140" fmla="*/ f116 f48 1"/>
                <a:gd name="f141" fmla="*/ f117 f49 1"/>
                <a:gd name="f142" fmla="*/ f118 f48 1"/>
                <a:gd name="f143" fmla="*/ f119 f49 1"/>
                <a:gd name="f144" fmla="*/ f120 f48 1"/>
                <a:gd name="f145" fmla="*/ f121 f49 1"/>
                <a:gd name="f146" fmla="*/ f122 f48 1"/>
                <a:gd name="f147" fmla="*/ f123 f49 1"/>
              </a:gdLst>
              <a:ahLst/>
              <a:cxnLst>
                <a:cxn ang="3cd4">
                  <a:pos x="hc" y="t"/>
                </a:cxn>
                <a:cxn ang="0">
                  <a:pos x="r" y="vc"/>
                </a:cxn>
                <a:cxn ang="cd4">
                  <a:pos x="hc" y="b"/>
                </a:cxn>
                <a:cxn ang="cd2">
                  <a:pos x="l" y="vc"/>
                </a:cxn>
                <a:cxn ang="f79">
                  <a:pos x="f128" y="f129"/>
                </a:cxn>
                <a:cxn ang="f79">
                  <a:pos x="f130" y="f131"/>
                </a:cxn>
                <a:cxn ang="f79">
                  <a:pos x="f132" y="f133"/>
                </a:cxn>
                <a:cxn ang="f79">
                  <a:pos x="f134" y="f135"/>
                </a:cxn>
                <a:cxn ang="f79">
                  <a:pos x="f136" y="f137"/>
                </a:cxn>
                <a:cxn ang="f79">
                  <a:pos x="f138" y="f139"/>
                </a:cxn>
                <a:cxn ang="f79">
                  <a:pos x="f140" y="f141"/>
                </a:cxn>
                <a:cxn ang="f79">
                  <a:pos x="f142" y="f143"/>
                </a:cxn>
                <a:cxn ang="f79">
                  <a:pos x="f144" y="f145"/>
                </a:cxn>
                <a:cxn ang="f79">
                  <a:pos x="f146" y="f147"/>
                </a:cxn>
                <a:cxn ang="f79">
                  <a:pos x="f128" y="f129"/>
                </a:cxn>
              </a:cxnLst>
              <a:rect l="f124" t="f127" r="f125" b="f126"/>
              <a:pathLst>
                <a:path w="36106" h="27553">
                  <a:moveTo>
                    <a:pt x="f8" y="f9"/>
                  </a:moveTo>
                  <a:cubicBezTo>
                    <a:pt x="f10" y="f11"/>
                    <a:pt x="f12" y="f13"/>
                    <a:pt x="f14" y="f7"/>
                  </a:cubicBezTo>
                  <a:lnTo>
                    <a:pt x="f15" y="f16"/>
                  </a:lnTo>
                  <a:lnTo>
                    <a:pt x="f17" y="f18"/>
                  </a:lnTo>
                  <a:lnTo>
                    <a:pt x="f19" y="f20"/>
                  </a:lnTo>
                  <a:cubicBezTo>
                    <a:pt x="f21" y="f22"/>
                    <a:pt x="f23" y="f24"/>
                    <a:pt x="f25" y="f26"/>
                  </a:cubicBezTo>
                  <a:cubicBezTo>
                    <a:pt x="f27" y="f28"/>
                    <a:pt x="f29" y="f30"/>
                    <a:pt x="f31" y="f32"/>
                  </a:cubicBezTo>
                  <a:cubicBezTo>
                    <a:pt x="f33" y="f34"/>
                    <a:pt x="f35" y="f36"/>
                    <a:pt x="f37" y="f38"/>
                  </a:cubicBezTo>
                  <a:lnTo>
                    <a:pt x="f39" y="f40"/>
                  </a:lnTo>
                  <a:lnTo>
                    <a:pt x="f41" y="f42"/>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9" name="Freeform: Shape 1625">
              <a:extLst>
                <a:ext uri="{FF2B5EF4-FFF2-40B4-BE49-F238E27FC236}">
                  <a16:creationId xmlns:a16="http://schemas.microsoft.com/office/drawing/2014/main" id="{0030E5F0-8238-0CA7-BAEB-A1637B21F36F}"/>
                </a:ext>
              </a:extLst>
            </p:cNvPr>
            <p:cNvSpPr/>
            <p:nvPr/>
          </p:nvSpPr>
          <p:spPr>
            <a:xfrm>
              <a:off x="11024317" y="2283220"/>
              <a:ext cx="14575" cy="18370"/>
            </a:xfrm>
            <a:custGeom>
              <a:avLst/>
              <a:gdLst>
                <a:gd name="f0" fmla="val 10800000"/>
                <a:gd name="f1" fmla="val 5400000"/>
                <a:gd name="f2" fmla="val 180"/>
                <a:gd name="f3" fmla="val w"/>
                <a:gd name="f4" fmla="val h"/>
                <a:gd name="f5" fmla="val 0"/>
                <a:gd name="f6" fmla="val 14571"/>
                <a:gd name="f7" fmla="val 18369"/>
                <a:gd name="f8" fmla="val 11948"/>
                <a:gd name="f9" fmla="val 15994"/>
                <a:gd name="f10" fmla="val 10074"/>
                <a:gd name="f11" fmla="val 8824"/>
                <a:gd name="f12" fmla="val 6825"/>
                <a:gd name="f13" fmla="val 5451"/>
                <a:gd name="f14" fmla="val 14869"/>
                <a:gd name="f15" fmla="val 4964"/>
                <a:gd name="f16" fmla="val 14482"/>
                <a:gd name="f17" fmla="val 4501"/>
                <a:gd name="f18" fmla="val 14069"/>
                <a:gd name="f19" fmla="val 4076"/>
                <a:gd name="f20" fmla="val 13620"/>
                <a:gd name="f21" fmla="val 3577"/>
                <a:gd name="f22" fmla="val 12982"/>
                <a:gd name="f23" fmla="val 3202"/>
                <a:gd name="f24" fmla="val 12258"/>
                <a:gd name="f25" fmla="val 2952"/>
                <a:gd name="f26" fmla="val 11495"/>
                <a:gd name="f27" fmla="val 2627"/>
                <a:gd name="f28" fmla="val 11121"/>
                <a:gd name="f29" fmla="val 2377"/>
                <a:gd name="f30" fmla="val 10708"/>
                <a:gd name="f31" fmla="val 2202"/>
                <a:gd name="f32" fmla="val 10246"/>
                <a:gd name="f33" fmla="val 2140"/>
                <a:gd name="f34" fmla="val 9584"/>
                <a:gd name="f35" fmla="val 8909"/>
                <a:gd name="f36" fmla="val 8247"/>
                <a:gd name="f37" fmla="val 2077"/>
                <a:gd name="f38" fmla="val 7497"/>
                <a:gd name="f39" fmla="val 6747"/>
                <a:gd name="f40" fmla="val 5998"/>
                <a:gd name="f41" fmla="val 1000"/>
                <a:gd name="f42" fmla="val 1327"/>
                <a:gd name="f43" fmla="val 1499"/>
                <a:gd name="f44" fmla="val 953"/>
                <a:gd name="f45" fmla="val 2049"/>
                <a:gd name="f46" fmla="val 616"/>
                <a:gd name="f47" fmla="val 2636"/>
                <a:gd name="f48" fmla="val 328"/>
                <a:gd name="f49" fmla="val 3249"/>
                <a:gd name="f50" fmla="val 265"/>
                <a:gd name="f51" fmla="val 4036"/>
                <a:gd name="f52" fmla="val 4835"/>
                <a:gd name="f53" fmla="val 5623"/>
                <a:gd name="f54" fmla="val -109"/>
                <a:gd name="f55" fmla="val 7685"/>
                <a:gd name="f56" fmla="val 9809"/>
                <a:gd name="f57" fmla="val 11870"/>
                <a:gd name="f58" fmla="val 1427"/>
                <a:gd name="f59" fmla="val 16431"/>
                <a:gd name="f60" fmla="val 6025"/>
                <a:gd name="f61" fmla="val 19230"/>
                <a:gd name="f62" fmla="val 10586"/>
                <a:gd name="f63" fmla="val 18130"/>
                <a:gd name="f64" fmla="val 11098"/>
                <a:gd name="f65" fmla="val 18005"/>
                <a:gd name="f66" fmla="val 11598"/>
                <a:gd name="f67" fmla="val 17830"/>
                <a:gd name="f68" fmla="val 12073"/>
                <a:gd name="f69" fmla="val 17618"/>
                <a:gd name="f70" fmla="val 14572"/>
                <a:gd name="f71" fmla="val 16494"/>
                <a:gd name="f72" fmla="val 13672"/>
                <a:gd name="f73" fmla="val 16481"/>
                <a:gd name="f74" fmla="val 12785"/>
                <a:gd name="f75" fmla="val 16318"/>
                <a:gd name="f76" fmla="+- 0 0 -90"/>
                <a:gd name="f77" fmla="*/ f3 1 14571"/>
                <a:gd name="f78" fmla="*/ f4 1 18369"/>
                <a:gd name="f79" fmla="val f5"/>
                <a:gd name="f80" fmla="val f6"/>
                <a:gd name="f81" fmla="val f7"/>
                <a:gd name="f82" fmla="*/ f76 f0 1"/>
                <a:gd name="f83" fmla="+- f81 0 f79"/>
                <a:gd name="f84" fmla="+- f80 0 f79"/>
                <a:gd name="f85" fmla="*/ f82 1 f2"/>
                <a:gd name="f86" fmla="*/ f84 1 14571"/>
                <a:gd name="f87" fmla="*/ f83 1 18369"/>
                <a:gd name="f88" fmla="*/ 11948 f84 1"/>
                <a:gd name="f89" fmla="*/ 15994 f83 1"/>
                <a:gd name="f90" fmla="*/ 10074 f84 1"/>
                <a:gd name="f91" fmla="*/ 8824 f84 1"/>
                <a:gd name="f92" fmla="*/ 6825 f84 1"/>
                <a:gd name="f93" fmla="*/ 5451 f84 1"/>
                <a:gd name="f94" fmla="*/ 14869 f83 1"/>
                <a:gd name="f95" fmla="*/ 4076 f84 1"/>
                <a:gd name="f96" fmla="*/ 13620 f83 1"/>
                <a:gd name="f97" fmla="*/ 2952 f84 1"/>
                <a:gd name="f98" fmla="*/ 11495 f83 1"/>
                <a:gd name="f99" fmla="*/ 2202 f84 1"/>
                <a:gd name="f100" fmla="*/ 10246 f83 1"/>
                <a:gd name="f101" fmla="*/ 8247 f83 1"/>
                <a:gd name="f102" fmla="*/ 5998 f83 1"/>
                <a:gd name="f103" fmla="*/ 0 f83 1"/>
                <a:gd name="f104" fmla="*/ 1327 f84 1"/>
                <a:gd name="f105" fmla="*/ 1499 f83 1"/>
                <a:gd name="f106" fmla="*/ 328 f84 1"/>
                <a:gd name="f107" fmla="*/ 3249 f83 1"/>
                <a:gd name="f108" fmla="*/ 5623 f83 1"/>
                <a:gd name="f109" fmla="*/ 11870 f83 1"/>
                <a:gd name="f110" fmla="*/ 10586 f84 1"/>
                <a:gd name="f111" fmla="*/ 18130 f83 1"/>
                <a:gd name="f112" fmla="*/ 12073 f84 1"/>
                <a:gd name="f113" fmla="*/ 17618 f83 1"/>
                <a:gd name="f114" fmla="*/ 14572 f84 1"/>
                <a:gd name="f115" fmla="*/ 16494 f83 1"/>
                <a:gd name="f116" fmla="+- f85 0 f1"/>
                <a:gd name="f117" fmla="*/ f88 1 14571"/>
                <a:gd name="f118" fmla="*/ f89 1 18369"/>
                <a:gd name="f119" fmla="*/ f90 1 14571"/>
                <a:gd name="f120" fmla="*/ f91 1 14571"/>
                <a:gd name="f121" fmla="*/ f92 1 14571"/>
                <a:gd name="f122" fmla="*/ f93 1 14571"/>
                <a:gd name="f123" fmla="*/ f94 1 18369"/>
                <a:gd name="f124" fmla="*/ f95 1 14571"/>
                <a:gd name="f125" fmla="*/ f96 1 18369"/>
                <a:gd name="f126" fmla="*/ f97 1 14571"/>
                <a:gd name="f127" fmla="*/ f98 1 18369"/>
                <a:gd name="f128" fmla="*/ f99 1 14571"/>
                <a:gd name="f129" fmla="*/ f100 1 18369"/>
                <a:gd name="f130" fmla="*/ f101 1 18369"/>
                <a:gd name="f131" fmla="*/ f102 1 18369"/>
                <a:gd name="f132" fmla="*/ f103 1 18369"/>
                <a:gd name="f133" fmla="*/ f104 1 14571"/>
                <a:gd name="f134" fmla="*/ f105 1 18369"/>
                <a:gd name="f135" fmla="*/ f106 1 14571"/>
                <a:gd name="f136" fmla="*/ f107 1 18369"/>
                <a:gd name="f137" fmla="*/ f108 1 18369"/>
                <a:gd name="f138" fmla="*/ f109 1 18369"/>
                <a:gd name="f139" fmla="*/ f110 1 14571"/>
                <a:gd name="f140" fmla="*/ f111 1 18369"/>
                <a:gd name="f141" fmla="*/ f112 1 14571"/>
                <a:gd name="f142" fmla="*/ f113 1 18369"/>
                <a:gd name="f143" fmla="*/ f114 1 14571"/>
                <a:gd name="f144" fmla="*/ f115 1 18369"/>
                <a:gd name="f145" fmla="*/ f79 1 f86"/>
                <a:gd name="f146" fmla="*/ f80 1 f86"/>
                <a:gd name="f147" fmla="*/ f79 1 f87"/>
                <a:gd name="f148" fmla="*/ f81 1 f87"/>
                <a:gd name="f149" fmla="*/ f117 1 f86"/>
                <a:gd name="f150" fmla="*/ f118 1 f87"/>
                <a:gd name="f151" fmla="*/ f119 1 f86"/>
                <a:gd name="f152" fmla="*/ f120 1 f86"/>
                <a:gd name="f153" fmla="*/ f121 1 f86"/>
                <a:gd name="f154" fmla="*/ f122 1 f86"/>
                <a:gd name="f155" fmla="*/ f123 1 f87"/>
                <a:gd name="f156" fmla="*/ f124 1 f86"/>
                <a:gd name="f157" fmla="*/ f125 1 f87"/>
                <a:gd name="f158" fmla="*/ f126 1 f86"/>
                <a:gd name="f159" fmla="*/ f127 1 f87"/>
                <a:gd name="f160" fmla="*/ f128 1 f86"/>
                <a:gd name="f161" fmla="*/ f129 1 f87"/>
                <a:gd name="f162" fmla="*/ f130 1 f87"/>
                <a:gd name="f163" fmla="*/ f131 1 f87"/>
                <a:gd name="f164" fmla="*/ f132 1 f87"/>
                <a:gd name="f165" fmla="*/ f133 1 f86"/>
                <a:gd name="f166" fmla="*/ f134 1 f87"/>
                <a:gd name="f167" fmla="*/ f135 1 f86"/>
                <a:gd name="f168" fmla="*/ f136 1 f87"/>
                <a:gd name="f169" fmla="*/ f137 1 f87"/>
                <a:gd name="f170" fmla="*/ f138 1 f87"/>
                <a:gd name="f171" fmla="*/ f139 1 f86"/>
                <a:gd name="f172" fmla="*/ f140 1 f87"/>
                <a:gd name="f173" fmla="*/ f141 1 f86"/>
                <a:gd name="f174" fmla="*/ f142 1 f87"/>
                <a:gd name="f175" fmla="*/ f143 1 f86"/>
                <a:gd name="f176" fmla="*/ f144 1 f87"/>
                <a:gd name="f177" fmla="*/ f145 f77 1"/>
                <a:gd name="f178" fmla="*/ f146 f77 1"/>
                <a:gd name="f179" fmla="*/ f148 f78 1"/>
                <a:gd name="f180" fmla="*/ f147 f78 1"/>
                <a:gd name="f181" fmla="*/ f149 f77 1"/>
                <a:gd name="f182" fmla="*/ f150 f78 1"/>
                <a:gd name="f183" fmla="*/ f151 f77 1"/>
                <a:gd name="f184" fmla="*/ f152 f77 1"/>
                <a:gd name="f185" fmla="*/ f153 f77 1"/>
                <a:gd name="f186" fmla="*/ f154 f77 1"/>
                <a:gd name="f187" fmla="*/ f155 f78 1"/>
                <a:gd name="f188" fmla="*/ f156 f77 1"/>
                <a:gd name="f189" fmla="*/ f157 f78 1"/>
                <a:gd name="f190" fmla="*/ f158 f77 1"/>
                <a:gd name="f191" fmla="*/ f159 f78 1"/>
                <a:gd name="f192" fmla="*/ f160 f77 1"/>
                <a:gd name="f193" fmla="*/ f161 f78 1"/>
                <a:gd name="f194" fmla="*/ f162 f78 1"/>
                <a:gd name="f195" fmla="*/ f163 f78 1"/>
                <a:gd name="f196" fmla="*/ f164 f78 1"/>
                <a:gd name="f197" fmla="*/ f165 f77 1"/>
                <a:gd name="f198" fmla="*/ f166 f78 1"/>
                <a:gd name="f199" fmla="*/ f167 f77 1"/>
                <a:gd name="f200" fmla="*/ f168 f78 1"/>
                <a:gd name="f201" fmla="*/ f169 f78 1"/>
                <a:gd name="f202" fmla="*/ f170 f78 1"/>
                <a:gd name="f203" fmla="*/ f171 f77 1"/>
                <a:gd name="f204" fmla="*/ f172 f78 1"/>
                <a:gd name="f205" fmla="*/ f173 f77 1"/>
                <a:gd name="f206" fmla="*/ f174 f78 1"/>
                <a:gd name="f207" fmla="*/ f175 f77 1"/>
                <a:gd name="f208" fmla="*/ f176 f78 1"/>
              </a:gdLst>
              <a:ahLst/>
              <a:cxnLst>
                <a:cxn ang="3cd4">
                  <a:pos x="hc" y="t"/>
                </a:cxn>
                <a:cxn ang="0">
                  <a:pos x="r" y="vc"/>
                </a:cxn>
                <a:cxn ang="cd4">
                  <a:pos x="hc" y="b"/>
                </a:cxn>
                <a:cxn ang="cd2">
                  <a:pos x="l" y="vc"/>
                </a:cxn>
                <a:cxn ang="f116">
                  <a:pos x="f181" y="f182"/>
                </a:cxn>
                <a:cxn ang="f116">
                  <a:pos x="f183" y="f182"/>
                </a:cxn>
                <a:cxn ang="f116">
                  <a:pos x="f183" y="f182"/>
                </a:cxn>
                <a:cxn ang="f116">
                  <a:pos x="f184" y="f182"/>
                </a:cxn>
                <a:cxn ang="f116">
                  <a:pos x="f185" y="f182"/>
                </a:cxn>
                <a:cxn ang="f116">
                  <a:pos x="f186" y="f187"/>
                </a:cxn>
                <a:cxn ang="f116">
                  <a:pos x="f188" y="f189"/>
                </a:cxn>
                <a:cxn ang="f116">
                  <a:pos x="f190" y="f191"/>
                </a:cxn>
                <a:cxn ang="f116">
                  <a:pos x="f192" y="f193"/>
                </a:cxn>
                <a:cxn ang="f116">
                  <a:pos x="f192" y="f193"/>
                </a:cxn>
                <a:cxn ang="f116">
                  <a:pos x="f192" y="f194"/>
                </a:cxn>
                <a:cxn ang="f116">
                  <a:pos x="f192" y="f195"/>
                </a:cxn>
                <a:cxn ang="f116">
                  <a:pos x="f192" y="f195"/>
                </a:cxn>
                <a:cxn ang="f116">
                  <a:pos x="f192" y="f196"/>
                </a:cxn>
                <a:cxn ang="f116">
                  <a:pos x="f197" y="f198"/>
                </a:cxn>
                <a:cxn ang="f116">
                  <a:pos x="f199" y="f200"/>
                </a:cxn>
                <a:cxn ang="f116">
                  <a:pos x="f199" y="f201"/>
                </a:cxn>
                <a:cxn ang="f116">
                  <a:pos x="f199" y="f202"/>
                </a:cxn>
                <a:cxn ang="f116">
                  <a:pos x="f203" y="f204"/>
                </a:cxn>
                <a:cxn ang="f116">
                  <a:pos x="f205" y="f206"/>
                </a:cxn>
                <a:cxn ang="f116">
                  <a:pos x="f207" y="f208"/>
                </a:cxn>
                <a:cxn ang="f116">
                  <a:pos x="f207" y="f208"/>
                </a:cxn>
                <a:cxn ang="f116">
                  <a:pos x="f181" y="f182"/>
                </a:cxn>
              </a:cxnLst>
              <a:rect l="f177" t="f180" r="f178" b="f179"/>
              <a:pathLst>
                <a:path w="14571" h="18369">
                  <a:moveTo>
                    <a:pt x="f8" y="f9"/>
                  </a:moveTo>
                  <a:lnTo>
                    <a:pt x="f10" y="f9"/>
                  </a:lnTo>
                  <a:lnTo>
                    <a:pt x="f10" y="f9"/>
                  </a:lnTo>
                  <a:lnTo>
                    <a:pt x="f11" y="f9"/>
                  </a:lnTo>
                  <a:lnTo>
                    <a:pt x="f12" y="f9"/>
                  </a:lnTo>
                  <a:lnTo>
                    <a:pt x="f13" y="f14"/>
                  </a:lnTo>
                  <a:cubicBezTo>
                    <a:pt x="f15" y="f16"/>
                    <a:pt x="f17" y="f18"/>
                    <a:pt x="f19" y="f20"/>
                  </a:cubicBezTo>
                  <a:cubicBezTo>
                    <a:pt x="f21" y="f22"/>
                    <a:pt x="f23" y="f24"/>
                    <a:pt x="f25" y="f26"/>
                  </a:cubicBezTo>
                  <a:cubicBezTo>
                    <a:pt x="f27" y="f28"/>
                    <a:pt x="f29" y="f30"/>
                    <a:pt x="f31" y="f32"/>
                  </a:cubicBezTo>
                  <a:lnTo>
                    <a:pt x="f31" y="f32"/>
                  </a:lnTo>
                  <a:cubicBezTo>
                    <a:pt x="f33" y="f34"/>
                    <a:pt x="f33" y="f35"/>
                    <a:pt x="f31" y="f36"/>
                  </a:cubicBezTo>
                  <a:cubicBezTo>
                    <a:pt x="f37" y="f38"/>
                    <a:pt x="f37" y="f39"/>
                    <a:pt x="f31" y="f40"/>
                  </a:cubicBezTo>
                  <a:lnTo>
                    <a:pt x="f31" y="f40"/>
                  </a:lnTo>
                  <a:lnTo>
                    <a:pt x="f31" y="f5"/>
                  </a:lnTo>
                  <a:cubicBezTo>
                    <a:pt x="f31" y="f5"/>
                    <a:pt x="f31" y="f41"/>
                    <a:pt x="f42" y="f43"/>
                  </a:cubicBezTo>
                  <a:cubicBezTo>
                    <a:pt x="f44" y="f45"/>
                    <a:pt x="f46" y="f47"/>
                    <a:pt x="f48" y="f49"/>
                  </a:cubicBezTo>
                  <a:cubicBezTo>
                    <a:pt x="f50" y="f51"/>
                    <a:pt x="f50" y="f52"/>
                    <a:pt x="f48" y="f53"/>
                  </a:cubicBezTo>
                  <a:cubicBezTo>
                    <a:pt x="f54" y="f55"/>
                    <a:pt x="f54" y="f56"/>
                    <a:pt x="f48" y="f57"/>
                  </a:cubicBezTo>
                  <a:cubicBezTo>
                    <a:pt x="f58" y="f59"/>
                    <a:pt x="f60" y="f61"/>
                    <a:pt x="f62" y="f63"/>
                  </a:cubicBezTo>
                  <a:cubicBezTo>
                    <a:pt x="f64" y="f65"/>
                    <a:pt x="f66" y="f67"/>
                    <a:pt x="f68" y="f69"/>
                  </a:cubicBezTo>
                  <a:lnTo>
                    <a:pt x="f70" y="f71"/>
                  </a:lnTo>
                  <a:lnTo>
                    <a:pt x="f70" y="f71"/>
                  </a:ln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0" name="Freeform: Shape 1626">
              <a:extLst>
                <a:ext uri="{FF2B5EF4-FFF2-40B4-BE49-F238E27FC236}">
                  <a16:creationId xmlns:a16="http://schemas.microsoft.com/office/drawing/2014/main" id="{086151A8-EE43-74BA-8F63-1BE03EB60989}"/>
                </a:ext>
              </a:extLst>
            </p:cNvPr>
            <p:cNvSpPr/>
            <p:nvPr/>
          </p:nvSpPr>
          <p:spPr>
            <a:xfrm>
              <a:off x="11368369" y="2148529"/>
              <a:ext cx="17245" cy="27614"/>
            </a:xfrm>
            <a:custGeom>
              <a:avLst/>
              <a:gdLst>
                <a:gd name="f0" fmla="val 10800000"/>
                <a:gd name="f1" fmla="val 5400000"/>
                <a:gd name="f2" fmla="val 180"/>
                <a:gd name="f3" fmla="val w"/>
                <a:gd name="f4" fmla="val h"/>
                <a:gd name="f5" fmla="val 0"/>
                <a:gd name="f6" fmla="val 17242"/>
                <a:gd name="f7" fmla="val 27614"/>
                <a:gd name="f8" fmla="val 12744"/>
                <a:gd name="f9" fmla="val 12245"/>
                <a:gd name="f10" fmla="val 8559"/>
                <a:gd name="f11" fmla="val 14219"/>
                <a:gd name="f12" fmla="val 3573"/>
                <a:gd name="f13" fmla="val 12432"/>
                <a:gd name="f14" fmla="val 1599"/>
                <a:gd name="f15" fmla="val 8247"/>
                <a:gd name="f16" fmla="val 1337"/>
                <a:gd name="f17" fmla="val 7685"/>
                <a:gd name="f18" fmla="val 1137"/>
                <a:gd name="f19" fmla="val 7097"/>
                <a:gd name="f20" fmla="val 999"/>
                <a:gd name="f21" fmla="val 6497"/>
                <a:gd name="f22" fmla="val 425"/>
                <a:gd name="f23" fmla="val 4373"/>
                <a:gd name="f24" fmla="val 2124"/>
                <a:gd name="f25" fmla="val 1000"/>
                <a:gd name="f26" fmla="val 1624"/>
                <a:gd name="f27" fmla="val 20367"/>
                <a:gd name="f28" fmla="val 5122"/>
                <a:gd name="f29" fmla="val 17743"/>
                <a:gd name="f30" fmla="val 5735"/>
                <a:gd name="f31" fmla="val 17618"/>
                <a:gd name="f32" fmla="val 6385"/>
                <a:gd name="f33" fmla="val 6997"/>
                <a:gd name="f34" fmla="val 8621"/>
                <a:gd name="f35" fmla="val 9870"/>
                <a:gd name="f36" fmla="val 11745"/>
                <a:gd name="f37" fmla="val 13244"/>
                <a:gd name="f38" fmla="val 18992"/>
                <a:gd name="f39" fmla="val 13694"/>
                <a:gd name="f40" fmla="val 19380"/>
                <a:gd name="f41" fmla="val 14106"/>
                <a:gd name="f42" fmla="val 19792"/>
                <a:gd name="f43" fmla="val 14493"/>
                <a:gd name="f44" fmla="val 20242"/>
                <a:gd name="f45" fmla="val 14943"/>
                <a:gd name="f46" fmla="val 20817"/>
                <a:gd name="f47" fmla="val 15318"/>
                <a:gd name="f48" fmla="val 21454"/>
                <a:gd name="f49" fmla="val 15618"/>
                <a:gd name="f50" fmla="val 22116"/>
                <a:gd name="f51" fmla="val 16368"/>
                <a:gd name="f52" fmla="val 23366"/>
                <a:gd name="f53" fmla="val 16443"/>
                <a:gd name="f54" fmla="val 24115"/>
                <a:gd name="f55" fmla="val 24865"/>
                <a:gd name="f56" fmla="val 25615"/>
                <a:gd name="f57" fmla="val 26277"/>
                <a:gd name="f58" fmla="val 26952"/>
                <a:gd name="f59" fmla="val 12745"/>
                <a:gd name="f60" fmla="val 8872"/>
                <a:gd name="f61" fmla="+- 0 0 -90"/>
                <a:gd name="f62" fmla="*/ f3 1 17242"/>
                <a:gd name="f63" fmla="*/ f4 1 27614"/>
                <a:gd name="f64" fmla="val f5"/>
                <a:gd name="f65" fmla="val f6"/>
                <a:gd name="f66" fmla="val f7"/>
                <a:gd name="f67" fmla="*/ f61 f0 1"/>
                <a:gd name="f68" fmla="+- f66 0 f64"/>
                <a:gd name="f69" fmla="+- f65 0 f64"/>
                <a:gd name="f70" fmla="*/ f67 1 f2"/>
                <a:gd name="f71" fmla="*/ f69 1 17242"/>
                <a:gd name="f72" fmla="*/ f68 1 27614"/>
                <a:gd name="f73" fmla="*/ 12744 f69 1"/>
                <a:gd name="f74" fmla="*/ 12245 f68 1"/>
                <a:gd name="f75" fmla="*/ 1599 f69 1"/>
                <a:gd name="f76" fmla="*/ 8247 f68 1"/>
                <a:gd name="f77" fmla="*/ 999 f69 1"/>
                <a:gd name="f78" fmla="*/ 6497 f68 1"/>
                <a:gd name="f79" fmla="*/ 0 f68 1"/>
                <a:gd name="f80" fmla="*/ 1624 f68 1"/>
                <a:gd name="f81" fmla="*/ 0 f69 1"/>
                <a:gd name="f82" fmla="*/ 20367 f68 1"/>
                <a:gd name="f83" fmla="*/ 5122 f69 1"/>
                <a:gd name="f84" fmla="*/ 17743 f68 1"/>
                <a:gd name="f85" fmla="*/ 6997 f69 1"/>
                <a:gd name="f86" fmla="*/ 8621 f69 1"/>
                <a:gd name="f87" fmla="*/ 9870 f69 1"/>
                <a:gd name="f88" fmla="*/ 11745 f69 1"/>
                <a:gd name="f89" fmla="*/ 13244 f69 1"/>
                <a:gd name="f90" fmla="*/ 18992 f68 1"/>
                <a:gd name="f91" fmla="*/ 14493 f69 1"/>
                <a:gd name="f92" fmla="*/ 20242 f68 1"/>
                <a:gd name="f93" fmla="*/ 15618 f69 1"/>
                <a:gd name="f94" fmla="*/ 22116 f68 1"/>
                <a:gd name="f95" fmla="*/ 16368 f69 1"/>
                <a:gd name="f96" fmla="*/ 23366 f68 1"/>
                <a:gd name="f97" fmla="*/ 25615 f68 1"/>
                <a:gd name="f98" fmla="*/ 27614 f68 1"/>
                <a:gd name="f99" fmla="*/ 17242 f69 1"/>
                <a:gd name="f100" fmla="*/ 12745 f68 1"/>
                <a:gd name="f101" fmla="*/ 8872 f68 1"/>
                <a:gd name="f102" fmla="+- f70 0 f1"/>
                <a:gd name="f103" fmla="*/ f73 1 17242"/>
                <a:gd name="f104" fmla="*/ f74 1 27614"/>
                <a:gd name="f105" fmla="*/ f75 1 17242"/>
                <a:gd name="f106" fmla="*/ f76 1 27614"/>
                <a:gd name="f107" fmla="*/ f77 1 17242"/>
                <a:gd name="f108" fmla="*/ f78 1 27614"/>
                <a:gd name="f109" fmla="*/ f79 1 27614"/>
                <a:gd name="f110" fmla="*/ f80 1 27614"/>
                <a:gd name="f111" fmla="*/ f81 1 17242"/>
                <a:gd name="f112" fmla="*/ f82 1 27614"/>
                <a:gd name="f113" fmla="*/ f83 1 17242"/>
                <a:gd name="f114" fmla="*/ f84 1 27614"/>
                <a:gd name="f115" fmla="*/ f85 1 17242"/>
                <a:gd name="f116" fmla="*/ f86 1 17242"/>
                <a:gd name="f117" fmla="*/ f87 1 17242"/>
                <a:gd name="f118" fmla="*/ f88 1 17242"/>
                <a:gd name="f119" fmla="*/ f89 1 17242"/>
                <a:gd name="f120" fmla="*/ f90 1 27614"/>
                <a:gd name="f121" fmla="*/ f91 1 17242"/>
                <a:gd name="f122" fmla="*/ f92 1 27614"/>
                <a:gd name="f123" fmla="*/ f93 1 17242"/>
                <a:gd name="f124" fmla="*/ f94 1 27614"/>
                <a:gd name="f125" fmla="*/ f95 1 17242"/>
                <a:gd name="f126" fmla="*/ f96 1 27614"/>
                <a:gd name="f127" fmla="*/ f97 1 27614"/>
                <a:gd name="f128" fmla="*/ f98 1 27614"/>
                <a:gd name="f129" fmla="*/ f99 1 17242"/>
                <a:gd name="f130" fmla="*/ f100 1 27614"/>
                <a:gd name="f131" fmla="*/ f101 1 27614"/>
                <a:gd name="f132" fmla="*/ f64 1 f71"/>
                <a:gd name="f133" fmla="*/ f65 1 f71"/>
                <a:gd name="f134" fmla="*/ f64 1 f72"/>
                <a:gd name="f135" fmla="*/ f66 1 f72"/>
                <a:gd name="f136" fmla="*/ f103 1 f71"/>
                <a:gd name="f137" fmla="*/ f104 1 f72"/>
                <a:gd name="f138" fmla="*/ f105 1 f71"/>
                <a:gd name="f139" fmla="*/ f106 1 f72"/>
                <a:gd name="f140" fmla="*/ f107 1 f71"/>
                <a:gd name="f141" fmla="*/ f108 1 f72"/>
                <a:gd name="f142" fmla="*/ f109 1 f72"/>
                <a:gd name="f143" fmla="*/ f110 1 f72"/>
                <a:gd name="f144" fmla="*/ f111 1 f71"/>
                <a:gd name="f145" fmla="*/ f112 1 f72"/>
                <a:gd name="f146" fmla="*/ f113 1 f71"/>
                <a:gd name="f147" fmla="*/ f114 1 f72"/>
                <a:gd name="f148" fmla="*/ f115 1 f71"/>
                <a:gd name="f149" fmla="*/ f116 1 f71"/>
                <a:gd name="f150" fmla="*/ f117 1 f71"/>
                <a:gd name="f151" fmla="*/ f118 1 f71"/>
                <a:gd name="f152" fmla="*/ f119 1 f71"/>
                <a:gd name="f153" fmla="*/ f120 1 f72"/>
                <a:gd name="f154" fmla="*/ f121 1 f71"/>
                <a:gd name="f155" fmla="*/ f122 1 f72"/>
                <a:gd name="f156" fmla="*/ f123 1 f71"/>
                <a:gd name="f157" fmla="*/ f124 1 f72"/>
                <a:gd name="f158" fmla="*/ f125 1 f71"/>
                <a:gd name="f159" fmla="*/ f126 1 f72"/>
                <a:gd name="f160" fmla="*/ f127 1 f72"/>
                <a:gd name="f161" fmla="*/ f128 1 f72"/>
                <a:gd name="f162" fmla="*/ f129 1 f71"/>
                <a:gd name="f163" fmla="*/ f130 1 f72"/>
                <a:gd name="f164" fmla="*/ f131 1 f72"/>
                <a:gd name="f165" fmla="*/ f132 f62 1"/>
                <a:gd name="f166" fmla="*/ f133 f62 1"/>
                <a:gd name="f167" fmla="*/ f135 f63 1"/>
                <a:gd name="f168" fmla="*/ f134 f63 1"/>
                <a:gd name="f169" fmla="*/ f136 f62 1"/>
                <a:gd name="f170" fmla="*/ f137 f63 1"/>
                <a:gd name="f171" fmla="*/ f138 f62 1"/>
                <a:gd name="f172" fmla="*/ f139 f63 1"/>
                <a:gd name="f173" fmla="*/ f140 f62 1"/>
                <a:gd name="f174" fmla="*/ f141 f63 1"/>
                <a:gd name="f175" fmla="*/ f142 f63 1"/>
                <a:gd name="f176" fmla="*/ f143 f63 1"/>
                <a:gd name="f177" fmla="*/ f144 f62 1"/>
                <a:gd name="f178" fmla="*/ f145 f63 1"/>
                <a:gd name="f179" fmla="*/ f146 f62 1"/>
                <a:gd name="f180" fmla="*/ f147 f63 1"/>
                <a:gd name="f181" fmla="*/ f148 f62 1"/>
                <a:gd name="f182" fmla="*/ f149 f62 1"/>
                <a:gd name="f183" fmla="*/ f150 f62 1"/>
                <a:gd name="f184" fmla="*/ f151 f62 1"/>
                <a:gd name="f185" fmla="*/ f152 f62 1"/>
                <a:gd name="f186" fmla="*/ f153 f63 1"/>
                <a:gd name="f187" fmla="*/ f154 f62 1"/>
                <a:gd name="f188" fmla="*/ f155 f63 1"/>
                <a:gd name="f189" fmla="*/ f156 f62 1"/>
                <a:gd name="f190" fmla="*/ f157 f63 1"/>
                <a:gd name="f191" fmla="*/ f158 f62 1"/>
                <a:gd name="f192" fmla="*/ f159 f63 1"/>
                <a:gd name="f193" fmla="*/ f160 f63 1"/>
                <a:gd name="f194" fmla="*/ f161 f63 1"/>
                <a:gd name="f195" fmla="*/ f162 f62 1"/>
                <a:gd name="f196" fmla="*/ f163 f63 1"/>
                <a:gd name="f197" fmla="*/ f164 f63 1"/>
              </a:gdLst>
              <a:ahLst/>
              <a:cxnLst>
                <a:cxn ang="3cd4">
                  <a:pos x="hc" y="t"/>
                </a:cxn>
                <a:cxn ang="0">
                  <a:pos x="r" y="vc"/>
                </a:cxn>
                <a:cxn ang="cd4">
                  <a:pos x="hc" y="b"/>
                </a:cxn>
                <a:cxn ang="cd2">
                  <a:pos x="l" y="vc"/>
                </a:cxn>
                <a:cxn ang="f102">
                  <a:pos x="f169" y="f170"/>
                </a:cxn>
                <a:cxn ang="f102">
                  <a:pos x="f171" y="f172"/>
                </a:cxn>
                <a:cxn ang="f102">
                  <a:pos x="f173" y="f174"/>
                </a:cxn>
                <a:cxn ang="f102">
                  <a:pos x="f173" y="f175"/>
                </a:cxn>
                <a:cxn ang="f102">
                  <a:pos x="f173" y="f176"/>
                </a:cxn>
                <a:cxn ang="f102">
                  <a:pos x="f177" y="f178"/>
                </a:cxn>
                <a:cxn ang="f102">
                  <a:pos x="f179" y="f180"/>
                </a:cxn>
                <a:cxn ang="f102">
                  <a:pos x="f179" y="f180"/>
                </a:cxn>
                <a:cxn ang="f102">
                  <a:pos x="f181" y="f180"/>
                </a:cxn>
                <a:cxn ang="f102">
                  <a:pos x="f182" y="f180"/>
                </a:cxn>
                <a:cxn ang="f102">
                  <a:pos x="f182" y="f180"/>
                </a:cxn>
                <a:cxn ang="f102">
                  <a:pos x="f183" y="f180"/>
                </a:cxn>
                <a:cxn ang="f102">
                  <a:pos x="f184" y="f180"/>
                </a:cxn>
                <a:cxn ang="f102">
                  <a:pos x="f185" y="f186"/>
                </a:cxn>
                <a:cxn ang="f102">
                  <a:pos x="f187" y="f188"/>
                </a:cxn>
                <a:cxn ang="f102">
                  <a:pos x="f189" y="f190"/>
                </a:cxn>
                <a:cxn ang="f102">
                  <a:pos x="f191" y="f192"/>
                </a:cxn>
                <a:cxn ang="f102">
                  <a:pos x="f191" y="f192"/>
                </a:cxn>
                <a:cxn ang="f102">
                  <a:pos x="f191" y="f193"/>
                </a:cxn>
                <a:cxn ang="f102">
                  <a:pos x="f191" y="f194"/>
                </a:cxn>
                <a:cxn ang="f102">
                  <a:pos x="f191" y="f194"/>
                </a:cxn>
                <a:cxn ang="f102">
                  <a:pos x="f195" y="f196"/>
                </a:cxn>
                <a:cxn ang="f102">
                  <a:pos x="f195" y="f197"/>
                </a:cxn>
              </a:cxnLst>
              <a:rect l="f165" t="f168" r="f166" b="f167"/>
              <a:pathLst>
                <a:path w="17242" h="27614">
                  <a:moveTo>
                    <a:pt x="f8" y="f9"/>
                  </a:moveTo>
                  <a:cubicBezTo>
                    <a:pt x="f10" y="f11"/>
                    <a:pt x="f12" y="f13"/>
                    <a:pt x="f14" y="f15"/>
                  </a:cubicBezTo>
                  <a:cubicBezTo>
                    <a:pt x="f16" y="f17"/>
                    <a:pt x="f18" y="f19"/>
                    <a:pt x="f20" y="f21"/>
                  </a:cubicBezTo>
                  <a:cubicBezTo>
                    <a:pt x="f22" y="f23"/>
                    <a:pt x="f22" y="f24"/>
                    <a:pt x="f20" y="f5"/>
                  </a:cubicBezTo>
                  <a:cubicBezTo>
                    <a:pt x="f20" y="f5"/>
                    <a:pt x="f20" y="f25"/>
                    <a:pt x="f20" y="f26"/>
                  </a:cubicBezTo>
                  <a:lnTo>
                    <a:pt x="f5" y="f27"/>
                  </a:lnTo>
                  <a:lnTo>
                    <a:pt x="f28" y="f29"/>
                  </a:lnTo>
                  <a:lnTo>
                    <a:pt x="f28" y="f29"/>
                  </a:lnTo>
                  <a:cubicBezTo>
                    <a:pt x="f30" y="f31"/>
                    <a:pt x="f32" y="f31"/>
                    <a:pt x="f33" y="f29"/>
                  </a:cubicBezTo>
                  <a:lnTo>
                    <a:pt x="f34" y="f29"/>
                  </a:lnTo>
                  <a:lnTo>
                    <a:pt x="f34" y="f29"/>
                  </a:lnTo>
                  <a:lnTo>
                    <a:pt x="f35" y="f29"/>
                  </a:lnTo>
                  <a:lnTo>
                    <a:pt x="f36" y="f29"/>
                  </a:lnTo>
                  <a:lnTo>
                    <a:pt x="f37" y="f38"/>
                  </a:lnTo>
                  <a:cubicBezTo>
                    <a:pt x="f39" y="f40"/>
                    <a:pt x="f41" y="f42"/>
                    <a:pt x="f43" y="f44"/>
                  </a:cubicBezTo>
                  <a:cubicBezTo>
                    <a:pt x="f45" y="f46"/>
                    <a:pt x="f47" y="f48"/>
                    <a:pt x="f49" y="f50"/>
                  </a:cubicBezTo>
                  <a:lnTo>
                    <a:pt x="f51" y="f52"/>
                  </a:lnTo>
                  <a:lnTo>
                    <a:pt x="f51" y="f52"/>
                  </a:lnTo>
                  <a:cubicBezTo>
                    <a:pt x="f53" y="f54"/>
                    <a:pt x="f53" y="f55"/>
                    <a:pt x="f51" y="f56"/>
                  </a:cubicBezTo>
                  <a:cubicBezTo>
                    <a:pt x="f53" y="f57"/>
                    <a:pt x="f53" y="f58"/>
                    <a:pt x="f51" y="f7"/>
                  </a:cubicBezTo>
                  <a:lnTo>
                    <a:pt x="f51" y="f7"/>
                  </a:lnTo>
                  <a:lnTo>
                    <a:pt x="f6" y="f59"/>
                  </a:lnTo>
                  <a:lnTo>
                    <a:pt x="f6" y="f6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1" name="Freeform: Shape 1627">
              <a:extLst>
                <a:ext uri="{FF2B5EF4-FFF2-40B4-BE49-F238E27FC236}">
                  <a16:creationId xmlns:a16="http://schemas.microsoft.com/office/drawing/2014/main" id="{EA2F72F9-4053-F1DC-42EC-E9A555F1C4B6}"/>
                </a:ext>
              </a:extLst>
            </p:cNvPr>
            <p:cNvSpPr/>
            <p:nvPr/>
          </p:nvSpPr>
          <p:spPr>
            <a:xfrm>
              <a:off x="11356564" y="2176884"/>
              <a:ext cx="28666" cy="213420"/>
            </a:xfrm>
            <a:custGeom>
              <a:avLst/>
              <a:gdLst>
                <a:gd name="f0" fmla="val 10800000"/>
                <a:gd name="f1" fmla="val 5400000"/>
                <a:gd name="f2" fmla="val 180"/>
                <a:gd name="f3" fmla="val w"/>
                <a:gd name="f4" fmla="val h"/>
                <a:gd name="f5" fmla="val 0"/>
                <a:gd name="f6" fmla="val 28670"/>
                <a:gd name="f7" fmla="val 213418"/>
                <a:gd name="f8" fmla="val 28708"/>
                <a:gd name="f9" fmla="val 3961"/>
                <a:gd name="f10" fmla="val 26609"/>
                <a:gd name="f11" fmla="val 7634"/>
                <a:gd name="f12" fmla="val 23172"/>
                <a:gd name="f13" fmla="val 9621"/>
                <a:gd name="f14" fmla="val 9928"/>
                <a:gd name="f15" fmla="val 16368"/>
                <a:gd name="f16" fmla="val 58"/>
                <a:gd name="f17" fmla="val 201919"/>
                <a:gd name="f18" fmla="val -505"/>
                <a:gd name="f19" fmla="val 207330"/>
                <a:gd name="f20" fmla="val 3106"/>
                <a:gd name="f21" fmla="val 212290"/>
                <a:gd name="f22" fmla="val 8429"/>
                <a:gd name="f23" fmla="val 213415"/>
                <a:gd name="f24" fmla="val 11365"/>
                <a:gd name="f25" fmla="val 213502"/>
                <a:gd name="f26" fmla="val 14126"/>
                <a:gd name="f27" fmla="val 212028"/>
                <a:gd name="f28" fmla="val 15676"/>
                <a:gd name="f29" fmla="val 209541"/>
                <a:gd name="f30" fmla="val 17038"/>
                <a:gd name="f31" fmla="val 207680"/>
                <a:gd name="f32" fmla="val 17862"/>
                <a:gd name="f33" fmla="val 205468"/>
                <a:gd name="f34" fmla="val 18050"/>
                <a:gd name="f35" fmla="val 203169"/>
                <a:gd name="f36" fmla="+- 0 0 -90"/>
                <a:gd name="f37" fmla="*/ f3 1 28670"/>
                <a:gd name="f38" fmla="*/ f4 1 213418"/>
                <a:gd name="f39" fmla="val f5"/>
                <a:gd name="f40" fmla="val f6"/>
                <a:gd name="f41" fmla="val f7"/>
                <a:gd name="f42" fmla="*/ f36 f0 1"/>
                <a:gd name="f43" fmla="+- f41 0 f39"/>
                <a:gd name="f44" fmla="+- f40 0 f39"/>
                <a:gd name="f45" fmla="*/ f42 1 f2"/>
                <a:gd name="f46" fmla="*/ f44 1 28670"/>
                <a:gd name="f47" fmla="*/ f43 1 213418"/>
                <a:gd name="f48" fmla="*/ 28670 f44 1"/>
                <a:gd name="f49" fmla="*/ 0 f43 1"/>
                <a:gd name="f50" fmla="*/ 23172 f44 1"/>
                <a:gd name="f51" fmla="*/ 9621 f43 1"/>
                <a:gd name="f52" fmla="*/ 9928 f44 1"/>
                <a:gd name="f53" fmla="*/ 16368 f43 1"/>
                <a:gd name="f54" fmla="*/ 58 f44 1"/>
                <a:gd name="f55" fmla="*/ 201919 f43 1"/>
                <a:gd name="f56" fmla="*/ 8429 f44 1"/>
                <a:gd name="f57" fmla="*/ 213415 f43 1"/>
                <a:gd name="f58" fmla="*/ 15676 f44 1"/>
                <a:gd name="f59" fmla="*/ 209541 f43 1"/>
                <a:gd name="f60" fmla="*/ 18050 f44 1"/>
                <a:gd name="f61" fmla="*/ 203169 f43 1"/>
                <a:gd name="f62" fmla="+- f45 0 f1"/>
                <a:gd name="f63" fmla="*/ f48 1 28670"/>
                <a:gd name="f64" fmla="*/ f49 1 213418"/>
                <a:gd name="f65" fmla="*/ f50 1 28670"/>
                <a:gd name="f66" fmla="*/ f51 1 213418"/>
                <a:gd name="f67" fmla="*/ f52 1 28670"/>
                <a:gd name="f68" fmla="*/ f53 1 213418"/>
                <a:gd name="f69" fmla="*/ f54 1 28670"/>
                <a:gd name="f70" fmla="*/ f55 1 213418"/>
                <a:gd name="f71" fmla="*/ f56 1 28670"/>
                <a:gd name="f72" fmla="*/ f57 1 213418"/>
                <a:gd name="f73" fmla="*/ f58 1 28670"/>
                <a:gd name="f74" fmla="*/ f59 1 213418"/>
                <a:gd name="f75" fmla="*/ f60 1 28670"/>
                <a:gd name="f76" fmla="*/ f61 1 213418"/>
                <a:gd name="f77" fmla="*/ f39 1 f46"/>
                <a:gd name="f78" fmla="*/ f40 1 f46"/>
                <a:gd name="f79" fmla="*/ f39 1 f47"/>
                <a:gd name="f80" fmla="*/ f41 1 f47"/>
                <a:gd name="f81" fmla="*/ f63 1 f46"/>
                <a:gd name="f82" fmla="*/ f64 1 f47"/>
                <a:gd name="f83" fmla="*/ f65 1 f46"/>
                <a:gd name="f84" fmla="*/ f66 1 f47"/>
                <a:gd name="f85" fmla="*/ f67 1 f46"/>
                <a:gd name="f86" fmla="*/ f68 1 f47"/>
                <a:gd name="f87" fmla="*/ f69 1 f46"/>
                <a:gd name="f88" fmla="*/ f70 1 f47"/>
                <a:gd name="f89" fmla="*/ f71 1 f46"/>
                <a:gd name="f90" fmla="*/ f72 1 f47"/>
                <a:gd name="f91" fmla="*/ f73 1 f46"/>
                <a:gd name="f92" fmla="*/ f74 1 f47"/>
                <a:gd name="f93" fmla="*/ f75 1 f46"/>
                <a:gd name="f94" fmla="*/ f76 1 f47"/>
                <a:gd name="f95" fmla="*/ f77 f37 1"/>
                <a:gd name="f96" fmla="*/ f78 f37 1"/>
                <a:gd name="f97" fmla="*/ f80 f38 1"/>
                <a:gd name="f98" fmla="*/ f79 f38 1"/>
                <a:gd name="f99" fmla="*/ f81 f37 1"/>
                <a:gd name="f100" fmla="*/ f82 f38 1"/>
                <a:gd name="f101" fmla="*/ f83 f37 1"/>
                <a:gd name="f102" fmla="*/ f84 f38 1"/>
                <a:gd name="f103" fmla="*/ f85 f37 1"/>
                <a:gd name="f104" fmla="*/ f86 f38 1"/>
                <a:gd name="f105" fmla="*/ f87 f37 1"/>
                <a:gd name="f106" fmla="*/ f88 f38 1"/>
                <a:gd name="f107" fmla="*/ f89 f37 1"/>
                <a:gd name="f108" fmla="*/ f90 f38 1"/>
                <a:gd name="f109" fmla="*/ f91 f37 1"/>
                <a:gd name="f110" fmla="*/ f92 f38 1"/>
                <a:gd name="f111" fmla="*/ f93 f37 1"/>
                <a:gd name="f112" fmla="*/ f94 f38 1"/>
              </a:gdLst>
              <a:ahLst/>
              <a:cxnLst>
                <a:cxn ang="3cd4">
                  <a:pos x="hc" y="t"/>
                </a:cxn>
                <a:cxn ang="0">
                  <a:pos x="r" y="vc"/>
                </a:cxn>
                <a:cxn ang="cd4">
                  <a:pos x="hc" y="b"/>
                </a:cxn>
                <a:cxn ang="cd2">
                  <a:pos x="l" y="vc"/>
                </a:cxn>
                <a:cxn ang="f62">
                  <a:pos x="f99" y="f100"/>
                </a:cxn>
                <a:cxn ang="f62">
                  <a:pos x="f99" y="f100"/>
                </a:cxn>
                <a:cxn ang="f62">
                  <a:pos x="f101" y="f102"/>
                </a:cxn>
                <a:cxn ang="f62">
                  <a:pos x="f103" y="f104"/>
                </a:cxn>
                <a:cxn ang="f62">
                  <a:pos x="f105" y="f106"/>
                </a:cxn>
                <a:cxn ang="f62">
                  <a:pos x="f107" y="f108"/>
                </a:cxn>
                <a:cxn ang="f62">
                  <a:pos x="f109" y="f110"/>
                </a:cxn>
                <a:cxn ang="f62">
                  <a:pos x="f111" y="f112"/>
                </a:cxn>
              </a:cxnLst>
              <a:rect l="f95" t="f98" r="f96" b="f97"/>
              <a:pathLst>
                <a:path w="28670" h="213418">
                  <a:moveTo>
                    <a:pt x="f6" y="f5"/>
                  </a:moveTo>
                  <a:lnTo>
                    <a:pt x="f6" y="f5"/>
                  </a:lnTo>
                  <a:cubicBezTo>
                    <a:pt x="f8" y="f9"/>
                    <a:pt x="f10" y="f11"/>
                    <a:pt x="f12" y="f13"/>
                  </a:cubicBezTo>
                  <a:lnTo>
                    <a:pt x="f14" y="f15"/>
                  </a:lnTo>
                  <a:lnTo>
                    <a:pt x="f16" y="f17"/>
                  </a:lnTo>
                  <a:cubicBezTo>
                    <a:pt x="f18" y="f19"/>
                    <a:pt x="f20" y="f21"/>
                    <a:pt x="f22" y="f23"/>
                  </a:cubicBezTo>
                  <a:cubicBezTo>
                    <a:pt x="f24" y="f25"/>
                    <a:pt x="f26" y="f27"/>
                    <a:pt x="f28" y="f29"/>
                  </a:cubicBezTo>
                  <a:cubicBezTo>
                    <a:pt x="f30" y="f31"/>
                    <a:pt x="f32" y="f33"/>
                    <a:pt x="f34" y="f3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2" name="Freeform: Shape 1628">
              <a:extLst>
                <a:ext uri="{FF2B5EF4-FFF2-40B4-BE49-F238E27FC236}">
                  <a16:creationId xmlns:a16="http://schemas.microsoft.com/office/drawing/2014/main" id="{DF590681-69C1-8377-D6E8-9D4A9FADDA15}"/>
                </a:ext>
              </a:extLst>
            </p:cNvPr>
            <p:cNvSpPr/>
            <p:nvPr/>
          </p:nvSpPr>
          <p:spPr>
            <a:xfrm>
              <a:off x="11376617" y="2165472"/>
              <a:ext cx="1499" cy="45"/>
            </a:xfrm>
            <a:custGeom>
              <a:avLst/>
              <a:gdLst>
                <a:gd name="f0" fmla="val 10800000"/>
                <a:gd name="f1" fmla="val 5400000"/>
                <a:gd name="f2" fmla="val 180"/>
                <a:gd name="f3" fmla="val w"/>
                <a:gd name="f4" fmla="val h"/>
                <a:gd name="f5" fmla="val 0"/>
                <a:gd name="f6" fmla="val 1499"/>
                <a:gd name="f7" fmla="val 46"/>
                <a:gd name="f8" fmla="val 47"/>
                <a:gd name="f9" fmla="val 500"/>
                <a:gd name="f10" fmla="val -16"/>
                <a:gd name="f11" fmla="val 1000"/>
                <a:gd name="f12" fmla="val 1500"/>
                <a:gd name="f13" fmla="val 250"/>
                <a:gd name="f14" fmla="+- 0 0 -90"/>
                <a:gd name="f15" fmla="*/ f3 1 1499"/>
                <a:gd name="f16" fmla="*/ f4 1 46"/>
                <a:gd name="f17" fmla="val f5"/>
                <a:gd name="f18" fmla="val f6"/>
                <a:gd name="f19" fmla="val f7"/>
                <a:gd name="f20" fmla="*/ f14 f0 1"/>
                <a:gd name="f21" fmla="+- f19 0 f17"/>
                <a:gd name="f22" fmla="+- f18 0 f17"/>
                <a:gd name="f23" fmla="*/ f20 1 f2"/>
                <a:gd name="f24" fmla="*/ f22 1 1499"/>
                <a:gd name="f25" fmla="*/ f21 1 46"/>
                <a:gd name="f26" fmla="*/ 0 f22 1"/>
                <a:gd name="f27" fmla="*/ 47 f21 1"/>
                <a:gd name="f28" fmla="*/ 1500 f22 1"/>
                <a:gd name="f29" fmla="*/ 250 f22 1"/>
                <a:gd name="f30" fmla="+- f23 0 f1"/>
                <a:gd name="f31" fmla="*/ f26 1 1499"/>
                <a:gd name="f32" fmla="*/ f27 1 46"/>
                <a:gd name="f33" fmla="*/ f28 1 1499"/>
                <a:gd name="f34" fmla="*/ f29 1 1499"/>
                <a:gd name="f35" fmla="*/ f17 1 f24"/>
                <a:gd name="f36" fmla="*/ f18 1 f24"/>
                <a:gd name="f37" fmla="*/ f17 1 f25"/>
                <a:gd name="f38" fmla="*/ f19 1 f25"/>
                <a:gd name="f39" fmla="*/ f31 1 f24"/>
                <a:gd name="f40" fmla="*/ f32 1 f25"/>
                <a:gd name="f41" fmla="*/ f33 1 f24"/>
                <a:gd name="f42" fmla="*/ f34 1 f24"/>
                <a:gd name="f43" fmla="*/ f35 f15 1"/>
                <a:gd name="f44" fmla="*/ f36 f15 1"/>
                <a:gd name="f45" fmla="*/ f38 f16 1"/>
                <a:gd name="f46" fmla="*/ f37 f16 1"/>
                <a:gd name="f47" fmla="*/ f39 f15 1"/>
                <a:gd name="f48" fmla="*/ f40 f16 1"/>
                <a:gd name="f49" fmla="*/ f41 f15 1"/>
                <a:gd name="f50" fmla="*/ f42 f15 1"/>
              </a:gdLst>
              <a:ahLst/>
              <a:cxnLst>
                <a:cxn ang="3cd4">
                  <a:pos x="hc" y="t"/>
                </a:cxn>
                <a:cxn ang="0">
                  <a:pos x="r" y="vc"/>
                </a:cxn>
                <a:cxn ang="cd4">
                  <a:pos x="hc" y="b"/>
                </a:cxn>
                <a:cxn ang="cd2">
                  <a:pos x="l" y="vc"/>
                </a:cxn>
                <a:cxn ang="f30">
                  <a:pos x="f47" y="f48"/>
                </a:cxn>
                <a:cxn ang="f30">
                  <a:pos x="f49" y="f48"/>
                </a:cxn>
                <a:cxn ang="f30">
                  <a:pos x="f50" y="f48"/>
                </a:cxn>
              </a:cxnLst>
              <a:rect l="f43" t="f46" r="f44" b="f45"/>
              <a:pathLst>
                <a:path w="1499" h="46">
                  <a:moveTo>
                    <a:pt x="f5" y="f8"/>
                  </a:moveTo>
                  <a:cubicBezTo>
                    <a:pt x="f9" y="f10"/>
                    <a:pt x="f11" y="f10"/>
                    <a:pt x="f12" y="f8"/>
                  </a:cubicBezTo>
                  <a:lnTo>
                    <a:pt x="f13"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3" name="Freeform: Shape 1629">
              <a:extLst>
                <a:ext uri="{FF2B5EF4-FFF2-40B4-BE49-F238E27FC236}">
                  <a16:creationId xmlns:a16="http://schemas.microsoft.com/office/drawing/2014/main" id="{977DF305-C2F2-8E99-B338-33B9839F77D9}"/>
                </a:ext>
              </a:extLst>
            </p:cNvPr>
            <p:cNvSpPr/>
            <p:nvPr/>
          </p:nvSpPr>
          <p:spPr>
            <a:xfrm>
              <a:off x="8946416" y="4430743"/>
              <a:ext cx="3127" cy="1124"/>
            </a:xfrm>
            <a:custGeom>
              <a:avLst/>
              <a:gdLst>
                <a:gd name="f0" fmla="val 10800000"/>
                <a:gd name="f1" fmla="val 5400000"/>
                <a:gd name="f2" fmla="val 180"/>
                <a:gd name="f3" fmla="val w"/>
                <a:gd name="f4" fmla="val h"/>
                <a:gd name="f5" fmla="val 0"/>
                <a:gd name="f6" fmla="val 3123"/>
                <a:gd name="f7" fmla="val 1124"/>
                <a:gd name="f8" fmla="val 1125"/>
                <a:gd name="f9" fmla="val 937"/>
                <a:gd name="f10" fmla="val 512"/>
                <a:gd name="f11" fmla="val 2012"/>
                <a:gd name="f12" fmla="val 125"/>
                <a:gd name="f13" fmla="val 3124"/>
                <a:gd name="f14" fmla="+- 0 0 -90"/>
                <a:gd name="f15" fmla="*/ f3 1 3123"/>
                <a:gd name="f16" fmla="*/ f4 1 1124"/>
                <a:gd name="f17" fmla="val f5"/>
                <a:gd name="f18" fmla="val f6"/>
                <a:gd name="f19" fmla="val f7"/>
                <a:gd name="f20" fmla="*/ f14 f0 1"/>
                <a:gd name="f21" fmla="+- f19 0 f17"/>
                <a:gd name="f22" fmla="+- f18 0 f17"/>
                <a:gd name="f23" fmla="*/ f20 1 f2"/>
                <a:gd name="f24" fmla="*/ f22 1 3123"/>
                <a:gd name="f25" fmla="*/ f21 1 1124"/>
                <a:gd name="f26" fmla="*/ 0 f22 1"/>
                <a:gd name="f27" fmla="*/ 1125 f21 1"/>
                <a:gd name="f28" fmla="*/ 3124 f22 1"/>
                <a:gd name="f29" fmla="*/ 0 f21 1"/>
                <a:gd name="f30" fmla="+- f23 0 f1"/>
                <a:gd name="f31" fmla="*/ f26 1 3123"/>
                <a:gd name="f32" fmla="*/ f27 1 1124"/>
                <a:gd name="f33" fmla="*/ f28 1 3123"/>
                <a:gd name="f34" fmla="*/ f29 1 1124"/>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9" y="f50"/>
                </a:cxn>
                <a:cxn ang="f30">
                  <a:pos x="f49" y="f50"/>
                </a:cxn>
              </a:cxnLst>
              <a:rect l="f43" t="f46" r="f44" b="f45"/>
              <a:pathLst>
                <a:path w="3123" h="1124">
                  <a:moveTo>
                    <a:pt x="f5" y="f8"/>
                  </a:moveTo>
                  <a:lnTo>
                    <a:pt x="f5" y="f8"/>
                  </a:lnTo>
                  <a:cubicBezTo>
                    <a:pt x="f9" y="f10"/>
                    <a:pt x="f11" y="f12"/>
                    <a:pt x="f13" y="f5"/>
                  </a:cubicBezTo>
                  <a:lnTo>
                    <a:pt x="f1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4" name="Freeform: Shape 1630">
              <a:extLst>
                <a:ext uri="{FF2B5EF4-FFF2-40B4-BE49-F238E27FC236}">
                  <a16:creationId xmlns:a16="http://schemas.microsoft.com/office/drawing/2014/main" id="{CC5F45E0-FCED-3B96-CB5D-CB1E835F9779}"/>
                </a:ext>
              </a:extLst>
            </p:cNvPr>
            <p:cNvSpPr/>
            <p:nvPr/>
          </p:nvSpPr>
          <p:spPr>
            <a:xfrm>
              <a:off x="8959282" y="4445483"/>
              <a:ext cx="5870" cy="3127"/>
            </a:xfrm>
            <a:custGeom>
              <a:avLst/>
              <a:gdLst>
                <a:gd name="f0" fmla="val 10800000"/>
                <a:gd name="f1" fmla="val 5400000"/>
                <a:gd name="f2" fmla="val 180"/>
                <a:gd name="f3" fmla="val w"/>
                <a:gd name="f4" fmla="val h"/>
                <a:gd name="f5" fmla="val 0"/>
                <a:gd name="f6" fmla="val 5872"/>
                <a:gd name="f7" fmla="val 3123"/>
                <a:gd name="f8" fmla="val 375"/>
                <a:gd name="f9" fmla="val 3124"/>
                <a:gd name="f10" fmla="val 4036"/>
                <a:gd name="f11" fmla="val 862"/>
                <a:gd name="f12" fmla="val 1937"/>
                <a:gd name="f13" fmla="val 999"/>
                <a:gd name="f14" fmla="+- 0 0 -90"/>
                <a:gd name="f15" fmla="*/ f3 1 5872"/>
                <a:gd name="f16" fmla="*/ f4 1 3123"/>
                <a:gd name="f17" fmla="val f5"/>
                <a:gd name="f18" fmla="val f6"/>
                <a:gd name="f19" fmla="val f7"/>
                <a:gd name="f20" fmla="*/ f14 f0 1"/>
                <a:gd name="f21" fmla="+- f19 0 f17"/>
                <a:gd name="f22" fmla="+- f18 0 f17"/>
                <a:gd name="f23" fmla="*/ f20 1 f2"/>
                <a:gd name="f24" fmla="*/ f22 1 5872"/>
                <a:gd name="f25" fmla="*/ f21 1 3123"/>
                <a:gd name="f26" fmla="*/ 0 f22 1"/>
                <a:gd name="f27" fmla="*/ 375 f21 1"/>
                <a:gd name="f28" fmla="*/ 3124 f21 1"/>
                <a:gd name="f29" fmla="*/ 5872 f22 1"/>
                <a:gd name="f30" fmla="*/ 0 f21 1"/>
                <a:gd name="f31" fmla="+- f23 0 f1"/>
                <a:gd name="f32" fmla="*/ f26 1 5872"/>
                <a:gd name="f33" fmla="*/ f27 1 3123"/>
                <a:gd name="f34" fmla="*/ f28 1 3123"/>
                <a:gd name="f35" fmla="*/ f29 1 5872"/>
                <a:gd name="f36" fmla="*/ f30 1 3123"/>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0" y="f51"/>
                </a:cxn>
              </a:cxnLst>
              <a:rect l="f46" t="f49" r="f47" b="f48"/>
              <a:pathLst>
                <a:path w="5872" h="3123">
                  <a:moveTo>
                    <a:pt x="f5" y="f8"/>
                  </a:moveTo>
                  <a:lnTo>
                    <a:pt x="f5" y="f9"/>
                  </a:lnTo>
                  <a:lnTo>
                    <a:pt x="f6"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5" name="Freeform: Shape 1631">
              <a:extLst>
                <a:ext uri="{FF2B5EF4-FFF2-40B4-BE49-F238E27FC236}">
                  <a16:creationId xmlns:a16="http://schemas.microsoft.com/office/drawing/2014/main" id="{55B593A3-4B48-D42B-041C-765B09352384}"/>
                </a:ext>
              </a:extLst>
            </p:cNvPr>
            <p:cNvSpPr/>
            <p:nvPr/>
          </p:nvSpPr>
          <p:spPr>
            <a:xfrm>
              <a:off x="9629729" y="5359115"/>
              <a:ext cx="19632" cy="62599"/>
            </a:xfrm>
            <a:custGeom>
              <a:avLst/>
              <a:gdLst>
                <a:gd name="f0" fmla="val 10800000"/>
                <a:gd name="f1" fmla="val 5400000"/>
                <a:gd name="f2" fmla="val 180"/>
                <a:gd name="f3" fmla="val w"/>
                <a:gd name="f4" fmla="val h"/>
                <a:gd name="f5" fmla="val 0"/>
                <a:gd name="f6" fmla="val 19630"/>
                <a:gd name="f7" fmla="val 62600"/>
                <a:gd name="f8" fmla="val 19631"/>
                <a:gd name="f9" fmla="val 51355"/>
                <a:gd name="f10" fmla="val 18881"/>
                <a:gd name="f11" fmla="val 30363"/>
                <a:gd name="f12" fmla="val 18006"/>
                <a:gd name="f13" fmla="val 18606"/>
                <a:gd name="f14" fmla="val 5448"/>
                <a:gd name="f15" fmla="val 14808"/>
                <a:gd name="f16" fmla="val 10408"/>
                <a:gd name="f17" fmla="val 9385"/>
                <a:gd name="f18" fmla="val 11245"/>
                <a:gd name="f19" fmla="val 3912"/>
                <a:gd name="f20" fmla="val 10908"/>
                <a:gd name="f21" fmla="val -273"/>
                <a:gd name="f22" fmla="val 6223"/>
                <a:gd name="f23" fmla="val 14"/>
                <a:gd name="f24" fmla="val 750"/>
                <a:gd name="f25" fmla="val 1638"/>
                <a:gd name="f26" fmla="val 52229"/>
                <a:gd name="f27" fmla="val 1526"/>
                <a:gd name="f28" fmla="val 52979"/>
                <a:gd name="f29" fmla="val 53728"/>
                <a:gd name="f30" fmla="val 54478"/>
                <a:gd name="f31" fmla="val 1813"/>
                <a:gd name="f32" fmla="val 55740"/>
                <a:gd name="f33" fmla="val 2275"/>
                <a:gd name="f34" fmla="val 56940"/>
                <a:gd name="f35" fmla="val 3013"/>
                <a:gd name="f36" fmla="val 57977"/>
                <a:gd name="f37" fmla="val 4412"/>
                <a:gd name="f38" fmla="val 60776"/>
                <a:gd name="f39" fmla="val 7261"/>
                <a:gd name="f40" fmla="val 62562"/>
                <a:gd name="f41" fmla="val 10385"/>
                <a:gd name="f42" fmla="val 11934"/>
                <a:gd name="f43" fmla="val 62525"/>
                <a:gd name="f44" fmla="val 13421"/>
                <a:gd name="f45" fmla="val 61950"/>
                <a:gd name="f46" fmla="val 14633"/>
                <a:gd name="f47" fmla="val 60976"/>
                <a:gd name="f48" fmla="val 15582"/>
                <a:gd name="f49" fmla="val 60301"/>
                <a:gd name="f50" fmla="val 16382"/>
                <a:gd name="f51" fmla="val 59451"/>
                <a:gd name="f52" fmla="val 17007"/>
                <a:gd name="f53" fmla="val 58477"/>
                <a:gd name="f54" fmla="val 18593"/>
                <a:gd name="f55" fmla="val 56427"/>
                <a:gd name="f56" fmla="val 19518"/>
                <a:gd name="f57" fmla="val 53941"/>
                <a:gd name="f58" fmla="+- 0 0 -90"/>
                <a:gd name="f59" fmla="*/ f3 1 19630"/>
                <a:gd name="f60" fmla="*/ f4 1 62600"/>
                <a:gd name="f61" fmla="val f5"/>
                <a:gd name="f62" fmla="val f6"/>
                <a:gd name="f63" fmla="val f7"/>
                <a:gd name="f64" fmla="*/ f58 f0 1"/>
                <a:gd name="f65" fmla="+- f63 0 f61"/>
                <a:gd name="f66" fmla="+- f62 0 f61"/>
                <a:gd name="f67" fmla="*/ f64 1 f2"/>
                <a:gd name="f68" fmla="*/ f66 1 19630"/>
                <a:gd name="f69" fmla="*/ f65 1 62600"/>
                <a:gd name="f70" fmla="*/ 19631 f66 1"/>
                <a:gd name="f71" fmla="*/ 51355 f65 1"/>
                <a:gd name="f72" fmla="*/ 18881 f66 1"/>
                <a:gd name="f73" fmla="*/ 30363 f65 1"/>
                <a:gd name="f74" fmla="*/ 18006 f66 1"/>
                <a:gd name="f75" fmla="*/ 0 f65 1"/>
                <a:gd name="f76" fmla="*/ 9385 f66 1"/>
                <a:gd name="f77" fmla="*/ 11245 f65 1"/>
                <a:gd name="f78" fmla="*/ 14 f66 1"/>
                <a:gd name="f79" fmla="*/ 750 f65 1"/>
                <a:gd name="f80" fmla="*/ 1638 f66 1"/>
                <a:gd name="f81" fmla="*/ 52229 f65 1"/>
                <a:gd name="f82" fmla="*/ 54478 f65 1"/>
                <a:gd name="f83" fmla="*/ 3013 f66 1"/>
                <a:gd name="f84" fmla="*/ 57977 f65 1"/>
                <a:gd name="f85" fmla="*/ 10385 f66 1"/>
                <a:gd name="f86" fmla="*/ 62600 f65 1"/>
                <a:gd name="f87" fmla="*/ 14633 f66 1"/>
                <a:gd name="f88" fmla="*/ 60976 f65 1"/>
                <a:gd name="f89" fmla="*/ 17007 f66 1"/>
                <a:gd name="f90" fmla="*/ 58477 f65 1"/>
                <a:gd name="f91" fmla="+- f67 0 f1"/>
                <a:gd name="f92" fmla="*/ f70 1 19630"/>
                <a:gd name="f93" fmla="*/ f71 1 62600"/>
                <a:gd name="f94" fmla="*/ f72 1 19630"/>
                <a:gd name="f95" fmla="*/ f73 1 62600"/>
                <a:gd name="f96" fmla="*/ f74 1 19630"/>
                <a:gd name="f97" fmla="*/ f75 1 62600"/>
                <a:gd name="f98" fmla="*/ f76 1 19630"/>
                <a:gd name="f99" fmla="*/ f77 1 62600"/>
                <a:gd name="f100" fmla="*/ f78 1 19630"/>
                <a:gd name="f101" fmla="*/ f79 1 62600"/>
                <a:gd name="f102" fmla="*/ f80 1 19630"/>
                <a:gd name="f103" fmla="*/ f81 1 62600"/>
                <a:gd name="f104" fmla="*/ f82 1 62600"/>
                <a:gd name="f105" fmla="*/ f83 1 19630"/>
                <a:gd name="f106" fmla="*/ f84 1 62600"/>
                <a:gd name="f107" fmla="*/ f85 1 19630"/>
                <a:gd name="f108" fmla="*/ f86 1 62600"/>
                <a:gd name="f109" fmla="*/ f87 1 19630"/>
                <a:gd name="f110" fmla="*/ f88 1 62600"/>
                <a:gd name="f111" fmla="*/ f89 1 19630"/>
                <a:gd name="f112" fmla="*/ f90 1 62600"/>
                <a:gd name="f113" fmla="*/ f61 1 f68"/>
                <a:gd name="f114" fmla="*/ f62 1 f68"/>
                <a:gd name="f115" fmla="*/ f61 1 f69"/>
                <a:gd name="f116" fmla="*/ f63 1 f69"/>
                <a:gd name="f117" fmla="*/ f92 1 f68"/>
                <a:gd name="f118" fmla="*/ f93 1 f69"/>
                <a:gd name="f119" fmla="*/ f94 1 f68"/>
                <a:gd name="f120" fmla="*/ f95 1 f69"/>
                <a:gd name="f121" fmla="*/ f96 1 f68"/>
                <a:gd name="f122" fmla="*/ f97 1 f69"/>
                <a:gd name="f123" fmla="*/ f98 1 f68"/>
                <a:gd name="f124" fmla="*/ f99 1 f69"/>
                <a:gd name="f125" fmla="*/ f100 1 f68"/>
                <a:gd name="f126" fmla="*/ f101 1 f69"/>
                <a:gd name="f127" fmla="*/ f102 1 f68"/>
                <a:gd name="f128" fmla="*/ f103 1 f69"/>
                <a:gd name="f129" fmla="*/ f104 1 f69"/>
                <a:gd name="f130" fmla="*/ f105 1 f68"/>
                <a:gd name="f131" fmla="*/ f106 1 f69"/>
                <a:gd name="f132" fmla="*/ f107 1 f68"/>
                <a:gd name="f133" fmla="*/ f108 1 f69"/>
                <a:gd name="f134" fmla="*/ f109 1 f68"/>
                <a:gd name="f135" fmla="*/ f110 1 f69"/>
                <a:gd name="f136" fmla="*/ f111 1 f68"/>
                <a:gd name="f137" fmla="*/ f112 1 f69"/>
                <a:gd name="f138" fmla="*/ f113 f59 1"/>
                <a:gd name="f139" fmla="*/ f114 f59 1"/>
                <a:gd name="f140" fmla="*/ f116 f60 1"/>
                <a:gd name="f141" fmla="*/ f115 f60 1"/>
                <a:gd name="f142" fmla="*/ f117 f59 1"/>
                <a:gd name="f143" fmla="*/ f118 f60 1"/>
                <a:gd name="f144" fmla="*/ f119 f59 1"/>
                <a:gd name="f145" fmla="*/ f120 f60 1"/>
                <a:gd name="f146" fmla="*/ f121 f59 1"/>
                <a:gd name="f147" fmla="*/ f122 f60 1"/>
                <a:gd name="f148" fmla="*/ f123 f59 1"/>
                <a:gd name="f149" fmla="*/ f124 f60 1"/>
                <a:gd name="f150" fmla="*/ f125 f59 1"/>
                <a:gd name="f151" fmla="*/ f126 f60 1"/>
                <a:gd name="f152" fmla="*/ f127 f59 1"/>
                <a:gd name="f153" fmla="*/ f128 f60 1"/>
                <a:gd name="f154" fmla="*/ f129 f60 1"/>
                <a:gd name="f155" fmla="*/ f130 f59 1"/>
                <a:gd name="f156" fmla="*/ f131 f60 1"/>
                <a:gd name="f157" fmla="*/ f132 f59 1"/>
                <a:gd name="f158" fmla="*/ f133 f60 1"/>
                <a:gd name="f159" fmla="*/ f134 f59 1"/>
                <a:gd name="f160" fmla="*/ f135 f60 1"/>
                <a:gd name="f161" fmla="*/ f136 f59 1"/>
                <a:gd name="f162" fmla="*/ f137 f60 1"/>
              </a:gdLst>
              <a:ahLst/>
              <a:cxnLst>
                <a:cxn ang="3cd4">
                  <a:pos x="hc" y="t"/>
                </a:cxn>
                <a:cxn ang="0">
                  <a:pos x="r" y="vc"/>
                </a:cxn>
                <a:cxn ang="cd4">
                  <a:pos x="hc" y="b"/>
                </a:cxn>
                <a:cxn ang="cd2">
                  <a:pos x="l" y="vc"/>
                </a:cxn>
                <a:cxn ang="f91">
                  <a:pos x="f142" y="f143"/>
                </a:cxn>
                <a:cxn ang="f91">
                  <a:pos x="f144" y="f145"/>
                </a:cxn>
                <a:cxn ang="f91">
                  <a:pos x="f146" y="f147"/>
                </a:cxn>
                <a:cxn ang="f91">
                  <a:pos x="f148" y="f149"/>
                </a:cxn>
                <a:cxn ang="f91">
                  <a:pos x="f150" y="f151"/>
                </a:cxn>
                <a:cxn ang="f91">
                  <a:pos x="f152" y="f153"/>
                </a:cxn>
                <a:cxn ang="f91">
                  <a:pos x="f152" y="f154"/>
                </a:cxn>
                <a:cxn ang="f91">
                  <a:pos x="f155" y="f156"/>
                </a:cxn>
                <a:cxn ang="f91">
                  <a:pos x="f157" y="f158"/>
                </a:cxn>
                <a:cxn ang="f91">
                  <a:pos x="f159" y="f160"/>
                </a:cxn>
                <a:cxn ang="f91">
                  <a:pos x="f161" y="f162"/>
                </a:cxn>
                <a:cxn ang="f91">
                  <a:pos x="f142" y="f143"/>
                </a:cxn>
              </a:cxnLst>
              <a:rect l="f138" t="f141" r="f139" b="f140"/>
              <a:pathLst>
                <a:path w="19630" h="62600">
                  <a:moveTo>
                    <a:pt x="f8" y="f9"/>
                  </a:moveTo>
                  <a:lnTo>
                    <a:pt x="f10" y="f11"/>
                  </a:lnTo>
                  <a:lnTo>
                    <a:pt x="f12" y="f5"/>
                  </a:lnTo>
                  <a:cubicBezTo>
                    <a:pt x="f13" y="f14"/>
                    <a:pt x="f15" y="f16"/>
                    <a:pt x="f17" y="f18"/>
                  </a:cubicBezTo>
                  <a:cubicBezTo>
                    <a:pt x="f19" y="f20"/>
                    <a:pt x="f21" y="f22"/>
                    <a:pt x="f23" y="f24"/>
                  </a:cubicBezTo>
                  <a:lnTo>
                    <a:pt x="f25" y="f26"/>
                  </a:lnTo>
                  <a:cubicBezTo>
                    <a:pt x="f27" y="f28"/>
                    <a:pt x="f27" y="f29"/>
                    <a:pt x="f25" y="f30"/>
                  </a:cubicBezTo>
                  <a:cubicBezTo>
                    <a:pt x="f31" y="f32"/>
                    <a:pt x="f33" y="f34"/>
                    <a:pt x="f35" y="f36"/>
                  </a:cubicBezTo>
                  <a:cubicBezTo>
                    <a:pt x="f37" y="f38"/>
                    <a:pt x="f39" y="f40"/>
                    <a:pt x="f41" y="f7"/>
                  </a:cubicBezTo>
                  <a:cubicBezTo>
                    <a:pt x="f42" y="f43"/>
                    <a:pt x="f44" y="f45"/>
                    <a:pt x="f46" y="f47"/>
                  </a:cubicBezTo>
                  <a:cubicBezTo>
                    <a:pt x="f48" y="f49"/>
                    <a:pt x="f50" y="f51"/>
                    <a:pt x="f52" y="f53"/>
                  </a:cubicBez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6" name="Freeform: Shape 1632">
              <a:extLst>
                <a:ext uri="{FF2B5EF4-FFF2-40B4-BE49-F238E27FC236}">
                  <a16:creationId xmlns:a16="http://schemas.microsoft.com/office/drawing/2014/main" id="{D3A33544-FE17-0799-611F-457C014EDC74}"/>
                </a:ext>
              </a:extLst>
            </p:cNvPr>
            <p:cNvSpPr/>
            <p:nvPr/>
          </p:nvSpPr>
          <p:spPr>
            <a:xfrm>
              <a:off x="8921928" y="6425699"/>
              <a:ext cx="14045" cy="17519"/>
            </a:xfrm>
            <a:custGeom>
              <a:avLst/>
              <a:gdLst>
                <a:gd name="f0" fmla="val 10800000"/>
                <a:gd name="f1" fmla="val 5400000"/>
                <a:gd name="f2" fmla="val 180"/>
                <a:gd name="f3" fmla="val w"/>
                <a:gd name="f4" fmla="val h"/>
                <a:gd name="f5" fmla="val 0"/>
                <a:gd name="f6" fmla="val 14048"/>
                <a:gd name="f7" fmla="val 17518"/>
                <a:gd name="f8" fmla="val 12994"/>
                <a:gd name="f9" fmla="val 4123"/>
                <a:gd name="f10" fmla="val 12807"/>
                <a:gd name="f11" fmla="val 4835"/>
                <a:gd name="f12" fmla="val 12520"/>
                <a:gd name="f13" fmla="val 5510"/>
                <a:gd name="f14" fmla="val 12120"/>
                <a:gd name="f15" fmla="val 6122"/>
                <a:gd name="f16" fmla="val 11920"/>
                <a:gd name="f17" fmla="val 6684"/>
                <a:gd name="f18" fmla="val 11670"/>
                <a:gd name="f19" fmla="val 7234"/>
                <a:gd name="f20" fmla="val 11370"/>
                <a:gd name="f21" fmla="val 7747"/>
                <a:gd name="f22" fmla="val 11033"/>
                <a:gd name="f23" fmla="val 8146"/>
                <a:gd name="f24" fmla="val 10645"/>
                <a:gd name="f25" fmla="val 8534"/>
                <a:gd name="f26" fmla="val 10246"/>
                <a:gd name="f27" fmla="val 8871"/>
                <a:gd name="f28" fmla="val 9771"/>
                <a:gd name="f29" fmla="val 9433"/>
                <a:gd name="f30" fmla="val 9221"/>
                <a:gd name="f31" fmla="val 9933"/>
                <a:gd name="f32" fmla="val 8621"/>
                <a:gd name="f33" fmla="val 10371"/>
                <a:gd name="f34" fmla="val 15494"/>
                <a:gd name="f35" fmla="val 1599"/>
                <a:gd name="f36" fmla="val 16943"/>
                <a:gd name="f37" fmla="val 3723"/>
                <a:gd name="f38" fmla="val 17668"/>
                <a:gd name="f39" fmla="val 5872"/>
                <a:gd name="f40" fmla="val 17493"/>
                <a:gd name="f41" fmla="val 7684"/>
                <a:gd name="f42" fmla="val 17281"/>
                <a:gd name="f43" fmla="val 9358"/>
                <a:gd name="f44" fmla="val 16431"/>
                <a:gd name="f45" fmla="val 10620"/>
                <a:gd name="f46" fmla="val 15119"/>
                <a:gd name="f47" fmla="val 13094"/>
                <a:gd name="f48" fmla="val 12657"/>
                <a:gd name="f49" fmla="val 14331"/>
                <a:gd name="f50" fmla="val 13994"/>
                <a:gd name="f51" fmla="val 5748"/>
                <a:gd name="f52" fmla="val 14056"/>
                <a:gd name="f53" fmla="val 874"/>
                <a:gd name="f54" fmla="val 1749"/>
                <a:gd name="f55" fmla="val 2624"/>
                <a:gd name="f56" fmla="val 13120"/>
                <a:gd name="f57" fmla="+- 0 0 -90"/>
                <a:gd name="f58" fmla="*/ f3 1 14048"/>
                <a:gd name="f59" fmla="*/ f4 1 17518"/>
                <a:gd name="f60" fmla="val f5"/>
                <a:gd name="f61" fmla="val f6"/>
                <a:gd name="f62" fmla="val f7"/>
                <a:gd name="f63" fmla="*/ f57 f0 1"/>
                <a:gd name="f64" fmla="+- f62 0 f60"/>
                <a:gd name="f65" fmla="+- f61 0 f60"/>
                <a:gd name="f66" fmla="*/ f63 1 f2"/>
                <a:gd name="f67" fmla="*/ f65 1 14048"/>
                <a:gd name="f68" fmla="*/ f64 1 17518"/>
                <a:gd name="f69" fmla="*/ 12994 f65 1"/>
                <a:gd name="f70" fmla="*/ 4123 f64 1"/>
                <a:gd name="f71" fmla="*/ 12120 f65 1"/>
                <a:gd name="f72" fmla="*/ 6122 f64 1"/>
                <a:gd name="f73" fmla="*/ 11370 f65 1"/>
                <a:gd name="f74" fmla="*/ 7747 f64 1"/>
                <a:gd name="f75" fmla="*/ 10246 f65 1"/>
                <a:gd name="f76" fmla="*/ 8871 f64 1"/>
                <a:gd name="f77" fmla="*/ 8621 f65 1"/>
                <a:gd name="f78" fmla="*/ 10371 f64 1"/>
                <a:gd name="f79" fmla="*/ 0 f65 1"/>
                <a:gd name="f80" fmla="*/ 15494 f64 1"/>
                <a:gd name="f81" fmla="*/ 5872 f65 1"/>
                <a:gd name="f82" fmla="*/ 17493 f64 1"/>
                <a:gd name="f83" fmla="*/ 10620 f65 1"/>
                <a:gd name="f84" fmla="*/ 15119 f64 1"/>
                <a:gd name="f85" fmla="*/ 13994 f65 1"/>
                <a:gd name="f86" fmla="*/ 5748 f64 1"/>
                <a:gd name="f87" fmla="*/ 0 f64 1"/>
                <a:gd name="f88" fmla="*/ 2624 f64 1"/>
                <a:gd name="f89" fmla="+- f66 0 f1"/>
                <a:gd name="f90" fmla="*/ f69 1 14048"/>
                <a:gd name="f91" fmla="*/ f70 1 17518"/>
                <a:gd name="f92" fmla="*/ f71 1 14048"/>
                <a:gd name="f93" fmla="*/ f72 1 17518"/>
                <a:gd name="f94" fmla="*/ f73 1 14048"/>
                <a:gd name="f95" fmla="*/ f74 1 17518"/>
                <a:gd name="f96" fmla="*/ f75 1 14048"/>
                <a:gd name="f97" fmla="*/ f76 1 17518"/>
                <a:gd name="f98" fmla="*/ f77 1 14048"/>
                <a:gd name="f99" fmla="*/ f78 1 17518"/>
                <a:gd name="f100" fmla="*/ f79 1 14048"/>
                <a:gd name="f101" fmla="*/ f80 1 17518"/>
                <a:gd name="f102" fmla="*/ f81 1 14048"/>
                <a:gd name="f103" fmla="*/ f82 1 17518"/>
                <a:gd name="f104" fmla="*/ f83 1 14048"/>
                <a:gd name="f105" fmla="*/ f84 1 17518"/>
                <a:gd name="f106" fmla="*/ f85 1 14048"/>
                <a:gd name="f107" fmla="*/ f86 1 17518"/>
                <a:gd name="f108" fmla="*/ f87 1 17518"/>
                <a:gd name="f109" fmla="*/ f88 1 17518"/>
                <a:gd name="f110" fmla="*/ f60 1 f67"/>
                <a:gd name="f111" fmla="*/ f61 1 f67"/>
                <a:gd name="f112" fmla="*/ f60 1 f68"/>
                <a:gd name="f113" fmla="*/ f62 1 f68"/>
                <a:gd name="f114" fmla="*/ f90 1 f67"/>
                <a:gd name="f115" fmla="*/ f91 1 f68"/>
                <a:gd name="f116" fmla="*/ f92 1 f67"/>
                <a:gd name="f117" fmla="*/ f93 1 f68"/>
                <a:gd name="f118" fmla="*/ f94 1 f67"/>
                <a:gd name="f119" fmla="*/ f95 1 f68"/>
                <a:gd name="f120" fmla="*/ f96 1 f67"/>
                <a:gd name="f121" fmla="*/ f97 1 f68"/>
                <a:gd name="f122" fmla="*/ f98 1 f67"/>
                <a:gd name="f123" fmla="*/ f99 1 f68"/>
                <a:gd name="f124" fmla="*/ f100 1 f67"/>
                <a:gd name="f125" fmla="*/ f101 1 f68"/>
                <a:gd name="f126" fmla="*/ f102 1 f67"/>
                <a:gd name="f127" fmla="*/ f103 1 f68"/>
                <a:gd name="f128" fmla="*/ f104 1 f67"/>
                <a:gd name="f129" fmla="*/ f105 1 f68"/>
                <a:gd name="f130" fmla="*/ f106 1 f67"/>
                <a:gd name="f131" fmla="*/ f107 1 f68"/>
                <a:gd name="f132" fmla="*/ f108 1 f68"/>
                <a:gd name="f133" fmla="*/ f109 1 f68"/>
                <a:gd name="f134" fmla="*/ f110 f58 1"/>
                <a:gd name="f135" fmla="*/ f111 f58 1"/>
                <a:gd name="f136" fmla="*/ f113 f59 1"/>
                <a:gd name="f137" fmla="*/ f112 f59 1"/>
                <a:gd name="f138" fmla="*/ f114 f58 1"/>
                <a:gd name="f139" fmla="*/ f115 f59 1"/>
                <a:gd name="f140" fmla="*/ f116 f58 1"/>
                <a:gd name="f141" fmla="*/ f117 f59 1"/>
                <a:gd name="f142" fmla="*/ f118 f58 1"/>
                <a:gd name="f143" fmla="*/ f119 f59 1"/>
                <a:gd name="f144" fmla="*/ f120 f58 1"/>
                <a:gd name="f145" fmla="*/ f121 f59 1"/>
                <a:gd name="f146" fmla="*/ f122 f58 1"/>
                <a:gd name="f147" fmla="*/ f123 f59 1"/>
                <a:gd name="f148" fmla="*/ f124 f58 1"/>
                <a:gd name="f149" fmla="*/ f125 f59 1"/>
                <a:gd name="f150" fmla="*/ f126 f58 1"/>
                <a:gd name="f151" fmla="*/ f127 f59 1"/>
                <a:gd name="f152" fmla="*/ f128 f58 1"/>
                <a:gd name="f153" fmla="*/ f129 f59 1"/>
                <a:gd name="f154" fmla="*/ f130 f58 1"/>
                <a:gd name="f155" fmla="*/ f131 f59 1"/>
                <a:gd name="f156" fmla="*/ f132 f59 1"/>
                <a:gd name="f157" fmla="*/ f133 f59 1"/>
              </a:gdLst>
              <a:ahLst/>
              <a:cxnLst>
                <a:cxn ang="3cd4">
                  <a:pos x="hc" y="t"/>
                </a:cxn>
                <a:cxn ang="0">
                  <a:pos x="r" y="vc"/>
                </a:cxn>
                <a:cxn ang="cd4">
                  <a:pos x="hc" y="b"/>
                </a:cxn>
                <a:cxn ang="cd2">
                  <a:pos x="l" y="vc"/>
                </a:cxn>
                <a:cxn ang="f89">
                  <a:pos x="f138" y="f139"/>
                </a:cxn>
                <a:cxn ang="f89">
                  <a:pos x="f140" y="f141"/>
                </a:cxn>
                <a:cxn ang="f89">
                  <a:pos x="f142" y="f143"/>
                </a:cxn>
                <a:cxn ang="f89">
                  <a:pos x="f144" y="f145"/>
                </a:cxn>
                <a:cxn ang="f89">
                  <a:pos x="f146" y="f147"/>
                </a:cxn>
                <a:cxn ang="f89">
                  <a:pos x="f146" y="f147"/>
                </a:cxn>
                <a:cxn ang="f89">
                  <a:pos x="f148" y="f149"/>
                </a:cxn>
                <a:cxn ang="f89">
                  <a:pos x="f150" y="f151"/>
                </a:cxn>
                <a:cxn ang="f89">
                  <a:pos x="f152" y="f153"/>
                </a:cxn>
                <a:cxn ang="f89">
                  <a:pos x="f154" y="f155"/>
                </a:cxn>
                <a:cxn ang="f89">
                  <a:pos x="f154" y="f156"/>
                </a:cxn>
                <a:cxn ang="f89">
                  <a:pos x="f154" y="f157"/>
                </a:cxn>
                <a:cxn ang="f89">
                  <a:pos x="f138" y="f139"/>
                </a:cxn>
              </a:cxnLst>
              <a:rect l="f134" t="f137" r="f135" b="f136"/>
              <a:pathLst>
                <a:path w="14048" h="17518">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lnTo>
                    <a:pt x="f32" y="f33"/>
                  </a:lnTo>
                  <a:lnTo>
                    <a:pt x="f5" y="f34"/>
                  </a:lnTo>
                  <a:cubicBezTo>
                    <a:pt x="f35" y="f36"/>
                    <a:pt x="f37" y="f38"/>
                    <a:pt x="f39" y="f40"/>
                  </a:cubicBezTo>
                  <a:cubicBezTo>
                    <a:pt x="f41" y="f42"/>
                    <a:pt x="f43" y="f44"/>
                    <a:pt x="f45" y="f46"/>
                  </a:cubicBezTo>
                  <a:cubicBezTo>
                    <a:pt x="f47" y="f48"/>
                    <a:pt x="f49" y="f30"/>
                    <a:pt x="f50" y="f51"/>
                  </a:cubicBezTo>
                  <a:lnTo>
                    <a:pt x="f50" y="f5"/>
                  </a:lnTo>
                  <a:cubicBezTo>
                    <a:pt x="f52" y="f53"/>
                    <a:pt x="f52" y="f54"/>
                    <a:pt x="f50" y="f55"/>
                  </a:cubicBezTo>
                  <a:cubicBezTo>
                    <a:pt x="f50" y="f55"/>
                    <a:pt x="f5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7" name="Freeform: Shape 1633">
              <a:extLst>
                <a:ext uri="{FF2B5EF4-FFF2-40B4-BE49-F238E27FC236}">
                  <a16:creationId xmlns:a16="http://schemas.microsoft.com/office/drawing/2014/main" id="{7AC714FA-D1E6-B8B4-AE27-F5FA3263EB5F}"/>
                </a:ext>
              </a:extLst>
            </p:cNvPr>
            <p:cNvSpPr/>
            <p:nvPr/>
          </p:nvSpPr>
          <p:spPr>
            <a:xfrm>
              <a:off x="8935416" y="6426320"/>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494" h="1249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8" name="Freeform: Shape 1634">
              <a:extLst>
                <a:ext uri="{FF2B5EF4-FFF2-40B4-BE49-F238E27FC236}">
                  <a16:creationId xmlns:a16="http://schemas.microsoft.com/office/drawing/2014/main" id="{12EAD0B0-1D84-8A5D-6471-AAA64FA0B0B1}"/>
                </a:ext>
              </a:extLst>
            </p:cNvPr>
            <p:cNvSpPr/>
            <p:nvPr/>
          </p:nvSpPr>
          <p:spPr>
            <a:xfrm>
              <a:off x="8913927" y="6385840"/>
              <a:ext cx="21488" cy="40233"/>
            </a:xfrm>
            <a:custGeom>
              <a:avLst/>
              <a:gdLst>
                <a:gd name="f0" fmla="val 10800000"/>
                <a:gd name="f1" fmla="val 5400000"/>
                <a:gd name="f2" fmla="val 180"/>
                <a:gd name="f3" fmla="val w"/>
                <a:gd name="f4" fmla="val h"/>
                <a:gd name="f5" fmla="val 0"/>
                <a:gd name="f6" fmla="val 21490"/>
                <a:gd name="f7" fmla="val 40233"/>
                <a:gd name="f8" fmla="val 13369"/>
                <a:gd name="f9" fmla="val 8996"/>
                <a:gd name="f10" fmla="val 9433"/>
                <a:gd name="f11" fmla="val 11420"/>
                <a:gd name="f12" fmla="val 4273"/>
                <a:gd name="f13" fmla="val 10208"/>
                <a:gd name="f14" fmla="val 1849"/>
                <a:gd name="f15" fmla="val 6272"/>
                <a:gd name="f16" fmla="val 1412"/>
                <a:gd name="f17" fmla="val 5560"/>
                <a:gd name="f18" fmla="val 1087"/>
                <a:gd name="f19" fmla="val 4798"/>
                <a:gd name="f20" fmla="val 874"/>
                <a:gd name="f21" fmla="val 3998"/>
                <a:gd name="f22" fmla="val 387"/>
                <a:gd name="f23" fmla="val 2711"/>
                <a:gd name="f24" fmla="val 100"/>
                <a:gd name="f25" fmla="val 1362"/>
                <a:gd name="f26" fmla="val 2499"/>
                <a:gd name="f27" fmla="val 34486"/>
                <a:gd name="f28" fmla="val 8121"/>
                <a:gd name="f29" fmla="val 31238"/>
                <a:gd name="f30" fmla="val 12057"/>
                <a:gd name="f31" fmla="val 28814"/>
                <a:gd name="f32" fmla="val 17217"/>
                <a:gd name="f33" fmla="val 30025"/>
                <a:gd name="f34" fmla="val 19641"/>
                <a:gd name="f35" fmla="val 33961"/>
                <a:gd name="f36" fmla="val 20079"/>
                <a:gd name="f37" fmla="val 34674"/>
                <a:gd name="f38" fmla="val 20404"/>
                <a:gd name="f39" fmla="val 35436"/>
                <a:gd name="f40" fmla="val 20616"/>
                <a:gd name="f41" fmla="val 36235"/>
                <a:gd name="f42" fmla="val 21103"/>
                <a:gd name="f43" fmla="val 37522"/>
                <a:gd name="f44" fmla="val 21390"/>
                <a:gd name="f45" fmla="val 38872"/>
                <a:gd name="f46" fmla="val 21491"/>
                <a:gd name="f47" fmla="val 40234"/>
                <a:gd name="f48" fmla="val 19866"/>
                <a:gd name="f49" fmla="val 17993"/>
                <a:gd name="f50" fmla="val 11120"/>
                <a:gd name="f51" fmla="val 5748"/>
                <a:gd name="f52" fmla="+- 0 0 -90"/>
                <a:gd name="f53" fmla="*/ f3 1 21490"/>
                <a:gd name="f54" fmla="*/ f4 1 40233"/>
                <a:gd name="f55" fmla="val f5"/>
                <a:gd name="f56" fmla="val f6"/>
                <a:gd name="f57" fmla="val f7"/>
                <a:gd name="f58" fmla="*/ f52 f0 1"/>
                <a:gd name="f59" fmla="+- f57 0 f55"/>
                <a:gd name="f60" fmla="+- f56 0 f55"/>
                <a:gd name="f61" fmla="*/ f58 1 f2"/>
                <a:gd name="f62" fmla="*/ f60 1 21490"/>
                <a:gd name="f63" fmla="*/ f59 1 40233"/>
                <a:gd name="f64" fmla="*/ 13369 f60 1"/>
                <a:gd name="f65" fmla="*/ 8996 f59 1"/>
                <a:gd name="f66" fmla="*/ 1849 f60 1"/>
                <a:gd name="f67" fmla="*/ 6272 f59 1"/>
                <a:gd name="f68" fmla="*/ 874 f60 1"/>
                <a:gd name="f69" fmla="*/ 3998 f59 1"/>
                <a:gd name="f70" fmla="*/ 0 f60 1"/>
                <a:gd name="f71" fmla="*/ 0 f59 1"/>
                <a:gd name="f72" fmla="*/ 2499 f60 1"/>
                <a:gd name="f73" fmla="*/ 34486 f59 1"/>
                <a:gd name="f74" fmla="*/ 8121 f60 1"/>
                <a:gd name="f75" fmla="*/ 31238 f59 1"/>
                <a:gd name="f76" fmla="*/ 19641 f60 1"/>
                <a:gd name="f77" fmla="*/ 33961 f59 1"/>
                <a:gd name="f78" fmla="*/ 20616 f60 1"/>
                <a:gd name="f79" fmla="*/ 36235 f59 1"/>
                <a:gd name="f80" fmla="*/ 21491 f60 1"/>
                <a:gd name="f81" fmla="*/ 40234 f59 1"/>
                <a:gd name="f82" fmla="*/ 19866 f60 1"/>
                <a:gd name="f83" fmla="*/ 17993 f59 1"/>
                <a:gd name="f84" fmla="*/ 11120 f59 1"/>
                <a:gd name="f85" fmla="*/ 5748 f59 1"/>
                <a:gd name="f86" fmla="+- f61 0 f1"/>
                <a:gd name="f87" fmla="*/ f64 1 21490"/>
                <a:gd name="f88" fmla="*/ f65 1 40233"/>
                <a:gd name="f89" fmla="*/ f66 1 21490"/>
                <a:gd name="f90" fmla="*/ f67 1 40233"/>
                <a:gd name="f91" fmla="*/ f68 1 21490"/>
                <a:gd name="f92" fmla="*/ f69 1 40233"/>
                <a:gd name="f93" fmla="*/ f70 1 21490"/>
                <a:gd name="f94" fmla="*/ f71 1 40233"/>
                <a:gd name="f95" fmla="*/ f72 1 21490"/>
                <a:gd name="f96" fmla="*/ f73 1 40233"/>
                <a:gd name="f97" fmla="*/ f74 1 21490"/>
                <a:gd name="f98" fmla="*/ f75 1 40233"/>
                <a:gd name="f99" fmla="*/ f76 1 21490"/>
                <a:gd name="f100" fmla="*/ f77 1 40233"/>
                <a:gd name="f101" fmla="*/ f78 1 21490"/>
                <a:gd name="f102" fmla="*/ f79 1 40233"/>
                <a:gd name="f103" fmla="*/ f80 1 21490"/>
                <a:gd name="f104" fmla="*/ f81 1 40233"/>
                <a:gd name="f105" fmla="*/ f82 1 21490"/>
                <a:gd name="f106" fmla="*/ f83 1 40233"/>
                <a:gd name="f107" fmla="*/ f84 1 40233"/>
                <a:gd name="f108" fmla="*/ f85 1 40233"/>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3"/>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4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6"/>
                </a:cxn>
                <a:cxn ang="f86">
                  <a:pos x="f145" y="f146"/>
                </a:cxn>
                <a:cxn ang="f86">
                  <a:pos x="f147" y="f148"/>
                </a:cxn>
                <a:cxn ang="f86">
                  <a:pos x="f149" y="f150"/>
                </a:cxn>
                <a:cxn ang="f86">
                  <a:pos x="f151" y="f152"/>
                </a:cxn>
                <a:cxn ang="f86">
                  <a:pos x="f153" y="f154"/>
                </a:cxn>
                <a:cxn ang="f86">
                  <a:pos x="f155" y="f156"/>
                </a:cxn>
                <a:cxn ang="f86">
                  <a:pos x="f155" y="f156"/>
                </a:cxn>
                <a:cxn ang="f86">
                  <a:pos x="f157" y="f158"/>
                </a:cxn>
                <a:cxn ang="f86">
                  <a:pos x="f157" y="f159"/>
                </a:cxn>
                <a:cxn ang="f86">
                  <a:pos x="f157" y="f160"/>
                </a:cxn>
              </a:cxnLst>
              <a:rect l="f135" t="f138" r="f136" b="f137"/>
              <a:pathLst>
                <a:path w="21490" h="40233">
                  <a:moveTo>
                    <a:pt x="f8" y="f9"/>
                  </a:moveTo>
                  <a:cubicBezTo>
                    <a:pt x="f10" y="f11"/>
                    <a:pt x="f12" y="f13"/>
                    <a:pt x="f14" y="f15"/>
                  </a:cubicBezTo>
                  <a:cubicBezTo>
                    <a:pt x="f16" y="f17"/>
                    <a:pt x="f18" y="f19"/>
                    <a:pt x="f20" y="f21"/>
                  </a:cubicBezTo>
                  <a:cubicBezTo>
                    <a:pt x="f22" y="f23"/>
                    <a:pt x="f24" y="f25"/>
                    <a:pt x="f5" y="f5"/>
                  </a:cubicBezTo>
                  <a:lnTo>
                    <a:pt x="f5" y="f5"/>
                  </a:lnTo>
                  <a:lnTo>
                    <a:pt x="f26" y="f27"/>
                  </a:lnTo>
                  <a:lnTo>
                    <a:pt x="f28" y="f29"/>
                  </a:lnTo>
                  <a:cubicBezTo>
                    <a:pt x="f30" y="f31"/>
                    <a:pt x="f32" y="f33"/>
                    <a:pt x="f34" y="f35"/>
                  </a:cubicBezTo>
                  <a:cubicBezTo>
                    <a:pt x="f36" y="f37"/>
                    <a:pt x="f38" y="f39"/>
                    <a:pt x="f40" y="f41"/>
                  </a:cubicBezTo>
                  <a:cubicBezTo>
                    <a:pt x="f42" y="f43"/>
                    <a:pt x="f44" y="f45"/>
                    <a:pt x="f46" y="f47"/>
                  </a:cubicBezTo>
                  <a:lnTo>
                    <a:pt x="f46" y="f47"/>
                  </a:lnTo>
                  <a:lnTo>
                    <a:pt x="f48" y="f49"/>
                  </a:lnTo>
                  <a:lnTo>
                    <a:pt x="f48" y="f50"/>
                  </a:lnTo>
                  <a:lnTo>
                    <a:pt x="f48"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9" name="Freeform: Shape 1635">
              <a:extLst>
                <a:ext uri="{FF2B5EF4-FFF2-40B4-BE49-F238E27FC236}">
                  <a16:creationId xmlns:a16="http://schemas.microsoft.com/office/drawing/2014/main" id="{DADBAD0D-15D4-1B66-D5E2-641C91385A67}"/>
                </a:ext>
              </a:extLst>
            </p:cNvPr>
            <p:cNvSpPr/>
            <p:nvPr/>
          </p:nvSpPr>
          <p:spPr>
            <a:xfrm>
              <a:off x="9394472" y="6100072"/>
              <a:ext cx="25493" cy="44979"/>
            </a:xfrm>
            <a:custGeom>
              <a:avLst/>
              <a:gdLst>
                <a:gd name="f0" fmla="val 10800000"/>
                <a:gd name="f1" fmla="val 5400000"/>
                <a:gd name="f2" fmla="val 180"/>
                <a:gd name="f3" fmla="val w"/>
                <a:gd name="f4" fmla="val h"/>
                <a:gd name="f5" fmla="val 0"/>
                <a:gd name="f6" fmla="val 25489"/>
                <a:gd name="f7" fmla="val 44982"/>
                <a:gd name="f8" fmla="val 15243"/>
                <a:gd name="f9" fmla="val 42358"/>
                <a:gd name="f10" fmla="val 41734"/>
                <a:gd name="f11" fmla="val 41484"/>
                <a:gd name="f12" fmla="val 39484"/>
                <a:gd name="f13" fmla="val 15181"/>
                <a:gd name="f14" fmla="val 38772"/>
                <a:gd name="f15" fmla="val 38073"/>
                <a:gd name="f16" fmla="val 37360"/>
                <a:gd name="f17" fmla="val 36698"/>
                <a:gd name="f18" fmla="val 36023"/>
                <a:gd name="f19" fmla="val 35361"/>
                <a:gd name="f20" fmla="val 34699"/>
                <a:gd name="f21" fmla="val 34024"/>
                <a:gd name="f22" fmla="val 33362"/>
                <a:gd name="f23" fmla="val 16118"/>
                <a:gd name="f24" fmla="val 31613"/>
                <a:gd name="f25" fmla="val 16380"/>
                <a:gd name="f26" fmla="val 31000"/>
                <a:gd name="f27" fmla="val 16755"/>
                <a:gd name="f28" fmla="val 30451"/>
                <a:gd name="f29" fmla="val 17243"/>
                <a:gd name="f30" fmla="val 29988"/>
                <a:gd name="f31" fmla="val 29239"/>
                <a:gd name="f32" fmla="val 18367"/>
                <a:gd name="f33" fmla="val 28614"/>
                <a:gd name="f34" fmla="val 19117"/>
                <a:gd name="f35" fmla="val 27864"/>
                <a:gd name="f36" fmla="val 24116"/>
                <a:gd name="f37" fmla="val 8746"/>
                <a:gd name="f38" fmla="val 9458"/>
                <a:gd name="f39" fmla="val 800"/>
                <a:gd name="f40" fmla="val 10008"/>
                <a:gd name="f41" fmla="val 1737"/>
                <a:gd name="f42" fmla="val 10370"/>
                <a:gd name="f43" fmla="val 2749"/>
                <a:gd name="f44" fmla="val 12682"/>
                <a:gd name="f45" fmla="val 7947"/>
                <a:gd name="f46" fmla="val 10945"/>
                <a:gd name="f47" fmla="val 14045"/>
                <a:gd name="f48" fmla="val 6247"/>
                <a:gd name="f49" fmla="val 20867"/>
                <a:gd name="f50" fmla="val 16618"/>
                <a:gd name="f51" fmla="val 44232"/>
                <a:gd name="f52" fmla="val 43858"/>
                <a:gd name="f53" fmla="val 43483"/>
                <a:gd name="f54" fmla="val 15368"/>
                <a:gd name="f55" fmla="+- 0 0 -90"/>
                <a:gd name="f56" fmla="*/ f3 1 25489"/>
                <a:gd name="f57" fmla="*/ f4 1 44982"/>
                <a:gd name="f58" fmla="val f5"/>
                <a:gd name="f59" fmla="val f6"/>
                <a:gd name="f60" fmla="val f7"/>
                <a:gd name="f61" fmla="*/ f55 f0 1"/>
                <a:gd name="f62" fmla="+- f60 0 f58"/>
                <a:gd name="f63" fmla="+- f59 0 f58"/>
                <a:gd name="f64" fmla="*/ f61 1 f2"/>
                <a:gd name="f65" fmla="*/ f63 1 25489"/>
                <a:gd name="f66" fmla="*/ f62 1 44982"/>
                <a:gd name="f67" fmla="*/ 15243 f63 1"/>
                <a:gd name="f68" fmla="*/ 42358 f62 1"/>
                <a:gd name="f69" fmla="*/ 41484 f62 1"/>
                <a:gd name="f70" fmla="*/ 39484 f62 1"/>
                <a:gd name="f71" fmla="*/ 37360 f62 1"/>
                <a:gd name="f72" fmla="*/ 35361 f62 1"/>
                <a:gd name="f73" fmla="*/ 33362 f62 1"/>
                <a:gd name="f74" fmla="*/ 16118 f63 1"/>
                <a:gd name="f75" fmla="*/ 31613 f62 1"/>
                <a:gd name="f76" fmla="*/ 17243 f63 1"/>
                <a:gd name="f77" fmla="*/ 29988 f62 1"/>
                <a:gd name="f78" fmla="*/ 29239 f62 1"/>
                <a:gd name="f79" fmla="*/ 18367 f63 1"/>
                <a:gd name="f80" fmla="*/ 28614 f62 1"/>
                <a:gd name="f81" fmla="*/ 19117 f63 1"/>
                <a:gd name="f82" fmla="*/ 27864 f62 1"/>
                <a:gd name="f83" fmla="*/ 25489 f63 1"/>
                <a:gd name="f84" fmla="*/ 24116 f62 1"/>
                <a:gd name="f85" fmla="*/ 8746 f63 1"/>
                <a:gd name="f86" fmla="*/ 0 f62 1"/>
                <a:gd name="f87" fmla="*/ 10370 f63 1"/>
                <a:gd name="f88" fmla="*/ 2749 f62 1"/>
                <a:gd name="f89" fmla="*/ 6247 f63 1"/>
                <a:gd name="f90" fmla="*/ 17243 f62 1"/>
                <a:gd name="f91" fmla="*/ 0 f63 1"/>
                <a:gd name="f92" fmla="*/ 20867 f62 1"/>
                <a:gd name="f93" fmla="*/ 16618 f63 1"/>
                <a:gd name="f94" fmla="*/ 44982 f62 1"/>
                <a:gd name="f95" fmla="*/ 43858 f62 1"/>
                <a:gd name="f96" fmla="+- f64 0 f1"/>
                <a:gd name="f97" fmla="*/ f67 1 25489"/>
                <a:gd name="f98" fmla="*/ f68 1 44982"/>
                <a:gd name="f99" fmla="*/ f69 1 44982"/>
                <a:gd name="f100" fmla="*/ f70 1 44982"/>
                <a:gd name="f101" fmla="*/ f71 1 44982"/>
                <a:gd name="f102" fmla="*/ f72 1 44982"/>
                <a:gd name="f103" fmla="*/ f73 1 44982"/>
                <a:gd name="f104" fmla="*/ f74 1 25489"/>
                <a:gd name="f105" fmla="*/ f75 1 44982"/>
                <a:gd name="f106" fmla="*/ f76 1 25489"/>
                <a:gd name="f107" fmla="*/ f77 1 44982"/>
                <a:gd name="f108" fmla="*/ f78 1 44982"/>
                <a:gd name="f109" fmla="*/ f79 1 25489"/>
                <a:gd name="f110" fmla="*/ f80 1 44982"/>
                <a:gd name="f111" fmla="*/ f81 1 25489"/>
                <a:gd name="f112" fmla="*/ f82 1 44982"/>
                <a:gd name="f113" fmla="*/ f83 1 25489"/>
                <a:gd name="f114" fmla="*/ f84 1 44982"/>
                <a:gd name="f115" fmla="*/ f85 1 25489"/>
                <a:gd name="f116" fmla="*/ f86 1 44982"/>
                <a:gd name="f117" fmla="*/ f87 1 25489"/>
                <a:gd name="f118" fmla="*/ f88 1 44982"/>
                <a:gd name="f119" fmla="*/ f89 1 25489"/>
                <a:gd name="f120" fmla="*/ f90 1 44982"/>
                <a:gd name="f121" fmla="*/ f91 1 25489"/>
                <a:gd name="f122" fmla="*/ f92 1 44982"/>
                <a:gd name="f123" fmla="*/ f93 1 25489"/>
                <a:gd name="f124" fmla="*/ f94 1 44982"/>
                <a:gd name="f125" fmla="*/ f95 1 44982"/>
                <a:gd name="f126" fmla="*/ f58 1 f65"/>
                <a:gd name="f127" fmla="*/ f59 1 f65"/>
                <a:gd name="f128" fmla="*/ f58 1 f66"/>
                <a:gd name="f129" fmla="*/ f60 1 f66"/>
                <a:gd name="f130" fmla="*/ f97 1 f65"/>
                <a:gd name="f131" fmla="*/ f98 1 f66"/>
                <a:gd name="f132" fmla="*/ f99 1 f66"/>
                <a:gd name="f133" fmla="*/ f100 1 f66"/>
                <a:gd name="f134" fmla="*/ f101 1 f66"/>
                <a:gd name="f135" fmla="*/ f102 1 f66"/>
                <a:gd name="f136" fmla="*/ f103 1 f66"/>
                <a:gd name="f137" fmla="*/ f104 1 f65"/>
                <a:gd name="f138" fmla="*/ f105 1 f66"/>
                <a:gd name="f139" fmla="*/ f106 1 f65"/>
                <a:gd name="f140" fmla="*/ f107 1 f66"/>
                <a:gd name="f141" fmla="*/ f108 1 f66"/>
                <a:gd name="f142" fmla="*/ f109 1 f65"/>
                <a:gd name="f143" fmla="*/ f110 1 f66"/>
                <a:gd name="f144" fmla="*/ f111 1 f65"/>
                <a:gd name="f145" fmla="*/ f112 1 f66"/>
                <a:gd name="f146" fmla="*/ f113 1 f65"/>
                <a:gd name="f147" fmla="*/ f114 1 f66"/>
                <a:gd name="f148" fmla="*/ f115 1 f65"/>
                <a:gd name="f149" fmla="*/ f116 1 f66"/>
                <a:gd name="f150" fmla="*/ f117 1 f65"/>
                <a:gd name="f151" fmla="*/ f118 1 f66"/>
                <a:gd name="f152" fmla="*/ f119 1 f65"/>
                <a:gd name="f153" fmla="*/ f120 1 f66"/>
                <a:gd name="f154" fmla="*/ f121 1 f65"/>
                <a:gd name="f155" fmla="*/ f122 1 f66"/>
                <a:gd name="f156" fmla="*/ f123 1 f65"/>
                <a:gd name="f157" fmla="*/ f124 1 f66"/>
                <a:gd name="f158" fmla="*/ f125 1 f66"/>
                <a:gd name="f159" fmla="*/ f126 f56 1"/>
                <a:gd name="f160" fmla="*/ f127 f56 1"/>
                <a:gd name="f161" fmla="*/ f129 f57 1"/>
                <a:gd name="f162" fmla="*/ f128 f57 1"/>
                <a:gd name="f163" fmla="*/ f130 f56 1"/>
                <a:gd name="f164" fmla="*/ f131 f57 1"/>
                <a:gd name="f165" fmla="*/ f132 f57 1"/>
                <a:gd name="f166" fmla="*/ f133 f57 1"/>
                <a:gd name="f167" fmla="*/ f134 f57 1"/>
                <a:gd name="f168" fmla="*/ f135 f57 1"/>
                <a:gd name="f169" fmla="*/ f136 f57 1"/>
                <a:gd name="f170" fmla="*/ f137 f56 1"/>
                <a:gd name="f171" fmla="*/ f138 f57 1"/>
                <a:gd name="f172" fmla="*/ f139 f56 1"/>
                <a:gd name="f173" fmla="*/ f140 f57 1"/>
                <a:gd name="f174" fmla="*/ f141 f57 1"/>
                <a:gd name="f175" fmla="*/ f142 f56 1"/>
                <a:gd name="f176" fmla="*/ f143 f57 1"/>
                <a:gd name="f177" fmla="*/ f144 f56 1"/>
                <a:gd name="f178" fmla="*/ f145 f57 1"/>
                <a:gd name="f179" fmla="*/ f146 f56 1"/>
                <a:gd name="f180" fmla="*/ f147 f57 1"/>
                <a:gd name="f181" fmla="*/ f148 f56 1"/>
                <a:gd name="f182" fmla="*/ f149 f57 1"/>
                <a:gd name="f183" fmla="*/ f150 f56 1"/>
                <a:gd name="f184" fmla="*/ f151 f57 1"/>
                <a:gd name="f185" fmla="*/ f152 f56 1"/>
                <a:gd name="f186" fmla="*/ f153 f57 1"/>
                <a:gd name="f187" fmla="*/ f154 f56 1"/>
                <a:gd name="f188" fmla="*/ f155 f57 1"/>
                <a:gd name="f189" fmla="*/ f156 f56 1"/>
                <a:gd name="f190" fmla="*/ f157 f57 1"/>
                <a:gd name="f191" fmla="*/ f158 f57 1"/>
              </a:gdLst>
              <a:ahLst/>
              <a:cxnLst>
                <a:cxn ang="3cd4">
                  <a:pos x="hc" y="t"/>
                </a:cxn>
                <a:cxn ang="0">
                  <a:pos x="r" y="vc"/>
                </a:cxn>
                <a:cxn ang="cd4">
                  <a:pos x="hc" y="b"/>
                </a:cxn>
                <a:cxn ang="cd2">
                  <a:pos x="l" y="vc"/>
                </a:cxn>
                <a:cxn ang="f96">
                  <a:pos x="f163" y="f164"/>
                </a:cxn>
                <a:cxn ang="f96">
                  <a:pos x="f163" y="f165"/>
                </a:cxn>
                <a:cxn ang="f96">
                  <a:pos x="f163" y="f166"/>
                </a:cxn>
                <a:cxn ang="f96">
                  <a:pos x="f163" y="f167"/>
                </a:cxn>
                <a:cxn ang="f96">
                  <a:pos x="f163" y="f168"/>
                </a:cxn>
                <a:cxn ang="f96">
                  <a:pos x="f163" y="f169"/>
                </a:cxn>
                <a:cxn ang="f96">
                  <a:pos x="f170" y="f171"/>
                </a:cxn>
                <a:cxn ang="f96">
                  <a:pos x="f172" y="f173"/>
                </a:cxn>
                <a:cxn ang="f96">
                  <a:pos x="f172" y="f174"/>
                </a:cxn>
                <a:cxn ang="f96">
                  <a:pos x="f175" y="f176"/>
                </a:cxn>
                <a:cxn ang="f96">
                  <a:pos x="f177" y="f178"/>
                </a:cxn>
                <a:cxn ang="f96">
                  <a:pos x="f179" y="f180"/>
                </a:cxn>
                <a:cxn ang="f96">
                  <a:pos x="f181" y="f182"/>
                </a:cxn>
                <a:cxn ang="f96">
                  <a:pos x="f181" y="f182"/>
                </a:cxn>
                <a:cxn ang="f96">
                  <a:pos x="f183" y="f184"/>
                </a:cxn>
                <a:cxn ang="f96">
                  <a:pos x="f185" y="f186"/>
                </a:cxn>
                <a:cxn ang="f96">
                  <a:pos x="f187" y="f188"/>
                </a:cxn>
                <a:cxn ang="f96">
                  <a:pos x="f189" y="f190"/>
                </a:cxn>
                <a:cxn ang="f96">
                  <a:pos x="f189" y="f191"/>
                </a:cxn>
                <a:cxn ang="f96">
                  <a:pos x="f163" y="f164"/>
                </a:cxn>
              </a:cxnLst>
              <a:rect l="f159" t="f162" r="f160" b="f161"/>
              <a:pathLst>
                <a:path w="25489" h="44982">
                  <a:moveTo>
                    <a:pt x="f8" y="f9"/>
                  </a:moveTo>
                  <a:cubicBezTo>
                    <a:pt x="f8" y="f9"/>
                    <a:pt x="f8" y="f10"/>
                    <a:pt x="f8" y="f11"/>
                  </a:cubicBezTo>
                  <a:lnTo>
                    <a:pt x="f8" y="f12"/>
                  </a:lnTo>
                  <a:cubicBezTo>
                    <a:pt x="f13" y="f14"/>
                    <a:pt x="f13" y="f15"/>
                    <a:pt x="f8" y="f16"/>
                  </a:cubicBezTo>
                  <a:cubicBezTo>
                    <a:pt x="f13" y="f17"/>
                    <a:pt x="f13" y="f18"/>
                    <a:pt x="f8" y="f19"/>
                  </a:cubicBezTo>
                  <a:cubicBezTo>
                    <a:pt x="f13" y="f20"/>
                    <a:pt x="f13" y="f21"/>
                    <a:pt x="f8" y="f22"/>
                  </a:cubicBezTo>
                  <a:lnTo>
                    <a:pt x="f23" y="f24"/>
                  </a:lnTo>
                  <a:cubicBezTo>
                    <a:pt x="f25" y="f26"/>
                    <a:pt x="f27" y="f28"/>
                    <a:pt x="f29" y="f30"/>
                  </a:cubicBezTo>
                  <a:lnTo>
                    <a:pt x="f29" y="f31"/>
                  </a:lnTo>
                  <a:lnTo>
                    <a:pt x="f32" y="f33"/>
                  </a:lnTo>
                  <a:cubicBezTo>
                    <a:pt x="f32" y="f33"/>
                    <a:pt x="f32" y="f33"/>
                    <a:pt x="f34" y="f35"/>
                  </a:cubicBezTo>
                  <a:lnTo>
                    <a:pt x="f6" y="f36"/>
                  </a:lnTo>
                  <a:lnTo>
                    <a:pt x="f37" y="f5"/>
                  </a:lnTo>
                  <a:lnTo>
                    <a:pt x="f37" y="f5"/>
                  </a:lnTo>
                  <a:cubicBezTo>
                    <a:pt x="f38" y="f39"/>
                    <a:pt x="f40" y="f41"/>
                    <a:pt x="f42" y="f43"/>
                  </a:cubicBezTo>
                  <a:cubicBezTo>
                    <a:pt x="f44" y="f45"/>
                    <a:pt x="f46" y="f47"/>
                    <a:pt x="f48" y="f29"/>
                  </a:cubicBezTo>
                  <a:lnTo>
                    <a:pt x="f5" y="f49"/>
                  </a:lnTo>
                  <a:lnTo>
                    <a:pt x="f50" y="f7"/>
                  </a:lnTo>
                  <a:cubicBezTo>
                    <a:pt x="f50" y="f7"/>
                    <a:pt x="f50" y="f51"/>
                    <a:pt x="f50" y="f52"/>
                  </a:cubicBezTo>
                  <a:cubicBezTo>
                    <a:pt x="f50" y="f53"/>
                    <a:pt x="f5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0" name="Freeform: Shape 1636">
              <a:extLst>
                <a:ext uri="{FF2B5EF4-FFF2-40B4-BE49-F238E27FC236}">
                  <a16:creationId xmlns:a16="http://schemas.microsoft.com/office/drawing/2014/main" id="{6313E208-4203-80A1-80C4-758DEA098E70}"/>
                </a:ext>
              </a:extLst>
            </p:cNvPr>
            <p:cNvSpPr/>
            <p:nvPr/>
          </p:nvSpPr>
          <p:spPr>
            <a:xfrm>
              <a:off x="8915335" y="6316739"/>
              <a:ext cx="113294" cy="79095"/>
            </a:xfrm>
            <a:custGeom>
              <a:avLst/>
              <a:gdLst>
                <a:gd name="f0" fmla="val 10800000"/>
                <a:gd name="f1" fmla="val 5400000"/>
                <a:gd name="f2" fmla="val 180"/>
                <a:gd name="f3" fmla="val w"/>
                <a:gd name="f4" fmla="val h"/>
                <a:gd name="f5" fmla="val 0"/>
                <a:gd name="f6" fmla="val 113294"/>
                <a:gd name="f7" fmla="val 79094"/>
                <a:gd name="f8" fmla="val 99800"/>
                <a:gd name="f9" fmla="val 14494"/>
                <a:gd name="f10" fmla="val 97489"/>
                <a:gd name="f11" fmla="val 9296"/>
                <a:gd name="f12" fmla="val 99226"/>
                <a:gd name="f13" fmla="val 3198"/>
                <a:gd name="f14" fmla="val 103924"/>
                <a:gd name="f15" fmla="val 100925"/>
                <a:gd name="f16" fmla="val 1749"/>
                <a:gd name="f17" fmla="val 4467"/>
                <a:gd name="f18" fmla="val 58477"/>
                <a:gd name="f19" fmla="val 3905"/>
                <a:gd name="f20" fmla="val 58864"/>
                <a:gd name="f21" fmla="val 3405"/>
                <a:gd name="f22" fmla="val 59326"/>
                <a:gd name="f23" fmla="val 2967"/>
                <a:gd name="f24" fmla="val 59851"/>
                <a:gd name="f25" fmla="val 1718"/>
                <a:gd name="f26" fmla="val 61100"/>
                <a:gd name="f27" fmla="val 1481"/>
                <a:gd name="f28" fmla="val 61550"/>
                <a:gd name="f29" fmla="val 1281"/>
                <a:gd name="f30" fmla="val 62013"/>
                <a:gd name="f31" fmla="val 1093"/>
                <a:gd name="f32" fmla="val 62475"/>
                <a:gd name="f33" fmla="val 631"/>
                <a:gd name="f34" fmla="val 63162"/>
                <a:gd name="f35" fmla="val 294"/>
                <a:gd name="f36" fmla="val 63924"/>
                <a:gd name="f37" fmla="val 94"/>
                <a:gd name="f38" fmla="val 64724"/>
                <a:gd name="f39" fmla="val 31"/>
                <a:gd name="f40" fmla="val 65099"/>
                <a:gd name="f41" fmla="val 65474"/>
                <a:gd name="f42" fmla="val 65849"/>
                <a:gd name="f43" fmla="val -31"/>
                <a:gd name="f44" fmla="val 66848"/>
                <a:gd name="f45" fmla="val 67848"/>
                <a:gd name="f46" fmla="val 68847"/>
                <a:gd name="f47" fmla="val 194"/>
                <a:gd name="f48" fmla="val 70209"/>
                <a:gd name="f49" fmla="val 481"/>
                <a:gd name="f50" fmla="val 71559"/>
                <a:gd name="f51" fmla="val 969"/>
                <a:gd name="f52" fmla="val 72846"/>
                <a:gd name="f53" fmla="val 2143"/>
                <a:gd name="f54" fmla="val 77319"/>
                <a:gd name="f55" fmla="val 6716"/>
                <a:gd name="f56" fmla="val 79993"/>
                <a:gd name="f57" fmla="val 11189"/>
                <a:gd name="f58" fmla="val 78818"/>
                <a:gd name="f59" fmla="val 11989"/>
                <a:gd name="f60" fmla="val 78606"/>
                <a:gd name="f61" fmla="val 12763"/>
                <a:gd name="f62" fmla="val 78281"/>
                <a:gd name="f63" fmla="val 13463"/>
                <a:gd name="f64" fmla="val 77844"/>
                <a:gd name="f65" fmla="val 19085"/>
                <a:gd name="f66" fmla="val 74595"/>
                <a:gd name="f67" fmla="val 113295"/>
                <a:gd name="f68" fmla="val 19242"/>
                <a:gd name="f69" fmla="val 109721"/>
                <a:gd name="f70" fmla="val 22166"/>
                <a:gd name="f71" fmla="val 104449"/>
                <a:gd name="f72" fmla="val 21641"/>
                <a:gd name="f73" fmla="val 101513"/>
                <a:gd name="f74" fmla="val 18068"/>
                <a:gd name="f75" fmla="val 100663"/>
                <a:gd name="f76" fmla="val 17030"/>
                <a:gd name="f77" fmla="val 100075"/>
                <a:gd name="f78" fmla="val 15806"/>
                <a:gd name="f79" fmla="+- 0 0 -90"/>
                <a:gd name="f80" fmla="*/ f3 1 113294"/>
                <a:gd name="f81" fmla="*/ f4 1 79094"/>
                <a:gd name="f82" fmla="val f5"/>
                <a:gd name="f83" fmla="val f6"/>
                <a:gd name="f84" fmla="val f7"/>
                <a:gd name="f85" fmla="*/ f79 f0 1"/>
                <a:gd name="f86" fmla="+- f84 0 f82"/>
                <a:gd name="f87" fmla="+- f83 0 f82"/>
                <a:gd name="f88" fmla="*/ f85 1 f2"/>
                <a:gd name="f89" fmla="*/ f87 1 113294"/>
                <a:gd name="f90" fmla="*/ f86 1 79094"/>
                <a:gd name="f91" fmla="*/ 99800 f87 1"/>
                <a:gd name="f92" fmla="*/ 14494 f86 1"/>
                <a:gd name="f93" fmla="*/ 103924 f87 1"/>
                <a:gd name="f94" fmla="*/ 0 f86 1"/>
                <a:gd name="f95" fmla="*/ 100925 f87 1"/>
                <a:gd name="f96" fmla="*/ 1749 f86 1"/>
                <a:gd name="f97" fmla="*/ 4467 f87 1"/>
                <a:gd name="f98" fmla="*/ 58477 f86 1"/>
                <a:gd name="f99" fmla="*/ 2967 f87 1"/>
                <a:gd name="f100" fmla="*/ 59851 f86 1"/>
                <a:gd name="f101" fmla="*/ 1718 f87 1"/>
                <a:gd name="f102" fmla="*/ 61100 f86 1"/>
                <a:gd name="f103" fmla="*/ 1093 f87 1"/>
                <a:gd name="f104" fmla="*/ 62475 f86 1"/>
                <a:gd name="f105" fmla="*/ 94 f87 1"/>
                <a:gd name="f106" fmla="*/ 64724 f86 1"/>
                <a:gd name="f107" fmla="*/ 65849 f86 1"/>
                <a:gd name="f108" fmla="*/ 68847 f86 1"/>
                <a:gd name="f109" fmla="*/ 969 f87 1"/>
                <a:gd name="f110" fmla="*/ 72846 f86 1"/>
                <a:gd name="f111" fmla="*/ 11189 f87 1"/>
                <a:gd name="f112" fmla="*/ 78818 f86 1"/>
                <a:gd name="f113" fmla="*/ 13463 f87 1"/>
                <a:gd name="f114" fmla="*/ 77844 f86 1"/>
                <a:gd name="f115" fmla="*/ 19085 f87 1"/>
                <a:gd name="f116" fmla="*/ 74595 f86 1"/>
                <a:gd name="f117" fmla="*/ 113295 f87 1"/>
                <a:gd name="f118" fmla="*/ 19242 f86 1"/>
                <a:gd name="f119" fmla="*/ 101513 f87 1"/>
                <a:gd name="f120" fmla="*/ 18068 f86 1"/>
                <a:gd name="f121" fmla="+- f88 0 f1"/>
                <a:gd name="f122" fmla="*/ f91 1 113294"/>
                <a:gd name="f123" fmla="*/ f92 1 79094"/>
                <a:gd name="f124" fmla="*/ f93 1 113294"/>
                <a:gd name="f125" fmla="*/ f94 1 79094"/>
                <a:gd name="f126" fmla="*/ f95 1 113294"/>
                <a:gd name="f127" fmla="*/ f96 1 79094"/>
                <a:gd name="f128" fmla="*/ f97 1 113294"/>
                <a:gd name="f129" fmla="*/ f98 1 79094"/>
                <a:gd name="f130" fmla="*/ f99 1 113294"/>
                <a:gd name="f131" fmla="*/ f100 1 79094"/>
                <a:gd name="f132" fmla="*/ f101 1 113294"/>
                <a:gd name="f133" fmla="*/ f102 1 79094"/>
                <a:gd name="f134" fmla="*/ f103 1 113294"/>
                <a:gd name="f135" fmla="*/ f104 1 79094"/>
                <a:gd name="f136" fmla="*/ f105 1 113294"/>
                <a:gd name="f137" fmla="*/ f106 1 79094"/>
                <a:gd name="f138" fmla="*/ f107 1 79094"/>
                <a:gd name="f139" fmla="*/ f108 1 79094"/>
                <a:gd name="f140" fmla="*/ f109 1 113294"/>
                <a:gd name="f141" fmla="*/ f110 1 79094"/>
                <a:gd name="f142" fmla="*/ f111 1 113294"/>
                <a:gd name="f143" fmla="*/ f112 1 79094"/>
                <a:gd name="f144" fmla="*/ f113 1 113294"/>
                <a:gd name="f145" fmla="*/ f114 1 79094"/>
                <a:gd name="f146" fmla="*/ f115 1 113294"/>
                <a:gd name="f147" fmla="*/ f116 1 79094"/>
                <a:gd name="f148" fmla="*/ f117 1 113294"/>
                <a:gd name="f149" fmla="*/ f118 1 79094"/>
                <a:gd name="f150" fmla="*/ f119 1 113294"/>
                <a:gd name="f151" fmla="*/ f120 1 79094"/>
                <a:gd name="f152" fmla="*/ f82 1 f89"/>
                <a:gd name="f153" fmla="*/ f83 1 f89"/>
                <a:gd name="f154" fmla="*/ f82 1 f90"/>
                <a:gd name="f155" fmla="*/ f84 1 f90"/>
                <a:gd name="f156" fmla="*/ f122 1 f89"/>
                <a:gd name="f157" fmla="*/ f123 1 f90"/>
                <a:gd name="f158" fmla="*/ f124 1 f89"/>
                <a:gd name="f159" fmla="*/ f125 1 f90"/>
                <a:gd name="f160" fmla="*/ f126 1 f89"/>
                <a:gd name="f161" fmla="*/ f127 1 f90"/>
                <a:gd name="f162" fmla="*/ f128 1 f89"/>
                <a:gd name="f163" fmla="*/ f129 1 f90"/>
                <a:gd name="f164" fmla="*/ f130 1 f89"/>
                <a:gd name="f165" fmla="*/ f131 1 f90"/>
                <a:gd name="f166" fmla="*/ f132 1 f89"/>
                <a:gd name="f167" fmla="*/ f133 1 f90"/>
                <a:gd name="f168" fmla="*/ f134 1 f89"/>
                <a:gd name="f169" fmla="*/ f135 1 f90"/>
                <a:gd name="f170" fmla="*/ f136 1 f89"/>
                <a:gd name="f171" fmla="*/ f137 1 f90"/>
                <a:gd name="f172" fmla="*/ f138 1 f90"/>
                <a:gd name="f173" fmla="*/ f139 1 f90"/>
                <a:gd name="f174" fmla="*/ f140 1 f89"/>
                <a:gd name="f175" fmla="*/ f141 1 f90"/>
                <a:gd name="f176" fmla="*/ f142 1 f89"/>
                <a:gd name="f177" fmla="*/ f143 1 f90"/>
                <a:gd name="f178" fmla="*/ f144 1 f89"/>
                <a:gd name="f179" fmla="*/ f145 1 f90"/>
                <a:gd name="f180" fmla="*/ f146 1 f89"/>
                <a:gd name="f181" fmla="*/ f147 1 f90"/>
                <a:gd name="f182" fmla="*/ f148 1 f89"/>
                <a:gd name="f183" fmla="*/ f149 1 f90"/>
                <a:gd name="f184" fmla="*/ f150 1 f89"/>
                <a:gd name="f185" fmla="*/ f151 1 f90"/>
                <a:gd name="f186" fmla="*/ f152 f80 1"/>
                <a:gd name="f187" fmla="*/ f153 f80 1"/>
                <a:gd name="f188" fmla="*/ f155 f81 1"/>
                <a:gd name="f189" fmla="*/ f154 f81 1"/>
                <a:gd name="f190" fmla="*/ f156 f80 1"/>
                <a:gd name="f191" fmla="*/ f157 f81 1"/>
                <a:gd name="f192" fmla="*/ f158 f80 1"/>
                <a:gd name="f193" fmla="*/ f159 f81 1"/>
                <a:gd name="f194" fmla="*/ f160 f80 1"/>
                <a:gd name="f195" fmla="*/ f161 f81 1"/>
                <a:gd name="f196" fmla="*/ f162 f80 1"/>
                <a:gd name="f197" fmla="*/ f163 f81 1"/>
                <a:gd name="f198" fmla="*/ f164 f80 1"/>
                <a:gd name="f199" fmla="*/ f165 f81 1"/>
                <a:gd name="f200" fmla="*/ f166 f80 1"/>
                <a:gd name="f201" fmla="*/ f167 f81 1"/>
                <a:gd name="f202" fmla="*/ f168 f80 1"/>
                <a:gd name="f203" fmla="*/ f169 f81 1"/>
                <a:gd name="f204" fmla="*/ f170 f80 1"/>
                <a:gd name="f205" fmla="*/ f171 f81 1"/>
                <a:gd name="f206" fmla="*/ f172 f81 1"/>
                <a:gd name="f207" fmla="*/ f173 f81 1"/>
                <a:gd name="f208" fmla="*/ f174 f80 1"/>
                <a:gd name="f209" fmla="*/ f175 f81 1"/>
                <a:gd name="f210" fmla="*/ f176 f80 1"/>
                <a:gd name="f211" fmla="*/ f177 f81 1"/>
                <a:gd name="f212" fmla="*/ f178 f80 1"/>
                <a:gd name="f213" fmla="*/ f179 f81 1"/>
                <a:gd name="f214" fmla="*/ f180 f80 1"/>
                <a:gd name="f215" fmla="*/ f181 f81 1"/>
                <a:gd name="f216" fmla="*/ f182 f80 1"/>
                <a:gd name="f217" fmla="*/ f183 f81 1"/>
                <a:gd name="f218" fmla="*/ f184 f80 1"/>
                <a:gd name="f219" fmla="*/ f185 f81 1"/>
              </a:gdLst>
              <a:ahLst/>
              <a:cxnLst>
                <a:cxn ang="3cd4">
                  <a:pos x="hc" y="t"/>
                </a:cxn>
                <a:cxn ang="0">
                  <a:pos x="r" y="vc"/>
                </a:cxn>
                <a:cxn ang="cd4">
                  <a:pos x="hc" y="b"/>
                </a:cxn>
                <a:cxn ang="cd2">
                  <a:pos x="l" y="vc"/>
                </a:cxn>
                <a:cxn ang="f121">
                  <a:pos x="f190" y="f191"/>
                </a:cxn>
                <a:cxn ang="f121">
                  <a:pos x="f192" y="f193"/>
                </a:cxn>
                <a:cxn ang="f121">
                  <a:pos x="f192" y="f193"/>
                </a:cxn>
                <a:cxn ang="f121">
                  <a:pos x="f194" y="f195"/>
                </a:cxn>
                <a:cxn ang="f121">
                  <a:pos x="f196" y="f197"/>
                </a:cxn>
                <a:cxn ang="f121">
                  <a:pos x="f196" y="f197"/>
                </a:cxn>
                <a:cxn ang="f121">
                  <a:pos x="f198" y="f199"/>
                </a:cxn>
                <a:cxn ang="f121">
                  <a:pos x="f200" y="f201"/>
                </a:cxn>
                <a:cxn ang="f121">
                  <a:pos x="f202" y="f203"/>
                </a:cxn>
                <a:cxn ang="f121">
                  <a:pos x="f204" y="f205"/>
                </a:cxn>
                <a:cxn ang="f121">
                  <a:pos x="f204" y="f206"/>
                </a:cxn>
                <a:cxn ang="f121">
                  <a:pos x="f204" y="f207"/>
                </a:cxn>
                <a:cxn ang="f121">
                  <a:pos x="f208" y="f209"/>
                </a:cxn>
                <a:cxn ang="f121">
                  <a:pos x="f210" y="f211"/>
                </a:cxn>
                <a:cxn ang="f121">
                  <a:pos x="f212" y="f213"/>
                </a:cxn>
                <a:cxn ang="f121">
                  <a:pos x="f214" y="f215"/>
                </a:cxn>
                <a:cxn ang="f121">
                  <a:pos x="f216" y="f217"/>
                </a:cxn>
                <a:cxn ang="f121">
                  <a:pos x="f218" y="f219"/>
                </a:cxn>
                <a:cxn ang="f121">
                  <a:pos x="f190" y="f191"/>
                </a:cxn>
              </a:cxnLst>
              <a:rect l="f186" t="f189" r="f187" b="f188"/>
              <a:pathLst>
                <a:path w="113294" h="79094">
                  <a:moveTo>
                    <a:pt x="f8" y="f9"/>
                  </a:moveTo>
                  <a:cubicBezTo>
                    <a:pt x="f10" y="f11"/>
                    <a:pt x="f12" y="f13"/>
                    <a:pt x="f14" y="f5"/>
                  </a:cubicBezTo>
                  <a:lnTo>
                    <a:pt x="f14" y="f5"/>
                  </a:lnTo>
                  <a:lnTo>
                    <a:pt x="f15" y="f16"/>
                  </a:lnTo>
                  <a:lnTo>
                    <a:pt x="f17" y="f18"/>
                  </a:lnTo>
                  <a:lnTo>
                    <a:pt x="f17" y="f18"/>
                  </a:lnTo>
                  <a:cubicBezTo>
                    <a:pt x="f19" y="f20"/>
                    <a:pt x="f21" y="f22"/>
                    <a:pt x="f23" y="f24"/>
                  </a:cubicBezTo>
                  <a:lnTo>
                    <a:pt x="f25" y="f26"/>
                  </a:lnTo>
                  <a:cubicBezTo>
                    <a:pt x="f27" y="f28"/>
                    <a:pt x="f29" y="f30"/>
                    <a:pt x="f31" y="f32"/>
                  </a:cubicBezTo>
                  <a:cubicBezTo>
                    <a:pt x="f33" y="f34"/>
                    <a:pt x="f35" y="f36"/>
                    <a:pt x="f37" y="f38"/>
                  </a:cubicBezTo>
                  <a:cubicBezTo>
                    <a:pt x="f39" y="f40"/>
                    <a:pt x="f39" y="f41"/>
                    <a:pt x="f37" y="f42"/>
                  </a:cubicBezTo>
                  <a:cubicBezTo>
                    <a:pt x="f43" y="f44"/>
                    <a:pt x="f43" y="f45"/>
                    <a:pt x="f37" y="f46"/>
                  </a:cubicBezTo>
                  <a:cubicBezTo>
                    <a:pt x="f47" y="f48"/>
                    <a:pt x="f49" y="f50"/>
                    <a:pt x="f51" y="f52"/>
                  </a:cubicBezTo>
                  <a:cubicBezTo>
                    <a:pt x="f53" y="f54"/>
                    <a:pt x="f55" y="f56"/>
                    <a:pt x="f57" y="f58"/>
                  </a:cubicBezTo>
                  <a:cubicBezTo>
                    <a:pt x="f59" y="f60"/>
                    <a:pt x="f61" y="f62"/>
                    <a:pt x="f63" y="f64"/>
                  </a:cubicBezTo>
                  <a:lnTo>
                    <a:pt x="f65" y="f66"/>
                  </a:lnTo>
                  <a:lnTo>
                    <a:pt x="f67" y="f68"/>
                  </a:lnTo>
                  <a:cubicBezTo>
                    <a:pt x="f69" y="f70"/>
                    <a:pt x="f71" y="f72"/>
                    <a:pt x="f73" y="f74"/>
                  </a:cubicBez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1" name="Freeform: Shape 1637">
              <a:extLst>
                <a:ext uri="{FF2B5EF4-FFF2-40B4-BE49-F238E27FC236}">
                  <a16:creationId xmlns:a16="http://schemas.microsoft.com/office/drawing/2014/main" id="{65855245-AAAD-7A7C-1C55-E5AD4E19910A}"/>
                </a:ext>
              </a:extLst>
            </p:cNvPr>
            <p:cNvSpPr/>
            <p:nvPr/>
          </p:nvSpPr>
          <p:spPr>
            <a:xfrm>
              <a:off x="10671294" y="2038691"/>
              <a:ext cx="23509" cy="278892"/>
            </a:xfrm>
            <a:custGeom>
              <a:avLst/>
              <a:gdLst>
                <a:gd name="f0" fmla="val 10800000"/>
                <a:gd name="f1" fmla="val 5400000"/>
                <a:gd name="f2" fmla="val 180"/>
                <a:gd name="f3" fmla="val w"/>
                <a:gd name="f4" fmla="val h"/>
                <a:gd name="f5" fmla="val 0"/>
                <a:gd name="f6" fmla="val 23512"/>
                <a:gd name="f7" fmla="val 278888"/>
                <a:gd name="f8" fmla="val 5623"/>
                <a:gd name="f9" fmla="val 250"/>
                <a:gd name="f10" fmla="val 267768"/>
                <a:gd name="f11" fmla="val -12"/>
                <a:gd name="f12" fmla="val 269255"/>
                <a:gd name="f13" fmla="val 238"/>
                <a:gd name="f14" fmla="val 270742"/>
                <a:gd name="f15" fmla="val 750"/>
                <a:gd name="f16" fmla="val 272142"/>
                <a:gd name="f17" fmla="val 1737"/>
                <a:gd name="f18" fmla="val 275853"/>
                <a:gd name="f19" fmla="val 4923"/>
                <a:gd name="f20" fmla="val 278539"/>
                <a:gd name="f21" fmla="val 8746"/>
                <a:gd name="f22" fmla="val 278889"/>
                <a:gd name="f23" fmla="val 14219"/>
                <a:gd name="f24" fmla="val 278489"/>
                <a:gd name="f25" fmla="val 18355"/>
                <a:gd name="f26" fmla="val 273741"/>
                <a:gd name="f27" fmla="val 17993"/>
                <a:gd name="f28" fmla="val 268268"/>
                <a:gd name="f29" fmla="val 23490"/>
                <a:gd name="f30" fmla="val 7622"/>
                <a:gd name="f31" fmla="val 625"/>
                <a:gd name="f32" fmla="val 23853"/>
                <a:gd name="f33" fmla="val 6035"/>
                <a:gd name="f34" fmla="val 19780"/>
                <a:gd name="f35" fmla="val 10721"/>
                <a:gd name="f36" fmla="val 14369"/>
                <a:gd name="f37" fmla="val 11121"/>
                <a:gd name="f38" fmla="val 8897"/>
                <a:gd name="f39" fmla="val 10408"/>
                <a:gd name="f40" fmla="val 4986"/>
                <a:gd name="f41" fmla="val 5485"/>
                <a:gd name="f42" fmla="val 5498"/>
                <a:gd name="f43" fmla="+- 0 0 -90"/>
                <a:gd name="f44" fmla="*/ f3 1 23512"/>
                <a:gd name="f45" fmla="*/ f4 1 278888"/>
                <a:gd name="f46" fmla="val f5"/>
                <a:gd name="f47" fmla="val f6"/>
                <a:gd name="f48" fmla="val f7"/>
                <a:gd name="f49" fmla="*/ f43 f0 1"/>
                <a:gd name="f50" fmla="+- f48 0 f46"/>
                <a:gd name="f51" fmla="+- f47 0 f46"/>
                <a:gd name="f52" fmla="*/ f49 1 f2"/>
                <a:gd name="f53" fmla="*/ f51 1 23512"/>
                <a:gd name="f54" fmla="*/ f50 1 278888"/>
                <a:gd name="f55" fmla="*/ 5623 f51 1"/>
                <a:gd name="f56" fmla="*/ 250 f50 1"/>
                <a:gd name="f57" fmla="*/ 0 f51 1"/>
                <a:gd name="f58" fmla="*/ 267768 f50 1"/>
                <a:gd name="f59" fmla="*/ 750 f51 1"/>
                <a:gd name="f60" fmla="*/ 272142 f50 1"/>
                <a:gd name="f61" fmla="*/ 8746 f51 1"/>
                <a:gd name="f62" fmla="*/ 278889 f50 1"/>
                <a:gd name="f63" fmla="*/ 17993 f51 1"/>
                <a:gd name="f64" fmla="*/ 268268 f50 1"/>
                <a:gd name="f65" fmla="*/ 23490 f51 1"/>
                <a:gd name="f66" fmla="*/ 7622 f50 1"/>
                <a:gd name="f67" fmla="*/ 625 f50 1"/>
                <a:gd name="f68" fmla="*/ 14369 f51 1"/>
                <a:gd name="f69" fmla="*/ 11121 f50 1"/>
                <a:gd name="f70" fmla="*/ 5498 f51 1"/>
                <a:gd name="f71" fmla="*/ 0 f50 1"/>
                <a:gd name="f72" fmla="+- f52 0 f1"/>
                <a:gd name="f73" fmla="*/ f55 1 23512"/>
                <a:gd name="f74" fmla="*/ f56 1 278888"/>
                <a:gd name="f75" fmla="*/ f57 1 23512"/>
                <a:gd name="f76" fmla="*/ f58 1 278888"/>
                <a:gd name="f77" fmla="*/ f59 1 23512"/>
                <a:gd name="f78" fmla="*/ f60 1 278888"/>
                <a:gd name="f79" fmla="*/ f61 1 23512"/>
                <a:gd name="f80" fmla="*/ f62 1 278888"/>
                <a:gd name="f81" fmla="*/ f63 1 23512"/>
                <a:gd name="f82" fmla="*/ f64 1 278888"/>
                <a:gd name="f83" fmla="*/ f65 1 23512"/>
                <a:gd name="f84" fmla="*/ f66 1 278888"/>
                <a:gd name="f85" fmla="*/ f67 1 278888"/>
                <a:gd name="f86" fmla="*/ f68 1 23512"/>
                <a:gd name="f87" fmla="*/ f69 1 278888"/>
                <a:gd name="f88" fmla="*/ f70 1 23512"/>
                <a:gd name="f89" fmla="*/ f71 1 278888"/>
                <a:gd name="f90" fmla="*/ f46 1 f53"/>
                <a:gd name="f91" fmla="*/ f47 1 f53"/>
                <a:gd name="f92" fmla="*/ f46 1 f54"/>
                <a:gd name="f93" fmla="*/ f48 1 f54"/>
                <a:gd name="f94" fmla="*/ f73 1 f53"/>
                <a:gd name="f95" fmla="*/ f74 1 f54"/>
                <a:gd name="f96" fmla="*/ f75 1 f53"/>
                <a:gd name="f97" fmla="*/ f76 1 f54"/>
                <a:gd name="f98" fmla="*/ f77 1 f53"/>
                <a:gd name="f99" fmla="*/ f78 1 f54"/>
                <a:gd name="f100" fmla="*/ f79 1 f53"/>
                <a:gd name="f101" fmla="*/ f80 1 f54"/>
                <a:gd name="f102" fmla="*/ f81 1 f53"/>
                <a:gd name="f103" fmla="*/ f82 1 f54"/>
                <a:gd name="f104" fmla="*/ f83 1 f53"/>
                <a:gd name="f105" fmla="*/ f84 1 f54"/>
                <a:gd name="f106" fmla="*/ f85 1 f54"/>
                <a:gd name="f107" fmla="*/ f86 1 f53"/>
                <a:gd name="f108" fmla="*/ f87 1 f54"/>
                <a:gd name="f109" fmla="*/ f88 1 f53"/>
                <a:gd name="f110" fmla="*/ f89 1 f54"/>
                <a:gd name="f111" fmla="*/ f90 f44 1"/>
                <a:gd name="f112" fmla="*/ f91 f44 1"/>
                <a:gd name="f113" fmla="*/ f93 f45 1"/>
                <a:gd name="f114" fmla="*/ f92 f45 1"/>
                <a:gd name="f115" fmla="*/ f94 f44 1"/>
                <a:gd name="f116" fmla="*/ f95 f45 1"/>
                <a:gd name="f117" fmla="*/ f96 f44 1"/>
                <a:gd name="f118" fmla="*/ f97 f45 1"/>
                <a:gd name="f119" fmla="*/ f98 f44 1"/>
                <a:gd name="f120" fmla="*/ f99 f45 1"/>
                <a:gd name="f121" fmla="*/ f100 f44 1"/>
                <a:gd name="f122" fmla="*/ f101 f45 1"/>
                <a:gd name="f123" fmla="*/ f102 f44 1"/>
                <a:gd name="f124" fmla="*/ f103 f45 1"/>
                <a:gd name="f125" fmla="*/ f104 f44 1"/>
                <a:gd name="f126" fmla="*/ f105 f45 1"/>
                <a:gd name="f127" fmla="*/ f106 f45 1"/>
                <a:gd name="f128" fmla="*/ f107 f44 1"/>
                <a:gd name="f129" fmla="*/ f108 f45 1"/>
                <a:gd name="f130" fmla="*/ f109 f44 1"/>
                <a:gd name="f131" fmla="*/ f110 f45 1"/>
              </a:gdLst>
              <a:ahLst/>
              <a:cxnLst>
                <a:cxn ang="3cd4">
                  <a:pos x="hc" y="t"/>
                </a:cxn>
                <a:cxn ang="0">
                  <a:pos x="r" y="vc"/>
                </a:cxn>
                <a:cxn ang="cd4">
                  <a:pos x="hc" y="b"/>
                </a:cxn>
                <a:cxn ang="cd2">
                  <a:pos x="l" y="vc"/>
                </a:cxn>
                <a:cxn ang="f72">
                  <a:pos x="f115" y="f116"/>
                </a:cxn>
                <a:cxn ang="f72">
                  <a:pos x="f117" y="f118"/>
                </a:cxn>
                <a:cxn ang="f72">
                  <a:pos x="f119" y="f120"/>
                </a:cxn>
                <a:cxn ang="f72">
                  <a:pos x="f121" y="f122"/>
                </a:cxn>
                <a:cxn ang="f72">
                  <a:pos x="f123" y="f124"/>
                </a:cxn>
                <a:cxn ang="f72">
                  <a:pos x="f125" y="f126"/>
                </a:cxn>
                <a:cxn ang="f72">
                  <a:pos x="f125" y="f127"/>
                </a:cxn>
                <a:cxn ang="f72">
                  <a:pos x="f128" y="f129"/>
                </a:cxn>
                <a:cxn ang="f72">
                  <a:pos x="f130" y="f131"/>
                </a:cxn>
              </a:cxnLst>
              <a:rect l="f111" t="f114" r="f112" b="f113"/>
              <a:pathLst>
                <a:path w="23512" h="278888">
                  <a:moveTo>
                    <a:pt x="f8" y="f9"/>
                  </a:moveTo>
                  <a:lnTo>
                    <a:pt x="f5" y="f10"/>
                  </a:lnTo>
                  <a:cubicBezTo>
                    <a:pt x="f11" y="f12"/>
                    <a:pt x="f13" y="f14"/>
                    <a:pt x="f15" y="f16"/>
                  </a:cubicBezTo>
                  <a:cubicBezTo>
                    <a:pt x="f17" y="f18"/>
                    <a:pt x="f19" y="f20"/>
                    <a:pt x="f21" y="f22"/>
                  </a:cubicBezTo>
                  <a:cubicBezTo>
                    <a:pt x="f23" y="f24"/>
                    <a:pt x="f25" y="f26"/>
                    <a:pt x="f27" y="f28"/>
                  </a:cubicBezTo>
                  <a:lnTo>
                    <a:pt x="f29" y="f30"/>
                  </a:lnTo>
                  <a:lnTo>
                    <a:pt x="f29" y="f31"/>
                  </a:lnTo>
                  <a:cubicBezTo>
                    <a:pt x="f32" y="f33"/>
                    <a:pt x="f34" y="f35"/>
                    <a:pt x="f36" y="f37"/>
                  </a:cubicBezTo>
                  <a:cubicBezTo>
                    <a:pt x="f38" y="f39"/>
                    <a:pt x="f40" y="f41"/>
                    <a:pt x="f42"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2" name="Freeform: Shape 1638">
              <a:extLst>
                <a:ext uri="{FF2B5EF4-FFF2-40B4-BE49-F238E27FC236}">
                  <a16:creationId xmlns:a16="http://schemas.microsoft.com/office/drawing/2014/main" id="{AE693673-56E9-7125-99CA-E7F9C538055F}"/>
                </a:ext>
              </a:extLst>
            </p:cNvPr>
            <p:cNvSpPr/>
            <p:nvPr/>
          </p:nvSpPr>
          <p:spPr>
            <a:xfrm>
              <a:off x="10677119" y="1852144"/>
              <a:ext cx="21460" cy="198296"/>
            </a:xfrm>
            <a:custGeom>
              <a:avLst/>
              <a:gdLst>
                <a:gd name="f0" fmla="val 10800000"/>
                <a:gd name="f1" fmla="val 5400000"/>
                <a:gd name="f2" fmla="val 180"/>
                <a:gd name="f3" fmla="val w"/>
                <a:gd name="f4" fmla="val h"/>
                <a:gd name="f5" fmla="val 0"/>
                <a:gd name="f6" fmla="val 21457"/>
                <a:gd name="f7" fmla="val 198295"/>
                <a:gd name="f8" fmla="val 3669"/>
                <a:gd name="f9" fmla="val 9746"/>
                <a:gd name="f10" fmla="val 16993"/>
                <a:gd name="f11" fmla="val 45"/>
                <a:gd name="f12" fmla="val 187175"/>
                <a:gd name="f13" fmla="val -467"/>
                <a:gd name="f14" fmla="val 192661"/>
                <a:gd name="f15" fmla="val 3444"/>
                <a:gd name="f16" fmla="val 197584"/>
                <a:gd name="f17" fmla="val 8916"/>
                <a:gd name="f18" fmla="val 198296"/>
                <a:gd name="f19" fmla="val 14326"/>
                <a:gd name="f20" fmla="val 197896"/>
                <a:gd name="f21" fmla="val 18400"/>
                <a:gd name="f22" fmla="val 193210"/>
                <a:gd name="f23" fmla="val 18037"/>
                <a:gd name="f24" fmla="val 187800"/>
                <a:gd name="f25" fmla="val 171182"/>
                <a:gd name="f26" fmla="val 21411"/>
                <a:gd name="f27" fmla="val 10746"/>
                <a:gd name="f28" fmla="val 21473"/>
                <a:gd name="f29" fmla="val 9909"/>
                <a:gd name="f30" fmla="val 9084"/>
                <a:gd name="f31" fmla="val 8247"/>
                <a:gd name="f32" fmla="val 6622"/>
                <a:gd name="f33" fmla="val 20786"/>
                <a:gd name="f34" fmla="val 5373"/>
                <a:gd name="f35" fmla="val 20536"/>
                <a:gd name="f36" fmla="val 4873"/>
                <a:gd name="f37" fmla="val 19412"/>
                <a:gd name="f38" fmla="val 3124"/>
                <a:gd name="f39" fmla="val 17937"/>
                <a:gd name="f40" fmla="val 1287"/>
                <a:gd name="f41" fmla="val 15763"/>
                <a:gd name="f42" fmla="val 150"/>
                <a:gd name="f43" fmla="val 13414"/>
                <a:gd name="f44" fmla="val 8091"/>
                <a:gd name="f45" fmla="val 137"/>
                <a:gd name="f46" fmla="val 3806"/>
                <a:gd name="f47" fmla="val 4423"/>
                <a:gd name="f48" fmla="+- 0 0 -90"/>
                <a:gd name="f49" fmla="*/ f3 1 21457"/>
                <a:gd name="f50" fmla="*/ f4 1 198295"/>
                <a:gd name="f51" fmla="val f5"/>
                <a:gd name="f52" fmla="val f6"/>
                <a:gd name="f53" fmla="val f7"/>
                <a:gd name="f54" fmla="*/ f48 f0 1"/>
                <a:gd name="f55" fmla="+- f53 0 f51"/>
                <a:gd name="f56" fmla="+- f52 0 f51"/>
                <a:gd name="f57" fmla="*/ f54 1 f2"/>
                <a:gd name="f58" fmla="*/ f56 1 21457"/>
                <a:gd name="f59" fmla="*/ f55 1 198295"/>
                <a:gd name="f60" fmla="*/ 3669 f56 1"/>
                <a:gd name="f61" fmla="*/ 9746 f55 1"/>
                <a:gd name="f62" fmla="*/ 16993 f55 1"/>
                <a:gd name="f63" fmla="*/ 45 f56 1"/>
                <a:gd name="f64" fmla="*/ 187175 f55 1"/>
                <a:gd name="f65" fmla="*/ 8916 f56 1"/>
                <a:gd name="f66" fmla="*/ 198296 f55 1"/>
                <a:gd name="f67" fmla="*/ 18037 f56 1"/>
                <a:gd name="f68" fmla="*/ 187800 f55 1"/>
                <a:gd name="f69" fmla="*/ 171182 f55 1"/>
                <a:gd name="f70" fmla="*/ 21411 f56 1"/>
                <a:gd name="f71" fmla="*/ 10746 f55 1"/>
                <a:gd name="f72" fmla="*/ 8247 f55 1"/>
                <a:gd name="f73" fmla="*/ 6622 f55 1"/>
                <a:gd name="f74" fmla="*/ 20536 f56 1"/>
                <a:gd name="f75" fmla="*/ 4873 f55 1"/>
                <a:gd name="f76" fmla="*/ 19412 f56 1"/>
                <a:gd name="f77" fmla="*/ 3124 f55 1"/>
                <a:gd name="f78" fmla="*/ 13414 f56 1"/>
                <a:gd name="f79" fmla="*/ 0 f55 1"/>
                <a:gd name="f80" fmla="+- f57 0 f1"/>
                <a:gd name="f81" fmla="*/ f60 1 21457"/>
                <a:gd name="f82" fmla="*/ f61 1 198295"/>
                <a:gd name="f83" fmla="*/ f62 1 198295"/>
                <a:gd name="f84" fmla="*/ f63 1 21457"/>
                <a:gd name="f85" fmla="*/ f64 1 198295"/>
                <a:gd name="f86" fmla="*/ f65 1 21457"/>
                <a:gd name="f87" fmla="*/ f66 1 198295"/>
                <a:gd name="f88" fmla="*/ f67 1 21457"/>
                <a:gd name="f89" fmla="*/ f68 1 198295"/>
                <a:gd name="f90" fmla="*/ f69 1 198295"/>
                <a:gd name="f91" fmla="*/ f70 1 21457"/>
                <a:gd name="f92" fmla="*/ f71 1 198295"/>
                <a:gd name="f93" fmla="*/ f72 1 198295"/>
                <a:gd name="f94" fmla="*/ f73 1 198295"/>
                <a:gd name="f95" fmla="*/ f74 1 21457"/>
                <a:gd name="f96" fmla="*/ f75 1 198295"/>
                <a:gd name="f97" fmla="*/ f76 1 21457"/>
                <a:gd name="f98" fmla="*/ f77 1 198295"/>
                <a:gd name="f99" fmla="*/ f78 1 21457"/>
                <a:gd name="f100" fmla="*/ f79 1 198295"/>
                <a:gd name="f101" fmla="*/ f51 1 f58"/>
                <a:gd name="f102" fmla="*/ f52 1 f58"/>
                <a:gd name="f103" fmla="*/ f51 1 f59"/>
                <a:gd name="f104" fmla="*/ f53 1 f59"/>
                <a:gd name="f105" fmla="*/ f81 1 f58"/>
                <a:gd name="f106" fmla="*/ f82 1 f59"/>
                <a:gd name="f107" fmla="*/ f83 1 f59"/>
                <a:gd name="f108" fmla="*/ f84 1 f58"/>
                <a:gd name="f109" fmla="*/ f85 1 f59"/>
                <a:gd name="f110" fmla="*/ f86 1 f58"/>
                <a:gd name="f111" fmla="*/ f87 1 f59"/>
                <a:gd name="f112" fmla="*/ f88 1 f58"/>
                <a:gd name="f113" fmla="*/ f89 1 f59"/>
                <a:gd name="f114" fmla="*/ f90 1 f59"/>
                <a:gd name="f115" fmla="*/ f91 1 f58"/>
                <a:gd name="f116" fmla="*/ f92 1 f59"/>
                <a:gd name="f117" fmla="*/ f93 1 f59"/>
                <a:gd name="f118" fmla="*/ f94 1 f59"/>
                <a:gd name="f119" fmla="*/ f95 1 f58"/>
                <a:gd name="f120" fmla="*/ f96 1 f59"/>
                <a:gd name="f121" fmla="*/ f97 1 f58"/>
                <a:gd name="f122" fmla="*/ f98 1 f59"/>
                <a:gd name="f123" fmla="*/ f99 1 f58"/>
                <a:gd name="f124" fmla="*/ f100 1 f59"/>
                <a:gd name="f125" fmla="*/ f101 f49 1"/>
                <a:gd name="f126" fmla="*/ f102 f49 1"/>
                <a:gd name="f127" fmla="*/ f104 f50 1"/>
                <a:gd name="f128" fmla="*/ f103 f50 1"/>
                <a:gd name="f129" fmla="*/ f105 f49 1"/>
                <a:gd name="f130" fmla="*/ f106 f50 1"/>
                <a:gd name="f131" fmla="*/ f107 f50 1"/>
                <a:gd name="f132" fmla="*/ f108 f49 1"/>
                <a:gd name="f133" fmla="*/ f109 f50 1"/>
                <a:gd name="f134" fmla="*/ f110 f49 1"/>
                <a:gd name="f135" fmla="*/ f111 f50 1"/>
                <a:gd name="f136" fmla="*/ f112 f49 1"/>
                <a:gd name="f137" fmla="*/ f113 f50 1"/>
                <a:gd name="f138" fmla="*/ f114 f50 1"/>
                <a:gd name="f139" fmla="*/ f115 f49 1"/>
                <a:gd name="f140" fmla="*/ f116 f50 1"/>
                <a:gd name="f141" fmla="*/ f117 f50 1"/>
                <a:gd name="f142" fmla="*/ f118 f50 1"/>
                <a:gd name="f143" fmla="*/ f119 f49 1"/>
                <a:gd name="f144" fmla="*/ f120 f50 1"/>
                <a:gd name="f145" fmla="*/ f121 f49 1"/>
                <a:gd name="f146" fmla="*/ f122 f50 1"/>
                <a:gd name="f147" fmla="*/ f123 f49 1"/>
                <a:gd name="f148" fmla="*/ f124 f50 1"/>
              </a:gdLst>
              <a:ahLst/>
              <a:cxnLst>
                <a:cxn ang="3cd4">
                  <a:pos x="hc" y="t"/>
                </a:cxn>
                <a:cxn ang="0">
                  <a:pos x="r" y="vc"/>
                </a:cxn>
                <a:cxn ang="cd4">
                  <a:pos x="hc" y="b"/>
                </a:cxn>
                <a:cxn ang="cd2">
                  <a:pos x="l" y="vc"/>
                </a:cxn>
                <a:cxn ang="f80">
                  <a:pos x="f129" y="f130"/>
                </a:cxn>
                <a:cxn ang="f80">
                  <a:pos x="f129" y="f131"/>
                </a:cxn>
                <a:cxn ang="f80">
                  <a:pos x="f132" y="f133"/>
                </a:cxn>
                <a:cxn ang="f80">
                  <a:pos x="f134" y="f135"/>
                </a:cxn>
                <a:cxn ang="f80">
                  <a:pos x="f136" y="f137"/>
                </a:cxn>
                <a:cxn ang="f80">
                  <a:pos x="f136" y="f138"/>
                </a:cxn>
                <a:cxn ang="f80">
                  <a:pos x="f139" y="f140"/>
                </a:cxn>
                <a:cxn ang="f80">
                  <a:pos x="f139" y="f140"/>
                </a:cxn>
                <a:cxn ang="f80">
                  <a:pos x="f139" y="f141"/>
                </a:cxn>
                <a:cxn ang="f80">
                  <a:pos x="f139" y="f142"/>
                </a:cxn>
                <a:cxn ang="f80">
                  <a:pos x="f143" y="f144"/>
                </a:cxn>
                <a:cxn ang="f80">
                  <a:pos x="f145" y="f146"/>
                </a:cxn>
                <a:cxn ang="f80">
                  <a:pos x="f147" y="f148"/>
                </a:cxn>
                <a:cxn ang="f80">
                  <a:pos x="f129" y="f130"/>
                </a:cxn>
              </a:cxnLst>
              <a:rect l="f125" t="f128" r="f126" b="f127"/>
              <a:pathLst>
                <a:path w="21457" h="198295">
                  <a:moveTo>
                    <a:pt x="f8" y="f9"/>
                  </a:moveTo>
                  <a:lnTo>
                    <a:pt x="f8" y="f10"/>
                  </a:lnTo>
                  <a:lnTo>
                    <a:pt x="f11" y="f12"/>
                  </a:lnTo>
                  <a:cubicBezTo>
                    <a:pt x="f13" y="f14"/>
                    <a:pt x="f15" y="f16"/>
                    <a:pt x="f17" y="f18"/>
                  </a:cubicBezTo>
                  <a:cubicBezTo>
                    <a:pt x="f19" y="f20"/>
                    <a:pt x="f21" y="f22"/>
                    <a:pt x="f23" y="f24"/>
                  </a:cubicBezTo>
                  <a:lnTo>
                    <a:pt x="f23" y="f25"/>
                  </a:lnTo>
                  <a:lnTo>
                    <a:pt x="f26" y="f27"/>
                  </a:lnTo>
                  <a:lnTo>
                    <a:pt x="f26" y="f27"/>
                  </a:lnTo>
                  <a:cubicBezTo>
                    <a:pt x="f28" y="f29"/>
                    <a:pt x="f28" y="f30"/>
                    <a:pt x="f26" y="f31"/>
                  </a:cubicBezTo>
                  <a:lnTo>
                    <a:pt x="f26" y="f32"/>
                  </a:lnTo>
                  <a:cubicBezTo>
                    <a:pt x="f26" y="f32"/>
                    <a:pt x="f33" y="f34"/>
                    <a:pt x="f35" y="f36"/>
                  </a:cubicBezTo>
                  <a:lnTo>
                    <a:pt x="f37" y="f38"/>
                  </a:lnTo>
                  <a:cubicBezTo>
                    <a:pt x="f39" y="f40"/>
                    <a:pt x="f41" y="f42"/>
                    <a:pt x="f43" y="f5"/>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3" name="Freeform: Shape 1639">
              <a:extLst>
                <a:ext uri="{FF2B5EF4-FFF2-40B4-BE49-F238E27FC236}">
                  <a16:creationId xmlns:a16="http://schemas.microsoft.com/office/drawing/2014/main" id="{7D8780F2-1164-1686-8CCA-F6CA099F2C49}"/>
                </a:ext>
              </a:extLst>
            </p:cNvPr>
            <p:cNvSpPr/>
            <p:nvPr/>
          </p:nvSpPr>
          <p:spPr>
            <a:xfrm>
              <a:off x="8591565" y="3968294"/>
              <a:ext cx="26983" cy="13368"/>
            </a:xfrm>
            <a:custGeom>
              <a:avLst/>
              <a:gdLst>
                <a:gd name="f0" fmla="val 10800000"/>
                <a:gd name="f1" fmla="val 5400000"/>
                <a:gd name="f2" fmla="val 180"/>
                <a:gd name="f3" fmla="val w"/>
                <a:gd name="f4" fmla="val h"/>
                <a:gd name="f5" fmla="val 0"/>
                <a:gd name="f6" fmla="val 26988"/>
                <a:gd name="f7" fmla="val 13369"/>
                <a:gd name="f8" fmla="val 25864"/>
                <a:gd name="f9" fmla="val 13370"/>
                <a:gd name="f10" fmla="val 1462"/>
                <a:gd name="f11" fmla="val 12882"/>
                <a:gd name="f12" fmla="val 3036"/>
                <a:gd name="f13" fmla="val 4498"/>
                <a:gd name="f14" fmla="val 26739"/>
                <a:gd name="f15" fmla="val 1874"/>
                <a:gd name="f16" fmla="val 26864"/>
                <a:gd name="f17" fmla="+- 0 0 -90"/>
                <a:gd name="f18" fmla="*/ f3 1 26988"/>
                <a:gd name="f19" fmla="*/ f4 1 13369"/>
                <a:gd name="f20" fmla="val f5"/>
                <a:gd name="f21" fmla="val f6"/>
                <a:gd name="f22" fmla="val f7"/>
                <a:gd name="f23" fmla="*/ f17 f0 1"/>
                <a:gd name="f24" fmla="+- f22 0 f20"/>
                <a:gd name="f25" fmla="+- f21 0 f20"/>
                <a:gd name="f26" fmla="*/ f23 1 f2"/>
                <a:gd name="f27" fmla="*/ f25 1 26988"/>
                <a:gd name="f28" fmla="*/ f24 1 13369"/>
                <a:gd name="f29" fmla="*/ 26988 f25 1"/>
                <a:gd name="f30" fmla="*/ 0 f24 1"/>
                <a:gd name="f31" fmla="*/ 25864 f25 1"/>
                <a:gd name="f32" fmla="*/ 0 f25 1"/>
                <a:gd name="f33" fmla="*/ 13370 f24 1"/>
                <a:gd name="f34" fmla="*/ 4498 f25 1"/>
                <a:gd name="f35" fmla="*/ 26739 f25 1"/>
                <a:gd name="f36" fmla="*/ 1874 f24 1"/>
                <a:gd name="f37" fmla="+- f26 0 f1"/>
                <a:gd name="f38" fmla="*/ f29 1 26988"/>
                <a:gd name="f39" fmla="*/ f30 1 13369"/>
                <a:gd name="f40" fmla="*/ f31 1 26988"/>
                <a:gd name="f41" fmla="*/ f32 1 26988"/>
                <a:gd name="f42" fmla="*/ f33 1 13369"/>
                <a:gd name="f43" fmla="*/ f34 1 26988"/>
                <a:gd name="f44" fmla="*/ f35 1 26988"/>
                <a:gd name="f45" fmla="*/ f36 1 13369"/>
                <a:gd name="f46" fmla="*/ f20 1 f27"/>
                <a:gd name="f47" fmla="*/ f21 1 f27"/>
                <a:gd name="f48" fmla="*/ f20 1 f28"/>
                <a:gd name="f49" fmla="*/ f22 1 f28"/>
                <a:gd name="f50" fmla="*/ f38 1 f27"/>
                <a:gd name="f51" fmla="*/ f39 1 f28"/>
                <a:gd name="f52" fmla="*/ f40 1 f27"/>
                <a:gd name="f53" fmla="*/ f41 1 f27"/>
                <a:gd name="f54" fmla="*/ f42 1 f28"/>
                <a:gd name="f55" fmla="*/ f43 1 f27"/>
                <a:gd name="f56" fmla="*/ f44 1 f27"/>
                <a:gd name="f57" fmla="*/ f45 1 f28"/>
                <a:gd name="f58" fmla="*/ f46 f18 1"/>
                <a:gd name="f59" fmla="*/ f47 f18 1"/>
                <a:gd name="f60" fmla="*/ f49 f19 1"/>
                <a:gd name="f61" fmla="*/ f48 f19 1"/>
                <a:gd name="f62" fmla="*/ f50 f18 1"/>
                <a:gd name="f63" fmla="*/ f51 f19 1"/>
                <a:gd name="f64" fmla="*/ f52 f18 1"/>
                <a:gd name="f65" fmla="*/ f53 f18 1"/>
                <a:gd name="f66" fmla="*/ f54 f19 1"/>
                <a:gd name="f67" fmla="*/ f55 f18 1"/>
                <a:gd name="f68" fmla="*/ f56 f18 1"/>
                <a:gd name="f69" fmla="*/ f57 f19 1"/>
              </a:gdLst>
              <a:ahLst/>
              <a:cxnLst>
                <a:cxn ang="3cd4">
                  <a:pos x="hc" y="t"/>
                </a:cxn>
                <a:cxn ang="0">
                  <a:pos x="r" y="vc"/>
                </a:cxn>
                <a:cxn ang="cd4">
                  <a:pos x="hc" y="b"/>
                </a:cxn>
                <a:cxn ang="cd2">
                  <a:pos x="l" y="vc"/>
                </a:cxn>
                <a:cxn ang="f37">
                  <a:pos x="f62" y="f63"/>
                </a:cxn>
                <a:cxn ang="f37">
                  <a:pos x="f64" y="f63"/>
                </a:cxn>
                <a:cxn ang="f37">
                  <a:pos x="f64" y="f63"/>
                </a:cxn>
                <a:cxn ang="f37">
                  <a:pos x="f65" y="f66"/>
                </a:cxn>
                <a:cxn ang="f37">
                  <a:pos x="f67" y="f66"/>
                </a:cxn>
                <a:cxn ang="f37">
                  <a:pos x="f68" y="f69"/>
                </a:cxn>
                <a:cxn ang="f37">
                  <a:pos x="f68" y="f69"/>
                </a:cxn>
                <a:cxn ang="f37">
                  <a:pos x="f62" y="f63"/>
                </a:cxn>
              </a:cxnLst>
              <a:rect l="f58" t="f61" r="f59" b="f60"/>
              <a:pathLst>
                <a:path w="26988" h="13369">
                  <a:moveTo>
                    <a:pt x="f6" y="f5"/>
                  </a:moveTo>
                  <a:lnTo>
                    <a:pt x="f8" y="f5"/>
                  </a:lnTo>
                  <a:lnTo>
                    <a:pt x="f8" y="f5"/>
                  </a:lnTo>
                  <a:lnTo>
                    <a:pt x="f5" y="f9"/>
                  </a:lnTo>
                  <a:cubicBezTo>
                    <a:pt x="f10" y="f11"/>
                    <a:pt x="f12" y="f11"/>
                    <a:pt x="f13" y="f9"/>
                  </a:cubicBezTo>
                  <a:lnTo>
                    <a:pt x="f14" y="f15"/>
                  </a:lnTo>
                  <a:lnTo>
                    <a:pt x="f14" y="f15"/>
                  </a:lnTo>
                  <a:cubicBezTo>
                    <a:pt x="f14" y="f15"/>
                    <a:pt x="f16" y="f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4" name="Freeform: Shape 1640">
              <a:extLst>
                <a:ext uri="{FF2B5EF4-FFF2-40B4-BE49-F238E27FC236}">
                  <a16:creationId xmlns:a16="http://schemas.microsoft.com/office/drawing/2014/main" id="{B2F03710-2034-AB89-DA0C-48B4A1756F80}"/>
                </a:ext>
              </a:extLst>
            </p:cNvPr>
            <p:cNvSpPr/>
            <p:nvPr/>
          </p:nvSpPr>
          <p:spPr>
            <a:xfrm>
              <a:off x="8629302" y="3977667"/>
              <a:ext cx="336855" cy="453944"/>
            </a:xfrm>
            <a:custGeom>
              <a:avLst/>
              <a:gdLst>
                <a:gd name="f0" fmla="val 10800000"/>
                <a:gd name="f1" fmla="val 5400000"/>
                <a:gd name="f2" fmla="val 180"/>
                <a:gd name="f3" fmla="val w"/>
                <a:gd name="f4" fmla="val h"/>
                <a:gd name="f5" fmla="val 0"/>
                <a:gd name="f6" fmla="val 336854"/>
                <a:gd name="f7" fmla="val 453943"/>
                <a:gd name="f8" fmla="val 328858"/>
                <a:gd name="f9" fmla="val 447946"/>
                <a:gd name="f10" fmla="val 330857"/>
                <a:gd name="f11" fmla="val 446822"/>
                <a:gd name="f12" fmla="val 336855"/>
                <a:gd name="f13" fmla="val 443573"/>
                <a:gd name="f14" fmla="val 21366"/>
                <a:gd name="f15" fmla="val 11121"/>
                <a:gd name="f16" fmla="val 13369"/>
                <a:gd name="f17" fmla="val 16643"/>
                <a:gd name="f18" fmla="val 4711"/>
                <a:gd name="f19" fmla="val 16280"/>
                <a:gd name="f20" fmla="val 11058"/>
                <a:gd name="f21" fmla="val 12495"/>
                <a:gd name="f22" fmla="val 15369"/>
                <a:gd name="f23" fmla="val 9483"/>
                <a:gd name="f24" fmla="val 18605"/>
                <a:gd name="f25" fmla="val 4423"/>
                <a:gd name="f26" fmla="val 18780"/>
                <a:gd name="f27" fmla="val 1187"/>
                <a:gd name="f28" fmla="val 15769"/>
                <a:gd name="f29" fmla="val 737"/>
                <a:gd name="f30" fmla="val 15356"/>
                <a:gd name="f31" fmla="val 337"/>
                <a:gd name="f32" fmla="val 14882"/>
                <a:gd name="f33" fmla="val 14369"/>
                <a:gd name="f34" fmla="val 1000"/>
                <a:gd name="f35" fmla="val 15744"/>
                <a:gd name="f36" fmla="val 319987"/>
                <a:gd name="f37" fmla="val 453069"/>
                <a:gd name="f38" fmla="val 321374"/>
                <a:gd name="f39" fmla="val 452970"/>
                <a:gd name="f40" fmla="val 322761"/>
                <a:gd name="f41" fmla="val 453269"/>
                <a:gd name="f42" fmla="val 323985"/>
                <a:gd name="f43" fmla="val 453944"/>
                <a:gd name="f44" fmla="val 324772"/>
                <a:gd name="f45" fmla="val 451395"/>
                <a:gd name="f46" fmla="val 326522"/>
                <a:gd name="f47" fmla="val 449246"/>
                <a:gd name="f48" fmla="+- 0 0 -90"/>
                <a:gd name="f49" fmla="*/ f3 1 336854"/>
                <a:gd name="f50" fmla="*/ f4 1 453943"/>
                <a:gd name="f51" fmla="val f5"/>
                <a:gd name="f52" fmla="val f6"/>
                <a:gd name="f53" fmla="val f7"/>
                <a:gd name="f54" fmla="*/ f48 f0 1"/>
                <a:gd name="f55" fmla="+- f53 0 f51"/>
                <a:gd name="f56" fmla="+- f52 0 f51"/>
                <a:gd name="f57" fmla="*/ f54 1 f2"/>
                <a:gd name="f58" fmla="*/ f56 1 336854"/>
                <a:gd name="f59" fmla="*/ f55 1 453943"/>
                <a:gd name="f60" fmla="*/ 328858 f56 1"/>
                <a:gd name="f61" fmla="*/ 447946 f55 1"/>
                <a:gd name="f62" fmla="*/ 330857 f56 1"/>
                <a:gd name="f63" fmla="*/ 446822 f55 1"/>
                <a:gd name="f64" fmla="*/ 336855 f56 1"/>
                <a:gd name="f65" fmla="*/ 443573 f55 1"/>
                <a:gd name="f66" fmla="*/ 21366 f56 1"/>
                <a:gd name="f67" fmla="*/ 11121 f55 1"/>
                <a:gd name="f68" fmla="*/ 13369 f56 1"/>
                <a:gd name="f69" fmla="*/ 0 f55 1"/>
                <a:gd name="f70" fmla="*/ 12495 f56 1"/>
                <a:gd name="f71" fmla="*/ 15369 f55 1"/>
                <a:gd name="f72" fmla="*/ 1187 f56 1"/>
                <a:gd name="f73" fmla="*/ 15769 f55 1"/>
                <a:gd name="f74" fmla="*/ 0 f56 1"/>
                <a:gd name="f75" fmla="*/ 14369 f55 1"/>
                <a:gd name="f76" fmla="*/ 1000 f56 1"/>
                <a:gd name="f77" fmla="*/ 15744 f55 1"/>
                <a:gd name="f78" fmla="*/ 319987 f56 1"/>
                <a:gd name="f79" fmla="*/ 453069 f55 1"/>
                <a:gd name="f80" fmla="*/ 323985 f56 1"/>
                <a:gd name="f81" fmla="*/ 453944 f55 1"/>
                <a:gd name="f82" fmla="+- f57 0 f1"/>
                <a:gd name="f83" fmla="*/ f60 1 336854"/>
                <a:gd name="f84" fmla="*/ f61 1 453943"/>
                <a:gd name="f85" fmla="*/ f62 1 336854"/>
                <a:gd name="f86" fmla="*/ f63 1 453943"/>
                <a:gd name="f87" fmla="*/ f64 1 336854"/>
                <a:gd name="f88" fmla="*/ f65 1 453943"/>
                <a:gd name="f89" fmla="*/ f66 1 336854"/>
                <a:gd name="f90" fmla="*/ f67 1 453943"/>
                <a:gd name="f91" fmla="*/ f68 1 336854"/>
                <a:gd name="f92" fmla="*/ f69 1 453943"/>
                <a:gd name="f93" fmla="*/ f70 1 336854"/>
                <a:gd name="f94" fmla="*/ f71 1 453943"/>
                <a:gd name="f95" fmla="*/ f72 1 336854"/>
                <a:gd name="f96" fmla="*/ f73 1 453943"/>
                <a:gd name="f97" fmla="*/ f74 1 336854"/>
                <a:gd name="f98" fmla="*/ f75 1 453943"/>
                <a:gd name="f99" fmla="*/ f76 1 336854"/>
                <a:gd name="f100" fmla="*/ f77 1 453943"/>
                <a:gd name="f101" fmla="*/ f78 1 336854"/>
                <a:gd name="f102" fmla="*/ f79 1 453943"/>
                <a:gd name="f103" fmla="*/ f80 1 336854"/>
                <a:gd name="f104" fmla="*/ f81 1 453943"/>
                <a:gd name="f105" fmla="*/ f51 1 f58"/>
                <a:gd name="f106" fmla="*/ f52 1 f58"/>
                <a:gd name="f107" fmla="*/ f51 1 f59"/>
                <a:gd name="f108" fmla="*/ f53 1 f59"/>
                <a:gd name="f109" fmla="*/ f83 1 f58"/>
                <a:gd name="f110" fmla="*/ f84 1 f59"/>
                <a:gd name="f111" fmla="*/ f85 1 f58"/>
                <a:gd name="f112" fmla="*/ f86 1 f59"/>
                <a:gd name="f113" fmla="*/ f87 1 f58"/>
                <a:gd name="f114" fmla="*/ f88 1 f59"/>
                <a:gd name="f115" fmla="*/ f89 1 f58"/>
                <a:gd name="f116" fmla="*/ f90 1 f59"/>
                <a:gd name="f117" fmla="*/ f91 1 f58"/>
                <a:gd name="f118" fmla="*/ f92 1 f59"/>
                <a:gd name="f119" fmla="*/ f93 1 f58"/>
                <a:gd name="f120" fmla="*/ f94 1 f59"/>
                <a:gd name="f121" fmla="*/ f95 1 f58"/>
                <a:gd name="f122" fmla="*/ f96 1 f59"/>
                <a:gd name="f123" fmla="*/ f97 1 f58"/>
                <a:gd name="f124" fmla="*/ f98 1 f59"/>
                <a:gd name="f125" fmla="*/ f99 1 f58"/>
                <a:gd name="f126" fmla="*/ f100 1 f59"/>
                <a:gd name="f127" fmla="*/ f101 1 f58"/>
                <a:gd name="f128" fmla="*/ f102 1 f59"/>
                <a:gd name="f129" fmla="*/ f103 1 f58"/>
                <a:gd name="f130" fmla="*/ f104 1 f59"/>
                <a:gd name="f131" fmla="*/ f105 f49 1"/>
                <a:gd name="f132" fmla="*/ f106 f49 1"/>
                <a:gd name="f133" fmla="*/ f108 f50 1"/>
                <a:gd name="f134" fmla="*/ f107 f50 1"/>
                <a:gd name="f135" fmla="*/ f109 f49 1"/>
                <a:gd name="f136" fmla="*/ f110 f50 1"/>
                <a:gd name="f137" fmla="*/ f111 f49 1"/>
                <a:gd name="f138" fmla="*/ f112 f50 1"/>
                <a:gd name="f139" fmla="*/ f113 f49 1"/>
                <a:gd name="f140" fmla="*/ f114 f50 1"/>
                <a:gd name="f141" fmla="*/ f115 f49 1"/>
                <a:gd name="f142" fmla="*/ f116 f50 1"/>
                <a:gd name="f143" fmla="*/ f117 f49 1"/>
                <a:gd name="f144" fmla="*/ f118 f50 1"/>
                <a:gd name="f145" fmla="*/ f119 f49 1"/>
                <a:gd name="f146" fmla="*/ f120 f50 1"/>
                <a:gd name="f147" fmla="*/ f121 f49 1"/>
                <a:gd name="f148" fmla="*/ f122 f50 1"/>
                <a:gd name="f149" fmla="*/ f123 f49 1"/>
                <a:gd name="f150" fmla="*/ f124 f50 1"/>
                <a:gd name="f151" fmla="*/ f125 f49 1"/>
                <a:gd name="f152" fmla="*/ f126 f50 1"/>
                <a:gd name="f153" fmla="*/ f127 f49 1"/>
                <a:gd name="f154" fmla="*/ f128 f50 1"/>
                <a:gd name="f155" fmla="*/ f129 f49 1"/>
                <a:gd name="f156" fmla="*/ f130 f50 1"/>
              </a:gdLst>
              <a:ahLst/>
              <a:cxnLst>
                <a:cxn ang="3cd4">
                  <a:pos x="hc" y="t"/>
                </a:cxn>
                <a:cxn ang="0">
                  <a:pos x="r" y="vc"/>
                </a:cxn>
                <a:cxn ang="cd4">
                  <a:pos x="hc" y="b"/>
                </a:cxn>
                <a:cxn ang="cd2">
                  <a:pos x="l" y="vc"/>
                </a:cxn>
                <a:cxn ang="f82">
                  <a:pos x="f135" y="f136"/>
                </a:cxn>
                <a:cxn ang="f82">
                  <a:pos x="f137" y="f138"/>
                </a:cxn>
                <a:cxn ang="f82">
                  <a:pos x="f139" y="f140"/>
                </a:cxn>
                <a:cxn ang="f82">
                  <a:pos x="f141" y="f142"/>
                </a:cxn>
                <a:cxn ang="f82">
                  <a:pos x="f141" y="f142"/>
                </a:cxn>
                <a:cxn ang="f82">
                  <a:pos x="f143" y="f144"/>
                </a:cxn>
                <a:cxn ang="f82">
                  <a:pos x="f145" y="f146"/>
                </a:cxn>
                <a:cxn ang="f82">
                  <a:pos x="f147" y="f148"/>
                </a:cxn>
                <a:cxn ang="f82">
                  <a:pos x="f149" y="f150"/>
                </a:cxn>
                <a:cxn ang="f82">
                  <a:pos x="f151" y="f152"/>
                </a:cxn>
                <a:cxn ang="f82">
                  <a:pos x="f153" y="f154"/>
                </a:cxn>
                <a:cxn ang="f82">
                  <a:pos x="f153" y="f154"/>
                </a:cxn>
                <a:cxn ang="f82">
                  <a:pos x="f153" y="f154"/>
                </a:cxn>
                <a:cxn ang="f82">
                  <a:pos x="f155" y="f156"/>
                </a:cxn>
                <a:cxn ang="f82">
                  <a:pos x="f135" y="f136"/>
                </a:cxn>
              </a:cxnLst>
              <a:rect l="f131" t="f134" r="f132" b="f133"/>
              <a:pathLst>
                <a:path w="336854" h="453943">
                  <a:moveTo>
                    <a:pt x="f8" y="f9"/>
                  </a:moveTo>
                  <a:lnTo>
                    <a:pt x="f10" y="f11"/>
                  </a:lnTo>
                  <a:lnTo>
                    <a:pt x="f12" y="f13"/>
                  </a:lnTo>
                  <a:lnTo>
                    <a:pt x="f14" y="f15"/>
                  </a:lnTo>
                  <a:lnTo>
                    <a:pt x="f14" y="f15"/>
                  </a:lnTo>
                  <a:lnTo>
                    <a:pt x="f16" y="f5"/>
                  </a:lnTo>
                  <a:cubicBezTo>
                    <a:pt x="f17" y="f18"/>
                    <a:pt x="f19" y="f20"/>
                    <a:pt x="f21" y="f22"/>
                  </a:cubicBezTo>
                  <a:cubicBezTo>
                    <a:pt x="f23" y="f24"/>
                    <a:pt x="f25" y="f26"/>
                    <a:pt x="f27" y="f28"/>
                  </a:cubicBezTo>
                  <a:cubicBezTo>
                    <a:pt x="f29" y="f30"/>
                    <a:pt x="f31" y="f32"/>
                    <a:pt x="f5" y="f33"/>
                  </a:cubicBezTo>
                  <a:lnTo>
                    <a:pt x="f34" y="f35"/>
                  </a:lnTo>
                  <a:lnTo>
                    <a:pt x="f36" y="f37"/>
                  </a:lnTo>
                  <a:lnTo>
                    <a:pt x="f36" y="f37"/>
                  </a:lnTo>
                  <a:lnTo>
                    <a:pt x="f36" y="f37"/>
                  </a:lnTo>
                  <a:cubicBezTo>
                    <a:pt x="f38" y="f39"/>
                    <a:pt x="f40" y="f41"/>
                    <a:pt x="f42" y="f43"/>
                  </a:cubicBezTo>
                  <a:cubicBezTo>
                    <a:pt x="f44" y="f45"/>
                    <a:pt x="f46" y="f47"/>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5" name="Freeform: Shape 1641">
              <a:extLst>
                <a:ext uri="{FF2B5EF4-FFF2-40B4-BE49-F238E27FC236}">
                  <a16:creationId xmlns:a16="http://schemas.microsoft.com/office/drawing/2014/main" id="{4191C18C-84E9-E94D-0B28-E169CF96A1DD}"/>
                </a:ext>
              </a:extLst>
            </p:cNvPr>
            <p:cNvSpPr/>
            <p:nvPr/>
          </p:nvSpPr>
          <p:spPr>
            <a:xfrm>
              <a:off x="8618933" y="3966548"/>
              <a:ext cx="621" cy="1371"/>
            </a:xfrm>
            <a:custGeom>
              <a:avLst/>
              <a:gdLst>
                <a:gd name="f0" fmla="val 10800000"/>
                <a:gd name="f1" fmla="val 5400000"/>
                <a:gd name="f2" fmla="val 180"/>
                <a:gd name="f3" fmla="val w"/>
                <a:gd name="f4" fmla="val h"/>
                <a:gd name="f5" fmla="val 0"/>
                <a:gd name="f6" fmla="val 624"/>
                <a:gd name="f7" fmla="val 1374"/>
                <a:gd name="f8" fmla="val 625"/>
                <a:gd name="f9" fmla="val 337"/>
                <a:gd name="f10" fmla="val 425"/>
                <a:gd name="f11" fmla="val 137"/>
                <a:gd name="f12" fmla="val 887"/>
                <a:gd name="f13" fmla="val 1375"/>
                <a:gd name="f14" fmla="val 162"/>
                <a:gd name="f15" fmla="val 900"/>
                <a:gd name="f16" fmla="val 362"/>
                <a:gd name="f17" fmla="val 437"/>
                <a:gd name="f18" fmla="+- 0 0 -90"/>
                <a:gd name="f19" fmla="*/ f3 1 624"/>
                <a:gd name="f20" fmla="*/ f4 1 1374"/>
                <a:gd name="f21" fmla="val f5"/>
                <a:gd name="f22" fmla="val f6"/>
                <a:gd name="f23" fmla="val f7"/>
                <a:gd name="f24" fmla="*/ f18 f0 1"/>
                <a:gd name="f25" fmla="+- f23 0 f21"/>
                <a:gd name="f26" fmla="+- f22 0 f21"/>
                <a:gd name="f27" fmla="*/ f24 1 f2"/>
                <a:gd name="f28" fmla="*/ f26 1 624"/>
                <a:gd name="f29" fmla="*/ f25 1 1374"/>
                <a:gd name="f30" fmla="*/ 625 f26 1"/>
                <a:gd name="f31" fmla="*/ 0 f25 1"/>
                <a:gd name="f32" fmla="*/ 0 f26 1"/>
                <a:gd name="f33" fmla="*/ 1375 f25 1"/>
                <a:gd name="f34" fmla="+- f27 0 f1"/>
                <a:gd name="f35" fmla="*/ f30 1 624"/>
                <a:gd name="f36" fmla="*/ f31 1 1374"/>
                <a:gd name="f37" fmla="*/ f32 1 624"/>
                <a:gd name="f38" fmla="*/ f33 1 1374"/>
                <a:gd name="f39" fmla="*/ f21 1 f28"/>
                <a:gd name="f40" fmla="*/ f22 1 f28"/>
                <a:gd name="f41" fmla="*/ f21 1 f29"/>
                <a:gd name="f42" fmla="*/ f23 1 f29"/>
                <a:gd name="f43" fmla="*/ f35 1 f28"/>
                <a:gd name="f44" fmla="*/ f36 1 f29"/>
                <a:gd name="f45" fmla="*/ f37 1 f28"/>
                <a:gd name="f46" fmla="*/ f38 1 f29"/>
                <a:gd name="f47" fmla="*/ f39 f19 1"/>
                <a:gd name="f48" fmla="*/ f40 f19 1"/>
                <a:gd name="f49" fmla="*/ f42 f20 1"/>
                <a:gd name="f50" fmla="*/ f41 f20 1"/>
                <a:gd name="f51" fmla="*/ f43 f19 1"/>
                <a:gd name="f52" fmla="*/ f44 f20 1"/>
                <a:gd name="f53" fmla="*/ f45 f19 1"/>
                <a:gd name="f54" fmla="*/ f46 f20 1"/>
              </a:gdLst>
              <a:ahLst/>
              <a:cxnLst>
                <a:cxn ang="3cd4">
                  <a:pos x="hc" y="t"/>
                </a:cxn>
                <a:cxn ang="0">
                  <a:pos x="r" y="vc"/>
                </a:cxn>
                <a:cxn ang="cd4">
                  <a:pos x="hc" y="b"/>
                </a:cxn>
                <a:cxn ang="cd2">
                  <a:pos x="l" y="vc"/>
                </a:cxn>
                <a:cxn ang="f34">
                  <a:pos x="f51" y="f52"/>
                </a:cxn>
                <a:cxn ang="f34">
                  <a:pos x="f51" y="f52"/>
                </a:cxn>
                <a:cxn ang="f34">
                  <a:pos x="f53" y="f54"/>
                </a:cxn>
                <a:cxn ang="f34">
                  <a:pos x="f53" y="f54"/>
                </a:cxn>
                <a:cxn ang="f34">
                  <a:pos x="f51" y="f52"/>
                </a:cxn>
              </a:cxnLst>
              <a:rect l="f47" t="f50" r="f48" b="f49"/>
              <a:pathLst>
                <a:path w="624" h="1374">
                  <a:moveTo>
                    <a:pt x="f8" y="f5"/>
                  </a:moveTo>
                  <a:lnTo>
                    <a:pt x="f8" y="f5"/>
                  </a:lnTo>
                  <a:cubicBezTo>
                    <a:pt x="f9" y="f10"/>
                    <a:pt x="f11" y="f12"/>
                    <a:pt x="f5" y="f13"/>
                  </a:cubicBezTo>
                  <a:lnTo>
                    <a:pt x="f5" y="f13"/>
                  </a:ln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6" name="Freeform: Shape 1642">
              <a:extLst>
                <a:ext uri="{FF2B5EF4-FFF2-40B4-BE49-F238E27FC236}">
                  <a16:creationId xmlns:a16="http://schemas.microsoft.com/office/drawing/2014/main" id="{3689DCFE-3B03-2BC8-D07E-E70AD30ACD54}"/>
                </a:ext>
              </a:extLst>
            </p:cNvPr>
            <p:cNvSpPr/>
            <p:nvPr/>
          </p:nvSpPr>
          <p:spPr>
            <a:xfrm>
              <a:off x="8620807" y="3963055"/>
              <a:ext cx="1499" cy="1252"/>
            </a:xfrm>
            <a:custGeom>
              <a:avLst/>
              <a:gdLst>
                <a:gd name="f0" fmla="val 10800000"/>
                <a:gd name="f1" fmla="val 5400000"/>
                <a:gd name="f2" fmla="val 180"/>
                <a:gd name="f3" fmla="val w"/>
                <a:gd name="f4" fmla="val h"/>
                <a:gd name="f5" fmla="val 0"/>
                <a:gd name="f6" fmla="val 1499"/>
                <a:gd name="f7" fmla="val 1249"/>
                <a:gd name="f8" fmla="val 875"/>
                <a:gd name="f9" fmla="val 625"/>
                <a:gd name="f10" fmla="val 1250"/>
                <a:gd name="f11" fmla="val 412"/>
                <a:gd name="f12" fmla="val 737"/>
                <a:gd name="f13" fmla="val 924"/>
                <a:gd name="f14" fmla="val 313"/>
                <a:gd name="f15" fmla="+- 0 0 -90"/>
                <a:gd name="f16" fmla="*/ f3 1 1499"/>
                <a:gd name="f17" fmla="*/ f4 1 1249"/>
                <a:gd name="f18" fmla="val f5"/>
                <a:gd name="f19" fmla="val f6"/>
                <a:gd name="f20" fmla="val f7"/>
                <a:gd name="f21" fmla="*/ f15 f0 1"/>
                <a:gd name="f22" fmla="+- f20 0 f18"/>
                <a:gd name="f23" fmla="+- f19 0 f18"/>
                <a:gd name="f24" fmla="*/ f21 1 f2"/>
                <a:gd name="f25" fmla="*/ f23 1 1499"/>
                <a:gd name="f26" fmla="*/ f22 1 1249"/>
                <a:gd name="f27" fmla="*/ 875 f23 1"/>
                <a:gd name="f28" fmla="*/ 625 f22 1"/>
                <a:gd name="f29" fmla="*/ 0 f23 1"/>
                <a:gd name="f30" fmla="*/ 1250 f22 1"/>
                <a:gd name="f31" fmla="*/ 1499 f23 1"/>
                <a:gd name="f32" fmla="*/ 0 f22 1"/>
                <a:gd name="f33" fmla="+- f24 0 f1"/>
                <a:gd name="f34" fmla="*/ f27 1 1499"/>
                <a:gd name="f35" fmla="*/ f28 1 1249"/>
                <a:gd name="f36" fmla="*/ f29 1 1499"/>
                <a:gd name="f37" fmla="*/ f30 1 1249"/>
                <a:gd name="f38" fmla="*/ f31 1 1499"/>
                <a:gd name="f39" fmla="*/ f32 1 124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6" y="f57"/>
                </a:cxn>
                <a:cxn ang="f33">
                  <a:pos x="f58" y="f59"/>
                </a:cxn>
              </a:cxnLst>
              <a:rect l="f50" t="f53" r="f51" b="f52"/>
              <a:pathLst>
                <a:path w="1499" h="1249">
                  <a:moveTo>
                    <a:pt x="f8" y="f9"/>
                  </a:moveTo>
                  <a:lnTo>
                    <a:pt x="f5" y="f10"/>
                  </a:lnTo>
                  <a:lnTo>
                    <a:pt x="f5" y="f10"/>
                  </a:lnTo>
                  <a:cubicBezTo>
                    <a:pt x="f11" y="f12"/>
                    <a:pt x="f13" y="f14"/>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7" name="Freeform: Shape 1643">
              <a:extLst>
                <a:ext uri="{FF2B5EF4-FFF2-40B4-BE49-F238E27FC236}">
                  <a16:creationId xmlns:a16="http://schemas.microsoft.com/office/drawing/2014/main" id="{A90392E2-2354-98B1-FD2E-3D366629E59E}"/>
                </a:ext>
              </a:extLst>
            </p:cNvPr>
            <p:cNvSpPr/>
            <p:nvPr/>
          </p:nvSpPr>
          <p:spPr>
            <a:xfrm>
              <a:off x="8626806" y="3976542"/>
              <a:ext cx="17849" cy="18909"/>
            </a:xfrm>
            <a:custGeom>
              <a:avLst/>
              <a:gdLst>
                <a:gd name="f0" fmla="val 10800000"/>
                <a:gd name="f1" fmla="val 5400000"/>
                <a:gd name="f2" fmla="val 180"/>
                <a:gd name="f3" fmla="val w"/>
                <a:gd name="f4" fmla="val h"/>
                <a:gd name="f5" fmla="val 0"/>
                <a:gd name="f6" fmla="val 17848"/>
                <a:gd name="f7" fmla="val 18913"/>
                <a:gd name="f8" fmla="val 8871"/>
                <a:gd name="f9" fmla="val 3124"/>
                <a:gd name="f10" fmla="val 8334"/>
                <a:gd name="f11" fmla="val 6110"/>
                <a:gd name="f12" fmla="val 6497"/>
                <a:gd name="f13" fmla="val 8721"/>
                <a:gd name="f14" fmla="val 3873"/>
                <a:gd name="f15" fmla="val 10246"/>
                <a:gd name="f16" fmla="val 12245"/>
                <a:gd name="f17" fmla="val 2249"/>
                <a:gd name="f18" fmla="val 15369"/>
                <a:gd name="f19" fmla="val 4710"/>
                <a:gd name="f20" fmla="val 19042"/>
                <a:gd name="f21" fmla="val 9671"/>
                <a:gd name="f22" fmla="val 20017"/>
                <a:gd name="f23" fmla="val 13344"/>
                <a:gd name="f24" fmla="val 17555"/>
                <a:gd name="f25" fmla="val 13857"/>
                <a:gd name="f26" fmla="val 17218"/>
                <a:gd name="f27" fmla="val 14319"/>
                <a:gd name="f28" fmla="val 16818"/>
                <a:gd name="f29" fmla="val 14744"/>
                <a:gd name="f30" fmla="val 16368"/>
                <a:gd name="f31" fmla="val 18530"/>
                <a:gd name="f32" fmla="val 12058"/>
                <a:gd name="f33" fmla="val 18892"/>
                <a:gd name="f34" fmla="val 5710"/>
                <a:gd name="f35" fmla="val 15618"/>
                <a:gd name="f36" fmla="val 999"/>
                <a:gd name="f37" fmla="+- 0 0 -90"/>
                <a:gd name="f38" fmla="*/ f3 1 17848"/>
                <a:gd name="f39" fmla="*/ f4 1 18913"/>
                <a:gd name="f40" fmla="val f5"/>
                <a:gd name="f41" fmla="val f6"/>
                <a:gd name="f42" fmla="val f7"/>
                <a:gd name="f43" fmla="*/ f37 f0 1"/>
                <a:gd name="f44" fmla="+- f42 0 f40"/>
                <a:gd name="f45" fmla="+- f41 0 f40"/>
                <a:gd name="f46" fmla="*/ f43 1 f2"/>
                <a:gd name="f47" fmla="*/ f45 1 17848"/>
                <a:gd name="f48" fmla="*/ f44 1 18913"/>
                <a:gd name="f49" fmla="*/ 8871 f45 1"/>
                <a:gd name="f50" fmla="*/ 3124 f44 1"/>
                <a:gd name="f51" fmla="*/ 3873 f45 1"/>
                <a:gd name="f52" fmla="*/ 10246 f44 1"/>
                <a:gd name="f53" fmla="*/ 0 f45 1"/>
                <a:gd name="f54" fmla="*/ 12245 f44 1"/>
                <a:gd name="f55" fmla="*/ 2249 f45 1"/>
                <a:gd name="f56" fmla="*/ 15369 f44 1"/>
                <a:gd name="f57" fmla="*/ 13344 f45 1"/>
                <a:gd name="f58" fmla="*/ 17555 f44 1"/>
                <a:gd name="f59" fmla="*/ 14744 f45 1"/>
                <a:gd name="f60" fmla="*/ 16368 f44 1"/>
                <a:gd name="f61" fmla="*/ 15618 f45 1"/>
                <a:gd name="f62" fmla="*/ 999 f44 1"/>
                <a:gd name="f63" fmla="*/ 0 f44 1"/>
                <a:gd name="f64" fmla="+- f46 0 f1"/>
                <a:gd name="f65" fmla="*/ f49 1 17848"/>
                <a:gd name="f66" fmla="*/ f50 1 18913"/>
                <a:gd name="f67" fmla="*/ f51 1 17848"/>
                <a:gd name="f68" fmla="*/ f52 1 18913"/>
                <a:gd name="f69" fmla="*/ f53 1 17848"/>
                <a:gd name="f70" fmla="*/ f54 1 18913"/>
                <a:gd name="f71" fmla="*/ f55 1 17848"/>
                <a:gd name="f72" fmla="*/ f56 1 18913"/>
                <a:gd name="f73" fmla="*/ f57 1 17848"/>
                <a:gd name="f74" fmla="*/ f58 1 18913"/>
                <a:gd name="f75" fmla="*/ f59 1 17848"/>
                <a:gd name="f76" fmla="*/ f60 1 18913"/>
                <a:gd name="f77" fmla="*/ f61 1 17848"/>
                <a:gd name="f78" fmla="*/ f62 1 18913"/>
                <a:gd name="f79" fmla="*/ f63 1 18913"/>
                <a:gd name="f80" fmla="*/ f40 1 f47"/>
                <a:gd name="f81" fmla="*/ f41 1 f47"/>
                <a:gd name="f82" fmla="*/ f40 1 f48"/>
                <a:gd name="f83" fmla="*/ f42 1 f48"/>
                <a:gd name="f84" fmla="*/ f65 1 f47"/>
                <a:gd name="f85" fmla="*/ f66 1 f48"/>
                <a:gd name="f86" fmla="*/ f67 1 f47"/>
                <a:gd name="f87" fmla="*/ f68 1 f48"/>
                <a:gd name="f88" fmla="*/ f69 1 f47"/>
                <a:gd name="f89" fmla="*/ f70 1 f48"/>
                <a:gd name="f90" fmla="*/ f71 1 f47"/>
                <a:gd name="f91" fmla="*/ f72 1 f48"/>
                <a:gd name="f92" fmla="*/ f73 1 f47"/>
                <a:gd name="f93" fmla="*/ f74 1 f48"/>
                <a:gd name="f94" fmla="*/ f75 1 f47"/>
                <a:gd name="f95" fmla="*/ f76 1 f48"/>
                <a:gd name="f96" fmla="*/ f77 1 f47"/>
                <a:gd name="f97" fmla="*/ f78 1 f48"/>
                <a:gd name="f98" fmla="*/ f79 1 f48"/>
                <a:gd name="f99" fmla="*/ f80 f38 1"/>
                <a:gd name="f100" fmla="*/ f81 f38 1"/>
                <a:gd name="f101" fmla="*/ f83 f39 1"/>
                <a:gd name="f102" fmla="*/ f82 f39 1"/>
                <a:gd name="f103" fmla="*/ f84 f38 1"/>
                <a:gd name="f104" fmla="*/ f85 f39 1"/>
                <a:gd name="f105" fmla="*/ f86 f38 1"/>
                <a:gd name="f106" fmla="*/ f87 f39 1"/>
                <a:gd name="f107" fmla="*/ f88 f38 1"/>
                <a:gd name="f108" fmla="*/ f89 f39 1"/>
                <a:gd name="f109" fmla="*/ f90 f38 1"/>
                <a:gd name="f110" fmla="*/ f91 f39 1"/>
                <a:gd name="f111" fmla="*/ f92 f38 1"/>
                <a:gd name="f112" fmla="*/ f93 f39 1"/>
                <a:gd name="f113" fmla="*/ f94 f38 1"/>
                <a:gd name="f114" fmla="*/ f95 f39 1"/>
                <a:gd name="f115" fmla="*/ f96 f38 1"/>
                <a:gd name="f116" fmla="*/ f97 f39 1"/>
                <a:gd name="f117" fmla="*/ f98 f39 1"/>
              </a:gdLst>
              <a:ahLst/>
              <a:cxnLst>
                <a:cxn ang="3cd4">
                  <a:pos x="hc" y="t"/>
                </a:cxn>
                <a:cxn ang="0">
                  <a:pos x="r" y="vc"/>
                </a:cxn>
                <a:cxn ang="cd4">
                  <a:pos x="hc" y="b"/>
                </a:cxn>
                <a:cxn ang="cd2">
                  <a:pos x="l" y="vc"/>
                </a:cxn>
                <a:cxn ang="f64">
                  <a:pos x="f103" y="f104"/>
                </a:cxn>
                <a:cxn ang="f64">
                  <a:pos x="f105" y="f106"/>
                </a:cxn>
                <a:cxn ang="f64">
                  <a:pos x="f107" y="f108"/>
                </a:cxn>
                <a:cxn ang="f64">
                  <a:pos x="f109" y="f110"/>
                </a:cxn>
                <a:cxn ang="f64">
                  <a:pos x="f111" y="f112"/>
                </a:cxn>
                <a:cxn ang="f64">
                  <a:pos x="f113" y="f114"/>
                </a:cxn>
                <a:cxn ang="f64">
                  <a:pos x="f115" y="f116"/>
                </a:cxn>
                <a:cxn ang="f64">
                  <a:pos x="f113" y="f117"/>
                </a:cxn>
              </a:cxnLst>
              <a:rect l="f99" t="f102" r="f100" b="f101"/>
              <a:pathLst>
                <a:path w="17848" h="18913">
                  <a:moveTo>
                    <a:pt x="f8" y="f9"/>
                  </a:moveTo>
                  <a:cubicBezTo>
                    <a:pt x="f10" y="f11"/>
                    <a:pt x="f12" y="f13"/>
                    <a:pt x="f14" y="f15"/>
                  </a:cubicBezTo>
                  <a:lnTo>
                    <a:pt x="f5" y="f16"/>
                  </a:lnTo>
                  <a:lnTo>
                    <a:pt x="f17" y="f18"/>
                  </a:lnTo>
                  <a:cubicBezTo>
                    <a:pt x="f19" y="f20"/>
                    <a:pt x="f21" y="f22"/>
                    <a:pt x="f23" y="f24"/>
                  </a:cubicBezTo>
                  <a:cubicBezTo>
                    <a:pt x="f25" y="f26"/>
                    <a:pt x="f27" y="f28"/>
                    <a:pt x="f29" y="f30"/>
                  </a:cubicBezTo>
                  <a:cubicBezTo>
                    <a:pt x="f31" y="f32"/>
                    <a:pt x="f33" y="f34"/>
                    <a:pt x="f35" y="f36"/>
                  </a:cubicBezTo>
                  <a:lnTo>
                    <a:pt x="f2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8" name="Freeform: Shape 1644">
              <a:extLst>
                <a:ext uri="{FF2B5EF4-FFF2-40B4-BE49-F238E27FC236}">
                  <a16:creationId xmlns:a16="http://schemas.microsoft.com/office/drawing/2014/main" id="{5A5D16D8-A2E9-4AD1-0ADF-168918887AA7}"/>
                </a:ext>
              </a:extLst>
            </p:cNvPr>
            <p:cNvSpPr/>
            <p:nvPr/>
          </p:nvSpPr>
          <p:spPr>
            <a:xfrm>
              <a:off x="8625306" y="3979669"/>
              <a:ext cx="10369" cy="9875"/>
            </a:xfrm>
            <a:custGeom>
              <a:avLst/>
              <a:gdLst>
                <a:gd name="f0" fmla="val 10800000"/>
                <a:gd name="f1" fmla="val 5400000"/>
                <a:gd name="f2" fmla="val 180"/>
                <a:gd name="f3" fmla="val w"/>
                <a:gd name="f4" fmla="val h"/>
                <a:gd name="f5" fmla="val 0"/>
                <a:gd name="f6" fmla="val 10370"/>
                <a:gd name="f7" fmla="val 9871"/>
                <a:gd name="f8" fmla="val 5373"/>
                <a:gd name="f9" fmla="val 7122"/>
                <a:gd name="f10" fmla="val 7997"/>
                <a:gd name="f11" fmla="val 5598"/>
                <a:gd name="f12" fmla="val 9833"/>
                <a:gd name="f13" fmla="val 2986"/>
                <a:gd name="f14" fmla="val 10371"/>
                <a:gd name="f15" fmla="val 4998"/>
                <a:gd name="f16" fmla="val 2749"/>
                <a:gd name="f17" fmla="val 4411"/>
                <a:gd name="f18" fmla="val 5723"/>
                <a:gd name="f19" fmla="val 2599"/>
                <a:gd name="f20" fmla="val 8309"/>
                <a:gd name="f21" fmla="val 1374"/>
                <a:gd name="f22" fmla="val 9122"/>
                <a:gd name="f23" fmla="+- 0 0 -90"/>
                <a:gd name="f24" fmla="*/ f3 1 10370"/>
                <a:gd name="f25" fmla="*/ f4 1 9871"/>
                <a:gd name="f26" fmla="val f5"/>
                <a:gd name="f27" fmla="val f6"/>
                <a:gd name="f28" fmla="val f7"/>
                <a:gd name="f29" fmla="*/ f23 f0 1"/>
                <a:gd name="f30" fmla="+- f28 0 f26"/>
                <a:gd name="f31" fmla="+- f27 0 f26"/>
                <a:gd name="f32" fmla="*/ f29 1 f2"/>
                <a:gd name="f33" fmla="*/ f31 1 10370"/>
                <a:gd name="f34" fmla="*/ f30 1 9871"/>
                <a:gd name="f35" fmla="*/ 5373 f31 1"/>
                <a:gd name="f36" fmla="*/ 7122 f30 1"/>
                <a:gd name="f37" fmla="*/ 10371 f31 1"/>
                <a:gd name="f38" fmla="*/ 0 f30 1"/>
                <a:gd name="f39" fmla="*/ 4998 f31 1"/>
                <a:gd name="f40" fmla="*/ 2749 f30 1"/>
                <a:gd name="f41" fmla="*/ 0 f31 1"/>
                <a:gd name="f42" fmla="*/ 9871 f30 1"/>
                <a:gd name="f43" fmla="*/ 1374 f31 1"/>
                <a:gd name="f44" fmla="*/ 9122 f30 1"/>
                <a:gd name="f45" fmla="+- f32 0 f1"/>
                <a:gd name="f46" fmla="*/ f35 1 10370"/>
                <a:gd name="f47" fmla="*/ f36 1 9871"/>
                <a:gd name="f48" fmla="*/ f37 1 10370"/>
                <a:gd name="f49" fmla="*/ f38 1 9871"/>
                <a:gd name="f50" fmla="*/ f39 1 10370"/>
                <a:gd name="f51" fmla="*/ f40 1 9871"/>
                <a:gd name="f52" fmla="*/ f41 1 10370"/>
                <a:gd name="f53" fmla="*/ f42 1 9871"/>
                <a:gd name="f54" fmla="*/ f43 1 10370"/>
                <a:gd name="f55" fmla="*/ f44 1 9871"/>
                <a:gd name="f56" fmla="*/ f26 1 f33"/>
                <a:gd name="f57" fmla="*/ f27 1 f33"/>
                <a:gd name="f58" fmla="*/ f26 1 f34"/>
                <a:gd name="f59" fmla="*/ f28 1 f34"/>
                <a:gd name="f60" fmla="*/ f46 1 f33"/>
                <a:gd name="f61" fmla="*/ f47 1 f34"/>
                <a:gd name="f62" fmla="*/ f48 1 f33"/>
                <a:gd name="f63" fmla="*/ f49 1 f34"/>
                <a:gd name="f64" fmla="*/ f50 1 f33"/>
                <a:gd name="f65" fmla="*/ f51 1 f34"/>
                <a:gd name="f66" fmla="*/ f52 1 f33"/>
                <a:gd name="f67" fmla="*/ f53 1 f34"/>
                <a:gd name="f68" fmla="*/ f54 1 f33"/>
                <a:gd name="f69" fmla="*/ f55 1 f34"/>
                <a:gd name="f70" fmla="*/ f56 f24 1"/>
                <a:gd name="f71" fmla="*/ f57 f24 1"/>
                <a:gd name="f72" fmla="*/ f59 f25 1"/>
                <a:gd name="f73" fmla="*/ f58 f25 1"/>
                <a:gd name="f74" fmla="*/ f60 f24 1"/>
                <a:gd name="f75" fmla="*/ f61 f25 1"/>
                <a:gd name="f76" fmla="*/ f62 f24 1"/>
                <a:gd name="f77" fmla="*/ f63 f25 1"/>
                <a:gd name="f78" fmla="*/ f64 f24 1"/>
                <a:gd name="f79" fmla="*/ f65 f25 1"/>
                <a:gd name="f80" fmla="*/ f66 f24 1"/>
                <a:gd name="f81" fmla="*/ f67 f25 1"/>
                <a:gd name="f82" fmla="*/ f68 f24 1"/>
                <a:gd name="f83" fmla="*/ f69 f25 1"/>
              </a:gdLst>
              <a:ahLst/>
              <a:cxnLst>
                <a:cxn ang="3cd4">
                  <a:pos x="hc" y="t"/>
                </a:cxn>
                <a:cxn ang="0">
                  <a:pos x="r" y="vc"/>
                </a:cxn>
                <a:cxn ang="cd4">
                  <a:pos x="hc" y="b"/>
                </a:cxn>
                <a:cxn ang="cd2">
                  <a:pos x="l" y="vc"/>
                </a:cxn>
                <a:cxn ang="f45">
                  <a:pos x="f74" y="f75"/>
                </a:cxn>
                <a:cxn ang="f45">
                  <a:pos x="f76" y="f77"/>
                </a:cxn>
                <a:cxn ang="f45">
                  <a:pos x="f78" y="f79"/>
                </a:cxn>
                <a:cxn ang="f45">
                  <a:pos x="f78" y="f79"/>
                </a:cxn>
                <a:cxn ang="f45">
                  <a:pos x="f80" y="f81"/>
                </a:cxn>
                <a:cxn ang="f45">
                  <a:pos x="f82" y="f83"/>
                </a:cxn>
                <a:cxn ang="f45">
                  <a:pos x="f82" y="f83"/>
                </a:cxn>
              </a:cxnLst>
              <a:rect l="f70" t="f73" r="f71" b="f72"/>
              <a:pathLst>
                <a:path w="10370" h="9871">
                  <a:moveTo>
                    <a:pt x="f8" y="f9"/>
                  </a:moveTo>
                  <a:cubicBezTo>
                    <a:pt x="f10" y="f11"/>
                    <a:pt x="f12" y="f13"/>
                    <a:pt x="f14" y="f5"/>
                  </a:cubicBezTo>
                  <a:lnTo>
                    <a:pt x="f15" y="f16"/>
                  </a:lnTo>
                  <a:lnTo>
                    <a:pt x="f15" y="f16"/>
                  </a:lnTo>
                  <a:cubicBezTo>
                    <a:pt x="f17" y="f18"/>
                    <a:pt x="f19" y="f20"/>
                    <a:pt x="f5" y="f7"/>
                  </a:cubicBezTo>
                  <a:lnTo>
                    <a:pt x="f21" y="f22"/>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9" name="Freeform: Shape 1645">
              <a:extLst>
                <a:ext uri="{FF2B5EF4-FFF2-40B4-BE49-F238E27FC236}">
                  <a16:creationId xmlns:a16="http://schemas.microsoft.com/office/drawing/2014/main" id="{0F797432-EB8D-4187-ECEB-A3A47B4C2BCA}"/>
                </a:ext>
              </a:extLst>
            </p:cNvPr>
            <p:cNvSpPr/>
            <p:nvPr/>
          </p:nvSpPr>
          <p:spPr>
            <a:xfrm>
              <a:off x="8617927" y="3969794"/>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494" h="124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0" name="Freeform: Shape 1646">
              <a:extLst>
                <a:ext uri="{FF2B5EF4-FFF2-40B4-BE49-F238E27FC236}">
                  <a16:creationId xmlns:a16="http://schemas.microsoft.com/office/drawing/2014/main" id="{5E51B79A-3B48-2F09-C360-24E3843AA8D7}"/>
                </a:ext>
              </a:extLst>
            </p:cNvPr>
            <p:cNvSpPr/>
            <p:nvPr/>
          </p:nvSpPr>
          <p:spPr>
            <a:xfrm>
              <a:off x="8211485" y="3969675"/>
              <a:ext cx="418566" cy="233281"/>
            </a:xfrm>
            <a:custGeom>
              <a:avLst/>
              <a:gdLst>
                <a:gd name="f0" fmla="val 10800000"/>
                <a:gd name="f1" fmla="val 5400000"/>
                <a:gd name="f2" fmla="val 180"/>
                <a:gd name="f3" fmla="val w"/>
                <a:gd name="f4" fmla="val h"/>
                <a:gd name="f5" fmla="val 0"/>
                <a:gd name="f6" fmla="val 418569"/>
                <a:gd name="f7" fmla="val 233282"/>
                <a:gd name="f8" fmla="val 12870"/>
                <a:gd name="f9" fmla="val 414234"/>
                <a:gd name="f10" fmla="val 14669"/>
                <a:gd name="f11" fmla="val 409261"/>
                <a:gd name="f12" fmla="val 12620"/>
                <a:gd name="f13" fmla="val 407462"/>
                <a:gd name="f14" fmla="val 8285"/>
                <a:gd name="f15" fmla="val 407299"/>
                <a:gd name="f16" fmla="val 7910"/>
                <a:gd name="f17" fmla="val 407174"/>
                <a:gd name="f18" fmla="val 7522"/>
                <a:gd name="f19" fmla="val 407074"/>
                <a:gd name="f20" fmla="val 7122"/>
                <a:gd name="f21" fmla="val 406387"/>
                <a:gd name="f22" fmla="val 4798"/>
                <a:gd name="f23" fmla="val 2324"/>
                <a:gd name="f24" fmla="val 384834"/>
                <a:gd name="f25" fmla="val 11496"/>
                <a:gd name="f26" fmla="val 388307"/>
                <a:gd name="f27" fmla="val 12045"/>
                <a:gd name="f28" fmla="val 391156"/>
                <a:gd name="f29" fmla="val 14519"/>
                <a:gd name="f30" fmla="val 392206"/>
                <a:gd name="f31" fmla="val 17868"/>
                <a:gd name="f32" fmla="val 393967"/>
                <a:gd name="f33" fmla="val 23141"/>
                <a:gd name="f34" fmla="val 392031"/>
                <a:gd name="f35" fmla="val 28951"/>
                <a:gd name="f36" fmla="val 387458"/>
                <a:gd name="f37" fmla="val 32112"/>
                <a:gd name="f38" fmla="val 218031"/>
                <a:gd name="f39" fmla="val 119577"/>
                <a:gd name="f40" fmla="val 232033"/>
                <a:gd name="f41" fmla="val 875"/>
                <a:gd name="f42" fmla="val 414196"/>
                <a:gd name="f43" fmla="val 19617"/>
                <a:gd name="f44" fmla="val 416470"/>
                <a:gd name="f45" fmla="val 18018"/>
                <a:gd name="f46" fmla="val 418044"/>
                <a:gd name="f47" fmla="val 15594"/>
                <a:gd name="f48" fmla="+- 0 0 -90"/>
                <a:gd name="f49" fmla="*/ f3 1 418569"/>
                <a:gd name="f50" fmla="*/ f4 1 233282"/>
                <a:gd name="f51" fmla="val f5"/>
                <a:gd name="f52" fmla="val f6"/>
                <a:gd name="f53" fmla="val f7"/>
                <a:gd name="f54" fmla="*/ f48 f0 1"/>
                <a:gd name="f55" fmla="+- f53 0 f51"/>
                <a:gd name="f56" fmla="+- f52 0 f51"/>
                <a:gd name="f57" fmla="*/ f54 1 f2"/>
                <a:gd name="f58" fmla="*/ f56 1 418569"/>
                <a:gd name="f59" fmla="*/ f55 1 233282"/>
                <a:gd name="f60" fmla="*/ 418569 f56 1"/>
                <a:gd name="f61" fmla="*/ 12870 f55 1"/>
                <a:gd name="f62" fmla="*/ 407462 f56 1"/>
                <a:gd name="f63" fmla="*/ 8285 f55 1"/>
                <a:gd name="f64" fmla="*/ 407074 f56 1"/>
                <a:gd name="f65" fmla="*/ 7122 f55 1"/>
                <a:gd name="f66" fmla="*/ 0 f55 1"/>
                <a:gd name="f67" fmla="*/ 384834 f56 1"/>
                <a:gd name="f68" fmla="*/ 11496 f55 1"/>
                <a:gd name="f69" fmla="*/ 392206 f56 1"/>
                <a:gd name="f70" fmla="*/ 17868 f55 1"/>
                <a:gd name="f71" fmla="*/ 387458 f56 1"/>
                <a:gd name="f72" fmla="*/ 32112 f55 1"/>
                <a:gd name="f73" fmla="*/ 218031 f56 1"/>
                <a:gd name="f74" fmla="*/ 119577 f55 1"/>
                <a:gd name="f75" fmla="*/ 0 f56 1"/>
                <a:gd name="f76" fmla="*/ 232033 f55 1"/>
                <a:gd name="f77" fmla="*/ 875 f56 1"/>
                <a:gd name="f78" fmla="*/ 233282 f55 1"/>
                <a:gd name="f79" fmla="*/ 414196 f56 1"/>
                <a:gd name="f80" fmla="*/ 19617 f55 1"/>
                <a:gd name="f81" fmla="+- f57 0 f1"/>
                <a:gd name="f82" fmla="*/ f60 1 418569"/>
                <a:gd name="f83" fmla="*/ f61 1 233282"/>
                <a:gd name="f84" fmla="*/ f62 1 418569"/>
                <a:gd name="f85" fmla="*/ f63 1 233282"/>
                <a:gd name="f86" fmla="*/ f64 1 418569"/>
                <a:gd name="f87" fmla="*/ f65 1 233282"/>
                <a:gd name="f88" fmla="*/ f66 1 233282"/>
                <a:gd name="f89" fmla="*/ f67 1 418569"/>
                <a:gd name="f90" fmla="*/ f68 1 233282"/>
                <a:gd name="f91" fmla="*/ f69 1 418569"/>
                <a:gd name="f92" fmla="*/ f70 1 233282"/>
                <a:gd name="f93" fmla="*/ f71 1 418569"/>
                <a:gd name="f94" fmla="*/ f72 1 233282"/>
                <a:gd name="f95" fmla="*/ f73 1 418569"/>
                <a:gd name="f96" fmla="*/ f74 1 233282"/>
                <a:gd name="f97" fmla="*/ f75 1 418569"/>
                <a:gd name="f98" fmla="*/ f76 1 233282"/>
                <a:gd name="f99" fmla="*/ f77 1 418569"/>
                <a:gd name="f100" fmla="*/ f78 1 233282"/>
                <a:gd name="f101" fmla="*/ f79 1 418569"/>
                <a:gd name="f102" fmla="*/ f80 1 233282"/>
                <a:gd name="f103" fmla="*/ f51 1 f58"/>
                <a:gd name="f104" fmla="*/ f52 1 f58"/>
                <a:gd name="f105" fmla="*/ f51 1 f59"/>
                <a:gd name="f106" fmla="*/ f53 1 f59"/>
                <a:gd name="f107" fmla="*/ f82 1 f58"/>
                <a:gd name="f108" fmla="*/ f83 1 f59"/>
                <a:gd name="f109" fmla="*/ f84 1 f58"/>
                <a:gd name="f110" fmla="*/ f85 1 f59"/>
                <a:gd name="f111" fmla="*/ f86 1 f58"/>
                <a:gd name="f112" fmla="*/ f87 1 f59"/>
                <a:gd name="f113" fmla="*/ f88 1 f59"/>
                <a:gd name="f114" fmla="*/ f89 1 f58"/>
                <a:gd name="f115" fmla="*/ f90 1 f59"/>
                <a:gd name="f116" fmla="*/ f91 1 f58"/>
                <a:gd name="f117" fmla="*/ f92 1 f59"/>
                <a:gd name="f118" fmla="*/ f93 1 f58"/>
                <a:gd name="f119" fmla="*/ f94 1 f59"/>
                <a:gd name="f120" fmla="*/ f95 1 f58"/>
                <a:gd name="f121" fmla="*/ f96 1 f59"/>
                <a:gd name="f122" fmla="*/ f97 1 f58"/>
                <a:gd name="f123" fmla="*/ f98 1 f59"/>
                <a:gd name="f124" fmla="*/ f99 1 f58"/>
                <a:gd name="f125" fmla="*/ f100 1 f59"/>
                <a:gd name="f126" fmla="*/ f101 1 f58"/>
                <a:gd name="f127" fmla="*/ f102 1 f59"/>
                <a:gd name="f128" fmla="*/ f103 f49 1"/>
                <a:gd name="f129" fmla="*/ f104 f49 1"/>
                <a:gd name="f130" fmla="*/ f106 f50 1"/>
                <a:gd name="f131" fmla="*/ f105 f50 1"/>
                <a:gd name="f132" fmla="*/ f107 f49 1"/>
                <a:gd name="f133" fmla="*/ f108 f50 1"/>
                <a:gd name="f134" fmla="*/ f109 f49 1"/>
                <a:gd name="f135" fmla="*/ f110 f50 1"/>
                <a:gd name="f136" fmla="*/ f111 f49 1"/>
                <a:gd name="f137" fmla="*/ f112 f50 1"/>
                <a:gd name="f138" fmla="*/ f113 f50 1"/>
                <a:gd name="f139" fmla="*/ f114 f49 1"/>
                <a:gd name="f140" fmla="*/ f115 f50 1"/>
                <a:gd name="f141" fmla="*/ f116 f49 1"/>
                <a:gd name="f142" fmla="*/ f117 f50 1"/>
                <a:gd name="f143" fmla="*/ f118 f49 1"/>
                <a:gd name="f144" fmla="*/ f119 f50 1"/>
                <a:gd name="f145" fmla="*/ f120 f49 1"/>
                <a:gd name="f146" fmla="*/ f121 f50 1"/>
                <a:gd name="f147" fmla="*/ f122 f49 1"/>
                <a:gd name="f148" fmla="*/ f123 f50 1"/>
                <a:gd name="f149" fmla="*/ f124 f49 1"/>
                <a:gd name="f150" fmla="*/ f125 f50 1"/>
                <a:gd name="f151" fmla="*/ f126 f49 1"/>
                <a:gd name="f152" fmla="*/ f127 f50 1"/>
              </a:gdLst>
              <a:ahLst/>
              <a:cxnLst>
                <a:cxn ang="3cd4">
                  <a:pos x="hc" y="t"/>
                </a:cxn>
                <a:cxn ang="0">
                  <a:pos x="r" y="vc"/>
                </a:cxn>
                <a:cxn ang="cd4">
                  <a:pos x="hc" y="b"/>
                </a:cxn>
                <a:cxn ang="cd2">
                  <a:pos x="l" y="vc"/>
                </a:cxn>
                <a:cxn ang="f81">
                  <a:pos x="f132" y="f133"/>
                </a:cxn>
                <a:cxn ang="f81">
                  <a:pos x="f134" y="f135"/>
                </a:cxn>
                <a:cxn ang="f81">
                  <a:pos x="f136" y="f137"/>
                </a:cxn>
                <a:cxn ang="f81">
                  <a:pos x="f136" y="f138"/>
                </a:cxn>
                <a:cxn ang="f81">
                  <a:pos x="f136" y="f138"/>
                </a:cxn>
                <a:cxn ang="f81">
                  <a:pos x="f139" y="f140"/>
                </a:cxn>
                <a:cxn ang="f81">
                  <a:pos x="f141" y="f142"/>
                </a:cxn>
                <a:cxn ang="f81">
                  <a:pos x="f143" y="f144"/>
                </a:cxn>
                <a:cxn ang="f81">
                  <a:pos x="f145" y="f146"/>
                </a:cxn>
                <a:cxn ang="f81">
                  <a:pos x="f147" y="f148"/>
                </a:cxn>
                <a:cxn ang="f81">
                  <a:pos x="f149" y="f150"/>
                </a:cxn>
                <a:cxn ang="f81">
                  <a:pos x="f151" y="f152"/>
                </a:cxn>
                <a:cxn ang="f81">
                  <a:pos x="f132" y="f133"/>
                </a:cxn>
              </a:cxnLst>
              <a:rect l="f128" t="f131" r="f129" b="f130"/>
              <a:pathLst>
                <a:path w="418569" h="233282">
                  <a:moveTo>
                    <a:pt x="f6" y="f8"/>
                  </a:moveTo>
                  <a:cubicBezTo>
                    <a:pt x="f9" y="f10"/>
                    <a:pt x="f11" y="f12"/>
                    <a:pt x="f13" y="f14"/>
                  </a:cubicBezTo>
                  <a:cubicBezTo>
                    <a:pt x="f15" y="f16"/>
                    <a:pt x="f17" y="f18"/>
                    <a:pt x="f19" y="f20"/>
                  </a:cubicBezTo>
                  <a:cubicBezTo>
                    <a:pt x="f21" y="f22"/>
                    <a:pt x="f21" y="f23"/>
                    <a:pt x="f19" y="f5"/>
                  </a:cubicBezTo>
                  <a:lnTo>
                    <a:pt x="f19" y="f5"/>
                  </a:lnTo>
                  <a:lnTo>
                    <a:pt x="f24" y="f25"/>
                  </a:lnTo>
                  <a:cubicBezTo>
                    <a:pt x="f26" y="f27"/>
                    <a:pt x="f28" y="f29"/>
                    <a:pt x="f30" y="f31"/>
                  </a:cubicBezTo>
                  <a:cubicBezTo>
                    <a:pt x="f32" y="f33"/>
                    <a:pt x="f34" y="f35"/>
                    <a:pt x="f36" y="f37"/>
                  </a:cubicBezTo>
                  <a:lnTo>
                    <a:pt x="f38" y="f39"/>
                  </a:lnTo>
                  <a:lnTo>
                    <a:pt x="f5" y="f40"/>
                  </a:lnTo>
                  <a:lnTo>
                    <a:pt x="f41" y="f7"/>
                  </a:lnTo>
                  <a:lnTo>
                    <a:pt x="f42" y="f43"/>
                  </a:lnTo>
                  <a:cubicBezTo>
                    <a:pt x="f44" y="f45"/>
                    <a:pt x="f46" y="f4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1" name="Freeform: Shape 1647">
              <a:extLst>
                <a:ext uri="{FF2B5EF4-FFF2-40B4-BE49-F238E27FC236}">
                  <a16:creationId xmlns:a16="http://schemas.microsoft.com/office/drawing/2014/main" id="{D8A472BB-7AF5-58BE-1CB5-A5EEE1006CE4}"/>
                </a:ext>
              </a:extLst>
            </p:cNvPr>
            <p:cNvSpPr/>
            <p:nvPr/>
          </p:nvSpPr>
          <p:spPr>
            <a:xfrm>
              <a:off x="7076093" y="4313160"/>
              <a:ext cx="66842" cy="325316"/>
            </a:xfrm>
            <a:custGeom>
              <a:avLst/>
              <a:gdLst>
                <a:gd name="f0" fmla="val 10800000"/>
                <a:gd name="f1" fmla="val 5400000"/>
                <a:gd name="f2" fmla="val 180"/>
                <a:gd name="f3" fmla="val w"/>
                <a:gd name="f4" fmla="val h"/>
                <a:gd name="f5" fmla="val 0"/>
                <a:gd name="f6" fmla="val 66845"/>
                <a:gd name="f7" fmla="val 325316"/>
                <a:gd name="f8" fmla="val 59474"/>
                <a:gd name="f9" fmla="val 325120"/>
                <a:gd name="f10" fmla="val 64697"/>
                <a:gd name="f11" fmla="val 323396"/>
                <a:gd name="f12" fmla="val 67771"/>
                <a:gd name="f13" fmla="val 317998"/>
                <a:gd name="f14" fmla="val 66596"/>
                <a:gd name="f15" fmla="val 312625"/>
                <a:gd name="f16" fmla="val 310126"/>
                <a:gd name="f17" fmla="val 17617"/>
                <a:gd name="f18" fmla="val 18792"/>
                <a:gd name="f19" fmla="val 5373"/>
                <a:gd name="f20" fmla="val 15718"/>
                <a:gd name="f21" fmla="val 10771"/>
                <a:gd name="f22" fmla="val 10495"/>
                <a:gd name="f23" fmla="val 12495"/>
                <a:gd name="f24" fmla="val 5435"/>
                <a:gd name="f25" fmla="val 13195"/>
                <a:gd name="f26" fmla="val 775"/>
                <a:gd name="f27" fmla="val 9658"/>
                <a:gd name="f28" fmla="val 75"/>
                <a:gd name="f29" fmla="val 4598"/>
                <a:gd name="f30" fmla="val 38"/>
                <a:gd name="f31" fmla="val 4361"/>
                <a:gd name="f32" fmla="val 13"/>
                <a:gd name="f33" fmla="val 4123"/>
                <a:gd name="f34" fmla="val 3873"/>
                <a:gd name="f35" fmla="val 7747"/>
                <a:gd name="f36" fmla="val 48604"/>
                <a:gd name="f37" fmla="val 316124"/>
                <a:gd name="f38" fmla="val 48754"/>
                <a:gd name="f39" fmla="val 316761"/>
                <a:gd name="f40" fmla="val 48966"/>
                <a:gd name="f41" fmla="val 317399"/>
                <a:gd name="f42" fmla="val 49229"/>
                <a:gd name="f43" fmla="val 49978"/>
                <a:gd name="f44" fmla="val 319997"/>
                <a:gd name="f45" fmla="val 51428"/>
                <a:gd name="f46" fmla="val 323821"/>
                <a:gd name="f47" fmla="val 55476"/>
                <a:gd name="f48" fmla="val 326008"/>
                <a:gd name="f49" fmla="+- 0 0 -90"/>
                <a:gd name="f50" fmla="*/ f3 1 66845"/>
                <a:gd name="f51" fmla="*/ f4 1 325316"/>
                <a:gd name="f52" fmla="val f5"/>
                <a:gd name="f53" fmla="val f6"/>
                <a:gd name="f54" fmla="val f7"/>
                <a:gd name="f55" fmla="*/ f49 f0 1"/>
                <a:gd name="f56" fmla="+- f54 0 f52"/>
                <a:gd name="f57" fmla="+- f53 0 f52"/>
                <a:gd name="f58" fmla="*/ f55 1 f2"/>
                <a:gd name="f59" fmla="*/ f57 1 66845"/>
                <a:gd name="f60" fmla="*/ f56 1 325316"/>
                <a:gd name="f61" fmla="*/ 59474 f57 1"/>
                <a:gd name="f62" fmla="*/ 325120 f56 1"/>
                <a:gd name="f63" fmla="*/ 66596 f57 1"/>
                <a:gd name="f64" fmla="*/ 312625 f56 1"/>
                <a:gd name="f65" fmla="*/ 310126 f56 1"/>
                <a:gd name="f66" fmla="*/ 17617 f57 1"/>
                <a:gd name="f67" fmla="*/ 0 f56 1"/>
                <a:gd name="f68" fmla="*/ 10495 f57 1"/>
                <a:gd name="f69" fmla="*/ 12495 f56 1"/>
                <a:gd name="f70" fmla="*/ 75 f57 1"/>
                <a:gd name="f71" fmla="*/ 4598 f56 1"/>
                <a:gd name="f72" fmla="*/ 0 f57 1"/>
                <a:gd name="f73" fmla="*/ 3873 f56 1"/>
                <a:gd name="f74" fmla="*/ 7747 f56 1"/>
                <a:gd name="f75" fmla="*/ 48604 f57 1"/>
                <a:gd name="f76" fmla="*/ 316124 f56 1"/>
                <a:gd name="f77" fmla="*/ 49229 f57 1"/>
                <a:gd name="f78" fmla="*/ 317998 f56 1"/>
                <a:gd name="f79" fmla="*/ 49978 f57 1"/>
                <a:gd name="f80" fmla="*/ 319997 f56 1"/>
                <a:gd name="f81" fmla="+- f58 0 f1"/>
                <a:gd name="f82" fmla="*/ f61 1 66845"/>
                <a:gd name="f83" fmla="*/ f62 1 325316"/>
                <a:gd name="f84" fmla="*/ f63 1 66845"/>
                <a:gd name="f85" fmla="*/ f64 1 325316"/>
                <a:gd name="f86" fmla="*/ f65 1 325316"/>
                <a:gd name="f87" fmla="*/ f66 1 66845"/>
                <a:gd name="f88" fmla="*/ f67 1 325316"/>
                <a:gd name="f89" fmla="*/ f68 1 66845"/>
                <a:gd name="f90" fmla="*/ f69 1 325316"/>
                <a:gd name="f91" fmla="*/ f70 1 66845"/>
                <a:gd name="f92" fmla="*/ f71 1 325316"/>
                <a:gd name="f93" fmla="*/ f72 1 66845"/>
                <a:gd name="f94" fmla="*/ f73 1 325316"/>
                <a:gd name="f95" fmla="*/ f74 1 325316"/>
                <a:gd name="f96" fmla="*/ f75 1 66845"/>
                <a:gd name="f97" fmla="*/ f76 1 325316"/>
                <a:gd name="f98" fmla="*/ f77 1 66845"/>
                <a:gd name="f99" fmla="*/ f78 1 325316"/>
                <a:gd name="f100" fmla="*/ f79 1 66845"/>
                <a:gd name="f101" fmla="*/ f80 1 325316"/>
                <a:gd name="f102" fmla="*/ f52 1 f59"/>
                <a:gd name="f103" fmla="*/ f53 1 f59"/>
                <a:gd name="f104" fmla="*/ f52 1 f60"/>
                <a:gd name="f105" fmla="*/ f54 1 f60"/>
                <a:gd name="f106" fmla="*/ f82 1 f59"/>
                <a:gd name="f107" fmla="*/ f83 1 f60"/>
                <a:gd name="f108" fmla="*/ f84 1 f59"/>
                <a:gd name="f109" fmla="*/ f85 1 f60"/>
                <a:gd name="f110" fmla="*/ f86 1 f60"/>
                <a:gd name="f111" fmla="*/ f87 1 f59"/>
                <a:gd name="f112" fmla="*/ f88 1 f60"/>
                <a:gd name="f113" fmla="*/ f89 1 f59"/>
                <a:gd name="f114" fmla="*/ f90 1 f60"/>
                <a:gd name="f115" fmla="*/ f91 1 f59"/>
                <a:gd name="f116" fmla="*/ f92 1 f60"/>
                <a:gd name="f117" fmla="*/ f93 1 f59"/>
                <a:gd name="f118" fmla="*/ f94 1 f60"/>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1 1"/>
                <a:gd name="f135" fmla="*/ f111 f50 1"/>
                <a:gd name="f136" fmla="*/ f112 f51 1"/>
                <a:gd name="f137" fmla="*/ f113 f50 1"/>
                <a:gd name="f138" fmla="*/ f114 f51 1"/>
                <a:gd name="f139" fmla="*/ f115 f50 1"/>
                <a:gd name="f140" fmla="*/ f116 f51 1"/>
                <a:gd name="f141" fmla="*/ f117 f50 1"/>
                <a:gd name="f142" fmla="*/ f118 f51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2" y="f134"/>
                </a:cxn>
                <a:cxn ang="f81">
                  <a:pos x="f135" y="f136"/>
                </a:cxn>
                <a:cxn ang="f81">
                  <a:pos x="f137" y="f138"/>
                </a:cxn>
                <a:cxn ang="f81">
                  <a:pos x="f139" y="f140"/>
                </a:cxn>
                <a:cxn ang="f81">
                  <a:pos x="f141" y="f142"/>
                </a:cxn>
                <a:cxn ang="f81">
                  <a:pos x="f141" y="f142"/>
                </a:cxn>
                <a:cxn ang="f81">
                  <a:pos x="f141" y="f143"/>
                </a:cxn>
                <a:cxn ang="f81">
                  <a:pos x="f144" y="f145"/>
                </a:cxn>
                <a:cxn ang="f81">
                  <a:pos x="f144" y="f145"/>
                </a:cxn>
                <a:cxn ang="f81">
                  <a:pos x="f146" y="f147"/>
                </a:cxn>
                <a:cxn ang="f81">
                  <a:pos x="f148" y="f149"/>
                </a:cxn>
                <a:cxn ang="f81">
                  <a:pos x="f130" y="f131"/>
                </a:cxn>
              </a:cxnLst>
              <a:rect l="f126" t="f129" r="f127" b="f128"/>
              <a:pathLst>
                <a:path w="66845" h="325316">
                  <a:moveTo>
                    <a:pt x="f8" y="f9"/>
                  </a:moveTo>
                  <a:cubicBezTo>
                    <a:pt x="f10" y="f11"/>
                    <a:pt x="f12" y="f13"/>
                    <a:pt x="f14" y="f15"/>
                  </a:cubicBezTo>
                  <a:lnTo>
                    <a:pt x="f14" y="f16"/>
                  </a:lnTo>
                  <a:lnTo>
                    <a:pt x="f17" y="f5"/>
                  </a:lnTo>
                  <a:cubicBezTo>
                    <a:pt x="f18" y="f19"/>
                    <a:pt x="f20" y="f21"/>
                    <a:pt x="f22" y="f23"/>
                  </a:cubicBezTo>
                  <a:cubicBezTo>
                    <a:pt x="f24" y="f25"/>
                    <a:pt x="f26" y="f27"/>
                    <a:pt x="f28" y="f29"/>
                  </a:cubicBezTo>
                  <a:cubicBezTo>
                    <a:pt x="f30" y="f31"/>
                    <a:pt x="f32" y="f33"/>
                    <a:pt x="f5" y="f34"/>
                  </a:cubicBezTo>
                  <a:lnTo>
                    <a:pt x="f5" y="f34"/>
                  </a:lnTo>
                  <a:lnTo>
                    <a:pt x="f5" y="f35"/>
                  </a:lnTo>
                  <a:lnTo>
                    <a:pt x="f36" y="f37"/>
                  </a:lnTo>
                  <a:lnTo>
                    <a:pt x="f36" y="f37"/>
                  </a:lnTo>
                  <a:cubicBezTo>
                    <a:pt x="f38" y="f39"/>
                    <a:pt x="f40" y="f41"/>
                    <a:pt x="f42" y="f13"/>
                  </a:cubicBezTo>
                  <a:lnTo>
                    <a:pt x="f43" y="f44"/>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2" name="Freeform: Shape 1648">
              <a:extLst>
                <a:ext uri="{FF2B5EF4-FFF2-40B4-BE49-F238E27FC236}">
                  <a16:creationId xmlns:a16="http://schemas.microsoft.com/office/drawing/2014/main" id="{F7C55D97-EF36-8E8E-0BEE-E0C8841CBE38}"/>
                </a:ext>
              </a:extLst>
            </p:cNvPr>
            <p:cNvSpPr/>
            <p:nvPr/>
          </p:nvSpPr>
          <p:spPr>
            <a:xfrm>
              <a:off x="6990258" y="3773628"/>
              <a:ext cx="103327" cy="552114"/>
            </a:xfrm>
            <a:custGeom>
              <a:avLst/>
              <a:gdLst>
                <a:gd name="f0" fmla="val 10800000"/>
                <a:gd name="f1" fmla="val 5400000"/>
                <a:gd name="f2" fmla="val 180"/>
                <a:gd name="f3" fmla="val w"/>
                <a:gd name="f4" fmla="val h"/>
                <a:gd name="f5" fmla="val 0"/>
                <a:gd name="f6" fmla="val 103329"/>
                <a:gd name="f7" fmla="val 552119"/>
                <a:gd name="f8" fmla="val 1749"/>
                <a:gd name="f9" fmla="val 6248"/>
                <a:gd name="f10" fmla="val 662"/>
                <a:gd name="f11" fmla="val 4336"/>
                <a:gd name="f12" fmla="val 63"/>
                <a:gd name="f13" fmla="val 2199"/>
                <a:gd name="f14" fmla="val 1499"/>
                <a:gd name="f15" fmla="val 85463"/>
                <a:gd name="f16" fmla="val 543408"/>
                <a:gd name="f17" fmla="val 85763"/>
                <a:gd name="f18" fmla="val 548506"/>
                <a:gd name="f19" fmla="val 90136"/>
                <a:gd name="f20" fmla="val 552392"/>
                <a:gd name="f21" fmla="val 95234"/>
                <a:gd name="f22" fmla="val 552105"/>
                <a:gd name="f23" fmla="val 95471"/>
                <a:gd name="f24" fmla="val 552092"/>
                <a:gd name="f25" fmla="val 95721"/>
                <a:gd name="f26" fmla="val 552067"/>
                <a:gd name="f27" fmla="val 95959"/>
                <a:gd name="f28" fmla="val 552030"/>
                <a:gd name="f29" fmla="val 101181"/>
                <a:gd name="f30" fmla="val 550305"/>
                <a:gd name="f31" fmla="val 104255"/>
                <a:gd name="f32" fmla="val 544908"/>
                <a:gd name="f33" fmla="val 103081"/>
                <a:gd name="f34" fmla="val 539535"/>
                <a:gd name="f35" fmla="val 24739"/>
                <a:gd name="f36" fmla="val 41233"/>
                <a:gd name="f37" fmla="+- 0 0 -90"/>
                <a:gd name="f38" fmla="*/ f3 1 103329"/>
                <a:gd name="f39" fmla="*/ f4 1 552119"/>
                <a:gd name="f40" fmla="val f5"/>
                <a:gd name="f41" fmla="val f6"/>
                <a:gd name="f42" fmla="val f7"/>
                <a:gd name="f43" fmla="*/ f37 f0 1"/>
                <a:gd name="f44" fmla="+- f42 0 f40"/>
                <a:gd name="f45" fmla="+- f41 0 f40"/>
                <a:gd name="f46" fmla="*/ f43 1 f2"/>
                <a:gd name="f47" fmla="*/ f45 1 103329"/>
                <a:gd name="f48" fmla="*/ f44 1 552119"/>
                <a:gd name="f49" fmla="*/ 1749 f45 1"/>
                <a:gd name="f50" fmla="*/ 6248 f44 1"/>
                <a:gd name="f51" fmla="*/ 0 f45 1"/>
                <a:gd name="f52" fmla="*/ 0 f44 1"/>
                <a:gd name="f53" fmla="*/ 1499 f44 1"/>
                <a:gd name="f54" fmla="*/ 85463 f45 1"/>
                <a:gd name="f55" fmla="*/ 543408 f44 1"/>
                <a:gd name="f56" fmla="*/ 95234 f45 1"/>
                <a:gd name="f57" fmla="*/ 552105 f44 1"/>
                <a:gd name="f58" fmla="*/ 95959 f45 1"/>
                <a:gd name="f59" fmla="*/ 552030 f44 1"/>
                <a:gd name="f60" fmla="*/ 103081 f45 1"/>
                <a:gd name="f61" fmla="*/ 539535 f44 1"/>
                <a:gd name="f62" fmla="*/ 24739 f45 1"/>
                <a:gd name="f63" fmla="*/ 41233 f44 1"/>
                <a:gd name="f64" fmla="+- f46 0 f1"/>
                <a:gd name="f65" fmla="*/ f49 1 103329"/>
                <a:gd name="f66" fmla="*/ f50 1 552119"/>
                <a:gd name="f67" fmla="*/ f51 1 103329"/>
                <a:gd name="f68" fmla="*/ f52 1 552119"/>
                <a:gd name="f69" fmla="*/ f53 1 552119"/>
                <a:gd name="f70" fmla="*/ f54 1 103329"/>
                <a:gd name="f71" fmla="*/ f55 1 552119"/>
                <a:gd name="f72" fmla="*/ f56 1 103329"/>
                <a:gd name="f73" fmla="*/ f57 1 552119"/>
                <a:gd name="f74" fmla="*/ f58 1 103329"/>
                <a:gd name="f75" fmla="*/ f59 1 552119"/>
                <a:gd name="f76" fmla="*/ f60 1 103329"/>
                <a:gd name="f77" fmla="*/ f61 1 552119"/>
                <a:gd name="f78" fmla="*/ f62 1 103329"/>
                <a:gd name="f79" fmla="*/ f63 1 552119"/>
                <a:gd name="f80" fmla="*/ f40 1 f47"/>
                <a:gd name="f81" fmla="*/ f41 1 f47"/>
                <a:gd name="f82" fmla="*/ f40 1 f48"/>
                <a:gd name="f83" fmla="*/ f42 1 f48"/>
                <a:gd name="f84" fmla="*/ f65 1 f47"/>
                <a:gd name="f85" fmla="*/ f66 1 f48"/>
                <a:gd name="f86" fmla="*/ f67 1 f47"/>
                <a:gd name="f87" fmla="*/ f68 1 f48"/>
                <a:gd name="f88" fmla="*/ f69 1 f48"/>
                <a:gd name="f89" fmla="*/ f70 1 f47"/>
                <a:gd name="f90" fmla="*/ f71 1 f48"/>
                <a:gd name="f91" fmla="*/ f72 1 f47"/>
                <a:gd name="f92" fmla="*/ f73 1 f48"/>
                <a:gd name="f93" fmla="*/ f74 1 f47"/>
                <a:gd name="f94" fmla="*/ f75 1 f48"/>
                <a:gd name="f95" fmla="*/ f76 1 f47"/>
                <a:gd name="f96" fmla="*/ f77 1 f48"/>
                <a:gd name="f97" fmla="*/ f78 1 f47"/>
                <a:gd name="f98" fmla="*/ f79 1 f48"/>
                <a:gd name="f99" fmla="*/ f80 f38 1"/>
                <a:gd name="f100" fmla="*/ f81 f38 1"/>
                <a:gd name="f101" fmla="*/ f83 f39 1"/>
                <a:gd name="f102" fmla="*/ f82 f39 1"/>
                <a:gd name="f103" fmla="*/ f84 f38 1"/>
                <a:gd name="f104" fmla="*/ f85 f39 1"/>
                <a:gd name="f105" fmla="*/ f86 f38 1"/>
                <a:gd name="f106" fmla="*/ f87 f39 1"/>
                <a:gd name="f107" fmla="*/ f88 f39 1"/>
                <a:gd name="f108" fmla="*/ f89 f38 1"/>
                <a:gd name="f109" fmla="*/ f90 f39 1"/>
                <a:gd name="f110" fmla="*/ f91 f38 1"/>
                <a:gd name="f111" fmla="*/ f92 f39 1"/>
                <a:gd name="f112" fmla="*/ f93 f38 1"/>
                <a:gd name="f113" fmla="*/ f94 f39 1"/>
                <a:gd name="f114" fmla="*/ f95 f38 1"/>
                <a:gd name="f115" fmla="*/ f96 f39 1"/>
                <a:gd name="f116" fmla="*/ f97 f38 1"/>
                <a:gd name="f117" fmla="*/ f98 f39 1"/>
              </a:gdLst>
              <a:ahLst/>
              <a:cxnLst>
                <a:cxn ang="3cd4">
                  <a:pos x="hc" y="t"/>
                </a:cxn>
                <a:cxn ang="0">
                  <a:pos x="r" y="vc"/>
                </a:cxn>
                <a:cxn ang="cd4">
                  <a:pos x="hc" y="b"/>
                </a:cxn>
                <a:cxn ang="cd2">
                  <a:pos x="l" y="vc"/>
                </a:cxn>
                <a:cxn ang="f64">
                  <a:pos x="f103" y="f104"/>
                </a:cxn>
                <a:cxn ang="f64">
                  <a:pos x="f105" y="f106"/>
                </a:cxn>
                <a:cxn ang="f64">
                  <a:pos x="f105" y="f107"/>
                </a:cxn>
                <a:cxn ang="f64">
                  <a:pos x="f108" y="f109"/>
                </a:cxn>
                <a:cxn ang="f64">
                  <a:pos x="f110" y="f111"/>
                </a:cxn>
                <a:cxn ang="f64">
                  <a:pos x="f112" y="f113"/>
                </a:cxn>
                <a:cxn ang="f64">
                  <a:pos x="f114" y="f115"/>
                </a:cxn>
                <a:cxn ang="f64">
                  <a:pos x="f116" y="f117"/>
                </a:cxn>
              </a:cxnLst>
              <a:rect l="f99" t="f102" r="f100" b="f101"/>
              <a:pathLst>
                <a:path w="103329" h="552119">
                  <a:moveTo>
                    <a:pt x="f8" y="f9"/>
                  </a:moveTo>
                  <a:cubicBezTo>
                    <a:pt x="f10" y="f11"/>
                    <a:pt x="f12" y="f13"/>
                    <a:pt x="f5" y="f5"/>
                  </a:cubicBezTo>
                  <a:lnTo>
                    <a:pt x="f5" y="f14"/>
                  </a:lnTo>
                  <a:lnTo>
                    <a:pt x="f15" y="f16"/>
                  </a:lnTo>
                  <a:cubicBezTo>
                    <a:pt x="f17" y="f18"/>
                    <a:pt x="f19" y="f20"/>
                    <a:pt x="f21" y="f22"/>
                  </a:cubicBezTo>
                  <a:cubicBezTo>
                    <a:pt x="f23" y="f24"/>
                    <a:pt x="f25" y="f26"/>
                    <a:pt x="f27" y="f28"/>
                  </a:cubicBezTo>
                  <a:cubicBezTo>
                    <a:pt x="f29" y="f30"/>
                    <a:pt x="f31" y="f32"/>
                    <a:pt x="f33" y="f34"/>
                  </a:cubicBez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3" name="Freeform: Shape 1649">
              <a:extLst>
                <a:ext uri="{FF2B5EF4-FFF2-40B4-BE49-F238E27FC236}">
                  <a16:creationId xmlns:a16="http://schemas.microsoft.com/office/drawing/2014/main" id="{425323AB-CA55-1EAA-56DB-C9F3D33D345A}"/>
                </a:ext>
              </a:extLst>
            </p:cNvPr>
            <p:cNvSpPr/>
            <p:nvPr/>
          </p:nvSpPr>
          <p:spPr>
            <a:xfrm>
              <a:off x="6991511" y="3765755"/>
              <a:ext cx="1252" cy="1746"/>
            </a:xfrm>
            <a:custGeom>
              <a:avLst/>
              <a:gdLst>
                <a:gd name="f0" fmla="val 10800000"/>
                <a:gd name="f1" fmla="val 5400000"/>
                <a:gd name="f2" fmla="val 180"/>
                <a:gd name="f3" fmla="val w"/>
                <a:gd name="f4" fmla="val h"/>
                <a:gd name="f5" fmla="val 0"/>
                <a:gd name="f6" fmla="val 1249"/>
                <a:gd name="f7" fmla="val 1749"/>
                <a:gd name="f8" fmla="val 750"/>
                <a:gd name="f9" fmla="val 625"/>
                <a:gd name="f10" fmla="+- 0 0 -90"/>
                <a:gd name="f11" fmla="*/ f3 1 1249"/>
                <a:gd name="f12" fmla="*/ f4 1 1749"/>
                <a:gd name="f13" fmla="val f5"/>
                <a:gd name="f14" fmla="val f6"/>
                <a:gd name="f15" fmla="val f7"/>
                <a:gd name="f16" fmla="*/ f10 f0 1"/>
                <a:gd name="f17" fmla="+- f15 0 f13"/>
                <a:gd name="f18" fmla="+- f14 0 f13"/>
                <a:gd name="f19" fmla="*/ f16 1 f2"/>
                <a:gd name="f20" fmla="*/ f18 1 1249"/>
                <a:gd name="f21" fmla="*/ f17 1 1749"/>
                <a:gd name="f22" fmla="*/ 750 f18 1"/>
                <a:gd name="f23" fmla="*/ 625 f17 1"/>
                <a:gd name="f24" fmla="*/ 0 f18 1"/>
                <a:gd name="f25" fmla="*/ 1749 f17 1"/>
                <a:gd name="f26" fmla="*/ 1249 f18 1"/>
                <a:gd name="f27" fmla="*/ 0 f17 1"/>
                <a:gd name="f28" fmla="+- f19 0 f1"/>
                <a:gd name="f29" fmla="*/ f22 1 1249"/>
                <a:gd name="f30" fmla="*/ f23 1 1749"/>
                <a:gd name="f31" fmla="*/ f24 1 1249"/>
                <a:gd name="f32" fmla="*/ f25 1 1749"/>
                <a:gd name="f33" fmla="*/ f26 1 1249"/>
                <a:gd name="f34" fmla="*/ f27 1 1749"/>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Lst>
              <a:rect l="f45" t="f48" r="f46" b="f47"/>
              <a:pathLst>
                <a:path w="1249" h="1749">
                  <a:moveTo>
                    <a:pt x="f8" y="f9"/>
                  </a:moveTo>
                  <a:lnTo>
                    <a:pt x="f5"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4" name="Freeform: Shape 1650">
              <a:extLst>
                <a:ext uri="{FF2B5EF4-FFF2-40B4-BE49-F238E27FC236}">
                  <a16:creationId xmlns:a16="http://schemas.microsoft.com/office/drawing/2014/main" id="{416699D6-6729-0BC5-8440-4D60CFFED2C2}"/>
                </a:ext>
              </a:extLst>
            </p:cNvPr>
            <p:cNvSpPr/>
            <p:nvPr/>
          </p:nvSpPr>
          <p:spPr>
            <a:xfrm>
              <a:off x="6993879" y="3763505"/>
              <a:ext cx="1499" cy="877"/>
            </a:xfrm>
            <a:custGeom>
              <a:avLst/>
              <a:gdLst>
                <a:gd name="f0" fmla="val 10800000"/>
                <a:gd name="f1" fmla="val 5400000"/>
                <a:gd name="f2" fmla="val 180"/>
                <a:gd name="f3" fmla="val w"/>
                <a:gd name="f4" fmla="val h"/>
                <a:gd name="f5" fmla="val 0"/>
                <a:gd name="f6" fmla="val 1499"/>
                <a:gd name="f7" fmla="val 874"/>
                <a:gd name="f8" fmla="val 1000"/>
                <a:gd name="f9" fmla="val 250"/>
                <a:gd name="f10" fmla="val 875"/>
                <a:gd name="f11" fmla="+- 0 0 -90"/>
                <a:gd name="f12" fmla="*/ f3 1 1499"/>
                <a:gd name="f13" fmla="*/ f4 1 874"/>
                <a:gd name="f14" fmla="val f5"/>
                <a:gd name="f15" fmla="val f6"/>
                <a:gd name="f16" fmla="val f7"/>
                <a:gd name="f17" fmla="*/ f11 f0 1"/>
                <a:gd name="f18" fmla="+- f16 0 f14"/>
                <a:gd name="f19" fmla="+- f15 0 f14"/>
                <a:gd name="f20" fmla="*/ f17 1 f2"/>
                <a:gd name="f21" fmla="*/ f19 1 1499"/>
                <a:gd name="f22" fmla="*/ f18 1 874"/>
                <a:gd name="f23" fmla="*/ 1000 f19 1"/>
                <a:gd name="f24" fmla="*/ 250 f18 1"/>
                <a:gd name="f25" fmla="*/ 0 f19 1"/>
                <a:gd name="f26" fmla="*/ 875 f18 1"/>
                <a:gd name="f27" fmla="*/ 1499 f19 1"/>
                <a:gd name="f28" fmla="*/ 0 f18 1"/>
                <a:gd name="f29" fmla="+- f20 0 f1"/>
                <a:gd name="f30" fmla="*/ f23 1 1499"/>
                <a:gd name="f31" fmla="*/ f24 1 874"/>
                <a:gd name="f32" fmla="*/ f25 1 1499"/>
                <a:gd name="f33" fmla="*/ f26 1 874"/>
                <a:gd name="f34" fmla="*/ f27 1 1499"/>
                <a:gd name="f35" fmla="*/ f28 1 874"/>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1499" h="874">
                  <a:moveTo>
                    <a:pt x="f8" y="f9"/>
                  </a:moveTo>
                  <a:lnTo>
                    <a:pt x="f5" y="f10"/>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5" name="Freeform: Shape 1651">
              <a:extLst>
                <a:ext uri="{FF2B5EF4-FFF2-40B4-BE49-F238E27FC236}">
                  <a16:creationId xmlns:a16="http://schemas.microsoft.com/office/drawing/2014/main" id="{79944959-195A-E230-4609-A357814CEABF}"/>
                </a:ext>
              </a:extLst>
            </p:cNvPr>
            <p:cNvSpPr/>
            <p:nvPr/>
          </p:nvSpPr>
          <p:spPr>
            <a:xfrm>
              <a:off x="6990578" y="3769376"/>
              <a:ext cx="109" cy="2002"/>
            </a:xfrm>
            <a:custGeom>
              <a:avLst/>
              <a:gdLst>
                <a:gd name="f0" fmla="val 10800000"/>
                <a:gd name="f1" fmla="val 5400000"/>
                <a:gd name="f2" fmla="val 180"/>
                <a:gd name="f3" fmla="val w"/>
                <a:gd name="f4" fmla="val h"/>
                <a:gd name="f5" fmla="val 0"/>
                <a:gd name="f6" fmla="val 111"/>
                <a:gd name="f7" fmla="val 1999"/>
                <a:gd name="f8" fmla="val 56"/>
                <a:gd name="f9" fmla="val 500"/>
                <a:gd name="f10" fmla="val -19"/>
                <a:gd name="f11" fmla="val 1337"/>
                <a:gd name="f12" fmla="val 662"/>
                <a:gd name="f13" fmla="val 181"/>
                <a:gd name="f14" fmla="val 375"/>
                <a:gd name="f15" fmla="+- 0 0 -90"/>
                <a:gd name="f16" fmla="*/ f3 1 111"/>
                <a:gd name="f17" fmla="*/ f4 1 1999"/>
                <a:gd name="f18" fmla="val f5"/>
                <a:gd name="f19" fmla="val f6"/>
                <a:gd name="f20" fmla="val f7"/>
                <a:gd name="f21" fmla="*/ f15 f0 1"/>
                <a:gd name="f22" fmla="+- f20 0 f18"/>
                <a:gd name="f23" fmla="+- f19 0 f18"/>
                <a:gd name="f24" fmla="*/ f21 1 f2"/>
                <a:gd name="f25" fmla="*/ f23 1 111"/>
                <a:gd name="f26" fmla="*/ f22 1 1999"/>
                <a:gd name="f27" fmla="*/ 56 f23 1"/>
                <a:gd name="f28" fmla="*/ 500 f22 1"/>
                <a:gd name="f29" fmla="*/ 1999 f22 1"/>
                <a:gd name="f30" fmla="*/ 0 f22 1"/>
                <a:gd name="f31" fmla="+- f24 0 f1"/>
                <a:gd name="f32" fmla="*/ f27 1 111"/>
                <a:gd name="f33" fmla="*/ f28 1 1999"/>
                <a:gd name="f34" fmla="*/ f29 1 1999"/>
                <a:gd name="f35" fmla="*/ f30 1 199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 ang="f31">
                  <a:pos x="f48" y="f49"/>
                </a:cxn>
              </a:cxnLst>
              <a:rect l="f44" t="f47" r="f45" b="f46"/>
              <a:pathLst>
                <a:path w="111" h="1999">
                  <a:moveTo>
                    <a:pt x="f8" y="f9"/>
                  </a:moveTo>
                  <a:lnTo>
                    <a:pt x="f8" y="f7"/>
                  </a:lnTo>
                  <a:cubicBezTo>
                    <a:pt x="f10" y="f11"/>
                    <a:pt x="f10" y="f12"/>
                    <a:pt x="f8" y="f5"/>
                  </a:cubicBezTo>
                  <a:cubicBezTo>
                    <a:pt x="f8" y="f5"/>
                    <a:pt x="f13"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6" name="Freeform: Shape 1652">
              <a:extLst>
                <a:ext uri="{FF2B5EF4-FFF2-40B4-BE49-F238E27FC236}">
                  <a16:creationId xmlns:a16="http://schemas.microsoft.com/office/drawing/2014/main" id="{246279E4-0E5C-1D5F-9915-1A7BBDA1432B}"/>
                </a:ext>
              </a:extLst>
            </p:cNvPr>
            <p:cNvSpPr/>
            <p:nvPr/>
          </p:nvSpPr>
          <p:spPr>
            <a:xfrm>
              <a:off x="6997381" y="3762509"/>
              <a:ext cx="12490" cy="12490"/>
            </a:xfrm>
            <a:custGeom>
              <a:avLst/>
              <a:gdLst>
                <a:gd name="f0" fmla="val 10800000"/>
                <a:gd name="f1" fmla="val 5400000"/>
                <a:gd name="f2" fmla="val 180"/>
                <a:gd name="f3" fmla="val w"/>
                <a:gd name="f4" fmla="val h"/>
                <a:gd name="f5" fmla="val 0"/>
                <a:gd name="f6" fmla="val 12494"/>
                <a:gd name="f7" fmla="val 12495"/>
                <a:gd name="f8" fmla="+- 0 0 -90"/>
                <a:gd name="f9" fmla="*/ f3 1 12494"/>
                <a:gd name="f10" fmla="*/ f4 1 12495"/>
                <a:gd name="f11" fmla="val f5"/>
                <a:gd name="f12" fmla="val f6"/>
                <a:gd name="f13" fmla="val f7"/>
                <a:gd name="f14" fmla="*/ f8 f0 1"/>
                <a:gd name="f15" fmla="+- f13 0 f11"/>
                <a:gd name="f16" fmla="+- f12 0 f11"/>
                <a:gd name="f17" fmla="*/ f14 1 f2"/>
                <a:gd name="f18" fmla="*/ f16 1 12494"/>
                <a:gd name="f19" fmla="*/ f15 1 12495"/>
                <a:gd name="f20" fmla="*/ 0 f16 1"/>
                <a:gd name="f21" fmla="*/ 0 f15 1"/>
                <a:gd name="f22" fmla="+- f17 0 f1"/>
                <a:gd name="f23" fmla="*/ f20 1 12494"/>
                <a:gd name="f24" fmla="*/ f21 1 1249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494" h="1249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7" name="Freeform: Shape 1653">
              <a:extLst>
                <a:ext uri="{FF2B5EF4-FFF2-40B4-BE49-F238E27FC236}">
                  <a16:creationId xmlns:a16="http://schemas.microsoft.com/office/drawing/2014/main" id="{09A2DC42-99DF-C5B0-121E-2C2D7E95E011}"/>
                </a:ext>
              </a:extLst>
            </p:cNvPr>
            <p:cNvSpPr/>
            <p:nvPr/>
          </p:nvSpPr>
          <p:spPr>
            <a:xfrm>
              <a:off x="8328803" y="4370265"/>
              <a:ext cx="57223" cy="83841"/>
            </a:xfrm>
            <a:custGeom>
              <a:avLst/>
              <a:gdLst>
                <a:gd name="f0" fmla="val 10800000"/>
                <a:gd name="f1" fmla="val 5400000"/>
                <a:gd name="f2" fmla="val 180"/>
                <a:gd name="f3" fmla="val w"/>
                <a:gd name="f4" fmla="val h"/>
                <a:gd name="f5" fmla="val 0"/>
                <a:gd name="f6" fmla="val 57225"/>
                <a:gd name="f7" fmla="val 83841"/>
                <a:gd name="f8" fmla="val 1000"/>
                <a:gd name="f9" fmla="val 22866"/>
                <a:gd name="f10" fmla="val 43606"/>
                <a:gd name="f11" fmla="val 40470"/>
                <a:gd name="f12" fmla="val 79093"/>
                <a:gd name="f13" fmla="val 40932"/>
                <a:gd name="f14" fmla="val 72833"/>
                <a:gd name="f15" fmla="val 44731"/>
                <a:gd name="f16" fmla="val 68598"/>
                <a:gd name="f17" fmla="val 47680"/>
                <a:gd name="f18" fmla="val 65411"/>
                <a:gd name="f19" fmla="val 52665"/>
                <a:gd name="f20" fmla="val 65211"/>
                <a:gd name="f21" fmla="val 55851"/>
                <a:gd name="f22" fmla="val 68173"/>
                <a:gd name="f23" fmla="val 56388"/>
                <a:gd name="f24" fmla="val 68660"/>
                <a:gd name="f25" fmla="val 56850"/>
                <a:gd name="f26" fmla="val 69222"/>
                <a:gd name="f27" fmla="val 69847"/>
                <a:gd name="f28" fmla="val 10620"/>
                <a:gd name="f29" fmla="val 2499"/>
                <a:gd name="f30" fmla="val 9121"/>
                <a:gd name="f31" fmla="val 999"/>
                <a:gd name="f32" fmla="val 7747"/>
                <a:gd name="f33" fmla="val 6122"/>
                <a:gd name="f34" fmla="val 4373"/>
                <a:gd name="f35" fmla="val 2874"/>
                <a:gd name="f36" fmla="val 625"/>
                <a:gd name="f37" fmla="val 4248"/>
                <a:gd name="f38" fmla="val 6622"/>
                <a:gd name="f39" fmla="val 4486"/>
                <a:gd name="f40" fmla="val 7072"/>
                <a:gd name="f41" fmla="val 4685"/>
                <a:gd name="f42" fmla="val 7534"/>
                <a:gd name="f43" fmla="val 4873"/>
                <a:gd name="f44" fmla="val 7997"/>
                <a:gd name="f45" fmla="val 5623"/>
                <a:gd name="f46" fmla="val 9246"/>
                <a:gd name="f47" fmla="val 5560"/>
                <a:gd name="f48" fmla="val 9446"/>
                <a:gd name="f49" fmla="val 9671"/>
                <a:gd name="f50" fmla="val 9871"/>
                <a:gd name="f51" fmla="val 5685"/>
                <a:gd name="f52" fmla="val 10583"/>
                <a:gd name="f53" fmla="val 11283"/>
                <a:gd name="f54" fmla="val 11995"/>
                <a:gd name="f55" fmla="val 12657"/>
                <a:gd name="f56" fmla="val 13332"/>
                <a:gd name="f57" fmla="val 13994"/>
                <a:gd name="f58" fmla="val 14656"/>
                <a:gd name="f59" fmla="val 15331"/>
                <a:gd name="f60" fmla="val 15994"/>
                <a:gd name="f61" fmla="val 5698"/>
                <a:gd name="f62" fmla="val 16656"/>
                <a:gd name="f63" fmla="val 17331"/>
                <a:gd name="f64" fmla="val 17992"/>
                <a:gd name="f65" fmla="val 5410"/>
                <a:gd name="f66" fmla="val 18568"/>
                <a:gd name="f67" fmla="val 5110"/>
                <a:gd name="f68" fmla="val 19117"/>
                <a:gd name="f69" fmla="val 4748"/>
                <a:gd name="f70" fmla="val 19617"/>
                <a:gd name="f71" fmla="val 3624"/>
                <a:gd name="f72" fmla="val 21366"/>
                <a:gd name="f73" fmla="val 22116"/>
                <a:gd name="f74" fmla="+- 0 0 -90"/>
                <a:gd name="f75" fmla="*/ f3 1 57225"/>
                <a:gd name="f76" fmla="*/ f4 1 83841"/>
                <a:gd name="f77" fmla="val f5"/>
                <a:gd name="f78" fmla="val f6"/>
                <a:gd name="f79" fmla="val f7"/>
                <a:gd name="f80" fmla="*/ f74 f0 1"/>
                <a:gd name="f81" fmla="+- f79 0 f77"/>
                <a:gd name="f82" fmla="+- f78 0 f77"/>
                <a:gd name="f83" fmla="*/ f80 1 f2"/>
                <a:gd name="f84" fmla="*/ f82 1 57225"/>
                <a:gd name="f85" fmla="*/ f81 1 83841"/>
                <a:gd name="f86" fmla="*/ 1000 f82 1"/>
                <a:gd name="f87" fmla="*/ 22866 f81 1"/>
                <a:gd name="f88" fmla="*/ 43606 f82 1"/>
                <a:gd name="f89" fmla="*/ 83841 f81 1"/>
                <a:gd name="f90" fmla="*/ 44731 f82 1"/>
                <a:gd name="f91" fmla="*/ 68598 f81 1"/>
                <a:gd name="f92" fmla="*/ 55851 f82 1"/>
                <a:gd name="f93" fmla="*/ 68173 f81 1"/>
                <a:gd name="f94" fmla="*/ 57225 f82 1"/>
                <a:gd name="f95" fmla="*/ 69847 f81 1"/>
                <a:gd name="f96" fmla="*/ 10620 f82 1"/>
                <a:gd name="f97" fmla="*/ 2499 f81 1"/>
                <a:gd name="f98" fmla="*/ 9121 f82 1"/>
                <a:gd name="f99" fmla="*/ 999 f81 1"/>
                <a:gd name="f100" fmla="*/ 7747 f82 1"/>
                <a:gd name="f101" fmla="*/ 0 f81 1"/>
                <a:gd name="f102" fmla="*/ 6122 f82 1"/>
                <a:gd name="f103" fmla="*/ 4373 f82 1"/>
                <a:gd name="f104" fmla="*/ 2874 f82 1"/>
                <a:gd name="f105" fmla="*/ 0 f82 1"/>
                <a:gd name="f106" fmla="*/ 625 f81 1"/>
                <a:gd name="f107" fmla="*/ 4248 f82 1"/>
                <a:gd name="f108" fmla="*/ 6622 f81 1"/>
                <a:gd name="f109" fmla="*/ 4873 f82 1"/>
                <a:gd name="f110" fmla="*/ 7997 f81 1"/>
                <a:gd name="f111" fmla="*/ 5623 f82 1"/>
                <a:gd name="f112" fmla="*/ 9246 f81 1"/>
                <a:gd name="f113" fmla="*/ 9871 f81 1"/>
                <a:gd name="f114" fmla="*/ 11995 f81 1"/>
                <a:gd name="f115" fmla="*/ 13994 f81 1"/>
                <a:gd name="f116" fmla="*/ 15994 f81 1"/>
                <a:gd name="f117" fmla="*/ 17992 f81 1"/>
                <a:gd name="f118" fmla="*/ 4748 f82 1"/>
                <a:gd name="f119" fmla="*/ 19617 f81 1"/>
                <a:gd name="f120" fmla="*/ 3624 f82 1"/>
                <a:gd name="f121" fmla="*/ 21366 f81 1"/>
                <a:gd name="f122" fmla="*/ 2499 f82 1"/>
                <a:gd name="f123" fmla="*/ 22116 f81 1"/>
                <a:gd name="f124" fmla="+- f83 0 f1"/>
                <a:gd name="f125" fmla="*/ f86 1 57225"/>
                <a:gd name="f126" fmla="*/ f87 1 83841"/>
                <a:gd name="f127" fmla="*/ f88 1 57225"/>
                <a:gd name="f128" fmla="*/ f89 1 83841"/>
                <a:gd name="f129" fmla="*/ f90 1 57225"/>
                <a:gd name="f130" fmla="*/ f91 1 83841"/>
                <a:gd name="f131" fmla="*/ f92 1 57225"/>
                <a:gd name="f132" fmla="*/ f93 1 83841"/>
                <a:gd name="f133" fmla="*/ f94 1 57225"/>
                <a:gd name="f134" fmla="*/ f95 1 83841"/>
                <a:gd name="f135" fmla="*/ f96 1 57225"/>
                <a:gd name="f136" fmla="*/ f97 1 83841"/>
                <a:gd name="f137" fmla="*/ f98 1 57225"/>
                <a:gd name="f138" fmla="*/ f99 1 83841"/>
                <a:gd name="f139" fmla="*/ f100 1 57225"/>
                <a:gd name="f140" fmla="*/ f101 1 83841"/>
                <a:gd name="f141" fmla="*/ f102 1 57225"/>
                <a:gd name="f142" fmla="*/ f103 1 57225"/>
                <a:gd name="f143" fmla="*/ f104 1 57225"/>
                <a:gd name="f144" fmla="*/ f105 1 57225"/>
                <a:gd name="f145" fmla="*/ f106 1 83841"/>
                <a:gd name="f146" fmla="*/ f107 1 57225"/>
                <a:gd name="f147" fmla="*/ f108 1 83841"/>
                <a:gd name="f148" fmla="*/ f109 1 57225"/>
                <a:gd name="f149" fmla="*/ f110 1 83841"/>
                <a:gd name="f150" fmla="*/ f111 1 57225"/>
                <a:gd name="f151" fmla="*/ f112 1 83841"/>
                <a:gd name="f152" fmla="*/ f113 1 83841"/>
                <a:gd name="f153" fmla="*/ f114 1 83841"/>
                <a:gd name="f154" fmla="*/ f115 1 83841"/>
                <a:gd name="f155" fmla="*/ f116 1 83841"/>
                <a:gd name="f156" fmla="*/ f117 1 83841"/>
                <a:gd name="f157" fmla="*/ f118 1 57225"/>
                <a:gd name="f158" fmla="*/ f119 1 83841"/>
                <a:gd name="f159" fmla="*/ f120 1 57225"/>
                <a:gd name="f160" fmla="*/ f121 1 83841"/>
                <a:gd name="f161" fmla="*/ f122 1 57225"/>
                <a:gd name="f162" fmla="*/ f123 1 83841"/>
                <a:gd name="f163" fmla="*/ f77 1 f84"/>
                <a:gd name="f164" fmla="*/ f78 1 f84"/>
                <a:gd name="f165" fmla="*/ f77 1 f85"/>
                <a:gd name="f166" fmla="*/ f79 1 f85"/>
                <a:gd name="f167" fmla="*/ f125 1 f84"/>
                <a:gd name="f168" fmla="*/ f126 1 f85"/>
                <a:gd name="f169" fmla="*/ f127 1 f84"/>
                <a:gd name="f170" fmla="*/ f128 1 f85"/>
                <a:gd name="f171" fmla="*/ f129 1 f84"/>
                <a:gd name="f172" fmla="*/ f130 1 f85"/>
                <a:gd name="f173" fmla="*/ f131 1 f84"/>
                <a:gd name="f174" fmla="*/ f132 1 f85"/>
                <a:gd name="f175" fmla="*/ f133 1 f84"/>
                <a:gd name="f176" fmla="*/ f134 1 f85"/>
                <a:gd name="f177" fmla="*/ f135 1 f84"/>
                <a:gd name="f178" fmla="*/ f136 1 f85"/>
                <a:gd name="f179" fmla="*/ f137 1 f84"/>
                <a:gd name="f180" fmla="*/ f138 1 f85"/>
                <a:gd name="f181" fmla="*/ f139 1 f84"/>
                <a:gd name="f182" fmla="*/ f140 1 f85"/>
                <a:gd name="f183" fmla="*/ f141 1 f84"/>
                <a:gd name="f184" fmla="*/ f142 1 f84"/>
                <a:gd name="f185" fmla="*/ f143 1 f84"/>
                <a:gd name="f186" fmla="*/ f144 1 f84"/>
                <a:gd name="f187" fmla="*/ f145 1 f85"/>
                <a:gd name="f188" fmla="*/ f146 1 f84"/>
                <a:gd name="f189" fmla="*/ f147 1 f85"/>
                <a:gd name="f190" fmla="*/ f148 1 f84"/>
                <a:gd name="f191" fmla="*/ f149 1 f85"/>
                <a:gd name="f192" fmla="*/ f150 1 f84"/>
                <a:gd name="f193" fmla="*/ f151 1 f85"/>
                <a:gd name="f194" fmla="*/ f152 1 f85"/>
                <a:gd name="f195" fmla="*/ f153 1 f85"/>
                <a:gd name="f196" fmla="*/ f154 1 f85"/>
                <a:gd name="f197" fmla="*/ f155 1 f85"/>
                <a:gd name="f198" fmla="*/ f156 1 f85"/>
                <a:gd name="f199" fmla="*/ f157 1 f84"/>
                <a:gd name="f200" fmla="*/ f158 1 f85"/>
                <a:gd name="f201" fmla="*/ f159 1 f84"/>
                <a:gd name="f202" fmla="*/ f160 1 f85"/>
                <a:gd name="f203" fmla="*/ f161 1 f84"/>
                <a:gd name="f204" fmla="*/ f162 1 f85"/>
                <a:gd name="f205" fmla="*/ f163 f75 1"/>
                <a:gd name="f206" fmla="*/ f164 f75 1"/>
                <a:gd name="f207" fmla="*/ f166 f76 1"/>
                <a:gd name="f208" fmla="*/ f165 f76 1"/>
                <a:gd name="f209" fmla="*/ f167 f75 1"/>
                <a:gd name="f210" fmla="*/ f168 f76 1"/>
                <a:gd name="f211" fmla="*/ f169 f75 1"/>
                <a:gd name="f212" fmla="*/ f170 f76 1"/>
                <a:gd name="f213" fmla="*/ f171 f75 1"/>
                <a:gd name="f214" fmla="*/ f172 f76 1"/>
                <a:gd name="f215" fmla="*/ f173 f75 1"/>
                <a:gd name="f216" fmla="*/ f174 f76 1"/>
                <a:gd name="f217" fmla="*/ f175 f75 1"/>
                <a:gd name="f218" fmla="*/ f176 f76 1"/>
                <a:gd name="f219" fmla="*/ f177 f75 1"/>
                <a:gd name="f220" fmla="*/ f178 f76 1"/>
                <a:gd name="f221" fmla="*/ f179 f75 1"/>
                <a:gd name="f222" fmla="*/ f180 f76 1"/>
                <a:gd name="f223" fmla="*/ f181 f75 1"/>
                <a:gd name="f224" fmla="*/ f182 f76 1"/>
                <a:gd name="f225" fmla="*/ f183 f75 1"/>
                <a:gd name="f226" fmla="*/ f184 f75 1"/>
                <a:gd name="f227" fmla="*/ f185 f75 1"/>
                <a:gd name="f228" fmla="*/ f186 f75 1"/>
                <a:gd name="f229" fmla="*/ f187 f76 1"/>
                <a:gd name="f230" fmla="*/ f188 f75 1"/>
                <a:gd name="f231" fmla="*/ f189 f76 1"/>
                <a:gd name="f232" fmla="*/ f190 f75 1"/>
                <a:gd name="f233" fmla="*/ f191 f76 1"/>
                <a:gd name="f234" fmla="*/ f192 f75 1"/>
                <a:gd name="f235" fmla="*/ f193 f76 1"/>
                <a:gd name="f236" fmla="*/ f194 f76 1"/>
                <a:gd name="f237" fmla="*/ f195 f76 1"/>
                <a:gd name="f238" fmla="*/ f196 f76 1"/>
                <a:gd name="f239" fmla="*/ f197 f76 1"/>
                <a:gd name="f240" fmla="*/ f198 f76 1"/>
                <a:gd name="f241" fmla="*/ f199 f75 1"/>
                <a:gd name="f242" fmla="*/ f200 f76 1"/>
                <a:gd name="f243" fmla="*/ f201 f75 1"/>
                <a:gd name="f244" fmla="*/ f202 f76 1"/>
                <a:gd name="f245" fmla="*/ f203 f75 1"/>
                <a:gd name="f246" fmla="*/ f204 f76 1"/>
              </a:gdLst>
              <a:ahLst/>
              <a:cxnLst>
                <a:cxn ang="3cd4">
                  <a:pos x="hc" y="t"/>
                </a:cxn>
                <a:cxn ang="0">
                  <a:pos x="r" y="vc"/>
                </a:cxn>
                <a:cxn ang="cd4">
                  <a:pos x="hc" y="b"/>
                </a:cxn>
                <a:cxn ang="cd2">
                  <a:pos x="l" y="vc"/>
                </a:cxn>
                <a:cxn ang="f124">
                  <a:pos x="f209" y="f210"/>
                </a:cxn>
                <a:cxn ang="f124">
                  <a:pos x="f211" y="f212"/>
                </a:cxn>
                <a:cxn ang="f124">
                  <a:pos x="f213" y="f214"/>
                </a:cxn>
                <a:cxn ang="f124">
                  <a:pos x="f215" y="f216"/>
                </a:cxn>
                <a:cxn ang="f124">
                  <a:pos x="f217" y="f218"/>
                </a:cxn>
                <a:cxn ang="f124">
                  <a:pos x="f219" y="f220"/>
                </a:cxn>
                <a:cxn ang="f124">
                  <a:pos x="f219" y="f220"/>
                </a:cxn>
                <a:cxn ang="f124">
                  <a:pos x="f221" y="f222"/>
                </a:cxn>
                <a:cxn ang="f124">
                  <a:pos x="f223" y="f224"/>
                </a:cxn>
                <a:cxn ang="f124">
                  <a:pos x="f225" y="f224"/>
                </a:cxn>
                <a:cxn ang="f124">
                  <a:pos x="f226" y="f224"/>
                </a:cxn>
                <a:cxn ang="f124">
                  <a:pos x="f227" y="f224"/>
                </a:cxn>
                <a:cxn ang="f124">
                  <a:pos x="f209" y="f224"/>
                </a:cxn>
                <a:cxn ang="f124">
                  <a:pos x="f228" y="f229"/>
                </a:cxn>
                <a:cxn ang="f124">
                  <a:pos x="f230" y="f231"/>
                </a:cxn>
                <a:cxn ang="f124">
                  <a:pos x="f232" y="f233"/>
                </a:cxn>
                <a:cxn ang="f124">
                  <a:pos x="f234" y="f235"/>
                </a:cxn>
                <a:cxn ang="f124">
                  <a:pos x="f234" y="f236"/>
                </a:cxn>
                <a:cxn ang="f124">
                  <a:pos x="f234" y="f237"/>
                </a:cxn>
                <a:cxn ang="f124">
                  <a:pos x="f234" y="f238"/>
                </a:cxn>
                <a:cxn ang="f124">
                  <a:pos x="f234" y="f239"/>
                </a:cxn>
                <a:cxn ang="f124">
                  <a:pos x="f234" y="f240"/>
                </a:cxn>
                <a:cxn ang="f124">
                  <a:pos x="f241" y="f242"/>
                </a:cxn>
                <a:cxn ang="f124">
                  <a:pos x="f243" y="f244"/>
                </a:cxn>
                <a:cxn ang="f124">
                  <a:pos x="f243" y="f244"/>
                </a:cxn>
                <a:cxn ang="f124">
                  <a:pos x="f245" y="f246"/>
                </a:cxn>
                <a:cxn ang="f124">
                  <a:pos x="f245" y="f246"/>
                </a:cxn>
              </a:cxnLst>
              <a:rect l="f205" t="f208" r="f206" b="f207"/>
              <a:pathLst>
                <a:path w="57225" h="83841">
                  <a:moveTo>
                    <a:pt x="f8" y="f9"/>
                  </a:moveTo>
                  <a:lnTo>
                    <a:pt x="f10" y="f7"/>
                  </a:lnTo>
                  <a:cubicBezTo>
                    <a:pt x="f11" y="f12"/>
                    <a:pt x="f13" y="f14"/>
                    <a:pt x="f15" y="f16"/>
                  </a:cubicBezTo>
                  <a:cubicBezTo>
                    <a:pt x="f17" y="f18"/>
                    <a:pt x="f19" y="f20"/>
                    <a:pt x="f21" y="f22"/>
                  </a:cubicBezTo>
                  <a:cubicBezTo>
                    <a:pt x="f23" y="f24"/>
                    <a:pt x="f25" y="f26"/>
                    <a:pt x="f6" y="f27"/>
                  </a:cubicBezTo>
                  <a:lnTo>
                    <a:pt x="f28" y="f29"/>
                  </a:lnTo>
                  <a:lnTo>
                    <a:pt x="f28" y="f29"/>
                  </a:lnTo>
                  <a:lnTo>
                    <a:pt x="f30" y="f31"/>
                  </a:lnTo>
                  <a:lnTo>
                    <a:pt x="f32" y="f5"/>
                  </a:lnTo>
                  <a:lnTo>
                    <a:pt x="f33" y="f5"/>
                  </a:lnTo>
                  <a:lnTo>
                    <a:pt x="f34" y="f5"/>
                  </a:lnTo>
                  <a:lnTo>
                    <a:pt x="f35" y="f5"/>
                  </a:lnTo>
                  <a:lnTo>
                    <a:pt x="f8" y="f5"/>
                  </a:lnTo>
                  <a:lnTo>
                    <a:pt x="f5" y="f36"/>
                  </a:lnTo>
                  <a:lnTo>
                    <a:pt x="f37" y="f38"/>
                  </a:lnTo>
                  <a:cubicBezTo>
                    <a:pt x="f39" y="f40"/>
                    <a:pt x="f41" y="f42"/>
                    <a:pt x="f43" y="f44"/>
                  </a:cubicBezTo>
                  <a:lnTo>
                    <a:pt x="f45" y="f46"/>
                  </a:lnTo>
                  <a:cubicBezTo>
                    <a:pt x="f47" y="f48"/>
                    <a:pt x="f47" y="f49"/>
                    <a:pt x="f45" y="f50"/>
                  </a:cubicBezTo>
                  <a:cubicBezTo>
                    <a:pt x="f51" y="f52"/>
                    <a:pt x="f51" y="f53"/>
                    <a:pt x="f45" y="f54"/>
                  </a:cubicBezTo>
                  <a:cubicBezTo>
                    <a:pt x="f51" y="f55"/>
                    <a:pt x="f51" y="f56"/>
                    <a:pt x="f45" y="f57"/>
                  </a:cubicBezTo>
                  <a:cubicBezTo>
                    <a:pt x="f51" y="f58"/>
                    <a:pt x="f51" y="f59"/>
                    <a:pt x="f45" y="f60"/>
                  </a:cubicBezTo>
                  <a:cubicBezTo>
                    <a:pt x="f61" y="f62"/>
                    <a:pt x="f61" y="f63"/>
                    <a:pt x="f45" y="f64"/>
                  </a:cubicBezTo>
                  <a:cubicBezTo>
                    <a:pt x="f65" y="f66"/>
                    <a:pt x="f67" y="f68"/>
                    <a:pt x="f69" y="f70"/>
                  </a:cubicBezTo>
                  <a:lnTo>
                    <a:pt x="f71" y="f72"/>
                  </a:lnTo>
                  <a:lnTo>
                    <a:pt x="f71" y="f72"/>
                  </a:lnTo>
                  <a:lnTo>
                    <a:pt x="f29" y="f73"/>
                  </a:lnTo>
                  <a:cubicBezTo>
                    <a:pt x="f29" y="f73"/>
                    <a:pt x="f29" y="f73"/>
                    <a:pt x="f29" y="f7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8" name="Freeform: Shape 1654">
              <a:extLst>
                <a:ext uri="{FF2B5EF4-FFF2-40B4-BE49-F238E27FC236}">
                  <a16:creationId xmlns:a16="http://schemas.microsoft.com/office/drawing/2014/main" id="{B835429C-5615-A4B9-0022-8DDDBFEBBFB5}"/>
                </a:ext>
              </a:extLst>
            </p:cNvPr>
            <p:cNvSpPr/>
            <p:nvPr/>
          </p:nvSpPr>
          <p:spPr>
            <a:xfrm>
              <a:off x="8371469" y="4436083"/>
              <a:ext cx="236418" cy="335639"/>
            </a:xfrm>
            <a:custGeom>
              <a:avLst/>
              <a:gdLst>
                <a:gd name="f0" fmla="val 10800000"/>
                <a:gd name="f1" fmla="val 5400000"/>
                <a:gd name="f2" fmla="val 180"/>
                <a:gd name="f3" fmla="val w"/>
                <a:gd name="f4" fmla="val h"/>
                <a:gd name="f5" fmla="val 0"/>
                <a:gd name="f6" fmla="val 236418"/>
                <a:gd name="f7" fmla="val 335644"/>
                <a:gd name="f8" fmla="val 221602"/>
                <a:gd name="f9" fmla="val 332893"/>
                <a:gd name="f10" fmla="val 223064"/>
                <a:gd name="f11" fmla="val 334693"/>
                <a:gd name="f12" fmla="val 225288"/>
                <a:gd name="f13" fmla="val 335705"/>
                <a:gd name="f14" fmla="val 227600"/>
                <a:gd name="f15" fmla="val 335642"/>
                <a:gd name="f16" fmla="val 229711"/>
                <a:gd name="f17" fmla="val 231748"/>
                <a:gd name="f18" fmla="val 334780"/>
                <a:gd name="f19" fmla="val 233222"/>
                <a:gd name="f20" fmla="val 333268"/>
                <a:gd name="f21" fmla="val 237021"/>
                <a:gd name="f22" fmla="val 329032"/>
                <a:gd name="f23" fmla="val 237483"/>
                <a:gd name="f24" fmla="val 322772"/>
                <a:gd name="f25" fmla="val 234347"/>
                <a:gd name="f26" fmla="val 318025"/>
                <a:gd name="f27" fmla="val 17940"/>
                <a:gd name="f28" fmla="val 7773"/>
                <a:gd name="f29" fmla="val 15691"/>
                <a:gd name="f30" fmla="val 4774"/>
                <a:gd name="f31" fmla="val 3775"/>
                <a:gd name="f32" fmla="val 13430"/>
                <a:gd name="f33" fmla="val 64"/>
                <a:gd name="f34" fmla="val 8582"/>
                <a:gd name="f35" fmla="val -1111"/>
                <a:gd name="f36" fmla="val 4871"/>
                <a:gd name="f37" fmla="val 1151"/>
                <a:gd name="f38" fmla="val 4259"/>
                <a:gd name="f39" fmla="val 1538"/>
                <a:gd name="f40" fmla="val 3684"/>
                <a:gd name="f41" fmla="val 1988"/>
                <a:gd name="f42" fmla="val 3197"/>
                <a:gd name="f43" fmla="val 2525"/>
                <a:gd name="f44" fmla="val -602"/>
                <a:gd name="f45" fmla="val 6761"/>
                <a:gd name="f46" fmla="val -1064"/>
                <a:gd name="f47" fmla="val 13021"/>
                <a:gd name="f48" fmla="val 2072"/>
                <a:gd name="f49" fmla="val 17769"/>
                <a:gd name="f50" fmla="val 217854"/>
                <a:gd name="f51" fmla="val 328020"/>
                <a:gd name="f52" fmla="val 219978"/>
                <a:gd name="f53" fmla="val 331144"/>
                <a:gd name="f54" fmla="val 220603"/>
                <a:gd name="f55" fmla="val 332019"/>
                <a:gd name="f56" fmla="val 221227"/>
                <a:gd name="f57" fmla="val 332519"/>
                <a:gd name="f58" fmla="+- 0 0 -90"/>
                <a:gd name="f59" fmla="*/ f3 1 236418"/>
                <a:gd name="f60" fmla="*/ f4 1 335644"/>
                <a:gd name="f61" fmla="val f5"/>
                <a:gd name="f62" fmla="val f6"/>
                <a:gd name="f63" fmla="val f7"/>
                <a:gd name="f64" fmla="*/ f58 f0 1"/>
                <a:gd name="f65" fmla="+- f63 0 f61"/>
                <a:gd name="f66" fmla="+- f62 0 f61"/>
                <a:gd name="f67" fmla="*/ f64 1 f2"/>
                <a:gd name="f68" fmla="*/ f66 1 236418"/>
                <a:gd name="f69" fmla="*/ f65 1 335644"/>
                <a:gd name="f70" fmla="*/ 221602 f66 1"/>
                <a:gd name="f71" fmla="*/ 332893 f65 1"/>
                <a:gd name="f72" fmla="*/ 227600 f66 1"/>
                <a:gd name="f73" fmla="*/ 335642 f65 1"/>
                <a:gd name="f74" fmla="*/ 233222 f66 1"/>
                <a:gd name="f75" fmla="*/ 333268 f65 1"/>
                <a:gd name="f76" fmla="*/ 234347 f66 1"/>
                <a:gd name="f77" fmla="*/ 318025 f65 1"/>
                <a:gd name="f78" fmla="*/ 17940 f66 1"/>
                <a:gd name="f79" fmla="*/ 7773 f65 1"/>
                <a:gd name="f80" fmla="*/ 15691 f66 1"/>
                <a:gd name="f81" fmla="*/ 4774 f65 1"/>
                <a:gd name="f82" fmla="*/ 3775 f65 1"/>
                <a:gd name="f83" fmla="*/ 4871 f66 1"/>
                <a:gd name="f84" fmla="*/ 1151 f65 1"/>
                <a:gd name="f85" fmla="*/ 3197 f66 1"/>
                <a:gd name="f86" fmla="*/ 2525 f65 1"/>
                <a:gd name="f87" fmla="*/ 2072 f66 1"/>
                <a:gd name="f88" fmla="*/ 17769 f65 1"/>
                <a:gd name="f89" fmla="*/ 217854 f66 1"/>
                <a:gd name="f90" fmla="*/ 328020 f65 1"/>
                <a:gd name="f91" fmla="*/ 219978 f66 1"/>
                <a:gd name="f92" fmla="*/ 331144 f65 1"/>
                <a:gd name="f93" fmla="*/ 220603 f66 1"/>
                <a:gd name="f94" fmla="*/ 332019 f65 1"/>
                <a:gd name="f95" fmla="+- f67 0 f1"/>
                <a:gd name="f96" fmla="*/ f70 1 236418"/>
                <a:gd name="f97" fmla="*/ f71 1 335644"/>
                <a:gd name="f98" fmla="*/ f72 1 236418"/>
                <a:gd name="f99" fmla="*/ f73 1 335644"/>
                <a:gd name="f100" fmla="*/ f74 1 236418"/>
                <a:gd name="f101" fmla="*/ f75 1 335644"/>
                <a:gd name="f102" fmla="*/ f76 1 236418"/>
                <a:gd name="f103" fmla="*/ f77 1 335644"/>
                <a:gd name="f104" fmla="*/ f78 1 236418"/>
                <a:gd name="f105" fmla="*/ f79 1 335644"/>
                <a:gd name="f106" fmla="*/ f80 1 236418"/>
                <a:gd name="f107" fmla="*/ f81 1 335644"/>
                <a:gd name="f108" fmla="*/ f82 1 335644"/>
                <a:gd name="f109" fmla="*/ f83 1 236418"/>
                <a:gd name="f110" fmla="*/ f84 1 335644"/>
                <a:gd name="f111" fmla="*/ f85 1 236418"/>
                <a:gd name="f112" fmla="*/ f86 1 335644"/>
                <a:gd name="f113" fmla="*/ f87 1 236418"/>
                <a:gd name="f114" fmla="*/ f88 1 335644"/>
                <a:gd name="f115" fmla="*/ f89 1 236418"/>
                <a:gd name="f116" fmla="*/ f90 1 335644"/>
                <a:gd name="f117" fmla="*/ f91 1 236418"/>
                <a:gd name="f118" fmla="*/ f92 1 335644"/>
                <a:gd name="f119" fmla="*/ f93 1 236418"/>
                <a:gd name="f120" fmla="*/ f94 1 335644"/>
                <a:gd name="f121" fmla="*/ f61 1 f68"/>
                <a:gd name="f122" fmla="*/ f62 1 f68"/>
                <a:gd name="f123" fmla="*/ f61 1 f69"/>
                <a:gd name="f124" fmla="*/ f63 1 f69"/>
                <a:gd name="f125" fmla="*/ f96 1 f68"/>
                <a:gd name="f126" fmla="*/ f97 1 f69"/>
                <a:gd name="f127" fmla="*/ f98 1 f68"/>
                <a:gd name="f128" fmla="*/ f99 1 f69"/>
                <a:gd name="f129" fmla="*/ f100 1 f68"/>
                <a:gd name="f130" fmla="*/ f101 1 f69"/>
                <a:gd name="f131" fmla="*/ f102 1 f68"/>
                <a:gd name="f132" fmla="*/ f103 1 f69"/>
                <a:gd name="f133" fmla="*/ f104 1 f68"/>
                <a:gd name="f134" fmla="*/ f105 1 f69"/>
                <a:gd name="f135" fmla="*/ f106 1 f68"/>
                <a:gd name="f136" fmla="*/ f107 1 f69"/>
                <a:gd name="f137" fmla="*/ f108 1 f69"/>
                <a:gd name="f138" fmla="*/ f109 1 f68"/>
                <a:gd name="f139" fmla="*/ f110 1 f69"/>
                <a:gd name="f140" fmla="*/ f111 1 f68"/>
                <a:gd name="f141" fmla="*/ f112 1 f69"/>
                <a:gd name="f142" fmla="*/ f113 1 f68"/>
                <a:gd name="f143" fmla="*/ f114 1 f69"/>
                <a:gd name="f144" fmla="*/ f115 1 f68"/>
                <a:gd name="f145" fmla="*/ f116 1 f69"/>
                <a:gd name="f146" fmla="*/ f117 1 f68"/>
                <a:gd name="f147" fmla="*/ f118 1 f69"/>
                <a:gd name="f148" fmla="*/ f119 1 f68"/>
                <a:gd name="f149" fmla="*/ f120 1 f69"/>
                <a:gd name="f150" fmla="*/ f121 f59 1"/>
                <a:gd name="f151" fmla="*/ f122 f59 1"/>
                <a:gd name="f152" fmla="*/ f124 f60 1"/>
                <a:gd name="f153" fmla="*/ f123 f60 1"/>
                <a:gd name="f154" fmla="*/ f125 f59 1"/>
                <a:gd name="f155" fmla="*/ f126 f60 1"/>
                <a:gd name="f156" fmla="*/ f127 f59 1"/>
                <a:gd name="f157" fmla="*/ f128 f60 1"/>
                <a:gd name="f158" fmla="*/ f129 f59 1"/>
                <a:gd name="f159" fmla="*/ f130 f60 1"/>
                <a:gd name="f160" fmla="*/ f131 f59 1"/>
                <a:gd name="f161" fmla="*/ f132 f60 1"/>
                <a:gd name="f162" fmla="*/ f133 f59 1"/>
                <a:gd name="f163" fmla="*/ f134 f60 1"/>
                <a:gd name="f164" fmla="*/ f135 f59 1"/>
                <a:gd name="f165" fmla="*/ f136 f60 1"/>
                <a:gd name="f166" fmla="*/ f137 f60 1"/>
                <a:gd name="f167" fmla="*/ f138 f59 1"/>
                <a:gd name="f168" fmla="*/ f139 f60 1"/>
                <a:gd name="f169" fmla="*/ f140 f59 1"/>
                <a:gd name="f170" fmla="*/ f141 f60 1"/>
                <a:gd name="f171" fmla="*/ f142 f59 1"/>
                <a:gd name="f172" fmla="*/ f143 f60 1"/>
                <a:gd name="f173" fmla="*/ f144 f59 1"/>
                <a:gd name="f174" fmla="*/ f145 f60 1"/>
                <a:gd name="f175" fmla="*/ f146 f59 1"/>
                <a:gd name="f176" fmla="*/ f147 f60 1"/>
                <a:gd name="f177" fmla="*/ f148 f59 1"/>
                <a:gd name="f178" fmla="*/ f149 f60 1"/>
              </a:gdLst>
              <a:ahLst/>
              <a:cxnLst>
                <a:cxn ang="3cd4">
                  <a:pos x="hc" y="t"/>
                </a:cxn>
                <a:cxn ang="0">
                  <a:pos x="r" y="vc"/>
                </a:cxn>
                <a:cxn ang="cd4">
                  <a:pos x="hc" y="b"/>
                </a:cxn>
                <a:cxn ang="cd2">
                  <a:pos x="l" y="vc"/>
                </a:cxn>
                <a:cxn ang="f95">
                  <a:pos x="f154" y="f155"/>
                </a:cxn>
                <a:cxn ang="f95">
                  <a:pos x="f156" y="f157"/>
                </a:cxn>
                <a:cxn ang="f95">
                  <a:pos x="f158" y="f159"/>
                </a:cxn>
                <a:cxn ang="f95">
                  <a:pos x="f160" y="f161"/>
                </a:cxn>
                <a:cxn ang="f95">
                  <a:pos x="f162" y="f163"/>
                </a:cxn>
                <a:cxn ang="f95">
                  <a:pos x="f164" y="f165"/>
                </a:cxn>
                <a:cxn ang="f95">
                  <a:pos x="f164" y="f166"/>
                </a:cxn>
                <a:cxn ang="f95">
                  <a:pos x="f167" y="f168"/>
                </a:cxn>
                <a:cxn ang="f95">
                  <a:pos x="f169" y="f170"/>
                </a:cxn>
                <a:cxn ang="f95">
                  <a:pos x="f171" y="f172"/>
                </a:cxn>
                <a:cxn ang="f95">
                  <a:pos x="f173" y="f174"/>
                </a:cxn>
                <a:cxn ang="f95">
                  <a:pos x="f175" y="f176"/>
                </a:cxn>
                <a:cxn ang="f95">
                  <a:pos x="f177" y="f178"/>
                </a:cxn>
                <a:cxn ang="f95">
                  <a:pos x="f154" y="f155"/>
                </a:cxn>
              </a:cxnLst>
              <a:rect l="f150" t="f153" r="f151" b="f152"/>
              <a:pathLst>
                <a:path w="236418" h="335644">
                  <a:moveTo>
                    <a:pt x="f8" y="f9"/>
                  </a:moveTo>
                  <a:cubicBezTo>
                    <a:pt x="f10" y="f11"/>
                    <a:pt x="f12" y="f13"/>
                    <a:pt x="f14" y="f15"/>
                  </a:cubicBezTo>
                  <a:cubicBezTo>
                    <a:pt x="f16" y="f15"/>
                    <a:pt x="f17" y="f18"/>
                    <a:pt x="f19" y="f20"/>
                  </a:cubicBezTo>
                  <a:cubicBezTo>
                    <a:pt x="f21" y="f22"/>
                    <a:pt x="f23" y="f24"/>
                    <a:pt x="f25" y="f26"/>
                  </a:cubicBezTo>
                  <a:lnTo>
                    <a:pt x="f27" y="f28"/>
                  </a:lnTo>
                  <a:lnTo>
                    <a:pt x="f29" y="f30"/>
                  </a:lnTo>
                  <a:lnTo>
                    <a:pt x="f29" y="f31"/>
                  </a:lnTo>
                  <a:cubicBezTo>
                    <a:pt x="f32" y="f33"/>
                    <a:pt x="f34" y="f35"/>
                    <a:pt x="f36" y="f37"/>
                  </a:cubicBezTo>
                  <a:cubicBezTo>
                    <a:pt x="f38" y="f39"/>
                    <a:pt x="f40" y="f41"/>
                    <a:pt x="f42" y="f43"/>
                  </a:cubicBezTo>
                  <a:cubicBezTo>
                    <a:pt x="f44" y="f45"/>
                    <a:pt x="f46" y="f47"/>
                    <a:pt x="f48" y="f49"/>
                  </a:cubicBezTo>
                  <a:lnTo>
                    <a:pt x="f50" y="f51"/>
                  </a:lnTo>
                  <a:lnTo>
                    <a:pt x="f52" y="f53"/>
                  </a:lnTo>
                  <a:lnTo>
                    <a:pt x="f54" y="f55"/>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9" name="Freeform: Shape 1655">
              <a:extLst>
                <a:ext uri="{FF2B5EF4-FFF2-40B4-BE49-F238E27FC236}">
                  <a16:creationId xmlns:a16="http://schemas.microsoft.com/office/drawing/2014/main" id="{189066FB-F48A-40ED-FAE5-8A0413FB329A}"/>
                </a:ext>
              </a:extLst>
            </p:cNvPr>
            <p:cNvSpPr/>
            <p:nvPr/>
          </p:nvSpPr>
          <p:spPr>
            <a:xfrm>
              <a:off x="8322932" y="4393134"/>
              <a:ext cx="6245" cy="3621"/>
            </a:xfrm>
            <a:custGeom>
              <a:avLst/>
              <a:gdLst>
                <a:gd name="f0" fmla="val 10800000"/>
                <a:gd name="f1" fmla="val 5400000"/>
                <a:gd name="f2" fmla="val 180"/>
                <a:gd name="f3" fmla="val w"/>
                <a:gd name="f4" fmla="val h"/>
                <a:gd name="f5" fmla="val 0"/>
                <a:gd name="f6" fmla="val 6247"/>
                <a:gd name="f7" fmla="val 3623"/>
                <a:gd name="f8" fmla="val 5110"/>
                <a:gd name="f9" fmla="val 837"/>
                <a:gd name="f10" fmla="val 3773"/>
                <a:gd name="f11" fmla="val 1349"/>
                <a:gd name="f12" fmla="val 2374"/>
                <a:gd name="f13" fmla="val 1499"/>
                <a:gd name="f14" fmla="val 1737"/>
                <a:gd name="f15" fmla="val 2362"/>
                <a:gd name="f16" fmla="val 937"/>
                <a:gd name="f17" fmla="val 3086"/>
                <a:gd name="f18" fmla="val 3624"/>
                <a:gd name="f19" fmla="val 5123"/>
                <a:gd name="f20" fmla="val 875"/>
                <a:gd name="f21" fmla="+- 0 0 -90"/>
                <a:gd name="f22" fmla="*/ f3 1 6247"/>
                <a:gd name="f23" fmla="*/ f4 1 3623"/>
                <a:gd name="f24" fmla="val f5"/>
                <a:gd name="f25" fmla="val f6"/>
                <a:gd name="f26" fmla="val f7"/>
                <a:gd name="f27" fmla="*/ f21 f0 1"/>
                <a:gd name="f28" fmla="+- f26 0 f24"/>
                <a:gd name="f29" fmla="+- f25 0 f24"/>
                <a:gd name="f30" fmla="*/ f27 1 f2"/>
                <a:gd name="f31" fmla="*/ f29 1 6247"/>
                <a:gd name="f32" fmla="*/ f28 1 3623"/>
                <a:gd name="f33" fmla="*/ 6247 f29 1"/>
                <a:gd name="f34" fmla="*/ 0 f28 1"/>
                <a:gd name="f35" fmla="*/ 2374 f29 1"/>
                <a:gd name="f36" fmla="*/ 1499 f28 1"/>
                <a:gd name="f37" fmla="*/ 0 f29 1"/>
                <a:gd name="f38" fmla="*/ 3624 f28 1"/>
                <a:gd name="f39" fmla="*/ 5123 f29 1"/>
                <a:gd name="f40" fmla="*/ 875 f28 1"/>
                <a:gd name="f41" fmla="+- f30 0 f1"/>
                <a:gd name="f42" fmla="*/ f33 1 6247"/>
                <a:gd name="f43" fmla="*/ f34 1 3623"/>
                <a:gd name="f44" fmla="*/ f35 1 6247"/>
                <a:gd name="f45" fmla="*/ f36 1 3623"/>
                <a:gd name="f46" fmla="*/ f37 1 6247"/>
                <a:gd name="f47" fmla="*/ f38 1 3623"/>
                <a:gd name="f48" fmla="*/ f39 1 6247"/>
                <a:gd name="f49" fmla="*/ f40 1 3623"/>
                <a:gd name="f50" fmla="*/ f24 1 f31"/>
                <a:gd name="f51" fmla="*/ f25 1 f31"/>
                <a:gd name="f52" fmla="*/ f24 1 f32"/>
                <a:gd name="f53" fmla="*/ f26 1 f32"/>
                <a:gd name="f54" fmla="*/ f42 1 f31"/>
                <a:gd name="f55" fmla="*/ f43 1 f32"/>
                <a:gd name="f56" fmla="*/ f44 1 f31"/>
                <a:gd name="f57" fmla="*/ f45 1 f32"/>
                <a:gd name="f58" fmla="*/ f46 1 f31"/>
                <a:gd name="f59" fmla="*/ f47 1 f32"/>
                <a:gd name="f60" fmla="*/ f48 1 f31"/>
                <a:gd name="f61" fmla="*/ f49 1 f32"/>
                <a:gd name="f62" fmla="*/ f50 f22 1"/>
                <a:gd name="f63" fmla="*/ f51 f22 1"/>
                <a:gd name="f64" fmla="*/ f53 f23 1"/>
                <a:gd name="f65" fmla="*/ f52 f23 1"/>
                <a:gd name="f66" fmla="*/ f54 f22 1"/>
                <a:gd name="f67" fmla="*/ f55 f23 1"/>
                <a:gd name="f68" fmla="*/ f56 f22 1"/>
                <a:gd name="f69" fmla="*/ f57 f23 1"/>
                <a:gd name="f70" fmla="*/ f58 f22 1"/>
                <a:gd name="f71" fmla="*/ f59 f23 1"/>
                <a:gd name="f72" fmla="*/ f60 f22 1"/>
                <a:gd name="f73" fmla="*/ f61 f23 1"/>
              </a:gdLst>
              <a:ahLst/>
              <a:cxnLst>
                <a:cxn ang="3cd4">
                  <a:pos x="hc" y="t"/>
                </a:cxn>
                <a:cxn ang="0">
                  <a:pos x="r" y="vc"/>
                </a:cxn>
                <a:cxn ang="cd4">
                  <a:pos x="hc" y="b"/>
                </a:cxn>
                <a:cxn ang="cd2">
                  <a:pos x="l" y="vc"/>
                </a:cxn>
                <a:cxn ang="f41">
                  <a:pos x="f66" y="f67"/>
                </a:cxn>
                <a:cxn ang="f41">
                  <a:pos x="f66" y="f67"/>
                </a:cxn>
                <a:cxn ang="f41">
                  <a:pos x="f66" y="f67"/>
                </a:cxn>
                <a:cxn ang="f41">
                  <a:pos x="f68" y="f69"/>
                </a:cxn>
                <a:cxn ang="f41">
                  <a:pos x="f70" y="f71"/>
                </a:cxn>
                <a:cxn ang="f41">
                  <a:pos x="f72" y="f73"/>
                </a:cxn>
              </a:cxnLst>
              <a:rect l="f62" t="f65" r="f63" b="f64"/>
              <a:pathLst>
                <a:path w="6247" h="3623">
                  <a:moveTo>
                    <a:pt x="f6" y="f5"/>
                  </a:moveTo>
                  <a:lnTo>
                    <a:pt x="f6" y="f5"/>
                  </a:lnTo>
                  <a:cubicBezTo>
                    <a:pt x="f6" y="f5"/>
                    <a:pt x="f6" y="f5"/>
                    <a:pt x="f6" y="f5"/>
                  </a:cubicBezTo>
                  <a:cubicBezTo>
                    <a:pt x="f8" y="f9"/>
                    <a:pt x="f10" y="f11"/>
                    <a:pt x="f12" y="f13"/>
                  </a:cubicBezTo>
                  <a:cubicBezTo>
                    <a:pt x="f14" y="f15"/>
                    <a:pt x="f16" y="f17"/>
                    <a:pt x="f5" y="f18"/>
                  </a:cubicBez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0" name="Freeform: Shape 1656">
              <a:extLst>
                <a:ext uri="{FF2B5EF4-FFF2-40B4-BE49-F238E27FC236}">
                  <a16:creationId xmlns:a16="http://schemas.microsoft.com/office/drawing/2014/main" id="{01000509-6156-BC80-4EDA-26DC9FB879A8}"/>
                </a:ext>
              </a:extLst>
            </p:cNvPr>
            <p:cNvSpPr/>
            <p:nvPr/>
          </p:nvSpPr>
          <p:spPr>
            <a:xfrm>
              <a:off x="8333183" y="4377635"/>
              <a:ext cx="877" cy="1874"/>
            </a:xfrm>
            <a:custGeom>
              <a:avLst/>
              <a:gdLst>
                <a:gd name="f0" fmla="val 10800000"/>
                <a:gd name="f1" fmla="val 5400000"/>
                <a:gd name="f2" fmla="val 180"/>
                <a:gd name="f3" fmla="val w"/>
                <a:gd name="f4" fmla="val h"/>
                <a:gd name="f5" fmla="val 0"/>
                <a:gd name="f6" fmla="val 874"/>
                <a:gd name="f7" fmla="val 1874"/>
                <a:gd name="f8" fmla="val 875"/>
                <a:gd name="f9" fmla="val 812"/>
                <a:gd name="f10" fmla="val 1674"/>
                <a:gd name="f11" fmla="val 1449"/>
                <a:gd name="f12" fmla="val 1249"/>
                <a:gd name="f13" fmla="+- 0 0 -90"/>
                <a:gd name="f14" fmla="*/ f3 1 874"/>
                <a:gd name="f15" fmla="*/ f4 1 1874"/>
                <a:gd name="f16" fmla="val f5"/>
                <a:gd name="f17" fmla="val f6"/>
                <a:gd name="f18" fmla="val f7"/>
                <a:gd name="f19" fmla="*/ f13 f0 1"/>
                <a:gd name="f20" fmla="+- f18 0 f16"/>
                <a:gd name="f21" fmla="+- f17 0 f16"/>
                <a:gd name="f22" fmla="*/ f19 1 f2"/>
                <a:gd name="f23" fmla="*/ f21 1 874"/>
                <a:gd name="f24" fmla="*/ f20 1 1874"/>
                <a:gd name="f25" fmla="*/ 0 f21 1"/>
                <a:gd name="f26" fmla="*/ 0 f20 1"/>
                <a:gd name="f27" fmla="*/ 875 f21 1"/>
                <a:gd name="f28" fmla="*/ 1874 f20 1"/>
                <a:gd name="f29" fmla="*/ 1249 f20 1"/>
                <a:gd name="f30" fmla="+- f22 0 f1"/>
                <a:gd name="f31" fmla="*/ f25 1 874"/>
                <a:gd name="f32" fmla="*/ f26 1 1874"/>
                <a:gd name="f33" fmla="*/ f27 1 874"/>
                <a:gd name="f34" fmla="*/ f28 1 1874"/>
                <a:gd name="f35" fmla="*/ f29 1 1874"/>
                <a:gd name="f36" fmla="*/ f16 1 f23"/>
                <a:gd name="f37" fmla="*/ f17 1 f23"/>
                <a:gd name="f38" fmla="*/ f16 1 f24"/>
                <a:gd name="f39" fmla="*/ f18 1 f24"/>
                <a:gd name="f40" fmla="*/ f31 1 f23"/>
                <a:gd name="f41" fmla="*/ f32 1 f24"/>
                <a:gd name="f42" fmla="*/ f33 1 f23"/>
                <a:gd name="f43" fmla="*/ f34 1 f24"/>
                <a:gd name="f44" fmla="*/ f35 1 f24"/>
                <a:gd name="f45" fmla="*/ f36 f14 1"/>
                <a:gd name="f46" fmla="*/ f37 f14 1"/>
                <a:gd name="f47" fmla="*/ f39 f15 1"/>
                <a:gd name="f48" fmla="*/ f38 f15 1"/>
                <a:gd name="f49" fmla="*/ f40 f14 1"/>
                <a:gd name="f50" fmla="*/ f41 f15 1"/>
                <a:gd name="f51" fmla="*/ f42 f14 1"/>
                <a:gd name="f52" fmla="*/ f43 f15 1"/>
                <a:gd name="f53" fmla="*/ f44 f15 1"/>
              </a:gdLst>
              <a:ahLst/>
              <a:cxnLst>
                <a:cxn ang="3cd4">
                  <a:pos x="hc" y="t"/>
                </a:cxn>
                <a:cxn ang="0">
                  <a:pos x="r" y="vc"/>
                </a:cxn>
                <a:cxn ang="cd4">
                  <a:pos x="hc" y="b"/>
                </a:cxn>
                <a:cxn ang="cd2">
                  <a:pos x="l" y="vc"/>
                </a:cxn>
                <a:cxn ang="f30">
                  <a:pos x="f49" y="f50"/>
                </a:cxn>
                <a:cxn ang="f30">
                  <a:pos x="f51" y="f52"/>
                </a:cxn>
                <a:cxn ang="f30">
                  <a:pos x="f51" y="f53"/>
                </a:cxn>
              </a:cxnLst>
              <a:rect l="f45" t="f48" r="f46" b="f47"/>
              <a:pathLst>
                <a:path w="874" h="1874">
                  <a:moveTo>
                    <a:pt x="f5" y="f5"/>
                  </a:moveTo>
                  <a:lnTo>
                    <a:pt x="f8" y="f7"/>
                  </a:lnTo>
                  <a:cubicBezTo>
                    <a:pt x="f9" y="f10"/>
                    <a:pt x="f9" y="f11"/>
                    <a:pt x="f8"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1" name="Freeform: Shape 1657">
              <a:extLst>
                <a:ext uri="{FF2B5EF4-FFF2-40B4-BE49-F238E27FC236}">
                  <a16:creationId xmlns:a16="http://schemas.microsoft.com/office/drawing/2014/main" id="{B5C89B6D-0677-19C1-B957-9FF4A6DAB988}"/>
                </a:ext>
              </a:extLst>
            </p:cNvPr>
            <p:cNvSpPr/>
            <p:nvPr/>
          </p:nvSpPr>
          <p:spPr>
            <a:xfrm>
              <a:off x="7982483" y="4379006"/>
              <a:ext cx="343942" cy="190304"/>
            </a:xfrm>
            <a:custGeom>
              <a:avLst/>
              <a:gdLst>
                <a:gd name="f0" fmla="val 10800000"/>
                <a:gd name="f1" fmla="val 5400000"/>
                <a:gd name="f2" fmla="val 180"/>
                <a:gd name="f3" fmla="val w"/>
                <a:gd name="f4" fmla="val h"/>
                <a:gd name="f5" fmla="val 0"/>
                <a:gd name="f6" fmla="val 343945"/>
                <a:gd name="f7" fmla="val 190306"/>
                <a:gd name="f8" fmla="val 11589"/>
                <a:gd name="f9" fmla="val 189674"/>
                <a:gd name="f10" fmla="val 17836"/>
                <a:gd name="f11" fmla="val 186426"/>
                <a:gd name="f12" fmla="val 341571"/>
                <a:gd name="f13" fmla="val 16868"/>
                <a:gd name="f14" fmla="val 342508"/>
                <a:gd name="f15" fmla="val 16331"/>
                <a:gd name="f16" fmla="val 343308"/>
                <a:gd name="f17" fmla="val 15606"/>
                <a:gd name="f18" fmla="val 14744"/>
                <a:gd name="f19" fmla="val 340947"/>
                <a:gd name="f20" fmla="val 15107"/>
                <a:gd name="f21" fmla="val 337998"/>
                <a:gd name="f22" fmla="val 13757"/>
                <a:gd name="f23" fmla="val 336324"/>
                <a:gd name="f24" fmla="val 11245"/>
                <a:gd name="f25" fmla="val 328577"/>
                <a:gd name="f26" fmla="val 4467"/>
                <a:gd name="f27" fmla="val 169807"/>
                <a:gd name="f28" fmla="val 2968"/>
                <a:gd name="f29" fmla="val 171057"/>
                <a:gd name="f30" fmla="val 1718"/>
                <a:gd name="f31" fmla="val 172431"/>
                <a:gd name="f32" fmla="val 1356"/>
                <a:gd name="f33" fmla="val 172969"/>
                <a:gd name="f34" fmla="val 1056"/>
                <a:gd name="f35" fmla="val 173568"/>
                <a:gd name="f36" fmla="val 843"/>
                <a:gd name="f37" fmla="val 174181"/>
                <a:gd name="f38" fmla="val 494"/>
                <a:gd name="f39" fmla="val 174718"/>
                <a:gd name="f40" fmla="val 231"/>
                <a:gd name="f41" fmla="val 175305"/>
                <a:gd name="f42" fmla="val 94"/>
                <a:gd name="f43" fmla="val 175930"/>
                <a:gd name="f44" fmla="val 31"/>
                <a:gd name="f45" fmla="val 176592"/>
                <a:gd name="f46" fmla="val 177267"/>
                <a:gd name="f47" fmla="val 177929"/>
                <a:gd name="f48" fmla="val 178679"/>
                <a:gd name="f49" fmla="val 179429"/>
                <a:gd name="f50" fmla="val 180178"/>
                <a:gd name="f51" fmla="val -31"/>
                <a:gd name="f52" fmla="val 181340"/>
                <a:gd name="f53" fmla="val 182515"/>
                <a:gd name="f54" fmla="val 183677"/>
                <a:gd name="f55" fmla="val 1131"/>
                <a:gd name="f56" fmla="val 188250"/>
                <a:gd name="f57" fmla="val 5679"/>
                <a:gd name="f58" fmla="val 191124"/>
                <a:gd name="f59" fmla="val 10252"/>
                <a:gd name="f60" fmla="val 190099"/>
                <a:gd name="f61" fmla="val 10714"/>
                <a:gd name="f62" fmla="val 189987"/>
                <a:gd name="f63" fmla="val 11151"/>
                <a:gd name="f64" fmla="val 189849"/>
                <a:gd name="f65" fmla="+- 0 0 -90"/>
                <a:gd name="f66" fmla="*/ f3 1 343945"/>
                <a:gd name="f67" fmla="*/ f4 1 190306"/>
                <a:gd name="f68" fmla="val f5"/>
                <a:gd name="f69" fmla="val f6"/>
                <a:gd name="f70" fmla="val f7"/>
                <a:gd name="f71" fmla="*/ f65 f0 1"/>
                <a:gd name="f72" fmla="+- f70 0 f68"/>
                <a:gd name="f73" fmla="+- f69 0 f68"/>
                <a:gd name="f74" fmla="*/ f71 1 f2"/>
                <a:gd name="f75" fmla="*/ f73 1 343945"/>
                <a:gd name="f76" fmla="*/ f72 1 190306"/>
                <a:gd name="f77" fmla="*/ 11589 f73 1"/>
                <a:gd name="f78" fmla="*/ 189674 f72 1"/>
                <a:gd name="f79" fmla="*/ 17836 f73 1"/>
                <a:gd name="f80" fmla="*/ 186426 f72 1"/>
                <a:gd name="f81" fmla="*/ 341571 f73 1"/>
                <a:gd name="f82" fmla="*/ 16868 f72 1"/>
                <a:gd name="f83" fmla="*/ 343945 f73 1"/>
                <a:gd name="f84" fmla="*/ 14744 f72 1"/>
                <a:gd name="f85" fmla="*/ 336324 f73 1"/>
                <a:gd name="f86" fmla="*/ 11245 f72 1"/>
                <a:gd name="f87" fmla="*/ 328577 f73 1"/>
                <a:gd name="f88" fmla="*/ 0 f72 1"/>
                <a:gd name="f89" fmla="*/ 4467 f73 1"/>
                <a:gd name="f90" fmla="*/ 169807 f72 1"/>
                <a:gd name="f91" fmla="*/ 2968 f73 1"/>
                <a:gd name="f92" fmla="*/ 171057 f72 1"/>
                <a:gd name="f93" fmla="*/ 1718 f73 1"/>
                <a:gd name="f94" fmla="*/ 172431 f72 1"/>
                <a:gd name="f95" fmla="*/ 843 f73 1"/>
                <a:gd name="f96" fmla="*/ 174181 f72 1"/>
                <a:gd name="f97" fmla="*/ 94 f73 1"/>
                <a:gd name="f98" fmla="*/ 175930 f72 1"/>
                <a:gd name="f99" fmla="*/ 177929 f72 1"/>
                <a:gd name="f100" fmla="*/ 180178 f72 1"/>
                <a:gd name="f101" fmla="*/ 183677 f72 1"/>
                <a:gd name="f102" fmla="*/ 10252 f73 1"/>
                <a:gd name="f103" fmla="*/ 190099 f72 1"/>
                <a:gd name="f104" fmla="+- f74 0 f1"/>
                <a:gd name="f105" fmla="*/ f77 1 343945"/>
                <a:gd name="f106" fmla="*/ f78 1 190306"/>
                <a:gd name="f107" fmla="*/ f79 1 343945"/>
                <a:gd name="f108" fmla="*/ f80 1 190306"/>
                <a:gd name="f109" fmla="*/ f81 1 343945"/>
                <a:gd name="f110" fmla="*/ f82 1 190306"/>
                <a:gd name="f111" fmla="*/ f83 1 343945"/>
                <a:gd name="f112" fmla="*/ f84 1 190306"/>
                <a:gd name="f113" fmla="*/ f85 1 343945"/>
                <a:gd name="f114" fmla="*/ f86 1 190306"/>
                <a:gd name="f115" fmla="*/ f87 1 343945"/>
                <a:gd name="f116" fmla="*/ f88 1 190306"/>
                <a:gd name="f117" fmla="*/ f89 1 343945"/>
                <a:gd name="f118" fmla="*/ f90 1 190306"/>
                <a:gd name="f119" fmla="*/ f91 1 343945"/>
                <a:gd name="f120" fmla="*/ f92 1 190306"/>
                <a:gd name="f121" fmla="*/ f93 1 343945"/>
                <a:gd name="f122" fmla="*/ f94 1 190306"/>
                <a:gd name="f123" fmla="*/ f95 1 343945"/>
                <a:gd name="f124" fmla="*/ f96 1 190306"/>
                <a:gd name="f125" fmla="*/ f97 1 343945"/>
                <a:gd name="f126" fmla="*/ f98 1 190306"/>
                <a:gd name="f127" fmla="*/ f99 1 190306"/>
                <a:gd name="f128" fmla="*/ f100 1 190306"/>
                <a:gd name="f129" fmla="*/ f101 1 190306"/>
                <a:gd name="f130" fmla="*/ f102 1 343945"/>
                <a:gd name="f131" fmla="*/ f103 1 190306"/>
                <a:gd name="f132" fmla="*/ f68 1 f75"/>
                <a:gd name="f133" fmla="*/ f69 1 f75"/>
                <a:gd name="f134" fmla="*/ f68 1 f76"/>
                <a:gd name="f135" fmla="*/ f70 1 f76"/>
                <a:gd name="f136" fmla="*/ f105 1 f75"/>
                <a:gd name="f137" fmla="*/ f106 1 f76"/>
                <a:gd name="f138" fmla="*/ f107 1 f75"/>
                <a:gd name="f139" fmla="*/ f108 1 f76"/>
                <a:gd name="f140" fmla="*/ f109 1 f75"/>
                <a:gd name="f141" fmla="*/ f110 1 f76"/>
                <a:gd name="f142" fmla="*/ f111 1 f75"/>
                <a:gd name="f143" fmla="*/ f112 1 f76"/>
                <a:gd name="f144" fmla="*/ f113 1 f75"/>
                <a:gd name="f145" fmla="*/ f114 1 f76"/>
                <a:gd name="f146" fmla="*/ f115 1 f75"/>
                <a:gd name="f147" fmla="*/ f116 1 f76"/>
                <a:gd name="f148" fmla="*/ f117 1 f75"/>
                <a:gd name="f149" fmla="*/ f118 1 f76"/>
                <a:gd name="f150" fmla="*/ f119 1 f75"/>
                <a:gd name="f151" fmla="*/ f120 1 f76"/>
                <a:gd name="f152" fmla="*/ f121 1 f75"/>
                <a:gd name="f153" fmla="*/ f122 1 f76"/>
                <a:gd name="f154" fmla="*/ f123 1 f75"/>
                <a:gd name="f155" fmla="*/ f124 1 f76"/>
                <a:gd name="f156" fmla="*/ f125 1 f75"/>
                <a:gd name="f157" fmla="*/ f126 1 f76"/>
                <a:gd name="f158" fmla="*/ f127 1 f76"/>
                <a:gd name="f159" fmla="*/ f128 1 f76"/>
                <a:gd name="f160" fmla="*/ f129 1 f76"/>
                <a:gd name="f161" fmla="*/ f130 1 f75"/>
                <a:gd name="f162" fmla="*/ f131 1 f76"/>
                <a:gd name="f163" fmla="*/ f132 f66 1"/>
                <a:gd name="f164" fmla="*/ f133 f66 1"/>
                <a:gd name="f165" fmla="*/ f135 f67 1"/>
                <a:gd name="f166" fmla="*/ f134 f67 1"/>
                <a:gd name="f167" fmla="*/ f136 f66 1"/>
                <a:gd name="f168" fmla="*/ f137 f67 1"/>
                <a:gd name="f169" fmla="*/ f138 f66 1"/>
                <a:gd name="f170" fmla="*/ f139 f67 1"/>
                <a:gd name="f171" fmla="*/ f140 f66 1"/>
                <a:gd name="f172" fmla="*/ f141 f67 1"/>
                <a:gd name="f173" fmla="*/ f142 f66 1"/>
                <a:gd name="f174" fmla="*/ f143 f67 1"/>
                <a:gd name="f175" fmla="*/ f144 f66 1"/>
                <a:gd name="f176" fmla="*/ f145 f67 1"/>
                <a:gd name="f177" fmla="*/ f146 f66 1"/>
                <a:gd name="f178" fmla="*/ f147 f67 1"/>
                <a:gd name="f179" fmla="*/ f148 f66 1"/>
                <a:gd name="f180" fmla="*/ f149 f67 1"/>
                <a:gd name="f181" fmla="*/ f150 f66 1"/>
                <a:gd name="f182" fmla="*/ f151 f67 1"/>
                <a:gd name="f183" fmla="*/ f152 f66 1"/>
                <a:gd name="f184" fmla="*/ f153 f67 1"/>
                <a:gd name="f185" fmla="*/ f154 f66 1"/>
                <a:gd name="f186" fmla="*/ f155 f67 1"/>
                <a:gd name="f187" fmla="*/ f156 f66 1"/>
                <a:gd name="f188" fmla="*/ f157 f67 1"/>
                <a:gd name="f189" fmla="*/ f158 f67 1"/>
                <a:gd name="f190" fmla="*/ f159 f67 1"/>
                <a:gd name="f191" fmla="*/ f160 f67 1"/>
                <a:gd name="f192" fmla="*/ f161 f66 1"/>
                <a:gd name="f193" fmla="*/ f162 f67 1"/>
              </a:gdLst>
              <a:ahLst/>
              <a:cxnLst>
                <a:cxn ang="3cd4">
                  <a:pos x="hc" y="t"/>
                </a:cxn>
                <a:cxn ang="0">
                  <a:pos x="r" y="vc"/>
                </a:cxn>
                <a:cxn ang="cd4">
                  <a:pos x="hc" y="b"/>
                </a:cxn>
                <a:cxn ang="cd2">
                  <a:pos x="l" y="vc"/>
                </a:cxn>
                <a:cxn ang="f104">
                  <a:pos x="f167" y="f168"/>
                </a:cxn>
                <a:cxn ang="f104">
                  <a:pos x="f169" y="f170"/>
                </a:cxn>
                <a:cxn ang="f104">
                  <a:pos x="f171" y="f172"/>
                </a:cxn>
                <a:cxn ang="f104">
                  <a:pos x="f171" y="f172"/>
                </a:cxn>
                <a:cxn ang="f104">
                  <a:pos x="f173" y="f174"/>
                </a:cxn>
                <a:cxn ang="f104">
                  <a:pos x="f175" y="f176"/>
                </a:cxn>
                <a:cxn ang="f104">
                  <a:pos x="f177" y="f178"/>
                </a:cxn>
                <a:cxn ang="f104">
                  <a:pos x="f179" y="f180"/>
                </a:cxn>
                <a:cxn ang="f104">
                  <a:pos x="f179" y="f180"/>
                </a:cxn>
                <a:cxn ang="f104">
                  <a:pos x="f181" y="f182"/>
                </a:cxn>
                <a:cxn ang="f104">
                  <a:pos x="f183" y="f184"/>
                </a:cxn>
                <a:cxn ang="f104">
                  <a:pos x="f185" y="f186"/>
                </a:cxn>
                <a:cxn ang="f104">
                  <a:pos x="f187" y="f188"/>
                </a:cxn>
                <a:cxn ang="f104">
                  <a:pos x="f187" y="f189"/>
                </a:cxn>
                <a:cxn ang="f104">
                  <a:pos x="f187" y="f190"/>
                </a:cxn>
                <a:cxn ang="f104">
                  <a:pos x="f187" y="f191"/>
                </a:cxn>
                <a:cxn ang="f104">
                  <a:pos x="f192" y="f193"/>
                </a:cxn>
                <a:cxn ang="f104">
                  <a:pos x="f167" y="f168"/>
                </a:cxn>
              </a:cxnLst>
              <a:rect l="f163" t="f166" r="f164" b="f165"/>
              <a:pathLst>
                <a:path w="343945" h="190306">
                  <a:moveTo>
                    <a:pt x="f8" y="f9"/>
                  </a:moveTo>
                  <a:lnTo>
                    <a:pt x="f10" y="f11"/>
                  </a:lnTo>
                  <a:lnTo>
                    <a:pt x="f12" y="f13"/>
                  </a:lnTo>
                  <a:lnTo>
                    <a:pt x="f12" y="f13"/>
                  </a:lnTo>
                  <a:cubicBezTo>
                    <a:pt x="f14" y="f15"/>
                    <a:pt x="f16" y="f17"/>
                    <a:pt x="f6" y="f18"/>
                  </a:cubicBezTo>
                  <a:cubicBezTo>
                    <a:pt x="f19" y="f20"/>
                    <a:pt x="f21" y="f22"/>
                    <a:pt x="f23" y="f24"/>
                  </a:cubicBezTo>
                  <a:lnTo>
                    <a:pt x="f25" y="f5"/>
                  </a:lnTo>
                  <a:lnTo>
                    <a:pt x="f26" y="f27"/>
                  </a:lnTo>
                  <a:lnTo>
                    <a:pt x="f26" y="f27"/>
                  </a:lnTo>
                  <a:lnTo>
                    <a:pt x="f28" y="f29"/>
                  </a:lnTo>
                  <a:lnTo>
                    <a:pt x="f30" y="f31"/>
                  </a:lnTo>
                  <a:cubicBezTo>
                    <a:pt x="f32" y="f33"/>
                    <a:pt x="f34" y="f35"/>
                    <a:pt x="f36" y="f37"/>
                  </a:cubicBezTo>
                  <a:cubicBezTo>
                    <a:pt x="f38" y="f39"/>
                    <a:pt x="f40" y="f41"/>
                    <a:pt x="f42" y="f43"/>
                  </a:cubicBezTo>
                  <a:cubicBezTo>
                    <a:pt x="f44" y="f45"/>
                    <a:pt x="f44" y="f46"/>
                    <a:pt x="f42" y="f47"/>
                  </a:cubicBezTo>
                  <a:cubicBezTo>
                    <a:pt x="f42" y="f48"/>
                    <a:pt x="f42" y="f49"/>
                    <a:pt x="f42" y="f50"/>
                  </a:cubicBezTo>
                  <a:cubicBezTo>
                    <a:pt x="f51" y="f52"/>
                    <a:pt x="f51" y="f53"/>
                    <a:pt x="f42" y="f54"/>
                  </a:cubicBezTo>
                  <a:cubicBezTo>
                    <a:pt x="f55" y="f56"/>
                    <a:pt x="f57" y="f58"/>
                    <a:pt x="f59" y="f60"/>
                  </a:cubicBez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2" name="Freeform: Shape 1658">
              <a:extLst>
                <a:ext uri="{FF2B5EF4-FFF2-40B4-BE49-F238E27FC236}">
                  <a16:creationId xmlns:a16="http://schemas.microsoft.com/office/drawing/2014/main" id="{6E88B59A-A9E9-6960-9F43-E8B8C9852B1B}"/>
                </a:ext>
              </a:extLst>
            </p:cNvPr>
            <p:cNvSpPr/>
            <p:nvPr/>
          </p:nvSpPr>
          <p:spPr>
            <a:xfrm>
              <a:off x="8110151" y="5486070"/>
              <a:ext cx="150976" cy="224594"/>
            </a:xfrm>
            <a:custGeom>
              <a:avLst/>
              <a:gdLst>
                <a:gd name="f0" fmla="val 10800000"/>
                <a:gd name="f1" fmla="val 5400000"/>
                <a:gd name="f2" fmla="val 180"/>
                <a:gd name="f3" fmla="val w"/>
                <a:gd name="f4" fmla="val h"/>
                <a:gd name="f5" fmla="val 0"/>
                <a:gd name="f6" fmla="val 150980"/>
                <a:gd name="f7" fmla="val 224591"/>
                <a:gd name="f8" fmla="val 147561"/>
                <a:gd name="f9" fmla="val 222911"/>
                <a:gd name="f10" fmla="val 151485"/>
                <a:gd name="f11" fmla="val 218763"/>
                <a:gd name="f12" fmla="val 152097"/>
                <a:gd name="f13" fmla="val 212490"/>
                <a:gd name="f14" fmla="val 149061"/>
                <a:gd name="f15" fmla="val 207667"/>
                <a:gd name="f16" fmla="val 144813"/>
                <a:gd name="f17" fmla="val 201170"/>
                <a:gd name="f18" fmla="val 15993"/>
                <a:gd name="f19" fmla="val 2999"/>
                <a:gd name="f20" fmla="val 13994"/>
                <a:gd name="f21" fmla="val 16968"/>
                <a:gd name="f22" fmla="val 4798"/>
                <a:gd name="f23" fmla="val 16356"/>
                <a:gd name="f24" fmla="val 10996"/>
                <a:gd name="f25" fmla="val 12495"/>
                <a:gd name="f26" fmla="val 15119"/>
                <a:gd name="f27" fmla="val 9321"/>
                <a:gd name="f28" fmla="val 18193"/>
                <a:gd name="f29" fmla="val 4261"/>
                <a:gd name="f30" fmla="val 18118"/>
                <a:gd name="f31" fmla="val 1187"/>
                <a:gd name="f32" fmla="val 14944"/>
                <a:gd name="f33" fmla="val 725"/>
                <a:gd name="f34" fmla="val 14469"/>
                <a:gd name="f35" fmla="val 325"/>
                <a:gd name="f36" fmla="val 13944"/>
                <a:gd name="f37" fmla="val 13370"/>
                <a:gd name="f38" fmla="val 135442"/>
                <a:gd name="f39" fmla="val 221537"/>
                <a:gd name="f40" fmla="val 136066"/>
                <a:gd name="f41" fmla="val 136416"/>
                <a:gd name="f42" fmla="val 222049"/>
                <a:gd name="f43" fmla="val 136841"/>
                <a:gd name="f44" fmla="val 222511"/>
                <a:gd name="f45" fmla="val 137316"/>
                <a:gd name="f46" fmla="val 138815"/>
                <a:gd name="f47" fmla="val 224036"/>
                <a:gd name="f48" fmla="val 139940"/>
                <a:gd name="f49" fmla="val 142501"/>
                <a:gd name="f50" fmla="val 225073"/>
                <a:gd name="f51" fmla="val 145412"/>
                <a:gd name="f52" fmla="val 224635"/>
                <a:gd name="f53" fmla="+- 0 0 -90"/>
                <a:gd name="f54" fmla="*/ f3 1 150980"/>
                <a:gd name="f55" fmla="*/ f4 1 224591"/>
                <a:gd name="f56" fmla="val f5"/>
                <a:gd name="f57" fmla="val f6"/>
                <a:gd name="f58" fmla="val f7"/>
                <a:gd name="f59" fmla="*/ f53 f0 1"/>
                <a:gd name="f60" fmla="+- f58 0 f56"/>
                <a:gd name="f61" fmla="+- f57 0 f56"/>
                <a:gd name="f62" fmla="*/ f59 1 f2"/>
                <a:gd name="f63" fmla="*/ f61 1 150980"/>
                <a:gd name="f64" fmla="*/ f60 1 224591"/>
                <a:gd name="f65" fmla="*/ 147561 f61 1"/>
                <a:gd name="f66" fmla="*/ 222911 f60 1"/>
                <a:gd name="f67" fmla="*/ 149061 f61 1"/>
                <a:gd name="f68" fmla="*/ 207667 f60 1"/>
                <a:gd name="f69" fmla="*/ 144813 f61 1"/>
                <a:gd name="f70" fmla="*/ 201170 f60 1"/>
                <a:gd name="f71" fmla="*/ 15993 f61 1"/>
                <a:gd name="f72" fmla="*/ 2999 f60 1"/>
                <a:gd name="f73" fmla="*/ 13994 f61 1"/>
                <a:gd name="f74" fmla="*/ 0 f60 1"/>
                <a:gd name="f75" fmla="*/ 12495 f61 1"/>
                <a:gd name="f76" fmla="*/ 15119 f60 1"/>
                <a:gd name="f77" fmla="*/ 1187 f61 1"/>
                <a:gd name="f78" fmla="*/ 14944 f60 1"/>
                <a:gd name="f79" fmla="*/ 0 f61 1"/>
                <a:gd name="f80" fmla="*/ 13370 f60 1"/>
                <a:gd name="f81" fmla="*/ 135442 f61 1"/>
                <a:gd name="f82" fmla="*/ 221537 f60 1"/>
                <a:gd name="f83" fmla="*/ 136066 f61 1"/>
                <a:gd name="f84" fmla="*/ 137316 f61 1"/>
                <a:gd name="f85" fmla="*/ 138815 f61 1"/>
                <a:gd name="f86" fmla="*/ 224036 f60 1"/>
                <a:gd name="f87" fmla="*/ 139940 f61 1"/>
                <a:gd name="f88" fmla="+- f62 0 f1"/>
                <a:gd name="f89" fmla="*/ f65 1 150980"/>
                <a:gd name="f90" fmla="*/ f66 1 224591"/>
                <a:gd name="f91" fmla="*/ f67 1 150980"/>
                <a:gd name="f92" fmla="*/ f68 1 224591"/>
                <a:gd name="f93" fmla="*/ f69 1 150980"/>
                <a:gd name="f94" fmla="*/ f70 1 224591"/>
                <a:gd name="f95" fmla="*/ f71 1 150980"/>
                <a:gd name="f96" fmla="*/ f72 1 224591"/>
                <a:gd name="f97" fmla="*/ f73 1 150980"/>
                <a:gd name="f98" fmla="*/ f74 1 224591"/>
                <a:gd name="f99" fmla="*/ f75 1 150980"/>
                <a:gd name="f100" fmla="*/ f76 1 224591"/>
                <a:gd name="f101" fmla="*/ f77 1 150980"/>
                <a:gd name="f102" fmla="*/ f78 1 224591"/>
                <a:gd name="f103" fmla="*/ f79 1 150980"/>
                <a:gd name="f104" fmla="*/ f80 1 224591"/>
                <a:gd name="f105" fmla="*/ f81 1 150980"/>
                <a:gd name="f106" fmla="*/ f82 1 224591"/>
                <a:gd name="f107" fmla="*/ f83 1 150980"/>
                <a:gd name="f108" fmla="*/ f84 1 150980"/>
                <a:gd name="f109" fmla="*/ f85 1 150980"/>
                <a:gd name="f110" fmla="*/ f86 1 224591"/>
                <a:gd name="f111" fmla="*/ f87 1 150980"/>
                <a:gd name="f112" fmla="*/ f56 1 f63"/>
                <a:gd name="f113" fmla="*/ f57 1 f63"/>
                <a:gd name="f114" fmla="*/ f56 1 f64"/>
                <a:gd name="f115" fmla="*/ f58 1 f64"/>
                <a:gd name="f116" fmla="*/ f89 1 f63"/>
                <a:gd name="f117" fmla="*/ f90 1 f64"/>
                <a:gd name="f118" fmla="*/ f91 1 f63"/>
                <a:gd name="f119" fmla="*/ f92 1 f64"/>
                <a:gd name="f120" fmla="*/ f93 1 f63"/>
                <a:gd name="f121" fmla="*/ f94 1 f64"/>
                <a:gd name="f122" fmla="*/ f95 1 f63"/>
                <a:gd name="f123" fmla="*/ f96 1 f64"/>
                <a:gd name="f124" fmla="*/ f97 1 f63"/>
                <a:gd name="f125" fmla="*/ f98 1 f64"/>
                <a:gd name="f126" fmla="*/ f99 1 f63"/>
                <a:gd name="f127" fmla="*/ f100 1 f64"/>
                <a:gd name="f128" fmla="*/ f101 1 f63"/>
                <a:gd name="f129" fmla="*/ f102 1 f64"/>
                <a:gd name="f130" fmla="*/ f103 1 f63"/>
                <a:gd name="f131" fmla="*/ f104 1 f64"/>
                <a:gd name="f132" fmla="*/ f105 1 f63"/>
                <a:gd name="f133" fmla="*/ f106 1 f64"/>
                <a:gd name="f134" fmla="*/ f107 1 f63"/>
                <a:gd name="f135" fmla="*/ f108 1 f63"/>
                <a:gd name="f136" fmla="*/ f109 1 f63"/>
                <a:gd name="f137" fmla="*/ f110 1 f64"/>
                <a:gd name="f138" fmla="*/ f111 1 f63"/>
                <a:gd name="f139" fmla="*/ f112 f54 1"/>
                <a:gd name="f140" fmla="*/ f113 f54 1"/>
                <a:gd name="f141" fmla="*/ f115 f55 1"/>
                <a:gd name="f142" fmla="*/ f114 f55 1"/>
                <a:gd name="f143" fmla="*/ f116 f54 1"/>
                <a:gd name="f144" fmla="*/ f117 f55 1"/>
                <a:gd name="f145" fmla="*/ f118 f54 1"/>
                <a:gd name="f146" fmla="*/ f119 f55 1"/>
                <a:gd name="f147" fmla="*/ f120 f54 1"/>
                <a:gd name="f148" fmla="*/ f121 f55 1"/>
                <a:gd name="f149" fmla="*/ f122 f54 1"/>
                <a:gd name="f150" fmla="*/ f123 f55 1"/>
                <a:gd name="f151" fmla="*/ f124 f54 1"/>
                <a:gd name="f152" fmla="*/ f125 f55 1"/>
                <a:gd name="f153" fmla="*/ f126 f54 1"/>
                <a:gd name="f154" fmla="*/ f127 f55 1"/>
                <a:gd name="f155" fmla="*/ f128 f54 1"/>
                <a:gd name="f156" fmla="*/ f129 f55 1"/>
                <a:gd name="f157" fmla="*/ f130 f54 1"/>
                <a:gd name="f158" fmla="*/ f131 f55 1"/>
                <a:gd name="f159" fmla="*/ f132 f54 1"/>
                <a:gd name="f160" fmla="*/ f133 f55 1"/>
                <a:gd name="f161" fmla="*/ f134 f54 1"/>
                <a:gd name="f162" fmla="*/ f135 f54 1"/>
                <a:gd name="f163" fmla="*/ f136 f54 1"/>
                <a:gd name="f164" fmla="*/ f137 f55 1"/>
                <a:gd name="f165" fmla="*/ f138 f54 1"/>
              </a:gdLst>
              <a:ahLst/>
              <a:cxnLst>
                <a:cxn ang="3cd4">
                  <a:pos x="hc" y="t"/>
                </a:cxn>
                <a:cxn ang="0">
                  <a:pos x="r" y="vc"/>
                </a:cxn>
                <a:cxn ang="cd4">
                  <a:pos x="hc" y="b"/>
                </a:cxn>
                <a:cxn ang="cd2">
                  <a:pos x="l" y="vc"/>
                </a:cxn>
                <a:cxn ang="f88">
                  <a:pos x="f143" y="f144"/>
                </a:cxn>
                <a:cxn ang="f88">
                  <a:pos x="f145" y="f146"/>
                </a:cxn>
                <a:cxn ang="f88">
                  <a:pos x="f147" y="f148"/>
                </a:cxn>
                <a:cxn ang="f88">
                  <a:pos x="f149" y="f150"/>
                </a:cxn>
                <a:cxn ang="f88">
                  <a:pos x="f151" y="f152"/>
                </a:cxn>
                <a:cxn ang="f88">
                  <a:pos x="f151" y="f152"/>
                </a:cxn>
                <a:cxn ang="f88">
                  <a:pos x="f153" y="f154"/>
                </a:cxn>
                <a:cxn ang="f88">
                  <a:pos x="f155" y="f156"/>
                </a:cxn>
                <a:cxn ang="f88">
                  <a:pos x="f157" y="f158"/>
                </a:cxn>
                <a:cxn ang="f88">
                  <a:pos x="f159" y="f160"/>
                </a:cxn>
                <a:cxn ang="f88">
                  <a:pos x="f161" y="f160"/>
                </a:cxn>
                <a:cxn ang="f88">
                  <a:pos x="f162" y="f144"/>
                </a:cxn>
                <a:cxn ang="f88">
                  <a:pos x="f163" y="f164"/>
                </a:cxn>
                <a:cxn ang="f88">
                  <a:pos x="f165" y="f164"/>
                </a:cxn>
                <a:cxn ang="f88">
                  <a:pos x="f143" y="f144"/>
                </a:cxn>
              </a:cxnLst>
              <a:rect l="f139" t="f142" r="f140" b="f141"/>
              <a:pathLst>
                <a:path w="150980" h="224591">
                  <a:moveTo>
                    <a:pt x="f8" y="f9"/>
                  </a:moveTo>
                  <a:cubicBezTo>
                    <a:pt x="f10" y="f11"/>
                    <a:pt x="f12" y="f13"/>
                    <a:pt x="f14" y="f15"/>
                  </a:cubicBezTo>
                  <a:lnTo>
                    <a:pt x="f16" y="f17"/>
                  </a:lnTo>
                  <a:lnTo>
                    <a:pt x="f18" y="f19"/>
                  </a:lnTo>
                  <a:lnTo>
                    <a:pt x="f20" y="f5"/>
                  </a:lnTo>
                  <a:lnTo>
                    <a:pt x="f20" y="f5"/>
                  </a:lnTo>
                  <a:cubicBezTo>
                    <a:pt x="f21" y="f22"/>
                    <a:pt x="f23" y="f24"/>
                    <a:pt x="f25" y="f26"/>
                  </a:cubicBezTo>
                  <a:cubicBezTo>
                    <a:pt x="f27" y="f28"/>
                    <a:pt x="f29" y="f30"/>
                    <a:pt x="f31" y="f32"/>
                  </a:cubicBezTo>
                  <a:cubicBezTo>
                    <a:pt x="f33" y="f34"/>
                    <a:pt x="f35" y="f36"/>
                    <a:pt x="f5" y="f37"/>
                  </a:cubicBezTo>
                  <a:lnTo>
                    <a:pt x="f38" y="f39"/>
                  </a:lnTo>
                  <a:lnTo>
                    <a:pt x="f40" y="f39"/>
                  </a:lnTo>
                  <a:cubicBezTo>
                    <a:pt x="f41" y="f42"/>
                    <a:pt x="f43" y="f44"/>
                    <a:pt x="f45" y="f9"/>
                  </a:cubicBezTo>
                  <a:lnTo>
                    <a:pt x="f46" y="f47"/>
                  </a:lnTo>
                  <a:lnTo>
                    <a:pt x="f48" y="f47"/>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3" name="Freeform: Shape 1659">
              <a:extLst>
                <a:ext uri="{FF2B5EF4-FFF2-40B4-BE49-F238E27FC236}">
                  <a16:creationId xmlns:a16="http://schemas.microsoft.com/office/drawing/2014/main" id="{6612E18F-2F1D-6FCF-216D-932ADAE6584B}"/>
                </a:ext>
              </a:extLst>
            </p:cNvPr>
            <p:cNvSpPr/>
            <p:nvPr/>
          </p:nvSpPr>
          <p:spPr>
            <a:xfrm>
              <a:off x="11415287" y="2932617"/>
              <a:ext cx="112635" cy="123544"/>
            </a:xfrm>
            <a:custGeom>
              <a:avLst/>
              <a:gdLst>
                <a:gd name="f0" fmla="val 10800000"/>
                <a:gd name="f1" fmla="val 5400000"/>
                <a:gd name="f2" fmla="val 180"/>
                <a:gd name="f3" fmla="val w"/>
                <a:gd name="f4" fmla="val h"/>
                <a:gd name="f5" fmla="val 0"/>
                <a:gd name="f6" fmla="val 112636"/>
                <a:gd name="f7" fmla="val 123544"/>
                <a:gd name="f8" fmla="val 3059"/>
                <a:gd name="f9" fmla="val 18336"/>
                <a:gd name="f10" fmla="val 7431"/>
                <a:gd name="f11" fmla="val 22960"/>
                <a:gd name="f12" fmla="val 100766"/>
                <a:gd name="f13" fmla="val 97055"/>
                <a:gd name="f14" fmla="val 119171"/>
                <a:gd name="f15" fmla="val 96793"/>
                <a:gd name="f16" fmla="val 112836"/>
                <a:gd name="f17" fmla="val 100141"/>
                <a:gd name="f18" fmla="val 108176"/>
                <a:gd name="f19" fmla="val 102565"/>
                <a:gd name="f20" fmla="val 104565"/>
                <a:gd name="f21" fmla="val 107463"/>
                <a:gd name="f22" fmla="val 103603"/>
                <a:gd name="f23" fmla="val 111062"/>
                <a:gd name="f24" fmla="val 106039"/>
                <a:gd name="f25" fmla="val 111649"/>
                <a:gd name="f26" fmla="val 106426"/>
                <a:gd name="f27" fmla="val 112174"/>
                <a:gd name="f28" fmla="val 106889"/>
                <a:gd name="f29" fmla="val 107426"/>
                <a:gd name="f30" fmla="val 109013"/>
                <a:gd name="f31" fmla="val 103428"/>
                <a:gd name="f32" fmla="val 106014"/>
                <a:gd name="f33" fmla="val 100179"/>
                <a:gd name="f34" fmla="val 14928"/>
                <a:gd name="f35" fmla="val 2093"/>
                <a:gd name="f36" fmla="val 14516"/>
                <a:gd name="f37" fmla="val 1731"/>
                <a:gd name="f38" fmla="val 14054"/>
                <a:gd name="f39" fmla="val 1431"/>
                <a:gd name="f40" fmla="val 13554"/>
                <a:gd name="f41" fmla="val 1218"/>
                <a:gd name="f42" fmla="val 13117"/>
                <a:gd name="f43" fmla="val 768"/>
                <a:gd name="f44" fmla="val 12617"/>
                <a:gd name="f45" fmla="val 381"/>
                <a:gd name="f46" fmla="val 12055"/>
                <a:gd name="f47" fmla="val 94"/>
                <a:gd name="f48" fmla="val 11430"/>
                <a:gd name="f49" fmla="val 31"/>
                <a:gd name="f50" fmla="val 10805"/>
                <a:gd name="f51" fmla="val 10180"/>
                <a:gd name="f52" fmla="val 9693"/>
                <a:gd name="f53" fmla="val -31"/>
                <a:gd name="f54" fmla="val 9168"/>
                <a:gd name="f55" fmla="val 8681"/>
                <a:gd name="f56" fmla="val 7981"/>
                <a:gd name="f57" fmla="val -19"/>
                <a:gd name="f58" fmla="val 7257"/>
                <a:gd name="f59" fmla="val 6557"/>
                <a:gd name="f60" fmla="val 4808"/>
                <a:gd name="f61" fmla="val 594"/>
                <a:gd name="f62" fmla="val 3283"/>
                <a:gd name="f63" fmla="val 1643"/>
                <a:gd name="f64" fmla="val 2184"/>
                <a:gd name="f65" fmla="val 3093"/>
                <a:gd name="f66" fmla="val -1027"/>
                <a:gd name="f67" fmla="val 7778"/>
                <a:gd name="f68" fmla="val -665"/>
                <a:gd name="f69" fmla="val 14051"/>
                <a:gd name="f70" fmla="+- 0 0 -90"/>
                <a:gd name="f71" fmla="*/ f3 1 112636"/>
                <a:gd name="f72" fmla="*/ f4 1 123544"/>
                <a:gd name="f73" fmla="val f5"/>
                <a:gd name="f74" fmla="val f6"/>
                <a:gd name="f75" fmla="val f7"/>
                <a:gd name="f76" fmla="*/ f70 f0 1"/>
                <a:gd name="f77" fmla="+- f75 0 f73"/>
                <a:gd name="f78" fmla="+- f74 0 f73"/>
                <a:gd name="f79" fmla="*/ f76 1 f2"/>
                <a:gd name="f80" fmla="*/ f78 1 112636"/>
                <a:gd name="f81" fmla="*/ f77 1 123544"/>
                <a:gd name="f82" fmla="*/ 3059 f78 1"/>
                <a:gd name="f83" fmla="*/ 18336 f77 1"/>
                <a:gd name="f84" fmla="*/ 7431 f78 1"/>
                <a:gd name="f85" fmla="*/ 22960 f77 1"/>
                <a:gd name="f86" fmla="*/ 100766 f78 1"/>
                <a:gd name="f87" fmla="*/ 123544 f77 1"/>
                <a:gd name="f88" fmla="*/ 100141 f78 1"/>
                <a:gd name="f89" fmla="*/ 108176 f77 1"/>
                <a:gd name="f90" fmla="*/ 111062 f78 1"/>
                <a:gd name="f91" fmla="*/ 106039 f77 1"/>
                <a:gd name="f92" fmla="*/ 112636 f78 1"/>
                <a:gd name="f93" fmla="*/ 107426 f77 1"/>
                <a:gd name="f94" fmla="*/ 109013 f78 1"/>
                <a:gd name="f95" fmla="*/ 103428 f77 1"/>
                <a:gd name="f96" fmla="*/ 106014 f78 1"/>
                <a:gd name="f97" fmla="*/ 100179 f77 1"/>
                <a:gd name="f98" fmla="*/ 14928 f78 1"/>
                <a:gd name="f99" fmla="*/ 2093 f77 1"/>
                <a:gd name="f100" fmla="*/ 13554 f78 1"/>
                <a:gd name="f101" fmla="*/ 1218 f77 1"/>
                <a:gd name="f102" fmla="*/ 12055 f78 1"/>
                <a:gd name="f103" fmla="*/ 94 f77 1"/>
                <a:gd name="f104" fmla="*/ 10180 f78 1"/>
                <a:gd name="f105" fmla="*/ 8681 f78 1"/>
                <a:gd name="f106" fmla="*/ 6557 f78 1"/>
                <a:gd name="f107" fmla="*/ 2184 f78 1"/>
                <a:gd name="f108" fmla="*/ 3093 f77 1"/>
                <a:gd name="f109" fmla="+- f79 0 f1"/>
                <a:gd name="f110" fmla="*/ f82 1 112636"/>
                <a:gd name="f111" fmla="*/ f83 1 123544"/>
                <a:gd name="f112" fmla="*/ f84 1 112636"/>
                <a:gd name="f113" fmla="*/ f85 1 123544"/>
                <a:gd name="f114" fmla="*/ f86 1 112636"/>
                <a:gd name="f115" fmla="*/ f87 1 123544"/>
                <a:gd name="f116" fmla="*/ f88 1 112636"/>
                <a:gd name="f117" fmla="*/ f89 1 123544"/>
                <a:gd name="f118" fmla="*/ f90 1 112636"/>
                <a:gd name="f119" fmla="*/ f91 1 123544"/>
                <a:gd name="f120" fmla="*/ f92 1 112636"/>
                <a:gd name="f121" fmla="*/ f93 1 123544"/>
                <a:gd name="f122" fmla="*/ f94 1 112636"/>
                <a:gd name="f123" fmla="*/ f95 1 123544"/>
                <a:gd name="f124" fmla="*/ f96 1 112636"/>
                <a:gd name="f125" fmla="*/ f97 1 123544"/>
                <a:gd name="f126" fmla="*/ f98 1 112636"/>
                <a:gd name="f127" fmla="*/ f99 1 123544"/>
                <a:gd name="f128" fmla="*/ f100 1 112636"/>
                <a:gd name="f129" fmla="*/ f101 1 123544"/>
                <a:gd name="f130" fmla="*/ f102 1 112636"/>
                <a:gd name="f131" fmla="*/ f103 1 123544"/>
                <a:gd name="f132" fmla="*/ f104 1 112636"/>
                <a:gd name="f133" fmla="*/ f105 1 112636"/>
                <a:gd name="f134" fmla="*/ f106 1 112636"/>
                <a:gd name="f135" fmla="*/ f107 1 112636"/>
                <a:gd name="f136" fmla="*/ f108 1 123544"/>
                <a:gd name="f137" fmla="*/ f73 1 f80"/>
                <a:gd name="f138" fmla="*/ f74 1 f80"/>
                <a:gd name="f139" fmla="*/ f73 1 f81"/>
                <a:gd name="f140" fmla="*/ f75 1 f81"/>
                <a:gd name="f141" fmla="*/ f110 1 f80"/>
                <a:gd name="f142" fmla="*/ f111 1 f81"/>
                <a:gd name="f143" fmla="*/ f112 1 f80"/>
                <a:gd name="f144" fmla="*/ f113 1 f81"/>
                <a:gd name="f145" fmla="*/ f114 1 f80"/>
                <a:gd name="f146" fmla="*/ f115 1 f81"/>
                <a:gd name="f147" fmla="*/ f116 1 f80"/>
                <a:gd name="f148" fmla="*/ f117 1 f81"/>
                <a:gd name="f149" fmla="*/ f118 1 f80"/>
                <a:gd name="f150" fmla="*/ f119 1 f81"/>
                <a:gd name="f151" fmla="*/ f120 1 f80"/>
                <a:gd name="f152" fmla="*/ f121 1 f81"/>
                <a:gd name="f153" fmla="*/ f122 1 f80"/>
                <a:gd name="f154" fmla="*/ f123 1 f81"/>
                <a:gd name="f155" fmla="*/ f124 1 f80"/>
                <a:gd name="f156" fmla="*/ f125 1 f81"/>
                <a:gd name="f157" fmla="*/ f126 1 f80"/>
                <a:gd name="f158" fmla="*/ f127 1 f81"/>
                <a:gd name="f159" fmla="*/ f128 1 f80"/>
                <a:gd name="f160" fmla="*/ f129 1 f81"/>
                <a:gd name="f161" fmla="*/ f130 1 f80"/>
                <a:gd name="f162" fmla="*/ f131 1 f81"/>
                <a:gd name="f163" fmla="*/ f132 1 f80"/>
                <a:gd name="f164" fmla="*/ f133 1 f80"/>
                <a:gd name="f165" fmla="*/ f134 1 f80"/>
                <a:gd name="f166" fmla="*/ f135 1 f80"/>
                <a:gd name="f167" fmla="*/ f136 1 f81"/>
                <a:gd name="f168" fmla="*/ f137 f71 1"/>
                <a:gd name="f169" fmla="*/ f138 f71 1"/>
                <a:gd name="f170" fmla="*/ f140 f72 1"/>
                <a:gd name="f171" fmla="*/ f139 f72 1"/>
                <a:gd name="f172" fmla="*/ f141 f71 1"/>
                <a:gd name="f173" fmla="*/ f142 f72 1"/>
                <a:gd name="f174" fmla="*/ f143 f71 1"/>
                <a:gd name="f175" fmla="*/ f144 f72 1"/>
                <a:gd name="f176" fmla="*/ f145 f71 1"/>
                <a:gd name="f177" fmla="*/ f146 f72 1"/>
                <a:gd name="f178" fmla="*/ f147 f71 1"/>
                <a:gd name="f179" fmla="*/ f148 f72 1"/>
                <a:gd name="f180" fmla="*/ f149 f71 1"/>
                <a:gd name="f181" fmla="*/ f150 f72 1"/>
                <a:gd name="f182" fmla="*/ f151 f71 1"/>
                <a:gd name="f183" fmla="*/ f152 f72 1"/>
                <a:gd name="f184" fmla="*/ f153 f71 1"/>
                <a:gd name="f185" fmla="*/ f154 f72 1"/>
                <a:gd name="f186" fmla="*/ f155 f71 1"/>
                <a:gd name="f187" fmla="*/ f156 f72 1"/>
                <a:gd name="f188" fmla="*/ f157 f71 1"/>
                <a:gd name="f189" fmla="*/ f158 f72 1"/>
                <a:gd name="f190" fmla="*/ f159 f71 1"/>
                <a:gd name="f191" fmla="*/ f160 f72 1"/>
                <a:gd name="f192" fmla="*/ f161 f71 1"/>
                <a:gd name="f193" fmla="*/ f162 f72 1"/>
                <a:gd name="f194" fmla="*/ f163 f71 1"/>
                <a:gd name="f195" fmla="*/ f164 f71 1"/>
                <a:gd name="f196" fmla="*/ f165 f71 1"/>
                <a:gd name="f197" fmla="*/ f166 f71 1"/>
                <a:gd name="f198" fmla="*/ f167 f72 1"/>
              </a:gdLst>
              <a:ahLst/>
              <a:cxnLst>
                <a:cxn ang="3cd4">
                  <a:pos x="hc" y="t"/>
                </a:cxn>
                <a:cxn ang="0">
                  <a:pos x="r" y="vc"/>
                </a:cxn>
                <a:cxn ang="cd4">
                  <a:pos x="hc" y="b"/>
                </a:cxn>
                <a:cxn ang="cd2">
                  <a:pos x="l" y="vc"/>
                </a:cxn>
                <a:cxn ang="f109">
                  <a:pos x="f172" y="f173"/>
                </a:cxn>
                <a:cxn ang="f109">
                  <a:pos x="f174" y="f175"/>
                </a:cxn>
                <a:cxn ang="f109">
                  <a:pos x="f176" y="f177"/>
                </a:cxn>
                <a:cxn ang="f109">
                  <a:pos x="f178" y="f179"/>
                </a:cxn>
                <a:cxn ang="f109">
                  <a:pos x="f180" y="f181"/>
                </a:cxn>
                <a:cxn ang="f109">
                  <a:pos x="f182" y="f183"/>
                </a:cxn>
                <a:cxn ang="f109">
                  <a:pos x="f184" y="f185"/>
                </a:cxn>
                <a:cxn ang="f109">
                  <a:pos x="f186" y="f187"/>
                </a:cxn>
                <a:cxn ang="f109">
                  <a:pos x="f188" y="f189"/>
                </a:cxn>
                <a:cxn ang="f109">
                  <a:pos x="f190" y="f191"/>
                </a:cxn>
                <a:cxn ang="f109">
                  <a:pos x="f192" y="f193"/>
                </a:cxn>
                <a:cxn ang="f109">
                  <a:pos x="f194" y="f193"/>
                </a:cxn>
                <a:cxn ang="f109">
                  <a:pos x="f195" y="f193"/>
                </a:cxn>
                <a:cxn ang="f109">
                  <a:pos x="f196" y="f193"/>
                </a:cxn>
                <a:cxn ang="f109">
                  <a:pos x="f197" y="f198"/>
                </a:cxn>
                <a:cxn ang="f109">
                  <a:pos x="f172" y="f173"/>
                </a:cxn>
              </a:cxnLst>
              <a:rect l="f168" t="f171" r="f169" b="f170"/>
              <a:pathLst>
                <a:path w="112636" h="123544">
                  <a:moveTo>
                    <a:pt x="f8" y="f9"/>
                  </a:moveTo>
                  <a:lnTo>
                    <a:pt x="f10" y="f11"/>
                  </a:lnTo>
                  <a:lnTo>
                    <a:pt x="f12" y="f7"/>
                  </a:lnTo>
                  <a:cubicBezTo>
                    <a:pt x="f13" y="f14"/>
                    <a:pt x="f15" y="f16"/>
                    <a:pt x="f17" y="f18"/>
                  </a:cubicBezTo>
                  <a:cubicBezTo>
                    <a:pt x="f19" y="f20"/>
                    <a:pt x="f21" y="f22"/>
                    <a:pt x="f23" y="f24"/>
                  </a:cubicBezTo>
                  <a:cubicBezTo>
                    <a:pt x="f25" y="f26"/>
                    <a:pt x="f27" y="f28"/>
                    <a:pt x="f6" y="f29"/>
                  </a:cubicBezTo>
                  <a:lnTo>
                    <a:pt x="f30" y="f31"/>
                  </a:lnTo>
                  <a:lnTo>
                    <a:pt x="f32" y="f33"/>
                  </a:lnTo>
                  <a:lnTo>
                    <a:pt x="f34" y="f35"/>
                  </a:lnTo>
                  <a:cubicBezTo>
                    <a:pt x="f36" y="f37"/>
                    <a:pt x="f38" y="f39"/>
                    <a:pt x="f40" y="f41"/>
                  </a:cubicBezTo>
                  <a:cubicBezTo>
                    <a:pt x="f42" y="f43"/>
                    <a:pt x="f44" y="f45"/>
                    <a:pt x="f46" y="f47"/>
                  </a:cubicBezTo>
                  <a:cubicBezTo>
                    <a:pt x="f48" y="f49"/>
                    <a:pt x="f50" y="f49"/>
                    <a:pt x="f51" y="f47"/>
                  </a:cubicBezTo>
                  <a:cubicBezTo>
                    <a:pt x="f52" y="f53"/>
                    <a:pt x="f54" y="f53"/>
                    <a:pt x="f55" y="f47"/>
                  </a:cubicBezTo>
                  <a:cubicBezTo>
                    <a:pt x="f56" y="f57"/>
                    <a:pt x="f58" y="f57"/>
                    <a:pt x="f59" y="f47"/>
                  </a:cubicBezTo>
                  <a:cubicBezTo>
                    <a:pt x="f60" y="f61"/>
                    <a:pt x="f62" y="f63"/>
                    <a:pt x="f64" y="f65"/>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4" name="Freeform: Shape 1660">
              <a:extLst>
                <a:ext uri="{FF2B5EF4-FFF2-40B4-BE49-F238E27FC236}">
                  <a16:creationId xmlns:a16="http://schemas.microsoft.com/office/drawing/2014/main" id="{2972E2BF-8081-ED43-E4CF-1E82EBF3E3E2}"/>
                </a:ext>
              </a:extLst>
            </p:cNvPr>
            <p:cNvSpPr/>
            <p:nvPr/>
          </p:nvSpPr>
          <p:spPr>
            <a:xfrm>
              <a:off x="12009345" y="3255209"/>
              <a:ext cx="74962" cy="79717"/>
            </a:xfrm>
            <a:custGeom>
              <a:avLst/>
              <a:gdLst>
                <a:gd name="f0" fmla="val 10800000"/>
                <a:gd name="f1" fmla="val 5400000"/>
                <a:gd name="f2" fmla="val 180"/>
                <a:gd name="f3" fmla="val w"/>
                <a:gd name="f4" fmla="val h"/>
                <a:gd name="f5" fmla="val 0"/>
                <a:gd name="f6" fmla="val 74967"/>
                <a:gd name="f7" fmla="val 79718"/>
                <a:gd name="f8" fmla="val 12495"/>
                <a:gd name="f9" fmla="val 15369"/>
                <a:gd name="f10" fmla="val 10146"/>
                <a:gd name="f11" fmla="val 19030"/>
                <a:gd name="f12" fmla="val 5286"/>
                <a:gd name="f13" fmla="val 20092"/>
                <a:gd name="f14" fmla="val 1624"/>
                <a:gd name="f15" fmla="val 17743"/>
                <a:gd name="f16" fmla="val 1025"/>
                <a:gd name="f17" fmla="val 17368"/>
                <a:gd name="f18" fmla="val 475"/>
                <a:gd name="f19" fmla="val 16906"/>
                <a:gd name="f20" fmla="val 16369"/>
                <a:gd name="f21" fmla="val 58725"/>
                <a:gd name="f22" fmla="val 78844"/>
                <a:gd name="f23" fmla="val 59599"/>
                <a:gd name="f24" fmla="val 74096"/>
                <a:gd name="f25" fmla="val 59525"/>
                <a:gd name="f26" fmla="val 68848"/>
                <a:gd name="f27" fmla="val 63723"/>
                <a:gd name="f28" fmla="val 64537"/>
                <a:gd name="f29" fmla="val 68958"/>
                <a:gd name="f30" fmla="val 64462"/>
                <a:gd name="f31" fmla="val 69133"/>
                <a:gd name="f32" fmla="val 69295"/>
                <a:gd name="f33" fmla="val 69471"/>
                <a:gd name="f34" fmla="val 64474"/>
                <a:gd name="f35" fmla="val 71669"/>
                <a:gd name="f36" fmla="val 64849"/>
                <a:gd name="f37" fmla="val 73644"/>
                <a:gd name="f38" fmla="val 66049"/>
                <a:gd name="f39" fmla="val 74968"/>
                <a:gd name="f40" fmla="val 67848"/>
                <a:gd name="f41" fmla="val 67098"/>
                <a:gd name="f42" fmla="val 16119"/>
                <a:gd name="f43" fmla="val 4623"/>
                <a:gd name="f44" fmla="val 13494"/>
                <a:gd name="f45" fmla="val 1749"/>
                <a:gd name="f46" fmla="val 11745"/>
                <a:gd name="f47" fmla="val 15494"/>
                <a:gd name="f48" fmla="val 4348"/>
                <a:gd name="f49" fmla="val 15806"/>
                <a:gd name="f50" fmla="val 10683"/>
                <a:gd name="f51" fmla="+- 0 0 -90"/>
                <a:gd name="f52" fmla="*/ f3 1 74967"/>
                <a:gd name="f53" fmla="*/ f4 1 79718"/>
                <a:gd name="f54" fmla="val f5"/>
                <a:gd name="f55" fmla="val f6"/>
                <a:gd name="f56" fmla="val f7"/>
                <a:gd name="f57" fmla="*/ f51 f0 1"/>
                <a:gd name="f58" fmla="+- f56 0 f54"/>
                <a:gd name="f59" fmla="+- f55 0 f54"/>
                <a:gd name="f60" fmla="*/ f57 1 f2"/>
                <a:gd name="f61" fmla="*/ f59 1 74967"/>
                <a:gd name="f62" fmla="*/ f58 1 79718"/>
                <a:gd name="f63" fmla="*/ 12495 f59 1"/>
                <a:gd name="f64" fmla="*/ 15369 f58 1"/>
                <a:gd name="f65" fmla="*/ 1624 f59 1"/>
                <a:gd name="f66" fmla="*/ 17743 f58 1"/>
                <a:gd name="f67" fmla="*/ 0 f59 1"/>
                <a:gd name="f68" fmla="*/ 16369 f58 1"/>
                <a:gd name="f69" fmla="*/ 58725 f59 1"/>
                <a:gd name="f70" fmla="*/ 78844 f58 1"/>
                <a:gd name="f71" fmla="*/ 59599 f59 1"/>
                <a:gd name="f72" fmla="*/ 79718 f58 1"/>
                <a:gd name="f73" fmla="*/ 74096 f58 1"/>
                <a:gd name="f74" fmla="*/ 68958 f59 1"/>
                <a:gd name="f75" fmla="*/ 64462 f58 1"/>
                <a:gd name="f76" fmla="*/ 69471 f59 1"/>
                <a:gd name="f77" fmla="*/ 64474 f58 1"/>
                <a:gd name="f78" fmla="*/ 74968 f59 1"/>
                <a:gd name="f79" fmla="*/ 67848 f58 1"/>
                <a:gd name="f80" fmla="*/ 67098 f58 1"/>
                <a:gd name="f81" fmla="*/ 16119 f59 1"/>
                <a:gd name="f82" fmla="*/ 4623 f58 1"/>
                <a:gd name="f83" fmla="*/ 13494 f59 1"/>
                <a:gd name="f84" fmla="*/ 1749 f58 1"/>
                <a:gd name="f85" fmla="*/ 11745 f59 1"/>
                <a:gd name="f86" fmla="*/ 0 f58 1"/>
                <a:gd name="f87" fmla="+- f60 0 f1"/>
                <a:gd name="f88" fmla="*/ f63 1 74967"/>
                <a:gd name="f89" fmla="*/ f64 1 79718"/>
                <a:gd name="f90" fmla="*/ f65 1 74967"/>
                <a:gd name="f91" fmla="*/ f66 1 79718"/>
                <a:gd name="f92" fmla="*/ f67 1 74967"/>
                <a:gd name="f93" fmla="*/ f68 1 79718"/>
                <a:gd name="f94" fmla="*/ f69 1 74967"/>
                <a:gd name="f95" fmla="*/ f70 1 79718"/>
                <a:gd name="f96" fmla="*/ f71 1 74967"/>
                <a:gd name="f97" fmla="*/ f72 1 79718"/>
                <a:gd name="f98" fmla="*/ f73 1 79718"/>
                <a:gd name="f99" fmla="*/ f74 1 74967"/>
                <a:gd name="f100" fmla="*/ f75 1 79718"/>
                <a:gd name="f101" fmla="*/ f76 1 74967"/>
                <a:gd name="f102" fmla="*/ f77 1 79718"/>
                <a:gd name="f103" fmla="*/ f78 1 74967"/>
                <a:gd name="f104" fmla="*/ f79 1 79718"/>
                <a:gd name="f105" fmla="*/ f80 1 79718"/>
                <a:gd name="f106" fmla="*/ f81 1 74967"/>
                <a:gd name="f107" fmla="*/ f82 1 79718"/>
                <a:gd name="f108" fmla="*/ f83 1 74967"/>
                <a:gd name="f109" fmla="*/ f84 1 79718"/>
                <a:gd name="f110" fmla="*/ f85 1 74967"/>
                <a:gd name="f111" fmla="*/ f86 1 79718"/>
                <a:gd name="f112" fmla="*/ f54 1 f61"/>
                <a:gd name="f113" fmla="*/ f55 1 f61"/>
                <a:gd name="f114" fmla="*/ f54 1 f62"/>
                <a:gd name="f115" fmla="*/ f56 1 f62"/>
                <a:gd name="f116" fmla="*/ f88 1 f61"/>
                <a:gd name="f117" fmla="*/ f89 1 f62"/>
                <a:gd name="f118" fmla="*/ f90 1 f61"/>
                <a:gd name="f119" fmla="*/ f91 1 f62"/>
                <a:gd name="f120" fmla="*/ f92 1 f61"/>
                <a:gd name="f121" fmla="*/ f93 1 f62"/>
                <a:gd name="f122" fmla="*/ f94 1 f61"/>
                <a:gd name="f123" fmla="*/ f95 1 f62"/>
                <a:gd name="f124" fmla="*/ f96 1 f61"/>
                <a:gd name="f125" fmla="*/ f97 1 f62"/>
                <a:gd name="f126" fmla="*/ f98 1 f62"/>
                <a:gd name="f127" fmla="*/ f99 1 f61"/>
                <a:gd name="f128" fmla="*/ f100 1 f62"/>
                <a:gd name="f129" fmla="*/ f101 1 f61"/>
                <a:gd name="f130" fmla="*/ f102 1 f62"/>
                <a:gd name="f131" fmla="*/ f103 1 f61"/>
                <a:gd name="f132" fmla="*/ f104 1 f62"/>
                <a:gd name="f133" fmla="*/ f105 1 f62"/>
                <a:gd name="f134" fmla="*/ f106 1 f61"/>
                <a:gd name="f135" fmla="*/ f107 1 f62"/>
                <a:gd name="f136" fmla="*/ f108 1 f61"/>
                <a:gd name="f137" fmla="*/ f109 1 f62"/>
                <a:gd name="f138" fmla="*/ f110 1 f61"/>
                <a:gd name="f139" fmla="*/ f111 1 f62"/>
                <a:gd name="f140" fmla="*/ f112 f52 1"/>
                <a:gd name="f141" fmla="*/ f113 f52 1"/>
                <a:gd name="f142" fmla="*/ f115 f53 1"/>
                <a:gd name="f143" fmla="*/ f114 f53 1"/>
                <a:gd name="f144" fmla="*/ f116 f52 1"/>
                <a:gd name="f145" fmla="*/ f117 f53 1"/>
                <a:gd name="f146" fmla="*/ f118 f52 1"/>
                <a:gd name="f147" fmla="*/ f119 f53 1"/>
                <a:gd name="f148" fmla="*/ f120 f52 1"/>
                <a:gd name="f149" fmla="*/ f121 f53 1"/>
                <a:gd name="f150" fmla="*/ f122 f52 1"/>
                <a:gd name="f151" fmla="*/ f123 f53 1"/>
                <a:gd name="f152" fmla="*/ f124 f52 1"/>
                <a:gd name="f153" fmla="*/ f125 f53 1"/>
                <a:gd name="f154" fmla="*/ f126 f53 1"/>
                <a:gd name="f155" fmla="*/ f127 f52 1"/>
                <a:gd name="f156" fmla="*/ f128 f53 1"/>
                <a:gd name="f157" fmla="*/ f129 f52 1"/>
                <a:gd name="f158" fmla="*/ f130 f53 1"/>
                <a:gd name="f159" fmla="*/ f131 f52 1"/>
                <a:gd name="f160" fmla="*/ f132 f53 1"/>
                <a:gd name="f161" fmla="*/ f133 f53 1"/>
                <a:gd name="f162" fmla="*/ f134 f52 1"/>
                <a:gd name="f163" fmla="*/ f135 f53 1"/>
                <a:gd name="f164" fmla="*/ f136 f52 1"/>
                <a:gd name="f165" fmla="*/ f137 f53 1"/>
                <a:gd name="f166" fmla="*/ f138 f52 1"/>
                <a:gd name="f167" fmla="*/ f139 f53 1"/>
              </a:gdLst>
              <a:ahLst/>
              <a:cxnLst>
                <a:cxn ang="3cd4">
                  <a:pos x="hc" y="t"/>
                </a:cxn>
                <a:cxn ang="0">
                  <a:pos x="r" y="vc"/>
                </a:cxn>
                <a:cxn ang="cd4">
                  <a:pos x="hc" y="b"/>
                </a:cxn>
                <a:cxn ang="cd2">
                  <a:pos x="l" y="vc"/>
                </a:cxn>
                <a:cxn ang="f87">
                  <a:pos x="f144" y="f145"/>
                </a:cxn>
                <a:cxn ang="f87">
                  <a:pos x="f146" y="f147"/>
                </a:cxn>
                <a:cxn ang="f87">
                  <a:pos x="f148" y="f149"/>
                </a:cxn>
                <a:cxn ang="f87">
                  <a:pos x="f150" y="f151"/>
                </a:cxn>
                <a:cxn ang="f87">
                  <a:pos x="f152" y="f153"/>
                </a:cxn>
                <a:cxn ang="f87">
                  <a:pos x="f152" y="f154"/>
                </a:cxn>
                <a:cxn ang="f87">
                  <a:pos x="f155" y="f156"/>
                </a:cxn>
                <a:cxn ang="f87">
                  <a:pos x="f157" y="f158"/>
                </a:cxn>
                <a:cxn ang="f87">
                  <a:pos x="f159" y="f160"/>
                </a:cxn>
                <a:cxn ang="f87">
                  <a:pos x="f159" y="f161"/>
                </a:cxn>
                <a:cxn ang="f87">
                  <a:pos x="f162" y="f163"/>
                </a:cxn>
                <a:cxn ang="f87">
                  <a:pos x="f164" y="f165"/>
                </a:cxn>
                <a:cxn ang="f87">
                  <a:pos x="f166" y="f167"/>
                </a:cxn>
                <a:cxn ang="f87">
                  <a:pos x="f144" y="f145"/>
                </a:cxn>
              </a:cxnLst>
              <a:rect l="f140" t="f143" r="f141" b="f142"/>
              <a:pathLst>
                <a:path w="74967" h="79718">
                  <a:moveTo>
                    <a:pt x="f8" y="f9"/>
                  </a:moveTo>
                  <a:cubicBezTo>
                    <a:pt x="f10" y="f11"/>
                    <a:pt x="f12" y="f13"/>
                    <a:pt x="f14" y="f15"/>
                  </a:cubicBezTo>
                  <a:cubicBezTo>
                    <a:pt x="f16" y="f17"/>
                    <a:pt x="f18" y="f19"/>
                    <a:pt x="f5" y="f20"/>
                  </a:cubicBezTo>
                  <a:lnTo>
                    <a:pt x="f21" y="f22"/>
                  </a:lnTo>
                  <a:lnTo>
                    <a:pt x="f23" y="f7"/>
                  </a:lnTo>
                  <a:lnTo>
                    <a:pt x="f23" y="f24"/>
                  </a:lnTo>
                  <a:cubicBezTo>
                    <a:pt x="f25" y="f26"/>
                    <a:pt x="f27" y="f28"/>
                    <a:pt x="f29" y="f30"/>
                  </a:cubicBezTo>
                  <a:cubicBezTo>
                    <a:pt x="f31" y="f30"/>
                    <a:pt x="f32" y="f30"/>
                    <a:pt x="f33" y="f34"/>
                  </a:cubicBezTo>
                  <a:cubicBezTo>
                    <a:pt x="f35" y="f36"/>
                    <a:pt x="f37" y="f38"/>
                    <a:pt x="f39" y="f40"/>
                  </a:cubicBezTo>
                  <a:cubicBezTo>
                    <a:pt x="f39" y="f40"/>
                    <a:pt x="f39" y="f40"/>
                    <a:pt x="f39" y="f41"/>
                  </a:cubicBezTo>
                  <a:lnTo>
                    <a:pt x="f42" y="f43"/>
                  </a:lnTo>
                  <a:lnTo>
                    <a:pt x="f44" y="f45"/>
                  </a:lnTo>
                  <a:lnTo>
                    <a:pt x="f46" y="f5"/>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5" name="Freeform: Shape 1661">
              <a:extLst>
                <a:ext uri="{FF2B5EF4-FFF2-40B4-BE49-F238E27FC236}">
                  <a16:creationId xmlns:a16="http://schemas.microsoft.com/office/drawing/2014/main" id="{7F92E207-93C5-7414-1F64-3773C92E2AB9}"/>
                </a:ext>
              </a:extLst>
            </p:cNvPr>
            <p:cNvSpPr/>
            <p:nvPr/>
          </p:nvSpPr>
          <p:spPr>
            <a:xfrm>
              <a:off x="11854153" y="3086904"/>
              <a:ext cx="169740" cy="187296"/>
            </a:xfrm>
            <a:custGeom>
              <a:avLst/>
              <a:gdLst>
                <a:gd name="f0" fmla="val 10800000"/>
                <a:gd name="f1" fmla="val 5400000"/>
                <a:gd name="f2" fmla="val 180"/>
                <a:gd name="f3" fmla="val w"/>
                <a:gd name="f4" fmla="val h"/>
                <a:gd name="f5" fmla="val 0"/>
                <a:gd name="f6" fmla="val 169736"/>
                <a:gd name="f7" fmla="val 187301"/>
                <a:gd name="f8" fmla="val 5248"/>
                <a:gd name="f9" fmla="val 17868"/>
                <a:gd name="f10" fmla="val 20617"/>
                <a:gd name="f11" fmla="val 155058"/>
                <a:gd name="f12" fmla="val 184676"/>
                <a:gd name="f13" fmla="val 157957"/>
                <a:gd name="f14" fmla="val 187912"/>
                <a:gd name="f15" fmla="val 162930"/>
                <a:gd name="f16" fmla="val 188200"/>
                <a:gd name="f17" fmla="val 166178"/>
                <a:gd name="f18" fmla="val 185301"/>
                <a:gd name="f19" fmla="val 166703"/>
                <a:gd name="f20" fmla="val 184826"/>
                <a:gd name="f21" fmla="val 167166"/>
                <a:gd name="f22" fmla="val 184276"/>
                <a:gd name="f23" fmla="val 167553"/>
                <a:gd name="f24" fmla="val 183677"/>
                <a:gd name="f25" fmla="val 170764"/>
                <a:gd name="f26" fmla="val 178991"/>
                <a:gd name="f27" fmla="val 170401"/>
                <a:gd name="f28" fmla="val 172719"/>
                <a:gd name="f29" fmla="val 166678"/>
                <a:gd name="f30" fmla="val 168433"/>
                <a:gd name="f31" fmla="val 7622"/>
                <a:gd name="f32" fmla="val 8547"/>
                <a:gd name="f33" fmla="val 1025"/>
                <a:gd name="f34" fmla="val 9259"/>
                <a:gd name="f35" fmla="val 2211"/>
                <a:gd name="f36" fmla="val 9746"/>
                <a:gd name="f37" fmla="val 3499"/>
                <a:gd name="f38" fmla="val 11620"/>
                <a:gd name="f39" fmla="val 8759"/>
                <a:gd name="f40" fmla="val 9784"/>
                <a:gd name="f41" fmla="val 14619"/>
                <a:gd name="f42" fmla="+- 0 0 -90"/>
                <a:gd name="f43" fmla="*/ f3 1 169736"/>
                <a:gd name="f44" fmla="*/ f4 1 187301"/>
                <a:gd name="f45" fmla="val f5"/>
                <a:gd name="f46" fmla="val f6"/>
                <a:gd name="f47" fmla="val f7"/>
                <a:gd name="f48" fmla="*/ f42 f0 1"/>
                <a:gd name="f49" fmla="+- f47 0 f45"/>
                <a:gd name="f50" fmla="+- f46 0 f45"/>
                <a:gd name="f51" fmla="*/ f48 1 f2"/>
                <a:gd name="f52" fmla="*/ f50 1 169736"/>
                <a:gd name="f53" fmla="*/ f49 1 187301"/>
                <a:gd name="f54" fmla="*/ 5248 f50 1"/>
                <a:gd name="f55" fmla="*/ 17868 f49 1"/>
                <a:gd name="f56" fmla="*/ 0 f50 1"/>
                <a:gd name="f57" fmla="*/ 20617 f49 1"/>
                <a:gd name="f58" fmla="*/ 155058 f50 1"/>
                <a:gd name="f59" fmla="*/ 184676 f49 1"/>
                <a:gd name="f60" fmla="*/ 166178 f50 1"/>
                <a:gd name="f61" fmla="*/ 185301 f49 1"/>
                <a:gd name="f62" fmla="*/ 167553 f50 1"/>
                <a:gd name="f63" fmla="*/ 183677 f49 1"/>
                <a:gd name="f64" fmla="*/ 166678 f50 1"/>
                <a:gd name="f65" fmla="*/ 168433 f49 1"/>
                <a:gd name="f66" fmla="*/ 7622 f50 1"/>
                <a:gd name="f67" fmla="*/ 0 f49 1"/>
                <a:gd name="f68" fmla="*/ 9746 f50 1"/>
                <a:gd name="f69" fmla="*/ 3499 f49 1"/>
                <a:gd name="f70" fmla="+- f51 0 f1"/>
                <a:gd name="f71" fmla="*/ f54 1 169736"/>
                <a:gd name="f72" fmla="*/ f55 1 187301"/>
                <a:gd name="f73" fmla="*/ f56 1 169736"/>
                <a:gd name="f74" fmla="*/ f57 1 187301"/>
                <a:gd name="f75" fmla="*/ f58 1 169736"/>
                <a:gd name="f76" fmla="*/ f59 1 187301"/>
                <a:gd name="f77" fmla="*/ f60 1 169736"/>
                <a:gd name="f78" fmla="*/ f61 1 187301"/>
                <a:gd name="f79" fmla="*/ f62 1 169736"/>
                <a:gd name="f80" fmla="*/ f63 1 187301"/>
                <a:gd name="f81" fmla="*/ f64 1 169736"/>
                <a:gd name="f82" fmla="*/ f65 1 187301"/>
                <a:gd name="f83" fmla="*/ f66 1 169736"/>
                <a:gd name="f84" fmla="*/ f67 1 187301"/>
                <a:gd name="f85" fmla="*/ f68 1 169736"/>
                <a:gd name="f86" fmla="*/ f69 1 187301"/>
                <a:gd name="f87" fmla="*/ f45 1 f52"/>
                <a:gd name="f88" fmla="*/ f46 1 f52"/>
                <a:gd name="f89" fmla="*/ f45 1 f53"/>
                <a:gd name="f90" fmla="*/ f47 1 f53"/>
                <a:gd name="f91" fmla="*/ f71 1 f52"/>
                <a:gd name="f92" fmla="*/ f72 1 f53"/>
                <a:gd name="f93" fmla="*/ f73 1 f52"/>
                <a:gd name="f94" fmla="*/ f74 1 f53"/>
                <a:gd name="f95" fmla="*/ f75 1 f52"/>
                <a:gd name="f96" fmla="*/ f76 1 f53"/>
                <a:gd name="f97" fmla="*/ f77 1 f52"/>
                <a:gd name="f98" fmla="*/ f78 1 f53"/>
                <a:gd name="f99" fmla="*/ f79 1 f52"/>
                <a:gd name="f100" fmla="*/ f80 1 f53"/>
                <a:gd name="f101" fmla="*/ f81 1 f52"/>
                <a:gd name="f102" fmla="*/ f82 1 f53"/>
                <a:gd name="f103" fmla="*/ f83 1 f52"/>
                <a:gd name="f104" fmla="*/ f84 1 f53"/>
                <a:gd name="f105" fmla="*/ f85 1 f52"/>
                <a:gd name="f106" fmla="*/ f86 1 f53"/>
                <a:gd name="f107" fmla="*/ f87 f43 1"/>
                <a:gd name="f108" fmla="*/ f88 f43 1"/>
                <a:gd name="f109" fmla="*/ f90 f44 1"/>
                <a:gd name="f110" fmla="*/ f89 f44 1"/>
                <a:gd name="f111" fmla="*/ f91 f43 1"/>
                <a:gd name="f112" fmla="*/ f92 f44 1"/>
                <a:gd name="f113" fmla="*/ f93 f43 1"/>
                <a:gd name="f114" fmla="*/ f94 f44 1"/>
                <a:gd name="f115" fmla="*/ f95 f43 1"/>
                <a:gd name="f116" fmla="*/ f96 f44 1"/>
                <a:gd name="f117" fmla="*/ f97 f43 1"/>
                <a:gd name="f118" fmla="*/ f98 f44 1"/>
                <a:gd name="f119" fmla="*/ f99 f43 1"/>
                <a:gd name="f120" fmla="*/ f100 f44 1"/>
                <a:gd name="f121" fmla="*/ f101 f43 1"/>
                <a:gd name="f122" fmla="*/ f102 f44 1"/>
                <a:gd name="f123" fmla="*/ f103 f43 1"/>
                <a:gd name="f124" fmla="*/ f104 f44 1"/>
                <a:gd name="f125" fmla="*/ f105 f43 1"/>
                <a:gd name="f126" fmla="*/ f106 f44 1"/>
              </a:gdLst>
              <a:ahLst/>
              <a:cxnLst>
                <a:cxn ang="3cd4">
                  <a:pos x="hc" y="t"/>
                </a:cxn>
                <a:cxn ang="0">
                  <a:pos x="r" y="vc"/>
                </a:cxn>
                <a:cxn ang="cd4">
                  <a:pos x="hc" y="b"/>
                </a:cxn>
                <a:cxn ang="cd2">
                  <a:pos x="l" y="vc"/>
                </a:cxn>
                <a:cxn ang="f70">
                  <a:pos x="f111" y="f112"/>
                </a:cxn>
                <a:cxn ang="f70">
                  <a:pos x="f113" y="f114"/>
                </a:cxn>
                <a:cxn ang="f70">
                  <a:pos x="f115" y="f116"/>
                </a:cxn>
                <a:cxn ang="f70">
                  <a:pos x="f117" y="f118"/>
                </a:cxn>
                <a:cxn ang="f70">
                  <a:pos x="f119" y="f120"/>
                </a:cxn>
                <a:cxn ang="f70">
                  <a:pos x="f121" y="f122"/>
                </a:cxn>
                <a:cxn ang="f70">
                  <a:pos x="f123" y="f124"/>
                </a:cxn>
                <a:cxn ang="f70">
                  <a:pos x="f125" y="f126"/>
                </a:cxn>
                <a:cxn ang="f70">
                  <a:pos x="f111" y="f112"/>
                </a:cxn>
              </a:cxnLst>
              <a:rect l="f107" t="f110" r="f108" b="f109"/>
              <a:pathLst>
                <a:path w="169736" h="187301">
                  <a:moveTo>
                    <a:pt x="f8" y="f9"/>
                  </a:moveTo>
                  <a:lnTo>
                    <a:pt x="f5" y="f10"/>
                  </a:lnTo>
                  <a:lnTo>
                    <a:pt x="f11" y="f12"/>
                  </a:lnTo>
                  <a:cubicBezTo>
                    <a:pt x="f13" y="f14"/>
                    <a:pt x="f15" y="f16"/>
                    <a:pt x="f17" y="f18"/>
                  </a:cubicBezTo>
                  <a:cubicBezTo>
                    <a:pt x="f19" y="f20"/>
                    <a:pt x="f21" y="f22"/>
                    <a:pt x="f23" y="f24"/>
                  </a:cubicBezTo>
                  <a:cubicBezTo>
                    <a:pt x="f25" y="f26"/>
                    <a:pt x="f27" y="f28"/>
                    <a:pt x="f29" y="f30"/>
                  </a:cubicBezTo>
                  <a:lnTo>
                    <a:pt x="f31" y="f5"/>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6" name="Freeform: Shape 1662">
              <a:extLst>
                <a:ext uri="{FF2B5EF4-FFF2-40B4-BE49-F238E27FC236}">
                  <a16:creationId xmlns:a16="http://schemas.microsoft.com/office/drawing/2014/main" id="{0D672C84-34B7-4356-07ED-A33BE432E822}"/>
                </a:ext>
              </a:extLst>
            </p:cNvPr>
            <p:cNvSpPr/>
            <p:nvPr/>
          </p:nvSpPr>
          <p:spPr>
            <a:xfrm>
              <a:off x="11860654" y="3085898"/>
              <a:ext cx="1252" cy="996"/>
            </a:xfrm>
            <a:custGeom>
              <a:avLst/>
              <a:gdLst>
                <a:gd name="f0" fmla="val 10800000"/>
                <a:gd name="f1" fmla="val 5400000"/>
                <a:gd name="f2" fmla="val 180"/>
                <a:gd name="f3" fmla="val w"/>
                <a:gd name="f4" fmla="val h"/>
                <a:gd name="f5" fmla="val 0"/>
                <a:gd name="f6" fmla="val 1249"/>
                <a:gd name="f7" fmla="val 999"/>
                <a:gd name="f8" fmla="val 1000"/>
                <a:gd name="f9" fmla="val 750"/>
                <a:gd name="f10" fmla="val 724"/>
                <a:gd name="f11" fmla="val 437"/>
                <a:gd name="f12" fmla="val 387"/>
                <a:gd name="f13" fmla="val 175"/>
                <a:gd name="f14" fmla="val 875"/>
                <a:gd name="f15" fmla="+- 0 0 -90"/>
                <a:gd name="f16" fmla="*/ f3 1 1249"/>
                <a:gd name="f17" fmla="*/ f4 1 999"/>
                <a:gd name="f18" fmla="val f5"/>
                <a:gd name="f19" fmla="val f6"/>
                <a:gd name="f20" fmla="val f7"/>
                <a:gd name="f21" fmla="*/ f15 f0 1"/>
                <a:gd name="f22" fmla="+- f20 0 f18"/>
                <a:gd name="f23" fmla="+- f19 0 f18"/>
                <a:gd name="f24" fmla="*/ f21 1 f2"/>
                <a:gd name="f25" fmla="*/ f23 1 1249"/>
                <a:gd name="f26" fmla="*/ f22 1 999"/>
                <a:gd name="f27" fmla="*/ 1000 f23 1"/>
                <a:gd name="f28" fmla="*/ 750 f22 1"/>
                <a:gd name="f29" fmla="*/ 0 f23 1"/>
                <a:gd name="f30" fmla="*/ 0 f22 1"/>
                <a:gd name="f31" fmla="*/ 1249 f23 1"/>
                <a:gd name="f32" fmla="*/ 1000 f22 1"/>
                <a:gd name="f33" fmla="+- f24 0 f1"/>
                <a:gd name="f34" fmla="*/ f27 1 1249"/>
                <a:gd name="f35" fmla="*/ f28 1 999"/>
                <a:gd name="f36" fmla="*/ f29 1 1249"/>
                <a:gd name="f37" fmla="*/ f30 1 999"/>
                <a:gd name="f38" fmla="*/ f31 1 1249"/>
                <a:gd name="f39" fmla="*/ f32 1 99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9"/>
                </a:cxn>
              </a:cxnLst>
              <a:rect l="f50" t="f53" r="f51" b="f52"/>
              <a:pathLst>
                <a:path w="1249" h="999">
                  <a:moveTo>
                    <a:pt x="f8" y="f9"/>
                  </a:moveTo>
                  <a:cubicBezTo>
                    <a:pt x="f10" y="f11"/>
                    <a:pt x="f12" y="f13"/>
                    <a:pt x="f5" y="f5"/>
                  </a:cubicBezTo>
                  <a:cubicBezTo>
                    <a:pt x="f5" y="f5"/>
                    <a:pt x="f14" y="f5"/>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7" name="Freeform: Shape 1663">
              <a:extLst>
                <a:ext uri="{FF2B5EF4-FFF2-40B4-BE49-F238E27FC236}">
                  <a16:creationId xmlns:a16="http://schemas.microsoft.com/office/drawing/2014/main" id="{F8727223-A95A-EF06-20B0-2D8D2A5C0B34}"/>
                </a:ext>
              </a:extLst>
            </p:cNvPr>
            <p:cNvSpPr/>
            <p:nvPr/>
          </p:nvSpPr>
          <p:spPr>
            <a:xfrm>
              <a:off x="8552968" y="5585868"/>
              <a:ext cx="40974" cy="272180"/>
            </a:xfrm>
            <a:custGeom>
              <a:avLst/>
              <a:gdLst>
                <a:gd name="f0" fmla="val 10800000"/>
                <a:gd name="f1" fmla="val 5400000"/>
                <a:gd name="f2" fmla="val 180"/>
                <a:gd name="f3" fmla="val w"/>
                <a:gd name="f4" fmla="val h"/>
                <a:gd name="f5" fmla="val 0"/>
                <a:gd name="f6" fmla="val 40977"/>
                <a:gd name="f7" fmla="val 272177"/>
                <a:gd name="f8" fmla="val 17362"/>
                <a:gd name="f9" fmla="val 8783"/>
                <a:gd name="f10" fmla="val 8033"/>
                <a:gd name="f11" fmla="val 7408"/>
                <a:gd name="f12" fmla="val 6783"/>
                <a:gd name="f13" fmla="val 17150"/>
                <a:gd name="f14" fmla="val 6084"/>
                <a:gd name="f15" fmla="val 16850"/>
                <a:gd name="f16" fmla="val 5421"/>
                <a:gd name="f17" fmla="val 16488"/>
                <a:gd name="f18" fmla="val 4784"/>
                <a:gd name="f19" fmla="val 15026"/>
                <a:gd name="f20" fmla="val 1610"/>
                <a:gd name="f21" fmla="val 11715"/>
                <a:gd name="f22" fmla="val -289"/>
                <a:gd name="f23" fmla="val 8241"/>
                <a:gd name="f24" fmla="val 36"/>
                <a:gd name="f25" fmla="val 2581"/>
                <a:gd name="f26" fmla="val 1286"/>
                <a:gd name="f27" fmla="val -992"/>
                <a:gd name="f28" fmla="val 6871"/>
                <a:gd name="f29" fmla="val 245"/>
                <a:gd name="f30" fmla="val 12531"/>
                <a:gd name="f31" fmla="val 15655"/>
                <a:gd name="f32" fmla="val 22360"/>
                <a:gd name="f33" fmla="val 264431"/>
                <a:gd name="f34" fmla="val 23110"/>
                <a:gd name="f35" fmla="val 21873"/>
                <a:gd name="f36" fmla="val 266517"/>
                <a:gd name="f37" fmla="val 25446"/>
                <a:gd name="f38" fmla="val 260932"/>
                <a:gd name="f39" fmla="val 31106"/>
                <a:gd name="f40" fmla="val 259682"/>
                <a:gd name="f41" fmla="val 36341"/>
                <a:gd name="f42" fmla="val 259470"/>
                <a:gd name="f43" fmla="val 40765"/>
                <a:gd name="f44" fmla="val 263556"/>
                <a:gd name="f45" fmla="val 40965"/>
                <a:gd name="f46" fmla="val 268791"/>
                <a:gd name="f47" fmla="val 268966"/>
                <a:gd name="f48" fmla="val 269129"/>
                <a:gd name="f49" fmla="val 269304"/>
                <a:gd name="f50" fmla="val 17862"/>
                <a:gd name="f51" fmla="val 9657"/>
                <a:gd name="f52" fmla="val 17650"/>
                <a:gd name="f53" fmla="val 9395"/>
                <a:gd name="f54" fmla="val 17475"/>
                <a:gd name="f55" fmla="val 9095"/>
                <a:gd name="f56" fmla="+- 0 0 -90"/>
                <a:gd name="f57" fmla="*/ f3 1 40977"/>
                <a:gd name="f58" fmla="*/ f4 1 272177"/>
                <a:gd name="f59" fmla="val f5"/>
                <a:gd name="f60" fmla="val f6"/>
                <a:gd name="f61" fmla="val f7"/>
                <a:gd name="f62" fmla="*/ f56 f0 1"/>
                <a:gd name="f63" fmla="+- f61 0 f59"/>
                <a:gd name="f64" fmla="+- f60 0 f59"/>
                <a:gd name="f65" fmla="*/ f62 1 f2"/>
                <a:gd name="f66" fmla="*/ f64 1 40977"/>
                <a:gd name="f67" fmla="*/ f63 1 272177"/>
                <a:gd name="f68" fmla="*/ 17362 f64 1"/>
                <a:gd name="f69" fmla="*/ 8783 f63 1"/>
                <a:gd name="f70" fmla="*/ 6783 f63 1"/>
                <a:gd name="f71" fmla="*/ 16488 f64 1"/>
                <a:gd name="f72" fmla="*/ 4784 f63 1"/>
                <a:gd name="f73" fmla="*/ 8241 f64 1"/>
                <a:gd name="f74" fmla="*/ 36 f63 1"/>
                <a:gd name="f75" fmla="*/ 245 f64 1"/>
                <a:gd name="f76" fmla="*/ 12531 f63 1"/>
                <a:gd name="f77" fmla="*/ 15655 f63 1"/>
                <a:gd name="f78" fmla="*/ 22360 f64 1"/>
                <a:gd name="f79" fmla="*/ 264431 f63 1"/>
                <a:gd name="f80" fmla="*/ 23110 f64 1"/>
                <a:gd name="f81" fmla="*/ 272177 f63 1"/>
                <a:gd name="f82" fmla="*/ 31106 f64 1"/>
                <a:gd name="f83" fmla="*/ 259682 f63 1"/>
                <a:gd name="f84" fmla="*/ 40965 f64 1"/>
                <a:gd name="f85" fmla="*/ 268791 f63 1"/>
                <a:gd name="f86" fmla="*/ 40977 f64 1"/>
                <a:gd name="f87" fmla="*/ 269304 f63 1"/>
                <a:gd name="f88" fmla="*/ 17862 f64 1"/>
                <a:gd name="f89" fmla="*/ 9657 f63 1"/>
                <a:gd name="f90" fmla="+- f65 0 f1"/>
                <a:gd name="f91" fmla="*/ f68 1 40977"/>
                <a:gd name="f92" fmla="*/ f69 1 272177"/>
                <a:gd name="f93" fmla="*/ f70 1 272177"/>
                <a:gd name="f94" fmla="*/ f71 1 40977"/>
                <a:gd name="f95" fmla="*/ f72 1 272177"/>
                <a:gd name="f96" fmla="*/ f73 1 40977"/>
                <a:gd name="f97" fmla="*/ f74 1 272177"/>
                <a:gd name="f98" fmla="*/ f75 1 40977"/>
                <a:gd name="f99" fmla="*/ f76 1 272177"/>
                <a:gd name="f100" fmla="*/ f77 1 272177"/>
                <a:gd name="f101" fmla="*/ f78 1 40977"/>
                <a:gd name="f102" fmla="*/ f79 1 272177"/>
                <a:gd name="f103" fmla="*/ f80 1 40977"/>
                <a:gd name="f104" fmla="*/ f81 1 272177"/>
                <a:gd name="f105" fmla="*/ f82 1 40977"/>
                <a:gd name="f106" fmla="*/ f83 1 272177"/>
                <a:gd name="f107" fmla="*/ f84 1 40977"/>
                <a:gd name="f108" fmla="*/ f85 1 272177"/>
                <a:gd name="f109" fmla="*/ f86 1 40977"/>
                <a:gd name="f110" fmla="*/ f87 1 272177"/>
                <a:gd name="f111" fmla="*/ f88 1 40977"/>
                <a:gd name="f112" fmla="*/ f89 1 272177"/>
                <a:gd name="f113" fmla="*/ f59 1 f66"/>
                <a:gd name="f114" fmla="*/ f60 1 f66"/>
                <a:gd name="f115" fmla="*/ f59 1 f67"/>
                <a:gd name="f116" fmla="*/ f61 1 f67"/>
                <a:gd name="f117" fmla="*/ f91 1 f66"/>
                <a:gd name="f118" fmla="*/ f92 1 f67"/>
                <a:gd name="f119" fmla="*/ f93 1 f67"/>
                <a:gd name="f120" fmla="*/ f94 1 f66"/>
                <a:gd name="f121" fmla="*/ f95 1 f67"/>
                <a:gd name="f122" fmla="*/ f96 1 f66"/>
                <a:gd name="f123" fmla="*/ f97 1 f67"/>
                <a:gd name="f124" fmla="*/ f98 1 f66"/>
                <a:gd name="f125" fmla="*/ f99 1 f67"/>
                <a:gd name="f126" fmla="*/ f100 1 f67"/>
                <a:gd name="f127" fmla="*/ f101 1 f66"/>
                <a:gd name="f128" fmla="*/ f102 1 f67"/>
                <a:gd name="f129" fmla="*/ f103 1 f66"/>
                <a:gd name="f130" fmla="*/ f104 1 f67"/>
                <a:gd name="f131" fmla="*/ f105 1 f66"/>
                <a:gd name="f132" fmla="*/ f106 1 f67"/>
                <a:gd name="f133" fmla="*/ f107 1 f66"/>
                <a:gd name="f134" fmla="*/ f108 1 f67"/>
                <a:gd name="f135" fmla="*/ f109 1 f66"/>
                <a:gd name="f136" fmla="*/ f110 1 f67"/>
                <a:gd name="f137" fmla="*/ f111 1 f66"/>
                <a:gd name="f138" fmla="*/ f112 1 f67"/>
                <a:gd name="f139" fmla="*/ f113 f57 1"/>
                <a:gd name="f140" fmla="*/ f114 f57 1"/>
                <a:gd name="f141" fmla="*/ f116 f58 1"/>
                <a:gd name="f142" fmla="*/ f115 f58 1"/>
                <a:gd name="f143" fmla="*/ f117 f57 1"/>
                <a:gd name="f144" fmla="*/ f118 f58 1"/>
                <a:gd name="f145" fmla="*/ f119 f58 1"/>
                <a:gd name="f146" fmla="*/ f120 f57 1"/>
                <a:gd name="f147" fmla="*/ f121 f58 1"/>
                <a:gd name="f148" fmla="*/ f122 f57 1"/>
                <a:gd name="f149" fmla="*/ f123 f58 1"/>
                <a:gd name="f150" fmla="*/ f124 f57 1"/>
                <a:gd name="f151" fmla="*/ f125 f58 1"/>
                <a:gd name="f152" fmla="*/ f126 f58 1"/>
                <a:gd name="f153" fmla="*/ f127 f57 1"/>
                <a:gd name="f154" fmla="*/ f128 f58 1"/>
                <a:gd name="f155" fmla="*/ f129 f57 1"/>
                <a:gd name="f156" fmla="*/ f130 f58 1"/>
                <a:gd name="f157" fmla="*/ f131 f57 1"/>
                <a:gd name="f158" fmla="*/ f132 f58 1"/>
                <a:gd name="f159" fmla="*/ f133 f57 1"/>
                <a:gd name="f160" fmla="*/ f134 f58 1"/>
                <a:gd name="f161" fmla="*/ f135 f57 1"/>
                <a:gd name="f162" fmla="*/ f136 f58 1"/>
                <a:gd name="f163" fmla="*/ f137 f57 1"/>
                <a:gd name="f164" fmla="*/ f138 f58 1"/>
              </a:gdLst>
              <a:ahLst/>
              <a:cxnLst>
                <a:cxn ang="3cd4">
                  <a:pos x="hc" y="t"/>
                </a:cxn>
                <a:cxn ang="0">
                  <a:pos x="r" y="vc"/>
                </a:cxn>
                <a:cxn ang="cd4">
                  <a:pos x="hc" y="b"/>
                </a:cxn>
                <a:cxn ang="cd2">
                  <a:pos x="l" y="vc"/>
                </a:cxn>
                <a:cxn ang="f90">
                  <a:pos x="f143" y="f144"/>
                </a:cxn>
                <a:cxn ang="f90">
                  <a:pos x="f143" y="f145"/>
                </a:cxn>
                <a:cxn ang="f90">
                  <a:pos x="f146" y="f147"/>
                </a:cxn>
                <a:cxn ang="f90">
                  <a:pos x="f148" y="f149"/>
                </a:cxn>
                <a:cxn ang="f90">
                  <a:pos x="f150" y="f151"/>
                </a:cxn>
                <a:cxn ang="f90">
                  <a:pos x="f150" y="f152"/>
                </a:cxn>
                <a:cxn ang="f90">
                  <a:pos x="f153" y="f154"/>
                </a:cxn>
                <a:cxn ang="f90">
                  <a:pos x="f155" y="f156"/>
                </a:cxn>
                <a:cxn ang="f90">
                  <a:pos x="f157" y="f158"/>
                </a:cxn>
                <a:cxn ang="f90">
                  <a:pos x="f159" y="f160"/>
                </a:cxn>
                <a:cxn ang="f90">
                  <a:pos x="f161" y="f162"/>
                </a:cxn>
                <a:cxn ang="f90">
                  <a:pos x="f163" y="f164"/>
                </a:cxn>
                <a:cxn ang="f90">
                  <a:pos x="f143" y="f144"/>
                </a:cxn>
              </a:cxnLst>
              <a:rect l="f139" t="f142" r="f140" b="f141"/>
              <a:pathLst>
                <a:path w="40977" h="272177">
                  <a:moveTo>
                    <a:pt x="f8" y="f9"/>
                  </a:moveTo>
                  <a:cubicBezTo>
                    <a:pt x="f8" y="f10"/>
                    <a:pt x="f8" y="f11"/>
                    <a:pt x="f8" y="f12"/>
                  </a:cubicBezTo>
                  <a:cubicBezTo>
                    <a:pt x="f13" y="f14"/>
                    <a:pt x="f15" y="f16"/>
                    <a:pt x="f17" y="f18"/>
                  </a:cubicBezTo>
                  <a:cubicBezTo>
                    <a:pt x="f19" y="f20"/>
                    <a:pt x="f21" y="f22"/>
                    <a:pt x="f23" y="f24"/>
                  </a:cubicBezTo>
                  <a:cubicBezTo>
                    <a:pt x="f25" y="f26"/>
                    <a:pt x="f27" y="f28"/>
                    <a:pt x="f29" y="f30"/>
                  </a:cubicBezTo>
                  <a:lnTo>
                    <a:pt x="f29" y="f31"/>
                  </a:lnTo>
                  <a:lnTo>
                    <a:pt x="f32" y="f33"/>
                  </a:lnTo>
                  <a:lnTo>
                    <a:pt x="f34" y="f7"/>
                  </a:lnTo>
                  <a:cubicBezTo>
                    <a:pt x="f35" y="f36"/>
                    <a:pt x="f37" y="f38"/>
                    <a:pt x="f39" y="f40"/>
                  </a:cubicBezTo>
                  <a:cubicBezTo>
                    <a:pt x="f41" y="f42"/>
                    <a:pt x="f43" y="f44"/>
                    <a:pt x="f45" y="f46"/>
                  </a:cubicBezTo>
                  <a:cubicBezTo>
                    <a:pt x="f6" y="f47"/>
                    <a:pt x="f6" y="f48"/>
                    <a:pt x="f6" y="f49"/>
                  </a:cubicBezTo>
                  <a:lnTo>
                    <a:pt x="f50" y="f51"/>
                  </a:ln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8" name="Freeform: Shape 1664">
              <a:extLst>
                <a:ext uri="{FF2B5EF4-FFF2-40B4-BE49-F238E27FC236}">
                  <a16:creationId xmlns:a16="http://schemas.microsoft.com/office/drawing/2014/main" id="{33B130B4-FF6D-E31F-DA63-077C6CBB0015}"/>
                </a:ext>
              </a:extLst>
            </p:cNvPr>
            <p:cNvSpPr/>
            <p:nvPr/>
          </p:nvSpPr>
          <p:spPr>
            <a:xfrm>
              <a:off x="8575581" y="5845411"/>
              <a:ext cx="24359" cy="76105"/>
            </a:xfrm>
            <a:custGeom>
              <a:avLst/>
              <a:gdLst>
                <a:gd name="f0" fmla="val 10800000"/>
                <a:gd name="f1" fmla="val 5400000"/>
                <a:gd name="f2" fmla="val 180"/>
                <a:gd name="f3" fmla="val w"/>
                <a:gd name="f4" fmla="val h"/>
                <a:gd name="f5" fmla="val 0"/>
                <a:gd name="f6" fmla="val 24359"/>
                <a:gd name="f7" fmla="val 76107"/>
                <a:gd name="f8" fmla="val 18112"/>
                <a:gd name="f9" fmla="val 9634"/>
                <a:gd name="f10" fmla="val 18187"/>
                <a:gd name="f11" fmla="val 4386"/>
                <a:gd name="f12" fmla="val 13989"/>
                <a:gd name="f13" fmla="val 75"/>
                <a:gd name="f14" fmla="val 8754"/>
                <a:gd name="f15" fmla="val 8579"/>
                <a:gd name="f16" fmla="val 8416"/>
                <a:gd name="f17" fmla="val 8241"/>
                <a:gd name="f18" fmla="val 13"/>
                <a:gd name="f19" fmla="val 2581"/>
                <a:gd name="f20" fmla="val 1262"/>
                <a:gd name="f21" fmla="val -992"/>
                <a:gd name="f22" fmla="val 6847"/>
                <a:gd name="f23" fmla="val 245"/>
                <a:gd name="f24" fmla="val 12508"/>
                <a:gd name="f25" fmla="val 1619"/>
                <a:gd name="f26" fmla="val 27501"/>
                <a:gd name="f27" fmla="val 5368"/>
                <a:gd name="f28" fmla="val 70359"/>
                <a:gd name="f29" fmla="val 11115"/>
                <a:gd name="f30" fmla="val 67111"/>
                <a:gd name="f31" fmla="val 15163"/>
                <a:gd name="f32" fmla="val 64737"/>
                <a:gd name="f33" fmla="val 20374"/>
                <a:gd name="f34" fmla="val 66099"/>
                <a:gd name="f35" fmla="val 22735"/>
                <a:gd name="f36" fmla="val 70159"/>
                <a:gd name="f37" fmla="val 23122"/>
                <a:gd name="f38" fmla="val 70809"/>
                <a:gd name="f39" fmla="val 23410"/>
                <a:gd name="f40" fmla="val 71509"/>
                <a:gd name="f41" fmla="val 23610"/>
                <a:gd name="f42" fmla="val 72234"/>
                <a:gd name="f43" fmla="val 24097"/>
                <a:gd name="f44" fmla="val 73471"/>
                <a:gd name="f45" fmla="val 74783"/>
                <a:gd name="f46" fmla="val 74358"/>
                <a:gd name="f47" fmla="+- 0 0 -90"/>
                <a:gd name="f48" fmla="*/ f3 1 24359"/>
                <a:gd name="f49" fmla="*/ f4 1 76107"/>
                <a:gd name="f50" fmla="val f5"/>
                <a:gd name="f51" fmla="val f6"/>
                <a:gd name="f52" fmla="val f7"/>
                <a:gd name="f53" fmla="*/ f47 f0 1"/>
                <a:gd name="f54" fmla="+- f52 0 f50"/>
                <a:gd name="f55" fmla="+- f51 0 f50"/>
                <a:gd name="f56" fmla="*/ f53 1 f2"/>
                <a:gd name="f57" fmla="*/ f55 1 24359"/>
                <a:gd name="f58" fmla="*/ f54 1 76107"/>
                <a:gd name="f59" fmla="*/ 18112 f55 1"/>
                <a:gd name="f60" fmla="*/ 9634 f54 1"/>
                <a:gd name="f61" fmla="*/ 8754 f55 1"/>
                <a:gd name="f62" fmla="*/ 0 f54 1"/>
                <a:gd name="f63" fmla="*/ 8241 f55 1"/>
                <a:gd name="f64" fmla="*/ 13 f54 1"/>
                <a:gd name="f65" fmla="*/ 245 f55 1"/>
                <a:gd name="f66" fmla="*/ 12508 f54 1"/>
                <a:gd name="f67" fmla="*/ 1619 f55 1"/>
                <a:gd name="f68" fmla="*/ 27501 f54 1"/>
                <a:gd name="f69" fmla="*/ 5368 f55 1"/>
                <a:gd name="f70" fmla="*/ 70359 f54 1"/>
                <a:gd name="f71" fmla="*/ 11115 f55 1"/>
                <a:gd name="f72" fmla="*/ 67111 f54 1"/>
                <a:gd name="f73" fmla="*/ 22735 f55 1"/>
                <a:gd name="f74" fmla="*/ 70159 f54 1"/>
                <a:gd name="f75" fmla="*/ 23610 f55 1"/>
                <a:gd name="f76" fmla="*/ 72234 f54 1"/>
                <a:gd name="f77" fmla="*/ 24359 f55 1"/>
                <a:gd name="f78" fmla="*/ 76107 f54 1"/>
                <a:gd name="f79" fmla="*/ 74358 f54 1"/>
                <a:gd name="f80" fmla="+- f56 0 f1"/>
                <a:gd name="f81" fmla="*/ f59 1 24359"/>
                <a:gd name="f82" fmla="*/ f60 1 76107"/>
                <a:gd name="f83" fmla="*/ f61 1 24359"/>
                <a:gd name="f84" fmla="*/ f62 1 76107"/>
                <a:gd name="f85" fmla="*/ f63 1 24359"/>
                <a:gd name="f86" fmla="*/ f64 1 76107"/>
                <a:gd name="f87" fmla="*/ f65 1 24359"/>
                <a:gd name="f88" fmla="*/ f66 1 76107"/>
                <a:gd name="f89" fmla="*/ f67 1 24359"/>
                <a:gd name="f90" fmla="*/ f68 1 76107"/>
                <a:gd name="f91" fmla="*/ f69 1 24359"/>
                <a:gd name="f92" fmla="*/ f70 1 76107"/>
                <a:gd name="f93" fmla="*/ f71 1 24359"/>
                <a:gd name="f94" fmla="*/ f72 1 76107"/>
                <a:gd name="f95" fmla="*/ f73 1 24359"/>
                <a:gd name="f96" fmla="*/ f74 1 76107"/>
                <a:gd name="f97" fmla="*/ f75 1 24359"/>
                <a:gd name="f98" fmla="*/ f76 1 76107"/>
                <a:gd name="f99" fmla="*/ f77 1 24359"/>
                <a:gd name="f100" fmla="*/ f78 1 76107"/>
                <a:gd name="f101" fmla="*/ f79 1 76107"/>
                <a:gd name="f102" fmla="*/ f50 1 f57"/>
                <a:gd name="f103" fmla="*/ f51 1 f57"/>
                <a:gd name="f104" fmla="*/ f50 1 f58"/>
                <a:gd name="f105" fmla="*/ f52 1 f58"/>
                <a:gd name="f106" fmla="*/ f81 1 f57"/>
                <a:gd name="f107" fmla="*/ f82 1 f58"/>
                <a:gd name="f108" fmla="*/ f83 1 f57"/>
                <a:gd name="f109" fmla="*/ f84 1 f58"/>
                <a:gd name="f110" fmla="*/ f85 1 f57"/>
                <a:gd name="f111" fmla="*/ f86 1 f58"/>
                <a:gd name="f112" fmla="*/ f87 1 f57"/>
                <a:gd name="f113" fmla="*/ f88 1 f58"/>
                <a:gd name="f114" fmla="*/ f89 1 f57"/>
                <a:gd name="f115" fmla="*/ f90 1 f58"/>
                <a:gd name="f116" fmla="*/ f91 1 f57"/>
                <a:gd name="f117" fmla="*/ f92 1 f58"/>
                <a:gd name="f118" fmla="*/ f93 1 f57"/>
                <a:gd name="f119" fmla="*/ f94 1 f58"/>
                <a:gd name="f120" fmla="*/ f95 1 f57"/>
                <a:gd name="f121" fmla="*/ f96 1 f58"/>
                <a:gd name="f122" fmla="*/ f97 1 f57"/>
                <a:gd name="f123" fmla="*/ f98 1 f58"/>
                <a:gd name="f124" fmla="*/ f99 1 f57"/>
                <a:gd name="f125" fmla="*/ f100 1 f58"/>
                <a:gd name="f126" fmla="*/ f101 1 f58"/>
                <a:gd name="f127" fmla="*/ f102 f48 1"/>
                <a:gd name="f128" fmla="*/ f103 f48 1"/>
                <a:gd name="f129" fmla="*/ f105 f49 1"/>
                <a:gd name="f130" fmla="*/ f104 f49 1"/>
                <a:gd name="f131" fmla="*/ f106 f48 1"/>
                <a:gd name="f132" fmla="*/ f107 f49 1"/>
                <a:gd name="f133" fmla="*/ f108 f48 1"/>
                <a:gd name="f134" fmla="*/ f109 f49 1"/>
                <a:gd name="f135" fmla="*/ f110 f48 1"/>
                <a:gd name="f136" fmla="*/ f111 f49 1"/>
                <a:gd name="f137" fmla="*/ f112 f48 1"/>
                <a:gd name="f138" fmla="*/ f113 f49 1"/>
                <a:gd name="f139" fmla="*/ f114 f48 1"/>
                <a:gd name="f140" fmla="*/ f115 f49 1"/>
                <a:gd name="f141" fmla="*/ f116 f48 1"/>
                <a:gd name="f142" fmla="*/ f117 f49 1"/>
                <a:gd name="f143" fmla="*/ f118 f48 1"/>
                <a:gd name="f144" fmla="*/ f119 f49 1"/>
                <a:gd name="f145" fmla="*/ f120 f48 1"/>
                <a:gd name="f146" fmla="*/ f121 f49 1"/>
                <a:gd name="f147" fmla="*/ f122 f48 1"/>
                <a:gd name="f148" fmla="*/ f123 f49 1"/>
                <a:gd name="f149" fmla="*/ f124 f48 1"/>
                <a:gd name="f150" fmla="*/ f125 f49 1"/>
                <a:gd name="f151" fmla="*/ f126 f49 1"/>
              </a:gdLst>
              <a:ahLst/>
              <a:cxnLst>
                <a:cxn ang="3cd4">
                  <a:pos x="hc" y="t"/>
                </a:cxn>
                <a:cxn ang="0">
                  <a:pos x="r" y="vc"/>
                </a:cxn>
                <a:cxn ang="cd4">
                  <a:pos x="hc" y="b"/>
                </a:cxn>
                <a:cxn ang="cd2">
                  <a:pos x="l" y="vc"/>
                </a:cxn>
                <a:cxn ang="f80">
                  <a:pos x="f131" y="f132"/>
                </a:cxn>
                <a:cxn ang="f80">
                  <a:pos x="f133" y="f134"/>
                </a:cxn>
                <a:cxn ang="f80">
                  <a:pos x="f135" y="f136"/>
                </a:cxn>
                <a:cxn ang="f80">
                  <a:pos x="f137" y="f138"/>
                </a:cxn>
                <a:cxn ang="f80">
                  <a:pos x="f139" y="f140"/>
                </a:cxn>
                <a:cxn ang="f80">
                  <a:pos x="f141" y="f142"/>
                </a:cxn>
                <a:cxn ang="f80">
                  <a:pos x="f143" y="f144"/>
                </a:cxn>
                <a:cxn ang="f80">
                  <a:pos x="f145" y="f146"/>
                </a:cxn>
                <a:cxn ang="f80">
                  <a:pos x="f147" y="f148"/>
                </a:cxn>
                <a:cxn ang="f80">
                  <a:pos x="f149" y="f150"/>
                </a:cxn>
                <a:cxn ang="f80">
                  <a:pos x="f149" y="f150"/>
                </a:cxn>
                <a:cxn ang="f80">
                  <a:pos x="f149" y="f151"/>
                </a:cxn>
                <a:cxn ang="f80">
                  <a:pos x="f149" y="f142"/>
                </a:cxn>
              </a:cxnLst>
              <a:rect l="f127" t="f130" r="f128" b="f129"/>
              <a:pathLst>
                <a:path w="24359" h="76107">
                  <a:moveTo>
                    <a:pt x="f8" y="f9"/>
                  </a:moveTo>
                  <a:cubicBezTo>
                    <a:pt x="f10" y="f11"/>
                    <a:pt x="f12" y="f13"/>
                    <a:pt x="f14" y="f5"/>
                  </a:cubicBezTo>
                  <a:cubicBezTo>
                    <a:pt x="f15" y="f5"/>
                    <a:pt x="f16" y="f5"/>
                    <a:pt x="f17" y="f18"/>
                  </a:cubicBezTo>
                  <a:cubicBezTo>
                    <a:pt x="f19" y="f20"/>
                    <a:pt x="f21" y="f22"/>
                    <a:pt x="f23" y="f24"/>
                  </a:cubicBezTo>
                  <a:lnTo>
                    <a:pt x="f25" y="f26"/>
                  </a:lnTo>
                  <a:lnTo>
                    <a:pt x="f27" y="f28"/>
                  </a:lnTo>
                  <a:lnTo>
                    <a:pt x="f29" y="f30"/>
                  </a:lnTo>
                  <a:cubicBezTo>
                    <a:pt x="f31" y="f32"/>
                    <a:pt x="f33" y="f34"/>
                    <a:pt x="f35" y="f36"/>
                  </a:cubicBezTo>
                  <a:cubicBezTo>
                    <a:pt x="f37" y="f38"/>
                    <a:pt x="f39" y="f40"/>
                    <a:pt x="f41" y="f42"/>
                  </a:cubicBezTo>
                  <a:cubicBezTo>
                    <a:pt x="f43" y="f44"/>
                    <a:pt x="f6" y="f45"/>
                    <a:pt x="f6" y="f7"/>
                  </a:cubicBezTo>
                  <a:cubicBezTo>
                    <a:pt x="f6" y="f7"/>
                    <a:pt x="f6" y="f7"/>
                    <a:pt x="f6" y="f7"/>
                  </a:cubicBezTo>
                  <a:lnTo>
                    <a:pt x="f6" y="f46"/>
                  </a:lnTo>
                  <a:lnTo>
                    <a:pt x="f6"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9" name="Freeform: Shape 1665">
              <a:extLst>
                <a:ext uri="{FF2B5EF4-FFF2-40B4-BE49-F238E27FC236}">
                  <a16:creationId xmlns:a16="http://schemas.microsoft.com/office/drawing/2014/main" id="{FC59955D-8C30-94E1-39FC-33186C47C324}"/>
                </a:ext>
              </a:extLst>
            </p:cNvPr>
            <p:cNvSpPr/>
            <p:nvPr/>
          </p:nvSpPr>
          <p:spPr>
            <a:xfrm>
              <a:off x="12040078" y="3614568"/>
              <a:ext cx="112462" cy="1033217"/>
            </a:xfrm>
            <a:custGeom>
              <a:avLst/>
              <a:gdLst>
                <a:gd name="f0" fmla="val 10800000"/>
                <a:gd name="f1" fmla="val 5400000"/>
                <a:gd name="f2" fmla="val 180"/>
                <a:gd name="f3" fmla="val w"/>
                <a:gd name="f4" fmla="val h"/>
                <a:gd name="f5" fmla="val 0"/>
                <a:gd name="f6" fmla="val 112465"/>
                <a:gd name="f7" fmla="val 1033213"/>
                <a:gd name="f8" fmla="val 102206"/>
                <a:gd name="f9" fmla="val 12495"/>
                <a:gd name="f10" fmla="val 96646"/>
                <a:gd name="f11" fmla="val 11133"/>
                <a:gd name="f12" fmla="val 93160"/>
                <a:gd name="f13" fmla="val 5610"/>
                <a:gd name="f14" fmla="val 94334"/>
                <a:gd name="f15" fmla="val 4373"/>
                <a:gd name="f16" fmla="val 8746"/>
                <a:gd name="f17" fmla="val 1014596"/>
                <a:gd name="f18" fmla="val 1029464"/>
                <a:gd name="f19" fmla="val 15743"/>
                <a:gd name="f20" fmla="val 112451"/>
                <a:gd name="f21" fmla="val 2374"/>
                <a:gd name="f22" fmla="val 112739"/>
                <a:gd name="f23" fmla="val 7684"/>
                <a:gd name="f24" fmla="val 108666"/>
                <a:gd name="f25" fmla="val 12220"/>
                <a:gd name="f26" fmla="val 103368"/>
                <a:gd name="f27" fmla="val 12507"/>
                <a:gd name="f28" fmla="val 102981"/>
                <a:gd name="f29" fmla="val 12520"/>
                <a:gd name="f30" fmla="val 102593"/>
                <a:gd name="f31" fmla="+- 0 0 -90"/>
                <a:gd name="f32" fmla="*/ f3 1 112465"/>
                <a:gd name="f33" fmla="*/ f4 1 1033213"/>
                <a:gd name="f34" fmla="val f5"/>
                <a:gd name="f35" fmla="val f6"/>
                <a:gd name="f36" fmla="val f7"/>
                <a:gd name="f37" fmla="*/ f31 f0 1"/>
                <a:gd name="f38" fmla="+- f36 0 f34"/>
                <a:gd name="f39" fmla="+- f35 0 f34"/>
                <a:gd name="f40" fmla="*/ f37 1 f2"/>
                <a:gd name="f41" fmla="*/ f39 1 112465"/>
                <a:gd name="f42" fmla="*/ f38 1 1033213"/>
                <a:gd name="f43" fmla="*/ 102206 f39 1"/>
                <a:gd name="f44" fmla="*/ 12495 f38 1"/>
                <a:gd name="f45" fmla="*/ 94334 f39 1"/>
                <a:gd name="f46" fmla="*/ 0 f38 1"/>
                <a:gd name="f47" fmla="*/ 4373 f38 1"/>
                <a:gd name="f48" fmla="*/ 8746 f38 1"/>
                <a:gd name="f49" fmla="*/ 0 f39 1"/>
                <a:gd name="f50" fmla="*/ 1014596 f38 1"/>
                <a:gd name="f51" fmla="*/ 12495 f39 1"/>
                <a:gd name="f52" fmla="*/ 1029464 f38 1"/>
                <a:gd name="f53" fmla="*/ 15743 f39 1"/>
                <a:gd name="f54" fmla="*/ 1033213 f38 1"/>
                <a:gd name="f55" fmla="*/ 112451 f39 1"/>
                <a:gd name="f56" fmla="*/ 2374 f38 1"/>
                <a:gd name="f57" fmla="*/ 103368 f39 1"/>
                <a:gd name="f58" fmla="*/ 12507 f38 1"/>
                <a:gd name="f59" fmla="+- f40 0 f1"/>
                <a:gd name="f60" fmla="*/ f43 1 112465"/>
                <a:gd name="f61" fmla="*/ f44 1 1033213"/>
                <a:gd name="f62" fmla="*/ f45 1 112465"/>
                <a:gd name="f63" fmla="*/ f46 1 1033213"/>
                <a:gd name="f64" fmla="*/ f47 1 1033213"/>
                <a:gd name="f65" fmla="*/ f48 1 1033213"/>
                <a:gd name="f66" fmla="*/ f49 1 112465"/>
                <a:gd name="f67" fmla="*/ f50 1 1033213"/>
                <a:gd name="f68" fmla="*/ f51 1 112465"/>
                <a:gd name="f69" fmla="*/ f52 1 1033213"/>
                <a:gd name="f70" fmla="*/ f53 1 112465"/>
                <a:gd name="f71" fmla="*/ f54 1 1033213"/>
                <a:gd name="f72" fmla="*/ f55 1 112465"/>
                <a:gd name="f73" fmla="*/ f56 1 1033213"/>
                <a:gd name="f74" fmla="*/ f57 1 112465"/>
                <a:gd name="f75" fmla="*/ f58 1 1033213"/>
                <a:gd name="f76" fmla="*/ f34 1 f41"/>
                <a:gd name="f77" fmla="*/ f35 1 f41"/>
                <a:gd name="f78" fmla="*/ f34 1 f42"/>
                <a:gd name="f79" fmla="*/ f36 1 f42"/>
                <a:gd name="f80" fmla="*/ f60 1 f41"/>
                <a:gd name="f81" fmla="*/ f61 1 f42"/>
                <a:gd name="f82" fmla="*/ f62 1 f41"/>
                <a:gd name="f83" fmla="*/ f63 1 f42"/>
                <a:gd name="f84" fmla="*/ f64 1 f42"/>
                <a:gd name="f85" fmla="*/ f65 1 f42"/>
                <a:gd name="f86" fmla="*/ f66 1 f41"/>
                <a:gd name="f87" fmla="*/ f67 1 f42"/>
                <a:gd name="f88" fmla="*/ f68 1 f41"/>
                <a:gd name="f89" fmla="*/ f69 1 f42"/>
                <a:gd name="f90" fmla="*/ f70 1 f41"/>
                <a:gd name="f91" fmla="*/ f71 1 f42"/>
                <a:gd name="f92" fmla="*/ f72 1 f41"/>
                <a:gd name="f93" fmla="*/ f73 1 f42"/>
                <a:gd name="f94" fmla="*/ f74 1 f41"/>
                <a:gd name="f95" fmla="*/ f75 1 f42"/>
                <a:gd name="f96" fmla="*/ f76 f32 1"/>
                <a:gd name="f97" fmla="*/ f77 f32 1"/>
                <a:gd name="f98" fmla="*/ f79 f33 1"/>
                <a:gd name="f99" fmla="*/ f78 f33 1"/>
                <a:gd name="f100" fmla="*/ f80 f32 1"/>
                <a:gd name="f101" fmla="*/ f81 f33 1"/>
                <a:gd name="f102" fmla="*/ f82 f32 1"/>
                <a:gd name="f103" fmla="*/ f83 f33 1"/>
                <a:gd name="f104" fmla="*/ f84 f33 1"/>
                <a:gd name="f105" fmla="*/ f85 f33 1"/>
                <a:gd name="f106" fmla="*/ f86 f32 1"/>
                <a:gd name="f107" fmla="*/ f87 f33 1"/>
                <a:gd name="f108" fmla="*/ f88 f32 1"/>
                <a:gd name="f109" fmla="*/ f89 f33 1"/>
                <a:gd name="f110" fmla="*/ f90 f32 1"/>
                <a:gd name="f111" fmla="*/ f91 f33 1"/>
                <a:gd name="f112" fmla="*/ f92 f32 1"/>
                <a:gd name="f113" fmla="*/ f93 f33 1"/>
                <a:gd name="f114" fmla="*/ f94 f32 1"/>
                <a:gd name="f115" fmla="*/ f95 f33 1"/>
              </a:gdLst>
              <a:ahLst/>
              <a:cxnLst>
                <a:cxn ang="3cd4">
                  <a:pos x="hc" y="t"/>
                </a:cxn>
                <a:cxn ang="0">
                  <a:pos x="r" y="vc"/>
                </a:cxn>
                <a:cxn ang="cd4">
                  <a:pos x="hc" y="b"/>
                </a:cxn>
                <a:cxn ang="cd2">
                  <a:pos x="l" y="vc"/>
                </a:cxn>
                <a:cxn ang="f59">
                  <a:pos x="f100" y="f101"/>
                </a:cxn>
                <a:cxn ang="f59">
                  <a:pos x="f102" y="f103"/>
                </a:cxn>
                <a:cxn ang="f59">
                  <a:pos x="f102" y="f104"/>
                </a:cxn>
                <a:cxn ang="f59">
                  <a:pos x="f102" y="f105"/>
                </a:cxn>
                <a:cxn ang="f59">
                  <a:pos x="f106" y="f107"/>
                </a:cxn>
                <a:cxn ang="f59">
                  <a:pos x="f108" y="f109"/>
                </a:cxn>
                <a:cxn ang="f59">
                  <a:pos x="f110" y="f111"/>
                </a:cxn>
                <a:cxn ang="f59">
                  <a:pos x="f112" y="f113"/>
                </a:cxn>
                <a:cxn ang="f59">
                  <a:pos x="f114" y="f115"/>
                </a:cxn>
                <a:cxn ang="f59">
                  <a:pos x="f100" y="f101"/>
                </a:cxn>
              </a:cxnLst>
              <a:rect l="f96" t="f99" r="f97" b="f98"/>
              <a:pathLst>
                <a:path w="112465" h="1033213">
                  <a:moveTo>
                    <a:pt x="f8" y="f9"/>
                  </a:moveTo>
                  <a:cubicBezTo>
                    <a:pt x="f10" y="f11"/>
                    <a:pt x="f12" y="f13"/>
                    <a:pt x="f14" y="f5"/>
                  </a:cubicBezTo>
                  <a:lnTo>
                    <a:pt x="f14" y="f15"/>
                  </a:lnTo>
                  <a:lnTo>
                    <a:pt x="f14" y="f16"/>
                  </a:lnTo>
                  <a:lnTo>
                    <a:pt x="f5" y="f17"/>
                  </a:lnTo>
                  <a:lnTo>
                    <a:pt x="f9" y="f18"/>
                  </a:lnTo>
                  <a:lnTo>
                    <a:pt x="f19" y="f7"/>
                  </a:lnTo>
                  <a:lnTo>
                    <a:pt x="f20" y="f21"/>
                  </a:lnTo>
                  <a:cubicBezTo>
                    <a:pt x="f22" y="f23"/>
                    <a:pt x="f24" y="f25"/>
                    <a:pt x="f26" y="f27"/>
                  </a:cubicBezTo>
                  <a:cubicBezTo>
                    <a:pt x="f28" y="f29"/>
                    <a:pt x="f30"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0" name="Freeform: Shape 1666">
              <a:extLst>
                <a:ext uri="{FF2B5EF4-FFF2-40B4-BE49-F238E27FC236}">
                  <a16:creationId xmlns:a16="http://schemas.microsoft.com/office/drawing/2014/main" id="{FD8D20C2-3E3F-DA72-4206-DC5F520CA6FB}"/>
                </a:ext>
              </a:extLst>
            </p:cNvPr>
            <p:cNvSpPr/>
            <p:nvPr/>
          </p:nvSpPr>
          <p:spPr>
            <a:xfrm>
              <a:off x="11855689" y="1305113"/>
              <a:ext cx="141283" cy="83448"/>
            </a:xfrm>
            <a:custGeom>
              <a:avLst/>
              <a:gdLst>
                <a:gd name="f0" fmla="val 10800000"/>
                <a:gd name="f1" fmla="val 5400000"/>
                <a:gd name="f2" fmla="val 180"/>
                <a:gd name="f3" fmla="val w"/>
                <a:gd name="f4" fmla="val h"/>
                <a:gd name="f5" fmla="val 0"/>
                <a:gd name="f6" fmla="val 141283"/>
                <a:gd name="f7" fmla="val 83444"/>
                <a:gd name="f8" fmla="val 220"/>
                <a:gd name="f9" fmla="val 76719"/>
                <a:gd name="f10" fmla="val 1194"/>
                <a:gd name="f11" fmla="val 81309"/>
                <a:gd name="f12" fmla="val 5717"/>
                <a:gd name="f13" fmla="val 84235"/>
                <a:gd name="f14" fmla="val 10303"/>
                <a:gd name="f15" fmla="val 83256"/>
                <a:gd name="f16" fmla="val 10878"/>
                <a:gd name="f17" fmla="val 83133"/>
                <a:gd name="f18" fmla="val 11427"/>
                <a:gd name="f19" fmla="val 82953"/>
                <a:gd name="f20" fmla="val 11965"/>
                <a:gd name="f21" fmla="val 82717"/>
                <a:gd name="f22" fmla="val 16963"/>
                <a:gd name="f23" fmla="val 80218"/>
                <a:gd name="f24" fmla="val 18337"/>
                <a:gd name="f25" fmla="val 20117"/>
                <a:gd name="f26" fmla="val 136960"/>
                <a:gd name="f27" fmla="val 21951"/>
                <a:gd name="f28" fmla="val 131975"/>
                <a:gd name="f29" fmla="val 19937"/>
                <a:gd name="f30" fmla="val 130139"/>
                <a:gd name="f31" fmla="val 15618"/>
                <a:gd name="f32" fmla="val 129939"/>
                <a:gd name="f33" fmla="val 15134"/>
                <a:gd name="f34" fmla="val 129776"/>
                <a:gd name="f35" fmla="val 14633"/>
                <a:gd name="f36" fmla="val 129663"/>
                <a:gd name="f37" fmla="val 14119"/>
                <a:gd name="f38" fmla="val 127652"/>
                <a:gd name="f39" fmla="val 8854"/>
                <a:gd name="f40" fmla="val 129701"/>
                <a:gd name="f41" fmla="val 2901"/>
                <a:gd name="f42" fmla="val 134537"/>
                <a:gd name="f43" fmla="val 129538"/>
                <a:gd name="f44" fmla="val 2499"/>
                <a:gd name="f45" fmla="val 5218"/>
                <a:gd name="f46" fmla="val 63225"/>
                <a:gd name="f47" fmla="val 4093"/>
                <a:gd name="f48" fmla="val 64099"/>
                <a:gd name="f49" fmla="val 2469"/>
                <a:gd name="f50" fmla="val 65349"/>
                <a:gd name="f51" fmla="val 1469"/>
                <a:gd name="f52" fmla="val 66973"/>
                <a:gd name="f53" fmla="val 1094"/>
                <a:gd name="f54" fmla="val 67528"/>
                <a:gd name="f55" fmla="val 756"/>
                <a:gd name="f56" fmla="val 68114"/>
                <a:gd name="f57" fmla="val 470"/>
                <a:gd name="f58" fmla="val 68723"/>
                <a:gd name="f59" fmla="val 407"/>
                <a:gd name="f60" fmla="val 69471"/>
                <a:gd name="f61" fmla="val 70223"/>
                <a:gd name="f62" fmla="val 70972"/>
                <a:gd name="f63" fmla="val -55"/>
                <a:gd name="f64" fmla="val 72842"/>
                <a:gd name="f65" fmla="val -143"/>
                <a:gd name="f66" fmla="val 74810"/>
                <a:gd name="f67" fmla="+- 0 0 -90"/>
                <a:gd name="f68" fmla="*/ f3 1 141283"/>
                <a:gd name="f69" fmla="*/ f4 1 83444"/>
                <a:gd name="f70" fmla="val f5"/>
                <a:gd name="f71" fmla="val f6"/>
                <a:gd name="f72" fmla="val f7"/>
                <a:gd name="f73" fmla="*/ f67 f0 1"/>
                <a:gd name="f74" fmla="+- f72 0 f70"/>
                <a:gd name="f75" fmla="+- f71 0 f70"/>
                <a:gd name="f76" fmla="*/ f73 1 f2"/>
                <a:gd name="f77" fmla="*/ f75 1 141283"/>
                <a:gd name="f78" fmla="*/ f74 1 83444"/>
                <a:gd name="f79" fmla="*/ 220 f75 1"/>
                <a:gd name="f80" fmla="*/ 76719 f74 1"/>
                <a:gd name="f81" fmla="*/ 10303 f75 1"/>
                <a:gd name="f82" fmla="*/ 83256 f74 1"/>
                <a:gd name="f83" fmla="*/ 11965 f75 1"/>
                <a:gd name="f84" fmla="*/ 82717 f74 1"/>
                <a:gd name="f85" fmla="*/ 16963 f75 1"/>
                <a:gd name="f86" fmla="*/ 80218 f74 1"/>
                <a:gd name="f87" fmla="*/ 18337 f75 1"/>
                <a:gd name="f88" fmla="*/ 141283 f75 1"/>
                <a:gd name="f89" fmla="*/ 20117 f74 1"/>
                <a:gd name="f90" fmla="*/ 130139 f75 1"/>
                <a:gd name="f91" fmla="*/ 15618 f74 1"/>
                <a:gd name="f92" fmla="*/ 129663 f75 1"/>
                <a:gd name="f93" fmla="*/ 14119 f74 1"/>
                <a:gd name="f94" fmla="*/ 134537 f75 1"/>
                <a:gd name="f95" fmla="*/ 0 f74 1"/>
                <a:gd name="f96" fmla="*/ 129538 f75 1"/>
                <a:gd name="f97" fmla="*/ 2499 f74 1"/>
                <a:gd name="f98" fmla="*/ 5218 f75 1"/>
                <a:gd name="f99" fmla="*/ 63225 f74 1"/>
                <a:gd name="f100" fmla="*/ 4093 f75 1"/>
                <a:gd name="f101" fmla="*/ 64099 f74 1"/>
                <a:gd name="f102" fmla="*/ 2469 f75 1"/>
                <a:gd name="f103" fmla="*/ 65349 f74 1"/>
                <a:gd name="f104" fmla="*/ 1469 f75 1"/>
                <a:gd name="f105" fmla="*/ 66973 f74 1"/>
                <a:gd name="f106" fmla="*/ 470 f75 1"/>
                <a:gd name="f107" fmla="*/ 68723 f74 1"/>
                <a:gd name="f108" fmla="*/ 70972 f74 1"/>
                <a:gd name="f109" fmla="+- f76 0 f1"/>
                <a:gd name="f110" fmla="*/ f79 1 141283"/>
                <a:gd name="f111" fmla="*/ f80 1 83444"/>
                <a:gd name="f112" fmla="*/ f81 1 141283"/>
                <a:gd name="f113" fmla="*/ f82 1 83444"/>
                <a:gd name="f114" fmla="*/ f83 1 141283"/>
                <a:gd name="f115" fmla="*/ f84 1 83444"/>
                <a:gd name="f116" fmla="*/ f85 1 141283"/>
                <a:gd name="f117" fmla="*/ f86 1 83444"/>
                <a:gd name="f118" fmla="*/ f87 1 141283"/>
                <a:gd name="f119" fmla="*/ f88 1 141283"/>
                <a:gd name="f120" fmla="*/ f89 1 83444"/>
                <a:gd name="f121" fmla="*/ f90 1 141283"/>
                <a:gd name="f122" fmla="*/ f91 1 83444"/>
                <a:gd name="f123" fmla="*/ f92 1 141283"/>
                <a:gd name="f124" fmla="*/ f93 1 83444"/>
                <a:gd name="f125" fmla="*/ f94 1 141283"/>
                <a:gd name="f126" fmla="*/ f95 1 83444"/>
                <a:gd name="f127" fmla="*/ f96 1 141283"/>
                <a:gd name="f128" fmla="*/ f97 1 83444"/>
                <a:gd name="f129" fmla="*/ f98 1 141283"/>
                <a:gd name="f130" fmla="*/ f99 1 83444"/>
                <a:gd name="f131" fmla="*/ f100 1 141283"/>
                <a:gd name="f132" fmla="*/ f101 1 83444"/>
                <a:gd name="f133" fmla="*/ f102 1 141283"/>
                <a:gd name="f134" fmla="*/ f103 1 83444"/>
                <a:gd name="f135" fmla="*/ f104 1 141283"/>
                <a:gd name="f136" fmla="*/ f105 1 83444"/>
                <a:gd name="f137" fmla="*/ f106 1 141283"/>
                <a:gd name="f138" fmla="*/ f107 1 83444"/>
                <a:gd name="f139" fmla="*/ f108 1 83444"/>
                <a:gd name="f140" fmla="*/ f70 1 f77"/>
                <a:gd name="f141" fmla="*/ f71 1 f77"/>
                <a:gd name="f142" fmla="*/ f70 1 f78"/>
                <a:gd name="f143" fmla="*/ f72 1 f78"/>
                <a:gd name="f144" fmla="*/ f110 1 f77"/>
                <a:gd name="f145" fmla="*/ f111 1 f78"/>
                <a:gd name="f146" fmla="*/ f112 1 f77"/>
                <a:gd name="f147" fmla="*/ f113 1 f78"/>
                <a:gd name="f148" fmla="*/ f114 1 f77"/>
                <a:gd name="f149" fmla="*/ f115 1 f78"/>
                <a:gd name="f150" fmla="*/ f116 1 f77"/>
                <a:gd name="f151" fmla="*/ f117 1 f78"/>
                <a:gd name="f152" fmla="*/ f118 1 f77"/>
                <a:gd name="f153" fmla="*/ f119 1 f77"/>
                <a:gd name="f154" fmla="*/ f120 1 f78"/>
                <a:gd name="f155" fmla="*/ f121 1 f77"/>
                <a:gd name="f156" fmla="*/ f122 1 f78"/>
                <a:gd name="f157" fmla="*/ f123 1 f77"/>
                <a:gd name="f158" fmla="*/ f124 1 f78"/>
                <a:gd name="f159" fmla="*/ f125 1 f77"/>
                <a:gd name="f160" fmla="*/ f126 1 f78"/>
                <a:gd name="f161" fmla="*/ f127 1 f77"/>
                <a:gd name="f162" fmla="*/ f128 1 f78"/>
                <a:gd name="f163" fmla="*/ f129 1 f77"/>
                <a:gd name="f164" fmla="*/ f130 1 f78"/>
                <a:gd name="f165" fmla="*/ f131 1 f77"/>
                <a:gd name="f166" fmla="*/ f132 1 f78"/>
                <a:gd name="f167" fmla="*/ f133 1 f77"/>
                <a:gd name="f168" fmla="*/ f134 1 f78"/>
                <a:gd name="f169" fmla="*/ f135 1 f77"/>
                <a:gd name="f170" fmla="*/ f136 1 f78"/>
                <a:gd name="f171" fmla="*/ f137 1 f77"/>
                <a:gd name="f172" fmla="*/ f138 1 f78"/>
                <a:gd name="f173" fmla="*/ f139 1 f78"/>
                <a:gd name="f174" fmla="*/ f140 f68 1"/>
                <a:gd name="f175" fmla="*/ f141 f68 1"/>
                <a:gd name="f176" fmla="*/ f143 f69 1"/>
                <a:gd name="f177" fmla="*/ f142 f69 1"/>
                <a:gd name="f178" fmla="*/ f144 f68 1"/>
                <a:gd name="f179" fmla="*/ f145 f69 1"/>
                <a:gd name="f180" fmla="*/ f146 f68 1"/>
                <a:gd name="f181" fmla="*/ f147 f69 1"/>
                <a:gd name="f182" fmla="*/ f148 f68 1"/>
                <a:gd name="f183" fmla="*/ f149 f69 1"/>
                <a:gd name="f184" fmla="*/ f150 f68 1"/>
                <a:gd name="f185" fmla="*/ f151 f69 1"/>
                <a:gd name="f186" fmla="*/ f152 f68 1"/>
                <a:gd name="f187" fmla="*/ f153 f68 1"/>
                <a:gd name="f188" fmla="*/ f154 f69 1"/>
                <a:gd name="f189" fmla="*/ f155 f68 1"/>
                <a:gd name="f190" fmla="*/ f156 f69 1"/>
                <a:gd name="f191" fmla="*/ f157 f68 1"/>
                <a:gd name="f192" fmla="*/ f158 f69 1"/>
                <a:gd name="f193" fmla="*/ f159 f68 1"/>
                <a:gd name="f194" fmla="*/ f160 f69 1"/>
                <a:gd name="f195" fmla="*/ f161 f68 1"/>
                <a:gd name="f196" fmla="*/ f162 f69 1"/>
                <a:gd name="f197" fmla="*/ f163 f68 1"/>
                <a:gd name="f198" fmla="*/ f164 f69 1"/>
                <a:gd name="f199" fmla="*/ f165 f68 1"/>
                <a:gd name="f200" fmla="*/ f166 f69 1"/>
                <a:gd name="f201" fmla="*/ f167 f68 1"/>
                <a:gd name="f202" fmla="*/ f168 f69 1"/>
                <a:gd name="f203" fmla="*/ f169 f68 1"/>
                <a:gd name="f204" fmla="*/ f170 f69 1"/>
                <a:gd name="f205" fmla="*/ f171 f68 1"/>
                <a:gd name="f206" fmla="*/ f172 f69 1"/>
                <a:gd name="f207" fmla="*/ f173 f69 1"/>
              </a:gdLst>
              <a:ahLst/>
              <a:cxnLst>
                <a:cxn ang="3cd4">
                  <a:pos x="hc" y="t"/>
                </a:cxn>
                <a:cxn ang="0">
                  <a:pos x="r" y="vc"/>
                </a:cxn>
                <a:cxn ang="cd4">
                  <a:pos x="hc" y="b"/>
                </a:cxn>
                <a:cxn ang="cd2">
                  <a:pos x="l" y="vc"/>
                </a:cxn>
                <a:cxn ang="f109">
                  <a:pos x="f178" y="f179"/>
                </a:cxn>
                <a:cxn ang="f109">
                  <a:pos x="f180" y="f181"/>
                </a:cxn>
                <a:cxn ang="f109">
                  <a:pos x="f182" y="f183"/>
                </a:cxn>
                <a:cxn ang="f109">
                  <a:pos x="f184" y="f185"/>
                </a:cxn>
                <a:cxn ang="f109">
                  <a:pos x="f186" y="f185"/>
                </a:cxn>
                <a:cxn ang="f109">
                  <a:pos x="f187" y="f188"/>
                </a:cxn>
                <a:cxn ang="f109">
                  <a:pos x="f189" y="f190"/>
                </a:cxn>
                <a:cxn ang="f109">
                  <a:pos x="f191" y="f192"/>
                </a:cxn>
                <a:cxn ang="f109">
                  <a:pos x="f193" y="f194"/>
                </a:cxn>
                <a:cxn ang="f109">
                  <a:pos x="f195" y="f196"/>
                </a:cxn>
                <a:cxn ang="f109">
                  <a:pos x="f197" y="f198"/>
                </a:cxn>
                <a:cxn ang="f109">
                  <a:pos x="f199" y="f200"/>
                </a:cxn>
                <a:cxn ang="f109">
                  <a:pos x="f201" y="f202"/>
                </a:cxn>
                <a:cxn ang="f109">
                  <a:pos x="f203" y="f204"/>
                </a:cxn>
                <a:cxn ang="f109">
                  <a:pos x="f205" y="f206"/>
                </a:cxn>
                <a:cxn ang="f109">
                  <a:pos x="f205" y="f207"/>
                </a:cxn>
                <a:cxn ang="f109">
                  <a:pos x="f178" y="f179"/>
                </a:cxn>
              </a:cxnLst>
              <a:rect l="f174" t="f177" r="f175" b="f176"/>
              <a:pathLst>
                <a:path w="141283" h="83444">
                  <a:moveTo>
                    <a:pt x="f8" y="f9"/>
                  </a:moveTo>
                  <a:cubicBezTo>
                    <a:pt x="f10" y="f11"/>
                    <a:pt x="f12" y="f13"/>
                    <a:pt x="f14" y="f15"/>
                  </a:cubicBezTo>
                  <a:cubicBezTo>
                    <a:pt x="f16" y="f17"/>
                    <a:pt x="f18" y="f19"/>
                    <a:pt x="f20" y="f21"/>
                  </a:cubicBezTo>
                  <a:lnTo>
                    <a:pt x="f22" y="f23"/>
                  </a:lnTo>
                  <a:lnTo>
                    <a:pt x="f24" y="f23"/>
                  </a:lnTo>
                  <a:lnTo>
                    <a:pt x="f6" y="f25"/>
                  </a:lnTo>
                  <a:cubicBezTo>
                    <a:pt x="f26" y="f27"/>
                    <a:pt x="f28" y="f29"/>
                    <a:pt x="f30" y="f31"/>
                  </a:cubicBezTo>
                  <a:cubicBezTo>
                    <a:pt x="f32" y="f33"/>
                    <a:pt x="f34" y="f35"/>
                    <a:pt x="f36" y="f37"/>
                  </a:cubicBezTo>
                  <a:cubicBezTo>
                    <a:pt x="f38" y="f39"/>
                    <a:pt x="f40" y="f41"/>
                    <a:pt x="f42" y="f5"/>
                  </a:cubicBezTo>
                  <a:lnTo>
                    <a:pt x="f43" y="f44"/>
                  </a:lnTo>
                  <a:lnTo>
                    <a:pt x="f45" y="f46"/>
                  </a:lnTo>
                  <a:lnTo>
                    <a:pt x="f47" y="f48"/>
                  </a:lnTo>
                  <a:lnTo>
                    <a:pt x="f49" y="f50"/>
                  </a:lnTo>
                  <a:lnTo>
                    <a:pt x="f51" y="f52"/>
                  </a:lnTo>
                  <a:cubicBezTo>
                    <a:pt x="f53" y="f54"/>
                    <a:pt x="f55" y="f56"/>
                    <a:pt x="f57" y="f58"/>
                  </a:cubicBezTo>
                  <a:cubicBezTo>
                    <a:pt x="f59" y="f60"/>
                    <a:pt x="f59" y="f61"/>
                    <a:pt x="f57"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1" name="Freeform: Shape 1667">
              <a:extLst>
                <a:ext uri="{FF2B5EF4-FFF2-40B4-BE49-F238E27FC236}">
                  <a16:creationId xmlns:a16="http://schemas.microsoft.com/office/drawing/2014/main" id="{A01711D0-EDB4-7B3F-5DE3-DBA45AC3ADFD}"/>
                </a:ext>
              </a:extLst>
            </p:cNvPr>
            <p:cNvSpPr/>
            <p:nvPr/>
          </p:nvSpPr>
          <p:spPr>
            <a:xfrm>
              <a:off x="11033013" y="2299587"/>
              <a:ext cx="1371" cy="12490"/>
            </a:xfrm>
            <a:custGeom>
              <a:avLst/>
              <a:gdLst>
                <a:gd name="f0" fmla="val 10800000"/>
                <a:gd name="f1" fmla="val 5400000"/>
                <a:gd name="f2" fmla="val 180"/>
                <a:gd name="f3" fmla="val w"/>
                <a:gd name="f4" fmla="val h"/>
                <a:gd name="f5" fmla="val 0"/>
                <a:gd name="f6" fmla="val 1374"/>
                <a:gd name="f7" fmla="val 12495"/>
                <a:gd name="f8" fmla="val 1375"/>
                <a:gd name="f9" fmla="val 1250"/>
                <a:gd name="f10" fmla="+- 0 0 -90"/>
                <a:gd name="f11" fmla="*/ f3 1 1374"/>
                <a:gd name="f12" fmla="*/ f4 1 12495"/>
                <a:gd name="f13" fmla="val f5"/>
                <a:gd name="f14" fmla="val f6"/>
                <a:gd name="f15" fmla="val f7"/>
                <a:gd name="f16" fmla="*/ f10 f0 1"/>
                <a:gd name="f17" fmla="+- f15 0 f13"/>
                <a:gd name="f18" fmla="+- f14 0 f13"/>
                <a:gd name="f19" fmla="*/ f16 1 f2"/>
                <a:gd name="f20" fmla="*/ f18 1 1374"/>
                <a:gd name="f21" fmla="*/ f17 1 12495"/>
                <a:gd name="f22" fmla="*/ 1375 f18 1"/>
                <a:gd name="f23" fmla="*/ 0 f17 1"/>
                <a:gd name="f24" fmla="*/ 0 f18 1"/>
                <a:gd name="f25" fmla="*/ 1250 f18 1"/>
                <a:gd name="f26" fmla="+- f19 0 f1"/>
                <a:gd name="f27" fmla="*/ f22 1 1374"/>
                <a:gd name="f28" fmla="*/ f23 1 12495"/>
                <a:gd name="f29" fmla="*/ f24 1 1374"/>
                <a:gd name="f30" fmla="*/ f25 1 1374"/>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1374" h="12495">
                  <a:moveTo>
                    <a:pt x="f8" y="f5"/>
                  </a:moveTo>
                  <a:lnTo>
                    <a:pt x="f5"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2" name="Freeform: Shape 1668">
              <a:extLst>
                <a:ext uri="{FF2B5EF4-FFF2-40B4-BE49-F238E27FC236}">
                  <a16:creationId xmlns:a16="http://schemas.microsoft.com/office/drawing/2014/main" id="{1862DC42-51DD-62EA-30F5-6A632CF9E0F9}"/>
                </a:ext>
              </a:extLst>
            </p:cNvPr>
            <p:cNvSpPr/>
            <p:nvPr/>
          </p:nvSpPr>
          <p:spPr>
            <a:xfrm>
              <a:off x="11025762" y="2271726"/>
              <a:ext cx="3621" cy="16742"/>
            </a:xfrm>
            <a:custGeom>
              <a:avLst/>
              <a:gdLst>
                <a:gd name="f0" fmla="val 10800000"/>
                <a:gd name="f1" fmla="val 5400000"/>
                <a:gd name="f2" fmla="val 180"/>
                <a:gd name="f3" fmla="val w"/>
                <a:gd name="f4" fmla="val h"/>
                <a:gd name="f5" fmla="val 0"/>
                <a:gd name="f6" fmla="val 3623"/>
                <a:gd name="f7" fmla="val 16743"/>
                <a:gd name="f8" fmla="val -25"/>
                <a:gd name="f9" fmla="val 13607"/>
                <a:gd name="f10" fmla="val 1300"/>
                <a:gd name="f11" fmla="val 10596"/>
                <a:gd name="f12" fmla="val 3624"/>
                <a:gd name="f13" fmla="val 8497"/>
                <a:gd name="f14" fmla="val 1562"/>
                <a:gd name="f15" fmla="val 6160"/>
                <a:gd name="f16" fmla="val 438"/>
                <a:gd name="f17" fmla="val 3124"/>
                <a:gd name="f18" fmla="val 500"/>
                <a:gd name="f19" fmla="val 10621"/>
                <a:gd name="f20" fmla="val 16618"/>
                <a:gd name="f21" fmla="+- 0 0 -90"/>
                <a:gd name="f22" fmla="*/ f3 1 3623"/>
                <a:gd name="f23" fmla="*/ f4 1 16743"/>
                <a:gd name="f24" fmla="val f5"/>
                <a:gd name="f25" fmla="val f6"/>
                <a:gd name="f26" fmla="val f7"/>
                <a:gd name="f27" fmla="*/ f21 f0 1"/>
                <a:gd name="f28" fmla="+- f26 0 f24"/>
                <a:gd name="f29" fmla="+- f25 0 f24"/>
                <a:gd name="f30" fmla="*/ f27 1 f2"/>
                <a:gd name="f31" fmla="*/ f29 1 3623"/>
                <a:gd name="f32" fmla="*/ f28 1 16743"/>
                <a:gd name="f33" fmla="*/ 0 f29 1"/>
                <a:gd name="f34" fmla="*/ 16743 f28 1"/>
                <a:gd name="f35" fmla="*/ 3624 f29 1"/>
                <a:gd name="f36" fmla="*/ 8497 f28 1"/>
                <a:gd name="f37" fmla="*/ 500 f29 1"/>
                <a:gd name="f38" fmla="*/ 0 f28 1"/>
                <a:gd name="f39" fmla="*/ 10621 f28 1"/>
                <a:gd name="f40" fmla="*/ 16618 f28 1"/>
                <a:gd name="f41" fmla="+- f30 0 f1"/>
                <a:gd name="f42" fmla="*/ f33 1 3623"/>
                <a:gd name="f43" fmla="*/ f34 1 16743"/>
                <a:gd name="f44" fmla="*/ f35 1 3623"/>
                <a:gd name="f45" fmla="*/ f36 1 16743"/>
                <a:gd name="f46" fmla="*/ f37 1 3623"/>
                <a:gd name="f47" fmla="*/ f38 1 16743"/>
                <a:gd name="f48" fmla="*/ f39 1 16743"/>
                <a:gd name="f49" fmla="*/ f40 1 16743"/>
                <a:gd name="f50" fmla="*/ f24 1 f31"/>
                <a:gd name="f51" fmla="*/ f25 1 f31"/>
                <a:gd name="f52" fmla="*/ f24 1 f32"/>
                <a:gd name="f53" fmla="*/ f26 1 f32"/>
                <a:gd name="f54" fmla="*/ f42 1 f31"/>
                <a:gd name="f55" fmla="*/ f43 1 f32"/>
                <a:gd name="f56" fmla="*/ f44 1 f31"/>
                <a:gd name="f57" fmla="*/ f45 1 f32"/>
                <a:gd name="f58" fmla="*/ f46 1 f31"/>
                <a:gd name="f59" fmla="*/ f47 1 f32"/>
                <a:gd name="f60" fmla="*/ f48 1 f32"/>
                <a:gd name="f61" fmla="*/ f49 1 f32"/>
                <a:gd name="f62" fmla="*/ f50 f22 1"/>
                <a:gd name="f63" fmla="*/ f51 f22 1"/>
                <a:gd name="f64" fmla="*/ f53 f23 1"/>
                <a:gd name="f65" fmla="*/ f52 f23 1"/>
                <a:gd name="f66" fmla="*/ f54 f22 1"/>
                <a:gd name="f67" fmla="*/ f55 f23 1"/>
                <a:gd name="f68" fmla="*/ f56 f22 1"/>
                <a:gd name="f69" fmla="*/ f57 f23 1"/>
                <a:gd name="f70" fmla="*/ f58 f22 1"/>
                <a:gd name="f71" fmla="*/ f59 f23 1"/>
                <a:gd name="f72" fmla="*/ f60 f23 1"/>
                <a:gd name="f73" fmla="*/ f61 f23 1"/>
              </a:gdLst>
              <a:ahLst/>
              <a:cxnLst>
                <a:cxn ang="3cd4">
                  <a:pos x="hc" y="t"/>
                </a:cxn>
                <a:cxn ang="0">
                  <a:pos x="r" y="vc"/>
                </a:cxn>
                <a:cxn ang="cd4">
                  <a:pos x="hc" y="b"/>
                </a:cxn>
                <a:cxn ang="cd2">
                  <a:pos x="l" y="vc"/>
                </a:cxn>
                <a:cxn ang="f41">
                  <a:pos x="f66" y="f67"/>
                </a:cxn>
                <a:cxn ang="f41">
                  <a:pos x="f68" y="f69"/>
                </a:cxn>
                <a:cxn ang="f41">
                  <a:pos x="f70" y="f71"/>
                </a:cxn>
                <a:cxn ang="f41">
                  <a:pos x="f70" y="f72"/>
                </a:cxn>
                <a:cxn ang="f41">
                  <a:pos x="f70" y="f73"/>
                </a:cxn>
              </a:cxnLst>
              <a:rect l="f62" t="f65" r="f63" b="f64"/>
              <a:pathLst>
                <a:path w="3623" h="16743">
                  <a:moveTo>
                    <a:pt x="f5" y="f7"/>
                  </a:moveTo>
                  <a:cubicBezTo>
                    <a:pt x="f8" y="f9"/>
                    <a:pt x="f10" y="f11"/>
                    <a:pt x="f12" y="f13"/>
                  </a:cubicBezTo>
                  <a:cubicBezTo>
                    <a:pt x="f14" y="f15"/>
                    <a:pt x="f16" y="f17"/>
                    <a:pt x="f18" y="f5"/>
                  </a:cubicBezTo>
                  <a:lnTo>
                    <a:pt x="f18" y="f19"/>
                  </a:lnTo>
                  <a:lnTo>
                    <a:pt x="f18"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3" name="Freeform: Shape 1669">
              <a:extLst>
                <a:ext uri="{FF2B5EF4-FFF2-40B4-BE49-F238E27FC236}">
                  <a16:creationId xmlns:a16="http://schemas.microsoft.com/office/drawing/2014/main" id="{AB17E265-5346-088A-6F34-36654EAB09FE}"/>
                </a:ext>
              </a:extLst>
            </p:cNvPr>
            <p:cNvSpPr/>
            <p:nvPr/>
          </p:nvSpPr>
          <p:spPr>
            <a:xfrm>
              <a:off x="10986534" y="3140506"/>
              <a:ext cx="22887" cy="144164"/>
            </a:xfrm>
            <a:custGeom>
              <a:avLst/>
              <a:gdLst>
                <a:gd name="f0" fmla="val 10800000"/>
                <a:gd name="f1" fmla="val 5400000"/>
                <a:gd name="f2" fmla="val 180"/>
                <a:gd name="f3" fmla="val w"/>
                <a:gd name="f4" fmla="val h"/>
                <a:gd name="f5" fmla="val 0"/>
                <a:gd name="f6" fmla="val 22886"/>
                <a:gd name="f7" fmla="val 144161"/>
                <a:gd name="f8" fmla="val 375"/>
                <a:gd name="f9" fmla="val 136196"/>
                <a:gd name="f10" fmla="val 600"/>
                <a:gd name="f11" fmla="val 137445"/>
                <a:gd name="f12" fmla="val 1075"/>
                <a:gd name="f13" fmla="val 138632"/>
                <a:gd name="f14" fmla="val 1749"/>
                <a:gd name="f15" fmla="val 139694"/>
                <a:gd name="f16" fmla="val 2787"/>
                <a:gd name="f17" fmla="val 141844"/>
                <a:gd name="f18" fmla="val 4698"/>
                <a:gd name="f19" fmla="val 143443"/>
                <a:gd name="f20" fmla="val 6997"/>
                <a:gd name="f21" fmla="val 144068"/>
                <a:gd name="f22" fmla="val 7535"/>
                <a:gd name="f23" fmla="val 144192"/>
                <a:gd name="f24" fmla="val 8084"/>
                <a:gd name="f25" fmla="val 8621"/>
                <a:gd name="f26" fmla="val 10121"/>
                <a:gd name="f27" fmla="val 14794"/>
                <a:gd name="f28" fmla="val 142955"/>
                <a:gd name="f29" fmla="val 18067"/>
                <a:gd name="f30" fmla="val 138745"/>
                <a:gd name="f31" fmla="val 17992"/>
                <a:gd name="f32" fmla="val 133947"/>
                <a:gd name="f33" fmla="val 22865"/>
                <a:gd name="f34" fmla="val 1000"/>
                <a:gd name="f35" fmla="val 23215"/>
                <a:gd name="f36" fmla="val 6297"/>
                <a:gd name="f37" fmla="val 19192"/>
                <a:gd name="f38" fmla="val 10883"/>
                <a:gd name="f39" fmla="val 13894"/>
                <a:gd name="f40" fmla="val 11233"/>
                <a:gd name="f41" fmla="val 13757"/>
                <a:gd name="f42" fmla="val 13632"/>
                <a:gd name="f43" fmla="val 11245"/>
                <a:gd name="f44" fmla="val 13494"/>
                <a:gd name="f45" fmla="val 10408"/>
                <a:gd name="f46" fmla="val 4323"/>
                <a:gd name="f47" fmla="val 5423"/>
                <a:gd name="f48" fmla="val 4998"/>
                <a:gd name="f49" fmla="val 133072"/>
                <a:gd name="f50" fmla="val 38"/>
                <a:gd name="f51" fmla="val 134121"/>
                <a:gd name="f52" fmla="val 162"/>
                <a:gd name="f53" fmla="val 135171"/>
                <a:gd name="f54" fmla="+- 0 0 -90"/>
                <a:gd name="f55" fmla="*/ f3 1 22886"/>
                <a:gd name="f56" fmla="*/ f4 1 144161"/>
                <a:gd name="f57" fmla="val f5"/>
                <a:gd name="f58" fmla="val f6"/>
                <a:gd name="f59" fmla="val f7"/>
                <a:gd name="f60" fmla="*/ f54 f0 1"/>
                <a:gd name="f61" fmla="+- f59 0 f57"/>
                <a:gd name="f62" fmla="+- f58 0 f57"/>
                <a:gd name="f63" fmla="*/ f60 1 f2"/>
                <a:gd name="f64" fmla="*/ f62 1 22886"/>
                <a:gd name="f65" fmla="*/ f61 1 144161"/>
                <a:gd name="f66" fmla="*/ 375 f62 1"/>
                <a:gd name="f67" fmla="*/ 136196 f61 1"/>
                <a:gd name="f68" fmla="*/ 1749 f62 1"/>
                <a:gd name="f69" fmla="*/ 139694 f61 1"/>
                <a:gd name="f70" fmla="*/ 6997 f62 1"/>
                <a:gd name="f71" fmla="*/ 144068 f61 1"/>
                <a:gd name="f72" fmla="*/ 8621 f62 1"/>
                <a:gd name="f73" fmla="*/ 10121 f62 1"/>
                <a:gd name="f74" fmla="*/ 17992 f62 1"/>
                <a:gd name="f75" fmla="*/ 133947 f61 1"/>
                <a:gd name="f76" fmla="*/ 22865 f62 1"/>
                <a:gd name="f77" fmla="*/ 1000 f61 1"/>
                <a:gd name="f78" fmla="*/ 13894 f62 1"/>
                <a:gd name="f79" fmla="*/ 11233 f61 1"/>
                <a:gd name="f80" fmla="*/ 13494 f62 1"/>
                <a:gd name="f81" fmla="*/ 11245 f61 1"/>
                <a:gd name="f82" fmla="*/ 4998 f62 1"/>
                <a:gd name="f83" fmla="*/ 0 f61 1"/>
                <a:gd name="f84" fmla="*/ 0 f62 1"/>
                <a:gd name="f85" fmla="*/ 133072 f61 1"/>
                <a:gd name="f86" fmla="+- f63 0 f1"/>
                <a:gd name="f87" fmla="*/ f66 1 22886"/>
                <a:gd name="f88" fmla="*/ f67 1 144161"/>
                <a:gd name="f89" fmla="*/ f68 1 22886"/>
                <a:gd name="f90" fmla="*/ f69 1 144161"/>
                <a:gd name="f91" fmla="*/ f70 1 22886"/>
                <a:gd name="f92" fmla="*/ f71 1 144161"/>
                <a:gd name="f93" fmla="*/ f72 1 22886"/>
                <a:gd name="f94" fmla="*/ f73 1 22886"/>
                <a:gd name="f95" fmla="*/ f74 1 22886"/>
                <a:gd name="f96" fmla="*/ f75 1 144161"/>
                <a:gd name="f97" fmla="*/ f76 1 22886"/>
                <a:gd name="f98" fmla="*/ f77 1 144161"/>
                <a:gd name="f99" fmla="*/ f78 1 22886"/>
                <a:gd name="f100" fmla="*/ f79 1 144161"/>
                <a:gd name="f101" fmla="*/ f80 1 22886"/>
                <a:gd name="f102" fmla="*/ f81 1 144161"/>
                <a:gd name="f103" fmla="*/ f82 1 22886"/>
                <a:gd name="f104" fmla="*/ f83 1 144161"/>
                <a:gd name="f105" fmla="*/ f84 1 22886"/>
                <a:gd name="f106" fmla="*/ f85 1 144161"/>
                <a:gd name="f107" fmla="*/ f57 1 f64"/>
                <a:gd name="f108" fmla="*/ f58 1 f64"/>
                <a:gd name="f109" fmla="*/ f57 1 f65"/>
                <a:gd name="f110" fmla="*/ f59 1 f65"/>
                <a:gd name="f111" fmla="*/ f87 1 f64"/>
                <a:gd name="f112" fmla="*/ f88 1 f65"/>
                <a:gd name="f113" fmla="*/ f89 1 f64"/>
                <a:gd name="f114" fmla="*/ f90 1 f65"/>
                <a:gd name="f115" fmla="*/ f91 1 f64"/>
                <a:gd name="f116" fmla="*/ f92 1 f65"/>
                <a:gd name="f117" fmla="*/ f93 1 f64"/>
                <a:gd name="f118" fmla="*/ f94 1 f64"/>
                <a:gd name="f119" fmla="*/ f95 1 f64"/>
                <a:gd name="f120" fmla="*/ f96 1 f65"/>
                <a:gd name="f121" fmla="*/ f97 1 f64"/>
                <a:gd name="f122" fmla="*/ f98 1 f65"/>
                <a:gd name="f123" fmla="*/ f99 1 f64"/>
                <a:gd name="f124" fmla="*/ f100 1 f65"/>
                <a:gd name="f125" fmla="*/ f101 1 f64"/>
                <a:gd name="f126" fmla="*/ f102 1 f65"/>
                <a:gd name="f127" fmla="*/ f103 1 f64"/>
                <a:gd name="f128" fmla="*/ f104 1 f65"/>
                <a:gd name="f129" fmla="*/ f105 1 f64"/>
                <a:gd name="f130" fmla="*/ f106 1 f65"/>
                <a:gd name="f131" fmla="*/ f107 f55 1"/>
                <a:gd name="f132" fmla="*/ f108 f55 1"/>
                <a:gd name="f133" fmla="*/ f110 f56 1"/>
                <a:gd name="f134" fmla="*/ f109 f56 1"/>
                <a:gd name="f135" fmla="*/ f111 f55 1"/>
                <a:gd name="f136" fmla="*/ f112 f56 1"/>
                <a:gd name="f137" fmla="*/ f113 f55 1"/>
                <a:gd name="f138" fmla="*/ f114 f56 1"/>
                <a:gd name="f139" fmla="*/ f115 f55 1"/>
                <a:gd name="f140" fmla="*/ f116 f56 1"/>
                <a:gd name="f141" fmla="*/ f117 f55 1"/>
                <a:gd name="f142" fmla="*/ f118 f55 1"/>
                <a:gd name="f143" fmla="*/ f119 f55 1"/>
                <a:gd name="f144" fmla="*/ f120 f56 1"/>
                <a:gd name="f145" fmla="*/ f121 f55 1"/>
                <a:gd name="f146" fmla="*/ f122 f56 1"/>
                <a:gd name="f147" fmla="*/ f123 f55 1"/>
                <a:gd name="f148" fmla="*/ f124 f56 1"/>
                <a:gd name="f149" fmla="*/ f125 f55 1"/>
                <a:gd name="f150" fmla="*/ f126 f56 1"/>
                <a:gd name="f151" fmla="*/ f127 f55 1"/>
                <a:gd name="f152" fmla="*/ f128 f56 1"/>
                <a:gd name="f153" fmla="*/ f129 f55 1"/>
                <a:gd name="f154" fmla="*/ f130 f56 1"/>
              </a:gdLst>
              <a:ahLst/>
              <a:cxnLst>
                <a:cxn ang="3cd4">
                  <a:pos x="hc" y="t"/>
                </a:cxn>
                <a:cxn ang="0">
                  <a:pos x="r" y="vc"/>
                </a:cxn>
                <a:cxn ang="cd4">
                  <a:pos x="hc" y="b"/>
                </a:cxn>
                <a:cxn ang="cd2">
                  <a:pos x="l" y="vc"/>
                </a:cxn>
                <a:cxn ang="f86">
                  <a:pos x="f135" y="f136"/>
                </a:cxn>
                <a:cxn ang="f86">
                  <a:pos x="f137" y="f138"/>
                </a:cxn>
                <a:cxn ang="f86">
                  <a:pos x="f139" y="f140"/>
                </a:cxn>
                <a:cxn ang="f86">
                  <a:pos x="f141" y="f140"/>
                </a:cxn>
                <a:cxn ang="f86">
                  <a:pos x="f142" y="f140"/>
                </a:cxn>
                <a:cxn ang="f86">
                  <a:pos x="f143" y="f144"/>
                </a:cxn>
                <a:cxn ang="f86">
                  <a:pos x="f145" y="f146"/>
                </a:cxn>
                <a:cxn ang="f86">
                  <a:pos x="f147" y="f148"/>
                </a:cxn>
                <a:cxn ang="f86">
                  <a:pos x="f149" y="f150"/>
                </a:cxn>
                <a:cxn ang="f86">
                  <a:pos x="f151" y="f152"/>
                </a:cxn>
                <a:cxn ang="f86">
                  <a:pos x="f153" y="f154"/>
                </a:cxn>
                <a:cxn ang="f86">
                  <a:pos x="f135" y="f136"/>
                </a:cxn>
              </a:cxnLst>
              <a:rect l="f131" t="f134" r="f132" b="f133"/>
              <a:pathLst>
                <a:path w="22886" h="144161">
                  <a:moveTo>
                    <a:pt x="f8" y="f9"/>
                  </a:moveTo>
                  <a:cubicBezTo>
                    <a:pt x="f10" y="f11"/>
                    <a:pt x="f12" y="f13"/>
                    <a:pt x="f14" y="f15"/>
                  </a:cubicBezTo>
                  <a:cubicBezTo>
                    <a:pt x="f16" y="f17"/>
                    <a:pt x="f18" y="f19"/>
                    <a:pt x="f20" y="f21"/>
                  </a:cubicBezTo>
                  <a:cubicBezTo>
                    <a:pt x="f22" y="f23"/>
                    <a:pt x="f24" y="f23"/>
                    <a:pt x="f25" y="f21"/>
                  </a:cubicBezTo>
                  <a:lnTo>
                    <a:pt x="f26" y="f21"/>
                  </a:lnTo>
                  <a:cubicBezTo>
                    <a:pt x="f27" y="f28"/>
                    <a:pt x="f29" y="f30"/>
                    <a:pt x="f31" y="f32"/>
                  </a:cubicBezTo>
                  <a:lnTo>
                    <a:pt x="f33" y="f34"/>
                  </a:lnTo>
                  <a:cubicBezTo>
                    <a:pt x="f35" y="f36"/>
                    <a:pt x="f37" y="f38"/>
                    <a:pt x="f39" y="f40"/>
                  </a:cubicBezTo>
                  <a:cubicBezTo>
                    <a:pt x="f41" y="f40"/>
                    <a:pt x="f42" y="f43"/>
                    <a:pt x="f44" y="f43"/>
                  </a:cubicBezTo>
                  <a:cubicBezTo>
                    <a:pt x="f24" y="f45"/>
                    <a:pt x="f46" y="f47"/>
                    <a:pt x="f48" y="f5"/>
                  </a:cubicBezTo>
                  <a:lnTo>
                    <a:pt x="f5"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4" name="Freeform: Shape 1670">
              <a:extLst>
                <a:ext uri="{FF2B5EF4-FFF2-40B4-BE49-F238E27FC236}">
                  <a16:creationId xmlns:a16="http://schemas.microsoft.com/office/drawing/2014/main" id="{A729F579-090A-AB1E-166A-4C5B00F5B9DF}"/>
                </a:ext>
              </a:extLst>
            </p:cNvPr>
            <p:cNvSpPr/>
            <p:nvPr/>
          </p:nvSpPr>
          <p:spPr>
            <a:xfrm>
              <a:off x="10991700" y="2868984"/>
              <a:ext cx="27441" cy="283015"/>
            </a:xfrm>
            <a:custGeom>
              <a:avLst/>
              <a:gdLst>
                <a:gd name="f0" fmla="val 10800000"/>
                <a:gd name="f1" fmla="val 5400000"/>
                <a:gd name="f2" fmla="val 180"/>
                <a:gd name="f3" fmla="val w"/>
                <a:gd name="f4" fmla="val h"/>
                <a:gd name="f5" fmla="val 0"/>
                <a:gd name="f6" fmla="val 27441"/>
                <a:gd name="f7" fmla="val 283012"/>
                <a:gd name="f8" fmla="val 78"/>
                <a:gd name="f9" fmla="val 265144"/>
                <a:gd name="f10" fmla="val 271767"/>
                <a:gd name="f11" fmla="val -596"/>
                <a:gd name="f12" fmla="val 277189"/>
                <a:gd name="f13" fmla="val 3164"/>
                <a:gd name="f14" fmla="val 282175"/>
                <a:gd name="f15" fmla="val 8574"/>
                <a:gd name="f16" fmla="val 13885"/>
                <a:gd name="f17" fmla="val 282887"/>
                <a:gd name="f18" fmla="val 18095"/>
                <a:gd name="f19" fmla="val 278477"/>
                <a:gd name="f20" fmla="val 17958"/>
                <a:gd name="f21" fmla="val 273166"/>
                <a:gd name="f22" fmla="val 273029"/>
                <a:gd name="f23" fmla="val 272904"/>
                <a:gd name="f24" fmla="val 17945"/>
                <a:gd name="f25" fmla="val 272766"/>
                <a:gd name="f26" fmla="val 18992"/>
                <a:gd name="f27" fmla="val 13322"/>
                <a:gd name="f28" fmla="val 3374"/>
                <a:gd name="f29" fmla="val 10199"/>
                <a:gd name="f30" fmla="val 453"/>
                <a:gd name="f31" fmla="val 260146"/>
                <a:gd name="f32" fmla="+- 0 0 -90"/>
                <a:gd name="f33" fmla="*/ f3 1 27441"/>
                <a:gd name="f34" fmla="*/ f4 1 283012"/>
                <a:gd name="f35" fmla="val f5"/>
                <a:gd name="f36" fmla="val f6"/>
                <a:gd name="f37" fmla="val f7"/>
                <a:gd name="f38" fmla="*/ f32 f0 1"/>
                <a:gd name="f39" fmla="+- f37 0 f35"/>
                <a:gd name="f40" fmla="+- f36 0 f35"/>
                <a:gd name="f41" fmla="*/ f38 1 f2"/>
                <a:gd name="f42" fmla="*/ f40 1 27441"/>
                <a:gd name="f43" fmla="*/ f39 1 283012"/>
                <a:gd name="f44" fmla="*/ 78 f40 1"/>
                <a:gd name="f45" fmla="*/ 265144 f39 1"/>
                <a:gd name="f46" fmla="*/ 271767 f39 1"/>
                <a:gd name="f47" fmla="*/ 8574 f40 1"/>
                <a:gd name="f48" fmla="*/ 283012 f39 1"/>
                <a:gd name="f49" fmla="*/ 17958 f40 1"/>
                <a:gd name="f50" fmla="*/ 273166 f39 1"/>
                <a:gd name="f51" fmla="*/ 17945 f40 1"/>
                <a:gd name="f52" fmla="*/ 272766 f39 1"/>
                <a:gd name="f53" fmla="*/ 27441 f40 1"/>
                <a:gd name="f54" fmla="*/ 18992 f39 1"/>
                <a:gd name="f55" fmla="*/ 13322 f40 1"/>
                <a:gd name="f56" fmla="*/ 3374 f39 1"/>
                <a:gd name="f57" fmla="*/ 10199 f40 1"/>
                <a:gd name="f58" fmla="*/ 0 f39 1"/>
                <a:gd name="f59" fmla="*/ 453 f40 1"/>
                <a:gd name="f60" fmla="*/ 260146 f39 1"/>
                <a:gd name="f61" fmla="+- f41 0 f1"/>
                <a:gd name="f62" fmla="*/ f44 1 27441"/>
                <a:gd name="f63" fmla="*/ f45 1 283012"/>
                <a:gd name="f64" fmla="*/ f46 1 283012"/>
                <a:gd name="f65" fmla="*/ f47 1 27441"/>
                <a:gd name="f66" fmla="*/ f48 1 283012"/>
                <a:gd name="f67" fmla="*/ f49 1 27441"/>
                <a:gd name="f68" fmla="*/ f50 1 283012"/>
                <a:gd name="f69" fmla="*/ f51 1 27441"/>
                <a:gd name="f70" fmla="*/ f52 1 283012"/>
                <a:gd name="f71" fmla="*/ f53 1 27441"/>
                <a:gd name="f72" fmla="*/ f54 1 283012"/>
                <a:gd name="f73" fmla="*/ f55 1 27441"/>
                <a:gd name="f74" fmla="*/ f56 1 283012"/>
                <a:gd name="f75" fmla="*/ f57 1 27441"/>
                <a:gd name="f76" fmla="*/ f58 1 283012"/>
                <a:gd name="f77" fmla="*/ f59 1 27441"/>
                <a:gd name="f78" fmla="*/ f60 1 283012"/>
                <a:gd name="f79" fmla="*/ f35 1 f42"/>
                <a:gd name="f80" fmla="*/ f36 1 f42"/>
                <a:gd name="f81" fmla="*/ f35 1 f43"/>
                <a:gd name="f82" fmla="*/ f37 1 f43"/>
                <a:gd name="f83" fmla="*/ f62 1 f42"/>
                <a:gd name="f84" fmla="*/ f63 1 f43"/>
                <a:gd name="f85" fmla="*/ f64 1 f43"/>
                <a:gd name="f86" fmla="*/ f65 1 f42"/>
                <a:gd name="f87" fmla="*/ f66 1 f43"/>
                <a:gd name="f88" fmla="*/ f67 1 f42"/>
                <a:gd name="f89" fmla="*/ f68 1 f43"/>
                <a:gd name="f90" fmla="*/ f69 1 f42"/>
                <a:gd name="f91" fmla="*/ f70 1 f43"/>
                <a:gd name="f92" fmla="*/ f71 1 f42"/>
                <a:gd name="f93" fmla="*/ f72 1 f43"/>
                <a:gd name="f94" fmla="*/ f73 1 f42"/>
                <a:gd name="f95" fmla="*/ f74 1 f43"/>
                <a:gd name="f96" fmla="*/ f75 1 f42"/>
                <a:gd name="f97" fmla="*/ f76 1 f43"/>
                <a:gd name="f98" fmla="*/ f77 1 f42"/>
                <a:gd name="f99" fmla="*/ f78 1 f43"/>
                <a:gd name="f100" fmla="*/ f79 f33 1"/>
                <a:gd name="f101" fmla="*/ f80 f33 1"/>
                <a:gd name="f102" fmla="*/ f82 f34 1"/>
                <a:gd name="f103" fmla="*/ f81 f34 1"/>
                <a:gd name="f104" fmla="*/ f83 f33 1"/>
                <a:gd name="f105" fmla="*/ f84 f34 1"/>
                <a:gd name="f106" fmla="*/ f85 f34 1"/>
                <a:gd name="f107" fmla="*/ f86 f33 1"/>
                <a:gd name="f108" fmla="*/ f87 f34 1"/>
                <a:gd name="f109" fmla="*/ f88 f33 1"/>
                <a:gd name="f110" fmla="*/ f89 f34 1"/>
                <a:gd name="f111" fmla="*/ f90 f33 1"/>
                <a:gd name="f112" fmla="*/ f91 f34 1"/>
                <a:gd name="f113" fmla="*/ f92 f33 1"/>
                <a:gd name="f114" fmla="*/ f93 f34 1"/>
                <a:gd name="f115" fmla="*/ f94 f33 1"/>
                <a:gd name="f116" fmla="*/ f95 f34 1"/>
                <a:gd name="f117" fmla="*/ f96 f33 1"/>
                <a:gd name="f118" fmla="*/ f97 f34 1"/>
                <a:gd name="f119" fmla="*/ f98 f33 1"/>
                <a:gd name="f120" fmla="*/ f99 f34 1"/>
              </a:gdLst>
              <a:ahLst/>
              <a:cxnLst>
                <a:cxn ang="3cd4">
                  <a:pos x="hc" y="t"/>
                </a:cxn>
                <a:cxn ang="0">
                  <a:pos x="r" y="vc"/>
                </a:cxn>
                <a:cxn ang="cd4">
                  <a:pos x="hc" y="b"/>
                </a:cxn>
                <a:cxn ang="cd2">
                  <a:pos x="l" y="vc"/>
                </a:cxn>
                <a:cxn ang="f61">
                  <a:pos x="f104" y="f105"/>
                </a:cxn>
                <a:cxn ang="f61">
                  <a:pos x="f104" y="f106"/>
                </a:cxn>
                <a:cxn ang="f61">
                  <a:pos x="f107" y="f108"/>
                </a:cxn>
                <a:cxn ang="f61">
                  <a:pos x="f109" y="f110"/>
                </a:cxn>
                <a:cxn ang="f61">
                  <a:pos x="f111" y="f112"/>
                </a:cxn>
                <a:cxn ang="f61">
                  <a:pos x="f113" y="f114"/>
                </a:cxn>
                <a:cxn ang="f61">
                  <a:pos x="f115" y="f116"/>
                </a:cxn>
                <a:cxn ang="f61">
                  <a:pos x="f117" y="f118"/>
                </a:cxn>
                <a:cxn ang="f61">
                  <a:pos x="f119" y="f120"/>
                </a:cxn>
              </a:cxnLst>
              <a:rect l="f100" t="f103" r="f101" b="f102"/>
              <a:pathLst>
                <a:path w="27441" h="283012">
                  <a:moveTo>
                    <a:pt x="f8" y="f9"/>
                  </a:moveTo>
                  <a:lnTo>
                    <a:pt x="f8" y="f10"/>
                  </a:lnTo>
                  <a:cubicBezTo>
                    <a:pt x="f11" y="f12"/>
                    <a:pt x="f13" y="f14"/>
                    <a:pt x="f15" y="f7"/>
                  </a:cubicBezTo>
                  <a:cubicBezTo>
                    <a:pt x="f16" y="f17"/>
                    <a:pt x="f18" y="f19"/>
                    <a:pt x="f20" y="f21"/>
                  </a:cubicBezTo>
                  <a:cubicBezTo>
                    <a:pt x="f20" y="f22"/>
                    <a:pt x="f20" y="f23"/>
                    <a:pt x="f24" y="f25"/>
                  </a:cubicBezTo>
                  <a:lnTo>
                    <a:pt x="f6" y="f26"/>
                  </a:lnTo>
                  <a:lnTo>
                    <a:pt x="f27" y="f28"/>
                  </a:lnTo>
                  <a:lnTo>
                    <a:pt x="f29" y="f5"/>
                  </a:lnTo>
                  <a:lnTo>
                    <a:pt x="f30"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5" name="Freeform: Shape 1671">
              <a:extLst>
                <a:ext uri="{FF2B5EF4-FFF2-40B4-BE49-F238E27FC236}">
                  <a16:creationId xmlns:a16="http://schemas.microsoft.com/office/drawing/2014/main" id="{356CE26D-2C6A-80BD-9021-CEAFC640C22E}"/>
                </a:ext>
              </a:extLst>
            </p:cNvPr>
            <p:cNvSpPr/>
            <p:nvPr/>
          </p:nvSpPr>
          <p:spPr>
            <a:xfrm>
              <a:off x="10205618" y="5210589"/>
              <a:ext cx="17337" cy="22082"/>
            </a:xfrm>
            <a:custGeom>
              <a:avLst/>
              <a:gdLst>
                <a:gd name="f0" fmla="val 10800000"/>
                <a:gd name="f1" fmla="val 5400000"/>
                <a:gd name="f2" fmla="val 180"/>
                <a:gd name="f3" fmla="val w"/>
                <a:gd name="f4" fmla="val h"/>
                <a:gd name="f5" fmla="val 0"/>
                <a:gd name="f6" fmla="val 17341"/>
                <a:gd name="f7" fmla="val 22084"/>
                <a:gd name="f8" fmla="val 4123"/>
                <a:gd name="f9" fmla="val 219"/>
                <a:gd name="f10" fmla="val 2593"/>
                <a:gd name="f11" fmla="val 3948"/>
                <a:gd name="f12" fmla="val 181"/>
                <a:gd name="f13" fmla="val 9096"/>
                <a:gd name="f14" fmla="val 1418"/>
                <a:gd name="f15" fmla="val 11508"/>
                <a:gd name="f16" fmla="val 5366"/>
                <a:gd name="f17" fmla="val 11957"/>
                <a:gd name="f18" fmla="val 6091"/>
                <a:gd name="f19" fmla="val 12282"/>
                <a:gd name="f20" fmla="val 6891"/>
                <a:gd name="f21" fmla="val 12495"/>
                <a:gd name="f22" fmla="val 7716"/>
                <a:gd name="f23" fmla="val 14719"/>
                <a:gd name="f24" fmla="val 12901"/>
                <a:gd name="f25" fmla="val 12932"/>
                <a:gd name="f26" fmla="val 18936"/>
                <a:gd name="f27" fmla="val 8246"/>
                <a:gd name="f28" fmla="val 22085"/>
                <a:gd name="f29" fmla="val 12370"/>
                <a:gd name="f30" fmla="val 19836"/>
                <a:gd name="f31" fmla="val 16830"/>
                <a:gd name="f32" fmla="val 16475"/>
                <a:gd name="f33" fmla="val 18517"/>
                <a:gd name="f34" fmla="val 10552"/>
                <a:gd name="f35" fmla="val 16493"/>
                <a:gd name="f36" fmla="val 5342"/>
                <a:gd name="f37" fmla="val 16056"/>
                <a:gd name="f38" fmla="val 4267"/>
                <a:gd name="f39" fmla="val 15468"/>
                <a:gd name="f40" fmla="val 3255"/>
                <a:gd name="f41" fmla="val 14744"/>
                <a:gd name="f42" fmla="val 2343"/>
                <a:gd name="f43" fmla="val 13120"/>
                <a:gd name="f44" fmla="val 968"/>
                <a:gd name="f45" fmla="val 12245"/>
                <a:gd name="f46" fmla="val 11745"/>
                <a:gd name="f47" fmla="val 94"/>
                <a:gd name="f48" fmla="val 11208"/>
                <a:gd name="f49" fmla="val -31"/>
                <a:gd name="f50" fmla="val 10658"/>
                <a:gd name="f51" fmla="val 10121"/>
                <a:gd name="f52" fmla="val 9533"/>
                <a:gd name="f53" fmla="val 31"/>
                <a:gd name="f54" fmla="val 8959"/>
                <a:gd name="f55" fmla="val 8372"/>
                <a:gd name="f56" fmla="val 6872"/>
                <a:gd name="f57" fmla="val 5960"/>
                <a:gd name="f58" fmla="val 5023"/>
                <a:gd name="f59" fmla="val 6"/>
                <a:gd name="f60" fmla="+- 0 0 -90"/>
                <a:gd name="f61" fmla="*/ f3 1 17341"/>
                <a:gd name="f62" fmla="*/ f4 1 22084"/>
                <a:gd name="f63" fmla="val f5"/>
                <a:gd name="f64" fmla="val f6"/>
                <a:gd name="f65" fmla="val f7"/>
                <a:gd name="f66" fmla="*/ f60 f0 1"/>
                <a:gd name="f67" fmla="+- f65 0 f63"/>
                <a:gd name="f68" fmla="+- f64 0 f63"/>
                <a:gd name="f69" fmla="*/ f66 1 f2"/>
                <a:gd name="f70" fmla="*/ f68 1 17341"/>
                <a:gd name="f71" fmla="*/ f67 1 22084"/>
                <a:gd name="f72" fmla="*/ 4123 f68 1"/>
                <a:gd name="f73" fmla="*/ 219 f67 1"/>
                <a:gd name="f74" fmla="*/ 0 f68 1"/>
                <a:gd name="f75" fmla="*/ 2593 f67 1"/>
                <a:gd name="f76" fmla="*/ 11508 f68 1"/>
                <a:gd name="f77" fmla="*/ 5366 f67 1"/>
                <a:gd name="f78" fmla="*/ 12495 f68 1"/>
                <a:gd name="f79" fmla="*/ 7716 f67 1"/>
                <a:gd name="f80" fmla="*/ 8246 f68 1"/>
                <a:gd name="f81" fmla="*/ 22085 f67 1"/>
                <a:gd name="f82" fmla="*/ 12370 f68 1"/>
                <a:gd name="f83" fmla="*/ 19836 f67 1"/>
                <a:gd name="f84" fmla="*/ 16493 f68 1"/>
                <a:gd name="f85" fmla="*/ 5342 f67 1"/>
                <a:gd name="f86" fmla="*/ 14744 f68 1"/>
                <a:gd name="f87" fmla="*/ 2343 f67 1"/>
                <a:gd name="f88" fmla="*/ 13120 f68 1"/>
                <a:gd name="f89" fmla="*/ 968 f67 1"/>
                <a:gd name="f90" fmla="*/ 11745 f68 1"/>
                <a:gd name="f91" fmla="*/ 94 f67 1"/>
                <a:gd name="f92" fmla="*/ 10121 f68 1"/>
                <a:gd name="f93" fmla="*/ 8372 f68 1"/>
                <a:gd name="f94" fmla="*/ 6872 f68 1"/>
                <a:gd name="f95" fmla="+- f69 0 f1"/>
                <a:gd name="f96" fmla="*/ f72 1 17341"/>
                <a:gd name="f97" fmla="*/ f73 1 22084"/>
                <a:gd name="f98" fmla="*/ f74 1 17341"/>
                <a:gd name="f99" fmla="*/ f75 1 22084"/>
                <a:gd name="f100" fmla="*/ f76 1 17341"/>
                <a:gd name="f101" fmla="*/ f77 1 22084"/>
                <a:gd name="f102" fmla="*/ f78 1 17341"/>
                <a:gd name="f103" fmla="*/ f79 1 22084"/>
                <a:gd name="f104" fmla="*/ f80 1 17341"/>
                <a:gd name="f105" fmla="*/ f81 1 22084"/>
                <a:gd name="f106" fmla="*/ f82 1 17341"/>
                <a:gd name="f107" fmla="*/ f83 1 22084"/>
                <a:gd name="f108" fmla="*/ f84 1 17341"/>
                <a:gd name="f109" fmla="*/ f85 1 22084"/>
                <a:gd name="f110" fmla="*/ f86 1 17341"/>
                <a:gd name="f111" fmla="*/ f87 1 22084"/>
                <a:gd name="f112" fmla="*/ f88 1 17341"/>
                <a:gd name="f113" fmla="*/ f89 1 22084"/>
                <a:gd name="f114" fmla="*/ f90 1 17341"/>
                <a:gd name="f115" fmla="*/ f91 1 22084"/>
                <a:gd name="f116" fmla="*/ f92 1 17341"/>
                <a:gd name="f117" fmla="*/ f93 1 17341"/>
                <a:gd name="f118" fmla="*/ f94 1 17341"/>
                <a:gd name="f119" fmla="*/ f63 1 f70"/>
                <a:gd name="f120" fmla="*/ f64 1 f70"/>
                <a:gd name="f121" fmla="*/ f63 1 f71"/>
                <a:gd name="f122" fmla="*/ f65 1 f71"/>
                <a:gd name="f123" fmla="*/ f96 1 f70"/>
                <a:gd name="f124" fmla="*/ f97 1 f71"/>
                <a:gd name="f125" fmla="*/ f98 1 f70"/>
                <a:gd name="f126" fmla="*/ f99 1 f71"/>
                <a:gd name="f127" fmla="*/ f100 1 f70"/>
                <a:gd name="f128" fmla="*/ f101 1 f71"/>
                <a:gd name="f129" fmla="*/ f102 1 f70"/>
                <a:gd name="f130" fmla="*/ f103 1 f71"/>
                <a:gd name="f131" fmla="*/ f104 1 f70"/>
                <a:gd name="f132" fmla="*/ f105 1 f71"/>
                <a:gd name="f133" fmla="*/ f106 1 f70"/>
                <a:gd name="f134" fmla="*/ f107 1 f71"/>
                <a:gd name="f135" fmla="*/ f108 1 f70"/>
                <a:gd name="f136" fmla="*/ f109 1 f71"/>
                <a:gd name="f137" fmla="*/ f110 1 f70"/>
                <a:gd name="f138" fmla="*/ f111 1 f71"/>
                <a:gd name="f139" fmla="*/ f112 1 f70"/>
                <a:gd name="f140" fmla="*/ f113 1 f71"/>
                <a:gd name="f141" fmla="*/ f114 1 f70"/>
                <a:gd name="f142" fmla="*/ f115 1 f71"/>
                <a:gd name="f143" fmla="*/ f116 1 f70"/>
                <a:gd name="f144" fmla="*/ f117 1 f70"/>
                <a:gd name="f145" fmla="*/ f118 1 f70"/>
                <a:gd name="f146" fmla="*/ f119 f61 1"/>
                <a:gd name="f147" fmla="*/ f120 f61 1"/>
                <a:gd name="f148" fmla="*/ f122 f62 1"/>
                <a:gd name="f149" fmla="*/ f121 f62 1"/>
                <a:gd name="f150" fmla="*/ f123 f61 1"/>
                <a:gd name="f151" fmla="*/ f124 f62 1"/>
                <a:gd name="f152" fmla="*/ f125 f61 1"/>
                <a:gd name="f153" fmla="*/ f126 f62 1"/>
                <a:gd name="f154" fmla="*/ f127 f61 1"/>
                <a:gd name="f155" fmla="*/ f128 f62 1"/>
                <a:gd name="f156" fmla="*/ f129 f61 1"/>
                <a:gd name="f157" fmla="*/ f130 f62 1"/>
                <a:gd name="f158" fmla="*/ f131 f61 1"/>
                <a:gd name="f159" fmla="*/ f132 f62 1"/>
                <a:gd name="f160" fmla="*/ f133 f61 1"/>
                <a:gd name="f161" fmla="*/ f134 f62 1"/>
                <a:gd name="f162" fmla="*/ f135 f61 1"/>
                <a:gd name="f163" fmla="*/ f136 f62 1"/>
                <a:gd name="f164" fmla="*/ f137 f61 1"/>
                <a:gd name="f165" fmla="*/ f138 f62 1"/>
                <a:gd name="f166" fmla="*/ f139 f61 1"/>
                <a:gd name="f167" fmla="*/ f140 f62 1"/>
                <a:gd name="f168" fmla="*/ f141 f61 1"/>
                <a:gd name="f169" fmla="*/ f142 f62 1"/>
                <a:gd name="f170" fmla="*/ f143 f61 1"/>
                <a:gd name="f171" fmla="*/ f144 f61 1"/>
                <a:gd name="f172" fmla="*/ f145 f61 1"/>
              </a:gdLst>
              <a:ahLst/>
              <a:cxnLst>
                <a:cxn ang="3cd4">
                  <a:pos x="hc" y="t"/>
                </a:cxn>
                <a:cxn ang="0">
                  <a:pos x="r" y="vc"/>
                </a:cxn>
                <a:cxn ang="cd4">
                  <a:pos x="hc" y="b"/>
                </a:cxn>
                <a:cxn ang="cd2">
                  <a:pos x="l" y="vc"/>
                </a:cxn>
                <a:cxn ang="f95">
                  <a:pos x="f150" y="f151"/>
                </a:cxn>
                <a:cxn ang="f95">
                  <a:pos x="f152" y="f153"/>
                </a:cxn>
                <a:cxn ang="f95">
                  <a:pos x="f154" y="f155"/>
                </a:cxn>
                <a:cxn ang="f95">
                  <a:pos x="f156" y="f157"/>
                </a:cxn>
                <a:cxn ang="f95">
                  <a:pos x="f158" y="f159"/>
                </a:cxn>
                <a:cxn ang="f95">
                  <a:pos x="f160" y="f161"/>
                </a:cxn>
                <a:cxn ang="f95">
                  <a:pos x="f162" y="f163"/>
                </a:cxn>
                <a:cxn ang="f95">
                  <a:pos x="f164" y="f165"/>
                </a:cxn>
                <a:cxn ang="f95">
                  <a:pos x="f166" y="f167"/>
                </a:cxn>
                <a:cxn ang="f95">
                  <a:pos x="f168" y="f169"/>
                </a:cxn>
                <a:cxn ang="f95">
                  <a:pos x="f170" y="f169"/>
                </a:cxn>
                <a:cxn ang="f95">
                  <a:pos x="f171" y="f169"/>
                </a:cxn>
                <a:cxn ang="f95">
                  <a:pos x="f172" y="f169"/>
                </a:cxn>
                <a:cxn ang="f95">
                  <a:pos x="f172" y="f169"/>
                </a:cxn>
                <a:cxn ang="f95">
                  <a:pos x="f150" y="f151"/>
                </a:cxn>
              </a:cxnLst>
              <a:rect l="f146" t="f149" r="f147" b="f148"/>
              <a:pathLst>
                <a:path w="17341" h="22084">
                  <a:moveTo>
                    <a:pt x="f8" y="f9"/>
                  </a:moveTo>
                  <a:lnTo>
                    <a:pt x="f5" y="f10"/>
                  </a:lnTo>
                  <a:cubicBezTo>
                    <a:pt x="f11" y="f12"/>
                    <a:pt x="f13" y="f14"/>
                    <a:pt x="f15" y="f16"/>
                  </a:cubicBezTo>
                  <a:cubicBezTo>
                    <a:pt x="f17" y="f18"/>
                    <a:pt x="f19" y="f20"/>
                    <a:pt x="f21" y="f22"/>
                  </a:cubicBezTo>
                  <a:cubicBezTo>
                    <a:pt x="f23" y="f24"/>
                    <a:pt x="f25" y="f26"/>
                    <a:pt x="f27" y="f28"/>
                  </a:cubicBezTo>
                  <a:lnTo>
                    <a:pt x="f29" y="f30"/>
                  </a:lnTo>
                  <a:cubicBezTo>
                    <a:pt x="f31" y="f32"/>
                    <a:pt x="f33" y="f34"/>
                    <a:pt x="f35" y="f36"/>
                  </a:cubicBezTo>
                  <a:cubicBezTo>
                    <a:pt x="f37" y="f38"/>
                    <a:pt x="f39" y="f40"/>
                    <a:pt x="f41" y="f42"/>
                  </a:cubicBezTo>
                  <a:lnTo>
                    <a:pt x="f43" y="f44"/>
                  </a:lnTo>
                  <a:cubicBezTo>
                    <a:pt x="f43" y="f44"/>
                    <a:pt x="f45" y="f9"/>
                    <a:pt x="f46" y="f47"/>
                  </a:cubicBezTo>
                  <a:cubicBezTo>
                    <a:pt x="f48" y="f49"/>
                    <a:pt x="f50" y="f49"/>
                    <a:pt x="f51" y="f47"/>
                  </a:cubicBezTo>
                  <a:cubicBezTo>
                    <a:pt x="f52" y="f53"/>
                    <a:pt x="f54" y="f53"/>
                    <a:pt x="f55" y="f47"/>
                  </a:cubicBezTo>
                  <a:lnTo>
                    <a:pt x="f56" y="f47"/>
                  </a:lnTo>
                  <a:lnTo>
                    <a:pt x="f56" y="f47"/>
                  </a:lnTo>
                  <a:cubicBezTo>
                    <a:pt x="f57" y="f49"/>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6" name="Freeform: Shape 1672">
              <a:extLst>
                <a:ext uri="{FF2B5EF4-FFF2-40B4-BE49-F238E27FC236}">
                  <a16:creationId xmlns:a16="http://schemas.microsoft.com/office/drawing/2014/main" id="{68189B7E-0829-DE2F-C81E-FC81030D901F}"/>
                </a:ext>
              </a:extLst>
            </p:cNvPr>
            <p:cNvSpPr/>
            <p:nvPr/>
          </p:nvSpPr>
          <p:spPr>
            <a:xfrm>
              <a:off x="9733019" y="5473077"/>
              <a:ext cx="29041" cy="30083"/>
            </a:xfrm>
            <a:custGeom>
              <a:avLst/>
              <a:gdLst>
                <a:gd name="f0" fmla="val 10800000"/>
                <a:gd name="f1" fmla="val 5400000"/>
                <a:gd name="f2" fmla="val 180"/>
                <a:gd name="f3" fmla="val w"/>
                <a:gd name="f4" fmla="val h"/>
                <a:gd name="f5" fmla="val 0"/>
                <a:gd name="f6" fmla="val 29043"/>
                <a:gd name="f7" fmla="val 30083"/>
                <a:gd name="f8" fmla="val 12051"/>
                <a:gd name="f9" fmla="val 29363"/>
                <a:gd name="f10" fmla="val 17424"/>
                <a:gd name="f11" fmla="val 26365"/>
                <a:gd name="f12" fmla="val 29044"/>
                <a:gd name="f13" fmla="val 19617"/>
                <a:gd name="f14" fmla="val 24933"/>
                <a:gd name="f15" fmla="val 21729"/>
                <a:gd name="f16" fmla="val 19885"/>
                <a:gd name="f17" fmla="val 20117"/>
                <a:gd name="f18" fmla="val 17774"/>
                <a:gd name="f19" fmla="val 15994"/>
                <a:gd name="f20" fmla="val 17524"/>
                <a:gd name="f21" fmla="val 15519"/>
                <a:gd name="f22" fmla="val 17324"/>
                <a:gd name="f23" fmla="val 15019"/>
                <a:gd name="f24" fmla="val 17174"/>
                <a:gd name="f25" fmla="val 14494"/>
                <a:gd name="f26" fmla="val 14887"/>
                <a:gd name="f27" fmla="val 9271"/>
                <a:gd name="f28" fmla="val 16674"/>
                <a:gd name="f29" fmla="val 3162"/>
                <a:gd name="f30" fmla="val 21422"/>
                <a:gd name="f31" fmla="val 10677"/>
                <a:gd name="f32" fmla="val 6123"/>
                <a:gd name="f33" fmla="val 6678"/>
                <a:gd name="f34" fmla="val 8497"/>
                <a:gd name="f35" fmla="val 4554"/>
                <a:gd name="f36" fmla="val 9746"/>
                <a:gd name="f37" fmla="val 3930"/>
                <a:gd name="f38" fmla="val 10371"/>
                <a:gd name="f39" fmla="val 3130"/>
                <a:gd name="f40" fmla="val 10896"/>
                <a:gd name="f41" fmla="val 2418"/>
                <a:gd name="f42" fmla="val 11520"/>
                <a:gd name="f43" fmla="val 1805"/>
                <a:gd name="f44" fmla="val 12245"/>
                <a:gd name="f45" fmla="val 13370"/>
                <a:gd name="f46" fmla="val 931"/>
                <a:gd name="f47" fmla="val 13994"/>
                <a:gd name="f48" fmla="val 56"/>
                <a:gd name="f49" fmla="val 14619"/>
                <a:gd name="f50" fmla="val 15119"/>
                <a:gd name="f51" fmla="val 15869"/>
                <a:gd name="f52" fmla="val -19"/>
                <a:gd name="f53" fmla="val 16781"/>
                <a:gd name="f54" fmla="val 17705"/>
                <a:gd name="f55" fmla="val 18618"/>
                <a:gd name="f56" fmla="val -106"/>
                <a:gd name="f57" fmla="val 20517"/>
                <a:gd name="f58" fmla="val 106"/>
                <a:gd name="f59" fmla="val 22429"/>
                <a:gd name="f60" fmla="val 681"/>
                <a:gd name="f61" fmla="val 24240"/>
                <a:gd name="f62" fmla="val 2080"/>
                <a:gd name="f63" fmla="val 28651"/>
                <a:gd name="f64" fmla="val 6791"/>
                <a:gd name="f65" fmla="val 31088"/>
                <a:gd name="f66" fmla="val 11189"/>
                <a:gd name="f67" fmla="val 29688"/>
                <a:gd name="f68" fmla="val 11489"/>
                <a:gd name="f69" fmla="val 29601"/>
                <a:gd name="f70" fmla="val 11776"/>
                <a:gd name="f71" fmla="val 29488"/>
                <a:gd name="f72" fmla="+- 0 0 -90"/>
                <a:gd name="f73" fmla="*/ f3 1 29043"/>
                <a:gd name="f74" fmla="*/ f4 1 30083"/>
                <a:gd name="f75" fmla="val f5"/>
                <a:gd name="f76" fmla="val f6"/>
                <a:gd name="f77" fmla="val f7"/>
                <a:gd name="f78" fmla="*/ f72 f0 1"/>
                <a:gd name="f79" fmla="+- f77 0 f75"/>
                <a:gd name="f80" fmla="+- f76 0 f75"/>
                <a:gd name="f81" fmla="*/ f78 1 f2"/>
                <a:gd name="f82" fmla="*/ f80 1 29043"/>
                <a:gd name="f83" fmla="*/ f79 1 30083"/>
                <a:gd name="f84" fmla="*/ 12051 f80 1"/>
                <a:gd name="f85" fmla="*/ 29363 f79 1"/>
                <a:gd name="f86" fmla="*/ 17424 f80 1"/>
                <a:gd name="f87" fmla="*/ 26365 f79 1"/>
                <a:gd name="f88" fmla="*/ 29044 f80 1"/>
                <a:gd name="f89" fmla="*/ 19617 f79 1"/>
                <a:gd name="f90" fmla="*/ 17774 f80 1"/>
                <a:gd name="f91" fmla="*/ 15994 f79 1"/>
                <a:gd name="f92" fmla="*/ 17174 f80 1"/>
                <a:gd name="f93" fmla="*/ 14494 f79 1"/>
                <a:gd name="f94" fmla="*/ 21422 f80 1"/>
                <a:gd name="f95" fmla="*/ 0 f79 1"/>
                <a:gd name="f96" fmla="*/ 10677 f80 1"/>
                <a:gd name="f97" fmla="*/ 6123 f79 1"/>
                <a:gd name="f98" fmla="*/ 6678 f80 1"/>
                <a:gd name="f99" fmla="*/ 8497 f79 1"/>
                <a:gd name="f100" fmla="*/ 4554 f80 1"/>
                <a:gd name="f101" fmla="*/ 9746 f79 1"/>
                <a:gd name="f102" fmla="*/ 3930 f80 1"/>
                <a:gd name="f103" fmla="*/ 10371 f79 1"/>
                <a:gd name="f104" fmla="*/ 1805 f80 1"/>
                <a:gd name="f105" fmla="*/ 12245 f79 1"/>
                <a:gd name="f106" fmla="*/ 931 f80 1"/>
                <a:gd name="f107" fmla="*/ 13994 f79 1"/>
                <a:gd name="f108" fmla="*/ 56 f80 1"/>
                <a:gd name="f109" fmla="*/ 15869 f79 1"/>
                <a:gd name="f110" fmla="*/ 18618 f79 1"/>
                <a:gd name="f111" fmla="*/ 681 f80 1"/>
                <a:gd name="f112" fmla="*/ 24240 f79 1"/>
                <a:gd name="f113" fmla="*/ 11189 f80 1"/>
                <a:gd name="f114" fmla="*/ 29688 f79 1"/>
                <a:gd name="f115" fmla="+- f81 0 f1"/>
                <a:gd name="f116" fmla="*/ f84 1 29043"/>
                <a:gd name="f117" fmla="*/ f85 1 30083"/>
                <a:gd name="f118" fmla="*/ f86 1 29043"/>
                <a:gd name="f119" fmla="*/ f87 1 30083"/>
                <a:gd name="f120" fmla="*/ f88 1 29043"/>
                <a:gd name="f121" fmla="*/ f89 1 30083"/>
                <a:gd name="f122" fmla="*/ f90 1 29043"/>
                <a:gd name="f123" fmla="*/ f91 1 30083"/>
                <a:gd name="f124" fmla="*/ f92 1 29043"/>
                <a:gd name="f125" fmla="*/ f93 1 30083"/>
                <a:gd name="f126" fmla="*/ f94 1 29043"/>
                <a:gd name="f127" fmla="*/ f95 1 30083"/>
                <a:gd name="f128" fmla="*/ f96 1 29043"/>
                <a:gd name="f129" fmla="*/ f97 1 30083"/>
                <a:gd name="f130" fmla="*/ f98 1 29043"/>
                <a:gd name="f131" fmla="*/ f99 1 30083"/>
                <a:gd name="f132" fmla="*/ f100 1 29043"/>
                <a:gd name="f133" fmla="*/ f101 1 30083"/>
                <a:gd name="f134" fmla="*/ f102 1 29043"/>
                <a:gd name="f135" fmla="*/ f103 1 30083"/>
                <a:gd name="f136" fmla="*/ f104 1 29043"/>
                <a:gd name="f137" fmla="*/ f105 1 30083"/>
                <a:gd name="f138" fmla="*/ f106 1 29043"/>
                <a:gd name="f139" fmla="*/ f107 1 30083"/>
                <a:gd name="f140" fmla="*/ f108 1 29043"/>
                <a:gd name="f141" fmla="*/ f109 1 30083"/>
                <a:gd name="f142" fmla="*/ f110 1 30083"/>
                <a:gd name="f143" fmla="*/ f111 1 29043"/>
                <a:gd name="f144" fmla="*/ f112 1 30083"/>
                <a:gd name="f145" fmla="*/ f113 1 29043"/>
                <a:gd name="f146" fmla="*/ f114 1 30083"/>
                <a:gd name="f147" fmla="*/ f75 1 f82"/>
                <a:gd name="f148" fmla="*/ f76 1 f82"/>
                <a:gd name="f149" fmla="*/ f75 1 f83"/>
                <a:gd name="f150" fmla="*/ f77 1 f83"/>
                <a:gd name="f151" fmla="*/ f116 1 f82"/>
                <a:gd name="f152" fmla="*/ f117 1 f83"/>
                <a:gd name="f153" fmla="*/ f118 1 f82"/>
                <a:gd name="f154" fmla="*/ f119 1 f83"/>
                <a:gd name="f155" fmla="*/ f120 1 f82"/>
                <a:gd name="f156" fmla="*/ f121 1 f83"/>
                <a:gd name="f157" fmla="*/ f122 1 f82"/>
                <a:gd name="f158" fmla="*/ f123 1 f83"/>
                <a:gd name="f159" fmla="*/ f124 1 f82"/>
                <a:gd name="f160" fmla="*/ f125 1 f83"/>
                <a:gd name="f161" fmla="*/ f126 1 f82"/>
                <a:gd name="f162" fmla="*/ f127 1 f83"/>
                <a:gd name="f163" fmla="*/ f128 1 f82"/>
                <a:gd name="f164" fmla="*/ f129 1 f83"/>
                <a:gd name="f165" fmla="*/ f130 1 f82"/>
                <a:gd name="f166" fmla="*/ f131 1 f83"/>
                <a:gd name="f167" fmla="*/ f132 1 f82"/>
                <a:gd name="f168" fmla="*/ f133 1 f83"/>
                <a:gd name="f169" fmla="*/ f134 1 f82"/>
                <a:gd name="f170" fmla="*/ f135 1 f83"/>
                <a:gd name="f171" fmla="*/ f136 1 f82"/>
                <a:gd name="f172" fmla="*/ f137 1 f83"/>
                <a:gd name="f173" fmla="*/ f138 1 f82"/>
                <a:gd name="f174" fmla="*/ f139 1 f83"/>
                <a:gd name="f175" fmla="*/ f140 1 f82"/>
                <a:gd name="f176" fmla="*/ f141 1 f83"/>
                <a:gd name="f177" fmla="*/ f142 1 f83"/>
                <a:gd name="f178" fmla="*/ f143 1 f82"/>
                <a:gd name="f179" fmla="*/ f144 1 f83"/>
                <a:gd name="f180" fmla="*/ f145 1 f82"/>
                <a:gd name="f181" fmla="*/ f146 1 f83"/>
                <a:gd name="f182" fmla="*/ f147 f73 1"/>
                <a:gd name="f183" fmla="*/ f148 f73 1"/>
                <a:gd name="f184" fmla="*/ f150 f74 1"/>
                <a:gd name="f185" fmla="*/ f149 f74 1"/>
                <a:gd name="f186" fmla="*/ f151 f73 1"/>
                <a:gd name="f187" fmla="*/ f152 f74 1"/>
                <a:gd name="f188" fmla="*/ f153 f73 1"/>
                <a:gd name="f189" fmla="*/ f154 f74 1"/>
                <a:gd name="f190" fmla="*/ f155 f73 1"/>
                <a:gd name="f191" fmla="*/ f156 f74 1"/>
                <a:gd name="f192" fmla="*/ f157 f73 1"/>
                <a:gd name="f193" fmla="*/ f158 f74 1"/>
                <a:gd name="f194" fmla="*/ f159 f73 1"/>
                <a:gd name="f195" fmla="*/ f160 f74 1"/>
                <a:gd name="f196" fmla="*/ f161 f73 1"/>
                <a:gd name="f197" fmla="*/ f162 f74 1"/>
                <a:gd name="f198" fmla="*/ f163 f73 1"/>
                <a:gd name="f199" fmla="*/ f164 f74 1"/>
                <a:gd name="f200" fmla="*/ f165 f73 1"/>
                <a:gd name="f201" fmla="*/ f166 f74 1"/>
                <a:gd name="f202" fmla="*/ f167 f73 1"/>
                <a:gd name="f203" fmla="*/ f168 f74 1"/>
                <a:gd name="f204" fmla="*/ f169 f73 1"/>
                <a:gd name="f205" fmla="*/ f170 f74 1"/>
                <a:gd name="f206" fmla="*/ f171 f73 1"/>
                <a:gd name="f207" fmla="*/ f172 f74 1"/>
                <a:gd name="f208" fmla="*/ f173 f73 1"/>
                <a:gd name="f209" fmla="*/ f174 f74 1"/>
                <a:gd name="f210" fmla="*/ f175 f73 1"/>
                <a:gd name="f211" fmla="*/ f176 f74 1"/>
                <a:gd name="f212" fmla="*/ f177 f74 1"/>
                <a:gd name="f213" fmla="*/ f178 f73 1"/>
                <a:gd name="f214" fmla="*/ f179 f74 1"/>
                <a:gd name="f215" fmla="*/ f180 f73 1"/>
                <a:gd name="f216" fmla="*/ f181 f74 1"/>
              </a:gdLst>
              <a:ahLst/>
              <a:cxnLst>
                <a:cxn ang="3cd4">
                  <a:pos x="hc" y="t"/>
                </a:cxn>
                <a:cxn ang="0">
                  <a:pos x="r" y="vc"/>
                </a:cxn>
                <a:cxn ang="cd4">
                  <a:pos x="hc" y="b"/>
                </a:cxn>
                <a:cxn ang="cd2">
                  <a:pos x="l" y="vc"/>
                </a:cxn>
                <a:cxn ang="f115">
                  <a:pos x="f186" y="f187"/>
                </a:cxn>
                <a:cxn ang="f115">
                  <a:pos x="f188" y="f189"/>
                </a:cxn>
                <a:cxn ang="f115">
                  <a:pos x="f190" y="f191"/>
                </a:cxn>
                <a:cxn ang="f115">
                  <a:pos x="f192" y="f193"/>
                </a:cxn>
                <a:cxn ang="f115">
                  <a:pos x="f194" y="f195"/>
                </a:cxn>
                <a:cxn ang="f115">
                  <a:pos x="f196" y="f197"/>
                </a:cxn>
                <a:cxn ang="f115">
                  <a:pos x="f198" y="f199"/>
                </a:cxn>
                <a:cxn ang="f115">
                  <a:pos x="f200" y="f201"/>
                </a:cxn>
                <a:cxn ang="f115">
                  <a:pos x="f202" y="f203"/>
                </a:cxn>
                <a:cxn ang="f115">
                  <a:pos x="f202" y="f203"/>
                </a:cxn>
                <a:cxn ang="f115">
                  <a:pos x="f204" y="f205"/>
                </a:cxn>
                <a:cxn ang="f115">
                  <a:pos x="f206" y="f207"/>
                </a:cxn>
                <a:cxn ang="f115">
                  <a:pos x="f208" y="f209"/>
                </a:cxn>
                <a:cxn ang="f115">
                  <a:pos x="f210" y="f211"/>
                </a:cxn>
                <a:cxn ang="f115">
                  <a:pos x="f210" y="f212"/>
                </a:cxn>
                <a:cxn ang="f115">
                  <a:pos x="f213" y="f214"/>
                </a:cxn>
                <a:cxn ang="f115">
                  <a:pos x="f215" y="f216"/>
                </a:cxn>
                <a:cxn ang="f115">
                  <a:pos x="f186" y="f187"/>
                </a:cxn>
              </a:cxnLst>
              <a:rect l="f182" t="f185" r="f183" b="f184"/>
              <a:pathLst>
                <a:path w="29043" h="30083">
                  <a:moveTo>
                    <a:pt x="f8" y="f9"/>
                  </a:moveTo>
                  <a:lnTo>
                    <a:pt x="f10" y="f11"/>
                  </a:lnTo>
                  <a:lnTo>
                    <a:pt x="f12" y="f13"/>
                  </a:lnTo>
                  <a:cubicBezTo>
                    <a:pt x="f14" y="f15"/>
                    <a:pt x="f16" y="f17"/>
                    <a:pt x="f18" y="f19"/>
                  </a:cubicBezTo>
                  <a:cubicBezTo>
                    <a:pt x="f20" y="f21"/>
                    <a:pt x="f22" y="f23"/>
                    <a:pt x="f24" y="f25"/>
                  </a:cubicBezTo>
                  <a:cubicBezTo>
                    <a:pt x="f26" y="f27"/>
                    <a:pt x="f28" y="f29"/>
                    <a:pt x="f30" y="f5"/>
                  </a:cubicBezTo>
                  <a:lnTo>
                    <a:pt x="f31" y="f32"/>
                  </a:lnTo>
                  <a:lnTo>
                    <a:pt x="f33" y="f34"/>
                  </a:lnTo>
                  <a:lnTo>
                    <a:pt x="f35" y="f36"/>
                  </a:lnTo>
                  <a:lnTo>
                    <a:pt x="f35" y="f36"/>
                  </a:lnTo>
                  <a:cubicBezTo>
                    <a:pt x="f35" y="f36"/>
                    <a:pt x="f35" y="f36"/>
                    <a:pt x="f37" y="f38"/>
                  </a:cubicBezTo>
                  <a:cubicBezTo>
                    <a:pt x="f39" y="f40"/>
                    <a:pt x="f41" y="f42"/>
                    <a:pt x="f43" y="f44"/>
                  </a:cubicBezTo>
                  <a:cubicBezTo>
                    <a:pt x="f43" y="f44"/>
                    <a:pt x="f43" y="f45"/>
                    <a:pt x="f46" y="f47"/>
                  </a:cubicBezTo>
                  <a:cubicBezTo>
                    <a:pt x="f48" y="f49"/>
                    <a:pt x="f46" y="f50"/>
                    <a:pt x="f48" y="f51"/>
                  </a:cubicBezTo>
                  <a:cubicBezTo>
                    <a:pt x="f52" y="f53"/>
                    <a:pt x="f52" y="f54"/>
                    <a:pt x="f48" y="f55"/>
                  </a:cubicBezTo>
                  <a:cubicBezTo>
                    <a:pt x="f56" y="f57"/>
                    <a:pt x="f58" y="f59"/>
                    <a:pt x="f60" y="f61"/>
                  </a:cubicBezTo>
                  <a:cubicBezTo>
                    <a:pt x="f62" y="f63"/>
                    <a:pt x="f64" y="f65"/>
                    <a:pt x="f66"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7" name="Freeform: Shape 1673">
              <a:extLst>
                <a:ext uri="{FF2B5EF4-FFF2-40B4-BE49-F238E27FC236}">
                  <a16:creationId xmlns:a16="http://schemas.microsoft.com/office/drawing/2014/main" id="{9B711A89-5F84-AB69-21C4-4292384F601D}"/>
                </a:ext>
              </a:extLst>
            </p:cNvPr>
            <p:cNvSpPr/>
            <p:nvPr/>
          </p:nvSpPr>
          <p:spPr>
            <a:xfrm>
              <a:off x="8649044" y="3967298"/>
              <a:ext cx="337477" cy="452445"/>
            </a:xfrm>
            <a:custGeom>
              <a:avLst/>
              <a:gdLst>
                <a:gd name="f0" fmla="val 10800000"/>
                <a:gd name="f1" fmla="val 5400000"/>
                <a:gd name="f2" fmla="val 180"/>
                <a:gd name="f3" fmla="val w"/>
                <a:gd name="f4" fmla="val h"/>
                <a:gd name="f5" fmla="val 0"/>
                <a:gd name="f6" fmla="val 337479"/>
                <a:gd name="f7" fmla="val 452444"/>
                <a:gd name="f8" fmla="val 13244"/>
                <a:gd name="f9" fmla="val 16555"/>
                <a:gd name="f10" fmla="val 4686"/>
                <a:gd name="f11" fmla="val 16243"/>
                <a:gd name="f12" fmla="val 11020"/>
                <a:gd name="f13" fmla="val 12495"/>
                <a:gd name="f14" fmla="val 15369"/>
                <a:gd name="f15" fmla="val 9371"/>
                <a:gd name="f16" fmla="val 18592"/>
                <a:gd name="f17" fmla="val 4236"/>
                <a:gd name="f18" fmla="val 18680"/>
                <a:gd name="f19" fmla="val 1012"/>
                <a:gd name="f20" fmla="val 15556"/>
                <a:gd name="f21" fmla="val 637"/>
                <a:gd name="f22" fmla="val 15194"/>
                <a:gd name="f23" fmla="val 300"/>
                <a:gd name="f24" fmla="val 14794"/>
                <a:gd name="f25" fmla="val 14369"/>
                <a:gd name="f26" fmla="val 4123"/>
                <a:gd name="f27" fmla="val 19992"/>
                <a:gd name="f28" fmla="val 320362"/>
                <a:gd name="f29" fmla="val 331482"/>
                <a:gd name="f30" fmla="val 446447"/>
                <a:gd name="f31" fmla="val 443198"/>
                <a:gd name="f32" fmla="+- 0 0 -90"/>
                <a:gd name="f33" fmla="*/ f3 1 337479"/>
                <a:gd name="f34" fmla="*/ f4 1 452444"/>
                <a:gd name="f35" fmla="val f5"/>
                <a:gd name="f36" fmla="val f6"/>
                <a:gd name="f37" fmla="val f7"/>
                <a:gd name="f38" fmla="*/ f32 f0 1"/>
                <a:gd name="f39" fmla="+- f37 0 f35"/>
                <a:gd name="f40" fmla="+- f36 0 f35"/>
                <a:gd name="f41" fmla="*/ f38 1 f2"/>
                <a:gd name="f42" fmla="*/ f40 1 337479"/>
                <a:gd name="f43" fmla="*/ f39 1 452444"/>
                <a:gd name="f44" fmla="*/ 13244 f40 1"/>
                <a:gd name="f45" fmla="*/ 0 f39 1"/>
                <a:gd name="f46" fmla="*/ 12495 f40 1"/>
                <a:gd name="f47" fmla="*/ 15369 f39 1"/>
                <a:gd name="f48" fmla="*/ 1012 f40 1"/>
                <a:gd name="f49" fmla="*/ 15556 f39 1"/>
                <a:gd name="f50" fmla="*/ 0 f40 1"/>
                <a:gd name="f51" fmla="*/ 14369 f39 1"/>
                <a:gd name="f52" fmla="*/ 4123 f40 1"/>
                <a:gd name="f53" fmla="*/ 19992 f39 1"/>
                <a:gd name="f54" fmla="*/ 320362 f40 1"/>
                <a:gd name="f55" fmla="*/ 452444 f39 1"/>
                <a:gd name="f56" fmla="*/ 331482 f40 1"/>
                <a:gd name="f57" fmla="*/ 446447 f39 1"/>
                <a:gd name="f58" fmla="*/ 337479 f40 1"/>
                <a:gd name="f59" fmla="*/ 443198 f39 1"/>
                <a:gd name="f60" fmla="+- f41 0 f1"/>
                <a:gd name="f61" fmla="*/ f44 1 337479"/>
                <a:gd name="f62" fmla="*/ f45 1 452444"/>
                <a:gd name="f63" fmla="*/ f46 1 337479"/>
                <a:gd name="f64" fmla="*/ f47 1 452444"/>
                <a:gd name="f65" fmla="*/ f48 1 337479"/>
                <a:gd name="f66" fmla="*/ f49 1 452444"/>
                <a:gd name="f67" fmla="*/ f50 1 337479"/>
                <a:gd name="f68" fmla="*/ f51 1 452444"/>
                <a:gd name="f69" fmla="*/ f52 1 337479"/>
                <a:gd name="f70" fmla="*/ f53 1 452444"/>
                <a:gd name="f71" fmla="*/ f54 1 337479"/>
                <a:gd name="f72" fmla="*/ f55 1 452444"/>
                <a:gd name="f73" fmla="*/ f56 1 337479"/>
                <a:gd name="f74" fmla="*/ f57 1 452444"/>
                <a:gd name="f75" fmla="*/ f58 1 337479"/>
                <a:gd name="f76" fmla="*/ f59 1 452444"/>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5" y="f106"/>
                </a:cxn>
                <a:cxn ang="f60">
                  <a:pos x="f107" y="f108"/>
                </a:cxn>
                <a:cxn ang="f60">
                  <a:pos x="f109" y="f110"/>
                </a:cxn>
                <a:cxn ang="f60">
                  <a:pos x="f111" y="f112"/>
                </a:cxn>
                <a:cxn ang="f60">
                  <a:pos x="f113" y="f114"/>
                </a:cxn>
                <a:cxn ang="f60">
                  <a:pos x="f115" y="f116"/>
                </a:cxn>
              </a:cxnLst>
              <a:rect l="f97" t="f100" r="f98" b="f99"/>
              <a:pathLst>
                <a:path w="337479" h="452444">
                  <a:moveTo>
                    <a:pt x="f8" y="f5"/>
                  </a:moveTo>
                  <a:cubicBezTo>
                    <a:pt x="f9" y="f10"/>
                    <a:pt x="f11" y="f12"/>
                    <a:pt x="f13" y="f14"/>
                  </a:cubicBezTo>
                  <a:cubicBezTo>
                    <a:pt x="f15" y="f16"/>
                    <a:pt x="f17" y="f18"/>
                    <a:pt x="f19" y="f20"/>
                  </a:cubicBezTo>
                  <a:cubicBezTo>
                    <a:pt x="f21" y="f22"/>
                    <a:pt x="f23" y="f24"/>
                    <a:pt x="f5" y="f25"/>
                  </a:cubicBezTo>
                  <a:lnTo>
                    <a:pt x="f26" y="f27"/>
                  </a:lnTo>
                  <a:lnTo>
                    <a:pt x="f28" y="f7"/>
                  </a:lnTo>
                  <a:lnTo>
                    <a:pt x="f29" y="f30"/>
                  </a:lnTo>
                  <a:lnTo>
                    <a:pt x="f6"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8" name="Freeform: Shape 1674">
              <a:extLst>
                <a:ext uri="{FF2B5EF4-FFF2-40B4-BE49-F238E27FC236}">
                  <a16:creationId xmlns:a16="http://schemas.microsoft.com/office/drawing/2014/main" id="{930EB867-6E70-2BEA-F6F4-1644D3AE05A2}"/>
                </a:ext>
              </a:extLst>
            </p:cNvPr>
            <p:cNvSpPr/>
            <p:nvPr/>
          </p:nvSpPr>
          <p:spPr>
            <a:xfrm>
              <a:off x="8643923" y="3966804"/>
              <a:ext cx="20400" cy="18836"/>
            </a:xfrm>
            <a:custGeom>
              <a:avLst/>
              <a:gdLst>
                <a:gd name="f0" fmla="val 10800000"/>
                <a:gd name="f1" fmla="val 5400000"/>
                <a:gd name="f2" fmla="val 180"/>
                <a:gd name="f3" fmla="val w"/>
                <a:gd name="f4" fmla="val h"/>
                <a:gd name="f5" fmla="val 0"/>
                <a:gd name="f6" fmla="val 20404"/>
                <a:gd name="f7" fmla="val 18839"/>
                <a:gd name="f8" fmla="val 3873"/>
                <a:gd name="f9" fmla="val 13994"/>
                <a:gd name="f10" fmla="val 4873"/>
                <a:gd name="f11" fmla="val 15369"/>
                <a:gd name="f12" fmla="val 7447"/>
                <a:gd name="f13" fmla="val 19042"/>
                <a:gd name="f14" fmla="val 12507"/>
                <a:gd name="f15" fmla="val 19942"/>
                <a:gd name="f16" fmla="val 16181"/>
                <a:gd name="f17" fmla="val 17380"/>
                <a:gd name="f18" fmla="val 16605"/>
                <a:gd name="f19" fmla="val 17081"/>
                <a:gd name="f20" fmla="val 17005"/>
                <a:gd name="f21" fmla="val 16743"/>
                <a:gd name="f22" fmla="val 17368"/>
                <a:gd name="f23" fmla="val 16368"/>
                <a:gd name="f24" fmla="val 21116"/>
                <a:gd name="f25" fmla="val 12020"/>
                <a:gd name="f26" fmla="val 21428"/>
                <a:gd name="f27" fmla="val 5685"/>
                <a:gd name="f28" fmla="val 18117"/>
                <a:gd name="f29" fmla="val 999"/>
                <a:gd name="f30" fmla="val 5998"/>
                <a:gd name="f31" fmla="val 5873"/>
                <a:gd name="f32" fmla="val 8996"/>
                <a:gd name="f33" fmla="val 2249"/>
                <a:gd name="f34" fmla="val 11995"/>
                <a:gd name="f35" fmla="+- 0 0 -90"/>
                <a:gd name="f36" fmla="*/ f3 1 20404"/>
                <a:gd name="f37" fmla="*/ f4 1 18839"/>
                <a:gd name="f38" fmla="val f5"/>
                <a:gd name="f39" fmla="val f6"/>
                <a:gd name="f40" fmla="val f7"/>
                <a:gd name="f41" fmla="*/ f35 f0 1"/>
                <a:gd name="f42" fmla="+- f40 0 f38"/>
                <a:gd name="f43" fmla="+- f39 0 f38"/>
                <a:gd name="f44" fmla="*/ f41 1 f2"/>
                <a:gd name="f45" fmla="*/ f43 1 20404"/>
                <a:gd name="f46" fmla="*/ f42 1 18839"/>
                <a:gd name="f47" fmla="*/ 3873 f43 1"/>
                <a:gd name="f48" fmla="*/ 13994 f42 1"/>
                <a:gd name="f49" fmla="*/ 4873 f43 1"/>
                <a:gd name="f50" fmla="*/ 15369 f42 1"/>
                <a:gd name="f51" fmla="*/ 16181 f43 1"/>
                <a:gd name="f52" fmla="*/ 17380 f42 1"/>
                <a:gd name="f53" fmla="*/ 17368 f43 1"/>
                <a:gd name="f54" fmla="*/ 16368 f42 1"/>
                <a:gd name="f55" fmla="*/ 18117 f43 1"/>
                <a:gd name="f56" fmla="*/ 999 f42 1"/>
                <a:gd name="f57" fmla="*/ 0 f42 1"/>
                <a:gd name="f58" fmla="*/ 5998 f43 1"/>
                <a:gd name="f59" fmla="*/ 5873 f42 1"/>
                <a:gd name="f60" fmla="*/ 0 f43 1"/>
                <a:gd name="f61" fmla="*/ 8996 f42 1"/>
                <a:gd name="f62" fmla="*/ 2249 f43 1"/>
                <a:gd name="f63" fmla="*/ 11995 f42 1"/>
                <a:gd name="f64" fmla="+- f44 0 f1"/>
                <a:gd name="f65" fmla="*/ f47 1 20404"/>
                <a:gd name="f66" fmla="*/ f48 1 18839"/>
                <a:gd name="f67" fmla="*/ f49 1 20404"/>
                <a:gd name="f68" fmla="*/ f50 1 18839"/>
                <a:gd name="f69" fmla="*/ f51 1 20404"/>
                <a:gd name="f70" fmla="*/ f52 1 18839"/>
                <a:gd name="f71" fmla="*/ f53 1 20404"/>
                <a:gd name="f72" fmla="*/ f54 1 18839"/>
                <a:gd name="f73" fmla="*/ f55 1 20404"/>
                <a:gd name="f74" fmla="*/ f56 1 18839"/>
                <a:gd name="f75" fmla="*/ f57 1 18839"/>
                <a:gd name="f76" fmla="*/ f58 1 20404"/>
                <a:gd name="f77" fmla="*/ f59 1 18839"/>
                <a:gd name="f78" fmla="*/ f60 1 20404"/>
                <a:gd name="f79" fmla="*/ f61 1 18839"/>
                <a:gd name="f80" fmla="*/ f62 1 20404"/>
                <a:gd name="f81" fmla="*/ f63 1 18839"/>
                <a:gd name="f82" fmla="*/ f38 1 f45"/>
                <a:gd name="f83" fmla="*/ f39 1 f45"/>
                <a:gd name="f84" fmla="*/ f38 1 f46"/>
                <a:gd name="f85" fmla="*/ f40 1 f46"/>
                <a:gd name="f86" fmla="*/ f65 1 f45"/>
                <a:gd name="f87" fmla="*/ f66 1 f46"/>
                <a:gd name="f88" fmla="*/ f67 1 f45"/>
                <a:gd name="f89" fmla="*/ f68 1 f46"/>
                <a:gd name="f90" fmla="*/ f69 1 f45"/>
                <a:gd name="f91" fmla="*/ f70 1 f46"/>
                <a:gd name="f92" fmla="*/ f71 1 f45"/>
                <a:gd name="f93" fmla="*/ f72 1 f46"/>
                <a:gd name="f94" fmla="*/ f73 1 f45"/>
                <a:gd name="f95" fmla="*/ f74 1 f46"/>
                <a:gd name="f96" fmla="*/ f75 1 f46"/>
                <a:gd name="f97" fmla="*/ f76 1 f45"/>
                <a:gd name="f98" fmla="*/ f77 1 f46"/>
                <a:gd name="f99" fmla="*/ f78 1 f45"/>
                <a:gd name="f100" fmla="*/ f79 1 f46"/>
                <a:gd name="f101" fmla="*/ f80 1 f45"/>
                <a:gd name="f102" fmla="*/ f81 1 f46"/>
                <a:gd name="f103" fmla="*/ f82 f36 1"/>
                <a:gd name="f104" fmla="*/ f83 f36 1"/>
                <a:gd name="f105" fmla="*/ f85 f37 1"/>
                <a:gd name="f106" fmla="*/ f84 f37 1"/>
                <a:gd name="f107" fmla="*/ f86 f36 1"/>
                <a:gd name="f108" fmla="*/ f87 f37 1"/>
                <a:gd name="f109" fmla="*/ f88 f36 1"/>
                <a:gd name="f110" fmla="*/ f89 f37 1"/>
                <a:gd name="f111" fmla="*/ f90 f36 1"/>
                <a:gd name="f112" fmla="*/ f91 f37 1"/>
                <a:gd name="f113" fmla="*/ f92 f36 1"/>
                <a:gd name="f114" fmla="*/ f93 f37 1"/>
                <a:gd name="f115" fmla="*/ f94 f36 1"/>
                <a:gd name="f116" fmla="*/ f95 f37 1"/>
                <a:gd name="f117" fmla="*/ f96 f37 1"/>
                <a:gd name="f118" fmla="*/ f97 f36 1"/>
                <a:gd name="f119" fmla="*/ f98 f37 1"/>
                <a:gd name="f120" fmla="*/ f99 f36 1"/>
                <a:gd name="f121" fmla="*/ f100 f37 1"/>
                <a:gd name="f122" fmla="*/ f101 f36 1"/>
                <a:gd name="f123" fmla="*/ f102 f37 1"/>
              </a:gdLst>
              <a:ahLst/>
              <a:cxnLst>
                <a:cxn ang="3cd4">
                  <a:pos x="hc" y="t"/>
                </a:cxn>
                <a:cxn ang="0">
                  <a:pos x="r" y="vc"/>
                </a:cxn>
                <a:cxn ang="cd4">
                  <a:pos x="hc" y="b"/>
                </a:cxn>
                <a:cxn ang="cd2">
                  <a:pos x="l" y="vc"/>
                </a:cxn>
                <a:cxn ang="f64">
                  <a:pos x="f107" y="f108"/>
                </a:cxn>
                <a:cxn ang="f64">
                  <a:pos x="f109" y="f110"/>
                </a:cxn>
                <a:cxn ang="f64">
                  <a:pos x="f111" y="f112"/>
                </a:cxn>
                <a:cxn ang="f64">
                  <a:pos x="f113" y="f114"/>
                </a:cxn>
                <a:cxn ang="f64">
                  <a:pos x="f115" y="f116"/>
                </a:cxn>
                <a:cxn ang="f64">
                  <a:pos x="f113" y="f117"/>
                </a:cxn>
                <a:cxn ang="f64">
                  <a:pos x="f118" y="f119"/>
                </a:cxn>
                <a:cxn ang="f64">
                  <a:pos x="f120" y="f121"/>
                </a:cxn>
                <a:cxn ang="f64">
                  <a:pos x="f122" y="f123"/>
                </a:cxn>
              </a:cxnLst>
              <a:rect l="f103" t="f106" r="f104" b="f105"/>
              <a:pathLst>
                <a:path w="20404" h="18839">
                  <a:moveTo>
                    <a:pt x="f8" y="f9"/>
                  </a:moveTo>
                  <a:lnTo>
                    <a:pt x="f10" y="f11"/>
                  </a:lnTo>
                  <a:cubicBezTo>
                    <a:pt x="f12" y="f13"/>
                    <a:pt x="f14" y="f15"/>
                    <a:pt x="f16" y="f17"/>
                  </a:cubicBezTo>
                  <a:cubicBezTo>
                    <a:pt x="f18" y="f19"/>
                    <a:pt x="f20" y="f21"/>
                    <a:pt x="f22" y="f23"/>
                  </a:cubicBezTo>
                  <a:cubicBezTo>
                    <a:pt x="f24" y="f25"/>
                    <a:pt x="f26" y="f27"/>
                    <a:pt x="f28" y="f29"/>
                  </a:cubicBezTo>
                  <a:lnTo>
                    <a:pt x="f22" y="f5"/>
                  </a:lnTo>
                  <a:lnTo>
                    <a:pt x="f30" y="f31"/>
                  </a:lnTo>
                  <a:lnTo>
                    <a:pt x="f5"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9" name="Freeform: Shape 1675">
              <a:extLst>
                <a:ext uri="{FF2B5EF4-FFF2-40B4-BE49-F238E27FC236}">
                  <a16:creationId xmlns:a16="http://schemas.microsoft.com/office/drawing/2014/main" id="{6EB276E0-27C9-530B-F1F7-963ACB3AA87E}"/>
                </a:ext>
              </a:extLst>
            </p:cNvPr>
            <p:cNvSpPr/>
            <p:nvPr/>
          </p:nvSpPr>
          <p:spPr>
            <a:xfrm>
              <a:off x="8643045" y="3914948"/>
              <a:ext cx="79214" cy="57223"/>
            </a:xfrm>
            <a:custGeom>
              <a:avLst/>
              <a:gdLst>
                <a:gd name="f0" fmla="val 10800000"/>
                <a:gd name="f1" fmla="val 5400000"/>
                <a:gd name="f2" fmla="val 180"/>
                <a:gd name="f3" fmla="val w"/>
                <a:gd name="f4" fmla="val h"/>
                <a:gd name="f5" fmla="val 0"/>
                <a:gd name="f6" fmla="val 79216"/>
                <a:gd name="f7" fmla="val 57227"/>
                <a:gd name="f8" fmla="val 11870"/>
                <a:gd name="f9" fmla="val 42983"/>
                <a:gd name="f10" fmla="val 13632"/>
                <a:gd name="f11" fmla="val 48256"/>
                <a:gd name="f12" fmla="val 11695"/>
                <a:gd name="f13" fmla="val 54066"/>
                <a:gd name="f14" fmla="val 7122"/>
                <a:gd name="f15" fmla="val 18492"/>
                <a:gd name="f16" fmla="val 51354"/>
                <a:gd name="f17" fmla="val 19992"/>
                <a:gd name="f18" fmla="val 74943"/>
                <a:gd name="f19" fmla="val 21916"/>
                <a:gd name="f20" fmla="val 69907"/>
                <a:gd name="f21" fmla="val 20004"/>
                <a:gd name="f22" fmla="val 67983"/>
                <a:gd name="f23" fmla="val 15731"/>
                <a:gd name="f24" fmla="val 67771"/>
                <a:gd name="f25" fmla="val 15256"/>
                <a:gd name="f26" fmla="val 67596"/>
                <a:gd name="f27" fmla="val 14757"/>
                <a:gd name="f28" fmla="val 67471"/>
                <a:gd name="f29" fmla="val 14244"/>
                <a:gd name="f30" fmla="val 65422"/>
                <a:gd name="f31" fmla="val 8971"/>
                <a:gd name="f32" fmla="val 67409"/>
                <a:gd name="f33" fmla="val 2986"/>
                <a:gd name="f34" fmla="val 72219"/>
                <a:gd name="f35" fmla="val 70970"/>
                <a:gd name="f36" fmla="val 67846"/>
                <a:gd name="f37" fmla="val 1624"/>
                <a:gd name="f38" fmla="val 36735"/>
                <a:gd name="f39" fmla="val 4273"/>
                <a:gd name="f40" fmla="val 34799"/>
                <a:gd name="f41" fmla="val 9309"/>
                <a:gd name="f42" fmla="val 36698"/>
                <a:gd name="f43" fmla="val 11245"/>
                <a:gd name="f44" fmla="val 40971"/>
                <a:gd name="f45" fmla="val 11533"/>
                <a:gd name="f46" fmla="val 41608"/>
                <a:gd name="f47" fmla="val 11745"/>
                <a:gd name="f48" fmla="val 42283"/>
                <a:gd name="f49" fmla="+- 0 0 -90"/>
                <a:gd name="f50" fmla="*/ f3 1 79216"/>
                <a:gd name="f51" fmla="*/ f4 1 57227"/>
                <a:gd name="f52" fmla="val f5"/>
                <a:gd name="f53" fmla="val f6"/>
                <a:gd name="f54" fmla="val f7"/>
                <a:gd name="f55" fmla="*/ f49 f0 1"/>
                <a:gd name="f56" fmla="+- f54 0 f52"/>
                <a:gd name="f57" fmla="+- f53 0 f52"/>
                <a:gd name="f58" fmla="*/ f55 1 f2"/>
                <a:gd name="f59" fmla="*/ f57 1 79216"/>
                <a:gd name="f60" fmla="*/ f56 1 57227"/>
                <a:gd name="f61" fmla="*/ 11870 f57 1"/>
                <a:gd name="f62" fmla="*/ 42983 f56 1"/>
                <a:gd name="f63" fmla="*/ 7122 f57 1"/>
                <a:gd name="f64" fmla="*/ 57227 f56 1"/>
                <a:gd name="f65" fmla="*/ 18492 f57 1"/>
                <a:gd name="f66" fmla="*/ 51354 f56 1"/>
                <a:gd name="f67" fmla="*/ 79216 f57 1"/>
                <a:gd name="f68" fmla="*/ 19992 f56 1"/>
                <a:gd name="f69" fmla="*/ 67983 f57 1"/>
                <a:gd name="f70" fmla="*/ 15731 f56 1"/>
                <a:gd name="f71" fmla="*/ 67471 f57 1"/>
                <a:gd name="f72" fmla="*/ 14244 f56 1"/>
                <a:gd name="f73" fmla="*/ 72219 f57 1"/>
                <a:gd name="f74" fmla="*/ 0 f56 1"/>
                <a:gd name="f75" fmla="*/ 70970 f57 1"/>
                <a:gd name="f76" fmla="*/ 67846 f57 1"/>
                <a:gd name="f77" fmla="*/ 1624 f56 1"/>
                <a:gd name="f78" fmla="*/ 0 f57 1"/>
                <a:gd name="f79" fmla="*/ 36735 f56 1"/>
                <a:gd name="f80" fmla="*/ 11245 f57 1"/>
                <a:gd name="f81" fmla="*/ 40971 f56 1"/>
                <a:gd name="f82" fmla="+- f58 0 f1"/>
                <a:gd name="f83" fmla="*/ f61 1 79216"/>
                <a:gd name="f84" fmla="*/ f62 1 57227"/>
                <a:gd name="f85" fmla="*/ f63 1 79216"/>
                <a:gd name="f86" fmla="*/ f64 1 57227"/>
                <a:gd name="f87" fmla="*/ f65 1 79216"/>
                <a:gd name="f88" fmla="*/ f66 1 57227"/>
                <a:gd name="f89" fmla="*/ f67 1 79216"/>
                <a:gd name="f90" fmla="*/ f68 1 57227"/>
                <a:gd name="f91" fmla="*/ f69 1 79216"/>
                <a:gd name="f92" fmla="*/ f70 1 57227"/>
                <a:gd name="f93" fmla="*/ f71 1 79216"/>
                <a:gd name="f94" fmla="*/ f72 1 57227"/>
                <a:gd name="f95" fmla="*/ f73 1 79216"/>
                <a:gd name="f96" fmla="*/ f74 1 57227"/>
                <a:gd name="f97" fmla="*/ f75 1 79216"/>
                <a:gd name="f98" fmla="*/ f76 1 79216"/>
                <a:gd name="f99" fmla="*/ f77 1 57227"/>
                <a:gd name="f100" fmla="*/ f78 1 79216"/>
                <a:gd name="f101" fmla="*/ f79 1 57227"/>
                <a:gd name="f102" fmla="*/ f80 1 79216"/>
                <a:gd name="f103" fmla="*/ f81 1 57227"/>
                <a:gd name="f104" fmla="*/ f52 1 f59"/>
                <a:gd name="f105" fmla="*/ f53 1 f59"/>
                <a:gd name="f106" fmla="*/ f52 1 f60"/>
                <a:gd name="f107" fmla="*/ f54 1 f60"/>
                <a:gd name="f108" fmla="*/ f83 1 f59"/>
                <a:gd name="f109" fmla="*/ f84 1 f60"/>
                <a:gd name="f110" fmla="*/ f85 1 f59"/>
                <a:gd name="f111" fmla="*/ f86 1 f60"/>
                <a:gd name="f112" fmla="*/ f87 1 f59"/>
                <a:gd name="f113" fmla="*/ f88 1 f60"/>
                <a:gd name="f114" fmla="*/ f89 1 f59"/>
                <a:gd name="f115" fmla="*/ f90 1 f60"/>
                <a:gd name="f116" fmla="*/ f91 1 f59"/>
                <a:gd name="f117" fmla="*/ f92 1 f60"/>
                <a:gd name="f118" fmla="*/ f93 1 f59"/>
                <a:gd name="f119" fmla="*/ f94 1 f60"/>
                <a:gd name="f120" fmla="*/ f95 1 f59"/>
                <a:gd name="f121" fmla="*/ f96 1 f60"/>
                <a:gd name="f122" fmla="*/ f97 1 f59"/>
                <a:gd name="f123" fmla="*/ f98 1 f59"/>
                <a:gd name="f124" fmla="*/ f99 1 f60"/>
                <a:gd name="f125" fmla="*/ f100 1 f59"/>
                <a:gd name="f126" fmla="*/ f101 1 f60"/>
                <a:gd name="f127" fmla="*/ f102 1 f59"/>
                <a:gd name="f128" fmla="*/ f103 1 f60"/>
                <a:gd name="f129" fmla="*/ f104 f50 1"/>
                <a:gd name="f130" fmla="*/ f105 f50 1"/>
                <a:gd name="f131" fmla="*/ f107 f51 1"/>
                <a:gd name="f132" fmla="*/ f106 f51 1"/>
                <a:gd name="f133" fmla="*/ f108 f50 1"/>
                <a:gd name="f134" fmla="*/ f109 f51 1"/>
                <a:gd name="f135" fmla="*/ f110 f50 1"/>
                <a:gd name="f136" fmla="*/ f111 f51 1"/>
                <a:gd name="f137" fmla="*/ f112 f50 1"/>
                <a:gd name="f138" fmla="*/ f113 f51 1"/>
                <a:gd name="f139" fmla="*/ f114 f50 1"/>
                <a:gd name="f140" fmla="*/ f115 f51 1"/>
                <a:gd name="f141" fmla="*/ f116 f50 1"/>
                <a:gd name="f142" fmla="*/ f117 f51 1"/>
                <a:gd name="f143" fmla="*/ f118 f50 1"/>
                <a:gd name="f144" fmla="*/ f119 f51 1"/>
                <a:gd name="f145" fmla="*/ f120 f50 1"/>
                <a:gd name="f146" fmla="*/ f121 f51 1"/>
                <a:gd name="f147" fmla="*/ f122 f50 1"/>
                <a:gd name="f148" fmla="*/ f123 f50 1"/>
                <a:gd name="f149" fmla="*/ f124 f51 1"/>
                <a:gd name="f150" fmla="*/ f125 f50 1"/>
                <a:gd name="f151" fmla="*/ f126 f51 1"/>
                <a:gd name="f152" fmla="*/ f127 f50 1"/>
                <a:gd name="f153" fmla="*/ f128 f51 1"/>
              </a:gdLst>
              <a:ahLst/>
              <a:cxnLst>
                <a:cxn ang="3cd4">
                  <a:pos x="hc" y="t"/>
                </a:cxn>
                <a:cxn ang="0">
                  <a:pos x="r" y="vc"/>
                </a:cxn>
                <a:cxn ang="cd4">
                  <a:pos x="hc" y="b"/>
                </a:cxn>
                <a:cxn ang="cd2">
                  <a:pos x="l" y="vc"/>
                </a:cxn>
                <a:cxn ang="f82">
                  <a:pos x="f133" y="f134"/>
                </a:cxn>
                <a:cxn ang="f82">
                  <a:pos x="f135" y="f136"/>
                </a:cxn>
                <a:cxn ang="f82">
                  <a:pos x="f137" y="f138"/>
                </a:cxn>
                <a:cxn ang="f82">
                  <a:pos x="f139" y="f140"/>
                </a:cxn>
                <a:cxn ang="f82">
                  <a:pos x="f141" y="f142"/>
                </a:cxn>
                <a:cxn ang="f82">
                  <a:pos x="f143" y="f144"/>
                </a:cxn>
                <a:cxn ang="f82">
                  <a:pos x="f145" y="f146"/>
                </a:cxn>
                <a:cxn ang="f82">
                  <a:pos x="f147" y="f146"/>
                </a:cxn>
                <a:cxn ang="f82">
                  <a:pos x="f148" y="f149"/>
                </a:cxn>
                <a:cxn ang="f82">
                  <a:pos x="f150" y="f151"/>
                </a:cxn>
                <a:cxn ang="f82">
                  <a:pos x="f152" y="f153"/>
                </a:cxn>
                <a:cxn ang="f82">
                  <a:pos x="f133" y="f134"/>
                </a:cxn>
              </a:cxnLst>
              <a:rect l="f129" t="f132" r="f130" b="f131"/>
              <a:pathLst>
                <a:path w="79216" h="57227">
                  <a:moveTo>
                    <a:pt x="f8" y="f9"/>
                  </a:moveTo>
                  <a:cubicBezTo>
                    <a:pt x="f10" y="f11"/>
                    <a:pt x="f12" y="f13"/>
                    <a:pt x="f14" y="f7"/>
                  </a:cubicBezTo>
                  <a:lnTo>
                    <a:pt x="f15" y="f16"/>
                  </a:lnTo>
                  <a:lnTo>
                    <a:pt x="f6" y="f17"/>
                  </a:lnTo>
                  <a:cubicBezTo>
                    <a:pt x="f18" y="f19"/>
                    <a:pt x="f20" y="f21"/>
                    <a:pt x="f22" y="f23"/>
                  </a:cubicBezTo>
                  <a:cubicBezTo>
                    <a:pt x="f24" y="f25"/>
                    <a:pt x="f26" y="f27"/>
                    <a:pt x="f28" y="f29"/>
                  </a:cubicBezTo>
                  <a:cubicBezTo>
                    <a:pt x="f30" y="f31"/>
                    <a:pt x="f32" y="f33"/>
                    <a:pt x="f34" y="f5"/>
                  </a:cubicBezTo>
                  <a:lnTo>
                    <a:pt x="f35" y="f5"/>
                  </a:lnTo>
                  <a:lnTo>
                    <a:pt x="f36" y="f37"/>
                  </a:lnTo>
                  <a:lnTo>
                    <a:pt x="f5"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0" name="Freeform: Shape 1676">
              <a:extLst>
                <a:ext uri="{FF2B5EF4-FFF2-40B4-BE49-F238E27FC236}">
                  <a16:creationId xmlns:a16="http://schemas.microsoft.com/office/drawing/2014/main" id="{8DAB7814-8175-2539-EF49-E35CE1D9F1D0}"/>
                </a:ext>
              </a:extLst>
            </p:cNvPr>
            <p:cNvSpPr/>
            <p:nvPr/>
          </p:nvSpPr>
          <p:spPr>
            <a:xfrm>
              <a:off x="7474296" y="4443106"/>
              <a:ext cx="91504" cy="133740"/>
            </a:xfrm>
            <a:custGeom>
              <a:avLst/>
              <a:gdLst>
                <a:gd name="f0" fmla="val 10800000"/>
                <a:gd name="f1" fmla="val 5400000"/>
                <a:gd name="f2" fmla="val 180"/>
                <a:gd name="f3" fmla="val w"/>
                <a:gd name="f4" fmla="val h"/>
                <a:gd name="f5" fmla="val 0"/>
                <a:gd name="f6" fmla="val 91507"/>
                <a:gd name="f7" fmla="val 133744"/>
                <a:gd name="f8" fmla="val 12495"/>
                <a:gd name="f9" fmla="val 14619"/>
                <a:gd name="f10" fmla="val 9321"/>
                <a:gd name="f11" fmla="val 17693"/>
                <a:gd name="f12" fmla="val 4261"/>
                <a:gd name="f13" fmla="val 17618"/>
                <a:gd name="f14" fmla="val 1187"/>
                <a:gd name="f15" fmla="val 14444"/>
                <a:gd name="f16" fmla="val 725"/>
                <a:gd name="f17" fmla="val 13970"/>
                <a:gd name="f18" fmla="val 325"/>
                <a:gd name="f19" fmla="val 13444"/>
                <a:gd name="f20" fmla="val 12870"/>
                <a:gd name="f21" fmla="val 69095"/>
                <a:gd name="f22" fmla="val 118703"/>
                <a:gd name="f23" fmla="val 76342"/>
                <a:gd name="f24" fmla="val 129823"/>
                <a:gd name="f25" fmla="val 78529"/>
                <a:gd name="f26" fmla="val 133584"/>
                <a:gd name="f27" fmla="val 83339"/>
                <a:gd name="f28" fmla="val 134859"/>
                <a:gd name="f29" fmla="val 87100"/>
                <a:gd name="f30" fmla="val 132684"/>
                <a:gd name="f31" fmla="val 87350"/>
                <a:gd name="f32" fmla="val 132535"/>
                <a:gd name="f33" fmla="val 87600"/>
                <a:gd name="f34" fmla="val 132372"/>
                <a:gd name="f35" fmla="val 87837"/>
                <a:gd name="f36" fmla="val 132197"/>
                <a:gd name="f37" fmla="val 88587"/>
                <a:gd name="f38" fmla="val 88837"/>
                <a:gd name="f39" fmla="val 131573"/>
                <a:gd name="f40" fmla="val 89961"/>
                <a:gd name="f41" fmla="val 90324"/>
                <a:gd name="f42" fmla="val 129324"/>
                <a:gd name="f43" fmla="val 90623"/>
                <a:gd name="f44" fmla="val 128774"/>
                <a:gd name="f45" fmla="val 90836"/>
                <a:gd name="f46" fmla="val 128199"/>
                <a:gd name="f47" fmla="val 127574"/>
                <a:gd name="f48" fmla="val 126824"/>
                <a:gd name="f49" fmla="val 91461"/>
                <a:gd name="f50" fmla="val 126200"/>
                <a:gd name="f51" fmla="val 91523"/>
                <a:gd name="f52" fmla="val 125537"/>
                <a:gd name="f53" fmla="val 124863"/>
                <a:gd name="f54" fmla="val 124201"/>
                <a:gd name="f55" fmla="val 123538"/>
                <a:gd name="f56" fmla="val 122864"/>
                <a:gd name="f57" fmla="val 122201"/>
                <a:gd name="f58" fmla="val 121489"/>
                <a:gd name="f59" fmla="val 120789"/>
                <a:gd name="f60" fmla="val 120077"/>
                <a:gd name="f61" fmla="val 91261"/>
                <a:gd name="f62" fmla="val 119428"/>
                <a:gd name="f63" fmla="val 91011"/>
                <a:gd name="f64" fmla="val 118803"/>
                <a:gd name="f65" fmla="val 90711"/>
                <a:gd name="f66" fmla="val 118203"/>
                <a:gd name="f67" fmla="val 90736"/>
                <a:gd name="f68" fmla="val 117791"/>
                <a:gd name="f69" fmla="val 117366"/>
                <a:gd name="f70" fmla="val 116953"/>
                <a:gd name="f71" fmla="val 13994"/>
                <a:gd name="f72" fmla="val 16718"/>
                <a:gd name="f73" fmla="val 4686"/>
                <a:gd name="f74" fmla="val 16106"/>
                <a:gd name="f75" fmla="val 10583"/>
                <a:gd name="f76" fmla="+- 0 0 -90"/>
                <a:gd name="f77" fmla="*/ f3 1 91507"/>
                <a:gd name="f78" fmla="*/ f4 1 133744"/>
                <a:gd name="f79" fmla="val f5"/>
                <a:gd name="f80" fmla="val f6"/>
                <a:gd name="f81" fmla="val f7"/>
                <a:gd name="f82" fmla="*/ f76 f0 1"/>
                <a:gd name="f83" fmla="+- f81 0 f79"/>
                <a:gd name="f84" fmla="+- f80 0 f79"/>
                <a:gd name="f85" fmla="*/ f82 1 f2"/>
                <a:gd name="f86" fmla="*/ f84 1 91507"/>
                <a:gd name="f87" fmla="*/ f83 1 133744"/>
                <a:gd name="f88" fmla="*/ 12495 f84 1"/>
                <a:gd name="f89" fmla="*/ 14619 f83 1"/>
                <a:gd name="f90" fmla="*/ 1187 f84 1"/>
                <a:gd name="f91" fmla="*/ 14444 f83 1"/>
                <a:gd name="f92" fmla="*/ 0 f84 1"/>
                <a:gd name="f93" fmla="*/ 12870 f83 1"/>
                <a:gd name="f94" fmla="*/ 69095 f84 1"/>
                <a:gd name="f95" fmla="*/ 118703 f83 1"/>
                <a:gd name="f96" fmla="*/ 76342 f84 1"/>
                <a:gd name="f97" fmla="*/ 129823 f83 1"/>
                <a:gd name="f98" fmla="*/ 87100 f84 1"/>
                <a:gd name="f99" fmla="*/ 132684 f83 1"/>
                <a:gd name="f100" fmla="*/ 87837 f84 1"/>
                <a:gd name="f101" fmla="*/ 132197 f83 1"/>
                <a:gd name="f102" fmla="*/ 88837 f84 1"/>
                <a:gd name="f103" fmla="*/ 131573 f83 1"/>
                <a:gd name="f104" fmla="*/ 89961 f84 1"/>
                <a:gd name="f105" fmla="*/ 90836 f84 1"/>
                <a:gd name="f106" fmla="*/ 128199 f83 1"/>
                <a:gd name="f107" fmla="*/ 91461 f84 1"/>
                <a:gd name="f108" fmla="*/ 126200 f83 1"/>
                <a:gd name="f109" fmla="*/ 124201 f83 1"/>
                <a:gd name="f110" fmla="*/ 122201 f83 1"/>
                <a:gd name="f111" fmla="*/ 120077 f83 1"/>
                <a:gd name="f112" fmla="*/ 90711 f84 1"/>
                <a:gd name="f113" fmla="*/ 118203 f83 1"/>
                <a:gd name="f114" fmla="*/ 116953 f83 1"/>
                <a:gd name="f115" fmla="*/ 13994 f84 1"/>
                <a:gd name="f116" fmla="*/ 0 f83 1"/>
                <a:gd name="f117" fmla="+- f85 0 f1"/>
                <a:gd name="f118" fmla="*/ f88 1 91507"/>
                <a:gd name="f119" fmla="*/ f89 1 133744"/>
                <a:gd name="f120" fmla="*/ f90 1 91507"/>
                <a:gd name="f121" fmla="*/ f91 1 133744"/>
                <a:gd name="f122" fmla="*/ f92 1 91507"/>
                <a:gd name="f123" fmla="*/ f93 1 133744"/>
                <a:gd name="f124" fmla="*/ f94 1 91507"/>
                <a:gd name="f125" fmla="*/ f95 1 133744"/>
                <a:gd name="f126" fmla="*/ f96 1 91507"/>
                <a:gd name="f127" fmla="*/ f97 1 133744"/>
                <a:gd name="f128" fmla="*/ f98 1 91507"/>
                <a:gd name="f129" fmla="*/ f99 1 133744"/>
                <a:gd name="f130" fmla="*/ f100 1 91507"/>
                <a:gd name="f131" fmla="*/ f101 1 133744"/>
                <a:gd name="f132" fmla="*/ f102 1 91507"/>
                <a:gd name="f133" fmla="*/ f103 1 133744"/>
                <a:gd name="f134" fmla="*/ f104 1 91507"/>
                <a:gd name="f135" fmla="*/ f105 1 91507"/>
                <a:gd name="f136" fmla="*/ f106 1 133744"/>
                <a:gd name="f137" fmla="*/ f107 1 91507"/>
                <a:gd name="f138" fmla="*/ f108 1 133744"/>
                <a:gd name="f139" fmla="*/ f109 1 133744"/>
                <a:gd name="f140" fmla="*/ f110 1 133744"/>
                <a:gd name="f141" fmla="*/ f111 1 133744"/>
                <a:gd name="f142" fmla="*/ f112 1 91507"/>
                <a:gd name="f143" fmla="*/ f113 1 133744"/>
                <a:gd name="f144" fmla="*/ f114 1 133744"/>
                <a:gd name="f145" fmla="*/ f115 1 91507"/>
                <a:gd name="f146" fmla="*/ f116 1 133744"/>
                <a:gd name="f147" fmla="*/ f79 1 f86"/>
                <a:gd name="f148" fmla="*/ f80 1 f86"/>
                <a:gd name="f149" fmla="*/ f79 1 f87"/>
                <a:gd name="f150" fmla="*/ f81 1 f87"/>
                <a:gd name="f151" fmla="*/ f118 1 f86"/>
                <a:gd name="f152" fmla="*/ f119 1 f87"/>
                <a:gd name="f153" fmla="*/ f120 1 f86"/>
                <a:gd name="f154" fmla="*/ f121 1 f87"/>
                <a:gd name="f155" fmla="*/ f122 1 f86"/>
                <a:gd name="f156" fmla="*/ f123 1 f87"/>
                <a:gd name="f157" fmla="*/ f124 1 f86"/>
                <a:gd name="f158" fmla="*/ f125 1 f87"/>
                <a:gd name="f159" fmla="*/ f126 1 f86"/>
                <a:gd name="f160" fmla="*/ f127 1 f87"/>
                <a:gd name="f161" fmla="*/ f128 1 f86"/>
                <a:gd name="f162" fmla="*/ f129 1 f87"/>
                <a:gd name="f163" fmla="*/ f130 1 f86"/>
                <a:gd name="f164" fmla="*/ f131 1 f87"/>
                <a:gd name="f165" fmla="*/ f132 1 f86"/>
                <a:gd name="f166" fmla="*/ f133 1 f87"/>
                <a:gd name="f167" fmla="*/ f134 1 f86"/>
                <a:gd name="f168" fmla="*/ f135 1 f86"/>
                <a:gd name="f169" fmla="*/ f136 1 f87"/>
                <a:gd name="f170" fmla="*/ f137 1 f86"/>
                <a:gd name="f171" fmla="*/ f138 1 f87"/>
                <a:gd name="f172" fmla="*/ f139 1 f87"/>
                <a:gd name="f173" fmla="*/ f140 1 f87"/>
                <a:gd name="f174" fmla="*/ f141 1 f87"/>
                <a:gd name="f175" fmla="*/ f142 1 f86"/>
                <a:gd name="f176" fmla="*/ f143 1 f87"/>
                <a:gd name="f177" fmla="*/ f144 1 f87"/>
                <a:gd name="f178" fmla="*/ f145 1 f86"/>
                <a:gd name="f179" fmla="*/ f146 1 f87"/>
                <a:gd name="f180" fmla="*/ f147 f77 1"/>
                <a:gd name="f181" fmla="*/ f148 f77 1"/>
                <a:gd name="f182" fmla="*/ f150 f78 1"/>
                <a:gd name="f183" fmla="*/ f149 f78 1"/>
                <a:gd name="f184" fmla="*/ f151 f77 1"/>
                <a:gd name="f185" fmla="*/ f152 f78 1"/>
                <a:gd name="f186" fmla="*/ f153 f77 1"/>
                <a:gd name="f187" fmla="*/ f154 f78 1"/>
                <a:gd name="f188" fmla="*/ f155 f77 1"/>
                <a:gd name="f189" fmla="*/ f156 f78 1"/>
                <a:gd name="f190" fmla="*/ f157 f77 1"/>
                <a:gd name="f191" fmla="*/ f158 f78 1"/>
                <a:gd name="f192" fmla="*/ f159 f77 1"/>
                <a:gd name="f193" fmla="*/ f160 f78 1"/>
                <a:gd name="f194" fmla="*/ f161 f77 1"/>
                <a:gd name="f195" fmla="*/ f162 f78 1"/>
                <a:gd name="f196" fmla="*/ f163 f77 1"/>
                <a:gd name="f197" fmla="*/ f164 f78 1"/>
                <a:gd name="f198" fmla="*/ f165 f77 1"/>
                <a:gd name="f199" fmla="*/ f166 f78 1"/>
                <a:gd name="f200" fmla="*/ f167 f77 1"/>
                <a:gd name="f201" fmla="*/ f168 f77 1"/>
                <a:gd name="f202" fmla="*/ f169 f78 1"/>
                <a:gd name="f203" fmla="*/ f170 f77 1"/>
                <a:gd name="f204" fmla="*/ f171 f78 1"/>
                <a:gd name="f205" fmla="*/ f172 f78 1"/>
                <a:gd name="f206" fmla="*/ f173 f78 1"/>
                <a:gd name="f207" fmla="*/ f174 f78 1"/>
                <a:gd name="f208" fmla="*/ f175 f77 1"/>
                <a:gd name="f209" fmla="*/ f176 f78 1"/>
                <a:gd name="f210" fmla="*/ f177 f78 1"/>
                <a:gd name="f211" fmla="*/ f178 f77 1"/>
                <a:gd name="f212" fmla="*/ f179 f78 1"/>
              </a:gdLst>
              <a:ahLst/>
              <a:cxnLst>
                <a:cxn ang="3cd4">
                  <a:pos x="hc" y="t"/>
                </a:cxn>
                <a:cxn ang="0">
                  <a:pos x="r" y="vc"/>
                </a:cxn>
                <a:cxn ang="cd4">
                  <a:pos x="hc" y="b"/>
                </a:cxn>
                <a:cxn ang="cd2">
                  <a:pos x="l" y="vc"/>
                </a:cxn>
                <a:cxn ang="f117">
                  <a:pos x="f184" y="f185"/>
                </a:cxn>
                <a:cxn ang="f117">
                  <a:pos x="f186" y="f187"/>
                </a:cxn>
                <a:cxn ang="f117">
                  <a:pos x="f188" y="f189"/>
                </a:cxn>
                <a:cxn ang="f117">
                  <a:pos x="f190" y="f191"/>
                </a:cxn>
                <a:cxn ang="f117">
                  <a:pos x="f192" y="f193"/>
                </a:cxn>
                <a:cxn ang="f117">
                  <a:pos x="f194" y="f195"/>
                </a:cxn>
                <a:cxn ang="f117">
                  <a:pos x="f196" y="f197"/>
                </a:cxn>
                <a:cxn ang="f117">
                  <a:pos x="f198" y="f199"/>
                </a:cxn>
                <a:cxn ang="f117">
                  <a:pos x="f198" y="f199"/>
                </a:cxn>
                <a:cxn ang="f117">
                  <a:pos x="f200" y="f193"/>
                </a:cxn>
                <a:cxn ang="f117">
                  <a:pos x="f201" y="f202"/>
                </a:cxn>
                <a:cxn ang="f117">
                  <a:pos x="f203" y="f204"/>
                </a:cxn>
                <a:cxn ang="f117">
                  <a:pos x="f203" y="f205"/>
                </a:cxn>
                <a:cxn ang="f117">
                  <a:pos x="f203" y="f206"/>
                </a:cxn>
                <a:cxn ang="f117">
                  <a:pos x="f203" y="f207"/>
                </a:cxn>
                <a:cxn ang="f117">
                  <a:pos x="f208" y="f209"/>
                </a:cxn>
                <a:cxn ang="f117">
                  <a:pos x="f208" y="f210"/>
                </a:cxn>
                <a:cxn ang="f117">
                  <a:pos x="f211" y="f212"/>
                </a:cxn>
                <a:cxn ang="f117">
                  <a:pos x="f184" y="f185"/>
                </a:cxn>
              </a:cxnLst>
              <a:rect l="f180" t="f183" r="f181" b="f182"/>
              <a:pathLst>
                <a:path w="91507" h="133744">
                  <a:moveTo>
                    <a:pt x="f8" y="f9"/>
                  </a:moveTo>
                  <a:cubicBezTo>
                    <a:pt x="f10" y="f11"/>
                    <a:pt x="f12" y="f13"/>
                    <a:pt x="f14" y="f15"/>
                  </a:cubicBezTo>
                  <a:cubicBezTo>
                    <a:pt x="f16" y="f17"/>
                    <a:pt x="f18" y="f19"/>
                    <a:pt x="f5" y="f20"/>
                  </a:cubicBezTo>
                  <a:lnTo>
                    <a:pt x="f21" y="f22"/>
                  </a:lnTo>
                  <a:lnTo>
                    <a:pt x="f23" y="f24"/>
                  </a:lnTo>
                  <a:cubicBezTo>
                    <a:pt x="f25" y="f26"/>
                    <a:pt x="f27" y="f28"/>
                    <a:pt x="f29" y="f30"/>
                  </a:cubicBezTo>
                  <a:cubicBezTo>
                    <a:pt x="f31" y="f32"/>
                    <a:pt x="f33" y="f34"/>
                    <a:pt x="f35" y="f36"/>
                  </a:cubicBezTo>
                  <a:cubicBezTo>
                    <a:pt x="f35" y="f36"/>
                    <a:pt x="f37" y="f36"/>
                    <a:pt x="f38" y="f39"/>
                  </a:cubicBezTo>
                  <a:lnTo>
                    <a:pt x="f38" y="f39"/>
                  </a:lnTo>
                  <a:lnTo>
                    <a:pt x="f40" y="f24"/>
                  </a:lnTo>
                  <a:cubicBezTo>
                    <a:pt x="f41" y="f42"/>
                    <a:pt x="f43" y="f44"/>
                    <a:pt x="f45" y="f46"/>
                  </a:cubicBezTo>
                  <a:cubicBezTo>
                    <a:pt x="f45" y="f47"/>
                    <a:pt x="f45" y="f48"/>
                    <a:pt x="f49" y="f50"/>
                  </a:cubicBezTo>
                  <a:cubicBezTo>
                    <a:pt x="f51" y="f52"/>
                    <a:pt x="f51" y="f53"/>
                    <a:pt x="f49" y="f54"/>
                  </a:cubicBezTo>
                  <a:cubicBezTo>
                    <a:pt x="f51" y="f55"/>
                    <a:pt x="f51" y="f56"/>
                    <a:pt x="f49" y="f57"/>
                  </a:cubicBezTo>
                  <a:cubicBezTo>
                    <a:pt x="f51" y="f58"/>
                    <a:pt x="f51" y="f59"/>
                    <a:pt x="f49" y="f60"/>
                  </a:cubicBezTo>
                  <a:cubicBezTo>
                    <a:pt x="f61" y="f62"/>
                    <a:pt x="f63" y="f64"/>
                    <a:pt x="f65" y="f66"/>
                  </a:cubicBezTo>
                  <a:cubicBezTo>
                    <a:pt x="f67" y="f68"/>
                    <a:pt x="f67" y="f69"/>
                    <a:pt x="f65" y="f70"/>
                  </a:cubicBezTo>
                  <a:lnTo>
                    <a:pt x="f71" y="f5"/>
                  </a:ln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1" name="Freeform: Shape 1677">
              <a:extLst>
                <a:ext uri="{FF2B5EF4-FFF2-40B4-BE49-F238E27FC236}">
                  <a16:creationId xmlns:a16="http://schemas.microsoft.com/office/drawing/2014/main" id="{67C2C53D-CFC0-0FC3-9DE6-C217E260FA4F}"/>
                </a:ext>
              </a:extLst>
            </p:cNvPr>
            <p:cNvSpPr/>
            <p:nvPr/>
          </p:nvSpPr>
          <p:spPr>
            <a:xfrm>
              <a:off x="7413077" y="4350898"/>
              <a:ext cx="76215" cy="108585"/>
            </a:xfrm>
            <a:custGeom>
              <a:avLst/>
              <a:gdLst>
                <a:gd name="f0" fmla="val 10800000"/>
                <a:gd name="f1" fmla="val 5400000"/>
                <a:gd name="f2" fmla="val 180"/>
                <a:gd name="f3" fmla="val w"/>
                <a:gd name="f4" fmla="val h"/>
                <a:gd name="f5" fmla="val 0"/>
                <a:gd name="f6" fmla="val 76217"/>
                <a:gd name="f7" fmla="val 108585"/>
                <a:gd name="f8" fmla="val 8746"/>
                <a:gd name="f9" fmla="val 15619"/>
                <a:gd name="f10" fmla="val 5185"/>
                <a:gd name="f11" fmla="val 16231"/>
                <a:gd name="f12" fmla="val 1649"/>
                <a:gd name="f13" fmla="val 14457"/>
                <a:gd name="f14" fmla="val 11245"/>
                <a:gd name="f15" fmla="val 58350"/>
                <a:gd name="f16" fmla="val 100710"/>
                <a:gd name="f17" fmla="val 60349"/>
                <a:gd name="f18" fmla="val 103834"/>
                <a:gd name="f19" fmla="val 104583"/>
                <a:gd name="f20" fmla="val 62548"/>
                <a:gd name="f21" fmla="val 108407"/>
                <a:gd name="f22" fmla="val 67446"/>
                <a:gd name="f23" fmla="val 109719"/>
                <a:gd name="f24" fmla="val 71269"/>
                <a:gd name="f25" fmla="val 107520"/>
                <a:gd name="f26" fmla="val 71844"/>
                <a:gd name="f27" fmla="val 107195"/>
                <a:gd name="f28" fmla="val 72369"/>
                <a:gd name="f29" fmla="val 106795"/>
                <a:gd name="f30" fmla="val 72844"/>
                <a:gd name="f31" fmla="val 106333"/>
                <a:gd name="f32" fmla="val 76704"/>
                <a:gd name="f33" fmla="val 102209"/>
                <a:gd name="f34" fmla="val 77317"/>
                <a:gd name="f35" fmla="val 96012"/>
                <a:gd name="f36" fmla="val 74343"/>
                <a:gd name="f37" fmla="val 91214"/>
                <a:gd name="f38" fmla="val 14869"/>
                <a:gd name="f39" fmla="val 2624"/>
                <a:gd name="f40" fmla="val 16393"/>
                <a:gd name="f41" fmla="val 7885"/>
                <a:gd name="f42" fmla="val 13769"/>
                <a:gd name="f43" fmla="val 13445"/>
                <a:gd name="f44" fmla="+- 0 0 -90"/>
                <a:gd name="f45" fmla="*/ f3 1 76217"/>
                <a:gd name="f46" fmla="*/ f4 1 108585"/>
                <a:gd name="f47" fmla="val f5"/>
                <a:gd name="f48" fmla="val f6"/>
                <a:gd name="f49" fmla="val f7"/>
                <a:gd name="f50" fmla="*/ f44 f0 1"/>
                <a:gd name="f51" fmla="+- f49 0 f47"/>
                <a:gd name="f52" fmla="+- f48 0 f47"/>
                <a:gd name="f53" fmla="*/ f50 1 f2"/>
                <a:gd name="f54" fmla="*/ f52 1 76217"/>
                <a:gd name="f55" fmla="*/ f51 1 108585"/>
                <a:gd name="f56" fmla="*/ 8746 f52 1"/>
                <a:gd name="f57" fmla="*/ 15619 f51 1"/>
                <a:gd name="f58" fmla="*/ 0 f52 1"/>
                <a:gd name="f59" fmla="*/ 11245 f51 1"/>
                <a:gd name="f60" fmla="*/ 58350 f52 1"/>
                <a:gd name="f61" fmla="*/ 100710 f51 1"/>
                <a:gd name="f62" fmla="*/ 60349 f52 1"/>
                <a:gd name="f63" fmla="*/ 103834 f51 1"/>
                <a:gd name="f64" fmla="*/ 104583 f51 1"/>
                <a:gd name="f65" fmla="*/ 71269 f52 1"/>
                <a:gd name="f66" fmla="*/ 107520 f51 1"/>
                <a:gd name="f67" fmla="*/ 72844 f52 1"/>
                <a:gd name="f68" fmla="*/ 106333 f51 1"/>
                <a:gd name="f69" fmla="*/ 74343 f52 1"/>
                <a:gd name="f70" fmla="*/ 91214 f51 1"/>
                <a:gd name="f71" fmla="*/ 14869 f52 1"/>
                <a:gd name="f72" fmla="*/ 0 f51 1"/>
                <a:gd name="f73" fmla="*/ 2624 f51 1"/>
                <a:gd name="f74" fmla="+- f53 0 f1"/>
                <a:gd name="f75" fmla="*/ f56 1 76217"/>
                <a:gd name="f76" fmla="*/ f57 1 108585"/>
                <a:gd name="f77" fmla="*/ f58 1 76217"/>
                <a:gd name="f78" fmla="*/ f59 1 108585"/>
                <a:gd name="f79" fmla="*/ f60 1 76217"/>
                <a:gd name="f80" fmla="*/ f61 1 108585"/>
                <a:gd name="f81" fmla="*/ f62 1 76217"/>
                <a:gd name="f82" fmla="*/ f63 1 108585"/>
                <a:gd name="f83" fmla="*/ f64 1 108585"/>
                <a:gd name="f84" fmla="*/ f65 1 76217"/>
                <a:gd name="f85" fmla="*/ f66 1 108585"/>
                <a:gd name="f86" fmla="*/ f67 1 76217"/>
                <a:gd name="f87" fmla="*/ f68 1 108585"/>
                <a:gd name="f88" fmla="*/ f69 1 76217"/>
                <a:gd name="f89" fmla="*/ f70 1 108585"/>
                <a:gd name="f90" fmla="*/ f71 1 76217"/>
                <a:gd name="f91" fmla="*/ f72 1 108585"/>
                <a:gd name="f92" fmla="*/ f73 1 108585"/>
                <a:gd name="f93" fmla="*/ f47 1 f54"/>
                <a:gd name="f94" fmla="*/ f48 1 f54"/>
                <a:gd name="f95" fmla="*/ f47 1 f55"/>
                <a:gd name="f96" fmla="*/ f49 1 f55"/>
                <a:gd name="f97" fmla="*/ f75 1 f54"/>
                <a:gd name="f98" fmla="*/ f76 1 f55"/>
                <a:gd name="f99" fmla="*/ f77 1 f54"/>
                <a:gd name="f100" fmla="*/ f78 1 f55"/>
                <a:gd name="f101" fmla="*/ f79 1 f54"/>
                <a:gd name="f102" fmla="*/ f80 1 f55"/>
                <a:gd name="f103" fmla="*/ f81 1 f54"/>
                <a:gd name="f104" fmla="*/ f82 1 f55"/>
                <a:gd name="f105" fmla="*/ f83 1 f55"/>
                <a:gd name="f106" fmla="*/ f84 1 f54"/>
                <a:gd name="f107" fmla="*/ f85 1 f55"/>
                <a:gd name="f108" fmla="*/ f86 1 f54"/>
                <a:gd name="f109" fmla="*/ f87 1 f55"/>
                <a:gd name="f110" fmla="*/ f88 1 f54"/>
                <a:gd name="f111" fmla="*/ f89 1 f55"/>
                <a:gd name="f112" fmla="*/ f90 1 f54"/>
                <a:gd name="f113" fmla="*/ f91 1 f55"/>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6 1"/>
                <a:gd name="f125" fmla="*/ f103 f45 1"/>
                <a:gd name="f126" fmla="*/ f104 f46 1"/>
                <a:gd name="f127" fmla="*/ f105 f46 1"/>
                <a:gd name="f128" fmla="*/ f106 f45 1"/>
                <a:gd name="f129" fmla="*/ f107 f46 1"/>
                <a:gd name="f130" fmla="*/ f108 f45 1"/>
                <a:gd name="f131" fmla="*/ f109 f46 1"/>
                <a:gd name="f132" fmla="*/ f110 f45 1"/>
                <a:gd name="f133" fmla="*/ f111 f46 1"/>
                <a:gd name="f134" fmla="*/ f112 f45 1"/>
                <a:gd name="f135" fmla="*/ f113 f46 1"/>
                <a:gd name="f136" fmla="*/ f114 f46 1"/>
              </a:gdLst>
              <a:ahLst/>
              <a:cxnLst>
                <a:cxn ang="3cd4">
                  <a:pos x="hc" y="t"/>
                </a:cxn>
                <a:cxn ang="0">
                  <a:pos x="r" y="vc"/>
                </a:cxn>
                <a:cxn ang="cd4">
                  <a:pos x="hc" y="b"/>
                </a:cxn>
                <a:cxn ang="cd2">
                  <a:pos x="l" y="vc"/>
                </a:cxn>
                <a:cxn ang="f74">
                  <a:pos x="f119" y="f120"/>
                </a:cxn>
                <a:cxn ang="f74">
                  <a:pos x="f121" y="f122"/>
                </a:cxn>
                <a:cxn ang="f74">
                  <a:pos x="f121" y="f122"/>
                </a:cxn>
                <a:cxn ang="f74">
                  <a:pos x="f123" y="f124"/>
                </a:cxn>
                <a:cxn ang="f74">
                  <a:pos x="f125" y="f126"/>
                </a:cxn>
                <a:cxn ang="f74">
                  <a:pos x="f125" y="f127"/>
                </a:cxn>
                <a:cxn ang="f74">
                  <a:pos x="f128" y="f129"/>
                </a:cxn>
                <a:cxn ang="f74">
                  <a:pos x="f130" y="f131"/>
                </a:cxn>
                <a:cxn ang="f74">
                  <a:pos x="f132" y="f133"/>
                </a:cxn>
                <a:cxn ang="f74">
                  <a:pos x="f134" y="f135"/>
                </a:cxn>
                <a:cxn ang="f74">
                  <a:pos x="f134" y="f136"/>
                </a:cxn>
                <a:cxn ang="f74">
                  <a:pos x="f119" y="f120"/>
                </a:cxn>
              </a:cxnLst>
              <a:rect l="f115" t="f118" r="f116" b="f117"/>
              <a:pathLst>
                <a:path w="76217" h="108585">
                  <a:moveTo>
                    <a:pt x="f8" y="f9"/>
                  </a:moveTo>
                  <a:cubicBezTo>
                    <a:pt x="f10" y="f11"/>
                    <a:pt x="f12" y="f13"/>
                    <a:pt x="f5" y="f14"/>
                  </a:cubicBezTo>
                  <a:cubicBezTo>
                    <a:pt x="f5" y="f14"/>
                    <a:pt x="f5" y="f14"/>
                    <a:pt x="f5" y="f14"/>
                  </a:cubicBezTo>
                  <a:lnTo>
                    <a:pt x="f15" y="f16"/>
                  </a:lnTo>
                  <a:lnTo>
                    <a:pt x="f17" y="f18"/>
                  </a:lnTo>
                  <a:lnTo>
                    <a:pt x="f17" y="f19"/>
                  </a:lnTo>
                  <a:cubicBezTo>
                    <a:pt x="f20" y="f21"/>
                    <a:pt x="f22" y="f23"/>
                    <a:pt x="f24" y="f25"/>
                  </a:cubicBezTo>
                  <a:cubicBezTo>
                    <a:pt x="f26" y="f27"/>
                    <a:pt x="f28" y="f29"/>
                    <a:pt x="f30" y="f31"/>
                  </a:cubicBezTo>
                  <a:cubicBezTo>
                    <a:pt x="f32" y="f33"/>
                    <a:pt x="f34" y="f35"/>
                    <a:pt x="f36" y="f37"/>
                  </a:cubicBezTo>
                  <a:lnTo>
                    <a:pt x="f38" y="f5"/>
                  </a:lnTo>
                  <a:lnTo>
                    <a:pt x="f38"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2" name="Freeform: Shape 1678">
              <a:extLst>
                <a:ext uri="{FF2B5EF4-FFF2-40B4-BE49-F238E27FC236}">
                  <a16:creationId xmlns:a16="http://schemas.microsoft.com/office/drawing/2014/main" id="{4FF58719-91AD-496B-FC9A-F64F689DA2C7}"/>
                </a:ext>
              </a:extLst>
            </p:cNvPr>
            <p:cNvSpPr/>
            <p:nvPr/>
          </p:nvSpPr>
          <p:spPr>
            <a:xfrm>
              <a:off x="7307372" y="3615693"/>
              <a:ext cx="121286" cy="750448"/>
            </a:xfrm>
            <a:custGeom>
              <a:avLst/>
              <a:gdLst>
                <a:gd name="f0" fmla="val 10800000"/>
                <a:gd name="f1" fmla="val 5400000"/>
                <a:gd name="f2" fmla="val 180"/>
                <a:gd name="f3" fmla="val w"/>
                <a:gd name="f4" fmla="val h"/>
                <a:gd name="f5" fmla="val 0"/>
                <a:gd name="f6" fmla="val 121285"/>
                <a:gd name="f7" fmla="val 750445"/>
                <a:gd name="f8" fmla="val 10371"/>
                <a:gd name="f9" fmla="val 12995"/>
                <a:gd name="f10" fmla="val 5298"/>
                <a:gd name="f11" fmla="val 13620"/>
                <a:gd name="f12" fmla="val 687"/>
                <a:gd name="f13" fmla="val 10021"/>
                <a:gd name="f14" fmla="val 63"/>
                <a:gd name="f15" fmla="val 4948"/>
                <a:gd name="f16" fmla="val 25"/>
                <a:gd name="f17" fmla="val 4673"/>
                <a:gd name="f18" fmla="val 13"/>
                <a:gd name="f19" fmla="val 4398"/>
                <a:gd name="f20" fmla="val 4123"/>
                <a:gd name="f21" fmla="val 1874"/>
                <a:gd name="f22" fmla="val 17368"/>
                <a:gd name="f23" fmla="val 104080"/>
                <a:gd name="f24" fmla="val 742079"/>
                <a:gd name="f25" fmla="val 104030"/>
                <a:gd name="f26" fmla="val 742704"/>
                <a:gd name="f27" fmla="val 743329"/>
                <a:gd name="f28" fmla="val 743953"/>
                <a:gd name="f29" fmla="val 104317"/>
                <a:gd name="f30" fmla="val 744641"/>
                <a:gd name="f31" fmla="val 104605"/>
                <a:gd name="f32" fmla="val 745315"/>
                <a:gd name="f33" fmla="val 104955"/>
                <a:gd name="f34" fmla="val 745953"/>
                <a:gd name="f35" fmla="val 106604"/>
                <a:gd name="f36" fmla="val 749164"/>
                <a:gd name="f37" fmla="val 110140"/>
                <a:gd name="f38" fmla="val 750938"/>
                <a:gd name="f39" fmla="val 113701"/>
                <a:gd name="f40" fmla="val 750326"/>
                <a:gd name="f41" fmla="val 118986"/>
                <a:gd name="f42" fmla="val 748652"/>
                <a:gd name="f43" fmla="val 122160"/>
                <a:gd name="f44" fmla="val 743266"/>
                <a:gd name="f45" fmla="val 121073"/>
                <a:gd name="f46" fmla="val 737831"/>
                <a:gd name="f47" fmla="val 735207"/>
                <a:gd name="f48" fmla="val 17243"/>
                <a:gd name="f49" fmla="val 18742"/>
                <a:gd name="f50" fmla="val 5460"/>
                <a:gd name="f51" fmla="val 15731"/>
                <a:gd name="f52" fmla="val 11158"/>
                <a:gd name="f53" fmla="+- 0 0 -90"/>
                <a:gd name="f54" fmla="*/ f3 1 121285"/>
                <a:gd name="f55" fmla="*/ f4 1 750445"/>
                <a:gd name="f56" fmla="val f5"/>
                <a:gd name="f57" fmla="val f6"/>
                <a:gd name="f58" fmla="val f7"/>
                <a:gd name="f59" fmla="*/ f53 f0 1"/>
                <a:gd name="f60" fmla="+- f58 0 f56"/>
                <a:gd name="f61" fmla="+- f57 0 f56"/>
                <a:gd name="f62" fmla="*/ f59 1 f2"/>
                <a:gd name="f63" fmla="*/ f61 1 121285"/>
                <a:gd name="f64" fmla="*/ f60 1 750445"/>
                <a:gd name="f65" fmla="*/ 10371 f61 1"/>
                <a:gd name="f66" fmla="*/ 12995 f60 1"/>
                <a:gd name="f67" fmla="*/ 63 f61 1"/>
                <a:gd name="f68" fmla="*/ 4948 f60 1"/>
                <a:gd name="f69" fmla="*/ 0 f61 1"/>
                <a:gd name="f70" fmla="*/ 4123 f60 1"/>
                <a:gd name="f71" fmla="*/ 1874 f61 1"/>
                <a:gd name="f72" fmla="*/ 17368 f60 1"/>
                <a:gd name="f73" fmla="*/ 104080 f61 1"/>
                <a:gd name="f74" fmla="*/ 742079 f60 1"/>
                <a:gd name="f75" fmla="*/ 743953 f60 1"/>
                <a:gd name="f76" fmla="*/ 104955 f61 1"/>
                <a:gd name="f77" fmla="*/ 745953 f60 1"/>
                <a:gd name="f78" fmla="*/ 113701 f61 1"/>
                <a:gd name="f79" fmla="*/ 750326 f60 1"/>
                <a:gd name="f80" fmla="*/ 121073 f61 1"/>
                <a:gd name="f81" fmla="*/ 737831 f60 1"/>
                <a:gd name="f82" fmla="*/ 735207 f60 1"/>
                <a:gd name="f83" fmla="*/ 17243 f61 1"/>
                <a:gd name="f84" fmla="*/ 0 f60 1"/>
                <a:gd name="f85" fmla="+- f62 0 f1"/>
                <a:gd name="f86" fmla="*/ f65 1 121285"/>
                <a:gd name="f87" fmla="*/ f66 1 750445"/>
                <a:gd name="f88" fmla="*/ f67 1 121285"/>
                <a:gd name="f89" fmla="*/ f68 1 750445"/>
                <a:gd name="f90" fmla="*/ f69 1 121285"/>
                <a:gd name="f91" fmla="*/ f70 1 750445"/>
                <a:gd name="f92" fmla="*/ f71 1 121285"/>
                <a:gd name="f93" fmla="*/ f72 1 750445"/>
                <a:gd name="f94" fmla="*/ f73 1 121285"/>
                <a:gd name="f95" fmla="*/ f74 1 750445"/>
                <a:gd name="f96" fmla="*/ f75 1 750445"/>
                <a:gd name="f97" fmla="*/ f76 1 121285"/>
                <a:gd name="f98" fmla="*/ f77 1 750445"/>
                <a:gd name="f99" fmla="*/ f78 1 121285"/>
                <a:gd name="f100" fmla="*/ f79 1 750445"/>
                <a:gd name="f101" fmla="*/ f80 1 121285"/>
                <a:gd name="f102" fmla="*/ f81 1 750445"/>
                <a:gd name="f103" fmla="*/ f82 1 750445"/>
                <a:gd name="f104" fmla="*/ f83 1 121285"/>
                <a:gd name="f105" fmla="*/ f84 1 750445"/>
                <a:gd name="f106" fmla="*/ f56 1 f63"/>
                <a:gd name="f107" fmla="*/ f57 1 f63"/>
                <a:gd name="f108" fmla="*/ f56 1 f64"/>
                <a:gd name="f109" fmla="*/ f58 1 f64"/>
                <a:gd name="f110" fmla="*/ f86 1 f63"/>
                <a:gd name="f111" fmla="*/ f87 1 f64"/>
                <a:gd name="f112" fmla="*/ f88 1 f63"/>
                <a:gd name="f113" fmla="*/ f89 1 f64"/>
                <a:gd name="f114" fmla="*/ f90 1 f63"/>
                <a:gd name="f115" fmla="*/ f91 1 f64"/>
                <a:gd name="f116" fmla="*/ f92 1 f63"/>
                <a:gd name="f117" fmla="*/ f93 1 f64"/>
                <a:gd name="f118" fmla="*/ f94 1 f63"/>
                <a:gd name="f119" fmla="*/ f95 1 f64"/>
                <a:gd name="f120" fmla="*/ f96 1 f64"/>
                <a:gd name="f121" fmla="*/ f97 1 f63"/>
                <a:gd name="f122" fmla="*/ f98 1 f64"/>
                <a:gd name="f123" fmla="*/ f99 1 f63"/>
                <a:gd name="f124" fmla="*/ f100 1 f64"/>
                <a:gd name="f125" fmla="*/ f101 1 f63"/>
                <a:gd name="f126" fmla="*/ f102 1 f64"/>
                <a:gd name="f127" fmla="*/ f103 1 f64"/>
                <a:gd name="f128" fmla="*/ f104 1 f63"/>
                <a:gd name="f129" fmla="*/ f105 1 f64"/>
                <a:gd name="f130" fmla="*/ f106 f54 1"/>
                <a:gd name="f131" fmla="*/ f107 f54 1"/>
                <a:gd name="f132" fmla="*/ f109 f55 1"/>
                <a:gd name="f133" fmla="*/ f108 f55 1"/>
                <a:gd name="f134" fmla="*/ f110 f54 1"/>
                <a:gd name="f135" fmla="*/ f111 f55 1"/>
                <a:gd name="f136" fmla="*/ f112 f54 1"/>
                <a:gd name="f137" fmla="*/ f113 f55 1"/>
                <a:gd name="f138" fmla="*/ f114 f54 1"/>
                <a:gd name="f139" fmla="*/ f115 f55 1"/>
                <a:gd name="f140" fmla="*/ f116 f54 1"/>
                <a:gd name="f141" fmla="*/ f117 f55 1"/>
                <a:gd name="f142" fmla="*/ f118 f54 1"/>
                <a:gd name="f143" fmla="*/ f119 f55 1"/>
                <a:gd name="f144" fmla="*/ f120 f55 1"/>
                <a:gd name="f145" fmla="*/ f121 f54 1"/>
                <a:gd name="f146" fmla="*/ f122 f55 1"/>
                <a:gd name="f147" fmla="*/ f123 f54 1"/>
                <a:gd name="f148" fmla="*/ f124 f55 1"/>
                <a:gd name="f149" fmla="*/ f125 f54 1"/>
                <a:gd name="f150" fmla="*/ f126 f55 1"/>
                <a:gd name="f151" fmla="*/ f127 f55 1"/>
                <a:gd name="f152" fmla="*/ f128 f54 1"/>
                <a:gd name="f153" fmla="*/ f129 f55 1"/>
              </a:gdLst>
              <a:ahLst/>
              <a:cxnLst>
                <a:cxn ang="3cd4">
                  <a:pos x="hc" y="t"/>
                </a:cxn>
                <a:cxn ang="0">
                  <a:pos x="r" y="vc"/>
                </a:cxn>
                <a:cxn ang="cd4">
                  <a:pos x="hc" y="b"/>
                </a:cxn>
                <a:cxn ang="cd2">
                  <a:pos x="l" y="vc"/>
                </a:cxn>
                <a:cxn ang="f85">
                  <a:pos x="f134" y="f135"/>
                </a:cxn>
                <a:cxn ang="f85">
                  <a:pos x="f136" y="f137"/>
                </a:cxn>
                <a:cxn ang="f85">
                  <a:pos x="f138" y="f139"/>
                </a:cxn>
                <a:cxn ang="f85">
                  <a:pos x="f140" y="f141"/>
                </a:cxn>
                <a:cxn ang="f85">
                  <a:pos x="f142" y="f143"/>
                </a:cxn>
                <a:cxn ang="f85">
                  <a:pos x="f142" y="f143"/>
                </a:cxn>
                <a:cxn ang="f85">
                  <a:pos x="f142" y="f144"/>
                </a:cxn>
                <a:cxn ang="f85">
                  <a:pos x="f145" y="f146"/>
                </a:cxn>
                <a:cxn ang="f85">
                  <a:pos x="f147" y="f148"/>
                </a:cxn>
                <a:cxn ang="f85">
                  <a:pos x="f149" y="f150"/>
                </a:cxn>
                <a:cxn ang="f85">
                  <a:pos x="f149" y="f151"/>
                </a:cxn>
                <a:cxn ang="f85">
                  <a:pos x="f152" y="f153"/>
                </a:cxn>
                <a:cxn ang="f85">
                  <a:pos x="f134" y="f135"/>
                </a:cxn>
              </a:cxnLst>
              <a:rect l="f130" t="f133" r="f131" b="f132"/>
              <a:pathLst>
                <a:path w="121285" h="750445">
                  <a:moveTo>
                    <a:pt x="f8" y="f9"/>
                  </a:moveTo>
                  <a:cubicBezTo>
                    <a:pt x="f10" y="f11"/>
                    <a:pt x="f12" y="f13"/>
                    <a:pt x="f14" y="f15"/>
                  </a:cubicBezTo>
                  <a:cubicBezTo>
                    <a:pt x="f16" y="f17"/>
                    <a:pt x="f18" y="f19"/>
                    <a:pt x="f5" y="f20"/>
                  </a:cubicBezTo>
                  <a:lnTo>
                    <a:pt x="f21" y="f22"/>
                  </a:lnTo>
                  <a:lnTo>
                    <a:pt x="f23" y="f24"/>
                  </a:lnTo>
                  <a:cubicBezTo>
                    <a:pt x="f23" y="f24"/>
                    <a:pt x="f23" y="f24"/>
                    <a:pt x="f23" y="f24"/>
                  </a:cubicBezTo>
                  <a:cubicBezTo>
                    <a:pt x="f25" y="f26"/>
                    <a:pt x="f25" y="f27"/>
                    <a:pt x="f23" y="f28"/>
                  </a:cubicBezTo>
                  <a:cubicBezTo>
                    <a:pt x="f29" y="f30"/>
                    <a:pt x="f31" y="f32"/>
                    <a:pt x="f33" y="f34"/>
                  </a:cubicBezTo>
                  <a:cubicBezTo>
                    <a:pt x="f35" y="f36"/>
                    <a:pt x="f37" y="f38"/>
                    <a:pt x="f39" y="f40"/>
                  </a:cubicBezTo>
                  <a:cubicBezTo>
                    <a:pt x="f41" y="f42"/>
                    <a:pt x="f43" y="f44"/>
                    <a:pt x="f45" y="f46"/>
                  </a:cubicBezTo>
                  <a:lnTo>
                    <a:pt x="f45" y="f47"/>
                  </a:lnTo>
                  <a:lnTo>
                    <a:pt x="f48" y="f5"/>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3" name="Freeform: Shape 1679">
              <a:extLst>
                <a:ext uri="{FF2B5EF4-FFF2-40B4-BE49-F238E27FC236}">
                  <a16:creationId xmlns:a16="http://schemas.microsoft.com/office/drawing/2014/main" id="{B98C6DD9-2366-4B58-B06F-B5BAEF3ADA8E}"/>
                </a:ext>
              </a:extLst>
            </p:cNvPr>
            <p:cNvSpPr/>
            <p:nvPr/>
          </p:nvSpPr>
          <p:spPr>
            <a:xfrm>
              <a:off x="11944743" y="1855262"/>
              <a:ext cx="67473" cy="76718"/>
            </a:xfrm>
            <a:custGeom>
              <a:avLst/>
              <a:gdLst>
                <a:gd name="f0" fmla="val 10800000"/>
                <a:gd name="f1" fmla="val 5400000"/>
                <a:gd name="f2" fmla="val 180"/>
                <a:gd name="f3" fmla="val w"/>
                <a:gd name="f4" fmla="val h"/>
                <a:gd name="f5" fmla="val 0"/>
                <a:gd name="f6" fmla="val 67471"/>
                <a:gd name="f7" fmla="val 76719"/>
                <a:gd name="f8" fmla="val 7247"/>
                <a:gd name="f9" fmla="val 6122"/>
                <a:gd name="f10" fmla="val 7859"/>
                <a:gd name="f11" fmla="val 1187"/>
                <a:gd name="f12" fmla="val 9171"/>
                <a:gd name="f13" fmla="val 2886"/>
                <a:gd name="f14" fmla="val 9871"/>
                <a:gd name="f15" fmla="val 4873"/>
                <a:gd name="f16" fmla="val 11608"/>
                <a:gd name="f17" fmla="val 10171"/>
                <a:gd name="f18" fmla="val 9621"/>
                <a:gd name="f19" fmla="val 15994"/>
                <a:gd name="f20" fmla="val 4998"/>
                <a:gd name="f21" fmla="val 19117"/>
                <a:gd name="f22" fmla="val 21616"/>
                <a:gd name="f23" fmla="val 56351"/>
                <a:gd name="f24" fmla="val 52528"/>
                <a:gd name="f25" fmla="val 72571"/>
                <a:gd name="f26" fmla="val 51965"/>
                <a:gd name="f27" fmla="val 66374"/>
                <a:gd name="f28" fmla="val 54977"/>
                <a:gd name="f29" fmla="val 61600"/>
                <a:gd name="f30" fmla="val 57225"/>
                <a:gd name="f31" fmla="val 57802"/>
                <a:gd name="f32" fmla="val 62136"/>
                <a:gd name="f33" fmla="val 56540"/>
                <a:gd name="f34" fmla="val 65934"/>
                <a:gd name="f35" fmla="val 58789"/>
                <a:gd name="f36" fmla="val 66497"/>
                <a:gd name="f37" fmla="val 59126"/>
                <a:gd name="f38" fmla="val 67009"/>
                <a:gd name="f39" fmla="val 59514"/>
                <a:gd name="f40" fmla="val 59976"/>
                <a:gd name="f41" fmla="val 64222"/>
                <a:gd name="f42" fmla="val 56852"/>
                <a:gd name="f43" fmla="val 61349"/>
                <a:gd name="f44" fmla="val 53978"/>
                <a:gd name="f45" fmla="+- 0 0 -90"/>
                <a:gd name="f46" fmla="*/ f3 1 67471"/>
                <a:gd name="f47" fmla="*/ f4 1 76719"/>
                <a:gd name="f48" fmla="val f5"/>
                <a:gd name="f49" fmla="val f6"/>
                <a:gd name="f50" fmla="val f7"/>
                <a:gd name="f51" fmla="*/ f45 f0 1"/>
                <a:gd name="f52" fmla="+- f50 0 f48"/>
                <a:gd name="f53" fmla="+- f49 0 f48"/>
                <a:gd name="f54" fmla="*/ f51 1 f2"/>
                <a:gd name="f55" fmla="*/ f53 1 67471"/>
                <a:gd name="f56" fmla="*/ f52 1 76719"/>
                <a:gd name="f57" fmla="*/ 7247 f53 1"/>
                <a:gd name="f58" fmla="*/ 0 f52 1"/>
                <a:gd name="f59" fmla="*/ 6122 f53 1"/>
                <a:gd name="f60" fmla="*/ 9871 f53 1"/>
                <a:gd name="f61" fmla="*/ 4873 f52 1"/>
                <a:gd name="f62" fmla="*/ 4998 f53 1"/>
                <a:gd name="f63" fmla="*/ 19117 f52 1"/>
                <a:gd name="f64" fmla="*/ 0 f53 1"/>
                <a:gd name="f65" fmla="*/ 21616 f52 1"/>
                <a:gd name="f66" fmla="*/ 56351 f53 1"/>
                <a:gd name="f67" fmla="*/ 76719 f52 1"/>
                <a:gd name="f68" fmla="*/ 54977 f53 1"/>
                <a:gd name="f69" fmla="*/ 61600 f52 1"/>
                <a:gd name="f70" fmla="*/ 65934 f53 1"/>
                <a:gd name="f71" fmla="*/ 58789 f52 1"/>
                <a:gd name="f72" fmla="*/ 67471 f53 1"/>
                <a:gd name="f73" fmla="*/ 59976 f52 1"/>
                <a:gd name="f74" fmla="*/ 64222 f53 1"/>
                <a:gd name="f75" fmla="*/ 56852 f52 1"/>
                <a:gd name="f76" fmla="*/ 61349 f53 1"/>
                <a:gd name="f77" fmla="*/ 53978 f52 1"/>
                <a:gd name="f78" fmla="+- f54 0 f1"/>
                <a:gd name="f79" fmla="*/ f57 1 67471"/>
                <a:gd name="f80" fmla="*/ f58 1 76719"/>
                <a:gd name="f81" fmla="*/ f59 1 67471"/>
                <a:gd name="f82" fmla="*/ f60 1 67471"/>
                <a:gd name="f83" fmla="*/ f61 1 76719"/>
                <a:gd name="f84" fmla="*/ f62 1 67471"/>
                <a:gd name="f85" fmla="*/ f63 1 76719"/>
                <a:gd name="f86" fmla="*/ f64 1 67471"/>
                <a:gd name="f87" fmla="*/ f65 1 76719"/>
                <a:gd name="f88" fmla="*/ f66 1 67471"/>
                <a:gd name="f89" fmla="*/ f67 1 76719"/>
                <a:gd name="f90" fmla="*/ f68 1 67471"/>
                <a:gd name="f91" fmla="*/ f69 1 76719"/>
                <a:gd name="f92" fmla="*/ f70 1 67471"/>
                <a:gd name="f93" fmla="*/ f71 1 76719"/>
                <a:gd name="f94" fmla="*/ f72 1 67471"/>
                <a:gd name="f95" fmla="*/ f73 1 76719"/>
                <a:gd name="f96" fmla="*/ f74 1 67471"/>
                <a:gd name="f97" fmla="*/ f75 1 76719"/>
                <a:gd name="f98" fmla="*/ f76 1 67471"/>
                <a:gd name="f99" fmla="*/ f77 1 76719"/>
                <a:gd name="f100" fmla="*/ f48 1 f55"/>
                <a:gd name="f101" fmla="*/ f49 1 f55"/>
                <a:gd name="f102" fmla="*/ f48 1 f56"/>
                <a:gd name="f103" fmla="*/ f50 1 f56"/>
                <a:gd name="f104" fmla="*/ f79 1 f55"/>
                <a:gd name="f105" fmla="*/ f80 1 f56"/>
                <a:gd name="f106" fmla="*/ f81 1 f55"/>
                <a:gd name="f107" fmla="*/ f82 1 f55"/>
                <a:gd name="f108" fmla="*/ f83 1 f56"/>
                <a:gd name="f109" fmla="*/ f84 1 f55"/>
                <a:gd name="f110" fmla="*/ f85 1 f56"/>
                <a:gd name="f111" fmla="*/ f86 1 f55"/>
                <a:gd name="f112" fmla="*/ f87 1 f56"/>
                <a:gd name="f113" fmla="*/ f88 1 f55"/>
                <a:gd name="f114" fmla="*/ f89 1 f56"/>
                <a:gd name="f115" fmla="*/ f90 1 f55"/>
                <a:gd name="f116" fmla="*/ f91 1 f56"/>
                <a:gd name="f117" fmla="*/ f92 1 f55"/>
                <a:gd name="f118" fmla="*/ f93 1 f56"/>
                <a:gd name="f119" fmla="*/ f94 1 f55"/>
                <a:gd name="f120" fmla="*/ f95 1 f56"/>
                <a:gd name="f121" fmla="*/ f96 1 f55"/>
                <a:gd name="f122" fmla="*/ f97 1 f56"/>
                <a:gd name="f123" fmla="*/ f98 1 f55"/>
                <a:gd name="f124" fmla="*/ f99 1 f56"/>
                <a:gd name="f125" fmla="*/ f100 f46 1"/>
                <a:gd name="f126" fmla="*/ f101 f46 1"/>
                <a:gd name="f127" fmla="*/ f103 f47 1"/>
                <a:gd name="f128" fmla="*/ f102 f47 1"/>
                <a:gd name="f129" fmla="*/ f104 f46 1"/>
                <a:gd name="f130" fmla="*/ f105 f47 1"/>
                <a:gd name="f131" fmla="*/ f106 f46 1"/>
                <a:gd name="f132" fmla="*/ f107 f46 1"/>
                <a:gd name="f133" fmla="*/ f108 f47 1"/>
                <a:gd name="f134" fmla="*/ f109 f46 1"/>
                <a:gd name="f135" fmla="*/ f110 f47 1"/>
                <a:gd name="f136" fmla="*/ f111 f46 1"/>
                <a:gd name="f137" fmla="*/ f112 f47 1"/>
                <a:gd name="f138" fmla="*/ f113 f46 1"/>
                <a:gd name="f139" fmla="*/ f114 f47 1"/>
                <a:gd name="f140" fmla="*/ f115 f46 1"/>
                <a:gd name="f141" fmla="*/ f116 f47 1"/>
                <a:gd name="f142" fmla="*/ f117 f46 1"/>
                <a:gd name="f143" fmla="*/ f118 f47 1"/>
                <a:gd name="f144" fmla="*/ f119 f46 1"/>
                <a:gd name="f145" fmla="*/ f120 f47 1"/>
                <a:gd name="f146" fmla="*/ f121 f46 1"/>
                <a:gd name="f147" fmla="*/ f122 f47 1"/>
                <a:gd name="f148" fmla="*/ f123 f46 1"/>
                <a:gd name="f149" fmla="*/ f124 f47 1"/>
              </a:gdLst>
              <a:ahLst/>
              <a:cxnLst>
                <a:cxn ang="3cd4">
                  <a:pos x="hc" y="t"/>
                </a:cxn>
                <a:cxn ang="0">
                  <a:pos x="r" y="vc"/>
                </a:cxn>
                <a:cxn ang="cd4">
                  <a:pos x="hc" y="b"/>
                </a:cxn>
                <a:cxn ang="cd2">
                  <a:pos x="l" y="vc"/>
                </a:cxn>
                <a:cxn ang="f78">
                  <a:pos x="f129" y="f130"/>
                </a:cxn>
                <a:cxn ang="f78">
                  <a:pos x="f131" y="f130"/>
                </a:cxn>
                <a:cxn ang="f78">
                  <a:pos x="f132" y="f133"/>
                </a:cxn>
                <a:cxn ang="f78">
                  <a:pos x="f134" y="f135"/>
                </a:cxn>
                <a:cxn ang="f78">
                  <a:pos x="f136" y="f137"/>
                </a:cxn>
                <a:cxn ang="f78">
                  <a:pos x="f138" y="f139"/>
                </a:cxn>
                <a:cxn ang="f78">
                  <a:pos x="f140" y="f141"/>
                </a:cxn>
                <a:cxn ang="f78">
                  <a:pos x="f142" y="f143"/>
                </a:cxn>
                <a:cxn ang="f78">
                  <a:pos x="f144" y="f145"/>
                </a:cxn>
                <a:cxn ang="f78">
                  <a:pos x="f146" y="f147"/>
                </a:cxn>
                <a:cxn ang="f78">
                  <a:pos x="f148" y="f149"/>
                </a:cxn>
              </a:cxnLst>
              <a:rect l="f125" t="f128" r="f126" b="f127"/>
              <a:pathLst>
                <a:path w="67471" h="76719">
                  <a:moveTo>
                    <a:pt x="f8" y="f5"/>
                  </a:moveTo>
                  <a:lnTo>
                    <a:pt x="f9" y="f5"/>
                  </a:lnTo>
                  <a:cubicBezTo>
                    <a:pt x="f10" y="f11"/>
                    <a:pt x="f12" y="f13"/>
                    <a:pt x="f14" y="f15"/>
                  </a:cubicBezTo>
                  <a:cubicBezTo>
                    <a:pt x="f16" y="f17"/>
                    <a:pt x="f18" y="f19"/>
                    <a:pt x="f20" y="f21"/>
                  </a:cubicBezTo>
                  <a:lnTo>
                    <a:pt x="f5" y="f22"/>
                  </a:lnTo>
                  <a:lnTo>
                    <a:pt x="f23" y="f7"/>
                  </a:lnTo>
                  <a:cubicBezTo>
                    <a:pt x="f24" y="f25"/>
                    <a:pt x="f26" y="f27"/>
                    <a:pt x="f28" y="f29"/>
                  </a:cubicBezTo>
                  <a:cubicBezTo>
                    <a:pt x="f30" y="f31"/>
                    <a:pt x="f32" y="f33"/>
                    <a:pt x="f34" y="f35"/>
                  </a:cubicBezTo>
                  <a:cubicBezTo>
                    <a:pt x="f36" y="f37"/>
                    <a:pt x="f38" y="f39"/>
                    <a:pt x="f6" y="f40"/>
                  </a:cubicBezTo>
                  <a:lnTo>
                    <a:pt x="f41" y="f42"/>
                  </a:lnTo>
                  <a:lnTo>
                    <a:pt x="f43"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4" name="Freeform: Shape 1680">
              <a:extLst>
                <a:ext uri="{FF2B5EF4-FFF2-40B4-BE49-F238E27FC236}">
                  <a16:creationId xmlns:a16="http://schemas.microsoft.com/office/drawing/2014/main" id="{77A85D8D-B59C-C051-1CCB-777B71B59FC0}"/>
                </a:ext>
              </a:extLst>
            </p:cNvPr>
            <p:cNvSpPr/>
            <p:nvPr/>
          </p:nvSpPr>
          <p:spPr>
            <a:xfrm>
              <a:off x="11998418" y="1912156"/>
              <a:ext cx="125922" cy="124660"/>
            </a:xfrm>
            <a:custGeom>
              <a:avLst/>
              <a:gdLst>
                <a:gd name="f0" fmla="val 10800000"/>
                <a:gd name="f1" fmla="val 5400000"/>
                <a:gd name="f2" fmla="val 180"/>
                <a:gd name="f3" fmla="val w"/>
                <a:gd name="f4" fmla="val h"/>
                <a:gd name="f5" fmla="val 0"/>
                <a:gd name="f6" fmla="val 125920"/>
                <a:gd name="f7" fmla="val 124659"/>
                <a:gd name="f8" fmla="val 1927"/>
                <a:gd name="f9" fmla="val 4083"/>
                <a:gd name="f10" fmla="val -1084"/>
                <a:gd name="f11" fmla="val 8856"/>
                <a:gd name="f12" fmla="val -522"/>
                <a:gd name="f13" fmla="val 15054"/>
                <a:gd name="f14" fmla="val 3301"/>
                <a:gd name="f15" fmla="val 19202"/>
                <a:gd name="f16" fmla="val 109380"/>
                <a:gd name="f17" fmla="val 123410"/>
                <a:gd name="f18" fmla="val 110755"/>
                <a:gd name="f19" fmla="val 124660"/>
                <a:gd name="f20" fmla="val 118787"/>
                <a:gd name="f21" fmla="val 113477"/>
                <a:gd name="f22" fmla="val 115066"/>
                <a:gd name="f23" fmla="val 109166"/>
                <a:gd name="f24" fmla="val 120376"/>
                <a:gd name="f25" fmla="val 120463"/>
                <a:gd name="f26" fmla="val 120538"/>
                <a:gd name="f27" fmla="val 120626"/>
                <a:gd name="f28" fmla="val 122750"/>
                <a:gd name="f29" fmla="val 109491"/>
                <a:gd name="f30" fmla="val 124636"/>
                <a:gd name="f31" fmla="val 110665"/>
                <a:gd name="f32" fmla="val 125873"/>
                <a:gd name="f33" fmla="val 112415"/>
                <a:gd name="f34" fmla="val 125936"/>
                <a:gd name="f35" fmla="val 112127"/>
                <a:gd name="f36" fmla="val 111827"/>
                <a:gd name="f37" fmla="val 111540"/>
                <a:gd name="f38" fmla="val 14672"/>
                <a:gd name="f39" fmla="val 2459"/>
                <a:gd name="f40" fmla="val 11611"/>
                <a:gd name="f41" fmla="val -728"/>
                <a:gd name="f42" fmla="val 6550"/>
                <a:gd name="f43" fmla="val -828"/>
                <a:gd name="f44" fmla="val 3364"/>
                <a:gd name="f45" fmla="val 2221"/>
                <a:gd name="f46" fmla="val 2802"/>
                <a:gd name="f47" fmla="val 2771"/>
                <a:gd name="f48" fmla="val 2315"/>
                <a:gd name="f49" fmla="val 3396"/>
                <a:gd name="f50" fmla="+- 0 0 -90"/>
                <a:gd name="f51" fmla="*/ f3 1 125920"/>
                <a:gd name="f52" fmla="*/ f4 1 124659"/>
                <a:gd name="f53" fmla="val f5"/>
                <a:gd name="f54" fmla="val f6"/>
                <a:gd name="f55" fmla="val f7"/>
                <a:gd name="f56" fmla="*/ f50 f0 1"/>
                <a:gd name="f57" fmla="+- f55 0 f53"/>
                <a:gd name="f58" fmla="+- f54 0 f53"/>
                <a:gd name="f59" fmla="*/ f56 1 f2"/>
                <a:gd name="f60" fmla="*/ f58 1 125920"/>
                <a:gd name="f61" fmla="*/ f57 1 124659"/>
                <a:gd name="f62" fmla="*/ 1927 f58 1"/>
                <a:gd name="f63" fmla="*/ 4083 f57 1"/>
                <a:gd name="f64" fmla="*/ 3301 f58 1"/>
                <a:gd name="f65" fmla="*/ 19202 f57 1"/>
                <a:gd name="f66" fmla="*/ 109380 f58 1"/>
                <a:gd name="f67" fmla="*/ 123410 f57 1"/>
                <a:gd name="f68" fmla="*/ 110755 f58 1"/>
                <a:gd name="f69" fmla="*/ 124660 f57 1"/>
                <a:gd name="f70" fmla="*/ 118787 f57 1"/>
                <a:gd name="f71" fmla="*/ 120376 f58 1"/>
                <a:gd name="f72" fmla="*/ 109166 f57 1"/>
                <a:gd name="f73" fmla="*/ 120626 f58 1"/>
                <a:gd name="f74" fmla="*/ 125873 f58 1"/>
                <a:gd name="f75" fmla="*/ 112415 f57 1"/>
                <a:gd name="f76" fmla="*/ 111540 f57 1"/>
                <a:gd name="f77" fmla="*/ 14672 f58 1"/>
                <a:gd name="f78" fmla="*/ 2459 f57 1"/>
                <a:gd name="f79" fmla="*/ 3364 f58 1"/>
                <a:gd name="f80" fmla="*/ 2221 f57 1"/>
                <a:gd name="f81" fmla="+- f59 0 f1"/>
                <a:gd name="f82" fmla="*/ f62 1 125920"/>
                <a:gd name="f83" fmla="*/ f63 1 124659"/>
                <a:gd name="f84" fmla="*/ f64 1 125920"/>
                <a:gd name="f85" fmla="*/ f65 1 124659"/>
                <a:gd name="f86" fmla="*/ f66 1 125920"/>
                <a:gd name="f87" fmla="*/ f67 1 124659"/>
                <a:gd name="f88" fmla="*/ f68 1 125920"/>
                <a:gd name="f89" fmla="*/ f69 1 124659"/>
                <a:gd name="f90" fmla="*/ f70 1 124659"/>
                <a:gd name="f91" fmla="*/ f71 1 125920"/>
                <a:gd name="f92" fmla="*/ f72 1 124659"/>
                <a:gd name="f93" fmla="*/ f73 1 125920"/>
                <a:gd name="f94" fmla="*/ f74 1 125920"/>
                <a:gd name="f95" fmla="*/ f75 1 124659"/>
                <a:gd name="f96" fmla="*/ f76 1 124659"/>
                <a:gd name="f97" fmla="*/ f77 1 125920"/>
                <a:gd name="f98" fmla="*/ f78 1 124659"/>
                <a:gd name="f99" fmla="*/ f79 1 125920"/>
                <a:gd name="f100" fmla="*/ f80 1 124659"/>
                <a:gd name="f101" fmla="*/ f53 1 f60"/>
                <a:gd name="f102" fmla="*/ f54 1 f60"/>
                <a:gd name="f103" fmla="*/ f53 1 f61"/>
                <a:gd name="f104" fmla="*/ f55 1 f61"/>
                <a:gd name="f105" fmla="*/ f82 1 f60"/>
                <a:gd name="f106" fmla="*/ f83 1 f61"/>
                <a:gd name="f107" fmla="*/ f84 1 f60"/>
                <a:gd name="f108" fmla="*/ f85 1 f61"/>
                <a:gd name="f109" fmla="*/ f86 1 f60"/>
                <a:gd name="f110" fmla="*/ f87 1 f61"/>
                <a:gd name="f111" fmla="*/ f88 1 f60"/>
                <a:gd name="f112" fmla="*/ f89 1 f61"/>
                <a:gd name="f113" fmla="*/ f90 1 f61"/>
                <a:gd name="f114" fmla="*/ f91 1 f60"/>
                <a:gd name="f115" fmla="*/ f92 1 f61"/>
                <a:gd name="f116" fmla="*/ f93 1 f60"/>
                <a:gd name="f117" fmla="*/ f94 1 f60"/>
                <a:gd name="f118" fmla="*/ f95 1 f61"/>
                <a:gd name="f119" fmla="*/ f96 1 f61"/>
                <a:gd name="f120" fmla="*/ f97 1 f60"/>
                <a:gd name="f121" fmla="*/ f98 1 f61"/>
                <a:gd name="f122" fmla="*/ f99 1 f60"/>
                <a:gd name="f123" fmla="*/ f100 1 f61"/>
                <a:gd name="f124" fmla="*/ f101 f51 1"/>
                <a:gd name="f125" fmla="*/ f102 f51 1"/>
                <a:gd name="f126" fmla="*/ f104 f52 1"/>
                <a:gd name="f127" fmla="*/ f103 f52 1"/>
                <a:gd name="f128" fmla="*/ f105 f51 1"/>
                <a:gd name="f129" fmla="*/ f106 f52 1"/>
                <a:gd name="f130" fmla="*/ f107 f51 1"/>
                <a:gd name="f131" fmla="*/ f108 f52 1"/>
                <a:gd name="f132" fmla="*/ f109 f51 1"/>
                <a:gd name="f133" fmla="*/ f110 f52 1"/>
                <a:gd name="f134" fmla="*/ f111 f51 1"/>
                <a:gd name="f135" fmla="*/ f112 f52 1"/>
                <a:gd name="f136" fmla="*/ f113 f52 1"/>
                <a:gd name="f137" fmla="*/ f114 f51 1"/>
                <a:gd name="f138" fmla="*/ f115 f52 1"/>
                <a:gd name="f139" fmla="*/ f116 f51 1"/>
                <a:gd name="f140" fmla="*/ f117 f51 1"/>
                <a:gd name="f141" fmla="*/ f118 f52 1"/>
                <a:gd name="f142" fmla="*/ f119 f52 1"/>
                <a:gd name="f143" fmla="*/ f120 f51 1"/>
                <a:gd name="f144" fmla="*/ f121 f52 1"/>
                <a:gd name="f145" fmla="*/ f122 f51 1"/>
                <a:gd name="f146" fmla="*/ f123 f52 1"/>
              </a:gdLst>
              <a:ahLst/>
              <a:cxnLst>
                <a:cxn ang="3cd4">
                  <a:pos x="hc" y="t"/>
                </a:cxn>
                <a:cxn ang="0">
                  <a:pos x="r" y="vc"/>
                </a:cxn>
                <a:cxn ang="cd4">
                  <a:pos x="hc" y="b"/>
                </a:cxn>
                <a:cxn ang="cd2">
                  <a:pos x="l" y="vc"/>
                </a:cxn>
                <a:cxn ang="f81">
                  <a:pos x="f128" y="f129"/>
                </a:cxn>
                <a:cxn ang="f81">
                  <a:pos x="f130" y="f131"/>
                </a:cxn>
                <a:cxn ang="f81">
                  <a:pos x="f132" y="f133"/>
                </a:cxn>
                <a:cxn ang="f81">
                  <a:pos x="f134" y="f135"/>
                </a:cxn>
                <a:cxn ang="f81">
                  <a:pos x="f134" y="f136"/>
                </a:cxn>
                <a:cxn ang="f81">
                  <a:pos x="f137" y="f138"/>
                </a:cxn>
                <a:cxn ang="f81">
                  <a:pos x="f139" y="f138"/>
                </a:cxn>
                <a:cxn ang="f81">
                  <a:pos x="f140" y="f141"/>
                </a:cxn>
                <a:cxn ang="f81">
                  <a:pos x="f140" y="f142"/>
                </a:cxn>
                <a:cxn ang="f81">
                  <a:pos x="f143" y="f144"/>
                </a:cxn>
                <a:cxn ang="f81">
                  <a:pos x="f145" y="f146"/>
                </a:cxn>
                <a:cxn ang="f81">
                  <a:pos x="f128" y="f129"/>
                </a:cxn>
              </a:cxnLst>
              <a:rect l="f124" t="f127" r="f125" b="f126"/>
              <a:pathLst>
                <a:path w="125920" h="124659">
                  <a:moveTo>
                    <a:pt x="f8" y="f9"/>
                  </a:moveTo>
                  <a:cubicBezTo>
                    <a:pt x="f10" y="f11"/>
                    <a:pt x="f12" y="f13"/>
                    <a:pt x="f14" y="f15"/>
                  </a:cubicBezTo>
                  <a:lnTo>
                    <a:pt x="f16" y="f17"/>
                  </a:lnTo>
                  <a:lnTo>
                    <a:pt x="f18" y="f19"/>
                  </a:lnTo>
                  <a:lnTo>
                    <a:pt x="f18" y="f20"/>
                  </a:lnTo>
                  <a:cubicBezTo>
                    <a:pt x="f18" y="f21"/>
                    <a:pt x="f22" y="f23"/>
                    <a:pt x="f24" y="f23"/>
                  </a:cubicBezTo>
                  <a:cubicBezTo>
                    <a:pt x="f25" y="f23"/>
                    <a:pt x="f26" y="f23"/>
                    <a:pt x="f27" y="f23"/>
                  </a:cubicBezTo>
                  <a:cubicBezTo>
                    <a:pt x="f28" y="f29"/>
                    <a:pt x="f30" y="f31"/>
                    <a:pt x="f32" y="f33"/>
                  </a:cubicBezTo>
                  <a:cubicBezTo>
                    <a:pt x="f34" y="f35"/>
                    <a:pt x="f34" y="f36"/>
                    <a:pt x="f32" y="f37"/>
                  </a:cubicBez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5" name="Freeform: Shape 1681">
              <a:extLst>
                <a:ext uri="{FF2B5EF4-FFF2-40B4-BE49-F238E27FC236}">
                  <a16:creationId xmlns:a16="http://schemas.microsoft.com/office/drawing/2014/main" id="{96838C1E-6558-106D-8D52-AF9A83ABD086}"/>
                </a:ext>
              </a:extLst>
            </p:cNvPr>
            <p:cNvSpPr/>
            <p:nvPr/>
          </p:nvSpPr>
          <p:spPr>
            <a:xfrm>
              <a:off x="9135157" y="2648577"/>
              <a:ext cx="25923" cy="192426"/>
            </a:xfrm>
            <a:custGeom>
              <a:avLst/>
              <a:gdLst>
                <a:gd name="f0" fmla="val 10800000"/>
                <a:gd name="f1" fmla="val 5400000"/>
                <a:gd name="f2" fmla="val 180"/>
                <a:gd name="f3" fmla="val w"/>
                <a:gd name="f4" fmla="val h"/>
                <a:gd name="f5" fmla="val 0"/>
                <a:gd name="f6" fmla="val 25923"/>
                <a:gd name="f7" fmla="val 192423"/>
                <a:gd name="f8" fmla="val 16415"/>
                <a:gd name="f9" fmla="val 181303"/>
                <a:gd name="f10" fmla="val 21725"/>
                <a:gd name="f11" fmla="val 181365"/>
                <a:gd name="f12" fmla="val 25986"/>
                <a:gd name="f13" fmla="val 185726"/>
                <a:gd name="f14" fmla="val 191036"/>
                <a:gd name="f15" fmla="val 191161"/>
                <a:gd name="f16" fmla="val 191299"/>
                <a:gd name="f17" fmla="val 25911"/>
                <a:gd name="f18" fmla="val 191424"/>
                <a:gd name="f19" fmla="val 17290"/>
                <a:gd name="f20" fmla="val 17993"/>
                <a:gd name="f21" fmla="val 10121"/>
                <a:gd name="f22" fmla="val 17502"/>
                <a:gd name="f23" fmla="val 4748"/>
                <a:gd name="f24" fmla="val 13304"/>
                <a:gd name="f25" fmla="val 212"/>
                <a:gd name="f26" fmla="val 7931"/>
                <a:gd name="f27" fmla="val 7881"/>
                <a:gd name="f28" fmla="val 7843"/>
                <a:gd name="f29" fmla="val 7793"/>
                <a:gd name="f30" fmla="val 6706"/>
                <a:gd name="f31" fmla="val 137"/>
                <a:gd name="f32" fmla="val 5644"/>
                <a:gd name="f33" fmla="val 475"/>
                <a:gd name="f34" fmla="val 4670"/>
                <a:gd name="f35" fmla="val 1000"/>
                <a:gd name="f36" fmla="val 2921"/>
                <a:gd name="f37" fmla="val 2374"/>
                <a:gd name="f38" fmla="val 1796"/>
                <a:gd name="f39" fmla="val 3374"/>
                <a:gd name="f40" fmla="val 1171"/>
                <a:gd name="f41" fmla="val 4623"/>
                <a:gd name="f42" fmla="val 797"/>
                <a:gd name="f43" fmla="val 5248"/>
                <a:gd name="f44" fmla="val 472"/>
                <a:gd name="f45" fmla="val 5748"/>
                <a:gd name="f46" fmla="val 222"/>
                <a:gd name="f47" fmla="val 6297"/>
                <a:gd name="f48" fmla="val 47"/>
                <a:gd name="f49" fmla="val 6872"/>
                <a:gd name="f50" fmla="val -16"/>
                <a:gd name="f51" fmla="val 7497"/>
                <a:gd name="f52" fmla="val 8122"/>
                <a:gd name="f53" fmla="val 8746"/>
                <a:gd name="f54" fmla="val 9534"/>
                <a:gd name="f55" fmla="val 10333"/>
                <a:gd name="f56" fmla="val 11121"/>
                <a:gd name="f57" fmla="val 8793"/>
                <a:gd name="f58" fmla="val 184676"/>
                <a:gd name="f59" fmla="val 8193"/>
                <a:gd name="f60" fmla="val 187325"/>
                <a:gd name="f61" fmla="val 11454"/>
                <a:gd name="f62" fmla="val 182577"/>
                <a:gd name="f63" fmla="+- 0 0 -90"/>
                <a:gd name="f64" fmla="*/ f3 1 25923"/>
                <a:gd name="f65" fmla="*/ f4 1 192423"/>
                <a:gd name="f66" fmla="val f5"/>
                <a:gd name="f67" fmla="val f6"/>
                <a:gd name="f68" fmla="val f7"/>
                <a:gd name="f69" fmla="*/ f63 f0 1"/>
                <a:gd name="f70" fmla="+- f68 0 f66"/>
                <a:gd name="f71" fmla="+- f67 0 f66"/>
                <a:gd name="f72" fmla="*/ f69 1 f2"/>
                <a:gd name="f73" fmla="*/ f71 1 25923"/>
                <a:gd name="f74" fmla="*/ f70 1 192423"/>
                <a:gd name="f75" fmla="*/ 16415 f71 1"/>
                <a:gd name="f76" fmla="*/ 181303 f70 1"/>
                <a:gd name="f77" fmla="*/ 25923 f71 1"/>
                <a:gd name="f78" fmla="*/ 191036 f70 1"/>
                <a:gd name="f79" fmla="*/ 25911 f71 1"/>
                <a:gd name="f80" fmla="*/ 191424 f70 1"/>
                <a:gd name="f81" fmla="*/ 17290 f71 1"/>
                <a:gd name="f82" fmla="*/ 17993 f70 1"/>
                <a:gd name="f83" fmla="*/ 10121 f70 1"/>
                <a:gd name="f84" fmla="*/ 7931 f71 1"/>
                <a:gd name="f85" fmla="*/ 0 f70 1"/>
                <a:gd name="f86" fmla="*/ 7793 f71 1"/>
                <a:gd name="f87" fmla="*/ 4670 f71 1"/>
                <a:gd name="f88" fmla="*/ 1000 f70 1"/>
                <a:gd name="f89" fmla="*/ 2921 f71 1"/>
                <a:gd name="f90" fmla="*/ 2374 f70 1"/>
                <a:gd name="f91" fmla="*/ 1796 f71 1"/>
                <a:gd name="f92" fmla="*/ 3374 f70 1"/>
                <a:gd name="f93" fmla="*/ 797 f71 1"/>
                <a:gd name="f94" fmla="*/ 5248 f70 1"/>
                <a:gd name="f95" fmla="*/ 47 f71 1"/>
                <a:gd name="f96" fmla="*/ 6872 f70 1"/>
                <a:gd name="f97" fmla="*/ 8746 f70 1"/>
                <a:gd name="f98" fmla="*/ 11121 f70 1"/>
                <a:gd name="f99" fmla="*/ 8793 f71 1"/>
                <a:gd name="f100" fmla="*/ 184676 f70 1"/>
                <a:gd name="f101" fmla="*/ 192423 f70 1"/>
                <a:gd name="f102" fmla="+- f72 0 f1"/>
                <a:gd name="f103" fmla="*/ f75 1 25923"/>
                <a:gd name="f104" fmla="*/ f76 1 192423"/>
                <a:gd name="f105" fmla="*/ f77 1 25923"/>
                <a:gd name="f106" fmla="*/ f78 1 192423"/>
                <a:gd name="f107" fmla="*/ f79 1 25923"/>
                <a:gd name="f108" fmla="*/ f80 1 192423"/>
                <a:gd name="f109" fmla="*/ f81 1 25923"/>
                <a:gd name="f110" fmla="*/ f82 1 192423"/>
                <a:gd name="f111" fmla="*/ f83 1 192423"/>
                <a:gd name="f112" fmla="*/ f84 1 25923"/>
                <a:gd name="f113" fmla="*/ f85 1 192423"/>
                <a:gd name="f114" fmla="*/ f86 1 25923"/>
                <a:gd name="f115" fmla="*/ f87 1 25923"/>
                <a:gd name="f116" fmla="*/ f88 1 192423"/>
                <a:gd name="f117" fmla="*/ f89 1 25923"/>
                <a:gd name="f118" fmla="*/ f90 1 192423"/>
                <a:gd name="f119" fmla="*/ f91 1 25923"/>
                <a:gd name="f120" fmla="*/ f92 1 192423"/>
                <a:gd name="f121" fmla="*/ f93 1 25923"/>
                <a:gd name="f122" fmla="*/ f94 1 192423"/>
                <a:gd name="f123" fmla="*/ f95 1 25923"/>
                <a:gd name="f124" fmla="*/ f96 1 192423"/>
                <a:gd name="f125" fmla="*/ f97 1 192423"/>
                <a:gd name="f126" fmla="*/ f98 1 192423"/>
                <a:gd name="f127" fmla="*/ f99 1 25923"/>
                <a:gd name="f128" fmla="*/ f100 1 192423"/>
                <a:gd name="f129" fmla="*/ f101 1 192423"/>
                <a:gd name="f130" fmla="*/ f66 1 f73"/>
                <a:gd name="f131" fmla="*/ f67 1 f73"/>
                <a:gd name="f132" fmla="*/ f66 1 f74"/>
                <a:gd name="f133" fmla="*/ f68 1 f74"/>
                <a:gd name="f134" fmla="*/ f103 1 f73"/>
                <a:gd name="f135" fmla="*/ f104 1 f74"/>
                <a:gd name="f136" fmla="*/ f105 1 f73"/>
                <a:gd name="f137" fmla="*/ f106 1 f74"/>
                <a:gd name="f138" fmla="*/ f107 1 f73"/>
                <a:gd name="f139" fmla="*/ f108 1 f74"/>
                <a:gd name="f140" fmla="*/ f109 1 f73"/>
                <a:gd name="f141" fmla="*/ f110 1 f74"/>
                <a:gd name="f142" fmla="*/ f111 1 f74"/>
                <a:gd name="f143" fmla="*/ f112 1 f73"/>
                <a:gd name="f144" fmla="*/ f113 1 f74"/>
                <a:gd name="f145" fmla="*/ f114 1 f73"/>
                <a:gd name="f146" fmla="*/ f115 1 f73"/>
                <a:gd name="f147" fmla="*/ f116 1 f74"/>
                <a:gd name="f148" fmla="*/ f117 1 f73"/>
                <a:gd name="f149" fmla="*/ f118 1 f74"/>
                <a:gd name="f150" fmla="*/ f119 1 f73"/>
                <a:gd name="f151" fmla="*/ f120 1 f74"/>
                <a:gd name="f152" fmla="*/ f121 1 f73"/>
                <a:gd name="f153" fmla="*/ f122 1 f74"/>
                <a:gd name="f154" fmla="*/ f123 1 f73"/>
                <a:gd name="f155" fmla="*/ f124 1 f74"/>
                <a:gd name="f156" fmla="*/ f125 1 f74"/>
                <a:gd name="f157" fmla="*/ f126 1 f74"/>
                <a:gd name="f158" fmla="*/ f127 1 f73"/>
                <a:gd name="f159" fmla="*/ f128 1 f74"/>
                <a:gd name="f160" fmla="*/ f129 1 f74"/>
                <a:gd name="f161" fmla="*/ f130 f64 1"/>
                <a:gd name="f162" fmla="*/ f131 f64 1"/>
                <a:gd name="f163" fmla="*/ f133 f65 1"/>
                <a:gd name="f164" fmla="*/ f132 f65 1"/>
                <a:gd name="f165" fmla="*/ f134 f64 1"/>
                <a:gd name="f166" fmla="*/ f135 f65 1"/>
                <a:gd name="f167" fmla="*/ f136 f64 1"/>
                <a:gd name="f168" fmla="*/ f137 f65 1"/>
                <a:gd name="f169" fmla="*/ f138 f64 1"/>
                <a:gd name="f170" fmla="*/ f139 f65 1"/>
                <a:gd name="f171" fmla="*/ f140 f64 1"/>
                <a:gd name="f172" fmla="*/ f141 f65 1"/>
                <a:gd name="f173" fmla="*/ f142 f65 1"/>
                <a:gd name="f174" fmla="*/ f143 f64 1"/>
                <a:gd name="f175" fmla="*/ f144 f65 1"/>
                <a:gd name="f176" fmla="*/ f145 f64 1"/>
                <a:gd name="f177" fmla="*/ f146 f64 1"/>
                <a:gd name="f178" fmla="*/ f147 f65 1"/>
                <a:gd name="f179" fmla="*/ f148 f64 1"/>
                <a:gd name="f180" fmla="*/ f149 f65 1"/>
                <a:gd name="f181" fmla="*/ f150 f64 1"/>
                <a:gd name="f182" fmla="*/ f151 f65 1"/>
                <a:gd name="f183" fmla="*/ f152 f64 1"/>
                <a:gd name="f184" fmla="*/ f153 f65 1"/>
                <a:gd name="f185" fmla="*/ f154 f64 1"/>
                <a:gd name="f186" fmla="*/ f155 f65 1"/>
                <a:gd name="f187" fmla="*/ f156 f65 1"/>
                <a:gd name="f188" fmla="*/ f157 f65 1"/>
                <a:gd name="f189" fmla="*/ f158 f64 1"/>
                <a:gd name="f190" fmla="*/ f159 f65 1"/>
                <a:gd name="f191" fmla="*/ f160 f65 1"/>
              </a:gdLst>
              <a:ahLst/>
              <a:cxnLst>
                <a:cxn ang="3cd4">
                  <a:pos x="hc" y="t"/>
                </a:cxn>
                <a:cxn ang="0">
                  <a:pos x="r" y="vc"/>
                </a:cxn>
                <a:cxn ang="cd4">
                  <a:pos x="hc" y="b"/>
                </a:cxn>
                <a:cxn ang="cd2">
                  <a:pos x="l" y="vc"/>
                </a:cxn>
                <a:cxn ang="f102">
                  <a:pos x="f165" y="f166"/>
                </a:cxn>
                <a:cxn ang="f102">
                  <a:pos x="f167" y="f168"/>
                </a:cxn>
                <a:cxn ang="f102">
                  <a:pos x="f169" y="f170"/>
                </a:cxn>
                <a:cxn ang="f102">
                  <a:pos x="f171" y="f172"/>
                </a:cxn>
                <a:cxn ang="f102">
                  <a:pos x="f171" y="f173"/>
                </a:cxn>
                <a:cxn ang="f102">
                  <a:pos x="f174" y="f175"/>
                </a:cxn>
                <a:cxn ang="f102">
                  <a:pos x="f176" y="f175"/>
                </a:cxn>
                <a:cxn ang="f102">
                  <a:pos x="f177" y="f178"/>
                </a:cxn>
                <a:cxn ang="f102">
                  <a:pos x="f179" y="f180"/>
                </a:cxn>
                <a:cxn ang="f102">
                  <a:pos x="f181" y="f182"/>
                </a:cxn>
                <a:cxn ang="f102">
                  <a:pos x="f183" y="f184"/>
                </a:cxn>
                <a:cxn ang="f102">
                  <a:pos x="f185" y="f186"/>
                </a:cxn>
                <a:cxn ang="f102">
                  <a:pos x="f185" y="f187"/>
                </a:cxn>
                <a:cxn ang="f102">
                  <a:pos x="f185" y="f188"/>
                </a:cxn>
                <a:cxn ang="f102">
                  <a:pos x="f185" y="f188"/>
                </a:cxn>
                <a:cxn ang="f102">
                  <a:pos x="f189" y="f190"/>
                </a:cxn>
                <a:cxn ang="f102">
                  <a:pos x="f189" y="f191"/>
                </a:cxn>
                <a:cxn ang="f102">
                  <a:pos x="f165" y="f166"/>
                </a:cxn>
              </a:cxnLst>
              <a:rect l="f161" t="f164" r="f162" b="f163"/>
              <a:pathLst>
                <a:path w="25923" h="192423">
                  <a:moveTo>
                    <a:pt x="f8" y="f9"/>
                  </a:moveTo>
                  <a:cubicBezTo>
                    <a:pt x="f10" y="f11"/>
                    <a:pt x="f12" y="f13"/>
                    <a:pt x="f6" y="f14"/>
                  </a:cubicBezTo>
                  <a:cubicBezTo>
                    <a:pt x="f6" y="f15"/>
                    <a:pt x="f6" y="f16"/>
                    <a:pt x="f17" y="f18"/>
                  </a:cubicBezTo>
                  <a:lnTo>
                    <a:pt x="f19" y="f20"/>
                  </a:lnTo>
                  <a:lnTo>
                    <a:pt x="f19" y="f21"/>
                  </a:lnTo>
                  <a:cubicBezTo>
                    <a:pt x="f22" y="f23"/>
                    <a:pt x="f24" y="f25"/>
                    <a:pt x="f26" y="f5"/>
                  </a:cubicBezTo>
                  <a:cubicBezTo>
                    <a:pt x="f27" y="f5"/>
                    <a:pt x="f28" y="f5"/>
                    <a:pt x="f29" y="f5"/>
                  </a:cubicBezTo>
                  <a:cubicBezTo>
                    <a:pt x="f30" y="f31"/>
                    <a:pt x="f32" y="f33"/>
                    <a:pt x="f34" y="f35"/>
                  </a:cubicBezTo>
                  <a:lnTo>
                    <a:pt x="f36" y="f37"/>
                  </a:lnTo>
                  <a:lnTo>
                    <a:pt x="f38" y="f39"/>
                  </a:lnTo>
                  <a:cubicBezTo>
                    <a:pt x="f38" y="f39"/>
                    <a:pt x="f40" y="f41"/>
                    <a:pt x="f42" y="f43"/>
                  </a:cubicBezTo>
                  <a:cubicBezTo>
                    <a:pt x="f44" y="f45"/>
                    <a:pt x="f46" y="f47"/>
                    <a:pt x="f48" y="f49"/>
                  </a:cubicBezTo>
                  <a:cubicBezTo>
                    <a:pt x="f50" y="f51"/>
                    <a:pt x="f50" y="f52"/>
                    <a:pt x="f48" y="f53"/>
                  </a:cubicBezTo>
                  <a:cubicBezTo>
                    <a:pt x="f50" y="f54"/>
                    <a:pt x="f50" y="f55"/>
                    <a:pt x="f48" y="f56"/>
                  </a:cubicBezTo>
                  <a:cubicBezTo>
                    <a:pt x="f48" y="f56"/>
                    <a:pt x="f48" y="f56"/>
                    <a:pt x="f48" y="f56"/>
                  </a:cubicBezTo>
                  <a:lnTo>
                    <a:pt x="f57" y="f58"/>
                  </a:lnTo>
                  <a:lnTo>
                    <a:pt x="f57" y="f7"/>
                  </a:ln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6" name="Freeform: Shape 1682">
              <a:extLst>
                <a:ext uri="{FF2B5EF4-FFF2-40B4-BE49-F238E27FC236}">
                  <a16:creationId xmlns:a16="http://schemas.microsoft.com/office/drawing/2014/main" id="{5FC85D42-A114-EF2E-35E1-B912E82E1B6D}"/>
                </a:ext>
              </a:extLst>
            </p:cNvPr>
            <p:cNvSpPr/>
            <p:nvPr/>
          </p:nvSpPr>
          <p:spPr>
            <a:xfrm>
              <a:off x="9142985" y="2829875"/>
              <a:ext cx="53702" cy="729709"/>
            </a:xfrm>
            <a:custGeom>
              <a:avLst/>
              <a:gdLst>
                <a:gd name="f0" fmla="val 10800000"/>
                <a:gd name="f1" fmla="val 5400000"/>
                <a:gd name="f2" fmla="val 180"/>
                <a:gd name="f3" fmla="val w"/>
                <a:gd name="f4" fmla="val h"/>
                <a:gd name="f5" fmla="val 0"/>
                <a:gd name="f6" fmla="val 53707"/>
                <a:gd name="f7" fmla="val 729708"/>
                <a:gd name="f8" fmla="val 41831"/>
                <a:gd name="f9" fmla="val 720088"/>
                <a:gd name="f10" fmla="val 46104"/>
                <a:gd name="f11" fmla="val 718164"/>
                <a:gd name="f12" fmla="val 51140"/>
                <a:gd name="f13" fmla="val 720075"/>
                <a:gd name="f14" fmla="val 53064"/>
                <a:gd name="f15" fmla="val 724349"/>
                <a:gd name="f16" fmla="val 53276"/>
                <a:gd name="f17" fmla="val 724824"/>
                <a:gd name="f18" fmla="val 53451"/>
                <a:gd name="f19" fmla="val 725323"/>
                <a:gd name="f20" fmla="val 53576"/>
                <a:gd name="f21" fmla="val 725836"/>
                <a:gd name="f22" fmla="val 53751"/>
                <a:gd name="f23" fmla="val 727123"/>
                <a:gd name="f24" fmla="val 728422"/>
                <a:gd name="f25" fmla="val 729709"/>
                <a:gd name="f26" fmla="val 727585"/>
                <a:gd name="f27" fmla="val 723461"/>
                <a:gd name="f28" fmla="val 17966"/>
                <a:gd name="f29" fmla="val 10121"/>
                <a:gd name="f30" fmla="val 18241"/>
                <a:gd name="f31" fmla="val 4811"/>
                <a:gd name="f32" fmla="val 14168"/>
                <a:gd name="f33" fmla="val 287"/>
                <a:gd name="f34" fmla="val 8858"/>
                <a:gd name="f35" fmla="val 13"/>
                <a:gd name="f36" fmla="val 8733"/>
                <a:gd name="f37" fmla="val 8595"/>
                <a:gd name="f38" fmla="val 8470"/>
                <a:gd name="f39" fmla="val 3048"/>
                <a:gd name="f40" fmla="val 962"/>
                <a:gd name="f41" fmla="val -663"/>
                <a:gd name="f42" fmla="val 6035"/>
                <a:gd name="f43" fmla="val 99"/>
                <a:gd name="f44" fmla="val 11495"/>
                <a:gd name="f45" fmla="val 849"/>
                <a:gd name="f46" fmla="val 26489"/>
                <a:gd name="f47" fmla="val 35584"/>
                <a:gd name="f48" fmla="val 723087"/>
                <a:gd name="f49" fmla="+- 0 0 -90"/>
                <a:gd name="f50" fmla="*/ f3 1 53707"/>
                <a:gd name="f51" fmla="*/ f4 1 729708"/>
                <a:gd name="f52" fmla="val f5"/>
                <a:gd name="f53" fmla="val f6"/>
                <a:gd name="f54" fmla="val f7"/>
                <a:gd name="f55" fmla="*/ f49 f0 1"/>
                <a:gd name="f56" fmla="+- f54 0 f52"/>
                <a:gd name="f57" fmla="+- f53 0 f52"/>
                <a:gd name="f58" fmla="*/ f55 1 f2"/>
                <a:gd name="f59" fmla="*/ f57 1 53707"/>
                <a:gd name="f60" fmla="*/ f56 1 729708"/>
                <a:gd name="f61" fmla="*/ 41831 f57 1"/>
                <a:gd name="f62" fmla="*/ 720088 f56 1"/>
                <a:gd name="f63" fmla="*/ 53064 f57 1"/>
                <a:gd name="f64" fmla="*/ 724349 f56 1"/>
                <a:gd name="f65" fmla="*/ 53576 f57 1"/>
                <a:gd name="f66" fmla="*/ 725836 f56 1"/>
                <a:gd name="f67" fmla="*/ 729709 f56 1"/>
                <a:gd name="f68" fmla="*/ 727585 f56 1"/>
                <a:gd name="f69" fmla="*/ 723461 f56 1"/>
                <a:gd name="f70" fmla="*/ 17966 f57 1"/>
                <a:gd name="f71" fmla="*/ 10121 f56 1"/>
                <a:gd name="f72" fmla="*/ 8858 f57 1"/>
                <a:gd name="f73" fmla="*/ 13 f56 1"/>
                <a:gd name="f74" fmla="*/ 8470 f57 1"/>
                <a:gd name="f75" fmla="*/ 0 f56 1"/>
                <a:gd name="f76" fmla="*/ 99 f57 1"/>
                <a:gd name="f77" fmla="*/ 11495 f56 1"/>
                <a:gd name="f78" fmla="*/ 849 f57 1"/>
                <a:gd name="f79" fmla="*/ 26489 f56 1"/>
                <a:gd name="f80" fmla="*/ 35584 f57 1"/>
                <a:gd name="f81" fmla="*/ 723087 f56 1"/>
                <a:gd name="f82" fmla="+- f58 0 f1"/>
                <a:gd name="f83" fmla="*/ f61 1 53707"/>
                <a:gd name="f84" fmla="*/ f62 1 729708"/>
                <a:gd name="f85" fmla="*/ f63 1 53707"/>
                <a:gd name="f86" fmla="*/ f64 1 729708"/>
                <a:gd name="f87" fmla="*/ f65 1 53707"/>
                <a:gd name="f88" fmla="*/ f66 1 729708"/>
                <a:gd name="f89" fmla="*/ f67 1 729708"/>
                <a:gd name="f90" fmla="*/ f68 1 729708"/>
                <a:gd name="f91" fmla="*/ f69 1 729708"/>
                <a:gd name="f92" fmla="*/ f70 1 53707"/>
                <a:gd name="f93" fmla="*/ f71 1 729708"/>
                <a:gd name="f94" fmla="*/ f72 1 53707"/>
                <a:gd name="f95" fmla="*/ f73 1 729708"/>
                <a:gd name="f96" fmla="*/ f74 1 53707"/>
                <a:gd name="f97" fmla="*/ f75 1 729708"/>
                <a:gd name="f98" fmla="*/ f76 1 53707"/>
                <a:gd name="f99" fmla="*/ f77 1 729708"/>
                <a:gd name="f100" fmla="*/ f78 1 53707"/>
                <a:gd name="f101" fmla="*/ f79 1 729708"/>
                <a:gd name="f102" fmla="*/ f80 1 53707"/>
                <a:gd name="f103" fmla="*/ f81 1 729708"/>
                <a:gd name="f104" fmla="*/ f52 1 f59"/>
                <a:gd name="f105" fmla="*/ f53 1 f59"/>
                <a:gd name="f106" fmla="*/ f52 1 f60"/>
                <a:gd name="f107" fmla="*/ f54 1 f60"/>
                <a:gd name="f108" fmla="*/ f83 1 f59"/>
                <a:gd name="f109" fmla="*/ f84 1 f60"/>
                <a:gd name="f110" fmla="*/ f85 1 f59"/>
                <a:gd name="f111" fmla="*/ f86 1 f60"/>
                <a:gd name="f112" fmla="*/ f87 1 f59"/>
                <a:gd name="f113" fmla="*/ f88 1 f60"/>
                <a:gd name="f114" fmla="*/ f89 1 f60"/>
                <a:gd name="f115" fmla="*/ f90 1 f60"/>
                <a:gd name="f116" fmla="*/ f91 1 f60"/>
                <a:gd name="f117" fmla="*/ f92 1 f59"/>
                <a:gd name="f118" fmla="*/ f93 1 f60"/>
                <a:gd name="f119" fmla="*/ f94 1 f59"/>
                <a:gd name="f120" fmla="*/ f95 1 f60"/>
                <a:gd name="f121" fmla="*/ f96 1 f59"/>
                <a:gd name="f122" fmla="*/ f97 1 f60"/>
                <a:gd name="f123" fmla="*/ f98 1 f59"/>
                <a:gd name="f124" fmla="*/ f99 1 f60"/>
                <a:gd name="f125" fmla="*/ f100 1 f59"/>
                <a:gd name="f126" fmla="*/ f101 1 f60"/>
                <a:gd name="f127" fmla="*/ f102 1 f59"/>
                <a:gd name="f128" fmla="*/ f103 1 f60"/>
                <a:gd name="f129" fmla="*/ f104 f50 1"/>
                <a:gd name="f130" fmla="*/ f105 f50 1"/>
                <a:gd name="f131" fmla="*/ f107 f51 1"/>
                <a:gd name="f132" fmla="*/ f106 f51 1"/>
                <a:gd name="f133" fmla="*/ f108 f50 1"/>
                <a:gd name="f134" fmla="*/ f109 f51 1"/>
                <a:gd name="f135" fmla="*/ f110 f50 1"/>
                <a:gd name="f136" fmla="*/ f111 f51 1"/>
                <a:gd name="f137" fmla="*/ f112 f50 1"/>
                <a:gd name="f138" fmla="*/ f113 f51 1"/>
                <a:gd name="f139" fmla="*/ f114 f51 1"/>
                <a:gd name="f140" fmla="*/ f115 f51 1"/>
                <a:gd name="f141" fmla="*/ f116 f51 1"/>
                <a:gd name="f142" fmla="*/ f117 f50 1"/>
                <a:gd name="f143" fmla="*/ f118 f51 1"/>
                <a:gd name="f144" fmla="*/ f119 f50 1"/>
                <a:gd name="f145" fmla="*/ f120 f51 1"/>
                <a:gd name="f146" fmla="*/ f121 f50 1"/>
                <a:gd name="f147" fmla="*/ f122 f51 1"/>
                <a:gd name="f148" fmla="*/ f123 f50 1"/>
                <a:gd name="f149" fmla="*/ f124 f51 1"/>
                <a:gd name="f150" fmla="*/ f125 f50 1"/>
                <a:gd name="f151" fmla="*/ f126 f51 1"/>
                <a:gd name="f152" fmla="*/ f127 f50 1"/>
                <a:gd name="f153" fmla="*/ f128 f51 1"/>
              </a:gdLst>
              <a:ahLst/>
              <a:cxnLst>
                <a:cxn ang="3cd4">
                  <a:pos x="hc" y="t"/>
                </a:cxn>
                <a:cxn ang="0">
                  <a:pos x="r" y="vc"/>
                </a:cxn>
                <a:cxn ang="cd4">
                  <a:pos x="hc" y="b"/>
                </a:cxn>
                <a:cxn ang="cd2">
                  <a:pos x="l" y="vc"/>
                </a:cxn>
                <a:cxn ang="f82">
                  <a:pos x="f133" y="f134"/>
                </a:cxn>
                <a:cxn ang="f82">
                  <a:pos x="f135" y="f136"/>
                </a:cxn>
                <a:cxn ang="f82">
                  <a:pos x="f137" y="f138"/>
                </a:cxn>
                <a:cxn ang="f82">
                  <a:pos x="f137" y="f139"/>
                </a:cxn>
                <a:cxn ang="f82">
                  <a:pos x="f137" y="f140"/>
                </a:cxn>
                <a:cxn ang="f82">
                  <a:pos x="f137" y="f141"/>
                </a:cxn>
                <a:cxn ang="f82">
                  <a:pos x="f142" y="f143"/>
                </a:cxn>
                <a:cxn ang="f82">
                  <a:pos x="f144" y="f145"/>
                </a:cxn>
                <a:cxn ang="f82">
                  <a:pos x="f146" y="f147"/>
                </a:cxn>
                <a:cxn ang="f82">
                  <a:pos x="f148" y="f149"/>
                </a:cxn>
                <a:cxn ang="f82">
                  <a:pos x="f150" y="f151"/>
                </a:cxn>
                <a:cxn ang="f82">
                  <a:pos x="f152" y="f153"/>
                </a:cxn>
              </a:cxnLst>
              <a:rect l="f129" t="f132" r="f130" b="f131"/>
              <a:pathLst>
                <a:path w="53707" h="729708">
                  <a:moveTo>
                    <a:pt x="f8" y="f9"/>
                  </a:moveTo>
                  <a:cubicBezTo>
                    <a:pt x="f10" y="f11"/>
                    <a:pt x="f12" y="f13"/>
                    <a:pt x="f14" y="f15"/>
                  </a:cubicBezTo>
                  <a:cubicBezTo>
                    <a:pt x="f16" y="f17"/>
                    <a:pt x="f18" y="f19"/>
                    <a:pt x="f20" y="f21"/>
                  </a:cubicBezTo>
                  <a:cubicBezTo>
                    <a:pt x="f22" y="f23"/>
                    <a:pt x="f22" y="f24"/>
                    <a:pt x="f20" y="f25"/>
                  </a:cubicBezTo>
                  <a:lnTo>
                    <a:pt x="f20" y="f26"/>
                  </a:lnTo>
                  <a:lnTo>
                    <a:pt x="f20" y="f27"/>
                  </a:lnTo>
                  <a:lnTo>
                    <a:pt x="f28" y="f29"/>
                  </a:lnTo>
                  <a:cubicBezTo>
                    <a:pt x="f30" y="f31"/>
                    <a:pt x="f32" y="f33"/>
                    <a:pt x="f34" y="f35"/>
                  </a:cubicBezTo>
                  <a:cubicBezTo>
                    <a:pt x="f36" y="f5"/>
                    <a:pt x="f37" y="f5"/>
                    <a:pt x="f38" y="f5"/>
                  </a:cubicBezTo>
                  <a:cubicBezTo>
                    <a:pt x="f39" y="f40"/>
                    <a:pt x="f41" y="f42"/>
                    <a:pt x="f43" y="f44"/>
                  </a:cubicBezTo>
                  <a:lnTo>
                    <a:pt x="f45" y="f46"/>
                  </a:lnTo>
                  <a:lnTo>
                    <a:pt x="f47"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7" name="Freeform: Shape 1683">
              <a:extLst>
                <a:ext uri="{FF2B5EF4-FFF2-40B4-BE49-F238E27FC236}">
                  <a16:creationId xmlns:a16="http://schemas.microsoft.com/office/drawing/2014/main" id="{91D189BF-1E4C-7320-E4A9-ADBEB58ACA75}"/>
                </a:ext>
              </a:extLst>
            </p:cNvPr>
            <p:cNvSpPr/>
            <p:nvPr/>
          </p:nvSpPr>
          <p:spPr>
            <a:xfrm>
              <a:off x="9082104" y="3549463"/>
              <a:ext cx="114839" cy="73097"/>
            </a:xfrm>
            <a:custGeom>
              <a:avLst/>
              <a:gdLst>
                <a:gd name="f0" fmla="val 10800000"/>
                <a:gd name="f1" fmla="val 5400000"/>
                <a:gd name="f2" fmla="val 180"/>
                <a:gd name="f3" fmla="val w"/>
                <a:gd name="f4" fmla="val h"/>
                <a:gd name="f5" fmla="val 0"/>
                <a:gd name="f6" fmla="val 114839"/>
                <a:gd name="f7" fmla="val 73097"/>
                <a:gd name="f8" fmla="val 11745"/>
                <a:gd name="f9" fmla="val 58853"/>
                <a:gd name="f10" fmla="val 13819"/>
                <a:gd name="f11" fmla="val 64101"/>
                <a:gd name="f12" fmla="val 11882"/>
                <a:gd name="f13" fmla="val 70074"/>
                <a:gd name="f14" fmla="val 7122"/>
                <a:gd name="f15" fmla="val 73098"/>
                <a:gd name="f16" fmla="val 109703"/>
                <a:gd name="f17" fmla="val 20493"/>
                <a:gd name="f18" fmla="val 110302"/>
                <a:gd name="f19" fmla="val 20106"/>
                <a:gd name="f20" fmla="val 110840"/>
                <a:gd name="f21" fmla="val 19644"/>
                <a:gd name="f22" fmla="val 111327"/>
                <a:gd name="f23" fmla="val 19119"/>
                <a:gd name="f24" fmla="val 111802"/>
                <a:gd name="f25" fmla="val 18807"/>
                <a:gd name="f26" fmla="val 112226"/>
                <a:gd name="f27" fmla="val 18432"/>
                <a:gd name="f28" fmla="val 112576"/>
                <a:gd name="f29" fmla="val 17994"/>
                <a:gd name="f30" fmla="val 113201"/>
                <a:gd name="f31" fmla="val 16870"/>
                <a:gd name="f32" fmla="val 113576"/>
                <a:gd name="f33" fmla="val 16245"/>
                <a:gd name="f34" fmla="val 113951"/>
                <a:gd name="f35" fmla="val 15620"/>
                <a:gd name="f36" fmla="val 15121"/>
                <a:gd name="f37" fmla="val 114451"/>
                <a:gd name="f38" fmla="val 14496"/>
                <a:gd name="f39" fmla="val 115325"/>
                <a:gd name="f40" fmla="val 13871"/>
                <a:gd name="f41" fmla="val 13246"/>
                <a:gd name="f42" fmla="val 12622"/>
                <a:gd name="f43" fmla="val 114513"/>
                <a:gd name="f44" fmla="val 11872"/>
                <a:gd name="f45" fmla="val 11122"/>
                <a:gd name="f46" fmla="val 10372"/>
                <a:gd name="f47" fmla="val 114626"/>
                <a:gd name="f48" fmla="val 9086"/>
                <a:gd name="f49" fmla="val 7786"/>
                <a:gd name="f50" fmla="val 6499"/>
                <a:gd name="f51" fmla="val 113351"/>
                <a:gd name="f52" fmla="val 1938"/>
                <a:gd name="f53" fmla="val 108753"/>
                <a:gd name="f54" fmla="val -861"/>
                <a:gd name="f55" fmla="val 104192"/>
                <a:gd name="f56" fmla="val 239"/>
                <a:gd name="f57" fmla="val 103680"/>
                <a:gd name="f58" fmla="val 364"/>
                <a:gd name="f59" fmla="val 103180"/>
                <a:gd name="f60" fmla="val 539"/>
                <a:gd name="f61" fmla="val 102706"/>
                <a:gd name="f62" fmla="val 751"/>
                <a:gd name="f63" fmla="val 96833"/>
                <a:gd name="f64" fmla="val 3750"/>
                <a:gd name="f65" fmla="val 53730"/>
                <a:gd name="f66" fmla="val 4148"/>
                <a:gd name="f67" fmla="val 51681"/>
                <a:gd name="f68" fmla="val 9171"/>
                <a:gd name="f69" fmla="val 53368"/>
                <a:gd name="f70" fmla="val 11220"/>
                <a:gd name="f71" fmla="val 57516"/>
                <a:gd name="f72" fmla="val 11433"/>
                <a:gd name="f73" fmla="val 57941"/>
                <a:gd name="f74" fmla="val 11607"/>
                <a:gd name="f75" fmla="val 58391"/>
                <a:gd name="f76" fmla="+- 0 0 -90"/>
                <a:gd name="f77" fmla="*/ f3 1 114839"/>
                <a:gd name="f78" fmla="*/ f4 1 73097"/>
                <a:gd name="f79" fmla="val f5"/>
                <a:gd name="f80" fmla="val f6"/>
                <a:gd name="f81" fmla="val f7"/>
                <a:gd name="f82" fmla="*/ f76 f0 1"/>
                <a:gd name="f83" fmla="+- f81 0 f79"/>
                <a:gd name="f84" fmla="+- f80 0 f79"/>
                <a:gd name="f85" fmla="*/ f82 1 f2"/>
                <a:gd name="f86" fmla="*/ f84 1 114839"/>
                <a:gd name="f87" fmla="*/ f83 1 73097"/>
                <a:gd name="f88" fmla="*/ 11745 f84 1"/>
                <a:gd name="f89" fmla="*/ 58853 f83 1"/>
                <a:gd name="f90" fmla="*/ 7122 f84 1"/>
                <a:gd name="f91" fmla="*/ 73098 f83 1"/>
                <a:gd name="f92" fmla="*/ 109703 f84 1"/>
                <a:gd name="f93" fmla="*/ 20493 f83 1"/>
                <a:gd name="f94" fmla="*/ 111327 f84 1"/>
                <a:gd name="f95" fmla="*/ 19119 f83 1"/>
                <a:gd name="f96" fmla="*/ 112576 f84 1"/>
                <a:gd name="f97" fmla="*/ 17994 f83 1"/>
                <a:gd name="f98" fmla="*/ 113576 f84 1"/>
                <a:gd name="f99" fmla="*/ 16245 f83 1"/>
                <a:gd name="f100" fmla="*/ 114451 f84 1"/>
                <a:gd name="f101" fmla="*/ 14496 f83 1"/>
                <a:gd name="f102" fmla="*/ 12622 f83 1"/>
                <a:gd name="f103" fmla="*/ 10372 f83 1"/>
                <a:gd name="f104" fmla="*/ 6499 f83 1"/>
                <a:gd name="f105" fmla="*/ 104192 f84 1"/>
                <a:gd name="f106" fmla="*/ 239 f83 1"/>
                <a:gd name="f107" fmla="*/ 102706 f84 1"/>
                <a:gd name="f108" fmla="*/ 751 f83 1"/>
                <a:gd name="f109" fmla="*/ 96833 f84 1"/>
                <a:gd name="f110" fmla="*/ 3750 f83 1"/>
                <a:gd name="f111" fmla="*/ 0 f84 1"/>
                <a:gd name="f112" fmla="*/ 53730 f83 1"/>
                <a:gd name="f113" fmla="*/ 11220 f84 1"/>
                <a:gd name="f114" fmla="*/ 57516 f83 1"/>
                <a:gd name="f115" fmla="+- f85 0 f1"/>
                <a:gd name="f116" fmla="*/ f88 1 114839"/>
                <a:gd name="f117" fmla="*/ f89 1 73097"/>
                <a:gd name="f118" fmla="*/ f90 1 114839"/>
                <a:gd name="f119" fmla="*/ f91 1 73097"/>
                <a:gd name="f120" fmla="*/ f92 1 114839"/>
                <a:gd name="f121" fmla="*/ f93 1 73097"/>
                <a:gd name="f122" fmla="*/ f94 1 114839"/>
                <a:gd name="f123" fmla="*/ f95 1 73097"/>
                <a:gd name="f124" fmla="*/ f96 1 114839"/>
                <a:gd name="f125" fmla="*/ f97 1 73097"/>
                <a:gd name="f126" fmla="*/ f98 1 114839"/>
                <a:gd name="f127" fmla="*/ f99 1 73097"/>
                <a:gd name="f128" fmla="*/ f100 1 114839"/>
                <a:gd name="f129" fmla="*/ f101 1 73097"/>
                <a:gd name="f130" fmla="*/ f102 1 73097"/>
                <a:gd name="f131" fmla="*/ f103 1 73097"/>
                <a:gd name="f132" fmla="*/ f104 1 73097"/>
                <a:gd name="f133" fmla="*/ f105 1 114839"/>
                <a:gd name="f134" fmla="*/ f106 1 73097"/>
                <a:gd name="f135" fmla="*/ f107 1 114839"/>
                <a:gd name="f136" fmla="*/ f108 1 73097"/>
                <a:gd name="f137" fmla="*/ f109 1 114839"/>
                <a:gd name="f138" fmla="*/ f110 1 73097"/>
                <a:gd name="f139" fmla="*/ f111 1 114839"/>
                <a:gd name="f140" fmla="*/ f112 1 73097"/>
                <a:gd name="f141" fmla="*/ f113 1 114839"/>
                <a:gd name="f142" fmla="*/ f114 1 73097"/>
                <a:gd name="f143" fmla="*/ f79 1 f86"/>
                <a:gd name="f144" fmla="*/ f80 1 f86"/>
                <a:gd name="f145" fmla="*/ f79 1 f87"/>
                <a:gd name="f146" fmla="*/ f81 1 f87"/>
                <a:gd name="f147" fmla="*/ f116 1 f86"/>
                <a:gd name="f148" fmla="*/ f117 1 f87"/>
                <a:gd name="f149" fmla="*/ f118 1 f86"/>
                <a:gd name="f150" fmla="*/ f119 1 f87"/>
                <a:gd name="f151" fmla="*/ f120 1 f86"/>
                <a:gd name="f152" fmla="*/ f121 1 f87"/>
                <a:gd name="f153" fmla="*/ f122 1 f86"/>
                <a:gd name="f154" fmla="*/ f123 1 f87"/>
                <a:gd name="f155" fmla="*/ f124 1 f86"/>
                <a:gd name="f156" fmla="*/ f125 1 f87"/>
                <a:gd name="f157" fmla="*/ f126 1 f86"/>
                <a:gd name="f158" fmla="*/ f127 1 f87"/>
                <a:gd name="f159" fmla="*/ f128 1 f86"/>
                <a:gd name="f160" fmla="*/ f129 1 f87"/>
                <a:gd name="f161" fmla="*/ f130 1 f87"/>
                <a:gd name="f162" fmla="*/ f131 1 f87"/>
                <a:gd name="f163" fmla="*/ f132 1 f87"/>
                <a:gd name="f164" fmla="*/ f133 1 f86"/>
                <a:gd name="f165" fmla="*/ f134 1 f87"/>
                <a:gd name="f166" fmla="*/ f135 1 f86"/>
                <a:gd name="f167" fmla="*/ f136 1 f87"/>
                <a:gd name="f168" fmla="*/ f137 1 f86"/>
                <a:gd name="f169" fmla="*/ f138 1 f87"/>
                <a:gd name="f170" fmla="*/ f139 1 f86"/>
                <a:gd name="f171" fmla="*/ f140 1 f87"/>
                <a:gd name="f172" fmla="*/ f141 1 f86"/>
                <a:gd name="f173" fmla="*/ f142 1 f87"/>
                <a:gd name="f174" fmla="*/ f143 f77 1"/>
                <a:gd name="f175" fmla="*/ f144 f77 1"/>
                <a:gd name="f176" fmla="*/ f146 f78 1"/>
                <a:gd name="f177" fmla="*/ f145 f78 1"/>
                <a:gd name="f178" fmla="*/ f147 f77 1"/>
                <a:gd name="f179" fmla="*/ f148 f78 1"/>
                <a:gd name="f180" fmla="*/ f149 f77 1"/>
                <a:gd name="f181" fmla="*/ f150 f78 1"/>
                <a:gd name="f182" fmla="*/ f151 f77 1"/>
                <a:gd name="f183" fmla="*/ f152 f78 1"/>
                <a:gd name="f184" fmla="*/ f153 f77 1"/>
                <a:gd name="f185" fmla="*/ f154 f78 1"/>
                <a:gd name="f186" fmla="*/ f155 f77 1"/>
                <a:gd name="f187" fmla="*/ f156 f78 1"/>
                <a:gd name="f188" fmla="*/ f157 f77 1"/>
                <a:gd name="f189" fmla="*/ f158 f78 1"/>
                <a:gd name="f190" fmla="*/ f159 f77 1"/>
                <a:gd name="f191" fmla="*/ f160 f78 1"/>
                <a:gd name="f192" fmla="*/ f161 f78 1"/>
                <a:gd name="f193" fmla="*/ f162 f78 1"/>
                <a:gd name="f194" fmla="*/ f163 f78 1"/>
                <a:gd name="f195" fmla="*/ f164 f77 1"/>
                <a:gd name="f196" fmla="*/ f165 f78 1"/>
                <a:gd name="f197" fmla="*/ f166 f77 1"/>
                <a:gd name="f198" fmla="*/ f167 f78 1"/>
                <a:gd name="f199" fmla="*/ f168 f77 1"/>
                <a:gd name="f200" fmla="*/ f169 f78 1"/>
                <a:gd name="f201" fmla="*/ f170 f77 1"/>
                <a:gd name="f202" fmla="*/ f171 f78 1"/>
                <a:gd name="f203" fmla="*/ f172 f77 1"/>
                <a:gd name="f204" fmla="*/ f173 f78 1"/>
              </a:gdLst>
              <a:ahLst/>
              <a:cxnLst>
                <a:cxn ang="3cd4">
                  <a:pos x="hc" y="t"/>
                </a:cxn>
                <a:cxn ang="0">
                  <a:pos x="r" y="vc"/>
                </a:cxn>
                <a:cxn ang="cd4">
                  <a:pos x="hc" y="b"/>
                </a:cxn>
                <a:cxn ang="cd2">
                  <a:pos x="l" y="vc"/>
                </a:cxn>
                <a:cxn ang="f115">
                  <a:pos x="f178" y="f179"/>
                </a:cxn>
                <a:cxn ang="f115">
                  <a:pos x="f180" y="f181"/>
                </a:cxn>
                <a:cxn ang="f115">
                  <a:pos x="f182" y="f183"/>
                </a:cxn>
                <a:cxn ang="f115">
                  <a:pos x="f182" y="f183"/>
                </a:cxn>
                <a:cxn ang="f115">
                  <a:pos x="f184" y="f185"/>
                </a:cxn>
                <a:cxn ang="f115">
                  <a:pos x="f186" y="f187"/>
                </a:cxn>
                <a:cxn ang="f115">
                  <a:pos x="f188" y="f189"/>
                </a:cxn>
                <a:cxn ang="f115">
                  <a:pos x="f190" y="f191"/>
                </a:cxn>
                <a:cxn ang="f115">
                  <a:pos x="f190" y="f192"/>
                </a:cxn>
                <a:cxn ang="f115">
                  <a:pos x="f190" y="f193"/>
                </a:cxn>
                <a:cxn ang="f115">
                  <a:pos x="f190" y="f194"/>
                </a:cxn>
                <a:cxn ang="f115">
                  <a:pos x="f195" y="f196"/>
                </a:cxn>
                <a:cxn ang="f115">
                  <a:pos x="f197" y="f198"/>
                </a:cxn>
                <a:cxn ang="f115">
                  <a:pos x="f199" y="f200"/>
                </a:cxn>
                <a:cxn ang="f115">
                  <a:pos x="f201" y="f202"/>
                </a:cxn>
                <a:cxn ang="f115">
                  <a:pos x="f203" y="f204"/>
                </a:cxn>
                <a:cxn ang="f115">
                  <a:pos x="f178" y="f179"/>
                </a:cxn>
              </a:cxnLst>
              <a:rect l="f174" t="f177" r="f175" b="f176"/>
              <a:pathLst>
                <a:path w="114839" h="73097">
                  <a:moveTo>
                    <a:pt x="f8" y="f9"/>
                  </a:moveTo>
                  <a:cubicBezTo>
                    <a:pt x="f10" y="f11"/>
                    <a:pt x="f12" y="f13"/>
                    <a:pt x="f14" y="f15"/>
                  </a:cubicBezTo>
                  <a:lnTo>
                    <a:pt x="f16" y="f17"/>
                  </a:lnTo>
                  <a:lnTo>
                    <a:pt x="f16" y="f17"/>
                  </a:lnTo>
                  <a:cubicBezTo>
                    <a:pt x="f18" y="f19"/>
                    <a:pt x="f20" y="f21"/>
                    <a:pt x="f22" y="f23"/>
                  </a:cubicBezTo>
                  <a:cubicBezTo>
                    <a:pt x="f24" y="f25"/>
                    <a:pt x="f26" y="f27"/>
                    <a:pt x="f28" y="f29"/>
                  </a:cubicBezTo>
                  <a:cubicBezTo>
                    <a:pt x="f28" y="f29"/>
                    <a:pt x="f30" y="f31"/>
                    <a:pt x="f32" y="f33"/>
                  </a:cubicBezTo>
                  <a:cubicBezTo>
                    <a:pt x="f34" y="f35"/>
                    <a:pt x="f32" y="f36"/>
                    <a:pt x="f37" y="f38"/>
                  </a:cubicBezTo>
                  <a:cubicBezTo>
                    <a:pt x="f39" y="f40"/>
                    <a:pt x="f37" y="f41"/>
                    <a:pt x="f37" y="f42"/>
                  </a:cubicBezTo>
                  <a:cubicBezTo>
                    <a:pt x="f43" y="f44"/>
                    <a:pt x="f43" y="f45"/>
                    <a:pt x="f37" y="f46"/>
                  </a:cubicBezTo>
                  <a:cubicBezTo>
                    <a:pt x="f47" y="f48"/>
                    <a:pt x="f47" y="f49"/>
                    <a:pt x="f37" y="f50"/>
                  </a:cubicBezTo>
                  <a:cubicBezTo>
                    <a:pt x="f51" y="f52"/>
                    <a:pt x="f53" y="f54"/>
                    <a:pt x="f55" y="f56"/>
                  </a:cubicBezTo>
                  <a:cubicBezTo>
                    <a:pt x="f57" y="f58"/>
                    <a:pt x="f59" y="f60"/>
                    <a:pt x="f61" y="f62"/>
                  </a:cubicBezTo>
                  <a:lnTo>
                    <a:pt x="f63" y="f64"/>
                  </a:lnTo>
                  <a:lnTo>
                    <a:pt x="f5" y="f65"/>
                  </a:lnTo>
                  <a:cubicBezTo>
                    <a:pt x="f66" y="f67"/>
                    <a:pt x="f68" y="f69"/>
                    <a:pt x="f70" y="f71"/>
                  </a:cubicBez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8" name="Freeform: Shape 1684">
              <a:extLst>
                <a:ext uri="{FF2B5EF4-FFF2-40B4-BE49-F238E27FC236}">
                  <a16:creationId xmlns:a16="http://schemas.microsoft.com/office/drawing/2014/main" id="{376A8A64-029E-1C1B-274F-6D8E1093B1FD}"/>
                </a:ext>
              </a:extLst>
            </p:cNvPr>
            <p:cNvSpPr/>
            <p:nvPr/>
          </p:nvSpPr>
          <p:spPr>
            <a:xfrm>
              <a:off x="9024378" y="3601748"/>
              <a:ext cx="70171" cy="47301"/>
            </a:xfrm>
            <a:custGeom>
              <a:avLst/>
              <a:gdLst>
                <a:gd name="f0" fmla="val 10800000"/>
                <a:gd name="f1" fmla="val 5400000"/>
                <a:gd name="f2" fmla="val 180"/>
                <a:gd name="f3" fmla="val w"/>
                <a:gd name="f4" fmla="val h"/>
                <a:gd name="f5" fmla="val 0"/>
                <a:gd name="f6" fmla="val 70171"/>
                <a:gd name="f7" fmla="val 47299"/>
                <a:gd name="f8" fmla="val 30556"/>
                <a:gd name="f9" fmla="val 975"/>
                <a:gd name="f10" fmla="val 30031"/>
                <a:gd name="f11" fmla="val 2037"/>
                <a:gd name="f12" fmla="val 29694"/>
                <a:gd name="f13" fmla="val 3124"/>
                <a:gd name="f14" fmla="val 29556"/>
                <a:gd name="f15" fmla="val 8509"/>
                <a:gd name="f16" fmla="val 29619"/>
                <a:gd name="f17" fmla="val 12819"/>
                <a:gd name="f18" fmla="val 34042"/>
                <a:gd name="f19" fmla="val 12744"/>
                <a:gd name="f20" fmla="val 39427"/>
                <a:gd name="f21" fmla="val 39465"/>
                <a:gd name="f22" fmla="val 39515"/>
                <a:gd name="f23" fmla="val 39552"/>
                <a:gd name="f24" fmla="val 64722"/>
                <a:gd name="f25" fmla="val 20685"/>
                <a:gd name="f26" fmla="val 69483"/>
                <a:gd name="f27" fmla="val 17661"/>
                <a:gd name="f28" fmla="val 71419"/>
                <a:gd name="f29" fmla="val 11688"/>
                <a:gd name="f30" fmla="val 69345"/>
                <a:gd name="f31" fmla="val 6440"/>
                <a:gd name="f32" fmla="val 68270"/>
                <a:gd name="f33" fmla="val 1942"/>
                <a:gd name="f34" fmla="val 63760"/>
                <a:gd name="f35" fmla="val -844"/>
                <a:gd name="f36" fmla="val 59262"/>
                <a:gd name="f37" fmla="val 230"/>
                <a:gd name="f38" fmla="val 58687"/>
                <a:gd name="f39" fmla="val 368"/>
                <a:gd name="f40" fmla="val 58137"/>
                <a:gd name="f41" fmla="val 568"/>
                <a:gd name="f42" fmla="val 57600"/>
                <a:gd name="f43" fmla="val 818"/>
                <a:gd name="f44" fmla="val 56226"/>
                <a:gd name="f45" fmla="val 53102"/>
                <a:gd name="f46" fmla="val 2442"/>
                <a:gd name="f47" fmla="+- 0 0 -90"/>
                <a:gd name="f48" fmla="*/ f3 1 70171"/>
                <a:gd name="f49" fmla="*/ f4 1 47299"/>
                <a:gd name="f50" fmla="val f5"/>
                <a:gd name="f51" fmla="val f6"/>
                <a:gd name="f52" fmla="val f7"/>
                <a:gd name="f53" fmla="*/ f47 f0 1"/>
                <a:gd name="f54" fmla="+- f52 0 f50"/>
                <a:gd name="f55" fmla="+- f51 0 f50"/>
                <a:gd name="f56" fmla="*/ f53 1 f2"/>
                <a:gd name="f57" fmla="*/ f55 1 70171"/>
                <a:gd name="f58" fmla="*/ f54 1 47299"/>
                <a:gd name="f59" fmla="*/ 0 f55 1"/>
                <a:gd name="f60" fmla="*/ 30556 f54 1"/>
                <a:gd name="f61" fmla="*/ 3124 f55 1"/>
                <a:gd name="f62" fmla="*/ 29556 f54 1"/>
                <a:gd name="f63" fmla="*/ 12744 f55 1"/>
                <a:gd name="f64" fmla="*/ 39427 f54 1"/>
                <a:gd name="f65" fmla="*/ 39552 f54 1"/>
                <a:gd name="f66" fmla="*/ 47299 f54 1"/>
                <a:gd name="f67" fmla="*/ 64722 f55 1"/>
                <a:gd name="f68" fmla="*/ 20685 f54 1"/>
                <a:gd name="f69" fmla="*/ 69345 f55 1"/>
                <a:gd name="f70" fmla="*/ 6440 f54 1"/>
                <a:gd name="f71" fmla="*/ 59262 f55 1"/>
                <a:gd name="f72" fmla="*/ 230 f54 1"/>
                <a:gd name="f73" fmla="*/ 57600 f55 1"/>
                <a:gd name="f74" fmla="*/ 818 f54 1"/>
                <a:gd name="f75" fmla="*/ 56226 f55 1"/>
                <a:gd name="f76" fmla="*/ 53102 f55 1"/>
                <a:gd name="f77" fmla="*/ 2442 f54 1"/>
                <a:gd name="f78" fmla="+- f56 0 f1"/>
                <a:gd name="f79" fmla="*/ f59 1 70171"/>
                <a:gd name="f80" fmla="*/ f60 1 47299"/>
                <a:gd name="f81" fmla="*/ f61 1 70171"/>
                <a:gd name="f82" fmla="*/ f62 1 47299"/>
                <a:gd name="f83" fmla="*/ f63 1 70171"/>
                <a:gd name="f84" fmla="*/ f64 1 47299"/>
                <a:gd name="f85" fmla="*/ f65 1 47299"/>
                <a:gd name="f86" fmla="*/ f66 1 47299"/>
                <a:gd name="f87" fmla="*/ f67 1 70171"/>
                <a:gd name="f88" fmla="*/ f68 1 47299"/>
                <a:gd name="f89" fmla="*/ f69 1 70171"/>
                <a:gd name="f90" fmla="*/ f70 1 47299"/>
                <a:gd name="f91" fmla="*/ f71 1 70171"/>
                <a:gd name="f92" fmla="*/ f72 1 47299"/>
                <a:gd name="f93" fmla="*/ f73 1 70171"/>
                <a:gd name="f94" fmla="*/ f74 1 47299"/>
                <a:gd name="f95" fmla="*/ f75 1 70171"/>
                <a:gd name="f96" fmla="*/ f76 1 70171"/>
                <a:gd name="f97" fmla="*/ f77 1 47299"/>
                <a:gd name="f98" fmla="*/ f50 1 f57"/>
                <a:gd name="f99" fmla="*/ f51 1 f57"/>
                <a:gd name="f100" fmla="*/ f50 1 f58"/>
                <a:gd name="f101" fmla="*/ f52 1 f58"/>
                <a:gd name="f102" fmla="*/ f79 1 f57"/>
                <a:gd name="f103" fmla="*/ f80 1 f58"/>
                <a:gd name="f104" fmla="*/ f81 1 f57"/>
                <a:gd name="f105" fmla="*/ f82 1 f58"/>
                <a:gd name="f106" fmla="*/ f83 1 f57"/>
                <a:gd name="f107" fmla="*/ f84 1 f58"/>
                <a:gd name="f108" fmla="*/ f85 1 f58"/>
                <a:gd name="f109" fmla="*/ f86 1 f58"/>
                <a:gd name="f110" fmla="*/ f87 1 f57"/>
                <a:gd name="f111" fmla="*/ f88 1 f58"/>
                <a:gd name="f112" fmla="*/ f89 1 f57"/>
                <a:gd name="f113" fmla="*/ f90 1 f58"/>
                <a:gd name="f114" fmla="*/ f91 1 f57"/>
                <a:gd name="f115" fmla="*/ f92 1 f58"/>
                <a:gd name="f116" fmla="*/ f93 1 f57"/>
                <a:gd name="f117" fmla="*/ f94 1 f58"/>
                <a:gd name="f118" fmla="*/ f95 1 f57"/>
                <a:gd name="f119" fmla="*/ f96 1 f57"/>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8 1"/>
                <a:gd name="f130" fmla="*/ f107 f49 1"/>
                <a:gd name="f131" fmla="*/ f108 f49 1"/>
                <a:gd name="f132" fmla="*/ f109 f49 1"/>
                <a:gd name="f133" fmla="*/ f110 f48 1"/>
                <a:gd name="f134" fmla="*/ f111 f49 1"/>
                <a:gd name="f135" fmla="*/ f112 f48 1"/>
                <a:gd name="f136" fmla="*/ f113 f49 1"/>
                <a:gd name="f137" fmla="*/ f114 f48 1"/>
                <a:gd name="f138" fmla="*/ f115 f49 1"/>
                <a:gd name="f139" fmla="*/ f116 f48 1"/>
                <a:gd name="f140" fmla="*/ f117 f49 1"/>
                <a:gd name="f141" fmla="*/ f118 f48 1"/>
                <a:gd name="f142" fmla="*/ f119 f48 1"/>
                <a:gd name="f143" fmla="*/ f120 f49 1"/>
              </a:gdLst>
              <a:ahLst/>
              <a:cxnLst>
                <a:cxn ang="3cd4">
                  <a:pos x="hc" y="t"/>
                </a:cxn>
                <a:cxn ang="0">
                  <a:pos x="r" y="vc"/>
                </a:cxn>
                <a:cxn ang="cd4">
                  <a:pos x="hc" y="b"/>
                </a:cxn>
                <a:cxn ang="cd2">
                  <a:pos x="l" y="vc"/>
                </a:cxn>
                <a:cxn ang="f78">
                  <a:pos x="f125" y="f126"/>
                </a:cxn>
                <a:cxn ang="f78">
                  <a:pos x="f125" y="f126"/>
                </a:cxn>
                <a:cxn ang="f78">
                  <a:pos x="f127" y="f128"/>
                </a:cxn>
                <a:cxn ang="f78">
                  <a:pos x="f129" y="f130"/>
                </a:cxn>
                <a:cxn ang="f78">
                  <a:pos x="f129" y="f131"/>
                </a:cxn>
                <a:cxn ang="f78">
                  <a:pos x="f129" y="f132"/>
                </a:cxn>
                <a:cxn ang="f78">
                  <a:pos x="f133" y="f134"/>
                </a:cxn>
                <a:cxn ang="f78">
                  <a:pos x="f135" y="f136"/>
                </a:cxn>
                <a:cxn ang="f78">
                  <a:pos x="f137" y="f138"/>
                </a:cxn>
                <a:cxn ang="f78">
                  <a:pos x="f139" y="f140"/>
                </a:cxn>
                <a:cxn ang="f78">
                  <a:pos x="f141" y="f140"/>
                </a:cxn>
                <a:cxn ang="f78">
                  <a:pos x="f142" y="f143"/>
                </a:cxn>
              </a:cxnLst>
              <a:rect l="f121" t="f124" r="f122" b="f123"/>
              <a:pathLst>
                <a:path w="70171" h="47299">
                  <a:moveTo>
                    <a:pt x="f5" y="f8"/>
                  </a:moveTo>
                  <a:lnTo>
                    <a:pt x="f5" y="f8"/>
                  </a:lnTo>
                  <a:cubicBezTo>
                    <a:pt x="f9" y="f10"/>
                    <a:pt x="f11" y="f12"/>
                    <a:pt x="f13" y="f14"/>
                  </a:cubicBezTo>
                  <a:cubicBezTo>
                    <a:pt x="f15" y="f16"/>
                    <a:pt x="f17" y="f18"/>
                    <a:pt x="f19" y="f20"/>
                  </a:cubicBezTo>
                  <a:cubicBezTo>
                    <a:pt x="f19" y="f21"/>
                    <a:pt x="f19" y="f22"/>
                    <a:pt x="f19" y="f23"/>
                  </a:cubicBezTo>
                  <a:lnTo>
                    <a:pt x="f19" y="f7"/>
                  </a:lnTo>
                  <a:lnTo>
                    <a:pt x="f24" y="f25"/>
                  </a:lnTo>
                  <a:cubicBezTo>
                    <a:pt x="f26" y="f27"/>
                    <a:pt x="f28" y="f29"/>
                    <a:pt x="f30" y="f31"/>
                  </a:cubicBezTo>
                  <a:cubicBezTo>
                    <a:pt x="f32" y="f33"/>
                    <a:pt x="f34" y="f35"/>
                    <a:pt x="f36" y="f37"/>
                  </a:cubicBezTo>
                  <a:cubicBezTo>
                    <a:pt x="f38" y="f39"/>
                    <a:pt x="f40" y="f41"/>
                    <a:pt x="f42" y="f43"/>
                  </a:cubicBezTo>
                  <a:lnTo>
                    <a:pt x="f44" y="f43"/>
                  </a:ln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9" name="Freeform: Shape 1685">
              <a:extLst>
                <a:ext uri="{FF2B5EF4-FFF2-40B4-BE49-F238E27FC236}">
                  <a16:creationId xmlns:a16="http://schemas.microsoft.com/office/drawing/2014/main" id="{ACB746B6-3BBB-C4C9-A665-C61958DAF629}"/>
                </a:ext>
              </a:extLst>
            </p:cNvPr>
            <p:cNvSpPr/>
            <p:nvPr/>
          </p:nvSpPr>
          <p:spPr>
            <a:xfrm>
              <a:off x="9788990" y="4152473"/>
              <a:ext cx="43415" cy="37243"/>
            </a:xfrm>
            <a:custGeom>
              <a:avLst/>
              <a:gdLst>
                <a:gd name="f0" fmla="val 10800000"/>
                <a:gd name="f1" fmla="val 5400000"/>
                <a:gd name="f2" fmla="val 180"/>
                <a:gd name="f3" fmla="val w"/>
                <a:gd name="f4" fmla="val h"/>
                <a:gd name="f5" fmla="val 0"/>
                <a:gd name="f6" fmla="val 43418"/>
                <a:gd name="f7" fmla="val 37239"/>
                <a:gd name="f8" fmla="val 12307"/>
                <a:gd name="f9" fmla="val 36611"/>
                <a:gd name="f10" fmla="val 13557"/>
                <a:gd name="f11" fmla="val 35861"/>
                <a:gd name="f12" fmla="val 16680"/>
                <a:gd name="f13" fmla="val 34237"/>
                <a:gd name="f14" fmla="val 17805"/>
                <a:gd name="f15" fmla="val 33612"/>
                <a:gd name="f16" fmla="val 43419"/>
                <a:gd name="f17" fmla="val 19742"/>
                <a:gd name="f18" fmla="val 39283"/>
                <a:gd name="f19" fmla="val 21804"/>
                <a:gd name="f20" fmla="val 34260"/>
                <a:gd name="f21" fmla="val 20130"/>
                <a:gd name="f22" fmla="val 32186"/>
                <a:gd name="f23" fmla="val 15994"/>
                <a:gd name="f24" fmla="val 31911"/>
                <a:gd name="f25" fmla="val 15432"/>
                <a:gd name="f26" fmla="val 31699"/>
                <a:gd name="f27" fmla="val 14844"/>
                <a:gd name="f28" fmla="val 31549"/>
                <a:gd name="f29" fmla="val 14245"/>
                <a:gd name="f30" fmla="val 29450"/>
                <a:gd name="f31" fmla="val 9034"/>
                <a:gd name="f32" fmla="val 31337"/>
                <a:gd name="f33" fmla="val 3061"/>
                <a:gd name="f34" fmla="val 36047"/>
                <a:gd name="f35" fmla="val 34673"/>
                <a:gd name="f36" fmla="val 750"/>
                <a:gd name="f37" fmla="val 31674"/>
                <a:gd name="f38" fmla="val 2374"/>
                <a:gd name="f39" fmla="val 4935"/>
                <a:gd name="f40" fmla="val 16743"/>
                <a:gd name="f41" fmla="val 3836"/>
                <a:gd name="f42" fmla="val 17406"/>
                <a:gd name="f43" fmla="val 2861"/>
                <a:gd name="f44" fmla="val 18243"/>
                <a:gd name="f45" fmla="val 2061"/>
                <a:gd name="f46" fmla="val 19242"/>
                <a:gd name="f47" fmla="val 1699"/>
                <a:gd name="f48" fmla="val 19780"/>
                <a:gd name="f49" fmla="val 1399"/>
                <a:gd name="f50" fmla="val 20380"/>
                <a:gd name="f51" fmla="val 1187"/>
                <a:gd name="f52" fmla="val 20992"/>
                <a:gd name="f53" fmla="val 812"/>
                <a:gd name="f54" fmla="val 21541"/>
                <a:gd name="f55" fmla="val 475"/>
                <a:gd name="f56" fmla="val 22129"/>
                <a:gd name="f57" fmla="val 187"/>
                <a:gd name="f58" fmla="val 22741"/>
                <a:gd name="f59" fmla="val -62"/>
                <a:gd name="f60" fmla="val 24103"/>
                <a:gd name="f61" fmla="val 25503"/>
                <a:gd name="f62" fmla="val 26865"/>
                <a:gd name="f63" fmla="val 28314"/>
                <a:gd name="f64" fmla="val 437"/>
                <a:gd name="f65" fmla="val 29751"/>
                <a:gd name="f66" fmla="val 937"/>
                <a:gd name="f67" fmla="val 31113"/>
                <a:gd name="f68" fmla="val 2249"/>
                <a:gd name="f69" fmla="val 35623"/>
                <a:gd name="f70" fmla="val 6959"/>
                <a:gd name="f71" fmla="val 38210"/>
                <a:gd name="f72" fmla="val 11470"/>
                <a:gd name="f73" fmla="val 36898"/>
                <a:gd name="f74" fmla="val 11745"/>
                <a:gd name="f75" fmla="val 36823"/>
                <a:gd name="f76" fmla="val 12032"/>
                <a:gd name="f77" fmla="val 36723"/>
                <a:gd name="f78" fmla="+- 0 0 -90"/>
                <a:gd name="f79" fmla="*/ f3 1 43418"/>
                <a:gd name="f80" fmla="*/ f4 1 37239"/>
                <a:gd name="f81" fmla="val f5"/>
                <a:gd name="f82" fmla="val f6"/>
                <a:gd name="f83" fmla="val f7"/>
                <a:gd name="f84" fmla="*/ f78 f0 1"/>
                <a:gd name="f85" fmla="+- f83 0 f81"/>
                <a:gd name="f86" fmla="+- f82 0 f81"/>
                <a:gd name="f87" fmla="*/ f84 1 f2"/>
                <a:gd name="f88" fmla="*/ f86 1 43418"/>
                <a:gd name="f89" fmla="*/ f85 1 37239"/>
                <a:gd name="f90" fmla="*/ 12307 f86 1"/>
                <a:gd name="f91" fmla="*/ 36611 f85 1"/>
                <a:gd name="f92" fmla="*/ 13557 f86 1"/>
                <a:gd name="f93" fmla="*/ 35861 f85 1"/>
                <a:gd name="f94" fmla="*/ 16680 f86 1"/>
                <a:gd name="f95" fmla="*/ 34237 f85 1"/>
                <a:gd name="f96" fmla="*/ 17805 f86 1"/>
                <a:gd name="f97" fmla="*/ 33612 f85 1"/>
                <a:gd name="f98" fmla="*/ 43419 f86 1"/>
                <a:gd name="f99" fmla="*/ 19742 f85 1"/>
                <a:gd name="f100" fmla="*/ 32186 f86 1"/>
                <a:gd name="f101" fmla="*/ 15994 f85 1"/>
                <a:gd name="f102" fmla="*/ 31549 f86 1"/>
                <a:gd name="f103" fmla="*/ 14245 f85 1"/>
                <a:gd name="f104" fmla="*/ 36047 f86 1"/>
                <a:gd name="f105" fmla="*/ 0 f85 1"/>
                <a:gd name="f106" fmla="*/ 34673 f86 1"/>
                <a:gd name="f107" fmla="*/ 750 f85 1"/>
                <a:gd name="f108" fmla="*/ 31674 f86 1"/>
                <a:gd name="f109" fmla="*/ 2374 f85 1"/>
                <a:gd name="f110" fmla="*/ 4935 f86 1"/>
                <a:gd name="f111" fmla="*/ 16743 f85 1"/>
                <a:gd name="f112" fmla="*/ 2061 f86 1"/>
                <a:gd name="f113" fmla="*/ 19242 f85 1"/>
                <a:gd name="f114" fmla="*/ 1187 f86 1"/>
                <a:gd name="f115" fmla="*/ 20992 f85 1"/>
                <a:gd name="f116" fmla="*/ 187 f86 1"/>
                <a:gd name="f117" fmla="*/ 22741 f85 1"/>
                <a:gd name="f118" fmla="*/ 26865 f85 1"/>
                <a:gd name="f119" fmla="*/ 937 f86 1"/>
                <a:gd name="f120" fmla="*/ 31113 f85 1"/>
                <a:gd name="f121" fmla="*/ 11470 f86 1"/>
                <a:gd name="f122" fmla="*/ 36898 f85 1"/>
                <a:gd name="f123" fmla="+- f87 0 f1"/>
                <a:gd name="f124" fmla="*/ f90 1 43418"/>
                <a:gd name="f125" fmla="*/ f91 1 37239"/>
                <a:gd name="f126" fmla="*/ f92 1 43418"/>
                <a:gd name="f127" fmla="*/ f93 1 37239"/>
                <a:gd name="f128" fmla="*/ f94 1 43418"/>
                <a:gd name="f129" fmla="*/ f95 1 37239"/>
                <a:gd name="f130" fmla="*/ f96 1 43418"/>
                <a:gd name="f131" fmla="*/ f97 1 37239"/>
                <a:gd name="f132" fmla="*/ f98 1 43418"/>
                <a:gd name="f133" fmla="*/ f99 1 37239"/>
                <a:gd name="f134" fmla="*/ f100 1 43418"/>
                <a:gd name="f135" fmla="*/ f101 1 37239"/>
                <a:gd name="f136" fmla="*/ f102 1 43418"/>
                <a:gd name="f137" fmla="*/ f103 1 37239"/>
                <a:gd name="f138" fmla="*/ f104 1 43418"/>
                <a:gd name="f139" fmla="*/ f105 1 37239"/>
                <a:gd name="f140" fmla="*/ f106 1 43418"/>
                <a:gd name="f141" fmla="*/ f107 1 37239"/>
                <a:gd name="f142" fmla="*/ f108 1 43418"/>
                <a:gd name="f143" fmla="*/ f109 1 37239"/>
                <a:gd name="f144" fmla="*/ f110 1 43418"/>
                <a:gd name="f145" fmla="*/ f111 1 37239"/>
                <a:gd name="f146" fmla="*/ f112 1 43418"/>
                <a:gd name="f147" fmla="*/ f113 1 37239"/>
                <a:gd name="f148" fmla="*/ f114 1 43418"/>
                <a:gd name="f149" fmla="*/ f115 1 37239"/>
                <a:gd name="f150" fmla="*/ f116 1 43418"/>
                <a:gd name="f151" fmla="*/ f117 1 37239"/>
                <a:gd name="f152" fmla="*/ f118 1 37239"/>
                <a:gd name="f153" fmla="*/ f119 1 43418"/>
                <a:gd name="f154" fmla="*/ f120 1 37239"/>
                <a:gd name="f155" fmla="*/ f121 1 43418"/>
                <a:gd name="f156" fmla="*/ f122 1 37239"/>
                <a:gd name="f157" fmla="*/ f81 1 f88"/>
                <a:gd name="f158" fmla="*/ f82 1 f88"/>
                <a:gd name="f159" fmla="*/ f81 1 f89"/>
                <a:gd name="f160" fmla="*/ f83 1 f89"/>
                <a:gd name="f161" fmla="*/ f124 1 f88"/>
                <a:gd name="f162" fmla="*/ f125 1 f89"/>
                <a:gd name="f163" fmla="*/ f126 1 f88"/>
                <a:gd name="f164" fmla="*/ f127 1 f89"/>
                <a:gd name="f165" fmla="*/ f128 1 f88"/>
                <a:gd name="f166" fmla="*/ f129 1 f89"/>
                <a:gd name="f167" fmla="*/ f130 1 f88"/>
                <a:gd name="f168" fmla="*/ f131 1 f89"/>
                <a:gd name="f169" fmla="*/ f132 1 f88"/>
                <a:gd name="f170" fmla="*/ f133 1 f89"/>
                <a:gd name="f171" fmla="*/ f134 1 f88"/>
                <a:gd name="f172" fmla="*/ f135 1 f89"/>
                <a:gd name="f173" fmla="*/ f136 1 f88"/>
                <a:gd name="f174" fmla="*/ f137 1 f89"/>
                <a:gd name="f175" fmla="*/ f138 1 f88"/>
                <a:gd name="f176" fmla="*/ f139 1 f89"/>
                <a:gd name="f177" fmla="*/ f140 1 f88"/>
                <a:gd name="f178" fmla="*/ f141 1 f89"/>
                <a:gd name="f179" fmla="*/ f142 1 f88"/>
                <a:gd name="f180" fmla="*/ f143 1 f89"/>
                <a:gd name="f181" fmla="*/ f144 1 f88"/>
                <a:gd name="f182" fmla="*/ f145 1 f89"/>
                <a:gd name="f183" fmla="*/ f146 1 f88"/>
                <a:gd name="f184" fmla="*/ f147 1 f89"/>
                <a:gd name="f185" fmla="*/ f148 1 f88"/>
                <a:gd name="f186" fmla="*/ f149 1 f89"/>
                <a:gd name="f187" fmla="*/ f150 1 f88"/>
                <a:gd name="f188" fmla="*/ f151 1 f89"/>
                <a:gd name="f189" fmla="*/ f152 1 f89"/>
                <a:gd name="f190" fmla="*/ f153 1 f88"/>
                <a:gd name="f191" fmla="*/ f154 1 f89"/>
                <a:gd name="f192" fmla="*/ f155 1 f88"/>
                <a:gd name="f193" fmla="*/ f156 1 f89"/>
                <a:gd name="f194" fmla="*/ f157 f79 1"/>
                <a:gd name="f195" fmla="*/ f158 f79 1"/>
                <a:gd name="f196" fmla="*/ f160 f80 1"/>
                <a:gd name="f197" fmla="*/ f159 f80 1"/>
                <a:gd name="f198" fmla="*/ f161 f79 1"/>
                <a:gd name="f199" fmla="*/ f162 f80 1"/>
                <a:gd name="f200" fmla="*/ f163 f79 1"/>
                <a:gd name="f201" fmla="*/ f164 f80 1"/>
                <a:gd name="f202" fmla="*/ f165 f79 1"/>
                <a:gd name="f203" fmla="*/ f166 f80 1"/>
                <a:gd name="f204" fmla="*/ f167 f79 1"/>
                <a:gd name="f205" fmla="*/ f168 f80 1"/>
                <a:gd name="f206" fmla="*/ f169 f79 1"/>
                <a:gd name="f207" fmla="*/ f170 f80 1"/>
                <a:gd name="f208" fmla="*/ f171 f79 1"/>
                <a:gd name="f209" fmla="*/ f172 f80 1"/>
                <a:gd name="f210" fmla="*/ f173 f79 1"/>
                <a:gd name="f211" fmla="*/ f174 f80 1"/>
                <a:gd name="f212" fmla="*/ f175 f79 1"/>
                <a:gd name="f213" fmla="*/ f176 f80 1"/>
                <a:gd name="f214" fmla="*/ f177 f79 1"/>
                <a:gd name="f215" fmla="*/ f178 f80 1"/>
                <a:gd name="f216" fmla="*/ f179 f79 1"/>
                <a:gd name="f217" fmla="*/ f180 f80 1"/>
                <a:gd name="f218" fmla="*/ f181 f79 1"/>
                <a:gd name="f219" fmla="*/ f182 f80 1"/>
                <a:gd name="f220" fmla="*/ f183 f79 1"/>
                <a:gd name="f221" fmla="*/ f184 f80 1"/>
                <a:gd name="f222" fmla="*/ f185 f79 1"/>
                <a:gd name="f223" fmla="*/ f186 f80 1"/>
                <a:gd name="f224" fmla="*/ f187 f79 1"/>
                <a:gd name="f225" fmla="*/ f188 f80 1"/>
                <a:gd name="f226" fmla="*/ f189 f80 1"/>
                <a:gd name="f227" fmla="*/ f190 f79 1"/>
                <a:gd name="f228" fmla="*/ f191 f80 1"/>
                <a:gd name="f229" fmla="*/ f192 f79 1"/>
                <a:gd name="f230" fmla="*/ f193 f80 1"/>
              </a:gdLst>
              <a:ahLst/>
              <a:cxnLst>
                <a:cxn ang="3cd4">
                  <a:pos x="hc" y="t"/>
                </a:cxn>
                <a:cxn ang="0">
                  <a:pos x="r" y="vc"/>
                </a:cxn>
                <a:cxn ang="cd4">
                  <a:pos x="hc" y="b"/>
                </a:cxn>
                <a:cxn ang="cd2">
                  <a:pos x="l" y="vc"/>
                </a:cxn>
                <a:cxn ang="f123">
                  <a:pos x="f198" y="f199"/>
                </a:cxn>
                <a:cxn ang="f123">
                  <a:pos x="f200" y="f201"/>
                </a:cxn>
                <a:cxn ang="f123">
                  <a:pos x="f202" y="f203"/>
                </a:cxn>
                <a:cxn ang="f123">
                  <a:pos x="f204" y="f205"/>
                </a:cxn>
                <a:cxn ang="f123">
                  <a:pos x="f206" y="f207"/>
                </a:cxn>
                <a:cxn ang="f123">
                  <a:pos x="f208" y="f209"/>
                </a:cxn>
                <a:cxn ang="f123">
                  <a:pos x="f210" y="f211"/>
                </a:cxn>
                <a:cxn ang="f123">
                  <a:pos x="f212" y="f213"/>
                </a:cxn>
                <a:cxn ang="f123">
                  <a:pos x="f214" y="f215"/>
                </a:cxn>
                <a:cxn ang="f123">
                  <a:pos x="f216" y="f217"/>
                </a:cxn>
                <a:cxn ang="f123">
                  <a:pos x="f218" y="f219"/>
                </a:cxn>
                <a:cxn ang="f123">
                  <a:pos x="f218" y="f219"/>
                </a:cxn>
                <a:cxn ang="f123">
                  <a:pos x="f220" y="f221"/>
                </a:cxn>
                <a:cxn ang="f123">
                  <a:pos x="f222" y="f223"/>
                </a:cxn>
                <a:cxn ang="f123">
                  <a:pos x="f224" y="f225"/>
                </a:cxn>
                <a:cxn ang="f123">
                  <a:pos x="f224" y="f226"/>
                </a:cxn>
                <a:cxn ang="f123">
                  <a:pos x="f227" y="f228"/>
                </a:cxn>
                <a:cxn ang="f123">
                  <a:pos x="f229" y="f230"/>
                </a:cxn>
                <a:cxn ang="f123">
                  <a:pos x="f198" y="f199"/>
                </a:cxn>
              </a:cxnLst>
              <a:rect l="f194" t="f197" r="f195" b="f196"/>
              <a:pathLst>
                <a:path w="43418" h="37239">
                  <a:moveTo>
                    <a:pt x="f8" y="f9"/>
                  </a:moveTo>
                  <a:lnTo>
                    <a:pt x="f10" y="f11"/>
                  </a:lnTo>
                  <a:lnTo>
                    <a:pt x="f12" y="f13"/>
                  </a:lnTo>
                  <a:lnTo>
                    <a:pt x="f14" y="f15"/>
                  </a:lnTo>
                  <a:lnTo>
                    <a:pt x="f16" y="f17"/>
                  </a:lnTo>
                  <a:cubicBezTo>
                    <a:pt x="f18" y="f19"/>
                    <a:pt x="f20" y="f21"/>
                    <a:pt x="f22" y="f23"/>
                  </a:cubicBezTo>
                  <a:cubicBezTo>
                    <a:pt x="f24" y="f25"/>
                    <a:pt x="f26" y="f27"/>
                    <a:pt x="f28" y="f29"/>
                  </a:cubicBezTo>
                  <a:cubicBezTo>
                    <a:pt x="f30" y="f31"/>
                    <a:pt x="f32" y="f33"/>
                    <a:pt x="f34" y="f5"/>
                  </a:cubicBezTo>
                  <a:lnTo>
                    <a:pt x="f35" y="f36"/>
                  </a:lnTo>
                  <a:lnTo>
                    <a:pt x="f37" y="f38"/>
                  </a:lnTo>
                  <a:lnTo>
                    <a:pt x="f39" y="f40"/>
                  </a:lnTo>
                  <a:lnTo>
                    <a:pt x="f39" y="f40"/>
                  </a:lnTo>
                  <a:cubicBezTo>
                    <a:pt x="f41" y="f42"/>
                    <a:pt x="f43" y="f44"/>
                    <a:pt x="f45" y="f46"/>
                  </a:cubicBezTo>
                  <a:cubicBezTo>
                    <a:pt x="f47" y="f48"/>
                    <a:pt x="f49" y="f50"/>
                    <a:pt x="f51" y="f52"/>
                  </a:cubicBezTo>
                  <a:cubicBezTo>
                    <a:pt x="f53" y="f54"/>
                    <a:pt x="f55" y="f56"/>
                    <a:pt x="f57" y="f58"/>
                  </a:cubicBezTo>
                  <a:cubicBezTo>
                    <a:pt x="f59" y="f60"/>
                    <a:pt x="f59" y="f61"/>
                    <a:pt x="f57" y="f62"/>
                  </a:cubicBezTo>
                  <a:cubicBezTo>
                    <a:pt x="f57" y="f63"/>
                    <a:pt x="f64" y="f65"/>
                    <a:pt x="f66" y="f67"/>
                  </a:cubicBezTo>
                  <a:cubicBezTo>
                    <a:pt x="f68" y="f69"/>
                    <a:pt x="f70" y="f71"/>
                    <a:pt x="f72" y="f73"/>
                  </a:cubicBezTo>
                  <a:cubicBezTo>
                    <a:pt x="f74" y="f75"/>
                    <a:pt x="f76" y="f7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0" name="Freeform: Shape 1686">
              <a:extLst>
                <a:ext uri="{FF2B5EF4-FFF2-40B4-BE49-F238E27FC236}">
                  <a16:creationId xmlns:a16="http://schemas.microsoft.com/office/drawing/2014/main" id="{9248ABFD-A9D4-03D9-1F19-0305514AA3DF}"/>
                </a:ext>
              </a:extLst>
            </p:cNvPr>
            <p:cNvSpPr/>
            <p:nvPr/>
          </p:nvSpPr>
          <p:spPr>
            <a:xfrm>
              <a:off x="9820564" y="4101897"/>
              <a:ext cx="109453" cy="71204"/>
            </a:xfrm>
            <a:custGeom>
              <a:avLst/>
              <a:gdLst>
                <a:gd name="f0" fmla="val 10800000"/>
                <a:gd name="f1" fmla="val 5400000"/>
                <a:gd name="f2" fmla="val 180"/>
                <a:gd name="f3" fmla="val w"/>
                <a:gd name="f4" fmla="val h"/>
                <a:gd name="f5" fmla="val 0"/>
                <a:gd name="f6" fmla="val 109451"/>
                <a:gd name="f7" fmla="val 71203"/>
                <a:gd name="f8" fmla="val 109055"/>
                <a:gd name="f9" fmla="val 8224"/>
                <a:gd name="f10" fmla="val 109117"/>
                <a:gd name="f11" fmla="val 7562"/>
                <a:gd name="f12" fmla="val 6887"/>
                <a:gd name="f13" fmla="val 6225"/>
                <a:gd name="f14" fmla="val 108793"/>
                <a:gd name="f15" fmla="val 5712"/>
                <a:gd name="f16" fmla="val 108493"/>
                <a:gd name="f17" fmla="val 5213"/>
                <a:gd name="f18" fmla="val 108181"/>
                <a:gd name="f19" fmla="val 4726"/>
                <a:gd name="f20" fmla="val 106306"/>
                <a:gd name="f21" fmla="val 652"/>
                <a:gd name="f22" fmla="val 101483"/>
                <a:gd name="f23" fmla="val -1135"/>
                <a:gd name="f24" fmla="val 97410"/>
                <a:gd name="f25" fmla="val 752"/>
                <a:gd name="f26" fmla="val 97335"/>
                <a:gd name="f27" fmla="val 777"/>
                <a:gd name="f28" fmla="val 97260"/>
                <a:gd name="f29" fmla="val 814"/>
                <a:gd name="f30" fmla="val 97185"/>
                <a:gd name="f31" fmla="val 852"/>
                <a:gd name="f32" fmla="val 95811"/>
                <a:gd name="f33" fmla="val 1602"/>
                <a:gd name="f34" fmla="val 92812"/>
                <a:gd name="f35" fmla="val 3226"/>
                <a:gd name="f36" fmla="val 5350"/>
                <a:gd name="f37" fmla="val 50582"/>
                <a:gd name="f38" fmla="val 639"/>
                <a:gd name="f39" fmla="val 53643"/>
                <a:gd name="f40" fmla="val -1247"/>
                <a:gd name="f41" fmla="val 59616"/>
                <a:gd name="f42" fmla="val 64827"/>
                <a:gd name="f43" fmla="val 1951"/>
                <a:gd name="f44" fmla="val 69312"/>
                <a:gd name="f45" fmla="val 6487"/>
                <a:gd name="f46" fmla="val 72061"/>
                <a:gd name="f47" fmla="val 10973"/>
                <a:gd name="f48" fmla="val 70962"/>
                <a:gd name="f49" fmla="val 11585"/>
                <a:gd name="f50" fmla="val 70812"/>
                <a:gd name="f51" fmla="val 12160"/>
                <a:gd name="f52" fmla="val 70599"/>
                <a:gd name="f53" fmla="val 12722"/>
                <a:gd name="f54" fmla="val 70324"/>
                <a:gd name="f55" fmla="val 104932"/>
                <a:gd name="f56" fmla="val 20344"/>
                <a:gd name="f57" fmla="val 108643"/>
                <a:gd name="f58" fmla="val 17520"/>
                <a:gd name="f59" fmla="val 110267"/>
                <a:gd name="f60" fmla="+- 0 0 -90"/>
                <a:gd name="f61" fmla="*/ f3 1 109451"/>
                <a:gd name="f62" fmla="*/ f4 1 71203"/>
                <a:gd name="f63" fmla="val f5"/>
                <a:gd name="f64" fmla="val f6"/>
                <a:gd name="f65" fmla="val f7"/>
                <a:gd name="f66" fmla="*/ f60 f0 1"/>
                <a:gd name="f67" fmla="+- f65 0 f63"/>
                <a:gd name="f68" fmla="+- f64 0 f63"/>
                <a:gd name="f69" fmla="*/ f66 1 f2"/>
                <a:gd name="f70" fmla="*/ f68 1 109451"/>
                <a:gd name="f71" fmla="*/ f67 1 71203"/>
                <a:gd name="f72" fmla="*/ 109055 f68 1"/>
                <a:gd name="f73" fmla="*/ 8224 f67 1"/>
                <a:gd name="f74" fmla="*/ 6225 f67 1"/>
                <a:gd name="f75" fmla="*/ 108181 f68 1"/>
                <a:gd name="f76" fmla="*/ 4726 f67 1"/>
                <a:gd name="f77" fmla="*/ 97410 f68 1"/>
                <a:gd name="f78" fmla="*/ 752 f67 1"/>
                <a:gd name="f79" fmla="*/ 97185 f68 1"/>
                <a:gd name="f80" fmla="*/ 852 f67 1"/>
                <a:gd name="f81" fmla="*/ 95811 f68 1"/>
                <a:gd name="f82" fmla="*/ 1602 f67 1"/>
                <a:gd name="f83" fmla="*/ 92812 f68 1"/>
                <a:gd name="f84" fmla="*/ 3226 f67 1"/>
                <a:gd name="f85" fmla="*/ 5350 f68 1"/>
                <a:gd name="f86" fmla="*/ 50582 f67 1"/>
                <a:gd name="f87" fmla="*/ 852 f68 1"/>
                <a:gd name="f88" fmla="*/ 64827 f67 1"/>
                <a:gd name="f89" fmla="*/ 10973 f68 1"/>
                <a:gd name="f90" fmla="*/ 70962 f67 1"/>
                <a:gd name="f91" fmla="*/ 12722 f68 1"/>
                <a:gd name="f92" fmla="*/ 70324 f67 1"/>
                <a:gd name="f93" fmla="*/ 104932 f68 1"/>
                <a:gd name="f94" fmla="*/ 20344 f67 1"/>
                <a:gd name="f95" fmla="+- f69 0 f1"/>
                <a:gd name="f96" fmla="*/ f72 1 109451"/>
                <a:gd name="f97" fmla="*/ f73 1 71203"/>
                <a:gd name="f98" fmla="*/ f74 1 71203"/>
                <a:gd name="f99" fmla="*/ f75 1 109451"/>
                <a:gd name="f100" fmla="*/ f76 1 71203"/>
                <a:gd name="f101" fmla="*/ f77 1 109451"/>
                <a:gd name="f102" fmla="*/ f78 1 71203"/>
                <a:gd name="f103" fmla="*/ f79 1 109451"/>
                <a:gd name="f104" fmla="*/ f80 1 71203"/>
                <a:gd name="f105" fmla="*/ f81 1 109451"/>
                <a:gd name="f106" fmla="*/ f82 1 71203"/>
                <a:gd name="f107" fmla="*/ f83 1 109451"/>
                <a:gd name="f108" fmla="*/ f84 1 71203"/>
                <a:gd name="f109" fmla="*/ f85 1 109451"/>
                <a:gd name="f110" fmla="*/ f86 1 71203"/>
                <a:gd name="f111" fmla="*/ f87 1 109451"/>
                <a:gd name="f112" fmla="*/ f88 1 71203"/>
                <a:gd name="f113" fmla="*/ f89 1 109451"/>
                <a:gd name="f114" fmla="*/ f90 1 71203"/>
                <a:gd name="f115" fmla="*/ f91 1 109451"/>
                <a:gd name="f116" fmla="*/ f92 1 71203"/>
                <a:gd name="f117" fmla="*/ f93 1 109451"/>
                <a:gd name="f118" fmla="*/ f94 1 71203"/>
                <a:gd name="f119" fmla="*/ f63 1 f70"/>
                <a:gd name="f120" fmla="*/ f64 1 f70"/>
                <a:gd name="f121" fmla="*/ f63 1 f71"/>
                <a:gd name="f122" fmla="*/ f65 1 f71"/>
                <a:gd name="f123" fmla="*/ f96 1 f70"/>
                <a:gd name="f124" fmla="*/ f97 1 f71"/>
                <a:gd name="f125" fmla="*/ f98 1 f71"/>
                <a:gd name="f126" fmla="*/ f99 1 f70"/>
                <a:gd name="f127" fmla="*/ f100 1 f71"/>
                <a:gd name="f128" fmla="*/ f101 1 f70"/>
                <a:gd name="f129" fmla="*/ f102 1 f71"/>
                <a:gd name="f130" fmla="*/ f103 1 f70"/>
                <a:gd name="f131" fmla="*/ f104 1 f71"/>
                <a:gd name="f132" fmla="*/ f105 1 f70"/>
                <a:gd name="f133" fmla="*/ f106 1 f71"/>
                <a:gd name="f134" fmla="*/ f107 1 f70"/>
                <a:gd name="f135" fmla="*/ f108 1 f71"/>
                <a:gd name="f136" fmla="*/ f109 1 f70"/>
                <a:gd name="f137" fmla="*/ f110 1 f71"/>
                <a:gd name="f138" fmla="*/ f111 1 f70"/>
                <a:gd name="f139" fmla="*/ f112 1 f71"/>
                <a:gd name="f140" fmla="*/ f113 1 f70"/>
                <a:gd name="f141" fmla="*/ f114 1 f71"/>
                <a:gd name="f142" fmla="*/ f115 1 f70"/>
                <a:gd name="f143" fmla="*/ f116 1 f71"/>
                <a:gd name="f144" fmla="*/ f117 1 f70"/>
                <a:gd name="f145" fmla="*/ f118 1 f71"/>
                <a:gd name="f146" fmla="*/ f119 f61 1"/>
                <a:gd name="f147" fmla="*/ f120 f61 1"/>
                <a:gd name="f148" fmla="*/ f122 f62 1"/>
                <a:gd name="f149" fmla="*/ f121 f62 1"/>
                <a:gd name="f150" fmla="*/ f123 f61 1"/>
                <a:gd name="f151" fmla="*/ f124 f62 1"/>
                <a:gd name="f152" fmla="*/ f125 f62 1"/>
                <a:gd name="f153" fmla="*/ f126 f61 1"/>
                <a:gd name="f154" fmla="*/ f127 f62 1"/>
                <a:gd name="f155" fmla="*/ f128 f61 1"/>
                <a:gd name="f156" fmla="*/ f129 f62 1"/>
                <a:gd name="f157" fmla="*/ f130 f61 1"/>
                <a:gd name="f158" fmla="*/ f131 f62 1"/>
                <a:gd name="f159" fmla="*/ f132 f61 1"/>
                <a:gd name="f160" fmla="*/ f133 f62 1"/>
                <a:gd name="f161" fmla="*/ f134 f61 1"/>
                <a:gd name="f162" fmla="*/ f135 f62 1"/>
                <a:gd name="f163" fmla="*/ f136 f61 1"/>
                <a:gd name="f164" fmla="*/ f137 f62 1"/>
                <a:gd name="f165" fmla="*/ f138 f61 1"/>
                <a:gd name="f166" fmla="*/ f139 f62 1"/>
                <a:gd name="f167" fmla="*/ f140 f61 1"/>
                <a:gd name="f168" fmla="*/ f141 f62 1"/>
                <a:gd name="f169" fmla="*/ f142 f61 1"/>
                <a:gd name="f170" fmla="*/ f143 f62 1"/>
                <a:gd name="f171" fmla="*/ f144 f61 1"/>
                <a:gd name="f172" fmla="*/ f145 f62 1"/>
              </a:gdLst>
              <a:ahLst/>
              <a:cxnLst>
                <a:cxn ang="3cd4">
                  <a:pos x="hc" y="t"/>
                </a:cxn>
                <a:cxn ang="0">
                  <a:pos x="r" y="vc"/>
                </a:cxn>
                <a:cxn ang="cd4">
                  <a:pos x="hc" y="b"/>
                </a:cxn>
                <a:cxn ang="cd2">
                  <a:pos x="l" y="vc"/>
                </a:cxn>
                <a:cxn ang="f95">
                  <a:pos x="f150" y="f151"/>
                </a:cxn>
                <a:cxn ang="f95">
                  <a:pos x="f150" y="f152"/>
                </a:cxn>
                <a:cxn ang="f95">
                  <a:pos x="f153" y="f154"/>
                </a:cxn>
                <a:cxn ang="f95">
                  <a:pos x="f155" y="f156"/>
                </a:cxn>
                <a:cxn ang="f95">
                  <a:pos x="f157" y="f158"/>
                </a:cxn>
                <a:cxn ang="f95">
                  <a:pos x="f159" y="f160"/>
                </a:cxn>
                <a:cxn ang="f95">
                  <a:pos x="f161" y="f162"/>
                </a:cxn>
                <a:cxn ang="f95">
                  <a:pos x="f163" y="f164"/>
                </a:cxn>
                <a:cxn ang="f95">
                  <a:pos x="f165" y="f166"/>
                </a:cxn>
                <a:cxn ang="f95">
                  <a:pos x="f167" y="f168"/>
                </a:cxn>
                <a:cxn ang="f95">
                  <a:pos x="f169" y="f170"/>
                </a:cxn>
                <a:cxn ang="f95">
                  <a:pos x="f171" y="f172"/>
                </a:cxn>
                <a:cxn ang="f95">
                  <a:pos x="f150" y="f151"/>
                </a:cxn>
              </a:cxnLst>
              <a:rect l="f146" t="f149" r="f147" b="f148"/>
              <a:pathLst>
                <a:path w="109451" h="71203">
                  <a:moveTo>
                    <a:pt x="f8" y="f9"/>
                  </a:moveTo>
                  <a:cubicBezTo>
                    <a:pt x="f10" y="f11"/>
                    <a:pt x="f10" y="f12"/>
                    <a:pt x="f8" y="f13"/>
                  </a:cubicBezTo>
                  <a:cubicBezTo>
                    <a:pt x="f14" y="f15"/>
                    <a:pt x="f16" y="f17"/>
                    <a:pt x="f18" y="f19"/>
                  </a:cubicBezTo>
                  <a:cubicBezTo>
                    <a:pt x="f20" y="f21"/>
                    <a:pt x="f22" y="f23"/>
                    <a:pt x="f24" y="f25"/>
                  </a:cubicBezTo>
                  <a:cubicBezTo>
                    <a:pt x="f26" y="f27"/>
                    <a:pt x="f28" y="f29"/>
                    <a:pt x="f30" y="f31"/>
                  </a:cubicBezTo>
                  <a:lnTo>
                    <a:pt x="f32" y="f33"/>
                  </a:lnTo>
                  <a:lnTo>
                    <a:pt x="f34" y="f35"/>
                  </a:lnTo>
                  <a:lnTo>
                    <a:pt x="f36" y="f37"/>
                  </a:lnTo>
                  <a:cubicBezTo>
                    <a:pt x="f38" y="f39"/>
                    <a:pt x="f40" y="f41"/>
                    <a:pt x="f31" y="f42"/>
                  </a:cubicBezTo>
                  <a:cubicBezTo>
                    <a:pt x="f43" y="f44"/>
                    <a:pt x="f45" y="f46"/>
                    <a:pt x="f47" y="f48"/>
                  </a:cubicBezTo>
                  <a:cubicBezTo>
                    <a:pt x="f49" y="f50"/>
                    <a:pt x="f51" y="f52"/>
                    <a:pt x="f53" y="f54"/>
                  </a:cubicBezTo>
                  <a:lnTo>
                    <a:pt x="f55" y="f56"/>
                  </a:lnTo>
                  <a:cubicBezTo>
                    <a:pt x="f57" y="f58"/>
                    <a:pt x="f59"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1" name="Freeform: Shape 1687">
              <a:extLst>
                <a:ext uri="{FF2B5EF4-FFF2-40B4-BE49-F238E27FC236}">
                  <a16:creationId xmlns:a16="http://schemas.microsoft.com/office/drawing/2014/main" id="{1F044708-1C56-FD1E-ADFA-915BE1980B7E}"/>
                </a:ext>
              </a:extLst>
            </p:cNvPr>
            <p:cNvSpPr/>
            <p:nvPr/>
          </p:nvSpPr>
          <p:spPr>
            <a:xfrm>
              <a:off x="8827837" y="3424894"/>
              <a:ext cx="78025" cy="101379"/>
            </a:xfrm>
            <a:custGeom>
              <a:avLst/>
              <a:gdLst>
                <a:gd name="f0" fmla="val 10800000"/>
                <a:gd name="f1" fmla="val 5400000"/>
                <a:gd name="f2" fmla="val 180"/>
                <a:gd name="f3" fmla="val w"/>
                <a:gd name="f4" fmla="val h"/>
                <a:gd name="f5" fmla="val 0"/>
                <a:gd name="f6" fmla="val 78022"/>
                <a:gd name="f7" fmla="val 101380"/>
                <a:gd name="f8" fmla="val 63223"/>
                <a:gd name="f9" fmla="val 97961"/>
                <a:gd name="f10" fmla="val 65684"/>
                <a:gd name="f11" fmla="val 101547"/>
                <a:gd name="f12" fmla="val 70582"/>
                <a:gd name="f13" fmla="val 102459"/>
                <a:gd name="f14" fmla="val 74168"/>
                <a:gd name="f15" fmla="val 99998"/>
                <a:gd name="f16" fmla="val 74355"/>
                <a:gd name="f17" fmla="val 99873"/>
                <a:gd name="f18" fmla="val 74543"/>
                <a:gd name="f19" fmla="val 99735"/>
                <a:gd name="f20" fmla="val 74718"/>
                <a:gd name="f21" fmla="val 99585"/>
                <a:gd name="f22" fmla="val 75593"/>
                <a:gd name="f23" fmla="val 75967"/>
                <a:gd name="f24" fmla="val 98586"/>
                <a:gd name="f25" fmla="val 76430"/>
                <a:gd name="f26" fmla="val 97949"/>
                <a:gd name="f27" fmla="val 76842"/>
                <a:gd name="f28" fmla="val 97286"/>
                <a:gd name="f29" fmla="val 77217"/>
                <a:gd name="f30" fmla="val 96587"/>
                <a:gd name="f31" fmla="val 77517"/>
                <a:gd name="f32" fmla="val 96162"/>
                <a:gd name="f33" fmla="val 77766"/>
                <a:gd name="f34" fmla="val 95699"/>
                <a:gd name="f35" fmla="val 77966"/>
                <a:gd name="f36" fmla="val 95212"/>
                <a:gd name="f37" fmla="val 78041"/>
                <a:gd name="f38" fmla="val 94425"/>
                <a:gd name="f39" fmla="val 93625"/>
                <a:gd name="f40" fmla="val 92838"/>
                <a:gd name="f41" fmla="val 91714"/>
                <a:gd name="f42" fmla="val 91214"/>
                <a:gd name="f43" fmla="val 78029"/>
                <a:gd name="f44" fmla="val 90552"/>
                <a:gd name="f45" fmla="val 89877"/>
                <a:gd name="f46" fmla="val 89214"/>
                <a:gd name="f47" fmla="val 88465"/>
                <a:gd name="f48" fmla="val 87715"/>
                <a:gd name="f49" fmla="val 86965"/>
                <a:gd name="f50" fmla="val 77679"/>
                <a:gd name="f51" fmla="val 86316"/>
                <a:gd name="f52" fmla="val 77354"/>
                <a:gd name="f53" fmla="val 85691"/>
                <a:gd name="f54" fmla="val 76967"/>
                <a:gd name="f55" fmla="val 85091"/>
                <a:gd name="f56" fmla="val 76792"/>
                <a:gd name="f57" fmla="val 84554"/>
                <a:gd name="f58" fmla="val 76542"/>
                <a:gd name="f59" fmla="val 84054"/>
                <a:gd name="f60" fmla="val 76217"/>
                <a:gd name="f61" fmla="val 83592"/>
                <a:gd name="f62" fmla="val 70220"/>
                <a:gd name="f63" fmla="val 75720"/>
                <a:gd name="f64" fmla="val 66721"/>
                <a:gd name="f65" fmla="val 71097"/>
                <a:gd name="f66" fmla="val 12495"/>
                <a:gd name="f67" fmla="val 15956"/>
                <a:gd name="f68" fmla="val 4498"/>
                <a:gd name="f69" fmla="val 10746"/>
                <a:gd name="f70" fmla="val 15244"/>
                <a:gd name="f71" fmla="val 9571"/>
                <a:gd name="f72" fmla="val 18555"/>
                <a:gd name="f73" fmla="val 4523"/>
                <a:gd name="f74" fmla="val 18880"/>
                <a:gd name="f75" fmla="val 1212"/>
                <a:gd name="f76" fmla="val 762"/>
                <a:gd name="f77" fmla="val 15556"/>
                <a:gd name="f78" fmla="val 350"/>
                <a:gd name="f79" fmla="val 15106"/>
                <a:gd name="f80" fmla="val 14619"/>
                <a:gd name="f81" fmla="val 55101"/>
                <a:gd name="f82" fmla="val 86841"/>
                <a:gd name="f83" fmla="+- 0 0 -90"/>
                <a:gd name="f84" fmla="*/ f3 1 78022"/>
                <a:gd name="f85" fmla="*/ f4 1 101380"/>
                <a:gd name="f86" fmla="val f5"/>
                <a:gd name="f87" fmla="val f6"/>
                <a:gd name="f88" fmla="val f7"/>
                <a:gd name="f89" fmla="*/ f83 f0 1"/>
                <a:gd name="f90" fmla="+- f88 0 f86"/>
                <a:gd name="f91" fmla="+- f87 0 f86"/>
                <a:gd name="f92" fmla="*/ f89 1 f2"/>
                <a:gd name="f93" fmla="*/ f91 1 78022"/>
                <a:gd name="f94" fmla="*/ f90 1 101380"/>
                <a:gd name="f95" fmla="*/ 63223 f91 1"/>
                <a:gd name="f96" fmla="*/ 97961 f90 1"/>
                <a:gd name="f97" fmla="*/ 74168 f91 1"/>
                <a:gd name="f98" fmla="*/ 99998 f90 1"/>
                <a:gd name="f99" fmla="*/ 74718 f91 1"/>
                <a:gd name="f100" fmla="*/ 99585 f90 1"/>
                <a:gd name="f101" fmla="*/ 75967 f91 1"/>
                <a:gd name="f102" fmla="*/ 98586 f90 1"/>
                <a:gd name="f103" fmla="*/ 77217 f91 1"/>
                <a:gd name="f104" fmla="*/ 96587 f90 1"/>
                <a:gd name="f105" fmla="*/ 77966 f91 1"/>
                <a:gd name="f106" fmla="*/ 95212 f90 1"/>
                <a:gd name="f107" fmla="*/ 92838 f90 1"/>
                <a:gd name="f108" fmla="*/ 91214 f90 1"/>
                <a:gd name="f109" fmla="*/ 89214 f90 1"/>
                <a:gd name="f110" fmla="*/ 86965 f90 1"/>
                <a:gd name="f111" fmla="*/ 76967 f91 1"/>
                <a:gd name="f112" fmla="*/ 85091 f90 1"/>
                <a:gd name="f113" fmla="*/ 76217 f91 1"/>
                <a:gd name="f114" fmla="*/ 83592 f90 1"/>
                <a:gd name="f115" fmla="*/ 70220 f91 1"/>
                <a:gd name="f116" fmla="*/ 75720 f90 1"/>
                <a:gd name="f117" fmla="*/ 66721 f91 1"/>
                <a:gd name="f118" fmla="*/ 71097 f90 1"/>
                <a:gd name="f119" fmla="*/ 12495 f91 1"/>
                <a:gd name="f120" fmla="*/ 0 f90 1"/>
                <a:gd name="f121" fmla="*/ 15244 f90 1"/>
                <a:gd name="f122" fmla="*/ 1212 f91 1"/>
                <a:gd name="f123" fmla="*/ 15956 f90 1"/>
                <a:gd name="f124" fmla="*/ 0 f91 1"/>
                <a:gd name="f125" fmla="*/ 14619 f90 1"/>
                <a:gd name="f126" fmla="*/ 55101 f91 1"/>
                <a:gd name="f127" fmla="*/ 86841 f90 1"/>
                <a:gd name="f128" fmla="+- f92 0 f1"/>
                <a:gd name="f129" fmla="*/ f95 1 78022"/>
                <a:gd name="f130" fmla="*/ f96 1 101380"/>
                <a:gd name="f131" fmla="*/ f97 1 78022"/>
                <a:gd name="f132" fmla="*/ f98 1 101380"/>
                <a:gd name="f133" fmla="*/ f99 1 78022"/>
                <a:gd name="f134" fmla="*/ f100 1 101380"/>
                <a:gd name="f135" fmla="*/ f101 1 78022"/>
                <a:gd name="f136" fmla="*/ f102 1 101380"/>
                <a:gd name="f137" fmla="*/ f103 1 78022"/>
                <a:gd name="f138" fmla="*/ f104 1 101380"/>
                <a:gd name="f139" fmla="*/ f105 1 78022"/>
                <a:gd name="f140" fmla="*/ f106 1 101380"/>
                <a:gd name="f141" fmla="*/ f107 1 101380"/>
                <a:gd name="f142" fmla="*/ f108 1 101380"/>
                <a:gd name="f143" fmla="*/ f109 1 101380"/>
                <a:gd name="f144" fmla="*/ f110 1 101380"/>
                <a:gd name="f145" fmla="*/ f111 1 78022"/>
                <a:gd name="f146" fmla="*/ f112 1 101380"/>
                <a:gd name="f147" fmla="*/ f113 1 78022"/>
                <a:gd name="f148" fmla="*/ f114 1 101380"/>
                <a:gd name="f149" fmla="*/ f115 1 78022"/>
                <a:gd name="f150" fmla="*/ f116 1 101380"/>
                <a:gd name="f151" fmla="*/ f117 1 78022"/>
                <a:gd name="f152" fmla="*/ f118 1 101380"/>
                <a:gd name="f153" fmla="*/ f119 1 78022"/>
                <a:gd name="f154" fmla="*/ f120 1 101380"/>
                <a:gd name="f155" fmla="*/ f121 1 101380"/>
                <a:gd name="f156" fmla="*/ f122 1 78022"/>
                <a:gd name="f157" fmla="*/ f123 1 101380"/>
                <a:gd name="f158" fmla="*/ f124 1 78022"/>
                <a:gd name="f159" fmla="*/ f125 1 101380"/>
                <a:gd name="f160" fmla="*/ f126 1 78022"/>
                <a:gd name="f161" fmla="*/ f127 1 101380"/>
                <a:gd name="f162" fmla="*/ f86 1 f93"/>
                <a:gd name="f163" fmla="*/ f87 1 f93"/>
                <a:gd name="f164" fmla="*/ f86 1 f94"/>
                <a:gd name="f165" fmla="*/ f88 1 f94"/>
                <a:gd name="f166" fmla="*/ f129 1 f93"/>
                <a:gd name="f167" fmla="*/ f130 1 f94"/>
                <a:gd name="f168" fmla="*/ f131 1 f93"/>
                <a:gd name="f169" fmla="*/ f132 1 f94"/>
                <a:gd name="f170" fmla="*/ f133 1 f93"/>
                <a:gd name="f171" fmla="*/ f134 1 f94"/>
                <a:gd name="f172" fmla="*/ f135 1 f93"/>
                <a:gd name="f173" fmla="*/ f136 1 f94"/>
                <a:gd name="f174" fmla="*/ f137 1 f93"/>
                <a:gd name="f175" fmla="*/ f138 1 f94"/>
                <a:gd name="f176" fmla="*/ f139 1 f93"/>
                <a:gd name="f177" fmla="*/ f140 1 f94"/>
                <a:gd name="f178" fmla="*/ f141 1 f94"/>
                <a:gd name="f179" fmla="*/ f142 1 f94"/>
                <a:gd name="f180" fmla="*/ f143 1 f94"/>
                <a:gd name="f181" fmla="*/ f144 1 f94"/>
                <a:gd name="f182" fmla="*/ f145 1 f93"/>
                <a:gd name="f183" fmla="*/ f146 1 f94"/>
                <a:gd name="f184" fmla="*/ f147 1 f93"/>
                <a:gd name="f185" fmla="*/ f148 1 f94"/>
                <a:gd name="f186" fmla="*/ f149 1 f93"/>
                <a:gd name="f187" fmla="*/ f150 1 f94"/>
                <a:gd name="f188" fmla="*/ f151 1 f93"/>
                <a:gd name="f189" fmla="*/ f152 1 f94"/>
                <a:gd name="f190" fmla="*/ f153 1 f93"/>
                <a:gd name="f191" fmla="*/ f154 1 f94"/>
                <a:gd name="f192" fmla="*/ f155 1 f94"/>
                <a:gd name="f193" fmla="*/ f156 1 f93"/>
                <a:gd name="f194" fmla="*/ f157 1 f94"/>
                <a:gd name="f195" fmla="*/ f158 1 f93"/>
                <a:gd name="f196" fmla="*/ f159 1 f94"/>
                <a:gd name="f197" fmla="*/ f160 1 f93"/>
                <a:gd name="f198" fmla="*/ f161 1 f94"/>
                <a:gd name="f199" fmla="*/ f162 f84 1"/>
                <a:gd name="f200" fmla="*/ f163 f84 1"/>
                <a:gd name="f201" fmla="*/ f165 f85 1"/>
                <a:gd name="f202" fmla="*/ f164 f85 1"/>
                <a:gd name="f203" fmla="*/ f166 f84 1"/>
                <a:gd name="f204" fmla="*/ f167 f85 1"/>
                <a:gd name="f205" fmla="*/ f168 f84 1"/>
                <a:gd name="f206" fmla="*/ f169 f85 1"/>
                <a:gd name="f207" fmla="*/ f170 f84 1"/>
                <a:gd name="f208" fmla="*/ f171 f85 1"/>
                <a:gd name="f209" fmla="*/ f172 f84 1"/>
                <a:gd name="f210" fmla="*/ f173 f85 1"/>
                <a:gd name="f211" fmla="*/ f174 f84 1"/>
                <a:gd name="f212" fmla="*/ f175 f85 1"/>
                <a:gd name="f213" fmla="*/ f176 f84 1"/>
                <a:gd name="f214" fmla="*/ f177 f85 1"/>
                <a:gd name="f215" fmla="*/ f178 f85 1"/>
                <a:gd name="f216" fmla="*/ f179 f85 1"/>
                <a:gd name="f217" fmla="*/ f180 f85 1"/>
                <a:gd name="f218" fmla="*/ f181 f85 1"/>
                <a:gd name="f219" fmla="*/ f182 f84 1"/>
                <a:gd name="f220" fmla="*/ f183 f85 1"/>
                <a:gd name="f221" fmla="*/ f184 f84 1"/>
                <a:gd name="f222" fmla="*/ f185 f85 1"/>
                <a:gd name="f223" fmla="*/ f186 f84 1"/>
                <a:gd name="f224" fmla="*/ f187 f85 1"/>
                <a:gd name="f225" fmla="*/ f188 f84 1"/>
                <a:gd name="f226" fmla="*/ f189 f85 1"/>
                <a:gd name="f227" fmla="*/ f190 f84 1"/>
                <a:gd name="f228" fmla="*/ f191 f85 1"/>
                <a:gd name="f229" fmla="*/ f192 f85 1"/>
                <a:gd name="f230" fmla="*/ f193 f84 1"/>
                <a:gd name="f231" fmla="*/ f194 f85 1"/>
                <a:gd name="f232" fmla="*/ f195 f84 1"/>
                <a:gd name="f233" fmla="*/ f196 f85 1"/>
                <a:gd name="f234" fmla="*/ f197 f84 1"/>
                <a:gd name="f235" fmla="*/ f198 f85 1"/>
              </a:gdLst>
              <a:ahLst/>
              <a:cxnLst>
                <a:cxn ang="3cd4">
                  <a:pos x="hc" y="t"/>
                </a:cxn>
                <a:cxn ang="0">
                  <a:pos x="r" y="vc"/>
                </a:cxn>
                <a:cxn ang="cd4">
                  <a:pos x="hc" y="b"/>
                </a:cxn>
                <a:cxn ang="cd2">
                  <a:pos x="l" y="vc"/>
                </a:cxn>
                <a:cxn ang="f128">
                  <a:pos x="f203" y="f204"/>
                </a:cxn>
                <a:cxn ang="f128">
                  <a:pos x="f205" y="f206"/>
                </a:cxn>
                <a:cxn ang="f128">
                  <a:pos x="f207" y="f208"/>
                </a:cxn>
                <a:cxn ang="f128">
                  <a:pos x="f209" y="f210"/>
                </a:cxn>
                <a:cxn ang="f128">
                  <a:pos x="f209" y="f210"/>
                </a:cxn>
                <a:cxn ang="f128">
                  <a:pos x="f211" y="f212"/>
                </a:cxn>
                <a:cxn ang="f128">
                  <a:pos x="f213" y="f214"/>
                </a:cxn>
                <a:cxn ang="f128">
                  <a:pos x="f213" y="f215"/>
                </a:cxn>
                <a:cxn ang="f128">
                  <a:pos x="f213" y="f216"/>
                </a:cxn>
                <a:cxn ang="f128">
                  <a:pos x="f213" y="f217"/>
                </a:cxn>
                <a:cxn ang="f128">
                  <a:pos x="f213" y="f218"/>
                </a:cxn>
                <a:cxn ang="f128">
                  <a:pos x="f219" y="f220"/>
                </a:cxn>
                <a:cxn ang="f128">
                  <a:pos x="f221" y="f222"/>
                </a:cxn>
                <a:cxn ang="f128">
                  <a:pos x="f223" y="f224"/>
                </a:cxn>
                <a:cxn ang="f128">
                  <a:pos x="f225" y="f226"/>
                </a:cxn>
                <a:cxn ang="f128">
                  <a:pos x="f227" y="f228"/>
                </a:cxn>
                <a:cxn ang="f128">
                  <a:pos x="f227" y="f229"/>
                </a:cxn>
                <a:cxn ang="f128">
                  <a:pos x="f230" y="f231"/>
                </a:cxn>
                <a:cxn ang="f128">
                  <a:pos x="f232" y="f233"/>
                </a:cxn>
                <a:cxn ang="f128">
                  <a:pos x="f234" y="f235"/>
                </a:cxn>
              </a:cxnLst>
              <a:rect l="f199" t="f202" r="f200" b="f201"/>
              <a:pathLst>
                <a:path w="78022" h="101380">
                  <a:moveTo>
                    <a:pt x="f8" y="f9"/>
                  </a:moveTo>
                  <a:cubicBezTo>
                    <a:pt x="f10" y="f11"/>
                    <a:pt x="f12" y="f13"/>
                    <a:pt x="f14" y="f15"/>
                  </a:cubicBezTo>
                  <a:cubicBezTo>
                    <a:pt x="f16" y="f17"/>
                    <a:pt x="f18" y="f19"/>
                    <a:pt x="f20" y="f21"/>
                  </a:cubicBezTo>
                  <a:cubicBezTo>
                    <a:pt x="f20" y="f21"/>
                    <a:pt x="f22" y="f21"/>
                    <a:pt x="f23" y="f24"/>
                  </a:cubicBezTo>
                  <a:lnTo>
                    <a:pt x="f23" y="f24"/>
                  </a:lnTo>
                  <a:cubicBezTo>
                    <a:pt x="f25" y="f26"/>
                    <a:pt x="f27" y="f28"/>
                    <a:pt x="f29" y="f30"/>
                  </a:cubicBezTo>
                  <a:cubicBezTo>
                    <a:pt x="f31" y="f32"/>
                    <a:pt x="f33" y="f34"/>
                    <a:pt x="f35" y="f36"/>
                  </a:cubicBezTo>
                  <a:cubicBezTo>
                    <a:pt x="f37" y="f38"/>
                    <a:pt x="f37" y="f39"/>
                    <a:pt x="f35" y="f40"/>
                  </a:cubicBezTo>
                  <a:cubicBezTo>
                    <a:pt x="f35" y="f40"/>
                    <a:pt x="f35" y="f41"/>
                    <a:pt x="f35" y="f42"/>
                  </a:cubicBezTo>
                  <a:cubicBezTo>
                    <a:pt x="f43" y="f44"/>
                    <a:pt x="f43" y="f45"/>
                    <a:pt x="f35" y="f46"/>
                  </a:cubicBezTo>
                  <a:cubicBezTo>
                    <a:pt x="f43" y="f47"/>
                    <a:pt x="f43" y="f48"/>
                    <a:pt x="f35" y="f49"/>
                  </a:cubicBezTo>
                  <a:cubicBezTo>
                    <a:pt x="f50" y="f51"/>
                    <a:pt x="f52" y="f53"/>
                    <a:pt x="f54" y="f55"/>
                  </a:cubicBezTo>
                  <a:cubicBezTo>
                    <a:pt x="f56" y="f57"/>
                    <a:pt x="f58" y="f59"/>
                    <a:pt x="f60" y="f61"/>
                  </a:cubicBezTo>
                  <a:lnTo>
                    <a:pt x="f62" y="f63"/>
                  </a:lnTo>
                  <a:lnTo>
                    <a:pt x="f64" y="f65"/>
                  </a:lnTo>
                  <a:lnTo>
                    <a:pt x="f66" y="f5"/>
                  </a:lnTo>
                  <a:cubicBezTo>
                    <a:pt x="f67" y="f68"/>
                    <a:pt x="f67" y="f69"/>
                    <a:pt x="f66" y="f70"/>
                  </a:cubicBezTo>
                  <a:cubicBezTo>
                    <a:pt x="f71" y="f72"/>
                    <a:pt x="f73" y="f74"/>
                    <a:pt x="f75" y="f67"/>
                  </a:cubicBezTo>
                  <a:cubicBezTo>
                    <a:pt x="f76" y="f77"/>
                    <a:pt x="f78" y="f79"/>
                    <a:pt x="f5" y="f80"/>
                  </a:cubicBezTo>
                  <a:lnTo>
                    <a:pt x="f81" y="f8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2" name="Freeform: Shape 1688">
              <a:extLst>
                <a:ext uri="{FF2B5EF4-FFF2-40B4-BE49-F238E27FC236}">
                  <a16:creationId xmlns:a16="http://schemas.microsoft.com/office/drawing/2014/main" id="{FF8D6F3E-6FD8-1681-9ECA-676B85BDDB9B}"/>
                </a:ext>
              </a:extLst>
            </p:cNvPr>
            <p:cNvSpPr/>
            <p:nvPr/>
          </p:nvSpPr>
          <p:spPr>
            <a:xfrm>
              <a:off x="8676055" y="3226716"/>
              <a:ext cx="166375" cy="215880"/>
            </a:xfrm>
            <a:custGeom>
              <a:avLst/>
              <a:gdLst>
                <a:gd name="f0" fmla="val 10800000"/>
                <a:gd name="f1" fmla="val 5400000"/>
                <a:gd name="f2" fmla="val 180"/>
                <a:gd name="f3" fmla="val w"/>
                <a:gd name="f4" fmla="val h"/>
                <a:gd name="f5" fmla="val 0"/>
                <a:gd name="f6" fmla="val 166372"/>
                <a:gd name="f7" fmla="val 215879"/>
                <a:gd name="f8" fmla="val 151282"/>
                <a:gd name="f9" fmla="val 212544"/>
                <a:gd name="f10" fmla="val 153856"/>
                <a:gd name="f11" fmla="val 216131"/>
                <a:gd name="f12" fmla="val 158854"/>
                <a:gd name="f13" fmla="val 216955"/>
                <a:gd name="f14" fmla="val 162440"/>
                <a:gd name="f15" fmla="val 214381"/>
                <a:gd name="f16" fmla="val 162927"/>
                <a:gd name="f17" fmla="val 214031"/>
                <a:gd name="f18" fmla="val 163377"/>
                <a:gd name="f19" fmla="val 213619"/>
                <a:gd name="f20" fmla="val 163777"/>
                <a:gd name="f21" fmla="val 213169"/>
                <a:gd name="f22" fmla="val 167238"/>
                <a:gd name="f23" fmla="val 208671"/>
                <a:gd name="f24" fmla="val 202423"/>
                <a:gd name="f25" fmla="val 197925"/>
                <a:gd name="f26" fmla="val 17215"/>
                <a:gd name="f27" fmla="val 5752"/>
                <a:gd name="f28" fmla="val 15216"/>
                <a:gd name="f29" fmla="val 3003"/>
                <a:gd name="f30" fmla="val 12455"/>
                <a:gd name="f31" fmla="val -446"/>
                <a:gd name="f32" fmla="val 7432"/>
                <a:gd name="f33" fmla="val -1008"/>
                <a:gd name="f34" fmla="val 3971"/>
                <a:gd name="f35" fmla="val 1753"/>
                <a:gd name="f36" fmla="val 3509"/>
                <a:gd name="f37" fmla="val 2116"/>
                <a:gd name="f38" fmla="val 3096"/>
                <a:gd name="f39" fmla="val 2541"/>
                <a:gd name="f40" fmla="val 2722"/>
                <a:gd name="f41" fmla="val 460"/>
                <a:gd name="f42" fmla="val 5852"/>
                <a:gd name="f43" fmla="val -465"/>
                <a:gd name="f44" fmla="val 9550"/>
                <a:gd name="f45" fmla="val 222"/>
                <a:gd name="f46" fmla="val 13124"/>
                <a:gd name="f47" fmla="val 160"/>
                <a:gd name="f48" fmla="val 13874"/>
                <a:gd name="f49" fmla="val 14623"/>
                <a:gd name="f50" fmla="val 15373"/>
                <a:gd name="f51" fmla="val 485"/>
                <a:gd name="f52" fmla="val 15998"/>
                <a:gd name="f53" fmla="val 822"/>
                <a:gd name="f54" fmla="val 16585"/>
                <a:gd name="f55" fmla="val 1222"/>
                <a:gd name="f56" fmla="val 17122"/>
                <a:gd name="f57" fmla="val 1172"/>
                <a:gd name="f58" fmla="val 17535"/>
                <a:gd name="f59" fmla="val 17960"/>
                <a:gd name="f60" fmla="val 18372"/>
                <a:gd name="f61" fmla="val 146409"/>
                <a:gd name="f62" fmla="val 208796"/>
                <a:gd name="f63" fmla="val 148783"/>
                <a:gd name="f64" fmla="val 211795"/>
                <a:gd name="f65" fmla="+- 0 0 -90"/>
                <a:gd name="f66" fmla="*/ f3 1 166372"/>
                <a:gd name="f67" fmla="*/ f4 1 215879"/>
                <a:gd name="f68" fmla="val f5"/>
                <a:gd name="f69" fmla="val f6"/>
                <a:gd name="f70" fmla="val f7"/>
                <a:gd name="f71" fmla="*/ f65 f0 1"/>
                <a:gd name="f72" fmla="+- f70 0 f68"/>
                <a:gd name="f73" fmla="+- f69 0 f68"/>
                <a:gd name="f74" fmla="*/ f71 1 f2"/>
                <a:gd name="f75" fmla="*/ f73 1 166372"/>
                <a:gd name="f76" fmla="*/ f72 1 215879"/>
                <a:gd name="f77" fmla="*/ 151282 f73 1"/>
                <a:gd name="f78" fmla="*/ 212544 f72 1"/>
                <a:gd name="f79" fmla="*/ 162440 f73 1"/>
                <a:gd name="f80" fmla="*/ 214381 f72 1"/>
                <a:gd name="f81" fmla="*/ 163777 f73 1"/>
                <a:gd name="f82" fmla="*/ 213169 f72 1"/>
                <a:gd name="f83" fmla="*/ 197925 f72 1"/>
                <a:gd name="f84" fmla="*/ 17215 f73 1"/>
                <a:gd name="f85" fmla="*/ 5752 f72 1"/>
                <a:gd name="f86" fmla="*/ 15216 f73 1"/>
                <a:gd name="f87" fmla="*/ 3003 f72 1"/>
                <a:gd name="f88" fmla="*/ 3971 f73 1"/>
                <a:gd name="f89" fmla="*/ 1753 f72 1"/>
                <a:gd name="f90" fmla="*/ 2722 f73 1"/>
                <a:gd name="f91" fmla="*/ 222 f73 1"/>
                <a:gd name="f92" fmla="*/ 13124 f72 1"/>
                <a:gd name="f93" fmla="*/ 15373 f72 1"/>
                <a:gd name="f94" fmla="*/ 1222 f73 1"/>
                <a:gd name="f95" fmla="*/ 17122 f72 1"/>
                <a:gd name="f96" fmla="*/ 18372 f72 1"/>
                <a:gd name="f97" fmla="*/ 146409 f73 1"/>
                <a:gd name="f98" fmla="*/ 208796 f72 1"/>
                <a:gd name="f99" fmla="*/ 148783 f73 1"/>
                <a:gd name="f100" fmla="*/ 211795 f72 1"/>
                <a:gd name="f101" fmla="+- f74 0 f1"/>
                <a:gd name="f102" fmla="*/ f77 1 166372"/>
                <a:gd name="f103" fmla="*/ f78 1 215879"/>
                <a:gd name="f104" fmla="*/ f79 1 166372"/>
                <a:gd name="f105" fmla="*/ f80 1 215879"/>
                <a:gd name="f106" fmla="*/ f81 1 166372"/>
                <a:gd name="f107" fmla="*/ f82 1 215879"/>
                <a:gd name="f108" fmla="*/ f83 1 215879"/>
                <a:gd name="f109" fmla="*/ f84 1 166372"/>
                <a:gd name="f110" fmla="*/ f85 1 215879"/>
                <a:gd name="f111" fmla="*/ f86 1 166372"/>
                <a:gd name="f112" fmla="*/ f87 1 215879"/>
                <a:gd name="f113" fmla="*/ f88 1 166372"/>
                <a:gd name="f114" fmla="*/ f89 1 215879"/>
                <a:gd name="f115" fmla="*/ f90 1 166372"/>
                <a:gd name="f116" fmla="*/ f91 1 166372"/>
                <a:gd name="f117" fmla="*/ f92 1 215879"/>
                <a:gd name="f118" fmla="*/ f93 1 215879"/>
                <a:gd name="f119" fmla="*/ f94 1 166372"/>
                <a:gd name="f120" fmla="*/ f95 1 215879"/>
                <a:gd name="f121" fmla="*/ f96 1 215879"/>
                <a:gd name="f122" fmla="*/ f97 1 166372"/>
                <a:gd name="f123" fmla="*/ f98 1 215879"/>
                <a:gd name="f124" fmla="*/ f99 1 166372"/>
                <a:gd name="f125" fmla="*/ f100 1 215879"/>
                <a:gd name="f126" fmla="*/ f68 1 f75"/>
                <a:gd name="f127" fmla="*/ f69 1 f75"/>
                <a:gd name="f128" fmla="*/ f68 1 f76"/>
                <a:gd name="f129" fmla="*/ f70 1 f76"/>
                <a:gd name="f130" fmla="*/ f102 1 f75"/>
                <a:gd name="f131" fmla="*/ f103 1 f76"/>
                <a:gd name="f132" fmla="*/ f104 1 f75"/>
                <a:gd name="f133" fmla="*/ f105 1 f76"/>
                <a:gd name="f134" fmla="*/ f106 1 f75"/>
                <a:gd name="f135" fmla="*/ f107 1 f76"/>
                <a:gd name="f136" fmla="*/ f108 1 f76"/>
                <a:gd name="f137" fmla="*/ f109 1 f75"/>
                <a:gd name="f138" fmla="*/ f110 1 f76"/>
                <a:gd name="f139" fmla="*/ f111 1 f75"/>
                <a:gd name="f140" fmla="*/ f112 1 f76"/>
                <a:gd name="f141" fmla="*/ f113 1 f75"/>
                <a:gd name="f142" fmla="*/ f114 1 f76"/>
                <a:gd name="f143" fmla="*/ f115 1 f75"/>
                <a:gd name="f144" fmla="*/ f116 1 f75"/>
                <a:gd name="f145" fmla="*/ f117 1 f76"/>
                <a:gd name="f146" fmla="*/ f118 1 f76"/>
                <a:gd name="f147" fmla="*/ f119 1 f75"/>
                <a:gd name="f148" fmla="*/ f120 1 f76"/>
                <a:gd name="f149" fmla="*/ f121 1 f76"/>
                <a:gd name="f150" fmla="*/ f122 1 f75"/>
                <a:gd name="f151" fmla="*/ f123 1 f76"/>
                <a:gd name="f152" fmla="*/ f124 1 f75"/>
                <a:gd name="f153" fmla="*/ f125 1 f76"/>
                <a:gd name="f154" fmla="*/ f126 f66 1"/>
                <a:gd name="f155" fmla="*/ f127 f66 1"/>
                <a:gd name="f156" fmla="*/ f129 f67 1"/>
                <a:gd name="f157" fmla="*/ f128 f67 1"/>
                <a:gd name="f158" fmla="*/ f130 f66 1"/>
                <a:gd name="f159" fmla="*/ f131 f67 1"/>
                <a:gd name="f160" fmla="*/ f132 f66 1"/>
                <a:gd name="f161" fmla="*/ f133 f67 1"/>
                <a:gd name="f162" fmla="*/ f134 f66 1"/>
                <a:gd name="f163" fmla="*/ f135 f67 1"/>
                <a:gd name="f164" fmla="*/ f136 f67 1"/>
                <a:gd name="f165" fmla="*/ f137 f66 1"/>
                <a:gd name="f166" fmla="*/ f138 f67 1"/>
                <a:gd name="f167" fmla="*/ f139 f66 1"/>
                <a:gd name="f168" fmla="*/ f140 f67 1"/>
                <a:gd name="f169" fmla="*/ f141 f66 1"/>
                <a:gd name="f170" fmla="*/ f142 f67 1"/>
                <a:gd name="f171" fmla="*/ f143 f66 1"/>
                <a:gd name="f172" fmla="*/ f144 f66 1"/>
                <a:gd name="f173" fmla="*/ f145 f67 1"/>
                <a:gd name="f174" fmla="*/ f146 f67 1"/>
                <a:gd name="f175" fmla="*/ f147 f66 1"/>
                <a:gd name="f176" fmla="*/ f148 f67 1"/>
                <a:gd name="f177" fmla="*/ f149 f67 1"/>
                <a:gd name="f178" fmla="*/ f150 f66 1"/>
                <a:gd name="f179" fmla="*/ f151 f67 1"/>
                <a:gd name="f180" fmla="*/ f152 f66 1"/>
                <a:gd name="f181" fmla="*/ f153 f67 1"/>
              </a:gdLst>
              <a:ahLst/>
              <a:cxnLst>
                <a:cxn ang="3cd4">
                  <a:pos x="hc" y="t"/>
                </a:cxn>
                <a:cxn ang="0">
                  <a:pos x="r" y="vc"/>
                </a:cxn>
                <a:cxn ang="cd4">
                  <a:pos x="hc" y="b"/>
                </a:cxn>
                <a:cxn ang="cd2">
                  <a:pos x="l" y="vc"/>
                </a:cxn>
                <a:cxn ang="f101">
                  <a:pos x="f158" y="f159"/>
                </a:cxn>
                <a:cxn ang="f101">
                  <a:pos x="f160" y="f161"/>
                </a:cxn>
                <a:cxn ang="f101">
                  <a:pos x="f162" y="f163"/>
                </a:cxn>
                <a:cxn ang="f101">
                  <a:pos x="f162" y="f164"/>
                </a:cxn>
                <a:cxn ang="f101">
                  <a:pos x="f165" y="f166"/>
                </a:cxn>
                <a:cxn ang="f101">
                  <a:pos x="f167" y="f168"/>
                </a:cxn>
                <a:cxn ang="f101">
                  <a:pos x="f169" y="f170"/>
                </a:cxn>
                <a:cxn ang="f101">
                  <a:pos x="f171" y="f168"/>
                </a:cxn>
                <a:cxn ang="f101">
                  <a:pos x="f172" y="f173"/>
                </a:cxn>
                <a:cxn ang="f101">
                  <a:pos x="f172" y="f174"/>
                </a:cxn>
                <a:cxn ang="f101">
                  <a:pos x="f175" y="f176"/>
                </a:cxn>
                <a:cxn ang="f101">
                  <a:pos x="f175" y="f177"/>
                </a:cxn>
                <a:cxn ang="f101">
                  <a:pos x="f178" y="f179"/>
                </a:cxn>
                <a:cxn ang="f101">
                  <a:pos x="f180" y="f181"/>
                </a:cxn>
              </a:cxnLst>
              <a:rect l="f154" t="f157" r="f155" b="f156"/>
              <a:pathLst>
                <a:path w="166372" h="215879">
                  <a:moveTo>
                    <a:pt x="f8" y="f9"/>
                  </a:moveTo>
                  <a:cubicBezTo>
                    <a:pt x="f10" y="f11"/>
                    <a:pt x="f12" y="f13"/>
                    <a:pt x="f14" y="f15"/>
                  </a:cubicBezTo>
                  <a:cubicBezTo>
                    <a:pt x="f16" y="f17"/>
                    <a:pt x="f18" y="f19"/>
                    <a:pt x="f20" y="f21"/>
                  </a:cubicBezTo>
                  <a:cubicBezTo>
                    <a:pt x="f22" y="f23"/>
                    <a:pt x="f22" y="f24"/>
                    <a:pt x="f20" y="f25"/>
                  </a:cubicBezTo>
                  <a:lnTo>
                    <a:pt x="f26" y="f27"/>
                  </a:lnTo>
                  <a:lnTo>
                    <a:pt x="f28" y="f29"/>
                  </a:lnTo>
                  <a:cubicBezTo>
                    <a:pt x="f30" y="f31"/>
                    <a:pt x="f32" y="f33"/>
                    <a:pt x="f34" y="f35"/>
                  </a:cubicBezTo>
                  <a:cubicBezTo>
                    <a:pt x="f36" y="f37"/>
                    <a:pt x="f38" y="f39"/>
                    <a:pt x="f40" y="f29"/>
                  </a:cubicBezTo>
                  <a:cubicBezTo>
                    <a:pt x="f41" y="f42"/>
                    <a:pt x="f43" y="f44"/>
                    <a:pt x="f45" y="f46"/>
                  </a:cubicBezTo>
                  <a:cubicBezTo>
                    <a:pt x="f47" y="f48"/>
                    <a:pt x="f47" y="f49"/>
                    <a:pt x="f45" y="f50"/>
                  </a:cubicBezTo>
                  <a:cubicBezTo>
                    <a:pt x="f51" y="f52"/>
                    <a:pt x="f53" y="f54"/>
                    <a:pt x="f55" y="f56"/>
                  </a:cubicBezTo>
                  <a:cubicBezTo>
                    <a:pt x="f57" y="f58"/>
                    <a:pt x="f57" y="f59"/>
                    <a:pt x="f55" y="f60"/>
                  </a:cubicBezTo>
                  <a:lnTo>
                    <a:pt x="f61" y="f62"/>
                  </a:lnTo>
                  <a:lnTo>
                    <a:pt x="f63" y="f6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3" name="Freeform: Shape 1689">
              <a:extLst>
                <a:ext uri="{FF2B5EF4-FFF2-40B4-BE49-F238E27FC236}">
                  <a16:creationId xmlns:a16="http://schemas.microsoft.com/office/drawing/2014/main" id="{CF8226C8-D309-E3D6-6DD0-5769F7A0F585}"/>
                </a:ext>
              </a:extLst>
            </p:cNvPr>
            <p:cNvSpPr/>
            <p:nvPr/>
          </p:nvSpPr>
          <p:spPr>
            <a:xfrm>
              <a:off x="7291379" y="4688595"/>
              <a:ext cx="146313" cy="222574"/>
            </a:xfrm>
            <a:custGeom>
              <a:avLst/>
              <a:gdLst>
                <a:gd name="f0" fmla="val 10800000"/>
                <a:gd name="f1" fmla="val 5400000"/>
                <a:gd name="f2" fmla="val 180"/>
                <a:gd name="f3" fmla="val w"/>
                <a:gd name="f4" fmla="val h"/>
                <a:gd name="f5" fmla="val 0"/>
                <a:gd name="f6" fmla="val 146310"/>
                <a:gd name="f7" fmla="val 222577"/>
                <a:gd name="f8" fmla="val 3497"/>
                <a:gd name="f9" fmla="val 2166"/>
                <a:gd name="f10" fmla="val -463"/>
                <a:gd name="f11" fmla="val 6277"/>
                <a:gd name="f12" fmla="val -1138"/>
                <a:gd name="f13" fmla="val 12549"/>
                <a:gd name="f14" fmla="val 1873"/>
                <a:gd name="f15" fmla="val 17410"/>
                <a:gd name="f16" fmla="val 10369"/>
                <a:gd name="f17" fmla="val 30779"/>
                <a:gd name="f18" fmla="val 14618"/>
                <a:gd name="f19" fmla="val 37402"/>
                <a:gd name="f20" fmla="val 125195"/>
                <a:gd name="f21" fmla="val 211582"/>
                <a:gd name="f22" fmla="val 132192"/>
                <a:gd name="f23" fmla="val 222578"/>
                <a:gd name="f24" fmla="val 129181"/>
                <a:gd name="f25" fmla="val 217718"/>
                <a:gd name="f26" fmla="val 129855"/>
                <a:gd name="f27" fmla="val 211445"/>
                <a:gd name="f28" fmla="val 133816"/>
                <a:gd name="f29" fmla="val 207334"/>
                <a:gd name="f30" fmla="val 137040"/>
                <a:gd name="f31" fmla="val 204310"/>
                <a:gd name="f32" fmla="val 142100"/>
                <a:gd name="f33" fmla="val 204473"/>
                <a:gd name="f34" fmla="val 145124"/>
                <a:gd name="f35" fmla="val 207684"/>
                <a:gd name="f36" fmla="val 145586"/>
                <a:gd name="f37" fmla="val 208184"/>
                <a:gd name="f38" fmla="val 145986"/>
                <a:gd name="f39" fmla="val 208733"/>
                <a:gd name="f40" fmla="val 146311"/>
                <a:gd name="f41" fmla="val 209333"/>
                <a:gd name="f42" fmla="val 16117"/>
                <a:gd name="f43" fmla="val 4415"/>
                <a:gd name="f44" fmla="val 14143"/>
                <a:gd name="f45" fmla="val 466"/>
                <a:gd name="f46" fmla="val 9333"/>
                <a:gd name="f47" fmla="val -1133"/>
                <a:gd name="f48" fmla="val 5384"/>
                <a:gd name="f49" fmla="val 854"/>
                <a:gd name="f50" fmla="val 4697"/>
                <a:gd name="f51" fmla="val 1191"/>
                <a:gd name="f52" fmla="val 4060"/>
                <a:gd name="f53" fmla="val 1641"/>
                <a:gd name="f54" fmla="+- 0 0 -90"/>
                <a:gd name="f55" fmla="*/ f3 1 146310"/>
                <a:gd name="f56" fmla="*/ f4 1 222577"/>
                <a:gd name="f57" fmla="val f5"/>
                <a:gd name="f58" fmla="val f6"/>
                <a:gd name="f59" fmla="val f7"/>
                <a:gd name="f60" fmla="*/ f54 f0 1"/>
                <a:gd name="f61" fmla="+- f59 0 f57"/>
                <a:gd name="f62" fmla="+- f58 0 f57"/>
                <a:gd name="f63" fmla="*/ f60 1 f2"/>
                <a:gd name="f64" fmla="*/ f62 1 146310"/>
                <a:gd name="f65" fmla="*/ f61 1 222577"/>
                <a:gd name="f66" fmla="*/ 3497 f62 1"/>
                <a:gd name="f67" fmla="*/ 2166 f61 1"/>
                <a:gd name="f68" fmla="*/ 1873 f62 1"/>
                <a:gd name="f69" fmla="*/ 17410 f61 1"/>
                <a:gd name="f70" fmla="*/ 10369 f62 1"/>
                <a:gd name="f71" fmla="*/ 30779 f61 1"/>
                <a:gd name="f72" fmla="*/ 14618 f62 1"/>
                <a:gd name="f73" fmla="*/ 37402 f61 1"/>
                <a:gd name="f74" fmla="*/ 125195 f62 1"/>
                <a:gd name="f75" fmla="*/ 211582 f61 1"/>
                <a:gd name="f76" fmla="*/ 132192 f62 1"/>
                <a:gd name="f77" fmla="*/ 222578 f61 1"/>
                <a:gd name="f78" fmla="*/ 133816 f62 1"/>
                <a:gd name="f79" fmla="*/ 207334 f61 1"/>
                <a:gd name="f80" fmla="*/ 145124 f62 1"/>
                <a:gd name="f81" fmla="*/ 207684 f61 1"/>
                <a:gd name="f82" fmla="*/ 146311 f62 1"/>
                <a:gd name="f83" fmla="*/ 209333 f61 1"/>
                <a:gd name="f84" fmla="*/ 16117 f62 1"/>
                <a:gd name="f85" fmla="*/ 4415 f61 1"/>
                <a:gd name="f86" fmla="*/ 5384 f62 1"/>
                <a:gd name="f87" fmla="*/ 854 f61 1"/>
                <a:gd name="f88" fmla="+- f63 0 f1"/>
                <a:gd name="f89" fmla="*/ f66 1 146310"/>
                <a:gd name="f90" fmla="*/ f67 1 222577"/>
                <a:gd name="f91" fmla="*/ f68 1 146310"/>
                <a:gd name="f92" fmla="*/ f69 1 222577"/>
                <a:gd name="f93" fmla="*/ f70 1 146310"/>
                <a:gd name="f94" fmla="*/ f71 1 222577"/>
                <a:gd name="f95" fmla="*/ f72 1 146310"/>
                <a:gd name="f96" fmla="*/ f73 1 222577"/>
                <a:gd name="f97" fmla="*/ f74 1 146310"/>
                <a:gd name="f98" fmla="*/ f75 1 222577"/>
                <a:gd name="f99" fmla="*/ f76 1 146310"/>
                <a:gd name="f100" fmla="*/ f77 1 222577"/>
                <a:gd name="f101" fmla="*/ f78 1 146310"/>
                <a:gd name="f102" fmla="*/ f79 1 222577"/>
                <a:gd name="f103" fmla="*/ f80 1 146310"/>
                <a:gd name="f104" fmla="*/ f81 1 222577"/>
                <a:gd name="f105" fmla="*/ f82 1 146310"/>
                <a:gd name="f106" fmla="*/ f83 1 222577"/>
                <a:gd name="f107" fmla="*/ f84 1 146310"/>
                <a:gd name="f108" fmla="*/ f85 1 222577"/>
                <a:gd name="f109" fmla="*/ f86 1 146310"/>
                <a:gd name="f110" fmla="*/ f87 1 222577"/>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 ang="f88">
                  <a:pos x="f141" y="f142"/>
                </a:cxn>
              </a:cxnLst>
              <a:rect l="f137" t="f140" r="f138" b="f139"/>
              <a:pathLst>
                <a:path w="146310" h="222577">
                  <a:moveTo>
                    <a:pt x="f8" y="f9"/>
                  </a:moveTo>
                  <a:cubicBezTo>
                    <a:pt x="f10" y="f11"/>
                    <a:pt x="f12" y="f13"/>
                    <a:pt x="f14" y="f15"/>
                  </a:cubicBezTo>
                  <a:lnTo>
                    <a:pt x="f16" y="f17"/>
                  </a:lnTo>
                  <a:lnTo>
                    <a:pt x="f18" y="f19"/>
                  </a:lnTo>
                  <a:lnTo>
                    <a:pt x="f20" y="f21"/>
                  </a:lnTo>
                  <a:lnTo>
                    <a:pt x="f22" y="f23"/>
                  </a:lnTo>
                  <a:cubicBezTo>
                    <a:pt x="f24" y="f25"/>
                    <a:pt x="f26" y="f27"/>
                    <a:pt x="f28" y="f29"/>
                  </a:cubicBezTo>
                  <a:cubicBezTo>
                    <a:pt x="f30" y="f31"/>
                    <a:pt x="f32" y="f33"/>
                    <a:pt x="f34" y="f35"/>
                  </a:cubicBezTo>
                  <a:cubicBezTo>
                    <a:pt x="f36" y="f37"/>
                    <a:pt x="f38" y="f39"/>
                    <a:pt x="f40" y="f41"/>
                  </a:cubicBezTo>
                  <a:lnTo>
                    <a:pt x="f42" y="f43"/>
                  </a:ln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4" name="Freeform: Shape 1690">
              <a:extLst>
                <a:ext uri="{FF2B5EF4-FFF2-40B4-BE49-F238E27FC236}">
                  <a16:creationId xmlns:a16="http://schemas.microsoft.com/office/drawing/2014/main" id="{F292CF7F-9B5D-3228-64E4-A6621CAA2105}"/>
                </a:ext>
              </a:extLst>
            </p:cNvPr>
            <p:cNvSpPr/>
            <p:nvPr/>
          </p:nvSpPr>
          <p:spPr>
            <a:xfrm>
              <a:off x="7421325" y="4894261"/>
              <a:ext cx="55522" cy="82167"/>
            </a:xfrm>
            <a:custGeom>
              <a:avLst/>
              <a:gdLst>
                <a:gd name="f0" fmla="val 10800000"/>
                <a:gd name="f1" fmla="val 5400000"/>
                <a:gd name="f2" fmla="val 180"/>
                <a:gd name="f3" fmla="val w"/>
                <a:gd name="f4" fmla="val h"/>
                <a:gd name="f5" fmla="val 0"/>
                <a:gd name="f6" fmla="val 55521"/>
                <a:gd name="f7" fmla="val 82168"/>
                <a:gd name="f8" fmla="val 52476"/>
                <a:gd name="f9" fmla="val 80263"/>
                <a:gd name="f10" fmla="val 53351"/>
                <a:gd name="f11" fmla="val 79639"/>
                <a:gd name="f12" fmla="val 53838"/>
                <a:gd name="f13" fmla="val 79114"/>
                <a:gd name="f14" fmla="val 54251"/>
                <a:gd name="f15" fmla="val 78526"/>
                <a:gd name="f16" fmla="val 54600"/>
                <a:gd name="f17" fmla="val 77889"/>
                <a:gd name="f18" fmla="val 76890"/>
                <a:gd name="f19" fmla="val 55475"/>
                <a:gd name="f20" fmla="val 76265"/>
                <a:gd name="f21" fmla="val 55537"/>
                <a:gd name="f22" fmla="val 75603"/>
                <a:gd name="f23" fmla="val 74928"/>
                <a:gd name="f24" fmla="val 74265"/>
                <a:gd name="f25" fmla="val 72267"/>
                <a:gd name="f26" fmla="val 71642"/>
                <a:gd name="f27" fmla="val 70892"/>
                <a:gd name="f28" fmla="val 70267"/>
                <a:gd name="f29" fmla="val 68143"/>
                <a:gd name="f30" fmla="val 55263"/>
                <a:gd name="f31" fmla="val 67443"/>
                <a:gd name="f32" fmla="val 54963"/>
                <a:gd name="f33" fmla="val 66781"/>
                <a:gd name="f34" fmla="val 66144"/>
                <a:gd name="f35" fmla="val 54650"/>
                <a:gd name="f36" fmla="val 65769"/>
                <a:gd name="f37" fmla="val 65394"/>
                <a:gd name="f38" fmla="val 65019"/>
                <a:gd name="f39" fmla="val 15992"/>
                <a:gd name="f40" fmla="val 4169"/>
                <a:gd name="f41" fmla="val 13880"/>
                <a:gd name="f42" fmla="val 295"/>
                <a:gd name="f43" fmla="val 9020"/>
                <a:gd name="f44" fmla="val -1142"/>
                <a:gd name="f45" fmla="val 5147"/>
                <a:gd name="f46" fmla="val 982"/>
                <a:gd name="f47" fmla="val 4547"/>
                <a:gd name="f48" fmla="val 1307"/>
                <a:gd name="f49" fmla="val 3997"/>
                <a:gd name="f50" fmla="val 1707"/>
                <a:gd name="f51" fmla="val 3498"/>
                <a:gd name="f52" fmla="val 2169"/>
                <a:gd name="f53" fmla="val -463"/>
                <a:gd name="f54" fmla="val 6280"/>
                <a:gd name="f55" fmla="val -1138"/>
                <a:gd name="f56" fmla="val 12553"/>
                <a:gd name="f57" fmla="val 1873"/>
                <a:gd name="f58" fmla="val 17413"/>
                <a:gd name="f59" fmla="val 6121"/>
                <a:gd name="f60" fmla="val 24036"/>
                <a:gd name="f61" fmla="val 33484"/>
                <a:gd name="f62" fmla="val 67268"/>
                <a:gd name="f63" fmla="val 40481"/>
                <a:gd name="f64" fmla="val 78139"/>
                <a:gd name="f65" fmla="val 42605"/>
                <a:gd name="f66" fmla="val 81938"/>
                <a:gd name="f67" fmla="val 47403"/>
                <a:gd name="f68" fmla="val 83287"/>
                <a:gd name="f69" fmla="val 51202"/>
                <a:gd name="f70" fmla="val 81163"/>
                <a:gd name="f71" fmla="val 51652"/>
                <a:gd name="f72" fmla="val 80900"/>
                <a:gd name="f73" fmla="val 52077"/>
                <a:gd name="f74" fmla="val 80601"/>
                <a:gd name="f75" fmla="+- 0 0 -90"/>
                <a:gd name="f76" fmla="*/ f3 1 55521"/>
                <a:gd name="f77" fmla="*/ f4 1 82168"/>
                <a:gd name="f78" fmla="val f5"/>
                <a:gd name="f79" fmla="val f6"/>
                <a:gd name="f80" fmla="val f7"/>
                <a:gd name="f81" fmla="*/ f75 f0 1"/>
                <a:gd name="f82" fmla="+- f80 0 f78"/>
                <a:gd name="f83" fmla="+- f79 0 f78"/>
                <a:gd name="f84" fmla="*/ f81 1 f2"/>
                <a:gd name="f85" fmla="*/ f83 1 55521"/>
                <a:gd name="f86" fmla="*/ f82 1 82168"/>
                <a:gd name="f87" fmla="*/ 52476 f83 1"/>
                <a:gd name="f88" fmla="*/ 80263 f82 1"/>
                <a:gd name="f89" fmla="*/ 53351 f83 1"/>
                <a:gd name="f90" fmla="*/ 79639 f82 1"/>
                <a:gd name="f91" fmla="*/ 54600 f83 1"/>
                <a:gd name="f92" fmla="*/ 77889 f82 1"/>
                <a:gd name="f93" fmla="*/ 55475 f83 1"/>
                <a:gd name="f94" fmla="*/ 76265 f82 1"/>
                <a:gd name="f95" fmla="*/ 74265 f82 1"/>
                <a:gd name="f96" fmla="*/ 72267 f82 1"/>
                <a:gd name="f97" fmla="*/ 70267 f82 1"/>
                <a:gd name="f98" fmla="*/ 68143 f82 1"/>
                <a:gd name="f99" fmla="*/ 66144 f82 1"/>
                <a:gd name="f100" fmla="*/ 65019 f82 1"/>
                <a:gd name="f101" fmla="*/ 15992 f83 1"/>
                <a:gd name="f102" fmla="*/ 4169 f82 1"/>
                <a:gd name="f103" fmla="*/ 5147 f83 1"/>
                <a:gd name="f104" fmla="*/ 982 f82 1"/>
                <a:gd name="f105" fmla="*/ 3498 f83 1"/>
                <a:gd name="f106" fmla="*/ 2169 f82 1"/>
                <a:gd name="f107" fmla="*/ 1873 f83 1"/>
                <a:gd name="f108" fmla="*/ 17413 f82 1"/>
                <a:gd name="f109" fmla="*/ 6121 f83 1"/>
                <a:gd name="f110" fmla="*/ 24036 f82 1"/>
                <a:gd name="f111" fmla="*/ 33484 f83 1"/>
                <a:gd name="f112" fmla="*/ 67268 f82 1"/>
                <a:gd name="f113" fmla="*/ 40481 f83 1"/>
                <a:gd name="f114" fmla="*/ 78139 f82 1"/>
                <a:gd name="f115" fmla="*/ 51202 f83 1"/>
                <a:gd name="f116" fmla="*/ 81163 f82 1"/>
                <a:gd name="f117" fmla="+- f84 0 f1"/>
                <a:gd name="f118" fmla="*/ f87 1 55521"/>
                <a:gd name="f119" fmla="*/ f88 1 82168"/>
                <a:gd name="f120" fmla="*/ f89 1 55521"/>
                <a:gd name="f121" fmla="*/ f90 1 82168"/>
                <a:gd name="f122" fmla="*/ f91 1 55521"/>
                <a:gd name="f123" fmla="*/ f92 1 82168"/>
                <a:gd name="f124" fmla="*/ f93 1 55521"/>
                <a:gd name="f125" fmla="*/ f94 1 82168"/>
                <a:gd name="f126" fmla="*/ f95 1 82168"/>
                <a:gd name="f127" fmla="*/ f96 1 82168"/>
                <a:gd name="f128" fmla="*/ f97 1 82168"/>
                <a:gd name="f129" fmla="*/ f98 1 82168"/>
                <a:gd name="f130" fmla="*/ f99 1 82168"/>
                <a:gd name="f131" fmla="*/ f100 1 82168"/>
                <a:gd name="f132" fmla="*/ f101 1 55521"/>
                <a:gd name="f133" fmla="*/ f102 1 82168"/>
                <a:gd name="f134" fmla="*/ f103 1 55521"/>
                <a:gd name="f135" fmla="*/ f104 1 82168"/>
                <a:gd name="f136" fmla="*/ f105 1 55521"/>
                <a:gd name="f137" fmla="*/ f106 1 82168"/>
                <a:gd name="f138" fmla="*/ f107 1 55521"/>
                <a:gd name="f139" fmla="*/ f108 1 82168"/>
                <a:gd name="f140" fmla="*/ f109 1 55521"/>
                <a:gd name="f141" fmla="*/ f110 1 82168"/>
                <a:gd name="f142" fmla="*/ f111 1 55521"/>
                <a:gd name="f143" fmla="*/ f112 1 82168"/>
                <a:gd name="f144" fmla="*/ f113 1 55521"/>
                <a:gd name="f145" fmla="*/ f114 1 82168"/>
                <a:gd name="f146" fmla="*/ f115 1 55521"/>
                <a:gd name="f147" fmla="*/ f116 1 82168"/>
                <a:gd name="f148" fmla="*/ f78 1 f85"/>
                <a:gd name="f149" fmla="*/ f79 1 f85"/>
                <a:gd name="f150" fmla="*/ f78 1 f86"/>
                <a:gd name="f151" fmla="*/ f80 1 f86"/>
                <a:gd name="f152" fmla="*/ f118 1 f85"/>
                <a:gd name="f153" fmla="*/ f119 1 f86"/>
                <a:gd name="f154" fmla="*/ f120 1 f85"/>
                <a:gd name="f155" fmla="*/ f121 1 f86"/>
                <a:gd name="f156" fmla="*/ f122 1 f85"/>
                <a:gd name="f157" fmla="*/ f123 1 f86"/>
                <a:gd name="f158" fmla="*/ f124 1 f85"/>
                <a:gd name="f159" fmla="*/ f125 1 f86"/>
                <a:gd name="f160" fmla="*/ f126 1 f86"/>
                <a:gd name="f161" fmla="*/ f127 1 f86"/>
                <a:gd name="f162" fmla="*/ f128 1 f86"/>
                <a:gd name="f163" fmla="*/ f129 1 f86"/>
                <a:gd name="f164" fmla="*/ f130 1 f86"/>
                <a:gd name="f165" fmla="*/ f131 1 f86"/>
                <a:gd name="f166" fmla="*/ f132 1 f85"/>
                <a:gd name="f167" fmla="*/ f133 1 f86"/>
                <a:gd name="f168" fmla="*/ f134 1 f85"/>
                <a:gd name="f169" fmla="*/ f135 1 f86"/>
                <a:gd name="f170" fmla="*/ f136 1 f85"/>
                <a:gd name="f171" fmla="*/ f137 1 f86"/>
                <a:gd name="f172" fmla="*/ f138 1 f85"/>
                <a:gd name="f173" fmla="*/ f139 1 f86"/>
                <a:gd name="f174" fmla="*/ f140 1 f85"/>
                <a:gd name="f175" fmla="*/ f141 1 f86"/>
                <a:gd name="f176" fmla="*/ f142 1 f85"/>
                <a:gd name="f177" fmla="*/ f143 1 f86"/>
                <a:gd name="f178" fmla="*/ f144 1 f85"/>
                <a:gd name="f179" fmla="*/ f145 1 f86"/>
                <a:gd name="f180" fmla="*/ f146 1 f85"/>
                <a:gd name="f181" fmla="*/ f147 1 f86"/>
                <a:gd name="f182" fmla="*/ f148 f76 1"/>
                <a:gd name="f183" fmla="*/ f149 f76 1"/>
                <a:gd name="f184" fmla="*/ f151 f77 1"/>
                <a:gd name="f185" fmla="*/ f150 f77 1"/>
                <a:gd name="f186" fmla="*/ f152 f76 1"/>
                <a:gd name="f187" fmla="*/ f153 f77 1"/>
                <a:gd name="f188" fmla="*/ f154 f76 1"/>
                <a:gd name="f189" fmla="*/ f155 f77 1"/>
                <a:gd name="f190" fmla="*/ f156 f76 1"/>
                <a:gd name="f191" fmla="*/ f157 f77 1"/>
                <a:gd name="f192" fmla="*/ f158 f76 1"/>
                <a:gd name="f193" fmla="*/ f159 f77 1"/>
                <a:gd name="f194" fmla="*/ f160 f77 1"/>
                <a:gd name="f195" fmla="*/ f161 f77 1"/>
                <a:gd name="f196" fmla="*/ f162 f77 1"/>
                <a:gd name="f197" fmla="*/ f163 f77 1"/>
                <a:gd name="f198" fmla="*/ f164 f77 1"/>
                <a:gd name="f199" fmla="*/ f165 f77 1"/>
                <a:gd name="f200" fmla="*/ f166 f76 1"/>
                <a:gd name="f201" fmla="*/ f167 f77 1"/>
                <a:gd name="f202" fmla="*/ f168 f76 1"/>
                <a:gd name="f203" fmla="*/ f169 f77 1"/>
                <a:gd name="f204" fmla="*/ f170 f76 1"/>
                <a:gd name="f205" fmla="*/ f171 f77 1"/>
                <a:gd name="f206" fmla="*/ f172 f76 1"/>
                <a:gd name="f207" fmla="*/ f173 f77 1"/>
                <a:gd name="f208" fmla="*/ f174 f76 1"/>
                <a:gd name="f209" fmla="*/ f175 f77 1"/>
                <a:gd name="f210" fmla="*/ f176 f76 1"/>
                <a:gd name="f211" fmla="*/ f177 f77 1"/>
                <a:gd name="f212" fmla="*/ f178 f76 1"/>
                <a:gd name="f213" fmla="*/ f179 f77 1"/>
                <a:gd name="f214" fmla="*/ f180 f76 1"/>
                <a:gd name="f215" fmla="*/ f181 f77 1"/>
              </a:gdLst>
              <a:ahLst/>
              <a:cxnLst>
                <a:cxn ang="3cd4">
                  <a:pos x="hc" y="t"/>
                </a:cxn>
                <a:cxn ang="0">
                  <a:pos x="r" y="vc"/>
                </a:cxn>
                <a:cxn ang="cd4">
                  <a:pos x="hc" y="b"/>
                </a:cxn>
                <a:cxn ang="cd2">
                  <a:pos x="l" y="vc"/>
                </a:cxn>
                <a:cxn ang="f117">
                  <a:pos x="f186" y="f187"/>
                </a:cxn>
                <a:cxn ang="f117">
                  <a:pos x="f188" y="f187"/>
                </a:cxn>
                <a:cxn ang="f117">
                  <a:pos x="f188" y="f189"/>
                </a:cxn>
                <a:cxn ang="f117">
                  <a:pos x="f190" y="f191"/>
                </a:cxn>
                <a:cxn ang="f117">
                  <a:pos x="f192" y="f193"/>
                </a:cxn>
                <a:cxn ang="f117">
                  <a:pos x="f192" y="f194"/>
                </a:cxn>
                <a:cxn ang="f117">
                  <a:pos x="f192" y="f195"/>
                </a:cxn>
                <a:cxn ang="f117">
                  <a:pos x="f192" y="f196"/>
                </a:cxn>
                <a:cxn ang="f117">
                  <a:pos x="f192" y="f197"/>
                </a:cxn>
                <a:cxn ang="f117">
                  <a:pos x="f190" y="f198"/>
                </a:cxn>
                <a:cxn ang="f117">
                  <a:pos x="f190" y="f199"/>
                </a:cxn>
                <a:cxn ang="f117">
                  <a:pos x="f200" y="f201"/>
                </a:cxn>
                <a:cxn ang="f117">
                  <a:pos x="f202" y="f203"/>
                </a:cxn>
                <a:cxn ang="f117">
                  <a:pos x="f204" y="f205"/>
                </a:cxn>
                <a:cxn ang="f117">
                  <a:pos x="f206" y="f207"/>
                </a:cxn>
                <a:cxn ang="f117">
                  <a:pos x="f208" y="f209"/>
                </a:cxn>
                <a:cxn ang="f117">
                  <a:pos x="f210" y="f211"/>
                </a:cxn>
                <a:cxn ang="f117">
                  <a:pos x="f212" y="f213"/>
                </a:cxn>
                <a:cxn ang="f117">
                  <a:pos x="f214" y="f215"/>
                </a:cxn>
                <a:cxn ang="f117">
                  <a:pos x="f186" y="f187"/>
                </a:cxn>
              </a:cxnLst>
              <a:rect l="f182" t="f185" r="f183" b="f184"/>
              <a:pathLst>
                <a:path w="55521" h="82168">
                  <a:moveTo>
                    <a:pt x="f8" y="f9"/>
                  </a:moveTo>
                  <a:lnTo>
                    <a:pt x="f10" y="f9"/>
                  </a:lnTo>
                  <a:cubicBezTo>
                    <a:pt x="f10" y="f9"/>
                    <a:pt x="f10" y="f9"/>
                    <a:pt x="f10" y="f11"/>
                  </a:cubicBezTo>
                  <a:cubicBezTo>
                    <a:pt x="f12" y="f13"/>
                    <a:pt x="f14" y="f15"/>
                    <a:pt x="f16" y="f17"/>
                  </a:cubicBezTo>
                  <a:cubicBezTo>
                    <a:pt x="f16" y="f17"/>
                    <a:pt x="f16" y="f18"/>
                    <a:pt x="f19" y="f20"/>
                  </a:cubicBezTo>
                  <a:cubicBezTo>
                    <a:pt x="f21" y="f22"/>
                    <a:pt x="f21" y="f23"/>
                    <a:pt x="f19" y="f24"/>
                  </a:cubicBezTo>
                  <a:lnTo>
                    <a:pt x="f19" y="f25"/>
                  </a:lnTo>
                  <a:cubicBezTo>
                    <a:pt x="f19" y="f26"/>
                    <a:pt x="f19" y="f27"/>
                    <a:pt x="f19" y="f28"/>
                  </a:cubicBezTo>
                  <a:lnTo>
                    <a:pt x="f19" y="f29"/>
                  </a:lnTo>
                  <a:cubicBezTo>
                    <a:pt x="f30" y="f31"/>
                    <a:pt x="f32" y="f33"/>
                    <a:pt x="f16" y="f34"/>
                  </a:cubicBezTo>
                  <a:cubicBezTo>
                    <a:pt x="f35" y="f36"/>
                    <a:pt x="f35" y="f37"/>
                    <a:pt x="f16" y="f38"/>
                  </a:cubicBezTo>
                  <a:lnTo>
                    <a:pt x="f39" y="f40"/>
                  </a:lnTo>
                  <a:cubicBezTo>
                    <a:pt x="f41" y="f42"/>
                    <a:pt x="f43" y="f44"/>
                    <a:pt x="f45" y="f46"/>
                  </a:cubicBezTo>
                  <a:cubicBezTo>
                    <a:pt x="f47" y="f48"/>
                    <a:pt x="f49" y="f50"/>
                    <a:pt x="f51" y="f52"/>
                  </a:cubicBezTo>
                  <a:cubicBezTo>
                    <a:pt x="f53" y="f54"/>
                    <a:pt x="f55" y="f56"/>
                    <a:pt x="f57" y="f58"/>
                  </a:cubicBezTo>
                  <a:lnTo>
                    <a:pt x="f59" y="f60"/>
                  </a:lnTo>
                  <a:lnTo>
                    <a:pt x="f61" y="f62"/>
                  </a:lnTo>
                  <a:lnTo>
                    <a:pt x="f63" y="f64"/>
                  </a:lnTo>
                  <a:cubicBezTo>
                    <a:pt x="f65" y="f66"/>
                    <a:pt x="f67" y="f68"/>
                    <a:pt x="f69"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5" name="Freeform: Shape 1691">
              <a:extLst>
                <a:ext uri="{FF2B5EF4-FFF2-40B4-BE49-F238E27FC236}">
                  <a16:creationId xmlns:a16="http://schemas.microsoft.com/office/drawing/2014/main" id="{6DC43AE7-0883-E1E1-166B-8BFB94310481}"/>
                </a:ext>
              </a:extLst>
            </p:cNvPr>
            <p:cNvSpPr/>
            <p:nvPr/>
          </p:nvSpPr>
          <p:spPr>
            <a:xfrm>
              <a:off x="8958413" y="5290645"/>
              <a:ext cx="17337" cy="23362"/>
            </a:xfrm>
            <a:custGeom>
              <a:avLst/>
              <a:gdLst>
                <a:gd name="f0" fmla="val 10800000"/>
                <a:gd name="f1" fmla="val 5400000"/>
                <a:gd name="f2" fmla="val 180"/>
                <a:gd name="f3" fmla="val w"/>
                <a:gd name="f4" fmla="val h"/>
                <a:gd name="f5" fmla="val 0"/>
                <a:gd name="f6" fmla="val 17333"/>
                <a:gd name="f7" fmla="val 23367"/>
                <a:gd name="f8" fmla="val 12869"/>
                <a:gd name="f9" fmla="val 19993"/>
                <a:gd name="f10" fmla="val 16480"/>
                <a:gd name="f11" fmla="val 17207"/>
                <a:gd name="f12" fmla="val 18092"/>
                <a:gd name="f13" fmla="val 12547"/>
                <a:gd name="f14" fmla="val 16992"/>
                <a:gd name="f15" fmla="val 8123"/>
                <a:gd name="f16" fmla="val 17068"/>
                <a:gd name="f17" fmla="val 7461"/>
                <a:gd name="f18" fmla="val 6786"/>
                <a:gd name="f19" fmla="val 6124"/>
                <a:gd name="f20" fmla="val 16730"/>
                <a:gd name="f21" fmla="val 5612"/>
                <a:gd name="f22" fmla="val 16430"/>
                <a:gd name="f23" fmla="val 5112"/>
                <a:gd name="f24" fmla="val 16118"/>
                <a:gd name="f25" fmla="val 4625"/>
                <a:gd name="f26" fmla="val 14756"/>
                <a:gd name="f27" fmla="val 1963"/>
                <a:gd name="f28" fmla="val 12107"/>
                <a:gd name="f29" fmla="val 201"/>
                <a:gd name="f30" fmla="val 9121"/>
                <a:gd name="f31" fmla="val 1"/>
                <a:gd name="f32" fmla="val 7797"/>
                <a:gd name="f33" fmla="val -24"/>
                <a:gd name="f34" fmla="val 6497"/>
                <a:gd name="f35" fmla="val 326"/>
                <a:gd name="f36" fmla="val 5373"/>
                <a:gd name="f37" fmla="val 1001"/>
                <a:gd name="f38" fmla="val 4623"/>
                <a:gd name="f39" fmla="val 1624"/>
                <a:gd name="f40" fmla="val 2750"/>
                <a:gd name="f41" fmla="val 3625"/>
                <a:gd name="f42" fmla="val 4123"/>
                <a:gd name="f43" fmla="val 1526"/>
                <a:gd name="f44" fmla="val 9159"/>
                <a:gd name="f45" fmla="val 3163"/>
                <a:gd name="f46" fmla="val 11258"/>
                <a:gd name="f47" fmla="val 7286"/>
                <a:gd name="f48" fmla="val 11520"/>
                <a:gd name="f49" fmla="val 7798"/>
                <a:gd name="f50" fmla="val 11720"/>
                <a:gd name="f51" fmla="val 8323"/>
                <a:gd name="f52" fmla="val 11870"/>
                <a:gd name="f53" fmla="val 8873"/>
                <a:gd name="f54" fmla="val 13844"/>
                <a:gd name="f55" fmla="val 14133"/>
                <a:gd name="f56" fmla="val 12045"/>
                <a:gd name="f57" fmla="val 20068"/>
                <a:gd name="f58" fmla="val 7497"/>
                <a:gd name="f59" fmla="val 20243"/>
                <a:gd name="f60" fmla="+- 0 0 -90"/>
                <a:gd name="f61" fmla="*/ f3 1 17333"/>
                <a:gd name="f62" fmla="*/ f4 1 23367"/>
                <a:gd name="f63" fmla="val f5"/>
                <a:gd name="f64" fmla="val f6"/>
                <a:gd name="f65" fmla="val f7"/>
                <a:gd name="f66" fmla="*/ f60 f0 1"/>
                <a:gd name="f67" fmla="+- f65 0 f63"/>
                <a:gd name="f68" fmla="+- f64 0 f63"/>
                <a:gd name="f69" fmla="*/ f66 1 f2"/>
                <a:gd name="f70" fmla="*/ f68 1 17333"/>
                <a:gd name="f71" fmla="*/ f67 1 23367"/>
                <a:gd name="f72" fmla="*/ 12869 f68 1"/>
                <a:gd name="f73" fmla="*/ 19993 f67 1"/>
                <a:gd name="f74" fmla="*/ 16992 f68 1"/>
                <a:gd name="f75" fmla="*/ 8123 f67 1"/>
                <a:gd name="f76" fmla="*/ 6124 f67 1"/>
                <a:gd name="f77" fmla="*/ 16118 f68 1"/>
                <a:gd name="f78" fmla="*/ 4625 f67 1"/>
                <a:gd name="f79" fmla="*/ 9121 f68 1"/>
                <a:gd name="f80" fmla="*/ 1 f67 1"/>
                <a:gd name="f81" fmla="*/ 5373 f68 1"/>
                <a:gd name="f82" fmla="*/ 1001 f67 1"/>
                <a:gd name="f83" fmla="*/ 4623 f68 1"/>
                <a:gd name="f84" fmla="*/ 1624 f68 1"/>
                <a:gd name="f85" fmla="*/ 2750 f67 1"/>
                <a:gd name="f86" fmla="*/ 0 f68 1"/>
                <a:gd name="f87" fmla="*/ 3625 f67 1"/>
                <a:gd name="f88" fmla="*/ 11258 f68 1"/>
                <a:gd name="f89" fmla="*/ 7286 f67 1"/>
                <a:gd name="f90" fmla="*/ 11870 f68 1"/>
                <a:gd name="f91" fmla="*/ 8873 f67 1"/>
                <a:gd name="f92" fmla="*/ 7497 f68 1"/>
                <a:gd name="f93" fmla="*/ 23367 f67 1"/>
                <a:gd name="f94" fmla="*/ 20243 f67 1"/>
                <a:gd name="f95" fmla="+- f69 0 f1"/>
                <a:gd name="f96" fmla="*/ f72 1 17333"/>
                <a:gd name="f97" fmla="*/ f73 1 23367"/>
                <a:gd name="f98" fmla="*/ f74 1 17333"/>
                <a:gd name="f99" fmla="*/ f75 1 23367"/>
                <a:gd name="f100" fmla="*/ f76 1 23367"/>
                <a:gd name="f101" fmla="*/ f77 1 17333"/>
                <a:gd name="f102" fmla="*/ f78 1 23367"/>
                <a:gd name="f103" fmla="*/ f79 1 17333"/>
                <a:gd name="f104" fmla="*/ f80 1 23367"/>
                <a:gd name="f105" fmla="*/ f81 1 17333"/>
                <a:gd name="f106" fmla="*/ f82 1 23367"/>
                <a:gd name="f107" fmla="*/ f83 1 17333"/>
                <a:gd name="f108" fmla="*/ f84 1 17333"/>
                <a:gd name="f109" fmla="*/ f85 1 23367"/>
                <a:gd name="f110" fmla="*/ f86 1 17333"/>
                <a:gd name="f111" fmla="*/ f87 1 23367"/>
                <a:gd name="f112" fmla="*/ f88 1 17333"/>
                <a:gd name="f113" fmla="*/ f89 1 23367"/>
                <a:gd name="f114" fmla="*/ f90 1 17333"/>
                <a:gd name="f115" fmla="*/ f91 1 23367"/>
                <a:gd name="f116" fmla="*/ f92 1 17333"/>
                <a:gd name="f117" fmla="*/ f93 1 23367"/>
                <a:gd name="f118" fmla="*/ f94 1 23367"/>
                <a:gd name="f119" fmla="*/ f63 1 f70"/>
                <a:gd name="f120" fmla="*/ f64 1 f70"/>
                <a:gd name="f121" fmla="*/ f63 1 f71"/>
                <a:gd name="f122" fmla="*/ f65 1 f71"/>
                <a:gd name="f123" fmla="*/ f96 1 f70"/>
                <a:gd name="f124" fmla="*/ f97 1 f71"/>
                <a:gd name="f125" fmla="*/ f98 1 f70"/>
                <a:gd name="f126" fmla="*/ f99 1 f71"/>
                <a:gd name="f127" fmla="*/ f100 1 f71"/>
                <a:gd name="f128" fmla="*/ f101 1 f70"/>
                <a:gd name="f129" fmla="*/ f102 1 f71"/>
                <a:gd name="f130" fmla="*/ f103 1 f70"/>
                <a:gd name="f131" fmla="*/ f104 1 f71"/>
                <a:gd name="f132" fmla="*/ f105 1 f70"/>
                <a:gd name="f133" fmla="*/ f106 1 f71"/>
                <a:gd name="f134" fmla="*/ f107 1 f70"/>
                <a:gd name="f135" fmla="*/ f108 1 f70"/>
                <a:gd name="f136" fmla="*/ f109 1 f71"/>
                <a:gd name="f137" fmla="*/ f110 1 f70"/>
                <a:gd name="f138" fmla="*/ f111 1 f71"/>
                <a:gd name="f139" fmla="*/ f112 1 f70"/>
                <a:gd name="f140" fmla="*/ f113 1 f71"/>
                <a:gd name="f141" fmla="*/ f114 1 f70"/>
                <a:gd name="f142" fmla="*/ f115 1 f71"/>
                <a:gd name="f143" fmla="*/ f116 1 f70"/>
                <a:gd name="f144" fmla="*/ f117 1 f71"/>
                <a:gd name="f145" fmla="*/ f118 1 f71"/>
                <a:gd name="f146" fmla="*/ f119 f61 1"/>
                <a:gd name="f147" fmla="*/ f120 f61 1"/>
                <a:gd name="f148" fmla="*/ f122 f62 1"/>
                <a:gd name="f149" fmla="*/ f121 f62 1"/>
                <a:gd name="f150" fmla="*/ f123 f61 1"/>
                <a:gd name="f151" fmla="*/ f124 f62 1"/>
                <a:gd name="f152" fmla="*/ f125 f61 1"/>
                <a:gd name="f153" fmla="*/ f126 f62 1"/>
                <a:gd name="f154" fmla="*/ f127 f62 1"/>
                <a:gd name="f155" fmla="*/ f128 f61 1"/>
                <a:gd name="f156" fmla="*/ f129 f62 1"/>
                <a:gd name="f157" fmla="*/ f130 f61 1"/>
                <a:gd name="f158" fmla="*/ f131 f62 1"/>
                <a:gd name="f159" fmla="*/ f132 f61 1"/>
                <a:gd name="f160" fmla="*/ f133 f62 1"/>
                <a:gd name="f161" fmla="*/ f134 f61 1"/>
                <a:gd name="f162" fmla="*/ f135 f61 1"/>
                <a:gd name="f163" fmla="*/ f136 f62 1"/>
                <a:gd name="f164" fmla="*/ f137 f61 1"/>
                <a:gd name="f165" fmla="*/ f138 f62 1"/>
                <a:gd name="f166" fmla="*/ f139 f61 1"/>
                <a:gd name="f167" fmla="*/ f140 f62 1"/>
                <a:gd name="f168" fmla="*/ f141 f61 1"/>
                <a:gd name="f169" fmla="*/ f142 f62 1"/>
                <a:gd name="f170" fmla="*/ f143 f61 1"/>
                <a:gd name="f171" fmla="*/ f144 f62 1"/>
                <a:gd name="f172" fmla="*/ f145 f62 1"/>
              </a:gdLst>
              <a:ahLst/>
              <a:cxnLst>
                <a:cxn ang="3cd4">
                  <a:pos x="hc" y="t"/>
                </a:cxn>
                <a:cxn ang="0">
                  <a:pos x="r" y="vc"/>
                </a:cxn>
                <a:cxn ang="cd4">
                  <a:pos x="hc" y="b"/>
                </a:cxn>
                <a:cxn ang="cd2">
                  <a:pos x="l" y="vc"/>
                </a:cxn>
                <a:cxn ang="f95">
                  <a:pos x="f150" y="f151"/>
                </a:cxn>
                <a:cxn ang="f95">
                  <a:pos x="f152" y="f153"/>
                </a:cxn>
                <a:cxn ang="f95">
                  <a:pos x="f152" y="f154"/>
                </a:cxn>
                <a:cxn ang="f95">
                  <a:pos x="f155" y="f156"/>
                </a:cxn>
                <a:cxn ang="f95">
                  <a:pos x="f157" y="f158"/>
                </a:cxn>
                <a:cxn ang="f95">
                  <a:pos x="f157" y="f158"/>
                </a:cxn>
                <a:cxn ang="f95">
                  <a:pos x="f159" y="f160"/>
                </a:cxn>
                <a:cxn ang="f95">
                  <a:pos x="f161" y="f160"/>
                </a:cxn>
                <a:cxn ang="f95">
                  <a:pos x="f162" y="f163"/>
                </a:cxn>
                <a:cxn ang="f95">
                  <a:pos x="f164" y="f165"/>
                </a:cxn>
                <a:cxn ang="f95">
                  <a:pos x="f166" y="f167"/>
                </a:cxn>
                <a:cxn ang="f95">
                  <a:pos x="f168" y="f169"/>
                </a:cxn>
                <a:cxn ang="f95">
                  <a:pos x="f170" y="f171"/>
                </a:cxn>
                <a:cxn ang="f95">
                  <a:pos x="f150" y="f172"/>
                </a:cxn>
              </a:cxnLst>
              <a:rect l="f146" t="f149" r="f147" b="f148"/>
              <a:pathLst>
                <a:path w="17333" h="23367">
                  <a:moveTo>
                    <a:pt x="f8" y="f9"/>
                  </a:moveTo>
                  <a:cubicBezTo>
                    <a:pt x="f10" y="f11"/>
                    <a:pt x="f12" y="f13"/>
                    <a:pt x="f14" y="f15"/>
                  </a:cubicBezTo>
                  <a:cubicBezTo>
                    <a:pt x="f16" y="f17"/>
                    <a:pt x="f16" y="f18"/>
                    <a:pt x="f14" y="f19"/>
                  </a:cubicBezTo>
                  <a:cubicBezTo>
                    <a:pt x="f20" y="f21"/>
                    <a:pt x="f22" y="f23"/>
                    <a:pt x="f24" y="f25"/>
                  </a:cubicBezTo>
                  <a:cubicBezTo>
                    <a:pt x="f26" y="f27"/>
                    <a:pt x="f28" y="f29"/>
                    <a:pt x="f30" y="f31"/>
                  </a:cubicBezTo>
                  <a:lnTo>
                    <a:pt x="f30" y="f31"/>
                  </a:lnTo>
                  <a:cubicBezTo>
                    <a:pt x="f32" y="f33"/>
                    <a:pt x="f34" y="f35"/>
                    <a:pt x="f36" y="f37"/>
                  </a:cubicBezTo>
                  <a:lnTo>
                    <a:pt x="f38" y="f37"/>
                  </a:lnTo>
                  <a:lnTo>
                    <a:pt x="f39" y="f40"/>
                  </a:lnTo>
                  <a:lnTo>
                    <a:pt x="f5" y="f41"/>
                  </a:lnTo>
                  <a:cubicBezTo>
                    <a:pt x="f42" y="f43"/>
                    <a:pt x="f44" y="f45"/>
                    <a:pt x="f46" y="f47"/>
                  </a:cubicBezTo>
                  <a:cubicBezTo>
                    <a:pt x="f48" y="f49"/>
                    <a:pt x="f50" y="f51"/>
                    <a:pt x="f52" y="f53"/>
                  </a:cubicBezTo>
                  <a:cubicBezTo>
                    <a:pt x="f54" y="f55"/>
                    <a:pt x="f56" y="f57"/>
                    <a:pt x="f58" y="f7"/>
                  </a:cubicBezTo>
                  <a:lnTo>
                    <a:pt x="f8" y="f5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6" name="Freeform: Shape 1692">
              <a:extLst>
                <a:ext uri="{FF2B5EF4-FFF2-40B4-BE49-F238E27FC236}">
                  <a16:creationId xmlns:a16="http://schemas.microsoft.com/office/drawing/2014/main" id="{FCC387A8-085D-0007-E436-6E75657D92B5}"/>
                </a:ext>
              </a:extLst>
            </p:cNvPr>
            <p:cNvSpPr/>
            <p:nvPr/>
          </p:nvSpPr>
          <p:spPr>
            <a:xfrm>
              <a:off x="8519099" y="5544711"/>
              <a:ext cx="12490" cy="2459"/>
            </a:xfrm>
            <a:custGeom>
              <a:avLst/>
              <a:gdLst>
                <a:gd name="f0" fmla="val 10800000"/>
                <a:gd name="f1" fmla="val 5400000"/>
                <a:gd name="f2" fmla="val 180"/>
                <a:gd name="f3" fmla="val w"/>
                <a:gd name="f4" fmla="val h"/>
                <a:gd name="f5" fmla="val 0"/>
                <a:gd name="f6" fmla="val 12494"/>
                <a:gd name="f7" fmla="val 2456"/>
                <a:gd name="f8" fmla="val 1332"/>
                <a:gd name="f9" fmla="val 1706"/>
                <a:gd name="f10" fmla="val 957"/>
                <a:gd name="f11" fmla="val 207"/>
                <a:gd name="f12" fmla="val -543"/>
                <a:gd name="f13" fmla="+- 0 0 -90"/>
                <a:gd name="f14" fmla="*/ f3 1 12494"/>
                <a:gd name="f15" fmla="*/ f4 1 2456"/>
                <a:gd name="f16" fmla="val f5"/>
                <a:gd name="f17" fmla="val f6"/>
                <a:gd name="f18" fmla="val f7"/>
                <a:gd name="f19" fmla="*/ f13 f0 1"/>
                <a:gd name="f20" fmla="+- f18 0 f16"/>
                <a:gd name="f21" fmla="+- f17 0 f16"/>
                <a:gd name="f22" fmla="*/ f19 1 f2"/>
                <a:gd name="f23" fmla="*/ f21 1 12494"/>
                <a:gd name="f24" fmla="*/ f20 1 2456"/>
                <a:gd name="f25" fmla="*/ 0 f21 1"/>
                <a:gd name="f26" fmla="*/ 1332 f20 1"/>
                <a:gd name="f27" fmla="*/ 2456 f20 1"/>
                <a:gd name="f28" fmla="*/ 207 f20 1"/>
                <a:gd name="f29" fmla="+- f22 0 f1"/>
                <a:gd name="f30" fmla="*/ f25 1 12494"/>
                <a:gd name="f31" fmla="*/ f26 1 2456"/>
                <a:gd name="f32" fmla="*/ f27 1 2456"/>
                <a:gd name="f33" fmla="*/ f28 1 2456"/>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 ang="f29">
                  <a:pos x="f46" y="f47"/>
                </a:cxn>
              </a:cxnLst>
              <a:rect l="f42" t="f45" r="f43" b="f44"/>
              <a:pathLst>
                <a:path w="12494" h="2456">
                  <a:moveTo>
                    <a:pt x="f5" y="f8"/>
                  </a:moveTo>
                  <a:lnTo>
                    <a:pt x="f5" y="f7"/>
                  </a:lnTo>
                  <a:cubicBezTo>
                    <a:pt x="f5" y="f9"/>
                    <a:pt x="f5" y="f10"/>
                    <a:pt x="f5" y="f11"/>
                  </a:cubicBezTo>
                  <a:cubicBezTo>
                    <a:pt x="f5" y="f12"/>
                    <a:pt x="f5"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7" name="Freeform: Shape 1693">
              <a:extLst>
                <a:ext uri="{FF2B5EF4-FFF2-40B4-BE49-F238E27FC236}">
                  <a16:creationId xmlns:a16="http://schemas.microsoft.com/office/drawing/2014/main" id="{98349DEA-C6D8-5EDF-47E8-300D4EDE5056}"/>
                </a:ext>
              </a:extLst>
            </p:cNvPr>
            <p:cNvSpPr/>
            <p:nvPr/>
          </p:nvSpPr>
          <p:spPr>
            <a:xfrm>
              <a:off x="8519848" y="5541794"/>
              <a:ext cx="877" cy="1874"/>
            </a:xfrm>
            <a:custGeom>
              <a:avLst/>
              <a:gdLst>
                <a:gd name="f0" fmla="val 10800000"/>
                <a:gd name="f1" fmla="val 5400000"/>
                <a:gd name="f2" fmla="val 180"/>
                <a:gd name="f3" fmla="val w"/>
                <a:gd name="f4" fmla="val h"/>
                <a:gd name="f5" fmla="val 0"/>
                <a:gd name="f6" fmla="val 874"/>
                <a:gd name="f7" fmla="val 1874"/>
                <a:gd name="f8" fmla="val 875"/>
                <a:gd name="f9" fmla="val 237"/>
                <a:gd name="f10" fmla="val 1225"/>
                <a:gd name="f11" fmla="val 537"/>
                <a:gd name="f12" fmla="val 600"/>
                <a:gd name="f13" fmla="val 612"/>
                <a:gd name="f14" fmla="val 325"/>
                <a:gd name="f15" fmla="+- 0 0 -90"/>
                <a:gd name="f16" fmla="*/ f3 1 874"/>
                <a:gd name="f17" fmla="*/ f4 1 1874"/>
                <a:gd name="f18" fmla="val f5"/>
                <a:gd name="f19" fmla="val f6"/>
                <a:gd name="f20" fmla="val f7"/>
                <a:gd name="f21" fmla="*/ f15 f0 1"/>
                <a:gd name="f22" fmla="+- f20 0 f18"/>
                <a:gd name="f23" fmla="+- f19 0 f18"/>
                <a:gd name="f24" fmla="*/ f21 1 f2"/>
                <a:gd name="f25" fmla="*/ f23 1 874"/>
                <a:gd name="f26" fmla="*/ f22 1 1874"/>
                <a:gd name="f27" fmla="*/ 0 f23 1"/>
                <a:gd name="f28" fmla="*/ 875 f22 1"/>
                <a:gd name="f29" fmla="*/ 1874 f22 1"/>
                <a:gd name="f30" fmla="*/ 875 f23 1"/>
                <a:gd name="f31" fmla="*/ 0 f22 1"/>
                <a:gd name="f32" fmla="+- f24 0 f1"/>
                <a:gd name="f33" fmla="*/ f27 1 874"/>
                <a:gd name="f34" fmla="*/ f28 1 1874"/>
                <a:gd name="f35" fmla="*/ f29 1 1874"/>
                <a:gd name="f36" fmla="*/ f30 1 874"/>
                <a:gd name="f37" fmla="*/ f31 1 1874"/>
                <a:gd name="f38" fmla="*/ f18 1 f25"/>
                <a:gd name="f39" fmla="*/ f19 1 f25"/>
                <a:gd name="f40" fmla="*/ f18 1 f26"/>
                <a:gd name="f41" fmla="*/ f20 1 f26"/>
                <a:gd name="f42" fmla="*/ f33 1 f25"/>
                <a:gd name="f43" fmla="*/ f34 1 f26"/>
                <a:gd name="f44" fmla="*/ f35 1 f26"/>
                <a:gd name="f45" fmla="*/ f36 1 f25"/>
                <a:gd name="f46" fmla="*/ f37 1 f26"/>
                <a:gd name="f47" fmla="*/ f38 f16 1"/>
                <a:gd name="f48" fmla="*/ f39 f16 1"/>
                <a:gd name="f49" fmla="*/ f41 f17 1"/>
                <a:gd name="f50" fmla="*/ f40 f17 1"/>
                <a:gd name="f51" fmla="*/ f42 f16 1"/>
                <a:gd name="f52" fmla="*/ f43 f17 1"/>
                <a:gd name="f53" fmla="*/ f44 f17 1"/>
                <a:gd name="f54" fmla="*/ f45 f16 1"/>
                <a:gd name="f55" fmla="*/ f46 f17 1"/>
              </a:gdLst>
              <a:ahLst/>
              <a:cxnLst>
                <a:cxn ang="3cd4">
                  <a:pos x="hc" y="t"/>
                </a:cxn>
                <a:cxn ang="0">
                  <a:pos x="r" y="vc"/>
                </a:cxn>
                <a:cxn ang="cd4">
                  <a:pos x="hc" y="b"/>
                </a:cxn>
                <a:cxn ang="cd2">
                  <a:pos x="l" y="vc"/>
                </a:cxn>
                <a:cxn ang="f32">
                  <a:pos x="f51" y="f52"/>
                </a:cxn>
                <a:cxn ang="f32">
                  <a:pos x="f51" y="f53"/>
                </a:cxn>
                <a:cxn ang="f32">
                  <a:pos x="f54" y="f55"/>
                </a:cxn>
                <a:cxn ang="f32">
                  <a:pos x="f51" y="f52"/>
                </a:cxn>
              </a:cxnLst>
              <a:rect l="f47" t="f50" r="f48" b="f49"/>
              <a:pathLst>
                <a:path w="874" h="1874">
                  <a:moveTo>
                    <a:pt x="f5" y="f8"/>
                  </a:moveTo>
                  <a:lnTo>
                    <a:pt x="f5" y="f7"/>
                  </a:lnTo>
                  <a:cubicBezTo>
                    <a:pt x="f9" y="f10"/>
                    <a:pt x="f11" y="f12"/>
                    <a:pt x="f8" y="f5"/>
                  </a:cubicBezTo>
                  <a:cubicBezTo>
                    <a:pt x="f13" y="f14"/>
                    <a:pt x="f14"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8" name="Freeform: Shape 1694">
              <a:extLst>
                <a:ext uri="{FF2B5EF4-FFF2-40B4-BE49-F238E27FC236}">
                  <a16:creationId xmlns:a16="http://schemas.microsoft.com/office/drawing/2014/main" id="{989C736A-3770-A0F0-E76A-ED22087297D3}"/>
                </a:ext>
              </a:extLst>
            </p:cNvPr>
            <p:cNvSpPr/>
            <p:nvPr/>
          </p:nvSpPr>
          <p:spPr>
            <a:xfrm>
              <a:off x="8523597" y="5293607"/>
              <a:ext cx="446227" cy="259433"/>
            </a:xfrm>
            <a:custGeom>
              <a:avLst/>
              <a:gdLst>
                <a:gd name="f0" fmla="val 10800000"/>
                <a:gd name="f1" fmla="val 5400000"/>
                <a:gd name="f2" fmla="val 180"/>
                <a:gd name="f3" fmla="val w"/>
                <a:gd name="f4" fmla="val h"/>
                <a:gd name="f5" fmla="val 0"/>
                <a:gd name="f6" fmla="val 446226"/>
                <a:gd name="f7" fmla="val 259434"/>
                <a:gd name="f8" fmla="val 13369"/>
                <a:gd name="f9" fmla="val 251563"/>
                <a:gd name="f10" fmla="val 253687"/>
                <a:gd name="f11" fmla="val 259435"/>
                <a:gd name="f12" fmla="val 17992"/>
                <a:gd name="f13" fmla="val 256811"/>
                <a:gd name="f14" fmla="val 441059"/>
                <a:gd name="f15" fmla="val 20655"/>
                <a:gd name="f16" fmla="val 445607"/>
                <a:gd name="f17" fmla="val 17356"/>
                <a:gd name="f18" fmla="val 447407"/>
                <a:gd name="f19" fmla="val 11421"/>
                <a:gd name="f20" fmla="val 445433"/>
                <a:gd name="f21" fmla="val 6161"/>
                <a:gd name="f22" fmla="val 444208"/>
                <a:gd name="f23" fmla="val 1700"/>
                <a:gd name="f24" fmla="val 439610"/>
                <a:gd name="f25" fmla="val -924"/>
                <a:gd name="f26" fmla="val 435149"/>
                <a:gd name="f27" fmla="val 301"/>
                <a:gd name="f28" fmla="val 434600"/>
                <a:gd name="f29" fmla="val 451"/>
                <a:gd name="f30" fmla="val 434063"/>
                <a:gd name="f31" fmla="val 650"/>
                <a:gd name="f32" fmla="val 433563"/>
                <a:gd name="f33" fmla="val 913"/>
                <a:gd name="f34" fmla="val 432813"/>
                <a:gd name="f35" fmla="val 429814"/>
                <a:gd name="f36" fmla="val 2662"/>
                <a:gd name="f37" fmla="val 242567"/>
                <a:gd name="f38" fmla="val 912"/>
                <a:gd name="f39" fmla="val 241992"/>
                <a:gd name="f40" fmla="val 1937"/>
                <a:gd name="f41" fmla="val 241605"/>
                <a:gd name="f42" fmla="val 2999"/>
                <a:gd name="f43" fmla="val 241442"/>
                <a:gd name="f44" fmla="val 8221"/>
                <a:gd name="f45" fmla="val 240942"/>
                <a:gd name="f46" fmla="val 12857"/>
                <a:gd name="f47" fmla="val 244778"/>
                <a:gd name="f48" fmla="val 13344"/>
                <a:gd name="f49" fmla="val 250001"/>
                <a:gd name="f50" fmla="val 13394"/>
                <a:gd name="f51" fmla="val 250513"/>
                <a:gd name="f52" fmla="val 13407"/>
                <a:gd name="f53" fmla="val 251038"/>
                <a:gd name="f54" fmla="+- 0 0 -90"/>
                <a:gd name="f55" fmla="*/ f3 1 446226"/>
                <a:gd name="f56" fmla="*/ f4 1 259434"/>
                <a:gd name="f57" fmla="val f5"/>
                <a:gd name="f58" fmla="val f6"/>
                <a:gd name="f59" fmla="val f7"/>
                <a:gd name="f60" fmla="*/ f54 f0 1"/>
                <a:gd name="f61" fmla="+- f59 0 f57"/>
                <a:gd name="f62" fmla="+- f58 0 f57"/>
                <a:gd name="f63" fmla="*/ f60 1 f2"/>
                <a:gd name="f64" fmla="*/ f62 1 446226"/>
                <a:gd name="f65" fmla="*/ f61 1 259434"/>
                <a:gd name="f66" fmla="*/ 13369 f62 1"/>
                <a:gd name="f67" fmla="*/ 251563 f61 1"/>
                <a:gd name="f68" fmla="*/ 253687 f61 1"/>
                <a:gd name="f69" fmla="*/ 259435 f61 1"/>
                <a:gd name="f70" fmla="*/ 17992 f62 1"/>
                <a:gd name="f71" fmla="*/ 256811 f61 1"/>
                <a:gd name="f72" fmla="*/ 441059 f62 1"/>
                <a:gd name="f73" fmla="*/ 20655 f61 1"/>
                <a:gd name="f74" fmla="*/ 445433 f62 1"/>
                <a:gd name="f75" fmla="*/ 6161 f61 1"/>
                <a:gd name="f76" fmla="*/ 435149 f62 1"/>
                <a:gd name="f77" fmla="*/ 301 f61 1"/>
                <a:gd name="f78" fmla="*/ 433563 f62 1"/>
                <a:gd name="f79" fmla="*/ 913 f61 1"/>
                <a:gd name="f80" fmla="*/ 432813 f62 1"/>
                <a:gd name="f81" fmla="*/ 429814 f62 1"/>
                <a:gd name="f82" fmla="*/ 2662 f61 1"/>
                <a:gd name="f83" fmla="*/ 0 f62 1"/>
                <a:gd name="f84" fmla="*/ 242567 f61 1"/>
                <a:gd name="f85" fmla="*/ 2999 f62 1"/>
                <a:gd name="f86" fmla="*/ 241442 f61 1"/>
                <a:gd name="f87" fmla="*/ 13344 f62 1"/>
                <a:gd name="f88" fmla="*/ 250001 f61 1"/>
                <a:gd name="f89" fmla="+- f63 0 f1"/>
                <a:gd name="f90" fmla="*/ f66 1 446226"/>
                <a:gd name="f91" fmla="*/ f67 1 259434"/>
                <a:gd name="f92" fmla="*/ f68 1 259434"/>
                <a:gd name="f93" fmla="*/ f69 1 259434"/>
                <a:gd name="f94" fmla="*/ f70 1 446226"/>
                <a:gd name="f95" fmla="*/ f71 1 259434"/>
                <a:gd name="f96" fmla="*/ f72 1 446226"/>
                <a:gd name="f97" fmla="*/ f73 1 259434"/>
                <a:gd name="f98" fmla="*/ f74 1 446226"/>
                <a:gd name="f99" fmla="*/ f75 1 259434"/>
                <a:gd name="f100" fmla="*/ f76 1 446226"/>
                <a:gd name="f101" fmla="*/ f77 1 259434"/>
                <a:gd name="f102" fmla="*/ f78 1 446226"/>
                <a:gd name="f103" fmla="*/ f79 1 259434"/>
                <a:gd name="f104" fmla="*/ f80 1 446226"/>
                <a:gd name="f105" fmla="*/ f81 1 446226"/>
                <a:gd name="f106" fmla="*/ f82 1 259434"/>
                <a:gd name="f107" fmla="*/ f83 1 446226"/>
                <a:gd name="f108" fmla="*/ f84 1 259434"/>
                <a:gd name="f109" fmla="*/ f85 1 446226"/>
                <a:gd name="f110" fmla="*/ f86 1 259434"/>
                <a:gd name="f111" fmla="*/ f87 1 446226"/>
                <a:gd name="f112" fmla="*/ f88 1 259434"/>
                <a:gd name="f113" fmla="*/ f57 1 f64"/>
                <a:gd name="f114" fmla="*/ f58 1 f64"/>
                <a:gd name="f115" fmla="*/ f57 1 f65"/>
                <a:gd name="f116" fmla="*/ f59 1 f65"/>
                <a:gd name="f117" fmla="*/ f90 1 f64"/>
                <a:gd name="f118" fmla="*/ f91 1 f65"/>
                <a:gd name="f119" fmla="*/ f92 1 f65"/>
                <a:gd name="f120" fmla="*/ f93 1 f65"/>
                <a:gd name="f121" fmla="*/ f94 1 f64"/>
                <a:gd name="f122" fmla="*/ f95 1 f65"/>
                <a:gd name="f123" fmla="*/ f96 1 f64"/>
                <a:gd name="f124" fmla="*/ f97 1 f65"/>
                <a:gd name="f125" fmla="*/ f98 1 f64"/>
                <a:gd name="f126" fmla="*/ f99 1 f65"/>
                <a:gd name="f127" fmla="*/ f100 1 f64"/>
                <a:gd name="f128" fmla="*/ f101 1 f65"/>
                <a:gd name="f129" fmla="*/ f102 1 f64"/>
                <a:gd name="f130" fmla="*/ f103 1 f65"/>
                <a:gd name="f131" fmla="*/ f104 1 f64"/>
                <a:gd name="f132" fmla="*/ f105 1 f64"/>
                <a:gd name="f133" fmla="*/ f106 1 f65"/>
                <a:gd name="f134" fmla="*/ f107 1 f64"/>
                <a:gd name="f135" fmla="*/ f108 1 f65"/>
                <a:gd name="f136" fmla="*/ f109 1 f64"/>
                <a:gd name="f137" fmla="*/ f110 1 f65"/>
                <a:gd name="f138" fmla="*/ f111 1 f64"/>
                <a:gd name="f139" fmla="*/ f112 1 f65"/>
                <a:gd name="f140" fmla="*/ f113 f55 1"/>
                <a:gd name="f141" fmla="*/ f114 f55 1"/>
                <a:gd name="f142" fmla="*/ f116 f56 1"/>
                <a:gd name="f143" fmla="*/ f115 f56 1"/>
                <a:gd name="f144" fmla="*/ f117 f55 1"/>
                <a:gd name="f145" fmla="*/ f118 f56 1"/>
                <a:gd name="f146" fmla="*/ f119 f56 1"/>
                <a:gd name="f147" fmla="*/ f120 f56 1"/>
                <a:gd name="f148" fmla="*/ f121 f55 1"/>
                <a:gd name="f149" fmla="*/ f122 f56 1"/>
                <a:gd name="f150" fmla="*/ f123 f55 1"/>
                <a:gd name="f151" fmla="*/ f124 f56 1"/>
                <a:gd name="f152" fmla="*/ f125 f55 1"/>
                <a:gd name="f153" fmla="*/ f126 f56 1"/>
                <a:gd name="f154" fmla="*/ f127 f55 1"/>
                <a:gd name="f155" fmla="*/ f128 f56 1"/>
                <a:gd name="f156" fmla="*/ f129 f55 1"/>
                <a:gd name="f157" fmla="*/ f130 f56 1"/>
                <a:gd name="f158" fmla="*/ f131 f55 1"/>
                <a:gd name="f159" fmla="*/ f132 f55 1"/>
                <a:gd name="f160" fmla="*/ f133 f56 1"/>
                <a:gd name="f161" fmla="*/ f134 f55 1"/>
                <a:gd name="f162" fmla="*/ f135 f56 1"/>
                <a:gd name="f163" fmla="*/ f136 f55 1"/>
                <a:gd name="f164" fmla="*/ f137 f56 1"/>
                <a:gd name="f165" fmla="*/ f138 f55 1"/>
                <a:gd name="f166" fmla="*/ f139 f56 1"/>
              </a:gdLst>
              <a:ahLst/>
              <a:cxnLst>
                <a:cxn ang="3cd4">
                  <a:pos x="hc" y="t"/>
                </a:cxn>
                <a:cxn ang="0">
                  <a:pos x="r" y="vc"/>
                </a:cxn>
                <a:cxn ang="cd4">
                  <a:pos x="hc" y="b"/>
                </a:cxn>
                <a:cxn ang="cd2">
                  <a:pos x="l" y="vc"/>
                </a:cxn>
                <a:cxn ang="f89">
                  <a:pos x="f144" y="f145"/>
                </a:cxn>
                <a:cxn ang="f89">
                  <a:pos x="f144" y="f146"/>
                </a:cxn>
                <a:cxn ang="f89">
                  <a:pos x="f144" y="f146"/>
                </a:cxn>
                <a:cxn ang="f89">
                  <a:pos x="f144" y="f147"/>
                </a:cxn>
                <a:cxn ang="f89">
                  <a:pos x="f148" y="f149"/>
                </a:cxn>
                <a:cxn ang="f89">
                  <a:pos x="f150" y="f151"/>
                </a:cxn>
                <a:cxn ang="f89">
                  <a:pos x="f152" y="f153"/>
                </a:cxn>
                <a:cxn ang="f89">
                  <a:pos x="f154" y="f155"/>
                </a:cxn>
                <a:cxn ang="f89">
                  <a:pos x="f156" y="f157"/>
                </a:cxn>
                <a:cxn ang="f89">
                  <a:pos x="f158" y="f157"/>
                </a:cxn>
                <a:cxn ang="f89">
                  <a:pos x="f159" y="f160"/>
                </a:cxn>
                <a:cxn ang="f89">
                  <a:pos x="f161" y="f162"/>
                </a:cxn>
                <a:cxn ang="f89">
                  <a:pos x="f161" y="f162"/>
                </a:cxn>
                <a:cxn ang="f89">
                  <a:pos x="f163" y="f164"/>
                </a:cxn>
                <a:cxn ang="f89">
                  <a:pos x="f165" y="f166"/>
                </a:cxn>
                <a:cxn ang="f89">
                  <a:pos x="f144" y="f145"/>
                </a:cxn>
              </a:cxnLst>
              <a:rect l="f140" t="f143" r="f141" b="f142"/>
              <a:pathLst>
                <a:path w="446226" h="259434">
                  <a:moveTo>
                    <a:pt x="f8" y="f9"/>
                  </a:moveTo>
                  <a:lnTo>
                    <a:pt x="f8" y="f10"/>
                  </a:lnTo>
                  <a:lnTo>
                    <a:pt x="f8" y="f10"/>
                  </a:lnTo>
                  <a:lnTo>
                    <a:pt x="f8" y="f11"/>
                  </a:lnTo>
                  <a:lnTo>
                    <a:pt x="f12" y="f13"/>
                  </a:lnTo>
                  <a:lnTo>
                    <a:pt x="f14" y="f15"/>
                  </a:lnTo>
                  <a:cubicBezTo>
                    <a:pt x="f16" y="f17"/>
                    <a:pt x="f18" y="f19"/>
                    <a:pt x="f20" y="f21"/>
                  </a:cubicBezTo>
                  <a:cubicBezTo>
                    <a:pt x="f22" y="f23"/>
                    <a:pt x="f24" y="f25"/>
                    <a:pt x="f26" y="f27"/>
                  </a:cubicBezTo>
                  <a:cubicBezTo>
                    <a:pt x="f28" y="f29"/>
                    <a:pt x="f30" y="f31"/>
                    <a:pt x="f32" y="f33"/>
                  </a:cubicBezTo>
                  <a:lnTo>
                    <a:pt x="f34" y="f33"/>
                  </a:lnTo>
                  <a:lnTo>
                    <a:pt x="f35" y="f36"/>
                  </a:lnTo>
                  <a:lnTo>
                    <a:pt x="f5" y="f37"/>
                  </a:lnTo>
                  <a:lnTo>
                    <a:pt x="f5" y="f37"/>
                  </a:lnTo>
                  <a:cubicBezTo>
                    <a:pt x="f38" y="f39"/>
                    <a:pt x="f40" y="f41"/>
                    <a:pt x="f42" y="f43"/>
                  </a:cubicBez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9" name="Freeform: Shape 1695">
              <a:extLst>
                <a:ext uri="{FF2B5EF4-FFF2-40B4-BE49-F238E27FC236}">
                  <a16:creationId xmlns:a16="http://schemas.microsoft.com/office/drawing/2014/main" id="{D399BB1D-B237-CF42-D24C-6A03B6C9FDB9}"/>
                </a:ext>
              </a:extLst>
            </p:cNvPr>
            <p:cNvSpPr/>
            <p:nvPr/>
          </p:nvSpPr>
          <p:spPr>
            <a:xfrm>
              <a:off x="8521851" y="5538173"/>
              <a:ext cx="1124" cy="1252"/>
            </a:xfrm>
            <a:custGeom>
              <a:avLst/>
              <a:gdLst>
                <a:gd name="f0" fmla="val 10800000"/>
                <a:gd name="f1" fmla="val 5400000"/>
                <a:gd name="f2" fmla="val 180"/>
                <a:gd name="f3" fmla="val w"/>
                <a:gd name="f4" fmla="val h"/>
                <a:gd name="f5" fmla="val 0"/>
                <a:gd name="f6" fmla="val 1124"/>
                <a:gd name="f7" fmla="val 1249"/>
                <a:gd name="f8" fmla="val 500"/>
                <a:gd name="f9" fmla="val 125"/>
                <a:gd name="f10" fmla="val 375"/>
                <a:gd name="f11" fmla="+- 0 0 -90"/>
                <a:gd name="f12" fmla="*/ f3 1 1124"/>
                <a:gd name="f13" fmla="*/ f4 1 1249"/>
                <a:gd name="f14" fmla="val f5"/>
                <a:gd name="f15" fmla="val f6"/>
                <a:gd name="f16" fmla="val f7"/>
                <a:gd name="f17" fmla="*/ f11 f0 1"/>
                <a:gd name="f18" fmla="+- f16 0 f14"/>
                <a:gd name="f19" fmla="+- f15 0 f14"/>
                <a:gd name="f20" fmla="*/ f17 1 f2"/>
                <a:gd name="f21" fmla="*/ f19 1 1124"/>
                <a:gd name="f22" fmla="*/ f18 1 1249"/>
                <a:gd name="f23" fmla="*/ 0 f19 1"/>
                <a:gd name="f24" fmla="*/ 500 f18 1"/>
                <a:gd name="f25" fmla="*/ 1249 f18 1"/>
                <a:gd name="f26" fmla="*/ 1124 f19 1"/>
                <a:gd name="f27" fmla="*/ 0 f18 1"/>
                <a:gd name="f28" fmla="+- f20 0 f1"/>
                <a:gd name="f29" fmla="*/ f23 1 1124"/>
                <a:gd name="f30" fmla="*/ f24 1 1249"/>
                <a:gd name="f31" fmla="*/ f25 1 1249"/>
                <a:gd name="f32" fmla="*/ f26 1 1124"/>
                <a:gd name="f33" fmla="*/ f27 1 1249"/>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1124" h="1249">
                  <a:moveTo>
                    <a:pt x="f5" y="f8"/>
                  </a:moveTo>
                  <a:lnTo>
                    <a:pt x="f5" y="f7"/>
                  </a:lnTo>
                  <a:lnTo>
                    <a:pt x="f6" y="f5"/>
                  </a:lnTo>
                  <a:cubicBezTo>
                    <a:pt x="f6" y="f5"/>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0" name="Freeform: Shape 1696">
              <a:extLst>
                <a:ext uri="{FF2B5EF4-FFF2-40B4-BE49-F238E27FC236}">
                  <a16:creationId xmlns:a16="http://schemas.microsoft.com/office/drawing/2014/main" id="{ECDB6906-9DE5-598C-0D84-98E41DBA8696}"/>
                </a:ext>
              </a:extLst>
            </p:cNvPr>
            <p:cNvSpPr/>
            <p:nvPr/>
          </p:nvSpPr>
          <p:spPr>
            <a:xfrm>
              <a:off x="7925726" y="3827358"/>
              <a:ext cx="34363" cy="49231"/>
            </a:xfrm>
            <a:custGeom>
              <a:avLst/>
              <a:gdLst>
                <a:gd name="f0" fmla="val 10800000"/>
                <a:gd name="f1" fmla="val 5400000"/>
                <a:gd name="f2" fmla="val 180"/>
                <a:gd name="f3" fmla="val w"/>
                <a:gd name="f4" fmla="val h"/>
                <a:gd name="f5" fmla="val 0"/>
                <a:gd name="f6" fmla="val 34360"/>
                <a:gd name="f7" fmla="val 49230"/>
                <a:gd name="f8" fmla="val 33086"/>
                <a:gd name="f9" fmla="val 47256"/>
                <a:gd name="f10" fmla="val 32386"/>
                <a:gd name="f11" fmla="val 44957"/>
                <a:gd name="f12" fmla="val 32361"/>
                <a:gd name="f13" fmla="val 42608"/>
                <a:gd name="f14" fmla="val 7372"/>
                <a:gd name="f15" fmla="val 6997"/>
                <a:gd name="f16" fmla="val 6872"/>
                <a:gd name="f17" fmla="val 6235"/>
                <a:gd name="f18" fmla="val 5260"/>
                <a:gd name="f19" fmla="val 4498"/>
                <a:gd name="f20" fmla="val 4273"/>
                <a:gd name="f21" fmla="val 4486"/>
                <a:gd name="f22" fmla="val 1437"/>
                <a:gd name="f23" fmla="val 2749"/>
                <a:gd name="f24" fmla="val 750"/>
                <a:gd name="f25" fmla="val 3623"/>
                <a:gd name="f26" fmla="val 5998"/>
                <a:gd name="f27" fmla="val 5748"/>
                <a:gd name="f28" fmla="val 8996"/>
                <a:gd name="f29" fmla="+- 0 0 -90"/>
                <a:gd name="f30" fmla="*/ f3 1 34360"/>
                <a:gd name="f31" fmla="*/ f4 1 49230"/>
                <a:gd name="f32" fmla="val f5"/>
                <a:gd name="f33" fmla="val f6"/>
                <a:gd name="f34" fmla="val f7"/>
                <a:gd name="f35" fmla="*/ f29 f0 1"/>
                <a:gd name="f36" fmla="+- f34 0 f32"/>
                <a:gd name="f37" fmla="+- f33 0 f32"/>
                <a:gd name="f38" fmla="*/ f35 1 f2"/>
                <a:gd name="f39" fmla="*/ f37 1 34360"/>
                <a:gd name="f40" fmla="*/ f36 1 49230"/>
                <a:gd name="f41" fmla="*/ 34360 f37 1"/>
                <a:gd name="f42" fmla="*/ 49230 f36 1"/>
                <a:gd name="f43" fmla="*/ 32361 f37 1"/>
                <a:gd name="f44" fmla="*/ 42608 f36 1"/>
                <a:gd name="f45" fmla="*/ 7372 f37 1"/>
                <a:gd name="f46" fmla="*/ 6997 f36 1"/>
                <a:gd name="f47" fmla="*/ 4498 f36 1"/>
                <a:gd name="f48" fmla="*/ 0 f37 1"/>
                <a:gd name="f49" fmla="*/ 0 f36 1"/>
                <a:gd name="f50" fmla="*/ 750 f36 1"/>
                <a:gd name="f51" fmla="*/ 3623 f37 1"/>
                <a:gd name="f52" fmla="*/ 5998 f36 1"/>
                <a:gd name="f53" fmla="*/ 5748 f37 1"/>
                <a:gd name="f54" fmla="*/ 8996 f36 1"/>
                <a:gd name="f55" fmla="+- f38 0 f1"/>
                <a:gd name="f56" fmla="*/ f41 1 34360"/>
                <a:gd name="f57" fmla="*/ f42 1 49230"/>
                <a:gd name="f58" fmla="*/ f43 1 34360"/>
                <a:gd name="f59" fmla="*/ f44 1 49230"/>
                <a:gd name="f60" fmla="*/ f45 1 34360"/>
                <a:gd name="f61" fmla="*/ f46 1 49230"/>
                <a:gd name="f62" fmla="*/ f47 1 49230"/>
                <a:gd name="f63" fmla="*/ f48 1 34360"/>
                <a:gd name="f64" fmla="*/ f49 1 49230"/>
                <a:gd name="f65" fmla="*/ f50 1 49230"/>
                <a:gd name="f66" fmla="*/ f51 1 34360"/>
                <a:gd name="f67" fmla="*/ f52 1 49230"/>
                <a:gd name="f68" fmla="*/ f53 1 34360"/>
                <a:gd name="f69" fmla="*/ f54 1 49230"/>
                <a:gd name="f70" fmla="*/ f32 1 f39"/>
                <a:gd name="f71" fmla="*/ f33 1 f39"/>
                <a:gd name="f72" fmla="*/ f32 1 f40"/>
                <a:gd name="f73" fmla="*/ f34 1 f40"/>
                <a:gd name="f74" fmla="*/ f56 1 f39"/>
                <a:gd name="f75" fmla="*/ f57 1 f40"/>
                <a:gd name="f76" fmla="*/ f58 1 f39"/>
                <a:gd name="f77" fmla="*/ f59 1 f40"/>
                <a:gd name="f78" fmla="*/ f60 1 f39"/>
                <a:gd name="f79" fmla="*/ f61 1 f40"/>
                <a:gd name="f80" fmla="*/ f62 1 f40"/>
                <a:gd name="f81" fmla="*/ f63 1 f39"/>
                <a:gd name="f82" fmla="*/ f64 1 f40"/>
                <a:gd name="f83" fmla="*/ f65 1 f40"/>
                <a:gd name="f84" fmla="*/ f66 1 f39"/>
                <a:gd name="f85" fmla="*/ f67 1 f40"/>
                <a:gd name="f86" fmla="*/ f68 1 f39"/>
                <a:gd name="f87" fmla="*/ f69 1 f40"/>
                <a:gd name="f88" fmla="*/ f70 f30 1"/>
                <a:gd name="f89" fmla="*/ f71 f30 1"/>
                <a:gd name="f90" fmla="*/ f73 f31 1"/>
                <a:gd name="f91" fmla="*/ f72 f31 1"/>
                <a:gd name="f92" fmla="*/ f74 f30 1"/>
                <a:gd name="f93" fmla="*/ f75 f31 1"/>
                <a:gd name="f94" fmla="*/ f76 f30 1"/>
                <a:gd name="f95" fmla="*/ f77 f31 1"/>
                <a:gd name="f96" fmla="*/ f78 f30 1"/>
                <a:gd name="f97" fmla="*/ f79 f31 1"/>
                <a:gd name="f98" fmla="*/ f80 f31 1"/>
                <a:gd name="f99" fmla="*/ f81 f30 1"/>
                <a:gd name="f100" fmla="*/ f82 f31 1"/>
                <a:gd name="f101" fmla="*/ f83 f31 1"/>
                <a:gd name="f102" fmla="*/ f84 f30 1"/>
                <a:gd name="f103" fmla="*/ f85 f31 1"/>
                <a:gd name="f104" fmla="*/ f86 f30 1"/>
                <a:gd name="f105" fmla="*/ f87 f31 1"/>
              </a:gdLst>
              <a:ahLst/>
              <a:cxnLst>
                <a:cxn ang="3cd4">
                  <a:pos x="hc" y="t"/>
                </a:cxn>
                <a:cxn ang="0">
                  <a:pos x="r" y="vc"/>
                </a:cxn>
                <a:cxn ang="cd4">
                  <a:pos x="hc" y="b"/>
                </a:cxn>
                <a:cxn ang="cd2">
                  <a:pos x="l" y="vc"/>
                </a:cxn>
                <a:cxn ang="f55">
                  <a:pos x="f92" y="f93"/>
                </a:cxn>
                <a:cxn ang="f55">
                  <a:pos x="f94" y="f95"/>
                </a:cxn>
                <a:cxn ang="f55">
                  <a:pos x="f96" y="f97"/>
                </a:cxn>
                <a:cxn ang="f55">
                  <a:pos x="f96" y="f98"/>
                </a:cxn>
                <a:cxn ang="f55">
                  <a:pos x="f99" y="f100"/>
                </a:cxn>
                <a:cxn ang="f55">
                  <a:pos x="f99" y="f101"/>
                </a:cxn>
                <a:cxn ang="f55">
                  <a:pos x="f102" y="f103"/>
                </a:cxn>
                <a:cxn ang="f55">
                  <a:pos x="f104" y="f105"/>
                </a:cxn>
              </a:cxnLst>
              <a:rect l="f88" t="f91" r="f89" b="f90"/>
              <a:pathLst>
                <a:path w="34360" h="49230">
                  <a:moveTo>
                    <a:pt x="f6" y="f7"/>
                  </a:moveTo>
                  <a:cubicBezTo>
                    <a:pt x="f8" y="f9"/>
                    <a:pt x="f10" y="f11"/>
                    <a:pt x="f12" y="f13"/>
                  </a:cubicBezTo>
                  <a:lnTo>
                    <a:pt x="f14" y="f15"/>
                  </a:lnTo>
                  <a:cubicBezTo>
                    <a:pt x="f16" y="f17"/>
                    <a:pt x="f16" y="f18"/>
                    <a:pt x="f14" y="f19"/>
                  </a:cubicBezTo>
                  <a:cubicBezTo>
                    <a:pt x="f20" y="f21"/>
                    <a:pt x="f22" y="f23"/>
                    <a:pt x="f5" y="f5"/>
                  </a:cubicBezTo>
                  <a:cubicBezTo>
                    <a:pt x="f5" y="f5"/>
                    <a:pt x="f5" y="f5"/>
                    <a:pt x="f5" y="f24"/>
                  </a:cubicBezTo>
                  <a:lnTo>
                    <a:pt x="f25" y="f26"/>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1" name="Freeform: Shape 1697">
              <a:extLst>
                <a:ext uri="{FF2B5EF4-FFF2-40B4-BE49-F238E27FC236}">
                  <a16:creationId xmlns:a16="http://schemas.microsoft.com/office/drawing/2014/main" id="{2694EAE2-19AB-D163-7707-8A37D336BBA1}"/>
                </a:ext>
              </a:extLst>
            </p:cNvPr>
            <p:cNvSpPr/>
            <p:nvPr/>
          </p:nvSpPr>
          <p:spPr>
            <a:xfrm>
              <a:off x="7934852" y="3816614"/>
              <a:ext cx="38862" cy="48481"/>
            </a:xfrm>
            <a:custGeom>
              <a:avLst/>
              <a:gdLst>
                <a:gd name="f0" fmla="val 10800000"/>
                <a:gd name="f1" fmla="val 5400000"/>
                <a:gd name="f2" fmla="val 180"/>
                <a:gd name="f3" fmla="val w"/>
                <a:gd name="f4" fmla="val h"/>
                <a:gd name="f5" fmla="val 0"/>
                <a:gd name="f6" fmla="val 38858"/>
                <a:gd name="f7" fmla="val 48480"/>
                <a:gd name="f8" fmla="val 23990"/>
                <a:gd name="f9" fmla="val 48481"/>
                <a:gd name="f10" fmla="val 24502"/>
                <a:gd name="f11" fmla="val 47081"/>
                <a:gd name="f12" fmla="val 25314"/>
                <a:gd name="f13" fmla="val 45807"/>
                <a:gd name="f14" fmla="val 26364"/>
                <a:gd name="f15" fmla="val 44732"/>
                <a:gd name="f16" fmla="val 29425"/>
                <a:gd name="f17" fmla="val 41559"/>
                <a:gd name="f18" fmla="val 34498"/>
                <a:gd name="f19" fmla="val 41459"/>
                <a:gd name="f20" fmla="val 37671"/>
                <a:gd name="f21" fmla="val 44533"/>
                <a:gd name="f22" fmla="val 38121"/>
                <a:gd name="f23" fmla="val 44970"/>
                <a:gd name="f24" fmla="val 38521"/>
                <a:gd name="f25" fmla="val 45457"/>
                <a:gd name="f26" fmla="val 45982"/>
                <a:gd name="f27" fmla="val 6747"/>
                <a:gd name="f28" fmla="val 3124"/>
                <a:gd name="f29" fmla="val 7572"/>
                <a:gd name="f30" fmla="val 8172"/>
                <a:gd name="f31" fmla="val 4761"/>
                <a:gd name="f32" fmla="val 13120"/>
                <a:gd name="f33" fmla="val 14994"/>
                <a:gd name="f34" fmla="+- 0 0 -90"/>
                <a:gd name="f35" fmla="*/ f3 1 38858"/>
                <a:gd name="f36" fmla="*/ f4 1 48480"/>
                <a:gd name="f37" fmla="val f5"/>
                <a:gd name="f38" fmla="val f6"/>
                <a:gd name="f39" fmla="val f7"/>
                <a:gd name="f40" fmla="*/ f34 f0 1"/>
                <a:gd name="f41" fmla="+- f39 0 f37"/>
                <a:gd name="f42" fmla="+- f38 0 f37"/>
                <a:gd name="f43" fmla="*/ f40 1 f2"/>
                <a:gd name="f44" fmla="*/ f42 1 38858"/>
                <a:gd name="f45" fmla="*/ f41 1 48480"/>
                <a:gd name="f46" fmla="*/ 23990 f42 1"/>
                <a:gd name="f47" fmla="*/ 48481 f41 1"/>
                <a:gd name="f48" fmla="*/ 26364 f42 1"/>
                <a:gd name="f49" fmla="*/ 44732 f41 1"/>
                <a:gd name="f50" fmla="*/ 37671 f42 1"/>
                <a:gd name="f51" fmla="*/ 44533 f41 1"/>
                <a:gd name="f52" fmla="*/ 38858 f42 1"/>
                <a:gd name="f53" fmla="*/ 45982 f41 1"/>
                <a:gd name="f54" fmla="*/ 6747 f42 1"/>
                <a:gd name="f55" fmla="*/ 0 f41 1"/>
                <a:gd name="f56" fmla="*/ 3124 f41 1"/>
                <a:gd name="f57" fmla="*/ 0 f42 1"/>
                <a:gd name="f58" fmla="*/ 14994 f41 1"/>
                <a:gd name="f59" fmla="+- f43 0 f1"/>
                <a:gd name="f60" fmla="*/ f46 1 38858"/>
                <a:gd name="f61" fmla="*/ f47 1 48480"/>
                <a:gd name="f62" fmla="*/ f48 1 38858"/>
                <a:gd name="f63" fmla="*/ f49 1 48480"/>
                <a:gd name="f64" fmla="*/ f50 1 38858"/>
                <a:gd name="f65" fmla="*/ f51 1 48480"/>
                <a:gd name="f66" fmla="*/ f52 1 38858"/>
                <a:gd name="f67" fmla="*/ f53 1 48480"/>
                <a:gd name="f68" fmla="*/ f54 1 38858"/>
                <a:gd name="f69" fmla="*/ f55 1 48480"/>
                <a:gd name="f70" fmla="*/ f56 1 48480"/>
                <a:gd name="f71" fmla="*/ f57 1 38858"/>
                <a:gd name="f72" fmla="*/ f58 1 48480"/>
                <a:gd name="f73" fmla="*/ f37 1 f44"/>
                <a:gd name="f74" fmla="*/ f38 1 f44"/>
                <a:gd name="f75" fmla="*/ f37 1 f45"/>
                <a:gd name="f76" fmla="*/ f39 1 f45"/>
                <a:gd name="f77" fmla="*/ f60 1 f44"/>
                <a:gd name="f78" fmla="*/ f61 1 f45"/>
                <a:gd name="f79" fmla="*/ f62 1 f44"/>
                <a:gd name="f80" fmla="*/ f63 1 f45"/>
                <a:gd name="f81" fmla="*/ f64 1 f44"/>
                <a:gd name="f82" fmla="*/ f65 1 f45"/>
                <a:gd name="f83" fmla="*/ f66 1 f44"/>
                <a:gd name="f84" fmla="*/ f67 1 f45"/>
                <a:gd name="f85" fmla="*/ f68 1 f44"/>
                <a:gd name="f86" fmla="*/ f69 1 f45"/>
                <a:gd name="f87" fmla="*/ f70 1 f45"/>
                <a:gd name="f88" fmla="*/ f71 1 f44"/>
                <a:gd name="f89" fmla="*/ f72 1 f45"/>
                <a:gd name="f90" fmla="*/ f73 f35 1"/>
                <a:gd name="f91" fmla="*/ f74 f35 1"/>
                <a:gd name="f92" fmla="*/ f76 f36 1"/>
                <a:gd name="f93" fmla="*/ f75 f36 1"/>
                <a:gd name="f94" fmla="*/ f77 f35 1"/>
                <a:gd name="f95" fmla="*/ f78 f36 1"/>
                <a:gd name="f96" fmla="*/ f79 f35 1"/>
                <a:gd name="f97" fmla="*/ f80 f36 1"/>
                <a:gd name="f98" fmla="*/ f81 f35 1"/>
                <a:gd name="f99" fmla="*/ f82 f36 1"/>
                <a:gd name="f100" fmla="*/ f83 f35 1"/>
                <a:gd name="f101" fmla="*/ f84 f36 1"/>
                <a:gd name="f102" fmla="*/ f85 f35 1"/>
                <a:gd name="f103" fmla="*/ f86 f36 1"/>
                <a:gd name="f104" fmla="*/ f87 f36 1"/>
                <a:gd name="f105" fmla="*/ f88 f35 1"/>
                <a:gd name="f106" fmla="*/ f89 f36 1"/>
              </a:gdLst>
              <a:ahLst/>
              <a:cxnLst>
                <a:cxn ang="3cd4">
                  <a:pos x="hc" y="t"/>
                </a:cxn>
                <a:cxn ang="0">
                  <a:pos x="r" y="vc"/>
                </a:cxn>
                <a:cxn ang="cd4">
                  <a:pos x="hc" y="b"/>
                </a:cxn>
                <a:cxn ang="cd2">
                  <a:pos x="l" y="vc"/>
                </a:cxn>
                <a:cxn ang="f59">
                  <a:pos x="f94" y="f95"/>
                </a:cxn>
                <a:cxn ang="f59">
                  <a:pos x="f96" y="f97"/>
                </a:cxn>
                <a:cxn ang="f59">
                  <a:pos x="f98" y="f99"/>
                </a:cxn>
                <a:cxn ang="f59">
                  <a:pos x="f100" y="f101"/>
                </a:cxn>
                <a:cxn ang="f59">
                  <a:pos x="f102" y="f103"/>
                </a:cxn>
                <a:cxn ang="f59">
                  <a:pos x="f102" y="f104"/>
                </a:cxn>
                <a:cxn ang="f59">
                  <a:pos x="f105" y="f106"/>
                </a:cxn>
                <a:cxn ang="f59">
                  <a:pos x="f105" y="f106"/>
                </a:cxn>
              </a:cxnLst>
              <a:rect l="f90" t="f93" r="f91" b="f92"/>
              <a:pathLst>
                <a:path w="38858" h="48480">
                  <a:moveTo>
                    <a:pt x="f8" y="f9"/>
                  </a:moveTo>
                  <a:cubicBezTo>
                    <a:pt x="f10" y="f11"/>
                    <a:pt x="f12" y="f13"/>
                    <a:pt x="f14" y="f15"/>
                  </a:cubicBezTo>
                  <a:cubicBezTo>
                    <a:pt x="f16" y="f17"/>
                    <a:pt x="f18" y="f19"/>
                    <a:pt x="f20" y="f21"/>
                  </a:cubicBezTo>
                  <a:cubicBezTo>
                    <a:pt x="f22" y="f23"/>
                    <a:pt x="f24" y="f25"/>
                    <a:pt x="f6" y="f26"/>
                  </a:cubicBezTo>
                  <a:lnTo>
                    <a:pt x="f27" y="f5"/>
                  </a:lnTo>
                  <a:lnTo>
                    <a:pt x="f27" y="f28"/>
                  </a:lnTo>
                  <a:cubicBezTo>
                    <a:pt x="f29" y="f30"/>
                    <a:pt x="f31" y="f32"/>
                    <a:pt x="f5" y="f33"/>
                  </a:cubicBezTo>
                  <a:lnTo>
                    <a:pt x="f5"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2" name="Freeform: Shape 1698">
              <a:extLst>
                <a:ext uri="{FF2B5EF4-FFF2-40B4-BE49-F238E27FC236}">
                  <a16:creationId xmlns:a16="http://schemas.microsoft.com/office/drawing/2014/main" id="{C6CD8512-B522-E2AA-2496-18D5EF5A4B32}"/>
                </a:ext>
              </a:extLst>
            </p:cNvPr>
            <p:cNvSpPr/>
            <p:nvPr/>
          </p:nvSpPr>
          <p:spPr>
            <a:xfrm>
              <a:off x="12094174" y="2022616"/>
              <a:ext cx="33046" cy="192755"/>
            </a:xfrm>
            <a:custGeom>
              <a:avLst/>
              <a:gdLst>
                <a:gd name="f0" fmla="val 10800000"/>
                <a:gd name="f1" fmla="val 5400000"/>
                <a:gd name="f2" fmla="val 180"/>
                <a:gd name="f3" fmla="val w"/>
                <a:gd name="f4" fmla="val h"/>
                <a:gd name="f5" fmla="val 0"/>
                <a:gd name="f6" fmla="val 33042"/>
                <a:gd name="f7" fmla="val 192758"/>
                <a:gd name="f8" fmla="val 14870"/>
                <a:gd name="f9" fmla="val 8956"/>
                <a:gd name="f10" fmla="val 14829"/>
                <a:gd name="f11" fmla="val 17078"/>
                <a:gd name="f12" fmla="val 1"/>
                <a:gd name="f13" fmla="val 190009"/>
                <a:gd name="f14" fmla="val -74"/>
                <a:gd name="f15" fmla="val 184699"/>
                <a:gd name="f16" fmla="val 4174"/>
                <a:gd name="f17" fmla="val 180326"/>
                <a:gd name="f18" fmla="val 9497"/>
                <a:gd name="f19" fmla="val 180263"/>
                <a:gd name="f20" fmla="val 9622"/>
                <a:gd name="f21" fmla="val 9746"/>
                <a:gd name="f22" fmla="val 9871"/>
                <a:gd name="f23" fmla="val 15532"/>
                <a:gd name="f24" fmla="val 181513"/>
                <a:gd name="f25" fmla="val 19105"/>
                <a:gd name="f26" fmla="val 187098"/>
                <a:gd name="f27" fmla="val 17868"/>
                <a:gd name="f28" fmla="val 186886"/>
                <a:gd name="f29" fmla="val 32987"/>
                <a:gd name="f30" fmla="val 11955"/>
                <a:gd name="f31" fmla="val 11206"/>
                <a:gd name="f32" fmla="val 10831"/>
                <a:gd name="f33" fmla="val 33049"/>
                <a:gd name="f34" fmla="val 10118"/>
                <a:gd name="f35" fmla="val 9419"/>
                <a:gd name="f36" fmla="val 8707"/>
                <a:gd name="f37" fmla="val 33062"/>
                <a:gd name="f38" fmla="val 8044"/>
                <a:gd name="f39" fmla="val 7370"/>
                <a:gd name="f40" fmla="val 6707"/>
                <a:gd name="f41" fmla="val 32112"/>
                <a:gd name="f42" fmla="val 4958"/>
                <a:gd name="f43" fmla="val 31850"/>
                <a:gd name="f44" fmla="val 4346"/>
                <a:gd name="f45" fmla="val 31475"/>
                <a:gd name="f46" fmla="val 3796"/>
                <a:gd name="f47" fmla="val 30987"/>
                <a:gd name="f48" fmla="val 3334"/>
                <a:gd name="f49" fmla="val 29750"/>
                <a:gd name="f50" fmla="val 1584"/>
                <a:gd name="f51" fmla="val 27864"/>
                <a:gd name="f52" fmla="val 410"/>
                <a:gd name="f53" fmla="val 25740"/>
                <a:gd name="f54" fmla="val 85"/>
                <a:gd name="f55" fmla="val 20467"/>
                <a:gd name="f56" fmla="val -615"/>
                <a:gd name="f57" fmla="val 15631"/>
                <a:gd name="f58" fmla="val 3084"/>
                <a:gd name="f59" fmla="val 14932"/>
                <a:gd name="f60" fmla="val 8344"/>
                <a:gd name="f61" fmla="val 14907"/>
                <a:gd name="f62" fmla="val 8557"/>
                <a:gd name="f63" fmla="val 14882"/>
                <a:gd name="f64" fmla="val 8757"/>
                <a:gd name="f65" fmla="+- 0 0 -90"/>
                <a:gd name="f66" fmla="*/ f3 1 33042"/>
                <a:gd name="f67" fmla="*/ f4 1 192758"/>
                <a:gd name="f68" fmla="val f5"/>
                <a:gd name="f69" fmla="val f6"/>
                <a:gd name="f70" fmla="val f7"/>
                <a:gd name="f71" fmla="*/ f65 f0 1"/>
                <a:gd name="f72" fmla="+- f70 0 f68"/>
                <a:gd name="f73" fmla="+- f69 0 f68"/>
                <a:gd name="f74" fmla="*/ f71 1 f2"/>
                <a:gd name="f75" fmla="*/ f73 1 33042"/>
                <a:gd name="f76" fmla="*/ f72 1 192758"/>
                <a:gd name="f77" fmla="*/ 14870 f73 1"/>
                <a:gd name="f78" fmla="*/ 8956 f72 1"/>
                <a:gd name="f79" fmla="*/ 14829 f72 1"/>
                <a:gd name="f80" fmla="*/ 17078 f72 1"/>
                <a:gd name="f81" fmla="*/ 1 f73 1"/>
                <a:gd name="f82" fmla="*/ 190009 f72 1"/>
                <a:gd name="f83" fmla="*/ 9497 f73 1"/>
                <a:gd name="f84" fmla="*/ 180263 f72 1"/>
                <a:gd name="f85" fmla="*/ 9871 f73 1"/>
                <a:gd name="f86" fmla="*/ 17868 f73 1"/>
                <a:gd name="f87" fmla="*/ 192758 f72 1"/>
                <a:gd name="f88" fmla="*/ 186886 f72 1"/>
                <a:gd name="f89" fmla="*/ 32987 f73 1"/>
                <a:gd name="f90" fmla="*/ 11955 f72 1"/>
                <a:gd name="f91" fmla="*/ 10831 f72 1"/>
                <a:gd name="f92" fmla="*/ 8707 f72 1"/>
                <a:gd name="f93" fmla="*/ 6707 f72 1"/>
                <a:gd name="f94" fmla="*/ 32112 f73 1"/>
                <a:gd name="f95" fmla="*/ 4958 f72 1"/>
                <a:gd name="f96" fmla="*/ 30987 f73 1"/>
                <a:gd name="f97" fmla="*/ 3334 f72 1"/>
                <a:gd name="f98" fmla="*/ 25740 f73 1"/>
                <a:gd name="f99" fmla="*/ 85 f72 1"/>
                <a:gd name="f100" fmla="*/ 14932 f73 1"/>
                <a:gd name="f101" fmla="*/ 8344 f72 1"/>
                <a:gd name="f102" fmla="+- f74 0 f1"/>
                <a:gd name="f103" fmla="*/ f77 1 33042"/>
                <a:gd name="f104" fmla="*/ f78 1 192758"/>
                <a:gd name="f105" fmla="*/ f79 1 192758"/>
                <a:gd name="f106" fmla="*/ f80 1 192758"/>
                <a:gd name="f107" fmla="*/ f81 1 33042"/>
                <a:gd name="f108" fmla="*/ f82 1 192758"/>
                <a:gd name="f109" fmla="*/ f83 1 33042"/>
                <a:gd name="f110" fmla="*/ f84 1 192758"/>
                <a:gd name="f111" fmla="*/ f85 1 33042"/>
                <a:gd name="f112" fmla="*/ f86 1 33042"/>
                <a:gd name="f113" fmla="*/ f87 1 192758"/>
                <a:gd name="f114" fmla="*/ f88 1 192758"/>
                <a:gd name="f115" fmla="*/ f89 1 33042"/>
                <a:gd name="f116" fmla="*/ f90 1 192758"/>
                <a:gd name="f117" fmla="*/ f91 1 192758"/>
                <a:gd name="f118" fmla="*/ f92 1 192758"/>
                <a:gd name="f119" fmla="*/ f93 1 192758"/>
                <a:gd name="f120" fmla="*/ f94 1 33042"/>
                <a:gd name="f121" fmla="*/ f95 1 192758"/>
                <a:gd name="f122" fmla="*/ f96 1 33042"/>
                <a:gd name="f123" fmla="*/ f97 1 192758"/>
                <a:gd name="f124" fmla="*/ f98 1 33042"/>
                <a:gd name="f125" fmla="*/ f99 1 192758"/>
                <a:gd name="f126" fmla="*/ f100 1 33042"/>
                <a:gd name="f127" fmla="*/ f101 1 192758"/>
                <a:gd name="f128" fmla="*/ f68 1 f75"/>
                <a:gd name="f129" fmla="*/ f69 1 f75"/>
                <a:gd name="f130" fmla="*/ f68 1 f76"/>
                <a:gd name="f131" fmla="*/ f70 1 f76"/>
                <a:gd name="f132" fmla="*/ f103 1 f75"/>
                <a:gd name="f133" fmla="*/ f104 1 f76"/>
                <a:gd name="f134" fmla="*/ f105 1 f76"/>
                <a:gd name="f135" fmla="*/ f106 1 f76"/>
                <a:gd name="f136" fmla="*/ f107 1 f75"/>
                <a:gd name="f137" fmla="*/ f108 1 f76"/>
                <a:gd name="f138" fmla="*/ f109 1 f75"/>
                <a:gd name="f139" fmla="*/ f110 1 f76"/>
                <a:gd name="f140" fmla="*/ f111 1 f75"/>
                <a:gd name="f141" fmla="*/ f112 1 f75"/>
                <a:gd name="f142" fmla="*/ f113 1 f76"/>
                <a:gd name="f143" fmla="*/ f114 1 f76"/>
                <a:gd name="f144" fmla="*/ f115 1 f75"/>
                <a:gd name="f145" fmla="*/ f116 1 f76"/>
                <a:gd name="f146" fmla="*/ f117 1 f76"/>
                <a:gd name="f147" fmla="*/ f118 1 f76"/>
                <a:gd name="f148" fmla="*/ f119 1 f76"/>
                <a:gd name="f149" fmla="*/ f120 1 f75"/>
                <a:gd name="f150" fmla="*/ f121 1 f76"/>
                <a:gd name="f151" fmla="*/ f122 1 f75"/>
                <a:gd name="f152" fmla="*/ f123 1 f76"/>
                <a:gd name="f153" fmla="*/ f124 1 f75"/>
                <a:gd name="f154" fmla="*/ f125 1 f76"/>
                <a:gd name="f155" fmla="*/ f126 1 f75"/>
                <a:gd name="f156" fmla="*/ f127 1 f76"/>
                <a:gd name="f157" fmla="*/ f128 f66 1"/>
                <a:gd name="f158" fmla="*/ f129 f66 1"/>
                <a:gd name="f159" fmla="*/ f131 f67 1"/>
                <a:gd name="f160" fmla="*/ f130 f67 1"/>
                <a:gd name="f161" fmla="*/ f132 f66 1"/>
                <a:gd name="f162" fmla="*/ f133 f67 1"/>
                <a:gd name="f163" fmla="*/ f134 f67 1"/>
                <a:gd name="f164" fmla="*/ f135 f67 1"/>
                <a:gd name="f165" fmla="*/ f136 f66 1"/>
                <a:gd name="f166" fmla="*/ f137 f67 1"/>
                <a:gd name="f167" fmla="*/ f138 f66 1"/>
                <a:gd name="f168" fmla="*/ f139 f67 1"/>
                <a:gd name="f169" fmla="*/ f140 f66 1"/>
                <a:gd name="f170" fmla="*/ f141 f66 1"/>
                <a:gd name="f171" fmla="*/ f142 f67 1"/>
                <a:gd name="f172" fmla="*/ f143 f67 1"/>
                <a:gd name="f173" fmla="*/ f144 f66 1"/>
                <a:gd name="f174" fmla="*/ f145 f67 1"/>
                <a:gd name="f175" fmla="*/ f146 f67 1"/>
                <a:gd name="f176" fmla="*/ f147 f67 1"/>
                <a:gd name="f177" fmla="*/ f148 f67 1"/>
                <a:gd name="f178" fmla="*/ f149 f66 1"/>
                <a:gd name="f179" fmla="*/ f150 f67 1"/>
                <a:gd name="f180" fmla="*/ f151 f66 1"/>
                <a:gd name="f181" fmla="*/ f152 f67 1"/>
                <a:gd name="f182" fmla="*/ f153 f66 1"/>
                <a:gd name="f183" fmla="*/ f154 f67 1"/>
                <a:gd name="f184" fmla="*/ f155 f66 1"/>
                <a:gd name="f185" fmla="*/ f156 f67 1"/>
              </a:gdLst>
              <a:ahLst/>
              <a:cxnLst>
                <a:cxn ang="3cd4">
                  <a:pos x="hc" y="t"/>
                </a:cxn>
                <a:cxn ang="0">
                  <a:pos x="r" y="vc"/>
                </a:cxn>
                <a:cxn ang="cd4">
                  <a:pos x="hc" y="b"/>
                </a:cxn>
                <a:cxn ang="cd2">
                  <a:pos x="l" y="vc"/>
                </a:cxn>
                <a:cxn ang="f102">
                  <a:pos x="f161" y="f162"/>
                </a:cxn>
                <a:cxn ang="f102">
                  <a:pos x="f161" y="f163"/>
                </a:cxn>
                <a:cxn ang="f102">
                  <a:pos x="f161" y="f164"/>
                </a:cxn>
                <a:cxn ang="f102">
                  <a:pos x="f165" y="f166"/>
                </a:cxn>
                <a:cxn ang="f102">
                  <a:pos x="f167" y="f168"/>
                </a:cxn>
                <a:cxn ang="f102">
                  <a:pos x="f169" y="f168"/>
                </a:cxn>
                <a:cxn ang="f102">
                  <a:pos x="f170" y="f171"/>
                </a:cxn>
                <a:cxn ang="f102">
                  <a:pos x="f170" y="f172"/>
                </a:cxn>
                <a:cxn ang="f102">
                  <a:pos x="f173" y="f174"/>
                </a:cxn>
                <a:cxn ang="f102">
                  <a:pos x="f173" y="f175"/>
                </a:cxn>
                <a:cxn ang="f102">
                  <a:pos x="f173" y="f176"/>
                </a:cxn>
                <a:cxn ang="f102">
                  <a:pos x="f173" y="f177"/>
                </a:cxn>
                <a:cxn ang="f102">
                  <a:pos x="f178" y="f179"/>
                </a:cxn>
                <a:cxn ang="f102">
                  <a:pos x="f180" y="f181"/>
                </a:cxn>
                <a:cxn ang="f102">
                  <a:pos x="f182" y="f183"/>
                </a:cxn>
                <a:cxn ang="f102">
                  <a:pos x="f184" y="f185"/>
                </a:cxn>
                <a:cxn ang="f102">
                  <a:pos x="f161" y="f162"/>
                </a:cxn>
              </a:cxnLst>
              <a:rect l="f157" t="f160" r="f158" b="f159"/>
              <a:pathLst>
                <a:path w="33042" h="192758">
                  <a:moveTo>
                    <a:pt x="f8" y="f9"/>
                  </a:moveTo>
                  <a:lnTo>
                    <a:pt x="f8" y="f10"/>
                  </a:lnTo>
                  <a:lnTo>
                    <a:pt x="f8" y="f11"/>
                  </a:lnTo>
                  <a:lnTo>
                    <a:pt x="f12" y="f13"/>
                  </a:lnTo>
                  <a:cubicBezTo>
                    <a:pt x="f14" y="f15"/>
                    <a:pt x="f16" y="f17"/>
                    <a:pt x="f18" y="f19"/>
                  </a:cubicBezTo>
                  <a:cubicBezTo>
                    <a:pt x="f20" y="f19"/>
                    <a:pt x="f21" y="f19"/>
                    <a:pt x="f22" y="f19"/>
                  </a:cubicBezTo>
                  <a:cubicBezTo>
                    <a:pt x="f23" y="f24"/>
                    <a:pt x="f25" y="f26"/>
                    <a:pt x="f27" y="f7"/>
                  </a:cubicBezTo>
                  <a:lnTo>
                    <a:pt x="f27" y="f28"/>
                  </a:lnTo>
                  <a:lnTo>
                    <a:pt x="f29" y="f30"/>
                  </a:lnTo>
                  <a:cubicBezTo>
                    <a:pt x="f29" y="f30"/>
                    <a:pt x="f29" y="f31"/>
                    <a:pt x="f29" y="f32"/>
                  </a:cubicBezTo>
                  <a:cubicBezTo>
                    <a:pt x="f33" y="f34"/>
                    <a:pt x="f33" y="f35"/>
                    <a:pt x="f29" y="f36"/>
                  </a:cubicBezTo>
                  <a:cubicBezTo>
                    <a:pt x="f37" y="f38"/>
                    <a:pt x="f37" y="f39"/>
                    <a:pt x="f29" y="f40"/>
                  </a:cubicBezTo>
                  <a:lnTo>
                    <a:pt x="f41" y="f42"/>
                  </a:lnTo>
                  <a:cubicBezTo>
                    <a:pt x="f43" y="f44"/>
                    <a:pt x="f45" y="f46"/>
                    <a:pt x="f47" y="f48"/>
                  </a:cubicBezTo>
                  <a:cubicBezTo>
                    <a:pt x="f49" y="f50"/>
                    <a:pt x="f51" y="f52"/>
                    <a:pt x="f53" y="f54"/>
                  </a:cubicBezTo>
                  <a:cubicBezTo>
                    <a:pt x="f55" y="f56"/>
                    <a:pt x="f57" y="f58"/>
                    <a:pt x="f59" y="f60"/>
                  </a:cubicBez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3" name="Freeform: Shape 1699">
              <a:extLst>
                <a:ext uri="{FF2B5EF4-FFF2-40B4-BE49-F238E27FC236}">
                  <a16:creationId xmlns:a16="http://schemas.microsoft.com/office/drawing/2014/main" id="{56DE5955-BBB0-747C-FC91-596079277E3D}"/>
                </a:ext>
              </a:extLst>
            </p:cNvPr>
            <p:cNvSpPr/>
            <p:nvPr/>
          </p:nvSpPr>
          <p:spPr>
            <a:xfrm>
              <a:off x="12089419" y="2202250"/>
              <a:ext cx="22027" cy="68607"/>
            </a:xfrm>
            <a:custGeom>
              <a:avLst/>
              <a:gdLst>
                <a:gd name="f0" fmla="val 10800000"/>
                <a:gd name="f1" fmla="val 5400000"/>
                <a:gd name="f2" fmla="val 180"/>
                <a:gd name="f3" fmla="val w"/>
                <a:gd name="f4" fmla="val h"/>
                <a:gd name="f5" fmla="val 0"/>
                <a:gd name="f6" fmla="val 22029"/>
                <a:gd name="f7" fmla="val 68608"/>
                <a:gd name="f8" fmla="val 13882"/>
                <a:gd name="f9" fmla="val 3"/>
                <a:gd name="f10" fmla="val 8572"/>
                <a:gd name="f11" fmla="val -134"/>
                <a:gd name="f12" fmla="val 4149"/>
                <a:gd name="f13" fmla="val 4064"/>
                <a:gd name="f14" fmla="val 4011"/>
                <a:gd name="f15" fmla="val 9375"/>
                <a:gd name="f16" fmla="val 9499"/>
                <a:gd name="f17" fmla="val 9624"/>
                <a:gd name="f18" fmla="val 9749"/>
                <a:gd name="f19" fmla="val 13"/>
                <a:gd name="f20" fmla="val 56731"/>
                <a:gd name="f21" fmla="val -62"/>
                <a:gd name="f22" fmla="val 58555"/>
                <a:gd name="f23" fmla="val 188"/>
                <a:gd name="f24" fmla="val 60367"/>
                <a:gd name="f25" fmla="val 763"/>
                <a:gd name="f26" fmla="val 62104"/>
                <a:gd name="f27" fmla="val 1725"/>
                <a:gd name="f28" fmla="val 65490"/>
                <a:gd name="f29" fmla="val 4548"/>
                <a:gd name="f30" fmla="val 68014"/>
                <a:gd name="f31" fmla="val 8010"/>
                <a:gd name="f32" fmla="val 68601"/>
                <a:gd name="f33" fmla="val 13245"/>
                <a:gd name="f34" fmla="val 68813"/>
                <a:gd name="f35" fmla="val 17668"/>
                <a:gd name="f36" fmla="val 64727"/>
                <a:gd name="f37" fmla="val 17880"/>
                <a:gd name="f38" fmla="val 59492"/>
                <a:gd name="f39" fmla="val 59317"/>
                <a:gd name="f40" fmla="val 59155"/>
                <a:gd name="f41" fmla="val 58980"/>
                <a:gd name="f42" fmla="val 20254"/>
                <a:gd name="f43" fmla="val 31990"/>
                <a:gd name="f44" fmla="val 21878"/>
                <a:gd name="f45" fmla="val 11998"/>
                <a:gd name="f46" fmla="val 22816"/>
                <a:gd name="f47" fmla="val 6513"/>
                <a:gd name="f48" fmla="val 19305"/>
                <a:gd name="f49" fmla="val 1253"/>
                <a:gd name="f50" fmla="+- 0 0 -90"/>
                <a:gd name="f51" fmla="*/ f3 1 22029"/>
                <a:gd name="f52" fmla="*/ f4 1 68608"/>
                <a:gd name="f53" fmla="val f5"/>
                <a:gd name="f54" fmla="val f6"/>
                <a:gd name="f55" fmla="val f7"/>
                <a:gd name="f56" fmla="*/ f50 f0 1"/>
                <a:gd name="f57" fmla="+- f55 0 f53"/>
                <a:gd name="f58" fmla="+- f54 0 f53"/>
                <a:gd name="f59" fmla="*/ f56 1 f2"/>
                <a:gd name="f60" fmla="*/ f58 1 22029"/>
                <a:gd name="f61" fmla="*/ f57 1 68608"/>
                <a:gd name="f62" fmla="*/ 13882 f58 1"/>
                <a:gd name="f63" fmla="*/ 3 f57 1"/>
                <a:gd name="f64" fmla="*/ 4011 f58 1"/>
                <a:gd name="f65" fmla="*/ 9375 f57 1"/>
                <a:gd name="f66" fmla="*/ 9749 f57 1"/>
                <a:gd name="f67" fmla="*/ 13 f58 1"/>
                <a:gd name="f68" fmla="*/ 56731 f57 1"/>
                <a:gd name="f69" fmla="*/ 763 f58 1"/>
                <a:gd name="f70" fmla="*/ 62104 f57 1"/>
                <a:gd name="f71" fmla="*/ 8010 f58 1"/>
                <a:gd name="f72" fmla="*/ 68601 f57 1"/>
                <a:gd name="f73" fmla="*/ 17880 f58 1"/>
                <a:gd name="f74" fmla="*/ 59492 f57 1"/>
                <a:gd name="f75" fmla="*/ 58980 f57 1"/>
                <a:gd name="f76" fmla="*/ 20254 f58 1"/>
                <a:gd name="f77" fmla="*/ 31990 f57 1"/>
                <a:gd name="f78" fmla="*/ 21878 f58 1"/>
                <a:gd name="f79" fmla="*/ 11998 f57 1"/>
                <a:gd name="f80" fmla="+- f59 0 f1"/>
                <a:gd name="f81" fmla="*/ f62 1 22029"/>
                <a:gd name="f82" fmla="*/ f63 1 68608"/>
                <a:gd name="f83" fmla="*/ f64 1 22029"/>
                <a:gd name="f84" fmla="*/ f65 1 68608"/>
                <a:gd name="f85" fmla="*/ f66 1 68608"/>
                <a:gd name="f86" fmla="*/ f67 1 22029"/>
                <a:gd name="f87" fmla="*/ f68 1 68608"/>
                <a:gd name="f88" fmla="*/ f69 1 22029"/>
                <a:gd name="f89" fmla="*/ f70 1 68608"/>
                <a:gd name="f90" fmla="*/ f71 1 22029"/>
                <a:gd name="f91" fmla="*/ f72 1 68608"/>
                <a:gd name="f92" fmla="*/ f73 1 22029"/>
                <a:gd name="f93" fmla="*/ f74 1 68608"/>
                <a:gd name="f94" fmla="*/ f75 1 68608"/>
                <a:gd name="f95" fmla="*/ f76 1 22029"/>
                <a:gd name="f96" fmla="*/ f77 1 68608"/>
                <a:gd name="f97" fmla="*/ f78 1 22029"/>
                <a:gd name="f98" fmla="*/ f79 1 68608"/>
                <a:gd name="f99" fmla="*/ f53 1 f60"/>
                <a:gd name="f100" fmla="*/ f54 1 f60"/>
                <a:gd name="f101" fmla="*/ f53 1 f61"/>
                <a:gd name="f102" fmla="*/ f55 1 f61"/>
                <a:gd name="f103" fmla="*/ f81 1 f60"/>
                <a:gd name="f104" fmla="*/ f82 1 f61"/>
                <a:gd name="f105" fmla="*/ f83 1 f60"/>
                <a:gd name="f106" fmla="*/ f84 1 f61"/>
                <a:gd name="f107" fmla="*/ f85 1 f61"/>
                <a:gd name="f108" fmla="*/ f86 1 f60"/>
                <a:gd name="f109" fmla="*/ f87 1 f61"/>
                <a:gd name="f110" fmla="*/ f88 1 f60"/>
                <a:gd name="f111" fmla="*/ f89 1 f61"/>
                <a:gd name="f112" fmla="*/ f90 1 f60"/>
                <a:gd name="f113" fmla="*/ f91 1 f61"/>
                <a:gd name="f114" fmla="*/ f92 1 f60"/>
                <a:gd name="f115" fmla="*/ f93 1 f61"/>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2 1"/>
                <a:gd name="f130" fmla="*/ f108 f51 1"/>
                <a:gd name="f131" fmla="*/ f109 f52 1"/>
                <a:gd name="f132" fmla="*/ f110 f51 1"/>
                <a:gd name="f133" fmla="*/ f111 f52 1"/>
                <a:gd name="f134" fmla="*/ f112 f51 1"/>
                <a:gd name="f135" fmla="*/ f113 f52 1"/>
                <a:gd name="f136" fmla="*/ f114 f51 1"/>
                <a:gd name="f137" fmla="*/ f115 f52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7" y="f128"/>
                </a:cxn>
                <a:cxn ang="f80">
                  <a:pos x="f127" y="f129"/>
                </a:cxn>
                <a:cxn ang="f80">
                  <a:pos x="f130" y="f131"/>
                </a:cxn>
                <a:cxn ang="f80">
                  <a:pos x="f132" y="f133"/>
                </a:cxn>
                <a:cxn ang="f80">
                  <a:pos x="f134" y="f135"/>
                </a:cxn>
                <a:cxn ang="f80">
                  <a:pos x="f136" y="f137"/>
                </a:cxn>
                <a:cxn ang="f80">
                  <a:pos x="f136" y="f138"/>
                </a:cxn>
                <a:cxn ang="f80">
                  <a:pos x="f139" y="f140"/>
                </a:cxn>
                <a:cxn ang="f80">
                  <a:pos x="f141" y="f142"/>
                </a:cxn>
                <a:cxn ang="f80">
                  <a:pos x="f125" y="f126"/>
                </a:cxn>
              </a:cxnLst>
              <a:rect l="f121" t="f124" r="f122" b="f123"/>
              <a:pathLst>
                <a:path w="22029" h="68608">
                  <a:moveTo>
                    <a:pt x="f8" y="f9"/>
                  </a:moveTo>
                  <a:cubicBezTo>
                    <a:pt x="f10" y="f11"/>
                    <a:pt x="f12" y="f13"/>
                    <a:pt x="f14" y="f15"/>
                  </a:cubicBezTo>
                  <a:cubicBezTo>
                    <a:pt x="f14" y="f16"/>
                    <a:pt x="f14" y="f17"/>
                    <a:pt x="f14" y="f18"/>
                  </a:cubicBezTo>
                  <a:lnTo>
                    <a:pt x="f19" y="f20"/>
                  </a:lnTo>
                  <a:cubicBezTo>
                    <a:pt x="f21" y="f22"/>
                    <a:pt x="f23" y="f24"/>
                    <a:pt x="f25" y="f26"/>
                  </a:cubicBezTo>
                  <a:cubicBezTo>
                    <a:pt x="f27" y="f28"/>
                    <a:pt x="f29" y="f30"/>
                    <a:pt x="f31" y="f32"/>
                  </a:cubicBezTo>
                  <a:cubicBezTo>
                    <a:pt x="f33" y="f34"/>
                    <a:pt x="f35" y="f36"/>
                    <a:pt x="f37" y="f38"/>
                  </a:cubicBezTo>
                  <a:cubicBezTo>
                    <a:pt x="f37" y="f39"/>
                    <a:pt x="f37" y="f40"/>
                    <a:pt x="f37" y="f41"/>
                  </a:cubicBezTo>
                  <a:lnTo>
                    <a:pt x="f42" y="f43"/>
                  </a:ln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4" name="Freeform: Shape 1700">
              <a:extLst>
                <a:ext uri="{FF2B5EF4-FFF2-40B4-BE49-F238E27FC236}">
                  <a16:creationId xmlns:a16="http://schemas.microsoft.com/office/drawing/2014/main" id="{B214AD3E-3658-159F-A884-616DAA1A5DB6}"/>
                </a:ext>
              </a:extLst>
            </p:cNvPr>
            <p:cNvSpPr/>
            <p:nvPr/>
          </p:nvSpPr>
          <p:spPr>
            <a:xfrm>
              <a:off x="7741813" y="6719075"/>
              <a:ext cx="39355" cy="153436"/>
            </a:xfrm>
            <a:custGeom>
              <a:avLst/>
              <a:gdLst>
                <a:gd name="f0" fmla="val 10800000"/>
                <a:gd name="f1" fmla="val 5400000"/>
                <a:gd name="f2" fmla="val 180"/>
                <a:gd name="f3" fmla="val w"/>
                <a:gd name="f4" fmla="val h"/>
                <a:gd name="f5" fmla="val 0"/>
                <a:gd name="f6" fmla="val 39358"/>
                <a:gd name="f7" fmla="val 153438"/>
                <a:gd name="f8" fmla="val 10371"/>
                <a:gd name="f9" fmla="val 12370"/>
                <a:gd name="f10" fmla="val 5223"/>
                <a:gd name="f11" fmla="val 12932"/>
                <a:gd name="f12" fmla="val 600"/>
                <a:gd name="f13" fmla="val 9209"/>
                <a:gd name="f14" fmla="val 50"/>
                <a:gd name="f15" fmla="val 4061"/>
                <a:gd name="f16" fmla="val 25"/>
                <a:gd name="f17" fmla="val 3873"/>
                <a:gd name="f18" fmla="val 13"/>
                <a:gd name="f19" fmla="val 3686"/>
                <a:gd name="f20" fmla="val 3499"/>
                <a:gd name="f21" fmla="val 21116"/>
                <a:gd name="f22" fmla="val 153439"/>
                <a:gd name="f23" fmla="val 17742"/>
                <a:gd name="f24" fmla="val 18705"/>
                <a:gd name="f25" fmla="val 5385"/>
                <a:gd name="f26" fmla="val 15556"/>
                <a:gd name="f27" fmla="val 10658"/>
                <a:gd name="f28" fmla="+- 0 0 -90"/>
                <a:gd name="f29" fmla="*/ f3 1 39358"/>
                <a:gd name="f30" fmla="*/ f4 1 153438"/>
                <a:gd name="f31" fmla="val f5"/>
                <a:gd name="f32" fmla="val f6"/>
                <a:gd name="f33" fmla="val f7"/>
                <a:gd name="f34" fmla="*/ f28 f0 1"/>
                <a:gd name="f35" fmla="+- f33 0 f31"/>
                <a:gd name="f36" fmla="+- f32 0 f31"/>
                <a:gd name="f37" fmla="*/ f34 1 f2"/>
                <a:gd name="f38" fmla="*/ f36 1 39358"/>
                <a:gd name="f39" fmla="*/ f35 1 153438"/>
                <a:gd name="f40" fmla="*/ 10371 f36 1"/>
                <a:gd name="f41" fmla="*/ 12370 f35 1"/>
                <a:gd name="f42" fmla="*/ 50 f36 1"/>
                <a:gd name="f43" fmla="*/ 4061 f35 1"/>
                <a:gd name="f44" fmla="*/ 0 f36 1"/>
                <a:gd name="f45" fmla="*/ 3499 f35 1"/>
                <a:gd name="f46" fmla="*/ 21116 f36 1"/>
                <a:gd name="f47" fmla="*/ 153439 f35 1"/>
                <a:gd name="f48" fmla="*/ 39358 f36 1"/>
                <a:gd name="f49" fmla="*/ 17742 f36 1"/>
                <a:gd name="f50" fmla="*/ 0 f35 1"/>
                <a:gd name="f51" fmla="+- f37 0 f1"/>
                <a:gd name="f52" fmla="*/ f40 1 39358"/>
                <a:gd name="f53" fmla="*/ f41 1 153438"/>
                <a:gd name="f54" fmla="*/ f42 1 39358"/>
                <a:gd name="f55" fmla="*/ f43 1 153438"/>
                <a:gd name="f56" fmla="*/ f44 1 39358"/>
                <a:gd name="f57" fmla="*/ f45 1 153438"/>
                <a:gd name="f58" fmla="*/ f46 1 39358"/>
                <a:gd name="f59" fmla="*/ f47 1 153438"/>
                <a:gd name="f60" fmla="*/ f48 1 39358"/>
                <a:gd name="f61" fmla="*/ f49 1 39358"/>
                <a:gd name="f62" fmla="*/ f50 1 153438"/>
                <a:gd name="f63" fmla="*/ f31 1 f38"/>
                <a:gd name="f64" fmla="*/ f32 1 f38"/>
                <a:gd name="f65" fmla="*/ f31 1 f39"/>
                <a:gd name="f66" fmla="*/ f33 1 f39"/>
                <a:gd name="f67" fmla="*/ f52 1 f38"/>
                <a:gd name="f68" fmla="*/ f53 1 f39"/>
                <a:gd name="f69" fmla="*/ f54 1 f38"/>
                <a:gd name="f70" fmla="*/ f55 1 f39"/>
                <a:gd name="f71" fmla="*/ f56 1 f38"/>
                <a:gd name="f72" fmla="*/ f57 1 f39"/>
                <a:gd name="f73" fmla="*/ f58 1 f38"/>
                <a:gd name="f74" fmla="*/ f59 1 f39"/>
                <a:gd name="f75" fmla="*/ f60 1 f38"/>
                <a:gd name="f76" fmla="*/ f61 1 f38"/>
                <a:gd name="f77" fmla="*/ f62 1 f39"/>
                <a:gd name="f78" fmla="*/ f63 f29 1"/>
                <a:gd name="f79" fmla="*/ f64 f29 1"/>
                <a:gd name="f80" fmla="*/ f66 f30 1"/>
                <a:gd name="f81" fmla="*/ f65 f30 1"/>
                <a:gd name="f82" fmla="*/ f67 f29 1"/>
                <a:gd name="f83" fmla="*/ f68 f30 1"/>
                <a:gd name="f84" fmla="*/ f69 f29 1"/>
                <a:gd name="f85" fmla="*/ f70 f30 1"/>
                <a:gd name="f86" fmla="*/ f71 f29 1"/>
                <a:gd name="f87" fmla="*/ f72 f30 1"/>
                <a:gd name="f88" fmla="*/ f73 f29 1"/>
                <a:gd name="f89" fmla="*/ f74 f30 1"/>
                <a:gd name="f90" fmla="*/ f75 f29 1"/>
                <a:gd name="f91" fmla="*/ f76 f29 1"/>
                <a:gd name="f92" fmla="*/ f77 f30 1"/>
              </a:gdLst>
              <a:ahLst/>
              <a:cxnLst>
                <a:cxn ang="3cd4">
                  <a:pos x="hc" y="t"/>
                </a:cxn>
                <a:cxn ang="0">
                  <a:pos x="r" y="vc"/>
                </a:cxn>
                <a:cxn ang="cd4">
                  <a:pos x="hc" y="b"/>
                </a:cxn>
                <a:cxn ang="cd2">
                  <a:pos x="l" y="vc"/>
                </a:cxn>
                <a:cxn ang="f51">
                  <a:pos x="f82" y="f83"/>
                </a:cxn>
                <a:cxn ang="f51">
                  <a:pos x="f84" y="f85"/>
                </a:cxn>
                <a:cxn ang="f51">
                  <a:pos x="f86" y="f87"/>
                </a:cxn>
                <a:cxn ang="f51">
                  <a:pos x="f88" y="f89"/>
                </a:cxn>
                <a:cxn ang="f51">
                  <a:pos x="f90" y="f89"/>
                </a:cxn>
                <a:cxn ang="f51">
                  <a:pos x="f91" y="f92"/>
                </a:cxn>
                <a:cxn ang="f51">
                  <a:pos x="f82" y="f83"/>
                </a:cxn>
              </a:cxnLst>
              <a:rect l="f78" t="f81" r="f79" b="f80"/>
              <a:pathLst>
                <a:path w="39358" h="153438">
                  <a:moveTo>
                    <a:pt x="f8" y="f9"/>
                  </a:moveTo>
                  <a:cubicBezTo>
                    <a:pt x="f10" y="f11"/>
                    <a:pt x="f12" y="f13"/>
                    <a:pt x="f14" y="f15"/>
                  </a:cubicBezTo>
                  <a:cubicBezTo>
                    <a:pt x="f16" y="f17"/>
                    <a:pt x="f18" y="f19"/>
                    <a:pt x="f5" y="f20"/>
                  </a:cubicBezTo>
                  <a:lnTo>
                    <a:pt x="f21" y="f22"/>
                  </a:lnTo>
                  <a:lnTo>
                    <a:pt x="f6" y="f22"/>
                  </a:lnTo>
                  <a:lnTo>
                    <a:pt x="f23" y="f5"/>
                  </a:ln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5" name="Freeform: Shape 1701">
              <a:extLst>
                <a:ext uri="{FF2B5EF4-FFF2-40B4-BE49-F238E27FC236}">
                  <a16:creationId xmlns:a16="http://schemas.microsoft.com/office/drawing/2014/main" id="{07741B29-DBF7-4F7B-9078-0A55D3DE0F45}"/>
                </a:ext>
              </a:extLst>
            </p:cNvPr>
            <p:cNvSpPr/>
            <p:nvPr/>
          </p:nvSpPr>
          <p:spPr>
            <a:xfrm>
              <a:off x="11295820" y="3876086"/>
              <a:ext cx="79790" cy="58018"/>
            </a:xfrm>
            <a:custGeom>
              <a:avLst/>
              <a:gdLst>
                <a:gd name="f0" fmla="val 10800000"/>
                <a:gd name="f1" fmla="val 5400000"/>
                <a:gd name="f2" fmla="val 180"/>
                <a:gd name="f3" fmla="val w"/>
                <a:gd name="f4" fmla="val h"/>
                <a:gd name="f5" fmla="val 0"/>
                <a:gd name="f6" fmla="val 79790"/>
                <a:gd name="f7" fmla="val 58015"/>
                <a:gd name="f8" fmla="val 4823"/>
                <a:gd name="f9" fmla="val 37485"/>
                <a:gd name="f10" fmla="val 4198"/>
                <a:gd name="f11" fmla="val 3824"/>
                <a:gd name="f12" fmla="val 38360"/>
                <a:gd name="f13" fmla="val 2324"/>
                <a:gd name="f14" fmla="val 39609"/>
                <a:gd name="f15" fmla="val 1924"/>
                <a:gd name="f16" fmla="val 40147"/>
                <a:gd name="f17" fmla="val 1587"/>
                <a:gd name="f18" fmla="val 40734"/>
                <a:gd name="f19" fmla="val 1325"/>
                <a:gd name="f20" fmla="val 41358"/>
                <a:gd name="f21" fmla="val 912"/>
                <a:gd name="f22" fmla="val 41821"/>
                <a:gd name="f23" fmla="val 612"/>
                <a:gd name="f24" fmla="val 42383"/>
                <a:gd name="f25" fmla="val 450"/>
                <a:gd name="f26" fmla="val 42983"/>
                <a:gd name="f27" fmla="val 387"/>
                <a:gd name="f28" fmla="val 43733"/>
                <a:gd name="f29" fmla="val 44482"/>
                <a:gd name="f30" fmla="val 45232"/>
                <a:gd name="f31" fmla="val -150"/>
                <a:gd name="f32" fmla="val 47394"/>
                <a:gd name="f33" fmla="val 49693"/>
                <a:gd name="f34" fmla="val 51854"/>
                <a:gd name="f35" fmla="val 1674"/>
                <a:gd name="f36" fmla="val 56315"/>
                <a:gd name="f37" fmla="val 6272"/>
                <a:gd name="f38" fmla="val 58939"/>
                <a:gd name="f39" fmla="val 10733"/>
                <a:gd name="f40" fmla="val 57715"/>
                <a:gd name="f41" fmla="val 11283"/>
                <a:gd name="f42" fmla="val 57564"/>
                <a:gd name="f43" fmla="val 11820"/>
                <a:gd name="f44" fmla="val 57365"/>
                <a:gd name="f45" fmla="val 12320"/>
                <a:gd name="f46" fmla="val 57102"/>
                <a:gd name="f47" fmla="val 17318"/>
                <a:gd name="f48" fmla="val 54728"/>
                <a:gd name="f49" fmla="val 79791"/>
                <a:gd name="f50" fmla="val 19742"/>
                <a:gd name="f51" fmla="val 75668"/>
                <a:gd name="f52" fmla="val 21829"/>
                <a:gd name="f53" fmla="val 70632"/>
                <a:gd name="f54" fmla="val 20167"/>
                <a:gd name="f55" fmla="val 68546"/>
                <a:gd name="f56" fmla="val 16031"/>
                <a:gd name="f57" fmla="val 68283"/>
                <a:gd name="f58" fmla="val 15506"/>
                <a:gd name="f59" fmla="val 68071"/>
                <a:gd name="f60" fmla="val 14944"/>
                <a:gd name="f61" fmla="val 67921"/>
                <a:gd name="f62" fmla="val 14369"/>
                <a:gd name="f63" fmla="val 66022"/>
                <a:gd name="f64" fmla="val 9146"/>
                <a:gd name="f65" fmla="val 67796"/>
                <a:gd name="f66" fmla="val 3286"/>
                <a:gd name="f67" fmla="val 72294"/>
                <a:gd name="f68" fmla="val 70545"/>
                <a:gd name="f69" fmla="val 1000"/>
                <a:gd name="f70" fmla="val 67421"/>
                <a:gd name="f71" fmla="val 2749"/>
                <a:gd name="f72" fmla="+- 0 0 -90"/>
                <a:gd name="f73" fmla="*/ f3 1 79790"/>
                <a:gd name="f74" fmla="*/ f4 1 58015"/>
                <a:gd name="f75" fmla="val f5"/>
                <a:gd name="f76" fmla="val f6"/>
                <a:gd name="f77" fmla="val f7"/>
                <a:gd name="f78" fmla="*/ f72 f0 1"/>
                <a:gd name="f79" fmla="+- f77 0 f75"/>
                <a:gd name="f80" fmla="+- f76 0 f75"/>
                <a:gd name="f81" fmla="*/ f78 1 f2"/>
                <a:gd name="f82" fmla="*/ f80 1 79790"/>
                <a:gd name="f83" fmla="*/ f79 1 58015"/>
                <a:gd name="f84" fmla="*/ 4823 f80 1"/>
                <a:gd name="f85" fmla="*/ 37485 f79 1"/>
                <a:gd name="f86" fmla="*/ 3824 f80 1"/>
                <a:gd name="f87" fmla="*/ 38360 f79 1"/>
                <a:gd name="f88" fmla="*/ 2324 f80 1"/>
                <a:gd name="f89" fmla="*/ 39609 f79 1"/>
                <a:gd name="f90" fmla="*/ 1325 f80 1"/>
                <a:gd name="f91" fmla="*/ 41358 f79 1"/>
                <a:gd name="f92" fmla="*/ 450 f80 1"/>
                <a:gd name="f93" fmla="*/ 42983 f79 1"/>
                <a:gd name="f94" fmla="*/ 45232 f79 1"/>
                <a:gd name="f95" fmla="*/ 51854 f79 1"/>
                <a:gd name="f96" fmla="*/ 10733 f80 1"/>
                <a:gd name="f97" fmla="*/ 57715 f79 1"/>
                <a:gd name="f98" fmla="*/ 12320 f80 1"/>
                <a:gd name="f99" fmla="*/ 57102 f79 1"/>
                <a:gd name="f100" fmla="*/ 17318 f80 1"/>
                <a:gd name="f101" fmla="*/ 54728 f79 1"/>
                <a:gd name="f102" fmla="*/ 79791 f80 1"/>
                <a:gd name="f103" fmla="*/ 19742 f79 1"/>
                <a:gd name="f104" fmla="*/ 68546 f80 1"/>
                <a:gd name="f105" fmla="*/ 16031 f79 1"/>
                <a:gd name="f106" fmla="*/ 67921 f80 1"/>
                <a:gd name="f107" fmla="*/ 14369 f79 1"/>
                <a:gd name="f108" fmla="*/ 72294 f80 1"/>
                <a:gd name="f109" fmla="*/ 0 f79 1"/>
                <a:gd name="f110" fmla="*/ 70545 f80 1"/>
                <a:gd name="f111" fmla="*/ 1000 f79 1"/>
                <a:gd name="f112" fmla="*/ 67421 f80 1"/>
                <a:gd name="f113" fmla="*/ 2749 f79 1"/>
                <a:gd name="f114" fmla="+- f81 0 f1"/>
                <a:gd name="f115" fmla="*/ f84 1 79790"/>
                <a:gd name="f116" fmla="*/ f85 1 58015"/>
                <a:gd name="f117" fmla="*/ f86 1 79790"/>
                <a:gd name="f118" fmla="*/ f87 1 58015"/>
                <a:gd name="f119" fmla="*/ f88 1 79790"/>
                <a:gd name="f120" fmla="*/ f89 1 58015"/>
                <a:gd name="f121" fmla="*/ f90 1 79790"/>
                <a:gd name="f122" fmla="*/ f91 1 58015"/>
                <a:gd name="f123" fmla="*/ f92 1 79790"/>
                <a:gd name="f124" fmla="*/ f93 1 58015"/>
                <a:gd name="f125" fmla="*/ f94 1 58015"/>
                <a:gd name="f126" fmla="*/ f95 1 58015"/>
                <a:gd name="f127" fmla="*/ f96 1 79790"/>
                <a:gd name="f128" fmla="*/ f97 1 58015"/>
                <a:gd name="f129" fmla="*/ f98 1 79790"/>
                <a:gd name="f130" fmla="*/ f99 1 58015"/>
                <a:gd name="f131" fmla="*/ f100 1 79790"/>
                <a:gd name="f132" fmla="*/ f101 1 58015"/>
                <a:gd name="f133" fmla="*/ f102 1 79790"/>
                <a:gd name="f134" fmla="*/ f103 1 58015"/>
                <a:gd name="f135" fmla="*/ f104 1 79790"/>
                <a:gd name="f136" fmla="*/ f105 1 58015"/>
                <a:gd name="f137" fmla="*/ f106 1 79790"/>
                <a:gd name="f138" fmla="*/ f107 1 58015"/>
                <a:gd name="f139" fmla="*/ f108 1 79790"/>
                <a:gd name="f140" fmla="*/ f109 1 58015"/>
                <a:gd name="f141" fmla="*/ f110 1 79790"/>
                <a:gd name="f142" fmla="*/ f111 1 58015"/>
                <a:gd name="f143" fmla="*/ f112 1 79790"/>
                <a:gd name="f144" fmla="*/ f113 1 58015"/>
                <a:gd name="f145" fmla="*/ f75 1 f82"/>
                <a:gd name="f146" fmla="*/ f76 1 f82"/>
                <a:gd name="f147" fmla="*/ f75 1 f83"/>
                <a:gd name="f148" fmla="*/ f77 1 f83"/>
                <a:gd name="f149" fmla="*/ f115 1 f82"/>
                <a:gd name="f150" fmla="*/ f116 1 f83"/>
                <a:gd name="f151" fmla="*/ f117 1 f82"/>
                <a:gd name="f152" fmla="*/ f118 1 f83"/>
                <a:gd name="f153" fmla="*/ f119 1 f82"/>
                <a:gd name="f154" fmla="*/ f120 1 f83"/>
                <a:gd name="f155" fmla="*/ f121 1 f82"/>
                <a:gd name="f156" fmla="*/ f122 1 f83"/>
                <a:gd name="f157" fmla="*/ f123 1 f82"/>
                <a:gd name="f158" fmla="*/ f124 1 f83"/>
                <a:gd name="f159" fmla="*/ f125 1 f83"/>
                <a:gd name="f160" fmla="*/ f126 1 f83"/>
                <a:gd name="f161" fmla="*/ f127 1 f82"/>
                <a:gd name="f162" fmla="*/ f128 1 f83"/>
                <a:gd name="f163" fmla="*/ f129 1 f82"/>
                <a:gd name="f164" fmla="*/ f130 1 f83"/>
                <a:gd name="f165" fmla="*/ f131 1 f82"/>
                <a:gd name="f166" fmla="*/ f132 1 f83"/>
                <a:gd name="f167" fmla="*/ f133 1 f82"/>
                <a:gd name="f168" fmla="*/ f134 1 f83"/>
                <a:gd name="f169" fmla="*/ f135 1 f82"/>
                <a:gd name="f170" fmla="*/ f136 1 f83"/>
                <a:gd name="f171" fmla="*/ f137 1 f82"/>
                <a:gd name="f172" fmla="*/ f138 1 f83"/>
                <a:gd name="f173" fmla="*/ f139 1 f82"/>
                <a:gd name="f174" fmla="*/ f140 1 f83"/>
                <a:gd name="f175" fmla="*/ f141 1 f82"/>
                <a:gd name="f176" fmla="*/ f142 1 f83"/>
                <a:gd name="f177" fmla="*/ f143 1 f82"/>
                <a:gd name="f178" fmla="*/ f144 1 f83"/>
                <a:gd name="f179" fmla="*/ f145 f73 1"/>
                <a:gd name="f180" fmla="*/ f146 f73 1"/>
                <a:gd name="f181" fmla="*/ f148 f74 1"/>
                <a:gd name="f182" fmla="*/ f147 f74 1"/>
                <a:gd name="f183" fmla="*/ f149 f73 1"/>
                <a:gd name="f184" fmla="*/ f150 f74 1"/>
                <a:gd name="f185" fmla="*/ f151 f73 1"/>
                <a:gd name="f186" fmla="*/ f152 f74 1"/>
                <a:gd name="f187" fmla="*/ f153 f73 1"/>
                <a:gd name="f188" fmla="*/ f154 f74 1"/>
                <a:gd name="f189" fmla="*/ f155 f73 1"/>
                <a:gd name="f190" fmla="*/ f156 f74 1"/>
                <a:gd name="f191" fmla="*/ f157 f73 1"/>
                <a:gd name="f192" fmla="*/ f158 f74 1"/>
                <a:gd name="f193" fmla="*/ f159 f74 1"/>
                <a:gd name="f194" fmla="*/ f160 f74 1"/>
                <a:gd name="f195" fmla="*/ f161 f73 1"/>
                <a:gd name="f196" fmla="*/ f162 f74 1"/>
                <a:gd name="f197" fmla="*/ f163 f73 1"/>
                <a:gd name="f198" fmla="*/ f164 f74 1"/>
                <a:gd name="f199" fmla="*/ f165 f73 1"/>
                <a:gd name="f200" fmla="*/ f166 f74 1"/>
                <a:gd name="f201" fmla="*/ f167 f73 1"/>
                <a:gd name="f202" fmla="*/ f168 f74 1"/>
                <a:gd name="f203" fmla="*/ f169 f73 1"/>
                <a:gd name="f204" fmla="*/ f170 f74 1"/>
                <a:gd name="f205" fmla="*/ f171 f73 1"/>
                <a:gd name="f206" fmla="*/ f172 f74 1"/>
                <a:gd name="f207" fmla="*/ f173 f73 1"/>
                <a:gd name="f208" fmla="*/ f174 f74 1"/>
                <a:gd name="f209" fmla="*/ f175 f73 1"/>
                <a:gd name="f210" fmla="*/ f176 f74 1"/>
                <a:gd name="f211" fmla="*/ f177 f73 1"/>
                <a:gd name="f212" fmla="*/ f178 f74 1"/>
              </a:gdLst>
              <a:ahLst/>
              <a:cxnLst>
                <a:cxn ang="3cd4">
                  <a:pos x="hc" y="t"/>
                </a:cxn>
                <a:cxn ang="0">
                  <a:pos x="r" y="vc"/>
                </a:cxn>
                <a:cxn ang="cd4">
                  <a:pos x="hc" y="b"/>
                </a:cxn>
                <a:cxn ang="cd2">
                  <a:pos x="l" y="vc"/>
                </a:cxn>
                <a:cxn ang="f114">
                  <a:pos x="f183" y="f184"/>
                </a:cxn>
                <a:cxn ang="f114">
                  <a:pos x="f185" y="f186"/>
                </a:cxn>
                <a:cxn ang="f114">
                  <a:pos x="f187" y="f188"/>
                </a:cxn>
                <a:cxn ang="f114">
                  <a:pos x="f189" y="f190"/>
                </a:cxn>
                <a:cxn ang="f114">
                  <a:pos x="f191" y="f192"/>
                </a:cxn>
                <a:cxn ang="f114">
                  <a:pos x="f191" y="f193"/>
                </a:cxn>
                <a:cxn ang="f114">
                  <a:pos x="f191" y="f194"/>
                </a:cxn>
                <a:cxn ang="f114">
                  <a:pos x="f195" y="f196"/>
                </a:cxn>
                <a:cxn ang="f114">
                  <a:pos x="f197" y="f198"/>
                </a:cxn>
                <a:cxn ang="f114">
                  <a:pos x="f199" y="f200"/>
                </a:cxn>
                <a:cxn ang="f114">
                  <a:pos x="f201" y="f202"/>
                </a:cxn>
                <a:cxn ang="f114">
                  <a:pos x="f203" y="f204"/>
                </a:cxn>
                <a:cxn ang="f114">
                  <a:pos x="f205" y="f206"/>
                </a:cxn>
                <a:cxn ang="f114">
                  <a:pos x="f207" y="f208"/>
                </a:cxn>
                <a:cxn ang="f114">
                  <a:pos x="f209" y="f210"/>
                </a:cxn>
                <a:cxn ang="f114">
                  <a:pos x="f211" y="f212"/>
                </a:cxn>
              </a:cxnLst>
              <a:rect l="f179" t="f182" r="f180" b="f181"/>
              <a:pathLst>
                <a:path w="79790" h="58015">
                  <a:moveTo>
                    <a:pt x="f8" y="f9"/>
                  </a:moveTo>
                  <a:cubicBezTo>
                    <a:pt x="f8" y="f9"/>
                    <a:pt x="f10" y="f9"/>
                    <a:pt x="f11" y="f12"/>
                  </a:cubicBezTo>
                  <a:lnTo>
                    <a:pt x="f13" y="f14"/>
                  </a:lnTo>
                  <a:cubicBezTo>
                    <a:pt x="f15" y="f16"/>
                    <a:pt x="f17" y="f18"/>
                    <a:pt x="f19" y="f20"/>
                  </a:cubicBezTo>
                  <a:cubicBezTo>
                    <a:pt x="f21" y="f22"/>
                    <a:pt x="f23" y="f24"/>
                    <a:pt x="f25" y="f26"/>
                  </a:cubicBezTo>
                  <a:cubicBezTo>
                    <a:pt x="f27" y="f28"/>
                    <a:pt x="f27" y="f29"/>
                    <a:pt x="f25" y="f30"/>
                  </a:cubicBezTo>
                  <a:cubicBezTo>
                    <a:pt x="f31" y="f32"/>
                    <a:pt x="f31" y="f33"/>
                    <a:pt x="f25" y="f34"/>
                  </a:cubicBezTo>
                  <a:cubicBezTo>
                    <a:pt x="f35" y="f36"/>
                    <a:pt x="f37" y="f38"/>
                    <a:pt x="f39" y="f40"/>
                  </a:cubicBezTo>
                  <a:cubicBezTo>
                    <a:pt x="f41" y="f42"/>
                    <a:pt x="f43" y="f44"/>
                    <a:pt x="f45" y="f46"/>
                  </a:cubicBezTo>
                  <a:lnTo>
                    <a:pt x="f47" y="f48"/>
                  </a:lnTo>
                  <a:lnTo>
                    <a:pt x="f49" y="f50"/>
                  </a:lnTo>
                  <a:cubicBezTo>
                    <a:pt x="f51" y="f52"/>
                    <a:pt x="f53" y="f54"/>
                    <a:pt x="f55" y="f56"/>
                  </a:cubicBezTo>
                  <a:cubicBezTo>
                    <a:pt x="f57" y="f58"/>
                    <a:pt x="f59" y="f60"/>
                    <a:pt x="f61" y="f62"/>
                  </a:cubicBezTo>
                  <a:cubicBezTo>
                    <a:pt x="f63" y="f64"/>
                    <a:pt x="f65" y="f66"/>
                    <a:pt x="f67" y="f5"/>
                  </a:cubicBezTo>
                  <a:lnTo>
                    <a:pt x="f68" y="f69"/>
                  </a:lnTo>
                  <a:lnTo>
                    <a:pt x="f70" y="f7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6" name="Freeform: Shape 1702">
              <a:extLst>
                <a:ext uri="{FF2B5EF4-FFF2-40B4-BE49-F238E27FC236}">
                  <a16:creationId xmlns:a16="http://schemas.microsoft.com/office/drawing/2014/main" id="{29E0B60E-F8FB-4CA3-49A0-45633844F0C7}"/>
                </a:ext>
              </a:extLst>
            </p:cNvPr>
            <p:cNvSpPr/>
            <p:nvPr/>
          </p:nvSpPr>
          <p:spPr>
            <a:xfrm>
              <a:off x="11540541" y="3783622"/>
              <a:ext cx="42483" cy="53849"/>
            </a:xfrm>
            <a:custGeom>
              <a:avLst/>
              <a:gdLst>
                <a:gd name="f0" fmla="val 10800000"/>
                <a:gd name="f1" fmla="val 5400000"/>
                <a:gd name="f2" fmla="val 180"/>
                <a:gd name="f3" fmla="val w"/>
                <a:gd name="f4" fmla="val h"/>
                <a:gd name="f5" fmla="val 0"/>
                <a:gd name="f6" fmla="val 42481"/>
                <a:gd name="f7" fmla="val 53853"/>
                <a:gd name="f8" fmla="val 5498"/>
                <a:gd name="f9" fmla="val 17243"/>
                <a:gd name="f10" fmla="val 20242"/>
                <a:gd name="f11" fmla="val 29987"/>
                <a:gd name="f12" fmla="val 26463"/>
                <a:gd name="f13" fmla="val 49330"/>
                <a:gd name="f14" fmla="val 43008"/>
                <a:gd name="f15" fmla="val 38484"/>
                <a:gd name="f16" fmla="val 32636"/>
                <a:gd name="f17" fmla="val 35036"/>
                <a:gd name="f18" fmla="val 37571"/>
                <a:gd name="f19" fmla="val 34386"/>
                <a:gd name="f20" fmla="val 41020"/>
                <a:gd name="f21" fmla="val 37023"/>
                <a:gd name="f22" fmla="val 41569"/>
                <a:gd name="f23" fmla="val 37448"/>
                <a:gd name="f24" fmla="val 42057"/>
                <a:gd name="f25" fmla="val 37935"/>
                <a:gd name="f26" fmla="val 42482"/>
                <a:gd name="f27" fmla="val 38858"/>
                <a:gd name="f28" fmla="val 34236"/>
                <a:gd name="f29" fmla="val 35859"/>
                <a:gd name="f30" fmla="val 30988"/>
                <a:gd name="f31" fmla="val 8121"/>
                <a:gd name="f32" fmla="val 9071"/>
                <a:gd name="f33" fmla="val 949"/>
                <a:gd name="f34" fmla="val 9796"/>
                <a:gd name="f35" fmla="val 2112"/>
                <a:gd name="f36" fmla="val 10245"/>
                <a:gd name="f37" fmla="val 3374"/>
                <a:gd name="f38" fmla="val 11832"/>
                <a:gd name="f39" fmla="val 8534"/>
                <a:gd name="f40" fmla="val 9908"/>
                <a:gd name="f41" fmla="val 14132"/>
                <a:gd name="f42" fmla="+- 0 0 -90"/>
                <a:gd name="f43" fmla="*/ f3 1 42481"/>
                <a:gd name="f44" fmla="*/ f4 1 53853"/>
                <a:gd name="f45" fmla="val f5"/>
                <a:gd name="f46" fmla="val f6"/>
                <a:gd name="f47" fmla="val f7"/>
                <a:gd name="f48" fmla="*/ f42 f0 1"/>
                <a:gd name="f49" fmla="+- f47 0 f45"/>
                <a:gd name="f50" fmla="+- f46 0 f45"/>
                <a:gd name="f51" fmla="*/ f48 1 f2"/>
                <a:gd name="f52" fmla="*/ f50 1 42481"/>
                <a:gd name="f53" fmla="*/ f49 1 53853"/>
                <a:gd name="f54" fmla="*/ 5498 f50 1"/>
                <a:gd name="f55" fmla="*/ 17243 f49 1"/>
                <a:gd name="f56" fmla="*/ 0 f50 1"/>
                <a:gd name="f57" fmla="*/ 20242 f49 1"/>
                <a:gd name="f58" fmla="*/ 29987 f50 1"/>
                <a:gd name="f59" fmla="*/ 53853 f49 1"/>
                <a:gd name="f60" fmla="*/ 38484 f49 1"/>
                <a:gd name="f61" fmla="*/ 41020 f50 1"/>
                <a:gd name="f62" fmla="*/ 37023 f49 1"/>
                <a:gd name="f63" fmla="*/ 42482 f50 1"/>
                <a:gd name="f64" fmla="*/ 38858 f50 1"/>
                <a:gd name="f65" fmla="*/ 34236 f49 1"/>
                <a:gd name="f66" fmla="*/ 35859 f50 1"/>
                <a:gd name="f67" fmla="*/ 30988 f49 1"/>
                <a:gd name="f68" fmla="*/ 8121 f50 1"/>
                <a:gd name="f69" fmla="*/ 0 f49 1"/>
                <a:gd name="f70" fmla="*/ 10245 f50 1"/>
                <a:gd name="f71" fmla="*/ 3374 f49 1"/>
                <a:gd name="f72" fmla="+- f51 0 f1"/>
                <a:gd name="f73" fmla="*/ f54 1 42481"/>
                <a:gd name="f74" fmla="*/ f55 1 53853"/>
                <a:gd name="f75" fmla="*/ f56 1 42481"/>
                <a:gd name="f76" fmla="*/ f57 1 53853"/>
                <a:gd name="f77" fmla="*/ f58 1 42481"/>
                <a:gd name="f78" fmla="*/ f59 1 53853"/>
                <a:gd name="f79" fmla="*/ f60 1 53853"/>
                <a:gd name="f80" fmla="*/ f61 1 42481"/>
                <a:gd name="f81" fmla="*/ f62 1 53853"/>
                <a:gd name="f82" fmla="*/ f63 1 42481"/>
                <a:gd name="f83" fmla="*/ f64 1 42481"/>
                <a:gd name="f84" fmla="*/ f65 1 53853"/>
                <a:gd name="f85" fmla="*/ f66 1 42481"/>
                <a:gd name="f86" fmla="*/ f67 1 53853"/>
                <a:gd name="f87" fmla="*/ f68 1 42481"/>
                <a:gd name="f88" fmla="*/ f69 1 53853"/>
                <a:gd name="f89" fmla="*/ f70 1 42481"/>
                <a:gd name="f90" fmla="*/ f71 1 53853"/>
                <a:gd name="f91" fmla="*/ f45 1 f52"/>
                <a:gd name="f92" fmla="*/ f46 1 f52"/>
                <a:gd name="f93" fmla="*/ f45 1 f53"/>
                <a:gd name="f94" fmla="*/ f47 1 f53"/>
                <a:gd name="f95" fmla="*/ f73 1 f52"/>
                <a:gd name="f96" fmla="*/ f74 1 f53"/>
                <a:gd name="f97" fmla="*/ f75 1 f52"/>
                <a:gd name="f98" fmla="*/ f76 1 f53"/>
                <a:gd name="f99" fmla="*/ f77 1 f52"/>
                <a:gd name="f100" fmla="*/ f78 1 f53"/>
                <a:gd name="f101" fmla="*/ f79 1 f53"/>
                <a:gd name="f102" fmla="*/ f80 1 f52"/>
                <a:gd name="f103" fmla="*/ f81 1 f53"/>
                <a:gd name="f104" fmla="*/ f82 1 f52"/>
                <a:gd name="f105" fmla="*/ f83 1 f52"/>
                <a:gd name="f106" fmla="*/ f84 1 f53"/>
                <a:gd name="f107" fmla="*/ f85 1 f52"/>
                <a:gd name="f108" fmla="*/ f86 1 f53"/>
                <a:gd name="f109" fmla="*/ f87 1 f52"/>
                <a:gd name="f110" fmla="*/ f88 1 f53"/>
                <a:gd name="f111" fmla="*/ f89 1 f52"/>
                <a:gd name="f112" fmla="*/ f90 1 f53"/>
                <a:gd name="f113" fmla="*/ f91 f43 1"/>
                <a:gd name="f114" fmla="*/ f92 f43 1"/>
                <a:gd name="f115" fmla="*/ f94 f44 1"/>
                <a:gd name="f116" fmla="*/ f93 f44 1"/>
                <a:gd name="f117" fmla="*/ f95 f43 1"/>
                <a:gd name="f118" fmla="*/ f96 f44 1"/>
                <a:gd name="f119" fmla="*/ f97 f43 1"/>
                <a:gd name="f120" fmla="*/ f98 f44 1"/>
                <a:gd name="f121" fmla="*/ f99 f43 1"/>
                <a:gd name="f122" fmla="*/ f100 f44 1"/>
                <a:gd name="f123" fmla="*/ f101 f44 1"/>
                <a:gd name="f124" fmla="*/ f102 f43 1"/>
                <a:gd name="f125" fmla="*/ f103 f44 1"/>
                <a:gd name="f126" fmla="*/ f104 f43 1"/>
                <a:gd name="f127" fmla="*/ f105 f43 1"/>
                <a:gd name="f128" fmla="*/ f106 f44 1"/>
                <a:gd name="f129" fmla="*/ f107 f43 1"/>
                <a:gd name="f130" fmla="*/ f108 f44 1"/>
                <a:gd name="f131" fmla="*/ f109 f43 1"/>
                <a:gd name="f132" fmla="*/ f110 f44 1"/>
                <a:gd name="f133" fmla="*/ f111 f43 1"/>
                <a:gd name="f134" fmla="*/ f112 f44 1"/>
              </a:gdLst>
              <a:ahLst/>
              <a:cxnLst>
                <a:cxn ang="3cd4">
                  <a:pos x="hc" y="t"/>
                </a:cxn>
                <a:cxn ang="0">
                  <a:pos x="r" y="vc"/>
                </a:cxn>
                <a:cxn ang="cd4">
                  <a:pos x="hc" y="b"/>
                </a:cxn>
                <a:cxn ang="cd2">
                  <a:pos x="l" y="vc"/>
                </a:cxn>
                <a:cxn ang="f72">
                  <a:pos x="f117" y="f118"/>
                </a:cxn>
                <a:cxn ang="f72">
                  <a:pos x="f119" y="f120"/>
                </a:cxn>
                <a:cxn ang="f72">
                  <a:pos x="f121" y="f122"/>
                </a:cxn>
                <a:cxn ang="f72">
                  <a:pos x="f121" y="f123"/>
                </a:cxn>
                <a:cxn ang="f72">
                  <a:pos x="f124" y="f125"/>
                </a:cxn>
                <a:cxn ang="f72">
                  <a:pos x="f126" y="f123"/>
                </a:cxn>
                <a:cxn ang="f72">
                  <a:pos x="f127" y="f128"/>
                </a:cxn>
                <a:cxn ang="f72">
                  <a:pos x="f129" y="f130"/>
                </a:cxn>
                <a:cxn ang="f72">
                  <a:pos x="f131" y="f132"/>
                </a:cxn>
                <a:cxn ang="f72">
                  <a:pos x="f131" y="f132"/>
                </a:cxn>
                <a:cxn ang="f72">
                  <a:pos x="f133" y="f134"/>
                </a:cxn>
                <a:cxn ang="f72">
                  <a:pos x="f117" y="f118"/>
                </a:cxn>
              </a:cxnLst>
              <a:rect l="f113" t="f116" r="f114" b="f115"/>
              <a:pathLst>
                <a:path w="42481" h="53853">
                  <a:moveTo>
                    <a:pt x="f8" y="f9"/>
                  </a:moveTo>
                  <a:lnTo>
                    <a:pt x="f5" y="f10"/>
                  </a:lnTo>
                  <a:lnTo>
                    <a:pt x="f11" y="f7"/>
                  </a:lnTo>
                  <a:cubicBezTo>
                    <a:pt x="f12" y="f13"/>
                    <a:pt x="f12" y="f14"/>
                    <a:pt x="f11" y="f15"/>
                  </a:cubicBezTo>
                  <a:cubicBezTo>
                    <a:pt x="f16" y="f17"/>
                    <a:pt x="f18" y="f19"/>
                    <a:pt x="f20" y="f21"/>
                  </a:cubicBezTo>
                  <a:cubicBezTo>
                    <a:pt x="f22" y="f23"/>
                    <a:pt x="f24" y="f25"/>
                    <a:pt x="f26" y="f15"/>
                  </a:cubicBezTo>
                  <a:lnTo>
                    <a:pt x="f27" y="f28"/>
                  </a:lnTo>
                  <a:lnTo>
                    <a:pt x="f29" y="f30"/>
                  </a:lnTo>
                  <a:lnTo>
                    <a:pt x="f31" y="f5"/>
                  </a:lnTo>
                  <a:lnTo>
                    <a:pt x="f31" y="f5"/>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7" name="Freeform: Shape 1703">
              <a:extLst>
                <a:ext uri="{FF2B5EF4-FFF2-40B4-BE49-F238E27FC236}">
                  <a16:creationId xmlns:a16="http://schemas.microsoft.com/office/drawing/2014/main" id="{670D3F20-588A-DBEE-1E1E-FC39E5288AF3}"/>
                </a:ext>
              </a:extLst>
            </p:cNvPr>
            <p:cNvSpPr/>
            <p:nvPr/>
          </p:nvSpPr>
          <p:spPr>
            <a:xfrm>
              <a:off x="11567388" y="3818918"/>
              <a:ext cx="100145" cy="114107"/>
            </a:xfrm>
            <a:custGeom>
              <a:avLst/>
              <a:gdLst>
                <a:gd name="f0" fmla="val 10800000"/>
                <a:gd name="f1" fmla="val 5400000"/>
                <a:gd name="f2" fmla="val 180"/>
                <a:gd name="f3" fmla="val w"/>
                <a:gd name="f4" fmla="val h"/>
                <a:gd name="f5" fmla="val 0"/>
                <a:gd name="f6" fmla="val 100147"/>
                <a:gd name="f7" fmla="val 114105"/>
                <a:gd name="f8" fmla="val 2642"/>
                <a:gd name="f9" fmla="val 3192"/>
                <a:gd name="f10" fmla="val -881"/>
                <a:gd name="f11" fmla="val 7703"/>
                <a:gd name="f12" fmla="val 14038"/>
                <a:gd name="f13" fmla="val 18561"/>
                <a:gd name="f14" fmla="val 81234"/>
                <a:gd name="f15" fmla="val 106651"/>
                <a:gd name="f16" fmla="val 81983"/>
                <a:gd name="f17" fmla="val 107401"/>
                <a:gd name="f18" fmla="val 85232"/>
                <a:gd name="f19" fmla="val 111024"/>
                <a:gd name="f20" fmla="val 87881"/>
                <a:gd name="f21" fmla="val 114473"/>
                <a:gd name="f22" fmla="val 92816"/>
                <a:gd name="f23" fmla="val 115123"/>
                <a:gd name="f24" fmla="val 96265"/>
                <a:gd name="f25" fmla="val 112486"/>
                <a:gd name="f26" fmla="val 96814"/>
                <a:gd name="f27" fmla="val 112061"/>
                <a:gd name="f28" fmla="val 97301"/>
                <a:gd name="f29" fmla="val 111574"/>
                <a:gd name="f30" fmla="val 97727"/>
                <a:gd name="f31" fmla="val 99226"/>
                <a:gd name="f32" fmla="val 108950"/>
                <a:gd name="f33" fmla="val 100063"/>
                <a:gd name="f34" fmla="val 106464"/>
                <a:gd name="f35" fmla="val 100100"/>
                <a:gd name="f36" fmla="val 103902"/>
                <a:gd name="f37" fmla="val 100151"/>
                <a:gd name="f38" fmla="val 103115"/>
                <a:gd name="f39" fmla="val 102315"/>
                <a:gd name="f40" fmla="val 101528"/>
                <a:gd name="f41" fmla="val 100163"/>
                <a:gd name="f42" fmla="val 100941"/>
                <a:gd name="f43" fmla="val 100366"/>
                <a:gd name="f44" fmla="val 99779"/>
                <a:gd name="f45" fmla="val 99863"/>
                <a:gd name="f46" fmla="val 99129"/>
                <a:gd name="f47" fmla="val 99563"/>
                <a:gd name="f48" fmla="val 98504"/>
                <a:gd name="f49" fmla="val 97905"/>
                <a:gd name="f50" fmla="val 98226"/>
                <a:gd name="f51" fmla="val 96155"/>
                <a:gd name="f52" fmla="val 15637"/>
                <a:gd name="f53" fmla="val 3692"/>
                <a:gd name="f54" fmla="val 13325"/>
                <a:gd name="f55" fmla="val 6"/>
                <a:gd name="f56" fmla="val 8465"/>
                <a:gd name="f57" fmla="val -1106"/>
                <a:gd name="f58" fmla="val 4791"/>
                <a:gd name="f59" fmla="val 1205"/>
                <a:gd name="f60" fmla="val 3955"/>
                <a:gd name="f61" fmla="val 1730"/>
                <a:gd name="f62" fmla="val 3230"/>
                <a:gd name="f63" fmla="val 2405"/>
                <a:gd name="f64" fmla="+- 0 0 -90"/>
                <a:gd name="f65" fmla="*/ f3 1 100147"/>
                <a:gd name="f66" fmla="*/ f4 1 114105"/>
                <a:gd name="f67" fmla="val f5"/>
                <a:gd name="f68" fmla="val f6"/>
                <a:gd name="f69" fmla="val f7"/>
                <a:gd name="f70" fmla="*/ f64 f0 1"/>
                <a:gd name="f71" fmla="+- f69 0 f67"/>
                <a:gd name="f72" fmla="+- f68 0 f67"/>
                <a:gd name="f73" fmla="*/ f70 1 f2"/>
                <a:gd name="f74" fmla="*/ f72 1 100147"/>
                <a:gd name="f75" fmla="*/ f71 1 114105"/>
                <a:gd name="f76" fmla="*/ 2642 f72 1"/>
                <a:gd name="f77" fmla="*/ 3192 f71 1"/>
                <a:gd name="f78" fmla="*/ 18561 f71 1"/>
                <a:gd name="f79" fmla="*/ 81234 f72 1"/>
                <a:gd name="f80" fmla="*/ 106651 f71 1"/>
                <a:gd name="f81" fmla="*/ 81983 f72 1"/>
                <a:gd name="f82" fmla="*/ 107401 f71 1"/>
                <a:gd name="f83" fmla="*/ 85232 f72 1"/>
                <a:gd name="f84" fmla="*/ 111024 f71 1"/>
                <a:gd name="f85" fmla="*/ 96265 f72 1"/>
                <a:gd name="f86" fmla="*/ 112486 f71 1"/>
                <a:gd name="f87" fmla="*/ 97727 f72 1"/>
                <a:gd name="f88" fmla="*/ 100100 f72 1"/>
                <a:gd name="f89" fmla="*/ 103902 f71 1"/>
                <a:gd name="f90" fmla="*/ 101528 f71 1"/>
                <a:gd name="f91" fmla="*/ 99779 f71 1"/>
                <a:gd name="f92" fmla="*/ 99226 f72 1"/>
                <a:gd name="f93" fmla="*/ 97905 f71 1"/>
                <a:gd name="f94" fmla="*/ 98226 f72 1"/>
                <a:gd name="f95" fmla="*/ 96155 f71 1"/>
                <a:gd name="f96" fmla="*/ 15637 f72 1"/>
                <a:gd name="f97" fmla="*/ 3692 f71 1"/>
                <a:gd name="f98" fmla="*/ 4791 f72 1"/>
                <a:gd name="f99" fmla="*/ 1205 f71 1"/>
                <a:gd name="f100" fmla="+- f73 0 f1"/>
                <a:gd name="f101" fmla="*/ f76 1 100147"/>
                <a:gd name="f102" fmla="*/ f77 1 114105"/>
                <a:gd name="f103" fmla="*/ f78 1 114105"/>
                <a:gd name="f104" fmla="*/ f79 1 100147"/>
                <a:gd name="f105" fmla="*/ f80 1 114105"/>
                <a:gd name="f106" fmla="*/ f81 1 100147"/>
                <a:gd name="f107" fmla="*/ f82 1 114105"/>
                <a:gd name="f108" fmla="*/ f83 1 100147"/>
                <a:gd name="f109" fmla="*/ f84 1 114105"/>
                <a:gd name="f110" fmla="*/ f85 1 100147"/>
                <a:gd name="f111" fmla="*/ f86 1 114105"/>
                <a:gd name="f112" fmla="*/ f87 1 100147"/>
                <a:gd name="f113" fmla="*/ f88 1 100147"/>
                <a:gd name="f114" fmla="*/ f89 1 114105"/>
                <a:gd name="f115" fmla="*/ f90 1 114105"/>
                <a:gd name="f116" fmla="*/ f91 1 114105"/>
                <a:gd name="f117" fmla="*/ f92 1 100147"/>
                <a:gd name="f118" fmla="*/ f93 1 114105"/>
                <a:gd name="f119" fmla="*/ f94 1 100147"/>
                <a:gd name="f120" fmla="*/ f95 1 114105"/>
                <a:gd name="f121" fmla="*/ f96 1 100147"/>
                <a:gd name="f122" fmla="*/ f97 1 114105"/>
                <a:gd name="f123" fmla="*/ f98 1 100147"/>
                <a:gd name="f124" fmla="*/ f99 1 114105"/>
                <a:gd name="f125" fmla="*/ f67 1 f74"/>
                <a:gd name="f126" fmla="*/ f68 1 f74"/>
                <a:gd name="f127" fmla="*/ f67 1 f75"/>
                <a:gd name="f128" fmla="*/ f69 1 f75"/>
                <a:gd name="f129" fmla="*/ f101 1 f74"/>
                <a:gd name="f130" fmla="*/ f102 1 f75"/>
                <a:gd name="f131" fmla="*/ f103 1 f75"/>
                <a:gd name="f132" fmla="*/ f104 1 f74"/>
                <a:gd name="f133" fmla="*/ f105 1 f75"/>
                <a:gd name="f134" fmla="*/ f106 1 f74"/>
                <a:gd name="f135" fmla="*/ f107 1 f75"/>
                <a:gd name="f136" fmla="*/ f108 1 f74"/>
                <a:gd name="f137" fmla="*/ f109 1 f75"/>
                <a:gd name="f138" fmla="*/ f110 1 f74"/>
                <a:gd name="f139" fmla="*/ f111 1 f75"/>
                <a:gd name="f140" fmla="*/ f112 1 f74"/>
                <a:gd name="f141" fmla="*/ f113 1 f74"/>
                <a:gd name="f142" fmla="*/ f114 1 f75"/>
                <a:gd name="f143" fmla="*/ f115 1 f75"/>
                <a:gd name="f144" fmla="*/ f116 1 f75"/>
                <a:gd name="f145" fmla="*/ f117 1 f74"/>
                <a:gd name="f146" fmla="*/ f118 1 f75"/>
                <a:gd name="f147" fmla="*/ f119 1 f74"/>
                <a:gd name="f148" fmla="*/ f120 1 f75"/>
                <a:gd name="f149" fmla="*/ f121 1 f74"/>
                <a:gd name="f150" fmla="*/ f122 1 f75"/>
                <a:gd name="f151" fmla="*/ f123 1 f74"/>
                <a:gd name="f152" fmla="*/ f124 1 f75"/>
                <a:gd name="f153" fmla="*/ f125 f65 1"/>
                <a:gd name="f154" fmla="*/ f126 f65 1"/>
                <a:gd name="f155" fmla="*/ f128 f66 1"/>
                <a:gd name="f156" fmla="*/ f127 f66 1"/>
                <a:gd name="f157" fmla="*/ f129 f65 1"/>
                <a:gd name="f158" fmla="*/ f130 f66 1"/>
                <a:gd name="f159" fmla="*/ f131 f66 1"/>
                <a:gd name="f160" fmla="*/ f132 f65 1"/>
                <a:gd name="f161" fmla="*/ f133 f66 1"/>
                <a:gd name="f162" fmla="*/ f134 f65 1"/>
                <a:gd name="f163" fmla="*/ f135 f66 1"/>
                <a:gd name="f164" fmla="*/ f136 f65 1"/>
                <a:gd name="f165" fmla="*/ f137 f66 1"/>
                <a:gd name="f166" fmla="*/ f138 f65 1"/>
                <a:gd name="f167" fmla="*/ f139 f66 1"/>
                <a:gd name="f168" fmla="*/ f140 f65 1"/>
                <a:gd name="f169" fmla="*/ f141 f65 1"/>
                <a:gd name="f170" fmla="*/ f142 f66 1"/>
                <a:gd name="f171" fmla="*/ f143 f66 1"/>
                <a:gd name="f172" fmla="*/ f144 f66 1"/>
                <a:gd name="f173" fmla="*/ f145 f65 1"/>
                <a:gd name="f174" fmla="*/ f146 f66 1"/>
                <a:gd name="f175" fmla="*/ f147 f65 1"/>
                <a:gd name="f176" fmla="*/ f148 f66 1"/>
                <a:gd name="f177" fmla="*/ f149 f65 1"/>
                <a:gd name="f178" fmla="*/ f150 f66 1"/>
                <a:gd name="f179" fmla="*/ f151 f65 1"/>
                <a:gd name="f180" fmla="*/ f152 f66 1"/>
              </a:gdLst>
              <a:ahLst/>
              <a:cxnLst>
                <a:cxn ang="3cd4">
                  <a:pos x="hc" y="t"/>
                </a:cxn>
                <a:cxn ang="0">
                  <a:pos x="r" y="vc"/>
                </a:cxn>
                <a:cxn ang="cd4">
                  <a:pos x="hc" y="b"/>
                </a:cxn>
                <a:cxn ang="cd2">
                  <a:pos x="l" y="vc"/>
                </a:cxn>
                <a:cxn ang="f100">
                  <a:pos x="f157" y="f158"/>
                </a:cxn>
                <a:cxn ang="f100">
                  <a:pos x="f157" y="f159"/>
                </a:cxn>
                <a:cxn ang="f100">
                  <a:pos x="f160" y="f161"/>
                </a:cxn>
                <a:cxn ang="f100">
                  <a:pos x="f162" y="f163"/>
                </a:cxn>
                <a:cxn ang="f100">
                  <a:pos x="f164" y="f165"/>
                </a:cxn>
                <a:cxn ang="f100">
                  <a:pos x="f166" y="f167"/>
                </a:cxn>
                <a:cxn ang="f100">
                  <a:pos x="f168" y="f165"/>
                </a:cxn>
                <a:cxn ang="f100">
                  <a:pos x="f169" y="f170"/>
                </a:cxn>
                <a:cxn ang="f100">
                  <a:pos x="f169" y="f171"/>
                </a:cxn>
                <a:cxn ang="f100">
                  <a:pos x="f169" y="f172"/>
                </a:cxn>
                <a:cxn ang="f100">
                  <a:pos x="f173" y="f174"/>
                </a:cxn>
                <a:cxn ang="f100">
                  <a:pos x="f175" y="f176"/>
                </a:cxn>
                <a:cxn ang="f100">
                  <a:pos x="f175" y="f176"/>
                </a:cxn>
                <a:cxn ang="f100">
                  <a:pos x="f177" y="f178"/>
                </a:cxn>
                <a:cxn ang="f100">
                  <a:pos x="f179" y="f180"/>
                </a:cxn>
                <a:cxn ang="f100">
                  <a:pos x="f157" y="f158"/>
                </a:cxn>
              </a:cxnLst>
              <a:rect l="f153" t="f156" r="f154" b="f155"/>
              <a:pathLst>
                <a:path w="100147" h="114105">
                  <a:moveTo>
                    <a:pt x="f8" y="f9"/>
                  </a:moveTo>
                  <a:cubicBezTo>
                    <a:pt x="f10" y="f11"/>
                    <a:pt x="f10" y="f12"/>
                    <a:pt x="f8" y="f13"/>
                  </a:cubicBezTo>
                  <a:lnTo>
                    <a:pt x="f14" y="f15"/>
                  </a:lnTo>
                  <a:lnTo>
                    <a:pt x="f16" y="f17"/>
                  </a:lnTo>
                  <a:lnTo>
                    <a:pt x="f18" y="f19"/>
                  </a:lnTo>
                  <a:cubicBezTo>
                    <a:pt x="f20" y="f21"/>
                    <a:pt x="f22" y="f23"/>
                    <a:pt x="f24" y="f25"/>
                  </a:cubicBezTo>
                  <a:cubicBezTo>
                    <a:pt x="f26" y="f27"/>
                    <a:pt x="f28" y="f29"/>
                    <a:pt x="f30" y="f19"/>
                  </a:cubicBezTo>
                  <a:cubicBezTo>
                    <a:pt x="f31" y="f32"/>
                    <a:pt x="f33" y="f34"/>
                    <a:pt x="f35" y="f36"/>
                  </a:cubicBezTo>
                  <a:cubicBezTo>
                    <a:pt x="f37" y="f38"/>
                    <a:pt x="f37" y="f39"/>
                    <a:pt x="f35" y="f40"/>
                  </a:cubicBezTo>
                  <a:cubicBezTo>
                    <a:pt x="f41" y="f42"/>
                    <a:pt x="f41" y="f43"/>
                    <a:pt x="f35" y="f44"/>
                  </a:cubicBezTo>
                  <a:cubicBezTo>
                    <a:pt x="f45" y="f46"/>
                    <a:pt x="f47" y="f48"/>
                    <a:pt x="f31" y="f49"/>
                  </a:cubicBezTo>
                  <a:lnTo>
                    <a:pt x="f50" y="f51"/>
                  </a:lnTo>
                  <a:cubicBezTo>
                    <a:pt x="f50" y="f51"/>
                    <a:pt x="f50" y="f51"/>
                    <a:pt x="f50" y="f51"/>
                  </a:cubicBezTo>
                  <a:lnTo>
                    <a:pt x="f52" y="f53"/>
                  </a:ln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8" name="Freeform: Shape 1704">
              <a:extLst>
                <a:ext uri="{FF2B5EF4-FFF2-40B4-BE49-F238E27FC236}">
                  <a16:creationId xmlns:a16="http://schemas.microsoft.com/office/drawing/2014/main" id="{F9421F53-0687-9B66-3E05-5BD5BF376002}"/>
                </a:ext>
              </a:extLst>
            </p:cNvPr>
            <p:cNvSpPr/>
            <p:nvPr/>
          </p:nvSpPr>
          <p:spPr>
            <a:xfrm>
              <a:off x="11673239" y="3084655"/>
              <a:ext cx="191493" cy="116951"/>
            </a:xfrm>
            <a:custGeom>
              <a:avLst/>
              <a:gdLst>
                <a:gd name="f0" fmla="val 10800000"/>
                <a:gd name="f1" fmla="val 5400000"/>
                <a:gd name="f2" fmla="val 180"/>
                <a:gd name="f3" fmla="val w"/>
                <a:gd name="f4" fmla="val h"/>
                <a:gd name="f5" fmla="val 0"/>
                <a:gd name="f6" fmla="val 191495"/>
                <a:gd name="f7" fmla="val 116953"/>
                <a:gd name="f8" fmla="val 11370"/>
                <a:gd name="f9" fmla="val 102584"/>
                <a:gd name="f10" fmla="val 13594"/>
                <a:gd name="f11" fmla="val 107832"/>
                <a:gd name="f12" fmla="val 11695"/>
                <a:gd name="f13" fmla="val 113917"/>
                <a:gd name="f14" fmla="val 6872"/>
                <a:gd name="f15" fmla="val 180922"/>
                <a:gd name="f16" fmla="val 22866"/>
                <a:gd name="f17" fmla="val 186169"/>
                <a:gd name="f18" fmla="val 20117"/>
                <a:gd name="f19" fmla="val 190755"/>
                <a:gd name="f20" fmla="val 16906"/>
                <a:gd name="f21" fmla="val 192641"/>
                <a:gd name="f22" fmla="val 11033"/>
                <a:gd name="f23" fmla="val 190793"/>
                <a:gd name="f24" fmla="val 5748"/>
                <a:gd name="f25" fmla="val 190305"/>
                <a:gd name="f26" fmla="val 4461"/>
                <a:gd name="f27" fmla="val 189593"/>
                <a:gd name="f28" fmla="val 3274"/>
                <a:gd name="f29" fmla="val 188668"/>
                <a:gd name="f30" fmla="val 2249"/>
                <a:gd name="f31" fmla="val 187793"/>
                <a:gd name="f32" fmla="val 1624"/>
                <a:gd name="f33" fmla="val 187419"/>
                <a:gd name="f34" fmla="val 1250"/>
                <a:gd name="f35" fmla="val 186857"/>
                <a:gd name="f36" fmla="val 750"/>
                <a:gd name="f37" fmla="val 186219"/>
                <a:gd name="f38" fmla="val 325"/>
                <a:gd name="f39" fmla="val 185545"/>
                <a:gd name="f40" fmla="val 183796"/>
                <a:gd name="f41" fmla="val 182172"/>
                <a:gd name="f42" fmla="val 181397"/>
                <a:gd name="f43" fmla="val 88"/>
                <a:gd name="f44" fmla="val 180634"/>
                <a:gd name="f45" fmla="val 300"/>
                <a:gd name="f46" fmla="val 179922"/>
                <a:gd name="f47" fmla="val 625"/>
                <a:gd name="f48" fmla="val 178923"/>
                <a:gd name="f49" fmla="val 97461"/>
                <a:gd name="f50" fmla="val 4136"/>
                <a:gd name="f51" fmla="val 95549"/>
                <a:gd name="f52" fmla="val 9033"/>
                <a:gd name="f53" fmla="val 97349"/>
                <a:gd name="f54" fmla="val 10945"/>
                <a:gd name="f55" fmla="val 101472"/>
                <a:gd name="f56" fmla="val 11120"/>
                <a:gd name="f57" fmla="val 101834"/>
                <a:gd name="f58" fmla="val 11258"/>
                <a:gd name="f59" fmla="val 102209"/>
                <a:gd name="f60" fmla="+- 0 0 -90"/>
                <a:gd name="f61" fmla="*/ f3 1 191495"/>
                <a:gd name="f62" fmla="*/ f4 1 116953"/>
                <a:gd name="f63" fmla="val f5"/>
                <a:gd name="f64" fmla="val f6"/>
                <a:gd name="f65" fmla="val f7"/>
                <a:gd name="f66" fmla="*/ f60 f0 1"/>
                <a:gd name="f67" fmla="+- f65 0 f63"/>
                <a:gd name="f68" fmla="+- f64 0 f63"/>
                <a:gd name="f69" fmla="*/ f66 1 f2"/>
                <a:gd name="f70" fmla="*/ f68 1 191495"/>
                <a:gd name="f71" fmla="*/ f67 1 116953"/>
                <a:gd name="f72" fmla="*/ 11370 f68 1"/>
                <a:gd name="f73" fmla="*/ 102584 f67 1"/>
                <a:gd name="f74" fmla="*/ 6872 f68 1"/>
                <a:gd name="f75" fmla="*/ 116953 f67 1"/>
                <a:gd name="f76" fmla="*/ 180922 f68 1"/>
                <a:gd name="f77" fmla="*/ 22866 f67 1"/>
                <a:gd name="f78" fmla="*/ 186169 f68 1"/>
                <a:gd name="f79" fmla="*/ 20117 f67 1"/>
                <a:gd name="f80" fmla="*/ 190793 f68 1"/>
                <a:gd name="f81" fmla="*/ 5748 f67 1"/>
                <a:gd name="f82" fmla="*/ 188668 f68 1"/>
                <a:gd name="f83" fmla="*/ 2249 f67 1"/>
                <a:gd name="f84" fmla="*/ 187419 f68 1"/>
                <a:gd name="f85" fmla="*/ 1250 f67 1"/>
                <a:gd name="f86" fmla="*/ 185545 f68 1"/>
                <a:gd name="f87" fmla="*/ 0 f67 1"/>
                <a:gd name="f88" fmla="*/ 183796 f68 1"/>
                <a:gd name="f89" fmla="*/ 182172 f68 1"/>
                <a:gd name="f90" fmla="*/ 179922 f68 1"/>
                <a:gd name="f91" fmla="*/ 625 f67 1"/>
                <a:gd name="f92" fmla="*/ 178923 f68 1"/>
                <a:gd name="f93" fmla="*/ 0 f68 1"/>
                <a:gd name="f94" fmla="*/ 97461 f67 1"/>
                <a:gd name="f95" fmla="*/ 10945 f68 1"/>
                <a:gd name="f96" fmla="*/ 101472 f67 1"/>
                <a:gd name="f97" fmla="+- f69 0 f1"/>
                <a:gd name="f98" fmla="*/ f72 1 191495"/>
                <a:gd name="f99" fmla="*/ f73 1 116953"/>
                <a:gd name="f100" fmla="*/ f74 1 191495"/>
                <a:gd name="f101" fmla="*/ f75 1 116953"/>
                <a:gd name="f102" fmla="*/ f76 1 191495"/>
                <a:gd name="f103" fmla="*/ f77 1 116953"/>
                <a:gd name="f104" fmla="*/ f78 1 191495"/>
                <a:gd name="f105" fmla="*/ f79 1 116953"/>
                <a:gd name="f106" fmla="*/ f80 1 191495"/>
                <a:gd name="f107" fmla="*/ f81 1 116953"/>
                <a:gd name="f108" fmla="*/ f82 1 191495"/>
                <a:gd name="f109" fmla="*/ f83 1 116953"/>
                <a:gd name="f110" fmla="*/ f84 1 191495"/>
                <a:gd name="f111" fmla="*/ f85 1 116953"/>
                <a:gd name="f112" fmla="*/ f86 1 191495"/>
                <a:gd name="f113" fmla="*/ f87 1 116953"/>
                <a:gd name="f114" fmla="*/ f88 1 191495"/>
                <a:gd name="f115" fmla="*/ f89 1 191495"/>
                <a:gd name="f116" fmla="*/ f90 1 191495"/>
                <a:gd name="f117" fmla="*/ f91 1 116953"/>
                <a:gd name="f118" fmla="*/ f92 1 191495"/>
                <a:gd name="f119" fmla="*/ f93 1 191495"/>
                <a:gd name="f120" fmla="*/ f94 1 116953"/>
                <a:gd name="f121" fmla="*/ f95 1 191495"/>
                <a:gd name="f122" fmla="*/ f96 1 116953"/>
                <a:gd name="f123" fmla="*/ f63 1 f70"/>
                <a:gd name="f124" fmla="*/ f64 1 f70"/>
                <a:gd name="f125" fmla="*/ f63 1 f71"/>
                <a:gd name="f126" fmla="*/ f65 1 f71"/>
                <a:gd name="f127" fmla="*/ f98 1 f70"/>
                <a:gd name="f128" fmla="*/ f99 1 f71"/>
                <a:gd name="f129" fmla="*/ f100 1 f70"/>
                <a:gd name="f130" fmla="*/ f101 1 f71"/>
                <a:gd name="f131" fmla="*/ f102 1 f70"/>
                <a:gd name="f132" fmla="*/ f103 1 f71"/>
                <a:gd name="f133" fmla="*/ f104 1 f70"/>
                <a:gd name="f134" fmla="*/ f105 1 f71"/>
                <a:gd name="f135" fmla="*/ f106 1 f70"/>
                <a:gd name="f136" fmla="*/ f107 1 f71"/>
                <a:gd name="f137" fmla="*/ f108 1 f70"/>
                <a:gd name="f138" fmla="*/ f109 1 f71"/>
                <a:gd name="f139" fmla="*/ f110 1 f70"/>
                <a:gd name="f140" fmla="*/ f111 1 f71"/>
                <a:gd name="f141" fmla="*/ f112 1 f70"/>
                <a:gd name="f142" fmla="*/ f113 1 f71"/>
                <a:gd name="f143" fmla="*/ f114 1 f70"/>
                <a:gd name="f144" fmla="*/ f115 1 f70"/>
                <a:gd name="f145" fmla="*/ f116 1 f70"/>
                <a:gd name="f146" fmla="*/ f117 1 f71"/>
                <a:gd name="f147" fmla="*/ f118 1 f70"/>
                <a:gd name="f148" fmla="*/ f119 1 f70"/>
                <a:gd name="f149" fmla="*/ f120 1 f71"/>
                <a:gd name="f150" fmla="*/ f121 1 f70"/>
                <a:gd name="f151" fmla="*/ f122 1 f71"/>
                <a:gd name="f152" fmla="*/ f123 f61 1"/>
                <a:gd name="f153" fmla="*/ f124 f61 1"/>
                <a:gd name="f154" fmla="*/ f126 f62 1"/>
                <a:gd name="f155" fmla="*/ f125 f62 1"/>
                <a:gd name="f156" fmla="*/ f127 f61 1"/>
                <a:gd name="f157" fmla="*/ f128 f62 1"/>
                <a:gd name="f158" fmla="*/ f129 f61 1"/>
                <a:gd name="f159" fmla="*/ f130 f62 1"/>
                <a:gd name="f160" fmla="*/ f131 f61 1"/>
                <a:gd name="f161" fmla="*/ f132 f62 1"/>
                <a:gd name="f162" fmla="*/ f133 f61 1"/>
                <a:gd name="f163" fmla="*/ f134 f62 1"/>
                <a:gd name="f164" fmla="*/ f135 f61 1"/>
                <a:gd name="f165" fmla="*/ f136 f62 1"/>
                <a:gd name="f166" fmla="*/ f137 f61 1"/>
                <a:gd name="f167" fmla="*/ f138 f62 1"/>
                <a:gd name="f168" fmla="*/ f139 f61 1"/>
                <a:gd name="f169" fmla="*/ f140 f62 1"/>
                <a:gd name="f170" fmla="*/ f141 f61 1"/>
                <a:gd name="f171" fmla="*/ f142 f62 1"/>
                <a:gd name="f172" fmla="*/ f143 f61 1"/>
                <a:gd name="f173" fmla="*/ f144 f61 1"/>
                <a:gd name="f174" fmla="*/ f145 f61 1"/>
                <a:gd name="f175" fmla="*/ f146 f62 1"/>
                <a:gd name="f176" fmla="*/ f147 f61 1"/>
                <a:gd name="f177" fmla="*/ f148 f61 1"/>
                <a:gd name="f178" fmla="*/ f149 f62 1"/>
                <a:gd name="f179" fmla="*/ f150 f61 1"/>
                <a:gd name="f180" fmla="*/ f151 f62 1"/>
              </a:gdLst>
              <a:ahLst/>
              <a:cxnLst>
                <a:cxn ang="3cd4">
                  <a:pos x="hc" y="t"/>
                </a:cxn>
                <a:cxn ang="0">
                  <a:pos x="r" y="vc"/>
                </a:cxn>
                <a:cxn ang="cd4">
                  <a:pos x="hc" y="b"/>
                </a:cxn>
                <a:cxn ang="cd2">
                  <a:pos x="l" y="vc"/>
                </a:cxn>
                <a:cxn ang="f97">
                  <a:pos x="f156" y="f157"/>
                </a:cxn>
                <a:cxn ang="f97">
                  <a:pos x="f158" y="f159"/>
                </a:cxn>
                <a:cxn ang="f97">
                  <a:pos x="f160" y="f161"/>
                </a:cxn>
                <a:cxn ang="f97">
                  <a:pos x="f162" y="f163"/>
                </a:cxn>
                <a:cxn ang="f97">
                  <a:pos x="f164" y="f165"/>
                </a:cxn>
                <a:cxn ang="f97">
                  <a:pos x="f166" y="f167"/>
                </a:cxn>
                <a:cxn ang="f97">
                  <a:pos x="f166" y="f167"/>
                </a:cxn>
                <a:cxn ang="f97">
                  <a:pos x="f168" y="f169"/>
                </a:cxn>
                <a:cxn ang="f97">
                  <a:pos x="f170" y="f171"/>
                </a:cxn>
                <a:cxn ang="f97">
                  <a:pos x="f172" y="f171"/>
                </a:cxn>
                <a:cxn ang="f97">
                  <a:pos x="f173" y="f171"/>
                </a:cxn>
                <a:cxn ang="f97">
                  <a:pos x="f174" y="f175"/>
                </a:cxn>
                <a:cxn ang="f97">
                  <a:pos x="f176" y="f175"/>
                </a:cxn>
                <a:cxn ang="f97">
                  <a:pos x="f176" y="f175"/>
                </a:cxn>
                <a:cxn ang="f97">
                  <a:pos x="f177" y="f178"/>
                </a:cxn>
                <a:cxn ang="f97">
                  <a:pos x="f179" y="f180"/>
                </a:cxn>
                <a:cxn ang="f97">
                  <a:pos x="f156" y="f157"/>
                </a:cxn>
              </a:cxnLst>
              <a:rect l="f152" t="f155" r="f153" b="f154"/>
              <a:pathLst>
                <a:path w="191495" h="116953">
                  <a:moveTo>
                    <a:pt x="f8" y="f9"/>
                  </a:moveTo>
                  <a:cubicBezTo>
                    <a:pt x="f10" y="f11"/>
                    <a:pt x="f12" y="f13"/>
                    <a:pt x="f14" y="f7"/>
                  </a:cubicBezTo>
                  <a:lnTo>
                    <a:pt x="f15" y="f16"/>
                  </a:lnTo>
                  <a:lnTo>
                    <a:pt x="f17" y="f18"/>
                  </a:lnTo>
                  <a:cubicBezTo>
                    <a:pt x="f19" y="f20"/>
                    <a:pt x="f21" y="f22"/>
                    <a:pt x="f23" y="f24"/>
                  </a:cubicBezTo>
                  <a:cubicBezTo>
                    <a:pt x="f25" y="f26"/>
                    <a:pt x="f27" y="f28"/>
                    <a:pt x="f29" y="f30"/>
                  </a:cubicBezTo>
                  <a:lnTo>
                    <a:pt x="f29" y="f30"/>
                  </a:lnTo>
                  <a:cubicBezTo>
                    <a:pt x="f29" y="f30"/>
                    <a:pt x="f31" y="f32"/>
                    <a:pt x="f33" y="f34"/>
                  </a:cubicBezTo>
                  <a:cubicBezTo>
                    <a:pt x="f35" y="f36"/>
                    <a:pt x="f37" y="f38"/>
                    <a:pt x="f39" y="f5"/>
                  </a:cubicBezTo>
                  <a:lnTo>
                    <a:pt x="f40" y="f5"/>
                  </a:lnTo>
                  <a:lnTo>
                    <a:pt x="f41" y="f5"/>
                  </a:lnTo>
                  <a:cubicBezTo>
                    <a:pt x="f42" y="f43"/>
                    <a:pt x="f44" y="f45"/>
                    <a:pt x="f46" y="f47"/>
                  </a:cubicBezTo>
                  <a:lnTo>
                    <a:pt x="f48" y="f47"/>
                  </a:lnTo>
                  <a:lnTo>
                    <a:pt x="f48" y="f47"/>
                  </a:lnTo>
                  <a:lnTo>
                    <a:pt x="f5" y="f49"/>
                  </a:lnTo>
                  <a:cubicBezTo>
                    <a:pt x="f50" y="f51"/>
                    <a:pt x="f52" y="f53"/>
                    <a:pt x="f54" y="f55"/>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9" name="Freeform: Shape 1705">
              <a:extLst>
                <a:ext uri="{FF2B5EF4-FFF2-40B4-BE49-F238E27FC236}">
                  <a16:creationId xmlns:a16="http://schemas.microsoft.com/office/drawing/2014/main" id="{AB1E273E-6224-4108-79B2-C3AAD268F35F}"/>
                </a:ext>
              </a:extLst>
            </p:cNvPr>
            <p:cNvSpPr/>
            <p:nvPr/>
          </p:nvSpPr>
          <p:spPr>
            <a:xfrm>
              <a:off x="11665110" y="3209105"/>
              <a:ext cx="1252" cy="36"/>
            </a:xfrm>
            <a:custGeom>
              <a:avLst/>
              <a:gdLst>
                <a:gd name="f0" fmla="val 10800000"/>
                <a:gd name="f1" fmla="val 5400000"/>
                <a:gd name="f2" fmla="val 180"/>
                <a:gd name="f3" fmla="val w"/>
                <a:gd name="f4" fmla="val h"/>
                <a:gd name="f5" fmla="val 0"/>
                <a:gd name="f6" fmla="val 1249"/>
                <a:gd name="f7" fmla="val 37"/>
                <a:gd name="f8" fmla="val 837"/>
                <a:gd name="f9" fmla="val 50"/>
                <a:gd name="f10" fmla="val 412"/>
                <a:gd name="f11" fmla="val 999"/>
                <a:gd name="f12" fmla="+- 0 0 -90"/>
                <a:gd name="f13" fmla="*/ f3 1 1249"/>
                <a:gd name="f14" fmla="*/ f4 1 37"/>
                <a:gd name="f15" fmla="val f5"/>
                <a:gd name="f16" fmla="val f6"/>
                <a:gd name="f17" fmla="val f7"/>
                <a:gd name="f18" fmla="*/ f12 f0 1"/>
                <a:gd name="f19" fmla="+- f17 0 f15"/>
                <a:gd name="f20" fmla="+- f16 0 f15"/>
                <a:gd name="f21" fmla="*/ f18 1 f2"/>
                <a:gd name="f22" fmla="*/ f20 1 1249"/>
                <a:gd name="f23" fmla="*/ f19 1 37"/>
                <a:gd name="f24" fmla="*/ 1249 f20 1"/>
                <a:gd name="f25" fmla="*/ 0 f19 1"/>
                <a:gd name="f26" fmla="*/ 0 f20 1"/>
                <a:gd name="f27" fmla="*/ 999 f20 1"/>
                <a:gd name="f28" fmla="+- f21 0 f1"/>
                <a:gd name="f29" fmla="*/ f24 1 1249"/>
                <a:gd name="f30" fmla="*/ f25 1 37"/>
                <a:gd name="f31" fmla="*/ f26 1 1249"/>
                <a:gd name="f32" fmla="*/ f27 1 1249"/>
                <a:gd name="f33" fmla="*/ f15 1 f22"/>
                <a:gd name="f34" fmla="*/ f16 1 f22"/>
                <a:gd name="f35" fmla="*/ f15 1 f23"/>
                <a:gd name="f36" fmla="*/ f17 1 f23"/>
                <a:gd name="f37" fmla="*/ f29 1 f22"/>
                <a:gd name="f38" fmla="*/ f30 1 f23"/>
                <a:gd name="f39" fmla="*/ f31 1 f22"/>
                <a:gd name="f40" fmla="*/ f32 1 f22"/>
                <a:gd name="f41" fmla="*/ f33 f13 1"/>
                <a:gd name="f42" fmla="*/ f34 f13 1"/>
                <a:gd name="f43" fmla="*/ f36 f14 1"/>
                <a:gd name="f44" fmla="*/ f35 f14 1"/>
                <a:gd name="f45" fmla="*/ f37 f13 1"/>
                <a:gd name="f46" fmla="*/ f38 f14 1"/>
                <a:gd name="f47" fmla="*/ f39 f13 1"/>
                <a:gd name="f48" fmla="*/ f40 f13 1"/>
              </a:gdLst>
              <a:ahLst/>
              <a:cxnLst>
                <a:cxn ang="3cd4">
                  <a:pos x="hc" y="t"/>
                </a:cxn>
                <a:cxn ang="0">
                  <a:pos x="r" y="vc"/>
                </a:cxn>
                <a:cxn ang="cd4">
                  <a:pos x="hc" y="b"/>
                </a:cxn>
                <a:cxn ang="cd2">
                  <a:pos x="l" y="vc"/>
                </a:cxn>
                <a:cxn ang="f28">
                  <a:pos x="f45" y="f46"/>
                </a:cxn>
                <a:cxn ang="f28">
                  <a:pos x="f47" y="f46"/>
                </a:cxn>
                <a:cxn ang="f28">
                  <a:pos x="f48" y="f46"/>
                </a:cxn>
              </a:cxnLst>
              <a:rect l="f41" t="f44" r="f42" b="f43"/>
              <a:pathLst>
                <a:path w="1249" h="37">
                  <a:moveTo>
                    <a:pt x="f6" y="f5"/>
                  </a:moveTo>
                  <a:cubicBezTo>
                    <a:pt x="f8" y="f9"/>
                    <a:pt x="f10" y="f9"/>
                    <a:pt x="f5" y="f5"/>
                  </a:cubicBez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0" name="Freeform: Shape 1706">
              <a:extLst>
                <a:ext uri="{FF2B5EF4-FFF2-40B4-BE49-F238E27FC236}">
                  <a16:creationId xmlns:a16="http://schemas.microsoft.com/office/drawing/2014/main" id="{F4658721-D71C-FA07-28FF-31494573A470}"/>
                </a:ext>
              </a:extLst>
            </p:cNvPr>
            <p:cNvSpPr/>
            <p:nvPr/>
          </p:nvSpPr>
          <p:spPr>
            <a:xfrm>
              <a:off x="11664113" y="3180969"/>
              <a:ext cx="21415" cy="28136"/>
            </a:xfrm>
            <a:custGeom>
              <a:avLst/>
              <a:gdLst>
                <a:gd name="f0" fmla="val 10800000"/>
                <a:gd name="f1" fmla="val 5400000"/>
                <a:gd name="f2" fmla="val 180"/>
                <a:gd name="f3" fmla="val w"/>
                <a:gd name="f4" fmla="val h"/>
                <a:gd name="f5" fmla="val 0"/>
                <a:gd name="f6" fmla="val 21415"/>
                <a:gd name="f7" fmla="val 28134"/>
                <a:gd name="f8" fmla="val 5518"/>
                <a:gd name="f9" fmla="val 4373"/>
                <a:gd name="f10" fmla="val 10266"/>
                <a:gd name="f11" fmla="val 8059"/>
                <a:gd name="f12" fmla="val 14590"/>
                <a:gd name="f13" fmla="val 8372"/>
                <a:gd name="f14" fmla="val 20850"/>
                <a:gd name="f15" fmla="val 5123"/>
                <a:gd name="f16" fmla="val 25510"/>
                <a:gd name="f17" fmla="val 4323"/>
                <a:gd name="f18" fmla="val 26548"/>
                <a:gd name="f19" fmla="val 3349"/>
                <a:gd name="f20" fmla="val 27435"/>
                <a:gd name="f21" fmla="val 2249"/>
                <a:gd name="f22" fmla="val 4123"/>
                <a:gd name="f23" fmla="val 27135"/>
                <a:gd name="f24" fmla="val 7372"/>
                <a:gd name="f25" fmla="val 25385"/>
                <a:gd name="f26" fmla="val 15993"/>
                <a:gd name="f27" fmla="val 20637"/>
                <a:gd name="f28" fmla="val 20816"/>
                <a:gd name="f29" fmla="val 17601"/>
                <a:gd name="f30" fmla="val 22715"/>
                <a:gd name="f31" fmla="val 11516"/>
                <a:gd name="f32" fmla="val 20491"/>
                <a:gd name="f33" fmla="val 6268"/>
                <a:gd name="f34" fmla="val 19404"/>
                <a:gd name="f35" fmla="val 1845"/>
                <a:gd name="f36" fmla="val 14931"/>
                <a:gd name="f37" fmla="val -854"/>
                <a:gd name="f38" fmla="val 10508"/>
                <a:gd name="f39" fmla="val 245"/>
                <a:gd name="f40" fmla="val 9896"/>
                <a:gd name="f41" fmla="val 395"/>
                <a:gd name="f42" fmla="val 9308"/>
                <a:gd name="f43" fmla="val 608"/>
                <a:gd name="f44" fmla="val 8746"/>
                <a:gd name="f45" fmla="val 895"/>
                <a:gd name="f46" fmla="val 6622"/>
                <a:gd name="f47" fmla="val 2020"/>
                <a:gd name="f48" fmla="val 3373"/>
                <a:gd name="f49" fmla="val 3769"/>
                <a:gd name="f50" fmla="+- 0 0 -90"/>
                <a:gd name="f51" fmla="*/ f3 1 21415"/>
                <a:gd name="f52" fmla="*/ f4 1 28134"/>
                <a:gd name="f53" fmla="val f5"/>
                <a:gd name="f54" fmla="val f6"/>
                <a:gd name="f55" fmla="val f7"/>
                <a:gd name="f56" fmla="*/ f50 f0 1"/>
                <a:gd name="f57" fmla="+- f55 0 f53"/>
                <a:gd name="f58" fmla="+- f54 0 f53"/>
                <a:gd name="f59" fmla="*/ f56 1 f2"/>
                <a:gd name="f60" fmla="*/ f58 1 21415"/>
                <a:gd name="f61" fmla="*/ f57 1 28134"/>
                <a:gd name="f62" fmla="*/ 0 f58 1"/>
                <a:gd name="f63" fmla="*/ 5518 f57 1"/>
                <a:gd name="f64" fmla="*/ 4373 f58 1"/>
                <a:gd name="f65" fmla="*/ 10266 f57 1"/>
                <a:gd name="f66" fmla="*/ 5123 f58 1"/>
                <a:gd name="f67" fmla="*/ 25510 f57 1"/>
                <a:gd name="f68" fmla="*/ 2249 f58 1"/>
                <a:gd name="f69" fmla="*/ 28134 f57 1"/>
                <a:gd name="f70" fmla="*/ 4123 f58 1"/>
                <a:gd name="f71" fmla="*/ 27135 f57 1"/>
                <a:gd name="f72" fmla="*/ 7372 f58 1"/>
                <a:gd name="f73" fmla="*/ 25385 f57 1"/>
                <a:gd name="f74" fmla="*/ 15993 f58 1"/>
                <a:gd name="f75" fmla="*/ 20637 f57 1"/>
                <a:gd name="f76" fmla="*/ 20491 f58 1"/>
                <a:gd name="f77" fmla="*/ 6268 f57 1"/>
                <a:gd name="f78" fmla="*/ 10508 f58 1"/>
                <a:gd name="f79" fmla="*/ 245 f57 1"/>
                <a:gd name="f80" fmla="*/ 8746 f58 1"/>
                <a:gd name="f81" fmla="*/ 895 f57 1"/>
                <a:gd name="f82" fmla="*/ 6622 f58 1"/>
                <a:gd name="f83" fmla="*/ 2020 f57 1"/>
                <a:gd name="f84" fmla="*/ 3373 f58 1"/>
                <a:gd name="f85" fmla="*/ 3769 f57 1"/>
                <a:gd name="f86" fmla="+- f59 0 f1"/>
                <a:gd name="f87" fmla="*/ f62 1 21415"/>
                <a:gd name="f88" fmla="*/ f63 1 28134"/>
                <a:gd name="f89" fmla="*/ f64 1 21415"/>
                <a:gd name="f90" fmla="*/ f65 1 28134"/>
                <a:gd name="f91" fmla="*/ f66 1 21415"/>
                <a:gd name="f92" fmla="*/ f67 1 28134"/>
                <a:gd name="f93" fmla="*/ f68 1 21415"/>
                <a:gd name="f94" fmla="*/ f69 1 28134"/>
                <a:gd name="f95" fmla="*/ f70 1 21415"/>
                <a:gd name="f96" fmla="*/ f71 1 28134"/>
                <a:gd name="f97" fmla="*/ f72 1 21415"/>
                <a:gd name="f98" fmla="*/ f73 1 28134"/>
                <a:gd name="f99" fmla="*/ f74 1 21415"/>
                <a:gd name="f100" fmla="*/ f75 1 28134"/>
                <a:gd name="f101" fmla="*/ f76 1 21415"/>
                <a:gd name="f102" fmla="*/ f77 1 28134"/>
                <a:gd name="f103" fmla="*/ f78 1 21415"/>
                <a:gd name="f104" fmla="*/ f79 1 28134"/>
                <a:gd name="f105" fmla="*/ f80 1 21415"/>
                <a:gd name="f106" fmla="*/ f81 1 28134"/>
                <a:gd name="f107" fmla="*/ f82 1 21415"/>
                <a:gd name="f108" fmla="*/ f83 1 28134"/>
                <a:gd name="f109" fmla="*/ f84 1 21415"/>
                <a:gd name="f110" fmla="*/ f85 1 28134"/>
                <a:gd name="f111" fmla="*/ f53 1 f60"/>
                <a:gd name="f112" fmla="*/ f54 1 f60"/>
                <a:gd name="f113" fmla="*/ f53 1 f61"/>
                <a:gd name="f114" fmla="*/ f55 1 f61"/>
                <a:gd name="f115" fmla="*/ f87 1 f60"/>
                <a:gd name="f116" fmla="*/ f88 1 f61"/>
                <a:gd name="f117" fmla="*/ f89 1 f60"/>
                <a:gd name="f118" fmla="*/ f90 1 f61"/>
                <a:gd name="f119" fmla="*/ f91 1 f60"/>
                <a:gd name="f120" fmla="*/ f92 1 f61"/>
                <a:gd name="f121" fmla="*/ f93 1 f60"/>
                <a:gd name="f122" fmla="*/ f94 1 f61"/>
                <a:gd name="f123" fmla="*/ f95 1 f60"/>
                <a:gd name="f124" fmla="*/ f96 1 f61"/>
                <a:gd name="f125" fmla="*/ f97 1 f60"/>
                <a:gd name="f126" fmla="*/ f98 1 f61"/>
                <a:gd name="f127" fmla="*/ f99 1 f60"/>
                <a:gd name="f128" fmla="*/ f100 1 f61"/>
                <a:gd name="f129" fmla="*/ f101 1 f60"/>
                <a:gd name="f130" fmla="*/ f102 1 f61"/>
                <a:gd name="f131" fmla="*/ f103 1 f60"/>
                <a:gd name="f132" fmla="*/ f104 1 f61"/>
                <a:gd name="f133" fmla="*/ f105 1 f60"/>
                <a:gd name="f134" fmla="*/ f106 1 f61"/>
                <a:gd name="f135" fmla="*/ f107 1 f60"/>
                <a:gd name="f136" fmla="*/ f108 1 f61"/>
                <a:gd name="f137" fmla="*/ f109 1 f60"/>
                <a:gd name="f138" fmla="*/ f110 1 f61"/>
                <a:gd name="f139" fmla="*/ f111 f51 1"/>
                <a:gd name="f140" fmla="*/ f112 f51 1"/>
                <a:gd name="f141" fmla="*/ f114 f52 1"/>
                <a:gd name="f142" fmla="*/ f113 f52 1"/>
                <a:gd name="f143" fmla="*/ f115 f51 1"/>
                <a:gd name="f144" fmla="*/ f116 f52 1"/>
                <a:gd name="f145" fmla="*/ f117 f51 1"/>
                <a:gd name="f146" fmla="*/ f118 f52 1"/>
                <a:gd name="f147" fmla="*/ f119 f51 1"/>
                <a:gd name="f148" fmla="*/ f120 f52 1"/>
                <a:gd name="f149" fmla="*/ f121 f51 1"/>
                <a:gd name="f150" fmla="*/ f122 f52 1"/>
                <a:gd name="f151" fmla="*/ f123 f51 1"/>
                <a:gd name="f152" fmla="*/ f124 f52 1"/>
                <a:gd name="f153" fmla="*/ f125 f51 1"/>
                <a:gd name="f154" fmla="*/ f126 f52 1"/>
                <a:gd name="f155" fmla="*/ f127 f51 1"/>
                <a:gd name="f156" fmla="*/ f128 f52 1"/>
                <a:gd name="f157" fmla="*/ f129 f51 1"/>
                <a:gd name="f158" fmla="*/ f130 f52 1"/>
                <a:gd name="f159" fmla="*/ f131 f51 1"/>
                <a:gd name="f160" fmla="*/ f132 f52 1"/>
                <a:gd name="f161" fmla="*/ f133 f51 1"/>
                <a:gd name="f162" fmla="*/ f134 f52 1"/>
                <a:gd name="f163" fmla="*/ f135 f51 1"/>
                <a:gd name="f164" fmla="*/ f136 f52 1"/>
                <a:gd name="f165" fmla="*/ f137 f51 1"/>
                <a:gd name="f166" fmla="*/ f138 f52 1"/>
              </a:gdLst>
              <a:ahLst/>
              <a:cxnLst>
                <a:cxn ang="3cd4">
                  <a:pos x="hc" y="t"/>
                </a:cxn>
                <a:cxn ang="0">
                  <a:pos x="r" y="vc"/>
                </a:cxn>
                <a:cxn ang="cd4">
                  <a:pos x="hc" y="b"/>
                </a:cxn>
                <a:cxn ang="cd2">
                  <a:pos x="l" y="vc"/>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 ang="f86">
                  <a:pos x="f161" y="f162"/>
                </a:cxn>
                <a:cxn ang="f86">
                  <a:pos x="f163" y="f164"/>
                </a:cxn>
                <a:cxn ang="f86">
                  <a:pos x="f165" y="f166"/>
                </a:cxn>
              </a:cxnLst>
              <a:rect l="f139" t="f142" r="f140" b="f141"/>
              <a:pathLst>
                <a:path w="21415" h="28134">
                  <a:moveTo>
                    <a:pt x="f5" y="f8"/>
                  </a:moveTo>
                  <a:lnTo>
                    <a:pt x="f9" y="f10"/>
                  </a:lnTo>
                  <a:cubicBezTo>
                    <a:pt x="f11" y="f12"/>
                    <a:pt x="f13" y="f14"/>
                    <a:pt x="f15" y="f16"/>
                  </a:cubicBezTo>
                  <a:cubicBezTo>
                    <a:pt x="f17" y="f18"/>
                    <a:pt x="f19" y="f20"/>
                    <a:pt x="f21" y="f7"/>
                  </a:cubicBezTo>
                  <a:lnTo>
                    <a:pt x="f22" y="f23"/>
                  </a:lnTo>
                  <a:lnTo>
                    <a:pt x="f24" y="f25"/>
                  </a:lnTo>
                  <a:lnTo>
                    <a:pt x="f26" y="f27"/>
                  </a:lnTo>
                  <a:cubicBezTo>
                    <a:pt x="f28" y="f29"/>
                    <a:pt x="f30" y="f31"/>
                    <a:pt x="f32" y="f33"/>
                  </a:cubicBezTo>
                  <a:cubicBezTo>
                    <a:pt x="f34" y="f35"/>
                    <a:pt x="f36" y="f37"/>
                    <a:pt x="f38" y="f39"/>
                  </a:cubicBezTo>
                  <a:cubicBezTo>
                    <a:pt x="f40" y="f41"/>
                    <a:pt x="f42" y="f43"/>
                    <a:pt x="f44" y="f45"/>
                  </a:cubicBezTo>
                  <a:lnTo>
                    <a:pt x="f46" y="f47"/>
                  </a:ln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1" name="Freeform: Shape 1707">
              <a:extLst>
                <a:ext uri="{FF2B5EF4-FFF2-40B4-BE49-F238E27FC236}">
                  <a16:creationId xmlns:a16="http://schemas.microsoft.com/office/drawing/2014/main" id="{292DDD51-6909-4D33-DBB7-BD34C7D9EBD9}"/>
                </a:ext>
              </a:extLst>
            </p:cNvPr>
            <p:cNvSpPr/>
            <p:nvPr/>
          </p:nvSpPr>
          <p:spPr>
            <a:xfrm>
              <a:off x="11347630" y="3480681"/>
              <a:ext cx="261143" cy="161245"/>
            </a:xfrm>
            <a:custGeom>
              <a:avLst/>
              <a:gdLst>
                <a:gd name="f0" fmla="val 10800000"/>
                <a:gd name="f1" fmla="val 5400000"/>
                <a:gd name="f2" fmla="val 180"/>
                <a:gd name="f3" fmla="val w"/>
                <a:gd name="f4" fmla="val h"/>
                <a:gd name="f5" fmla="val 0"/>
                <a:gd name="f6" fmla="val 261145"/>
                <a:gd name="f7" fmla="val 161248"/>
                <a:gd name="f8" fmla="val 247893"/>
                <a:gd name="f9" fmla="val 937"/>
                <a:gd name="f10" fmla="val 245894"/>
                <a:gd name="f11" fmla="val 1937"/>
                <a:gd name="f12" fmla="val 242770"/>
                <a:gd name="f13" fmla="val 3686"/>
                <a:gd name="f14" fmla="val 5373"/>
                <a:gd name="f15" fmla="val 134009"/>
                <a:gd name="f16" fmla="val 4373"/>
                <a:gd name="f17" fmla="val 152002"/>
                <a:gd name="f18" fmla="val 4435"/>
                <a:gd name="f19" fmla="val 152502"/>
                <a:gd name="f20" fmla="val 153001"/>
                <a:gd name="f21" fmla="val 153501"/>
                <a:gd name="f22" fmla="val 4448"/>
                <a:gd name="f23" fmla="val 154214"/>
                <a:gd name="f24" fmla="val 154913"/>
                <a:gd name="f25" fmla="val 155625"/>
                <a:gd name="f26" fmla="val 4160"/>
                <a:gd name="f27" fmla="val 156238"/>
                <a:gd name="f28" fmla="val 3861"/>
                <a:gd name="f29" fmla="val 156837"/>
                <a:gd name="f30" fmla="val 3498"/>
                <a:gd name="f31" fmla="val 157375"/>
                <a:gd name="f32" fmla="val 3236"/>
                <a:gd name="f33" fmla="val 157962"/>
                <a:gd name="f34" fmla="val 2899"/>
                <a:gd name="f35" fmla="val 158499"/>
                <a:gd name="f36" fmla="val 2499"/>
                <a:gd name="f37" fmla="val 158999"/>
                <a:gd name="f38" fmla="val 2061"/>
                <a:gd name="f39" fmla="val 159524"/>
                <a:gd name="f40" fmla="val 1562"/>
                <a:gd name="f41" fmla="val 159986"/>
                <a:gd name="f42" fmla="val 999"/>
                <a:gd name="f43" fmla="val 160373"/>
                <a:gd name="f44" fmla="val 249892"/>
                <a:gd name="f45" fmla="val 23803"/>
                <a:gd name="f46" fmla="val 253140"/>
                <a:gd name="f47" fmla="val 21929"/>
                <a:gd name="f48" fmla="val 256014"/>
                <a:gd name="f49" fmla="val 20429"/>
                <a:gd name="f50" fmla="val 256614"/>
                <a:gd name="f51" fmla="val 19992"/>
                <a:gd name="f52" fmla="val 257164"/>
                <a:gd name="f53" fmla="val 19492"/>
                <a:gd name="f54" fmla="val 257639"/>
                <a:gd name="f55" fmla="val 18930"/>
                <a:gd name="f56" fmla="val 258513"/>
                <a:gd name="f57" fmla="val 18155"/>
                <a:gd name="f58" fmla="val 259238"/>
                <a:gd name="f59" fmla="val 17231"/>
                <a:gd name="f60" fmla="val 259762"/>
                <a:gd name="f61" fmla="val 16181"/>
                <a:gd name="f62" fmla="val 261075"/>
                <a:gd name="f63" fmla="val 13645"/>
                <a:gd name="f64" fmla="val 261462"/>
                <a:gd name="f65" fmla="val 10733"/>
                <a:gd name="f66" fmla="val 260887"/>
                <a:gd name="f67" fmla="val 7934"/>
                <a:gd name="f68" fmla="val 260949"/>
                <a:gd name="f69" fmla="val 7310"/>
                <a:gd name="f70" fmla="val 6685"/>
                <a:gd name="f71" fmla="val 6060"/>
                <a:gd name="f72" fmla="val 260625"/>
                <a:gd name="f73" fmla="val 5473"/>
                <a:gd name="f74" fmla="val 260288"/>
                <a:gd name="f75" fmla="val 4935"/>
                <a:gd name="f76" fmla="val 259888"/>
                <a:gd name="f77" fmla="val 4436"/>
                <a:gd name="f78" fmla="val 258850"/>
                <a:gd name="f79" fmla="val 2461"/>
                <a:gd name="f80" fmla="val 257114"/>
                <a:gd name="f81" fmla="val 255015"/>
                <a:gd name="f82" fmla="val 187"/>
                <a:gd name="f83" fmla="val 253940"/>
                <a:gd name="f84" fmla="val -62"/>
                <a:gd name="f85" fmla="val 252841"/>
                <a:gd name="f86" fmla="val 251766"/>
                <a:gd name="f87" fmla="val 250429"/>
                <a:gd name="f88" fmla="val 100"/>
                <a:gd name="f89" fmla="val 249105"/>
                <a:gd name="f90" fmla="val 362"/>
                <a:gd name="f91" fmla="+- 0 0 -90"/>
                <a:gd name="f92" fmla="*/ f3 1 261145"/>
                <a:gd name="f93" fmla="*/ f4 1 161248"/>
                <a:gd name="f94" fmla="val f5"/>
                <a:gd name="f95" fmla="val f6"/>
                <a:gd name="f96" fmla="val f7"/>
                <a:gd name="f97" fmla="*/ f91 f0 1"/>
                <a:gd name="f98" fmla="+- f96 0 f94"/>
                <a:gd name="f99" fmla="+- f95 0 f94"/>
                <a:gd name="f100" fmla="*/ f97 1 f2"/>
                <a:gd name="f101" fmla="*/ f99 1 261145"/>
                <a:gd name="f102" fmla="*/ f98 1 161248"/>
                <a:gd name="f103" fmla="*/ 247893 f99 1"/>
                <a:gd name="f104" fmla="*/ 937 f98 1"/>
                <a:gd name="f105" fmla="*/ 245894 f99 1"/>
                <a:gd name="f106" fmla="*/ 1937 f98 1"/>
                <a:gd name="f107" fmla="*/ 242770 f99 1"/>
                <a:gd name="f108" fmla="*/ 3686 f98 1"/>
                <a:gd name="f109" fmla="*/ 5373 f99 1"/>
                <a:gd name="f110" fmla="*/ 134009 f98 1"/>
                <a:gd name="f111" fmla="*/ 4373 f99 1"/>
                <a:gd name="f112" fmla="*/ 152002 f98 1"/>
                <a:gd name="f113" fmla="*/ 153501 f98 1"/>
                <a:gd name="f114" fmla="*/ 155625 f98 1"/>
                <a:gd name="f115" fmla="*/ 3498 f99 1"/>
                <a:gd name="f116" fmla="*/ 157375 f98 1"/>
                <a:gd name="f117" fmla="*/ 2499 f99 1"/>
                <a:gd name="f118" fmla="*/ 158999 f98 1"/>
                <a:gd name="f119" fmla="*/ 999 f99 1"/>
                <a:gd name="f120" fmla="*/ 160373 f98 1"/>
                <a:gd name="f121" fmla="*/ 0 f99 1"/>
                <a:gd name="f122" fmla="*/ 161248 f98 1"/>
                <a:gd name="f123" fmla="*/ 249892 f99 1"/>
                <a:gd name="f124" fmla="*/ 23803 f98 1"/>
                <a:gd name="f125" fmla="*/ 253140 f99 1"/>
                <a:gd name="f126" fmla="*/ 21929 f98 1"/>
                <a:gd name="f127" fmla="*/ 256014 f99 1"/>
                <a:gd name="f128" fmla="*/ 20429 f98 1"/>
                <a:gd name="f129" fmla="*/ 257639 f99 1"/>
                <a:gd name="f130" fmla="*/ 18930 f98 1"/>
                <a:gd name="f131" fmla="*/ 259762 f99 1"/>
                <a:gd name="f132" fmla="*/ 16181 f98 1"/>
                <a:gd name="f133" fmla="*/ 260887 f99 1"/>
                <a:gd name="f134" fmla="*/ 7934 f98 1"/>
                <a:gd name="f135" fmla="*/ 6060 f98 1"/>
                <a:gd name="f136" fmla="*/ 259888 f99 1"/>
                <a:gd name="f137" fmla="*/ 4436 f98 1"/>
                <a:gd name="f138" fmla="*/ 255015 f99 1"/>
                <a:gd name="f139" fmla="*/ 187 f98 1"/>
                <a:gd name="f140" fmla="*/ 251766 f99 1"/>
                <a:gd name="f141" fmla="+- f100 0 f1"/>
                <a:gd name="f142" fmla="*/ f103 1 261145"/>
                <a:gd name="f143" fmla="*/ f104 1 161248"/>
                <a:gd name="f144" fmla="*/ f105 1 261145"/>
                <a:gd name="f145" fmla="*/ f106 1 161248"/>
                <a:gd name="f146" fmla="*/ f107 1 261145"/>
                <a:gd name="f147" fmla="*/ f108 1 161248"/>
                <a:gd name="f148" fmla="*/ f109 1 261145"/>
                <a:gd name="f149" fmla="*/ f110 1 161248"/>
                <a:gd name="f150" fmla="*/ f111 1 261145"/>
                <a:gd name="f151" fmla="*/ f112 1 161248"/>
                <a:gd name="f152" fmla="*/ f113 1 161248"/>
                <a:gd name="f153" fmla="*/ f114 1 161248"/>
                <a:gd name="f154" fmla="*/ f115 1 261145"/>
                <a:gd name="f155" fmla="*/ f116 1 161248"/>
                <a:gd name="f156" fmla="*/ f117 1 261145"/>
                <a:gd name="f157" fmla="*/ f118 1 161248"/>
                <a:gd name="f158" fmla="*/ f119 1 261145"/>
                <a:gd name="f159" fmla="*/ f120 1 161248"/>
                <a:gd name="f160" fmla="*/ f121 1 261145"/>
                <a:gd name="f161" fmla="*/ f122 1 161248"/>
                <a:gd name="f162" fmla="*/ f123 1 261145"/>
                <a:gd name="f163" fmla="*/ f124 1 161248"/>
                <a:gd name="f164" fmla="*/ f125 1 261145"/>
                <a:gd name="f165" fmla="*/ f126 1 161248"/>
                <a:gd name="f166" fmla="*/ f127 1 261145"/>
                <a:gd name="f167" fmla="*/ f128 1 161248"/>
                <a:gd name="f168" fmla="*/ f129 1 261145"/>
                <a:gd name="f169" fmla="*/ f130 1 161248"/>
                <a:gd name="f170" fmla="*/ f131 1 261145"/>
                <a:gd name="f171" fmla="*/ f132 1 161248"/>
                <a:gd name="f172" fmla="*/ f133 1 261145"/>
                <a:gd name="f173" fmla="*/ f134 1 161248"/>
                <a:gd name="f174" fmla="*/ f135 1 161248"/>
                <a:gd name="f175" fmla="*/ f136 1 261145"/>
                <a:gd name="f176" fmla="*/ f137 1 161248"/>
                <a:gd name="f177" fmla="*/ f138 1 261145"/>
                <a:gd name="f178" fmla="*/ f139 1 161248"/>
                <a:gd name="f179" fmla="*/ f140 1 261145"/>
                <a:gd name="f180" fmla="*/ f94 1 f101"/>
                <a:gd name="f181" fmla="*/ f95 1 f101"/>
                <a:gd name="f182" fmla="*/ f94 1 f102"/>
                <a:gd name="f183" fmla="*/ f96 1 f102"/>
                <a:gd name="f184" fmla="*/ f142 1 f101"/>
                <a:gd name="f185" fmla="*/ f143 1 f102"/>
                <a:gd name="f186" fmla="*/ f144 1 f101"/>
                <a:gd name="f187" fmla="*/ f145 1 f102"/>
                <a:gd name="f188" fmla="*/ f146 1 f101"/>
                <a:gd name="f189" fmla="*/ f147 1 f102"/>
                <a:gd name="f190" fmla="*/ f148 1 f101"/>
                <a:gd name="f191" fmla="*/ f149 1 f102"/>
                <a:gd name="f192" fmla="*/ f150 1 f101"/>
                <a:gd name="f193" fmla="*/ f151 1 f102"/>
                <a:gd name="f194" fmla="*/ f152 1 f102"/>
                <a:gd name="f195" fmla="*/ f153 1 f102"/>
                <a:gd name="f196" fmla="*/ f154 1 f101"/>
                <a:gd name="f197" fmla="*/ f155 1 f102"/>
                <a:gd name="f198" fmla="*/ f156 1 f101"/>
                <a:gd name="f199" fmla="*/ f157 1 f102"/>
                <a:gd name="f200" fmla="*/ f158 1 f101"/>
                <a:gd name="f201" fmla="*/ f159 1 f102"/>
                <a:gd name="f202" fmla="*/ f160 1 f101"/>
                <a:gd name="f203" fmla="*/ f161 1 f102"/>
                <a:gd name="f204" fmla="*/ f162 1 f101"/>
                <a:gd name="f205" fmla="*/ f163 1 f102"/>
                <a:gd name="f206" fmla="*/ f164 1 f101"/>
                <a:gd name="f207" fmla="*/ f165 1 f102"/>
                <a:gd name="f208" fmla="*/ f166 1 f101"/>
                <a:gd name="f209" fmla="*/ f167 1 f102"/>
                <a:gd name="f210" fmla="*/ f168 1 f101"/>
                <a:gd name="f211" fmla="*/ f169 1 f102"/>
                <a:gd name="f212" fmla="*/ f170 1 f101"/>
                <a:gd name="f213" fmla="*/ f171 1 f102"/>
                <a:gd name="f214" fmla="*/ f172 1 f101"/>
                <a:gd name="f215" fmla="*/ f173 1 f102"/>
                <a:gd name="f216" fmla="*/ f174 1 f102"/>
                <a:gd name="f217" fmla="*/ f175 1 f101"/>
                <a:gd name="f218" fmla="*/ f176 1 f102"/>
                <a:gd name="f219" fmla="*/ f177 1 f101"/>
                <a:gd name="f220" fmla="*/ f178 1 f102"/>
                <a:gd name="f221" fmla="*/ f179 1 f101"/>
                <a:gd name="f222" fmla="*/ f180 f92 1"/>
                <a:gd name="f223" fmla="*/ f181 f92 1"/>
                <a:gd name="f224" fmla="*/ f183 f93 1"/>
                <a:gd name="f225" fmla="*/ f182 f93 1"/>
                <a:gd name="f226" fmla="*/ f184 f92 1"/>
                <a:gd name="f227" fmla="*/ f185 f93 1"/>
                <a:gd name="f228" fmla="*/ f186 f92 1"/>
                <a:gd name="f229" fmla="*/ f187 f93 1"/>
                <a:gd name="f230" fmla="*/ f188 f92 1"/>
                <a:gd name="f231" fmla="*/ f189 f93 1"/>
                <a:gd name="f232" fmla="*/ f190 f92 1"/>
                <a:gd name="f233" fmla="*/ f191 f93 1"/>
                <a:gd name="f234" fmla="*/ f192 f92 1"/>
                <a:gd name="f235" fmla="*/ f193 f93 1"/>
                <a:gd name="f236" fmla="*/ f194 f93 1"/>
                <a:gd name="f237" fmla="*/ f195 f93 1"/>
                <a:gd name="f238" fmla="*/ f196 f92 1"/>
                <a:gd name="f239" fmla="*/ f197 f93 1"/>
                <a:gd name="f240" fmla="*/ f198 f92 1"/>
                <a:gd name="f241" fmla="*/ f199 f93 1"/>
                <a:gd name="f242" fmla="*/ f200 f92 1"/>
                <a:gd name="f243" fmla="*/ f201 f93 1"/>
                <a:gd name="f244" fmla="*/ f202 f92 1"/>
                <a:gd name="f245" fmla="*/ f203 f93 1"/>
                <a:gd name="f246" fmla="*/ f204 f92 1"/>
                <a:gd name="f247" fmla="*/ f205 f93 1"/>
                <a:gd name="f248" fmla="*/ f206 f92 1"/>
                <a:gd name="f249" fmla="*/ f207 f93 1"/>
                <a:gd name="f250" fmla="*/ f208 f92 1"/>
                <a:gd name="f251" fmla="*/ f209 f93 1"/>
                <a:gd name="f252" fmla="*/ f210 f92 1"/>
                <a:gd name="f253" fmla="*/ f211 f93 1"/>
                <a:gd name="f254" fmla="*/ f212 f92 1"/>
                <a:gd name="f255" fmla="*/ f213 f93 1"/>
                <a:gd name="f256" fmla="*/ f214 f92 1"/>
                <a:gd name="f257" fmla="*/ f215 f93 1"/>
                <a:gd name="f258" fmla="*/ f216 f93 1"/>
                <a:gd name="f259" fmla="*/ f217 f92 1"/>
                <a:gd name="f260" fmla="*/ f218 f93 1"/>
                <a:gd name="f261" fmla="*/ f219 f92 1"/>
                <a:gd name="f262" fmla="*/ f220 f93 1"/>
                <a:gd name="f263" fmla="*/ f221 f92 1"/>
              </a:gdLst>
              <a:ahLst/>
              <a:cxnLst>
                <a:cxn ang="3cd4">
                  <a:pos x="hc" y="t"/>
                </a:cxn>
                <a:cxn ang="0">
                  <a:pos x="r" y="vc"/>
                </a:cxn>
                <a:cxn ang="cd4">
                  <a:pos x="hc" y="b"/>
                </a:cxn>
                <a:cxn ang="cd2">
                  <a:pos x="l" y="vc"/>
                </a:cxn>
                <a:cxn ang="f141">
                  <a:pos x="f226" y="f227"/>
                </a:cxn>
                <a:cxn ang="f141">
                  <a:pos x="f228" y="f229"/>
                </a:cxn>
                <a:cxn ang="f141">
                  <a:pos x="f230" y="f231"/>
                </a:cxn>
                <a:cxn ang="f141">
                  <a:pos x="f232" y="f233"/>
                </a:cxn>
                <a:cxn ang="f141">
                  <a:pos x="f234" y="f235"/>
                </a:cxn>
                <a:cxn ang="f141">
                  <a:pos x="f234" y="f236"/>
                </a:cxn>
                <a:cxn ang="f141">
                  <a:pos x="f234" y="f237"/>
                </a:cxn>
                <a:cxn ang="f141">
                  <a:pos x="f238" y="f239"/>
                </a:cxn>
                <a:cxn ang="f141">
                  <a:pos x="f240" y="f241"/>
                </a:cxn>
                <a:cxn ang="f141">
                  <a:pos x="f242" y="f243"/>
                </a:cxn>
                <a:cxn ang="f141">
                  <a:pos x="f244" y="f245"/>
                </a:cxn>
                <a:cxn ang="f141">
                  <a:pos x="f246" y="f247"/>
                </a:cxn>
                <a:cxn ang="f141">
                  <a:pos x="f248" y="f249"/>
                </a:cxn>
                <a:cxn ang="f141">
                  <a:pos x="f250" y="f251"/>
                </a:cxn>
                <a:cxn ang="f141">
                  <a:pos x="f252" y="f253"/>
                </a:cxn>
                <a:cxn ang="f141">
                  <a:pos x="f254" y="f255"/>
                </a:cxn>
                <a:cxn ang="f141">
                  <a:pos x="f256" y="f257"/>
                </a:cxn>
                <a:cxn ang="f141">
                  <a:pos x="f256" y="f258"/>
                </a:cxn>
                <a:cxn ang="f141">
                  <a:pos x="f259" y="f260"/>
                </a:cxn>
                <a:cxn ang="f141">
                  <a:pos x="f261" y="f262"/>
                </a:cxn>
                <a:cxn ang="f141">
                  <a:pos x="f263" y="f262"/>
                </a:cxn>
                <a:cxn ang="f141">
                  <a:pos x="f226" y="f227"/>
                </a:cxn>
              </a:cxnLst>
              <a:rect l="f222" t="f225" r="f223" b="f224"/>
              <a:pathLst>
                <a:path w="261145" h="161248">
                  <a:moveTo>
                    <a:pt x="f8" y="f9"/>
                  </a:moveTo>
                  <a:lnTo>
                    <a:pt x="f10" y="f11"/>
                  </a:lnTo>
                  <a:lnTo>
                    <a:pt x="f12" y="f13"/>
                  </a:lnTo>
                  <a:lnTo>
                    <a:pt x="f14" y="f15"/>
                  </a:lnTo>
                  <a:lnTo>
                    <a:pt x="f16" y="f17"/>
                  </a:lnTo>
                  <a:cubicBezTo>
                    <a:pt x="f18" y="f19"/>
                    <a:pt x="f18" y="f20"/>
                    <a:pt x="f16" y="f21"/>
                  </a:cubicBezTo>
                  <a:cubicBezTo>
                    <a:pt x="f22" y="f23"/>
                    <a:pt x="f22" y="f24"/>
                    <a:pt x="f16" y="f25"/>
                  </a:cubicBezTo>
                  <a:cubicBezTo>
                    <a:pt x="f26" y="f27"/>
                    <a:pt x="f28" y="f29"/>
                    <a:pt x="f30" y="f31"/>
                  </a:cubicBezTo>
                  <a:cubicBezTo>
                    <a:pt x="f32" y="f33"/>
                    <a:pt x="f34" y="f35"/>
                    <a:pt x="f36" y="f37"/>
                  </a:cubicBezTo>
                  <a:cubicBezTo>
                    <a:pt x="f38" y="f39"/>
                    <a:pt x="f40" y="f41"/>
                    <a:pt x="f42" y="f43"/>
                  </a:cubicBezTo>
                  <a:lnTo>
                    <a:pt x="f5" y="f7"/>
                  </a:lnTo>
                  <a:lnTo>
                    <a:pt x="f44" y="f45"/>
                  </a:lnTo>
                  <a:lnTo>
                    <a:pt x="f46" y="f47"/>
                  </a:lnTo>
                  <a:lnTo>
                    <a:pt x="f48" y="f49"/>
                  </a:lnTo>
                  <a:cubicBezTo>
                    <a:pt x="f50" y="f51"/>
                    <a:pt x="f52" y="f53"/>
                    <a:pt x="f54" y="f55"/>
                  </a:cubicBezTo>
                  <a:cubicBezTo>
                    <a:pt x="f56" y="f57"/>
                    <a:pt x="f58" y="f59"/>
                    <a:pt x="f60" y="f61"/>
                  </a:cubicBezTo>
                  <a:cubicBezTo>
                    <a:pt x="f62" y="f63"/>
                    <a:pt x="f64" y="f65"/>
                    <a:pt x="f66" y="f67"/>
                  </a:cubicBezTo>
                  <a:cubicBezTo>
                    <a:pt x="f68" y="f69"/>
                    <a:pt x="f68" y="f70"/>
                    <a:pt x="f66" y="f71"/>
                  </a:cubicBezTo>
                  <a:cubicBezTo>
                    <a:pt x="f72" y="f73"/>
                    <a:pt x="f74" y="f75"/>
                    <a:pt x="f76" y="f77"/>
                  </a:cubicBezTo>
                  <a:cubicBezTo>
                    <a:pt x="f78" y="f79"/>
                    <a:pt x="f80" y="f9"/>
                    <a:pt x="f81" y="f82"/>
                  </a:cubicBezTo>
                  <a:cubicBezTo>
                    <a:pt x="f83" y="f84"/>
                    <a:pt x="f85" y="f84"/>
                    <a:pt x="f86" y="f82"/>
                  </a:cubicBezTo>
                  <a:cubicBezTo>
                    <a:pt x="f87" y="f88"/>
                    <a:pt x="f89" y="f9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2" name="Freeform: Shape 1708">
              <a:extLst>
                <a:ext uri="{FF2B5EF4-FFF2-40B4-BE49-F238E27FC236}">
                  <a16:creationId xmlns:a16="http://schemas.microsoft.com/office/drawing/2014/main" id="{E0ED3102-C974-CD53-CAD6-E8B1C03E1F18}"/>
                </a:ext>
              </a:extLst>
            </p:cNvPr>
            <p:cNvSpPr/>
            <p:nvPr/>
          </p:nvSpPr>
          <p:spPr>
            <a:xfrm>
              <a:off x="11230432" y="3624809"/>
              <a:ext cx="117070" cy="72722"/>
            </a:xfrm>
            <a:custGeom>
              <a:avLst/>
              <a:gdLst>
                <a:gd name="f0" fmla="val 10800000"/>
                <a:gd name="f1" fmla="val 5400000"/>
                <a:gd name="f2" fmla="val 180"/>
                <a:gd name="f3" fmla="val w"/>
                <a:gd name="f4" fmla="val h"/>
                <a:gd name="f5" fmla="val 0"/>
                <a:gd name="f6" fmla="val 117074"/>
                <a:gd name="f7" fmla="val 72720"/>
                <a:gd name="f8" fmla="val 14494"/>
                <a:gd name="f9" fmla="val 72721"/>
                <a:gd name="f10" fmla="val 116075"/>
                <a:gd name="f11" fmla="val 17118"/>
                <a:gd name="f12" fmla="val 16244"/>
                <a:gd name="f13" fmla="val 115562"/>
                <a:gd name="f14" fmla="val 17481"/>
                <a:gd name="f15" fmla="val 113651"/>
                <a:gd name="f16" fmla="val 18105"/>
                <a:gd name="f17" fmla="val 111702"/>
                <a:gd name="f18" fmla="val 17993"/>
                <a:gd name="f19" fmla="val 106304"/>
                <a:gd name="f20" fmla="val 16981"/>
                <a:gd name="f21" fmla="val 102643"/>
                <a:gd name="f22" fmla="val 11945"/>
                <a:gd name="f23" fmla="val 103330"/>
                <a:gd name="f24" fmla="val 6497"/>
                <a:gd name="f25" fmla="val 56727"/>
                <a:gd name="f26" fmla="val 4373"/>
                <a:gd name="f27" fmla="val 61726"/>
                <a:gd name="f28" fmla="+- 0 0 -90"/>
                <a:gd name="f29" fmla="*/ f3 1 117074"/>
                <a:gd name="f30" fmla="*/ f4 1 72720"/>
                <a:gd name="f31" fmla="val f5"/>
                <a:gd name="f32" fmla="val f6"/>
                <a:gd name="f33" fmla="val f7"/>
                <a:gd name="f34" fmla="*/ f28 f0 1"/>
                <a:gd name="f35" fmla="+- f33 0 f31"/>
                <a:gd name="f36" fmla="+- f32 0 f31"/>
                <a:gd name="f37" fmla="*/ f34 1 f2"/>
                <a:gd name="f38" fmla="*/ f36 1 117074"/>
                <a:gd name="f39" fmla="*/ f35 1 72720"/>
                <a:gd name="f40" fmla="*/ 14494 f36 1"/>
                <a:gd name="f41" fmla="*/ 72721 f35 1"/>
                <a:gd name="f42" fmla="*/ 116075 f36 1"/>
                <a:gd name="f43" fmla="*/ 17118 f35 1"/>
                <a:gd name="f44" fmla="*/ 117074 f36 1"/>
                <a:gd name="f45" fmla="*/ 16244 f35 1"/>
                <a:gd name="f46" fmla="*/ 111702 f36 1"/>
                <a:gd name="f47" fmla="*/ 17993 f35 1"/>
                <a:gd name="f48" fmla="*/ 103330 f36 1"/>
                <a:gd name="f49" fmla="*/ 6497 f35 1"/>
                <a:gd name="f50" fmla="*/ 0 f35 1"/>
                <a:gd name="f51" fmla="*/ 0 f36 1"/>
                <a:gd name="f52" fmla="*/ 56727 f35 1"/>
                <a:gd name="f53" fmla="*/ 4373 f36 1"/>
                <a:gd name="f54" fmla="*/ 61726 f35 1"/>
                <a:gd name="f55" fmla="+- f37 0 f1"/>
                <a:gd name="f56" fmla="*/ f40 1 117074"/>
                <a:gd name="f57" fmla="*/ f41 1 72720"/>
                <a:gd name="f58" fmla="*/ f42 1 117074"/>
                <a:gd name="f59" fmla="*/ f43 1 72720"/>
                <a:gd name="f60" fmla="*/ f44 1 117074"/>
                <a:gd name="f61" fmla="*/ f45 1 72720"/>
                <a:gd name="f62" fmla="*/ f46 1 117074"/>
                <a:gd name="f63" fmla="*/ f47 1 72720"/>
                <a:gd name="f64" fmla="*/ f48 1 117074"/>
                <a:gd name="f65" fmla="*/ f49 1 72720"/>
                <a:gd name="f66" fmla="*/ f50 1 72720"/>
                <a:gd name="f67" fmla="*/ f51 1 117074"/>
                <a:gd name="f68" fmla="*/ f52 1 72720"/>
                <a:gd name="f69" fmla="*/ f53 1 117074"/>
                <a:gd name="f70" fmla="*/ f54 1 72720"/>
                <a:gd name="f71" fmla="*/ f31 1 f38"/>
                <a:gd name="f72" fmla="*/ f32 1 f38"/>
                <a:gd name="f73" fmla="*/ f31 1 f39"/>
                <a:gd name="f74" fmla="*/ f33 1 f39"/>
                <a:gd name="f75" fmla="*/ f56 1 f38"/>
                <a:gd name="f76" fmla="*/ f57 1 f39"/>
                <a:gd name="f77" fmla="*/ f58 1 f38"/>
                <a:gd name="f78" fmla="*/ f59 1 f39"/>
                <a:gd name="f79" fmla="*/ f60 1 f38"/>
                <a:gd name="f80" fmla="*/ f61 1 f39"/>
                <a:gd name="f81" fmla="*/ f62 1 f38"/>
                <a:gd name="f82" fmla="*/ f63 1 f39"/>
                <a:gd name="f83" fmla="*/ f64 1 f38"/>
                <a:gd name="f84" fmla="*/ f65 1 f39"/>
                <a:gd name="f85" fmla="*/ f66 1 f39"/>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29 1"/>
                <a:gd name="f97" fmla="*/ f78 f30 1"/>
                <a:gd name="f98" fmla="*/ f79 f29 1"/>
                <a:gd name="f99" fmla="*/ f80 f30 1"/>
                <a:gd name="f100" fmla="*/ f81 f29 1"/>
                <a:gd name="f101" fmla="*/ f82 f30 1"/>
                <a:gd name="f102" fmla="*/ f83 f29 1"/>
                <a:gd name="f103" fmla="*/ f84 f30 1"/>
                <a:gd name="f104" fmla="*/ f85 f30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6" y="f97"/>
                </a:cxn>
                <a:cxn ang="f55">
                  <a:pos x="f98" y="f99"/>
                </a:cxn>
                <a:cxn ang="f55">
                  <a:pos x="f100" y="f101"/>
                </a:cxn>
                <a:cxn ang="f55">
                  <a:pos x="f102" y="f103"/>
                </a:cxn>
                <a:cxn ang="f55">
                  <a:pos x="f102" y="f104"/>
                </a:cxn>
                <a:cxn ang="f55">
                  <a:pos x="f105" y="f106"/>
                </a:cxn>
                <a:cxn ang="f55">
                  <a:pos x="f107" y="f108"/>
                </a:cxn>
              </a:cxnLst>
              <a:rect l="f90" t="f93" r="f91" b="f92"/>
              <a:pathLst>
                <a:path w="117074" h="72720">
                  <a:moveTo>
                    <a:pt x="f8" y="f9"/>
                  </a:moveTo>
                  <a:lnTo>
                    <a:pt x="f10" y="f11"/>
                  </a:lnTo>
                  <a:lnTo>
                    <a:pt x="f6" y="f12"/>
                  </a:lnTo>
                  <a:cubicBezTo>
                    <a:pt x="f13" y="f14"/>
                    <a:pt x="f15" y="f16"/>
                    <a:pt x="f17" y="f18"/>
                  </a:cubicBezTo>
                  <a:cubicBezTo>
                    <a:pt x="f19" y="f20"/>
                    <a:pt x="f21" y="f22"/>
                    <a:pt x="f23" y="f24"/>
                  </a:cubicBezTo>
                  <a:lnTo>
                    <a:pt x="f23" y="f5"/>
                  </a:lnTo>
                  <a:lnTo>
                    <a:pt x="f5"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3" name="Freeform: Shape 1709">
              <a:extLst>
                <a:ext uri="{FF2B5EF4-FFF2-40B4-BE49-F238E27FC236}">
                  <a16:creationId xmlns:a16="http://schemas.microsoft.com/office/drawing/2014/main" id="{1BE9A8E7-2B43-829D-8D35-4B963851D881}"/>
                </a:ext>
              </a:extLst>
            </p:cNvPr>
            <p:cNvSpPr/>
            <p:nvPr/>
          </p:nvSpPr>
          <p:spPr>
            <a:xfrm>
              <a:off x="11207316" y="3668920"/>
              <a:ext cx="28236" cy="32863"/>
            </a:xfrm>
            <a:custGeom>
              <a:avLst/>
              <a:gdLst>
                <a:gd name="f0" fmla="val 10800000"/>
                <a:gd name="f1" fmla="val 5400000"/>
                <a:gd name="f2" fmla="val 180"/>
                <a:gd name="f3" fmla="val w"/>
                <a:gd name="f4" fmla="val h"/>
                <a:gd name="f5" fmla="val 0"/>
                <a:gd name="f6" fmla="val 28237"/>
                <a:gd name="f7" fmla="val 32861"/>
                <a:gd name="f8" fmla="val 12495"/>
                <a:gd name="f9" fmla="val 14994"/>
                <a:gd name="f10" fmla="val 9846"/>
                <a:gd name="f11" fmla="val 18442"/>
                <a:gd name="f12" fmla="val 4910"/>
                <a:gd name="f13" fmla="val 19092"/>
                <a:gd name="f14" fmla="val 1462"/>
                <a:gd name="f15" fmla="val 16456"/>
                <a:gd name="f16" fmla="val 912"/>
                <a:gd name="f17" fmla="val 16031"/>
                <a:gd name="f18" fmla="val 425"/>
                <a:gd name="f19" fmla="val 15544"/>
                <a:gd name="f20" fmla="val 3873"/>
                <a:gd name="f21" fmla="val 19492"/>
                <a:gd name="f22" fmla="val 6997"/>
                <a:gd name="f23" fmla="val 22991"/>
                <a:gd name="f24" fmla="val 15743"/>
                <a:gd name="f25" fmla="val 32862"/>
                <a:gd name="f26" fmla="val 12220"/>
                <a:gd name="f27" fmla="val 28351"/>
                <a:gd name="f28" fmla="val 22016"/>
                <a:gd name="f29" fmla="val 17493"/>
                <a:gd name="f30" fmla="val 18504"/>
                <a:gd name="f31" fmla="val 14044"/>
                <a:gd name="f32" fmla="val 23527"/>
                <a:gd name="f33" fmla="val 13482"/>
                <a:gd name="f34" fmla="val 26988"/>
                <a:gd name="f35" fmla="val 16243"/>
                <a:gd name="f36" fmla="val 27451"/>
                <a:gd name="f37" fmla="val 16606"/>
                <a:gd name="f38" fmla="val 27863"/>
                <a:gd name="f39" fmla="val 17031"/>
                <a:gd name="f40" fmla="val 28238"/>
                <a:gd name="f41" fmla="val 23865"/>
                <a:gd name="f42" fmla="val 15831"/>
                <a:gd name="f43" fmla="val 4448"/>
                <a:gd name="f44" fmla="val 10546"/>
                <a:gd name="f45" fmla="+- 0 0 -90"/>
                <a:gd name="f46" fmla="*/ f3 1 28237"/>
                <a:gd name="f47" fmla="*/ f4 1 32861"/>
                <a:gd name="f48" fmla="val f5"/>
                <a:gd name="f49" fmla="val f6"/>
                <a:gd name="f50" fmla="val f7"/>
                <a:gd name="f51" fmla="*/ f45 f0 1"/>
                <a:gd name="f52" fmla="+- f50 0 f48"/>
                <a:gd name="f53" fmla="+- f49 0 f48"/>
                <a:gd name="f54" fmla="*/ f51 1 f2"/>
                <a:gd name="f55" fmla="*/ f53 1 28237"/>
                <a:gd name="f56" fmla="*/ f52 1 32861"/>
                <a:gd name="f57" fmla="*/ 12495 f53 1"/>
                <a:gd name="f58" fmla="*/ 14994 f52 1"/>
                <a:gd name="f59" fmla="*/ 1462 f53 1"/>
                <a:gd name="f60" fmla="*/ 16456 f52 1"/>
                <a:gd name="f61" fmla="*/ 0 f53 1"/>
                <a:gd name="f62" fmla="*/ 3873 f53 1"/>
                <a:gd name="f63" fmla="*/ 19492 f52 1"/>
                <a:gd name="f64" fmla="*/ 6997 f53 1"/>
                <a:gd name="f65" fmla="*/ 22991 f52 1"/>
                <a:gd name="f66" fmla="*/ 15743 f53 1"/>
                <a:gd name="f67" fmla="*/ 32862 f52 1"/>
                <a:gd name="f68" fmla="*/ 17493 f52 1"/>
                <a:gd name="f69" fmla="*/ 26988 f53 1"/>
                <a:gd name="f70" fmla="*/ 16243 f52 1"/>
                <a:gd name="f71" fmla="*/ 28238 f53 1"/>
                <a:gd name="f72" fmla="*/ 23865 f53 1"/>
                <a:gd name="f73" fmla="*/ 12495 f52 1"/>
                <a:gd name="f74" fmla="*/ 0 f52 1"/>
                <a:gd name="f75" fmla="+- f54 0 f1"/>
                <a:gd name="f76" fmla="*/ f57 1 28237"/>
                <a:gd name="f77" fmla="*/ f58 1 32861"/>
                <a:gd name="f78" fmla="*/ f59 1 28237"/>
                <a:gd name="f79" fmla="*/ f60 1 32861"/>
                <a:gd name="f80" fmla="*/ f61 1 28237"/>
                <a:gd name="f81" fmla="*/ f62 1 28237"/>
                <a:gd name="f82" fmla="*/ f63 1 32861"/>
                <a:gd name="f83" fmla="*/ f64 1 28237"/>
                <a:gd name="f84" fmla="*/ f65 1 32861"/>
                <a:gd name="f85" fmla="*/ f66 1 28237"/>
                <a:gd name="f86" fmla="*/ f67 1 32861"/>
                <a:gd name="f87" fmla="*/ f68 1 32861"/>
                <a:gd name="f88" fmla="*/ f69 1 28237"/>
                <a:gd name="f89" fmla="*/ f70 1 32861"/>
                <a:gd name="f90" fmla="*/ f71 1 28237"/>
                <a:gd name="f91" fmla="*/ f72 1 28237"/>
                <a:gd name="f92" fmla="*/ f73 1 32861"/>
                <a:gd name="f93" fmla="*/ f74 1 32861"/>
                <a:gd name="f94" fmla="*/ f48 1 f55"/>
                <a:gd name="f95" fmla="*/ f49 1 f55"/>
                <a:gd name="f96" fmla="*/ f48 1 f56"/>
                <a:gd name="f97" fmla="*/ f50 1 f56"/>
                <a:gd name="f98" fmla="*/ f76 1 f55"/>
                <a:gd name="f99" fmla="*/ f77 1 f56"/>
                <a:gd name="f100" fmla="*/ f78 1 f55"/>
                <a:gd name="f101" fmla="*/ f79 1 f56"/>
                <a:gd name="f102" fmla="*/ f80 1 f55"/>
                <a:gd name="f103" fmla="*/ f81 1 f55"/>
                <a:gd name="f104" fmla="*/ f82 1 f56"/>
                <a:gd name="f105" fmla="*/ f83 1 f55"/>
                <a:gd name="f106" fmla="*/ f84 1 f56"/>
                <a:gd name="f107" fmla="*/ f85 1 f55"/>
                <a:gd name="f108" fmla="*/ f86 1 f56"/>
                <a:gd name="f109" fmla="*/ f87 1 f56"/>
                <a:gd name="f110" fmla="*/ f88 1 f55"/>
                <a:gd name="f111" fmla="*/ f89 1 f56"/>
                <a:gd name="f112" fmla="*/ f90 1 f55"/>
                <a:gd name="f113" fmla="*/ f91 1 f55"/>
                <a:gd name="f114" fmla="*/ f92 1 f56"/>
                <a:gd name="f115" fmla="*/ f93 1 f56"/>
                <a:gd name="f116" fmla="*/ f94 f46 1"/>
                <a:gd name="f117" fmla="*/ f95 f46 1"/>
                <a:gd name="f118" fmla="*/ f97 f47 1"/>
                <a:gd name="f119" fmla="*/ f96 f47 1"/>
                <a:gd name="f120" fmla="*/ f98 f46 1"/>
                <a:gd name="f121" fmla="*/ f99 f47 1"/>
                <a:gd name="f122" fmla="*/ f100 f46 1"/>
                <a:gd name="f123" fmla="*/ f101 f47 1"/>
                <a:gd name="f124" fmla="*/ f102 f46 1"/>
                <a:gd name="f125" fmla="*/ f103 f46 1"/>
                <a:gd name="f126" fmla="*/ f104 f47 1"/>
                <a:gd name="f127" fmla="*/ f105 f46 1"/>
                <a:gd name="f128" fmla="*/ f106 f47 1"/>
                <a:gd name="f129" fmla="*/ f107 f46 1"/>
                <a:gd name="f130" fmla="*/ f108 f47 1"/>
                <a:gd name="f131" fmla="*/ f109 f47 1"/>
                <a:gd name="f132" fmla="*/ f110 f46 1"/>
                <a:gd name="f133" fmla="*/ f111 f47 1"/>
                <a:gd name="f134" fmla="*/ f112 f46 1"/>
                <a:gd name="f135" fmla="*/ f113 f46 1"/>
                <a:gd name="f136" fmla="*/ f114 f47 1"/>
                <a:gd name="f137" fmla="*/ f115 f47 1"/>
              </a:gdLst>
              <a:ahLst/>
              <a:cxnLst>
                <a:cxn ang="3cd4">
                  <a:pos x="hc" y="t"/>
                </a:cxn>
                <a:cxn ang="0">
                  <a:pos x="r" y="vc"/>
                </a:cxn>
                <a:cxn ang="cd4">
                  <a:pos x="hc" y="b"/>
                </a:cxn>
                <a:cxn ang="cd2">
                  <a:pos x="l" y="vc"/>
                </a:cxn>
                <a:cxn ang="f75">
                  <a:pos x="f120" y="f121"/>
                </a:cxn>
                <a:cxn ang="f75">
                  <a:pos x="f122" y="f123"/>
                </a:cxn>
                <a:cxn ang="f75">
                  <a:pos x="f124" y="f121"/>
                </a:cxn>
                <a:cxn ang="f75">
                  <a:pos x="f125" y="f126"/>
                </a:cxn>
                <a:cxn ang="f75">
                  <a:pos x="f127" y="f128"/>
                </a:cxn>
                <a:cxn ang="f75">
                  <a:pos x="f129" y="f130"/>
                </a:cxn>
                <a:cxn ang="f75">
                  <a:pos x="f129" y="f131"/>
                </a:cxn>
                <a:cxn ang="f75">
                  <a:pos x="f132" y="f133"/>
                </a:cxn>
                <a:cxn ang="f75">
                  <a:pos x="f134" y="f131"/>
                </a:cxn>
                <a:cxn ang="f75">
                  <a:pos x="f135" y="f136"/>
                </a:cxn>
                <a:cxn ang="f75">
                  <a:pos x="f120" y="f137"/>
                </a:cxn>
                <a:cxn ang="f75">
                  <a:pos x="f120" y="f121"/>
                </a:cxn>
              </a:cxnLst>
              <a:rect l="f116" t="f119" r="f117" b="f118"/>
              <a:pathLst>
                <a:path w="28237" h="32861">
                  <a:moveTo>
                    <a:pt x="f8" y="f9"/>
                  </a:moveTo>
                  <a:cubicBezTo>
                    <a:pt x="f10" y="f11"/>
                    <a:pt x="f12" y="f13"/>
                    <a:pt x="f14" y="f15"/>
                  </a:cubicBezTo>
                  <a:cubicBezTo>
                    <a:pt x="f16" y="f17"/>
                    <a:pt x="f18" y="f19"/>
                    <a:pt x="f5" y="f9"/>
                  </a:cubicBezTo>
                  <a:lnTo>
                    <a:pt x="f20" y="f21"/>
                  </a:lnTo>
                  <a:lnTo>
                    <a:pt x="f22" y="f23"/>
                  </a:lnTo>
                  <a:lnTo>
                    <a:pt x="f24" y="f25"/>
                  </a:lnTo>
                  <a:cubicBezTo>
                    <a:pt x="f26" y="f27"/>
                    <a:pt x="f26" y="f28"/>
                    <a:pt x="f24" y="f29"/>
                  </a:cubicBezTo>
                  <a:cubicBezTo>
                    <a:pt x="f30" y="f31"/>
                    <a:pt x="f32" y="f33"/>
                    <a:pt x="f34" y="f35"/>
                  </a:cubicBezTo>
                  <a:cubicBezTo>
                    <a:pt x="f36" y="f37"/>
                    <a:pt x="f38" y="f39"/>
                    <a:pt x="f40" y="f29"/>
                  </a:cubicBezTo>
                  <a:lnTo>
                    <a:pt x="f41" y="f8"/>
                  </a:lnTo>
                  <a:lnTo>
                    <a:pt x="f8" y="f5"/>
                  </a:lnTo>
                  <a:cubicBezTo>
                    <a:pt x="f42" y="f43"/>
                    <a:pt x="f42"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4" name="Freeform: Shape 1710">
              <a:extLst>
                <a:ext uri="{FF2B5EF4-FFF2-40B4-BE49-F238E27FC236}">
                  <a16:creationId xmlns:a16="http://schemas.microsoft.com/office/drawing/2014/main" id="{0E7F3BED-8D7F-9FE7-03BE-6B2B8D5D2B7C}"/>
                </a:ext>
              </a:extLst>
            </p:cNvPr>
            <p:cNvSpPr/>
            <p:nvPr/>
          </p:nvSpPr>
          <p:spPr>
            <a:xfrm>
              <a:off x="11220035" y="3683532"/>
              <a:ext cx="170819" cy="189180"/>
            </a:xfrm>
            <a:custGeom>
              <a:avLst/>
              <a:gdLst>
                <a:gd name="f0" fmla="val 10800000"/>
                <a:gd name="f1" fmla="val 5400000"/>
                <a:gd name="f2" fmla="val 180"/>
                <a:gd name="f3" fmla="val w"/>
                <a:gd name="f4" fmla="val h"/>
                <a:gd name="f5" fmla="val 0"/>
                <a:gd name="f6" fmla="val 170819"/>
                <a:gd name="f7" fmla="val 189178"/>
                <a:gd name="f8" fmla="val 165322"/>
                <a:gd name="f9" fmla="val 182806"/>
                <a:gd name="f10" fmla="val 170820"/>
                <a:gd name="f11" fmla="val 179682"/>
                <a:gd name="f12" fmla="val 24883"/>
                <a:gd name="f13" fmla="val 13998"/>
                <a:gd name="f14" fmla="val 15137"/>
                <a:gd name="f15" fmla="val 3003"/>
                <a:gd name="f16" fmla="val 12376"/>
                <a:gd name="f17" fmla="val -446"/>
                <a:gd name="f18" fmla="val 7353"/>
                <a:gd name="f19" fmla="val -1008"/>
                <a:gd name="f20" fmla="val 3904"/>
                <a:gd name="f21" fmla="val 1753"/>
                <a:gd name="f22" fmla="val 3430"/>
                <a:gd name="f23" fmla="val 2116"/>
                <a:gd name="f24" fmla="val 3018"/>
                <a:gd name="f25" fmla="val 2540"/>
                <a:gd name="f26" fmla="val 2643"/>
                <a:gd name="f27" fmla="val -881"/>
                <a:gd name="f28" fmla="val 7526"/>
                <a:gd name="f29" fmla="val 13848"/>
                <a:gd name="f30" fmla="val 18372"/>
                <a:gd name="f31" fmla="val 152578"/>
                <a:gd name="f32" fmla="val 189179"/>
                <a:gd name="f33" fmla="+- 0 0 -90"/>
                <a:gd name="f34" fmla="*/ f3 1 170819"/>
                <a:gd name="f35" fmla="*/ f4 1 189178"/>
                <a:gd name="f36" fmla="val f5"/>
                <a:gd name="f37" fmla="val f6"/>
                <a:gd name="f38" fmla="val f7"/>
                <a:gd name="f39" fmla="*/ f33 f0 1"/>
                <a:gd name="f40" fmla="+- f38 0 f36"/>
                <a:gd name="f41" fmla="+- f37 0 f36"/>
                <a:gd name="f42" fmla="*/ f39 1 f2"/>
                <a:gd name="f43" fmla="*/ f41 1 170819"/>
                <a:gd name="f44" fmla="*/ f40 1 189178"/>
                <a:gd name="f45" fmla="*/ 165322 f41 1"/>
                <a:gd name="f46" fmla="*/ 182806 f40 1"/>
                <a:gd name="f47" fmla="*/ 170820 f41 1"/>
                <a:gd name="f48" fmla="*/ 179682 f40 1"/>
                <a:gd name="f49" fmla="*/ 24883 f41 1"/>
                <a:gd name="f50" fmla="*/ 13998 f40 1"/>
                <a:gd name="f51" fmla="*/ 15137 f41 1"/>
                <a:gd name="f52" fmla="*/ 3003 f40 1"/>
                <a:gd name="f53" fmla="*/ 3904 f41 1"/>
                <a:gd name="f54" fmla="*/ 1753 f40 1"/>
                <a:gd name="f55" fmla="*/ 2643 f41 1"/>
                <a:gd name="f56" fmla="*/ 18372 f40 1"/>
                <a:gd name="f57" fmla="*/ 152578 f41 1"/>
                <a:gd name="f58" fmla="*/ 189179 f40 1"/>
                <a:gd name="f59" fmla="+- f42 0 f1"/>
                <a:gd name="f60" fmla="*/ f45 1 170819"/>
                <a:gd name="f61" fmla="*/ f46 1 189178"/>
                <a:gd name="f62" fmla="*/ f47 1 170819"/>
                <a:gd name="f63" fmla="*/ f48 1 189178"/>
                <a:gd name="f64" fmla="*/ f49 1 170819"/>
                <a:gd name="f65" fmla="*/ f50 1 189178"/>
                <a:gd name="f66" fmla="*/ f51 1 170819"/>
                <a:gd name="f67" fmla="*/ f52 1 189178"/>
                <a:gd name="f68" fmla="*/ f53 1 170819"/>
                <a:gd name="f69" fmla="*/ f54 1 189178"/>
                <a:gd name="f70" fmla="*/ f55 1 170819"/>
                <a:gd name="f71" fmla="*/ f56 1 189178"/>
                <a:gd name="f72" fmla="*/ f57 1 170819"/>
                <a:gd name="f73" fmla="*/ f58 1 189178"/>
                <a:gd name="f74" fmla="*/ f36 1 f43"/>
                <a:gd name="f75" fmla="*/ f37 1 f43"/>
                <a:gd name="f76" fmla="*/ f36 1 f44"/>
                <a:gd name="f77" fmla="*/ f38 1 f44"/>
                <a:gd name="f78" fmla="*/ f60 1 f43"/>
                <a:gd name="f79" fmla="*/ f61 1 f44"/>
                <a:gd name="f80" fmla="*/ f62 1 f43"/>
                <a:gd name="f81" fmla="*/ f63 1 f44"/>
                <a:gd name="f82" fmla="*/ f64 1 f43"/>
                <a:gd name="f83" fmla="*/ f65 1 f44"/>
                <a:gd name="f84" fmla="*/ f66 1 f43"/>
                <a:gd name="f85" fmla="*/ f67 1 f44"/>
                <a:gd name="f86" fmla="*/ f68 1 f43"/>
                <a:gd name="f87" fmla="*/ f69 1 f44"/>
                <a:gd name="f88" fmla="*/ f70 1 f43"/>
                <a:gd name="f89" fmla="*/ f71 1 f44"/>
                <a:gd name="f90" fmla="*/ f72 1 f43"/>
                <a:gd name="f91" fmla="*/ f73 1 f44"/>
                <a:gd name="f92" fmla="*/ f74 f34 1"/>
                <a:gd name="f93" fmla="*/ f75 f34 1"/>
                <a:gd name="f94" fmla="*/ f77 f35 1"/>
                <a:gd name="f95" fmla="*/ f76 f35 1"/>
                <a:gd name="f96" fmla="*/ f78 f34 1"/>
                <a:gd name="f97" fmla="*/ f79 f35 1"/>
                <a:gd name="f98" fmla="*/ f80 f34 1"/>
                <a:gd name="f99" fmla="*/ f81 f35 1"/>
                <a:gd name="f100" fmla="*/ f82 f34 1"/>
                <a:gd name="f101" fmla="*/ f83 f35 1"/>
                <a:gd name="f102" fmla="*/ f84 f34 1"/>
                <a:gd name="f103" fmla="*/ f85 f35 1"/>
                <a:gd name="f104" fmla="*/ f86 f34 1"/>
                <a:gd name="f105" fmla="*/ f87 f35 1"/>
                <a:gd name="f106" fmla="*/ f88 f34 1"/>
                <a:gd name="f107" fmla="*/ f89 f35 1"/>
                <a:gd name="f108" fmla="*/ f90 f34 1"/>
                <a:gd name="f109" fmla="*/ f91 f35 1"/>
              </a:gdLst>
              <a:ahLst/>
              <a:cxnLst>
                <a:cxn ang="3cd4">
                  <a:pos x="hc" y="t"/>
                </a:cxn>
                <a:cxn ang="0">
                  <a:pos x="r" y="vc"/>
                </a:cxn>
                <a:cxn ang="cd4">
                  <a:pos x="hc" y="b"/>
                </a:cxn>
                <a:cxn ang="cd2">
                  <a:pos x="l" y="vc"/>
                </a:cxn>
                <a:cxn ang="f59">
                  <a:pos x="f96" y="f97"/>
                </a:cxn>
                <a:cxn ang="f59">
                  <a:pos x="f98" y="f99"/>
                </a:cxn>
                <a:cxn ang="f59">
                  <a:pos x="f100" y="f101"/>
                </a:cxn>
                <a:cxn ang="f59">
                  <a:pos x="f102" y="f103"/>
                </a:cxn>
                <a:cxn ang="f59">
                  <a:pos x="f104" y="f105"/>
                </a:cxn>
                <a:cxn ang="f59">
                  <a:pos x="f106" y="f103"/>
                </a:cxn>
                <a:cxn ang="f59">
                  <a:pos x="f106" y="f107"/>
                </a:cxn>
                <a:cxn ang="f59">
                  <a:pos x="f108" y="f109"/>
                </a:cxn>
              </a:cxnLst>
              <a:rect l="f92" t="f95" r="f93" b="f94"/>
              <a:pathLst>
                <a:path w="170819" h="189178">
                  <a:moveTo>
                    <a:pt x="f8" y="f9"/>
                  </a:moveTo>
                  <a:lnTo>
                    <a:pt x="f10" y="f11"/>
                  </a:lnTo>
                  <a:lnTo>
                    <a:pt x="f12" y="f13"/>
                  </a:lnTo>
                  <a:lnTo>
                    <a:pt x="f14" y="f15"/>
                  </a:lnTo>
                  <a:cubicBezTo>
                    <a:pt x="f16" y="f17"/>
                    <a:pt x="f18" y="f19"/>
                    <a:pt x="f20" y="f21"/>
                  </a:cubicBezTo>
                  <a:cubicBezTo>
                    <a:pt x="f22" y="f23"/>
                    <a:pt x="f24" y="f25"/>
                    <a:pt x="f26" y="f15"/>
                  </a:cubicBezTo>
                  <a:cubicBezTo>
                    <a:pt x="f27" y="f28"/>
                    <a:pt x="f27" y="f29"/>
                    <a:pt x="f26" y="f30"/>
                  </a:cubicBez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5" name="Freeform: Shape 1711">
              <a:extLst>
                <a:ext uri="{FF2B5EF4-FFF2-40B4-BE49-F238E27FC236}">
                  <a16:creationId xmlns:a16="http://schemas.microsoft.com/office/drawing/2014/main" id="{AD36B156-B26D-2409-B22B-523207FF4D47}"/>
                </a:ext>
              </a:extLst>
            </p:cNvPr>
            <p:cNvSpPr/>
            <p:nvPr/>
          </p:nvSpPr>
          <p:spPr>
            <a:xfrm>
              <a:off x="11636498" y="4096621"/>
              <a:ext cx="155054" cy="96962"/>
            </a:xfrm>
            <a:custGeom>
              <a:avLst/>
              <a:gdLst>
                <a:gd name="f0" fmla="val 10800000"/>
                <a:gd name="f1" fmla="val 5400000"/>
                <a:gd name="f2" fmla="val 180"/>
                <a:gd name="f3" fmla="val w"/>
                <a:gd name="f4" fmla="val h"/>
                <a:gd name="f5" fmla="val 0"/>
                <a:gd name="f6" fmla="val 155058"/>
                <a:gd name="f7" fmla="val 96961"/>
                <a:gd name="f8" fmla="val 143063"/>
                <a:gd name="f9" fmla="val 14494"/>
                <a:gd name="f10" fmla="val 141064"/>
                <a:gd name="f11" fmla="val 9259"/>
                <a:gd name="f12" fmla="val 142801"/>
                <a:gd name="f13" fmla="val 3336"/>
                <a:gd name="f14" fmla="val 147311"/>
                <a:gd name="f15" fmla="val 13994"/>
                <a:gd name="f16" fmla="val 76095"/>
                <a:gd name="f17" fmla="val 83967"/>
                <a:gd name="f18" fmla="val 3373"/>
                <a:gd name="f19" fmla="val 82242"/>
                <a:gd name="f20" fmla="val 7497"/>
                <a:gd name="f21" fmla="val 83130"/>
                <a:gd name="f22" fmla="val 9871"/>
                <a:gd name="f23" fmla="val 86091"/>
                <a:gd name="f24" fmla="val 19366"/>
                <a:gd name="f25" fmla="val 19617"/>
                <a:gd name="f26" fmla="val 151084"/>
                <a:gd name="f27" fmla="val 21829"/>
                <a:gd name="f28" fmla="val 146062"/>
                <a:gd name="f29" fmla="val 20405"/>
                <a:gd name="f30" fmla="val 143838"/>
                <a:gd name="f31" fmla="val 16431"/>
                <a:gd name="f32" fmla="val 143500"/>
                <a:gd name="f33" fmla="val 15819"/>
                <a:gd name="f34" fmla="val 143238"/>
                <a:gd name="f35" fmla="val 15169"/>
                <a:gd name="f36" fmla="+- 0 0 -90"/>
                <a:gd name="f37" fmla="*/ f3 1 155058"/>
                <a:gd name="f38" fmla="*/ f4 1 96961"/>
                <a:gd name="f39" fmla="val f5"/>
                <a:gd name="f40" fmla="val f6"/>
                <a:gd name="f41" fmla="val f7"/>
                <a:gd name="f42" fmla="*/ f36 f0 1"/>
                <a:gd name="f43" fmla="+- f41 0 f39"/>
                <a:gd name="f44" fmla="+- f40 0 f39"/>
                <a:gd name="f45" fmla="*/ f42 1 f2"/>
                <a:gd name="f46" fmla="*/ f44 1 155058"/>
                <a:gd name="f47" fmla="*/ f43 1 96961"/>
                <a:gd name="f48" fmla="*/ 143063 f44 1"/>
                <a:gd name="f49" fmla="*/ 14494 f43 1"/>
                <a:gd name="f50" fmla="*/ 147311 f44 1"/>
                <a:gd name="f51" fmla="*/ 0 f43 1"/>
                <a:gd name="f52" fmla="*/ 13994 f44 1"/>
                <a:gd name="f53" fmla="*/ 76095 f43 1"/>
                <a:gd name="f54" fmla="*/ 0 f44 1"/>
                <a:gd name="f55" fmla="*/ 83967 f43 1"/>
                <a:gd name="f56" fmla="*/ 9871 f44 1"/>
                <a:gd name="f57" fmla="*/ 86091 f43 1"/>
                <a:gd name="f58" fmla="*/ 19366 f44 1"/>
                <a:gd name="f59" fmla="*/ 96961 f43 1"/>
                <a:gd name="f60" fmla="*/ 155058 f44 1"/>
                <a:gd name="f61" fmla="*/ 19617 f43 1"/>
                <a:gd name="f62" fmla="*/ 143838 f44 1"/>
                <a:gd name="f63" fmla="*/ 16431 f43 1"/>
                <a:gd name="f64" fmla="+- f45 0 f1"/>
                <a:gd name="f65" fmla="*/ f48 1 155058"/>
                <a:gd name="f66" fmla="*/ f49 1 96961"/>
                <a:gd name="f67" fmla="*/ f50 1 155058"/>
                <a:gd name="f68" fmla="*/ f51 1 96961"/>
                <a:gd name="f69" fmla="*/ f52 1 155058"/>
                <a:gd name="f70" fmla="*/ f53 1 96961"/>
                <a:gd name="f71" fmla="*/ f54 1 155058"/>
                <a:gd name="f72" fmla="*/ f55 1 96961"/>
                <a:gd name="f73" fmla="*/ f56 1 155058"/>
                <a:gd name="f74" fmla="*/ f57 1 96961"/>
                <a:gd name="f75" fmla="*/ f58 1 155058"/>
                <a:gd name="f76" fmla="*/ f59 1 96961"/>
                <a:gd name="f77" fmla="*/ f60 1 155058"/>
                <a:gd name="f78" fmla="*/ f61 1 96961"/>
                <a:gd name="f79" fmla="*/ f62 1 155058"/>
                <a:gd name="f80" fmla="*/ f63 1 96961"/>
                <a:gd name="f81" fmla="*/ f39 1 f46"/>
                <a:gd name="f82" fmla="*/ f40 1 f46"/>
                <a:gd name="f83" fmla="*/ f39 1 f47"/>
                <a:gd name="f84" fmla="*/ f41 1 f47"/>
                <a:gd name="f85" fmla="*/ f65 1 f46"/>
                <a:gd name="f86" fmla="*/ f66 1 f47"/>
                <a:gd name="f87" fmla="*/ f67 1 f46"/>
                <a:gd name="f88" fmla="*/ f68 1 f47"/>
                <a:gd name="f89" fmla="*/ f69 1 f46"/>
                <a:gd name="f90" fmla="*/ f70 1 f47"/>
                <a:gd name="f91" fmla="*/ f71 1 f46"/>
                <a:gd name="f92" fmla="*/ f72 1 f47"/>
                <a:gd name="f93" fmla="*/ f73 1 f46"/>
                <a:gd name="f94" fmla="*/ f74 1 f47"/>
                <a:gd name="f95" fmla="*/ f75 1 f46"/>
                <a:gd name="f96" fmla="*/ f76 1 f47"/>
                <a:gd name="f97" fmla="*/ f77 1 f46"/>
                <a:gd name="f98" fmla="*/ f78 1 f47"/>
                <a:gd name="f99" fmla="*/ f79 1 f46"/>
                <a:gd name="f100" fmla="*/ f80 1 f47"/>
                <a:gd name="f101" fmla="*/ f81 f37 1"/>
                <a:gd name="f102" fmla="*/ f82 f37 1"/>
                <a:gd name="f103" fmla="*/ f84 f38 1"/>
                <a:gd name="f104" fmla="*/ f83 f38 1"/>
                <a:gd name="f105" fmla="*/ f85 f37 1"/>
                <a:gd name="f106" fmla="*/ f86 f38 1"/>
                <a:gd name="f107" fmla="*/ f87 f37 1"/>
                <a:gd name="f108" fmla="*/ f88 f38 1"/>
                <a:gd name="f109" fmla="*/ f89 f37 1"/>
                <a:gd name="f110" fmla="*/ f90 f38 1"/>
                <a:gd name="f111" fmla="*/ f91 f37 1"/>
                <a:gd name="f112" fmla="*/ f92 f38 1"/>
                <a:gd name="f113" fmla="*/ f93 f37 1"/>
                <a:gd name="f114" fmla="*/ f94 f38 1"/>
                <a:gd name="f115" fmla="*/ f95 f37 1"/>
                <a:gd name="f116" fmla="*/ f96 f38 1"/>
                <a:gd name="f117" fmla="*/ f97 f37 1"/>
                <a:gd name="f118" fmla="*/ f98 f38 1"/>
                <a:gd name="f119" fmla="*/ f99 f37 1"/>
                <a:gd name="f120" fmla="*/ f100 f38 1"/>
              </a:gdLst>
              <a:ahLst/>
              <a:cxnLst>
                <a:cxn ang="3cd4">
                  <a:pos x="hc" y="t"/>
                </a:cxn>
                <a:cxn ang="0">
                  <a:pos x="r" y="vc"/>
                </a:cxn>
                <a:cxn ang="cd4">
                  <a:pos x="hc" y="b"/>
                </a:cxn>
                <a:cxn ang="cd2">
                  <a:pos x="l" y="vc"/>
                </a:cxn>
                <a:cxn ang="f64">
                  <a:pos x="f105" y="f106"/>
                </a:cxn>
                <a:cxn ang="f64">
                  <a:pos x="f107" y="f108"/>
                </a:cxn>
                <a:cxn ang="f64">
                  <a:pos x="f109" y="f110"/>
                </a:cxn>
                <a:cxn ang="f64">
                  <a:pos x="f111" y="f112"/>
                </a:cxn>
                <a:cxn ang="f64">
                  <a:pos x="f113" y="f114"/>
                </a:cxn>
                <a:cxn ang="f64">
                  <a:pos x="f115" y="f116"/>
                </a:cxn>
                <a:cxn ang="f64">
                  <a:pos x="f117" y="f118"/>
                </a:cxn>
                <a:cxn ang="f64">
                  <a:pos x="f119" y="f120"/>
                </a:cxn>
                <a:cxn ang="f64">
                  <a:pos x="f105" y="f106"/>
                </a:cxn>
              </a:cxnLst>
              <a:rect l="f101" t="f104" r="f102" b="f103"/>
              <a:pathLst>
                <a:path w="155058" h="96961">
                  <a:moveTo>
                    <a:pt x="f8" y="f9"/>
                  </a:moveTo>
                  <a:cubicBezTo>
                    <a:pt x="f10" y="f11"/>
                    <a:pt x="f12" y="f13"/>
                    <a:pt x="f14" y="f5"/>
                  </a:cubicBezTo>
                  <a:lnTo>
                    <a:pt x="f15" y="f16"/>
                  </a:lnTo>
                  <a:lnTo>
                    <a:pt x="f5" y="f17"/>
                  </a:lnTo>
                  <a:cubicBezTo>
                    <a:pt x="f18" y="f19"/>
                    <a:pt x="f20" y="f21"/>
                    <a:pt x="f22" y="f23"/>
                  </a:cubicBezTo>
                  <a:lnTo>
                    <a:pt x="f24" y="f7"/>
                  </a:lnTo>
                  <a:lnTo>
                    <a:pt x="f6" y="f25"/>
                  </a:lnTo>
                  <a:cubicBezTo>
                    <a:pt x="f26" y="f27"/>
                    <a:pt x="f28" y="f29"/>
                    <a:pt x="f30" y="f31"/>
                  </a:cubicBez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6" name="Freeform: Shape 1712">
              <a:extLst>
                <a:ext uri="{FF2B5EF4-FFF2-40B4-BE49-F238E27FC236}">
                  <a16:creationId xmlns:a16="http://schemas.microsoft.com/office/drawing/2014/main" id="{E5ED16B9-FB0D-B7B2-7821-15D3EAB5741B}"/>
                </a:ext>
              </a:extLst>
            </p:cNvPr>
            <p:cNvSpPr/>
            <p:nvPr/>
          </p:nvSpPr>
          <p:spPr>
            <a:xfrm>
              <a:off x="11634999" y="4180719"/>
              <a:ext cx="1371" cy="1124"/>
            </a:xfrm>
            <a:custGeom>
              <a:avLst/>
              <a:gdLst>
                <a:gd name="f0" fmla="val 10800000"/>
                <a:gd name="f1" fmla="val 5400000"/>
                <a:gd name="f2" fmla="val 180"/>
                <a:gd name="f3" fmla="val w"/>
                <a:gd name="f4" fmla="val h"/>
                <a:gd name="f5" fmla="val 0"/>
                <a:gd name="f6" fmla="val 1374"/>
                <a:gd name="f7" fmla="val 1124"/>
                <a:gd name="f8" fmla="val 1125"/>
                <a:gd name="f9" fmla="val 425"/>
                <a:gd name="f10" fmla="val 712"/>
                <a:gd name="f11" fmla="val 887"/>
                <a:gd name="f12" fmla="val 337"/>
                <a:gd name="f13" fmla="+- 0 0 -90"/>
                <a:gd name="f14" fmla="*/ f3 1 1374"/>
                <a:gd name="f15" fmla="*/ f4 1 1124"/>
                <a:gd name="f16" fmla="val f5"/>
                <a:gd name="f17" fmla="val f6"/>
                <a:gd name="f18" fmla="val f7"/>
                <a:gd name="f19" fmla="*/ f13 f0 1"/>
                <a:gd name="f20" fmla="+- f18 0 f16"/>
                <a:gd name="f21" fmla="+- f17 0 f16"/>
                <a:gd name="f22" fmla="*/ f19 1 f2"/>
                <a:gd name="f23" fmla="*/ f21 1 1374"/>
                <a:gd name="f24" fmla="*/ f20 1 1124"/>
                <a:gd name="f25" fmla="*/ 0 f21 1"/>
                <a:gd name="f26" fmla="*/ 1125 f20 1"/>
                <a:gd name="f27" fmla="*/ 1374 f21 1"/>
                <a:gd name="f28" fmla="*/ 0 f20 1"/>
                <a:gd name="f29" fmla="+- f22 0 f1"/>
                <a:gd name="f30" fmla="*/ f25 1 1374"/>
                <a:gd name="f31" fmla="*/ f26 1 1124"/>
                <a:gd name="f32" fmla="*/ f27 1 1374"/>
                <a:gd name="f33" fmla="*/ f28 1 112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8" y="f49"/>
                </a:cxn>
              </a:cxnLst>
              <a:rect l="f42" t="f45" r="f43" b="f44"/>
              <a:pathLst>
                <a:path w="1374" h="1124">
                  <a:moveTo>
                    <a:pt x="f5" y="f8"/>
                  </a:moveTo>
                  <a:cubicBezTo>
                    <a:pt x="f9" y="f10"/>
                    <a:pt x="f11" y="f12"/>
                    <a:pt x="f6" y="f5"/>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7" name="Freeform: Shape 1713">
              <a:extLst>
                <a:ext uri="{FF2B5EF4-FFF2-40B4-BE49-F238E27FC236}">
                  <a16:creationId xmlns:a16="http://schemas.microsoft.com/office/drawing/2014/main" id="{DECCA26D-A2E1-6C57-0BD1-CD17823E6453}"/>
                </a:ext>
              </a:extLst>
            </p:cNvPr>
            <p:cNvSpPr/>
            <p:nvPr/>
          </p:nvSpPr>
          <p:spPr>
            <a:xfrm>
              <a:off x="11631753" y="4194956"/>
              <a:ext cx="1124" cy="1874"/>
            </a:xfrm>
            <a:custGeom>
              <a:avLst/>
              <a:gdLst>
                <a:gd name="f0" fmla="val 10800000"/>
                <a:gd name="f1" fmla="val 5400000"/>
                <a:gd name="f2" fmla="val 180"/>
                <a:gd name="f3" fmla="val w"/>
                <a:gd name="f4" fmla="val h"/>
                <a:gd name="f5" fmla="val 0"/>
                <a:gd name="f6" fmla="val 1124"/>
                <a:gd name="f7" fmla="val 1874"/>
                <a:gd name="f8" fmla="val 700"/>
                <a:gd name="f9" fmla="val 1274"/>
                <a:gd name="f10" fmla="val 325"/>
                <a:gd name="f11" fmla="val 649"/>
                <a:gd name="f12" fmla="val 875"/>
                <a:gd name="f13" fmla="val 1249"/>
                <a:gd name="f14" fmla="+- 0 0 -90"/>
                <a:gd name="f15" fmla="*/ f3 1 1124"/>
                <a:gd name="f16" fmla="*/ f4 1 1874"/>
                <a:gd name="f17" fmla="val f5"/>
                <a:gd name="f18" fmla="val f6"/>
                <a:gd name="f19" fmla="val f7"/>
                <a:gd name="f20" fmla="*/ f14 f0 1"/>
                <a:gd name="f21" fmla="+- f19 0 f17"/>
                <a:gd name="f22" fmla="+- f18 0 f17"/>
                <a:gd name="f23" fmla="*/ f20 1 f2"/>
                <a:gd name="f24" fmla="*/ f22 1 1124"/>
                <a:gd name="f25" fmla="*/ f21 1 1874"/>
                <a:gd name="f26" fmla="*/ 1124 f22 1"/>
                <a:gd name="f27" fmla="*/ 1874 f21 1"/>
                <a:gd name="f28" fmla="*/ 0 f22 1"/>
                <a:gd name="f29" fmla="*/ 0 f21 1"/>
                <a:gd name="f30" fmla="+- f23 0 f1"/>
                <a:gd name="f31" fmla="*/ f26 1 1124"/>
                <a:gd name="f32" fmla="*/ f27 1 1874"/>
                <a:gd name="f33" fmla="*/ f28 1 1124"/>
                <a:gd name="f34" fmla="*/ f29 1 1874"/>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9" y="f50"/>
                </a:cxn>
                <a:cxn ang="f30">
                  <a:pos x="f49" y="f50"/>
                </a:cxn>
                <a:cxn ang="f30">
                  <a:pos x="f47" y="f48"/>
                </a:cxn>
              </a:cxnLst>
              <a:rect l="f43" t="f46" r="f44" b="f45"/>
              <a:pathLst>
                <a:path w="1124" h="1874">
                  <a:moveTo>
                    <a:pt x="f6" y="f7"/>
                  </a:moveTo>
                  <a:lnTo>
                    <a:pt x="f6" y="f7"/>
                  </a:lnTo>
                  <a:cubicBezTo>
                    <a:pt x="f8" y="f9"/>
                    <a:pt x="f10" y="f11"/>
                    <a:pt x="f5" y="f5"/>
                  </a:cubicBezTo>
                  <a:lnTo>
                    <a:pt x="f5" y="f5"/>
                  </a:lnTo>
                  <a:cubicBezTo>
                    <a:pt x="f5" y="f5"/>
                    <a:pt x="f12" y="f13"/>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8" name="Freeform: Shape 1714">
              <a:extLst>
                <a:ext uri="{FF2B5EF4-FFF2-40B4-BE49-F238E27FC236}">
                  <a16:creationId xmlns:a16="http://schemas.microsoft.com/office/drawing/2014/main" id="{E99FEE91-0684-C62F-F49D-8EFCD70A69CF}"/>
                </a:ext>
              </a:extLst>
            </p:cNvPr>
            <p:cNvSpPr/>
            <p:nvPr/>
          </p:nvSpPr>
          <p:spPr>
            <a:xfrm>
              <a:off x="12040206" y="4643652"/>
              <a:ext cx="131188" cy="147940"/>
            </a:xfrm>
            <a:custGeom>
              <a:avLst/>
              <a:gdLst>
                <a:gd name="f0" fmla="val 10800000"/>
                <a:gd name="f1" fmla="val 5400000"/>
                <a:gd name="f2" fmla="val 180"/>
                <a:gd name="f3" fmla="val w"/>
                <a:gd name="f4" fmla="val h"/>
                <a:gd name="f5" fmla="val 0"/>
                <a:gd name="f6" fmla="val 131193"/>
                <a:gd name="f7" fmla="val 147941"/>
                <a:gd name="f8" fmla="val 12495"/>
                <a:gd name="f9" fmla="val 16244"/>
                <a:gd name="f10" fmla="val 9733"/>
                <a:gd name="f11" fmla="val 19692"/>
                <a:gd name="f12" fmla="val 4711"/>
                <a:gd name="f13" fmla="val 20254"/>
                <a:gd name="f14" fmla="val 1262"/>
                <a:gd name="f15" fmla="val 17506"/>
                <a:gd name="f16" fmla="val 787"/>
                <a:gd name="f17" fmla="val 17131"/>
                <a:gd name="f18" fmla="val 374"/>
                <a:gd name="f19" fmla="val 16706"/>
                <a:gd name="f20" fmla="val 115825"/>
                <a:gd name="f21" fmla="val 142568"/>
                <a:gd name="f22" fmla="val 115750"/>
                <a:gd name="f23" fmla="val 137395"/>
                <a:gd name="f24" fmla="val 119873"/>
                <a:gd name="f25" fmla="val 133134"/>
                <a:gd name="f26" fmla="val 125046"/>
                <a:gd name="f27" fmla="val 133047"/>
                <a:gd name="f28" fmla="val 125308"/>
                <a:gd name="f29" fmla="val 125558"/>
                <a:gd name="f30" fmla="val 133060"/>
                <a:gd name="f31" fmla="val 125821"/>
                <a:gd name="f32" fmla="val 133072"/>
                <a:gd name="f33" fmla="val 127970"/>
                <a:gd name="f34" fmla="val 133547"/>
                <a:gd name="f35" fmla="val 129882"/>
                <a:gd name="f36" fmla="val 134797"/>
                <a:gd name="f37" fmla="val 136571"/>
                <a:gd name="f38" fmla="val 135946"/>
                <a:gd name="f39" fmla="val 14994"/>
                <a:gd name="f40" fmla="val 3749"/>
                <a:gd name="f41" fmla="val 11745"/>
                <a:gd name="f42" fmla="val 15968"/>
                <a:gd name="f43" fmla="val 4486"/>
                <a:gd name="f44" fmla="val 16280"/>
                <a:gd name="f45" fmla="val 11383"/>
                <a:gd name="f46" fmla="+- 0 0 -90"/>
                <a:gd name="f47" fmla="*/ f3 1 131193"/>
                <a:gd name="f48" fmla="*/ f4 1 147941"/>
                <a:gd name="f49" fmla="val f5"/>
                <a:gd name="f50" fmla="val f6"/>
                <a:gd name="f51" fmla="val f7"/>
                <a:gd name="f52" fmla="*/ f46 f0 1"/>
                <a:gd name="f53" fmla="+- f51 0 f49"/>
                <a:gd name="f54" fmla="+- f50 0 f49"/>
                <a:gd name="f55" fmla="*/ f52 1 f2"/>
                <a:gd name="f56" fmla="*/ f54 1 131193"/>
                <a:gd name="f57" fmla="*/ f53 1 147941"/>
                <a:gd name="f58" fmla="*/ 12495 f54 1"/>
                <a:gd name="f59" fmla="*/ 16244 f53 1"/>
                <a:gd name="f60" fmla="*/ 1262 f54 1"/>
                <a:gd name="f61" fmla="*/ 17506 f53 1"/>
                <a:gd name="f62" fmla="*/ 0 f54 1"/>
                <a:gd name="f63" fmla="*/ 115825 f54 1"/>
                <a:gd name="f64" fmla="*/ 147941 f53 1"/>
                <a:gd name="f65" fmla="*/ 142568 f53 1"/>
                <a:gd name="f66" fmla="*/ 125046 f54 1"/>
                <a:gd name="f67" fmla="*/ 133047 f53 1"/>
                <a:gd name="f68" fmla="*/ 125821 f54 1"/>
                <a:gd name="f69" fmla="*/ 133072 f53 1"/>
                <a:gd name="f70" fmla="*/ 131193 f54 1"/>
                <a:gd name="f71" fmla="*/ 136571 f53 1"/>
                <a:gd name="f72" fmla="*/ 135946 f53 1"/>
                <a:gd name="f73" fmla="*/ 14994 f54 1"/>
                <a:gd name="f74" fmla="*/ 3749 f53 1"/>
                <a:gd name="f75" fmla="*/ 11745 f54 1"/>
                <a:gd name="f76" fmla="*/ 0 f53 1"/>
                <a:gd name="f77" fmla="+- f55 0 f1"/>
                <a:gd name="f78" fmla="*/ f58 1 131193"/>
                <a:gd name="f79" fmla="*/ f59 1 147941"/>
                <a:gd name="f80" fmla="*/ f60 1 131193"/>
                <a:gd name="f81" fmla="*/ f61 1 147941"/>
                <a:gd name="f82" fmla="*/ f62 1 131193"/>
                <a:gd name="f83" fmla="*/ f63 1 131193"/>
                <a:gd name="f84" fmla="*/ f64 1 147941"/>
                <a:gd name="f85" fmla="*/ f65 1 147941"/>
                <a:gd name="f86" fmla="*/ f66 1 131193"/>
                <a:gd name="f87" fmla="*/ f67 1 147941"/>
                <a:gd name="f88" fmla="*/ f68 1 131193"/>
                <a:gd name="f89" fmla="*/ f69 1 147941"/>
                <a:gd name="f90" fmla="*/ f70 1 131193"/>
                <a:gd name="f91" fmla="*/ f71 1 147941"/>
                <a:gd name="f92" fmla="*/ f72 1 147941"/>
                <a:gd name="f93" fmla="*/ f73 1 131193"/>
                <a:gd name="f94" fmla="*/ f74 1 147941"/>
                <a:gd name="f95" fmla="*/ f75 1 131193"/>
                <a:gd name="f96" fmla="*/ f76 1 147941"/>
                <a:gd name="f97" fmla="*/ f49 1 f56"/>
                <a:gd name="f98" fmla="*/ f50 1 f56"/>
                <a:gd name="f99" fmla="*/ f49 1 f57"/>
                <a:gd name="f100" fmla="*/ f51 1 f57"/>
                <a:gd name="f101" fmla="*/ f78 1 f56"/>
                <a:gd name="f102" fmla="*/ f79 1 f57"/>
                <a:gd name="f103" fmla="*/ f80 1 f56"/>
                <a:gd name="f104" fmla="*/ f81 1 f57"/>
                <a:gd name="f105" fmla="*/ f82 1 f56"/>
                <a:gd name="f106" fmla="*/ f83 1 f56"/>
                <a:gd name="f107" fmla="*/ f84 1 f57"/>
                <a:gd name="f108" fmla="*/ f85 1 f57"/>
                <a:gd name="f109" fmla="*/ f86 1 f56"/>
                <a:gd name="f110" fmla="*/ f87 1 f57"/>
                <a:gd name="f111" fmla="*/ f88 1 f56"/>
                <a:gd name="f112" fmla="*/ f89 1 f57"/>
                <a:gd name="f113" fmla="*/ f90 1 f56"/>
                <a:gd name="f114" fmla="*/ f91 1 f57"/>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7 1"/>
                <a:gd name="f130" fmla="*/ f107 f48 1"/>
                <a:gd name="f131" fmla="*/ f108 f48 1"/>
                <a:gd name="f132" fmla="*/ f109 f47 1"/>
                <a:gd name="f133" fmla="*/ f110 f48 1"/>
                <a:gd name="f134" fmla="*/ f111 f47 1"/>
                <a:gd name="f135" fmla="*/ f112 f48 1"/>
                <a:gd name="f136" fmla="*/ f113 f47 1"/>
                <a:gd name="f137" fmla="*/ f114 f48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8" y="f125"/>
                </a:cxn>
                <a:cxn ang="f77">
                  <a:pos x="f129" y="f130"/>
                </a:cxn>
                <a:cxn ang="f77">
                  <a:pos x="f129" y="f130"/>
                </a:cxn>
                <a:cxn ang="f77">
                  <a:pos x="f129" y="f131"/>
                </a:cxn>
                <a:cxn ang="f77">
                  <a:pos x="f132" y="f133"/>
                </a:cxn>
                <a:cxn ang="f77">
                  <a:pos x="f134" y="f135"/>
                </a:cxn>
                <a:cxn ang="f77">
                  <a:pos x="f136" y="f137"/>
                </a:cxn>
                <a:cxn ang="f77">
                  <a:pos x="f136" y="f138"/>
                </a:cxn>
                <a:cxn ang="f77">
                  <a:pos x="f139" y="f140"/>
                </a:cxn>
                <a:cxn ang="f77">
                  <a:pos x="f141" y="f142"/>
                </a:cxn>
                <a:cxn ang="f77">
                  <a:pos x="f124" y="f125"/>
                </a:cxn>
              </a:cxnLst>
              <a:rect l="f120" t="f123" r="f121" b="f122"/>
              <a:pathLst>
                <a:path w="131193" h="147941">
                  <a:moveTo>
                    <a:pt x="f8" y="f9"/>
                  </a:moveTo>
                  <a:cubicBezTo>
                    <a:pt x="f10" y="f11"/>
                    <a:pt x="f12" y="f13"/>
                    <a:pt x="f14" y="f15"/>
                  </a:cubicBezTo>
                  <a:cubicBezTo>
                    <a:pt x="f16" y="f17"/>
                    <a:pt x="f18" y="f19"/>
                    <a:pt x="f5" y="f9"/>
                  </a:cubicBezTo>
                  <a:lnTo>
                    <a:pt x="f20" y="f7"/>
                  </a:lnTo>
                  <a:lnTo>
                    <a:pt x="f20" y="f7"/>
                  </a:lnTo>
                  <a:lnTo>
                    <a:pt x="f20" y="f21"/>
                  </a:lnTo>
                  <a:cubicBezTo>
                    <a:pt x="f22" y="f23"/>
                    <a:pt x="f24" y="f25"/>
                    <a:pt x="f26" y="f27"/>
                  </a:cubicBezTo>
                  <a:cubicBezTo>
                    <a:pt x="f28" y="f27"/>
                    <a:pt x="f29" y="f30"/>
                    <a:pt x="f31" y="f32"/>
                  </a:cubicBezTo>
                  <a:cubicBezTo>
                    <a:pt x="f33" y="f34"/>
                    <a:pt x="f35" y="f36"/>
                    <a:pt x="f6" y="f37"/>
                  </a:cubicBezTo>
                  <a:cubicBezTo>
                    <a:pt x="f6" y="f37"/>
                    <a:pt x="f6" y="f37"/>
                    <a:pt x="f6" y="f38"/>
                  </a:cubicBezTo>
                  <a:lnTo>
                    <a:pt x="f39" y="f40"/>
                  </a:lnTo>
                  <a:lnTo>
                    <a:pt x="f41" y="f5"/>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9" name="Freeform: Shape 1715">
              <a:extLst>
                <a:ext uri="{FF2B5EF4-FFF2-40B4-BE49-F238E27FC236}">
                  <a16:creationId xmlns:a16="http://schemas.microsoft.com/office/drawing/2014/main" id="{730B875D-115B-CC24-B841-232C8351318A}"/>
                </a:ext>
              </a:extLst>
            </p:cNvPr>
            <p:cNvSpPr/>
            <p:nvPr/>
          </p:nvSpPr>
          <p:spPr>
            <a:xfrm>
              <a:off x="8547710" y="5860673"/>
              <a:ext cx="18763" cy="21790"/>
            </a:xfrm>
            <a:custGeom>
              <a:avLst/>
              <a:gdLst>
                <a:gd name="f0" fmla="val 10800000"/>
                <a:gd name="f1" fmla="val 5400000"/>
                <a:gd name="f2" fmla="val 180"/>
                <a:gd name="f3" fmla="val w"/>
                <a:gd name="f4" fmla="val h"/>
                <a:gd name="f5" fmla="val 0"/>
                <a:gd name="f6" fmla="val 18760"/>
                <a:gd name="f7" fmla="val 21788"/>
                <a:gd name="f8" fmla="val 5872"/>
                <a:gd name="f9" fmla="val 20617"/>
                <a:gd name="f10" fmla="val 6859"/>
                <a:gd name="f11" fmla="val 21229"/>
                <a:gd name="f12" fmla="val 7972"/>
                <a:gd name="f13" fmla="val 21616"/>
                <a:gd name="f14" fmla="val 9121"/>
                <a:gd name="f15" fmla="val 21741"/>
                <a:gd name="f16" fmla="val 9658"/>
                <a:gd name="f17" fmla="val 21804"/>
                <a:gd name="f18" fmla="val 10208"/>
                <a:gd name="f19" fmla="val 10745"/>
                <a:gd name="f20" fmla="val 11370"/>
                <a:gd name="f21" fmla="val 11745"/>
                <a:gd name="f22" fmla="val 12370"/>
                <a:gd name="f23" fmla="val 21117"/>
                <a:gd name="f24" fmla="val 13532"/>
                <a:gd name="f25" fmla="val 20729"/>
                <a:gd name="f26" fmla="val 14569"/>
                <a:gd name="f27" fmla="val 20042"/>
                <a:gd name="f28" fmla="val 15368"/>
                <a:gd name="f29" fmla="val 19117"/>
                <a:gd name="f30" fmla="val 17705"/>
                <a:gd name="f31" fmla="val 16631"/>
                <a:gd name="f32" fmla="val 18929"/>
                <a:gd name="f33" fmla="val 13282"/>
                <a:gd name="f34" fmla="val 18742"/>
                <a:gd name="f35" fmla="val 9871"/>
                <a:gd name="f36" fmla="val 17867"/>
                <a:gd name="f37" fmla="val 19029"/>
                <a:gd name="f38" fmla="val 5648"/>
                <a:gd name="f39" fmla="val 15481"/>
                <a:gd name="f40" fmla="val 11195"/>
                <a:gd name="f41" fmla="val 12495"/>
                <a:gd name="f42" fmla="val 4636"/>
                <a:gd name="f43" fmla="val 12707"/>
                <a:gd name="f44" fmla="val 212"/>
                <a:gd name="f45" fmla="val 8622"/>
                <a:gd name="f46" fmla="val 13"/>
                <a:gd name="f47" fmla="val 3386"/>
                <a:gd name="f48" fmla="val 3211"/>
                <a:gd name="f49" fmla="val 3049"/>
                <a:gd name="f50" fmla="val 2874"/>
                <a:gd name="f51" fmla="val 875"/>
                <a:gd name="f52" fmla="val 12620"/>
                <a:gd name="f53" fmla="val 812"/>
                <a:gd name="f54" fmla="val 13157"/>
                <a:gd name="f55" fmla="val 13707"/>
                <a:gd name="f56" fmla="val 14244"/>
                <a:gd name="f57" fmla="val 1149"/>
                <a:gd name="f58" fmla="val 15469"/>
                <a:gd name="f59" fmla="val 1612"/>
                <a:gd name="f60" fmla="val 16656"/>
                <a:gd name="f61" fmla="val 2249"/>
                <a:gd name="f62" fmla="val 17743"/>
                <a:gd name="f63" fmla="val 3224"/>
                <a:gd name="f64" fmla="val 18967"/>
                <a:gd name="f65" fmla="val 4461"/>
                <a:gd name="f66" fmla="val 19954"/>
                <a:gd name="f67" fmla="+- 0 0 -90"/>
                <a:gd name="f68" fmla="*/ f3 1 18760"/>
                <a:gd name="f69" fmla="*/ f4 1 21788"/>
                <a:gd name="f70" fmla="val f5"/>
                <a:gd name="f71" fmla="val f6"/>
                <a:gd name="f72" fmla="val f7"/>
                <a:gd name="f73" fmla="*/ f67 f0 1"/>
                <a:gd name="f74" fmla="+- f72 0 f70"/>
                <a:gd name="f75" fmla="+- f71 0 f70"/>
                <a:gd name="f76" fmla="*/ f73 1 f2"/>
                <a:gd name="f77" fmla="*/ f75 1 18760"/>
                <a:gd name="f78" fmla="*/ f74 1 21788"/>
                <a:gd name="f79" fmla="*/ 5872 f75 1"/>
                <a:gd name="f80" fmla="*/ 20617 f74 1"/>
                <a:gd name="f81" fmla="*/ 9121 f75 1"/>
                <a:gd name="f82" fmla="*/ 21741 f74 1"/>
                <a:gd name="f83" fmla="*/ 10745 f75 1"/>
                <a:gd name="f84" fmla="*/ 12370 f75 1"/>
                <a:gd name="f85" fmla="*/ 21117 f74 1"/>
                <a:gd name="f86" fmla="*/ 15368 f75 1"/>
                <a:gd name="f87" fmla="*/ 19117 f74 1"/>
                <a:gd name="f88" fmla="*/ 18742 f75 1"/>
                <a:gd name="f89" fmla="*/ 9871 f74 1"/>
                <a:gd name="f90" fmla="*/ 17867 f75 1"/>
                <a:gd name="f91" fmla="*/ 0 f74 1"/>
                <a:gd name="f92" fmla="*/ 9871 f75 1"/>
                <a:gd name="f93" fmla="*/ 12495 f74 1"/>
                <a:gd name="f94" fmla="*/ 13 f75 1"/>
                <a:gd name="f95" fmla="*/ 3386 f74 1"/>
                <a:gd name="f96" fmla="*/ 0 f75 1"/>
                <a:gd name="f97" fmla="*/ 2874 f74 1"/>
                <a:gd name="f98" fmla="*/ 875 f75 1"/>
                <a:gd name="f99" fmla="*/ 12620 f74 1"/>
                <a:gd name="f100" fmla="*/ 14244 f74 1"/>
                <a:gd name="f101" fmla="*/ 2249 f75 1"/>
                <a:gd name="f102" fmla="*/ 17743 f74 1"/>
                <a:gd name="f103" fmla="+- f76 0 f1"/>
                <a:gd name="f104" fmla="*/ f79 1 18760"/>
                <a:gd name="f105" fmla="*/ f80 1 21788"/>
                <a:gd name="f106" fmla="*/ f81 1 18760"/>
                <a:gd name="f107" fmla="*/ f82 1 21788"/>
                <a:gd name="f108" fmla="*/ f83 1 18760"/>
                <a:gd name="f109" fmla="*/ f84 1 18760"/>
                <a:gd name="f110" fmla="*/ f85 1 21788"/>
                <a:gd name="f111" fmla="*/ f86 1 18760"/>
                <a:gd name="f112" fmla="*/ f87 1 21788"/>
                <a:gd name="f113" fmla="*/ f88 1 18760"/>
                <a:gd name="f114" fmla="*/ f89 1 21788"/>
                <a:gd name="f115" fmla="*/ f90 1 18760"/>
                <a:gd name="f116" fmla="*/ f91 1 21788"/>
                <a:gd name="f117" fmla="*/ f92 1 18760"/>
                <a:gd name="f118" fmla="*/ f93 1 21788"/>
                <a:gd name="f119" fmla="*/ f94 1 18760"/>
                <a:gd name="f120" fmla="*/ f95 1 21788"/>
                <a:gd name="f121" fmla="*/ f96 1 18760"/>
                <a:gd name="f122" fmla="*/ f97 1 21788"/>
                <a:gd name="f123" fmla="*/ f98 1 18760"/>
                <a:gd name="f124" fmla="*/ f99 1 21788"/>
                <a:gd name="f125" fmla="*/ f100 1 21788"/>
                <a:gd name="f126" fmla="*/ f101 1 18760"/>
                <a:gd name="f127" fmla="*/ f102 1 21788"/>
                <a:gd name="f128" fmla="*/ f70 1 f77"/>
                <a:gd name="f129" fmla="*/ f71 1 f77"/>
                <a:gd name="f130" fmla="*/ f70 1 f78"/>
                <a:gd name="f131" fmla="*/ f72 1 f78"/>
                <a:gd name="f132" fmla="*/ f104 1 f77"/>
                <a:gd name="f133" fmla="*/ f105 1 f78"/>
                <a:gd name="f134" fmla="*/ f106 1 f77"/>
                <a:gd name="f135" fmla="*/ f107 1 f78"/>
                <a:gd name="f136" fmla="*/ f108 1 f77"/>
                <a:gd name="f137" fmla="*/ f109 1 f77"/>
                <a:gd name="f138" fmla="*/ f110 1 f78"/>
                <a:gd name="f139" fmla="*/ f111 1 f77"/>
                <a:gd name="f140" fmla="*/ f112 1 f78"/>
                <a:gd name="f141" fmla="*/ f113 1 f77"/>
                <a:gd name="f142" fmla="*/ f114 1 f78"/>
                <a:gd name="f143" fmla="*/ f115 1 f77"/>
                <a:gd name="f144" fmla="*/ f116 1 f78"/>
                <a:gd name="f145" fmla="*/ f117 1 f77"/>
                <a:gd name="f146" fmla="*/ f118 1 f78"/>
                <a:gd name="f147" fmla="*/ f119 1 f77"/>
                <a:gd name="f148" fmla="*/ f120 1 f78"/>
                <a:gd name="f149" fmla="*/ f121 1 f77"/>
                <a:gd name="f150" fmla="*/ f122 1 f78"/>
                <a:gd name="f151" fmla="*/ f123 1 f77"/>
                <a:gd name="f152" fmla="*/ f124 1 f78"/>
                <a:gd name="f153" fmla="*/ f125 1 f78"/>
                <a:gd name="f154" fmla="*/ f126 1 f77"/>
                <a:gd name="f155" fmla="*/ f127 1 f78"/>
                <a:gd name="f156" fmla="*/ f128 f68 1"/>
                <a:gd name="f157" fmla="*/ f129 f68 1"/>
                <a:gd name="f158" fmla="*/ f131 f69 1"/>
                <a:gd name="f159" fmla="*/ f130 f69 1"/>
                <a:gd name="f160" fmla="*/ f132 f68 1"/>
                <a:gd name="f161" fmla="*/ f133 f69 1"/>
                <a:gd name="f162" fmla="*/ f134 f68 1"/>
                <a:gd name="f163" fmla="*/ f135 f69 1"/>
                <a:gd name="f164" fmla="*/ f136 f68 1"/>
                <a:gd name="f165" fmla="*/ f137 f68 1"/>
                <a:gd name="f166" fmla="*/ f138 f69 1"/>
                <a:gd name="f167" fmla="*/ f139 f68 1"/>
                <a:gd name="f168" fmla="*/ f140 f69 1"/>
                <a:gd name="f169" fmla="*/ f141 f68 1"/>
                <a:gd name="f170" fmla="*/ f142 f69 1"/>
                <a:gd name="f171" fmla="*/ f143 f68 1"/>
                <a:gd name="f172" fmla="*/ f144 f69 1"/>
                <a:gd name="f173" fmla="*/ f145 f68 1"/>
                <a:gd name="f174" fmla="*/ f146 f69 1"/>
                <a:gd name="f175" fmla="*/ f147 f68 1"/>
                <a:gd name="f176" fmla="*/ f148 f69 1"/>
                <a:gd name="f177" fmla="*/ f149 f68 1"/>
                <a:gd name="f178" fmla="*/ f150 f69 1"/>
                <a:gd name="f179" fmla="*/ f151 f68 1"/>
                <a:gd name="f180" fmla="*/ f152 f69 1"/>
                <a:gd name="f181" fmla="*/ f153 f69 1"/>
                <a:gd name="f182" fmla="*/ f154 f68 1"/>
                <a:gd name="f183" fmla="*/ f155 f69 1"/>
              </a:gdLst>
              <a:ahLst/>
              <a:cxnLst>
                <a:cxn ang="3cd4">
                  <a:pos x="hc" y="t"/>
                </a:cxn>
                <a:cxn ang="0">
                  <a:pos x="r" y="vc"/>
                </a:cxn>
                <a:cxn ang="cd4">
                  <a:pos x="hc" y="b"/>
                </a:cxn>
                <a:cxn ang="cd2">
                  <a:pos x="l" y="vc"/>
                </a:cxn>
                <a:cxn ang="f103">
                  <a:pos x="f160" y="f161"/>
                </a:cxn>
                <a:cxn ang="f103">
                  <a:pos x="f162" y="f163"/>
                </a:cxn>
                <a:cxn ang="f103">
                  <a:pos x="f164" y="f163"/>
                </a:cxn>
                <a:cxn ang="f103">
                  <a:pos x="f165" y="f166"/>
                </a:cxn>
                <a:cxn ang="f103">
                  <a:pos x="f167" y="f168"/>
                </a:cxn>
                <a:cxn ang="f103">
                  <a:pos x="f169" y="f170"/>
                </a:cxn>
                <a:cxn ang="f103">
                  <a:pos x="f171" y="f172"/>
                </a:cxn>
                <a:cxn ang="f103">
                  <a:pos x="f173" y="f174"/>
                </a:cxn>
                <a:cxn ang="f103">
                  <a:pos x="f175" y="f176"/>
                </a:cxn>
                <a:cxn ang="f103">
                  <a:pos x="f177" y="f178"/>
                </a:cxn>
                <a:cxn ang="f103">
                  <a:pos x="f179" y="f180"/>
                </a:cxn>
                <a:cxn ang="f103">
                  <a:pos x="f179" y="f181"/>
                </a:cxn>
                <a:cxn ang="f103">
                  <a:pos x="f182" y="f183"/>
                </a:cxn>
                <a:cxn ang="f103">
                  <a:pos x="f160" y="f161"/>
                </a:cxn>
              </a:cxnLst>
              <a:rect l="f156" t="f159" r="f157" b="f158"/>
              <a:pathLst>
                <a:path w="18760" h="21788">
                  <a:moveTo>
                    <a:pt x="f8" y="f9"/>
                  </a:moveTo>
                  <a:cubicBezTo>
                    <a:pt x="f10" y="f11"/>
                    <a:pt x="f12" y="f13"/>
                    <a:pt x="f14" y="f15"/>
                  </a:cubicBezTo>
                  <a:cubicBezTo>
                    <a:pt x="f16" y="f17"/>
                    <a:pt x="f18" y="f17"/>
                    <a:pt x="f19" y="f15"/>
                  </a:cubicBezTo>
                  <a:cubicBezTo>
                    <a:pt x="f20" y="f15"/>
                    <a:pt x="f21" y="f15"/>
                    <a:pt x="f22" y="f23"/>
                  </a:cubicBezTo>
                  <a:cubicBezTo>
                    <a:pt x="f24" y="f25"/>
                    <a:pt x="f26" y="f27"/>
                    <a:pt x="f28" y="f29"/>
                  </a:cubicBezTo>
                  <a:cubicBezTo>
                    <a:pt x="f30" y="f31"/>
                    <a:pt x="f32" y="f33"/>
                    <a:pt x="f34" y="f35"/>
                  </a:cubicBezTo>
                  <a:lnTo>
                    <a:pt x="f36" y="f5"/>
                  </a:lnTo>
                  <a:cubicBezTo>
                    <a:pt x="f37" y="f38"/>
                    <a:pt x="f39" y="f40"/>
                    <a:pt x="f35" y="f41"/>
                  </a:cubicBezTo>
                  <a:cubicBezTo>
                    <a:pt x="f42" y="f43"/>
                    <a:pt x="f44" y="f45"/>
                    <a:pt x="f46" y="f47"/>
                  </a:cubicBezTo>
                  <a:cubicBezTo>
                    <a:pt x="f5" y="f48"/>
                    <a:pt x="f5" y="f49"/>
                    <a:pt x="f5" y="f50"/>
                  </a:cubicBezTo>
                  <a:lnTo>
                    <a:pt x="f51" y="f52"/>
                  </a:lnTo>
                  <a:cubicBezTo>
                    <a:pt x="f53" y="f54"/>
                    <a:pt x="f53" y="f55"/>
                    <a:pt x="f51" y="f56"/>
                  </a:cubicBezTo>
                  <a:cubicBezTo>
                    <a:pt x="f57" y="f58"/>
                    <a:pt x="f59" y="f60"/>
                    <a:pt x="f61"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0" name="Freeform: Shape 1716">
              <a:extLst>
                <a:ext uri="{FF2B5EF4-FFF2-40B4-BE49-F238E27FC236}">
                  <a16:creationId xmlns:a16="http://schemas.microsoft.com/office/drawing/2014/main" id="{256B66EE-A5EF-6BC5-AF64-7B7F877A23C2}"/>
                </a:ext>
              </a:extLst>
            </p:cNvPr>
            <p:cNvSpPr/>
            <p:nvPr/>
          </p:nvSpPr>
          <p:spPr>
            <a:xfrm>
              <a:off x="8196992" y="4202454"/>
              <a:ext cx="136995" cy="191411"/>
            </a:xfrm>
            <a:custGeom>
              <a:avLst/>
              <a:gdLst>
                <a:gd name="f0" fmla="val 10800000"/>
                <a:gd name="f1" fmla="val 5400000"/>
                <a:gd name="f2" fmla="val 180"/>
                <a:gd name="f3" fmla="val w"/>
                <a:gd name="f4" fmla="val h"/>
                <a:gd name="f5" fmla="val 0"/>
                <a:gd name="f6" fmla="val 136996"/>
                <a:gd name="f7" fmla="val 191409"/>
                <a:gd name="f8" fmla="val 129944"/>
                <a:gd name="f9" fmla="val 191299"/>
                <a:gd name="f10" fmla="val 131343"/>
                <a:gd name="f11" fmla="val 191149"/>
                <a:gd name="f12" fmla="val 132680"/>
                <a:gd name="f13" fmla="val 190637"/>
                <a:gd name="f14" fmla="val 133817"/>
                <a:gd name="f15" fmla="val 189799"/>
                <a:gd name="f16" fmla="val 134942"/>
                <a:gd name="f17" fmla="val 189050"/>
                <a:gd name="f18" fmla="val 136066"/>
                <a:gd name="f19" fmla="val 187301"/>
                <a:gd name="f20" fmla="val 136428"/>
                <a:gd name="f21" fmla="val 186801"/>
                <a:gd name="f22" fmla="val 136728"/>
                <a:gd name="f23" fmla="val 186251"/>
                <a:gd name="f24" fmla="val 136941"/>
                <a:gd name="f25" fmla="val 185676"/>
                <a:gd name="f26" fmla="val 137016"/>
                <a:gd name="f27" fmla="val 185014"/>
                <a:gd name="f28" fmla="val 184339"/>
                <a:gd name="f29" fmla="val 183677"/>
                <a:gd name="f30" fmla="val 137003"/>
                <a:gd name="f31" fmla="val 183015"/>
                <a:gd name="f32" fmla="val 182340"/>
                <a:gd name="f33" fmla="val 181678"/>
                <a:gd name="f34" fmla="val 181015"/>
                <a:gd name="f35" fmla="val 180341"/>
                <a:gd name="f36" fmla="val 179678"/>
                <a:gd name="f37" fmla="val 178966"/>
                <a:gd name="f38" fmla="val 178266"/>
                <a:gd name="f39" fmla="val 177554"/>
                <a:gd name="f40" fmla="val 175680"/>
                <a:gd name="f41" fmla="val 135879"/>
                <a:gd name="f42" fmla="val 175205"/>
                <a:gd name="f43" fmla="val 135679"/>
                <a:gd name="f44" fmla="val 174756"/>
                <a:gd name="f45" fmla="val 135441"/>
                <a:gd name="f46" fmla="val 174306"/>
                <a:gd name="f47" fmla="val 131193"/>
                <a:gd name="f48" fmla="val 168308"/>
                <a:gd name="f49" fmla="val 16243"/>
                <a:gd name="f50" fmla="val 3249"/>
                <a:gd name="f51" fmla="val 14744"/>
                <a:gd name="f52" fmla="val 1250"/>
                <a:gd name="f53" fmla="val 13869"/>
                <a:gd name="f54" fmla="val 16568"/>
                <a:gd name="f55" fmla="val 4623"/>
                <a:gd name="f56" fmla="val 16005"/>
                <a:gd name="f57" fmla="val 10458"/>
                <a:gd name="f58" fmla="val 12495"/>
                <a:gd name="f59" fmla="val 14494"/>
                <a:gd name="f60" fmla="val 9321"/>
                <a:gd name="f61" fmla="val 17656"/>
                <a:gd name="f62" fmla="val 4173"/>
                <a:gd name="f63" fmla="val 1012"/>
                <a:gd name="f64" fmla="val 14482"/>
                <a:gd name="f65" fmla="val 637"/>
                <a:gd name="f66" fmla="val 14107"/>
                <a:gd name="f67" fmla="val 300"/>
                <a:gd name="f68" fmla="val 13682"/>
                <a:gd name="f69" fmla="val 13245"/>
                <a:gd name="f70" fmla="val 114450"/>
                <a:gd name="f71" fmla="val 176930"/>
                <a:gd name="f72" fmla="val 122197"/>
                <a:gd name="f73" fmla="val 188175"/>
                <a:gd name="f74" fmla="val 123984"/>
                <a:gd name="f75" fmla="val 190587"/>
                <a:gd name="f76" fmla="val 126983"/>
                <a:gd name="f77" fmla="val 191799"/>
                <a:gd name="f78" fmla="+- 0 0 -90"/>
                <a:gd name="f79" fmla="*/ f3 1 136996"/>
                <a:gd name="f80" fmla="*/ f4 1 191409"/>
                <a:gd name="f81" fmla="val f5"/>
                <a:gd name="f82" fmla="val f6"/>
                <a:gd name="f83" fmla="val f7"/>
                <a:gd name="f84" fmla="*/ f78 f0 1"/>
                <a:gd name="f85" fmla="+- f83 0 f81"/>
                <a:gd name="f86" fmla="+- f82 0 f81"/>
                <a:gd name="f87" fmla="*/ f84 1 f2"/>
                <a:gd name="f88" fmla="*/ f86 1 136996"/>
                <a:gd name="f89" fmla="*/ f85 1 191409"/>
                <a:gd name="f90" fmla="*/ 129944 f86 1"/>
                <a:gd name="f91" fmla="*/ 191299 f85 1"/>
                <a:gd name="f92" fmla="*/ 133817 f86 1"/>
                <a:gd name="f93" fmla="*/ 189799 f85 1"/>
                <a:gd name="f94" fmla="*/ 134942 f86 1"/>
                <a:gd name="f95" fmla="*/ 189050 f85 1"/>
                <a:gd name="f96" fmla="*/ 136066 f86 1"/>
                <a:gd name="f97" fmla="*/ 187301 f85 1"/>
                <a:gd name="f98" fmla="*/ 136941 f86 1"/>
                <a:gd name="f99" fmla="*/ 185676 f85 1"/>
                <a:gd name="f100" fmla="*/ 183677 f85 1"/>
                <a:gd name="f101" fmla="*/ 181678 f85 1"/>
                <a:gd name="f102" fmla="*/ 179678 f85 1"/>
                <a:gd name="f103" fmla="*/ 177554 f85 1"/>
                <a:gd name="f104" fmla="*/ 175680 f85 1"/>
                <a:gd name="f105" fmla="*/ 135441 f86 1"/>
                <a:gd name="f106" fmla="*/ 174306 f85 1"/>
                <a:gd name="f107" fmla="*/ 131193 f86 1"/>
                <a:gd name="f108" fmla="*/ 168308 f85 1"/>
                <a:gd name="f109" fmla="*/ 16243 f86 1"/>
                <a:gd name="f110" fmla="*/ 3249 f85 1"/>
                <a:gd name="f111" fmla="*/ 14744 f86 1"/>
                <a:gd name="f112" fmla="*/ 1250 f85 1"/>
                <a:gd name="f113" fmla="*/ 13869 f86 1"/>
                <a:gd name="f114" fmla="*/ 0 f85 1"/>
                <a:gd name="f115" fmla="*/ 12495 f86 1"/>
                <a:gd name="f116" fmla="*/ 14494 f85 1"/>
                <a:gd name="f117" fmla="*/ 1012 f86 1"/>
                <a:gd name="f118" fmla="*/ 14482 f85 1"/>
                <a:gd name="f119" fmla="*/ 0 f86 1"/>
                <a:gd name="f120" fmla="*/ 13245 f85 1"/>
                <a:gd name="f121" fmla="*/ 114450 f86 1"/>
                <a:gd name="f122" fmla="*/ 176930 f85 1"/>
                <a:gd name="f123" fmla="*/ 122197 f86 1"/>
                <a:gd name="f124" fmla="*/ 188175 f85 1"/>
                <a:gd name="f125" fmla="+- f87 0 f1"/>
                <a:gd name="f126" fmla="*/ f90 1 136996"/>
                <a:gd name="f127" fmla="*/ f91 1 191409"/>
                <a:gd name="f128" fmla="*/ f92 1 136996"/>
                <a:gd name="f129" fmla="*/ f93 1 191409"/>
                <a:gd name="f130" fmla="*/ f94 1 136996"/>
                <a:gd name="f131" fmla="*/ f95 1 191409"/>
                <a:gd name="f132" fmla="*/ f96 1 136996"/>
                <a:gd name="f133" fmla="*/ f97 1 191409"/>
                <a:gd name="f134" fmla="*/ f98 1 136996"/>
                <a:gd name="f135" fmla="*/ f99 1 191409"/>
                <a:gd name="f136" fmla="*/ f100 1 191409"/>
                <a:gd name="f137" fmla="*/ f101 1 191409"/>
                <a:gd name="f138" fmla="*/ f102 1 191409"/>
                <a:gd name="f139" fmla="*/ f103 1 191409"/>
                <a:gd name="f140" fmla="*/ f104 1 191409"/>
                <a:gd name="f141" fmla="*/ f105 1 136996"/>
                <a:gd name="f142" fmla="*/ f106 1 191409"/>
                <a:gd name="f143" fmla="*/ f107 1 136996"/>
                <a:gd name="f144" fmla="*/ f108 1 191409"/>
                <a:gd name="f145" fmla="*/ f109 1 136996"/>
                <a:gd name="f146" fmla="*/ f110 1 191409"/>
                <a:gd name="f147" fmla="*/ f111 1 136996"/>
                <a:gd name="f148" fmla="*/ f112 1 191409"/>
                <a:gd name="f149" fmla="*/ f113 1 136996"/>
                <a:gd name="f150" fmla="*/ f114 1 191409"/>
                <a:gd name="f151" fmla="*/ f115 1 136996"/>
                <a:gd name="f152" fmla="*/ f116 1 191409"/>
                <a:gd name="f153" fmla="*/ f117 1 136996"/>
                <a:gd name="f154" fmla="*/ f118 1 191409"/>
                <a:gd name="f155" fmla="*/ f119 1 136996"/>
                <a:gd name="f156" fmla="*/ f120 1 191409"/>
                <a:gd name="f157" fmla="*/ f121 1 136996"/>
                <a:gd name="f158" fmla="*/ f122 1 191409"/>
                <a:gd name="f159" fmla="*/ f123 1 136996"/>
                <a:gd name="f160" fmla="*/ f124 1 191409"/>
                <a:gd name="f161" fmla="*/ f81 1 f88"/>
                <a:gd name="f162" fmla="*/ f82 1 f88"/>
                <a:gd name="f163" fmla="*/ f81 1 f89"/>
                <a:gd name="f164" fmla="*/ f83 1 f89"/>
                <a:gd name="f165" fmla="*/ f126 1 f88"/>
                <a:gd name="f166" fmla="*/ f127 1 f89"/>
                <a:gd name="f167" fmla="*/ f128 1 f88"/>
                <a:gd name="f168" fmla="*/ f129 1 f89"/>
                <a:gd name="f169" fmla="*/ f130 1 f88"/>
                <a:gd name="f170" fmla="*/ f131 1 f89"/>
                <a:gd name="f171" fmla="*/ f132 1 f88"/>
                <a:gd name="f172" fmla="*/ f133 1 f89"/>
                <a:gd name="f173" fmla="*/ f134 1 f88"/>
                <a:gd name="f174" fmla="*/ f135 1 f89"/>
                <a:gd name="f175" fmla="*/ f136 1 f89"/>
                <a:gd name="f176" fmla="*/ f137 1 f89"/>
                <a:gd name="f177" fmla="*/ f138 1 f89"/>
                <a:gd name="f178" fmla="*/ f139 1 f89"/>
                <a:gd name="f179" fmla="*/ f140 1 f89"/>
                <a:gd name="f180" fmla="*/ f141 1 f88"/>
                <a:gd name="f181" fmla="*/ f142 1 f89"/>
                <a:gd name="f182" fmla="*/ f143 1 f88"/>
                <a:gd name="f183" fmla="*/ f144 1 f89"/>
                <a:gd name="f184" fmla="*/ f145 1 f88"/>
                <a:gd name="f185" fmla="*/ f146 1 f89"/>
                <a:gd name="f186" fmla="*/ f147 1 f88"/>
                <a:gd name="f187" fmla="*/ f148 1 f89"/>
                <a:gd name="f188" fmla="*/ f149 1 f88"/>
                <a:gd name="f189" fmla="*/ f150 1 f89"/>
                <a:gd name="f190" fmla="*/ f151 1 f88"/>
                <a:gd name="f191" fmla="*/ f152 1 f89"/>
                <a:gd name="f192" fmla="*/ f153 1 f88"/>
                <a:gd name="f193" fmla="*/ f154 1 f89"/>
                <a:gd name="f194" fmla="*/ f155 1 f88"/>
                <a:gd name="f195" fmla="*/ f156 1 f89"/>
                <a:gd name="f196" fmla="*/ f157 1 f88"/>
                <a:gd name="f197" fmla="*/ f158 1 f89"/>
                <a:gd name="f198" fmla="*/ f159 1 f88"/>
                <a:gd name="f199" fmla="*/ f160 1 f89"/>
                <a:gd name="f200" fmla="*/ f161 f79 1"/>
                <a:gd name="f201" fmla="*/ f162 f79 1"/>
                <a:gd name="f202" fmla="*/ f164 f80 1"/>
                <a:gd name="f203" fmla="*/ f163 f80 1"/>
                <a:gd name="f204" fmla="*/ f165 f79 1"/>
                <a:gd name="f205" fmla="*/ f166 f80 1"/>
                <a:gd name="f206" fmla="*/ f167 f79 1"/>
                <a:gd name="f207" fmla="*/ f168 f80 1"/>
                <a:gd name="f208" fmla="*/ f169 f79 1"/>
                <a:gd name="f209" fmla="*/ f170 f80 1"/>
                <a:gd name="f210" fmla="*/ f171 f79 1"/>
                <a:gd name="f211" fmla="*/ f172 f80 1"/>
                <a:gd name="f212" fmla="*/ f173 f79 1"/>
                <a:gd name="f213" fmla="*/ f174 f80 1"/>
                <a:gd name="f214" fmla="*/ f175 f80 1"/>
                <a:gd name="f215" fmla="*/ f176 f80 1"/>
                <a:gd name="f216" fmla="*/ f177 f80 1"/>
                <a:gd name="f217" fmla="*/ f178 f80 1"/>
                <a:gd name="f218" fmla="*/ f179 f80 1"/>
                <a:gd name="f219" fmla="*/ f180 f79 1"/>
                <a:gd name="f220" fmla="*/ f181 f80 1"/>
                <a:gd name="f221" fmla="*/ f182 f79 1"/>
                <a:gd name="f222" fmla="*/ f183 f80 1"/>
                <a:gd name="f223" fmla="*/ f184 f79 1"/>
                <a:gd name="f224" fmla="*/ f185 f80 1"/>
                <a:gd name="f225" fmla="*/ f186 f79 1"/>
                <a:gd name="f226" fmla="*/ f187 f80 1"/>
                <a:gd name="f227" fmla="*/ f188 f79 1"/>
                <a:gd name="f228" fmla="*/ f189 f80 1"/>
                <a:gd name="f229" fmla="*/ f190 f79 1"/>
                <a:gd name="f230" fmla="*/ f191 f80 1"/>
                <a:gd name="f231" fmla="*/ f192 f79 1"/>
                <a:gd name="f232" fmla="*/ f193 f80 1"/>
                <a:gd name="f233" fmla="*/ f194 f79 1"/>
                <a:gd name="f234" fmla="*/ f195 f80 1"/>
                <a:gd name="f235" fmla="*/ f196 f79 1"/>
                <a:gd name="f236" fmla="*/ f197 f80 1"/>
                <a:gd name="f237" fmla="*/ f198 f79 1"/>
                <a:gd name="f238" fmla="*/ f199 f80 1"/>
              </a:gdLst>
              <a:ahLst/>
              <a:cxnLst>
                <a:cxn ang="3cd4">
                  <a:pos x="hc" y="t"/>
                </a:cxn>
                <a:cxn ang="0">
                  <a:pos x="r" y="vc"/>
                </a:cxn>
                <a:cxn ang="cd4">
                  <a:pos x="hc" y="b"/>
                </a:cxn>
                <a:cxn ang="cd2">
                  <a:pos x="l" y="vc"/>
                </a:cxn>
                <a:cxn ang="f125">
                  <a:pos x="f204" y="f205"/>
                </a:cxn>
                <a:cxn ang="f125">
                  <a:pos x="f206" y="f207"/>
                </a:cxn>
                <a:cxn ang="f125">
                  <a:pos x="f208" y="f209"/>
                </a:cxn>
                <a:cxn ang="f125">
                  <a:pos x="f208" y="f209"/>
                </a:cxn>
                <a:cxn ang="f125">
                  <a:pos x="f210" y="f211"/>
                </a:cxn>
                <a:cxn ang="f125">
                  <a:pos x="f212" y="f213"/>
                </a:cxn>
                <a:cxn ang="f125">
                  <a:pos x="f212" y="f214"/>
                </a:cxn>
                <a:cxn ang="f125">
                  <a:pos x="f212" y="f215"/>
                </a:cxn>
                <a:cxn ang="f125">
                  <a:pos x="f212" y="f216"/>
                </a:cxn>
                <a:cxn ang="f125">
                  <a:pos x="f212" y="f217"/>
                </a:cxn>
                <a:cxn ang="f125">
                  <a:pos x="f210" y="f218"/>
                </a:cxn>
                <a:cxn ang="f125">
                  <a:pos x="f219" y="f220"/>
                </a:cxn>
                <a:cxn ang="f125">
                  <a:pos x="f221" y="f222"/>
                </a:cxn>
                <a:cxn ang="f125">
                  <a:pos x="f221" y="f222"/>
                </a:cxn>
                <a:cxn ang="f125">
                  <a:pos x="f223" y="f224"/>
                </a:cxn>
                <a:cxn ang="f125">
                  <a:pos x="f225" y="f226"/>
                </a:cxn>
                <a:cxn ang="f125">
                  <a:pos x="f227" y="f228"/>
                </a:cxn>
                <a:cxn ang="f125">
                  <a:pos x="f227" y="f228"/>
                </a:cxn>
                <a:cxn ang="f125">
                  <a:pos x="f229" y="f230"/>
                </a:cxn>
                <a:cxn ang="f125">
                  <a:pos x="f231" y="f232"/>
                </a:cxn>
                <a:cxn ang="f125">
                  <a:pos x="f233" y="f234"/>
                </a:cxn>
                <a:cxn ang="f125">
                  <a:pos x="f235" y="f236"/>
                </a:cxn>
                <a:cxn ang="f125">
                  <a:pos x="f237" y="f238"/>
                </a:cxn>
                <a:cxn ang="f125">
                  <a:pos x="f204" y="f205"/>
                </a:cxn>
              </a:cxnLst>
              <a:rect l="f200" t="f203" r="f201" b="f202"/>
              <a:pathLst>
                <a:path w="136996" h="191409">
                  <a:moveTo>
                    <a:pt x="f8" y="f9"/>
                  </a:moveTo>
                  <a:cubicBezTo>
                    <a:pt x="f10" y="f11"/>
                    <a:pt x="f12" y="f13"/>
                    <a:pt x="f14" y="f15"/>
                  </a:cubicBezTo>
                  <a:lnTo>
                    <a:pt x="f16" y="f17"/>
                  </a:lnTo>
                  <a:lnTo>
                    <a:pt x="f16" y="f17"/>
                  </a:lnTo>
                  <a:lnTo>
                    <a:pt x="f18" y="f19"/>
                  </a:lnTo>
                  <a:cubicBezTo>
                    <a:pt x="f20" y="f21"/>
                    <a:pt x="f22" y="f23"/>
                    <a:pt x="f24" y="f25"/>
                  </a:cubicBezTo>
                  <a:cubicBezTo>
                    <a:pt x="f26" y="f27"/>
                    <a:pt x="f26" y="f28"/>
                    <a:pt x="f24" y="f29"/>
                  </a:cubicBezTo>
                  <a:cubicBezTo>
                    <a:pt x="f30" y="f31"/>
                    <a:pt x="f30" y="f32"/>
                    <a:pt x="f24" y="f33"/>
                  </a:cubicBezTo>
                  <a:cubicBezTo>
                    <a:pt x="f30" y="f34"/>
                    <a:pt x="f30" y="f35"/>
                    <a:pt x="f24" y="f36"/>
                  </a:cubicBezTo>
                  <a:cubicBezTo>
                    <a:pt x="f30" y="f37"/>
                    <a:pt x="f30" y="f38"/>
                    <a:pt x="f24" y="f39"/>
                  </a:cubicBezTo>
                  <a:lnTo>
                    <a:pt x="f18" y="f40"/>
                  </a:lnTo>
                  <a:cubicBezTo>
                    <a:pt x="f41" y="f42"/>
                    <a:pt x="f43" y="f44"/>
                    <a:pt x="f45" y="f46"/>
                  </a:cubicBezTo>
                  <a:lnTo>
                    <a:pt x="f47" y="f48"/>
                  </a:lnTo>
                  <a:lnTo>
                    <a:pt x="f47" y="f48"/>
                  </a:lnTo>
                  <a:lnTo>
                    <a:pt x="f49" y="f50"/>
                  </a:lnTo>
                  <a:lnTo>
                    <a:pt x="f51" y="f52"/>
                  </a:lnTo>
                  <a:lnTo>
                    <a:pt x="f53" y="f5"/>
                  </a:lnTo>
                  <a:lnTo>
                    <a:pt x="f53" y="f5"/>
                  </a:lnTo>
                  <a:cubicBezTo>
                    <a:pt x="f54" y="f55"/>
                    <a:pt x="f56" y="f57"/>
                    <a:pt x="f58" y="f59"/>
                  </a:cubicBezTo>
                  <a:cubicBezTo>
                    <a:pt x="f60" y="f61"/>
                    <a:pt x="f62" y="f61"/>
                    <a:pt x="f63" y="f64"/>
                  </a:cubicBezTo>
                  <a:cubicBezTo>
                    <a:pt x="f65" y="f66"/>
                    <a:pt x="f67" y="f68"/>
                    <a:pt x="f5" y="f69"/>
                  </a:cubicBezTo>
                  <a:lnTo>
                    <a:pt x="f70" y="f71"/>
                  </a:lnTo>
                  <a:lnTo>
                    <a:pt x="f72" y="f73"/>
                  </a:lnTo>
                  <a:cubicBezTo>
                    <a:pt x="f74" y="f75"/>
                    <a:pt x="f76" y="f7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1" name="Freeform: Shape 1717">
              <a:extLst>
                <a:ext uri="{FF2B5EF4-FFF2-40B4-BE49-F238E27FC236}">
                  <a16:creationId xmlns:a16="http://schemas.microsoft.com/office/drawing/2014/main" id="{C720D66D-A539-B3AB-FAEC-F433AAF05982}"/>
                </a:ext>
              </a:extLst>
            </p:cNvPr>
            <p:cNvSpPr/>
            <p:nvPr/>
          </p:nvSpPr>
          <p:spPr>
            <a:xfrm>
              <a:off x="8190244" y="4202079"/>
              <a:ext cx="22192" cy="16971"/>
            </a:xfrm>
            <a:custGeom>
              <a:avLst/>
              <a:gdLst>
                <a:gd name="f0" fmla="val 10800000"/>
                <a:gd name="f1" fmla="val 5400000"/>
                <a:gd name="f2" fmla="val 180"/>
                <a:gd name="f3" fmla="val w"/>
                <a:gd name="f4" fmla="val h"/>
                <a:gd name="f5" fmla="val 0"/>
                <a:gd name="f6" fmla="val 22189"/>
                <a:gd name="f7" fmla="val 16971"/>
                <a:gd name="f8" fmla="val 19117"/>
                <a:gd name="f9" fmla="val 14494"/>
                <a:gd name="f10" fmla="val 22628"/>
                <a:gd name="f11" fmla="val 10458"/>
                <a:gd name="f12" fmla="val 23190"/>
                <a:gd name="f13" fmla="val 4623"/>
                <a:gd name="f14" fmla="val 20491"/>
                <a:gd name="f15" fmla="val 13744"/>
                <a:gd name="f16" fmla="val 3499"/>
                <a:gd name="f17" fmla="val 13444"/>
                <a:gd name="f18" fmla="val 4124"/>
                <a:gd name="f19" fmla="val 13069"/>
                <a:gd name="f20" fmla="val 4711"/>
                <a:gd name="f21" fmla="val 12620"/>
                <a:gd name="f22" fmla="val 5248"/>
                <a:gd name="f23" fmla="val 11657"/>
                <a:gd name="f24" fmla="val 6248"/>
                <a:gd name="f25" fmla="val 6985"/>
                <a:gd name="f26" fmla="val 9121"/>
                <a:gd name="f27" fmla="val 7372"/>
                <a:gd name="f28" fmla="val 9721"/>
                <a:gd name="f29" fmla="val 8147"/>
                <a:gd name="f30" fmla="val 9221"/>
                <a:gd name="f31" fmla="val 9996"/>
                <a:gd name="f32" fmla="val 8684"/>
                <a:gd name="f33" fmla="val 10621"/>
                <a:gd name="f34" fmla="val 7822"/>
                <a:gd name="f35" fmla="val 10771"/>
                <a:gd name="f36" fmla="val 7209"/>
                <a:gd name="f37" fmla="val 10333"/>
                <a:gd name="f38" fmla="val 7072"/>
                <a:gd name="f39" fmla="val 10233"/>
                <a:gd name="f40" fmla="val 6960"/>
                <a:gd name="f41" fmla="val 10121"/>
                <a:gd name="f42" fmla="val 6872"/>
                <a:gd name="f43" fmla="val 4873"/>
                <a:gd name="f44" fmla="val 7247"/>
                <a:gd name="f45" fmla="val 2886"/>
                <a:gd name="f46" fmla="val 6773"/>
                <a:gd name="f47" fmla="val 1137"/>
                <a:gd name="f48" fmla="val 5573"/>
                <a:gd name="f49" fmla="val 3873"/>
                <a:gd name="f50" fmla="val 6372"/>
                <a:gd name="f51" fmla="val 13120"/>
                <a:gd name="f52" fmla="val 8734"/>
                <a:gd name="f53" fmla="val 16931"/>
                <a:gd name="f54" fmla="val 13732"/>
                <a:gd name="f55" fmla="val 18118"/>
                <a:gd name="f56" fmla="val 17555"/>
                <a:gd name="f57" fmla="val 15756"/>
                <a:gd name="f58" fmla="val 18117"/>
                <a:gd name="f59" fmla="val 15406"/>
                <a:gd name="f60" fmla="val 18654"/>
                <a:gd name="f61" fmla="val 14982"/>
                <a:gd name="f62" fmla="+- 0 0 -90"/>
                <a:gd name="f63" fmla="*/ f3 1 22189"/>
                <a:gd name="f64" fmla="*/ f4 1 16971"/>
                <a:gd name="f65" fmla="val f5"/>
                <a:gd name="f66" fmla="val f6"/>
                <a:gd name="f67" fmla="val f7"/>
                <a:gd name="f68" fmla="*/ f62 f0 1"/>
                <a:gd name="f69" fmla="+- f67 0 f65"/>
                <a:gd name="f70" fmla="+- f66 0 f65"/>
                <a:gd name="f71" fmla="*/ f68 1 f2"/>
                <a:gd name="f72" fmla="*/ f70 1 22189"/>
                <a:gd name="f73" fmla="*/ f69 1 16971"/>
                <a:gd name="f74" fmla="*/ 19117 f70 1"/>
                <a:gd name="f75" fmla="*/ 14494 f69 1"/>
                <a:gd name="f76" fmla="*/ 20491 f70 1"/>
                <a:gd name="f77" fmla="*/ 0 f69 1"/>
                <a:gd name="f78" fmla="*/ 13744 f70 1"/>
                <a:gd name="f79" fmla="*/ 3499 f69 1"/>
                <a:gd name="f80" fmla="*/ 12620 f70 1"/>
                <a:gd name="f81" fmla="*/ 5248 f69 1"/>
                <a:gd name="f82" fmla="*/ 9121 f70 1"/>
                <a:gd name="f83" fmla="*/ 7372 f69 1"/>
                <a:gd name="f84" fmla="*/ 9996 f69 1"/>
                <a:gd name="f85" fmla="*/ 7209 f70 1"/>
                <a:gd name="f86" fmla="*/ 10333 f69 1"/>
                <a:gd name="f87" fmla="*/ 6872 f70 1"/>
                <a:gd name="f88" fmla="*/ 4873 f70 1"/>
                <a:gd name="f89" fmla="*/ 7247 f69 1"/>
                <a:gd name="f90" fmla="*/ 0 f70 1"/>
                <a:gd name="f91" fmla="*/ 3873 f69 1"/>
                <a:gd name="f92" fmla="*/ 6372 f70 1"/>
                <a:gd name="f93" fmla="*/ 13120 f69 1"/>
                <a:gd name="f94" fmla="*/ 17555 f70 1"/>
                <a:gd name="f95" fmla="*/ 15756 f69 1"/>
                <a:gd name="f96" fmla="+- f71 0 f1"/>
                <a:gd name="f97" fmla="*/ f74 1 22189"/>
                <a:gd name="f98" fmla="*/ f75 1 16971"/>
                <a:gd name="f99" fmla="*/ f76 1 22189"/>
                <a:gd name="f100" fmla="*/ f77 1 16971"/>
                <a:gd name="f101" fmla="*/ f78 1 22189"/>
                <a:gd name="f102" fmla="*/ f79 1 16971"/>
                <a:gd name="f103" fmla="*/ f80 1 22189"/>
                <a:gd name="f104" fmla="*/ f81 1 16971"/>
                <a:gd name="f105" fmla="*/ f82 1 22189"/>
                <a:gd name="f106" fmla="*/ f83 1 16971"/>
                <a:gd name="f107" fmla="*/ f84 1 16971"/>
                <a:gd name="f108" fmla="*/ f85 1 22189"/>
                <a:gd name="f109" fmla="*/ f86 1 16971"/>
                <a:gd name="f110" fmla="*/ f87 1 22189"/>
                <a:gd name="f111" fmla="*/ f88 1 22189"/>
                <a:gd name="f112" fmla="*/ f89 1 16971"/>
                <a:gd name="f113" fmla="*/ f90 1 22189"/>
                <a:gd name="f114" fmla="*/ f91 1 16971"/>
                <a:gd name="f115" fmla="*/ f92 1 22189"/>
                <a:gd name="f116" fmla="*/ f93 1 16971"/>
                <a:gd name="f117" fmla="*/ f94 1 22189"/>
                <a:gd name="f118" fmla="*/ f95 1 16971"/>
                <a:gd name="f119" fmla="*/ f65 1 f72"/>
                <a:gd name="f120" fmla="*/ f66 1 f72"/>
                <a:gd name="f121" fmla="*/ f65 1 f73"/>
                <a:gd name="f122" fmla="*/ f67 1 f73"/>
                <a:gd name="f123" fmla="*/ f97 1 f72"/>
                <a:gd name="f124" fmla="*/ f98 1 f73"/>
                <a:gd name="f125" fmla="*/ f99 1 f72"/>
                <a:gd name="f126" fmla="*/ f100 1 f73"/>
                <a:gd name="f127" fmla="*/ f101 1 f72"/>
                <a:gd name="f128" fmla="*/ f102 1 f73"/>
                <a:gd name="f129" fmla="*/ f103 1 f72"/>
                <a:gd name="f130" fmla="*/ f104 1 f73"/>
                <a:gd name="f131" fmla="*/ f105 1 f72"/>
                <a:gd name="f132" fmla="*/ f106 1 f73"/>
                <a:gd name="f133" fmla="*/ f107 1 f73"/>
                <a:gd name="f134" fmla="*/ f108 1 f72"/>
                <a:gd name="f135" fmla="*/ f109 1 f73"/>
                <a:gd name="f136" fmla="*/ f110 1 f72"/>
                <a:gd name="f137" fmla="*/ f111 1 f72"/>
                <a:gd name="f138" fmla="*/ f112 1 f73"/>
                <a:gd name="f139" fmla="*/ f113 1 f72"/>
                <a:gd name="f140" fmla="*/ f114 1 f73"/>
                <a:gd name="f141" fmla="*/ f115 1 f72"/>
                <a:gd name="f142" fmla="*/ f116 1 f73"/>
                <a:gd name="f143" fmla="*/ f117 1 f72"/>
                <a:gd name="f144" fmla="*/ f118 1 f73"/>
                <a:gd name="f145" fmla="*/ f119 f63 1"/>
                <a:gd name="f146" fmla="*/ f120 f63 1"/>
                <a:gd name="f147" fmla="*/ f122 f64 1"/>
                <a:gd name="f148" fmla="*/ f121 f64 1"/>
                <a:gd name="f149" fmla="*/ f123 f63 1"/>
                <a:gd name="f150" fmla="*/ f124 f64 1"/>
                <a:gd name="f151" fmla="*/ f125 f63 1"/>
                <a:gd name="f152" fmla="*/ f126 f64 1"/>
                <a:gd name="f153" fmla="*/ f127 f63 1"/>
                <a:gd name="f154" fmla="*/ f128 f64 1"/>
                <a:gd name="f155" fmla="*/ f129 f63 1"/>
                <a:gd name="f156" fmla="*/ f130 f64 1"/>
                <a:gd name="f157" fmla="*/ f131 f63 1"/>
                <a:gd name="f158" fmla="*/ f132 f64 1"/>
                <a:gd name="f159" fmla="*/ f133 f64 1"/>
                <a:gd name="f160" fmla="*/ f134 f63 1"/>
                <a:gd name="f161" fmla="*/ f135 f64 1"/>
                <a:gd name="f162" fmla="*/ f136 f63 1"/>
                <a:gd name="f163" fmla="*/ f137 f63 1"/>
                <a:gd name="f164" fmla="*/ f138 f64 1"/>
                <a:gd name="f165" fmla="*/ f139 f63 1"/>
                <a:gd name="f166" fmla="*/ f140 f64 1"/>
                <a:gd name="f167" fmla="*/ f141 f63 1"/>
                <a:gd name="f168" fmla="*/ f142 f64 1"/>
                <a:gd name="f169" fmla="*/ f143 f63 1"/>
                <a:gd name="f170" fmla="*/ f144 f64 1"/>
              </a:gdLst>
              <a:ahLst/>
              <a:cxnLst>
                <a:cxn ang="3cd4">
                  <a:pos x="hc" y="t"/>
                </a:cxn>
                <a:cxn ang="0">
                  <a:pos x="r" y="vc"/>
                </a:cxn>
                <a:cxn ang="cd4">
                  <a:pos x="hc" y="b"/>
                </a:cxn>
                <a:cxn ang="cd2">
                  <a:pos x="l" y="vc"/>
                </a:cxn>
                <a:cxn ang="f96">
                  <a:pos x="f149" y="f150"/>
                </a:cxn>
                <a:cxn ang="f96">
                  <a:pos x="f151" y="f152"/>
                </a:cxn>
                <a:cxn ang="f96">
                  <a:pos x="f153" y="f154"/>
                </a:cxn>
                <a:cxn ang="f96">
                  <a:pos x="f155" y="f156"/>
                </a:cxn>
                <a:cxn ang="f96">
                  <a:pos x="f157" y="f158"/>
                </a:cxn>
                <a:cxn ang="f96">
                  <a:pos x="f157" y="f158"/>
                </a:cxn>
                <a:cxn ang="f96">
                  <a:pos x="f157" y="f159"/>
                </a:cxn>
                <a:cxn ang="f96">
                  <a:pos x="f160" y="f161"/>
                </a:cxn>
                <a:cxn ang="f96">
                  <a:pos x="f162" y="f159"/>
                </a:cxn>
                <a:cxn ang="f96">
                  <a:pos x="f163" y="f164"/>
                </a:cxn>
                <a:cxn ang="f96">
                  <a:pos x="f165" y="f166"/>
                </a:cxn>
                <a:cxn ang="f96">
                  <a:pos x="f165" y="f166"/>
                </a:cxn>
                <a:cxn ang="f96">
                  <a:pos x="f167" y="f168"/>
                </a:cxn>
                <a:cxn ang="f96">
                  <a:pos x="f169" y="f170"/>
                </a:cxn>
                <a:cxn ang="f96">
                  <a:pos x="f149" y="f150"/>
                </a:cxn>
              </a:cxnLst>
              <a:rect l="f145" t="f148" r="f146" b="f147"/>
              <a:pathLst>
                <a:path w="22189" h="16971">
                  <a:moveTo>
                    <a:pt x="f8" y="f9"/>
                  </a:moveTo>
                  <a:cubicBezTo>
                    <a:pt x="f10" y="f11"/>
                    <a:pt x="f12" y="f13"/>
                    <a:pt x="f14" y="f5"/>
                  </a:cubicBezTo>
                  <a:lnTo>
                    <a:pt x="f15" y="f16"/>
                  </a:lnTo>
                  <a:cubicBezTo>
                    <a:pt x="f17" y="f18"/>
                    <a:pt x="f19" y="f20"/>
                    <a:pt x="f21" y="f22"/>
                  </a:cubicBezTo>
                  <a:cubicBezTo>
                    <a:pt x="f23" y="f24"/>
                    <a:pt x="f11" y="f25"/>
                    <a:pt x="f26" y="f27"/>
                  </a:cubicBezTo>
                  <a:lnTo>
                    <a:pt x="f26" y="f27"/>
                  </a:lnTo>
                  <a:cubicBezTo>
                    <a:pt x="f28" y="f29"/>
                    <a:pt x="f28" y="f30"/>
                    <a:pt x="f26" y="f31"/>
                  </a:cubicBezTo>
                  <a:cubicBezTo>
                    <a:pt x="f32" y="f33"/>
                    <a:pt x="f34" y="f35"/>
                    <a:pt x="f36" y="f37"/>
                  </a:cubicBezTo>
                  <a:cubicBezTo>
                    <a:pt x="f38" y="f39"/>
                    <a:pt x="f40" y="f41"/>
                    <a:pt x="f42" y="f31"/>
                  </a:cubicBezTo>
                  <a:lnTo>
                    <a:pt x="f43" y="f44"/>
                  </a:lnTo>
                  <a:cubicBezTo>
                    <a:pt x="f45" y="f46"/>
                    <a:pt x="f47" y="f48"/>
                    <a:pt x="f5" y="f49"/>
                  </a:cubicBezTo>
                  <a:lnTo>
                    <a:pt x="f5" y="f49"/>
                  </a:lnTo>
                  <a:lnTo>
                    <a:pt x="f50" y="f51"/>
                  </a:lnTo>
                  <a:cubicBezTo>
                    <a:pt x="f52" y="f53"/>
                    <a:pt x="f54" y="f55"/>
                    <a:pt x="f56"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2" name="Freeform: Shape 1718">
              <a:extLst>
                <a:ext uri="{FF2B5EF4-FFF2-40B4-BE49-F238E27FC236}">
                  <a16:creationId xmlns:a16="http://schemas.microsoft.com/office/drawing/2014/main" id="{6A69B2F5-B36C-C1C4-DB0C-F09DA353ABD7}"/>
                </a:ext>
              </a:extLst>
            </p:cNvPr>
            <p:cNvSpPr/>
            <p:nvPr/>
          </p:nvSpPr>
          <p:spPr>
            <a:xfrm>
              <a:off x="9878692" y="5274277"/>
              <a:ext cx="387403" cy="236692"/>
            </a:xfrm>
            <a:custGeom>
              <a:avLst/>
              <a:gdLst>
                <a:gd name="f0" fmla="val 10800000"/>
                <a:gd name="f1" fmla="val 5400000"/>
                <a:gd name="f2" fmla="val 180"/>
                <a:gd name="f3" fmla="val w"/>
                <a:gd name="f4" fmla="val h"/>
                <a:gd name="f5" fmla="val 0"/>
                <a:gd name="f6" fmla="val 387404"/>
                <a:gd name="f7" fmla="val 236697"/>
                <a:gd name="f8" fmla="val 5070"/>
                <a:gd name="f9" fmla="val 215914"/>
                <a:gd name="f10" fmla="val 559"/>
                <a:gd name="f11" fmla="val 219250"/>
                <a:gd name="f12" fmla="val -1177"/>
                <a:gd name="f13" fmla="val 225173"/>
                <a:gd name="f14" fmla="val 822"/>
                <a:gd name="f15" fmla="val 230408"/>
                <a:gd name="f16" fmla="val 2046"/>
                <a:gd name="f17" fmla="val 234944"/>
                <a:gd name="f18" fmla="val 6706"/>
                <a:gd name="f19" fmla="val 237618"/>
                <a:gd name="f20" fmla="val 11242"/>
                <a:gd name="f21" fmla="val 236406"/>
                <a:gd name="f22" fmla="val 11967"/>
                <a:gd name="f23" fmla="val 236206"/>
                <a:gd name="f24" fmla="val 12667"/>
                <a:gd name="f25" fmla="val 235919"/>
                <a:gd name="f26" fmla="val 13316"/>
                <a:gd name="f27" fmla="val 235531"/>
                <a:gd name="f28" fmla="val 14191"/>
                <a:gd name="f29" fmla="val 17190"/>
                <a:gd name="f30" fmla="val 233782"/>
                <a:gd name="f31" fmla="val 387405"/>
                <a:gd name="f32" fmla="val 19617"/>
                <a:gd name="f33" fmla="val 383456"/>
                <a:gd name="f34" fmla="val 22029"/>
                <a:gd name="f35" fmla="val 378308"/>
                <a:gd name="f36" fmla="val 20792"/>
                <a:gd name="f37" fmla="val 375897"/>
                <a:gd name="f38" fmla="val 16844"/>
                <a:gd name="f39" fmla="val 375447"/>
                <a:gd name="f40" fmla="val 16119"/>
                <a:gd name="f41" fmla="val 375123"/>
                <a:gd name="f42" fmla="val 15319"/>
                <a:gd name="f43" fmla="val 374910"/>
                <a:gd name="f44" fmla="val 14494"/>
                <a:gd name="f45" fmla="val 372886"/>
                <a:gd name="f46" fmla="val 9284"/>
                <a:gd name="f47" fmla="val 374573"/>
                <a:gd name="f48" fmla="val 3361"/>
                <a:gd name="f49" fmla="val 379033"/>
                <a:gd name="f50" fmla="val 368163"/>
                <a:gd name="f51" fmla="val 6373"/>
                <a:gd name="f52" fmla="+- 0 0 -90"/>
                <a:gd name="f53" fmla="*/ f3 1 387404"/>
                <a:gd name="f54" fmla="*/ f4 1 236697"/>
                <a:gd name="f55" fmla="val f5"/>
                <a:gd name="f56" fmla="val f6"/>
                <a:gd name="f57" fmla="val f7"/>
                <a:gd name="f58" fmla="*/ f52 f0 1"/>
                <a:gd name="f59" fmla="+- f57 0 f55"/>
                <a:gd name="f60" fmla="+- f56 0 f55"/>
                <a:gd name="f61" fmla="*/ f58 1 f2"/>
                <a:gd name="f62" fmla="*/ f60 1 387404"/>
                <a:gd name="f63" fmla="*/ f59 1 236697"/>
                <a:gd name="f64" fmla="*/ 5070 f60 1"/>
                <a:gd name="f65" fmla="*/ 215914 f59 1"/>
                <a:gd name="f66" fmla="*/ 822 f60 1"/>
                <a:gd name="f67" fmla="*/ 230408 f59 1"/>
                <a:gd name="f68" fmla="*/ 11242 f60 1"/>
                <a:gd name="f69" fmla="*/ 236406 f59 1"/>
                <a:gd name="f70" fmla="*/ 13316 f60 1"/>
                <a:gd name="f71" fmla="*/ 235531 f59 1"/>
                <a:gd name="f72" fmla="*/ 14191 f60 1"/>
                <a:gd name="f73" fmla="*/ 17190 f60 1"/>
                <a:gd name="f74" fmla="*/ 233782 f59 1"/>
                <a:gd name="f75" fmla="*/ 387405 f60 1"/>
                <a:gd name="f76" fmla="*/ 19617 f59 1"/>
                <a:gd name="f77" fmla="*/ 375897 f60 1"/>
                <a:gd name="f78" fmla="*/ 16844 f59 1"/>
                <a:gd name="f79" fmla="*/ 374910 f60 1"/>
                <a:gd name="f80" fmla="*/ 14494 f59 1"/>
                <a:gd name="f81" fmla="*/ 379033 f60 1"/>
                <a:gd name="f82" fmla="*/ 0 f59 1"/>
                <a:gd name="f83" fmla="*/ 368163 f60 1"/>
                <a:gd name="f84" fmla="*/ 6373 f59 1"/>
                <a:gd name="f85" fmla="+- f61 0 f1"/>
                <a:gd name="f86" fmla="*/ f64 1 387404"/>
                <a:gd name="f87" fmla="*/ f65 1 236697"/>
                <a:gd name="f88" fmla="*/ f66 1 387404"/>
                <a:gd name="f89" fmla="*/ f67 1 236697"/>
                <a:gd name="f90" fmla="*/ f68 1 387404"/>
                <a:gd name="f91" fmla="*/ f69 1 236697"/>
                <a:gd name="f92" fmla="*/ f70 1 387404"/>
                <a:gd name="f93" fmla="*/ f71 1 236697"/>
                <a:gd name="f94" fmla="*/ f72 1 387404"/>
                <a:gd name="f95" fmla="*/ f73 1 387404"/>
                <a:gd name="f96" fmla="*/ f74 1 236697"/>
                <a:gd name="f97" fmla="*/ f75 1 387404"/>
                <a:gd name="f98" fmla="*/ f76 1 236697"/>
                <a:gd name="f99" fmla="*/ f77 1 387404"/>
                <a:gd name="f100" fmla="*/ f78 1 236697"/>
                <a:gd name="f101" fmla="*/ f79 1 387404"/>
                <a:gd name="f102" fmla="*/ f80 1 236697"/>
                <a:gd name="f103" fmla="*/ f81 1 387404"/>
                <a:gd name="f104" fmla="*/ f82 1 236697"/>
                <a:gd name="f105" fmla="*/ f83 1 387404"/>
                <a:gd name="f106" fmla="*/ f84 1 236697"/>
                <a:gd name="f107" fmla="*/ f55 1 f62"/>
                <a:gd name="f108" fmla="*/ f56 1 f62"/>
                <a:gd name="f109" fmla="*/ f55 1 f63"/>
                <a:gd name="f110" fmla="*/ f57 1 f63"/>
                <a:gd name="f111" fmla="*/ f86 1 f62"/>
                <a:gd name="f112" fmla="*/ f87 1 f63"/>
                <a:gd name="f113" fmla="*/ f88 1 f62"/>
                <a:gd name="f114" fmla="*/ f89 1 f63"/>
                <a:gd name="f115" fmla="*/ f90 1 f62"/>
                <a:gd name="f116" fmla="*/ f91 1 f63"/>
                <a:gd name="f117" fmla="*/ f92 1 f62"/>
                <a:gd name="f118" fmla="*/ f93 1 f63"/>
                <a:gd name="f119" fmla="*/ f94 1 f62"/>
                <a:gd name="f120" fmla="*/ f95 1 f62"/>
                <a:gd name="f121" fmla="*/ f96 1 f63"/>
                <a:gd name="f122" fmla="*/ f97 1 f62"/>
                <a:gd name="f123" fmla="*/ f98 1 f63"/>
                <a:gd name="f124" fmla="*/ f99 1 f62"/>
                <a:gd name="f125" fmla="*/ f100 1 f63"/>
                <a:gd name="f126" fmla="*/ f101 1 f62"/>
                <a:gd name="f127" fmla="*/ f102 1 f63"/>
                <a:gd name="f128" fmla="*/ f103 1 f62"/>
                <a:gd name="f129" fmla="*/ f104 1 f63"/>
                <a:gd name="f130" fmla="*/ f105 1 f62"/>
                <a:gd name="f131" fmla="*/ f106 1 f63"/>
                <a:gd name="f132" fmla="*/ f107 f53 1"/>
                <a:gd name="f133" fmla="*/ f108 f53 1"/>
                <a:gd name="f134" fmla="*/ f110 f54 1"/>
                <a:gd name="f135" fmla="*/ f109 f54 1"/>
                <a:gd name="f136" fmla="*/ f111 f53 1"/>
                <a:gd name="f137" fmla="*/ f112 f54 1"/>
                <a:gd name="f138" fmla="*/ f113 f53 1"/>
                <a:gd name="f139" fmla="*/ f114 f54 1"/>
                <a:gd name="f140" fmla="*/ f115 f53 1"/>
                <a:gd name="f141" fmla="*/ f116 f54 1"/>
                <a:gd name="f142" fmla="*/ f117 f53 1"/>
                <a:gd name="f143" fmla="*/ f118 f54 1"/>
                <a:gd name="f144" fmla="*/ f119 f53 1"/>
                <a:gd name="f145" fmla="*/ f120 f53 1"/>
                <a:gd name="f146" fmla="*/ f121 f54 1"/>
                <a:gd name="f147" fmla="*/ f122 f53 1"/>
                <a:gd name="f148" fmla="*/ f123 f54 1"/>
                <a:gd name="f149" fmla="*/ f124 f53 1"/>
                <a:gd name="f150" fmla="*/ f125 f54 1"/>
                <a:gd name="f151" fmla="*/ f126 f53 1"/>
                <a:gd name="f152" fmla="*/ f127 f54 1"/>
                <a:gd name="f153" fmla="*/ f128 f53 1"/>
                <a:gd name="f154" fmla="*/ f129 f54 1"/>
                <a:gd name="f155" fmla="*/ f130 f53 1"/>
                <a:gd name="f156" fmla="*/ f131 f54 1"/>
              </a:gdLst>
              <a:ahLst/>
              <a:cxnLst>
                <a:cxn ang="3cd4">
                  <a:pos x="hc" y="t"/>
                </a:cxn>
                <a:cxn ang="0">
                  <a:pos x="r" y="vc"/>
                </a:cxn>
                <a:cxn ang="cd4">
                  <a:pos x="hc" y="b"/>
                </a:cxn>
                <a:cxn ang="cd2">
                  <a:pos x="l" y="vc"/>
                </a:cxn>
                <a:cxn ang="f85">
                  <a:pos x="f136" y="f137"/>
                </a:cxn>
                <a:cxn ang="f85">
                  <a:pos x="f138" y="f139"/>
                </a:cxn>
                <a:cxn ang="f85">
                  <a:pos x="f140" y="f141"/>
                </a:cxn>
                <a:cxn ang="f85">
                  <a:pos x="f142" y="f143"/>
                </a:cxn>
                <a:cxn ang="f85">
                  <a:pos x="f144" y="f143"/>
                </a:cxn>
                <a:cxn ang="f85">
                  <a:pos x="f145" y="f146"/>
                </a:cxn>
                <a:cxn ang="f85">
                  <a:pos x="f147" y="f148"/>
                </a:cxn>
                <a:cxn ang="f85">
                  <a:pos x="f149" y="f150"/>
                </a:cxn>
                <a:cxn ang="f85">
                  <a:pos x="f151" y="f152"/>
                </a:cxn>
                <a:cxn ang="f85">
                  <a:pos x="f153" y="f154"/>
                </a:cxn>
                <a:cxn ang="f85">
                  <a:pos x="f155" y="f156"/>
                </a:cxn>
              </a:cxnLst>
              <a:rect l="f132" t="f135" r="f133" b="f134"/>
              <a:pathLst>
                <a:path w="387404" h="236697">
                  <a:moveTo>
                    <a:pt x="f8" y="f9"/>
                  </a:moveTo>
                  <a:cubicBezTo>
                    <a:pt x="f10" y="f11"/>
                    <a:pt x="f12" y="f13"/>
                    <a:pt x="f14" y="f15"/>
                  </a:cubicBezTo>
                  <a:cubicBezTo>
                    <a:pt x="f16" y="f17"/>
                    <a:pt x="f18" y="f19"/>
                    <a:pt x="f20" y="f21"/>
                  </a:cubicBezTo>
                  <a:cubicBezTo>
                    <a:pt x="f22" y="f23"/>
                    <a:pt x="f24" y="f25"/>
                    <a:pt x="f26" y="f27"/>
                  </a:cubicBezTo>
                  <a:lnTo>
                    <a:pt x="f28" y="f27"/>
                  </a:lnTo>
                  <a:lnTo>
                    <a:pt x="f29" y="f30"/>
                  </a:lnTo>
                  <a:lnTo>
                    <a:pt x="f31" y="f32"/>
                  </a:lnTo>
                  <a:cubicBezTo>
                    <a:pt x="f33" y="f34"/>
                    <a:pt x="f35" y="f36"/>
                    <a:pt x="f37" y="f38"/>
                  </a:cubicBezTo>
                  <a:cubicBezTo>
                    <a:pt x="f39" y="f40"/>
                    <a:pt x="f41" y="f42"/>
                    <a:pt x="f43" y="f44"/>
                  </a:cubicBezTo>
                  <a:cubicBezTo>
                    <a:pt x="f45" y="f46"/>
                    <a:pt x="f47" y="f48"/>
                    <a:pt x="f49" y="f5"/>
                  </a:cubicBez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3" name="Freeform: Shape 1719">
              <a:extLst>
                <a:ext uri="{FF2B5EF4-FFF2-40B4-BE49-F238E27FC236}">
                  <a16:creationId xmlns:a16="http://schemas.microsoft.com/office/drawing/2014/main" id="{1BA6C74F-7141-0DFB-867E-8AF72273D7E8}"/>
                </a:ext>
              </a:extLst>
            </p:cNvPr>
            <p:cNvSpPr/>
            <p:nvPr/>
          </p:nvSpPr>
          <p:spPr>
            <a:xfrm>
              <a:off x="9020400" y="3631429"/>
              <a:ext cx="19229" cy="58850"/>
            </a:xfrm>
            <a:custGeom>
              <a:avLst/>
              <a:gdLst>
                <a:gd name="f0" fmla="val 10800000"/>
                <a:gd name="f1" fmla="val 5400000"/>
                <a:gd name="f2" fmla="val 180"/>
                <a:gd name="f3" fmla="val w"/>
                <a:gd name="f4" fmla="val h"/>
                <a:gd name="f5" fmla="val 0"/>
                <a:gd name="f6" fmla="val 19231"/>
                <a:gd name="f7" fmla="val 58851"/>
                <a:gd name="f8" fmla="val 9607"/>
                <a:gd name="f9" fmla="val 47606"/>
                <a:gd name="f10" fmla="val 15055"/>
                <a:gd name="f11" fmla="val 47743"/>
                <a:gd name="f12" fmla="val 19365"/>
                <a:gd name="f13" fmla="val 52267"/>
                <a:gd name="f14" fmla="val 19228"/>
                <a:gd name="f15" fmla="val 57715"/>
                <a:gd name="f16" fmla="val 57727"/>
                <a:gd name="f17" fmla="val 17478"/>
                <a:gd name="f18" fmla="val 26615"/>
                <a:gd name="f19" fmla="val 20492"/>
                <a:gd name="f20" fmla="val 17743"/>
                <a:gd name="f21" fmla="val 9996"/>
                <a:gd name="f22" fmla="val 17616"/>
                <a:gd name="f23" fmla="val 4611"/>
                <a:gd name="f24" fmla="val 13368"/>
                <a:gd name="f25" fmla="val 137"/>
                <a:gd name="f26" fmla="val 7983"/>
                <a:gd name="f27" fmla="val 7945"/>
                <a:gd name="f28" fmla="val 7895"/>
                <a:gd name="f29" fmla="val 7858"/>
                <a:gd name="f30" fmla="val 6771"/>
                <a:gd name="f31" fmla="val 5709"/>
                <a:gd name="f32" fmla="val 475"/>
                <a:gd name="f33" fmla="val 4734"/>
                <a:gd name="f34" fmla="val 1000"/>
                <a:gd name="f35" fmla="val 4172"/>
                <a:gd name="f36" fmla="val 1387"/>
                <a:gd name="f37" fmla="val 3672"/>
                <a:gd name="f38" fmla="val 1849"/>
                <a:gd name="f39" fmla="val 3235"/>
                <a:gd name="f40" fmla="val 2374"/>
                <a:gd name="f41" fmla="val 2722"/>
                <a:gd name="f42" fmla="val 2674"/>
                <a:gd name="f43" fmla="val 2260"/>
                <a:gd name="f44" fmla="val 3061"/>
                <a:gd name="f45" fmla="val 1860"/>
                <a:gd name="f46" fmla="val 3499"/>
                <a:gd name="f47" fmla="val 4623"/>
                <a:gd name="f48" fmla="val 986"/>
                <a:gd name="f49" fmla="val 5248"/>
                <a:gd name="f50" fmla="val 111"/>
                <a:gd name="f51" fmla="val 5873"/>
                <a:gd name="f52" fmla="val 361"/>
                <a:gd name="f53" fmla="val 6373"/>
                <a:gd name="f54" fmla="val 6997"/>
                <a:gd name="f55" fmla="val -139"/>
                <a:gd name="f56" fmla="val 7622"/>
                <a:gd name="f57" fmla="val 8247"/>
                <a:gd name="f58" fmla="val 8872"/>
                <a:gd name="f59" fmla="val 49"/>
                <a:gd name="f60" fmla="val 9659"/>
                <a:gd name="f61" fmla="val 10458"/>
                <a:gd name="f62" fmla="val 11246"/>
                <a:gd name="f63" fmla="val 1985"/>
                <a:gd name="f64" fmla="val 42233"/>
                <a:gd name="f65" fmla="val 48356"/>
                <a:gd name="f66" fmla="val 2610"/>
                <a:gd name="f67" fmla="val 58852"/>
                <a:gd name="f68" fmla="val 1935"/>
                <a:gd name="f69" fmla="val 53904"/>
                <a:gd name="f70" fmla="val 4871"/>
                <a:gd name="f71" fmla="val 49181"/>
                <a:gd name="f72" fmla="+- 0 0 -90"/>
                <a:gd name="f73" fmla="*/ f3 1 19231"/>
                <a:gd name="f74" fmla="*/ f4 1 58851"/>
                <a:gd name="f75" fmla="val f5"/>
                <a:gd name="f76" fmla="val f6"/>
                <a:gd name="f77" fmla="val f7"/>
                <a:gd name="f78" fmla="*/ f72 f0 1"/>
                <a:gd name="f79" fmla="+- f77 0 f75"/>
                <a:gd name="f80" fmla="+- f76 0 f75"/>
                <a:gd name="f81" fmla="*/ f78 1 f2"/>
                <a:gd name="f82" fmla="*/ f80 1 19231"/>
                <a:gd name="f83" fmla="*/ f79 1 58851"/>
                <a:gd name="f84" fmla="*/ 9607 f80 1"/>
                <a:gd name="f85" fmla="*/ 47606 f79 1"/>
                <a:gd name="f86" fmla="*/ 19228 f80 1"/>
                <a:gd name="f87" fmla="*/ 57715 f79 1"/>
                <a:gd name="f88" fmla="*/ 57727 f79 1"/>
                <a:gd name="f89" fmla="*/ 17478 f80 1"/>
                <a:gd name="f90" fmla="*/ 26615 f79 1"/>
                <a:gd name="f91" fmla="*/ 20492 f79 1"/>
                <a:gd name="f92" fmla="*/ 17743 f79 1"/>
                <a:gd name="f93" fmla="*/ 9996 f79 1"/>
                <a:gd name="f94" fmla="*/ 7983 f80 1"/>
                <a:gd name="f95" fmla="*/ 0 f79 1"/>
                <a:gd name="f96" fmla="*/ 7858 f80 1"/>
                <a:gd name="f97" fmla="*/ 4734 f80 1"/>
                <a:gd name="f98" fmla="*/ 1000 f79 1"/>
                <a:gd name="f99" fmla="*/ 3235 f80 1"/>
                <a:gd name="f100" fmla="*/ 2374 f79 1"/>
                <a:gd name="f101" fmla="*/ 1860 f80 1"/>
                <a:gd name="f102" fmla="*/ 3499 f79 1"/>
                <a:gd name="f103" fmla="*/ 986 f80 1"/>
                <a:gd name="f104" fmla="*/ 5248 f79 1"/>
                <a:gd name="f105" fmla="*/ 111 f80 1"/>
                <a:gd name="f106" fmla="*/ 6997 f79 1"/>
                <a:gd name="f107" fmla="*/ 8872 f79 1"/>
                <a:gd name="f108" fmla="*/ 11246 f79 1"/>
                <a:gd name="f109" fmla="*/ 1985 f80 1"/>
                <a:gd name="f110" fmla="*/ 42233 f79 1"/>
                <a:gd name="f111" fmla="*/ 48356 f79 1"/>
                <a:gd name="f112" fmla="*/ 2610 f80 1"/>
                <a:gd name="f113" fmla="*/ 58852 f79 1"/>
                <a:gd name="f114" fmla="+- f81 0 f1"/>
                <a:gd name="f115" fmla="*/ f84 1 19231"/>
                <a:gd name="f116" fmla="*/ f85 1 58851"/>
                <a:gd name="f117" fmla="*/ f86 1 19231"/>
                <a:gd name="f118" fmla="*/ f87 1 58851"/>
                <a:gd name="f119" fmla="*/ f88 1 58851"/>
                <a:gd name="f120" fmla="*/ f89 1 19231"/>
                <a:gd name="f121" fmla="*/ f90 1 58851"/>
                <a:gd name="f122" fmla="*/ f91 1 58851"/>
                <a:gd name="f123" fmla="*/ f92 1 58851"/>
                <a:gd name="f124" fmla="*/ f93 1 58851"/>
                <a:gd name="f125" fmla="*/ f94 1 19231"/>
                <a:gd name="f126" fmla="*/ f95 1 58851"/>
                <a:gd name="f127" fmla="*/ f96 1 19231"/>
                <a:gd name="f128" fmla="*/ f97 1 19231"/>
                <a:gd name="f129" fmla="*/ f98 1 58851"/>
                <a:gd name="f130" fmla="*/ f99 1 19231"/>
                <a:gd name="f131" fmla="*/ f100 1 58851"/>
                <a:gd name="f132" fmla="*/ f101 1 19231"/>
                <a:gd name="f133" fmla="*/ f102 1 58851"/>
                <a:gd name="f134" fmla="*/ f103 1 19231"/>
                <a:gd name="f135" fmla="*/ f104 1 58851"/>
                <a:gd name="f136" fmla="*/ f105 1 19231"/>
                <a:gd name="f137" fmla="*/ f106 1 58851"/>
                <a:gd name="f138" fmla="*/ f107 1 58851"/>
                <a:gd name="f139" fmla="*/ f108 1 58851"/>
                <a:gd name="f140" fmla="*/ f109 1 19231"/>
                <a:gd name="f141" fmla="*/ f110 1 58851"/>
                <a:gd name="f142" fmla="*/ f111 1 58851"/>
                <a:gd name="f143" fmla="*/ f112 1 19231"/>
                <a:gd name="f144" fmla="*/ f113 1 58851"/>
                <a:gd name="f145" fmla="*/ f75 1 f82"/>
                <a:gd name="f146" fmla="*/ f76 1 f82"/>
                <a:gd name="f147" fmla="*/ f75 1 f83"/>
                <a:gd name="f148" fmla="*/ f77 1 f83"/>
                <a:gd name="f149" fmla="*/ f115 1 f82"/>
                <a:gd name="f150" fmla="*/ f116 1 f83"/>
                <a:gd name="f151" fmla="*/ f117 1 f82"/>
                <a:gd name="f152" fmla="*/ f118 1 f83"/>
                <a:gd name="f153" fmla="*/ f119 1 f83"/>
                <a:gd name="f154" fmla="*/ f120 1 f82"/>
                <a:gd name="f155" fmla="*/ f121 1 f83"/>
                <a:gd name="f156" fmla="*/ f122 1 f83"/>
                <a:gd name="f157" fmla="*/ f123 1 f83"/>
                <a:gd name="f158" fmla="*/ f124 1 f83"/>
                <a:gd name="f159" fmla="*/ f125 1 f82"/>
                <a:gd name="f160" fmla="*/ f126 1 f83"/>
                <a:gd name="f161" fmla="*/ f127 1 f82"/>
                <a:gd name="f162" fmla="*/ f128 1 f82"/>
                <a:gd name="f163" fmla="*/ f129 1 f83"/>
                <a:gd name="f164" fmla="*/ f130 1 f82"/>
                <a:gd name="f165" fmla="*/ f131 1 f83"/>
                <a:gd name="f166" fmla="*/ f132 1 f82"/>
                <a:gd name="f167" fmla="*/ f133 1 f83"/>
                <a:gd name="f168" fmla="*/ f134 1 f82"/>
                <a:gd name="f169" fmla="*/ f135 1 f83"/>
                <a:gd name="f170" fmla="*/ f136 1 f82"/>
                <a:gd name="f171" fmla="*/ f137 1 f83"/>
                <a:gd name="f172" fmla="*/ f138 1 f83"/>
                <a:gd name="f173" fmla="*/ f139 1 f83"/>
                <a:gd name="f174" fmla="*/ f140 1 f82"/>
                <a:gd name="f175" fmla="*/ f141 1 f83"/>
                <a:gd name="f176" fmla="*/ f142 1 f83"/>
                <a:gd name="f177" fmla="*/ f143 1 f82"/>
                <a:gd name="f178" fmla="*/ f144 1 f83"/>
                <a:gd name="f179" fmla="*/ f145 f73 1"/>
                <a:gd name="f180" fmla="*/ f146 f73 1"/>
                <a:gd name="f181" fmla="*/ f148 f74 1"/>
                <a:gd name="f182" fmla="*/ f147 f74 1"/>
                <a:gd name="f183" fmla="*/ f149 f73 1"/>
                <a:gd name="f184" fmla="*/ f150 f74 1"/>
                <a:gd name="f185" fmla="*/ f151 f73 1"/>
                <a:gd name="f186" fmla="*/ f152 f74 1"/>
                <a:gd name="f187" fmla="*/ f153 f74 1"/>
                <a:gd name="f188" fmla="*/ f154 f73 1"/>
                <a:gd name="f189" fmla="*/ f155 f74 1"/>
                <a:gd name="f190" fmla="*/ f156 f74 1"/>
                <a:gd name="f191" fmla="*/ f157 f74 1"/>
                <a:gd name="f192" fmla="*/ f158 f74 1"/>
                <a:gd name="f193" fmla="*/ f159 f73 1"/>
                <a:gd name="f194" fmla="*/ f160 f74 1"/>
                <a:gd name="f195" fmla="*/ f161 f73 1"/>
                <a:gd name="f196" fmla="*/ f162 f73 1"/>
                <a:gd name="f197" fmla="*/ f163 f74 1"/>
                <a:gd name="f198" fmla="*/ f164 f73 1"/>
                <a:gd name="f199" fmla="*/ f165 f74 1"/>
                <a:gd name="f200" fmla="*/ f166 f73 1"/>
                <a:gd name="f201" fmla="*/ f167 f74 1"/>
                <a:gd name="f202" fmla="*/ f168 f73 1"/>
                <a:gd name="f203" fmla="*/ f169 f74 1"/>
                <a:gd name="f204" fmla="*/ f170 f73 1"/>
                <a:gd name="f205" fmla="*/ f171 f74 1"/>
                <a:gd name="f206" fmla="*/ f172 f74 1"/>
                <a:gd name="f207" fmla="*/ f173 f74 1"/>
                <a:gd name="f208" fmla="*/ f174 f73 1"/>
                <a:gd name="f209" fmla="*/ f175 f74 1"/>
                <a:gd name="f210" fmla="*/ f176 f74 1"/>
                <a:gd name="f211" fmla="*/ f177 f73 1"/>
                <a:gd name="f212" fmla="*/ f178 f74 1"/>
              </a:gdLst>
              <a:ahLst/>
              <a:cxnLst>
                <a:cxn ang="3cd4">
                  <a:pos x="hc" y="t"/>
                </a:cxn>
                <a:cxn ang="0">
                  <a:pos x="r" y="vc"/>
                </a:cxn>
                <a:cxn ang="cd4">
                  <a:pos x="hc" y="b"/>
                </a:cxn>
                <a:cxn ang="cd2">
                  <a:pos x="l" y="vc"/>
                </a:cxn>
                <a:cxn ang="f114">
                  <a:pos x="f183" y="f184"/>
                </a:cxn>
                <a:cxn ang="f114">
                  <a:pos x="f185" y="f186"/>
                </a:cxn>
                <a:cxn ang="f114">
                  <a:pos x="f185" y="f187"/>
                </a:cxn>
                <a:cxn ang="f114">
                  <a:pos x="f188" y="f189"/>
                </a:cxn>
                <a:cxn ang="f114">
                  <a:pos x="f188" y="f190"/>
                </a:cxn>
                <a:cxn ang="f114">
                  <a:pos x="f188" y="f191"/>
                </a:cxn>
                <a:cxn ang="f114">
                  <a:pos x="f188" y="f192"/>
                </a:cxn>
                <a:cxn ang="f114">
                  <a:pos x="f193" y="f194"/>
                </a:cxn>
                <a:cxn ang="f114">
                  <a:pos x="f195" y="f194"/>
                </a:cxn>
                <a:cxn ang="f114">
                  <a:pos x="f196" y="f197"/>
                </a:cxn>
                <a:cxn ang="f114">
                  <a:pos x="f198" y="f199"/>
                </a:cxn>
                <a:cxn ang="f114">
                  <a:pos x="f200" y="f201"/>
                </a:cxn>
                <a:cxn ang="f114">
                  <a:pos x="f202" y="f203"/>
                </a:cxn>
                <a:cxn ang="f114">
                  <a:pos x="f204" y="f205"/>
                </a:cxn>
                <a:cxn ang="f114">
                  <a:pos x="f204" y="f206"/>
                </a:cxn>
                <a:cxn ang="f114">
                  <a:pos x="f204" y="f207"/>
                </a:cxn>
                <a:cxn ang="f114">
                  <a:pos x="f204" y="f207"/>
                </a:cxn>
                <a:cxn ang="f114">
                  <a:pos x="f208" y="f209"/>
                </a:cxn>
                <a:cxn ang="f114">
                  <a:pos x="f208" y="f210"/>
                </a:cxn>
                <a:cxn ang="f114">
                  <a:pos x="f211" y="f212"/>
                </a:cxn>
                <a:cxn ang="f114">
                  <a:pos x="f183" y="f184"/>
                </a:cxn>
              </a:cxnLst>
              <a:rect l="f179" t="f182" r="f180" b="f181"/>
              <a:pathLst>
                <a:path w="19231" h="58851">
                  <a:moveTo>
                    <a:pt x="f8" y="f9"/>
                  </a:moveTo>
                  <a:cubicBezTo>
                    <a:pt x="f10" y="f11"/>
                    <a:pt x="f12" y="f13"/>
                    <a:pt x="f14" y="f15"/>
                  </a:cubicBezTo>
                  <a:cubicBezTo>
                    <a:pt x="f14" y="f16"/>
                    <a:pt x="f14" y="f16"/>
                    <a:pt x="f14" y="f16"/>
                  </a:cubicBezTo>
                  <a:lnTo>
                    <a:pt x="f17" y="f18"/>
                  </a:lnTo>
                  <a:lnTo>
                    <a:pt x="f17" y="f19"/>
                  </a:lnTo>
                  <a:lnTo>
                    <a:pt x="f17" y="f20"/>
                  </a:lnTo>
                  <a:lnTo>
                    <a:pt x="f17" y="f21"/>
                  </a:lnTo>
                  <a:cubicBezTo>
                    <a:pt x="f22" y="f23"/>
                    <a:pt x="f24" y="f25"/>
                    <a:pt x="f26" y="f5"/>
                  </a:cubicBezTo>
                  <a:cubicBezTo>
                    <a:pt x="f27" y="f5"/>
                    <a:pt x="f28" y="f5"/>
                    <a:pt x="f29" y="f5"/>
                  </a:cubicBezTo>
                  <a:cubicBezTo>
                    <a:pt x="f30" y="f25"/>
                    <a:pt x="f31" y="f32"/>
                    <a:pt x="f33" y="f34"/>
                  </a:cubicBezTo>
                  <a:cubicBezTo>
                    <a:pt x="f35" y="f36"/>
                    <a:pt x="f37" y="f38"/>
                    <a:pt x="f39" y="f40"/>
                  </a:cubicBezTo>
                  <a:cubicBezTo>
                    <a:pt x="f41" y="f42"/>
                    <a:pt x="f43" y="f44"/>
                    <a:pt x="f45" y="f46"/>
                  </a:cubicBezTo>
                  <a:cubicBezTo>
                    <a:pt x="f45" y="f46"/>
                    <a:pt x="f45" y="f47"/>
                    <a:pt x="f48" y="f49"/>
                  </a:cubicBezTo>
                  <a:cubicBezTo>
                    <a:pt x="f50" y="f51"/>
                    <a:pt x="f52" y="f53"/>
                    <a:pt x="f50" y="f54"/>
                  </a:cubicBezTo>
                  <a:cubicBezTo>
                    <a:pt x="f55" y="f56"/>
                    <a:pt x="f50" y="f57"/>
                    <a:pt x="f50" y="f58"/>
                  </a:cubicBezTo>
                  <a:cubicBezTo>
                    <a:pt x="f59" y="f60"/>
                    <a:pt x="f59" y="f61"/>
                    <a:pt x="f50" y="f62"/>
                  </a:cubicBezTo>
                  <a:lnTo>
                    <a:pt x="f50" y="f62"/>
                  </a:lnTo>
                  <a:lnTo>
                    <a:pt x="f63" y="f64"/>
                  </a:lnTo>
                  <a:lnTo>
                    <a:pt x="f63" y="f65"/>
                  </a:lnTo>
                  <a:lnTo>
                    <a:pt x="f66" y="f67"/>
                  </a:ln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4" name="Freeform: Shape 1720">
              <a:extLst>
                <a:ext uri="{FF2B5EF4-FFF2-40B4-BE49-F238E27FC236}">
                  <a16:creationId xmlns:a16="http://schemas.microsoft.com/office/drawing/2014/main" id="{AD450B1A-E68A-4AE2-6AFF-7C11F7E3E822}"/>
                </a:ext>
              </a:extLst>
            </p:cNvPr>
            <p:cNvSpPr/>
            <p:nvPr/>
          </p:nvSpPr>
          <p:spPr>
            <a:xfrm>
              <a:off x="9021653" y="3679042"/>
              <a:ext cx="21223" cy="75721"/>
            </a:xfrm>
            <a:custGeom>
              <a:avLst/>
              <a:gdLst>
                <a:gd name="f0" fmla="val 10800000"/>
                <a:gd name="f1" fmla="val 5400000"/>
                <a:gd name="f2" fmla="val 180"/>
                <a:gd name="f3" fmla="val w"/>
                <a:gd name="f4" fmla="val h"/>
                <a:gd name="f5" fmla="val 0"/>
                <a:gd name="f6" fmla="val 21220"/>
                <a:gd name="f7" fmla="val 75719"/>
                <a:gd name="f8" fmla="val 66598"/>
                <a:gd name="f9" fmla="val 17972"/>
                <a:gd name="f10" fmla="val 10121"/>
                <a:gd name="f11" fmla="val 18109"/>
                <a:gd name="f12" fmla="val 4673"/>
                <a:gd name="f13" fmla="val 13811"/>
                <a:gd name="f14" fmla="val 137"/>
                <a:gd name="f15" fmla="val 8363"/>
                <a:gd name="f16" fmla="val 8351"/>
                <a:gd name="f17" fmla="val 2953"/>
                <a:gd name="f18" fmla="val 1075"/>
                <a:gd name="f19" fmla="val -670"/>
                <a:gd name="f20" fmla="val 6172"/>
                <a:gd name="f21" fmla="val 104"/>
                <a:gd name="f22" fmla="val 11620"/>
                <a:gd name="f23" fmla="val 3728"/>
                <a:gd name="f24" fmla="val 75720"/>
                <a:gd name="f25" fmla="val 9600"/>
                <a:gd name="f26" fmla="val 72596"/>
                <a:gd name="f27" fmla="+- 0 0 -90"/>
                <a:gd name="f28" fmla="*/ f3 1 21220"/>
                <a:gd name="f29" fmla="*/ f4 1 75719"/>
                <a:gd name="f30" fmla="val f5"/>
                <a:gd name="f31" fmla="val f6"/>
                <a:gd name="f32" fmla="val f7"/>
                <a:gd name="f33" fmla="*/ f27 f0 1"/>
                <a:gd name="f34" fmla="+- f32 0 f30"/>
                <a:gd name="f35" fmla="+- f31 0 f30"/>
                <a:gd name="f36" fmla="*/ f33 1 f2"/>
                <a:gd name="f37" fmla="*/ f35 1 21220"/>
                <a:gd name="f38" fmla="*/ f34 1 75719"/>
                <a:gd name="f39" fmla="*/ 21220 f35 1"/>
                <a:gd name="f40" fmla="*/ 66598 f34 1"/>
                <a:gd name="f41" fmla="*/ 17972 f35 1"/>
                <a:gd name="f42" fmla="*/ 10121 f34 1"/>
                <a:gd name="f43" fmla="*/ 8363 f35 1"/>
                <a:gd name="f44" fmla="*/ 0 f34 1"/>
                <a:gd name="f45" fmla="*/ 8351 f35 1"/>
                <a:gd name="f46" fmla="*/ 104 f35 1"/>
                <a:gd name="f47" fmla="*/ 11620 f34 1"/>
                <a:gd name="f48" fmla="*/ 3728 f35 1"/>
                <a:gd name="f49" fmla="*/ 75720 f34 1"/>
                <a:gd name="f50" fmla="*/ 9600 f35 1"/>
                <a:gd name="f51" fmla="*/ 72596 f34 1"/>
                <a:gd name="f52" fmla="+- f36 0 f1"/>
                <a:gd name="f53" fmla="*/ f39 1 21220"/>
                <a:gd name="f54" fmla="*/ f40 1 75719"/>
                <a:gd name="f55" fmla="*/ f41 1 21220"/>
                <a:gd name="f56" fmla="*/ f42 1 75719"/>
                <a:gd name="f57" fmla="*/ f43 1 21220"/>
                <a:gd name="f58" fmla="*/ f44 1 75719"/>
                <a:gd name="f59" fmla="*/ f45 1 21220"/>
                <a:gd name="f60" fmla="*/ f46 1 21220"/>
                <a:gd name="f61" fmla="*/ f47 1 75719"/>
                <a:gd name="f62" fmla="*/ f48 1 21220"/>
                <a:gd name="f63" fmla="*/ f49 1 75719"/>
                <a:gd name="f64" fmla="*/ f50 1 21220"/>
                <a:gd name="f65" fmla="*/ f51 1 75719"/>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7"/>
                <a:gd name="f78" fmla="*/ f61 1 f38"/>
                <a:gd name="f79" fmla="*/ f62 1 f37"/>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8 1"/>
                <a:gd name="f95" fmla="*/ f78 f29 1"/>
                <a:gd name="f96" fmla="*/ f79 f28 1"/>
                <a:gd name="f97" fmla="*/ f80 f29 1"/>
                <a:gd name="f98" fmla="*/ f81 f28 1"/>
                <a:gd name="f99" fmla="*/ f82 f29 1"/>
              </a:gdLst>
              <a:ahLst/>
              <a:cxnLst>
                <a:cxn ang="3cd4">
                  <a:pos x="hc" y="t"/>
                </a:cxn>
                <a:cxn ang="0">
                  <a:pos x="r" y="vc"/>
                </a:cxn>
                <a:cxn ang="cd4">
                  <a:pos x="hc" y="b"/>
                </a:cxn>
                <a:cxn ang="cd2">
                  <a:pos x="l" y="vc"/>
                </a:cxn>
                <a:cxn ang="f52">
                  <a:pos x="f87" y="f88"/>
                </a:cxn>
                <a:cxn ang="f52">
                  <a:pos x="f89" y="f90"/>
                </a:cxn>
                <a:cxn ang="f52">
                  <a:pos x="f91" y="f92"/>
                </a:cxn>
                <a:cxn ang="f52">
                  <a:pos x="f93" y="f92"/>
                </a:cxn>
                <a:cxn ang="f52">
                  <a:pos x="f94" y="f95"/>
                </a:cxn>
                <a:cxn ang="f52">
                  <a:pos x="f96" y="f97"/>
                </a:cxn>
                <a:cxn ang="f52">
                  <a:pos x="f98" y="f99"/>
                </a:cxn>
              </a:cxnLst>
              <a:rect l="f83" t="f86" r="f84" b="f85"/>
              <a:pathLst>
                <a:path w="21220" h="75719">
                  <a:moveTo>
                    <a:pt x="f6" y="f8"/>
                  </a:moveTo>
                  <a:lnTo>
                    <a:pt x="f9" y="f10"/>
                  </a:lnTo>
                  <a:cubicBezTo>
                    <a:pt x="f11" y="f12"/>
                    <a:pt x="f13" y="f14"/>
                    <a:pt x="f15" y="f5"/>
                  </a:cubicBezTo>
                  <a:cubicBezTo>
                    <a:pt x="f16" y="f5"/>
                    <a:pt x="f16" y="f5"/>
                    <a:pt x="f16" y="f5"/>
                  </a:cubicBezTo>
                  <a:cubicBezTo>
                    <a:pt x="f17" y="f18"/>
                    <a:pt x="f19" y="f20"/>
                    <a:pt x="f21" y="f22"/>
                  </a:cubicBezTo>
                  <a:lnTo>
                    <a:pt x="f23"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5" name="Freeform: Shape 1721">
              <a:extLst>
                <a:ext uri="{FF2B5EF4-FFF2-40B4-BE49-F238E27FC236}">
                  <a16:creationId xmlns:a16="http://schemas.microsoft.com/office/drawing/2014/main" id="{FDEC5DAB-993D-86D9-6971-8EA8B2D5C566}"/>
                </a:ext>
              </a:extLst>
            </p:cNvPr>
            <p:cNvSpPr/>
            <p:nvPr/>
          </p:nvSpPr>
          <p:spPr>
            <a:xfrm>
              <a:off x="10995531" y="3387906"/>
              <a:ext cx="4123" cy="17364"/>
            </a:xfrm>
            <a:custGeom>
              <a:avLst/>
              <a:gdLst>
                <a:gd name="f0" fmla="val 10800000"/>
                <a:gd name="f1" fmla="val 5400000"/>
                <a:gd name="f2" fmla="val 180"/>
                <a:gd name="f3" fmla="val w"/>
                <a:gd name="f4" fmla="val h"/>
                <a:gd name="f5" fmla="val 0"/>
                <a:gd name="f6" fmla="val 4123"/>
                <a:gd name="f7" fmla="val 17368"/>
                <a:gd name="f8" fmla="val 4073"/>
                <a:gd name="f9" fmla="val 3374"/>
                <a:gd name="f10" fmla="val 2562"/>
                <a:gd name="f11" fmla="val 6560"/>
                <a:gd name="f12" fmla="val 8746"/>
                <a:gd name="f13" fmla="val 2462"/>
                <a:gd name="f14" fmla="val 10958"/>
                <a:gd name="f15" fmla="val 3948"/>
                <a:gd name="f16" fmla="val 14057"/>
                <a:gd name="f17" fmla="+- 0 0 -90"/>
                <a:gd name="f18" fmla="*/ f3 1 4123"/>
                <a:gd name="f19" fmla="*/ f4 1 17368"/>
                <a:gd name="f20" fmla="val f5"/>
                <a:gd name="f21" fmla="val f6"/>
                <a:gd name="f22" fmla="val f7"/>
                <a:gd name="f23" fmla="*/ f17 f0 1"/>
                <a:gd name="f24" fmla="+- f22 0 f20"/>
                <a:gd name="f25" fmla="+- f21 0 f20"/>
                <a:gd name="f26" fmla="*/ f23 1 f2"/>
                <a:gd name="f27" fmla="*/ f25 1 4123"/>
                <a:gd name="f28" fmla="*/ f24 1 17368"/>
                <a:gd name="f29" fmla="*/ 4123 f25 1"/>
                <a:gd name="f30" fmla="*/ 17368 f24 1"/>
                <a:gd name="f31" fmla="*/ 0 f24 1"/>
                <a:gd name="f32" fmla="*/ 0 f25 1"/>
                <a:gd name="f33" fmla="*/ 8746 f24 1"/>
                <a:gd name="f34" fmla="+- f26 0 f1"/>
                <a:gd name="f35" fmla="*/ f29 1 4123"/>
                <a:gd name="f36" fmla="*/ f30 1 17368"/>
                <a:gd name="f37" fmla="*/ f31 1 17368"/>
                <a:gd name="f38" fmla="*/ f32 1 4123"/>
                <a:gd name="f39" fmla="*/ f33 1 17368"/>
                <a:gd name="f40" fmla="*/ f20 1 f27"/>
                <a:gd name="f41" fmla="*/ f21 1 f27"/>
                <a:gd name="f42" fmla="*/ f20 1 f28"/>
                <a:gd name="f43" fmla="*/ f22 1 f28"/>
                <a:gd name="f44" fmla="*/ f35 1 f27"/>
                <a:gd name="f45" fmla="*/ f36 1 f28"/>
                <a:gd name="f46" fmla="*/ f37 1 f28"/>
                <a:gd name="f47" fmla="*/ f38 1 f27"/>
                <a:gd name="f48" fmla="*/ f39 1 f28"/>
                <a:gd name="f49" fmla="*/ f40 f18 1"/>
                <a:gd name="f50" fmla="*/ f41 f18 1"/>
                <a:gd name="f51" fmla="*/ f43 f19 1"/>
                <a:gd name="f52" fmla="*/ f42 f19 1"/>
                <a:gd name="f53" fmla="*/ f44 f18 1"/>
                <a:gd name="f54" fmla="*/ f45 f19 1"/>
                <a:gd name="f55" fmla="*/ f46 f19 1"/>
                <a:gd name="f56" fmla="*/ f47 f18 1"/>
                <a:gd name="f57" fmla="*/ f48 f19 1"/>
              </a:gdLst>
              <a:ahLst/>
              <a:cxnLst>
                <a:cxn ang="3cd4">
                  <a:pos x="hc" y="t"/>
                </a:cxn>
                <a:cxn ang="0">
                  <a:pos x="r" y="vc"/>
                </a:cxn>
                <a:cxn ang="cd4">
                  <a:pos x="hc" y="b"/>
                </a:cxn>
                <a:cxn ang="cd2">
                  <a:pos x="l" y="vc"/>
                </a:cxn>
                <a:cxn ang="f34">
                  <a:pos x="f53" y="f54"/>
                </a:cxn>
                <a:cxn ang="f34">
                  <a:pos x="f53" y="f55"/>
                </a:cxn>
                <a:cxn ang="f34">
                  <a:pos x="f53" y="f55"/>
                </a:cxn>
                <a:cxn ang="f34">
                  <a:pos x="f56" y="f57"/>
                </a:cxn>
                <a:cxn ang="f34">
                  <a:pos x="f53" y="f54"/>
                </a:cxn>
              </a:cxnLst>
              <a:rect l="f49" t="f52" r="f50" b="f51"/>
              <a:pathLst>
                <a:path w="4123" h="17368">
                  <a:moveTo>
                    <a:pt x="f6" y="f7"/>
                  </a:moveTo>
                  <a:lnTo>
                    <a:pt x="f6" y="f5"/>
                  </a:lnTo>
                  <a:lnTo>
                    <a:pt x="f6" y="f5"/>
                  </a:lnTo>
                  <a:cubicBezTo>
                    <a:pt x="f8" y="f9"/>
                    <a:pt x="f10" y="f11"/>
                    <a:pt x="f5" y="f12"/>
                  </a:cubicBezTo>
                  <a:cubicBezTo>
                    <a:pt x="f13" y="f14"/>
                    <a:pt x="f15" y="f16"/>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6" name="Freeform: Shape 1722">
              <a:extLst>
                <a:ext uri="{FF2B5EF4-FFF2-40B4-BE49-F238E27FC236}">
                  <a16:creationId xmlns:a16="http://schemas.microsoft.com/office/drawing/2014/main" id="{3008221A-156F-A61A-92DB-5EBA9363FEC0}"/>
                </a:ext>
              </a:extLst>
            </p:cNvPr>
            <p:cNvSpPr/>
            <p:nvPr/>
          </p:nvSpPr>
          <p:spPr>
            <a:xfrm>
              <a:off x="10991654" y="3376586"/>
              <a:ext cx="1499" cy="73"/>
            </a:xfrm>
            <a:custGeom>
              <a:avLst/>
              <a:gdLst>
                <a:gd name="f0" fmla="val 10800000"/>
                <a:gd name="f1" fmla="val 5400000"/>
                <a:gd name="f2" fmla="val 180"/>
                <a:gd name="f3" fmla="val w"/>
                <a:gd name="f4" fmla="val h"/>
                <a:gd name="f5" fmla="val 0"/>
                <a:gd name="f6" fmla="val 1499"/>
                <a:gd name="f7" fmla="val 74"/>
                <a:gd name="f8" fmla="val 75"/>
                <a:gd name="f9" fmla="val 500"/>
                <a:gd name="f10" fmla="val 13"/>
                <a:gd name="f11" fmla="val 1000"/>
                <a:gd name="f12" fmla="val 1500"/>
                <a:gd name="f13" fmla="val -25"/>
                <a:gd name="f14" fmla="+- 0 0 -90"/>
                <a:gd name="f15" fmla="*/ f3 1 1499"/>
                <a:gd name="f16" fmla="*/ f4 1 74"/>
                <a:gd name="f17" fmla="val f5"/>
                <a:gd name="f18" fmla="val f6"/>
                <a:gd name="f19" fmla="val f7"/>
                <a:gd name="f20" fmla="*/ f14 f0 1"/>
                <a:gd name="f21" fmla="+- f19 0 f17"/>
                <a:gd name="f22" fmla="+- f18 0 f17"/>
                <a:gd name="f23" fmla="*/ f20 1 f2"/>
                <a:gd name="f24" fmla="*/ f22 1 1499"/>
                <a:gd name="f25" fmla="*/ f21 1 74"/>
                <a:gd name="f26" fmla="*/ 0 f22 1"/>
                <a:gd name="f27" fmla="*/ 75 f21 1"/>
                <a:gd name="f28" fmla="*/ 1500 f22 1"/>
                <a:gd name="f29" fmla="+- f23 0 f1"/>
                <a:gd name="f30" fmla="*/ f26 1 1499"/>
                <a:gd name="f31" fmla="*/ f27 1 74"/>
                <a:gd name="f32" fmla="*/ f28 1 1499"/>
                <a:gd name="f33" fmla="*/ f17 1 f24"/>
                <a:gd name="f34" fmla="*/ f18 1 f24"/>
                <a:gd name="f35" fmla="*/ f17 1 f25"/>
                <a:gd name="f36" fmla="*/ f19 1 f25"/>
                <a:gd name="f37" fmla="*/ f30 1 f24"/>
                <a:gd name="f38" fmla="*/ f31 1 f25"/>
                <a:gd name="f39" fmla="*/ f32 1 f24"/>
                <a:gd name="f40" fmla="*/ f33 f15 1"/>
                <a:gd name="f41" fmla="*/ f34 f15 1"/>
                <a:gd name="f42" fmla="*/ f36 f16 1"/>
                <a:gd name="f43" fmla="*/ f35 f16 1"/>
                <a:gd name="f44" fmla="*/ f37 f15 1"/>
                <a:gd name="f45" fmla="*/ f38 f16 1"/>
                <a:gd name="f46" fmla="*/ f39 f15 1"/>
              </a:gdLst>
              <a:ahLst/>
              <a:cxnLst>
                <a:cxn ang="3cd4">
                  <a:pos x="hc" y="t"/>
                </a:cxn>
                <a:cxn ang="0">
                  <a:pos x="r" y="vc"/>
                </a:cxn>
                <a:cxn ang="cd4">
                  <a:pos x="hc" y="b"/>
                </a:cxn>
                <a:cxn ang="cd2">
                  <a:pos x="l" y="vc"/>
                </a:cxn>
                <a:cxn ang="f29">
                  <a:pos x="f44" y="f45"/>
                </a:cxn>
                <a:cxn ang="f29">
                  <a:pos x="f44" y="f45"/>
                </a:cxn>
                <a:cxn ang="f29">
                  <a:pos x="f46" y="f45"/>
                </a:cxn>
                <a:cxn ang="f29">
                  <a:pos x="f44" y="f45"/>
                </a:cxn>
              </a:cxnLst>
              <a:rect l="f40" t="f43" r="f41" b="f42"/>
              <a:pathLst>
                <a:path w="1499" h="74">
                  <a:moveTo>
                    <a:pt x="f5" y="f8"/>
                  </a:moveTo>
                  <a:lnTo>
                    <a:pt x="f5" y="f8"/>
                  </a:lnTo>
                  <a:cubicBezTo>
                    <a:pt x="f9" y="f10"/>
                    <a:pt x="f11" y="f10"/>
                    <a:pt x="f12" y="f8"/>
                  </a:cubicBezTo>
                  <a:cubicBezTo>
                    <a:pt x="f11" y="f13"/>
                    <a:pt x="f9"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7" name="Freeform: Shape 1723">
              <a:extLst>
                <a:ext uri="{FF2B5EF4-FFF2-40B4-BE49-F238E27FC236}">
                  <a16:creationId xmlns:a16="http://schemas.microsoft.com/office/drawing/2014/main" id="{728BD027-9EFA-B1C3-B34C-3E435D83BF4D}"/>
                </a:ext>
              </a:extLst>
            </p:cNvPr>
            <p:cNvSpPr/>
            <p:nvPr/>
          </p:nvSpPr>
          <p:spPr>
            <a:xfrm>
              <a:off x="10984531" y="3396401"/>
              <a:ext cx="14621" cy="21991"/>
            </a:xfrm>
            <a:custGeom>
              <a:avLst/>
              <a:gdLst>
                <a:gd name="f0" fmla="val 10800000"/>
                <a:gd name="f1" fmla="val 5400000"/>
                <a:gd name="f2" fmla="val 180"/>
                <a:gd name="f3" fmla="val w"/>
                <a:gd name="f4" fmla="val h"/>
                <a:gd name="f5" fmla="val 0"/>
                <a:gd name="f6" fmla="val 14619"/>
                <a:gd name="f7" fmla="val 21991"/>
                <a:gd name="f8" fmla="val 10370"/>
                <a:gd name="f9" fmla="val 1000"/>
                <a:gd name="f10" fmla="val 6497"/>
                <a:gd name="f11" fmla="val 1087"/>
                <a:gd name="f12" fmla="val 7022"/>
                <a:gd name="f13" fmla="val 2061"/>
                <a:gd name="f14" fmla="val 7734"/>
                <a:gd name="f15" fmla="val 2874"/>
                <a:gd name="f16" fmla="val 8622"/>
                <a:gd name="f17" fmla="val 11620"/>
                <a:gd name="f18" fmla="val 18618"/>
                <a:gd name="f19" fmla="val 14618"/>
                <a:gd name="f20" fmla="val 8872"/>
                <a:gd name="f21" fmla="val 14668"/>
                <a:gd name="f22" fmla="val 5573"/>
                <a:gd name="f23" fmla="val 13419"/>
                <a:gd name="f24" fmla="val 2374"/>
                <a:gd name="f25" fmla="val 11120"/>
                <a:gd name="f26" fmla="val 10870"/>
                <a:gd name="f27" fmla="val 750"/>
                <a:gd name="f28" fmla="+- 0 0 -90"/>
                <a:gd name="f29" fmla="*/ f3 1 14619"/>
                <a:gd name="f30" fmla="*/ f4 1 21991"/>
                <a:gd name="f31" fmla="val f5"/>
                <a:gd name="f32" fmla="val f6"/>
                <a:gd name="f33" fmla="val f7"/>
                <a:gd name="f34" fmla="*/ f28 f0 1"/>
                <a:gd name="f35" fmla="+- f33 0 f31"/>
                <a:gd name="f36" fmla="+- f32 0 f31"/>
                <a:gd name="f37" fmla="*/ f34 1 f2"/>
                <a:gd name="f38" fmla="*/ f36 1 14619"/>
                <a:gd name="f39" fmla="*/ f35 1 21991"/>
                <a:gd name="f40" fmla="*/ 10370 f36 1"/>
                <a:gd name="f41" fmla="*/ 1000 f35 1"/>
                <a:gd name="f42" fmla="*/ 0 f36 1"/>
                <a:gd name="f43" fmla="*/ 6497 f35 1"/>
                <a:gd name="f44" fmla="*/ 2874 f36 1"/>
                <a:gd name="f45" fmla="*/ 8622 f35 1"/>
                <a:gd name="f46" fmla="*/ 11620 f36 1"/>
                <a:gd name="f47" fmla="*/ 18618 f35 1"/>
                <a:gd name="f48" fmla="*/ 14618 f36 1"/>
                <a:gd name="f49" fmla="*/ 21991 f35 1"/>
                <a:gd name="f50" fmla="*/ 8872 f35 1"/>
                <a:gd name="f51" fmla="*/ 11120 f36 1"/>
                <a:gd name="f52" fmla="*/ 0 f35 1"/>
                <a:gd name="f53" fmla="+- f37 0 f1"/>
                <a:gd name="f54" fmla="*/ f40 1 14619"/>
                <a:gd name="f55" fmla="*/ f41 1 21991"/>
                <a:gd name="f56" fmla="*/ f42 1 14619"/>
                <a:gd name="f57" fmla="*/ f43 1 21991"/>
                <a:gd name="f58" fmla="*/ f44 1 14619"/>
                <a:gd name="f59" fmla="*/ f45 1 21991"/>
                <a:gd name="f60" fmla="*/ f46 1 14619"/>
                <a:gd name="f61" fmla="*/ f47 1 21991"/>
                <a:gd name="f62" fmla="*/ f48 1 14619"/>
                <a:gd name="f63" fmla="*/ f49 1 21991"/>
                <a:gd name="f64" fmla="*/ f50 1 21991"/>
                <a:gd name="f65" fmla="*/ f51 1 14619"/>
                <a:gd name="f66" fmla="*/ f52 1 21991"/>
                <a:gd name="f67" fmla="*/ f31 1 f38"/>
                <a:gd name="f68" fmla="*/ f32 1 f38"/>
                <a:gd name="f69" fmla="*/ f31 1 f39"/>
                <a:gd name="f70" fmla="*/ f33 1 f39"/>
                <a:gd name="f71" fmla="*/ f54 1 f38"/>
                <a:gd name="f72" fmla="*/ f55 1 f39"/>
                <a:gd name="f73" fmla="*/ f56 1 f38"/>
                <a:gd name="f74" fmla="*/ f57 1 f39"/>
                <a:gd name="f75" fmla="*/ f58 1 f38"/>
                <a:gd name="f76" fmla="*/ f59 1 f39"/>
                <a:gd name="f77" fmla="*/ f60 1 f38"/>
                <a:gd name="f78" fmla="*/ f61 1 f39"/>
                <a:gd name="f79" fmla="*/ f62 1 f38"/>
                <a:gd name="f80" fmla="*/ f63 1 f39"/>
                <a:gd name="f81" fmla="*/ f64 1 f39"/>
                <a:gd name="f82" fmla="*/ f65 1 f38"/>
                <a:gd name="f83" fmla="*/ f66 1 f39"/>
                <a:gd name="f84" fmla="*/ f67 f29 1"/>
                <a:gd name="f85" fmla="*/ f68 f29 1"/>
                <a:gd name="f86" fmla="*/ f70 f30 1"/>
                <a:gd name="f87" fmla="*/ f69 f30 1"/>
                <a:gd name="f88" fmla="*/ f71 f29 1"/>
                <a:gd name="f89" fmla="*/ f72 f30 1"/>
                <a:gd name="f90" fmla="*/ f73 f29 1"/>
                <a:gd name="f91" fmla="*/ f74 f30 1"/>
                <a:gd name="f92" fmla="*/ f75 f29 1"/>
                <a:gd name="f93" fmla="*/ f76 f30 1"/>
                <a:gd name="f94" fmla="*/ f77 f29 1"/>
                <a:gd name="f95" fmla="*/ f78 f30 1"/>
                <a:gd name="f96" fmla="*/ f79 f29 1"/>
                <a:gd name="f97" fmla="*/ f80 f30 1"/>
                <a:gd name="f98" fmla="*/ f81 f30 1"/>
                <a:gd name="f99" fmla="*/ f82 f29 1"/>
                <a:gd name="f100" fmla="*/ f83 f30 1"/>
              </a:gdLst>
              <a:ahLst/>
              <a:cxnLst>
                <a:cxn ang="3cd4">
                  <a:pos x="hc" y="t"/>
                </a:cxn>
                <a:cxn ang="0">
                  <a:pos x="r" y="vc"/>
                </a:cxn>
                <a:cxn ang="cd4">
                  <a:pos x="hc" y="b"/>
                </a:cxn>
                <a:cxn ang="cd2">
                  <a:pos x="l" y="vc"/>
                </a:cxn>
                <a:cxn ang="f53">
                  <a:pos x="f88" y="f89"/>
                </a:cxn>
                <a:cxn ang="f53">
                  <a:pos x="f90" y="f91"/>
                </a:cxn>
                <a:cxn ang="f53">
                  <a:pos x="f92" y="f93"/>
                </a:cxn>
                <a:cxn ang="f53">
                  <a:pos x="f94" y="f95"/>
                </a:cxn>
                <a:cxn ang="f53">
                  <a:pos x="f96" y="f97"/>
                </a:cxn>
                <a:cxn ang="f53">
                  <a:pos x="f96" y="f98"/>
                </a:cxn>
                <a:cxn ang="f53">
                  <a:pos x="f99" y="f100"/>
                </a:cxn>
                <a:cxn ang="f53">
                  <a:pos x="f88" y="f89"/>
                </a:cxn>
              </a:cxnLst>
              <a:rect l="f84" t="f87" r="f85" b="f86"/>
              <a:pathLst>
                <a:path w="14619" h="21991">
                  <a:moveTo>
                    <a:pt x="f8" y="f9"/>
                  </a:moveTo>
                  <a:lnTo>
                    <a:pt x="f5" y="f10"/>
                  </a:lnTo>
                  <a:cubicBezTo>
                    <a:pt x="f11" y="f12"/>
                    <a:pt x="f13" y="f14"/>
                    <a:pt x="f15" y="f16"/>
                  </a:cubicBezTo>
                  <a:lnTo>
                    <a:pt x="f17" y="f18"/>
                  </a:lnTo>
                  <a:lnTo>
                    <a:pt x="f19" y="f7"/>
                  </a:lnTo>
                  <a:lnTo>
                    <a:pt x="f19" y="f20"/>
                  </a:lnTo>
                  <a:cubicBezTo>
                    <a:pt x="f21" y="f22"/>
                    <a:pt x="f23" y="f24"/>
                    <a:pt x="f25" y="f5"/>
                  </a:cubicBezTo>
                  <a:cubicBezTo>
                    <a:pt x="f25" y="f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8" name="Freeform: Shape 1724">
              <a:extLst>
                <a:ext uri="{FF2B5EF4-FFF2-40B4-BE49-F238E27FC236}">
                  <a16:creationId xmlns:a16="http://schemas.microsoft.com/office/drawing/2014/main" id="{F8512A04-E31E-4CDA-6CD1-2CB783470BC1}"/>
                </a:ext>
              </a:extLst>
            </p:cNvPr>
            <p:cNvSpPr/>
            <p:nvPr/>
          </p:nvSpPr>
          <p:spPr>
            <a:xfrm>
              <a:off x="8581323" y="6543272"/>
              <a:ext cx="134938" cy="97712"/>
            </a:xfrm>
            <a:custGeom>
              <a:avLst/>
              <a:gdLst>
                <a:gd name="f0" fmla="val 10800000"/>
                <a:gd name="f1" fmla="val 5400000"/>
                <a:gd name="f2" fmla="val 180"/>
                <a:gd name="f3" fmla="val w"/>
                <a:gd name="f4" fmla="val h"/>
                <a:gd name="f5" fmla="val 0"/>
                <a:gd name="f6" fmla="val 134941"/>
                <a:gd name="f7" fmla="val 97711"/>
                <a:gd name="f8" fmla="val 122947"/>
                <a:gd name="f9" fmla="val 14494"/>
                <a:gd name="f10" fmla="val 120923"/>
                <a:gd name="f11" fmla="val 9284"/>
                <a:gd name="f12" fmla="val 122610"/>
                <a:gd name="f13" fmla="val 3361"/>
                <a:gd name="f14" fmla="val 127070"/>
                <a:gd name="f15" fmla="val 121447"/>
                <a:gd name="f16" fmla="val 3374"/>
                <a:gd name="f17" fmla="val 74845"/>
                <a:gd name="f18" fmla="val 1499"/>
                <a:gd name="f19" fmla="val 90089"/>
                <a:gd name="f20" fmla="val 2249"/>
                <a:gd name="f21" fmla="val 134942"/>
                <a:gd name="f22" fmla="val 19493"/>
                <a:gd name="f23" fmla="val 130869"/>
                <a:gd name="f24" fmla="val 21679"/>
                <a:gd name="f25" fmla="val 125796"/>
                <a:gd name="f26" fmla="val 20155"/>
                <a:gd name="f27" fmla="val 123609"/>
                <a:gd name="f28" fmla="val 16094"/>
                <a:gd name="f29" fmla="val 123334"/>
                <a:gd name="f30" fmla="val 15581"/>
                <a:gd name="f31" fmla="val 123109"/>
                <a:gd name="f32" fmla="val 15044"/>
                <a:gd name="f33" fmla="+- 0 0 -90"/>
                <a:gd name="f34" fmla="*/ f3 1 134941"/>
                <a:gd name="f35" fmla="*/ f4 1 97711"/>
                <a:gd name="f36" fmla="val f5"/>
                <a:gd name="f37" fmla="val f6"/>
                <a:gd name="f38" fmla="val f7"/>
                <a:gd name="f39" fmla="*/ f33 f0 1"/>
                <a:gd name="f40" fmla="+- f38 0 f36"/>
                <a:gd name="f41" fmla="+- f37 0 f36"/>
                <a:gd name="f42" fmla="*/ f39 1 f2"/>
                <a:gd name="f43" fmla="*/ f41 1 134941"/>
                <a:gd name="f44" fmla="*/ f40 1 97711"/>
                <a:gd name="f45" fmla="*/ 122947 f41 1"/>
                <a:gd name="f46" fmla="*/ 14494 f40 1"/>
                <a:gd name="f47" fmla="*/ 127070 f41 1"/>
                <a:gd name="f48" fmla="*/ 0 f40 1"/>
                <a:gd name="f49" fmla="*/ 121447 f41 1"/>
                <a:gd name="f50" fmla="*/ 3374 f40 1"/>
                <a:gd name="f51" fmla="*/ 0 f41 1"/>
                <a:gd name="f52" fmla="*/ 74845 f40 1"/>
                <a:gd name="f53" fmla="*/ 1499 f41 1"/>
                <a:gd name="f54" fmla="*/ 90089 f40 1"/>
                <a:gd name="f55" fmla="*/ 2249 f41 1"/>
                <a:gd name="f56" fmla="*/ 97711 f40 1"/>
                <a:gd name="f57" fmla="*/ 134942 f41 1"/>
                <a:gd name="f58" fmla="*/ 19493 f40 1"/>
                <a:gd name="f59" fmla="*/ 123609 f41 1"/>
                <a:gd name="f60" fmla="*/ 16094 f40 1"/>
                <a:gd name="f61" fmla="+- f42 0 f1"/>
                <a:gd name="f62" fmla="*/ f45 1 134941"/>
                <a:gd name="f63" fmla="*/ f46 1 97711"/>
                <a:gd name="f64" fmla="*/ f47 1 134941"/>
                <a:gd name="f65" fmla="*/ f48 1 97711"/>
                <a:gd name="f66" fmla="*/ f49 1 134941"/>
                <a:gd name="f67" fmla="*/ f50 1 97711"/>
                <a:gd name="f68" fmla="*/ f51 1 134941"/>
                <a:gd name="f69" fmla="*/ f52 1 97711"/>
                <a:gd name="f70" fmla="*/ f53 1 134941"/>
                <a:gd name="f71" fmla="*/ f54 1 97711"/>
                <a:gd name="f72" fmla="*/ f55 1 134941"/>
                <a:gd name="f73" fmla="*/ f56 1 97711"/>
                <a:gd name="f74" fmla="*/ f57 1 134941"/>
                <a:gd name="f75" fmla="*/ f58 1 97711"/>
                <a:gd name="f76" fmla="*/ f59 1 134941"/>
                <a:gd name="f77" fmla="*/ f60 1 97711"/>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10" y="f111"/>
                </a:cxn>
                <a:cxn ang="f61">
                  <a:pos x="f112" y="f113"/>
                </a:cxn>
                <a:cxn ang="f61">
                  <a:pos x="f114" y="f115"/>
                </a:cxn>
                <a:cxn ang="f61">
                  <a:pos x="f116" y="f117"/>
                </a:cxn>
                <a:cxn ang="f61">
                  <a:pos x="f102" y="f103"/>
                </a:cxn>
              </a:cxnLst>
              <a:rect l="f98" t="f101" r="f99" b="f100"/>
              <a:pathLst>
                <a:path w="134941" h="97711">
                  <a:moveTo>
                    <a:pt x="f8" y="f9"/>
                  </a:moveTo>
                  <a:cubicBezTo>
                    <a:pt x="f10" y="f11"/>
                    <a:pt x="f12" y="f13"/>
                    <a:pt x="f14" y="f5"/>
                  </a:cubicBezTo>
                  <a:lnTo>
                    <a:pt x="f15" y="f16"/>
                  </a:lnTo>
                  <a:lnTo>
                    <a:pt x="f5" y="f17"/>
                  </a:lnTo>
                  <a:lnTo>
                    <a:pt x="f18" y="f19"/>
                  </a:lnTo>
                  <a:lnTo>
                    <a:pt x="f20" y="f7"/>
                  </a:lnTo>
                  <a:lnTo>
                    <a:pt x="f21" y="f22"/>
                  </a:ln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9" name="Freeform: Shape 1725">
              <a:extLst>
                <a:ext uri="{FF2B5EF4-FFF2-40B4-BE49-F238E27FC236}">
                  <a16:creationId xmlns:a16="http://schemas.microsoft.com/office/drawing/2014/main" id="{41C5F96C-7865-788E-BFFE-B5B70930E53F}"/>
                </a:ext>
              </a:extLst>
            </p:cNvPr>
            <p:cNvSpPr/>
            <p:nvPr/>
          </p:nvSpPr>
          <p:spPr>
            <a:xfrm>
              <a:off x="9413089" y="6065462"/>
              <a:ext cx="114199" cy="75593"/>
            </a:xfrm>
            <a:custGeom>
              <a:avLst/>
              <a:gdLst>
                <a:gd name="f0" fmla="val 10800000"/>
                <a:gd name="f1" fmla="val 5400000"/>
                <a:gd name="f2" fmla="val 180"/>
                <a:gd name="f3" fmla="val w"/>
                <a:gd name="f4" fmla="val h"/>
                <a:gd name="f5" fmla="val 0"/>
                <a:gd name="f6" fmla="val 114200"/>
                <a:gd name="f7" fmla="val 75595"/>
                <a:gd name="f8" fmla="val 102206"/>
                <a:gd name="f9" fmla="val 14494"/>
                <a:gd name="f10" fmla="val 100182"/>
                <a:gd name="f11" fmla="val 9284"/>
                <a:gd name="f12" fmla="val 101869"/>
                <a:gd name="f13" fmla="val 3361"/>
                <a:gd name="f14" fmla="val 106329"/>
                <a:gd name="f15" fmla="val 95958"/>
                <a:gd name="f16" fmla="val 6122"/>
                <a:gd name="f17" fmla="val 7122"/>
                <a:gd name="f18" fmla="val 58477"/>
                <a:gd name="f19" fmla="val 750"/>
                <a:gd name="f20" fmla="val 62225"/>
                <a:gd name="f21" fmla="val 62975"/>
                <a:gd name="f22" fmla="val 3386"/>
                <a:gd name="f23" fmla="val 60251"/>
                <a:gd name="f24" fmla="val 8346"/>
                <a:gd name="f25" fmla="val 60801"/>
                <a:gd name="f26" fmla="val 11070"/>
                <a:gd name="f27" fmla="val 64187"/>
                <a:gd name="f28" fmla="val 11270"/>
                <a:gd name="f29" fmla="val 64437"/>
                <a:gd name="f30" fmla="val 11445"/>
                <a:gd name="f31" fmla="val 64699"/>
                <a:gd name="f32" fmla="val 11620"/>
                <a:gd name="f33" fmla="val 64974"/>
                <a:gd name="f34" fmla="val 18867"/>
                <a:gd name="f35" fmla="val 114201"/>
                <a:gd name="f36" fmla="val 19492"/>
                <a:gd name="f37" fmla="val 110127"/>
                <a:gd name="f38" fmla="val 21679"/>
                <a:gd name="f39" fmla="val 105055"/>
                <a:gd name="f40" fmla="val 20155"/>
                <a:gd name="f41" fmla="val 102868"/>
                <a:gd name="f42" fmla="val 16094"/>
                <a:gd name="f43" fmla="val 102593"/>
                <a:gd name="f44" fmla="val 15581"/>
                <a:gd name="f45" fmla="val 102368"/>
                <a:gd name="f46" fmla="val 15044"/>
                <a:gd name="f47" fmla="+- 0 0 -90"/>
                <a:gd name="f48" fmla="*/ f3 1 114200"/>
                <a:gd name="f49" fmla="*/ f4 1 75595"/>
                <a:gd name="f50" fmla="val f5"/>
                <a:gd name="f51" fmla="val f6"/>
                <a:gd name="f52" fmla="val f7"/>
                <a:gd name="f53" fmla="*/ f47 f0 1"/>
                <a:gd name="f54" fmla="+- f52 0 f50"/>
                <a:gd name="f55" fmla="+- f51 0 f50"/>
                <a:gd name="f56" fmla="*/ f53 1 f2"/>
                <a:gd name="f57" fmla="*/ f55 1 114200"/>
                <a:gd name="f58" fmla="*/ f54 1 75595"/>
                <a:gd name="f59" fmla="*/ 102206 f55 1"/>
                <a:gd name="f60" fmla="*/ 14494 f54 1"/>
                <a:gd name="f61" fmla="*/ 106329 f55 1"/>
                <a:gd name="f62" fmla="*/ 0 f54 1"/>
                <a:gd name="f63" fmla="*/ 95958 f55 1"/>
                <a:gd name="f64" fmla="*/ 6122 f54 1"/>
                <a:gd name="f65" fmla="*/ 7122 f55 1"/>
                <a:gd name="f66" fmla="*/ 58477 f54 1"/>
                <a:gd name="f67" fmla="*/ 750 f55 1"/>
                <a:gd name="f68" fmla="*/ 62225 f54 1"/>
                <a:gd name="f69" fmla="*/ 0 f55 1"/>
                <a:gd name="f70" fmla="*/ 62975 f54 1"/>
                <a:gd name="f71" fmla="*/ 11070 f55 1"/>
                <a:gd name="f72" fmla="*/ 64187 f54 1"/>
                <a:gd name="f73" fmla="*/ 11620 f55 1"/>
                <a:gd name="f74" fmla="*/ 64974 f54 1"/>
                <a:gd name="f75" fmla="*/ 18867 f55 1"/>
                <a:gd name="f76" fmla="*/ 75595 f54 1"/>
                <a:gd name="f77" fmla="*/ 114201 f55 1"/>
                <a:gd name="f78" fmla="*/ 19492 f54 1"/>
                <a:gd name="f79" fmla="*/ 102868 f55 1"/>
                <a:gd name="f80" fmla="*/ 16094 f54 1"/>
                <a:gd name="f81" fmla="+- f56 0 f1"/>
                <a:gd name="f82" fmla="*/ f59 1 114200"/>
                <a:gd name="f83" fmla="*/ f60 1 75595"/>
                <a:gd name="f84" fmla="*/ f61 1 114200"/>
                <a:gd name="f85" fmla="*/ f62 1 75595"/>
                <a:gd name="f86" fmla="*/ f63 1 114200"/>
                <a:gd name="f87" fmla="*/ f64 1 75595"/>
                <a:gd name="f88" fmla="*/ f65 1 114200"/>
                <a:gd name="f89" fmla="*/ f66 1 75595"/>
                <a:gd name="f90" fmla="*/ f67 1 114200"/>
                <a:gd name="f91" fmla="*/ f68 1 75595"/>
                <a:gd name="f92" fmla="*/ f69 1 114200"/>
                <a:gd name="f93" fmla="*/ f70 1 75595"/>
                <a:gd name="f94" fmla="*/ f71 1 114200"/>
                <a:gd name="f95" fmla="*/ f72 1 75595"/>
                <a:gd name="f96" fmla="*/ f73 1 114200"/>
                <a:gd name="f97" fmla="*/ f74 1 75595"/>
                <a:gd name="f98" fmla="*/ f75 1 114200"/>
                <a:gd name="f99" fmla="*/ f76 1 75595"/>
                <a:gd name="f100" fmla="*/ f77 1 114200"/>
                <a:gd name="f101" fmla="*/ f78 1 75595"/>
                <a:gd name="f102" fmla="*/ f79 1 114200"/>
                <a:gd name="f103" fmla="*/ f80 1 75595"/>
                <a:gd name="f104" fmla="*/ f50 1 f57"/>
                <a:gd name="f105" fmla="*/ f51 1 f57"/>
                <a:gd name="f106" fmla="*/ f50 1 f58"/>
                <a:gd name="f107" fmla="*/ f52 1 f58"/>
                <a:gd name="f108" fmla="*/ f82 1 f57"/>
                <a:gd name="f109" fmla="*/ f83 1 f58"/>
                <a:gd name="f110" fmla="*/ f84 1 f57"/>
                <a:gd name="f111" fmla="*/ f85 1 f58"/>
                <a:gd name="f112" fmla="*/ f86 1 f57"/>
                <a:gd name="f113" fmla="*/ f87 1 f58"/>
                <a:gd name="f114" fmla="*/ f88 1 f57"/>
                <a:gd name="f115" fmla="*/ f89 1 f58"/>
                <a:gd name="f116" fmla="*/ f90 1 f57"/>
                <a:gd name="f117" fmla="*/ f91 1 f58"/>
                <a:gd name="f118" fmla="*/ f92 1 f57"/>
                <a:gd name="f119" fmla="*/ f93 1 f58"/>
                <a:gd name="f120" fmla="*/ f94 1 f57"/>
                <a:gd name="f121" fmla="*/ f95 1 f58"/>
                <a:gd name="f122" fmla="*/ f96 1 f57"/>
                <a:gd name="f123" fmla="*/ f97 1 f58"/>
                <a:gd name="f124" fmla="*/ f98 1 f57"/>
                <a:gd name="f125" fmla="*/ f99 1 f58"/>
                <a:gd name="f126" fmla="*/ f100 1 f57"/>
                <a:gd name="f127" fmla="*/ f101 1 f58"/>
                <a:gd name="f128" fmla="*/ f102 1 f57"/>
                <a:gd name="f129" fmla="*/ f103 1 f58"/>
                <a:gd name="f130" fmla="*/ f104 f48 1"/>
                <a:gd name="f131" fmla="*/ f105 f48 1"/>
                <a:gd name="f132" fmla="*/ f107 f49 1"/>
                <a:gd name="f133" fmla="*/ f106 f49 1"/>
                <a:gd name="f134" fmla="*/ f108 f48 1"/>
                <a:gd name="f135" fmla="*/ f109 f49 1"/>
                <a:gd name="f136" fmla="*/ f110 f48 1"/>
                <a:gd name="f137" fmla="*/ f111 f49 1"/>
                <a:gd name="f138" fmla="*/ f112 f48 1"/>
                <a:gd name="f139" fmla="*/ f113 f49 1"/>
                <a:gd name="f140" fmla="*/ f114 f48 1"/>
                <a:gd name="f141" fmla="*/ f115 f49 1"/>
                <a:gd name="f142" fmla="*/ f116 f48 1"/>
                <a:gd name="f143" fmla="*/ f117 f49 1"/>
                <a:gd name="f144" fmla="*/ f118 f48 1"/>
                <a:gd name="f145" fmla="*/ f119 f49 1"/>
                <a:gd name="f146" fmla="*/ f120 f48 1"/>
                <a:gd name="f147" fmla="*/ f121 f49 1"/>
                <a:gd name="f148" fmla="*/ f122 f48 1"/>
                <a:gd name="f149" fmla="*/ f123 f49 1"/>
                <a:gd name="f150" fmla="*/ f124 f48 1"/>
                <a:gd name="f151" fmla="*/ f125 f49 1"/>
                <a:gd name="f152" fmla="*/ f126 f48 1"/>
                <a:gd name="f153" fmla="*/ f127 f49 1"/>
                <a:gd name="f154" fmla="*/ f128 f48 1"/>
                <a:gd name="f155" fmla="*/ f129 f49 1"/>
              </a:gdLst>
              <a:ahLst/>
              <a:cxnLst>
                <a:cxn ang="3cd4">
                  <a:pos x="hc" y="t"/>
                </a:cxn>
                <a:cxn ang="0">
                  <a:pos x="r" y="vc"/>
                </a:cxn>
                <a:cxn ang="cd4">
                  <a:pos x="hc" y="b"/>
                </a:cxn>
                <a:cxn ang="cd2">
                  <a:pos x="l" y="vc"/>
                </a:cxn>
                <a:cxn ang="f81">
                  <a:pos x="f134" y="f135"/>
                </a:cxn>
                <a:cxn ang="f81">
                  <a:pos x="f136" y="f137"/>
                </a:cxn>
                <a:cxn ang="f81">
                  <a:pos x="f138" y="f139"/>
                </a:cxn>
                <a:cxn ang="f81">
                  <a:pos x="f140" y="f141"/>
                </a:cxn>
                <a:cxn ang="f81">
                  <a:pos x="f142" y="f143"/>
                </a:cxn>
                <a:cxn ang="f81">
                  <a:pos x="f144" y="f145"/>
                </a:cxn>
                <a:cxn ang="f81">
                  <a:pos x="f146" y="f147"/>
                </a:cxn>
                <a:cxn ang="f81">
                  <a:pos x="f148" y="f149"/>
                </a:cxn>
                <a:cxn ang="f81">
                  <a:pos x="f150" y="f151"/>
                </a:cxn>
                <a:cxn ang="f81">
                  <a:pos x="f152" y="f153"/>
                </a:cxn>
                <a:cxn ang="f81">
                  <a:pos x="f154" y="f155"/>
                </a:cxn>
                <a:cxn ang="f81">
                  <a:pos x="f134" y="f135"/>
                </a:cxn>
              </a:cxnLst>
              <a:rect l="f130" t="f133" r="f131" b="f132"/>
              <a:pathLst>
                <a:path w="114200" h="75595">
                  <a:moveTo>
                    <a:pt x="f8" y="f9"/>
                  </a:moveTo>
                  <a:cubicBezTo>
                    <a:pt x="f10" y="f11"/>
                    <a:pt x="f12" y="f13"/>
                    <a:pt x="f14" y="f5"/>
                  </a:cubicBezTo>
                  <a:lnTo>
                    <a:pt x="f15" y="f16"/>
                  </a:lnTo>
                  <a:lnTo>
                    <a:pt x="f17" y="f18"/>
                  </a:lnTo>
                  <a:lnTo>
                    <a:pt x="f19" y="f20"/>
                  </a:lnTo>
                  <a:cubicBezTo>
                    <a:pt x="f19" y="f20"/>
                    <a:pt x="f19" y="f20"/>
                    <a:pt x="f5" y="f21"/>
                  </a:cubicBezTo>
                  <a:cubicBezTo>
                    <a:pt x="f22" y="f23"/>
                    <a:pt x="f24" y="f25"/>
                    <a:pt x="f26" y="f27"/>
                  </a:cubicBezTo>
                  <a:cubicBezTo>
                    <a:pt x="f28" y="f29"/>
                    <a:pt x="f30" y="f31"/>
                    <a:pt x="f32" y="f33"/>
                  </a:cubicBezTo>
                  <a:lnTo>
                    <a:pt x="f34" y="f7"/>
                  </a:lnTo>
                  <a:lnTo>
                    <a:pt x="f35"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0" name="Freeform: Shape 1726">
              <a:extLst>
                <a:ext uri="{FF2B5EF4-FFF2-40B4-BE49-F238E27FC236}">
                  <a16:creationId xmlns:a16="http://schemas.microsoft.com/office/drawing/2014/main" id="{45F3052D-0579-C1A6-D0BC-81C9859C6657}"/>
                </a:ext>
              </a:extLst>
            </p:cNvPr>
            <p:cNvSpPr/>
            <p:nvPr/>
          </p:nvSpPr>
          <p:spPr>
            <a:xfrm>
              <a:off x="9409468" y="6141558"/>
              <a:ext cx="877" cy="1874"/>
            </a:xfrm>
            <a:custGeom>
              <a:avLst/>
              <a:gdLst>
                <a:gd name="f0" fmla="val 10800000"/>
                <a:gd name="f1" fmla="val 5400000"/>
                <a:gd name="f2" fmla="val 180"/>
                <a:gd name="f3" fmla="val w"/>
                <a:gd name="f4" fmla="val h"/>
                <a:gd name="f5" fmla="val 0"/>
                <a:gd name="f6" fmla="val 874"/>
                <a:gd name="f7" fmla="val 1874"/>
                <a:gd name="f8" fmla="val 625"/>
                <a:gd name="f9" fmla="val 875"/>
                <a:gd name="f10" fmla="val 1125"/>
                <a:gd name="f11" fmla="val 750"/>
                <a:gd name="f12" fmla="val 1499"/>
                <a:gd name="f13" fmla="+- 0 0 -90"/>
                <a:gd name="f14" fmla="*/ f3 1 874"/>
                <a:gd name="f15" fmla="*/ f4 1 1874"/>
                <a:gd name="f16" fmla="val f5"/>
                <a:gd name="f17" fmla="val f6"/>
                <a:gd name="f18" fmla="val f7"/>
                <a:gd name="f19" fmla="*/ f13 f0 1"/>
                <a:gd name="f20" fmla="+- f18 0 f16"/>
                <a:gd name="f21" fmla="+- f17 0 f16"/>
                <a:gd name="f22" fmla="*/ f19 1 f2"/>
                <a:gd name="f23" fmla="*/ f21 1 874"/>
                <a:gd name="f24" fmla="*/ f20 1 1874"/>
                <a:gd name="f25" fmla="*/ 874 f21 1"/>
                <a:gd name="f26" fmla="*/ 1874 f20 1"/>
                <a:gd name="f27" fmla="*/ 0 f21 1"/>
                <a:gd name="f28" fmla="*/ 0 f20 1"/>
                <a:gd name="f29" fmla="*/ 875 f20 1"/>
                <a:gd name="f30" fmla="+- f22 0 f1"/>
                <a:gd name="f31" fmla="*/ f25 1 874"/>
                <a:gd name="f32" fmla="*/ f26 1 1874"/>
                <a:gd name="f33" fmla="*/ f27 1 874"/>
                <a:gd name="f34" fmla="*/ f28 1 1874"/>
                <a:gd name="f35" fmla="*/ f29 1 1874"/>
                <a:gd name="f36" fmla="*/ f16 1 f23"/>
                <a:gd name="f37" fmla="*/ f17 1 f23"/>
                <a:gd name="f38" fmla="*/ f16 1 f24"/>
                <a:gd name="f39" fmla="*/ f18 1 f24"/>
                <a:gd name="f40" fmla="*/ f31 1 f23"/>
                <a:gd name="f41" fmla="*/ f32 1 f24"/>
                <a:gd name="f42" fmla="*/ f33 1 f23"/>
                <a:gd name="f43" fmla="*/ f34 1 f24"/>
                <a:gd name="f44" fmla="*/ f35 1 f24"/>
                <a:gd name="f45" fmla="*/ f36 f14 1"/>
                <a:gd name="f46" fmla="*/ f37 f14 1"/>
                <a:gd name="f47" fmla="*/ f39 f15 1"/>
                <a:gd name="f48" fmla="*/ f38 f15 1"/>
                <a:gd name="f49" fmla="*/ f40 f14 1"/>
                <a:gd name="f50" fmla="*/ f41 f15 1"/>
                <a:gd name="f51" fmla="*/ f42 f14 1"/>
                <a:gd name="f52" fmla="*/ f43 f15 1"/>
                <a:gd name="f53" fmla="*/ f44 f15 1"/>
              </a:gdLst>
              <a:ahLst/>
              <a:cxnLst>
                <a:cxn ang="3cd4">
                  <a:pos x="hc" y="t"/>
                </a:cxn>
                <a:cxn ang="0">
                  <a:pos x="r" y="vc"/>
                </a:cxn>
                <a:cxn ang="cd4">
                  <a:pos x="hc" y="b"/>
                </a:cxn>
                <a:cxn ang="cd2">
                  <a:pos x="l" y="vc"/>
                </a:cxn>
                <a:cxn ang="f30">
                  <a:pos x="f49" y="f50"/>
                </a:cxn>
                <a:cxn ang="f30">
                  <a:pos x="f51" y="f52"/>
                </a:cxn>
                <a:cxn ang="f30">
                  <a:pos x="f51" y="f53"/>
                </a:cxn>
                <a:cxn ang="f30">
                  <a:pos x="f49" y="f50"/>
                </a:cxn>
              </a:cxnLst>
              <a:rect l="f45" t="f48" r="f46" b="f47"/>
              <a:pathLst>
                <a:path w="874" h="1874">
                  <a:moveTo>
                    <a:pt x="f6" y="f7"/>
                  </a:moveTo>
                  <a:lnTo>
                    <a:pt x="f5" y="f5"/>
                  </a:lnTo>
                  <a:cubicBezTo>
                    <a:pt x="f5" y="f5"/>
                    <a:pt x="f5" y="f8"/>
                    <a:pt x="f5" y="f9"/>
                  </a:cubicBezTo>
                  <a:cubicBezTo>
                    <a:pt x="f5" y="f10"/>
                    <a:pt x="f11" y="f12"/>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1" name="Freeform: Shape 1727">
              <a:extLst>
                <a:ext uri="{FF2B5EF4-FFF2-40B4-BE49-F238E27FC236}">
                  <a16:creationId xmlns:a16="http://schemas.microsoft.com/office/drawing/2014/main" id="{86E243C9-99FC-4494-3145-0ED3EE0FEB73}"/>
                </a:ext>
              </a:extLst>
            </p:cNvPr>
            <p:cNvSpPr/>
            <p:nvPr/>
          </p:nvSpPr>
          <p:spPr>
            <a:xfrm>
              <a:off x="7803407" y="4979017"/>
              <a:ext cx="33357" cy="31482"/>
            </a:xfrm>
            <a:custGeom>
              <a:avLst/>
              <a:gdLst>
                <a:gd name="f0" fmla="val 10800000"/>
                <a:gd name="f1" fmla="val 5400000"/>
                <a:gd name="f2" fmla="val 180"/>
                <a:gd name="f3" fmla="val w"/>
                <a:gd name="f4" fmla="val h"/>
                <a:gd name="f5" fmla="val 0"/>
                <a:gd name="f6" fmla="val 33360"/>
                <a:gd name="f7" fmla="val 31487"/>
                <a:gd name="f8" fmla="val 13869"/>
                <a:gd name="f9" fmla="val 4373"/>
                <a:gd name="f10" fmla="val 20492"/>
                <a:gd name="f11" fmla="val 11495"/>
                <a:gd name="f12" fmla="val 33361"/>
                <a:gd name="f13" fmla="val 19867"/>
                <a:gd name="f14" fmla="val 29175"/>
                <a:gd name="f15" fmla="val 22141"/>
                <a:gd name="f16" fmla="val 23940"/>
                <a:gd name="f17" fmla="val 20604"/>
                <a:gd name="f18" fmla="val 21666"/>
                <a:gd name="f19" fmla="val 16418"/>
                <a:gd name="f20" fmla="val 21316"/>
                <a:gd name="f21" fmla="val 15781"/>
                <a:gd name="f22" fmla="val 21041"/>
                <a:gd name="f23" fmla="val 15081"/>
                <a:gd name="f24" fmla="val 20866"/>
                <a:gd name="f25" fmla="val 14369"/>
                <a:gd name="f26" fmla="val 19017"/>
                <a:gd name="f27" fmla="val 9084"/>
                <a:gd name="f28" fmla="val 20903"/>
                <a:gd name="f29" fmla="val 3211"/>
                <a:gd name="f30" fmla="val 25489"/>
                <a:gd name="f31" fmla="val 24864"/>
                <a:gd name="f32" fmla="val 21866"/>
                <a:gd name="f33" fmla="val 1624"/>
                <a:gd name="f34" fmla="+- 0 0 -90"/>
                <a:gd name="f35" fmla="*/ f3 1 33360"/>
                <a:gd name="f36" fmla="*/ f4 1 31487"/>
                <a:gd name="f37" fmla="val f5"/>
                <a:gd name="f38" fmla="val f6"/>
                <a:gd name="f39" fmla="val f7"/>
                <a:gd name="f40" fmla="*/ f34 f0 1"/>
                <a:gd name="f41" fmla="+- f39 0 f37"/>
                <a:gd name="f42" fmla="+- f38 0 f37"/>
                <a:gd name="f43" fmla="*/ f40 1 f2"/>
                <a:gd name="f44" fmla="*/ f42 1 33360"/>
                <a:gd name="f45" fmla="*/ f41 1 31487"/>
                <a:gd name="f46" fmla="*/ 0 f42 1"/>
                <a:gd name="f47" fmla="*/ 13869 f41 1"/>
                <a:gd name="f48" fmla="*/ 4373 f42 1"/>
                <a:gd name="f49" fmla="*/ 20492 f41 1"/>
                <a:gd name="f50" fmla="*/ 11495 f42 1"/>
                <a:gd name="f51" fmla="*/ 31487 f41 1"/>
                <a:gd name="f52" fmla="*/ 33361 f42 1"/>
                <a:gd name="f53" fmla="*/ 19867 f41 1"/>
                <a:gd name="f54" fmla="*/ 21666 f42 1"/>
                <a:gd name="f55" fmla="*/ 16418 f41 1"/>
                <a:gd name="f56" fmla="*/ 20866 f42 1"/>
                <a:gd name="f57" fmla="*/ 14369 f41 1"/>
                <a:gd name="f58" fmla="*/ 25489 f42 1"/>
                <a:gd name="f59" fmla="*/ 0 f41 1"/>
                <a:gd name="f60" fmla="*/ 24864 f42 1"/>
                <a:gd name="f61" fmla="*/ 21866 f42 1"/>
                <a:gd name="f62" fmla="*/ 1624 f41 1"/>
                <a:gd name="f63" fmla="+- f43 0 f1"/>
                <a:gd name="f64" fmla="*/ f46 1 33360"/>
                <a:gd name="f65" fmla="*/ f47 1 31487"/>
                <a:gd name="f66" fmla="*/ f48 1 33360"/>
                <a:gd name="f67" fmla="*/ f49 1 31487"/>
                <a:gd name="f68" fmla="*/ f50 1 33360"/>
                <a:gd name="f69" fmla="*/ f51 1 31487"/>
                <a:gd name="f70" fmla="*/ f52 1 33360"/>
                <a:gd name="f71" fmla="*/ f53 1 31487"/>
                <a:gd name="f72" fmla="*/ f54 1 33360"/>
                <a:gd name="f73" fmla="*/ f55 1 31487"/>
                <a:gd name="f74" fmla="*/ f56 1 33360"/>
                <a:gd name="f75" fmla="*/ f57 1 31487"/>
                <a:gd name="f76" fmla="*/ f58 1 33360"/>
                <a:gd name="f77" fmla="*/ f59 1 31487"/>
                <a:gd name="f78" fmla="*/ f60 1 33360"/>
                <a:gd name="f79" fmla="*/ f61 1 33360"/>
                <a:gd name="f80" fmla="*/ f62 1 31487"/>
                <a:gd name="f81" fmla="*/ f37 1 f44"/>
                <a:gd name="f82" fmla="*/ f38 1 f44"/>
                <a:gd name="f83" fmla="*/ f37 1 f45"/>
                <a:gd name="f84" fmla="*/ f39 1 f45"/>
                <a:gd name="f85" fmla="*/ f64 1 f44"/>
                <a:gd name="f86" fmla="*/ f65 1 f45"/>
                <a:gd name="f87" fmla="*/ f66 1 f44"/>
                <a:gd name="f88" fmla="*/ f67 1 f45"/>
                <a:gd name="f89" fmla="*/ f68 1 f44"/>
                <a:gd name="f90" fmla="*/ f69 1 f45"/>
                <a:gd name="f91" fmla="*/ f70 1 f44"/>
                <a:gd name="f92" fmla="*/ f71 1 f45"/>
                <a:gd name="f93" fmla="*/ f72 1 f44"/>
                <a:gd name="f94" fmla="*/ f73 1 f45"/>
                <a:gd name="f95" fmla="*/ f74 1 f44"/>
                <a:gd name="f96" fmla="*/ f75 1 f45"/>
                <a:gd name="f97" fmla="*/ f76 1 f44"/>
                <a:gd name="f98" fmla="*/ f77 1 f45"/>
                <a:gd name="f99" fmla="*/ f78 1 f44"/>
                <a:gd name="f100" fmla="*/ f79 1 f44"/>
                <a:gd name="f101" fmla="*/ f80 1 f45"/>
                <a:gd name="f102" fmla="*/ f81 f35 1"/>
                <a:gd name="f103" fmla="*/ f82 f35 1"/>
                <a:gd name="f104" fmla="*/ f84 f36 1"/>
                <a:gd name="f105" fmla="*/ f83 f36 1"/>
                <a:gd name="f106" fmla="*/ f85 f35 1"/>
                <a:gd name="f107" fmla="*/ f86 f36 1"/>
                <a:gd name="f108" fmla="*/ f87 f35 1"/>
                <a:gd name="f109" fmla="*/ f88 f36 1"/>
                <a:gd name="f110" fmla="*/ f89 f35 1"/>
                <a:gd name="f111" fmla="*/ f90 f36 1"/>
                <a:gd name="f112" fmla="*/ f91 f35 1"/>
                <a:gd name="f113" fmla="*/ f92 f36 1"/>
                <a:gd name="f114" fmla="*/ f93 f35 1"/>
                <a:gd name="f115" fmla="*/ f94 f36 1"/>
                <a:gd name="f116" fmla="*/ f95 f35 1"/>
                <a:gd name="f117" fmla="*/ f96 f36 1"/>
                <a:gd name="f118" fmla="*/ f97 f35 1"/>
                <a:gd name="f119" fmla="*/ f98 f36 1"/>
                <a:gd name="f120" fmla="*/ f99 f35 1"/>
                <a:gd name="f121" fmla="*/ f100 f35 1"/>
                <a:gd name="f122" fmla="*/ f101 f36 1"/>
              </a:gdLst>
              <a:ahLst/>
              <a:cxnLst>
                <a:cxn ang="3cd4">
                  <a:pos x="hc" y="t"/>
                </a:cxn>
                <a:cxn ang="0">
                  <a:pos x="r" y="vc"/>
                </a:cxn>
                <a:cxn ang="cd4">
                  <a:pos x="hc" y="b"/>
                </a:cxn>
                <a:cxn ang="cd2">
                  <a:pos x="l" y="vc"/>
                </a:cxn>
                <a:cxn ang="f63">
                  <a:pos x="f106" y="f107"/>
                </a:cxn>
                <a:cxn ang="f63">
                  <a:pos x="f108" y="f109"/>
                </a:cxn>
                <a:cxn ang="f63">
                  <a:pos x="f110" y="f111"/>
                </a:cxn>
                <a:cxn ang="f63">
                  <a:pos x="f112" y="f113"/>
                </a:cxn>
                <a:cxn ang="f63">
                  <a:pos x="f114" y="f115"/>
                </a:cxn>
                <a:cxn ang="f63">
                  <a:pos x="f116" y="f117"/>
                </a:cxn>
                <a:cxn ang="f63">
                  <a:pos x="f118" y="f119"/>
                </a:cxn>
                <a:cxn ang="f63">
                  <a:pos x="f120" y="f119"/>
                </a:cxn>
                <a:cxn ang="f63">
                  <a:pos x="f121" y="f122"/>
                </a:cxn>
              </a:cxnLst>
              <a:rect l="f102" t="f105" r="f103" b="f104"/>
              <a:pathLst>
                <a:path w="33360" h="31487">
                  <a:moveTo>
                    <a:pt x="f5" y="f8"/>
                  </a:moveTo>
                  <a:lnTo>
                    <a:pt x="f9" y="f10"/>
                  </a:lnTo>
                  <a:lnTo>
                    <a:pt x="f11" y="f7"/>
                  </a:lnTo>
                  <a:lnTo>
                    <a:pt x="f12" y="f13"/>
                  </a:lnTo>
                  <a:cubicBezTo>
                    <a:pt x="f14" y="f15"/>
                    <a:pt x="f16" y="f17"/>
                    <a:pt x="f18" y="f19"/>
                  </a:cubicBezTo>
                  <a:cubicBezTo>
                    <a:pt x="f20" y="f21"/>
                    <a:pt x="f22" y="f23"/>
                    <a:pt x="f24" y="f25"/>
                  </a:cubicBezTo>
                  <a:cubicBezTo>
                    <a:pt x="f26" y="f27"/>
                    <a:pt x="f28" y="f29"/>
                    <a:pt x="f30" y="f5"/>
                  </a:cubicBezTo>
                  <a:lnTo>
                    <a:pt x="f31" y="f5"/>
                  </a:lnTo>
                  <a:lnTo>
                    <a:pt x="f3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2" name="Freeform: Shape 1728">
              <a:extLst>
                <a:ext uri="{FF2B5EF4-FFF2-40B4-BE49-F238E27FC236}">
                  <a16:creationId xmlns:a16="http://schemas.microsoft.com/office/drawing/2014/main" id="{4AFFA6E9-BB27-8199-8DB3-ACE57FE0183B}"/>
                </a:ext>
              </a:extLst>
            </p:cNvPr>
            <p:cNvSpPr/>
            <p:nvPr/>
          </p:nvSpPr>
          <p:spPr>
            <a:xfrm>
              <a:off x="8563959" y="5911120"/>
              <a:ext cx="35826" cy="33640"/>
            </a:xfrm>
            <a:custGeom>
              <a:avLst/>
              <a:gdLst>
                <a:gd name="f0" fmla="val 10800000"/>
                <a:gd name="f1" fmla="val 5400000"/>
                <a:gd name="f2" fmla="val 180"/>
                <a:gd name="f3" fmla="val w"/>
                <a:gd name="f4" fmla="val h"/>
                <a:gd name="f5" fmla="val 0"/>
                <a:gd name="f6" fmla="val 35828"/>
                <a:gd name="f7" fmla="val 33637"/>
                <a:gd name="f8" fmla="val 22740"/>
                <a:gd name="f9" fmla="val 1026"/>
                <a:gd name="f10" fmla="val 16993"/>
                <a:gd name="f11" fmla="val 4275"/>
                <a:gd name="f12" fmla="val 11120"/>
                <a:gd name="f13" fmla="val 7648"/>
                <a:gd name="f14" fmla="val 14021"/>
                <a:gd name="f15" fmla="val 3948"/>
                <a:gd name="f16" fmla="val 11622"/>
                <a:gd name="f17" fmla="val 9096"/>
                <a:gd name="f18" fmla="val 12884"/>
                <a:gd name="f19" fmla="val 11495"/>
                <a:gd name="f20" fmla="val 16832"/>
                <a:gd name="f21" fmla="val 11957"/>
                <a:gd name="f22" fmla="val 17582"/>
                <a:gd name="f23" fmla="val 12295"/>
                <a:gd name="f24" fmla="val 18407"/>
                <a:gd name="f25" fmla="val 12495"/>
                <a:gd name="f26" fmla="val 19269"/>
                <a:gd name="f27" fmla="val 14719"/>
                <a:gd name="f28" fmla="val 24454"/>
                <a:gd name="f29" fmla="val 12932"/>
                <a:gd name="f30" fmla="val 30489"/>
                <a:gd name="f31" fmla="val 8246"/>
                <a:gd name="f32" fmla="val 33638"/>
                <a:gd name="f33" fmla="val 31361"/>
                <a:gd name="f34" fmla="val 20518"/>
                <a:gd name="f35" fmla="val 32861"/>
                <a:gd name="f36" fmla="val 19144"/>
                <a:gd name="f37" fmla="val 34110"/>
                <a:gd name="f38" fmla="val 17894"/>
                <a:gd name="f39" fmla="val 16770"/>
                <a:gd name="f40" fmla="val 34985"/>
                <a:gd name="f41" fmla="val 16145"/>
                <a:gd name="f42" fmla="val 35285"/>
                <a:gd name="f43" fmla="val 15583"/>
                <a:gd name="f44" fmla="val 35535"/>
                <a:gd name="f45" fmla="val 14995"/>
                <a:gd name="f46" fmla="val 35735"/>
                <a:gd name="f47" fmla="val 14396"/>
                <a:gd name="f48" fmla="val 13771"/>
                <a:gd name="f49" fmla="val 13146"/>
                <a:gd name="f50" fmla="val 12397"/>
                <a:gd name="f51" fmla="val 35859"/>
                <a:gd name="f52" fmla="val 11647"/>
                <a:gd name="f53" fmla="val 10897"/>
                <a:gd name="f54" fmla="val 10147"/>
                <a:gd name="f55" fmla="val 8823"/>
                <a:gd name="f56" fmla="val 35472"/>
                <a:gd name="f57" fmla="val 7511"/>
                <a:gd name="f58" fmla="val 6274"/>
                <a:gd name="f59" fmla="val 33760"/>
                <a:gd name="f60" fmla="val 1751"/>
                <a:gd name="f61" fmla="val 29087"/>
                <a:gd name="f62" fmla="val -936"/>
                <a:gd name="f63" fmla="val 24564"/>
                <a:gd name="f64" fmla="val 301"/>
                <a:gd name="f65" fmla="val 23927"/>
                <a:gd name="f66" fmla="val 464"/>
                <a:gd name="f67" fmla="val 23315"/>
                <a:gd name="f68" fmla="val 714"/>
                <a:gd name="f69" fmla="+- 0 0 -90"/>
                <a:gd name="f70" fmla="*/ f3 1 35828"/>
                <a:gd name="f71" fmla="*/ f4 1 33637"/>
                <a:gd name="f72" fmla="val f5"/>
                <a:gd name="f73" fmla="val f6"/>
                <a:gd name="f74" fmla="val f7"/>
                <a:gd name="f75" fmla="*/ f69 f0 1"/>
                <a:gd name="f76" fmla="+- f74 0 f72"/>
                <a:gd name="f77" fmla="+- f73 0 f72"/>
                <a:gd name="f78" fmla="*/ f75 1 f2"/>
                <a:gd name="f79" fmla="*/ f77 1 35828"/>
                <a:gd name="f80" fmla="*/ f76 1 33637"/>
                <a:gd name="f81" fmla="*/ 22740 f77 1"/>
                <a:gd name="f82" fmla="*/ 1026 f76 1"/>
                <a:gd name="f83" fmla="*/ 16993 f77 1"/>
                <a:gd name="f84" fmla="*/ 4275 f76 1"/>
                <a:gd name="f85" fmla="*/ 11120 f77 1"/>
                <a:gd name="f86" fmla="*/ 7648 f76 1"/>
                <a:gd name="f87" fmla="*/ 0 f77 1"/>
                <a:gd name="f88" fmla="*/ 14021 f76 1"/>
                <a:gd name="f89" fmla="*/ 11495 f77 1"/>
                <a:gd name="f90" fmla="*/ 16832 f76 1"/>
                <a:gd name="f91" fmla="*/ 12495 f77 1"/>
                <a:gd name="f92" fmla="*/ 19269 f76 1"/>
                <a:gd name="f93" fmla="*/ 8246 f77 1"/>
                <a:gd name="f94" fmla="*/ 33638 f76 1"/>
                <a:gd name="f95" fmla="*/ 31361 f77 1"/>
                <a:gd name="f96" fmla="*/ 20518 f76 1"/>
                <a:gd name="f97" fmla="*/ 32861 f77 1"/>
                <a:gd name="f98" fmla="*/ 19144 f76 1"/>
                <a:gd name="f99" fmla="*/ 34110 f77 1"/>
                <a:gd name="f100" fmla="*/ 17894 f76 1"/>
                <a:gd name="f101" fmla="*/ 34985 f77 1"/>
                <a:gd name="f102" fmla="*/ 16145 f76 1"/>
                <a:gd name="f103" fmla="*/ 35735 f77 1"/>
                <a:gd name="f104" fmla="*/ 14396 f76 1"/>
                <a:gd name="f105" fmla="*/ 12397 f76 1"/>
                <a:gd name="f106" fmla="*/ 10147 f76 1"/>
                <a:gd name="f107" fmla="*/ 6274 f76 1"/>
                <a:gd name="f108" fmla="*/ 24564 f77 1"/>
                <a:gd name="f109" fmla="*/ 301 f76 1"/>
                <a:gd name="f110" fmla="+- f78 0 f1"/>
                <a:gd name="f111" fmla="*/ f81 1 35828"/>
                <a:gd name="f112" fmla="*/ f82 1 33637"/>
                <a:gd name="f113" fmla="*/ f83 1 35828"/>
                <a:gd name="f114" fmla="*/ f84 1 33637"/>
                <a:gd name="f115" fmla="*/ f85 1 35828"/>
                <a:gd name="f116" fmla="*/ f86 1 33637"/>
                <a:gd name="f117" fmla="*/ f87 1 35828"/>
                <a:gd name="f118" fmla="*/ f88 1 33637"/>
                <a:gd name="f119" fmla="*/ f89 1 35828"/>
                <a:gd name="f120" fmla="*/ f90 1 33637"/>
                <a:gd name="f121" fmla="*/ f91 1 35828"/>
                <a:gd name="f122" fmla="*/ f92 1 33637"/>
                <a:gd name="f123" fmla="*/ f93 1 35828"/>
                <a:gd name="f124" fmla="*/ f94 1 33637"/>
                <a:gd name="f125" fmla="*/ f95 1 35828"/>
                <a:gd name="f126" fmla="*/ f96 1 33637"/>
                <a:gd name="f127" fmla="*/ f97 1 35828"/>
                <a:gd name="f128" fmla="*/ f98 1 33637"/>
                <a:gd name="f129" fmla="*/ f99 1 35828"/>
                <a:gd name="f130" fmla="*/ f100 1 33637"/>
                <a:gd name="f131" fmla="*/ f101 1 35828"/>
                <a:gd name="f132" fmla="*/ f102 1 33637"/>
                <a:gd name="f133" fmla="*/ f103 1 35828"/>
                <a:gd name="f134" fmla="*/ f104 1 33637"/>
                <a:gd name="f135" fmla="*/ f105 1 33637"/>
                <a:gd name="f136" fmla="*/ f106 1 33637"/>
                <a:gd name="f137" fmla="*/ f107 1 33637"/>
                <a:gd name="f138" fmla="*/ f108 1 35828"/>
                <a:gd name="f139" fmla="*/ f109 1 33637"/>
                <a:gd name="f140" fmla="*/ f72 1 f79"/>
                <a:gd name="f141" fmla="*/ f73 1 f79"/>
                <a:gd name="f142" fmla="*/ f72 1 f80"/>
                <a:gd name="f143" fmla="*/ f74 1 f80"/>
                <a:gd name="f144" fmla="*/ f111 1 f79"/>
                <a:gd name="f145" fmla="*/ f112 1 f80"/>
                <a:gd name="f146" fmla="*/ f113 1 f79"/>
                <a:gd name="f147" fmla="*/ f114 1 f80"/>
                <a:gd name="f148" fmla="*/ f115 1 f79"/>
                <a:gd name="f149" fmla="*/ f116 1 f80"/>
                <a:gd name="f150" fmla="*/ f117 1 f79"/>
                <a:gd name="f151" fmla="*/ f118 1 f80"/>
                <a:gd name="f152" fmla="*/ f119 1 f79"/>
                <a:gd name="f153" fmla="*/ f120 1 f80"/>
                <a:gd name="f154" fmla="*/ f121 1 f79"/>
                <a:gd name="f155" fmla="*/ f122 1 f80"/>
                <a:gd name="f156" fmla="*/ f123 1 f79"/>
                <a:gd name="f157" fmla="*/ f124 1 f80"/>
                <a:gd name="f158" fmla="*/ f125 1 f79"/>
                <a:gd name="f159" fmla="*/ f126 1 f80"/>
                <a:gd name="f160" fmla="*/ f127 1 f79"/>
                <a:gd name="f161" fmla="*/ f128 1 f80"/>
                <a:gd name="f162" fmla="*/ f129 1 f79"/>
                <a:gd name="f163" fmla="*/ f130 1 f80"/>
                <a:gd name="f164" fmla="*/ f131 1 f79"/>
                <a:gd name="f165" fmla="*/ f132 1 f80"/>
                <a:gd name="f166" fmla="*/ f133 1 f79"/>
                <a:gd name="f167" fmla="*/ f134 1 f80"/>
                <a:gd name="f168" fmla="*/ f135 1 f80"/>
                <a:gd name="f169" fmla="*/ f136 1 f80"/>
                <a:gd name="f170" fmla="*/ f137 1 f80"/>
                <a:gd name="f171" fmla="*/ f138 1 f79"/>
                <a:gd name="f172" fmla="*/ f139 1 f80"/>
                <a:gd name="f173" fmla="*/ f140 f70 1"/>
                <a:gd name="f174" fmla="*/ f141 f70 1"/>
                <a:gd name="f175" fmla="*/ f143 f71 1"/>
                <a:gd name="f176" fmla="*/ f142 f71 1"/>
                <a:gd name="f177" fmla="*/ f144 f70 1"/>
                <a:gd name="f178" fmla="*/ f145 f71 1"/>
                <a:gd name="f179" fmla="*/ f146 f70 1"/>
                <a:gd name="f180" fmla="*/ f147 f71 1"/>
                <a:gd name="f181" fmla="*/ f148 f70 1"/>
                <a:gd name="f182" fmla="*/ f149 f71 1"/>
                <a:gd name="f183" fmla="*/ f150 f70 1"/>
                <a:gd name="f184" fmla="*/ f151 f71 1"/>
                <a:gd name="f185" fmla="*/ f152 f70 1"/>
                <a:gd name="f186" fmla="*/ f153 f71 1"/>
                <a:gd name="f187" fmla="*/ f154 f70 1"/>
                <a:gd name="f188" fmla="*/ f155 f71 1"/>
                <a:gd name="f189" fmla="*/ f156 f70 1"/>
                <a:gd name="f190" fmla="*/ f157 f71 1"/>
                <a:gd name="f191" fmla="*/ f158 f70 1"/>
                <a:gd name="f192" fmla="*/ f159 f71 1"/>
                <a:gd name="f193" fmla="*/ f160 f70 1"/>
                <a:gd name="f194" fmla="*/ f161 f71 1"/>
                <a:gd name="f195" fmla="*/ f162 f70 1"/>
                <a:gd name="f196" fmla="*/ f163 f71 1"/>
                <a:gd name="f197" fmla="*/ f164 f70 1"/>
                <a:gd name="f198" fmla="*/ f165 f71 1"/>
                <a:gd name="f199" fmla="*/ f166 f70 1"/>
                <a:gd name="f200" fmla="*/ f167 f71 1"/>
                <a:gd name="f201" fmla="*/ f168 f71 1"/>
                <a:gd name="f202" fmla="*/ f169 f71 1"/>
                <a:gd name="f203" fmla="*/ f170 f71 1"/>
                <a:gd name="f204" fmla="*/ f171 f70 1"/>
                <a:gd name="f205" fmla="*/ f172 f71 1"/>
              </a:gdLst>
              <a:ahLst/>
              <a:cxnLst>
                <a:cxn ang="3cd4">
                  <a:pos x="hc" y="t"/>
                </a:cxn>
                <a:cxn ang="0">
                  <a:pos x="r" y="vc"/>
                </a:cxn>
                <a:cxn ang="cd4">
                  <a:pos x="hc" y="b"/>
                </a:cxn>
                <a:cxn ang="cd2">
                  <a:pos x="l" y="vc"/>
                </a:cxn>
                <a:cxn ang="f110">
                  <a:pos x="f177" y="f178"/>
                </a:cxn>
                <a:cxn ang="f110">
                  <a:pos x="f179" y="f180"/>
                </a:cxn>
                <a:cxn ang="f110">
                  <a:pos x="f181" y="f182"/>
                </a:cxn>
                <a:cxn ang="f110">
                  <a:pos x="f183" y="f184"/>
                </a:cxn>
                <a:cxn ang="f110">
                  <a:pos x="f183" y="f184"/>
                </a:cxn>
                <a:cxn ang="f110">
                  <a:pos x="f185" y="f186"/>
                </a:cxn>
                <a:cxn ang="f110">
                  <a:pos x="f187" y="f188"/>
                </a:cxn>
                <a:cxn ang="f110">
                  <a:pos x="f189" y="f190"/>
                </a:cxn>
                <a:cxn ang="f110">
                  <a:pos x="f189" y="f190"/>
                </a:cxn>
                <a:cxn ang="f110">
                  <a:pos x="f191" y="f192"/>
                </a:cxn>
                <a:cxn ang="f110">
                  <a:pos x="f191" y="f192"/>
                </a:cxn>
                <a:cxn ang="f110">
                  <a:pos x="f193" y="f194"/>
                </a:cxn>
                <a:cxn ang="f110">
                  <a:pos x="f195" y="f196"/>
                </a:cxn>
                <a:cxn ang="f110">
                  <a:pos x="f197" y="f198"/>
                </a:cxn>
                <a:cxn ang="f110">
                  <a:pos x="f199" y="f200"/>
                </a:cxn>
                <a:cxn ang="f110">
                  <a:pos x="f199" y="f201"/>
                </a:cxn>
                <a:cxn ang="f110">
                  <a:pos x="f199" y="f202"/>
                </a:cxn>
                <a:cxn ang="f110">
                  <a:pos x="f197" y="f203"/>
                </a:cxn>
                <a:cxn ang="f110">
                  <a:pos x="f204" y="f205"/>
                </a:cxn>
                <a:cxn ang="f110">
                  <a:pos x="f177" y="f178"/>
                </a:cxn>
              </a:cxnLst>
              <a:rect l="f173" t="f176" r="f174" b="f175"/>
              <a:pathLst>
                <a:path w="35828" h="33637">
                  <a:moveTo>
                    <a:pt x="f8" y="f9"/>
                  </a:moveTo>
                  <a:lnTo>
                    <a:pt x="f10" y="f11"/>
                  </a:lnTo>
                  <a:lnTo>
                    <a:pt x="f12" y="f13"/>
                  </a:lnTo>
                  <a:lnTo>
                    <a:pt x="f5" y="f14"/>
                  </a:lnTo>
                  <a:lnTo>
                    <a:pt x="f5" y="f14"/>
                  </a:lnTo>
                  <a:cubicBezTo>
                    <a:pt x="f15" y="f16"/>
                    <a:pt x="f17" y="f18"/>
                    <a:pt x="f19" y="f20"/>
                  </a:cubicBezTo>
                  <a:cubicBezTo>
                    <a:pt x="f21" y="f22"/>
                    <a:pt x="f23" y="f24"/>
                    <a:pt x="f25" y="f26"/>
                  </a:cubicBezTo>
                  <a:cubicBezTo>
                    <a:pt x="f27" y="f28"/>
                    <a:pt x="f29" y="f30"/>
                    <a:pt x="f31" y="f32"/>
                  </a:cubicBezTo>
                  <a:lnTo>
                    <a:pt x="f31" y="f32"/>
                  </a:lnTo>
                  <a:lnTo>
                    <a:pt x="f33" y="f34"/>
                  </a:lnTo>
                  <a:lnTo>
                    <a:pt x="f33" y="f34"/>
                  </a:lnTo>
                  <a:lnTo>
                    <a:pt x="f35" y="f36"/>
                  </a:lnTo>
                  <a:lnTo>
                    <a:pt x="f37" y="f38"/>
                  </a:lnTo>
                  <a:cubicBezTo>
                    <a:pt x="f37" y="f38"/>
                    <a:pt x="f37" y="f39"/>
                    <a:pt x="f40" y="f41"/>
                  </a:cubicBezTo>
                  <a:cubicBezTo>
                    <a:pt x="f42" y="f43"/>
                    <a:pt x="f44" y="f45"/>
                    <a:pt x="f46" y="f47"/>
                  </a:cubicBezTo>
                  <a:cubicBezTo>
                    <a:pt x="f46" y="f48"/>
                    <a:pt x="f46" y="f49"/>
                    <a:pt x="f46" y="f50"/>
                  </a:cubicBezTo>
                  <a:cubicBezTo>
                    <a:pt x="f51" y="f52"/>
                    <a:pt x="f51" y="f53"/>
                    <a:pt x="f46" y="f54"/>
                  </a:cubicBezTo>
                  <a:cubicBezTo>
                    <a:pt x="f46" y="f55"/>
                    <a:pt x="f56" y="f57"/>
                    <a:pt x="f40" y="f58"/>
                  </a:cubicBezTo>
                  <a:cubicBezTo>
                    <a:pt x="f59" y="f60"/>
                    <a:pt x="f61" y="f62"/>
                    <a:pt x="f63" y="f64"/>
                  </a:cubicBez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3" name="Freeform: Shape 1729">
              <a:extLst>
                <a:ext uri="{FF2B5EF4-FFF2-40B4-BE49-F238E27FC236}">
                  <a16:creationId xmlns:a16="http://schemas.microsoft.com/office/drawing/2014/main" id="{B46BCC96-8051-EDBC-FDE8-51C279BE31A8}"/>
                </a:ext>
              </a:extLst>
            </p:cNvPr>
            <p:cNvSpPr/>
            <p:nvPr/>
          </p:nvSpPr>
          <p:spPr>
            <a:xfrm>
              <a:off x="7693030" y="6418073"/>
              <a:ext cx="10789" cy="47109"/>
            </a:xfrm>
            <a:custGeom>
              <a:avLst/>
              <a:gdLst>
                <a:gd name="f0" fmla="val 10800000"/>
                <a:gd name="f1" fmla="val 5400000"/>
                <a:gd name="f2" fmla="val 180"/>
                <a:gd name="f3" fmla="val w"/>
                <a:gd name="f4" fmla="val h"/>
                <a:gd name="f5" fmla="val 0"/>
                <a:gd name="f6" fmla="val 10792"/>
                <a:gd name="f7" fmla="val 47106"/>
                <a:gd name="f8" fmla="val 2921"/>
                <a:gd name="f9" fmla="val 2124"/>
                <a:gd name="f10" fmla="val 1671"/>
                <a:gd name="f11" fmla="val 3499"/>
                <a:gd name="f12" fmla="val 1309"/>
                <a:gd name="f13" fmla="val 4036"/>
                <a:gd name="f14" fmla="val 1009"/>
                <a:gd name="f15" fmla="val 4636"/>
                <a:gd name="f16" fmla="val 797"/>
                <a:gd name="f17" fmla="val 5248"/>
                <a:gd name="f18" fmla="val 47"/>
                <a:gd name="f19" fmla="val 7122"/>
                <a:gd name="f20" fmla="val 7747"/>
                <a:gd name="f21" fmla="val 8497"/>
                <a:gd name="f22" fmla="val 9122"/>
                <a:gd name="f23" fmla="val -16"/>
                <a:gd name="f24" fmla="val 9833"/>
                <a:gd name="f25" fmla="val 10534"/>
                <a:gd name="f26" fmla="val 11245"/>
                <a:gd name="f27" fmla="val 11745"/>
                <a:gd name="f28" fmla="val 1296"/>
                <a:gd name="f29" fmla="val 21242"/>
                <a:gd name="f30" fmla="val 2546"/>
                <a:gd name="f31" fmla="val 29738"/>
                <a:gd name="f32" fmla="val 5045"/>
                <a:gd name="f33" fmla="val 4208"/>
                <a:gd name="f34" fmla="val 42358"/>
                <a:gd name="f35" fmla="val 6532"/>
                <a:gd name="f36" fmla="val 37623"/>
                <a:gd name="f37" fmla="val 35361"/>
                <a:gd name="f38" fmla="val 9668"/>
                <a:gd name="f39" fmla="val 27864"/>
                <a:gd name="f40" fmla="val 6919"/>
                <a:gd name="f41" fmla="val 7872"/>
                <a:gd name="f42" fmla="val 5794"/>
                <a:gd name="f43" fmla="val 4545"/>
                <a:gd name="f44" fmla="val 3870"/>
                <a:gd name="f45" fmla="val 600"/>
                <a:gd name="f46" fmla="val 3320"/>
                <a:gd name="f47" fmla="val 1324"/>
                <a:gd name="f48" fmla="+- 0 0 -90"/>
                <a:gd name="f49" fmla="*/ f3 1 10792"/>
                <a:gd name="f50" fmla="*/ f4 1 47106"/>
                <a:gd name="f51" fmla="val f5"/>
                <a:gd name="f52" fmla="val f6"/>
                <a:gd name="f53" fmla="val f7"/>
                <a:gd name="f54" fmla="*/ f48 f0 1"/>
                <a:gd name="f55" fmla="+- f53 0 f51"/>
                <a:gd name="f56" fmla="+- f52 0 f51"/>
                <a:gd name="f57" fmla="*/ f54 1 f2"/>
                <a:gd name="f58" fmla="*/ f56 1 10792"/>
                <a:gd name="f59" fmla="*/ f55 1 47106"/>
                <a:gd name="f60" fmla="*/ 2921 f56 1"/>
                <a:gd name="f61" fmla="*/ 2124 f55 1"/>
                <a:gd name="f62" fmla="*/ 1671 f56 1"/>
                <a:gd name="f63" fmla="*/ 3499 f55 1"/>
                <a:gd name="f64" fmla="*/ 797 f56 1"/>
                <a:gd name="f65" fmla="*/ 5248 f55 1"/>
                <a:gd name="f66" fmla="*/ 47 f56 1"/>
                <a:gd name="f67" fmla="*/ 7122 f55 1"/>
                <a:gd name="f68" fmla="*/ 9122 f55 1"/>
                <a:gd name="f69" fmla="*/ 11245 f55 1"/>
                <a:gd name="f70" fmla="*/ 11745 f55 1"/>
                <a:gd name="f71" fmla="*/ 1296 f56 1"/>
                <a:gd name="f72" fmla="*/ 21242 f55 1"/>
                <a:gd name="f73" fmla="*/ 2546 f56 1"/>
                <a:gd name="f74" fmla="*/ 29738 f55 1"/>
                <a:gd name="f75" fmla="*/ 5045 f56 1"/>
                <a:gd name="f76" fmla="*/ 47106 f55 1"/>
                <a:gd name="f77" fmla="*/ 10792 f56 1"/>
                <a:gd name="f78" fmla="*/ 35361 f55 1"/>
                <a:gd name="f79" fmla="*/ 9668 f56 1"/>
                <a:gd name="f80" fmla="*/ 27864 f55 1"/>
                <a:gd name="f81" fmla="*/ 6919 f56 1"/>
                <a:gd name="f82" fmla="*/ 7872 f55 1"/>
                <a:gd name="f83" fmla="*/ 5794 f56 1"/>
                <a:gd name="f84" fmla="*/ 0 f55 1"/>
                <a:gd name="f85" fmla="*/ 4545 f56 1"/>
                <a:gd name="f86" fmla="+- f57 0 f1"/>
                <a:gd name="f87" fmla="*/ f60 1 10792"/>
                <a:gd name="f88" fmla="*/ f61 1 47106"/>
                <a:gd name="f89" fmla="*/ f62 1 10792"/>
                <a:gd name="f90" fmla="*/ f63 1 47106"/>
                <a:gd name="f91" fmla="*/ f64 1 10792"/>
                <a:gd name="f92" fmla="*/ f65 1 47106"/>
                <a:gd name="f93" fmla="*/ f66 1 10792"/>
                <a:gd name="f94" fmla="*/ f67 1 47106"/>
                <a:gd name="f95" fmla="*/ f68 1 47106"/>
                <a:gd name="f96" fmla="*/ f69 1 47106"/>
                <a:gd name="f97" fmla="*/ f70 1 47106"/>
                <a:gd name="f98" fmla="*/ f71 1 10792"/>
                <a:gd name="f99" fmla="*/ f72 1 47106"/>
                <a:gd name="f100" fmla="*/ f73 1 10792"/>
                <a:gd name="f101" fmla="*/ f74 1 47106"/>
                <a:gd name="f102" fmla="*/ f75 1 10792"/>
                <a:gd name="f103" fmla="*/ f76 1 47106"/>
                <a:gd name="f104" fmla="*/ f77 1 10792"/>
                <a:gd name="f105" fmla="*/ f78 1 47106"/>
                <a:gd name="f106" fmla="*/ f79 1 10792"/>
                <a:gd name="f107" fmla="*/ f80 1 47106"/>
                <a:gd name="f108" fmla="*/ f81 1 10792"/>
                <a:gd name="f109" fmla="*/ f82 1 47106"/>
                <a:gd name="f110" fmla="*/ f83 1 10792"/>
                <a:gd name="f111" fmla="*/ f84 1 47106"/>
                <a:gd name="f112" fmla="*/ f85 1 10792"/>
                <a:gd name="f113" fmla="*/ f51 1 f58"/>
                <a:gd name="f114" fmla="*/ f52 1 f58"/>
                <a:gd name="f115" fmla="*/ f51 1 f59"/>
                <a:gd name="f116" fmla="*/ f53 1 f59"/>
                <a:gd name="f117" fmla="*/ f87 1 f58"/>
                <a:gd name="f118" fmla="*/ f88 1 f59"/>
                <a:gd name="f119" fmla="*/ f89 1 f58"/>
                <a:gd name="f120" fmla="*/ f90 1 f59"/>
                <a:gd name="f121" fmla="*/ f91 1 f58"/>
                <a:gd name="f122" fmla="*/ f92 1 f59"/>
                <a:gd name="f123" fmla="*/ f93 1 f58"/>
                <a:gd name="f124" fmla="*/ f94 1 f59"/>
                <a:gd name="f125" fmla="*/ f95 1 f59"/>
                <a:gd name="f126" fmla="*/ f96 1 f59"/>
                <a:gd name="f127" fmla="*/ f97 1 f59"/>
                <a:gd name="f128" fmla="*/ f98 1 f58"/>
                <a:gd name="f129" fmla="*/ f99 1 f59"/>
                <a:gd name="f130" fmla="*/ f100 1 f58"/>
                <a:gd name="f131" fmla="*/ f101 1 f59"/>
                <a:gd name="f132" fmla="*/ f102 1 f58"/>
                <a:gd name="f133" fmla="*/ f103 1 f59"/>
                <a:gd name="f134" fmla="*/ f104 1 f58"/>
                <a:gd name="f135" fmla="*/ f105 1 f59"/>
                <a:gd name="f136" fmla="*/ f106 1 f58"/>
                <a:gd name="f137" fmla="*/ f107 1 f59"/>
                <a:gd name="f138" fmla="*/ f108 1 f58"/>
                <a:gd name="f139" fmla="*/ f109 1 f59"/>
                <a:gd name="f140" fmla="*/ f110 1 f58"/>
                <a:gd name="f141" fmla="*/ f111 1 f59"/>
                <a:gd name="f142" fmla="*/ f112 1 f58"/>
                <a:gd name="f143" fmla="*/ f113 f49 1"/>
                <a:gd name="f144" fmla="*/ f114 f49 1"/>
                <a:gd name="f145" fmla="*/ f116 f50 1"/>
                <a:gd name="f146" fmla="*/ f115 f50 1"/>
                <a:gd name="f147" fmla="*/ f117 f49 1"/>
                <a:gd name="f148" fmla="*/ f118 f50 1"/>
                <a:gd name="f149" fmla="*/ f119 f49 1"/>
                <a:gd name="f150" fmla="*/ f120 f50 1"/>
                <a:gd name="f151" fmla="*/ f121 f49 1"/>
                <a:gd name="f152" fmla="*/ f122 f50 1"/>
                <a:gd name="f153" fmla="*/ f123 f49 1"/>
                <a:gd name="f154" fmla="*/ f124 f50 1"/>
                <a:gd name="f155" fmla="*/ f125 f50 1"/>
                <a:gd name="f156" fmla="*/ f126 f50 1"/>
                <a:gd name="f157" fmla="*/ f127 f50 1"/>
                <a:gd name="f158" fmla="*/ f128 f49 1"/>
                <a:gd name="f159" fmla="*/ f129 f50 1"/>
                <a:gd name="f160" fmla="*/ f130 f49 1"/>
                <a:gd name="f161" fmla="*/ f131 f50 1"/>
                <a:gd name="f162" fmla="*/ f132 f49 1"/>
                <a:gd name="f163" fmla="*/ f133 f50 1"/>
                <a:gd name="f164" fmla="*/ f134 f49 1"/>
                <a:gd name="f165" fmla="*/ f135 f50 1"/>
                <a:gd name="f166" fmla="*/ f136 f49 1"/>
                <a:gd name="f167" fmla="*/ f137 f50 1"/>
                <a:gd name="f168" fmla="*/ f138 f49 1"/>
                <a:gd name="f169" fmla="*/ f139 f50 1"/>
                <a:gd name="f170" fmla="*/ f140 f49 1"/>
                <a:gd name="f171" fmla="*/ f141 f50 1"/>
                <a:gd name="f172" fmla="*/ f142 f49 1"/>
              </a:gdLst>
              <a:ahLst/>
              <a:cxnLst>
                <a:cxn ang="3cd4">
                  <a:pos x="hc" y="t"/>
                </a:cxn>
                <a:cxn ang="0">
                  <a:pos x="r" y="vc"/>
                </a:cxn>
                <a:cxn ang="cd4">
                  <a:pos x="hc" y="b"/>
                </a:cxn>
                <a:cxn ang="cd2">
                  <a:pos x="l" y="vc"/>
                </a:cxn>
                <a:cxn ang="f86">
                  <a:pos x="f147" y="f148"/>
                </a:cxn>
                <a:cxn ang="f86">
                  <a:pos x="f149" y="f150"/>
                </a:cxn>
                <a:cxn ang="f86">
                  <a:pos x="f151" y="f152"/>
                </a:cxn>
                <a:cxn ang="f86">
                  <a:pos x="f153" y="f154"/>
                </a:cxn>
                <a:cxn ang="f86">
                  <a:pos x="f153" y="f155"/>
                </a:cxn>
                <a:cxn ang="f86">
                  <a:pos x="f153" y="f156"/>
                </a:cxn>
                <a:cxn ang="f86">
                  <a:pos x="f153" y="f157"/>
                </a:cxn>
                <a:cxn ang="f86">
                  <a:pos x="f158" y="f159"/>
                </a:cxn>
                <a:cxn ang="f86">
                  <a:pos x="f160" y="f161"/>
                </a:cxn>
                <a:cxn ang="f86">
                  <a:pos x="f162" y="f163"/>
                </a:cxn>
                <a:cxn ang="f86">
                  <a:pos x="f164" y="f165"/>
                </a:cxn>
                <a:cxn ang="f86">
                  <a:pos x="f166" y="f167"/>
                </a:cxn>
                <a:cxn ang="f86">
                  <a:pos x="f168" y="f169"/>
                </a:cxn>
                <a:cxn ang="f86">
                  <a:pos x="f170" y="f171"/>
                </a:cxn>
                <a:cxn ang="f86">
                  <a:pos x="f172" y="f171"/>
                </a:cxn>
                <a:cxn ang="f86">
                  <a:pos x="f147" y="f148"/>
                </a:cxn>
              </a:cxnLst>
              <a:rect l="f143" t="f146" r="f144" b="f145"/>
              <a:pathLst>
                <a:path w="10792" h="47106">
                  <a:moveTo>
                    <a:pt x="f8" y="f9"/>
                  </a:moveTo>
                  <a:lnTo>
                    <a:pt x="f10" y="f11"/>
                  </a:lnTo>
                  <a:cubicBezTo>
                    <a:pt x="f12" y="f13"/>
                    <a:pt x="f14" y="f15"/>
                    <a:pt x="f16" y="f17"/>
                  </a:cubicBezTo>
                  <a:lnTo>
                    <a:pt x="f18" y="f19"/>
                  </a:lnTo>
                  <a:cubicBezTo>
                    <a:pt x="f18" y="f20"/>
                    <a:pt x="f18" y="f21"/>
                    <a:pt x="f18" y="f22"/>
                  </a:cubicBezTo>
                  <a:cubicBezTo>
                    <a:pt x="f23" y="f24"/>
                    <a:pt x="f23" y="f25"/>
                    <a:pt x="f18" y="f26"/>
                  </a:cubicBezTo>
                  <a:lnTo>
                    <a:pt x="f18" y="f27"/>
                  </a:lnTo>
                  <a:lnTo>
                    <a:pt x="f28" y="f29"/>
                  </a:lnTo>
                  <a:lnTo>
                    <a:pt x="f30" y="f31"/>
                  </a:lnTo>
                  <a:lnTo>
                    <a:pt x="f32" y="f7"/>
                  </a:lnTo>
                  <a:cubicBezTo>
                    <a:pt x="f33" y="f34"/>
                    <a:pt x="f35" y="f36"/>
                    <a:pt x="f6" y="f37"/>
                  </a:cubicBezTo>
                  <a:lnTo>
                    <a:pt x="f38" y="f39"/>
                  </a:lnTo>
                  <a:lnTo>
                    <a:pt x="f40" y="f41"/>
                  </a:lnTo>
                  <a:lnTo>
                    <a:pt x="f42" y="f5"/>
                  </a:lnTo>
                  <a:lnTo>
                    <a:pt x="f43" y="f5"/>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4" name="Freeform: Shape 1730">
              <a:extLst>
                <a:ext uri="{FF2B5EF4-FFF2-40B4-BE49-F238E27FC236}">
                  <a16:creationId xmlns:a16="http://schemas.microsoft.com/office/drawing/2014/main" id="{A4C90390-FB66-4A86-E53F-571E4014F62A}"/>
                </a:ext>
              </a:extLst>
            </p:cNvPr>
            <p:cNvSpPr/>
            <p:nvPr/>
          </p:nvSpPr>
          <p:spPr>
            <a:xfrm>
              <a:off x="7738603" y="6715079"/>
              <a:ext cx="3328" cy="2752"/>
            </a:xfrm>
            <a:custGeom>
              <a:avLst/>
              <a:gdLst>
                <a:gd name="f0" fmla="val 10800000"/>
                <a:gd name="f1" fmla="val 5400000"/>
                <a:gd name="f2" fmla="val 180"/>
                <a:gd name="f3" fmla="val w"/>
                <a:gd name="f4" fmla="val h"/>
                <a:gd name="f5" fmla="val 0"/>
                <a:gd name="f6" fmla="val 3331"/>
                <a:gd name="f7" fmla="val 2748"/>
                <a:gd name="f8" fmla="val 1083"/>
                <a:gd name="f9" fmla="val 2124"/>
                <a:gd name="f10" fmla="val 333"/>
                <a:gd name="f11" fmla="val -416"/>
                <a:gd name="f12" fmla="val 2749"/>
                <a:gd name="f13" fmla="val 3332"/>
                <a:gd name="f14" fmla="val 1000"/>
                <a:gd name="f15" fmla="val 2794"/>
                <a:gd name="f16" fmla="val 900"/>
                <a:gd name="f17" fmla="val 2007"/>
                <a:gd name="f18" fmla="val 1637"/>
                <a:gd name="f19" fmla="+- 0 0 -90"/>
                <a:gd name="f20" fmla="*/ f3 1 3331"/>
                <a:gd name="f21" fmla="*/ f4 1 2748"/>
                <a:gd name="f22" fmla="val f5"/>
                <a:gd name="f23" fmla="val f6"/>
                <a:gd name="f24" fmla="val f7"/>
                <a:gd name="f25" fmla="*/ f19 f0 1"/>
                <a:gd name="f26" fmla="+- f24 0 f22"/>
                <a:gd name="f27" fmla="+- f23 0 f22"/>
                <a:gd name="f28" fmla="*/ f25 1 f2"/>
                <a:gd name="f29" fmla="*/ f27 1 3331"/>
                <a:gd name="f30" fmla="*/ f26 1 2748"/>
                <a:gd name="f31" fmla="*/ 1083 f27 1"/>
                <a:gd name="f32" fmla="*/ 2124 f26 1"/>
                <a:gd name="f33" fmla="*/ 333 f27 1"/>
                <a:gd name="f34" fmla="*/ 2749 f26 1"/>
                <a:gd name="f35" fmla="*/ 3332 f27 1"/>
                <a:gd name="f36" fmla="*/ 1000 f26 1"/>
                <a:gd name="f37" fmla="*/ 0 f26 1"/>
                <a:gd name="f38" fmla="+- f28 0 f1"/>
                <a:gd name="f39" fmla="*/ f31 1 3331"/>
                <a:gd name="f40" fmla="*/ f32 1 2748"/>
                <a:gd name="f41" fmla="*/ f33 1 3331"/>
                <a:gd name="f42" fmla="*/ f34 1 2748"/>
                <a:gd name="f43" fmla="*/ f35 1 3331"/>
                <a:gd name="f44" fmla="*/ f36 1 2748"/>
                <a:gd name="f45" fmla="*/ f37 1 2748"/>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1 1"/>
              </a:gdLst>
              <a:ahLst/>
              <a:cxnLst>
                <a:cxn ang="3cd4">
                  <a:pos x="hc" y="t"/>
                </a:cxn>
                <a:cxn ang="0">
                  <a:pos x="r" y="vc"/>
                </a:cxn>
                <a:cxn ang="cd4">
                  <a:pos x="hc" y="b"/>
                </a:cxn>
                <a:cxn ang="cd2">
                  <a:pos x="l" y="vc"/>
                </a:cxn>
                <a:cxn ang="f38">
                  <a:pos x="f61" y="f62"/>
                </a:cxn>
                <a:cxn ang="f38">
                  <a:pos x="f61" y="f62"/>
                </a:cxn>
                <a:cxn ang="f38">
                  <a:pos x="f63" y="f62"/>
                </a:cxn>
                <a:cxn ang="f38">
                  <a:pos x="f63" y="f64"/>
                </a:cxn>
                <a:cxn ang="f38">
                  <a:pos x="f65" y="f66"/>
                </a:cxn>
                <a:cxn ang="f38">
                  <a:pos x="f65" y="f67"/>
                </a:cxn>
                <a:cxn ang="f38">
                  <a:pos x="f61" y="f62"/>
                </a:cxn>
              </a:cxnLst>
              <a:rect l="f57" t="f60" r="f58" b="f59"/>
              <a:pathLst>
                <a:path w="3331" h="2748">
                  <a:moveTo>
                    <a:pt x="f8" y="f9"/>
                  </a:moveTo>
                  <a:lnTo>
                    <a:pt x="f8" y="f9"/>
                  </a:lnTo>
                  <a:cubicBezTo>
                    <a:pt x="f8" y="f9"/>
                    <a:pt x="f8" y="f9"/>
                    <a:pt x="f10" y="f9"/>
                  </a:cubicBezTo>
                  <a:cubicBezTo>
                    <a:pt x="f11" y="f9"/>
                    <a:pt x="f10" y="f9"/>
                    <a:pt x="f10" y="f12"/>
                  </a:cubicBezTo>
                  <a:lnTo>
                    <a:pt x="f13" y="f14"/>
                  </a:lnTo>
                  <a:lnTo>
                    <a:pt x="f13" y="f5"/>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5" name="Freeform: Shape 1731">
              <a:extLst>
                <a:ext uri="{FF2B5EF4-FFF2-40B4-BE49-F238E27FC236}">
                  <a16:creationId xmlns:a16="http://schemas.microsoft.com/office/drawing/2014/main" id="{F43FE4E4-9281-1C92-99B4-CB2DB146EEA6}"/>
                </a:ext>
              </a:extLst>
            </p:cNvPr>
            <p:cNvSpPr/>
            <p:nvPr/>
          </p:nvSpPr>
          <p:spPr>
            <a:xfrm>
              <a:off x="7465207" y="6704581"/>
              <a:ext cx="274475" cy="165542"/>
            </a:xfrm>
            <a:custGeom>
              <a:avLst/>
              <a:gdLst>
                <a:gd name="f0" fmla="val 10800000"/>
                <a:gd name="f1" fmla="val 5400000"/>
                <a:gd name="f2" fmla="val 180"/>
                <a:gd name="f3" fmla="val w"/>
                <a:gd name="f4" fmla="val h"/>
                <a:gd name="f5" fmla="val 0"/>
                <a:gd name="f6" fmla="val 274475"/>
                <a:gd name="f7" fmla="val 165544"/>
                <a:gd name="f8" fmla="val 261981"/>
                <a:gd name="f9" fmla="val 10496"/>
                <a:gd name="f10" fmla="val 255733"/>
                <a:gd name="f11" fmla="val 4217"/>
                <a:gd name="f12" fmla="val 145192"/>
                <a:gd name="f13" fmla="val 2718"/>
                <a:gd name="f14" fmla="val 146567"/>
                <a:gd name="f15" fmla="val 1593"/>
                <a:gd name="f16" fmla="val 147941"/>
                <a:gd name="f17" fmla="val 1231"/>
                <a:gd name="f18" fmla="val 148478"/>
                <a:gd name="f19" fmla="val 931"/>
                <a:gd name="f20" fmla="val 149078"/>
                <a:gd name="f21" fmla="val 718"/>
                <a:gd name="f22" fmla="val 149690"/>
                <a:gd name="f23" fmla="val 456"/>
                <a:gd name="f24" fmla="val 150290"/>
                <a:gd name="f25" fmla="val 244"/>
                <a:gd name="f26" fmla="val 150927"/>
                <a:gd name="f27" fmla="val 94"/>
                <a:gd name="f28" fmla="val 151565"/>
                <a:gd name="f29" fmla="val -31"/>
                <a:gd name="f30" fmla="val 152227"/>
                <a:gd name="f31" fmla="val 152902"/>
                <a:gd name="f32" fmla="val 153564"/>
                <a:gd name="f33" fmla="val 31"/>
                <a:gd name="f34" fmla="val 154314"/>
                <a:gd name="f35" fmla="val 155064"/>
                <a:gd name="f36" fmla="val 155813"/>
                <a:gd name="f37" fmla="val 219"/>
                <a:gd name="f38" fmla="val 156963"/>
                <a:gd name="f39" fmla="val 481"/>
                <a:gd name="f40" fmla="val 158087"/>
                <a:gd name="f41" fmla="val 843"/>
                <a:gd name="f42" fmla="val 159186"/>
                <a:gd name="f43" fmla="val 1955"/>
                <a:gd name="f44" fmla="val 163672"/>
                <a:gd name="f45" fmla="val 6503"/>
                <a:gd name="f46" fmla="val 166409"/>
                <a:gd name="f47" fmla="val 10989"/>
                <a:gd name="f48" fmla="val 165297"/>
                <a:gd name="f49" fmla="val 11814"/>
                <a:gd name="f50" fmla="val 165085"/>
                <a:gd name="f51" fmla="val 12613"/>
                <a:gd name="f52" fmla="val 164760"/>
                <a:gd name="f53" fmla="val 13338"/>
                <a:gd name="f54" fmla="val 164310"/>
                <a:gd name="f55" fmla="val 16212"/>
                <a:gd name="f56" fmla="val 162685"/>
                <a:gd name="f57" fmla="val 19585"/>
                <a:gd name="f58" fmla="val 160686"/>
                <a:gd name="f59" fmla="val 13495"/>
                <a:gd name="f60" fmla="val 12870"/>
                <a:gd name="f61" fmla="val 271302"/>
                <a:gd name="f62" fmla="val 15844"/>
                <a:gd name="f63" fmla="val 266316"/>
                <a:gd name="f64" fmla="val 15681"/>
                <a:gd name="f65" fmla="val 263355"/>
                <a:gd name="f66" fmla="val 12508"/>
                <a:gd name="f67" fmla="val 262793"/>
                <a:gd name="f68" fmla="val 11908"/>
                <a:gd name="f69" fmla="val 262330"/>
                <a:gd name="f70" fmla="val 11233"/>
                <a:gd name="f71" fmla="+- 0 0 -90"/>
                <a:gd name="f72" fmla="*/ f3 1 274475"/>
                <a:gd name="f73" fmla="*/ f4 1 165544"/>
                <a:gd name="f74" fmla="val f5"/>
                <a:gd name="f75" fmla="val f6"/>
                <a:gd name="f76" fmla="val f7"/>
                <a:gd name="f77" fmla="*/ f71 f0 1"/>
                <a:gd name="f78" fmla="+- f76 0 f74"/>
                <a:gd name="f79" fmla="+- f75 0 f74"/>
                <a:gd name="f80" fmla="*/ f77 1 f2"/>
                <a:gd name="f81" fmla="*/ f79 1 274475"/>
                <a:gd name="f82" fmla="*/ f78 1 165544"/>
                <a:gd name="f83" fmla="*/ 261981 f79 1"/>
                <a:gd name="f84" fmla="*/ 10496 f78 1"/>
                <a:gd name="f85" fmla="*/ 255733 f79 1"/>
                <a:gd name="f86" fmla="*/ 0 f78 1"/>
                <a:gd name="f87" fmla="*/ 4217 f79 1"/>
                <a:gd name="f88" fmla="*/ 145192 f78 1"/>
                <a:gd name="f89" fmla="*/ 2718 f79 1"/>
                <a:gd name="f90" fmla="*/ 146567 f78 1"/>
                <a:gd name="f91" fmla="*/ 1593 f79 1"/>
                <a:gd name="f92" fmla="*/ 147941 f78 1"/>
                <a:gd name="f93" fmla="*/ 718 f79 1"/>
                <a:gd name="f94" fmla="*/ 149690 f78 1"/>
                <a:gd name="f95" fmla="*/ 94 f79 1"/>
                <a:gd name="f96" fmla="*/ 151565 f78 1"/>
                <a:gd name="f97" fmla="*/ 153564 f78 1"/>
                <a:gd name="f98" fmla="*/ 155813 f78 1"/>
                <a:gd name="f99" fmla="*/ 843 f79 1"/>
                <a:gd name="f100" fmla="*/ 159186 f78 1"/>
                <a:gd name="f101" fmla="*/ 10989 f79 1"/>
                <a:gd name="f102" fmla="*/ 165297 f78 1"/>
                <a:gd name="f103" fmla="*/ 13338 f79 1"/>
                <a:gd name="f104" fmla="*/ 164310 f78 1"/>
                <a:gd name="f105" fmla="*/ 16212 f79 1"/>
                <a:gd name="f106" fmla="*/ 162685 f78 1"/>
                <a:gd name="f107" fmla="*/ 19585 f79 1"/>
                <a:gd name="f108" fmla="*/ 160686 f78 1"/>
                <a:gd name="f109" fmla="*/ 274475 f79 1"/>
                <a:gd name="f110" fmla="*/ 13495 f78 1"/>
                <a:gd name="f111" fmla="*/ 12870 f78 1"/>
                <a:gd name="f112" fmla="*/ 263355 f79 1"/>
                <a:gd name="f113" fmla="*/ 12508 f78 1"/>
                <a:gd name="f114" fmla="+- f80 0 f1"/>
                <a:gd name="f115" fmla="*/ f83 1 274475"/>
                <a:gd name="f116" fmla="*/ f84 1 165544"/>
                <a:gd name="f117" fmla="*/ f85 1 274475"/>
                <a:gd name="f118" fmla="*/ f86 1 165544"/>
                <a:gd name="f119" fmla="*/ f87 1 274475"/>
                <a:gd name="f120" fmla="*/ f88 1 165544"/>
                <a:gd name="f121" fmla="*/ f89 1 274475"/>
                <a:gd name="f122" fmla="*/ f90 1 165544"/>
                <a:gd name="f123" fmla="*/ f91 1 274475"/>
                <a:gd name="f124" fmla="*/ f92 1 165544"/>
                <a:gd name="f125" fmla="*/ f93 1 274475"/>
                <a:gd name="f126" fmla="*/ f94 1 165544"/>
                <a:gd name="f127" fmla="*/ f95 1 274475"/>
                <a:gd name="f128" fmla="*/ f96 1 165544"/>
                <a:gd name="f129" fmla="*/ f97 1 165544"/>
                <a:gd name="f130" fmla="*/ f98 1 165544"/>
                <a:gd name="f131" fmla="*/ f99 1 274475"/>
                <a:gd name="f132" fmla="*/ f100 1 165544"/>
                <a:gd name="f133" fmla="*/ f101 1 274475"/>
                <a:gd name="f134" fmla="*/ f102 1 165544"/>
                <a:gd name="f135" fmla="*/ f103 1 274475"/>
                <a:gd name="f136" fmla="*/ f104 1 165544"/>
                <a:gd name="f137" fmla="*/ f105 1 274475"/>
                <a:gd name="f138" fmla="*/ f106 1 165544"/>
                <a:gd name="f139" fmla="*/ f107 1 274475"/>
                <a:gd name="f140" fmla="*/ f108 1 165544"/>
                <a:gd name="f141" fmla="*/ f109 1 274475"/>
                <a:gd name="f142" fmla="*/ f110 1 165544"/>
                <a:gd name="f143" fmla="*/ f111 1 165544"/>
                <a:gd name="f144" fmla="*/ f112 1 274475"/>
                <a:gd name="f145" fmla="*/ f113 1 165544"/>
                <a:gd name="f146" fmla="*/ f74 1 f81"/>
                <a:gd name="f147" fmla="*/ f75 1 f81"/>
                <a:gd name="f148" fmla="*/ f74 1 f82"/>
                <a:gd name="f149" fmla="*/ f76 1 f82"/>
                <a:gd name="f150" fmla="*/ f115 1 f81"/>
                <a:gd name="f151" fmla="*/ f116 1 f82"/>
                <a:gd name="f152" fmla="*/ f117 1 f81"/>
                <a:gd name="f153" fmla="*/ f118 1 f82"/>
                <a:gd name="f154" fmla="*/ f119 1 f81"/>
                <a:gd name="f155" fmla="*/ f120 1 f82"/>
                <a:gd name="f156" fmla="*/ f121 1 f81"/>
                <a:gd name="f157" fmla="*/ f122 1 f82"/>
                <a:gd name="f158" fmla="*/ f123 1 f81"/>
                <a:gd name="f159" fmla="*/ f124 1 f82"/>
                <a:gd name="f160" fmla="*/ f125 1 f81"/>
                <a:gd name="f161" fmla="*/ f126 1 f82"/>
                <a:gd name="f162" fmla="*/ f127 1 f81"/>
                <a:gd name="f163" fmla="*/ f128 1 f82"/>
                <a:gd name="f164" fmla="*/ f129 1 f82"/>
                <a:gd name="f165" fmla="*/ f130 1 f82"/>
                <a:gd name="f166" fmla="*/ f131 1 f81"/>
                <a:gd name="f167" fmla="*/ f132 1 f82"/>
                <a:gd name="f168" fmla="*/ f133 1 f81"/>
                <a:gd name="f169" fmla="*/ f134 1 f82"/>
                <a:gd name="f170" fmla="*/ f135 1 f81"/>
                <a:gd name="f171" fmla="*/ f136 1 f82"/>
                <a:gd name="f172" fmla="*/ f137 1 f81"/>
                <a:gd name="f173" fmla="*/ f138 1 f82"/>
                <a:gd name="f174" fmla="*/ f139 1 f81"/>
                <a:gd name="f175" fmla="*/ f140 1 f82"/>
                <a:gd name="f176" fmla="*/ f141 1 f81"/>
                <a:gd name="f177" fmla="*/ f142 1 f82"/>
                <a:gd name="f178" fmla="*/ f143 1 f82"/>
                <a:gd name="f179" fmla="*/ f144 1 f81"/>
                <a:gd name="f180" fmla="*/ f145 1 f82"/>
                <a:gd name="f181" fmla="*/ f146 f72 1"/>
                <a:gd name="f182" fmla="*/ f147 f72 1"/>
                <a:gd name="f183" fmla="*/ f149 f73 1"/>
                <a:gd name="f184" fmla="*/ f148 f73 1"/>
                <a:gd name="f185" fmla="*/ f150 f72 1"/>
                <a:gd name="f186" fmla="*/ f151 f73 1"/>
                <a:gd name="f187" fmla="*/ f152 f72 1"/>
                <a:gd name="f188" fmla="*/ f153 f73 1"/>
                <a:gd name="f189" fmla="*/ f154 f72 1"/>
                <a:gd name="f190" fmla="*/ f155 f73 1"/>
                <a:gd name="f191" fmla="*/ f156 f72 1"/>
                <a:gd name="f192" fmla="*/ f157 f73 1"/>
                <a:gd name="f193" fmla="*/ f158 f72 1"/>
                <a:gd name="f194" fmla="*/ f159 f73 1"/>
                <a:gd name="f195" fmla="*/ f160 f72 1"/>
                <a:gd name="f196" fmla="*/ f161 f73 1"/>
                <a:gd name="f197" fmla="*/ f162 f72 1"/>
                <a:gd name="f198" fmla="*/ f163 f73 1"/>
                <a:gd name="f199" fmla="*/ f164 f73 1"/>
                <a:gd name="f200" fmla="*/ f165 f73 1"/>
                <a:gd name="f201" fmla="*/ f166 f72 1"/>
                <a:gd name="f202" fmla="*/ f167 f73 1"/>
                <a:gd name="f203" fmla="*/ f168 f72 1"/>
                <a:gd name="f204" fmla="*/ f169 f73 1"/>
                <a:gd name="f205" fmla="*/ f170 f72 1"/>
                <a:gd name="f206" fmla="*/ f171 f73 1"/>
                <a:gd name="f207" fmla="*/ f172 f72 1"/>
                <a:gd name="f208" fmla="*/ f173 f73 1"/>
                <a:gd name="f209" fmla="*/ f174 f72 1"/>
                <a:gd name="f210" fmla="*/ f175 f73 1"/>
                <a:gd name="f211" fmla="*/ f176 f72 1"/>
                <a:gd name="f212" fmla="*/ f177 f73 1"/>
                <a:gd name="f213" fmla="*/ f178 f73 1"/>
                <a:gd name="f214" fmla="*/ f179 f72 1"/>
                <a:gd name="f215" fmla="*/ f180 f73 1"/>
              </a:gdLst>
              <a:ahLst/>
              <a:cxnLst>
                <a:cxn ang="3cd4">
                  <a:pos x="hc" y="t"/>
                </a:cxn>
                <a:cxn ang="0">
                  <a:pos x="r" y="vc"/>
                </a:cxn>
                <a:cxn ang="cd4">
                  <a:pos x="hc" y="b"/>
                </a:cxn>
                <a:cxn ang="cd2">
                  <a:pos x="l" y="vc"/>
                </a:cxn>
                <a:cxn ang="f114">
                  <a:pos x="f185" y="f186"/>
                </a:cxn>
                <a:cxn ang="f114">
                  <a:pos x="f187" y="f188"/>
                </a:cxn>
                <a:cxn ang="f114">
                  <a:pos x="f189" y="f190"/>
                </a:cxn>
                <a:cxn ang="f114">
                  <a:pos x="f189" y="f190"/>
                </a:cxn>
                <a:cxn ang="f114">
                  <a:pos x="f191" y="f192"/>
                </a:cxn>
                <a:cxn ang="f114">
                  <a:pos x="f193" y="f194"/>
                </a:cxn>
                <a:cxn ang="f114">
                  <a:pos x="f195" y="f196"/>
                </a:cxn>
                <a:cxn ang="f114">
                  <a:pos x="f197" y="f198"/>
                </a:cxn>
                <a:cxn ang="f114">
                  <a:pos x="f197" y="f199"/>
                </a:cxn>
                <a:cxn ang="f114">
                  <a:pos x="f197" y="f200"/>
                </a:cxn>
                <a:cxn ang="f114">
                  <a:pos x="f201" y="f202"/>
                </a:cxn>
                <a:cxn ang="f114">
                  <a:pos x="f203" y="f204"/>
                </a:cxn>
                <a:cxn ang="f114">
                  <a:pos x="f205" y="f206"/>
                </a:cxn>
                <a:cxn ang="f114">
                  <a:pos x="f205" y="f206"/>
                </a:cxn>
                <a:cxn ang="f114">
                  <a:pos x="f207" y="f208"/>
                </a:cxn>
                <a:cxn ang="f114">
                  <a:pos x="f209" y="f210"/>
                </a:cxn>
                <a:cxn ang="f114">
                  <a:pos x="f211" y="f212"/>
                </a:cxn>
                <a:cxn ang="f114">
                  <a:pos x="f211" y="f213"/>
                </a:cxn>
                <a:cxn ang="f114">
                  <a:pos x="f214" y="f215"/>
                </a:cxn>
                <a:cxn ang="f114">
                  <a:pos x="f185" y="f186"/>
                </a:cxn>
              </a:cxnLst>
              <a:rect l="f181" t="f184" r="f182" b="f183"/>
              <a:pathLst>
                <a:path w="274475" h="165544">
                  <a:moveTo>
                    <a:pt x="f8" y="f9"/>
                  </a:moveTo>
                  <a:lnTo>
                    <a:pt x="f10" y="f5"/>
                  </a:lnTo>
                  <a:lnTo>
                    <a:pt x="f11" y="f12"/>
                  </a:lnTo>
                  <a:lnTo>
                    <a:pt x="f11" y="f12"/>
                  </a:lnTo>
                  <a:lnTo>
                    <a:pt x="f13" y="f14"/>
                  </a:lnTo>
                  <a:lnTo>
                    <a:pt x="f15" y="f16"/>
                  </a:lnTo>
                  <a:cubicBezTo>
                    <a:pt x="f17" y="f18"/>
                    <a:pt x="f19" y="f20"/>
                    <a:pt x="f21" y="f22"/>
                  </a:cubicBezTo>
                  <a:cubicBezTo>
                    <a:pt x="f23" y="f24"/>
                    <a:pt x="f25" y="f26"/>
                    <a:pt x="f27" y="f28"/>
                  </a:cubicBezTo>
                  <a:cubicBezTo>
                    <a:pt x="f29" y="f30"/>
                    <a:pt x="f29" y="f31"/>
                    <a:pt x="f27" y="f32"/>
                  </a:cubicBezTo>
                  <a:cubicBezTo>
                    <a:pt x="f33" y="f34"/>
                    <a:pt x="f33" y="f35"/>
                    <a:pt x="f27" y="f36"/>
                  </a:cubicBezTo>
                  <a:cubicBezTo>
                    <a:pt x="f37" y="f38"/>
                    <a:pt x="f39" y="f40"/>
                    <a:pt x="f41" y="f42"/>
                  </a:cubicBezTo>
                  <a:cubicBezTo>
                    <a:pt x="f43" y="f44"/>
                    <a:pt x="f45" y="f46"/>
                    <a:pt x="f47" y="f48"/>
                  </a:cubicBezTo>
                  <a:cubicBezTo>
                    <a:pt x="f49" y="f50"/>
                    <a:pt x="f51" y="f52"/>
                    <a:pt x="f53" y="f54"/>
                  </a:cubicBezTo>
                  <a:lnTo>
                    <a:pt x="f53" y="f54"/>
                  </a:lnTo>
                  <a:lnTo>
                    <a:pt x="f55" y="f56"/>
                  </a:lnTo>
                  <a:lnTo>
                    <a:pt x="f57" y="f58"/>
                  </a:lnTo>
                  <a:lnTo>
                    <a:pt x="f6" y="f59"/>
                  </a:lnTo>
                  <a:cubicBezTo>
                    <a:pt x="f6" y="f59"/>
                    <a:pt x="f6" y="f59"/>
                    <a:pt x="f6" y="f60"/>
                  </a:cubicBezTo>
                  <a:cubicBezTo>
                    <a:pt x="f61" y="f62"/>
                    <a:pt x="f63" y="f64"/>
                    <a:pt x="f65" y="f66"/>
                  </a:cubicBez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6" name="Freeform: Shape 1732">
              <a:extLst>
                <a:ext uri="{FF2B5EF4-FFF2-40B4-BE49-F238E27FC236}">
                  <a16:creationId xmlns:a16="http://schemas.microsoft.com/office/drawing/2014/main" id="{7C74E146-E9BE-D89F-78CF-44893DCA7B93}"/>
                </a:ext>
              </a:extLst>
            </p:cNvPr>
            <p:cNvSpPr/>
            <p:nvPr/>
          </p:nvSpPr>
          <p:spPr>
            <a:xfrm>
              <a:off x="7739682" y="6715829"/>
              <a:ext cx="877" cy="1371"/>
            </a:xfrm>
            <a:custGeom>
              <a:avLst/>
              <a:gdLst>
                <a:gd name="f0" fmla="val 10800000"/>
                <a:gd name="f1" fmla="val 5400000"/>
                <a:gd name="f2" fmla="val 180"/>
                <a:gd name="f3" fmla="val w"/>
                <a:gd name="f4" fmla="val h"/>
                <a:gd name="f5" fmla="val 0"/>
                <a:gd name="f6" fmla="val 874"/>
                <a:gd name="f7" fmla="val 1374"/>
                <a:gd name="f8" fmla="val 875"/>
                <a:gd name="f9" fmla="val 350"/>
                <a:gd name="f10" fmla="val 962"/>
                <a:gd name="f11" fmla="val 650"/>
                <a:gd name="f12" fmla="val 500"/>
                <a:gd name="f13" fmla="+- 0 0 -90"/>
                <a:gd name="f14" fmla="*/ f3 1 874"/>
                <a:gd name="f15" fmla="*/ f4 1 1374"/>
                <a:gd name="f16" fmla="val f5"/>
                <a:gd name="f17" fmla="val f6"/>
                <a:gd name="f18" fmla="val f7"/>
                <a:gd name="f19" fmla="*/ f13 f0 1"/>
                <a:gd name="f20" fmla="+- f18 0 f16"/>
                <a:gd name="f21" fmla="+- f17 0 f16"/>
                <a:gd name="f22" fmla="*/ f19 1 f2"/>
                <a:gd name="f23" fmla="*/ f21 1 874"/>
                <a:gd name="f24" fmla="*/ f20 1 1374"/>
                <a:gd name="f25" fmla="*/ 875 f21 1"/>
                <a:gd name="f26" fmla="*/ 0 f20 1"/>
                <a:gd name="f27" fmla="*/ 0 f21 1"/>
                <a:gd name="f28" fmla="*/ 1374 f20 1"/>
                <a:gd name="f29" fmla="+- f22 0 f1"/>
                <a:gd name="f30" fmla="*/ f25 1 874"/>
                <a:gd name="f31" fmla="*/ f26 1 1374"/>
                <a:gd name="f32" fmla="*/ f27 1 874"/>
                <a:gd name="f33" fmla="*/ f28 1 137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6" y="f47"/>
                </a:cxn>
                <a:cxn ang="f29">
                  <a:pos x="f48" y="f49"/>
                </a:cxn>
                <a:cxn ang="f29">
                  <a:pos x="f46" y="f47"/>
                </a:cxn>
              </a:cxnLst>
              <a:rect l="f42" t="f45" r="f43" b="f44"/>
              <a:pathLst>
                <a:path w="874" h="1374">
                  <a:moveTo>
                    <a:pt x="f8" y="f5"/>
                  </a:moveTo>
                  <a:lnTo>
                    <a:pt x="f8" y="f5"/>
                  </a:lnTo>
                  <a:lnTo>
                    <a:pt x="f5" y="f7"/>
                  </a:lnTo>
                  <a:cubicBezTo>
                    <a:pt x="f9" y="f10"/>
                    <a:pt x="f11"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7" name="Freeform: Shape 1733">
              <a:extLst>
                <a:ext uri="{FF2B5EF4-FFF2-40B4-BE49-F238E27FC236}">
                  <a16:creationId xmlns:a16="http://schemas.microsoft.com/office/drawing/2014/main" id="{FC0118C4-A72A-CF3B-3DC8-0167AE8D2624}"/>
                </a:ext>
              </a:extLst>
            </p:cNvPr>
            <p:cNvSpPr/>
            <p:nvPr/>
          </p:nvSpPr>
          <p:spPr>
            <a:xfrm>
              <a:off x="10979411" y="3424766"/>
              <a:ext cx="4370" cy="5998"/>
            </a:xfrm>
            <a:custGeom>
              <a:avLst/>
              <a:gdLst>
                <a:gd name="f0" fmla="val 10800000"/>
                <a:gd name="f1" fmla="val 5400000"/>
                <a:gd name="f2" fmla="val 180"/>
                <a:gd name="f3" fmla="val w"/>
                <a:gd name="f4" fmla="val h"/>
                <a:gd name="f5" fmla="val 0"/>
                <a:gd name="f6" fmla="val 4373"/>
                <a:gd name="f7" fmla="val 5997"/>
                <a:gd name="f8" fmla="val 2874"/>
                <a:gd name="f9" fmla="val 4248"/>
                <a:gd name="f10" fmla="val 5998"/>
                <a:gd name="f11" fmla="val 3024"/>
                <a:gd name="f12" fmla="val 2162"/>
                <a:gd name="f13" fmla="val 2187"/>
                <a:gd name="f14" fmla="val 1874"/>
                <a:gd name="f15" fmla="val 1000"/>
                <a:gd name="f16" fmla="+- 0 0 -90"/>
                <a:gd name="f17" fmla="*/ f3 1 4373"/>
                <a:gd name="f18" fmla="*/ f4 1 5997"/>
                <a:gd name="f19" fmla="val f5"/>
                <a:gd name="f20" fmla="val f6"/>
                <a:gd name="f21" fmla="val f7"/>
                <a:gd name="f22" fmla="*/ f16 f0 1"/>
                <a:gd name="f23" fmla="+- f21 0 f19"/>
                <a:gd name="f24" fmla="+- f20 0 f19"/>
                <a:gd name="f25" fmla="*/ f22 1 f2"/>
                <a:gd name="f26" fmla="*/ f24 1 4373"/>
                <a:gd name="f27" fmla="*/ f23 1 5997"/>
                <a:gd name="f28" fmla="*/ 2874 f24 1"/>
                <a:gd name="f29" fmla="*/ 4248 f23 1"/>
                <a:gd name="f30" fmla="*/ 4373 f24 1"/>
                <a:gd name="f31" fmla="*/ 5998 f23 1"/>
                <a:gd name="f32" fmla="*/ 1874 f24 1"/>
                <a:gd name="f33" fmla="*/ 0 f23 1"/>
                <a:gd name="f34" fmla="*/ 0 f24 1"/>
                <a:gd name="f35" fmla="*/ 1000 f23 1"/>
                <a:gd name="f36" fmla="+- f25 0 f1"/>
                <a:gd name="f37" fmla="*/ f28 1 4373"/>
                <a:gd name="f38" fmla="*/ f29 1 5997"/>
                <a:gd name="f39" fmla="*/ f30 1 4373"/>
                <a:gd name="f40" fmla="*/ f31 1 5997"/>
                <a:gd name="f41" fmla="*/ f32 1 4373"/>
                <a:gd name="f42" fmla="*/ f33 1 5997"/>
                <a:gd name="f43" fmla="*/ f34 1 4373"/>
                <a:gd name="f44" fmla="*/ f35 1 5997"/>
                <a:gd name="f45" fmla="*/ f19 1 f26"/>
                <a:gd name="f46" fmla="*/ f20 1 f26"/>
                <a:gd name="f47" fmla="*/ f19 1 f27"/>
                <a:gd name="f48" fmla="*/ f21 1 f27"/>
                <a:gd name="f49" fmla="*/ f37 1 f26"/>
                <a:gd name="f50" fmla="*/ f38 1 f27"/>
                <a:gd name="f51" fmla="*/ f39 1 f26"/>
                <a:gd name="f52" fmla="*/ f40 1 f27"/>
                <a:gd name="f53" fmla="*/ f41 1 f26"/>
                <a:gd name="f54" fmla="*/ f42 1 f27"/>
                <a:gd name="f55" fmla="*/ f43 1 f26"/>
                <a:gd name="f56" fmla="*/ f44 1 f27"/>
                <a:gd name="f57" fmla="*/ f45 f17 1"/>
                <a:gd name="f58" fmla="*/ f46 f17 1"/>
                <a:gd name="f59" fmla="*/ f48 f18 1"/>
                <a:gd name="f60" fmla="*/ f47 f18 1"/>
                <a:gd name="f61" fmla="*/ f49 f17 1"/>
                <a:gd name="f62" fmla="*/ f50 f18 1"/>
                <a:gd name="f63" fmla="*/ f51 f17 1"/>
                <a:gd name="f64" fmla="*/ f52 f18 1"/>
                <a:gd name="f65" fmla="*/ f53 f17 1"/>
                <a:gd name="f66" fmla="*/ f54 f18 1"/>
                <a:gd name="f67" fmla="*/ f55 f17 1"/>
                <a:gd name="f68" fmla="*/ f56 f18 1"/>
              </a:gdLst>
              <a:ahLst/>
              <a:cxnLst>
                <a:cxn ang="3cd4">
                  <a:pos x="hc" y="t"/>
                </a:cxn>
                <a:cxn ang="0">
                  <a:pos x="r" y="vc"/>
                </a:cxn>
                <a:cxn ang="cd4">
                  <a:pos x="hc" y="b"/>
                </a:cxn>
                <a:cxn ang="cd2">
                  <a:pos x="l" y="vc"/>
                </a:cxn>
                <a:cxn ang="f36">
                  <a:pos x="f61" y="f62"/>
                </a:cxn>
                <a:cxn ang="f36">
                  <a:pos x="f63" y="f64"/>
                </a:cxn>
                <a:cxn ang="f36">
                  <a:pos x="f65" y="f66"/>
                </a:cxn>
                <a:cxn ang="f36">
                  <a:pos x="f67" y="f68"/>
                </a:cxn>
              </a:cxnLst>
              <a:rect l="f57" t="f60" r="f58" b="f59"/>
              <a:pathLst>
                <a:path w="4373" h="5997">
                  <a:moveTo>
                    <a:pt x="f8" y="f9"/>
                  </a:moveTo>
                  <a:lnTo>
                    <a:pt x="f6" y="f10"/>
                  </a:lnTo>
                  <a:cubicBezTo>
                    <a:pt x="f11" y="f9"/>
                    <a:pt x="f12" y="f13"/>
                    <a:pt x="f14" y="f5"/>
                  </a:cubicBezTo>
                  <a:lnTo>
                    <a:pt x="f5"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8" name="Freeform: Shape 1734">
              <a:extLst>
                <a:ext uri="{FF2B5EF4-FFF2-40B4-BE49-F238E27FC236}">
                  <a16:creationId xmlns:a16="http://schemas.microsoft.com/office/drawing/2014/main" id="{F409DDB0-FCC4-7B6E-835F-534432F17453}"/>
                </a:ext>
              </a:extLst>
            </p:cNvPr>
            <p:cNvSpPr/>
            <p:nvPr/>
          </p:nvSpPr>
          <p:spPr>
            <a:xfrm>
              <a:off x="10987412" y="3405024"/>
              <a:ext cx="8741" cy="9994"/>
            </a:xfrm>
            <a:custGeom>
              <a:avLst/>
              <a:gdLst>
                <a:gd name="f0" fmla="val 10800000"/>
                <a:gd name="f1" fmla="val 5400000"/>
                <a:gd name="f2" fmla="val 180"/>
                <a:gd name="f3" fmla="val w"/>
                <a:gd name="f4" fmla="val h"/>
                <a:gd name="f5" fmla="val 0"/>
                <a:gd name="f6" fmla="val 8746"/>
                <a:gd name="f7" fmla="val 9996"/>
                <a:gd name="f8" fmla="val 2749"/>
                <a:gd name="f9" fmla="val 7122"/>
                <a:gd name="f10" fmla="val 5073"/>
                <a:gd name="f11" fmla="val 7147"/>
                <a:gd name="f12" fmla="val 7272"/>
                <a:gd name="f13" fmla="val 8197"/>
                <a:gd name="f14" fmla="val 887"/>
                <a:gd name="f15" fmla="val 1025"/>
                <a:gd name="f16" fmla="val 1562"/>
                <a:gd name="f17" fmla="val 2212"/>
                <a:gd name="f18" fmla="val 1999"/>
                <a:gd name="f19" fmla="val 3499"/>
                <a:gd name="f20" fmla="val 2424"/>
                <a:gd name="f21" fmla="val 4661"/>
                <a:gd name="f22" fmla="val 2686"/>
                <a:gd name="f23" fmla="val 5885"/>
                <a:gd name="f24" fmla="+- 0 0 -90"/>
                <a:gd name="f25" fmla="*/ f3 1 8746"/>
                <a:gd name="f26" fmla="*/ f4 1 9996"/>
                <a:gd name="f27" fmla="val f5"/>
                <a:gd name="f28" fmla="val f6"/>
                <a:gd name="f29" fmla="val f7"/>
                <a:gd name="f30" fmla="*/ f24 f0 1"/>
                <a:gd name="f31" fmla="+- f29 0 f27"/>
                <a:gd name="f32" fmla="+- f28 0 f27"/>
                <a:gd name="f33" fmla="*/ f30 1 f2"/>
                <a:gd name="f34" fmla="*/ f32 1 8746"/>
                <a:gd name="f35" fmla="*/ f31 1 9996"/>
                <a:gd name="f36" fmla="*/ 2749 f32 1"/>
                <a:gd name="f37" fmla="*/ 7122 f31 1"/>
                <a:gd name="f38" fmla="*/ 8746 f32 1"/>
                <a:gd name="f39" fmla="*/ 9996 f31 1"/>
                <a:gd name="f40" fmla="*/ 0 f32 1"/>
                <a:gd name="f41" fmla="*/ 0 f31 1"/>
                <a:gd name="f42" fmla="*/ 1999 f32 1"/>
                <a:gd name="f43" fmla="*/ 3499 f31 1"/>
                <a:gd name="f44" fmla="+- f33 0 f1"/>
                <a:gd name="f45" fmla="*/ f36 1 8746"/>
                <a:gd name="f46" fmla="*/ f37 1 9996"/>
                <a:gd name="f47" fmla="*/ f38 1 8746"/>
                <a:gd name="f48" fmla="*/ f39 1 9996"/>
                <a:gd name="f49" fmla="*/ f40 1 8746"/>
                <a:gd name="f50" fmla="*/ f41 1 9996"/>
                <a:gd name="f51" fmla="*/ f42 1 8746"/>
                <a:gd name="f52" fmla="*/ f43 1 9996"/>
                <a:gd name="f53" fmla="*/ f27 1 f34"/>
                <a:gd name="f54" fmla="*/ f28 1 f34"/>
                <a:gd name="f55" fmla="*/ f27 1 f35"/>
                <a:gd name="f56" fmla="*/ f29 1 f35"/>
                <a:gd name="f57" fmla="*/ f45 1 f34"/>
                <a:gd name="f58" fmla="*/ f46 1 f35"/>
                <a:gd name="f59" fmla="*/ f47 1 f34"/>
                <a:gd name="f60" fmla="*/ f48 1 f35"/>
                <a:gd name="f61" fmla="*/ f49 1 f34"/>
                <a:gd name="f62" fmla="*/ f50 1 f35"/>
                <a:gd name="f63" fmla="*/ f51 1 f34"/>
                <a:gd name="f64" fmla="*/ f52 1 f35"/>
                <a:gd name="f65" fmla="*/ f53 f25 1"/>
                <a:gd name="f66" fmla="*/ f54 f25 1"/>
                <a:gd name="f67" fmla="*/ f56 f26 1"/>
                <a:gd name="f68" fmla="*/ f55 f26 1"/>
                <a:gd name="f69" fmla="*/ f57 f25 1"/>
                <a:gd name="f70" fmla="*/ f58 f26 1"/>
                <a:gd name="f71" fmla="*/ f59 f25 1"/>
                <a:gd name="f72" fmla="*/ f60 f26 1"/>
                <a:gd name="f73" fmla="*/ f61 f25 1"/>
                <a:gd name="f74" fmla="*/ f62 f26 1"/>
                <a:gd name="f75" fmla="*/ f63 f25 1"/>
                <a:gd name="f76" fmla="*/ f64 f26 1"/>
              </a:gdLst>
              <a:ahLst/>
              <a:cxnLst>
                <a:cxn ang="3cd4">
                  <a:pos x="hc" y="t"/>
                </a:cxn>
                <a:cxn ang="0">
                  <a:pos x="r" y="vc"/>
                </a:cxn>
                <a:cxn ang="cd4">
                  <a:pos x="hc" y="b"/>
                </a:cxn>
                <a:cxn ang="cd2">
                  <a:pos x="l" y="vc"/>
                </a:cxn>
                <a:cxn ang="f44">
                  <a:pos x="f69" y="f70"/>
                </a:cxn>
                <a:cxn ang="f44">
                  <a:pos x="f71" y="f72"/>
                </a:cxn>
                <a:cxn ang="f44">
                  <a:pos x="f73" y="f74"/>
                </a:cxn>
                <a:cxn ang="f44">
                  <a:pos x="f75" y="f76"/>
                </a:cxn>
                <a:cxn ang="f44">
                  <a:pos x="f69" y="f70"/>
                </a:cxn>
              </a:cxnLst>
              <a:rect l="f65" t="f68" r="f66" b="f67"/>
              <a:pathLst>
                <a:path w="8746" h="9996">
                  <a:moveTo>
                    <a:pt x="f8" y="f9"/>
                  </a:moveTo>
                  <a:cubicBezTo>
                    <a:pt x="f10" y="f11"/>
                    <a:pt x="f12" y="f13"/>
                    <a:pt x="f6" y="f7"/>
                  </a:cubicBezTo>
                  <a:lnTo>
                    <a:pt x="f5" y="f5"/>
                  </a:lnTo>
                  <a:cubicBezTo>
                    <a:pt x="f14" y="f15"/>
                    <a:pt x="f16" y="f17"/>
                    <a:pt x="f18" y="f19"/>
                  </a:cubicBezTo>
                  <a:cubicBezTo>
                    <a:pt x="f20" y="f21"/>
                    <a:pt x="f22"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9" name="Freeform: Shape 1735">
              <a:extLst>
                <a:ext uri="{FF2B5EF4-FFF2-40B4-BE49-F238E27FC236}">
                  <a16:creationId xmlns:a16="http://schemas.microsoft.com/office/drawing/2014/main" id="{E8FCB11D-61F9-BD1E-49D4-D969940F2124}"/>
                </a:ext>
              </a:extLst>
            </p:cNvPr>
            <p:cNvSpPr/>
            <p:nvPr/>
          </p:nvSpPr>
          <p:spPr>
            <a:xfrm>
              <a:off x="10981285" y="3412147"/>
              <a:ext cx="240990" cy="275344"/>
            </a:xfrm>
            <a:custGeom>
              <a:avLst/>
              <a:gdLst>
                <a:gd name="f0" fmla="val 10800000"/>
                <a:gd name="f1" fmla="val 5400000"/>
                <a:gd name="f2" fmla="val 180"/>
                <a:gd name="f3" fmla="val w"/>
                <a:gd name="f4" fmla="val h"/>
                <a:gd name="f5" fmla="val 0"/>
                <a:gd name="f6" fmla="val 240992"/>
                <a:gd name="f7" fmla="val 275347"/>
                <a:gd name="f8" fmla="val 8871"/>
                <a:gd name="f9" fmla="val 9246"/>
                <a:gd name="f10" fmla="val 4273"/>
                <a:gd name="f11" fmla="val 7222"/>
                <a:gd name="f12" fmla="val 8409"/>
                <a:gd name="f13" fmla="val 3624"/>
                <a:gd name="f14" fmla="val 10746"/>
                <a:gd name="f15" fmla="val 12620"/>
                <a:gd name="f16" fmla="val 288"/>
                <a:gd name="f17" fmla="val 14807"/>
                <a:gd name="f18" fmla="val 1150"/>
                <a:gd name="f19" fmla="val 16868"/>
                <a:gd name="f20" fmla="val 2499"/>
                <a:gd name="f21" fmla="val 18617"/>
                <a:gd name="f22" fmla="val 225902"/>
                <a:gd name="f23" fmla="val 272266"/>
                <a:gd name="f24" fmla="val 228551"/>
                <a:gd name="f25" fmla="val 275715"/>
                <a:gd name="f26" fmla="val 233487"/>
                <a:gd name="f27" fmla="val 276365"/>
                <a:gd name="f28" fmla="val 236935"/>
                <a:gd name="f29" fmla="val 273728"/>
                <a:gd name="f30" fmla="val 237485"/>
                <a:gd name="f31" fmla="val 273304"/>
                <a:gd name="f32" fmla="val 237972"/>
                <a:gd name="f33" fmla="val 272816"/>
                <a:gd name="f34" fmla="val 238397"/>
                <a:gd name="f35" fmla="val 241858"/>
                <a:gd name="f36" fmla="val 267768"/>
                <a:gd name="f37" fmla="val 261521"/>
                <a:gd name="f38" fmla="val 257022"/>
                <a:gd name="f39" fmla="val 18117"/>
                <a:gd name="f40" fmla="val 7122"/>
                <a:gd name="f41" fmla="val 15118"/>
                <a:gd name="f42" fmla="val 3748"/>
                <a:gd name="f43" fmla="val 13769"/>
                <a:gd name="f44" fmla="val 1549"/>
                <a:gd name="f45" fmla="val 11445"/>
                <a:gd name="f46" fmla="val 150"/>
                <a:gd name="f47" fmla="+- 0 0 -90"/>
                <a:gd name="f48" fmla="*/ f3 1 240992"/>
                <a:gd name="f49" fmla="*/ f4 1 275347"/>
                <a:gd name="f50" fmla="val f5"/>
                <a:gd name="f51" fmla="val f6"/>
                <a:gd name="f52" fmla="val f7"/>
                <a:gd name="f53" fmla="*/ f47 f0 1"/>
                <a:gd name="f54" fmla="+- f52 0 f50"/>
                <a:gd name="f55" fmla="+- f51 0 f50"/>
                <a:gd name="f56" fmla="*/ f53 1 f2"/>
                <a:gd name="f57" fmla="*/ f55 1 240992"/>
                <a:gd name="f58" fmla="*/ f54 1 275347"/>
                <a:gd name="f59" fmla="*/ 8871 f55 1"/>
                <a:gd name="f60" fmla="*/ 0 f54 1"/>
                <a:gd name="f61" fmla="*/ 3624 f55 1"/>
                <a:gd name="f62" fmla="*/ 10746 f54 1"/>
                <a:gd name="f63" fmla="*/ 0 f55 1"/>
                <a:gd name="f64" fmla="*/ 12620 f54 1"/>
                <a:gd name="f65" fmla="*/ 2499 f55 1"/>
                <a:gd name="f66" fmla="*/ 18617 f54 1"/>
                <a:gd name="f67" fmla="*/ 225902 f55 1"/>
                <a:gd name="f68" fmla="*/ 272266 f54 1"/>
                <a:gd name="f69" fmla="*/ 236935 f55 1"/>
                <a:gd name="f70" fmla="*/ 273728 f54 1"/>
                <a:gd name="f71" fmla="*/ 238397 f55 1"/>
                <a:gd name="f72" fmla="*/ 257022 f54 1"/>
                <a:gd name="f73" fmla="*/ 18117 f55 1"/>
                <a:gd name="f74" fmla="*/ 7122 f54 1"/>
                <a:gd name="f75" fmla="*/ 15118 f55 1"/>
                <a:gd name="f76" fmla="*/ 3748 f54 1"/>
                <a:gd name="f77" fmla="+- f56 0 f1"/>
                <a:gd name="f78" fmla="*/ f59 1 240992"/>
                <a:gd name="f79" fmla="*/ f60 1 275347"/>
                <a:gd name="f80" fmla="*/ f61 1 240992"/>
                <a:gd name="f81" fmla="*/ f62 1 275347"/>
                <a:gd name="f82" fmla="*/ f63 1 240992"/>
                <a:gd name="f83" fmla="*/ f64 1 275347"/>
                <a:gd name="f84" fmla="*/ f65 1 240992"/>
                <a:gd name="f85" fmla="*/ f66 1 275347"/>
                <a:gd name="f86" fmla="*/ f67 1 240992"/>
                <a:gd name="f87" fmla="*/ f68 1 275347"/>
                <a:gd name="f88" fmla="*/ f69 1 240992"/>
                <a:gd name="f89" fmla="*/ f70 1 275347"/>
                <a:gd name="f90" fmla="*/ f71 1 240992"/>
                <a:gd name="f91" fmla="*/ f72 1 275347"/>
                <a:gd name="f92" fmla="*/ f73 1 240992"/>
                <a:gd name="f93" fmla="*/ f74 1 275347"/>
                <a:gd name="f94" fmla="*/ f75 1 240992"/>
                <a:gd name="f95" fmla="*/ f76 1 275347"/>
                <a:gd name="f96" fmla="*/ f50 1 f57"/>
                <a:gd name="f97" fmla="*/ f51 1 f57"/>
                <a:gd name="f98" fmla="*/ f50 1 f58"/>
                <a:gd name="f99" fmla="*/ f52 1 f58"/>
                <a:gd name="f100" fmla="*/ f78 1 f57"/>
                <a:gd name="f101" fmla="*/ f79 1 f58"/>
                <a:gd name="f102" fmla="*/ f80 1 f57"/>
                <a:gd name="f103" fmla="*/ f81 1 f58"/>
                <a:gd name="f104" fmla="*/ f82 1 f57"/>
                <a:gd name="f105" fmla="*/ f83 1 f58"/>
                <a:gd name="f106" fmla="*/ f84 1 f57"/>
                <a:gd name="f107" fmla="*/ f85 1 f58"/>
                <a:gd name="f108" fmla="*/ f86 1 f57"/>
                <a:gd name="f109" fmla="*/ f87 1 f58"/>
                <a:gd name="f110" fmla="*/ f88 1 f57"/>
                <a:gd name="f111" fmla="*/ f89 1 f58"/>
                <a:gd name="f112" fmla="*/ f90 1 f57"/>
                <a:gd name="f113" fmla="*/ f91 1 f58"/>
                <a:gd name="f114" fmla="*/ f92 1 f57"/>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8 1"/>
                <a:gd name="f125" fmla="*/ f103 f49 1"/>
                <a:gd name="f126" fmla="*/ f104 f48 1"/>
                <a:gd name="f127" fmla="*/ f105 f49 1"/>
                <a:gd name="f128" fmla="*/ f106 f48 1"/>
                <a:gd name="f129" fmla="*/ f107 f49 1"/>
                <a:gd name="f130" fmla="*/ f108 f48 1"/>
                <a:gd name="f131" fmla="*/ f109 f49 1"/>
                <a:gd name="f132" fmla="*/ f110 f48 1"/>
                <a:gd name="f133" fmla="*/ f111 f49 1"/>
                <a:gd name="f134" fmla="*/ f112 f48 1"/>
                <a:gd name="f135" fmla="*/ f113 f49 1"/>
                <a:gd name="f136" fmla="*/ f114 f48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4" y="f125"/>
                </a:cxn>
                <a:cxn ang="f77">
                  <a:pos x="f126" y="f127"/>
                </a:cxn>
                <a:cxn ang="f77">
                  <a:pos x="f128" y="f129"/>
                </a:cxn>
                <a:cxn ang="f77">
                  <a:pos x="f130" y="f131"/>
                </a:cxn>
                <a:cxn ang="f77">
                  <a:pos x="f132" y="f133"/>
                </a:cxn>
                <a:cxn ang="f77">
                  <a:pos x="f134" y="f131"/>
                </a:cxn>
                <a:cxn ang="f77">
                  <a:pos x="f134" y="f135"/>
                </a:cxn>
                <a:cxn ang="f77">
                  <a:pos x="f136" y="f137"/>
                </a:cxn>
                <a:cxn ang="f77">
                  <a:pos x="f138" y="f139"/>
                </a:cxn>
                <a:cxn ang="f77">
                  <a:pos x="f122" y="f123"/>
                </a:cxn>
              </a:cxnLst>
              <a:rect l="f118" t="f121" r="f119" b="f120"/>
              <a:pathLst>
                <a:path w="240992" h="275347">
                  <a:moveTo>
                    <a:pt x="f8" y="f5"/>
                  </a:moveTo>
                  <a:cubicBezTo>
                    <a:pt x="f9" y="f10"/>
                    <a:pt x="f11" y="f12"/>
                    <a:pt x="f13" y="f14"/>
                  </a:cubicBezTo>
                  <a:lnTo>
                    <a:pt x="f5" y="f15"/>
                  </a:lnTo>
                  <a:cubicBezTo>
                    <a:pt x="f16" y="f17"/>
                    <a:pt x="f18" y="f19"/>
                    <a:pt x="f20" y="f21"/>
                  </a:cubicBezTo>
                  <a:lnTo>
                    <a:pt x="f22" y="f23"/>
                  </a:lnTo>
                  <a:cubicBezTo>
                    <a:pt x="f24" y="f25"/>
                    <a:pt x="f26" y="f27"/>
                    <a:pt x="f28" y="f29"/>
                  </a:cubicBezTo>
                  <a:cubicBezTo>
                    <a:pt x="f30" y="f31"/>
                    <a:pt x="f32" y="f33"/>
                    <a:pt x="f34" y="f23"/>
                  </a:cubicBezTo>
                  <a:cubicBezTo>
                    <a:pt x="f35" y="f36"/>
                    <a:pt x="f35" y="f37"/>
                    <a:pt x="f34" y="f38"/>
                  </a:cubicBezTo>
                  <a:lnTo>
                    <a:pt x="f39" y="f40"/>
                  </a:lnTo>
                  <a:lnTo>
                    <a:pt x="f41" y="f42"/>
                  </a:lnTo>
                  <a:cubicBezTo>
                    <a:pt x="f43" y="f44"/>
                    <a:pt x="f45" y="f4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0" name="Freeform: Shape 1736">
              <a:extLst>
                <a:ext uri="{FF2B5EF4-FFF2-40B4-BE49-F238E27FC236}">
                  <a16:creationId xmlns:a16="http://schemas.microsoft.com/office/drawing/2014/main" id="{7CEB9C2E-FEF9-D0DF-8ACB-B360194E2E21}"/>
                </a:ext>
              </a:extLst>
            </p:cNvPr>
            <p:cNvSpPr/>
            <p:nvPr/>
          </p:nvSpPr>
          <p:spPr>
            <a:xfrm>
              <a:off x="10771001" y="3403021"/>
              <a:ext cx="218697" cy="134197"/>
            </a:xfrm>
            <a:custGeom>
              <a:avLst/>
              <a:gdLst>
                <a:gd name="f0" fmla="val 10800000"/>
                <a:gd name="f1" fmla="val 5400000"/>
                <a:gd name="f2" fmla="val 180"/>
                <a:gd name="f3" fmla="val w"/>
                <a:gd name="f4" fmla="val h"/>
                <a:gd name="f5" fmla="val 0"/>
                <a:gd name="f6" fmla="val 218699"/>
                <a:gd name="f7" fmla="val 134196"/>
                <a:gd name="f8" fmla="val 4873"/>
                <a:gd name="f9" fmla="val 119827"/>
                <a:gd name="f10" fmla="val 6722"/>
                <a:gd name="f11" fmla="val 125113"/>
                <a:gd name="f12" fmla="val 4836"/>
                <a:gd name="f13" fmla="val 130985"/>
                <a:gd name="f14" fmla="val 250"/>
                <a:gd name="f15" fmla="val 134197"/>
                <a:gd name="f16" fmla="val 207910"/>
                <a:gd name="f17" fmla="val 22866"/>
                <a:gd name="f18" fmla="val 209784"/>
                <a:gd name="f19" fmla="val 21866"/>
                <a:gd name="f20" fmla="val 213408"/>
                <a:gd name="f21" fmla="val 19992"/>
                <a:gd name="f22" fmla="val 217006"/>
                <a:gd name="f23" fmla="val 17656"/>
                <a:gd name="f24" fmla="val 219031"/>
                <a:gd name="f25" fmla="val 13520"/>
                <a:gd name="f26" fmla="val 218656"/>
                <a:gd name="f27" fmla="val 9246"/>
                <a:gd name="f28" fmla="val 218593"/>
                <a:gd name="f29" fmla="val 8009"/>
                <a:gd name="f30" fmla="val 218331"/>
                <a:gd name="f31" fmla="val 6785"/>
                <a:gd name="f32" fmla="val 217906"/>
                <a:gd name="f33" fmla="val 5623"/>
                <a:gd name="f34" fmla="val 217469"/>
                <a:gd name="f35" fmla="val 4336"/>
                <a:gd name="f36" fmla="val 216794"/>
                <a:gd name="f37" fmla="val 3149"/>
                <a:gd name="f38" fmla="val 215907"/>
                <a:gd name="f39" fmla="val 2124"/>
                <a:gd name="f40" fmla="val 215095"/>
                <a:gd name="f41" fmla="val 1237"/>
                <a:gd name="f42" fmla="val 214120"/>
                <a:gd name="f43" fmla="val 525"/>
                <a:gd name="f44" fmla="val 213033"/>
                <a:gd name="f45" fmla="val 114080"/>
                <a:gd name="f46" fmla="val 2299"/>
                <a:gd name="f47" fmla="val 115292"/>
                <a:gd name="f48" fmla="val 4048"/>
                <a:gd name="f49" fmla="val 117353"/>
                <a:gd name="f50" fmla="+- 0 0 -90"/>
                <a:gd name="f51" fmla="*/ f3 1 218699"/>
                <a:gd name="f52" fmla="*/ f4 1 134196"/>
                <a:gd name="f53" fmla="val f5"/>
                <a:gd name="f54" fmla="val f6"/>
                <a:gd name="f55" fmla="val f7"/>
                <a:gd name="f56" fmla="*/ f50 f0 1"/>
                <a:gd name="f57" fmla="+- f55 0 f53"/>
                <a:gd name="f58" fmla="+- f54 0 f53"/>
                <a:gd name="f59" fmla="*/ f56 1 f2"/>
                <a:gd name="f60" fmla="*/ f58 1 218699"/>
                <a:gd name="f61" fmla="*/ f57 1 134196"/>
                <a:gd name="f62" fmla="*/ 4873 f58 1"/>
                <a:gd name="f63" fmla="*/ 119827 f57 1"/>
                <a:gd name="f64" fmla="*/ 250 f58 1"/>
                <a:gd name="f65" fmla="*/ 134197 f57 1"/>
                <a:gd name="f66" fmla="*/ 207910 f58 1"/>
                <a:gd name="f67" fmla="*/ 22866 f57 1"/>
                <a:gd name="f68" fmla="*/ 209784 f58 1"/>
                <a:gd name="f69" fmla="*/ 21866 f57 1"/>
                <a:gd name="f70" fmla="*/ 213408 f58 1"/>
                <a:gd name="f71" fmla="*/ 19992 f57 1"/>
                <a:gd name="f72" fmla="*/ 218656 f58 1"/>
                <a:gd name="f73" fmla="*/ 9246 f57 1"/>
                <a:gd name="f74" fmla="*/ 217906 f58 1"/>
                <a:gd name="f75" fmla="*/ 5623 f57 1"/>
                <a:gd name="f76" fmla="*/ 215907 f58 1"/>
                <a:gd name="f77" fmla="*/ 2124 f57 1"/>
                <a:gd name="f78" fmla="*/ 213033 f58 1"/>
                <a:gd name="f79" fmla="*/ 0 f57 1"/>
                <a:gd name="f80" fmla="*/ 0 f58 1"/>
                <a:gd name="f81" fmla="*/ 114080 f57 1"/>
                <a:gd name="f82" fmla="+- f59 0 f1"/>
                <a:gd name="f83" fmla="*/ f62 1 218699"/>
                <a:gd name="f84" fmla="*/ f63 1 134196"/>
                <a:gd name="f85" fmla="*/ f64 1 218699"/>
                <a:gd name="f86" fmla="*/ f65 1 134196"/>
                <a:gd name="f87" fmla="*/ f66 1 218699"/>
                <a:gd name="f88" fmla="*/ f67 1 134196"/>
                <a:gd name="f89" fmla="*/ f68 1 218699"/>
                <a:gd name="f90" fmla="*/ f69 1 134196"/>
                <a:gd name="f91" fmla="*/ f70 1 218699"/>
                <a:gd name="f92" fmla="*/ f71 1 134196"/>
                <a:gd name="f93" fmla="*/ f72 1 218699"/>
                <a:gd name="f94" fmla="*/ f73 1 134196"/>
                <a:gd name="f95" fmla="*/ f74 1 218699"/>
                <a:gd name="f96" fmla="*/ f75 1 134196"/>
                <a:gd name="f97" fmla="*/ f76 1 218699"/>
                <a:gd name="f98" fmla="*/ f77 1 134196"/>
                <a:gd name="f99" fmla="*/ f78 1 218699"/>
                <a:gd name="f100" fmla="*/ f79 1 134196"/>
                <a:gd name="f101" fmla="*/ f80 1 218699"/>
                <a:gd name="f102" fmla="*/ f81 1 134196"/>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5" y="f136"/>
                </a:cxn>
                <a:cxn ang="f82">
                  <a:pos x="f137" y="f138"/>
                </a:cxn>
                <a:cxn ang="f82">
                  <a:pos x="f139" y="f140"/>
                </a:cxn>
                <a:cxn ang="f82">
                  <a:pos x="f141" y="f142"/>
                </a:cxn>
                <a:cxn ang="f82">
                  <a:pos x="f143" y="f144"/>
                </a:cxn>
                <a:cxn ang="f82">
                  <a:pos x="f145" y="f146"/>
                </a:cxn>
                <a:cxn ang="f82">
                  <a:pos x="f147" y="f148"/>
                </a:cxn>
                <a:cxn ang="f82">
                  <a:pos x="f147" y="f148"/>
                </a:cxn>
                <a:cxn ang="f82">
                  <a:pos x="f149" y="f150"/>
                </a:cxn>
                <a:cxn ang="f82">
                  <a:pos x="f131" y="f132"/>
                </a:cxn>
              </a:cxnLst>
              <a:rect l="f127" t="f130" r="f128" b="f129"/>
              <a:pathLst>
                <a:path w="218699" h="134196">
                  <a:moveTo>
                    <a:pt x="f8" y="f9"/>
                  </a:moveTo>
                  <a:cubicBezTo>
                    <a:pt x="f10" y="f11"/>
                    <a:pt x="f12" y="f13"/>
                    <a:pt x="f14" y="f15"/>
                  </a:cubicBezTo>
                  <a:lnTo>
                    <a:pt x="f16" y="f17"/>
                  </a:ln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cubicBezTo>
                    <a:pt x="f40" y="f41"/>
                    <a:pt x="f42" y="f43"/>
                    <a:pt x="f44" y="f5"/>
                  </a:cubicBezTo>
                  <a:lnTo>
                    <a:pt x="f44" y="f5"/>
                  </a:lnTo>
                  <a:lnTo>
                    <a:pt x="f5"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1" name="Freeform: Shape 1737">
              <a:extLst>
                <a:ext uri="{FF2B5EF4-FFF2-40B4-BE49-F238E27FC236}">
                  <a16:creationId xmlns:a16="http://schemas.microsoft.com/office/drawing/2014/main" id="{43420991-AFB7-C776-B5B9-D187BB05118F}"/>
                </a:ext>
              </a:extLst>
            </p:cNvPr>
            <p:cNvSpPr/>
            <p:nvPr/>
          </p:nvSpPr>
          <p:spPr>
            <a:xfrm>
              <a:off x="10753261" y="3517230"/>
              <a:ext cx="23564" cy="22988"/>
            </a:xfrm>
            <a:custGeom>
              <a:avLst/>
              <a:gdLst>
                <a:gd name="f0" fmla="val 10800000"/>
                <a:gd name="f1" fmla="val 5400000"/>
                <a:gd name="f2" fmla="val 180"/>
                <a:gd name="f3" fmla="val w"/>
                <a:gd name="f4" fmla="val h"/>
                <a:gd name="f5" fmla="val 0"/>
                <a:gd name="f6" fmla="val 23568"/>
                <a:gd name="f7" fmla="val 22990"/>
                <a:gd name="f8" fmla="val 250"/>
                <a:gd name="f9" fmla="val 9746"/>
                <a:gd name="f10" fmla="val 837"/>
                <a:gd name="f11" fmla="val 10046"/>
                <a:gd name="f12" fmla="val 1387"/>
                <a:gd name="f13" fmla="val 10421"/>
                <a:gd name="f14" fmla="val 1874"/>
                <a:gd name="f15" fmla="val 10871"/>
                <a:gd name="f16" fmla="val 2274"/>
                <a:gd name="f17" fmla="val 11171"/>
                <a:gd name="f18" fmla="val 2662"/>
                <a:gd name="f19" fmla="val 11508"/>
                <a:gd name="f20" fmla="val 2999"/>
                <a:gd name="f21" fmla="val 11870"/>
                <a:gd name="f22" fmla="val 12620"/>
                <a:gd name="f23" fmla="val 22991"/>
                <a:gd name="f24" fmla="val 18242"/>
                <a:gd name="f25" fmla="val 19992"/>
                <a:gd name="f26" fmla="val 22828"/>
                <a:gd name="f27" fmla="val 16781"/>
                <a:gd name="f28" fmla="val 24714"/>
                <a:gd name="f29" fmla="val 10908"/>
                <a:gd name="f30" fmla="val 22865"/>
                <a:gd name="f31" fmla="val 5623"/>
                <a:gd name="f32" fmla="val 21978"/>
                <a:gd name="f33" fmla="val 3174"/>
                <a:gd name="f34" fmla="val 20191"/>
                <a:gd name="f35" fmla="val 1162"/>
                <a:gd name="f36" fmla="val 17867"/>
                <a:gd name="f37" fmla="val 6372"/>
                <a:gd name="f38" fmla="val 6123"/>
                <a:gd name="f39" fmla="val 9496"/>
                <a:gd name="f40" fmla="+- 0 0 -90"/>
                <a:gd name="f41" fmla="*/ f3 1 23568"/>
                <a:gd name="f42" fmla="*/ f4 1 22990"/>
                <a:gd name="f43" fmla="val f5"/>
                <a:gd name="f44" fmla="val f6"/>
                <a:gd name="f45" fmla="val f7"/>
                <a:gd name="f46" fmla="*/ f40 f0 1"/>
                <a:gd name="f47" fmla="+- f45 0 f43"/>
                <a:gd name="f48" fmla="+- f44 0 f43"/>
                <a:gd name="f49" fmla="*/ f46 1 f2"/>
                <a:gd name="f50" fmla="*/ f48 1 23568"/>
                <a:gd name="f51" fmla="*/ f47 1 22990"/>
                <a:gd name="f52" fmla="*/ 250 f48 1"/>
                <a:gd name="f53" fmla="*/ 9746 f47 1"/>
                <a:gd name="f54" fmla="*/ 1874 f48 1"/>
                <a:gd name="f55" fmla="*/ 10871 f47 1"/>
                <a:gd name="f56" fmla="*/ 2999 f48 1"/>
                <a:gd name="f57" fmla="*/ 11870 f47 1"/>
                <a:gd name="f58" fmla="*/ 12620 f48 1"/>
                <a:gd name="f59" fmla="*/ 22991 f47 1"/>
                <a:gd name="f60" fmla="*/ 18242 f48 1"/>
                <a:gd name="f61" fmla="*/ 19992 f47 1"/>
                <a:gd name="f62" fmla="*/ 22865 f48 1"/>
                <a:gd name="f63" fmla="*/ 5623 f47 1"/>
                <a:gd name="f64" fmla="*/ 17867 f48 1"/>
                <a:gd name="f65" fmla="*/ 0 f47 1"/>
                <a:gd name="f66" fmla="*/ 6372 f48 1"/>
                <a:gd name="f67" fmla="*/ 6123 f47 1"/>
                <a:gd name="f68" fmla="*/ 0 f48 1"/>
                <a:gd name="f69" fmla="*/ 9496 f47 1"/>
                <a:gd name="f70" fmla="+- f49 0 f1"/>
                <a:gd name="f71" fmla="*/ f52 1 23568"/>
                <a:gd name="f72" fmla="*/ f53 1 22990"/>
                <a:gd name="f73" fmla="*/ f54 1 23568"/>
                <a:gd name="f74" fmla="*/ f55 1 22990"/>
                <a:gd name="f75" fmla="*/ f56 1 23568"/>
                <a:gd name="f76" fmla="*/ f57 1 22990"/>
                <a:gd name="f77" fmla="*/ f58 1 23568"/>
                <a:gd name="f78" fmla="*/ f59 1 22990"/>
                <a:gd name="f79" fmla="*/ f60 1 23568"/>
                <a:gd name="f80" fmla="*/ f61 1 22990"/>
                <a:gd name="f81" fmla="*/ f62 1 23568"/>
                <a:gd name="f82" fmla="*/ f63 1 22990"/>
                <a:gd name="f83" fmla="*/ f64 1 23568"/>
                <a:gd name="f84" fmla="*/ f65 1 22990"/>
                <a:gd name="f85" fmla="*/ f66 1 23568"/>
                <a:gd name="f86" fmla="*/ f67 1 22990"/>
                <a:gd name="f87" fmla="*/ f68 1 23568"/>
                <a:gd name="f88" fmla="*/ f69 1 22990"/>
                <a:gd name="f89" fmla="*/ f43 1 f50"/>
                <a:gd name="f90" fmla="*/ f44 1 f50"/>
                <a:gd name="f91" fmla="*/ f43 1 f51"/>
                <a:gd name="f92" fmla="*/ f45 1 f51"/>
                <a:gd name="f93" fmla="*/ f71 1 f50"/>
                <a:gd name="f94" fmla="*/ f72 1 f51"/>
                <a:gd name="f95" fmla="*/ f73 1 f50"/>
                <a:gd name="f96" fmla="*/ f74 1 f51"/>
                <a:gd name="f97" fmla="*/ f75 1 f50"/>
                <a:gd name="f98" fmla="*/ f76 1 f51"/>
                <a:gd name="f99" fmla="*/ f77 1 f50"/>
                <a:gd name="f100" fmla="*/ f78 1 f51"/>
                <a:gd name="f101" fmla="*/ f79 1 f50"/>
                <a:gd name="f102" fmla="*/ f80 1 f51"/>
                <a:gd name="f103" fmla="*/ f81 1 f50"/>
                <a:gd name="f104" fmla="*/ f82 1 f51"/>
                <a:gd name="f105" fmla="*/ f83 1 f50"/>
                <a:gd name="f106" fmla="*/ f84 1 f51"/>
                <a:gd name="f107" fmla="*/ f85 1 f50"/>
                <a:gd name="f108" fmla="*/ f86 1 f51"/>
                <a:gd name="f109" fmla="*/ f87 1 f50"/>
                <a:gd name="f110" fmla="*/ f88 1 f51"/>
                <a:gd name="f111" fmla="*/ f89 f41 1"/>
                <a:gd name="f112" fmla="*/ f90 f41 1"/>
                <a:gd name="f113" fmla="*/ f92 f42 1"/>
                <a:gd name="f114" fmla="*/ f91 f42 1"/>
                <a:gd name="f115" fmla="*/ f93 f41 1"/>
                <a:gd name="f116" fmla="*/ f94 f42 1"/>
                <a:gd name="f117" fmla="*/ f95 f41 1"/>
                <a:gd name="f118" fmla="*/ f96 f42 1"/>
                <a:gd name="f119" fmla="*/ f97 f41 1"/>
                <a:gd name="f120" fmla="*/ f98 f42 1"/>
                <a:gd name="f121" fmla="*/ f99 f41 1"/>
                <a:gd name="f122" fmla="*/ f100 f42 1"/>
                <a:gd name="f123" fmla="*/ f101 f41 1"/>
                <a:gd name="f124" fmla="*/ f102 f42 1"/>
                <a:gd name="f125" fmla="*/ f103 f41 1"/>
                <a:gd name="f126" fmla="*/ f104 f42 1"/>
                <a:gd name="f127" fmla="*/ f105 f41 1"/>
                <a:gd name="f128" fmla="*/ f106 f42 1"/>
                <a:gd name="f129" fmla="*/ f107 f41 1"/>
                <a:gd name="f130" fmla="*/ f108 f42 1"/>
                <a:gd name="f131" fmla="*/ f109 f41 1"/>
                <a:gd name="f132" fmla="*/ f110 f42 1"/>
              </a:gdLst>
              <a:ahLst/>
              <a:cxnLst>
                <a:cxn ang="3cd4">
                  <a:pos x="hc" y="t"/>
                </a:cxn>
                <a:cxn ang="0">
                  <a:pos x="r" y="vc"/>
                </a:cxn>
                <a:cxn ang="cd4">
                  <a:pos x="hc" y="b"/>
                </a:cxn>
                <a:cxn ang="cd2">
                  <a:pos x="l" y="vc"/>
                </a:cxn>
                <a:cxn ang="f70">
                  <a:pos x="f115" y="f116"/>
                </a:cxn>
                <a:cxn ang="f70">
                  <a:pos x="f117" y="f118"/>
                </a:cxn>
                <a:cxn ang="f70">
                  <a:pos x="f119" y="f120"/>
                </a:cxn>
                <a:cxn ang="f70">
                  <a:pos x="f121" y="f122"/>
                </a:cxn>
                <a:cxn ang="f70">
                  <a:pos x="f123" y="f124"/>
                </a:cxn>
                <a:cxn ang="f70">
                  <a:pos x="f125" y="f126"/>
                </a:cxn>
                <a:cxn ang="f70">
                  <a:pos x="f127" y="f128"/>
                </a:cxn>
                <a:cxn ang="f70">
                  <a:pos x="f129" y="f130"/>
                </a:cxn>
                <a:cxn ang="f70">
                  <a:pos x="f131" y="f132"/>
                </a:cxn>
              </a:cxnLst>
              <a:rect l="f111" t="f114" r="f112" b="f113"/>
              <a:pathLst>
                <a:path w="23568" h="22990">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5"/>
                  </a:cubicBezTo>
                  <a:lnTo>
                    <a:pt x="f37" y="f38"/>
                  </a:lnTo>
                  <a:lnTo>
                    <a:pt x="f5"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2" name="Freeform: Shape 1738">
              <a:extLst>
                <a:ext uri="{FF2B5EF4-FFF2-40B4-BE49-F238E27FC236}">
                  <a16:creationId xmlns:a16="http://schemas.microsoft.com/office/drawing/2014/main" id="{67CD80C1-21C9-2B40-8014-C6F6FCE83D19}"/>
                </a:ext>
              </a:extLst>
            </p:cNvPr>
            <p:cNvSpPr/>
            <p:nvPr/>
          </p:nvSpPr>
          <p:spPr>
            <a:xfrm>
              <a:off x="11188196" y="4045141"/>
              <a:ext cx="86337" cy="102833"/>
            </a:xfrm>
            <a:custGeom>
              <a:avLst/>
              <a:gdLst>
                <a:gd name="f0" fmla="val 10800000"/>
                <a:gd name="f1" fmla="val 5400000"/>
                <a:gd name="f2" fmla="val 180"/>
                <a:gd name="f3" fmla="val w"/>
                <a:gd name="f4" fmla="val h"/>
                <a:gd name="f5" fmla="val 0"/>
                <a:gd name="f6" fmla="val 86337"/>
                <a:gd name="f7" fmla="val 102834"/>
                <a:gd name="f8" fmla="val 75967"/>
                <a:gd name="f9" fmla="val 98086"/>
                <a:gd name="f10" fmla="val 97087"/>
                <a:gd name="f11" fmla="val 75892"/>
                <a:gd name="f12" fmla="val 96637"/>
                <a:gd name="f13" fmla="val 96162"/>
                <a:gd name="f14" fmla="val 95712"/>
                <a:gd name="f15" fmla="val 75842"/>
                <a:gd name="f16" fmla="val 94925"/>
                <a:gd name="f17" fmla="val 94125"/>
                <a:gd name="f18" fmla="val 93338"/>
                <a:gd name="f19" fmla="val 76255"/>
                <a:gd name="f20" fmla="val 92688"/>
                <a:gd name="f21" fmla="val 76579"/>
                <a:gd name="f22" fmla="val 92063"/>
                <a:gd name="f23" fmla="val 76967"/>
                <a:gd name="f24" fmla="val 91464"/>
                <a:gd name="f25" fmla="val 90214"/>
                <a:gd name="f26" fmla="val 78591"/>
                <a:gd name="f27" fmla="val 88964"/>
                <a:gd name="f28" fmla="val 79965"/>
                <a:gd name="f29" fmla="val 87965"/>
                <a:gd name="f30" fmla="val 81465"/>
                <a:gd name="f31" fmla="val 82127"/>
                <a:gd name="f32" fmla="val 87840"/>
                <a:gd name="f33" fmla="val 82802"/>
                <a:gd name="f34" fmla="val 83464"/>
                <a:gd name="f35" fmla="val 83876"/>
                <a:gd name="f36" fmla="val 87890"/>
                <a:gd name="f37" fmla="val 84301"/>
                <a:gd name="f38" fmla="val 84713"/>
                <a:gd name="f39" fmla="val 86338"/>
                <a:gd name="f40" fmla="val 84089"/>
                <a:gd name="f41" fmla="val 85341"/>
                <a:gd name="f42" fmla="val 12495"/>
                <a:gd name="f43" fmla="val 16018"/>
                <a:gd name="f44" fmla="val 4523"/>
                <a:gd name="f45" fmla="val 10846"/>
                <a:gd name="f46" fmla="val 15369"/>
                <a:gd name="f47" fmla="val 9846"/>
                <a:gd name="f48" fmla="val 18818"/>
                <a:gd name="f49" fmla="val 4910"/>
                <a:gd name="f50" fmla="val 19467"/>
                <a:gd name="f51" fmla="val 1462"/>
                <a:gd name="f52" fmla="val 16831"/>
                <a:gd name="f53" fmla="val 912"/>
                <a:gd name="f54" fmla="val 16406"/>
                <a:gd name="f55" fmla="val 425"/>
                <a:gd name="f56" fmla="val 15919"/>
                <a:gd name="f57" fmla="val 74968"/>
                <a:gd name="f58" fmla="+- 0 0 -90"/>
                <a:gd name="f59" fmla="*/ f3 1 86337"/>
                <a:gd name="f60" fmla="*/ f4 1 102834"/>
                <a:gd name="f61" fmla="val f5"/>
                <a:gd name="f62" fmla="val f6"/>
                <a:gd name="f63" fmla="val f7"/>
                <a:gd name="f64" fmla="*/ f58 f0 1"/>
                <a:gd name="f65" fmla="+- f63 0 f61"/>
                <a:gd name="f66" fmla="+- f62 0 f61"/>
                <a:gd name="f67" fmla="*/ f64 1 f2"/>
                <a:gd name="f68" fmla="*/ f66 1 86337"/>
                <a:gd name="f69" fmla="*/ f65 1 102834"/>
                <a:gd name="f70" fmla="*/ 75967 f66 1"/>
                <a:gd name="f71" fmla="*/ 98086 f65 1"/>
                <a:gd name="f72" fmla="*/ 97087 f65 1"/>
                <a:gd name="f73" fmla="*/ 95712 f65 1"/>
                <a:gd name="f74" fmla="*/ 93338 f65 1"/>
                <a:gd name="f75" fmla="*/ 76967 f66 1"/>
                <a:gd name="f76" fmla="*/ 91464 f65 1"/>
                <a:gd name="f77" fmla="*/ 90214 f65 1"/>
                <a:gd name="f78" fmla="*/ 78591 f66 1"/>
                <a:gd name="f79" fmla="*/ 88964 f65 1"/>
                <a:gd name="f80" fmla="*/ 79965 f66 1"/>
                <a:gd name="f81" fmla="*/ 87965 f65 1"/>
                <a:gd name="f82" fmla="*/ 81465 f66 1"/>
                <a:gd name="f83" fmla="*/ 83464 f66 1"/>
                <a:gd name="f84" fmla="*/ 84713 f66 1"/>
                <a:gd name="f85" fmla="*/ 86338 f66 1"/>
                <a:gd name="f86" fmla="*/ 84089 f66 1"/>
                <a:gd name="f87" fmla="*/ 85341 f65 1"/>
                <a:gd name="f88" fmla="*/ 12495 f66 1"/>
                <a:gd name="f89" fmla="*/ 0 f65 1"/>
                <a:gd name="f90" fmla="*/ 15369 f65 1"/>
                <a:gd name="f91" fmla="*/ 1462 f66 1"/>
                <a:gd name="f92" fmla="*/ 16831 f65 1"/>
                <a:gd name="f93" fmla="*/ 0 f66 1"/>
                <a:gd name="f94" fmla="*/ 74968 f66 1"/>
                <a:gd name="f95" fmla="*/ 102834 f65 1"/>
                <a:gd name="f96" fmla="+- f67 0 f1"/>
                <a:gd name="f97" fmla="*/ f70 1 86337"/>
                <a:gd name="f98" fmla="*/ f71 1 102834"/>
                <a:gd name="f99" fmla="*/ f72 1 102834"/>
                <a:gd name="f100" fmla="*/ f73 1 102834"/>
                <a:gd name="f101" fmla="*/ f74 1 102834"/>
                <a:gd name="f102" fmla="*/ f75 1 86337"/>
                <a:gd name="f103" fmla="*/ f76 1 102834"/>
                <a:gd name="f104" fmla="*/ f77 1 102834"/>
                <a:gd name="f105" fmla="*/ f78 1 86337"/>
                <a:gd name="f106" fmla="*/ f79 1 102834"/>
                <a:gd name="f107" fmla="*/ f80 1 86337"/>
                <a:gd name="f108" fmla="*/ f81 1 102834"/>
                <a:gd name="f109" fmla="*/ f82 1 86337"/>
                <a:gd name="f110" fmla="*/ f83 1 86337"/>
                <a:gd name="f111" fmla="*/ f84 1 86337"/>
                <a:gd name="f112" fmla="*/ f85 1 86337"/>
                <a:gd name="f113" fmla="*/ f86 1 86337"/>
                <a:gd name="f114" fmla="*/ f87 1 102834"/>
                <a:gd name="f115" fmla="*/ f88 1 86337"/>
                <a:gd name="f116" fmla="*/ f89 1 102834"/>
                <a:gd name="f117" fmla="*/ f90 1 102834"/>
                <a:gd name="f118" fmla="*/ f91 1 86337"/>
                <a:gd name="f119" fmla="*/ f92 1 102834"/>
                <a:gd name="f120" fmla="*/ f93 1 86337"/>
                <a:gd name="f121" fmla="*/ f94 1 86337"/>
                <a:gd name="f122" fmla="*/ f95 1 102834"/>
                <a:gd name="f123" fmla="*/ f61 1 f68"/>
                <a:gd name="f124" fmla="*/ f62 1 f68"/>
                <a:gd name="f125" fmla="*/ f61 1 f69"/>
                <a:gd name="f126" fmla="*/ f63 1 f69"/>
                <a:gd name="f127" fmla="*/ f97 1 f68"/>
                <a:gd name="f128" fmla="*/ f98 1 f69"/>
                <a:gd name="f129" fmla="*/ f99 1 f69"/>
                <a:gd name="f130" fmla="*/ f100 1 f69"/>
                <a:gd name="f131" fmla="*/ f101 1 f69"/>
                <a:gd name="f132" fmla="*/ f102 1 f68"/>
                <a:gd name="f133" fmla="*/ f103 1 f69"/>
                <a:gd name="f134" fmla="*/ f104 1 f69"/>
                <a:gd name="f135" fmla="*/ f105 1 f68"/>
                <a:gd name="f136" fmla="*/ f106 1 f69"/>
                <a:gd name="f137" fmla="*/ f107 1 f68"/>
                <a:gd name="f138" fmla="*/ f108 1 f69"/>
                <a:gd name="f139" fmla="*/ f109 1 f68"/>
                <a:gd name="f140" fmla="*/ f110 1 f68"/>
                <a:gd name="f141" fmla="*/ f111 1 f68"/>
                <a:gd name="f142" fmla="*/ f112 1 f68"/>
                <a:gd name="f143" fmla="*/ f113 1 f68"/>
                <a:gd name="f144" fmla="*/ f114 1 f69"/>
                <a:gd name="f145" fmla="*/ f115 1 f68"/>
                <a:gd name="f146" fmla="*/ f116 1 f69"/>
                <a:gd name="f147" fmla="*/ f117 1 f69"/>
                <a:gd name="f148" fmla="*/ f118 1 f68"/>
                <a:gd name="f149" fmla="*/ f119 1 f69"/>
                <a:gd name="f150" fmla="*/ f120 1 f68"/>
                <a:gd name="f151" fmla="*/ f121 1 f68"/>
                <a:gd name="f152" fmla="*/ f122 1 f69"/>
                <a:gd name="f153" fmla="*/ f123 f59 1"/>
                <a:gd name="f154" fmla="*/ f124 f59 1"/>
                <a:gd name="f155" fmla="*/ f126 f60 1"/>
                <a:gd name="f156" fmla="*/ f125 f60 1"/>
                <a:gd name="f157" fmla="*/ f127 f59 1"/>
                <a:gd name="f158" fmla="*/ f128 f60 1"/>
                <a:gd name="f159" fmla="*/ f129 f60 1"/>
                <a:gd name="f160" fmla="*/ f130 f60 1"/>
                <a:gd name="f161" fmla="*/ f131 f60 1"/>
                <a:gd name="f162" fmla="*/ f132 f59 1"/>
                <a:gd name="f163" fmla="*/ f133 f60 1"/>
                <a:gd name="f164" fmla="*/ f134 f60 1"/>
                <a:gd name="f165" fmla="*/ f135 f59 1"/>
                <a:gd name="f166" fmla="*/ f136 f60 1"/>
                <a:gd name="f167" fmla="*/ f137 f59 1"/>
                <a:gd name="f168" fmla="*/ f138 f60 1"/>
                <a:gd name="f169" fmla="*/ f139 f59 1"/>
                <a:gd name="f170" fmla="*/ f140 f59 1"/>
                <a:gd name="f171" fmla="*/ f141 f59 1"/>
                <a:gd name="f172" fmla="*/ f142 f59 1"/>
                <a:gd name="f173" fmla="*/ f143 f59 1"/>
                <a:gd name="f174" fmla="*/ f144 f60 1"/>
                <a:gd name="f175" fmla="*/ f145 f59 1"/>
                <a:gd name="f176" fmla="*/ f146 f60 1"/>
                <a:gd name="f177" fmla="*/ f147 f60 1"/>
                <a:gd name="f178" fmla="*/ f148 f59 1"/>
                <a:gd name="f179" fmla="*/ f149 f60 1"/>
                <a:gd name="f180" fmla="*/ f150 f59 1"/>
                <a:gd name="f181" fmla="*/ f151 f59 1"/>
                <a:gd name="f182" fmla="*/ f152 f60 1"/>
              </a:gdLst>
              <a:ahLst/>
              <a:cxnLst>
                <a:cxn ang="3cd4">
                  <a:pos x="hc" y="t"/>
                </a:cxn>
                <a:cxn ang="0">
                  <a:pos x="r" y="vc"/>
                </a:cxn>
                <a:cxn ang="cd4">
                  <a:pos x="hc" y="b"/>
                </a:cxn>
                <a:cxn ang="cd2">
                  <a:pos x="l" y="vc"/>
                </a:cxn>
                <a:cxn ang="f96">
                  <a:pos x="f157" y="f158"/>
                </a:cxn>
                <a:cxn ang="f96">
                  <a:pos x="f157" y="f159"/>
                </a:cxn>
                <a:cxn ang="f96">
                  <a:pos x="f157" y="f160"/>
                </a:cxn>
                <a:cxn ang="f96">
                  <a:pos x="f157" y="f161"/>
                </a:cxn>
                <a:cxn ang="f96">
                  <a:pos x="f162" y="f163"/>
                </a:cxn>
                <a:cxn ang="f96">
                  <a:pos x="f162" y="f164"/>
                </a:cxn>
                <a:cxn ang="f96">
                  <a:pos x="f162" y="f164"/>
                </a:cxn>
                <a:cxn ang="f96">
                  <a:pos x="f165" y="f166"/>
                </a:cxn>
                <a:cxn ang="f96">
                  <a:pos x="f167" y="f168"/>
                </a:cxn>
                <a:cxn ang="f96">
                  <a:pos x="f169" y="f168"/>
                </a:cxn>
                <a:cxn ang="f96">
                  <a:pos x="f170" y="f168"/>
                </a:cxn>
                <a:cxn ang="f96">
                  <a:pos x="f170" y="f168"/>
                </a:cxn>
                <a:cxn ang="f96">
                  <a:pos x="f171" y="f168"/>
                </a:cxn>
                <a:cxn ang="f96">
                  <a:pos x="f172" y="f168"/>
                </a:cxn>
                <a:cxn ang="f96">
                  <a:pos x="f173" y="f174"/>
                </a:cxn>
                <a:cxn ang="f96">
                  <a:pos x="f175" y="f176"/>
                </a:cxn>
                <a:cxn ang="f96">
                  <a:pos x="f175" y="f177"/>
                </a:cxn>
                <a:cxn ang="f96">
                  <a:pos x="f178" y="f179"/>
                </a:cxn>
                <a:cxn ang="f96">
                  <a:pos x="f180" y="f177"/>
                </a:cxn>
                <a:cxn ang="f96">
                  <a:pos x="f181" y="f182"/>
                </a:cxn>
              </a:cxnLst>
              <a:rect l="f153" t="f156" r="f154" b="f155"/>
              <a:pathLst>
                <a:path w="86337" h="102834">
                  <a:moveTo>
                    <a:pt x="f8" y="f9"/>
                  </a:moveTo>
                  <a:lnTo>
                    <a:pt x="f8" y="f10"/>
                  </a:lnTo>
                  <a:cubicBezTo>
                    <a:pt x="f11" y="f12"/>
                    <a:pt x="f11" y="f13"/>
                    <a:pt x="f8" y="f14"/>
                  </a:cubicBezTo>
                  <a:cubicBezTo>
                    <a:pt x="f15" y="f16"/>
                    <a:pt x="f15" y="f17"/>
                    <a:pt x="f8" y="f18"/>
                  </a:cubicBezTo>
                  <a:cubicBezTo>
                    <a:pt x="f19" y="f20"/>
                    <a:pt x="f21" y="f22"/>
                    <a:pt x="f23" y="f24"/>
                  </a:cubicBezTo>
                  <a:lnTo>
                    <a:pt x="f23" y="f25"/>
                  </a:lnTo>
                  <a:lnTo>
                    <a:pt x="f23" y="f25"/>
                  </a:lnTo>
                  <a:lnTo>
                    <a:pt x="f26" y="f27"/>
                  </a:lnTo>
                  <a:lnTo>
                    <a:pt x="f28" y="f29"/>
                  </a:lnTo>
                  <a:lnTo>
                    <a:pt x="f30" y="f29"/>
                  </a:lnTo>
                  <a:cubicBezTo>
                    <a:pt x="f31" y="f32"/>
                    <a:pt x="f33" y="f32"/>
                    <a:pt x="f34" y="f29"/>
                  </a:cubicBezTo>
                  <a:lnTo>
                    <a:pt x="f34" y="f29"/>
                  </a:lnTo>
                  <a:cubicBezTo>
                    <a:pt x="f35" y="f36"/>
                    <a:pt x="f37" y="f36"/>
                    <a:pt x="f38" y="f29"/>
                  </a:cubicBezTo>
                  <a:lnTo>
                    <a:pt x="f39" y="f29"/>
                  </a:lnTo>
                  <a:lnTo>
                    <a:pt x="f40" y="f41"/>
                  </a:lnTo>
                  <a:lnTo>
                    <a:pt x="f42" y="f5"/>
                  </a:lnTo>
                  <a:cubicBezTo>
                    <a:pt x="f43" y="f44"/>
                    <a:pt x="f43" y="f45"/>
                    <a:pt x="f42" y="f46"/>
                  </a:cubicBezTo>
                  <a:cubicBezTo>
                    <a:pt x="f47" y="f48"/>
                    <a:pt x="f49" y="f50"/>
                    <a:pt x="f51" y="f52"/>
                  </a:cubicBezTo>
                  <a:cubicBezTo>
                    <a:pt x="f53" y="f54"/>
                    <a:pt x="f55" y="f56"/>
                    <a:pt x="f5" y="f46"/>
                  </a:cubicBezTo>
                  <a:lnTo>
                    <a:pt x="f5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3" name="Freeform: Shape 1739">
              <a:extLst>
                <a:ext uri="{FF2B5EF4-FFF2-40B4-BE49-F238E27FC236}">
                  <a16:creationId xmlns:a16="http://schemas.microsoft.com/office/drawing/2014/main" id="{038244D7-53C1-E882-9214-183B2AF402D0}"/>
                </a:ext>
              </a:extLst>
            </p:cNvPr>
            <p:cNvSpPr/>
            <p:nvPr/>
          </p:nvSpPr>
          <p:spPr>
            <a:xfrm>
              <a:off x="11264109" y="4141107"/>
              <a:ext cx="54" cy="2121"/>
            </a:xfrm>
            <a:custGeom>
              <a:avLst/>
              <a:gdLst>
                <a:gd name="f0" fmla="val 10800000"/>
                <a:gd name="f1" fmla="val 5400000"/>
                <a:gd name="f2" fmla="val 180"/>
                <a:gd name="f3" fmla="val w"/>
                <a:gd name="f4" fmla="val h"/>
                <a:gd name="f5" fmla="val 0"/>
                <a:gd name="f6" fmla="val 56"/>
                <a:gd name="f7" fmla="val 2124"/>
                <a:gd name="f8" fmla="val -19"/>
                <a:gd name="f9" fmla="val 1412"/>
                <a:gd name="f10" fmla="val 712"/>
                <a:gd name="f11" fmla="val 450"/>
                <a:gd name="f12" fmla="val 925"/>
                <a:gd name="f13" fmla="val 1375"/>
                <a:gd name="f14" fmla="+- 0 0 -90"/>
                <a:gd name="f15" fmla="*/ f3 1 56"/>
                <a:gd name="f16" fmla="*/ f4 1 2124"/>
                <a:gd name="f17" fmla="val f5"/>
                <a:gd name="f18" fmla="val f6"/>
                <a:gd name="f19" fmla="val f7"/>
                <a:gd name="f20" fmla="*/ f14 f0 1"/>
                <a:gd name="f21" fmla="+- f19 0 f17"/>
                <a:gd name="f22" fmla="+- f18 0 f17"/>
                <a:gd name="f23" fmla="*/ f20 1 f2"/>
                <a:gd name="f24" fmla="*/ f22 1 56"/>
                <a:gd name="f25" fmla="*/ f21 1 2124"/>
                <a:gd name="f26" fmla="*/ 56 f22 1"/>
                <a:gd name="f27" fmla="*/ 2124 f21 1"/>
                <a:gd name="f28" fmla="*/ 0 f21 1"/>
                <a:gd name="f29" fmla="*/ 1375 f21 1"/>
                <a:gd name="f30" fmla="+- f23 0 f1"/>
                <a:gd name="f31" fmla="*/ f26 1 56"/>
                <a:gd name="f32" fmla="*/ f27 1 2124"/>
                <a:gd name="f33" fmla="*/ f28 1 2124"/>
                <a:gd name="f34" fmla="*/ f29 1 2124"/>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8"/>
                </a:cxn>
                <a:cxn ang="f30">
                  <a:pos x="f47" y="f49"/>
                </a:cxn>
                <a:cxn ang="f30">
                  <a:pos x="f47" y="f50"/>
                </a:cxn>
              </a:cxnLst>
              <a:rect l="f43" t="f46" r="f44" b="f45"/>
              <a:pathLst>
                <a:path w="56" h="2124">
                  <a:moveTo>
                    <a:pt x="f6" y="f7"/>
                  </a:moveTo>
                  <a:lnTo>
                    <a:pt x="f6" y="f7"/>
                  </a:lnTo>
                  <a:cubicBezTo>
                    <a:pt x="f8" y="f9"/>
                    <a:pt x="f8" y="f10"/>
                    <a:pt x="f6" y="f5"/>
                  </a:cubicBezTo>
                  <a:cubicBezTo>
                    <a:pt x="f8" y="f11"/>
                    <a:pt x="f8" y="f12"/>
                    <a:pt x="f6"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4" name="Freeform: Shape 1740">
              <a:extLst>
                <a:ext uri="{FF2B5EF4-FFF2-40B4-BE49-F238E27FC236}">
                  <a16:creationId xmlns:a16="http://schemas.microsoft.com/office/drawing/2014/main" id="{271C73E7-4CC4-E130-50DE-32FC3853937A}"/>
                </a:ext>
              </a:extLst>
            </p:cNvPr>
            <p:cNvSpPr/>
            <p:nvPr/>
          </p:nvSpPr>
          <p:spPr>
            <a:xfrm>
              <a:off x="11273409" y="4131679"/>
              <a:ext cx="1499" cy="54"/>
            </a:xfrm>
            <a:custGeom>
              <a:avLst/>
              <a:gdLst>
                <a:gd name="f0" fmla="val 10800000"/>
                <a:gd name="f1" fmla="val 5400000"/>
                <a:gd name="f2" fmla="val 180"/>
                <a:gd name="f3" fmla="val w"/>
                <a:gd name="f4" fmla="val h"/>
                <a:gd name="f5" fmla="val 0"/>
                <a:gd name="f6" fmla="val 1499"/>
                <a:gd name="f7" fmla="val 56"/>
                <a:gd name="f8" fmla="val 1087"/>
                <a:gd name="f9" fmla="val -19"/>
                <a:gd name="f10" fmla="val 662"/>
                <a:gd name="f11" fmla="val 250"/>
                <a:gd name="f12" fmla="+- 0 0 -90"/>
                <a:gd name="f13" fmla="*/ f3 1 1499"/>
                <a:gd name="f14" fmla="*/ f4 1 56"/>
                <a:gd name="f15" fmla="val f5"/>
                <a:gd name="f16" fmla="val f6"/>
                <a:gd name="f17" fmla="val f7"/>
                <a:gd name="f18" fmla="*/ f12 f0 1"/>
                <a:gd name="f19" fmla="+- f17 0 f15"/>
                <a:gd name="f20" fmla="+- f16 0 f15"/>
                <a:gd name="f21" fmla="*/ f18 1 f2"/>
                <a:gd name="f22" fmla="*/ f20 1 1499"/>
                <a:gd name="f23" fmla="*/ f19 1 56"/>
                <a:gd name="f24" fmla="*/ 0 f20 1"/>
                <a:gd name="f25" fmla="*/ 56 f19 1"/>
                <a:gd name="f26" fmla="*/ 1499 f20 1"/>
                <a:gd name="f27" fmla="*/ 250 f20 1"/>
                <a:gd name="f28" fmla="+- f21 0 f1"/>
                <a:gd name="f29" fmla="*/ f24 1 1499"/>
                <a:gd name="f30" fmla="*/ f25 1 56"/>
                <a:gd name="f31" fmla="*/ f26 1 1499"/>
                <a:gd name="f32" fmla="*/ f27 1 1499"/>
                <a:gd name="f33" fmla="*/ f15 1 f22"/>
                <a:gd name="f34" fmla="*/ f16 1 f22"/>
                <a:gd name="f35" fmla="*/ f15 1 f23"/>
                <a:gd name="f36" fmla="*/ f17 1 f23"/>
                <a:gd name="f37" fmla="*/ f29 1 f22"/>
                <a:gd name="f38" fmla="*/ f30 1 f23"/>
                <a:gd name="f39" fmla="*/ f31 1 f22"/>
                <a:gd name="f40" fmla="*/ f32 1 f22"/>
                <a:gd name="f41" fmla="*/ f33 f13 1"/>
                <a:gd name="f42" fmla="*/ f34 f13 1"/>
                <a:gd name="f43" fmla="*/ f36 f14 1"/>
                <a:gd name="f44" fmla="*/ f35 f14 1"/>
                <a:gd name="f45" fmla="*/ f37 f13 1"/>
                <a:gd name="f46" fmla="*/ f38 f14 1"/>
                <a:gd name="f47" fmla="*/ f39 f13 1"/>
                <a:gd name="f48" fmla="*/ f40 f13 1"/>
              </a:gdLst>
              <a:ahLst/>
              <a:cxnLst>
                <a:cxn ang="3cd4">
                  <a:pos x="hc" y="t"/>
                </a:cxn>
                <a:cxn ang="0">
                  <a:pos x="r" y="vc"/>
                </a:cxn>
                <a:cxn ang="cd4">
                  <a:pos x="hc" y="b"/>
                </a:cxn>
                <a:cxn ang="cd2">
                  <a:pos x="l" y="vc"/>
                </a:cxn>
                <a:cxn ang="f28">
                  <a:pos x="f45" y="f46"/>
                </a:cxn>
                <a:cxn ang="f28">
                  <a:pos x="f47" y="f46"/>
                </a:cxn>
                <a:cxn ang="f28">
                  <a:pos x="f48" y="f46"/>
                </a:cxn>
              </a:cxnLst>
              <a:rect l="f41" t="f44" r="f42" b="f43"/>
              <a:pathLst>
                <a:path w="1499" h="56">
                  <a:moveTo>
                    <a:pt x="f5" y="f7"/>
                  </a:moveTo>
                  <a:lnTo>
                    <a:pt x="f6" y="f7"/>
                  </a:lnTo>
                  <a:cubicBezTo>
                    <a:pt x="f8" y="f9"/>
                    <a:pt x="f10" y="f9"/>
                    <a:pt x="f11"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5" name="Freeform: Shape 1741">
              <a:extLst>
                <a:ext uri="{FF2B5EF4-FFF2-40B4-BE49-F238E27FC236}">
                  <a16:creationId xmlns:a16="http://schemas.microsoft.com/office/drawing/2014/main" id="{9C966B27-D165-B2FA-37C3-5E216F8304B0}"/>
                </a:ext>
              </a:extLst>
            </p:cNvPr>
            <p:cNvSpPr/>
            <p:nvPr/>
          </p:nvSpPr>
          <p:spPr>
            <a:xfrm>
              <a:off x="11260817" y="4142478"/>
              <a:ext cx="19339" cy="71103"/>
            </a:xfrm>
            <a:custGeom>
              <a:avLst/>
              <a:gdLst>
                <a:gd name="f0" fmla="val 10800000"/>
                <a:gd name="f1" fmla="val 5400000"/>
                <a:gd name="f2" fmla="val 180"/>
                <a:gd name="f3" fmla="val w"/>
                <a:gd name="f4" fmla="val h"/>
                <a:gd name="f5" fmla="val 0"/>
                <a:gd name="f6" fmla="val 19337"/>
                <a:gd name="f7" fmla="val 71100"/>
                <a:gd name="f8" fmla="val 16464"/>
                <a:gd name="f9" fmla="val 66598"/>
                <a:gd name="f10" fmla="val 16802"/>
                <a:gd name="f11" fmla="val 66036"/>
                <a:gd name="f12" fmla="val 17102"/>
                <a:gd name="f13" fmla="val 65461"/>
                <a:gd name="f14" fmla="val 17339"/>
                <a:gd name="f15" fmla="val 64849"/>
                <a:gd name="f16" fmla="val 17414"/>
                <a:gd name="f17" fmla="val 64137"/>
                <a:gd name="f18" fmla="val 63437"/>
                <a:gd name="f19" fmla="val 62725"/>
                <a:gd name="f20" fmla="val 17389"/>
                <a:gd name="f21" fmla="val 62263"/>
                <a:gd name="f22" fmla="val 61800"/>
                <a:gd name="f23" fmla="val 61351"/>
                <a:gd name="f24" fmla="val 19338"/>
                <a:gd name="f25" fmla="val 23866"/>
                <a:gd name="f26" fmla="val 5344"/>
                <a:gd name="f27" fmla="val 7747"/>
                <a:gd name="f28" fmla="val 3582"/>
                <a:gd name="f29" fmla="val 5548"/>
                <a:gd name="f30" fmla="val 2608"/>
                <a:gd name="f31" fmla="val 2824"/>
                <a:gd name="f32" fmla="val 2595"/>
                <a:gd name="f33" fmla="val 4998"/>
                <a:gd name="f34" fmla="val 96"/>
                <a:gd name="f35" fmla="val 53229"/>
                <a:gd name="f36" fmla="val 59601"/>
                <a:gd name="f37" fmla="val -653"/>
                <a:gd name="f38" fmla="val 65062"/>
                <a:gd name="f39" fmla="val 3045"/>
                <a:gd name="f40" fmla="val 70135"/>
                <a:gd name="f41" fmla="val 8468"/>
                <a:gd name="f42" fmla="val 71097"/>
                <a:gd name="f43" fmla="val 10429"/>
                <a:gd name="f44" fmla="val 71159"/>
                <a:gd name="f45" fmla="val 12341"/>
                <a:gd name="f46" fmla="val 70497"/>
                <a:gd name="f47" fmla="val 13841"/>
                <a:gd name="f48" fmla="val 69223"/>
                <a:gd name="f49" fmla="val 14840"/>
                <a:gd name="f50" fmla="val 68223"/>
                <a:gd name="f51" fmla="val 15452"/>
                <a:gd name="f52" fmla="val 67761"/>
                <a:gd name="f53" fmla="val 16002"/>
                <a:gd name="f54" fmla="val 67211"/>
                <a:gd name="f55" fmla="+- 0 0 -90"/>
                <a:gd name="f56" fmla="*/ f3 1 19337"/>
                <a:gd name="f57" fmla="*/ f4 1 71100"/>
                <a:gd name="f58" fmla="val f5"/>
                <a:gd name="f59" fmla="val f6"/>
                <a:gd name="f60" fmla="val f7"/>
                <a:gd name="f61" fmla="*/ f55 f0 1"/>
                <a:gd name="f62" fmla="+- f60 0 f58"/>
                <a:gd name="f63" fmla="+- f59 0 f58"/>
                <a:gd name="f64" fmla="*/ f61 1 f2"/>
                <a:gd name="f65" fmla="*/ f63 1 19337"/>
                <a:gd name="f66" fmla="*/ f62 1 71100"/>
                <a:gd name="f67" fmla="*/ 16464 f63 1"/>
                <a:gd name="f68" fmla="*/ 66598 f62 1"/>
                <a:gd name="f69" fmla="*/ 17339 f63 1"/>
                <a:gd name="f70" fmla="*/ 64849 f62 1"/>
                <a:gd name="f71" fmla="*/ 62725 f62 1"/>
                <a:gd name="f72" fmla="*/ 61351 f62 1"/>
                <a:gd name="f73" fmla="*/ 19338 f63 1"/>
                <a:gd name="f74" fmla="*/ 23866 f62 1"/>
                <a:gd name="f75" fmla="*/ 5344 f63 1"/>
                <a:gd name="f76" fmla="*/ 7747 f62 1"/>
                <a:gd name="f77" fmla="*/ 2595 f63 1"/>
                <a:gd name="f78" fmla="*/ 0 f62 1"/>
                <a:gd name="f79" fmla="*/ 4998 f62 1"/>
                <a:gd name="f80" fmla="*/ 96 f63 1"/>
                <a:gd name="f81" fmla="*/ 53229 f62 1"/>
                <a:gd name="f82" fmla="*/ 59601 f62 1"/>
                <a:gd name="f83" fmla="*/ 8468 f63 1"/>
                <a:gd name="f84" fmla="*/ 71097 f62 1"/>
                <a:gd name="f85" fmla="*/ 13841 f63 1"/>
                <a:gd name="f86" fmla="*/ 69223 f62 1"/>
                <a:gd name="f87" fmla="*/ 14840 f63 1"/>
                <a:gd name="f88" fmla="*/ 68223 f62 1"/>
                <a:gd name="f89" fmla="+- f64 0 f1"/>
                <a:gd name="f90" fmla="*/ f67 1 19337"/>
                <a:gd name="f91" fmla="*/ f68 1 71100"/>
                <a:gd name="f92" fmla="*/ f69 1 19337"/>
                <a:gd name="f93" fmla="*/ f70 1 71100"/>
                <a:gd name="f94" fmla="*/ f71 1 71100"/>
                <a:gd name="f95" fmla="*/ f72 1 71100"/>
                <a:gd name="f96" fmla="*/ f73 1 19337"/>
                <a:gd name="f97" fmla="*/ f74 1 71100"/>
                <a:gd name="f98" fmla="*/ f75 1 19337"/>
                <a:gd name="f99" fmla="*/ f76 1 71100"/>
                <a:gd name="f100" fmla="*/ f77 1 19337"/>
                <a:gd name="f101" fmla="*/ f78 1 71100"/>
                <a:gd name="f102" fmla="*/ f79 1 71100"/>
                <a:gd name="f103" fmla="*/ f80 1 19337"/>
                <a:gd name="f104" fmla="*/ f81 1 71100"/>
                <a:gd name="f105" fmla="*/ f82 1 71100"/>
                <a:gd name="f106" fmla="*/ f83 1 19337"/>
                <a:gd name="f107" fmla="*/ f84 1 71100"/>
                <a:gd name="f108" fmla="*/ f85 1 19337"/>
                <a:gd name="f109" fmla="*/ f86 1 71100"/>
                <a:gd name="f110" fmla="*/ f87 1 19337"/>
                <a:gd name="f111" fmla="*/ f88 1 71100"/>
                <a:gd name="f112" fmla="*/ f58 1 f65"/>
                <a:gd name="f113" fmla="*/ f59 1 f65"/>
                <a:gd name="f114" fmla="*/ f58 1 f66"/>
                <a:gd name="f115" fmla="*/ f60 1 f66"/>
                <a:gd name="f116" fmla="*/ f90 1 f65"/>
                <a:gd name="f117" fmla="*/ f91 1 f66"/>
                <a:gd name="f118" fmla="*/ f92 1 f65"/>
                <a:gd name="f119" fmla="*/ f93 1 f66"/>
                <a:gd name="f120" fmla="*/ f94 1 f66"/>
                <a:gd name="f121" fmla="*/ f95 1 f66"/>
                <a:gd name="f122" fmla="*/ f96 1 f65"/>
                <a:gd name="f123" fmla="*/ f97 1 f66"/>
                <a:gd name="f124" fmla="*/ f98 1 f65"/>
                <a:gd name="f125" fmla="*/ f99 1 f66"/>
                <a:gd name="f126" fmla="*/ f100 1 f65"/>
                <a:gd name="f127" fmla="*/ f101 1 f66"/>
                <a:gd name="f128" fmla="*/ f102 1 f66"/>
                <a:gd name="f129" fmla="*/ f103 1 f65"/>
                <a:gd name="f130" fmla="*/ f104 1 f66"/>
                <a:gd name="f131" fmla="*/ f105 1 f66"/>
                <a:gd name="f132" fmla="*/ f106 1 f65"/>
                <a:gd name="f133" fmla="*/ f107 1 f66"/>
                <a:gd name="f134" fmla="*/ f108 1 f65"/>
                <a:gd name="f135" fmla="*/ f109 1 f66"/>
                <a:gd name="f136" fmla="*/ f110 1 f65"/>
                <a:gd name="f137" fmla="*/ f111 1 f66"/>
                <a:gd name="f138" fmla="*/ f112 f56 1"/>
                <a:gd name="f139" fmla="*/ f113 f56 1"/>
                <a:gd name="f140" fmla="*/ f115 f57 1"/>
                <a:gd name="f141" fmla="*/ f114 f57 1"/>
                <a:gd name="f142" fmla="*/ f116 f56 1"/>
                <a:gd name="f143" fmla="*/ f117 f57 1"/>
                <a:gd name="f144" fmla="*/ f118 f56 1"/>
                <a:gd name="f145" fmla="*/ f119 f57 1"/>
                <a:gd name="f146" fmla="*/ f120 f57 1"/>
                <a:gd name="f147" fmla="*/ f121 f57 1"/>
                <a:gd name="f148" fmla="*/ f122 f56 1"/>
                <a:gd name="f149" fmla="*/ f123 f57 1"/>
                <a:gd name="f150" fmla="*/ f124 f56 1"/>
                <a:gd name="f151" fmla="*/ f125 f57 1"/>
                <a:gd name="f152" fmla="*/ f126 f56 1"/>
                <a:gd name="f153" fmla="*/ f127 f57 1"/>
                <a:gd name="f154" fmla="*/ f128 f57 1"/>
                <a:gd name="f155" fmla="*/ f129 f56 1"/>
                <a:gd name="f156" fmla="*/ f130 f57 1"/>
                <a:gd name="f157" fmla="*/ f131 f57 1"/>
                <a:gd name="f158" fmla="*/ f132 f56 1"/>
                <a:gd name="f159" fmla="*/ f133 f57 1"/>
                <a:gd name="f160" fmla="*/ f134 f56 1"/>
                <a:gd name="f161" fmla="*/ f135 f57 1"/>
                <a:gd name="f162" fmla="*/ f136 f56 1"/>
                <a:gd name="f163" fmla="*/ f137 f57 1"/>
              </a:gdLst>
              <a:ahLst/>
              <a:cxnLst>
                <a:cxn ang="3cd4">
                  <a:pos x="hc" y="t"/>
                </a:cxn>
                <a:cxn ang="0">
                  <a:pos x="r" y="vc"/>
                </a:cxn>
                <a:cxn ang="cd4">
                  <a:pos x="hc" y="b"/>
                </a:cxn>
                <a:cxn ang="cd2">
                  <a:pos x="l" y="vc"/>
                </a:cxn>
                <a:cxn ang="f89">
                  <a:pos x="f142" y="f143"/>
                </a:cxn>
                <a:cxn ang="f89">
                  <a:pos x="f142" y="f143"/>
                </a:cxn>
                <a:cxn ang="f89">
                  <a:pos x="f144" y="f145"/>
                </a:cxn>
                <a:cxn ang="f89">
                  <a:pos x="f144" y="f146"/>
                </a:cxn>
                <a:cxn ang="f89">
                  <a:pos x="f144" y="f147"/>
                </a:cxn>
                <a:cxn ang="f89">
                  <a:pos x="f148" y="f149"/>
                </a:cxn>
                <a:cxn ang="f89">
                  <a:pos x="f150" y="f151"/>
                </a:cxn>
                <a:cxn ang="f89">
                  <a:pos x="f152" y="f153"/>
                </a:cxn>
                <a:cxn ang="f89">
                  <a:pos x="f152" y="f153"/>
                </a:cxn>
                <a:cxn ang="f89">
                  <a:pos x="f152" y="f154"/>
                </a:cxn>
                <a:cxn ang="f89">
                  <a:pos x="f155" y="f156"/>
                </a:cxn>
                <a:cxn ang="f89">
                  <a:pos x="f155" y="f157"/>
                </a:cxn>
                <a:cxn ang="f89">
                  <a:pos x="f158" y="f159"/>
                </a:cxn>
                <a:cxn ang="f89">
                  <a:pos x="f160" y="f161"/>
                </a:cxn>
                <a:cxn ang="f89">
                  <a:pos x="f160" y="f161"/>
                </a:cxn>
                <a:cxn ang="f89">
                  <a:pos x="f162" y="f163"/>
                </a:cxn>
                <a:cxn ang="f89">
                  <a:pos x="f142" y="f143"/>
                </a:cxn>
              </a:cxnLst>
              <a:rect l="f138" t="f141" r="f139" b="f140"/>
              <a:pathLst>
                <a:path w="19337" h="71100">
                  <a:moveTo>
                    <a:pt x="f8" y="f9"/>
                  </a:moveTo>
                  <a:lnTo>
                    <a:pt x="f8" y="f9"/>
                  </a:lnTo>
                  <a:cubicBezTo>
                    <a:pt x="f10" y="f11"/>
                    <a:pt x="f12" y="f13"/>
                    <a:pt x="f14" y="f15"/>
                  </a:cubicBezTo>
                  <a:cubicBezTo>
                    <a:pt x="f16" y="f17"/>
                    <a:pt x="f16" y="f18"/>
                    <a:pt x="f14" y="f19"/>
                  </a:cubicBezTo>
                  <a:cubicBezTo>
                    <a:pt x="f20" y="f21"/>
                    <a:pt x="f20" y="f22"/>
                    <a:pt x="f14" y="f23"/>
                  </a:cubicBezTo>
                  <a:lnTo>
                    <a:pt x="f24" y="f25"/>
                  </a:lnTo>
                  <a:lnTo>
                    <a:pt x="f26" y="f27"/>
                  </a:lnTo>
                  <a:cubicBezTo>
                    <a:pt x="f28" y="f29"/>
                    <a:pt x="f30" y="f31"/>
                    <a:pt x="f32" y="f5"/>
                  </a:cubicBezTo>
                  <a:lnTo>
                    <a:pt x="f32" y="f5"/>
                  </a:lnTo>
                  <a:lnTo>
                    <a:pt x="f32" y="f33"/>
                  </a:lnTo>
                  <a:lnTo>
                    <a:pt x="f34" y="f35"/>
                  </a:lnTo>
                  <a:lnTo>
                    <a:pt x="f34" y="f36"/>
                  </a:lnTo>
                  <a:cubicBezTo>
                    <a:pt x="f37" y="f38"/>
                    <a:pt x="f39" y="f40"/>
                    <a:pt x="f41" y="f42"/>
                  </a:cubicBezTo>
                  <a:cubicBezTo>
                    <a:pt x="f43" y="f44"/>
                    <a:pt x="f45" y="f46"/>
                    <a:pt x="f47" y="f48"/>
                  </a:cubicBezTo>
                  <a:lnTo>
                    <a:pt x="f47" y="f48"/>
                  </a:lnTo>
                  <a:lnTo>
                    <a:pt x="f49" y="f50"/>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6" name="Freeform: Shape 1742">
              <a:extLst>
                <a:ext uri="{FF2B5EF4-FFF2-40B4-BE49-F238E27FC236}">
                  <a16:creationId xmlns:a16="http://schemas.microsoft.com/office/drawing/2014/main" id="{35978E5F-9891-5E3A-965A-0A2E80399A27}"/>
                </a:ext>
              </a:extLst>
            </p:cNvPr>
            <p:cNvSpPr/>
            <p:nvPr/>
          </p:nvSpPr>
          <p:spPr>
            <a:xfrm>
              <a:off x="10708282" y="3747512"/>
              <a:ext cx="45628" cy="1066821"/>
            </a:xfrm>
            <a:custGeom>
              <a:avLst/>
              <a:gdLst>
                <a:gd name="f0" fmla="val 10800000"/>
                <a:gd name="f1" fmla="val 5400000"/>
                <a:gd name="f2" fmla="val 180"/>
                <a:gd name="f3" fmla="val w"/>
                <a:gd name="f4" fmla="val h"/>
                <a:gd name="f5" fmla="val 0"/>
                <a:gd name="f6" fmla="val 45625"/>
                <a:gd name="f7" fmla="val 1066824"/>
                <a:gd name="f8" fmla="val 35985"/>
                <a:gd name="f9" fmla="val 11121"/>
                <a:gd name="f10" fmla="val 30587"/>
                <a:gd name="f11" fmla="val 10346"/>
                <a:gd name="f12" fmla="val 26763"/>
                <a:gd name="f13" fmla="val 5423"/>
                <a:gd name="f14" fmla="val 27363"/>
                <a:gd name="f15" fmla="val 17368"/>
                <a:gd name="f16" fmla="val 1057953"/>
                <a:gd name="f17" fmla="val 4873"/>
                <a:gd name="f18" fmla="val 1055204"/>
                <a:gd name="f19" fmla="val 8821"/>
                <a:gd name="f20" fmla="val 1052793"/>
                <a:gd name="f21" fmla="val 13969"/>
                <a:gd name="f22" fmla="val 1054030"/>
                <a:gd name="f23" fmla="val 16380"/>
                <a:gd name="f24" fmla="val 1057979"/>
                <a:gd name="f25" fmla="val 16830"/>
                <a:gd name="f26" fmla="val 1058703"/>
                <a:gd name="f27" fmla="val 17167"/>
                <a:gd name="f28" fmla="val 1059503"/>
                <a:gd name="f29" fmla="val 1060327"/>
                <a:gd name="f30" fmla="val 18142"/>
                <a:gd name="f31" fmla="val 1062401"/>
                <a:gd name="f32" fmla="val 18367"/>
                <a:gd name="f33" fmla="val 1064638"/>
                <a:gd name="f34" fmla="val 17992"/>
                <a:gd name="f35" fmla="val 1066825"/>
                <a:gd name="f36" fmla="val 1065825"/>
                <a:gd name="f37" fmla="val 1065325"/>
                <a:gd name="f38" fmla="val 45605"/>
                <a:gd name="f39" fmla="val 500"/>
                <a:gd name="f40" fmla="val 45955"/>
                <a:gd name="f41" fmla="val 6010"/>
                <a:gd name="f42" fmla="val 41770"/>
                <a:gd name="f43" fmla="val 10758"/>
                <a:gd name="f44" fmla="val 36259"/>
                <a:gd name="f45" fmla="val 11108"/>
                <a:gd name="f46" fmla="val 36172"/>
                <a:gd name="f47" fmla="val 36072"/>
                <a:gd name="f48" fmla="+- 0 0 -90"/>
                <a:gd name="f49" fmla="*/ f3 1 45625"/>
                <a:gd name="f50" fmla="*/ f4 1 1066824"/>
                <a:gd name="f51" fmla="val f5"/>
                <a:gd name="f52" fmla="val f6"/>
                <a:gd name="f53" fmla="val f7"/>
                <a:gd name="f54" fmla="*/ f48 f0 1"/>
                <a:gd name="f55" fmla="+- f53 0 f51"/>
                <a:gd name="f56" fmla="+- f52 0 f51"/>
                <a:gd name="f57" fmla="*/ f54 1 f2"/>
                <a:gd name="f58" fmla="*/ f56 1 45625"/>
                <a:gd name="f59" fmla="*/ f55 1 1066824"/>
                <a:gd name="f60" fmla="*/ 35985 f56 1"/>
                <a:gd name="f61" fmla="*/ 11121 f55 1"/>
                <a:gd name="f62" fmla="*/ 27363 f56 1"/>
                <a:gd name="f63" fmla="*/ 0 f55 1"/>
                <a:gd name="f64" fmla="*/ 17368 f55 1"/>
                <a:gd name="f65" fmla="*/ 0 f56 1"/>
                <a:gd name="f66" fmla="*/ 1057953 f55 1"/>
                <a:gd name="f67" fmla="*/ 4873 f56 1"/>
                <a:gd name="f68" fmla="*/ 1055204 f55 1"/>
                <a:gd name="f69" fmla="*/ 16380 f56 1"/>
                <a:gd name="f70" fmla="*/ 1057979 f55 1"/>
                <a:gd name="f71" fmla="*/ 17368 f56 1"/>
                <a:gd name="f72" fmla="*/ 1060327 f55 1"/>
                <a:gd name="f73" fmla="*/ 17992 f56 1"/>
                <a:gd name="f74" fmla="*/ 1066825 f55 1"/>
                <a:gd name="f75" fmla="*/ 1065325 f55 1"/>
                <a:gd name="f76" fmla="*/ 45605 f56 1"/>
                <a:gd name="f77" fmla="*/ 500 f55 1"/>
                <a:gd name="f78" fmla="*/ 36259 f56 1"/>
                <a:gd name="f79" fmla="*/ 11108 f55 1"/>
                <a:gd name="f80" fmla="+- f57 0 f1"/>
                <a:gd name="f81" fmla="*/ f60 1 45625"/>
                <a:gd name="f82" fmla="*/ f61 1 1066824"/>
                <a:gd name="f83" fmla="*/ f62 1 45625"/>
                <a:gd name="f84" fmla="*/ f63 1 1066824"/>
                <a:gd name="f85" fmla="*/ f64 1 1066824"/>
                <a:gd name="f86" fmla="*/ f65 1 45625"/>
                <a:gd name="f87" fmla="*/ f66 1 1066824"/>
                <a:gd name="f88" fmla="*/ f67 1 45625"/>
                <a:gd name="f89" fmla="*/ f68 1 1066824"/>
                <a:gd name="f90" fmla="*/ f69 1 45625"/>
                <a:gd name="f91" fmla="*/ f70 1 1066824"/>
                <a:gd name="f92" fmla="*/ f71 1 45625"/>
                <a:gd name="f93" fmla="*/ f72 1 1066824"/>
                <a:gd name="f94" fmla="*/ f73 1 45625"/>
                <a:gd name="f95" fmla="*/ f74 1 1066824"/>
                <a:gd name="f96" fmla="*/ f75 1 1066824"/>
                <a:gd name="f97" fmla="*/ f76 1 45625"/>
                <a:gd name="f98" fmla="*/ f77 1 1066824"/>
                <a:gd name="f99" fmla="*/ f78 1 45625"/>
                <a:gd name="f100" fmla="*/ f79 1 1066824"/>
                <a:gd name="f101" fmla="*/ f51 1 f58"/>
                <a:gd name="f102" fmla="*/ f52 1 f58"/>
                <a:gd name="f103" fmla="*/ f51 1 f59"/>
                <a:gd name="f104" fmla="*/ f53 1 f59"/>
                <a:gd name="f105" fmla="*/ f81 1 f58"/>
                <a:gd name="f106" fmla="*/ f82 1 f59"/>
                <a:gd name="f107" fmla="*/ f83 1 f58"/>
                <a:gd name="f108" fmla="*/ f84 1 f59"/>
                <a:gd name="f109" fmla="*/ f85 1 f59"/>
                <a:gd name="f110" fmla="*/ f86 1 f58"/>
                <a:gd name="f111" fmla="*/ f87 1 f59"/>
                <a:gd name="f112" fmla="*/ f88 1 f58"/>
                <a:gd name="f113" fmla="*/ f89 1 f59"/>
                <a:gd name="f114" fmla="*/ f90 1 f58"/>
                <a:gd name="f115" fmla="*/ f91 1 f59"/>
                <a:gd name="f116" fmla="*/ f92 1 f58"/>
                <a:gd name="f117" fmla="*/ f93 1 f59"/>
                <a:gd name="f118" fmla="*/ f94 1 f58"/>
                <a:gd name="f119" fmla="*/ f95 1 f59"/>
                <a:gd name="f120" fmla="*/ f96 1 f59"/>
                <a:gd name="f121" fmla="*/ f97 1 f58"/>
                <a:gd name="f122" fmla="*/ f98 1 f59"/>
                <a:gd name="f123" fmla="*/ f99 1 f58"/>
                <a:gd name="f124" fmla="*/ f100 1 f59"/>
                <a:gd name="f125" fmla="*/ f101 f49 1"/>
                <a:gd name="f126" fmla="*/ f102 f49 1"/>
                <a:gd name="f127" fmla="*/ f104 f50 1"/>
                <a:gd name="f128" fmla="*/ f103 f50 1"/>
                <a:gd name="f129" fmla="*/ f105 f49 1"/>
                <a:gd name="f130" fmla="*/ f106 f50 1"/>
                <a:gd name="f131" fmla="*/ f107 f49 1"/>
                <a:gd name="f132" fmla="*/ f108 f50 1"/>
                <a:gd name="f133" fmla="*/ f109 f50 1"/>
                <a:gd name="f134" fmla="*/ f110 f49 1"/>
                <a:gd name="f135" fmla="*/ f111 f50 1"/>
                <a:gd name="f136" fmla="*/ f112 f49 1"/>
                <a:gd name="f137" fmla="*/ f113 f50 1"/>
                <a:gd name="f138" fmla="*/ f114 f49 1"/>
                <a:gd name="f139" fmla="*/ f115 f50 1"/>
                <a:gd name="f140" fmla="*/ f116 f49 1"/>
                <a:gd name="f141" fmla="*/ f117 f50 1"/>
                <a:gd name="f142" fmla="*/ f118 f49 1"/>
                <a:gd name="f143" fmla="*/ f119 f50 1"/>
                <a:gd name="f144" fmla="*/ f120 f50 1"/>
                <a:gd name="f145" fmla="*/ f121 f49 1"/>
                <a:gd name="f146" fmla="*/ f122 f50 1"/>
                <a:gd name="f147" fmla="*/ f123 f49 1"/>
                <a:gd name="f148" fmla="*/ f124 f50 1"/>
              </a:gdLst>
              <a:ahLst/>
              <a:cxnLst>
                <a:cxn ang="3cd4">
                  <a:pos x="hc" y="t"/>
                </a:cxn>
                <a:cxn ang="0">
                  <a:pos x="r" y="vc"/>
                </a:cxn>
                <a:cxn ang="cd4">
                  <a:pos x="hc" y="b"/>
                </a:cxn>
                <a:cxn ang="cd2">
                  <a:pos x="l" y="vc"/>
                </a:cxn>
                <a:cxn ang="f80">
                  <a:pos x="f129" y="f130"/>
                </a:cxn>
                <a:cxn ang="f80">
                  <a:pos x="f131" y="f132"/>
                </a:cxn>
                <a:cxn ang="f80">
                  <a:pos x="f131" y="f133"/>
                </a:cxn>
                <a:cxn ang="f80">
                  <a:pos x="f134" y="f135"/>
                </a:cxn>
                <a:cxn ang="f80">
                  <a:pos x="f136" y="f137"/>
                </a:cxn>
                <a:cxn ang="f80">
                  <a:pos x="f138" y="f139"/>
                </a:cxn>
                <a:cxn ang="f80">
                  <a:pos x="f140" y="f141"/>
                </a:cxn>
                <a:cxn ang="f80">
                  <a:pos x="f142" y="f143"/>
                </a:cxn>
                <a:cxn ang="f80">
                  <a:pos x="f142" y="f144"/>
                </a:cxn>
                <a:cxn ang="f80">
                  <a:pos x="f145" y="f146"/>
                </a:cxn>
                <a:cxn ang="f80">
                  <a:pos x="f147" y="f148"/>
                </a:cxn>
                <a:cxn ang="f80">
                  <a:pos x="f129" y="f130"/>
                </a:cxn>
              </a:cxnLst>
              <a:rect l="f125" t="f128" r="f126" b="f127"/>
              <a:pathLst>
                <a:path w="45625" h="1066824">
                  <a:moveTo>
                    <a:pt x="f8" y="f9"/>
                  </a:moveTo>
                  <a:cubicBezTo>
                    <a:pt x="f10" y="f11"/>
                    <a:pt x="f12" y="f13"/>
                    <a:pt x="f14" y="f5"/>
                  </a:cubicBezTo>
                  <a:lnTo>
                    <a:pt x="f14" y="f15"/>
                  </a:lnTo>
                  <a:lnTo>
                    <a:pt x="f5" y="f16"/>
                  </a:lnTo>
                  <a:lnTo>
                    <a:pt x="f17" y="f18"/>
                  </a:lnTo>
                  <a:cubicBezTo>
                    <a:pt x="f19" y="f20"/>
                    <a:pt x="f21" y="f22"/>
                    <a:pt x="f23" y="f24"/>
                  </a:cubicBezTo>
                  <a:cubicBezTo>
                    <a:pt x="f25" y="f26"/>
                    <a:pt x="f27" y="f28"/>
                    <a:pt x="f15" y="f29"/>
                  </a:cubicBezTo>
                  <a:cubicBezTo>
                    <a:pt x="f30" y="f31"/>
                    <a:pt x="f32" y="f33"/>
                    <a:pt x="f34" y="f35"/>
                  </a:cubicBezTo>
                  <a:cubicBezTo>
                    <a:pt x="f34" y="f35"/>
                    <a:pt x="f34" y="f36"/>
                    <a:pt x="f34" y="f37"/>
                  </a:cubicBezTo>
                  <a:lnTo>
                    <a:pt x="f38" y="f39"/>
                  </a:lnTo>
                  <a:cubicBezTo>
                    <a:pt x="f40" y="f41"/>
                    <a:pt x="f42" y="f43"/>
                    <a:pt x="f44" y="f45"/>
                  </a:cubicBezTo>
                  <a:cubicBezTo>
                    <a:pt x="f46" y="f45"/>
                    <a:pt x="f4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7" name="Freeform: Shape 1743">
              <a:extLst>
                <a:ext uri="{FF2B5EF4-FFF2-40B4-BE49-F238E27FC236}">
                  <a16:creationId xmlns:a16="http://schemas.microsoft.com/office/drawing/2014/main" id="{928305CA-278A-C538-4EC2-2B6DA7F6CF1C}"/>
                </a:ext>
              </a:extLst>
            </p:cNvPr>
            <p:cNvSpPr/>
            <p:nvPr/>
          </p:nvSpPr>
          <p:spPr>
            <a:xfrm>
              <a:off x="10721897" y="4820213"/>
              <a:ext cx="1499" cy="1371"/>
            </a:xfrm>
            <a:custGeom>
              <a:avLst/>
              <a:gdLst>
                <a:gd name="f0" fmla="val 10800000"/>
                <a:gd name="f1" fmla="val 5400000"/>
                <a:gd name="f2" fmla="val 180"/>
                <a:gd name="f3" fmla="val w"/>
                <a:gd name="f4" fmla="val h"/>
                <a:gd name="f5" fmla="val 0"/>
                <a:gd name="f6" fmla="val 1499"/>
                <a:gd name="f7" fmla="val 1374"/>
                <a:gd name="f8" fmla="val 1375"/>
                <a:gd name="f9" fmla="val 587"/>
                <a:gd name="f10" fmla="val 1012"/>
                <a:gd name="f11" fmla="val 1087"/>
                <a:gd name="f12" fmla="val 550"/>
                <a:gd name="f13" fmla="val 1062"/>
                <a:gd name="f14" fmla="val 525"/>
                <a:gd name="f15" fmla="val 562"/>
                <a:gd name="f16" fmla="val 987"/>
                <a:gd name="f17" fmla="+- 0 0 -90"/>
                <a:gd name="f18" fmla="*/ f3 1 1499"/>
                <a:gd name="f19" fmla="*/ f4 1 1374"/>
                <a:gd name="f20" fmla="val f5"/>
                <a:gd name="f21" fmla="val f6"/>
                <a:gd name="f22" fmla="val f7"/>
                <a:gd name="f23" fmla="*/ f17 f0 1"/>
                <a:gd name="f24" fmla="+- f22 0 f20"/>
                <a:gd name="f25" fmla="+- f21 0 f20"/>
                <a:gd name="f26" fmla="*/ f23 1 f2"/>
                <a:gd name="f27" fmla="*/ f25 1 1499"/>
                <a:gd name="f28" fmla="*/ f24 1 1374"/>
                <a:gd name="f29" fmla="*/ 0 f25 1"/>
                <a:gd name="f30" fmla="*/ 1375 f24 1"/>
                <a:gd name="f31" fmla="*/ 1499 f25 1"/>
                <a:gd name="f32" fmla="*/ 0 f24 1"/>
                <a:gd name="f33" fmla="+- f26 0 f1"/>
                <a:gd name="f34" fmla="*/ f29 1 1499"/>
                <a:gd name="f35" fmla="*/ f30 1 1374"/>
                <a:gd name="f36" fmla="*/ f31 1 1499"/>
                <a:gd name="f37" fmla="*/ f32 1 1374"/>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0" y="f51"/>
                </a:cxn>
                <a:cxn ang="f33">
                  <a:pos x="f52" y="f53"/>
                </a:cxn>
                <a:cxn ang="f33">
                  <a:pos x="f50" y="f51"/>
                </a:cxn>
              </a:cxnLst>
              <a:rect l="f46" t="f49" r="f47" b="f48"/>
              <a:pathLst>
                <a:path w="1499" h="1374">
                  <a:moveTo>
                    <a:pt x="f5" y="f8"/>
                  </a:moveTo>
                  <a:lnTo>
                    <a:pt x="f5" y="f8"/>
                  </a:lnTo>
                  <a:cubicBezTo>
                    <a:pt x="f9" y="f10"/>
                    <a:pt x="f11" y="f12"/>
                    <a:pt x="f6" y="f5"/>
                  </a:cubicBezTo>
                  <a:cubicBezTo>
                    <a:pt x="f13" y="f14"/>
                    <a:pt x="f1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8" name="Freeform: Shape 1744">
              <a:extLst>
                <a:ext uri="{FF2B5EF4-FFF2-40B4-BE49-F238E27FC236}">
                  <a16:creationId xmlns:a16="http://schemas.microsoft.com/office/drawing/2014/main" id="{9E79EF01-B54E-4C97-B219-C07EBC005399}"/>
                </a:ext>
              </a:extLst>
            </p:cNvPr>
            <p:cNvSpPr/>
            <p:nvPr/>
          </p:nvSpPr>
          <p:spPr>
            <a:xfrm>
              <a:off x="10294150" y="5023375"/>
              <a:ext cx="41660" cy="37270"/>
            </a:xfrm>
            <a:custGeom>
              <a:avLst/>
              <a:gdLst>
                <a:gd name="f0" fmla="val 10800000"/>
                <a:gd name="f1" fmla="val 5400000"/>
                <a:gd name="f2" fmla="val 180"/>
                <a:gd name="f3" fmla="val w"/>
                <a:gd name="f4" fmla="val h"/>
                <a:gd name="f5" fmla="val 0"/>
                <a:gd name="f6" fmla="val 41658"/>
                <a:gd name="f7" fmla="val 37273"/>
                <a:gd name="f8" fmla="val 551"/>
                <a:gd name="f9" fmla="val 31112"/>
                <a:gd name="f10" fmla="val 1776"/>
                <a:gd name="f11" fmla="val 35573"/>
                <a:gd name="f12" fmla="val 6374"/>
                <a:gd name="f13" fmla="val 38197"/>
                <a:gd name="f14" fmla="val 10834"/>
                <a:gd name="f15" fmla="val 36973"/>
                <a:gd name="f16" fmla="val 11384"/>
                <a:gd name="f17" fmla="val 36823"/>
                <a:gd name="f18" fmla="val 11922"/>
                <a:gd name="f19" fmla="val 36623"/>
                <a:gd name="f20" fmla="val 12421"/>
                <a:gd name="f21" fmla="val 36361"/>
                <a:gd name="f22" fmla="val 13546"/>
                <a:gd name="f23" fmla="val 35736"/>
                <a:gd name="f24" fmla="val 16544"/>
                <a:gd name="f25" fmla="val 33986"/>
                <a:gd name="f26" fmla="val 17544"/>
                <a:gd name="f27" fmla="val 33361"/>
                <a:gd name="f28" fmla="val 41659"/>
                <a:gd name="f29" fmla="val 19617"/>
                <a:gd name="f30" fmla="val 37536"/>
                <a:gd name="f31" fmla="val 21716"/>
                <a:gd name="f32" fmla="val 32500"/>
                <a:gd name="f33" fmla="val 20079"/>
                <a:gd name="f34" fmla="val 30401"/>
                <a:gd name="f35" fmla="val 15956"/>
                <a:gd name="f36" fmla="val 30139"/>
                <a:gd name="f37" fmla="val 15444"/>
                <a:gd name="f38" fmla="val 29939"/>
                <a:gd name="f39" fmla="val 14919"/>
                <a:gd name="f40" fmla="val 29789"/>
                <a:gd name="f41" fmla="val 14369"/>
                <a:gd name="f42" fmla="val 27565"/>
                <a:gd name="f43" fmla="val 9184"/>
                <a:gd name="f44" fmla="val 29352"/>
                <a:gd name="f45" fmla="val 3149"/>
                <a:gd name="f46" fmla="val 34037"/>
                <a:gd name="f47" fmla="val 31413"/>
                <a:gd name="f48" fmla="val 1499"/>
                <a:gd name="f49" fmla="val 4800"/>
                <a:gd name="f50" fmla="val 16743"/>
                <a:gd name="f51" fmla="val 3800"/>
                <a:gd name="f52" fmla="val 17618"/>
                <a:gd name="f53" fmla="val 3176"/>
                <a:gd name="f54" fmla="val 18018"/>
                <a:gd name="f55" fmla="val 2626"/>
                <a:gd name="f56" fmla="val 18530"/>
                <a:gd name="f57" fmla="val 2176"/>
                <a:gd name="f58" fmla="val 19117"/>
                <a:gd name="f59" fmla="val 1176"/>
                <a:gd name="f60" fmla="val 20742"/>
                <a:gd name="f61" fmla="val 21866"/>
                <a:gd name="f62" fmla="val 302"/>
                <a:gd name="f63" fmla="val 22616"/>
                <a:gd name="f64" fmla="val 239"/>
                <a:gd name="f65" fmla="val 23328"/>
                <a:gd name="f66" fmla="val 24028"/>
                <a:gd name="f67" fmla="val 24740"/>
                <a:gd name="f68" fmla="val -173"/>
                <a:gd name="f69" fmla="val 26852"/>
                <a:gd name="f70" fmla="val -86"/>
                <a:gd name="f71" fmla="val 29051"/>
                <a:gd name="f72" fmla="+- 0 0 -90"/>
                <a:gd name="f73" fmla="*/ f3 1 41658"/>
                <a:gd name="f74" fmla="*/ f4 1 37273"/>
                <a:gd name="f75" fmla="val f5"/>
                <a:gd name="f76" fmla="val f6"/>
                <a:gd name="f77" fmla="val f7"/>
                <a:gd name="f78" fmla="*/ f72 f0 1"/>
                <a:gd name="f79" fmla="+- f77 0 f75"/>
                <a:gd name="f80" fmla="+- f76 0 f75"/>
                <a:gd name="f81" fmla="*/ f78 1 f2"/>
                <a:gd name="f82" fmla="*/ f80 1 41658"/>
                <a:gd name="f83" fmla="*/ f79 1 37273"/>
                <a:gd name="f84" fmla="*/ 551 f80 1"/>
                <a:gd name="f85" fmla="*/ 31112 f79 1"/>
                <a:gd name="f86" fmla="*/ 10834 f80 1"/>
                <a:gd name="f87" fmla="*/ 36973 f79 1"/>
                <a:gd name="f88" fmla="*/ 12421 f80 1"/>
                <a:gd name="f89" fmla="*/ 36361 f79 1"/>
                <a:gd name="f90" fmla="*/ 13546 f80 1"/>
                <a:gd name="f91" fmla="*/ 35736 f79 1"/>
                <a:gd name="f92" fmla="*/ 16544 f80 1"/>
                <a:gd name="f93" fmla="*/ 33986 f79 1"/>
                <a:gd name="f94" fmla="*/ 17544 f80 1"/>
                <a:gd name="f95" fmla="*/ 33361 f79 1"/>
                <a:gd name="f96" fmla="*/ 41659 f80 1"/>
                <a:gd name="f97" fmla="*/ 19617 f79 1"/>
                <a:gd name="f98" fmla="*/ 30401 f80 1"/>
                <a:gd name="f99" fmla="*/ 15956 f79 1"/>
                <a:gd name="f100" fmla="*/ 29789 f80 1"/>
                <a:gd name="f101" fmla="*/ 14369 f79 1"/>
                <a:gd name="f102" fmla="*/ 34037 f80 1"/>
                <a:gd name="f103" fmla="*/ 0 f79 1"/>
                <a:gd name="f104" fmla="*/ 31413 f80 1"/>
                <a:gd name="f105" fmla="*/ 1499 f79 1"/>
                <a:gd name="f106" fmla="*/ 4800 f80 1"/>
                <a:gd name="f107" fmla="*/ 16743 f79 1"/>
                <a:gd name="f108" fmla="*/ 3800 f80 1"/>
                <a:gd name="f109" fmla="*/ 17618 f79 1"/>
                <a:gd name="f110" fmla="*/ 2176 f80 1"/>
                <a:gd name="f111" fmla="*/ 19117 f79 1"/>
                <a:gd name="f112" fmla="*/ 1176 f80 1"/>
                <a:gd name="f113" fmla="*/ 20742 f79 1"/>
                <a:gd name="f114" fmla="*/ 302 f80 1"/>
                <a:gd name="f115" fmla="*/ 22616 f79 1"/>
                <a:gd name="f116" fmla="*/ 24740 f79 1"/>
                <a:gd name="f117" fmla="+- f81 0 f1"/>
                <a:gd name="f118" fmla="*/ f84 1 41658"/>
                <a:gd name="f119" fmla="*/ f85 1 37273"/>
                <a:gd name="f120" fmla="*/ f86 1 41658"/>
                <a:gd name="f121" fmla="*/ f87 1 37273"/>
                <a:gd name="f122" fmla="*/ f88 1 41658"/>
                <a:gd name="f123" fmla="*/ f89 1 37273"/>
                <a:gd name="f124" fmla="*/ f90 1 41658"/>
                <a:gd name="f125" fmla="*/ f91 1 37273"/>
                <a:gd name="f126" fmla="*/ f92 1 41658"/>
                <a:gd name="f127" fmla="*/ f93 1 37273"/>
                <a:gd name="f128" fmla="*/ f94 1 41658"/>
                <a:gd name="f129" fmla="*/ f95 1 37273"/>
                <a:gd name="f130" fmla="*/ f96 1 41658"/>
                <a:gd name="f131" fmla="*/ f97 1 37273"/>
                <a:gd name="f132" fmla="*/ f98 1 41658"/>
                <a:gd name="f133" fmla="*/ f99 1 37273"/>
                <a:gd name="f134" fmla="*/ f100 1 41658"/>
                <a:gd name="f135" fmla="*/ f101 1 37273"/>
                <a:gd name="f136" fmla="*/ f102 1 41658"/>
                <a:gd name="f137" fmla="*/ f103 1 37273"/>
                <a:gd name="f138" fmla="*/ f104 1 41658"/>
                <a:gd name="f139" fmla="*/ f105 1 37273"/>
                <a:gd name="f140" fmla="*/ f106 1 41658"/>
                <a:gd name="f141" fmla="*/ f107 1 37273"/>
                <a:gd name="f142" fmla="*/ f108 1 41658"/>
                <a:gd name="f143" fmla="*/ f109 1 37273"/>
                <a:gd name="f144" fmla="*/ f110 1 41658"/>
                <a:gd name="f145" fmla="*/ f111 1 37273"/>
                <a:gd name="f146" fmla="*/ f112 1 41658"/>
                <a:gd name="f147" fmla="*/ f113 1 37273"/>
                <a:gd name="f148" fmla="*/ f114 1 41658"/>
                <a:gd name="f149" fmla="*/ f115 1 37273"/>
                <a:gd name="f150" fmla="*/ f116 1 37273"/>
                <a:gd name="f151" fmla="*/ f75 1 f82"/>
                <a:gd name="f152" fmla="*/ f76 1 f82"/>
                <a:gd name="f153" fmla="*/ f75 1 f83"/>
                <a:gd name="f154" fmla="*/ f77 1 f83"/>
                <a:gd name="f155" fmla="*/ f118 1 f82"/>
                <a:gd name="f156" fmla="*/ f119 1 f83"/>
                <a:gd name="f157" fmla="*/ f120 1 f82"/>
                <a:gd name="f158" fmla="*/ f121 1 f83"/>
                <a:gd name="f159" fmla="*/ f122 1 f82"/>
                <a:gd name="f160" fmla="*/ f123 1 f83"/>
                <a:gd name="f161" fmla="*/ f124 1 f82"/>
                <a:gd name="f162" fmla="*/ f125 1 f83"/>
                <a:gd name="f163" fmla="*/ f126 1 f82"/>
                <a:gd name="f164" fmla="*/ f127 1 f83"/>
                <a:gd name="f165" fmla="*/ f128 1 f82"/>
                <a:gd name="f166" fmla="*/ f129 1 f83"/>
                <a:gd name="f167" fmla="*/ f130 1 f82"/>
                <a:gd name="f168" fmla="*/ f131 1 f83"/>
                <a:gd name="f169" fmla="*/ f132 1 f82"/>
                <a:gd name="f170" fmla="*/ f133 1 f83"/>
                <a:gd name="f171" fmla="*/ f134 1 f82"/>
                <a:gd name="f172" fmla="*/ f135 1 f83"/>
                <a:gd name="f173" fmla="*/ f136 1 f82"/>
                <a:gd name="f174" fmla="*/ f137 1 f83"/>
                <a:gd name="f175" fmla="*/ f138 1 f82"/>
                <a:gd name="f176" fmla="*/ f139 1 f83"/>
                <a:gd name="f177" fmla="*/ f140 1 f82"/>
                <a:gd name="f178" fmla="*/ f141 1 f83"/>
                <a:gd name="f179" fmla="*/ f142 1 f82"/>
                <a:gd name="f180" fmla="*/ f143 1 f83"/>
                <a:gd name="f181" fmla="*/ f144 1 f82"/>
                <a:gd name="f182" fmla="*/ f145 1 f83"/>
                <a:gd name="f183" fmla="*/ f146 1 f82"/>
                <a:gd name="f184" fmla="*/ f147 1 f83"/>
                <a:gd name="f185" fmla="*/ f148 1 f82"/>
                <a:gd name="f186" fmla="*/ f149 1 f83"/>
                <a:gd name="f187" fmla="*/ f150 1 f83"/>
                <a:gd name="f188" fmla="*/ f151 f73 1"/>
                <a:gd name="f189" fmla="*/ f152 f73 1"/>
                <a:gd name="f190" fmla="*/ f154 f74 1"/>
                <a:gd name="f191" fmla="*/ f153 f74 1"/>
                <a:gd name="f192" fmla="*/ f155 f73 1"/>
                <a:gd name="f193" fmla="*/ f156 f74 1"/>
                <a:gd name="f194" fmla="*/ f157 f73 1"/>
                <a:gd name="f195" fmla="*/ f158 f74 1"/>
                <a:gd name="f196" fmla="*/ f159 f73 1"/>
                <a:gd name="f197" fmla="*/ f160 f74 1"/>
                <a:gd name="f198" fmla="*/ f161 f73 1"/>
                <a:gd name="f199" fmla="*/ f162 f74 1"/>
                <a:gd name="f200" fmla="*/ f163 f73 1"/>
                <a:gd name="f201" fmla="*/ f164 f74 1"/>
                <a:gd name="f202" fmla="*/ f165 f73 1"/>
                <a:gd name="f203" fmla="*/ f166 f74 1"/>
                <a:gd name="f204" fmla="*/ f167 f73 1"/>
                <a:gd name="f205" fmla="*/ f168 f74 1"/>
                <a:gd name="f206" fmla="*/ f169 f73 1"/>
                <a:gd name="f207" fmla="*/ f170 f74 1"/>
                <a:gd name="f208" fmla="*/ f171 f73 1"/>
                <a:gd name="f209" fmla="*/ f172 f74 1"/>
                <a:gd name="f210" fmla="*/ f173 f73 1"/>
                <a:gd name="f211" fmla="*/ f174 f74 1"/>
                <a:gd name="f212" fmla="*/ f175 f73 1"/>
                <a:gd name="f213" fmla="*/ f176 f74 1"/>
                <a:gd name="f214" fmla="*/ f177 f73 1"/>
                <a:gd name="f215" fmla="*/ f178 f74 1"/>
                <a:gd name="f216" fmla="*/ f179 f73 1"/>
                <a:gd name="f217" fmla="*/ f180 f74 1"/>
                <a:gd name="f218" fmla="*/ f181 f73 1"/>
                <a:gd name="f219" fmla="*/ f182 f74 1"/>
                <a:gd name="f220" fmla="*/ f183 f73 1"/>
                <a:gd name="f221" fmla="*/ f184 f74 1"/>
                <a:gd name="f222" fmla="*/ f185 f73 1"/>
                <a:gd name="f223" fmla="*/ f186 f74 1"/>
                <a:gd name="f224" fmla="*/ f187 f74 1"/>
              </a:gdLst>
              <a:ahLst/>
              <a:cxnLst>
                <a:cxn ang="3cd4">
                  <a:pos x="hc" y="t"/>
                </a:cxn>
                <a:cxn ang="0">
                  <a:pos x="r" y="vc"/>
                </a:cxn>
                <a:cxn ang="cd4">
                  <a:pos x="hc" y="b"/>
                </a:cxn>
                <a:cxn ang="cd2">
                  <a:pos x="l" y="vc"/>
                </a:cxn>
                <a:cxn ang="f117">
                  <a:pos x="f192" y="f193"/>
                </a:cxn>
                <a:cxn ang="f117">
                  <a:pos x="f194" y="f195"/>
                </a:cxn>
                <a:cxn ang="f117">
                  <a:pos x="f196" y="f197"/>
                </a:cxn>
                <a:cxn ang="f117">
                  <a:pos x="f198" y="f199"/>
                </a:cxn>
                <a:cxn ang="f117">
                  <a:pos x="f200" y="f201"/>
                </a:cxn>
                <a:cxn ang="f117">
                  <a:pos x="f202" y="f203"/>
                </a:cxn>
                <a:cxn ang="f117">
                  <a:pos x="f204" y="f205"/>
                </a:cxn>
                <a:cxn ang="f117">
                  <a:pos x="f206" y="f207"/>
                </a:cxn>
                <a:cxn ang="f117">
                  <a:pos x="f208" y="f209"/>
                </a:cxn>
                <a:cxn ang="f117">
                  <a:pos x="f210" y="f211"/>
                </a:cxn>
                <a:cxn ang="f117">
                  <a:pos x="f212" y="f213"/>
                </a:cxn>
                <a:cxn ang="f117">
                  <a:pos x="f214" y="f215"/>
                </a:cxn>
                <a:cxn ang="f117">
                  <a:pos x="f216" y="f217"/>
                </a:cxn>
                <a:cxn ang="f117">
                  <a:pos x="f218" y="f219"/>
                </a:cxn>
                <a:cxn ang="f117">
                  <a:pos x="f220" y="f221"/>
                </a:cxn>
                <a:cxn ang="f117">
                  <a:pos x="f222" y="f223"/>
                </a:cxn>
                <a:cxn ang="f117">
                  <a:pos x="f222" y="f224"/>
                </a:cxn>
                <a:cxn ang="f117">
                  <a:pos x="f192" y="f193"/>
                </a:cxn>
              </a:cxnLst>
              <a:rect l="f188" t="f191" r="f189" b="f190"/>
              <a:pathLst>
                <a:path w="41658" h="37273">
                  <a:moveTo>
                    <a:pt x="f8" y="f9"/>
                  </a:moveTo>
                  <a:cubicBezTo>
                    <a:pt x="f10" y="f11"/>
                    <a:pt x="f12" y="f13"/>
                    <a:pt x="f14" y="f15"/>
                  </a:cubicBezTo>
                  <a:cubicBezTo>
                    <a:pt x="f16" y="f17"/>
                    <a:pt x="f18" y="f19"/>
                    <a:pt x="f20" y="f21"/>
                  </a:cubicBezTo>
                  <a:lnTo>
                    <a:pt x="f22" y="f23"/>
                  </a:lnTo>
                  <a:lnTo>
                    <a:pt x="f24" y="f25"/>
                  </a:lnTo>
                  <a:lnTo>
                    <a:pt x="f26" y="f27"/>
                  </a:lnTo>
                  <a:lnTo>
                    <a:pt x="f28" y="f29"/>
                  </a:lnTo>
                  <a:cubicBezTo>
                    <a:pt x="f30" y="f31"/>
                    <a:pt x="f32" y="f33"/>
                    <a:pt x="f34" y="f35"/>
                  </a:cubicBezTo>
                  <a:cubicBezTo>
                    <a:pt x="f36" y="f37"/>
                    <a:pt x="f38" y="f39"/>
                    <a:pt x="f40" y="f41"/>
                  </a:cubicBezTo>
                  <a:cubicBezTo>
                    <a:pt x="f42" y="f43"/>
                    <a:pt x="f44" y="f45"/>
                    <a:pt x="f46" y="f5"/>
                  </a:cubicBezTo>
                  <a:lnTo>
                    <a:pt x="f47" y="f48"/>
                  </a:lnTo>
                  <a:lnTo>
                    <a:pt x="f49" y="f50"/>
                  </a:lnTo>
                  <a:lnTo>
                    <a:pt x="f51" y="f52"/>
                  </a:lnTo>
                  <a:cubicBezTo>
                    <a:pt x="f53" y="f54"/>
                    <a:pt x="f55" y="f56"/>
                    <a:pt x="f57" y="f58"/>
                  </a:cubicBezTo>
                  <a:lnTo>
                    <a:pt x="f59" y="f60"/>
                  </a:lnTo>
                  <a:cubicBezTo>
                    <a:pt x="f59" y="f60"/>
                    <a:pt x="f8" y="f61"/>
                    <a:pt x="f62" y="f63"/>
                  </a:cubicBezTo>
                  <a:cubicBezTo>
                    <a:pt x="f64" y="f65"/>
                    <a:pt x="f64" y="f66"/>
                    <a:pt x="f62"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9" name="Freeform: Shape 1745">
              <a:extLst>
                <a:ext uri="{FF2B5EF4-FFF2-40B4-BE49-F238E27FC236}">
                  <a16:creationId xmlns:a16="http://schemas.microsoft.com/office/drawing/2014/main" id="{305CE188-FB97-261C-205E-18D7ED0D53E7}"/>
                </a:ext>
              </a:extLst>
            </p:cNvPr>
            <p:cNvSpPr/>
            <p:nvPr/>
          </p:nvSpPr>
          <p:spPr>
            <a:xfrm>
              <a:off x="9374730" y="3280327"/>
              <a:ext cx="546390" cy="689100"/>
            </a:xfrm>
            <a:custGeom>
              <a:avLst/>
              <a:gdLst>
                <a:gd name="f0" fmla="val 10800000"/>
                <a:gd name="f1" fmla="val 5400000"/>
                <a:gd name="f2" fmla="val 180"/>
                <a:gd name="f3" fmla="val w"/>
                <a:gd name="f4" fmla="val h"/>
                <a:gd name="f5" fmla="val 0"/>
                <a:gd name="f6" fmla="val 546389"/>
                <a:gd name="f7" fmla="val 689100"/>
                <a:gd name="f8" fmla="val 12495"/>
                <a:gd name="f9" fmla="val 16018"/>
                <a:gd name="f10" fmla="val 4523"/>
                <a:gd name="f11" fmla="val 10846"/>
                <a:gd name="f12" fmla="val 15369"/>
                <a:gd name="f13" fmla="val 9846"/>
                <a:gd name="f14" fmla="val 18817"/>
                <a:gd name="f15" fmla="val 4910"/>
                <a:gd name="f16" fmla="val 19467"/>
                <a:gd name="f17" fmla="val 1462"/>
                <a:gd name="f18" fmla="val 16831"/>
                <a:gd name="f19" fmla="val 912"/>
                <a:gd name="f20" fmla="val 16406"/>
                <a:gd name="f21" fmla="val 425"/>
                <a:gd name="f22" fmla="val 15919"/>
                <a:gd name="f23" fmla="val 538018"/>
                <a:gd name="f24" fmla="val 537143"/>
                <a:gd name="f25" fmla="val 688163"/>
                <a:gd name="f26" fmla="val 536456"/>
                <a:gd name="f27" fmla="val 687064"/>
                <a:gd name="f28" fmla="val 536019"/>
                <a:gd name="f29" fmla="val 685851"/>
                <a:gd name="f30" fmla="val 534169"/>
                <a:gd name="f31" fmla="val 680566"/>
                <a:gd name="f32" fmla="val 536056"/>
                <a:gd name="f33" fmla="val 674694"/>
                <a:gd name="f34" fmla="val 540642"/>
                <a:gd name="f35" fmla="val 671482"/>
                <a:gd name="f36" fmla="val 668483"/>
                <a:gd name="f37" fmla="val 545639"/>
                <a:gd name="f38" fmla="val 667609"/>
                <a:gd name="f39" fmla="val 542391"/>
                <a:gd name="f40" fmla="val 663486"/>
                <a:gd name="f41" fmla="+- 0 0 -90"/>
                <a:gd name="f42" fmla="*/ f3 1 546389"/>
                <a:gd name="f43" fmla="*/ f4 1 689100"/>
                <a:gd name="f44" fmla="val f5"/>
                <a:gd name="f45" fmla="val f6"/>
                <a:gd name="f46" fmla="val f7"/>
                <a:gd name="f47" fmla="*/ f41 f0 1"/>
                <a:gd name="f48" fmla="+- f46 0 f44"/>
                <a:gd name="f49" fmla="+- f45 0 f44"/>
                <a:gd name="f50" fmla="*/ f47 1 f2"/>
                <a:gd name="f51" fmla="*/ f49 1 546389"/>
                <a:gd name="f52" fmla="*/ f48 1 689100"/>
                <a:gd name="f53" fmla="*/ 12495 f49 1"/>
                <a:gd name="f54" fmla="*/ 0 f48 1"/>
                <a:gd name="f55" fmla="*/ 15369 f48 1"/>
                <a:gd name="f56" fmla="*/ 1462 f49 1"/>
                <a:gd name="f57" fmla="*/ 16831 f48 1"/>
                <a:gd name="f58" fmla="*/ 0 f49 1"/>
                <a:gd name="f59" fmla="*/ 538018 f49 1"/>
                <a:gd name="f60" fmla="*/ 689100 f48 1"/>
                <a:gd name="f61" fmla="*/ 536019 f49 1"/>
                <a:gd name="f62" fmla="*/ 685851 f48 1"/>
                <a:gd name="f63" fmla="*/ 540642 f49 1"/>
                <a:gd name="f64" fmla="*/ 671482 f48 1"/>
                <a:gd name="f65" fmla="*/ 546389 f49 1"/>
                <a:gd name="f66" fmla="*/ 668483 f48 1"/>
                <a:gd name="f67" fmla="*/ 545639 f49 1"/>
                <a:gd name="f68" fmla="*/ 667609 f48 1"/>
                <a:gd name="f69" fmla="*/ 542391 f49 1"/>
                <a:gd name="f70" fmla="*/ 663486 f48 1"/>
                <a:gd name="f71" fmla="+- f50 0 f1"/>
                <a:gd name="f72" fmla="*/ f53 1 546389"/>
                <a:gd name="f73" fmla="*/ f54 1 689100"/>
                <a:gd name="f74" fmla="*/ f55 1 689100"/>
                <a:gd name="f75" fmla="*/ f56 1 546389"/>
                <a:gd name="f76" fmla="*/ f57 1 689100"/>
                <a:gd name="f77" fmla="*/ f58 1 546389"/>
                <a:gd name="f78" fmla="*/ f59 1 546389"/>
                <a:gd name="f79" fmla="*/ f60 1 689100"/>
                <a:gd name="f80" fmla="*/ f61 1 546389"/>
                <a:gd name="f81" fmla="*/ f62 1 689100"/>
                <a:gd name="f82" fmla="*/ f63 1 546389"/>
                <a:gd name="f83" fmla="*/ f64 1 689100"/>
                <a:gd name="f84" fmla="*/ f65 1 546389"/>
                <a:gd name="f85" fmla="*/ f66 1 689100"/>
                <a:gd name="f86" fmla="*/ f67 1 546389"/>
                <a:gd name="f87" fmla="*/ f68 1 689100"/>
                <a:gd name="f88" fmla="*/ f69 1 546389"/>
                <a:gd name="f89" fmla="*/ f70 1 689100"/>
                <a:gd name="f90" fmla="*/ f44 1 f51"/>
                <a:gd name="f91" fmla="*/ f45 1 f51"/>
                <a:gd name="f92" fmla="*/ f44 1 f52"/>
                <a:gd name="f93" fmla="*/ f46 1 f52"/>
                <a:gd name="f94" fmla="*/ f72 1 f51"/>
                <a:gd name="f95" fmla="*/ f73 1 f52"/>
                <a:gd name="f96" fmla="*/ f74 1 f52"/>
                <a:gd name="f97" fmla="*/ f75 1 f51"/>
                <a:gd name="f98" fmla="*/ f76 1 f52"/>
                <a:gd name="f99" fmla="*/ f77 1 f51"/>
                <a:gd name="f100" fmla="*/ f78 1 f51"/>
                <a:gd name="f101" fmla="*/ f79 1 f52"/>
                <a:gd name="f102" fmla="*/ f80 1 f51"/>
                <a:gd name="f103" fmla="*/ f81 1 f52"/>
                <a:gd name="f104" fmla="*/ f82 1 f51"/>
                <a:gd name="f105" fmla="*/ f83 1 f52"/>
                <a:gd name="f106" fmla="*/ f84 1 f51"/>
                <a:gd name="f107" fmla="*/ f85 1 f52"/>
                <a:gd name="f108" fmla="*/ f86 1 f51"/>
                <a:gd name="f109" fmla="*/ f87 1 f52"/>
                <a:gd name="f110" fmla="*/ f88 1 f51"/>
                <a:gd name="f111" fmla="*/ f89 1 f52"/>
                <a:gd name="f112" fmla="*/ f90 f42 1"/>
                <a:gd name="f113" fmla="*/ f91 f42 1"/>
                <a:gd name="f114" fmla="*/ f93 f43 1"/>
                <a:gd name="f115" fmla="*/ f92 f43 1"/>
                <a:gd name="f116" fmla="*/ f94 f42 1"/>
                <a:gd name="f117" fmla="*/ f95 f43 1"/>
                <a:gd name="f118" fmla="*/ f96 f43 1"/>
                <a:gd name="f119" fmla="*/ f97 f42 1"/>
                <a:gd name="f120" fmla="*/ f98 f43 1"/>
                <a:gd name="f121" fmla="*/ f99 f42 1"/>
                <a:gd name="f122" fmla="*/ f100 f42 1"/>
                <a:gd name="f123" fmla="*/ f101 f43 1"/>
                <a:gd name="f124" fmla="*/ f102 f42 1"/>
                <a:gd name="f125" fmla="*/ f103 f43 1"/>
                <a:gd name="f126" fmla="*/ f104 f42 1"/>
                <a:gd name="f127" fmla="*/ f105 f43 1"/>
                <a:gd name="f128" fmla="*/ f106 f42 1"/>
                <a:gd name="f129" fmla="*/ f107 f43 1"/>
                <a:gd name="f130" fmla="*/ f108 f42 1"/>
                <a:gd name="f131" fmla="*/ f109 f43 1"/>
                <a:gd name="f132" fmla="*/ f110 f42 1"/>
                <a:gd name="f133" fmla="*/ f111 f43 1"/>
              </a:gdLst>
              <a:ahLst/>
              <a:cxnLst>
                <a:cxn ang="3cd4">
                  <a:pos x="hc" y="t"/>
                </a:cxn>
                <a:cxn ang="0">
                  <a:pos x="r" y="vc"/>
                </a:cxn>
                <a:cxn ang="cd4">
                  <a:pos x="hc" y="b"/>
                </a:cxn>
                <a:cxn ang="cd2">
                  <a:pos x="l" y="vc"/>
                </a:cxn>
                <a:cxn ang="f71">
                  <a:pos x="f116" y="f117"/>
                </a:cxn>
                <a:cxn ang="f71">
                  <a:pos x="f116" y="f118"/>
                </a:cxn>
                <a:cxn ang="f71">
                  <a:pos x="f119" y="f120"/>
                </a:cxn>
                <a:cxn ang="f71">
                  <a:pos x="f121" y="f118"/>
                </a:cxn>
                <a:cxn ang="f71">
                  <a:pos x="f122" y="f123"/>
                </a:cxn>
                <a:cxn ang="f71">
                  <a:pos x="f122" y="f123"/>
                </a:cxn>
                <a:cxn ang="f71">
                  <a:pos x="f124" y="f125"/>
                </a:cxn>
                <a:cxn ang="f71">
                  <a:pos x="f126" y="f127"/>
                </a:cxn>
                <a:cxn ang="f71">
                  <a:pos x="f128" y="f129"/>
                </a:cxn>
                <a:cxn ang="f71">
                  <a:pos x="f130" y="f131"/>
                </a:cxn>
                <a:cxn ang="f71">
                  <a:pos x="f132" y="f133"/>
                </a:cxn>
              </a:cxnLst>
              <a:rect l="f112" t="f115" r="f113" b="f114"/>
              <a:pathLst>
                <a:path w="546389" h="689100">
                  <a:moveTo>
                    <a:pt x="f8" y="f5"/>
                  </a:moveTo>
                  <a:cubicBezTo>
                    <a:pt x="f9" y="f10"/>
                    <a:pt x="f9" y="f11"/>
                    <a:pt x="f8" y="f12"/>
                  </a:cubicBezTo>
                  <a:cubicBezTo>
                    <a:pt x="f13" y="f14"/>
                    <a:pt x="f15" y="f16"/>
                    <a:pt x="f17" y="f18"/>
                  </a:cubicBezTo>
                  <a:cubicBezTo>
                    <a:pt x="f19" y="f20"/>
                    <a:pt x="f21" y="f22"/>
                    <a:pt x="f5" y="f12"/>
                  </a:cubicBezTo>
                  <a:lnTo>
                    <a:pt x="f23" y="f7"/>
                  </a:lnTo>
                  <a:lnTo>
                    <a:pt x="f23" y="f7"/>
                  </a:lnTo>
                  <a:cubicBezTo>
                    <a:pt x="f24" y="f25"/>
                    <a:pt x="f26" y="f27"/>
                    <a:pt x="f28" y="f29"/>
                  </a:cubicBezTo>
                  <a:cubicBezTo>
                    <a:pt x="f30" y="f31"/>
                    <a:pt x="f32" y="f33"/>
                    <a:pt x="f34" y="f35"/>
                  </a:cubicBezTo>
                  <a:lnTo>
                    <a:pt x="f6" y="f36"/>
                  </a:lnTo>
                  <a:lnTo>
                    <a:pt x="f37" y="f38"/>
                  </a:lnTo>
                  <a:lnTo>
                    <a:pt x="f39"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0" name="Freeform: Shape 1746">
              <a:extLst>
                <a:ext uri="{FF2B5EF4-FFF2-40B4-BE49-F238E27FC236}">
                  <a16:creationId xmlns:a16="http://schemas.microsoft.com/office/drawing/2014/main" id="{C8CADCA2-2C58-8F63-E9F2-1BD5830C8D2D}"/>
                </a:ext>
              </a:extLst>
            </p:cNvPr>
            <p:cNvSpPr/>
            <p:nvPr/>
          </p:nvSpPr>
          <p:spPr>
            <a:xfrm>
              <a:off x="9363090" y="3266373"/>
              <a:ext cx="26526" cy="32461"/>
            </a:xfrm>
            <a:custGeom>
              <a:avLst/>
              <a:gdLst>
                <a:gd name="f0" fmla="val 10800000"/>
                <a:gd name="f1" fmla="val 5400000"/>
                <a:gd name="f2" fmla="val 180"/>
                <a:gd name="f3" fmla="val w"/>
                <a:gd name="f4" fmla="val h"/>
                <a:gd name="f5" fmla="val 0"/>
                <a:gd name="f6" fmla="val 26526"/>
                <a:gd name="f7" fmla="val 32465"/>
                <a:gd name="f8" fmla="val 23883"/>
                <a:gd name="f9" fmla="val 29321"/>
                <a:gd name="f10" fmla="val 27407"/>
                <a:gd name="f11" fmla="val 24798"/>
                <a:gd name="f12" fmla="val 18475"/>
                <a:gd name="f13" fmla="val 13952"/>
                <a:gd name="f14" fmla="val 17511"/>
                <a:gd name="f15" fmla="val 5955"/>
                <a:gd name="f16" fmla="val 15137"/>
                <a:gd name="f17" fmla="val 3081"/>
                <a:gd name="f18" fmla="val 12488"/>
                <a:gd name="f19" fmla="val -367"/>
                <a:gd name="f20" fmla="val 7553"/>
                <a:gd name="f21" fmla="val -1017"/>
                <a:gd name="f22" fmla="val 4104"/>
                <a:gd name="f23" fmla="val 1619"/>
                <a:gd name="f24" fmla="val 3555"/>
                <a:gd name="f25" fmla="val 2044"/>
                <a:gd name="f26" fmla="val 3068"/>
                <a:gd name="f27" fmla="val 2531"/>
                <a:gd name="f28" fmla="val 2643"/>
                <a:gd name="f29" fmla="val -881"/>
                <a:gd name="f30" fmla="val 7604"/>
                <a:gd name="f31" fmla="val 13927"/>
                <a:gd name="f32" fmla="val 18450"/>
                <a:gd name="f33" fmla="val 7765"/>
                <a:gd name="f34" fmla="val 24948"/>
                <a:gd name="f35" fmla="val 10139"/>
                <a:gd name="f36" fmla="val 27821"/>
                <a:gd name="f37" fmla="val 11389"/>
                <a:gd name="f38" fmla="val 29446"/>
                <a:gd name="f39" fmla="val 14062"/>
                <a:gd name="f40" fmla="val 32869"/>
                <a:gd name="f41" fmla="val 19011"/>
                <a:gd name="f42" fmla="val 33469"/>
                <a:gd name="f43" fmla="val 22434"/>
                <a:gd name="f44" fmla="val 30795"/>
                <a:gd name="f45" fmla="val 22984"/>
                <a:gd name="f46" fmla="val 30370"/>
                <a:gd name="f47" fmla="val 23471"/>
                <a:gd name="f48" fmla="val 29871"/>
                <a:gd name="f49" fmla="+- 0 0 -90"/>
                <a:gd name="f50" fmla="*/ f3 1 26526"/>
                <a:gd name="f51" fmla="*/ f4 1 32465"/>
                <a:gd name="f52" fmla="val f5"/>
                <a:gd name="f53" fmla="val f6"/>
                <a:gd name="f54" fmla="val f7"/>
                <a:gd name="f55" fmla="*/ f49 f0 1"/>
                <a:gd name="f56" fmla="+- f54 0 f52"/>
                <a:gd name="f57" fmla="+- f53 0 f52"/>
                <a:gd name="f58" fmla="*/ f55 1 f2"/>
                <a:gd name="f59" fmla="*/ f57 1 26526"/>
                <a:gd name="f60" fmla="*/ f56 1 32465"/>
                <a:gd name="f61" fmla="*/ 23883 f57 1"/>
                <a:gd name="f62" fmla="*/ 29321 f56 1"/>
                <a:gd name="f63" fmla="*/ 13952 f56 1"/>
                <a:gd name="f64" fmla="*/ 17511 f57 1"/>
                <a:gd name="f65" fmla="*/ 5955 f56 1"/>
                <a:gd name="f66" fmla="*/ 15137 f57 1"/>
                <a:gd name="f67" fmla="*/ 3081 f56 1"/>
                <a:gd name="f68" fmla="*/ 4104 f57 1"/>
                <a:gd name="f69" fmla="*/ 1619 f56 1"/>
                <a:gd name="f70" fmla="*/ 2643 f57 1"/>
                <a:gd name="f71" fmla="*/ 18450 f56 1"/>
                <a:gd name="f72" fmla="*/ 7765 f57 1"/>
                <a:gd name="f73" fmla="*/ 24948 f56 1"/>
                <a:gd name="f74" fmla="*/ 10139 f57 1"/>
                <a:gd name="f75" fmla="*/ 27821 f56 1"/>
                <a:gd name="f76" fmla="*/ 11389 f57 1"/>
                <a:gd name="f77" fmla="*/ 29446 f56 1"/>
                <a:gd name="f78" fmla="*/ 22434 f57 1"/>
                <a:gd name="f79" fmla="*/ 30795 f56 1"/>
                <a:gd name="f80" fmla="+- f58 0 f1"/>
                <a:gd name="f81" fmla="*/ f61 1 26526"/>
                <a:gd name="f82" fmla="*/ f62 1 32465"/>
                <a:gd name="f83" fmla="*/ f63 1 32465"/>
                <a:gd name="f84" fmla="*/ f64 1 26526"/>
                <a:gd name="f85" fmla="*/ f65 1 32465"/>
                <a:gd name="f86" fmla="*/ f66 1 26526"/>
                <a:gd name="f87" fmla="*/ f67 1 32465"/>
                <a:gd name="f88" fmla="*/ f68 1 26526"/>
                <a:gd name="f89" fmla="*/ f69 1 32465"/>
                <a:gd name="f90" fmla="*/ f70 1 26526"/>
                <a:gd name="f91" fmla="*/ f71 1 32465"/>
                <a:gd name="f92" fmla="*/ f72 1 26526"/>
                <a:gd name="f93" fmla="*/ f73 1 32465"/>
                <a:gd name="f94" fmla="*/ f74 1 26526"/>
                <a:gd name="f95" fmla="*/ f75 1 32465"/>
                <a:gd name="f96" fmla="*/ f76 1 26526"/>
                <a:gd name="f97" fmla="*/ f77 1 32465"/>
                <a:gd name="f98" fmla="*/ f78 1 26526"/>
                <a:gd name="f99" fmla="*/ f79 1 32465"/>
                <a:gd name="f100" fmla="*/ f52 1 f59"/>
                <a:gd name="f101" fmla="*/ f53 1 f59"/>
                <a:gd name="f102" fmla="*/ f52 1 f60"/>
                <a:gd name="f103" fmla="*/ f54 1 f60"/>
                <a:gd name="f104" fmla="*/ f81 1 f59"/>
                <a:gd name="f105" fmla="*/ f82 1 f60"/>
                <a:gd name="f106" fmla="*/ f83 1 f60"/>
                <a:gd name="f107" fmla="*/ f84 1 f59"/>
                <a:gd name="f108" fmla="*/ f85 1 f60"/>
                <a:gd name="f109" fmla="*/ f86 1 f59"/>
                <a:gd name="f110" fmla="*/ f87 1 f60"/>
                <a:gd name="f111" fmla="*/ f88 1 f59"/>
                <a:gd name="f112" fmla="*/ f89 1 f60"/>
                <a:gd name="f113" fmla="*/ f90 1 f59"/>
                <a:gd name="f114" fmla="*/ f91 1 f60"/>
                <a:gd name="f115" fmla="*/ f92 1 f59"/>
                <a:gd name="f116" fmla="*/ f93 1 f60"/>
                <a:gd name="f117" fmla="*/ f94 1 f59"/>
                <a:gd name="f118" fmla="*/ f95 1 f60"/>
                <a:gd name="f119" fmla="*/ f96 1 f59"/>
                <a:gd name="f120" fmla="*/ f97 1 f60"/>
                <a:gd name="f121" fmla="*/ f98 1 f59"/>
                <a:gd name="f122" fmla="*/ f99 1 f60"/>
                <a:gd name="f123" fmla="*/ f100 f50 1"/>
                <a:gd name="f124" fmla="*/ f101 f50 1"/>
                <a:gd name="f125" fmla="*/ f103 f51 1"/>
                <a:gd name="f126" fmla="*/ f102 f51 1"/>
                <a:gd name="f127" fmla="*/ f104 f50 1"/>
                <a:gd name="f128" fmla="*/ f105 f51 1"/>
                <a:gd name="f129" fmla="*/ f106 f51 1"/>
                <a:gd name="f130" fmla="*/ f107 f50 1"/>
                <a:gd name="f131" fmla="*/ f108 f51 1"/>
                <a:gd name="f132" fmla="*/ f109 f50 1"/>
                <a:gd name="f133" fmla="*/ f110 f51 1"/>
                <a:gd name="f134" fmla="*/ f111 f50 1"/>
                <a:gd name="f135" fmla="*/ f112 f51 1"/>
                <a:gd name="f136" fmla="*/ f113 f50 1"/>
                <a:gd name="f137" fmla="*/ f114 f51 1"/>
                <a:gd name="f138" fmla="*/ f115 f50 1"/>
                <a:gd name="f139" fmla="*/ f116 f51 1"/>
                <a:gd name="f140" fmla="*/ f117 f50 1"/>
                <a:gd name="f141" fmla="*/ f118 f51 1"/>
                <a:gd name="f142" fmla="*/ f119 f50 1"/>
                <a:gd name="f143" fmla="*/ f120 f51 1"/>
                <a:gd name="f144" fmla="*/ f121 f50 1"/>
                <a:gd name="f145" fmla="*/ f122 f51 1"/>
              </a:gdLst>
              <a:ahLst/>
              <a:cxnLst>
                <a:cxn ang="3cd4">
                  <a:pos x="hc" y="t"/>
                </a:cxn>
                <a:cxn ang="0">
                  <a:pos x="r" y="vc"/>
                </a:cxn>
                <a:cxn ang="cd4">
                  <a:pos x="hc" y="b"/>
                </a:cxn>
                <a:cxn ang="cd2">
                  <a:pos x="l" y="vc"/>
                </a:cxn>
                <a:cxn ang="f80">
                  <a:pos x="f127" y="f128"/>
                </a:cxn>
                <a:cxn ang="f80">
                  <a:pos x="f127" y="f129"/>
                </a:cxn>
                <a:cxn ang="f80">
                  <a:pos x="f130" y="f131"/>
                </a:cxn>
                <a:cxn ang="f80">
                  <a:pos x="f132" y="f133"/>
                </a:cxn>
                <a:cxn ang="f80">
                  <a:pos x="f134" y="f135"/>
                </a:cxn>
                <a:cxn ang="f80">
                  <a:pos x="f136" y="f133"/>
                </a:cxn>
                <a:cxn ang="f80">
                  <a:pos x="f136" y="f137"/>
                </a:cxn>
                <a:cxn ang="f80">
                  <a:pos x="f138" y="f139"/>
                </a:cxn>
                <a:cxn ang="f80">
                  <a:pos x="f140" y="f141"/>
                </a:cxn>
                <a:cxn ang="f80">
                  <a:pos x="f142" y="f143"/>
                </a:cxn>
                <a:cxn ang="f80">
                  <a:pos x="f144" y="f145"/>
                </a:cxn>
                <a:cxn ang="f80">
                  <a:pos x="f127" y="f128"/>
                </a:cxn>
              </a:cxnLst>
              <a:rect l="f123" t="f126" r="f124" b="f125"/>
              <a:pathLst>
                <a:path w="26526" h="32465">
                  <a:moveTo>
                    <a:pt x="f8" y="f9"/>
                  </a:moveTo>
                  <a:cubicBezTo>
                    <a:pt x="f10" y="f11"/>
                    <a:pt x="f10" y="f12"/>
                    <a:pt x="f8" y="f13"/>
                  </a:cubicBezTo>
                  <a:lnTo>
                    <a:pt x="f14" y="f15"/>
                  </a:lnTo>
                  <a:lnTo>
                    <a:pt x="f16" y="f17"/>
                  </a:lnTo>
                  <a:cubicBezTo>
                    <a:pt x="f18" y="f19"/>
                    <a:pt x="f20" y="f21"/>
                    <a:pt x="f22" y="f23"/>
                  </a:cubicBezTo>
                  <a:cubicBezTo>
                    <a:pt x="f24" y="f25"/>
                    <a:pt x="f26" y="f27"/>
                    <a:pt x="f28" y="f17"/>
                  </a:cubicBezTo>
                  <a:cubicBezTo>
                    <a:pt x="f29" y="f30"/>
                    <a:pt x="f29" y="f31"/>
                    <a:pt x="f28" y="f32"/>
                  </a:cubicBezTo>
                  <a:lnTo>
                    <a:pt x="f33" y="f34"/>
                  </a:lnTo>
                  <a:lnTo>
                    <a:pt x="f35" y="f36"/>
                  </a:ln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1" name="Freeform: Shape 1747">
              <a:extLst>
                <a:ext uri="{FF2B5EF4-FFF2-40B4-BE49-F238E27FC236}">
                  <a16:creationId xmlns:a16="http://schemas.microsoft.com/office/drawing/2014/main" id="{932B2C94-1B04-6E2A-73A8-CBEF89915EB7}"/>
                </a:ext>
              </a:extLst>
            </p:cNvPr>
            <p:cNvSpPr/>
            <p:nvPr/>
          </p:nvSpPr>
          <p:spPr>
            <a:xfrm>
              <a:off x="9909910" y="3504236"/>
              <a:ext cx="848846" cy="467496"/>
            </a:xfrm>
            <a:custGeom>
              <a:avLst/>
              <a:gdLst>
                <a:gd name="f0" fmla="val 10800000"/>
                <a:gd name="f1" fmla="val 5400000"/>
                <a:gd name="f2" fmla="val 180"/>
                <a:gd name="f3" fmla="val w"/>
                <a:gd name="f4" fmla="val h"/>
                <a:gd name="f5" fmla="val 0"/>
                <a:gd name="f6" fmla="val 848849"/>
                <a:gd name="f7" fmla="val 467494"/>
                <a:gd name="f8" fmla="val 716"/>
                <a:gd name="f9" fmla="val 461816"/>
                <a:gd name="f10" fmla="val 1154"/>
                <a:gd name="f11" fmla="val 463028"/>
                <a:gd name="f12" fmla="val 1841"/>
                <a:gd name="f13" fmla="val 464127"/>
                <a:gd name="f14" fmla="val 2716"/>
                <a:gd name="f15" fmla="val 465064"/>
                <a:gd name="f16" fmla="val 3165"/>
                <a:gd name="f17" fmla="val 465627"/>
                <a:gd name="f18" fmla="val 3715"/>
                <a:gd name="f19" fmla="val 466089"/>
                <a:gd name="f20" fmla="val 4340"/>
                <a:gd name="f21" fmla="val 466439"/>
                <a:gd name="f22" fmla="val 4702"/>
                <a:gd name="f23" fmla="val 466839"/>
                <a:gd name="f24" fmla="val 5127"/>
                <a:gd name="f25" fmla="val 467176"/>
                <a:gd name="f26" fmla="val 5589"/>
                <a:gd name="f27" fmla="val 467438"/>
                <a:gd name="f28" fmla="val 6177"/>
                <a:gd name="f29" fmla="val 467514"/>
                <a:gd name="f30" fmla="val 6764"/>
                <a:gd name="f31" fmla="val 7338"/>
                <a:gd name="f32" fmla="val 7876"/>
                <a:gd name="f33" fmla="val 8426"/>
                <a:gd name="f34" fmla="val 8963"/>
                <a:gd name="f35" fmla="val 10462"/>
                <a:gd name="f36" fmla="val 12336"/>
                <a:gd name="f37" fmla="val 831482"/>
                <a:gd name="f38" fmla="val 28863"/>
                <a:gd name="f39" fmla="val 831745"/>
                <a:gd name="f40" fmla="val 28164"/>
                <a:gd name="f41" fmla="val 832070"/>
                <a:gd name="f42" fmla="val 27489"/>
                <a:gd name="f43" fmla="val 832482"/>
                <a:gd name="f44" fmla="val 26864"/>
                <a:gd name="f45" fmla="val 832657"/>
                <a:gd name="f46" fmla="val 26364"/>
                <a:gd name="f47" fmla="val 832907"/>
                <a:gd name="f48" fmla="val 25902"/>
                <a:gd name="f49" fmla="val 833232"/>
                <a:gd name="f50" fmla="val 25490"/>
                <a:gd name="f51" fmla="val 833706"/>
                <a:gd name="f52" fmla="val 24965"/>
                <a:gd name="f53" fmla="val 834256"/>
                <a:gd name="f54" fmla="val 24503"/>
                <a:gd name="f55" fmla="val 834856"/>
                <a:gd name="f56" fmla="val 24115"/>
                <a:gd name="f57" fmla="val 836105"/>
                <a:gd name="f58" fmla="val 23116"/>
                <a:gd name="f59" fmla="val 837605"/>
                <a:gd name="f60" fmla="val 838267"/>
                <a:gd name="f61" fmla="val 23041"/>
                <a:gd name="f62" fmla="val 838942"/>
                <a:gd name="f63" fmla="val 839604"/>
                <a:gd name="f64" fmla="val 839979"/>
                <a:gd name="f65" fmla="val 23166"/>
                <a:gd name="f66" fmla="val 840354"/>
                <a:gd name="f67" fmla="val 840729"/>
                <a:gd name="f68" fmla="val 841316"/>
                <a:gd name="f69" fmla="val 841903"/>
                <a:gd name="f70" fmla="val 842478"/>
                <a:gd name="f71" fmla="val 848850"/>
                <a:gd name="f72" fmla="val 19742"/>
                <a:gd name="f73" fmla="val 844714"/>
                <a:gd name="f74" fmla="val 21804"/>
                <a:gd name="f75" fmla="val 839691"/>
                <a:gd name="f76" fmla="val 20129"/>
                <a:gd name="f77" fmla="val 837617"/>
                <a:gd name="f78" fmla="val 15994"/>
                <a:gd name="f79" fmla="val 837343"/>
                <a:gd name="f80" fmla="val 15431"/>
                <a:gd name="f81" fmla="val 837130"/>
                <a:gd name="f82" fmla="val 14844"/>
                <a:gd name="f83" fmla="val 836980"/>
                <a:gd name="f84" fmla="val 14244"/>
                <a:gd name="f85" fmla="val 834881"/>
                <a:gd name="f86" fmla="val 9034"/>
                <a:gd name="f87" fmla="val 836768"/>
                <a:gd name="f88" fmla="val 3061"/>
                <a:gd name="f89" fmla="val 841478"/>
                <a:gd name="f90" fmla="val 10212"/>
                <a:gd name="f91" fmla="val 445073"/>
                <a:gd name="f92" fmla="val 4465"/>
                <a:gd name="f93" fmla="val 448071"/>
                <a:gd name="f94" fmla="val 467"/>
                <a:gd name="f95" fmla="val 451420"/>
                <a:gd name="f96" fmla="val -1020"/>
                <a:gd name="f97" fmla="val 456905"/>
                <a:gd name="f98" fmla="+- 0 0 -90"/>
                <a:gd name="f99" fmla="*/ f3 1 848849"/>
                <a:gd name="f100" fmla="*/ f4 1 467494"/>
                <a:gd name="f101" fmla="val f5"/>
                <a:gd name="f102" fmla="val f6"/>
                <a:gd name="f103" fmla="val f7"/>
                <a:gd name="f104" fmla="*/ f98 f0 1"/>
                <a:gd name="f105" fmla="+- f103 0 f101"/>
                <a:gd name="f106" fmla="+- f102 0 f101"/>
                <a:gd name="f107" fmla="*/ f104 1 f2"/>
                <a:gd name="f108" fmla="*/ f106 1 848849"/>
                <a:gd name="f109" fmla="*/ f105 1 467494"/>
                <a:gd name="f110" fmla="*/ 716 f106 1"/>
                <a:gd name="f111" fmla="*/ 461816 f105 1"/>
                <a:gd name="f112" fmla="*/ 2716 f106 1"/>
                <a:gd name="f113" fmla="*/ 465064 f105 1"/>
                <a:gd name="f114" fmla="*/ 4340 f106 1"/>
                <a:gd name="f115" fmla="*/ 466439 f105 1"/>
                <a:gd name="f116" fmla="*/ 5589 f106 1"/>
                <a:gd name="f117" fmla="*/ 467438 f105 1"/>
                <a:gd name="f118" fmla="*/ 7338 f106 1"/>
                <a:gd name="f119" fmla="*/ 8963 f106 1"/>
                <a:gd name="f120" fmla="*/ 10462 f106 1"/>
                <a:gd name="f121" fmla="*/ 12336 f106 1"/>
                <a:gd name="f122" fmla="*/ 831482 f106 1"/>
                <a:gd name="f123" fmla="*/ 28863 f105 1"/>
                <a:gd name="f124" fmla="*/ 832482 f106 1"/>
                <a:gd name="f125" fmla="*/ 26864 f105 1"/>
                <a:gd name="f126" fmla="*/ 833232 f106 1"/>
                <a:gd name="f127" fmla="*/ 25490 f105 1"/>
                <a:gd name="f128" fmla="*/ 834856 f106 1"/>
                <a:gd name="f129" fmla="*/ 24115 f105 1"/>
                <a:gd name="f130" fmla="*/ 836105 f106 1"/>
                <a:gd name="f131" fmla="*/ 23116 f105 1"/>
                <a:gd name="f132" fmla="*/ 837605 f106 1"/>
                <a:gd name="f133" fmla="*/ 839604 f106 1"/>
                <a:gd name="f134" fmla="*/ 840729 f106 1"/>
                <a:gd name="f135" fmla="*/ 842478 f106 1"/>
                <a:gd name="f136" fmla="*/ 848850 f106 1"/>
                <a:gd name="f137" fmla="*/ 19742 f105 1"/>
                <a:gd name="f138" fmla="*/ 837617 f106 1"/>
                <a:gd name="f139" fmla="*/ 15994 f105 1"/>
                <a:gd name="f140" fmla="*/ 836980 f106 1"/>
                <a:gd name="f141" fmla="*/ 14244 f105 1"/>
                <a:gd name="f142" fmla="*/ 841478 f106 1"/>
                <a:gd name="f143" fmla="*/ 0 f105 1"/>
                <a:gd name="f144" fmla="*/ 10212 f106 1"/>
                <a:gd name="f145" fmla="*/ 445073 f105 1"/>
                <a:gd name="f146" fmla="*/ 4465 f106 1"/>
                <a:gd name="f147" fmla="*/ 448071 f105 1"/>
                <a:gd name="f148" fmla="+- f107 0 f1"/>
                <a:gd name="f149" fmla="*/ f110 1 848849"/>
                <a:gd name="f150" fmla="*/ f111 1 467494"/>
                <a:gd name="f151" fmla="*/ f112 1 848849"/>
                <a:gd name="f152" fmla="*/ f113 1 467494"/>
                <a:gd name="f153" fmla="*/ f114 1 848849"/>
                <a:gd name="f154" fmla="*/ f115 1 467494"/>
                <a:gd name="f155" fmla="*/ f116 1 848849"/>
                <a:gd name="f156" fmla="*/ f117 1 467494"/>
                <a:gd name="f157" fmla="*/ f118 1 848849"/>
                <a:gd name="f158" fmla="*/ f119 1 848849"/>
                <a:gd name="f159" fmla="*/ f120 1 848849"/>
                <a:gd name="f160" fmla="*/ f121 1 848849"/>
                <a:gd name="f161" fmla="*/ f122 1 848849"/>
                <a:gd name="f162" fmla="*/ f123 1 467494"/>
                <a:gd name="f163" fmla="*/ f124 1 848849"/>
                <a:gd name="f164" fmla="*/ f125 1 467494"/>
                <a:gd name="f165" fmla="*/ f126 1 848849"/>
                <a:gd name="f166" fmla="*/ f127 1 467494"/>
                <a:gd name="f167" fmla="*/ f128 1 848849"/>
                <a:gd name="f168" fmla="*/ f129 1 467494"/>
                <a:gd name="f169" fmla="*/ f130 1 848849"/>
                <a:gd name="f170" fmla="*/ f131 1 467494"/>
                <a:gd name="f171" fmla="*/ f132 1 848849"/>
                <a:gd name="f172" fmla="*/ f133 1 848849"/>
                <a:gd name="f173" fmla="*/ f134 1 848849"/>
                <a:gd name="f174" fmla="*/ f135 1 848849"/>
                <a:gd name="f175" fmla="*/ f136 1 848849"/>
                <a:gd name="f176" fmla="*/ f137 1 467494"/>
                <a:gd name="f177" fmla="*/ f138 1 848849"/>
                <a:gd name="f178" fmla="*/ f139 1 467494"/>
                <a:gd name="f179" fmla="*/ f140 1 848849"/>
                <a:gd name="f180" fmla="*/ f141 1 467494"/>
                <a:gd name="f181" fmla="*/ f142 1 848849"/>
                <a:gd name="f182" fmla="*/ f143 1 467494"/>
                <a:gd name="f183" fmla="*/ f144 1 848849"/>
                <a:gd name="f184" fmla="*/ f145 1 467494"/>
                <a:gd name="f185" fmla="*/ f146 1 848849"/>
                <a:gd name="f186" fmla="*/ f147 1 467494"/>
                <a:gd name="f187" fmla="*/ f101 1 f108"/>
                <a:gd name="f188" fmla="*/ f102 1 f108"/>
                <a:gd name="f189" fmla="*/ f101 1 f109"/>
                <a:gd name="f190" fmla="*/ f103 1 f109"/>
                <a:gd name="f191" fmla="*/ f149 1 f108"/>
                <a:gd name="f192" fmla="*/ f150 1 f109"/>
                <a:gd name="f193" fmla="*/ f151 1 f108"/>
                <a:gd name="f194" fmla="*/ f152 1 f109"/>
                <a:gd name="f195" fmla="*/ f153 1 f108"/>
                <a:gd name="f196" fmla="*/ f154 1 f109"/>
                <a:gd name="f197" fmla="*/ f155 1 f108"/>
                <a:gd name="f198" fmla="*/ f156 1 f109"/>
                <a:gd name="f199" fmla="*/ f157 1 f108"/>
                <a:gd name="f200" fmla="*/ f158 1 f108"/>
                <a:gd name="f201" fmla="*/ f159 1 f108"/>
                <a:gd name="f202" fmla="*/ f160 1 f108"/>
                <a:gd name="f203" fmla="*/ f161 1 f108"/>
                <a:gd name="f204" fmla="*/ f162 1 f109"/>
                <a:gd name="f205" fmla="*/ f163 1 f108"/>
                <a:gd name="f206" fmla="*/ f164 1 f109"/>
                <a:gd name="f207" fmla="*/ f165 1 f108"/>
                <a:gd name="f208" fmla="*/ f166 1 f109"/>
                <a:gd name="f209" fmla="*/ f167 1 f108"/>
                <a:gd name="f210" fmla="*/ f168 1 f109"/>
                <a:gd name="f211" fmla="*/ f169 1 f108"/>
                <a:gd name="f212" fmla="*/ f170 1 f109"/>
                <a:gd name="f213" fmla="*/ f171 1 f108"/>
                <a:gd name="f214" fmla="*/ f172 1 f108"/>
                <a:gd name="f215" fmla="*/ f173 1 f108"/>
                <a:gd name="f216" fmla="*/ f174 1 f108"/>
                <a:gd name="f217" fmla="*/ f175 1 f108"/>
                <a:gd name="f218" fmla="*/ f176 1 f109"/>
                <a:gd name="f219" fmla="*/ f177 1 f108"/>
                <a:gd name="f220" fmla="*/ f178 1 f109"/>
                <a:gd name="f221" fmla="*/ f179 1 f108"/>
                <a:gd name="f222" fmla="*/ f180 1 f109"/>
                <a:gd name="f223" fmla="*/ f181 1 f108"/>
                <a:gd name="f224" fmla="*/ f182 1 f109"/>
                <a:gd name="f225" fmla="*/ f183 1 f108"/>
                <a:gd name="f226" fmla="*/ f184 1 f109"/>
                <a:gd name="f227" fmla="*/ f185 1 f108"/>
                <a:gd name="f228" fmla="*/ f186 1 f109"/>
                <a:gd name="f229" fmla="*/ f187 f99 1"/>
                <a:gd name="f230" fmla="*/ f188 f99 1"/>
                <a:gd name="f231" fmla="*/ f190 f100 1"/>
                <a:gd name="f232" fmla="*/ f189 f100 1"/>
                <a:gd name="f233" fmla="*/ f191 f99 1"/>
                <a:gd name="f234" fmla="*/ f192 f100 1"/>
                <a:gd name="f235" fmla="*/ f193 f99 1"/>
                <a:gd name="f236" fmla="*/ f194 f100 1"/>
                <a:gd name="f237" fmla="*/ f195 f99 1"/>
                <a:gd name="f238" fmla="*/ f196 f100 1"/>
                <a:gd name="f239" fmla="*/ f197 f99 1"/>
                <a:gd name="f240" fmla="*/ f198 f100 1"/>
                <a:gd name="f241" fmla="*/ f199 f99 1"/>
                <a:gd name="f242" fmla="*/ f200 f99 1"/>
                <a:gd name="f243" fmla="*/ f201 f99 1"/>
                <a:gd name="f244" fmla="*/ f202 f99 1"/>
                <a:gd name="f245" fmla="*/ f203 f99 1"/>
                <a:gd name="f246" fmla="*/ f204 f100 1"/>
                <a:gd name="f247" fmla="*/ f205 f99 1"/>
                <a:gd name="f248" fmla="*/ f206 f100 1"/>
                <a:gd name="f249" fmla="*/ f207 f99 1"/>
                <a:gd name="f250" fmla="*/ f208 f100 1"/>
                <a:gd name="f251" fmla="*/ f209 f99 1"/>
                <a:gd name="f252" fmla="*/ f210 f100 1"/>
                <a:gd name="f253" fmla="*/ f211 f99 1"/>
                <a:gd name="f254" fmla="*/ f212 f100 1"/>
                <a:gd name="f255" fmla="*/ f213 f99 1"/>
                <a:gd name="f256" fmla="*/ f214 f99 1"/>
                <a:gd name="f257" fmla="*/ f215 f99 1"/>
                <a:gd name="f258" fmla="*/ f216 f99 1"/>
                <a:gd name="f259" fmla="*/ f217 f99 1"/>
                <a:gd name="f260" fmla="*/ f218 f100 1"/>
                <a:gd name="f261" fmla="*/ f219 f99 1"/>
                <a:gd name="f262" fmla="*/ f220 f100 1"/>
                <a:gd name="f263" fmla="*/ f221 f99 1"/>
                <a:gd name="f264" fmla="*/ f222 f100 1"/>
                <a:gd name="f265" fmla="*/ f223 f99 1"/>
                <a:gd name="f266" fmla="*/ f224 f100 1"/>
                <a:gd name="f267" fmla="*/ f225 f99 1"/>
                <a:gd name="f268" fmla="*/ f226 f100 1"/>
                <a:gd name="f269" fmla="*/ f227 f99 1"/>
                <a:gd name="f270" fmla="*/ f228 f100 1"/>
              </a:gdLst>
              <a:ahLst/>
              <a:cxnLst>
                <a:cxn ang="3cd4">
                  <a:pos x="hc" y="t"/>
                </a:cxn>
                <a:cxn ang="0">
                  <a:pos x="r" y="vc"/>
                </a:cxn>
                <a:cxn ang="cd4">
                  <a:pos x="hc" y="b"/>
                </a:cxn>
                <a:cxn ang="cd2">
                  <a:pos x="l" y="vc"/>
                </a:cxn>
                <a:cxn ang="f148">
                  <a:pos x="f233" y="f234"/>
                </a:cxn>
                <a:cxn ang="f148">
                  <a:pos x="f235" y="f236"/>
                </a:cxn>
                <a:cxn ang="f148">
                  <a:pos x="f237" y="f238"/>
                </a:cxn>
                <a:cxn ang="f148">
                  <a:pos x="f239" y="f240"/>
                </a:cxn>
                <a:cxn ang="f148">
                  <a:pos x="f241" y="f240"/>
                </a:cxn>
                <a:cxn ang="f148">
                  <a:pos x="f242" y="f240"/>
                </a:cxn>
                <a:cxn ang="f148">
                  <a:pos x="f243" y="f240"/>
                </a:cxn>
                <a:cxn ang="f148">
                  <a:pos x="f244" y="f240"/>
                </a:cxn>
                <a:cxn ang="f148">
                  <a:pos x="f244" y="f240"/>
                </a:cxn>
                <a:cxn ang="f148">
                  <a:pos x="f245" y="f246"/>
                </a:cxn>
                <a:cxn ang="f148">
                  <a:pos x="f245" y="f246"/>
                </a:cxn>
                <a:cxn ang="f148">
                  <a:pos x="f247" y="f248"/>
                </a:cxn>
                <a:cxn ang="f148">
                  <a:pos x="f249" y="f250"/>
                </a:cxn>
                <a:cxn ang="f148">
                  <a:pos x="f249" y="f250"/>
                </a:cxn>
                <a:cxn ang="f148">
                  <a:pos x="f251" y="f252"/>
                </a:cxn>
                <a:cxn ang="f148">
                  <a:pos x="f253" y="f254"/>
                </a:cxn>
                <a:cxn ang="f148">
                  <a:pos x="f255" y="f254"/>
                </a:cxn>
                <a:cxn ang="f148">
                  <a:pos x="f256" y="f254"/>
                </a:cxn>
                <a:cxn ang="f148">
                  <a:pos x="f256" y="f254"/>
                </a:cxn>
                <a:cxn ang="f148">
                  <a:pos x="f257" y="f254"/>
                </a:cxn>
                <a:cxn ang="f148">
                  <a:pos x="f258" y="f254"/>
                </a:cxn>
                <a:cxn ang="f148">
                  <a:pos x="f259" y="f260"/>
                </a:cxn>
                <a:cxn ang="f148">
                  <a:pos x="f261" y="f262"/>
                </a:cxn>
                <a:cxn ang="f148">
                  <a:pos x="f263" y="f264"/>
                </a:cxn>
                <a:cxn ang="f148">
                  <a:pos x="f265" y="f266"/>
                </a:cxn>
                <a:cxn ang="f148">
                  <a:pos x="f267" y="f268"/>
                </a:cxn>
                <a:cxn ang="f148">
                  <a:pos x="f269" y="f270"/>
                </a:cxn>
                <a:cxn ang="f148">
                  <a:pos x="f233" y="f234"/>
                </a:cxn>
              </a:cxnLst>
              <a:rect l="f229" t="f232" r="f230" b="f231"/>
              <a:pathLst>
                <a:path w="848849" h="467494">
                  <a:moveTo>
                    <a:pt x="f8" y="f9"/>
                  </a:moveTo>
                  <a:cubicBezTo>
                    <a:pt x="f10" y="f11"/>
                    <a:pt x="f12" y="f13"/>
                    <a:pt x="f14" y="f15"/>
                  </a:cubicBezTo>
                  <a:cubicBezTo>
                    <a:pt x="f16" y="f17"/>
                    <a:pt x="f18" y="f19"/>
                    <a:pt x="f20" y="f21"/>
                  </a:cubicBezTo>
                  <a:cubicBezTo>
                    <a:pt x="f22" y="f23"/>
                    <a:pt x="f24" y="f25"/>
                    <a:pt x="f26" y="f27"/>
                  </a:cubicBezTo>
                  <a:cubicBezTo>
                    <a:pt x="f28" y="f29"/>
                    <a:pt x="f30" y="f29"/>
                    <a:pt x="f31" y="f27"/>
                  </a:cubicBezTo>
                  <a:cubicBezTo>
                    <a:pt x="f32" y="f29"/>
                    <a:pt x="f33" y="f29"/>
                    <a:pt x="f34" y="f27"/>
                  </a:cubicBezTo>
                  <a:lnTo>
                    <a:pt x="f35" y="f27"/>
                  </a:lnTo>
                  <a:lnTo>
                    <a:pt x="f36" y="f27"/>
                  </a:lnTo>
                  <a:lnTo>
                    <a:pt x="f36" y="f27"/>
                  </a:lnTo>
                  <a:lnTo>
                    <a:pt x="f37" y="f38"/>
                  </a:lnTo>
                  <a:lnTo>
                    <a:pt x="f37" y="f38"/>
                  </a:lnTo>
                  <a:cubicBezTo>
                    <a:pt x="f39" y="f40"/>
                    <a:pt x="f41" y="f42"/>
                    <a:pt x="f43" y="f44"/>
                  </a:cubicBezTo>
                  <a:cubicBezTo>
                    <a:pt x="f45" y="f46"/>
                    <a:pt x="f47" y="f48"/>
                    <a:pt x="f49" y="f50"/>
                  </a:cubicBezTo>
                  <a:lnTo>
                    <a:pt x="f49" y="f50"/>
                  </a:lnTo>
                  <a:cubicBezTo>
                    <a:pt x="f51" y="f52"/>
                    <a:pt x="f53" y="f54"/>
                    <a:pt x="f55" y="f56"/>
                  </a:cubicBezTo>
                  <a:lnTo>
                    <a:pt x="f57" y="f58"/>
                  </a:lnTo>
                  <a:lnTo>
                    <a:pt x="f59" y="f58"/>
                  </a:lnTo>
                  <a:cubicBezTo>
                    <a:pt x="f60" y="f61"/>
                    <a:pt x="f62" y="f61"/>
                    <a:pt x="f63" y="f58"/>
                  </a:cubicBezTo>
                  <a:lnTo>
                    <a:pt x="f63" y="f58"/>
                  </a:lnTo>
                  <a:cubicBezTo>
                    <a:pt x="f64" y="f65"/>
                    <a:pt x="f66" y="f65"/>
                    <a:pt x="f67" y="f58"/>
                  </a:cubicBezTo>
                  <a:cubicBezTo>
                    <a:pt x="f68" y="f61"/>
                    <a:pt x="f69" y="f61"/>
                    <a:pt x="f70" y="f58"/>
                  </a:cubicBezTo>
                  <a:lnTo>
                    <a:pt x="f71" y="f72"/>
                  </a:lnTo>
                  <a:cubicBezTo>
                    <a:pt x="f73" y="f74"/>
                    <a:pt x="f75" y="f76"/>
                    <a:pt x="f77" y="f78"/>
                  </a:cubicBezTo>
                  <a:cubicBezTo>
                    <a:pt x="f79" y="f80"/>
                    <a:pt x="f81" y="f82"/>
                    <a:pt x="f83" y="f84"/>
                  </a:cubicBezTo>
                  <a:cubicBezTo>
                    <a:pt x="f85" y="f86"/>
                    <a:pt x="f87" y="f88"/>
                    <a:pt x="f89" y="f5"/>
                  </a:cubicBezTo>
                  <a:lnTo>
                    <a:pt x="f90" y="f91"/>
                  </a:lnTo>
                  <a:lnTo>
                    <a:pt x="f92" y="f93"/>
                  </a:lnTo>
                  <a:cubicBezTo>
                    <a:pt x="f94" y="f95"/>
                    <a:pt x="f96" y="f9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2" name="Freeform: Shape 1748">
              <a:extLst>
                <a:ext uri="{FF2B5EF4-FFF2-40B4-BE49-F238E27FC236}">
                  <a16:creationId xmlns:a16="http://schemas.microsoft.com/office/drawing/2014/main" id="{27595DCC-9594-64C6-6F82-31C9331AA944}"/>
                </a:ext>
              </a:extLst>
            </p:cNvPr>
            <p:cNvSpPr/>
            <p:nvPr/>
          </p:nvSpPr>
          <p:spPr>
            <a:xfrm>
              <a:off x="11355750" y="3222967"/>
              <a:ext cx="17327" cy="28995"/>
            </a:xfrm>
            <a:custGeom>
              <a:avLst/>
              <a:gdLst>
                <a:gd name="f0" fmla="val 10800000"/>
                <a:gd name="f1" fmla="val 5400000"/>
                <a:gd name="f2" fmla="val 180"/>
                <a:gd name="f3" fmla="val w"/>
                <a:gd name="f4" fmla="val h"/>
                <a:gd name="f5" fmla="val 0"/>
                <a:gd name="f6" fmla="val 17325"/>
                <a:gd name="f7" fmla="val 28992"/>
                <a:gd name="f8" fmla="val 17243"/>
                <a:gd name="f9" fmla="val 22620"/>
                <a:gd name="f10" fmla="val 17622"/>
                <a:gd name="f11" fmla="val 11499"/>
                <a:gd name="f12" fmla="val 17930"/>
                <a:gd name="f13" fmla="val 6052"/>
                <a:gd name="f14" fmla="val 14269"/>
                <a:gd name="f15" fmla="val 1016"/>
                <a:gd name="f16" fmla="val 8871"/>
                <a:gd name="f17" fmla="val 4"/>
                <a:gd name="f18" fmla="val 4698"/>
                <a:gd name="f19" fmla="val -121"/>
                <a:gd name="f20" fmla="val 999"/>
                <a:gd name="f21" fmla="val 2690"/>
                <a:gd name="f22" fmla="val 6751"/>
                <a:gd name="f23" fmla="val 13244"/>
                <a:gd name="f24" fmla="val 21246"/>
                <a:gd name="f25" fmla="val 13632"/>
                <a:gd name="f26" fmla="val 21845"/>
                <a:gd name="f27" fmla="val 13957"/>
                <a:gd name="f28" fmla="val 22470"/>
                <a:gd name="f29" fmla="val 14244"/>
                <a:gd name="f30" fmla="val 23120"/>
                <a:gd name="f31" fmla="val 14581"/>
                <a:gd name="f32" fmla="val 23632"/>
                <a:gd name="f33" fmla="val 14881"/>
                <a:gd name="f34" fmla="val 24182"/>
                <a:gd name="f35" fmla="val 15118"/>
                <a:gd name="f36" fmla="val 24744"/>
                <a:gd name="f37" fmla="val 15193"/>
                <a:gd name="f38" fmla="val 25406"/>
                <a:gd name="f39" fmla="val 26081"/>
                <a:gd name="f40" fmla="val 26743"/>
                <a:gd name="f41" fmla="val 15181"/>
                <a:gd name="f42" fmla="val 27493"/>
                <a:gd name="f43" fmla="val 28243"/>
                <a:gd name="f44" fmla="+- 0 0 -90"/>
                <a:gd name="f45" fmla="*/ f3 1 17325"/>
                <a:gd name="f46" fmla="*/ f4 1 28992"/>
                <a:gd name="f47" fmla="val f5"/>
                <a:gd name="f48" fmla="val f6"/>
                <a:gd name="f49" fmla="val f7"/>
                <a:gd name="f50" fmla="*/ f44 f0 1"/>
                <a:gd name="f51" fmla="+- f49 0 f47"/>
                <a:gd name="f52" fmla="+- f48 0 f47"/>
                <a:gd name="f53" fmla="*/ f50 1 f2"/>
                <a:gd name="f54" fmla="*/ f52 1 17325"/>
                <a:gd name="f55" fmla="*/ f51 1 28992"/>
                <a:gd name="f56" fmla="*/ 17243 f52 1"/>
                <a:gd name="f57" fmla="*/ 22620 f51 1"/>
                <a:gd name="f58" fmla="*/ 17622 f51 1"/>
                <a:gd name="f59" fmla="*/ 11499 f51 1"/>
                <a:gd name="f60" fmla="*/ 8871 f52 1"/>
                <a:gd name="f61" fmla="*/ 4 f51 1"/>
                <a:gd name="f62" fmla="*/ 0 f52 1"/>
                <a:gd name="f63" fmla="*/ 6751 f51 1"/>
                <a:gd name="f64" fmla="*/ 13244 f52 1"/>
                <a:gd name="f65" fmla="*/ 21246 f51 1"/>
                <a:gd name="f66" fmla="*/ 14244 f52 1"/>
                <a:gd name="f67" fmla="*/ 23120 f51 1"/>
                <a:gd name="f68" fmla="*/ 15118 f52 1"/>
                <a:gd name="f69" fmla="*/ 24744 f51 1"/>
                <a:gd name="f70" fmla="*/ 26743 f51 1"/>
                <a:gd name="f71" fmla="*/ 28992 f51 1"/>
                <a:gd name="f72" fmla="+- f53 0 f1"/>
                <a:gd name="f73" fmla="*/ f56 1 17325"/>
                <a:gd name="f74" fmla="*/ f57 1 28992"/>
                <a:gd name="f75" fmla="*/ f58 1 28992"/>
                <a:gd name="f76" fmla="*/ f59 1 28992"/>
                <a:gd name="f77" fmla="*/ f60 1 17325"/>
                <a:gd name="f78" fmla="*/ f61 1 28992"/>
                <a:gd name="f79" fmla="*/ f62 1 17325"/>
                <a:gd name="f80" fmla="*/ f63 1 28992"/>
                <a:gd name="f81" fmla="*/ f64 1 17325"/>
                <a:gd name="f82" fmla="*/ f65 1 28992"/>
                <a:gd name="f83" fmla="*/ f66 1 17325"/>
                <a:gd name="f84" fmla="*/ f67 1 28992"/>
                <a:gd name="f85" fmla="*/ f68 1 17325"/>
                <a:gd name="f86" fmla="*/ f69 1 28992"/>
                <a:gd name="f87" fmla="*/ f70 1 28992"/>
                <a:gd name="f88" fmla="*/ f71 1 28992"/>
                <a:gd name="f89" fmla="*/ f47 1 f54"/>
                <a:gd name="f90" fmla="*/ f48 1 f54"/>
                <a:gd name="f91" fmla="*/ f47 1 f55"/>
                <a:gd name="f92" fmla="*/ f49 1 f55"/>
                <a:gd name="f93" fmla="*/ f73 1 f54"/>
                <a:gd name="f94" fmla="*/ f74 1 f55"/>
                <a:gd name="f95" fmla="*/ f75 1 f55"/>
                <a:gd name="f96" fmla="*/ f76 1 f55"/>
                <a:gd name="f97" fmla="*/ f77 1 f54"/>
                <a:gd name="f98" fmla="*/ f78 1 f55"/>
                <a:gd name="f99" fmla="*/ f79 1 f54"/>
                <a:gd name="f100" fmla="*/ f80 1 f55"/>
                <a:gd name="f101" fmla="*/ f81 1 f54"/>
                <a:gd name="f102" fmla="*/ f82 1 f55"/>
                <a:gd name="f103" fmla="*/ f83 1 f54"/>
                <a:gd name="f104" fmla="*/ f84 1 f55"/>
                <a:gd name="f105" fmla="*/ f85 1 f54"/>
                <a:gd name="f106" fmla="*/ f86 1 f55"/>
                <a:gd name="f107" fmla="*/ f87 1 f55"/>
                <a:gd name="f108" fmla="*/ f88 1 f55"/>
                <a:gd name="f109" fmla="*/ f89 f45 1"/>
                <a:gd name="f110" fmla="*/ f90 f45 1"/>
                <a:gd name="f111" fmla="*/ f92 f46 1"/>
                <a:gd name="f112" fmla="*/ f91 f46 1"/>
                <a:gd name="f113" fmla="*/ f93 f45 1"/>
                <a:gd name="f114" fmla="*/ f94 f46 1"/>
                <a:gd name="f115" fmla="*/ f95 f46 1"/>
                <a:gd name="f116" fmla="*/ f96 f46 1"/>
                <a:gd name="f117" fmla="*/ f97 f45 1"/>
                <a:gd name="f118" fmla="*/ f98 f46 1"/>
                <a:gd name="f119" fmla="*/ f99 f45 1"/>
                <a:gd name="f120" fmla="*/ f100 f46 1"/>
                <a:gd name="f121" fmla="*/ f101 f45 1"/>
                <a:gd name="f122" fmla="*/ f102 f46 1"/>
                <a:gd name="f123" fmla="*/ f103 f45 1"/>
                <a:gd name="f124" fmla="*/ f104 f46 1"/>
                <a:gd name="f125" fmla="*/ f105 f45 1"/>
                <a:gd name="f126" fmla="*/ f106 f46 1"/>
                <a:gd name="f127" fmla="*/ f107 f46 1"/>
                <a:gd name="f128" fmla="*/ f108 f46 1"/>
              </a:gdLst>
              <a:ahLst/>
              <a:cxnLst>
                <a:cxn ang="3cd4">
                  <a:pos x="hc" y="t"/>
                </a:cxn>
                <a:cxn ang="0">
                  <a:pos x="r" y="vc"/>
                </a:cxn>
                <a:cxn ang="cd4">
                  <a:pos x="hc" y="b"/>
                </a:cxn>
                <a:cxn ang="cd2">
                  <a:pos x="l" y="vc"/>
                </a:cxn>
                <a:cxn ang="f72">
                  <a:pos x="f113" y="f114"/>
                </a:cxn>
                <a:cxn ang="f72">
                  <a:pos x="f113" y="f115"/>
                </a:cxn>
                <a:cxn ang="f72">
                  <a:pos x="f113" y="f116"/>
                </a:cxn>
                <a:cxn ang="f72">
                  <a:pos x="f117" y="f118"/>
                </a:cxn>
                <a:cxn ang="f72">
                  <a:pos x="f119" y="f120"/>
                </a:cxn>
                <a:cxn ang="f72">
                  <a:pos x="f121" y="f122"/>
                </a:cxn>
                <a:cxn ang="f72">
                  <a:pos x="f121" y="f122"/>
                </a:cxn>
                <a:cxn ang="f72">
                  <a:pos x="f123" y="f124"/>
                </a:cxn>
                <a:cxn ang="f72">
                  <a:pos x="f125" y="f126"/>
                </a:cxn>
                <a:cxn ang="f72">
                  <a:pos x="f125" y="f127"/>
                </a:cxn>
                <a:cxn ang="f72">
                  <a:pos x="f125" y="f128"/>
                </a:cxn>
                <a:cxn ang="f72">
                  <a:pos x="f125" y="f128"/>
                </a:cxn>
              </a:cxnLst>
              <a:rect l="f109" t="f112" r="f110" b="f111"/>
              <a:pathLst>
                <a:path w="17325" h="28992">
                  <a:moveTo>
                    <a:pt x="f8" y="f9"/>
                  </a:moveTo>
                  <a:lnTo>
                    <a:pt x="f8" y="f10"/>
                  </a:lnTo>
                  <a:lnTo>
                    <a:pt x="f8" y="f11"/>
                  </a:lnTo>
                  <a:cubicBezTo>
                    <a:pt x="f12" y="f13"/>
                    <a:pt x="f14" y="f15"/>
                    <a:pt x="f16" y="f17"/>
                  </a:cubicBezTo>
                  <a:cubicBezTo>
                    <a:pt x="f18" y="f19"/>
                    <a:pt x="f20" y="f21"/>
                    <a:pt x="f5" y="f22"/>
                  </a:cubicBezTo>
                  <a:lnTo>
                    <a:pt x="f23" y="f24"/>
                  </a:lnTo>
                  <a:lnTo>
                    <a:pt x="f23" y="f24"/>
                  </a:lnTo>
                  <a:cubicBezTo>
                    <a:pt x="f25" y="f26"/>
                    <a:pt x="f27" y="f28"/>
                    <a:pt x="f29" y="f30"/>
                  </a:cubicBezTo>
                  <a:cubicBezTo>
                    <a:pt x="f31" y="f32"/>
                    <a:pt x="f33" y="f34"/>
                    <a:pt x="f35" y="f36"/>
                  </a:cubicBezTo>
                  <a:cubicBezTo>
                    <a:pt x="f37" y="f38"/>
                    <a:pt x="f37" y="f39"/>
                    <a:pt x="f35" y="f40"/>
                  </a:cubicBezTo>
                  <a:cubicBezTo>
                    <a:pt x="f41" y="f42"/>
                    <a:pt x="f41" y="f43"/>
                    <a:pt x="f35" y="f7"/>
                  </a:cubicBezTo>
                  <a:cubicBezTo>
                    <a:pt x="f35" y="f7"/>
                    <a:pt x="f35" y="f7"/>
                    <a:pt x="f3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3" name="Freeform: Shape 1749">
              <a:extLst>
                <a:ext uri="{FF2B5EF4-FFF2-40B4-BE49-F238E27FC236}">
                  <a16:creationId xmlns:a16="http://schemas.microsoft.com/office/drawing/2014/main" id="{3AC11AC6-5E7E-9B9A-4780-23D3C20D5931}"/>
                </a:ext>
              </a:extLst>
            </p:cNvPr>
            <p:cNvSpPr/>
            <p:nvPr/>
          </p:nvSpPr>
          <p:spPr>
            <a:xfrm>
              <a:off x="11333512" y="3252584"/>
              <a:ext cx="38112" cy="389854"/>
            </a:xfrm>
            <a:custGeom>
              <a:avLst/>
              <a:gdLst>
                <a:gd name="f0" fmla="val 10800000"/>
                <a:gd name="f1" fmla="val 5400000"/>
                <a:gd name="f2" fmla="val 180"/>
                <a:gd name="f3" fmla="val w"/>
                <a:gd name="f4" fmla="val h"/>
                <a:gd name="f5" fmla="val 0"/>
                <a:gd name="f6" fmla="val 38108"/>
                <a:gd name="f7" fmla="val 389857"/>
                <a:gd name="f8" fmla="val 250"/>
                <a:gd name="f9" fmla="val 378349"/>
                <a:gd name="f10" fmla="val -437"/>
                <a:gd name="f11" fmla="val 383797"/>
                <a:gd name="f12" fmla="val 3224"/>
                <a:gd name="f13" fmla="val 388833"/>
                <a:gd name="f14" fmla="val 8621"/>
                <a:gd name="f15" fmla="val 389845"/>
                <a:gd name="f16" fmla="val 10571"/>
                <a:gd name="f17" fmla="val 389957"/>
                <a:gd name="f18" fmla="val 12482"/>
                <a:gd name="f19" fmla="val 389332"/>
                <a:gd name="f20" fmla="val 13994"/>
                <a:gd name="f21" fmla="val 388095"/>
                <a:gd name="f22" fmla="val 14556"/>
                <a:gd name="f23" fmla="val 387708"/>
                <a:gd name="f24" fmla="val 15056"/>
                <a:gd name="f25" fmla="val 387246"/>
                <a:gd name="f26" fmla="val 15493"/>
                <a:gd name="f27" fmla="val 386721"/>
                <a:gd name="f28" fmla="val 15893"/>
                <a:gd name="f29" fmla="val 386221"/>
                <a:gd name="f30" fmla="val 16230"/>
                <a:gd name="f31" fmla="val 385684"/>
                <a:gd name="f32" fmla="val 16493"/>
                <a:gd name="f33" fmla="val 385096"/>
                <a:gd name="f34" fmla="val 16855"/>
                <a:gd name="f35" fmla="val 384559"/>
                <a:gd name="f36" fmla="val 17155"/>
                <a:gd name="f37" fmla="val 383959"/>
                <a:gd name="f38" fmla="val 17367"/>
                <a:gd name="f39" fmla="val 383347"/>
                <a:gd name="f40" fmla="val 17442"/>
                <a:gd name="f41" fmla="val 382635"/>
                <a:gd name="f42" fmla="val 381935"/>
                <a:gd name="f43" fmla="val 381223"/>
                <a:gd name="f44" fmla="val 17430"/>
                <a:gd name="f45" fmla="val 380723"/>
                <a:gd name="f46" fmla="val 380223"/>
                <a:gd name="f47" fmla="val 379724"/>
                <a:gd name="f48" fmla="val 18367"/>
                <a:gd name="f49" fmla="val 361731"/>
                <a:gd name="f50" fmla="val 2549"/>
                <a:gd name="f51" fmla="val 37321"/>
                <a:gd name="f52" fmla="val 5035"/>
                <a:gd name="f53" fmla="val 35859"/>
                <a:gd name="f54" fmla="val 7122"/>
                <a:gd name="f55" fmla="val 33323"/>
                <a:gd name="f56" fmla="val 10733"/>
                <a:gd name="f57" fmla="val 28338"/>
                <a:gd name="f58" fmla="val 11608"/>
                <a:gd name="f59" fmla="val 24714"/>
                <a:gd name="f60" fmla="val 9071"/>
                <a:gd name="f61" fmla="val 24227"/>
                <a:gd name="f62" fmla="val 8721"/>
                <a:gd name="f63" fmla="val 23765"/>
                <a:gd name="f64" fmla="val 8322"/>
                <a:gd name="f65" fmla="val 23365"/>
                <a:gd name="f66" fmla="val 7872"/>
                <a:gd name="f67" fmla="val 20241"/>
                <a:gd name="f68" fmla="val 4248"/>
                <a:gd name="f69" fmla="val 372352"/>
                <a:gd name="f70" fmla="+- 0 0 -90"/>
                <a:gd name="f71" fmla="*/ f3 1 38108"/>
                <a:gd name="f72" fmla="*/ f4 1 389857"/>
                <a:gd name="f73" fmla="val f5"/>
                <a:gd name="f74" fmla="val f6"/>
                <a:gd name="f75" fmla="val f7"/>
                <a:gd name="f76" fmla="*/ f70 f0 1"/>
                <a:gd name="f77" fmla="+- f75 0 f73"/>
                <a:gd name="f78" fmla="+- f74 0 f73"/>
                <a:gd name="f79" fmla="*/ f76 1 f2"/>
                <a:gd name="f80" fmla="*/ f78 1 38108"/>
                <a:gd name="f81" fmla="*/ f77 1 389857"/>
                <a:gd name="f82" fmla="*/ 250 f78 1"/>
                <a:gd name="f83" fmla="*/ 378349 f77 1"/>
                <a:gd name="f84" fmla="*/ 8621 f78 1"/>
                <a:gd name="f85" fmla="*/ 389845 f77 1"/>
                <a:gd name="f86" fmla="*/ 13994 f78 1"/>
                <a:gd name="f87" fmla="*/ 388095 f77 1"/>
                <a:gd name="f88" fmla="*/ 15493 f78 1"/>
                <a:gd name="f89" fmla="*/ 386721 f77 1"/>
                <a:gd name="f90" fmla="*/ 16493 f78 1"/>
                <a:gd name="f91" fmla="*/ 385096 f77 1"/>
                <a:gd name="f92" fmla="*/ 17367 f78 1"/>
                <a:gd name="f93" fmla="*/ 383347 f77 1"/>
                <a:gd name="f94" fmla="*/ 381223 f77 1"/>
                <a:gd name="f95" fmla="*/ 379724 f77 1"/>
                <a:gd name="f96" fmla="*/ 18367 f78 1"/>
                <a:gd name="f97" fmla="*/ 361731 f77 1"/>
                <a:gd name="f98" fmla="*/ 38108 f78 1"/>
                <a:gd name="f99" fmla="*/ 0 f77 1"/>
                <a:gd name="f100" fmla="*/ 35859 f78 1"/>
                <a:gd name="f101" fmla="*/ 7122 f77 1"/>
                <a:gd name="f102" fmla="*/ 24714 f78 1"/>
                <a:gd name="f103" fmla="*/ 9071 f77 1"/>
                <a:gd name="f104" fmla="*/ 23365 f78 1"/>
                <a:gd name="f105" fmla="*/ 7872 f77 1"/>
                <a:gd name="f106" fmla="*/ 20241 f78 1"/>
                <a:gd name="f107" fmla="*/ 4248 f77 1"/>
                <a:gd name="f108" fmla="*/ 0 f78 1"/>
                <a:gd name="f109" fmla="*/ 372352 f77 1"/>
                <a:gd name="f110" fmla="+- f79 0 f1"/>
                <a:gd name="f111" fmla="*/ f82 1 38108"/>
                <a:gd name="f112" fmla="*/ f83 1 389857"/>
                <a:gd name="f113" fmla="*/ f84 1 38108"/>
                <a:gd name="f114" fmla="*/ f85 1 389857"/>
                <a:gd name="f115" fmla="*/ f86 1 38108"/>
                <a:gd name="f116" fmla="*/ f87 1 389857"/>
                <a:gd name="f117" fmla="*/ f88 1 38108"/>
                <a:gd name="f118" fmla="*/ f89 1 389857"/>
                <a:gd name="f119" fmla="*/ f90 1 38108"/>
                <a:gd name="f120" fmla="*/ f91 1 389857"/>
                <a:gd name="f121" fmla="*/ f92 1 38108"/>
                <a:gd name="f122" fmla="*/ f93 1 389857"/>
                <a:gd name="f123" fmla="*/ f94 1 389857"/>
                <a:gd name="f124" fmla="*/ f95 1 389857"/>
                <a:gd name="f125" fmla="*/ f96 1 38108"/>
                <a:gd name="f126" fmla="*/ f97 1 389857"/>
                <a:gd name="f127" fmla="*/ f98 1 38108"/>
                <a:gd name="f128" fmla="*/ f99 1 389857"/>
                <a:gd name="f129" fmla="*/ f100 1 38108"/>
                <a:gd name="f130" fmla="*/ f101 1 389857"/>
                <a:gd name="f131" fmla="*/ f102 1 38108"/>
                <a:gd name="f132" fmla="*/ f103 1 389857"/>
                <a:gd name="f133" fmla="*/ f104 1 38108"/>
                <a:gd name="f134" fmla="*/ f105 1 389857"/>
                <a:gd name="f135" fmla="*/ f106 1 38108"/>
                <a:gd name="f136" fmla="*/ f107 1 389857"/>
                <a:gd name="f137" fmla="*/ f108 1 38108"/>
                <a:gd name="f138" fmla="*/ f109 1 389857"/>
                <a:gd name="f139" fmla="*/ f73 1 f80"/>
                <a:gd name="f140" fmla="*/ f74 1 f80"/>
                <a:gd name="f141" fmla="*/ f73 1 f81"/>
                <a:gd name="f142" fmla="*/ f75 1 f81"/>
                <a:gd name="f143" fmla="*/ f111 1 f80"/>
                <a:gd name="f144" fmla="*/ f112 1 f81"/>
                <a:gd name="f145" fmla="*/ f113 1 f80"/>
                <a:gd name="f146" fmla="*/ f114 1 f81"/>
                <a:gd name="f147" fmla="*/ f115 1 f80"/>
                <a:gd name="f148" fmla="*/ f116 1 f81"/>
                <a:gd name="f149" fmla="*/ f117 1 f80"/>
                <a:gd name="f150" fmla="*/ f118 1 f81"/>
                <a:gd name="f151" fmla="*/ f119 1 f80"/>
                <a:gd name="f152" fmla="*/ f120 1 f81"/>
                <a:gd name="f153" fmla="*/ f121 1 f80"/>
                <a:gd name="f154" fmla="*/ f122 1 f81"/>
                <a:gd name="f155" fmla="*/ f123 1 f81"/>
                <a:gd name="f156" fmla="*/ f124 1 f81"/>
                <a:gd name="f157" fmla="*/ f125 1 f80"/>
                <a:gd name="f158" fmla="*/ f126 1 f81"/>
                <a:gd name="f159" fmla="*/ f127 1 f80"/>
                <a:gd name="f160" fmla="*/ f128 1 f81"/>
                <a:gd name="f161" fmla="*/ f129 1 f80"/>
                <a:gd name="f162" fmla="*/ f130 1 f81"/>
                <a:gd name="f163" fmla="*/ f131 1 f80"/>
                <a:gd name="f164" fmla="*/ f132 1 f81"/>
                <a:gd name="f165" fmla="*/ f133 1 f80"/>
                <a:gd name="f166" fmla="*/ f134 1 f81"/>
                <a:gd name="f167" fmla="*/ f135 1 f80"/>
                <a:gd name="f168" fmla="*/ f136 1 f81"/>
                <a:gd name="f169" fmla="*/ f137 1 f80"/>
                <a:gd name="f170" fmla="*/ f138 1 f81"/>
                <a:gd name="f171" fmla="*/ f139 f71 1"/>
                <a:gd name="f172" fmla="*/ f140 f71 1"/>
                <a:gd name="f173" fmla="*/ f142 f72 1"/>
                <a:gd name="f174" fmla="*/ f141 f72 1"/>
                <a:gd name="f175" fmla="*/ f143 f71 1"/>
                <a:gd name="f176" fmla="*/ f144 f72 1"/>
                <a:gd name="f177" fmla="*/ f145 f71 1"/>
                <a:gd name="f178" fmla="*/ f146 f72 1"/>
                <a:gd name="f179" fmla="*/ f147 f71 1"/>
                <a:gd name="f180" fmla="*/ f148 f72 1"/>
                <a:gd name="f181" fmla="*/ f149 f71 1"/>
                <a:gd name="f182" fmla="*/ f150 f72 1"/>
                <a:gd name="f183" fmla="*/ f151 f71 1"/>
                <a:gd name="f184" fmla="*/ f152 f72 1"/>
                <a:gd name="f185" fmla="*/ f153 f71 1"/>
                <a:gd name="f186" fmla="*/ f154 f72 1"/>
                <a:gd name="f187" fmla="*/ f155 f72 1"/>
                <a:gd name="f188" fmla="*/ f156 f72 1"/>
                <a:gd name="f189" fmla="*/ f157 f71 1"/>
                <a:gd name="f190" fmla="*/ f158 f72 1"/>
                <a:gd name="f191" fmla="*/ f159 f71 1"/>
                <a:gd name="f192" fmla="*/ f160 f72 1"/>
                <a:gd name="f193" fmla="*/ f161 f71 1"/>
                <a:gd name="f194" fmla="*/ f162 f72 1"/>
                <a:gd name="f195" fmla="*/ f163 f71 1"/>
                <a:gd name="f196" fmla="*/ f164 f72 1"/>
                <a:gd name="f197" fmla="*/ f165 f71 1"/>
                <a:gd name="f198" fmla="*/ f166 f72 1"/>
                <a:gd name="f199" fmla="*/ f167 f71 1"/>
                <a:gd name="f200" fmla="*/ f168 f72 1"/>
                <a:gd name="f201" fmla="*/ f169 f71 1"/>
                <a:gd name="f202" fmla="*/ f170 f72 1"/>
              </a:gdLst>
              <a:ahLst/>
              <a:cxnLst>
                <a:cxn ang="3cd4">
                  <a:pos x="hc" y="t"/>
                </a:cxn>
                <a:cxn ang="0">
                  <a:pos x="r" y="vc"/>
                </a:cxn>
                <a:cxn ang="cd4">
                  <a:pos x="hc" y="b"/>
                </a:cxn>
                <a:cxn ang="cd2">
                  <a:pos x="l" y="vc"/>
                </a:cxn>
                <a:cxn ang="f110">
                  <a:pos x="f175" y="f176"/>
                </a:cxn>
                <a:cxn ang="f110">
                  <a:pos x="f177" y="f178"/>
                </a:cxn>
                <a:cxn ang="f110">
                  <a:pos x="f179" y="f180"/>
                </a:cxn>
                <a:cxn ang="f110">
                  <a:pos x="f181" y="f182"/>
                </a:cxn>
                <a:cxn ang="f110">
                  <a:pos x="f183" y="f184"/>
                </a:cxn>
                <a:cxn ang="f110">
                  <a:pos x="f185" y="f186"/>
                </a:cxn>
                <a:cxn ang="f110">
                  <a:pos x="f185" y="f187"/>
                </a:cxn>
                <a:cxn ang="f110">
                  <a:pos x="f185" y="f188"/>
                </a:cxn>
                <a:cxn ang="f110">
                  <a:pos x="f189" y="f190"/>
                </a:cxn>
                <a:cxn ang="f110">
                  <a:pos x="f191" y="f192"/>
                </a:cxn>
                <a:cxn ang="f110">
                  <a:pos x="f191" y="f192"/>
                </a:cxn>
                <a:cxn ang="f110">
                  <a:pos x="f193" y="f194"/>
                </a:cxn>
                <a:cxn ang="f110">
                  <a:pos x="f195" y="f196"/>
                </a:cxn>
                <a:cxn ang="f110">
                  <a:pos x="f197" y="f198"/>
                </a:cxn>
                <a:cxn ang="f110">
                  <a:pos x="f199" y="f200"/>
                </a:cxn>
                <a:cxn ang="f110">
                  <a:pos x="f201" y="f202"/>
                </a:cxn>
              </a:cxnLst>
              <a:rect l="f171" t="f174" r="f172" b="f173"/>
              <a:pathLst>
                <a:path w="38108" h="389857">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cubicBezTo>
                    <a:pt x="f34" y="f35"/>
                    <a:pt x="f36" y="f37"/>
                    <a:pt x="f38" y="f39"/>
                  </a:cubicBezTo>
                  <a:cubicBezTo>
                    <a:pt x="f40" y="f41"/>
                    <a:pt x="f40" y="f42"/>
                    <a:pt x="f38" y="f43"/>
                  </a:cubicBezTo>
                  <a:cubicBezTo>
                    <a:pt x="f44" y="f45"/>
                    <a:pt x="f44" y="f46"/>
                    <a:pt x="f38" y="f47"/>
                  </a:cubicBezTo>
                  <a:lnTo>
                    <a:pt x="f48" y="f49"/>
                  </a:lnTo>
                  <a:lnTo>
                    <a:pt x="f6" y="f5"/>
                  </a:lnTo>
                  <a:cubicBezTo>
                    <a:pt x="f6" y="f5"/>
                    <a:pt x="f6" y="f5"/>
                    <a:pt x="f6" y="f5"/>
                  </a:cubicBezTo>
                  <a:cubicBezTo>
                    <a:pt x="f6" y="f50"/>
                    <a:pt x="f51" y="f52"/>
                    <a:pt x="f53" y="f54"/>
                  </a:cubicBezTo>
                  <a:cubicBezTo>
                    <a:pt x="f55" y="f56"/>
                    <a:pt x="f57" y="f58"/>
                    <a:pt x="f59" y="f60"/>
                  </a:cubicBezTo>
                  <a:cubicBezTo>
                    <a:pt x="f61" y="f62"/>
                    <a:pt x="f63" y="f64"/>
                    <a:pt x="f65" y="f66"/>
                  </a:cubicBezTo>
                  <a:lnTo>
                    <a:pt x="f67" y="f68"/>
                  </a:lnTo>
                  <a:lnTo>
                    <a:pt x="f5" y="f6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4" name="Freeform: Shape 1750">
              <a:extLst>
                <a:ext uri="{FF2B5EF4-FFF2-40B4-BE49-F238E27FC236}">
                  <a16:creationId xmlns:a16="http://schemas.microsoft.com/office/drawing/2014/main" id="{F8F479AB-5709-6D8A-4AF6-1A78089E7EEC}"/>
                </a:ext>
              </a:extLst>
            </p:cNvPr>
            <p:cNvSpPr/>
            <p:nvPr/>
          </p:nvSpPr>
          <p:spPr>
            <a:xfrm>
              <a:off x="9855741" y="5668996"/>
              <a:ext cx="18900" cy="62352"/>
            </a:xfrm>
            <a:custGeom>
              <a:avLst/>
              <a:gdLst>
                <a:gd name="f0" fmla="val 10800000"/>
                <a:gd name="f1" fmla="val 5400000"/>
                <a:gd name="f2" fmla="val 180"/>
                <a:gd name="f3" fmla="val w"/>
                <a:gd name="f4" fmla="val h"/>
                <a:gd name="f5" fmla="val 0"/>
                <a:gd name="f6" fmla="val 18897"/>
                <a:gd name="f7" fmla="val 62350"/>
                <a:gd name="f8" fmla="val 18898"/>
                <a:gd name="f9" fmla="val 51355"/>
                <a:gd name="f10" fmla="val 18023"/>
                <a:gd name="f11" fmla="val 18536"/>
                <a:gd name="f12" fmla="val 5486"/>
                <a:gd name="f13" fmla="val 14625"/>
                <a:gd name="f14" fmla="val 10408"/>
                <a:gd name="f15" fmla="val 9152"/>
                <a:gd name="f16" fmla="val 11121"/>
                <a:gd name="f17" fmla="val 3730"/>
                <a:gd name="f18" fmla="val 10659"/>
                <a:gd name="f19" fmla="val -331"/>
                <a:gd name="f20" fmla="val 5935"/>
                <a:gd name="f21" fmla="val 31"/>
                <a:gd name="f22" fmla="val 500"/>
                <a:gd name="f23" fmla="val 4498"/>
                <a:gd name="f24" fmla="val 35861"/>
                <a:gd name="f25" fmla="val 41858"/>
                <a:gd name="f26" fmla="val 51855"/>
                <a:gd name="f27" fmla="val -394"/>
                <a:gd name="f28" fmla="val 57215"/>
                <a:gd name="f29" fmla="val 3617"/>
                <a:gd name="f30" fmla="val 61913"/>
                <a:gd name="f31" fmla="val 8977"/>
                <a:gd name="f32" fmla="val 62338"/>
                <a:gd name="f33" fmla="val 9040"/>
                <a:gd name="f34" fmla="val 9090"/>
                <a:gd name="f35" fmla="val 10739"/>
                <a:gd name="f36" fmla="val 62263"/>
                <a:gd name="f37" fmla="val 12263"/>
                <a:gd name="f38" fmla="val 61701"/>
                <a:gd name="f39" fmla="val 13525"/>
                <a:gd name="f40" fmla="val 60726"/>
                <a:gd name="f41" fmla="val 14462"/>
                <a:gd name="f42" fmla="val 60051"/>
                <a:gd name="f43" fmla="val 15274"/>
                <a:gd name="f44" fmla="val 59201"/>
                <a:gd name="f45" fmla="val 15899"/>
                <a:gd name="f46" fmla="val 58227"/>
                <a:gd name="f47" fmla="val 17624"/>
                <a:gd name="f48" fmla="val 56328"/>
                <a:gd name="f49" fmla="val 18673"/>
                <a:gd name="f50" fmla="val 53916"/>
                <a:gd name="f51" fmla="+- 0 0 -90"/>
                <a:gd name="f52" fmla="*/ f3 1 18897"/>
                <a:gd name="f53" fmla="*/ f4 1 62350"/>
                <a:gd name="f54" fmla="val f5"/>
                <a:gd name="f55" fmla="val f6"/>
                <a:gd name="f56" fmla="val f7"/>
                <a:gd name="f57" fmla="*/ f51 f0 1"/>
                <a:gd name="f58" fmla="+- f56 0 f54"/>
                <a:gd name="f59" fmla="+- f55 0 f54"/>
                <a:gd name="f60" fmla="*/ f57 1 f2"/>
                <a:gd name="f61" fmla="*/ f59 1 18897"/>
                <a:gd name="f62" fmla="*/ f58 1 62350"/>
                <a:gd name="f63" fmla="*/ 18898 f59 1"/>
                <a:gd name="f64" fmla="*/ 51355 f58 1"/>
                <a:gd name="f65" fmla="*/ 18023 f59 1"/>
                <a:gd name="f66" fmla="*/ 0 f58 1"/>
                <a:gd name="f67" fmla="*/ 9152 f59 1"/>
                <a:gd name="f68" fmla="*/ 11121 f58 1"/>
                <a:gd name="f69" fmla="*/ 31 f59 1"/>
                <a:gd name="f70" fmla="*/ 500 f58 1"/>
                <a:gd name="f71" fmla="*/ 4498 f58 1"/>
                <a:gd name="f72" fmla="*/ 35861 f58 1"/>
                <a:gd name="f73" fmla="*/ 41858 f58 1"/>
                <a:gd name="f74" fmla="*/ 51855 f58 1"/>
                <a:gd name="f75" fmla="*/ 8977 f59 1"/>
                <a:gd name="f76" fmla="*/ 62338 f58 1"/>
                <a:gd name="f77" fmla="*/ 62350 f58 1"/>
                <a:gd name="f78" fmla="*/ 13525 f59 1"/>
                <a:gd name="f79" fmla="*/ 60726 f58 1"/>
                <a:gd name="f80" fmla="*/ 15899 f59 1"/>
                <a:gd name="f81" fmla="*/ 58227 f58 1"/>
                <a:gd name="f82" fmla="+- f60 0 f1"/>
                <a:gd name="f83" fmla="*/ f63 1 18897"/>
                <a:gd name="f84" fmla="*/ f64 1 62350"/>
                <a:gd name="f85" fmla="*/ f65 1 18897"/>
                <a:gd name="f86" fmla="*/ f66 1 62350"/>
                <a:gd name="f87" fmla="*/ f67 1 18897"/>
                <a:gd name="f88" fmla="*/ f68 1 62350"/>
                <a:gd name="f89" fmla="*/ f69 1 18897"/>
                <a:gd name="f90" fmla="*/ f70 1 62350"/>
                <a:gd name="f91" fmla="*/ f71 1 62350"/>
                <a:gd name="f92" fmla="*/ f72 1 62350"/>
                <a:gd name="f93" fmla="*/ f73 1 62350"/>
                <a:gd name="f94" fmla="*/ f74 1 62350"/>
                <a:gd name="f95" fmla="*/ f75 1 18897"/>
                <a:gd name="f96" fmla="*/ f76 1 62350"/>
                <a:gd name="f97" fmla="*/ f77 1 62350"/>
                <a:gd name="f98" fmla="*/ f78 1 18897"/>
                <a:gd name="f99" fmla="*/ f79 1 62350"/>
                <a:gd name="f100" fmla="*/ f80 1 18897"/>
                <a:gd name="f101" fmla="*/ f81 1 62350"/>
                <a:gd name="f102" fmla="*/ f54 1 f61"/>
                <a:gd name="f103" fmla="*/ f55 1 f61"/>
                <a:gd name="f104" fmla="*/ f54 1 f62"/>
                <a:gd name="f105" fmla="*/ f56 1 f62"/>
                <a:gd name="f106" fmla="*/ f83 1 f61"/>
                <a:gd name="f107" fmla="*/ f84 1 f62"/>
                <a:gd name="f108" fmla="*/ f85 1 f61"/>
                <a:gd name="f109" fmla="*/ f86 1 f62"/>
                <a:gd name="f110" fmla="*/ f87 1 f61"/>
                <a:gd name="f111" fmla="*/ f88 1 f62"/>
                <a:gd name="f112" fmla="*/ f89 1 f61"/>
                <a:gd name="f113" fmla="*/ f90 1 f62"/>
                <a:gd name="f114" fmla="*/ f91 1 f62"/>
                <a:gd name="f115" fmla="*/ f92 1 f62"/>
                <a:gd name="f116" fmla="*/ f93 1 f62"/>
                <a:gd name="f117" fmla="*/ f94 1 f62"/>
                <a:gd name="f118" fmla="*/ f95 1 f61"/>
                <a:gd name="f119" fmla="*/ f96 1 f62"/>
                <a:gd name="f120" fmla="*/ f97 1 f62"/>
                <a:gd name="f121" fmla="*/ f98 1 f61"/>
                <a:gd name="f122" fmla="*/ f99 1 f62"/>
                <a:gd name="f123" fmla="*/ f100 1 f61"/>
                <a:gd name="f124" fmla="*/ f101 1 f62"/>
                <a:gd name="f125" fmla="*/ f102 f52 1"/>
                <a:gd name="f126" fmla="*/ f103 f52 1"/>
                <a:gd name="f127" fmla="*/ f105 f53 1"/>
                <a:gd name="f128" fmla="*/ f104 f53 1"/>
                <a:gd name="f129" fmla="*/ f106 f52 1"/>
                <a:gd name="f130" fmla="*/ f107 f53 1"/>
                <a:gd name="f131" fmla="*/ f108 f52 1"/>
                <a:gd name="f132" fmla="*/ f109 f53 1"/>
                <a:gd name="f133" fmla="*/ f110 f52 1"/>
                <a:gd name="f134" fmla="*/ f111 f53 1"/>
                <a:gd name="f135" fmla="*/ f112 f52 1"/>
                <a:gd name="f136" fmla="*/ f113 f53 1"/>
                <a:gd name="f137" fmla="*/ f114 f53 1"/>
                <a:gd name="f138" fmla="*/ f115 f53 1"/>
                <a:gd name="f139" fmla="*/ f116 f53 1"/>
                <a:gd name="f140" fmla="*/ f117 f53 1"/>
                <a:gd name="f141" fmla="*/ f118 f52 1"/>
                <a:gd name="f142" fmla="*/ f119 f53 1"/>
                <a:gd name="f143" fmla="*/ f120 f53 1"/>
                <a:gd name="f144" fmla="*/ f121 f52 1"/>
                <a:gd name="f145" fmla="*/ f122 f53 1"/>
                <a:gd name="f146" fmla="*/ f123 f52 1"/>
                <a:gd name="f147" fmla="*/ f124 f53 1"/>
              </a:gdLst>
              <a:ahLst/>
              <a:cxnLst>
                <a:cxn ang="3cd4">
                  <a:pos x="hc" y="t"/>
                </a:cxn>
                <a:cxn ang="0">
                  <a:pos x="r" y="vc"/>
                </a:cxn>
                <a:cxn ang="cd4">
                  <a:pos x="hc" y="b"/>
                </a:cxn>
                <a:cxn ang="cd2">
                  <a:pos x="l" y="vc"/>
                </a:cxn>
                <a:cxn ang="f82">
                  <a:pos x="f129" y="f130"/>
                </a:cxn>
                <a:cxn ang="f82">
                  <a:pos x="f131" y="f132"/>
                </a:cxn>
                <a:cxn ang="f82">
                  <a:pos x="f133" y="f134"/>
                </a:cxn>
                <a:cxn ang="f82">
                  <a:pos x="f135" y="f136"/>
                </a:cxn>
                <a:cxn ang="f82">
                  <a:pos x="f135" y="f137"/>
                </a:cxn>
                <a:cxn ang="f82">
                  <a:pos x="f135" y="f138"/>
                </a:cxn>
                <a:cxn ang="f82">
                  <a:pos x="f135" y="f139"/>
                </a:cxn>
                <a:cxn ang="f82">
                  <a:pos x="f135" y="f140"/>
                </a:cxn>
                <a:cxn ang="f82">
                  <a:pos x="f141" y="f142"/>
                </a:cxn>
                <a:cxn ang="f82">
                  <a:pos x="f133" y="f143"/>
                </a:cxn>
                <a:cxn ang="f82">
                  <a:pos x="f144" y="f145"/>
                </a:cxn>
                <a:cxn ang="f82">
                  <a:pos x="f146" y="f147"/>
                </a:cxn>
                <a:cxn ang="f82">
                  <a:pos x="f129" y="f130"/>
                </a:cxn>
              </a:cxnLst>
              <a:rect l="f125" t="f128" r="f126" b="f127"/>
              <a:pathLst>
                <a:path w="18897" h="62350">
                  <a:moveTo>
                    <a:pt x="f8" y="f9"/>
                  </a:moveTo>
                  <a:lnTo>
                    <a:pt x="f10" y="f5"/>
                  </a:lnTo>
                  <a:cubicBezTo>
                    <a:pt x="f11" y="f12"/>
                    <a:pt x="f13" y="f14"/>
                    <a:pt x="f15" y="f16"/>
                  </a:cubicBezTo>
                  <a:cubicBezTo>
                    <a:pt x="f17" y="f18"/>
                    <a:pt x="f19" y="f20"/>
                    <a:pt x="f21" y="f22"/>
                  </a:cubicBezTo>
                  <a:lnTo>
                    <a:pt x="f21" y="f23"/>
                  </a:lnTo>
                  <a:lnTo>
                    <a:pt x="f21" y="f24"/>
                  </a:lnTo>
                  <a:lnTo>
                    <a:pt x="f21" y="f25"/>
                  </a:lnTo>
                  <a:lnTo>
                    <a:pt x="f21" y="f26"/>
                  </a:lnTo>
                  <a:cubicBezTo>
                    <a:pt x="f27" y="f28"/>
                    <a:pt x="f29" y="f30"/>
                    <a:pt x="f31" y="f32"/>
                  </a:cubicBezTo>
                  <a:cubicBezTo>
                    <a:pt x="f33" y="f32"/>
                    <a:pt x="f34" y="f7"/>
                    <a:pt x="f15" y="f7"/>
                  </a:cubicBezTo>
                  <a:cubicBezTo>
                    <a:pt x="f35" y="f36"/>
                    <a:pt x="f37" y="f38"/>
                    <a:pt x="f39" y="f40"/>
                  </a:cubicBez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5" name="Freeform: Shape 1751">
              <a:extLst>
                <a:ext uri="{FF2B5EF4-FFF2-40B4-BE49-F238E27FC236}">
                  <a16:creationId xmlns:a16="http://schemas.microsoft.com/office/drawing/2014/main" id="{ADFA8D51-EF20-D9CE-4671-CA2F693F2095}"/>
                </a:ext>
              </a:extLst>
            </p:cNvPr>
            <p:cNvSpPr/>
            <p:nvPr/>
          </p:nvSpPr>
          <p:spPr>
            <a:xfrm>
              <a:off x="12012838" y="3668417"/>
              <a:ext cx="43991" cy="298002"/>
            </a:xfrm>
            <a:custGeom>
              <a:avLst/>
              <a:gdLst>
                <a:gd name="f0" fmla="val 10800000"/>
                <a:gd name="f1" fmla="val 5400000"/>
                <a:gd name="f2" fmla="val 180"/>
                <a:gd name="f3" fmla="val w"/>
                <a:gd name="f4" fmla="val h"/>
                <a:gd name="f5" fmla="val 0"/>
                <a:gd name="f6" fmla="val 43994"/>
                <a:gd name="f7" fmla="val 298006"/>
                <a:gd name="f8" fmla="val 34110"/>
                <a:gd name="f9" fmla="val 12495"/>
                <a:gd name="f10" fmla="val 28500"/>
                <a:gd name="f11" fmla="val 11195"/>
                <a:gd name="f12" fmla="val 24952"/>
                <a:gd name="f13" fmla="val 5648"/>
                <a:gd name="f14" fmla="val 26114"/>
                <a:gd name="f15" fmla="val 4623"/>
                <a:gd name="f16" fmla="val 295382"/>
                <a:gd name="f17" fmla="val 16118"/>
                <a:gd name="f18" fmla="val 288885"/>
                <a:gd name="f19" fmla="val 17005"/>
                <a:gd name="f20" fmla="val 288410"/>
                <a:gd name="f21" fmla="val 17980"/>
                <a:gd name="f22" fmla="val 288110"/>
                <a:gd name="f23" fmla="val 18992"/>
                <a:gd name="f24" fmla="val 288010"/>
                <a:gd name="f25" fmla="val 43981"/>
                <a:gd name="f26" fmla="val 2499"/>
                <a:gd name="f27" fmla="val 44256"/>
                <a:gd name="f28" fmla="val 7734"/>
                <a:gd name="f29" fmla="val 40245"/>
                <a:gd name="f30" fmla="val 12208"/>
                <a:gd name="f31" fmla="val 35010"/>
                <a:gd name="f32" fmla="val 34710"/>
                <a:gd name="f33" fmla="val 12508"/>
                <a:gd name="f34" fmla="val 34410"/>
                <a:gd name="f35" fmla="+- 0 0 -90"/>
                <a:gd name="f36" fmla="*/ f3 1 43994"/>
                <a:gd name="f37" fmla="*/ f4 1 298006"/>
                <a:gd name="f38" fmla="val f5"/>
                <a:gd name="f39" fmla="val f6"/>
                <a:gd name="f40" fmla="val f7"/>
                <a:gd name="f41" fmla="*/ f35 f0 1"/>
                <a:gd name="f42" fmla="+- f40 0 f38"/>
                <a:gd name="f43" fmla="+- f39 0 f38"/>
                <a:gd name="f44" fmla="*/ f41 1 f2"/>
                <a:gd name="f45" fmla="*/ f43 1 43994"/>
                <a:gd name="f46" fmla="*/ f42 1 298006"/>
                <a:gd name="f47" fmla="*/ 34110 f43 1"/>
                <a:gd name="f48" fmla="*/ 12495 f42 1"/>
                <a:gd name="f49" fmla="*/ 26114 f43 1"/>
                <a:gd name="f50" fmla="*/ 0 f42 1"/>
                <a:gd name="f51" fmla="*/ 0 f43 1"/>
                <a:gd name="f52" fmla="*/ 298006 f42 1"/>
                <a:gd name="f53" fmla="*/ 4623 f43 1"/>
                <a:gd name="f54" fmla="*/ 295382 f42 1"/>
                <a:gd name="f55" fmla="*/ 16118 f43 1"/>
                <a:gd name="f56" fmla="*/ 288885 f42 1"/>
                <a:gd name="f57" fmla="*/ 18992 f43 1"/>
                <a:gd name="f58" fmla="*/ 288010 f42 1"/>
                <a:gd name="f59" fmla="*/ 43981 f43 1"/>
                <a:gd name="f60" fmla="*/ 2499 f42 1"/>
                <a:gd name="f61" fmla="*/ 35010 f43 1"/>
                <a:gd name="f62" fmla="+- f44 0 f1"/>
                <a:gd name="f63" fmla="*/ f47 1 43994"/>
                <a:gd name="f64" fmla="*/ f48 1 298006"/>
                <a:gd name="f65" fmla="*/ f49 1 43994"/>
                <a:gd name="f66" fmla="*/ f50 1 298006"/>
                <a:gd name="f67" fmla="*/ f51 1 43994"/>
                <a:gd name="f68" fmla="*/ f52 1 298006"/>
                <a:gd name="f69" fmla="*/ f53 1 43994"/>
                <a:gd name="f70" fmla="*/ f54 1 298006"/>
                <a:gd name="f71" fmla="*/ f55 1 43994"/>
                <a:gd name="f72" fmla="*/ f56 1 298006"/>
                <a:gd name="f73" fmla="*/ f57 1 43994"/>
                <a:gd name="f74" fmla="*/ f58 1 298006"/>
                <a:gd name="f75" fmla="*/ f59 1 43994"/>
                <a:gd name="f76" fmla="*/ f60 1 298006"/>
                <a:gd name="f77" fmla="*/ f61 1 43994"/>
                <a:gd name="f78" fmla="*/ f38 1 f45"/>
                <a:gd name="f79" fmla="*/ f39 1 f45"/>
                <a:gd name="f80" fmla="*/ f38 1 f46"/>
                <a:gd name="f81" fmla="*/ f40 1 f46"/>
                <a:gd name="f82" fmla="*/ f63 1 f45"/>
                <a:gd name="f83" fmla="*/ f64 1 f46"/>
                <a:gd name="f84" fmla="*/ f65 1 f45"/>
                <a:gd name="f85" fmla="*/ f66 1 f46"/>
                <a:gd name="f86" fmla="*/ f67 1 f45"/>
                <a:gd name="f87" fmla="*/ f68 1 f46"/>
                <a:gd name="f88" fmla="*/ f69 1 f45"/>
                <a:gd name="f89" fmla="*/ f70 1 f46"/>
                <a:gd name="f90" fmla="*/ f71 1 f45"/>
                <a:gd name="f91" fmla="*/ f72 1 f46"/>
                <a:gd name="f92" fmla="*/ f73 1 f45"/>
                <a:gd name="f93" fmla="*/ f74 1 f46"/>
                <a:gd name="f94" fmla="*/ f75 1 f45"/>
                <a:gd name="f95" fmla="*/ f76 1 f46"/>
                <a:gd name="f96" fmla="*/ f77 1 f45"/>
                <a:gd name="f97" fmla="*/ f78 f36 1"/>
                <a:gd name="f98" fmla="*/ f79 f36 1"/>
                <a:gd name="f99" fmla="*/ f81 f37 1"/>
                <a:gd name="f100" fmla="*/ f80 f37 1"/>
                <a:gd name="f101" fmla="*/ f82 f36 1"/>
                <a:gd name="f102" fmla="*/ f83 f37 1"/>
                <a:gd name="f103" fmla="*/ f84 f36 1"/>
                <a:gd name="f104" fmla="*/ f85 f37 1"/>
                <a:gd name="f105" fmla="*/ f86 f36 1"/>
                <a:gd name="f106" fmla="*/ f87 f37 1"/>
                <a:gd name="f107" fmla="*/ f88 f36 1"/>
                <a:gd name="f108" fmla="*/ f89 f37 1"/>
                <a:gd name="f109" fmla="*/ f90 f36 1"/>
                <a:gd name="f110" fmla="*/ f91 f37 1"/>
                <a:gd name="f111" fmla="*/ f92 f36 1"/>
                <a:gd name="f112" fmla="*/ f93 f37 1"/>
                <a:gd name="f113" fmla="*/ f94 f36 1"/>
                <a:gd name="f114" fmla="*/ f95 f37 1"/>
                <a:gd name="f115" fmla="*/ f96 f36 1"/>
              </a:gdLst>
              <a:ahLst/>
              <a:cxnLst>
                <a:cxn ang="3cd4">
                  <a:pos x="hc" y="t"/>
                </a:cxn>
                <a:cxn ang="0">
                  <a:pos x="r" y="vc"/>
                </a:cxn>
                <a:cxn ang="cd4">
                  <a:pos x="hc" y="b"/>
                </a:cxn>
                <a:cxn ang="cd2">
                  <a:pos x="l" y="vc"/>
                </a:cxn>
                <a:cxn ang="f62">
                  <a:pos x="f101" y="f102"/>
                </a:cxn>
                <a:cxn ang="f62">
                  <a:pos x="f103" y="f104"/>
                </a:cxn>
                <a:cxn ang="f62">
                  <a:pos x="f105" y="f106"/>
                </a:cxn>
                <a:cxn ang="f62">
                  <a:pos x="f107" y="f108"/>
                </a:cxn>
                <a:cxn ang="f62">
                  <a:pos x="f109" y="f110"/>
                </a:cxn>
                <a:cxn ang="f62">
                  <a:pos x="f111" y="f112"/>
                </a:cxn>
                <a:cxn ang="f62">
                  <a:pos x="f113" y="f114"/>
                </a:cxn>
                <a:cxn ang="f62">
                  <a:pos x="f115" y="f102"/>
                </a:cxn>
                <a:cxn ang="f62">
                  <a:pos x="f101" y="f102"/>
                </a:cxn>
              </a:cxnLst>
              <a:rect l="f97" t="f100" r="f98" b="f99"/>
              <a:pathLst>
                <a:path w="43994" h="298006">
                  <a:moveTo>
                    <a:pt x="f8" y="f9"/>
                  </a:moveTo>
                  <a:cubicBezTo>
                    <a:pt x="f10" y="f11"/>
                    <a:pt x="f12" y="f13"/>
                    <a:pt x="f14" y="f5"/>
                  </a:cubicBezTo>
                  <a:lnTo>
                    <a:pt x="f5" y="f7"/>
                  </a:lnTo>
                  <a:lnTo>
                    <a:pt x="f15" y="f16"/>
                  </a:lnTo>
                  <a:lnTo>
                    <a:pt x="f17" y="f18"/>
                  </a:lnTo>
                  <a:cubicBezTo>
                    <a:pt x="f19" y="f20"/>
                    <a:pt x="f21" y="f22"/>
                    <a:pt x="f23" y="f24"/>
                  </a:cubicBezTo>
                  <a:lnTo>
                    <a:pt x="f25" y="f26"/>
                  </a:lnTo>
                  <a:cubicBezTo>
                    <a:pt x="f27" y="f28"/>
                    <a:pt x="f29" y="f30"/>
                    <a:pt x="f31" y="f9"/>
                  </a:cubicBezTo>
                  <a:cubicBezTo>
                    <a:pt x="f32" y="f33"/>
                    <a:pt x="f34"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6" name="Freeform: Shape 1752">
              <a:extLst>
                <a:ext uri="{FF2B5EF4-FFF2-40B4-BE49-F238E27FC236}">
                  <a16:creationId xmlns:a16="http://schemas.microsoft.com/office/drawing/2014/main" id="{24502CA5-66FD-8B59-EF5A-BE5A6F3836B3}"/>
                </a:ext>
              </a:extLst>
            </p:cNvPr>
            <p:cNvSpPr/>
            <p:nvPr/>
          </p:nvSpPr>
          <p:spPr>
            <a:xfrm>
              <a:off x="10877958" y="6634109"/>
              <a:ext cx="2999" cy="1874"/>
            </a:xfrm>
            <a:custGeom>
              <a:avLst/>
              <a:gdLst>
                <a:gd name="f0" fmla="val 10800000"/>
                <a:gd name="f1" fmla="val 5400000"/>
                <a:gd name="f2" fmla="val 180"/>
                <a:gd name="f3" fmla="val w"/>
                <a:gd name="f4" fmla="val h"/>
                <a:gd name="f5" fmla="val 0"/>
                <a:gd name="f6" fmla="val 2998"/>
                <a:gd name="f7" fmla="val 1874"/>
                <a:gd name="f8" fmla="val 2999"/>
                <a:gd name="f9" fmla="val 2087"/>
                <a:gd name="f10" fmla="val 550"/>
                <a:gd name="f11" fmla="val 1062"/>
                <a:gd name="f12" fmla="val 900"/>
                <a:gd name="f13" fmla="val 999"/>
                <a:gd name="f14" fmla="+- 0 0 -90"/>
                <a:gd name="f15" fmla="*/ f3 1 2998"/>
                <a:gd name="f16" fmla="*/ f4 1 1874"/>
                <a:gd name="f17" fmla="val f5"/>
                <a:gd name="f18" fmla="val f6"/>
                <a:gd name="f19" fmla="val f7"/>
                <a:gd name="f20" fmla="*/ f14 f0 1"/>
                <a:gd name="f21" fmla="+- f19 0 f17"/>
                <a:gd name="f22" fmla="+- f18 0 f17"/>
                <a:gd name="f23" fmla="*/ f20 1 f2"/>
                <a:gd name="f24" fmla="*/ f22 1 2998"/>
                <a:gd name="f25" fmla="*/ f21 1 1874"/>
                <a:gd name="f26" fmla="*/ 0 f22 1"/>
                <a:gd name="f27" fmla="*/ 1874 f21 1"/>
                <a:gd name="f28" fmla="*/ 2999 f22 1"/>
                <a:gd name="f29" fmla="*/ 0 f21 1"/>
                <a:gd name="f30" fmla="*/ 999 f21 1"/>
                <a:gd name="f31" fmla="+- f23 0 f1"/>
                <a:gd name="f32" fmla="*/ f26 1 2998"/>
                <a:gd name="f33" fmla="*/ f27 1 1874"/>
                <a:gd name="f34" fmla="*/ f28 1 2998"/>
                <a:gd name="f35" fmla="*/ f29 1 1874"/>
                <a:gd name="f36" fmla="*/ f30 1 1874"/>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0" y="f54"/>
                </a:cxn>
              </a:cxnLst>
              <a:rect l="f46" t="f49" r="f47" b="f48"/>
              <a:pathLst>
                <a:path w="2998" h="1874">
                  <a:moveTo>
                    <a:pt x="f5" y="f7"/>
                  </a:moveTo>
                  <a:lnTo>
                    <a:pt x="f8" y="f5"/>
                  </a:lnTo>
                  <a:cubicBezTo>
                    <a:pt x="f9" y="f10"/>
                    <a:pt x="f11"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7" name="Freeform: Shape 1753">
              <a:extLst>
                <a:ext uri="{FF2B5EF4-FFF2-40B4-BE49-F238E27FC236}">
                  <a16:creationId xmlns:a16="http://schemas.microsoft.com/office/drawing/2014/main" id="{757489ED-84E8-2E5C-3B3A-5D61CCCE62E4}"/>
                </a:ext>
              </a:extLst>
            </p:cNvPr>
            <p:cNvSpPr/>
            <p:nvPr/>
          </p:nvSpPr>
          <p:spPr>
            <a:xfrm>
              <a:off x="10462756" y="6614870"/>
              <a:ext cx="412074" cy="257394"/>
            </a:xfrm>
            <a:custGeom>
              <a:avLst/>
              <a:gdLst>
                <a:gd name="f0" fmla="val 10800000"/>
                <a:gd name="f1" fmla="val 5400000"/>
                <a:gd name="f2" fmla="val 180"/>
                <a:gd name="f3" fmla="val w"/>
                <a:gd name="f4" fmla="val h"/>
                <a:gd name="f5" fmla="val 0"/>
                <a:gd name="f6" fmla="val 412072"/>
                <a:gd name="f7" fmla="val 257397"/>
                <a:gd name="f8" fmla="val 19992"/>
                <a:gd name="f9" fmla="val 409348"/>
                <a:gd name="f10" fmla="val 19230"/>
                <a:gd name="f11" fmla="val 407136"/>
                <a:gd name="f12" fmla="val 17243"/>
                <a:gd name="f13" fmla="val 406075"/>
                <a:gd name="f14" fmla="val 14619"/>
                <a:gd name="f15" fmla="val 403913"/>
                <a:gd name="f16" fmla="val 9459"/>
                <a:gd name="f17" fmla="val 405437"/>
                <a:gd name="f18" fmla="val 3486"/>
                <a:gd name="f19" fmla="val 409823"/>
                <a:gd name="f20" fmla="val 38858"/>
                <a:gd name="f21" fmla="val 411947"/>
                <a:gd name="f22" fmla="val 23116"/>
                <a:gd name="f23" fmla="+- 0 0 -90"/>
                <a:gd name="f24" fmla="*/ f3 1 412072"/>
                <a:gd name="f25" fmla="*/ f4 1 257397"/>
                <a:gd name="f26" fmla="val f5"/>
                <a:gd name="f27" fmla="val f6"/>
                <a:gd name="f28" fmla="val f7"/>
                <a:gd name="f29" fmla="*/ f23 f0 1"/>
                <a:gd name="f30" fmla="+- f28 0 f26"/>
                <a:gd name="f31" fmla="+- f27 0 f26"/>
                <a:gd name="f32" fmla="*/ f29 1 f2"/>
                <a:gd name="f33" fmla="*/ f31 1 412072"/>
                <a:gd name="f34" fmla="*/ f30 1 257397"/>
                <a:gd name="f35" fmla="*/ 412072 f31 1"/>
                <a:gd name="f36" fmla="*/ 19992 f30 1"/>
                <a:gd name="f37" fmla="*/ 406075 f31 1"/>
                <a:gd name="f38" fmla="*/ 14619 f30 1"/>
                <a:gd name="f39" fmla="*/ 409823 f31 1"/>
                <a:gd name="f40" fmla="*/ 0 f30 1"/>
                <a:gd name="f41" fmla="*/ 0 f31 1"/>
                <a:gd name="f42" fmla="*/ 257397 f30 1"/>
                <a:gd name="f43" fmla="*/ 38858 f31 1"/>
                <a:gd name="f44" fmla="*/ 411947 f31 1"/>
                <a:gd name="f45" fmla="*/ 23116 f30 1"/>
                <a:gd name="f46" fmla="+- f32 0 f1"/>
                <a:gd name="f47" fmla="*/ f35 1 412072"/>
                <a:gd name="f48" fmla="*/ f36 1 257397"/>
                <a:gd name="f49" fmla="*/ f37 1 412072"/>
                <a:gd name="f50" fmla="*/ f38 1 257397"/>
                <a:gd name="f51" fmla="*/ f39 1 412072"/>
                <a:gd name="f52" fmla="*/ f40 1 257397"/>
                <a:gd name="f53" fmla="*/ f41 1 412072"/>
                <a:gd name="f54" fmla="*/ f42 1 257397"/>
                <a:gd name="f55" fmla="*/ f43 1 412072"/>
                <a:gd name="f56" fmla="*/ f44 1 412072"/>
                <a:gd name="f57" fmla="*/ f45 1 257397"/>
                <a:gd name="f58" fmla="*/ f26 1 f33"/>
                <a:gd name="f59" fmla="*/ f27 1 f33"/>
                <a:gd name="f60" fmla="*/ f26 1 f34"/>
                <a:gd name="f61" fmla="*/ f28 1 f34"/>
                <a:gd name="f62" fmla="*/ f47 1 f33"/>
                <a:gd name="f63" fmla="*/ f48 1 f34"/>
                <a:gd name="f64" fmla="*/ f49 1 f33"/>
                <a:gd name="f65" fmla="*/ f50 1 f34"/>
                <a:gd name="f66" fmla="*/ f51 1 f33"/>
                <a:gd name="f67" fmla="*/ f52 1 f34"/>
                <a:gd name="f68" fmla="*/ f53 1 f33"/>
                <a:gd name="f69" fmla="*/ f54 1 f34"/>
                <a:gd name="f70" fmla="*/ f55 1 f33"/>
                <a:gd name="f71" fmla="*/ f56 1 f33"/>
                <a:gd name="f72" fmla="*/ f57 1 f34"/>
                <a:gd name="f73" fmla="*/ f58 f24 1"/>
                <a:gd name="f74" fmla="*/ f59 f24 1"/>
                <a:gd name="f75" fmla="*/ f61 f25 1"/>
                <a:gd name="f76" fmla="*/ f60 f25 1"/>
                <a:gd name="f77" fmla="*/ f62 f24 1"/>
                <a:gd name="f78" fmla="*/ f63 f25 1"/>
                <a:gd name="f79" fmla="*/ f64 f24 1"/>
                <a:gd name="f80" fmla="*/ f65 f25 1"/>
                <a:gd name="f81" fmla="*/ f66 f24 1"/>
                <a:gd name="f82" fmla="*/ f67 f25 1"/>
                <a:gd name="f83" fmla="*/ f68 f24 1"/>
                <a:gd name="f84" fmla="*/ f69 f25 1"/>
                <a:gd name="f85" fmla="*/ f70 f24 1"/>
                <a:gd name="f86" fmla="*/ f71 f24 1"/>
                <a:gd name="f87" fmla="*/ f72 f25 1"/>
              </a:gdLst>
              <a:ahLst/>
              <a:cxnLst>
                <a:cxn ang="3cd4">
                  <a:pos x="hc" y="t"/>
                </a:cxn>
                <a:cxn ang="0">
                  <a:pos x="r" y="vc"/>
                </a:cxn>
                <a:cxn ang="cd4">
                  <a:pos x="hc" y="b"/>
                </a:cxn>
                <a:cxn ang="cd2">
                  <a:pos x="l" y="vc"/>
                </a:cxn>
                <a:cxn ang="f46">
                  <a:pos x="f77" y="f78"/>
                </a:cxn>
                <a:cxn ang="f46">
                  <a:pos x="f79" y="f80"/>
                </a:cxn>
                <a:cxn ang="f46">
                  <a:pos x="f81" y="f82"/>
                </a:cxn>
                <a:cxn ang="f46">
                  <a:pos x="f83" y="f84"/>
                </a:cxn>
                <a:cxn ang="f46">
                  <a:pos x="f85" y="f84"/>
                </a:cxn>
                <a:cxn ang="f46">
                  <a:pos x="f86" y="f87"/>
                </a:cxn>
              </a:cxnLst>
              <a:rect l="f73" t="f76" r="f74" b="f75"/>
              <a:pathLst>
                <a:path w="412072" h="257397">
                  <a:moveTo>
                    <a:pt x="f6" y="f8"/>
                  </a:moveTo>
                  <a:cubicBezTo>
                    <a:pt x="f9" y="f10"/>
                    <a:pt x="f11" y="f12"/>
                    <a:pt x="f13" y="f14"/>
                  </a:cubicBezTo>
                  <a:cubicBezTo>
                    <a:pt x="f15" y="f16"/>
                    <a:pt x="f17" y="f18"/>
                    <a:pt x="f19" y="f5"/>
                  </a:cubicBezTo>
                  <a:lnTo>
                    <a:pt x="f5" y="f7"/>
                  </a:lnTo>
                  <a:lnTo>
                    <a:pt x="f20" y="f7"/>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8" name="Freeform: Shape 1754">
              <a:extLst>
                <a:ext uri="{FF2B5EF4-FFF2-40B4-BE49-F238E27FC236}">
                  <a16:creationId xmlns:a16="http://schemas.microsoft.com/office/drawing/2014/main" id="{3045601D-7646-4837-E48E-D1C16ABC1B7E}"/>
                </a:ext>
              </a:extLst>
            </p:cNvPr>
            <p:cNvSpPr/>
            <p:nvPr/>
          </p:nvSpPr>
          <p:spPr>
            <a:xfrm>
              <a:off x="10867863" y="6485189"/>
              <a:ext cx="222958" cy="150171"/>
            </a:xfrm>
            <a:custGeom>
              <a:avLst/>
              <a:gdLst>
                <a:gd name="f0" fmla="val 10800000"/>
                <a:gd name="f1" fmla="val 5400000"/>
                <a:gd name="f2" fmla="val 180"/>
                <a:gd name="f3" fmla="val w"/>
                <a:gd name="f4" fmla="val h"/>
                <a:gd name="f5" fmla="val 0"/>
                <a:gd name="f6" fmla="val 222954"/>
                <a:gd name="f7" fmla="val 150174"/>
                <a:gd name="f8" fmla="val 221752"/>
                <a:gd name="f9" fmla="val 5607"/>
                <a:gd name="f10" fmla="val 220715"/>
                <a:gd name="f11" fmla="val 3008"/>
                <a:gd name="f12" fmla="val 218554"/>
                <a:gd name="f13" fmla="val 1034"/>
                <a:gd name="f14" fmla="val 215880"/>
                <a:gd name="f15" fmla="val 235"/>
                <a:gd name="f16" fmla="val 214818"/>
                <a:gd name="f17" fmla="val -78"/>
                <a:gd name="f18" fmla="val 213693"/>
                <a:gd name="f19" fmla="val 212631"/>
                <a:gd name="f20" fmla="val 211569"/>
                <a:gd name="f21" fmla="val 334"/>
                <a:gd name="f22" fmla="val 210545"/>
                <a:gd name="f23" fmla="val 684"/>
                <a:gd name="f24" fmla="val 209633"/>
                <a:gd name="f25" fmla="val 1234"/>
                <a:gd name="f26" fmla="val 4721"/>
                <a:gd name="f27" fmla="val 129932"/>
                <a:gd name="f28" fmla="val 335"/>
                <a:gd name="f29" fmla="val 133419"/>
                <a:gd name="f30" fmla="val -1189"/>
                <a:gd name="f31" fmla="val 139391"/>
                <a:gd name="f32" fmla="val 973"/>
                <a:gd name="f33" fmla="val 144552"/>
                <a:gd name="f34" fmla="val 2035"/>
                <a:gd name="f35" fmla="val 147176"/>
                <a:gd name="f36" fmla="val 4246"/>
                <a:gd name="f37" fmla="val 149162"/>
                <a:gd name="f38" fmla="val 6970"/>
                <a:gd name="f39" fmla="val 149925"/>
                <a:gd name="f40" fmla="val 139429"/>
                <a:gd name="f41" fmla="val 6895"/>
                <a:gd name="f42" fmla="val 138467"/>
                <a:gd name="f43" fmla="val 7620"/>
                <a:gd name="f44" fmla="val 137630"/>
                <a:gd name="f45" fmla="val 8582"/>
                <a:gd name="f46" fmla="val 137555"/>
                <a:gd name="f47" fmla="val 8594"/>
                <a:gd name="f48" fmla="val 9544"/>
                <a:gd name="f49" fmla="val 137792"/>
                <a:gd name="f50" fmla="val 10181"/>
                <a:gd name="f51" fmla="val 138692"/>
                <a:gd name="f52" fmla="val 10094"/>
                <a:gd name="f53" fmla="val 139679"/>
                <a:gd name="f54" fmla="val 150175"/>
                <a:gd name="f55" fmla="val 11156"/>
                <a:gd name="f56" fmla="val 150074"/>
                <a:gd name="f57" fmla="val 12180"/>
                <a:gd name="f58" fmla="val 149725"/>
                <a:gd name="f59" fmla="val 13092"/>
                <a:gd name="f60" fmla="val 149175"/>
                <a:gd name="f61" fmla="val 217879"/>
                <a:gd name="f62" fmla="val 20476"/>
                <a:gd name="f63" fmla="val 218504"/>
                <a:gd name="f64" fmla="val 219416"/>
                <a:gd name="f65" fmla="val 19714"/>
                <a:gd name="f66" fmla="val 220215"/>
                <a:gd name="f67" fmla="val 18839"/>
                <a:gd name="f68" fmla="val 220878"/>
                <a:gd name="f69" fmla="val 17852"/>
                <a:gd name="f70" fmla="val 223289"/>
                <a:gd name="f71" fmla="val 14204"/>
                <a:gd name="f72" fmla="val 223627"/>
                <a:gd name="f73" fmla="val 9556"/>
                <a:gd name="f74" fmla="+- 0 0 -90"/>
                <a:gd name="f75" fmla="*/ f3 1 222954"/>
                <a:gd name="f76" fmla="*/ f4 1 150174"/>
                <a:gd name="f77" fmla="val f5"/>
                <a:gd name="f78" fmla="val f6"/>
                <a:gd name="f79" fmla="val f7"/>
                <a:gd name="f80" fmla="*/ f74 f0 1"/>
                <a:gd name="f81" fmla="+- f79 0 f77"/>
                <a:gd name="f82" fmla="+- f78 0 f77"/>
                <a:gd name="f83" fmla="*/ f80 1 f2"/>
                <a:gd name="f84" fmla="*/ f82 1 222954"/>
                <a:gd name="f85" fmla="*/ f81 1 150174"/>
                <a:gd name="f86" fmla="*/ 221752 f82 1"/>
                <a:gd name="f87" fmla="*/ 5607 f81 1"/>
                <a:gd name="f88" fmla="*/ 215880 f82 1"/>
                <a:gd name="f89" fmla="*/ 235 f81 1"/>
                <a:gd name="f90" fmla="*/ 212631 f82 1"/>
                <a:gd name="f91" fmla="*/ 209633 f82 1"/>
                <a:gd name="f92" fmla="*/ 1234 f81 1"/>
                <a:gd name="f93" fmla="*/ 4721 f82 1"/>
                <a:gd name="f94" fmla="*/ 129932 f81 1"/>
                <a:gd name="f95" fmla="*/ 973 f82 1"/>
                <a:gd name="f96" fmla="*/ 144552 f81 1"/>
                <a:gd name="f97" fmla="*/ 6970 f82 1"/>
                <a:gd name="f98" fmla="*/ 149925 f81 1"/>
                <a:gd name="f99" fmla="*/ 139429 f81 1"/>
                <a:gd name="f100" fmla="*/ 8582 f82 1"/>
                <a:gd name="f101" fmla="*/ 137555 f81 1"/>
                <a:gd name="f102" fmla="*/ 8594 f82 1"/>
                <a:gd name="f103" fmla="*/ 10094 f82 1"/>
                <a:gd name="f104" fmla="*/ 139679 f81 1"/>
                <a:gd name="f105" fmla="*/ 150175 f81 1"/>
                <a:gd name="f106" fmla="*/ 13092 f82 1"/>
                <a:gd name="f107" fmla="*/ 149175 f81 1"/>
                <a:gd name="f108" fmla="*/ 217879 f82 1"/>
                <a:gd name="f109" fmla="*/ 20476 f81 1"/>
                <a:gd name="f110" fmla="*/ 218504 f82 1"/>
                <a:gd name="f111" fmla="*/ 220878 f82 1"/>
                <a:gd name="f112" fmla="*/ 17852 f81 1"/>
                <a:gd name="f113" fmla="+- f83 0 f1"/>
                <a:gd name="f114" fmla="*/ f86 1 222954"/>
                <a:gd name="f115" fmla="*/ f87 1 150174"/>
                <a:gd name="f116" fmla="*/ f88 1 222954"/>
                <a:gd name="f117" fmla="*/ f89 1 150174"/>
                <a:gd name="f118" fmla="*/ f90 1 222954"/>
                <a:gd name="f119" fmla="*/ f91 1 222954"/>
                <a:gd name="f120" fmla="*/ f92 1 150174"/>
                <a:gd name="f121" fmla="*/ f93 1 222954"/>
                <a:gd name="f122" fmla="*/ f94 1 150174"/>
                <a:gd name="f123" fmla="*/ f95 1 222954"/>
                <a:gd name="f124" fmla="*/ f96 1 150174"/>
                <a:gd name="f125" fmla="*/ f97 1 222954"/>
                <a:gd name="f126" fmla="*/ f98 1 150174"/>
                <a:gd name="f127" fmla="*/ f99 1 150174"/>
                <a:gd name="f128" fmla="*/ f100 1 222954"/>
                <a:gd name="f129" fmla="*/ f101 1 150174"/>
                <a:gd name="f130" fmla="*/ f102 1 222954"/>
                <a:gd name="f131" fmla="*/ f103 1 222954"/>
                <a:gd name="f132" fmla="*/ f104 1 150174"/>
                <a:gd name="f133" fmla="*/ f105 1 150174"/>
                <a:gd name="f134" fmla="*/ f106 1 222954"/>
                <a:gd name="f135" fmla="*/ f107 1 150174"/>
                <a:gd name="f136" fmla="*/ f108 1 222954"/>
                <a:gd name="f137" fmla="*/ f109 1 150174"/>
                <a:gd name="f138" fmla="*/ f110 1 222954"/>
                <a:gd name="f139" fmla="*/ f111 1 222954"/>
                <a:gd name="f140" fmla="*/ f112 1 150174"/>
                <a:gd name="f141" fmla="*/ f77 1 f84"/>
                <a:gd name="f142" fmla="*/ f78 1 f84"/>
                <a:gd name="f143" fmla="*/ f77 1 f85"/>
                <a:gd name="f144" fmla="*/ f79 1 f85"/>
                <a:gd name="f145" fmla="*/ f114 1 f84"/>
                <a:gd name="f146" fmla="*/ f115 1 f85"/>
                <a:gd name="f147" fmla="*/ f116 1 f84"/>
                <a:gd name="f148" fmla="*/ f117 1 f85"/>
                <a:gd name="f149" fmla="*/ f118 1 f84"/>
                <a:gd name="f150" fmla="*/ f119 1 f84"/>
                <a:gd name="f151" fmla="*/ f120 1 f85"/>
                <a:gd name="f152" fmla="*/ f121 1 f84"/>
                <a:gd name="f153" fmla="*/ f122 1 f85"/>
                <a:gd name="f154" fmla="*/ f123 1 f84"/>
                <a:gd name="f155" fmla="*/ f124 1 f85"/>
                <a:gd name="f156" fmla="*/ f125 1 f84"/>
                <a:gd name="f157" fmla="*/ f126 1 f85"/>
                <a:gd name="f158" fmla="*/ f127 1 f85"/>
                <a:gd name="f159" fmla="*/ f128 1 f84"/>
                <a:gd name="f160" fmla="*/ f129 1 f85"/>
                <a:gd name="f161" fmla="*/ f130 1 f84"/>
                <a:gd name="f162" fmla="*/ f131 1 f84"/>
                <a:gd name="f163" fmla="*/ f132 1 f85"/>
                <a:gd name="f164" fmla="*/ f133 1 f85"/>
                <a:gd name="f165" fmla="*/ f134 1 f84"/>
                <a:gd name="f166" fmla="*/ f135 1 f85"/>
                <a:gd name="f167" fmla="*/ f136 1 f84"/>
                <a:gd name="f168" fmla="*/ f137 1 f85"/>
                <a:gd name="f169" fmla="*/ f138 1 f84"/>
                <a:gd name="f170" fmla="*/ f139 1 f84"/>
                <a:gd name="f171" fmla="*/ f140 1 f85"/>
                <a:gd name="f172" fmla="*/ f141 f75 1"/>
                <a:gd name="f173" fmla="*/ f142 f75 1"/>
                <a:gd name="f174" fmla="*/ f144 f76 1"/>
                <a:gd name="f175" fmla="*/ f143 f76 1"/>
                <a:gd name="f176" fmla="*/ f145 f75 1"/>
                <a:gd name="f177" fmla="*/ f146 f76 1"/>
                <a:gd name="f178" fmla="*/ f147 f75 1"/>
                <a:gd name="f179" fmla="*/ f148 f76 1"/>
                <a:gd name="f180" fmla="*/ f149 f75 1"/>
                <a:gd name="f181" fmla="*/ f150 f75 1"/>
                <a:gd name="f182" fmla="*/ f151 f76 1"/>
                <a:gd name="f183" fmla="*/ f152 f75 1"/>
                <a:gd name="f184" fmla="*/ f153 f76 1"/>
                <a:gd name="f185" fmla="*/ f154 f75 1"/>
                <a:gd name="f186" fmla="*/ f155 f76 1"/>
                <a:gd name="f187" fmla="*/ f156 f75 1"/>
                <a:gd name="f188" fmla="*/ f157 f76 1"/>
                <a:gd name="f189" fmla="*/ f158 f76 1"/>
                <a:gd name="f190" fmla="*/ f159 f75 1"/>
                <a:gd name="f191" fmla="*/ f160 f76 1"/>
                <a:gd name="f192" fmla="*/ f161 f75 1"/>
                <a:gd name="f193" fmla="*/ f162 f75 1"/>
                <a:gd name="f194" fmla="*/ f163 f76 1"/>
                <a:gd name="f195" fmla="*/ f164 f76 1"/>
                <a:gd name="f196" fmla="*/ f165 f75 1"/>
                <a:gd name="f197" fmla="*/ f166 f76 1"/>
                <a:gd name="f198" fmla="*/ f167 f75 1"/>
                <a:gd name="f199" fmla="*/ f168 f76 1"/>
                <a:gd name="f200" fmla="*/ f169 f75 1"/>
                <a:gd name="f201" fmla="*/ f170 f75 1"/>
                <a:gd name="f202" fmla="*/ f171 f76 1"/>
              </a:gdLst>
              <a:ahLst/>
              <a:cxnLst>
                <a:cxn ang="3cd4">
                  <a:pos x="hc" y="t"/>
                </a:cxn>
                <a:cxn ang="0">
                  <a:pos x="r" y="vc"/>
                </a:cxn>
                <a:cxn ang="cd4">
                  <a:pos x="hc" y="b"/>
                </a:cxn>
                <a:cxn ang="cd2">
                  <a:pos x="l" y="vc"/>
                </a:cxn>
                <a:cxn ang="f113">
                  <a:pos x="f176" y="f177"/>
                </a:cxn>
                <a:cxn ang="f113">
                  <a:pos x="f178" y="f179"/>
                </a:cxn>
                <a:cxn ang="f113">
                  <a:pos x="f180" y="f179"/>
                </a:cxn>
                <a:cxn ang="f113">
                  <a:pos x="f181" y="f182"/>
                </a:cxn>
                <a:cxn ang="f113">
                  <a:pos x="f183" y="f184"/>
                </a:cxn>
                <a:cxn ang="f113">
                  <a:pos x="f185" y="f186"/>
                </a:cxn>
                <a:cxn ang="f113">
                  <a:pos x="f187" y="f188"/>
                </a:cxn>
                <a:cxn ang="f113">
                  <a:pos x="f187" y="f189"/>
                </a:cxn>
                <a:cxn ang="f113">
                  <a:pos x="f190" y="f191"/>
                </a:cxn>
                <a:cxn ang="f113">
                  <a:pos x="f192" y="f191"/>
                </a:cxn>
                <a:cxn ang="f113">
                  <a:pos x="f193" y="f194"/>
                </a:cxn>
                <a:cxn ang="f113">
                  <a:pos x="f193" y="f195"/>
                </a:cxn>
                <a:cxn ang="f113">
                  <a:pos x="f196" y="f197"/>
                </a:cxn>
                <a:cxn ang="f113">
                  <a:pos x="f198" y="f199"/>
                </a:cxn>
                <a:cxn ang="f113">
                  <a:pos x="f200" y="f199"/>
                </a:cxn>
                <a:cxn ang="f113">
                  <a:pos x="f201" y="f202"/>
                </a:cxn>
                <a:cxn ang="f113">
                  <a:pos x="f176" y="f177"/>
                </a:cxn>
              </a:cxnLst>
              <a:rect l="f172" t="f175" r="f173" b="f174"/>
              <a:pathLst>
                <a:path w="222954" h="150174">
                  <a:moveTo>
                    <a:pt x="f8" y="f9"/>
                  </a:moveTo>
                  <a:cubicBezTo>
                    <a:pt x="f10" y="f11"/>
                    <a:pt x="f12" y="f13"/>
                    <a:pt x="f14" y="f15"/>
                  </a:cubicBezTo>
                  <a:cubicBezTo>
                    <a:pt x="f16" y="f17"/>
                    <a:pt x="f18" y="f17"/>
                    <a:pt x="f19" y="f15"/>
                  </a:cubicBezTo>
                  <a:cubicBezTo>
                    <a:pt x="f20" y="f21"/>
                    <a:pt x="f22" y="f23"/>
                    <a:pt x="f24" y="f25"/>
                  </a:cubicBezTo>
                  <a:lnTo>
                    <a:pt x="f26" y="f27"/>
                  </a:lnTo>
                  <a:cubicBezTo>
                    <a:pt x="f28" y="f29"/>
                    <a:pt x="f30" y="f31"/>
                    <a:pt x="f32" y="f33"/>
                  </a:cubicBezTo>
                  <a:cubicBezTo>
                    <a:pt x="f34" y="f35"/>
                    <a:pt x="f36" y="f37"/>
                    <a:pt x="f38" y="f39"/>
                  </a:cubicBezTo>
                  <a:lnTo>
                    <a:pt x="f38" y="f40"/>
                  </a:lnTo>
                  <a:cubicBezTo>
                    <a:pt x="f41" y="f42"/>
                    <a:pt x="f43" y="f44"/>
                    <a:pt x="f45" y="f46"/>
                  </a:cubicBezTo>
                  <a:cubicBezTo>
                    <a:pt x="f47" y="f46"/>
                    <a:pt x="f47" y="f46"/>
                    <a:pt x="f47" y="f46"/>
                  </a:cubicBezTo>
                  <a:cubicBezTo>
                    <a:pt x="f48" y="f49"/>
                    <a:pt x="f50" y="f51"/>
                    <a:pt x="f52" y="f53"/>
                  </a:cubicBezTo>
                  <a:lnTo>
                    <a:pt x="f52" y="f54"/>
                  </a:lnTo>
                  <a:cubicBezTo>
                    <a:pt x="f55" y="f56"/>
                    <a:pt x="f57" y="f58"/>
                    <a:pt x="f59" y="f60"/>
                  </a:cubicBezTo>
                  <a:lnTo>
                    <a:pt x="f61" y="f62"/>
                  </a:lnTo>
                  <a:lnTo>
                    <a:pt x="f63" y="f62"/>
                  </a:ln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9" name="Freeform: Shape 1755">
              <a:extLst>
                <a:ext uri="{FF2B5EF4-FFF2-40B4-BE49-F238E27FC236}">
                  <a16:creationId xmlns:a16="http://schemas.microsoft.com/office/drawing/2014/main" id="{8013838F-2C49-20E2-1F6B-621769FAFB65}"/>
                </a:ext>
              </a:extLst>
            </p:cNvPr>
            <p:cNvSpPr/>
            <p:nvPr/>
          </p:nvSpPr>
          <p:spPr>
            <a:xfrm>
              <a:off x="11346496" y="4477725"/>
              <a:ext cx="60688" cy="722339"/>
            </a:xfrm>
            <a:custGeom>
              <a:avLst/>
              <a:gdLst>
                <a:gd name="f0" fmla="val 10800000"/>
                <a:gd name="f1" fmla="val 5400000"/>
                <a:gd name="f2" fmla="val 180"/>
                <a:gd name="f3" fmla="val w"/>
                <a:gd name="f4" fmla="val h"/>
                <a:gd name="f5" fmla="val 0"/>
                <a:gd name="f6" fmla="val 60690"/>
                <a:gd name="f7" fmla="val 722336"/>
                <a:gd name="f8" fmla="val 51731"/>
                <a:gd name="f9" fmla="val 46345"/>
                <a:gd name="f10" fmla="val 63"/>
                <a:gd name="f11" fmla="val 42035"/>
                <a:gd name="f12" fmla="val 4486"/>
                <a:gd name="f13" fmla="val 42110"/>
                <a:gd name="f14" fmla="val 9871"/>
                <a:gd name="f15" fmla="val 9909"/>
                <a:gd name="f16" fmla="val 9958"/>
                <a:gd name="f17" fmla="val 9996"/>
                <a:gd name="f18" fmla="val 13995"/>
                <a:gd name="f19" fmla="val 18368"/>
                <a:gd name="f20" fmla="val 3"/>
                <a:gd name="f21" fmla="val 720838"/>
                <a:gd name="f22" fmla="val -134"/>
                <a:gd name="f23" fmla="val 715390"/>
                <a:gd name="f24" fmla="val 4164"/>
                <a:gd name="f25" fmla="val 710854"/>
                <a:gd name="f26" fmla="val 9624"/>
                <a:gd name="f27" fmla="val 710717"/>
                <a:gd name="f28" fmla="val 15022"/>
                <a:gd name="f29" fmla="val 711791"/>
                <a:gd name="f30" fmla="val 18645"/>
                <a:gd name="f31" fmla="val 716889"/>
                <a:gd name="f32" fmla="val 17870"/>
                <a:gd name="f33" fmla="val 722337"/>
                <a:gd name="f34" fmla="val 60602"/>
                <a:gd name="f35" fmla="val 11621"/>
                <a:gd name="f36" fmla="val 61339"/>
                <a:gd name="f37" fmla="val 5973"/>
                <a:gd name="f38" fmla="val 57378"/>
                <a:gd name="f39" fmla="val 775"/>
                <a:gd name="f40" fmla="+- 0 0 -90"/>
                <a:gd name="f41" fmla="*/ f3 1 60690"/>
                <a:gd name="f42" fmla="*/ f4 1 722336"/>
                <a:gd name="f43" fmla="val f5"/>
                <a:gd name="f44" fmla="val f6"/>
                <a:gd name="f45" fmla="val f7"/>
                <a:gd name="f46" fmla="*/ f40 f0 1"/>
                <a:gd name="f47" fmla="+- f45 0 f43"/>
                <a:gd name="f48" fmla="+- f44 0 f43"/>
                <a:gd name="f49" fmla="*/ f46 1 f2"/>
                <a:gd name="f50" fmla="*/ f48 1 60690"/>
                <a:gd name="f51" fmla="*/ f47 1 722336"/>
                <a:gd name="f52" fmla="*/ 51731 f48 1"/>
                <a:gd name="f53" fmla="*/ 0 f47 1"/>
                <a:gd name="f54" fmla="*/ 42110 f48 1"/>
                <a:gd name="f55" fmla="*/ 9871 f47 1"/>
                <a:gd name="f56" fmla="*/ 9996 f47 1"/>
                <a:gd name="f57" fmla="*/ 13995 f47 1"/>
                <a:gd name="f58" fmla="*/ 18368 f47 1"/>
                <a:gd name="f59" fmla="*/ 3 f48 1"/>
                <a:gd name="f60" fmla="*/ 720838 f47 1"/>
                <a:gd name="f61" fmla="*/ 9624 f48 1"/>
                <a:gd name="f62" fmla="*/ 710717 f47 1"/>
                <a:gd name="f63" fmla="*/ 17870 f48 1"/>
                <a:gd name="f64" fmla="*/ 722337 f47 1"/>
                <a:gd name="f65" fmla="*/ 60602 f48 1"/>
                <a:gd name="f66" fmla="*/ 11621 f47 1"/>
                <a:gd name="f67" fmla="+- f49 0 f1"/>
                <a:gd name="f68" fmla="*/ f52 1 60690"/>
                <a:gd name="f69" fmla="*/ f53 1 722336"/>
                <a:gd name="f70" fmla="*/ f54 1 60690"/>
                <a:gd name="f71" fmla="*/ f55 1 722336"/>
                <a:gd name="f72" fmla="*/ f56 1 722336"/>
                <a:gd name="f73" fmla="*/ f57 1 722336"/>
                <a:gd name="f74" fmla="*/ f58 1 722336"/>
                <a:gd name="f75" fmla="*/ f59 1 60690"/>
                <a:gd name="f76" fmla="*/ f60 1 722336"/>
                <a:gd name="f77" fmla="*/ f61 1 60690"/>
                <a:gd name="f78" fmla="*/ f62 1 722336"/>
                <a:gd name="f79" fmla="*/ f63 1 60690"/>
                <a:gd name="f80" fmla="*/ f64 1 722336"/>
                <a:gd name="f81" fmla="*/ f65 1 60690"/>
                <a:gd name="f82" fmla="*/ f66 1 722336"/>
                <a:gd name="f83" fmla="*/ f43 1 f50"/>
                <a:gd name="f84" fmla="*/ f44 1 f50"/>
                <a:gd name="f85" fmla="*/ f43 1 f51"/>
                <a:gd name="f86" fmla="*/ f45 1 f51"/>
                <a:gd name="f87" fmla="*/ f68 1 f50"/>
                <a:gd name="f88" fmla="*/ f69 1 f51"/>
                <a:gd name="f89" fmla="*/ f70 1 f50"/>
                <a:gd name="f90" fmla="*/ f71 1 f51"/>
                <a:gd name="f91" fmla="*/ f72 1 f51"/>
                <a:gd name="f92" fmla="*/ f73 1 f51"/>
                <a:gd name="f93" fmla="*/ f74 1 f51"/>
                <a:gd name="f94" fmla="*/ f75 1 f50"/>
                <a:gd name="f95" fmla="*/ f76 1 f51"/>
                <a:gd name="f96" fmla="*/ f77 1 f50"/>
                <a:gd name="f97" fmla="*/ f78 1 f51"/>
                <a:gd name="f98" fmla="*/ f79 1 f50"/>
                <a:gd name="f99" fmla="*/ f80 1 f51"/>
                <a:gd name="f100" fmla="*/ f81 1 f50"/>
                <a:gd name="f101" fmla="*/ f82 1 f51"/>
                <a:gd name="f102" fmla="*/ f83 f41 1"/>
                <a:gd name="f103" fmla="*/ f84 f41 1"/>
                <a:gd name="f104" fmla="*/ f86 f42 1"/>
                <a:gd name="f105" fmla="*/ f85 f42 1"/>
                <a:gd name="f106" fmla="*/ f87 f41 1"/>
                <a:gd name="f107" fmla="*/ f88 f42 1"/>
                <a:gd name="f108" fmla="*/ f89 f41 1"/>
                <a:gd name="f109" fmla="*/ f90 f42 1"/>
                <a:gd name="f110" fmla="*/ f91 f42 1"/>
                <a:gd name="f111" fmla="*/ f92 f42 1"/>
                <a:gd name="f112" fmla="*/ f93 f42 1"/>
                <a:gd name="f113" fmla="*/ f94 f41 1"/>
                <a:gd name="f114" fmla="*/ f95 f42 1"/>
                <a:gd name="f115" fmla="*/ f96 f41 1"/>
                <a:gd name="f116" fmla="*/ f97 f42 1"/>
                <a:gd name="f117" fmla="*/ f98 f41 1"/>
                <a:gd name="f118" fmla="*/ f99 f42 1"/>
                <a:gd name="f119" fmla="*/ f100 f41 1"/>
                <a:gd name="f120" fmla="*/ f101 f42 1"/>
              </a:gdLst>
              <a:ahLst/>
              <a:cxnLst>
                <a:cxn ang="3cd4">
                  <a:pos x="hc" y="t"/>
                </a:cxn>
                <a:cxn ang="0">
                  <a:pos x="r" y="vc"/>
                </a:cxn>
                <a:cxn ang="cd4">
                  <a:pos x="hc" y="b"/>
                </a:cxn>
                <a:cxn ang="cd2">
                  <a:pos x="l" y="vc"/>
                </a:cxn>
                <a:cxn ang="f67">
                  <a:pos x="f106" y="f107"/>
                </a:cxn>
                <a:cxn ang="f67">
                  <a:pos x="f108" y="f109"/>
                </a:cxn>
                <a:cxn ang="f67">
                  <a:pos x="f108" y="f110"/>
                </a:cxn>
                <a:cxn ang="f67">
                  <a:pos x="f108" y="f111"/>
                </a:cxn>
                <a:cxn ang="f67">
                  <a:pos x="f108" y="f112"/>
                </a:cxn>
                <a:cxn ang="f67">
                  <a:pos x="f113" y="f114"/>
                </a:cxn>
                <a:cxn ang="f67">
                  <a:pos x="f115" y="f116"/>
                </a:cxn>
                <a:cxn ang="f67">
                  <a:pos x="f115" y="f116"/>
                </a:cxn>
                <a:cxn ang="f67">
                  <a:pos x="f117" y="f118"/>
                </a:cxn>
                <a:cxn ang="f67">
                  <a:pos x="f119" y="f120"/>
                </a:cxn>
                <a:cxn ang="f67">
                  <a:pos x="f106" y="f107"/>
                </a:cxn>
              </a:cxnLst>
              <a:rect l="f102" t="f105" r="f103" b="f104"/>
              <a:pathLst>
                <a:path w="60690" h="722336">
                  <a:moveTo>
                    <a:pt x="f8" y="f5"/>
                  </a:moveTo>
                  <a:cubicBezTo>
                    <a:pt x="f9" y="f10"/>
                    <a:pt x="f11" y="f12"/>
                    <a:pt x="f13" y="f14"/>
                  </a:cubicBezTo>
                  <a:cubicBezTo>
                    <a:pt x="f13" y="f15"/>
                    <a:pt x="f13" y="f16"/>
                    <a:pt x="f13" y="f17"/>
                  </a:cubicBezTo>
                  <a:lnTo>
                    <a:pt x="f13" y="f18"/>
                  </a:lnTo>
                  <a:lnTo>
                    <a:pt x="f13" y="f19"/>
                  </a:lnTo>
                  <a:lnTo>
                    <a:pt x="f20" y="f21"/>
                  </a:lnTo>
                  <a:cubicBezTo>
                    <a:pt x="f22" y="f23"/>
                    <a:pt x="f24" y="f25"/>
                    <a:pt x="f26" y="f27"/>
                  </a:cubicBezTo>
                  <a:cubicBezTo>
                    <a:pt x="f26" y="f27"/>
                    <a:pt x="f26" y="f27"/>
                    <a:pt x="f26" y="f27"/>
                  </a:cubicBezTo>
                  <a:cubicBezTo>
                    <a:pt x="f28" y="f29"/>
                    <a:pt x="f30" y="f31"/>
                    <a:pt x="f32" y="f33"/>
                  </a:cubicBezTo>
                  <a:lnTo>
                    <a:pt x="f34" y="f35"/>
                  </a:lnTo>
                  <a:cubicBezTo>
                    <a:pt x="f36" y="f37"/>
                    <a:pt x="f38" y="f39"/>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0" name="Freeform: Shape 1756">
              <a:extLst>
                <a:ext uri="{FF2B5EF4-FFF2-40B4-BE49-F238E27FC236}">
                  <a16:creationId xmlns:a16="http://schemas.microsoft.com/office/drawing/2014/main" id="{97E1C574-DE88-2D93-3A6A-AA3628108C5B}"/>
                </a:ext>
              </a:extLst>
            </p:cNvPr>
            <p:cNvSpPr/>
            <p:nvPr/>
          </p:nvSpPr>
          <p:spPr>
            <a:xfrm>
              <a:off x="11343863" y="5188433"/>
              <a:ext cx="19028" cy="53977"/>
            </a:xfrm>
            <a:custGeom>
              <a:avLst/>
              <a:gdLst>
                <a:gd name="f0" fmla="val 10800000"/>
                <a:gd name="f1" fmla="val 5400000"/>
                <a:gd name="f2" fmla="val 180"/>
                <a:gd name="f3" fmla="val w"/>
                <a:gd name="f4" fmla="val h"/>
                <a:gd name="f5" fmla="val 0"/>
                <a:gd name="f6" fmla="val 19028"/>
                <a:gd name="f7" fmla="val 53978"/>
                <a:gd name="f8" fmla="val 11761"/>
                <a:gd name="f9" fmla="val 6313"/>
                <a:gd name="f10" fmla="val 138"/>
                <a:gd name="f11" fmla="val 2002"/>
                <a:gd name="f12" fmla="val 4661"/>
                <a:gd name="f13" fmla="val 2140"/>
                <a:gd name="f14" fmla="val 10109"/>
                <a:gd name="f15" fmla="val 10121"/>
                <a:gd name="f16" fmla="val 141"/>
                <a:gd name="f17" fmla="val 42358"/>
                <a:gd name="f18" fmla="val -47"/>
                <a:gd name="f19" fmla="val 43595"/>
                <a:gd name="f20" fmla="val 44870"/>
                <a:gd name="f21" fmla="val 46107"/>
                <a:gd name="f22" fmla="val 416"/>
                <a:gd name="f23" fmla="val 47331"/>
                <a:gd name="f24" fmla="val 878"/>
                <a:gd name="f25" fmla="val 48518"/>
                <a:gd name="f26" fmla="val 1515"/>
                <a:gd name="f27" fmla="val 49605"/>
                <a:gd name="f28" fmla="val 2864"/>
                <a:gd name="f29" fmla="val 52004"/>
                <a:gd name="f30" fmla="val 5276"/>
                <a:gd name="f31" fmla="val 53629"/>
                <a:gd name="f32" fmla="val 8012"/>
                <a:gd name="f33" fmla="val 53979"/>
                <a:gd name="f34" fmla="val 13410"/>
                <a:gd name="f35" fmla="val 53841"/>
                <a:gd name="f36" fmla="val 17708"/>
                <a:gd name="f37" fmla="val 49380"/>
                <a:gd name="f38" fmla="val 17633"/>
                <a:gd name="f39" fmla="val 43983"/>
                <a:gd name="f40" fmla="val 18883"/>
                <a:gd name="f41" fmla="val 23616"/>
                <a:gd name="f42" fmla="val 18493"/>
                <a:gd name="f43" fmla="val 11620"/>
                <a:gd name="f44" fmla="val 19745"/>
                <a:gd name="f45" fmla="val 6510"/>
                <a:gd name="f46" fmla="val 16708"/>
                <a:gd name="f47" fmla="val 1549"/>
                <a:gd name="f48" fmla="+- 0 0 -90"/>
                <a:gd name="f49" fmla="*/ f3 1 19028"/>
                <a:gd name="f50" fmla="*/ f4 1 53978"/>
                <a:gd name="f51" fmla="val f5"/>
                <a:gd name="f52" fmla="val f6"/>
                <a:gd name="f53" fmla="val f7"/>
                <a:gd name="f54" fmla="*/ f48 f0 1"/>
                <a:gd name="f55" fmla="+- f53 0 f51"/>
                <a:gd name="f56" fmla="+- f52 0 f51"/>
                <a:gd name="f57" fmla="*/ f54 1 f2"/>
                <a:gd name="f58" fmla="*/ f56 1 19028"/>
                <a:gd name="f59" fmla="*/ f55 1 53978"/>
                <a:gd name="f60" fmla="*/ 11761 f56 1"/>
                <a:gd name="f61" fmla="*/ 0 f55 1"/>
                <a:gd name="f62" fmla="*/ 2140 f56 1"/>
                <a:gd name="f63" fmla="*/ 10109 f55 1"/>
                <a:gd name="f64" fmla="*/ 10121 f55 1"/>
                <a:gd name="f65" fmla="*/ 141 f56 1"/>
                <a:gd name="f66" fmla="*/ 42358 f55 1"/>
                <a:gd name="f67" fmla="*/ 46107 f55 1"/>
                <a:gd name="f68" fmla="*/ 1515 f56 1"/>
                <a:gd name="f69" fmla="*/ 49605 f55 1"/>
                <a:gd name="f70" fmla="*/ 8012 f56 1"/>
                <a:gd name="f71" fmla="*/ 53979 f55 1"/>
                <a:gd name="f72" fmla="*/ 17633 f56 1"/>
                <a:gd name="f73" fmla="*/ 43983 f55 1"/>
                <a:gd name="f74" fmla="*/ 18883 f56 1"/>
                <a:gd name="f75" fmla="*/ 23616 f55 1"/>
                <a:gd name="f76" fmla="*/ 18493 f55 1"/>
                <a:gd name="f77" fmla="*/ 11620 f55 1"/>
                <a:gd name="f78" fmla="+- f57 0 f1"/>
                <a:gd name="f79" fmla="*/ f60 1 19028"/>
                <a:gd name="f80" fmla="*/ f61 1 53978"/>
                <a:gd name="f81" fmla="*/ f62 1 19028"/>
                <a:gd name="f82" fmla="*/ f63 1 53978"/>
                <a:gd name="f83" fmla="*/ f64 1 53978"/>
                <a:gd name="f84" fmla="*/ f65 1 19028"/>
                <a:gd name="f85" fmla="*/ f66 1 53978"/>
                <a:gd name="f86" fmla="*/ f67 1 53978"/>
                <a:gd name="f87" fmla="*/ f68 1 19028"/>
                <a:gd name="f88" fmla="*/ f69 1 53978"/>
                <a:gd name="f89" fmla="*/ f70 1 19028"/>
                <a:gd name="f90" fmla="*/ f71 1 53978"/>
                <a:gd name="f91" fmla="*/ f72 1 19028"/>
                <a:gd name="f92" fmla="*/ f73 1 53978"/>
                <a:gd name="f93" fmla="*/ f74 1 19028"/>
                <a:gd name="f94" fmla="*/ f75 1 53978"/>
                <a:gd name="f95" fmla="*/ f76 1 53978"/>
                <a:gd name="f96" fmla="*/ f77 1 53978"/>
                <a:gd name="f97" fmla="*/ f51 1 f58"/>
                <a:gd name="f98" fmla="*/ f52 1 f58"/>
                <a:gd name="f99" fmla="*/ f51 1 f59"/>
                <a:gd name="f100" fmla="*/ f53 1 f59"/>
                <a:gd name="f101" fmla="*/ f79 1 f58"/>
                <a:gd name="f102" fmla="*/ f80 1 f59"/>
                <a:gd name="f103" fmla="*/ f81 1 f58"/>
                <a:gd name="f104" fmla="*/ f82 1 f59"/>
                <a:gd name="f105" fmla="*/ f83 1 f59"/>
                <a:gd name="f106" fmla="*/ f84 1 f58"/>
                <a:gd name="f107" fmla="*/ f85 1 f59"/>
                <a:gd name="f108" fmla="*/ f86 1 f59"/>
                <a:gd name="f109" fmla="*/ f87 1 f58"/>
                <a:gd name="f110" fmla="*/ f88 1 f59"/>
                <a:gd name="f111" fmla="*/ f89 1 f58"/>
                <a:gd name="f112" fmla="*/ f90 1 f59"/>
                <a:gd name="f113" fmla="*/ f91 1 f58"/>
                <a:gd name="f114" fmla="*/ f92 1 f59"/>
                <a:gd name="f115" fmla="*/ f93 1 f58"/>
                <a:gd name="f116" fmla="*/ f94 1 f59"/>
                <a:gd name="f117" fmla="*/ f95 1 f59"/>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50 1"/>
                <a:gd name="f128" fmla="*/ f106 f49 1"/>
                <a:gd name="f129" fmla="*/ f107 f50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50 1"/>
                <a:gd name="f140" fmla="*/ f118 f50 1"/>
              </a:gdLst>
              <a:ahLst/>
              <a:cxnLst>
                <a:cxn ang="3cd4">
                  <a:pos x="hc" y="t"/>
                </a:cxn>
                <a:cxn ang="0">
                  <a:pos x="r" y="vc"/>
                </a:cxn>
                <a:cxn ang="cd4">
                  <a:pos x="hc" y="b"/>
                </a:cxn>
                <a:cxn ang="cd2">
                  <a:pos x="l" y="vc"/>
                </a:cxn>
                <a:cxn ang="f78">
                  <a:pos x="f123" y="f124"/>
                </a:cxn>
                <a:cxn ang="f78">
                  <a:pos x="f125" y="f126"/>
                </a:cxn>
                <a:cxn ang="f78">
                  <a:pos x="f125" y="f127"/>
                </a:cxn>
                <a:cxn ang="f78">
                  <a:pos x="f128" y="f129"/>
                </a:cxn>
                <a:cxn ang="f78">
                  <a:pos x="f128" y="f130"/>
                </a:cxn>
                <a:cxn ang="f78">
                  <a:pos x="f131" y="f132"/>
                </a:cxn>
                <a:cxn ang="f78">
                  <a:pos x="f133" y="f134"/>
                </a:cxn>
                <a:cxn ang="f78">
                  <a:pos x="f135" y="f136"/>
                </a:cxn>
                <a:cxn ang="f78">
                  <a:pos x="f137" y="f138"/>
                </a:cxn>
                <a:cxn ang="f78">
                  <a:pos x="f137" y="f139"/>
                </a:cxn>
                <a:cxn ang="f78">
                  <a:pos x="f137" y="f140"/>
                </a:cxn>
                <a:cxn ang="f78">
                  <a:pos x="f123" y="f124"/>
                </a:cxn>
              </a:cxnLst>
              <a:rect l="f119" t="f122" r="f120" b="f121"/>
              <a:pathLst>
                <a:path w="19028" h="53978">
                  <a:moveTo>
                    <a:pt x="f8" y="f5"/>
                  </a:moveTo>
                  <a:cubicBezTo>
                    <a:pt x="f9" y="f10"/>
                    <a:pt x="f11" y="f12"/>
                    <a:pt x="f13" y="f14"/>
                  </a:cubicBezTo>
                  <a:cubicBezTo>
                    <a:pt x="f13" y="f15"/>
                    <a:pt x="f13" y="f15"/>
                    <a:pt x="f13" y="f15"/>
                  </a:cubicBezTo>
                  <a:lnTo>
                    <a:pt x="f16" y="f17"/>
                  </a:lnTo>
                  <a:cubicBezTo>
                    <a:pt x="f18" y="f19"/>
                    <a:pt x="f18" y="f20"/>
                    <a:pt x="f16" y="f21"/>
                  </a:cubicBezTo>
                  <a:cubicBezTo>
                    <a:pt x="f22" y="f23"/>
                    <a:pt x="f24" y="f25"/>
                    <a:pt x="f26" y="f27"/>
                  </a:cubicBezTo>
                  <a:cubicBezTo>
                    <a:pt x="f28" y="f29"/>
                    <a:pt x="f30" y="f31"/>
                    <a:pt x="f32" y="f33"/>
                  </a:cubicBezTo>
                  <a:cubicBezTo>
                    <a:pt x="f34" y="f35"/>
                    <a:pt x="f36" y="f37"/>
                    <a:pt x="f38" y="f39"/>
                  </a:cubicBezTo>
                  <a:lnTo>
                    <a:pt x="f40" y="f41"/>
                  </a:lnTo>
                  <a:lnTo>
                    <a:pt x="f40" y="f42"/>
                  </a:lnTo>
                  <a:lnTo>
                    <a:pt x="f40" y="f43"/>
                  </a:lnTo>
                  <a:cubicBezTo>
                    <a:pt x="f44" y="f45"/>
                    <a:pt x="f46" y="f4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1" name="Freeform: Shape 1757">
              <a:extLst>
                <a:ext uri="{FF2B5EF4-FFF2-40B4-BE49-F238E27FC236}">
                  <a16:creationId xmlns:a16="http://schemas.microsoft.com/office/drawing/2014/main" id="{34F0CC5E-FAF6-0261-3C9E-5AF234AF4EEA}"/>
                </a:ext>
              </a:extLst>
            </p:cNvPr>
            <p:cNvSpPr/>
            <p:nvPr/>
          </p:nvSpPr>
          <p:spPr>
            <a:xfrm>
              <a:off x="7763457" y="2379159"/>
              <a:ext cx="21204" cy="44759"/>
            </a:xfrm>
            <a:custGeom>
              <a:avLst/>
              <a:gdLst>
                <a:gd name="f0" fmla="val 10800000"/>
                <a:gd name="f1" fmla="val 5400000"/>
                <a:gd name="f2" fmla="val 180"/>
                <a:gd name="f3" fmla="val w"/>
                <a:gd name="f4" fmla="val h"/>
                <a:gd name="f5" fmla="val 0"/>
                <a:gd name="f6" fmla="val 21209"/>
                <a:gd name="f7" fmla="val 44758"/>
                <a:gd name="f8" fmla="val 7840"/>
                <a:gd name="f9" fmla="val 152"/>
                <a:gd name="f10" fmla="val 2417"/>
                <a:gd name="f11" fmla="val 1676"/>
                <a:gd name="f12" fmla="val -906"/>
                <a:gd name="f13" fmla="val 7124"/>
                <a:gd name="f14" fmla="val 218"/>
                <a:gd name="f15" fmla="val 12647"/>
                <a:gd name="f16" fmla="val 16645"/>
                <a:gd name="f17" fmla="val 3342"/>
                <a:gd name="f18" fmla="val 44759"/>
                <a:gd name="f19" fmla="val 2155"/>
                <a:gd name="f20" fmla="val 39186"/>
                <a:gd name="f21" fmla="val 5578"/>
                <a:gd name="f22" fmla="val 33676"/>
                <a:gd name="f23" fmla="val 11088"/>
                <a:gd name="f24" fmla="val 32264"/>
                <a:gd name="f25" fmla="val 16324"/>
                <a:gd name="f26" fmla="val 31914"/>
                <a:gd name="f27" fmla="val 20847"/>
                <a:gd name="f28" fmla="val 35875"/>
                <a:gd name="f29" fmla="val 21197"/>
                <a:gd name="f30" fmla="val 41110"/>
                <a:gd name="f31" fmla="val 41248"/>
                <a:gd name="f32" fmla="val 41373"/>
                <a:gd name="f33" fmla="val 41510"/>
                <a:gd name="f34" fmla="val 19710"/>
                <a:gd name="f35" fmla="val 28015"/>
                <a:gd name="f36" fmla="val 17461"/>
                <a:gd name="f37" fmla="val 8773"/>
                <a:gd name="f38" fmla="val 17511"/>
                <a:gd name="f39" fmla="val 8448"/>
                <a:gd name="f40" fmla="val 8098"/>
                <a:gd name="f41" fmla="val 7774"/>
                <a:gd name="f42" fmla="val 7111"/>
                <a:gd name="f43" fmla="val 6436"/>
                <a:gd name="f44" fmla="val 5774"/>
                <a:gd name="f45" fmla="val 17223"/>
                <a:gd name="f46" fmla="val 5125"/>
                <a:gd name="f47" fmla="val 16924"/>
                <a:gd name="f48" fmla="val 4500"/>
                <a:gd name="f49" fmla="val 16586"/>
                <a:gd name="f50" fmla="val 3900"/>
                <a:gd name="f51" fmla="val 14712"/>
                <a:gd name="f52" fmla="val 976"/>
                <a:gd name="f53" fmla="val 11251"/>
                <a:gd name="f54" fmla="val -498"/>
                <a:gd name="f55" fmla="+- 0 0 -90"/>
                <a:gd name="f56" fmla="*/ f3 1 21209"/>
                <a:gd name="f57" fmla="*/ f4 1 44758"/>
                <a:gd name="f58" fmla="val f5"/>
                <a:gd name="f59" fmla="val f6"/>
                <a:gd name="f60" fmla="val f7"/>
                <a:gd name="f61" fmla="*/ f55 f0 1"/>
                <a:gd name="f62" fmla="+- f60 0 f58"/>
                <a:gd name="f63" fmla="+- f59 0 f58"/>
                <a:gd name="f64" fmla="*/ f61 1 f2"/>
                <a:gd name="f65" fmla="*/ f63 1 21209"/>
                <a:gd name="f66" fmla="*/ f62 1 44758"/>
                <a:gd name="f67" fmla="*/ 7840 f63 1"/>
                <a:gd name="f68" fmla="*/ 152 f62 1"/>
                <a:gd name="f69" fmla="*/ 218 f63 1"/>
                <a:gd name="f70" fmla="*/ 12647 f62 1"/>
                <a:gd name="f71" fmla="*/ 16645 f62 1"/>
                <a:gd name="f72" fmla="*/ 3342 f63 1"/>
                <a:gd name="f73" fmla="*/ 44759 f62 1"/>
                <a:gd name="f74" fmla="*/ 11088 f63 1"/>
                <a:gd name="f75" fmla="*/ 32264 f62 1"/>
                <a:gd name="f76" fmla="*/ 21197 f63 1"/>
                <a:gd name="f77" fmla="*/ 41110 f62 1"/>
                <a:gd name="f78" fmla="*/ 21209 f63 1"/>
                <a:gd name="f79" fmla="*/ 41510 f62 1"/>
                <a:gd name="f80" fmla="*/ 19710 f63 1"/>
                <a:gd name="f81" fmla="*/ 28015 f62 1"/>
                <a:gd name="f82" fmla="*/ 17461 f63 1"/>
                <a:gd name="f83" fmla="*/ 8773 f62 1"/>
                <a:gd name="f84" fmla="*/ 7774 f62 1"/>
                <a:gd name="f85" fmla="*/ 5774 f62 1"/>
                <a:gd name="f86" fmla="*/ 16586 f63 1"/>
                <a:gd name="f87" fmla="*/ 3900 f62 1"/>
                <a:gd name="f88" fmla="+- f64 0 f1"/>
                <a:gd name="f89" fmla="*/ f67 1 21209"/>
                <a:gd name="f90" fmla="*/ f68 1 44758"/>
                <a:gd name="f91" fmla="*/ f69 1 21209"/>
                <a:gd name="f92" fmla="*/ f70 1 44758"/>
                <a:gd name="f93" fmla="*/ f71 1 44758"/>
                <a:gd name="f94" fmla="*/ f72 1 21209"/>
                <a:gd name="f95" fmla="*/ f73 1 44758"/>
                <a:gd name="f96" fmla="*/ f74 1 21209"/>
                <a:gd name="f97" fmla="*/ f75 1 44758"/>
                <a:gd name="f98" fmla="*/ f76 1 21209"/>
                <a:gd name="f99" fmla="*/ f77 1 44758"/>
                <a:gd name="f100" fmla="*/ f78 1 21209"/>
                <a:gd name="f101" fmla="*/ f79 1 44758"/>
                <a:gd name="f102" fmla="*/ f80 1 21209"/>
                <a:gd name="f103" fmla="*/ f81 1 44758"/>
                <a:gd name="f104" fmla="*/ f82 1 21209"/>
                <a:gd name="f105" fmla="*/ f83 1 44758"/>
                <a:gd name="f106" fmla="*/ f84 1 44758"/>
                <a:gd name="f107" fmla="*/ f85 1 44758"/>
                <a:gd name="f108" fmla="*/ f86 1 21209"/>
                <a:gd name="f109" fmla="*/ f87 1 44758"/>
                <a:gd name="f110" fmla="*/ f58 1 f65"/>
                <a:gd name="f111" fmla="*/ f59 1 f65"/>
                <a:gd name="f112" fmla="*/ f58 1 f66"/>
                <a:gd name="f113" fmla="*/ f60 1 f66"/>
                <a:gd name="f114" fmla="*/ f89 1 f65"/>
                <a:gd name="f115" fmla="*/ f90 1 f66"/>
                <a:gd name="f116" fmla="*/ f91 1 f65"/>
                <a:gd name="f117" fmla="*/ f92 1 f66"/>
                <a:gd name="f118" fmla="*/ f93 1 f66"/>
                <a:gd name="f119" fmla="*/ f94 1 f65"/>
                <a:gd name="f120" fmla="*/ f95 1 f66"/>
                <a:gd name="f121" fmla="*/ f96 1 f65"/>
                <a:gd name="f122" fmla="*/ f97 1 f66"/>
                <a:gd name="f123" fmla="*/ f98 1 f65"/>
                <a:gd name="f124" fmla="*/ f99 1 f66"/>
                <a:gd name="f125" fmla="*/ f100 1 f65"/>
                <a:gd name="f126" fmla="*/ f101 1 f66"/>
                <a:gd name="f127" fmla="*/ f102 1 f65"/>
                <a:gd name="f128" fmla="*/ f103 1 f66"/>
                <a:gd name="f129" fmla="*/ f104 1 f65"/>
                <a:gd name="f130" fmla="*/ f105 1 f66"/>
                <a:gd name="f131" fmla="*/ f106 1 f66"/>
                <a:gd name="f132" fmla="*/ f107 1 f66"/>
                <a:gd name="f133" fmla="*/ f108 1 f65"/>
                <a:gd name="f134" fmla="*/ f109 1 f66"/>
                <a:gd name="f135" fmla="*/ f110 f56 1"/>
                <a:gd name="f136" fmla="*/ f111 f56 1"/>
                <a:gd name="f137" fmla="*/ f113 f57 1"/>
                <a:gd name="f138" fmla="*/ f112 f57 1"/>
                <a:gd name="f139" fmla="*/ f114 f56 1"/>
                <a:gd name="f140" fmla="*/ f115 f57 1"/>
                <a:gd name="f141" fmla="*/ f116 f56 1"/>
                <a:gd name="f142" fmla="*/ f117 f57 1"/>
                <a:gd name="f143" fmla="*/ f118 f57 1"/>
                <a:gd name="f144" fmla="*/ f119 f56 1"/>
                <a:gd name="f145" fmla="*/ f120 f57 1"/>
                <a:gd name="f146" fmla="*/ f121 f56 1"/>
                <a:gd name="f147" fmla="*/ f122 f57 1"/>
                <a:gd name="f148" fmla="*/ f123 f56 1"/>
                <a:gd name="f149" fmla="*/ f124 f57 1"/>
                <a:gd name="f150" fmla="*/ f125 f56 1"/>
                <a:gd name="f151" fmla="*/ f126 f57 1"/>
                <a:gd name="f152" fmla="*/ f127 f56 1"/>
                <a:gd name="f153" fmla="*/ f128 f57 1"/>
                <a:gd name="f154" fmla="*/ f129 f56 1"/>
                <a:gd name="f155" fmla="*/ f130 f57 1"/>
                <a:gd name="f156" fmla="*/ f131 f57 1"/>
                <a:gd name="f157" fmla="*/ f132 f57 1"/>
                <a:gd name="f158" fmla="*/ f133 f56 1"/>
                <a:gd name="f159" fmla="*/ f134 f57 1"/>
              </a:gdLst>
              <a:ahLst/>
              <a:cxnLst>
                <a:cxn ang="3cd4">
                  <a:pos x="hc" y="t"/>
                </a:cxn>
                <a:cxn ang="0">
                  <a:pos x="r" y="vc"/>
                </a:cxn>
                <a:cxn ang="cd4">
                  <a:pos x="hc" y="b"/>
                </a:cxn>
                <a:cxn ang="cd2">
                  <a:pos x="l" y="vc"/>
                </a:cxn>
                <a:cxn ang="f88">
                  <a:pos x="f139" y="f140"/>
                </a:cxn>
                <a:cxn ang="f88">
                  <a:pos x="f141" y="f142"/>
                </a:cxn>
                <a:cxn ang="f88">
                  <a:pos x="f141" y="f142"/>
                </a:cxn>
                <a:cxn ang="f88">
                  <a:pos x="f141" y="f143"/>
                </a:cxn>
                <a:cxn ang="f88">
                  <a:pos x="f144" y="f145"/>
                </a:cxn>
                <a:cxn ang="f88">
                  <a:pos x="f146" y="f147"/>
                </a:cxn>
                <a:cxn ang="f88">
                  <a:pos x="f148" y="f149"/>
                </a:cxn>
                <a:cxn ang="f88">
                  <a:pos x="f150" y="f151"/>
                </a:cxn>
                <a:cxn ang="f88">
                  <a:pos x="f152" y="f153"/>
                </a:cxn>
                <a:cxn ang="f88">
                  <a:pos x="f154" y="f155"/>
                </a:cxn>
                <a:cxn ang="f88">
                  <a:pos x="f154" y="f156"/>
                </a:cxn>
                <a:cxn ang="f88">
                  <a:pos x="f154" y="f157"/>
                </a:cxn>
                <a:cxn ang="f88">
                  <a:pos x="f158" y="f159"/>
                </a:cxn>
                <a:cxn ang="f88">
                  <a:pos x="f139" y="f140"/>
                </a:cxn>
              </a:cxnLst>
              <a:rect l="f135" t="f138" r="f136" b="f137"/>
              <a:pathLst>
                <a:path w="21209" h="44758">
                  <a:moveTo>
                    <a:pt x="f8" y="f9"/>
                  </a:moveTo>
                  <a:cubicBezTo>
                    <a:pt x="f10" y="f11"/>
                    <a:pt x="f12" y="f13"/>
                    <a:pt x="f14" y="f15"/>
                  </a:cubicBezTo>
                  <a:lnTo>
                    <a:pt x="f14" y="f15"/>
                  </a:lnTo>
                  <a:lnTo>
                    <a:pt x="f14" y="f16"/>
                  </a:lnTo>
                  <a:lnTo>
                    <a:pt x="f17" y="f18"/>
                  </a:lnTo>
                  <a:cubicBezTo>
                    <a:pt x="f19" y="f20"/>
                    <a:pt x="f21" y="f22"/>
                    <a:pt x="f23" y="f24"/>
                  </a:cubicBezTo>
                  <a:cubicBezTo>
                    <a:pt x="f25" y="f26"/>
                    <a:pt x="f27" y="f28"/>
                    <a:pt x="f29" y="f30"/>
                  </a:cubicBezTo>
                  <a:cubicBezTo>
                    <a:pt x="f29" y="f31"/>
                    <a:pt x="f6" y="f32"/>
                    <a:pt x="f6" y="f33"/>
                  </a:cubicBezTo>
                  <a:lnTo>
                    <a:pt x="f34" y="f35"/>
                  </a:lnTo>
                  <a:lnTo>
                    <a:pt x="f36" y="f37"/>
                  </a:lnTo>
                  <a:cubicBezTo>
                    <a:pt x="f38" y="f39"/>
                    <a:pt x="f38" y="f40"/>
                    <a:pt x="f36" y="f41"/>
                  </a:cubicBezTo>
                  <a:cubicBezTo>
                    <a:pt x="f38" y="f42"/>
                    <a:pt x="f38" y="f43"/>
                    <a:pt x="f36" y="f44"/>
                  </a:cubicBez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2" name="Freeform: Shape 1758">
              <a:extLst>
                <a:ext uri="{FF2B5EF4-FFF2-40B4-BE49-F238E27FC236}">
                  <a16:creationId xmlns:a16="http://schemas.microsoft.com/office/drawing/2014/main" id="{E4183913-949F-7E65-8AFC-C240D76C6453}"/>
                </a:ext>
              </a:extLst>
            </p:cNvPr>
            <p:cNvSpPr/>
            <p:nvPr/>
          </p:nvSpPr>
          <p:spPr>
            <a:xfrm>
              <a:off x="11067998" y="2166670"/>
              <a:ext cx="317296" cy="174650"/>
            </a:xfrm>
            <a:custGeom>
              <a:avLst/>
              <a:gdLst>
                <a:gd name="f0" fmla="val 10800000"/>
                <a:gd name="f1" fmla="val 5400000"/>
                <a:gd name="f2" fmla="val 180"/>
                <a:gd name="f3" fmla="val w"/>
                <a:gd name="f4" fmla="val h"/>
                <a:gd name="f5" fmla="val 0"/>
                <a:gd name="f6" fmla="val 317294"/>
                <a:gd name="f7" fmla="val 174649"/>
                <a:gd name="f8" fmla="val 317238"/>
                <a:gd name="f9" fmla="val 9965"/>
                <a:gd name="f10" fmla="val 317300"/>
                <a:gd name="f11" fmla="val 9303"/>
                <a:gd name="f12" fmla="val 8628"/>
                <a:gd name="f13" fmla="val 7966"/>
                <a:gd name="f14" fmla="val 317313"/>
                <a:gd name="f15" fmla="val 7216"/>
                <a:gd name="f16" fmla="val 6466"/>
                <a:gd name="f17" fmla="val 5717"/>
                <a:gd name="f18" fmla="val 316488"/>
                <a:gd name="f19" fmla="val 4467"/>
                <a:gd name="f20" fmla="val 316188"/>
                <a:gd name="f21" fmla="val 3805"/>
                <a:gd name="f22" fmla="val 315814"/>
                <a:gd name="f23" fmla="val 3167"/>
                <a:gd name="f24" fmla="val 315364"/>
                <a:gd name="f25" fmla="val 2593"/>
                <a:gd name="f26" fmla="val 314976"/>
                <a:gd name="f27" fmla="val 2143"/>
                <a:gd name="f28" fmla="val 314564"/>
                <a:gd name="f29" fmla="val 1731"/>
                <a:gd name="f30" fmla="val 314114"/>
                <a:gd name="f31" fmla="val 1343"/>
                <a:gd name="f32" fmla="val 312615"/>
                <a:gd name="f33" fmla="val 94"/>
                <a:gd name="f34" fmla="val 310741"/>
                <a:gd name="f35" fmla="val 310241"/>
                <a:gd name="f36" fmla="val 31"/>
                <a:gd name="f37" fmla="val 309741"/>
                <a:gd name="f38" fmla="val 309241"/>
                <a:gd name="f39" fmla="val 307617"/>
                <a:gd name="f40" fmla="val 307005"/>
                <a:gd name="f41" fmla="val -31"/>
                <a:gd name="f42" fmla="val 306355"/>
                <a:gd name="f43" fmla="val 305743"/>
                <a:gd name="f44" fmla="val 300620"/>
                <a:gd name="f45" fmla="val 2718"/>
                <a:gd name="f46" fmla="val 154657"/>
                <a:gd name="f47" fmla="val 4186"/>
                <a:gd name="f48" fmla="val 152683"/>
                <a:gd name="f49" fmla="val 9171"/>
                <a:gd name="f50" fmla="val 154470"/>
                <a:gd name="f51" fmla="val 11145"/>
                <a:gd name="f52" fmla="val 158655"/>
                <a:gd name="f53" fmla="val 11408"/>
                <a:gd name="f54" fmla="val 159218"/>
                <a:gd name="f55" fmla="val 11607"/>
                <a:gd name="f56" fmla="val 159805"/>
                <a:gd name="f57" fmla="val 11745"/>
                <a:gd name="f58" fmla="val 160405"/>
                <a:gd name="f59" fmla="val 13794"/>
                <a:gd name="f60" fmla="val 165678"/>
                <a:gd name="f61" fmla="val 11807"/>
                <a:gd name="f62" fmla="val 171663"/>
                <a:gd name="f63" fmla="val 6997"/>
                <a:gd name="f64" fmla="val 299371"/>
                <a:gd name="f65" fmla="val 26833"/>
                <a:gd name="f66" fmla="val 20086"/>
                <a:gd name="f67" fmla="val 315876"/>
                <a:gd name="f68" fmla="val 17799"/>
                <a:gd name="f69" fmla="val 317638"/>
                <a:gd name="f70" fmla="val 13926"/>
                <a:gd name="f71" fmla="+- 0 0 -90"/>
                <a:gd name="f72" fmla="*/ f3 1 317294"/>
                <a:gd name="f73" fmla="*/ f4 1 174649"/>
                <a:gd name="f74" fmla="val f5"/>
                <a:gd name="f75" fmla="val f6"/>
                <a:gd name="f76" fmla="val f7"/>
                <a:gd name="f77" fmla="*/ f71 f0 1"/>
                <a:gd name="f78" fmla="+- f76 0 f74"/>
                <a:gd name="f79" fmla="+- f75 0 f74"/>
                <a:gd name="f80" fmla="*/ f77 1 f2"/>
                <a:gd name="f81" fmla="*/ f79 1 317294"/>
                <a:gd name="f82" fmla="*/ f78 1 174649"/>
                <a:gd name="f83" fmla="*/ 317238 f79 1"/>
                <a:gd name="f84" fmla="*/ 9965 f78 1"/>
                <a:gd name="f85" fmla="*/ 7966 f78 1"/>
                <a:gd name="f86" fmla="*/ 5717 f78 1"/>
                <a:gd name="f87" fmla="*/ 316488 f79 1"/>
                <a:gd name="f88" fmla="*/ 4467 f78 1"/>
                <a:gd name="f89" fmla="*/ 315364 f79 1"/>
                <a:gd name="f90" fmla="*/ 2593 f78 1"/>
                <a:gd name="f91" fmla="*/ 314114 f79 1"/>
                <a:gd name="f92" fmla="*/ 1343 f78 1"/>
                <a:gd name="f93" fmla="*/ 312615 f79 1"/>
                <a:gd name="f94" fmla="*/ 94 f78 1"/>
                <a:gd name="f95" fmla="*/ 310741 f79 1"/>
                <a:gd name="f96" fmla="*/ 309241 f79 1"/>
                <a:gd name="f97" fmla="*/ 307617 f79 1"/>
                <a:gd name="f98" fmla="*/ 305743 f79 1"/>
                <a:gd name="f99" fmla="*/ 300620 f79 1"/>
                <a:gd name="f100" fmla="*/ 2718 f78 1"/>
                <a:gd name="f101" fmla="*/ 0 f79 1"/>
                <a:gd name="f102" fmla="*/ 154657 f78 1"/>
                <a:gd name="f103" fmla="*/ 11145 f79 1"/>
                <a:gd name="f104" fmla="*/ 158655 f78 1"/>
                <a:gd name="f105" fmla="*/ 11745 f79 1"/>
                <a:gd name="f106" fmla="*/ 160405 f78 1"/>
                <a:gd name="f107" fmla="*/ 6997 f79 1"/>
                <a:gd name="f108" fmla="*/ 174649 f78 1"/>
                <a:gd name="f109" fmla="*/ 299371 f79 1"/>
                <a:gd name="f110" fmla="*/ 26833 f78 1"/>
                <a:gd name="f111" fmla="*/ 20086 f78 1"/>
                <a:gd name="f112" fmla="+- f80 0 f1"/>
                <a:gd name="f113" fmla="*/ f83 1 317294"/>
                <a:gd name="f114" fmla="*/ f84 1 174649"/>
                <a:gd name="f115" fmla="*/ f85 1 174649"/>
                <a:gd name="f116" fmla="*/ f86 1 174649"/>
                <a:gd name="f117" fmla="*/ f87 1 317294"/>
                <a:gd name="f118" fmla="*/ f88 1 174649"/>
                <a:gd name="f119" fmla="*/ f89 1 317294"/>
                <a:gd name="f120" fmla="*/ f90 1 174649"/>
                <a:gd name="f121" fmla="*/ f91 1 317294"/>
                <a:gd name="f122" fmla="*/ f92 1 174649"/>
                <a:gd name="f123" fmla="*/ f93 1 317294"/>
                <a:gd name="f124" fmla="*/ f94 1 174649"/>
                <a:gd name="f125" fmla="*/ f95 1 317294"/>
                <a:gd name="f126" fmla="*/ f96 1 317294"/>
                <a:gd name="f127" fmla="*/ f97 1 317294"/>
                <a:gd name="f128" fmla="*/ f98 1 317294"/>
                <a:gd name="f129" fmla="*/ f99 1 317294"/>
                <a:gd name="f130" fmla="*/ f100 1 174649"/>
                <a:gd name="f131" fmla="*/ f101 1 317294"/>
                <a:gd name="f132" fmla="*/ f102 1 174649"/>
                <a:gd name="f133" fmla="*/ f103 1 317294"/>
                <a:gd name="f134" fmla="*/ f104 1 174649"/>
                <a:gd name="f135" fmla="*/ f105 1 317294"/>
                <a:gd name="f136" fmla="*/ f106 1 174649"/>
                <a:gd name="f137" fmla="*/ f107 1 317294"/>
                <a:gd name="f138" fmla="*/ f108 1 174649"/>
                <a:gd name="f139" fmla="*/ f109 1 317294"/>
                <a:gd name="f140" fmla="*/ f110 1 174649"/>
                <a:gd name="f141" fmla="*/ f111 1 174649"/>
                <a:gd name="f142" fmla="*/ f74 1 f81"/>
                <a:gd name="f143" fmla="*/ f75 1 f81"/>
                <a:gd name="f144" fmla="*/ f74 1 f82"/>
                <a:gd name="f145" fmla="*/ f76 1 f82"/>
                <a:gd name="f146" fmla="*/ f113 1 f81"/>
                <a:gd name="f147" fmla="*/ f114 1 f82"/>
                <a:gd name="f148" fmla="*/ f115 1 f82"/>
                <a:gd name="f149" fmla="*/ f116 1 f82"/>
                <a:gd name="f150" fmla="*/ f117 1 f81"/>
                <a:gd name="f151" fmla="*/ f118 1 f82"/>
                <a:gd name="f152" fmla="*/ f119 1 f81"/>
                <a:gd name="f153" fmla="*/ f120 1 f82"/>
                <a:gd name="f154" fmla="*/ f121 1 f81"/>
                <a:gd name="f155" fmla="*/ f122 1 f82"/>
                <a:gd name="f156" fmla="*/ f123 1 f81"/>
                <a:gd name="f157" fmla="*/ f124 1 f82"/>
                <a:gd name="f158" fmla="*/ f125 1 f81"/>
                <a:gd name="f159" fmla="*/ f126 1 f81"/>
                <a:gd name="f160" fmla="*/ f127 1 f81"/>
                <a:gd name="f161" fmla="*/ f128 1 f81"/>
                <a:gd name="f162" fmla="*/ f129 1 f81"/>
                <a:gd name="f163" fmla="*/ f130 1 f82"/>
                <a:gd name="f164" fmla="*/ f131 1 f81"/>
                <a:gd name="f165" fmla="*/ f132 1 f82"/>
                <a:gd name="f166" fmla="*/ f133 1 f81"/>
                <a:gd name="f167" fmla="*/ f134 1 f82"/>
                <a:gd name="f168" fmla="*/ f135 1 f81"/>
                <a:gd name="f169" fmla="*/ f136 1 f82"/>
                <a:gd name="f170" fmla="*/ f137 1 f81"/>
                <a:gd name="f171" fmla="*/ f138 1 f82"/>
                <a:gd name="f172" fmla="*/ f139 1 f81"/>
                <a:gd name="f173" fmla="*/ f140 1 f82"/>
                <a:gd name="f174" fmla="*/ f141 1 f82"/>
                <a:gd name="f175" fmla="*/ f142 f72 1"/>
                <a:gd name="f176" fmla="*/ f143 f72 1"/>
                <a:gd name="f177" fmla="*/ f145 f73 1"/>
                <a:gd name="f178" fmla="*/ f144 f73 1"/>
                <a:gd name="f179" fmla="*/ f146 f72 1"/>
                <a:gd name="f180" fmla="*/ f147 f73 1"/>
                <a:gd name="f181" fmla="*/ f148 f73 1"/>
                <a:gd name="f182" fmla="*/ f149 f73 1"/>
                <a:gd name="f183" fmla="*/ f150 f72 1"/>
                <a:gd name="f184" fmla="*/ f151 f73 1"/>
                <a:gd name="f185" fmla="*/ f152 f72 1"/>
                <a:gd name="f186" fmla="*/ f153 f73 1"/>
                <a:gd name="f187" fmla="*/ f154 f72 1"/>
                <a:gd name="f188" fmla="*/ f155 f73 1"/>
                <a:gd name="f189" fmla="*/ f156 f72 1"/>
                <a:gd name="f190" fmla="*/ f157 f73 1"/>
                <a:gd name="f191" fmla="*/ f158 f72 1"/>
                <a:gd name="f192" fmla="*/ f159 f72 1"/>
                <a:gd name="f193" fmla="*/ f160 f72 1"/>
                <a:gd name="f194" fmla="*/ f161 f72 1"/>
                <a:gd name="f195" fmla="*/ f162 f72 1"/>
                <a:gd name="f196" fmla="*/ f163 f73 1"/>
                <a:gd name="f197" fmla="*/ f164 f72 1"/>
                <a:gd name="f198" fmla="*/ f165 f73 1"/>
                <a:gd name="f199" fmla="*/ f166 f72 1"/>
                <a:gd name="f200" fmla="*/ f167 f73 1"/>
                <a:gd name="f201" fmla="*/ f168 f72 1"/>
                <a:gd name="f202" fmla="*/ f169 f73 1"/>
                <a:gd name="f203" fmla="*/ f170 f72 1"/>
                <a:gd name="f204" fmla="*/ f171 f73 1"/>
                <a:gd name="f205" fmla="*/ f172 f72 1"/>
                <a:gd name="f206" fmla="*/ f173 f73 1"/>
                <a:gd name="f207" fmla="*/ f174 f73 1"/>
              </a:gdLst>
              <a:ahLst/>
              <a:cxnLst>
                <a:cxn ang="3cd4">
                  <a:pos x="hc" y="t"/>
                </a:cxn>
                <a:cxn ang="0">
                  <a:pos x="r" y="vc"/>
                </a:cxn>
                <a:cxn ang="cd4">
                  <a:pos x="hc" y="b"/>
                </a:cxn>
                <a:cxn ang="cd2">
                  <a:pos x="l" y="vc"/>
                </a:cxn>
                <a:cxn ang="f112">
                  <a:pos x="f179" y="f180"/>
                </a:cxn>
                <a:cxn ang="f112">
                  <a:pos x="f179" y="f181"/>
                </a:cxn>
                <a:cxn ang="f112">
                  <a:pos x="f179" y="f182"/>
                </a:cxn>
                <a:cxn ang="f112">
                  <a:pos x="f179" y="f182"/>
                </a:cxn>
                <a:cxn ang="f112">
                  <a:pos x="f183" y="f184"/>
                </a:cxn>
                <a:cxn ang="f112">
                  <a:pos x="f185" y="f186"/>
                </a:cxn>
                <a:cxn ang="f112">
                  <a:pos x="f187" y="f188"/>
                </a:cxn>
                <a:cxn ang="f112">
                  <a:pos x="f189" y="f190"/>
                </a:cxn>
                <a:cxn ang="f112">
                  <a:pos x="f191" y="f190"/>
                </a:cxn>
                <a:cxn ang="f112">
                  <a:pos x="f192" y="f190"/>
                </a:cxn>
                <a:cxn ang="f112">
                  <a:pos x="f193" y="f190"/>
                </a:cxn>
                <a:cxn ang="f112">
                  <a:pos x="f194" y="f190"/>
                </a:cxn>
                <a:cxn ang="f112">
                  <a:pos x="f194" y="f190"/>
                </a:cxn>
                <a:cxn ang="f112">
                  <a:pos x="f195" y="f196"/>
                </a:cxn>
                <a:cxn ang="f112">
                  <a:pos x="f197" y="f198"/>
                </a:cxn>
                <a:cxn ang="f112">
                  <a:pos x="f199" y="f200"/>
                </a:cxn>
                <a:cxn ang="f112">
                  <a:pos x="f201" y="f202"/>
                </a:cxn>
                <a:cxn ang="f112">
                  <a:pos x="f203" y="f204"/>
                </a:cxn>
                <a:cxn ang="f112">
                  <a:pos x="f205" y="f206"/>
                </a:cxn>
                <a:cxn ang="f112">
                  <a:pos x="f189" y="f207"/>
                </a:cxn>
                <a:cxn ang="f112">
                  <a:pos x="f179" y="f180"/>
                </a:cxn>
              </a:cxnLst>
              <a:rect l="f175" t="f178" r="f176" b="f177"/>
              <a:pathLst>
                <a:path w="317294" h="174649">
                  <a:moveTo>
                    <a:pt x="f8" y="f9"/>
                  </a:moveTo>
                  <a:cubicBezTo>
                    <a:pt x="f10" y="f11"/>
                    <a:pt x="f10" y="f12"/>
                    <a:pt x="f8" y="f13"/>
                  </a:cubicBezTo>
                  <a:cubicBezTo>
                    <a:pt x="f14" y="f15"/>
                    <a:pt x="f14" y="f16"/>
                    <a:pt x="f8" y="f17"/>
                  </a:cubicBezTo>
                  <a:lnTo>
                    <a:pt x="f8" y="f17"/>
                  </a:lnTo>
                  <a:lnTo>
                    <a:pt x="f18" y="f19"/>
                  </a:lnTo>
                  <a:cubicBezTo>
                    <a:pt x="f20" y="f21"/>
                    <a:pt x="f22" y="f23"/>
                    <a:pt x="f24" y="f25"/>
                  </a:cubicBezTo>
                  <a:cubicBezTo>
                    <a:pt x="f26" y="f27"/>
                    <a:pt x="f28" y="f29"/>
                    <a:pt x="f30" y="f31"/>
                  </a:cubicBezTo>
                  <a:lnTo>
                    <a:pt x="f32" y="f33"/>
                  </a:lnTo>
                  <a:lnTo>
                    <a:pt x="f34" y="f33"/>
                  </a:lnTo>
                  <a:cubicBezTo>
                    <a:pt x="f35" y="f36"/>
                    <a:pt x="f37" y="f36"/>
                    <a:pt x="f38" y="f33"/>
                  </a:cubicBezTo>
                  <a:lnTo>
                    <a:pt x="f39" y="f33"/>
                  </a:lnTo>
                  <a:cubicBezTo>
                    <a:pt x="f40" y="f41"/>
                    <a:pt x="f42" y="f41"/>
                    <a:pt x="f43" y="f33"/>
                  </a:cubicBezTo>
                  <a:lnTo>
                    <a:pt x="f43" y="f33"/>
                  </a:lnTo>
                  <a:lnTo>
                    <a:pt x="f44" y="f45"/>
                  </a:lnTo>
                  <a:lnTo>
                    <a:pt x="f5" y="f46"/>
                  </a:lnTo>
                  <a:cubicBezTo>
                    <a:pt x="f47" y="f48"/>
                    <a:pt x="f49" y="f50"/>
                    <a:pt x="f51" y="f52"/>
                  </a:cubicBezTo>
                  <a:cubicBezTo>
                    <a:pt x="f53" y="f54"/>
                    <a:pt x="f55" y="f56"/>
                    <a:pt x="f57" y="f58"/>
                  </a:cubicBezTo>
                  <a:cubicBezTo>
                    <a:pt x="f59" y="f60"/>
                    <a:pt x="f61" y="f62"/>
                    <a:pt x="f63" y="f7"/>
                  </a:cubicBezTo>
                  <a:lnTo>
                    <a:pt x="f64" y="f65"/>
                  </a:lnTo>
                  <a:lnTo>
                    <a:pt x="f32" y="f66"/>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3" name="Freeform: Shape 1759">
              <a:extLst>
                <a:ext uri="{FF2B5EF4-FFF2-40B4-BE49-F238E27FC236}">
                  <a16:creationId xmlns:a16="http://schemas.microsoft.com/office/drawing/2014/main" id="{51A314F1-0B09-E497-DB16-3736AEC77ECC}"/>
                </a:ext>
              </a:extLst>
            </p:cNvPr>
            <p:cNvSpPr/>
            <p:nvPr/>
          </p:nvSpPr>
          <p:spPr>
            <a:xfrm>
              <a:off x="10929265" y="2395929"/>
              <a:ext cx="45" cy="1746"/>
            </a:xfrm>
            <a:custGeom>
              <a:avLst/>
              <a:gdLst>
                <a:gd name="f0" fmla="val 10800000"/>
                <a:gd name="f1" fmla="val 5400000"/>
                <a:gd name="f2" fmla="val 180"/>
                <a:gd name="f3" fmla="val w"/>
                <a:gd name="f4" fmla="val h"/>
                <a:gd name="f5" fmla="val 0"/>
                <a:gd name="f6" fmla="val 46"/>
                <a:gd name="f7" fmla="val 1749"/>
                <a:gd name="f8" fmla="val 47"/>
                <a:gd name="f9" fmla="val -16"/>
                <a:gd name="f10" fmla="val 1162"/>
                <a:gd name="f11" fmla="val 587"/>
                <a:gd name="f12" fmla="val 462"/>
                <a:gd name="f13" fmla="val 912"/>
                <a:gd name="f14" fmla="val 1374"/>
                <a:gd name="f15" fmla="+- 0 0 -90"/>
                <a:gd name="f16" fmla="*/ f3 1 46"/>
                <a:gd name="f17" fmla="*/ f4 1 1749"/>
                <a:gd name="f18" fmla="val f5"/>
                <a:gd name="f19" fmla="val f6"/>
                <a:gd name="f20" fmla="val f7"/>
                <a:gd name="f21" fmla="*/ f15 f0 1"/>
                <a:gd name="f22" fmla="+- f20 0 f18"/>
                <a:gd name="f23" fmla="+- f19 0 f18"/>
                <a:gd name="f24" fmla="*/ f21 1 f2"/>
                <a:gd name="f25" fmla="*/ f23 1 46"/>
                <a:gd name="f26" fmla="*/ f22 1 1749"/>
                <a:gd name="f27" fmla="*/ 47 f23 1"/>
                <a:gd name="f28" fmla="*/ 1749 f22 1"/>
                <a:gd name="f29" fmla="*/ 0 f22 1"/>
                <a:gd name="f30" fmla="*/ 1374 f22 1"/>
                <a:gd name="f31" fmla="+- f24 0 f1"/>
                <a:gd name="f32" fmla="*/ f27 1 46"/>
                <a:gd name="f33" fmla="*/ f28 1 1749"/>
                <a:gd name="f34" fmla="*/ f29 1 1749"/>
                <a:gd name="f35" fmla="*/ f30 1 174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Lst>
              <a:rect l="f44" t="f47" r="f45" b="f46"/>
              <a:pathLst>
                <a:path w="46" h="1749">
                  <a:moveTo>
                    <a:pt x="f8" y="f7"/>
                  </a:moveTo>
                  <a:cubicBezTo>
                    <a:pt x="f9" y="f10"/>
                    <a:pt x="f9" y="f11"/>
                    <a:pt x="f8" y="f5"/>
                  </a:cubicBezTo>
                  <a:cubicBezTo>
                    <a:pt x="f9" y="f12"/>
                    <a:pt x="f9" y="f13"/>
                    <a:pt x="f8"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4" name="Freeform: Shape 1760">
              <a:extLst>
                <a:ext uri="{FF2B5EF4-FFF2-40B4-BE49-F238E27FC236}">
                  <a16:creationId xmlns:a16="http://schemas.microsoft.com/office/drawing/2014/main" id="{F350775F-2DEA-A7CE-29E1-2E040262898A}"/>
                </a:ext>
              </a:extLst>
            </p:cNvPr>
            <p:cNvSpPr/>
            <p:nvPr/>
          </p:nvSpPr>
          <p:spPr>
            <a:xfrm>
              <a:off x="10918923" y="2397803"/>
              <a:ext cx="27870" cy="304257"/>
            </a:xfrm>
            <a:custGeom>
              <a:avLst/>
              <a:gdLst>
                <a:gd name="f0" fmla="val 10800000"/>
                <a:gd name="f1" fmla="val 5400000"/>
                <a:gd name="f2" fmla="val 180"/>
                <a:gd name="f3" fmla="val w"/>
                <a:gd name="f4" fmla="val h"/>
                <a:gd name="f5" fmla="val 0"/>
                <a:gd name="f6" fmla="val 27875"/>
                <a:gd name="f7" fmla="val 304253"/>
                <a:gd name="f8" fmla="val 9634"/>
                <a:gd name="f9" fmla="val 293008"/>
                <a:gd name="f10" fmla="val 15019"/>
                <a:gd name="f11" fmla="val 293908"/>
                <a:gd name="f12" fmla="val 18792"/>
                <a:gd name="f13" fmla="val 298818"/>
                <a:gd name="f14" fmla="val 18255"/>
                <a:gd name="f15" fmla="val 304254"/>
                <a:gd name="f16" fmla="val 27876"/>
                <a:gd name="f17" fmla="val 11745"/>
                <a:gd name="f18" fmla="val 7247"/>
                <a:gd name="f19" fmla="val 22503"/>
                <a:gd name="f20" fmla="val 9996"/>
                <a:gd name="f21" fmla="val 18117"/>
                <a:gd name="f22" fmla="val 11858"/>
                <a:gd name="f23" fmla="val 13057"/>
                <a:gd name="f24" fmla="val 9821"/>
                <a:gd name="f25" fmla="val 11195"/>
                <a:gd name="f26" fmla="val 5435"/>
                <a:gd name="f27" fmla="val 11020"/>
                <a:gd name="f28" fmla="val 5011"/>
                <a:gd name="f29" fmla="val 10870"/>
                <a:gd name="f30" fmla="val 4573"/>
                <a:gd name="f31" fmla="val 10758"/>
                <a:gd name="f32" fmla="val 4123"/>
                <a:gd name="f33" fmla="val 10321"/>
                <a:gd name="f34" fmla="val 2799"/>
                <a:gd name="f35" fmla="val 10108"/>
                <a:gd name="f36" fmla="val 1399"/>
                <a:gd name="f37" fmla="val 10133"/>
                <a:gd name="f38" fmla="val 13"/>
                <a:gd name="f39" fmla="val 303379"/>
                <a:gd name="f40" fmla="val -262"/>
                <a:gd name="f41" fmla="val 297931"/>
                <a:gd name="f42" fmla="val 3923"/>
                <a:gd name="f43" fmla="val 293296"/>
                <a:gd name="f44" fmla="val 9371"/>
                <a:gd name="f45" fmla="val 293021"/>
                <a:gd name="f46" fmla="val 9458"/>
                <a:gd name="f47" fmla="val 9546"/>
                <a:gd name="f48" fmla="+- 0 0 -90"/>
                <a:gd name="f49" fmla="*/ f3 1 27875"/>
                <a:gd name="f50" fmla="*/ f4 1 304253"/>
                <a:gd name="f51" fmla="val f5"/>
                <a:gd name="f52" fmla="val f6"/>
                <a:gd name="f53" fmla="val f7"/>
                <a:gd name="f54" fmla="*/ f48 f0 1"/>
                <a:gd name="f55" fmla="+- f53 0 f51"/>
                <a:gd name="f56" fmla="+- f52 0 f51"/>
                <a:gd name="f57" fmla="*/ f54 1 f2"/>
                <a:gd name="f58" fmla="*/ f56 1 27875"/>
                <a:gd name="f59" fmla="*/ f55 1 304253"/>
                <a:gd name="f60" fmla="*/ 9634 f56 1"/>
                <a:gd name="f61" fmla="*/ 293008 f55 1"/>
                <a:gd name="f62" fmla="*/ 18255 f56 1"/>
                <a:gd name="f63" fmla="*/ 304254 f55 1"/>
                <a:gd name="f64" fmla="*/ 27876 f56 1"/>
                <a:gd name="f65" fmla="*/ 11745 f55 1"/>
                <a:gd name="f66" fmla="*/ 7247 f55 1"/>
                <a:gd name="f67" fmla="*/ 22503 f56 1"/>
                <a:gd name="f68" fmla="*/ 9996 f55 1"/>
                <a:gd name="f69" fmla="*/ 11195 f56 1"/>
                <a:gd name="f70" fmla="*/ 5435 f55 1"/>
                <a:gd name="f71" fmla="*/ 10758 f56 1"/>
                <a:gd name="f72" fmla="*/ 4123 f55 1"/>
                <a:gd name="f73" fmla="*/ 10133 f56 1"/>
                <a:gd name="f74" fmla="*/ 0 f55 1"/>
                <a:gd name="f75" fmla="*/ 13 f56 1"/>
                <a:gd name="f76" fmla="*/ 303379 f55 1"/>
                <a:gd name="f77" fmla="*/ 9371 f56 1"/>
                <a:gd name="f78" fmla="*/ 293021 f55 1"/>
                <a:gd name="f79" fmla="+- f57 0 f1"/>
                <a:gd name="f80" fmla="*/ f60 1 27875"/>
                <a:gd name="f81" fmla="*/ f61 1 304253"/>
                <a:gd name="f82" fmla="*/ f62 1 27875"/>
                <a:gd name="f83" fmla="*/ f63 1 304253"/>
                <a:gd name="f84" fmla="*/ f64 1 27875"/>
                <a:gd name="f85" fmla="*/ f65 1 304253"/>
                <a:gd name="f86" fmla="*/ f66 1 304253"/>
                <a:gd name="f87" fmla="*/ f67 1 27875"/>
                <a:gd name="f88" fmla="*/ f68 1 304253"/>
                <a:gd name="f89" fmla="*/ f69 1 27875"/>
                <a:gd name="f90" fmla="*/ f70 1 304253"/>
                <a:gd name="f91" fmla="*/ f71 1 27875"/>
                <a:gd name="f92" fmla="*/ f72 1 304253"/>
                <a:gd name="f93" fmla="*/ f73 1 27875"/>
                <a:gd name="f94" fmla="*/ f74 1 304253"/>
                <a:gd name="f95" fmla="*/ f75 1 27875"/>
                <a:gd name="f96" fmla="*/ f76 1 304253"/>
                <a:gd name="f97" fmla="*/ f77 1 27875"/>
                <a:gd name="f98" fmla="*/ f78 1 304253"/>
                <a:gd name="f99" fmla="*/ f51 1 f58"/>
                <a:gd name="f100" fmla="*/ f52 1 f58"/>
                <a:gd name="f101" fmla="*/ f51 1 f59"/>
                <a:gd name="f102" fmla="*/ f53 1 f59"/>
                <a:gd name="f103" fmla="*/ f80 1 f58"/>
                <a:gd name="f104" fmla="*/ f81 1 f59"/>
                <a:gd name="f105" fmla="*/ f82 1 f58"/>
                <a:gd name="f106" fmla="*/ f83 1 f59"/>
                <a:gd name="f107" fmla="*/ f84 1 f58"/>
                <a:gd name="f108" fmla="*/ f85 1 f59"/>
                <a:gd name="f109" fmla="*/ f86 1 f59"/>
                <a:gd name="f110" fmla="*/ f87 1 f58"/>
                <a:gd name="f111" fmla="*/ f88 1 f59"/>
                <a:gd name="f112" fmla="*/ f89 1 f58"/>
                <a:gd name="f113" fmla="*/ f90 1 f59"/>
                <a:gd name="f114" fmla="*/ f91 1 f58"/>
                <a:gd name="f115" fmla="*/ f92 1 f59"/>
                <a:gd name="f116" fmla="*/ f93 1 f58"/>
                <a:gd name="f117" fmla="*/ f94 1 f59"/>
                <a:gd name="f118" fmla="*/ f95 1 f58"/>
                <a:gd name="f119" fmla="*/ f96 1 f59"/>
                <a:gd name="f120" fmla="*/ f97 1 f58"/>
                <a:gd name="f121" fmla="*/ f98 1 f59"/>
                <a:gd name="f122" fmla="*/ f99 f49 1"/>
                <a:gd name="f123" fmla="*/ f100 f49 1"/>
                <a:gd name="f124" fmla="*/ f102 f50 1"/>
                <a:gd name="f125" fmla="*/ f101 f50 1"/>
                <a:gd name="f126" fmla="*/ f103 f49 1"/>
                <a:gd name="f127" fmla="*/ f104 f50 1"/>
                <a:gd name="f128" fmla="*/ f105 f49 1"/>
                <a:gd name="f129" fmla="*/ f106 f50 1"/>
                <a:gd name="f130" fmla="*/ f107 f49 1"/>
                <a:gd name="f131" fmla="*/ f108 f50 1"/>
                <a:gd name="f132" fmla="*/ f109 f50 1"/>
                <a:gd name="f133" fmla="*/ f110 f49 1"/>
                <a:gd name="f134" fmla="*/ f111 f50 1"/>
                <a:gd name="f135" fmla="*/ f112 f49 1"/>
                <a:gd name="f136" fmla="*/ f113 f50 1"/>
                <a:gd name="f137" fmla="*/ f114 f49 1"/>
                <a:gd name="f138" fmla="*/ f115 f50 1"/>
                <a:gd name="f139" fmla="*/ f116 f49 1"/>
                <a:gd name="f140" fmla="*/ f117 f50 1"/>
                <a:gd name="f141" fmla="*/ f118 f49 1"/>
                <a:gd name="f142" fmla="*/ f119 f50 1"/>
                <a:gd name="f143" fmla="*/ f120 f49 1"/>
                <a:gd name="f144" fmla="*/ f121 f50 1"/>
              </a:gdLst>
              <a:ahLst/>
              <a:cxnLst>
                <a:cxn ang="3cd4">
                  <a:pos x="hc" y="t"/>
                </a:cxn>
                <a:cxn ang="0">
                  <a:pos x="r" y="vc"/>
                </a:cxn>
                <a:cxn ang="cd4">
                  <a:pos x="hc" y="b"/>
                </a:cxn>
                <a:cxn ang="cd2">
                  <a:pos x="l" y="vc"/>
                </a:cxn>
                <a:cxn ang="f79">
                  <a:pos x="f126" y="f127"/>
                </a:cxn>
                <a:cxn ang="f79">
                  <a:pos x="f128" y="f129"/>
                </a:cxn>
                <a:cxn ang="f79">
                  <a:pos x="f130" y="f131"/>
                </a:cxn>
                <a:cxn ang="f79">
                  <a:pos x="f130" y="f132"/>
                </a:cxn>
                <a:cxn ang="f79">
                  <a:pos x="f133" y="f134"/>
                </a:cxn>
                <a:cxn ang="f79">
                  <a:pos x="f135" y="f136"/>
                </a:cxn>
                <a:cxn ang="f79">
                  <a:pos x="f137" y="f138"/>
                </a:cxn>
                <a:cxn ang="f79">
                  <a:pos x="f139" y="f140"/>
                </a:cxn>
                <a:cxn ang="f79">
                  <a:pos x="f141" y="f142"/>
                </a:cxn>
                <a:cxn ang="f79">
                  <a:pos x="f143" y="f144"/>
                </a:cxn>
                <a:cxn ang="f79">
                  <a:pos x="f126" y="f127"/>
                </a:cxn>
              </a:cxnLst>
              <a:rect l="f122" t="f125" r="f123" b="f124"/>
              <a:pathLst>
                <a:path w="27875" h="304253">
                  <a:moveTo>
                    <a:pt x="f8" y="f9"/>
                  </a:moveTo>
                  <a:cubicBezTo>
                    <a:pt x="f10" y="f11"/>
                    <a:pt x="f12" y="f13"/>
                    <a:pt x="f14" y="f15"/>
                  </a:cubicBezTo>
                  <a:lnTo>
                    <a:pt x="f16" y="f17"/>
                  </a:lnTo>
                  <a:lnTo>
                    <a:pt x="f16" y="f18"/>
                  </a:lnTo>
                  <a:lnTo>
                    <a:pt x="f19" y="f20"/>
                  </a:lnTo>
                  <a:cubicBezTo>
                    <a:pt x="f21" y="f22"/>
                    <a:pt x="f23" y="f24"/>
                    <a:pt x="f25" y="f26"/>
                  </a:cubicBezTo>
                  <a:cubicBezTo>
                    <a:pt x="f27" y="f28"/>
                    <a:pt x="f29" y="f30"/>
                    <a:pt x="f31" y="f32"/>
                  </a:cubicBezTo>
                  <a:cubicBezTo>
                    <a:pt x="f33" y="f34"/>
                    <a:pt x="f35" y="f36"/>
                    <a:pt x="f37" y="f5"/>
                  </a:cubicBezTo>
                  <a:lnTo>
                    <a:pt x="f38" y="f39"/>
                  </a:lnTo>
                  <a:cubicBezTo>
                    <a:pt x="f40" y="f41"/>
                    <a:pt x="f42" y="f43"/>
                    <a:pt x="f44" y="f45"/>
                  </a:cubicBezTo>
                  <a:cubicBezTo>
                    <a:pt x="f46" y="f9"/>
                    <a:pt x="f4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5" name="Freeform: Shape 1761">
              <a:extLst>
                <a:ext uri="{FF2B5EF4-FFF2-40B4-BE49-F238E27FC236}">
                  <a16:creationId xmlns:a16="http://schemas.microsoft.com/office/drawing/2014/main" id="{51EFA73E-78E1-FC10-2A88-38A404869D4D}"/>
                </a:ext>
              </a:extLst>
            </p:cNvPr>
            <p:cNvSpPr/>
            <p:nvPr/>
          </p:nvSpPr>
          <p:spPr>
            <a:xfrm>
              <a:off x="10916939" y="2690311"/>
              <a:ext cx="20043" cy="80220"/>
            </a:xfrm>
            <a:custGeom>
              <a:avLst/>
              <a:gdLst>
                <a:gd name="f0" fmla="val 10800000"/>
                <a:gd name="f1" fmla="val 5400000"/>
                <a:gd name="f2" fmla="val 180"/>
                <a:gd name="f3" fmla="val w"/>
                <a:gd name="f4" fmla="val h"/>
                <a:gd name="f5" fmla="val 0"/>
                <a:gd name="f6" fmla="val 20044"/>
                <a:gd name="f7" fmla="val 80217"/>
                <a:gd name="f8" fmla="val 2"/>
                <a:gd name="f9" fmla="val 80218"/>
                <a:gd name="f10" fmla="val -48"/>
                <a:gd name="f11" fmla="val 77582"/>
                <a:gd name="f12" fmla="val 739"/>
                <a:gd name="f13" fmla="val 75008"/>
                <a:gd name="f14" fmla="val 2251"/>
                <a:gd name="f15" fmla="val 72846"/>
                <a:gd name="f16" fmla="val 4788"/>
                <a:gd name="f17" fmla="val 69235"/>
                <a:gd name="f18" fmla="val 9773"/>
                <a:gd name="f19" fmla="val 68360"/>
                <a:gd name="f20" fmla="val 13396"/>
                <a:gd name="f21" fmla="val 70897"/>
                <a:gd name="f22" fmla="val 13884"/>
                <a:gd name="f23" fmla="val 71247"/>
                <a:gd name="f24" fmla="val 14346"/>
                <a:gd name="f25" fmla="val 71646"/>
                <a:gd name="f26" fmla="val 14746"/>
                <a:gd name="f27" fmla="val 72096"/>
                <a:gd name="f28" fmla="val 17869"/>
                <a:gd name="f29" fmla="val 75595"/>
                <a:gd name="f30" fmla="val 19994"/>
                <a:gd name="f31" fmla="val 11245"/>
                <a:gd name="f32" fmla="val 20531"/>
                <a:gd name="f33" fmla="val 5810"/>
                <a:gd name="f34" fmla="val 16758"/>
                <a:gd name="f35" fmla="val 900"/>
                <a:gd name="f36" fmla="val 11372"/>
                <a:gd name="f37" fmla="val 5925"/>
                <a:gd name="f38" fmla="val 275"/>
                <a:gd name="f39" fmla="val 1726"/>
                <a:gd name="f40" fmla="val 4898"/>
                <a:gd name="f41" fmla="val 2001"/>
                <a:gd name="f42" fmla="val 10346"/>
                <a:gd name="f43" fmla="val 10358"/>
                <a:gd name="f44" fmla="val 10371"/>
                <a:gd name="f45" fmla="val 17618"/>
                <a:gd name="f46" fmla="+- 0 0 -90"/>
                <a:gd name="f47" fmla="*/ f3 1 20044"/>
                <a:gd name="f48" fmla="*/ f4 1 80217"/>
                <a:gd name="f49" fmla="val f5"/>
                <a:gd name="f50" fmla="val f6"/>
                <a:gd name="f51" fmla="val f7"/>
                <a:gd name="f52" fmla="*/ f46 f0 1"/>
                <a:gd name="f53" fmla="+- f51 0 f49"/>
                <a:gd name="f54" fmla="+- f50 0 f49"/>
                <a:gd name="f55" fmla="*/ f52 1 f2"/>
                <a:gd name="f56" fmla="*/ f54 1 20044"/>
                <a:gd name="f57" fmla="*/ f53 1 80217"/>
                <a:gd name="f58" fmla="*/ 2 f54 1"/>
                <a:gd name="f59" fmla="*/ 80218 f53 1"/>
                <a:gd name="f60" fmla="*/ 2251 f54 1"/>
                <a:gd name="f61" fmla="*/ 72846 f53 1"/>
                <a:gd name="f62" fmla="*/ 13396 f54 1"/>
                <a:gd name="f63" fmla="*/ 70897 f53 1"/>
                <a:gd name="f64" fmla="*/ 14746 f54 1"/>
                <a:gd name="f65" fmla="*/ 72096 f53 1"/>
                <a:gd name="f66" fmla="*/ 17869 f54 1"/>
                <a:gd name="f67" fmla="*/ 75595 f53 1"/>
                <a:gd name="f68" fmla="*/ 19994 f54 1"/>
                <a:gd name="f69" fmla="*/ 11245 f53 1"/>
                <a:gd name="f70" fmla="*/ 11372 f54 1"/>
                <a:gd name="f71" fmla="*/ 0 f53 1"/>
                <a:gd name="f72" fmla="*/ 2001 f54 1"/>
                <a:gd name="f73" fmla="*/ 10346 f53 1"/>
                <a:gd name="f74" fmla="*/ 10371 f53 1"/>
                <a:gd name="f75" fmla="*/ 17618 f53 1"/>
                <a:gd name="f76" fmla="+- f55 0 f1"/>
                <a:gd name="f77" fmla="*/ f58 1 20044"/>
                <a:gd name="f78" fmla="*/ f59 1 80217"/>
                <a:gd name="f79" fmla="*/ f60 1 20044"/>
                <a:gd name="f80" fmla="*/ f61 1 80217"/>
                <a:gd name="f81" fmla="*/ f62 1 20044"/>
                <a:gd name="f82" fmla="*/ f63 1 80217"/>
                <a:gd name="f83" fmla="*/ f64 1 20044"/>
                <a:gd name="f84" fmla="*/ f65 1 80217"/>
                <a:gd name="f85" fmla="*/ f66 1 20044"/>
                <a:gd name="f86" fmla="*/ f67 1 80217"/>
                <a:gd name="f87" fmla="*/ f68 1 20044"/>
                <a:gd name="f88" fmla="*/ f69 1 80217"/>
                <a:gd name="f89" fmla="*/ f70 1 20044"/>
                <a:gd name="f90" fmla="*/ f71 1 80217"/>
                <a:gd name="f91" fmla="*/ f72 1 20044"/>
                <a:gd name="f92" fmla="*/ f73 1 80217"/>
                <a:gd name="f93" fmla="*/ f74 1 80217"/>
                <a:gd name="f94" fmla="*/ f75 1 80217"/>
                <a:gd name="f95" fmla="*/ f49 1 f56"/>
                <a:gd name="f96" fmla="*/ f50 1 f56"/>
                <a:gd name="f97" fmla="*/ f49 1 f57"/>
                <a:gd name="f98" fmla="*/ f51 1 f57"/>
                <a:gd name="f99" fmla="*/ f77 1 f56"/>
                <a:gd name="f100" fmla="*/ f78 1 f57"/>
                <a:gd name="f101" fmla="*/ f79 1 f56"/>
                <a:gd name="f102" fmla="*/ f80 1 f57"/>
                <a:gd name="f103" fmla="*/ f81 1 f56"/>
                <a:gd name="f104" fmla="*/ f82 1 f57"/>
                <a:gd name="f105" fmla="*/ f83 1 f56"/>
                <a:gd name="f106" fmla="*/ f84 1 f57"/>
                <a:gd name="f107" fmla="*/ f85 1 f56"/>
                <a:gd name="f108" fmla="*/ f86 1 f57"/>
                <a:gd name="f109" fmla="*/ f87 1 f56"/>
                <a:gd name="f110" fmla="*/ f88 1 f57"/>
                <a:gd name="f111" fmla="*/ f89 1 f56"/>
                <a:gd name="f112" fmla="*/ f90 1 f57"/>
                <a:gd name="f113" fmla="*/ f91 1 f56"/>
                <a:gd name="f114" fmla="*/ f92 1 f57"/>
                <a:gd name="f115" fmla="*/ f93 1 f57"/>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7 1"/>
                <a:gd name="f126" fmla="*/ f104 f48 1"/>
                <a:gd name="f127" fmla="*/ f105 f47 1"/>
                <a:gd name="f128" fmla="*/ f106 f48 1"/>
                <a:gd name="f129" fmla="*/ f107 f47 1"/>
                <a:gd name="f130" fmla="*/ f108 f48 1"/>
                <a:gd name="f131" fmla="*/ f109 f47 1"/>
                <a:gd name="f132" fmla="*/ f110 f48 1"/>
                <a:gd name="f133" fmla="*/ f111 f47 1"/>
                <a:gd name="f134" fmla="*/ f112 f48 1"/>
                <a:gd name="f135" fmla="*/ f113 f47 1"/>
                <a:gd name="f136" fmla="*/ f114 f48 1"/>
                <a:gd name="f137" fmla="*/ f115 f48 1"/>
                <a:gd name="f138" fmla="*/ f116 f48 1"/>
              </a:gdLst>
              <a:ahLst/>
              <a:cxnLst>
                <a:cxn ang="3cd4">
                  <a:pos x="hc" y="t"/>
                </a:cxn>
                <a:cxn ang="0">
                  <a:pos x="r" y="vc"/>
                </a:cxn>
                <a:cxn ang="cd4">
                  <a:pos x="hc" y="b"/>
                </a:cxn>
                <a:cxn ang="cd2">
                  <a:pos x="l" y="vc"/>
                </a:cxn>
                <a:cxn ang="f76">
                  <a:pos x="f121" y="f122"/>
                </a:cxn>
                <a:cxn ang="f76">
                  <a:pos x="f121" y="f122"/>
                </a:cxn>
                <a:cxn ang="f76">
                  <a:pos x="f123" y="f124"/>
                </a:cxn>
                <a:cxn ang="f76">
                  <a:pos x="f125" y="f126"/>
                </a:cxn>
                <a:cxn ang="f76">
                  <a:pos x="f127" y="f128"/>
                </a:cxn>
                <a:cxn ang="f76">
                  <a:pos x="f129" y="f130"/>
                </a:cxn>
                <a:cxn ang="f76">
                  <a:pos x="f131" y="f132"/>
                </a:cxn>
                <a:cxn ang="f76">
                  <a:pos x="f133" y="f134"/>
                </a:cxn>
                <a:cxn ang="f76">
                  <a:pos x="f135" y="f136"/>
                </a:cxn>
                <a:cxn ang="f76">
                  <a:pos x="f135" y="f137"/>
                </a:cxn>
                <a:cxn ang="f76">
                  <a:pos x="f135" y="f138"/>
                </a:cxn>
              </a:cxnLst>
              <a:rect l="f117" t="f120" r="f118" b="f119"/>
              <a:pathLst>
                <a:path w="20044" h="80217">
                  <a:moveTo>
                    <a:pt x="f8" y="f9"/>
                  </a:moveTo>
                  <a:lnTo>
                    <a:pt x="f8" y="f9"/>
                  </a:lnTo>
                  <a:cubicBezTo>
                    <a:pt x="f10" y="f11"/>
                    <a:pt x="f12" y="f13"/>
                    <a:pt x="f14" y="f15"/>
                  </a:cubicBezTo>
                  <a:cubicBezTo>
                    <a:pt x="f16" y="f17"/>
                    <a:pt x="f18" y="f19"/>
                    <a:pt x="f20" y="f21"/>
                  </a:cubicBezTo>
                  <a:cubicBezTo>
                    <a:pt x="f22" y="f23"/>
                    <a:pt x="f24" y="f25"/>
                    <a:pt x="f26" y="f27"/>
                  </a:cubicBezTo>
                  <a:lnTo>
                    <a:pt x="f28" y="f29"/>
                  </a:lnTo>
                  <a:lnTo>
                    <a:pt x="f30" y="f31"/>
                  </a:lnTo>
                  <a:cubicBezTo>
                    <a:pt x="f32" y="f33"/>
                    <a:pt x="f34" y="f35"/>
                    <a:pt x="f36" y="f5"/>
                  </a:cubicBezTo>
                  <a:cubicBezTo>
                    <a:pt x="f37" y="f38"/>
                    <a:pt x="f39" y="f40"/>
                    <a:pt x="f41" y="f42"/>
                  </a:cubicBezTo>
                  <a:cubicBezTo>
                    <a:pt x="f41" y="f43"/>
                    <a:pt x="f41" y="f43"/>
                    <a:pt x="f41" y="f44"/>
                  </a:cubicBezTo>
                  <a:lnTo>
                    <a:pt x="f41"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6" name="Freeform: Shape 1762">
              <a:extLst>
                <a:ext uri="{FF2B5EF4-FFF2-40B4-BE49-F238E27FC236}">
                  <a16:creationId xmlns:a16="http://schemas.microsoft.com/office/drawing/2014/main" id="{89E6CF41-2934-CD42-485B-E92861759CFC}"/>
                </a:ext>
              </a:extLst>
            </p:cNvPr>
            <p:cNvSpPr/>
            <p:nvPr/>
          </p:nvSpPr>
          <p:spPr>
            <a:xfrm>
              <a:off x="11004895" y="2856247"/>
              <a:ext cx="367524" cy="406743"/>
            </a:xfrm>
            <a:custGeom>
              <a:avLst/>
              <a:gdLst>
                <a:gd name="f0" fmla="val 10800000"/>
                <a:gd name="f1" fmla="val 5400000"/>
                <a:gd name="f2" fmla="val 180"/>
                <a:gd name="f3" fmla="val w"/>
                <a:gd name="f4" fmla="val h"/>
                <a:gd name="f5" fmla="val 0"/>
                <a:gd name="f6" fmla="val 367522"/>
                <a:gd name="f7" fmla="val 406743"/>
                <a:gd name="f8" fmla="val 12495"/>
                <a:gd name="f9" fmla="val 15369"/>
                <a:gd name="f10" fmla="val 10071"/>
                <a:gd name="f11" fmla="val 18980"/>
                <a:gd name="f12" fmla="val 5173"/>
                <a:gd name="f13" fmla="val 19942"/>
                <a:gd name="f14" fmla="val 1574"/>
                <a:gd name="f15" fmla="val 17506"/>
                <a:gd name="f16" fmla="val 987"/>
                <a:gd name="f17" fmla="val 17118"/>
                <a:gd name="f18" fmla="val 463"/>
                <a:gd name="f19" fmla="val 16656"/>
                <a:gd name="f20" fmla="val 16118"/>
                <a:gd name="f21" fmla="val 14119"/>
                <a:gd name="f22" fmla="val 31737"/>
                <a:gd name="f23" fmla="val 349599"/>
                <a:gd name="f24" fmla="val 400465"/>
                <a:gd name="f25" fmla="val 352723"/>
                <a:gd name="f26" fmla="val 404089"/>
                <a:gd name="f27" fmla="val 355671"/>
                <a:gd name="f28" fmla="val 407375"/>
                <a:gd name="f29" fmla="val 360732"/>
                <a:gd name="f30" fmla="val 407650"/>
                <a:gd name="f31" fmla="val 364018"/>
                <a:gd name="f32" fmla="val 404689"/>
                <a:gd name="f33" fmla="val 364468"/>
                <a:gd name="f34" fmla="val 404289"/>
                <a:gd name="f35" fmla="val 364868"/>
                <a:gd name="f36" fmla="val 403839"/>
                <a:gd name="f37" fmla="val 365217"/>
                <a:gd name="f38" fmla="val 403339"/>
                <a:gd name="f39" fmla="val 366679"/>
                <a:gd name="f40" fmla="val 401253"/>
                <a:gd name="f41" fmla="val 367466"/>
                <a:gd name="f42" fmla="val 398766"/>
                <a:gd name="f43" fmla="val 396217"/>
                <a:gd name="f44" fmla="val 367529"/>
                <a:gd name="f45" fmla="val 395467"/>
                <a:gd name="f46" fmla="val 394718"/>
                <a:gd name="f47" fmla="val 393968"/>
                <a:gd name="f48" fmla="val 367541"/>
                <a:gd name="f49" fmla="val 393306"/>
                <a:gd name="f50" fmla="val 392631"/>
                <a:gd name="f51" fmla="val 391969"/>
                <a:gd name="f52" fmla="val 367229"/>
                <a:gd name="f53" fmla="val 391406"/>
                <a:gd name="f54" fmla="val 366929"/>
                <a:gd name="f55" fmla="val 390857"/>
                <a:gd name="f56" fmla="val 366592"/>
                <a:gd name="f57" fmla="val 390344"/>
                <a:gd name="f58" fmla="val 366304"/>
                <a:gd name="f59" fmla="val 389695"/>
                <a:gd name="f60" fmla="val 365980"/>
                <a:gd name="f61" fmla="val 389070"/>
                <a:gd name="f62" fmla="val 365592"/>
                <a:gd name="f63" fmla="val 388470"/>
                <a:gd name="f64" fmla="val 352348"/>
                <a:gd name="f65" fmla="val 373976"/>
                <a:gd name="f66" fmla="val 11995"/>
                <a:gd name="f67" fmla="val 15669"/>
                <a:gd name="f68" fmla="val 4398"/>
                <a:gd name="f69" fmla="val 15868"/>
                <a:gd name="f70" fmla="val 10733"/>
                <a:gd name="f71" fmla="+- 0 0 -90"/>
                <a:gd name="f72" fmla="*/ f3 1 367522"/>
                <a:gd name="f73" fmla="*/ f4 1 406743"/>
                <a:gd name="f74" fmla="val f5"/>
                <a:gd name="f75" fmla="val f6"/>
                <a:gd name="f76" fmla="val f7"/>
                <a:gd name="f77" fmla="*/ f71 f0 1"/>
                <a:gd name="f78" fmla="+- f76 0 f74"/>
                <a:gd name="f79" fmla="+- f75 0 f74"/>
                <a:gd name="f80" fmla="*/ f77 1 f2"/>
                <a:gd name="f81" fmla="*/ f79 1 367522"/>
                <a:gd name="f82" fmla="*/ f78 1 406743"/>
                <a:gd name="f83" fmla="*/ 12495 f79 1"/>
                <a:gd name="f84" fmla="*/ 15369 f78 1"/>
                <a:gd name="f85" fmla="*/ 1574 f79 1"/>
                <a:gd name="f86" fmla="*/ 17506 f78 1"/>
                <a:gd name="f87" fmla="*/ 0 f79 1"/>
                <a:gd name="f88" fmla="*/ 16118 f78 1"/>
                <a:gd name="f89" fmla="*/ 14119 f79 1"/>
                <a:gd name="f90" fmla="*/ 31737 f78 1"/>
                <a:gd name="f91" fmla="*/ 349599 f79 1"/>
                <a:gd name="f92" fmla="*/ 400465 f78 1"/>
                <a:gd name="f93" fmla="*/ 352723 f79 1"/>
                <a:gd name="f94" fmla="*/ 404089 f78 1"/>
                <a:gd name="f95" fmla="*/ 364018 f79 1"/>
                <a:gd name="f96" fmla="*/ 404689 f78 1"/>
                <a:gd name="f97" fmla="*/ 365217 f79 1"/>
                <a:gd name="f98" fmla="*/ 403339 f78 1"/>
                <a:gd name="f99" fmla="*/ 367466 f79 1"/>
                <a:gd name="f100" fmla="*/ 396217 f78 1"/>
                <a:gd name="f101" fmla="*/ 393968 f78 1"/>
                <a:gd name="f102" fmla="*/ 391969 f78 1"/>
                <a:gd name="f103" fmla="*/ 366592 f79 1"/>
                <a:gd name="f104" fmla="*/ 390344 f78 1"/>
                <a:gd name="f105" fmla="*/ 365592 f79 1"/>
                <a:gd name="f106" fmla="*/ 388470 f78 1"/>
                <a:gd name="f107" fmla="*/ 352348 f79 1"/>
                <a:gd name="f108" fmla="*/ 373976 f78 1"/>
                <a:gd name="f109" fmla="*/ 11995 f79 1"/>
                <a:gd name="f110" fmla="*/ 0 f78 1"/>
                <a:gd name="f111" fmla="+- f80 0 f1"/>
                <a:gd name="f112" fmla="*/ f83 1 367522"/>
                <a:gd name="f113" fmla="*/ f84 1 406743"/>
                <a:gd name="f114" fmla="*/ f85 1 367522"/>
                <a:gd name="f115" fmla="*/ f86 1 406743"/>
                <a:gd name="f116" fmla="*/ f87 1 367522"/>
                <a:gd name="f117" fmla="*/ f88 1 406743"/>
                <a:gd name="f118" fmla="*/ f89 1 367522"/>
                <a:gd name="f119" fmla="*/ f90 1 406743"/>
                <a:gd name="f120" fmla="*/ f91 1 367522"/>
                <a:gd name="f121" fmla="*/ f92 1 406743"/>
                <a:gd name="f122" fmla="*/ f93 1 367522"/>
                <a:gd name="f123" fmla="*/ f94 1 406743"/>
                <a:gd name="f124" fmla="*/ f95 1 367522"/>
                <a:gd name="f125" fmla="*/ f96 1 406743"/>
                <a:gd name="f126" fmla="*/ f97 1 367522"/>
                <a:gd name="f127" fmla="*/ f98 1 406743"/>
                <a:gd name="f128" fmla="*/ f99 1 367522"/>
                <a:gd name="f129" fmla="*/ f100 1 406743"/>
                <a:gd name="f130" fmla="*/ f101 1 406743"/>
                <a:gd name="f131" fmla="*/ f102 1 406743"/>
                <a:gd name="f132" fmla="*/ f103 1 367522"/>
                <a:gd name="f133" fmla="*/ f104 1 406743"/>
                <a:gd name="f134" fmla="*/ f105 1 367522"/>
                <a:gd name="f135" fmla="*/ f106 1 406743"/>
                <a:gd name="f136" fmla="*/ f107 1 367522"/>
                <a:gd name="f137" fmla="*/ f108 1 406743"/>
                <a:gd name="f138" fmla="*/ f109 1 367522"/>
                <a:gd name="f139" fmla="*/ f110 1 406743"/>
                <a:gd name="f140" fmla="*/ f74 1 f81"/>
                <a:gd name="f141" fmla="*/ f75 1 f81"/>
                <a:gd name="f142" fmla="*/ f74 1 f82"/>
                <a:gd name="f143" fmla="*/ f76 1 f82"/>
                <a:gd name="f144" fmla="*/ f112 1 f81"/>
                <a:gd name="f145" fmla="*/ f113 1 f82"/>
                <a:gd name="f146" fmla="*/ f114 1 f81"/>
                <a:gd name="f147" fmla="*/ f115 1 f82"/>
                <a:gd name="f148" fmla="*/ f116 1 f81"/>
                <a:gd name="f149" fmla="*/ f117 1 f82"/>
                <a:gd name="f150" fmla="*/ f118 1 f81"/>
                <a:gd name="f151" fmla="*/ f119 1 f82"/>
                <a:gd name="f152" fmla="*/ f120 1 f81"/>
                <a:gd name="f153" fmla="*/ f121 1 f82"/>
                <a:gd name="f154" fmla="*/ f122 1 f81"/>
                <a:gd name="f155" fmla="*/ f123 1 f82"/>
                <a:gd name="f156" fmla="*/ f124 1 f81"/>
                <a:gd name="f157" fmla="*/ f125 1 f82"/>
                <a:gd name="f158" fmla="*/ f126 1 f81"/>
                <a:gd name="f159" fmla="*/ f127 1 f82"/>
                <a:gd name="f160" fmla="*/ f128 1 f81"/>
                <a:gd name="f161" fmla="*/ f129 1 f82"/>
                <a:gd name="f162" fmla="*/ f130 1 f82"/>
                <a:gd name="f163" fmla="*/ f131 1 f82"/>
                <a:gd name="f164" fmla="*/ f132 1 f81"/>
                <a:gd name="f165" fmla="*/ f133 1 f82"/>
                <a:gd name="f166" fmla="*/ f134 1 f81"/>
                <a:gd name="f167" fmla="*/ f135 1 f82"/>
                <a:gd name="f168" fmla="*/ f136 1 f81"/>
                <a:gd name="f169" fmla="*/ f137 1 f82"/>
                <a:gd name="f170" fmla="*/ f138 1 f81"/>
                <a:gd name="f171" fmla="*/ f139 1 f82"/>
                <a:gd name="f172" fmla="*/ f140 f72 1"/>
                <a:gd name="f173" fmla="*/ f141 f72 1"/>
                <a:gd name="f174" fmla="*/ f143 f73 1"/>
                <a:gd name="f175" fmla="*/ f142 f73 1"/>
                <a:gd name="f176" fmla="*/ f144 f72 1"/>
                <a:gd name="f177" fmla="*/ f145 f73 1"/>
                <a:gd name="f178" fmla="*/ f146 f72 1"/>
                <a:gd name="f179" fmla="*/ f147 f73 1"/>
                <a:gd name="f180" fmla="*/ f148 f72 1"/>
                <a:gd name="f181" fmla="*/ f149 f73 1"/>
                <a:gd name="f182" fmla="*/ f150 f72 1"/>
                <a:gd name="f183" fmla="*/ f151 f73 1"/>
                <a:gd name="f184" fmla="*/ f152 f72 1"/>
                <a:gd name="f185" fmla="*/ f153 f73 1"/>
                <a:gd name="f186" fmla="*/ f154 f72 1"/>
                <a:gd name="f187" fmla="*/ f155 f73 1"/>
                <a:gd name="f188" fmla="*/ f156 f72 1"/>
                <a:gd name="f189" fmla="*/ f157 f73 1"/>
                <a:gd name="f190" fmla="*/ f158 f72 1"/>
                <a:gd name="f191" fmla="*/ f159 f73 1"/>
                <a:gd name="f192" fmla="*/ f160 f72 1"/>
                <a:gd name="f193" fmla="*/ f161 f73 1"/>
                <a:gd name="f194" fmla="*/ f162 f73 1"/>
                <a:gd name="f195" fmla="*/ f163 f73 1"/>
                <a:gd name="f196" fmla="*/ f164 f72 1"/>
                <a:gd name="f197" fmla="*/ f165 f73 1"/>
                <a:gd name="f198" fmla="*/ f166 f72 1"/>
                <a:gd name="f199" fmla="*/ f167 f73 1"/>
                <a:gd name="f200" fmla="*/ f168 f72 1"/>
                <a:gd name="f201" fmla="*/ f169 f73 1"/>
                <a:gd name="f202" fmla="*/ f170 f72 1"/>
                <a:gd name="f203" fmla="*/ f171 f73 1"/>
              </a:gdLst>
              <a:ahLst/>
              <a:cxnLst>
                <a:cxn ang="3cd4">
                  <a:pos x="hc" y="t"/>
                </a:cxn>
                <a:cxn ang="0">
                  <a:pos x="r" y="vc"/>
                </a:cxn>
                <a:cxn ang="cd4">
                  <a:pos x="hc" y="b"/>
                </a:cxn>
                <a:cxn ang="cd2">
                  <a:pos x="l" y="vc"/>
                </a:cxn>
                <a:cxn ang="f111">
                  <a:pos x="f176" y="f177"/>
                </a:cxn>
                <a:cxn ang="f111">
                  <a:pos x="f178" y="f179"/>
                </a:cxn>
                <a:cxn ang="f111">
                  <a:pos x="f180" y="f181"/>
                </a:cxn>
                <a:cxn ang="f111">
                  <a:pos x="f182" y="f183"/>
                </a:cxn>
                <a:cxn ang="f111">
                  <a:pos x="f184" y="f185"/>
                </a:cxn>
                <a:cxn ang="f111">
                  <a:pos x="f186" y="f187"/>
                </a:cxn>
                <a:cxn ang="f111">
                  <a:pos x="f188" y="f189"/>
                </a:cxn>
                <a:cxn ang="f111">
                  <a:pos x="f190" y="f191"/>
                </a:cxn>
                <a:cxn ang="f111">
                  <a:pos x="f192" y="f193"/>
                </a:cxn>
                <a:cxn ang="f111">
                  <a:pos x="f192" y="f194"/>
                </a:cxn>
                <a:cxn ang="f111">
                  <a:pos x="f192" y="f195"/>
                </a:cxn>
                <a:cxn ang="f111">
                  <a:pos x="f196" y="f197"/>
                </a:cxn>
                <a:cxn ang="f111">
                  <a:pos x="f198" y="f199"/>
                </a:cxn>
                <a:cxn ang="f111">
                  <a:pos x="f198" y="f199"/>
                </a:cxn>
                <a:cxn ang="f111">
                  <a:pos x="f200" y="f201"/>
                </a:cxn>
                <a:cxn ang="f111">
                  <a:pos x="f200" y="f201"/>
                </a:cxn>
                <a:cxn ang="f111">
                  <a:pos x="f202" y="f203"/>
                </a:cxn>
                <a:cxn ang="f111">
                  <a:pos x="f176" y="f177"/>
                </a:cxn>
              </a:cxnLst>
              <a:rect l="f172" t="f175" r="f173" b="f174"/>
              <a:pathLst>
                <a:path w="367522" h="406743">
                  <a:moveTo>
                    <a:pt x="f8" y="f9"/>
                  </a:moveTo>
                  <a:cubicBezTo>
                    <a:pt x="f10" y="f11"/>
                    <a:pt x="f12" y="f13"/>
                    <a:pt x="f14" y="f15"/>
                  </a:cubicBezTo>
                  <a:cubicBezTo>
                    <a:pt x="f16" y="f17"/>
                    <a:pt x="f18" y="f19"/>
                    <a:pt x="f5" y="f20"/>
                  </a:cubicBezTo>
                  <a:lnTo>
                    <a:pt x="f21" y="f22"/>
                  </a:lnTo>
                  <a:lnTo>
                    <a:pt x="f23" y="f24"/>
                  </a:lnTo>
                  <a:lnTo>
                    <a:pt x="f25" y="f26"/>
                  </a:lnTo>
                  <a:cubicBezTo>
                    <a:pt x="f27" y="f28"/>
                    <a:pt x="f29" y="f30"/>
                    <a:pt x="f31" y="f32"/>
                  </a:cubicBezTo>
                  <a:cubicBezTo>
                    <a:pt x="f33" y="f34"/>
                    <a:pt x="f35" y="f36"/>
                    <a:pt x="f37" y="f38"/>
                  </a:cubicBezTo>
                  <a:cubicBezTo>
                    <a:pt x="f39" y="f40"/>
                    <a:pt x="f41" y="f42"/>
                    <a:pt x="f41" y="f43"/>
                  </a:cubicBezTo>
                  <a:cubicBezTo>
                    <a:pt x="f44" y="f45"/>
                    <a:pt x="f44" y="f46"/>
                    <a:pt x="f41" y="f47"/>
                  </a:cubicBezTo>
                  <a:cubicBezTo>
                    <a:pt x="f48" y="f49"/>
                    <a:pt x="f48" y="f50"/>
                    <a:pt x="f41" y="f51"/>
                  </a:cubicBezTo>
                  <a:cubicBezTo>
                    <a:pt x="f52" y="f53"/>
                    <a:pt x="f54" y="f55"/>
                    <a:pt x="f56" y="f57"/>
                  </a:cubicBezTo>
                  <a:cubicBezTo>
                    <a:pt x="f58" y="f59"/>
                    <a:pt x="f60" y="f61"/>
                    <a:pt x="f62" y="f63"/>
                  </a:cubicBezTo>
                  <a:lnTo>
                    <a:pt x="f62" y="f63"/>
                  </a:lnTo>
                  <a:lnTo>
                    <a:pt x="f64" y="f65"/>
                  </a:lnTo>
                  <a:lnTo>
                    <a:pt x="f64" y="f65"/>
                  </a:lnTo>
                  <a:lnTo>
                    <a:pt x="f66" y="f5"/>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7" name="Freeform: Shape 1763">
              <a:extLst>
                <a:ext uri="{FF2B5EF4-FFF2-40B4-BE49-F238E27FC236}">
                  <a16:creationId xmlns:a16="http://schemas.microsoft.com/office/drawing/2014/main" id="{DD03E16E-41EC-7170-8F68-79AD8A701214}"/>
                </a:ext>
              </a:extLst>
            </p:cNvPr>
            <p:cNvSpPr/>
            <p:nvPr/>
          </p:nvSpPr>
          <p:spPr>
            <a:xfrm>
              <a:off x="10916847" y="2760262"/>
              <a:ext cx="102019" cy="114455"/>
            </a:xfrm>
            <a:custGeom>
              <a:avLst/>
              <a:gdLst>
                <a:gd name="f0" fmla="val 10800000"/>
                <a:gd name="f1" fmla="val 5400000"/>
                <a:gd name="f2" fmla="val 180"/>
                <a:gd name="f3" fmla="val w"/>
                <a:gd name="f4" fmla="val h"/>
                <a:gd name="f5" fmla="val 0"/>
                <a:gd name="f6" fmla="val 102021"/>
                <a:gd name="f7" fmla="val 114455"/>
                <a:gd name="f8" fmla="val 2343"/>
                <a:gd name="f9" fmla="val 3393"/>
                <a:gd name="f10" fmla="val 831"/>
                <a:gd name="f11" fmla="val 5555"/>
                <a:gd name="f12" fmla="val 44"/>
                <a:gd name="f13" fmla="val 8129"/>
                <a:gd name="f14" fmla="val 94"/>
                <a:gd name="f15" fmla="val 10765"/>
                <a:gd name="f16" fmla="val -31"/>
                <a:gd name="f17" fmla="val 11515"/>
                <a:gd name="f18" fmla="val 12265"/>
                <a:gd name="f19" fmla="val 13014"/>
                <a:gd name="f20" fmla="val -19"/>
                <a:gd name="f21" fmla="val 13639"/>
                <a:gd name="f22" fmla="val 14264"/>
                <a:gd name="f23" fmla="val 14888"/>
                <a:gd name="f24" fmla="val 319"/>
                <a:gd name="f25" fmla="val 15438"/>
                <a:gd name="f26" fmla="val 569"/>
                <a:gd name="f27" fmla="val 15988"/>
                <a:gd name="f28" fmla="val 843"/>
                <a:gd name="f29" fmla="val 16513"/>
                <a:gd name="f30" fmla="val 1968"/>
                <a:gd name="f31" fmla="val 18387"/>
                <a:gd name="f32" fmla="val 83807"/>
                <a:gd name="f33" fmla="val 108351"/>
                <a:gd name="f34" fmla="val 86931"/>
                <a:gd name="f35" fmla="val 111725"/>
                <a:gd name="f36" fmla="val 89768"/>
                <a:gd name="f37" fmla="val 115011"/>
                <a:gd name="f38" fmla="val 94740"/>
                <a:gd name="f39" fmla="val 115386"/>
                <a:gd name="f40" fmla="val 98039"/>
                <a:gd name="f41" fmla="val 112550"/>
                <a:gd name="f42" fmla="val 98564"/>
                <a:gd name="f43" fmla="val 112087"/>
                <a:gd name="f44" fmla="val 99039"/>
                <a:gd name="f45" fmla="val 111562"/>
                <a:gd name="f46" fmla="val 99426"/>
                <a:gd name="f47" fmla="val 110975"/>
                <a:gd name="f48" fmla="val 102887"/>
                <a:gd name="f49" fmla="val 106477"/>
                <a:gd name="f50" fmla="val 100229"/>
                <a:gd name="f51" fmla="val 95731"/>
                <a:gd name="f52" fmla="val 17586"/>
                <a:gd name="f53" fmla="val 5767"/>
                <a:gd name="f54" fmla="val 14463"/>
                <a:gd name="f55" fmla="val 2269"/>
                <a:gd name="f56" fmla="val 11301"/>
                <a:gd name="f57" fmla="val -818"/>
                <a:gd name="f58" fmla="val 6241"/>
                <a:gd name="f59" fmla="val -743"/>
                <a:gd name="f60" fmla="val 3155"/>
                <a:gd name="f61" fmla="val 2418"/>
                <a:gd name="f62" fmla="val 2855"/>
                <a:gd name="f63" fmla="val 2718"/>
                <a:gd name="f64" fmla="val 2592"/>
                <a:gd name="f65" fmla="val 3043"/>
                <a:gd name="f66" fmla="+- 0 0 -90"/>
                <a:gd name="f67" fmla="*/ f3 1 102021"/>
                <a:gd name="f68" fmla="*/ f4 1 114455"/>
                <a:gd name="f69" fmla="val f5"/>
                <a:gd name="f70" fmla="val f6"/>
                <a:gd name="f71" fmla="val f7"/>
                <a:gd name="f72" fmla="*/ f66 f0 1"/>
                <a:gd name="f73" fmla="+- f71 0 f69"/>
                <a:gd name="f74" fmla="+- f70 0 f69"/>
                <a:gd name="f75" fmla="*/ f72 1 f2"/>
                <a:gd name="f76" fmla="*/ f74 1 102021"/>
                <a:gd name="f77" fmla="*/ f73 1 114455"/>
                <a:gd name="f78" fmla="*/ 2343 f74 1"/>
                <a:gd name="f79" fmla="*/ 3393 f73 1"/>
                <a:gd name="f80" fmla="*/ 94 f74 1"/>
                <a:gd name="f81" fmla="*/ 10765 f73 1"/>
                <a:gd name="f82" fmla="*/ 13014 f73 1"/>
                <a:gd name="f83" fmla="*/ 14888 f73 1"/>
                <a:gd name="f84" fmla="*/ 843 f74 1"/>
                <a:gd name="f85" fmla="*/ 16513 f73 1"/>
                <a:gd name="f86" fmla="*/ 1968 f74 1"/>
                <a:gd name="f87" fmla="*/ 18387 f73 1"/>
                <a:gd name="f88" fmla="*/ 83807 f74 1"/>
                <a:gd name="f89" fmla="*/ 108351 f73 1"/>
                <a:gd name="f90" fmla="*/ 86931 f74 1"/>
                <a:gd name="f91" fmla="*/ 111725 f73 1"/>
                <a:gd name="f92" fmla="*/ 98039 f74 1"/>
                <a:gd name="f93" fmla="*/ 112550 f73 1"/>
                <a:gd name="f94" fmla="*/ 99426 f74 1"/>
                <a:gd name="f95" fmla="*/ 110975 f73 1"/>
                <a:gd name="f96" fmla="*/ 95731 f73 1"/>
                <a:gd name="f97" fmla="*/ 17586 f74 1"/>
                <a:gd name="f98" fmla="*/ 5767 f73 1"/>
                <a:gd name="f99" fmla="*/ 14463 f74 1"/>
                <a:gd name="f100" fmla="*/ 2269 f73 1"/>
                <a:gd name="f101" fmla="*/ 3155 f74 1"/>
                <a:gd name="f102" fmla="*/ 2418 f73 1"/>
                <a:gd name="f103" fmla="+- f75 0 f1"/>
                <a:gd name="f104" fmla="*/ f78 1 102021"/>
                <a:gd name="f105" fmla="*/ f79 1 114455"/>
                <a:gd name="f106" fmla="*/ f80 1 102021"/>
                <a:gd name="f107" fmla="*/ f81 1 114455"/>
                <a:gd name="f108" fmla="*/ f82 1 114455"/>
                <a:gd name="f109" fmla="*/ f83 1 114455"/>
                <a:gd name="f110" fmla="*/ f84 1 102021"/>
                <a:gd name="f111" fmla="*/ f85 1 114455"/>
                <a:gd name="f112" fmla="*/ f86 1 102021"/>
                <a:gd name="f113" fmla="*/ f87 1 114455"/>
                <a:gd name="f114" fmla="*/ f88 1 102021"/>
                <a:gd name="f115" fmla="*/ f89 1 114455"/>
                <a:gd name="f116" fmla="*/ f90 1 102021"/>
                <a:gd name="f117" fmla="*/ f91 1 114455"/>
                <a:gd name="f118" fmla="*/ f92 1 102021"/>
                <a:gd name="f119" fmla="*/ f93 1 114455"/>
                <a:gd name="f120" fmla="*/ f94 1 102021"/>
                <a:gd name="f121" fmla="*/ f95 1 114455"/>
                <a:gd name="f122" fmla="*/ f96 1 114455"/>
                <a:gd name="f123" fmla="*/ f97 1 102021"/>
                <a:gd name="f124" fmla="*/ f98 1 114455"/>
                <a:gd name="f125" fmla="*/ f99 1 102021"/>
                <a:gd name="f126" fmla="*/ f100 1 114455"/>
                <a:gd name="f127" fmla="*/ f101 1 102021"/>
                <a:gd name="f128" fmla="*/ f102 1 114455"/>
                <a:gd name="f129" fmla="*/ f69 1 f76"/>
                <a:gd name="f130" fmla="*/ f70 1 f76"/>
                <a:gd name="f131" fmla="*/ f69 1 f77"/>
                <a:gd name="f132" fmla="*/ f71 1 f77"/>
                <a:gd name="f133" fmla="*/ f104 1 f76"/>
                <a:gd name="f134" fmla="*/ f105 1 f77"/>
                <a:gd name="f135" fmla="*/ f106 1 f76"/>
                <a:gd name="f136" fmla="*/ f107 1 f77"/>
                <a:gd name="f137" fmla="*/ f108 1 f77"/>
                <a:gd name="f138" fmla="*/ f109 1 f77"/>
                <a:gd name="f139" fmla="*/ f110 1 f76"/>
                <a:gd name="f140" fmla="*/ f111 1 f77"/>
                <a:gd name="f141" fmla="*/ f112 1 f76"/>
                <a:gd name="f142" fmla="*/ f113 1 f77"/>
                <a:gd name="f143" fmla="*/ f114 1 f76"/>
                <a:gd name="f144" fmla="*/ f115 1 f77"/>
                <a:gd name="f145" fmla="*/ f116 1 f76"/>
                <a:gd name="f146" fmla="*/ f117 1 f77"/>
                <a:gd name="f147" fmla="*/ f118 1 f76"/>
                <a:gd name="f148" fmla="*/ f119 1 f77"/>
                <a:gd name="f149" fmla="*/ f120 1 f76"/>
                <a:gd name="f150" fmla="*/ f121 1 f77"/>
                <a:gd name="f151" fmla="*/ f122 1 f77"/>
                <a:gd name="f152" fmla="*/ f123 1 f76"/>
                <a:gd name="f153" fmla="*/ f124 1 f77"/>
                <a:gd name="f154" fmla="*/ f125 1 f76"/>
                <a:gd name="f155" fmla="*/ f126 1 f77"/>
                <a:gd name="f156" fmla="*/ f127 1 f76"/>
                <a:gd name="f157" fmla="*/ f128 1 f77"/>
                <a:gd name="f158" fmla="*/ f129 f67 1"/>
                <a:gd name="f159" fmla="*/ f130 f67 1"/>
                <a:gd name="f160" fmla="*/ f132 f68 1"/>
                <a:gd name="f161" fmla="*/ f131 f68 1"/>
                <a:gd name="f162" fmla="*/ f133 f67 1"/>
                <a:gd name="f163" fmla="*/ f134 f68 1"/>
                <a:gd name="f164" fmla="*/ f135 f67 1"/>
                <a:gd name="f165" fmla="*/ f136 f68 1"/>
                <a:gd name="f166" fmla="*/ f137 f68 1"/>
                <a:gd name="f167" fmla="*/ f138 f68 1"/>
                <a:gd name="f168" fmla="*/ f139 f67 1"/>
                <a:gd name="f169" fmla="*/ f140 f68 1"/>
                <a:gd name="f170" fmla="*/ f141 f67 1"/>
                <a:gd name="f171" fmla="*/ f142 f68 1"/>
                <a:gd name="f172" fmla="*/ f143 f67 1"/>
                <a:gd name="f173" fmla="*/ f144 f68 1"/>
                <a:gd name="f174" fmla="*/ f145 f67 1"/>
                <a:gd name="f175" fmla="*/ f146 f68 1"/>
                <a:gd name="f176" fmla="*/ f147 f67 1"/>
                <a:gd name="f177" fmla="*/ f148 f68 1"/>
                <a:gd name="f178" fmla="*/ f149 f67 1"/>
                <a:gd name="f179" fmla="*/ f150 f68 1"/>
                <a:gd name="f180" fmla="*/ f151 f68 1"/>
                <a:gd name="f181" fmla="*/ f152 f67 1"/>
                <a:gd name="f182" fmla="*/ f153 f68 1"/>
                <a:gd name="f183" fmla="*/ f154 f67 1"/>
                <a:gd name="f184" fmla="*/ f155 f68 1"/>
                <a:gd name="f185" fmla="*/ f156 f67 1"/>
                <a:gd name="f186" fmla="*/ f157 f68 1"/>
              </a:gdLst>
              <a:ahLst/>
              <a:cxnLst>
                <a:cxn ang="3cd4">
                  <a:pos x="hc" y="t"/>
                </a:cxn>
                <a:cxn ang="0">
                  <a:pos x="r" y="vc"/>
                </a:cxn>
                <a:cxn ang="cd4">
                  <a:pos x="hc" y="b"/>
                </a:cxn>
                <a:cxn ang="cd2">
                  <a:pos x="l" y="vc"/>
                </a:cxn>
                <a:cxn ang="f103">
                  <a:pos x="f162" y="f163"/>
                </a:cxn>
                <a:cxn ang="f103">
                  <a:pos x="f164" y="f165"/>
                </a:cxn>
                <a:cxn ang="f103">
                  <a:pos x="f164" y="f166"/>
                </a:cxn>
                <a:cxn ang="f103">
                  <a:pos x="f164" y="f167"/>
                </a:cxn>
                <a:cxn ang="f103">
                  <a:pos x="f168" y="f169"/>
                </a:cxn>
                <a:cxn ang="f103">
                  <a:pos x="f170" y="f171"/>
                </a:cxn>
                <a:cxn ang="f103">
                  <a:pos x="f170" y="f171"/>
                </a:cxn>
                <a:cxn ang="f103">
                  <a:pos x="f172" y="f173"/>
                </a:cxn>
                <a:cxn ang="f103">
                  <a:pos x="f174" y="f175"/>
                </a:cxn>
                <a:cxn ang="f103">
                  <a:pos x="f176" y="f177"/>
                </a:cxn>
                <a:cxn ang="f103">
                  <a:pos x="f178" y="f179"/>
                </a:cxn>
                <a:cxn ang="f103">
                  <a:pos x="f178" y="f180"/>
                </a:cxn>
                <a:cxn ang="f103">
                  <a:pos x="f181" y="f182"/>
                </a:cxn>
                <a:cxn ang="f103">
                  <a:pos x="f183" y="f184"/>
                </a:cxn>
                <a:cxn ang="f103">
                  <a:pos x="f185" y="f186"/>
                </a:cxn>
                <a:cxn ang="f103">
                  <a:pos x="f162" y="f163"/>
                </a:cxn>
              </a:cxnLst>
              <a:rect l="f158" t="f161" r="f159" b="f160"/>
              <a:pathLst>
                <a:path w="102021" h="114455">
                  <a:moveTo>
                    <a:pt x="f8" y="f9"/>
                  </a:moveTo>
                  <a:cubicBezTo>
                    <a:pt x="f10" y="f11"/>
                    <a:pt x="f12" y="f13"/>
                    <a:pt x="f14" y="f15"/>
                  </a:cubicBezTo>
                  <a:cubicBezTo>
                    <a:pt x="f16" y="f17"/>
                    <a:pt x="f16" y="f18"/>
                    <a:pt x="f14" y="f19"/>
                  </a:cubicBezTo>
                  <a:cubicBezTo>
                    <a:pt x="f20" y="f21"/>
                    <a:pt x="f20" y="f22"/>
                    <a:pt x="f14" y="f23"/>
                  </a:cubicBezTo>
                  <a:cubicBezTo>
                    <a:pt x="f24" y="f25"/>
                    <a:pt x="f26" y="f27"/>
                    <a:pt x="f28" y="f29"/>
                  </a:cubicBezTo>
                  <a:lnTo>
                    <a:pt x="f30" y="f31"/>
                  </a:lnTo>
                  <a:lnTo>
                    <a:pt x="f30" y="f31"/>
                  </a:lnTo>
                  <a:lnTo>
                    <a:pt x="f32" y="f33"/>
                  </a:lnTo>
                  <a:lnTo>
                    <a:pt x="f34" y="f35"/>
                  </a:lnTo>
                  <a:cubicBezTo>
                    <a:pt x="f36" y="f37"/>
                    <a:pt x="f38" y="f39"/>
                    <a:pt x="f40" y="f41"/>
                  </a:cubicBezTo>
                  <a:cubicBezTo>
                    <a:pt x="f42" y="f43"/>
                    <a:pt x="f44" y="f45"/>
                    <a:pt x="f46" y="f47"/>
                  </a:cubicBezTo>
                  <a:cubicBezTo>
                    <a:pt x="f48" y="f49"/>
                    <a:pt x="f48" y="f50"/>
                    <a:pt x="f46" y="f51"/>
                  </a:cubicBezTo>
                  <a:lnTo>
                    <a:pt x="f52" y="f53"/>
                  </a:lnTo>
                  <a:lnTo>
                    <a:pt x="f54" y="f55"/>
                  </a:lnTo>
                  <a:cubicBezTo>
                    <a:pt x="f56" y="f57"/>
                    <a:pt x="f58" y="f59"/>
                    <a:pt x="f60" y="f61"/>
                  </a:cubicBez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8" name="Freeform: Shape 1764">
              <a:extLst>
                <a:ext uri="{FF2B5EF4-FFF2-40B4-BE49-F238E27FC236}">
                  <a16:creationId xmlns:a16="http://schemas.microsoft.com/office/drawing/2014/main" id="{DAF9BB4B-2932-A244-607B-410DE3D03DF4}"/>
                </a:ext>
              </a:extLst>
            </p:cNvPr>
            <p:cNvSpPr/>
            <p:nvPr/>
          </p:nvSpPr>
          <p:spPr>
            <a:xfrm>
              <a:off x="8016444" y="5972376"/>
              <a:ext cx="102202" cy="69594"/>
            </a:xfrm>
            <a:custGeom>
              <a:avLst/>
              <a:gdLst>
                <a:gd name="f0" fmla="val 10800000"/>
                <a:gd name="f1" fmla="val 5400000"/>
                <a:gd name="f2" fmla="val 180"/>
                <a:gd name="f3" fmla="val w"/>
                <a:gd name="f4" fmla="val h"/>
                <a:gd name="f5" fmla="val 0"/>
                <a:gd name="f6" fmla="val 102205"/>
                <a:gd name="f7" fmla="val 69596"/>
                <a:gd name="f8" fmla="val 12869"/>
                <a:gd name="f9" fmla="val 61600"/>
                <a:gd name="f10" fmla="val 13744"/>
                <a:gd name="f11" fmla="val 69597"/>
                <a:gd name="f12" fmla="val 102206"/>
                <a:gd name="f13" fmla="val 19617"/>
                <a:gd name="f14" fmla="val 98145"/>
                <a:gd name="f15" fmla="val 21966"/>
                <a:gd name="f16" fmla="val 92947"/>
                <a:gd name="f17" fmla="val 20592"/>
                <a:gd name="f18" fmla="val 90598"/>
                <a:gd name="f19" fmla="val 16531"/>
                <a:gd name="f20" fmla="val 90199"/>
                <a:gd name="f21" fmla="val 15856"/>
                <a:gd name="f22" fmla="val 89899"/>
                <a:gd name="f23" fmla="val 15131"/>
                <a:gd name="f24" fmla="val 89711"/>
                <a:gd name="f25" fmla="val 14369"/>
                <a:gd name="f26" fmla="val 87812"/>
                <a:gd name="f27" fmla="val 9134"/>
                <a:gd name="f28" fmla="val 89586"/>
                <a:gd name="f29" fmla="val 3286"/>
                <a:gd name="f30" fmla="val 94084"/>
                <a:gd name="f31" fmla="val 91211"/>
                <a:gd name="f32" fmla="val 1749"/>
                <a:gd name="f33" fmla="val 53104"/>
                <a:gd name="f34" fmla="val 837"/>
                <a:gd name="f35" fmla="val 52454"/>
                <a:gd name="f36" fmla="val 1824"/>
                <a:gd name="f37" fmla="val 52029"/>
                <a:gd name="f38" fmla="val 2874"/>
                <a:gd name="f39" fmla="val 51854"/>
                <a:gd name="f40" fmla="val 8109"/>
                <a:gd name="f41" fmla="val 51579"/>
                <a:gd name="f42" fmla="val 12582"/>
                <a:gd name="f43" fmla="val 55603"/>
                <a:gd name="f44" fmla="val 12857"/>
                <a:gd name="f45" fmla="val 60838"/>
                <a:gd name="f46" fmla="val 61088"/>
                <a:gd name="f47" fmla="val 12882"/>
                <a:gd name="f48" fmla="val 61350"/>
                <a:gd name="f49" fmla="+- 0 0 -90"/>
                <a:gd name="f50" fmla="*/ f3 1 102205"/>
                <a:gd name="f51" fmla="*/ f4 1 69596"/>
                <a:gd name="f52" fmla="val f5"/>
                <a:gd name="f53" fmla="val f6"/>
                <a:gd name="f54" fmla="val f7"/>
                <a:gd name="f55" fmla="*/ f49 f0 1"/>
                <a:gd name="f56" fmla="+- f54 0 f52"/>
                <a:gd name="f57" fmla="+- f53 0 f52"/>
                <a:gd name="f58" fmla="*/ f55 1 f2"/>
                <a:gd name="f59" fmla="*/ f57 1 102205"/>
                <a:gd name="f60" fmla="*/ f56 1 69596"/>
                <a:gd name="f61" fmla="*/ 12869 f57 1"/>
                <a:gd name="f62" fmla="*/ 61600 f56 1"/>
                <a:gd name="f63" fmla="*/ 13744 f57 1"/>
                <a:gd name="f64" fmla="*/ 69597 f56 1"/>
                <a:gd name="f65" fmla="*/ 102206 f57 1"/>
                <a:gd name="f66" fmla="*/ 19617 f56 1"/>
                <a:gd name="f67" fmla="*/ 90598 f57 1"/>
                <a:gd name="f68" fmla="*/ 16531 f56 1"/>
                <a:gd name="f69" fmla="*/ 89711 f57 1"/>
                <a:gd name="f70" fmla="*/ 14369 f56 1"/>
                <a:gd name="f71" fmla="*/ 94084 f57 1"/>
                <a:gd name="f72" fmla="*/ 0 f56 1"/>
                <a:gd name="f73" fmla="*/ 91211 f57 1"/>
                <a:gd name="f74" fmla="*/ 1749 f56 1"/>
                <a:gd name="f75" fmla="*/ 0 f57 1"/>
                <a:gd name="f76" fmla="*/ 53104 f56 1"/>
                <a:gd name="f77" fmla="*/ 2874 f57 1"/>
                <a:gd name="f78" fmla="*/ 51854 f56 1"/>
                <a:gd name="f79" fmla="*/ 12857 f57 1"/>
                <a:gd name="f80" fmla="*/ 60838 f56 1"/>
                <a:gd name="f81" fmla="+- f58 0 f1"/>
                <a:gd name="f82" fmla="*/ f61 1 102205"/>
                <a:gd name="f83" fmla="*/ f62 1 69596"/>
                <a:gd name="f84" fmla="*/ f63 1 102205"/>
                <a:gd name="f85" fmla="*/ f64 1 69596"/>
                <a:gd name="f86" fmla="*/ f65 1 102205"/>
                <a:gd name="f87" fmla="*/ f66 1 69596"/>
                <a:gd name="f88" fmla="*/ f67 1 102205"/>
                <a:gd name="f89" fmla="*/ f68 1 69596"/>
                <a:gd name="f90" fmla="*/ f69 1 102205"/>
                <a:gd name="f91" fmla="*/ f70 1 69596"/>
                <a:gd name="f92" fmla="*/ f71 1 102205"/>
                <a:gd name="f93" fmla="*/ f72 1 69596"/>
                <a:gd name="f94" fmla="*/ f73 1 102205"/>
                <a:gd name="f95" fmla="*/ f74 1 69596"/>
                <a:gd name="f96" fmla="*/ f75 1 102205"/>
                <a:gd name="f97" fmla="*/ f76 1 69596"/>
                <a:gd name="f98" fmla="*/ f77 1 102205"/>
                <a:gd name="f99" fmla="*/ f78 1 69596"/>
                <a:gd name="f100" fmla="*/ f79 1 102205"/>
                <a:gd name="f101" fmla="*/ f80 1 69596"/>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59"/>
                <a:gd name="f115" fmla="*/ f91 1 f60"/>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0 1"/>
                <a:gd name="f139" fmla="*/ f115 f51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8" y="f139"/>
                </a:cxn>
                <a:cxn ang="f81">
                  <a:pos x="f140" y="f141"/>
                </a:cxn>
                <a:cxn ang="f81">
                  <a:pos x="f140" y="f141"/>
                </a:cxn>
                <a:cxn ang="f81">
                  <a:pos x="f142" y="f143"/>
                </a:cxn>
                <a:cxn ang="f81">
                  <a:pos x="f144" y="f145"/>
                </a:cxn>
                <a:cxn ang="f81">
                  <a:pos x="f144" y="f145"/>
                </a:cxn>
                <a:cxn ang="f81">
                  <a:pos x="f146" y="f147"/>
                </a:cxn>
                <a:cxn ang="f81">
                  <a:pos x="f148" y="f149"/>
                </a:cxn>
                <a:cxn ang="f81">
                  <a:pos x="f130" y="f131"/>
                </a:cxn>
              </a:cxnLst>
              <a:rect l="f126" t="f129" r="f127" b="f128"/>
              <a:pathLst>
                <a:path w="102205" h="69596">
                  <a:moveTo>
                    <a:pt x="f8" y="f9"/>
                  </a:moveTo>
                  <a:lnTo>
                    <a:pt x="f10" y="f11"/>
                  </a:lnTo>
                  <a:lnTo>
                    <a:pt x="f12" y="f13"/>
                  </a:lnTo>
                  <a:cubicBezTo>
                    <a:pt x="f14" y="f15"/>
                    <a:pt x="f16" y="f17"/>
                    <a:pt x="f18" y="f19"/>
                  </a:cubicBezTo>
                  <a:cubicBezTo>
                    <a:pt x="f20" y="f21"/>
                    <a:pt x="f22" y="f23"/>
                    <a:pt x="f24" y="f25"/>
                  </a:cubicBezTo>
                  <a:cubicBezTo>
                    <a:pt x="f26" y="f27"/>
                    <a:pt x="f28" y="f29"/>
                    <a:pt x="f30" y="f5"/>
                  </a:cubicBezTo>
                  <a:lnTo>
                    <a:pt x="f30" y="f5"/>
                  </a:lnTo>
                  <a:lnTo>
                    <a:pt x="f31" y="f32"/>
                  </a:lnTo>
                  <a:lnTo>
                    <a:pt x="f5" y="f33"/>
                  </a:lnTo>
                  <a:lnTo>
                    <a:pt x="f5" y="f33"/>
                  </a:lnTo>
                  <a:cubicBezTo>
                    <a:pt x="f34" y="f35"/>
                    <a:pt x="f36" y="f37"/>
                    <a:pt x="f38" y="f39"/>
                  </a:cubicBezTo>
                  <a:cubicBezTo>
                    <a:pt x="f40" y="f41"/>
                    <a:pt x="f42" y="f43"/>
                    <a:pt x="f44" y="f45"/>
                  </a:cubicBezTo>
                  <a:cubicBezTo>
                    <a:pt x="f8"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9" name="Freeform: Shape 1765">
              <a:extLst>
                <a:ext uri="{FF2B5EF4-FFF2-40B4-BE49-F238E27FC236}">
                  <a16:creationId xmlns:a16="http://schemas.microsoft.com/office/drawing/2014/main" id="{994B070C-33AE-98D3-8DE8-0FB4E9EAB4CA}"/>
                </a:ext>
              </a:extLst>
            </p:cNvPr>
            <p:cNvSpPr/>
            <p:nvPr/>
          </p:nvSpPr>
          <p:spPr>
            <a:xfrm>
              <a:off x="8011396" y="6034354"/>
              <a:ext cx="45" cy="2121"/>
            </a:xfrm>
            <a:custGeom>
              <a:avLst/>
              <a:gdLst>
                <a:gd name="f0" fmla="val 10800000"/>
                <a:gd name="f1" fmla="val 5400000"/>
                <a:gd name="f2" fmla="val 180"/>
                <a:gd name="f3" fmla="val w"/>
                <a:gd name="f4" fmla="val h"/>
                <a:gd name="f5" fmla="val 0"/>
                <a:gd name="f6" fmla="val 46"/>
                <a:gd name="f7" fmla="val 2123"/>
                <a:gd name="f8" fmla="val 47"/>
                <a:gd name="f9" fmla="val 1374"/>
                <a:gd name="f10" fmla="val -16"/>
                <a:gd name="f11" fmla="val 1624"/>
                <a:gd name="f12" fmla="val 1874"/>
                <a:gd name="f13" fmla="val 2124"/>
                <a:gd name="f14" fmla="val 1412"/>
                <a:gd name="f15" fmla="val 712"/>
                <a:gd name="f16" fmla="val 875"/>
                <a:gd name="f17" fmla="+- 0 0 -90"/>
                <a:gd name="f18" fmla="*/ f3 1 46"/>
                <a:gd name="f19" fmla="*/ f4 1 2123"/>
                <a:gd name="f20" fmla="val f5"/>
                <a:gd name="f21" fmla="val f6"/>
                <a:gd name="f22" fmla="val f7"/>
                <a:gd name="f23" fmla="*/ f17 f0 1"/>
                <a:gd name="f24" fmla="+- f22 0 f20"/>
                <a:gd name="f25" fmla="+- f21 0 f20"/>
                <a:gd name="f26" fmla="*/ f23 1 f2"/>
                <a:gd name="f27" fmla="*/ f25 1 46"/>
                <a:gd name="f28" fmla="*/ f24 1 2123"/>
                <a:gd name="f29" fmla="*/ 47 f25 1"/>
                <a:gd name="f30" fmla="*/ 1374 f24 1"/>
                <a:gd name="f31" fmla="*/ 2124 f24 1"/>
                <a:gd name="f32" fmla="*/ 0 f24 1"/>
                <a:gd name="f33" fmla="+- f26 0 f1"/>
                <a:gd name="f34" fmla="*/ f29 1 46"/>
                <a:gd name="f35" fmla="*/ f30 1 2123"/>
                <a:gd name="f36" fmla="*/ f31 1 2123"/>
                <a:gd name="f37" fmla="*/ f32 1 2123"/>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 ang="f33">
                  <a:pos x="f50" y="f51"/>
                </a:cxn>
              </a:cxnLst>
              <a:rect l="f46" t="f49" r="f47" b="f48"/>
              <a:pathLst>
                <a:path w="46" h="2123">
                  <a:moveTo>
                    <a:pt x="f8" y="f9"/>
                  </a:moveTo>
                  <a:cubicBezTo>
                    <a:pt x="f10" y="f11"/>
                    <a:pt x="f10" y="f12"/>
                    <a:pt x="f8" y="f13"/>
                  </a:cubicBezTo>
                  <a:cubicBezTo>
                    <a:pt x="f10" y="f14"/>
                    <a:pt x="f10" y="f15"/>
                    <a:pt x="f8" y="f5"/>
                  </a:cubicBezTo>
                  <a:cubicBezTo>
                    <a:pt x="f8" y="f5"/>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0" name="Freeform: Shape 1766">
              <a:extLst>
                <a:ext uri="{FF2B5EF4-FFF2-40B4-BE49-F238E27FC236}">
                  <a16:creationId xmlns:a16="http://schemas.microsoft.com/office/drawing/2014/main" id="{A14D4E1A-66E2-AB55-5505-D90A4A9C5A52}"/>
                </a:ext>
              </a:extLst>
            </p:cNvPr>
            <p:cNvSpPr/>
            <p:nvPr/>
          </p:nvSpPr>
          <p:spPr>
            <a:xfrm>
              <a:off x="8135636" y="6060213"/>
              <a:ext cx="278754" cy="170809"/>
            </a:xfrm>
            <a:custGeom>
              <a:avLst/>
              <a:gdLst>
                <a:gd name="f0" fmla="val 10800000"/>
                <a:gd name="f1" fmla="val 5400000"/>
                <a:gd name="f2" fmla="val 180"/>
                <a:gd name="f3" fmla="val w"/>
                <a:gd name="f4" fmla="val h"/>
                <a:gd name="f5" fmla="val 0"/>
                <a:gd name="f6" fmla="val 278754"/>
                <a:gd name="f7" fmla="val 170806"/>
                <a:gd name="f8" fmla="val 267010"/>
                <a:gd name="f9" fmla="val 14494"/>
                <a:gd name="f10" fmla="val 265010"/>
                <a:gd name="f11" fmla="val 9259"/>
                <a:gd name="f12" fmla="val 266747"/>
                <a:gd name="f13" fmla="val 3336"/>
                <a:gd name="f14" fmla="val 271258"/>
                <a:gd name="f15" fmla="val 6497"/>
                <a:gd name="f16" fmla="val 151189"/>
                <a:gd name="f17" fmla="val 154938"/>
                <a:gd name="f18" fmla="val 937"/>
                <a:gd name="f19" fmla="val 154376"/>
                <a:gd name="f20" fmla="val 1937"/>
                <a:gd name="f21" fmla="val 153951"/>
                <a:gd name="f22" fmla="val 2999"/>
                <a:gd name="f23" fmla="val 153689"/>
                <a:gd name="f24" fmla="val 8309"/>
                <a:gd name="f25" fmla="val 153414"/>
                <a:gd name="f26" fmla="val 12832"/>
                <a:gd name="f27" fmla="val 157487"/>
                <a:gd name="f28" fmla="val 13107"/>
                <a:gd name="f29" fmla="val 162785"/>
                <a:gd name="f30" fmla="val 13119"/>
                <a:gd name="f31" fmla="val 162835"/>
                <a:gd name="f32" fmla="val 162885"/>
                <a:gd name="f33" fmla="val 162935"/>
                <a:gd name="f34" fmla="val 13994"/>
                <a:gd name="f35" fmla="val 170807"/>
                <a:gd name="f36" fmla="val 278755"/>
                <a:gd name="f37" fmla="val 19742"/>
                <a:gd name="f38" fmla="val 274606"/>
                <a:gd name="f39" fmla="val 21779"/>
                <a:gd name="f40" fmla="val 269584"/>
                <a:gd name="f41" fmla="val 20067"/>
                <a:gd name="f42" fmla="val 267547"/>
                <a:gd name="f43" fmla="val 15918"/>
                <a:gd name="f44" fmla="val 267334"/>
                <a:gd name="f45" fmla="val 15456"/>
                <a:gd name="f46" fmla="val 267147"/>
                <a:gd name="f47" fmla="val 14981"/>
                <a:gd name="f48" fmla="+- 0 0 -90"/>
                <a:gd name="f49" fmla="*/ f3 1 278754"/>
                <a:gd name="f50" fmla="*/ f4 1 170806"/>
                <a:gd name="f51" fmla="val f5"/>
                <a:gd name="f52" fmla="val f6"/>
                <a:gd name="f53" fmla="val f7"/>
                <a:gd name="f54" fmla="*/ f48 f0 1"/>
                <a:gd name="f55" fmla="+- f53 0 f51"/>
                <a:gd name="f56" fmla="+- f52 0 f51"/>
                <a:gd name="f57" fmla="*/ f54 1 f2"/>
                <a:gd name="f58" fmla="*/ f56 1 278754"/>
                <a:gd name="f59" fmla="*/ f55 1 170806"/>
                <a:gd name="f60" fmla="*/ 267010 f56 1"/>
                <a:gd name="f61" fmla="*/ 14494 f55 1"/>
                <a:gd name="f62" fmla="*/ 271258 f56 1"/>
                <a:gd name="f63" fmla="*/ 0 f55 1"/>
                <a:gd name="f64" fmla="*/ 6497 f56 1"/>
                <a:gd name="f65" fmla="*/ 151189 f55 1"/>
                <a:gd name="f66" fmla="*/ 0 f56 1"/>
                <a:gd name="f67" fmla="*/ 154938 f55 1"/>
                <a:gd name="f68" fmla="*/ 2999 f56 1"/>
                <a:gd name="f69" fmla="*/ 153689 f55 1"/>
                <a:gd name="f70" fmla="*/ 13107 f56 1"/>
                <a:gd name="f71" fmla="*/ 162785 f55 1"/>
                <a:gd name="f72" fmla="*/ 13119 f56 1"/>
                <a:gd name="f73" fmla="*/ 162935 f55 1"/>
                <a:gd name="f74" fmla="*/ 13994 f56 1"/>
                <a:gd name="f75" fmla="*/ 170807 f55 1"/>
                <a:gd name="f76" fmla="*/ 278755 f56 1"/>
                <a:gd name="f77" fmla="*/ 19742 f55 1"/>
                <a:gd name="f78" fmla="*/ 267547 f56 1"/>
                <a:gd name="f79" fmla="*/ 15918 f55 1"/>
                <a:gd name="f80" fmla="+- f57 0 f1"/>
                <a:gd name="f81" fmla="*/ f60 1 278754"/>
                <a:gd name="f82" fmla="*/ f61 1 170806"/>
                <a:gd name="f83" fmla="*/ f62 1 278754"/>
                <a:gd name="f84" fmla="*/ f63 1 170806"/>
                <a:gd name="f85" fmla="*/ f64 1 278754"/>
                <a:gd name="f86" fmla="*/ f65 1 170806"/>
                <a:gd name="f87" fmla="*/ f66 1 278754"/>
                <a:gd name="f88" fmla="*/ f67 1 170806"/>
                <a:gd name="f89" fmla="*/ f68 1 278754"/>
                <a:gd name="f90" fmla="*/ f69 1 170806"/>
                <a:gd name="f91" fmla="*/ f70 1 278754"/>
                <a:gd name="f92" fmla="*/ f71 1 170806"/>
                <a:gd name="f93" fmla="*/ f72 1 278754"/>
                <a:gd name="f94" fmla="*/ f73 1 170806"/>
                <a:gd name="f95" fmla="*/ f74 1 278754"/>
                <a:gd name="f96" fmla="*/ f75 1 170806"/>
                <a:gd name="f97" fmla="*/ f76 1 278754"/>
                <a:gd name="f98" fmla="*/ f77 1 170806"/>
                <a:gd name="f99" fmla="*/ f78 1 278754"/>
                <a:gd name="f100" fmla="*/ f79 1 170806"/>
                <a:gd name="f101" fmla="*/ f51 1 f58"/>
                <a:gd name="f102" fmla="*/ f52 1 f58"/>
                <a:gd name="f103" fmla="*/ f51 1 f59"/>
                <a:gd name="f104" fmla="*/ f53 1 f59"/>
                <a:gd name="f105" fmla="*/ f81 1 f58"/>
                <a:gd name="f106" fmla="*/ f82 1 f59"/>
                <a:gd name="f107" fmla="*/ f83 1 f58"/>
                <a:gd name="f108" fmla="*/ f84 1 f59"/>
                <a:gd name="f109" fmla="*/ f85 1 f58"/>
                <a:gd name="f110" fmla="*/ f86 1 f59"/>
                <a:gd name="f111" fmla="*/ f87 1 f58"/>
                <a:gd name="f112" fmla="*/ f88 1 f59"/>
                <a:gd name="f113" fmla="*/ f89 1 f58"/>
                <a:gd name="f114" fmla="*/ f90 1 f59"/>
                <a:gd name="f115" fmla="*/ f91 1 f58"/>
                <a:gd name="f116" fmla="*/ f92 1 f59"/>
                <a:gd name="f117" fmla="*/ f93 1 f58"/>
                <a:gd name="f118" fmla="*/ f94 1 f59"/>
                <a:gd name="f119" fmla="*/ f95 1 f58"/>
                <a:gd name="f120" fmla="*/ f96 1 f59"/>
                <a:gd name="f121" fmla="*/ f97 1 f58"/>
                <a:gd name="f122" fmla="*/ f98 1 f59"/>
                <a:gd name="f123" fmla="*/ f99 1 f58"/>
                <a:gd name="f124" fmla="*/ f100 1 f59"/>
                <a:gd name="f125" fmla="*/ f101 f49 1"/>
                <a:gd name="f126" fmla="*/ f102 f49 1"/>
                <a:gd name="f127" fmla="*/ f104 f50 1"/>
                <a:gd name="f128" fmla="*/ f103 f50 1"/>
                <a:gd name="f129" fmla="*/ f105 f49 1"/>
                <a:gd name="f130" fmla="*/ f106 f50 1"/>
                <a:gd name="f131" fmla="*/ f107 f49 1"/>
                <a:gd name="f132" fmla="*/ f108 f50 1"/>
                <a:gd name="f133" fmla="*/ f109 f49 1"/>
                <a:gd name="f134" fmla="*/ f110 f50 1"/>
                <a:gd name="f135" fmla="*/ f111 f49 1"/>
                <a:gd name="f136" fmla="*/ f112 f50 1"/>
                <a:gd name="f137" fmla="*/ f113 f49 1"/>
                <a:gd name="f138" fmla="*/ f114 f50 1"/>
                <a:gd name="f139" fmla="*/ f115 f49 1"/>
                <a:gd name="f140" fmla="*/ f116 f50 1"/>
                <a:gd name="f141" fmla="*/ f117 f49 1"/>
                <a:gd name="f142" fmla="*/ f118 f50 1"/>
                <a:gd name="f143" fmla="*/ f119 f49 1"/>
                <a:gd name="f144" fmla="*/ f120 f50 1"/>
                <a:gd name="f145" fmla="*/ f121 f49 1"/>
                <a:gd name="f146" fmla="*/ f122 f50 1"/>
                <a:gd name="f147" fmla="*/ f123 f49 1"/>
                <a:gd name="f148" fmla="*/ f124 f50 1"/>
              </a:gdLst>
              <a:ahLst/>
              <a:cxnLst>
                <a:cxn ang="3cd4">
                  <a:pos x="hc" y="t"/>
                </a:cxn>
                <a:cxn ang="0">
                  <a:pos x="r" y="vc"/>
                </a:cxn>
                <a:cxn ang="cd4">
                  <a:pos x="hc" y="b"/>
                </a:cxn>
                <a:cxn ang="cd2">
                  <a:pos x="l" y="vc"/>
                </a:cxn>
                <a:cxn ang="f80">
                  <a:pos x="f129" y="f130"/>
                </a:cxn>
                <a:cxn ang="f80">
                  <a:pos x="f131" y="f132"/>
                </a:cxn>
                <a:cxn ang="f80">
                  <a:pos x="f133" y="f134"/>
                </a:cxn>
                <a:cxn ang="f80">
                  <a:pos x="f135" y="f136"/>
                </a:cxn>
                <a:cxn ang="f80">
                  <a:pos x="f135" y="f136"/>
                </a:cxn>
                <a:cxn ang="f80">
                  <a:pos x="f137" y="f138"/>
                </a:cxn>
                <a:cxn ang="f80">
                  <a:pos x="f139" y="f140"/>
                </a:cxn>
                <a:cxn ang="f80">
                  <a:pos x="f141" y="f142"/>
                </a:cxn>
                <a:cxn ang="f80">
                  <a:pos x="f143" y="f144"/>
                </a:cxn>
                <a:cxn ang="f80">
                  <a:pos x="f145" y="f146"/>
                </a:cxn>
                <a:cxn ang="f80">
                  <a:pos x="f147" y="f148"/>
                </a:cxn>
                <a:cxn ang="f80">
                  <a:pos x="f129" y="f130"/>
                </a:cxn>
              </a:cxnLst>
              <a:rect l="f125" t="f128" r="f126" b="f127"/>
              <a:pathLst>
                <a:path w="278754" h="170806">
                  <a:moveTo>
                    <a:pt x="f8" y="f9"/>
                  </a:moveTo>
                  <a:cubicBezTo>
                    <a:pt x="f10" y="f11"/>
                    <a:pt x="f12" y="f13"/>
                    <a:pt x="f14" y="f5"/>
                  </a:cubicBezTo>
                  <a:lnTo>
                    <a:pt x="f15" y="f16"/>
                  </a:lnTo>
                  <a:lnTo>
                    <a:pt x="f5" y="f17"/>
                  </a:lnTo>
                  <a:lnTo>
                    <a:pt x="f5" y="f17"/>
                  </a:lnTo>
                  <a:cubicBezTo>
                    <a:pt x="f18" y="f19"/>
                    <a:pt x="f20" y="f21"/>
                    <a:pt x="f22" y="f23"/>
                  </a:cubicBezTo>
                  <a:cubicBezTo>
                    <a:pt x="f24" y="f25"/>
                    <a:pt x="f26" y="f27"/>
                    <a:pt x="f28" y="f29"/>
                  </a:cubicBezTo>
                  <a:cubicBezTo>
                    <a:pt x="f30" y="f31"/>
                    <a:pt x="f30" y="f32"/>
                    <a:pt x="f30" y="f33"/>
                  </a:cubicBezTo>
                  <a:lnTo>
                    <a:pt x="f34" y="f35"/>
                  </a:lnTo>
                  <a:lnTo>
                    <a:pt x="f36" y="f3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1" name="Freeform: Shape 1767">
              <a:extLst>
                <a:ext uri="{FF2B5EF4-FFF2-40B4-BE49-F238E27FC236}">
                  <a16:creationId xmlns:a16="http://schemas.microsoft.com/office/drawing/2014/main" id="{C4441CAF-0245-64E8-B574-0274D14D3122}"/>
                </a:ext>
              </a:extLst>
            </p:cNvPr>
            <p:cNvSpPr/>
            <p:nvPr/>
          </p:nvSpPr>
          <p:spPr>
            <a:xfrm>
              <a:off x="8132518" y="6216777"/>
              <a:ext cx="1252" cy="1371"/>
            </a:xfrm>
            <a:custGeom>
              <a:avLst/>
              <a:gdLst>
                <a:gd name="f0" fmla="val 10800000"/>
                <a:gd name="f1" fmla="val 5400000"/>
                <a:gd name="f2" fmla="val 180"/>
                <a:gd name="f3" fmla="val w"/>
                <a:gd name="f4" fmla="val h"/>
                <a:gd name="f5" fmla="val 0"/>
                <a:gd name="f6" fmla="val 1249"/>
                <a:gd name="f7" fmla="val 1374"/>
                <a:gd name="f8" fmla="val 350"/>
                <a:gd name="f9" fmla="val 862"/>
                <a:gd name="f10" fmla="val 775"/>
                <a:gd name="f11" fmla="val 400"/>
                <a:gd name="f12" fmla="val 125"/>
                <a:gd name="f13" fmla="val 1125"/>
                <a:gd name="f14" fmla="+- 0 0 -90"/>
                <a:gd name="f15" fmla="*/ f3 1 1249"/>
                <a:gd name="f16" fmla="*/ f4 1 1374"/>
                <a:gd name="f17" fmla="val f5"/>
                <a:gd name="f18" fmla="val f6"/>
                <a:gd name="f19" fmla="val f7"/>
                <a:gd name="f20" fmla="*/ f14 f0 1"/>
                <a:gd name="f21" fmla="+- f19 0 f17"/>
                <a:gd name="f22" fmla="+- f18 0 f17"/>
                <a:gd name="f23" fmla="*/ f20 1 f2"/>
                <a:gd name="f24" fmla="*/ f22 1 1249"/>
                <a:gd name="f25" fmla="*/ f21 1 1374"/>
                <a:gd name="f26" fmla="*/ 0 f22 1"/>
                <a:gd name="f27" fmla="*/ 1374 f21 1"/>
                <a:gd name="f28" fmla="*/ 1249 f22 1"/>
                <a:gd name="f29" fmla="*/ 0 f21 1"/>
                <a:gd name="f30" fmla="*/ 125 f22 1"/>
                <a:gd name="f31" fmla="*/ 1125 f21 1"/>
                <a:gd name="f32" fmla="+- f23 0 f1"/>
                <a:gd name="f33" fmla="*/ f26 1 1249"/>
                <a:gd name="f34" fmla="*/ f27 1 1374"/>
                <a:gd name="f35" fmla="*/ f28 1 1249"/>
                <a:gd name="f36" fmla="*/ f29 1 1374"/>
                <a:gd name="f37" fmla="*/ f30 1 1249"/>
                <a:gd name="f38" fmla="*/ f31 1 1374"/>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8"/>
                </a:cxn>
              </a:cxnLst>
              <a:rect l="f49" t="f52" r="f50" b="f51"/>
              <a:pathLst>
                <a:path w="1249" h="1374">
                  <a:moveTo>
                    <a:pt x="f5" y="f7"/>
                  </a:moveTo>
                  <a:cubicBezTo>
                    <a:pt x="f8" y="f9"/>
                    <a:pt x="f10" y="f11"/>
                    <a:pt x="f6" y="f5"/>
                  </a:cubicBez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2" name="Freeform: Shape 1768">
              <a:extLst>
                <a:ext uri="{FF2B5EF4-FFF2-40B4-BE49-F238E27FC236}">
                  <a16:creationId xmlns:a16="http://schemas.microsoft.com/office/drawing/2014/main" id="{FED5F9A6-4C91-51D2-51BD-F8795F0190BF}"/>
                </a:ext>
              </a:extLst>
            </p:cNvPr>
            <p:cNvSpPr/>
            <p:nvPr/>
          </p:nvSpPr>
          <p:spPr>
            <a:xfrm>
              <a:off x="10816346" y="4562060"/>
              <a:ext cx="29544" cy="385218"/>
            </a:xfrm>
            <a:custGeom>
              <a:avLst/>
              <a:gdLst>
                <a:gd name="f0" fmla="val 10800000"/>
                <a:gd name="f1" fmla="val 5400000"/>
                <a:gd name="f2" fmla="val 180"/>
                <a:gd name="f3" fmla="val w"/>
                <a:gd name="f4" fmla="val h"/>
                <a:gd name="f5" fmla="val 0"/>
                <a:gd name="f6" fmla="val 29546"/>
                <a:gd name="f7" fmla="val 385221"/>
                <a:gd name="f8" fmla="val 29495"/>
                <a:gd name="f9" fmla="val 11246"/>
                <a:gd name="f10" fmla="val 30032"/>
                <a:gd name="f11" fmla="val 5810"/>
                <a:gd name="f12" fmla="val 26259"/>
                <a:gd name="f13" fmla="val 900"/>
                <a:gd name="f14" fmla="val 20874"/>
                <a:gd name="f15" fmla="val 15401"/>
                <a:gd name="f16" fmla="val 337"/>
                <a:gd name="f17" fmla="val 11215"/>
                <a:gd name="f18" fmla="val 5023"/>
                <a:gd name="f19" fmla="val 11503"/>
                <a:gd name="f20" fmla="val 10496"/>
                <a:gd name="f21" fmla="val 8"/>
                <a:gd name="f22" fmla="val 371477"/>
                <a:gd name="f23" fmla="val 376725"/>
                <a:gd name="f24" fmla="val 384347"/>
                <a:gd name="f25" fmla="val -205"/>
                <a:gd name="f26" fmla="val 378912"/>
                <a:gd name="f27" fmla="val 3956"/>
                <a:gd name="f28" fmla="val 374313"/>
                <a:gd name="f29" fmla="val 9379"/>
                <a:gd name="f30" fmla="val 373976"/>
                <a:gd name="f31" fmla="val 14764"/>
                <a:gd name="f32" fmla="val 374876"/>
                <a:gd name="f33" fmla="val 18537"/>
                <a:gd name="f34" fmla="val 379786"/>
                <a:gd name="f35" fmla="val 18000"/>
                <a:gd name="f36" fmla="val 385222"/>
                <a:gd name="f37" fmla="val 29370"/>
                <a:gd name="f38" fmla="val 23991"/>
                <a:gd name="f39" fmla="val 18743"/>
                <a:gd name="f40" fmla="+- 0 0 -90"/>
                <a:gd name="f41" fmla="*/ f3 1 29546"/>
                <a:gd name="f42" fmla="*/ f4 1 385221"/>
                <a:gd name="f43" fmla="val f5"/>
                <a:gd name="f44" fmla="val f6"/>
                <a:gd name="f45" fmla="val f7"/>
                <a:gd name="f46" fmla="*/ f40 f0 1"/>
                <a:gd name="f47" fmla="+- f45 0 f43"/>
                <a:gd name="f48" fmla="+- f44 0 f43"/>
                <a:gd name="f49" fmla="*/ f46 1 f2"/>
                <a:gd name="f50" fmla="*/ f48 1 29546"/>
                <a:gd name="f51" fmla="*/ f47 1 385221"/>
                <a:gd name="f52" fmla="*/ 29495 f48 1"/>
                <a:gd name="f53" fmla="*/ 11246 f47 1"/>
                <a:gd name="f54" fmla="*/ 20874 f48 1"/>
                <a:gd name="f55" fmla="*/ 0 f47 1"/>
                <a:gd name="f56" fmla="*/ 11503 f48 1"/>
                <a:gd name="f57" fmla="*/ 10496 f47 1"/>
                <a:gd name="f58" fmla="*/ 8 f48 1"/>
                <a:gd name="f59" fmla="*/ 371477 f47 1"/>
                <a:gd name="f60" fmla="*/ 376725 f47 1"/>
                <a:gd name="f61" fmla="*/ 384347 f47 1"/>
                <a:gd name="f62" fmla="*/ 9379 f48 1"/>
                <a:gd name="f63" fmla="*/ 373976 f47 1"/>
                <a:gd name="f64" fmla="*/ 18000 f48 1"/>
                <a:gd name="f65" fmla="*/ 385222 f47 1"/>
                <a:gd name="f66" fmla="*/ 29370 f48 1"/>
                <a:gd name="f67" fmla="*/ 23991 f47 1"/>
                <a:gd name="f68" fmla="*/ 18743 f47 1"/>
                <a:gd name="f69" fmla="+- f49 0 f1"/>
                <a:gd name="f70" fmla="*/ f52 1 29546"/>
                <a:gd name="f71" fmla="*/ f53 1 385221"/>
                <a:gd name="f72" fmla="*/ f54 1 29546"/>
                <a:gd name="f73" fmla="*/ f55 1 385221"/>
                <a:gd name="f74" fmla="*/ f56 1 29546"/>
                <a:gd name="f75" fmla="*/ f57 1 385221"/>
                <a:gd name="f76" fmla="*/ f58 1 29546"/>
                <a:gd name="f77" fmla="*/ f59 1 385221"/>
                <a:gd name="f78" fmla="*/ f60 1 385221"/>
                <a:gd name="f79" fmla="*/ f61 1 385221"/>
                <a:gd name="f80" fmla="*/ f62 1 29546"/>
                <a:gd name="f81" fmla="*/ f63 1 385221"/>
                <a:gd name="f82" fmla="*/ f64 1 29546"/>
                <a:gd name="f83" fmla="*/ f65 1 385221"/>
                <a:gd name="f84" fmla="*/ f66 1 29546"/>
                <a:gd name="f85" fmla="*/ f67 1 385221"/>
                <a:gd name="f86" fmla="*/ f68 1 385221"/>
                <a:gd name="f87" fmla="*/ f43 1 f50"/>
                <a:gd name="f88" fmla="*/ f44 1 f50"/>
                <a:gd name="f89" fmla="*/ f43 1 f51"/>
                <a:gd name="f90" fmla="*/ f45 1 f51"/>
                <a:gd name="f91" fmla="*/ f70 1 f50"/>
                <a:gd name="f92" fmla="*/ f71 1 f51"/>
                <a:gd name="f93" fmla="*/ f72 1 f50"/>
                <a:gd name="f94" fmla="*/ f73 1 f51"/>
                <a:gd name="f95" fmla="*/ f74 1 f50"/>
                <a:gd name="f96" fmla="*/ f75 1 f51"/>
                <a:gd name="f97" fmla="*/ f76 1 f50"/>
                <a:gd name="f98" fmla="*/ f77 1 f51"/>
                <a:gd name="f99" fmla="*/ f78 1 f51"/>
                <a:gd name="f100" fmla="*/ f79 1 f51"/>
                <a:gd name="f101" fmla="*/ f80 1 f50"/>
                <a:gd name="f102" fmla="*/ f81 1 f51"/>
                <a:gd name="f103" fmla="*/ f82 1 f50"/>
                <a:gd name="f104" fmla="*/ f83 1 f51"/>
                <a:gd name="f105" fmla="*/ f84 1 f50"/>
                <a:gd name="f106" fmla="*/ f85 1 f51"/>
                <a:gd name="f107" fmla="*/ f86 1 f51"/>
                <a:gd name="f108" fmla="*/ f87 f41 1"/>
                <a:gd name="f109" fmla="*/ f88 f41 1"/>
                <a:gd name="f110" fmla="*/ f90 f42 1"/>
                <a:gd name="f111" fmla="*/ f89 f42 1"/>
                <a:gd name="f112" fmla="*/ f91 f41 1"/>
                <a:gd name="f113" fmla="*/ f92 f42 1"/>
                <a:gd name="f114" fmla="*/ f93 f41 1"/>
                <a:gd name="f115" fmla="*/ f94 f42 1"/>
                <a:gd name="f116" fmla="*/ f95 f41 1"/>
                <a:gd name="f117" fmla="*/ f96 f42 1"/>
                <a:gd name="f118" fmla="*/ f97 f41 1"/>
                <a:gd name="f119" fmla="*/ f98 f42 1"/>
                <a:gd name="f120" fmla="*/ f99 f42 1"/>
                <a:gd name="f121" fmla="*/ f100 f42 1"/>
                <a:gd name="f122" fmla="*/ f101 f41 1"/>
                <a:gd name="f123" fmla="*/ f102 f42 1"/>
                <a:gd name="f124" fmla="*/ f103 f41 1"/>
                <a:gd name="f125" fmla="*/ f104 f42 1"/>
                <a:gd name="f126" fmla="*/ f105 f41 1"/>
                <a:gd name="f127" fmla="*/ f106 f42 1"/>
                <a:gd name="f128" fmla="*/ f107 f42 1"/>
              </a:gdLst>
              <a:ahLst/>
              <a:cxnLst>
                <a:cxn ang="3cd4">
                  <a:pos x="hc" y="t"/>
                </a:cxn>
                <a:cxn ang="0">
                  <a:pos x="r" y="vc"/>
                </a:cxn>
                <a:cxn ang="cd4">
                  <a:pos x="hc" y="b"/>
                </a:cxn>
                <a:cxn ang="cd2">
                  <a:pos x="l" y="vc"/>
                </a:cxn>
                <a:cxn ang="f69">
                  <a:pos x="f112" y="f113"/>
                </a:cxn>
                <a:cxn ang="f69">
                  <a:pos x="f114" y="f115"/>
                </a:cxn>
                <a:cxn ang="f69">
                  <a:pos x="f116" y="f117"/>
                </a:cxn>
                <a:cxn ang="f69">
                  <a:pos x="f118" y="f119"/>
                </a:cxn>
                <a:cxn ang="f69">
                  <a:pos x="f118" y="f120"/>
                </a:cxn>
                <a:cxn ang="f69">
                  <a:pos x="f118" y="f121"/>
                </a:cxn>
                <a:cxn ang="f69">
                  <a:pos x="f122" y="f123"/>
                </a:cxn>
                <a:cxn ang="f69">
                  <a:pos x="f124" y="f125"/>
                </a:cxn>
                <a:cxn ang="f69">
                  <a:pos x="f126" y="f127"/>
                </a:cxn>
                <a:cxn ang="f69">
                  <a:pos x="f126" y="f128"/>
                </a:cxn>
              </a:cxnLst>
              <a:rect l="f108" t="f111" r="f109" b="f110"/>
              <a:pathLst>
                <a:path w="29546" h="385221">
                  <a:moveTo>
                    <a:pt x="f8" y="f9"/>
                  </a:moveTo>
                  <a:cubicBezTo>
                    <a:pt x="f10" y="f11"/>
                    <a:pt x="f12" y="f13"/>
                    <a:pt x="f14" y="f5"/>
                  </a:cubicBezTo>
                  <a:cubicBezTo>
                    <a:pt x="f15" y="f16"/>
                    <a:pt x="f17" y="f18"/>
                    <a:pt x="f19" y="f20"/>
                  </a:cubicBezTo>
                  <a:lnTo>
                    <a:pt x="f21" y="f22"/>
                  </a:lnTo>
                  <a:lnTo>
                    <a:pt x="f21" y="f23"/>
                  </a:lnTo>
                  <a:lnTo>
                    <a:pt x="f21" y="f24"/>
                  </a:lnTo>
                  <a:cubicBezTo>
                    <a:pt x="f25" y="f26"/>
                    <a:pt x="f27" y="f28"/>
                    <a:pt x="f29" y="f30"/>
                  </a:cubicBezTo>
                  <a:cubicBezTo>
                    <a:pt x="f31" y="f32"/>
                    <a:pt x="f33" y="f34"/>
                    <a:pt x="f35" y="f36"/>
                  </a:cubicBezTo>
                  <a:lnTo>
                    <a:pt x="f37" y="f38"/>
                  </a:lnTo>
                  <a:lnTo>
                    <a:pt x="f37"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3" name="Freeform: Shape 1769">
              <a:extLst>
                <a:ext uri="{FF2B5EF4-FFF2-40B4-BE49-F238E27FC236}">
                  <a16:creationId xmlns:a16="http://schemas.microsoft.com/office/drawing/2014/main" id="{BAAC6506-7F9C-34B3-FF17-F8929EE3B0DC}"/>
                </a:ext>
              </a:extLst>
            </p:cNvPr>
            <p:cNvSpPr/>
            <p:nvPr/>
          </p:nvSpPr>
          <p:spPr>
            <a:xfrm>
              <a:off x="10804989" y="4936040"/>
              <a:ext cx="29763" cy="381597"/>
            </a:xfrm>
            <a:custGeom>
              <a:avLst/>
              <a:gdLst>
                <a:gd name="f0" fmla="val 10800000"/>
                <a:gd name="f1" fmla="val 5400000"/>
                <a:gd name="f2" fmla="val 180"/>
                <a:gd name="f3" fmla="val w"/>
                <a:gd name="f4" fmla="val h"/>
                <a:gd name="f5" fmla="val 0"/>
                <a:gd name="f6" fmla="val 29763"/>
                <a:gd name="f7" fmla="val 381597"/>
                <a:gd name="f8" fmla="val 20866"/>
                <a:gd name="f9" fmla="val 15444"/>
                <a:gd name="f10" fmla="val 337"/>
                <a:gd name="f11" fmla="val 11283"/>
                <a:gd name="f12" fmla="val 4935"/>
                <a:gd name="f13" fmla="val 11495"/>
                <a:gd name="f14" fmla="val 10371"/>
                <a:gd name="f15" fmla="val 372726"/>
                <a:gd name="f16" fmla="val 4873"/>
                <a:gd name="f17" fmla="val 369852"/>
                <a:gd name="f18" fmla="val 8809"/>
                <a:gd name="f19" fmla="val 367428"/>
                <a:gd name="f20" fmla="val 13969"/>
                <a:gd name="f21" fmla="val 368640"/>
                <a:gd name="f22" fmla="val 16393"/>
                <a:gd name="f23" fmla="val 372576"/>
                <a:gd name="f24" fmla="val 16830"/>
                <a:gd name="f25" fmla="val 373289"/>
                <a:gd name="f26" fmla="val 17155"/>
                <a:gd name="f27" fmla="val 374051"/>
                <a:gd name="f28" fmla="val 17368"/>
                <a:gd name="f29" fmla="val 374851"/>
                <a:gd name="f30" fmla="val 18192"/>
                <a:gd name="f31" fmla="val 377000"/>
                <a:gd name="f32" fmla="val 18405"/>
                <a:gd name="f33" fmla="val 379336"/>
                <a:gd name="f34" fmla="val 17992"/>
                <a:gd name="f35" fmla="val 381598"/>
                <a:gd name="f36" fmla="val 18055"/>
                <a:gd name="f37" fmla="val 381098"/>
                <a:gd name="f38" fmla="val 380598"/>
                <a:gd name="f39" fmla="val 380098"/>
                <a:gd name="f40" fmla="val 29737"/>
                <a:gd name="f41" fmla="val 10995"/>
                <a:gd name="f42" fmla="val 30125"/>
                <a:gd name="f43" fmla="val 5573"/>
                <a:gd name="f44" fmla="val 26251"/>
                <a:gd name="f45" fmla="val 774"/>
                <a:gd name="f46" fmla="+- 0 0 -90"/>
                <a:gd name="f47" fmla="*/ f3 1 29763"/>
                <a:gd name="f48" fmla="*/ f4 1 381597"/>
                <a:gd name="f49" fmla="val f5"/>
                <a:gd name="f50" fmla="val f6"/>
                <a:gd name="f51" fmla="val f7"/>
                <a:gd name="f52" fmla="*/ f46 f0 1"/>
                <a:gd name="f53" fmla="+- f51 0 f49"/>
                <a:gd name="f54" fmla="+- f50 0 f49"/>
                <a:gd name="f55" fmla="*/ f52 1 f2"/>
                <a:gd name="f56" fmla="*/ f54 1 29763"/>
                <a:gd name="f57" fmla="*/ f53 1 381597"/>
                <a:gd name="f58" fmla="*/ 20866 f54 1"/>
                <a:gd name="f59" fmla="*/ 0 f53 1"/>
                <a:gd name="f60" fmla="*/ 11495 f54 1"/>
                <a:gd name="f61" fmla="*/ 10371 f53 1"/>
                <a:gd name="f62" fmla="*/ 0 f54 1"/>
                <a:gd name="f63" fmla="*/ 372726 f53 1"/>
                <a:gd name="f64" fmla="*/ 4873 f54 1"/>
                <a:gd name="f65" fmla="*/ 369852 f53 1"/>
                <a:gd name="f66" fmla="*/ 16393 f54 1"/>
                <a:gd name="f67" fmla="*/ 372576 f53 1"/>
                <a:gd name="f68" fmla="*/ 17368 f54 1"/>
                <a:gd name="f69" fmla="*/ 374851 f53 1"/>
                <a:gd name="f70" fmla="*/ 17992 f54 1"/>
                <a:gd name="f71" fmla="*/ 381598 f53 1"/>
                <a:gd name="f72" fmla="*/ 380098 f53 1"/>
                <a:gd name="f73" fmla="*/ 29737 f54 1"/>
                <a:gd name="f74" fmla="*/ 10995 f53 1"/>
                <a:gd name="f75" fmla="+- f55 0 f1"/>
                <a:gd name="f76" fmla="*/ f58 1 29763"/>
                <a:gd name="f77" fmla="*/ f59 1 381597"/>
                <a:gd name="f78" fmla="*/ f60 1 29763"/>
                <a:gd name="f79" fmla="*/ f61 1 381597"/>
                <a:gd name="f80" fmla="*/ f62 1 29763"/>
                <a:gd name="f81" fmla="*/ f63 1 381597"/>
                <a:gd name="f82" fmla="*/ f64 1 29763"/>
                <a:gd name="f83" fmla="*/ f65 1 381597"/>
                <a:gd name="f84" fmla="*/ f66 1 29763"/>
                <a:gd name="f85" fmla="*/ f67 1 381597"/>
                <a:gd name="f86" fmla="*/ f68 1 29763"/>
                <a:gd name="f87" fmla="*/ f69 1 381597"/>
                <a:gd name="f88" fmla="*/ f70 1 29763"/>
                <a:gd name="f89" fmla="*/ f71 1 381597"/>
                <a:gd name="f90" fmla="*/ f72 1 381597"/>
                <a:gd name="f91" fmla="*/ f73 1 29763"/>
                <a:gd name="f92" fmla="*/ f74 1 381597"/>
                <a:gd name="f93" fmla="*/ f49 1 f56"/>
                <a:gd name="f94" fmla="*/ f50 1 f56"/>
                <a:gd name="f95" fmla="*/ f49 1 f57"/>
                <a:gd name="f96" fmla="*/ f51 1 f57"/>
                <a:gd name="f97" fmla="*/ f76 1 f56"/>
                <a:gd name="f98" fmla="*/ f77 1 f57"/>
                <a:gd name="f99" fmla="*/ f78 1 f56"/>
                <a:gd name="f100" fmla="*/ f79 1 f57"/>
                <a:gd name="f101" fmla="*/ f80 1 f56"/>
                <a:gd name="f102" fmla="*/ f81 1 f57"/>
                <a:gd name="f103" fmla="*/ f82 1 f56"/>
                <a:gd name="f104" fmla="*/ f83 1 f57"/>
                <a:gd name="f105" fmla="*/ f84 1 f56"/>
                <a:gd name="f106" fmla="*/ f85 1 f57"/>
                <a:gd name="f107" fmla="*/ f86 1 f56"/>
                <a:gd name="f108" fmla="*/ f87 1 f57"/>
                <a:gd name="f109" fmla="*/ f88 1 f56"/>
                <a:gd name="f110" fmla="*/ f89 1 f57"/>
                <a:gd name="f111" fmla="*/ f90 1 f57"/>
                <a:gd name="f112" fmla="*/ f91 1 f56"/>
                <a:gd name="f113" fmla="*/ f92 1 f57"/>
                <a:gd name="f114" fmla="*/ f93 f47 1"/>
                <a:gd name="f115" fmla="*/ f94 f47 1"/>
                <a:gd name="f116" fmla="*/ f96 f48 1"/>
                <a:gd name="f117" fmla="*/ f95 f48 1"/>
                <a:gd name="f118" fmla="*/ f97 f47 1"/>
                <a:gd name="f119" fmla="*/ f98 f48 1"/>
                <a:gd name="f120" fmla="*/ f99 f47 1"/>
                <a:gd name="f121" fmla="*/ f100 f48 1"/>
                <a:gd name="f122" fmla="*/ f101 f47 1"/>
                <a:gd name="f123" fmla="*/ f102 f48 1"/>
                <a:gd name="f124" fmla="*/ f103 f47 1"/>
                <a:gd name="f125" fmla="*/ f104 f48 1"/>
                <a:gd name="f126" fmla="*/ f105 f47 1"/>
                <a:gd name="f127" fmla="*/ f106 f48 1"/>
                <a:gd name="f128" fmla="*/ f107 f47 1"/>
                <a:gd name="f129" fmla="*/ f108 f48 1"/>
                <a:gd name="f130" fmla="*/ f109 f47 1"/>
                <a:gd name="f131" fmla="*/ f110 f48 1"/>
                <a:gd name="f132" fmla="*/ f111 f48 1"/>
                <a:gd name="f133" fmla="*/ f112 f47 1"/>
                <a:gd name="f134" fmla="*/ f113 f48 1"/>
              </a:gdLst>
              <a:ahLst/>
              <a:cxnLst>
                <a:cxn ang="3cd4">
                  <a:pos x="hc" y="t"/>
                </a:cxn>
                <a:cxn ang="0">
                  <a:pos x="r" y="vc"/>
                </a:cxn>
                <a:cxn ang="cd4">
                  <a:pos x="hc" y="b"/>
                </a:cxn>
                <a:cxn ang="cd2">
                  <a:pos x="l" y="vc"/>
                </a:cxn>
                <a:cxn ang="f75">
                  <a:pos x="f118" y="f119"/>
                </a:cxn>
                <a:cxn ang="f75">
                  <a:pos x="f120" y="f121"/>
                </a:cxn>
                <a:cxn ang="f75">
                  <a:pos x="f122" y="f123"/>
                </a:cxn>
                <a:cxn ang="f75">
                  <a:pos x="f124" y="f125"/>
                </a:cxn>
                <a:cxn ang="f75">
                  <a:pos x="f126" y="f127"/>
                </a:cxn>
                <a:cxn ang="f75">
                  <a:pos x="f128" y="f129"/>
                </a:cxn>
                <a:cxn ang="f75">
                  <a:pos x="f130" y="f131"/>
                </a:cxn>
                <a:cxn ang="f75">
                  <a:pos x="f130" y="f132"/>
                </a:cxn>
                <a:cxn ang="f75">
                  <a:pos x="f133" y="f134"/>
                </a:cxn>
                <a:cxn ang="f75">
                  <a:pos x="f118" y="f119"/>
                </a:cxn>
              </a:cxnLst>
              <a:rect l="f114" t="f117" r="f115" b="f116"/>
              <a:pathLst>
                <a:path w="29763" h="381597">
                  <a:moveTo>
                    <a:pt x="f8" y="f5"/>
                  </a:moveTo>
                  <a:cubicBezTo>
                    <a:pt x="f9" y="f10"/>
                    <a:pt x="f11" y="f12"/>
                    <a:pt x="f13" y="f14"/>
                  </a:cubicBezTo>
                  <a:lnTo>
                    <a:pt x="f5" y="f15"/>
                  </a:lnTo>
                  <a:lnTo>
                    <a:pt x="f16" y="f17"/>
                  </a:lnTo>
                  <a:cubicBezTo>
                    <a:pt x="f18" y="f19"/>
                    <a:pt x="f20" y="f21"/>
                    <a:pt x="f22" y="f23"/>
                  </a:cubicBezTo>
                  <a:cubicBezTo>
                    <a:pt x="f24" y="f25"/>
                    <a:pt x="f26" y="f27"/>
                    <a:pt x="f28" y="f29"/>
                  </a:cubicBezTo>
                  <a:cubicBezTo>
                    <a:pt x="f30" y="f31"/>
                    <a:pt x="f32" y="f33"/>
                    <a:pt x="f34" y="f35"/>
                  </a:cubicBezTo>
                  <a:cubicBezTo>
                    <a:pt x="f36" y="f37"/>
                    <a:pt x="f36" y="f38"/>
                    <a:pt x="f34" y="f39"/>
                  </a:cubicBezTo>
                  <a:lnTo>
                    <a:pt x="f40" y="f41"/>
                  </a:lnTo>
                  <a:cubicBezTo>
                    <a:pt x="f42" y="f43"/>
                    <a:pt x="f44" y="f4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4" name="Freeform: Shape 1770">
              <a:extLst>
                <a:ext uri="{FF2B5EF4-FFF2-40B4-BE49-F238E27FC236}">
                  <a16:creationId xmlns:a16="http://schemas.microsoft.com/office/drawing/2014/main" id="{C1863979-933B-CBA9-2548-8170136A3F66}"/>
                </a:ext>
              </a:extLst>
            </p:cNvPr>
            <p:cNvSpPr/>
            <p:nvPr/>
          </p:nvSpPr>
          <p:spPr>
            <a:xfrm>
              <a:off x="8011890" y="6025319"/>
              <a:ext cx="22667" cy="52385"/>
            </a:xfrm>
            <a:custGeom>
              <a:avLst/>
              <a:gdLst>
                <a:gd name="f0" fmla="val 10800000"/>
                <a:gd name="f1" fmla="val 5400000"/>
                <a:gd name="f2" fmla="val 180"/>
                <a:gd name="f3" fmla="val w"/>
                <a:gd name="f4" fmla="val h"/>
                <a:gd name="f5" fmla="val 0"/>
                <a:gd name="f6" fmla="val 22671"/>
                <a:gd name="f7" fmla="val 52385"/>
                <a:gd name="f8" fmla="val 18298"/>
                <a:gd name="f9" fmla="val 17149"/>
                <a:gd name="f10" fmla="val 17424"/>
                <a:gd name="f11" fmla="val 9152"/>
                <a:gd name="f12" fmla="val 17236"/>
                <a:gd name="f13" fmla="val 3917"/>
                <a:gd name="f14" fmla="val 12826"/>
                <a:gd name="f15" fmla="val -181"/>
                <a:gd name="f16" fmla="val 7591"/>
                <a:gd name="f17" fmla="val 6"/>
                <a:gd name="f18" fmla="val 7453"/>
                <a:gd name="f19" fmla="val 7316"/>
                <a:gd name="f20" fmla="val 19"/>
                <a:gd name="f21" fmla="val 7178"/>
                <a:gd name="f22" fmla="val 31"/>
                <a:gd name="f23" fmla="val 5529"/>
                <a:gd name="f24" fmla="val 369"/>
                <a:gd name="f25" fmla="val 4030"/>
                <a:gd name="f26" fmla="val 1256"/>
                <a:gd name="f27" fmla="val 2930"/>
                <a:gd name="f28" fmla="val 2530"/>
                <a:gd name="f29" fmla="val 1556"/>
                <a:gd name="f30" fmla="val 3905"/>
                <a:gd name="f31" fmla="val 5029"/>
                <a:gd name="f32" fmla="val 681"/>
                <a:gd name="f33" fmla="val 5654"/>
                <a:gd name="f34" fmla="val 419"/>
                <a:gd name="f35" fmla="val 6254"/>
                <a:gd name="f36" fmla="val 206"/>
                <a:gd name="f37" fmla="val 6891"/>
                <a:gd name="f38" fmla="val 56"/>
                <a:gd name="f39" fmla="val 7528"/>
                <a:gd name="f40" fmla="val -19"/>
                <a:gd name="f41" fmla="val 8190"/>
                <a:gd name="f42" fmla="val 8865"/>
                <a:gd name="f43" fmla="val 9528"/>
                <a:gd name="f44" fmla="val -6"/>
                <a:gd name="f45" fmla="val 10240"/>
                <a:gd name="f46" fmla="val 10939"/>
                <a:gd name="f47" fmla="val 11652"/>
                <a:gd name="f48" fmla="val 12276"/>
                <a:gd name="f49" fmla="val 4929"/>
                <a:gd name="f50" fmla="val 3805"/>
                <a:gd name="f51" fmla="val 46862"/>
                <a:gd name="f52" fmla="val 7128"/>
                <a:gd name="f53" fmla="val 41415"/>
                <a:gd name="f54" fmla="val 12551"/>
                <a:gd name="f55" fmla="val 39890"/>
                <a:gd name="f56" fmla="val 17636"/>
                <a:gd name="f57" fmla="val 39403"/>
                <a:gd name="f58" fmla="val 22147"/>
                <a:gd name="f59" fmla="val 43139"/>
                <a:gd name="f60" fmla="val 22634"/>
                <a:gd name="f61" fmla="val 48225"/>
                <a:gd name="f62" fmla="val 22659"/>
                <a:gd name="f63" fmla="val 48487"/>
                <a:gd name="f64" fmla="val 22672"/>
                <a:gd name="f65" fmla="val 48749"/>
                <a:gd name="f66" fmla="val 49012"/>
                <a:gd name="f67" fmla="val 20672"/>
                <a:gd name="f68" fmla="val 32268"/>
                <a:gd name="f69" fmla="val 19798"/>
                <a:gd name="f70" fmla="val 24396"/>
                <a:gd name="f71" fmla="+- 0 0 -90"/>
                <a:gd name="f72" fmla="*/ f3 1 22671"/>
                <a:gd name="f73" fmla="*/ f4 1 52385"/>
                <a:gd name="f74" fmla="val f5"/>
                <a:gd name="f75" fmla="val f6"/>
                <a:gd name="f76" fmla="val f7"/>
                <a:gd name="f77" fmla="*/ f71 f0 1"/>
                <a:gd name="f78" fmla="+- f76 0 f74"/>
                <a:gd name="f79" fmla="+- f75 0 f74"/>
                <a:gd name="f80" fmla="*/ f77 1 f2"/>
                <a:gd name="f81" fmla="*/ f79 1 22671"/>
                <a:gd name="f82" fmla="*/ f78 1 52385"/>
                <a:gd name="f83" fmla="*/ 18298 f79 1"/>
                <a:gd name="f84" fmla="*/ 17149 f78 1"/>
                <a:gd name="f85" fmla="*/ 17424 f79 1"/>
                <a:gd name="f86" fmla="*/ 9152 f78 1"/>
                <a:gd name="f87" fmla="*/ 7591 f79 1"/>
                <a:gd name="f88" fmla="*/ 6 f78 1"/>
                <a:gd name="f89" fmla="*/ 7178 f79 1"/>
                <a:gd name="f90" fmla="*/ 31 f78 1"/>
                <a:gd name="f91" fmla="*/ 2930 f79 1"/>
                <a:gd name="f92" fmla="*/ 2530 f78 1"/>
                <a:gd name="f93" fmla="*/ 1556 f79 1"/>
                <a:gd name="f94" fmla="*/ 3905 f78 1"/>
                <a:gd name="f95" fmla="*/ 681 f79 1"/>
                <a:gd name="f96" fmla="*/ 5654 f78 1"/>
                <a:gd name="f97" fmla="*/ 56 f79 1"/>
                <a:gd name="f98" fmla="*/ 7528 f78 1"/>
                <a:gd name="f99" fmla="*/ 9528 f78 1"/>
                <a:gd name="f100" fmla="*/ 11652 f78 1"/>
                <a:gd name="f101" fmla="*/ 12276 f78 1"/>
                <a:gd name="f102" fmla="*/ 4929 f79 1"/>
                <a:gd name="f103" fmla="*/ 52385 f78 1"/>
                <a:gd name="f104" fmla="*/ 12551 f79 1"/>
                <a:gd name="f105" fmla="*/ 39890 f78 1"/>
                <a:gd name="f106" fmla="*/ 22634 f79 1"/>
                <a:gd name="f107" fmla="*/ 48225 f78 1"/>
                <a:gd name="f108" fmla="*/ 22672 f79 1"/>
                <a:gd name="f109" fmla="*/ 49012 f78 1"/>
                <a:gd name="f110" fmla="*/ 20672 f79 1"/>
                <a:gd name="f111" fmla="*/ 32268 f78 1"/>
                <a:gd name="f112" fmla="*/ 19798 f79 1"/>
                <a:gd name="f113" fmla="*/ 24396 f78 1"/>
                <a:gd name="f114" fmla="+- f80 0 f1"/>
                <a:gd name="f115" fmla="*/ f83 1 22671"/>
                <a:gd name="f116" fmla="*/ f84 1 52385"/>
                <a:gd name="f117" fmla="*/ f85 1 22671"/>
                <a:gd name="f118" fmla="*/ f86 1 52385"/>
                <a:gd name="f119" fmla="*/ f87 1 22671"/>
                <a:gd name="f120" fmla="*/ f88 1 52385"/>
                <a:gd name="f121" fmla="*/ f89 1 22671"/>
                <a:gd name="f122" fmla="*/ f90 1 52385"/>
                <a:gd name="f123" fmla="*/ f91 1 22671"/>
                <a:gd name="f124" fmla="*/ f92 1 52385"/>
                <a:gd name="f125" fmla="*/ f93 1 22671"/>
                <a:gd name="f126" fmla="*/ f94 1 52385"/>
                <a:gd name="f127" fmla="*/ f95 1 22671"/>
                <a:gd name="f128" fmla="*/ f96 1 52385"/>
                <a:gd name="f129" fmla="*/ f97 1 22671"/>
                <a:gd name="f130" fmla="*/ f98 1 52385"/>
                <a:gd name="f131" fmla="*/ f99 1 52385"/>
                <a:gd name="f132" fmla="*/ f100 1 52385"/>
                <a:gd name="f133" fmla="*/ f101 1 52385"/>
                <a:gd name="f134" fmla="*/ f102 1 22671"/>
                <a:gd name="f135" fmla="*/ f103 1 52385"/>
                <a:gd name="f136" fmla="*/ f104 1 22671"/>
                <a:gd name="f137" fmla="*/ f105 1 52385"/>
                <a:gd name="f138" fmla="*/ f106 1 22671"/>
                <a:gd name="f139" fmla="*/ f107 1 52385"/>
                <a:gd name="f140" fmla="*/ f108 1 22671"/>
                <a:gd name="f141" fmla="*/ f109 1 52385"/>
                <a:gd name="f142" fmla="*/ f110 1 22671"/>
                <a:gd name="f143" fmla="*/ f111 1 52385"/>
                <a:gd name="f144" fmla="*/ f112 1 22671"/>
                <a:gd name="f145" fmla="*/ f113 1 52385"/>
                <a:gd name="f146" fmla="*/ f74 1 f81"/>
                <a:gd name="f147" fmla="*/ f75 1 f81"/>
                <a:gd name="f148" fmla="*/ f74 1 f82"/>
                <a:gd name="f149" fmla="*/ f76 1 f82"/>
                <a:gd name="f150" fmla="*/ f115 1 f81"/>
                <a:gd name="f151" fmla="*/ f116 1 f82"/>
                <a:gd name="f152" fmla="*/ f117 1 f81"/>
                <a:gd name="f153" fmla="*/ f118 1 f82"/>
                <a:gd name="f154" fmla="*/ f119 1 f81"/>
                <a:gd name="f155" fmla="*/ f120 1 f82"/>
                <a:gd name="f156" fmla="*/ f121 1 f81"/>
                <a:gd name="f157" fmla="*/ f122 1 f82"/>
                <a:gd name="f158" fmla="*/ f123 1 f81"/>
                <a:gd name="f159" fmla="*/ f124 1 f82"/>
                <a:gd name="f160" fmla="*/ f125 1 f81"/>
                <a:gd name="f161" fmla="*/ f126 1 f82"/>
                <a:gd name="f162" fmla="*/ f127 1 f81"/>
                <a:gd name="f163" fmla="*/ f128 1 f82"/>
                <a:gd name="f164" fmla="*/ f129 1 f81"/>
                <a:gd name="f165" fmla="*/ f130 1 f82"/>
                <a:gd name="f166" fmla="*/ f131 1 f82"/>
                <a:gd name="f167" fmla="*/ f132 1 f82"/>
                <a:gd name="f168" fmla="*/ f133 1 f82"/>
                <a:gd name="f169" fmla="*/ f134 1 f81"/>
                <a:gd name="f170" fmla="*/ f135 1 f82"/>
                <a:gd name="f171" fmla="*/ f136 1 f81"/>
                <a:gd name="f172" fmla="*/ f137 1 f82"/>
                <a:gd name="f173" fmla="*/ f138 1 f81"/>
                <a:gd name="f174" fmla="*/ f139 1 f82"/>
                <a:gd name="f175" fmla="*/ f140 1 f81"/>
                <a:gd name="f176" fmla="*/ f141 1 f82"/>
                <a:gd name="f177" fmla="*/ f142 1 f81"/>
                <a:gd name="f178" fmla="*/ f143 1 f82"/>
                <a:gd name="f179" fmla="*/ f144 1 f81"/>
                <a:gd name="f180" fmla="*/ f145 1 f82"/>
                <a:gd name="f181" fmla="*/ f146 f72 1"/>
                <a:gd name="f182" fmla="*/ f147 f72 1"/>
                <a:gd name="f183" fmla="*/ f149 f73 1"/>
                <a:gd name="f184" fmla="*/ f148 f73 1"/>
                <a:gd name="f185" fmla="*/ f150 f72 1"/>
                <a:gd name="f186" fmla="*/ f151 f73 1"/>
                <a:gd name="f187" fmla="*/ f152 f72 1"/>
                <a:gd name="f188" fmla="*/ f153 f73 1"/>
                <a:gd name="f189" fmla="*/ f154 f72 1"/>
                <a:gd name="f190" fmla="*/ f155 f73 1"/>
                <a:gd name="f191" fmla="*/ f156 f72 1"/>
                <a:gd name="f192" fmla="*/ f157 f73 1"/>
                <a:gd name="f193" fmla="*/ f158 f72 1"/>
                <a:gd name="f194" fmla="*/ f159 f73 1"/>
                <a:gd name="f195" fmla="*/ f160 f72 1"/>
                <a:gd name="f196" fmla="*/ f161 f73 1"/>
                <a:gd name="f197" fmla="*/ f162 f72 1"/>
                <a:gd name="f198" fmla="*/ f163 f73 1"/>
                <a:gd name="f199" fmla="*/ f164 f72 1"/>
                <a:gd name="f200" fmla="*/ f165 f73 1"/>
                <a:gd name="f201" fmla="*/ f166 f73 1"/>
                <a:gd name="f202" fmla="*/ f167 f73 1"/>
                <a:gd name="f203" fmla="*/ f168 f73 1"/>
                <a:gd name="f204" fmla="*/ f169 f72 1"/>
                <a:gd name="f205" fmla="*/ f170 f73 1"/>
                <a:gd name="f206" fmla="*/ f171 f72 1"/>
                <a:gd name="f207" fmla="*/ f172 f73 1"/>
                <a:gd name="f208" fmla="*/ f173 f72 1"/>
                <a:gd name="f209" fmla="*/ f174 f73 1"/>
                <a:gd name="f210" fmla="*/ f175 f72 1"/>
                <a:gd name="f211" fmla="*/ f176 f73 1"/>
                <a:gd name="f212" fmla="*/ f177 f72 1"/>
                <a:gd name="f213" fmla="*/ f178 f73 1"/>
                <a:gd name="f214" fmla="*/ f179 f72 1"/>
                <a:gd name="f215" fmla="*/ f180 f73 1"/>
              </a:gdLst>
              <a:ahLst/>
              <a:cxnLst>
                <a:cxn ang="3cd4">
                  <a:pos x="hc" y="t"/>
                </a:cxn>
                <a:cxn ang="0">
                  <a:pos x="r" y="vc"/>
                </a:cxn>
                <a:cxn ang="cd4">
                  <a:pos x="hc" y="b"/>
                </a:cxn>
                <a:cxn ang="cd2">
                  <a:pos x="l" y="vc"/>
                </a:cxn>
                <a:cxn ang="f114">
                  <a:pos x="f185" y="f186"/>
                </a:cxn>
                <a:cxn ang="f114">
                  <a:pos x="f187" y="f188"/>
                </a:cxn>
                <a:cxn ang="f114">
                  <a:pos x="f189" y="f190"/>
                </a:cxn>
                <a:cxn ang="f114">
                  <a:pos x="f191" y="f192"/>
                </a:cxn>
                <a:cxn ang="f114">
                  <a:pos x="f193" y="f194"/>
                </a:cxn>
                <a:cxn ang="f114">
                  <a:pos x="f195" y="f196"/>
                </a:cxn>
                <a:cxn ang="f114">
                  <a:pos x="f197" y="f198"/>
                </a:cxn>
                <a:cxn ang="f114">
                  <a:pos x="f199" y="f200"/>
                </a:cxn>
                <a:cxn ang="f114">
                  <a:pos x="f199" y="f201"/>
                </a:cxn>
                <a:cxn ang="f114">
                  <a:pos x="f199" y="f202"/>
                </a:cxn>
                <a:cxn ang="f114">
                  <a:pos x="f199" y="f203"/>
                </a:cxn>
                <a:cxn ang="f114">
                  <a:pos x="f204" y="f205"/>
                </a:cxn>
                <a:cxn ang="f114">
                  <a:pos x="f206" y="f207"/>
                </a:cxn>
                <a:cxn ang="f114">
                  <a:pos x="f208" y="f209"/>
                </a:cxn>
                <a:cxn ang="f114">
                  <a:pos x="f210" y="f211"/>
                </a:cxn>
                <a:cxn ang="f114">
                  <a:pos x="f212" y="f213"/>
                </a:cxn>
                <a:cxn ang="f114">
                  <a:pos x="f214" y="f215"/>
                </a:cxn>
              </a:cxnLst>
              <a:rect l="f181" t="f184" r="f182" b="f183"/>
              <a:pathLst>
                <a:path w="22671" h="52385">
                  <a:moveTo>
                    <a:pt x="f8" y="f9"/>
                  </a:moveTo>
                  <a:lnTo>
                    <a:pt x="f10" y="f11"/>
                  </a:lnTo>
                  <a:cubicBezTo>
                    <a:pt x="f12" y="f13"/>
                    <a:pt x="f14" y="f15"/>
                    <a:pt x="f16" y="f17"/>
                  </a:cubicBezTo>
                  <a:cubicBezTo>
                    <a:pt x="f18" y="f17"/>
                    <a:pt x="f19" y="f20"/>
                    <a:pt x="f21" y="f22"/>
                  </a:cubicBezTo>
                  <a:cubicBezTo>
                    <a:pt x="f23" y="f24"/>
                    <a:pt x="f25" y="f26"/>
                    <a:pt x="f27" y="f28"/>
                  </a:cubicBezTo>
                  <a:lnTo>
                    <a:pt x="f29" y="f30"/>
                  </a:lnTo>
                  <a:cubicBezTo>
                    <a:pt x="f29" y="f30"/>
                    <a:pt x="f29" y="f31"/>
                    <a:pt x="f32" y="f33"/>
                  </a:cubicBezTo>
                  <a:cubicBezTo>
                    <a:pt x="f34" y="f35"/>
                    <a:pt x="f36" y="f37"/>
                    <a:pt x="f38" y="f39"/>
                  </a:cubicBezTo>
                  <a:cubicBezTo>
                    <a:pt x="f40" y="f41"/>
                    <a:pt x="f40" y="f42"/>
                    <a:pt x="f38" y="f43"/>
                  </a:cubicBezTo>
                  <a:cubicBezTo>
                    <a:pt x="f44" y="f45"/>
                    <a:pt x="f44" y="f46"/>
                    <a:pt x="f38" y="f47"/>
                  </a:cubicBezTo>
                  <a:cubicBezTo>
                    <a:pt x="f38" y="f47"/>
                    <a:pt x="f38" y="f47"/>
                    <a:pt x="f38" y="f48"/>
                  </a:cubicBezTo>
                  <a:lnTo>
                    <a:pt x="f49" y="f7"/>
                  </a:lnTo>
                  <a:cubicBezTo>
                    <a:pt x="f50" y="f51"/>
                    <a:pt x="f52" y="f53"/>
                    <a:pt x="f54" y="f55"/>
                  </a:cubicBezTo>
                  <a:cubicBezTo>
                    <a:pt x="f56" y="f57"/>
                    <a:pt x="f58" y="f59"/>
                    <a:pt x="f60" y="f61"/>
                  </a:cubicBezTo>
                  <a:cubicBezTo>
                    <a:pt x="f62" y="f63"/>
                    <a:pt x="f64" y="f65"/>
                    <a:pt x="f64" y="f66"/>
                  </a:cubicBezTo>
                  <a:lnTo>
                    <a:pt x="f67" y="f68"/>
                  </a:lnTo>
                  <a:lnTo>
                    <a:pt x="f69" y="f7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5" name="Freeform: Shape 1771">
              <a:extLst>
                <a:ext uri="{FF2B5EF4-FFF2-40B4-BE49-F238E27FC236}">
                  <a16:creationId xmlns:a16="http://schemas.microsoft.com/office/drawing/2014/main" id="{5A01AE43-A2A8-657F-7110-186D9E852208}"/>
                </a:ext>
              </a:extLst>
            </p:cNvPr>
            <p:cNvSpPr/>
            <p:nvPr/>
          </p:nvSpPr>
          <p:spPr>
            <a:xfrm>
              <a:off x="8016096" y="6064950"/>
              <a:ext cx="28209" cy="99596"/>
            </a:xfrm>
            <a:custGeom>
              <a:avLst/>
              <a:gdLst>
                <a:gd name="f0" fmla="val 10800000"/>
                <a:gd name="f1" fmla="val 5400000"/>
                <a:gd name="f2" fmla="val 180"/>
                <a:gd name="f3" fmla="val w"/>
                <a:gd name="f4" fmla="val h"/>
                <a:gd name="f5" fmla="val 0"/>
                <a:gd name="f6" fmla="val 28206"/>
                <a:gd name="f7" fmla="val 99598"/>
                <a:gd name="f8" fmla="val 7840"/>
                <a:gd name="f9" fmla="val 14"/>
                <a:gd name="f10" fmla="val 2417"/>
                <a:gd name="f11" fmla="val 1538"/>
                <a:gd name="f12" fmla="val -906"/>
                <a:gd name="f13" fmla="val 6986"/>
                <a:gd name="f14" fmla="val 218"/>
                <a:gd name="f15" fmla="val 12509"/>
                <a:gd name="f16" fmla="val 15258"/>
                <a:gd name="f17" fmla="val 10464"/>
                <a:gd name="f18" fmla="val 99599"/>
                <a:gd name="f19" fmla="val 9327"/>
                <a:gd name="f20" fmla="val 94114"/>
                <a:gd name="f21" fmla="val 12588"/>
                <a:gd name="f22" fmla="val 88678"/>
                <a:gd name="f23" fmla="val 17961"/>
                <a:gd name="f24" fmla="val 87104"/>
                <a:gd name="f25" fmla="val 23108"/>
                <a:gd name="f26" fmla="val 86617"/>
                <a:gd name="f27" fmla="val 27681"/>
                <a:gd name="f28" fmla="val 90403"/>
                <a:gd name="f29" fmla="val 28169"/>
                <a:gd name="f30" fmla="val 95563"/>
                <a:gd name="f31" fmla="val 28194"/>
                <a:gd name="f32" fmla="val 95775"/>
                <a:gd name="f33" fmla="val 96000"/>
                <a:gd name="f34" fmla="val 96225"/>
                <a:gd name="f35" fmla="val 17586"/>
                <a:gd name="f36" fmla="val 8760"/>
                <a:gd name="f37" fmla="val 17323"/>
                <a:gd name="f38" fmla="val 3662"/>
                <a:gd name="f39" fmla="val 12963"/>
                <a:gd name="f40" fmla="val -261"/>
                <a:gd name="f41" fmla="val 7865"/>
                <a:gd name="f42" fmla="val 7853"/>
                <a:gd name="f43" fmla="+- 0 0 -90"/>
                <a:gd name="f44" fmla="*/ f3 1 28206"/>
                <a:gd name="f45" fmla="*/ f4 1 99598"/>
                <a:gd name="f46" fmla="val f5"/>
                <a:gd name="f47" fmla="val f6"/>
                <a:gd name="f48" fmla="val f7"/>
                <a:gd name="f49" fmla="*/ f43 f0 1"/>
                <a:gd name="f50" fmla="+- f48 0 f46"/>
                <a:gd name="f51" fmla="+- f47 0 f46"/>
                <a:gd name="f52" fmla="*/ f49 1 f2"/>
                <a:gd name="f53" fmla="*/ f51 1 28206"/>
                <a:gd name="f54" fmla="*/ f50 1 99598"/>
                <a:gd name="f55" fmla="*/ 7840 f51 1"/>
                <a:gd name="f56" fmla="*/ 14 f50 1"/>
                <a:gd name="f57" fmla="*/ 218 f51 1"/>
                <a:gd name="f58" fmla="*/ 12509 f50 1"/>
                <a:gd name="f59" fmla="*/ 15258 f50 1"/>
                <a:gd name="f60" fmla="*/ 10464 f51 1"/>
                <a:gd name="f61" fmla="*/ 99599 f50 1"/>
                <a:gd name="f62" fmla="*/ 17961 f51 1"/>
                <a:gd name="f63" fmla="*/ 87104 f50 1"/>
                <a:gd name="f64" fmla="*/ 28169 f51 1"/>
                <a:gd name="f65" fmla="*/ 95563 f50 1"/>
                <a:gd name="f66" fmla="*/ 28206 f51 1"/>
                <a:gd name="f67" fmla="*/ 96225 f50 1"/>
                <a:gd name="f68" fmla="*/ 17586 f51 1"/>
                <a:gd name="f69" fmla="*/ 8760 f50 1"/>
                <a:gd name="f70" fmla="*/ 7865 f51 1"/>
                <a:gd name="f71" fmla="+- f52 0 f1"/>
                <a:gd name="f72" fmla="*/ f55 1 28206"/>
                <a:gd name="f73" fmla="*/ f56 1 99598"/>
                <a:gd name="f74" fmla="*/ f57 1 28206"/>
                <a:gd name="f75" fmla="*/ f58 1 99598"/>
                <a:gd name="f76" fmla="*/ f59 1 99598"/>
                <a:gd name="f77" fmla="*/ f60 1 28206"/>
                <a:gd name="f78" fmla="*/ f61 1 99598"/>
                <a:gd name="f79" fmla="*/ f62 1 28206"/>
                <a:gd name="f80" fmla="*/ f63 1 99598"/>
                <a:gd name="f81" fmla="*/ f64 1 28206"/>
                <a:gd name="f82" fmla="*/ f65 1 99598"/>
                <a:gd name="f83" fmla="*/ f66 1 28206"/>
                <a:gd name="f84" fmla="*/ f67 1 99598"/>
                <a:gd name="f85" fmla="*/ f68 1 28206"/>
                <a:gd name="f86" fmla="*/ f69 1 99598"/>
                <a:gd name="f87" fmla="*/ f70 1 28206"/>
                <a:gd name="f88" fmla="*/ f46 1 f53"/>
                <a:gd name="f89" fmla="*/ f47 1 f53"/>
                <a:gd name="f90" fmla="*/ f46 1 f54"/>
                <a:gd name="f91" fmla="*/ f48 1 f54"/>
                <a:gd name="f92" fmla="*/ f72 1 f53"/>
                <a:gd name="f93" fmla="*/ f73 1 f54"/>
                <a:gd name="f94" fmla="*/ f74 1 f53"/>
                <a:gd name="f95" fmla="*/ f75 1 f54"/>
                <a:gd name="f96" fmla="*/ f76 1 f54"/>
                <a:gd name="f97" fmla="*/ f77 1 f53"/>
                <a:gd name="f98" fmla="*/ f78 1 f54"/>
                <a:gd name="f99" fmla="*/ f79 1 f53"/>
                <a:gd name="f100" fmla="*/ f80 1 f54"/>
                <a:gd name="f101" fmla="*/ f81 1 f53"/>
                <a:gd name="f102" fmla="*/ f82 1 f54"/>
                <a:gd name="f103" fmla="*/ f83 1 f53"/>
                <a:gd name="f104" fmla="*/ f84 1 f54"/>
                <a:gd name="f105" fmla="*/ f85 1 f53"/>
                <a:gd name="f106" fmla="*/ f86 1 f54"/>
                <a:gd name="f107" fmla="*/ f87 1 f53"/>
                <a:gd name="f108" fmla="*/ f88 f44 1"/>
                <a:gd name="f109" fmla="*/ f89 f44 1"/>
                <a:gd name="f110" fmla="*/ f91 f45 1"/>
                <a:gd name="f111" fmla="*/ f90 f45 1"/>
                <a:gd name="f112" fmla="*/ f92 f44 1"/>
                <a:gd name="f113" fmla="*/ f93 f45 1"/>
                <a:gd name="f114" fmla="*/ f94 f44 1"/>
                <a:gd name="f115" fmla="*/ f95 f45 1"/>
                <a:gd name="f116" fmla="*/ f96 f45 1"/>
                <a:gd name="f117" fmla="*/ f97 f44 1"/>
                <a:gd name="f118" fmla="*/ f98 f45 1"/>
                <a:gd name="f119" fmla="*/ f99 f44 1"/>
                <a:gd name="f120" fmla="*/ f100 f45 1"/>
                <a:gd name="f121" fmla="*/ f101 f44 1"/>
                <a:gd name="f122" fmla="*/ f102 f45 1"/>
                <a:gd name="f123" fmla="*/ f103 f44 1"/>
                <a:gd name="f124" fmla="*/ f104 f45 1"/>
                <a:gd name="f125" fmla="*/ f105 f44 1"/>
                <a:gd name="f126" fmla="*/ f106 f45 1"/>
                <a:gd name="f127" fmla="*/ f107 f44 1"/>
              </a:gdLst>
              <a:ahLst/>
              <a:cxnLst>
                <a:cxn ang="3cd4">
                  <a:pos x="hc" y="t"/>
                </a:cxn>
                <a:cxn ang="0">
                  <a:pos x="r" y="vc"/>
                </a:cxn>
                <a:cxn ang="cd4">
                  <a:pos x="hc" y="b"/>
                </a:cxn>
                <a:cxn ang="cd2">
                  <a:pos x="l" y="vc"/>
                </a:cxn>
                <a:cxn ang="f71">
                  <a:pos x="f112" y="f113"/>
                </a:cxn>
                <a:cxn ang="f71">
                  <a:pos x="f114" y="f115"/>
                </a:cxn>
                <a:cxn ang="f71">
                  <a:pos x="f114" y="f116"/>
                </a:cxn>
                <a:cxn ang="f71">
                  <a:pos x="f117" y="f118"/>
                </a:cxn>
                <a:cxn ang="f71">
                  <a:pos x="f119" y="f120"/>
                </a:cxn>
                <a:cxn ang="f71">
                  <a:pos x="f121" y="f122"/>
                </a:cxn>
                <a:cxn ang="f71">
                  <a:pos x="f123" y="f124"/>
                </a:cxn>
                <a:cxn ang="f71">
                  <a:pos x="f125" y="f126"/>
                </a:cxn>
                <a:cxn ang="f71">
                  <a:pos x="f127" y="f113"/>
                </a:cxn>
                <a:cxn ang="f71">
                  <a:pos x="f112" y="f113"/>
                </a:cxn>
              </a:cxnLst>
              <a:rect l="f108" t="f111" r="f109" b="f110"/>
              <a:pathLst>
                <a:path w="28206" h="99598">
                  <a:moveTo>
                    <a:pt x="f8" y="f9"/>
                  </a:moveTo>
                  <a:cubicBezTo>
                    <a:pt x="f10" y="f11"/>
                    <a:pt x="f12" y="f13"/>
                    <a:pt x="f14" y="f15"/>
                  </a:cubicBezTo>
                  <a:lnTo>
                    <a:pt x="f14" y="f16"/>
                  </a:lnTo>
                  <a:lnTo>
                    <a:pt x="f17" y="f18"/>
                  </a:lnTo>
                  <a:cubicBezTo>
                    <a:pt x="f19" y="f20"/>
                    <a:pt x="f21" y="f22"/>
                    <a:pt x="f23" y="f24"/>
                  </a:cubicBezTo>
                  <a:cubicBezTo>
                    <a:pt x="f25" y="f26"/>
                    <a:pt x="f27" y="f28"/>
                    <a:pt x="f29" y="f30"/>
                  </a:cubicBezTo>
                  <a:cubicBezTo>
                    <a:pt x="f31" y="f32"/>
                    <a:pt x="f6" y="f33"/>
                    <a:pt x="f6" y="f34"/>
                  </a:cubicBezTo>
                  <a:lnTo>
                    <a:pt x="f35" y="f36"/>
                  </a:lnTo>
                  <a:cubicBezTo>
                    <a:pt x="f37" y="f38"/>
                    <a:pt x="f39" y="f40"/>
                    <a:pt x="f41" y="f9"/>
                  </a:cubicBezTo>
                  <a:cubicBezTo>
                    <a:pt x="f42" y="f9"/>
                    <a:pt x="f4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6" name="Freeform: Shape 1772">
              <a:extLst>
                <a:ext uri="{FF2B5EF4-FFF2-40B4-BE49-F238E27FC236}">
                  <a16:creationId xmlns:a16="http://schemas.microsoft.com/office/drawing/2014/main" id="{5CDB7A04-D5CE-4FDB-63EB-41C7CEFE43FD}"/>
                </a:ext>
              </a:extLst>
            </p:cNvPr>
            <p:cNvSpPr/>
            <p:nvPr/>
          </p:nvSpPr>
          <p:spPr>
            <a:xfrm>
              <a:off x="11376736" y="4341278"/>
              <a:ext cx="1124" cy="1874"/>
            </a:xfrm>
            <a:custGeom>
              <a:avLst/>
              <a:gdLst>
                <a:gd name="f0" fmla="val 10800000"/>
                <a:gd name="f1" fmla="val 5400000"/>
                <a:gd name="f2" fmla="val 180"/>
                <a:gd name="f3" fmla="val w"/>
                <a:gd name="f4" fmla="val h"/>
                <a:gd name="f5" fmla="val 0"/>
                <a:gd name="f6" fmla="val 1124"/>
                <a:gd name="f7" fmla="val 1874"/>
                <a:gd name="f8" fmla="val 675"/>
                <a:gd name="f9" fmla="val 1300"/>
                <a:gd name="f10" fmla="val 300"/>
                <a:gd name="f11" fmla="val 662"/>
                <a:gd name="f12" fmla="val 750"/>
                <a:gd name="f13" fmla="+- 0 0 -90"/>
                <a:gd name="f14" fmla="*/ f3 1 1124"/>
                <a:gd name="f15" fmla="*/ f4 1 1874"/>
                <a:gd name="f16" fmla="val f5"/>
                <a:gd name="f17" fmla="val f6"/>
                <a:gd name="f18" fmla="val f7"/>
                <a:gd name="f19" fmla="*/ f13 f0 1"/>
                <a:gd name="f20" fmla="+- f18 0 f16"/>
                <a:gd name="f21" fmla="+- f17 0 f16"/>
                <a:gd name="f22" fmla="*/ f19 1 f2"/>
                <a:gd name="f23" fmla="*/ f21 1 1124"/>
                <a:gd name="f24" fmla="*/ f20 1 1874"/>
                <a:gd name="f25" fmla="*/ 1124 f21 1"/>
                <a:gd name="f26" fmla="*/ 1874 f20 1"/>
                <a:gd name="f27" fmla="*/ 0 f21 1"/>
                <a:gd name="f28" fmla="*/ 0 f20 1"/>
                <a:gd name="f29" fmla="*/ 750 f20 1"/>
                <a:gd name="f30" fmla="+- f22 0 f1"/>
                <a:gd name="f31" fmla="*/ f25 1 1124"/>
                <a:gd name="f32" fmla="*/ f26 1 1874"/>
                <a:gd name="f33" fmla="*/ f27 1 1124"/>
                <a:gd name="f34" fmla="*/ f28 1 1874"/>
                <a:gd name="f35" fmla="*/ f29 1 1874"/>
                <a:gd name="f36" fmla="*/ f16 1 f23"/>
                <a:gd name="f37" fmla="*/ f17 1 f23"/>
                <a:gd name="f38" fmla="*/ f16 1 f24"/>
                <a:gd name="f39" fmla="*/ f18 1 f24"/>
                <a:gd name="f40" fmla="*/ f31 1 f23"/>
                <a:gd name="f41" fmla="*/ f32 1 f24"/>
                <a:gd name="f42" fmla="*/ f33 1 f23"/>
                <a:gd name="f43" fmla="*/ f34 1 f24"/>
                <a:gd name="f44" fmla="*/ f35 1 f24"/>
                <a:gd name="f45" fmla="*/ f36 f14 1"/>
                <a:gd name="f46" fmla="*/ f37 f14 1"/>
                <a:gd name="f47" fmla="*/ f39 f15 1"/>
                <a:gd name="f48" fmla="*/ f38 f15 1"/>
                <a:gd name="f49" fmla="*/ f40 f14 1"/>
                <a:gd name="f50" fmla="*/ f41 f15 1"/>
                <a:gd name="f51" fmla="*/ f42 f14 1"/>
                <a:gd name="f52" fmla="*/ f43 f15 1"/>
                <a:gd name="f53" fmla="*/ f44 f15 1"/>
              </a:gdLst>
              <a:ahLst/>
              <a:cxnLst>
                <a:cxn ang="3cd4">
                  <a:pos x="hc" y="t"/>
                </a:cxn>
                <a:cxn ang="0">
                  <a:pos x="r" y="vc"/>
                </a:cxn>
                <a:cxn ang="cd4">
                  <a:pos x="hc" y="b"/>
                </a:cxn>
                <a:cxn ang="cd2">
                  <a:pos x="l" y="vc"/>
                </a:cxn>
                <a:cxn ang="f30">
                  <a:pos x="f49" y="f50"/>
                </a:cxn>
                <a:cxn ang="f30">
                  <a:pos x="f51" y="f52"/>
                </a:cxn>
                <a:cxn ang="f30">
                  <a:pos x="f51" y="f53"/>
                </a:cxn>
              </a:cxnLst>
              <a:rect l="f45" t="f48" r="f46" b="f47"/>
              <a:pathLst>
                <a:path w="1124" h="1874">
                  <a:moveTo>
                    <a:pt x="f6" y="f7"/>
                  </a:moveTo>
                  <a:cubicBezTo>
                    <a:pt x="f8" y="f9"/>
                    <a:pt x="f10" y="f11"/>
                    <a:pt x="f5" y="f5"/>
                  </a:cubicBez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7" name="Freeform: Shape 1773">
              <a:extLst>
                <a:ext uri="{FF2B5EF4-FFF2-40B4-BE49-F238E27FC236}">
                  <a16:creationId xmlns:a16="http://schemas.microsoft.com/office/drawing/2014/main" id="{ED2FA511-D105-5082-8C8E-19560FA8CAD3}"/>
                </a:ext>
              </a:extLst>
            </p:cNvPr>
            <p:cNvSpPr/>
            <p:nvPr/>
          </p:nvSpPr>
          <p:spPr>
            <a:xfrm>
              <a:off x="11375986" y="4303166"/>
              <a:ext cx="18882" cy="32360"/>
            </a:xfrm>
            <a:custGeom>
              <a:avLst/>
              <a:gdLst>
                <a:gd name="f0" fmla="val 10800000"/>
                <a:gd name="f1" fmla="val 5400000"/>
                <a:gd name="f2" fmla="val 180"/>
                <a:gd name="f3" fmla="val w"/>
                <a:gd name="f4" fmla="val h"/>
                <a:gd name="f5" fmla="val 0"/>
                <a:gd name="f6" fmla="val 18880"/>
                <a:gd name="f7" fmla="val 32362"/>
                <a:gd name="f8" fmla="val 9621"/>
                <a:gd name="f9" fmla="val 11496"/>
                <a:gd name="f10" fmla="val 4198"/>
                <a:gd name="f11" fmla="val 10534"/>
                <a:gd name="f12" fmla="val 487"/>
                <a:gd name="f13" fmla="val 5460"/>
                <a:gd name="f14" fmla="val 1250"/>
                <a:gd name="f15" fmla="val 20742"/>
                <a:gd name="f16" fmla="val 25740"/>
                <a:gd name="f17" fmla="val 50"/>
                <a:gd name="f18" fmla="val 29751"/>
                <a:gd name="f19" fmla="val 925"/>
                <a:gd name="f20" fmla="val 27214"/>
                <a:gd name="f21" fmla="val 2499"/>
                <a:gd name="f22" fmla="val 25115"/>
                <a:gd name="f23" fmla="val 5260"/>
                <a:gd name="f24" fmla="val 21666"/>
                <a:gd name="f25" fmla="val 10283"/>
                <a:gd name="f26" fmla="val 21104"/>
                <a:gd name="f27" fmla="val 13744"/>
                <a:gd name="f28" fmla="val 23866"/>
                <a:gd name="f29" fmla="val 14206"/>
                <a:gd name="f30" fmla="val 24228"/>
                <a:gd name="f31" fmla="val 14619"/>
                <a:gd name="f32" fmla="val 24653"/>
                <a:gd name="f33" fmla="val 14994"/>
                <a:gd name="f34" fmla="val 17992"/>
                <a:gd name="f35" fmla="val 28739"/>
                <a:gd name="f36" fmla="val 18867"/>
                <a:gd name="f37" fmla="val 12870"/>
                <a:gd name="f38" fmla="val 7872"/>
                <a:gd name="f39" fmla="val 1375"/>
                <a:gd name="f40" fmla="val 19142"/>
                <a:gd name="f41" fmla="val 6685"/>
                <a:gd name="f42" fmla="val 15068"/>
                <a:gd name="f43" fmla="val 11208"/>
                <a:gd name="f44" fmla="val 9771"/>
                <a:gd name="f45" fmla="val 11483"/>
                <a:gd name="f46" fmla="val 9721"/>
                <a:gd name="f47" fmla="val 9671"/>
                <a:gd name="f48" fmla="+- 0 0 -90"/>
                <a:gd name="f49" fmla="*/ f3 1 18880"/>
                <a:gd name="f50" fmla="*/ f4 1 32362"/>
                <a:gd name="f51" fmla="val f5"/>
                <a:gd name="f52" fmla="val f6"/>
                <a:gd name="f53" fmla="val f7"/>
                <a:gd name="f54" fmla="*/ f48 f0 1"/>
                <a:gd name="f55" fmla="+- f53 0 f51"/>
                <a:gd name="f56" fmla="+- f52 0 f51"/>
                <a:gd name="f57" fmla="*/ f54 1 f2"/>
                <a:gd name="f58" fmla="*/ f56 1 18880"/>
                <a:gd name="f59" fmla="*/ f55 1 32362"/>
                <a:gd name="f60" fmla="*/ 9621 f56 1"/>
                <a:gd name="f61" fmla="*/ 11496 f55 1"/>
                <a:gd name="f62" fmla="*/ 1250 f56 1"/>
                <a:gd name="f63" fmla="*/ 0 f55 1"/>
                <a:gd name="f64" fmla="*/ 0 f56 1"/>
                <a:gd name="f65" fmla="*/ 20742 f55 1"/>
                <a:gd name="f66" fmla="*/ 25740 f55 1"/>
                <a:gd name="f67" fmla="*/ 32362 f55 1"/>
                <a:gd name="f68" fmla="*/ 2499 f56 1"/>
                <a:gd name="f69" fmla="*/ 25115 f55 1"/>
                <a:gd name="f70" fmla="*/ 13744 f56 1"/>
                <a:gd name="f71" fmla="*/ 23866 f55 1"/>
                <a:gd name="f72" fmla="*/ 14994 f56 1"/>
                <a:gd name="f73" fmla="*/ 17992 f56 1"/>
                <a:gd name="f74" fmla="*/ 28739 f55 1"/>
                <a:gd name="f75" fmla="*/ 18867 f56 1"/>
                <a:gd name="f76" fmla="*/ 12870 f55 1"/>
                <a:gd name="f77" fmla="*/ 7872 f55 1"/>
                <a:gd name="f78" fmla="*/ 1375 f55 1"/>
                <a:gd name="f79" fmla="*/ 9771 f56 1"/>
                <a:gd name="f80" fmla="*/ 11483 f55 1"/>
                <a:gd name="f81" fmla="+- f57 0 f1"/>
                <a:gd name="f82" fmla="*/ f60 1 18880"/>
                <a:gd name="f83" fmla="*/ f61 1 32362"/>
                <a:gd name="f84" fmla="*/ f62 1 18880"/>
                <a:gd name="f85" fmla="*/ f63 1 32362"/>
                <a:gd name="f86" fmla="*/ f64 1 18880"/>
                <a:gd name="f87" fmla="*/ f65 1 32362"/>
                <a:gd name="f88" fmla="*/ f66 1 32362"/>
                <a:gd name="f89" fmla="*/ f67 1 32362"/>
                <a:gd name="f90" fmla="*/ f68 1 18880"/>
                <a:gd name="f91" fmla="*/ f69 1 32362"/>
                <a:gd name="f92" fmla="*/ f70 1 18880"/>
                <a:gd name="f93" fmla="*/ f71 1 32362"/>
                <a:gd name="f94" fmla="*/ f72 1 18880"/>
                <a:gd name="f95" fmla="*/ f73 1 18880"/>
                <a:gd name="f96" fmla="*/ f74 1 32362"/>
                <a:gd name="f97" fmla="*/ f75 1 18880"/>
                <a:gd name="f98" fmla="*/ f76 1 32362"/>
                <a:gd name="f99" fmla="*/ f77 1 32362"/>
                <a:gd name="f100" fmla="*/ f78 1 32362"/>
                <a:gd name="f101" fmla="*/ f79 1 18880"/>
                <a:gd name="f102" fmla="*/ f80 1 32362"/>
                <a:gd name="f103" fmla="*/ f51 1 f58"/>
                <a:gd name="f104" fmla="*/ f52 1 f58"/>
                <a:gd name="f105" fmla="*/ f51 1 f59"/>
                <a:gd name="f106" fmla="*/ f53 1 f59"/>
                <a:gd name="f107" fmla="*/ f82 1 f58"/>
                <a:gd name="f108" fmla="*/ f83 1 f59"/>
                <a:gd name="f109" fmla="*/ f84 1 f58"/>
                <a:gd name="f110" fmla="*/ f85 1 f59"/>
                <a:gd name="f111" fmla="*/ f86 1 f58"/>
                <a:gd name="f112" fmla="*/ f87 1 f59"/>
                <a:gd name="f113" fmla="*/ f88 1 f59"/>
                <a:gd name="f114" fmla="*/ f89 1 f59"/>
                <a:gd name="f115" fmla="*/ f90 1 f58"/>
                <a:gd name="f116" fmla="*/ f91 1 f59"/>
                <a:gd name="f117" fmla="*/ f92 1 f58"/>
                <a:gd name="f118" fmla="*/ f93 1 f59"/>
                <a:gd name="f119" fmla="*/ f94 1 f58"/>
                <a:gd name="f120" fmla="*/ f95 1 f58"/>
                <a:gd name="f121" fmla="*/ f96 1 f59"/>
                <a:gd name="f122" fmla="*/ f97 1 f58"/>
                <a:gd name="f123" fmla="*/ f98 1 f59"/>
                <a:gd name="f124" fmla="*/ f99 1 f59"/>
                <a:gd name="f125" fmla="*/ f100 1 f59"/>
                <a:gd name="f126" fmla="*/ f101 1 f58"/>
                <a:gd name="f127" fmla="*/ f102 1 f59"/>
                <a:gd name="f128" fmla="*/ f103 f49 1"/>
                <a:gd name="f129" fmla="*/ f104 f49 1"/>
                <a:gd name="f130" fmla="*/ f106 f50 1"/>
                <a:gd name="f131" fmla="*/ f105 f50 1"/>
                <a:gd name="f132" fmla="*/ f107 f49 1"/>
                <a:gd name="f133" fmla="*/ f108 f50 1"/>
                <a:gd name="f134" fmla="*/ f109 f49 1"/>
                <a:gd name="f135" fmla="*/ f110 f50 1"/>
                <a:gd name="f136" fmla="*/ f111 f49 1"/>
                <a:gd name="f137" fmla="*/ f112 f50 1"/>
                <a:gd name="f138" fmla="*/ f113 f50 1"/>
                <a:gd name="f139" fmla="*/ f114 f50 1"/>
                <a:gd name="f140" fmla="*/ f115 f49 1"/>
                <a:gd name="f141" fmla="*/ f116 f50 1"/>
                <a:gd name="f142" fmla="*/ f117 f49 1"/>
                <a:gd name="f143" fmla="*/ f118 f50 1"/>
                <a:gd name="f144" fmla="*/ f119 f49 1"/>
                <a:gd name="f145" fmla="*/ f120 f49 1"/>
                <a:gd name="f146" fmla="*/ f121 f50 1"/>
                <a:gd name="f147" fmla="*/ f122 f49 1"/>
                <a:gd name="f148" fmla="*/ f123 f50 1"/>
                <a:gd name="f149" fmla="*/ f124 f50 1"/>
                <a:gd name="f150" fmla="*/ f125 f50 1"/>
                <a:gd name="f151" fmla="*/ f126 f49 1"/>
                <a:gd name="f152" fmla="*/ f127 f50 1"/>
              </a:gdLst>
              <a:ahLst/>
              <a:cxnLst>
                <a:cxn ang="3cd4">
                  <a:pos x="hc" y="t"/>
                </a:cxn>
                <a:cxn ang="0">
                  <a:pos x="r" y="vc"/>
                </a:cxn>
                <a:cxn ang="cd4">
                  <a:pos x="hc" y="b"/>
                </a:cxn>
                <a:cxn ang="cd2">
                  <a:pos x="l" y="vc"/>
                </a:cxn>
                <a:cxn ang="f81">
                  <a:pos x="f132" y="f133"/>
                </a:cxn>
                <a:cxn ang="f81">
                  <a:pos x="f134" y="f135"/>
                </a:cxn>
                <a:cxn ang="f81">
                  <a:pos x="f136" y="f137"/>
                </a:cxn>
                <a:cxn ang="f81">
                  <a:pos x="f136" y="f138"/>
                </a:cxn>
                <a:cxn ang="f81">
                  <a:pos x="f136" y="f139"/>
                </a:cxn>
                <a:cxn ang="f81">
                  <a:pos x="f136" y="f139"/>
                </a:cxn>
                <a:cxn ang="f81">
                  <a:pos x="f140" y="f141"/>
                </a:cxn>
                <a:cxn ang="f81">
                  <a:pos x="f142" y="f143"/>
                </a:cxn>
                <a:cxn ang="f81">
                  <a:pos x="f144" y="f141"/>
                </a:cxn>
                <a:cxn ang="f81">
                  <a:pos x="f145" y="f146"/>
                </a:cxn>
                <a:cxn ang="f81">
                  <a:pos x="f147" y="f148"/>
                </a:cxn>
                <a:cxn ang="f81">
                  <a:pos x="f147" y="f149"/>
                </a:cxn>
                <a:cxn ang="f81">
                  <a:pos x="f147" y="f150"/>
                </a:cxn>
                <a:cxn ang="f81">
                  <a:pos x="f151" y="f152"/>
                </a:cxn>
                <a:cxn ang="f81">
                  <a:pos x="f132" y="f133"/>
                </a:cxn>
              </a:cxnLst>
              <a:rect l="f128" t="f131" r="f129" b="f130"/>
              <a:pathLst>
                <a:path w="18880" h="32362">
                  <a:moveTo>
                    <a:pt x="f8" y="f9"/>
                  </a:moveTo>
                  <a:cubicBezTo>
                    <a:pt x="f10" y="f11"/>
                    <a:pt x="f12" y="f13"/>
                    <a:pt x="f14" y="f5"/>
                  </a:cubicBezTo>
                  <a:lnTo>
                    <a:pt x="f5" y="f15"/>
                  </a:lnTo>
                  <a:lnTo>
                    <a:pt x="f5" y="f16"/>
                  </a:lnTo>
                  <a:lnTo>
                    <a:pt x="f5" y="f7"/>
                  </a:lnTo>
                  <a:lnTo>
                    <a:pt x="f5" y="f7"/>
                  </a:lnTo>
                  <a:cubicBezTo>
                    <a:pt x="f17" y="f18"/>
                    <a:pt x="f19" y="f20"/>
                    <a:pt x="f21" y="f22"/>
                  </a:cubicBezTo>
                  <a:cubicBezTo>
                    <a:pt x="f23" y="f24"/>
                    <a:pt x="f25" y="f26"/>
                    <a:pt x="f27" y="f28"/>
                  </a:cubicBezTo>
                  <a:cubicBezTo>
                    <a:pt x="f29" y="f30"/>
                    <a:pt x="f31" y="f32"/>
                    <a:pt x="f33" y="f22"/>
                  </a:cubicBezTo>
                  <a:lnTo>
                    <a:pt x="f34" y="f35"/>
                  </a:lnTo>
                  <a:lnTo>
                    <a:pt x="f36" y="f37"/>
                  </a:lnTo>
                  <a:lnTo>
                    <a:pt x="f36" y="f38"/>
                  </a:lnTo>
                  <a:lnTo>
                    <a:pt x="f36" y="f39"/>
                  </a:lnTo>
                  <a:cubicBezTo>
                    <a:pt x="f40" y="f41"/>
                    <a:pt x="f42" y="f43"/>
                    <a:pt x="f44" y="f45"/>
                  </a:cubicBezTo>
                  <a:cubicBezTo>
                    <a:pt x="f46" y="f9"/>
                    <a:pt x="f4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8" name="Freeform: Shape 1774">
              <a:extLst>
                <a:ext uri="{FF2B5EF4-FFF2-40B4-BE49-F238E27FC236}">
                  <a16:creationId xmlns:a16="http://schemas.microsoft.com/office/drawing/2014/main" id="{B8D2E33E-D673-5FEC-5C2C-D76C025430E9}"/>
                </a:ext>
              </a:extLst>
            </p:cNvPr>
            <p:cNvSpPr/>
            <p:nvPr/>
          </p:nvSpPr>
          <p:spPr>
            <a:xfrm>
              <a:off x="11375565" y="4338151"/>
              <a:ext cx="91" cy="2002"/>
            </a:xfrm>
            <a:custGeom>
              <a:avLst/>
              <a:gdLst>
                <a:gd name="f0" fmla="val 10800000"/>
                <a:gd name="f1" fmla="val 5400000"/>
                <a:gd name="f2" fmla="val 180"/>
                <a:gd name="f3" fmla="val w"/>
                <a:gd name="f4" fmla="val h"/>
                <a:gd name="f5" fmla="val 0"/>
                <a:gd name="f6" fmla="val 93"/>
                <a:gd name="f7" fmla="val 1999"/>
                <a:gd name="f8" fmla="val 47"/>
                <a:gd name="f9" fmla="val -16"/>
                <a:gd name="f10" fmla="val 1337"/>
                <a:gd name="f11" fmla="val 662"/>
                <a:gd name="f12" fmla="val 109"/>
                <a:gd name="f13" fmla="val 287"/>
                <a:gd name="f14" fmla="val 587"/>
                <a:gd name="f15" fmla="val 875"/>
                <a:gd name="f16" fmla="val 1624"/>
                <a:gd name="f17" fmla="+- 0 0 -90"/>
                <a:gd name="f18" fmla="*/ f3 1 93"/>
                <a:gd name="f19" fmla="*/ f4 1 1999"/>
                <a:gd name="f20" fmla="val f5"/>
                <a:gd name="f21" fmla="val f6"/>
                <a:gd name="f22" fmla="val f7"/>
                <a:gd name="f23" fmla="*/ f17 f0 1"/>
                <a:gd name="f24" fmla="+- f22 0 f20"/>
                <a:gd name="f25" fmla="+- f21 0 f20"/>
                <a:gd name="f26" fmla="*/ f23 1 f2"/>
                <a:gd name="f27" fmla="*/ f25 1 93"/>
                <a:gd name="f28" fmla="*/ f24 1 1999"/>
                <a:gd name="f29" fmla="*/ 47 f25 1"/>
                <a:gd name="f30" fmla="*/ 1999 f24 1"/>
                <a:gd name="f31" fmla="*/ 0 f24 1"/>
                <a:gd name="f32" fmla="*/ 875 f24 1"/>
                <a:gd name="f33" fmla="+- f26 0 f1"/>
                <a:gd name="f34" fmla="*/ f29 1 93"/>
                <a:gd name="f35" fmla="*/ f30 1 1999"/>
                <a:gd name="f36" fmla="*/ f31 1 1999"/>
                <a:gd name="f37" fmla="*/ f32 1 1999"/>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 ang="f33">
                  <a:pos x="f50" y="f51"/>
                </a:cxn>
              </a:cxnLst>
              <a:rect l="f46" t="f49" r="f47" b="f48"/>
              <a:pathLst>
                <a:path w="93" h="1999">
                  <a:moveTo>
                    <a:pt x="f8" y="f7"/>
                  </a:moveTo>
                  <a:cubicBezTo>
                    <a:pt x="f9" y="f10"/>
                    <a:pt x="f9" y="f11"/>
                    <a:pt x="f8" y="f5"/>
                  </a:cubicBezTo>
                  <a:cubicBezTo>
                    <a:pt x="f12" y="f13"/>
                    <a:pt x="f12" y="f14"/>
                    <a:pt x="f8" y="f15"/>
                  </a:cubicBezTo>
                  <a:cubicBezTo>
                    <a:pt x="f8" y="f15"/>
                    <a:pt x="f8" y="f1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9" name="Freeform: Shape 1775">
              <a:extLst>
                <a:ext uri="{FF2B5EF4-FFF2-40B4-BE49-F238E27FC236}">
                  <a16:creationId xmlns:a16="http://schemas.microsoft.com/office/drawing/2014/main" id="{5B8CAC20-6CDA-F9A8-4503-FAF4B65E0A37}"/>
                </a:ext>
              </a:extLst>
            </p:cNvPr>
            <p:cNvSpPr/>
            <p:nvPr/>
          </p:nvSpPr>
          <p:spPr>
            <a:xfrm>
              <a:off x="11266066" y="4132502"/>
              <a:ext cx="33576" cy="38834"/>
            </a:xfrm>
            <a:custGeom>
              <a:avLst/>
              <a:gdLst>
                <a:gd name="f0" fmla="val 10800000"/>
                <a:gd name="f1" fmla="val 5400000"/>
                <a:gd name="f2" fmla="val 180"/>
                <a:gd name="f3" fmla="val w"/>
                <a:gd name="f4" fmla="val h"/>
                <a:gd name="f5" fmla="val 0"/>
                <a:gd name="f6" fmla="val 33579"/>
                <a:gd name="f7" fmla="val 38837"/>
                <a:gd name="f8" fmla="val 22709"/>
                <a:gd name="f9" fmla="val 13098"/>
                <a:gd name="f10" fmla="val 13338"/>
                <a:gd name="f11" fmla="val 2227"/>
                <a:gd name="f12" fmla="val 12213"/>
                <a:gd name="f13" fmla="val 1353"/>
                <a:gd name="f14" fmla="val 10714"/>
                <a:gd name="f15" fmla="val 103"/>
                <a:gd name="f16" fmla="val 9090"/>
                <a:gd name="f17" fmla="val 7590"/>
                <a:gd name="f18" fmla="val 6928"/>
                <a:gd name="f19" fmla="val -34"/>
                <a:gd name="f20" fmla="val 6253"/>
                <a:gd name="f21" fmla="val 5591"/>
                <a:gd name="f22" fmla="val 4092"/>
                <a:gd name="f23" fmla="val 2718"/>
                <a:gd name="f24" fmla="val 1103"/>
                <a:gd name="f25" fmla="val 1093"/>
                <a:gd name="f26" fmla="val 2352"/>
                <a:gd name="f27" fmla="val 3602"/>
                <a:gd name="f28" fmla="val 706"/>
                <a:gd name="f29" fmla="val 4201"/>
                <a:gd name="f30" fmla="val 381"/>
                <a:gd name="f31" fmla="val 4826"/>
                <a:gd name="f32" fmla="val 94"/>
                <a:gd name="f33" fmla="val 5476"/>
                <a:gd name="f34" fmla="val -31"/>
                <a:gd name="f35" fmla="val 6263"/>
                <a:gd name="f36" fmla="val 7063"/>
                <a:gd name="f37" fmla="val 7850"/>
                <a:gd name="f38" fmla="val 19"/>
                <a:gd name="f39" fmla="val 8562"/>
                <a:gd name="f40" fmla="val 9262"/>
                <a:gd name="f41" fmla="val 9974"/>
                <a:gd name="f42" fmla="val 106"/>
                <a:gd name="f43" fmla="val 12798"/>
                <a:gd name="f44" fmla="val 1081"/>
                <a:gd name="f45" fmla="val 15522"/>
                <a:gd name="f46" fmla="val 2842"/>
                <a:gd name="f47" fmla="val 17721"/>
                <a:gd name="f48" fmla="val 16836"/>
                <a:gd name="f49" fmla="val 33840"/>
                <a:gd name="f50" fmla="val 21085"/>
                <a:gd name="f51" fmla="val 38838"/>
                <a:gd name="f52" fmla="val 17561"/>
                <a:gd name="f53" fmla="val 34314"/>
                <a:gd name="f54" fmla="val 27992"/>
                <a:gd name="f55" fmla="val 23469"/>
                <a:gd name="f56" fmla="val 23609"/>
                <a:gd name="f57" fmla="val 20020"/>
                <a:gd name="f58" fmla="val 28457"/>
                <a:gd name="f59" fmla="val 19270"/>
                <a:gd name="f60" fmla="val 31917"/>
                <a:gd name="f61" fmla="val 21807"/>
                <a:gd name="f62" fmla="val 32555"/>
                <a:gd name="f63" fmla="val 22269"/>
                <a:gd name="f64" fmla="val 33117"/>
                <a:gd name="f65" fmla="val 22831"/>
                <a:gd name="f66" fmla="val 29706"/>
                <a:gd name="f67" fmla="val 18845"/>
                <a:gd name="f68" fmla="val 26707"/>
                <a:gd name="f69" fmla="val 15347"/>
                <a:gd name="f70" fmla="+- 0 0 -90"/>
                <a:gd name="f71" fmla="*/ f3 1 33579"/>
                <a:gd name="f72" fmla="*/ f4 1 38837"/>
                <a:gd name="f73" fmla="val f5"/>
                <a:gd name="f74" fmla="val f6"/>
                <a:gd name="f75" fmla="val f7"/>
                <a:gd name="f76" fmla="*/ f70 f0 1"/>
                <a:gd name="f77" fmla="+- f75 0 f73"/>
                <a:gd name="f78" fmla="+- f74 0 f73"/>
                <a:gd name="f79" fmla="*/ f76 1 f2"/>
                <a:gd name="f80" fmla="*/ f78 1 33579"/>
                <a:gd name="f81" fmla="*/ f77 1 38837"/>
                <a:gd name="f82" fmla="*/ 22709 f78 1"/>
                <a:gd name="f83" fmla="*/ 13098 f77 1"/>
                <a:gd name="f84" fmla="*/ 13338 f78 1"/>
                <a:gd name="f85" fmla="*/ 2227 f77 1"/>
                <a:gd name="f86" fmla="*/ 12213 f78 1"/>
                <a:gd name="f87" fmla="*/ 1353 f77 1"/>
                <a:gd name="f88" fmla="*/ 10714 f78 1"/>
                <a:gd name="f89" fmla="*/ 103 f77 1"/>
                <a:gd name="f90" fmla="*/ 9090 f78 1"/>
                <a:gd name="f91" fmla="*/ 7590 f78 1"/>
                <a:gd name="f92" fmla="*/ 5591 f78 1"/>
                <a:gd name="f93" fmla="*/ 4092 f78 1"/>
                <a:gd name="f94" fmla="*/ 2718 f78 1"/>
                <a:gd name="f95" fmla="*/ 1103 f77 1"/>
                <a:gd name="f96" fmla="*/ 1093 f78 1"/>
                <a:gd name="f97" fmla="*/ 2352 f77 1"/>
                <a:gd name="f98" fmla="*/ 3602 f77 1"/>
                <a:gd name="f99" fmla="*/ 94 f78 1"/>
                <a:gd name="f100" fmla="*/ 5476 f77 1"/>
                <a:gd name="f101" fmla="*/ 7850 f77 1"/>
                <a:gd name="f102" fmla="*/ 9974 f77 1"/>
                <a:gd name="f103" fmla="*/ 2842 f78 1"/>
                <a:gd name="f104" fmla="*/ 17721 f77 1"/>
                <a:gd name="f105" fmla="*/ 16836 f78 1"/>
                <a:gd name="f106" fmla="*/ 33840 f77 1"/>
                <a:gd name="f107" fmla="*/ 21085 f78 1"/>
                <a:gd name="f108" fmla="*/ 38838 f77 1"/>
                <a:gd name="f109" fmla="*/ 23469 f77 1"/>
                <a:gd name="f110" fmla="*/ 31917 f78 1"/>
                <a:gd name="f111" fmla="*/ 21807 f77 1"/>
                <a:gd name="f112" fmla="*/ 33579 f78 1"/>
                <a:gd name="f113" fmla="*/ 29706 f78 1"/>
                <a:gd name="f114" fmla="*/ 18845 f77 1"/>
                <a:gd name="f115" fmla="*/ 26707 f78 1"/>
                <a:gd name="f116" fmla="*/ 15347 f77 1"/>
                <a:gd name="f117" fmla="+- f79 0 f1"/>
                <a:gd name="f118" fmla="*/ f82 1 33579"/>
                <a:gd name="f119" fmla="*/ f83 1 38837"/>
                <a:gd name="f120" fmla="*/ f84 1 33579"/>
                <a:gd name="f121" fmla="*/ f85 1 38837"/>
                <a:gd name="f122" fmla="*/ f86 1 33579"/>
                <a:gd name="f123" fmla="*/ f87 1 38837"/>
                <a:gd name="f124" fmla="*/ f88 1 33579"/>
                <a:gd name="f125" fmla="*/ f89 1 38837"/>
                <a:gd name="f126" fmla="*/ f90 1 33579"/>
                <a:gd name="f127" fmla="*/ f91 1 33579"/>
                <a:gd name="f128" fmla="*/ f92 1 33579"/>
                <a:gd name="f129" fmla="*/ f93 1 33579"/>
                <a:gd name="f130" fmla="*/ f94 1 33579"/>
                <a:gd name="f131" fmla="*/ f95 1 38837"/>
                <a:gd name="f132" fmla="*/ f96 1 33579"/>
                <a:gd name="f133" fmla="*/ f97 1 38837"/>
                <a:gd name="f134" fmla="*/ f98 1 38837"/>
                <a:gd name="f135" fmla="*/ f99 1 33579"/>
                <a:gd name="f136" fmla="*/ f100 1 38837"/>
                <a:gd name="f137" fmla="*/ f101 1 38837"/>
                <a:gd name="f138" fmla="*/ f102 1 38837"/>
                <a:gd name="f139" fmla="*/ f103 1 33579"/>
                <a:gd name="f140" fmla="*/ f104 1 38837"/>
                <a:gd name="f141" fmla="*/ f105 1 33579"/>
                <a:gd name="f142" fmla="*/ f106 1 38837"/>
                <a:gd name="f143" fmla="*/ f107 1 33579"/>
                <a:gd name="f144" fmla="*/ f108 1 38837"/>
                <a:gd name="f145" fmla="*/ f109 1 38837"/>
                <a:gd name="f146" fmla="*/ f110 1 33579"/>
                <a:gd name="f147" fmla="*/ f111 1 38837"/>
                <a:gd name="f148" fmla="*/ f112 1 33579"/>
                <a:gd name="f149" fmla="*/ f113 1 33579"/>
                <a:gd name="f150" fmla="*/ f114 1 38837"/>
                <a:gd name="f151" fmla="*/ f115 1 33579"/>
                <a:gd name="f152" fmla="*/ f116 1 38837"/>
                <a:gd name="f153" fmla="*/ f73 1 f80"/>
                <a:gd name="f154" fmla="*/ f74 1 f80"/>
                <a:gd name="f155" fmla="*/ f73 1 f81"/>
                <a:gd name="f156" fmla="*/ f75 1 f81"/>
                <a:gd name="f157" fmla="*/ f118 1 f80"/>
                <a:gd name="f158" fmla="*/ f119 1 f81"/>
                <a:gd name="f159" fmla="*/ f120 1 f80"/>
                <a:gd name="f160" fmla="*/ f121 1 f81"/>
                <a:gd name="f161" fmla="*/ f122 1 f80"/>
                <a:gd name="f162" fmla="*/ f123 1 f81"/>
                <a:gd name="f163" fmla="*/ f124 1 f80"/>
                <a:gd name="f164" fmla="*/ f125 1 f81"/>
                <a:gd name="f165" fmla="*/ f126 1 f80"/>
                <a:gd name="f166" fmla="*/ f127 1 f80"/>
                <a:gd name="f167" fmla="*/ f128 1 f80"/>
                <a:gd name="f168" fmla="*/ f129 1 f80"/>
                <a:gd name="f169" fmla="*/ f130 1 f80"/>
                <a:gd name="f170" fmla="*/ f131 1 f81"/>
                <a:gd name="f171" fmla="*/ f132 1 f80"/>
                <a:gd name="f172" fmla="*/ f133 1 f81"/>
                <a:gd name="f173" fmla="*/ f134 1 f81"/>
                <a:gd name="f174" fmla="*/ f135 1 f80"/>
                <a:gd name="f175" fmla="*/ f136 1 f81"/>
                <a:gd name="f176" fmla="*/ f137 1 f81"/>
                <a:gd name="f177" fmla="*/ f138 1 f81"/>
                <a:gd name="f178" fmla="*/ f139 1 f80"/>
                <a:gd name="f179" fmla="*/ f140 1 f81"/>
                <a:gd name="f180" fmla="*/ f141 1 f80"/>
                <a:gd name="f181" fmla="*/ f142 1 f81"/>
                <a:gd name="f182" fmla="*/ f143 1 f80"/>
                <a:gd name="f183" fmla="*/ f144 1 f81"/>
                <a:gd name="f184" fmla="*/ f145 1 f81"/>
                <a:gd name="f185" fmla="*/ f146 1 f80"/>
                <a:gd name="f186" fmla="*/ f147 1 f81"/>
                <a:gd name="f187" fmla="*/ f148 1 f80"/>
                <a:gd name="f188" fmla="*/ f149 1 f80"/>
                <a:gd name="f189" fmla="*/ f150 1 f81"/>
                <a:gd name="f190" fmla="*/ f151 1 f80"/>
                <a:gd name="f191" fmla="*/ f152 1 f81"/>
                <a:gd name="f192" fmla="*/ f153 f71 1"/>
                <a:gd name="f193" fmla="*/ f154 f71 1"/>
                <a:gd name="f194" fmla="*/ f156 f72 1"/>
                <a:gd name="f195" fmla="*/ f155 f72 1"/>
                <a:gd name="f196" fmla="*/ f157 f71 1"/>
                <a:gd name="f197" fmla="*/ f158 f72 1"/>
                <a:gd name="f198" fmla="*/ f159 f71 1"/>
                <a:gd name="f199" fmla="*/ f160 f72 1"/>
                <a:gd name="f200" fmla="*/ f161 f71 1"/>
                <a:gd name="f201" fmla="*/ f162 f72 1"/>
                <a:gd name="f202" fmla="*/ f163 f71 1"/>
                <a:gd name="f203" fmla="*/ f164 f72 1"/>
                <a:gd name="f204" fmla="*/ f165 f71 1"/>
                <a:gd name="f205" fmla="*/ f166 f71 1"/>
                <a:gd name="f206" fmla="*/ f167 f71 1"/>
                <a:gd name="f207" fmla="*/ f168 f71 1"/>
                <a:gd name="f208" fmla="*/ f169 f71 1"/>
                <a:gd name="f209" fmla="*/ f170 f72 1"/>
                <a:gd name="f210" fmla="*/ f171 f71 1"/>
                <a:gd name="f211" fmla="*/ f172 f72 1"/>
                <a:gd name="f212" fmla="*/ f173 f72 1"/>
                <a:gd name="f213" fmla="*/ f174 f71 1"/>
                <a:gd name="f214" fmla="*/ f175 f72 1"/>
                <a:gd name="f215" fmla="*/ f176 f72 1"/>
                <a:gd name="f216" fmla="*/ f177 f72 1"/>
                <a:gd name="f217" fmla="*/ f178 f71 1"/>
                <a:gd name="f218" fmla="*/ f179 f72 1"/>
                <a:gd name="f219" fmla="*/ f180 f71 1"/>
                <a:gd name="f220" fmla="*/ f181 f72 1"/>
                <a:gd name="f221" fmla="*/ f182 f71 1"/>
                <a:gd name="f222" fmla="*/ f183 f72 1"/>
                <a:gd name="f223" fmla="*/ f184 f72 1"/>
                <a:gd name="f224" fmla="*/ f185 f71 1"/>
                <a:gd name="f225" fmla="*/ f186 f72 1"/>
                <a:gd name="f226" fmla="*/ f187 f71 1"/>
                <a:gd name="f227" fmla="*/ f188 f71 1"/>
                <a:gd name="f228" fmla="*/ f189 f72 1"/>
                <a:gd name="f229" fmla="*/ f190 f71 1"/>
                <a:gd name="f230" fmla="*/ f191 f72 1"/>
              </a:gdLst>
              <a:ahLst/>
              <a:cxnLst>
                <a:cxn ang="3cd4">
                  <a:pos x="hc" y="t"/>
                </a:cxn>
                <a:cxn ang="0">
                  <a:pos x="r" y="vc"/>
                </a:cxn>
                <a:cxn ang="cd4">
                  <a:pos x="hc" y="b"/>
                </a:cxn>
                <a:cxn ang="cd2">
                  <a:pos x="l" y="vc"/>
                </a:cxn>
                <a:cxn ang="f117">
                  <a:pos x="f196" y="f197"/>
                </a:cxn>
                <a:cxn ang="f117">
                  <a:pos x="f198" y="f199"/>
                </a:cxn>
                <a:cxn ang="f117">
                  <a:pos x="f200" y="f201"/>
                </a:cxn>
                <a:cxn ang="f117">
                  <a:pos x="f202" y="f203"/>
                </a:cxn>
                <a:cxn ang="f117">
                  <a:pos x="f202" y="f203"/>
                </a:cxn>
                <a:cxn ang="f117">
                  <a:pos x="f204" y="f203"/>
                </a:cxn>
                <a:cxn ang="f117">
                  <a:pos x="f205" y="f203"/>
                </a:cxn>
                <a:cxn ang="f117">
                  <a:pos x="f206" y="f203"/>
                </a:cxn>
                <a:cxn ang="f117">
                  <a:pos x="f207" y="f203"/>
                </a:cxn>
                <a:cxn ang="f117">
                  <a:pos x="f208" y="f209"/>
                </a:cxn>
                <a:cxn ang="f117">
                  <a:pos x="f210" y="f211"/>
                </a:cxn>
                <a:cxn ang="f117">
                  <a:pos x="f210" y="f211"/>
                </a:cxn>
                <a:cxn ang="f117">
                  <a:pos x="f210" y="f212"/>
                </a:cxn>
                <a:cxn ang="f117">
                  <a:pos x="f213" y="f214"/>
                </a:cxn>
                <a:cxn ang="f117">
                  <a:pos x="f213" y="f215"/>
                </a:cxn>
                <a:cxn ang="f117">
                  <a:pos x="f213" y="f216"/>
                </a:cxn>
                <a:cxn ang="f117">
                  <a:pos x="f217" y="f218"/>
                </a:cxn>
                <a:cxn ang="f117">
                  <a:pos x="f219" y="f220"/>
                </a:cxn>
                <a:cxn ang="f117">
                  <a:pos x="f221" y="f222"/>
                </a:cxn>
                <a:cxn ang="f117">
                  <a:pos x="f221" y="f223"/>
                </a:cxn>
                <a:cxn ang="f117">
                  <a:pos x="f224" y="f225"/>
                </a:cxn>
                <a:cxn ang="f117">
                  <a:pos x="f226" y="f223"/>
                </a:cxn>
                <a:cxn ang="f117">
                  <a:pos x="f227" y="f228"/>
                </a:cxn>
                <a:cxn ang="f117">
                  <a:pos x="f229" y="f230"/>
                </a:cxn>
              </a:cxnLst>
              <a:rect l="f192" t="f195" r="f193" b="f194"/>
              <a:pathLst>
                <a:path w="33579" h="38837">
                  <a:moveTo>
                    <a:pt x="f8" y="f9"/>
                  </a:moveTo>
                  <a:lnTo>
                    <a:pt x="f10" y="f11"/>
                  </a:lnTo>
                  <a:lnTo>
                    <a:pt x="f12" y="f13"/>
                  </a:lnTo>
                  <a:lnTo>
                    <a:pt x="f14" y="f15"/>
                  </a:lnTo>
                  <a:lnTo>
                    <a:pt x="f14" y="f15"/>
                  </a:lnTo>
                  <a:lnTo>
                    <a:pt x="f16" y="f15"/>
                  </a:lnTo>
                  <a:lnTo>
                    <a:pt x="f17" y="f15"/>
                  </a:lnTo>
                  <a:cubicBezTo>
                    <a:pt x="f18" y="f19"/>
                    <a:pt x="f20" y="f19"/>
                    <a:pt x="f21" y="f15"/>
                  </a:cubicBezTo>
                  <a:lnTo>
                    <a:pt x="f22" y="f15"/>
                  </a:lnTo>
                  <a:lnTo>
                    <a:pt x="f23" y="f24"/>
                  </a:lnTo>
                  <a:lnTo>
                    <a:pt x="f25" y="f26"/>
                  </a:lnTo>
                  <a:lnTo>
                    <a:pt x="f25" y="f26"/>
                  </a:lnTo>
                  <a:lnTo>
                    <a:pt x="f25" y="f27"/>
                  </a:lnTo>
                  <a:cubicBezTo>
                    <a:pt x="f28" y="f29"/>
                    <a:pt x="f30" y="f31"/>
                    <a:pt x="f32" y="f33"/>
                  </a:cubicBezTo>
                  <a:cubicBezTo>
                    <a:pt x="f34" y="f35"/>
                    <a:pt x="f34" y="f36"/>
                    <a:pt x="f32" y="f37"/>
                  </a:cubicBezTo>
                  <a:cubicBezTo>
                    <a:pt x="f38" y="f39"/>
                    <a:pt x="f38" y="f40"/>
                    <a:pt x="f32" y="f41"/>
                  </a:cubicBezTo>
                  <a:cubicBezTo>
                    <a:pt x="f42" y="f43"/>
                    <a:pt x="f44" y="f45"/>
                    <a:pt x="f46" y="f47"/>
                  </a:cubicBezTo>
                  <a:lnTo>
                    <a:pt x="f48" y="f49"/>
                  </a:lnTo>
                  <a:lnTo>
                    <a:pt x="f50" y="f51"/>
                  </a:lnTo>
                  <a:cubicBezTo>
                    <a:pt x="f52" y="f53"/>
                    <a:pt x="f52" y="f54"/>
                    <a:pt x="f50" y="f55"/>
                  </a:cubicBezTo>
                  <a:cubicBezTo>
                    <a:pt x="f56" y="f57"/>
                    <a:pt x="f58" y="f59"/>
                    <a:pt x="f60" y="f61"/>
                  </a:cubicBezTo>
                  <a:cubicBezTo>
                    <a:pt x="f62" y="f63"/>
                    <a:pt x="f64" y="f65"/>
                    <a:pt x="f6" y="f55"/>
                  </a:cubicBezTo>
                  <a:lnTo>
                    <a:pt x="f66" y="f67"/>
                  </a:lnTo>
                  <a:lnTo>
                    <a:pt x="f68" y="f6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0" name="Freeform: Shape 1776">
              <a:extLst>
                <a:ext uri="{FF2B5EF4-FFF2-40B4-BE49-F238E27FC236}">
                  <a16:creationId xmlns:a16="http://schemas.microsoft.com/office/drawing/2014/main" id="{E893BD81-8A28-CFD5-5B9E-69AD50212594}"/>
                </a:ext>
              </a:extLst>
            </p:cNvPr>
            <p:cNvSpPr/>
            <p:nvPr/>
          </p:nvSpPr>
          <p:spPr>
            <a:xfrm>
              <a:off x="11282260" y="4152528"/>
              <a:ext cx="111474" cy="127019"/>
            </a:xfrm>
            <a:custGeom>
              <a:avLst/>
              <a:gdLst>
                <a:gd name="f0" fmla="val 10800000"/>
                <a:gd name="f1" fmla="val 5400000"/>
                <a:gd name="f2" fmla="val 180"/>
                <a:gd name="f3" fmla="val w"/>
                <a:gd name="f4" fmla="val h"/>
                <a:gd name="f5" fmla="val 0"/>
                <a:gd name="f6" fmla="val 111470"/>
                <a:gd name="f7" fmla="val 127019"/>
                <a:gd name="f8" fmla="val 2642"/>
                <a:gd name="f9" fmla="val 3194"/>
                <a:gd name="f10" fmla="val -881"/>
                <a:gd name="f11" fmla="val 7717"/>
                <a:gd name="f12" fmla="val 14040"/>
                <a:gd name="f13" fmla="val 18563"/>
                <a:gd name="f14" fmla="val 96102"/>
                <a:gd name="f15" fmla="val 127020"/>
                <a:gd name="f16" fmla="val 123021"/>
                <a:gd name="f17" fmla="val 121897"/>
                <a:gd name="f18" fmla="val 95890"/>
                <a:gd name="f19" fmla="val 116587"/>
                <a:gd name="f20" fmla="val 100025"/>
                <a:gd name="f21" fmla="val 112113"/>
                <a:gd name="f22" fmla="val 105336"/>
                <a:gd name="f23" fmla="val 111913"/>
                <a:gd name="f24" fmla="val 105423"/>
                <a:gd name="f25" fmla="val 111901"/>
                <a:gd name="f26" fmla="val 105511"/>
                <a:gd name="f27" fmla="val 105598"/>
                <a:gd name="f28" fmla="val 107934"/>
                <a:gd name="f29" fmla="val 112176"/>
                <a:gd name="f30" fmla="val 110059"/>
                <a:gd name="f31" fmla="val 113400"/>
                <a:gd name="f32" fmla="val 111471"/>
                <a:gd name="f33" fmla="val 115275"/>
                <a:gd name="f34" fmla="val 14887"/>
                <a:gd name="f35" fmla="val 2819"/>
                <a:gd name="f36" fmla="val 12164"/>
                <a:gd name="f37" fmla="val -479"/>
                <a:gd name="f38" fmla="val 7278"/>
                <a:gd name="f39" fmla="val -954"/>
                <a:gd name="f40" fmla="val 3979"/>
                <a:gd name="f41" fmla="val 1770"/>
                <a:gd name="f42" fmla="val 3480"/>
                <a:gd name="f43" fmla="val 2182"/>
                <a:gd name="f44" fmla="val 3030"/>
                <a:gd name="f45" fmla="val 2670"/>
                <a:gd name="f46" fmla="+- 0 0 -90"/>
                <a:gd name="f47" fmla="*/ f3 1 111470"/>
                <a:gd name="f48" fmla="*/ f4 1 127019"/>
                <a:gd name="f49" fmla="val f5"/>
                <a:gd name="f50" fmla="val f6"/>
                <a:gd name="f51" fmla="val f7"/>
                <a:gd name="f52" fmla="*/ f46 f0 1"/>
                <a:gd name="f53" fmla="+- f51 0 f49"/>
                <a:gd name="f54" fmla="+- f50 0 f49"/>
                <a:gd name="f55" fmla="*/ f52 1 f2"/>
                <a:gd name="f56" fmla="*/ f54 1 111470"/>
                <a:gd name="f57" fmla="*/ f53 1 127019"/>
                <a:gd name="f58" fmla="*/ 2642 f54 1"/>
                <a:gd name="f59" fmla="*/ 3194 f53 1"/>
                <a:gd name="f60" fmla="*/ 18563 f53 1"/>
                <a:gd name="f61" fmla="*/ 96102 f54 1"/>
                <a:gd name="f62" fmla="*/ 127020 f53 1"/>
                <a:gd name="f63" fmla="*/ 123021 f53 1"/>
                <a:gd name="f64" fmla="*/ 121897 f53 1"/>
                <a:gd name="f65" fmla="*/ 105336 f54 1"/>
                <a:gd name="f66" fmla="*/ 111913 f53 1"/>
                <a:gd name="f67" fmla="*/ 105598 f54 1"/>
                <a:gd name="f68" fmla="*/ 111901 f53 1"/>
                <a:gd name="f69" fmla="*/ 111471 f54 1"/>
                <a:gd name="f70" fmla="*/ 115275 f53 1"/>
                <a:gd name="f71" fmla="*/ 14887 f54 1"/>
                <a:gd name="f72" fmla="*/ 2819 f53 1"/>
                <a:gd name="f73" fmla="*/ 3979 f54 1"/>
                <a:gd name="f74" fmla="*/ 1770 f53 1"/>
                <a:gd name="f75" fmla="+- f55 0 f1"/>
                <a:gd name="f76" fmla="*/ f58 1 111470"/>
                <a:gd name="f77" fmla="*/ f59 1 127019"/>
                <a:gd name="f78" fmla="*/ f60 1 127019"/>
                <a:gd name="f79" fmla="*/ f61 1 111470"/>
                <a:gd name="f80" fmla="*/ f62 1 127019"/>
                <a:gd name="f81" fmla="*/ f63 1 127019"/>
                <a:gd name="f82" fmla="*/ f64 1 127019"/>
                <a:gd name="f83" fmla="*/ f65 1 111470"/>
                <a:gd name="f84" fmla="*/ f66 1 127019"/>
                <a:gd name="f85" fmla="*/ f67 1 111470"/>
                <a:gd name="f86" fmla="*/ f68 1 127019"/>
                <a:gd name="f87" fmla="*/ f69 1 111470"/>
                <a:gd name="f88" fmla="*/ f70 1 127019"/>
                <a:gd name="f89" fmla="*/ f71 1 111470"/>
                <a:gd name="f90" fmla="*/ f72 1 127019"/>
                <a:gd name="f91" fmla="*/ f73 1 111470"/>
                <a:gd name="f92" fmla="*/ f74 1 127019"/>
                <a:gd name="f93" fmla="*/ f49 1 f56"/>
                <a:gd name="f94" fmla="*/ f50 1 f56"/>
                <a:gd name="f95" fmla="*/ f49 1 f57"/>
                <a:gd name="f96" fmla="*/ f51 1 f57"/>
                <a:gd name="f97" fmla="*/ f76 1 f56"/>
                <a:gd name="f98" fmla="*/ f77 1 f57"/>
                <a:gd name="f99" fmla="*/ f78 1 f57"/>
                <a:gd name="f100" fmla="*/ f79 1 f56"/>
                <a:gd name="f101" fmla="*/ f80 1 f57"/>
                <a:gd name="f102" fmla="*/ f81 1 f57"/>
                <a:gd name="f103" fmla="*/ f82 1 f57"/>
                <a:gd name="f104" fmla="*/ f83 1 f56"/>
                <a:gd name="f105" fmla="*/ f84 1 f57"/>
                <a:gd name="f106" fmla="*/ f85 1 f56"/>
                <a:gd name="f107" fmla="*/ f86 1 f57"/>
                <a:gd name="f108" fmla="*/ f87 1 f56"/>
                <a:gd name="f109" fmla="*/ f88 1 f57"/>
                <a:gd name="f110" fmla="*/ f89 1 f56"/>
                <a:gd name="f111" fmla="*/ f90 1 f57"/>
                <a:gd name="f112" fmla="*/ f91 1 f56"/>
                <a:gd name="f113" fmla="*/ f92 1 f57"/>
                <a:gd name="f114" fmla="*/ f93 f47 1"/>
                <a:gd name="f115" fmla="*/ f94 f47 1"/>
                <a:gd name="f116" fmla="*/ f96 f48 1"/>
                <a:gd name="f117" fmla="*/ f95 f48 1"/>
                <a:gd name="f118" fmla="*/ f97 f47 1"/>
                <a:gd name="f119" fmla="*/ f98 f48 1"/>
                <a:gd name="f120" fmla="*/ f99 f48 1"/>
                <a:gd name="f121" fmla="*/ f100 f47 1"/>
                <a:gd name="f122" fmla="*/ f101 f48 1"/>
                <a:gd name="f123" fmla="*/ f102 f48 1"/>
                <a:gd name="f124" fmla="*/ f103 f48 1"/>
                <a:gd name="f125" fmla="*/ f104 f47 1"/>
                <a:gd name="f126" fmla="*/ f105 f48 1"/>
                <a:gd name="f127" fmla="*/ f106 f47 1"/>
                <a:gd name="f128" fmla="*/ f107 f48 1"/>
                <a:gd name="f129" fmla="*/ f108 f47 1"/>
                <a:gd name="f130" fmla="*/ f109 f48 1"/>
                <a:gd name="f131" fmla="*/ f110 f47 1"/>
                <a:gd name="f132" fmla="*/ f111 f48 1"/>
                <a:gd name="f133" fmla="*/ f112 f47 1"/>
                <a:gd name="f134" fmla="*/ f113 f48 1"/>
              </a:gdLst>
              <a:ahLst/>
              <a:cxnLst>
                <a:cxn ang="3cd4">
                  <a:pos x="hc" y="t"/>
                </a:cxn>
                <a:cxn ang="0">
                  <a:pos x="r" y="vc"/>
                </a:cxn>
                <a:cxn ang="cd4">
                  <a:pos x="hc" y="b"/>
                </a:cxn>
                <a:cxn ang="cd2">
                  <a:pos x="l" y="vc"/>
                </a:cxn>
                <a:cxn ang="f75">
                  <a:pos x="f118" y="f119"/>
                </a:cxn>
                <a:cxn ang="f75">
                  <a:pos x="f118" y="f120"/>
                </a:cxn>
                <a:cxn ang="f75">
                  <a:pos x="f121" y="f122"/>
                </a:cxn>
                <a:cxn ang="f75">
                  <a:pos x="f121" y="f123"/>
                </a:cxn>
                <a:cxn ang="f75">
                  <a:pos x="f121" y="f124"/>
                </a:cxn>
                <a:cxn ang="f75">
                  <a:pos x="f125" y="f126"/>
                </a:cxn>
                <a:cxn ang="f75">
                  <a:pos x="f127" y="f128"/>
                </a:cxn>
                <a:cxn ang="f75">
                  <a:pos x="f129" y="f130"/>
                </a:cxn>
                <a:cxn ang="f75">
                  <a:pos x="f129" y="f130"/>
                </a:cxn>
                <a:cxn ang="f75">
                  <a:pos x="f131" y="f132"/>
                </a:cxn>
                <a:cxn ang="f75">
                  <a:pos x="f133" y="f134"/>
                </a:cxn>
                <a:cxn ang="f75">
                  <a:pos x="f118" y="f119"/>
                </a:cxn>
              </a:cxnLst>
              <a:rect l="f114" t="f117" r="f115" b="f116"/>
              <a:pathLst>
                <a:path w="111470" h="127019">
                  <a:moveTo>
                    <a:pt x="f8" y="f9"/>
                  </a:moveTo>
                  <a:cubicBezTo>
                    <a:pt x="f10" y="f11"/>
                    <a:pt x="f10" y="f12"/>
                    <a:pt x="f8" y="f13"/>
                  </a:cubicBezTo>
                  <a:lnTo>
                    <a:pt x="f14" y="f15"/>
                  </a:lnTo>
                  <a:lnTo>
                    <a:pt x="f14" y="f16"/>
                  </a:lnTo>
                  <a:lnTo>
                    <a:pt x="f14" y="f17"/>
                  </a:lnTo>
                  <a:cubicBezTo>
                    <a:pt x="f18" y="f19"/>
                    <a:pt x="f20" y="f21"/>
                    <a:pt x="f22" y="f23"/>
                  </a:cubicBezTo>
                  <a:cubicBezTo>
                    <a:pt x="f24" y="f25"/>
                    <a:pt x="f26" y="f25"/>
                    <a:pt x="f27" y="f25"/>
                  </a:cubicBezTo>
                  <a:cubicBezTo>
                    <a:pt x="f28" y="f29"/>
                    <a:pt x="f30" y="f31"/>
                    <a:pt x="f32" y="f33"/>
                  </a:cubicBezTo>
                  <a:lnTo>
                    <a:pt x="f32" y="f33"/>
                  </a:lnTo>
                  <a:lnTo>
                    <a:pt x="f34" y="f35"/>
                  </a:ln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1" name="Freeform: Shape 1777">
              <a:extLst>
                <a:ext uri="{FF2B5EF4-FFF2-40B4-BE49-F238E27FC236}">
                  <a16:creationId xmlns:a16="http://schemas.microsoft.com/office/drawing/2014/main" id="{547AA38A-7FC1-67BD-51DF-8D680886A472}"/>
                </a:ext>
              </a:extLst>
            </p:cNvPr>
            <p:cNvSpPr/>
            <p:nvPr/>
          </p:nvSpPr>
          <p:spPr>
            <a:xfrm>
              <a:off x="11375611" y="4325404"/>
              <a:ext cx="32607" cy="38862"/>
            </a:xfrm>
            <a:custGeom>
              <a:avLst/>
              <a:gdLst>
                <a:gd name="f0" fmla="val 10800000"/>
                <a:gd name="f1" fmla="val 5400000"/>
                <a:gd name="f2" fmla="val 180"/>
                <a:gd name="f3" fmla="val w"/>
                <a:gd name="f4" fmla="val h"/>
                <a:gd name="f5" fmla="val 0"/>
                <a:gd name="f6" fmla="val 32611"/>
                <a:gd name="f7" fmla="val 38863"/>
                <a:gd name="f8" fmla="val 14994"/>
                <a:gd name="f9" fmla="val 3003"/>
                <a:gd name="f10" fmla="val 12233"/>
                <a:gd name="f11" fmla="val -446"/>
                <a:gd name="f12" fmla="val 7210"/>
                <a:gd name="f13" fmla="val -1008"/>
                <a:gd name="f14" fmla="val 3761"/>
                <a:gd name="f15" fmla="val 1753"/>
                <a:gd name="f16" fmla="val 3287"/>
                <a:gd name="f17" fmla="val 2116"/>
                <a:gd name="f18" fmla="val 2874"/>
                <a:gd name="f19" fmla="val 2540"/>
                <a:gd name="f20" fmla="val 2500"/>
                <a:gd name="f21" fmla="val 363"/>
                <a:gd name="f22" fmla="val 5627"/>
                <a:gd name="f23" fmla="val -462"/>
                <a:gd name="f24" fmla="val 9075"/>
                <a:gd name="f25" fmla="val 250"/>
                <a:gd name="f26" fmla="val 12374"/>
                <a:gd name="f27" fmla="val 188"/>
                <a:gd name="f28" fmla="val 13036"/>
                <a:gd name="f29" fmla="val 13711"/>
                <a:gd name="f30" fmla="val 14374"/>
                <a:gd name="f31" fmla="val 1000"/>
                <a:gd name="f32" fmla="val 15998"/>
                <a:gd name="f33" fmla="val 1300"/>
                <a:gd name="f34" fmla="val 16660"/>
                <a:gd name="f35" fmla="val 1675"/>
                <a:gd name="f36" fmla="val 17297"/>
                <a:gd name="f37" fmla="val 2125"/>
                <a:gd name="f38" fmla="val 17872"/>
                <a:gd name="f39" fmla="val 19367"/>
                <a:gd name="f40" fmla="val 37989"/>
                <a:gd name="f41" fmla="val 20117"/>
                <a:gd name="f42" fmla="val 38864"/>
                <a:gd name="f43" fmla="val 16656"/>
                <a:gd name="f44" fmla="val 34365"/>
                <a:gd name="f45" fmla="val 28118"/>
                <a:gd name="f46" fmla="val 23620"/>
                <a:gd name="f47" fmla="val 22878"/>
                <a:gd name="f48" fmla="val 20171"/>
                <a:gd name="f49" fmla="val 27901"/>
                <a:gd name="f50" fmla="val 19609"/>
                <a:gd name="f51" fmla="val 31350"/>
                <a:gd name="f52" fmla="val 22370"/>
                <a:gd name="f53" fmla="val 31824"/>
                <a:gd name="f54" fmla="val 22732"/>
                <a:gd name="f55" fmla="val 32236"/>
                <a:gd name="f56" fmla="val 23158"/>
                <a:gd name="f57" fmla="val 28738"/>
                <a:gd name="f58" fmla="val 19121"/>
                <a:gd name="f59" fmla="val 25739"/>
                <a:gd name="f60" fmla="val 15623"/>
                <a:gd name="f61" fmla="val 17618"/>
                <a:gd name="f62" fmla="val 6251"/>
                <a:gd name="f63" fmla="+- 0 0 -90"/>
                <a:gd name="f64" fmla="*/ f3 1 32611"/>
                <a:gd name="f65" fmla="*/ f4 1 38863"/>
                <a:gd name="f66" fmla="val f5"/>
                <a:gd name="f67" fmla="val f6"/>
                <a:gd name="f68" fmla="val f7"/>
                <a:gd name="f69" fmla="*/ f63 f0 1"/>
                <a:gd name="f70" fmla="+- f68 0 f66"/>
                <a:gd name="f71" fmla="+- f67 0 f66"/>
                <a:gd name="f72" fmla="*/ f69 1 f2"/>
                <a:gd name="f73" fmla="*/ f71 1 32611"/>
                <a:gd name="f74" fmla="*/ f70 1 38863"/>
                <a:gd name="f75" fmla="*/ 14994 f71 1"/>
                <a:gd name="f76" fmla="*/ 3003 f70 1"/>
                <a:gd name="f77" fmla="*/ 3761 f71 1"/>
                <a:gd name="f78" fmla="*/ 1753 f70 1"/>
                <a:gd name="f79" fmla="*/ 2500 f71 1"/>
                <a:gd name="f80" fmla="*/ 250 f71 1"/>
                <a:gd name="f81" fmla="*/ 12374 f70 1"/>
                <a:gd name="f82" fmla="*/ 14374 f70 1"/>
                <a:gd name="f83" fmla="*/ 1000 f71 1"/>
                <a:gd name="f84" fmla="*/ 15998 f70 1"/>
                <a:gd name="f85" fmla="*/ 2125 f71 1"/>
                <a:gd name="f86" fmla="*/ 17872 f70 1"/>
                <a:gd name="f87" fmla="*/ 19367 f71 1"/>
                <a:gd name="f88" fmla="*/ 37989 f70 1"/>
                <a:gd name="f89" fmla="*/ 20117 f71 1"/>
                <a:gd name="f90" fmla="*/ 38864 f70 1"/>
                <a:gd name="f91" fmla="*/ 23620 f70 1"/>
                <a:gd name="f92" fmla="*/ 31350 f71 1"/>
                <a:gd name="f93" fmla="*/ 22370 f70 1"/>
                <a:gd name="f94" fmla="*/ 32611 f71 1"/>
                <a:gd name="f95" fmla="*/ 28738 f71 1"/>
                <a:gd name="f96" fmla="*/ 19121 f70 1"/>
                <a:gd name="f97" fmla="*/ 25739 f71 1"/>
                <a:gd name="f98" fmla="*/ 15623 f70 1"/>
                <a:gd name="f99" fmla="*/ 17618 f71 1"/>
                <a:gd name="f100" fmla="*/ 6251 f70 1"/>
                <a:gd name="f101" fmla="+- f72 0 f1"/>
                <a:gd name="f102" fmla="*/ f75 1 32611"/>
                <a:gd name="f103" fmla="*/ f76 1 38863"/>
                <a:gd name="f104" fmla="*/ f77 1 32611"/>
                <a:gd name="f105" fmla="*/ f78 1 38863"/>
                <a:gd name="f106" fmla="*/ f79 1 32611"/>
                <a:gd name="f107" fmla="*/ f80 1 32611"/>
                <a:gd name="f108" fmla="*/ f81 1 38863"/>
                <a:gd name="f109" fmla="*/ f82 1 38863"/>
                <a:gd name="f110" fmla="*/ f83 1 32611"/>
                <a:gd name="f111" fmla="*/ f84 1 38863"/>
                <a:gd name="f112" fmla="*/ f85 1 32611"/>
                <a:gd name="f113" fmla="*/ f86 1 38863"/>
                <a:gd name="f114" fmla="*/ f87 1 32611"/>
                <a:gd name="f115" fmla="*/ f88 1 38863"/>
                <a:gd name="f116" fmla="*/ f89 1 32611"/>
                <a:gd name="f117" fmla="*/ f90 1 38863"/>
                <a:gd name="f118" fmla="*/ f91 1 38863"/>
                <a:gd name="f119" fmla="*/ f92 1 32611"/>
                <a:gd name="f120" fmla="*/ f93 1 38863"/>
                <a:gd name="f121" fmla="*/ f94 1 32611"/>
                <a:gd name="f122" fmla="*/ f95 1 32611"/>
                <a:gd name="f123" fmla="*/ f96 1 38863"/>
                <a:gd name="f124" fmla="*/ f97 1 32611"/>
                <a:gd name="f125" fmla="*/ f98 1 38863"/>
                <a:gd name="f126" fmla="*/ f99 1 32611"/>
                <a:gd name="f127" fmla="*/ f100 1 38863"/>
                <a:gd name="f128" fmla="*/ f66 1 f73"/>
                <a:gd name="f129" fmla="*/ f67 1 f73"/>
                <a:gd name="f130" fmla="*/ f66 1 f74"/>
                <a:gd name="f131" fmla="*/ f68 1 f74"/>
                <a:gd name="f132" fmla="*/ f102 1 f73"/>
                <a:gd name="f133" fmla="*/ f103 1 f74"/>
                <a:gd name="f134" fmla="*/ f104 1 f73"/>
                <a:gd name="f135" fmla="*/ f105 1 f74"/>
                <a:gd name="f136" fmla="*/ f106 1 f73"/>
                <a:gd name="f137" fmla="*/ f107 1 f73"/>
                <a:gd name="f138" fmla="*/ f108 1 f74"/>
                <a:gd name="f139" fmla="*/ f109 1 f74"/>
                <a:gd name="f140" fmla="*/ f110 1 f73"/>
                <a:gd name="f141" fmla="*/ f111 1 f74"/>
                <a:gd name="f142" fmla="*/ f112 1 f73"/>
                <a:gd name="f143" fmla="*/ f113 1 f74"/>
                <a:gd name="f144" fmla="*/ f114 1 f73"/>
                <a:gd name="f145" fmla="*/ f115 1 f74"/>
                <a:gd name="f146" fmla="*/ f116 1 f73"/>
                <a:gd name="f147" fmla="*/ f117 1 f74"/>
                <a:gd name="f148" fmla="*/ f118 1 f74"/>
                <a:gd name="f149" fmla="*/ f119 1 f73"/>
                <a:gd name="f150" fmla="*/ f120 1 f74"/>
                <a:gd name="f151" fmla="*/ f121 1 f73"/>
                <a:gd name="f152" fmla="*/ f122 1 f73"/>
                <a:gd name="f153" fmla="*/ f123 1 f74"/>
                <a:gd name="f154" fmla="*/ f124 1 f73"/>
                <a:gd name="f155" fmla="*/ f125 1 f74"/>
                <a:gd name="f156" fmla="*/ f126 1 f73"/>
                <a:gd name="f157" fmla="*/ f127 1 f74"/>
                <a:gd name="f158" fmla="*/ f128 f64 1"/>
                <a:gd name="f159" fmla="*/ f129 f64 1"/>
                <a:gd name="f160" fmla="*/ f131 f65 1"/>
                <a:gd name="f161" fmla="*/ f130 f65 1"/>
                <a:gd name="f162" fmla="*/ f132 f64 1"/>
                <a:gd name="f163" fmla="*/ f133 f65 1"/>
                <a:gd name="f164" fmla="*/ f134 f64 1"/>
                <a:gd name="f165" fmla="*/ f135 f65 1"/>
                <a:gd name="f166" fmla="*/ f136 f64 1"/>
                <a:gd name="f167" fmla="*/ f137 f64 1"/>
                <a:gd name="f168" fmla="*/ f138 f65 1"/>
                <a:gd name="f169" fmla="*/ f139 f65 1"/>
                <a:gd name="f170" fmla="*/ f140 f64 1"/>
                <a:gd name="f171" fmla="*/ f141 f65 1"/>
                <a:gd name="f172" fmla="*/ f142 f64 1"/>
                <a:gd name="f173" fmla="*/ f143 f65 1"/>
                <a:gd name="f174" fmla="*/ f144 f64 1"/>
                <a:gd name="f175" fmla="*/ f145 f65 1"/>
                <a:gd name="f176" fmla="*/ f146 f64 1"/>
                <a:gd name="f177" fmla="*/ f147 f65 1"/>
                <a:gd name="f178" fmla="*/ f148 f65 1"/>
                <a:gd name="f179" fmla="*/ f149 f64 1"/>
                <a:gd name="f180" fmla="*/ f150 f65 1"/>
                <a:gd name="f181" fmla="*/ f151 f64 1"/>
                <a:gd name="f182" fmla="*/ f152 f64 1"/>
                <a:gd name="f183" fmla="*/ f153 f65 1"/>
                <a:gd name="f184" fmla="*/ f154 f64 1"/>
                <a:gd name="f185" fmla="*/ f155 f65 1"/>
                <a:gd name="f186" fmla="*/ f156 f64 1"/>
                <a:gd name="f187" fmla="*/ f157 f65 1"/>
              </a:gdLst>
              <a:ahLst/>
              <a:cxnLst>
                <a:cxn ang="3cd4">
                  <a:pos x="hc" y="t"/>
                </a:cxn>
                <a:cxn ang="0">
                  <a:pos x="r" y="vc"/>
                </a:cxn>
                <a:cxn ang="cd4">
                  <a:pos x="hc" y="b"/>
                </a:cxn>
                <a:cxn ang="cd2">
                  <a:pos x="l" y="vc"/>
                </a:cxn>
                <a:cxn ang="f101">
                  <a:pos x="f162" y="f163"/>
                </a:cxn>
                <a:cxn ang="f101">
                  <a:pos x="f164" y="f165"/>
                </a:cxn>
                <a:cxn ang="f101">
                  <a:pos x="f166" y="f163"/>
                </a:cxn>
                <a:cxn ang="f101">
                  <a:pos x="f167" y="f168"/>
                </a:cxn>
                <a:cxn ang="f101">
                  <a:pos x="f167" y="f169"/>
                </a:cxn>
                <a:cxn ang="f101">
                  <a:pos x="f170" y="f171"/>
                </a:cxn>
                <a:cxn ang="f101">
                  <a:pos x="f172" y="f173"/>
                </a:cxn>
                <a:cxn ang="f101">
                  <a:pos x="f172" y="f173"/>
                </a:cxn>
                <a:cxn ang="f101">
                  <a:pos x="f174" y="f175"/>
                </a:cxn>
                <a:cxn ang="f101">
                  <a:pos x="f176" y="f177"/>
                </a:cxn>
                <a:cxn ang="f101">
                  <a:pos x="f176" y="f178"/>
                </a:cxn>
                <a:cxn ang="f101">
                  <a:pos x="f179" y="f180"/>
                </a:cxn>
                <a:cxn ang="f101">
                  <a:pos x="f181" y="f178"/>
                </a:cxn>
                <a:cxn ang="f101">
                  <a:pos x="f182" y="f183"/>
                </a:cxn>
                <a:cxn ang="f101">
                  <a:pos x="f184" y="f185"/>
                </a:cxn>
                <a:cxn ang="f101">
                  <a:pos x="f186" y="f187"/>
                </a:cxn>
              </a:cxnLst>
              <a:rect l="f158" t="f161" r="f159" b="f160"/>
              <a:pathLst>
                <a:path w="32611" h="38863">
                  <a:moveTo>
                    <a:pt x="f8" y="f9"/>
                  </a:moveTo>
                  <a:cubicBezTo>
                    <a:pt x="f10" y="f11"/>
                    <a:pt x="f12" y="f13"/>
                    <a:pt x="f14" y="f15"/>
                  </a:cubicBezTo>
                  <a:cubicBezTo>
                    <a:pt x="f16" y="f17"/>
                    <a:pt x="f18" y="f19"/>
                    <a:pt x="f20" y="f9"/>
                  </a:cubicBezTo>
                  <a:cubicBezTo>
                    <a:pt x="f21" y="f22"/>
                    <a:pt x="f23" y="f24"/>
                    <a:pt x="f25" y="f26"/>
                  </a:cubicBezTo>
                  <a:cubicBezTo>
                    <a:pt x="f27" y="f28"/>
                    <a:pt x="f27" y="f29"/>
                    <a:pt x="f25" y="f30"/>
                  </a:cubicBezTo>
                  <a:lnTo>
                    <a:pt x="f31" y="f32"/>
                  </a:lnTo>
                  <a:cubicBezTo>
                    <a:pt x="f33" y="f34"/>
                    <a:pt x="f35" y="f36"/>
                    <a:pt x="f37" y="f38"/>
                  </a:cubicBezTo>
                  <a:lnTo>
                    <a:pt x="f37" y="f38"/>
                  </a:lnTo>
                  <a:lnTo>
                    <a:pt x="f39" y="f40"/>
                  </a:lnTo>
                  <a:lnTo>
                    <a:pt x="f41" y="f42"/>
                  </a:lnTo>
                  <a:cubicBezTo>
                    <a:pt x="f43" y="f44"/>
                    <a:pt x="f43" y="f45"/>
                    <a:pt x="f41" y="f46"/>
                  </a:cubicBezTo>
                  <a:cubicBezTo>
                    <a:pt x="f47" y="f48"/>
                    <a:pt x="f49" y="f50"/>
                    <a:pt x="f51" y="f52"/>
                  </a:cubicBezTo>
                  <a:cubicBezTo>
                    <a:pt x="f53" y="f54"/>
                    <a:pt x="f55" y="f56"/>
                    <a:pt x="f6" y="f46"/>
                  </a:cubicBezTo>
                  <a:lnTo>
                    <a:pt x="f57" y="f58"/>
                  </a:lnTo>
                  <a:lnTo>
                    <a:pt x="f59" y="f60"/>
                  </a:lnTo>
                  <a:lnTo>
                    <a:pt x="f61" y="f6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2" name="Freeform: Shape 1778">
              <a:extLst>
                <a:ext uri="{FF2B5EF4-FFF2-40B4-BE49-F238E27FC236}">
                  <a16:creationId xmlns:a16="http://schemas.microsoft.com/office/drawing/2014/main" id="{73CF5742-8AD1-2AF6-919A-76666D9BC8CF}"/>
                </a:ext>
              </a:extLst>
            </p:cNvPr>
            <p:cNvSpPr/>
            <p:nvPr/>
          </p:nvSpPr>
          <p:spPr>
            <a:xfrm>
              <a:off x="11393259" y="4346591"/>
              <a:ext cx="20592" cy="25008"/>
            </a:xfrm>
            <a:custGeom>
              <a:avLst/>
              <a:gdLst>
                <a:gd name="f0" fmla="val 10800000"/>
                <a:gd name="f1" fmla="val 5400000"/>
                <a:gd name="f2" fmla="val 180"/>
                <a:gd name="f3" fmla="val w"/>
                <a:gd name="f4" fmla="val h"/>
                <a:gd name="f5" fmla="val 0"/>
                <a:gd name="f6" fmla="val 20588"/>
                <a:gd name="f7" fmla="val 25008"/>
                <a:gd name="f8" fmla="val 2596"/>
                <a:gd name="f9" fmla="val 3185"/>
                <a:gd name="f10" fmla="val -865"/>
                <a:gd name="f11" fmla="val 7683"/>
                <a:gd name="f12" fmla="val 13931"/>
                <a:gd name="f13" fmla="val 18429"/>
                <a:gd name="f14" fmla="val 4345"/>
                <a:gd name="f15" fmla="val 20428"/>
                <a:gd name="f16" fmla="val 5594"/>
                <a:gd name="f17" fmla="val 21927"/>
                <a:gd name="f18" fmla="val 8243"/>
                <a:gd name="f19" fmla="val 25376"/>
                <a:gd name="f20" fmla="val 13179"/>
                <a:gd name="f21" fmla="val 26026"/>
                <a:gd name="f22" fmla="val 16627"/>
                <a:gd name="f23" fmla="val 23389"/>
                <a:gd name="f24" fmla="val 17177"/>
                <a:gd name="f25" fmla="val 22964"/>
                <a:gd name="f26" fmla="val 17664"/>
                <a:gd name="f27" fmla="val 22477"/>
                <a:gd name="f28" fmla="val 18089"/>
                <a:gd name="f29" fmla="val 20226"/>
                <a:gd name="f30" fmla="val 19303"/>
                <a:gd name="f31" fmla="val 21050"/>
                <a:gd name="f32" fmla="val 15855"/>
                <a:gd name="f33" fmla="val 20338"/>
                <a:gd name="f34" fmla="val 12556"/>
                <a:gd name="f35" fmla="val 20401"/>
                <a:gd name="f36" fmla="val 11894"/>
                <a:gd name="f37" fmla="val 11219"/>
                <a:gd name="f38" fmla="val 10557"/>
                <a:gd name="f39" fmla="val 20238"/>
                <a:gd name="f40" fmla="val 10045"/>
                <a:gd name="f41" fmla="val 20063"/>
                <a:gd name="f42" fmla="val 9532"/>
                <a:gd name="f43" fmla="val 19838"/>
                <a:gd name="f44" fmla="val 9057"/>
                <a:gd name="f45" fmla="val 19539"/>
                <a:gd name="f46" fmla="val 8395"/>
                <a:gd name="f47" fmla="val 19164"/>
                <a:gd name="f48" fmla="val 7758"/>
                <a:gd name="f49" fmla="val 18714"/>
                <a:gd name="f50" fmla="val 7183"/>
                <a:gd name="f51" fmla="val 15715"/>
                <a:gd name="f52" fmla="val 3685"/>
                <a:gd name="f53" fmla="val 13329"/>
                <a:gd name="f54" fmla="val -39"/>
                <a:gd name="f55" fmla="val 8394"/>
                <a:gd name="f56" fmla="val -1114"/>
                <a:gd name="f57" fmla="val 4670"/>
                <a:gd name="f58" fmla="val 1260"/>
                <a:gd name="f59" fmla="val 3870"/>
                <a:gd name="f60" fmla="val 1773"/>
                <a:gd name="f61" fmla="val 3170"/>
                <a:gd name="f62" fmla="val 2422"/>
                <a:gd name="f63" fmla="+- 0 0 -90"/>
                <a:gd name="f64" fmla="*/ f3 1 20588"/>
                <a:gd name="f65" fmla="*/ f4 1 25008"/>
                <a:gd name="f66" fmla="val f5"/>
                <a:gd name="f67" fmla="val f6"/>
                <a:gd name="f68" fmla="val f7"/>
                <a:gd name="f69" fmla="*/ f63 f0 1"/>
                <a:gd name="f70" fmla="+- f68 0 f66"/>
                <a:gd name="f71" fmla="+- f67 0 f66"/>
                <a:gd name="f72" fmla="*/ f69 1 f2"/>
                <a:gd name="f73" fmla="*/ f71 1 20588"/>
                <a:gd name="f74" fmla="*/ f70 1 25008"/>
                <a:gd name="f75" fmla="*/ 2596 f71 1"/>
                <a:gd name="f76" fmla="*/ 3185 f70 1"/>
                <a:gd name="f77" fmla="*/ 18429 f70 1"/>
                <a:gd name="f78" fmla="*/ 4345 f71 1"/>
                <a:gd name="f79" fmla="*/ 20428 f70 1"/>
                <a:gd name="f80" fmla="*/ 5594 f71 1"/>
                <a:gd name="f81" fmla="*/ 21927 f70 1"/>
                <a:gd name="f82" fmla="*/ 16627 f71 1"/>
                <a:gd name="f83" fmla="*/ 23389 f70 1"/>
                <a:gd name="f84" fmla="*/ 18089 f71 1"/>
                <a:gd name="f85" fmla="*/ 20338 f71 1"/>
                <a:gd name="f86" fmla="*/ 12556 f70 1"/>
                <a:gd name="f87" fmla="*/ 10557 f70 1"/>
                <a:gd name="f88" fmla="*/ 19838 f71 1"/>
                <a:gd name="f89" fmla="*/ 9057 f70 1"/>
                <a:gd name="f90" fmla="*/ 18714 f71 1"/>
                <a:gd name="f91" fmla="*/ 7183 f70 1"/>
                <a:gd name="f92" fmla="*/ 15715 f71 1"/>
                <a:gd name="f93" fmla="*/ 3685 f70 1"/>
                <a:gd name="f94" fmla="*/ 4670 f71 1"/>
                <a:gd name="f95" fmla="*/ 1260 f70 1"/>
                <a:gd name="f96" fmla="+- f72 0 f1"/>
                <a:gd name="f97" fmla="*/ f75 1 20588"/>
                <a:gd name="f98" fmla="*/ f76 1 25008"/>
                <a:gd name="f99" fmla="*/ f77 1 25008"/>
                <a:gd name="f100" fmla="*/ f78 1 20588"/>
                <a:gd name="f101" fmla="*/ f79 1 25008"/>
                <a:gd name="f102" fmla="*/ f80 1 20588"/>
                <a:gd name="f103" fmla="*/ f81 1 25008"/>
                <a:gd name="f104" fmla="*/ f82 1 20588"/>
                <a:gd name="f105" fmla="*/ f83 1 25008"/>
                <a:gd name="f106" fmla="*/ f84 1 20588"/>
                <a:gd name="f107" fmla="*/ f85 1 20588"/>
                <a:gd name="f108" fmla="*/ f86 1 25008"/>
                <a:gd name="f109" fmla="*/ f87 1 25008"/>
                <a:gd name="f110" fmla="*/ f88 1 20588"/>
                <a:gd name="f111" fmla="*/ f89 1 25008"/>
                <a:gd name="f112" fmla="*/ f90 1 20588"/>
                <a:gd name="f113" fmla="*/ f91 1 25008"/>
                <a:gd name="f114" fmla="*/ f92 1 20588"/>
                <a:gd name="f115" fmla="*/ f93 1 25008"/>
                <a:gd name="f116" fmla="*/ f94 1 20588"/>
                <a:gd name="f117" fmla="*/ f95 1 25008"/>
                <a:gd name="f118" fmla="*/ f66 1 f73"/>
                <a:gd name="f119" fmla="*/ f67 1 f73"/>
                <a:gd name="f120" fmla="*/ f66 1 f74"/>
                <a:gd name="f121" fmla="*/ f68 1 f74"/>
                <a:gd name="f122" fmla="*/ f97 1 f73"/>
                <a:gd name="f123" fmla="*/ f98 1 f74"/>
                <a:gd name="f124" fmla="*/ f99 1 f74"/>
                <a:gd name="f125" fmla="*/ f100 1 f73"/>
                <a:gd name="f126" fmla="*/ f101 1 f74"/>
                <a:gd name="f127" fmla="*/ f102 1 f73"/>
                <a:gd name="f128" fmla="*/ f103 1 f74"/>
                <a:gd name="f129" fmla="*/ f104 1 f73"/>
                <a:gd name="f130" fmla="*/ f105 1 f74"/>
                <a:gd name="f131" fmla="*/ f106 1 f73"/>
                <a:gd name="f132" fmla="*/ f107 1 f73"/>
                <a:gd name="f133" fmla="*/ f108 1 f74"/>
                <a:gd name="f134" fmla="*/ f109 1 f74"/>
                <a:gd name="f135" fmla="*/ f110 1 f73"/>
                <a:gd name="f136" fmla="*/ f111 1 f74"/>
                <a:gd name="f137" fmla="*/ f112 1 f73"/>
                <a:gd name="f138" fmla="*/ f113 1 f74"/>
                <a:gd name="f139" fmla="*/ f114 1 f73"/>
                <a:gd name="f140" fmla="*/ f115 1 f74"/>
                <a:gd name="f141" fmla="*/ f116 1 f73"/>
                <a:gd name="f142" fmla="*/ f117 1 f74"/>
                <a:gd name="f143" fmla="*/ f118 f64 1"/>
                <a:gd name="f144" fmla="*/ f119 f64 1"/>
                <a:gd name="f145" fmla="*/ f121 f65 1"/>
                <a:gd name="f146" fmla="*/ f120 f65 1"/>
                <a:gd name="f147" fmla="*/ f122 f64 1"/>
                <a:gd name="f148" fmla="*/ f123 f65 1"/>
                <a:gd name="f149" fmla="*/ f124 f65 1"/>
                <a:gd name="f150" fmla="*/ f125 f64 1"/>
                <a:gd name="f151" fmla="*/ f126 f65 1"/>
                <a:gd name="f152" fmla="*/ f127 f64 1"/>
                <a:gd name="f153" fmla="*/ f128 f65 1"/>
                <a:gd name="f154" fmla="*/ f129 f64 1"/>
                <a:gd name="f155" fmla="*/ f130 f65 1"/>
                <a:gd name="f156" fmla="*/ f131 f64 1"/>
                <a:gd name="f157" fmla="*/ f132 f64 1"/>
                <a:gd name="f158" fmla="*/ f133 f65 1"/>
                <a:gd name="f159" fmla="*/ f134 f65 1"/>
                <a:gd name="f160" fmla="*/ f135 f64 1"/>
                <a:gd name="f161" fmla="*/ f136 f65 1"/>
                <a:gd name="f162" fmla="*/ f137 f64 1"/>
                <a:gd name="f163" fmla="*/ f138 f65 1"/>
                <a:gd name="f164" fmla="*/ f139 f64 1"/>
                <a:gd name="f165" fmla="*/ f140 f65 1"/>
                <a:gd name="f166" fmla="*/ f141 f64 1"/>
                <a:gd name="f167" fmla="*/ f142 f65 1"/>
              </a:gdLst>
              <a:ahLst/>
              <a:cxnLst>
                <a:cxn ang="3cd4">
                  <a:pos x="hc" y="t"/>
                </a:cxn>
                <a:cxn ang="0">
                  <a:pos x="r" y="vc"/>
                </a:cxn>
                <a:cxn ang="cd4">
                  <a:pos x="hc" y="b"/>
                </a:cxn>
                <a:cxn ang="cd2">
                  <a:pos x="l" y="vc"/>
                </a:cxn>
                <a:cxn ang="f96">
                  <a:pos x="f147" y="f148"/>
                </a:cxn>
                <a:cxn ang="f96">
                  <a:pos x="f147" y="f149"/>
                </a:cxn>
                <a:cxn ang="f96">
                  <a:pos x="f150" y="f151"/>
                </a:cxn>
                <a:cxn ang="f96">
                  <a:pos x="f152" y="f153"/>
                </a:cxn>
                <a:cxn ang="f96">
                  <a:pos x="f154" y="f155"/>
                </a:cxn>
                <a:cxn ang="f96">
                  <a:pos x="f156" y="f153"/>
                </a:cxn>
                <a:cxn ang="f96">
                  <a:pos x="f157" y="f158"/>
                </a:cxn>
                <a:cxn ang="f96">
                  <a:pos x="f157" y="f159"/>
                </a:cxn>
                <a:cxn ang="f96">
                  <a:pos x="f160" y="f161"/>
                </a:cxn>
                <a:cxn ang="f96">
                  <a:pos x="f162" y="f163"/>
                </a:cxn>
                <a:cxn ang="f96">
                  <a:pos x="f162" y="f163"/>
                </a:cxn>
                <a:cxn ang="f96">
                  <a:pos x="f164" y="f165"/>
                </a:cxn>
                <a:cxn ang="f96">
                  <a:pos x="f166" y="f167"/>
                </a:cxn>
                <a:cxn ang="f96">
                  <a:pos x="f147" y="f148"/>
                </a:cxn>
              </a:cxnLst>
              <a:rect l="f143" t="f146" r="f144" b="f145"/>
              <a:pathLst>
                <a:path w="20588" h="25008">
                  <a:moveTo>
                    <a:pt x="f8" y="f9"/>
                  </a:moveTo>
                  <a:cubicBezTo>
                    <a:pt x="f10" y="f11"/>
                    <a:pt x="f10" y="f12"/>
                    <a:pt x="f8" y="f13"/>
                  </a:cubicBezTo>
                  <a:lnTo>
                    <a:pt x="f14" y="f15"/>
                  </a:lnTo>
                  <a:lnTo>
                    <a:pt x="f16" y="f17"/>
                  </a:lnTo>
                  <a:cubicBezTo>
                    <a:pt x="f18" y="f19"/>
                    <a:pt x="f20" y="f21"/>
                    <a:pt x="f22" y="f23"/>
                  </a:cubicBezTo>
                  <a:cubicBezTo>
                    <a:pt x="f24" y="f25"/>
                    <a:pt x="f26" y="f27"/>
                    <a:pt x="f28" y="f17"/>
                  </a:cubicBezTo>
                  <a:cubicBezTo>
                    <a:pt x="f29" y="f30"/>
                    <a:pt x="f31" y="f32"/>
                    <a:pt x="f33" y="f34"/>
                  </a:cubicBezTo>
                  <a:cubicBezTo>
                    <a:pt x="f35" y="f36"/>
                    <a:pt x="f35" y="f37"/>
                    <a:pt x="f33" y="f38"/>
                  </a:cubicBezTo>
                  <a:cubicBezTo>
                    <a:pt x="f39" y="f40"/>
                    <a:pt x="f41" y="f42"/>
                    <a:pt x="f43" y="f44"/>
                  </a:cubicBezTo>
                  <a:cubicBezTo>
                    <a:pt x="f45" y="f46"/>
                    <a:pt x="f47" y="f48"/>
                    <a:pt x="f49" y="f50"/>
                  </a:cubicBezTo>
                  <a:cubicBezTo>
                    <a:pt x="f49" y="f50"/>
                    <a:pt x="f49" y="f50"/>
                    <a:pt x="f49" y="f50"/>
                  </a:cubicBezTo>
                  <a:lnTo>
                    <a:pt x="f51" y="f52"/>
                  </a:lnTo>
                  <a:cubicBezTo>
                    <a:pt x="f53" y="f54"/>
                    <a:pt x="f55" y="f56"/>
                    <a:pt x="f57" y="f58"/>
                  </a:cubicBez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3" name="Freeform: Shape 1779">
              <a:extLst>
                <a:ext uri="{FF2B5EF4-FFF2-40B4-BE49-F238E27FC236}">
                  <a16:creationId xmlns:a16="http://schemas.microsoft.com/office/drawing/2014/main" id="{66040DA8-E8AB-7CFE-A7EA-66962EBC0EA4}"/>
                </a:ext>
              </a:extLst>
            </p:cNvPr>
            <p:cNvSpPr/>
            <p:nvPr/>
          </p:nvSpPr>
          <p:spPr>
            <a:xfrm>
              <a:off x="8338303" y="5847551"/>
              <a:ext cx="76462" cy="116201"/>
            </a:xfrm>
            <a:custGeom>
              <a:avLst/>
              <a:gdLst>
                <a:gd name="f0" fmla="val 10800000"/>
                <a:gd name="f1" fmla="val 5400000"/>
                <a:gd name="f2" fmla="val 180"/>
                <a:gd name="f3" fmla="val w"/>
                <a:gd name="f4" fmla="val h"/>
                <a:gd name="f5" fmla="val 0"/>
                <a:gd name="f6" fmla="val 76466"/>
                <a:gd name="f7" fmla="val 116203"/>
                <a:gd name="f8" fmla="val 6372"/>
                <a:gd name="f9" fmla="val 17118"/>
                <a:gd name="f10" fmla="val 20742"/>
                <a:gd name="f11" fmla="val 62473"/>
                <a:gd name="f12" fmla="val 116204"/>
                <a:gd name="f13" fmla="val 59437"/>
                <a:gd name="f14" fmla="val 111381"/>
                <a:gd name="f15" fmla="val 60049"/>
                <a:gd name="f16" fmla="val 105108"/>
                <a:gd name="f17" fmla="val 63972"/>
                <a:gd name="f18" fmla="val 100960"/>
                <a:gd name="f19" fmla="val 67171"/>
                <a:gd name="f20" fmla="val 97911"/>
                <a:gd name="f21" fmla="val 72231"/>
                <a:gd name="f22" fmla="val 98036"/>
                <a:gd name="f23" fmla="val 75280"/>
                <a:gd name="f24" fmla="val 101222"/>
                <a:gd name="f25" fmla="val 75742"/>
                <a:gd name="f26" fmla="val 101710"/>
                <a:gd name="f27" fmla="val 76142"/>
                <a:gd name="f28" fmla="val 102247"/>
                <a:gd name="f29" fmla="val 76467"/>
                <a:gd name="f30" fmla="val 102834"/>
                <a:gd name="f31" fmla="val 9996"/>
                <a:gd name="f32" fmla="val 625"/>
                <a:gd name="f33" fmla="val 10683"/>
                <a:gd name="f34" fmla="val 775"/>
                <a:gd name="f35" fmla="val 11233"/>
                <a:gd name="f36" fmla="val 1662"/>
                <a:gd name="f37" fmla="val 11620"/>
                <a:gd name="f38" fmla="val 2624"/>
                <a:gd name="f39" fmla="val 13419"/>
                <a:gd name="f40" fmla="val 8084"/>
                <a:gd name="f41" fmla="val 11245"/>
                <a:gd name="f42" fmla="val 14069"/>
                <a:gd name="f43" fmla="+- 0 0 -90"/>
                <a:gd name="f44" fmla="*/ f3 1 76466"/>
                <a:gd name="f45" fmla="*/ f4 1 116203"/>
                <a:gd name="f46" fmla="val f5"/>
                <a:gd name="f47" fmla="val f6"/>
                <a:gd name="f48" fmla="val f7"/>
                <a:gd name="f49" fmla="*/ f43 f0 1"/>
                <a:gd name="f50" fmla="+- f48 0 f46"/>
                <a:gd name="f51" fmla="+- f47 0 f46"/>
                <a:gd name="f52" fmla="*/ f49 1 f2"/>
                <a:gd name="f53" fmla="*/ f51 1 76466"/>
                <a:gd name="f54" fmla="*/ f50 1 116203"/>
                <a:gd name="f55" fmla="*/ 6372 f51 1"/>
                <a:gd name="f56" fmla="*/ 17118 f50 1"/>
                <a:gd name="f57" fmla="*/ 0 f51 1"/>
                <a:gd name="f58" fmla="*/ 20742 f50 1"/>
                <a:gd name="f59" fmla="*/ 62473 f51 1"/>
                <a:gd name="f60" fmla="*/ 116204 f50 1"/>
                <a:gd name="f61" fmla="*/ 63972 f51 1"/>
                <a:gd name="f62" fmla="*/ 100960 f50 1"/>
                <a:gd name="f63" fmla="*/ 75280 f51 1"/>
                <a:gd name="f64" fmla="*/ 101222 f50 1"/>
                <a:gd name="f65" fmla="*/ 76467 f51 1"/>
                <a:gd name="f66" fmla="*/ 102834 f50 1"/>
                <a:gd name="f67" fmla="*/ 9996 f51 1"/>
                <a:gd name="f68" fmla="*/ 625 f50 1"/>
                <a:gd name="f69" fmla="*/ 0 f50 1"/>
                <a:gd name="f70" fmla="*/ 11620 f51 1"/>
                <a:gd name="f71" fmla="*/ 2624 f50 1"/>
                <a:gd name="f72" fmla="+- f52 0 f1"/>
                <a:gd name="f73" fmla="*/ f55 1 76466"/>
                <a:gd name="f74" fmla="*/ f56 1 116203"/>
                <a:gd name="f75" fmla="*/ f57 1 76466"/>
                <a:gd name="f76" fmla="*/ f58 1 116203"/>
                <a:gd name="f77" fmla="*/ f59 1 76466"/>
                <a:gd name="f78" fmla="*/ f60 1 116203"/>
                <a:gd name="f79" fmla="*/ f61 1 76466"/>
                <a:gd name="f80" fmla="*/ f62 1 116203"/>
                <a:gd name="f81" fmla="*/ f63 1 76466"/>
                <a:gd name="f82" fmla="*/ f64 1 116203"/>
                <a:gd name="f83" fmla="*/ f65 1 76466"/>
                <a:gd name="f84" fmla="*/ f66 1 116203"/>
                <a:gd name="f85" fmla="*/ f67 1 76466"/>
                <a:gd name="f86" fmla="*/ f68 1 116203"/>
                <a:gd name="f87" fmla="*/ f69 1 116203"/>
                <a:gd name="f88" fmla="*/ f70 1 76466"/>
                <a:gd name="f89" fmla="*/ f71 1 116203"/>
                <a:gd name="f90" fmla="*/ f46 1 f53"/>
                <a:gd name="f91" fmla="*/ f47 1 f53"/>
                <a:gd name="f92" fmla="*/ f46 1 f54"/>
                <a:gd name="f93" fmla="*/ f48 1 f54"/>
                <a:gd name="f94" fmla="*/ f73 1 f53"/>
                <a:gd name="f95" fmla="*/ f74 1 f54"/>
                <a:gd name="f96" fmla="*/ f75 1 f53"/>
                <a:gd name="f97" fmla="*/ f76 1 f54"/>
                <a:gd name="f98" fmla="*/ f77 1 f53"/>
                <a:gd name="f99" fmla="*/ f78 1 f54"/>
                <a:gd name="f100" fmla="*/ f79 1 f53"/>
                <a:gd name="f101" fmla="*/ f80 1 f54"/>
                <a:gd name="f102" fmla="*/ f81 1 f53"/>
                <a:gd name="f103" fmla="*/ f82 1 f54"/>
                <a:gd name="f104" fmla="*/ f83 1 f53"/>
                <a:gd name="f105" fmla="*/ f84 1 f54"/>
                <a:gd name="f106" fmla="*/ f85 1 f53"/>
                <a:gd name="f107" fmla="*/ f86 1 f54"/>
                <a:gd name="f108" fmla="*/ f87 1 f54"/>
                <a:gd name="f109" fmla="*/ f88 1 f53"/>
                <a:gd name="f110" fmla="*/ f89 1 f54"/>
                <a:gd name="f111" fmla="*/ f90 f44 1"/>
                <a:gd name="f112" fmla="*/ f91 f44 1"/>
                <a:gd name="f113" fmla="*/ f93 f45 1"/>
                <a:gd name="f114" fmla="*/ f92 f45 1"/>
                <a:gd name="f115" fmla="*/ f94 f44 1"/>
                <a:gd name="f116" fmla="*/ f95 f45 1"/>
                <a:gd name="f117" fmla="*/ f96 f44 1"/>
                <a:gd name="f118" fmla="*/ f97 f45 1"/>
                <a:gd name="f119" fmla="*/ f98 f44 1"/>
                <a:gd name="f120" fmla="*/ f99 f45 1"/>
                <a:gd name="f121" fmla="*/ f100 f44 1"/>
                <a:gd name="f122" fmla="*/ f101 f45 1"/>
                <a:gd name="f123" fmla="*/ f102 f44 1"/>
                <a:gd name="f124" fmla="*/ f103 f45 1"/>
                <a:gd name="f125" fmla="*/ f104 f44 1"/>
                <a:gd name="f126" fmla="*/ f105 f45 1"/>
                <a:gd name="f127" fmla="*/ f106 f44 1"/>
                <a:gd name="f128" fmla="*/ f107 f45 1"/>
                <a:gd name="f129" fmla="*/ f108 f45 1"/>
                <a:gd name="f130" fmla="*/ f109 f44 1"/>
                <a:gd name="f131" fmla="*/ f110 f45 1"/>
              </a:gdLst>
              <a:ahLst/>
              <a:cxnLst>
                <a:cxn ang="3cd4">
                  <a:pos x="hc" y="t"/>
                </a:cxn>
                <a:cxn ang="0">
                  <a:pos x="r" y="vc"/>
                </a:cxn>
                <a:cxn ang="cd4">
                  <a:pos x="hc" y="b"/>
                </a:cxn>
                <a:cxn ang="cd2">
                  <a:pos x="l" y="vc"/>
                </a:cxn>
                <a:cxn ang="f72">
                  <a:pos x="f115" y="f116"/>
                </a:cxn>
                <a:cxn ang="f72">
                  <a:pos x="f117" y="f118"/>
                </a:cxn>
                <a:cxn ang="f72">
                  <a:pos x="f119" y="f120"/>
                </a:cxn>
                <a:cxn ang="f72">
                  <a:pos x="f121" y="f122"/>
                </a:cxn>
                <a:cxn ang="f72">
                  <a:pos x="f123" y="f124"/>
                </a:cxn>
                <a:cxn ang="f72">
                  <a:pos x="f125" y="f126"/>
                </a:cxn>
                <a:cxn ang="f72">
                  <a:pos x="f127" y="f128"/>
                </a:cxn>
                <a:cxn ang="f72">
                  <a:pos x="f127" y="f129"/>
                </a:cxn>
                <a:cxn ang="f72">
                  <a:pos x="f130" y="f131"/>
                </a:cxn>
                <a:cxn ang="f72">
                  <a:pos x="f115" y="f116"/>
                </a:cxn>
              </a:cxnLst>
              <a:rect l="f111" t="f114" r="f112" b="f113"/>
              <a:pathLst>
                <a:path w="76466" h="116203">
                  <a:moveTo>
                    <a:pt x="f8" y="f9"/>
                  </a:moveTo>
                  <a:lnTo>
                    <a:pt x="f5" y="f10"/>
                  </a:lnTo>
                  <a:lnTo>
                    <a:pt x="f11" y="f12"/>
                  </a:lnTo>
                  <a:cubicBezTo>
                    <a:pt x="f13" y="f14"/>
                    <a:pt x="f15" y="f16"/>
                    <a:pt x="f17" y="f18"/>
                  </a:cubicBezTo>
                  <a:cubicBezTo>
                    <a:pt x="f19" y="f20"/>
                    <a:pt x="f21" y="f22"/>
                    <a:pt x="f23" y="f24"/>
                  </a:cubicBezTo>
                  <a:cubicBezTo>
                    <a:pt x="f25" y="f26"/>
                    <a:pt x="f27" y="f28"/>
                    <a:pt x="f29" y="f30"/>
                  </a:cubicBezTo>
                  <a:lnTo>
                    <a:pt x="f31" y="f32"/>
                  </a:lnTo>
                  <a:lnTo>
                    <a:pt x="f31" y="f5"/>
                  </a:lnTo>
                  <a:cubicBezTo>
                    <a:pt x="f33" y="f34"/>
                    <a:pt x="f35" y="f36"/>
                    <a:pt x="f37" y="f38"/>
                  </a:cubicBez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4" name="Freeform: Shape 1780">
              <a:extLst>
                <a:ext uri="{FF2B5EF4-FFF2-40B4-BE49-F238E27FC236}">
                  <a16:creationId xmlns:a16="http://schemas.microsoft.com/office/drawing/2014/main" id="{DCEBBC81-3320-9A7A-C6E5-B02A1F811EA1}"/>
                </a:ext>
              </a:extLst>
            </p:cNvPr>
            <p:cNvSpPr/>
            <p:nvPr/>
          </p:nvSpPr>
          <p:spPr>
            <a:xfrm>
              <a:off x="10516706" y="546783"/>
              <a:ext cx="25822" cy="602132"/>
            </a:xfrm>
            <a:custGeom>
              <a:avLst/>
              <a:gdLst>
                <a:gd name="f0" fmla="val 10800000"/>
                <a:gd name="f1" fmla="val 5400000"/>
                <a:gd name="f2" fmla="val 180"/>
                <a:gd name="f3" fmla="val w"/>
                <a:gd name="f4" fmla="val h"/>
                <a:gd name="f5" fmla="val 0"/>
                <a:gd name="f6" fmla="val 25825"/>
                <a:gd name="f7" fmla="val 602135"/>
                <a:gd name="f8" fmla="val 7902"/>
                <a:gd name="f9" fmla="val 10372"/>
                <a:gd name="f10" fmla="val 16619"/>
                <a:gd name="f11" fmla="val 31"/>
                <a:gd name="f12" fmla="val 601761"/>
                <a:gd name="f13" fmla="val -394"/>
                <a:gd name="f14" fmla="val 596326"/>
                <a:gd name="f15" fmla="val 3666"/>
                <a:gd name="f16" fmla="val 591573"/>
                <a:gd name="f17" fmla="val 9089"/>
                <a:gd name="f18" fmla="val 591144"/>
                <a:gd name="f19" fmla="val 9114"/>
                <a:gd name="f20" fmla="val 591143"/>
                <a:gd name="f21" fmla="val 9127"/>
                <a:gd name="f22" fmla="val 591142"/>
                <a:gd name="f23" fmla="val 9151"/>
                <a:gd name="f24" fmla="val 591140"/>
                <a:gd name="f25" fmla="val 14599"/>
                <a:gd name="f26" fmla="val 591794"/>
                <a:gd name="f27" fmla="val 18535"/>
                <a:gd name="f28" fmla="val 596672"/>
                <a:gd name="f29" fmla="val 18023"/>
                <a:gd name="f30" fmla="val 602136"/>
                <a:gd name="f31" fmla="val 585892"/>
                <a:gd name="f32" fmla="val 25769"/>
                <a:gd name="f33" fmla="val 8248"/>
                <a:gd name="f34" fmla="val 25844"/>
                <a:gd name="f35" fmla="val 7583"/>
                <a:gd name="f36" fmla="val 6913"/>
                <a:gd name="f37" fmla="val 6248"/>
                <a:gd name="f38" fmla="val 25557"/>
                <a:gd name="f39" fmla="val 5670"/>
                <a:gd name="f40" fmla="val 25257"/>
                <a:gd name="f41" fmla="val 5123"/>
                <a:gd name="f42" fmla="val 24895"/>
                <a:gd name="f43" fmla="val 4624"/>
                <a:gd name="f44" fmla="val 23770"/>
                <a:gd name="f45" fmla="val 2875"/>
                <a:gd name="f46" fmla="val 22296"/>
                <a:gd name="f47" fmla="val 1136"/>
                <a:gd name="f48" fmla="val 20172"/>
                <a:gd name="f49" fmla="val 94"/>
                <a:gd name="f50" fmla="val 17898"/>
                <a:gd name="f51" fmla="val 1"/>
                <a:gd name="f52" fmla="val 12450"/>
                <a:gd name="f53" fmla="val -75"/>
                <a:gd name="f54" fmla="val 7964"/>
                <a:gd name="f55" fmla="val 4282"/>
                <a:gd name="f56" fmla="val 7890"/>
                <a:gd name="f57" fmla="val 9733"/>
                <a:gd name="f58" fmla="val 9946"/>
                <a:gd name="f59" fmla="val 10159"/>
                <a:gd name="f60" fmla="+- 0 0 -90"/>
                <a:gd name="f61" fmla="*/ f3 1 25825"/>
                <a:gd name="f62" fmla="*/ f4 1 602135"/>
                <a:gd name="f63" fmla="val f5"/>
                <a:gd name="f64" fmla="val f6"/>
                <a:gd name="f65" fmla="val f7"/>
                <a:gd name="f66" fmla="*/ f60 f0 1"/>
                <a:gd name="f67" fmla="+- f65 0 f63"/>
                <a:gd name="f68" fmla="+- f64 0 f63"/>
                <a:gd name="f69" fmla="*/ f66 1 f2"/>
                <a:gd name="f70" fmla="*/ f68 1 25825"/>
                <a:gd name="f71" fmla="*/ f67 1 602135"/>
                <a:gd name="f72" fmla="*/ 7902 f68 1"/>
                <a:gd name="f73" fmla="*/ 10372 f67 1"/>
                <a:gd name="f74" fmla="*/ 16619 f67 1"/>
                <a:gd name="f75" fmla="*/ 31 f68 1"/>
                <a:gd name="f76" fmla="*/ 601761 f67 1"/>
                <a:gd name="f77" fmla="*/ 9089 f68 1"/>
                <a:gd name="f78" fmla="*/ 591144 f67 1"/>
                <a:gd name="f79" fmla="*/ 9151 f68 1"/>
                <a:gd name="f80" fmla="*/ 591140 f67 1"/>
                <a:gd name="f81" fmla="*/ 18023 f68 1"/>
                <a:gd name="f82" fmla="*/ 602136 f67 1"/>
                <a:gd name="f83" fmla="*/ 585892 f67 1"/>
                <a:gd name="f84" fmla="*/ 25769 f68 1"/>
                <a:gd name="f85" fmla="*/ 8248 f67 1"/>
                <a:gd name="f86" fmla="*/ 6248 f67 1"/>
                <a:gd name="f87" fmla="*/ 24895 f68 1"/>
                <a:gd name="f88" fmla="*/ 4624 f67 1"/>
                <a:gd name="f89" fmla="*/ 23770 f68 1"/>
                <a:gd name="f90" fmla="*/ 2875 f67 1"/>
                <a:gd name="f91" fmla="*/ 17898 f68 1"/>
                <a:gd name="f92" fmla="*/ 1 f67 1"/>
                <a:gd name="f93" fmla="*/ 7890 f68 1"/>
                <a:gd name="f94" fmla="*/ 9733 f67 1"/>
                <a:gd name="f95" fmla="+- f69 0 f1"/>
                <a:gd name="f96" fmla="*/ f72 1 25825"/>
                <a:gd name="f97" fmla="*/ f73 1 602135"/>
                <a:gd name="f98" fmla="*/ f74 1 602135"/>
                <a:gd name="f99" fmla="*/ f75 1 25825"/>
                <a:gd name="f100" fmla="*/ f76 1 602135"/>
                <a:gd name="f101" fmla="*/ f77 1 25825"/>
                <a:gd name="f102" fmla="*/ f78 1 602135"/>
                <a:gd name="f103" fmla="*/ f79 1 25825"/>
                <a:gd name="f104" fmla="*/ f80 1 602135"/>
                <a:gd name="f105" fmla="*/ f81 1 25825"/>
                <a:gd name="f106" fmla="*/ f82 1 602135"/>
                <a:gd name="f107" fmla="*/ f83 1 602135"/>
                <a:gd name="f108" fmla="*/ f84 1 25825"/>
                <a:gd name="f109" fmla="*/ f85 1 602135"/>
                <a:gd name="f110" fmla="*/ f86 1 602135"/>
                <a:gd name="f111" fmla="*/ f87 1 25825"/>
                <a:gd name="f112" fmla="*/ f88 1 602135"/>
                <a:gd name="f113" fmla="*/ f89 1 25825"/>
                <a:gd name="f114" fmla="*/ f90 1 602135"/>
                <a:gd name="f115" fmla="*/ f91 1 25825"/>
                <a:gd name="f116" fmla="*/ f92 1 602135"/>
                <a:gd name="f117" fmla="*/ f93 1 25825"/>
                <a:gd name="f118" fmla="*/ f94 1 602135"/>
                <a:gd name="f119" fmla="*/ f63 1 f70"/>
                <a:gd name="f120" fmla="*/ f64 1 f70"/>
                <a:gd name="f121" fmla="*/ f63 1 f71"/>
                <a:gd name="f122" fmla="*/ f65 1 f71"/>
                <a:gd name="f123" fmla="*/ f96 1 f70"/>
                <a:gd name="f124" fmla="*/ f97 1 f71"/>
                <a:gd name="f125" fmla="*/ f98 1 f71"/>
                <a:gd name="f126" fmla="*/ f99 1 f70"/>
                <a:gd name="f127" fmla="*/ f100 1 f71"/>
                <a:gd name="f128" fmla="*/ f101 1 f70"/>
                <a:gd name="f129" fmla="*/ f102 1 f71"/>
                <a:gd name="f130" fmla="*/ f103 1 f70"/>
                <a:gd name="f131" fmla="*/ f104 1 f71"/>
                <a:gd name="f132" fmla="*/ f105 1 f70"/>
                <a:gd name="f133" fmla="*/ f106 1 f71"/>
                <a:gd name="f134" fmla="*/ f107 1 f71"/>
                <a:gd name="f135" fmla="*/ f108 1 f70"/>
                <a:gd name="f136" fmla="*/ f109 1 f71"/>
                <a:gd name="f137" fmla="*/ f110 1 f71"/>
                <a:gd name="f138" fmla="*/ f111 1 f70"/>
                <a:gd name="f139" fmla="*/ f112 1 f71"/>
                <a:gd name="f140" fmla="*/ f113 1 f70"/>
                <a:gd name="f141" fmla="*/ f114 1 f71"/>
                <a:gd name="f142" fmla="*/ f115 1 f70"/>
                <a:gd name="f143" fmla="*/ f116 1 f71"/>
                <a:gd name="f144" fmla="*/ f117 1 f70"/>
                <a:gd name="f145" fmla="*/ f118 1 f71"/>
                <a:gd name="f146" fmla="*/ f119 f61 1"/>
                <a:gd name="f147" fmla="*/ f120 f61 1"/>
                <a:gd name="f148" fmla="*/ f122 f62 1"/>
                <a:gd name="f149" fmla="*/ f121 f62 1"/>
                <a:gd name="f150" fmla="*/ f123 f61 1"/>
                <a:gd name="f151" fmla="*/ f124 f62 1"/>
                <a:gd name="f152" fmla="*/ f125 f62 1"/>
                <a:gd name="f153" fmla="*/ f126 f61 1"/>
                <a:gd name="f154" fmla="*/ f127 f62 1"/>
                <a:gd name="f155" fmla="*/ f128 f61 1"/>
                <a:gd name="f156" fmla="*/ f129 f62 1"/>
                <a:gd name="f157" fmla="*/ f130 f61 1"/>
                <a:gd name="f158" fmla="*/ f131 f62 1"/>
                <a:gd name="f159" fmla="*/ f132 f61 1"/>
                <a:gd name="f160" fmla="*/ f133 f62 1"/>
                <a:gd name="f161" fmla="*/ f134 f62 1"/>
                <a:gd name="f162" fmla="*/ f135 f61 1"/>
                <a:gd name="f163" fmla="*/ f136 f62 1"/>
                <a:gd name="f164" fmla="*/ f137 f62 1"/>
                <a:gd name="f165" fmla="*/ f138 f61 1"/>
                <a:gd name="f166" fmla="*/ f139 f62 1"/>
                <a:gd name="f167" fmla="*/ f140 f61 1"/>
                <a:gd name="f168" fmla="*/ f141 f62 1"/>
                <a:gd name="f169" fmla="*/ f142 f61 1"/>
                <a:gd name="f170" fmla="*/ f143 f62 1"/>
                <a:gd name="f171" fmla="*/ f144 f61 1"/>
                <a:gd name="f172" fmla="*/ f145 f62 1"/>
              </a:gdLst>
              <a:ahLst/>
              <a:cxnLst>
                <a:cxn ang="3cd4">
                  <a:pos x="hc" y="t"/>
                </a:cxn>
                <a:cxn ang="0">
                  <a:pos x="r" y="vc"/>
                </a:cxn>
                <a:cxn ang="cd4">
                  <a:pos x="hc" y="b"/>
                </a:cxn>
                <a:cxn ang="cd2">
                  <a:pos x="l" y="vc"/>
                </a:cxn>
                <a:cxn ang="f95">
                  <a:pos x="f150" y="f151"/>
                </a:cxn>
                <a:cxn ang="f95">
                  <a:pos x="f150" y="f152"/>
                </a:cxn>
                <a:cxn ang="f95">
                  <a:pos x="f153" y="f154"/>
                </a:cxn>
                <a:cxn ang="f95">
                  <a:pos x="f153" y="f154"/>
                </a:cxn>
                <a:cxn ang="f95">
                  <a:pos x="f155" y="f156"/>
                </a:cxn>
                <a:cxn ang="f95">
                  <a:pos x="f157" y="f158"/>
                </a:cxn>
                <a:cxn ang="f95">
                  <a:pos x="f159" y="f160"/>
                </a:cxn>
                <a:cxn ang="f95">
                  <a:pos x="f159" y="f161"/>
                </a:cxn>
                <a:cxn ang="f95">
                  <a:pos x="f162" y="f151"/>
                </a:cxn>
                <a:cxn ang="f95">
                  <a:pos x="f162" y="f151"/>
                </a:cxn>
                <a:cxn ang="f95">
                  <a:pos x="f162" y="f163"/>
                </a:cxn>
                <a:cxn ang="f95">
                  <a:pos x="f162" y="f164"/>
                </a:cxn>
                <a:cxn ang="f95">
                  <a:pos x="f165" y="f166"/>
                </a:cxn>
                <a:cxn ang="f95">
                  <a:pos x="f167" y="f168"/>
                </a:cxn>
                <a:cxn ang="f95">
                  <a:pos x="f169" y="f170"/>
                </a:cxn>
                <a:cxn ang="f95">
                  <a:pos x="f171" y="f172"/>
                </a:cxn>
                <a:cxn ang="f95">
                  <a:pos x="f150" y="f151"/>
                </a:cxn>
              </a:cxnLst>
              <a:rect l="f146" t="f149" r="f147" b="f148"/>
              <a:pathLst>
                <a:path w="25825" h="602135">
                  <a:moveTo>
                    <a:pt x="f8" y="f9"/>
                  </a:moveTo>
                  <a:lnTo>
                    <a:pt x="f8" y="f10"/>
                  </a:lnTo>
                  <a:lnTo>
                    <a:pt x="f11" y="f12"/>
                  </a:lnTo>
                  <a:lnTo>
                    <a:pt x="f11" y="f12"/>
                  </a:lnTo>
                  <a:cubicBezTo>
                    <a:pt x="f13" y="f14"/>
                    <a:pt x="f15" y="f16"/>
                    <a:pt x="f17" y="f18"/>
                  </a:cubicBezTo>
                  <a:cubicBezTo>
                    <a:pt x="f19" y="f20"/>
                    <a:pt x="f21" y="f22"/>
                    <a:pt x="f23" y="f24"/>
                  </a:cubicBezTo>
                  <a:cubicBezTo>
                    <a:pt x="f25" y="f26"/>
                    <a:pt x="f27" y="f28"/>
                    <a:pt x="f29" y="f30"/>
                  </a:cubicBezTo>
                  <a:lnTo>
                    <a:pt x="f29" y="f31"/>
                  </a:lnTo>
                  <a:lnTo>
                    <a:pt x="f32" y="f9"/>
                  </a:lnTo>
                  <a:lnTo>
                    <a:pt x="f32" y="f9"/>
                  </a:lnTo>
                  <a:lnTo>
                    <a:pt x="f32" y="f33"/>
                  </a:lnTo>
                  <a:cubicBezTo>
                    <a:pt x="f34" y="f35"/>
                    <a:pt x="f34" y="f36"/>
                    <a:pt x="f32" y="f37"/>
                  </a:cubicBezTo>
                  <a:cubicBezTo>
                    <a:pt x="f38" y="f39"/>
                    <a:pt x="f40" y="f41"/>
                    <a:pt x="f42" y="f43"/>
                  </a:cubicBezTo>
                  <a:lnTo>
                    <a:pt x="f44" y="f45"/>
                  </a:lnTo>
                  <a:cubicBezTo>
                    <a:pt x="f46" y="f47"/>
                    <a:pt x="f48" y="f49"/>
                    <a:pt x="f50" y="f51"/>
                  </a:cubicBezTo>
                  <a:cubicBezTo>
                    <a:pt x="f52" y="f53"/>
                    <a:pt x="f54" y="f55"/>
                    <a:pt x="f56" y="f57"/>
                  </a:cubicBezTo>
                  <a:cubicBezTo>
                    <a:pt x="f56" y="f58"/>
                    <a:pt x="f56"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5" name="Freeform: Shape 1781">
              <a:extLst>
                <a:ext uri="{FF2B5EF4-FFF2-40B4-BE49-F238E27FC236}">
                  <a16:creationId xmlns:a16="http://schemas.microsoft.com/office/drawing/2014/main" id="{9E805B11-97B5-4E16-49E2-086464CCDA0A}"/>
                </a:ext>
              </a:extLst>
            </p:cNvPr>
            <p:cNvSpPr/>
            <p:nvPr/>
          </p:nvSpPr>
          <p:spPr>
            <a:xfrm>
              <a:off x="6070665" y="4119984"/>
              <a:ext cx="146304" cy="638991"/>
            </a:xfrm>
            <a:custGeom>
              <a:avLst/>
              <a:gdLst>
                <a:gd name="f0" fmla="val 10800000"/>
                <a:gd name="f1" fmla="val 5400000"/>
                <a:gd name="f2" fmla="val 180"/>
                <a:gd name="f3" fmla="val w"/>
                <a:gd name="f4" fmla="val h"/>
                <a:gd name="f5" fmla="val 0"/>
                <a:gd name="f6" fmla="val 146307"/>
                <a:gd name="f7" fmla="val 638996"/>
                <a:gd name="f8" fmla="val 16988"/>
                <a:gd name="f9" fmla="val 6250"/>
                <a:gd name="f10" fmla="val 15825"/>
                <a:gd name="f11" fmla="val 1814"/>
                <a:gd name="f12" fmla="val 11314"/>
                <a:gd name="f13" fmla="val -860"/>
                <a:gd name="f14" fmla="val 6867"/>
                <a:gd name="f15" fmla="val 252"/>
                <a:gd name="f16" fmla="val 1920"/>
                <a:gd name="f17" fmla="val 2251"/>
                <a:gd name="f18" fmla="val -873"/>
                <a:gd name="f19" fmla="val 7524"/>
                <a:gd name="f20" fmla="val 245"/>
                <a:gd name="f21" fmla="val 12747"/>
                <a:gd name="f22" fmla="val 16120"/>
                <a:gd name="f23" fmla="val 128815"/>
                <a:gd name="f24" fmla="val 638997"/>
                <a:gd name="f25" fmla="val 127464"/>
                <a:gd name="f26" fmla="val 633587"/>
                <a:gd name="f27" fmla="val 130282"/>
                <a:gd name="f28" fmla="val 628001"/>
                <a:gd name="f29" fmla="val 135437"/>
                <a:gd name="f30" fmla="val 625877"/>
                <a:gd name="f31" fmla="val 140291"/>
                <a:gd name="f32" fmla="val 624815"/>
                <a:gd name="f33" fmla="val 145085"/>
                <a:gd name="f34" fmla="val 627889"/>
                <a:gd name="f35" fmla="val 146146"/>
                <a:gd name="f36" fmla="val 632750"/>
                <a:gd name="f37" fmla="val 146218"/>
                <a:gd name="f38" fmla="val 633074"/>
                <a:gd name="f39" fmla="val 146272"/>
                <a:gd name="f40" fmla="val 633412"/>
                <a:gd name="f41" fmla="val 633749"/>
                <a:gd name="f42" fmla="val 145557"/>
                <a:gd name="f43" fmla="val 630250"/>
                <a:gd name="f44" fmla="val 17738"/>
                <a:gd name="f45" fmla="val 8124"/>
                <a:gd name="f46" fmla="val 17564"/>
                <a:gd name="f47" fmla="val 7474"/>
                <a:gd name="f48" fmla="val 17313"/>
                <a:gd name="f49" fmla="val 6837"/>
                <a:gd name="f50" fmla="+- 0 0 -90"/>
                <a:gd name="f51" fmla="*/ f3 1 146307"/>
                <a:gd name="f52" fmla="*/ f4 1 638996"/>
                <a:gd name="f53" fmla="val f5"/>
                <a:gd name="f54" fmla="val f6"/>
                <a:gd name="f55" fmla="val f7"/>
                <a:gd name="f56" fmla="*/ f50 f0 1"/>
                <a:gd name="f57" fmla="+- f55 0 f53"/>
                <a:gd name="f58" fmla="+- f54 0 f53"/>
                <a:gd name="f59" fmla="*/ f56 1 f2"/>
                <a:gd name="f60" fmla="*/ f58 1 146307"/>
                <a:gd name="f61" fmla="*/ f57 1 638996"/>
                <a:gd name="f62" fmla="*/ 16988 f58 1"/>
                <a:gd name="f63" fmla="*/ 6250 f57 1"/>
                <a:gd name="f64" fmla="*/ 6867 f58 1"/>
                <a:gd name="f65" fmla="*/ 252 f57 1"/>
                <a:gd name="f66" fmla="*/ 245 f58 1"/>
                <a:gd name="f67" fmla="*/ 12747 f57 1"/>
                <a:gd name="f68" fmla="*/ 16120 f57 1"/>
                <a:gd name="f69" fmla="*/ 128815 f58 1"/>
                <a:gd name="f70" fmla="*/ 638997 f57 1"/>
                <a:gd name="f71" fmla="*/ 135437 f58 1"/>
                <a:gd name="f72" fmla="*/ 625877 f57 1"/>
                <a:gd name="f73" fmla="*/ 146146 f58 1"/>
                <a:gd name="f74" fmla="*/ 632750 f57 1"/>
                <a:gd name="f75" fmla="*/ 146307 f58 1"/>
                <a:gd name="f76" fmla="*/ 633749 f57 1"/>
                <a:gd name="f77" fmla="*/ 145557 f58 1"/>
                <a:gd name="f78" fmla="*/ 630250 f57 1"/>
                <a:gd name="f79" fmla="*/ 17738 f58 1"/>
                <a:gd name="f80" fmla="*/ 8124 f57 1"/>
                <a:gd name="f81" fmla="+- f59 0 f1"/>
                <a:gd name="f82" fmla="*/ f62 1 146307"/>
                <a:gd name="f83" fmla="*/ f63 1 638996"/>
                <a:gd name="f84" fmla="*/ f64 1 146307"/>
                <a:gd name="f85" fmla="*/ f65 1 638996"/>
                <a:gd name="f86" fmla="*/ f66 1 146307"/>
                <a:gd name="f87" fmla="*/ f67 1 638996"/>
                <a:gd name="f88" fmla="*/ f68 1 638996"/>
                <a:gd name="f89" fmla="*/ f69 1 146307"/>
                <a:gd name="f90" fmla="*/ f70 1 638996"/>
                <a:gd name="f91" fmla="*/ f71 1 146307"/>
                <a:gd name="f92" fmla="*/ f72 1 638996"/>
                <a:gd name="f93" fmla="*/ f73 1 146307"/>
                <a:gd name="f94" fmla="*/ f74 1 638996"/>
                <a:gd name="f95" fmla="*/ f75 1 146307"/>
                <a:gd name="f96" fmla="*/ f76 1 638996"/>
                <a:gd name="f97" fmla="*/ f77 1 146307"/>
                <a:gd name="f98" fmla="*/ f78 1 638996"/>
                <a:gd name="f99" fmla="*/ f79 1 146307"/>
                <a:gd name="f100" fmla="*/ f80 1 638996"/>
                <a:gd name="f101" fmla="*/ f53 1 f60"/>
                <a:gd name="f102" fmla="*/ f54 1 f60"/>
                <a:gd name="f103" fmla="*/ f53 1 f61"/>
                <a:gd name="f104" fmla="*/ f55 1 f61"/>
                <a:gd name="f105" fmla="*/ f82 1 f60"/>
                <a:gd name="f106" fmla="*/ f83 1 f61"/>
                <a:gd name="f107" fmla="*/ f84 1 f60"/>
                <a:gd name="f108" fmla="*/ f85 1 f61"/>
                <a:gd name="f109" fmla="*/ f86 1 f60"/>
                <a:gd name="f110" fmla="*/ f87 1 f61"/>
                <a:gd name="f111" fmla="*/ f88 1 f61"/>
                <a:gd name="f112" fmla="*/ f89 1 f60"/>
                <a:gd name="f113" fmla="*/ f90 1 f61"/>
                <a:gd name="f114" fmla="*/ f91 1 f60"/>
                <a:gd name="f115" fmla="*/ f92 1 f61"/>
                <a:gd name="f116" fmla="*/ f93 1 f60"/>
                <a:gd name="f117" fmla="*/ f94 1 f61"/>
                <a:gd name="f118" fmla="*/ f95 1 f60"/>
                <a:gd name="f119" fmla="*/ f96 1 f61"/>
                <a:gd name="f120" fmla="*/ f97 1 f60"/>
                <a:gd name="f121" fmla="*/ f98 1 f61"/>
                <a:gd name="f122" fmla="*/ f99 1 f60"/>
                <a:gd name="f123" fmla="*/ f100 1 f61"/>
                <a:gd name="f124" fmla="*/ f101 f51 1"/>
                <a:gd name="f125" fmla="*/ f102 f51 1"/>
                <a:gd name="f126" fmla="*/ f104 f52 1"/>
                <a:gd name="f127" fmla="*/ f103 f52 1"/>
                <a:gd name="f128" fmla="*/ f105 f51 1"/>
                <a:gd name="f129" fmla="*/ f106 f52 1"/>
                <a:gd name="f130" fmla="*/ f107 f51 1"/>
                <a:gd name="f131" fmla="*/ f108 f52 1"/>
                <a:gd name="f132" fmla="*/ f109 f51 1"/>
                <a:gd name="f133" fmla="*/ f110 f52 1"/>
                <a:gd name="f134" fmla="*/ f111 f52 1"/>
                <a:gd name="f135" fmla="*/ f112 f51 1"/>
                <a:gd name="f136" fmla="*/ f113 f52 1"/>
                <a:gd name="f137" fmla="*/ f114 f51 1"/>
                <a:gd name="f138" fmla="*/ f115 f52 1"/>
                <a:gd name="f139" fmla="*/ f116 f51 1"/>
                <a:gd name="f140" fmla="*/ f117 f52 1"/>
                <a:gd name="f141" fmla="*/ f118 f51 1"/>
                <a:gd name="f142" fmla="*/ f119 f52 1"/>
                <a:gd name="f143" fmla="*/ f120 f51 1"/>
                <a:gd name="f144" fmla="*/ f121 f52 1"/>
                <a:gd name="f145" fmla="*/ f122 f51 1"/>
                <a:gd name="f146" fmla="*/ f123 f52 1"/>
              </a:gdLst>
              <a:ahLst/>
              <a:cxnLst>
                <a:cxn ang="3cd4">
                  <a:pos x="hc" y="t"/>
                </a:cxn>
                <a:cxn ang="0">
                  <a:pos x="r" y="vc"/>
                </a:cxn>
                <a:cxn ang="cd4">
                  <a:pos x="hc" y="b"/>
                </a:cxn>
                <a:cxn ang="cd2">
                  <a:pos x="l" y="vc"/>
                </a:cxn>
                <a:cxn ang="f81">
                  <a:pos x="f128" y="f129"/>
                </a:cxn>
                <a:cxn ang="f81">
                  <a:pos x="f130" y="f131"/>
                </a:cxn>
                <a:cxn ang="f81">
                  <a:pos x="f132" y="f133"/>
                </a:cxn>
                <a:cxn ang="f81">
                  <a:pos x="f132" y="f133"/>
                </a:cxn>
                <a:cxn ang="f81">
                  <a:pos x="f132" y="f134"/>
                </a:cxn>
                <a:cxn ang="f81">
                  <a:pos x="f135" y="f136"/>
                </a:cxn>
                <a:cxn ang="f81">
                  <a:pos x="f137" y="f138"/>
                </a:cxn>
                <a:cxn ang="f81">
                  <a:pos x="f139" y="f140"/>
                </a:cxn>
                <a:cxn ang="f81">
                  <a:pos x="f141" y="f142"/>
                </a:cxn>
                <a:cxn ang="f81">
                  <a:pos x="f143" y="f144"/>
                </a:cxn>
                <a:cxn ang="f81">
                  <a:pos x="f145" y="f146"/>
                </a:cxn>
                <a:cxn ang="f81">
                  <a:pos x="f128" y="f129"/>
                </a:cxn>
              </a:cxnLst>
              <a:rect l="f124" t="f127" r="f125" b="f126"/>
              <a:pathLst>
                <a:path w="146307" h="638996">
                  <a:moveTo>
                    <a:pt x="f8" y="f9"/>
                  </a:moveTo>
                  <a:cubicBezTo>
                    <a:pt x="f10" y="f11"/>
                    <a:pt x="f12" y="f13"/>
                    <a:pt x="f14" y="f15"/>
                  </a:cubicBezTo>
                  <a:cubicBezTo>
                    <a:pt x="f16" y="f17"/>
                    <a:pt x="f18" y="f19"/>
                    <a:pt x="f20" y="f21"/>
                  </a:cubicBezTo>
                  <a:cubicBezTo>
                    <a:pt x="f20" y="f21"/>
                    <a:pt x="f20" y="f21"/>
                    <a:pt x="f20" y="f21"/>
                  </a:cubicBezTo>
                  <a:lnTo>
                    <a:pt x="f20" y="f22"/>
                  </a:lnTo>
                  <a:lnTo>
                    <a:pt x="f23" y="f24"/>
                  </a:lnTo>
                  <a:cubicBezTo>
                    <a:pt x="f25" y="f26"/>
                    <a:pt x="f27" y="f28"/>
                    <a:pt x="f29" y="f30"/>
                  </a:cubicBezTo>
                  <a:cubicBezTo>
                    <a:pt x="f31" y="f32"/>
                    <a:pt x="f33" y="f34"/>
                    <a:pt x="f35" y="f36"/>
                  </a:cubicBezTo>
                  <a:cubicBezTo>
                    <a:pt x="f37" y="f38"/>
                    <a:pt x="f39" y="f40"/>
                    <a:pt x="f6" y="f41"/>
                  </a:cubicBezTo>
                  <a:lnTo>
                    <a:pt x="f42" y="f43"/>
                  </a:ln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6" name="Freeform: Shape 1782">
              <a:extLst>
                <a:ext uri="{FF2B5EF4-FFF2-40B4-BE49-F238E27FC236}">
                  <a16:creationId xmlns:a16="http://schemas.microsoft.com/office/drawing/2014/main" id="{7EFC75EC-FD1A-8B60-02E7-E80CDF77F484}"/>
                </a:ext>
              </a:extLst>
            </p:cNvPr>
            <p:cNvSpPr/>
            <p:nvPr/>
          </p:nvSpPr>
          <p:spPr>
            <a:xfrm>
              <a:off x="6199888" y="4746275"/>
              <a:ext cx="83265" cy="338593"/>
            </a:xfrm>
            <a:custGeom>
              <a:avLst/>
              <a:gdLst>
                <a:gd name="f0" fmla="val 10800000"/>
                <a:gd name="f1" fmla="val 5400000"/>
                <a:gd name="f2" fmla="val 180"/>
                <a:gd name="f3" fmla="val w"/>
                <a:gd name="f4" fmla="val h"/>
                <a:gd name="f5" fmla="val 0"/>
                <a:gd name="f6" fmla="val 83268"/>
                <a:gd name="f7" fmla="val 338590"/>
                <a:gd name="f8" fmla="val 6959"/>
                <a:gd name="f9" fmla="val 210"/>
                <a:gd name="f10" fmla="val 1803"/>
                <a:gd name="f11" fmla="val 2335"/>
                <a:gd name="f12" fmla="val -1014"/>
                <a:gd name="f13" fmla="val 7920"/>
                <a:gd name="f14" fmla="val 336"/>
                <a:gd name="f15" fmla="val 13330"/>
                <a:gd name="f16" fmla="val 65433"/>
                <a:gd name="f17" fmla="val 330329"/>
                <a:gd name="f18" fmla="val 65683"/>
                <a:gd name="f19" fmla="val 331528"/>
                <a:gd name="f20" fmla="val 66149"/>
                <a:gd name="f21" fmla="val 332665"/>
                <a:gd name="f22" fmla="val 66808"/>
                <a:gd name="f23" fmla="val 333703"/>
                <a:gd name="f24" fmla="val 68402"/>
                <a:gd name="f25" fmla="val 337376"/>
                <a:gd name="f26" fmla="val 72432"/>
                <a:gd name="f27" fmla="val 339338"/>
                <a:gd name="f28" fmla="val 76304"/>
                <a:gd name="f29" fmla="val 338326"/>
                <a:gd name="f30" fmla="val 81478"/>
                <a:gd name="f31" fmla="val 336151"/>
                <a:gd name="f32" fmla="val 84290"/>
                <a:gd name="f33" fmla="val 330529"/>
                <a:gd name="f34" fmla="val 82926"/>
                <a:gd name="f35" fmla="val 325081"/>
                <a:gd name="f36" fmla="val 323207"/>
                <a:gd name="f37" fmla="val 17829"/>
                <a:gd name="f38" fmla="val 8207"/>
                <a:gd name="f39" fmla="val 17390"/>
                <a:gd name="f40" fmla="val 3259"/>
                <a:gd name="f41" fmla="val 13022"/>
                <a:gd name="f42" fmla="val -402"/>
                <a:gd name="f43" fmla="val 8073"/>
                <a:gd name="f44" fmla="val 35"/>
                <a:gd name="f45" fmla="val 7698"/>
                <a:gd name="f46" fmla="val 73"/>
                <a:gd name="f47" fmla="val 7326"/>
                <a:gd name="f48" fmla="val 135"/>
                <a:gd name="f49" fmla="+- 0 0 -90"/>
                <a:gd name="f50" fmla="*/ f3 1 83268"/>
                <a:gd name="f51" fmla="*/ f4 1 338590"/>
                <a:gd name="f52" fmla="val f5"/>
                <a:gd name="f53" fmla="val f6"/>
                <a:gd name="f54" fmla="val f7"/>
                <a:gd name="f55" fmla="*/ f49 f0 1"/>
                <a:gd name="f56" fmla="+- f54 0 f52"/>
                <a:gd name="f57" fmla="+- f53 0 f52"/>
                <a:gd name="f58" fmla="*/ f55 1 f2"/>
                <a:gd name="f59" fmla="*/ f57 1 83268"/>
                <a:gd name="f60" fmla="*/ f56 1 338590"/>
                <a:gd name="f61" fmla="*/ 6959 f57 1"/>
                <a:gd name="f62" fmla="*/ 210 f56 1"/>
                <a:gd name="f63" fmla="*/ 336 f57 1"/>
                <a:gd name="f64" fmla="*/ 13330 f56 1"/>
                <a:gd name="f65" fmla="*/ 65433 f57 1"/>
                <a:gd name="f66" fmla="*/ 330329 f56 1"/>
                <a:gd name="f67" fmla="*/ 66808 f57 1"/>
                <a:gd name="f68" fmla="*/ 333703 f56 1"/>
                <a:gd name="f69" fmla="*/ 76304 f57 1"/>
                <a:gd name="f70" fmla="*/ 338326 f56 1"/>
                <a:gd name="f71" fmla="*/ 82926 f57 1"/>
                <a:gd name="f72" fmla="*/ 325081 f56 1"/>
                <a:gd name="f73" fmla="*/ 323207 f56 1"/>
                <a:gd name="f74" fmla="*/ 17829 f57 1"/>
                <a:gd name="f75" fmla="*/ 8207 f56 1"/>
                <a:gd name="f76" fmla="*/ 8073 f57 1"/>
                <a:gd name="f77" fmla="*/ 35 f56 1"/>
                <a:gd name="f78" fmla="+- f58 0 f1"/>
                <a:gd name="f79" fmla="*/ f61 1 83268"/>
                <a:gd name="f80" fmla="*/ f62 1 338590"/>
                <a:gd name="f81" fmla="*/ f63 1 83268"/>
                <a:gd name="f82" fmla="*/ f64 1 338590"/>
                <a:gd name="f83" fmla="*/ f65 1 83268"/>
                <a:gd name="f84" fmla="*/ f66 1 338590"/>
                <a:gd name="f85" fmla="*/ f67 1 83268"/>
                <a:gd name="f86" fmla="*/ f68 1 338590"/>
                <a:gd name="f87" fmla="*/ f69 1 83268"/>
                <a:gd name="f88" fmla="*/ f70 1 338590"/>
                <a:gd name="f89" fmla="*/ f71 1 83268"/>
                <a:gd name="f90" fmla="*/ f72 1 338590"/>
                <a:gd name="f91" fmla="*/ f73 1 338590"/>
                <a:gd name="f92" fmla="*/ f74 1 83268"/>
                <a:gd name="f93" fmla="*/ f75 1 338590"/>
                <a:gd name="f94" fmla="*/ f76 1 83268"/>
                <a:gd name="f95" fmla="*/ f77 1 338590"/>
                <a:gd name="f96" fmla="*/ f52 1 f59"/>
                <a:gd name="f97" fmla="*/ f53 1 f59"/>
                <a:gd name="f98" fmla="*/ f52 1 f60"/>
                <a:gd name="f99" fmla="*/ f54 1 f60"/>
                <a:gd name="f100" fmla="*/ f79 1 f59"/>
                <a:gd name="f101" fmla="*/ f80 1 f60"/>
                <a:gd name="f102" fmla="*/ f81 1 f59"/>
                <a:gd name="f103" fmla="*/ f82 1 f60"/>
                <a:gd name="f104" fmla="*/ f83 1 f59"/>
                <a:gd name="f105" fmla="*/ f84 1 f60"/>
                <a:gd name="f106" fmla="*/ f85 1 f59"/>
                <a:gd name="f107" fmla="*/ f86 1 f60"/>
                <a:gd name="f108" fmla="*/ f87 1 f59"/>
                <a:gd name="f109" fmla="*/ f88 1 f60"/>
                <a:gd name="f110" fmla="*/ f89 1 f59"/>
                <a:gd name="f111" fmla="*/ f90 1 f60"/>
                <a:gd name="f112" fmla="*/ f91 1 f60"/>
                <a:gd name="f113" fmla="*/ f92 1 f59"/>
                <a:gd name="f114" fmla="*/ f93 1 f60"/>
                <a:gd name="f115" fmla="*/ f94 1 f59"/>
                <a:gd name="f116" fmla="*/ f95 1 f60"/>
                <a:gd name="f117" fmla="*/ f96 f50 1"/>
                <a:gd name="f118" fmla="*/ f97 f50 1"/>
                <a:gd name="f119" fmla="*/ f99 f51 1"/>
                <a:gd name="f120" fmla="*/ f98 f51 1"/>
                <a:gd name="f121" fmla="*/ f100 f50 1"/>
                <a:gd name="f122" fmla="*/ f101 f51 1"/>
                <a:gd name="f123" fmla="*/ f102 f50 1"/>
                <a:gd name="f124" fmla="*/ f103 f51 1"/>
                <a:gd name="f125" fmla="*/ f104 f50 1"/>
                <a:gd name="f126" fmla="*/ f105 f51 1"/>
                <a:gd name="f127" fmla="*/ f106 f50 1"/>
                <a:gd name="f128" fmla="*/ f107 f51 1"/>
                <a:gd name="f129" fmla="*/ f108 f50 1"/>
                <a:gd name="f130" fmla="*/ f109 f51 1"/>
                <a:gd name="f131" fmla="*/ f110 f50 1"/>
                <a:gd name="f132" fmla="*/ f111 f51 1"/>
                <a:gd name="f133" fmla="*/ f112 f51 1"/>
                <a:gd name="f134" fmla="*/ f113 f50 1"/>
                <a:gd name="f135" fmla="*/ f114 f51 1"/>
                <a:gd name="f136" fmla="*/ f115 f50 1"/>
                <a:gd name="f137" fmla="*/ f116 f51 1"/>
              </a:gdLst>
              <a:ahLst/>
              <a:cxnLst>
                <a:cxn ang="3cd4">
                  <a:pos x="hc" y="t"/>
                </a:cxn>
                <a:cxn ang="0">
                  <a:pos x="r" y="vc"/>
                </a:cxn>
                <a:cxn ang="cd4">
                  <a:pos x="hc" y="b"/>
                </a:cxn>
                <a:cxn ang="cd2">
                  <a:pos x="l" y="vc"/>
                </a:cxn>
                <a:cxn ang="f78">
                  <a:pos x="f121" y="f122"/>
                </a:cxn>
                <a:cxn ang="f78">
                  <a:pos x="f123" y="f124"/>
                </a:cxn>
                <a:cxn ang="f78">
                  <a:pos x="f125" y="f126"/>
                </a:cxn>
                <a:cxn ang="f78">
                  <a:pos x="f125" y="f126"/>
                </a:cxn>
                <a:cxn ang="f78">
                  <a:pos x="f127" y="f128"/>
                </a:cxn>
                <a:cxn ang="f78">
                  <a:pos x="f129" y="f130"/>
                </a:cxn>
                <a:cxn ang="f78">
                  <a:pos x="f131" y="f132"/>
                </a:cxn>
                <a:cxn ang="f78">
                  <a:pos x="f131" y="f133"/>
                </a:cxn>
                <a:cxn ang="f78">
                  <a:pos x="f134" y="f135"/>
                </a:cxn>
                <a:cxn ang="f78">
                  <a:pos x="f134" y="f135"/>
                </a:cxn>
                <a:cxn ang="f78">
                  <a:pos x="f136" y="f137"/>
                </a:cxn>
                <a:cxn ang="f78">
                  <a:pos x="f121" y="f122"/>
                </a:cxn>
              </a:cxnLst>
              <a:rect l="f117" t="f120" r="f118" b="f119"/>
              <a:pathLst>
                <a:path w="83268" h="338590">
                  <a:moveTo>
                    <a:pt x="f8" y="f9"/>
                  </a:moveTo>
                  <a:cubicBezTo>
                    <a:pt x="f10" y="f11"/>
                    <a:pt x="f12" y="f13"/>
                    <a:pt x="f14" y="f15"/>
                  </a:cubicBezTo>
                  <a:lnTo>
                    <a:pt x="f16" y="f17"/>
                  </a:lnTo>
                  <a:lnTo>
                    <a:pt x="f16" y="f17"/>
                  </a:lnTo>
                  <a:cubicBezTo>
                    <a:pt x="f18" y="f19"/>
                    <a:pt x="f20" y="f21"/>
                    <a:pt x="f22" y="f23"/>
                  </a:cubicBezTo>
                  <a:cubicBezTo>
                    <a:pt x="f24" y="f25"/>
                    <a:pt x="f26" y="f27"/>
                    <a:pt x="f28" y="f29"/>
                  </a:cubicBezTo>
                  <a:cubicBezTo>
                    <a:pt x="f30" y="f31"/>
                    <a:pt x="f32" y="f33"/>
                    <a:pt x="f34" y="f35"/>
                  </a:cubicBezTo>
                  <a:lnTo>
                    <a:pt x="f34" y="f36"/>
                  </a:lnTo>
                  <a:lnTo>
                    <a:pt x="f37" y="f38"/>
                  </a:ln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7" name="Freeform: Shape 1783">
              <a:extLst>
                <a:ext uri="{FF2B5EF4-FFF2-40B4-BE49-F238E27FC236}">
                  <a16:creationId xmlns:a16="http://schemas.microsoft.com/office/drawing/2014/main" id="{190C522C-85E1-9C1F-B975-C6997164E4AA}"/>
                </a:ext>
              </a:extLst>
            </p:cNvPr>
            <p:cNvSpPr/>
            <p:nvPr/>
          </p:nvSpPr>
          <p:spPr>
            <a:xfrm>
              <a:off x="10191518" y="565035"/>
              <a:ext cx="17401" cy="734455"/>
            </a:xfrm>
            <a:custGeom>
              <a:avLst/>
              <a:gdLst>
                <a:gd name="f0" fmla="val 10800000"/>
                <a:gd name="f1" fmla="val 5400000"/>
                <a:gd name="f2" fmla="val 180"/>
                <a:gd name="f3" fmla="val w"/>
                <a:gd name="f4" fmla="val h"/>
                <a:gd name="f5" fmla="val 0"/>
                <a:gd name="f6" fmla="val 17397"/>
                <a:gd name="f7" fmla="val 734457"/>
                <a:gd name="f8" fmla="val 8357"/>
                <a:gd name="f9" fmla="val 723587"/>
                <a:gd name="f10" fmla="val 13843"/>
                <a:gd name="f11" fmla="val 724114"/>
                <a:gd name="f12" fmla="val 17866"/>
                <a:gd name="f13" fmla="val 728974"/>
                <a:gd name="f14" fmla="val 17354"/>
                <a:gd name="f15" fmla="val 22241"/>
                <a:gd name="f16" fmla="val 10871"/>
                <a:gd name="f17" fmla="val 5388"/>
                <a:gd name="f18" fmla="val 527"/>
                <a:gd name="f19" fmla="val 7233"/>
                <a:gd name="f20" fmla="val 56"/>
                <a:gd name="f21" fmla="val 6133"/>
                <a:gd name="f22" fmla="val 310"/>
                <a:gd name="f23" fmla="val 5109"/>
                <a:gd name="f24" fmla="val 750"/>
                <a:gd name="f25" fmla="val 4434"/>
                <a:gd name="f26" fmla="val 1136"/>
                <a:gd name="f27" fmla="val 3810"/>
                <a:gd name="f28" fmla="val 1597"/>
                <a:gd name="f29" fmla="val 3235"/>
                <a:gd name="f30" fmla="val 2124"/>
                <a:gd name="f31" fmla="val 2110"/>
                <a:gd name="f32" fmla="val 3124"/>
                <a:gd name="f33" fmla="val 1723"/>
                <a:gd name="f34" fmla="val 3629"/>
                <a:gd name="f35" fmla="val 1386"/>
                <a:gd name="f36" fmla="val 4174"/>
                <a:gd name="f37" fmla="val 1111"/>
                <a:gd name="f38" fmla="val 4748"/>
                <a:gd name="f39" fmla="val 361"/>
                <a:gd name="f40" fmla="val 5873"/>
                <a:gd name="f41" fmla="val 111"/>
                <a:gd name="f42" fmla="val 6497"/>
                <a:gd name="f43" fmla="val -139"/>
                <a:gd name="f44" fmla="val 7122"/>
                <a:gd name="f45" fmla="val 7497"/>
                <a:gd name="f46" fmla="val 8122"/>
                <a:gd name="f47" fmla="val 36"/>
                <a:gd name="f48" fmla="val 8953"/>
                <a:gd name="f49" fmla="val 9789"/>
                <a:gd name="f50" fmla="val 10621"/>
                <a:gd name="f51" fmla="val 726710"/>
                <a:gd name="f52" fmla="val 734207"/>
                <a:gd name="f53" fmla="val -289"/>
                <a:gd name="f54" fmla="val 729071"/>
                <a:gd name="f55" fmla="val 3285"/>
                <a:gd name="f56" fmla="val 724472"/>
                <a:gd name="f57" fmla="+- 0 0 -90"/>
                <a:gd name="f58" fmla="*/ f3 1 17397"/>
                <a:gd name="f59" fmla="*/ f4 1 734457"/>
                <a:gd name="f60" fmla="val f5"/>
                <a:gd name="f61" fmla="val f6"/>
                <a:gd name="f62" fmla="val f7"/>
                <a:gd name="f63" fmla="*/ f57 f0 1"/>
                <a:gd name="f64" fmla="+- f62 0 f60"/>
                <a:gd name="f65" fmla="+- f61 0 f60"/>
                <a:gd name="f66" fmla="*/ f63 1 f2"/>
                <a:gd name="f67" fmla="*/ f65 1 17397"/>
                <a:gd name="f68" fmla="*/ f64 1 734457"/>
                <a:gd name="f69" fmla="*/ 8357 f65 1"/>
                <a:gd name="f70" fmla="*/ 723587 f64 1"/>
                <a:gd name="f71" fmla="*/ 17354 f65 1"/>
                <a:gd name="f72" fmla="*/ 734457 f64 1"/>
                <a:gd name="f73" fmla="*/ 22241 f64 1"/>
                <a:gd name="f74" fmla="*/ 10871 f64 1"/>
                <a:gd name="f75" fmla="*/ 0 f64 1"/>
                <a:gd name="f76" fmla="*/ 5109 f65 1"/>
                <a:gd name="f77" fmla="*/ 750 f64 1"/>
                <a:gd name="f78" fmla="*/ 3235 f65 1"/>
                <a:gd name="f79" fmla="*/ 2124 f64 1"/>
                <a:gd name="f80" fmla="*/ 2110 f65 1"/>
                <a:gd name="f81" fmla="*/ 3124 f64 1"/>
                <a:gd name="f82" fmla="*/ 1111 f65 1"/>
                <a:gd name="f83" fmla="*/ 4748 f64 1"/>
                <a:gd name="f84" fmla="*/ 111 f65 1"/>
                <a:gd name="f85" fmla="*/ 6497 f64 1"/>
                <a:gd name="f86" fmla="*/ 8122 f64 1"/>
                <a:gd name="f87" fmla="*/ 10621 f64 1"/>
                <a:gd name="f88" fmla="*/ 726710 f64 1"/>
                <a:gd name="f89" fmla="*/ 734207 f64 1"/>
                <a:gd name="f90" fmla="+- f66 0 f1"/>
                <a:gd name="f91" fmla="*/ f69 1 17397"/>
                <a:gd name="f92" fmla="*/ f70 1 734457"/>
                <a:gd name="f93" fmla="*/ f71 1 17397"/>
                <a:gd name="f94" fmla="*/ f72 1 734457"/>
                <a:gd name="f95" fmla="*/ f73 1 734457"/>
                <a:gd name="f96" fmla="*/ f74 1 734457"/>
                <a:gd name="f97" fmla="*/ f75 1 734457"/>
                <a:gd name="f98" fmla="*/ f76 1 17397"/>
                <a:gd name="f99" fmla="*/ f77 1 734457"/>
                <a:gd name="f100" fmla="*/ f78 1 17397"/>
                <a:gd name="f101" fmla="*/ f79 1 734457"/>
                <a:gd name="f102" fmla="*/ f80 1 17397"/>
                <a:gd name="f103" fmla="*/ f81 1 734457"/>
                <a:gd name="f104" fmla="*/ f82 1 17397"/>
                <a:gd name="f105" fmla="*/ f83 1 734457"/>
                <a:gd name="f106" fmla="*/ f84 1 17397"/>
                <a:gd name="f107" fmla="*/ f85 1 734457"/>
                <a:gd name="f108" fmla="*/ f86 1 734457"/>
                <a:gd name="f109" fmla="*/ f87 1 734457"/>
                <a:gd name="f110" fmla="*/ f88 1 734457"/>
                <a:gd name="f111" fmla="*/ f89 1 734457"/>
                <a:gd name="f112" fmla="*/ f60 1 f67"/>
                <a:gd name="f113" fmla="*/ f61 1 f67"/>
                <a:gd name="f114" fmla="*/ f60 1 f68"/>
                <a:gd name="f115" fmla="*/ f62 1 f68"/>
                <a:gd name="f116" fmla="*/ f91 1 f67"/>
                <a:gd name="f117" fmla="*/ f92 1 f68"/>
                <a:gd name="f118" fmla="*/ f93 1 f67"/>
                <a:gd name="f119" fmla="*/ f94 1 f68"/>
                <a:gd name="f120" fmla="*/ f95 1 f68"/>
                <a:gd name="f121" fmla="*/ f96 1 f68"/>
                <a:gd name="f122" fmla="*/ f97 1 f68"/>
                <a:gd name="f123" fmla="*/ f98 1 f67"/>
                <a:gd name="f124" fmla="*/ f99 1 f68"/>
                <a:gd name="f125" fmla="*/ f100 1 f67"/>
                <a:gd name="f126" fmla="*/ f101 1 f68"/>
                <a:gd name="f127" fmla="*/ f102 1 f67"/>
                <a:gd name="f128" fmla="*/ f103 1 f68"/>
                <a:gd name="f129" fmla="*/ f104 1 f67"/>
                <a:gd name="f130" fmla="*/ f105 1 f68"/>
                <a:gd name="f131" fmla="*/ f106 1 f67"/>
                <a:gd name="f132" fmla="*/ f107 1 f68"/>
                <a:gd name="f133" fmla="*/ f108 1 f68"/>
                <a:gd name="f134" fmla="*/ f109 1 f68"/>
                <a:gd name="f135" fmla="*/ f110 1 f68"/>
                <a:gd name="f136" fmla="*/ f111 1 f68"/>
                <a:gd name="f137" fmla="*/ f112 f58 1"/>
                <a:gd name="f138" fmla="*/ f113 f58 1"/>
                <a:gd name="f139" fmla="*/ f115 f59 1"/>
                <a:gd name="f140" fmla="*/ f114 f59 1"/>
                <a:gd name="f141" fmla="*/ f116 f58 1"/>
                <a:gd name="f142" fmla="*/ f117 f59 1"/>
                <a:gd name="f143" fmla="*/ f118 f58 1"/>
                <a:gd name="f144" fmla="*/ f119 f59 1"/>
                <a:gd name="f145" fmla="*/ f120 f59 1"/>
                <a:gd name="f146" fmla="*/ f121 f59 1"/>
                <a:gd name="f147" fmla="*/ f122 f59 1"/>
                <a:gd name="f148" fmla="*/ f123 f58 1"/>
                <a:gd name="f149" fmla="*/ f124 f59 1"/>
                <a:gd name="f150" fmla="*/ f125 f58 1"/>
                <a:gd name="f151" fmla="*/ f126 f59 1"/>
                <a:gd name="f152" fmla="*/ f127 f58 1"/>
                <a:gd name="f153" fmla="*/ f128 f59 1"/>
                <a:gd name="f154" fmla="*/ f129 f58 1"/>
                <a:gd name="f155" fmla="*/ f130 f59 1"/>
                <a:gd name="f156" fmla="*/ f131 f58 1"/>
                <a:gd name="f157" fmla="*/ f132 f59 1"/>
                <a:gd name="f158" fmla="*/ f133 f59 1"/>
                <a:gd name="f159" fmla="*/ f134 f59 1"/>
                <a:gd name="f160" fmla="*/ f135 f59 1"/>
                <a:gd name="f161" fmla="*/ f136 f59 1"/>
              </a:gdLst>
              <a:ahLst/>
              <a:cxnLst>
                <a:cxn ang="3cd4">
                  <a:pos x="hc" y="t"/>
                </a:cxn>
                <a:cxn ang="0">
                  <a:pos x="r" y="vc"/>
                </a:cxn>
                <a:cxn ang="cd4">
                  <a:pos x="hc" y="b"/>
                </a:cxn>
                <a:cxn ang="cd2">
                  <a:pos x="l" y="vc"/>
                </a:cxn>
                <a:cxn ang="f90">
                  <a:pos x="f141" y="f142"/>
                </a:cxn>
                <a:cxn ang="f90">
                  <a:pos x="f143" y="f144"/>
                </a:cxn>
                <a:cxn ang="f90">
                  <a:pos x="f143" y="f145"/>
                </a:cxn>
                <a:cxn ang="f90">
                  <a:pos x="f143" y="f146"/>
                </a:cxn>
                <a:cxn ang="f90">
                  <a:pos x="f141" y="f147"/>
                </a:cxn>
                <a:cxn ang="f90">
                  <a:pos x="f148" y="f149"/>
                </a:cxn>
                <a:cxn ang="f90">
                  <a:pos x="f150" y="f151"/>
                </a:cxn>
                <a:cxn ang="f90">
                  <a:pos x="f152" y="f153"/>
                </a:cxn>
                <a:cxn ang="f90">
                  <a:pos x="f154" y="f155"/>
                </a:cxn>
                <a:cxn ang="f90">
                  <a:pos x="f156" y="f157"/>
                </a:cxn>
                <a:cxn ang="f90">
                  <a:pos x="f156" y="f158"/>
                </a:cxn>
                <a:cxn ang="f90">
                  <a:pos x="f156" y="f159"/>
                </a:cxn>
                <a:cxn ang="f90">
                  <a:pos x="f156" y="f159"/>
                </a:cxn>
                <a:cxn ang="f90">
                  <a:pos x="f156" y="f160"/>
                </a:cxn>
                <a:cxn ang="f90">
                  <a:pos x="f156" y="f161"/>
                </a:cxn>
                <a:cxn ang="f90">
                  <a:pos x="f141" y="f142"/>
                </a:cxn>
              </a:cxnLst>
              <a:rect l="f137" t="f140" r="f138" b="f139"/>
              <a:pathLst>
                <a:path w="17397" h="734457">
                  <a:moveTo>
                    <a:pt x="f8" y="f9"/>
                  </a:moveTo>
                  <a:cubicBezTo>
                    <a:pt x="f10" y="f11"/>
                    <a:pt x="f12" y="f13"/>
                    <a:pt x="f14" y="f7"/>
                  </a:cubicBezTo>
                  <a:lnTo>
                    <a:pt x="f14" y="f15"/>
                  </a:lnTo>
                  <a:lnTo>
                    <a:pt x="f14" y="f16"/>
                  </a:lnTo>
                  <a:cubicBezTo>
                    <a:pt x="f12" y="f17"/>
                    <a:pt x="f10" y="f18"/>
                    <a:pt x="f8" y="f5"/>
                  </a:cubicBezTo>
                  <a:cubicBezTo>
                    <a:pt x="f19" y="f20"/>
                    <a:pt x="f21" y="f22"/>
                    <a:pt x="f23" y="f24"/>
                  </a:cubicBezTo>
                  <a:cubicBezTo>
                    <a:pt x="f25" y="f26"/>
                    <a:pt x="f27" y="f28"/>
                    <a:pt x="f29" y="f30"/>
                  </a:cubicBezTo>
                  <a:lnTo>
                    <a:pt x="f31" y="f32"/>
                  </a:lnTo>
                  <a:cubicBezTo>
                    <a:pt x="f33" y="f34"/>
                    <a:pt x="f35" y="f36"/>
                    <a:pt x="f37" y="f38"/>
                  </a:cubicBezTo>
                  <a:cubicBezTo>
                    <a:pt x="f37" y="f38"/>
                    <a:pt x="f39" y="f40"/>
                    <a:pt x="f41" y="f42"/>
                  </a:cubicBezTo>
                  <a:cubicBezTo>
                    <a:pt x="f43" y="f44"/>
                    <a:pt x="f41" y="f45"/>
                    <a:pt x="f41" y="f46"/>
                  </a:cubicBezTo>
                  <a:cubicBezTo>
                    <a:pt x="f47" y="f48"/>
                    <a:pt x="f47" y="f49"/>
                    <a:pt x="f41" y="f50"/>
                  </a:cubicBezTo>
                  <a:lnTo>
                    <a:pt x="f41" y="f50"/>
                  </a:lnTo>
                  <a:lnTo>
                    <a:pt x="f41" y="f51"/>
                  </a:lnTo>
                  <a:lnTo>
                    <a:pt x="f41" y="f52"/>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8" name="Freeform: Shape 1784">
              <a:extLst>
                <a:ext uri="{FF2B5EF4-FFF2-40B4-BE49-F238E27FC236}">
                  <a16:creationId xmlns:a16="http://schemas.microsoft.com/office/drawing/2014/main" id="{83F66E88-8768-38AB-C773-A18D0EEE2FA5}"/>
                </a:ext>
              </a:extLst>
            </p:cNvPr>
            <p:cNvSpPr/>
            <p:nvPr/>
          </p:nvSpPr>
          <p:spPr>
            <a:xfrm>
              <a:off x="9746470" y="1941984"/>
              <a:ext cx="23234" cy="320744"/>
            </a:xfrm>
            <a:custGeom>
              <a:avLst/>
              <a:gdLst>
                <a:gd name="f0" fmla="val 10800000"/>
                <a:gd name="f1" fmla="val 5400000"/>
                <a:gd name="f2" fmla="val 180"/>
                <a:gd name="f3" fmla="val w"/>
                <a:gd name="f4" fmla="val h"/>
                <a:gd name="f5" fmla="val 0"/>
                <a:gd name="f6" fmla="val 23239"/>
                <a:gd name="f7" fmla="val 320747"/>
                <a:gd name="f8" fmla="val 14088"/>
                <a:gd name="f9" fmla="val 309876"/>
                <a:gd name="f10" fmla="val 19461"/>
                <a:gd name="f11" fmla="val 310201"/>
                <a:gd name="f12" fmla="val 23546"/>
                <a:gd name="f13" fmla="val 314824"/>
                <a:gd name="f14" fmla="val 23221"/>
                <a:gd name="f15" fmla="val 320197"/>
                <a:gd name="f16" fmla="val 320260"/>
                <a:gd name="f17" fmla="val 23209"/>
                <a:gd name="f18" fmla="val 320310"/>
                <a:gd name="f19" fmla="val 320372"/>
                <a:gd name="f20" fmla="val 17336"/>
                <a:gd name="f21" fmla="val 23990"/>
                <a:gd name="f22" fmla="val 10621"/>
                <a:gd name="f23" fmla="val 17699"/>
                <a:gd name="f24" fmla="val 5148"/>
                <a:gd name="f25" fmla="val 13563"/>
                <a:gd name="f26" fmla="val 400"/>
                <a:gd name="f27" fmla="val 8091"/>
                <a:gd name="f28" fmla="val 6953"/>
                <a:gd name="f29" fmla="val 37"/>
                <a:gd name="f30" fmla="val 5841"/>
                <a:gd name="f31" fmla="val 337"/>
                <a:gd name="f32" fmla="val 4842"/>
                <a:gd name="f33" fmla="val 875"/>
                <a:gd name="f34" fmla="val 4242"/>
                <a:gd name="f35" fmla="val 1262"/>
                <a:gd name="f36" fmla="val 3705"/>
                <a:gd name="f37" fmla="val 1724"/>
                <a:gd name="f38" fmla="val 3217"/>
                <a:gd name="f39" fmla="val 2249"/>
                <a:gd name="f40" fmla="val 1968"/>
                <a:gd name="f41" fmla="val 3249"/>
                <a:gd name="f42" fmla="val 1631"/>
                <a:gd name="f43" fmla="val 3723"/>
                <a:gd name="f44" fmla="val 1343"/>
                <a:gd name="f45" fmla="val 4223"/>
                <a:gd name="f46" fmla="val 1094"/>
                <a:gd name="f47" fmla="val 4748"/>
                <a:gd name="f48" fmla="val 706"/>
                <a:gd name="f49" fmla="val 5385"/>
                <a:gd name="f50" fmla="val 381"/>
                <a:gd name="f51" fmla="val 6060"/>
                <a:gd name="f52" fmla="val 94"/>
                <a:gd name="f53" fmla="val 6747"/>
                <a:gd name="f54" fmla="val 31"/>
                <a:gd name="f55" fmla="val 7285"/>
                <a:gd name="f56" fmla="val 7834"/>
                <a:gd name="f57" fmla="val 8372"/>
                <a:gd name="f58" fmla="val -31"/>
                <a:gd name="f59" fmla="val 9196"/>
                <a:gd name="f60" fmla="val 10046"/>
                <a:gd name="f61" fmla="val 10871"/>
                <a:gd name="f62" fmla="val 6466"/>
                <a:gd name="f63" fmla="val 313250"/>
                <a:gd name="f64" fmla="val 5941"/>
                <a:gd name="f65" fmla="val 315737"/>
                <a:gd name="f66" fmla="val 9190"/>
                <a:gd name="f67" fmla="val 311089"/>
                <a:gd name="f68" fmla="+- 0 0 -90"/>
                <a:gd name="f69" fmla="*/ f3 1 23239"/>
                <a:gd name="f70" fmla="*/ f4 1 320747"/>
                <a:gd name="f71" fmla="val f5"/>
                <a:gd name="f72" fmla="val f6"/>
                <a:gd name="f73" fmla="val f7"/>
                <a:gd name="f74" fmla="*/ f68 f0 1"/>
                <a:gd name="f75" fmla="+- f73 0 f71"/>
                <a:gd name="f76" fmla="+- f72 0 f71"/>
                <a:gd name="f77" fmla="*/ f74 1 f2"/>
                <a:gd name="f78" fmla="*/ f76 1 23239"/>
                <a:gd name="f79" fmla="*/ f75 1 320747"/>
                <a:gd name="f80" fmla="*/ 14088 f76 1"/>
                <a:gd name="f81" fmla="*/ 309876 f75 1"/>
                <a:gd name="f82" fmla="*/ 23221 f76 1"/>
                <a:gd name="f83" fmla="*/ 320197 f75 1"/>
                <a:gd name="f84" fmla="*/ 23209 f76 1"/>
                <a:gd name="f85" fmla="*/ 320372 f75 1"/>
                <a:gd name="f86" fmla="*/ 17336 f76 1"/>
                <a:gd name="f87" fmla="*/ 23990 f75 1"/>
                <a:gd name="f88" fmla="*/ 10621 f75 1"/>
                <a:gd name="f89" fmla="*/ 8091 f76 1"/>
                <a:gd name="f90" fmla="*/ 0 f75 1"/>
                <a:gd name="f91" fmla="*/ 4842 f76 1"/>
                <a:gd name="f92" fmla="*/ 875 f75 1"/>
                <a:gd name="f93" fmla="*/ 3217 f76 1"/>
                <a:gd name="f94" fmla="*/ 2249 f75 1"/>
                <a:gd name="f95" fmla="*/ 1968 f76 1"/>
                <a:gd name="f96" fmla="*/ 3249 f75 1"/>
                <a:gd name="f97" fmla="*/ 1094 f76 1"/>
                <a:gd name="f98" fmla="*/ 4748 f75 1"/>
                <a:gd name="f99" fmla="*/ 94 f76 1"/>
                <a:gd name="f100" fmla="*/ 6747 f75 1"/>
                <a:gd name="f101" fmla="*/ 8372 f75 1"/>
                <a:gd name="f102" fmla="*/ 10871 f75 1"/>
                <a:gd name="f103" fmla="*/ 6466 f76 1"/>
                <a:gd name="f104" fmla="*/ 313250 f75 1"/>
                <a:gd name="f105" fmla="*/ 320747 f75 1"/>
                <a:gd name="f106" fmla="+- f77 0 f1"/>
                <a:gd name="f107" fmla="*/ f80 1 23239"/>
                <a:gd name="f108" fmla="*/ f81 1 320747"/>
                <a:gd name="f109" fmla="*/ f82 1 23239"/>
                <a:gd name="f110" fmla="*/ f83 1 320747"/>
                <a:gd name="f111" fmla="*/ f84 1 23239"/>
                <a:gd name="f112" fmla="*/ f85 1 320747"/>
                <a:gd name="f113" fmla="*/ f86 1 23239"/>
                <a:gd name="f114" fmla="*/ f87 1 320747"/>
                <a:gd name="f115" fmla="*/ f88 1 320747"/>
                <a:gd name="f116" fmla="*/ f89 1 23239"/>
                <a:gd name="f117" fmla="*/ f90 1 320747"/>
                <a:gd name="f118" fmla="*/ f91 1 23239"/>
                <a:gd name="f119" fmla="*/ f92 1 320747"/>
                <a:gd name="f120" fmla="*/ f93 1 23239"/>
                <a:gd name="f121" fmla="*/ f94 1 320747"/>
                <a:gd name="f122" fmla="*/ f95 1 23239"/>
                <a:gd name="f123" fmla="*/ f96 1 320747"/>
                <a:gd name="f124" fmla="*/ f97 1 23239"/>
                <a:gd name="f125" fmla="*/ f98 1 320747"/>
                <a:gd name="f126" fmla="*/ f99 1 23239"/>
                <a:gd name="f127" fmla="*/ f100 1 320747"/>
                <a:gd name="f128" fmla="*/ f101 1 320747"/>
                <a:gd name="f129" fmla="*/ f102 1 320747"/>
                <a:gd name="f130" fmla="*/ f103 1 23239"/>
                <a:gd name="f131" fmla="*/ f104 1 320747"/>
                <a:gd name="f132" fmla="*/ f105 1 320747"/>
                <a:gd name="f133" fmla="*/ f71 1 f78"/>
                <a:gd name="f134" fmla="*/ f72 1 f78"/>
                <a:gd name="f135" fmla="*/ f71 1 f79"/>
                <a:gd name="f136" fmla="*/ f73 1 f79"/>
                <a:gd name="f137" fmla="*/ f107 1 f78"/>
                <a:gd name="f138" fmla="*/ f108 1 f79"/>
                <a:gd name="f139" fmla="*/ f109 1 f78"/>
                <a:gd name="f140" fmla="*/ f110 1 f79"/>
                <a:gd name="f141" fmla="*/ f111 1 f78"/>
                <a:gd name="f142" fmla="*/ f112 1 f79"/>
                <a:gd name="f143" fmla="*/ f113 1 f78"/>
                <a:gd name="f144" fmla="*/ f114 1 f79"/>
                <a:gd name="f145" fmla="*/ f115 1 f79"/>
                <a:gd name="f146" fmla="*/ f116 1 f78"/>
                <a:gd name="f147" fmla="*/ f117 1 f79"/>
                <a:gd name="f148" fmla="*/ f118 1 f78"/>
                <a:gd name="f149" fmla="*/ f119 1 f79"/>
                <a:gd name="f150" fmla="*/ f120 1 f78"/>
                <a:gd name="f151" fmla="*/ f121 1 f79"/>
                <a:gd name="f152" fmla="*/ f122 1 f78"/>
                <a:gd name="f153" fmla="*/ f123 1 f79"/>
                <a:gd name="f154" fmla="*/ f124 1 f78"/>
                <a:gd name="f155" fmla="*/ f125 1 f79"/>
                <a:gd name="f156" fmla="*/ f126 1 f78"/>
                <a:gd name="f157" fmla="*/ f127 1 f79"/>
                <a:gd name="f158" fmla="*/ f128 1 f79"/>
                <a:gd name="f159" fmla="*/ f129 1 f79"/>
                <a:gd name="f160" fmla="*/ f130 1 f78"/>
                <a:gd name="f161" fmla="*/ f131 1 f79"/>
                <a:gd name="f162" fmla="*/ f132 1 f79"/>
                <a:gd name="f163" fmla="*/ f133 f69 1"/>
                <a:gd name="f164" fmla="*/ f134 f69 1"/>
                <a:gd name="f165" fmla="*/ f136 f70 1"/>
                <a:gd name="f166" fmla="*/ f135 f70 1"/>
                <a:gd name="f167" fmla="*/ f137 f69 1"/>
                <a:gd name="f168" fmla="*/ f138 f70 1"/>
                <a:gd name="f169" fmla="*/ f139 f69 1"/>
                <a:gd name="f170" fmla="*/ f140 f70 1"/>
                <a:gd name="f171" fmla="*/ f141 f69 1"/>
                <a:gd name="f172" fmla="*/ f142 f70 1"/>
                <a:gd name="f173" fmla="*/ f143 f69 1"/>
                <a:gd name="f174" fmla="*/ f144 f70 1"/>
                <a:gd name="f175" fmla="*/ f145 f70 1"/>
                <a:gd name="f176" fmla="*/ f146 f69 1"/>
                <a:gd name="f177" fmla="*/ f147 f70 1"/>
                <a:gd name="f178" fmla="*/ f148 f69 1"/>
                <a:gd name="f179" fmla="*/ f149 f70 1"/>
                <a:gd name="f180" fmla="*/ f150 f69 1"/>
                <a:gd name="f181" fmla="*/ f151 f70 1"/>
                <a:gd name="f182" fmla="*/ f152 f69 1"/>
                <a:gd name="f183" fmla="*/ f153 f70 1"/>
                <a:gd name="f184" fmla="*/ f154 f69 1"/>
                <a:gd name="f185" fmla="*/ f155 f70 1"/>
                <a:gd name="f186" fmla="*/ f156 f69 1"/>
                <a:gd name="f187" fmla="*/ f157 f70 1"/>
                <a:gd name="f188" fmla="*/ f158 f70 1"/>
                <a:gd name="f189" fmla="*/ f159 f70 1"/>
                <a:gd name="f190" fmla="*/ f160 f69 1"/>
                <a:gd name="f191" fmla="*/ f161 f70 1"/>
                <a:gd name="f192" fmla="*/ f162 f70 1"/>
              </a:gdLst>
              <a:ahLst/>
              <a:cxnLst>
                <a:cxn ang="3cd4">
                  <a:pos x="hc" y="t"/>
                </a:cxn>
                <a:cxn ang="0">
                  <a:pos x="r" y="vc"/>
                </a:cxn>
                <a:cxn ang="cd4">
                  <a:pos x="hc" y="b"/>
                </a:cxn>
                <a:cxn ang="cd2">
                  <a:pos x="l" y="vc"/>
                </a:cxn>
                <a:cxn ang="f106">
                  <a:pos x="f167" y="f168"/>
                </a:cxn>
                <a:cxn ang="f106">
                  <a:pos x="f169" y="f170"/>
                </a:cxn>
                <a:cxn ang="f106">
                  <a:pos x="f171" y="f172"/>
                </a:cxn>
                <a:cxn ang="f106">
                  <a:pos x="f173" y="f174"/>
                </a:cxn>
                <a:cxn ang="f106">
                  <a:pos x="f173" y="f175"/>
                </a:cxn>
                <a:cxn ang="f106">
                  <a:pos x="f176" y="f177"/>
                </a:cxn>
                <a:cxn ang="f106">
                  <a:pos x="f178" y="f179"/>
                </a:cxn>
                <a:cxn ang="f106">
                  <a:pos x="f180" y="f181"/>
                </a:cxn>
                <a:cxn ang="f106">
                  <a:pos x="f182" y="f183"/>
                </a:cxn>
                <a:cxn ang="f106">
                  <a:pos x="f184" y="f185"/>
                </a:cxn>
                <a:cxn ang="f106">
                  <a:pos x="f186" y="f187"/>
                </a:cxn>
                <a:cxn ang="f106">
                  <a:pos x="f186" y="f188"/>
                </a:cxn>
                <a:cxn ang="f106">
                  <a:pos x="f186" y="f189"/>
                </a:cxn>
                <a:cxn ang="f106">
                  <a:pos x="f186" y="f189"/>
                </a:cxn>
                <a:cxn ang="f106">
                  <a:pos x="f190" y="f191"/>
                </a:cxn>
                <a:cxn ang="f106">
                  <a:pos x="f190" y="f192"/>
                </a:cxn>
                <a:cxn ang="f106">
                  <a:pos x="f167" y="f168"/>
                </a:cxn>
              </a:cxnLst>
              <a:rect l="f163" t="f166" r="f164" b="f165"/>
              <a:pathLst>
                <a:path w="23239" h="320747">
                  <a:moveTo>
                    <a:pt x="f8" y="f9"/>
                  </a:moveTo>
                  <a:cubicBezTo>
                    <a:pt x="f10" y="f11"/>
                    <a:pt x="f12" y="f13"/>
                    <a:pt x="f14" y="f15"/>
                  </a:cubicBezTo>
                  <a:cubicBezTo>
                    <a:pt x="f14" y="f16"/>
                    <a:pt x="f17" y="f18"/>
                    <a:pt x="f17" y="f19"/>
                  </a:cubicBezTo>
                  <a:lnTo>
                    <a:pt x="f20" y="f21"/>
                  </a:lnTo>
                  <a:lnTo>
                    <a:pt x="f20" y="f22"/>
                  </a:lnTo>
                  <a:cubicBezTo>
                    <a:pt x="f23" y="f24"/>
                    <a:pt x="f25" y="f26"/>
                    <a:pt x="f27" y="f5"/>
                  </a:cubicBezTo>
                  <a:cubicBezTo>
                    <a:pt x="f28" y="f29"/>
                    <a:pt x="f30" y="f31"/>
                    <a:pt x="f32" y="f33"/>
                  </a:cubicBezTo>
                  <a:cubicBezTo>
                    <a:pt x="f34" y="f35"/>
                    <a:pt x="f36" y="f37"/>
                    <a:pt x="f38" y="f39"/>
                  </a:cubicBezTo>
                  <a:lnTo>
                    <a:pt x="f40" y="f41"/>
                  </a:lnTo>
                  <a:cubicBezTo>
                    <a:pt x="f42" y="f43"/>
                    <a:pt x="f44" y="f45"/>
                    <a:pt x="f46" y="f47"/>
                  </a:cubicBezTo>
                  <a:cubicBezTo>
                    <a:pt x="f48" y="f49"/>
                    <a:pt x="f50" y="f51"/>
                    <a:pt x="f52" y="f53"/>
                  </a:cubicBezTo>
                  <a:cubicBezTo>
                    <a:pt x="f54" y="f55"/>
                    <a:pt x="f54" y="f56"/>
                    <a:pt x="f52" y="f57"/>
                  </a:cubicBezTo>
                  <a:cubicBezTo>
                    <a:pt x="f58" y="f59"/>
                    <a:pt x="f58" y="f60"/>
                    <a:pt x="f52" y="f61"/>
                  </a:cubicBezTo>
                  <a:cubicBezTo>
                    <a:pt x="f52" y="f61"/>
                    <a:pt x="f52" y="f61"/>
                    <a:pt x="f52" y="f61"/>
                  </a:cubicBezTo>
                  <a:lnTo>
                    <a:pt x="f62" y="f63"/>
                  </a:lnTo>
                  <a:lnTo>
                    <a:pt x="f62" y="f7"/>
                  </a:lnTo>
                  <a:cubicBezTo>
                    <a:pt x="f64" y="f65"/>
                    <a:pt x="f66" y="f67"/>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9" name="Freeform: Shape 1785">
              <a:extLst>
                <a:ext uri="{FF2B5EF4-FFF2-40B4-BE49-F238E27FC236}">
                  <a16:creationId xmlns:a16="http://schemas.microsoft.com/office/drawing/2014/main" id="{D6675151-92A3-9254-2280-315E1A548036}"/>
                </a:ext>
              </a:extLst>
            </p:cNvPr>
            <p:cNvSpPr/>
            <p:nvPr/>
          </p:nvSpPr>
          <p:spPr>
            <a:xfrm>
              <a:off x="9752130" y="2252359"/>
              <a:ext cx="17958" cy="33366"/>
            </a:xfrm>
            <a:custGeom>
              <a:avLst/>
              <a:gdLst>
                <a:gd name="f0" fmla="val 10800000"/>
                <a:gd name="f1" fmla="val 5400000"/>
                <a:gd name="f2" fmla="val 180"/>
                <a:gd name="f3" fmla="val w"/>
                <a:gd name="f4" fmla="val h"/>
                <a:gd name="f5" fmla="val 0"/>
                <a:gd name="f6" fmla="val 17956"/>
                <a:gd name="f7" fmla="val 33362"/>
                <a:gd name="f8" fmla="val 9055"/>
                <a:gd name="f9" fmla="val 10941"/>
                <a:gd name="f10" fmla="val 33274"/>
                <a:gd name="f11" fmla="val 12728"/>
                <a:gd name="f12" fmla="val 32462"/>
                <a:gd name="f13" fmla="val 14053"/>
                <a:gd name="f14" fmla="val 31113"/>
                <a:gd name="f15" fmla="val 14965"/>
                <a:gd name="f16" fmla="val 30338"/>
                <a:gd name="f17" fmla="val 15727"/>
                <a:gd name="f18" fmla="val 29413"/>
                <a:gd name="f19" fmla="val 16301"/>
                <a:gd name="f20" fmla="val 28364"/>
                <a:gd name="f21" fmla="val 17326"/>
                <a:gd name="f22" fmla="val 26477"/>
                <a:gd name="f23" fmla="val 17876"/>
                <a:gd name="f24" fmla="val 24378"/>
                <a:gd name="f25" fmla="val 17926"/>
                <a:gd name="f26" fmla="val 22241"/>
                <a:gd name="f27" fmla="val 10496"/>
                <a:gd name="f28" fmla="val 18351"/>
                <a:gd name="f29" fmla="val 5135"/>
                <a:gd name="f30" fmla="val 14340"/>
                <a:gd name="f31" fmla="val 437"/>
                <a:gd name="f32" fmla="val 8980"/>
                <a:gd name="f33" fmla="val 13"/>
                <a:gd name="f34" fmla="val 8917"/>
                <a:gd name="f35" fmla="val 8867"/>
                <a:gd name="f36" fmla="val 8805"/>
                <a:gd name="f37" fmla="val 3357"/>
                <a:gd name="f38" fmla="val 712"/>
                <a:gd name="f39" fmla="val -529"/>
                <a:gd name="f40" fmla="val 5648"/>
                <a:gd name="f41" fmla="val 59"/>
                <a:gd name="f42" fmla="val 11121"/>
                <a:gd name="f43" fmla="val 23616"/>
                <a:gd name="f44" fmla="val 71"/>
                <a:gd name="f45" fmla="val 24728"/>
                <a:gd name="f46" fmla="val 284"/>
                <a:gd name="f47" fmla="val 25827"/>
                <a:gd name="f48" fmla="val 683"/>
                <a:gd name="f49" fmla="val 26864"/>
                <a:gd name="f50" fmla="val 871"/>
                <a:gd name="f51" fmla="val 27651"/>
                <a:gd name="f52" fmla="val 1158"/>
                <a:gd name="f53" fmla="val 28414"/>
                <a:gd name="f54" fmla="val 1558"/>
                <a:gd name="f55" fmla="val 29113"/>
                <a:gd name="f56" fmla="val 3095"/>
                <a:gd name="f57" fmla="val 31787"/>
                <a:gd name="f58" fmla="val 5969"/>
                <a:gd name="f59" fmla="val 33412"/>
                <a:gd name="f60" fmla="+- 0 0 -90"/>
                <a:gd name="f61" fmla="*/ f3 1 17956"/>
                <a:gd name="f62" fmla="*/ f4 1 33362"/>
                <a:gd name="f63" fmla="val f5"/>
                <a:gd name="f64" fmla="val f6"/>
                <a:gd name="f65" fmla="val f7"/>
                <a:gd name="f66" fmla="*/ f60 f0 1"/>
                <a:gd name="f67" fmla="+- f65 0 f63"/>
                <a:gd name="f68" fmla="+- f64 0 f63"/>
                <a:gd name="f69" fmla="*/ f66 1 f2"/>
                <a:gd name="f70" fmla="*/ f68 1 17956"/>
                <a:gd name="f71" fmla="*/ f67 1 33362"/>
                <a:gd name="f72" fmla="*/ 9055 f68 1"/>
                <a:gd name="f73" fmla="*/ 33362 f67 1"/>
                <a:gd name="f74" fmla="*/ 14053 f68 1"/>
                <a:gd name="f75" fmla="*/ 31113 f67 1"/>
                <a:gd name="f76" fmla="*/ 16301 f68 1"/>
                <a:gd name="f77" fmla="*/ 28364 f67 1"/>
                <a:gd name="f78" fmla="*/ 17926 f68 1"/>
                <a:gd name="f79" fmla="*/ 22241 f67 1"/>
                <a:gd name="f80" fmla="*/ 10496 f67 1"/>
                <a:gd name="f81" fmla="*/ 8980 f68 1"/>
                <a:gd name="f82" fmla="*/ 13 f67 1"/>
                <a:gd name="f83" fmla="*/ 8805 f68 1"/>
                <a:gd name="f84" fmla="*/ 0 f67 1"/>
                <a:gd name="f85" fmla="*/ 59 f68 1"/>
                <a:gd name="f86" fmla="*/ 11121 f67 1"/>
                <a:gd name="f87" fmla="*/ 23616 f67 1"/>
                <a:gd name="f88" fmla="*/ 683 f68 1"/>
                <a:gd name="f89" fmla="*/ 26864 f67 1"/>
                <a:gd name="f90" fmla="*/ 1558 f68 1"/>
                <a:gd name="f91" fmla="*/ 29113 f67 1"/>
                <a:gd name="f92" fmla="+- f69 0 f1"/>
                <a:gd name="f93" fmla="*/ f72 1 17956"/>
                <a:gd name="f94" fmla="*/ f73 1 33362"/>
                <a:gd name="f95" fmla="*/ f74 1 17956"/>
                <a:gd name="f96" fmla="*/ f75 1 33362"/>
                <a:gd name="f97" fmla="*/ f76 1 17956"/>
                <a:gd name="f98" fmla="*/ f77 1 33362"/>
                <a:gd name="f99" fmla="*/ f78 1 17956"/>
                <a:gd name="f100" fmla="*/ f79 1 33362"/>
                <a:gd name="f101" fmla="*/ f80 1 33362"/>
                <a:gd name="f102" fmla="*/ f81 1 17956"/>
                <a:gd name="f103" fmla="*/ f82 1 33362"/>
                <a:gd name="f104" fmla="*/ f83 1 17956"/>
                <a:gd name="f105" fmla="*/ f84 1 33362"/>
                <a:gd name="f106" fmla="*/ f85 1 17956"/>
                <a:gd name="f107" fmla="*/ f86 1 33362"/>
                <a:gd name="f108" fmla="*/ f87 1 33362"/>
                <a:gd name="f109" fmla="*/ f88 1 17956"/>
                <a:gd name="f110" fmla="*/ f89 1 33362"/>
                <a:gd name="f111" fmla="*/ f90 1 17956"/>
                <a:gd name="f112" fmla="*/ f91 1 33362"/>
                <a:gd name="f113" fmla="*/ f63 1 f70"/>
                <a:gd name="f114" fmla="*/ f64 1 f70"/>
                <a:gd name="f115" fmla="*/ f63 1 f71"/>
                <a:gd name="f116" fmla="*/ f65 1 f71"/>
                <a:gd name="f117" fmla="*/ f93 1 f70"/>
                <a:gd name="f118" fmla="*/ f94 1 f71"/>
                <a:gd name="f119" fmla="*/ f95 1 f70"/>
                <a:gd name="f120" fmla="*/ f96 1 f71"/>
                <a:gd name="f121" fmla="*/ f97 1 f70"/>
                <a:gd name="f122" fmla="*/ f98 1 f71"/>
                <a:gd name="f123" fmla="*/ f99 1 f70"/>
                <a:gd name="f124" fmla="*/ f100 1 f71"/>
                <a:gd name="f125" fmla="*/ f101 1 f71"/>
                <a:gd name="f126" fmla="*/ f102 1 f70"/>
                <a:gd name="f127" fmla="*/ f103 1 f71"/>
                <a:gd name="f128" fmla="*/ f104 1 f70"/>
                <a:gd name="f129" fmla="*/ f105 1 f71"/>
                <a:gd name="f130" fmla="*/ f106 1 f70"/>
                <a:gd name="f131" fmla="*/ f107 1 f71"/>
                <a:gd name="f132" fmla="*/ f108 1 f71"/>
                <a:gd name="f133" fmla="*/ f109 1 f70"/>
                <a:gd name="f134" fmla="*/ f110 1 f71"/>
                <a:gd name="f135" fmla="*/ f111 1 f70"/>
                <a:gd name="f136" fmla="*/ f112 1 f71"/>
                <a:gd name="f137" fmla="*/ f113 f61 1"/>
                <a:gd name="f138" fmla="*/ f114 f61 1"/>
                <a:gd name="f139" fmla="*/ f116 f62 1"/>
                <a:gd name="f140" fmla="*/ f115 f62 1"/>
                <a:gd name="f141" fmla="*/ f117 f61 1"/>
                <a:gd name="f142" fmla="*/ f118 f62 1"/>
                <a:gd name="f143" fmla="*/ f119 f61 1"/>
                <a:gd name="f144" fmla="*/ f120 f62 1"/>
                <a:gd name="f145" fmla="*/ f121 f61 1"/>
                <a:gd name="f146" fmla="*/ f122 f62 1"/>
                <a:gd name="f147" fmla="*/ f123 f61 1"/>
                <a:gd name="f148" fmla="*/ f124 f62 1"/>
                <a:gd name="f149" fmla="*/ f125 f62 1"/>
                <a:gd name="f150" fmla="*/ f126 f61 1"/>
                <a:gd name="f151" fmla="*/ f127 f62 1"/>
                <a:gd name="f152" fmla="*/ f128 f61 1"/>
                <a:gd name="f153" fmla="*/ f129 f62 1"/>
                <a:gd name="f154" fmla="*/ f130 f61 1"/>
                <a:gd name="f155" fmla="*/ f131 f62 1"/>
                <a:gd name="f156" fmla="*/ f132 f62 1"/>
                <a:gd name="f157" fmla="*/ f133 f61 1"/>
                <a:gd name="f158" fmla="*/ f134 f62 1"/>
                <a:gd name="f159" fmla="*/ f135 f61 1"/>
                <a:gd name="f160" fmla="*/ f136 f62 1"/>
              </a:gdLst>
              <a:ahLst/>
              <a:cxnLst>
                <a:cxn ang="3cd4">
                  <a:pos x="hc" y="t"/>
                </a:cxn>
                <a:cxn ang="0">
                  <a:pos x="r" y="vc"/>
                </a:cxn>
                <a:cxn ang="cd4">
                  <a:pos x="hc" y="b"/>
                </a:cxn>
                <a:cxn ang="cd2">
                  <a:pos x="l" y="vc"/>
                </a:cxn>
                <a:cxn ang="f92">
                  <a:pos x="f141" y="f142"/>
                </a:cxn>
                <a:cxn ang="f92">
                  <a:pos x="f143" y="f144"/>
                </a:cxn>
                <a:cxn ang="f92">
                  <a:pos x="f145" y="f146"/>
                </a:cxn>
                <a:cxn ang="f92">
                  <a:pos x="f147" y="f148"/>
                </a:cxn>
                <a:cxn ang="f92">
                  <a:pos x="f147" y="f149"/>
                </a:cxn>
                <a:cxn ang="f92">
                  <a:pos x="f147" y="f149"/>
                </a:cxn>
                <a:cxn ang="f92">
                  <a:pos x="f147" y="f149"/>
                </a:cxn>
                <a:cxn ang="f92">
                  <a:pos x="f150" y="f151"/>
                </a:cxn>
                <a:cxn ang="f92">
                  <a:pos x="f152" y="f153"/>
                </a:cxn>
                <a:cxn ang="f92">
                  <a:pos x="f154" y="f155"/>
                </a:cxn>
                <a:cxn ang="f92">
                  <a:pos x="f154" y="f156"/>
                </a:cxn>
                <a:cxn ang="f92">
                  <a:pos x="f157" y="f158"/>
                </a:cxn>
                <a:cxn ang="f92">
                  <a:pos x="f159" y="f160"/>
                </a:cxn>
                <a:cxn ang="f92">
                  <a:pos x="f141" y="f142"/>
                </a:cxn>
              </a:cxnLst>
              <a:rect l="f137" t="f140" r="f138" b="f139"/>
              <a:pathLst>
                <a:path w="17956" h="33362">
                  <a:moveTo>
                    <a:pt x="f8" y="f7"/>
                  </a:moveTo>
                  <a:cubicBezTo>
                    <a:pt x="f9" y="f10"/>
                    <a:pt x="f11" y="f12"/>
                    <a:pt x="f13" y="f14"/>
                  </a:cubicBezTo>
                  <a:cubicBezTo>
                    <a:pt x="f15" y="f16"/>
                    <a:pt x="f17" y="f18"/>
                    <a:pt x="f19" y="f20"/>
                  </a:cubicBezTo>
                  <a:cubicBezTo>
                    <a:pt x="f21" y="f22"/>
                    <a:pt x="f23" y="f24"/>
                    <a:pt x="f25" y="f26"/>
                  </a:cubicBezTo>
                  <a:lnTo>
                    <a:pt x="f25" y="f27"/>
                  </a:lnTo>
                  <a:lnTo>
                    <a:pt x="f25" y="f27"/>
                  </a:lnTo>
                  <a:lnTo>
                    <a:pt x="f25" y="f27"/>
                  </a:lnTo>
                  <a:cubicBezTo>
                    <a:pt x="f28" y="f29"/>
                    <a:pt x="f30" y="f31"/>
                    <a:pt x="f32" y="f33"/>
                  </a:cubicBezTo>
                  <a:cubicBezTo>
                    <a:pt x="f34" y="f33"/>
                    <a:pt x="f35" y="f5"/>
                    <a:pt x="f36" y="f5"/>
                  </a:cubicBezTo>
                  <a:cubicBezTo>
                    <a:pt x="f37" y="f38"/>
                    <a:pt x="f39" y="f40"/>
                    <a:pt x="f41" y="f42"/>
                  </a:cubicBezTo>
                  <a:lnTo>
                    <a:pt x="f41" y="f43"/>
                  </a:lnTo>
                  <a:cubicBezTo>
                    <a:pt x="f44" y="f45"/>
                    <a:pt x="f46" y="f47"/>
                    <a:pt x="f48" y="f49"/>
                  </a:cubicBezTo>
                  <a:cubicBezTo>
                    <a:pt x="f50" y="f51"/>
                    <a:pt x="f52" y="f53"/>
                    <a:pt x="f54" y="f55"/>
                  </a:cubicBezTo>
                  <a:cubicBezTo>
                    <a:pt x="f56" y="f57"/>
                    <a:pt x="f58" y="f59"/>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0" name="Freeform: Shape 1786">
              <a:extLst>
                <a:ext uri="{FF2B5EF4-FFF2-40B4-BE49-F238E27FC236}">
                  <a16:creationId xmlns:a16="http://schemas.microsoft.com/office/drawing/2014/main" id="{DB70F1C3-589D-1A78-EE7D-5108B6F979C4}"/>
                </a:ext>
              </a:extLst>
            </p:cNvPr>
            <p:cNvSpPr/>
            <p:nvPr/>
          </p:nvSpPr>
          <p:spPr>
            <a:xfrm>
              <a:off x="9208803" y="2527547"/>
              <a:ext cx="18306" cy="24067"/>
            </a:xfrm>
            <a:custGeom>
              <a:avLst/>
              <a:gdLst>
                <a:gd name="f0" fmla="val 10800000"/>
                <a:gd name="f1" fmla="val 5400000"/>
                <a:gd name="f2" fmla="val 180"/>
                <a:gd name="f3" fmla="val w"/>
                <a:gd name="f4" fmla="val h"/>
                <a:gd name="f5" fmla="val 0"/>
                <a:gd name="f6" fmla="val 18308"/>
                <a:gd name="f7" fmla="val 24066"/>
                <a:gd name="f8" fmla="val 14494"/>
                <a:gd name="f9" fmla="val 19443"/>
                <a:gd name="f10" fmla="val 15368"/>
                <a:gd name="f11" fmla="val 18694"/>
                <a:gd name="f12" fmla="val 16131"/>
                <a:gd name="f13" fmla="val 17807"/>
                <a:gd name="f14" fmla="val 16743"/>
                <a:gd name="f15" fmla="val 16819"/>
                <a:gd name="f16" fmla="val 18130"/>
                <a:gd name="f17" fmla="val 14308"/>
                <a:gd name="f18" fmla="val 18617"/>
                <a:gd name="f19" fmla="val 11397"/>
                <a:gd name="f20" fmla="val 18117"/>
                <a:gd name="f21" fmla="val 8573"/>
                <a:gd name="f22" fmla="val 18242"/>
                <a:gd name="f23" fmla="val 7948"/>
                <a:gd name="f24" fmla="val 7323"/>
                <a:gd name="f25" fmla="val 6698"/>
                <a:gd name="f26" fmla="val 5949"/>
                <a:gd name="f27" fmla="val 16843"/>
                <a:gd name="f28" fmla="val 1576"/>
                <a:gd name="f29" fmla="val 12270"/>
                <a:gd name="f30" fmla="val -936"/>
                <a:gd name="f31" fmla="val 7897"/>
                <a:gd name="f32" fmla="val 326"/>
                <a:gd name="f33" fmla="val 7547"/>
                <a:gd name="f34" fmla="val 426"/>
                <a:gd name="f35" fmla="val 7210"/>
                <a:gd name="f36" fmla="val 551"/>
                <a:gd name="f37" fmla="val 6872"/>
                <a:gd name="f38" fmla="val 701"/>
                <a:gd name="f39" fmla="val 4873"/>
                <a:gd name="f40" fmla="val 1624"/>
                <a:gd name="f41" fmla="val 3200"/>
                <a:gd name="f42" fmla="val 3950"/>
                <a:gd name="f43" fmla="val 4386"/>
                <a:gd name="f44" fmla="val 2100"/>
                <a:gd name="f45" fmla="val 9446"/>
                <a:gd name="f46" fmla="val 4162"/>
                <a:gd name="f47" fmla="val 11295"/>
                <a:gd name="f48" fmla="val 8548"/>
                <a:gd name="f49" fmla="val 11483"/>
                <a:gd name="f50" fmla="val 8998"/>
                <a:gd name="f51" fmla="val 11632"/>
                <a:gd name="f52" fmla="val 9472"/>
                <a:gd name="f53" fmla="val 11745"/>
                <a:gd name="f54" fmla="val 9947"/>
                <a:gd name="f55" fmla="val 13682"/>
                <a:gd name="f56" fmla="val 15245"/>
                <a:gd name="f57" fmla="val 11583"/>
                <a:gd name="f58" fmla="val 21168"/>
                <a:gd name="f59" fmla="val 6747"/>
                <a:gd name="f60" fmla="val 24067"/>
                <a:gd name="f61" fmla="val 13494"/>
                <a:gd name="f62" fmla="val 20818"/>
                <a:gd name="f63" fmla="val 13869"/>
                <a:gd name="f64" fmla="val 20393"/>
                <a:gd name="f65" fmla="val 14207"/>
                <a:gd name="f66" fmla="val 19931"/>
                <a:gd name="f67" fmla="+- 0 0 -90"/>
                <a:gd name="f68" fmla="*/ f3 1 18308"/>
                <a:gd name="f69" fmla="*/ f4 1 24066"/>
                <a:gd name="f70" fmla="val f5"/>
                <a:gd name="f71" fmla="val f6"/>
                <a:gd name="f72" fmla="val f7"/>
                <a:gd name="f73" fmla="*/ f67 f0 1"/>
                <a:gd name="f74" fmla="+- f72 0 f70"/>
                <a:gd name="f75" fmla="+- f71 0 f70"/>
                <a:gd name="f76" fmla="*/ f73 1 f2"/>
                <a:gd name="f77" fmla="*/ f75 1 18308"/>
                <a:gd name="f78" fmla="*/ f74 1 24066"/>
                <a:gd name="f79" fmla="*/ 14494 f75 1"/>
                <a:gd name="f80" fmla="*/ 19443 f74 1"/>
                <a:gd name="f81" fmla="*/ 16743 f75 1"/>
                <a:gd name="f82" fmla="*/ 16819 f74 1"/>
                <a:gd name="f83" fmla="*/ 18117 f75 1"/>
                <a:gd name="f84" fmla="*/ 8573 f74 1"/>
                <a:gd name="f85" fmla="*/ 6698 f74 1"/>
                <a:gd name="f86" fmla="*/ 5949 f74 1"/>
                <a:gd name="f87" fmla="*/ 7897 f75 1"/>
                <a:gd name="f88" fmla="*/ 326 f74 1"/>
                <a:gd name="f89" fmla="*/ 6872 f75 1"/>
                <a:gd name="f90" fmla="*/ 701 f74 1"/>
                <a:gd name="f91" fmla="*/ 4873 f75 1"/>
                <a:gd name="f92" fmla="*/ 1576 f74 1"/>
                <a:gd name="f93" fmla="*/ 1624 f75 1"/>
                <a:gd name="f94" fmla="*/ 3200 f74 1"/>
                <a:gd name="f95" fmla="*/ 0 f75 1"/>
                <a:gd name="f96" fmla="*/ 3950 f74 1"/>
                <a:gd name="f97" fmla="*/ 11295 f75 1"/>
                <a:gd name="f98" fmla="*/ 8548 f74 1"/>
                <a:gd name="f99" fmla="*/ 11745 f75 1"/>
                <a:gd name="f100" fmla="*/ 9947 f74 1"/>
                <a:gd name="f101" fmla="*/ 6747 f75 1"/>
                <a:gd name="f102" fmla="*/ 24067 f74 1"/>
                <a:gd name="f103" fmla="*/ 13494 f75 1"/>
                <a:gd name="f104" fmla="*/ 20818 f74 1"/>
                <a:gd name="f105" fmla="+- f76 0 f1"/>
                <a:gd name="f106" fmla="*/ f79 1 18308"/>
                <a:gd name="f107" fmla="*/ f80 1 24066"/>
                <a:gd name="f108" fmla="*/ f81 1 18308"/>
                <a:gd name="f109" fmla="*/ f82 1 24066"/>
                <a:gd name="f110" fmla="*/ f83 1 18308"/>
                <a:gd name="f111" fmla="*/ f84 1 24066"/>
                <a:gd name="f112" fmla="*/ f85 1 24066"/>
                <a:gd name="f113" fmla="*/ f86 1 24066"/>
                <a:gd name="f114" fmla="*/ f87 1 18308"/>
                <a:gd name="f115" fmla="*/ f88 1 24066"/>
                <a:gd name="f116" fmla="*/ f89 1 18308"/>
                <a:gd name="f117" fmla="*/ f90 1 24066"/>
                <a:gd name="f118" fmla="*/ f91 1 18308"/>
                <a:gd name="f119" fmla="*/ f92 1 24066"/>
                <a:gd name="f120" fmla="*/ f93 1 18308"/>
                <a:gd name="f121" fmla="*/ f94 1 24066"/>
                <a:gd name="f122" fmla="*/ f95 1 18308"/>
                <a:gd name="f123" fmla="*/ f96 1 24066"/>
                <a:gd name="f124" fmla="*/ f97 1 18308"/>
                <a:gd name="f125" fmla="*/ f98 1 24066"/>
                <a:gd name="f126" fmla="*/ f99 1 18308"/>
                <a:gd name="f127" fmla="*/ f100 1 24066"/>
                <a:gd name="f128" fmla="*/ f101 1 18308"/>
                <a:gd name="f129" fmla="*/ f102 1 24066"/>
                <a:gd name="f130" fmla="*/ f103 1 18308"/>
                <a:gd name="f131" fmla="*/ f104 1 24066"/>
                <a:gd name="f132" fmla="*/ f70 1 f77"/>
                <a:gd name="f133" fmla="*/ f71 1 f77"/>
                <a:gd name="f134" fmla="*/ f70 1 f78"/>
                <a:gd name="f135" fmla="*/ f72 1 f78"/>
                <a:gd name="f136" fmla="*/ f106 1 f77"/>
                <a:gd name="f137" fmla="*/ f107 1 f78"/>
                <a:gd name="f138" fmla="*/ f108 1 f77"/>
                <a:gd name="f139" fmla="*/ f109 1 f78"/>
                <a:gd name="f140" fmla="*/ f110 1 f77"/>
                <a:gd name="f141" fmla="*/ f111 1 f78"/>
                <a:gd name="f142" fmla="*/ f112 1 f78"/>
                <a:gd name="f143" fmla="*/ f113 1 f78"/>
                <a:gd name="f144" fmla="*/ f114 1 f77"/>
                <a:gd name="f145" fmla="*/ f115 1 f78"/>
                <a:gd name="f146" fmla="*/ f116 1 f77"/>
                <a:gd name="f147" fmla="*/ f117 1 f78"/>
                <a:gd name="f148" fmla="*/ f118 1 f77"/>
                <a:gd name="f149" fmla="*/ f119 1 f78"/>
                <a:gd name="f150" fmla="*/ f120 1 f77"/>
                <a:gd name="f151" fmla="*/ f121 1 f78"/>
                <a:gd name="f152" fmla="*/ f122 1 f77"/>
                <a:gd name="f153" fmla="*/ f123 1 f78"/>
                <a:gd name="f154" fmla="*/ f124 1 f77"/>
                <a:gd name="f155" fmla="*/ f125 1 f78"/>
                <a:gd name="f156" fmla="*/ f126 1 f77"/>
                <a:gd name="f157" fmla="*/ f127 1 f78"/>
                <a:gd name="f158" fmla="*/ f128 1 f77"/>
                <a:gd name="f159" fmla="*/ f129 1 f78"/>
                <a:gd name="f160" fmla="*/ f130 1 f77"/>
                <a:gd name="f161" fmla="*/ f131 1 f78"/>
                <a:gd name="f162" fmla="*/ f132 f68 1"/>
                <a:gd name="f163" fmla="*/ f133 f68 1"/>
                <a:gd name="f164" fmla="*/ f135 f69 1"/>
                <a:gd name="f165" fmla="*/ f134 f69 1"/>
                <a:gd name="f166" fmla="*/ f136 f68 1"/>
                <a:gd name="f167" fmla="*/ f137 f69 1"/>
                <a:gd name="f168" fmla="*/ f138 f68 1"/>
                <a:gd name="f169" fmla="*/ f139 f69 1"/>
                <a:gd name="f170" fmla="*/ f140 f68 1"/>
                <a:gd name="f171" fmla="*/ f141 f69 1"/>
                <a:gd name="f172" fmla="*/ f142 f69 1"/>
                <a:gd name="f173" fmla="*/ f143 f69 1"/>
                <a:gd name="f174" fmla="*/ f144 f68 1"/>
                <a:gd name="f175" fmla="*/ f145 f69 1"/>
                <a:gd name="f176" fmla="*/ f146 f68 1"/>
                <a:gd name="f177" fmla="*/ f147 f69 1"/>
                <a:gd name="f178" fmla="*/ f148 f68 1"/>
                <a:gd name="f179" fmla="*/ f149 f69 1"/>
                <a:gd name="f180" fmla="*/ f150 f68 1"/>
                <a:gd name="f181" fmla="*/ f151 f69 1"/>
                <a:gd name="f182" fmla="*/ f152 f68 1"/>
                <a:gd name="f183" fmla="*/ f153 f69 1"/>
                <a:gd name="f184" fmla="*/ f154 f68 1"/>
                <a:gd name="f185" fmla="*/ f155 f69 1"/>
                <a:gd name="f186" fmla="*/ f156 f68 1"/>
                <a:gd name="f187" fmla="*/ f157 f69 1"/>
                <a:gd name="f188" fmla="*/ f158 f68 1"/>
                <a:gd name="f189" fmla="*/ f159 f69 1"/>
                <a:gd name="f190" fmla="*/ f160 f68 1"/>
                <a:gd name="f191" fmla="*/ f161 f69 1"/>
              </a:gdLst>
              <a:ahLst/>
              <a:cxnLst>
                <a:cxn ang="3cd4">
                  <a:pos x="hc" y="t"/>
                </a:cxn>
                <a:cxn ang="0">
                  <a:pos x="r" y="vc"/>
                </a:cxn>
                <a:cxn ang="cd4">
                  <a:pos x="hc" y="b"/>
                </a:cxn>
                <a:cxn ang="cd2">
                  <a:pos x="l" y="vc"/>
                </a:cxn>
                <a:cxn ang="f105">
                  <a:pos x="f166" y="f167"/>
                </a:cxn>
                <a:cxn ang="f105">
                  <a:pos x="f168" y="f169"/>
                </a:cxn>
                <a:cxn ang="f105">
                  <a:pos x="f170" y="f171"/>
                </a:cxn>
                <a:cxn ang="f105">
                  <a:pos x="f170" y="f172"/>
                </a:cxn>
                <a:cxn ang="f105">
                  <a:pos x="f170" y="f173"/>
                </a:cxn>
                <a:cxn ang="f105">
                  <a:pos x="f174" y="f175"/>
                </a:cxn>
                <a:cxn ang="f105">
                  <a:pos x="f176" y="f177"/>
                </a:cxn>
                <a:cxn ang="f105">
                  <a:pos x="f178" y="f179"/>
                </a:cxn>
                <a:cxn ang="f105">
                  <a:pos x="f180" y="f181"/>
                </a:cxn>
                <a:cxn ang="f105">
                  <a:pos x="f182" y="f183"/>
                </a:cxn>
                <a:cxn ang="f105">
                  <a:pos x="f184" y="f185"/>
                </a:cxn>
                <a:cxn ang="f105">
                  <a:pos x="f186" y="f187"/>
                </a:cxn>
                <a:cxn ang="f105">
                  <a:pos x="f188" y="f189"/>
                </a:cxn>
                <a:cxn ang="f105">
                  <a:pos x="f190" y="f191"/>
                </a:cxn>
                <a:cxn ang="f105">
                  <a:pos x="f166" y="f167"/>
                </a:cxn>
              </a:cxnLst>
              <a:rect l="f162" t="f165" r="f163" b="f164"/>
              <a:pathLst>
                <a:path w="18308" h="24066">
                  <a:moveTo>
                    <a:pt x="f8" y="f9"/>
                  </a:moveTo>
                  <a:cubicBezTo>
                    <a:pt x="f10" y="f11"/>
                    <a:pt x="f12" y="f13"/>
                    <a:pt x="f14" y="f15"/>
                  </a:cubicBezTo>
                  <a:cubicBezTo>
                    <a:pt x="f16" y="f17"/>
                    <a:pt x="f18" y="f19"/>
                    <a:pt x="f20" y="f21"/>
                  </a:cubicBezTo>
                  <a:cubicBezTo>
                    <a:pt x="f22" y="f23"/>
                    <a:pt x="f22" y="f24"/>
                    <a:pt x="f20" y="f25"/>
                  </a:cubicBezTo>
                  <a:lnTo>
                    <a:pt x="f20" y="f26"/>
                  </a:lnTo>
                  <a:cubicBezTo>
                    <a:pt x="f27" y="f28"/>
                    <a:pt x="f29" y="f30"/>
                    <a:pt x="f31" y="f32"/>
                  </a:cubicBezTo>
                  <a:cubicBezTo>
                    <a:pt x="f33" y="f34"/>
                    <a:pt x="f35" y="f36"/>
                    <a:pt x="f37" y="f38"/>
                  </a:cubicBezTo>
                  <a:lnTo>
                    <a:pt x="f39" y="f28"/>
                  </a:lnTo>
                  <a:lnTo>
                    <a:pt x="f40" y="f41"/>
                  </a:lnTo>
                  <a:lnTo>
                    <a:pt x="f5" y="f42"/>
                  </a:lnTo>
                  <a:cubicBezTo>
                    <a:pt x="f43" y="f44"/>
                    <a:pt x="f45" y="f46"/>
                    <a:pt x="f47" y="f48"/>
                  </a:cubicBezTo>
                  <a:cubicBezTo>
                    <a:pt x="f49" y="f50"/>
                    <a:pt x="f51" y="f52"/>
                    <a:pt x="f53" y="f54"/>
                  </a:cubicBezTo>
                  <a:cubicBezTo>
                    <a:pt x="f55" y="f56"/>
                    <a:pt x="f57" y="f58"/>
                    <a:pt x="f59" y="f60"/>
                  </a:cubicBezTo>
                  <a:lnTo>
                    <a:pt x="f61" y="f62"/>
                  </a:ln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1" name="Freeform: Shape 1787">
              <a:extLst>
                <a:ext uri="{FF2B5EF4-FFF2-40B4-BE49-F238E27FC236}">
                  <a16:creationId xmlns:a16="http://schemas.microsoft.com/office/drawing/2014/main" id="{F81D9B41-F10C-755D-BED8-E6ABFC7FCE21}"/>
                </a:ext>
              </a:extLst>
            </p:cNvPr>
            <p:cNvSpPr/>
            <p:nvPr/>
          </p:nvSpPr>
          <p:spPr>
            <a:xfrm>
              <a:off x="9145408" y="2530821"/>
              <a:ext cx="75108" cy="49368"/>
            </a:xfrm>
            <a:custGeom>
              <a:avLst/>
              <a:gdLst>
                <a:gd name="f0" fmla="val 10800000"/>
                <a:gd name="f1" fmla="val 5400000"/>
                <a:gd name="f2" fmla="val 180"/>
                <a:gd name="f3" fmla="val w"/>
                <a:gd name="f4" fmla="val h"/>
                <a:gd name="f5" fmla="val 0"/>
                <a:gd name="f6" fmla="val 75105"/>
                <a:gd name="f7" fmla="val 49370"/>
                <a:gd name="f8" fmla="val 12167"/>
                <a:gd name="f9" fmla="val 48655"/>
                <a:gd name="f10" fmla="val 24661"/>
                <a:gd name="f11" fmla="val 42533"/>
                <a:gd name="f12" fmla="val 69392"/>
                <a:gd name="f13" fmla="val 20791"/>
                <a:gd name="f14" fmla="val 74227"/>
                <a:gd name="f15" fmla="val 17892"/>
                <a:gd name="f16" fmla="val 76326"/>
                <a:gd name="f17" fmla="val 11970"/>
                <a:gd name="f18" fmla="val 74390"/>
                <a:gd name="f19" fmla="val 6672"/>
                <a:gd name="f20" fmla="val 73315"/>
                <a:gd name="f21" fmla="val 2036"/>
                <a:gd name="f22" fmla="val 68680"/>
                <a:gd name="f23" fmla="val -850"/>
                <a:gd name="f24" fmla="val 64044"/>
                <a:gd name="f25" fmla="val 224"/>
                <a:gd name="f26" fmla="val 63569"/>
                <a:gd name="f27" fmla="val 337"/>
                <a:gd name="f28" fmla="val 63095"/>
                <a:gd name="f29" fmla="val 487"/>
                <a:gd name="f30" fmla="val 62645"/>
                <a:gd name="f31" fmla="val 674"/>
                <a:gd name="f32" fmla="val 57522"/>
                <a:gd name="f33" fmla="val 3173"/>
                <a:gd name="f34" fmla="val 56647"/>
                <a:gd name="f35" fmla="val 5419"/>
                <a:gd name="f36" fmla="val 28163"/>
                <a:gd name="f37" fmla="val 4670"/>
                <a:gd name="f38" fmla="val 4295"/>
                <a:gd name="f39" fmla="val 28913"/>
                <a:gd name="f40" fmla="val 3620"/>
                <a:gd name="f41" fmla="val 29338"/>
                <a:gd name="f42" fmla="val 2983"/>
                <a:gd name="f43" fmla="val 29850"/>
                <a:gd name="f44" fmla="val 2421"/>
                <a:gd name="f45" fmla="val 30412"/>
                <a:gd name="f46" fmla="val 972"/>
                <a:gd name="f47" fmla="val 31987"/>
                <a:gd name="f48" fmla="val 134"/>
                <a:gd name="f49" fmla="val 34024"/>
                <a:gd name="f50" fmla="val 47"/>
                <a:gd name="f51" fmla="val 36160"/>
                <a:gd name="f52" fmla="val -16"/>
                <a:gd name="f53" fmla="val 36785"/>
                <a:gd name="f54" fmla="val 37410"/>
                <a:gd name="f55" fmla="val 38034"/>
                <a:gd name="f56" fmla="val -3"/>
                <a:gd name="f57" fmla="val 39434"/>
                <a:gd name="f58" fmla="val 209"/>
                <a:gd name="f59" fmla="val 40833"/>
                <a:gd name="f60" fmla="val 671"/>
                <a:gd name="f61" fmla="val 42158"/>
                <a:gd name="f62" fmla="val 647"/>
                <a:gd name="f63" fmla="val 42445"/>
                <a:gd name="f64" fmla="val 42745"/>
                <a:gd name="f65" fmla="val 43032"/>
                <a:gd name="f66" fmla="val 1796"/>
                <a:gd name="f67" fmla="val 47518"/>
                <a:gd name="f68" fmla="val 6344"/>
                <a:gd name="f69" fmla="val 50242"/>
                <a:gd name="f70" fmla="val 10829"/>
                <a:gd name="f71" fmla="val 49117"/>
                <a:gd name="f72" fmla="val 11292"/>
                <a:gd name="f73" fmla="val 49005"/>
                <a:gd name="f74" fmla="val 11729"/>
                <a:gd name="f75" fmla="val 48843"/>
                <a:gd name="f76" fmla="+- 0 0 -90"/>
                <a:gd name="f77" fmla="*/ f3 1 75105"/>
                <a:gd name="f78" fmla="*/ f4 1 49370"/>
                <a:gd name="f79" fmla="val f5"/>
                <a:gd name="f80" fmla="val f6"/>
                <a:gd name="f81" fmla="val f7"/>
                <a:gd name="f82" fmla="*/ f76 f0 1"/>
                <a:gd name="f83" fmla="+- f81 0 f79"/>
                <a:gd name="f84" fmla="+- f80 0 f79"/>
                <a:gd name="f85" fmla="*/ f82 1 f2"/>
                <a:gd name="f86" fmla="*/ f84 1 75105"/>
                <a:gd name="f87" fmla="*/ f83 1 49370"/>
                <a:gd name="f88" fmla="*/ 12167 f84 1"/>
                <a:gd name="f89" fmla="*/ 48655 f83 1"/>
                <a:gd name="f90" fmla="*/ 24661 f84 1"/>
                <a:gd name="f91" fmla="*/ 42533 f83 1"/>
                <a:gd name="f92" fmla="*/ 69392 f84 1"/>
                <a:gd name="f93" fmla="*/ 20791 f83 1"/>
                <a:gd name="f94" fmla="*/ 74390 f84 1"/>
                <a:gd name="f95" fmla="*/ 6672 f83 1"/>
                <a:gd name="f96" fmla="*/ 64044 f84 1"/>
                <a:gd name="f97" fmla="*/ 224 f83 1"/>
                <a:gd name="f98" fmla="*/ 62645 f84 1"/>
                <a:gd name="f99" fmla="*/ 674 f83 1"/>
                <a:gd name="f100" fmla="*/ 57522 f84 1"/>
                <a:gd name="f101" fmla="*/ 3173 f83 1"/>
                <a:gd name="f102" fmla="*/ 56647 f84 1"/>
                <a:gd name="f103" fmla="*/ 5419 f84 1"/>
                <a:gd name="f104" fmla="*/ 28163 f83 1"/>
                <a:gd name="f105" fmla="*/ 4295 f84 1"/>
                <a:gd name="f106" fmla="*/ 28913 f83 1"/>
                <a:gd name="f107" fmla="*/ 2421 f84 1"/>
                <a:gd name="f108" fmla="*/ 30412 f83 1"/>
                <a:gd name="f109" fmla="*/ 47 f84 1"/>
                <a:gd name="f110" fmla="*/ 36160 f83 1"/>
                <a:gd name="f111" fmla="*/ 38034 f83 1"/>
                <a:gd name="f112" fmla="*/ 671 f84 1"/>
                <a:gd name="f113" fmla="*/ 42158 f83 1"/>
                <a:gd name="f114" fmla="*/ 43032 f83 1"/>
                <a:gd name="f115" fmla="*/ 10829 f84 1"/>
                <a:gd name="f116" fmla="*/ 49117 f83 1"/>
                <a:gd name="f117" fmla="+- f85 0 f1"/>
                <a:gd name="f118" fmla="*/ f88 1 75105"/>
                <a:gd name="f119" fmla="*/ f89 1 49370"/>
                <a:gd name="f120" fmla="*/ f90 1 75105"/>
                <a:gd name="f121" fmla="*/ f91 1 49370"/>
                <a:gd name="f122" fmla="*/ f92 1 75105"/>
                <a:gd name="f123" fmla="*/ f93 1 49370"/>
                <a:gd name="f124" fmla="*/ f94 1 75105"/>
                <a:gd name="f125" fmla="*/ f95 1 49370"/>
                <a:gd name="f126" fmla="*/ f96 1 75105"/>
                <a:gd name="f127" fmla="*/ f97 1 49370"/>
                <a:gd name="f128" fmla="*/ f98 1 75105"/>
                <a:gd name="f129" fmla="*/ f99 1 49370"/>
                <a:gd name="f130" fmla="*/ f100 1 75105"/>
                <a:gd name="f131" fmla="*/ f101 1 49370"/>
                <a:gd name="f132" fmla="*/ f102 1 75105"/>
                <a:gd name="f133" fmla="*/ f103 1 75105"/>
                <a:gd name="f134" fmla="*/ f104 1 49370"/>
                <a:gd name="f135" fmla="*/ f105 1 75105"/>
                <a:gd name="f136" fmla="*/ f106 1 49370"/>
                <a:gd name="f137" fmla="*/ f107 1 75105"/>
                <a:gd name="f138" fmla="*/ f108 1 49370"/>
                <a:gd name="f139" fmla="*/ f109 1 75105"/>
                <a:gd name="f140" fmla="*/ f110 1 49370"/>
                <a:gd name="f141" fmla="*/ f111 1 49370"/>
                <a:gd name="f142" fmla="*/ f112 1 75105"/>
                <a:gd name="f143" fmla="*/ f113 1 49370"/>
                <a:gd name="f144" fmla="*/ f114 1 49370"/>
                <a:gd name="f145" fmla="*/ f115 1 75105"/>
                <a:gd name="f146" fmla="*/ f116 1 49370"/>
                <a:gd name="f147" fmla="*/ f79 1 f86"/>
                <a:gd name="f148" fmla="*/ f80 1 f86"/>
                <a:gd name="f149" fmla="*/ f79 1 f87"/>
                <a:gd name="f150" fmla="*/ f81 1 f87"/>
                <a:gd name="f151" fmla="*/ f118 1 f86"/>
                <a:gd name="f152" fmla="*/ f119 1 f87"/>
                <a:gd name="f153" fmla="*/ f120 1 f86"/>
                <a:gd name="f154" fmla="*/ f121 1 f87"/>
                <a:gd name="f155" fmla="*/ f122 1 f86"/>
                <a:gd name="f156" fmla="*/ f123 1 f87"/>
                <a:gd name="f157" fmla="*/ f124 1 f86"/>
                <a:gd name="f158" fmla="*/ f125 1 f87"/>
                <a:gd name="f159" fmla="*/ f126 1 f86"/>
                <a:gd name="f160" fmla="*/ f127 1 f87"/>
                <a:gd name="f161" fmla="*/ f128 1 f86"/>
                <a:gd name="f162" fmla="*/ f129 1 f87"/>
                <a:gd name="f163" fmla="*/ f130 1 f86"/>
                <a:gd name="f164" fmla="*/ f131 1 f87"/>
                <a:gd name="f165" fmla="*/ f132 1 f86"/>
                <a:gd name="f166" fmla="*/ f133 1 f86"/>
                <a:gd name="f167" fmla="*/ f134 1 f87"/>
                <a:gd name="f168" fmla="*/ f135 1 f86"/>
                <a:gd name="f169" fmla="*/ f136 1 f87"/>
                <a:gd name="f170" fmla="*/ f137 1 f86"/>
                <a:gd name="f171" fmla="*/ f138 1 f87"/>
                <a:gd name="f172" fmla="*/ f139 1 f86"/>
                <a:gd name="f173" fmla="*/ f140 1 f87"/>
                <a:gd name="f174" fmla="*/ f141 1 f87"/>
                <a:gd name="f175" fmla="*/ f142 1 f86"/>
                <a:gd name="f176" fmla="*/ f143 1 f87"/>
                <a:gd name="f177" fmla="*/ f144 1 f87"/>
                <a:gd name="f178" fmla="*/ f145 1 f86"/>
                <a:gd name="f179" fmla="*/ f146 1 f87"/>
                <a:gd name="f180" fmla="*/ f147 f77 1"/>
                <a:gd name="f181" fmla="*/ f148 f77 1"/>
                <a:gd name="f182" fmla="*/ f150 f78 1"/>
                <a:gd name="f183" fmla="*/ f149 f78 1"/>
                <a:gd name="f184" fmla="*/ f151 f77 1"/>
                <a:gd name="f185" fmla="*/ f152 f78 1"/>
                <a:gd name="f186" fmla="*/ f153 f77 1"/>
                <a:gd name="f187" fmla="*/ f154 f78 1"/>
                <a:gd name="f188" fmla="*/ f155 f77 1"/>
                <a:gd name="f189" fmla="*/ f156 f78 1"/>
                <a:gd name="f190" fmla="*/ f157 f77 1"/>
                <a:gd name="f191" fmla="*/ f158 f78 1"/>
                <a:gd name="f192" fmla="*/ f159 f77 1"/>
                <a:gd name="f193" fmla="*/ f160 f78 1"/>
                <a:gd name="f194" fmla="*/ f161 f77 1"/>
                <a:gd name="f195" fmla="*/ f162 f78 1"/>
                <a:gd name="f196" fmla="*/ f163 f77 1"/>
                <a:gd name="f197" fmla="*/ f164 f78 1"/>
                <a:gd name="f198" fmla="*/ f165 f77 1"/>
                <a:gd name="f199" fmla="*/ f166 f77 1"/>
                <a:gd name="f200" fmla="*/ f167 f78 1"/>
                <a:gd name="f201" fmla="*/ f168 f77 1"/>
                <a:gd name="f202" fmla="*/ f169 f78 1"/>
                <a:gd name="f203" fmla="*/ f170 f77 1"/>
                <a:gd name="f204" fmla="*/ f171 f78 1"/>
                <a:gd name="f205" fmla="*/ f172 f77 1"/>
                <a:gd name="f206" fmla="*/ f173 f78 1"/>
                <a:gd name="f207" fmla="*/ f174 f78 1"/>
                <a:gd name="f208" fmla="*/ f175 f77 1"/>
                <a:gd name="f209" fmla="*/ f176 f78 1"/>
                <a:gd name="f210" fmla="*/ f177 f78 1"/>
                <a:gd name="f211" fmla="*/ f178 f77 1"/>
                <a:gd name="f212" fmla="*/ f179 f78 1"/>
              </a:gdLst>
              <a:ahLst/>
              <a:cxnLst>
                <a:cxn ang="3cd4">
                  <a:pos x="hc" y="t"/>
                </a:cxn>
                <a:cxn ang="0">
                  <a:pos x="r" y="vc"/>
                </a:cxn>
                <a:cxn ang="cd4">
                  <a:pos x="hc" y="b"/>
                </a:cxn>
                <a:cxn ang="cd2">
                  <a:pos x="l" y="vc"/>
                </a:cxn>
                <a:cxn ang="f117">
                  <a:pos x="f184" y="f185"/>
                </a:cxn>
                <a:cxn ang="f117">
                  <a:pos x="f186" y="f187"/>
                </a:cxn>
                <a:cxn ang="f117">
                  <a:pos x="f188" y="f189"/>
                </a:cxn>
                <a:cxn ang="f117">
                  <a:pos x="f190" y="f191"/>
                </a:cxn>
                <a:cxn ang="f117">
                  <a:pos x="f192" y="f193"/>
                </a:cxn>
                <a:cxn ang="f117">
                  <a:pos x="f194" y="f195"/>
                </a:cxn>
                <a:cxn ang="f117">
                  <a:pos x="f196" y="f197"/>
                </a:cxn>
                <a:cxn ang="f117">
                  <a:pos x="f198" y="f197"/>
                </a:cxn>
                <a:cxn ang="f117">
                  <a:pos x="f199" y="f200"/>
                </a:cxn>
                <a:cxn ang="f117">
                  <a:pos x="f201" y="f202"/>
                </a:cxn>
                <a:cxn ang="f117">
                  <a:pos x="f203" y="f204"/>
                </a:cxn>
                <a:cxn ang="f117">
                  <a:pos x="f205" y="f206"/>
                </a:cxn>
                <a:cxn ang="f117">
                  <a:pos x="f205" y="f207"/>
                </a:cxn>
                <a:cxn ang="f117">
                  <a:pos x="f208" y="f209"/>
                </a:cxn>
                <a:cxn ang="f117">
                  <a:pos x="f208" y="f209"/>
                </a:cxn>
                <a:cxn ang="f117">
                  <a:pos x="f208" y="f210"/>
                </a:cxn>
                <a:cxn ang="f117">
                  <a:pos x="f211" y="f212"/>
                </a:cxn>
                <a:cxn ang="f117">
                  <a:pos x="f184" y="f185"/>
                </a:cxn>
              </a:cxnLst>
              <a:rect l="f180" t="f183" r="f181" b="f182"/>
              <a:pathLst>
                <a:path w="75105" h="49370">
                  <a:moveTo>
                    <a:pt x="f8" y="f9"/>
                  </a:moveTo>
                  <a:lnTo>
                    <a:pt x="f10" y="f11"/>
                  </a:lnTo>
                  <a:lnTo>
                    <a:pt x="f12" y="f13"/>
                  </a:lnTo>
                  <a:cubicBezTo>
                    <a:pt x="f14" y="f15"/>
                    <a:pt x="f16" y="f17"/>
                    <a:pt x="f18" y="f19"/>
                  </a:cubicBezTo>
                  <a:cubicBezTo>
                    <a:pt x="f20" y="f21"/>
                    <a:pt x="f22" y="f23"/>
                    <a:pt x="f24" y="f25"/>
                  </a:cubicBezTo>
                  <a:cubicBezTo>
                    <a:pt x="f26" y="f27"/>
                    <a:pt x="f28" y="f29"/>
                    <a:pt x="f30" y="f31"/>
                  </a:cubicBezTo>
                  <a:lnTo>
                    <a:pt x="f32" y="f33"/>
                  </a:lnTo>
                  <a:lnTo>
                    <a:pt x="f34" y="f33"/>
                  </a:lnTo>
                  <a:lnTo>
                    <a:pt x="f35" y="f36"/>
                  </a:lnTo>
                  <a:cubicBezTo>
                    <a:pt x="f35" y="f36"/>
                    <a:pt x="f37" y="f36"/>
                    <a:pt x="f38" y="f39"/>
                  </a:cubicBezTo>
                  <a:cubicBezTo>
                    <a:pt x="f40" y="f41"/>
                    <a:pt x="f42" y="f43"/>
                    <a:pt x="f44" y="f45"/>
                  </a:cubicBezTo>
                  <a:cubicBezTo>
                    <a:pt x="f46" y="f47"/>
                    <a:pt x="f48" y="f49"/>
                    <a:pt x="f50" y="f51"/>
                  </a:cubicBezTo>
                  <a:cubicBezTo>
                    <a:pt x="f52" y="f53"/>
                    <a:pt x="f52" y="f54"/>
                    <a:pt x="f50" y="f55"/>
                  </a:cubicBezTo>
                  <a:cubicBezTo>
                    <a:pt x="f56" y="f57"/>
                    <a:pt x="f58" y="f59"/>
                    <a:pt x="f60" y="f61"/>
                  </a:cubicBezTo>
                  <a:lnTo>
                    <a:pt x="f60" y="f61"/>
                  </a:lnTo>
                  <a:cubicBezTo>
                    <a:pt x="f62" y="f63"/>
                    <a:pt x="f62" y="f64"/>
                    <a:pt x="f60" y="f65"/>
                  </a:cubicBezTo>
                  <a:cubicBezTo>
                    <a:pt x="f66" y="f67"/>
                    <a:pt x="f68" y="f69"/>
                    <a:pt x="f70" y="f71"/>
                  </a:cubicBez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2" name="Freeform: Shape 1788">
              <a:extLst>
                <a:ext uri="{FF2B5EF4-FFF2-40B4-BE49-F238E27FC236}">
                  <a16:creationId xmlns:a16="http://schemas.microsoft.com/office/drawing/2014/main" id="{15874BC4-D2A9-642F-D2B3-D286D4163301}"/>
                </a:ext>
              </a:extLst>
            </p:cNvPr>
            <p:cNvSpPr/>
            <p:nvPr/>
          </p:nvSpPr>
          <p:spPr>
            <a:xfrm>
              <a:off x="9348368" y="3141128"/>
              <a:ext cx="28072" cy="34189"/>
            </a:xfrm>
            <a:custGeom>
              <a:avLst/>
              <a:gdLst>
                <a:gd name="f0" fmla="val 10800000"/>
                <a:gd name="f1" fmla="val 5400000"/>
                <a:gd name="f2" fmla="val 180"/>
                <a:gd name="f3" fmla="val w"/>
                <a:gd name="f4" fmla="val h"/>
                <a:gd name="f5" fmla="val 0"/>
                <a:gd name="f6" fmla="val 28068"/>
                <a:gd name="f7" fmla="val 34193"/>
                <a:gd name="f8" fmla="val 12495"/>
                <a:gd name="f9" fmla="val 14994"/>
                <a:gd name="f10" fmla="val 9846"/>
                <a:gd name="f11" fmla="val 18443"/>
                <a:gd name="f12" fmla="val 4910"/>
                <a:gd name="f13" fmla="val 19092"/>
                <a:gd name="f14" fmla="val 1462"/>
                <a:gd name="f15" fmla="val 16456"/>
                <a:gd name="f16" fmla="val 912"/>
                <a:gd name="f17" fmla="val 16031"/>
                <a:gd name="f18" fmla="val 425"/>
                <a:gd name="f19" fmla="val 15544"/>
                <a:gd name="f20" fmla="val 4373"/>
                <a:gd name="f21" fmla="val 20367"/>
                <a:gd name="f22" fmla="val 10620"/>
                <a:gd name="f23" fmla="val 28114"/>
                <a:gd name="f24" fmla="val 12994"/>
                <a:gd name="f25" fmla="val 31112"/>
                <a:gd name="f26" fmla="val 15643"/>
                <a:gd name="f27" fmla="val 34561"/>
                <a:gd name="f28" fmla="val 20579"/>
                <a:gd name="f29" fmla="val 35211"/>
                <a:gd name="f30" fmla="val 24027"/>
                <a:gd name="f31" fmla="val 32574"/>
                <a:gd name="f32" fmla="val 24577"/>
                <a:gd name="f33" fmla="val 32150"/>
                <a:gd name="f34" fmla="val 25064"/>
                <a:gd name="f35" fmla="val 31662"/>
                <a:gd name="f36" fmla="val 25489"/>
                <a:gd name="f37" fmla="val 27638"/>
                <a:gd name="f38" fmla="val 28301"/>
                <a:gd name="f39" fmla="val 28500"/>
                <a:gd name="f40" fmla="val 24715"/>
                <a:gd name="f41" fmla="val 27863"/>
                <a:gd name="f42" fmla="val 21241"/>
                <a:gd name="f43" fmla="val 19242"/>
                <a:gd name="f44" fmla="val 26739"/>
                <a:gd name="f45" fmla="val 17243"/>
                <a:gd name="f46" fmla="val 16368"/>
                <a:gd name="f47" fmla="val 26114"/>
                <a:gd name="f48" fmla="val 15994"/>
                <a:gd name="f49" fmla="val 20616"/>
                <a:gd name="f50" fmla="val 9246"/>
                <a:gd name="f51" fmla="val 5123"/>
                <a:gd name="f52" fmla="val 13244"/>
                <a:gd name="f53" fmla="val 16355"/>
                <a:gd name="f54" fmla="val 4611"/>
                <a:gd name="f55" fmla="val 16056"/>
                <a:gd name="f56" fmla="val 10721"/>
                <a:gd name="f57" fmla="+- 0 0 -90"/>
                <a:gd name="f58" fmla="*/ f3 1 28068"/>
                <a:gd name="f59" fmla="*/ f4 1 34193"/>
                <a:gd name="f60" fmla="val f5"/>
                <a:gd name="f61" fmla="val f6"/>
                <a:gd name="f62" fmla="val f7"/>
                <a:gd name="f63" fmla="*/ f57 f0 1"/>
                <a:gd name="f64" fmla="+- f62 0 f60"/>
                <a:gd name="f65" fmla="+- f61 0 f60"/>
                <a:gd name="f66" fmla="*/ f63 1 f2"/>
                <a:gd name="f67" fmla="*/ f65 1 28068"/>
                <a:gd name="f68" fmla="*/ f64 1 34193"/>
                <a:gd name="f69" fmla="*/ 12495 f65 1"/>
                <a:gd name="f70" fmla="*/ 14994 f64 1"/>
                <a:gd name="f71" fmla="*/ 1462 f65 1"/>
                <a:gd name="f72" fmla="*/ 16456 f64 1"/>
                <a:gd name="f73" fmla="*/ 0 f65 1"/>
                <a:gd name="f74" fmla="*/ 4373 f65 1"/>
                <a:gd name="f75" fmla="*/ 20367 f64 1"/>
                <a:gd name="f76" fmla="*/ 10620 f65 1"/>
                <a:gd name="f77" fmla="*/ 28114 f64 1"/>
                <a:gd name="f78" fmla="*/ 12994 f65 1"/>
                <a:gd name="f79" fmla="*/ 31112 f64 1"/>
                <a:gd name="f80" fmla="*/ 24027 f65 1"/>
                <a:gd name="f81" fmla="*/ 32574 f64 1"/>
                <a:gd name="f82" fmla="*/ 25489 f65 1"/>
                <a:gd name="f83" fmla="*/ 27863 f65 1"/>
                <a:gd name="f84" fmla="*/ 21241 f64 1"/>
                <a:gd name="f85" fmla="*/ 19242 f64 1"/>
                <a:gd name="f86" fmla="*/ 26739 f65 1"/>
                <a:gd name="f87" fmla="*/ 17243 f64 1"/>
                <a:gd name="f88" fmla="*/ 26114 f65 1"/>
                <a:gd name="f89" fmla="*/ 15994 f64 1"/>
                <a:gd name="f90" fmla="*/ 20616 f65 1"/>
                <a:gd name="f91" fmla="*/ 9246 f64 1"/>
                <a:gd name="f92" fmla="*/ 17243 f65 1"/>
                <a:gd name="f93" fmla="*/ 5123 f64 1"/>
                <a:gd name="f94" fmla="*/ 13244 f65 1"/>
                <a:gd name="f95" fmla="*/ 0 f64 1"/>
                <a:gd name="f96" fmla="+- f66 0 f1"/>
                <a:gd name="f97" fmla="*/ f69 1 28068"/>
                <a:gd name="f98" fmla="*/ f70 1 34193"/>
                <a:gd name="f99" fmla="*/ f71 1 28068"/>
                <a:gd name="f100" fmla="*/ f72 1 34193"/>
                <a:gd name="f101" fmla="*/ f73 1 28068"/>
                <a:gd name="f102" fmla="*/ f74 1 28068"/>
                <a:gd name="f103" fmla="*/ f75 1 34193"/>
                <a:gd name="f104" fmla="*/ f76 1 28068"/>
                <a:gd name="f105" fmla="*/ f77 1 34193"/>
                <a:gd name="f106" fmla="*/ f78 1 28068"/>
                <a:gd name="f107" fmla="*/ f79 1 34193"/>
                <a:gd name="f108" fmla="*/ f80 1 28068"/>
                <a:gd name="f109" fmla="*/ f81 1 34193"/>
                <a:gd name="f110" fmla="*/ f82 1 28068"/>
                <a:gd name="f111" fmla="*/ f83 1 28068"/>
                <a:gd name="f112" fmla="*/ f84 1 34193"/>
                <a:gd name="f113" fmla="*/ f85 1 34193"/>
                <a:gd name="f114" fmla="*/ f86 1 28068"/>
                <a:gd name="f115" fmla="*/ f87 1 34193"/>
                <a:gd name="f116" fmla="*/ f88 1 28068"/>
                <a:gd name="f117" fmla="*/ f89 1 34193"/>
                <a:gd name="f118" fmla="*/ f90 1 28068"/>
                <a:gd name="f119" fmla="*/ f91 1 34193"/>
                <a:gd name="f120" fmla="*/ f92 1 28068"/>
                <a:gd name="f121" fmla="*/ f93 1 34193"/>
                <a:gd name="f122" fmla="*/ f94 1 28068"/>
                <a:gd name="f123" fmla="*/ f95 1 34193"/>
                <a:gd name="f124" fmla="*/ f60 1 f67"/>
                <a:gd name="f125" fmla="*/ f61 1 f67"/>
                <a:gd name="f126" fmla="*/ f60 1 f68"/>
                <a:gd name="f127" fmla="*/ f62 1 f68"/>
                <a:gd name="f128" fmla="*/ f97 1 f67"/>
                <a:gd name="f129" fmla="*/ f98 1 f68"/>
                <a:gd name="f130" fmla="*/ f99 1 f67"/>
                <a:gd name="f131" fmla="*/ f100 1 f68"/>
                <a:gd name="f132" fmla="*/ f101 1 f67"/>
                <a:gd name="f133" fmla="*/ f102 1 f67"/>
                <a:gd name="f134" fmla="*/ f103 1 f68"/>
                <a:gd name="f135" fmla="*/ f104 1 f67"/>
                <a:gd name="f136" fmla="*/ f105 1 f68"/>
                <a:gd name="f137" fmla="*/ f106 1 f67"/>
                <a:gd name="f138" fmla="*/ f107 1 f68"/>
                <a:gd name="f139" fmla="*/ f108 1 f67"/>
                <a:gd name="f140" fmla="*/ f109 1 f68"/>
                <a:gd name="f141" fmla="*/ f110 1 f67"/>
                <a:gd name="f142" fmla="*/ f111 1 f67"/>
                <a:gd name="f143" fmla="*/ f112 1 f68"/>
                <a:gd name="f144" fmla="*/ f113 1 f68"/>
                <a:gd name="f145" fmla="*/ f114 1 f67"/>
                <a:gd name="f146" fmla="*/ f115 1 f68"/>
                <a:gd name="f147" fmla="*/ f116 1 f67"/>
                <a:gd name="f148" fmla="*/ f117 1 f68"/>
                <a:gd name="f149" fmla="*/ f118 1 f67"/>
                <a:gd name="f150" fmla="*/ f119 1 f68"/>
                <a:gd name="f151" fmla="*/ f120 1 f67"/>
                <a:gd name="f152" fmla="*/ f121 1 f68"/>
                <a:gd name="f153" fmla="*/ f122 1 f67"/>
                <a:gd name="f154" fmla="*/ f123 1 f68"/>
                <a:gd name="f155" fmla="*/ f124 f58 1"/>
                <a:gd name="f156" fmla="*/ f125 f58 1"/>
                <a:gd name="f157" fmla="*/ f127 f59 1"/>
                <a:gd name="f158" fmla="*/ f126 f59 1"/>
                <a:gd name="f159" fmla="*/ f128 f58 1"/>
                <a:gd name="f160" fmla="*/ f129 f59 1"/>
                <a:gd name="f161" fmla="*/ f130 f58 1"/>
                <a:gd name="f162" fmla="*/ f131 f59 1"/>
                <a:gd name="f163" fmla="*/ f132 f58 1"/>
                <a:gd name="f164" fmla="*/ f133 f58 1"/>
                <a:gd name="f165" fmla="*/ f134 f59 1"/>
                <a:gd name="f166" fmla="*/ f135 f58 1"/>
                <a:gd name="f167" fmla="*/ f136 f59 1"/>
                <a:gd name="f168" fmla="*/ f137 f58 1"/>
                <a:gd name="f169" fmla="*/ f138 f59 1"/>
                <a:gd name="f170" fmla="*/ f139 f58 1"/>
                <a:gd name="f171" fmla="*/ f140 f59 1"/>
                <a:gd name="f172" fmla="*/ f141 f58 1"/>
                <a:gd name="f173" fmla="*/ f142 f58 1"/>
                <a:gd name="f174" fmla="*/ f143 f59 1"/>
                <a:gd name="f175" fmla="*/ f144 f59 1"/>
                <a:gd name="f176" fmla="*/ f145 f58 1"/>
                <a:gd name="f177" fmla="*/ f146 f59 1"/>
                <a:gd name="f178" fmla="*/ f147 f58 1"/>
                <a:gd name="f179" fmla="*/ f148 f59 1"/>
                <a:gd name="f180" fmla="*/ f149 f58 1"/>
                <a:gd name="f181" fmla="*/ f150 f59 1"/>
                <a:gd name="f182" fmla="*/ f151 f58 1"/>
                <a:gd name="f183" fmla="*/ f152 f59 1"/>
                <a:gd name="f184" fmla="*/ f153 f58 1"/>
                <a:gd name="f185" fmla="*/ f154 f59 1"/>
              </a:gdLst>
              <a:ahLst/>
              <a:cxnLst>
                <a:cxn ang="3cd4">
                  <a:pos x="hc" y="t"/>
                </a:cxn>
                <a:cxn ang="0">
                  <a:pos x="r" y="vc"/>
                </a:cxn>
                <a:cxn ang="cd4">
                  <a:pos x="hc" y="b"/>
                </a:cxn>
                <a:cxn ang="cd2">
                  <a:pos x="l" y="vc"/>
                </a:cxn>
                <a:cxn ang="f96">
                  <a:pos x="f159" y="f160"/>
                </a:cxn>
                <a:cxn ang="f96">
                  <a:pos x="f161" y="f162"/>
                </a:cxn>
                <a:cxn ang="f96">
                  <a:pos x="f163" y="f160"/>
                </a:cxn>
                <a:cxn ang="f96">
                  <a:pos x="f164" y="f165"/>
                </a:cxn>
                <a:cxn ang="f96">
                  <a:pos x="f166" y="f167"/>
                </a:cxn>
                <a:cxn ang="f96">
                  <a:pos x="f168" y="f169"/>
                </a:cxn>
                <a:cxn ang="f96">
                  <a:pos x="f170" y="f171"/>
                </a:cxn>
                <a:cxn ang="f96">
                  <a:pos x="f172" y="f169"/>
                </a:cxn>
                <a:cxn ang="f96">
                  <a:pos x="f173" y="f174"/>
                </a:cxn>
                <a:cxn ang="f96">
                  <a:pos x="f173" y="f174"/>
                </a:cxn>
                <a:cxn ang="f96">
                  <a:pos x="f173" y="f175"/>
                </a:cxn>
                <a:cxn ang="f96">
                  <a:pos x="f176" y="f177"/>
                </a:cxn>
                <a:cxn ang="f96">
                  <a:pos x="f178" y="f179"/>
                </a:cxn>
                <a:cxn ang="f96">
                  <a:pos x="f180" y="f181"/>
                </a:cxn>
                <a:cxn ang="f96">
                  <a:pos x="f182" y="f183"/>
                </a:cxn>
                <a:cxn ang="f96">
                  <a:pos x="f184" y="f185"/>
                </a:cxn>
                <a:cxn ang="f96">
                  <a:pos x="f159" y="f160"/>
                </a:cxn>
              </a:cxnLst>
              <a:rect l="f155" t="f158" r="f156" b="f157"/>
              <a:pathLst>
                <a:path w="28068" h="34193">
                  <a:moveTo>
                    <a:pt x="f8" y="f9"/>
                  </a:moveTo>
                  <a:cubicBezTo>
                    <a:pt x="f10" y="f11"/>
                    <a:pt x="f12" y="f13"/>
                    <a:pt x="f14" y="f15"/>
                  </a:cubicBezTo>
                  <a:cubicBezTo>
                    <a:pt x="f16" y="f17"/>
                    <a:pt x="f18" y="f19"/>
                    <a:pt x="f5" y="f9"/>
                  </a:cubicBezTo>
                  <a:lnTo>
                    <a:pt x="f20" y="f21"/>
                  </a:lnTo>
                  <a:lnTo>
                    <a:pt x="f22" y="f23"/>
                  </a:lnTo>
                  <a:lnTo>
                    <a:pt x="f24" y="f25"/>
                  </a:lnTo>
                  <a:cubicBezTo>
                    <a:pt x="f26" y="f27"/>
                    <a:pt x="f28" y="f29"/>
                    <a:pt x="f30" y="f31"/>
                  </a:cubicBezTo>
                  <a:cubicBezTo>
                    <a:pt x="f32" y="f33"/>
                    <a:pt x="f34" y="f35"/>
                    <a:pt x="f36" y="f25"/>
                  </a:cubicBezTo>
                  <a:cubicBezTo>
                    <a:pt x="f37" y="f38"/>
                    <a:pt x="f39" y="f40"/>
                    <a:pt x="f41" y="f42"/>
                  </a:cubicBezTo>
                  <a:lnTo>
                    <a:pt x="f41" y="f42"/>
                  </a:lnTo>
                  <a:lnTo>
                    <a:pt x="f41" y="f43"/>
                  </a:lnTo>
                  <a:lnTo>
                    <a:pt x="f44" y="f45"/>
                  </a:lnTo>
                  <a:cubicBezTo>
                    <a:pt x="f44" y="f45"/>
                    <a:pt x="f44" y="f46"/>
                    <a:pt x="f47" y="f48"/>
                  </a:cubicBezTo>
                  <a:lnTo>
                    <a:pt x="f49" y="f50"/>
                  </a:lnTo>
                  <a:lnTo>
                    <a:pt x="f45" y="f51"/>
                  </a:lnTo>
                  <a:lnTo>
                    <a:pt x="f52" y="f5"/>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3" name="Freeform: Shape 1789">
              <a:extLst>
                <a:ext uri="{FF2B5EF4-FFF2-40B4-BE49-F238E27FC236}">
                  <a16:creationId xmlns:a16="http://schemas.microsoft.com/office/drawing/2014/main" id="{8C2BD413-CB19-9D1D-3595-9DC8717B6889}"/>
                </a:ext>
              </a:extLst>
            </p:cNvPr>
            <p:cNvSpPr/>
            <p:nvPr/>
          </p:nvSpPr>
          <p:spPr>
            <a:xfrm>
              <a:off x="9281342" y="3055284"/>
              <a:ext cx="81866" cy="102787"/>
            </a:xfrm>
            <a:custGeom>
              <a:avLst/>
              <a:gdLst>
                <a:gd name="f0" fmla="val 10800000"/>
                <a:gd name="f1" fmla="val 5400000"/>
                <a:gd name="f2" fmla="val 180"/>
                <a:gd name="f3" fmla="val w"/>
                <a:gd name="f4" fmla="val h"/>
                <a:gd name="f5" fmla="val 0"/>
                <a:gd name="f6" fmla="val 81867"/>
                <a:gd name="f7" fmla="val 102791"/>
                <a:gd name="f8" fmla="val 17424"/>
                <a:gd name="f9" fmla="val 38360"/>
                <a:gd name="f10" fmla="val 57656"/>
                <a:gd name="f11" fmla="val 88340"/>
                <a:gd name="f12" fmla="val 66777"/>
                <a:gd name="f13" fmla="val 99710"/>
                <a:gd name="f14" fmla="val 69426"/>
                <a:gd name="f15" fmla="val 103159"/>
                <a:gd name="f16" fmla="val 74362"/>
                <a:gd name="f17" fmla="val 103809"/>
                <a:gd name="f18" fmla="val 77810"/>
                <a:gd name="f19" fmla="val 101172"/>
                <a:gd name="f20" fmla="val 78360"/>
                <a:gd name="f21" fmla="val 100747"/>
                <a:gd name="f22" fmla="val 78847"/>
                <a:gd name="f23" fmla="val 100260"/>
                <a:gd name="f24" fmla="val 79272"/>
                <a:gd name="f25" fmla="val 82733"/>
                <a:gd name="f26" fmla="val 95212"/>
                <a:gd name="f27" fmla="val 88965"/>
                <a:gd name="f28" fmla="val 84466"/>
                <a:gd name="f29" fmla="val 13176"/>
                <a:gd name="f30" fmla="val 2249"/>
                <a:gd name="f31" fmla="val 12676"/>
                <a:gd name="f32" fmla="val 1687"/>
                <a:gd name="f33" fmla="val 12088"/>
                <a:gd name="f34" fmla="val 1225"/>
                <a:gd name="f35" fmla="val 11426"/>
                <a:gd name="f36" fmla="val 875"/>
                <a:gd name="f37" fmla="val 11114"/>
                <a:gd name="f38" fmla="val 512"/>
                <a:gd name="f39" fmla="val 10726"/>
                <a:gd name="f40" fmla="val 213"/>
                <a:gd name="f41" fmla="val 10302"/>
                <a:gd name="f42" fmla="val 8677"/>
                <a:gd name="f43" fmla="val 7678"/>
                <a:gd name="f44" fmla="val 6179"/>
                <a:gd name="f45" fmla="val 4679"/>
                <a:gd name="f46" fmla="val 3055"/>
                <a:gd name="f47" fmla="val 1250"/>
                <a:gd name="f48" fmla="val 1930"/>
                <a:gd name="f49" fmla="val 2124"/>
                <a:gd name="f50" fmla="val 1506"/>
                <a:gd name="f51" fmla="val 2724"/>
                <a:gd name="f52" fmla="val 1131"/>
                <a:gd name="f53" fmla="val 3349"/>
                <a:gd name="f54" fmla="val 806"/>
                <a:gd name="f55" fmla="val 3998"/>
                <a:gd name="f56" fmla="val 531"/>
                <a:gd name="f57" fmla="val 4523"/>
                <a:gd name="f58" fmla="val 281"/>
                <a:gd name="f59" fmla="val 5073"/>
                <a:gd name="f60" fmla="val 56"/>
                <a:gd name="f61" fmla="val 5623"/>
                <a:gd name="f62" fmla="val -19"/>
                <a:gd name="f63" fmla="val 6285"/>
                <a:gd name="f64" fmla="val 6960"/>
                <a:gd name="f65" fmla="val 7622"/>
                <a:gd name="f66" fmla="val -6"/>
                <a:gd name="f67" fmla="val 8372"/>
                <a:gd name="f68" fmla="val 9122"/>
                <a:gd name="f69" fmla="val 9871"/>
                <a:gd name="f70" fmla="val 12508"/>
                <a:gd name="f71" fmla="val 868"/>
                <a:gd name="f72" fmla="val 15081"/>
                <a:gd name="f73" fmla="val 2555"/>
                <a:gd name="f74" fmla="val 17118"/>
                <a:gd name="f75" fmla="+- 0 0 -90"/>
                <a:gd name="f76" fmla="*/ f3 1 81867"/>
                <a:gd name="f77" fmla="*/ f4 1 102791"/>
                <a:gd name="f78" fmla="val f5"/>
                <a:gd name="f79" fmla="val f6"/>
                <a:gd name="f80" fmla="val f7"/>
                <a:gd name="f81" fmla="*/ f75 f0 1"/>
                <a:gd name="f82" fmla="+- f80 0 f78"/>
                <a:gd name="f83" fmla="+- f79 0 f78"/>
                <a:gd name="f84" fmla="*/ f81 1 f2"/>
                <a:gd name="f85" fmla="*/ f83 1 81867"/>
                <a:gd name="f86" fmla="*/ f82 1 102791"/>
                <a:gd name="f87" fmla="*/ 17424 f83 1"/>
                <a:gd name="f88" fmla="*/ 38360 f82 1"/>
                <a:gd name="f89" fmla="*/ 57656 f83 1"/>
                <a:gd name="f90" fmla="*/ 88340 f82 1"/>
                <a:gd name="f91" fmla="*/ 66777 f83 1"/>
                <a:gd name="f92" fmla="*/ 99710 f82 1"/>
                <a:gd name="f93" fmla="*/ 77810 f83 1"/>
                <a:gd name="f94" fmla="*/ 101172 f82 1"/>
                <a:gd name="f95" fmla="*/ 79272 f83 1"/>
                <a:gd name="f96" fmla="*/ 84466 f82 1"/>
                <a:gd name="f97" fmla="*/ 13176 f83 1"/>
                <a:gd name="f98" fmla="*/ 2249 f82 1"/>
                <a:gd name="f99" fmla="*/ 11426 f83 1"/>
                <a:gd name="f100" fmla="*/ 875 f82 1"/>
                <a:gd name="f101" fmla="*/ 10302 f83 1"/>
                <a:gd name="f102" fmla="*/ 0 f82 1"/>
                <a:gd name="f103" fmla="*/ 8677 f83 1"/>
                <a:gd name="f104" fmla="*/ 7678 f83 1"/>
                <a:gd name="f105" fmla="*/ 6179 f83 1"/>
                <a:gd name="f106" fmla="*/ 4679 f83 1"/>
                <a:gd name="f107" fmla="*/ 3055 f83 1"/>
                <a:gd name="f108" fmla="*/ 1250 f82 1"/>
                <a:gd name="f109" fmla="*/ 1930 f83 1"/>
                <a:gd name="f110" fmla="*/ 2124 f82 1"/>
                <a:gd name="f111" fmla="*/ 806 f83 1"/>
                <a:gd name="f112" fmla="*/ 3998 f82 1"/>
                <a:gd name="f113" fmla="*/ 56 f83 1"/>
                <a:gd name="f114" fmla="*/ 5623 f82 1"/>
                <a:gd name="f115" fmla="*/ 7622 f82 1"/>
                <a:gd name="f116" fmla="*/ 9871 f82 1"/>
                <a:gd name="f117" fmla="*/ 2555 f83 1"/>
                <a:gd name="f118" fmla="*/ 17118 f82 1"/>
                <a:gd name="f119" fmla="+- f84 0 f1"/>
                <a:gd name="f120" fmla="*/ f87 1 81867"/>
                <a:gd name="f121" fmla="*/ f88 1 102791"/>
                <a:gd name="f122" fmla="*/ f89 1 81867"/>
                <a:gd name="f123" fmla="*/ f90 1 102791"/>
                <a:gd name="f124" fmla="*/ f91 1 81867"/>
                <a:gd name="f125" fmla="*/ f92 1 102791"/>
                <a:gd name="f126" fmla="*/ f93 1 81867"/>
                <a:gd name="f127" fmla="*/ f94 1 102791"/>
                <a:gd name="f128" fmla="*/ f95 1 81867"/>
                <a:gd name="f129" fmla="*/ f96 1 102791"/>
                <a:gd name="f130" fmla="*/ f97 1 81867"/>
                <a:gd name="f131" fmla="*/ f98 1 102791"/>
                <a:gd name="f132" fmla="*/ f99 1 81867"/>
                <a:gd name="f133" fmla="*/ f100 1 102791"/>
                <a:gd name="f134" fmla="*/ f101 1 81867"/>
                <a:gd name="f135" fmla="*/ f102 1 102791"/>
                <a:gd name="f136" fmla="*/ f103 1 81867"/>
                <a:gd name="f137" fmla="*/ f104 1 81867"/>
                <a:gd name="f138" fmla="*/ f105 1 81867"/>
                <a:gd name="f139" fmla="*/ f106 1 81867"/>
                <a:gd name="f140" fmla="*/ f107 1 81867"/>
                <a:gd name="f141" fmla="*/ f108 1 102791"/>
                <a:gd name="f142" fmla="*/ f109 1 81867"/>
                <a:gd name="f143" fmla="*/ f110 1 102791"/>
                <a:gd name="f144" fmla="*/ f111 1 81867"/>
                <a:gd name="f145" fmla="*/ f112 1 102791"/>
                <a:gd name="f146" fmla="*/ f113 1 81867"/>
                <a:gd name="f147" fmla="*/ f114 1 102791"/>
                <a:gd name="f148" fmla="*/ f115 1 102791"/>
                <a:gd name="f149" fmla="*/ f116 1 102791"/>
                <a:gd name="f150" fmla="*/ f117 1 81867"/>
                <a:gd name="f151" fmla="*/ f118 1 102791"/>
                <a:gd name="f152" fmla="*/ f78 1 f85"/>
                <a:gd name="f153" fmla="*/ f79 1 f85"/>
                <a:gd name="f154" fmla="*/ f78 1 f86"/>
                <a:gd name="f155" fmla="*/ f80 1 f86"/>
                <a:gd name="f156" fmla="*/ f120 1 f85"/>
                <a:gd name="f157" fmla="*/ f121 1 f86"/>
                <a:gd name="f158" fmla="*/ f122 1 f85"/>
                <a:gd name="f159" fmla="*/ f123 1 f86"/>
                <a:gd name="f160" fmla="*/ f124 1 f85"/>
                <a:gd name="f161" fmla="*/ f125 1 f86"/>
                <a:gd name="f162" fmla="*/ f126 1 f85"/>
                <a:gd name="f163" fmla="*/ f127 1 f86"/>
                <a:gd name="f164" fmla="*/ f128 1 f85"/>
                <a:gd name="f165" fmla="*/ f129 1 f86"/>
                <a:gd name="f166" fmla="*/ f130 1 f85"/>
                <a:gd name="f167" fmla="*/ f131 1 f86"/>
                <a:gd name="f168" fmla="*/ f132 1 f85"/>
                <a:gd name="f169" fmla="*/ f133 1 f86"/>
                <a:gd name="f170" fmla="*/ f134 1 f85"/>
                <a:gd name="f171" fmla="*/ f135 1 f86"/>
                <a:gd name="f172" fmla="*/ f136 1 f85"/>
                <a:gd name="f173" fmla="*/ f137 1 f85"/>
                <a:gd name="f174" fmla="*/ f138 1 f85"/>
                <a:gd name="f175" fmla="*/ f139 1 f85"/>
                <a:gd name="f176" fmla="*/ f140 1 f85"/>
                <a:gd name="f177" fmla="*/ f141 1 f86"/>
                <a:gd name="f178" fmla="*/ f142 1 f85"/>
                <a:gd name="f179" fmla="*/ f143 1 f86"/>
                <a:gd name="f180" fmla="*/ f144 1 f85"/>
                <a:gd name="f181" fmla="*/ f145 1 f86"/>
                <a:gd name="f182" fmla="*/ f146 1 f85"/>
                <a:gd name="f183" fmla="*/ f147 1 f86"/>
                <a:gd name="f184" fmla="*/ f148 1 f86"/>
                <a:gd name="f185" fmla="*/ f149 1 f86"/>
                <a:gd name="f186" fmla="*/ f150 1 f85"/>
                <a:gd name="f187" fmla="*/ f151 1 f86"/>
                <a:gd name="f188" fmla="*/ f152 f76 1"/>
                <a:gd name="f189" fmla="*/ f153 f76 1"/>
                <a:gd name="f190" fmla="*/ f155 f77 1"/>
                <a:gd name="f191" fmla="*/ f154 f77 1"/>
                <a:gd name="f192" fmla="*/ f156 f76 1"/>
                <a:gd name="f193" fmla="*/ f157 f77 1"/>
                <a:gd name="f194" fmla="*/ f158 f76 1"/>
                <a:gd name="f195" fmla="*/ f159 f77 1"/>
                <a:gd name="f196" fmla="*/ f160 f76 1"/>
                <a:gd name="f197" fmla="*/ f161 f77 1"/>
                <a:gd name="f198" fmla="*/ f162 f76 1"/>
                <a:gd name="f199" fmla="*/ f163 f77 1"/>
                <a:gd name="f200" fmla="*/ f164 f76 1"/>
                <a:gd name="f201" fmla="*/ f165 f77 1"/>
                <a:gd name="f202" fmla="*/ f166 f76 1"/>
                <a:gd name="f203" fmla="*/ f167 f77 1"/>
                <a:gd name="f204" fmla="*/ f168 f76 1"/>
                <a:gd name="f205" fmla="*/ f169 f77 1"/>
                <a:gd name="f206" fmla="*/ f170 f76 1"/>
                <a:gd name="f207" fmla="*/ f171 f77 1"/>
                <a:gd name="f208" fmla="*/ f172 f76 1"/>
                <a:gd name="f209" fmla="*/ f173 f76 1"/>
                <a:gd name="f210" fmla="*/ f174 f76 1"/>
                <a:gd name="f211" fmla="*/ f175 f76 1"/>
                <a:gd name="f212" fmla="*/ f176 f76 1"/>
                <a:gd name="f213" fmla="*/ f177 f77 1"/>
                <a:gd name="f214" fmla="*/ f178 f76 1"/>
                <a:gd name="f215" fmla="*/ f179 f77 1"/>
                <a:gd name="f216" fmla="*/ f180 f76 1"/>
                <a:gd name="f217" fmla="*/ f181 f77 1"/>
                <a:gd name="f218" fmla="*/ f182 f76 1"/>
                <a:gd name="f219" fmla="*/ f183 f77 1"/>
                <a:gd name="f220" fmla="*/ f184 f77 1"/>
                <a:gd name="f221" fmla="*/ f185 f77 1"/>
                <a:gd name="f222" fmla="*/ f186 f76 1"/>
                <a:gd name="f223" fmla="*/ f187 f77 1"/>
              </a:gdLst>
              <a:ahLst/>
              <a:cxnLst>
                <a:cxn ang="3cd4">
                  <a:pos x="hc" y="t"/>
                </a:cxn>
                <a:cxn ang="0">
                  <a:pos x="r" y="vc"/>
                </a:cxn>
                <a:cxn ang="cd4">
                  <a:pos x="hc" y="b"/>
                </a:cxn>
                <a:cxn ang="cd2">
                  <a:pos x="l" y="vc"/>
                </a:cxn>
                <a:cxn ang="f119">
                  <a:pos x="f192" y="f193"/>
                </a:cxn>
                <a:cxn ang="f119">
                  <a:pos x="f194" y="f195"/>
                </a:cxn>
                <a:cxn ang="f119">
                  <a:pos x="f196" y="f197"/>
                </a:cxn>
                <a:cxn ang="f119">
                  <a:pos x="f198" y="f199"/>
                </a:cxn>
                <a:cxn ang="f119">
                  <a:pos x="f200" y="f197"/>
                </a:cxn>
                <a:cxn ang="f119">
                  <a:pos x="f200" y="f201"/>
                </a:cxn>
                <a:cxn ang="f119">
                  <a:pos x="f202" y="f203"/>
                </a:cxn>
                <a:cxn ang="f119">
                  <a:pos x="f202" y="f203"/>
                </a:cxn>
                <a:cxn ang="f119">
                  <a:pos x="f204" y="f205"/>
                </a:cxn>
                <a:cxn ang="f119">
                  <a:pos x="f206" y="f207"/>
                </a:cxn>
                <a:cxn ang="f119">
                  <a:pos x="f208" y="f207"/>
                </a:cxn>
                <a:cxn ang="f119">
                  <a:pos x="f209" y="f207"/>
                </a:cxn>
                <a:cxn ang="f119">
                  <a:pos x="f210" y="f207"/>
                </a:cxn>
                <a:cxn ang="f119">
                  <a:pos x="f210" y="f207"/>
                </a:cxn>
                <a:cxn ang="f119">
                  <a:pos x="f211" y="f207"/>
                </a:cxn>
                <a:cxn ang="f119">
                  <a:pos x="f212" y="f213"/>
                </a:cxn>
                <a:cxn ang="f119">
                  <a:pos x="f214" y="f215"/>
                </a:cxn>
                <a:cxn ang="f119">
                  <a:pos x="f214" y="f215"/>
                </a:cxn>
                <a:cxn ang="f119">
                  <a:pos x="f216" y="f217"/>
                </a:cxn>
                <a:cxn ang="f119">
                  <a:pos x="f218" y="f219"/>
                </a:cxn>
                <a:cxn ang="f119">
                  <a:pos x="f218" y="f220"/>
                </a:cxn>
                <a:cxn ang="f119">
                  <a:pos x="f218" y="f221"/>
                </a:cxn>
                <a:cxn ang="f119">
                  <a:pos x="f222" y="f223"/>
                </a:cxn>
              </a:cxnLst>
              <a:rect l="f188" t="f191" r="f189" b="f190"/>
              <a:pathLst>
                <a:path w="81867" h="102791">
                  <a:moveTo>
                    <a:pt x="f8" y="f9"/>
                  </a:moveTo>
                  <a:lnTo>
                    <a:pt x="f10" y="f11"/>
                  </a:lnTo>
                  <a:lnTo>
                    <a:pt x="f12" y="f13"/>
                  </a:lnTo>
                  <a:cubicBezTo>
                    <a:pt x="f14" y="f15"/>
                    <a:pt x="f16" y="f17"/>
                    <a:pt x="f18" y="f19"/>
                  </a:cubicBezTo>
                  <a:cubicBezTo>
                    <a:pt x="f20" y="f21"/>
                    <a:pt x="f22" y="f23"/>
                    <a:pt x="f24" y="f13"/>
                  </a:cubicBezTo>
                  <a:cubicBezTo>
                    <a:pt x="f25" y="f26"/>
                    <a:pt x="f25" y="f27"/>
                    <a:pt x="f24" y="f28"/>
                  </a:cubicBezTo>
                  <a:lnTo>
                    <a:pt x="f29" y="f30"/>
                  </a:lnTo>
                  <a:lnTo>
                    <a:pt x="f29" y="f30"/>
                  </a:lnTo>
                  <a:cubicBezTo>
                    <a:pt x="f31" y="f32"/>
                    <a:pt x="f33" y="f34"/>
                    <a:pt x="f35" y="f36"/>
                  </a:cubicBezTo>
                  <a:cubicBezTo>
                    <a:pt x="f37" y="f38"/>
                    <a:pt x="f39" y="f40"/>
                    <a:pt x="f41" y="f5"/>
                  </a:cubicBezTo>
                  <a:lnTo>
                    <a:pt x="f42" y="f5"/>
                  </a:lnTo>
                  <a:lnTo>
                    <a:pt x="f43" y="f5"/>
                  </a:lnTo>
                  <a:lnTo>
                    <a:pt x="f44" y="f5"/>
                  </a:lnTo>
                  <a:lnTo>
                    <a:pt x="f44" y="f5"/>
                  </a:lnTo>
                  <a:lnTo>
                    <a:pt x="f45" y="f5"/>
                  </a:lnTo>
                  <a:lnTo>
                    <a:pt x="f46" y="f47"/>
                  </a:lnTo>
                  <a:lnTo>
                    <a:pt x="f48" y="f49"/>
                  </a:lnTo>
                  <a:lnTo>
                    <a:pt x="f48" y="f49"/>
                  </a:lnTo>
                  <a:cubicBezTo>
                    <a:pt x="f50" y="f51"/>
                    <a:pt x="f52" y="f53"/>
                    <a:pt x="f54" y="f55"/>
                  </a:cubicBezTo>
                  <a:cubicBezTo>
                    <a:pt x="f56" y="f57"/>
                    <a:pt x="f58" y="f59"/>
                    <a:pt x="f60" y="f61"/>
                  </a:cubicBezTo>
                  <a:cubicBezTo>
                    <a:pt x="f62" y="f63"/>
                    <a:pt x="f62" y="f64"/>
                    <a:pt x="f60" y="f65"/>
                  </a:cubicBezTo>
                  <a:cubicBezTo>
                    <a:pt x="f66" y="f67"/>
                    <a:pt x="f66" y="f68"/>
                    <a:pt x="f60" y="f69"/>
                  </a:cubicBezTo>
                  <a:cubicBezTo>
                    <a:pt x="f62" y="f70"/>
                    <a:pt x="f71" y="f72"/>
                    <a:pt x="f73" y="f7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4" name="Freeform: Shape 1790">
              <a:extLst>
                <a:ext uri="{FF2B5EF4-FFF2-40B4-BE49-F238E27FC236}">
                  <a16:creationId xmlns:a16="http://schemas.microsoft.com/office/drawing/2014/main" id="{A4A77AC8-0FF6-FCDE-FFC0-99852EF792B1}"/>
                </a:ext>
              </a:extLst>
            </p:cNvPr>
            <p:cNvSpPr/>
            <p:nvPr/>
          </p:nvSpPr>
          <p:spPr>
            <a:xfrm>
              <a:off x="9178920" y="5807189"/>
              <a:ext cx="164317" cy="107816"/>
            </a:xfrm>
            <a:custGeom>
              <a:avLst/>
              <a:gdLst>
                <a:gd name="f0" fmla="val 10800000"/>
                <a:gd name="f1" fmla="val 5400000"/>
                <a:gd name="f2" fmla="val 180"/>
                <a:gd name="f3" fmla="val w"/>
                <a:gd name="f4" fmla="val h"/>
                <a:gd name="f5" fmla="val 0"/>
                <a:gd name="f6" fmla="val 164321"/>
                <a:gd name="f7" fmla="val 107817"/>
                <a:gd name="f8" fmla="val 160073"/>
                <a:gd name="f9" fmla="val 21991"/>
                <a:gd name="f10" fmla="val 19617"/>
                <a:gd name="f11" fmla="val 160273"/>
                <a:gd name="f12" fmla="val 155063"/>
                <a:gd name="f13" fmla="val 20629"/>
                <a:gd name="f14" fmla="val 152701"/>
                <a:gd name="f15" fmla="val 16568"/>
                <a:gd name="f16" fmla="val 152314"/>
                <a:gd name="f17" fmla="val 15918"/>
                <a:gd name="f18" fmla="val 152026"/>
                <a:gd name="f19" fmla="val 15219"/>
                <a:gd name="f20" fmla="val 151827"/>
                <a:gd name="f21" fmla="val 14494"/>
                <a:gd name="f22" fmla="val 149827"/>
                <a:gd name="f23" fmla="val 9259"/>
                <a:gd name="f24" fmla="val 151564"/>
                <a:gd name="f25" fmla="val 3336"/>
                <a:gd name="f26" fmla="val 156075"/>
                <a:gd name="f27" fmla="val 155450"/>
                <a:gd name="f28" fmla="val 152452"/>
                <a:gd name="f29" fmla="val 1749"/>
                <a:gd name="f30" fmla="val 5140"/>
                <a:gd name="f31" fmla="val 86965"/>
                <a:gd name="f32" fmla="val 442"/>
                <a:gd name="f33" fmla="val 90164"/>
                <a:gd name="f34" fmla="val -1295"/>
                <a:gd name="f35" fmla="val 96261"/>
                <a:gd name="f36" fmla="val 1017"/>
                <a:gd name="f37" fmla="val 101459"/>
                <a:gd name="f38" fmla="val 2129"/>
                <a:gd name="f39" fmla="val 105945"/>
                <a:gd name="f40" fmla="val 6677"/>
                <a:gd name="f41" fmla="val 108682"/>
                <a:gd name="f42" fmla="val 11162"/>
                <a:gd name="f43" fmla="val 107569"/>
                <a:gd name="f44" fmla="val 11987"/>
                <a:gd name="f45" fmla="val 107357"/>
                <a:gd name="f46" fmla="val 12787"/>
                <a:gd name="f47" fmla="val 107032"/>
                <a:gd name="f48" fmla="val 13511"/>
                <a:gd name="f49" fmla="val 106582"/>
                <a:gd name="f50" fmla="+- 0 0 -90"/>
                <a:gd name="f51" fmla="*/ f3 1 164321"/>
                <a:gd name="f52" fmla="*/ f4 1 107817"/>
                <a:gd name="f53" fmla="val f5"/>
                <a:gd name="f54" fmla="val f6"/>
                <a:gd name="f55" fmla="val f7"/>
                <a:gd name="f56" fmla="*/ f50 f0 1"/>
                <a:gd name="f57" fmla="+- f55 0 f53"/>
                <a:gd name="f58" fmla="+- f54 0 f53"/>
                <a:gd name="f59" fmla="*/ f56 1 f2"/>
                <a:gd name="f60" fmla="*/ f58 1 164321"/>
                <a:gd name="f61" fmla="*/ f57 1 107817"/>
                <a:gd name="f62" fmla="*/ 160073 f58 1"/>
                <a:gd name="f63" fmla="*/ 21991 f57 1"/>
                <a:gd name="f64" fmla="*/ 164321 f58 1"/>
                <a:gd name="f65" fmla="*/ 19617 f57 1"/>
                <a:gd name="f66" fmla="*/ 152701 f58 1"/>
                <a:gd name="f67" fmla="*/ 16568 f57 1"/>
                <a:gd name="f68" fmla="*/ 151827 f58 1"/>
                <a:gd name="f69" fmla="*/ 14494 f57 1"/>
                <a:gd name="f70" fmla="*/ 156075 f58 1"/>
                <a:gd name="f71" fmla="*/ 0 f57 1"/>
                <a:gd name="f72" fmla="*/ 155450 f58 1"/>
                <a:gd name="f73" fmla="*/ 152452 f58 1"/>
                <a:gd name="f74" fmla="*/ 1749 f57 1"/>
                <a:gd name="f75" fmla="*/ 5140 f58 1"/>
                <a:gd name="f76" fmla="*/ 86965 f57 1"/>
                <a:gd name="f77" fmla="*/ 1017 f58 1"/>
                <a:gd name="f78" fmla="*/ 101459 f57 1"/>
                <a:gd name="f79" fmla="*/ 11162 f58 1"/>
                <a:gd name="f80" fmla="*/ 107569 f57 1"/>
                <a:gd name="f81" fmla="*/ 13511 f58 1"/>
                <a:gd name="f82" fmla="*/ 106582 f57 1"/>
                <a:gd name="f83" fmla="+- f59 0 f1"/>
                <a:gd name="f84" fmla="*/ f62 1 164321"/>
                <a:gd name="f85" fmla="*/ f63 1 107817"/>
                <a:gd name="f86" fmla="*/ f64 1 164321"/>
                <a:gd name="f87" fmla="*/ f65 1 107817"/>
                <a:gd name="f88" fmla="*/ f66 1 164321"/>
                <a:gd name="f89" fmla="*/ f67 1 107817"/>
                <a:gd name="f90" fmla="*/ f68 1 164321"/>
                <a:gd name="f91" fmla="*/ f69 1 107817"/>
                <a:gd name="f92" fmla="*/ f70 1 164321"/>
                <a:gd name="f93" fmla="*/ f71 1 107817"/>
                <a:gd name="f94" fmla="*/ f72 1 164321"/>
                <a:gd name="f95" fmla="*/ f73 1 164321"/>
                <a:gd name="f96" fmla="*/ f74 1 107817"/>
                <a:gd name="f97" fmla="*/ f75 1 164321"/>
                <a:gd name="f98" fmla="*/ f76 1 107817"/>
                <a:gd name="f99" fmla="*/ f77 1 164321"/>
                <a:gd name="f100" fmla="*/ f78 1 107817"/>
                <a:gd name="f101" fmla="*/ f79 1 164321"/>
                <a:gd name="f102" fmla="*/ f80 1 107817"/>
                <a:gd name="f103" fmla="*/ f81 1 164321"/>
                <a:gd name="f104" fmla="*/ f82 1 107817"/>
                <a:gd name="f105" fmla="*/ f53 1 f60"/>
                <a:gd name="f106" fmla="*/ f54 1 f60"/>
                <a:gd name="f107" fmla="*/ f53 1 f61"/>
                <a:gd name="f108" fmla="*/ f55 1 f61"/>
                <a:gd name="f109" fmla="*/ f84 1 f60"/>
                <a:gd name="f110" fmla="*/ f85 1 f61"/>
                <a:gd name="f111" fmla="*/ f86 1 f60"/>
                <a:gd name="f112" fmla="*/ f87 1 f61"/>
                <a:gd name="f113" fmla="*/ f88 1 f60"/>
                <a:gd name="f114" fmla="*/ f89 1 f61"/>
                <a:gd name="f115" fmla="*/ f90 1 f60"/>
                <a:gd name="f116" fmla="*/ f91 1 f61"/>
                <a:gd name="f117" fmla="*/ f92 1 f60"/>
                <a:gd name="f118" fmla="*/ f93 1 f61"/>
                <a:gd name="f119" fmla="*/ f94 1 f60"/>
                <a:gd name="f120" fmla="*/ f95 1 f60"/>
                <a:gd name="f121" fmla="*/ f96 1 f61"/>
                <a:gd name="f122" fmla="*/ f97 1 f60"/>
                <a:gd name="f123" fmla="*/ f98 1 f61"/>
                <a:gd name="f124" fmla="*/ f99 1 f60"/>
                <a:gd name="f125" fmla="*/ f100 1 f61"/>
                <a:gd name="f126" fmla="*/ f101 1 f60"/>
                <a:gd name="f127" fmla="*/ f102 1 f61"/>
                <a:gd name="f128" fmla="*/ f103 1 f60"/>
                <a:gd name="f129" fmla="*/ f104 1 f61"/>
                <a:gd name="f130" fmla="*/ f105 f51 1"/>
                <a:gd name="f131" fmla="*/ f106 f51 1"/>
                <a:gd name="f132" fmla="*/ f108 f52 1"/>
                <a:gd name="f133" fmla="*/ f107 f52 1"/>
                <a:gd name="f134" fmla="*/ f109 f51 1"/>
                <a:gd name="f135" fmla="*/ f110 f52 1"/>
                <a:gd name="f136" fmla="*/ f111 f51 1"/>
                <a:gd name="f137" fmla="*/ f112 f52 1"/>
                <a:gd name="f138" fmla="*/ f113 f51 1"/>
                <a:gd name="f139" fmla="*/ f114 f52 1"/>
                <a:gd name="f140" fmla="*/ f115 f51 1"/>
                <a:gd name="f141" fmla="*/ f116 f52 1"/>
                <a:gd name="f142" fmla="*/ f117 f51 1"/>
                <a:gd name="f143" fmla="*/ f118 f52 1"/>
                <a:gd name="f144" fmla="*/ f119 f51 1"/>
                <a:gd name="f145" fmla="*/ f120 f51 1"/>
                <a:gd name="f146" fmla="*/ f121 f52 1"/>
                <a:gd name="f147" fmla="*/ f122 f51 1"/>
                <a:gd name="f148" fmla="*/ f123 f52 1"/>
                <a:gd name="f149" fmla="*/ f124 f51 1"/>
                <a:gd name="f150" fmla="*/ f125 f52 1"/>
                <a:gd name="f151" fmla="*/ f126 f51 1"/>
                <a:gd name="f152" fmla="*/ f127 f52 1"/>
                <a:gd name="f153" fmla="*/ f128 f51 1"/>
                <a:gd name="f154" fmla="*/ f129 f52 1"/>
              </a:gdLst>
              <a:ahLst/>
              <a:cxnLst>
                <a:cxn ang="3cd4">
                  <a:pos x="hc" y="t"/>
                </a:cxn>
                <a:cxn ang="0">
                  <a:pos x="r" y="vc"/>
                </a:cxn>
                <a:cxn ang="cd4">
                  <a:pos x="hc" y="b"/>
                </a:cxn>
                <a:cxn ang="cd2">
                  <a:pos x="l" y="vc"/>
                </a:cxn>
                <a:cxn ang="f83">
                  <a:pos x="f134" y="f135"/>
                </a:cxn>
                <a:cxn ang="f83">
                  <a:pos x="f136" y="f137"/>
                </a:cxn>
                <a:cxn ang="f83">
                  <a:pos x="f138" y="f139"/>
                </a:cxn>
                <a:cxn ang="f83">
                  <a:pos x="f140" y="f141"/>
                </a:cxn>
                <a:cxn ang="f83">
                  <a:pos x="f142" y="f143"/>
                </a:cxn>
                <a:cxn ang="f83">
                  <a:pos x="f144" y="f143"/>
                </a:cxn>
                <a:cxn ang="f83">
                  <a:pos x="f145" y="f146"/>
                </a:cxn>
                <a:cxn ang="f83">
                  <a:pos x="f147" y="f148"/>
                </a:cxn>
                <a:cxn ang="f83">
                  <a:pos x="f149" y="f150"/>
                </a:cxn>
                <a:cxn ang="f83">
                  <a:pos x="f151" y="f152"/>
                </a:cxn>
                <a:cxn ang="f83">
                  <a:pos x="f153" y="f154"/>
                </a:cxn>
                <a:cxn ang="f83">
                  <a:pos x="f153" y="f154"/>
                </a:cxn>
              </a:cxnLst>
              <a:rect l="f130" t="f133" r="f131" b="f132"/>
              <a:pathLst>
                <a:path w="164321" h="107817">
                  <a:moveTo>
                    <a:pt x="f8" y="f9"/>
                  </a:moveTo>
                  <a:lnTo>
                    <a:pt x="f6" y="f10"/>
                  </a:lnTo>
                  <a:cubicBezTo>
                    <a:pt x="f11" y="f9"/>
                    <a:pt x="f12" y="f13"/>
                    <a:pt x="f14" y="f15"/>
                  </a:cubicBezTo>
                  <a:cubicBezTo>
                    <a:pt x="f16" y="f17"/>
                    <a:pt x="f18" y="f19"/>
                    <a:pt x="f20" y="f21"/>
                  </a:cubicBezTo>
                  <a:cubicBezTo>
                    <a:pt x="f22" y="f23"/>
                    <a:pt x="f24" y="f25"/>
                    <a:pt x="f26" y="f5"/>
                  </a:cubicBezTo>
                  <a:lnTo>
                    <a:pt x="f27" y="f5"/>
                  </a:lnTo>
                  <a:lnTo>
                    <a:pt x="f28" y="f29"/>
                  </a:lnTo>
                  <a:lnTo>
                    <a:pt x="f30" y="f31"/>
                  </a:lnTo>
                  <a:cubicBezTo>
                    <a:pt x="f32" y="f33"/>
                    <a:pt x="f34" y="f35"/>
                    <a:pt x="f36" y="f37"/>
                  </a:cubicBezTo>
                  <a:cubicBezTo>
                    <a:pt x="f38" y="f39"/>
                    <a:pt x="f40" y="f41"/>
                    <a:pt x="f42" y="f43"/>
                  </a:cubicBezTo>
                  <a:cubicBezTo>
                    <a:pt x="f44" y="f45"/>
                    <a:pt x="f46" y="f47"/>
                    <a:pt x="f48" y="f49"/>
                  </a:cubicBez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5" name="Freeform: Shape 1791">
              <a:extLst>
                <a:ext uri="{FF2B5EF4-FFF2-40B4-BE49-F238E27FC236}">
                  <a16:creationId xmlns:a16="http://schemas.microsoft.com/office/drawing/2014/main" id="{E140E604-9E0A-0EDC-7F28-D859EE86FFF8}"/>
                </a:ext>
              </a:extLst>
            </p:cNvPr>
            <p:cNvSpPr/>
            <p:nvPr/>
          </p:nvSpPr>
          <p:spPr>
            <a:xfrm>
              <a:off x="9331296" y="5805315"/>
              <a:ext cx="19431" cy="21909"/>
            </a:xfrm>
            <a:custGeom>
              <a:avLst/>
              <a:gdLst>
                <a:gd name="f0" fmla="val 10800000"/>
                <a:gd name="f1" fmla="val 5400000"/>
                <a:gd name="f2" fmla="val 180"/>
                <a:gd name="f3" fmla="val w"/>
                <a:gd name="f4" fmla="val h"/>
                <a:gd name="f5" fmla="val 0"/>
                <a:gd name="f6" fmla="val 19435"/>
                <a:gd name="f7" fmla="val 21908"/>
                <a:gd name="f8" fmla="val 18564"/>
                <a:gd name="f9" fmla="val 5748"/>
                <a:gd name="f10" fmla="val 18214"/>
                <a:gd name="f11" fmla="val 4711"/>
                <a:gd name="f12" fmla="val 17615"/>
                <a:gd name="f13" fmla="val 3761"/>
                <a:gd name="f14" fmla="val 16815"/>
                <a:gd name="f15" fmla="val 2999"/>
                <a:gd name="f16" fmla="val 15440"/>
                <a:gd name="f17" fmla="val 1624"/>
                <a:gd name="f18" fmla="val 14991"/>
                <a:gd name="f19" fmla="val 1225"/>
                <a:gd name="f20" fmla="val 14491"/>
                <a:gd name="f21" fmla="val 887"/>
                <a:gd name="f22" fmla="val 13941"/>
                <a:gd name="f23" fmla="val 625"/>
                <a:gd name="f24" fmla="val 12442"/>
                <a:gd name="f25" fmla="val 10692"/>
                <a:gd name="f26" fmla="val 9068"/>
                <a:gd name="f27" fmla="val 7194"/>
                <a:gd name="f28" fmla="val 5070"/>
                <a:gd name="f29" fmla="val 1125"/>
                <a:gd name="f30" fmla="val 559"/>
                <a:gd name="f31" fmla="val 4461"/>
                <a:gd name="f32" fmla="val -1177"/>
                <a:gd name="f33" fmla="val 10384"/>
                <a:gd name="f34" fmla="val 822"/>
                <a:gd name="f35" fmla="val 15619"/>
                <a:gd name="f36" fmla="val 2046"/>
                <a:gd name="f37" fmla="val 20155"/>
                <a:gd name="f38" fmla="val 6707"/>
                <a:gd name="f39" fmla="val 22828"/>
                <a:gd name="f40" fmla="val 11242"/>
                <a:gd name="f41" fmla="val 21617"/>
                <a:gd name="f42" fmla="val 11967"/>
                <a:gd name="f43" fmla="val 21417"/>
                <a:gd name="f44" fmla="val 12667"/>
                <a:gd name="f45" fmla="val 21129"/>
                <a:gd name="f46" fmla="val 13316"/>
                <a:gd name="f47" fmla="val 20742"/>
                <a:gd name="f48" fmla="val 19492"/>
                <a:gd name="f49" fmla="val 19214"/>
                <a:gd name="f50" fmla="val 15994"/>
                <a:gd name="f51" fmla="val 20451"/>
                <a:gd name="f52" fmla="val 10534"/>
                <a:gd name="f53" fmla="+- 0 0 -90"/>
                <a:gd name="f54" fmla="*/ f3 1 19435"/>
                <a:gd name="f55" fmla="*/ f4 1 21908"/>
                <a:gd name="f56" fmla="val f5"/>
                <a:gd name="f57" fmla="val f6"/>
                <a:gd name="f58" fmla="val f7"/>
                <a:gd name="f59" fmla="*/ f53 f0 1"/>
                <a:gd name="f60" fmla="+- f58 0 f56"/>
                <a:gd name="f61" fmla="+- f57 0 f56"/>
                <a:gd name="f62" fmla="*/ f59 1 f2"/>
                <a:gd name="f63" fmla="*/ f61 1 19435"/>
                <a:gd name="f64" fmla="*/ f60 1 21908"/>
                <a:gd name="f65" fmla="*/ 18564 f61 1"/>
                <a:gd name="f66" fmla="*/ 5748 f60 1"/>
                <a:gd name="f67" fmla="*/ 16815 f61 1"/>
                <a:gd name="f68" fmla="*/ 2999 f60 1"/>
                <a:gd name="f69" fmla="*/ 15440 f61 1"/>
                <a:gd name="f70" fmla="*/ 1624 f60 1"/>
                <a:gd name="f71" fmla="*/ 13941 f61 1"/>
                <a:gd name="f72" fmla="*/ 625 f60 1"/>
                <a:gd name="f73" fmla="*/ 12442 f61 1"/>
                <a:gd name="f74" fmla="*/ 0 f60 1"/>
                <a:gd name="f75" fmla="*/ 10692 f61 1"/>
                <a:gd name="f76" fmla="*/ 9068 f61 1"/>
                <a:gd name="f77" fmla="*/ 7194 f61 1"/>
                <a:gd name="f78" fmla="*/ 5070 f61 1"/>
                <a:gd name="f79" fmla="*/ 1125 f60 1"/>
                <a:gd name="f80" fmla="*/ 822 f61 1"/>
                <a:gd name="f81" fmla="*/ 15619 f60 1"/>
                <a:gd name="f82" fmla="*/ 11242 f61 1"/>
                <a:gd name="f83" fmla="*/ 21617 f60 1"/>
                <a:gd name="f84" fmla="*/ 13316 f61 1"/>
                <a:gd name="f85" fmla="*/ 20742 f60 1"/>
                <a:gd name="f86" fmla="*/ 19492 f60 1"/>
                <a:gd name="f87" fmla="+- f62 0 f1"/>
                <a:gd name="f88" fmla="*/ f65 1 19435"/>
                <a:gd name="f89" fmla="*/ f66 1 21908"/>
                <a:gd name="f90" fmla="*/ f67 1 19435"/>
                <a:gd name="f91" fmla="*/ f68 1 21908"/>
                <a:gd name="f92" fmla="*/ f69 1 19435"/>
                <a:gd name="f93" fmla="*/ f70 1 21908"/>
                <a:gd name="f94" fmla="*/ f71 1 19435"/>
                <a:gd name="f95" fmla="*/ f72 1 21908"/>
                <a:gd name="f96" fmla="*/ f73 1 19435"/>
                <a:gd name="f97" fmla="*/ f74 1 21908"/>
                <a:gd name="f98" fmla="*/ f75 1 19435"/>
                <a:gd name="f99" fmla="*/ f76 1 19435"/>
                <a:gd name="f100" fmla="*/ f77 1 19435"/>
                <a:gd name="f101" fmla="*/ f78 1 19435"/>
                <a:gd name="f102" fmla="*/ f79 1 21908"/>
                <a:gd name="f103" fmla="*/ f80 1 19435"/>
                <a:gd name="f104" fmla="*/ f81 1 21908"/>
                <a:gd name="f105" fmla="*/ f82 1 19435"/>
                <a:gd name="f106" fmla="*/ f83 1 21908"/>
                <a:gd name="f107" fmla="*/ f84 1 19435"/>
                <a:gd name="f108" fmla="*/ f85 1 21908"/>
                <a:gd name="f109" fmla="*/ f86 1 21908"/>
                <a:gd name="f110" fmla="*/ f56 1 f63"/>
                <a:gd name="f111" fmla="*/ f57 1 f63"/>
                <a:gd name="f112" fmla="*/ f56 1 f64"/>
                <a:gd name="f113" fmla="*/ f58 1 f64"/>
                <a:gd name="f114" fmla="*/ f88 1 f63"/>
                <a:gd name="f115" fmla="*/ f89 1 f64"/>
                <a:gd name="f116" fmla="*/ f90 1 f63"/>
                <a:gd name="f117" fmla="*/ f91 1 f64"/>
                <a:gd name="f118" fmla="*/ f92 1 f63"/>
                <a:gd name="f119" fmla="*/ f93 1 f64"/>
                <a:gd name="f120" fmla="*/ f94 1 f63"/>
                <a:gd name="f121" fmla="*/ f95 1 f64"/>
                <a:gd name="f122" fmla="*/ f96 1 f63"/>
                <a:gd name="f123" fmla="*/ f97 1 f64"/>
                <a:gd name="f124" fmla="*/ f98 1 f63"/>
                <a:gd name="f125" fmla="*/ f99 1 f63"/>
                <a:gd name="f126" fmla="*/ f100 1 f63"/>
                <a:gd name="f127" fmla="*/ f101 1 f63"/>
                <a:gd name="f128" fmla="*/ f102 1 f64"/>
                <a:gd name="f129" fmla="*/ f103 1 f63"/>
                <a:gd name="f130" fmla="*/ f104 1 f64"/>
                <a:gd name="f131" fmla="*/ f105 1 f63"/>
                <a:gd name="f132" fmla="*/ f106 1 f64"/>
                <a:gd name="f133" fmla="*/ f107 1 f63"/>
                <a:gd name="f134" fmla="*/ f108 1 f64"/>
                <a:gd name="f135" fmla="*/ f109 1 f64"/>
                <a:gd name="f136" fmla="*/ f110 f54 1"/>
                <a:gd name="f137" fmla="*/ f111 f54 1"/>
                <a:gd name="f138" fmla="*/ f113 f55 1"/>
                <a:gd name="f139" fmla="*/ f112 f55 1"/>
                <a:gd name="f140" fmla="*/ f114 f54 1"/>
                <a:gd name="f141" fmla="*/ f115 f55 1"/>
                <a:gd name="f142" fmla="*/ f116 f54 1"/>
                <a:gd name="f143" fmla="*/ f117 f55 1"/>
                <a:gd name="f144" fmla="*/ f118 f54 1"/>
                <a:gd name="f145" fmla="*/ f119 f55 1"/>
                <a:gd name="f146" fmla="*/ f120 f54 1"/>
                <a:gd name="f147" fmla="*/ f121 f55 1"/>
                <a:gd name="f148" fmla="*/ f122 f54 1"/>
                <a:gd name="f149" fmla="*/ f123 f55 1"/>
                <a:gd name="f150" fmla="*/ f124 f54 1"/>
                <a:gd name="f151" fmla="*/ f125 f54 1"/>
                <a:gd name="f152" fmla="*/ f126 f54 1"/>
                <a:gd name="f153" fmla="*/ f127 f54 1"/>
                <a:gd name="f154" fmla="*/ f128 f55 1"/>
                <a:gd name="f155" fmla="*/ f129 f54 1"/>
                <a:gd name="f156" fmla="*/ f130 f55 1"/>
                <a:gd name="f157" fmla="*/ f131 f54 1"/>
                <a:gd name="f158" fmla="*/ f132 f55 1"/>
                <a:gd name="f159" fmla="*/ f133 f54 1"/>
                <a:gd name="f160" fmla="*/ f134 f55 1"/>
                <a:gd name="f161" fmla="*/ f135 f55 1"/>
              </a:gdLst>
              <a:ahLst/>
              <a:cxnLst>
                <a:cxn ang="3cd4">
                  <a:pos x="hc" y="t"/>
                </a:cxn>
                <a:cxn ang="0">
                  <a:pos x="r" y="vc"/>
                </a:cxn>
                <a:cxn ang="cd4">
                  <a:pos x="hc" y="b"/>
                </a:cxn>
                <a:cxn ang="cd2">
                  <a:pos x="l" y="vc"/>
                </a:cxn>
                <a:cxn ang="f87">
                  <a:pos x="f140" y="f141"/>
                </a:cxn>
                <a:cxn ang="f87">
                  <a:pos x="f142" y="f143"/>
                </a:cxn>
                <a:cxn ang="f87">
                  <a:pos x="f144" y="f145"/>
                </a:cxn>
                <a:cxn ang="f87">
                  <a:pos x="f146" y="f147"/>
                </a:cxn>
                <a:cxn ang="f87">
                  <a:pos x="f148" y="f149"/>
                </a:cxn>
                <a:cxn ang="f87">
                  <a:pos x="f150" y="f149"/>
                </a:cxn>
                <a:cxn ang="f87">
                  <a:pos x="f151" y="f149"/>
                </a:cxn>
                <a:cxn ang="f87">
                  <a:pos x="f152" y="f149"/>
                </a:cxn>
                <a:cxn ang="f87">
                  <a:pos x="f152" y="f149"/>
                </a:cxn>
                <a:cxn ang="f87">
                  <a:pos x="f153" y="f154"/>
                </a:cxn>
                <a:cxn ang="f87">
                  <a:pos x="f155" y="f156"/>
                </a:cxn>
                <a:cxn ang="f87">
                  <a:pos x="f157" y="f158"/>
                </a:cxn>
                <a:cxn ang="f87">
                  <a:pos x="f159" y="f160"/>
                </a:cxn>
                <a:cxn ang="f87">
                  <a:pos x="f144" y="f161"/>
                </a:cxn>
                <a:cxn ang="f87">
                  <a:pos x="f140" y="f141"/>
                </a:cxn>
              </a:cxnLst>
              <a:rect l="f136" t="f139" r="f137" b="f138"/>
              <a:pathLst>
                <a:path w="19435" h="21908">
                  <a:moveTo>
                    <a:pt x="f8" y="f9"/>
                  </a:moveTo>
                  <a:cubicBezTo>
                    <a:pt x="f10" y="f11"/>
                    <a:pt x="f12" y="f13"/>
                    <a:pt x="f14" y="f15"/>
                  </a:cubicBezTo>
                  <a:lnTo>
                    <a:pt x="f16" y="f17"/>
                  </a:lnTo>
                  <a:cubicBezTo>
                    <a:pt x="f18" y="f19"/>
                    <a:pt x="f20" y="f21"/>
                    <a:pt x="f22" y="f23"/>
                  </a:cubicBezTo>
                  <a:lnTo>
                    <a:pt x="f24" y="f5"/>
                  </a:lnTo>
                  <a:lnTo>
                    <a:pt x="f25" y="f5"/>
                  </a:lnTo>
                  <a:lnTo>
                    <a:pt x="f26" y="f5"/>
                  </a:lnTo>
                  <a:lnTo>
                    <a:pt x="f27" y="f5"/>
                  </a:lnTo>
                  <a:lnTo>
                    <a:pt x="f27" y="f5"/>
                  </a:lnTo>
                  <a:lnTo>
                    <a:pt x="f28" y="f29"/>
                  </a:lnTo>
                  <a:cubicBezTo>
                    <a:pt x="f30" y="f31"/>
                    <a:pt x="f32" y="f33"/>
                    <a:pt x="f34" y="f35"/>
                  </a:cubicBezTo>
                  <a:cubicBezTo>
                    <a:pt x="f36" y="f37"/>
                    <a:pt x="f38" y="f39"/>
                    <a:pt x="f40" y="f41"/>
                  </a:cubicBezTo>
                  <a:cubicBezTo>
                    <a:pt x="f42" y="f43"/>
                    <a:pt x="f44" y="f45"/>
                    <a:pt x="f46" y="f47"/>
                  </a:cubicBezTo>
                  <a:lnTo>
                    <a:pt x="f16"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6" name="Freeform: Shape 1792">
              <a:extLst>
                <a:ext uri="{FF2B5EF4-FFF2-40B4-BE49-F238E27FC236}">
                  <a16:creationId xmlns:a16="http://schemas.microsoft.com/office/drawing/2014/main" id="{EE77570A-0948-3A66-3679-2F48ABFC77EA}"/>
                </a:ext>
              </a:extLst>
            </p:cNvPr>
            <p:cNvSpPr/>
            <p:nvPr/>
          </p:nvSpPr>
          <p:spPr>
            <a:xfrm>
              <a:off x="8994888" y="5280275"/>
              <a:ext cx="20665" cy="76718"/>
            </a:xfrm>
            <a:custGeom>
              <a:avLst/>
              <a:gdLst>
                <a:gd name="f0" fmla="val 10800000"/>
                <a:gd name="f1" fmla="val 5400000"/>
                <a:gd name="f2" fmla="val 180"/>
                <a:gd name="f3" fmla="val w"/>
                <a:gd name="f4" fmla="val h"/>
                <a:gd name="f5" fmla="val 0"/>
                <a:gd name="f6" fmla="val 20663"/>
                <a:gd name="f7" fmla="val 76719"/>
                <a:gd name="f8" fmla="val 9622"/>
                <a:gd name="f9" fmla="val 11245"/>
                <a:gd name="f10" fmla="val 4237"/>
                <a:gd name="f11" fmla="val 11183"/>
                <a:gd name="f12" fmla="val -74"/>
                <a:gd name="f13" fmla="val 6760"/>
                <a:gd name="f14" fmla="val 1"/>
                <a:gd name="f15" fmla="val 1374"/>
                <a:gd name="f16" fmla="val 1337"/>
                <a:gd name="f17" fmla="val 1287"/>
                <a:gd name="f18" fmla="val 1250"/>
                <a:gd name="f19" fmla="val 3249"/>
                <a:gd name="f20" fmla="val 7372"/>
                <a:gd name="f21" fmla="val 1750"/>
                <a:gd name="f22" fmla="val 33612"/>
                <a:gd name="f23" fmla="val 3874"/>
                <a:gd name="f24" fmla="val 67098"/>
                <a:gd name="f25" fmla="val 3812"/>
                <a:gd name="f26" fmla="val 67723"/>
                <a:gd name="f27" fmla="val 68348"/>
                <a:gd name="f28" fmla="val 68972"/>
                <a:gd name="f29" fmla="val 4174"/>
                <a:gd name="f30" fmla="val 70159"/>
                <a:gd name="f31" fmla="val 4636"/>
                <a:gd name="f32" fmla="val 71284"/>
                <a:gd name="f33" fmla="val 5249"/>
                <a:gd name="f34" fmla="val 72346"/>
                <a:gd name="f35" fmla="val 5786"/>
                <a:gd name="f36" fmla="val 73458"/>
                <a:gd name="f37" fmla="val 6598"/>
                <a:gd name="f38" fmla="val 74408"/>
                <a:gd name="f39" fmla="val 7623"/>
                <a:gd name="f40" fmla="val 75095"/>
                <a:gd name="f41" fmla="val 8997"/>
                <a:gd name="f42" fmla="val 76095"/>
                <a:gd name="f43" fmla="val 10621"/>
                <a:gd name="f44" fmla="val 76720"/>
                <a:gd name="f45" fmla="val 11496"/>
                <a:gd name="f46" fmla="val 13121"/>
                <a:gd name="f47" fmla="val 14745"/>
                <a:gd name="f48" fmla="val 15120"/>
                <a:gd name="f49" fmla="val 76145"/>
                <a:gd name="f50" fmla="val 15495"/>
                <a:gd name="f51" fmla="val 15869"/>
                <a:gd name="f52" fmla="val 17369"/>
                <a:gd name="f53" fmla="val 18743"/>
                <a:gd name="f54" fmla="val 73846"/>
                <a:gd name="f55" fmla="val 19867"/>
                <a:gd name="f56" fmla="val 72096"/>
                <a:gd name="f57" fmla="val 20192"/>
                <a:gd name="f58" fmla="val 71547"/>
                <a:gd name="f59" fmla="val 20442"/>
                <a:gd name="f60" fmla="val 70959"/>
                <a:gd name="f61" fmla="val 20617"/>
                <a:gd name="f62" fmla="val 70347"/>
                <a:gd name="f63" fmla="val 20680"/>
                <a:gd name="f64" fmla="val 69722"/>
                <a:gd name="f65" fmla="val 69097"/>
                <a:gd name="f66" fmla="val 68473"/>
                <a:gd name="f67" fmla="val 66973"/>
                <a:gd name="f68" fmla="val 66223"/>
                <a:gd name="f69" fmla="val 65474"/>
                <a:gd name="f70" fmla="val 17993"/>
                <a:gd name="f71" fmla="val 18543"/>
                <a:gd name="f72" fmla="val 5348"/>
                <a:gd name="f73" fmla="val 14907"/>
                <a:gd name="f74" fmla="val 10233"/>
                <a:gd name="f75" fmla="+- 0 0 -90"/>
                <a:gd name="f76" fmla="*/ f3 1 20663"/>
                <a:gd name="f77" fmla="*/ f4 1 76719"/>
                <a:gd name="f78" fmla="val f5"/>
                <a:gd name="f79" fmla="val f6"/>
                <a:gd name="f80" fmla="val f7"/>
                <a:gd name="f81" fmla="*/ f75 f0 1"/>
                <a:gd name="f82" fmla="+- f80 0 f78"/>
                <a:gd name="f83" fmla="+- f79 0 f78"/>
                <a:gd name="f84" fmla="*/ f81 1 f2"/>
                <a:gd name="f85" fmla="*/ f83 1 20663"/>
                <a:gd name="f86" fmla="*/ f82 1 76719"/>
                <a:gd name="f87" fmla="*/ 9622 f83 1"/>
                <a:gd name="f88" fmla="*/ 11245 f82 1"/>
                <a:gd name="f89" fmla="*/ 1 f83 1"/>
                <a:gd name="f90" fmla="*/ 1374 f82 1"/>
                <a:gd name="f91" fmla="*/ 1250 f82 1"/>
                <a:gd name="f92" fmla="*/ 3249 f82 1"/>
                <a:gd name="f93" fmla="*/ 7372 f82 1"/>
                <a:gd name="f94" fmla="*/ 1750 f83 1"/>
                <a:gd name="f95" fmla="*/ 33612 f82 1"/>
                <a:gd name="f96" fmla="*/ 3874 f83 1"/>
                <a:gd name="f97" fmla="*/ 67098 f82 1"/>
                <a:gd name="f98" fmla="*/ 68972 f82 1"/>
                <a:gd name="f99" fmla="*/ 5249 f83 1"/>
                <a:gd name="f100" fmla="*/ 72346 f82 1"/>
                <a:gd name="f101" fmla="*/ 7623 f83 1"/>
                <a:gd name="f102" fmla="*/ 75095 f82 1"/>
                <a:gd name="f103" fmla="*/ 8997 f83 1"/>
                <a:gd name="f104" fmla="*/ 76095 f82 1"/>
                <a:gd name="f105" fmla="*/ 10621 f83 1"/>
                <a:gd name="f106" fmla="*/ 76720 f82 1"/>
                <a:gd name="f107" fmla="*/ 11496 f83 1"/>
                <a:gd name="f108" fmla="*/ 13121 f83 1"/>
                <a:gd name="f109" fmla="*/ 14745 f83 1"/>
                <a:gd name="f110" fmla="*/ 15869 f83 1"/>
                <a:gd name="f111" fmla="*/ 17369 f83 1"/>
                <a:gd name="f112" fmla="*/ 18743 f83 1"/>
                <a:gd name="f113" fmla="*/ 73846 f82 1"/>
                <a:gd name="f114" fmla="*/ 19867 f83 1"/>
                <a:gd name="f115" fmla="*/ 72096 f82 1"/>
                <a:gd name="f116" fmla="*/ 20617 f83 1"/>
                <a:gd name="f117" fmla="*/ 70347 f82 1"/>
                <a:gd name="f118" fmla="*/ 68473 f82 1"/>
                <a:gd name="f119" fmla="*/ 66223 f82 1"/>
                <a:gd name="f120" fmla="*/ 65474 f82 1"/>
                <a:gd name="f121" fmla="*/ 17993 f83 1"/>
                <a:gd name="f122" fmla="*/ 0 f82 1"/>
                <a:gd name="f123" fmla="+- f84 0 f1"/>
                <a:gd name="f124" fmla="*/ f87 1 20663"/>
                <a:gd name="f125" fmla="*/ f88 1 76719"/>
                <a:gd name="f126" fmla="*/ f89 1 20663"/>
                <a:gd name="f127" fmla="*/ f90 1 76719"/>
                <a:gd name="f128" fmla="*/ f91 1 76719"/>
                <a:gd name="f129" fmla="*/ f92 1 76719"/>
                <a:gd name="f130" fmla="*/ f93 1 76719"/>
                <a:gd name="f131" fmla="*/ f94 1 20663"/>
                <a:gd name="f132" fmla="*/ f95 1 76719"/>
                <a:gd name="f133" fmla="*/ f96 1 20663"/>
                <a:gd name="f134" fmla="*/ f97 1 76719"/>
                <a:gd name="f135" fmla="*/ f98 1 76719"/>
                <a:gd name="f136" fmla="*/ f99 1 20663"/>
                <a:gd name="f137" fmla="*/ f100 1 76719"/>
                <a:gd name="f138" fmla="*/ f101 1 20663"/>
                <a:gd name="f139" fmla="*/ f102 1 76719"/>
                <a:gd name="f140" fmla="*/ f103 1 20663"/>
                <a:gd name="f141" fmla="*/ f104 1 76719"/>
                <a:gd name="f142" fmla="*/ f105 1 20663"/>
                <a:gd name="f143" fmla="*/ f106 1 76719"/>
                <a:gd name="f144" fmla="*/ f107 1 20663"/>
                <a:gd name="f145" fmla="*/ f108 1 20663"/>
                <a:gd name="f146" fmla="*/ f109 1 20663"/>
                <a:gd name="f147" fmla="*/ f110 1 20663"/>
                <a:gd name="f148" fmla="*/ f111 1 20663"/>
                <a:gd name="f149" fmla="*/ f112 1 20663"/>
                <a:gd name="f150" fmla="*/ f113 1 76719"/>
                <a:gd name="f151" fmla="*/ f114 1 20663"/>
                <a:gd name="f152" fmla="*/ f115 1 76719"/>
                <a:gd name="f153" fmla="*/ f116 1 20663"/>
                <a:gd name="f154" fmla="*/ f117 1 76719"/>
                <a:gd name="f155" fmla="*/ f118 1 76719"/>
                <a:gd name="f156" fmla="*/ f119 1 76719"/>
                <a:gd name="f157" fmla="*/ f120 1 76719"/>
                <a:gd name="f158" fmla="*/ f121 1 20663"/>
                <a:gd name="f159" fmla="*/ f122 1 76719"/>
                <a:gd name="f160" fmla="*/ f78 1 f85"/>
                <a:gd name="f161" fmla="*/ f79 1 f85"/>
                <a:gd name="f162" fmla="*/ f78 1 f86"/>
                <a:gd name="f163" fmla="*/ f80 1 f86"/>
                <a:gd name="f164" fmla="*/ f124 1 f85"/>
                <a:gd name="f165" fmla="*/ f125 1 f86"/>
                <a:gd name="f166" fmla="*/ f126 1 f85"/>
                <a:gd name="f167" fmla="*/ f127 1 f86"/>
                <a:gd name="f168" fmla="*/ f128 1 f86"/>
                <a:gd name="f169" fmla="*/ f129 1 f86"/>
                <a:gd name="f170" fmla="*/ f130 1 f86"/>
                <a:gd name="f171" fmla="*/ f131 1 f85"/>
                <a:gd name="f172" fmla="*/ f132 1 f86"/>
                <a:gd name="f173" fmla="*/ f133 1 f85"/>
                <a:gd name="f174" fmla="*/ f134 1 f86"/>
                <a:gd name="f175" fmla="*/ f135 1 f86"/>
                <a:gd name="f176" fmla="*/ f136 1 f85"/>
                <a:gd name="f177" fmla="*/ f137 1 f86"/>
                <a:gd name="f178" fmla="*/ f138 1 f85"/>
                <a:gd name="f179" fmla="*/ f139 1 f86"/>
                <a:gd name="f180" fmla="*/ f140 1 f85"/>
                <a:gd name="f181" fmla="*/ f141 1 f86"/>
                <a:gd name="f182" fmla="*/ f142 1 f85"/>
                <a:gd name="f183" fmla="*/ f143 1 f86"/>
                <a:gd name="f184" fmla="*/ f144 1 f85"/>
                <a:gd name="f185" fmla="*/ f145 1 f85"/>
                <a:gd name="f186" fmla="*/ f146 1 f85"/>
                <a:gd name="f187" fmla="*/ f147 1 f85"/>
                <a:gd name="f188" fmla="*/ f148 1 f85"/>
                <a:gd name="f189" fmla="*/ f149 1 f85"/>
                <a:gd name="f190" fmla="*/ f150 1 f86"/>
                <a:gd name="f191" fmla="*/ f151 1 f85"/>
                <a:gd name="f192" fmla="*/ f152 1 f86"/>
                <a:gd name="f193" fmla="*/ f153 1 f85"/>
                <a:gd name="f194" fmla="*/ f154 1 f86"/>
                <a:gd name="f195" fmla="*/ f155 1 f86"/>
                <a:gd name="f196" fmla="*/ f156 1 f86"/>
                <a:gd name="f197" fmla="*/ f157 1 f86"/>
                <a:gd name="f198" fmla="*/ f158 1 f85"/>
                <a:gd name="f199" fmla="*/ f159 1 f86"/>
                <a:gd name="f200" fmla="*/ f160 f76 1"/>
                <a:gd name="f201" fmla="*/ f161 f76 1"/>
                <a:gd name="f202" fmla="*/ f163 f77 1"/>
                <a:gd name="f203" fmla="*/ f162 f77 1"/>
                <a:gd name="f204" fmla="*/ f164 f76 1"/>
                <a:gd name="f205" fmla="*/ f165 f77 1"/>
                <a:gd name="f206" fmla="*/ f166 f76 1"/>
                <a:gd name="f207" fmla="*/ f167 f77 1"/>
                <a:gd name="f208" fmla="*/ f168 f77 1"/>
                <a:gd name="f209" fmla="*/ f169 f77 1"/>
                <a:gd name="f210" fmla="*/ f170 f77 1"/>
                <a:gd name="f211" fmla="*/ f171 f76 1"/>
                <a:gd name="f212" fmla="*/ f172 f77 1"/>
                <a:gd name="f213" fmla="*/ f173 f76 1"/>
                <a:gd name="f214" fmla="*/ f174 f77 1"/>
                <a:gd name="f215" fmla="*/ f175 f77 1"/>
                <a:gd name="f216" fmla="*/ f176 f76 1"/>
                <a:gd name="f217" fmla="*/ f177 f77 1"/>
                <a:gd name="f218" fmla="*/ f178 f76 1"/>
                <a:gd name="f219" fmla="*/ f179 f77 1"/>
                <a:gd name="f220" fmla="*/ f180 f76 1"/>
                <a:gd name="f221" fmla="*/ f181 f77 1"/>
                <a:gd name="f222" fmla="*/ f182 f76 1"/>
                <a:gd name="f223" fmla="*/ f183 f77 1"/>
                <a:gd name="f224" fmla="*/ f184 f76 1"/>
                <a:gd name="f225" fmla="*/ f185 f76 1"/>
                <a:gd name="f226" fmla="*/ f186 f76 1"/>
                <a:gd name="f227" fmla="*/ f187 f76 1"/>
                <a:gd name="f228" fmla="*/ f188 f76 1"/>
                <a:gd name="f229" fmla="*/ f189 f76 1"/>
                <a:gd name="f230" fmla="*/ f190 f77 1"/>
                <a:gd name="f231" fmla="*/ f191 f76 1"/>
                <a:gd name="f232" fmla="*/ f192 f77 1"/>
                <a:gd name="f233" fmla="*/ f193 f76 1"/>
                <a:gd name="f234" fmla="*/ f194 f77 1"/>
                <a:gd name="f235" fmla="*/ f195 f77 1"/>
                <a:gd name="f236" fmla="*/ f196 f77 1"/>
                <a:gd name="f237" fmla="*/ f197 f77 1"/>
                <a:gd name="f238" fmla="*/ f198 f76 1"/>
                <a:gd name="f239" fmla="*/ f199 f77 1"/>
              </a:gdLst>
              <a:ahLst/>
              <a:cxnLst>
                <a:cxn ang="3cd4">
                  <a:pos x="hc" y="t"/>
                </a:cxn>
                <a:cxn ang="0">
                  <a:pos x="r" y="vc"/>
                </a:cxn>
                <a:cxn ang="cd4">
                  <a:pos x="hc" y="b"/>
                </a:cxn>
                <a:cxn ang="cd2">
                  <a:pos x="l" y="vc"/>
                </a:cxn>
                <a:cxn ang="f123">
                  <a:pos x="f204" y="f205"/>
                </a:cxn>
                <a:cxn ang="f123">
                  <a:pos x="f206" y="f207"/>
                </a:cxn>
                <a:cxn ang="f123">
                  <a:pos x="f206" y="f208"/>
                </a:cxn>
                <a:cxn ang="f123">
                  <a:pos x="f206" y="f209"/>
                </a:cxn>
                <a:cxn ang="f123">
                  <a:pos x="f206" y="f210"/>
                </a:cxn>
                <a:cxn ang="f123">
                  <a:pos x="f211" y="f212"/>
                </a:cxn>
                <a:cxn ang="f123">
                  <a:pos x="f213" y="f214"/>
                </a:cxn>
                <a:cxn ang="f123">
                  <a:pos x="f213" y="f215"/>
                </a:cxn>
                <a:cxn ang="f123">
                  <a:pos x="f216" y="f217"/>
                </a:cxn>
                <a:cxn ang="f123">
                  <a:pos x="f218" y="f219"/>
                </a:cxn>
                <a:cxn ang="f123">
                  <a:pos x="f220" y="f221"/>
                </a:cxn>
                <a:cxn ang="f123">
                  <a:pos x="f222" y="f223"/>
                </a:cxn>
                <a:cxn ang="f123">
                  <a:pos x="f224" y="f223"/>
                </a:cxn>
                <a:cxn ang="f123">
                  <a:pos x="f225" y="f223"/>
                </a:cxn>
                <a:cxn ang="f123">
                  <a:pos x="f226" y="f221"/>
                </a:cxn>
                <a:cxn ang="f123">
                  <a:pos x="f227" y="f221"/>
                </a:cxn>
                <a:cxn ang="f123">
                  <a:pos x="f228" y="f219"/>
                </a:cxn>
                <a:cxn ang="f123">
                  <a:pos x="f229" y="f230"/>
                </a:cxn>
                <a:cxn ang="f123">
                  <a:pos x="f231" y="f232"/>
                </a:cxn>
                <a:cxn ang="f123">
                  <a:pos x="f233" y="f234"/>
                </a:cxn>
                <a:cxn ang="f123">
                  <a:pos x="f233" y="f235"/>
                </a:cxn>
                <a:cxn ang="f123">
                  <a:pos x="f233" y="f236"/>
                </a:cxn>
                <a:cxn ang="f123">
                  <a:pos x="f233" y="f237"/>
                </a:cxn>
                <a:cxn ang="f123">
                  <a:pos x="f238" y="f239"/>
                </a:cxn>
                <a:cxn ang="f123">
                  <a:pos x="f204" y="f205"/>
                </a:cxn>
              </a:cxnLst>
              <a:rect l="f200" t="f203" r="f201" b="f202"/>
              <a:pathLst>
                <a:path w="20663" h="76719">
                  <a:moveTo>
                    <a:pt x="f8" y="f9"/>
                  </a:moveTo>
                  <a:cubicBezTo>
                    <a:pt x="f10" y="f11"/>
                    <a:pt x="f12" y="f13"/>
                    <a:pt x="f14" y="f15"/>
                  </a:cubicBezTo>
                  <a:cubicBezTo>
                    <a:pt x="f14" y="f16"/>
                    <a:pt x="f14" y="f17"/>
                    <a:pt x="f14" y="f18"/>
                  </a:cubicBezTo>
                  <a:lnTo>
                    <a:pt x="f14" y="f19"/>
                  </a:lnTo>
                  <a:lnTo>
                    <a:pt x="f14" y="f20"/>
                  </a:lnTo>
                  <a:lnTo>
                    <a:pt x="f21" y="f22"/>
                  </a:lnTo>
                  <a:lnTo>
                    <a:pt x="f23" y="f24"/>
                  </a:lnTo>
                  <a:cubicBezTo>
                    <a:pt x="f25" y="f26"/>
                    <a:pt x="f25" y="f27"/>
                    <a:pt x="f23" y="f28"/>
                  </a:cubicBezTo>
                  <a:cubicBezTo>
                    <a:pt x="f29" y="f30"/>
                    <a:pt x="f31" y="f32"/>
                    <a:pt x="f33" y="f34"/>
                  </a:cubicBezTo>
                  <a:cubicBezTo>
                    <a:pt x="f35" y="f36"/>
                    <a:pt x="f37" y="f38"/>
                    <a:pt x="f39" y="f40"/>
                  </a:cubicBezTo>
                  <a:lnTo>
                    <a:pt x="f41" y="f42"/>
                  </a:lnTo>
                  <a:lnTo>
                    <a:pt x="f43" y="f44"/>
                  </a:lnTo>
                  <a:lnTo>
                    <a:pt x="f45" y="f44"/>
                  </a:lnTo>
                  <a:lnTo>
                    <a:pt x="f46" y="f44"/>
                  </a:lnTo>
                  <a:lnTo>
                    <a:pt x="f47" y="f42"/>
                  </a:lnTo>
                  <a:cubicBezTo>
                    <a:pt x="f48" y="f49"/>
                    <a:pt x="f50" y="f49"/>
                    <a:pt x="f51" y="f42"/>
                  </a:cubicBezTo>
                  <a:lnTo>
                    <a:pt x="f52" y="f40"/>
                  </a:lnTo>
                  <a:lnTo>
                    <a:pt x="f53" y="f54"/>
                  </a:lnTo>
                  <a:lnTo>
                    <a:pt x="f55" y="f56"/>
                  </a:lnTo>
                  <a:cubicBezTo>
                    <a:pt x="f57" y="f58"/>
                    <a:pt x="f59" y="f60"/>
                    <a:pt x="f61" y="f62"/>
                  </a:cubicBezTo>
                  <a:cubicBezTo>
                    <a:pt x="f63" y="f64"/>
                    <a:pt x="f63" y="f65"/>
                    <a:pt x="f61" y="f66"/>
                  </a:cubicBezTo>
                  <a:cubicBezTo>
                    <a:pt x="f63" y="f26"/>
                    <a:pt x="f63" y="f67"/>
                    <a:pt x="f61" y="f68"/>
                  </a:cubicBezTo>
                  <a:lnTo>
                    <a:pt x="f61" y="f69"/>
                  </a:lnTo>
                  <a:lnTo>
                    <a:pt x="f70" y="f5"/>
                  </a:ln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7" name="Freeform: Shape 1793">
              <a:extLst>
                <a:ext uri="{FF2B5EF4-FFF2-40B4-BE49-F238E27FC236}">
                  <a16:creationId xmlns:a16="http://schemas.microsoft.com/office/drawing/2014/main" id="{25A92DFE-FA97-D1E7-763D-1A36A607DCA3}"/>
                </a:ext>
              </a:extLst>
            </p:cNvPr>
            <p:cNvSpPr/>
            <p:nvPr/>
          </p:nvSpPr>
          <p:spPr>
            <a:xfrm>
              <a:off x="8964530" y="4806342"/>
              <a:ext cx="48207" cy="484677"/>
            </a:xfrm>
            <a:custGeom>
              <a:avLst/>
              <a:gdLst>
                <a:gd name="f0" fmla="val 10800000"/>
                <a:gd name="f1" fmla="val 5400000"/>
                <a:gd name="f2" fmla="val 180"/>
                <a:gd name="f3" fmla="val w"/>
                <a:gd name="f4" fmla="val h"/>
                <a:gd name="f5" fmla="val 0"/>
                <a:gd name="f6" fmla="val 48204"/>
                <a:gd name="f7" fmla="val 484681"/>
                <a:gd name="f8" fmla="val 9622"/>
                <a:gd name="f9" fmla="val 11620"/>
                <a:gd name="f10" fmla="val 4237"/>
                <a:gd name="f11" fmla="val 11558"/>
                <a:gd name="f12" fmla="val -74"/>
                <a:gd name="f13" fmla="val 7134"/>
                <a:gd name="f14" fmla="val 1"/>
                <a:gd name="f15" fmla="val 1749"/>
                <a:gd name="f16" fmla="val 1712"/>
                <a:gd name="f17" fmla="val 1662"/>
                <a:gd name="f18" fmla="val 1624"/>
                <a:gd name="f19" fmla="val 5248"/>
                <a:gd name="f20" fmla="val 30113"/>
                <a:gd name="f21" fmla="val 474686"/>
                <a:gd name="f22" fmla="val 29975"/>
                <a:gd name="f23" fmla="val 480071"/>
                <a:gd name="f24" fmla="val 34224"/>
                <a:gd name="f25" fmla="val 484544"/>
                <a:gd name="f26" fmla="val 39609"/>
                <a:gd name="f27" fmla="val 39646"/>
                <a:gd name="f28" fmla="val 39696"/>
                <a:gd name="f29" fmla="val 39734"/>
                <a:gd name="f30" fmla="val 45181"/>
                <a:gd name="f31" fmla="val 483669"/>
                <a:gd name="f32" fmla="val 48867"/>
                <a:gd name="f33" fmla="val 478546"/>
                <a:gd name="f34" fmla="val 48105"/>
                <a:gd name="f35" fmla="val 473061"/>
                <a:gd name="f36" fmla="val 17743"/>
                <a:gd name="f37" fmla="val 18518"/>
                <a:gd name="f38" fmla="val 5410"/>
                <a:gd name="f39" fmla="val 14969"/>
                <a:gd name="f40" fmla="val 10496"/>
                <a:gd name="f41" fmla="+- 0 0 -90"/>
                <a:gd name="f42" fmla="*/ f3 1 48204"/>
                <a:gd name="f43" fmla="*/ f4 1 484681"/>
                <a:gd name="f44" fmla="val f5"/>
                <a:gd name="f45" fmla="val f6"/>
                <a:gd name="f46" fmla="val f7"/>
                <a:gd name="f47" fmla="*/ f41 f0 1"/>
                <a:gd name="f48" fmla="+- f46 0 f44"/>
                <a:gd name="f49" fmla="+- f45 0 f44"/>
                <a:gd name="f50" fmla="*/ f47 1 f2"/>
                <a:gd name="f51" fmla="*/ f49 1 48204"/>
                <a:gd name="f52" fmla="*/ f48 1 484681"/>
                <a:gd name="f53" fmla="*/ 9622 f49 1"/>
                <a:gd name="f54" fmla="*/ 11620 f48 1"/>
                <a:gd name="f55" fmla="*/ 1 f49 1"/>
                <a:gd name="f56" fmla="*/ 1749 f48 1"/>
                <a:gd name="f57" fmla="*/ 1624 f48 1"/>
                <a:gd name="f58" fmla="*/ 5248 f48 1"/>
                <a:gd name="f59" fmla="*/ 30113 f49 1"/>
                <a:gd name="f60" fmla="*/ 474686 f48 1"/>
                <a:gd name="f61" fmla="*/ 39609 f49 1"/>
                <a:gd name="f62" fmla="*/ 484681 f48 1"/>
                <a:gd name="f63" fmla="*/ 39734 f49 1"/>
                <a:gd name="f64" fmla="*/ 48105 f49 1"/>
                <a:gd name="f65" fmla="*/ 473061 f48 1"/>
                <a:gd name="f66" fmla="*/ 17743 f49 1"/>
                <a:gd name="f67" fmla="*/ 0 f48 1"/>
                <a:gd name="f68" fmla="+- f50 0 f1"/>
                <a:gd name="f69" fmla="*/ f53 1 48204"/>
                <a:gd name="f70" fmla="*/ f54 1 484681"/>
                <a:gd name="f71" fmla="*/ f55 1 48204"/>
                <a:gd name="f72" fmla="*/ f56 1 484681"/>
                <a:gd name="f73" fmla="*/ f57 1 484681"/>
                <a:gd name="f74" fmla="*/ f58 1 484681"/>
                <a:gd name="f75" fmla="*/ f59 1 48204"/>
                <a:gd name="f76" fmla="*/ f60 1 484681"/>
                <a:gd name="f77" fmla="*/ f61 1 48204"/>
                <a:gd name="f78" fmla="*/ f62 1 484681"/>
                <a:gd name="f79" fmla="*/ f63 1 48204"/>
                <a:gd name="f80" fmla="*/ f64 1 48204"/>
                <a:gd name="f81" fmla="*/ f65 1 484681"/>
                <a:gd name="f82" fmla="*/ f66 1 48204"/>
                <a:gd name="f83" fmla="*/ f67 1 484681"/>
                <a:gd name="f84" fmla="*/ f44 1 f51"/>
                <a:gd name="f85" fmla="*/ f45 1 f51"/>
                <a:gd name="f86" fmla="*/ f44 1 f52"/>
                <a:gd name="f87" fmla="*/ f46 1 f52"/>
                <a:gd name="f88" fmla="*/ f69 1 f51"/>
                <a:gd name="f89" fmla="*/ f70 1 f52"/>
                <a:gd name="f90" fmla="*/ f71 1 f51"/>
                <a:gd name="f91" fmla="*/ f72 1 f52"/>
                <a:gd name="f92" fmla="*/ f73 1 f52"/>
                <a:gd name="f93" fmla="*/ f74 1 f52"/>
                <a:gd name="f94" fmla="*/ f75 1 f51"/>
                <a:gd name="f95" fmla="*/ f76 1 f52"/>
                <a:gd name="f96" fmla="*/ f77 1 f51"/>
                <a:gd name="f97" fmla="*/ f78 1 f52"/>
                <a:gd name="f98" fmla="*/ f79 1 f51"/>
                <a:gd name="f99" fmla="*/ f80 1 f51"/>
                <a:gd name="f100" fmla="*/ f81 1 f52"/>
                <a:gd name="f101" fmla="*/ f82 1 f51"/>
                <a:gd name="f102" fmla="*/ f83 1 f52"/>
                <a:gd name="f103" fmla="*/ f84 f42 1"/>
                <a:gd name="f104" fmla="*/ f85 f42 1"/>
                <a:gd name="f105" fmla="*/ f87 f43 1"/>
                <a:gd name="f106" fmla="*/ f86 f43 1"/>
                <a:gd name="f107" fmla="*/ f88 f42 1"/>
                <a:gd name="f108" fmla="*/ f89 f43 1"/>
                <a:gd name="f109" fmla="*/ f90 f42 1"/>
                <a:gd name="f110" fmla="*/ f91 f43 1"/>
                <a:gd name="f111" fmla="*/ f92 f43 1"/>
                <a:gd name="f112" fmla="*/ f93 f43 1"/>
                <a:gd name="f113" fmla="*/ f94 f42 1"/>
                <a:gd name="f114" fmla="*/ f95 f43 1"/>
                <a:gd name="f115" fmla="*/ f96 f42 1"/>
                <a:gd name="f116" fmla="*/ f97 f43 1"/>
                <a:gd name="f117" fmla="*/ f98 f42 1"/>
                <a:gd name="f118" fmla="*/ f99 f42 1"/>
                <a:gd name="f119" fmla="*/ f100 f43 1"/>
                <a:gd name="f120" fmla="*/ f101 f42 1"/>
                <a:gd name="f121" fmla="*/ f102 f43 1"/>
              </a:gdLst>
              <a:ahLst/>
              <a:cxnLst>
                <a:cxn ang="3cd4">
                  <a:pos x="hc" y="t"/>
                </a:cxn>
                <a:cxn ang="0">
                  <a:pos x="r" y="vc"/>
                </a:cxn>
                <a:cxn ang="cd4">
                  <a:pos x="hc" y="b"/>
                </a:cxn>
                <a:cxn ang="cd2">
                  <a:pos x="l" y="vc"/>
                </a:cxn>
                <a:cxn ang="f68">
                  <a:pos x="f107" y="f108"/>
                </a:cxn>
                <a:cxn ang="f68">
                  <a:pos x="f109" y="f110"/>
                </a:cxn>
                <a:cxn ang="f68">
                  <a:pos x="f109" y="f111"/>
                </a:cxn>
                <a:cxn ang="f68">
                  <a:pos x="f109" y="f112"/>
                </a:cxn>
                <a:cxn ang="f68">
                  <a:pos x="f113" y="f114"/>
                </a:cxn>
                <a:cxn ang="f68">
                  <a:pos x="f115" y="f116"/>
                </a:cxn>
                <a:cxn ang="f68">
                  <a:pos x="f117" y="f116"/>
                </a:cxn>
                <a:cxn ang="f68">
                  <a:pos x="f118" y="f119"/>
                </a:cxn>
                <a:cxn ang="f68">
                  <a:pos x="f120" y="f121"/>
                </a:cxn>
                <a:cxn ang="f68">
                  <a:pos x="f107" y="f108"/>
                </a:cxn>
              </a:cxnLst>
              <a:rect l="f103" t="f106" r="f104" b="f105"/>
              <a:pathLst>
                <a:path w="48204" h="484681">
                  <a:moveTo>
                    <a:pt x="f8" y="f9"/>
                  </a:moveTo>
                  <a:cubicBezTo>
                    <a:pt x="f10" y="f11"/>
                    <a:pt x="f12" y="f13"/>
                    <a:pt x="f14" y="f15"/>
                  </a:cubicBezTo>
                  <a:cubicBezTo>
                    <a:pt x="f14" y="f16"/>
                    <a:pt x="f14" y="f17"/>
                    <a:pt x="f14" y="f18"/>
                  </a:cubicBezTo>
                  <a:lnTo>
                    <a:pt x="f14" y="f19"/>
                  </a:lnTo>
                  <a:lnTo>
                    <a:pt x="f20" y="f21"/>
                  </a:lnTo>
                  <a:cubicBezTo>
                    <a:pt x="f22" y="f23"/>
                    <a:pt x="f24" y="f25"/>
                    <a:pt x="f26" y="f7"/>
                  </a:cubicBezTo>
                  <a:cubicBezTo>
                    <a:pt x="f27" y="f7"/>
                    <a:pt x="f28" y="f7"/>
                    <a:pt x="f29" y="f7"/>
                  </a:cubicBezTo>
                  <a:cubicBezTo>
                    <a:pt x="f30" y="f31"/>
                    <a:pt x="f32" y="f33"/>
                    <a:pt x="f34" y="f35"/>
                  </a:cubicBezTo>
                  <a:lnTo>
                    <a:pt x="f36" y="f5"/>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8" name="Freeform: Shape 1794">
              <a:extLst>
                <a:ext uri="{FF2B5EF4-FFF2-40B4-BE49-F238E27FC236}">
                  <a16:creationId xmlns:a16="http://schemas.microsoft.com/office/drawing/2014/main" id="{0F318D9B-70A2-4607-DF15-0DD3F7E76386}"/>
                </a:ext>
              </a:extLst>
            </p:cNvPr>
            <p:cNvSpPr/>
            <p:nvPr/>
          </p:nvSpPr>
          <p:spPr>
            <a:xfrm>
              <a:off x="11821792" y="1853479"/>
              <a:ext cx="134060" cy="81381"/>
            </a:xfrm>
            <a:custGeom>
              <a:avLst/>
              <a:gdLst>
                <a:gd name="f0" fmla="val 10800000"/>
                <a:gd name="f1" fmla="val 5400000"/>
                <a:gd name="f2" fmla="val 180"/>
                <a:gd name="f3" fmla="val w"/>
                <a:gd name="f4" fmla="val h"/>
                <a:gd name="f5" fmla="val 0"/>
                <a:gd name="f6" fmla="val 134064"/>
                <a:gd name="f7" fmla="val 81380"/>
                <a:gd name="f8" fmla="val 128570"/>
                <a:gd name="f9" fmla="val 20279"/>
                <a:gd name="f10" fmla="val 133192"/>
                <a:gd name="f11" fmla="val 17156"/>
                <a:gd name="f12" fmla="val 135179"/>
                <a:gd name="f13" fmla="val 11333"/>
                <a:gd name="f14" fmla="val 133443"/>
                <a:gd name="f15" fmla="val 6035"/>
                <a:gd name="f16" fmla="val 132743"/>
                <a:gd name="f17" fmla="val 4048"/>
                <a:gd name="f18" fmla="val 131431"/>
                <a:gd name="f19" fmla="val 2349"/>
                <a:gd name="f20" fmla="val 129694"/>
                <a:gd name="f21" fmla="val 1162"/>
                <a:gd name="f22" fmla="val 129207"/>
                <a:gd name="f23" fmla="val 712"/>
                <a:gd name="f24" fmla="val 128657"/>
                <a:gd name="f25" fmla="val 337"/>
                <a:gd name="f26" fmla="val 128070"/>
                <a:gd name="f27" fmla="val 37"/>
                <a:gd name="f28" fmla="val 126446"/>
                <a:gd name="f29" fmla="val 124696"/>
                <a:gd name="f30" fmla="val 122822"/>
                <a:gd name="f31" fmla="val 122447"/>
                <a:gd name="f32" fmla="val -12"/>
                <a:gd name="f33" fmla="val 122072"/>
                <a:gd name="f34" fmla="val 121698"/>
                <a:gd name="f35" fmla="val 13744"/>
                <a:gd name="f36" fmla="val 54516"/>
                <a:gd name="f37" fmla="val 61388"/>
                <a:gd name="f38" fmla="val 4273"/>
                <a:gd name="f39" fmla="val 59464"/>
                <a:gd name="f40" fmla="val 9308"/>
                <a:gd name="f41" fmla="val 61375"/>
                <a:gd name="f42" fmla="val 11233"/>
                <a:gd name="f43" fmla="val 65649"/>
                <a:gd name="f44" fmla="val 11445"/>
                <a:gd name="f45" fmla="val 66124"/>
                <a:gd name="f46" fmla="val 11620"/>
                <a:gd name="f47" fmla="val 66623"/>
                <a:gd name="f48" fmla="val 11745"/>
                <a:gd name="f49" fmla="val 67136"/>
                <a:gd name="f50" fmla="val 13794"/>
                <a:gd name="f51" fmla="val 72409"/>
                <a:gd name="f52" fmla="val 11807"/>
                <a:gd name="f53" fmla="val 78394"/>
                <a:gd name="f54" fmla="val 6997"/>
                <a:gd name="f55" fmla="val 123571"/>
                <a:gd name="f56" fmla="val 22529"/>
                <a:gd name="f57" fmla="+- 0 0 -90"/>
                <a:gd name="f58" fmla="*/ f3 1 134064"/>
                <a:gd name="f59" fmla="*/ f4 1 81380"/>
                <a:gd name="f60" fmla="val f5"/>
                <a:gd name="f61" fmla="val f6"/>
                <a:gd name="f62" fmla="val f7"/>
                <a:gd name="f63" fmla="*/ f57 f0 1"/>
                <a:gd name="f64" fmla="+- f62 0 f60"/>
                <a:gd name="f65" fmla="+- f61 0 f60"/>
                <a:gd name="f66" fmla="*/ f63 1 f2"/>
                <a:gd name="f67" fmla="*/ f65 1 134064"/>
                <a:gd name="f68" fmla="*/ f64 1 81380"/>
                <a:gd name="f69" fmla="*/ 128570 f65 1"/>
                <a:gd name="f70" fmla="*/ 20279 f64 1"/>
                <a:gd name="f71" fmla="*/ 133443 f65 1"/>
                <a:gd name="f72" fmla="*/ 6035 f64 1"/>
                <a:gd name="f73" fmla="*/ 129694 f65 1"/>
                <a:gd name="f74" fmla="*/ 1162 f64 1"/>
                <a:gd name="f75" fmla="*/ 128070 f65 1"/>
                <a:gd name="f76" fmla="*/ 37 f64 1"/>
                <a:gd name="f77" fmla="*/ 126446 f65 1"/>
                <a:gd name="f78" fmla="*/ 124696 f65 1"/>
                <a:gd name="f79" fmla="*/ 122822 f65 1"/>
                <a:gd name="f80" fmla="*/ 121698 f65 1"/>
                <a:gd name="f81" fmla="*/ 13744 f65 1"/>
                <a:gd name="f82" fmla="*/ 54516 f64 1"/>
                <a:gd name="f83" fmla="*/ 0 f65 1"/>
                <a:gd name="f84" fmla="*/ 61388 f64 1"/>
                <a:gd name="f85" fmla="*/ 11233 f65 1"/>
                <a:gd name="f86" fmla="*/ 65649 f64 1"/>
                <a:gd name="f87" fmla="*/ 11745 f65 1"/>
                <a:gd name="f88" fmla="*/ 67136 f64 1"/>
                <a:gd name="f89" fmla="*/ 6997 f65 1"/>
                <a:gd name="f90" fmla="*/ 81380 f64 1"/>
                <a:gd name="f91" fmla="*/ 123571 f65 1"/>
                <a:gd name="f92" fmla="*/ 22529 f64 1"/>
                <a:gd name="f93" fmla="+- f66 0 f1"/>
                <a:gd name="f94" fmla="*/ f69 1 134064"/>
                <a:gd name="f95" fmla="*/ f70 1 81380"/>
                <a:gd name="f96" fmla="*/ f71 1 134064"/>
                <a:gd name="f97" fmla="*/ f72 1 81380"/>
                <a:gd name="f98" fmla="*/ f73 1 134064"/>
                <a:gd name="f99" fmla="*/ f74 1 81380"/>
                <a:gd name="f100" fmla="*/ f75 1 134064"/>
                <a:gd name="f101" fmla="*/ f76 1 81380"/>
                <a:gd name="f102" fmla="*/ f77 1 134064"/>
                <a:gd name="f103" fmla="*/ f78 1 134064"/>
                <a:gd name="f104" fmla="*/ f79 1 134064"/>
                <a:gd name="f105" fmla="*/ f80 1 134064"/>
                <a:gd name="f106" fmla="*/ f81 1 134064"/>
                <a:gd name="f107" fmla="*/ f82 1 81380"/>
                <a:gd name="f108" fmla="*/ f83 1 134064"/>
                <a:gd name="f109" fmla="*/ f84 1 81380"/>
                <a:gd name="f110" fmla="*/ f85 1 134064"/>
                <a:gd name="f111" fmla="*/ f86 1 81380"/>
                <a:gd name="f112" fmla="*/ f87 1 134064"/>
                <a:gd name="f113" fmla="*/ f88 1 81380"/>
                <a:gd name="f114" fmla="*/ f89 1 134064"/>
                <a:gd name="f115" fmla="*/ f90 1 81380"/>
                <a:gd name="f116" fmla="*/ f91 1 134064"/>
                <a:gd name="f117" fmla="*/ f92 1 81380"/>
                <a:gd name="f118" fmla="*/ f60 1 f67"/>
                <a:gd name="f119" fmla="*/ f61 1 f67"/>
                <a:gd name="f120" fmla="*/ f60 1 f68"/>
                <a:gd name="f121" fmla="*/ f62 1 f68"/>
                <a:gd name="f122" fmla="*/ f94 1 f67"/>
                <a:gd name="f123" fmla="*/ f95 1 f68"/>
                <a:gd name="f124" fmla="*/ f96 1 f67"/>
                <a:gd name="f125" fmla="*/ f97 1 f68"/>
                <a:gd name="f126" fmla="*/ f98 1 f67"/>
                <a:gd name="f127" fmla="*/ f99 1 f68"/>
                <a:gd name="f128" fmla="*/ f100 1 f67"/>
                <a:gd name="f129" fmla="*/ f101 1 f68"/>
                <a:gd name="f130" fmla="*/ f102 1 f67"/>
                <a:gd name="f131" fmla="*/ f103 1 f67"/>
                <a:gd name="f132" fmla="*/ f104 1 f67"/>
                <a:gd name="f133" fmla="*/ f105 1 f67"/>
                <a:gd name="f134" fmla="*/ f106 1 f67"/>
                <a:gd name="f135" fmla="*/ f107 1 f68"/>
                <a:gd name="f136" fmla="*/ f108 1 f67"/>
                <a:gd name="f137" fmla="*/ f109 1 f68"/>
                <a:gd name="f138" fmla="*/ f110 1 f67"/>
                <a:gd name="f139" fmla="*/ f111 1 f68"/>
                <a:gd name="f140" fmla="*/ f112 1 f67"/>
                <a:gd name="f141" fmla="*/ f113 1 f68"/>
                <a:gd name="f142" fmla="*/ f114 1 f67"/>
                <a:gd name="f143" fmla="*/ f115 1 f68"/>
                <a:gd name="f144" fmla="*/ f116 1 f67"/>
                <a:gd name="f145" fmla="*/ f117 1 f68"/>
                <a:gd name="f146" fmla="*/ f118 f58 1"/>
                <a:gd name="f147" fmla="*/ f119 f58 1"/>
                <a:gd name="f148" fmla="*/ f121 f59 1"/>
                <a:gd name="f149" fmla="*/ f120 f59 1"/>
                <a:gd name="f150" fmla="*/ f122 f58 1"/>
                <a:gd name="f151" fmla="*/ f123 f59 1"/>
                <a:gd name="f152" fmla="*/ f124 f58 1"/>
                <a:gd name="f153" fmla="*/ f125 f59 1"/>
                <a:gd name="f154" fmla="*/ f126 f58 1"/>
                <a:gd name="f155" fmla="*/ f127 f59 1"/>
                <a:gd name="f156" fmla="*/ f128 f58 1"/>
                <a:gd name="f157" fmla="*/ f129 f59 1"/>
                <a:gd name="f158" fmla="*/ f130 f58 1"/>
                <a:gd name="f159" fmla="*/ f131 f58 1"/>
                <a:gd name="f160" fmla="*/ f132 f58 1"/>
                <a:gd name="f161" fmla="*/ f133 f58 1"/>
                <a:gd name="f162" fmla="*/ f134 f58 1"/>
                <a:gd name="f163" fmla="*/ f135 f59 1"/>
                <a:gd name="f164" fmla="*/ f136 f58 1"/>
                <a:gd name="f165" fmla="*/ f137 f59 1"/>
                <a:gd name="f166" fmla="*/ f138 f58 1"/>
                <a:gd name="f167" fmla="*/ f139 f59 1"/>
                <a:gd name="f168" fmla="*/ f140 f58 1"/>
                <a:gd name="f169" fmla="*/ f141 f59 1"/>
                <a:gd name="f170" fmla="*/ f142 f58 1"/>
                <a:gd name="f171" fmla="*/ f143 f59 1"/>
                <a:gd name="f172" fmla="*/ f144 f58 1"/>
                <a:gd name="f173" fmla="*/ f145 f59 1"/>
              </a:gdLst>
              <a:ahLst/>
              <a:cxnLst>
                <a:cxn ang="3cd4">
                  <a:pos x="hc" y="t"/>
                </a:cxn>
                <a:cxn ang="0">
                  <a:pos x="r" y="vc"/>
                </a:cxn>
                <a:cxn ang="cd4">
                  <a:pos x="hc" y="b"/>
                </a:cxn>
                <a:cxn ang="cd2">
                  <a:pos x="l" y="vc"/>
                </a:cxn>
                <a:cxn ang="f93">
                  <a:pos x="f150" y="f151"/>
                </a:cxn>
                <a:cxn ang="f93">
                  <a:pos x="f152" y="f153"/>
                </a:cxn>
                <a:cxn ang="f93">
                  <a:pos x="f154" y="f155"/>
                </a:cxn>
                <a:cxn ang="f93">
                  <a:pos x="f156" y="f157"/>
                </a:cxn>
                <a:cxn ang="f93">
                  <a:pos x="f158" y="f157"/>
                </a:cxn>
                <a:cxn ang="f93">
                  <a:pos x="f159" y="f157"/>
                </a:cxn>
                <a:cxn ang="f93">
                  <a:pos x="f160" y="f157"/>
                </a:cxn>
                <a:cxn ang="f93">
                  <a:pos x="f161" y="f157"/>
                </a:cxn>
                <a:cxn ang="f93">
                  <a:pos x="f162" y="f163"/>
                </a:cxn>
                <a:cxn ang="f93">
                  <a:pos x="f164" y="f165"/>
                </a:cxn>
                <a:cxn ang="f93">
                  <a:pos x="f166" y="f167"/>
                </a:cxn>
                <a:cxn ang="f93">
                  <a:pos x="f168" y="f169"/>
                </a:cxn>
                <a:cxn ang="f93">
                  <a:pos x="f170" y="f171"/>
                </a:cxn>
                <a:cxn ang="f93">
                  <a:pos x="f172" y="f173"/>
                </a:cxn>
              </a:cxnLst>
              <a:rect l="f146" t="f149" r="f147" b="f148"/>
              <a:pathLst>
                <a:path w="134064" h="81380">
                  <a:moveTo>
                    <a:pt x="f8" y="f9"/>
                  </a:moveTo>
                  <a:cubicBezTo>
                    <a:pt x="f10" y="f11"/>
                    <a:pt x="f12" y="f13"/>
                    <a:pt x="f14" y="f15"/>
                  </a:cubicBezTo>
                  <a:cubicBezTo>
                    <a:pt x="f16" y="f17"/>
                    <a:pt x="f18" y="f19"/>
                    <a:pt x="f20" y="f21"/>
                  </a:cubicBezTo>
                  <a:cubicBezTo>
                    <a:pt x="f22" y="f23"/>
                    <a:pt x="f24" y="f25"/>
                    <a:pt x="f26" y="f27"/>
                  </a:cubicBezTo>
                  <a:lnTo>
                    <a:pt x="f28" y="f27"/>
                  </a:lnTo>
                  <a:lnTo>
                    <a:pt x="f29" y="f27"/>
                  </a:lnTo>
                  <a:lnTo>
                    <a:pt x="f30" y="f27"/>
                  </a:lnTo>
                  <a:cubicBezTo>
                    <a:pt x="f31" y="f32"/>
                    <a:pt x="f33" y="f32"/>
                    <a:pt x="f34" y="f27"/>
                  </a:cubicBezTo>
                  <a:lnTo>
                    <a:pt x="f35" y="f36"/>
                  </a:lnTo>
                  <a:lnTo>
                    <a:pt x="f5" y="f37"/>
                  </a:lnTo>
                  <a:cubicBezTo>
                    <a:pt x="f38" y="f39"/>
                    <a:pt x="f40" y="f41"/>
                    <a:pt x="f42" y="f43"/>
                  </a:cubicBezTo>
                  <a:cubicBezTo>
                    <a:pt x="f44" y="f45"/>
                    <a:pt x="f46" y="f47"/>
                    <a:pt x="f48" y="f49"/>
                  </a:cubicBezTo>
                  <a:cubicBezTo>
                    <a:pt x="f50" y="f51"/>
                    <a:pt x="f52" y="f53"/>
                    <a:pt x="f54" y="f7"/>
                  </a:cubicBez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9" name="Freeform: Shape 1795">
              <a:extLst>
                <a:ext uri="{FF2B5EF4-FFF2-40B4-BE49-F238E27FC236}">
                  <a16:creationId xmlns:a16="http://schemas.microsoft.com/office/drawing/2014/main" id="{EBBDA7C2-4E91-5E1C-9C1A-65DD45F386B1}"/>
                </a:ext>
              </a:extLst>
            </p:cNvPr>
            <p:cNvSpPr/>
            <p:nvPr/>
          </p:nvSpPr>
          <p:spPr>
            <a:xfrm>
              <a:off x="11514179" y="2058808"/>
              <a:ext cx="29489" cy="31363"/>
            </a:xfrm>
            <a:custGeom>
              <a:avLst/>
              <a:gdLst>
                <a:gd name="f0" fmla="val 10800000"/>
                <a:gd name="f1" fmla="val 5400000"/>
                <a:gd name="f2" fmla="val 180"/>
                <a:gd name="f3" fmla="val w"/>
                <a:gd name="f4" fmla="val h"/>
                <a:gd name="f5" fmla="val 0"/>
                <a:gd name="f6" fmla="val 29487"/>
                <a:gd name="f7" fmla="val 31362"/>
                <a:gd name="f8" fmla="val 8871"/>
                <a:gd name="f9" fmla="val 6747"/>
                <a:gd name="f10" fmla="val 4998"/>
                <a:gd name="f11" fmla="val 8747"/>
                <a:gd name="f12" fmla="val 11371"/>
                <a:gd name="f13" fmla="val 4273"/>
                <a:gd name="f14" fmla="val 9446"/>
                <a:gd name="f15" fmla="val 9308"/>
                <a:gd name="f16" fmla="val 11358"/>
                <a:gd name="f17" fmla="val 11233"/>
                <a:gd name="f18" fmla="val 15631"/>
                <a:gd name="f19" fmla="val 11445"/>
                <a:gd name="f20" fmla="val 16106"/>
                <a:gd name="f21" fmla="val 11620"/>
                <a:gd name="f22" fmla="val 16606"/>
                <a:gd name="f23" fmla="val 11745"/>
                <a:gd name="f24" fmla="val 17118"/>
                <a:gd name="f25" fmla="val 13482"/>
                <a:gd name="f26" fmla="val 22416"/>
                <a:gd name="f27" fmla="val 11495"/>
                <a:gd name="f28" fmla="val 28239"/>
                <a:gd name="f29" fmla="val 6872"/>
                <a:gd name="f30" fmla="val 31363"/>
                <a:gd name="f31" fmla="val 19992"/>
                <a:gd name="f32" fmla="val 25039"/>
                <a:gd name="f33" fmla="val 21866"/>
                <a:gd name="f34" fmla="val 19904"/>
                <a:gd name="f35" fmla="val 19780"/>
                <a:gd name="f36" fmla="val 18030"/>
                <a:gd name="f37" fmla="val 15331"/>
                <a:gd name="f38" fmla="val 17867"/>
                <a:gd name="f39" fmla="val 14944"/>
                <a:gd name="f40" fmla="val 17730"/>
                <a:gd name="f41" fmla="val 14532"/>
                <a:gd name="f42" fmla="val 17617"/>
                <a:gd name="f43" fmla="val 14119"/>
                <a:gd name="f44" fmla="val 15606"/>
                <a:gd name="f45" fmla="val 8859"/>
                <a:gd name="f46" fmla="val 17655"/>
                <a:gd name="f47" fmla="val 2899"/>
                <a:gd name="f48" fmla="val 22491"/>
                <a:gd name="f49" fmla="val 16243"/>
                <a:gd name="f50" fmla="val 3124"/>
                <a:gd name="f51" fmla="+- 0 0 -90"/>
                <a:gd name="f52" fmla="*/ f3 1 29487"/>
                <a:gd name="f53" fmla="*/ f4 1 31362"/>
                <a:gd name="f54" fmla="val f5"/>
                <a:gd name="f55" fmla="val f6"/>
                <a:gd name="f56" fmla="val f7"/>
                <a:gd name="f57" fmla="*/ f51 f0 1"/>
                <a:gd name="f58" fmla="+- f56 0 f54"/>
                <a:gd name="f59" fmla="+- f55 0 f54"/>
                <a:gd name="f60" fmla="*/ f57 1 f2"/>
                <a:gd name="f61" fmla="*/ f59 1 29487"/>
                <a:gd name="f62" fmla="*/ f58 1 31362"/>
                <a:gd name="f63" fmla="*/ 8871 f59 1"/>
                <a:gd name="f64" fmla="*/ 6747 f58 1"/>
                <a:gd name="f65" fmla="*/ 4998 f59 1"/>
                <a:gd name="f66" fmla="*/ 8747 f58 1"/>
                <a:gd name="f67" fmla="*/ 0 f59 1"/>
                <a:gd name="f68" fmla="*/ 11371 f58 1"/>
                <a:gd name="f69" fmla="*/ 11233 f59 1"/>
                <a:gd name="f70" fmla="*/ 15631 f58 1"/>
                <a:gd name="f71" fmla="*/ 11745 f59 1"/>
                <a:gd name="f72" fmla="*/ 17118 f58 1"/>
                <a:gd name="f73" fmla="*/ 6872 f59 1"/>
                <a:gd name="f74" fmla="*/ 31363 f58 1"/>
                <a:gd name="f75" fmla="*/ 29487 f59 1"/>
                <a:gd name="f76" fmla="*/ 19992 f58 1"/>
                <a:gd name="f77" fmla="*/ 18030 f59 1"/>
                <a:gd name="f78" fmla="*/ 15331 f58 1"/>
                <a:gd name="f79" fmla="*/ 17617 f59 1"/>
                <a:gd name="f80" fmla="*/ 14119 f58 1"/>
                <a:gd name="f81" fmla="*/ 22491 f59 1"/>
                <a:gd name="f82" fmla="*/ 0 f58 1"/>
                <a:gd name="f83" fmla="*/ 16243 f59 1"/>
                <a:gd name="f84" fmla="*/ 3124 f58 1"/>
                <a:gd name="f85" fmla="+- f60 0 f1"/>
                <a:gd name="f86" fmla="*/ f63 1 29487"/>
                <a:gd name="f87" fmla="*/ f64 1 31362"/>
                <a:gd name="f88" fmla="*/ f65 1 29487"/>
                <a:gd name="f89" fmla="*/ f66 1 31362"/>
                <a:gd name="f90" fmla="*/ f67 1 29487"/>
                <a:gd name="f91" fmla="*/ f68 1 31362"/>
                <a:gd name="f92" fmla="*/ f69 1 29487"/>
                <a:gd name="f93" fmla="*/ f70 1 31362"/>
                <a:gd name="f94" fmla="*/ f71 1 29487"/>
                <a:gd name="f95" fmla="*/ f72 1 31362"/>
                <a:gd name="f96" fmla="*/ f73 1 29487"/>
                <a:gd name="f97" fmla="*/ f74 1 31362"/>
                <a:gd name="f98" fmla="*/ f75 1 29487"/>
                <a:gd name="f99" fmla="*/ f76 1 31362"/>
                <a:gd name="f100" fmla="*/ f77 1 29487"/>
                <a:gd name="f101" fmla="*/ f78 1 31362"/>
                <a:gd name="f102" fmla="*/ f79 1 29487"/>
                <a:gd name="f103" fmla="*/ f80 1 31362"/>
                <a:gd name="f104" fmla="*/ f81 1 29487"/>
                <a:gd name="f105" fmla="*/ f82 1 31362"/>
                <a:gd name="f106" fmla="*/ f83 1 29487"/>
                <a:gd name="f107" fmla="*/ f84 1 31362"/>
                <a:gd name="f108" fmla="*/ f54 1 f61"/>
                <a:gd name="f109" fmla="*/ f55 1 f61"/>
                <a:gd name="f110" fmla="*/ f54 1 f62"/>
                <a:gd name="f111" fmla="*/ f56 1 f62"/>
                <a:gd name="f112" fmla="*/ f86 1 f61"/>
                <a:gd name="f113" fmla="*/ f87 1 f62"/>
                <a:gd name="f114" fmla="*/ f88 1 f61"/>
                <a:gd name="f115" fmla="*/ f89 1 f62"/>
                <a:gd name="f116" fmla="*/ f90 1 f61"/>
                <a:gd name="f117" fmla="*/ f91 1 f62"/>
                <a:gd name="f118" fmla="*/ f92 1 f61"/>
                <a:gd name="f119" fmla="*/ f93 1 f62"/>
                <a:gd name="f120" fmla="*/ f94 1 f61"/>
                <a:gd name="f121" fmla="*/ f95 1 f62"/>
                <a:gd name="f122" fmla="*/ f96 1 f61"/>
                <a:gd name="f123" fmla="*/ f97 1 f62"/>
                <a:gd name="f124" fmla="*/ f98 1 f61"/>
                <a:gd name="f125" fmla="*/ f99 1 f62"/>
                <a:gd name="f126" fmla="*/ f100 1 f61"/>
                <a:gd name="f127" fmla="*/ f101 1 f62"/>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3 1"/>
                <a:gd name="f144" fmla="*/ f118 f52 1"/>
                <a:gd name="f145" fmla="*/ f119 f53 1"/>
                <a:gd name="f146" fmla="*/ f120 f52 1"/>
                <a:gd name="f147" fmla="*/ f121 f53 1"/>
                <a:gd name="f148" fmla="*/ f122 f52 1"/>
                <a:gd name="f149" fmla="*/ f123 f53 1"/>
                <a:gd name="f150" fmla="*/ f124 f52 1"/>
                <a:gd name="f151" fmla="*/ f125 f53 1"/>
                <a:gd name="f152" fmla="*/ f126 f52 1"/>
                <a:gd name="f153" fmla="*/ f127 f53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3"/>
                </a:cxn>
                <a:cxn ang="f85">
                  <a:pos x="f144" y="f145"/>
                </a:cxn>
                <a:cxn ang="f85">
                  <a:pos x="f146" y="f147"/>
                </a:cxn>
                <a:cxn ang="f85">
                  <a:pos x="f148" y="f149"/>
                </a:cxn>
                <a:cxn ang="f85">
                  <a:pos x="f150" y="f151"/>
                </a:cxn>
                <a:cxn ang="f85">
                  <a:pos x="f152" y="f153"/>
                </a:cxn>
                <a:cxn ang="f85">
                  <a:pos x="f154" y="f155"/>
                </a:cxn>
                <a:cxn ang="f85">
                  <a:pos x="f156" y="f157"/>
                </a:cxn>
                <a:cxn ang="f85">
                  <a:pos x="f158" y="f159"/>
                </a:cxn>
              </a:cxnLst>
              <a:rect l="f134" t="f137" r="f135" b="f136"/>
              <a:pathLst>
                <a:path w="29487" h="31362">
                  <a:moveTo>
                    <a:pt x="f8" y="f9"/>
                  </a:moveTo>
                  <a:lnTo>
                    <a:pt x="f10" y="f11"/>
                  </a:lnTo>
                  <a:lnTo>
                    <a:pt x="f5" y="f12"/>
                  </a:lnTo>
                  <a:cubicBezTo>
                    <a:pt x="f13" y="f14"/>
                    <a:pt x="f15" y="f16"/>
                    <a:pt x="f17" y="f18"/>
                  </a:cubicBezTo>
                  <a:cubicBezTo>
                    <a:pt x="f19" y="f20"/>
                    <a:pt x="f21" y="f22"/>
                    <a:pt x="f23" y="f24"/>
                  </a:cubicBezTo>
                  <a:cubicBezTo>
                    <a:pt x="f25" y="f26"/>
                    <a:pt x="f27" y="f28"/>
                    <a:pt x="f29" y="f30"/>
                  </a:cubicBezTo>
                  <a:lnTo>
                    <a:pt x="f6" y="f31"/>
                  </a:lnTo>
                  <a:cubicBezTo>
                    <a:pt x="f32" y="f33"/>
                    <a:pt x="f34" y="f35"/>
                    <a:pt x="f36" y="f37"/>
                  </a:cubicBezTo>
                  <a:cubicBezTo>
                    <a:pt x="f38" y="f39"/>
                    <a:pt x="f40" y="f41"/>
                    <a:pt x="f42" y="f43"/>
                  </a:cubicBezTo>
                  <a:cubicBezTo>
                    <a:pt x="f44" y="f45"/>
                    <a:pt x="f46" y="f47"/>
                    <a:pt x="f48" y="f5"/>
                  </a:cubicBez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0" name="Freeform: Shape 1796">
              <a:extLst>
                <a:ext uri="{FF2B5EF4-FFF2-40B4-BE49-F238E27FC236}">
                  <a16:creationId xmlns:a16="http://schemas.microsoft.com/office/drawing/2014/main" id="{54A05C5C-C4C6-A8F4-BB62-33152EE5C9D1}"/>
                </a:ext>
              </a:extLst>
            </p:cNvPr>
            <p:cNvSpPr/>
            <p:nvPr/>
          </p:nvSpPr>
          <p:spPr>
            <a:xfrm>
              <a:off x="11368689" y="2069433"/>
              <a:ext cx="157578" cy="92144"/>
            </a:xfrm>
            <a:custGeom>
              <a:avLst/>
              <a:gdLst>
                <a:gd name="f0" fmla="val 10800000"/>
                <a:gd name="f1" fmla="val 5400000"/>
                <a:gd name="f2" fmla="val 180"/>
                <a:gd name="f3" fmla="val w"/>
                <a:gd name="f4" fmla="val h"/>
                <a:gd name="f5" fmla="val 0"/>
                <a:gd name="f6" fmla="val 157576"/>
                <a:gd name="f7" fmla="val 92144"/>
                <a:gd name="f8" fmla="val 156864"/>
                <a:gd name="f9" fmla="val 6499"/>
                <a:gd name="f10" fmla="val 155764"/>
                <a:gd name="f11" fmla="val 1938"/>
                <a:gd name="f12" fmla="val 151166"/>
                <a:gd name="f13" fmla="val -861"/>
                <a:gd name="f14" fmla="val 146605"/>
                <a:gd name="f15" fmla="val 239"/>
                <a:gd name="f16" fmla="val 146093"/>
                <a:gd name="f17" fmla="val 364"/>
                <a:gd name="f18" fmla="val 145593"/>
                <a:gd name="f19" fmla="val 539"/>
                <a:gd name="f20" fmla="val 145119"/>
                <a:gd name="f21" fmla="val 751"/>
                <a:gd name="f22" fmla="val 131500"/>
                <a:gd name="f23" fmla="val 7499"/>
                <a:gd name="f24" fmla="val 5179"/>
                <a:gd name="f25" fmla="val 71348"/>
                <a:gd name="f26" fmla="val 4779"/>
                <a:gd name="f27" fmla="val 71611"/>
                <a:gd name="f28" fmla="val 4404"/>
                <a:gd name="f29" fmla="val 71898"/>
                <a:gd name="f30" fmla="val 4054"/>
                <a:gd name="f31" fmla="val 72223"/>
                <a:gd name="f32" fmla="val 3455"/>
                <a:gd name="f33" fmla="val 72610"/>
                <a:gd name="f34" fmla="val 2917"/>
                <a:gd name="f35" fmla="val 73073"/>
                <a:gd name="f36" fmla="val 2430"/>
                <a:gd name="f37" fmla="val 73597"/>
                <a:gd name="f38" fmla="val 2030"/>
                <a:gd name="f39" fmla="val 74097"/>
                <a:gd name="f40" fmla="val 1693"/>
                <a:gd name="f41" fmla="val 74634"/>
                <a:gd name="f42" fmla="val 1431"/>
                <a:gd name="f43" fmla="val 75222"/>
                <a:gd name="f44" fmla="val 993"/>
                <a:gd name="f45" fmla="val 75746"/>
                <a:gd name="f46" fmla="val 656"/>
                <a:gd name="f47" fmla="val 76334"/>
                <a:gd name="f48" fmla="val 431"/>
                <a:gd name="f49" fmla="val 76971"/>
                <a:gd name="f50" fmla="val 356"/>
                <a:gd name="f51" fmla="val 77683"/>
                <a:gd name="f52" fmla="val 78383"/>
                <a:gd name="f53" fmla="val 79095"/>
                <a:gd name="f54" fmla="val -144"/>
                <a:gd name="f55" fmla="val 81219"/>
                <a:gd name="f56" fmla="val 83468"/>
                <a:gd name="f57" fmla="val 85593"/>
                <a:gd name="f58" fmla="val 1443"/>
                <a:gd name="f59" fmla="val 90103"/>
                <a:gd name="f60" fmla="val 5916"/>
                <a:gd name="f61" fmla="val 92952"/>
                <a:gd name="f62" fmla="val 10427"/>
                <a:gd name="f63" fmla="val 91940"/>
                <a:gd name="f64" fmla="val 11027"/>
                <a:gd name="f65" fmla="val 91802"/>
                <a:gd name="f66" fmla="val 11614"/>
                <a:gd name="f67" fmla="val 91602"/>
                <a:gd name="f68" fmla="val 12176"/>
                <a:gd name="f69" fmla="val 91340"/>
                <a:gd name="f70" fmla="val 17299"/>
                <a:gd name="f71" fmla="val 88716"/>
                <a:gd name="f72" fmla="val 18049"/>
                <a:gd name="f73" fmla="val 152116"/>
                <a:gd name="f74" fmla="val 20993"/>
                <a:gd name="f75" fmla="val 156801"/>
                <a:gd name="f76" fmla="val 17794"/>
                <a:gd name="f77" fmla="val 158750"/>
                <a:gd name="f78" fmla="val 11847"/>
                <a:gd name="f79" fmla="+- 0 0 -90"/>
                <a:gd name="f80" fmla="*/ f3 1 157576"/>
                <a:gd name="f81" fmla="*/ f4 1 92144"/>
                <a:gd name="f82" fmla="val f5"/>
                <a:gd name="f83" fmla="val f6"/>
                <a:gd name="f84" fmla="val f7"/>
                <a:gd name="f85" fmla="*/ f79 f0 1"/>
                <a:gd name="f86" fmla="+- f84 0 f82"/>
                <a:gd name="f87" fmla="+- f83 0 f82"/>
                <a:gd name="f88" fmla="*/ f85 1 f2"/>
                <a:gd name="f89" fmla="*/ f87 1 157576"/>
                <a:gd name="f90" fmla="*/ f86 1 92144"/>
                <a:gd name="f91" fmla="*/ 156864 f87 1"/>
                <a:gd name="f92" fmla="*/ 6499 f86 1"/>
                <a:gd name="f93" fmla="*/ 146605 f87 1"/>
                <a:gd name="f94" fmla="*/ 239 f86 1"/>
                <a:gd name="f95" fmla="*/ 145119 f87 1"/>
                <a:gd name="f96" fmla="*/ 751 f86 1"/>
                <a:gd name="f97" fmla="*/ 131500 f87 1"/>
                <a:gd name="f98" fmla="*/ 7499 f86 1"/>
                <a:gd name="f99" fmla="*/ 5179 f87 1"/>
                <a:gd name="f100" fmla="*/ 71348 f86 1"/>
                <a:gd name="f101" fmla="*/ 4054 f87 1"/>
                <a:gd name="f102" fmla="*/ 72223 f86 1"/>
                <a:gd name="f103" fmla="*/ 2430 f87 1"/>
                <a:gd name="f104" fmla="*/ 73597 f86 1"/>
                <a:gd name="f105" fmla="*/ 1431 f87 1"/>
                <a:gd name="f106" fmla="*/ 75222 f86 1"/>
                <a:gd name="f107" fmla="*/ 431 f87 1"/>
                <a:gd name="f108" fmla="*/ 76971 f86 1"/>
                <a:gd name="f109" fmla="*/ 79095 f86 1"/>
                <a:gd name="f110" fmla="*/ 85593 f86 1"/>
                <a:gd name="f111" fmla="*/ 10427 f87 1"/>
                <a:gd name="f112" fmla="*/ 91940 f86 1"/>
                <a:gd name="f113" fmla="*/ 12176 f87 1"/>
                <a:gd name="f114" fmla="*/ 91340 f86 1"/>
                <a:gd name="f115" fmla="*/ 17299 f87 1"/>
                <a:gd name="f116" fmla="*/ 88716 f86 1"/>
                <a:gd name="f117" fmla="*/ 18049 f87 1"/>
                <a:gd name="f118" fmla="*/ 152116 f87 1"/>
                <a:gd name="f119" fmla="*/ 20993 f86 1"/>
                <a:gd name="f120" fmla="+- f88 0 f1"/>
                <a:gd name="f121" fmla="*/ f91 1 157576"/>
                <a:gd name="f122" fmla="*/ f92 1 92144"/>
                <a:gd name="f123" fmla="*/ f93 1 157576"/>
                <a:gd name="f124" fmla="*/ f94 1 92144"/>
                <a:gd name="f125" fmla="*/ f95 1 157576"/>
                <a:gd name="f126" fmla="*/ f96 1 92144"/>
                <a:gd name="f127" fmla="*/ f97 1 157576"/>
                <a:gd name="f128" fmla="*/ f98 1 92144"/>
                <a:gd name="f129" fmla="*/ f99 1 157576"/>
                <a:gd name="f130" fmla="*/ f100 1 92144"/>
                <a:gd name="f131" fmla="*/ f101 1 157576"/>
                <a:gd name="f132" fmla="*/ f102 1 92144"/>
                <a:gd name="f133" fmla="*/ f103 1 157576"/>
                <a:gd name="f134" fmla="*/ f104 1 92144"/>
                <a:gd name="f135" fmla="*/ f105 1 157576"/>
                <a:gd name="f136" fmla="*/ f106 1 92144"/>
                <a:gd name="f137" fmla="*/ f107 1 157576"/>
                <a:gd name="f138" fmla="*/ f108 1 92144"/>
                <a:gd name="f139" fmla="*/ f109 1 92144"/>
                <a:gd name="f140" fmla="*/ f110 1 92144"/>
                <a:gd name="f141" fmla="*/ f111 1 157576"/>
                <a:gd name="f142" fmla="*/ f112 1 92144"/>
                <a:gd name="f143" fmla="*/ f113 1 157576"/>
                <a:gd name="f144" fmla="*/ f114 1 92144"/>
                <a:gd name="f145" fmla="*/ f115 1 157576"/>
                <a:gd name="f146" fmla="*/ f116 1 92144"/>
                <a:gd name="f147" fmla="*/ f117 1 157576"/>
                <a:gd name="f148" fmla="*/ f118 1 157576"/>
                <a:gd name="f149" fmla="*/ f119 1 92144"/>
                <a:gd name="f150" fmla="*/ f82 1 f89"/>
                <a:gd name="f151" fmla="*/ f83 1 f89"/>
                <a:gd name="f152" fmla="*/ f82 1 f90"/>
                <a:gd name="f153" fmla="*/ f84 1 f90"/>
                <a:gd name="f154" fmla="*/ f121 1 f89"/>
                <a:gd name="f155" fmla="*/ f122 1 f90"/>
                <a:gd name="f156" fmla="*/ f123 1 f89"/>
                <a:gd name="f157" fmla="*/ f124 1 f90"/>
                <a:gd name="f158" fmla="*/ f125 1 f89"/>
                <a:gd name="f159" fmla="*/ f126 1 f90"/>
                <a:gd name="f160" fmla="*/ f127 1 f89"/>
                <a:gd name="f161" fmla="*/ f128 1 f90"/>
                <a:gd name="f162" fmla="*/ f129 1 f89"/>
                <a:gd name="f163" fmla="*/ f130 1 f90"/>
                <a:gd name="f164" fmla="*/ f131 1 f89"/>
                <a:gd name="f165" fmla="*/ f132 1 f90"/>
                <a:gd name="f166" fmla="*/ f133 1 f89"/>
                <a:gd name="f167" fmla="*/ f134 1 f90"/>
                <a:gd name="f168" fmla="*/ f135 1 f89"/>
                <a:gd name="f169" fmla="*/ f136 1 f90"/>
                <a:gd name="f170" fmla="*/ f137 1 f89"/>
                <a:gd name="f171" fmla="*/ f138 1 f90"/>
                <a:gd name="f172" fmla="*/ f139 1 f90"/>
                <a:gd name="f173" fmla="*/ f140 1 f90"/>
                <a:gd name="f174" fmla="*/ f141 1 f89"/>
                <a:gd name="f175" fmla="*/ f142 1 f90"/>
                <a:gd name="f176" fmla="*/ f143 1 f89"/>
                <a:gd name="f177" fmla="*/ f144 1 f90"/>
                <a:gd name="f178" fmla="*/ f145 1 f89"/>
                <a:gd name="f179" fmla="*/ f146 1 f90"/>
                <a:gd name="f180" fmla="*/ f147 1 f89"/>
                <a:gd name="f181" fmla="*/ f148 1 f89"/>
                <a:gd name="f182" fmla="*/ f149 1 f90"/>
                <a:gd name="f183" fmla="*/ f150 f80 1"/>
                <a:gd name="f184" fmla="*/ f151 f80 1"/>
                <a:gd name="f185" fmla="*/ f153 f81 1"/>
                <a:gd name="f186" fmla="*/ f152 f81 1"/>
                <a:gd name="f187" fmla="*/ f154 f80 1"/>
                <a:gd name="f188" fmla="*/ f155 f81 1"/>
                <a:gd name="f189" fmla="*/ f156 f80 1"/>
                <a:gd name="f190" fmla="*/ f157 f81 1"/>
                <a:gd name="f191" fmla="*/ f158 f80 1"/>
                <a:gd name="f192" fmla="*/ f159 f81 1"/>
                <a:gd name="f193" fmla="*/ f160 f80 1"/>
                <a:gd name="f194" fmla="*/ f161 f81 1"/>
                <a:gd name="f195" fmla="*/ f162 f80 1"/>
                <a:gd name="f196" fmla="*/ f163 f81 1"/>
                <a:gd name="f197" fmla="*/ f164 f80 1"/>
                <a:gd name="f198" fmla="*/ f165 f81 1"/>
                <a:gd name="f199" fmla="*/ f166 f80 1"/>
                <a:gd name="f200" fmla="*/ f167 f81 1"/>
                <a:gd name="f201" fmla="*/ f168 f80 1"/>
                <a:gd name="f202" fmla="*/ f169 f81 1"/>
                <a:gd name="f203" fmla="*/ f170 f80 1"/>
                <a:gd name="f204" fmla="*/ f171 f81 1"/>
                <a:gd name="f205" fmla="*/ f172 f81 1"/>
                <a:gd name="f206" fmla="*/ f173 f81 1"/>
                <a:gd name="f207" fmla="*/ f174 f80 1"/>
                <a:gd name="f208" fmla="*/ f175 f81 1"/>
                <a:gd name="f209" fmla="*/ f176 f80 1"/>
                <a:gd name="f210" fmla="*/ f177 f81 1"/>
                <a:gd name="f211" fmla="*/ f178 f80 1"/>
                <a:gd name="f212" fmla="*/ f179 f81 1"/>
                <a:gd name="f213" fmla="*/ f180 f80 1"/>
                <a:gd name="f214" fmla="*/ f181 f80 1"/>
                <a:gd name="f215" fmla="*/ f182 f81 1"/>
              </a:gdLst>
              <a:ahLst/>
              <a:cxnLst>
                <a:cxn ang="3cd4">
                  <a:pos x="hc" y="t"/>
                </a:cxn>
                <a:cxn ang="0">
                  <a:pos x="r" y="vc"/>
                </a:cxn>
                <a:cxn ang="cd4">
                  <a:pos x="hc" y="b"/>
                </a:cxn>
                <a:cxn ang="cd2">
                  <a:pos x="l" y="vc"/>
                </a:cxn>
                <a:cxn ang="f120">
                  <a:pos x="f187" y="f188"/>
                </a:cxn>
                <a:cxn ang="f120">
                  <a:pos x="f189" y="f190"/>
                </a:cxn>
                <a:cxn ang="f120">
                  <a:pos x="f191" y="f192"/>
                </a:cxn>
                <a:cxn ang="f120">
                  <a:pos x="f193" y="f194"/>
                </a:cxn>
                <a:cxn ang="f120">
                  <a:pos x="f195" y="f196"/>
                </a:cxn>
                <a:cxn ang="f120">
                  <a:pos x="f197" y="f198"/>
                </a:cxn>
                <a:cxn ang="f120">
                  <a:pos x="f199" y="f200"/>
                </a:cxn>
                <a:cxn ang="f120">
                  <a:pos x="f201" y="f202"/>
                </a:cxn>
                <a:cxn ang="f120">
                  <a:pos x="f203" y="f204"/>
                </a:cxn>
                <a:cxn ang="f120">
                  <a:pos x="f203" y="f205"/>
                </a:cxn>
                <a:cxn ang="f120">
                  <a:pos x="f203" y="f206"/>
                </a:cxn>
                <a:cxn ang="f120">
                  <a:pos x="f207" y="f208"/>
                </a:cxn>
                <a:cxn ang="f120">
                  <a:pos x="f209" y="f210"/>
                </a:cxn>
                <a:cxn ang="f120">
                  <a:pos x="f211" y="f212"/>
                </a:cxn>
                <a:cxn ang="f120">
                  <a:pos x="f213" y="f212"/>
                </a:cxn>
                <a:cxn ang="f120">
                  <a:pos x="f214" y="f215"/>
                </a:cxn>
                <a:cxn ang="f120">
                  <a:pos x="f187" y="f188"/>
                </a:cxn>
              </a:cxnLst>
              <a:rect l="f183" t="f186" r="f184" b="f185"/>
              <a:pathLst>
                <a:path w="157576" h="92144">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cubicBezTo>
                    <a:pt x="f38" y="f39"/>
                    <a:pt x="f40" y="f41"/>
                    <a:pt x="f42" y="f43"/>
                  </a:cubicBezTo>
                  <a:cubicBezTo>
                    <a:pt x="f44" y="f45"/>
                    <a:pt x="f46" y="f47"/>
                    <a:pt x="f48" y="f49"/>
                  </a:cubicBezTo>
                  <a:cubicBezTo>
                    <a:pt x="f50" y="f51"/>
                    <a:pt x="f50" y="f52"/>
                    <a:pt x="f48" y="f53"/>
                  </a:cubicBezTo>
                  <a:cubicBezTo>
                    <a:pt x="f54" y="f55"/>
                    <a:pt x="f54" y="f56"/>
                    <a:pt x="f48" y="f57"/>
                  </a:cubicBezTo>
                  <a:cubicBezTo>
                    <a:pt x="f58" y="f59"/>
                    <a:pt x="f60" y="f61"/>
                    <a:pt x="f62" y="f63"/>
                  </a:cubicBezTo>
                  <a:cubicBezTo>
                    <a:pt x="f64" y="f65"/>
                    <a:pt x="f66" y="f67"/>
                    <a:pt x="f68" y="f69"/>
                  </a:cubicBezTo>
                  <a:lnTo>
                    <a:pt x="f70" y="f71"/>
                  </a:lnTo>
                  <a:lnTo>
                    <a:pt x="f72" y="f71"/>
                  </a:lnTo>
                  <a:lnTo>
                    <a:pt x="f73" y="f74"/>
                  </a:ln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1" name="Freeform: Shape 1797">
              <a:extLst>
                <a:ext uri="{FF2B5EF4-FFF2-40B4-BE49-F238E27FC236}">
                  <a16:creationId xmlns:a16="http://schemas.microsoft.com/office/drawing/2014/main" id="{67052766-DB13-0C5E-69B2-24F71AA35C03}"/>
                </a:ext>
              </a:extLst>
            </p:cNvPr>
            <p:cNvSpPr/>
            <p:nvPr/>
          </p:nvSpPr>
          <p:spPr>
            <a:xfrm>
              <a:off x="11025798" y="2153274"/>
              <a:ext cx="260229" cy="144740"/>
            </a:xfrm>
            <a:custGeom>
              <a:avLst/>
              <a:gdLst>
                <a:gd name="f0" fmla="val 10800000"/>
                <a:gd name="f1" fmla="val 5400000"/>
                <a:gd name="f2" fmla="val 180"/>
                <a:gd name="f3" fmla="val w"/>
                <a:gd name="f4" fmla="val h"/>
                <a:gd name="f5" fmla="val 0"/>
                <a:gd name="f6" fmla="val 260231"/>
                <a:gd name="f7" fmla="val 144739"/>
                <a:gd name="f8" fmla="val 249861"/>
                <a:gd name="f9" fmla="val 14244"/>
                <a:gd name="f10" fmla="val 247812"/>
                <a:gd name="f11" fmla="val 8971"/>
                <a:gd name="f12" fmla="val 249798"/>
                <a:gd name="f13" fmla="val 2986"/>
                <a:gd name="f14" fmla="val 254609"/>
                <a:gd name="f15" fmla="val 234243"/>
                <a:gd name="f16" fmla="val 10246"/>
                <a:gd name="f17" fmla="val 18586"/>
                <a:gd name="f18" fmla="val 118952"/>
                <a:gd name="f19" fmla="val 18798"/>
                <a:gd name="f20" fmla="val 124388"/>
                <a:gd name="f21" fmla="val 14638"/>
                <a:gd name="f22" fmla="val 128986"/>
                <a:gd name="f23" fmla="val 9215"/>
                <a:gd name="f24" fmla="val 129323"/>
                <a:gd name="f25" fmla="val 7078"/>
                <a:gd name="f26" fmla="val 129124"/>
                <a:gd name="f27" fmla="val 5104"/>
                <a:gd name="f28" fmla="val 128086"/>
                <a:gd name="f29" fmla="val 3717"/>
                <a:gd name="f30" fmla="val 126450"/>
                <a:gd name="f31" fmla="val 1381"/>
                <a:gd name="f32" fmla="val 128549"/>
                <a:gd name="f33" fmla="val 69"/>
                <a:gd name="f34" fmla="val 131560"/>
                <a:gd name="f35" fmla="val 94"/>
                <a:gd name="f36" fmla="val 134696"/>
                <a:gd name="f37" fmla="val -31"/>
                <a:gd name="f38" fmla="val 135446"/>
                <a:gd name="f39" fmla="val 136196"/>
                <a:gd name="f40" fmla="val 136945"/>
                <a:gd name="f41" fmla="val 31"/>
                <a:gd name="f42" fmla="val 137608"/>
                <a:gd name="f43" fmla="val 138282"/>
                <a:gd name="f44" fmla="val 138945"/>
                <a:gd name="f45" fmla="val 268"/>
                <a:gd name="f46" fmla="val 139407"/>
                <a:gd name="f47" fmla="val 519"/>
                <a:gd name="f48" fmla="val 139819"/>
                <a:gd name="f49" fmla="val 843"/>
                <a:gd name="f50" fmla="val 140194"/>
                <a:gd name="f51" fmla="val 1093"/>
                <a:gd name="f52" fmla="val 140956"/>
                <a:gd name="f53" fmla="val 1468"/>
                <a:gd name="f54" fmla="val 141681"/>
                <a:gd name="f55" fmla="val 1968"/>
                <a:gd name="f56" fmla="val 142318"/>
                <a:gd name="f57" fmla="val 2393"/>
                <a:gd name="f58" fmla="val 142768"/>
                <a:gd name="f59" fmla="val 2855"/>
                <a:gd name="f60" fmla="val 143180"/>
                <a:gd name="f61" fmla="val 3342"/>
                <a:gd name="f62" fmla="val 143568"/>
                <a:gd name="f63" fmla="val 4717"/>
                <a:gd name="f64" fmla="val 144692"/>
                <a:gd name="f65" fmla="val 6716"/>
                <a:gd name="f66" fmla="val 8090"/>
                <a:gd name="f67" fmla="val 9964"/>
                <a:gd name="f68" fmla="val 10502"/>
                <a:gd name="f69" fmla="val 144755"/>
                <a:gd name="f70" fmla="val 11051"/>
                <a:gd name="f71" fmla="val 11589"/>
                <a:gd name="f72" fmla="val 14337"/>
                <a:gd name="f73" fmla="val 143193"/>
                <a:gd name="f74" fmla="val 19242"/>
                <a:gd name="f75" fmla="val 255996"/>
                <a:gd name="f76" fmla="val 20592"/>
                <a:gd name="f77" fmla="val 251448"/>
                <a:gd name="f78" fmla="val 18405"/>
                <a:gd name="f79" fmla="+- 0 0 -90"/>
                <a:gd name="f80" fmla="*/ f3 1 260231"/>
                <a:gd name="f81" fmla="*/ f4 1 144739"/>
                <a:gd name="f82" fmla="val f5"/>
                <a:gd name="f83" fmla="val f6"/>
                <a:gd name="f84" fmla="val f7"/>
                <a:gd name="f85" fmla="*/ f79 f0 1"/>
                <a:gd name="f86" fmla="+- f84 0 f82"/>
                <a:gd name="f87" fmla="+- f83 0 f82"/>
                <a:gd name="f88" fmla="*/ f85 1 f2"/>
                <a:gd name="f89" fmla="*/ f87 1 260231"/>
                <a:gd name="f90" fmla="*/ f86 1 144739"/>
                <a:gd name="f91" fmla="*/ 249861 f87 1"/>
                <a:gd name="f92" fmla="*/ 14244 f86 1"/>
                <a:gd name="f93" fmla="*/ 254609 f87 1"/>
                <a:gd name="f94" fmla="*/ 0 f86 1"/>
                <a:gd name="f95" fmla="*/ 234243 f87 1"/>
                <a:gd name="f96" fmla="*/ 10246 f86 1"/>
                <a:gd name="f97" fmla="*/ 18586 f87 1"/>
                <a:gd name="f98" fmla="*/ 118952 f86 1"/>
                <a:gd name="f99" fmla="*/ 9215 f87 1"/>
                <a:gd name="f100" fmla="*/ 129323 f86 1"/>
                <a:gd name="f101" fmla="*/ 3717 f87 1"/>
                <a:gd name="f102" fmla="*/ 126450 f86 1"/>
                <a:gd name="f103" fmla="*/ 94 f87 1"/>
                <a:gd name="f104" fmla="*/ 134696 f86 1"/>
                <a:gd name="f105" fmla="*/ 136945 f86 1"/>
                <a:gd name="f106" fmla="*/ 138945 f86 1"/>
                <a:gd name="f107" fmla="*/ 843 f87 1"/>
                <a:gd name="f108" fmla="*/ 140194 f86 1"/>
                <a:gd name="f109" fmla="*/ 1968 f87 1"/>
                <a:gd name="f110" fmla="*/ 142318 f86 1"/>
                <a:gd name="f111" fmla="*/ 3342 f87 1"/>
                <a:gd name="f112" fmla="*/ 143568 f86 1"/>
                <a:gd name="f113" fmla="*/ 4717 f87 1"/>
                <a:gd name="f114" fmla="*/ 144692 f86 1"/>
                <a:gd name="f115" fmla="*/ 6716 f87 1"/>
                <a:gd name="f116" fmla="*/ 8090 f87 1"/>
                <a:gd name="f117" fmla="*/ 9964 f87 1"/>
                <a:gd name="f118" fmla="*/ 11589 f87 1"/>
                <a:gd name="f119" fmla="*/ 14337 f87 1"/>
                <a:gd name="f120" fmla="*/ 143193 f86 1"/>
                <a:gd name="f121" fmla="*/ 260231 f87 1"/>
                <a:gd name="f122" fmla="*/ 19242 f86 1"/>
                <a:gd name="f123" fmla="+- f88 0 f1"/>
                <a:gd name="f124" fmla="*/ f91 1 260231"/>
                <a:gd name="f125" fmla="*/ f92 1 144739"/>
                <a:gd name="f126" fmla="*/ f93 1 260231"/>
                <a:gd name="f127" fmla="*/ f94 1 144739"/>
                <a:gd name="f128" fmla="*/ f95 1 260231"/>
                <a:gd name="f129" fmla="*/ f96 1 144739"/>
                <a:gd name="f130" fmla="*/ f97 1 260231"/>
                <a:gd name="f131" fmla="*/ f98 1 144739"/>
                <a:gd name="f132" fmla="*/ f99 1 260231"/>
                <a:gd name="f133" fmla="*/ f100 1 144739"/>
                <a:gd name="f134" fmla="*/ f101 1 260231"/>
                <a:gd name="f135" fmla="*/ f102 1 144739"/>
                <a:gd name="f136" fmla="*/ f103 1 260231"/>
                <a:gd name="f137" fmla="*/ f104 1 144739"/>
                <a:gd name="f138" fmla="*/ f105 1 144739"/>
                <a:gd name="f139" fmla="*/ f106 1 144739"/>
                <a:gd name="f140" fmla="*/ f107 1 260231"/>
                <a:gd name="f141" fmla="*/ f108 1 144739"/>
                <a:gd name="f142" fmla="*/ f109 1 260231"/>
                <a:gd name="f143" fmla="*/ f110 1 144739"/>
                <a:gd name="f144" fmla="*/ f111 1 260231"/>
                <a:gd name="f145" fmla="*/ f112 1 144739"/>
                <a:gd name="f146" fmla="*/ f113 1 260231"/>
                <a:gd name="f147" fmla="*/ f114 1 144739"/>
                <a:gd name="f148" fmla="*/ f115 1 260231"/>
                <a:gd name="f149" fmla="*/ f116 1 260231"/>
                <a:gd name="f150" fmla="*/ f117 1 260231"/>
                <a:gd name="f151" fmla="*/ f118 1 260231"/>
                <a:gd name="f152" fmla="*/ f119 1 260231"/>
                <a:gd name="f153" fmla="*/ f120 1 144739"/>
                <a:gd name="f154" fmla="*/ f121 1 260231"/>
                <a:gd name="f155" fmla="*/ f122 1 144739"/>
                <a:gd name="f156" fmla="*/ f82 1 f89"/>
                <a:gd name="f157" fmla="*/ f83 1 f89"/>
                <a:gd name="f158" fmla="*/ f82 1 f90"/>
                <a:gd name="f159" fmla="*/ f84 1 f90"/>
                <a:gd name="f160" fmla="*/ f124 1 f89"/>
                <a:gd name="f161" fmla="*/ f125 1 f90"/>
                <a:gd name="f162" fmla="*/ f126 1 f89"/>
                <a:gd name="f163" fmla="*/ f127 1 f90"/>
                <a:gd name="f164" fmla="*/ f128 1 f89"/>
                <a:gd name="f165" fmla="*/ f129 1 f90"/>
                <a:gd name="f166" fmla="*/ f130 1 f89"/>
                <a:gd name="f167" fmla="*/ f131 1 f90"/>
                <a:gd name="f168" fmla="*/ f132 1 f89"/>
                <a:gd name="f169" fmla="*/ f133 1 f90"/>
                <a:gd name="f170" fmla="*/ f134 1 f89"/>
                <a:gd name="f171" fmla="*/ f135 1 f90"/>
                <a:gd name="f172" fmla="*/ f136 1 f89"/>
                <a:gd name="f173" fmla="*/ f137 1 f90"/>
                <a:gd name="f174" fmla="*/ f138 1 f90"/>
                <a:gd name="f175" fmla="*/ f139 1 f90"/>
                <a:gd name="f176" fmla="*/ f140 1 f89"/>
                <a:gd name="f177" fmla="*/ f141 1 f90"/>
                <a:gd name="f178" fmla="*/ f142 1 f89"/>
                <a:gd name="f179" fmla="*/ f143 1 f90"/>
                <a:gd name="f180" fmla="*/ f144 1 f89"/>
                <a:gd name="f181" fmla="*/ f145 1 f90"/>
                <a:gd name="f182" fmla="*/ f146 1 f89"/>
                <a:gd name="f183" fmla="*/ f147 1 f90"/>
                <a:gd name="f184" fmla="*/ f148 1 f89"/>
                <a:gd name="f185" fmla="*/ f149 1 f89"/>
                <a:gd name="f186" fmla="*/ f150 1 f89"/>
                <a:gd name="f187" fmla="*/ f151 1 f89"/>
                <a:gd name="f188" fmla="*/ f152 1 f89"/>
                <a:gd name="f189" fmla="*/ f153 1 f90"/>
                <a:gd name="f190" fmla="*/ f154 1 f89"/>
                <a:gd name="f191" fmla="*/ f155 1 f90"/>
                <a:gd name="f192" fmla="*/ f156 f80 1"/>
                <a:gd name="f193" fmla="*/ f157 f80 1"/>
                <a:gd name="f194" fmla="*/ f159 f81 1"/>
                <a:gd name="f195" fmla="*/ f158 f81 1"/>
                <a:gd name="f196" fmla="*/ f160 f80 1"/>
                <a:gd name="f197" fmla="*/ f161 f81 1"/>
                <a:gd name="f198" fmla="*/ f162 f80 1"/>
                <a:gd name="f199" fmla="*/ f163 f81 1"/>
                <a:gd name="f200" fmla="*/ f164 f80 1"/>
                <a:gd name="f201" fmla="*/ f165 f81 1"/>
                <a:gd name="f202" fmla="*/ f166 f80 1"/>
                <a:gd name="f203" fmla="*/ f167 f81 1"/>
                <a:gd name="f204" fmla="*/ f168 f80 1"/>
                <a:gd name="f205" fmla="*/ f169 f81 1"/>
                <a:gd name="f206" fmla="*/ f170 f80 1"/>
                <a:gd name="f207" fmla="*/ f171 f81 1"/>
                <a:gd name="f208" fmla="*/ f172 f80 1"/>
                <a:gd name="f209" fmla="*/ f173 f81 1"/>
                <a:gd name="f210" fmla="*/ f174 f81 1"/>
                <a:gd name="f211" fmla="*/ f175 f81 1"/>
                <a:gd name="f212" fmla="*/ f176 f80 1"/>
                <a:gd name="f213" fmla="*/ f177 f81 1"/>
                <a:gd name="f214" fmla="*/ f178 f80 1"/>
                <a:gd name="f215" fmla="*/ f179 f81 1"/>
                <a:gd name="f216" fmla="*/ f180 f80 1"/>
                <a:gd name="f217" fmla="*/ f181 f81 1"/>
                <a:gd name="f218" fmla="*/ f182 f80 1"/>
                <a:gd name="f219" fmla="*/ f183 f81 1"/>
                <a:gd name="f220" fmla="*/ f184 f80 1"/>
                <a:gd name="f221" fmla="*/ f185 f80 1"/>
                <a:gd name="f222" fmla="*/ f186 f80 1"/>
                <a:gd name="f223" fmla="*/ f187 f80 1"/>
                <a:gd name="f224" fmla="*/ f188 f80 1"/>
                <a:gd name="f225" fmla="*/ f189 f81 1"/>
                <a:gd name="f226" fmla="*/ f190 f80 1"/>
                <a:gd name="f227" fmla="*/ f191 f81 1"/>
              </a:gdLst>
              <a:ahLst/>
              <a:cxnLst>
                <a:cxn ang="3cd4">
                  <a:pos x="hc" y="t"/>
                </a:cxn>
                <a:cxn ang="0">
                  <a:pos x="r" y="vc"/>
                </a:cxn>
                <a:cxn ang="cd4">
                  <a:pos x="hc" y="b"/>
                </a:cxn>
                <a:cxn ang="cd2">
                  <a:pos x="l" y="vc"/>
                </a:cxn>
                <a:cxn ang="f123">
                  <a:pos x="f196" y="f197"/>
                </a:cxn>
                <a:cxn ang="f123">
                  <a:pos x="f198" y="f199"/>
                </a:cxn>
                <a:cxn ang="f123">
                  <a:pos x="f200" y="f201"/>
                </a:cxn>
                <a:cxn ang="f123">
                  <a:pos x="f202" y="f203"/>
                </a:cxn>
                <a:cxn ang="f123">
                  <a:pos x="f202" y="f203"/>
                </a:cxn>
                <a:cxn ang="f123">
                  <a:pos x="f204" y="f205"/>
                </a:cxn>
                <a:cxn ang="f123">
                  <a:pos x="f206" y="f207"/>
                </a:cxn>
                <a:cxn ang="f123">
                  <a:pos x="f208" y="f209"/>
                </a:cxn>
                <a:cxn ang="f123">
                  <a:pos x="f208" y="f210"/>
                </a:cxn>
                <a:cxn ang="f123">
                  <a:pos x="f208" y="f211"/>
                </a:cxn>
                <a:cxn ang="f123">
                  <a:pos x="f208" y="f211"/>
                </a:cxn>
                <a:cxn ang="f123">
                  <a:pos x="f212" y="f213"/>
                </a:cxn>
                <a:cxn ang="f123">
                  <a:pos x="f214" y="f215"/>
                </a:cxn>
                <a:cxn ang="f123">
                  <a:pos x="f216" y="f217"/>
                </a:cxn>
                <a:cxn ang="f123">
                  <a:pos x="f218" y="f219"/>
                </a:cxn>
                <a:cxn ang="f123">
                  <a:pos x="f220" y="f219"/>
                </a:cxn>
                <a:cxn ang="f123">
                  <a:pos x="f221" y="f219"/>
                </a:cxn>
                <a:cxn ang="f123">
                  <a:pos x="f222" y="f219"/>
                </a:cxn>
                <a:cxn ang="f123">
                  <a:pos x="f223" y="f219"/>
                </a:cxn>
                <a:cxn ang="f123">
                  <a:pos x="f223" y="f219"/>
                </a:cxn>
                <a:cxn ang="f123">
                  <a:pos x="f224" y="f225"/>
                </a:cxn>
                <a:cxn ang="f123">
                  <a:pos x="f224" y="f225"/>
                </a:cxn>
                <a:cxn ang="f123">
                  <a:pos x="f226" y="f227"/>
                </a:cxn>
                <a:cxn ang="f123">
                  <a:pos x="f196" y="f197"/>
                </a:cxn>
              </a:cxnLst>
              <a:rect l="f192" t="f195" r="f193" b="f194"/>
              <a:pathLst>
                <a:path w="260231" h="144739">
                  <a:moveTo>
                    <a:pt x="f8" y="f9"/>
                  </a:moveTo>
                  <a:cubicBezTo>
                    <a:pt x="f10" y="f11"/>
                    <a:pt x="f12" y="f13"/>
                    <a:pt x="f14" y="f5"/>
                  </a:cubicBezTo>
                  <a:lnTo>
                    <a:pt x="f15" y="f16"/>
                  </a:lnTo>
                  <a:lnTo>
                    <a:pt x="f17" y="f18"/>
                  </a:lnTo>
                  <a:lnTo>
                    <a:pt x="f17" y="f18"/>
                  </a:lnTo>
                  <a:cubicBezTo>
                    <a:pt x="f19" y="f20"/>
                    <a:pt x="f21" y="f22"/>
                    <a:pt x="f23" y="f24"/>
                  </a:cubicBezTo>
                  <a:cubicBezTo>
                    <a:pt x="f25" y="f26"/>
                    <a:pt x="f27" y="f28"/>
                    <a:pt x="f29" y="f30"/>
                  </a:cubicBezTo>
                  <a:cubicBezTo>
                    <a:pt x="f31" y="f32"/>
                    <a:pt x="f33" y="f34"/>
                    <a:pt x="f35" y="f36"/>
                  </a:cubicBezTo>
                  <a:cubicBezTo>
                    <a:pt x="f37" y="f38"/>
                    <a:pt x="f37" y="f39"/>
                    <a:pt x="f35" y="f40"/>
                  </a:cubicBezTo>
                  <a:cubicBezTo>
                    <a:pt x="f41" y="f42"/>
                    <a:pt x="f41" y="f43"/>
                    <a:pt x="f35" y="f44"/>
                  </a:cubicBezTo>
                  <a:lnTo>
                    <a:pt x="f35" y="f44"/>
                  </a:lnTo>
                  <a:cubicBezTo>
                    <a:pt x="f45" y="f46"/>
                    <a:pt x="f47" y="f48"/>
                    <a:pt x="f49" y="f50"/>
                  </a:cubicBezTo>
                  <a:cubicBezTo>
                    <a:pt x="f51" y="f52"/>
                    <a:pt x="f53" y="f54"/>
                    <a:pt x="f55" y="f56"/>
                  </a:cubicBezTo>
                  <a:cubicBezTo>
                    <a:pt x="f57" y="f58"/>
                    <a:pt x="f59" y="f60"/>
                    <a:pt x="f61" y="f62"/>
                  </a:cubicBezTo>
                  <a:lnTo>
                    <a:pt x="f63" y="f64"/>
                  </a:lnTo>
                  <a:lnTo>
                    <a:pt x="f65" y="f64"/>
                  </a:lnTo>
                  <a:lnTo>
                    <a:pt x="f66" y="f64"/>
                  </a:lnTo>
                  <a:lnTo>
                    <a:pt x="f67" y="f64"/>
                  </a:lnTo>
                  <a:cubicBezTo>
                    <a:pt x="f68" y="f69"/>
                    <a:pt x="f70" y="f69"/>
                    <a:pt x="f71" y="f64"/>
                  </a:cubicBezTo>
                  <a:lnTo>
                    <a:pt x="f71" y="f64"/>
                  </a:lnTo>
                  <a:lnTo>
                    <a:pt x="f72" y="f73"/>
                  </a:lnTo>
                  <a:lnTo>
                    <a:pt x="f72" y="f73"/>
                  </a:lnTo>
                  <a:lnTo>
                    <a:pt x="f6" y="f74"/>
                  </a:ln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2" name="Freeform: Shape 1798">
              <a:extLst>
                <a:ext uri="{FF2B5EF4-FFF2-40B4-BE49-F238E27FC236}">
                  <a16:creationId xmlns:a16="http://schemas.microsoft.com/office/drawing/2014/main" id="{5D4F6A65-15FA-4F9A-EB9E-0AD29F8A215D}"/>
                </a:ext>
              </a:extLst>
            </p:cNvPr>
            <p:cNvSpPr/>
            <p:nvPr/>
          </p:nvSpPr>
          <p:spPr>
            <a:xfrm>
              <a:off x="8959163" y="4443481"/>
              <a:ext cx="8247" cy="2834"/>
            </a:xfrm>
            <a:custGeom>
              <a:avLst/>
              <a:gdLst>
                <a:gd name="f0" fmla="val 10800000"/>
                <a:gd name="f1" fmla="val 5400000"/>
                <a:gd name="f2" fmla="val 180"/>
                <a:gd name="f3" fmla="val w"/>
                <a:gd name="f4" fmla="val h"/>
                <a:gd name="f5" fmla="val 0"/>
                <a:gd name="f6" fmla="val 8246"/>
                <a:gd name="f7" fmla="val 2837"/>
                <a:gd name="f8" fmla="val 6247"/>
                <a:gd name="f9" fmla="val 1999"/>
                <a:gd name="f10" fmla="val 875"/>
                <a:gd name="f11" fmla="val 5560"/>
                <a:gd name="f12" fmla="val 2237"/>
                <a:gd name="f13" fmla="val 2336"/>
                <a:gd name="f14" fmla="val 1887"/>
                <a:gd name="f15" fmla="val 2374"/>
                <a:gd name="f16" fmla="val 2049"/>
                <a:gd name="f17" fmla="val 3099"/>
                <a:gd name="f18" fmla="val 4298"/>
                <a:gd name="f19" fmla="val 2974"/>
                <a:gd name="f20" fmla="+- 0 0 -90"/>
                <a:gd name="f21" fmla="*/ f3 1 8246"/>
                <a:gd name="f22" fmla="*/ f4 1 2837"/>
                <a:gd name="f23" fmla="val f5"/>
                <a:gd name="f24" fmla="val f6"/>
                <a:gd name="f25" fmla="val f7"/>
                <a:gd name="f26" fmla="*/ f20 f0 1"/>
                <a:gd name="f27" fmla="+- f25 0 f23"/>
                <a:gd name="f28" fmla="+- f24 0 f23"/>
                <a:gd name="f29" fmla="*/ f26 1 f2"/>
                <a:gd name="f30" fmla="*/ f28 1 8246"/>
                <a:gd name="f31" fmla="*/ f27 1 2837"/>
                <a:gd name="f32" fmla="*/ 6247 f28 1"/>
                <a:gd name="f33" fmla="*/ 1999 f27 1"/>
                <a:gd name="f34" fmla="*/ 8246 f28 1"/>
                <a:gd name="f35" fmla="*/ 875 f27 1"/>
                <a:gd name="f36" fmla="*/ 0 f28 1"/>
                <a:gd name="f37" fmla="*/ 0 f27 1"/>
                <a:gd name="f38" fmla="*/ 2374 f27 1"/>
                <a:gd name="f39" fmla="+- f29 0 f1"/>
                <a:gd name="f40" fmla="*/ f32 1 8246"/>
                <a:gd name="f41" fmla="*/ f33 1 2837"/>
                <a:gd name="f42" fmla="*/ f34 1 8246"/>
                <a:gd name="f43" fmla="*/ f35 1 2837"/>
                <a:gd name="f44" fmla="*/ f36 1 8246"/>
                <a:gd name="f45" fmla="*/ f37 1 2837"/>
                <a:gd name="f46" fmla="*/ f38 1 2837"/>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2 1"/>
              </a:gdLst>
              <a:ahLst/>
              <a:cxnLst>
                <a:cxn ang="3cd4">
                  <a:pos x="hc" y="t"/>
                </a:cxn>
                <a:cxn ang="0">
                  <a:pos x="r" y="vc"/>
                </a:cxn>
                <a:cxn ang="cd4">
                  <a:pos x="hc" y="b"/>
                </a:cxn>
                <a:cxn ang="cd2">
                  <a:pos x="l" y="vc"/>
                </a:cxn>
                <a:cxn ang="f39">
                  <a:pos x="f62" y="f63"/>
                </a:cxn>
                <a:cxn ang="f39">
                  <a:pos x="f64" y="f65"/>
                </a:cxn>
                <a:cxn ang="f39">
                  <a:pos x="f66" y="f67"/>
                </a:cxn>
                <a:cxn ang="f39">
                  <a:pos x="f66" y="f68"/>
                </a:cxn>
                <a:cxn ang="f39">
                  <a:pos x="f62" y="f63"/>
                </a:cxn>
              </a:cxnLst>
              <a:rect l="f58" t="f61" r="f59" b="f60"/>
              <a:pathLst>
                <a:path w="8246" h="2837">
                  <a:moveTo>
                    <a:pt x="f8" y="f9"/>
                  </a:moveTo>
                  <a:lnTo>
                    <a:pt x="f6" y="f10"/>
                  </a:lnTo>
                  <a:cubicBezTo>
                    <a:pt x="f11" y="f12"/>
                    <a:pt x="f13" y="f14"/>
                    <a:pt x="f5" y="f5"/>
                  </a:cubicBezTo>
                  <a:lnTo>
                    <a:pt x="f5" y="f15"/>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3" name="Freeform: Shape 1799">
              <a:extLst>
                <a:ext uri="{FF2B5EF4-FFF2-40B4-BE49-F238E27FC236}">
                  <a16:creationId xmlns:a16="http://schemas.microsoft.com/office/drawing/2014/main" id="{17ACA863-3258-65F3-1D57-BC7826583DD3}"/>
                </a:ext>
              </a:extLst>
            </p:cNvPr>
            <p:cNvSpPr/>
            <p:nvPr/>
          </p:nvSpPr>
          <p:spPr>
            <a:xfrm>
              <a:off x="8953283" y="4424488"/>
              <a:ext cx="6867" cy="8494"/>
            </a:xfrm>
            <a:custGeom>
              <a:avLst/>
              <a:gdLst>
                <a:gd name="f0" fmla="val 10800000"/>
                <a:gd name="f1" fmla="val 5400000"/>
                <a:gd name="f2" fmla="val 180"/>
                <a:gd name="f3" fmla="val w"/>
                <a:gd name="f4" fmla="val h"/>
                <a:gd name="f5" fmla="val 0"/>
                <a:gd name="f6" fmla="val 6871"/>
                <a:gd name="f7" fmla="val 8496"/>
                <a:gd name="f8" fmla="val 6872"/>
                <a:gd name="f9" fmla="val 4873"/>
                <a:gd name="f10" fmla="val 1125"/>
                <a:gd name="f11" fmla="val 2486"/>
                <a:gd name="f12" fmla="val 2474"/>
                <a:gd name="f13" fmla="val 737"/>
                <a:gd name="f14" fmla="val 4723"/>
                <a:gd name="f15" fmla="val 7372"/>
                <a:gd name="f16" fmla="val 650"/>
                <a:gd name="f17" fmla="val 7622"/>
                <a:gd name="f18" fmla="val 1250"/>
                <a:gd name="f19" fmla="val 8009"/>
                <a:gd name="f20" fmla="val 1749"/>
                <a:gd name="f21" fmla="val 8497"/>
                <a:gd name="f22" fmla="val 2049"/>
                <a:gd name="f23" fmla="val 5023"/>
                <a:gd name="f24" fmla="val 3936"/>
                <a:gd name="f25" fmla="val 1887"/>
                <a:gd name="f26" fmla="+- 0 0 -90"/>
                <a:gd name="f27" fmla="*/ f3 1 6871"/>
                <a:gd name="f28" fmla="*/ f4 1 8496"/>
                <a:gd name="f29" fmla="val f5"/>
                <a:gd name="f30" fmla="val f6"/>
                <a:gd name="f31" fmla="val f7"/>
                <a:gd name="f32" fmla="*/ f26 f0 1"/>
                <a:gd name="f33" fmla="+- f31 0 f29"/>
                <a:gd name="f34" fmla="+- f30 0 f29"/>
                <a:gd name="f35" fmla="*/ f32 1 f2"/>
                <a:gd name="f36" fmla="*/ f34 1 6871"/>
                <a:gd name="f37" fmla="*/ f33 1 8496"/>
                <a:gd name="f38" fmla="*/ 6872 f34 1"/>
                <a:gd name="f39" fmla="*/ 0 f33 1"/>
                <a:gd name="f40" fmla="*/ 4873 f34 1"/>
                <a:gd name="f41" fmla="*/ 1125 f33 1"/>
                <a:gd name="f42" fmla="*/ 0 f34 1"/>
                <a:gd name="f43" fmla="*/ 7372 f33 1"/>
                <a:gd name="f44" fmla="*/ 1749 f34 1"/>
                <a:gd name="f45" fmla="*/ 8497 f33 1"/>
                <a:gd name="f46" fmla="+- f35 0 f1"/>
                <a:gd name="f47" fmla="*/ f38 1 6871"/>
                <a:gd name="f48" fmla="*/ f39 1 8496"/>
                <a:gd name="f49" fmla="*/ f40 1 6871"/>
                <a:gd name="f50" fmla="*/ f41 1 8496"/>
                <a:gd name="f51" fmla="*/ f42 1 6871"/>
                <a:gd name="f52" fmla="*/ f43 1 8496"/>
                <a:gd name="f53" fmla="*/ f44 1 6871"/>
                <a:gd name="f54" fmla="*/ f45 1 8496"/>
                <a:gd name="f55" fmla="*/ f29 1 f36"/>
                <a:gd name="f56" fmla="*/ f30 1 f36"/>
                <a:gd name="f57" fmla="*/ f29 1 f37"/>
                <a:gd name="f58" fmla="*/ f31 1 f37"/>
                <a:gd name="f59" fmla="*/ f47 1 f36"/>
                <a:gd name="f60" fmla="*/ f48 1 f37"/>
                <a:gd name="f61" fmla="*/ f49 1 f36"/>
                <a:gd name="f62" fmla="*/ f50 1 f37"/>
                <a:gd name="f63" fmla="*/ f51 1 f36"/>
                <a:gd name="f64" fmla="*/ f52 1 f37"/>
                <a:gd name="f65" fmla="*/ f53 1 f36"/>
                <a:gd name="f66" fmla="*/ f54 1 f37"/>
                <a:gd name="f67" fmla="*/ f55 f27 1"/>
                <a:gd name="f68" fmla="*/ f56 f27 1"/>
                <a:gd name="f69" fmla="*/ f58 f28 1"/>
                <a:gd name="f70" fmla="*/ f57 f28 1"/>
                <a:gd name="f71" fmla="*/ f59 f27 1"/>
                <a:gd name="f72" fmla="*/ f60 f28 1"/>
                <a:gd name="f73" fmla="*/ f61 f27 1"/>
                <a:gd name="f74" fmla="*/ f62 f28 1"/>
                <a:gd name="f75" fmla="*/ f63 f27 1"/>
                <a:gd name="f76" fmla="*/ f64 f28 1"/>
                <a:gd name="f77" fmla="*/ f65 f27 1"/>
                <a:gd name="f78" fmla="*/ f66 f28 1"/>
              </a:gdLst>
              <a:ahLst/>
              <a:cxnLst>
                <a:cxn ang="3cd4">
                  <a:pos x="hc" y="t"/>
                </a:cxn>
                <a:cxn ang="0">
                  <a:pos x="r" y="vc"/>
                </a:cxn>
                <a:cxn ang="cd4">
                  <a:pos x="hc" y="b"/>
                </a:cxn>
                <a:cxn ang="cd2">
                  <a:pos x="l" y="vc"/>
                </a:cxn>
                <a:cxn ang="f46">
                  <a:pos x="f71" y="f72"/>
                </a:cxn>
                <a:cxn ang="f46">
                  <a:pos x="f73" y="f74"/>
                </a:cxn>
                <a:cxn ang="f46">
                  <a:pos x="f75" y="f76"/>
                </a:cxn>
                <a:cxn ang="f46">
                  <a:pos x="f77" y="f78"/>
                </a:cxn>
                <a:cxn ang="f46">
                  <a:pos x="f71" y="f72"/>
                </a:cxn>
              </a:cxnLst>
              <a:rect l="f67" t="f70" r="f68" b="f69"/>
              <a:pathLst>
                <a:path w="6871" h="8496">
                  <a:moveTo>
                    <a:pt x="f8" y="f5"/>
                  </a:moveTo>
                  <a:lnTo>
                    <a:pt x="f9" y="f10"/>
                  </a:lnTo>
                  <a:cubicBezTo>
                    <a:pt x="f11" y="f12"/>
                    <a:pt x="f13" y="f14"/>
                    <a:pt x="f5" y="f15"/>
                  </a:cubicBezTo>
                  <a:cubicBezTo>
                    <a:pt x="f16" y="f17"/>
                    <a:pt x="f18" y="f19"/>
                    <a:pt x="f20" y="f21"/>
                  </a:cubicBezTo>
                  <a:cubicBezTo>
                    <a:pt x="f22" y="f23"/>
                    <a:pt x="f24" y="f2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4" name="Freeform: Shape 1800">
              <a:extLst>
                <a:ext uri="{FF2B5EF4-FFF2-40B4-BE49-F238E27FC236}">
                  <a16:creationId xmlns:a16="http://schemas.microsoft.com/office/drawing/2014/main" id="{430C6E83-4FE2-18EE-ED9A-E98C64FE2E3C}"/>
                </a:ext>
              </a:extLst>
            </p:cNvPr>
            <p:cNvSpPr/>
            <p:nvPr/>
          </p:nvSpPr>
          <p:spPr>
            <a:xfrm>
              <a:off x="9628595" y="5317263"/>
              <a:ext cx="18955" cy="53099"/>
            </a:xfrm>
            <a:custGeom>
              <a:avLst/>
              <a:gdLst>
                <a:gd name="f0" fmla="val 10800000"/>
                <a:gd name="f1" fmla="val 5400000"/>
                <a:gd name="f2" fmla="val 180"/>
                <a:gd name="f3" fmla="val w"/>
                <a:gd name="f4" fmla="val h"/>
                <a:gd name="f5" fmla="val 0"/>
                <a:gd name="f6" fmla="val 18953"/>
                <a:gd name="f7" fmla="val 53103"/>
                <a:gd name="f8" fmla="val 10270"/>
                <a:gd name="f9" fmla="val 53104"/>
                <a:gd name="f10" fmla="val 15692"/>
                <a:gd name="f11" fmla="val 52267"/>
                <a:gd name="f12" fmla="val 19491"/>
                <a:gd name="f13" fmla="val 47306"/>
                <a:gd name="f14" fmla="val 18891"/>
                <a:gd name="f15" fmla="val 41858"/>
                <a:gd name="f16" fmla="val 37985"/>
                <a:gd name="f17" fmla="val 30363"/>
                <a:gd name="f18" fmla="val 18016"/>
                <a:gd name="f19" fmla="val 18554"/>
                <a:gd name="f20" fmla="val 5435"/>
                <a:gd name="f21" fmla="val 14780"/>
                <a:gd name="f22" fmla="val 10346"/>
                <a:gd name="f23" fmla="val 9395"/>
                <a:gd name="f24" fmla="val 11245"/>
                <a:gd name="f25" fmla="val 3947"/>
                <a:gd name="f26" fmla="val 10983"/>
                <a:gd name="f27" fmla="val -251"/>
                <a:gd name="f28" fmla="val 6347"/>
                <a:gd name="f29" fmla="val 12"/>
                <a:gd name="f30" fmla="val 912"/>
                <a:gd name="f31" fmla="val 24"/>
                <a:gd name="f32" fmla="val 850"/>
                <a:gd name="f33" fmla="val 800"/>
                <a:gd name="f34" fmla="val 750"/>
                <a:gd name="f35" fmla="val 1274"/>
                <a:gd name="f36" fmla="val 42608"/>
                <a:gd name="f37" fmla="val 986"/>
                <a:gd name="f38" fmla="val 47956"/>
                <a:gd name="f39" fmla="val 4947"/>
                <a:gd name="f40" fmla="val 52579"/>
                <a:gd name="f41" fmla="+- 0 0 -90"/>
                <a:gd name="f42" fmla="*/ f3 1 18953"/>
                <a:gd name="f43" fmla="*/ f4 1 53103"/>
                <a:gd name="f44" fmla="val f5"/>
                <a:gd name="f45" fmla="val f6"/>
                <a:gd name="f46" fmla="val f7"/>
                <a:gd name="f47" fmla="*/ f41 f0 1"/>
                <a:gd name="f48" fmla="+- f46 0 f44"/>
                <a:gd name="f49" fmla="+- f45 0 f44"/>
                <a:gd name="f50" fmla="*/ f47 1 f2"/>
                <a:gd name="f51" fmla="*/ f49 1 18953"/>
                <a:gd name="f52" fmla="*/ f48 1 53103"/>
                <a:gd name="f53" fmla="*/ 10270 f49 1"/>
                <a:gd name="f54" fmla="*/ 53104 f48 1"/>
                <a:gd name="f55" fmla="*/ 18891 f49 1"/>
                <a:gd name="f56" fmla="*/ 41858 f48 1"/>
                <a:gd name="f57" fmla="*/ 37985 f48 1"/>
                <a:gd name="f58" fmla="*/ 30363 f48 1"/>
                <a:gd name="f59" fmla="*/ 18016 f49 1"/>
                <a:gd name="f60" fmla="*/ 0 f48 1"/>
                <a:gd name="f61" fmla="*/ 9395 f49 1"/>
                <a:gd name="f62" fmla="*/ 11245 f48 1"/>
                <a:gd name="f63" fmla="*/ 12 f49 1"/>
                <a:gd name="f64" fmla="*/ 912 f48 1"/>
                <a:gd name="f65" fmla="*/ 24 f49 1"/>
                <a:gd name="f66" fmla="*/ 750 f48 1"/>
                <a:gd name="f67" fmla="*/ 1274 f49 1"/>
                <a:gd name="f68" fmla="*/ 42608 f48 1"/>
                <a:gd name="f69" fmla="+- f50 0 f1"/>
                <a:gd name="f70" fmla="*/ f53 1 18953"/>
                <a:gd name="f71" fmla="*/ f54 1 53103"/>
                <a:gd name="f72" fmla="*/ f55 1 18953"/>
                <a:gd name="f73" fmla="*/ f56 1 53103"/>
                <a:gd name="f74" fmla="*/ f57 1 53103"/>
                <a:gd name="f75" fmla="*/ f58 1 53103"/>
                <a:gd name="f76" fmla="*/ f59 1 18953"/>
                <a:gd name="f77" fmla="*/ f60 1 53103"/>
                <a:gd name="f78" fmla="*/ f61 1 18953"/>
                <a:gd name="f79" fmla="*/ f62 1 53103"/>
                <a:gd name="f80" fmla="*/ f63 1 18953"/>
                <a:gd name="f81" fmla="*/ f64 1 53103"/>
                <a:gd name="f82" fmla="*/ f65 1 18953"/>
                <a:gd name="f83" fmla="*/ f66 1 53103"/>
                <a:gd name="f84" fmla="*/ f67 1 18953"/>
                <a:gd name="f85" fmla="*/ f68 1 53103"/>
                <a:gd name="f86" fmla="*/ f44 1 f51"/>
                <a:gd name="f87" fmla="*/ f45 1 f51"/>
                <a:gd name="f88" fmla="*/ f44 1 f52"/>
                <a:gd name="f89" fmla="*/ f46 1 f52"/>
                <a:gd name="f90" fmla="*/ f70 1 f51"/>
                <a:gd name="f91" fmla="*/ f71 1 f52"/>
                <a:gd name="f92" fmla="*/ f72 1 f51"/>
                <a:gd name="f93" fmla="*/ f73 1 f52"/>
                <a:gd name="f94" fmla="*/ f74 1 f52"/>
                <a:gd name="f95" fmla="*/ f75 1 f52"/>
                <a:gd name="f96" fmla="*/ f76 1 f51"/>
                <a:gd name="f97" fmla="*/ f77 1 f52"/>
                <a:gd name="f98" fmla="*/ f78 1 f51"/>
                <a:gd name="f99" fmla="*/ f79 1 f52"/>
                <a:gd name="f100" fmla="*/ f80 1 f51"/>
                <a:gd name="f101" fmla="*/ f81 1 f52"/>
                <a:gd name="f102" fmla="*/ f82 1 f51"/>
                <a:gd name="f103" fmla="*/ f83 1 f52"/>
                <a:gd name="f104" fmla="*/ f84 1 f51"/>
                <a:gd name="f105" fmla="*/ f85 1 f52"/>
                <a:gd name="f106" fmla="*/ f86 f42 1"/>
                <a:gd name="f107" fmla="*/ f87 f42 1"/>
                <a:gd name="f108" fmla="*/ f89 f43 1"/>
                <a:gd name="f109" fmla="*/ f88 f43 1"/>
                <a:gd name="f110" fmla="*/ f90 f42 1"/>
                <a:gd name="f111" fmla="*/ f91 f43 1"/>
                <a:gd name="f112" fmla="*/ f92 f42 1"/>
                <a:gd name="f113" fmla="*/ f93 f43 1"/>
                <a:gd name="f114" fmla="*/ f94 f43 1"/>
                <a:gd name="f115" fmla="*/ f95 f43 1"/>
                <a:gd name="f116" fmla="*/ f96 f42 1"/>
                <a:gd name="f117" fmla="*/ f97 f43 1"/>
                <a:gd name="f118" fmla="*/ f98 f42 1"/>
                <a:gd name="f119" fmla="*/ f99 f43 1"/>
                <a:gd name="f120" fmla="*/ f100 f42 1"/>
                <a:gd name="f121" fmla="*/ f101 f43 1"/>
                <a:gd name="f122" fmla="*/ f102 f42 1"/>
                <a:gd name="f123" fmla="*/ f103 f43 1"/>
                <a:gd name="f124" fmla="*/ f104 f42 1"/>
                <a:gd name="f125" fmla="*/ f105 f43 1"/>
              </a:gdLst>
              <a:ahLst/>
              <a:cxnLst>
                <a:cxn ang="3cd4">
                  <a:pos x="hc" y="t"/>
                </a:cxn>
                <a:cxn ang="0">
                  <a:pos x="r" y="vc"/>
                </a:cxn>
                <a:cxn ang="cd4">
                  <a:pos x="hc" y="b"/>
                </a:cxn>
                <a:cxn ang="cd2">
                  <a:pos x="l" y="vc"/>
                </a:cxn>
                <a:cxn ang="f69">
                  <a:pos x="f110" y="f111"/>
                </a:cxn>
                <a:cxn ang="f69">
                  <a:pos x="f112" y="f113"/>
                </a:cxn>
                <a:cxn ang="f69">
                  <a:pos x="f112" y="f114"/>
                </a:cxn>
                <a:cxn ang="f69">
                  <a:pos x="f112" y="f115"/>
                </a:cxn>
                <a:cxn ang="f69">
                  <a:pos x="f116" y="f117"/>
                </a:cxn>
                <a:cxn ang="f69">
                  <a:pos x="f118" y="f119"/>
                </a:cxn>
                <a:cxn ang="f69">
                  <a:pos x="f120" y="f121"/>
                </a:cxn>
                <a:cxn ang="f69">
                  <a:pos x="f122" y="f123"/>
                </a:cxn>
                <a:cxn ang="f69">
                  <a:pos x="f124" y="f125"/>
                </a:cxn>
                <a:cxn ang="f69">
                  <a:pos x="f110" y="f111"/>
                </a:cxn>
              </a:cxnLst>
              <a:rect l="f106" t="f109" r="f107" b="f108"/>
              <a:pathLst>
                <a:path w="18953" h="53103">
                  <a:moveTo>
                    <a:pt x="f8" y="f9"/>
                  </a:moveTo>
                  <a:cubicBezTo>
                    <a:pt x="f10" y="f11"/>
                    <a:pt x="f12" y="f13"/>
                    <a:pt x="f14" y="f15"/>
                  </a:cubicBezTo>
                  <a:lnTo>
                    <a:pt x="f14" y="f16"/>
                  </a:lnTo>
                  <a:lnTo>
                    <a:pt x="f14" y="f17"/>
                  </a:lnTo>
                  <a:lnTo>
                    <a:pt x="f18" y="f5"/>
                  </a:lnTo>
                  <a:cubicBezTo>
                    <a:pt x="f19" y="f20"/>
                    <a:pt x="f21" y="f22"/>
                    <a:pt x="f23" y="f24"/>
                  </a:cubicBezTo>
                  <a:cubicBezTo>
                    <a:pt x="f25" y="f26"/>
                    <a:pt x="f27" y="f28"/>
                    <a:pt x="f29" y="f30"/>
                  </a:cubicBezTo>
                  <a:cubicBezTo>
                    <a:pt x="f31" y="f32"/>
                    <a:pt x="f31" y="f33"/>
                    <a:pt x="f31" y="f34"/>
                  </a:cubicBezTo>
                  <a:lnTo>
                    <a:pt x="f35" y="f36"/>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5" name="Freeform: Shape 1801">
              <a:extLst>
                <a:ext uri="{FF2B5EF4-FFF2-40B4-BE49-F238E27FC236}">
                  <a16:creationId xmlns:a16="http://schemas.microsoft.com/office/drawing/2014/main" id="{989491AB-28F6-231F-81C6-616682E042D0}"/>
                </a:ext>
              </a:extLst>
            </p:cNvPr>
            <p:cNvSpPr/>
            <p:nvPr/>
          </p:nvSpPr>
          <p:spPr>
            <a:xfrm>
              <a:off x="9604180" y="4499716"/>
              <a:ext cx="42355" cy="828793"/>
            </a:xfrm>
            <a:custGeom>
              <a:avLst/>
              <a:gdLst>
                <a:gd name="f0" fmla="val 10800000"/>
                <a:gd name="f1" fmla="val 5400000"/>
                <a:gd name="f2" fmla="val 180"/>
                <a:gd name="f3" fmla="val w"/>
                <a:gd name="f4" fmla="val h"/>
                <a:gd name="f5" fmla="val 0"/>
                <a:gd name="f6" fmla="val 42356"/>
                <a:gd name="f7" fmla="val 828794"/>
                <a:gd name="f8" fmla="val 33685"/>
                <a:gd name="f9" fmla="val 39070"/>
                <a:gd name="f10" fmla="val 827895"/>
                <a:gd name="f11" fmla="val 42844"/>
                <a:gd name="f12" fmla="val 822984"/>
                <a:gd name="f13" fmla="val 42306"/>
                <a:gd name="f14" fmla="val 817549"/>
                <a:gd name="f15" fmla="val 813676"/>
                <a:gd name="f16" fmla="val 17317"/>
                <a:gd name="f17" fmla="val 10496"/>
                <a:gd name="f18" fmla="val 17392"/>
                <a:gd name="f19" fmla="val 10046"/>
                <a:gd name="f20" fmla="val 9571"/>
                <a:gd name="f21" fmla="val 9122"/>
                <a:gd name="f22" fmla="val 8334"/>
                <a:gd name="f23" fmla="val 7534"/>
                <a:gd name="f24" fmla="val 6747"/>
                <a:gd name="f25" fmla="val 17054"/>
                <a:gd name="f26" fmla="val 6085"/>
                <a:gd name="f27" fmla="val 16730"/>
                <a:gd name="f28" fmla="val 5460"/>
                <a:gd name="f29" fmla="val 16317"/>
                <a:gd name="f30" fmla="val 4873"/>
                <a:gd name="f31" fmla="val 14881"/>
                <a:gd name="f32" fmla="val 1962"/>
                <a:gd name="f33" fmla="val 11944"/>
                <a:gd name="f34" fmla="val 87"/>
                <a:gd name="f35" fmla="val 8696"/>
                <a:gd name="f36" fmla="val 3236"/>
                <a:gd name="f37" fmla="val 775"/>
                <a:gd name="f38" fmla="val -588"/>
                <a:gd name="f39" fmla="val 5773"/>
                <a:gd name="f40" fmla="val 75"/>
                <a:gd name="f41" fmla="val 11245"/>
                <a:gd name="f42" fmla="val 18368"/>
                <a:gd name="f43" fmla="val 25064"/>
                <a:gd name="f44" fmla="val 818924"/>
                <a:gd name="f45" fmla="val 25026"/>
                <a:gd name="f46" fmla="val 823922"/>
                <a:gd name="f47" fmla="val 28725"/>
                <a:gd name="f48" fmla="val 828157"/>
                <a:gd name="f49" fmla="+- 0 0 -90"/>
                <a:gd name="f50" fmla="*/ f3 1 42356"/>
                <a:gd name="f51" fmla="*/ f4 1 828794"/>
                <a:gd name="f52" fmla="val f5"/>
                <a:gd name="f53" fmla="val f6"/>
                <a:gd name="f54" fmla="val f7"/>
                <a:gd name="f55" fmla="*/ f49 f0 1"/>
                <a:gd name="f56" fmla="+- f54 0 f52"/>
                <a:gd name="f57" fmla="+- f53 0 f52"/>
                <a:gd name="f58" fmla="*/ f55 1 f2"/>
                <a:gd name="f59" fmla="*/ f57 1 42356"/>
                <a:gd name="f60" fmla="*/ f56 1 828794"/>
                <a:gd name="f61" fmla="*/ 33685 f57 1"/>
                <a:gd name="f62" fmla="*/ 828794 f56 1"/>
                <a:gd name="f63" fmla="*/ 42306 f57 1"/>
                <a:gd name="f64" fmla="*/ 817549 f56 1"/>
                <a:gd name="f65" fmla="*/ 813676 f56 1"/>
                <a:gd name="f66" fmla="*/ 17317 f57 1"/>
                <a:gd name="f67" fmla="*/ 10496 f56 1"/>
                <a:gd name="f68" fmla="*/ 9122 f56 1"/>
                <a:gd name="f69" fmla="*/ 6747 f56 1"/>
                <a:gd name="f70" fmla="*/ 16317 f57 1"/>
                <a:gd name="f71" fmla="*/ 4873 f56 1"/>
                <a:gd name="f72" fmla="*/ 8696 f57 1"/>
                <a:gd name="f73" fmla="*/ 0 f56 1"/>
                <a:gd name="f74" fmla="*/ 75 f57 1"/>
                <a:gd name="f75" fmla="*/ 11245 f56 1"/>
                <a:gd name="f76" fmla="*/ 18368 f56 1"/>
                <a:gd name="f77" fmla="*/ 25064 f57 1"/>
                <a:gd name="f78" fmla="*/ 818924 f56 1"/>
                <a:gd name="f79" fmla="+- f58 0 f1"/>
                <a:gd name="f80" fmla="*/ f61 1 42356"/>
                <a:gd name="f81" fmla="*/ f62 1 828794"/>
                <a:gd name="f82" fmla="*/ f63 1 42356"/>
                <a:gd name="f83" fmla="*/ f64 1 828794"/>
                <a:gd name="f84" fmla="*/ f65 1 828794"/>
                <a:gd name="f85" fmla="*/ f66 1 42356"/>
                <a:gd name="f86" fmla="*/ f67 1 828794"/>
                <a:gd name="f87" fmla="*/ f68 1 828794"/>
                <a:gd name="f88" fmla="*/ f69 1 828794"/>
                <a:gd name="f89" fmla="*/ f70 1 42356"/>
                <a:gd name="f90" fmla="*/ f71 1 828794"/>
                <a:gd name="f91" fmla="*/ f72 1 42356"/>
                <a:gd name="f92" fmla="*/ f73 1 828794"/>
                <a:gd name="f93" fmla="*/ f74 1 42356"/>
                <a:gd name="f94" fmla="*/ f75 1 828794"/>
                <a:gd name="f95" fmla="*/ f76 1 828794"/>
                <a:gd name="f96" fmla="*/ f77 1 42356"/>
                <a:gd name="f97" fmla="*/ f78 1 828794"/>
                <a:gd name="f98" fmla="*/ f52 1 f59"/>
                <a:gd name="f99" fmla="*/ f53 1 f59"/>
                <a:gd name="f100" fmla="*/ f52 1 f60"/>
                <a:gd name="f101" fmla="*/ f54 1 f60"/>
                <a:gd name="f102" fmla="*/ f80 1 f59"/>
                <a:gd name="f103" fmla="*/ f81 1 f60"/>
                <a:gd name="f104" fmla="*/ f82 1 f59"/>
                <a:gd name="f105" fmla="*/ f83 1 f60"/>
                <a:gd name="f106" fmla="*/ f84 1 f60"/>
                <a:gd name="f107" fmla="*/ f85 1 f59"/>
                <a:gd name="f108" fmla="*/ f86 1 f60"/>
                <a:gd name="f109" fmla="*/ f87 1 f60"/>
                <a:gd name="f110" fmla="*/ f88 1 f60"/>
                <a:gd name="f111" fmla="*/ f89 1 f59"/>
                <a:gd name="f112" fmla="*/ f90 1 f60"/>
                <a:gd name="f113" fmla="*/ f91 1 f59"/>
                <a:gd name="f114" fmla="*/ f92 1 f60"/>
                <a:gd name="f115" fmla="*/ f93 1 f59"/>
                <a:gd name="f116" fmla="*/ f94 1 f60"/>
                <a:gd name="f117" fmla="*/ f95 1 f60"/>
                <a:gd name="f118" fmla="*/ f96 1 f59"/>
                <a:gd name="f119" fmla="*/ f97 1 f60"/>
                <a:gd name="f120" fmla="*/ f98 f50 1"/>
                <a:gd name="f121" fmla="*/ f99 f50 1"/>
                <a:gd name="f122" fmla="*/ f101 f51 1"/>
                <a:gd name="f123" fmla="*/ f100 f51 1"/>
                <a:gd name="f124" fmla="*/ f102 f50 1"/>
                <a:gd name="f125" fmla="*/ f103 f51 1"/>
                <a:gd name="f126" fmla="*/ f104 f50 1"/>
                <a:gd name="f127" fmla="*/ f105 f51 1"/>
                <a:gd name="f128" fmla="*/ f106 f51 1"/>
                <a:gd name="f129" fmla="*/ f107 f50 1"/>
                <a:gd name="f130" fmla="*/ f108 f51 1"/>
                <a:gd name="f131" fmla="*/ f109 f51 1"/>
                <a:gd name="f132" fmla="*/ f110 f51 1"/>
                <a:gd name="f133" fmla="*/ f111 f50 1"/>
                <a:gd name="f134" fmla="*/ f112 f51 1"/>
                <a:gd name="f135" fmla="*/ f113 f50 1"/>
                <a:gd name="f136" fmla="*/ f114 f51 1"/>
                <a:gd name="f137" fmla="*/ f115 f50 1"/>
                <a:gd name="f138" fmla="*/ f116 f51 1"/>
                <a:gd name="f139" fmla="*/ f117 f51 1"/>
                <a:gd name="f140" fmla="*/ f118 f50 1"/>
                <a:gd name="f141" fmla="*/ f119 f51 1"/>
              </a:gdLst>
              <a:ahLst/>
              <a:cxnLst>
                <a:cxn ang="3cd4">
                  <a:pos x="hc" y="t"/>
                </a:cxn>
                <a:cxn ang="0">
                  <a:pos x="r" y="vc"/>
                </a:cxn>
                <a:cxn ang="cd4">
                  <a:pos x="hc" y="b"/>
                </a:cxn>
                <a:cxn ang="cd2">
                  <a:pos x="l" y="vc"/>
                </a:cxn>
                <a:cxn ang="f79">
                  <a:pos x="f124" y="f125"/>
                </a:cxn>
                <a:cxn ang="f79">
                  <a:pos x="f126" y="f127"/>
                </a:cxn>
                <a:cxn ang="f79">
                  <a:pos x="f126" y="f128"/>
                </a:cxn>
                <a:cxn ang="f79">
                  <a:pos x="f129" y="f130"/>
                </a:cxn>
                <a:cxn ang="f79">
                  <a:pos x="f129" y="f131"/>
                </a:cxn>
                <a:cxn ang="f79">
                  <a:pos x="f129" y="f132"/>
                </a:cxn>
                <a:cxn ang="f79">
                  <a:pos x="f133" y="f134"/>
                </a:cxn>
                <a:cxn ang="f79">
                  <a:pos x="f135" y="f136"/>
                </a:cxn>
                <a:cxn ang="f79">
                  <a:pos x="f137" y="f138"/>
                </a:cxn>
                <a:cxn ang="f79">
                  <a:pos x="f137" y="f139"/>
                </a:cxn>
                <a:cxn ang="f79">
                  <a:pos x="f140" y="f141"/>
                </a:cxn>
                <a:cxn ang="f79">
                  <a:pos x="f124" y="f125"/>
                </a:cxn>
              </a:cxnLst>
              <a:rect l="f120" t="f123" r="f121" b="f122"/>
              <a:pathLst>
                <a:path w="42356" h="828794">
                  <a:moveTo>
                    <a:pt x="f8" y="f7"/>
                  </a:moveTo>
                  <a:cubicBezTo>
                    <a:pt x="f9" y="f10"/>
                    <a:pt x="f11" y="f12"/>
                    <a:pt x="f13" y="f14"/>
                  </a:cubicBezTo>
                  <a:lnTo>
                    <a:pt x="f13" y="f15"/>
                  </a:lnTo>
                  <a:lnTo>
                    <a:pt x="f16" y="f17"/>
                  </a:lnTo>
                  <a:cubicBezTo>
                    <a:pt x="f18" y="f19"/>
                    <a:pt x="f18" y="f20"/>
                    <a:pt x="f16" y="f21"/>
                  </a:cubicBezTo>
                  <a:cubicBezTo>
                    <a:pt x="f18" y="f22"/>
                    <a:pt x="f18" y="f23"/>
                    <a:pt x="f16" y="f24"/>
                  </a:cubicBezTo>
                  <a:cubicBezTo>
                    <a:pt x="f25" y="f26"/>
                    <a:pt x="f27" y="f28"/>
                    <a:pt x="f29" y="f30"/>
                  </a:cubicBezTo>
                  <a:cubicBezTo>
                    <a:pt x="f31" y="f32"/>
                    <a:pt x="f33" y="f34"/>
                    <a:pt x="f35" y="f5"/>
                  </a:cubicBezTo>
                  <a:cubicBezTo>
                    <a:pt x="f36" y="f37"/>
                    <a:pt x="f38" y="f39"/>
                    <a:pt x="f40" y="f41"/>
                  </a:cubicBezTo>
                  <a:lnTo>
                    <a:pt x="f40" y="f42"/>
                  </a:lnTo>
                  <a:lnTo>
                    <a:pt x="f43" y="f44"/>
                  </a:lnTo>
                  <a:cubicBezTo>
                    <a:pt x="f45" y="f46"/>
                    <a:pt x="f47" y="f4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6" name="Freeform: Shape 1802">
              <a:extLst>
                <a:ext uri="{FF2B5EF4-FFF2-40B4-BE49-F238E27FC236}">
                  <a16:creationId xmlns:a16="http://schemas.microsoft.com/office/drawing/2014/main" id="{C5C533A0-DC56-1627-6608-0067DFE792B2}"/>
                </a:ext>
              </a:extLst>
            </p:cNvPr>
            <p:cNvSpPr/>
            <p:nvPr/>
          </p:nvSpPr>
          <p:spPr>
            <a:xfrm>
              <a:off x="9409669" y="6126955"/>
              <a:ext cx="135733" cy="192526"/>
            </a:xfrm>
            <a:custGeom>
              <a:avLst/>
              <a:gdLst>
                <a:gd name="f0" fmla="val 10800000"/>
                <a:gd name="f1" fmla="val 5400000"/>
                <a:gd name="f2" fmla="val 180"/>
                <a:gd name="f3" fmla="val w"/>
                <a:gd name="f4" fmla="val h"/>
                <a:gd name="f5" fmla="val 0"/>
                <a:gd name="f6" fmla="val 135738"/>
                <a:gd name="f7" fmla="val 192528"/>
                <a:gd name="f8" fmla="val 123243"/>
                <a:gd name="f9" fmla="val 177160"/>
                <a:gd name="f10" fmla="val 126342"/>
                <a:gd name="f11" fmla="val 174011"/>
                <a:gd name="f12" fmla="val 131403"/>
                <a:gd name="f13" fmla="val 173961"/>
                <a:gd name="f14" fmla="val 134551"/>
                <a:gd name="f15" fmla="val 177060"/>
                <a:gd name="f16" fmla="val 135001"/>
                <a:gd name="f17" fmla="val 177497"/>
                <a:gd name="f18" fmla="val 135401"/>
                <a:gd name="f19" fmla="val 177997"/>
                <a:gd name="f20" fmla="val 178534"/>
                <a:gd name="f21" fmla="val 22038"/>
                <a:gd name="f22" fmla="val 14349"/>
                <a:gd name="f23" fmla="val 14790"/>
                <a:gd name="f24" fmla="val 3729"/>
                <a:gd name="f25" fmla="val 12504"/>
                <a:gd name="f26" fmla="val 30"/>
                <a:gd name="f27" fmla="val 7656"/>
                <a:gd name="f28" fmla="val -1107"/>
                <a:gd name="f29" fmla="val 3958"/>
                <a:gd name="f30" fmla="val 1180"/>
                <a:gd name="f31" fmla="val 3683"/>
                <a:gd name="f32" fmla="val 1342"/>
                <a:gd name="f33" fmla="val 3420"/>
                <a:gd name="f34" fmla="val 1530"/>
                <a:gd name="f35" fmla="val 3171"/>
                <a:gd name="f36" fmla="val 1729"/>
                <a:gd name="f37" fmla="val 2046"/>
                <a:gd name="f38" fmla="val 2354"/>
                <a:gd name="f39" fmla="val 3104"/>
                <a:gd name="f40" fmla="val 1559"/>
                <a:gd name="f41" fmla="val 3566"/>
                <a:gd name="f42" fmla="val 1184"/>
                <a:gd name="f43" fmla="val 4116"/>
                <a:gd name="f44" fmla="val 922"/>
                <a:gd name="f45" fmla="val 4728"/>
                <a:gd name="f46" fmla="val 47"/>
                <a:gd name="f47" fmla="val 6478"/>
                <a:gd name="f48" fmla="val -16"/>
                <a:gd name="f49" fmla="val 7140"/>
                <a:gd name="f50" fmla="val 7814"/>
                <a:gd name="f51" fmla="val 8477"/>
                <a:gd name="f52" fmla="val 9139"/>
                <a:gd name="f53" fmla="val 9814"/>
                <a:gd name="f54" fmla="val 10476"/>
                <a:gd name="f55" fmla="val 11188"/>
                <a:gd name="f56" fmla="val 11888"/>
                <a:gd name="f57" fmla="val 12600"/>
                <a:gd name="f58" fmla="val 14599"/>
                <a:gd name="f59" fmla="val 16473"/>
                <a:gd name="f60" fmla="val 17348"/>
                <a:gd name="f61" fmla="val 17598"/>
                <a:gd name="f62" fmla="val 121869"/>
                <a:gd name="f63" fmla="val 192529"/>
                <a:gd name="f64" fmla="val 118733"/>
                <a:gd name="f65" fmla="val 187705"/>
                <a:gd name="f66" fmla="val 119295"/>
                <a:gd name="f67" fmla="val 181358"/>
                <a:gd name="f68" fmla="+- 0 0 -90"/>
                <a:gd name="f69" fmla="*/ f3 1 135738"/>
                <a:gd name="f70" fmla="*/ f4 1 192528"/>
                <a:gd name="f71" fmla="val f5"/>
                <a:gd name="f72" fmla="val f6"/>
                <a:gd name="f73" fmla="val f7"/>
                <a:gd name="f74" fmla="*/ f68 f0 1"/>
                <a:gd name="f75" fmla="+- f73 0 f71"/>
                <a:gd name="f76" fmla="+- f72 0 f71"/>
                <a:gd name="f77" fmla="*/ f74 1 f2"/>
                <a:gd name="f78" fmla="*/ f76 1 135738"/>
                <a:gd name="f79" fmla="*/ f75 1 192528"/>
                <a:gd name="f80" fmla="*/ 123243 f76 1"/>
                <a:gd name="f81" fmla="*/ 177160 f75 1"/>
                <a:gd name="f82" fmla="*/ 134551 f76 1"/>
                <a:gd name="f83" fmla="*/ 177060 f75 1"/>
                <a:gd name="f84" fmla="*/ 135738 f76 1"/>
                <a:gd name="f85" fmla="*/ 178534 f75 1"/>
                <a:gd name="f86" fmla="*/ 22038 f76 1"/>
                <a:gd name="f87" fmla="*/ 14349 f75 1"/>
                <a:gd name="f88" fmla="*/ 14790 f76 1"/>
                <a:gd name="f89" fmla="*/ 3729 f75 1"/>
                <a:gd name="f90" fmla="*/ 3958 f76 1"/>
                <a:gd name="f91" fmla="*/ 1180 f75 1"/>
                <a:gd name="f92" fmla="*/ 3171 f76 1"/>
                <a:gd name="f93" fmla="*/ 1729 f75 1"/>
                <a:gd name="f94" fmla="*/ 2046 f76 1"/>
                <a:gd name="f95" fmla="*/ 2354 f75 1"/>
                <a:gd name="f96" fmla="*/ 3104 f75 1"/>
                <a:gd name="f97" fmla="*/ 922 f76 1"/>
                <a:gd name="f98" fmla="*/ 4728 f75 1"/>
                <a:gd name="f99" fmla="*/ 47 f76 1"/>
                <a:gd name="f100" fmla="*/ 6478 f75 1"/>
                <a:gd name="f101" fmla="*/ 8477 f75 1"/>
                <a:gd name="f102" fmla="*/ 10476 f75 1"/>
                <a:gd name="f103" fmla="*/ 12600 f75 1"/>
                <a:gd name="f104" fmla="*/ 14599 f75 1"/>
                <a:gd name="f105" fmla="*/ 16473 f75 1"/>
                <a:gd name="f106" fmla="*/ 17598 f75 1"/>
                <a:gd name="f107" fmla="*/ 121869 f76 1"/>
                <a:gd name="f108" fmla="*/ 192529 f75 1"/>
                <a:gd name="f109" fmla="+- f77 0 f1"/>
                <a:gd name="f110" fmla="*/ f80 1 135738"/>
                <a:gd name="f111" fmla="*/ f81 1 192528"/>
                <a:gd name="f112" fmla="*/ f82 1 135738"/>
                <a:gd name="f113" fmla="*/ f83 1 192528"/>
                <a:gd name="f114" fmla="*/ f84 1 135738"/>
                <a:gd name="f115" fmla="*/ f85 1 192528"/>
                <a:gd name="f116" fmla="*/ f86 1 135738"/>
                <a:gd name="f117" fmla="*/ f87 1 192528"/>
                <a:gd name="f118" fmla="*/ f88 1 135738"/>
                <a:gd name="f119" fmla="*/ f89 1 192528"/>
                <a:gd name="f120" fmla="*/ f90 1 135738"/>
                <a:gd name="f121" fmla="*/ f91 1 192528"/>
                <a:gd name="f122" fmla="*/ f92 1 135738"/>
                <a:gd name="f123" fmla="*/ f93 1 192528"/>
                <a:gd name="f124" fmla="*/ f94 1 135738"/>
                <a:gd name="f125" fmla="*/ f95 1 192528"/>
                <a:gd name="f126" fmla="*/ f96 1 192528"/>
                <a:gd name="f127" fmla="*/ f97 1 135738"/>
                <a:gd name="f128" fmla="*/ f98 1 192528"/>
                <a:gd name="f129" fmla="*/ f99 1 135738"/>
                <a:gd name="f130" fmla="*/ f100 1 192528"/>
                <a:gd name="f131" fmla="*/ f101 1 192528"/>
                <a:gd name="f132" fmla="*/ f102 1 192528"/>
                <a:gd name="f133" fmla="*/ f103 1 192528"/>
                <a:gd name="f134" fmla="*/ f104 1 192528"/>
                <a:gd name="f135" fmla="*/ f105 1 192528"/>
                <a:gd name="f136" fmla="*/ f106 1 192528"/>
                <a:gd name="f137" fmla="*/ f107 1 135738"/>
                <a:gd name="f138" fmla="*/ f108 1 192528"/>
                <a:gd name="f139" fmla="*/ f71 1 f78"/>
                <a:gd name="f140" fmla="*/ f72 1 f78"/>
                <a:gd name="f141" fmla="*/ f71 1 f79"/>
                <a:gd name="f142" fmla="*/ f73 1 f79"/>
                <a:gd name="f143" fmla="*/ f110 1 f78"/>
                <a:gd name="f144" fmla="*/ f111 1 f79"/>
                <a:gd name="f145" fmla="*/ f112 1 f78"/>
                <a:gd name="f146" fmla="*/ f113 1 f79"/>
                <a:gd name="f147" fmla="*/ f114 1 f78"/>
                <a:gd name="f148" fmla="*/ f115 1 f79"/>
                <a:gd name="f149" fmla="*/ f116 1 f78"/>
                <a:gd name="f150" fmla="*/ f117 1 f79"/>
                <a:gd name="f151" fmla="*/ f118 1 f78"/>
                <a:gd name="f152" fmla="*/ f119 1 f79"/>
                <a:gd name="f153" fmla="*/ f120 1 f78"/>
                <a:gd name="f154" fmla="*/ f121 1 f79"/>
                <a:gd name="f155" fmla="*/ f122 1 f78"/>
                <a:gd name="f156" fmla="*/ f123 1 f79"/>
                <a:gd name="f157" fmla="*/ f124 1 f78"/>
                <a:gd name="f158" fmla="*/ f125 1 f79"/>
                <a:gd name="f159" fmla="*/ f126 1 f79"/>
                <a:gd name="f160" fmla="*/ f127 1 f78"/>
                <a:gd name="f161" fmla="*/ f128 1 f79"/>
                <a:gd name="f162" fmla="*/ f129 1 f78"/>
                <a:gd name="f163" fmla="*/ f130 1 f79"/>
                <a:gd name="f164" fmla="*/ f131 1 f79"/>
                <a:gd name="f165" fmla="*/ f132 1 f79"/>
                <a:gd name="f166" fmla="*/ f133 1 f79"/>
                <a:gd name="f167" fmla="*/ f134 1 f79"/>
                <a:gd name="f168" fmla="*/ f135 1 f79"/>
                <a:gd name="f169" fmla="*/ f136 1 f79"/>
                <a:gd name="f170" fmla="*/ f137 1 f78"/>
                <a:gd name="f171" fmla="*/ f138 1 f79"/>
                <a:gd name="f172" fmla="*/ f139 f69 1"/>
                <a:gd name="f173" fmla="*/ f140 f69 1"/>
                <a:gd name="f174" fmla="*/ f142 f70 1"/>
                <a:gd name="f175" fmla="*/ f141 f70 1"/>
                <a:gd name="f176" fmla="*/ f143 f69 1"/>
                <a:gd name="f177" fmla="*/ f144 f70 1"/>
                <a:gd name="f178" fmla="*/ f145 f69 1"/>
                <a:gd name="f179" fmla="*/ f146 f70 1"/>
                <a:gd name="f180" fmla="*/ f147 f69 1"/>
                <a:gd name="f181" fmla="*/ f148 f70 1"/>
                <a:gd name="f182" fmla="*/ f149 f69 1"/>
                <a:gd name="f183" fmla="*/ f150 f70 1"/>
                <a:gd name="f184" fmla="*/ f151 f69 1"/>
                <a:gd name="f185" fmla="*/ f152 f70 1"/>
                <a:gd name="f186" fmla="*/ f153 f69 1"/>
                <a:gd name="f187" fmla="*/ f154 f70 1"/>
                <a:gd name="f188" fmla="*/ f155 f69 1"/>
                <a:gd name="f189" fmla="*/ f156 f70 1"/>
                <a:gd name="f190" fmla="*/ f157 f69 1"/>
                <a:gd name="f191" fmla="*/ f158 f70 1"/>
                <a:gd name="f192" fmla="*/ f159 f70 1"/>
                <a:gd name="f193" fmla="*/ f160 f69 1"/>
                <a:gd name="f194" fmla="*/ f161 f70 1"/>
                <a:gd name="f195" fmla="*/ f162 f69 1"/>
                <a:gd name="f196" fmla="*/ f163 f70 1"/>
                <a:gd name="f197" fmla="*/ f164 f70 1"/>
                <a:gd name="f198" fmla="*/ f165 f70 1"/>
                <a:gd name="f199" fmla="*/ f166 f70 1"/>
                <a:gd name="f200" fmla="*/ f167 f70 1"/>
                <a:gd name="f201" fmla="*/ f168 f70 1"/>
                <a:gd name="f202" fmla="*/ f169 f70 1"/>
                <a:gd name="f203" fmla="*/ f170 f69 1"/>
                <a:gd name="f204" fmla="*/ f171 f70 1"/>
              </a:gdLst>
              <a:ahLst/>
              <a:cxnLst>
                <a:cxn ang="3cd4">
                  <a:pos x="hc" y="t"/>
                </a:cxn>
                <a:cxn ang="0">
                  <a:pos x="r" y="vc"/>
                </a:cxn>
                <a:cxn ang="cd4">
                  <a:pos x="hc" y="b"/>
                </a:cxn>
                <a:cxn ang="cd2">
                  <a:pos x="l" y="vc"/>
                </a:cxn>
                <a:cxn ang="f109">
                  <a:pos x="f176" y="f177"/>
                </a:cxn>
                <a:cxn ang="f109">
                  <a:pos x="f178" y="f179"/>
                </a:cxn>
                <a:cxn ang="f109">
                  <a:pos x="f180" y="f181"/>
                </a:cxn>
                <a:cxn ang="f109">
                  <a:pos x="f182" y="f183"/>
                </a:cxn>
                <a:cxn ang="f109">
                  <a:pos x="f184" y="f185"/>
                </a:cxn>
                <a:cxn ang="f109">
                  <a:pos x="f186" y="f187"/>
                </a:cxn>
                <a:cxn ang="f109">
                  <a:pos x="f188" y="f189"/>
                </a:cxn>
                <a:cxn ang="f109">
                  <a:pos x="f190" y="f191"/>
                </a:cxn>
                <a:cxn ang="f109">
                  <a:pos x="f190" y="f192"/>
                </a:cxn>
                <a:cxn ang="f109">
                  <a:pos x="f193" y="f194"/>
                </a:cxn>
                <a:cxn ang="f109">
                  <a:pos x="f195" y="f196"/>
                </a:cxn>
                <a:cxn ang="f109">
                  <a:pos x="f195" y="f197"/>
                </a:cxn>
                <a:cxn ang="f109">
                  <a:pos x="f195" y="f198"/>
                </a:cxn>
                <a:cxn ang="f109">
                  <a:pos x="f195" y="f199"/>
                </a:cxn>
                <a:cxn ang="f109">
                  <a:pos x="f195" y="f200"/>
                </a:cxn>
                <a:cxn ang="f109">
                  <a:pos x="f193" y="f201"/>
                </a:cxn>
                <a:cxn ang="f109">
                  <a:pos x="f193" y="f202"/>
                </a:cxn>
                <a:cxn ang="f109">
                  <a:pos x="f203" y="f204"/>
                </a:cxn>
                <a:cxn ang="f109">
                  <a:pos x="f176" y="f177"/>
                </a:cxn>
              </a:cxnLst>
              <a:rect l="f172" t="f175" r="f173" b="f174"/>
              <a:pathLst>
                <a:path w="135738" h="192528">
                  <a:moveTo>
                    <a:pt x="f8" y="f9"/>
                  </a:moveTo>
                  <a:cubicBezTo>
                    <a:pt x="f10" y="f11"/>
                    <a:pt x="f12" y="f13"/>
                    <a:pt x="f14" y="f15"/>
                  </a:cubicBezTo>
                  <a:cubicBezTo>
                    <a:pt x="f16" y="f17"/>
                    <a:pt x="f18" y="f19"/>
                    <a:pt x="f6" y="f20"/>
                  </a:cubicBezTo>
                  <a:lnTo>
                    <a:pt x="f21" y="f22"/>
                  </a:lnTo>
                  <a:lnTo>
                    <a:pt x="f23" y="f24"/>
                  </a:lnTo>
                  <a:cubicBezTo>
                    <a:pt x="f25" y="f26"/>
                    <a:pt x="f27" y="f28"/>
                    <a:pt x="f29" y="f30"/>
                  </a:cubicBezTo>
                  <a:cubicBezTo>
                    <a:pt x="f31" y="f32"/>
                    <a:pt x="f33" y="f34"/>
                    <a:pt x="f35" y="f36"/>
                  </a:cubicBezTo>
                  <a:lnTo>
                    <a:pt x="f37" y="f38"/>
                  </a:lnTo>
                  <a:lnTo>
                    <a:pt x="f37" y="f39"/>
                  </a:lnTo>
                  <a:cubicBezTo>
                    <a:pt x="f40" y="f41"/>
                    <a:pt x="f42" y="f43"/>
                    <a:pt x="f44" y="f45"/>
                  </a:cubicBezTo>
                  <a:lnTo>
                    <a:pt x="f46" y="f47"/>
                  </a:lnTo>
                  <a:cubicBezTo>
                    <a:pt x="f48" y="f49"/>
                    <a:pt x="f48" y="f50"/>
                    <a:pt x="f46" y="f51"/>
                  </a:cubicBezTo>
                  <a:cubicBezTo>
                    <a:pt x="f48" y="f52"/>
                    <a:pt x="f48" y="f53"/>
                    <a:pt x="f46" y="f54"/>
                  </a:cubicBezTo>
                  <a:cubicBezTo>
                    <a:pt x="f48" y="f55"/>
                    <a:pt x="f48" y="f56"/>
                    <a:pt x="f46" y="f57"/>
                  </a:cubicBezTo>
                  <a:lnTo>
                    <a:pt x="f46" y="f58"/>
                  </a:lnTo>
                  <a:lnTo>
                    <a:pt x="f44" y="f59"/>
                  </a:lnTo>
                  <a:cubicBezTo>
                    <a:pt x="f44" y="f59"/>
                    <a:pt x="f44" y="f60"/>
                    <a:pt x="f44" y="f61"/>
                  </a:cubicBezTo>
                  <a:lnTo>
                    <a:pt x="f62" y="f63"/>
                  </a:ln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7" name="Freeform: Shape 1803">
              <a:extLst>
                <a:ext uri="{FF2B5EF4-FFF2-40B4-BE49-F238E27FC236}">
                  <a16:creationId xmlns:a16="http://schemas.microsoft.com/office/drawing/2014/main" id="{4F7C3C43-5A0C-7E32-844C-4617EA81389F}"/>
                </a:ext>
              </a:extLst>
            </p:cNvPr>
            <p:cNvSpPr/>
            <p:nvPr/>
          </p:nvSpPr>
          <p:spPr>
            <a:xfrm>
              <a:off x="9108219" y="6096579"/>
              <a:ext cx="297262" cy="186546"/>
            </a:xfrm>
            <a:custGeom>
              <a:avLst/>
              <a:gdLst>
                <a:gd name="f0" fmla="val 10800000"/>
                <a:gd name="f1" fmla="val 5400000"/>
                <a:gd name="f2" fmla="val 180"/>
                <a:gd name="f3" fmla="val w"/>
                <a:gd name="f4" fmla="val h"/>
                <a:gd name="f5" fmla="val 0"/>
                <a:gd name="f6" fmla="val 297262"/>
                <a:gd name="f7" fmla="val 186550"/>
                <a:gd name="f8" fmla="val 296372"/>
                <a:gd name="f9" fmla="val 5748"/>
                <a:gd name="f10" fmla="val 296010"/>
                <a:gd name="f11" fmla="val 4736"/>
                <a:gd name="f12" fmla="val 295460"/>
                <a:gd name="f13" fmla="val 3799"/>
                <a:gd name="f14" fmla="val 294748"/>
                <a:gd name="f15" fmla="val 2999"/>
                <a:gd name="f16" fmla="val 293248"/>
                <a:gd name="f17" fmla="val 1624"/>
                <a:gd name="f18" fmla="val 291874"/>
                <a:gd name="f19" fmla="val 625"/>
                <a:gd name="f20" fmla="val 290125"/>
                <a:gd name="f21" fmla="val 288500"/>
                <a:gd name="f22" fmla="val 286876"/>
                <a:gd name="f23" fmla="val 285127"/>
                <a:gd name="f24" fmla="val 284377"/>
                <a:gd name="f25" fmla="val 167059"/>
                <a:gd name="f26" fmla="val 3936"/>
                <a:gd name="f27" fmla="val 164635"/>
                <a:gd name="f28" fmla="val 9096"/>
                <a:gd name="f29" fmla="val 165847"/>
                <a:gd name="f30" fmla="val 11520"/>
                <a:gd name="f31" fmla="val 169782"/>
                <a:gd name="f32" fmla="val 11957"/>
                <a:gd name="f33" fmla="val 170495"/>
                <a:gd name="f34" fmla="val 12282"/>
                <a:gd name="f35" fmla="val 171257"/>
                <a:gd name="f36" fmla="val 12495"/>
                <a:gd name="f37" fmla="val 172057"/>
                <a:gd name="f38" fmla="val 14519"/>
                <a:gd name="f39" fmla="val 177267"/>
                <a:gd name="f40" fmla="val 12832"/>
                <a:gd name="f41" fmla="val 183190"/>
                <a:gd name="f42" fmla="val 8372"/>
                <a:gd name="f43" fmla="val 186551"/>
                <a:gd name="f44" fmla="val 286501"/>
                <a:gd name="f45" fmla="val 23116"/>
                <a:gd name="f46" fmla="val 292748"/>
                <a:gd name="f47" fmla="val 19493"/>
                <a:gd name="f48" fmla="val 296909"/>
                <a:gd name="f49" fmla="val 16244"/>
                <a:gd name="f50" fmla="val 298384"/>
                <a:gd name="f51" fmla="val 10621"/>
                <a:gd name="f52" fmla="+- 0 0 -90"/>
                <a:gd name="f53" fmla="*/ f3 1 297262"/>
                <a:gd name="f54" fmla="*/ f4 1 186550"/>
                <a:gd name="f55" fmla="val f5"/>
                <a:gd name="f56" fmla="val f6"/>
                <a:gd name="f57" fmla="val f7"/>
                <a:gd name="f58" fmla="*/ f52 f0 1"/>
                <a:gd name="f59" fmla="+- f57 0 f55"/>
                <a:gd name="f60" fmla="+- f56 0 f55"/>
                <a:gd name="f61" fmla="*/ f58 1 f2"/>
                <a:gd name="f62" fmla="*/ f60 1 297262"/>
                <a:gd name="f63" fmla="*/ f59 1 186550"/>
                <a:gd name="f64" fmla="*/ 296372 f60 1"/>
                <a:gd name="f65" fmla="*/ 5748 f59 1"/>
                <a:gd name="f66" fmla="*/ 294748 f60 1"/>
                <a:gd name="f67" fmla="*/ 2999 f59 1"/>
                <a:gd name="f68" fmla="*/ 293248 f60 1"/>
                <a:gd name="f69" fmla="*/ 1624 f59 1"/>
                <a:gd name="f70" fmla="*/ 291874 f60 1"/>
                <a:gd name="f71" fmla="*/ 625 f59 1"/>
                <a:gd name="f72" fmla="*/ 290125 f60 1"/>
                <a:gd name="f73" fmla="*/ 0 f59 1"/>
                <a:gd name="f74" fmla="*/ 288500 f60 1"/>
                <a:gd name="f75" fmla="*/ 286876 f60 1"/>
                <a:gd name="f76" fmla="*/ 285127 f60 1"/>
                <a:gd name="f77" fmla="*/ 284377 f60 1"/>
                <a:gd name="f78" fmla="*/ 0 f60 1"/>
                <a:gd name="f79" fmla="*/ 167059 f59 1"/>
                <a:gd name="f80" fmla="*/ 11520 f60 1"/>
                <a:gd name="f81" fmla="*/ 169782 f59 1"/>
                <a:gd name="f82" fmla="*/ 12495 f60 1"/>
                <a:gd name="f83" fmla="*/ 172057 f59 1"/>
                <a:gd name="f84" fmla="*/ 8372 f60 1"/>
                <a:gd name="f85" fmla="*/ 186551 f59 1"/>
                <a:gd name="f86" fmla="*/ 286501 f60 1"/>
                <a:gd name="f87" fmla="*/ 23116 f59 1"/>
                <a:gd name="f88" fmla="*/ 292748 f60 1"/>
                <a:gd name="f89" fmla="*/ 19493 f59 1"/>
                <a:gd name="f90" fmla="+- f61 0 f1"/>
                <a:gd name="f91" fmla="*/ f64 1 297262"/>
                <a:gd name="f92" fmla="*/ f65 1 186550"/>
                <a:gd name="f93" fmla="*/ f66 1 297262"/>
                <a:gd name="f94" fmla="*/ f67 1 186550"/>
                <a:gd name="f95" fmla="*/ f68 1 297262"/>
                <a:gd name="f96" fmla="*/ f69 1 186550"/>
                <a:gd name="f97" fmla="*/ f70 1 297262"/>
                <a:gd name="f98" fmla="*/ f71 1 186550"/>
                <a:gd name="f99" fmla="*/ f72 1 297262"/>
                <a:gd name="f100" fmla="*/ f73 1 186550"/>
                <a:gd name="f101" fmla="*/ f74 1 297262"/>
                <a:gd name="f102" fmla="*/ f75 1 297262"/>
                <a:gd name="f103" fmla="*/ f76 1 297262"/>
                <a:gd name="f104" fmla="*/ f77 1 297262"/>
                <a:gd name="f105" fmla="*/ f78 1 297262"/>
                <a:gd name="f106" fmla="*/ f79 1 186550"/>
                <a:gd name="f107" fmla="*/ f80 1 297262"/>
                <a:gd name="f108" fmla="*/ f81 1 186550"/>
                <a:gd name="f109" fmla="*/ f82 1 297262"/>
                <a:gd name="f110" fmla="*/ f83 1 186550"/>
                <a:gd name="f111" fmla="*/ f84 1 297262"/>
                <a:gd name="f112" fmla="*/ f85 1 186550"/>
                <a:gd name="f113" fmla="*/ f86 1 297262"/>
                <a:gd name="f114" fmla="*/ f87 1 186550"/>
                <a:gd name="f115" fmla="*/ f88 1 297262"/>
                <a:gd name="f116" fmla="*/ f89 1 186550"/>
                <a:gd name="f117" fmla="*/ f55 1 f62"/>
                <a:gd name="f118" fmla="*/ f56 1 f62"/>
                <a:gd name="f119" fmla="*/ f55 1 f63"/>
                <a:gd name="f120" fmla="*/ f57 1 f63"/>
                <a:gd name="f121" fmla="*/ f91 1 f62"/>
                <a:gd name="f122" fmla="*/ f92 1 f63"/>
                <a:gd name="f123" fmla="*/ f93 1 f62"/>
                <a:gd name="f124" fmla="*/ f94 1 f63"/>
                <a:gd name="f125" fmla="*/ f95 1 f62"/>
                <a:gd name="f126" fmla="*/ f96 1 f63"/>
                <a:gd name="f127" fmla="*/ f97 1 f62"/>
                <a:gd name="f128" fmla="*/ f98 1 f63"/>
                <a:gd name="f129" fmla="*/ f99 1 f62"/>
                <a:gd name="f130" fmla="*/ f100 1 f63"/>
                <a:gd name="f131" fmla="*/ f101 1 f62"/>
                <a:gd name="f132" fmla="*/ f102 1 f62"/>
                <a:gd name="f133" fmla="*/ f103 1 f62"/>
                <a:gd name="f134" fmla="*/ f104 1 f62"/>
                <a:gd name="f135" fmla="*/ f105 1 f62"/>
                <a:gd name="f136" fmla="*/ f106 1 f63"/>
                <a:gd name="f137" fmla="*/ f107 1 f62"/>
                <a:gd name="f138" fmla="*/ f108 1 f63"/>
                <a:gd name="f139" fmla="*/ f109 1 f62"/>
                <a:gd name="f140" fmla="*/ f110 1 f63"/>
                <a:gd name="f141" fmla="*/ f111 1 f62"/>
                <a:gd name="f142" fmla="*/ f112 1 f63"/>
                <a:gd name="f143" fmla="*/ f113 1 f62"/>
                <a:gd name="f144" fmla="*/ f114 1 f63"/>
                <a:gd name="f145" fmla="*/ f115 1 f62"/>
                <a:gd name="f146" fmla="*/ f116 1 f63"/>
                <a:gd name="f147" fmla="*/ f117 f53 1"/>
                <a:gd name="f148" fmla="*/ f118 f53 1"/>
                <a:gd name="f149" fmla="*/ f120 f54 1"/>
                <a:gd name="f150" fmla="*/ f119 f54 1"/>
                <a:gd name="f151" fmla="*/ f121 f53 1"/>
                <a:gd name="f152" fmla="*/ f122 f54 1"/>
                <a:gd name="f153" fmla="*/ f123 f53 1"/>
                <a:gd name="f154" fmla="*/ f124 f54 1"/>
                <a:gd name="f155" fmla="*/ f125 f53 1"/>
                <a:gd name="f156" fmla="*/ f126 f54 1"/>
                <a:gd name="f157" fmla="*/ f127 f53 1"/>
                <a:gd name="f158" fmla="*/ f128 f54 1"/>
                <a:gd name="f159" fmla="*/ f129 f53 1"/>
                <a:gd name="f160" fmla="*/ f130 f54 1"/>
                <a:gd name="f161" fmla="*/ f131 f53 1"/>
                <a:gd name="f162" fmla="*/ f132 f53 1"/>
                <a:gd name="f163" fmla="*/ f133 f53 1"/>
                <a:gd name="f164" fmla="*/ f134 f53 1"/>
                <a:gd name="f165" fmla="*/ f135 f53 1"/>
                <a:gd name="f166" fmla="*/ f136 f54 1"/>
                <a:gd name="f167" fmla="*/ f137 f53 1"/>
                <a:gd name="f168" fmla="*/ f138 f54 1"/>
                <a:gd name="f169" fmla="*/ f139 f53 1"/>
                <a:gd name="f170" fmla="*/ f140 f54 1"/>
                <a:gd name="f171" fmla="*/ f141 f53 1"/>
                <a:gd name="f172" fmla="*/ f142 f54 1"/>
                <a:gd name="f173" fmla="*/ f143 f53 1"/>
                <a:gd name="f174" fmla="*/ f144 f54 1"/>
                <a:gd name="f175" fmla="*/ f145 f53 1"/>
                <a:gd name="f176" fmla="*/ f146 f54 1"/>
              </a:gdLst>
              <a:ahLst/>
              <a:cxnLst>
                <a:cxn ang="3cd4">
                  <a:pos x="hc" y="t"/>
                </a:cxn>
                <a:cxn ang="0">
                  <a:pos x="r" y="vc"/>
                </a:cxn>
                <a:cxn ang="cd4">
                  <a:pos x="hc" y="b"/>
                </a:cxn>
                <a:cxn ang="cd2">
                  <a:pos x="l" y="vc"/>
                </a:cxn>
                <a:cxn ang="f90">
                  <a:pos x="f151" y="f152"/>
                </a:cxn>
                <a:cxn ang="f90">
                  <a:pos x="f153" y="f154"/>
                </a:cxn>
                <a:cxn ang="f90">
                  <a:pos x="f155" y="f156"/>
                </a:cxn>
                <a:cxn ang="f90">
                  <a:pos x="f157" y="f158"/>
                </a:cxn>
                <a:cxn ang="f90">
                  <a:pos x="f159" y="f160"/>
                </a:cxn>
                <a:cxn ang="f90">
                  <a:pos x="f161" y="f160"/>
                </a:cxn>
                <a:cxn ang="f90">
                  <a:pos x="f162" y="f160"/>
                </a:cxn>
                <a:cxn ang="f90">
                  <a:pos x="f163" y="f160"/>
                </a:cxn>
                <a:cxn ang="f90">
                  <a:pos x="f164" y="f160"/>
                </a:cxn>
                <a:cxn ang="f90">
                  <a:pos x="f165" y="f166"/>
                </a:cxn>
                <a:cxn ang="f90">
                  <a:pos x="f167" y="f168"/>
                </a:cxn>
                <a:cxn ang="f90">
                  <a:pos x="f169" y="f170"/>
                </a:cxn>
                <a:cxn ang="f90">
                  <a:pos x="f171" y="f172"/>
                </a:cxn>
                <a:cxn ang="f90">
                  <a:pos x="f173" y="f174"/>
                </a:cxn>
                <a:cxn ang="f90">
                  <a:pos x="f175" y="f176"/>
                </a:cxn>
                <a:cxn ang="f90">
                  <a:pos x="f151" y="f152"/>
                </a:cxn>
              </a:cxnLst>
              <a:rect l="f147" t="f150" r="f148" b="f149"/>
              <a:pathLst>
                <a:path w="297262" h="186550">
                  <a:moveTo>
                    <a:pt x="f8" y="f9"/>
                  </a:moveTo>
                  <a:cubicBezTo>
                    <a:pt x="f10" y="f11"/>
                    <a:pt x="f12" y="f13"/>
                    <a:pt x="f14" y="f15"/>
                  </a:cubicBezTo>
                  <a:lnTo>
                    <a:pt x="f16" y="f17"/>
                  </a:lnTo>
                  <a:lnTo>
                    <a:pt x="f18" y="f19"/>
                  </a:lnTo>
                  <a:lnTo>
                    <a:pt x="f20" y="f5"/>
                  </a:lnTo>
                  <a:lnTo>
                    <a:pt x="f21" y="f5"/>
                  </a:lnTo>
                  <a:lnTo>
                    <a:pt x="f22" y="f5"/>
                  </a:lnTo>
                  <a:lnTo>
                    <a:pt x="f23" y="f5"/>
                  </a:lnTo>
                  <a:lnTo>
                    <a:pt x="f24" y="f5"/>
                  </a:lnTo>
                  <a:lnTo>
                    <a:pt x="f5" y="f25"/>
                  </a:lnTo>
                  <a:cubicBezTo>
                    <a:pt x="f26" y="f27"/>
                    <a:pt x="f28" y="f29"/>
                    <a:pt x="f30" y="f31"/>
                  </a:cubicBezTo>
                  <a:cubicBezTo>
                    <a:pt x="f32" y="f33"/>
                    <a:pt x="f34" y="f35"/>
                    <a:pt x="f36" y="f37"/>
                  </a:cubicBezTo>
                  <a:cubicBezTo>
                    <a:pt x="f38" y="f39"/>
                    <a:pt x="f40" y="f41"/>
                    <a:pt x="f42" y="f43"/>
                  </a:cubicBezTo>
                  <a:lnTo>
                    <a:pt x="f44" y="f45"/>
                  </a:lnTo>
                  <a:lnTo>
                    <a:pt x="f46"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8" name="Freeform: Shape 1804">
              <a:extLst>
                <a:ext uri="{FF2B5EF4-FFF2-40B4-BE49-F238E27FC236}">
                  <a16:creationId xmlns:a16="http://schemas.microsoft.com/office/drawing/2014/main" id="{D726B8D2-2D3C-9C84-3168-709D5C1EFBE4}"/>
                </a:ext>
              </a:extLst>
            </p:cNvPr>
            <p:cNvSpPr/>
            <p:nvPr/>
          </p:nvSpPr>
          <p:spPr>
            <a:xfrm>
              <a:off x="9013990" y="6263137"/>
              <a:ext cx="106975" cy="73718"/>
            </a:xfrm>
            <a:custGeom>
              <a:avLst/>
              <a:gdLst>
                <a:gd name="f0" fmla="val 10800000"/>
                <a:gd name="f1" fmla="val 5400000"/>
                <a:gd name="f2" fmla="val 180"/>
                <a:gd name="f3" fmla="val w"/>
                <a:gd name="f4" fmla="val h"/>
                <a:gd name="f5" fmla="val 0"/>
                <a:gd name="f6" fmla="val 106973"/>
                <a:gd name="f7" fmla="val 73723"/>
                <a:gd name="f8" fmla="val 106221"/>
                <a:gd name="f9" fmla="val 6249"/>
                <a:gd name="f10" fmla="val 105047"/>
                <a:gd name="f11" fmla="val 1776"/>
                <a:gd name="f12" fmla="val 100474"/>
                <a:gd name="f13" fmla="val -898"/>
                <a:gd name="f14" fmla="val 96001"/>
                <a:gd name="f15" fmla="val 277"/>
                <a:gd name="f16" fmla="val 95201"/>
                <a:gd name="f17" fmla="val 489"/>
                <a:gd name="f18" fmla="val 94426"/>
                <a:gd name="f19" fmla="val 814"/>
                <a:gd name="f20" fmla="val 93727"/>
                <a:gd name="f21" fmla="val 1251"/>
                <a:gd name="f22" fmla="val 90728"/>
                <a:gd name="f23" fmla="val 3000"/>
                <a:gd name="f24" fmla="val 5140"/>
                <a:gd name="f25" fmla="val 52980"/>
                <a:gd name="f26" fmla="val 442"/>
                <a:gd name="f27" fmla="val 56179"/>
                <a:gd name="f28" fmla="val -1295"/>
                <a:gd name="f29" fmla="val 62277"/>
                <a:gd name="f30" fmla="val 1017"/>
                <a:gd name="f31" fmla="val 67475"/>
                <a:gd name="f32" fmla="val 2191"/>
                <a:gd name="f33" fmla="val 71948"/>
                <a:gd name="f34" fmla="val 6764"/>
                <a:gd name="f35" fmla="val 74622"/>
                <a:gd name="f36" fmla="val 11237"/>
                <a:gd name="f37" fmla="val 73447"/>
                <a:gd name="f38" fmla="val 12037"/>
                <a:gd name="f39" fmla="val 73235"/>
                <a:gd name="f40" fmla="val 12812"/>
                <a:gd name="f41" fmla="val 72910"/>
                <a:gd name="f42" fmla="val 13511"/>
                <a:gd name="f43" fmla="val 72473"/>
                <a:gd name="f44" fmla="val 102473"/>
                <a:gd name="f45" fmla="val 20118"/>
                <a:gd name="f46" fmla="val 106521"/>
                <a:gd name="f47" fmla="val 16745"/>
                <a:gd name="f48" fmla="val 108020"/>
                <a:gd name="f49" fmla="val 11197"/>
                <a:gd name="f50" fmla="+- 0 0 -90"/>
                <a:gd name="f51" fmla="*/ f3 1 106973"/>
                <a:gd name="f52" fmla="*/ f4 1 73723"/>
                <a:gd name="f53" fmla="val f5"/>
                <a:gd name="f54" fmla="val f6"/>
                <a:gd name="f55" fmla="val f7"/>
                <a:gd name="f56" fmla="*/ f50 f0 1"/>
                <a:gd name="f57" fmla="+- f55 0 f53"/>
                <a:gd name="f58" fmla="+- f54 0 f53"/>
                <a:gd name="f59" fmla="*/ f56 1 f2"/>
                <a:gd name="f60" fmla="*/ f58 1 106973"/>
                <a:gd name="f61" fmla="*/ f57 1 73723"/>
                <a:gd name="f62" fmla="*/ 106221 f58 1"/>
                <a:gd name="f63" fmla="*/ 6249 f57 1"/>
                <a:gd name="f64" fmla="*/ 96001 f58 1"/>
                <a:gd name="f65" fmla="*/ 277 f57 1"/>
                <a:gd name="f66" fmla="*/ 93727 f58 1"/>
                <a:gd name="f67" fmla="*/ 1251 f57 1"/>
                <a:gd name="f68" fmla="*/ 90728 f58 1"/>
                <a:gd name="f69" fmla="*/ 3000 f57 1"/>
                <a:gd name="f70" fmla="*/ 5140 f58 1"/>
                <a:gd name="f71" fmla="*/ 52980 f57 1"/>
                <a:gd name="f72" fmla="*/ 1017 f58 1"/>
                <a:gd name="f73" fmla="*/ 67475 f57 1"/>
                <a:gd name="f74" fmla="*/ 11237 f58 1"/>
                <a:gd name="f75" fmla="*/ 73447 f57 1"/>
                <a:gd name="f76" fmla="*/ 13511 f58 1"/>
                <a:gd name="f77" fmla="*/ 72473 f57 1"/>
                <a:gd name="f78" fmla="*/ 102473 f58 1"/>
                <a:gd name="f79" fmla="*/ 20118 f57 1"/>
                <a:gd name="f80" fmla="+- f59 0 f1"/>
                <a:gd name="f81" fmla="*/ f62 1 106973"/>
                <a:gd name="f82" fmla="*/ f63 1 73723"/>
                <a:gd name="f83" fmla="*/ f64 1 106973"/>
                <a:gd name="f84" fmla="*/ f65 1 73723"/>
                <a:gd name="f85" fmla="*/ f66 1 106973"/>
                <a:gd name="f86" fmla="*/ f67 1 73723"/>
                <a:gd name="f87" fmla="*/ f68 1 106973"/>
                <a:gd name="f88" fmla="*/ f69 1 73723"/>
                <a:gd name="f89" fmla="*/ f70 1 106973"/>
                <a:gd name="f90" fmla="*/ f71 1 73723"/>
                <a:gd name="f91" fmla="*/ f72 1 106973"/>
                <a:gd name="f92" fmla="*/ f73 1 73723"/>
                <a:gd name="f93" fmla="*/ f74 1 106973"/>
                <a:gd name="f94" fmla="*/ f75 1 73723"/>
                <a:gd name="f95" fmla="*/ f76 1 106973"/>
                <a:gd name="f96" fmla="*/ f77 1 73723"/>
                <a:gd name="f97" fmla="*/ f78 1 106973"/>
                <a:gd name="f98" fmla="*/ f79 1 73723"/>
                <a:gd name="f99" fmla="*/ f53 1 f60"/>
                <a:gd name="f100" fmla="*/ f54 1 f60"/>
                <a:gd name="f101" fmla="*/ f53 1 f61"/>
                <a:gd name="f102" fmla="*/ f55 1 f61"/>
                <a:gd name="f103" fmla="*/ f81 1 f60"/>
                <a:gd name="f104" fmla="*/ f82 1 f61"/>
                <a:gd name="f105" fmla="*/ f83 1 f60"/>
                <a:gd name="f106" fmla="*/ f84 1 f61"/>
                <a:gd name="f107" fmla="*/ f85 1 f60"/>
                <a:gd name="f108" fmla="*/ f86 1 f61"/>
                <a:gd name="f109" fmla="*/ f87 1 f60"/>
                <a:gd name="f110" fmla="*/ f88 1 f61"/>
                <a:gd name="f111" fmla="*/ f89 1 f60"/>
                <a:gd name="f112" fmla="*/ f90 1 f61"/>
                <a:gd name="f113" fmla="*/ f91 1 f60"/>
                <a:gd name="f114" fmla="*/ f92 1 f61"/>
                <a:gd name="f115" fmla="*/ f93 1 f60"/>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1 1"/>
                <a:gd name="f130" fmla="*/ f108 f52 1"/>
                <a:gd name="f131" fmla="*/ f109 f51 1"/>
                <a:gd name="f132" fmla="*/ f110 f52 1"/>
                <a:gd name="f133" fmla="*/ f111 f51 1"/>
                <a:gd name="f134" fmla="*/ f112 f52 1"/>
                <a:gd name="f135" fmla="*/ f113 f51 1"/>
                <a:gd name="f136" fmla="*/ f114 f52 1"/>
                <a:gd name="f137" fmla="*/ f115 f51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7" y="f128"/>
                </a:cxn>
                <a:cxn ang="f80">
                  <a:pos x="f129" y="f130"/>
                </a:cxn>
                <a:cxn ang="f80">
                  <a:pos x="f129" y="f130"/>
                </a:cxn>
                <a:cxn ang="f80">
                  <a:pos x="f131" y="f132"/>
                </a:cxn>
                <a:cxn ang="f80">
                  <a:pos x="f133" y="f134"/>
                </a:cxn>
                <a:cxn ang="f80">
                  <a:pos x="f135" y="f136"/>
                </a:cxn>
                <a:cxn ang="f80">
                  <a:pos x="f137" y="f138"/>
                </a:cxn>
                <a:cxn ang="f80">
                  <a:pos x="f139" y="f140"/>
                </a:cxn>
                <a:cxn ang="f80">
                  <a:pos x="f141" y="f142"/>
                </a:cxn>
                <a:cxn ang="f80">
                  <a:pos x="f125" y="f126"/>
                </a:cxn>
              </a:cxnLst>
              <a:rect l="f121" t="f124" r="f122" b="f123"/>
              <a:pathLst>
                <a:path w="106973" h="73723">
                  <a:moveTo>
                    <a:pt x="f8" y="f9"/>
                  </a:moveTo>
                  <a:cubicBezTo>
                    <a:pt x="f10" y="f11"/>
                    <a:pt x="f12" y="f13"/>
                    <a:pt x="f14" y="f15"/>
                  </a:cubicBezTo>
                  <a:cubicBezTo>
                    <a:pt x="f16" y="f17"/>
                    <a:pt x="f18" y="f19"/>
                    <a:pt x="f20" y="f21"/>
                  </a:cubicBezTo>
                  <a:lnTo>
                    <a:pt x="f20" y="f21"/>
                  </a:lnTo>
                  <a:lnTo>
                    <a:pt x="f22" y="f23"/>
                  </a:lnTo>
                  <a:lnTo>
                    <a:pt x="f24" y="f25"/>
                  </a:lnTo>
                  <a:cubicBezTo>
                    <a:pt x="f26" y="f27"/>
                    <a:pt x="f28" y="f29"/>
                    <a:pt x="f30" y="f31"/>
                  </a:cubicBezTo>
                  <a:cubicBezTo>
                    <a:pt x="f32" y="f33"/>
                    <a:pt x="f34" y="f35"/>
                    <a:pt x="f36" y="f37"/>
                  </a:cubicBezTo>
                  <a:cubicBezTo>
                    <a:pt x="f38" y="f39"/>
                    <a:pt x="f40" y="f41"/>
                    <a:pt x="f42" y="f43"/>
                  </a:cubicBez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9" name="Freeform: Shape 1805">
              <a:extLst>
                <a:ext uri="{FF2B5EF4-FFF2-40B4-BE49-F238E27FC236}">
                  <a16:creationId xmlns:a16="http://schemas.microsoft.com/office/drawing/2014/main" id="{32072E9D-AD3B-8F6E-F948-6E77819501CC}"/>
                </a:ext>
              </a:extLst>
            </p:cNvPr>
            <p:cNvSpPr/>
            <p:nvPr/>
          </p:nvSpPr>
          <p:spPr>
            <a:xfrm>
              <a:off x="8421770" y="3980931"/>
              <a:ext cx="181938" cy="108447"/>
            </a:xfrm>
            <a:custGeom>
              <a:avLst/>
              <a:gdLst>
                <a:gd name="f0" fmla="val 10800000"/>
                <a:gd name="f1" fmla="val 5400000"/>
                <a:gd name="f2" fmla="val 180"/>
                <a:gd name="f3" fmla="val w"/>
                <a:gd name="f4" fmla="val h"/>
                <a:gd name="f5" fmla="val 0"/>
                <a:gd name="f6" fmla="val 181941"/>
                <a:gd name="f7" fmla="val 108447"/>
                <a:gd name="f8" fmla="val 11870"/>
                <a:gd name="f9" fmla="val 94203"/>
                <a:gd name="f10" fmla="val 13632"/>
                <a:gd name="f11" fmla="val 99476"/>
                <a:gd name="f12" fmla="val 11695"/>
                <a:gd name="f13" fmla="val 105286"/>
                <a:gd name="f14" fmla="val 7122"/>
                <a:gd name="f15" fmla="val 176549"/>
                <a:gd name="f16" fmla="val 20982"/>
                <a:gd name="f17" fmla="val 181122"/>
                <a:gd name="f18" fmla="val 17821"/>
                <a:gd name="f19" fmla="val 183058"/>
                <a:gd name="f20" fmla="val 12011"/>
                <a:gd name="f21" fmla="val 181297"/>
                <a:gd name="f22" fmla="val 6738"/>
                <a:gd name="f23" fmla="val 180247"/>
                <a:gd name="f24" fmla="val 3389"/>
                <a:gd name="f25" fmla="val 177398"/>
                <a:gd name="f26" fmla="val 915"/>
                <a:gd name="f27" fmla="val 173925"/>
                <a:gd name="f28" fmla="val 365"/>
                <a:gd name="f29" fmla="val 172463"/>
                <a:gd name="f30" fmla="val -122"/>
                <a:gd name="f31" fmla="val 170889"/>
                <a:gd name="f32" fmla="val 169427"/>
                <a:gd name="f33" fmla="val 166803"/>
                <a:gd name="f34" fmla="val 1740"/>
                <a:gd name="f35" fmla="val 6122"/>
                <a:gd name="f36" fmla="val 84832"/>
                <a:gd name="f37" fmla="val 87955"/>
                <a:gd name="f38" fmla="val 4273"/>
                <a:gd name="f39" fmla="val 86019"/>
                <a:gd name="f40" fmla="val 9309"/>
                <a:gd name="f41" fmla="val 87918"/>
                <a:gd name="f42" fmla="val 11245"/>
                <a:gd name="f43" fmla="val 92191"/>
                <a:gd name="f44" fmla="val 11533"/>
                <a:gd name="f45" fmla="val 92829"/>
                <a:gd name="f46" fmla="val 11745"/>
                <a:gd name="f47" fmla="val 93503"/>
                <a:gd name="f48" fmla="+- 0 0 -90"/>
                <a:gd name="f49" fmla="*/ f3 1 181941"/>
                <a:gd name="f50" fmla="*/ f4 1 108447"/>
                <a:gd name="f51" fmla="val f5"/>
                <a:gd name="f52" fmla="val f6"/>
                <a:gd name="f53" fmla="val f7"/>
                <a:gd name="f54" fmla="*/ f48 f0 1"/>
                <a:gd name="f55" fmla="+- f53 0 f51"/>
                <a:gd name="f56" fmla="+- f52 0 f51"/>
                <a:gd name="f57" fmla="*/ f54 1 f2"/>
                <a:gd name="f58" fmla="*/ f56 1 181941"/>
                <a:gd name="f59" fmla="*/ f55 1 108447"/>
                <a:gd name="f60" fmla="*/ 11870 f56 1"/>
                <a:gd name="f61" fmla="*/ 94203 f55 1"/>
                <a:gd name="f62" fmla="*/ 7122 f56 1"/>
                <a:gd name="f63" fmla="*/ 108447 f55 1"/>
                <a:gd name="f64" fmla="*/ 176549 f56 1"/>
                <a:gd name="f65" fmla="*/ 20982 f55 1"/>
                <a:gd name="f66" fmla="*/ 181297 f56 1"/>
                <a:gd name="f67" fmla="*/ 6738 f55 1"/>
                <a:gd name="f68" fmla="*/ 173925 f56 1"/>
                <a:gd name="f69" fmla="*/ 365 f55 1"/>
                <a:gd name="f70" fmla="*/ 169427 f56 1"/>
                <a:gd name="f71" fmla="*/ 166803 f56 1"/>
                <a:gd name="f72" fmla="*/ 1740 f55 1"/>
                <a:gd name="f73" fmla="*/ 6122 f56 1"/>
                <a:gd name="f74" fmla="*/ 84832 f55 1"/>
                <a:gd name="f75" fmla="*/ 0 f56 1"/>
                <a:gd name="f76" fmla="*/ 87955 f55 1"/>
                <a:gd name="f77" fmla="*/ 11245 f56 1"/>
                <a:gd name="f78" fmla="*/ 92191 f55 1"/>
                <a:gd name="f79" fmla="+- f57 0 f1"/>
                <a:gd name="f80" fmla="*/ f60 1 181941"/>
                <a:gd name="f81" fmla="*/ f61 1 108447"/>
                <a:gd name="f82" fmla="*/ f62 1 181941"/>
                <a:gd name="f83" fmla="*/ f63 1 108447"/>
                <a:gd name="f84" fmla="*/ f64 1 181941"/>
                <a:gd name="f85" fmla="*/ f65 1 108447"/>
                <a:gd name="f86" fmla="*/ f66 1 181941"/>
                <a:gd name="f87" fmla="*/ f67 1 108447"/>
                <a:gd name="f88" fmla="*/ f68 1 181941"/>
                <a:gd name="f89" fmla="*/ f69 1 108447"/>
                <a:gd name="f90" fmla="*/ f70 1 181941"/>
                <a:gd name="f91" fmla="*/ f71 1 181941"/>
                <a:gd name="f92" fmla="*/ f72 1 108447"/>
                <a:gd name="f93" fmla="*/ f73 1 181941"/>
                <a:gd name="f94" fmla="*/ f74 1 108447"/>
                <a:gd name="f95" fmla="*/ f75 1 181941"/>
                <a:gd name="f96" fmla="*/ f76 1 108447"/>
                <a:gd name="f97" fmla="*/ f77 1 181941"/>
                <a:gd name="f98" fmla="*/ f78 1 108447"/>
                <a:gd name="f99" fmla="*/ f51 1 f58"/>
                <a:gd name="f100" fmla="*/ f52 1 f58"/>
                <a:gd name="f101" fmla="*/ f51 1 f59"/>
                <a:gd name="f102" fmla="*/ f53 1 f59"/>
                <a:gd name="f103" fmla="*/ f80 1 f58"/>
                <a:gd name="f104" fmla="*/ f81 1 f59"/>
                <a:gd name="f105" fmla="*/ f82 1 f58"/>
                <a:gd name="f106" fmla="*/ f83 1 f59"/>
                <a:gd name="f107" fmla="*/ f84 1 f58"/>
                <a:gd name="f108" fmla="*/ f85 1 f59"/>
                <a:gd name="f109" fmla="*/ f86 1 f58"/>
                <a:gd name="f110" fmla="*/ f87 1 f59"/>
                <a:gd name="f111" fmla="*/ f88 1 f58"/>
                <a:gd name="f112" fmla="*/ f89 1 f59"/>
                <a:gd name="f113" fmla="*/ f90 1 f58"/>
                <a:gd name="f114" fmla="*/ f91 1 f58"/>
                <a:gd name="f115" fmla="*/ f92 1 f59"/>
                <a:gd name="f116" fmla="*/ f93 1 f58"/>
                <a:gd name="f117" fmla="*/ f94 1 f59"/>
                <a:gd name="f118" fmla="*/ f95 1 f58"/>
                <a:gd name="f119" fmla="*/ f96 1 f59"/>
                <a:gd name="f120" fmla="*/ f97 1 f58"/>
                <a:gd name="f121" fmla="*/ f98 1 f59"/>
                <a:gd name="f122" fmla="*/ f99 f49 1"/>
                <a:gd name="f123" fmla="*/ f100 f49 1"/>
                <a:gd name="f124" fmla="*/ f102 f50 1"/>
                <a:gd name="f125" fmla="*/ f101 f50 1"/>
                <a:gd name="f126" fmla="*/ f103 f49 1"/>
                <a:gd name="f127" fmla="*/ f104 f50 1"/>
                <a:gd name="f128" fmla="*/ f105 f49 1"/>
                <a:gd name="f129" fmla="*/ f106 f50 1"/>
                <a:gd name="f130" fmla="*/ f107 f49 1"/>
                <a:gd name="f131" fmla="*/ f108 f50 1"/>
                <a:gd name="f132" fmla="*/ f109 f49 1"/>
                <a:gd name="f133" fmla="*/ f110 f50 1"/>
                <a:gd name="f134" fmla="*/ f111 f49 1"/>
                <a:gd name="f135" fmla="*/ f112 f50 1"/>
                <a:gd name="f136" fmla="*/ f113 f49 1"/>
                <a:gd name="f137" fmla="*/ f114 f49 1"/>
                <a:gd name="f138" fmla="*/ f115 f50 1"/>
                <a:gd name="f139" fmla="*/ f116 f49 1"/>
                <a:gd name="f140" fmla="*/ f117 f50 1"/>
                <a:gd name="f141" fmla="*/ f118 f49 1"/>
                <a:gd name="f142" fmla="*/ f119 f50 1"/>
                <a:gd name="f143" fmla="*/ f120 f49 1"/>
                <a:gd name="f144" fmla="*/ f121 f50 1"/>
              </a:gdLst>
              <a:ahLst/>
              <a:cxnLst>
                <a:cxn ang="3cd4">
                  <a:pos x="hc" y="t"/>
                </a:cxn>
                <a:cxn ang="0">
                  <a:pos x="r" y="vc"/>
                </a:cxn>
                <a:cxn ang="cd4">
                  <a:pos x="hc" y="b"/>
                </a:cxn>
                <a:cxn ang="cd2">
                  <a:pos x="l" y="vc"/>
                </a:cxn>
                <a:cxn ang="f79">
                  <a:pos x="f126" y="f127"/>
                </a:cxn>
                <a:cxn ang="f79">
                  <a:pos x="f128" y="f129"/>
                </a:cxn>
                <a:cxn ang="f79">
                  <a:pos x="f130" y="f131"/>
                </a:cxn>
                <a:cxn ang="f79">
                  <a:pos x="f132" y="f133"/>
                </a:cxn>
                <a:cxn ang="f79">
                  <a:pos x="f134" y="f135"/>
                </a:cxn>
                <a:cxn ang="f79">
                  <a:pos x="f136" y="f135"/>
                </a:cxn>
                <a:cxn ang="f79">
                  <a:pos x="f137" y="f138"/>
                </a:cxn>
                <a:cxn ang="f79">
                  <a:pos x="f139" y="f140"/>
                </a:cxn>
                <a:cxn ang="f79">
                  <a:pos x="f141" y="f142"/>
                </a:cxn>
                <a:cxn ang="f79">
                  <a:pos x="f143" y="f144"/>
                </a:cxn>
                <a:cxn ang="f79">
                  <a:pos x="f126" y="f127"/>
                </a:cxn>
              </a:cxnLst>
              <a:rect l="f122" t="f125" r="f123" b="f124"/>
              <a:pathLst>
                <a:path w="181941" h="108447">
                  <a:moveTo>
                    <a:pt x="f8" y="f9"/>
                  </a:moveTo>
                  <a:cubicBezTo>
                    <a:pt x="f10" y="f11"/>
                    <a:pt x="f12" y="f13"/>
                    <a:pt x="f14" y="f7"/>
                  </a:cubicBezTo>
                  <a:lnTo>
                    <a:pt x="f15" y="f16"/>
                  </a:lnTo>
                  <a:cubicBezTo>
                    <a:pt x="f17" y="f18"/>
                    <a:pt x="f19" y="f20"/>
                    <a:pt x="f21" y="f22"/>
                  </a:cubicBezTo>
                  <a:cubicBezTo>
                    <a:pt x="f23" y="f24"/>
                    <a:pt x="f25" y="f26"/>
                    <a:pt x="f27" y="f28"/>
                  </a:cubicBezTo>
                  <a:cubicBezTo>
                    <a:pt x="f29" y="f30"/>
                    <a:pt x="f31" y="f30"/>
                    <a:pt x="f32" y="f28"/>
                  </a:cubicBezTo>
                  <a:lnTo>
                    <a:pt x="f33" y="f34"/>
                  </a:lnTo>
                  <a:lnTo>
                    <a:pt x="f35" y="f36"/>
                  </a:lnTo>
                  <a:lnTo>
                    <a:pt x="f5" y="f3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0" name="Freeform: Shape 1806">
              <a:extLst>
                <a:ext uri="{FF2B5EF4-FFF2-40B4-BE49-F238E27FC236}">
                  <a16:creationId xmlns:a16="http://schemas.microsoft.com/office/drawing/2014/main" id="{5006ABCA-8C94-8C6E-F04D-58D0293A64DD}"/>
                </a:ext>
              </a:extLst>
            </p:cNvPr>
            <p:cNvSpPr/>
            <p:nvPr/>
          </p:nvSpPr>
          <p:spPr>
            <a:xfrm>
              <a:off x="8198739" y="4068695"/>
              <a:ext cx="235558" cy="136766"/>
            </a:xfrm>
            <a:custGeom>
              <a:avLst/>
              <a:gdLst>
                <a:gd name="f0" fmla="val 10800000"/>
                <a:gd name="f1" fmla="val 5400000"/>
                <a:gd name="f2" fmla="val 180"/>
                <a:gd name="f3" fmla="val w"/>
                <a:gd name="f4" fmla="val h"/>
                <a:gd name="f5" fmla="val 0"/>
                <a:gd name="f6" fmla="val 235555"/>
                <a:gd name="f7" fmla="val 136763"/>
                <a:gd name="f8" fmla="val 234898"/>
                <a:gd name="f9" fmla="val 6440"/>
                <a:gd name="f10" fmla="val 233761"/>
                <a:gd name="f11" fmla="val 1892"/>
                <a:gd name="f12" fmla="val 229151"/>
                <a:gd name="f13" fmla="val -882"/>
                <a:gd name="f14" fmla="val 224590"/>
                <a:gd name="f15" fmla="val 255"/>
                <a:gd name="f16" fmla="val 224053"/>
                <a:gd name="f17" fmla="val 393"/>
                <a:gd name="f18" fmla="val 223528"/>
                <a:gd name="f19" fmla="val 580"/>
                <a:gd name="f20" fmla="val 223029"/>
                <a:gd name="f21" fmla="val 817"/>
                <a:gd name="f22" fmla="val 211783"/>
                <a:gd name="f23" fmla="val 6690"/>
                <a:gd name="f24" fmla="val 116021"/>
                <a:gd name="f25" fmla="val 4373"/>
                <a:gd name="f26" fmla="val 122144"/>
                <a:gd name="f27" fmla="val 5248"/>
                <a:gd name="f28" fmla="val 123268"/>
                <a:gd name="f29" fmla="val 7884"/>
                <a:gd name="f30" fmla="val 127379"/>
                <a:gd name="f31" fmla="val 132652"/>
                <a:gd name="f32" fmla="val 11995"/>
                <a:gd name="f33" fmla="val 133265"/>
                <a:gd name="f34" fmla="val 230025"/>
                <a:gd name="f35" fmla="val 20809"/>
                <a:gd name="f36" fmla="val 234711"/>
                <a:gd name="f37" fmla="val 17673"/>
                <a:gd name="f38" fmla="val 236698"/>
                <a:gd name="f39" fmla="val 11775"/>
                <a:gd name="f40" fmla="+- 0 0 -90"/>
                <a:gd name="f41" fmla="*/ f3 1 235555"/>
                <a:gd name="f42" fmla="*/ f4 1 136763"/>
                <a:gd name="f43" fmla="val f5"/>
                <a:gd name="f44" fmla="val f6"/>
                <a:gd name="f45" fmla="val f7"/>
                <a:gd name="f46" fmla="*/ f40 f0 1"/>
                <a:gd name="f47" fmla="+- f45 0 f43"/>
                <a:gd name="f48" fmla="+- f44 0 f43"/>
                <a:gd name="f49" fmla="*/ f46 1 f2"/>
                <a:gd name="f50" fmla="*/ f48 1 235555"/>
                <a:gd name="f51" fmla="*/ f47 1 136763"/>
                <a:gd name="f52" fmla="*/ 234898 f48 1"/>
                <a:gd name="f53" fmla="*/ 6440 f47 1"/>
                <a:gd name="f54" fmla="*/ 224590 f48 1"/>
                <a:gd name="f55" fmla="*/ 255 f47 1"/>
                <a:gd name="f56" fmla="*/ 223029 f48 1"/>
                <a:gd name="f57" fmla="*/ 817 f47 1"/>
                <a:gd name="f58" fmla="*/ 211783 f48 1"/>
                <a:gd name="f59" fmla="*/ 6690 f47 1"/>
                <a:gd name="f60" fmla="*/ 0 f48 1"/>
                <a:gd name="f61" fmla="*/ 116021 f47 1"/>
                <a:gd name="f62" fmla="*/ 4373 f48 1"/>
                <a:gd name="f63" fmla="*/ 122144 f47 1"/>
                <a:gd name="f64" fmla="*/ 5248 f48 1"/>
                <a:gd name="f65" fmla="*/ 123268 f47 1"/>
                <a:gd name="f66" fmla="*/ 136763 f47 1"/>
                <a:gd name="f67" fmla="*/ 11995 f48 1"/>
                <a:gd name="f68" fmla="*/ 133265 f47 1"/>
                <a:gd name="f69" fmla="*/ 230025 f48 1"/>
                <a:gd name="f70" fmla="*/ 20809 f47 1"/>
                <a:gd name="f71" fmla="+- f49 0 f1"/>
                <a:gd name="f72" fmla="*/ f52 1 235555"/>
                <a:gd name="f73" fmla="*/ f53 1 136763"/>
                <a:gd name="f74" fmla="*/ f54 1 235555"/>
                <a:gd name="f75" fmla="*/ f55 1 136763"/>
                <a:gd name="f76" fmla="*/ f56 1 235555"/>
                <a:gd name="f77" fmla="*/ f57 1 136763"/>
                <a:gd name="f78" fmla="*/ f58 1 235555"/>
                <a:gd name="f79" fmla="*/ f59 1 136763"/>
                <a:gd name="f80" fmla="*/ f60 1 235555"/>
                <a:gd name="f81" fmla="*/ f61 1 136763"/>
                <a:gd name="f82" fmla="*/ f62 1 235555"/>
                <a:gd name="f83" fmla="*/ f63 1 136763"/>
                <a:gd name="f84" fmla="*/ f64 1 235555"/>
                <a:gd name="f85" fmla="*/ f65 1 136763"/>
                <a:gd name="f86" fmla="*/ f66 1 136763"/>
                <a:gd name="f87" fmla="*/ f67 1 235555"/>
                <a:gd name="f88" fmla="*/ f68 1 136763"/>
                <a:gd name="f89" fmla="*/ f69 1 235555"/>
                <a:gd name="f90" fmla="*/ f70 1 136763"/>
                <a:gd name="f91" fmla="*/ f43 1 f50"/>
                <a:gd name="f92" fmla="*/ f44 1 f50"/>
                <a:gd name="f93" fmla="*/ f43 1 f51"/>
                <a:gd name="f94" fmla="*/ f45 1 f51"/>
                <a:gd name="f95" fmla="*/ f72 1 f50"/>
                <a:gd name="f96" fmla="*/ f73 1 f51"/>
                <a:gd name="f97" fmla="*/ f74 1 f50"/>
                <a:gd name="f98" fmla="*/ f75 1 f51"/>
                <a:gd name="f99" fmla="*/ f76 1 f50"/>
                <a:gd name="f100" fmla="*/ f77 1 f51"/>
                <a:gd name="f101" fmla="*/ f78 1 f50"/>
                <a:gd name="f102" fmla="*/ f79 1 f51"/>
                <a:gd name="f103" fmla="*/ f80 1 f50"/>
                <a:gd name="f104" fmla="*/ f81 1 f51"/>
                <a:gd name="f105" fmla="*/ f82 1 f50"/>
                <a:gd name="f106" fmla="*/ f83 1 f51"/>
                <a:gd name="f107" fmla="*/ f84 1 f50"/>
                <a:gd name="f108" fmla="*/ f85 1 f51"/>
                <a:gd name="f109" fmla="*/ f86 1 f51"/>
                <a:gd name="f110" fmla="*/ f87 1 f50"/>
                <a:gd name="f111" fmla="*/ f88 1 f51"/>
                <a:gd name="f112" fmla="*/ f89 1 f50"/>
                <a:gd name="f113" fmla="*/ f90 1 f51"/>
                <a:gd name="f114" fmla="*/ f91 f41 1"/>
                <a:gd name="f115" fmla="*/ f92 f41 1"/>
                <a:gd name="f116" fmla="*/ f94 f42 1"/>
                <a:gd name="f117" fmla="*/ f93 f42 1"/>
                <a:gd name="f118" fmla="*/ f95 f41 1"/>
                <a:gd name="f119" fmla="*/ f96 f42 1"/>
                <a:gd name="f120" fmla="*/ f97 f41 1"/>
                <a:gd name="f121" fmla="*/ f98 f42 1"/>
                <a:gd name="f122" fmla="*/ f99 f41 1"/>
                <a:gd name="f123" fmla="*/ f100 f42 1"/>
                <a:gd name="f124" fmla="*/ f101 f41 1"/>
                <a:gd name="f125" fmla="*/ f102 f42 1"/>
                <a:gd name="f126" fmla="*/ f103 f41 1"/>
                <a:gd name="f127" fmla="*/ f104 f42 1"/>
                <a:gd name="f128" fmla="*/ f105 f41 1"/>
                <a:gd name="f129" fmla="*/ f106 f42 1"/>
                <a:gd name="f130" fmla="*/ f107 f41 1"/>
                <a:gd name="f131" fmla="*/ f108 f42 1"/>
                <a:gd name="f132" fmla="*/ f109 f42 1"/>
                <a:gd name="f133" fmla="*/ f110 f41 1"/>
                <a:gd name="f134" fmla="*/ f111 f42 1"/>
                <a:gd name="f135" fmla="*/ f112 f41 1"/>
                <a:gd name="f136" fmla="*/ f113 f42 1"/>
              </a:gdLst>
              <a:ahLst/>
              <a:cxnLst>
                <a:cxn ang="3cd4">
                  <a:pos x="hc" y="t"/>
                </a:cxn>
                <a:cxn ang="0">
                  <a:pos x="r" y="vc"/>
                </a:cxn>
                <a:cxn ang="cd4">
                  <a:pos x="hc" y="b"/>
                </a:cxn>
                <a:cxn ang="cd2">
                  <a:pos x="l" y="vc"/>
                </a:cxn>
                <a:cxn ang="f71">
                  <a:pos x="f118" y="f119"/>
                </a:cxn>
                <a:cxn ang="f71">
                  <a:pos x="f120" y="f121"/>
                </a:cxn>
                <a:cxn ang="f71">
                  <a:pos x="f122" y="f123"/>
                </a:cxn>
                <a:cxn ang="f71">
                  <a:pos x="f124" y="f125"/>
                </a:cxn>
                <a:cxn ang="f71">
                  <a:pos x="f126" y="f127"/>
                </a:cxn>
                <a:cxn ang="f71">
                  <a:pos x="f128" y="f129"/>
                </a:cxn>
                <a:cxn ang="f71">
                  <a:pos x="f128" y="f129"/>
                </a:cxn>
                <a:cxn ang="f71">
                  <a:pos x="f130" y="f131"/>
                </a:cxn>
                <a:cxn ang="f71">
                  <a:pos x="f130" y="f132"/>
                </a:cxn>
                <a:cxn ang="f71">
                  <a:pos x="f133" y="f134"/>
                </a:cxn>
                <a:cxn ang="f71">
                  <a:pos x="f133" y="f134"/>
                </a:cxn>
                <a:cxn ang="f71">
                  <a:pos x="f135" y="f136"/>
                </a:cxn>
                <a:cxn ang="f71">
                  <a:pos x="f118" y="f119"/>
                </a:cxn>
              </a:cxnLst>
              <a:rect l="f114" t="f117" r="f115" b="f116"/>
              <a:pathLst>
                <a:path w="235555" h="136763">
                  <a:moveTo>
                    <a:pt x="f8" y="f9"/>
                  </a:moveTo>
                  <a:cubicBezTo>
                    <a:pt x="f10" y="f11"/>
                    <a:pt x="f12" y="f13"/>
                    <a:pt x="f14" y="f15"/>
                  </a:cubicBezTo>
                  <a:cubicBezTo>
                    <a:pt x="f16" y="f17"/>
                    <a:pt x="f18" y="f19"/>
                    <a:pt x="f20" y="f21"/>
                  </a:cubicBezTo>
                  <a:lnTo>
                    <a:pt x="f22" y="f23"/>
                  </a:lnTo>
                  <a:lnTo>
                    <a:pt x="f5" y="f24"/>
                  </a:lnTo>
                  <a:lnTo>
                    <a:pt x="f25" y="f26"/>
                  </a:lnTo>
                  <a:lnTo>
                    <a:pt x="f25" y="f26"/>
                  </a:lnTo>
                  <a:lnTo>
                    <a:pt x="f27" y="f28"/>
                  </a:lnTo>
                  <a:cubicBezTo>
                    <a:pt x="f29" y="f30"/>
                    <a:pt x="f29" y="f31"/>
                    <a:pt x="f27" y="f7"/>
                  </a:cubicBezTo>
                  <a:lnTo>
                    <a:pt x="f32" y="f33"/>
                  </a:lnTo>
                  <a:lnTo>
                    <a:pt x="f32" y="f33"/>
                  </a:lnTo>
                  <a:lnTo>
                    <a:pt x="f34" y="f35"/>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1" name="Freeform: Shape 1807">
              <a:extLst>
                <a:ext uri="{FF2B5EF4-FFF2-40B4-BE49-F238E27FC236}">
                  <a16:creationId xmlns:a16="http://schemas.microsoft.com/office/drawing/2014/main" id="{61F6D254-0C35-AEA1-6627-2B2DA08B63FD}"/>
                </a:ext>
              </a:extLst>
            </p:cNvPr>
            <p:cNvSpPr/>
            <p:nvPr/>
          </p:nvSpPr>
          <p:spPr>
            <a:xfrm>
              <a:off x="7793659" y="4999765"/>
              <a:ext cx="331982" cy="503450"/>
            </a:xfrm>
            <a:custGeom>
              <a:avLst/>
              <a:gdLst>
                <a:gd name="f0" fmla="val 10800000"/>
                <a:gd name="f1" fmla="val 5400000"/>
                <a:gd name="f2" fmla="val 180"/>
                <a:gd name="f3" fmla="val w"/>
                <a:gd name="f4" fmla="val h"/>
                <a:gd name="f5" fmla="val 0"/>
                <a:gd name="f6" fmla="val 331981"/>
                <a:gd name="f7" fmla="val 503447"/>
                <a:gd name="f8" fmla="val 328608"/>
                <a:gd name="f9" fmla="val 500926"/>
                <a:gd name="f10" fmla="val 332469"/>
                <a:gd name="f11" fmla="val 496802"/>
                <a:gd name="f12" fmla="val 333081"/>
                <a:gd name="f13" fmla="val 490604"/>
                <a:gd name="f14" fmla="val 330107"/>
                <a:gd name="f15" fmla="val 485806"/>
                <a:gd name="f16" fmla="val 21241"/>
                <a:gd name="f17" fmla="val 10996"/>
                <a:gd name="f18" fmla="val 14119"/>
                <a:gd name="f19" fmla="val 17130"/>
                <a:gd name="f20" fmla="val 4861"/>
                <a:gd name="f21" fmla="val 16455"/>
                <a:gd name="f22" fmla="val 11133"/>
                <a:gd name="f23" fmla="val 12495"/>
                <a:gd name="f24" fmla="val 15244"/>
                <a:gd name="f25" fmla="val 9408"/>
                <a:gd name="f26" fmla="val 18306"/>
                <a:gd name="f27" fmla="val 4423"/>
                <a:gd name="f28" fmla="val 18293"/>
                <a:gd name="f29" fmla="val 1362"/>
                <a:gd name="f30" fmla="val 15219"/>
                <a:gd name="f31" fmla="val 825"/>
                <a:gd name="f32" fmla="val 14669"/>
                <a:gd name="f33" fmla="val 362"/>
                <a:gd name="f34" fmla="val 14045"/>
                <a:gd name="f35" fmla="val 13370"/>
                <a:gd name="f36" fmla="val 315988"/>
                <a:gd name="f37" fmla="val 499676"/>
                <a:gd name="f38" fmla="val 318325"/>
                <a:gd name="f39" fmla="val 503424"/>
                <a:gd name="f40" fmla="val 323248"/>
                <a:gd name="f41" fmla="val 504574"/>
                <a:gd name="f42" fmla="val 327009"/>
                <a:gd name="f43" fmla="val 502237"/>
                <a:gd name="f44" fmla="val 327596"/>
                <a:gd name="f45" fmla="val 501875"/>
                <a:gd name="f46" fmla="val 328133"/>
                <a:gd name="f47" fmla="val 501438"/>
                <a:gd name="f48" fmla="+- 0 0 -90"/>
                <a:gd name="f49" fmla="*/ f3 1 331981"/>
                <a:gd name="f50" fmla="*/ f4 1 503447"/>
                <a:gd name="f51" fmla="val f5"/>
                <a:gd name="f52" fmla="val f6"/>
                <a:gd name="f53" fmla="val f7"/>
                <a:gd name="f54" fmla="*/ f48 f0 1"/>
                <a:gd name="f55" fmla="+- f53 0 f51"/>
                <a:gd name="f56" fmla="+- f52 0 f51"/>
                <a:gd name="f57" fmla="*/ f54 1 f2"/>
                <a:gd name="f58" fmla="*/ f56 1 331981"/>
                <a:gd name="f59" fmla="*/ f55 1 503447"/>
                <a:gd name="f60" fmla="*/ 328608 f56 1"/>
                <a:gd name="f61" fmla="*/ 500926 f55 1"/>
                <a:gd name="f62" fmla="*/ 330107 f56 1"/>
                <a:gd name="f63" fmla="*/ 485806 f55 1"/>
                <a:gd name="f64" fmla="*/ 21241 f56 1"/>
                <a:gd name="f65" fmla="*/ 10996 f55 1"/>
                <a:gd name="f66" fmla="*/ 14119 f56 1"/>
                <a:gd name="f67" fmla="*/ 0 f55 1"/>
                <a:gd name="f68" fmla="*/ 12495 f56 1"/>
                <a:gd name="f69" fmla="*/ 15244 f55 1"/>
                <a:gd name="f70" fmla="*/ 1362 f56 1"/>
                <a:gd name="f71" fmla="*/ 15219 f55 1"/>
                <a:gd name="f72" fmla="*/ 0 f56 1"/>
                <a:gd name="f73" fmla="*/ 13370 f55 1"/>
                <a:gd name="f74" fmla="*/ 315988 f56 1"/>
                <a:gd name="f75" fmla="*/ 499676 f55 1"/>
                <a:gd name="f76" fmla="*/ 327009 f56 1"/>
                <a:gd name="f77" fmla="*/ 502237 f55 1"/>
                <a:gd name="f78" fmla="+- f57 0 f1"/>
                <a:gd name="f79" fmla="*/ f60 1 331981"/>
                <a:gd name="f80" fmla="*/ f61 1 503447"/>
                <a:gd name="f81" fmla="*/ f62 1 331981"/>
                <a:gd name="f82" fmla="*/ f63 1 503447"/>
                <a:gd name="f83" fmla="*/ f64 1 331981"/>
                <a:gd name="f84" fmla="*/ f65 1 503447"/>
                <a:gd name="f85" fmla="*/ f66 1 331981"/>
                <a:gd name="f86" fmla="*/ f67 1 503447"/>
                <a:gd name="f87" fmla="*/ f68 1 331981"/>
                <a:gd name="f88" fmla="*/ f69 1 503447"/>
                <a:gd name="f89" fmla="*/ f70 1 331981"/>
                <a:gd name="f90" fmla="*/ f71 1 503447"/>
                <a:gd name="f91" fmla="*/ f72 1 331981"/>
                <a:gd name="f92" fmla="*/ f73 1 503447"/>
                <a:gd name="f93" fmla="*/ f74 1 331981"/>
                <a:gd name="f94" fmla="*/ f75 1 503447"/>
                <a:gd name="f95" fmla="*/ f76 1 331981"/>
                <a:gd name="f96" fmla="*/ f77 1 503447"/>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7" y="f138"/>
                </a:cxn>
                <a:cxn ang="f78">
                  <a:pos x="f139" y="f140"/>
                </a:cxn>
                <a:cxn ang="f78">
                  <a:pos x="f123" y="f124"/>
                </a:cxn>
              </a:cxnLst>
              <a:rect l="f119" t="f122" r="f120" b="f121"/>
              <a:pathLst>
                <a:path w="331981" h="503447">
                  <a:moveTo>
                    <a:pt x="f8" y="f9"/>
                  </a:moveTo>
                  <a:cubicBezTo>
                    <a:pt x="f10" y="f11"/>
                    <a:pt x="f12" y="f13"/>
                    <a:pt x="f14" y="f15"/>
                  </a:cubicBezTo>
                  <a:lnTo>
                    <a:pt x="f16" y="f17"/>
                  </a:lnTo>
                  <a:lnTo>
                    <a:pt x="f18" y="f5"/>
                  </a:lnTo>
                  <a:cubicBezTo>
                    <a:pt x="f19" y="f20"/>
                    <a:pt x="f21" y="f22"/>
                    <a:pt x="f23" y="f24"/>
                  </a:cubicBezTo>
                  <a:cubicBezTo>
                    <a:pt x="f25" y="f26"/>
                    <a:pt x="f27" y="f28"/>
                    <a:pt x="f29" y="f30"/>
                  </a:cubicBezTo>
                  <a:cubicBezTo>
                    <a:pt x="f31" y="f32"/>
                    <a:pt x="f33" y="f34"/>
                    <a:pt x="f5" y="f35"/>
                  </a:cubicBezTo>
                  <a:lnTo>
                    <a:pt x="f36" y="f3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2" name="Freeform: Shape 1808">
              <a:extLst>
                <a:ext uri="{FF2B5EF4-FFF2-40B4-BE49-F238E27FC236}">
                  <a16:creationId xmlns:a16="http://schemas.microsoft.com/office/drawing/2014/main" id="{9F4F3E57-D41C-D3DC-0B3B-A56BDBF71BDE}"/>
                </a:ext>
              </a:extLst>
            </p:cNvPr>
            <p:cNvSpPr/>
            <p:nvPr/>
          </p:nvSpPr>
          <p:spPr>
            <a:xfrm>
              <a:off x="11513082" y="3037627"/>
              <a:ext cx="89684" cy="99633"/>
            </a:xfrm>
            <a:custGeom>
              <a:avLst/>
              <a:gdLst>
                <a:gd name="f0" fmla="val 10800000"/>
                <a:gd name="f1" fmla="val 5400000"/>
                <a:gd name="f2" fmla="val 180"/>
                <a:gd name="f3" fmla="val w"/>
                <a:gd name="f4" fmla="val h"/>
                <a:gd name="f5" fmla="val 0"/>
                <a:gd name="f6" fmla="val 89682"/>
                <a:gd name="f7" fmla="val 99630"/>
                <a:gd name="f8" fmla="val 2345"/>
                <a:gd name="f9" fmla="val 3169"/>
                <a:gd name="f10" fmla="val -1003"/>
                <a:gd name="f11" fmla="val 7830"/>
                <a:gd name="f12" fmla="val -741"/>
                <a:gd name="f13" fmla="val 14165"/>
                <a:gd name="f14" fmla="val 2970"/>
                <a:gd name="f15" fmla="val 18538"/>
                <a:gd name="f16" fmla="val 77938"/>
                <a:gd name="f17" fmla="val 99631"/>
                <a:gd name="f18" fmla="val 74189"/>
                <a:gd name="f19" fmla="val 95282"/>
                <a:gd name="f20" fmla="val 73877"/>
                <a:gd name="f21" fmla="val 88947"/>
                <a:gd name="f22" fmla="val 77188"/>
                <a:gd name="f23" fmla="val 84262"/>
                <a:gd name="f24" fmla="val 79687"/>
                <a:gd name="f25" fmla="val 80626"/>
                <a:gd name="f26" fmla="val 84660"/>
                <a:gd name="f27" fmla="val 79689"/>
                <a:gd name="f28" fmla="val 88308"/>
                <a:gd name="f29" fmla="val 82187"/>
                <a:gd name="f30" fmla="val 88808"/>
                <a:gd name="f31" fmla="val 82537"/>
                <a:gd name="f32" fmla="val 89270"/>
                <a:gd name="f33" fmla="val 82937"/>
                <a:gd name="f34" fmla="val 89683"/>
                <a:gd name="f35" fmla="val 83387"/>
                <a:gd name="f36" fmla="val 86059"/>
                <a:gd name="f37" fmla="val 79514"/>
                <a:gd name="f38" fmla="val 83060"/>
                <a:gd name="f39" fmla="val 76390"/>
                <a:gd name="f40" fmla="val 14340"/>
                <a:gd name="f41" fmla="val 2419"/>
                <a:gd name="f42" fmla="val 11329"/>
                <a:gd name="f43" fmla="val -717"/>
                <a:gd name="f44" fmla="val 6344"/>
                <a:gd name="f45" fmla="val -817"/>
                <a:gd name="f46" fmla="val 3208"/>
                <a:gd name="f47" fmla="val 2194"/>
                <a:gd name="f48" fmla="val 2895"/>
                <a:gd name="f49" fmla="val 2494"/>
                <a:gd name="f50" fmla="val 2608"/>
                <a:gd name="f51" fmla="val 2819"/>
                <a:gd name="f52" fmla="+- 0 0 -90"/>
                <a:gd name="f53" fmla="*/ f3 1 89682"/>
                <a:gd name="f54" fmla="*/ f4 1 99630"/>
                <a:gd name="f55" fmla="val f5"/>
                <a:gd name="f56" fmla="val f6"/>
                <a:gd name="f57" fmla="val f7"/>
                <a:gd name="f58" fmla="*/ f52 f0 1"/>
                <a:gd name="f59" fmla="+- f57 0 f55"/>
                <a:gd name="f60" fmla="+- f56 0 f55"/>
                <a:gd name="f61" fmla="*/ f58 1 f2"/>
                <a:gd name="f62" fmla="*/ f60 1 89682"/>
                <a:gd name="f63" fmla="*/ f59 1 99630"/>
                <a:gd name="f64" fmla="*/ 2345 f60 1"/>
                <a:gd name="f65" fmla="*/ 3169 f59 1"/>
                <a:gd name="f66" fmla="*/ 2970 f60 1"/>
                <a:gd name="f67" fmla="*/ 18538 f59 1"/>
                <a:gd name="f68" fmla="*/ 77938 f60 1"/>
                <a:gd name="f69" fmla="*/ 99631 f59 1"/>
                <a:gd name="f70" fmla="*/ 77188 f60 1"/>
                <a:gd name="f71" fmla="*/ 84262 f59 1"/>
                <a:gd name="f72" fmla="*/ 88308 f60 1"/>
                <a:gd name="f73" fmla="*/ 82187 f59 1"/>
                <a:gd name="f74" fmla="*/ 89683 f60 1"/>
                <a:gd name="f75" fmla="*/ 83387 f59 1"/>
                <a:gd name="f76" fmla="*/ 86059 f60 1"/>
                <a:gd name="f77" fmla="*/ 79514 f59 1"/>
                <a:gd name="f78" fmla="*/ 83060 f60 1"/>
                <a:gd name="f79" fmla="*/ 76390 f59 1"/>
                <a:gd name="f80" fmla="*/ 14340 f60 1"/>
                <a:gd name="f81" fmla="*/ 2419 f59 1"/>
                <a:gd name="f82" fmla="*/ 3208 f60 1"/>
                <a:gd name="f83" fmla="*/ 2194 f59 1"/>
                <a:gd name="f84" fmla="+- f61 0 f1"/>
                <a:gd name="f85" fmla="*/ f64 1 89682"/>
                <a:gd name="f86" fmla="*/ f65 1 99630"/>
                <a:gd name="f87" fmla="*/ f66 1 89682"/>
                <a:gd name="f88" fmla="*/ f67 1 99630"/>
                <a:gd name="f89" fmla="*/ f68 1 89682"/>
                <a:gd name="f90" fmla="*/ f69 1 99630"/>
                <a:gd name="f91" fmla="*/ f70 1 89682"/>
                <a:gd name="f92" fmla="*/ f71 1 99630"/>
                <a:gd name="f93" fmla="*/ f72 1 89682"/>
                <a:gd name="f94" fmla="*/ f73 1 99630"/>
                <a:gd name="f95" fmla="*/ f74 1 89682"/>
                <a:gd name="f96" fmla="*/ f75 1 99630"/>
                <a:gd name="f97" fmla="*/ f76 1 89682"/>
                <a:gd name="f98" fmla="*/ f77 1 99630"/>
                <a:gd name="f99" fmla="*/ f78 1 89682"/>
                <a:gd name="f100" fmla="*/ f79 1 99630"/>
                <a:gd name="f101" fmla="*/ f80 1 89682"/>
                <a:gd name="f102" fmla="*/ f81 1 99630"/>
                <a:gd name="f103" fmla="*/ f82 1 89682"/>
                <a:gd name="f104" fmla="*/ f83 1 99630"/>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 ang="f84">
                  <a:pos x="f133" y="f134"/>
                </a:cxn>
              </a:cxnLst>
              <a:rect l="f129" t="f132" r="f130" b="f131"/>
              <a:pathLst>
                <a:path w="89682" h="99630">
                  <a:moveTo>
                    <a:pt x="f8" y="f9"/>
                  </a:moveTo>
                  <a:cubicBezTo>
                    <a:pt x="f10" y="f11"/>
                    <a:pt x="f12" y="f13"/>
                    <a:pt x="f14" y="f15"/>
                  </a:cubicBezTo>
                  <a:lnTo>
                    <a:pt x="f16" y="f17"/>
                  </a:lnTo>
                  <a:cubicBezTo>
                    <a:pt x="f18" y="f19"/>
                    <a:pt x="f20" y="f21"/>
                    <a:pt x="f22" y="f23"/>
                  </a:cubicBezTo>
                  <a:cubicBezTo>
                    <a:pt x="f24" y="f25"/>
                    <a:pt x="f26" y="f27"/>
                    <a:pt x="f28" y="f29"/>
                  </a:cubicBezTo>
                  <a:cubicBezTo>
                    <a:pt x="f30" y="f31"/>
                    <a:pt x="f32" y="f33"/>
                    <a:pt x="f34" y="f35"/>
                  </a:cubicBezTo>
                  <a:lnTo>
                    <a:pt x="f36" y="f37"/>
                  </a:lnTo>
                  <a:lnTo>
                    <a:pt x="f38" y="f39"/>
                  </a:lnTo>
                  <a:lnTo>
                    <a:pt x="f40"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3" name="Freeform: Shape 1809">
              <a:extLst>
                <a:ext uri="{FF2B5EF4-FFF2-40B4-BE49-F238E27FC236}">
                  <a16:creationId xmlns:a16="http://schemas.microsoft.com/office/drawing/2014/main" id="{97BC416F-37E2-518F-7B0F-5C190FEA8D61}"/>
                </a:ext>
              </a:extLst>
            </p:cNvPr>
            <p:cNvSpPr/>
            <p:nvPr/>
          </p:nvSpPr>
          <p:spPr>
            <a:xfrm>
              <a:off x="11588355" y="3118780"/>
              <a:ext cx="82616" cy="90781"/>
            </a:xfrm>
            <a:custGeom>
              <a:avLst/>
              <a:gdLst>
                <a:gd name="f0" fmla="val 10800000"/>
                <a:gd name="f1" fmla="val 5400000"/>
                <a:gd name="f2" fmla="val 180"/>
                <a:gd name="f3" fmla="val w"/>
                <a:gd name="f4" fmla="val h"/>
                <a:gd name="f5" fmla="val 0"/>
                <a:gd name="f6" fmla="val 82619"/>
                <a:gd name="f7" fmla="val 90783"/>
                <a:gd name="f8" fmla="val 2287"/>
                <a:gd name="f9" fmla="val 3109"/>
                <a:gd name="f10" fmla="val -1024"/>
                <a:gd name="f11" fmla="val 7795"/>
                <a:gd name="f12" fmla="val -711"/>
                <a:gd name="f13" fmla="val 14130"/>
                <a:gd name="f14" fmla="val 3037"/>
                <a:gd name="f15" fmla="val 18478"/>
                <a:gd name="f16" fmla="val 63886"/>
                <a:gd name="f17" fmla="val 83952"/>
                <a:gd name="f18" fmla="val 66510"/>
                <a:gd name="f19" fmla="val 86826"/>
                <a:gd name="f20" fmla="val 68134"/>
                <a:gd name="f21" fmla="val 88575"/>
                <a:gd name="f22" fmla="val 68484"/>
                <a:gd name="f23" fmla="val 88862"/>
                <a:gd name="f24" fmla="val 68859"/>
                <a:gd name="f25" fmla="val 89125"/>
                <a:gd name="f26" fmla="val 69259"/>
                <a:gd name="f27" fmla="val 89325"/>
                <a:gd name="f28" fmla="val 69833"/>
                <a:gd name="f29" fmla="val 89849"/>
                <a:gd name="f30" fmla="val 70458"/>
                <a:gd name="f31" fmla="val 90312"/>
                <a:gd name="f32" fmla="val 71133"/>
                <a:gd name="f33" fmla="val 90699"/>
                <a:gd name="f34" fmla="val 71882"/>
                <a:gd name="f35" fmla="val 72882"/>
                <a:gd name="f36" fmla="val 74506"/>
                <a:gd name="f37" fmla="val 75081"/>
                <a:gd name="f38" fmla="val 90812"/>
                <a:gd name="f39" fmla="val 75681"/>
                <a:gd name="f40" fmla="val 76256"/>
                <a:gd name="f41" fmla="val 76668"/>
                <a:gd name="f42" fmla="val 90749"/>
                <a:gd name="f43" fmla="val 77092"/>
                <a:gd name="f44" fmla="val 77505"/>
                <a:gd name="f45" fmla="val 78604"/>
                <a:gd name="f46" fmla="val 89999"/>
                <a:gd name="f47" fmla="val 79579"/>
                <a:gd name="f48" fmla="val 89112"/>
                <a:gd name="f49" fmla="val 80379"/>
                <a:gd name="f50" fmla="val 88075"/>
                <a:gd name="f51" fmla="val 83627"/>
                <a:gd name="f52" fmla="val 83414"/>
                <a:gd name="f53" fmla="val 83315"/>
                <a:gd name="f54" fmla="val 77155"/>
                <a:gd name="f55" fmla="val 79629"/>
                <a:gd name="f56" fmla="val 72831"/>
                <a:gd name="f57" fmla="val 75256"/>
                <a:gd name="f58" fmla="val 68083"/>
                <a:gd name="f59" fmla="val 14532"/>
                <a:gd name="f60" fmla="val 2609"/>
                <a:gd name="f61" fmla="val 11558"/>
                <a:gd name="f62" fmla="val -652"/>
                <a:gd name="f63" fmla="val 6498"/>
                <a:gd name="f64" fmla="val -889"/>
                <a:gd name="f65" fmla="val 3237"/>
                <a:gd name="f66" fmla="val 2084"/>
                <a:gd name="f67" fmla="val 2887"/>
                <a:gd name="f68" fmla="val 2397"/>
                <a:gd name="f69" fmla="val 2575"/>
                <a:gd name="f70" fmla="val 2734"/>
                <a:gd name="f71" fmla="+- 0 0 -90"/>
                <a:gd name="f72" fmla="*/ f3 1 82619"/>
                <a:gd name="f73" fmla="*/ f4 1 90783"/>
                <a:gd name="f74" fmla="val f5"/>
                <a:gd name="f75" fmla="val f6"/>
                <a:gd name="f76" fmla="val f7"/>
                <a:gd name="f77" fmla="*/ f71 f0 1"/>
                <a:gd name="f78" fmla="+- f76 0 f74"/>
                <a:gd name="f79" fmla="+- f75 0 f74"/>
                <a:gd name="f80" fmla="*/ f77 1 f2"/>
                <a:gd name="f81" fmla="*/ f79 1 82619"/>
                <a:gd name="f82" fmla="*/ f78 1 90783"/>
                <a:gd name="f83" fmla="*/ 2287 f79 1"/>
                <a:gd name="f84" fmla="*/ 3109 f78 1"/>
                <a:gd name="f85" fmla="*/ 3037 f79 1"/>
                <a:gd name="f86" fmla="*/ 18478 f78 1"/>
                <a:gd name="f87" fmla="*/ 63886 f79 1"/>
                <a:gd name="f88" fmla="*/ 83952 f78 1"/>
                <a:gd name="f89" fmla="*/ 66510 f79 1"/>
                <a:gd name="f90" fmla="*/ 86826 f78 1"/>
                <a:gd name="f91" fmla="*/ 68134 f79 1"/>
                <a:gd name="f92" fmla="*/ 88575 f78 1"/>
                <a:gd name="f93" fmla="*/ 69259 f79 1"/>
                <a:gd name="f94" fmla="*/ 89325 f78 1"/>
                <a:gd name="f95" fmla="*/ 71133 f79 1"/>
                <a:gd name="f96" fmla="*/ 90699 f78 1"/>
                <a:gd name="f97" fmla="*/ 71882 f79 1"/>
                <a:gd name="f98" fmla="*/ 72882 f79 1"/>
                <a:gd name="f99" fmla="*/ 74506 f79 1"/>
                <a:gd name="f100" fmla="*/ 76256 f79 1"/>
                <a:gd name="f101" fmla="*/ 77505 f79 1"/>
                <a:gd name="f102" fmla="*/ 80379 f79 1"/>
                <a:gd name="f103" fmla="*/ 88075 f78 1"/>
                <a:gd name="f104" fmla="*/ 79629 f79 1"/>
                <a:gd name="f105" fmla="*/ 72831 f78 1"/>
                <a:gd name="f106" fmla="*/ 75256 f79 1"/>
                <a:gd name="f107" fmla="*/ 68083 f78 1"/>
                <a:gd name="f108" fmla="*/ 14532 f79 1"/>
                <a:gd name="f109" fmla="*/ 2609 f78 1"/>
                <a:gd name="f110" fmla="*/ 3237 f79 1"/>
                <a:gd name="f111" fmla="*/ 2084 f78 1"/>
                <a:gd name="f112" fmla="+- f80 0 f1"/>
                <a:gd name="f113" fmla="*/ f83 1 82619"/>
                <a:gd name="f114" fmla="*/ f84 1 90783"/>
                <a:gd name="f115" fmla="*/ f85 1 82619"/>
                <a:gd name="f116" fmla="*/ f86 1 90783"/>
                <a:gd name="f117" fmla="*/ f87 1 82619"/>
                <a:gd name="f118" fmla="*/ f88 1 90783"/>
                <a:gd name="f119" fmla="*/ f89 1 82619"/>
                <a:gd name="f120" fmla="*/ f90 1 90783"/>
                <a:gd name="f121" fmla="*/ f91 1 82619"/>
                <a:gd name="f122" fmla="*/ f92 1 90783"/>
                <a:gd name="f123" fmla="*/ f93 1 82619"/>
                <a:gd name="f124" fmla="*/ f94 1 90783"/>
                <a:gd name="f125" fmla="*/ f95 1 82619"/>
                <a:gd name="f126" fmla="*/ f96 1 90783"/>
                <a:gd name="f127" fmla="*/ f97 1 82619"/>
                <a:gd name="f128" fmla="*/ f98 1 82619"/>
                <a:gd name="f129" fmla="*/ f99 1 82619"/>
                <a:gd name="f130" fmla="*/ f100 1 82619"/>
                <a:gd name="f131" fmla="*/ f101 1 82619"/>
                <a:gd name="f132" fmla="*/ f102 1 82619"/>
                <a:gd name="f133" fmla="*/ f103 1 90783"/>
                <a:gd name="f134" fmla="*/ f104 1 82619"/>
                <a:gd name="f135" fmla="*/ f105 1 90783"/>
                <a:gd name="f136" fmla="*/ f106 1 82619"/>
                <a:gd name="f137" fmla="*/ f107 1 90783"/>
                <a:gd name="f138" fmla="*/ f108 1 82619"/>
                <a:gd name="f139" fmla="*/ f109 1 90783"/>
                <a:gd name="f140" fmla="*/ f110 1 82619"/>
                <a:gd name="f141" fmla="*/ f111 1 90783"/>
                <a:gd name="f142" fmla="*/ f74 1 f81"/>
                <a:gd name="f143" fmla="*/ f75 1 f81"/>
                <a:gd name="f144" fmla="*/ f74 1 f82"/>
                <a:gd name="f145" fmla="*/ f76 1 f82"/>
                <a:gd name="f146" fmla="*/ f113 1 f81"/>
                <a:gd name="f147" fmla="*/ f114 1 f82"/>
                <a:gd name="f148" fmla="*/ f115 1 f81"/>
                <a:gd name="f149" fmla="*/ f116 1 f82"/>
                <a:gd name="f150" fmla="*/ f117 1 f81"/>
                <a:gd name="f151" fmla="*/ f118 1 f82"/>
                <a:gd name="f152" fmla="*/ f119 1 f81"/>
                <a:gd name="f153" fmla="*/ f120 1 f82"/>
                <a:gd name="f154" fmla="*/ f121 1 f81"/>
                <a:gd name="f155" fmla="*/ f122 1 f82"/>
                <a:gd name="f156" fmla="*/ f123 1 f81"/>
                <a:gd name="f157" fmla="*/ f124 1 f82"/>
                <a:gd name="f158" fmla="*/ f125 1 f81"/>
                <a:gd name="f159" fmla="*/ f126 1 f82"/>
                <a:gd name="f160" fmla="*/ f127 1 f81"/>
                <a:gd name="f161" fmla="*/ f128 1 f81"/>
                <a:gd name="f162" fmla="*/ f129 1 f81"/>
                <a:gd name="f163" fmla="*/ f130 1 f81"/>
                <a:gd name="f164" fmla="*/ f131 1 f81"/>
                <a:gd name="f165" fmla="*/ f132 1 f81"/>
                <a:gd name="f166" fmla="*/ f133 1 f82"/>
                <a:gd name="f167" fmla="*/ f134 1 f81"/>
                <a:gd name="f168" fmla="*/ f135 1 f82"/>
                <a:gd name="f169" fmla="*/ f136 1 f81"/>
                <a:gd name="f170" fmla="*/ f137 1 f82"/>
                <a:gd name="f171" fmla="*/ f138 1 f81"/>
                <a:gd name="f172" fmla="*/ f139 1 f82"/>
                <a:gd name="f173" fmla="*/ f140 1 f81"/>
                <a:gd name="f174" fmla="*/ f141 1 f82"/>
                <a:gd name="f175" fmla="*/ f142 f72 1"/>
                <a:gd name="f176" fmla="*/ f143 f72 1"/>
                <a:gd name="f177" fmla="*/ f145 f73 1"/>
                <a:gd name="f178" fmla="*/ f144 f73 1"/>
                <a:gd name="f179" fmla="*/ f146 f72 1"/>
                <a:gd name="f180" fmla="*/ f147 f73 1"/>
                <a:gd name="f181" fmla="*/ f148 f72 1"/>
                <a:gd name="f182" fmla="*/ f149 f73 1"/>
                <a:gd name="f183" fmla="*/ f150 f72 1"/>
                <a:gd name="f184" fmla="*/ f151 f73 1"/>
                <a:gd name="f185" fmla="*/ f152 f72 1"/>
                <a:gd name="f186" fmla="*/ f153 f73 1"/>
                <a:gd name="f187" fmla="*/ f154 f72 1"/>
                <a:gd name="f188" fmla="*/ f155 f73 1"/>
                <a:gd name="f189" fmla="*/ f156 f72 1"/>
                <a:gd name="f190" fmla="*/ f157 f73 1"/>
                <a:gd name="f191" fmla="*/ f158 f72 1"/>
                <a:gd name="f192" fmla="*/ f159 f73 1"/>
                <a:gd name="f193" fmla="*/ f160 f72 1"/>
                <a:gd name="f194" fmla="*/ f161 f72 1"/>
                <a:gd name="f195" fmla="*/ f162 f72 1"/>
                <a:gd name="f196" fmla="*/ f163 f72 1"/>
                <a:gd name="f197" fmla="*/ f164 f72 1"/>
                <a:gd name="f198" fmla="*/ f165 f72 1"/>
                <a:gd name="f199" fmla="*/ f166 f73 1"/>
                <a:gd name="f200" fmla="*/ f167 f72 1"/>
                <a:gd name="f201" fmla="*/ f168 f73 1"/>
                <a:gd name="f202" fmla="*/ f169 f72 1"/>
                <a:gd name="f203" fmla="*/ f170 f73 1"/>
                <a:gd name="f204" fmla="*/ f171 f72 1"/>
                <a:gd name="f205" fmla="*/ f172 f73 1"/>
                <a:gd name="f206" fmla="*/ f173 f72 1"/>
                <a:gd name="f207" fmla="*/ f174 f73 1"/>
              </a:gdLst>
              <a:ahLst/>
              <a:cxnLst>
                <a:cxn ang="3cd4">
                  <a:pos x="hc" y="t"/>
                </a:cxn>
                <a:cxn ang="0">
                  <a:pos x="r" y="vc"/>
                </a:cxn>
                <a:cxn ang="cd4">
                  <a:pos x="hc" y="b"/>
                </a:cxn>
                <a:cxn ang="cd2">
                  <a:pos x="l" y="vc"/>
                </a:cxn>
                <a:cxn ang="f112">
                  <a:pos x="f179" y="f180"/>
                </a:cxn>
                <a:cxn ang="f112">
                  <a:pos x="f181" y="f182"/>
                </a:cxn>
                <a:cxn ang="f112">
                  <a:pos x="f183" y="f184"/>
                </a:cxn>
                <a:cxn ang="f112">
                  <a:pos x="f185" y="f186"/>
                </a:cxn>
                <a:cxn ang="f112">
                  <a:pos x="f187" y="f188"/>
                </a:cxn>
                <a:cxn ang="f112">
                  <a:pos x="f189" y="f190"/>
                </a:cxn>
                <a:cxn ang="f112">
                  <a:pos x="f191" y="f192"/>
                </a:cxn>
                <a:cxn ang="f112">
                  <a:pos x="f193" y="f192"/>
                </a:cxn>
                <a:cxn ang="f112">
                  <a:pos x="f194" y="f192"/>
                </a:cxn>
                <a:cxn ang="f112">
                  <a:pos x="f195" y="f192"/>
                </a:cxn>
                <a:cxn ang="f112">
                  <a:pos x="f195" y="f192"/>
                </a:cxn>
                <a:cxn ang="f112">
                  <a:pos x="f196" y="f192"/>
                </a:cxn>
                <a:cxn ang="f112">
                  <a:pos x="f197" y="f192"/>
                </a:cxn>
                <a:cxn ang="f112">
                  <a:pos x="f197" y="f192"/>
                </a:cxn>
                <a:cxn ang="f112">
                  <a:pos x="f198" y="f199"/>
                </a:cxn>
                <a:cxn ang="f112">
                  <a:pos x="f200" y="f201"/>
                </a:cxn>
                <a:cxn ang="f112">
                  <a:pos x="f202" y="f203"/>
                </a:cxn>
                <a:cxn ang="f112">
                  <a:pos x="f204" y="f205"/>
                </a:cxn>
                <a:cxn ang="f112">
                  <a:pos x="f206" y="f207"/>
                </a:cxn>
                <a:cxn ang="f112">
                  <a:pos x="f179" y="f180"/>
                </a:cxn>
              </a:cxnLst>
              <a:rect l="f175" t="f178" r="f176" b="f177"/>
              <a:pathLst>
                <a:path w="82619" h="90783">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lnTo>
                    <a:pt x="f34" y="f33"/>
                  </a:lnTo>
                  <a:lnTo>
                    <a:pt x="f35" y="f33"/>
                  </a:lnTo>
                  <a:lnTo>
                    <a:pt x="f36" y="f33"/>
                  </a:lnTo>
                  <a:lnTo>
                    <a:pt x="f36" y="f33"/>
                  </a:lnTo>
                  <a:cubicBezTo>
                    <a:pt x="f37" y="f38"/>
                    <a:pt x="f39" y="f38"/>
                    <a:pt x="f40" y="f33"/>
                  </a:cubicBezTo>
                  <a:cubicBezTo>
                    <a:pt x="f41" y="f42"/>
                    <a:pt x="f43" y="f42"/>
                    <a:pt x="f44" y="f33"/>
                  </a:cubicBezTo>
                  <a:lnTo>
                    <a:pt x="f44" y="f33"/>
                  </a:lnTo>
                  <a:cubicBezTo>
                    <a:pt x="f45" y="f46"/>
                    <a:pt x="f47" y="f48"/>
                    <a:pt x="f49" y="f50"/>
                  </a:cubicBezTo>
                  <a:cubicBezTo>
                    <a:pt x="f51" y="f52"/>
                    <a:pt x="f53" y="f54"/>
                    <a:pt x="f55" y="f56"/>
                  </a:cubicBezTo>
                  <a:lnTo>
                    <a:pt x="f57" y="f58"/>
                  </a:lnTo>
                  <a:lnTo>
                    <a:pt x="f59" y="f60"/>
                  </a:lnTo>
                  <a:cubicBezTo>
                    <a:pt x="f61" y="f62"/>
                    <a:pt x="f63" y="f64"/>
                    <a:pt x="f65" y="f66"/>
                  </a:cubicBez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4" name="Freeform: Shape 1810">
              <a:extLst>
                <a:ext uri="{FF2B5EF4-FFF2-40B4-BE49-F238E27FC236}">
                  <a16:creationId xmlns:a16="http://schemas.microsoft.com/office/drawing/2014/main" id="{542F21C5-4335-1498-192B-95541E874F51}"/>
                </a:ext>
              </a:extLst>
            </p:cNvPr>
            <p:cNvSpPr/>
            <p:nvPr/>
          </p:nvSpPr>
          <p:spPr>
            <a:xfrm>
              <a:off x="12134179" y="3544845"/>
              <a:ext cx="24588" cy="82725"/>
            </a:xfrm>
            <a:custGeom>
              <a:avLst/>
              <a:gdLst>
                <a:gd name="f0" fmla="val 10800000"/>
                <a:gd name="f1" fmla="val 5400000"/>
                <a:gd name="f2" fmla="val 180"/>
                <a:gd name="f3" fmla="val w"/>
                <a:gd name="f4" fmla="val h"/>
                <a:gd name="f5" fmla="val 0"/>
                <a:gd name="f6" fmla="val 24592"/>
                <a:gd name="f7" fmla="val 82724"/>
                <a:gd name="f8" fmla="val 14722"/>
                <a:gd name="f9" fmla="val 11870"/>
                <a:gd name="f10" fmla="val 9324"/>
                <a:gd name="f11" fmla="val 10683"/>
                <a:gd name="f12" fmla="val 5850"/>
                <a:gd name="f13" fmla="val 5435"/>
                <a:gd name="f14" fmla="val 6850"/>
                <a:gd name="f15" fmla="val 4975"/>
                <a:gd name="f16" fmla="val 19117"/>
                <a:gd name="f17" fmla="val 227"/>
                <a:gd name="f18" fmla="val 70222"/>
                <a:gd name="f19" fmla="val -947"/>
                <a:gd name="f20" fmla="val 75832"/>
                <a:gd name="f21" fmla="val 2539"/>
                <a:gd name="f22" fmla="val 81355"/>
                <a:gd name="f23" fmla="val 8099"/>
                <a:gd name="f24" fmla="val 82717"/>
                <a:gd name="f25" fmla="val 13409"/>
                <a:gd name="f26" fmla="val 82929"/>
                <a:gd name="f27" fmla="val 17883"/>
                <a:gd name="f28" fmla="val 78794"/>
                <a:gd name="f29" fmla="val 18082"/>
                <a:gd name="f30" fmla="val 73483"/>
                <a:gd name="f31" fmla="val 18095"/>
                <a:gd name="f32" fmla="val 73346"/>
                <a:gd name="f33" fmla="val 73221"/>
                <a:gd name="f34" fmla="val 73096"/>
                <a:gd name="f35" fmla="val 2874"/>
                <a:gd name="f36" fmla="val 24392"/>
                <a:gd name="f37" fmla="val 8047"/>
                <a:gd name="f38" fmla="val 20044"/>
                <a:gd name="f39" fmla="val 12070"/>
                <a:gd name="f40" fmla="val 14871"/>
                <a:gd name="f41" fmla="val 11883"/>
                <a:gd name="f42" fmla="val 14822"/>
                <a:gd name="f43" fmla="val 14771"/>
                <a:gd name="f44" fmla="+- 0 0 -90"/>
                <a:gd name="f45" fmla="*/ f3 1 24592"/>
                <a:gd name="f46" fmla="*/ f4 1 82724"/>
                <a:gd name="f47" fmla="val f5"/>
                <a:gd name="f48" fmla="val f6"/>
                <a:gd name="f49" fmla="val f7"/>
                <a:gd name="f50" fmla="*/ f44 f0 1"/>
                <a:gd name="f51" fmla="+- f49 0 f47"/>
                <a:gd name="f52" fmla="+- f48 0 f47"/>
                <a:gd name="f53" fmla="*/ f50 1 f2"/>
                <a:gd name="f54" fmla="*/ f52 1 24592"/>
                <a:gd name="f55" fmla="*/ f51 1 82724"/>
                <a:gd name="f56" fmla="*/ 14722 f52 1"/>
                <a:gd name="f57" fmla="*/ 11870 f51 1"/>
                <a:gd name="f58" fmla="*/ 6850 f52 1"/>
                <a:gd name="f59" fmla="*/ 0 f51 1"/>
                <a:gd name="f60" fmla="*/ 4975 f52 1"/>
                <a:gd name="f61" fmla="*/ 19117 f51 1"/>
                <a:gd name="f62" fmla="*/ 227 f52 1"/>
                <a:gd name="f63" fmla="*/ 70222 f51 1"/>
                <a:gd name="f64" fmla="*/ 8099 f52 1"/>
                <a:gd name="f65" fmla="*/ 82717 f51 1"/>
                <a:gd name="f66" fmla="*/ 18082 f52 1"/>
                <a:gd name="f67" fmla="*/ 73483 f51 1"/>
                <a:gd name="f68" fmla="*/ 18095 f52 1"/>
                <a:gd name="f69" fmla="*/ 73096 f51 1"/>
                <a:gd name="f70" fmla="*/ 24592 f52 1"/>
                <a:gd name="f71" fmla="*/ 2874 f51 1"/>
                <a:gd name="f72" fmla="*/ 14871 f52 1"/>
                <a:gd name="f73" fmla="*/ 11883 f51 1"/>
                <a:gd name="f74" fmla="+- f53 0 f1"/>
                <a:gd name="f75" fmla="*/ f56 1 24592"/>
                <a:gd name="f76" fmla="*/ f57 1 82724"/>
                <a:gd name="f77" fmla="*/ f58 1 24592"/>
                <a:gd name="f78" fmla="*/ f59 1 82724"/>
                <a:gd name="f79" fmla="*/ f60 1 24592"/>
                <a:gd name="f80" fmla="*/ f61 1 82724"/>
                <a:gd name="f81" fmla="*/ f62 1 24592"/>
                <a:gd name="f82" fmla="*/ f63 1 82724"/>
                <a:gd name="f83" fmla="*/ f64 1 24592"/>
                <a:gd name="f84" fmla="*/ f65 1 82724"/>
                <a:gd name="f85" fmla="*/ f66 1 24592"/>
                <a:gd name="f86" fmla="*/ f67 1 82724"/>
                <a:gd name="f87" fmla="*/ f68 1 24592"/>
                <a:gd name="f88" fmla="*/ f69 1 82724"/>
                <a:gd name="f89" fmla="*/ f70 1 24592"/>
                <a:gd name="f90" fmla="*/ f71 1 82724"/>
                <a:gd name="f91" fmla="*/ f72 1 24592"/>
                <a:gd name="f92" fmla="*/ f73 1 82724"/>
                <a:gd name="f93" fmla="*/ f47 1 f54"/>
                <a:gd name="f94" fmla="*/ f48 1 f54"/>
                <a:gd name="f95" fmla="*/ f47 1 f55"/>
                <a:gd name="f96" fmla="*/ f49 1 f55"/>
                <a:gd name="f97" fmla="*/ f75 1 f54"/>
                <a:gd name="f98" fmla="*/ f76 1 f55"/>
                <a:gd name="f99" fmla="*/ f77 1 f54"/>
                <a:gd name="f100" fmla="*/ f78 1 f55"/>
                <a:gd name="f101" fmla="*/ f79 1 f54"/>
                <a:gd name="f102" fmla="*/ f80 1 f55"/>
                <a:gd name="f103" fmla="*/ f81 1 f54"/>
                <a:gd name="f104" fmla="*/ f82 1 f55"/>
                <a:gd name="f105" fmla="*/ f83 1 f54"/>
                <a:gd name="f106" fmla="*/ f84 1 f55"/>
                <a:gd name="f107" fmla="*/ f85 1 f54"/>
                <a:gd name="f108" fmla="*/ f86 1 f55"/>
                <a:gd name="f109" fmla="*/ f87 1 f54"/>
                <a:gd name="f110" fmla="*/ f88 1 f55"/>
                <a:gd name="f111" fmla="*/ f89 1 f54"/>
                <a:gd name="f112" fmla="*/ f90 1 f55"/>
                <a:gd name="f113" fmla="*/ f91 1 f54"/>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6 1"/>
                <a:gd name="f125" fmla="*/ f103 f45 1"/>
                <a:gd name="f126" fmla="*/ f104 f46 1"/>
                <a:gd name="f127" fmla="*/ f105 f45 1"/>
                <a:gd name="f128" fmla="*/ f106 f46 1"/>
                <a:gd name="f129" fmla="*/ f107 f45 1"/>
                <a:gd name="f130" fmla="*/ f108 f46 1"/>
                <a:gd name="f131" fmla="*/ f109 f45 1"/>
                <a:gd name="f132" fmla="*/ f110 f46 1"/>
                <a:gd name="f133" fmla="*/ f111 f45 1"/>
                <a:gd name="f134" fmla="*/ f112 f46 1"/>
                <a:gd name="f135" fmla="*/ f113 f45 1"/>
                <a:gd name="f136" fmla="*/ f114 f46 1"/>
              </a:gdLst>
              <a:ahLst/>
              <a:cxnLst>
                <a:cxn ang="3cd4">
                  <a:pos x="hc" y="t"/>
                </a:cxn>
                <a:cxn ang="0">
                  <a:pos x="r" y="vc"/>
                </a:cxn>
                <a:cxn ang="cd4">
                  <a:pos x="hc" y="b"/>
                </a:cxn>
                <a:cxn ang="cd2">
                  <a:pos x="l" y="vc"/>
                </a:cxn>
                <a:cxn ang="f74">
                  <a:pos x="f119" y="f120"/>
                </a:cxn>
                <a:cxn ang="f74">
                  <a:pos x="f121" y="f122"/>
                </a:cxn>
                <a:cxn ang="f74">
                  <a:pos x="f123" y="f124"/>
                </a:cxn>
                <a:cxn ang="f74">
                  <a:pos x="f125" y="f126"/>
                </a:cxn>
                <a:cxn ang="f74">
                  <a:pos x="f127" y="f128"/>
                </a:cxn>
                <a:cxn ang="f74">
                  <a:pos x="f129" y="f130"/>
                </a:cxn>
                <a:cxn ang="f74">
                  <a:pos x="f131" y="f132"/>
                </a:cxn>
                <a:cxn ang="f74">
                  <a:pos x="f133" y="f134"/>
                </a:cxn>
                <a:cxn ang="f74">
                  <a:pos x="f135" y="f136"/>
                </a:cxn>
                <a:cxn ang="f74">
                  <a:pos x="f119" y="f120"/>
                </a:cxn>
              </a:cxnLst>
              <a:rect l="f115" t="f118" r="f116" b="f117"/>
              <a:pathLst>
                <a:path w="24592" h="82724">
                  <a:moveTo>
                    <a:pt x="f8" y="f9"/>
                  </a:moveTo>
                  <a:cubicBezTo>
                    <a:pt x="f10" y="f11"/>
                    <a:pt x="f12" y="f13"/>
                    <a:pt x="f14" y="f5"/>
                  </a:cubicBezTo>
                  <a:lnTo>
                    <a:pt x="f15" y="f16"/>
                  </a:lnTo>
                  <a:lnTo>
                    <a:pt x="f17" y="f18"/>
                  </a:lnTo>
                  <a:cubicBezTo>
                    <a:pt x="f19" y="f20"/>
                    <a:pt x="f21" y="f22"/>
                    <a:pt x="f23" y="f24"/>
                  </a:cubicBezTo>
                  <a:cubicBezTo>
                    <a:pt x="f25" y="f26"/>
                    <a:pt x="f27" y="f28"/>
                    <a:pt x="f29" y="f30"/>
                  </a:cubicBezTo>
                  <a:cubicBezTo>
                    <a:pt x="f31" y="f32"/>
                    <a:pt x="f31" y="f33"/>
                    <a:pt x="f31" y="f34"/>
                  </a:cubicBezTo>
                  <a:lnTo>
                    <a:pt x="f6" y="f35"/>
                  </a:lnTo>
                  <a:cubicBezTo>
                    <a:pt x="f36" y="f37"/>
                    <a:pt x="f38" y="f39"/>
                    <a:pt x="f40" y="f41"/>
                  </a:cubicBezTo>
                  <a:cubicBezTo>
                    <a:pt x="f42" y="f9"/>
                    <a:pt x="f4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5" name="Freeform: Shape 1811">
              <a:extLst>
                <a:ext uri="{FF2B5EF4-FFF2-40B4-BE49-F238E27FC236}">
                  <a16:creationId xmlns:a16="http://schemas.microsoft.com/office/drawing/2014/main" id="{8E08FCDC-D625-51AB-634B-30C22F7673B3}"/>
                </a:ext>
              </a:extLst>
            </p:cNvPr>
            <p:cNvSpPr/>
            <p:nvPr/>
          </p:nvSpPr>
          <p:spPr>
            <a:xfrm>
              <a:off x="12018965" y="1199775"/>
              <a:ext cx="186043" cy="111081"/>
            </a:xfrm>
            <a:custGeom>
              <a:avLst/>
              <a:gdLst>
                <a:gd name="f0" fmla="val 10800000"/>
                <a:gd name="f1" fmla="val 5400000"/>
                <a:gd name="f2" fmla="val 180"/>
                <a:gd name="f3" fmla="val w"/>
                <a:gd name="f4" fmla="val h"/>
                <a:gd name="f5" fmla="val 0"/>
                <a:gd name="f6" fmla="val 186044"/>
                <a:gd name="f7" fmla="val 111080"/>
                <a:gd name="f8" fmla="val 11620"/>
                <a:gd name="f9" fmla="val 96961"/>
                <a:gd name="f10" fmla="val 13582"/>
                <a:gd name="f11" fmla="val 102228"/>
                <a:gd name="f12" fmla="val 11545"/>
                <a:gd name="f13" fmla="val 108147"/>
                <a:gd name="f14" fmla="val 6748"/>
                <a:gd name="f15" fmla="val 111081"/>
                <a:gd name="f16" fmla="val 186045"/>
                <a:gd name="f17" fmla="val 23616"/>
                <a:gd name="f18" fmla="val 90964"/>
                <a:gd name="f19" fmla="val 4323"/>
                <a:gd name="f20" fmla="val 89129"/>
                <a:gd name="f21" fmla="val 9308"/>
                <a:gd name="f22" fmla="val 91144"/>
                <a:gd name="f23" fmla="val 11146"/>
                <a:gd name="f24" fmla="val 95463"/>
                <a:gd name="f25" fmla="val 11345"/>
                <a:gd name="f26" fmla="val 95947"/>
                <a:gd name="f27" fmla="val 11508"/>
                <a:gd name="f28" fmla="val 96448"/>
                <a:gd name="f29" fmla="+- 0 0 -90"/>
                <a:gd name="f30" fmla="*/ f3 1 186044"/>
                <a:gd name="f31" fmla="*/ f4 1 111080"/>
                <a:gd name="f32" fmla="val f5"/>
                <a:gd name="f33" fmla="val f6"/>
                <a:gd name="f34" fmla="val f7"/>
                <a:gd name="f35" fmla="*/ f29 f0 1"/>
                <a:gd name="f36" fmla="+- f34 0 f32"/>
                <a:gd name="f37" fmla="+- f33 0 f32"/>
                <a:gd name="f38" fmla="*/ f35 1 f2"/>
                <a:gd name="f39" fmla="*/ f37 1 186044"/>
                <a:gd name="f40" fmla="*/ f36 1 111080"/>
                <a:gd name="f41" fmla="*/ 11620 f37 1"/>
                <a:gd name="f42" fmla="*/ 96961 f36 1"/>
                <a:gd name="f43" fmla="*/ 6748 f37 1"/>
                <a:gd name="f44" fmla="*/ 111081 f36 1"/>
                <a:gd name="f45" fmla="*/ 186045 f37 1"/>
                <a:gd name="f46" fmla="*/ 23616 f36 1"/>
                <a:gd name="f47" fmla="*/ 0 f36 1"/>
                <a:gd name="f48" fmla="*/ 0 f37 1"/>
                <a:gd name="f49" fmla="*/ 90964 f36 1"/>
                <a:gd name="f50" fmla="*/ 11146 f37 1"/>
                <a:gd name="f51" fmla="*/ 95463 f36 1"/>
                <a:gd name="f52" fmla="+- f38 0 f1"/>
                <a:gd name="f53" fmla="*/ f41 1 186044"/>
                <a:gd name="f54" fmla="*/ f42 1 111080"/>
                <a:gd name="f55" fmla="*/ f43 1 186044"/>
                <a:gd name="f56" fmla="*/ f44 1 111080"/>
                <a:gd name="f57" fmla="*/ f45 1 186044"/>
                <a:gd name="f58" fmla="*/ f46 1 111080"/>
                <a:gd name="f59" fmla="*/ f47 1 111080"/>
                <a:gd name="f60" fmla="*/ f48 1 186044"/>
                <a:gd name="f61" fmla="*/ f49 1 111080"/>
                <a:gd name="f62" fmla="*/ f50 1 186044"/>
                <a:gd name="f63" fmla="*/ f51 1 111080"/>
                <a:gd name="f64" fmla="*/ f32 1 f39"/>
                <a:gd name="f65" fmla="*/ f33 1 f39"/>
                <a:gd name="f66" fmla="*/ f32 1 f40"/>
                <a:gd name="f67" fmla="*/ f34 1 f40"/>
                <a:gd name="f68" fmla="*/ f53 1 f39"/>
                <a:gd name="f69" fmla="*/ f54 1 f40"/>
                <a:gd name="f70" fmla="*/ f55 1 f39"/>
                <a:gd name="f71" fmla="*/ f56 1 f40"/>
                <a:gd name="f72" fmla="*/ f57 1 f39"/>
                <a:gd name="f73" fmla="*/ f58 1 f40"/>
                <a:gd name="f74" fmla="*/ f59 1 f40"/>
                <a:gd name="f75" fmla="*/ f60 1 f39"/>
                <a:gd name="f76" fmla="*/ f61 1 f40"/>
                <a:gd name="f77" fmla="*/ f62 1 f39"/>
                <a:gd name="f78" fmla="*/ f63 1 f40"/>
                <a:gd name="f79" fmla="*/ f64 f30 1"/>
                <a:gd name="f80" fmla="*/ f65 f30 1"/>
                <a:gd name="f81" fmla="*/ f67 f31 1"/>
                <a:gd name="f82" fmla="*/ f66 f31 1"/>
                <a:gd name="f83" fmla="*/ f68 f30 1"/>
                <a:gd name="f84" fmla="*/ f69 f31 1"/>
                <a:gd name="f85" fmla="*/ f70 f30 1"/>
                <a:gd name="f86" fmla="*/ f71 f31 1"/>
                <a:gd name="f87" fmla="*/ f72 f30 1"/>
                <a:gd name="f88" fmla="*/ f73 f31 1"/>
                <a:gd name="f89" fmla="*/ f74 f31 1"/>
                <a:gd name="f90" fmla="*/ f75 f30 1"/>
                <a:gd name="f91" fmla="*/ f76 f31 1"/>
                <a:gd name="f92" fmla="*/ f77 f30 1"/>
                <a:gd name="f93" fmla="*/ f78 f31 1"/>
              </a:gdLst>
              <a:ahLst/>
              <a:cxnLst>
                <a:cxn ang="3cd4">
                  <a:pos x="hc" y="t"/>
                </a:cxn>
                <a:cxn ang="0">
                  <a:pos x="r" y="vc"/>
                </a:cxn>
                <a:cxn ang="cd4">
                  <a:pos x="hc" y="b"/>
                </a:cxn>
                <a:cxn ang="cd2">
                  <a:pos x="l" y="vc"/>
                </a:cxn>
                <a:cxn ang="f52">
                  <a:pos x="f83" y="f84"/>
                </a:cxn>
                <a:cxn ang="f52">
                  <a:pos x="f85" y="f86"/>
                </a:cxn>
                <a:cxn ang="f52">
                  <a:pos x="f87" y="f88"/>
                </a:cxn>
                <a:cxn ang="f52">
                  <a:pos x="f87" y="f89"/>
                </a:cxn>
                <a:cxn ang="f52">
                  <a:pos x="f90" y="f91"/>
                </a:cxn>
                <a:cxn ang="f52">
                  <a:pos x="f92" y="f93"/>
                </a:cxn>
                <a:cxn ang="f52">
                  <a:pos x="f83" y="f84"/>
                </a:cxn>
              </a:cxnLst>
              <a:rect l="f79" t="f82" r="f80" b="f81"/>
              <a:pathLst>
                <a:path w="186044" h="111080">
                  <a:moveTo>
                    <a:pt x="f8" y="f9"/>
                  </a:moveTo>
                  <a:cubicBezTo>
                    <a:pt x="f10" y="f11"/>
                    <a:pt x="f12" y="f13"/>
                    <a:pt x="f14" y="f15"/>
                  </a:cubicBezTo>
                  <a:lnTo>
                    <a:pt x="f16" y="f17"/>
                  </a:lnTo>
                  <a:lnTo>
                    <a:pt x="f16" y="f5"/>
                  </a:lnTo>
                  <a:lnTo>
                    <a:pt x="f5" y="f18"/>
                  </a:lnTo>
                  <a:cubicBezTo>
                    <a:pt x="f19" y="f20"/>
                    <a:pt x="f21" y="f22"/>
                    <a:pt x="f23" y="f24"/>
                  </a:cubicBez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6" name="Freeform: Shape 1812">
              <a:extLst>
                <a:ext uri="{FF2B5EF4-FFF2-40B4-BE49-F238E27FC236}">
                  <a16:creationId xmlns:a16="http://schemas.microsoft.com/office/drawing/2014/main" id="{5EF864FB-67EA-162A-ED89-398B6AF0425A}"/>
                </a:ext>
              </a:extLst>
            </p:cNvPr>
            <p:cNvSpPr/>
            <p:nvPr/>
          </p:nvSpPr>
          <p:spPr>
            <a:xfrm>
              <a:off x="11984419" y="1290565"/>
              <a:ext cx="46899" cy="35469"/>
            </a:xfrm>
            <a:custGeom>
              <a:avLst/>
              <a:gdLst>
                <a:gd name="f0" fmla="val 10800000"/>
                <a:gd name="f1" fmla="val 5400000"/>
                <a:gd name="f2" fmla="val 180"/>
                <a:gd name="f3" fmla="val w"/>
                <a:gd name="f4" fmla="val h"/>
                <a:gd name="f5" fmla="val 0"/>
                <a:gd name="f6" fmla="val 46902"/>
                <a:gd name="f7" fmla="val 35467"/>
                <a:gd name="f8" fmla="val 19547"/>
                <a:gd name="f9" fmla="val 7426"/>
                <a:gd name="f10" fmla="val 5803"/>
                <a:gd name="f11" fmla="val 14173"/>
                <a:gd name="f12" fmla="val 718"/>
                <a:gd name="f13" fmla="val 17113"/>
                <a:gd name="f14" fmla="val -1368"/>
                <a:gd name="f15" fmla="val 23388"/>
                <a:gd name="f16" fmla="val 930"/>
                <a:gd name="f17" fmla="val 28792"/>
                <a:gd name="f18" fmla="val 1942"/>
                <a:gd name="f19" fmla="val 33375"/>
                <a:gd name="f20" fmla="val 6465"/>
                <a:gd name="f21" fmla="val 36275"/>
                <a:gd name="f22" fmla="val 11051"/>
                <a:gd name="f23" fmla="val 35268"/>
                <a:gd name="f24" fmla="val 11563"/>
                <a:gd name="f25" fmla="val 35156"/>
                <a:gd name="f26" fmla="val 12063"/>
                <a:gd name="f27" fmla="val 34995"/>
                <a:gd name="f28" fmla="val 12550"/>
                <a:gd name="f29" fmla="val 34790"/>
                <a:gd name="f30" fmla="val 41288"/>
                <a:gd name="f31" fmla="val 20795"/>
                <a:gd name="f32" fmla="val 46086"/>
                <a:gd name="f33" fmla="val 17861"/>
                <a:gd name="f34" fmla="val 48123"/>
                <a:gd name="f35" fmla="val 11942"/>
                <a:gd name="f36" fmla="val 46161"/>
                <a:gd name="f37" fmla="val 6676"/>
                <a:gd name="f38" fmla="val 45149"/>
                <a:gd name="f39" fmla="val 2093"/>
                <a:gd name="f40" fmla="val 40626"/>
                <a:gd name="f41" fmla="val -807"/>
                <a:gd name="f42" fmla="val 36040"/>
                <a:gd name="f43" fmla="val 200"/>
                <a:gd name="f44" fmla="val 35528"/>
                <a:gd name="f45" fmla="val 312"/>
                <a:gd name="f46" fmla="val 35028"/>
                <a:gd name="f47" fmla="val 473"/>
                <a:gd name="f48" fmla="val 34541"/>
                <a:gd name="f49" fmla="val 678"/>
                <a:gd name="f50" fmla="val 31417"/>
                <a:gd name="f51" fmla="val 2178"/>
                <a:gd name="f52" fmla="val 28419"/>
                <a:gd name="f53" fmla="val 3802"/>
                <a:gd name="f54" fmla="+- 0 0 -90"/>
                <a:gd name="f55" fmla="*/ f3 1 46902"/>
                <a:gd name="f56" fmla="*/ f4 1 35467"/>
                <a:gd name="f57" fmla="val f5"/>
                <a:gd name="f58" fmla="val f6"/>
                <a:gd name="f59" fmla="val f7"/>
                <a:gd name="f60" fmla="*/ f54 f0 1"/>
                <a:gd name="f61" fmla="+- f59 0 f57"/>
                <a:gd name="f62" fmla="+- f58 0 f57"/>
                <a:gd name="f63" fmla="*/ f60 1 f2"/>
                <a:gd name="f64" fmla="*/ f62 1 46902"/>
                <a:gd name="f65" fmla="*/ f61 1 35467"/>
                <a:gd name="f66" fmla="*/ 19547 f62 1"/>
                <a:gd name="f67" fmla="*/ 7426 f61 1"/>
                <a:gd name="f68" fmla="*/ 5803 f62 1"/>
                <a:gd name="f69" fmla="*/ 14173 f61 1"/>
                <a:gd name="f70" fmla="*/ 930 f62 1"/>
                <a:gd name="f71" fmla="*/ 28792 f61 1"/>
                <a:gd name="f72" fmla="*/ 11051 f62 1"/>
                <a:gd name="f73" fmla="*/ 35268 f61 1"/>
                <a:gd name="f74" fmla="*/ 12550 f62 1"/>
                <a:gd name="f75" fmla="*/ 34790 f61 1"/>
                <a:gd name="f76" fmla="*/ 41288 f62 1"/>
                <a:gd name="f77" fmla="*/ 20795 f61 1"/>
                <a:gd name="f78" fmla="*/ 46161 f62 1"/>
                <a:gd name="f79" fmla="*/ 6676 f61 1"/>
                <a:gd name="f80" fmla="*/ 36040 f62 1"/>
                <a:gd name="f81" fmla="*/ 200 f61 1"/>
                <a:gd name="f82" fmla="*/ 34541 f62 1"/>
                <a:gd name="f83" fmla="*/ 678 f61 1"/>
                <a:gd name="f84" fmla="*/ 31417 f62 1"/>
                <a:gd name="f85" fmla="*/ 2178 f61 1"/>
                <a:gd name="f86" fmla="*/ 28419 f62 1"/>
                <a:gd name="f87" fmla="*/ 3802 f61 1"/>
                <a:gd name="f88" fmla="+- f63 0 f1"/>
                <a:gd name="f89" fmla="*/ f66 1 46902"/>
                <a:gd name="f90" fmla="*/ f67 1 35467"/>
                <a:gd name="f91" fmla="*/ f68 1 46902"/>
                <a:gd name="f92" fmla="*/ f69 1 35467"/>
                <a:gd name="f93" fmla="*/ f70 1 46902"/>
                <a:gd name="f94" fmla="*/ f71 1 35467"/>
                <a:gd name="f95" fmla="*/ f72 1 46902"/>
                <a:gd name="f96" fmla="*/ f73 1 35467"/>
                <a:gd name="f97" fmla="*/ f74 1 46902"/>
                <a:gd name="f98" fmla="*/ f75 1 35467"/>
                <a:gd name="f99" fmla="*/ f76 1 46902"/>
                <a:gd name="f100" fmla="*/ f77 1 35467"/>
                <a:gd name="f101" fmla="*/ f78 1 46902"/>
                <a:gd name="f102" fmla="*/ f79 1 35467"/>
                <a:gd name="f103" fmla="*/ f80 1 46902"/>
                <a:gd name="f104" fmla="*/ f81 1 35467"/>
                <a:gd name="f105" fmla="*/ f82 1 46902"/>
                <a:gd name="f106" fmla="*/ f83 1 35467"/>
                <a:gd name="f107" fmla="*/ f84 1 46902"/>
                <a:gd name="f108" fmla="*/ f85 1 35467"/>
                <a:gd name="f109" fmla="*/ f86 1 46902"/>
                <a:gd name="f110" fmla="*/ f87 1 35467"/>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Lst>
              <a:rect l="f137" t="f140" r="f138" b="f139"/>
              <a:pathLst>
                <a:path w="46902" h="35467">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cubicBezTo>
                    <a:pt x="f32" y="f33"/>
                    <a:pt x="f34" y="f35"/>
                    <a:pt x="f36" y="f37"/>
                  </a:cubicBezTo>
                  <a:cubicBezTo>
                    <a:pt x="f38" y="f39"/>
                    <a:pt x="f40" y="f41"/>
                    <a:pt x="f42" y="f43"/>
                  </a:cubicBezTo>
                  <a:cubicBezTo>
                    <a:pt x="f44" y="f45"/>
                    <a:pt x="f46" y="f47"/>
                    <a:pt x="f48" y="f49"/>
                  </a:cubicBezTo>
                  <a:lnTo>
                    <a:pt x="f50" y="f51"/>
                  </a:ln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7" name="Freeform: Shape 1813">
              <a:extLst>
                <a:ext uri="{FF2B5EF4-FFF2-40B4-BE49-F238E27FC236}">
                  <a16:creationId xmlns:a16="http://schemas.microsoft.com/office/drawing/2014/main" id="{CDFB23D4-4E51-295D-AF38-905BA1F2E636}"/>
                </a:ext>
              </a:extLst>
            </p:cNvPr>
            <p:cNvSpPr/>
            <p:nvPr/>
          </p:nvSpPr>
          <p:spPr>
            <a:xfrm>
              <a:off x="11024893" y="2235735"/>
              <a:ext cx="19376" cy="47429"/>
            </a:xfrm>
            <a:custGeom>
              <a:avLst/>
              <a:gdLst>
                <a:gd name="f0" fmla="val 10800000"/>
                <a:gd name="f1" fmla="val 5400000"/>
                <a:gd name="f2" fmla="val 180"/>
                <a:gd name="f3" fmla="val w"/>
                <a:gd name="f4" fmla="val h"/>
                <a:gd name="f5" fmla="val 0"/>
                <a:gd name="f6" fmla="val 19377"/>
                <a:gd name="f7" fmla="val 47434"/>
                <a:gd name="f8" fmla="val 9998"/>
                <a:gd name="f9" fmla="val 47356"/>
                <a:gd name="f10" fmla="val 15421"/>
                <a:gd name="f11" fmla="val 47019"/>
                <a:gd name="f12" fmla="val 19582"/>
                <a:gd name="f13" fmla="val 42421"/>
                <a:gd name="f14" fmla="val 19369"/>
                <a:gd name="f15" fmla="val 36985"/>
                <a:gd name="f16" fmla="val 20367"/>
                <a:gd name="f17" fmla="val 7872"/>
                <a:gd name="f18" fmla="val 1000"/>
                <a:gd name="f19" fmla="val 6435"/>
                <a:gd name="f20" fmla="val 11033"/>
                <a:gd name="f21" fmla="val 11371"/>
                <a:gd name="f22" fmla="val 4526"/>
                <a:gd name="f23" fmla="val 10533"/>
                <a:gd name="f24" fmla="val 702"/>
                <a:gd name="f25" fmla="val 5498"/>
                <a:gd name="f26" fmla="val 1377"/>
                <a:gd name="f27" fmla="val 2"/>
                <a:gd name="f28" fmla="val 36611"/>
                <a:gd name="f29" fmla="val -60"/>
                <a:gd name="f30" fmla="val 39734"/>
                <a:gd name="f31" fmla="val 1065"/>
                <a:gd name="f32" fmla="val 42770"/>
                <a:gd name="f33" fmla="val 3126"/>
                <a:gd name="f34" fmla="val 45107"/>
                <a:gd name="f35" fmla="val 4950"/>
                <a:gd name="f36" fmla="val 46869"/>
                <a:gd name="f37" fmla="val 7487"/>
                <a:gd name="f38" fmla="val 47706"/>
                <a:gd name="f39" fmla="+- 0 0 -90"/>
                <a:gd name="f40" fmla="*/ f3 1 19377"/>
                <a:gd name="f41" fmla="*/ f4 1 47434"/>
                <a:gd name="f42" fmla="val f5"/>
                <a:gd name="f43" fmla="val f6"/>
                <a:gd name="f44" fmla="val f7"/>
                <a:gd name="f45" fmla="*/ f39 f0 1"/>
                <a:gd name="f46" fmla="+- f44 0 f42"/>
                <a:gd name="f47" fmla="+- f43 0 f42"/>
                <a:gd name="f48" fmla="*/ f45 1 f2"/>
                <a:gd name="f49" fmla="*/ f47 1 19377"/>
                <a:gd name="f50" fmla="*/ f46 1 47434"/>
                <a:gd name="f51" fmla="*/ 9998 f47 1"/>
                <a:gd name="f52" fmla="*/ 47356 f46 1"/>
                <a:gd name="f53" fmla="*/ 19369 f47 1"/>
                <a:gd name="f54" fmla="*/ 36985 f46 1"/>
                <a:gd name="f55" fmla="*/ 20367 f46 1"/>
                <a:gd name="f56" fmla="*/ 7872 f46 1"/>
                <a:gd name="f57" fmla="*/ 1000 f46 1"/>
                <a:gd name="f58" fmla="*/ 11371 f46 1"/>
                <a:gd name="f59" fmla="*/ 1377 f47 1"/>
                <a:gd name="f60" fmla="*/ 0 f46 1"/>
                <a:gd name="f61" fmla="*/ 2 f47 1"/>
                <a:gd name="f62" fmla="*/ 36611 f46 1"/>
                <a:gd name="f63" fmla="*/ 3126 f47 1"/>
                <a:gd name="f64" fmla="*/ 45107 f46 1"/>
                <a:gd name="f65" fmla="+- f48 0 f1"/>
                <a:gd name="f66" fmla="*/ f51 1 19377"/>
                <a:gd name="f67" fmla="*/ f52 1 47434"/>
                <a:gd name="f68" fmla="*/ f53 1 19377"/>
                <a:gd name="f69" fmla="*/ f54 1 47434"/>
                <a:gd name="f70" fmla="*/ f55 1 47434"/>
                <a:gd name="f71" fmla="*/ f56 1 47434"/>
                <a:gd name="f72" fmla="*/ f57 1 47434"/>
                <a:gd name="f73" fmla="*/ f58 1 47434"/>
                <a:gd name="f74" fmla="*/ f59 1 19377"/>
                <a:gd name="f75" fmla="*/ f60 1 47434"/>
                <a:gd name="f76" fmla="*/ f61 1 19377"/>
                <a:gd name="f77" fmla="*/ f62 1 47434"/>
                <a:gd name="f78" fmla="*/ f63 1 19377"/>
                <a:gd name="f79" fmla="*/ f64 1 47434"/>
                <a:gd name="f80" fmla="*/ f42 1 f49"/>
                <a:gd name="f81" fmla="*/ f43 1 f49"/>
                <a:gd name="f82" fmla="*/ f42 1 f50"/>
                <a:gd name="f83" fmla="*/ f44 1 f50"/>
                <a:gd name="f84" fmla="*/ f66 1 f49"/>
                <a:gd name="f85" fmla="*/ f67 1 f50"/>
                <a:gd name="f86" fmla="*/ f68 1 f49"/>
                <a:gd name="f87" fmla="*/ f69 1 f50"/>
                <a:gd name="f88" fmla="*/ f70 1 f50"/>
                <a:gd name="f89" fmla="*/ f71 1 f50"/>
                <a:gd name="f90" fmla="*/ f72 1 f50"/>
                <a:gd name="f91" fmla="*/ f73 1 f50"/>
                <a:gd name="f92" fmla="*/ f74 1 f49"/>
                <a:gd name="f93" fmla="*/ f75 1 f50"/>
                <a:gd name="f94" fmla="*/ f76 1 f49"/>
                <a:gd name="f95" fmla="*/ f77 1 f50"/>
                <a:gd name="f96" fmla="*/ f78 1 f49"/>
                <a:gd name="f97" fmla="*/ f79 1 f50"/>
                <a:gd name="f98" fmla="*/ f80 f40 1"/>
                <a:gd name="f99" fmla="*/ f81 f40 1"/>
                <a:gd name="f100" fmla="*/ f83 f41 1"/>
                <a:gd name="f101" fmla="*/ f82 f41 1"/>
                <a:gd name="f102" fmla="*/ f84 f40 1"/>
                <a:gd name="f103" fmla="*/ f85 f41 1"/>
                <a:gd name="f104" fmla="*/ f86 f40 1"/>
                <a:gd name="f105" fmla="*/ f87 f41 1"/>
                <a:gd name="f106" fmla="*/ f88 f41 1"/>
                <a:gd name="f107" fmla="*/ f89 f41 1"/>
                <a:gd name="f108" fmla="*/ f90 f41 1"/>
                <a:gd name="f109" fmla="*/ f91 f41 1"/>
                <a:gd name="f110" fmla="*/ f92 f40 1"/>
                <a:gd name="f111" fmla="*/ f93 f41 1"/>
                <a:gd name="f112" fmla="*/ f94 f40 1"/>
                <a:gd name="f113" fmla="*/ f95 f41 1"/>
                <a:gd name="f114" fmla="*/ f96 f40 1"/>
                <a:gd name="f115" fmla="*/ f97 f41 1"/>
              </a:gdLst>
              <a:ahLst/>
              <a:cxnLst>
                <a:cxn ang="3cd4">
                  <a:pos x="hc" y="t"/>
                </a:cxn>
                <a:cxn ang="0">
                  <a:pos x="r" y="vc"/>
                </a:cxn>
                <a:cxn ang="cd4">
                  <a:pos x="hc" y="b"/>
                </a:cxn>
                <a:cxn ang="cd2">
                  <a:pos x="l" y="vc"/>
                </a:cxn>
                <a:cxn ang="f65">
                  <a:pos x="f102" y="f103"/>
                </a:cxn>
                <a:cxn ang="f65">
                  <a:pos x="f104" y="f105"/>
                </a:cxn>
                <a:cxn ang="f65">
                  <a:pos x="f104" y="f105"/>
                </a:cxn>
                <a:cxn ang="f65">
                  <a:pos x="f104" y="f106"/>
                </a:cxn>
                <a:cxn ang="f65">
                  <a:pos x="f104" y="f107"/>
                </a:cxn>
                <a:cxn ang="f65">
                  <a:pos x="f104" y="f108"/>
                </a:cxn>
                <a:cxn ang="f65">
                  <a:pos x="f102" y="f109"/>
                </a:cxn>
                <a:cxn ang="f65">
                  <a:pos x="f110" y="f111"/>
                </a:cxn>
                <a:cxn ang="f65">
                  <a:pos x="f112" y="f113"/>
                </a:cxn>
                <a:cxn ang="f65">
                  <a:pos x="f114" y="f115"/>
                </a:cxn>
                <a:cxn ang="f65">
                  <a:pos x="f102" y="f103"/>
                </a:cxn>
              </a:cxnLst>
              <a:rect l="f98" t="f101" r="f99" b="f100"/>
              <a:pathLst>
                <a:path w="19377" h="47434">
                  <a:moveTo>
                    <a:pt x="f8" y="f9"/>
                  </a:moveTo>
                  <a:cubicBezTo>
                    <a:pt x="f10" y="f11"/>
                    <a:pt x="f12" y="f13"/>
                    <a:pt x="f14" y="f15"/>
                  </a:cubicBezTo>
                  <a:lnTo>
                    <a:pt x="f14" y="f15"/>
                  </a:lnTo>
                  <a:lnTo>
                    <a:pt x="f14" y="f16"/>
                  </a:lnTo>
                  <a:lnTo>
                    <a:pt x="f14" y="f17"/>
                  </a:lnTo>
                  <a:lnTo>
                    <a:pt x="f14" y="f18"/>
                  </a:lnTo>
                  <a:cubicBezTo>
                    <a:pt x="f12" y="f19"/>
                    <a:pt x="f10" y="f20"/>
                    <a:pt x="f8" y="f21"/>
                  </a:cubicBezTo>
                  <a:cubicBezTo>
                    <a:pt x="f22" y="f23"/>
                    <a:pt x="f24" y="f25"/>
                    <a:pt x="f26" y="f5"/>
                  </a:cubicBezTo>
                  <a:lnTo>
                    <a:pt x="f27" y="f28"/>
                  </a:ln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8" name="Freeform: Shape 1814">
              <a:extLst>
                <a:ext uri="{FF2B5EF4-FFF2-40B4-BE49-F238E27FC236}">
                  <a16:creationId xmlns:a16="http://schemas.microsoft.com/office/drawing/2014/main" id="{5CB167C4-4EDE-2A85-3FC8-D70E9C0902F8}"/>
                </a:ext>
              </a:extLst>
            </p:cNvPr>
            <p:cNvSpPr/>
            <p:nvPr/>
          </p:nvSpPr>
          <p:spPr>
            <a:xfrm>
              <a:off x="11027810" y="2178759"/>
              <a:ext cx="19851" cy="67729"/>
            </a:xfrm>
            <a:custGeom>
              <a:avLst/>
              <a:gdLst>
                <a:gd name="f0" fmla="val 10800000"/>
                <a:gd name="f1" fmla="val 5400000"/>
                <a:gd name="f2" fmla="val 180"/>
                <a:gd name="f3" fmla="val w"/>
                <a:gd name="f4" fmla="val h"/>
                <a:gd name="f5" fmla="val 0"/>
                <a:gd name="f6" fmla="val 19855"/>
                <a:gd name="f7" fmla="val 67730"/>
                <a:gd name="f8" fmla="val 1576"/>
                <a:gd name="f9" fmla="val 9754"/>
                <a:gd name="f10" fmla="val 16876"/>
                <a:gd name="f11" fmla="val 77"/>
                <a:gd name="f12" fmla="val 56360"/>
                <a:gd name="f13" fmla="val -598"/>
                <a:gd name="f14" fmla="val 61858"/>
                <a:gd name="f15" fmla="val 3226"/>
                <a:gd name="f16" fmla="val 66893"/>
                <a:gd name="f17" fmla="val 8698"/>
                <a:gd name="f18" fmla="val 14121"/>
                <a:gd name="f19" fmla="val 67393"/>
                <a:gd name="f20" fmla="val 18282"/>
                <a:gd name="f21" fmla="val 62795"/>
                <a:gd name="f22" fmla="val 18069"/>
                <a:gd name="f23" fmla="val 57360"/>
                <a:gd name="f24" fmla="val 18694"/>
                <a:gd name="f25" fmla="val 40366"/>
                <a:gd name="f26" fmla="val 19818"/>
                <a:gd name="f27" fmla="val 10753"/>
                <a:gd name="f28" fmla="val 19868"/>
                <a:gd name="f29" fmla="val 9966"/>
                <a:gd name="f30" fmla="val 9166"/>
                <a:gd name="f31" fmla="val 8379"/>
                <a:gd name="f32" fmla="val 6630"/>
                <a:gd name="f33" fmla="val 19194"/>
                <a:gd name="f34" fmla="val 5505"/>
                <a:gd name="f35" fmla="val 18944"/>
                <a:gd name="f36" fmla="val 4881"/>
                <a:gd name="f37" fmla="val 17819"/>
                <a:gd name="f38" fmla="val 3131"/>
                <a:gd name="f39" fmla="val 16357"/>
                <a:gd name="f40" fmla="val 1344"/>
                <a:gd name="f41" fmla="val 14246"/>
                <a:gd name="f42" fmla="val 220"/>
                <a:gd name="f43" fmla="val 11947"/>
                <a:gd name="f44" fmla="val 8"/>
                <a:gd name="f45" fmla="val 6424"/>
                <a:gd name="f46" fmla="val -205"/>
                <a:gd name="f47" fmla="val 1789"/>
                <a:gd name="f48" fmla="val 4106"/>
                <a:gd name="f49" fmla="val 9616"/>
                <a:gd name="f50" fmla="val 9666"/>
                <a:gd name="f51" fmla="val 9704"/>
                <a:gd name="f52" fmla="+- 0 0 -90"/>
                <a:gd name="f53" fmla="*/ f3 1 19855"/>
                <a:gd name="f54" fmla="*/ f4 1 67730"/>
                <a:gd name="f55" fmla="val f5"/>
                <a:gd name="f56" fmla="val f6"/>
                <a:gd name="f57" fmla="val f7"/>
                <a:gd name="f58" fmla="*/ f52 f0 1"/>
                <a:gd name="f59" fmla="+- f57 0 f55"/>
                <a:gd name="f60" fmla="+- f56 0 f55"/>
                <a:gd name="f61" fmla="*/ f58 1 f2"/>
                <a:gd name="f62" fmla="*/ f60 1 19855"/>
                <a:gd name="f63" fmla="*/ f59 1 67730"/>
                <a:gd name="f64" fmla="*/ 1576 f60 1"/>
                <a:gd name="f65" fmla="*/ 9754 f59 1"/>
                <a:gd name="f66" fmla="*/ 16876 f59 1"/>
                <a:gd name="f67" fmla="*/ 77 f60 1"/>
                <a:gd name="f68" fmla="*/ 56360 f59 1"/>
                <a:gd name="f69" fmla="*/ 8698 f60 1"/>
                <a:gd name="f70" fmla="*/ 67730 f59 1"/>
                <a:gd name="f71" fmla="*/ 18069 f60 1"/>
                <a:gd name="f72" fmla="*/ 57360 f59 1"/>
                <a:gd name="f73" fmla="*/ 18694 f60 1"/>
                <a:gd name="f74" fmla="*/ 40366 f59 1"/>
                <a:gd name="f75" fmla="*/ 19818 f60 1"/>
                <a:gd name="f76" fmla="*/ 10753 f59 1"/>
                <a:gd name="f77" fmla="*/ 8379 f59 1"/>
                <a:gd name="f78" fmla="*/ 6630 f59 1"/>
                <a:gd name="f79" fmla="*/ 18944 f60 1"/>
                <a:gd name="f80" fmla="*/ 4881 f59 1"/>
                <a:gd name="f81" fmla="*/ 17819 f60 1"/>
                <a:gd name="f82" fmla="*/ 3131 f59 1"/>
                <a:gd name="f83" fmla="*/ 11947 f60 1"/>
                <a:gd name="f84" fmla="*/ 8 f59 1"/>
                <a:gd name="f85" fmla="*/ 9616 f59 1"/>
                <a:gd name="f86" fmla="+- f61 0 f1"/>
                <a:gd name="f87" fmla="*/ f64 1 19855"/>
                <a:gd name="f88" fmla="*/ f65 1 67730"/>
                <a:gd name="f89" fmla="*/ f66 1 67730"/>
                <a:gd name="f90" fmla="*/ f67 1 19855"/>
                <a:gd name="f91" fmla="*/ f68 1 67730"/>
                <a:gd name="f92" fmla="*/ f69 1 19855"/>
                <a:gd name="f93" fmla="*/ f70 1 67730"/>
                <a:gd name="f94" fmla="*/ f71 1 19855"/>
                <a:gd name="f95" fmla="*/ f72 1 67730"/>
                <a:gd name="f96" fmla="*/ f73 1 19855"/>
                <a:gd name="f97" fmla="*/ f74 1 67730"/>
                <a:gd name="f98" fmla="*/ f75 1 19855"/>
                <a:gd name="f99" fmla="*/ f76 1 67730"/>
                <a:gd name="f100" fmla="*/ f77 1 67730"/>
                <a:gd name="f101" fmla="*/ f78 1 67730"/>
                <a:gd name="f102" fmla="*/ f79 1 19855"/>
                <a:gd name="f103" fmla="*/ f80 1 67730"/>
                <a:gd name="f104" fmla="*/ f81 1 19855"/>
                <a:gd name="f105" fmla="*/ f82 1 67730"/>
                <a:gd name="f106" fmla="*/ f83 1 19855"/>
                <a:gd name="f107" fmla="*/ f84 1 67730"/>
                <a:gd name="f108" fmla="*/ f85 1 67730"/>
                <a:gd name="f109" fmla="*/ f55 1 f62"/>
                <a:gd name="f110" fmla="*/ f56 1 f62"/>
                <a:gd name="f111" fmla="*/ f55 1 f63"/>
                <a:gd name="f112" fmla="*/ f57 1 f63"/>
                <a:gd name="f113" fmla="*/ f87 1 f62"/>
                <a:gd name="f114" fmla="*/ f88 1 f63"/>
                <a:gd name="f115" fmla="*/ f89 1 f63"/>
                <a:gd name="f116" fmla="*/ f90 1 f62"/>
                <a:gd name="f117" fmla="*/ f91 1 f63"/>
                <a:gd name="f118" fmla="*/ f92 1 f62"/>
                <a:gd name="f119" fmla="*/ f93 1 f63"/>
                <a:gd name="f120" fmla="*/ f94 1 f62"/>
                <a:gd name="f121" fmla="*/ f95 1 f63"/>
                <a:gd name="f122" fmla="*/ f96 1 f62"/>
                <a:gd name="f123" fmla="*/ f97 1 f63"/>
                <a:gd name="f124" fmla="*/ f98 1 f62"/>
                <a:gd name="f125" fmla="*/ f99 1 f63"/>
                <a:gd name="f126" fmla="*/ f100 1 f63"/>
                <a:gd name="f127" fmla="*/ f101 1 f63"/>
                <a:gd name="f128" fmla="*/ f102 1 f62"/>
                <a:gd name="f129" fmla="*/ f103 1 f63"/>
                <a:gd name="f130" fmla="*/ f104 1 f62"/>
                <a:gd name="f131" fmla="*/ f105 1 f63"/>
                <a:gd name="f132" fmla="*/ f106 1 f62"/>
                <a:gd name="f133" fmla="*/ f107 1 f63"/>
                <a:gd name="f134" fmla="*/ f108 1 f63"/>
                <a:gd name="f135" fmla="*/ f109 f53 1"/>
                <a:gd name="f136" fmla="*/ f110 f53 1"/>
                <a:gd name="f137" fmla="*/ f112 f54 1"/>
                <a:gd name="f138" fmla="*/ f111 f54 1"/>
                <a:gd name="f139" fmla="*/ f113 f53 1"/>
                <a:gd name="f140" fmla="*/ f114 f54 1"/>
                <a:gd name="f141" fmla="*/ f115 f54 1"/>
                <a:gd name="f142" fmla="*/ f116 f53 1"/>
                <a:gd name="f143" fmla="*/ f117 f54 1"/>
                <a:gd name="f144" fmla="*/ f118 f53 1"/>
                <a:gd name="f145" fmla="*/ f119 f54 1"/>
                <a:gd name="f146" fmla="*/ f120 f53 1"/>
                <a:gd name="f147" fmla="*/ f121 f54 1"/>
                <a:gd name="f148" fmla="*/ f122 f53 1"/>
                <a:gd name="f149" fmla="*/ f123 f54 1"/>
                <a:gd name="f150" fmla="*/ f124 f53 1"/>
                <a:gd name="f151" fmla="*/ f125 f54 1"/>
                <a:gd name="f152" fmla="*/ f126 f54 1"/>
                <a:gd name="f153" fmla="*/ f127 f54 1"/>
                <a:gd name="f154" fmla="*/ f128 f53 1"/>
                <a:gd name="f155" fmla="*/ f129 f54 1"/>
                <a:gd name="f156" fmla="*/ f130 f53 1"/>
                <a:gd name="f157" fmla="*/ f131 f54 1"/>
                <a:gd name="f158" fmla="*/ f132 f53 1"/>
                <a:gd name="f159" fmla="*/ f133 f54 1"/>
                <a:gd name="f160" fmla="*/ f134 f54 1"/>
              </a:gdLst>
              <a:ahLst/>
              <a:cxnLst>
                <a:cxn ang="3cd4">
                  <a:pos x="hc" y="t"/>
                </a:cxn>
                <a:cxn ang="0">
                  <a:pos x="r" y="vc"/>
                </a:cxn>
                <a:cxn ang="cd4">
                  <a:pos x="hc" y="b"/>
                </a:cxn>
                <a:cxn ang="cd2">
                  <a:pos x="l" y="vc"/>
                </a:cxn>
                <a:cxn ang="f86">
                  <a:pos x="f139" y="f140"/>
                </a:cxn>
                <a:cxn ang="f86">
                  <a:pos x="f139" y="f141"/>
                </a:cxn>
                <a:cxn ang="f86">
                  <a:pos x="f142" y="f143"/>
                </a:cxn>
                <a:cxn ang="f86">
                  <a:pos x="f144" y="f145"/>
                </a:cxn>
                <a:cxn ang="f86">
                  <a:pos x="f146" y="f147"/>
                </a:cxn>
                <a:cxn ang="f86">
                  <a:pos x="f148" y="f149"/>
                </a:cxn>
                <a:cxn ang="f86">
                  <a:pos x="f150" y="f151"/>
                </a:cxn>
                <a:cxn ang="f86">
                  <a:pos x="f150" y="f151"/>
                </a:cxn>
                <a:cxn ang="f86">
                  <a:pos x="f150" y="f152"/>
                </a:cxn>
                <a:cxn ang="f86">
                  <a:pos x="f150" y="f153"/>
                </a:cxn>
                <a:cxn ang="f86">
                  <a:pos x="f154" y="f155"/>
                </a:cxn>
                <a:cxn ang="f86">
                  <a:pos x="f156" y="f157"/>
                </a:cxn>
                <a:cxn ang="f86">
                  <a:pos x="f158" y="f159"/>
                </a:cxn>
                <a:cxn ang="f86">
                  <a:pos x="f139" y="f160"/>
                </a:cxn>
                <a:cxn ang="f86">
                  <a:pos x="f139" y="f140"/>
                </a:cxn>
              </a:cxnLst>
              <a:rect l="f135" t="f138" r="f136" b="f137"/>
              <a:pathLst>
                <a:path w="19855" h="67730">
                  <a:moveTo>
                    <a:pt x="f8" y="f9"/>
                  </a:moveTo>
                  <a:lnTo>
                    <a:pt x="f8" y="f10"/>
                  </a:lnTo>
                  <a:lnTo>
                    <a:pt x="f11" y="f12"/>
                  </a:lnTo>
                  <a:cubicBezTo>
                    <a:pt x="f13" y="f14"/>
                    <a:pt x="f15" y="f16"/>
                    <a:pt x="f17" y="f7"/>
                  </a:cubicBezTo>
                  <a:cubicBezTo>
                    <a:pt x="f18" y="f19"/>
                    <a:pt x="f20" y="f21"/>
                    <a:pt x="f22" y="f23"/>
                  </a:cubicBezTo>
                  <a:lnTo>
                    <a:pt x="f24" y="f25"/>
                  </a:lnTo>
                  <a:lnTo>
                    <a:pt x="f26" y="f27"/>
                  </a:lnTo>
                  <a:cubicBezTo>
                    <a:pt x="f26" y="f27"/>
                    <a:pt x="f26" y="f27"/>
                    <a:pt x="f26" y="f27"/>
                  </a:cubicBezTo>
                  <a:cubicBezTo>
                    <a:pt x="f28" y="f29"/>
                    <a:pt x="f28" y="f30"/>
                    <a:pt x="f26" y="f31"/>
                  </a:cubicBezTo>
                  <a:lnTo>
                    <a:pt x="f26" y="f32"/>
                  </a:lnTo>
                  <a:cubicBezTo>
                    <a:pt x="f26" y="f32"/>
                    <a:pt x="f33" y="f34"/>
                    <a:pt x="f35" y="f36"/>
                  </a:cubicBezTo>
                  <a:lnTo>
                    <a:pt x="f37" y="f38"/>
                  </a:lnTo>
                  <a:cubicBezTo>
                    <a:pt x="f39" y="f40"/>
                    <a:pt x="f41" y="f42"/>
                    <a:pt x="f43" y="f44"/>
                  </a:cubicBezTo>
                  <a:cubicBezTo>
                    <a:pt x="f45" y="f46"/>
                    <a:pt x="f47" y="f48"/>
                    <a:pt x="f8" y="f49"/>
                  </a:cubicBezTo>
                  <a:cubicBezTo>
                    <a:pt x="f8" y="f50"/>
                    <a:pt x="f8"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9" name="Freeform: Shape 1815">
              <a:extLst>
                <a:ext uri="{FF2B5EF4-FFF2-40B4-BE49-F238E27FC236}">
                  <a16:creationId xmlns:a16="http://schemas.microsoft.com/office/drawing/2014/main" id="{0CD8F315-74B7-55DE-2024-188A75FEA65E}"/>
                </a:ext>
              </a:extLst>
            </p:cNvPr>
            <p:cNvSpPr/>
            <p:nvPr/>
          </p:nvSpPr>
          <p:spPr>
            <a:xfrm>
              <a:off x="8709842" y="3751636"/>
              <a:ext cx="328662" cy="184050"/>
            </a:xfrm>
            <a:custGeom>
              <a:avLst/>
              <a:gdLst>
                <a:gd name="f0" fmla="val 10800000"/>
                <a:gd name="f1" fmla="val 5400000"/>
                <a:gd name="f2" fmla="val 180"/>
                <a:gd name="f3" fmla="val w"/>
                <a:gd name="f4" fmla="val h"/>
                <a:gd name="f5" fmla="val 0"/>
                <a:gd name="f6" fmla="val 328659"/>
                <a:gd name="f7" fmla="val 184053"/>
                <a:gd name="f8" fmla="val 316790"/>
                <a:gd name="f9" fmla="val 14244"/>
                <a:gd name="f10" fmla="val 315028"/>
                <a:gd name="f11" fmla="val 8971"/>
                <a:gd name="f12" fmla="val 316965"/>
                <a:gd name="f13" fmla="val 3161"/>
                <a:gd name="f14" fmla="val 321538"/>
                <a:gd name="f15" fmla="val 315665"/>
                <a:gd name="f16" fmla="val 3124"/>
                <a:gd name="f17" fmla="val 5549"/>
                <a:gd name="f18" fmla="val 163310"/>
                <a:gd name="f19" fmla="val 739"/>
                <a:gd name="f20" fmla="val 166296"/>
                <a:gd name="f21" fmla="val -1248"/>
                <a:gd name="f22" fmla="val 172281"/>
                <a:gd name="f23" fmla="val 801"/>
                <a:gd name="f24" fmla="val 177554"/>
                <a:gd name="f25" fmla="val 1901"/>
                <a:gd name="f26" fmla="val 182115"/>
                <a:gd name="f27" fmla="val 6499"/>
                <a:gd name="f28" fmla="val 184914"/>
                <a:gd name="f29" fmla="val 11060"/>
                <a:gd name="f30" fmla="val 183814"/>
                <a:gd name="f31" fmla="val 11572"/>
                <a:gd name="f32" fmla="val 183689"/>
                <a:gd name="f33" fmla="val 12072"/>
                <a:gd name="f34" fmla="val 183514"/>
                <a:gd name="f35" fmla="val 12546"/>
                <a:gd name="f36" fmla="val 183302"/>
                <a:gd name="f37" fmla="val 328660"/>
                <a:gd name="f38" fmla="val 19992"/>
                <a:gd name="f39" fmla="val 324312"/>
                <a:gd name="f40" fmla="val 21929"/>
                <a:gd name="f41" fmla="val 319214"/>
                <a:gd name="f42" fmla="val 19980"/>
                <a:gd name="f43" fmla="val 317277"/>
                <a:gd name="f44" fmla="val 15631"/>
                <a:gd name="f45" fmla="val 317077"/>
                <a:gd name="f46" fmla="val 15181"/>
                <a:gd name="f47" fmla="val 316915"/>
                <a:gd name="f48" fmla="val 14719"/>
                <a:gd name="f49" fmla="+- 0 0 -90"/>
                <a:gd name="f50" fmla="*/ f3 1 328659"/>
                <a:gd name="f51" fmla="*/ f4 1 184053"/>
                <a:gd name="f52" fmla="val f5"/>
                <a:gd name="f53" fmla="val f6"/>
                <a:gd name="f54" fmla="val f7"/>
                <a:gd name="f55" fmla="*/ f49 f0 1"/>
                <a:gd name="f56" fmla="+- f54 0 f52"/>
                <a:gd name="f57" fmla="+- f53 0 f52"/>
                <a:gd name="f58" fmla="*/ f55 1 f2"/>
                <a:gd name="f59" fmla="*/ f57 1 328659"/>
                <a:gd name="f60" fmla="*/ f56 1 184053"/>
                <a:gd name="f61" fmla="*/ 316790 f57 1"/>
                <a:gd name="f62" fmla="*/ 14244 f56 1"/>
                <a:gd name="f63" fmla="*/ 321538 f57 1"/>
                <a:gd name="f64" fmla="*/ 0 f56 1"/>
                <a:gd name="f65" fmla="*/ 315665 f57 1"/>
                <a:gd name="f66" fmla="*/ 3124 f56 1"/>
                <a:gd name="f67" fmla="*/ 5549 f57 1"/>
                <a:gd name="f68" fmla="*/ 163310 f56 1"/>
                <a:gd name="f69" fmla="*/ 801 f57 1"/>
                <a:gd name="f70" fmla="*/ 177554 f56 1"/>
                <a:gd name="f71" fmla="*/ 11060 f57 1"/>
                <a:gd name="f72" fmla="*/ 183814 f56 1"/>
                <a:gd name="f73" fmla="*/ 12546 f57 1"/>
                <a:gd name="f74" fmla="*/ 183302 f56 1"/>
                <a:gd name="f75" fmla="*/ 328660 f57 1"/>
                <a:gd name="f76" fmla="*/ 19992 f56 1"/>
                <a:gd name="f77" fmla="*/ 317277 f57 1"/>
                <a:gd name="f78" fmla="*/ 15631 f56 1"/>
                <a:gd name="f79" fmla="+- f58 0 f1"/>
                <a:gd name="f80" fmla="*/ f61 1 328659"/>
                <a:gd name="f81" fmla="*/ f62 1 184053"/>
                <a:gd name="f82" fmla="*/ f63 1 328659"/>
                <a:gd name="f83" fmla="*/ f64 1 184053"/>
                <a:gd name="f84" fmla="*/ f65 1 328659"/>
                <a:gd name="f85" fmla="*/ f66 1 184053"/>
                <a:gd name="f86" fmla="*/ f67 1 328659"/>
                <a:gd name="f87" fmla="*/ f68 1 184053"/>
                <a:gd name="f88" fmla="*/ f69 1 328659"/>
                <a:gd name="f89" fmla="*/ f70 1 184053"/>
                <a:gd name="f90" fmla="*/ f71 1 328659"/>
                <a:gd name="f91" fmla="*/ f72 1 184053"/>
                <a:gd name="f92" fmla="*/ f73 1 328659"/>
                <a:gd name="f93" fmla="*/ f74 1 184053"/>
                <a:gd name="f94" fmla="*/ f75 1 328659"/>
                <a:gd name="f95" fmla="*/ f76 1 184053"/>
                <a:gd name="f96" fmla="*/ f77 1 328659"/>
                <a:gd name="f97" fmla="*/ f78 1 184053"/>
                <a:gd name="f98" fmla="*/ f52 1 f59"/>
                <a:gd name="f99" fmla="*/ f53 1 f59"/>
                <a:gd name="f100" fmla="*/ f52 1 f60"/>
                <a:gd name="f101" fmla="*/ f54 1 f60"/>
                <a:gd name="f102" fmla="*/ f80 1 f59"/>
                <a:gd name="f103" fmla="*/ f81 1 f60"/>
                <a:gd name="f104" fmla="*/ f82 1 f59"/>
                <a:gd name="f105" fmla="*/ f83 1 f60"/>
                <a:gd name="f106" fmla="*/ f84 1 f59"/>
                <a:gd name="f107" fmla="*/ f85 1 f60"/>
                <a:gd name="f108" fmla="*/ f86 1 f59"/>
                <a:gd name="f109" fmla="*/ f87 1 f60"/>
                <a:gd name="f110" fmla="*/ f88 1 f59"/>
                <a:gd name="f111" fmla="*/ f89 1 f60"/>
                <a:gd name="f112" fmla="*/ f90 1 f59"/>
                <a:gd name="f113" fmla="*/ f91 1 f60"/>
                <a:gd name="f114" fmla="*/ f92 1 f59"/>
                <a:gd name="f115" fmla="*/ f93 1 f60"/>
                <a:gd name="f116" fmla="*/ f94 1 f59"/>
                <a:gd name="f117" fmla="*/ f95 1 f60"/>
                <a:gd name="f118" fmla="*/ f96 1 f59"/>
                <a:gd name="f119" fmla="*/ f97 1 f60"/>
                <a:gd name="f120" fmla="*/ f98 f50 1"/>
                <a:gd name="f121" fmla="*/ f99 f50 1"/>
                <a:gd name="f122" fmla="*/ f101 f51 1"/>
                <a:gd name="f123" fmla="*/ f100 f51 1"/>
                <a:gd name="f124" fmla="*/ f102 f50 1"/>
                <a:gd name="f125" fmla="*/ f103 f51 1"/>
                <a:gd name="f126" fmla="*/ f104 f50 1"/>
                <a:gd name="f127" fmla="*/ f105 f51 1"/>
                <a:gd name="f128" fmla="*/ f106 f50 1"/>
                <a:gd name="f129" fmla="*/ f107 f51 1"/>
                <a:gd name="f130" fmla="*/ f108 f50 1"/>
                <a:gd name="f131" fmla="*/ f109 f51 1"/>
                <a:gd name="f132" fmla="*/ f110 f50 1"/>
                <a:gd name="f133" fmla="*/ f111 f51 1"/>
                <a:gd name="f134" fmla="*/ f112 f50 1"/>
                <a:gd name="f135" fmla="*/ f113 f51 1"/>
                <a:gd name="f136" fmla="*/ f114 f50 1"/>
                <a:gd name="f137" fmla="*/ f115 f51 1"/>
                <a:gd name="f138" fmla="*/ f116 f50 1"/>
                <a:gd name="f139" fmla="*/ f117 f51 1"/>
                <a:gd name="f140" fmla="*/ f118 f50 1"/>
                <a:gd name="f141" fmla="*/ f119 f51 1"/>
              </a:gdLst>
              <a:ahLst/>
              <a:cxnLst>
                <a:cxn ang="3cd4">
                  <a:pos x="hc" y="t"/>
                </a:cxn>
                <a:cxn ang="0">
                  <a:pos x="r" y="vc"/>
                </a:cxn>
                <a:cxn ang="cd4">
                  <a:pos x="hc" y="b"/>
                </a:cxn>
                <a:cxn ang="cd2">
                  <a:pos x="l" y="vc"/>
                </a:cxn>
                <a:cxn ang="f79">
                  <a:pos x="f124" y="f125"/>
                </a:cxn>
                <a:cxn ang="f79">
                  <a:pos x="f126" y="f127"/>
                </a:cxn>
                <a:cxn ang="f79">
                  <a:pos x="f128" y="f129"/>
                </a:cxn>
                <a:cxn ang="f79">
                  <a:pos x="f130" y="f131"/>
                </a:cxn>
                <a:cxn ang="f79">
                  <a:pos x="f132" y="f133"/>
                </a:cxn>
                <a:cxn ang="f79">
                  <a:pos x="f134" y="f135"/>
                </a:cxn>
                <a:cxn ang="f79">
                  <a:pos x="f136" y="f137"/>
                </a:cxn>
                <a:cxn ang="f79">
                  <a:pos x="f138" y="f139"/>
                </a:cxn>
                <a:cxn ang="f79">
                  <a:pos x="f140" y="f141"/>
                </a:cxn>
                <a:cxn ang="f79">
                  <a:pos x="f124" y="f125"/>
                </a:cxn>
              </a:cxnLst>
              <a:rect l="f120" t="f123" r="f121" b="f122"/>
              <a:pathLst>
                <a:path w="328659" h="184053">
                  <a:moveTo>
                    <a:pt x="f8" y="f9"/>
                  </a:moveTo>
                  <a:cubicBezTo>
                    <a:pt x="f10" y="f11"/>
                    <a:pt x="f12" y="f13"/>
                    <a:pt x="f14" y="f5"/>
                  </a:cubicBezTo>
                  <a:lnTo>
                    <a:pt x="f15" y="f16"/>
                  </a:lnTo>
                  <a:lnTo>
                    <a:pt x="f17" y="f18"/>
                  </a:lnTo>
                  <a:cubicBezTo>
                    <a:pt x="f19" y="f20"/>
                    <a:pt x="f21" y="f22"/>
                    <a:pt x="f23" y="f24"/>
                  </a:cubicBezTo>
                  <a:cubicBezTo>
                    <a:pt x="f25" y="f26"/>
                    <a:pt x="f27" y="f28"/>
                    <a:pt x="f29" y="f30"/>
                  </a:cubicBezTo>
                  <a:cubicBezTo>
                    <a:pt x="f31" y="f32"/>
                    <a:pt x="f33" y="f34"/>
                    <a:pt x="f35" y="f36"/>
                  </a:cubicBez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0" name="Freeform: Shape 1816">
              <a:extLst>
                <a:ext uri="{FF2B5EF4-FFF2-40B4-BE49-F238E27FC236}">
                  <a16:creationId xmlns:a16="http://schemas.microsoft.com/office/drawing/2014/main" id="{6F970303-4D8B-1577-9E3B-7654A86E22D7}"/>
                </a:ext>
              </a:extLst>
            </p:cNvPr>
            <p:cNvSpPr/>
            <p:nvPr/>
          </p:nvSpPr>
          <p:spPr>
            <a:xfrm>
              <a:off x="9026106" y="3729517"/>
              <a:ext cx="60835" cy="42867"/>
            </a:xfrm>
            <a:custGeom>
              <a:avLst/>
              <a:gdLst>
                <a:gd name="f0" fmla="val 10800000"/>
                <a:gd name="f1" fmla="val 5400000"/>
                <a:gd name="f2" fmla="val 180"/>
                <a:gd name="f3" fmla="val w"/>
                <a:gd name="f4" fmla="val h"/>
                <a:gd name="f5" fmla="val 0"/>
                <a:gd name="f6" fmla="val 60832"/>
                <a:gd name="f7" fmla="val 42863"/>
                <a:gd name="f8" fmla="val 59869"/>
                <a:gd name="f9" fmla="val 5623"/>
                <a:gd name="f10" fmla="val 59444"/>
                <a:gd name="f11" fmla="val 4435"/>
                <a:gd name="f12" fmla="val 58807"/>
                <a:gd name="f13" fmla="val 3336"/>
                <a:gd name="f14" fmla="val 57995"/>
                <a:gd name="f15" fmla="val 2374"/>
                <a:gd name="f16" fmla="val 57520"/>
                <a:gd name="f17" fmla="val 1886"/>
                <a:gd name="f18" fmla="val 57020"/>
                <a:gd name="f19" fmla="val 1424"/>
                <a:gd name="f20" fmla="val 56496"/>
                <a:gd name="f21" fmla="val 999"/>
                <a:gd name="f22" fmla="val 55121"/>
                <a:gd name="f23" fmla="val 53497"/>
                <a:gd name="f24" fmla="val 51872"/>
                <a:gd name="f25" fmla="val 50248"/>
                <a:gd name="f26" fmla="val 48374"/>
                <a:gd name="f27" fmla="val 17013"/>
                <a:gd name="f28" fmla="val 16118"/>
                <a:gd name="f29" fmla="val 5393"/>
                <a:gd name="f30" fmla="val 22116"/>
                <a:gd name="f31" fmla="val 819"/>
                <a:gd name="f32" fmla="val 25277"/>
                <a:gd name="f33" fmla="val -1117"/>
                <a:gd name="f34" fmla="val 31087"/>
                <a:gd name="f35" fmla="val 645"/>
                <a:gd name="f36" fmla="val 36360"/>
                <a:gd name="f37" fmla="val 1819"/>
                <a:gd name="f38" fmla="val 40971"/>
                <a:gd name="f39" fmla="val 6505"/>
                <a:gd name="f40" fmla="val 43770"/>
                <a:gd name="f41" fmla="val 11128"/>
                <a:gd name="f42" fmla="val 42595"/>
                <a:gd name="f43" fmla="val 11602"/>
                <a:gd name="f44" fmla="val 42470"/>
                <a:gd name="f45" fmla="val 12065"/>
                <a:gd name="f46" fmla="val 42308"/>
                <a:gd name="f47" fmla="val 12514"/>
                <a:gd name="f48" fmla="val 42108"/>
                <a:gd name="f49" fmla="val 49998"/>
                <a:gd name="f50" fmla="val 22866"/>
                <a:gd name="f51" fmla="val 55871"/>
                <a:gd name="f52" fmla="val 19867"/>
                <a:gd name="f53" fmla="val 60406"/>
                <a:gd name="f54" fmla="val 16656"/>
                <a:gd name="f55" fmla="val 62068"/>
                <a:gd name="f56" fmla="val 10720"/>
                <a:gd name="f57" fmla="+- 0 0 -90"/>
                <a:gd name="f58" fmla="*/ f3 1 60832"/>
                <a:gd name="f59" fmla="*/ f4 1 42863"/>
                <a:gd name="f60" fmla="val f5"/>
                <a:gd name="f61" fmla="val f6"/>
                <a:gd name="f62" fmla="val f7"/>
                <a:gd name="f63" fmla="*/ f57 f0 1"/>
                <a:gd name="f64" fmla="+- f62 0 f60"/>
                <a:gd name="f65" fmla="+- f61 0 f60"/>
                <a:gd name="f66" fmla="*/ f63 1 f2"/>
                <a:gd name="f67" fmla="*/ f65 1 60832"/>
                <a:gd name="f68" fmla="*/ f64 1 42863"/>
                <a:gd name="f69" fmla="*/ 59869 f65 1"/>
                <a:gd name="f70" fmla="*/ 5623 f64 1"/>
                <a:gd name="f71" fmla="*/ 57995 f65 1"/>
                <a:gd name="f72" fmla="*/ 2374 f64 1"/>
                <a:gd name="f73" fmla="*/ 56496 f65 1"/>
                <a:gd name="f74" fmla="*/ 999 f64 1"/>
                <a:gd name="f75" fmla="*/ 55121 f65 1"/>
                <a:gd name="f76" fmla="*/ 0 f64 1"/>
                <a:gd name="f77" fmla="*/ 53497 f65 1"/>
                <a:gd name="f78" fmla="*/ 51872 f65 1"/>
                <a:gd name="f79" fmla="*/ 50248 f65 1"/>
                <a:gd name="f80" fmla="*/ 48374 f65 1"/>
                <a:gd name="f81" fmla="*/ 17013 f65 1"/>
                <a:gd name="f82" fmla="*/ 16118 f64 1"/>
                <a:gd name="f83" fmla="*/ 5393 f65 1"/>
                <a:gd name="f84" fmla="*/ 22116 f64 1"/>
                <a:gd name="f85" fmla="*/ 645 f65 1"/>
                <a:gd name="f86" fmla="*/ 36360 f64 1"/>
                <a:gd name="f87" fmla="*/ 11128 f65 1"/>
                <a:gd name="f88" fmla="*/ 42595 f64 1"/>
                <a:gd name="f89" fmla="*/ 12514 f65 1"/>
                <a:gd name="f90" fmla="*/ 42108 f64 1"/>
                <a:gd name="f91" fmla="*/ 49998 f65 1"/>
                <a:gd name="f92" fmla="*/ 22866 f64 1"/>
                <a:gd name="f93" fmla="*/ 55871 f65 1"/>
                <a:gd name="f94" fmla="*/ 19867 f64 1"/>
                <a:gd name="f95" fmla="+- f66 0 f1"/>
                <a:gd name="f96" fmla="*/ f69 1 60832"/>
                <a:gd name="f97" fmla="*/ f70 1 42863"/>
                <a:gd name="f98" fmla="*/ f71 1 60832"/>
                <a:gd name="f99" fmla="*/ f72 1 42863"/>
                <a:gd name="f100" fmla="*/ f73 1 60832"/>
                <a:gd name="f101" fmla="*/ f74 1 42863"/>
                <a:gd name="f102" fmla="*/ f75 1 60832"/>
                <a:gd name="f103" fmla="*/ f76 1 42863"/>
                <a:gd name="f104" fmla="*/ f77 1 60832"/>
                <a:gd name="f105" fmla="*/ f78 1 60832"/>
                <a:gd name="f106" fmla="*/ f79 1 60832"/>
                <a:gd name="f107" fmla="*/ f80 1 60832"/>
                <a:gd name="f108" fmla="*/ f81 1 60832"/>
                <a:gd name="f109" fmla="*/ f82 1 42863"/>
                <a:gd name="f110" fmla="*/ f83 1 60832"/>
                <a:gd name="f111" fmla="*/ f84 1 42863"/>
                <a:gd name="f112" fmla="*/ f85 1 60832"/>
                <a:gd name="f113" fmla="*/ f86 1 42863"/>
                <a:gd name="f114" fmla="*/ f87 1 60832"/>
                <a:gd name="f115" fmla="*/ f88 1 42863"/>
                <a:gd name="f116" fmla="*/ f89 1 60832"/>
                <a:gd name="f117" fmla="*/ f90 1 42863"/>
                <a:gd name="f118" fmla="*/ f91 1 60832"/>
                <a:gd name="f119" fmla="*/ f92 1 42863"/>
                <a:gd name="f120" fmla="*/ f93 1 60832"/>
                <a:gd name="f121" fmla="*/ f94 1 42863"/>
                <a:gd name="f122" fmla="*/ f60 1 f67"/>
                <a:gd name="f123" fmla="*/ f61 1 f67"/>
                <a:gd name="f124" fmla="*/ f60 1 f68"/>
                <a:gd name="f125" fmla="*/ f62 1 f68"/>
                <a:gd name="f126" fmla="*/ f96 1 f67"/>
                <a:gd name="f127" fmla="*/ f97 1 f68"/>
                <a:gd name="f128" fmla="*/ f98 1 f67"/>
                <a:gd name="f129" fmla="*/ f99 1 f68"/>
                <a:gd name="f130" fmla="*/ f100 1 f67"/>
                <a:gd name="f131" fmla="*/ f101 1 f68"/>
                <a:gd name="f132" fmla="*/ f102 1 f67"/>
                <a:gd name="f133" fmla="*/ f103 1 f68"/>
                <a:gd name="f134" fmla="*/ f104 1 f67"/>
                <a:gd name="f135" fmla="*/ f105 1 f67"/>
                <a:gd name="f136" fmla="*/ f106 1 f67"/>
                <a:gd name="f137" fmla="*/ f107 1 f67"/>
                <a:gd name="f138" fmla="*/ f108 1 f67"/>
                <a:gd name="f139" fmla="*/ f109 1 f68"/>
                <a:gd name="f140" fmla="*/ f110 1 f67"/>
                <a:gd name="f141" fmla="*/ f111 1 f68"/>
                <a:gd name="f142" fmla="*/ f112 1 f67"/>
                <a:gd name="f143" fmla="*/ f113 1 f68"/>
                <a:gd name="f144" fmla="*/ f114 1 f67"/>
                <a:gd name="f145" fmla="*/ f115 1 f68"/>
                <a:gd name="f146" fmla="*/ f116 1 f67"/>
                <a:gd name="f147" fmla="*/ f117 1 f68"/>
                <a:gd name="f148" fmla="*/ f118 1 f67"/>
                <a:gd name="f149" fmla="*/ f119 1 f68"/>
                <a:gd name="f150" fmla="*/ f120 1 f67"/>
                <a:gd name="f151" fmla="*/ f121 1 f68"/>
                <a:gd name="f152" fmla="*/ f122 f58 1"/>
                <a:gd name="f153" fmla="*/ f123 f58 1"/>
                <a:gd name="f154" fmla="*/ f125 f59 1"/>
                <a:gd name="f155" fmla="*/ f124 f59 1"/>
                <a:gd name="f156" fmla="*/ f126 f58 1"/>
                <a:gd name="f157" fmla="*/ f127 f59 1"/>
                <a:gd name="f158" fmla="*/ f128 f58 1"/>
                <a:gd name="f159" fmla="*/ f129 f59 1"/>
                <a:gd name="f160" fmla="*/ f130 f58 1"/>
                <a:gd name="f161" fmla="*/ f131 f59 1"/>
                <a:gd name="f162" fmla="*/ f132 f58 1"/>
                <a:gd name="f163" fmla="*/ f133 f59 1"/>
                <a:gd name="f164" fmla="*/ f134 f58 1"/>
                <a:gd name="f165" fmla="*/ f135 f58 1"/>
                <a:gd name="f166" fmla="*/ f136 f58 1"/>
                <a:gd name="f167" fmla="*/ f137 f58 1"/>
                <a:gd name="f168" fmla="*/ f138 f58 1"/>
                <a:gd name="f169" fmla="*/ f139 f59 1"/>
                <a:gd name="f170" fmla="*/ f140 f58 1"/>
                <a:gd name="f171" fmla="*/ f141 f59 1"/>
                <a:gd name="f172" fmla="*/ f142 f58 1"/>
                <a:gd name="f173" fmla="*/ f143 f59 1"/>
                <a:gd name="f174" fmla="*/ f144 f58 1"/>
                <a:gd name="f175" fmla="*/ f145 f59 1"/>
                <a:gd name="f176" fmla="*/ f146 f58 1"/>
                <a:gd name="f177" fmla="*/ f147 f59 1"/>
                <a:gd name="f178" fmla="*/ f148 f58 1"/>
                <a:gd name="f179" fmla="*/ f149 f59 1"/>
                <a:gd name="f180" fmla="*/ f150 f58 1"/>
                <a:gd name="f181" fmla="*/ f151 f59 1"/>
              </a:gdLst>
              <a:ahLst/>
              <a:cxnLst>
                <a:cxn ang="3cd4">
                  <a:pos x="hc" y="t"/>
                </a:cxn>
                <a:cxn ang="0">
                  <a:pos x="r" y="vc"/>
                </a:cxn>
                <a:cxn ang="cd4">
                  <a:pos x="hc" y="b"/>
                </a:cxn>
                <a:cxn ang="cd2">
                  <a:pos x="l" y="vc"/>
                </a:cxn>
                <a:cxn ang="f95">
                  <a:pos x="f156" y="f157"/>
                </a:cxn>
                <a:cxn ang="f95">
                  <a:pos x="f158" y="f159"/>
                </a:cxn>
                <a:cxn ang="f95">
                  <a:pos x="f160" y="f161"/>
                </a:cxn>
                <a:cxn ang="f95">
                  <a:pos x="f162" y="f163"/>
                </a:cxn>
                <a:cxn ang="f95">
                  <a:pos x="f164" y="f163"/>
                </a:cxn>
                <a:cxn ang="f95">
                  <a:pos x="f165" y="f163"/>
                </a:cxn>
                <a:cxn ang="f95">
                  <a:pos x="f166" y="f163"/>
                </a:cxn>
                <a:cxn ang="f95">
                  <a:pos x="f167" y="f163"/>
                </a:cxn>
                <a:cxn ang="f95">
                  <a:pos x="f167" y="f163"/>
                </a:cxn>
                <a:cxn ang="f95">
                  <a:pos x="f168" y="f169"/>
                </a:cxn>
                <a:cxn ang="f95">
                  <a:pos x="f170" y="f171"/>
                </a:cxn>
                <a:cxn ang="f95">
                  <a:pos x="f172" y="f173"/>
                </a:cxn>
                <a:cxn ang="f95">
                  <a:pos x="f174" y="f175"/>
                </a:cxn>
                <a:cxn ang="f95">
                  <a:pos x="f176" y="f177"/>
                </a:cxn>
                <a:cxn ang="f95">
                  <a:pos x="f178" y="f179"/>
                </a:cxn>
                <a:cxn ang="f95">
                  <a:pos x="f180" y="f181"/>
                </a:cxn>
                <a:cxn ang="f95">
                  <a:pos x="f156" y="f157"/>
                </a:cxn>
              </a:cxnLst>
              <a:rect l="f152" t="f155" r="f153" b="f154"/>
              <a:pathLst>
                <a:path w="60832" h="42863">
                  <a:moveTo>
                    <a:pt x="f8" y="f9"/>
                  </a:moveTo>
                  <a:cubicBezTo>
                    <a:pt x="f10" y="f11"/>
                    <a:pt x="f12" y="f13"/>
                    <a:pt x="f14" y="f15"/>
                  </a:cubicBezTo>
                  <a:cubicBezTo>
                    <a:pt x="f16" y="f17"/>
                    <a:pt x="f18" y="f19"/>
                    <a:pt x="f20" y="f21"/>
                  </a:cubicBezTo>
                  <a:lnTo>
                    <a:pt x="f22" y="f5"/>
                  </a:lnTo>
                  <a:lnTo>
                    <a:pt x="f23" y="f5"/>
                  </a:lnTo>
                  <a:lnTo>
                    <a:pt x="f24" y="f5"/>
                  </a:lnTo>
                  <a:lnTo>
                    <a:pt x="f25" y="f5"/>
                  </a:lnTo>
                  <a:lnTo>
                    <a:pt x="f26" y="f5"/>
                  </a:lnTo>
                  <a:lnTo>
                    <a:pt x="f26" y="f5"/>
                  </a:lnTo>
                  <a:lnTo>
                    <a:pt x="f27" y="f28"/>
                  </a:lnTo>
                  <a:lnTo>
                    <a:pt x="f29" y="f30"/>
                  </a:lnTo>
                  <a:cubicBezTo>
                    <a:pt x="f31" y="f32"/>
                    <a:pt x="f33" y="f34"/>
                    <a:pt x="f35" y="f36"/>
                  </a:cubicBezTo>
                  <a:cubicBezTo>
                    <a:pt x="f37" y="f38"/>
                    <a:pt x="f39" y="f40"/>
                    <a:pt x="f41" y="f42"/>
                  </a:cubicBezTo>
                  <a:cubicBezTo>
                    <a:pt x="f43" y="f44"/>
                    <a:pt x="f45" y="f46"/>
                    <a:pt x="f47" y="f48"/>
                  </a:cubicBezTo>
                  <a:lnTo>
                    <a:pt x="f49" y="f50"/>
                  </a:lnTo>
                  <a:lnTo>
                    <a:pt x="f51" y="f52"/>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1" name="Freeform: Shape 1817">
              <a:extLst>
                <a:ext uri="{FF2B5EF4-FFF2-40B4-BE49-F238E27FC236}">
                  <a16:creationId xmlns:a16="http://schemas.microsoft.com/office/drawing/2014/main" id="{7E7B7551-EF98-3A1F-5593-397B1D647C85}"/>
                </a:ext>
              </a:extLst>
            </p:cNvPr>
            <p:cNvSpPr/>
            <p:nvPr/>
          </p:nvSpPr>
          <p:spPr>
            <a:xfrm>
              <a:off x="7124620" y="2314264"/>
              <a:ext cx="70299" cy="383663"/>
            </a:xfrm>
            <a:custGeom>
              <a:avLst/>
              <a:gdLst>
                <a:gd name="f0" fmla="val 10800000"/>
                <a:gd name="f1" fmla="val 5400000"/>
                <a:gd name="f2" fmla="val 180"/>
                <a:gd name="f3" fmla="val w"/>
                <a:gd name="f4" fmla="val h"/>
                <a:gd name="f5" fmla="val 0"/>
                <a:gd name="f6" fmla="val 70303"/>
                <a:gd name="f7" fmla="val 383665"/>
                <a:gd name="f8" fmla="val 60058"/>
                <a:gd name="f9" fmla="val 371295"/>
                <a:gd name="f10" fmla="val 65131"/>
                <a:gd name="f11" fmla="val 370745"/>
                <a:gd name="f12" fmla="val 69704"/>
                <a:gd name="f13" fmla="val 374406"/>
                <a:gd name="f14" fmla="val 70254"/>
                <a:gd name="f15" fmla="val 379479"/>
                <a:gd name="f16" fmla="val 70279"/>
                <a:gd name="f17" fmla="val 379704"/>
                <a:gd name="f18" fmla="val 70292"/>
                <a:gd name="f19" fmla="val 379942"/>
                <a:gd name="f20" fmla="val 70304"/>
                <a:gd name="f21" fmla="val 380166"/>
                <a:gd name="f22" fmla="val 20326"/>
                <a:gd name="f23" fmla="val 30306"/>
                <a:gd name="f24" fmla="val 19326"/>
                <a:gd name="f25" fmla="val 22934"/>
                <a:gd name="f26" fmla="val 18576"/>
                <a:gd name="f27" fmla="val 17686"/>
                <a:gd name="f28" fmla="val 17327"/>
                <a:gd name="f29" fmla="val 8939"/>
                <a:gd name="f30" fmla="val 17152"/>
                <a:gd name="f31" fmla="val 3842"/>
                <a:gd name="f32" fmla="val 12879"/>
                <a:gd name="f33" fmla="val -170"/>
                <a:gd name="f34" fmla="val 7781"/>
                <a:gd name="f35" fmla="val 6"/>
                <a:gd name="f36" fmla="val 7506"/>
                <a:gd name="f37" fmla="val 18"/>
                <a:gd name="f38" fmla="val 7231"/>
                <a:gd name="f39" fmla="val 30"/>
                <a:gd name="f40" fmla="val 6956"/>
                <a:gd name="f41" fmla="val 68"/>
                <a:gd name="f42" fmla="val 6057"/>
                <a:gd name="f43" fmla="val 255"/>
                <a:gd name="f44" fmla="val 5207"/>
                <a:gd name="f45" fmla="val 643"/>
                <a:gd name="f46" fmla="val 4458"/>
                <a:gd name="f47" fmla="val 1193"/>
                <a:gd name="f48" fmla="val 3895"/>
                <a:gd name="f49" fmla="val 1480"/>
                <a:gd name="f50" fmla="val 3395"/>
                <a:gd name="f51" fmla="val 1867"/>
                <a:gd name="f52" fmla="val 2958"/>
                <a:gd name="f53" fmla="val 2317"/>
                <a:gd name="f54" fmla="val 1709"/>
                <a:gd name="f55" fmla="val 3692"/>
                <a:gd name="f56" fmla="val 1371"/>
                <a:gd name="f57" fmla="val 4204"/>
                <a:gd name="f58" fmla="val 1071"/>
                <a:gd name="f59" fmla="val 4754"/>
                <a:gd name="f60" fmla="val 834"/>
                <a:gd name="f61" fmla="val 5316"/>
                <a:gd name="f62" fmla="val 459"/>
                <a:gd name="f63" fmla="val 5928"/>
                <a:gd name="f64" fmla="val 197"/>
                <a:gd name="f65" fmla="val 6603"/>
                <a:gd name="f66" fmla="val 84"/>
                <a:gd name="f67" fmla="val 7315"/>
                <a:gd name="f68" fmla="val -28"/>
                <a:gd name="f69" fmla="val 7940"/>
                <a:gd name="f70" fmla="val 8565"/>
                <a:gd name="f71" fmla="val 9189"/>
                <a:gd name="f72" fmla="val 22"/>
                <a:gd name="f73" fmla="val 9939"/>
                <a:gd name="f74" fmla="val 10689"/>
                <a:gd name="f75" fmla="val 11438"/>
                <a:gd name="f76" fmla="val 147"/>
                <a:gd name="f77" fmla="val 11813"/>
                <a:gd name="f78" fmla="val 12188"/>
                <a:gd name="f79" fmla="val 12563"/>
                <a:gd name="f80" fmla="val 51312"/>
                <a:gd name="f81" fmla="val 374919"/>
                <a:gd name="f82" fmla="val 52562"/>
                <a:gd name="f83" fmla="val 51500"/>
                <a:gd name="f84" fmla="val 378230"/>
                <a:gd name="f85" fmla="val 54748"/>
                <a:gd name="f86" fmla="val 372869"/>
                <a:gd name="f87" fmla="+- 0 0 -90"/>
                <a:gd name="f88" fmla="*/ f3 1 70303"/>
                <a:gd name="f89" fmla="*/ f4 1 383665"/>
                <a:gd name="f90" fmla="val f5"/>
                <a:gd name="f91" fmla="val f6"/>
                <a:gd name="f92" fmla="val f7"/>
                <a:gd name="f93" fmla="*/ f87 f0 1"/>
                <a:gd name="f94" fmla="+- f92 0 f90"/>
                <a:gd name="f95" fmla="+- f91 0 f90"/>
                <a:gd name="f96" fmla="*/ f93 1 f2"/>
                <a:gd name="f97" fmla="*/ f95 1 70303"/>
                <a:gd name="f98" fmla="*/ f94 1 383665"/>
                <a:gd name="f99" fmla="*/ 60058 f95 1"/>
                <a:gd name="f100" fmla="*/ 371295 f94 1"/>
                <a:gd name="f101" fmla="*/ 70254 f95 1"/>
                <a:gd name="f102" fmla="*/ 379479 f94 1"/>
                <a:gd name="f103" fmla="*/ 70304 f95 1"/>
                <a:gd name="f104" fmla="*/ 380166 f94 1"/>
                <a:gd name="f105" fmla="*/ 20326 f95 1"/>
                <a:gd name="f106" fmla="*/ 30306 f94 1"/>
                <a:gd name="f107" fmla="*/ 19326 f95 1"/>
                <a:gd name="f108" fmla="*/ 22934 f94 1"/>
                <a:gd name="f109" fmla="*/ 18576 f95 1"/>
                <a:gd name="f110" fmla="*/ 17686 f94 1"/>
                <a:gd name="f111" fmla="*/ 17327 f95 1"/>
                <a:gd name="f112" fmla="*/ 8939 f94 1"/>
                <a:gd name="f113" fmla="*/ 7781 f95 1"/>
                <a:gd name="f114" fmla="*/ 6 f94 1"/>
                <a:gd name="f115" fmla="*/ 6956 f95 1"/>
                <a:gd name="f116" fmla="*/ 68 f94 1"/>
                <a:gd name="f117" fmla="*/ 4458 f95 1"/>
                <a:gd name="f118" fmla="*/ 1193 f94 1"/>
                <a:gd name="f119" fmla="*/ 2958 f95 1"/>
                <a:gd name="f120" fmla="*/ 2317 f94 1"/>
                <a:gd name="f121" fmla="*/ 1709 f95 1"/>
                <a:gd name="f122" fmla="*/ 3692 f94 1"/>
                <a:gd name="f123" fmla="*/ 834 f95 1"/>
                <a:gd name="f124" fmla="*/ 5316 f94 1"/>
                <a:gd name="f125" fmla="*/ 84 f95 1"/>
                <a:gd name="f126" fmla="*/ 7315 f94 1"/>
                <a:gd name="f127" fmla="*/ 9189 f94 1"/>
                <a:gd name="f128" fmla="*/ 11438 f94 1"/>
                <a:gd name="f129" fmla="*/ 12563 f94 1"/>
                <a:gd name="f130" fmla="*/ 51312 f95 1"/>
                <a:gd name="f131" fmla="*/ 374919 f94 1"/>
                <a:gd name="f132" fmla="*/ 52562 f95 1"/>
                <a:gd name="f133" fmla="*/ 383665 f94 1"/>
                <a:gd name="f134" fmla="+- f96 0 f1"/>
                <a:gd name="f135" fmla="*/ f99 1 70303"/>
                <a:gd name="f136" fmla="*/ f100 1 383665"/>
                <a:gd name="f137" fmla="*/ f101 1 70303"/>
                <a:gd name="f138" fmla="*/ f102 1 383665"/>
                <a:gd name="f139" fmla="*/ f103 1 70303"/>
                <a:gd name="f140" fmla="*/ f104 1 383665"/>
                <a:gd name="f141" fmla="*/ f105 1 70303"/>
                <a:gd name="f142" fmla="*/ f106 1 383665"/>
                <a:gd name="f143" fmla="*/ f107 1 70303"/>
                <a:gd name="f144" fmla="*/ f108 1 383665"/>
                <a:gd name="f145" fmla="*/ f109 1 70303"/>
                <a:gd name="f146" fmla="*/ f110 1 383665"/>
                <a:gd name="f147" fmla="*/ f111 1 70303"/>
                <a:gd name="f148" fmla="*/ f112 1 383665"/>
                <a:gd name="f149" fmla="*/ f113 1 70303"/>
                <a:gd name="f150" fmla="*/ f114 1 383665"/>
                <a:gd name="f151" fmla="*/ f115 1 70303"/>
                <a:gd name="f152" fmla="*/ f116 1 383665"/>
                <a:gd name="f153" fmla="*/ f117 1 70303"/>
                <a:gd name="f154" fmla="*/ f118 1 383665"/>
                <a:gd name="f155" fmla="*/ f119 1 70303"/>
                <a:gd name="f156" fmla="*/ f120 1 383665"/>
                <a:gd name="f157" fmla="*/ f121 1 70303"/>
                <a:gd name="f158" fmla="*/ f122 1 383665"/>
                <a:gd name="f159" fmla="*/ f123 1 70303"/>
                <a:gd name="f160" fmla="*/ f124 1 383665"/>
                <a:gd name="f161" fmla="*/ f125 1 70303"/>
                <a:gd name="f162" fmla="*/ f126 1 383665"/>
                <a:gd name="f163" fmla="*/ f127 1 383665"/>
                <a:gd name="f164" fmla="*/ f128 1 383665"/>
                <a:gd name="f165" fmla="*/ f129 1 383665"/>
                <a:gd name="f166" fmla="*/ f130 1 70303"/>
                <a:gd name="f167" fmla="*/ f131 1 383665"/>
                <a:gd name="f168" fmla="*/ f132 1 70303"/>
                <a:gd name="f169" fmla="*/ f133 1 383665"/>
                <a:gd name="f170" fmla="*/ f90 1 f97"/>
                <a:gd name="f171" fmla="*/ f91 1 f97"/>
                <a:gd name="f172" fmla="*/ f90 1 f98"/>
                <a:gd name="f173" fmla="*/ f92 1 f98"/>
                <a:gd name="f174" fmla="*/ f135 1 f97"/>
                <a:gd name="f175" fmla="*/ f136 1 f98"/>
                <a:gd name="f176" fmla="*/ f137 1 f97"/>
                <a:gd name="f177" fmla="*/ f138 1 f98"/>
                <a:gd name="f178" fmla="*/ f139 1 f97"/>
                <a:gd name="f179" fmla="*/ f140 1 f98"/>
                <a:gd name="f180" fmla="*/ f141 1 f97"/>
                <a:gd name="f181" fmla="*/ f142 1 f98"/>
                <a:gd name="f182" fmla="*/ f143 1 f97"/>
                <a:gd name="f183" fmla="*/ f144 1 f98"/>
                <a:gd name="f184" fmla="*/ f145 1 f97"/>
                <a:gd name="f185" fmla="*/ f146 1 f98"/>
                <a:gd name="f186" fmla="*/ f147 1 f97"/>
                <a:gd name="f187" fmla="*/ f148 1 f98"/>
                <a:gd name="f188" fmla="*/ f149 1 f97"/>
                <a:gd name="f189" fmla="*/ f150 1 f98"/>
                <a:gd name="f190" fmla="*/ f151 1 f97"/>
                <a:gd name="f191" fmla="*/ f152 1 f98"/>
                <a:gd name="f192" fmla="*/ f153 1 f97"/>
                <a:gd name="f193" fmla="*/ f154 1 f98"/>
                <a:gd name="f194" fmla="*/ f155 1 f97"/>
                <a:gd name="f195" fmla="*/ f156 1 f98"/>
                <a:gd name="f196" fmla="*/ f157 1 f97"/>
                <a:gd name="f197" fmla="*/ f158 1 f98"/>
                <a:gd name="f198" fmla="*/ f159 1 f97"/>
                <a:gd name="f199" fmla="*/ f160 1 f98"/>
                <a:gd name="f200" fmla="*/ f161 1 f97"/>
                <a:gd name="f201" fmla="*/ f162 1 f98"/>
                <a:gd name="f202" fmla="*/ f163 1 f98"/>
                <a:gd name="f203" fmla="*/ f164 1 f98"/>
                <a:gd name="f204" fmla="*/ f165 1 f98"/>
                <a:gd name="f205" fmla="*/ f166 1 f97"/>
                <a:gd name="f206" fmla="*/ f167 1 f98"/>
                <a:gd name="f207" fmla="*/ f168 1 f97"/>
                <a:gd name="f208" fmla="*/ f169 1 f98"/>
                <a:gd name="f209" fmla="*/ f170 f88 1"/>
                <a:gd name="f210" fmla="*/ f171 f88 1"/>
                <a:gd name="f211" fmla="*/ f173 f89 1"/>
                <a:gd name="f212" fmla="*/ f172 f89 1"/>
                <a:gd name="f213" fmla="*/ f174 f88 1"/>
                <a:gd name="f214" fmla="*/ f175 f89 1"/>
                <a:gd name="f215" fmla="*/ f176 f88 1"/>
                <a:gd name="f216" fmla="*/ f177 f89 1"/>
                <a:gd name="f217" fmla="*/ f178 f88 1"/>
                <a:gd name="f218" fmla="*/ f179 f89 1"/>
                <a:gd name="f219" fmla="*/ f180 f88 1"/>
                <a:gd name="f220" fmla="*/ f181 f89 1"/>
                <a:gd name="f221" fmla="*/ f182 f88 1"/>
                <a:gd name="f222" fmla="*/ f183 f89 1"/>
                <a:gd name="f223" fmla="*/ f184 f88 1"/>
                <a:gd name="f224" fmla="*/ f185 f89 1"/>
                <a:gd name="f225" fmla="*/ f186 f88 1"/>
                <a:gd name="f226" fmla="*/ f187 f89 1"/>
                <a:gd name="f227" fmla="*/ f188 f88 1"/>
                <a:gd name="f228" fmla="*/ f189 f89 1"/>
                <a:gd name="f229" fmla="*/ f190 f88 1"/>
                <a:gd name="f230" fmla="*/ f191 f89 1"/>
                <a:gd name="f231" fmla="*/ f192 f88 1"/>
                <a:gd name="f232" fmla="*/ f193 f89 1"/>
                <a:gd name="f233" fmla="*/ f194 f88 1"/>
                <a:gd name="f234" fmla="*/ f195 f89 1"/>
                <a:gd name="f235" fmla="*/ f196 f88 1"/>
                <a:gd name="f236" fmla="*/ f197 f89 1"/>
                <a:gd name="f237" fmla="*/ f198 f88 1"/>
                <a:gd name="f238" fmla="*/ f199 f89 1"/>
                <a:gd name="f239" fmla="*/ f200 f88 1"/>
                <a:gd name="f240" fmla="*/ f201 f89 1"/>
                <a:gd name="f241" fmla="*/ f202 f89 1"/>
                <a:gd name="f242" fmla="*/ f203 f89 1"/>
                <a:gd name="f243" fmla="*/ f204 f89 1"/>
                <a:gd name="f244" fmla="*/ f205 f88 1"/>
                <a:gd name="f245" fmla="*/ f206 f89 1"/>
                <a:gd name="f246" fmla="*/ f207 f88 1"/>
                <a:gd name="f247" fmla="*/ f208 f89 1"/>
              </a:gdLst>
              <a:ahLst/>
              <a:cxnLst>
                <a:cxn ang="3cd4">
                  <a:pos x="hc" y="t"/>
                </a:cxn>
                <a:cxn ang="0">
                  <a:pos x="r" y="vc"/>
                </a:cxn>
                <a:cxn ang="cd4">
                  <a:pos x="hc" y="b"/>
                </a:cxn>
                <a:cxn ang="cd2">
                  <a:pos x="l" y="vc"/>
                </a:cxn>
                <a:cxn ang="f134">
                  <a:pos x="f213" y="f214"/>
                </a:cxn>
                <a:cxn ang="f134">
                  <a:pos x="f215" y="f216"/>
                </a:cxn>
                <a:cxn ang="f134">
                  <a:pos x="f217" y="f218"/>
                </a:cxn>
                <a:cxn ang="f134">
                  <a:pos x="f219" y="f220"/>
                </a:cxn>
                <a:cxn ang="f134">
                  <a:pos x="f221" y="f222"/>
                </a:cxn>
                <a:cxn ang="f134">
                  <a:pos x="f223" y="f224"/>
                </a:cxn>
                <a:cxn ang="f134">
                  <a:pos x="f225" y="f226"/>
                </a:cxn>
                <a:cxn ang="f134">
                  <a:pos x="f227" y="f228"/>
                </a:cxn>
                <a:cxn ang="f134">
                  <a:pos x="f229" y="f230"/>
                </a:cxn>
                <a:cxn ang="f134">
                  <a:pos x="f231" y="f232"/>
                </a:cxn>
                <a:cxn ang="f134">
                  <a:pos x="f233" y="f234"/>
                </a:cxn>
                <a:cxn ang="f134">
                  <a:pos x="f235" y="f236"/>
                </a:cxn>
                <a:cxn ang="f134">
                  <a:pos x="f237" y="f238"/>
                </a:cxn>
                <a:cxn ang="f134">
                  <a:pos x="f239" y="f240"/>
                </a:cxn>
                <a:cxn ang="f134">
                  <a:pos x="f239" y="f241"/>
                </a:cxn>
                <a:cxn ang="f134">
                  <a:pos x="f239" y="f242"/>
                </a:cxn>
                <a:cxn ang="f134">
                  <a:pos x="f239" y="f243"/>
                </a:cxn>
                <a:cxn ang="f134">
                  <a:pos x="f244" y="f245"/>
                </a:cxn>
                <a:cxn ang="f134">
                  <a:pos x="f246" y="f247"/>
                </a:cxn>
                <a:cxn ang="f134">
                  <a:pos x="f213" y="f214"/>
                </a:cxn>
              </a:cxnLst>
              <a:rect l="f209" t="f212" r="f210" b="f211"/>
              <a:pathLst>
                <a:path w="70303" h="383665">
                  <a:moveTo>
                    <a:pt x="f8" y="f9"/>
                  </a:moveTo>
                  <a:cubicBezTo>
                    <a:pt x="f10" y="f11"/>
                    <a:pt x="f12" y="f13"/>
                    <a:pt x="f14" y="f15"/>
                  </a:cubicBezTo>
                  <a:cubicBezTo>
                    <a:pt x="f16" y="f17"/>
                    <a:pt x="f18" y="f19"/>
                    <a:pt x="f20" y="f21"/>
                  </a:cubicBezTo>
                  <a:lnTo>
                    <a:pt x="f22" y="f23"/>
                  </a:lnTo>
                  <a:lnTo>
                    <a:pt x="f24" y="f25"/>
                  </a:lnTo>
                  <a:lnTo>
                    <a:pt x="f26" y="f27"/>
                  </a:lnTo>
                  <a:lnTo>
                    <a:pt x="f28" y="f29"/>
                  </a:lnTo>
                  <a:cubicBezTo>
                    <a:pt x="f30" y="f31"/>
                    <a:pt x="f32" y="f33"/>
                    <a:pt x="f34" y="f35"/>
                  </a:cubicBezTo>
                  <a:cubicBezTo>
                    <a:pt x="f36" y="f37"/>
                    <a:pt x="f38" y="f39"/>
                    <a:pt x="f40" y="f41"/>
                  </a:cubicBezTo>
                  <a:cubicBezTo>
                    <a:pt x="f42" y="f43"/>
                    <a:pt x="f44" y="f45"/>
                    <a:pt x="f46" y="f47"/>
                  </a:cubicBezTo>
                  <a:cubicBezTo>
                    <a:pt x="f48" y="f49"/>
                    <a:pt x="f50" y="f51"/>
                    <a:pt x="f52" y="f53"/>
                  </a:cubicBezTo>
                  <a:lnTo>
                    <a:pt x="f54" y="f55"/>
                  </a:lnTo>
                  <a:cubicBezTo>
                    <a:pt x="f56" y="f57"/>
                    <a:pt x="f58" y="f59"/>
                    <a:pt x="f60" y="f61"/>
                  </a:cubicBezTo>
                  <a:cubicBezTo>
                    <a:pt x="f62" y="f63"/>
                    <a:pt x="f64" y="f65"/>
                    <a:pt x="f66" y="f67"/>
                  </a:cubicBezTo>
                  <a:cubicBezTo>
                    <a:pt x="f68" y="f69"/>
                    <a:pt x="f68" y="f70"/>
                    <a:pt x="f66" y="f71"/>
                  </a:cubicBezTo>
                  <a:cubicBezTo>
                    <a:pt x="f72" y="f73"/>
                    <a:pt x="f72" y="f74"/>
                    <a:pt x="f66" y="f75"/>
                  </a:cubicBezTo>
                  <a:cubicBezTo>
                    <a:pt x="f76" y="f77"/>
                    <a:pt x="f76" y="f78"/>
                    <a:pt x="f66" y="f79"/>
                  </a:cubicBezTo>
                  <a:lnTo>
                    <a:pt x="f80" y="f81"/>
                  </a:lnTo>
                  <a:lnTo>
                    <a:pt x="f82" y="f7"/>
                  </a:lnTo>
                  <a:cubicBezTo>
                    <a:pt x="f83" y="f84"/>
                    <a:pt x="f85" y="f8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2" name="Freeform: Shape 1818">
              <a:extLst>
                <a:ext uri="{FF2B5EF4-FFF2-40B4-BE49-F238E27FC236}">
                  <a16:creationId xmlns:a16="http://schemas.microsoft.com/office/drawing/2014/main" id="{6DF39D35-8871-F00D-0DF8-1E4155F9C4D8}"/>
                </a:ext>
              </a:extLst>
            </p:cNvPr>
            <p:cNvSpPr/>
            <p:nvPr/>
          </p:nvSpPr>
          <p:spPr>
            <a:xfrm>
              <a:off x="8189366" y="4204831"/>
              <a:ext cx="5742" cy="4626"/>
            </a:xfrm>
            <a:custGeom>
              <a:avLst/>
              <a:gdLst>
                <a:gd name="f0" fmla="val 10800000"/>
                <a:gd name="f1" fmla="val 5400000"/>
                <a:gd name="f2" fmla="val 180"/>
                <a:gd name="f3" fmla="val w"/>
                <a:gd name="f4" fmla="val h"/>
                <a:gd name="f5" fmla="val 0"/>
                <a:gd name="f6" fmla="val 5747"/>
                <a:gd name="f7" fmla="val 4623"/>
                <a:gd name="f8" fmla="val 4873"/>
                <a:gd name="f9" fmla="val 3374"/>
                <a:gd name="f10" fmla="val 2899"/>
                <a:gd name="f11" fmla="val 2874"/>
                <a:gd name="f12" fmla="val 1162"/>
                <a:gd name="f13" fmla="val 1674"/>
                <a:gd name="f14" fmla="val 875"/>
                <a:gd name="f15" fmla="val 1250"/>
                <a:gd name="f16" fmla="val 2012"/>
                <a:gd name="f17" fmla="val 2949"/>
                <a:gd name="f18" fmla="val 3761"/>
                <a:gd name="f19" fmla="val 4148"/>
                <a:gd name="f20" fmla="+- 0 0 -90"/>
                <a:gd name="f21" fmla="*/ f3 1 5747"/>
                <a:gd name="f22" fmla="*/ f4 1 4623"/>
                <a:gd name="f23" fmla="val f5"/>
                <a:gd name="f24" fmla="val f6"/>
                <a:gd name="f25" fmla="val f7"/>
                <a:gd name="f26" fmla="*/ f20 f0 1"/>
                <a:gd name="f27" fmla="+- f25 0 f23"/>
                <a:gd name="f28" fmla="+- f24 0 f23"/>
                <a:gd name="f29" fmla="*/ f26 1 f2"/>
                <a:gd name="f30" fmla="*/ f28 1 5747"/>
                <a:gd name="f31" fmla="*/ f27 1 4623"/>
                <a:gd name="f32" fmla="*/ 4873 f28 1"/>
                <a:gd name="f33" fmla="*/ 3374 f27 1"/>
                <a:gd name="f34" fmla="*/ 0 f28 1"/>
                <a:gd name="f35" fmla="*/ 0 f27 1"/>
                <a:gd name="f36" fmla="*/ 875 f28 1"/>
                <a:gd name="f37" fmla="*/ 1250 f27 1"/>
                <a:gd name="f38" fmla="*/ 5747 f28 1"/>
                <a:gd name="f39" fmla="*/ 4623 f27 1"/>
                <a:gd name="f40" fmla="+- f29 0 f1"/>
                <a:gd name="f41" fmla="*/ f32 1 5747"/>
                <a:gd name="f42" fmla="*/ f33 1 4623"/>
                <a:gd name="f43" fmla="*/ f34 1 5747"/>
                <a:gd name="f44" fmla="*/ f35 1 4623"/>
                <a:gd name="f45" fmla="*/ f36 1 5747"/>
                <a:gd name="f46" fmla="*/ f37 1 4623"/>
                <a:gd name="f47" fmla="*/ f38 1 5747"/>
                <a:gd name="f48" fmla="*/ f39 1 4623"/>
                <a:gd name="f49" fmla="*/ f23 1 f30"/>
                <a:gd name="f50" fmla="*/ f24 1 f30"/>
                <a:gd name="f51" fmla="*/ f23 1 f31"/>
                <a:gd name="f52" fmla="*/ f25 1 f31"/>
                <a:gd name="f53" fmla="*/ f41 1 f30"/>
                <a:gd name="f54" fmla="*/ f42 1 f31"/>
                <a:gd name="f55" fmla="*/ f43 1 f30"/>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7" y="f68"/>
                </a:cxn>
                <a:cxn ang="f40">
                  <a:pos x="f69" y="f70"/>
                </a:cxn>
                <a:cxn ang="f40">
                  <a:pos x="f69" y="f70"/>
                </a:cxn>
                <a:cxn ang="f40">
                  <a:pos x="f71" y="f72"/>
                </a:cxn>
              </a:cxnLst>
              <a:rect l="f61" t="f64" r="f62" b="f63"/>
              <a:pathLst>
                <a:path w="5747" h="4623">
                  <a:moveTo>
                    <a:pt x="f8" y="f9"/>
                  </a:moveTo>
                  <a:cubicBezTo>
                    <a:pt x="f10" y="f11"/>
                    <a:pt x="f12" y="f13"/>
                    <a:pt x="f5" y="f5"/>
                  </a:cubicBezTo>
                  <a:lnTo>
                    <a:pt x="f5" y="f5"/>
                  </a:lnTo>
                  <a:lnTo>
                    <a:pt x="f14" y="f15"/>
                  </a:lnTo>
                  <a:lnTo>
                    <a:pt x="f14" y="f15"/>
                  </a:lnTo>
                  <a:cubicBezTo>
                    <a:pt x="f16" y="f17"/>
                    <a:pt x="f18" y="f19"/>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3" name="Freeform: Shape 1819">
              <a:extLst>
                <a:ext uri="{FF2B5EF4-FFF2-40B4-BE49-F238E27FC236}">
                  <a16:creationId xmlns:a16="http://schemas.microsoft.com/office/drawing/2014/main" id="{18171AEF-BDCF-2372-E1DD-4E13AC64F6BA}"/>
                </a:ext>
              </a:extLst>
            </p:cNvPr>
            <p:cNvSpPr/>
            <p:nvPr/>
          </p:nvSpPr>
          <p:spPr>
            <a:xfrm>
              <a:off x="8198492" y="4191088"/>
              <a:ext cx="7470" cy="17867"/>
            </a:xfrm>
            <a:custGeom>
              <a:avLst/>
              <a:gdLst>
                <a:gd name="f0" fmla="val 10800000"/>
                <a:gd name="f1" fmla="val 5400000"/>
                <a:gd name="f2" fmla="val 180"/>
                <a:gd name="f3" fmla="val w"/>
                <a:gd name="f4" fmla="val h"/>
                <a:gd name="f5" fmla="val 0"/>
                <a:gd name="f6" fmla="val 7474"/>
                <a:gd name="f7" fmla="val 17868"/>
                <a:gd name="f8" fmla="val 5498"/>
                <a:gd name="f9" fmla="val 14619"/>
                <a:gd name="f10" fmla="val 8134"/>
                <a:gd name="f11" fmla="val 10508"/>
                <a:gd name="f12" fmla="val 5235"/>
                <a:gd name="f13" fmla="val 1125"/>
                <a:gd name="f14" fmla="val 4623"/>
                <a:gd name="f15" fmla="val 7447"/>
                <a:gd name="f16" fmla="val 4598"/>
                <a:gd name="f17" fmla="val 6997"/>
                <a:gd name="f18" fmla="val 10496"/>
                <a:gd name="f19" fmla="val 3498"/>
                <a:gd name="f20" fmla="val 2486"/>
                <a:gd name="f21" fmla="val 15557"/>
                <a:gd name="f22" fmla="val 1299"/>
                <a:gd name="f23" fmla="val 16281"/>
                <a:gd name="f24" fmla="val 16744"/>
                <a:gd name="f25" fmla="val 875"/>
                <a:gd name="f26" fmla="val 2199"/>
                <a:gd name="f27" fmla="val 17481"/>
                <a:gd name="f28" fmla="val 3411"/>
                <a:gd name="f29" fmla="val 4373"/>
                <a:gd name="f30" fmla="val 15744"/>
                <a:gd name="f31" fmla="val 4785"/>
                <a:gd name="f32" fmla="val 15406"/>
                <a:gd name="f33" fmla="val 5160"/>
                <a:gd name="f34" fmla="val 15032"/>
                <a:gd name="f35" fmla="+- 0 0 -90"/>
                <a:gd name="f36" fmla="*/ f3 1 7474"/>
                <a:gd name="f37" fmla="*/ f4 1 17868"/>
                <a:gd name="f38" fmla="val f5"/>
                <a:gd name="f39" fmla="val f6"/>
                <a:gd name="f40" fmla="val f7"/>
                <a:gd name="f41" fmla="*/ f35 f0 1"/>
                <a:gd name="f42" fmla="+- f40 0 f38"/>
                <a:gd name="f43" fmla="+- f39 0 f38"/>
                <a:gd name="f44" fmla="*/ f41 1 f2"/>
                <a:gd name="f45" fmla="*/ f43 1 7474"/>
                <a:gd name="f46" fmla="*/ f42 1 17868"/>
                <a:gd name="f47" fmla="*/ 5498 f43 1"/>
                <a:gd name="f48" fmla="*/ 14619 f42 1"/>
                <a:gd name="f49" fmla="*/ 1125 f42 1"/>
                <a:gd name="f50" fmla="*/ 4623 f43 1"/>
                <a:gd name="f51" fmla="*/ 0 f42 1"/>
                <a:gd name="f52" fmla="*/ 3498 f43 1"/>
                <a:gd name="f53" fmla="*/ 0 f43 1"/>
                <a:gd name="f54" fmla="*/ 16744 f42 1"/>
                <a:gd name="f55" fmla="*/ 875 f43 1"/>
                <a:gd name="f56" fmla="*/ 17868 f42 1"/>
                <a:gd name="f57" fmla="*/ 4373 f43 1"/>
                <a:gd name="f58" fmla="*/ 15744 f42 1"/>
                <a:gd name="f59" fmla="+- f44 0 f1"/>
                <a:gd name="f60" fmla="*/ f47 1 7474"/>
                <a:gd name="f61" fmla="*/ f48 1 17868"/>
                <a:gd name="f62" fmla="*/ f49 1 17868"/>
                <a:gd name="f63" fmla="*/ f50 1 7474"/>
                <a:gd name="f64" fmla="*/ f51 1 17868"/>
                <a:gd name="f65" fmla="*/ f52 1 7474"/>
                <a:gd name="f66" fmla="*/ f53 1 7474"/>
                <a:gd name="f67" fmla="*/ f54 1 17868"/>
                <a:gd name="f68" fmla="*/ f55 1 7474"/>
                <a:gd name="f69" fmla="*/ f56 1 17868"/>
                <a:gd name="f70" fmla="*/ f57 1 7474"/>
                <a:gd name="f71" fmla="*/ f58 1 17868"/>
                <a:gd name="f72" fmla="*/ f38 1 f45"/>
                <a:gd name="f73" fmla="*/ f39 1 f45"/>
                <a:gd name="f74" fmla="*/ f38 1 f46"/>
                <a:gd name="f75" fmla="*/ f40 1 f46"/>
                <a:gd name="f76" fmla="*/ f60 1 f45"/>
                <a:gd name="f77" fmla="*/ f61 1 f46"/>
                <a:gd name="f78" fmla="*/ f62 1 f46"/>
                <a:gd name="f79" fmla="*/ f63 1 f45"/>
                <a:gd name="f80" fmla="*/ f64 1 f46"/>
                <a:gd name="f81" fmla="*/ f65 1 f45"/>
                <a:gd name="f82" fmla="*/ f66 1 f45"/>
                <a:gd name="f83" fmla="*/ f67 1 f46"/>
                <a:gd name="f84" fmla="*/ f68 1 f45"/>
                <a:gd name="f85" fmla="*/ f69 1 f46"/>
                <a:gd name="f86" fmla="*/ f70 1 f45"/>
                <a:gd name="f87" fmla="*/ f71 1 f46"/>
                <a:gd name="f88" fmla="*/ f72 f36 1"/>
                <a:gd name="f89" fmla="*/ f73 f36 1"/>
                <a:gd name="f90" fmla="*/ f75 f37 1"/>
                <a:gd name="f91" fmla="*/ f74 f37 1"/>
                <a:gd name="f92" fmla="*/ f76 f36 1"/>
                <a:gd name="f93" fmla="*/ f77 f37 1"/>
                <a:gd name="f94" fmla="*/ f78 f37 1"/>
                <a:gd name="f95" fmla="*/ f79 f36 1"/>
                <a:gd name="f96" fmla="*/ f80 f37 1"/>
                <a:gd name="f97" fmla="*/ f81 f36 1"/>
                <a:gd name="f98" fmla="*/ f82 f36 1"/>
                <a:gd name="f99" fmla="*/ f83 f37 1"/>
                <a:gd name="f100" fmla="*/ f84 f36 1"/>
                <a:gd name="f101" fmla="*/ f85 f37 1"/>
                <a:gd name="f102" fmla="*/ f86 f36 1"/>
                <a:gd name="f103" fmla="*/ f87 f37 1"/>
              </a:gdLst>
              <a:ahLst/>
              <a:cxnLst>
                <a:cxn ang="3cd4">
                  <a:pos x="hc" y="t"/>
                </a:cxn>
                <a:cxn ang="0">
                  <a:pos x="r" y="vc"/>
                </a:cxn>
                <a:cxn ang="cd4">
                  <a:pos x="hc" y="b"/>
                </a:cxn>
                <a:cxn ang="cd2">
                  <a:pos x="l" y="vc"/>
                </a:cxn>
                <a:cxn ang="f59">
                  <a:pos x="f92" y="f93"/>
                </a:cxn>
                <a:cxn ang="f59">
                  <a:pos x="f92" y="f94"/>
                </a:cxn>
                <a:cxn ang="f59">
                  <a:pos x="f95" y="f96"/>
                </a:cxn>
                <a:cxn ang="f59">
                  <a:pos x="f95" y="f96"/>
                </a:cxn>
                <a:cxn ang="f59">
                  <a:pos x="f97" y="f93"/>
                </a:cxn>
                <a:cxn ang="f59">
                  <a:pos x="f98" y="f99"/>
                </a:cxn>
                <a:cxn ang="f59">
                  <a:pos x="f100" y="f101"/>
                </a:cxn>
                <a:cxn ang="f59">
                  <a:pos x="f102" y="f103"/>
                </a:cxn>
                <a:cxn ang="f59">
                  <a:pos x="f92" y="f93"/>
                </a:cxn>
              </a:cxnLst>
              <a:rect l="f88" t="f91" r="f89" b="f90"/>
              <a:pathLst>
                <a:path w="7474" h="17868">
                  <a:moveTo>
                    <a:pt x="f8" y="f9"/>
                  </a:moveTo>
                  <a:cubicBezTo>
                    <a:pt x="f10" y="f11"/>
                    <a:pt x="f10" y="f12"/>
                    <a:pt x="f8" y="f13"/>
                  </a:cubicBezTo>
                  <a:lnTo>
                    <a:pt x="f14" y="f5"/>
                  </a:lnTo>
                  <a:lnTo>
                    <a:pt x="f14" y="f5"/>
                  </a:lnTo>
                  <a:cubicBezTo>
                    <a:pt x="f15" y="f16"/>
                    <a:pt x="f17" y="f18"/>
                    <a:pt x="f19" y="f9"/>
                  </a:cubicBezTo>
                  <a:cubicBezTo>
                    <a:pt x="f20" y="f21"/>
                    <a:pt x="f22" y="f23"/>
                    <a:pt x="f5" y="f24"/>
                  </a:cubicBezTo>
                  <a:lnTo>
                    <a:pt x="f25" y="f7"/>
                  </a:lnTo>
                  <a:cubicBezTo>
                    <a:pt x="f26" y="f27"/>
                    <a:pt x="f28" y="f24"/>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4" name="Freeform: Shape 1820">
              <a:extLst>
                <a:ext uri="{FF2B5EF4-FFF2-40B4-BE49-F238E27FC236}">
                  <a16:creationId xmlns:a16="http://schemas.microsoft.com/office/drawing/2014/main" id="{FEDF0D21-50EF-54A2-08DF-D2F3B1E18FA6}"/>
                </a:ext>
              </a:extLst>
            </p:cNvPr>
            <p:cNvSpPr/>
            <p:nvPr/>
          </p:nvSpPr>
          <p:spPr>
            <a:xfrm>
              <a:off x="7711949" y="6442313"/>
              <a:ext cx="47667" cy="288822"/>
            </a:xfrm>
            <a:custGeom>
              <a:avLst/>
              <a:gdLst>
                <a:gd name="f0" fmla="val 10800000"/>
                <a:gd name="f1" fmla="val 5400000"/>
                <a:gd name="f2" fmla="val 180"/>
                <a:gd name="f3" fmla="val w"/>
                <a:gd name="f4" fmla="val h"/>
                <a:gd name="f5" fmla="val 0"/>
                <a:gd name="f6" fmla="val 47672"/>
                <a:gd name="f7" fmla="val 288820"/>
                <a:gd name="f8" fmla="val 875"/>
                <a:gd name="f9" fmla="val 12495"/>
                <a:gd name="f10" fmla="val 1974"/>
                <a:gd name="f11" fmla="val 14294"/>
                <a:gd name="f12" fmla="val 3249"/>
                <a:gd name="f13" fmla="val 16731"/>
                <a:gd name="f14" fmla="val 3624"/>
                <a:gd name="f15" fmla="val 19367"/>
                <a:gd name="f16" fmla="val 37734"/>
                <a:gd name="f17" fmla="val 260396"/>
                <a:gd name="f18" fmla="val 38883"/>
                <a:gd name="f19" fmla="val 265844"/>
                <a:gd name="f20" fmla="val 35685"/>
                <a:gd name="f21" fmla="val 271267"/>
                <a:gd name="f22" fmla="val 30362"/>
                <a:gd name="f23" fmla="val 272891"/>
                <a:gd name="f24" fmla="val 28862"/>
                <a:gd name="f25" fmla="val 274141"/>
                <a:gd name="f26" fmla="val 29737"/>
                <a:gd name="f27" fmla="val 279888"/>
                <a:gd name="f28" fmla="val 29987"/>
                <a:gd name="f29" fmla="val 285061"/>
                <a:gd name="f30" fmla="val 34373"/>
                <a:gd name="f31" fmla="val 289047"/>
                <a:gd name="f32" fmla="val 39546"/>
                <a:gd name="f33" fmla="val 288810"/>
                <a:gd name="f34" fmla="val 39733"/>
                <a:gd name="f35" fmla="val 288797"/>
                <a:gd name="f36" fmla="val 39920"/>
                <a:gd name="f37" fmla="val 288785"/>
                <a:gd name="f38" fmla="val 40108"/>
                <a:gd name="f39" fmla="val 288760"/>
                <a:gd name="f40" fmla="val 45355"/>
                <a:gd name="f41" fmla="val 287035"/>
                <a:gd name="f42" fmla="val 48504"/>
                <a:gd name="f43" fmla="val 281688"/>
                <a:gd name="f44" fmla="val 47480"/>
                <a:gd name="f45" fmla="val 276265"/>
                <a:gd name="f46" fmla="val 8246"/>
                <a:gd name="f47" fmla="val 9271"/>
                <a:gd name="f48" fmla="val 5423"/>
                <a:gd name="f49" fmla="val 6122"/>
                <a:gd name="f50" fmla="val 10771"/>
                <a:gd name="f51" fmla="+- 0 0 -90"/>
                <a:gd name="f52" fmla="*/ f3 1 47672"/>
                <a:gd name="f53" fmla="*/ f4 1 288820"/>
                <a:gd name="f54" fmla="val f5"/>
                <a:gd name="f55" fmla="val f6"/>
                <a:gd name="f56" fmla="val f7"/>
                <a:gd name="f57" fmla="*/ f51 f0 1"/>
                <a:gd name="f58" fmla="+- f56 0 f54"/>
                <a:gd name="f59" fmla="+- f55 0 f54"/>
                <a:gd name="f60" fmla="*/ f57 1 f2"/>
                <a:gd name="f61" fmla="*/ f59 1 47672"/>
                <a:gd name="f62" fmla="*/ f58 1 288820"/>
                <a:gd name="f63" fmla="*/ 875 f59 1"/>
                <a:gd name="f64" fmla="*/ 12495 f58 1"/>
                <a:gd name="f65" fmla="*/ 0 f59 1"/>
                <a:gd name="f66" fmla="*/ 3624 f59 1"/>
                <a:gd name="f67" fmla="*/ 19367 f58 1"/>
                <a:gd name="f68" fmla="*/ 37734 f59 1"/>
                <a:gd name="f69" fmla="*/ 260396 f58 1"/>
                <a:gd name="f70" fmla="*/ 30362 f59 1"/>
                <a:gd name="f71" fmla="*/ 272891 f58 1"/>
                <a:gd name="f72" fmla="*/ 28862 f59 1"/>
                <a:gd name="f73" fmla="*/ 274141 f58 1"/>
                <a:gd name="f74" fmla="*/ 29737 f59 1"/>
                <a:gd name="f75" fmla="*/ 279888 f58 1"/>
                <a:gd name="f76" fmla="*/ 39546 f59 1"/>
                <a:gd name="f77" fmla="*/ 288810 f58 1"/>
                <a:gd name="f78" fmla="*/ 40108 f59 1"/>
                <a:gd name="f79" fmla="*/ 288760 f58 1"/>
                <a:gd name="f80" fmla="*/ 47480 f59 1"/>
                <a:gd name="f81" fmla="*/ 276265 f58 1"/>
                <a:gd name="f82" fmla="*/ 8246 f59 1"/>
                <a:gd name="f83" fmla="*/ 0 f58 1"/>
                <a:gd name="f84" fmla="+- f60 0 f1"/>
                <a:gd name="f85" fmla="*/ f63 1 47672"/>
                <a:gd name="f86" fmla="*/ f64 1 288820"/>
                <a:gd name="f87" fmla="*/ f65 1 47672"/>
                <a:gd name="f88" fmla="*/ f66 1 47672"/>
                <a:gd name="f89" fmla="*/ f67 1 288820"/>
                <a:gd name="f90" fmla="*/ f68 1 47672"/>
                <a:gd name="f91" fmla="*/ f69 1 288820"/>
                <a:gd name="f92" fmla="*/ f70 1 47672"/>
                <a:gd name="f93" fmla="*/ f71 1 288820"/>
                <a:gd name="f94" fmla="*/ f72 1 47672"/>
                <a:gd name="f95" fmla="*/ f73 1 288820"/>
                <a:gd name="f96" fmla="*/ f74 1 47672"/>
                <a:gd name="f97" fmla="*/ f75 1 288820"/>
                <a:gd name="f98" fmla="*/ f76 1 47672"/>
                <a:gd name="f99" fmla="*/ f77 1 288820"/>
                <a:gd name="f100" fmla="*/ f78 1 47672"/>
                <a:gd name="f101" fmla="*/ f79 1 288820"/>
                <a:gd name="f102" fmla="*/ f80 1 47672"/>
                <a:gd name="f103" fmla="*/ f81 1 288820"/>
                <a:gd name="f104" fmla="*/ f82 1 47672"/>
                <a:gd name="f105" fmla="*/ f83 1 288820"/>
                <a:gd name="f106" fmla="*/ f54 1 f61"/>
                <a:gd name="f107" fmla="*/ f55 1 f61"/>
                <a:gd name="f108" fmla="*/ f54 1 f62"/>
                <a:gd name="f109" fmla="*/ f56 1 f62"/>
                <a:gd name="f110" fmla="*/ f85 1 f61"/>
                <a:gd name="f111" fmla="*/ f86 1 f62"/>
                <a:gd name="f112" fmla="*/ f87 1 f61"/>
                <a:gd name="f113" fmla="*/ f88 1 f61"/>
                <a:gd name="f114" fmla="*/ f89 1 f62"/>
                <a:gd name="f115" fmla="*/ f90 1 f61"/>
                <a:gd name="f116" fmla="*/ f91 1 f62"/>
                <a:gd name="f117" fmla="*/ f92 1 f61"/>
                <a:gd name="f118" fmla="*/ f93 1 f62"/>
                <a:gd name="f119" fmla="*/ f94 1 f61"/>
                <a:gd name="f120" fmla="*/ f95 1 f62"/>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2 1"/>
                <a:gd name="f139" fmla="*/ f114 f53 1"/>
                <a:gd name="f140" fmla="*/ f115 f52 1"/>
                <a:gd name="f141" fmla="*/ f116 f53 1"/>
                <a:gd name="f142" fmla="*/ f117 f52 1"/>
                <a:gd name="f143" fmla="*/ f118 f53 1"/>
                <a:gd name="f144" fmla="*/ f119 f52 1"/>
                <a:gd name="f145" fmla="*/ f120 f53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7" y="f136"/>
                </a:cxn>
                <a:cxn ang="f84">
                  <a:pos x="f138" y="f139"/>
                </a:cxn>
                <a:cxn ang="f84">
                  <a:pos x="f140" y="f141"/>
                </a:cxn>
                <a:cxn ang="f84">
                  <a:pos x="f142" y="f143"/>
                </a:cxn>
                <a:cxn ang="f84">
                  <a:pos x="f144" y="f143"/>
                </a:cxn>
                <a:cxn ang="f84">
                  <a:pos x="f144" y="f143"/>
                </a:cxn>
                <a:cxn ang="f84">
                  <a:pos x="f144" y="f145"/>
                </a:cxn>
                <a:cxn ang="f84">
                  <a:pos x="f146" y="f147"/>
                </a:cxn>
                <a:cxn ang="f84">
                  <a:pos x="f148" y="f149"/>
                </a:cxn>
                <a:cxn ang="f84">
                  <a:pos x="f150" y="f151"/>
                </a:cxn>
                <a:cxn ang="f84">
                  <a:pos x="f152" y="f153"/>
                </a:cxn>
                <a:cxn ang="f84">
                  <a:pos x="f154" y="f155"/>
                </a:cxn>
                <a:cxn ang="f84">
                  <a:pos x="f135" y="f136"/>
                </a:cxn>
              </a:cxnLst>
              <a:rect l="f131" t="f134" r="f132" b="f133"/>
              <a:pathLst>
                <a:path w="47672" h="288820">
                  <a:moveTo>
                    <a:pt x="f8" y="f9"/>
                  </a:moveTo>
                  <a:lnTo>
                    <a:pt x="f5" y="f9"/>
                  </a:lnTo>
                  <a:cubicBezTo>
                    <a:pt x="f10" y="f11"/>
                    <a:pt x="f12" y="f13"/>
                    <a:pt x="f14" y="f15"/>
                  </a:cubicBezTo>
                  <a:lnTo>
                    <a:pt x="f16" y="f17"/>
                  </a:lnTo>
                  <a:cubicBezTo>
                    <a:pt x="f18" y="f19"/>
                    <a:pt x="f20" y="f21"/>
                    <a:pt x="f22" y="f23"/>
                  </a:cubicBezTo>
                  <a:lnTo>
                    <a:pt x="f24" y="f23"/>
                  </a:lnTo>
                  <a:lnTo>
                    <a:pt x="f24" y="f23"/>
                  </a:lnTo>
                  <a:lnTo>
                    <a:pt x="f24" y="f25"/>
                  </a:lnTo>
                  <a:lnTo>
                    <a:pt x="f26" y="f27"/>
                  </a:lnTo>
                  <a:cubicBezTo>
                    <a:pt x="f28" y="f29"/>
                    <a:pt x="f30" y="f31"/>
                    <a:pt x="f32" y="f33"/>
                  </a:cubicBezTo>
                  <a:cubicBezTo>
                    <a:pt x="f34" y="f35"/>
                    <a:pt x="f36" y="f37"/>
                    <a:pt x="f38" y="f39"/>
                  </a:cubicBezTo>
                  <a:cubicBezTo>
                    <a:pt x="f40" y="f41"/>
                    <a:pt x="f42" y="f43"/>
                    <a:pt x="f44" y="f45"/>
                  </a:cubicBezTo>
                  <a:lnTo>
                    <a:pt x="f46" y="f5"/>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5" name="Freeform: Shape 1821">
              <a:extLst>
                <a:ext uri="{FF2B5EF4-FFF2-40B4-BE49-F238E27FC236}">
                  <a16:creationId xmlns:a16="http://schemas.microsoft.com/office/drawing/2014/main" id="{1EB1F5E7-A047-ED8B-B53B-3C62AC0E1E6A}"/>
                </a:ext>
              </a:extLst>
            </p:cNvPr>
            <p:cNvSpPr/>
            <p:nvPr/>
          </p:nvSpPr>
          <p:spPr>
            <a:xfrm>
              <a:off x="7702448" y="6446181"/>
              <a:ext cx="3502" cy="7498"/>
            </a:xfrm>
            <a:custGeom>
              <a:avLst/>
              <a:gdLst>
                <a:gd name="f0" fmla="val 10800000"/>
                <a:gd name="f1" fmla="val 5400000"/>
                <a:gd name="f2" fmla="val 180"/>
                <a:gd name="f3" fmla="val w"/>
                <a:gd name="f4" fmla="val h"/>
                <a:gd name="f5" fmla="val 0"/>
                <a:gd name="f6" fmla="val 3498"/>
                <a:gd name="f7" fmla="val 7497"/>
                <a:gd name="f8" fmla="val 2749"/>
                <a:gd name="f9" fmla="val 6747"/>
                <a:gd name="f10" fmla="val 1562"/>
                <a:gd name="f11" fmla="val 4986"/>
                <a:gd name="f12" fmla="val 325"/>
                <a:gd name="f13" fmla="val 2599"/>
                <a:gd name="f14" fmla="val 1124"/>
                <a:gd name="f15" fmla="val 1624"/>
                <a:gd name="f16" fmla="val 7172"/>
                <a:gd name="f17" fmla="val 2174"/>
                <a:gd name="f18" fmla="val 6922"/>
                <a:gd name="f19" fmla="+- 0 0 -90"/>
                <a:gd name="f20" fmla="*/ f3 1 3498"/>
                <a:gd name="f21" fmla="*/ f4 1 7497"/>
                <a:gd name="f22" fmla="val f5"/>
                <a:gd name="f23" fmla="val f6"/>
                <a:gd name="f24" fmla="val f7"/>
                <a:gd name="f25" fmla="*/ f19 f0 1"/>
                <a:gd name="f26" fmla="+- f24 0 f22"/>
                <a:gd name="f27" fmla="+- f23 0 f22"/>
                <a:gd name="f28" fmla="*/ f25 1 f2"/>
                <a:gd name="f29" fmla="*/ f27 1 3498"/>
                <a:gd name="f30" fmla="*/ f26 1 7497"/>
                <a:gd name="f31" fmla="*/ 2749 f27 1"/>
                <a:gd name="f32" fmla="*/ 6747 f26 1"/>
                <a:gd name="f33" fmla="*/ 3498 f27 1"/>
                <a:gd name="f34" fmla="*/ 0 f27 1"/>
                <a:gd name="f35" fmla="*/ 0 f26 1"/>
                <a:gd name="f36" fmla="*/ 1124 f27 1"/>
                <a:gd name="f37" fmla="*/ 7497 f26 1"/>
                <a:gd name="f38" fmla="+- f28 0 f1"/>
                <a:gd name="f39" fmla="*/ f31 1 3498"/>
                <a:gd name="f40" fmla="*/ f32 1 7497"/>
                <a:gd name="f41" fmla="*/ f33 1 3498"/>
                <a:gd name="f42" fmla="*/ f34 1 3498"/>
                <a:gd name="f43" fmla="*/ f35 1 7497"/>
                <a:gd name="f44" fmla="*/ f36 1 3498"/>
                <a:gd name="f45" fmla="*/ f37 1 7497"/>
                <a:gd name="f46" fmla="*/ f22 1 f29"/>
                <a:gd name="f47" fmla="*/ f23 1 f29"/>
                <a:gd name="f48" fmla="*/ f22 1 f30"/>
                <a:gd name="f49" fmla="*/ f24 1 f30"/>
                <a:gd name="f50" fmla="*/ f39 1 f29"/>
                <a:gd name="f51" fmla="*/ f40 1 f30"/>
                <a:gd name="f52" fmla="*/ f41 1 f29"/>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0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3" y="f62"/>
                </a:cxn>
                <a:cxn ang="f38">
                  <a:pos x="f64" y="f65"/>
                </a:cxn>
                <a:cxn ang="f38">
                  <a:pos x="f66" y="f67"/>
                </a:cxn>
                <a:cxn ang="f38">
                  <a:pos x="f61" y="f62"/>
                </a:cxn>
              </a:cxnLst>
              <a:rect l="f57" t="f60" r="f58" b="f59"/>
              <a:pathLst>
                <a:path w="3498" h="7497">
                  <a:moveTo>
                    <a:pt x="f8" y="f9"/>
                  </a:moveTo>
                  <a:lnTo>
                    <a:pt x="f6" y="f9"/>
                  </a:lnTo>
                  <a:cubicBezTo>
                    <a:pt x="f10" y="f11"/>
                    <a:pt x="f12" y="f13"/>
                    <a:pt x="f5" y="f5"/>
                  </a:cubicBezTo>
                  <a:lnTo>
                    <a:pt x="f14" y="f7"/>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6" name="Freeform: Shape 1822">
              <a:extLst>
                <a:ext uri="{FF2B5EF4-FFF2-40B4-BE49-F238E27FC236}">
                  <a16:creationId xmlns:a16="http://schemas.microsoft.com/office/drawing/2014/main" id="{0BF7BADF-34D5-A48C-1953-D999FA0D410C}"/>
                </a:ext>
              </a:extLst>
            </p:cNvPr>
            <p:cNvSpPr/>
            <p:nvPr/>
          </p:nvSpPr>
          <p:spPr>
            <a:xfrm>
              <a:off x="8050423" y="6354970"/>
              <a:ext cx="79717" cy="517047"/>
            </a:xfrm>
            <a:custGeom>
              <a:avLst/>
              <a:gdLst>
                <a:gd name="f0" fmla="val 10800000"/>
                <a:gd name="f1" fmla="val 5400000"/>
                <a:gd name="f2" fmla="val 180"/>
                <a:gd name="f3" fmla="val w"/>
                <a:gd name="f4" fmla="val h"/>
                <a:gd name="f5" fmla="val 0"/>
                <a:gd name="f6" fmla="val 79715"/>
                <a:gd name="f7" fmla="val 517043"/>
                <a:gd name="f8" fmla="val 10121"/>
                <a:gd name="f9" fmla="val 12370"/>
                <a:gd name="f10" fmla="val 4960"/>
                <a:gd name="f11" fmla="val 12782"/>
                <a:gd name="f12" fmla="val 450"/>
                <a:gd name="f13" fmla="val 8934"/>
                <a:gd name="f14" fmla="val 25"/>
                <a:gd name="f15" fmla="val 3774"/>
                <a:gd name="f16" fmla="val 13"/>
                <a:gd name="f17" fmla="val 3561"/>
                <a:gd name="f18" fmla="val 3336"/>
                <a:gd name="f19" fmla="val 3124"/>
                <a:gd name="f20" fmla="val 4498"/>
                <a:gd name="f21" fmla="val 8497"/>
                <a:gd name="f22" fmla="val 61598"/>
                <a:gd name="f23" fmla="val 517044"/>
                <a:gd name="f24" fmla="val 79716"/>
                <a:gd name="f25" fmla="val 17243"/>
                <a:gd name="f26" fmla="val 18405"/>
                <a:gd name="f27" fmla="val 5348"/>
                <a:gd name="f28" fmla="val 15318"/>
                <a:gd name="f29" fmla="val 10696"/>
                <a:gd name="f30" fmla="+- 0 0 -90"/>
                <a:gd name="f31" fmla="*/ f3 1 79715"/>
                <a:gd name="f32" fmla="*/ f4 1 517043"/>
                <a:gd name="f33" fmla="val f5"/>
                <a:gd name="f34" fmla="val f6"/>
                <a:gd name="f35" fmla="val f7"/>
                <a:gd name="f36" fmla="*/ f30 f0 1"/>
                <a:gd name="f37" fmla="+- f35 0 f33"/>
                <a:gd name="f38" fmla="+- f34 0 f33"/>
                <a:gd name="f39" fmla="*/ f36 1 f2"/>
                <a:gd name="f40" fmla="*/ f38 1 79715"/>
                <a:gd name="f41" fmla="*/ f37 1 517043"/>
                <a:gd name="f42" fmla="*/ 10121 f38 1"/>
                <a:gd name="f43" fmla="*/ 12370 f37 1"/>
                <a:gd name="f44" fmla="*/ 25 f38 1"/>
                <a:gd name="f45" fmla="*/ 3774 f37 1"/>
                <a:gd name="f46" fmla="*/ 0 f38 1"/>
                <a:gd name="f47" fmla="*/ 3124 f37 1"/>
                <a:gd name="f48" fmla="*/ 4498 f37 1"/>
                <a:gd name="f49" fmla="*/ 8497 f37 1"/>
                <a:gd name="f50" fmla="*/ 61598 f38 1"/>
                <a:gd name="f51" fmla="*/ 517044 f37 1"/>
                <a:gd name="f52" fmla="*/ 79716 f38 1"/>
                <a:gd name="f53" fmla="*/ 17243 f38 1"/>
                <a:gd name="f54" fmla="*/ 0 f37 1"/>
                <a:gd name="f55" fmla="+- f39 0 f1"/>
                <a:gd name="f56" fmla="*/ f42 1 79715"/>
                <a:gd name="f57" fmla="*/ f43 1 517043"/>
                <a:gd name="f58" fmla="*/ f44 1 79715"/>
                <a:gd name="f59" fmla="*/ f45 1 517043"/>
                <a:gd name="f60" fmla="*/ f46 1 79715"/>
                <a:gd name="f61" fmla="*/ f47 1 517043"/>
                <a:gd name="f62" fmla="*/ f48 1 517043"/>
                <a:gd name="f63" fmla="*/ f49 1 517043"/>
                <a:gd name="f64" fmla="*/ f50 1 79715"/>
                <a:gd name="f65" fmla="*/ f51 1 517043"/>
                <a:gd name="f66" fmla="*/ f52 1 79715"/>
                <a:gd name="f67" fmla="*/ f53 1 79715"/>
                <a:gd name="f68" fmla="*/ f54 1 517043"/>
                <a:gd name="f69" fmla="*/ f33 1 f40"/>
                <a:gd name="f70" fmla="*/ f34 1 f40"/>
                <a:gd name="f71" fmla="*/ f33 1 f41"/>
                <a:gd name="f72" fmla="*/ f35 1 f41"/>
                <a:gd name="f73" fmla="*/ f56 1 f40"/>
                <a:gd name="f74" fmla="*/ f57 1 f41"/>
                <a:gd name="f75" fmla="*/ f58 1 f40"/>
                <a:gd name="f76" fmla="*/ f59 1 f41"/>
                <a:gd name="f77" fmla="*/ f60 1 f40"/>
                <a:gd name="f78" fmla="*/ f61 1 f41"/>
                <a:gd name="f79" fmla="*/ f62 1 f41"/>
                <a:gd name="f80" fmla="*/ f63 1 f41"/>
                <a:gd name="f81" fmla="*/ f64 1 f40"/>
                <a:gd name="f82" fmla="*/ f65 1 f41"/>
                <a:gd name="f83" fmla="*/ f66 1 f40"/>
                <a:gd name="f84" fmla="*/ f67 1 f40"/>
                <a:gd name="f85" fmla="*/ f68 1 f41"/>
                <a:gd name="f86" fmla="*/ f69 f31 1"/>
                <a:gd name="f87" fmla="*/ f70 f31 1"/>
                <a:gd name="f88" fmla="*/ f72 f32 1"/>
                <a:gd name="f89" fmla="*/ f71 f32 1"/>
                <a:gd name="f90" fmla="*/ f73 f31 1"/>
                <a:gd name="f91" fmla="*/ f74 f32 1"/>
                <a:gd name="f92" fmla="*/ f75 f31 1"/>
                <a:gd name="f93" fmla="*/ f76 f32 1"/>
                <a:gd name="f94" fmla="*/ f77 f31 1"/>
                <a:gd name="f95" fmla="*/ f78 f32 1"/>
                <a:gd name="f96" fmla="*/ f79 f32 1"/>
                <a:gd name="f97" fmla="*/ f80 f32 1"/>
                <a:gd name="f98" fmla="*/ f81 f31 1"/>
                <a:gd name="f99" fmla="*/ f82 f32 1"/>
                <a:gd name="f100" fmla="*/ f83 f31 1"/>
                <a:gd name="f101" fmla="*/ f84 f31 1"/>
                <a:gd name="f102" fmla="*/ f85 f32 1"/>
              </a:gdLst>
              <a:ahLst/>
              <a:cxnLst>
                <a:cxn ang="3cd4">
                  <a:pos x="hc" y="t"/>
                </a:cxn>
                <a:cxn ang="0">
                  <a:pos x="r" y="vc"/>
                </a:cxn>
                <a:cxn ang="cd4">
                  <a:pos x="hc" y="b"/>
                </a:cxn>
                <a:cxn ang="cd2">
                  <a:pos x="l" y="vc"/>
                </a:cxn>
                <a:cxn ang="f55">
                  <a:pos x="f90" y="f91"/>
                </a:cxn>
                <a:cxn ang="f55">
                  <a:pos x="f92" y="f93"/>
                </a:cxn>
                <a:cxn ang="f55">
                  <a:pos x="f94" y="f95"/>
                </a:cxn>
                <a:cxn ang="f55">
                  <a:pos x="f94" y="f96"/>
                </a:cxn>
                <a:cxn ang="f55">
                  <a:pos x="f94" y="f97"/>
                </a:cxn>
                <a:cxn ang="f55">
                  <a:pos x="f98" y="f99"/>
                </a:cxn>
                <a:cxn ang="f55">
                  <a:pos x="f100" y="f99"/>
                </a:cxn>
                <a:cxn ang="f55">
                  <a:pos x="f101" y="f102"/>
                </a:cxn>
                <a:cxn ang="f55">
                  <a:pos x="f90" y="f91"/>
                </a:cxn>
              </a:cxnLst>
              <a:rect l="f86" t="f89" r="f87" b="f88"/>
              <a:pathLst>
                <a:path w="79715" h="517043">
                  <a:moveTo>
                    <a:pt x="f8" y="f9"/>
                  </a:moveTo>
                  <a:cubicBezTo>
                    <a:pt x="f10" y="f11"/>
                    <a:pt x="f12" y="f13"/>
                    <a:pt x="f14" y="f15"/>
                  </a:cubicBezTo>
                  <a:cubicBezTo>
                    <a:pt x="f16" y="f17"/>
                    <a:pt x="f5" y="f18"/>
                    <a:pt x="f5" y="f19"/>
                  </a:cubicBezTo>
                  <a:lnTo>
                    <a:pt x="f5" y="f20"/>
                  </a:lnTo>
                  <a:lnTo>
                    <a:pt x="f5" y="f21"/>
                  </a:lnTo>
                  <a:lnTo>
                    <a:pt x="f22" y="f23"/>
                  </a:lnTo>
                  <a:lnTo>
                    <a:pt x="f24" y="f23"/>
                  </a:lnTo>
                  <a:lnTo>
                    <a:pt x="f25" y="f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7" name="Freeform: Shape 1823">
              <a:extLst>
                <a:ext uri="{FF2B5EF4-FFF2-40B4-BE49-F238E27FC236}">
                  <a16:creationId xmlns:a16="http://schemas.microsoft.com/office/drawing/2014/main" id="{B2F2CFEF-74A4-E804-4A03-0DAF8F8E19B9}"/>
                </a:ext>
              </a:extLst>
            </p:cNvPr>
            <p:cNvSpPr/>
            <p:nvPr/>
          </p:nvSpPr>
          <p:spPr>
            <a:xfrm>
              <a:off x="8026712" y="6151891"/>
              <a:ext cx="41696" cy="215853"/>
            </a:xfrm>
            <a:custGeom>
              <a:avLst/>
              <a:gdLst>
                <a:gd name="f0" fmla="val 10800000"/>
                <a:gd name="f1" fmla="val 5400000"/>
                <a:gd name="f2" fmla="val 180"/>
                <a:gd name="f3" fmla="val w"/>
                <a:gd name="f4" fmla="val h"/>
                <a:gd name="f5" fmla="val 0"/>
                <a:gd name="f6" fmla="val 41696"/>
                <a:gd name="f7" fmla="val 215854"/>
                <a:gd name="f8" fmla="val 17968"/>
                <a:gd name="f9" fmla="val 9161"/>
                <a:gd name="f10" fmla="val 17856"/>
                <a:gd name="f11" fmla="val 3988"/>
                <a:gd name="f12" fmla="val 13570"/>
                <a:gd name="f13" fmla="val -110"/>
                <a:gd name="f14" fmla="val 8385"/>
                <a:gd name="f15" fmla="val 2"/>
                <a:gd name="f16" fmla="val 8172"/>
                <a:gd name="f17" fmla="val 7947"/>
                <a:gd name="f18" fmla="val 15"/>
                <a:gd name="f19" fmla="val 7722"/>
                <a:gd name="f20" fmla="val 40"/>
                <a:gd name="f21" fmla="val 2350"/>
                <a:gd name="f22" fmla="val 1614"/>
                <a:gd name="f23" fmla="val -911"/>
                <a:gd name="f24" fmla="val 7050"/>
                <a:gd name="f25" fmla="val 226"/>
                <a:gd name="f26" fmla="val 12535"/>
                <a:gd name="f27" fmla="val 23715"/>
                <a:gd name="f28" fmla="val 206583"/>
                <a:gd name="f29" fmla="val 23765"/>
                <a:gd name="f30" fmla="val 211756"/>
                <a:gd name="f31" fmla="val 28001"/>
                <a:gd name="f32" fmla="val 215916"/>
                <a:gd name="f33" fmla="val 33186"/>
                <a:gd name="f34" fmla="val 33399"/>
                <a:gd name="f35" fmla="val 33624"/>
                <a:gd name="f36" fmla="val 215841"/>
                <a:gd name="f37" fmla="val 33836"/>
                <a:gd name="f38" fmla="val 215829"/>
                <a:gd name="f39" fmla="val 39296"/>
                <a:gd name="f40" fmla="val 214354"/>
                <a:gd name="f41" fmla="val 42645"/>
                <a:gd name="f42" fmla="val 208869"/>
                <a:gd name="f43" fmla="val 41458"/>
                <a:gd name="f44" fmla="val 203334"/>
                <a:gd name="f45" fmla="val 20842"/>
                <a:gd name="f46" fmla="val 32777"/>
                <a:gd name="f47" fmla="val 19842"/>
                <a:gd name="f48" fmla="val 24780"/>
                <a:gd name="f49" fmla="+- 0 0 -90"/>
                <a:gd name="f50" fmla="*/ f3 1 41696"/>
                <a:gd name="f51" fmla="*/ f4 1 215854"/>
                <a:gd name="f52" fmla="val f5"/>
                <a:gd name="f53" fmla="val f6"/>
                <a:gd name="f54" fmla="val f7"/>
                <a:gd name="f55" fmla="*/ f49 f0 1"/>
                <a:gd name="f56" fmla="+- f54 0 f52"/>
                <a:gd name="f57" fmla="+- f53 0 f52"/>
                <a:gd name="f58" fmla="*/ f55 1 f2"/>
                <a:gd name="f59" fmla="*/ f57 1 41696"/>
                <a:gd name="f60" fmla="*/ f56 1 215854"/>
                <a:gd name="f61" fmla="*/ 17968 f57 1"/>
                <a:gd name="f62" fmla="*/ 9161 f56 1"/>
                <a:gd name="f63" fmla="*/ 8385 f57 1"/>
                <a:gd name="f64" fmla="*/ 2 f56 1"/>
                <a:gd name="f65" fmla="*/ 7722 f57 1"/>
                <a:gd name="f66" fmla="*/ 40 f56 1"/>
                <a:gd name="f67" fmla="*/ 226 f57 1"/>
                <a:gd name="f68" fmla="*/ 12535 f56 1"/>
                <a:gd name="f69" fmla="*/ 23715 f57 1"/>
                <a:gd name="f70" fmla="*/ 206583 f56 1"/>
                <a:gd name="f71" fmla="*/ 33186 f57 1"/>
                <a:gd name="f72" fmla="*/ 215854 f56 1"/>
                <a:gd name="f73" fmla="*/ 33836 f57 1"/>
                <a:gd name="f74" fmla="*/ 215829 f56 1"/>
                <a:gd name="f75" fmla="*/ 41458 f57 1"/>
                <a:gd name="f76" fmla="*/ 203334 f56 1"/>
                <a:gd name="f77" fmla="*/ 20842 f57 1"/>
                <a:gd name="f78" fmla="*/ 32777 f56 1"/>
                <a:gd name="f79" fmla="*/ 19842 f57 1"/>
                <a:gd name="f80" fmla="*/ 24780 f56 1"/>
                <a:gd name="f81" fmla="+- f58 0 f1"/>
                <a:gd name="f82" fmla="*/ f61 1 41696"/>
                <a:gd name="f83" fmla="*/ f62 1 215854"/>
                <a:gd name="f84" fmla="*/ f63 1 41696"/>
                <a:gd name="f85" fmla="*/ f64 1 215854"/>
                <a:gd name="f86" fmla="*/ f65 1 41696"/>
                <a:gd name="f87" fmla="*/ f66 1 215854"/>
                <a:gd name="f88" fmla="*/ f67 1 41696"/>
                <a:gd name="f89" fmla="*/ f68 1 215854"/>
                <a:gd name="f90" fmla="*/ f69 1 41696"/>
                <a:gd name="f91" fmla="*/ f70 1 215854"/>
                <a:gd name="f92" fmla="*/ f71 1 41696"/>
                <a:gd name="f93" fmla="*/ f72 1 215854"/>
                <a:gd name="f94" fmla="*/ f73 1 41696"/>
                <a:gd name="f95" fmla="*/ f74 1 215854"/>
                <a:gd name="f96" fmla="*/ f75 1 41696"/>
                <a:gd name="f97" fmla="*/ f76 1 215854"/>
                <a:gd name="f98" fmla="*/ f77 1 41696"/>
                <a:gd name="f99" fmla="*/ f78 1 215854"/>
                <a:gd name="f100" fmla="*/ f79 1 41696"/>
                <a:gd name="f101" fmla="*/ f80 1 215854"/>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59"/>
                <a:gd name="f115" fmla="*/ f91 1 f60"/>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0 1"/>
                <a:gd name="f139" fmla="*/ f115 f51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8" y="f139"/>
                </a:cxn>
                <a:cxn ang="f81">
                  <a:pos x="f140" y="f141"/>
                </a:cxn>
                <a:cxn ang="f81">
                  <a:pos x="f142" y="f143"/>
                </a:cxn>
                <a:cxn ang="f81">
                  <a:pos x="f144" y="f145"/>
                </a:cxn>
                <a:cxn ang="f81">
                  <a:pos x="f146" y="f147"/>
                </a:cxn>
                <a:cxn ang="f81">
                  <a:pos x="f148" y="f149"/>
                </a:cxn>
              </a:cxnLst>
              <a:rect l="f126" t="f129" r="f127" b="f128"/>
              <a:pathLst>
                <a:path w="41696" h="215854">
                  <a:moveTo>
                    <a:pt x="f8" y="f9"/>
                  </a:moveTo>
                  <a:cubicBezTo>
                    <a:pt x="f10" y="f11"/>
                    <a:pt x="f12" y="f13"/>
                    <a:pt x="f14" y="f15"/>
                  </a:cubicBezTo>
                  <a:cubicBezTo>
                    <a:pt x="f16" y="f15"/>
                    <a:pt x="f17" y="f18"/>
                    <a:pt x="f19" y="f20"/>
                  </a:cubicBezTo>
                  <a:cubicBezTo>
                    <a:pt x="f21" y="f22"/>
                    <a:pt x="f23" y="f24"/>
                    <a:pt x="f25" y="f26"/>
                  </a:cubicBezTo>
                  <a:lnTo>
                    <a:pt x="f27" y="f28"/>
                  </a:lnTo>
                  <a:cubicBezTo>
                    <a:pt x="f29" y="f30"/>
                    <a:pt x="f31" y="f32"/>
                    <a:pt x="f33" y="f7"/>
                  </a:cubicBezTo>
                  <a:cubicBezTo>
                    <a:pt x="f34" y="f7"/>
                    <a:pt x="f35" y="f36"/>
                    <a:pt x="f37" y="f38"/>
                  </a:cubicBezTo>
                  <a:cubicBezTo>
                    <a:pt x="f39" y="f40"/>
                    <a:pt x="f41" y="f42"/>
                    <a:pt x="f43" y="f44"/>
                  </a:cubicBezTo>
                  <a:lnTo>
                    <a:pt x="f45" y="f46"/>
                  </a:lnTo>
                  <a:lnTo>
                    <a:pt x="f47"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8" name="Freeform: Shape 1824">
              <a:extLst>
                <a:ext uri="{FF2B5EF4-FFF2-40B4-BE49-F238E27FC236}">
                  <a16:creationId xmlns:a16="http://schemas.microsoft.com/office/drawing/2014/main" id="{E1397C03-35EE-ACA9-DADC-EF239A3ABD2D}"/>
                </a:ext>
              </a:extLst>
            </p:cNvPr>
            <p:cNvSpPr/>
            <p:nvPr/>
          </p:nvSpPr>
          <p:spPr>
            <a:xfrm>
              <a:off x="11385487" y="3780778"/>
              <a:ext cx="165680" cy="105174"/>
            </a:xfrm>
            <a:custGeom>
              <a:avLst/>
              <a:gdLst>
                <a:gd name="f0" fmla="val 10800000"/>
                <a:gd name="f1" fmla="val 5400000"/>
                <a:gd name="f2" fmla="val 180"/>
                <a:gd name="f3" fmla="val w"/>
                <a:gd name="f4" fmla="val h"/>
                <a:gd name="f5" fmla="val 0"/>
                <a:gd name="f6" fmla="val 165682"/>
                <a:gd name="f7" fmla="val 105176"/>
                <a:gd name="f8" fmla="val 11745"/>
                <a:gd name="f9" fmla="val 90808"/>
                <a:gd name="f10" fmla="val 13944"/>
                <a:gd name="f11" fmla="val 96031"/>
                <a:gd name="f12" fmla="val 12107"/>
                <a:gd name="f13" fmla="val 102066"/>
                <a:gd name="f14" fmla="val 7372"/>
                <a:gd name="f15" fmla="val 105177"/>
                <a:gd name="f16" fmla="val 155058"/>
                <a:gd name="f17" fmla="val 23085"/>
                <a:gd name="f18" fmla="val 160556"/>
                <a:gd name="f19" fmla="val 20086"/>
                <a:gd name="f20" fmla="val 165054"/>
                <a:gd name="f21" fmla="val 16800"/>
                <a:gd name="f22" fmla="val 166828"/>
                <a:gd name="f23" fmla="val 10940"/>
                <a:gd name="f24" fmla="val 164929"/>
                <a:gd name="f25" fmla="val 5717"/>
                <a:gd name="f26" fmla="val 164479"/>
                <a:gd name="f27" fmla="val 4455"/>
                <a:gd name="f28" fmla="val 163754"/>
                <a:gd name="f29" fmla="val 3293"/>
                <a:gd name="f30" fmla="val 162805"/>
                <a:gd name="f31" fmla="val 2343"/>
                <a:gd name="f32" fmla="val 161980"/>
                <a:gd name="f33" fmla="val 1381"/>
                <a:gd name="f34" fmla="val 160955"/>
                <a:gd name="f35" fmla="val 618"/>
                <a:gd name="f36" fmla="val 159806"/>
                <a:gd name="f37" fmla="val 94"/>
                <a:gd name="f38" fmla="val 159106"/>
                <a:gd name="f39" fmla="val -31"/>
                <a:gd name="f40" fmla="val 158382"/>
                <a:gd name="f41" fmla="val 157682"/>
                <a:gd name="f42" fmla="val 156807"/>
                <a:gd name="f43" fmla="val 156432"/>
                <a:gd name="f44" fmla="val 155233"/>
                <a:gd name="f45" fmla="val 119"/>
                <a:gd name="f46" fmla="val 154071"/>
                <a:gd name="f47" fmla="val 456"/>
                <a:gd name="f48" fmla="val 153059"/>
                <a:gd name="f49" fmla="val 1093"/>
                <a:gd name="f50" fmla="val 5498"/>
                <a:gd name="f51" fmla="val 83061"/>
                <a:gd name="f52" fmla="val 86185"/>
                <a:gd name="f53" fmla="val 4098"/>
                <a:gd name="f54" fmla="val 84048"/>
                <a:gd name="f55" fmla="val 9159"/>
                <a:gd name="f56" fmla="val 85647"/>
                <a:gd name="f57" fmla="val 11282"/>
                <a:gd name="f58" fmla="val 89758"/>
                <a:gd name="f59" fmla="val 11470"/>
                <a:gd name="f60" fmla="val 90095"/>
                <a:gd name="f61" fmla="val 11620"/>
                <a:gd name="f62" fmla="val 90445"/>
                <a:gd name="f63" fmla="+- 0 0 -90"/>
                <a:gd name="f64" fmla="*/ f3 1 165682"/>
                <a:gd name="f65" fmla="*/ f4 1 105176"/>
                <a:gd name="f66" fmla="val f5"/>
                <a:gd name="f67" fmla="val f6"/>
                <a:gd name="f68" fmla="val f7"/>
                <a:gd name="f69" fmla="*/ f63 f0 1"/>
                <a:gd name="f70" fmla="+- f68 0 f66"/>
                <a:gd name="f71" fmla="+- f67 0 f66"/>
                <a:gd name="f72" fmla="*/ f69 1 f2"/>
                <a:gd name="f73" fmla="*/ f71 1 165682"/>
                <a:gd name="f74" fmla="*/ f70 1 105176"/>
                <a:gd name="f75" fmla="*/ 11745 f71 1"/>
                <a:gd name="f76" fmla="*/ 90808 f70 1"/>
                <a:gd name="f77" fmla="*/ 7372 f71 1"/>
                <a:gd name="f78" fmla="*/ 105177 f70 1"/>
                <a:gd name="f79" fmla="*/ 155058 f71 1"/>
                <a:gd name="f80" fmla="*/ 23085 f70 1"/>
                <a:gd name="f81" fmla="*/ 160556 f71 1"/>
                <a:gd name="f82" fmla="*/ 20086 f70 1"/>
                <a:gd name="f83" fmla="*/ 164929 f71 1"/>
                <a:gd name="f84" fmla="*/ 5717 f70 1"/>
                <a:gd name="f85" fmla="*/ 162805 f71 1"/>
                <a:gd name="f86" fmla="*/ 2343 f70 1"/>
                <a:gd name="f87" fmla="*/ 159806 f71 1"/>
                <a:gd name="f88" fmla="*/ 94 f70 1"/>
                <a:gd name="f89" fmla="*/ 157682 f71 1"/>
                <a:gd name="f90" fmla="*/ 156432 f71 1"/>
                <a:gd name="f91" fmla="*/ 153059 f71 1"/>
                <a:gd name="f92" fmla="*/ 1093 f70 1"/>
                <a:gd name="f93" fmla="*/ 5498 f71 1"/>
                <a:gd name="f94" fmla="*/ 83061 f70 1"/>
                <a:gd name="f95" fmla="*/ 0 f71 1"/>
                <a:gd name="f96" fmla="*/ 86185 f70 1"/>
                <a:gd name="f97" fmla="*/ 11282 f71 1"/>
                <a:gd name="f98" fmla="*/ 89758 f70 1"/>
                <a:gd name="f99" fmla="+- f72 0 f1"/>
                <a:gd name="f100" fmla="*/ f75 1 165682"/>
                <a:gd name="f101" fmla="*/ f76 1 105176"/>
                <a:gd name="f102" fmla="*/ f77 1 165682"/>
                <a:gd name="f103" fmla="*/ f78 1 105176"/>
                <a:gd name="f104" fmla="*/ f79 1 165682"/>
                <a:gd name="f105" fmla="*/ f80 1 105176"/>
                <a:gd name="f106" fmla="*/ f81 1 165682"/>
                <a:gd name="f107" fmla="*/ f82 1 105176"/>
                <a:gd name="f108" fmla="*/ f83 1 165682"/>
                <a:gd name="f109" fmla="*/ f84 1 105176"/>
                <a:gd name="f110" fmla="*/ f85 1 165682"/>
                <a:gd name="f111" fmla="*/ f86 1 105176"/>
                <a:gd name="f112" fmla="*/ f87 1 165682"/>
                <a:gd name="f113" fmla="*/ f88 1 105176"/>
                <a:gd name="f114" fmla="*/ f89 1 165682"/>
                <a:gd name="f115" fmla="*/ f90 1 165682"/>
                <a:gd name="f116" fmla="*/ f91 1 165682"/>
                <a:gd name="f117" fmla="*/ f92 1 105176"/>
                <a:gd name="f118" fmla="*/ f93 1 165682"/>
                <a:gd name="f119" fmla="*/ f94 1 105176"/>
                <a:gd name="f120" fmla="*/ f95 1 165682"/>
                <a:gd name="f121" fmla="*/ f96 1 105176"/>
                <a:gd name="f122" fmla="*/ f97 1 165682"/>
                <a:gd name="f123" fmla="*/ f98 1 105176"/>
                <a:gd name="f124" fmla="*/ f66 1 f73"/>
                <a:gd name="f125" fmla="*/ f67 1 f73"/>
                <a:gd name="f126" fmla="*/ f66 1 f74"/>
                <a:gd name="f127" fmla="*/ f68 1 f74"/>
                <a:gd name="f128" fmla="*/ f100 1 f73"/>
                <a:gd name="f129" fmla="*/ f101 1 f74"/>
                <a:gd name="f130" fmla="*/ f102 1 f73"/>
                <a:gd name="f131" fmla="*/ f103 1 f74"/>
                <a:gd name="f132" fmla="*/ f104 1 f73"/>
                <a:gd name="f133" fmla="*/ f105 1 f74"/>
                <a:gd name="f134" fmla="*/ f106 1 f73"/>
                <a:gd name="f135" fmla="*/ f107 1 f74"/>
                <a:gd name="f136" fmla="*/ f108 1 f73"/>
                <a:gd name="f137" fmla="*/ f109 1 f74"/>
                <a:gd name="f138" fmla="*/ f110 1 f73"/>
                <a:gd name="f139" fmla="*/ f111 1 f74"/>
                <a:gd name="f140" fmla="*/ f112 1 f73"/>
                <a:gd name="f141" fmla="*/ f113 1 f74"/>
                <a:gd name="f142" fmla="*/ f114 1 f73"/>
                <a:gd name="f143" fmla="*/ f115 1 f73"/>
                <a:gd name="f144" fmla="*/ f116 1 f73"/>
                <a:gd name="f145" fmla="*/ f117 1 f74"/>
                <a:gd name="f146" fmla="*/ f118 1 f73"/>
                <a:gd name="f147" fmla="*/ f119 1 f74"/>
                <a:gd name="f148" fmla="*/ f120 1 f73"/>
                <a:gd name="f149" fmla="*/ f121 1 f74"/>
                <a:gd name="f150" fmla="*/ f122 1 f73"/>
                <a:gd name="f151" fmla="*/ f123 1 f74"/>
                <a:gd name="f152" fmla="*/ f124 f64 1"/>
                <a:gd name="f153" fmla="*/ f125 f64 1"/>
                <a:gd name="f154" fmla="*/ f127 f65 1"/>
                <a:gd name="f155" fmla="*/ f126 f65 1"/>
                <a:gd name="f156" fmla="*/ f128 f64 1"/>
                <a:gd name="f157" fmla="*/ f129 f65 1"/>
                <a:gd name="f158" fmla="*/ f130 f64 1"/>
                <a:gd name="f159" fmla="*/ f131 f65 1"/>
                <a:gd name="f160" fmla="*/ f132 f64 1"/>
                <a:gd name="f161" fmla="*/ f133 f65 1"/>
                <a:gd name="f162" fmla="*/ f134 f64 1"/>
                <a:gd name="f163" fmla="*/ f135 f65 1"/>
                <a:gd name="f164" fmla="*/ f136 f64 1"/>
                <a:gd name="f165" fmla="*/ f137 f65 1"/>
                <a:gd name="f166" fmla="*/ f138 f64 1"/>
                <a:gd name="f167" fmla="*/ f139 f65 1"/>
                <a:gd name="f168" fmla="*/ f140 f64 1"/>
                <a:gd name="f169" fmla="*/ f141 f65 1"/>
                <a:gd name="f170" fmla="*/ f142 f64 1"/>
                <a:gd name="f171" fmla="*/ f143 f64 1"/>
                <a:gd name="f172" fmla="*/ f144 f64 1"/>
                <a:gd name="f173" fmla="*/ f145 f65 1"/>
                <a:gd name="f174" fmla="*/ f146 f64 1"/>
                <a:gd name="f175" fmla="*/ f147 f65 1"/>
                <a:gd name="f176" fmla="*/ f148 f64 1"/>
                <a:gd name="f177" fmla="*/ f149 f65 1"/>
                <a:gd name="f178" fmla="*/ f150 f64 1"/>
                <a:gd name="f179" fmla="*/ f151 f65 1"/>
              </a:gdLst>
              <a:ahLst/>
              <a:cxnLst>
                <a:cxn ang="3cd4">
                  <a:pos x="hc" y="t"/>
                </a:cxn>
                <a:cxn ang="0">
                  <a:pos x="r" y="vc"/>
                </a:cxn>
                <a:cxn ang="cd4">
                  <a:pos x="hc" y="b"/>
                </a:cxn>
                <a:cxn ang="cd2">
                  <a:pos x="l" y="vc"/>
                </a:cxn>
                <a:cxn ang="f99">
                  <a:pos x="f156" y="f157"/>
                </a:cxn>
                <a:cxn ang="f99">
                  <a:pos x="f158" y="f159"/>
                </a:cxn>
                <a:cxn ang="f99">
                  <a:pos x="f160" y="f161"/>
                </a:cxn>
                <a:cxn ang="f99">
                  <a:pos x="f162" y="f163"/>
                </a:cxn>
                <a:cxn ang="f99">
                  <a:pos x="f164" y="f165"/>
                </a:cxn>
                <a:cxn ang="f99">
                  <a:pos x="f166" y="f167"/>
                </a:cxn>
                <a:cxn ang="f99">
                  <a:pos x="f168" y="f169"/>
                </a:cxn>
                <a:cxn ang="f99">
                  <a:pos x="f170" y="f169"/>
                </a:cxn>
                <a:cxn ang="f99">
                  <a:pos x="f171" y="f169"/>
                </a:cxn>
                <a:cxn ang="f99">
                  <a:pos x="f172" y="f173"/>
                </a:cxn>
                <a:cxn ang="f99">
                  <a:pos x="f172" y="f173"/>
                </a:cxn>
                <a:cxn ang="f99">
                  <a:pos x="f174" y="f175"/>
                </a:cxn>
                <a:cxn ang="f99">
                  <a:pos x="f176" y="f177"/>
                </a:cxn>
                <a:cxn ang="f99">
                  <a:pos x="f178" y="f179"/>
                </a:cxn>
                <a:cxn ang="f99">
                  <a:pos x="f156" y="f157"/>
                </a:cxn>
              </a:cxnLst>
              <a:rect l="f152" t="f155" r="f153" b="f154"/>
              <a:pathLst>
                <a:path w="165682" h="105176">
                  <a:moveTo>
                    <a:pt x="f8" y="f9"/>
                  </a:moveTo>
                  <a:cubicBezTo>
                    <a:pt x="f10" y="f11"/>
                    <a:pt x="f12" y="f13"/>
                    <a:pt x="f14" y="f15"/>
                  </a:cubicBezTo>
                  <a:lnTo>
                    <a:pt x="f16" y="f17"/>
                  </a:lnTo>
                  <a:lnTo>
                    <a:pt x="f18" y="f19"/>
                  </a:lnTo>
                  <a:cubicBezTo>
                    <a:pt x="f20" y="f21"/>
                    <a:pt x="f22" y="f23"/>
                    <a:pt x="f24" y="f25"/>
                  </a:cubicBezTo>
                  <a:cubicBezTo>
                    <a:pt x="f26" y="f27"/>
                    <a:pt x="f28" y="f29"/>
                    <a:pt x="f30" y="f31"/>
                  </a:cubicBezTo>
                  <a:cubicBezTo>
                    <a:pt x="f32" y="f33"/>
                    <a:pt x="f34" y="f35"/>
                    <a:pt x="f36" y="f37"/>
                  </a:cubicBezTo>
                  <a:cubicBezTo>
                    <a:pt x="f38" y="f39"/>
                    <a:pt x="f40" y="f39"/>
                    <a:pt x="f41" y="f37"/>
                  </a:cubicBezTo>
                  <a:cubicBezTo>
                    <a:pt x="f41" y="f37"/>
                    <a:pt x="f42" y="f37"/>
                    <a:pt x="f43" y="f37"/>
                  </a:cubicBezTo>
                  <a:cubicBezTo>
                    <a:pt x="f44" y="f45"/>
                    <a:pt x="f46" y="f47"/>
                    <a:pt x="f48" y="f49"/>
                  </a:cubicBezTo>
                  <a:lnTo>
                    <a:pt x="f48" y="f49"/>
                  </a:lnTo>
                  <a:lnTo>
                    <a:pt x="f50" y="f51"/>
                  </a:lnTo>
                  <a:lnTo>
                    <a:pt x="f5" y="f52"/>
                  </a:lnTo>
                  <a:cubicBezTo>
                    <a:pt x="f53" y="f54"/>
                    <a:pt x="f55" y="f56"/>
                    <a:pt x="f57" y="f58"/>
                  </a:cubicBez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9" name="Freeform: Shape 1825">
              <a:extLst>
                <a:ext uri="{FF2B5EF4-FFF2-40B4-BE49-F238E27FC236}">
                  <a16:creationId xmlns:a16="http://schemas.microsoft.com/office/drawing/2014/main" id="{EDF685A5-A852-FFE4-FE1A-B7DF6041B257}"/>
                </a:ext>
              </a:extLst>
            </p:cNvPr>
            <p:cNvSpPr/>
            <p:nvPr/>
          </p:nvSpPr>
          <p:spPr>
            <a:xfrm>
              <a:off x="11362873" y="3865123"/>
              <a:ext cx="35277" cy="31354"/>
            </a:xfrm>
            <a:custGeom>
              <a:avLst/>
              <a:gdLst>
                <a:gd name="f0" fmla="val 10800000"/>
                <a:gd name="f1" fmla="val 5400000"/>
                <a:gd name="f2" fmla="val 180"/>
                <a:gd name="f3" fmla="val w"/>
                <a:gd name="f4" fmla="val h"/>
                <a:gd name="f5" fmla="val 0"/>
                <a:gd name="f6" fmla="val 35275"/>
                <a:gd name="f7" fmla="val 31353"/>
                <a:gd name="f8" fmla="val 992"/>
                <a:gd name="f9" fmla="val 25086"/>
                <a:gd name="f10" fmla="val 2154"/>
                <a:gd name="f11" fmla="val 29559"/>
                <a:gd name="f12" fmla="val 6727"/>
                <a:gd name="f13" fmla="val 32245"/>
                <a:gd name="f14" fmla="val 11200"/>
                <a:gd name="f15" fmla="val 31083"/>
                <a:gd name="f16" fmla="val 11775"/>
                <a:gd name="f17" fmla="val 30933"/>
                <a:gd name="f18" fmla="val 12325"/>
                <a:gd name="f19" fmla="val 30721"/>
                <a:gd name="f20" fmla="val 12862"/>
                <a:gd name="f21" fmla="val 30458"/>
                <a:gd name="f22" fmla="val 29979"/>
                <a:gd name="f23" fmla="val 20837"/>
                <a:gd name="f24" fmla="val 34715"/>
                <a:gd name="f25" fmla="val 17726"/>
                <a:gd name="f26" fmla="val 36551"/>
                <a:gd name="f27" fmla="val 11691"/>
                <a:gd name="f28" fmla="val 34353"/>
                <a:gd name="f29" fmla="val 6468"/>
                <a:gd name="f30" fmla="val 33303"/>
                <a:gd name="f31" fmla="val 1970"/>
                <a:gd name="f32" fmla="val 28792"/>
                <a:gd name="f33" fmla="val -829"/>
                <a:gd name="f34" fmla="val 24294"/>
                <a:gd name="f35" fmla="val 221"/>
                <a:gd name="f36" fmla="val 23432"/>
                <a:gd name="f37" fmla="val 433"/>
                <a:gd name="f38" fmla="val 22608"/>
                <a:gd name="f39" fmla="val 758"/>
                <a:gd name="f40" fmla="val 21858"/>
                <a:gd name="f41" fmla="val 1220"/>
                <a:gd name="f42" fmla="val 9363"/>
                <a:gd name="f43" fmla="val 7967"/>
                <a:gd name="f44" fmla="val 4365"/>
                <a:gd name="f45" fmla="val 10716"/>
                <a:gd name="f46" fmla="val 230"/>
                <a:gd name="f47" fmla="val 14265"/>
                <a:gd name="f48" fmla="val -1132"/>
                <a:gd name="f49" fmla="val 20075"/>
                <a:gd name="f50" fmla="+- 0 0 -90"/>
                <a:gd name="f51" fmla="*/ f3 1 35275"/>
                <a:gd name="f52" fmla="*/ f4 1 31353"/>
                <a:gd name="f53" fmla="val f5"/>
                <a:gd name="f54" fmla="val f6"/>
                <a:gd name="f55" fmla="val f7"/>
                <a:gd name="f56" fmla="*/ f50 f0 1"/>
                <a:gd name="f57" fmla="+- f55 0 f53"/>
                <a:gd name="f58" fmla="+- f54 0 f53"/>
                <a:gd name="f59" fmla="*/ f56 1 f2"/>
                <a:gd name="f60" fmla="*/ f58 1 35275"/>
                <a:gd name="f61" fmla="*/ f57 1 31353"/>
                <a:gd name="f62" fmla="*/ 992 f58 1"/>
                <a:gd name="f63" fmla="*/ 25086 f57 1"/>
                <a:gd name="f64" fmla="*/ 11200 f58 1"/>
                <a:gd name="f65" fmla="*/ 31083 f57 1"/>
                <a:gd name="f66" fmla="*/ 12862 f58 1"/>
                <a:gd name="f67" fmla="*/ 30458 f57 1"/>
                <a:gd name="f68" fmla="*/ 29979 f58 1"/>
                <a:gd name="f69" fmla="*/ 20837 f57 1"/>
                <a:gd name="f70" fmla="*/ 34353 f58 1"/>
                <a:gd name="f71" fmla="*/ 6468 f57 1"/>
                <a:gd name="f72" fmla="*/ 24294 f58 1"/>
                <a:gd name="f73" fmla="*/ 221 f57 1"/>
                <a:gd name="f74" fmla="*/ 21858 f58 1"/>
                <a:gd name="f75" fmla="*/ 1220 f57 1"/>
                <a:gd name="f76" fmla="*/ 9363 f58 1"/>
                <a:gd name="f77" fmla="*/ 7967 f57 1"/>
                <a:gd name="f78" fmla="*/ 4365 f58 1"/>
                <a:gd name="f79" fmla="*/ 10716 f57 1"/>
                <a:gd name="f80" fmla="+- f59 0 f1"/>
                <a:gd name="f81" fmla="*/ f62 1 35275"/>
                <a:gd name="f82" fmla="*/ f63 1 31353"/>
                <a:gd name="f83" fmla="*/ f64 1 35275"/>
                <a:gd name="f84" fmla="*/ f65 1 31353"/>
                <a:gd name="f85" fmla="*/ f66 1 35275"/>
                <a:gd name="f86" fmla="*/ f67 1 31353"/>
                <a:gd name="f87" fmla="*/ f68 1 35275"/>
                <a:gd name="f88" fmla="*/ f69 1 31353"/>
                <a:gd name="f89" fmla="*/ f70 1 35275"/>
                <a:gd name="f90" fmla="*/ f71 1 31353"/>
                <a:gd name="f91" fmla="*/ f72 1 35275"/>
                <a:gd name="f92" fmla="*/ f73 1 31353"/>
                <a:gd name="f93" fmla="*/ f74 1 35275"/>
                <a:gd name="f94" fmla="*/ f75 1 31353"/>
                <a:gd name="f95" fmla="*/ f76 1 35275"/>
                <a:gd name="f96" fmla="*/ f77 1 31353"/>
                <a:gd name="f97" fmla="*/ f78 1 35275"/>
                <a:gd name="f98" fmla="*/ f79 1 31353"/>
                <a:gd name="f99" fmla="*/ f53 1 f60"/>
                <a:gd name="f100" fmla="*/ f54 1 f60"/>
                <a:gd name="f101" fmla="*/ f53 1 f61"/>
                <a:gd name="f102" fmla="*/ f55 1 f61"/>
                <a:gd name="f103" fmla="*/ f81 1 f60"/>
                <a:gd name="f104" fmla="*/ f82 1 f61"/>
                <a:gd name="f105" fmla="*/ f83 1 f60"/>
                <a:gd name="f106" fmla="*/ f84 1 f61"/>
                <a:gd name="f107" fmla="*/ f85 1 f60"/>
                <a:gd name="f108" fmla="*/ f86 1 f61"/>
                <a:gd name="f109" fmla="*/ f87 1 f60"/>
                <a:gd name="f110" fmla="*/ f88 1 f61"/>
                <a:gd name="f111" fmla="*/ f89 1 f60"/>
                <a:gd name="f112" fmla="*/ f90 1 f61"/>
                <a:gd name="f113" fmla="*/ f91 1 f60"/>
                <a:gd name="f114" fmla="*/ f92 1 f61"/>
                <a:gd name="f115" fmla="*/ f93 1 f60"/>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1 1"/>
                <a:gd name="f130" fmla="*/ f108 f52 1"/>
                <a:gd name="f131" fmla="*/ f109 f51 1"/>
                <a:gd name="f132" fmla="*/ f110 f52 1"/>
                <a:gd name="f133" fmla="*/ f111 f51 1"/>
                <a:gd name="f134" fmla="*/ f112 f52 1"/>
                <a:gd name="f135" fmla="*/ f113 f51 1"/>
                <a:gd name="f136" fmla="*/ f114 f52 1"/>
                <a:gd name="f137" fmla="*/ f115 f51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7" y="f128"/>
                </a:cxn>
                <a:cxn ang="f80">
                  <a:pos x="f129" y="f130"/>
                </a:cxn>
                <a:cxn ang="f80">
                  <a:pos x="f131" y="f132"/>
                </a:cxn>
                <a:cxn ang="f80">
                  <a:pos x="f133" y="f134"/>
                </a:cxn>
                <a:cxn ang="f80">
                  <a:pos x="f135" y="f136"/>
                </a:cxn>
                <a:cxn ang="f80">
                  <a:pos x="f137" y="f138"/>
                </a:cxn>
                <a:cxn ang="f80">
                  <a:pos x="f139" y="f140"/>
                </a:cxn>
                <a:cxn ang="f80">
                  <a:pos x="f141" y="f142"/>
                </a:cxn>
                <a:cxn ang="f80">
                  <a:pos x="f125" y="f126"/>
                </a:cxn>
              </a:cxnLst>
              <a:rect l="f121" t="f124" r="f122" b="f123"/>
              <a:pathLst>
                <a:path w="35275" h="31353">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lnTo>
                    <a:pt x="f42" y="f43"/>
                  </a:ln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0" name="Freeform: Shape 1826">
              <a:extLst>
                <a:ext uri="{FF2B5EF4-FFF2-40B4-BE49-F238E27FC236}">
                  <a16:creationId xmlns:a16="http://schemas.microsoft.com/office/drawing/2014/main" id="{972A2901-6194-CFB4-8D26-01858EC63741}"/>
                </a:ext>
              </a:extLst>
            </p:cNvPr>
            <p:cNvSpPr/>
            <p:nvPr/>
          </p:nvSpPr>
          <p:spPr>
            <a:xfrm>
              <a:off x="11778743" y="4071631"/>
              <a:ext cx="57049" cy="45591"/>
            </a:xfrm>
            <a:custGeom>
              <a:avLst/>
              <a:gdLst>
                <a:gd name="f0" fmla="val 10800000"/>
                <a:gd name="f1" fmla="val 5400000"/>
                <a:gd name="f2" fmla="val 180"/>
                <a:gd name="f3" fmla="val w"/>
                <a:gd name="f4" fmla="val h"/>
                <a:gd name="f5" fmla="val 0"/>
                <a:gd name="f6" fmla="val 57047"/>
                <a:gd name="f7" fmla="val 45593"/>
                <a:gd name="f8" fmla="val 8194"/>
                <a:gd name="f9" fmla="val 23241"/>
                <a:gd name="f10" fmla="val 5070"/>
                <a:gd name="f11" fmla="val 24990"/>
                <a:gd name="f12" fmla="val 559"/>
                <a:gd name="f13" fmla="val 28326"/>
                <a:gd name="f14" fmla="val -1177"/>
                <a:gd name="f15" fmla="val 34249"/>
                <a:gd name="f16" fmla="val 822"/>
                <a:gd name="f17" fmla="val 39484"/>
                <a:gd name="f18" fmla="val 2009"/>
                <a:gd name="f19" fmla="val 43883"/>
                <a:gd name="f20" fmla="val 6532"/>
                <a:gd name="f21" fmla="val 46494"/>
                <a:gd name="f22" fmla="val 10930"/>
                <a:gd name="f23" fmla="val 45307"/>
                <a:gd name="f24" fmla="val 11542"/>
                <a:gd name="f25" fmla="val 45145"/>
                <a:gd name="f26" fmla="val 12129"/>
                <a:gd name="f27" fmla="val 44907"/>
                <a:gd name="f28" fmla="val 12692"/>
                <a:gd name="f29" fmla="val 44607"/>
                <a:gd name="f30" fmla="val 19617"/>
                <a:gd name="f31" fmla="val 52937"/>
                <a:gd name="f32" fmla="val 21729"/>
                <a:gd name="f33" fmla="val 47889"/>
                <a:gd name="f34" fmla="val 20117"/>
                <a:gd name="f35" fmla="val 45777"/>
                <a:gd name="f36" fmla="val 15994"/>
                <a:gd name="f37" fmla="val 45527"/>
                <a:gd name="f38" fmla="val 15519"/>
                <a:gd name="f39" fmla="val 45328"/>
                <a:gd name="f40" fmla="val 15019"/>
                <a:gd name="f41" fmla="val 45178"/>
                <a:gd name="f42" fmla="val 14494"/>
                <a:gd name="f43" fmla="val 43179"/>
                <a:gd name="f44" fmla="val 9259"/>
                <a:gd name="f45" fmla="val 44915"/>
                <a:gd name="f46" fmla="val 3336"/>
                <a:gd name="f47" fmla="val 49426"/>
                <a:gd name="f48" fmla="val 11942"/>
                <a:gd name="f49" fmla="val 21617"/>
                <a:gd name="f50" fmla="+- 0 0 -90"/>
                <a:gd name="f51" fmla="*/ f3 1 57047"/>
                <a:gd name="f52" fmla="*/ f4 1 45593"/>
                <a:gd name="f53" fmla="val f5"/>
                <a:gd name="f54" fmla="val f6"/>
                <a:gd name="f55" fmla="val f7"/>
                <a:gd name="f56" fmla="*/ f50 f0 1"/>
                <a:gd name="f57" fmla="+- f55 0 f53"/>
                <a:gd name="f58" fmla="+- f54 0 f53"/>
                <a:gd name="f59" fmla="*/ f56 1 f2"/>
                <a:gd name="f60" fmla="*/ f58 1 57047"/>
                <a:gd name="f61" fmla="*/ f57 1 45593"/>
                <a:gd name="f62" fmla="*/ 8194 f58 1"/>
                <a:gd name="f63" fmla="*/ 23241 f57 1"/>
                <a:gd name="f64" fmla="*/ 5070 f58 1"/>
                <a:gd name="f65" fmla="*/ 24990 f57 1"/>
                <a:gd name="f66" fmla="*/ 822 f58 1"/>
                <a:gd name="f67" fmla="*/ 39484 f57 1"/>
                <a:gd name="f68" fmla="*/ 10930 f58 1"/>
                <a:gd name="f69" fmla="*/ 45307 f57 1"/>
                <a:gd name="f70" fmla="*/ 12692 f58 1"/>
                <a:gd name="f71" fmla="*/ 44607 f57 1"/>
                <a:gd name="f72" fmla="*/ 57047 f58 1"/>
                <a:gd name="f73" fmla="*/ 19617 f57 1"/>
                <a:gd name="f74" fmla="*/ 45777 f58 1"/>
                <a:gd name="f75" fmla="*/ 15994 f57 1"/>
                <a:gd name="f76" fmla="*/ 45178 f58 1"/>
                <a:gd name="f77" fmla="*/ 14494 f57 1"/>
                <a:gd name="f78" fmla="*/ 49426 f58 1"/>
                <a:gd name="f79" fmla="*/ 0 f57 1"/>
                <a:gd name="f80" fmla="*/ 11942 f58 1"/>
                <a:gd name="f81" fmla="*/ 21617 f57 1"/>
                <a:gd name="f82" fmla="+- f59 0 f1"/>
                <a:gd name="f83" fmla="*/ f62 1 57047"/>
                <a:gd name="f84" fmla="*/ f63 1 45593"/>
                <a:gd name="f85" fmla="*/ f64 1 57047"/>
                <a:gd name="f86" fmla="*/ f65 1 45593"/>
                <a:gd name="f87" fmla="*/ f66 1 57047"/>
                <a:gd name="f88" fmla="*/ f67 1 45593"/>
                <a:gd name="f89" fmla="*/ f68 1 57047"/>
                <a:gd name="f90" fmla="*/ f69 1 45593"/>
                <a:gd name="f91" fmla="*/ f70 1 57047"/>
                <a:gd name="f92" fmla="*/ f71 1 45593"/>
                <a:gd name="f93" fmla="*/ f72 1 57047"/>
                <a:gd name="f94" fmla="*/ f73 1 45593"/>
                <a:gd name="f95" fmla="*/ f74 1 57047"/>
                <a:gd name="f96" fmla="*/ f75 1 45593"/>
                <a:gd name="f97" fmla="*/ f76 1 57047"/>
                <a:gd name="f98" fmla="*/ f77 1 45593"/>
                <a:gd name="f99" fmla="*/ f78 1 57047"/>
                <a:gd name="f100" fmla="*/ f79 1 45593"/>
                <a:gd name="f101" fmla="*/ f80 1 57047"/>
                <a:gd name="f102" fmla="*/ f81 1 45593"/>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48"/>
                </a:cxn>
                <a:cxn ang="f82">
                  <a:pos x="f149" y="f150"/>
                </a:cxn>
              </a:cxnLst>
              <a:rect l="f127" t="f130" r="f128" b="f129"/>
              <a:pathLst>
                <a:path w="57047" h="45593">
                  <a:moveTo>
                    <a:pt x="f8" y="f9"/>
                  </a:moveTo>
                  <a:lnTo>
                    <a:pt x="f10" y="f11"/>
                  </a:lnTo>
                  <a:cubicBezTo>
                    <a:pt x="f12" y="f13"/>
                    <a:pt x="f14" y="f15"/>
                    <a:pt x="f16" y="f17"/>
                  </a:cubicBezTo>
                  <a:cubicBezTo>
                    <a:pt x="f18" y="f19"/>
                    <a:pt x="f20" y="f21"/>
                    <a:pt x="f22" y="f23"/>
                  </a:cubicBezTo>
                  <a:cubicBezTo>
                    <a:pt x="f24" y="f25"/>
                    <a:pt x="f26" y="f27"/>
                    <a:pt x="f28" y="f29"/>
                  </a:cubicBezTo>
                  <a:lnTo>
                    <a:pt x="f6" y="f30"/>
                  </a:lnTo>
                  <a:cubicBezTo>
                    <a:pt x="f31" y="f32"/>
                    <a:pt x="f33" y="f34"/>
                    <a:pt x="f35" y="f36"/>
                  </a:cubicBezTo>
                  <a:cubicBezTo>
                    <a:pt x="f37" y="f38"/>
                    <a:pt x="f39" y="f40"/>
                    <a:pt x="f41" y="f42"/>
                  </a:cubicBezTo>
                  <a:cubicBezTo>
                    <a:pt x="f43" y="f44"/>
                    <a:pt x="f45" y="f46"/>
                    <a:pt x="f47" y="f5"/>
                  </a:cubicBez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1" name="Freeform: Shape 1827">
              <a:extLst>
                <a:ext uri="{FF2B5EF4-FFF2-40B4-BE49-F238E27FC236}">
                  <a16:creationId xmlns:a16="http://schemas.microsoft.com/office/drawing/2014/main" id="{DBF7B7BD-AB53-CF3D-0DDD-3DAEEEF3ECA6}"/>
                </a:ext>
              </a:extLst>
            </p:cNvPr>
            <p:cNvSpPr/>
            <p:nvPr/>
          </p:nvSpPr>
          <p:spPr>
            <a:xfrm>
              <a:off x="12010104" y="5638885"/>
              <a:ext cx="77705" cy="617000"/>
            </a:xfrm>
            <a:custGeom>
              <a:avLst/>
              <a:gdLst>
                <a:gd name="f0" fmla="val 10800000"/>
                <a:gd name="f1" fmla="val 5400000"/>
                <a:gd name="f2" fmla="val 180"/>
                <a:gd name="f3" fmla="val w"/>
                <a:gd name="f4" fmla="val h"/>
                <a:gd name="f5" fmla="val 0"/>
                <a:gd name="f6" fmla="val 77706"/>
                <a:gd name="f7" fmla="val 617003"/>
                <a:gd name="f8" fmla="val 60963"/>
                <a:gd name="f9" fmla="val 115"/>
                <a:gd name="f10" fmla="val 605009"/>
                <a:gd name="f11" fmla="val -585"/>
                <a:gd name="f12" fmla="val 609769"/>
                <a:gd name="f13" fmla="val 1964"/>
                <a:gd name="f14" fmla="val 614417"/>
                <a:gd name="f15" fmla="val 6362"/>
                <a:gd name="f16" fmla="val 616379"/>
                <a:gd name="f17" fmla="val 6849"/>
                <a:gd name="f18" fmla="val 616717"/>
                <a:gd name="f19" fmla="val 7399"/>
                <a:gd name="f20" fmla="val 616929"/>
                <a:gd name="f21" fmla="val 7986"/>
                <a:gd name="f22" fmla="val 617004"/>
                <a:gd name="f23" fmla="val 8986"/>
                <a:gd name="f24" fmla="val 9486"/>
                <a:gd name="f25" fmla="val 14171"/>
                <a:gd name="f26" fmla="val 616354"/>
                <a:gd name="f27" fmla="val 17733"/>
                <a:gd name="f28" fmla="val 612480"/>
                <a:gd name="f29" fmla="val 17982"/>
                <a:gd name="f30" fmla="val 607757"/>
                <a:gd name="f31" fmla="val 602510"/>
                <a:gd name="f32" fmla="val 597886"/>
                <a:gd name="f33" fmla="val 13369"/>
                <a:gd name="f34" fmla="val 74958"/>
                <a:gd name="f35" fmla="val 10121"/>
                <a:gd name="f36" fmla="val 73246"/>
                <a:gd name="f37" fmla="val 11633"/>
                <a:gd name="f38" fmla="val 70984"/>
                <a:gd name="f39" fmla="val 12357"/>
                <a:gd name="f40" fmla="val 68711"/>
                <a:gd name="f41" fmla="val 12120"/>
                <a:gd name="f42" fmla="val 63376"/>
                <a:gd name="f43" fmla="val 10708"/>
                <a:gd name="f44" fmla="val 60002"/>
                <a:gd name="f45" fmla="val 5435"/>
                <a:gd name="f46" fmla="+- 0 0 -90"/>
                <a:gd name="f47" fmla="*/ f3 1 77706"/>
                <a:gd name="f48" fmla="*/ f4 1 617003"/>
                <a:gd name="f49" fmla="val f5"/>
                <a:gd name="f50" fmla="val f6"/>
                <a:gd name="f51" fmla="val f7"/>
                <a:gd name="f52" fmla="*/ f46 f0 1"/>
                <a:gd name="f53" fmla="+- f51 0 f49"/>
                <a:gd name="f54" fmla="+- f50 0 f49"/>
                <a:gd name="f55" fmla="*/ f52 1 f2"/>
                <a:gd name="f56" fmla="*/ f54 1 77706"/>
                <a:gd name="f57" fmla="*/ f53 1 617003"/>
                <a:gd name="f58" fmla="*/ 60963 f54 1"/>
                <a:gd name="f59" fmla="*/ 0 f53 1"/>
                <a:gd name="f60" fmla="*/ 115 f54 1"/>
                <a:gd name="f61" fmla="*/ 605009 f53 1"/>
                <a:gd name="f62" fmla="*/ 6362 f54 1"/>
                <a:gd name="f63" fmla="*/ 616379 f53 1"/>
                <a:gd name="f64" fmla="*/ 7986 f54 1"/>
                <a:gd name="f65" fmla="*/ 617004 f53 1"/>
                <a:gd name="f66" fmla="*/ 9486 f54 1"/>
                <a:gd name="f67" fmla="*/ 17982 f54 1"/>
                <a:gd name="f68" fmla="*/ 607757 f53 1"/>
                <a:gd name="f69" fmla="*/ 602510 f53 1"/>
                <a:gd name="f70" fmla="*/ 597886 f53 1"/>
                <a:gd name="f71" fmla="*/ 77706 f54 1"/>
                <a:gd name="f72" fmla="*/ 13369 f53 1"/>
                <a:gd name="f73" fmla="*/ 74958 f54 1"/>
                <a:gd name="f74" fmla="*/ 10121 f53 1"/>
                <a:gd name="f75" fmla="*/ 68711 f54 1"/>
                <a:gd name="f76" fmla="*/ 12120 f53 1"/>
                <a:gd name="f77" fmla="+- f55 0 f1"/>
                <a:gd name="f78" fmla="*/ f58 1 77706"/>
                <a:gd name="f79" fmla="*/ f59 1 617003"/>
                <a:gd name="f80" fmla="*/ f60 1 77706"/>
                <a:gd name="f81" fmla="*/ f61 1 617003"/>
                <a:gd name="f82" fmla="*/ f62 1 77706"/>
                <a:gd name="f83" fmla="*/ f63 1 617003"/>
                <a:gd name="f84" fmla="*/ f64 1 77706"/>
                <a:gd name="f85" fmla="*/ f65 1 617003"/>
                <a:gd name="f86" fmla="*/ f66 1 77706"/>
                <a:gd name="f87" fmla="*/ f67 1 77706"/>
                <a:gd name="f88" fmla="*/ f68 1 617003"/>
                <a:gd name="f89" fmla="*/ f69 1 617003"/>
                <a:gd name="f90" fmla="*/ f70 1 617003"/>
                <a:gd name="f91" fmla="*/ f71 1 77706"/>
                <a:gd name="f92" fmla="*/ f72 1 617003"/>
                <a:gd name="f93" fmla="*/ f73 1 77706"/>
                <a:gd name="f94" fmla="*/ f74 1 617003"/>
                <a:gd name="f95" fmla="*/ f75 1 77706"/>
                <a:gd name="f96" fmla="*/ f76 1 617003"/>
                <a:gd name="f97" fmla="*/ f49 1 f56"/>
                <a:gd name="f98" fmla="*/ f50 1 f56"/>
                <a:gd name="f99" fmla="*/ f49 1 f57"/>
                <a:gd name="f100" fmla="*/ f51 1 f57"/>
                <a:gd name="f101" fmla="*/ f78 1 f56"/>
                <a:gd name="f102" fmla="*/ f79 1 f57"/>
                <a:gd name="f103" fmla="*/ f80 1 f56"/>
                <a:gd name="f104" fmla="*/ f81 1 f57"/>
                <a:gd name="f105" fmla="*/ f82 1 f56"/>
                <a:gd name="f106" fmla="*/ f83 1 f57"/>
                <a:gd name="f107" fmla="*/ f84 1 f56"/>
                <a:gd name="f108" fmla="*/ f85 1 f57"/>
                <a:gd name="f109" fmla="*/ f86 1 f56"/>
                <a:gd name="f110" fmla="*/ f87 1 f56"/>
                <a:gd name="f111" fmla="*/ f88 1 f57"/>
                <a:gd name="f112" fmla="*/ f89 1 f57"/>
                <a:gd name="f113" fmla="*/ f90 1 f57"/>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8 1"/>
                <a:gd name="f130" fmla="*/ f107 f47 1"/>
                <a:gd name="f131" fmla="*/ f108 f48 1"/>
                <a:gd name="f132" fmla="*/ f109 f47 1"/>
                <a:gd name="f133" fmla="*/ f110 f47 1"/>
                <a:gd name="f134" fmla="*/ f111 f48 1"/>
                <a:gd name="f135" fmla="*/ f112 f48 1"/>
                <a:gd name="f136" fmla="*/ f113 f48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8" y="f129"/>
                </a:cxn>
                <a:cxn ang="f77">
                  <a:pos x="f130" y="f131"/>
                </a:cxn>
                <a:cxn ang="f77">
                  <a:pos x="f132" y="f131"/>
                </a:cxn>
                <a:cxn ang="f77">
                  <a:pos x="f133" y="f134"/>
                </a:cxn>
                <a:cxn ang="f77">
                  <a:pos x="f133" y="f135"/>
                </a:cxn>
                <a:cxn ang="f77">
                  <a:pos x="f133" y="f136"/>
                </a:cxn>
                <a:cxn ang="f77">
                  <a:pos x="f137" y="f138"/>
                </a:cxn>
                <a:cxn ang="f77">
                  <a:pos x="f139" y="f140"/>
                </a:cxn>
                <a:cxn ang="f77">
                  <a:pos x="f141" y="f142"/>
                </a:cxn>
                <a:cxn ang="f77">
                  <a:pos x="f124" y="f125"/>
                </a:cxn>
              </a:cxnLst>
              <a:rect l="f120" t="f123" r="f121" b="f122"/>
              <a:pathLst>
                <a:path w="77706" h="617003">
                  <a:moveTo>
                    <a:pt x="f8" y="f5"/>
                  </a:moveTo>
                  <a:lnTo>
                    <a:pt x="f9" y="f10"/>
                  </a:lnTo>
                  <a:cubicBezTo>
                    <a:pt x="f11" y="f12"/>
                    <a:pt x="f13" y="f14"/>
                    <a:pt x="f15" y="f16"/>
                  </a:cubicBezTo>
                  <a:cubicBezTo>
                    <a:pt x="f17" y="f18"/>
                    <a:pt x="f19" y="f20"/>
                    <a:pt x="f21" y="f22"/>
                  </a:cubicBezTo>
                  <a:cubicBezTo>
                    <a:pt x="f21" y="f22"/>
                    <a:pt x="f23" y="f22"/>
                    <a:pt x="f24" y="f22"/>
                  </a:cubicBezTo>
                  <a:cubicBezTo>
                    <a:pt x="f25" y="f26"/>
                    <a:pt x="f27" y="f28"/>
                    <a:pt x="f29" y="f30"/>
                  </a:cubicBezTo>
                  <a:lnTo>
                    <a:pt x="f29" y="f31"/>
                  </a:lnTo>
                  <a:lnTo>
                    <a:pt x="f29" y="f32"/>
                  </a:lnTo>
                  <a:lnTo>
                    <a:pt x="f6" y="f33"/>
                  </a:lnTo>
                  <a:lnTo>
                    <a:pt x="f34" y="f35"/>
                  </a:lnTo>
                  <a:cubicBezTo>
                    <a:pt x="f36" y="f37"/>
                    <a:pt x="f38" y="f39"/>
                    <a:pt x="f40" y="f41"/>
                  </a:cubicBezTo>
                  <a:cubicBezTo>
                    <a:pt x="f42" y="f43"/>
                    <a:pt x="f44" y="f4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2" name="Freeform: Shape 1828">
              <a:extLst>
                <a:ext uri="{FF2B5EF4-FFF2-40B4-BE49-F238E27FC236}">
                  <a16:creationId xmlns:a16="http://schemas.microsoft.com/office/drawing/2014/main" id="{EFE353A1-1C5F-DDFA-E014-8CAB46DF8D61}"/>
                </a:ext>
              </a:extLst>
            </p:cNvPr>
            <p:cNvSpPr/>
            <p:nvPr/>
          </p:nvSpPr>
          <p:spPr>
            <a:xfrm>
              <a:off x="12086804" y="5641509"/>
              <a:ext cx="1627" cy="5870"/>
            </a:xfrm>
            <a:custGeom>
              <a:avLst/>
              <a:gdLst>
                <a:gd name="f0" fmla="val 10800000"/>
                <a:gd name="f1" fmla="val 5400000"/>
                <a:gd name="f2" fmla="val 180"/>
                <a:gd name="f3" fmla="val w"/>
                <a:gd name="f4" fmla="val h"/>
                <a:gd name="f5" fmla="val 0"/>
                <a:gd name="f6" fmla="val 1624"/>
                <a:gd name="f7" fmla="val 5872"/>
                <a:gd name="f8" fmla="val 1000"/>
                <a:gd name="f9" fmla="val 5873"/>
                <a:gd name="f10" fmla="val 1362"/>
                <a:gd name="f11" fmla="val 1662"/>
                <a:gd name="f12" fmla="val 812"/>
                <a:gd name="f13" fmla="val 3274"/>
                <a:gd name="f14" fmla="val 4748"/>
                <a:gd name="f15" fmla="+- 0 0 -90"/>
                <a:gd name="f16" fmla="*/ f3 1 1624"/>
                <a:gd name="f17" fmla="*/ f4 1 5872"/>
                <a:gd name="f18" fmla="val f5"/>
                <a:gd name="f19" fmla="val f6"/>
                <a:gd name="f20" fmla="val f7"/>
                <a:gd name="f21" fmla="*/ f15 f0 1"/>
                <a:gd name="f22" fmla="+- f20 0 f18"/>
                <a:gd name="f23" fmla="+- f19 0 f18"/>
                <a:gd name="f24" fmla="*/ f21 1 f2"/>
                <a:gd name="f25" fmla="*/ f23 1 1624"/>
                <a:gd name="f26" fmla="*/ f22 1 5872"/>
                <a:gd name="f27" fmla="*/ 1000 f23 1"/>
                <a:gd name="f28" fmla="*/ 5873 f22 1"/>
                <a:gd name="f29" fmla="*/ 1624 f23 1"/>
                <a:gd name="f30" fmla="*/ 0 f22 1"/>
                <a:gd name="f31" fmla="*/ 0 f23 1"/>
                <a:gd name="f32" fmla="*/ 4748 f22 1"/>
                <a:gd name="f33" fmla="+- f24 0 f1"/>
                <a:gd name="f34" fmla="*/ f27 1 1624"/>
                <a:gd name="f35" fmla="*/ f28 1 5872"/>
                <a:gd name="f36" fmla="*/ f29 1 1624"/>
                <a:gd name="f37" fmla="*/ f30 1 5872"/>
                <a:gd name="f38" fmla="*/ f31 1 1624"/>
                <a:gd name="f39" fmla="*/ f32 1 5872"/>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9"/>
                </a:cxn>
              </a:cxnLst>
              <a:rect l="f50" t="f53" r="f51" b="f52"/>
              <a:pathLst>
                <a:path w="1624" h="5872">
                  <a:moveTo>
                    <a:pt x="f8" y="f9"/>
                  </a:moveTo>
                  <a:lnTo>
                    <a:pt x="f6" y="f5"/>
                  </a:lnTo>
                  <a:cubicBezTo>
                    <a:pt x="f10" y="f11"/>
                    <a:pt x="f12" y="f13"/>
                    <a:pt x="f5"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3" name="Freeform: Shape 1829">
              <a:extLst>
                <a:ext uri="{FF2B5EF4-FFF2-40B4-BE49-F238E27FC236}">
                  <a16:creationId xmlns:a16="http://schemas.microsoft.com/office/drawing/2014/main" id="{DE3A6853-2D28-F63E-64DD-C401FFD1368A}"/>
                </a:ext>
              </a:extLst>
            </p:cNvPr>
            <p:cNvSpPr/>
            <p:nvPr/>
          </p:nvSpPr>
          <p:spPr>
            <a:xfrm>
              <a:off x="12104049" y="5142832"/>
              <a:ext cx="34738" cy="170178"/>
            </a:xfrm>
            <a:custGeom>
              <a:avLst/>
              <a:gdLst>
                <a:gd name="f0" fmla="val 10800000"/>
                <a:gd name="f1" fmla="val 5400000"/>
                <a:gd name="f2" fmla="val 180"/>
                <a:gd name="f3" fmla="val w"/>
                <a:gd name="f4" fmla="val h"/>
                <a:gd name="f5" fmla="val 0"/>
                <a:gd name="f6" fmla="val 34735"/>
                <a:gd name="f7" fmla="val 170182"/>
                <a:gd name="f8" fmla="val 24740"/>
                <a:gd name="f9" fmla="val 12495"/>
                <a:gd name="f10" fmla="val 19180"/>
                <a:gd name="f11" fmla="val 11133"/>
                <a:gd name="f12" fmla="val 15694"/>
                <a:gd name="f13" fmla="val 5610"/>
                <a:gd name="f14" fmla="val 16868"/>
                <a:gd name="f15" fmla="val 167183"/>
                <a:gd name="f16" fmla="val -12"/>
                <a:gd name="f17" fmla="val 161935"/>
                <a:gd name="f18" fmla="val 4236"/>
                <a:gd name="f19" fmla="val 157687"/>
                <a:gd name="f20" fmla="val 9484"/>
                <a:gd name="f21" fmla="val 157674"/>
                <a:gd name="f22" fmla="val 9658"/>
                <a:gd name="f23" fmla="val 9821"/>
                <a:gd name="f24" fmla="val 9996"/>
                <a:gd name="f25" fmla="val 15556"/>
                <a:gd name="f26" fmla="val 159049"/>
                <a:gd name="f27" fmla="val 19042"/>
                <a:gd name="f28" fmla="val 164572"/>
                <a:gd name="f29" fmla="val 17867"/>
                <a:gd name="f30" fmla="val 18617"/>
                <a:gd name="f31" fmla="val 162935"/>
                <a:gd name="f32" fmla="val 2999"/>
                <a:gd name="f33" fmla="val 34597"/>
                <a:gd name="f34" fmla="val 8384"/>
                <a:gd name="f35" fmla="val 30125"/>
                <a:gd name="f36" fmla="val 12632"/>
                <a:gd name="f37" fmla="val 24752"/>
                <a:gd name="f38" fmla="+- 0 0 -90"/>
                <a:gd name="f39" fmla="*/ f3 1 34735"/>
                <a:gd name="f40" fmla="*/ f4 1 170182"/>
                <a:gd name="f41" fmla="val f5"/>
                <a:gd name="f42" fmla="val f6"/>
                <a:gd name="f43" fmla="val f7"/>
                <a:gd name="f44" fmla="*/ f38 f0 1"/>
                <a:gd name="f45" fmla="+- f43 0 f41"/>
                <a:gd name="f46" fmla="+- f42 0 f41"/>
                <a:gd name="f47" fmla="*/ f44 1 f2"/>
                <a:gd name="f48" fmla="*/ f46 1 34735"/>
                <a:gd name="f49" fmla="*/ f45 1 170182"/>
                <a:gd name="f50" fmla="*/ 24740 f46 1"/>
                <a:gd name="f51" fmla="*/ 12495 f45 1"/>
                <a:gd name="f52" fmla="*/ 16868 f46 1"/>
                <a:gd name="f53" fmla="*/ 0 f45 1"/>
                <a:gd name="f54" fmla="*/ 0 f46 1"/>
                <a:gd name="f55" fmla="*/ 167183 f45 1"/>
                <a:gd name="f56" fmla="*/ 9484 f46 1"/>
                <a:gd name="f57" fmla="*/ 157674 f45 1"/>
                <a:gd name="f58" fmla="*/ 9996 f46 1"/>
                <a:gd name="f59" fmla="*/ 157687 f45 1"/>
                <a:gd name="f60" fmla="*/ 17867 f46 1"/>
                <a:gd name="f61" fmla="*/ 170182 f45 1"/>
                <a:gd name="f62" fmla="*/ 18617 f46 1"/>
                <a:gd name="f63" fmla="*/ 162935 f45 1"/>
                <a:gd name="f64" fmla="*/ 34735 f46 1"/>
                <a:gd name="f65" fmla="*/ 2999 f45 1"/>
                <a:gd name="f66" fmla="*/ 24752 f46 1"/>
                <a:gd name="f67" fmla="+- f47 0 f1"/>
                <a:gd name="f68" fmla="*/ f50 1 34735"/>
                <a:gd name="f69" fmla="*/ f51 1 170182"/>
                <a:gd name="f70" fmla="*/ f52 1 34735"/>
                <a:gd name="f71" fmla="*/ f53 1 170182"/>
                <a:gd name="f72" fmla="*/ f54 1 34735"/>
                <a:gd name="f73" fmla="*/ f55 1 170182"/>
                <a:gd name="f74" fmla="*/ f56 1 34735"/>
                <a:gd name="f75" fmla="*/ f57 1 170182"/>
                <a:gd name="f76" fmla="*/ f58 1 34735"/>
                <a:gd name="f77" fmla="*/ f59 1 170182"/>
                <a:gd name="f78" fmla="*/ f60 1 34735"/>
                <a:gd name="f79" fmla="*/ f61 1 170182"/>
                <a:gd name="f80" fmla="*/ f62 1 34735"/>
                <a:gd name="f81" fmla="*/ f63 1 170182"/>
                <a:gd name="f82" fmla="*/ f64 1 34735"/>
                <a:gd name="f83" fmla="*/ f65 1 170182"/>
                <a:gd name="f84" fmla="*/ f66 1 34735"/>
                <a:gd name="f85" fmla="*/ f41 1 f48"/>
                <a:gd name="f86" fmla="*/ f42 1 f48"/>
                <a:gd name="f87" fmla="*/ f41 1 f49"/>
                <a:gd name="f88" fmla="*/ f43 1 f49"/>
                <a:gd name="f89" fmla="*/ f68 1 f48"/>
                <a:gd name="f90" fmla="*/ f69 1 f49"/>
                <a:gd name="f91" fmla="*/ f70 1 f48"/>
                <a:gd name="f92" fmla="*/ f71 1 f49"/>
                <a:gd name="f93" fmla="*/ f72 1 f48"/>
                <a:gd name="f94" fmla="*/ f73 1 f49"/>
                <a:gd name="f95" fmla="*/ f74 1 f48"/>
                <a:gd name="f96" fmla="*/ f75 1 f49"/>
                <a:gd name="f97" fmla="*/ f76 1 f48"/>
                <a:gd name="f98" fmla="*/ f77 1 f49"/>
                <a:gd name="f99" fmla="*/ f78 1 f48"/>
                <a:gd name="f100" fmla="*/ f79 1 f49"/>
                <a:gd name="f101" fmla="*/ f80 1 f48"/>
                <a:gd name="f102" fmla="*/ f81 1 f49"/>
                <a:gd name="f103" fmla="*/ f82 1 f48"/>
                <a:gd name="f104" fmla="*/ f83 1 f49"/>
                <a:gd name="f105" fmla="*/ f84 1 f48"/>
                <a:gd name="f106" fmla="*/ f85 f39 1"/>
                <a:gd name="f107" fmla="*/ f86 f39 1"/>
                <a:gd name="f108" fmla="*/ f88 f40 1"/>
                <a:gd name="f109" fmla="*/ f87 f40 1"/>
                <a:gd name="f110" fmla="*/ f89 f39 1"/>
                <a:gd name="f111" fmla="*/ f90 f40 1"/>
                <a:gd name="f112" fmla="*/ f91 f39 1"/>
                <a:gd name="f113" fmla="*/ f92 f40 1"/>
                <a:gd name="f114" fmla="*/ f93 f39 1"/>
                <a:gd name="f115" fmla="*/ f94 f40 1"/>
                <a:gd name="f116" fmla="*/ f95 f39 1"/>
                <a:gd name="f117" fmla="*/ f96 f40 1"/>
                <a:gd name="f118" fmla="*/ f97 f39 1"/>
                <a:gd name="f119" fmla="*/ f98 f40 1"/>
                <a:gd name="f120" fmla="*/ f99 f39 1"/>
                <a:gd name="f121" fmla="*/ f100 f40 1"/>
                <a:gd name="f122" fmla="*/ f101 f39 1"/>
                <a:gd name="f123" fmla="*/ f102 f40 1"/>
                <a:gd name="f124" fmla="*/ f103 f39 1"/>
                <a:gd name="f125" fmla="*/ f104 f40 1"/>
                <a:gd name="f126" fmla="*/ f105 f39 1"/>
              </a:gdLst>
              <a:ahLst/>
              <a:cxnLst>
                <a:cxn ang="3cd4">
                  <a:pos x="hc" y="t"/>
                </a:cxn>
                <a:cxn ang="0">
                  <a:pos x="r" y="vc"/>
                </a:cxn>
                <a:cxn ang="cd4">
                  <a:pos x="hc" y="b"/>
                </a:cxn>
                <a:cxn ang="cd2">
                  <a:pos x="l" y="vc"/>
                </a:cxn>
                <a:cxn ang="f67">
                  <a:pos x="f110" y="f111"/>
                </a:cxn>
                <a:cxn ang="f67">
                  <a:pos x="f112" y="f113"/>
                </a:cxn>
                <a:cxn ang="f67">
                  <a:pos x="f114" y="f115"/>
                </a:cxn>
                <a:cxn ang="f67">
                  <a:pos x="f116" y="f117"/>
                </a:cxn>
                <a:cxn ang="f67">
                  <a:pos x="f118" y="f119"/>
                </a:cxn>
                <a:cxn ang="f67">
                  <a:pos x="f120" y="f121"/>
                </a:cxn>
                <a:cxn ang="f67">
                  <a:pos x="f122" y="f123"/>
                </a:cxn>
                <a:cxn ang="f67">
                  <a:pos x="f124" y="f125"/>
                </a:cxn>
                <a:cxn ang="f67">
                  <a:pos x="f126" y="f111"/>
                </a:cxn>
                <a:cxn ang="f67">
                  <a:pos x="f110" y="f111"/>
                </a:cxn>
              </a:cxnLst>
              <a:rect l="f106" t="f109" r="f107" b="f108"/>
              <a:pathLst>
                <a:path w="34735" h="170182">
                  <a:moveTo>
                    <a:pt x="f8" y="f9"/>
                  </a:moveTo>
                  <a:cubicBezTo>
                    <a:pt x="f10" y="f11"/>
                    <a:pt x="f12" y="f13"/>
                    <a:pt x="f14" y="f5"/>
                  </a:cubicBezTo>
                  <a:lnTo>
                    <a:pt x="f5" y="f15"/>
                  </a:lnTo>
                  <a:cubicBezTo>
                    <a:pt x="f16" y="f17"/>
                    <a:pt x="f18" y="f19"/>
                    <a:pt x="f20" y="f21"/>
                  </a:cubicBezTo>
                  <a:cubicBezTo>
                    <a:pt x="f22" y="f21"/>
                    <a:pt x="f23" y="f21"/>
                    <a:pt x="f24" y="f19"/>
                  </a:cubicBezTo>
                  <a:cubicBezTo>
                    <a:pt x="f25" y="f26"/>
                    <a:pt x="f27" y="f28"/>
                    <a:pt x="f29" y="f7"/>
                  </a:cubicBezTo>
                  <a:lnTo>
                    <a:pt x="f30" y="f31"/>
                  </a:lnTo>
                  <a:lnTo>
                    <a:pt x="f6" y="f32"/>
                  </a:lnTo>
                  <a:cubicBezTo>
                    <a:pt x="f33" y="f34"/>
                    <a:pt x="f35" y="f36"/>
                    <a:pt x="f37"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4" name="Freeform: Shape 1830">
              <a:extLst>
                <a:ext uri="{FF2B5EF4-FFF2-40B4-BE49-F238E27FC236}">
                  <a16:creationId xmlns:a16="http://schemas.microsoft.com/office/drawing/2014/main" id="{B1AA64D1-A3A5-3C80-9180-473C8E70BC75}"/>
                </a:ext>
              </a:extLst>
            </p:cNvPr>
            <p:cNvSpPr/>
            <p:nvPr/>
          </p:nvSpPr>
          <p:spPr>
            <a:xfrm>
              <a:off x="11631533" y="4179338"/>
              <a:ext cx="351065" cy="401586"/>
            </a:xfrm>
            <a:custGeom>
              <a:avLst/>
              <a:gdLst>
                <a:gd name="f0" fmla="val 10800000"/>
                <a:gd name="f1" fmla="val 5400000"/>
                <a:gd name="f2" fmla="val 180"/>
                <a:gd name="f3" fmla="val w"/>
                <a:gd name="f4" fmla="val h"/>
                <a:gd name="f5" fmla="val 0"/>
                <a:gd name="f6" fmla="val 351067"/>
                <a:gd name="f7" fmla="val 401589"/>
                <a:gd name="f8" fmla="val 24208"/>
                <a:gd name="f9" fmla="val 13869"/>
                <a:gd name="f10" fmla="val 14712"/>
                <a:gd name="f11" fmla="val 2999"/>
                <a:gd name="f12" fmla="val 12338"/>
                <a:gd name="f13" fmla="val 37"/>
                <a:gd name="f14" fmla="val 8215"/>
                <a:gd name="f15" fmla="val -850"/>
                <a:gd name="f16" fmla="val 4842"/>
                <a:gd name="f17" fmla="val 874"/>
                <a:gd name="f18" fmla="val 4354"/>
                <a:gd name="f19" fmla="val 1212"/>
                <a:gd name="f20" fmla="val 3892"/>
                <a:gd name="f21" fmla="val 1587"/>
                <a:gd name="f22" fmla="val 3467"/>
                <a:gd name="f23" fmla="val 1999"/>
                <a:gd name="f24" fmla="val 1968"/>
                <a:gd name="f25" fmla="val 3248"/>
                <a:gd name="f26" fmla="val 1430"/>
                <a:gd name="f27" fmla="val 3973"/>
                <a:gd name="f28" fmla="val 1006"/>
                <a:gd name="f29" fmla="val 4773"/>
                <a:gd name="f30" fmla="val 718"/>
                <a:gd name="f31" fmla="val 5622"/>
                <a:gd name="f32" fmla="val 431"/>
                <a:gd name="f33" fmla="val 5997"/>
                <a:gd name="f34" fmla="val 219"/>
                <a:gd name="f35" fmla="val 6422"/>
                <a:gd name="f36" fmla="val 94"/>
                <a:gd name="f37" fmla="val 6872"/>
                <a:gd name="f38" fmla="val -31"/>
                <a:gd name="f39" fmla="val 7534"/>
                <a:gd name="f40" fmla="val 8209"/>
                <a:gd name="f41" fmla="val 8871"/>
                <a:gd name="f42" fmla="val 31"/>
                <a:gd name="f43" fmla="val 9333"/>
                <a:gd name="f44" fmla="val 9783"/>
                <a:gd name="f45" fmla="val 10246"/>
                <a:gd name="f46" fmla="val 10995"/>
                <a:gd name="f47" fmla="val 11458"/>
                <a:gd name="f48" fmla="val 11907"/>
                <a:gd name="f49" fmla="val 12370"/>
                <a:gd name="f50" fmla="val 12994"/>
                <a:gd name="f51" fmla="val 13245"/>
                <a:gd name="f52" fmla="val 44"/>
                <a:gd name="f53" fmla="val 13832"/>
                <a:gd name="f54" fmla="val 14406"/>
                <a:gd name="f55" fmla="val 14994"/>
                <a:gd name="f56" fmla="val 418"/>
                <a:gd name="f57" fmla="val 15643"/>
                <a:gd name="f58" fmla="val 793"/>
                <a:gd name="f59" fmla="val 16268"/>
                <a:gd name="f60" fmla="val 1218"/>
                <a:gd name="f61" fmla="val 16868"/>
                <a:gd name="f62" fmla="val 17868"/>
                <a:gd name="f63" fmla="val 338573"/>
                <a:gd name="f64" fmla="val 401590"/>
                <a:gd name="f65" fmla="val 335049"/>
                <a:gd name="f66" fmla="val 397066"/>
                <a:gd name="f67" fmla="val 390744"/>
                <a:gd name="f68" fmla="val 386221"/>
                <a:gd name="f69" fmla="val 341334"/>
                <a:gd name="f70" fmla="val 382772"/>
                <a:gd name="f71" fmla="val 346357"/>
                <a:gd name="f72" fmla="val 382210"/>
                <a:gd name="f73" fmla="val 349805"/>
                <a:gd name="f74" fmla="val 384959"/>
                <a:gd name="f75" fmla="val 350280"/>
                <a:gd name="f76" fmla="val 385334"/>
                <a:gd name="f77" fmla="val 350692"/>
                <a:gd name="f78" fmla="val 385758"/>
                <a:gd name="f79" fmla="val 337823"/>
                <a:gd name="f80" fmla="val 371227"/>
                <a:gd name="f81" fmla="+- 0 0 -90"/>
                <a:gd name="f82" fmla="*/ f3 1 351067"/>
                <a:gd name="f83" fmla="*/ f4 1 401589"/>
                <a:gd name="f84" fmla="val f5"/>
                <a:gd name="f85" fmla="val f6"/>
                <a:gd name="f86" fmla="val f7"/>
                <a:gd name="f87" fmla="*/ f81 f0 1"/>
                <a:gd name="f88" fmla="+- f86 0 f84"/>
                <a:gd name="f89" fmla="+- f85 0 f84"/>
                <a:gd name="f90" fmla="*/ f87 1 f2"/>
                <a:gd name="f91" fmla="*/ f89 1 351067"/>
                <a:gd name="f92" fmla="*/ f88 1 401589"/>
                <a:gd name="f93" fmla="*/ 24208 f89 1"/>
                <a:gd name="f94" fmla="*/ 13869 f88 1"/>
                <a:gd name="f95" fmla="*/ 14712 f89 1"/>
                <a:gd name="f96" fmla="*/ 2999 f88 1"/>
                <a:gd name="f97" fmla="*/ 4842 f89 1"/>
                <a:gd name="f98" fmla="*/ 874 f88 1"/>
                <a:gd name="f99" fmla="*/ 3467 f89 1"/>
                <a:gd name="f100" fmla="*/ 1999 f88 1"/>
                <a:gd name="f101" fmla="*/ 1968 f89 1"/>
                <a:gd name="f102" fmla="*/ 3248 f88 1"/>
                <a:gd name="f103" fmla="*/ 718 f89 1"/>
                <a:gd name="f104" fmla="*/ 5622 f88 1"/>
                <a:gd name="f105" fmla="*/ 94 f89 1"/>
                <a:gd name="f106" fmla="*/ 6872 f88 1"/>
                <a:gd name="f107" fmla="*/ 8871 f88 1"/>
                <a:gd name="f108" fmla="*/ 10246 f88 1"/>
                <a:gd name="f109" fmla="*/ 10995 f88 1"/>
                <a:gd name="f110" fmla="*/ 12370 f88 1"/>
                <a:gd name="f111" fmla="*/ 13245 f88 1"/>
                <a:gd name="f112" fmla="*/ 14994 f88 1"/>
                <a:gd name="f113" fmla="*/ 1218 f89 1"/>
                <a:gd name="f114" fmla="*/ 16868 f88 1"/>
                <a:gd name="f115" fmla="*/ 17868 f88 1"/>
                <a:gd name="f116" fmla="*/ 338573 f89 1"/>
                <a:gd name="f117" fmla="*/ 401590 f88 1"/>
                <a:gd name="f118" fmla="*/ 386221 f88 1"/>
                <a:gd name="f119" fmla="*/ 349805 f89 1"/>
                <a:gd name="f120" fmla="*/ 384959 f88 1"/>
                <a:gd name="f121" fmla="*/ 351067 f89 1"/>
                <a:gd name="f122" fmla="*/ 337823 f89 1"/>
                <a:gd name="f123" fmla="*/ 371227 f88 1"/>
                <a:gd name="f124" fmla="+- f90 0 f1"/>
                <a:gd name="f125" fmla="*/ f93 1 351067"/>
                <a:gd name="f126" fmla="*/ f94 1 401589"/>
                <a:gd name="f127" fmla="*/ f95 1 351067"/>
                <a:gd name="f128" fmla="*/ f96 1 401589"/>
                <a:gd name="f129" fmla="*/ f97 1 351067"/>
                <a:gd name="f130" fmla="*/ f98 1 401589"/>
                <a:gd name="f131" fmla="*/ f99 1 351067"/>
                <a:gd name="f132" fmla="*/ f100 1 401589"/>
                <a:gd name="f133" fmla="*/ f101 1 351067"/>
                <a:gd name="f134" fmla="*/ f102 1 401589"/>
                <a:gd name="f135" fmla="*/ f103 1 351067"/>
                <a:gd name="f136" fmla="*/ f104 1 401589"/>
                <a:gd name="f137" fmla="*/ f105 1 351067"/>
                <a:gd name="f138" fmla="*/ f106 1 401589"/>
                <a:gd name="f139" fmla="*/ f107 1 401589"/>
                <a:gd name="f140" fmla="*/ f108 1 401589"/>
                <a:gd name="f141" fmla="*/ f109 1 401589"/>
                <a:gd name="f142" fmla="*/ f110 1 401589"/>
                <a:gd name="f143" fmla="*/ f111 1 401589"/>
                <a:gd name="f144" fmla="*/ f112 1 401589"/>
                <a:gd name="f145" fmla="*/ f113 1 351067"/>
                <a:gd name="f146" fmla="*/ f114 1 401589"/>
                <a:gd name="f147" fmla="*/ f115 1 401589"/>
                <a:gd name="f148" fmla="*/ f116 1 351067"/>
                <a:gd name="f149" fmla="*/ f117 1 401589"/>
                <a:gd name="f150" fmla="*/ f118 1 401589"/>
                <a:gd name="f151" fmla="*/ f119 1 351067"/>
                <a:gd name="f152" fmla="*/ f120 1 401589"/>
                <a:gd name="f153" fmla="*/ f121 1 351067"/>
                <a:gd name="f154" fmla="*/ f122 1 351067"/>
                <a:gd name="f155" fmla="*/ f123 1 401589"/>
                <a:gd name="f156" fmla="*/ f84 1 f91"/>
                <a:gd name="f157" fmla="*/ f85 1 f91"/>
                <a:gd name="f158" fmla="*/ f84 1 f92"/>
                <a:gd name="f159" fmla="*/ f86 1 f92"/>
                <a:gd name="f160" fmla="*/ f125 1 f91"/>
                <a:gd name="f161" fmla="*/ f126 1 f92"/>
                <a:gd name="f162" fmla="*/ f127 1 f91"/>
                <a:gd name="f163" fmla="*/ f128 1 f92"/>
                <a:gd name="f164" fmla="*/ f129 1 f91"/>
                <a:gd name="f165" fmla="*/ f130 1 f92"/>
                <a:gd name="f166" fmla="*/ f131 1 f91"/>
                <a:gd name="f167" fmla="*/ f132 1 f92"/>
                <a:gd name="f168" fmla="*/ f133 1 f91"/>
                <a:gd name="f169" fmla="*/ f134 1 f92"/>
                <a:gd name="f170" fmla="*/ f135 1 f91"/>
                <a:gd name="f171" fmla="*/ f136 1 f92"/>
                <a:gd name="f172" fmla="*/ f137 1 f91"/>
                <a:gd name="f173" fmla="*/ f138 1 f92"/>
                <a:gd name="f174" fmla="*/ f139 1 f92"/>
                <a:gd name="f175" fmla="*/ f140 1 f92"/>
                <a:gd name="f176" fmla="*/ f141 1 f92"/>
                <a:gd name="f177" fmla="*/ f142 1 f92"/>
                <a:gd name="f178" fmla="*/ f143 1 f92"/>
                <a:gd name="f179" fmla="*/ f144 1 f92"/>
                <a:gd name="f180" fmla="*/ f145 1 f91"/>
                <a:gd name="f181" fmla="*/ f146 1 f92"/>
                <a:gd name="f182" fmla="*/ f147 1 f92"/>
                <a:gd name="f183" fmla="*/ f148 1 f91"/>
                <a:gd name="f184" fmla="*/ f149 1 f92"/>
                <a:gd name="f185" fmla="*/ f150 1 f92"/>
                <a:gd name="f186" fmla="*/ f151 1 f91"/>
                <a:gd name="f187" fmla="*/ f152 1 f92"/>
                <a:gd name="f188" fmla="*/ f153 1 f91"/>
                <a:gd name="f189" fmla="*/ f154 1 f91"/>
                <a:gd name="f190" fmla="*/ f155 1 f92"/>
                <a:gd name="f191" fmla="*/ f156 f82 1"/>
                <a:gd name="f192" fmla="*/ f157 f82 1"/>
                <a:gd name="f193" fmla="*/ f159 f83 1"/>
                <a:gd name="f194" fmla="*/ f158 f83 1"/>
                <a:gd name="f195" fmla="*/ f160 f82 1"/>
                <a:gd name="f196" fmla="*/ f161 f83 1"/>
                <a:gd name="f197" fmla="*/ f162 f82 1"/>
                <a:gd name="f198" fmla="*/ f163 f83 1"/>
                <a:gd name="f199" fmla="*/ f164 f82 1"/>
                <a:gd name="f200" fmla="*/ f165 f83 1"/>
                <a:gd name="f201" fmla="*/ f166 f82 1"/>
                <a:gd name="f202" fmla="*/ f167 f83 1"/>
                <a:gd name="f203" fmla="*/ f168 f82 1"/>
                <a:gd name="f204" fmla="*/ f169 f83 1"/>
                <a:gd name="f205" fmla="*/ f170 f82 1"/>
                <a:gd name="f206" fmla="*/ f171 f83 1"/>
                <a:gd name="f207" fmla="*/ f172 f82 1"/>
                <a:gd name="f208" fmla="*/ f173 f83 1"/>
                <a:gd name="f209" fmla="*/ f174 f83 1"/>
                <a:gd name="f210" fmla="*/ f175 f83 1"/>
                <a:gd name="f211" fmla="*/ f176 f83 1"/>
                <a:gd name="f212" fmla="*/ f177 f83 1"/>
                <a:gd name="f213" fmla="*/ f178 f83 1"/>
                <a:gd name="f214" fmla="*/ f179 f83 1"/>
                <a:gd name="f215" fmla="*/ f180 f82 1"/>
                <a:gd name="f216" fmla="*/ f181 f83 1"/>
                <a:gd name="f217" fmla="*/ f182 f83 1"/>
                <a:gd name="f218" fmla="*/ f183 f82 1"/>
                <a:gd name="f219" fmla="*/ f184 f83 1"/>
                <a:gd name="f220" fmla="*/ f185 f83 1"/>
                <a:gd name="f221" fmla="*/ f186 f82 1"/>
                <a:gd name="f222" fmla="*/ f187 f83 1"/>
                <a:gd name="f223" fmla="*/ f188 f82 1"/>
                <a:gd name="f224" fmla="*/ f189 f82 1"/>
                <a:gd name="f225" fmla="*/ f190 f83 1"/>
              </a:gdLst>
              <a:ahLst/>
              <a:cxnLst>
                <a:cxn ang="3cd4">
                  <a:pos x="hc" y="t"/>
                </a:cxn>
                <a:cxn ang="0">
                  <a:pos x="r" y="vc"/>
                </a:cxn>
                <a:cxn ang="cd4">
                  <a:pos x="hc" y="b"/>
                </a:cxn>
                <a:cxn ang="cd2">
                  <a:pos x="l" y="vc"/>
                </a:cxn>
                <a:cxn ang="f124">
                  <a:pos x="f195" y="f196"/>
                </a:cxn>
                <a:cxn ang="f124">
                  <a:pos x="f197" y="f198"/>
                </a:cxn>
                <a:cxn ang="f124">
                  <a:pos x="f199" y="f200"/>
                </a:cxn>
                <a:cxn ang="f124">
                  <a:pos x="f199" y="f200"/>
                </a:cxn>
                <a:cxn ang="f124">
                  <a:pos x="f201" y="f202"/>
                </a:cxn>
                <a:cxn ang="f124">
                  <a:pos x="f203" y="f204"/>
                </a:cxn>
                <a:cxn ang="f124">
                  <a:pos x="f203" y="f204"/>
                </a:cxn>
                <a:cxn ang="f124">
                  <a:pos x="f205" y="f206"/>
                </a:cxn>
                <a:cxn ang="f124">
                  <a:pos x="f207" y="f208"/>
                </a:cxn>
                <a:cxn ang="f124">
                  <a:pos x="f207" y="f209"/>
                </a:cxn>
                <a:cxn ang="f124">
                  <a:pos x="f207" y="f210"/>
                </a:cxn>
                <a:cxn ang="f124">
                  <a:pos x="f207" y="f211"/>
                </a:cxn>
                <a:cxn ang="f124">
                  <a:pos x="f207" y="f212"/>
                </a:cxn>
                <a:cxn ang="f124">
                  <a:pos x="f207" y="f212"/>
                </a:cxn>
                <a:cxn ang="f124">
                  <a:pos x="f207" y="f213"/>
                </a:cxn>
                <a:cxn ang="f124">
                  <a:pos x="f207" y="f214"/>
                </a:cxn>
                <a:cxn ang="f124">
                  <a:pos x="f215" y="f216"/>
                </a:cxn>
                <a:cxn ang="f124">
                  <a:pos x="f215" y="f217"/>
                </a:cxn>
                <a:cxn ang="f124">
                  <a:pos x="f215" y="f217"/>
                </a:cxn>
                <a:cxn ang="f124">
                  <a:pos x="f215" y="f217"/>
                </a:cxn>
                <a:cxn ang="f124">
                  <a:pos x="f218" y="f219"/>
                </a:cxn>
                <a:cxn ang="f124">
                  <a:pos x="f218" y="f220"/>
                </a:cxn>
                <a:cxn ang="f124">
                  <a:pos x="f221" y="f222"/>
                </a:cxn>
                <a:cxn ang="f124">
                  <a:pos x="f223" y="f220"/>
                </a:cxn>
                <a:cxn ang="f124">
                  <a:pos x="f224" y="f225"/>
                </a:cxn>
              </a:cxnLst>
              <a:rect l="f191" t="f194" r="f192" b="f193"/>
              <a:pathLst>
                <a:path w="351067" h="401589">
                  <a:moveTo>
                    <a:pt x="f8" y="f9"/>
                  </a:moveTo>
                  <a:lnTo>
                    <a:pt x="f10" y="f11"/>
                  </a:lnTo>
                  <a:cubicBezTo>
                    <a:pt x="f12" y="f13"/>
                    <a:pt x="f14" y="f15"/>
                    <a:pt x="f16" y="f17"/>
                  </a:cubicBezTo>
                  <a:lnTo>
                    <a:pt x="f16" y="f17"/>
                  </a:lnTo>
                  <a:cubicBezTo>
                    <a:pt x="f18" y="f19"/>
                    <a:pt x="f20" y="f21"/>
                    <a:pt x="f22" y="f23"/>
                  </a:cubicBezTo>
                  <a:lnTo>
                    <a:pt x="f24" y="f25"/>
                  </a:lnTo>
                  <a:lnTo>
                    <a:pt x="f24" y="f25"/>
                  </a:lnTo>
                  <a:cubicBezTo>
                    <a:pt x="f26" y="f27"/>
                    <a:pt x="f28" y="f29"/>
                    <a:pt x="f30" y="f31"/>
                  </a:cubicBezTo>
                  <a:cubicBezTo>
                    <a:pt x="f32" y="f33"/>
                    <a:pt x="f34" y="f35"/>
                    <a:pt x="f36" y="f37"/>
                  </a:cubicBezTo>
                  <a:cubicBezTo>
                    <a:pt x="f38" y="f39"/>
                    <a:pt x="f38" y="f40"/>
                    <a:pt x="f36" y="f41"/>
                  </a:cubicBezTo>
                  <a:cubicBezTo>
                    <a:pt x="f42" y="f43"/>
                    <a:pt x="f42" y="f44"/>
                    <a:pt x="f36" y="f45"/>
                  </a:cubicBezTo>
                  <a:lnTo>
                    <a:pt x="f36" y="f46"/>
                  </a:lnTo>
                  <a:cubicBezTo>
                    <a:pt x="f42" y="f47"/>
                    <a:pt x="f42" y="f48"/>
                    <a:pt x="f36" y="f49"/>
                  </a:cubicBezTo>
                  <a:lnTo>
                    <a:pt x="f36" y="f49"/>
                  </a:lnTo>
                  <a:cubicBezTo>
                    <a:pt x="f36" y="f49"/>
                    <a:pt x="f36" y="f50"/>
                    <a:pt x="f36" y="f51"/>
                  </a:cubicBezTo>
                  <a:cubicBezTo>
                    <a:pt x="f52" y="f53"/>
                    <a:pt x="f52" y="f54"/>
                    <a:pt x="f36" y="f55"/>
                  </a:cubicBezTo>
                  <a:cubicBezTo>
                    <a:pt x="f56" y="f57"/>
                    <a:pt x="f58" y="f59"/>
                    <a:pt x="f60" y="f61"/>
                  </a:cubicBezTo>
                  <a:lnTo>
                    <a:pt x="f60" y="f62"/>
                  </a:lnTo>
                  <a:cubicBezTo>
                    <a:pt x="f60" y="f62"/>
                    <a:pt x="f60" y="f62"/>
                    <a:pt x="f60" y="f62"/>
                  </a:cubicBezTo>
                  <a:lnTo>
                    <a:pt x="f60" y="f62"/>
                  </a:lnTo>
                  <a:lnTo>
                    <a:pt x="f63" y="f64"/>
                  </a:lnTo>
                  <a:cubicBezTo>
                    <a:pt x="f65" y="f66"/>
                    <a:pt x="f65" y="f67"/>
                    <a:pt x="f63" y="f68"/>
                  </a:cubicBezTo>
                  <a:cubicBezTo>
                    <a:pt x="f69" y="f70"/>
                    <a:pt x="f71" y="f72"/>
                    <a:pt x="f73" y="f74"/>
                  </a:cubicBezTo>
                  <a:cubicBezTo>
                    <a:pt x="f75" y="f76"/>
                    <a:pt x="f77" y="f78"/>
                    <a:pt x="f6" y="f68"/>
                  </a:cubicBezTo>
                  <a:lnTo>
                    <a:pt x="f79" y="f8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5" name="Freeform: Shape 1831">
              <a:extLst>
                <a:ext uri="{FF2B5EF4-FFF2-40B4-BE49-F238E27FC236}">
                  <a16:creationId xmlns:a16="http://schemas.microsoft.com/office/drawing/2014/main" id="{C5639463-01C2-095A-33FD-F702D84726A2}"/>
                </a:ext>
              </a:extLst>
            </p:cNvPr>
            <p:cNvSpPr/>
            <p:nvPr/>
          </p:nvSpPr>
          <p:spPr>
            <a:xfrm>
              <a:off x="11968718" y="4563678"/>
              <a:ext cx="86246" cy="99340"/>
            </a:xfrm>
            <a:custGeom>
              <a:avLst/>
              <a:gdLst>
                <a:gd name="f0" fmla="val 10800000"/>
                <a:gd name="f1" fmla="val 5400000"/>
                <a:gd name="f2" fmla="val 180"/>
                <a:gd name="f3" fmla="val w"/>
                <a:gd name="f4" fmla="val h"/>
                <a:gd name="f5" fmla="val 0"/>
                <a:gd name="f6" fmla="val 86250"/>
                <a:gd name="f7" fmla="val 99343"/>
                <a:gd name="f8" fmla="val 15137"/>
                <a:gd name="f9" fmla="val 3003"/>
                <a:gd name="f10" fmla="val 12376"/>
                <a:gd name="f11" fmla="val -446"/>
                <a:gd name="f12" fmla="val 7353"/>
                <a:gd name="f13" fmla="val -1008"/>
                <a:gd name="f14" fmla="val 3905"/>
                <a:gd name="f15" fmla="val 1753"/>
                <a:gd name="f16" fmla="val 3429"/>
                <a:gd name="f17" fmla="val 2116"/>
                <a:gd name="f18" fmla="val 3018"/>
                <a:gd name="f19" fmla="val 2540"/>
                <a:gd name="f20" fmla="val 2642"/>
                <a:gd name="f21" fmla="val -881"/>
                <a:gd name="f22" fmla="val 7526"/>
                <a:gd name="f23" fmla="val 13848"/>
                <a:gd name="f24" fmla="val 18372"/>
                <a:gd name="f25" fmla="val 71113"/>
                <a:gd name="f26" fmla="val 96340"/>
                <a:gd name="f27" fmla="val 73874"/>
                <a:gd name="f28" fmla="val 99789"/>
                <a:gd name="f29" fmla="val 78897"/>
                <a:gd name="f30" fmla="val 100351"/>
                <a:gd name="f31" fmla="val 82346"/>
                <a:gd name="f32" fmla="val 97590"/>
                <a:gd name="f33" fmla="val 82820"/>
                <a:gd name="f34" fmla="val 97228"/>
                <a:gd name="f35" fmla="val 83233"/>
                <a:gd name="f36" fmla="val 96803"/>
                <a:gd name="f37" fmla="val 83607"/>
                <a:gd name="f38" fmla="val 87131"/>
                <a:gd name="f39" fmla="val 91817"/>
                <a:gd name="f40" fmla="val 85495"/>
                <a:gd name="f41" fmla="val 80972"/>
                <a:gd name="f42" fmla="val 66103"/>
                <a:gd name="f43" fmla="val 19010"/>
                <a:gd name="f44" fmla="val 6751"/>
                <a:gd name="f45" fmla="+- 0 0 -90"/>
                <a:gd name="f46" fmla="*/ f3 1 86250"/>
                <a:gd name="f47" fmla="*/ f4 1 99343"/>
                <a:gd name="f48" fmla="val f5"/>
                <a:gd name="f49" fmla="val f6"/>
                <a:gd name="f50" fmla="val f7"/>
                <a:gd name="f51" fmla="*/ f45 f0 1"/>
                <a:gd name="f52" fmla="+- f50 0 f48"/>
                <a:gd name="f53" fmla="+- f49 0 f48"/>
                <a:gd name="f54" fmla="*/ f51 1 f2"/>
                <a:gd name="f55" fmla="*/ f53 1 86250"/>
                <a:gd name="f56" fmla="*/ f52 1 99343"/>
                <a:gd name="f57" fmla="*/ 15137 f53 1"/>
                <a:gd name="f58" fmla="*/ 3003 f52 1"/>
                <a:gd name="f59" fmla="*/ 3905 f53 1"/>
                <a:gd name="f60" fmla="*/ 1753 f52 1"/>
                <a:gd name="f61" fmla="*/ 2642 f53 1"/>
                <a:gd name="f62" fmla="*/ 18372 f52 1"/>
                <a:gd name="f63" fmla="*/ 71113 f53 1"/>
                <a:gd name="f64" fmla="*/ 96340 f52 1"/>
                <a:gd name="f65" fmla="*/ 82346 f53 1"/>
                <a:gd name="f66" fmla="*/ 97590 f52 1"/>
                <a:gd name="f67" fmla="*/ 83607 f53 1"/>
                <a:gd name="f68" fmla="*/ 80972 f52 1"/>
                <a:gd name="f69" fmla="*/ 66103 f52 1"/>
                <a:gd name="f70" fmla="*/ 19010 f53 1"/>
                <a:gd name="f71" fmla="*/ 6751 f52 1"/>
                <a:gd name="f72" fmla="+- f54 0 f1"/>
                <a:gd name="f73" fmla="*/ f57 1 86250"/>
                <a:gd name="f74" fmla="*/ f58 1 99343"/>
                <a:gd name="f75" fmla="*/ f59 1 86250"/>
                <a:gd name="f76" fmla="*/ f60 1 99343"/>
                <a:gd name="f77" fmla="*/ f61 1 86250"/>
                <a:gd name="f78" fmla="*/ f62 1 99343"/>
                <a:gd name="f79" fmla="*/ f63 1 86250"/>
                <a:gd name="f80" fmla="*/ f64 1 99343"/>
                <a:gd name="f81" fmla="*/ f65 1 86250"/>
                <a:gd name="f82" fmla="*/ f66 1 99343"/>
                <a:gd name="f83" fmla="*/ f67 1 86250"/>
                <a:gd name="f84" fmla="*/ f68 1 99343"/>
                <a:gd name="f85" fmla="*/ f69 1 99343"/>
                <a:gd name="f86" fmla="*/ f70 1 86250"/>
                <a:gd name="f87" fmla="*/ f71 1 99343"/>
                <a:gd name="f88" fmla="*/ f48 1 f55"/>
                <a:gd name="f89" fmla="*/ f49 1 f55"/>
                <a:gd name="f90" fmla="*/ f48 1 f56"/>
                <a:gd name="f91" fmla="*/ f50 1 f56"/>
                <a:gd name="f92" fmla="*/ f73 1 f55"/>
                <a:gd name="f93" fmla="*/ f74 1 f56"/>
                <a:gd name="f94" fmla="*/ f75 1 f55"/>
                <a:gd name="f95" fmla="*/ f76 1 f56"/>
                <a:gd name="f96" fmla="*/ f77 1 f55"/>
                <a:gd name="f97" fmla="*/ f78 1 f56"/>
                <a:gd name="f98" fmla="*/ f79 1 f55"/>
                <a:gd name="f99" fmla="*/ f80 1 f56"/>
                <a:gd name="f100" fmla="*/ f81 1 f55"/>
                <a:gd name="f101" fmla="*/ f82 1 f56"/>
                <a:gd name="f102" fmla="*/ f83 1 f55"/>
                <a:gd name="f103" fmla="*/ f84 1 f56"/>
                <a:gd name="f104" fmla="*/ f85 1 f56"/>
                <a:gd name="f105" fmla="*/ f86 1 f55"/>
                <a:gd name="f106" fmla="*/ f87 1 f56"/>
                <a:gd name="f107" fmla="*/ f88 f46 1"/>
                <a:gd name="f108" fmla="*/ f89 f46 1"/>
                <a:gd name="f109" fmla="*/ f91 f47 1"/>
                <a:gd name="f110" fmla="*/ f90 f47 1"/>
                <a:gd name="f111" fmla="*/ f92 f46 1"/>
                <a:gd name="f112" fmla="*/ f93 f47 1"/>
                <a:gd name="f113" fmla="*/ f94 f46 1"/>
                <a:gd name="f114" fmla="*/ f95 f47 1"/>
                <a:gd name="f115" fmla="*/ f96 f46 1"/>
                <a:gd name="f116" fmla="*/ f97 f47 1"/>
                <a:gd name="f117" fmla="*/ f98 f46 1"/>
                <a:gd name="f118" fmla="*/ f99 f47 1"/>
                <a:gd name="f119" fmla="*/ f100 f46 1"/>
                <a:gd name="f120" fmla="*/ f101 f47 1"/>
                <a:gd name="f121" fmla="*/ f102 f46 1"/>
                <a:gd name="f122" fmla="*/ f103 f47 1"/>
                <a:gd name="f123" fmla="*/ f104 f47 1"/>
                <a:gd name="f124" fmla="*/ f105 f46 1"/>
                <a:gd name="f125" fmla="*/ f106 f47 1"/>
              </a:gdLst>
              <a:ahLst/>
              <a:cxnLst>
                <a:cxn ang="3cd4">
                  <a:pos x="hc" y="t"/>
                </a:cxn>
                <a:cxn ang="0">
                  <a:pos x="r" y="vc"/>
                </a:cxn>
                <a:cxn ang="cd4">
                  <a:pos x="hc" y="b"/>
                </a:cxn>
                <a:cxn ang="cd2">
                  <a:pos x="l" y="vc"/>
                </a:cxn>
                <a:cxn ang="f72">
                  <a:pos x="f111" y="f112"/>
                </a:cxn>
                <a:cxn ang="f72">
                  <a:pos x="f113" y="f114"/>
                </a:cxn>
                <a:cxn ang="f72">
                  <a:pos x="f115" y="f112"/>
                </a:cxn>
                <a:cxn ang="f72">
                  <a:pos x="f115" y="f116"/>
                </a:cxn>
                <a:cxn ang="f72">
                  <a:pos x="f117" y="f118"/>
                </a:cxn>
                <a:cxn ang="f72">
                  <a:pos x="f119" y="f120"/>
                </a:cxn>
                <a:cxn ang="f72">
                  <a:pos x="f121" y="f118"/>
                </a:cxn>
                <a:cxn ang="f72">
                  <a:pos x="f121" y="f122"/>
                </a:cxn>
                <a:cxn ang="f72">
                  <a:pos x="f117" y="f123"/>
                </a:cxn>
                <a:cxn ang="f72">
                  <a:pos x="f124" y="f125"/>
                </a:cxn>
              </a:cxnLst>
              <a:rect l="f107" t="f110" r="f108" b="f109"/>
              <a:pathLst>
                <a:path w="86250" h="99343">
                  <a:moveTo>
                    <a:pt x="f8" y="f9"/>
                  </a:moveTo>
                  <a:cubicBezTo>
                    <a:pt x="f10" y="f11"/>
                    <a:pt x="f12" y="f13"/>
                    <a:pt x="f14" y="f15"/>
                  </a:cubicBezTo>
                  <a:cubicBezTo>
                    <a:pt x="f16" y="f17"/>
                    <a:pt x="f18" y="f19"/>
                    <a:pt x="f20" y="f9"/>
                  </a:cubicBezTo>
                  <a:cubicBezTo>
                    <a:pt x="f21" y="f22"/>
                    <a:pt x="f21" y="f23"/>
                    <a:pt x="f20" y="f24"/>
                  </a:cubicBezTo>
                  <a:lnTo>
                    <a:pt x="f25" y="f26"/>
                  </a:lnTo>
                  <a:cubicBezTo>
                    <a:pt x="f27" y="f28"/>
                    <a:pt x="f29" y="f30"/>
                    <a:pt x="f31" y="f32"/>
                  </a:cubicBezTo>
                  <a:cubicBezTo>
                    <a:pt x="f33" y="f34"/>
                    <a:pt x="f35" y="f36"/>
                    <a:pt x="f37" y="f26"/>
                  </a:cubicBezTo>
                  <a:cubicBezTo>
                    <a:pt x="f38" y="f39"/>
                    <a:pt x="f38" y="f40"/>
                    <a:pt x="f37" y="f41"/>
                  </a:cubicBezTo>
                  <a:lnTo>
                    <a:pt x="f25" y="f42"/>
                  </a:lnTo>
                  <a:lnTo>
                    <a:pt x="f43"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6" name="Freeform: Shape 1832">
              <a:extLst>
                <a:ext uri="{FF2B5EF4-FFF2-40B4-BE49-F238E27FC236}">
                  <a16:creationId xmlns:a16="http://schemas.microsoft.com/office/drawing/2014/main" id="{73DE3ED7-DF61-D079-CF43-2F02FB8C8810}"/>
                </a:ext>
              </a:extLst>
            </p:cNvPr>
            <p:cNvSpPr/>
            <p:nvPr/>
          </p:nvSpPr>
          <p:spPr>
            <a:xfrm>
              <a:off x="8519976" y="5535658"/>
              <a:ext cx="16742" cy="13752"/>
            </a:xfrm>
            <a:custGeom>
              <a:avLst/>
              <a:gdLst>
                <a:gd name="f0" fmla="val 10800000"/>
                <a:gd name="f1" fmla="val 5400000"/>
                <a:gd name="f2" fmla="val 180"/>
                <a:gd name="f3" fmla="val w"/>
                <a:gd name="f4" fmla="val h"/>
                <a:gd name="f5" fmla="val 0"/>
                <a:gd name="f6" fmla="val 16742"/>
                <a:gd name="f7" fmla="val 13757"/>
                <a:gd name="f8" fmla="val 6871"/>
                <a:gd name="f9" fmla="val 2012"/>
                <a:gd name="f10" fmla="val 12182"/>
                <a:gd name="f11" fmla="val 1874"/>
                <a:gd name="f12" fmla="val 16605"/>
                <a:gd name="f13" fmla="val 6072"/>
                <a:gd name="f14" fmla="val 11383"/>
                <a:gd name="f15" fmla="val 11458"/>
                <a:gd name="f16" fmla="val 11546"/>
                <a:gd name="f17" fmla="val 11633"/>
                <a:gd name="f18" fmla="val 9509"/>
                <a:gd name="f19" fmla="val 16755"/>
                <a:gd name="f20" fmla="val 4261"/>
                <a:gd name="f21" fmla="val 12507"/>
                <a:gd name="f22" fmla="val 13"/>
                <a:gd name="f23" fmla="val 7259"/>
                <a:gd name="f24" fmla="val 7084"/>
                <a:gd name="f25" fmla="val 6921"/>
                <a:gd name="f26" fmla="val 6747"/>
                <a:gd name="f27" fmla="val 5684"/>
                <a:gd name="f28" fmla="val 175"/>
                <a:gd name="f29" fmla="val 4660"/>
                <a:gd name="f30" fmla="val 562"/>
                <a:gd name="f31" fmla="val 3748"/>
                <a:gd name="f32" fmla="val 1137"/>
                <a:gd name="f33" fmla="val 2873"/>
                <a:gd name="f34" fmla="val 1887"/>
                <a:gd name="f35" fmla="val 2123"/>
                <a:gd name="f36" fmla="val 2512"/>
                <a:gd name="f37" fmla="val 999"/>
                <a:gd name="f38" fmla="val 3761"/>
                <a:gd name="f39" fmla="val 961"/>
                <a:gd name="f40" fmla="val 4048"/>
                <a:gd name="f41" fmla="val 4348"/>
                <a:gd name="f42" fmla="val 4636"/>
                <a:gd name="f43" fmla="val 5260"/>
                <a:gd name="f44" fmla="val 662"/>
                <a:gd name="f45" fmla="val 5860"/>
                <a:gd name="f46" fmla="val 362"/>
                <a:gd name="f47" fmla="val 6485"/>
                <a:gd name="f48" fmla="val 124"/>
                <a:gd name="f49" fmla="val 7135"/>
                <a:gd name="f50" fmla="val 62"/>
                <a:gd name="f51" fmla="val 7547"/>
                <a:gd name="f52" fmla="val 7972"/>
                <a:gd name="f53" fmla="val 8384"/>
                <a:gd name="f54" fmla="val 9009"/>
                <a:gd name="f55" fmla="val 9634"/>
                <a:gd name="f56" fmla="val 10508"/>
                <a:gd name="f57" fmla="val 11258"/>
                <a:gd name="f58" fmla="val -638"/>
                <a:gd name="f59" fmla="val 8747"/>
                <a:gd name="f60" fmla="val 2161"/>
                <a:gd name="f61" fmla="val 3873"/>
                <a:gd name="f62" fmla="+- 0 0 -90"/>
                <a:gd name="f63" fmla="*/ f3 1 16742"/>
                <a:gd name="f64" fmla="*/ f4 1 13757"/>
                <a:gd name="f65" fmla="val f5"/>
                <a:gd name="f66" fmla="val f6"/>
                <a:gd name="f67" fmla="val f7"/>
                <a:gd name="f68" fmla="*/ f62 f0 1"/>
                <a:gd name="f69" fmla="+- f67 0 f65"/>
                <a:gd name="f70" fmla="+- f66 0 f65"/>
                <a:gd name="f71" fmla="*/ f68 1 f2"/>
                <a:gd name="f72" fmla="*/ f70 1 16742"/>
                <a:gd name="f73" fmla="*/ f69 1 13757"/>
                <a:gd name="f74" fmla="*/ 6871 f70 1"/>
                <a:gd name="f75" fmla="*/ 2012 f69 1"/>
                <a:gd name="f76" fmla="*/ 16742 f70 1"/>
                <a:gd name="f77" fmla="*/ 11383 f69 1"/>
                <a:gd name="f78" fmla="*/ 11633 f69 1"/>
                <a:gd name="f79" fmla="*/ 9509 f69 1"/>
                <a:gd name="f80" fmla="*/ 7259 f70 1"/>
                <a:gd name="f81" fmla="*/ 0 f69 1"/>
                <a:gd name="f82" fmla="*/ 6747 f70 1"/>
                <a:gd name="f83" fmla="*/ 13 f69 1"/>
                <a:gd name="f84" fmla="*/ 3748 f70 1"/>
                <a:gd name="f85" fmla="*/ 1137 f69 1"/>
                <a:gd name="f86" fmla="*/ 2873 f70 1"/>
                <a:gd name="f87" fmla="*/ 1887 f69 1"/>
                <a:gd name="f88" fmla="*/ 2123 f70 1"/>
                <a:gd name="f89" fmla="*/ 2512 f69 1"/>
                <a:gd name="f90" fmla="*/ 999 f70 1"/>
                <a:gd name="f91" fmla="*/ 3761 f69 1"/>
                <a:gd name="f92" fmla="*/ 4636 f69 1"/>
                <a:gd name="f93" fmla="*/ 5260 f69 1"/>
                <a:gd name="f94" fmla="*/ 124 f70 1"/>
                <a:gd name="f95" fmla="*/ 7135 f69 1"/>
                <a:gd name="f96" fmla="*/ 8384 f69 1"/>
                <a:gd name="f97" fmla="*/ 9009 f69 1"/>
                <a:gd name="f98" fmla="*/ 11258 f69 1"/>
                <a:gd name="f99" fmla="*/ 13757 f69 1"/>
                <a:gd name="f100" fmla="+- f71 0 f1"/>
                <a:gd name="f101" fmla="*/ f74 1 16742"/>
                <a:gd name="f102" fmla="*/ f75 1 13757"/>
                <a:gd name="f103" fmla="*/ f76 1 16742"/>
                <a:gd name="f104" fmla="*/ f77 1 13757"/>
                <a:gd name="f105" fmla="*/ f78 1 13757"/>
                <a:gd name="f106" fmla="*/ f79 1 13757"/>
                <a:gd name="f107" fmla="*/ f80 1 16742"/>
                <a:gd name="f108" fmla="*/ f81 1 13757"/>
                <a:gd name="f109" fmla="*/ f82 1 16742"/>
                <a:gd name="f110" fmla="*/ f83 1 13757"/>
                <a:gd name="f111" fmla="*/ f84 1 16742"/>
                <a:gd name="f112" fmla="*/ f85 1 13757"/>
                <a:gd name="f113" fmla="*/ f86 1 16742"/>
                <a:gd name="f114" fmla="*/ f87 1 13757"/>
                <a:gd name="f115" fmla="*/ f88 1 16742"/>
                <a:gd name="f116" fmla="*/ f89 1 13757"/>
                <a:gd name="f117" fmla="*/ f90 1 16742"/>
                <a:gd name="f118" fmla="*/ f91 1 13757"/>
                <a:gd name="f119" fmla="*/ f92 1 13757"/>
                <a:gd name="f120" fmla="*/ f93 1 13757"/>
                <a:gd name="f121" fmla="*/ f94 1 16742"/>
                <a:gd name="f122" fmla="*/ f95 1 13757"/>
                <a:gd name="f123" fmla="*/ f96 1 13757"/>
                <a:gd name="f124" fmla="*/ f97 1 13757"/>
                <a:gd name="f125" fmla="*/ f98 1 13757"/>
                <a:gd name="f126" fmla="*/ f99 1 13757"/>
                <a:gd name="f127" fmla="*/ f65 1 f72"/>
                <a:gd name="f128" fmla="*/ f66 1 f72"/>
                <a:gd name="f129" fmla="*/ f65 1 f73"/>
                <a:gd name="f130" fmla="*/ f67 1 f73"/>
                <a:gd name="f131" fmla="*/ f101 1 f72"/>
                <a:gd name="f132" fmla="*/ f102 1 f73"/>
                <a:gd name="f133" fmla="*/ f103 1 f72"/>
                <a:gd name="f134" fmla="*/ f104 1 f73"/>
                <a:gd name="f135" fmla="*/ f105 1 f73"/>
                <a:gd name="f136" fmla="*/ f106 1 f73"/>
                <a:gd name="f137" fmla="*/ f107 1 f72"/>
                <a:gd name="f138" fmla="*/ f108 1 f73"/>
                <a:gd name="f139" fmla="*/ f109 1 f72"/>
                <a:gd name="f140" fmla="*/ f110 1 f73"/>
                <a:gd name="f141" fmla="*/ f111 1 f72"/>
                <a:gd name="f142" fmla="*/ f112 1 f73"/>
                <a:gd name="f143" fmla="*/ f113 1 f72"/>
                <a:gd name="f144" fmla="*/ f114 1 f73"/>
                <a:gd name="f145" fmla="*/ f115 1 f72"/>
                <a:gd name="f146" fmla="*/ f116 1 f73"/>
                <a:gd name="f147" fmla="*/ f117 1 f72"/>
                <a:gd name="f148" fmla="*/ f118 1 f73"/>
                <a:gd name="f149" fmla="*/ f119 1 f73"/>
                <a:gd name="f150" fmla="*/ f120 1 f73"/>
                <a:gd name="f151" fmla="*/ f121 1 f72"/>
                <a:gd name="f152" fmla="*/ f122 1 f73"/>
                <a:gd name="f153" fmla="*/ f123 1 f73"/>
                <a:gd name="f154" fmla="*/ f124 1 f73"/>
                <a:gd name="f155" fmla="*/ f125 1 f73"/>
                <a:gd name="f156" fmla="*/ f126 1 f73"/>
                <a:gd name="f157" fmla="*/ f127 f63 1"/>
                <a:gd name="f158" fmla="*/ f128 f63 1"/>
                <a:gd name="f159" fmla="*/ f130 f64 1"/>
                <a:gd name="f160" fmla="*/ f129 f64 1"/>
                <a:gd name="f161" fmla="*/ f131 f63 1"/>
                <a:gd name="f162" fmla="*/ f132 f64 1"/>
                <a:gd name="f163" fmla="*/ f133 f63 1"/>
                <a:gd name="f164" fmla="*/ f134 f64 1"/>
                <a:gd name="f165" fmla="*/ f135 f64 1"/>
                <a:gd name="f166" fmla="*/ f136 f64 1"/>
                <a:gd name="f167" fmla="*/ f137 f63 1"/>
                <a:gd name="f168" fmla="*/ f138 f64 1"/>
                <a:gd name="f169" fmla="*/ f139 f63 1"/>
                <a:gd name="f170" fmla="*/ f140 f64 1"/>
                <a:gd name="f171" fmla="*/ f141 f63 1"/>
                <a:gd name="f172" fmla="*/ f142 f64 1"/>
                <a:gd name="f173" fmla="*/ f143 f63 1"/>
                <a:gd name="f174" fmla="*/ f144 f64 1"/>
                <a:gd name="f175" fmla="*/ f145 f63 1"/>
                <a:gd name="f176" fmla="*/ f146 f64 1"/>
                <a:gd name="f177" fmla="*/ f147 f63 1"/>
                <a:gd name="f178" fmla="*/ f148 f64 1"/>
                <a:gd name="f179" fmla="*/ f149 f64 1"/>
                <a:gd name="f180" fmla="*/ f150 f64 1"/>
                <a:gd name="f181" fmla="*/ f151 f63 1"/>
                <a:gd name="f182" fmla="*/ f152 f64 1"/>
                <a:gd name="f183" fmla="*/ f153 f64 1"/>
                <a:gd name="f184" fmla="*/ f154 f64 1"/>
                <a:gd name="f185" fmla="*/ f155 f64 1"/>
                <a:gd name="f186" fmla="*/ f156 f64 1"/>
              </a:gdLst>
              <a:ahLst/>
              <a:cxnLst>
                <a:cxn ang="3cd4">
                  <a:pos x="hc" y="t"/>
                </a:cxn>
                <a:cxn ang="0">
                  <a:pos x="r" y="vc"/>
                </a:cxn>
                <a:cxn ang="cd4">
                  <a:pos x="hc" y="b"/>
                </a:cxn>
                <a:cxn ang="cd2">
                  <a:pos x="l" y="vc"/>
                </a:cxn>
                <a:cxn ang="f100">
                  <a:pos x="f161" y="f162"/>
                </a:cxn>
                <a:cxn ang="f100">
                  <a:pos x="f163" y="f164"/>
                </a:cxn>
                <a:cxn ang="f100">
                  <a:pos x="f163" y="f165"/>
                </a:cxn>
                <a:cxn ang="f100">
                  <a:pos x="f163" y="f165"/>
                </a:cxn>
                <a:cxn ang="f100">
                  <a:pos x="f163" y="f166"/>
                </a:cxn>
                <a:cxn ang="f100">
                  <a:pos x="f167" y="f168"/>
                </a:cxn>
                <a:cxn ang="f100">
                  <a:pos x="f169" y="f170"/>
                </a:cxn>
                <a:cxn ang="f100">
                  <a:pos x="f171" y="f172"/>
                </a:cxn>
                <a:cxn ang="f100">
                  <a:pos x="f173" y="f174"/>
                </a:cxn>
                <a:cxn ang="f100">
                  <a:pos x="f175" y="f176"/>
                </a:cxn>
                <a:cxn ang="f100">
                  <a:pos x="f177" y="f178"/>
                </a:cxn>
                <a:cxn ang="f100">
                  <a:pos x="f177" y="f179"/>
                </a:cxn>
                <a:cxn ang="f100">
                  <a:pos x="f177" y="f179"/>
                </a:cxn>
                <a:cxn ang="f100">
                  <a:pos x="f177" y="f180"/>
                </a:cxn>
                <a:cxn ang="f100">
                  <a:pos x="f181" y="f182"/>
                </a:cxn>
                <a:cxn ang="f100">
                  <a:pos x="f181" y="f183"/>
                </a:cxn>
                <a:cxn ang="f100">
                  <a:pos x="f181" y="f184"/>
                </a:cxn>
                <a:cxn ang="f100">
                  <a:pos x="f181" y="f185"/>
                </a:cxn>
                <a:cxn ang="f100">
                  <a:pos x="f181" y="f186"/>
                </a:cxn>
                <a:cxn ang="f100">
                  <a:pos x="f181" y="f186"/>
                </a:cxn>
                <a:cxn ang="f100">
                  <a:pos x="f161" y="f162"/>
                </a:cxn>
              </a:cxnLst>
              <a:rect l="f157" t="f160" r="f158" b="f159"/>
              <a:pathLst>
                <a:path w="16742" h="13757">
                  <a:moveTo>
                    <a:pt x="f8" y="f9"/>
                  </a:moveTo>
                  <a:cubicBezTo>
                    <a:pt x="f10" y="f11"/>
                    <a:pt x="f12" y="f13"/>
                    <a:pt x="f6" y="f14"/>
                  </a:cubicBezTo>
                  <a:cubicBezTo>
                    <a:pt x="f6" y="f15"/>
                    <a:pt x="f6" y="f16"/>
                    <a:pt x="f6" y="f17"/>
                  </a:cubicBezTo>
                  <a:lnTo>
                    <a:pt x="f6" y="f17"/>
                  </a:lnTo>
                  <a:lnTo>
                    <a:pt x="f6" y="f18"/>
                  </a:lnTo>
                  <a:cubicBezTo>
                    <a:pt x="f19" y="f20"/>
                    <a:pt x="f21" y="f22"/>
                    <a:pt x="f23" y="f5"/>
                  </a:cubicBezTo>
                  <a:cubicBezTo>
                    <a:pt x="f24" y="f5"/>
                    <a:pt x="f25" y="f5"/>
                    <a:pt x="f26" y="f22"/>
                  </a:cubicBezTo>
                  <a:cubicBezTo>
                    <a:pt x="f27" y="f28"/>
                    <a:pt x="f29" y="f30"/>
                    <a:pt x="f31" y="f32"/>
                  </a:cubicBezTo>
                  <a:lnTo>
                    <a:pt x="f33" y="f34"/>
                  </a:lnTo>
                  <a:lnTo>
                    <a:pt x="f35" y="f36"/>
                  </a:lnTo>
                  <a:lnTo>
                    <a:pt x="f37" y="f38"/>
                  </a:lnTo>
                  <a:cubicBezTo>
                    <a:pt x="f39" y="f40"/>
                    <a:pt x="f39" y="f41"/>
                    <a:pt x="f37" y="f42"/>
                  </a:cubicBezTo>
                  <a:lnTo>
                    <a:pt x="f37" y="f42"/>
                  </a:lnTo>
                  <a:lnTo>
                    <a:pt x="f37" y="f43"/>
                  </a:lnTo>
                  <a:cubicBezTo>
                    <a:pt x="f44" y="f45"/>
                    <a:pt x="f46" y="f47"/>
                    <a:pt x="f48" y="f49"/>
                  </a:cubicBezTo>
                  <a:cubicBezTo>
                    <a:pt x="f50" y="f51"/>
                    <a:pt x="f50" y="f52"/>
                    <a:pt x="f48" y="f53"/>
                  </a:cubicBezTo>
                  <a:cubicBezTo>
                    <a:pt x="f48" y="f53"/>
                    <a:pt x="f48" y="f53"/>
                    <a:pt x="f48" y="f54"/>
                  </a:cubicBezTo>
                  <a:cubicBezTo>
                    <a:pt x="f48" y="f55"/>
                    <a:pt x="f48" y="f56"/>
                    <a:pt x="f48" y="f57"/>
                  </a:cubicBezTo>
                  <a:lnTo>
                    <a:pt x="f48" y="f7"/>
                  </a:lnTo>
                  <a:lnTo>
                    <a:pt x="f48" y="f7"/>
                  </a:ln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7" name="Freeform: Shape 1833">
              <a:extLst>
                <a:ext uri="{FF2B5EF4-FFF2-40B4-BE49-F238E27FC236}">
                  <a16:creationId xmlns:a16="http://schemas.microsoft.com/office/drawing/2014/main" id="{B78DBA6A-B59E-93C0-9924-508746329A31}"/>
                </a:ext>
              </a:extLst>
            </p:cNvPr>
            <p:cNvSpPr/>
            <p:nvPr/>
          </p:nvSpPr>
          <p:spPr>
            <a:xfrm>
              <a:off x="8519912" y="5537176"/>
              <a:ext cx="45884" cy="335612"/>
            </a:xfrm>
            <a:custGeom>
              <a:avLst/>
              <a:gdLst>
                <a:gd name="f0" fmla="val 10800000"/>
                <a:gd name="f1" fmla="val 5400000"/>
                <a:gd name="f2" fmla="val 180"/>
                <a:gd name="f3" fmla="val w"/>
                <a:gd name="f4" fmla="val h"/>
                <a:gd name="f5" fmla="val 0"/>
                <a:gd name="f6" fmla="val 45882"/>
                <a:gd name="f7" fmla="val 335616"/>
                <a:gd name="f8" fmla="val 37666"/>
                <a:gd name="f9" fmla="val 43276"/>
                <a:gd name="f10" fmla="val 334317"/>
                <a:gd name="f11" fmla="val 46824"/>
                <a:gd name="f12" fmla="val 328769"/>
                <a:gd name="f13" fmla="val 45662"/>
                <a:gd name="f14" fmla="val 323121"/>
                <a:gd name="f15" fmla="val 317873"/>
                <a:gd name="f16" fmla="val 20673"/>
                <a:gd name="f17" fmla="val 44357"/>
                <a:gd name="f18" fmla="val 18049"/>
                <a:gd name="f19" fmla="val 15369"/>
                <a:gd name="f20" fmla="val 9621"/>
                <a:gd name="f21" fmla="val 4311"/>
                <a:gd name="f22" fmla="val 13751"/>
                <a:gd name="f23" fmla="val 8428"/>
                <a:gd name="f24" fmla="val 8341"/>
                <a:gd name="f25" fmla="val 8266"/>
                <a:gd name="f26" fmla="val 8178"/>
                <a:gd name="f27" fmla="val 2643"/>
                <a:gd name="f28" fmla="val 1412"/>
                <a:gd name="f29" fmla="val -855"/>
                <a:gd name="f30" fmla="val 6872"/>
                <a:gd name="f31" fmla="val 182"/>
                <a:gd name="f32" fmla="val 12495"/>
                <a:gd name="f33" fmla="val 27045"/>
                <a:gd name="f34" fmla="val 308877"/>
                <a:gd name="f35" fmla="val 28669"/>
                <a:gd name="f36" fmla="val 325870"/>
                <a:gd name="f37" fmla="val 28532"/>
                <a:gd name="f38" fmla="val 331018"/>
                <a:gd name="f39" fmla="val 32518"/>
                <a:gd name="f40" fmla="val 335341"/>
                <a:gd name="f41" fmla="+- 0 0 -90"/>
                <a:gd name="f42" fmla="*/ f3 1 45882"/>
                <a:gd name="f43" fmla="*/ f4 1 335616"/>
                <a:gd name="f44" fmla="val f5"/>
                <a:gd name="f45" fmla="val f6"/>
                <a:gd name="f46" fmla="val f7"/>
                <a:gd name="f47" fmla="*/ f41 f0 1"/>
                <a:gd name="f48" fmla="+- f46 0 f44"/>
                <a:gd name="f49" fmla="+- f45 0 f44"/>
                <a:gd name="f50" fmla="*/ f47 1 f2"/>
                <a:gd name="f51" fmla="*/ f49 1 45882"/>
                <a:gd name="f52" fmla="*/ f48 1 335616"/>
                <a:gd name="f53" fmla="*/ 37666 f49 1"/>
                <a:gd name="f54" fmla="*/ 335616 f48 1"/>
                <a:gd name="f55" fmla="*/ 45662 f49 1"/>
                <a:gd name="f56" fmla="*/ 323121 f48 1"/>
                <a:gd name="f57" fmla="*/ 317873 f48 1"/>
                <a:gd name="f58" fmla="*/ 20673 f49 1"/>
                <a:gd name="f59" fmla="*/ 44357 f48 1"/>
                <a:gd name="f60" fmla="*/ 18049 f49 1"/>
                <a:gd name="f61" fmla="*/ 15369 f48 1"/>
                <a:gd name="f62" fmla="*/ 9621 f48 1"/>
                <a:gd name="f63" fmla="*/ 8428 f49 1"/>
                <a:gd name="f64" fmla="*/ 0 f48 1"/>
                <a:gd name="f65" fmla="*/ 8178 f49 1"/>
                <a:gd name="f66" fmla="*/ 182 f49 1"/>
                <a:gd name="f67" fmla="*/ 12495 f48 1"/>
                <a:gd name="f68" fmla="*/ 27045 f49 1"/>
                <a:gd name="f69" fmla="*/ 308877 f48 1"/>
                <a:gd name="f70" fmla="*/ 28669 f49 1"/>
                <a:gd name="f71" fmla="*/ 325870 f48 1"/>
                <a:gd name="f72" fmla="+- f50 0 f1"/>
                <a:gd name="f73" fmla="*/ f53 1 45882"/>
                <a:gd name="f74" fmla="*/ f54 1 335616"/>
                <a:gd name="f75" fmla="*/ f55 1 45882"/>
                <a:gd name="f76" fmla="*/ f56 1 335616"/>
                <a:gd name="f77" fmla="*/ f57 1 335616"/>
                <a:gd name="f78" fmla="*/ f58 1 45882"/>
                <a:gd name="f79" fmla="*/ f59 1 335616"/>
                <a:gd name="f80" fmla="*/ f60 1 45882"/>
                <a:gd name="f81" fmla="*/ f61 1 335616"/>
                <a:gd name="f82" fmla="*/ f62 1 335616"/>
                <a:gd name="f83" fmla="*/ f63 1 45882"/>
                <a:gd name="f84" fmla="*/ f64 1 335616"/>
                <a:gd name="f85" fmla="*/ f65 1 45882"/>
                <a:gd name="f86" fmla="*/ f66 1 45882"/>
                <a:gd name="f87" fmla="*/ f67 1 335616"/>
                <a:gd name="f88" fmla="*/ f68 1 45882"/>
                <a:gd name="f89" fmla="*/ f69 1 335616"/>
                <a:gd name="f90" fmla="*/ f70 1 45882"/>
                <a:gd name="f91" fmla="*/ f71 1 335616"/>
                <a:gd name="f92" fmla="*/ f44 1 f51"/>
                <a:gd name="f93" fmla="*/ f45 1 f51"/>
                <a:gd name="f94" fmla="*/ f44 1 f52"/>
                <a:gd name="f95" fmla="*/ f46 1 f52"/>
                <a:gd name="f96" fmla="*/ f73 1 f51"/>
                <a:gd name="f97" fmla="*/ f74 1 f52"/>
                <a:gd name="f98" fmla="*/ f75 1 f51"/>
                <a:gd name="f99" fmla="*/ f76 1 f52"/>
                <a:gd name="f100" fmla="*/ f77 1 f52"/>
                <a:gd name="f101" fmla="*/ f78 1 f51"/>
                <a:gd name="f102" fmla="*/ f79 1 f52"/>
                <a:gd name="f103" fmla="*/ f80 1 f51"/>
                <a:gd name="f104" fmla="*/ f81 1 f52"/>
                <a:gd name="f105" fmla="*/ f82 1 f52"/>
                <a:gd name="f106" fmla="*/ f83 1 f51"/>
                <a:gd name="f107" fmla="*/ f84 1 f52"/>
                <a:gd name="f108" fmla="*/ f85 1 f51"/>
                <a:gd name="f109" fmla="*/ f86 1 f51"/>
                <a:gd name="f110" fmla="*/ f87 1 f52"/>
                <a:gd name="f111" fmla="*/ f88 1 f51"/>
                <a:gd name="f112" fmla="*/ f89 1 f52"/>
                <a:gd name="f113" fmla="*/ f90 1 f51"/>
                <a:gd name="f114" fmla="*/ f91 1 f52"/>
                <a:gd name="f115" fmla="*/ f92 f42 1"/>
                <a:gd name="f116" fmla="*/ f93 f42 1"/>
                <a:gd name="f117" fmla="*/ f95 f43 1"/>
                <a:gd name="f118" fmla="*/ f94 f43 1"/>
                <a:gd name="f119" fmla="*/ f96 f42 1"/>
                <a:gd name="f120" fmla="*/ f97 f43 1"/>
                <a:gd name="f121" fmla="*/ f98 f42 1"/>
                <a:gd name="f122" fmla="*/ f99 f43 1"/>
                <a:gd name="f123" fmla="*/ f100 f43 1"/>
                <a:gd name="f124" fmla="*/ f101 f42 1"/>
                <a:gd name="f125" fmla="*/ f102 f43 1"/>
                <a:gd name="f126" fmla="*/ f103 f42 1"/>
                <a:gd name="f127" fmla="*/ f104 f43 1"/>
                <a:gd name="f128" fmla="*/ f105 f43 1"/>
                <a:gd name="f129" fmla="*/ f106 f42 1"/>
                <a:gd name="f130" fmla="*/ f107 f43 1"/>
                <a:gd name="f131" fmla="*/ f108 f42 1"/>
                <a:gd name="f132" fmla="*/ f109 f42 1"/>
                <a:gd name="f133" fmla="*/ f110 f43 1"/>
                <a:gd name="f134" fmla="*/ f111 f42 1"/>
                <a:gd name="f135" fmla="*/ f112 f43 1"/>
                <a:gd name="f136" fmla="*/ f113 f42 1"/>
                <a:gd name="f137" fmla="*/ f114 f43 1"/>
              </a:gdLst>
              <a:ahLst/>
              <a:cxnLst>
                <a:cxn ang="3cd4">
                  <a:pos x="hc" y="t"/>
                </a:cxn>
                <a:cxn ang="0">
                  <a:pos x="r" y="vc"/>
                </a:cxn>
                <a:cxn ang="cd4">
                  <a:pos x="hc" y="b"/>
                </a:cxn>
                <a:cxn ang="cd2">
                  <a:pos x="l" y="vc"/>
                </a:cxn>
                <a:cxn ang="f72">
                  <a:pos x="f119" y="f120"/>
                </a:cxn>
                <a:cxn ang="f72">
                  <a:pos x="f121" y="f122"/>
                </a:cxn>
                <a:cxn ang="f72">
                  <a:pos x="f121" y="f123"/>
                </a:cxn>
                <a:cxn ang="f72">
                  <a:pos x="f124" y="f125"/>
                </a:cxn>
                <a:cxn ang="f72">
                  <a:pos x="f126" y="f127"/>
                </a:cxn>
                <a:cxn ang="f72">
                  <a:pos x="f126" y="f128"/>
                </a:cxn>
                <a:cxn ang="f72">
                  <a:pos x="f126" y="f128"/>
                </a:cxn>
                <a:cxn ang="f72">
                  <a:pos x="f129" y="f130"/>
                </a:cxn>
                <a:cxn ang="f72">
                  <a:pos x="f131" y="f130"/>
                </a:cxn>
                <a:cxn ang="f72">
                  <a:pos x="f132" y="f133"/>
                </a:cxn>
                <a:cxn ang="f72">
                  <a:pos x="f132" y="f133"/>
                </a:cxn>
                <a:cxn ang="f72">
                  <a:pos x="f134" y="f135"/>
                </a:cxn>
                <a:cxn ang="f72">
                  <a:pos x="f136" y="f137"/>
                </a:cxn>
                <a:cxn ang="f72">
                  <a:pos x="f119" y="f120"/>
                </a:cxn>
              </a:cxnLst>
              <a:rect l="f115" t="f118" r="f116" b="f117"/>
              <a:pathLst>
                <a:path w="45882" h="335616">
                  <a:moveTo>
                    <a:pt x="f8" y="f7"/>
                  </a:moveTo>
                  <a:cubicBezTo>
                    <a:pt x="f9" y="f10"/>
                    <a:pt x="f11" y="f12"/>
                    <a:pt x="f13" y="f14"/>
                  </a:cubicBezTo>
                  <a:lnTo>
                    <a:pt x="f13" y="f15"/>
                  </a:lnTo>
                  <a:lnTo>
                    <a:pt x="f16" y="f17"/>
                  </a:lnTo>
                  <a:lnTo>
                    <a:pt x="f18" y="f19"/>
                  </a:lnTo>
                  <a:lnTo>
                    <a:pt x="f18" y="f20"/>
                  </a:lnTo>
                  <a:lnTo>
                    <a:pt x="f18" y="f20"/>
                  </a:lnTo>
                  <a:cubicBezTo>
                    <a:pt x="f18" y="f21"/>
                    <a:pt x="f22" y="f5"/>
                    <a:pt x="f23" y="f5"/>
                  </a:cubicBezTo>
                  <a:cubicBezTo>
                    <a:pt x="f24" y="f5"/>
                    <a:pt x="f25" y="f5"/>
                    <a:pt x="f26" y="f5"/>
                  </a:cubicBezTo>
                  <a:cubicBezTo>
                    <a:pt x="f27" y="f28"/>
                    <a:pt x="f29" y="f30"/>
                    <a:pt x="f31" y="f32"/>
                  </a:cubicBezTo>
                  <a:lnTo>
                    <a:pt x="f31" y="f32"/>
                  </a:lnTo>
                  <a:lnTo>
                    <a:pt x="f33" y="f34"/>
                  </a:lnTo>
                  <a:lnTo>
                    <a:pt x="f35" y="f36"/>
                  </a:lnTo>
                  <a:cubicBezTo>
                    <a:pt x="f37" y="f38"/>
                    <a:pt x="f39" y="f4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8" name="Freeform: Shape 1834">
              <a:extLst>
                <a:ext uri="{FF2B5EF4-FFF2-40B4-BE49-F238E27FC236}">
                  <a16:creationId xmlns:a16="http://schemas.microsoft.com/office/drawing/2014/main" id="{98A2DD17-828A-B61F-0AD2-F5180652542D}"/>
                </a:ext>
              </a:extLst>
            </p:cNvPr>
            <p:cNvSpPr/>
            <p:nvPr/>
          </p:nvSpPr>
          <p:spPr>
            <a:xfrm>
              <a:off x="10270842" y="5249369"/>
              <a:ext cx="39118" cy="35652"/>
            </a:xfrm>
            <a:custGeom>
              <a:avLst/>
              <a:gdLst>
                <a:gd name="f0" fmla="val 10800000"/>
                <a:gd name="f1" fmla="val 5400000"/>
                <a:gd name="f2" fmla="val 180"/>
                <a:gd name="f3" fmla="val w"/>
                <a:gd name="f4" fmla="val h"/>
                <a:gd name="f5" fmla="val 0"/>
                <a:gd name="f6" fmla="val 39115"/>
                <a:gd name="f7" fmla="val 35652"/>
                <a:gd name="f8" fmla="val 13245"/>
                <a:gd name="f9" fmla="val 21284"/>
                <a:gd name="f10" fmla="val 15468"/>
                <a:gd name="f11" fmla="val 26469"/>
                <a:gd name="f12" fmla="val 13682"/>
                <a:gd name="f13" fmla="val 32504"/>
                <a:gd name="f14" fmla="val 8996"/>
                <a:gd name="f15" fmla="val 35653"/>
                <a:gd name="f16" fmla="val 34860"/>
                <a:gd name="f17" fmla="val 20784"/>
                <a:gd name="f18" fmla="val 35735"/>
                <a:gd name="f19" fmla="val 20034"/>
                <a:gd name="f20" fmla="val 36647"/>
                <a:gd name="f21" fmla="val 19272"/>
                <a:gd name="f22" fmla="val 37446"/>
                <a:gd name="f23" fmla="val 18397"/>
                <a:gd name="f24" fmla="val 38109"/>
                <a:gd name="f25" fmla="val 17410"/>
                <a:gd name="f26" fmla="val 16660"/>
                <a:gd name="f27" fmla="val 38521"/>
                <a:gd name="f28" fmla="val 16148"/>
                <a:gd name="f29" fmla="val 38821"/>
                <a:gd name="f30" fmla="val 15548"/>
                <a:gd name="f31" fmla="val 38983"/>
                <a:gd name="f32" fmla="val 14911"/>
                <a:gd name="f33" fmla="val 39046"/>
                <a:gd name="f34" fmla="val 14124"/>
                <a:gd name="f35" fmla="val 13324"/>
                <a:gd name="f36" fmla="val 12537"/>
                <a:gd name="f37" fmla="val 39283"/>
                <a:gd name="f38" fmla="val 10438"/>
                <a:gd name="f39" fmla="val 39071"/>
                <a:gd name="f40" fmla="val 8289"/>
                <a:gd name="f41" fmla="val 38359"/>
                <a:gd name="f42" fmla="val 6289"/>
                <a:gd name="f43" fmla="val 37134"/>
                <a:gd name="f44" fmla="val 1754"/>
                <a:gd name="f45" fmla="val 32473"/>
                <a:gd name="f46" fmla="val -920"/>
                <a:gd name="f47" fmla="val 27950"/>
                <a:gd name="f48" fmla="val 292"/>
                <a:gd name="f49" fmla="val 27213"/>
                <a:gd name="f50" fmla="val 492"/>
                <a:gd name="f51" fmla="val 26514"/>
                <a:gd name="f52" fmla="val 779"/>
                <a:gd name="f53" fmla="val 25864"/>
                <a:gd name="f54" fmla="val 1166"/>
                <a:gd name="f55" fmla="val 20741"/>
                <a:gd name="f56" fmla="val 4165"/>
                <a:gd name="f57" fmla="val 3661"/>
                <a:gd name="f58" fmla="val 13836"/>
                <a:gd name="f59" fmla="val 8921"/>
                <a:gd name="f60" fmla="val 14511"/>
                <a:gd name="f61" fmla="val 11745"/>
                <a:gd name="f62" fmla="val 18172"/>
                <a:gd name="f63" fmla="val 12457"/>
                <a:gd name="f64" fmla="val 19097"/>
                <a:gd name="f65" fmla="val 12970"/>
                <a:gd name="f66" fmla="val 20146"/>
                <a:gd name="f67" fmla="+- 0 0 -90"/>
                <a:gd name="f68" fmla="*/ f3 1 39115"/>
                <a:gd name="f69" fmla="*/ f4 1 35652"/>
                <a:gd name="f70" fmla="val f5"/>
                <a:gd name="f71" fmla="val f6"/>
                <a:gd name="f72" fmla="val f7"/>
                <a:gd name="f73" fmla="*/ f67 f0 1"/>
                <a:gd name="f74" fmla="+- f72 0 f70"/>
                <a:gd name="f75" fmla="+- f71 0 f70"/>
                <a:gd name="f76" fmla="*/ f73 1 f2"/>
                <a:gd name="f77" fmla="*/ f75 1 39115"/>
                <a:gd name="f78" fmla="*/ f74 1 35652"/>
                <a:gd name="f79" fmla="*/ 13245 f75 1"/>
                <a:gd name="f80" fmla="*/ 21284 f74 1"/>
                <a:gd name="f81" fmla="*/ 8996 f75 1"/>
                <a:gd name="f82" fmla="*/ 35653 f74 1"/>
                <a:gd name="f83" fmla="*/ 34860 f75 1"/>
                <a:gd name="f84" fmla="*/ 20784 f74 1"/>
                <a:gd name="f85" fmla="*/ 35735 f75 1"/>
                <a:gd name="f86" fmla="*/ 20034 f74 1"/>
                <a:gd name="f87" fmla="*/ 38109 f75 1"/>
                <a:gd name="f88" fmla="*/ 17410 f74 1"/>
                <a:gd name="f89" fmla="*/ 16660 f74 1"/>
                <a:gd name="f90" fmla="*/ 38983 f75 1"/>
                <a:gd name="f91" fmla="*/ 14911 f74 1"/>
                <a:gd name="f92" fmla="*/ 12537 f74 1"/>
                <a:gd name="f93" fmla="*/ 38359 f75 1"/>
                <a:gd name="f94" fmla="*/ 6289 f74 1"/>
                <a:gd name="f95" fmla="*/ 27950 f75 1"/>
                <a:gd name="f96" fmla="*/ 292 f74 1"/>
                <a:gd name="f97" fmla="*/ 25864 f75 1"/>
                <a:gd name="f98" fmla="*/ 1166 f74 1"/>
                <a:gd name="f99" fmla="*/ 20741 f75 1"/>
                <a:gd name="f100" fmla="*/ 4165 f74 1"/>
                <a:gd name="f101" fmla="*/ 0 f75 1"/>
                <a:gd name="f102" fmla="*/ 11745 f75 1"/>
                <a:gd name="f103" fmla="*/ 18172 f74 1"/>
                <a:gd name="f104" fmla="+- f76 0 f1"/>
                <a:gd name="f105" fmla="*/ f79 1 39115"/>
                <a:gd name="f106" fmla="*/ f80 1 35652"/>
                <a:gd name="f107" fmla="*/ f81 1 39115"/>
                <a:gd name="f108" fmla="*/ f82 1 35652"/>
                <a:gd name="f109" fmla="*/ f83 1 39115"/>
                <a:gd name="f110" fmla="*/ f84 1 35652"/>
                <a:gd name="f111" fmla="*/ f85 1 39115"/>
                <a:gd name="f112" fmla="*/ f86 1 35652"/>
                <a:gd name="f113" fmla="*/ f87 1 39115"/>
                <a:gd name="f114" fmla="*/ f88 1 35652"/>
                <a:gd name="f115" fmla="*/ f89 1 35652"/>
                <a:gd name="f116" fmla="*/ f90 1 39115"/>
                <a:gd name="f117" fmla="*/ f91 1 35652"/>
                <a:gd name="f118" fmla="*/ f92 1 35652"/>
                <a:gd name="f119" fmla="*/ f93 1 39115"/>
                <a:gd name="f120" fmla="*/ f94 1 35652"/>
                <a:gd name="f121" fmla="*/ f95 1 39115"/>
                <a:gd name="f122" fmla="*/ f96 1 35652"/>
                <a:gd name="f123" fmla="*/ f97 1 39115"/>
                <a:gd name="f124" fmla="*/ f98 1 35652"/>
                <a:gd name="f125" fmla="*/ f99 1 39115"/>
                <a:gd name="f126" fmla="*/ f100 1 35652"/>
                <a:gd name="f127" fmla="*/ f101 1 39115"/>
                <a:gd name="f128" fmla="*/ f102 1 39115"/>
                <a:gd name="f129" fmla="*/ f103 1 35652"/>
                <a:gd name="f130" fmla="*/ f70 1 f77"/>
                <a:gd name="f131" fmla="*/ f71 1 f77"/>
                <a:gd name="f132" fmla="*/ f70 1 f78"/>
                <a:gd name="f133" fmla="*/ f72 1 f78"/>
                <a:gd name="f134" fmla="*/ f105 1 f77"/>
                <a:gd name="f135" fmla="*/ f106 1 f78"/>
                <a:gd name="f136" fmla="*/ f107 1 f77"/>
                <a:gd name="f137" fmla="*/ f108 1 f78"/>
                <a:gd name="f138" fmla="*/ f109 1 f77"/>
                <a:gd name="f139" fmla="*/ f110 1 f78"/>
                <a:gd name="f140" fmla="*/ f111 1 f77"/>
                <a:gd name="f141" fmla="*/ f112 1 f78"/>
                <a:gd name="f142" fmla="*/ f113 1 f77"/>
                <a:gd name="f143" fmla="*/ f114 1 f78"/>
                <a:gd name="f144" fmla="*/ f115 1 f78"/>
                <a:gd name="f145" fmla="*/ f116 1 f77"/>
                <a:gd name="f146" fmla="*/ f117 1 f78"/>
                <a:gd name="f147" fmla="*/ f118 1 f78"/>
                <a:gd name="f148" fmla="*/ f119 1 f77"/>
                <a:gd name="f149" fmla="*/ f120 1 f78"/>
                <a:gd name="f150" fmla="*/ f121 1 f77"/>
                <a:gd name="f151" fmla="*/ f122 1 f78"/>
                <a:gd name="f152" fmla="*/ f123 1 f77"/>
                <a:gd name="f153" fmla="*/ f124 1 f78"/>
                <a:gd name="f154" fmla="*/ f125 1 f77"/>
                <a:gd name="f155" fmla="*/ f126 1 f78"/>
                <a:gd name="f156" fmla="*/ f127 1 f77"/>
                <a:gd name="f157" fmla="*/ f128 1 f77"/>
                <a:gd name="f158" fmla="*/ f129 1 f78"/>
                <a:gd name="f159" fmla="*/ f130 f68 1"/>
                <a:gd name="f160" fmla="*/ f131 f68 1"/>
                <a:gd name="f161" fmla="*/ f133 f69 1"/>
                <a:gd name="f162" fmla="*/ f132 f69 1"/>
                <a:gd name="f163" fmla="*/ f134 f68 1"/>
                <a:gd name="f164" fmla="*/ f135 f69 1"/>
                <a:gd name="f165" fmla="*/ f136 f68 1"/>
                <a:gd name="f166" fmla="*/ f137 f69 1"/>
                <a:gd name="f167" fmla="*/ f138 f68 1"/>
                <a:gd name="f168" fmla="*/ f139 f69 1"/>
                <a:gd name="f169" fmla="*/ f140 f68 1"/>
                <a:gd name="f170" fmla="*/ f141 f69 1"/>
                <a:gd name="f171" fmla="*/ f142 f68 1"/>
                <a:gd name="f172" fmla="*/ f143 f69 1"/>
                <a:gd name="f173" fmla="*/ f144 f69 1"/>
                <a:gd name="f174" fmla="*/ f145 f68 1"/>
                <a:gd name="f175" fmla="*/ f146 f69 1"/>
                <a:gd name="f176" fmla="*/ f147 f69 1"/>
                <a:gd name="f177" fmla="*/ f148 f68 1"/>
                <a:gd name="f178" fmla="*/ f149 f69 1"/>
                <a:gd name="f179" fmla="*/ f150 f68 1"/>
                <a:gd name="f180" fmla="*/ f151 f69 1"/>
                <a:gd name="f181" fmla="*/ f152 f68 1"/>
                <a:gd name="f182" fmla="*/ f153 f69 1"/>
                <a:gd name="f183" fmla="*/ f154 f68 1"/>
                <a:gd name="f184" fmla="*/ f155 f69 1"/>
                <a:gd name="f185" fmla="*/ f156 f68 1"/>
                <a:gd name="f186" fmla="*/ f157 f68 1"/>
                <a:gd name="f187" fmla="*/ f158 f69 1"/>
              </a:gdLst>
              <a:ahLst/>
              <a:cxnLst>
                <a:cxn ang="3cd4">
                  <a:pos x="hc" y="t"/>
                </a:cxn>
                <a:cxn ang="0">
                  <a:pos x="r" y="vc"/>
                </a:cxn>
                <a:cxn ang="cd4">
                  <a:pos x="hc" y="b"/>
                </a:cxn>
                <a:cxn ang="cd2">
                  <a:pos x="l" y="vc"/>
                </a:cxn>
                <a:cxn ang="f104">
                  <a:pos x="f163" y="f164"/>
                </a:cxn>
                <a:cxn ang="f104">
                  <a:pos x="f165" y="f166"/>
                </a:cxn>
                <a:cxn ang="f104">
                  <a:pos x="f167" y="f168"/>
                </a:cxn>
                <a:cxn ang="f104">
                  <a:pos x="f169" y="f170"/>
                </a:cxn>
                <a:cxn ang="f104">
                  <a:pos x="f171" y="f172"/>
                </a:cxn>
                <a:cxn ang="f104">
                  <a:pos x="f171" y="f173"/>
                </a:cxn>
                <a:cxn ang="f104">
                  <a:pos x="f174" y="f175"/>
                </a:cxn>
                <a:cxn ang="f104">
                  <a:pos x="f174" y="f176"/>
                </a:cxn>
                <a:cxn ang="f104">
                  <a:pos x="f177" y="f178"/>
                </a:cxn>
                <a:cxn ang="f104">
                  <a:pos x="f179" y="f180"/>
                </a:cxn>
                <a:cxn ang="f104">
                  <a:pos x="f181" y="f182"/>
                </a:cxn>
                <a:cxn ang="f104">
                  <a:pos x="f183" y="f184"/>
                </a:cxn>
                <a:cxn ang="f104">
                  <a:pos x="f185" y="f173"/>
                </a:cxn>
                <a:cxn ang="f104">
                  <a:pos x="f186" y="f187"/>
                </a:cxn>
                <a:cxn ang="f104">
                  <a:pos x="f163" y="f164"/>
                </a:cxn>
              </a:cxnLst>
              <a:rect l="f159" t="f162" r="f160" b="f161"/>
              <a:pathLst>
                <a:path w="39115" h="35652">
                  <a:moveTo>
                    <a:pt x="f8" y="f9"/>
                  </a:moveTo>
                  <a:cubicBezTo>
                    <a:pt x="f10" y="f11"/>
                    <a:pt x="f12" y="f13"/>
                    <a:pt x="f14" y="f15"/>
                  </a:cubicBezTo>
                  <a:lnTo>
                    <a:pt x="f16" y="f17"/>
                  </a:lnTo>
                  <a:lnTo>
                    <a:pt x="f18" y="f19"/>
                  </a:lnTo>
                  <a:cubicBezTo>
                    <a:pt x="f20" y="f21"/>
                    <a:pt x="f22" y="f23"/>
                    <a:pt x="f24" y="f25"/>
                  </a:cubicBezTo>
                  <a:lnTo>
                    <a:pt x="f24" y="f26"/>
                  </a:lnTo>
                  <a:cubicBezTo>
                    <a:pt x="f27" y="f28"/>
                    <a:pt x="f29" y="f30"/>
                    <a:pt x="f31" y="f32"/>
                  </a:cubicBezTo>
                  <a:cubicBezTo>
                    <a:pt x="f33" y="f34"/>
                    <a:pt x="f33" y="f35"/>
                    <a:pt x="f31" y="f36"/>
                  </a:cubicBezTo>
                  <a:cubicBezTo>
                    <a:pt x="f37" y="f38"/>
                    <a:pt x="f39" y="f40"/>
                    <a:pt x="f41" y="f42"/>
                  </a:cubicBezTo>
                  <a:cubicBezTo>
                    <a:pt x="f43" y="f44"/>
                    <a:pt x="f45" y="f46"/>
                    <a:pt x="f47" y="f48"/>
                  </a:cubicBezTo>
                  <a:cubicBezTo>
                    <a:pt x="f49" y="f50"/>
                    <a:pt x="f51" y="f52"/>
                    <a:pt x="f53" y="f54"/>
                  </a:cubicBezTo>
                  <a:lnTo>
                    <a:pt x="f55" y="f56"/>
                  </a:lnTo>
                  <a:lnTo>
                    <a:pt x="f5" y="f26"/>
                  </a:lnTo>
                  <a:cubicBezTo>
                    <a:pt x="f57" y="f58"/>
                    <a:pt x="f59" y="f60"/>
                    <a:pt x="f61"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9" name="Freeform: Shape 1835">
              <a:extLst>
                <a:ext uri="{FF2B5EF4-FFF2-40B4-BE49-F238E27FC236}">
                  <a16:creationId xmlns:a16="http://schemas.microsoft.com/office/drawing/2014/main" id="{B59859EA-6147-8999-6217-17C7403034EB}"/>
                </a:ext>
              </a:extLst>
            </p:cNvPr>
            <p:cNvSpPr/>
            <p:nvPr/>
          </p:nvSpPr>
          <p:spPr>
            <a:xfrm>
              <a:off x="10252627" y="5264301"/>
              <a:ext cx="32781" cy="30330"/>
            </a:xfrm>
            <a:custGeom>
              <a:avLst/>
              <a:gdLst>
                <a:gd name="f0" fmla="val 10800000"/>
                <a:gd name="f1" fmla="val 5400000"/>
                <a:gd name="f2" fmla="val 180"/>
                <a:gd name="f3" fmla="val w"/>
                <a:gd name="f4" fmla="val h"/>
                <a:gd name="f5" fmla="val 0"/>
                <a:gd name="f6" fmla="val 32784"/>
                <a:gd name="f7" fmla="val 30333"/>
                <a:gd name="f8" fmla="val 10969"/>
                <a:gd name="f9" fmla="val 6108"/>
                <a:gd name="f10" fmla="val 4971"/>
                <a:gd name="f11" fmla="val 9482"/>
                <a:gd name="f12" fmla="val 511"/>
                <a:gd name="f13" fmla="val 12843"/>
                <a:gd name="f14" fmla="val -1176"/>
                <a:gd name="f15" fmla="val 18765"/>
                <a:gd name="f16" fmla="val 848"/>
                <a:gd name="f17" fmla="val 23976"/>
                <a:gd name="f18" fmla="val 1960"/>
                <a:gd name="f19" fmla="val 28461"/>
                <a:gd name="f20" fmla="val 6508"/>
                <a:gd name="f21" fmla="val 31198"/>
                <a:gd name="f22" fmla="val 10994"/>
                <a:gd name="f23" fmla="val 30086"/>
                <a:gd name="f24" fmla="val 11818"/>
                <a:gd name="f25" fmla="val 29873"/>
                <a:gd name="f26" fmla="val 12618"/>
                <a:gd name="f27" fmla="val 29549"/>
                <a:gd name="f28" fmla="val 13343"/>
                <a:gd name="f29" fmla="val 29099"/>
                <a:gd name="f30" fmla="val 27586"/>
                <a:gd name="f31" fmla="val 20727"/>
                <a:gd name="f32" fmla="val 32272"/>
                <a:gd name="f33" fmla="val 17578"/>
                <a:gd name="f34" fmla="val 34059"/>
                <a:gd name="f35" fmla="val 11543"/>
                <a:gd name="f36" fmla="val 31835"/>
                <a:gd name="f37" fmla="val 6358"/>
                <a:gd name="f38" fmla="val 30723"/>
                <a:gd name="f39" fmla="val 1872"/>
                <a:gd name="f40" fmla="val 26175"/>
                <a:gd name="f41" fmla="val -864"/>
                <a:gd name="f42" fmla="val 21689"/>
                <a:gd name="f43" fmla="val 248"/>
                <a:gd name="f44" fmla="val 20864"/>
                <a:gd name="f45" fmla="val 460"/>
                <a:gd name="f46" fmla="val 20065"/>
                <a:gd name="f47" fmla="val 785"/>
                <a:gd name="f48" fmla="val 19340"/>
                <a:gd name="f49" fmla="val 1235"/>
                <a:gd name="f50" fmla="val 18340"/>
                <a:gd name="f51" fmla="val 1860"/>
                <a:gd name="f52" fmla="val 15342"/>
                <a:gd name="f53" fmla="val 3484"/>
                <a:gd name="f54" fmla="+- 0 0 -90"/>
                <a:gd name="f55" fmla="*/ f3 1 32784"/>
                <a:gd name="f56" fmla="*/ f4 1 30333"/>
                <a:gd name="f57" fmla="val f5"/>
                <a:gd name="f58" fmla="val f6"/>
                <a:gd name="f59" fmla="val f7"/>
                <a:gd name="f60" fmla="*/ f54 f0 1"/>
                <a:gd name="f61" fmla="+- f59 0 f57"/>
                <a:gd name="f62" fmla="+- f58 0 f57"/>
                <a:gd name="f63" fmla="*/ f60 1 f2"/>
                <a:gd name="f64" fmla="*/ f62 1 32784"/>
                <a:gd name="f65" fmla="*/ f61 1 30333"/>
                <a:gd name="f66" fmla="*/ 10969 f62 1"/>
                <a:gd name="f67" fmla="*/ 6108 f61 1"/>
                <a:gd name="f68" fmla="*/ 4971 f62 1"/>
                <a:gd name="f69" fmla="*/ 9482 f61 1"/>
                <a:gd name="f70" fmla="*/ 848 f62 1"/>
                <a:gd name="f71" fmla="*/ 23976 f61 1"/>
                <a:gd name="f72" fmla="*/ 10994 f62 1"/>
                <a:gd name="f73" fmla="*/ 30086 f61 1"/>
                <a:gd name="f74" fmla="*/ 13343 f62 1"/>
                <a:gd name="f75" fmla="*/ 29099 f61 1"/>
                <a:gd name="f76" fmla="*/ 27586 f62 1"/>
                <a:gd name="f77" fmla="*/ 20727 f61 1"/>
                <a:gd name="f78" fmla="*/ 31835 f62 1"/>
                <a:gd name="f79" fmla="*/ 6358 f61 1"/>
                <a:gd name="f80" fmla="*/ 21689 f62 1"/>
                <a:gd name="f81" fmla="*/ 248 f61 1"/>
                <a:gd name="f82" fmla="*/ 19340 f62 1"/>
                <a:gd name="f83" fmla="*/ 1235 f61 1"/>
                <a:gd name="f84" fmla="*/ 18340 f62 1"/>
                <a:gd name="f85" fmla="*/ 1860 f61 1"/>
                <a:gd name="f86" fmla="*/ 15342 f62 1"/>
                <a:gd name="f87" fmla="*/ 3484 f61 1"/>
                <a:gd name="f88" fmla="+- f63 0 f1"/>
                <a:gd name="f89" fmla="*/ f66 1 32784"/>
                <a:gd name="f90" fmla="*/ f67 1 30333"/>
                <a:gd name="f91" fmla="*/ f68 1 32784"/>
                <a:gd name="f92" fmla="*/ f69 1 30333"/>
                <a:gd name="f93" fmla="*/ f70 1 32784"/>
                <a:gd name="f94" fmla="*/ f71 1 30333"/>
                <a:gd name="f95" fmla="*/ f72 1 32784"/>
                <a:gd name="f96" fmla="*/ f73 1 30333"/>
                <a:gd name="f97" fmla="*/ f74 1 32784"/>
                <a:gd name="f98" fmla="*/ f75 1 30333"/>
                <a:gd name="f99" fmla="*/ f76 1 32784"/>
                <a:gd name="f100" fmla="*/ f77 1 30333"/>
                <a:gd name="f101" fmla="*/ f78 1 32784"/>
                <a:gd name="f102" fmla="*/ f79 1 30333"/>
                <a:gd name="f103" fmla="*/ f80 1 32784"/>
                <a:gd name="f104" fmla="*/ f81 1 30333"/>
                <a:gd name="f105" fmla="*/ f82 1 32784"/>
                <a:gd name="f106" fmla="*/ f83 1 30333"/>
                <a:gd name="f107" fmla="*/ f84 1 32784"/>
                <a:gd name="f108" fmla="*/ f85 1 30333"/>
                <a:gd name="f109" fmla="*/ f86 1 32784"/>
                <a:gd name="f110" fmla="*/ f87 1 30333"/>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Lst>
              <a:rect l="f137" t="f140" r="f138" b="f139"/>
              <a:pathLst>
                <a:path w="32784" h="30333">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cubicBezTo>
                    <a:pt x="f32" y="f33"/>
                    <a:pt x="f34" y="f35"/>
                    <a:pt x="f36" y="f37"/>
                  </a:cubicBezTo>
                  <a:cubicBezTo>
                    <a:pt x="f38" y="f39"/>
                    <a:pt x="f40" y="f41"/>
                    <a:pt x="f42" y="f43"/>
                  </a:cubicBezTo>
                  <a:cubicBezTo>
                    <a:pt x="f44" y="f45"/>
                    <a:pt x="f46" y="f47"/>
                    <a:pt x="f48" y="f49"/>
                  </a:cubicBezTo>
                  <a:lnTo>
                    <a:pt x="f50" y="f51"/>
                  </a:ln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0" name="Freeform: Shape 1836">
              <a:extLst>
                <a:ext uri="{FF2B5EF4-FFF2-40B4-BE49-F238E27FC236}">
                  <a16:creationId xmlns:a16="http://schemas.microsoft.com/office/drawing/2014/main" id="{855A2708-9A4C-9E4D-325C-228A86C37924}"/>
                </a:ext>
              </a:extLst>
            </p:cNvPr>
            <p:cNvSpPr/>
            <p:nvPr/>
          </p:nvSpPr>
          <p:spPr>
            <a:xfrm>
              <a:off x="8703670" y="6507034"/>
              <a:ext cx="74944" cy="56857"/>
            </a:xfrm>
            <a:custGeom>
              <a:avLst/>
              <a:gdLst>
                <a:gd name="f0" fmla="val 10800000"/>
                <a:gd name="f1" fmla="val 5400000"/>
                <a:gd name="f2" fmla="val 180"/>
                <a:gd name="f3" fmla="val w"/>
                <a:gd name="f4" fmla="val h"/>
                <a:gd name="f5" fmla="val 0"/>
                <a:gd name="f6" fmla="val 74940"/>
                <a:gd name="f7" fmla="val 56854"/>
                <a:gd name="f8" fmla="val 62197"/>
                <a:gd name="f9" fmla="val 14494"/>
                <a:gd name="f10" fmla="val 59885"/>
                <a:gd name="f11" fmla="val 9297"/>
                <a:gd name="f12" fmla="val 61622"/>
                <a:gd name="f13" fmla="val 3199"/>
                <a:gd name="f14" fmla="val 66320"/>
                <a:gd name="f15" fmla="val 63321"/>
                <a:gd name="f16" fmla="val 1749"/>
                <a:gd name="f17" fmla="val 16466"/>
                <a:gd name="f18" fmla="val 29363"/>
                <a:gd name="f19" fmla="val 4971"/>
                <a:gd name="f20" fmla="val 36111"/>
                <a:gd name="f21" fmla="val 511"/>
                <a:gd name="f22" fmla="val 39472"/>
                <a:gd name="f23" fmla="val -1176"/>
                <a:gd name="f24" fmla="val 45394"/>
                <a:gd name="f25" fmla="val 848"/>
                <a:gd name="f26" fmla="val 50605"/>
                <a:gd name="f27" fmla="val 2022"/>
                <a:gd name="f28" fmla="val 55078"/>
                <a:gd name="f29" fmla="val 6595"/>
                <a:gd name="f30" fmla="val 57752"/>
                <a:gd name="f31" fmla="val 11069"/>
                <a:gd name="f32" fmla="val 56578"/>
                <a:gd name="f33" fmla="val 11868"/>
                <a:gd name="f34" fmla="val 56365"/>
                <a:gd name="f35" fmla="val 12643"/>
                <a:gd name="f36" fmla="val 56040"/>
                <a:gd name="f37" fmla="val 13343"/>
                <a:gd name="f38" fmla="val 55603"/>
                <a:gd name="f39" fmla="val 74941"/>
                <a:gd name="f40" fmla="val 19368"/>
                <a:gd name="f41" fmla="val 71093"/>
                <a:gd name="f42" fmla="val 21929"/>
                <a:gd name="f43" fmla="val 65895"/>
                <a:gd name="f44" fmla="val 20892"/>
                <a:gd name="f45" fmla="val 63334"/>
                <a:gd name="f46" fmla="val 17043"/>
                <a:gd name="f47" fmla="val 62809"/>
                <a:gd name="f48" fmla="val 16256"/>
                <a:gd name="f49" fmla="val 62434"/>
                <a:gd name="f50" fmla="val 15394"/>
                <a:gd name="f51" fmla="+- 0 0 -90"/>
                <a:gd name="f52" fmla="*/ f3 1 74940"/>
                <a:gd name="f53" fmla="*/ f4 1 56854"/>
                <a:gd name="f54" fmla="val f5"/>
                <a:gd name="f55" fmla="val f6"/>
                <a:gd name="f56" fmla="val f7"/>
                <a:gd name="f57" fmla="*/ f51 f0 1"/>
                <a:gd name="f58" fmla="+- f56 0 f54"/>
                <a:gd name="f59" fmla="+- f55 0 f54"/>
                <a:gd name="f60" fmla="*/ f57 1 f2"/>
                <a:gd name="f61" fmla="*/ f59 1 74940"/>
                <a:gd name="f62" fmla="*/ f58 1 56854"/>
                <a:gd name="f63" fmla="*/ 62197 f59 1"/>
                <a:gd name="f64" fmla="*/ 14494 f58 1"/>
                <a:gd name="f65" fmla="*/ 66320 f59 1"/>
                <a:gd name="f66" fmla="*/ 0 f58 1"/>
                <a:gd name="f67" fmla="*/ 63321 f59 1"/>
                <a:gd name="f68" fmla="*/ 1749 f58 1"/>
                <a:gd name="f69" fmla="*/ 16466 f59 1"/>
                <a:gd name="f70" fmla="*/ 29363 f58 1"/>
                <a:gd name="f71" fmla="*/ 4971 f59 1"/>
                <a:gd name="f72" fmla="*/ 36111 f58 1"/>
                <a:gd name="f73" fmla="*/ 848 f59 1"/>
                <a:gd name="f74" fmla="*/ 50605 f58 1"/>
                <a:gd name="f75" fmla="*/ 11069 f59 1"/>
                <a:gd name="f76" fmla="*/ 56578 f58 1"/>
                <a:gd name="f77" fmla="*/ 13343 f59 1"/>
                <a:gd name="f78" fmla="*/ 55603 f58 1"/>
                <a:gd name="f79" fmla="*/ 74941 f59 1"/>
                <a:gd name="f80" fmla="*/ 19368 f58 1"/>
                <a:gd name="f81" fmla="*/ 63334 f59 1"/>
                <a:gd name="f82" fmla="*/ 17043 f58 1"/>
                <a:gd name="f83" fmla="+- f60 0 f1"/>
                <a:gd name="f84" fmla="*/ f63 1 74940"/>
                <a:gd name="f85" fmla="*/ f64 1 56854"/>
                <a:gd name="f86" fmla="*/ f65 1 74940"/>
                <a:gd name="f87" fmla="*/ f66 1 56854"/>
                <a:gd name="f88" fmla="*/ f67 1 74940"/>
                <a:gd name="f89" fmla="*/ f68 1 56854"/>
                <a:gd name="f90" fmla="*/ f69 1 74940"/>
                <a:gd name="f91" fmla="*/ f70 1 56854"/>
                <a:gd name="f92" fmla="*/ f71 1 74940"/>
                <a:gd name="f93" fmla="*/ f72 1 56854"/>
                <a:gd name="f94" fmla="*/ f73 1 74940"/>
                <a:gd name="f95" fmla="*/ f74 1 56854"/>
                <a:gd name="f96" fmla="*/ f75 1 74940"/>
                <a:gd name="f97" fmla="*/ f76 1 56854"/>
                <a:gd name="f98" fmla="*/ f77 1 74940"/>
                <a:gd name="f99" fmla="*/ f78 1 56854"/>
                <a:gd name="f100" fmla="*/ f79 1 74940"/>
                <a:gd name="f101" fmla="*/ f80 1 56854"/>
                <a:gd name="f102" fmla="*/ f81 1 74940"/>
                <a:gd name="f103" fmla="*/ f82 1 56854"/>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74940" h="56854">
                  <a:moveTo>
                    <a:pt x="f8" y="f9"/>
                  </a:moveTo>
                  <a:cubicBezTo>
                    <a:pt x="f10" y="f11"/>
                    <a:pt x="f12" y="f13"/>
                    <a:pt x="f14" y="f5"/>
                  </a:cubicBezTo>
                  <a:lnTo>
                    <a:pt x="f14" y="f5"/>
                  </a:lnTo>
                  <a:lnTo>
                    <a:pt x="f15" y="f16"/>
                  </a:lnTo>
                  <a:lnTo>
                    <a:pt x="f17" y="f18"/>
                  </a:lnTo>
                  <a:lnTo>
                    <a:pt x="f19" y="f20"/>
                  </a:lnTo>
                  <a:cubicBezTo>
                    <a:pt x="f21" y="f22"/>
                    <a:pt x="f23" y="f24"/>
                    <a:pt x="f25" y="f26"/>
                  </a:cubicBezTo>
                  <a:cubicBezTo>
                    <a:pt x="f27" y="f28"/>
                    <a:pt x="f29" y="f30"/>
                    <a:pt x="f31" y="f32"/>
                  </a:cubicBezTo>
                  <a:cubicBezTo>
                    <a:pt x="f33" y="f34"/>
                    <a:pt x="f35" y="f36"/>
                    <a:pt x="f37" y="f38"/>
                  </a:cubicBezTo>
                  <a:lnTo>
                    <a:pt x="f39" y="f40"/>
                  </a:ln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1" name="Freeform: Shape 1837">
              <a:extLst>
                <a:ext uri="{FF2B5EF4-FFF2-40B4-BE49-F238E27FC236}">
                  <a16:creationId xmlns:a16="http://schemas.microsoft.com/office/drawing/2014/main" id="{D2303EEC-CC34-BC41-C87A-C6B57033CBAF}"/>
                </a:ext>
              </a:extLst>
            </p:cNvPr>
            <p:cNvSpPr/>
            <p:nvPr/>
          </p:nvSpPr>
          <p:spPr>
            <a:xfrm>
              <a:off x="8764350" y="6415942"/>
              <a:ext cx="170535" cy="111831"/>
            </a:xfrm>
            <a:custGeom>
              <a:avLst/>
              <a:gdLst>
                <a:gd name="f0" fmla="val 10800000"/>
                <a:gd name="f1" fmla="val 5400000"/>
                <a:gd name="f2" fmla="val 180"/>
                <a:gd name="f3" fmla="val w"/>
                <a:gd name="f4" fmla="val h"/>
                <a:gd name="f5" fmla="val 0"/>
                <a:gd name="f6" fmla="val 170539"/>
                <a:gd name="f7" fmla="val 111833"/>
                <a:gd name="f8" fmla="val 170194"/>
                <a:gd name="f9" fmla="val 6250"/>
                <a:gd name="f10" fmla="val 169019"/>
                <a:gd name="f11" fmla="val 1776"/>
                <a:gd name="f12" fmla="val 164446"/>
                <a:gd name="f13" fmla="val -898"/>
                <a:gd name="f14" fmla="val 159973"/>
                <a:gd name="f15" fmla="val 277"/>
                <a:gd name="f16" fmla="val 159173"/>
                <a:gd name="f17" fmla="val 489"/>
                <a:gd name="f18" fmla="val 158399"/>
                <a:gd name="f19" fmla="val 814"/>
                <a:gd name="f20" fmla="val 157699"/>
                <a:gd name="f21" fmla="val 1251"/>
                <a:gd name="f22" fmla="val 152076"/>
                <a:gd name="f23" fmla="val 4500"/>
                <a:gd name="f24" fmla="val 5140"/>
                <a:gd name="f25" fmla="val 91090"/>
                <a:gd name="f26" fmla="val 442"/>
                <a:gd name="f27" fmla="val 94289"/>
                <a:gd name="f28" fmla="val -1295"/>
                <a:gd name="f29" fmla="val 100387"/>
                <a:gd name="f30" fmla="val 1017"/>
                <a:gd name="f31" fmla="val 105585"/>
                <a:gd name="f32" fmla="val 2191"/>
                <a:gd name="f33" fmla="val 110058"/>
                <a:gd name="f34" fmla="val 6764"/>
                <a:gd name="f35" fmla="val 112732"/>
                <a:gd name="f36" fmla="val 11237"/>
                <a:gd name="f37" fmla="val 111557"/>
                <a:gd name="f38" fmla="val 12037"/>
                <a:gd name="f39" fmla="val 111345"/>
                <a:gd name="f40" fmla="val 12812"/>
                <a:gd name="f41" fmla="val 111020"/>
                <a:gd name="f42" fmla="val 13511"/>
                <a:gd name="f43" fmla="val 110583"/>
                <a:gd name="f44" fmla="val 157449"/>
                <a:gd name="f45" fmla="val 26366"/>
                <a:gd name="f46" fmla="val 166070"/>
                <a:gd name="f47" fmla="val 21243"/>
                <a:gd name="f48" fmla="val 166670"/>
                <a:gd name="f49" fmla="val 20806"/>
                <a:gd name="f50" fmla="val 167220"/>
                <a:gd name="f51" fmla="val 20306"/>
                <a:gd name="f52" fmla="val 167695"/>
                <a:gd name="f53" fmla="val 19744"/>
                <a:gd name="f54" fmla="val 168095"/>
                <a:gd name="f55" fmla="val 19407"/>
                <a:gd name="f56" fmla="val 168482"/>
                <a:gd name="f57" fmla="val 19019"/>
                <a:gd name="f58" fmla="val 168819"/>
                <a:gd name="f59" fmla="val 18619"/>
                <a:gd name="f60" fmla="val 169119"/>
                <a:gd name="f61" fmla="val 18107"/>
                <a:gd name="f62" fmla="val 169369"/>
                <a:gd name="f63" fmla="val 17558"/>
                <a:gd name="f64" fmla="val 169569"/>
                <a:gd name="f65" fmla="val 16995"/>
                <a:gd name="f66" fmla="val 169969"/>
                <a:gd name="f67" fmla="val 16383"/>
                <a:gd name="f68" fmla="val 170256"/>
                <a:gd name="f69" fmla="val 15708"/>
                <a:gd name="f70" fmla="val 170443"/>
                <a:gd name="f71" fmla="val 14996"/>
                <a:gd name="f72" fmla="val 14121"/>
                <a:gd name="f73" fmla="val 13622"/>
                <a:gd name="f74" fmla="val 170506"/>
                <a:gd name="f75" fmla="val 12747"/>
                <a:gd name="f76" fmla="val 11872"/>
                <a:gd name="f77" fmla="val 10997"/>
                <a:gd name="f78" fmla="val 170631"/>
                <a:gd name="f79" fmla="val 9411"/>
                <a:gd name="f80" fmla="val 170543"/>
                <a:gd name="f81" fmla="val 7811"/>
                <a:gd name="f82" fmla="+- 0 0 -90"/>
                <a:gd name="f83" fmla="*/ f3 1 170539"/>
                <a:gd name="f84" fmla="*/ f4 1 111833"/>
                <a:gd name="f85" fmla="val f5"/>
                <a:gd name="f86" fmla="val f6"/>
                <a:gd name="f87" fmla="val f7"/>
                <a:gd name="f88" fmla="*/ f82 f0 1"/>
                <a:gd name="f89" fmla="+- f87 0 f85"/>
                <a:gd name="f90" fmla="+- f86 0 f85"/>
                <a:gd name="f91" fmla="*/ f88 1 f2"/>
                <a:gd name="f92" fmla="*/ f90 1 170539"/>
                <a:gd name="f93" fmla="*/ f89 1 111833"/>
                <a:gd name="f94" fmla="*/ 170194 f90 1"/>
                <a:gd name="f95" fmla="*/ 6250 f89 1"/>
                <a:gd name="f96" fmla="*/ 159973 f90 1"/>
                <a:gd name="f97" fmla="*/ 277 f89 1"/>
                <a:gd name="f98" fmla="*/ 157699 f90 1"/>
                <a:gd name="f99" fmla="*/ 1251 f89 1"/>
                <a:gd name="f100" fmla="*/ 152076 f90 1"/>
                <a:gd name="f101" fmla="*/ 4500 f89 1"/>
                <a:gd name="f102" fmla="*/ 5140 f90 1"/>
                <a:gd name="f103" fmla="*/ 91090 f89 1"/>
                <a:gd name="f104" fmla="*/ 1017 f90 1"/>
                <a:gd name="f105" fmla="*/ 105585 f89 1"/>
                <a:gd name="f106" fmla="*/ 11237 f90 1"/>
                <a:gd name="f107" fmla="*/ 111557 f89 1"/>
                <a:gd name="f108" fmla="*/ 13511 f90 1"/>
                <a:gd name="f109" fmla="*/ 110583 f89 1"/>
                <a:gd name="f110" fmla="*/ 157449 f90 1"/>
                <a:gd name="f111" fmla="*/ 26366 f89 1"/>
                <a:gd name="f112" fmla="*/ 166070 f90 1"/>
                <a:gd name="f113" fmla="*/ 21243 f89 1"/>
                <a:gd name="f114" fmla="*/ 167695 f90 1"/>
                <a:gd name="f115" fmla="*/ 19744 f89 1"/>
                <a:gd name="f116" fmla="*/ 168819 f90 1"/>
                <a:gd name="f117" fmla="*/ 18619 f89 1"/>
                <a:gd name="f118" fmla="*/ 169569 f90 1"/>
                <a:gd name="f119" fmla="*/ 16995 f89 1"/>
                <a:gd name="f120" fmla="*/ 170443 f90 1"/>
                <a:gd name="f121" fmla="*/ 14996 f89 1"/>
                <a:gd name="f122" fmla="*/ 13622 f89 1"/>
                <a:gd name="f123" fmla="*/ 10997 f89 1"/>
                <a:gd name="f124" fmla="+- f91 0 f1"/>
                <a:gd name="f125" fmla="*/ f94 1 170539"/>
                <a:gd name="f126" fmla="*/ f95 1 111833"/>
                <a:gd name="f127" fmla="*/ f96 1 170539"/>
                <a:gd name="f128" fmla="*/ f97 1 111833"/>
                <a:gd name="f129" fmla="*/ f98 1 170539"/>
                <a:gd name="f130" fmla="*/ f99 1 111833"/>
                <a:gd name="f131" fmla="*/ f100 1 170539"/>
                <a:gd name="f132" fmla="*/ f101 1 111833"/>
                <a:gd name="f133" fmla="*/ f102 1 170539"/>
                <a:gd name="f134" fmla="*/ f103 1 111833"/>
                <a:gd name="f135" fmla="*/ f104 1 170539"/>
                <a:gd name="f136" fmla="*/ f105 1 111833"/>
                <a:gd name="f137" fmla="*/ f106 1 170539"/>
                <a:gd name="f138" fmla="*/ f107 1 111833"/>
                <a:gd name="f139" fmla="*/ f108 1 170539"/>
                <a:gd name="f140" fmla="*/ f109 1 111833"/>
                <a:gd name="f141" fmla="*/ f110 1 170539"/>
                <a:gd name="f142" fmla="*/ f111 1 111833"/>
                <a:gd name="f143" fmla="*/ f112 1 170539"/>
                <a:gd name="f144" fmla="*/ f113 1 111833"/>
                <a:gd name="f145" fmla="*/ f114 1 170539"/>
                <a:gd name="f146" fmla="*/ f115 1 111833"/>
                <a:gd name="f147" fmla="*/ f116 1 170539"/>
                <a:gd name="f148" fmla="*/ f117 1 111833"/>
                <a:gd name="f149" fmla="*/ f118 1 170539"/>
                <a:gd name="f150" fmla="*/ f119 1 111833"/>
                <a:gd name="f151" fmla="*/ f120 1 170539"/>
                <a:gd name="f152" fmla="*/ f121 1 111833"/>
                <a:gd name="f153" fmla="*/ f122 1 111833"/>
                <a:gd name="f154" fmla="*/ f123 1 111833"/>
                <a:gd name="f155" fmla="*/ f85 1 f92"/>
                <a:gd name="f156" fmla="*/ f86 1 f92"/>
                <a:gd name="f157" fmla="*/ f85 1 f93"/>
                <a:gd name="f158" fmla="*/ f87 1 f93"/>
                <a:gd name="f159" fmla="*/ f125 1 f92"/>
                <a:gd name="f160" fmla="*/ f126 1 f93"/>
                <a:gd name="f161" fmla="*/ f127 1 f92"/>
                <a:gd name="f162" fmla="*/ f128 1 f93"/>
                <a:gd name="f163" fmla="*/ f129 1 f92"/>
                <a:gd name="f164" fmla="*/ f130 1 f93"/>
                <a:gd name="f165" fmla="*/ f131 1 f92"/>
                <a:gd name="f166" fmla="*/ f132 1 f93"/>
                <a:gd name="f167" fmla="*/ f133 1 f92"/>
                <a:gd name="f168" fmla="*/ f134 1 f93"/>
                <a:gd name="f169" fmla="*/ f135 1 f92"/>
                <a:gd name="f170" fmla="*/ f136 1 f93"/>
                <a:gd name="f171" fmla="*/ f137 1 f92"/>
                <a:gd name="f172" fmla="*/ f138 1 f93"/>
                <a:gd name="f173" fmla="*/ f139 1 f92"/>
                <a:gd name="f174" fmla="*/ f140 1 f93"/>
                <a:gd name="f175" fmla="*/ f141 1 f92"/>
                <a:gd name="f176" fmla="*/ f142 1 f93"/>
                <a:gd name="f177" fmla="*/ f143 1 f92"/>
                <a:gd name="f178" fmla="*/ f144 1 f93"/>
                <a:gd name="f179" fmla="*/ f145 1 f92"/>
                <a:gd name="f180" fmla="*/ f146 1 f93"/>
                <a:gd name="f181" fmla="*/ f147 1 f92"/>
                <a:gd name="f182" fmla="*/ f148 1 f93"/>
                <a:gd name="f183" fmla="*/ f149 1 f92"/>
                <a:gd name="f184" fmla="*/ f150 1 f93"/>
                <a:gd name="f185" fmla="*/ f151 1 f92"/>
                <a:gd name="f186" fmla="*/ f152 1 f93"/>
                <a:gd name="f187" fmla="*/ f153 1 f93"/>
                <a:gd name="f188" fmla="*/ f154 1 f93"/>
                <a:gd name="f189" fmla="*/ f155 f83 1"/>
                <a:gd name="f190" fmla="*/ f156 f83 1"/>
                <a:gd name="f191" fmla="*/ f158 f84 1"/>
                <a:gd name="f192" fmla="*/ f157 f84 1"/>
                <a:gd name="f193" fmla="*/ f159 f83 1"/>
                <a:gd name="f194" fmla="*/ f160 f84 1"/>
                <a:gd name="f195" fmla="*/ f161 f83 1"/>
                <a:gd name="f196" fmla="*/ f162 f84 1"/>
                <a:gd name="f197" fmla="*/ f163 f83 1"/>
                <a:gd name="f198" fmla="*/ f164 f84 1"/>
                <a:gd name="f199" fmla="*/ f165 f83 1"/>
                <a:gd name="f200" fmla="*/ f166 f84 1"/>
                <a:gd name="f201" fmla="*/ f167 f83 1"/>
                <a:gd name="f202" fmla="*/ f168 f84 1"/>
                <a:gd name="f203" fmla="*/ f169 f83 1"/>
                <a:gd name="f204" fmla="*/ f170 f84 1"/>
                <a:gd name="f205" fmla="*/ f171 f83 1"/>
                <a:gd name="f206" fmla="*/ f172 f84 1"/>
                <a:gd name="f207" fmla="*/ f173 f83 1"/>
                <a:gd name="f208" fmla="*/ f174 f84 1"/>
                <a:gd name="f209" fmla="*/ f175 f83 1"/>
                <a:gd name="f210" fmla="*/ f176 f84 1"/>
                <a:gd name="f211" fmla="*/ f177 f83 1"/>
                <a:gd name="f212" fmla="*/ f178 f84 1"/>
                <a:gd name="f213" fmla="*/ f179 f83 1"/>
                <a:gd name="f214" fmla="*/ f180 f84 1"/>
                <a:gd name="f215" fmla="*/ f181 f83 1"/>
                <a:gd name="f216" fmla="*/ f182 f84 1"/>
                <a:gd name="f217" fmla="*/ f183 f83 1"/>
                <a:gd name="f218" fmla="*/ f184 f84 1"/>
                <a:gd name="f219" fmla="*/ f185 f83 1"/>
                <a:gd name="f220" fmla="*/ f186 f84 1"/>
                <a:gd name="f221" fmla="*/ f187 f84 1"/>
                <a:gd name="f222" fmla="*/ f188 f84 1"/>
              </a:gdLst>
              <a:ahLst/>
              <a:cxnLst>
                <a:cxn ang="3cd4">
                  <a:pos x="hc" y="t"/>
                </a:cxn>
                <a:cxn ang="0">
                  <a:pos x="r" y="vc"/>
                </a:cxn>
                <a:cxn ang="cd4">
                  <a:pos x="hc" y="b"/>
                </a:cxn>
                <a:cxn ang="cd2">
                  <a:pos x="l" y="vc"/>
                </a:cxn>
                <a:cxn ang="f124">
                  <a:pos x="f193" y="f194"/>
                </a:cxn>
                <a:cxn ang="f124">
                  <a:pos x="f195" y="f196"/>
                </a:cxn>
                <a:cxn ang="f124">
                  <a:pos x="f197" y="f198"/>
                </a:cxn>
                <a:cxn ang="f124">
                  <a:pos x="f199" y="f200"/>
                </a:cxn>
                <a:cxn ang="f124">
                  <a:pos x="f201" y="f202"/>
                </a:cxn>
                <a:cxn ang="f124">
                  <a:pos x="f203" y="f204"/>
                </a:cxn>
                <a:cxn ang="f124">
                  <a:pos x="f205" y="f206"/>
                </a:cxn>
                <a:cxn ang="f124">
                  <a:pos x="f207" y="f208"/>
                </a:cxn>
                <a:cxn ang="f124">
                  <a:pos x="f209" y="f210"/>
                </a:cxn>
                <a:cxn ang="f124">
                  <a:pos x="f211" y="f212"/>
                </a:cxn>
                <a:cxn ang="f124">
                  <a:pos x="f211" y="f212"/>
                </a:cxn>
                <a:cxn ang="f124">
                  <a:pos x="f213" y="f214"/>
                </a:cxn>
                <a:cxn ang="f124">
                  <a:pos x="f215" y="f216"/>
                </a:cxn>
                <a:cxn ang="f124">
                  <a:pos x="f217" y="f218"/>
                </a:cxn>
                <a:cxn ang="f124">
                  <a:pos x="f219" y="f220"/>
                </a:cxn>
                <a:cxn ang="f124">
                  <a:pos x="f219" y="f221"/>
                </a:cxn>
                <a:cxn ang="f124">
                  <a:pos x="f219" y="f222"/>
                </a:cxn>
                <a:cxn ang="f124">
                  <a:pos x="f219" y="f222"/>
                </a:cxn>
                <a:cxn ang="f124">
                  <a:pos x="f193" y="f194"/>
                </a:cxn>
              </a:cxnLst>
              <a:rect l="f189" t="f192" r="f190" b="f191"/>
              <a:pathLst>
                <a:path w="170539" h="111833">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cubicBezTo>
                    <a:pt x="f38" y="f39"/>
                    <a:pt x="f40" y="f41"/>
                    <a:pt x="f42" y="f43"/>
                  </a:cubicBezTo>
                  <a:lnTo>
                    <a:pt x="f44" y="f45"/>
                  </a:lnTo>
                  <a:lnTo>
                    <a:pt x="f46" y="f47"/>
                  </a:lnTo>
                  <a:lnTo>
                    <a:pt x="f46" y="f47"/>
                  </a:lnTo>
                  <a:cubicBezTo>
                    <a:pt x="f48" y="f49"/>
                    <a:pt x="f50" y="f51"/>
                    <a:pt x="f52" y="f53"/>
                  </a:cubicBezTo>
                  <a:cubicBezTo>
                    <a:pt x="f54" y="f55"/>
                    <a:pt x="f56" y="f57"/>
                    <a:pt x="f58" y="f59"/>
                  </a:cubicBezTo>
                  <a:cubicBezTo>
                    <a:pt x="f60" y="f61"/>
                    <a:pt x="f62" y="f63"/>
                    <a:pt x="f64" y="f65"/>
                  </a:cubicBezTo>
                  <a:cubicBezTo>
                    <a:pt x="f66" y="f67"/>
                    <a:pt x="f68" y="f69"/>
                    <a:pt x="f70" y="f71"/>
                  </a:cubicBezTo>
                  <a:cubicBezTo>
                    <a:pt x="f70" y="f71"/>
                    <a:pt x="f70" y="f72"/>
                    <a:pt x="f70" y="f73"/>
                  </a:cubicBezTo>
                  <a:cubicBezTo>
                    <a:pt x="f74" y="f75"/>
                    <a:pt x="f74" y="f76"/>
                    <a:pt x="f70" y="f77"/>
                  </a:cubicBezTo>
                  <a:lnTo>
                    <a:pt x="f70" y="f77"/>
                  </a:lnTo>
                  <a:cubicBezTo>
                    <a:pt x="f78" y="f79"/>
                    <a:pt x="f80" y="f8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2" name="Freeform: Shape 1838">
              <a:extLst>
                <a:ext uri="{FF2B5EF4-FFF2-40B4-BE49-F238E27FC236}">
                  <a16:creationId xmlns:a16="http://schemas.microsoft.com/office/drawing/2014/main" id="{AD00D0C9-4644-50ED-C5F5-2FA0BEA71A64}"/>
                </a:ext>
              </a:extLst>
            </p:cNvPr>
            <p:cNvSpPr/>
            <p:nvPr/>
          </p:nvSpPr>
          <p:spPr>
            <a:xfrm>
              <a:off x="7824365" y="4943036"/>
              <a:ext cx="79507" cy="56409"/>
            </a:xfrm>
            <a:custGeom>
              <a:avLst/>
              <a:gdLst>
                <a:gd name="f0" fmla="val 10800000"/>
                <a:gd name="f1" fmla="val 5400000"/>
                <a:gd name="f2" fmla="val 180"/>
                <a:gd name="f3" fmla="val w"/>
                <a:gd name="f4" fmla="val h"/>
                <a:gd name="f5" fmla="val 0"/>
                <a:gd name="f6" fmla="val 79504"/>
                <a:gd name="f7" fmla="val 56408"/>
                <a:gd name="f8" fmla="val 539"/>
                <a:gd name="f9" fmla="val 49855"/>
                <a:gd name="f10" fmla="val 1688"/>
                <a:gd name="f11" fmla="val 54478"/>
                <a:gd name="f12" fmla="val 6361"/>
                <a:gd name="f13" fmla="val 57302"/>
                <a:gd name="f14" fmla="val 10984"/>
                <a:gd name="f15" fmla="val 56152"/>
                <a:gd name="f16" fmla="val 11696"/>
                <a:gd name="f17" fmla="val 55977"/>
                <a:gd name="f18" fmla="val 12383"/>
                <a:gd name="f19" fmla="val 55703"/>
                <a:gd name="f20" fmla="val 13033"/>
                <a:gd name="f21" fmla="val 55353"/>
                <a:gd name="f22" fmla="val 19867"/>
                <a:gd name="f23" fmla="val 75244"/>
                <a:gd name="f24" fmla="val 21829"/>
                <a:gd name="f25" fmla="val 70196"/>
                <a:gd name="f26" fmla="val 19954"/>
                <a:gd name="f27" fmla="val 68234"/>
                <a:gd name="f28" fmla="val 15694"/>
                <a:gd name="f29" fmla="val 68047"/>
                <a:gd name="f30" fmla="val 15269"/>
                <a:gd name="f31" fmla="val 67885"/>
                <a:gd name="f32" fmla="val 14819"/>
                <a:gd name="f33" fmla="val 67759"/>
                <a:gd name="f34" fmla="val 14369"/>
                <a:gd name="f35" fmla="val 65885"/>
                <a:gd name="f36" fmla="val 9109"/>
                <a:gd name="f37" fmla="val 67722"/>
                <a:gd name="f38" fmla="val 3248"/>
                <a:gd name="f39" fmla="val 72258"/>
                <a:gd name="f40" fmla="val 69259"/>
                <a:gd name="f41" fmla="val 1624"/>
                <a:gd name="f42" fmla="val 6786"/>
                <a:gd name="f43" fmla="val 35111"/>
                <a:gd name="f44" fmla="val 1413"/>
                <a:gd name="f45" fmla="val 37872"/>
                <a:gd name="f46" fmla="val -1211"/>
                <a:gd name="f47" fmla="val 44082"/>
                <a:gd name="f48" fmla="+- 0 0 -90"/>
                <a:gd name="f49" fmla="*/ f3 1 79504"/>
                <a:gd name="f50" fmla="*/ f4 1 56408"/>
                <a:gd name="f51" fmla="val f5"/>
                <a:gd name="f52" fmla="val f6"/>
                <a:gd name="f53" fmla="val f7"/>
                <a:gd name="f54" fmla="*/ f48 f0 1"/>
                <a:gd name="f55" fmla="+- f53 0 f51"/>
                <a:gd name="f56" fmla="+- f52 0 f51"/>
                <a:gd name="f57" fmla="*/ f54 1 f2"/>
                <a:gd name="f58" fmla="*/ f56 1 79504"/>
                <a:gd name="f59" fmla="*/ f55 1 56408"/>
                <a:gd name="f60" fmla="*/ 539 f56 1"/>
                <a:gd name="f61" fmla="*/ 49855 f55 1"/>
                <a:gd name="f62" fmla="*/ 10984 f56 1"/>
                <a:gd name="f63" fmla="*/ 56152 f55 1"/>
                <a:gd name="f64" fmla="*/ 13033 f56 1"/>
                <a:gd name="f65" fmla="*/ 55353 f55 1"/>
                <a:gd name="f66" fmla="*/ 79504 f56 1"/>
                <a:gd name="f67" fmla="*/ 19867 f55 1"/>
                <a:gd name="f68" fmla="*/ 68234 f56 1"/>
                <a:gd name="f69" fmla="*/ 15694 f55 1"/>
                <a:gd name="f70" fmla="*/ 67759 f56 1"/>
                <a:gd name="f71" fmla="*/ 14369 f55 1"/>
                <a:gd name="f72" fmla="*/ 72258 f56 1"/>
                <a:gd name="f73" fmla="*/ 0 f55 1"/>
                <a:gd name="f74" fmla="*/ 69259 f56 1"/>
                <a:gd name="f75" fmla="*/ 1624 f55 1"/>
                <a:gd name="f76" fmla="*/ 6786 f56 1"/>
                <a:gd name="f77" fmla="*/ 35111 f55 1"/>
                <a:gd name="f78" fmla="+- f57 0 f1"/>
                <a:gd name="f79" fmla="*/ f60 1 79504"/>
                <a:gd name="f80" fmla="*/ f61 1 56408"/>
                <a:gd name="f81" fmla="*/ f62 1 79504"/>
                <a:gd name="f82" fmla="*/ f63 1 56408"/>
                <a:gd name="f83" fmla="*/ f64 1 79504"/>
                <a:gd name="f84" fmla="*/ f65 1 56408"/>
                <a:gd name="f85" fmla="*/ f66 1 79504"/>
                <a:gd name="f86" fmla="*/ f67 1 56408"/>
                <a:gd name="f87" fmla="*/ f68 1 79504"/>
                <a:gd name="f88" fmla="*/ f69 1 56408"/>
                <a:gd name="f89" fmla="*/ f70 1 79504"/>
                <a:gd name="f90" fmla="*/ f71 1 56408"/>
                <a:gd name="f91" fmla="*/ f72 1 79504"/>
                <a:gd name="f92" fmla="*/ f73 1 56408"/>
                <a:gd name="f93" fmla="*/ f74 1 79504"/>
                <a:gd name="f94" fmla="*/ f75 1 56408"/>
                <a:gd name="f95" fmla="*/ f76 1 79504"/>
                <a:gd name="f96" fmla="*/ f77 1 56408"/>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5" y="f136"/>
                </a:cxn>
                <a:cxn ang="f78">
                  <a:pos x="f137" y="f138"/>
                </a:cxn>
                <a:cxn ang="f78">
                  <a:pos x="f139" y="f140"/>
                </a:cxn>
                <a:cxn ang="f78">
                  <a:pos x="f123" y="f124"/>
                </a:cxn>
              </a:cxnLst>
              <a:rect l="f119" t="f122" r="f120" b="f121"/>
              <a:pathLst>
                <a:path w="79504" h="56408">
                  <a:moveTo>
                    <a:pt x="f8" y="f9"/>
                  </a:moveTo>
                  <a:cubicBezTo>
                    <a:pt x="f10" y="f11"/>
                    <a:pt x="f12" y="f13"/>
                    <a:pt x="f14" y="f15"/>
                  </a:cubicBezTo>
                  <a:cubicBezTo>
                    <a:pt x="f16" y="f17"/>
                    <a:pt x="f18" y="f19"/>
                    <a:pt x="f20" y="f21"/>
                  </a:cubicBezTo>
                  <a:lnTo>
                    <a:pt x="f6" y="f22"/>
                  </a:lnTo>
                  <a:cubicBezTo>
                    <a:pt x="f23" y="f24"/>
                    <a:pt x="f25" y="f26"/>
                    <a:pt x="f27" y="f28"/>
                  </a:cubicBezTo>
                  <a:cubicBezTo>
                    <a:pt x="f29" y="f30"/>
                    <a:pt x="f31" y="f32"/>
                    <a:pt x="f33" y="f34"/>
                  </a:cubicBezTo>
                  <a:cubicBezTo>
                    <a:pt x="f35" y="f36"/>
                    <a:pt x="f37" y="f38"/>
                    <a:pt x="f39" y="f5"/>
                  </a:cubicBezTo>
                  <a:lnTo>
                    <a:pt x="f39" y="f5"/>
                  </a:lnTo>
                  <a:lnTo>
                    <a:pt x="f40" y="f41"/>
                  </a:ln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3" name="Freeform: Shape 1839">
              <a:extLst>
                <a:ext uri="{FF2B5EF4-FFF2-40B4-BE49-F238E27FC236}">
                  <a16:creationId xmlns:a16="http://schemas.microsoft.com/office/drawing/2014/main" id="{9649E875-84E2-6AEC-85E4-6F55BDD33A77}"/>
                </a:ext>
              </a:extLst>
            </p:cNvPr>
            <p:cNvSpPr/>
            <p:nvPr/>
          </p:nvSpPr>
          <p:spPr>
            <a:xfrm>
              <a:off x="7890668" y="4919691"/>
              <a:ext cx="60313" cy="44238"/>
            </a:xfrm>
            <a:custGeom>
              <a:avLst/>
              <a:gdLst>
                <a:gd name="f0" fmla="val 10800000"/>
                <a:gd name="f1" fmla="val 5400000"/>
                <a:gd name="f2" fmla="val 180"/>
                <a:gd name="f3" fmla="val w"/>
                <a:gd name="f4" fmla="val h"/>
                <a:gd name="f5" fmla="val 0"/>
                <a:gd name="f6" fmla="val 60317"/>
                <a:gd name="f7" fmla="val 44237"/>
                <a:gd name="f8" fmla="val 830"/>
                <a:gd name="f9" fmla="val 37963"/>
                <a:gd name="f10" fmla="val 2054"/>
                <a:gd name="f11" fmla="val 42486"/>
                <a:gd name="f12" fmla="val 6727"/>
                <a:gd name="f13" fmla="val 45173"/>
                <a:gd name="f14" fmla="val 11250"/>
                <a:gd name="f15" fmla="val 43936"/>
                <a:gd name="f16" fmla="val 11713"/>
                <a:gd name="f17" fmla="val 43811"/>
                <a:gd name="f18" fmla="val 12150"/>
                <a:gd name="f19" fmla="val 43661"/>
                <a:gd name="f20" fmla="val 12575"/>
                <a:gd name="f21" fmla="val 43461"/>
                <a:gd name="f22" fmla="val 55056"/>
                <a:gd name="f23" fmla="val 20845"/>
                <a:gd name="f24" fmla="val 55769"/>
                <a:gd name="f25" fmla="val 20408"/>
                <a:gd name="f26" fmla="val 56393"/>
                <a:gd name="f27" fmla="val 19858"/>
                <a:gd name="f28" fmla="val 56931"/>
                <a:gd name="f29" fmla="val 19221"/>
                <a:gd name="f30" fmla="val 60067"/>
                <a:gd name="f31" fmla="val 15872"/>
                <a:gd name="f32" fmla="val 61129"/>
                <a:gd name="f33" fmla="val 11074"/>
                <a:gd name="f34" fmla="val 59679"/>
                <a:gd name="f35" fmla="val 6726"/>
                <a:gd name="f36" fmla="val 58705"/>
                <a:gd name="f37" fmla="val 2140"/>
                <a:gd name="f38" fmla="val 54182"/>
                <a:gd name="f39" fmla="val -796"/>
                <a:gd name="f40" fmla="val 49596"/>
                <a:gd name="f41" fmla="val 191"/>
                <a:gd name="f42" fmla="val 48747"/>
                <a:gd name="f43" fmla="val 366"/>
                <a:gd name="f44" fmla="val 47934"/>
                <a:gd name="f45" fmla="val 678"/>
                <a:gd name="f46" fmla="val 47185"/>
                <a:gd name="f47" fmla="val 1103"/>
                <a:gd name="f48" fmla="val 4703"/>
                <a:gd name="f49" fmla="val 23719"/>
                <a:gd name="f50" fmla="val 443"/>
                <a:gd name="f51" fmla="val 27118"/>
                <a:gd name="f52" fmla="val -1119"/>
                <a:gd name="f53" fmla="val 32878"/>
                <a:gd name="f54" fmla="+- 0 0 -90"/>
                <a:gd name="f55" fmla="*/ f3 1 60317"/>
                <a:gd name="f56" fmla="*/ f4 1 44237"/>
                <a:gd name="f57" fmla="val f5"/>
                <a:gd name="f58" fmla="val f6"/>
                <a:gd name="f59" fmla="val f7"/>
                <a:gd name="f60" fmla="*/ f54 f0 1"/>
                <a:gd name="f61" fmla="+- f59 0 f57"/>
                <a:gd name="f62" fmla="+- f58 0 f57"/>
                <a:gd name="f63" fmla="*/ f60 1 f2"/>
                <a:gd name="f64" fmla="*/ f62 1 60317"/>
                <a:gd name="f65" fmla="*/ f61 1 44237"/>
                <a:gd name="f66" fmla="*/ 830 f62 1"/>
                <a:gd name="f67" fmla="*/ 37963 f61 1"/>
                <a:gd name="f68" fmla="*/ 11250 f62 1"/>
                <a:gd name="f69" fmla="*/ 43936 f61 1"/>
                <a:gd name="f70" fmla="*/ 12575 f62 1"/>
                <a:gd name="f71" fmla="*/ 43461 f61 1"/>
                <a:gd name="f72" fmla="*/ 55056 f62 1"/>
                <a:gd name="f73" fmla="*/ 20845 f61 1"/>
                <a:gd name="f74" fmla="*/ 56931 f62 1"/>
                <a:gd name="f75" fmla="*/ 19221 f61 1"/>
                <a:gd name="f76" fmla="*/ 59679 f62 1"/>
                <a:gd name="f77" fmla="*/ 6726 f61 1"/>
                <a:gd name="f78" fmla="*/ 49596 f62 1"/>
                <a:gd name="f79" fmla="*/ 191 f61 1"/>
                <a:gd name="f80" fmla="*/ 47185 f62 1"/>
                <a:gd name="f81" fmla="*/ 1103 f61 1"/>
                <a:gd name="f82" fmla="*/ 4703 f62 1"/>
                <a:gd name="f83" fmla="*/ 23719 f61 1"/>
                <a:gd name="f84" fmla="+- f63 0 f1"/>
                <a:gd name="f85" fmla="*/ f66 1 60317"/>
                <a:gd name="f86" fmla="*/ f67 1 44237"/>
                <a:gd name="f87" fmla="*/ f68 1 60317"/>
                <a:gd name="f88" fmla="*/ f69 1 44237"/>
                <a:gd name="f89" fmla="*/ f70 1 60317"/>
                <a:gd name="f90" fmla="*/ f71 1 44237"/>
                <a:gd name="f91" fmla="*/ f72 1 60317"/>
                <a:gd name="f92" fmla="*/ f73 1 44237"/>
                <a:gd name="f93" fmla="*/ f74 1 60317"/>
                <a:gd name="f94" fmla="*/ f75 1 44237"/>
                <a:gd name="f95" fmla="*/ f76 1 60317"/>
                <a:gd name="f96" fmla="*/ f77 1 44237"/>
                <a:gd name="f97" fmla="*/ f78 1 60317"/>
                <a:gd name="f98" fmla="*/ f79 1 44237"/>
                <a:gd name="f99" fmla="*/ f80 1 60317"/>
                <a:gd name="f100" fmla="*/ f81 1 44237"/>
                <a:gd name="f101" fmla="*/ f82 1 60317"/>
                <a:gd name="f102" fmla="*/ f83 1 44237"/>
                <a:gd name="f103" fmla="*/ f57 1 f64"/>
                <a:gd name="f104" fmla="*/ f58 1 f64"/>
                <a:gd name="f105" fmla="*/ f57 1 f65"/>
                <a:gd name="f106" fmla="*/ f59 1 f65"/>
                <a:gd name="f107" fmla="*/ f85 1 f64"/>
                <a:gd name="f108" fmla="*/ f86 1 f65"/>
                <a:gd name="f109" fmla="*/ f87 1 f64"/>
                <a:gd name="f110" fmla="*/ f88 1 f65"/>
                <a:gd name="f111" fmla="*/ f89 1 f64"/>
                <a:gd name="f112" fmla="*/ f90 1 f65"/>
                <a:gd name="f113" fmla="*/ f91 1 f64"/>
                <a:gd name="f114" fmla="*/ f92 1 f65"/>
                <a:gd name="f115" fmla="*/ f93 1 f64"/>
                <a:gd name="f116" fmla="*/ f94 1 f65"/>
                <a:gd name="f117" fmla="*/ f95 1 f64"/>
                <a:gd name="f118" fmla="*/ f96 1 f65"/>
                <a:gd name="f119" fmla="*/ f97 1 f64"/>
                <a:gd name="f120" fmla="*/ f98 1 f65"/>
                <a:gd name="f121" fmla="*/ f99 1 f64"/>
                <a:gd name="f122" fmla="*/ f100 1 f65"/>
                <a:gd name="f123" fmla="*/ f101 1 f64"/>
                <a:gd name="f124" fmla="*/ f102 1 f65"/>
                <a:gd name="f125" fmla="*/ f103 f55 1"/>
                <a:gd name="f126" fmla="*/ f104 f55 1"/>
                <a:gd name="f127" fmla="*/ f106 f56 1"/>
                <a:gd name="f128" fmla="*/ f105 f56 1"/>
                <a:gd name="f129" fmla="*/ f107 f55 1"/>
                <a:gd name="f130" fmla="*/ f108 f56 1"/>
                <a:gd name="f131" fmla="*/ f109 f55 1"/>
                <a:gd name="f132" fmla="*/ f110 f56 1"/>
                <a:gd name="f133" fmla="*/ f111 f55 1"/>
                <a:gd name="f134" fmla="*/ f112 f56 1"/>
                <a:gd name="f135" fmla="*/ f113 f55 1"/>
                <a:gd name="f136" fmla="*/ f114 f56 1"/>
                <a:gd name="f137" fmla="*/ f115 f55 1"/>
                <a:gd name="f138" fmla="*/ f116 f56 1"/>
                <a:gd name="f139" fmla="*/ f117 f55 1"/>
                <a:gd name="f140" fmla="*/ f118 f56 1"/>
                <a:gd name="f141" fmla="*/ f119 f55 1"/>
                <a:gd name="f142" fmla="*/ f120 f56 1"/>
                <a:gd name="f143" fmla="*/ f121 f55 1"/>
                <a:gd name="f144" fmla="*/ f122 f56 1"/>
                <a:gd name="f145" fmla="*/ f123 f55 1"/>
                <a:gd name="f146" fmla="*/ f124 f56 1"/>
              </a:gdLst>
              <a:ahLst/>
              <a:cxnLst>
                <a:cxn ang="3cd4">
                  <a:pos x="hc" y="t"/>
                </a:cxn>
                <a:cxn ang="0">
                  <a:pos x="r" y="vc"/>
                </a:cxn>
                <a:cxn ang="cd4">
                  <a:pos x="hc" y="b"/>
                </a:cxn>
                <a:cxn ang="cd2">
                  <a:pos x="l" y="vc"/>
                </a:cxn>
                <a:cxn ang="f84">
                  <a:pos x="f129" y="f130"/>
                </a:cxn>
                <a:cxn ang="f84">
                  <a:pos x="f131" y="f132"/>
                </a:cxn>
                <a:cxn ang="f84">
                  <a:pos x="f133" y="f134"/>
                </a:cxn>
                <a:cxn ang="f84">
                  <a:pos x="f135" y="f136"/>
                </a:cxn>
                <a:cxn ang="f84">
                  <a:pos x="f137" y="f138"/>
                </a:cxn>
                <a:cxn ang="f84">
                  <a:pos x="f139" y="f140"/>
                </a:cxn>
                <a:cxn ang="f84">
                  <a:pos x="f141" y="f142"/>
                </a:cxn>
                <a:cxn ang="f84">
                  <a:pos x="f143" y="f144"/>
                </a:cxn>
                <a:cxn ang="f84">
                  <a:pos x="f145" y="f146"/>
                </a:cxn>
                <a:cxn ang="f84">
                  <a:pos x="f129" y="f130"/>
                </a:cxn>
              </a:cxnLst>
              <a:rect l="f125" t="f128" r="f126" b="f127"/>
              <a:pathLst>
                <a:path w="60317" h="44237">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cubicBezTo>
                    <a:pt x="f42" y="f43"/>
                    <a:pt x="f44" y="f45"/>
                    <a:pt x="f46" y="f47"/>
                  </a:cubicBez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4" name="Freeform: Shape 1840">
              <a:extLst>
                <a:ext uri="{FF2B5EF4-FFF2-40B4-BE49-F238E27FC236}">
                  <a16:creationId xmlns:a16="http://schemas.microsoft.com/office/drawing/2014/main" id="{0DE138E4-E273-864A-33E7-FFCA68F6A275}"/>
                </a:ext>
              </a:extLst>
            </p:cNvPr>
            <p:cNvSpPr/>
            <p:nvPr/>
          </p:nvSpPr>
          <p:spPr>
            <a:xfrm>
              <a:off x="8558957" y="5923547"/>
              <a:ext cx="17538" cy="23088"/>
            </a:xfrm>
            <a:custGeom>
              <a:avLst/>
              <a:gdLst>
                <a:gd name="f0" fmla="val 10800000"/>
                <a:gd name="f1" fmla="val 5400000"/>
                <a:gd name="f2" fmla="val 180"/>
                <a:gd name="f3" fmla="val w"/>
                <a:gd name="f4" fmla="val h"/>
                <a:gd name="f5" fmla="val 0"/>
                <a:gd name="f6" fmla="val 17540"/>
                <a:gd name="f7" fmla="val 23086"/>
                <a:gd name="f8" fmla="val 16618"/>
                <a:gd name="f9" fmla="val 6468"/>
                <a:gd name="f10" fmla="val 15568"/>
                <a:gd name="f11" fmla="val 1970"/>
                <a:gd name="f12" fmla="val 11058"/>
                <a:gd name="f13" fmla="val -829"/>
                <a:gd name="f14" fmla="val 6560"/>
                <a:gd name="f15" fmla="val 221"/>
                <a:gd name="f16" fmla="val 5697"/>
                <a:gd name="f17" fmla="val 433"/>
                <a:gd name="f18" fmla="val 4873"/>
                <a:gd name="f19" fmla="val 758"/>
                <a:gd name="f20" fmla="val 4123"/>
                <a:gd name="f21" fmla="val 1220"/>
                <a:gd name="f22" fmla="val 1249"/>
                <a:gd name="f23" fmla="val 2844"/>
                <a:gd name="f24" fmla="val 3594"/>
                <a:gd name="f25" fmla="val 3948"/>
                <a:gd name="f26" fmla="val 1183"/>
                <a:gd name="f27" fmla="val 9096"/>
                <a:gd name="f28" fmla="val 2420"/>
                <a:gd name="f29" fmla="val 11507"/>
                <a:gd name="f30" fmla="val 6368"/>
                <a:gd name="f31" fmla="val 11957"/>
                <a:gd name="f32" fmla="val 7093"/>
                <a:gd name="f33" fmla="val 12295"/>
                <a:gd name="f34" fmla="val 7893"/>
                <a:gd name="f35" fmla="val 12495"/>
                <a:gd name="f36" fmla="val 8717"/>
                <a:gd name="f37" fmla="val 14719"/>
                <a:gd name="f38" fmla="val 13903"/>
                <a:gd name="f39" fmla="val 12932"/>
                <a:gd name="f40" fmla="val 19938"/>
                <a:gd name="f41" fmla="val 8246"/>
                <a:gd name="f42" fmla="val 12245"/>
                <a:gd name="f43" fmla="val 20837"/>
                <a:gd name="f44" fmla="val 16980"/>
                <a:gd name="f45" fmla="val 17726"/>
                <a:gd name="f46" fmla="val 18817"/>
                <a:gd name="f47" fmla="val 11691"/>
                <a:gd name="f48" fmla="+- 0 0 -90"/>
                <a:gd name="f49" fmla="*/ f3 1 17540"/>
                <a:gd name="f50" fmla="*/ f4 1 23086"/>
                <a:gd name="f51" fmla="val f5"/>
                <a:gd name="f52" fmla="val f6"/>
                <a:gd name="f53" fmla="val f7"/>
                <a:gd name="f54" fmla="*/ f48 f0 1"/>
                <a:gd name="f55" fmla="+- f53 0 f51"/>
                <a:gd name="f56" fmla="+- f52 0 f51"/>
                <a:gd name="f57" fmla="*/ f54 1 f2"/>
                <a:gd name="f58" fmla="*/ f56 1 17540"/>
                <a:gd name="f59" fmla="*/ f55 1 23086"/>
                <a:gd name="f60" fmla="*/ 16618 f56 1"/>
                <a:gd name="f61" fmla="*/ 6468 f55 1"/>
                <a:gd name="f62" fmla="*/ 6560 f56 1"/>
                <a:gd name="f63" fmla="*/ 221 f55 1"/>
                <a:gd name="f64" fmla="*/ 4123 f56 1"/>
                <a:gd name="f65" fmla="*/ 1220 f55 1"/>
                <a:gd name="f66" fmla="*/ 1249 f56 1"/>
                <a:gd name="f67" fmla="*/ 2844 f55 1"/>
                <a:gd name="f68" fmla="*/ 0 f56 1"/>
                <a:gd name="f69" fmla="*/ 3594 f55 1"/>
                <a:gd name="f70" fmla="*/ 11507 f56 1"/>
                <a:gd name="f71" fmla="*/ 6368 f55 1"/>
                <a:gd name="f72" fmla="*/ 12495 f56 1"/>
                <a:gd name="f73" fmla="*/ 8717 f55 1"/>
                <a:gd name="f74" fmla="*/ 8246 f56 1"/>
                <a:gd name="f75" fmla="*/ 23086 f55 1"/>
                <a:gd name="f76" fmla="*/ 12245 f56 1"/>
                <a:gd name="f77" fmla="*/ 20837 f55 1"/>
                <a:gd name="f78" fmla="+- f57 0 f1"/>
                <a:gd name="f79" fmla="*/ f60 1 17540"/>
                <a:gd name="f80" fmla="*/ f61 1 23086"/>
                <a:gd name="f81" fmla="*/ f62 1 17540"/>
                <a:gd name="f82" fmla="*/ f63 1 23086"/>
                <a:gd name="f83" fmla="*/ f64 1 17540"/>
                <a:gd name="f84" fmla="*/ f65 1 23086"/>
                <a:gd name="f85" fmla="*/ f66 1 17540"/>
                <a:gd name="f86" fmla="*/ f67 1 23086"/>
                <a:gd name="f87" fmla="*/ f68 1 17540"/>
                <a:gd name="f88" fmla="*/ f69 1 23086"/>
                <a:gd name="f89" fmla="*/ f70 1 17540"/>
                <a:gd name="f90" fmla="*/ f71 1 23086"/>
                <a:gd name="f91" fmla="*/ f72 1 17540"/>
                <a:gd name="f92" fmla="*/ f73 1 23086"/>
                <a:gd name="f93" fmla="*/ f74 1 17540"/>
                <a:gd name="f94" fmla="*/ f75 1 23086"/>
                <a:gd name="f95" fmla="*/ f76 1 17540"/>
                <a:gd name="f96" fmla="*/ f77 1 23086"/>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1" y="f132"/>
                </a:cxn>
                <a:cxn ang="f78">
                  <a:pos x="f133" y="f134"/>
                </a:cxn>
                <a:cxn ang="f78">
                  <a:pos x="f135" y="f136"/>
                </a:cxn>
                <a:cxn ang="f78">
                  <a:pos x="f137" y="f138"/>
                </a:cxn>
                <a:cxn ang="f78">
                  <a:pos x="f139" y="f140"/>
                </a:cxn>
                <a:cxn ang="f78">
                  <a:pos x="f139" y="f140"/>
                </a:cxn>
                <a:cxn ang="f78">
                  <a:pos x="f123" y="f124"/>
                </a:cxn>
              </a:cxnLst>
              <a:rect l="f119" t="f122" r="f120" b="f121"/>
              <a:pathLst>
                <a:path w="17540" h="23086">
                  <a:moveTo>
                    <a:pt x="f8" y="f9"/>
                  </a:moveTo>
                  <a:cubicBezTo>
                    <a:pt x="f10" y="f11"/>
                    <a:pt x="f12" y="f13"/>
                    <a:pt x="f14" y="f15"/>
                  </a:cubicBezTo>
                  <a:cubicBezTo>
                    <a:pt x="f16" y="f17"/>
                    <a:pt x="f18" y="f19"/>
                    <a:pt x="f20" y="f21"/>
                  </a:cubicBezTo>
                  <a:lnTo>
                    <a:pt x="f22" y="f23"/>
                  </a:lnTo>
                  <a:lnTo>
                    <a:pt x="f5" y="f24"/>
                  </a:lnTo>
                  <a:lnTo>
                    <a:pt x="f5" y="f24"/>
                  </a:lnTo>
                  <a:cubicBezTo>
                    <a:pt x="f25" y="f26"/>
                    <a:pt x="f27" y="f28"/>
                    <a:pt x="f29" y="f30"/>
                  </a:cubicBezTo>
                  <a:cubicBezTo>
                    <a:pt x="f31" y="f32"/>
                    <a:pt x="f33" y="f34"/>
                    <a:pt x="f35" y="f36"/>
                  </a:cubicBezTo>
                  <a:cubicBezTo>
                    <a:pt x="f37" y="f38"/>
                    <a:pt x="f39" y="f40"/>
                    <a:pt x="f41" y="f7"/>
                  </a:cubicBezTo>
                  <a:lnTo>
                    <a:pt x="f42" y="f43"/>
                  </a:ln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5" name="Freeform: Shape 1841">
              <a:extLst>
                <a:ext uri="{FF2B5EF4-FFF2-40B4-BE49-F238E27FC236}">
                  <a16:creationId xmlns:a16="http://schemas.microsoft.com/office/drawing/2014/main" id="{6EC245E4-7A3E-75B5-F1A7-3EAC588B877E}"/>
                </a:ext>
              </a:extLst>
            </p:cNvPr>
            <p:cNvSpPr/>
            <p:nvPr/>
          </p:nvSpPr>
          <p:spPr>
            <a:xfrm>
              <a:off x="8442380" y="5926409"/>
              <a:ext cx="130082" cy="86447"/>
            </a:xfrm>
            <a:custGeom>
              <a:avLst/>
              <a:gdLst>
                <a:gd name="f0" fmla="val 10800000"/>
                <a:gd name="f1" fmla="val 5400000"/>
                <a:gd name="f2" fmla="val 180"/>
                <a:gd name="f3" fmla="val w"/>
                <a:gd name="f4" fmla="val h"/>
                <a:gd name="f5" fmla="val 0"/>
                <a:gd name="f6" fmla="val 130079"/>
                <a:gd name="f7" fmla="val 86451"/>
                <a:gd name="f8" fmla="val 129194"/>
                <a:gd name="f9" fmla="val 6358"/>
                <a:gd name="f10" fmla="val 128082"/>
                <a:gd name="f11" fmla="val 1872"/>
                <a:gd name="f12" fmla="val 123534"/>
                <a:gd name="f13" fmla="val -864"/>
                <a:gd name="f14" fmla="val 119049"/>
                <a:gd name="f15" fmla="val 248"/>
                <a:gd name="f16" fmla="val 118224"/>
                <a:gd name="f17" fmla="val 460"/>
                <a:gd name="f18" fmla="val 117424"/>
                <a:gd name="f19" fmla="val 785"/>
                <a:gd name="f20" fmla="val 116700"/>
                <a:gd name="f21" fmla="val 1235"/>
                <a:gd name="f22" fmla="val 114950"/>
                <a:gd name="f23" fmla="val 2235"/>
                <a:gd name="f24" fmla="val 67709"/>
                <a:gd name="f25" fmla="val 4373"/>
                <a:gd name="f26" fmla="val 74581"/>
                <a:gd name="f27" fmla="val 7247"/>
                <a:gd name="f28" fmla="val 78954"/>
                <a:gd name="f29" fmla="val 8646"/>
                <a:gd name="f30" fmla="val 81191"/>
                <a:gd name="f31" fmla="val 9308"/>
                <a:gd name="f32" fmla="val 83815"/>
                <a:gd name="f33" fmla="val 9121"/>
                <a:gd name="f34" fmla="val 11245"/>
                <a:gd name="f35" fmla="val 85201"/>
                <a:gd name="f36" fmla="val 124446"/>
                <a:gd name="f37" fmla="val 20852"/>
                <a:gd name="f38" fmla="val 129382"/>
                <a:gd name="f39" fmla="val 17841"/>
                <a:gd name="f40" fmla="val 131393"/>
                <a:gd name="f41" fmla="val 11706"/>
                <a:gd name="f42" fmla="+- 0 0 -90"/>
                <a:gd name="f43" fmla="*/ f3 1 130079"/>
                <a:gd name="f44" fmla="*/ f4 1 86451"/>
                <a:gd name="f45" fmla="val f5"/>
                <a:gd name="f46" fmla="val f6"/>
                <a:gd name="f47" fmla="val f7"/>
                <a:gd name="f48" fmla="*/ f42 f0 1"/>
                <a:gd name="f49" fmla="+- f47 0 f45"/>
                <a:gd name="f50" fmla="+- f46 0 f45"/>
                <a:gd name="f51" fmla="*/ f48 1 f2"/>
                <a:gd name="f52" fmla="*/ f50 1 130079"/>
                <a:gd name="f53" fmla="*/ f49 1 86451"/>
                <a:gd name="f54" fmla="*/ 129194 f50 1"/>
                <a:gd name="f55" fmla="*/ 6358 f49 1"/>
                <a:gd name="f56" fmla="*/ 119049 f50 1"/>
                <a:gd name="f57" fmla="*/ 248 f49 1"/>
                <a:gd name="f58" fmla="*/ 116700 f50 1"/>
                <a:gd name="f59" fmla="*/ 1235 f49 1"/>
                <a:gd name="f60" fmla="*/ 114950 f50 1"/>
                <a:gd name="f61" fmla="*/ 2235 f49 1"/>
                <a:gd name="f62" fmla="*/ 0 f50 1"/>
                <a:gd name="f63" fmla="*/ 67709 f49 1"/>
                <a:gd name="f64" fmla="*/ 4373 f50 1"/>
                <a:gd name="f65" fmla="*/ 74581 f49 1"/>
                <a:gd name="f66" fmla="*/ 7247 f50 1"/>
                <a:gd name="f67" fmla="*/ 78954 f49 1"/>
                <a:gd name="f68" fmla="*/ 9121 f50 1"/>
                <a:gd name="f69" fmla="*/ 86451 f49 1"/>
                <a:gd name="f70" fmla="*/ 11245 f50 1"/>
                <a:gd name="f71" fmla="*/ 85201 f49 1"/>
                <a:gd name="f72" fmla="*/ 124446 f50 1"/>
                <a:gd name="f73" fmla="*/ 20852 f49 1"/>
                <a:gd name="f74" fmla="+- f51 0 f1"/>
                <a:gd name="f75" fmla="*/ f54 1 130079"/>
                <a:gd name="f76" fmla="*/ f55 1 86451"/>
                <a:gd name="f77" fmla="*/ f56 1 130079"/>
                <a:gd name="f78" fmla="*/ f57 1 86451"/>
                <a:gd name="f79" fmla="*/ f58 1 130079"/>
                <a:gd name="f80" fmla="*/ f59 1 86451"/>
                <a:gd name="f81" fmla="*/ f60 1 130079"/>
                <a:gd name="f82" fmla="*/ f61 1 86451"/>
                <a:gd name="f83" fmla="*/ f62 1 130079"/>
                <a:gd name="f84" fmla="*/ f63 1 86451"/>
                <a:gd name="f85" fmla="*/ f64 1 130079"/>
                <a:gd name="f86" fmla="*/ f65 1 86451"/>
                <a:gd name="f87" fmla="*/ f66 1 130079"/>
                <a:gd name="f88" fmla="*/ f67 1 86451"/>
                <a:gd name="f89" fmla="*/ f68 1 130079"/>
                <a:gd name="f90" fmla="*/ f69 1 86451"/>
                <a:gd name="f91" fmla="*/ f70 1 130079"/>
                <a:gd name="f92" fmla="*/ f71 1 86451"/>
                <a:gd name="f93" fmla="*/ f72 1 130079"/>
                <a:gd name="f94" fmla="*/ f73 1 86451"/>
                <a:gd name="f95" fmla="*/ f45 1 f52"/>
                <a:gd name="f96" fmla="*/ f46 1 f52"/>
                <a:gd name="f97" fmla="*/ f45 1 f53"/>
                <a:gd name="f98" fmla="*/ f47 1 f53"/>
                <a:gd name="f99" fmla="*/ f75 1 f52"/>
                <a:gd name="f100" fmla="*/ f76 1 f53"/>
                <a:gd name="f101" fmla="*/ f77 1 f52"/>
                <a:gd name="f102" fmla="*/ f78 1 f53"/>
                <a:gd name="f103" fmla="*/ f79 1 f52"/>
                <a:gd name="f104" fmla="*/ f80 1 f53"/>
                <a:gd name="f105" fmla="*/ f81 1 f52"/>
                <a:gd name="f106" fmla="*/ f82 1 f53"/>
                <a:gd name="f107" fmla="*/ f83 1 f52"/>
                <a:gd name="f108" fmla="*/ f84 1 f53"/>
                <a:gd name="f109" fmla="*/ f85 1 f52"/>
                <a:gd name="f110" fmla="*/ f86 1 f53"/>
                <a:gd name="f111" fmla="*/ f87 1 f52"/>
                <a:gd name="f112" fmla="*/ f88 1 f53"/>
                <a:gd name="f113" fmla="*/ f89 1 f52"/>
                <a:gd name="f114" fmla="*/ f90 1 f53"/>
                <a:gd name="f115" fmla="*/ f91 1 f52"/>
                <a:gd name="f116" fmla="*/ f92 1 f53"/>
                <a:gd name="f117" fmla="*/ f93 1 f52"/>
                <a:gd name="f118" fmla="*/ f94 1 f53"/>
                <a:gd name="f119" fmla="*/ f95 f43 1"/>
                <a:gd name="f120" fmla="*/ f96 f43 1"/>
                <a:gd name="f121" fmla="*/ f98 f44 1"/>
                <a:gd name="f122" fmla="*/ f97 f44 1"/>
                <a:gd name="f123" fmla="*/ f99 f43 1"/>
                <a:gd name="f124" fmla="*/ f100 f44 1"/>
                <a:gd name="f125" fmla="*/ f101 f43 1"/>
                <a:gd name="f126" fmla="*/ f102 f44 1"/>
                <a:gd name="f127" fmla="*/ f103 f43 1"/>
                <a:gd name="f128" fmla="*/ f104 f44 1"/>
                <a:gd name="f129" fmla="*/ f105 f43 1"/>
                <a:gd name="f130" fmla="*/ f106 f44 1"/>
                <a:gd name="f131" fmla="*/ f107 f43 1"/>
                <a:gd name="f132" fmla="*/ f108 f44 1"/>
                <a:gd name="f133" fmla="*/ f109 f43 1"/>
                <a:gd name="f134" fmla="*/ f110 f44 1"/>
                <a:gd name="f135" fmla="*/ f111 f43 1"/>
                <a:gd name="f136" fmla="*/ f112 f44 1"/>
                <a:gd name="f137" fmla="*/ f113 f43 1"/>
                <a:gd name="f138" fmla="*/ f114 f44 1"/>
                <a:gd name="f139" fmla="*/ f115 f43 1"/>
                <a:gd name="f140" fmla="*/ f116 f44 1"/>
                <a:gd name="f141" fmla="*/ f117 f43 1"/>
                <a:gd name="f142" fmla="*/ f118 f44 1"/>
              </a:gdLst>
              <a:ahLst/>
              <a:cxnLst>
                <a:cxn ang="3cd4">
                  <a:pos x="hc" y="t"/>
                </a:cxn>
                <a:cxn ang="0">
                  <a:pos x="r" y="vc"/>
                </a:cxn>
                <a:cxn ang="cd4">
                  <a:pos x="hc" y="b"/>
                </a:cxn>
                <a:cxn ang="cd2">
                  <a:pos x="l" y="vc"/>
                </a:cxn>
                <a:cxn ang="f74">
                  <a:pos x="f123" y="f124"/>
                </a:cxn>
                <a:cxn ang="f74">
                  <a:pos x="f125" y="f126"/>
                </a:cxn>
                <a:cxn ang="f74">
                  <a:pos x="f127" y="f128"/>
                </a:cxn>
                <a:cxn ang="f74">
                  <a:pos x="f127" y="f128"/>
                </a:cxn>
                <a:cxn ang="f74">
                  <a:pos x="f129" y="f130"/>
                </a:cxn>
                <a:cxn ang="f74">
                  <a:pos x="f131" y="f132"/>
                </a:cxn>
                <a:cxn ang="f74">
                  <a:pos x="f133" y="f134"/>
                </a:cxn>
                <a:cxn ang="f74">
                  <a:pos x="f135" y="f136"/>
                </a:cxn>
                <a:cxn ang="f74">
                  <a:pos x="f137" y="f138"/>
                </a:cxn>
                <a:cxn ang="f74">
                  <a:pos x="f139" y="f140"/>
                </a:cxn>
                <a:cxn ang="f74">
                  <a:pos x="f141" y="f142"/>
                </a:cxn>
                <a:cxn ang="f74">
                  <a:pos x="f141" y="f142"/>
                </a:cxn>
                <a:cxn ang="f74">
                  <a:pos x="f123" y="f124"/>
                </a:cxn>
              </a:cxnLst>
              <a:rect l="f119" t="f122" r="f120" b="f121"/>
              <a:pathLst>
                <a:path w="130079" h="86451">
                  <a:moveTo>
                    <a:pt x="f8" y="f9"/>
                  </a:moveTo>
                  <a:cubicBezTo>
                    <a:pt x="f10" y="f11"/>
                    <a:pt x="f12" y="f13"/>
                    <a:pt x="f14" y="f15"/>
                  </a:cubicBezTo>
                  <a:cubicBezTo>
                    <a:pt x="f16" y="f17"/>
                    <a:pt x="f18" y="f19"/>
                    <a:pt x="f20" y="f21"/>
                  </a:cubicBezTo>
                  <a:lnTo>
                    <a:pt x="f20" y="f21"/>
                  </a:lnTo>
                  <a:lnTo>
                    <a:pt x="f22" y="f23"/>
                  </a:lnTo>
                  <a:lnTo>
                    <a:pt x="f5" y="f24"/>
                  </a:lnTo>
                  <a:lnTo>
                    <a:pt x="f25" y="f26"/>
                  </a:lnTo>
                  <a:lnTo>
                    <a:pt x="f27" y="f28"/>
                  </a:lnTo>
                  <a:cubicBezTo>
                    <a:pt x="f29" y="f30"/>
                    <a:pt x="f31" y="f32"/>
                    <a:pt x="f33" y="f7"/>
                  </a:cubicBezTo>
                  <a:lnTo>
                    <a:pt x="f34" y="f35"/>
                  </a:lnTo>
                  <a:lnTo>
                    <a:pt x="f36" y="f37"/>
                  </a:lnTo>
                  <a:lnTo>
                    <a:pt x="f36"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6" name="Freeform: Shape 1842">
              <a:extLst>
                <a:ext uri="{FF2B5EF4-FFF2-40B4-BE49-F238E27FC236}">
                  <a16:creationId xmlns:a16="http://schemas.microsoft.com/office/drawing/2014/main" id="{D292FA9B-8A79-E4A6-3DAE-2BF5798D0DA4}"/>
                </a:ext>
              </a:extLst>
            </p:cNvPr>
            <p:cNvSpPr/>
            <p:nvPr/>
          </p:nvSpPr>
          <p:spPr>
            <a:xfrm>
              <a:off x="10961296" y="3780870"/>
              <a:ext cx="242791" cy="282723"/>
            </a:xfrm>
            <a:custGeom>
              <a:avLst/>
              <a:gdLst>
                <a:gd name="f0" fmla="val 10800000"/>
                <a:gd name="f1" fmla="val 5400000"/>
                <a:gd name="f2" fmla="val 180"/>
                <a:gd name="f3" fmla="val w"/>
                <a:gd name="f4" fmla="val h"/>
                <a:gd name="f5" fmla="val 0"/>
                <a:gd name="f6" fmla="val 242788"/>
                <a:gd name="f7" fmla="val 282719"/>
                <a:gd name="f8" fmla="val 12495"/>
                <a:gd name="f9" fmla="val 15619"/>
                <a:gd name="f10" fmla="val 9846"/>
                <a:gd name="f11" fmla="val 19067"/>
                <a:gd name="f12" fmla="val 4910"/>
                <a:gd name="f13" fmla="val 19717"/>
                <a:gd name="f14" fmla="val 1462"/>
                <a:gd name="f15" fmla="val 17081"/>
                <a:gd name="f16" fmla="val 912"/>
                <a:gd name="f17" fmla="val 16656"/>
                <a:gd name="f18" fmla="val 425"/>
                <a:gd name="f19" fmla="val 16169"/>
                <a:gd name="f20" fmla="val 227652"/>
                <a:gd name="f21" fmla="val 279639"/>
                <a:gd name="f22" fmla="val 230301"/>
                <a:gd name="f23" fmla="val 283087"/>
                <a:gd name="f24" fmla="val 235236"/>
                <a:gd name="f25" fmla="val 283737"/>
                <a:gd name="f26" fmla="val 238684"/>
                <a:gd name="f27" fmla="val 281101"/>
                <a:gd name="f28" fmla="val 239234"/>
                <a:gd name="f29" fmla="val 280676"/>
                <a:gd name="f30" fmla="val 239721"/>
                <a:gd name="f31" fmla="val 280188"/>
                <a:gd name="f32" fmla="val 240146"/>
                <a:gd name="f33" fmla="val 243670"/>
                <a:gd name="f34" fmla="val 275115"/>
                <a:gd name="f35" fmla="val 268793"/>
                <a:gd name="f36" fmla="val 264270"/>
                <a:gd name="f37" fmla="val 236148"/>
                <a:gd name="f38" fmla="val 259646"/>
                <a:gd name="f39" fmla="val 233149"/>
                <a:gd name="f40" fmla="val 256148"/>
                <a:gd name="f41" fmla="val 12370"/>
                <a:gd name="f42" fmla="val 16056"/>
                <a:gd name="f43" fmla="val 4536"/>
                <a:gd name="f44" fmla="val 16118"/>
                <a:gd name="f45" fmla="val 11020"/>
                <a:gd name="f46" fmla="+- 0 0 -90"/>
                <a:gd name="f47" fmla="*/ f3 1 242788"/>
                <a:gd name="f48" fmla="*/ f4 1 282719"/>
                <a:gd name="f49" fmla="val f5"/>
                <a:gd name="f50" fmla="val f6"/>
                <a:gd name="f51" fmla="val f7"/>
                <a:gd name="f52" fmla="*/ f46 f0 1"/>
                <a:gd name="f53" fmla="+- f51 0 f49"/>
                <a:gd name="f54" fmla="+- f50 0 f49"/>
                <a:gd name="f55" fmla="*/ f52 1 f2"/>
                <a:gd name="f56" fmla="*/ f54 1 242788"/>
                <a:gd name="f57" fmla="*/ f53 1 282719"/>
                <a:gd name="f58" fmla="*/ 12495 f54 1"/>
                <a:gd name="f59" fmla="*/ 15619 f53 1"/>
                <a:gd name="f60" fmla="*/ 1462 f54 1"/>
                <a:gd name="f61" fmla="*/ 17081 f53 1"/>
                <a:gd name="f62" fmla="*/ 0 f54 1"/>
                <a:gd name="f63" fmla="*/ 227652 f54 1"/>
                <a:gd name="f64" fmla="*/ 279639 f53 1"/>
                <a:gd name="f65" fmla="*/ 238684 f54 1"/>
                <a:gd name="f66" fmla="*/ 281101 f53 1"/>
                <a:gd name="f67" fmla="*/ 240146 f54 1"/>
                <a:gd name="f68" fmla="*/ 264270 f53 1"/>
                <a:gd name="f69" fmla="*/ 236148 f54 1"/>
                <a:gd name="f70" fmla="*/ 259646 f53 1"/>
                <a:gd name="f71" fmla="*/ 233149 f54 1"/>
                <a:gd name="f72" fmla="*/ 256148 f53 1"/>
                <a:gd name="f73" fmla="*/ 12370 f54 1"/>
                <a:gd name="f74" fmla="*/ 0 f53 1"/>
                <a:gd name="f75" fmla="+- f55 0 f1"/>
                <a:gd name="f76" fmla="*/ f58 1 242788"/>
                <a:gd name="f77" fmla="*/ f59 1 282719"/>
                <a:gd name="f78" fmla="*/ f60 1 242788"/>
                <a:gd name="f79" fmla="*/ f61 1 282719"/>
                <a:gd name="f80" fmla="*/ f62 1 242788"/>
                <a:gd name="f81" fmla="*/ f63 1 242788"/>
                <a:gd name="f82" fmla="*/ f64 1 282719"/>
                <a:gd name="f83" fmla="*/ f65 1 242788"/>
                <a:gd name="f84" fmla="*/ f66 1 282719"/>
                <a:gd name="f85" fmla="*/ f67 1 242788"/>
                <a:gd name="f86" fmla="*/ f68 1 282719"/>
                <a:gd name="f87" fmla="*/ f69 1 242788"/>
                <a:gd name="f88" fmla="*/ f70 1 282719"/>
                <a:gd name="f89" fmla="*/ f71 1 242788"/>
                <a:gd name="f90" fmla="*/ f72 1 282719"/>
                <a:gd name="f91" fmla="*/ f73 1 242788"/>
                <a:gd name="f92" fmla="*/ f74 1 282719"/>
                <a:gd name="f93" fmla="*/ f49 1 f56"/>
                <a:gd name="f94" fmla="*/ f50 1 f56"/>
                <a:gd name="f95" fmla="*/ f49 1 f57"/>
                <a:gd name="f96" fmla="*/ f51 1 f57"/>
                <a:gd name="f97" fmla="*/ f76 1 f56"/>
                <a:gd name="f98" fmla="*/ f77 1 f57"/>
                <a:gd name="f99" fmla="*/ f78 1 f56"/>
                <a:gd name="f100" fmla="*/ f79 1 f57"/>
                <a:gd name="f101" fmla="*/ f80 1 f56"/>
                <a:gd name="f102" fmla="*/ f81 1 f56"/>
                <a:gd name="f103" fmla="*/ f82 1 f57"/>
                <a:gd name="f104" fmla="*/ f83 1 f56"/>
                <a:gd name="f105" fmla="*/ f84 1 f57"/>
                <a:gd name="f106" fmla="*/ f85 1 f56"/>
                <a:gd name="f107" fmla="*/ f86 1 f57"/>
                <a:gd name="f108" fmla="*/ f87 1 f56"/>
                <a:gd name="f109" fmla="*/ f88 1 f57"/>
                <a:gd name="f110" fmla="*/ f89 1 f56"/>
                <a:gd name="f111" fmla="*/ f90 1 f57"/>
                <a:gd name="f112" fmla="*/ f91 1 f56"/>
                <a:gd name="f113" fmla="*/ f92 1 f57"/>
                <a:gd name="f114" fmla="*/ f93 f47 1"/>
                <a:gd name="f115" fmla="*/ f94 f47 1"/>
                <a:gd name="f116" fmla="*/ f96 f48 1"/>
                <a:gd name="f117" fmla="*/ f95 f48 1"/>
                <a:gd name="f118" fmla="*/ f97 f47 1"/>
                <a:gd name="f119" fmla="*/ f98 f48 1"/>
                <a:gd name="f120" fmla="*/ f99 f47 1"/>
                <a:gd name="f121" fmla="*/ f100 f48 1"/>
                <a:gd name="f122" fmla="*/ f101 f47 1"/>
                <a:gd name="f123" fmla="*/ f102 f47 1"/>
                <a:gd name="f124" fmla="*/ f103 f48 1"/>
                <a:gd name="f125" fmla="*/ f104 f47 1"/>
                <a:gd name="f126" fmla="*/ f105 f48 1"/>
                <a:gd name="f127" fmla="*/ f106 f47 1"/>
                <a:gd name="f128" fmla="*/ f107 f48 1"/>
                <a:gd name="f129" fmla="*/ f108 f47 1"/>
                <a:gd name="f130" fmla="*/ f109 f48 1"/>
                <a:gd name="f131" fmla="*/ f110 f47 1"/>
                <a:gd name="f132" fmla="*/ f111 f48 1"/>
                <a:gd name="f133" fmla="*/ f112 f47 1"/>
                <a:gd name="f134" fmla="*/ f113 f48 1"/>
              </a:gdLst>
              <a:ahLst/>
              <a:cxnLst>
                <a:cxn ang="3cd4">
                  <a:pos x="hc" y="t"/>
                </a:cxn>
                <a:cxn ang="0">
                  <a:pos x="r" y="vc"/>
                </a:cxn>
                <a:cxn ang="cd4">
                  <a:pos x="hc" y="b"/>
                </a:cxn>
                <a:cxn ang="cd2">
                  <a:pos x="l" y="vc"/>
                </a:cxn>
                <a:cxn ang="f75">
                  <a:pos x="f118" y="f119"/>
                </a:cxn>
                <a:cxn ang="f75">
                  <a:pos x="f120" y="f121"/>
                </a:cxn>
                <a:cxn ang="f75">
                  <a:pos x="f122" y="f119"/>
                </a:cxn>
                <a:cxn ang="f75">
                  <a:pos x="f123" y="f124"/>
                </a:cxn>
                <a:cxn ang="f75">
                  <a:pos x="f125" y="f126"/>
                </a:cxn>
                <a:cxn ang="f75">
                  <a:pos x="f127" y="f124"/>
                </a:cxn>
                <a:cxn ang="f75">
                  <a:pos x="f127" y="f128"/>
                </a:cxn>
                <a:cxn ang="f75">
                  <a:pos x="f129" y="f130"/>
                </a:cxn>
                <a:cxn ang="f75">
                  <a:pos x="f131" y="f132"/>
                </a:cxn>
                <a:cxn ang="f75">
                  <a:pos x="f133" y="f134"/>
                </a:cxn>
                <a:cxn ang="f75">
                  <a:pos x="f118" y="f119"/>
                </a:cxn>
              </a:cxnLst>
              <a:rect l="f114" t="f117" r="f115" b="f116"/>
              <a:pathLst>
                <a:path w="242788" h="282719">
                  <a:moveTo>
                    <a:pt x="f8" y="f9"/>
                  </a:moveTo>
                  <a:cubicBezTo>
                    <a:pt x="f10" y="f11"/>
                    <a:pt x="f12" y="f13"/>
                    <a:pt x="f14" y="f15"/>
                  </a:cubicBezTo>
                  <a:cubicBezTo>
                    <a:pt x="f16" y="f17"/>
                    <a:pt x="f18" y="f19"/>
                    <a:pt x="f5" y="f9"/>
                  </a:cubicBezTo>
                  <a:lnTo>
                    <a:pt x="f20" y="f21"/>
                  </a:lnTo>
                  <a:cubicBezTo>
                    <a:pt x="f22" y="f23"/>
                    <a:pt x="f24" y="f25"/>
                    <a:pt x="f26" y="f27"/>
                  </a:cubicBezTo>
                  <a:cubicBezTo>
                    <a:pt x="f28" y="f29"/>
                    <a:pt x="f30" y="f31"/>
                    <a:pt x="f32" y="f21"/>
                  </a:cubicBezTo>
                  <a:cubicBezTo>
                    <a:pt x="f33" y="f34"/>
                    <a:pt x="f33" y="f35"/>
                    <a:pt x="f32" y="f36"/>
                  </a:cubicBezTo>
                  <a:lnTo>
                    <a:pt x="f37" y="f38"/>
                  </a:lnTo>
                  <a:lnTo>
                    <a:pt x="f39" y="f40"/>
                  </a:lnTo>
                  <a:lnTo>
                    <a:pt x="f41" y="f5"/>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7" name="Freeform: Shape 1843">
              <a:extLst>
                <a:ext uri="{FF2B5EF4-FFF2-40B4-BE49-F238E27FC236}">
                  <a16:creationId xmlns:a16="http://schemas.microsoft.com/office/drawing/2014/main" id="{B58E67F4-2096-1209-3C20-016182DC0604}"/>
                </a:ext>
              </a:extLst>
            </p:cNvPr>
            <p:cNvSpPr/>
            <p:nvPr/>
          </p:nvSpPr>
          <p:spPr>
            <a:xfrm>
              <a:off x="10755136" y="3528102"/>
              <a:ext cx="221796" cy="271723"/>
            </a:xfrm>
            <a:custGeom>
              <a:avLst/>
              <a:gdLst>
                <a:gd name="f0" fmla="val 10800000"/>
                <a:gd name="f1" fmla="val 5400000"/>
                <a:gd name="f2" fmla="val 180"/>
                <a:gd name="f3" fmla="val w"/>
                <a:gd name="f4" fmla="val h"/>
                <a:gd name="f5" fmla="val 0"/>
                <a:gd name="f6" fmla="val 221797"/>
                <a:gd name="f7" fmla="val 271723"/>
                <a:gd name="f8" fmla="val 10746"/>
                <a:gd name="f9" fmla="val 12120"/>
                <a:gd name="f10" fmla="val 1124"/>
                <a:gd name="f11" fmla="val 1000"/>
                <a:gd name="f12" fmla="val 787"/>
                <a:gd name="f13" fmla="val 637"/>
                <a:gd name="f14" fmla="val 400"/>
                <a:gd name="f15" fmla="val 300"/>
                <a:gd name="f16" fmla="val 2574"/>
                <a:gd name="f17" fmla="val 2324"/>
                <a:gd name="f18" fmla="val 3986"/>
                <a:gd name="f19" fmla="val 5660"/>
                <a:gd name="f20" fmla="val 3873"/>
                <a:gd name="f21" fmla="val 9121"/>
                <a:gd name="f22" fmla="val 33487"/>
                <a:gd name="f23" fmla="val 206661"/>
                <a:gd name="f24" fmla="val 268643"/>
                <a:gd name="f25" fmla="val 209310"/>
                <a:gd name="f26" fmla="val 272091"/>
                <a:gd name="f27" fmla="val 214245"/>
                <a:gd name="f28" fmla="val 272741"/>
                <a:gd name="f29" fmla="val 217693"/>
                <a:gd name="f30" fmla="val 270105"/>
                <a:gd name="f31" fmla="val 218243"/>
                <a:gd name="f32" fmla="val 269680"/>
                <a:gd name="f33" fmla="val 218731"/>
                <a:gd name="f34" fmla="val 269193"/>
                <a:gd name="f35" fmla="val 219155"/>
                <a:gd name="f36" fmla="val 222679"/>
                <a:gd name="f37" fmla="val 264120"/>
                <a:gd name="f38" fmla="val 257797"/>
                <a:gd name="f39" fmla="val 253274"/>
                <a:gd name="f40" fmla="val 214907"/>
                <a:gd name="f41" fmla="val 248401"/>
                <a:gd name="f42" fmla="val 211908"/>
                <a:gd name="f43" fmla="val 244902"/>
                <a:gd name="f44" fmla="+- 0 0 -90"/>
                <a:gd name="f45" fmla="*/ f3 1 221797"/>
                <a:gd name="f46" fmla="*/ f4 1 271723"/>
                <a:gd name="f47" fmla="val f5"/>
                <a:gd name="f48" fmla="val f6"/>
                <a:gd name="f49" fmla="val f7"/>
                <a:gd name="f50" fmla="*/ f44 f0 1"/>
                <a:gd name="f51" fmla="+- f49 0 f47"/>
                <a:gd name="f52" fmla="+- f48 0 f47"/>
                <a:gd name="f53" fmla="*/ f50 1 f2"/>
                <a:gd name="f54" fmla="*/ f52 1 221797"/>
                <a:gd name="f55" fmla="*/ f51 1 271723"/>
                <a:gd name="f56" fmla="*/ 10746 f52 1"/>
                <a:gd name="f57" fmla="*/ 12120 f51 1"/>
                <a:gd name="f58" fmla="*/ 1124 f52 1"/>
                <a:gd name="f59" fmla="*/ 1000 f51 1"/>
                <a:gd name="f60" fmla="*/ 0 f52 1"/>
                <a:gd name="f61" fmla="*/ 0 f51 1"/>
                <a:gd name="f62" fmla="*/ 3873 f52 1"/>
                <a:gd name="f63" fmla="*/ 9121 f51 1"/>
                <a:gd name="f64" fmla="*/ 33487 f51 1"/>
                <a:gd name="f65" fmla="*/ 206661 f52 1"/>
                <a:gd name="f66" fmla="*/ 268643 f51 1"/>
                <a:gd name="f67" fmla="*/ 217693 f52 1"/>
                <a:gd name="f68" fmla="*/ 270105 f51 1"/>
                <a:gd name="f69" fmla="*/ 219155 f52 1"/>
                <a:gd name="f70" fmla="*/ 253274 f51 1"/>
                <a:gd name="f71" fmla="*/ 214907 f52 1"/>
                <a:gd name="f72" fmla="*/ 248401 f51 1"/>
                <a:gd name="f73" fmla="*/ 211908 f52 1"/>
                <a:gd name="f74" fmla="*/ 244902 f51 1"/>
                <a:gd name="f75" fmla="+- f53 0 f1"/>
                <a:gd name="f76" fmla="*/ f56 1 221797"/>
                <a:gd name="f77" fmla="*/ f57 1 271723"/>
                <a:gd name="f78" fmla="*/ f58 1 221797"/>
                <a:gd name="f79" fmla="*/ f59 1 271723"/>
                <a:gd name="f80" fmla="*/ f60 1 221797"/>
                <a:gd name="f81" fmla="*/ f61 1 271723"/>
                <a:gd name="f82" fmla="*/ f62 1 221797"/>
                <a:gd name="f83" fmla="*/ f63 1 271723"/>
                <a:gd name="f84" fmla="*/ f64 1 271723"/>
                <a:gd name="f85" fmla="*/ f65 1 221797"/>
                <a:gd name="f86" fmla="*/ f66 1 271723"/>
                <a:gd name="f87" fmla="*/ f67 1 221797"/>
                <a:gd name="f88" fmla="*/ f68 1 271723"/>
                <a:gd name="f89" fmla="*/ f69 1 221797"/>
                <a:gd name="f90" fmla="*/ f70 1 271723"/>
                <a:gd name="f91" fmla="*/ f71 1 221797"/>
                <a:gd name="f92" fmla="*/ f72 1 271723"/>
                <a:gd name="f93" fmla="*/ f73 1 221797"/>
                <a:gd name="f94" fmla="*/ f74 1 271723"/>
                <a:gd name="f95" fmla="*/ f47 1 f54"/>
                <a:gd name="f96" fmla="*/ f48 1 f54"/>
                <a:gd name="f97" fmla="*/ f47 1 f55"/>
                <a:gd name="f98" fmla="*/ f49 1 f55"/>
                <a:gd name="f99" fmla="*/ f76 1 f54"/>
                <a:gd name="f100" fmla="*/ f77 1 f55"/>
                <a:gd name="f101" fmla="*/ f78 1 f54"/>
                <a:gd name="f102" fmla="*/ f79 1 f55"/>
                <a:gd name="f103" fmla="*/ f80 1 f54"/>
                <a:gd name="f104" fmla="*/ f81 1 f55"/>
                <a:gd name="f105" fmla="*/ f82 1 f54"/>
                <a:gd name="f106" fmla="*/ f83 1 f55"/>
                <a:gd name="f107" fmla="*/ f84 1 f55"/>
                <a:gd name="f108" fmla="*/ f85 1 f54"/>
                <a:gd name="f109" fmla="*/ f86 1 f55"/>
                <a:gd name="f110" fmla="*/ f87 1 f54"/>
                <a:gd name="f111" fmla="*/ f88 1 f55"/>
                <a:gd name="f112" fmla="*/ f89 1 f54"/>
                <a:gd name="f113" fmla="*/ f90 1 f55"/>
                <a:gd name="f114" fmla="*/ f91 1 f54"/>
                <a:gd name="f115" fmla="*/ f92 1 f55"/>
                <a:gd name="f116" fmla="*/ f93 1 f54"/>
                <a:gd name="f117" fmla="*/ f94 1 f55"/>
                <a:gd name="f118" fmla="*/ f95 f45 1"/>
                <a:gd name="f119" fmla="*/ f96 f45 1"/>
                <a:gd name="f120" fmla="*/ f98 f46 1"/>
                <a:gd name="f121" fmla="*/ f97 f46 1"/>
                <a:gd name="f122" fmla="*/ f99 f45 1"/>
                <a:gd name="f123" fmla="*/ f100 f46 1"/>
                <a:gd name="f124" fmla="*/ f101 f45 1"/>
                <a:gd name="f125" fmla="*/ f102 f46 1"/>
                <a:gd name="f126" fmla="*/ f103 f45 1"/>
                <a:gd name="f127" fmla="*/ f104 f46 1"/>
                <a:gd name="f128" fmla="*/ f105 f45 1"/>
                <a:gd name="f129" fmla="*/ f106 f46 1"/>
                <a:gd name="f130" fmla="*/ f107 f46 1"/>
                <a:gd name="f131" fmla="*/ f108 f45 1"/>
                <a:gd name="f132" fmla="*/ f109 f46 1"/>
                <a:gd name="f133" fmla="*/ f110 f45 1"/>
                <a:gd name="f134" fmla="*/ f111 f46 1"/>
                <a:gd name="f135" fmla="*/ f112 f45 1"/>
                <a:gd name="f136" fmla="*/ f113 f46 1"/>
                <a:gd name="f137" fmla="*/ f114 f45 1"/>
                <a:gd name="f138" fmla="*/ f115 f46 1"/>
                <a:gd name="f139" fmla="*/ f116 f45 1"/>
                <a:gd name="f140" fmla="*/ f117 f46 1"/>
              </a:gdLst>
              <a:ahLst/>
              <a:cxnLst>
                <a:cxn ang="3cd4">
                  <a:pos x="hc" y="t"/>
                </a:cxn>
                <a:cxn ang="0">
                  <a:pos x="r" y="vc"/>
                </a:cxn>
                <a:cxn ang="cd4">
                  <a:pos x="hc" y="b"/>
                </a:cxn>
                <a:cxn ang="cd2">
                  <a:pos x="l" y="vc"/>
                </a:cxn>
                <a:cxn ang="f75">
                  <a:pos x="f122" y="f123"/>
                </a:cxn>
                <a:cxn ang="f75">
                  <a:pos x="f124" y="f125"/>
                </a:cxn>
                <a:cxn ang="f75">
                  <a:pos x="f126" y="f127"/>
                </a:cxn>
                <a:cxn ang="f75">
                  <a:pos x="f128" y="f129"/>
                </a:cxn>
                <a:cxn ang="f75">
                  <a:pos x="f128" y="f130"/>
                </a:cxn>
                <a:cxn ang="f75">
                  <a:pos x="f131" y="f132"/>
                </a:cxn>
                <a:cxn ang="f75">
                  <a:pos x="f133" y="f134"/>
                </a:cxn>
                <a:cxn ang="f75">
                  <a:pos x="f135" y="f132"/>
                </a:cxn>
                <a:cxn ang="f75">
                  <a:pos x="f135" y="f136"/>
                </a:cxn>
                <a:cxn ang="f75">
                  <a:pos x="f137" y="f138"/>
                </a:cxn>
                <a:cxn ang="f75">
                  <a:pos x="f139" y="f140"/>
                </a:cxn>
              </a:cxnLst>
              <a:rect l="f118" t="f121" r="f119" b="f120"/>
              <a:pathLst>
                <a:path w="221797" h="271723">
                  <a:moveTo>
                    <a:pt x="f8" y="f9"/>
                  </a:moveTo>
                  <a:lnTo>
                    <a:pt x="f10" y="f11"/>
                  </a:lnTo>
                  <a:cubicBezTo>
                    <a:pt x="f12" y="f13"/>
                    <a:pt x="f14" y="f15"/>
                    <a:pt x="f5" y="f5"/>
                  </a:cubicBezTo>
                  <a:cubicBezTo>
                    <a:pt x="f16" y="f17"/>
                    <a:pt x="f18" y="f19"/>
                    <a:pt x="f20" y="f21"/>
                  </a:cubicBezTo>
                  <a:lnTo>
                    <a:pt x="f20" y="f22"/>
                  </a:lnTo>
                  <a:lnTo>
                    <a:pt x="f23" y="f24"/>
                  </a:lnTo>
                  <a:cubicBezTo>
                    <a:pt x="f25" y="f26"/>
                    <a:pt x="f27" y="f28"/>
                    <a:pt x="f29" y="f30"/>
                  </a:cubicBezTo>
                  <a:cubicBezTo>
                    <a:pt x="f31" y="f32"/>
                    <a:pt x="f33" y="f34"/>
                    <a:pt x="f35" y="f24"/>
                  </a:cubicBezTo>
                  <a:cubicBezTo>
                    <a:pt x="f36" y="f37"/>
                    <a:pt x="f36" y="f38"/>
                    <a:pt x="f35" y="f39"/>
                  </a:cubicBezTo>
                  <a:lnTo>
                    <a:pt x="f40" y="f41"/>
                  </a:ln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8" name="Freeform: Shape 1844">
              <a:extLst>
                <a:ext uri="{FF2B5EF4-FFF2-40B4-BE49-F238E27FC236}">
                  <a16:creationId xmlns:a16="http://schemas.microsoft.com/office/drawing/2014/main" id="{6551DB03-44CD-7EBD-BD8E-D74ECB1832A5}"/>
                </a:ext>
              </a:extLst>
            </p:cNvPr>
            <p:cNvSpPr/>
            <p:nvPr/>
          </p:nvSpPr>
          <p:spPr>
            <a:xfrm>
              <a:off x="10741593" y="3532720"/>
              <a:ext cx="45" cy="2249"/>
            </a:xfrm>
            <a:custGeom>
              <a:avLst/>
              <a:gdLst>
                <a:gd name="f0" fmla="val 10800000"/>
                <a:gd name="f1" fmla="val 5400000"/>
                <a:gd name="f2" fmla="val 180"/>
                <a:gd name="f3" fmla="val w"/>
                <a:gd name="f4" fmla="val h"/>
                <a:gd name="f5" fmla="val 0"/>
                <a:gd name="f6" fmla="val 46"/>
                <a:gd name="f7" fmla="val 2249"/>
                <a:gd name="f8" fmla="val 47"/>
                <a:gd name="f9" fmla="val 250"/>
                <a:gd name="f10" fmla="val 875"/>
                <a:gd name="f11" fmla="val 1624"/>
                <a:gd name="f12" fmla="val -16"/>
                <a:gd name="f13" fmla="val 1499"/>
                <a:gd name="f14" fmla="val 750"/>
                <a:gd name="f15" fmla="+- 0 0 -90"/>
                <a:gd name="f16" fmla="*/ f3 1 46"/>
                <a:gd name="f17" fmla="*/ f4 1 2249"/>
                <a:gd name="f18" fmla="val f5"/>
                <a:gd name="f19" fmla="val f6"/>
                <a:gd name="f20" fmla="val f7"/>
                <a:gd name="f21" fmla="*/ f15 f0 1"/>
                <a:gd name="f22" fmla="+- f20 0 f18"/>
                <a:gd name="f23" fmla="+- f19 0 f18"/>
                <a:gd name="f24" fmla="*/ f21 1 f2"/>
                <a:gd name="f25" fmla="*/ f23 1 46"/>
                <a:gd name="f26" fmla="*/ f22 1 2249"/>
                <a:gd name="f27" fmla="*/ 47 f23 1"/>
                <a:gd name="f28" fmla="*/ 250 f22 1"/>
                <a:gd name="f29" fmla="*/ 2249 f22 1"/>
                <a:gd name="f30" fmla="*/ 0 f22 1"/>
                <a:gd name="f31" fmla="+- f24 0 f1"/>
                <a:gd name="f32" fmla="*/ f27 1 46"/>
                <a:gd name="f33" fmla="*/ f28 1 2249"/>
                <a:gd name="f34" fmla="*/ f29 1 2249"/>
                <a:gd name="f35" fmla="*/ f30 1 2249"/>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Lst>
              <a:rect l="f44" t="f47" r="f45" b="f46"/>
              <a:pathLst>
                <a:path w="46" h="2249">
                  <a:moveTo>
                    <a:pt x="f8" y="f9"/>
                  </a:moveTo>
                  <a:cubicBezTo>
                    <a:pt x="f8" y="f10"/>
                    <a:pt x="f8" y="f11"/>
                    <a:pt x="f8" y="f7"/>
                  </a:cubicBezTo>
                  <a:cubicBezTo>
                    <a:pt x="f12" y="f13"/>
                    <a:pt x="f12"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9" name="Freeform: Shape 1845">
              <a:extLst>
                <a:ext uri="{FF2B5EF4-FFF2-40B4-BE49-F238E27FC236}">
                  <a16:creationId xmlns:a16="http://schemas.microsoft.com/office/drawing/2014/main" id="{8193EF11-7549-EB42-D31F-A2CF5391B540}"/>
                </a:ext>
              </a:extLst>
            </p:cNvPr>
            <p:cNvSpPr/>
            <p:nvPr/>
          </p:nvSpPr>
          <p:spPr>
            <a:xfrm>
              <a:off x="10751506" y="3526667"/>
              <a:ext cx="2002" cy="676"/>
            </a:xfrm>
            <a:custGeom>
              <a:avLst/>
              <a:gdLst>
                <a:gd name="f0" fmla="val 10800000"/>
                <a:gd name="f1" fmla="val 5400000"/>
                <a:gd name="f2" fmla="val 180"/>
                <a:gd name="f3" fmla="val w"/>
                <a:gd name="f4" fmla="val h"/>
                <a:gd name="f5" fmla="val 0"/>
                <a:gd name="f6" fmla="val 1999"/>
                <a:gd name="f7" fmla="val 680"/>
                <a:gd name="f8" fmla="val 1749"/>
                <a:gd name="f9" fmla="val 56"/>
                <a:gd name="f10" fmla="val 1162"/>
                <a:gd name="f11" fmla="val -19"/>
                <a:gd name="f12" fmla="val 575"/>
                <a:gd name="f13" fmla="val 700"/>
                <a:gd name="f14" fmla="val 131"/>
                <a:gd name="f15" fmla="val 1375"/>
                <a:gd name="f16" fmla="val 344"/>
                <a:gd name="f17" fmla="val 681"/>
                <a:gd name="f18" fmla="+- 0 0 -90"/>
                <a:gd name="f19" fmla="*/ f3 1 1999"/>
                <a:gd name="f20" fmla="*/ f4 1 680"/>
                <a:gd name="f21" fmla="val f5"/>
                <a:gd name="f22" fmla="val f6"/>
                <a:gd name="f23" fmla="val f7"/>
                <a:gd name="f24" fmla="*/ f18 f0 1"/>
                <a:gd name="f25" fmla="+- f23 0 f21"/>
                <a:gd name="f26" fmla="+- f22 0 f21"/>
                <a:gd name="f27" fmla="*/ f24 1 f2"/>
                <a:gd name="f28" fmla="*/ f26 1 1999"/>
                <a:gd name="f29" fmla="*/ f25 1 680"/>
                <a:gd name="f30" fmla="*/ 1749 f26 1"/>
                <a:gd name="f31" fmla="*/ 56 f25 1"/>
                <a:gd name="f32" fmla="*/ 0 f26 1"/>
                <a:gd name="f33" fmla="*/ 1999 f26 1"/>
                <a:gd name="f34" fmla="*/ 681 f25 1"/>
                <a:gd name="f35" fmla="+- f27 0 f1"/>
                <a:gd name="f36" fmla="*/ f30 1 1999"/>
                <a:gd name="f37" fmla="*/ f31 1 680"/>
                <a:gd name="f38" fmla="*/ f32 1 1999"/>
                <a:gd name="f39" fmla="*/ f33 1 1999"/>
                <a:gd name="f40" fmla="*/ f34 1 680"/>
                <a:gd name="f41" fmla="*/ f21 1 f28"/>
                <a:gd name="f42" fmla="*/ f22 1 f28"/>
                <a:gd name="f43" fmla="*/ f21 1 f29"/>
                <a:gd name="f44" fmla="*/ f23 1 f29"/>
                <a:gd name="f45" fmla="*/ f36 1 f28"/>
                <a:gd name="f46" fmla="*/ f37 1 f29"/>
                <a:gd name="f47" fmla="*/ f38 1 f28"/>
                <a:gd name="f48" fmla="*/ f39 1 f28"/>
                <a:gd name="f49" fmla="*/ f40 1 f29"/>
                <a:gd name="f50" fmla="*/ f41 f19 1"/>
                <a:gd name="f51" fmla="*/ f42 f19 1"/>
                <a:gd name="f52" fmla="*/ f44 f20 1"/>
                <a:gd name="f53" fmla="*/ f43 f20 1"/>
                <a:gd name="f54" fmla="*/ f45 f19 1"/>
                <a:gd name="f55" fmla="*/ f46 f20 1"/>
                <a:gd name="f56" fmla="*/ f47 f19 1"/>
                <a:gd name="f57" fmla="*/ f48 f19 1"/>
                <a:gd name="f58" fmla="*/ f49 f20 1"/>
              </a:gdLst>
              <a:ahLst/>
              <a:cxnLst>
                <a:cxn ang="3cd4">
                  <a:pos x="hc" y="t"/>
                </a:cxn>
                <a:cxn ang="0">
                  <a:pos x="r" y="vc"/>
                </a:cxn>
                <a:cxn ang="cd4">
                  <a:pos x="hc" y="b"/>
                </a:cxn>
                <a:cxn ang="cd2">
                  <a:pos x="l" y="vc"/>
                </a:cxn>
                <a:cxn ang="f35">
                  <a:pos x="f54" y="f55"/>
                </a:cxn>
                <a:cxn ang="f35">
                  <a:pos x="f56" y="f55"/>
                </a:cxn>
                <a:cxn ang="f35">
                  <a:pos x="f57" y="f58"/>
                </a:cxn>
              </a:cxnLst>
              <a:rect l="f50" t="f53" r="f51" b="f52"/>
              <a:pathLst>
                <a:path w="1999" h="680">
                  <a:moveTo>
                    <a:pt x="f8" y="f9"/>
                  </a:moveTo>
                  <a:cubicBezTo>
                    <a:pt x="f10" y="f11"/>
                    <a:pt x="f12" y="f11"/>
                    <a:pt x="f5" y="f9"/>
                  </a:cubicBezTo>
                  <a:cubicBezTo>
                    <a:pt x="f13" y="f14"/>
                    <a:pt x="f15" y="f16"/>
                    <a:pt x="f6"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0" name="Freeform: Shape 1846">
              <a:extLst>
                <a:ext uri="{FF2B5EF4-FFF2-40B4-BE49-F238E27FC236}">
                  <a16:creationId xmlns:a16="http://schemas.microsoft.com/office/drawing/2014/main" id="{BD5BB8D5-4E95-1C46-8F51-67EB27729065}"/>
                </a:ext>
              </a:extLst>
            </p:cNvPr>
            <p:cNvSpPr/>
            <p:nvPr/>
          </p:nvSpPr>
          <p:spPr>
            <a:xfrm>
              <a:off x="10742892" y="3529227"/>
              <a:ext cx="877" cy="1499"/>
            </a:xfrm>
            <a:custGeom>
              <a:avLst/>
              <a:gdLst>
                <a:gd name="f0" fmla="val 10800000"/>
                <a:gd name="f1" fmla="val 5400000"/>
                <a:gd name="f2" fmla="val 180"/>
                <a:gd name="f3" fmla="val w"/>
                <a:gd name="f4" fmla="val h"/>
                <a:gd name="f5" fmla="val 0"/>
                <a:gd name="f6" fmla="val 874"/>
                <a:gd name="f7" fmla="val 1499"/>
                <a:gd name="f8" fmla="val 750"/>
                <a:gd name="f9" fmla="val 125"/>
                <a:gd name="f10" fmla="val 425"/>
                <a:gd name="f11" fmla="val 537"/>
                <a:gd name="f12" fmla="val 175"/>
                <a:gd name="f13" fmla="val 1000"/>
                <a:gd name="f14" fmla="val 213"/>
                <a:gd name="f15" fmla="val 962"/>
                <a:gd name="f16" fmla="val 512"/>
                <a:gd name="f17" fmla="val 450"/>
                <a:gd name="f18" fmla="val 875"/>
                <a:gd name="f19" fmla="+- 0 0 -90"/>
                <a:gd name="f20" fmla="*/ f3 1 874"/>
                <a:gd name="f21" fmla="*/ f4 1 1499"/>
                <a:gd name="f22" fmla="val f5"/>
                <a:gd name="f23" fmla="val f6"/>
                <a:gd name="f24" fmla="val f7"/>
                <a:gd name="f25" fmla="*/ f19 f0 1"/>
                <a:gd name="f26" fmla="+- f24 0 f22"/>
                <a:gd name="f27" fmla="+- f23 0 f22"/>
                <a:gd name="f28" fmla="*/ f25 1 f2"/>
                <a:gd name="f29" fmla="*/ f27 1 874"/>
                <a:gd name="f30" fmla="*/ f26 1 1499"/>
                <a:gd name="f31" fmla="*/ 750 f27 1"/>
                <a:gd name="f32" fmla="*/ 125 f26 1"/>
                <a:gd name="f33" fmla="*/ 0 f27 1"/>
                <a:gd name="f34" fmla="*/ 1499 f26 1"/>
                <a:gd name="f35" fmla="*/ 875 f27 1"/>
                <a:gd name="f36" fmla="*/ 0 f26 1"/>
                <a:gd name="f37" fmla="+- f28 0 f1"/>
                <a:gd name="f38" fmla="*/ f31 1 874"/>
                <a:gd name="f39" fmla="*/ f32 1 1499"/>
                <a:gd name="f40" fmla="*/ f33 1 874"/>
                <a:gd name="f41" fmla="*/ f34 1 1499"/>
                <a:gd name="f42" fmla="*/ f35 1 874"/>
                <a:gd name="f43" fmla="*/ f36 1 1499"/>
                <a:gd name="f44" fmla="*/ f22 1 f29"/>
                <a:gd name="f45" fmla="*/ f23 1 f29"/>
                <a:gd name="f46" fmla="*/ f22 1 f30"/>
                <a:gd name="f47" fmla="*/ f24 1 f30"/>
                <a:gd name="f48" fmla="*/ f38 1 f29"/>
                <a:gd name="f49" fmla="*/ f39 1 f30"/>
                <a:gd name="f50" fmla="*/ f40 1 f29"/>
                <a:gd name="f51" fmla="*/ f41 1 f30"/>
                <a:gd name="f52" fmla="*/ f42 1 f29"/>
                <a:gd name="f53" fmla="*/ f43 1 f30"/>
                <a:gd name="f54" fmla="*/ f44 f20 1"/>
                <a:gd name="f55" fmla="*/ f45 f20 1"/>
                <a:gd name="f56" fmla="*/ f47 f21 1"/>
                <a:gd name="f57" fmla="*/ f46 f21 1"/>
                <a:gd name="f58" fmla="*/ f48 f20 1"/>
                <a:gd name="f59" fmla="*/ f49 f21 1"/>
                <a:gd name="f60" fmla="*/ f50 f20 1"/>
                <a:gd name="f61" fmla="*/ f51 f21 1"/>
                <a:gd name="f62" fmla="*/ f52 f20 1"/>
                <a:gd name="f63" fmla="*/ f53 f21 1"/>
              </a:gdLst>
              <a:ahLst/>
              <a:cxnLst>
                <a:cxn ang="3cd4">
                  <a:pos x="hc" y="t"/>
                </a:cxn>
                <a:cxn ang="0">
                  <a:pos x="r" y="vc"/>
                </a:cxn>
                <a:cxn ang="cd4">
                  <a:pos x="hc" y="b"/>
                </a:cxn>
                <a:cxn ang="cd2">
                  <a:pos x="l" y="vc"/>
                </a:cxn>
                <a:cxn ang="f37">
                  <a:pos x="f58" y="f59"/>
                </a:cxn>
                <a:cxn ang="f37">
                  <a:pos x="f60" y="f61"/>
                </a:cxn>
                <a:cxn ang="f37">
                  <a:pos x="f62" y="f63"/>
                </a:cxn>
              </a:cxnLst>
              <a:rect l="f54" t="f57" r="f55" b="f56"/>
              <a:pathLst>
                <a:path w="874" h="1499">
                  <a:moveTo>
                    <a:pt x="f8" y="f9"/>
                  </a:moveTo>
                  <a:cubicBezTo>
                    <a:pt x="f10" y="f11"/>
                    <a:pt x="f12" y="f13"/>
                    <a:pt x="f5" y="f7"/>
                  </a:cubicBezTo>
                  <a:cubicBezTo>
                    <a:pt x="f14" y="f15"/>
                    <a:pt x="f16" y="f17"/>
                    <a:pt x="f1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1" name="Freeform: Shape 1847">
              <a:extLst>
                <a:ext uri="{FF2B5EF4-FFF2-40B4-BE49-F238E27FC236}">
                  <a16:creationId xmlns:a16="http://schemas.microsoft.com/office/drawing/2014/main" id="{41FE2651-EE13-6754-E18A-DE5038A1C764}"/>
                </a:ext>
              </a:extLst>
            </p:cNvPr>
            <p:cNvSpPr/>
            <p:nvPr/>
          </p:nvSpPr>
          <p:spPr>
            <a:xfrm>
              <a:off x="10738329" y="3526045"/>
              <a:ext cx="20052" cy="141000"/>
            </a:xfrm>
            <a:custGeom>
              <a:avLst/>
              <a:gdLst>
                <a:gd name="f0" fmla="val 10800000"/>
                <a:gd name="f1" fmla="val 5400000"/>
                <a:gd name="f2" fmla="val 180"/>
                <a:gd name="f3" fmla="val w"/>
                <a:gd name="f4" fmla="val h"/>
                <a:gd name="f5" fmla="val 0"/>
                <a:gd name="f6" fmla="val 20056"/>
                <a:gd name="f7" fmla="val 141000"/>
                <a:gd name="f8" fmla="val 8680"/>
                <a:gd name="f9" fmla="val 129879"/>
                <a:gd name="f10" fmla="val 14078"/>
                <a:gd name="f11" fmla="val 130654"/>
                <a:gd name="f12" fmla="val 17901"/>
                <a:gd name="f13" fmla="val 135577"/>
                <a:gd name="f14" fmla="val 17302"/>
                <a:gd name="f15" fmla="val 20050"/>
                <a:gd name="f16" fmla="val 35292"/>
                <a:gd name="f17" fmla="val 10927"/>
                <a:gd name="f18" fmla="val 20163"/>
                <a:gd name="f19" fmla="val 7466"/>
                <a:gd name="f20" fmla="val 18751"/>
                <a:gd name="f21" fmla="val 4130"/>
                <a:gd name="f22" fmla="val 16177"/>
                <a:gd name="f23" fmla="val 1805"/>
                <a:gd name="f24" fmla="val 15690"/>
                <a:gd name="f25" fmla="val 1356"/>
                <a:gd name="f26" fmla="val 15140"/>
                <a:gd name="f27" fmla="val 981"/>
                <a:gd name="f28" fmla="val 14553"/>
                <a:gd name="f29" fmla="val 681"/>
                <a:gd name="f30" fmla="val 13928"/>
                <a:gd name="f31" fmla="val 344"/>
                <a:gd name="f32" fmla="val 13253"/>
                <a:gd name="f33" fmla="val 131"/>
                <a:gd name="f34" fmla="val 12554"/>
                <a:gd name="f35" fmla="val 56"/>
                <a:gd name="f36" fmla="val 12179"/>
                <a:gd name="f37" fmla="val 106"/>
                <a:gd name="f38" fmla="val 11804"/>
                <a:gd name="f39" fmla="val 11429"/>
                <a:gd name="f40" fmla="val 10767"/>
                <a:gd name="f41" fmla="val -19"/>
                <a:gd name="f42" fmla="val 10092"/>
                <a:gd name="f43" fmla="val 9430"/>
                <a:gd name="f44" fmla="val 7931"/>
                <a:gd name="f45" fmla="val 6681"/>
                <a:gd name="f46" fmla="val 1056"/>
                <a:gd name="f47" fmla="val 6081"/>
                <a:gd name="f48" fmla="val 1443"/>
                <a:gd name="f49" fmla="val 5532"/>
                <a:gd name="f50" fmla="val 1905"/>
                <a:gd name="f51" fmla="val 5057"/>
                <a:gd name="f52" fmla="val 2430"/>
                <a:gd name="f53" fmla="val 4695"/>
                <a:gd name="f54" fmla="val 2880"/>
                <a:gd name="f55" fmla="val 4394"/>
                <a:gd name="f56" fmla="val 3392"/>
                <a:gd name="f57" fmla="val 4182"/>
                <a:gd name="f58" fmla="val 3930"/>
                <a:gd name="f59" fmla="val 3770"/>
                <a:gd name="f60" fmla="val 4554"/>
                <a:gd name="f61" fmla="val 3445"/>
                <a:gd name="f62" fmla="val 5229"/>
                <a:gd name="f63" fmla="val 3183"/>
                <a:gd name="f64" fmla="val 5929"/>
                <a:gd name="f65" fmla="val 3120"/>
                <a:gd name="f66" fmla="val 6679"/>
                <a:gd name="f67" fmla="val 7428"/>
                <a:gd name="f68" fmla="val 8178"/>
                <a:gd name="f69" fmla="val 8678"/>
                <a:gd name="f70" fmla="val 9178"/>
                <a:gd name="f71" fmla="val 9677"/>
                <a:gd name="f72" fmla="val 59"/>
                <a:gd name="f73" fmla="val 140625"/>
                <a:gd name="f74" fmla="val -528"/>
                <a:gd name="f75" fmla="val 135277"/>
                <a:gd name="f76" fmla="val 3333"/>
                <a:gd name="f77" fmla="val 130467"/>
                <a:gd name="f78" fmla="+- 0 0 -90"/>
                <a:gd name="f79" fmla="*/ f3 1 20056"/>
                <a:gd name="f80" fmla="*/ f4 1 141000"/>
                <a:gd name="f81" fmla="val f5"/>
                <a:gd name="f82" fmla="val f6"/>
                <a:gd name="f83" fmla="val f7"/>
                <a:gd name="f84" fmla="*/ f78 f0 1"/>
                <a:gd name="f85" fmla="+- f83 0 f81"/>
                <a:gd name="f86" fmla="+- f82 0 f81"/>
                <a:gd name="f87" fmla="*/ f84 1 f2"/>
                <a:gd name="f88" fmla="*/ f86 1 20056"/>
                <a:gd name="f89" fmla="*/ f85 1 141000"/>
                <a:gd name="f90" fmla="*/ 8680 f86 1"/>
                <a:gd name="f91" fmla="*/ 129879 f85 1"/>
                <a:gd name="f92" fmla="*/ 17302 f86 1"/>
                <a:gd name="f93" fmla="*/ 141000 f85 1"/>
                <a:gd name="f94" fmla="*/ 20050 f86 1"/>
                <a:gd name="f95" fmla="*/ 35292 f85 1"/>
                <a:gd name="f96" fmla="*/ 10927 f85 1"/>
                <a:gd name="f97" fmla="*/ 16177 f86 1"/>
                <a:gd name="f98" fmla="*/ 1805 f85 1"/>
                <a:gd name="f99" fmla="*/ 14553 f86 1"/>
                <a:gd name="f100" fmla="*/ 681 f85 1"/>
                <a:gd name="f101" fmla="*/ 12554 f86 1"/>
                <a:gd name="f102" fmla="*/ 56 f85 1"/>
                <a:gd name="f103" fmla="*/ 11429 f86 1"/>
                <a:gd name="f104" fmla="*/ 9430 f86 1"/>
                <a:gd name="f105" fmla="*/ 7931 f86 1"/>
                <a:gd name="f106" fmla="*/ 6681 f86 1"/>
                <a:gd name="f107" fmla="*/ 1056 f85 1"/>
                <a:gd name="f108" fmla="*/ 5057 f86 1"/>
                <a:gd name="f109" fmla="*/ 2430 f85 1"/>
                <a:gd name="f110" fmla="*/ 4182 f86 1"/>
                <a:gd name="f111" fmla="*/ 3930 f85 1"/>
                <a:gd name="f112" fmla="*/ 3183 f86 1"/>
                <a:gd name="f113" fmla="*/ 5929 f85 1"/>
                <a:gd name="f114" fmla="*/ 8178 f85 1"/>
                <a:gd name="f115" fmla="*/ 9677 f85 1"/>
                <a:gd name="f116" fmla="*/ 59 f86 1"/>
                <a:gd name="f117" fmla="*/ 140625 f85 1"/>
                <a:gd name="f118" fmla="+- f87 0 f1"/>
                <a:gd name="f119" fmla="*/ f90 1 20056"/>
                <a:gd name="f120" fmla="*/ f91 1 141000"/>
                <a:gd name="f121" fmla="*/ f92 1 20056"/>
                <a:gd name="f122" fmla="*/ f93 1 141000"/>
                <a:gd name="f123" fmla="*/ f94 1 20056"/>
                <a:gd name="f124" fmla="*/ f95 1 141000"/>
                <a:gd name="f125" fmla="*/ f96 1 141000"/>
                <a:gd name="f126" fmla="*/ f97 1 20056"/>
                <a:gd name="f127" fmla="*/ f98 1 141000"/>
                <a:gd name="f128" fmla="*/ f99 1 20056"/>
                <a:gd name="f129" fmla="*/ f100 1 141000"/>
                <a:gd name="f130" fmla="*/ f101 1 20056"/>
                <a:gd name="f131" fmla="*/ f102 1 141000"/>
                <a:gd name="f132" fmla="*/ f103 1 20056"/>
                <a:gd name="f133" fmla="*/ f104 1 20056"/>
                <a:gd name="f134" fmla="*/ f105 1 20056"/>
                <a:gd name="f135" fmla="*/ f106 1 20056"/>
                <a:gd name="f136" fmla="*/ f107 1 141000"/>
                <a:gd name="f137" fmla="*/ f108 1 20056"/>
                <a:gd name="f138" fmla="*/ f109 1 141000"/>
                <a:gd name="f139" fmla="*/ f110 1 20056"/>
                <a:gd name="f140" fmla="*/ f111 1 141000"/>
                <a:gd name="f141" fmla="*/ f112 1 20056"/>
                <a:gd name="f142" fmla="*/ f113 1 141000"/>
                <a:gd name="f143" fmla="*/ f114 1 141000"/>
                <a:gd name="f144" fmla="*/ f115 1 141000"/>
                <a:gd name="f145" fmla="*/ f116 1 20056"/>
                <a:gd name="f146" fmla="*/ f117 1 141000"/>
                <a:gd name="f147" fmla="*/ f81 1 f88"/>
                <a:gd name="f148" fmla="*/ f82 1 f88"/>
                <a:gd name="f149" fmla="*/ f81 1 f89"/>
                <a:gd name="f150" fmla="*/ f83 1 f89"/>
                <a:gd name="f151" fmla="*/ f119 1 f88"/>
                <a:gd name="f152" fmla="*/ f120 1 f89"/>
                <a:gd name="f153" fmla="*/ f121 1 f88"/>
                <a:gd name="f154" fmla="*/ f122 1 f89"/>
                <a:gd name="f155" fmla="*/ f123 1 f88"/>
                <a:gd name="f156" fmla="*/ f124 1 f89"/>
                <a:gd name="f157" fmla="*/ f125 1 f89"/>
                <a:gd name="f158" fmla="*/ f126 1 f88"/>
                <a:gd name="f159" fmla="*/ f127 1 f89"/>
                <a:gd name="f160" fmla="*/ f128 1 f88"/>
                <a:gd name="f161" fmla="*/ f129 1 f89"/>
                <a:gd name="f162" fmla="*/ f130 1 f88"/>
                <a:gd name="f163" fmla="*/ f131 1 f89"/>
                <a:gd name="f164" fmla="*/ f132 1 f88"/>
                <a:gd name="f165" fmla="*/ f133 1 f88"/>
                <a:gd name="f166" fmla="*/ f134 1 f88"/>
                <a:gd name="f167" fmla="*/ f135 1 f88"/>
                <a:gd name="f168" fmla="*/ f136 1 f89"/>
                <a:gd name="f169" fmla="*/ f137 1 f88"/>
                <a:gd name="f170" fmla="*/ f138 1 f89"/>
                <a:gd name="f171" fmla="*/ f139 1 f88"/>
                <a:gd name="f172" fmla="*/ f140 1 f89"/>
                <a:gd name="f173" fmla="*/ f141 1 f88"/>
                <a:gd name="f174" fmla="*/ f142 1 f89"/>
                <a:gd name="f175" fmla="*/ f143 1 f89"/>
                <a:gd name="f176" fmla="*/ f144 1 f89"/>
                <a:gd name="f177" fmla="*/ f145 1 f88"/>
                <a:gd name="f178" fmla="*/ f146 1 f89"/>
                <a:gd name="f179" fmla="*/ f147 f79 1"/>
                <a:gd name="f180" fmla="*/ f148 f79 1"/>
                <a:gd name="f181" fmla="*/ f150 f80 1"/>
                <a:gd name="f182" fmla="*/ f149 f80 1"/>
                <a:gd name="f183" fmla="*/ f151 f79 1"/>
                <a:gd name="f184" fmla="*/ f152 f80 1"/>
                <a:gd name="f185" fmla="*/ f153 f79 1"/>
                <a:gd name="f186" fmla="*/ f154 f80 1"/>
                <a:gd name="f187" fmla="*/ f155 f79 1"/>
                <a:gd name="f188" fmla="*/ f156 f80 1"/>
                <a:gd name="f189" fmla="*/ f157 f80 1"/>
                <a:gd name="f190" fmla="*/ f158 f79 1"/>
                <a:gd name="f191" fmla="*/ f159 f80 1"/>
                <a:gd name="f192" fmla="*/ f160 f79 1"/>
                <a:gd name="f193" fmla="*/ f161 f80 1"/>
                <a:gd name="f194" fmla="*/ f162 f79 1"/>
                <a:gd name="f195" fmla="*/ f163 f80 1"/>
                <a:gd name="f196" fmla="*/ f164 f79 1"/>
                <a:gd name="f197" fmla="*/ f165 f79 1"/>
                <a:gd name="f198" fmla="*/ f166 f79 1"/>
                <a:gd name="f199" fmla="*/ f167 f79 1"/>
                <a:gd name="f200" fmla="*/ f168 f80 1"/>
                <a:gd name="f201" fmla="*/ f169 f79 1"/>
                <a:gd name="f202" fmla="*/ f170 f80 1"/>
                <a:gd name="f203" fmla="*/ f171 f79 1"/>
                <a:gd name="f204" fmla="*/ f172 f80 1"/>
                <a:gd name="f205" fmla="*/ f173 f79 1"/>
                <a:gd name="f206" fmla="*/ f174 f80 1"/>
                <a:gd name="f207" fmla="*/ f175 f80 1"/>
                <a:gd name="f208" fmla="*/ f176 f80 1"/>
                <a:gd name="f209" fmla="*/ f177 f79 1"/>
                <a:gd name="f210" fmla="*/ f178 f80 1"/>
              </a:gdLst>
              <a:ahLst/>
              <a:cxnLst>
                <a:cxn ang="3cd4">
                  <a:pos x="hc" y="t"/>
                </a:cxn>
                <a:cxn ang="0">
                  <a:pos x="r" y="vc"/>
                </a:cxn>
                <a:cxn ang="cd4">
                  <a:pos x="hc" y="b"/>
                </a:cxn>
                <a:cxn ang="cd2">
                  <a:pos x="l" y="vc"/>
                </a:cxn>
                <a:cxn ang="f118">
                  <a:pos x="f183" y="f184"/>
                </a:cxn>
                <a:cxn ang="f118">
                  <a:pos x="f185" y="f186"/>
                </a:cxn>
                <a:cxn ang="f118">
                  <a:pos x="f187" y="f188"/>
                </a:cxn>
                <a:cxn ang="f118">
                  <a:pos x="f187" y="f189"/>
                </a:cxn>
                <a:cxn ang="f118">
                  <a:pos x="f190" y="f191"/>
                </a:cxn>
                <a:cxn ang="f118">
                  <a:pos x="f192" y="f193"/>
                </a:cxn>
                <a:cxn ang="f118">
                  <a:pos x="f194" y="f195"/>
                </a:cxn>
                <a:cxn ang="f118">
                  <a:pos x="f196" y="f195"/>
                </a:cxn>
                <a:cxn ang="f118">
                  <a:pos x="f196" y="f195"/>
                </a:cxn>
                <a:cxn ang="f118">
                  <a:pos x="f197" y="f195"/>
                </a:cxn>
                <a:cxn ang="f118">
                  <a:pos x="f198" y="f195"/>
                </a:cxn>
                <a:cxn ang="f118">
                  <a:pos x="f199" y="f200"/>
                </a:cxn>
                <a:cxn ang="f118">
                  <a:pos x="f201" y="f202"/>
                </a:cxn>
                <a:cxn ang="f118">
                  <a:pos x="f203" y="f204"/>
                </a:cxn>
                <a:cxn ang="f118">
                  <a:pos x="f205" y="f206"/>
                </a:cxn>
                <a:cxn ang="f118">
                  <a:pos x="f205" y="f207"/>
                </a:cxn>
                <a:cxn ang="f118">
                  <a:pos x="f205" y="f208"/>
                </a:cxn>
                <a:cxn ang="f118">
                  <a:pos x="f209" y="f210"/>
                </a:cxn>
                <a:cxn ang="f118">
                  <a:pos x="f183" y="f184"/>
                </a:cxn>
              </a:cxnLst>
              <a:rect l="f179" t="f182" r="f180" b="f181"/>
              <a:pathLst>
                <a:path w="20056" h="141000">
                  <a:moveTo>
                    <a:pt x="f8" y="f9"/>
                  </a:moveTo>
                  <a:cubicBezTo>
                    <a:pt x="f10" y="f11"/>
                    <a:pt x="f12" y="f13"/>
                    <a:pt x="f14" y="f7"/>
                  </a:cubicBezTo>
                  <a:lnTo>
                    <a:pt x="f15" y="f16"/>
                  </a:lnTo>
                  <a:lnTo>
                    <a:pt x="f15" y="f17"/>
                  </a:lnTo>
                  <a:cubicBezTo>
                    <a:pt x="f18" y="f19"/>
                    <a:pt x="f20" y="f21"/>
                    <a:pt x="f22" y="f23"/>
                  </a:cubicBezTo>
                  <a:cubicBezTo>
                    <a:pt x="f24" y="f25"/>
                    <a:pt x="f26" y="f27"/>
                    <a:pt x="f28" y="f29"/>
                  </a:cubicBezTo>
                  <a:cubicBezTo>
                    <a:pt x="f30" y="f31"/>
                    <a:pt x="f32" y="f33"/>
                    <a:pt x="f34" y="f35"/>
                  </a:cubicBezTo>
                  <a:cubicBezTo>
                    <a:pt x="f36" y="f37"/>
                    <a:pt x="f38" y="f37"/>
                    <a:pt x="f39" y="f35"/>
                  </a:cubicBezTo>
                  <a:lnTo>
                    <a:pt x="f39" y="f35"/>
                  </a:lnTo>
                  <a:cubicBezTo>
                    <a:pt x="f40" y="f41"/>
                    <a:pt x="f42" y="f41"/>
                    <a:pt x="f43" y="f35"/>
                  </a:cubicBezTo>
                  <a:lnTo>
                    <a:pt x="f44" y="f35"/>
                  </a:lnTo>
                  <a:lnTo>
                    <a:pt x="f45" y="f46"/>
                  </a:lnTo>
                  <a:cubicBezTo>
                    <a:pt x="f47" y="f48"/>
                    <a:pt x="f49" y="f50"/>
                    <a:pt x="f51" y="f52"/>
                  </a:cubicBezTo>
                  <a:cubicBezTo>
                    <a:pt x="f53" y="f54"/>
                    <a:pt x="f55" y="f56"/>
                    <a:pt x="f57" y="f58"/>
                  </a:cubicBezTo>
                  <a:cubicBezTo>
                    <a:pt x="f59" y="f60"/>
                    <a:pt x="f61" y="f62"/>
                    <a:pt x="f63" y="f64"/>
                  </a:cubicBezTo>
                  <a:cubicBezTo>
                    <a:pt x="f65" y="f66"/>
                    <a:pt x="f65" y="f67"/>
                    <a:pt x="f63" y="f68"/>
                  </a:cubicBezTo>
                  <a:cubicBezTo>
                    <a:pt x="f65" y="f69"/>
                    <a:pt x="f65" y="f70"/>
                    <a:pt x="f63" y="f71"/>
                  </a:cubicBezTo>
                  <a:lnTo>
                    <a:pt x="f72" y="f73"/>
                  </a:lnTo>
                  <a:cubicBezTo>
                    <a:pt x="f74" y="f75"/>
                    <a:pt x="f76" y="f7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2" name="Freeform: Shape 1848">
              <a:extLst>
                <a:ext uri="{FF2B5EF4-FFF2-40B4-BE49-F238E27FC236}">
                  <a16:creationId xmlns:a16="http://schemas.microsoft.com/office/drawing/2014/main" id="{484CD50C-0593-3625-32C8-F7758FFA6096}"/>
                </a:ext>
              </a:extLst>
            </p:cNvPr>
            <p:cNvSpPr/>
            <p:nvPr/>
          </p:nvSpPr>
          <p:spPr>
            <a:xfrm>
              <a:off x="10735952" y="3656173"/>
              <a:ext cx="19741" cy="102458"/>
            </a:xfrm>
            <a:custGeom>
              <a:avLst/>
              <a:gdLst>
                <a:gd name="f0" fmla="val 10800000"/>
                <a:gd name="f1" fmla="val 5400000"/>
                <a:gd name="f2" fmla="val 180"/>
                <a:gd name="f3" fmla="val w"/>
                <a:gd name="f4" fmla="val h"/>
                <a:gd name="f5" fmla="val 0"/>
                <a:gd name="f6" fmla="val 19746"/>
                <a:gd name="f7" fmla="val 102459"/>
                <a:gd name="f8" fmla="val 8314"/>
                <a:gd name="f9" fmla="val 13737"/>
                <a:gd name="f10" fmla="val 102122"/>
                <a:gd name="f11" fmla="val 17897"/>
                <a:gd name="f12" fmla="val 97524"/>
                <a:gd name="f13" fmla="val 17685"/>
                <a:gd name="f14" fmla="val 92089"/>
                <a:gd name="f15" fmla="val 19684"/>
                <a:gd name="f16" fmla="val 11121"/>
                <a:gd name="f17" fmla="val 20284"/>
                <a:gd name="f18" fmla="val 5698"/>
                <a:gd name="f19" fmla="val 16461"/>
                <a:gd name="f20" fmla="val 775"/>
                <a:gd name="f21" fmla="val 11063"/>
                <a:gd name="f22" fmla="val 5690"/>
                <a:gd name="f23" fmla="val 262"/>
                <a:gd name="f24" fmla="val 1542"/>
                <a:gd name="f25" fmla="val 4823"/>
                <a:gd name="f26" fmla="val 1804"/>
                <a:gd name="f27" fmla="val 10209"/>
                <a:gd name="f28" fmla="val 10296"/>
                <a:gd name="f29" fmla="val 10396"/>
                <a:gd name="f30" fmla="val 1817"/>
                <a:gd name="f31" fmla="val 10496"/>
                <a:gd name="f32" fmla="val 17868"/>
                <a:gd name="f33" fmla="val 68"/>
                <a:gd name="f34" fmla="val 84592"/>
                <a:gd name="f35" fmla="val 91339"/>
                <a:gd name="f36" fmla="val -545"/>
                <a:gd name="f37" fmla="val 96637"/>
                <a:gd name="f38" fmla="val 3066"/>
                <a:gd name="f39" fmla="val 101510"/>
                <a:gd name="f40" fmla="+- 0 0 -90"/>
                <a:gd name="f41" fmla="*/ f3 1 19746"/>
                <a:gd name="f42" fmla="*/ f4 1 102459"/>
                <a:gd name="f43" fmla="val f5"/>
                <a:gd name="f44" fmla="val f6"/>
                <a:gd name="f45" fmla="val f7"/>
                <a:gd name="f46" fmla="*/ f40 f0 1"/>
                <a:gd name="f47" fmla="+- f45 0 f43"/>
                <a:gd name="f48" fmla="+- f44 0 f43"/>
                <a:gd name="f49" fmla="*/ f46 1 f2"/>
                <a:gd name="f50" fmla="*/ f48 1 19746"/>
                <a:gd name="f51" fmla="*/ f47 1 102459"/>
                <a:gd name="f52" fmla="*/ 8314 f48 1"/>
                <a:gd name="f53" fmla="*/ 102459 f47 1"/>
                <a:gd name="f54" fmla="*/ 17685 f48 1"/>
                <a:gd name="f55" fmla="*/ 92089 f47 1"/>
                <a:gd name="f56" fmla="*/ 19684 f48 1"/>
                <a:gd name="f57" fmla="*/ 11121 f47 1"/>
                <a:gd name="f58" fmla="*/ 11063 f48 1"/>
                <a:gd name="f59" fmla="*/ 0 f47 1"/>
                <a:gd name="f60" fmla="*/ 1804 f48 1"/>
                <a:gd name="f61" fmla="*/ 10209 f47 1"/>
                <a:gd name="f62" fmla="*/ 1817 f48 1"/>
                <a:gd name="f63" fmla="*/ 10496 f47 1"/>
                <a:gd name="f64" fmla="*/ 17868 f47 1"/>
                <a:gd name="f65" fmla="*/ 68 f48 1"/>
                <a:gd name="f66" fmla="*/ 84592 f47 1"/>
                <a:gd name="f67" fmla="*/ 91339 f47 1"/>
                <a:gd name="f68" fmla="+- f49 0 f1"/>
                <a:gd name="f69" fmla="*/ f52 1 19746"/>
                <a:gd name="f70" fmla="*/ f53 1 102459"/>
                <a:gd name="f71" fmla="*/ f54 1 19746"/>
                <a:gd name="f72" fmla="*/ f55 1 102459"/>
                <a:gd name="f73" fmla="*/ f56 1 19746"/>
                <a:gd name="f74" fmla="*/ f57 1 102459"/>
                <a:gd name="f75" fmla="*/ f58 1 19746"/>
                <a:gd name="f76" fmla="*/ f59 1 102459"/>
                <a:gd name="f77" fmla="*/ f60 1 19746"/>
                <a:gd name="f78" fmla="*/ f61 1 102459"/>
                <a:gd name="f79" fmla="*/ f62 1 19746"/>
                <a:gd name="f80" fmla="*/ f63 1 102459"/>
                <a:gd name="f81" fmla="*/ f64 1 102459"/>
                <a:gd name="f82" fmla="*/ f65 1 19746"/>
                <a:gd name="f83" fmla="*/ f66 1 102459"/>
                <a:gd name="f84" fmla="*/ f67 1 102459"/>
                <a:gd name="f85" fmla="*/ f43 1 f50"/>
                <a:gd name="f86" fmla="*/ f44 1 f50"/>
                <a:gd name="f87" fmla="*/ f43 1 f51"/>
                <a:gd name="f88" fmla="*/ f45 1 f51"/>
                <a:gd name="f89" fmla="*/ f69 1 f50"/>
                <a:gd name="f90" fmla="*/ f70 1 f51"/>
                <a:gd name="f91" fmla="*/ f71 1 f50"/>
                <a:gd name="f92" fmla="*/ f72 1 f51"/>
                <a:gd name="f93" fmla="*/ f73 1 f50"/>
                <a:gd name="f94" fmla="*/ f74 1 f51"/>
                <a:gd name="f95" fmla="*/ f75 1 f50"/>
                <a:gd name="f96" fmla="*/ f76 1 f51"/>
                <a:gd name="f97" fmla="*/ f77 1 f50"/>
                <a:gd name="f98" fmla="*/ f78 1 f51"/>
                <a:gd name="f99" fmla="*/ f79 1 f50"/>
                <a:gd name="f100" fmla="*/ f80 1 f51"/>
                <a:gd name="f101" fmla="*/ f81 1 f51"/>
                <a:gd name="f102" fmla="*/ f82 1 f50"/>
                <a:gd name="f103" fmla="*/ f83 1 f51"/>
                <a:gd name="f104" fmla="*/ f84 1 f51"/>
                <a:gd name="f105" fmla="*/ f85 f41 1"/>
                <a:gd name="f106" fmla="*/ f86 f41 1"/>
                <a:gd name="f107" fmla="*/ f88 f42 1"/>
                <a:gd name="f108" fmla="*/ f87 f42 1"/>
                <a:gd name="f109" fmla="*/ f89 f41 1"/>
                <a:gd name="f110" fmla="*/ f90 f42 1"/>
                <a:gd name="f111" fmla="*/ f91 f41 1"/>
                <a:gd name="f112" fmla="*/ f92 f42 1"/>
                <a:gd name="f113" fmla="*/ f93 f41 1"/>
                <a:gd name="f114" fmla="*/ f94 f42 1"/>
                <a:gd name="f115" fmla="*/ f95 f41 1"/>
                <a:gd name="f116" fmla="*/ f96 f42 1"/>
                <a:gd name="f117" fmla="*/ f97 f41 1"/>
                <a:gd name="f118" fmla="*/ f98 f42 1"/>
                <a:gd name="f119" fmla="*/ f99 f41 1"/>
                <a:gd name="f120" fmla="*/ f100 f42 1"/>
                <a:gd name="f121" fmla="*/ f101 f42 1"/>
                <a:gd name="f122" fmla="*/ f102 f41 1"/>
                <a:gd name="f123" fmla="*/ f103 f42 1"/>
                <a:gd name="f124" fmla="*/ f104 f42 1"/>
              </a:gdLst>
              <a:ahLst/>
              <a:cxnLst>
                <a:cxn ang="3cd4">
                  <a:pos x="hc" y="t"/>
                </a:cxn>
                <a:cxn ang="0">
                  <a:pos x="r" y="vc"/>
                </a:cxn>
                <a:cxn ang="cd4">
                  <a:pos x="hc" y="b"/>
                </a:cxn>
                <a:cxn ang="cd2">
                  <a:pos x="l" y="vc"/>
                </a:cxn>
                <a:cxn ang="f68">
                  <a:pos x="f109" y="f110"/>
                </a:cxn>
                <a:cxn ang="f68">
                  <a:pos x="f111" y="f112"/>
                </a:cxn>
                <a:cxn ang="f68">
                  <a:pos x="f113" y="f114"/>
                </a:cxn>
                <a:cxn ang="f68">
                  <a:pos x="f115" y="f116"/>
                </a:cxn>
                <a:cxn ang="f68">
                  <a:pos x="f117" y="f118"/>
                </a:cxn>
                <a:cxn ang="f68">
                  <a:pos x="f119" y="f120"/>
                </a:cxn>
                <a:cxn ang="f68">
                  <a:pos x="f119" y="f121"/>
                </a:cxn>
                <a:cxn ang="f68">
                  <a:pos x="f122" y="f123"/>
                </a:cxn>
                <a:cxn ang="f68">
                  <a:pos x="f122" y="f124"/>
                </a:cxn>
                <a:cxn ang="f68">
                  <a:pos x="f109" y="f110"/>
                </a:cxn>
              </a:cxnLst>
              <a:rect l="f105" t="f108" r="f106" b="f107"/>
              <a:pathLst>
                <a:path w="19746" h="102459">
                  <a:moveTo>
                    <a:pt x="f8" y="f7"/>
                  </a:moveTo>
                  <a:cubicBezTo>
                    <a:pt x="f9" y="f10"/>
                    <a:pt x="f11" y="f12"/>
                    <a:pt x="f13" y="f14"/>
                  </a:cubicBezTo>
                  <a:lnTo>
                    <a:pt x="f15" y="f16"/>
                  </a:lnTo>
                  <a:cubicBezTo>
                    <a:pt x="f17" y="f18"/>
                    <a:pt x="f19" y="f20"/>
                    <a:pt x="f21" y="f5"/>
                  </a:cubicBezTo>
                  <a:cubicBezTo>
                    <a:pt x="f22" y="f23"/>
                    <a:pt x="f24" y="f25"/>
                    <a:pt x="f26" y="f27"/>
                  </a:cubicBezTo>
                  <a:cubicBezTo>
                    <a:pt x="f26" y="f28"/>
                    <a:pt x="f26" y="f29"/>
                    <a:pt x="f30" y="f31"/>
                  </a:cubicBezTo>
                  <a:lnTo>
                    <a:pt x="f30" y="f32"/>
                  </a:lnTo>
                  <a:lnTo>
                    <a:pt x="f33" y="f34"/>
                  </a:lnTo>
                  <a:lnTo>
                    <a:pt x="f33" y="f35"/>
                  </a:lnTo>
                  <a:cubicBezTo>
                    <a:pt x="f36" y="f37"/>
                    <a:pt x="f38" y="f39"/>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3" name="Freeform: Shape 1849">
              <a:extLst>
                <a:ext uri="{FF2B5EF4-FFF2-40B4-BE49-F238E27FC236}">
                  <a16:creationId xmlns:a16="http://schemas.microsoft.com/office/drawing/2014/main" id="{392726A6-1D62-3C8D-E155-7F79554E97A8}"/>
                </a:ext>
              </a:extLst>
            </p:cNvPr>
            <p:cNvSpPr/>
            <p:nvPr/>
          </p:nvSpPr>
          <p:spPr>
            <a:xfrm>
              <a:off x="10977664" y="3376623"/>
              <a:ext cx="23673" cy="25658"/>
            </a:xfrm>
            <a:custGeom>
              <a:avLst/>
              <a:gdLst>
                <a:gd name="f0" fmla="val 10800000"/>
                <a:gd name="f1" fmla="val 5400000"/>
                <a:gd name="f2" fmla="val 180"/>
                <a:gd name="f3" fmla="val w"/>
                <a:gd name="f4" fmla="val h"/>
                <a:gd name="f5" fmla="val 0"/>
                <a:gd name="f6" fmla="val 23671"/>
                <a:gd name="f7" fmla="val 25655"/>
                <a:gd name="f8" fmla="val 13744"/>
                <a:gd name="f9" fmla="val 41"/>
                <a:gd name="f10" fmla="val 12495"/>
                <a:gd name="f11" fmla="val 10746"/>
                <a:gd name="f12" fmla="val 5788"/>
                <a:gd name="f13" fmla="val 4186"/>
                <a:gd name="f14" fmla="val 3514"/>
                <a:gd name="f15" fmla="val 9421"/>
                <a:gd name="f16" fmla="val 5051"/>
                <a:gd name="f17" fmla="val 11695"/>
                <a:gd name="f18" fmla="val 9237"/>
                <a:gd name="f19" fmla="val 12045"/>
                <a:gd name="f20" fmla="val 9874"/>
                <a:gd name="f21" fmla="val 12320"/>
                <a:gd name="f22" fmla="val 10574"/>
                <a:gd name="f23" fmla="val 11286"/>
                <a:gd name="f24" fmla="val 14344"/>
                <a:gd name="f25" fmla="val 16572"/>
                <a:gd name="f26" fmla="val 12457"/>
                <a:gd name="f27" fmla="val 22444"/>
                <a:gd name="f28" fmla="val 7872"/>
                <a:gd name="f29" fmla="val 18242"/>
                <a:gd name="f30" fmla="val 20157"/>
                <a:gd name="f31" fmla="val 18992"/>
                <a:gd name="f32" fmla="val 19408"/>
                <a:gd name="f33" fmla="val 19492"/>
                <a:gd name="f34" fmla="val 19158"/>
                <a:gd name="f35" fmla="val 22053"/>
                <a:gd name="f36" fmla="val 16971"/>
                <a:gd name="f37" fmla="val 23565"/>
                <a:gd name="f38" fmla="val 13785"/>
                <a:gd name="f39" fmla="val 23615"/>
                <a:gd name="f40" fmla="val 10411"/>
                <a:gd name="f41" fmla="val 23678"/>
                <a:gd name="f42" fmla="val 9699"/>
                <a:gd name="f43" fmla="val 9000"/>
                <a:gd name="f44" fmla="val 8287"/>
                <a:gd name="f45" fmla="val 23690"/>
                <a:gd name="f46" fmla="val 7575"/>
                <a:gd name="f47" fmla="val 6875"/>
                <a:gd name="f48" fmla="val 6163"/>
                <a:gd name="f49" fmla="val 22865"/>
                <a:gd name="f50" fmla="val 4914"/>
                <a:gd name="f51" fmla="val 22540"/>
                <a:gd name="f52" fmla="val 4264"/>
                <a:gd name="f53" fmla="val 22166"/>
                <a:gd name="f54" fmla="val 3639"/>
                <a:gd name="f55" fmla="val 21741"/>
                <a:gd name="f56" fmla="val 3039"/>
                <a:gd name="f57" fmla="val 21341"/>
                <a:gd name="f58" fmla="val 2565"/>
                <a:gd name="f59" fmla="val 20879"/>
                <a:gd name="f60" fmla="val 2140"/>
                <a:gd name="f61" fmla="val 20366"/>
                <a:gd name="f62" fmla="val 1790"/>
                <a:gd name="f63" fmla="val 18867"/>
                <a:gd name="f64" fmla="val 665"/>
                <a:gd name="f65" fmla="val 18367"/>
                <a:gd name="f66" fmla="val 603"/>
                <a:gd name="f67" fmla="val 17867"/>
                <a:gd name="f68" fmla="val 17368"/>
                <a:gd name="f69" fmla="val 16243"/>
                <a:gd name="f70" fmla="val 116"/>
                <a:gd name="f71" fmla="val 14981"/>
                <a:gd name="f72" fmla="val -97"/>
                <a:gd name="f73" fmla="+- 0 0 -90"/>
                <a:gd name="f74" fmla="*/ f3 1 23671"/>
                <a:gd name="f75" fmla="*/ f4 1 25655"/>
                <a:gd name="f76" fmla="val f5"/>
                <a:gd name="f77" fmla="val f6"/>
                <a:gd name="f78" fmla="val f7"/>
                <a:gd name="f79" fmla="*/ f73 f0 1"/>
                <a:gd name="f80" fmla="+- f78 0 f76"/>
                <a:gd name="f81" fmla="+- f77 0 f76"/>
                <a:gd name="f82" fmla="*/ f79 1 f2"/>
                <a:gd name="f83" fmla="*/ f81 1 23671"/>
                <a:gd name="f84" fmla="*/ f80 1 25655"/>
                <a:gd name="f85" fmla="*/ 13744 f81 1"/>
                <a:gd name="f86" fmla="*/ 41 f80 1"/>
                <a:gd name="f87" fmla="*/ 12495 f81 1"/>
                <a:gd name="f88" fmla="*/ 10746 f81 1"/>
                <a:gd name="f89" fmla="*/ 0 f81 1"/>
                <a:gd name="f90" fmla="*/ 5788 f80 1"/>
                <a:gd name="f91" fmla="*/ 11695 f81 1"/>
                <a:gd name="f92" fmla="*/ 9237 f80 1"/>
                <a:gd name="f93" fmla="*/ 11286 f80 1"/>
                <a:gd name="f94" fmla="*/ 7872 f81 1"/>
                <a:gd name="f95" fmla="*/ 25655 f80 1"/>
                <a:gd name="f96" fmla="*/ 18242 f81 1"/>
                <a:gd name="f97" fmla="*/ 20157 f80 1"/>
                <a:gd name="f98" fmla="*/ 19492 f81 1"/>
                <a:gd name="f99" fmla="*/ 19158 f80 1"/>
                <a:gd name="f100" fmla="*/ 23615 f81 1"/>
                <a:gd name="f101" fmla="*/ 10411 f80 1"/>
                <a:gd name="f102" fmla="*/ 8287 f80 1"/>
                <a:gd name="f103" fmla="*/ 6163 f80 1"/>
                <a:gd name="f104" fmla="*/ 22865 f81 1"/>
                <a:gd name="f105" fmla="*/ 4914 f80 1"/>
                <a:gd name="f106" fmla="*/ 21741 f81 1"/>
                <a:gd name="f107" fmla="*/ 3039 f80 1"/>
                <a:gd name="f108" fmla="*/ 20366 f81 1"/>
                <a:gd name="f109" fmla="*/ 1790 f80 1"/>
                <a:gd name="f110" fmla="*/ 18867 f81 1"/>
                <a:gd name="f111" fmla="*/ 665 f80 1"/>
                <a:gd name="f112" fmla="*/ 17368 f81 1"/>
                <a:gd name="f113" fmla="+- f82 0 f1"/>
                <a:gd name="f114" fmla="*/ f85 1 23671"/>
                <a:gd name="f115" fmla="*/ f86 1 25655"/>
                <a:gd name="f116" fmla="*/ f87 1 23671"/>
                <a:gd name="f117" fmla="*/ f88 1 23671"/>
                <a:gd name="f118" fmla="*/ f89 1 23671"/>
                <a:gd name="f119" fmla="*/ f90 1 25655"/>
                <a:gd name="f120" fmla="*/ f91 1 23671"/>
                <a:gd name="f121" fmla="*/ f92 1 25655"/>
                <a:gd name="f122" fmla="*/ f93 1 25655"/>
                <a:gd name="f123" fmla="*/ f94 1 23671"/>
                <a:gd name="f124" fmla="*/ f95 1 25655"/>
                <a:gd name="f125" fmla="*/ f96 1 23671"/>
                <a:gd name="f126" fmla="*/ f97 1 25655"/>
                <a:gd name="f127" fmla="*/ f98 1 23671"/>
                <a:gd name="f128" fmla="*/ f99 1 25655"/>
                <a:gd name="f129" fmla="*/ f100 1 23671"/>
                <a:gd name="f130" fmla="*/ f101 1 25655"/>
                <a:gd name="f131" fmla="*/ f102 1 25655"/>
                <a:gd name="f132" fmla="*/ f103 1 25655"/>
                <a:gd name="f133" fmla="*/ f104 1 23671"/>
                <a:gd name="f134" fmla="*/ f105 1 25655"/>
                <a:gd name="f135" fmla="*/ f106 1 23671"/>
                <a:gd name="f136" fmla="*/ f107 1 25655"/>
                <a:gd name="f137" fmla="*/ f108 1 23671"/>
                <a:gd name="f138" fmla="*/ f109 1 25655"/>
                <a:gd name="f139" fmla="*/ f110 1 23671"/>
                <a:gd name="f140" fmla="*/ f111 1 25655"/>
                <a:gd name="f141" fmla="*/ f112 1 23671"/>
                <a:gd name="f142" fmla="*/ f76 1 f83"/>
                <a:gd name="f143" fmla="*/ f77 1 f83"/>
                <a:gd name="f144" fmla="*/ f76 1 f84"/>
                <a:gd name="f145" fmla="*/ f78 1 f84"/>
                <a:gd name="f146" fmla="*/ f114 1 f83"/>
                <a:gd name="f147" fmla="*/ f115 1 f84"/>
                <a:gd name="f148" fmla="*/ f116 1 f83"/>
                <a:gd name="f149" fmla="*/ f117 1 f83"/>
                <a:gd name="f150" fmla="*/ f118 1 f83"/>
                <a:gd name="f151" fmla="*/ f119 1 f84"/>
                <a:gd name="f152" fmla="*/ f120 1 f83"/>
                <a:gd name="f153" fmla="*/ f121 1 f84"/>
                <a:gd name="f154" fmla="*/ f122 1 f84"/>
                <a:gd name="f155" fmla="*/ f123 1 f83"/>
                <a:gd name="f156" fmla="*/ f124 1 f84"/>
                <a:gd name="f157" fmla="*/ f125 1 f83"/>
                <a:gd name="f158" fmla="*/ f126 1 f84"/>
                <a:gd name="f159" fmla="*/ f127 1 f83"/>
                <a:gd name="f160" fmla="*/ f128 1 f84"/>
                <a:gd name="f161" fmla="*/ f129 1 f83"/>
                <a:gd name="f162" fmla="*/ f130 1 f84"/>
                <a:gd name="f163" fmla="*/ f131 1 f84"/>
                <a:gd name="f164" fmla="*/ f132 1 f84"/>
                <a:gd name="f165" fmla="*/ f133 1 f83"/>
                <a:gd name="f166" fmla="*/ f134 1 f84"/>
                <a:gd name="f167" fmla="*/ f135 1 f83"/>
                <a:gd name="f168" fmla="*/ f136 1 f84"/>
                <a:gd name="f169" fmla="*/ f137 1 f83"/>
                <a:gd name="f170" fmla="*/ f138 1 f84"/>
                <a:gd name="f171" fmla="*/ f139 1 f83"/>
                <a:gd name="f172" fmla="*/ f140 1 f84"/>
                <a:gd name="f173" fmla="*/ f141 1 f83"/>
                <a:gd name="f174" fmla="*/ f142 f74 1"/>
                <a:gd name="f175" fmla="*/ f143 f74 1"/>
                <a:gd name="f176" fmla="*/ f145 f75 1"/>
                <a:gd name="f177" fmla="*/ f144 f75 1"/>
                <a:gd name="f178" fmla="*/ f146 f74 1"/>
                <a:gd name="f179" fmla="*/ f147 f75 1"/>
                <a:gd name="f180" fmla="*/ f148 f74 1"/>
                <a:gd name="f181" fmla="*/ f149 f74 1"/>
                <a:gd name="f182" fmla="*/ f150 f74 1"/>
                <a:gd name="f183" fmla="*/ f151 f75 1"/>
                <a:gd name="f184" fmla="*/ f152 f74 1"/>
                <a:gd name="f185" fmla="*/ f153 f75 1"/>
                <a:gd name="f186" fmla="*/ f154 f75 1"/>
                <a:gd name="f187" fmla="*/ f155 f74 1"/>
                <a:gd name="f188" fmla="*/ f156 f75 1"/>
                <a:gd name="f189" fmla="*/ f157 f74 1"/>
                <a:gd name="f190" fmla="*/ f158 f75 1"/>
                <a:gd name="f191" fmla="*/ f159 f74 1"/>
                <a:gd name="f192" fmla="*/ f160 f75 1"/>
                <a:gd name="f193" fmla="*/ f161 f74 1"/>
                <a:gd name="f194" fmla="*/ f162 f75 1"/>
                <a:gd name="f195" fmla="*/ f163 f75 1"/>
                <a:gd name="f196" fmla="*/ f164 f75 1"/>
                <a:gd name="f197" fmla="*/ f165 f74 1"/>
                <a:gd name="f198" fmla="*/ f166 f75 1"/>
                <a:gd name="f199" fmla="*/ f167 f74 1"/>
                <a:gd name="f200" fmla="*/ f168 f75 1"/>
                <a:gd name="f201" fmla="*/ f169 f74 1"/>
                <a:gd name="f202" fmla="*/ f170 f75 1"/>
                <a:gd name="f203" fmla="*/ f171 f74 1"/>
                <a:gd name="f204" fmla="*/ f172 f75 1"/>
                <a:gd name="f205" fmla="*/ f173 f74 1"/>
              </a:gdLst>
              <a:ahLst/>
              <a:cxnLst>
                <a:cxn ang="3cd4">
                  <a:pos x="hc" y="t"/>
                </a:cxn>
                <a:cxn ang="0">
                  <a:pos x="r" y="vc"/>
                </a:cxn>
                <a:cxn ang="cd4">
                  <a:pos x="hc" y="b"/>
                </a:cxn>
                <a:cxn ang="cd2">
                  <a:pos x="l" y="vc"/>
                </a:cxn>
                <a:cxn ang="f113">
                  <a:pos x="f178" y="f179"/>
                </a:cxn>
                <a:cxn ang="f113">
                  <a:pos x="f180" y="f179"/>
                </a:cxn>
                <a:cxn ang="f113">
                  <a:pos x="f180" y="f179"/>
                </a:cxn>
                <a:cxn ang="f113">
                  <a:pos x="f181" y="f179"/>
                </a:cxn>
                <a:cxn ang="f113">
                  <a:pos x="f181" y="f179"/>
                </a:cxn>
                <a:cxn ang="f113">
                  <a:pos x="f182" y="f183"/>
                </a:cxn>
                <a:cxn ang="f113">
                  <a:pos x="f182" y="f183"/>
                </a:cxn>
                <a:cxn ang="f113">
                  <a:pos x="f184" y="f185"/>
                </a:cxn>
                <a:cxn ang="f113">
                  <a:pos x="f180" y="f186"/>
                </a:cxn>
                <a:cxn ang="f113">
                  <a:pos x="f187" y="f188"/>
                </a:cxn>
                <a:cxn ang="f113">
                  <a:pos x="f187" y="f188"/>
                </a:cxn>
                <a:cxn ang="f113">
                  <a:pos x="f189" y="f190"/>
                </a:cxn>
                <a:cxn ang="f113">
                  <a:pos x="f191" y="f192"/>
                </a:cxn>
                <a:cxn ang="f113">
                  <a:pos x="f193" y="f194"/>
                </a:cxn>
                <a:cxn ang="f113">
                  <a:pos x="f193" y="f195"/>
                </a:cxn>
                <a:cxn ang="f113">
                  <a:pos x="f193" y="f196"/>
                </a:cxn>
                <a:cxn ang="f113">
                  <a:pos x="f193" y="f196"/>
                </a:cxn>
                <a:cxn ang="f113">
                  <a:pos x="f197" y="f198"/>
                </a:cxn>
                <a:cxn ang="f113">
                  <a:pos x="f199" y="f200"/>
                </a:cxn>
                <a:cxn ang="f113">
                  <a:pos x="f201" y="f202"/>
                </a:cxn>
                <a:cxn ang="f113">
                  <a:pos x="f203" y="f204"/>
                </a:cxn>
                <a:cxn ang="f113">
                  <a:pos x="f205" y="f204"/>
                </a:cxn>
                <a:cxn ang="f113">
                  <a:pos x="f205" y="f204"/>
                </a:cxn>
                <a:cxn ang="f113">
                  <a:pos x="f178" y="f179"/>
                </a:cxn>
              </a:cxnLst>
              <a:rect l="f174" t="f177" r="f175" b="f176"/>
              <a:pathLst>
                <a:path w="23671" h="25655">
                  <a:moveTo>
                    <a:pt x="f8" y="f9"/>
                  </a:moveTo>
                  <a:lnTo>
                    <a:pt x="f10" y="f9"/>
                  </a:lnTo>
                  <a:lnTo>
                    <a:pt x="f10" y="f9"/>
                  </a:lnTo>
                  <a:lnTo>
                    <a:pt x="f11" y="f9"/>
                  </a:lnTo>
                  <a:lnTo>
                    <a:pt x="f11" y="f9"/>
                  </a:lnTo>
                  <a:lnTo>
                    <a:pt x="f5" y="f12"/>
                  </a:lnTo>
                  <a:lnTo>
                    <a:pt x="f5" y="f12"/>
                  </a:lnTo>
                  <a:cubicBezTo>
                    <a:pt x="f13" y="f14"/>
                    <a:pt x="f15" y="f16"/>
                    <a:pt x="f17" y="f18"/>
                  </a:cubicBezTo>
                  <a:cubicBezTo>
                    <a:pt x="f19" y="f20"/>
                    <a:pt x="f21" y="f22"/>
                    <a:pt x="f10" y="f23"/>
                  </a:cubicBezTo>
                  <a:cubicBezTo>
                    <a:pt x="f24" y="f25"/>
                    <a:pt x="f26" y="f27"/>
                    <a:pt x="f28" y="f7"/>
                  </a:cubicBezTo>
                  <a:lnTo>
                    <a:pt x="f28" y="f7"/>
                  </a:lnTo>
                  <a:lnTo>
                    <a:pt x="f29" y="f30"/>
                  </a:lnTo>
                  <a:cubicBezTo>
                    <a:pt x="f29" y="f30"/>
                    <a:pt x="f31" y="f32"/>
                    <a:pt x="f33" y="f34"/>
                  </a:cubicBezTo>
                  <a:cubicBezTo>
                    <a:pt x="f35" y="f36"/>
                    <a:pt x="f37" y="f38"/>
                    <a:pt x="f39" y="f40"/>
                  </a:cubicBezTo>
                  <a:cubicBezTo>
                    <a:pt x="f41" y="f42"/>
                    <a:pt x="f41" y="f43"/>
                    <a:pt x="f39" y="f44"/>
                  </a:cubicBezTo>
                  <a:cubicBezTo>
                    <a:pt x="f45" y="f46"/>
                    <a:pt x="f45" y="f47"/>
                    <a:pt x="f39" y="f48"/>
                  </a:cubicBezTo>
                  <a:lnTo>
                    <a:pt x="f39" y="f48"/>
                  </a:lnTo>
                  <a:lnTo>
                    <a:pt x="f49" y="f50"/>
                  </a:lnTo>
                  <a:cubicBezTo>
                    <a:pt x="f51" y="f52"/>
                    <a:pt x="f53" y="f54"/>
                    <a:pt x="f55" y="f56"/>
                  </a:cubicBezTo>
                  <a:cubicBezTo>
                    <a:pt x="f57" y="f58"/>
                    <a:pt x="f59" y="f60"/>
                    <a:pt x="f61" y="f62"/>
                  </a:cubicBezTo>
                  <a:lnTo>
                    <a:pt x="f63" y="f64"/>
                  </a:lnTo>
                  <a:cubicBezTo>
                    <a:pt x="f65" y="f66"/>
                    <a:pt x="f67" y="f66"/>
                    <a:pt x="f68" y="f64"/>
                  </a:cubicBezTo>
                  <a:lnTo>
                    <a:pt x="f68" y="f64"/>
                  </a:lnTo>
                  <a:cubicBezTo>
                    <a:pt x="f69" y="f70"/>
                    <a:pt x="f71" y="f7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4" name="Freeform: Shape 1850">
              <a:extLst>
                <a:ext uri="{FF2B5EF4-FFF2-40B4-BE49-F238E27FC236}">
                  <a16:creationId xmlns:a16="http://schemas.microsoft.com/office/drawing/2014/main" id="{5BAFD4FC-82D7-2E62-316A-C550BAF59AF4}"/>
                </a:ext>
              </a:extLst>
            </p:cNvPr>
            <p:cNvSpPr/>
            <p:nvPr/>
          </p:nvSpPr>
          <p:spPr>
            <a:xfrm>
              <a:off x="10746659" y="3382850"/>
              <a:ext cx="242818" cy="142006"/>
            </a:xfrm>
            <a:custGeom>
              <a:avLst/>
              <a:gdLst>
                <a:gd name="f0" fmla="val 10800000"/>
                <a:gd name="f1" fmla="val 5400000"/>
                <a:gd name="f2" fmla="val 180"/>
                <a:gd name="f3" fmla="val w"/>
                <a:gd name="f4" fmla="val h"/>
                <a:gd name="f5" fmla="val 0"/>
                <a:gd name="f6" fmla="val 242822"/>
                <a:gd name="f7" fmla="val 142004"/>
                <a:gd name="f8" fmla="val 1099"/>
                <a:gd name="f9" fmla="val 135627"/>
                <a:gd name="f10" fmla="val 2199"/>
                <a:gd name="f11" fmla="val 140113"/>
                <a:gd name="f12" fmla="val 6734"/>
                <a:gd name="f13" fmla="val 142862"/>
                <a:gd name="f14" fmla="val 11220"/>
                <a:gd name="f15" fmla="val 141762"/>
                <a:gd name="f16" fmla="val 11832"/>
                <a:gd name="f17" fmla="val 141613"/>
                <a:gd name="f18" fmla="val 12407"/>
                <a:gd name="f19" fmla="val 141400"/>
                <a:gd name="f20" fmla="val 12969"/>
                <a:gd name="f21" fmla="val 141125"/>
                <a:gd name="f22" fmla="val 24464"/>
                <a:gd name="f23" fmla="val 135003"/>
                <a:gd name="f24" fmla="val 237497"/>
                <a:gd name="f25" fmla="val 20923"/>
                <a:gd name="f26" fmla="val 242082"/>
                <a:gd name="f27" fmla="val 17712"/>
                <a:gd name="f28" fmla="val 243969"/>
                <a:gd name="f29" fmla="val 11839"/>
                <a:gd name="f30" fmla="val 242120"/>
                <a:gd name="f31" fmla="val 6554"/>
                <a:gd name="f32" fmla="val 240970"/>
                <a:gd name="f33" fmla="val 1931"/>
                <a:gd name="f34" fmla="val 236297"/>
                <a:gd name="f35" fmla="val -893"/>
                <a:gd name="f36" fmla="val 231674"/>
                <a:gd name="f37" fmla="val 256"/>
                <a:gd name="f38" fmla="val 230962"/>
                <a:gd name="f39" fmla="val 431"/>
                <a:gd name="f40" fmla="val 230275"/>
                <a:gd name="f41" fmla="val 706"/>
                <a:gd name="f42" fmla="val 229625"/>
                <a:gd name="f43" fmla="val 1056"/>
                <a:gd name="f44" fmla="val 4722"/>
                <a:gd name="f45" fmla="val 121258"/>
                <a:gd name="f46" fmla="val 262"/>
                <a:gd name="f47" fmla="val 124582"/>
                <a:gd name="f48" fmla="val -1250"/>
                <a:gd name="f49" fmla="val 130579"/>
                <a:gd name="f50" fmla="+- 0 0 -90"/>
                <a:gd name="f51" fmla="*/ f3 1 242822"/>
                <a:gd name="f52" fmla="*/ f4 1 142004"/>
                <a:gd name="f53" fmla="val f5"/>
                <a:gd name="f54" fmla="val f6"/>
                <a:gd name="f55" fmla="val f7"/>
                <a:gd name="f56" fmla="*/ f50 f0 1"/>
                <a:gd name="f57" fmla="+- f55 0 f53"/>
                <a:gd name="f58" fmla="+- f54 0 f53"/>
                <a:gd name="f59" fmla="*/ f56 1 f2"/>
                <a:gd name="f60" fmla="*/ f58 1 242822"/>
                <a:gd name="f61" fmla="*/ f57 1 142004"/>
                <a:gd name="f62" fmla="*/ 1099 f58 1"/>
                <a:gd name="f63" fmla="*/ 135627 f57 1"/>
                <a:gd name="f64" fmla="*/ 11220 f58 1"/>
                <a:gd name="f65" fmla="*/ 141762 f57 1"/>
                <a:gd name="f66" fmla="*/ 12969 f58 1"/>
                <a:gd name="f67" fmla="*/ 141125 f57 1"/>
                <a:gd name="f68" fmla="*/ 24464 f58 1"/>
                <a:gd name="f69" fmla="*/ 135003 f57 1"/>
                <a:gd name="f70" fmla="*/ 237497 f58 1"/>
                <a:gd name="f71" fmla="*/ 20923 f57 1"/>
                <a:gd name="f72" fmla="*/ 242120 f58 1"/>
                <a:gd name="f73" fmla="*/ 6554 f57 1"/>
                <a:gd name="f74" fmla="*/ 231674 f58 1"/>
                <a:gd name="f75" fmla="*/ 256 f57 1"/>
                <a:gd name="f76" fmla="*/ 229625 f58 1"/>
                <a:gd name="f77" fmla="*/ 1056 f57 1"/>
                <a:gd name="f78" fmla="*/ 4722 f58 1"/>
                <a:gd name="f79" fmla="*/ 121258 f57 1"/>
                <a:gd name="f80" fmla="+- f59 0 f1"/>
                <a:gd name="f81" fmla="*/ f62 1 242822"/>
                <a:gd name="f82" fmla="*/ f63 1 142004"/>
                <a:gd name="f83" fmla="*/ f64 1 242822"/>
                <a:gd name="f84" fmla="*/ f65 1 142004"/>
                <a:gd name="f85" fmla="*/ f66 1 242822"/>
                <a:gd name="f86" fmla="*/ f67 1 142004"/>
                <a:gd name="f87" fmla="*/ f68 1 242822"/>
                <a:gd name="f88" fmla="*/ f69 1 142004"/>
                <a:gd name="f89" fmla="*/ f70 1 242822"/>
                <a:gd name="f90" fmla="*/ f71 1 142004"/>
                <a:gd name="f91" fmla="*/ f72 1 242822"/>
                <a:gd name="f92" fmla="*/ f73 1 142004"/>
                <a:gd name="f93" fmla="*/ f74 1 242822"/>
                <a:gd name="f94" fmla="*/ f75 1 142004"/>
                <a:gd name="f95" fmla="*/ f76 1 242822"/>
                <a:gd name="f96" fmla="*/ f77 1 142004"/>
                <a:gd name="f97" fmla="*/ f78 1 242822"/>
                <a:gd name="f98" fmla="*/ f79 1 142004"/>
                <a:gd name="f99" fmla="*/ f53 1 f60"/>
                <a:gd name="f100" fmla="*/ f54 1 f60"/>
                <a:gd name="f101" fmla="*/ f53 1 f61"/>
                <a:gd name="f102" fmla="*/ f55 1 f61"/>
                <a:gd name="f103" fmla="*/ f81 1 f60"/>
                <a:gd name="f104" fmla="*/ f82 1 f61"/>
                <a:gd name="f105" fmla="*/ f83 1 f60"/>
                <a:gd name="f106" fmla="*/ f84 1 f61"/>
                <a:gd name="f107" fmla="*/ f85 1 f60"/>
                <a:gd name="f108" fmla="*/ f86 1 f61"/>
                <a:gd name="f109" fmla="*/ f87 1 f60"/>
                <a:gd name="f110" fmla="*/ f88 1 f61"/>
                <a:gd name="f111" fmla="*/ f89 1 f60"/>
                <a:gd name="f112" fmla="*/ f90 1 f61"/>
                <a:gd name="f113" fmla="*/ f91 1 f60"/>
                <a:gd name="f114" fmla="*/ f92 1 f61"/>
                <a:gd name="f115" fmla="*/ f93 1 f60"/>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1 1"/>
                <a:gd name="f130" fmla="*/ f108 f52 1"/>
                <a:gd name="f131" fmla="*/ f109 f51 1"/>
                <a:gd name="f132" fmla="*/ f110 f52 1"/>
                <a:gd name="f133" fmla="*/ f111 f51 1"/>
                <a:gd name="f134" fmla="*/ f112 f52 1"/>
                <a:gd name="f135" fmla="*/ f113 f51 1"/>
                <a:gd name="f136" fmla="*/ f114 f52 1"/>
                <a:gd name="f137" fmla="*/ f115 f51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7" y="f128"/>
                </a:cxn>
                <a:cxn ang="f80">
                  <a:pos x="f129" y="f130"/>
                </a:cxn>
                <a:cxn ang="f80">
                  <a:pos x="f131" y="f132"/>
                </a:cxn>
                <a:cxn ang="f80">
                  <a:pos x="f133" y="f134"/>
                </a:cxn>
                <a:cxn ang="f80">
                  <a:pos x="f135" y="f136"/>
                </a:cxn>
                <a:cxn ang="f80">
                  <a:pos x="f137" y="f138"/>
                </a:cxn>
                <a:cxn ang="f80">
                  <a:pos x="f139" y="f140"/>
                </a:cxn>
                <a:cxn ang="f80">
                  <a:pos x="f139" y="f140"/>
                </a:cxn>
                <a:cxn ang="f80">
                  <a:pos x="f141" y="f142"/>
                </a:cxn>
                <a:cxn ang="f80">
                  <a:pos x="f125" y="f126"/>
                </a:cxn>
              </a:cxnLst>
              <a:rect l="f121" t="f124" r="f122" b="f123"/>
              <a:pathLst>
                <a:path w="242822" h="142004">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cubicBezTo>
                    <a:pt x="f38" y="f39"/>
                    <a:pt x="f40" y="f41"/>
                    <a:pt x="f42" y="f43"/>
                  </a:cubicBezTo>
                  <a:lnTo>
                    <a:pt x="f42" y="f43"/>
                  </a:ln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5" name="Freeform: Shape 1851">
              <a:extLst>
                <a:ext uri="{FF2B5EF4-FFF2-40B4-BE49-F238E27FC236}">
                  <a16:creationId xmlns:a16="http://schemas.microsoft.com/office/drawing/2014/main" id="{F6F58DF6-6EEF-6729-879A-5EA7085D315E}"/>
                </a:ext>
              </a:extLst>
            </p:cNvPr>
            <p:cNvSpPr/>
            <p:nvPr/>
          </p:nvSpPr>
          <p:spPr>
            <a:xfrm>
              <a:off x="9853345" y="5504066"/>
              <a:ext cx="18068" cy="40608"/>
            </a:xfrm>
            <a:custGeom>
              <a:avLst/>
              <a:gdLst>
                <a:gd name="f0" fmla="val 10800000"/>
                <a:gd name="f1" fmla="val 5400000"/>
                <a:gd name="f2" fmla="val 180"/>
                <a:gd name="f3" fmla="val w"/>
                <a:gd name="f4" fmla="val h"/>
                <a:gd name="f5" fmla="val 0"/>
                <a:gd name="f6" fmla="val 18070"/>
                <a:gd name="f7" fmla="val 40608"/>
                <a:gd name="f8" fmla="val 8302"/>
                <a:gd name="f9" fmla="val 6541"/>
                <a:gd name="f10" fmla="val 137"/>
                <a:gd name="f11" fmla="val 4879"/>
                <a:gd name="f12" fmla="val 837"/>
                <a:gd name="f13" fmla="val 3555"/>
                <a:gd name="f14" fmla="val 1999"/>
                <a:gd name="f15" fmla="val 2917"/>
                <a:gd name="f16" fmla="val 2437"/>
                <a:gd name="f17" fmla="val 2368"/>
                <a:gd name="f18" fmla="val 2986"/>
                <a:gd name="f19" fmla="val 1930"/>
                <a:gd name="f20" fmla="val 3624"/>
                <a:gd name="f21" fmla="val 931"/>
                <a:gd name="f22" fmla="val 5248"/>
                <a:gd name="f23" fmla="val 5873"/>
                <a:gd name="f24" fmla="val 306"/>
                <a:gd name="f25" fmla="val 6373"/>
                <a:gd name="f26" fmla="val 56"/>
                <a:gd name="f27" fmla="val 7122"/>
                <a:gd name="f28" fmla="val -19"/>
                <a:gd name="f29" fmla="val 7959"/>
                <a:gd name="f30" fmla="val 8784"/>
                <a:gd name="f31" fmla="val 9621"/>
                <a:gd name="f32" fmla="val 10621"/>
                <a:gd name="f33" fmla="val 11120"/>
                <a:gd name="f34" fmla="val 40609"/>
                <a:gd name="f35" fmla="val -469"/>
                <a:gd name="f36" fmla="val 35161"/>
                <a:gd name="f37" fmla="val 3380"/>
                <a:gd name="f38" fmla="val 30263"/>
                <a:gd name="f39" fmla="val 8802"/>
                <a:gd name="f40" fmla="val 29488"/>
                <a:gd name="f41" fmla="val 14275"/>
                <a:gd name="f42" fmla="val 29888"/>
                <a:gd name="f43" fmla="val 18411"/>
                <a:gd name="f44" fmla="val 34636"/>
                <a:gd name="f45" fmla="val 18048"/>
                <a:gd name="f46" fmla="val 40109"/>
                <a:gd name="f47" fmla="val 26115"/>
                <a:gd name="f48" fmla="val 10371"/>
                <a:gd name="f49" fmla="val 18261"/>
                <a:gd name="f50" fmla="val 4848"/>
                <a:gd name="f51" fmla="val 13950"/>
                <a:gd name="f52" fmla="val 212"/>
                <a:gd name="f53" fmla="val 8440"/>
                <a:gd name="f54" fmla="val 8390"/>
                <a:gd name="f55" fmla="val 8353"/>
                <a:gd name="f56" fmla="+- 0 0 -90"/>
                <a:gd name="f57" fmla="*/ f3 1 18070"/>
                <a:gd name="f58" fmla="*/ f4 1 40608"/>
                <a:gd name="f59" fmla="val f5"/>
                <a:gd name="f60" fmla="val f6"/>
                <a:gd name="f61" fmla="val f7"/>
                <a:gd name="f62" fmla="*/ f56 f0 1"/>
                <a:gd name="f63" fmla="+- f61 0 f59"/>
                <a:gd name="f64" fmla="+- f60 0 f59"/>
                <a:gd name="f65" fmla="*/ f62 1 f2"/>
                <a:gd name="f66" fmla="*/ f64 1 18070"/>
                <a:gd name="f67" fmla="*/ f63 1 40608"/>
                <a:gd name="f68" fmla="*/ 8302 f64 1"/>
                <a:gd name="f69" fmla="*/ 0 f63 1"/>
                <a:gd name="f70" fmla="*/ 3555 f64 1"/>
                <a:gd name="f71" fmla="*/ 1999 f63 1"/>
                <a:gd name="f72" fmla="*/ 1930 f64 1"/>
                <a:gd name="f73" fmla="*/ 3624 f63 1"/>
                <a:gd name="f74" fmla="*/ 931 f64 1"/>
                <a:gd name="f75" fmla="*/ 5248 f63 1"/>
                <a:gd name="f76" fmla="*/ 56 f64 1"/>
                <a:gd name="f77" fmla="*/ 7122 f63 1"/>
                <a:gd name="f78" fmla="*/ 9621 f63 1"/>
                <a:gd name="f79" fmla="*/ 11120 f63 1"/>
                <a:gd name="f80" fmla="*/ 40609 f63 1"/>
                <a:gd name="f81" fmla="*/ 8802 f64 1"/>
                <a:gd name="f82" fmla="*/ 29488 f63 1"/>
                <a:gd name="f83" fmla="*/ 18048 f64 1"/>
                <a:gd name="f84" fmla="*/ 40109 f63 1"/>
                <a:gd name="f85" fmla="*/ 26115 f63 1"/>
                <a:gd name="f86" fmla="*/ 10371 f63 1"/>
                <a:gd name="f87" fmla="*/ 8440 f64 1"/>
                <a:gd name="f88" fmla="+- f65 0 f1"/>
                <a:gd name="f89" fmla="*/ f68 1 18070"/>
                <a:gd name="f90" fmla="*/ f69 1 40608"/>
                <a:gd name="f91" fmla="*/ f70 1 18070"/>
                <a:gd name="f92" fmla="*/ f71 1 40608"/>
                <a:gd name="f93" fmla="*/ f72 1 18070"/>
                <a:gd name="f94" fmla="*/ f73 1 40608"/>
                <a:gd name="f95" fmla="*/ f74 1 18070"/>
                <a:gd name="f96" fmla="*/ f75 1 40608"/>
                <a:gd name="f97" fmla="*/ f76 1 18070"/>
                <a:gd name="f98" fmla="*/ f77 1 40608"/>
                <a:gd name="f99" fmla="*/ f78 1 40608"/>
                <a:gd name="f100" fmla="*/ f79 1 40608"/>
                <a:gd name="f101" fmla="*/ f80 1 40608"/>
                <a:gd name="f102" fmla="*/ f81 1 18070"/>
                <a:gd name="f103" fmla="*/ f82 1 40608"/>
                <a:gd name="f104" fmla="*/ f83 1 18070"/>
                <a:gd name="f105" fmla="*/ f84 1 40608"/>
                <a:gd name="f106" fmla="*/ f85 1 40608"/>
                <a:gd name="f107" fmla="*/ f86 1 40608"/>
                <a:gd name="f108" fmla="*/ f87 1 18070"/>
                <a:gd name="f109" fmla="*/ f59 1 f66"/>
                <a:gd name="f110" fmla="*/ f60 1 f66"/>
                <a:gd name="f111" fmla="*/ f59 1 f67"/>
                <a:gd name="f112" fmla="*/ f61 1 f67"/>
                <a:gd name="f113" fmla="*/ f89 1 f66"/>
                <a:gd name="f114" fmla="*/ f90 1 f67"/>
                <a:gd name="f115" fmla="*/ f91 1 f66"/>
                <a:gd name="f116" fmla="*/ f92 1 f67"/>
                <a:gd name="f117" fmla="*/ f93 1 f66"/>
                <a:gd name="f118" fmla="*/ f94 1 f67"/>
                <a:gd name="f119" fmla="*/ f95 1 f66"/>
                <a:gd name="f120" fmla="*/ f96 1 f67"/>
                <a:gd name="f121" fmla="*/ f97 1 f66"/>
                <a:gd name="f122" fmla="*/ f98 1 f67"/>
                <a:gd name="f123" fmla="*/ f99 1 f67"/>
                <a:gd name="f124" fmla="*/ f100 1 f67"/>
                <a:gd name="f125" fmla="*/ f101 1 f67"/>
                <a:gd name="f126" fmla="*/ f102 1 f66"/>
                <a:gd name="f127" fmla="*/ f103 1 f67"/>
                <a:gd name="f128" fmla="*/ f104 1 f66"/>
                <a:gd name="f129" fmla="*/ f105 1 f67"/>
                <a:gd name="f130" fmla="*/ f106 1 f67"/>
                <a:gd name="f131" fmla="*/ f107 1 f67"/>
                <a:gd name="f132" fmla="*/ f108 1 f66"/>
                <a:gd name="f133" fmla="*/ f109 f57 1"/>
                <a:gd name="f134" fmla="*/ f110 f57 1"/>
                <a:gd name="f135" fmla="*/ f112 f58 1"/>
                <a:gd name="f136" fmla="*/ f111 f58 1"/>
                <a:gd name="f137" fmla="*/ f113 f57 1"/>
                <a:gd name="f138" fmla="*/ f114 f58 1"/>
                <a:gd name="f139" fmla="*/ f115 f57 1"/>
                <a:gd name="f140" fmla="*/ f116 f58 1"/>
                <a:gd name="f141" fmla="*/ f117 f57 1"/>
                <a:gd name="f142" fmla="*/ f118 f58 1"/>
                <a:gd name="f143" fmla="*/ f119 f57 1"/>
                <a:gd name="f144" fmla="*/ f120 f58 1"/>
                <a:gd name="f145" fmla="*/ f121 f57 1"/>
                <a:gd name="f146" fmla="*/ f122 f58 1"/>
                <a:gd name="f147" fmla="*/ f123 f58 1"/>
                <a:gd name="f148" fmla="*/ f124 f58 1"/>
                <a:gd name="f149" fmla="*/ f125 f58 1"/>
                <a:gd name="f150" fmla="*/ f126 f57 1"/>
                <a:gd name="f151" fmla="*/ f127 f58 1"/>
                <a:gd name="f152" fmla="*/ f128 f57 1"/>
                <a:gd name="f153" fmla="*/ f129 f58 1"/>
                <a:gd name="f154" fmla="*/ f130 f58 1"/>
                <a:gd name="f155" fmla="*/ f131 f58 1"/>
                <a:gd name="f156" fmla="*/ f132 f57 1"/>
              </a:gdLst>
              <a:ahLst/>
              <a:cxnLst>
                <a:cxn ang="3cd4">
                  <a:pos x="hc" y="t"/>
                </a:cxn>
                <a:cxn ang="0">
                  <a:pos x="r" y="vc"/>
                </a:cxn>
                <a:cxn ang="cd4">
                  <a:pos x="hc" y="b"/>
                </a:cxn>
                <a:cxn ang="cd2">
                  <a:pos x="l" y="vc"/>
                </a:cxn>
                <a:cxn ang="f88">
                  <a:pos x="f137" y="f138"/>
                </a:cxn>
                <a:cxn ang="f88">
                  <a:pos x="f139" y="f140"/>
                </a:cxn>
                <a:cxn ang="f88">
                  <a:pos x="f141" y="f142"/>
                </a:cxn>
                <a:cxn ang="f88">
                  <a:pos x="f143" y="f144"/>
                </a:cxn>
                <a:cxn ang="f88">
                  <a:pos x="f145" y="f146"/>
                </a:cxn>
                <a:cxn ang="f88">
                  <a:pos x="f145" y="f147"/>
                </a:cxn>
                <a:cxn ang="f88">
                  <a:pos x="f145" y="f148"/>
                </a:cxn>
                <a:cxn ang="f88">
                  <a:pos x="f145" y="f148"/>
                </a:cxn>
                <a:cxn ang="f88">
                  <a:pos x="f145" y="f148"/>
                </a:cxn>
                <a:cxn ang="f88">
                  <a:pos x="f145" y="f149"/>
                </a:cxn>
                <a:cxn ang="f88">
                  <a:pos x="f150" y="f151"/>
                </a:cxn>
                <a:cxn ang="f88">
                  <a:pos x="f152" y="f153"/>
                </a:cxn>
                <a:cxn ang="f88">
                  <a:pos x="f152" y="f154"/>
                </a:cxn>
                <a:cxn ang="f88">
                  <a:pos x="f152" y="f155"/>
                </a:cxn>
                <a:cxn ang="f88">
                  <a:pos x="f156" y="f138"/>
                </a:cxn>
                <a:cxn ang="f88">
                  <a:pos x="f137" y="f138"/>
                </a:cxn>
              </a:cxnLst>
              <a:rect l="f133" t="f136" r="f134" b="f135"/>
              <a:pathLst>
                <a:path w="18070" h="40608">
                  <a:moveTo>
                    <a:pt x="f8" y="f5"/>
                  </a:moveTo>
                  <a:cubicBezTo>
                    <a:pt x="f9" y="f10"/>
                    <a:pt x="f11" y="f12"/>
                    <a:pt x="f13" y="f14"/>
                  </a:cubicBezTo>
                  <a:cubicBezTo>
                    <a:pt x="f15" y="f16"/>
                    <a:pt x="f17" y="f18"/>
                    <a:pt x="f19" y="f20"/>
                  </a:cubicBezTo>
                  <a:lnTo>
                    <a:pt x="f21" y="f22"/>
                  </a:lnTo>
                  <a:cubicBezTo>
                    <a:pt x="f21" y="f23"/>
                    <a:pt x="f24" y="f25"/>
                    <a:pt x="f26" y="f27"/>
                  </a:cubicBezTo>
                  <a:cubicBezTo>
                    <a:pt x="f28" y="f29"/>
                    <a:pt x="f28" y="f30"/>
                    <a:pt x="f26" y="f31"/>
                  </a:cubicBezTo>
                  <a:cubicBezTo>
                    <a:pt x="f26" y="f31"/>
                    <a:pt x="f26" y="f32"/>
                    <a:pt x="f26" y="f33"/>
                  </a:cubicBezTo>
                  <a:lnTo>
                    <a:pt x="f26" y="f33"/>
                  </a:lnTo>
                  <a:lnTo>
                    <a:pt x="f26" y="f33"/>
                  </a:lnTo>
                  <a:lnTo>
                    <a:pt x="f26" y="f34"/>
                  </a:lnTo>
                  <a:cubicBezTo>
                    <a:pt x="f35" y="f36"/>
                    <a:pt x="f37" y="f38"/>
                    <a:pt x="f39" y="f40"/>
                  </a:cubicBezTo>
                  <a:cubicBezTo>
                    <a:pt x="f41" y="f42"/>
                    <a:pt x="f43" y="f44"/>
                    <a:pt x="f45" y="f46"/>
                  </a:cubicBezTo>
                  <a:lnTo>
                    <a:pt x="f45" y="f47"/>
                  </a:lnTo>
                  <a:lnTo>
                    <a:pt x="f45" y="f48"/>
                  </a:lnTo>
                  <a:cubicBezTo>
                    <a:pt x="f49" y="f50"/>
                    <a:pt x="f51" y="f52"/>
                    <a:pt x="f53" y="f5"/>
                  </a:cubicBezTo>
                  <a:cubicBezTo>
                    <a:pt x="f54" y="f5"/>
                    <a:pt x="f55"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6" name="Freeform: Shape 1852">
              <a:extLst>
                <a:ext uri="{FF2B5EF4-FFF2-40B4-BE49-F238E27FC236}">
                  <a16:creationId xmlns:a16="http://schemas.microsoft.com/office/drawing/2014/main" id="{58200450-B23D-CE1F-31C2-1BD50CE6EE94}"/>
                </a:ext>
              </a:extLst>
            </p:cNvPr>
            <p:cNvSpPr/>
            <p:nvPr/>
          </p:nvSpPr>
          <p:spPr>
            <a:xfrm>
              <a:off x="9853345" y="5533802"/>
              <a:ext cx="20080" cy="146313"/>
            </a:xfrm>
            <a:custGeom>
              <a:avLst/>
              <a:gdLst>
                <a:gd name="f0" fmla="val 10800000"/>
                <a:gd name="f1" fmla="val 5400000"/>
                <a:gd name="f2" fmla="val 180"/>
                <a:gd name="f3" fmla="val w"/>
                <a:gd name="f4" fmla="val h"/>
                <a:gd name="f5" fmla="val 0"/>
                <a:gd name="f6" fmla="val 20084"/>
                <a:gd name="f7" fmla="val 146316"/>
                <a:gd name="f8" fmla="val 8794"/>
                <a:gd name="f9" fmla="val 3371"/>
                <a:gd name="f10" fmla="val 774"/>
                <a:gd name="f11" fmla="val -477"/>
                <a:gd name="f12" fmla="val 5672"/>
                <a:gd name="f13" fmla="val 48"/>
                <a:gd name="f14" fmla="val 11120"/>
                <a:gd name="f15" fmla="val 22616"/>
                <a:gd name="f16" fmla="val 23366"/>
                <a:gd name="f17" fmla="val 1335"/>
                <a:gd name="f18" fmla="val 26439"/>
                <a:gd name="f19" fmla="val 29913"/>
                <a:gd name="f20" fmla="val 32987"/>
                <a:gd name="f21" fmla="val 1422"/>
                <a:gd name="f22" fmla="val 105958"/>
                <a:gd name="f23" fmla="val 2047"/>
                <a:gd name="f24" fmla="val 135696"/>
                <a:gd name="f25" fmla="val 1684"/>
                <a:gd name="f26" fmla="val 141131"/>
                <a:gd name="f27" fmla="val 5745"/>
                <a:gd name="f28" fmla="val 145854"/>
                <a:gd name="f29" fmla="val 11168"/>
                <a:gd name="f30" fmla="val 146317"/>
                <a:gd name="f31" fmla="val 16640"/>
                <a:gd name="f32" fmla="val 145604"/>
                <a:gd name="f33" fmla="val 20551"/>
                <a:gd name="f34" fmla="val 140681"/>
                <a:gd name="f35" fmla="val 20039"/>
                <a:gd name="f36" fmla="val 135196"/>
                <a:gd name="f37" fmla="val 17665"/>
                <a:gd name="f38" fmla="val 10246"/>
                <a:gd name="f39" fmla="val 17827"/>
                <a:gd name="f40" fmla="val 5035"/>
                <a:gd name="f41" fmla="val 13967"/>
                <a:gd name="f42" fmla="val 587"/>
                <a:gd name="f43" fmla="+- 0 0 -90"/>
                <a:gd name="f44" fmla="*/ f3 1 20084"/>
                <a:gd name="f45" fmla="*/ f4 1 146316"/>
                <a:gd name="f46" fmla="val f5"/>
                <a:gd name="f47" fmla="val f6"/>
                <a:gd name="f48" fmla="val f7"/>
                <a:gd name="f49" fmla="*/ f43 f0 1"/>
                <a:gd name="f50" fmla="+- f48 0 f46"/>
                <a:gd name="f51" fmla="+- f47 0 f46"/>
                <a:gd name="f52" fmla="*/ f49 1 f2"/>
                <a:gd name="f53" fmla="*/ f51 1 20084"/>
                <a:gd name="f54" fmla="*/ f50 1 146316"/>
                <a:gd name="f55" fmla="*/ 8794 f51 1"/>
                <a:gd name="f56" fmla="*/ 0 f50 1"/>
                <a:gd name="f57" fmla="*/ 48 f51 1"/>
                <a:gd name="f58" fmla="*/ 11120 f50 1"/>
                <a:gd name="f59" fmla="*/ 22616 f50 1"/>
                <a:gd name="f60" fmla="*/ 23366 f50 1"/>
                <a:gd name="f61" fmla="*/ 32987 f50 1"/>
                <a:gd name="f62" fmla="*/ 1422 f51 1"/>
                <a:gd name="f63" fmla="*/ 105958 f50 1"/>
                <a:gd name="f64" fmla="*/ 2047 f51 1"/>
                <a:gd name="f65" fmla="*/ 135696 f50 1"/>
                <a:gd name="f66" fmla="*/ 11168 f51 1"/>
                <a:gd name="f67" fmla="*/ 146317 f50 1"/>
                <a:gd name="f68" fmla="*/ 20039 f51 1"/>
                <a:gd name="f69" fmla="*/ 135196 f50 1"/>
                <a:gd name="f70" fmla="*/ 17665 f51 1"/>
                <a:gd name="f71" fmla="*/ 10246 f50 1"/>
                <a:gd name="f72" fmla="+- f52 0 f1"/>
                <a:gd name="f73" fmla="*/ f55 1 20084"/>
                <a:gd name="f74" fmla="*/ f56 1 146316"/>
                <a:gd name="f75" fmla="*/ f57 1 20084"/>
                <a:gd name="f76" fmla="*/ f58 1 146316"/>
                <a:gd name="f77" fmla="*/ f59 1 146316"/>
                <a:gd name="f78" fmla="*/ f60 1 146316"/>
                <a:gd name="f79" fmla="*/ f61 1 146316"/>
                <a:gd name="f80" fmla="*/ f62 1 20084"/>
                <a:gd name="f81" fmla="*/ f63 1 146316"/>
                <a:gd name="f82" fmla="*/ f64 1 20084"/>
                <a:gd name="f83" fmla="*/ f65 1 146316"/>
                <a:gd name="f84" fmla="*/ f66 1 20084"/>
                <a:gd name="f85" fmla="*/ f67 1 146316"/>
                <a:gd name="f86" fmla="*/ f68 1 20084"/>
                <a:gd name="f87" fmla="*/ f69 1 146316"/>
                <a:gd name="f88" fmla="*/ f70 1 20084"/>
                <a:gd name="f89" fmla="*/ f71 1 146316"/>
                <a:gd name="f90" fmla="*/ f46 1 f53"/>
                <a:gd name="f91" fmla="*/ f47 1 f53"/>
                <a:gd name="f92" fmla="*/ f46 1 f54"/>
                <a:gd name="f93" fmla="*/ f48 1 f54"/>
                <a:gd name="f94" fmla="*/ f73 1 f53"/>
                <a:gd name="f95" fmla="*/ f74 1 f54"/>
                <a:gd name="f96" fmla="*/ f75 1 f53"/>
                <a:gd name="f97" fmla="*/ f76 1 f54"/>
                <a:gd name="f98" fmla="*/ f77 1 f54"/>
                <a:gd name="f99" fmla="*/ f78 1 f54"/>
                <a:gd name="f100" fmla="*/ f79 1 f54"/>
                <a:gd name="f101" fmla="*/ f80 1 f53"/>
                <a:gd name="f102" fmla="*/ f81 1 f54"/>
                <a:gd name="f103" fmla="*/ f82 1 f53"/>
                <a:gd name="f104" fmla="*/ f83 1 f54"/>
                <a:gd name="f105" fmla="*/ f84 1 f53"/>
                <a:gd name="f106" fmla="*/ f85 1 f54"/>
                <a:gd name="f107" fmla="*/ f86 1 f53"/>
                <a:gd name="f108" fmla="*/ f87 1 f54"/>
                <a:gd name="f109" fmla="*/ f88 1 f53"/>
                <a:gd name="f110" fmla="*/ f89 1 f54"/>
                <a:gd name="f111" fmla="*/ f90 f44 1"/>
                <a:gd name="f112" fmla="*/ f91 f44 1"/>
                <a:gd name="f113" fmla="*/ f93 f45 1"/>
                <a:gd name="f114" fmla="*/ f92 f45 1"/>
                <a:gd name="f115" fmla="*/ f94 f44 1"/>
                <a:gd name="f116" fmla="*/ f95 f45 1"/>
                <a:gd name="f117" fmla="*/ f96 f44 1"/>
                <a:gd name="f118" fmla="*/ f97 f45 1"/>
                <a:gd name="f119" fmla="*/ f98 f45 1"/>
                <a:gd name="f120" fmla="*/ f99 f45 1"/>
                <a:gd name="f121" fmla="*/ f100 f45 1"/>
                <a:gd name="f122" fmla="*/ f101 f44 1"/>
                <a:gd name="f123" fmla="*/ f102 f45 1"/>
                <a:gd name="f124" fmla="*/ f103 f44 1"/>
                <a:gd name="f125" fmla="*/ f104 f45 1"/>
                <a:gd name="f126" fmla="*/ f105 f44 1"/>
                <a:gd name="f127" fmla="*/ f106 f45 1"/>
                <a:gd name="f128" fmla="*/ f107 f44 1"/>
                <a:gd name="f129" fmla="*/ f108 f45 1"/>
                <a:gd name="f130" fmla="*/ f109 f44 1"/>
                <a:gd name="f131" fmla="*/ f110 f45 1"/>
              </a:gdLst>
              <a:ahLst/>
              <a:cxnLst>
                <a:cxn ang="3cd4">
                  <a:pos x="hc" y="t"/>
                </a:cxn>
                <a:cxn ang="0">
                  <a:pos x="r" y="vc"/>
                </a:cxn>
                <a:cxn ang="cd4">
                  <a:pos x="hc" y="b"/>
                </a:cxn>
                <a:cxn ang="cd2">
                  <a:pos x="l" y="vc"/>
                </a:cxn>
                <a:cxn ang="f72">
                  <a:pos x="f115" y="f116"/>
                </a:cxn>
                <a:cxn ang="f72">
                  <a:pos x="f117" y="f118"/>
                </a:cxn>
                <a:cxn ang="f72">
                  <a:pos x="f117" y="f119"/>
                </a:cxn>
                <a:cxn ang="f72">
                  <a:pos x="f117" y="f120"/>
                </a:cxn>
                <a:cxn ang="f72">
                  <a:pos x="f117" y="f121"/>
                </a:cxn>
                <a:cxn ang="f72">
                  <a:pos x="f122" y="f123"/>
                </a:cxn>
                <a:cxn ang="f72">
                  <a:pos x="f124" y="f125"/>
                </a:cxn>
                <a:cxn ang="f72">
                  <a:pos x="f126" y="f127"/>
                </a:cxn>
                <a:cxn ang="f72">
                  <a:pos x="f128" y="f129"/>
                </a:cxn>
                <a:cxn ang="f72">
                  <a:pos x="f130" y="f131"/>
                </a:cxn>
                <a:cxn ang="f72">
                  <a:pos x="f115" y="f116"/>
                </a:cxn>
              </a:cxnLst>
              <a:rect l="f111" t="f114" r="f112" b="f113"/>
              <a:pathLst>
                <a:path w="20084" h="146316">
                  <a:moveTo>
                    <a:pt x="f8" y="f5"/>
                  </a:moveTo>
                  <a:cubicBezTo>
                    <a:pt x="f9" y="f10"/>
                    <a:pt x="f11" y="f12"/>
                    <a:pt x="f13" y="f14"/>
                  </a:cubicBezTo>
                  <a:lnTo>
                    <a:pt x="f13" y="f15"/>
                  </a:lnTo>
                  <a:lnTo>
                    <a:pt x="f13" y="f16"/>
                  </a:lnTo>
                  <a:cubicBezTo>
                    <a:pt x="f17" y="f18"/>
                    <a:pt x="f17" y="f19"/>
                    <a:pt x="f13" y="f20"/>
                  </a:cubicBezTo>
                  <a:lnTo>
                    <a:pt x="f21" y="f22"/>
                  </a:lnTo>
                  <a:lnTo>
                    <a:pt x="f23" y="f24"/>
                  </a:lnTo>
                  <a:cubicBezTo>
                    <a:pt x="f25" y="f26"/>
                    <a:pt x="f27" y="f28"/>
                    <a:pt x="f29" y="f30"/>
                  </a:cubicBezTo>
                  <a:cubicBezTo>
                    <a:pt x="f31" y="f32"/>
                    <a:pt x="f33" y="f34"/>
                    <a:pt x="f35" y="f36"/>
                  </a:cubicBezTo>
                  <a:lnTo>
                    <a:pt x="f37" y="f38"/>
                  </a:lnTo>
                  <a:cubicBezTo>
                    <a:pt x="f39" y="f40"/>
                    <a:pt x="f41" y="f4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7" name="Freeform: Shape 1853">
              <a:extLst>
                <a:ext uri="{FF2B5EF4-FFF2-40B4-BE49-F238E27FC236}">
                  <a16:creationId xmlns:a16="http://schemas.microsoft.com/office/drawing/2014/main" id="{0A64D1B5-29D0-694D-8EF3-7ADF6C49B7D5}"/>
                </a:ext>
              </a:extLst>
            </p:cNvPr>
            <p:cNvSpPr/>
            <p:nvPr/>
          </p:nvSpPr>
          <p:spPr>
            <a:xfrm>
              <a:off x="12037298" y="3598200"/>
              <a:ext cx="24396" cy="82725"/>
            </a:xfrm>
            <a:custGeom>
              <a:avLst/>
              <a:gdLst>
                <a:gd name="f0" fmla="val 10800000"/>
                <a:gd name="f1" fmla="val 5400000"/>
                <a:gd name="f2" fmla="val 180"/>
                <a:gd name="f3" fmla="val w"/>
                <a:gd name="f4" fmla="val h"/>
                <a:gd name="f5" fmla="val 0"/>
                <a:gd name="f6" fmla="val 24393"/>
                <a:gd name="f7" fmla="val 82724"/>
                <a:gd name="f8" fmla="val 9650"/>
                <a:gd name="f9" fmla="val 82717"/>
                <a:gd name="f10" fmla="val 14885"/>
                <a:gd name="f11" fmla="val 82929"/>
                <a:gd name="f12" fmla="val 19308"/>
                <a:gd name="f13" fmla="val 78844"/>
                <a:gd name="f14" fmla="val 19508"/>
                <a:gd name="f15" fmla="val 73608"/>
                <a:gd name="f16" fmla="val 19521"/>
                <a:gd name="f17" fmla="val 73433"/>
                <a:gd name="f18" fmla="val 73271"/>
                <a:gd name="f19" fmla="val 73096"/>
                <a:gd name="f20" fmla="val 68848"/>
                <a:gd name="f21" fmla="val 64349"/>
                <a:gd name="f22" fmla="val 8871"/>
                <a:gd name="f23" fmla="val 2874"/>
                <a:gd name="f24" fmla="val 24318"/>
                <a:gd name="f25" fmla="val 8259"/>
                <a:gd name="f26" fmla="val 19908"/>
                <a:gd name="f27" fmla="val 12557"/>
                <a:gd name="f28" fmla="val 14523"/>
                <a:gd name="f29" fmla="val 12495"/>
                <a:gd name="f30" fmla="val 8913"/>
                <a:gd name="f31" fmla="val 11195"/>
                <a:gd name="f32" fmla="val 5364"/>
                <a:gd name="f33" fmla="val 5648"/>
                <a:gd name="f34" fmla="val 6526"/>
                <a:gd name="f35" fmla="val 154"/>
                <a:gd name="f36" fmla="val 70347"/>
                <a:gd name="f37" fmla="val -833"/>
                <a:gd name="f38" fmla="val 76132"/>
                <a:gd name="f39" fmla="val 3040"/>
                <a:gd name="f40" fmla="val 81617"/>
                <a:gd name="f41" fmla="val 8825"/>
                <a:gd name="f42" fmla="val 82604"/>
                <a:gd name="f43" fmla="val 9100"/>
                <a:gd name="f44" fmla="val 82654"/>
                <a:gd name="f45" fmla="val 9375"/>
                <a:gd name="f46" fmla="val 82692"/>
                <a:gd name="f47" fmla="+- 0 0 -90"/>
                <a:gd name="f48" fmla="*/ f3 1 24393"/>
                <a:gd name="f49" fmla="*/ f4 1 82724"/>
                <a:gd name="f50" fmla="val f5"/>
                <a:gd name="f51" fmla="val f6"/>
                <a:gd name="f52" fmla="val f7"/>
                <a:gd name="f53" fmla="*/ f47 f0 1"/>
                <a:gd name="f54" fmla="+- f52 0 f50"/>
                <a:gd name="f55" fmla="+- f51 0 f50"/>
                <a:gd name="f56" fmla="*/ f53 1 f2"/>
                <a:gd name="f57" fmla="*/ f55 1 24393"/>
                <a:gd name="f58" fmla="*/ f54 1 82724"/>
                <a:gd name="f59" fmla="*/ 9650 f55 1"/>
                <a:gd name="f60" fmla="*/ 82717 f54 1"/>
                <a:gd name="f61" fmla="*/ 19508 f55 1"/>
                <a:gd name="f62" fmla="*/ 73608 f54 1"/>
                <a:gd name="f63" fmla="*/ 19521 f55 1"/>
                <a:gd name="f64" fmla="*/ 73096 f54 1"/>
                <a:gd name="f65" fmla="*/ 68848 f54 1"/>
                <a:gd name="f66" fmla="*/ 64349 f54 1"/>
                <a:gd name="f67" fmla="*/ 24393 f55 1"/>
                <a:gd name="f68" fmla="*/ 8871 f54 1"/>
                <a:gd name="f69" fmla="*/ 2874 f54 1"/>
                <a:gd name="f70" fmla="*/ 14523 f55 1"/>
                <a:gd name="f71" fmla="*/ 12495 f54 1"/>
                <a:gd name="f72" fmla="*/ 6526 f55 1"/>
                <a:gd name="f73" fmla="*/ 0 f54 1"/>
                <a:gd name="f74" fmla="*/ 154 f55 1"/>
                <a:gd name="f75" fmla="*/ 70347 f54 1"/>
                <a:gd name="f76" fmla="*/ 8825 f55 1"/>
                <a:gd name="f77" fmla="*/ 82604 f54 1"/>
                <a:gd name="f78" fmla="+- f56 0 f1"/>
                <a:gd name="f79" fmla="*/ f59 1 24393"/>
                <a:gd name="f80" fmla="*/ f60 1 82724"/>
                <a:gd name="f81" fmla="*/ f61 1 24393"/>
                <a:gd name="f82" fmla="*/ f62 1 82724"/>
                <a:gd name="f83" fmla="*/ f63 1 24393"/>
                <a:gd name="f84" fmla="*/ f64 1 82724"/>
                <a:gd name="f85" fmla="*/ f65 1 82724"/>
                <a:gd name="f86" fmla="*/ f66 1 82724"/>
                <a:gd name="f87" fmla="*/ f67 1 24393"/>
                <a:gd name="f88" fmla="*/ f68 1 82724"/>
                <a:gd name="f89" fmla="*/ f69 1 82724"/>
                <a:gd name="f90" fmla="*/ f70 1 24393"/>
                <a:gd name="f91" fmla="*/ f71 1 82724"/>
                <a:gd name="f92" fmla="*/ f72 1 24393"/>
                <a:gd name="f93" fmla="*/ f73 1 82724"/>
                <a:gd name="f94" fmla="*/ f74 1 24393"/>
                <a:gd name="f95" fmla="*/ f75 1 82724"/>
                <a:gd name="f96" fmla="*/ f76 1 24393"/>
                <a:gd name="f97" fmla="*/ f77 1 82724"/>
                <a:gd name="f98" fmla="*/ f50 1 f57"/>
                <a:gd name="f99" fmla="*/ f51 1 f57"/>
                <a:gd name="f100" fmla="*/ f50 1 f58"/>
                <a:gd name="f101" fmla="*/ f52 1 f58"/>
                <a:gd name="f102" fmla="*/ f79 1 f57"/>
                <a:gd name="f103" fmla="*/ f80 1 f58"/>
                <a:gd name="f104" fmla="*/ f81 1 f57"/>
                <a:gd name="f105" fmla="*/ f82 1 f58"/>
                <a:gd name="f106" fmla="*/ f83 1 f57"/>
                <a:gd name="f107" fmla="*/ f84 1 f58"/>
                <a:gd name="f108" fmla="*/ f85 1 f58"/>
                <a:gd name="f109" fmla="*/ f86 1 f58"/>
                <a:gd name="f110" fmla="*/ f87 1 f57"/>
                <a:gd name="f111" fmla="*/ f88 1 f58"/>
                <a:gd name="f112" fmla="*/ f89 1 f58"/>
                <a:gd name="f113" fmla="*/ f90 1 f57"/>
                <a:gd name="f114" fmla="*/ f91 1 f58"/>
                <a:gd name="f115" fmla="*/ f92 1 f57"/>
                <a:gd name="f116" fmla="*/ f93 1 f58"/>
                <a:gd name="f117" fmla="*/ f94 1 f57"/>
                <a:gd name="f118" fmla="*/ f95 1 f58"/>
                <a:gd name="f119" fmla="*/ f96 1 f57"/>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8 1"/>
                <a:gd name="f130" fmla="*/ f107 f49 1"/>
                <a:gd name="f131" fmla="*/ f108 f49 1"/>
                <a:gd name="f132" fmla="*/ f109 f49 1"/>
                <a:gd name="f133" fmla="*/ f110 f48 1"/>
                <a:gd name="f134" fmla="*/ f111 f49 1"/>
                <a:gd name="f135" fmla="*/ f112 f49 1"/>
                <a:gd name="f136" fmla="*/ f113 f48 1"/>
                <a:gd name="f137" fmla="*/ f114 f49 1"/>
                <a:gd name="f138" fmla="*/ f115 f48 1"/>
                <a:gd name="f139" fmla="*/ f116 f49 1"/>
                <a:gd name="f140" fmla="*/ f117 f48 1"/>
                <a:gd name="f141" fmla="*/ f118 f49 1"/>
                <a:gd name="f142" fmla="*/ f119 f48 1"/>
                <a:gd name="f143" fmla="*/ f120 f49 1"/>
              </a:gdLst>
              <a:ahLst/>
              <a:cxnLst>
                <a:cxn ang="3cd4">
                  <a:pos x="hc" y="t"/>
                </a:cxn>
                <a:cxn ang="0">
                  <a:pos x="r" y="vc"/>
                </a:cxn>
                <a:cxn ang="cd4">
                  <a:pos x="hc" y="b"/>
                </a:cxn>
                <a:cxn ang="cd2">
                  <a:pos x="l" y="vc"/>
                </a:cxn>
                <a:cxn ang="f78">
                  <a:pos x="f125" y="f126"/>
                </a:cxn>
                <a:cxn ang="f78">
                  <a:pos x="f127" y="f128"/>
                </a:cxn>
                <a:cxn ang="f78">
                  <a:pos x="f129" y="f130"/>
                </a:cxn>
                <a:cxn ang="f78">
                  <a:pos x="f129" y="f131"/>
                </a:cxn>
                <a:cxn ang="f78">
                  <a:pos x="f129" y="f132"/>
                </a:cxn>
                <a:cxn ang="f78">
                  <a:pos x="f133" y="f134"/>
                </a:cxn>
                <a:cxn ang="f78">
                  <a:pos x="f133" y="f135"/>
                </a:cxn>
                <a:cxn ang="f78">
                  <a:pos x="f136" y="f137"/>
                </a:cxn>
                <a:cxn ang="f78">
                  <a:pos x="f136" y="f137"/>
                </a:cxn>
                <a:cxn ang="f78">
                  <a:pos x="f138" y="f139"/>
                </a:cxn>
                <a:cxn ang="f78">
                  <a:pos x="f140" y="f141"/>
                </a:cxn>
                <a:cxn ang="f78">
                  <a:pos x="f142" y="f143"/>
                </a:cxn>
                <a:cxn ang="f78">
                  <a:pos x="f125" y="f126"/>
                </a:cxn>
              </a:cxnLst>
              <a:rect l="f121" t="f124" r="f122" b="f123"/>
              <a:pathLst>
                <a:path w="24393" h="82724">
                  <a:moveTo>
                    <a:pt x="f8" y="f9"/>
                  </a:moveTo>
                  <a:cubicBezTo>
                    <a:pt x="f10" y="f11"/>
                    <a:pt x="f12" y="f13"/>
                    <a:pt x="f14" y="f15"/>
                  </a:cubicBezTo>
                  <a:cubicBezTo>
                    <a:pt x="f16" y="f17"/>
                    <a:pt x="f16" y="f18"/>
                    <a:pt x="f16" y="f19"/>
                  </a:cubicBezTo>
                  <a:lnTo>
                    <a:pt x="f16" y="f20"/>
                  </a:lnTo>
                  <a:lnTo>
                    <a:pt x="f16" y="f21"/>
                  </a:lnTo>
                  <a:lnTo>
                    <a:pt x="f6" y="f22"/>
                  </a:lnTo>
                  <a:lnTo>
                    <a:pt x="f6" y="f23"/>
                  </a:lnTo>
                  <a:cubicBezTo>
                    <a:pt x="f24" y="f25"/>
                    <a:pt x="f26" y="f27"/>
                    <a:pt x="f28" y="f29"/>
                  </a:cubicBezTo>
                  <a:cubicBezTo>
                    <a:pt x="f28" y="f29"/>
                    <a:pt x="f28" y="f29"/>
                    <a:pt x="f28" y="f29"/>
                  </a:cubicBezTo>
                  <a:cubicBezTo>
                    <a:pt x="f30" y="f31"/>
                    <a:pt x="f32" y="f33"/>
                    <a:pt x="f34" y="f5"/>
                  </a:cubicBezTo>
                  <a:lnTo>
                    <a:pt x="f35"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8" name="Freeform: Shape 1854">
              <a:extLst>
                <a:ext uri="{FF2B5EF4-FFF2-40B4-BE49-F238E27FC236}">
                  <a16:creationId xmlns:a16="http://schemas.microsoft.com/office/drawing/2014/main" id="{F52AF403-C528-7BAE-875A-12ACD295E993}"/>
                </a:ext>
              </a:extLst>
            </p:cNvPr>
            <p:cNvSpPr/>
            <p:nvPr/>
          </p:nvSpPr>
          <p:spPr>
            <a:xfrm>
              <a:off x="7782668" y="2557860"/>
              <a:ext cx="159325" cy="1274006"/>
            </a:xfrm>
            <a:custGeom>
              <a:avLst/>
              <a:gdLst>
                <a:gd name="f0" fmla="val 10800000"/>
                <a:gd name="f1" fmla="val 5400000"/>
                <a:gd name="f2" fmla="val 180"/>
                <a:gd name="f3" fmla="val w"/>
                <a:gd name="f4" fmla="val h"/>
                <a:gd name="f5" fmla="val 0"/>
                <a:gd name="f6" fmla="val 159323"/>
                <a:gd name="f7" fmla="val 1274005"/>
                <a:gd name="f8" fmla="val 150685"/>
                <a:gd name="f9" fmla="val 1273992"/>
                <a:gd name="f10" fmla="val 151172"/>
                <a:gd name="f11" fmla="val 1273517"/>
                <a:gd name="f12" fmla="val 151947"/>
                <a:gd name="f13" fmla="val 152434"/>
                <a:gd name="f14" fmla="val 157195"/>
                <a:gd name="f15" fmla="val 1272118"/>
                <a:gd name="f16" fmla="val 160006"/>
                <a:gd name="f17" fmla="val 1267170"/>
                <a:gd name="f18" fmla="val 159181"/>
                <a:gd name="f19" fmla="val 1262122"/>
                <a:gd name="f20" fmla="val 1258998"/>
                <a:gd name="f21" fmla="val 17742"/>
                <a:gd name="f22" fmla="val 18929"/>
                <a:gd name="f23" fmla="val 5535"/>
                <a:gd name="f24" fmla="val 15581"/>
                <a:gd name="f25" fmla="val 11021"/>
                <a:gd name="f26" fmla="val 10121"/>
                <a:gd name="f27" fmla="val 12495"/>
                <a:gd name="f28" fmla="val 4885"/>
                <a:gd name="f29" fmla="val 12845"/>
                <a:gd name="f30" fmla="val 362"/>
                <a:gd name="f31" fmla="val 8884"/>
                <a:gd name="f32" fmla="val 12"/>
                <a:gd name="f33" fmla="val 3649"/>
                <a:gd name="f34" fmla="val 3511"/>
                <a:gd name="f35" fmla="val 3386"/>
                <a:gd name="f36" fmla="val 3249"/>
                <a:gd name="f37" fmla="val 141564"/>
                <a:gd name="f38" fmla="val 1265246"/>
                <a:gd name="f39" fmla="val 141526"/>
                <a:gd name="f40" fmla="val 1265533"/>
                <a:gd name="f41" fmla="val 1265833"/>
                <a:gd name="f42" fmla="val 1266120"/>
                <a:gd name="f43" fmla="val 141714"/>
                <a:gd name="f44" fmla="val 1266808"/>
                <a:gd name="f45" fmla="val 141926"/>
                <a:gd name="f46" fmla="val 1267470"/>
                <a:gd name="f47" fmla="val 142189"/>
                <a:gd name="f48" fmla="val 1268119"/>
                <a:gd name="f49" fmla="val 142376"/>
                <a:gd name="f50" fmla="val 1268782"/>
                <a:gd name="f51" fmla="val 142676"/>
                <a:gd name="f52" fmla="val 1269419"/>
                <a:gd name="f53" fmla="val 143063"/>
                <a:gd name="f54" fmla="val 1269994"/>
                <a:gd name="f55" fmla="val 144675"/>
                <a:gd name="f56" fmla="val 1272630"/>
                <a:gd name="f57" fmla="val 147599"/>
                <a:gd name="f58" fmla="val 1274167"/>
                <a:gd name="f59" fmla="+- 0 0 -90"/>
                <a:gd name="f60" fmla="*/ f3 1 159323"/>
                <a:gd name="f61" fmla="*/ f4 1 1274005"/>
                <a:gd name="f62" fmla="val f5"/>
                <a:gd name="f63" fmla="val f6"/>
                <a:gd name="f64" fmla="val f7"/>
                <a:gd name="f65" fmla="*/ f59 f0 1"/>
                <a:gd name="f66" fmla="+- f64 0 f62"/>
                <a:gd name="f67" fmla="+- f63 0 f62"/>
                <a:gd name="f68" fmla="*/ f65 1 f2"/>
                <a:gd name="f69" fmla="*/ f67 1 159323"/>
                <a:gd name="f70" fmla="*/ f66 1 1274005"/>
                <a:gd name="f71" fmla="*/ 150685 f67 1"/>
                <a:gd name="f72" fmla="*/ 1273992 f66 1"/>
                <a:gd name="f73" fmla="*/ 152434 f67 1"/>
                <a:gd name="f74" fmla="*/ 159181 f67 1"/>
                <a:gd name="f75" fmla="*/ 1262122 f66 1"/>
                <a:gd name="f76" fmla="*/ 1258998 f66 1"/>
                <a:gd name="f77" fmla="*/ 17742 f67 1"/>
                <a:gd name="f78" fmla="*/ 0 f66 1"/>
                <a:gd name="f79" fmla="*/ 10121 f67 1"/>
                <a:gd name="f80" fmla="*/ 12495 f66 1"/>
                <a:gd name="f81" fmla="*/ 12 f67 1"/>
                <a:gd name="f82" fmla="*/ 3649 f66 1"/>
                <a:gd name="f83" fmla="*/ 0 f67 1"/>
                <a:gd name="f84" fmla="*/ 3249 f66 1"/>
                <a:gd name="f85" fmla="*/ 141564 f67 1"/>
                <a:gd name="f86" fmla="*/ 1265246 f66 1"/>
                <a:gd name="f87" fmla="*/ 1266120 f66 1"/>
                <a:gd name="f88" fmla="*/ 142189 f67 1"/>
                <a:gd name="f89" fmla="*/ 1268119 f66 1"/>
                <a:gd name="f90" fmla="*/ 143063 f67 1"/>
                <a:gd name="f91" fmla="*/ 1269994 f66 1"/>
                <a:gd name="f92" fmla="+- f68 0 f1"/>
                <a:gd name="f93" fmla="*/ f71 1 159323"/>
                <a:gd name="f94" fmla="*/ f72 1 1274005"/>
                <a:gd name="f95" fmla="*/ f73 1 159323"/>
                <a:gd name="f96" fmla="*/ f74 1 159323"/>
                <a:gd name="f97" fmla="*/ f75 1 1274005"/>
                <a:gd name="f98" fmla="*/ f76 1 1274005"/>
                <a:gd name="f99" fmla="*/ f77 1 159323"/>
                <a:gd name="f100" fmla="*/ f78 1 1274005"/>
                <a:gd name="f101" fmla="*/ f79 1 159323"/>
                <a:gd name="f102" fmla="*/ f80 1 1274005"/>
                <a:gd name="f103" fmla="*/ f81 1 159323"/>
                <a:gd name="f104" fmla="*/ f82 1 1274005"/>
                <a:gd name="f105" fmla="*/ f83 1 159323"/>
                <a:gd name="f106" fmla="*/ f84 1 1274005"/>
                <a:gd name="f107" fmla="*/ f85 1 159323"/>
                <a:gd name="f108" fmla="*/ f86 1 1274005"/>
                <a:gd name="f109" fmla="*/ f87 1 1274005"/>
                <a:gd name="f110" fmla="*/ f88 1 159323"/>
                <a:gd name="f111" fmla="*/ f89 1 1274005"/>
                <a:gd name="f112" fmla="*/ f90 1 159323"/>
                <a:gd name="f113" fmla="*/ f91 1 1274005"/>
                <a:gd name="f114" fmla="*/ f62 1 f69"/>
                <a:gd name="f115" fmla="*/ f63 1 f69"/>
                <a:gd name="f116" fmla="*/ f62 1 f70"/>
                <a:gd name="f117" fmla="*/ f64 1 f70"/>
                <a:gd name="f118" fmla="*/ f93 1 f69"/>
                <a:gd name="f119" fmla="*/ f94 1 f70"/>
                <a:gd name="f120" fmla="*/ f95 1 f69"/>
                <a:gd name="f121" fmla="*/ f96 1 f69"/>
                <a:gd name="f122" fmla="*/ f97 1 f70"/>
                <a:gd name="f123" fmla="*/ f98 1 f70"/>
                <a:gd name="f124" fmla="*/ f99 1 f69"/>
                <a:gd name="f125" fmla="*/ f100 1 f70"/>
                <a:gd name="f126" fmla="*/ f101 1 f69"/>
                <a:gd name="f127" fmla="*/ f102 1 f70"/>
                <a:gd name="f128" fmla="*/ f103 1 f69"/>
                <a:gd name="f129" fmla="*/ f104 1 f70"/>
                <a:gd name="f130" fmla="*/ f105 1 f69"/>
                <a:gd name="f131" fmla="*/ f106 1 f70"/>
                <a:gd name="f132" fmla="*/ f107 1 f69"/>
                <a:gd name="f133" fmla="*/ f108 1 f70"/>
                <a:gd name="f134" fmla="*/ f109 1 f70"/>
                <a:gd name="f135" fmla="*/ f110 1 f69"/>
                <a:gd name="f136" fmla="*/ f111 1 f70"/>
                <a:gd name="f137" fmla="*/ f112 1 f69"/>
                <a:gd name="f138" fmla="*/ f113 1 f70"/>
                <a:gd name="f139" fmla="*/ f114 f60 1"/>
                <a:gd name="f140" fmla="*/ f115 f60 1"/>
                <a:gd name="f141" fmla="*/ f117 f61 1"/>
                <a:gd name="f142" fmla="*/ f116 f61 1"/>
                <a:gd name="f143" fmla="*/ f118 f60 1"/>
                <a:gd name="f144" fmla="*/ f119 f61 1"/>
                <a:gd name="f145" fmla="*/ f120 f60 1"/>
                <a:gd name="f146" fmla="*/ f121 f60 1"/>
                <a:gd name="f147" fmla="*/ f122 f61 1"/>
                <a:gd name="f148" fmla="*/ f123 f61 1"/>
                <a:gd name="f149" fmla="*/ f124 f60 1"/>
                <a:gd name="f150" fmla="*/ f125 f61 1"/>
                <a:gd name="f151" fmla="*/ f126 f60 1"/>
                <a:gd name="f152" fmla="*/ f127 f61 1"/>
                <a:gd name="f153" fmla="*/ f128 f60 1"/>
                <a:gd name="f154" fmla="*/ f129 f61 1"/>
                <a:gd name="f155" fmla="*/ f130 f60 1"/>
                <a:gd name="f156" fmla="*/ f131 f61 1"/>
                <a:gd name="f157" fmla="*/ f132 f60 1"/>
                <a:gd name="f158" fmla="*/ f133 f61 1"/>
                <a:gd name="f159" fmla="*/ f134 f61 1"/>
                <a:gd name="f160" fmla="*/ f135 f60 1"/>
                <a:gd name="f161" fmla="*/ f136 f61 1"/>
                <a:gd name="f162" fmla="*/ f137 f60 1"/>
                <a:gd name="f163" fmla="*/ f138 f61 1"/>
              </a:gdLst>
              <a:ahLst/>
              <a:cxnLst>
                <a:cxn ang="3cd4">
                  <a:pos x="hc" y="t"/>
                </a:cxn>
                <a:cxn ang="0">
                  <a:pos x="r" y="vc"/>
                </a:cxn>
                <a:cxn ang="cd4">
                  <a:pos x="hc" y="b"/>
                </a:cxn>
                <a:cxn ang="cd2">
                  <a:pos x="l" y="vc"/>
                </a:cxn>
                <a:cxn ang="f92">
                  <a:pos x="f143" y="f144"/>
                </a:cxn>
                <a:cxn ang="f92">
                  <a:pos x="f143" y="f144"/>
                </a:cxn>
                <a:cxn ang="f92">
                  <a:pos x="f145" y="f144"/>
                </a:cxn>
                <a:cxn ang="f92">
                  <a:pos x="f146" y="f147"/>
                </a:cxn>
                <a:cxn ang="f92">
                  <a:pos x="f146" y="f148"/>
                </a:cxn>
                <a:cxn ang="f92">
                  <a:pos x="f149" y="f150"/>
                </a:cxn>
                <a:cxn ang="f92">
                  <a:pos x="f151" y="f152"/>
                </a:cxn>
                <a:cxn ang="f92">
                  <a:pos x="f153" y="f154"/>
                </a:cxn>
                <a:cxn ang="f92">
                  <a:pos x="f155" y="f156"/>
                </a:cxn>
                <a:cxn ang="f92">
                  <a:pos x="f157" y="f158"/>
                </a:cxn>
                <a:cxn ang="f92">
                  <a:pos x="f157" y="f159"/>
                </a:cxn>
                <a:cxn ang="f92">
                  <a:pos x="f160" y="f161"/>
                </a:cxn>
                <a:cxn ang="f92">
                  <a:pos x="f162" y="f163"/>
                </a:cxn>
                <a:cxn ang="f92">
                  <a:pos x="f143" y="f144"/>
                </a:cxn>
              </a:cxnLst>
              <a:rect l="f139" t="f142" r="f140" b="f141"/>
              <a:pathLst>
                <a:path w="159323" h="1274005">
                  <a:moveTo>
                    <a:pt x="f8" y="f9"/>
                  </a:moveTo>
                  <a:cubicBezTo>
                    <a:pt x="f8" y="f9"/>
                    <a:pt x="f8" y="f9"/>
                    <a:pt x="f8" y="f9"/>
                  </a:cubicBezTo>
                  <a:cubicBezTo>
                    <a:pt x="f10" y="f11"/>
                    <a:pt x="f12" y="f11"/>
                    <a:pt x="f13" y="f9"/>
                  </a:cubicBezTo>
                  <a:cubicBezTo>
                    <a:pt x="f14" y="f15"/>
                    <a:pt x="f16" y="f17"/>
                    <a:pt x="f18" y="f19"/>
                  </a:cubicBezTo>
                  <a:lnTo>
                    <a:pt x="f18" y="f20"/>
                  </a:lnTo>
                  <a:lnTo>
                    <a:pt x="f21" y="f5"/>
                  </a:lnTo>
                  <a:cubicBezTo>
                    <a:pt x="f22" y="f23"/>
                    <a:pt x="f24" y="f25"/>
                    <a:pt x="f26" y="f27"/>
                  </a:cubicBezTo>
                  <a:cubicBezTo>
                    <a:pt x="f28" y="f29"/>
                    <a:pt x="f30" y="f31"/>
                    <a:pt x="f32" y="f33"/>
                  </a:cubicBezTo>
                  <a:cubicBezTo>
                    <a:pt x="f32" y="f34"/>
                    <a:pt x="f5" y="f35"/>
                    <a:pt x="f5" y="f36"/>
                  </a:cubicBezTo>
                  <a:lnTo>
                    <a:pt x="f37" y="f38"/>
                  </a:lnTo>
                  <a:cubicBezTo>
                    <a:pt x="f39" y="f40"/>
                    <a:pt x="f39" y="f41"/>
                    <a:pt x="f37" y="f42"/>
                  </a:cubicBezTo>
                  <a:cubicBezTo>
                    <a:pt x="f43" y="f44"/>
                    <a:pt x="f45" y="f46"/>
                    <a:pt x="f47" y="f48"/>
                  </a:cubicBezTo>
                  <a:cubicBezTo>
                    <a:pt x="f49" y="f50"/>
                    <a:pt x="f51" y="f52"/>
                    <a:pt x="f53" y="f54"/>
                  </a:cubicBez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9" name="Freeform: Shape 1855">
              <a:extLst>
                <a:ext uri="{FF2B5EF4-FFF2-40B4-BE49-F238E27FC236}">
                  <a16:creationId xmlns:a16="http://schemas.microsoft.com/office/drawing/2014/main" id="{5ECD99F9-B9F3-15CE-AE1A-0CF2C2C88CA9}"/>
                </a:ext>
              </a:extLst>
            </p:cNvPr>
            <p:cNvSpPr/>
            <p:nvPr/>
          </p:nvSpPr>
          <p:spPr>
            <a:xfrm>
              <a:off x="7767562" y="2412278"/>
              <a:ext cx="33082" cy="157825"/>
            </a:xfrm>
            <a:custGeom>
              <a:avLst/>
              <a:gdLst>
                <a:gd name="f0" fmla="val 10800000"/>
                <a:gd name="f1" fmla="val 5400000"/>
                <a:gd name="f2" fmla="val 180"/>
                <a:gd name="f3" fmla="val w"/>
                <a:gd name="f4" fmla="val h"/>
                <a:gd name="f5" fmla="val 0"/>
                <a:gd name="f6" fmla="val 33084"/>
                <a:gd name="f7" fmla="val 157829"/>
                <a:gd name="f8" fmla="val 25224"/>
                <a:gd name="f9" fmla="val 157828"/>
                <a:gd name="f10" fmla="val 30684"/>
                <a:gd name="f11" fmla="val 156353"/>
                <a:gd name="f12" fmla="val 34033"/>
                <a:gd name="f13" fmla="val 150868"/>
                <a:gd name="f14" fmla="val 32846"/>
                <a:gd name="f15" fmla="val 145333"/>
                <a:gd name="f16" fmla="val 141335"/>
                <a:gd name="f17" fmla="val 18977"/>
                <a:gd name="f18" fmla="val 17759"/>
                <a:gd name="f19" fmla="val 18102"/>
                <a:gd name="f20" fmla="val 9262"/>
                <a:gd name="f21" fmla="val 17977"/>
                <a:gd name="f22" fmla="val 4014"/>
                <a:gd name="f23" fmla="val 13617"/>
                <a:gd name="f24" fmla="val -134"/>
                <a:gd name="f25" fmla="val 8381"/>
                <a:gd name="f26" fmla="val 3"/>
                <a:gd name="f27" fmla="val 8244"/>
                <a:gd name="f28" fmla="val 8119"/>
                <a:gd name="f29" fmla="val 7981"/>
                <a:gd name="f30" fmla="val 16"/>
                <a:gd name="f31" fmla="val 2471"/>
                <a:gd name="f32" fmla="val 1428"/>
                <a:gd name="f33" fmla="val -952"/>
                <a:gd name="f34" fmla="val 6938"/>
                <a:gd name="f35" fmla="val 235"/>
                <a:gd name="f36" fmla="val 12511"/>
                <a:gd name="f37" fmla="val 15603"/>
                <a:gd name="f38" fmla="val 149206"/>
                <a:gd name="f39" fmla="val 16066"/>
                <a:gd name="f40" fmla="val 154154"/>
                <a:gd name="f41" fmla="val 20251"/>
                <a:gd name="f42" fmla="val 157915"/>
                <a:gd name="f43" fmla="+- 0 0 -90"/>
                <a:gd name="f44" fmla="*/ f3 1 33084"/>
                <a:gd name="f45" fmla="*/ f4 1 157829"/>
                <a:gd name="f46" fmla="val f5"/>
                <a:gd name="f47" fmla="val f6"/>
                <a:gd name="f48" fmla="val f7"/>
                <a:gd name="f49" fmla="*/ f43 f0 1"/>
                <a:gd name="f50" fmla="+- f48 0 f46"/>
                <a:gd name="f51" fmla="+- f47 0 f46"/>
                <a:gd name="f52" fmla="*/ f49 1 f2"/>
                <a:gd name="f53" fmla="*/ f51 1 33084"/>
                <a:gd name="f54" fmla="*/ f50 1 157829"/>
                <a:gd name="f55" fmla="*/ 25224 f51 1"/>
                <a:gd name="f56" fmla="*/ 157828 f50 1"/>
                <a:gd name="f57" fmla="*/ 32846 f51 1"/>
                <a:gd name="f58" fmla="*/ 145333 f50 1"/>
                <a:gd name="f59" fmla="*/ 141335 f50 1"/>
                <a:gd name="f60" fmla="*/ 18977 f51 1"/>
                <a:gd name="f61" fmla="*/ 17759 f50 1"/>
                <a:gd name="f62" fmla="*/ 18102 f51 1"/>
                <a:gd name="f63" fmla="*/ 9262 f50 1"/>
                <a:gd name="f64" fmla="*/ 8381 f51 1"/>
                <a:gd name="f65" fmla="*/ 3 f50 1"/>
                <a:gd name="f66" fmla="*/ 7981 f51 1"/>
                <a:gd name="f67" fmla="*/ 16 f50 1"/>
                <a:gd name="f68" fmla="*/ 235 f51 1"/>
                <a:gd name="f69" fmla="*/ 12511 f50 1"/>
                <a:gd name="f70" fmla="*/ 15603 f51 1"/>
                <a:gd name="f71" fmla="*/ 149206 f50 1"/>
                <a:gd name="f72" fmla="+- f52 0 f1"/>
                <a:gd name="f73" fmla="*/ f55 1 33084"/>
                <a:gd name="f74" fmla="*/ f56 1 157829"/>
                <a:gd name="f75" fmla="*/ f57 1 33084"/>
                <a:gd name="f76" fmla="*/ f58 1 157829"/>
                <a:gd name="f77" fmla="*/ f59 1 157829"/>
                <a:gd name="f78" fmla="*/ f60 1 33084"/>
                <a:gd name="f79" fmla="*/ f61 1 157829"/>
                <a:gd name="f80" fmla="*/ f62 1 33084"/>
                <a:gd name="f81" fmla="*/ f63 1 157829"/>
                <a:gd name="f82" fmla="*/ f64 1 33084"/>
                <a:gd name="f83" fmla="*/ f65 1 157829"/>
                <a:gd name="f84" fmla="*/ f66 1 33084"/>
                <a:gd name="f85" fmla="*/ f67 1 157829"/>
                <a:gd name="f86" fmla="*/ f68 1 33084"/>
                <a:gd name="f87" fmla="*/ f69 1 157829"/>
                <a:gd name="f88" fmla="*/ f70 1 33084"/>
                <a:gd name="f89" fmla="*/ f71 1 157829"/>
                <a:gd name="f90" fmla="*/ f46 1 f53"/>
                <a:gd name="f91" fmla="*/ f47 1 f53"/>
                <a:gd name="f92" fmla="*/ f46 1 f54"/>
                <a:gd name="f93" fmla="*/ f48 1 f54"/>
                <a:gd name="f94" fmla="*/ f73 1 f53"/>
                <a:gd name="f95" fmla="*/ f74 1 f54"/>
                <a:gd name="f96" fmla="*/ f75 1 f53"/>
                <a:gd name="f97" fmla="*/ f76 1 f54"/>
                <a:gd name="f98" fmla="*/ f77 1 f54"/>
                <a:gd name="f99" fmla="*/ f78 1 f53"/>
                <a:gd name="f100" fmla="*/ f79 1 f54"/>
                <a:gd name="f101" fmla="*/ f80 1 f53"/>
                <a:gd name="f102" fmla="*/ f81 1 f54"/>
                <a:gd name="f103" fmla="*/ f82 1 f53"/>
                <a:gd name="f104" fmla="*/ f83 1 f54"/>
                <a:gd name="f105" fmla="*/ f84 1 f53"/>
                <a:gd name="f106" fmla="*/ f85 1 f54"/>
                <a:gd name="f107" fmla="*/ f86 1 f53"/>
                <a:gd name="f108" fmla="*/ f87 1 f54"/>
                <a:gd name="f109" fmla="*/ f88 1 f53"/>
                <a:gd name="f110" fmla="*/ f89 1 f54"/>
                <a:gd name="f111" fmla="*/ f90 f44 1"/>
                <a:gd name="f112" fmla="*/ f91 f44 1"/>
                <a:gd name="f113" fmla="*/ f93 f45 1"/>
                <a:gd name="f114" fmla="*/ f92 f45 1"/>
                <a:gd name="f115" fmla="*/ f94 f44 1"/>
                <a:gd name="f116" fmla="*/ f95 f45 1"/>
                <a:gd name="f117" fmla="*/ f96 f44 1"/>
                <a:gd name="f118" fmla="*/ f97 f45 1"/>
                <a:gd name="f119" fmla="*/ f98 f45 1"/>
                <a:gd name="f120" fmla="*/ f99 f44 1"/>
                <a:gd name="f121" fmla="*/ f100 f45 1"/>
                <a:gd name="f122" fmla="*/ f101 f44 1"/>
                <a:gd name="f123" fmla="*/ f102 f45 1"/>
                <a:gd name="f124" fmla="*/ f103 f44 1"/>
                <a:gd name="f125" fmla="*/ f104 f45 1"/>
                <a:gd name="f126" fmla="*/ f105 f44 1"/>
                <a:gd name="f127" fmla="*/ f106 f45 1"/>
                <a:gd name="f128" fmla="*/ f107 f44 1"/>
                <a:gd name="f129" fmla="*/ f108 f45 1"/>
                <a:gd name="f130" fmla="*/ f109 f44 1"/>
                <a:gd name="f131" fmla="*/ f110 f45 1"/>
              </a:gdLst>
              <a:ahLst/>
              <a:cxnLst>
                <a:cxn ang="3cd4">
                  <a:pos x="hc" y="t"/>
                </a:cxn>
                <a:cxn ang="0">
                  <a:pos x="r" y="vc"/>
                </a:cxn>
                <a:cxn ang="cd4">
                  <a:pos x="hc" y="b"/>
                </a:cxn>
                <a:cxn ang="cd2">
                  <a:pos x="l" y="vc"/>
                </a:cxn>
                <a:cxn ang="f72">
                  <a:pos x="f115" y="f116"/>
                </a:cxn>
                <a:cxn ang="f72">
                  <a:pos x="f117" y="f118"/>
                </a:cxn>
                <a:cxn ang="f72">
                  <a:pos x="f117" y="f118"/>
                </a:cxn>
                <a:cxn ang="f72">
                  <a:pos x="f117" y="f119"/>
                </a:cxn>
                <a:cxn ang="f72">
                  <a:pos x="f120" y="f121"/>
                </a:cxn>
                <a:cxn ang="f72">
                  <a:pos x="f122" y="f123"/>
                </a:cxn>
                <a:cxn ang="f72">
                  <a:pos x="f124" y="f125"/>
                </a:cxn>
                <a:cxn ang="f72">
                  <a:pos x="f126" y="f127"/>
                </a:cxn>
                <a:cxn ang="f72">
                  <a:pos x="f128" y="f129"/>
                </a:cxn>
                <a:cxn ang="f72">
                  <a:pos x="f130" y="f131"/>
                </a:cxn>
                <a:cxn ang="f72">
                  <a:pos x="f115" y="f116"/>
                </a:cxn>
              </a:cxnLst>
              <a:rect l="f111" t="f114" r="f112" b="f113"/>
              <a:pathLst>
                <a:path w="33084" h="157829">
                  <a:moveTo>
                    <a:pt x="f8" y="f9"/>
                  </a:moveTo>
                  <a:cubicBezTo>
                    <a:pt x="f10" y="f11"/>
                    <a:pt x="f12" y="f13"/>
                    <a:pt x="f14" y="f15"/>
                  </a:cubicBezTo>
                  <a:lnTo>
                    <a:pt x="f14" y="f15"/>
                  </a:lnTo>
                  <a:lnTo>
                    <a:pt x="f14" y="f16"/>
                  </a:lnTo>
                  <a:lnTo>
                    <a:pt x="f17" y="f18"/>
                  </a:lnTo>
                  <a:lnTo>
                    <a:pt x="f19" y="f20"/>
                  </a:lnTo>
                  <a:cubicBezTo>
                    <a:pt x="f21" y="f22"/>
                    <a:pt x="f23" y="f24"/>
                    <a:pt x="f25" y="f26"/>
                  </a:cubicBezTo>
                  <a:cubicBezTo>
                    <a:pt x="f27" y="f26"/>
                    <a:pt x="f28" y="f26"/>
                    <a:pt x="f29" y="f30"/>
                  </a:cubicBezTo>
                  <a:cubicBezTo>
                    <a:pt x="f31" y="f32"/>
                    <a:pt x="f33" y="f34"/>
                    <a:pt x="f35" y="f36"/>
                  </a:cubicBezTo>
                  <a:lnTo>
                    <a:pt x="f37" y="f38"/>
                  </a:ln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0" name="Freeform: Shape 1856">
              <a:extLst>
                <a:ext uri="{FF2B5EF4-FFF2-40B4-BE49-F238E27FC236}">
                  <a16:creationId xmlns:a16="http://schemas.microsoft.com/office/drawing/2014/main" id="{F21AD762-F609-14AB-70A5-5322EB38EE7D}"/>
                </a:ext>
              </a:extLst>
            </p:cNvPr>
            <p:cNvSpPr/>
            <p:nvPr/>
          </p:nvSpPr>
          <p:spPr>
            <a:xfrm>
              <a:off x="11027014" y="2320024"/>
              <a:ext cx="52760" cy="41413"/>
            </a:xfrm>
            <a:custGeom>
              <a:avLst/>
              <a:gdLst>
                <a:gd name="f0" fmla="val 10800000"/>
                <a:gd name="f1" fmla="val 5400000"/>
                <a:gd name="f2" fmla="val 180"/>
                <a:gd name="f3" fmla="val w"/>
                <a:gd name="f4" fmla="val h"/>
                <a:gd name="f5" fmla="val 0"/>
                <a:gd name="f6" fmla="val 52758"/>
                <a:gd name="f7" fmla="val 41412"/>
                <a:gd name="f8" fmla="val 51853"/>
                <a:gd name="f9" fmla="val 6552"/>
                <a:gd name="f10" fmla="val 50841"/>
                <a:gd name="f11" fmla="val 2041"/>
                <a:gd name="f12" fmla="val 46367"/>
                <a:gd name="f13" fmla="val -808"/>
                <a:gd name="f14" fmla="val 41857"/>
                <a:gd name="f15" fmla="val 204"/>
                <a:gd name="f16" fmla="val 41257"/>
                <a:gd name="f17" fmla="val 342"/>
                <a:gd name="f18" fmla="val 40670"/>
                <a:gd name="f19" fmla="val 542"/>
                <a:gd name="f20" fmla="val 40108"/>
                <a:gd name="f21" fmla="val 804"/>
                <a:gd name="f22" fmla="val 37734"/>
                <a:gd name="f23" fmla="val 2053"/>
                <a:gd name="f24" fmla="val 34485"/>
                <a:gd name="f25" fmla="val 3678"/>
                <a:gd name="f26" fmla="val 12495"/>
                <a:gd name="f27" fmla="val 14798"/>
                <a:gd name="f28" fmla="val 21421"/>
                <a:gd name="f29" fmla="val 4273"/>
                <a:gd name="f30" fmla="val 19496"/>
                <a:gd name="f31" fmla="val 9308"/>
                <a:gd name="f32" fmla="val 21408"/>
                <a:gd name="f33" fmla="val 11232"/>
                <a:gd name="f34" fmla="val 25682"/>
                <a:gd name="f35" fmla="val 11445"/>
                <a:gd name="f36" fmla="val 26156"/>
                <a:gd name="f37" fmla="val 11620"/>
                <a:gd name="f38" fmla="val 26656"/>
                <a:gd name="f39" fmla="val 11745"/>
                <a:gd name="f40" fmla="val 27168"/>
                <a:gd name="f41" fmla="val 13481"/>
                <a:gd name="f42" fmla="val 32466"/>
                <a:gd name="f43" fmla="val 11495"/>
                <a:gd name="f44" fmla="val 38289"/>
                <a:gd name="f45" fmla="val 6872"/>
                <a:gd name="f46" fmla="val 41413"/>
                <a:gd name="f47" fmla="val 47604"/>
                <a:gd name="f48" fmla="val 20796"/>
                <a:gd name="f49" fmla="val 52227"/>
                <a:gd name="f50" fmla="val 17660"/>
                <a:gd name="f51" fmla="val 54002"/>
                <a:gd name="f52" fmla="val 11712"/>
                <a:gd name="f53" fmla="+- 0 0 -90"/>
                <a:gd name="f54" fmla="*/ f3 1 52758"/>
                <a:gd name="f55" fmla="*/ f4 1 41412"/>
                <a:gd name="f56" fmla="val f5"/>
                <a:gd name="f57" fmla="val f6"/>
                <a:gd name="f58" fmla="val f7"/>
                <a:gd name="f59" fmla="*/ f53 f0 1"/>
                <a:gd name="f60" fmla="+- f58 0 f56"/>
                <a:gd name="f61" fmla="+- f57 0 f56"/>
                <a:gd name="f62" fmla="*/ f59 1 f2"/>
                <a:gd name="f63" fmla="*/ f61 1 52758"/>
                <a:gd name="f64" fmla="*/ f60 1 41412"/>
                <a:gd name="f65" fmla="*/ 51853 f61 1"/>
                <a:gd name="f66" fmla="*/ 6552 f60 1"/>
                <a:gd name="f67" fmla="*/ 41857 f61 1"/>
                <a:gd name="f68" fmla="*/ 204 f60 1"/>
                <a:gd name="f69" fmla="*/ 40108 f61 1"/>
                <a:gd name="f70" fmla="*/ 804 f60 1"/>
                <a:gd name="f71" fmla="*/ 37734 f61 1"/>
                <a:gd name="f72" fmla="*/ 2053 f60 1"/>
                <a:gd name="f73" fmla="*/ 34485 f61 1"/>
                <a:gd name="f74" fmla="*/ 3678 f60 1"/>
                <a:gd name="f75" fmla="*/ 12495 f61 1"/>
                <a:gd name="f76" fmla="*/ 14798 f60 1"/>
                <a:gd name="f77" fmla="*/ 0 f61 1"/>
                <a:gd name="f78" fmla="*/ 21421 f60 1"/>
                <a:gd name="f79" fmla="*/ 11232 f61 1"/>
                <a:gd name="f80" fmla="*/ 25682 f60 1"/>
                <a:gd name="f81" fmla="*/ 11745 f61 1"/>
                <a:gd name="f82" fmla="*/ 27168 f60 1"/>
                <a:gd name="f83" fmla="*/ 6872 f61 1"/>
                <a:gd name="f84" fmla="*/ 41413 f60 1"/>
                <a:gd name="f85" fmla="*/ 47604 f61 1"/>
                <a:gd name="f86" fmla="*/ 20796 f60 1"/>
                <a:gd name="f87" fmla="+- f62 0 f1"/>
                <a:gd name="f88" fmla="*/ f65 1 52758"/>
                <a:gd name="f89" fmla="*/ f66 1 41412"/>
                <a:gd name="f90" fmla="*/ f67 1 52758"/>
                <a:gd name="f91" fmla="*/ f68 1 41412"/>
                <a:gd name="f92" fmla="*/ f69 1 52758"/>
                <a:gd name="f93" fmla="*/ f70 1 41412"/>
                <a:gd name="f94" fmla="*/ f71 1 52758"/>
                <a:gd name="f95" fmla="*/ f72 1 41412"/>
                <a:gd name="f96" fmla="*/ f73 1 52758"/>
                <a:gd name="f97" fmla="*/ f74 1 41412"/>
                <a:gd name="f98" fmla="*/ f75 1 52758"/>
                <a:gd name="f99" fmla="*/ f76 1 41412"/>
                <a:gd name="f100" fmla="*/ f77 1 52758"/>
                <a:gd name="f101" fmla="*/ f78 1 41412"/>
                <a:gd name="f102" fmla="*/ f79 1 52758"/>
                <a:gd name="f103" fmla="*/ f80 1 41412"/>
                <a:gd name="f104" fmla="*/ f81 1 52758"/>
                <a:gd name="f105" fmla="*/ f82 1 41412"/>
                <a:gd name="f106" fmla="*/ f83 1 52758"/>
                <a:gd name="f107" fmla="*/ f84 1 41412"/>
                <a:gd name="f108" fmla="*/ f85 1 52758"/>
                <a:gd name="f109" fmla="*/ f86 1 41412"/>
                <a:gd name="f110" fmla="*/ f56 1 f63"/>
                <a:gd name="f111" fmla="*/ f57 1 f63"/>
                <a:gd name="f112" fmla="*/ f56 1 f64"/>
                <a:gd name="f113" fmla="*/ f58 1 f64"/>
                <a:gd name="f114" fmla="*/ f88 1 f63"/>
                <a:gd name="f115" fmla="*/ f89 1 f64"/>
                <a:gd name="f116" fmla="*/ f90 1 f63"/>
                <a:gd name="f117" fmla="*/ f91 1 f64"/>
                <a:gd name="f118" fmla="*/ f92 1 f63"/>
                <a:gd name="f119" fmla="*/ f93 1 f64"/>
                <a:gd name="f120" fmla="*/ f94 1 f63"/>
                <a:gd name="f121" fmla="*/ f95 1 f64"/>
                <a:gd name="f122" fmla="*/ f96 1 f63"/>
                <a:gd name="f123" fmla="*/ f97 1 f64"/>
                <a:gd name="f124" fmla="*/ f98 1 f63"/>
                <a:gd name="f125" fmla="*/ f99 1 f64"/>
                <a:gd name="f126" fmla="*/ f100 1 f63"/>
                <a:gd name="f127" fmla="*/ f101 1 f64"/>
                <a:gd name="f128" fmla="*/ f102 1 f63"/>
                <a:gd name="f129" fmla="*/ f103 1 f64"/>
                <a:gd name="f130" fmla="*/ f104 1 f63"/>
                <a:gd name="f131" fmla="*/ f105 1 f64"/>
                <a:gd name="f132" fmla="*/ f106 1 f63"/>
                <a:gd name="f133" fmla="*/ f107 1 f64"/>
                <a:gd name="f134" fmla="*/ f108 1 f63"/>
                <a:gd name="f135" fmla="*/ f109 1 f64"/>
                <a:gd name="f136" fmla="*/ f110 f54 1"/>
                <a:gd name="f137" fmla="*/ f111 f54 1"/>
                <a:gd name="f138" fmla="*/ f113 f55 1"/>
                <a:gd name="f139" fmla="*/ f112 f55 1"/>
                <a:gd name="f140" fmla="*/ f114 f54 1"/>
                <a:gd name="f141" fmla="*/ f115 f55 1"/>
                <a:gd name="f142" fmla="*/ f116 f54 1"/>
                <a:gd name="f143" fmla="*/ f117 f55 1"/>
                <a:gd name="f144" fmla="*/ f118 f54 1"/>
                <a:gd name="f145" fmla="*/ f119 f55 1"/>
                <a:gd name="f146" fmla="*/ f120 f54 1"/>
                <a:gd name="f147" fmla="*/ f121 f55 1"/>
                <a:gd name="f148" fmla="*/ f122 f54 1"/>
                <a:gd name="f149" fmla="*/ f123 f55 1"/>
                <a:gd name="f150" fmla="*/ f124 f54 1"/>
                <a:gd name="f151" fmla="*/ f125 f55 1"/>
                <a:gd name="f152" fmla="*/ f126 f54 1"/>
                <a:gd name="f153" fmla="*/ f127 f55 1"/>
                <a:gd name="f154" fmla="*/ f128 f54 1"/>
                <a:gd name="f155" fmla="*/ f129 f55 1"/>
                <a:gd name="f156" fmla="*/ f130 f54 1"/>
                <a:gd name="f157" fmla="*/ f131 f55 1"/>
                <a:gd name="f158" fmla="*/ f132 f54 1"/>
                <a:gd name="f159" fmla="*/ f133 f55 1"/>
                <a:gd name="f160" fmla="*/ f134 f54 1"/>
                <a:gd name="f161" fmla="*/ f135 f55 1"/>
              </a:gdLst>
              <a:ahLst/>
              <a:cxnLst>
                <a:cxn ang="3cd4">
                  <a:pos x="hc" y="t"/>
                </a:cxn>
                <a:cxn ang="0">
                  <a:pos x="r" y="vc"/>
                </a:cxn>
                <a:cxn ang="cd4">
                  <a:pos x="hc" y="b"/>
                </a:cxn>
                <a:cxn ang="cd2">
                  <a:pos x="l" y="vc"/>
                </a:cxn>
                <a:cxn ang="f87">
                  <a:pos x="f140" y="f141"/>
                </a:cxn>
                <a:cxn ang="f87">
                  <a:pos x="f142" y="f143"/>
                </a:cxn>
                <a:cxn ang="f87">
                  <a:pos x="f144" y="f145"/>
                </a:cxn>
                <a:cxn ang="f87">
                  <a:pos x="f146" y="f147"/>
                </a:cxn>
                <a:cxn ang="f87">
                  <a:pos x="f148" y="f149"/>
                </a:cxn>
                <a:cxn ang="f87">
                  <a:pos x="f150" y="f151"/>
                </a:cxn>
                <a:cxn ang="f87">
                  <a:pos x="f152" y="f153"/>
                </a:cxn>
                <a:cxn ang="f87">
                  <a:pos x="f154" y="f155"/>
                </a:cxn>
                <a:cxn ang="f87">
                  <a:pos x="f156" y="f157"/>
                </a:cxn>
                <a:cxn ang="f87">
                  <a:pos x="f158" y="f159"/>
                </a:cxn>
                <a:cxn ang="f87">
                  <a:pos x="f160" y="f161"/>
                </a:cxn>
                <a:cxn ang="f87">
                  <a:pos x="f140" y="f141"/>
                </a:cxn>
              </a:cxnLst>
              <a:rect l="f136" t="f139" r="f137" b="f138"/>
              <a:pathLst>
                <a:path w="52758" h="41412">
                  <a:moveTo>
                    <a:pt x="f8" y="f9"/>
                  </a:moveTo>
                  <a:cubicBezTo>
                    <a:pt x="f10" y="f11"/>
                    <a:pt x="f12" y="f13"/>
                    <a:pt x="f14" y="f15"/>
                  </a:cubicBezTo>
                  <a:cubicBezTo>
                    <a:pt x="f16" y="f17"/>
                    <a:pt x="f18" y="f19"/>
                    <a:pt x="f20" y="f21"/>
                  </a:cubicBezTo>
                  <a:lnTo>
                    <a:pt x="f22" y="f23"/>
                  </a:lnTo>
                  <a:lnTo>
                    <a:pt x="f24" y="f25"/>
                  </a:lnTo>
                  <a:lnTo>
                    <a:pt x="f26" y="f27"/>
                  </a:lnTo>
                  <a:lnTo>
                    <a:pt x="f5" y="f28"/>
                  </a:lnTo>
                  <a:cubicBezTo>
                    <a:pt x="f29" y="f30"/>
                    <a:pt x="f31" y="f32"/>
                    <a:pt x="f33" y="f34"/>
                  </a:cubicBezTo>
                  <a:cubicBezTo>
                    <a:pt x="f35" y="f36"/>
                    <a:pt x="f37" y="f38"/>
                    <a:pt x="f39" y="f40"/>
                  </a:cubicBezTo>
                  <a:cubicBezTo>
                    <a:pt x="f41" y="f42"/>
                    <a:pt x="f43" y="f44"/>
                    <a:pt x="f45" y="f46"/>
                  </a:cubicBezTo>
                  <a:lnTo>
                    <a:pt x="f47"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1" name="Freeform: Shape 1857">
              <a:extLst>
                <a:ext uri="{FF2B5EF4-FFF2-40B4-BE49-F238E27FC236}">
                  <a16:creationId xmlns:a16="http://schemas.microsoft.com/office/drawing/2014/main" id="{D668379C-4A47-EBEF-6B1A-4D4806288C97}"/>
                </a:ext>
              </a:extLst>
            </p:cNvPr>
            <p:cNvSpPr/>
            <p:nvPr/>
          </p:nvSpPr>
          <p:spPr>
            <a:xfrm>
              <a:off x="10930252" y="2340699"/>
              <a:ext cx="108713" cy="67409"/>
            </a:xfrm>
            <a:custGeom>
              <a:avLst/>
              <a:gdLst>
                <a:gd name="f0" fmla="val 10800000"/>
                <a:gd name="f1" fmla="val 5400000"/>
                <a:gd name="f2" fmla="val 180"/>
                <a:gd name="f3" fmla="val w"/>
                <a:gd name="f4" fmla="val h"/>
                <a:gd name="f5" fmla="val 0"/>
                <a:gd name="f6" fmla="val 108712"/>
                <a:gd name="f7" fmla="val 67413"/>
                <a:gd name="f8" fmla="val 108010"/>
                <a:gd name="f9" fmla="val 6499"/>
                <a:gd name="f10" fmla="val 106910"/>
                <a:gd name="f11" fmla="val 1938"/>
                <a:gd name="f12" fmla="val 102312"/>
                <a:gd name="f13" fmla="val -861"/>
                <a:gd name="f14" fmla="val 97751"/>
                <a:gd name="f15" fmla="val 239"/>
                <a:gd name="f16" fmla="val 97239"/>
                <a:gd name="f17" fmla="val 364"/>
                <a:gd name="f18" fmla="val 96739"/>
                <a:gd name="f19" fmla="val 539"/>
                <a:gd name="f20" fmla="val 96265"/>
                <a:gd name="f21" fmla="val 751"/>
                <a:gd name="f22" fmla="val 91017"/>
                <a:gd name="f23" fmla="val 3375"/>
                <a:gd name="f24" fmla="val 4804"/>
                <a:gd name="f25" fmla="val 46858"/>
                <a:gd name="f26" fmla="val 4179"/>
                <a:gd name="f27" fmla="val 3805"/>
                <a:gd name="f28" fmla="val 47608"/>
                <a:gd name="f29" fmla="val 3168"/>
                <a:gd name="f30" fmla="val 48045"/>
                <a:gd name="f31" fmla="val 2580"/>
                <a:gd name="f32" fmla="val 48545"/>
                <a:gd name="f33" fmla="val 2055"/>
                <a:gd name="f34" fmla="val 49107"/>
                <a:gd name="f35" fmla="val 1630"/>
                <a:gd name="f36" fmla="val 49594"/>
                <a:gd name="f37" fmla="val 1293"/>
                <a:gd name="f38" fmla="val 50144"/>
                <a:gd name="f39" fmla="val 1056"/>
                <a:gd name="f40" fmla="val 50731"/>
                <a:gd name="f41" fmla="val 681"/>
                <a:gd name="f42" fmla="val 51281"/>
                <a:gd name="f43" fmla="val 344"/>
                <a:gd name="f44" fmla="val 51868"/>
                <a:gd name="f45" fmla="val 56"/>
                <a:gd name="f46" fmla="val 52481"/>
                <a:gd name="f47" fmla="val -19"/>
                <a:gd name="f48" fmla="val 53318"/>
                <a:gd name="f49" fmla="val 54142"/>
                <a:gd name="f50" fmla="val 54980"/>
                <a:gd name="f51" fmla="val -6"/>
                <a:gd name="f52" fmla="val 55567"/>
                <a:gd name="f53" fmla="val 56142"/>
                <a:gd name="f54" fmla="val 56729"/>
                <a:gd name="f55" fmla="val 31"/>
                <a:gd name="f56" fmla="val 58128"/>
                <a:gd name="f57" fmla="val 244"/>
                <a:gd name="f58" fmla="val 59528"/>
                <a:gd name="f59" fmla="val 60852"/>
                <a:gd name="f60" fmla="val 1818"/>
                <a:gd name="f61" fmla="val 65475"/>
                <a:gd name="f62" fmla="val 6491"/>
                <a:gd name="f63" fmla="val 68299"/>
                <a:gd name="f64" fmla="val 11114"/>
                <a:gd name="f65" fmla="val 67162"/>
                <a:gd name="f66" fmla="val 11564"/>
                <a:gd name="f67" fmla="val 67050"/>
                <a:gd name="f68" fmla="val 12001"/>
                <a:gd name="f69" fmla="val 66900"/>
                <a:gd name="f70" fmla="val 12426"/>
                <a:gd name="f71" fmla="val 66725"/>
                <a:gd name="f72" fmla="val 17799"/>
                <a:gd name="f73" fmla="val 63976"/>
                <a:gd name="f74" fmla="val 103887"/>
                <a:gd name="f75" fmla="val 20493"/>
                <a:gd name="f76" fmla="val 108122"/>
                <a:gd name="f77" fmla="val 17195"/>
                <a:gd name="f78" fmla="val 109784"/>
                <a:gd name="f79" fmla="val 11559"/>
                <a:gd name="f80" fmla="+- 0 0 -90"/>
                <a:gd name="f81" fmla="*/ f3 1 108712"/>
                <a:gd name="f82" fmla="*/ f4 1 67413"/>
                <a:gd name="f83" fmla="val f5"/>
                <a:gd name="f84" fmla="val f6"/>
                <a:gd name="f85" fmla="val f7"/>
                <a:gd name="f86" fmla="*/ f80 f0 1"/>
                <a:gd name="f87" fmla="+- f85 0 f83"/>
                <a:gd name="f88" fmla="+- f84 0 f83"/>
                <a:gd name="f89" fmla="*/ f86 1 f2"/>
                <a:gd name="f90" fmla="*/ f88 1 108712"/>
                <a:gd name="f91" fmla="*/ f87 1 67413"/>
                <a:gd name="f92" fmla="*/ 108010 f88 1"/>
                <a:gd name="f93" fmla="*/ 6499 f87 1"/>
                <a:gd name="f94" fmla="*/ 97751 f88 1"/>
                <a:gd name="f95" fmla="*/ 239 f87 1"/>
                <a:gd name="f96" fmla="*/ 96265 f88 1"/>
                <a:gd name="f97" fmla="*/ 751 f87 1"/>
                <a:gd name="f98" fmla="*/ 91017 f88 1"/>
                <a:gd name="f99" fmla="*/ 3375 f87 1"/>
                <a:gd name="f100" fmla="*/ 4804 f88 1"/>
                <a:gd name="f101" fmla="*/ 46858 f87 1"/>
                <a:gd name="f102" fmla="*/ 3805 f88 1"/>
                <a:gd name="f103" fmla="*/ 47608 f87 1"/>
                <a:gd name="f104" fmla="*/ 2055 f88 1"/>
                <a:gd name="f105" fmla="*/ 49107 f87 1"/>
                <a:gd name="f106" fmla="*/ 1056 f88 1"/>
                <a:gd name="f107" fmla="*/ 50731 f87 1"/>
                <a:gd name="f108" fmla="*/ 56 f88 1"/>
                <a:gd name="f109" fmla="*/ 52481 f87 1"/>
                <a:gd name="f110" fmla="*/ 54980 f87 1"/>
                <a:gd name="f111" fmla="*/ 56729 f87 1"/>
                <a:gd name="f112" fmla="*/ 681 f88 1"/>
                <a:gd name="f113" fmla="*/ 60852 f87 1"/>
                <a:gd name="f114" fmla="*/ 11114 f88 1"/>
                <a:gd name="f115" fmla="*/ 67162 f87 1"/>
                <a:gd name="f116" fmla="*/ 12426 f88 1"/>
                <a:gd name="f117" fmla="*/ 66725 f87 1"/>
                <a:gd name="f118" fmla="*/ 17799 f88 1"/>
                <a:gd name="f119" fmla="*/ 63976 f87 1"/>
                <a:gd name="f120" fmla="*/ 103887 f88 1"/>
                <a:gd name="f121" fmla="*/ 20493 f87 1"/>
                <a:gd name="f122" fmla="+- f89 0 f1"/>
                <a:gd name="f123" fmla="*/ f92 1 108712"/>
                <a:gd name="f124" fmla="*/ f93 1 67413"/>
                <a:gd name="f125" fmla="*/ f94 1 108712"/>
                <a:gd name="f126" fmla="*/ f95 1 67413"/>
                <a:gd name="f127" fmla="*/ f96 1 108712"/>
                <a:gd name="f128" fmla="*/ f97 1 67413"/>
                <a:gd name="f129" fmla="*/ f98 1 108712"/>
                <a:gd name="f130" fmla="*/ f99 1 67413"/>
                <a:gd name="f131" fmla="*/ f100 1 108712"/>
                <a:gd name="f132" fmla="*/ f101 1 67413"/>
                <a:gd name="f133" fmla="*/ f102 1 108712"/>
                <a:gd name="f134" fmla="*/ f103 1 67413"/>
                <a:gd name="f135" fmla="*/ f104 1 108712"/>
                <a:gd name="f136" fmla="*/ f105 1 67413"/>
                <a:gd name="f137" fmla="*/ f106 1 108712"/>
                <a:gd name="f138" fmla="*/ f107 1 67413"/>
                <a:gd name="f139" fmla="*/ f108 1 108712"/>
                <a:gd name="f140" fmla="*/ f109 1 67413"/>
                <a:gd name="f141" fmla="*/ f110 1 67413"/>
                <a:gd name="f142" fmla="*/ f111 1 67413"/>
                <a:gd name="f143" fmla="*/ f112 1 108712"/>
                <a:gd name="f144" fmla="*/ f113 1 67413"/>
                <a:gd name="f145" fmla="*/ f114 1 108712"/>
                <a:gd name="f146" fmla="*/ f115 1 67413"/>
                <a:gd name="f147" fmla="*/ f116 1 108712"/>
                <a:gd name="f148" fmla="*/ f117 1 67413"/>
                <a:gd name="f149" fmla="*/ f118 1 108712"/>
                <a:gd name="f150" fmla="*/ f119 1 67413"/>
                <a:gd name="f151" fmla="*/ f120 1 108712"/>
                <a:gd name="f152" fmla="*/ f121 1 67413"/>
                <a:gd name="f153" fmla="*/ f83 1 f90"/>
                <a:gd name="f154" fmla="*/ f84 1 f90"/>
                <a:gd name="f155" fmla="*/ f83 1 f91"/>
                <a:gd name="f156" fmla="*/ f85 1 f91"/>
                <a:gd name="f157" fmla="*/ f123 1 f90"/>
                <a:gd name="f158" fmla="*/ f124 1 f91"/>
                <a:gd name="f159" fmla="*/ f125 1 f90"/>
                <a:gd name="f160" fmla="*/ f126 1 f91"/>
                <a:gd name="f161" fmla="*/ f127 1 f90"/>
                <a:gd name="f162" fmla="*/ f128 1 f91"/>
                <a:gd name="f163" fmla="*/ f129 1 f90"/>
                <a:gd name="f164" fmla="*/ f130 1 f91"/>
                <a:gd name="f165" fmla="*/ f131 1 f90"/>
                <a:gd name="f166" fmla="*/ f132 1 f91"/>
                <a:gd name="f167" fmla="*/ f133 1 f90"/>
                <a:gd name="f168" fmla="*/ f134 1 f91"/>
                <a:gd name="f169" fmla="*/ f135 1 f90"/>
                <a:gd name="f170" fmla="*/ f136 1 f91"/>
                <a:gd name="f171" fmla="*/ f137 1 f90"/>
                <a:gd name="f172" fmla="*/ f138 1 f91"/>
                <a:gd name="f173" fmla="*/ f139 1 f90"/>
                <a:gd name="f174" fmla="*/ f140 1 f91"/>
                <a:gd name="f175" fmla="*/ f141 1 f91"/>
                <a:gd name="f176" fmla="*/ f142 1 f91"/>
                <a:gd name="f177" fmla="*/ f143 1 f90"/>
                <a:gd name="f178" fmla="*/ f144 1 f91"/>
                <a:gd name="f179" fmla="*/ f145 1 f90"/>
                <a:gd name="f180" fmla="*/ f146 1 f91"/>
                <a:gd name="f181" fmla="*/ f147 1 f90"/>
                <a:gd name="f182" fmla="*/ f148 1 f91"/>
                <a:gd name="f183" fmla="*/ f149 1 f90"/>
                <a:gd name="f184" fmla="*/ f150 1 f91"/>
                <a:gd name="f185" fmla="*/ f151 1 f90"/>
                <a:gd name="f186" fmla="*/ f152 1 f91"/>
                <a:gd name="f187" fmla="*/ f153 f81 1"/>
                <a:gd name="f188" fmla="*/ f154 f81 1"/>
                <a:gd name="f189" fmla="*/ f156 f82 1"/>
                <a:gd name="f190" fmla="*/ f155 f82 1"/>
                <a:gd name="f191" fmla="*/ f157 f81 1"/>
                <a:gd name="f192" fmla="*/ f158 f82 1"/>
                <a:gd name="f193" fmla="*/ f159 f81 1"/>
                <a:gd name="f194" fmla="*/ f160 f82 1"/>
                <a:gd name="f195" fmla="*/ f161 f81 1"/>
                <a:gd name="f196" fmla="*/ f162 f82 1"/>
                <a:gd name="f197" fmla="*/ f163 f81 1"/>
                <a:gd name="f198" fmla="*/ f164 f82 1"/>
                <a:gd name="f199" fmla="*/ f165 f81 1"/>
                <a:gd name="f200" fmla="*/ f166 f82 1"/>
                <a:gd name="f201" fmla="*/ f167 f81 1"/>
                <a:gd name="f202" fmla="*/ f168 f82 1"/>
                <a:gd name="f203" fmla="*/ f169 f81 1"/>
                <a:gd name="f204" fmla="*/ f170 f82 1"/>
                <a:gd name="f205" fmla="*/ f171 f81 1"/>
                <a:gd name="f206" fmla="*/ f172 f82 1"/>
                <a:gd name="f207" fmla="*/ f173 f81 1"/>
                <a:gd name="f208" fmla="*/ f174 f82 1"/>
                <a:gd name="f209" fmla="*/ f175 f82 1"/>
                <a:gd name="f210" fmla="*/ f176 f82 1"/>
                <a:gd name="f211" fmla="*/ f177 f81 1"/>
                <a:gd name="f212" fmla="*/ f178 f82 1"/>
                <a:gd name="f213" fmla="*/ f179 f81 1"/>
                <a:gd name="f214" fmla="*/ f180 f82 1"/>
                <a:gd name="f215" fmla="*/ f181 f81 1"/>
                <a:gd name="f216" fmla="*/ f182 f82 1"/>
                <a:gd name="f217" fmla="*/ f183 f81 1"/>
                <a:gd name="f218" fmla="*/ f184 f82 1"/>
                <a:gd name="f219" fmla="*/ f185 f81 1"/>
                <a:gd name="f220" fmla="*/ f186 f82 1"/>
              </a:gdLst>
              <a:ahLst/>
              <a:cxnLst>
                <a:cxn ang="3cd4">
                  <a:pos x="hc" y="t"/>
                </a:cxn>
                <a:cxn ang="0">
                  <a:pos x="r" y="vc"/>
                </a:cxn>
                <a:cxn ang="cd4">
                  <a:pos x="hc" y="b"/>
                </a:cxn>
                <a:cxn ang="cd2">
                  <a:pos x="l" y="vc"/>
                </a:cxn>
                <a:cxn ang="f122">
                  <a:pos x="f191" y="f192"/>
                </a:cxn>
                <a:cxn ang="f122">
                  <a:pos x="f193" y="f194"/>
                </a:cxn>
                <a:cxn ang="f122">
                  <a:pos x="f195" y="f196"/>
                </a:cxn>
                <a:cxn ang="f122">
                  <a:pos x="f197" y="f198"/>
                </a:cxn>
                <a:cxn ang="f122">
                  <a:pos x="f199" y="f200"/>
                </a:cxn>
                <a:cxn ang="f122">
                  <a:pos x="f199" y="f200"/>
                </a:cxn>
                <a:cxn ang="f122">
                  <a:pos x="f199" y="f200"/>
                </a:cxn>
                <a:cxn ang="f122">
                  <a:pos x="f201" y="f202"/>
                </a:cxn>
                <a:cxn ang="f122">
                  <a:pos x="f203" y="f204"/>
                </a:cxn>
                <a:cxn ang="f122">
                  <a:pos x="f205" y="f206"/>
                </a:cxn>
                <a:cxn ang="f122">
                  <a:pos x="f207" y="f208"/>
                </a:cxn>
                <a:cxn ang="f122">
                  <a:pos x="f207" y="f209"/>
                </a:cxn>
                <a:cxn ang="f122">
                  <a:pos x="f207" y="f210"/>
                </a:cxn>
                <a:cxn ang="f122">
                  <a:pos x="f207" y="f210"/>
                </a:cxn>
                <a:cxn ang="f122">
                  <a:pos x="f211" y="f212"/>
                </a:cxn>
                <a:cxn ang="f122">
                  <a:pos x="f213" y="f214"/>
                </a:cxn>
                <a:cxn ang="f122">
                  <a:pos x="f215" y="f216"/>
                </a:cxn>
                <a:cxn ang="f122">
                  <a:pos x="f217" y="f218"/>
                </a:cxn>
                <a:cxn ang="f122">
                  <a:pos x="f217" y="f218"/>
                </a:cxn>
                <a:cxn ang="f122">
                  <a:pos x="f219" y="f220"/>
                </a:cxn>
                <a:cxn ang="f122">
                  <a:pos x="f191" y="f192"/>
                </a:cxn>
              </a:cxnLst>
              <a:rect l="f187" t="f190" r="f188" b="f189"/>
              <a:pathLst>
                <a:path w="108712" h="67413">
                  <a:moveTo>
                    <a:pt x="f8" y="f9"/>
                  </a:moveTo>
                  <a:cubicBezTo>
                    <a:pt x="f10" y="f11"/>
                    <a:pt x="f12" y="f13"/>
                    <a:pt x="f14" y="f15"/>
                  </a:cubicBezTo>
                  <a:cubicBezTo>
                    <a:pt x="f16" y="f17"/>
                    <a:pt x="f18" y="f19"/>
                    <a:pt x="f20" y="f21"/>
                  </a:cubicBezTo>
                  <a:lnTo>
                    <a:pt x="f22" y="f23"/>
                  </a:lnTo>
                  <a:lnTo>
                    <a:pt x="f24" y="f25"/>
                  </a:lnTo>
                  <a:lnTo>
                    <a:pt x="f24" y="f25"/>
                  </a:lnTo>
                  <a:lnTo>
                    <a:pt x="f24" y="f25"/>
                  </a:lnTo>
                  <a:cubicBezTo>
                    <a:pt x="f24" y="f25"/>
                    <a:pt x="f26" y="f25"/>
                    <a:pt x="f27" y="f28"/>
                  </a:cubicBezTo>
                  <a:cubicBezTo>
                    <a:pt x="f29" y="f30"/>
                    <a:pt x="f31" y="f32"/>
                    <a:pt x="f33" y="f34"/>
                  </a:cubicBezTo>
                  <a:cubicBezTo>
                    <a:pt x="f35" y="f36"/>
                    <a:pt x="f37" y="f38"/>
                    <a:pt x="f39" y="f40"/>
                  </a:cubicBezTo>
                  <a:cubicBezTo>
                    <a:pt x="f41" y="f42"/>
                    <a:pt x="f43" y="f44"/>
                    <a:pt x="f45" y="f46"/>
                  </a:cubicBezTo>
                  <a:cubicBezTo>
                    <a:pt x="f47" y="f48"/>
                    <a:pt x="f47" y="f49"/>
                    <a:pt x="f45" y="f50"/>
                  </a:cubicBezTo>
                  <a:cubicBezTo>
                    <a:pt x="f51" y="f52"/>
                    <a:pt x="f51" y="f53"/>
                    <a:pt x="f45" y="f54"/>
                  </a:cubicBezTo>
                  <a:lnTo>
                    <a:pt x="f45" y="f54"/>
                  </a:lnTo>
                  <a:cubicBezTo>
                    <a:pt x="f55" y="f56"/>
                    <a:pt x="f57" y="f58"/>
                    <a:pt x="f41" y="f59"/>
                  </a:cubicBezTo>
                  <a:cubicBezTo>
                    <a:pt x="f60" y="f61"/>
                    <a:pt x="f62" y="f63"/>
                    <a:pt x="f64" y="f65"/>
                  </a:cubicBezTo>
                  <a:cubicBezTo>
                    <a:pt x="f66" y="f67"/>
                    <a:pt x="f68" y="f69"/>
                    <a:pt x="f70" y="f71"/>
                  </a:cubicBezTo>
                  <a:lnTo>
                    <a:pt x="f72" y="f73"/>
                  </a:lnTo>
                  <a:lnTo>
                    <a:pt x="f72" y="f73"/>
                  </a:lnTo>
                  <a:lnTo>
                    <a:pt x="f74" y="f75"/>
                  </a:lnTo>
                  <a:cubicBezTo>
                    <a:pt x="f76" y="f77"/>
                    <a:pt x="f78" y="f7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2" name="Freeform: Shape 1858">
              <a:extLst>
                <a:ext uri="{FF2B5EF4-FFF2-40B4-BE49-F238E27FC236}">
                  <a16:creationId xmlns:a16="http://schemas.microsoft.com/office/drawing/2014/main" id="{608B6213-ABBF-B2FC-CCEF-C133C07FEF6F}"/>
                </a:ext>
              </a:extLst>
            </p:cNvPr>
            <p:cNvSpPr/>
            <p:nvPr/>
          </p:nvSpPr>
          <p:spPr>
            <a:xfrm>
              <a:off x="8105717" y="5883414"/>
              <a:ext cx="171230" cy="109856"/>
            </a:xfrm>
            <a:custGeom>
              <a:avLst/>
              <a:gdLst>
                <a:gd name="f0" fmla="val 10800000"/>
                <a:gd name="f1" fmla="val 5400000"/>
                <a:gd name="f2" fmla="val 180"/>
                <a:gd name="f3" fmla="val w"/>
                <a:gd name="f4" fmla="val h"/>
                <a:gd name="f5" fmla="val 0"/>
                <a:gd name="f6" fmla="val 171235"/>
                <a:gd name="f7" fmla="val 109860"/>
                <a:gd name="f8" fmla="val 934"/>
                <a:gd name="f9" fmla="val 103459"/>
                <a:gd name="f10" fmla="val 2096"/>
                <a:gd name="f11" fmla="val 108007"/>
                <a:gd name="f12" fmla="val 6719"/>
                <a:gd name="f13" fmla="val 110756"/>
                <a:gd name="f14" fmla="val 11267"/>
                <a:gd name="f15" fmla="val 109594"/>
                <a:gd name="f16" fmla="val 12029"/>
                <a:gd name="f17" fmla="val 109394"/>
                <a:gd name="f18" fmla="val 12753"/>
                <a:gd name="f19" fmla="val 109094"/>
                <a:gd name="f20" fmla="val 13428"/>
                <a:gd name="f21" fmla="val 108707"/>
                <a:gd name="f22" fmla="val 19742"/>
                <a:gd name="f23" fmla="val 167287"/>
                <a:gd name="f24" fmla="val 22141"/>
                <a:gd name="f25" fmla="val 162139"/>
                <a:gd name="f26" fmla="val 20879"/>
                <a:gd name="f27" fmla="val 159740"/>
                <a:gd name="f28" fmla="val 16931"/>
                <a:gd name="f29" fmla="val 159278"/>
                <a:gd name="f30" fmla="val 16181"/>
                <a:gd name="f31" fmla="val 158940"/>
                <a:gd name="f32" fmla="val 15356"/>
                <a:gd name="f33" fmla="val 158740"/>
                <a:gd name="f34" fmla="val 14494"/>
                <a:gd name="f35" fmla="val 156741"/>
                <a:gd name="f36" fmla="val 9259"/>
                <a:gd name="f37" fmla="val 158478"/>
                <a:gd name="f38" fmla="val 3336"/>
                <a:gd name="f39" fmla="val 162989"/>
                <a:gd name="f40" fmla="val 162114"/>
                <a:gd name="f41" fmla="val 5182"/>
                <a:gd name="f42" fmla="val 88590"/>
                <a:gd name="f43" fmla="val 496"/>
                <a:gd name="f44" fmla="val 91964"/>
                <a:gd name="f45" fmla="val -1253"/>
                <a:gd name="f46" fmla="val 98111"/>
                <a:gd name="f47" fmla="+- 0 0 -90"/>
                <a:gd name="f48" fmla="*/ f3 1 171235"/>
                <a:gd name="f49" fmla="*/ f4 1 109860"/>
                <a:gd name="f50" fmla="val f5"/>
                <a:gd name="f51" fmla="val f6"/>
                <a:gd name="f52" fmla="val f7"/>
                <a:gd name="f53" fmla="*/ f47 f0 1"/>
                <a:gd name="f54" fmla="+- f52 0 f50"/>
                <a:gd name="f55" fmla="+- f51 0 f50"/>
                <a:gd name="f56" fmla="*/ f53 1 f2"/>
                <a:gd name="f57" fmla="*/ f55 1 171235"/>
                <a:gd name="f58" fmla="*/ f54 1 109860"/>
                <a:gd name="f59" fmla="*/ 934 f55 1"/>
                <a:gd name="f60" fmla="*/ 103459 f54 1"/>
                <a:gd name="f61" fmla="*/ 11267 f55 1"/>
                <a:gd name="f62" fmla="*/ 109594 f54 1"/>
                <a:gd name="f63" fmla="*/ 13428 f55 1"/>
                <a:gd name="f64" fmla="*/ 108707 f54 1"/>
                <a:gd name="f65" fmla="*/ 171235 f55 1"/>
                <a:gd name="f66" fmla="*/ 19742 f54 1"/>
                <a:gd name="f67" fmla="*/ 159740 f55 1"/>
                <a:gd name="f68" fmla="*/ 16931 f54 1"/>
                <a:gd name="f69" fmla="*/ 158740 f55 1"/>
                <a:gd name="f70" fmla="*/ 14494 f54 1"/>
                <a:gd name="f71" fmla="*/ 162989 f55 1"/>
                <a:gd name="f72" fmla="*/ 0 f54 1"/>
                <a:gd name="f73" fmla="*/ 162114 f55 1"/>
                <a:gd name="f74" fmla="*/ 5182 f55 1"/>
                <a:gd name="f75" fmla="*/ 88590 f54 1"/>
                <a:gd name="f76" fmla="+- f56 0 f1"/>
                <a:gd name="f77" fmla="*/ f59 1 171235"/>
                <a:gd name="f78" fmla="*/ f60 1 109860"/>
                <a:gd name="f79" fmla="*/ f61 1 171235"/>
                <a:gd name="f80" fmla="*/ f62 1 109860"/>
                <a:gd name="f81" fmla="*/ f63 1 171235"/>
                <a:gd name="f82" fmla="*/ f64 1 109860"/>
                <a:gd name="f83" fmla="*/ f65 1 171235"/>
                <a:gd name="f84" fmla="*/ f66 1 109860"/>
                <a:gd name="f85" fmla="*/ f67 1 171235"/>
                <a:gd name="f86" fmla="*/ f68 1 109860"/>
                <a:gd name="f87" fmla="*/ f69 1 171235"/>
                <a:gd name="f88" fmla="*/ f70 1 109860"/>
                <a:gd name="f89" fmla="*/ f71 1 171235"/>
                <a:gd name="f90" fmla="*/ f72 1 109860"/>
                <a:gd name="f91" fmla="*/ f73 1 171235"/>
                <a:gd name="f92" fmla="*/ f74 1 171235"/>
                <a:gd name="f93" fmla="*/ f75 1 109860"/>
                <a:gd name="f94" fmla="*/ f50 1 f57"/>
                <a:gd name="f95" fmla="*/ f51 1 f57"/>
                <a:gd name="f96" fmla="*/ f50 1 f58"/>
                <a:gd name="f97" fmla="*/ f52 1 f58"/>
                <a:gd name="f98" fmla="*/ f77 1 f57"/>
                <a:gd name="f99" fmla="*/ f78 1 f58"/>
                <a:gd name="f100" fmla="*/ f79 1 f57"/>
                <a:gd name="f101" fmla="*/ f80 1 f58"/>
                <a:gd name="f102" fmla="*/ f81 1 f57"/>
                <a:gd name="f103" fmla="*/ f82 1 f58"/>
                <a:gd name="f104" fmla="*/ f83 1 f57"/>
                <a:gd name="f105" fmla="*/ f84 1 f58"/>
                <a:gd name="f106" fmla="*/ f85 1 f57"/>
                <a:gd name="f107" fmla="*/ f86 1 f58"/>
                <a:gd name="f108" fmla="*/ f87 1 f57"/>
                <a:gd name="f109" fmla="*/ f88 1 f58"/>
                <a:gd name="f110" fmla="*/ f89 1 f57"/>
                <a:gd name="f111" fmla="*/ f90 1 f58"/>
                <a:gd name="f112" fmla="*/ f91 1 f57"/>
                <a:gd name="f113" fmla="*/ f92 1 f57"/>
                <a:gd name="f114" fmla="*/ f93 1 f58"/>
                <a:gd name="f115" fmla="*/ f94 f48 1"/>
                <a:gd name="f116" fmla="*/ f95 f48 1"/>
                <a:gd name="f117" fmla="*/ f97 f49 1"/>
                <a:gd name="f118" fmla="*/ f96 f49 1"/>
                <a:gd name="f119" fmla="*/ f98 f48 1"/>
                <a:gd name="f120" fmla="*/ f99 f49 1"/>
                <a:gd name="f121" fmla="*/ f100 f48 1"/>
                <a:gd name="f122" fmla="*/ f101 f49 1"/>
                <a:gd name="f123" fmla="*/ f102 f48 1"/>
                <a:gd name="f124" fmla="*/ f103 f49 1"/>
                <a:gd name="f125" fmla="*/ f104 f48 1"/>
                <a:gd name="f126" fmla="*/ f105 f49 1"/>
                <a:gd name="f127" fmla="*/ f106 f48 1"/>
                <a:gd name="f128" fmla="*/ f107 f49 1"/>
                <a:gd name="f129" fmla="*/ f108 f48 1"/>
                <a:gd name="f130" fmla="*/ f109 f49 1"/>
                <a:gd name="f131" fmla="*/ f110 f48 1"/>
                <a:gd name="f132" fmla="*/ f111 f49 1"/>
                <a:gd name="f133" fmla="*/ f112 f48 1"/>
                <a:gd name="f134" fmla="*/ f113 f48 1"/>
                <a:gd name="f135" fmla="*/ f114 f49 1"/>
              </a:gdLst>
              <a:ahLst/>
              <a:cxnLst>
                <a:cxn ang="3cd4">
                  <a:pos x="hc" y="t"/>
                </a:cxn>
                <a:cxn ang="0">
                  <a:pos x="r" y="vc"/>
                </a:cxn>
                <a:cxn ang="cd4">
                  <a:pos x="hc" y="b"/>
                </a:cxn>
                <a:cxn ang="cd2">
                  <a:pos x="l" y="vc"/>
                </a:cxn>
                <a:cxn ang="f76">
                  <a:pos x="f119" y="f120"/>
                </a:cxn>
                <a:cxn ang="f76">
                  <a:pos x="f121" y="f122"/>
                </a:cxn>
                <a:cxn ang="f76">
                  <a:pos x="f123" y="f124"/>
                </a:cxn>
                <a:cxn ang="f76">
                  <a:pos x="f125" y="f126"/>
                </a:cxn>
                <a:cxn ang="f76">
                  <a:pos x="f125" y="f126"/>
                </a:cxn>
                <a:cxn ang="f76">
                  <a:pos x="f127" y="f128"/>
                </a:cxn>
                <a:cxn ang="f76">
                  <a:pos x="f129" y="f130"/>
                </a:cxn>
                <a:cxn ang="f76">
                  <a:pos x="f131" y="f132"/>
                </a:cxn>
                <a:cxn ang="f76">
                  <a:pos x="f131" y="f132"/>
                </a:cxn>
                <a:cxn ang="f76">
                  <a:pos x="f133" y="f132"/>
                </a:cxn>
                <a:cxn ang="f76">
                  <a:pos x="f134" y="f135"/>
                </a:cxn>
                <a:cxn ang="f76">
                  <a:pos x="f119" y="f120"/>
                </a:cxn>
              </a:cxnLst>
              <a:rect l="f115" t="f118" r="f116" b="f117"/>
              <a:pathLst>
                <a:path w="171235" h="109860">
                  <a:moveTo>
                    <a:pt x="f8" y="f9"/>
                  </a:moveTo>
                  <a:cubicBezTo>
                    <a:pt x="f10" y="f11"/>
                    <a:pt x="f12" y="f13"/>
                    <a:pt x="f14" y="f15"/>
                  </a:cubicBezTo>
                  <a:cubicBezTo>
                    <a:pt x="f16" y="f17"/>
                    <a:pt x="f18" y="f19"/>
                    <a:pt x="f20" y="f21"/>
                  </a:cubicBezTo>
                  <a:lnTo>
                    <a:pt x="f6" y="f22"/>
                  </a:lnTo>
                  <a:lnTo>
                    <a:pt x="f6" y="f22"/>
                  </a:lnTo>
                  <a:cubicBezTo>
                    <a:pt x="f23" y="f24"/>
                    <a:pt x="f25" y="f26"/>
                    <a:pt x="f27" y="f28"/>
                  </a:cubicBezTo>
                  <a:cubicBezTo>
                    <a:pt x="f29" y="f30"/>
                    <a:pt x="f31" y="f32"/>
                    <a:pt x="f33" y="f34"/>
                  </a:cubicBezTo>
                  <a:cubicBezTo>
                    <a:pt x="f35" y="f36"/>
                    <a:pt x="f37" y="f38"/>
                    <a:pt x="f39" y="f5"/>
                  </a:cubicBezTo>
                  <a:lnTo>
                    <a:pt x="f39" y="f5"/>
                  </a:lnTo>
                  <a:lnTo>
                    <a:pt x="f40" y="f5"/>
                  </a:lnTo>
                  <a:lnTo>
                    <a:pt x="f41" y="f42"/>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3" name="Freeform: Shape 1859">
              <a:extLst>
                <a:ext uri="{FF2B5EF4-FFF2-40B4-BE49-F238E27FC236}">
                  <a16:creationId xmlns:a16="http://schemas.microsoft.com/office/drawing/2014/main" id="{20D31B9B-6031-A1C3-CE35-81B8367F4EDE}"/>
                </a:ext>
              </a:extLst>
            </p:cNvPr>
            <p:cNvSpPr/>
            <p:nvPr/>
          </p:nvSpPr>
          <p:spPr>
            <a:xfrm>
              <a:off x="8470123" y="6036228"/>
              <a:ext cx="73" cy="2121"/>
            </a:xfrm>
            <a:custGeom>
              <a:avLst/>
              <a:gdLst>
                <a:gd name="f0" fmla="val 10800000"/>
                <a:gd name="f1" fmla="val 5400000"/>
                <a:gd name="f2" fmla="val 180"/>
                <a:gd name="f3" fmla="val w"/>
                <a:gd name="f4" fmla="val h"/>
                <a:gd name="f5" fmla="val 0"/>
                <a:gd name="f6" fmla="val 74"/>
                <a:gd name="f7" fmla="val 2124"/>
                <a:gd name="f8" fmla="val 999"/>
                <a:gd name="f9" fmla="val 375"/>
                <a:gd name="f10" fmla="val 75"/>
                <a:gd name="f11" fmla="val 712"/>
                <a:gd name="f12" fmla="val 1412"/>
                <a:gd name="f13" fmla="val 100"/>
                <a:gd name="f14" fmla="val 1762"/>
                <a:gd name="f15" fmla="val 1362"/>
                <a:gd name="f16" fmla="+- 0 0 -90"/>
                <a:gd name="f17" fmla="*/ f3 1 74"/>
                <a:gd name="f18" fmla="*/ f4 1 2124"/>
                <a:gd name="f19" fmla="val f5"/>
                <a:gd name="f20" fmla="val f6"/>
                <a:gd name="f21" fmla="val f7"/>
                <a:gd name="f22" fmla="*/ f16 f0 1"/>
                <a:gd name="f23" fmla="+- f21 0 f19"/>
                <a:gd name="f24" fmla="+- f20 0 f19"/>
                <a:gd name="f25" fmla="*/ f22 1 f2"/>
                <a:gd name="f26" fmla="*/ f24 1 74"/>
                <a:gd name="f27" fmla="*/ f23 1 2124"/>
                <a:gd name="f28" fmla="*/ 0 f24 1"/>
                <a:gd name="f29" fmla="*/ 999 f23 1"/>
                <a:gd name="f30" fmla="*/ 0 f23 1"/>
                <a:gd name="f31" fmla="*/ 2124 f23 1"/>
                <a:gd name="f32" fmla="+- f25 0 f1"/>
                <a:gd name="f33" fmla="*/ f28 1 74"/>
                <a:gd name="f34" fmla="*/ f29 1 2124"/>
                <a:gd name="f35" fmla="*/ f30 1 2124"/>
                <a:gd name="f36" fmla="*/ f31 1 2124"/>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1"/>
                </a:cxn>
                <a:cxn ang="f32">
                  <a:pos x="f49" y="f52"/>
                </a:cxn>
                <a:cxn ang="f32">
                  <a:pos x="f49" y="f50"/>
                </a:cxn>
              </a:cxnLst>
              <a:rect l="f45" t="f48" r="f46" b="f47"/>
              <a:pathLst>
                <a:path w="74" h="2124">
                  <a:moveTo>
                    <a:pt x="f5" y="f8"/>
                  </a:moveTo>
                  <a:cubicBezTo>
                    <a:pt x="f5" y="f8"/>
                    <a:pt x="f5" y="f9"/>
                    <a:pt x="f5" y="f5"/>
                  </a:cubicBezTo>
                  <a:lnTo>
                    <a:pt x="f5" y="f5"/>
                  </a:lnTo>
                  <a:cubicBezTo>
                    <a:pt x="f10" y="f11"/>
                    <a:pt x="f10" y="f12"/>
                    <a:pt x="f5" y="f7"/>
                  </a:cubicBezTo>
                  <a:cubicBezTo>
                    <a:pt x="f13" y="f14"/>
                    <a:pt x="f13"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4" name="Freeform: Shape 1860">
              <a:extLst>
                <a:ext uri="{FF2B5EF4-FFF2-40B4-BE49-F238E27FC236}">
                  <a16:creationId xmlns:a16="http://schemas.microsoft.com/office/drawing/2014/main" id="{BCC597E3-EA7D-8799-3F9E-68A982CF0FFD}"/>
                </a:ext>
              </a:extLst>
            </p:cNvPr>
            <p:cNvSpPr/>
            <p:nvPr/>
          </p:nvSpPr>
          <p:spPr>
            <a:xfrm>
              <a:off x="8442883" y="6030605"/>
              <a:ext cx="16614" cy="11119"/>
            </a:xfrm>
            <a:custGeom>
              <a:avLst/>
              <a:gdLst>
                <a:gd name="f0" fmla="val 10800000"/>
                <a:gd name="f1" fmla="val 5400000"/>
                <a:gd name="f2" fmla="val 180"/>
                <a:gd name="f3" fmla="val w"/>
                <a:gd name="f4" fmla="val h"/>
                <a:gd name="f5" fmla="val 0"/>
                <a:gd name="f6" fmla="val 16617"/>
                <a:gd name="f7" fmla="val 11120"/>
                <a:gd name="f8" fmla="val 9996"/>
                <a:gd name="f9" fmla="val 11121"/>
                <a:gd name="f10" fmla="val 9521"/>
                <a:gd name="f11" fmla="val 6360"/>
                <a:gd name="f12" fmla="val 12207"/>
                <a:gd name="f13" fmla="val 1849"/>
                <a:gd name="f14" fmla="val 16618"/>
                <a:gd name="f15" fmla="val 15119"/>
                <a:gd name="f16" fmla="val 4873"/>
                <a:gd name="f17" fmla="val 5748"/>
                <a:gd name="f18" fmla="val 8622"/>
                <a:gd name="f19" fmla="val 3486"/>
                <a:gd name="f20" fmla="val 6797"/>
                <a:gd name="f21" fmla="val 7784"/>
                <a:gd name="f22" fmla="val 7872"/>
                <a:gd name="f23" fmla="+- 0 0 -90"/>
                <a:gd name="f24" fmla="*/ f3 1 16617"/>
                <a:gd name="f25" fmla="*/ f4 1 11120"/>
                <a:gd name="f26" fmla="val f5"/>
                <a:gd name="f27" fmla="val f6"/>
                <a:gd name="f28" fmla="val f7"/>
                <a:gd name="f29" fmla="*/ f23 f0 1"/>
                <a:gd name="f30" fmla="+- f28 0 f26"/>
                <a:gd name="f31" fmla="+- f27 0 f26"/>
                <a:gd name="f32" fmla="*/ f29 1 f2"/>
                <a:gd name="f33" fmla="*/ f31 1 16617"/>
                <a:gd name="f34" fmla="*/ f30 1 11120"/>
                <a:gd name="f35" fmla="*/ 9996 f31 1"/>
                <a:gd name="f36" fmla="*/ 11121 f30 1"/>
                <a:gd name="f37" fmla="*/ 16618 f31 1"/>
                <a:gd name="f38" fmla="*/ 0 f30 1"/>
                <a:gd name="f39" fmla="*/ 15119 f31 1"/>
                <a:gd name="f40" fmla="*/ 4873 f31 1"/>
                <a:gd name="f41" fmla="*/ 5748 f30 1"/>
                <a:gd name="f42" fmla="*/ 0 f31 1"/>
                <a:gd name="f43" fmla="*/ 8622 f30 1"/>
                <a:gd name="f44" fmla="+- f32 0 f1"/>
                <a:gd name="f45" fmla="*/ f35 1 16617"/>
                <a:gd name="f46" fmla="*/ f36 1 11120"/>
                <a:gd name="f47" fmla="*/ f37 1 16617"/>
                <a:gd name="f48" fmla="*/ f38 1 11120"/>
                <a:gd name="f49" fmla="*/ f39 1 16617"/>
                <a:gd name="f50" fmla="*/ f40 1 16617"/>
                <a:gd name="f51" fmla="*/ f41 1 11120"/>
                <a:gd name="f52" fmla="*/ f42 1 16617"/>
                <a:gd name="f53" fmla="*/ f43 1 11120"/>
                <a:gd name="f54" fmla="*/ f26 1 f33"/>
                <a:gd name="f55" fmla="*/ f27 1 f33"/>
                <a:gd name="f56" fmla="*/ f26 1 f34"/>
                <a:gd name="f57" fmla="*/ f28 1 f34"/>
                <a:gd name="f58" fmla="*/ f45 1 f33"/>
                <a:gd name="f59" fmla="*/ f46 1 f34"/>
                <a:gd name="f60" fmla="*/ f47 1 f33"/>
                <a:gd name="f61" fmla="*/ f48 1 f34"/>
                <a:gd name="f62" fmla="*/ f49 1 f33"/>
                <a:gd name="f63" fmla="*/ f50 1 f33"/>
                <a:gd name="f64" fmla="*/ f51 1 f34"/>
                <a:gd name="f65" fmla="*/ f52 1 f33"/>
                <a:gd name="f66" fmla="*/ f53 1 f34"/>
                <a:gd name="f67" fmla="*/ f54 f24 1"/>
                <a:gd name="f68" fmla="*/ f55 f24 1"/>
                <a:gd name="f69" fmla="*/ f57 f25 1"/>
                <a:gd name="f70" fmla="*/ f56 f25 1"/>
                <a:gd name="f71" fmla="*/ f58 f24 1"/>
                <a:gd name="f72" fmla="*/ f59 f25 1"/>
                <a:gd name="f73" fmla="*/ f60 f24 1"/>
                <a:gd name="f74" fmla="*/ f61 f25 1"/>
                <a:gd name="f75" fmla="*/ f62 f24 1"/>
                <a:gd name="f76" fmla="*/ f63 f24 1"/>
                <a:gd name="f77" fmla="*/ f64 f25 1"/>
                <a:gd name="f78" fmla="*/ f65 f24 1"/>
                <a:gd name="f79" fmla="*/ f66 f25 1"/>
              </a:gdLst>
              <a:ahLst/>
              <a:cxnLst>
                <a:cxn ang="3cd4">
                  <a:pos x="hc" y="t"/>
                </a:cxn>
                <a:cxn ang="0">
                  <a:pos x="r" y="vc"/>
                </a:cxn>
                <a:cxn ang="cd4">
                  <a:pos x="hc" y="b"/>
                </a:cxn>
                <a:cxn ang="cd2">
                  <a:pos x="l" y="vc"/>
                </a:cxn>
                <a:cxn ang="f44">
                  <a:pos x="f71" y="f72"/>
                </a:cxn>
                <a:cxn ang="f44">
                  <a:pos x="f73" y="f74"/>
                </a:cxn>
                <a:cxn ang="f44">
                  <a:pos x="f75" y="f74"/>
                </a:cxn>
                <a:cxn ang="f44">
                  <a:pos x="f76" y="f77"/>
                </a:cxn>
                <a:cxn ang="f44">
                  <a:pos x="f78" y="f79"/>
                </a:cxn>
                <a:cxn ang="f44">
                  <a:pos x="f71" y="f72"/>
                </a:cxn>
              </a:cxnLst>
              <a:rect l="f67" t="f70" r="f68" b="f69"/>
              <a:pathLst>
                <a:path w="16617" h="11120">
                  <a:moveTo>
                    <a:pt x="f8" y="f9"/>
                  </a:moveTo>
                  <a:cubicBezTo>
                    <a:pt x="f10" y="f11"/>
                    <a:pt x="f12" y="f13"/>
                    <a:pt x="f14" y="f5"/>
                  </a:cubicBezTo>
                  <a:lnTo>
                    <a:pt x="f15" y="f5"/>
                  </a:lnTo>
                  <a:lnTo>
                    <a:pt x="f16" y="f17"/>
                  </a:lnTo>
                  <a:lnTo>
                    <a:pt x="f5" y="f18"/>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5" name="Freeform: Shape 1861">
              <a:extLst>
                <a:ext uri="{FF2B5EF4-FFF2-40B4-BE49-F238E27FC236}">
                  <a16:creationId xmlns:a16="http://schemas.microsoft.com/office/drawing/2014/main" id="{5BACD98B-C598-4144-EEAF-C57C6442D99F}"/>
                </a:ext>
              </a:extLst>
            </p:cNvPr>
            <p:cNvSpPr/>
            <p:nvPr/>
          </p:nvSpPr>
          <p:spPr>
            <a:xfrm>
              <a:off x="8450500" y="6055220"/>
              <a:ext cx="3877" cy="4123"/>
            </a:xfrm>
            <a:custGeom>
              <a:avLst/>
              <a:gdLst>
                <a:gd name="f0" fmla="val 10800000"/>
                <a:gd name="f1" fmla="val 5400000"/>
                <a:gd name="f2" fmla="val 180"/>
                <a:gd name="f3" fmla="val w"/>
                <a:gd name="f4" fmla="val h"/>
                <a:gd name="f5" fmla="val 0"/>
                <a:gd name="f6" fmla="val 3873"/>
                <a:gd name="f7" fmla="val 4123"/>
                <a:gd name="f8" fmla="val 4124"/>
                <a:gd name="f9" fmla="val 1999"/>
                <a:gd name="f10" fmla="val 3061"/>
                <a:gd name="f11" fmla="val 1749"/>
                <a:gd name="f12" fmla="val 1699"/>
                <a:gd name="f13" fmla="val 3199"/>
                <a:gd name="f14" fmla="+- 0 0 -90"/>
                <a:gd name="f15" fmla="*/ f3 1 3873"/>
                <a:gd name="f16" fmla="*/ f4 1 4123"/>
                <a:gd name="f17" fmla="val f5"/>
                <a:gd name="f18" fmla="val f6"/>
                <a:gd name="f19" fmla="val f7"/>
                <a:gd name="f20" fmla="*/ f14 f0 1"/>
                <a:gd name="f21" fmla="+- f19 0 f17"/>
                <a:gd name="f22" fmla="+- f18 0 f17"/>
                <a:gd name="f23" fmla="*/ f20 1 f2"/>
                <a:gd name="f24" fmla="*/ f22 1 3873"/>
                <a:gd name="f25" fmla="*/ f21 1 4123"/>
                <a:gd name="f26" fmla="*/ 0 f22 1"/>
                <a:gd name="f27" fmla="*/ 4124 f21 1"/>
                <a:gd name="f28" fmla="*/ 3873 f22 1"/>
                <a:gd name="f29" fmla="*/ 1999 f21 1"/>
                <a:gd name="f30" fmla="*/ 0 f21 1"/>
                <a:gd name="f31" fmla="+- f23 0 f1"/>
                <a:gd name="f32" fmla="*/ f26 1 3873"/>
                <a:gd name="f33" fmla="*/ f27 1 4123"/>
                <a:gd name="f34" fmla="*/ f28 1 3873"/>
                <a:gd name="f35" fmla="*/ f29 1 4123"/>
                <a:gd name="f36" fmla="*/ f30 1 4123"/>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 ang="f31">
                  <a:pos x="f50" y="f51"/>
                </a:cxn>
              </a:cxnLst>
              <a:rect l="f46" t="f49" r="f47" b="f48"/>
              <a:pathLst>
                <a:path w="3873" h="4123">
                  <a:moveTo>
                    <a:pt x="f5" y="f8"/>
                  </a:moveTo>
                  <a:lnTo>
                    <a:pt x="f6" y="f9"/>
                  </a:lnTo>
                  <a:lnTo>
                    <a:pt x="f6"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6" name="Freeform: Shape 1862">
              <a:extLst>
                <a:ext uri="{FF2B5EF4-FFF2-40B4-BE49-F238E27FC236}">
                  <a16:creationId xmlns:a16="http://schemas.microsoft.com/office/drawing/2014/main" id="{A4B1F204-86E1-2835-740A-1E2A2BD6614F}"/>
                </a:ext>
              </a:extLst>
            </p:cNvPr>
            <p:cNvSpPr/>
            <p:nvPr/>
          </p:nvSpPr>
          <p:spPr>
            <a:xfrm>
              <a:off x="8401955" y="6039694"/>
              <a:ext cx="52294" cy="42373"/>
            </a:xfrm>
            <a:custGeom>
              <a:avLst/>
              <a:gdLst>
                <a:gd name="f0" fmla="val 10800000"/>
                <a:gd name="f1" fmla="val 5400000"/>
                <a:gd name="f2" fmla="val 180"/>
                <a:gd name="f3" fmla="val w"/>
                <a:gd name="f4" fmla="val h"/>
                <a:gd name="f5" fmla="val 0"/>
                <a:gd name="f6" fmla="val 52299"/>
                <a:gd name="f7" fmla="val 42369"/>
                <a:gd name="f8" fmla="val 37431"/>
                <a:gd name="f9" fmla="val 26015"/>
                <a:gd name="f10" fmla="val 48676"/>
                <a:gd name="f11" fmla="val 19643"/>
                <a:gd name="f12" fmla="val 50288"/>
                <a:gd name="f13" fmla="val 18681"/>
                <a:gd name="f14" fmla="val 51550"/>
                <a:gd name="f15" fmla="val 17244"/>
                <a:gd name="f16" fmla="val 52300"/>
                <a:gd name="f17" fmla="val 15520"/>
                <a:gd name="f18" fmla="val 51050"/>
                <a:gd name="f19" fmla="val 3025"/>
                <a:gd name="f20" fmla="val 48689"/>
                <a:gd name="f21" fmla="val -49"/>
                <a:gd name="f22" fmla="val 44415"/>
                <a:gd name="f23" fmla="val -899"/>
                <a:gd name="f24" fmla="val 41054"/>
                <a:gd name="f25" fmla="val 1025"/>
                <a:gd name="f26" fmla="val 5070"/>
                <a:gd name="f27" fmla="val 21517"/>
                <a:gd name="f28" fmla="val 559"/>
                <a:gd name="f29" fmla="val 24853"/>
                <a:gd name="f30" fmla="val -1177"/>
                <a:gd name="f31" fmla="val 30776"/>
                <a:gd name="f32" fmla="val 822"/>
                <a:gd name="f33" fmla="val 36012"/>
                <a:gd name="f34" fmla="val 1934"/>
                <a:gd name="f35" fmla="val 40497"/>
                <a:gd name="f36" fmla="val 6482"/>
                <a:gd name="f37" fmla="val 43234"/>
                <a:gd name="f38" fmla="val 10967"/>
                <a:gd name="f39" fmla="val 42121"/>
                <a:gd name="f40" fmla="val 11792"/>
                <a:gd name="f41" fmla="val 41909"/>
                <a:gd name="f42" fmla="val 12592"/>
                <a:gd name="f43" fmla="val 41584"/>
                <a:gd name="f44" fmla="val 13316"/>
                <a:gd name="f45" fmla="val 41135"/>
                <a:gd name="f46" fmla="val 16315"/>
                <a:gd name="f47" fmla="val 39510"/>
                <a:gd name="f48" fmla="+- 0 0 -90"/>
                <a:gd name="f49" fmla="*/ f3 1 52299"/>
                <a:gd name="f50" fmla="*/ f4 1 42369"/>
                <a:gd name="f51" fmla="val f5"/>
                <a:gd name="f52" fmla="val f6"/>
                <a:gd name="f53" fmla="val f7"/>
                <a:gd name="f54" fmla="*/ f48 f0 1"/>
                <a:gd name="f55" fmla="+- f53 0 f51"/>
                <a:gd name="f56" fmla="+- f52 0 f51"/>
                <a:gd name="f57" fmla="*/ f54 1 f2"/>
                <a:gd name="f58" fmla="*/ f56 1 52299"/>
                <a:gd name="f59" fmla="*/ f55 1 42369"/>
                <a:gd name="f60" fmla="*/ 37431 f56 1"/>
                <a:gd name="f61" fmla="*/ 26015 f55 1"/>
                <a:gd name="f62" fmla="*/ 48676 f56 1"/>
                <a:gd name="f63" fmla="*/ 19643 f55 1"/>
                <a:gd name="f64" fmla="*/ 52300 f56 1"/>
                <a:gd name="f65" fmla="*/ 15520 f55 1"/>
                <a:gd name="f66" fmla="*/ 51050 f56 1"/>
                <a:gd name="f67" fmla="*/ 3025 f55 1"/>
                <a:gd name="f68" fmla="*/ 41054 f56 1"/>
                <a:gd name="f69" fmla="*/ 1025 f55 1"/>
                <a:gd name="f70" fmla="*/ 5070 f56 1"/>
                <a:gd name="f71" fmla="*/ 21517 f55 1"/>
                <a:gd name="f72" fmla="*/ 822 f56 1"/>
                <a:gd name="f73" fmla="*/ 36012 f55 1"/>
                <a:gd name="f74" fmla="*/ 10967 f56 1"/>
                <a:gd name="f75" fmla="*/ 42121 f55 1"/>
                <a:gd name="f76" fmla="*/ 13316 f56 1"/>
                <a:gd name="f77" fmla="*/ 41135 f55 1"/>
                <a:gd name="f78" fmla="*/ 16315 f56 1"/>
                <a:gd name="f79" fmla="*/ 39510 f55 1"/>
                <a:gd name="f80" fmla="+- f57 0 f1"/>
                <a:gd name="f81" fmla="*/ f60 1 52299"/>
                <a:gd name="f82" fmla="*/ f61 1 42369"/>
                <a:gd name="f83" fmla="*/ f62 1 52299"/>
                <a:gd name="f84" fmla="*/ f63 1 42369"/>
                <a:gd name="f85" fmla="*/ f64 1 52299"/>
                <a:gd name="f86" fmla="*/ f65 1 42369"/>
                <a:gd name="f87" fmla="*/ f66 1 52299"/>
                <a:gd name="f88" fmla="*/ f67 1 42369"/>
                <a:gd name="f89" fmla="*/ f68 1 52299"/>
                <a:gd name="f90" fmla="*/ f69 1 42369"/>
                <a:gd name="f91" fmla="*/ f70 1 52299"/>
                <a:gd name="f92" fmla="*/ f71 1 42369"/>
                <a:gd name="f93" fmla="*/ f72 1 52299"/>
                <a:gd name="f94" fmla="*/ f73 1 42369"/>
                <a:gd name="f95" fmla="*/ f74 1 52299"/>
                <a:gd name="f96" fmla="*/ f75 1 42369"/>
                <a:gd name="f97" fmla="*/ f76 1 52299"/>
                <a:gd name="f98" fmla="*/ f77 1 42369"/>
                <a:gd name="f99" fmla="*/ f78 1 52299"/>
                <a:gd name="f100" fmla="*/ f79 1 42369"/>
                <a:gd name="f101" fmla="*/ f51 1 f58"/>
                <a:gd name="f102" fmla="*/ f52 1 f58"/>
                <a:gd name="f103" fmla="*/ f51 1 f59"/>
                <a:gd name="f104" fmla="*/ f53 1 f59"/>
                <a:gd name="f105" fmla="*/ f81 1 f58"/>
                <a:gd name="f106" fmla="*/ f82 1 f59"/>
                <a:gd name="f107" fmla="*/ f83 1 f58"/>
                <a:gd name="f108" fmla="*/ f84 1 f59"/>
                <a:gd name="f109" fmla="*/ f85 1 f58"/>
                <a:gd name="f110" fmla="*/ f86 1 f59"/>
                <a:gd name="f111" fmla="*/ f87 1 f58"/>
                <a:gd name="f112" fmla="*/ f88 1 f59"/>
                <a:gd name="f113" fmla="*/ f89 1 f58"/>
                <a:gd name="f114" fmla="*/ f90 1 f59"/>
                <a:gd name="f115" fmla="*/ f91 1 f58"/>
                <a:gd name="f116" fmla="*/ f92 1 f59"/>
                <a:gd name="f117" fmla="*/ f93 1 f58"/>
                <a:gd name="f118" fmla="*/ f94 1 f59"/>
                <a:gd name="f119" fmla="*/ f95 1 f58"/>
                <a:gd name="f120" fmla="*/ f96 1 f59"/>
                <a:gd name="f121" fmla="*/ f97 1 f58"/>
                <a:gd name="f122" fmla="*/ f98 1 f59"/>
                <a:gd name="f123" fmla="*/ f99 1 f58"/>
                <a:gd name="f124" fmla="*/ f100 1 f59"/>
                <a:gd name="f125" fmla="*/ f101 f49 1"/>
                <a:gd name="f126" fmla="*/ f102 f49 1"/>
                <a:gd name="f127" fmla="*/ f104 f50 1"/>
                <a:gd name="f128" fmla="*/ f103 f50 1"/>
                <a:gd name="f129" fmla="*/ f105 f49 1"/>
                <a:gd name="f130" fmla="*/ f106 f50 1"/>
                <a:gd name="f131" fmla="*/ f107 f49 1"/>
                <a:gd name="f132" fmla="*/ f108 f50 1"/>
                <a:gd name="f133" fmla="*/ f109 f49 1"/>
                <a:gd name="f134" fmla="*/ f110 f50 1"/>
                <a:gd name="f135" fmla="*/ f111 f49 1"/>
                <a:gd name="f136" fmla="*/ f112 f50 1"/>
                <a:gd name="f137" fmla="*/ f113 f49 1"/>
                <a:gd name="f138" fmla="*/ f114 f50 1"/>
                <a:gd name="f139" fmla="*/ f115 f49 1"/>
                <a:gd name="f140" fmla="*/ f116 f50 1"/>
                <a:gd name="f141" fmla="*/ f117 f49 1"/>
                <a:gd name="f142" fmla="*/ f118 f50 1"/>
                <a:gd name="f143" fmla="*/ f119 f49 1"/>
                <a:gd name="f144" fmla="*/ f120 f50 1"/>
                <a:gd name="f145" fmla="*/ f121 f49 1"/>
                <a:gd name="f146" fmla="*/ f122 f50 1"/>
                <a:gd name="f147" fmla="*/ f123 f49 1"/>
                <a:gd name="f148" fmla="*/ f124 f50 1"/>
              </a:gdLst>
              <a:ahLst/>
              <a:cxnLst>
                <a:cxn ang="3cd4">
                  <a:pos x="hc" y="t"/>
                </a:cxn>
                <a:cxn ang="0">
                  <a:pos x="r" y="vc"/>
                </a:cxn>
                <a:cxn ang="cd4">
                  <a:pos x="hc" y="b"/>
                </a:cxn>
                <a:cxn ang="cd2">
                  <a:pos x="l" y="vc"/>
                </a:cxn>
                <a:cxn ang="f80">
                  <a:pos x="f129" y="f130"/>
                </a:cxn>
                <a:cxn ang="f80">
                  <a:pos x="f131" y="f132"/>
                </a:cxn>
                <a:cxn ang="f80">
                  <a:pos x="f133" y="f134"/>
                </a:cxn>
                <a:cxn ang="f80">
                  <a:pos x="f135" y="f136"/>
                </a:cxn>
                <a:cxn ang="f80">
                  <a:pos x="f135" y="f136"/>
                </a:cxn>
                <a:cxn ang="f80">
                  <a:pos x="f137" y="f138"/>
                </a:cxn>
                <a:cxn ang="f80">
                  <a:pos x="f139" y="f140"/>
                </a:cxn>
                <a:cxn ang="f80">
                  <a:pos x="f141" y="f142"/>
                </a:cxn>
                <a:cxn ang="f80">
                  <a:pos x="f143" y="f144"/>
                </a:cxn>
                <a:cxn ang="f80">
                  <a:pos x="f145" y="f146"/>
                </a:cxn>
                <a:cxn ang="f80">
                  <a:pos x="f145" y="f146"/>
                </a:cxn>
                <a:cxn ang="f80">
                  <a:pos x="f147" y="f148"/>
                </a:cxn>
              </a:cxnLst>
              <a:rect l="f125" t="f128" r="f126" b="f127"/>
              <a:pathLst>
                <a:path w="52299" h="42369">
                  <a:moveTo>
                    <a:pt x="f8" y="f9"/>
                  </a:moveTo>
                  <a:lnTo>
                    <a:pt x="f10" y="f11"/>
                  </a:lnTo>
                  <a:cubicBezTo>
                    <a:pt x="f12" y="f13"/>
                    <a:pt x="f14" y="f15"/>
                    <a:pt x="f16" y="f17"/>
                  </a:cubicBezTo>
                  <a:lnTo>
                    <a:pt x="f18" y="f19"/>
                  </a:lnTo>
                  <a:lnTo>
                    <a:pt x="f18" y="f19"/>
                  </a:lnTo>
                  <a:cubicBezTo>
                    <a:pt x="f20" y="f21"/>
                    <a:pt x="f22" y="f23"/>
                    <a:pt x="f24" y="f25"/>
                  </a:cubicBezTo>
                  <a:lnTo>
                    <a:pt x="f26" y="f27"/>
                  </a:lnTo>
                  <a:cubicBezTo>
                    <a:pt x="f28" y="f29"/>
                    <a:pt x="f30" y="f31"/>
                    <a:pt x="f32" y="f33"/>
                  </a:cubicBezTo>
                  <a:cubicBezTo>
                    <a:pt x="f34" y="f35"/>
                    <a:pt x="f36" y="f37"/>
                    <a:pt x="f38" y="f39"/>
                  </a:cubicBezTo>
                  <a:cubicBezTo>
                    <a:pt x="f40" y="f41"/>
                    <a:pt x="f42" y="f43"/>
                    <a:pt x="f44" y="f45"/>
                  </a:cubicBezTo>
                  <a:lnTo>
                    <a:pt x="f44" y="f45"/>
                  </a:lnTo>
                  <a:lnTo>
                    <a:pt x="f46"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7" name="Freeform: Shape 1863">
              <a:extLst>
                <a:ext uri="{FF2B5EF4-FFF2-40B4-BE49-F238E27FC236}">
                  <a16:creationId xmlns:a16="http://schemas.microsoft.com/office/drawing/2014/main" id="{91C5FD8C-F4C7-F2FA-13DD-A9201129CC74}"/>
                </a:ext>
              </a:extLst>
            </p:cNvPr>
            <p:cNvSpPr/>
            <p:nvPr/>
          </p:nvSpPr>
          <p:spPr>
            <a:xfrm>
              <a:off x="11378976" y="4264789"/>
              <a:ext cx="18068" cy="12637"/>
            </a:xfrm>
            <a:custGeom>
              <a:avLst/>
              <a:gdLst>
                <a:gd name="f0" fmla="val 10800000"/>
                <a:gd name="f1" fmla="val 5400000"/>
                <a:gd name="f2" fmla="val 180"/>
                <a:gd name="f3" fmla="val w"/>
                <a:gd name="f4" fmla="val h"/>
                <a:gd name="f5" fmla="val 0"/>
                <a:gd name="f6" fmla="val 18072"/>
                <a:gd name="f7" fmla="val 12640"/>
                <a:gd name="f8" fmla="val 8"/>
                <a:gd name="f9" fmla="val 10017"/>
                <a:gd name="f10" fmla="val 11142"/>
                <a:gd name="f11" fmla="val -129"/>
                <a:gd name="f12" fmla="val 5694"/>
                <a:gd name="f13" fmla="val 4169"/>
                <a:gd name="f14" fmla="val 1158"/>
                <a:gd name="f15" fmla="val 9616"/>
                <a:gd name="f16" fmla="val 1021"/>
                <a:gd name="f17" fmla="val 9629"/>
                <a:gd name="f18" fmla="val 15002"/>
                <a:gd name="f19" fmla="val 2145"/>
                <a:gd name="f20" fmla="val 18637"/>
                <a:gd name="f21" fmla="val 7181"/>
                <a:gd name="f22" fmla="val 18000"/>
                <a:gd name="f23" fmla="val 12641"/>
                <a:gd name="f24" fmla="val 18063"/>
                <a:gd name="f25" fmla="val 10355"/>
                <a:gd name="f26" fmla="val 9555"/>
                <a:gd name="f27" fmla="val 8768"/>
                <a:gd name="f28" fmla="val 7018"/>
                <a:gd name="f29" fmla="val 17788"/>
                <a:gd name="f30" fmla="val 6406"/>
                <a:gd name="f31" fmla="val 17488"/>
                <a:gd name="f32" fmla="val 5806"/>
                <a:gd name="f33" fmla="val 17126"/>
                <a:gd name="f34" fmla="val 5269"/>
                <a:gd name="f35" fmla="val 16863"/>
                <a:gd name="f36" fmla="val 4607"/>
                <a:gd name="f37" fmla="val 16538"/>
                <a:gd name="f38" fmla="val 3982"/>
                <a:gd name="f39" fmla="val 16126"/>
                <a:gd name="f40" fmla="val 3395"/>
                <a:gd name="f41" fmla="val 14714"/>
                <a:gd name="f42" fmla="val 1521"/>
                <a:gd name="f43" fmla="val 12590"/>
                <a:gd name="f44" fmla="val 296"/>
                <a:gd name="f45" fmla="val 10254"/>
                <a:gd name="f46" fmla="val 21"/>
                <a:gd name="f47" fmla="val 4956"/>
                <a:gd name="f48" fmla="val -329"/>
                <a:gd name="f49" fmla="val 371"/>
                <a:gd name="f50" fmla="val 3682"/>
                <a:gd name="f51" fmla="val 8993"/>
                <a:gd name="f52" fmla="val -4"/>
                <a:gd name="f53" fmla="val 9330"/>
                <a:gd name="f54" fmla="val 9680"/>
                <a:gd name="f55" fmla="+- 0 0 -90"/>
                <a:gd name="f56" fmla="*/ f3 1 18072"/>
                <a:gd name="f57" fmla="*/ f4 1 12640"/>
                <a:gd name="f58" fmla="val f5"/>
                <a:gd name="f59" fmla="val f6"/>
                <a:gd name="f60" fmla="val f7"/>
                <a:gd name="f61" fmla="*/ f55 f0 1"/>
                <a:gd name="f62" fmla="+- f60 0 f58"/>
                <a:gd name="f63" fmla="+- f59 0 f58"/>
                <a:gd name="f64" fmla="*/ f61 1 f2"/>
                <a:gd name="f65" fmla="*/ f63 1 18072"/>
                <a:gd name="f66" fmla="*/ f62 1 12640"/>
                <a:gd name="f67" fmla="*/ 8 f63 1"/>
                <a:gd name="f68" fmla="*/ 10017 f62 1"/>
                <a:gd name="f69" fmla="*/ 11142 f62 1"/>
                <a:gd name="f70" fmla="*/ 9616 f63 1"/>
                <a:gd name="f71" fmla="*/ 1021 f62 1"/>
                <a:gd name="f72" fmla="*/ 9629 f63 1"/>
                <a:gd name="f73" fmla="*/ 18000 f63 1"/>
                <a:gd name="f74" fmla="*/ 12641 f62 1"/>
                <a:gd name="f75" fmla="*/ 8768 f62 1"/>
                <a:gd name="f76" fmla="*/ 7018 f62 1"/>
                <a:gd name="f77" fmla="*/ 17126 f63 1"/>
                <a:gd name="f78" fmla="*/ 5269 f62 1"/>
                <a:gd name="f79" fmla="*/ 16126 f63 1"/>
                <a:gd name="f80" fmla="*/ 3395 f62 1"/>
                <a:gd name="f81" fmla="*/ 10254 f63 1"/>
                <a:gd name="f82" fmla="*/ 21 f62 1"/>
                <a:gd name="f83" fmla="*/ 21 f63 1"/>
                <a:gd name="f84" fmla="*/ 8993 f62 1"/>
                <a:gd name="f85" fmla="+- f64 0 f1"/>
                <a:gd name="f86" fmla="*/ f67 1 18072"/>
                <a:gd name="f87" fmla="*/ f68 1 12640"/>
                <a:gd name="f88" fmla="*/ f69 1 12640"/>
                <a:gd name="f89" fmla="*/ f70 1 18072"/>
                <a:gd name="f90" fmla="*/ f71 1 12640"/>
                <a:gd name="f91" fmla="*/ f72 1 18072"/>
                <a:gd name="f92" fmla="*/ f73 1 18072"/>
                <a:gd name="f93" fmla="*/ f74 1 12640"/>
                <a:gd name="f94" fmla="*/ f75 1 12640"/>
                <a:gd name="f95" fmla="*/ f76 1 12640"/>
                <a:gd name="f96" fmla="*/ f77 1 18072"/>
                <a:gd name="f97" fmla="*/ f78 1 12640"/>
                <a:gd name="f98" fmla="*/ f79 1 18072"/>
                <a:gd name="f99" fmla="*/ f80 1 12640"/>
                <a:gd name="f100" fmla="*/ f81 1 18072"/>
                <a:gd name="f101" fmla="*/ f82 1 12640"/>
                <a:gd name="f102" fmla="*/ f83 1 18072"/>
                <a:gd name="f103" fmla="*/ f84 1 12640"/>
                <a:gd name="f104" fmla="*/ f58 1 f65"/>
                <a:gd name="f105" fmla="*/ f59 1 f65"/>
                <a:gd name="f106" fmla="*/ f58 1 f66"/>
                <a:gd name="f107" fmla="*/ f60 1 f66"/>
                <a:gd name="f108" fmla="*/ f86 1 f65"/>
                <a:gd name="f109" fmla="*/ f87 1 f66"/>
                <a:gd name="f110" fmla="*/ f88 1 f66"/>
                <a:gd name="f111" fmla="*/ f89 1 f65"/>
                <a:gd name="f112" fmla="*/ f90 1 f66"/>
                <a:gd name="f113" fmla="*/ f91 1 f65"/>
                <a:gd name="f114" fmla="*/ f92 1 f65"/>
                <a:gd name="f115" fmla="*/ f93 1 f66"/>
                <a:gd name="f116" fmla="*/ f94 1 f66"/>
                <a:gd name="f117" fmla="*/ f95 1 f66"/>
                <a:gd name="f118" fmla="*/ f96 1 f65"/>
                <a:gd name="f119" fmla="*/ f97 1 f66"/>
                <a:gd name="f120" fmla="*/ f98 1 f65"/>
                <a:gd name="f121" fmla="*/ f99 1 f66"/>
                <a:gd name="f122" fmla="*/ f100 1 f65"/>
                <a:gd name="f123" fmla="*/ f101 1 f66"/>
                <a:gd name="f124" fmla="*/ f102 1 f65"/>
                <a:gd name="f125" fmla="*/ f103 1 f66"/>
                <a:gd name="f126" fmla="*/ f104 f56 1"/>
                <a:gd name="f127" fmla="*/ f105 f56 1"/>
                <a:gd name="f128" fmla="*/ f107 f57 1"/>
                <a:gd name="f129" fmla="*/ f106 f57 1"/>
                <a:gd name="f130" fmla="*/ f108 f56 1"/>
                <a:gd name="f131" fmla="*/ f109 f57 1"/>
                <a:gd name="f132" fmla="*/ f110 f57 1"/>
                <a:gd name="f133" fmla="*/ f111 f56 1"/>
                <a:gd name="f134" fmla="*/ f112 f57 1"/>
                <a:gd name="f135" fmla="*/ f113 f56 1"/>
                <a:gd name="f136" fmla="*/ f114 f56 1"/>
                <a:gd name="f137" fmla="*/ f115 f57 1"/>
                <a:gd name="f138" fmla="*/ f116 f57 1"/>
                <a:gd name="f139" fmla="*/ f117 f57 1"/>
                <a:gd name="f140" fmla="*/ f118 f56 1"/>
                <a:gd name="f141" fmla="*/ f119 f57 1"/>
                <a:gd name="f142" fmla="*/ f120 f56 1"/>
                <a:gd name="f143" fmla="*/ f121 f57 1"/>
                <a:gd name="f144" fmla="*/ f122 f56 1"/>
                <a:gd name="f145" fmla="*/ f123 f57 1"/>
                <a:gd name="f146" fmla="*/ f124 f56 1"/>
                <a:gd name="f147" fmla="*/ f125 f57 1"/>
              </a:gdLst>
              <a:ahLst/>
              <a:cxnLst>
                <a:cxn ang="3cd4">
                  <a:pos x="hc" y="t"/>
                </a:cxn>
                <a:cxn ang="0">
                  <a:pos x="r" y="vc"/>
                </a:cxn>
                <a:cxn ang="cd4">
                  <a:pos x="hc" y="b"/>
                </a:cxn>
                <a:cxn ang="cd2">
                  <a:pos x="l" y="vc"/>
                </a:cxn>
                <a:cxn ang="f85">
                  <a:pos x="f130" y="f131"/>
                </a:cxn>
                <a:cxn ang="f85">
                  <a:pos x="f130" y="f132"/>
                </a:cxn>
                <a:cxn ang="f85">
                  <a:pos x="f133" y="f134"/>
                </a:cxn>
                <a:cxn ang="f85">
                  <a:pos x="f135" y="f134"/>
                </a:cxn>
                <a:cxn ang="f85">
                  <a:pos x="f136" y="f137"/>
                </a:cxn>
                <a:cxn ang="f85">
                  <a:pos x="f136" y="f132"/>
                </a:cxn>
                <a:cxn ang="f85">
                  <a:pos x="f136" y="f138"/>
                </a:cxn>
                <a:cxn ang="f85">
                  <a:pos x="f136" y="f139"/>
                </a:cxn>
                <a:cxn ang="f85">
                  <a:pos x="f140" y="f141"/>
                </a:cxn>
                <a:cxn ang="f85">
                  <a:pos x="f142" y="f143"/>
                </a:cxn>
                <a:cxn ang="f85">
                  <a:pos x="f144" y="f145"/>
                </a:cxn>
                <a:cxn ang="f85">
                  <a:pos x="f146" y="f147"/>
                </a:cxn>
                <a:cxn ang="f85">
                  <a:pos x="f130" y="f131"/>
                </a:cxn>
              </a:cxnLst>
              <a:rect l="f126" t="f129" r="f127" b="f128"/>
              <a:pathLst>
                <a:path w="18072" h="12640">
                  <a:moveTo>
                    <a:pt x="f8" y="f9"/>
                  </a:moveTo>
                  <a:lnTo>
                    <a:pt x="f8" y="f10"/>
                  </a:lnTo>
                  <a:cubicBezTo>
                    <a:pt x="f11" y="f12"/>
                    <a:pt x="f13" y="f14"/>
                    <a:pt x="f15" y="f16"/>
                  </a:cubicBezTo>
                  <a:cubicBezTo>
                    <a:pt x="f17" y="f16"/>
                    <a:pt x="f17" y="f16"/>
                    <a:pt x="f17" y="f16"/>
                  </a:cubicBezTo>
                  <a:cubicBezTo>
                    <a:pt x="f18" y="f19"/>
                    <a:pt x="f20" y="f21"/>
                    <a:pt x="f22" y="f23"/>
                  </a:cubicBezTo>
                  <a:lnTo>
                    <a:pt x="f22" y="f10"/>
                  </a:lnTo>
                  <a:cubicBezTo>
                    <a:pt x="f24" y="f25"/>
                    <a:pt x="f24" y="f26"/>
                    <a:pt x="f22" y="f27"/>
                  </a:cubicBezTo>
                  <a:lnTo>
                    <a:pt x="f22" y="f28"/>
                  </a:lnTo>
                  <a:cubicBezTo>
                    <a:pt x="f29" y="f30"/>
                    <a:pt x="f31" y="f32"/>
                    <a:pt x="f33" y="f34"/>
                  </a:cubicBezTo>
                  <a:cubicBezTo>
                    <a:pt x="f35" y="f36"/>
                    <a:pt x="f37" y="f38"/>
                    <a:pt x="f39" y="f40"/>
                  </a:cubicBezTo>
                  <a:cubicBezTo>
                    <a:pt x="f41" y="f42"/>
                    <a:pt x="f43" y="f44"/>
                    <a:pt x="f45" y="f46"/>
                  </a:cubicBezTo>
                  <a:cubicBezTo>
                    <a:pt x="f47" y="f48"/>
                    <a:pt x="f49" y="f50"/>
                    <a:pt x="f46" y="f51"/>
                  </a:cubicBezTo>
                  <a:cubicBezTo>
                    <a:pt x="f52" y="f53"/>
                    <a:pt x="f52"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8" name="Freeform: Shape 1864">
              <a:extLst>
                <a:ext uri="{FF2B5EF4-FFF2-40B4-BE49-F238E27FC236}">
                  <a16:creationId xmlns:a16="http://schemas.microsoft.com/office/drawing/2014/main" id="{40EBFEC5-D3E8-D2BB-0F40-EDE1EB05DC0B}"/>
                </a:ext>
              </a:extLst>
            </p:cNvPr>
            <p:cNvSpPr/>
            <p:nvPr/>
          </p:nvSpPr>
          <p:spPr>
            <a:xfrm>
              <a:off x="11377019" y="4265804"/>
              <a:ext cx="19046" cy="48856"/>
            </a:xfrm>
            <a:custGeom>
              <a:avLst/>
              <a:gdLst>
                <a:gd name="f0" fmla="val 10800000"/>
                <a:gd name="f1" fmla="val 5400000"/>
                <a:gd name="f2" fmla="val 180"/>
                <a:gd name="f3" fmla="val w"/>
                <a:gd name="f4" fmla="val h"/>
                <a:gd name="f5" fmla="val 0"/>
                <a:gd name="f6" fmla="val 19049"/>
                <a:gd name="f7" fmla="val 48855"/>
                <a:gd name="f8" fmla="val 11092"/>
                <a:gd name="f9" fmla="val 5644"/>
                <a:gd name="f10" fmla="val 138"/>
                <a:gd name="f11" fmla="val 1333"/>
                <a:gd name="f12" fmla="val 4661"/>
                <a:gd name="f13" fmla="val 1471"/>
                <a:gd name="f14" fmla="val 10108"/>
                <a:gd name="f15" fmla="val 10121"/>
                <a:gd name="f16" fmla="val 14119"/>
                <a:gd name="f17" fmla="val 96"/>
                <a:gd name="f18" fmla="val 37360"/>
                <a:gd name="f19" fmla="val -653"/>
                <a:gd name="f20" fmla="val 42820"/>
                <a:gd name="f21" fmla="val 3045"/>
                <a:gd name="f22" fmla="val 47894"/>
                <a:gd name="f23" fmla="val 8468"/>
                <a:gd name="f24" fmla="val 48856"/>
                <a:gd name="f25" fmla="val 13778"/>
                <a:gd name="f26" fmla="val 18089"/>
                <a:gd name="f27" fmla="val 44557"/>
                <a:gd name="f28" fmla="val 18101"/>
                <a:gd name="f29" fmla="val 39247"/>
                <a:gd name="f30" fmla="val 39109"/>
                <a:gd name="f31" fmla="val 38984"/>
                <a:gd name="f32" fmla="val 38860"/>
                <a:gd name="f33" fmla="val 18963"/>
                <a:gd name="f34" fmla="val 23116"/>
                <a:gd name="f35" fmla="val 18118"/>
                <a:gd name="f36" fmla="val 11620"/>
                <a:gd name="f37" fmla="val 19638"/>
                <a:gd name="f38" fmla="val 6323"/>
                <a:gd name="f39" fmla="val 16265"/>
                <a:gd name="f40" fmla="val 1337"/>
                <a:gd name="f41" fmla="+- 0 0 -90"/>
                <a:gd name="f42" fmla="*/ f3 1 19049"/>
                <a:gd name="f43" fmla="*/ f4 1 48855"/>
                <a:gd name="f44" fmla="val f5"/>
                <a:gd name="f45" fmla="val f6"/>
                <a:gd name="f46" fmla="val f7"/>
                <a:gd name="f47" fmla="*/ f41 f0 1"/>
                <a:gd name="f48" fmla="+- f46 0 f44"/>
                <a:gd name="f49" fmla="+- f45 0 f44"/>
                <a:gd name="f50" fmla="*/ f47 1 f2"/>
                <a:gd name="f51" fmla="*/ f49 1 19049"/>
                <a:gd name="f52" fmla="*/ f48 1 48855"/>
                <a:gd name="f53" fmla="*/ 11092 f49 1"/>
                <a:gd name="f54" fmla="*/ 0 f48 1"/>
                <a:gd name="f55" fmla="*/ 1471 f49 1"/>
                <a:gd name="f56" fmla="*/ 10108 f48 1"/>
                <a:gd name="f57" fmla="*/ 10121 f48 1"/>
                <a:gd name="f58" fmla="*/ 14119 f48 1"/>
                <a:gd name="f59" fmla="*/ 96 f49 1"/>
                <a:gd name="f60" fmla="*/ 37360 f48 1"/>
                <a:gd name="f61" fmla="*/ 8468 f49 1"/>
                <a:gd name="f62" fmla="*/ 48856 f48 1"/>
                <a:gd name="f63" fmla="*/ 18101 f49 1"/>
                <a:gd name="f64" fmla="*/ 39247 f48 1"/>
                <a:gd name="f65" fmla="*/ 18089 f49 1"/>
                <a:gd name="f66" fmla="*/ 38860 f48 1"/>
                <a:gd name="f67" fmla="*/ 18963 f49 1"/>
                <a:gd name="f68" fmla="*/ 23116 f48 1"/>
                <a:gd name="f69" fmla="*/ 18118 f48 1"/>
                <a:gd name="f70" fmla="*/ 11620 f48 1"/>
                <a:gd name="f71" fmla="+- f50 0 f1"/>
                <a:gd name="f72" fmla="*/ f53 1 19049"/>
                <a:gd name="f73" fmla="*/ f54 1 48855"/>
                <a:gd name="f74" fmla="*/ f55 1 19049"/>
                <a:gd name="f75" fmla="*/ f56 1 48855"/>
                <a:gd name="f76" fmla="*/ f57 1 48855"/>
                <a:gd name="f77" fmla="*/ f58 1 48855"/>
                <a:gd name="f78" fmla="*/ f59 1 19049"/>
                <a:gd name="f79" fmla="*/ f60 1 48855"/>
                <a:gd name="f80" fmla="*/ f61 1 19049"/>
                <a:gd name="f81" fmla="*/ f62 1 48855"/>
                <a:gd name="f82" fmla="*/ f63 1 19049"/>
                <a:gd name="f83" fmla="*/ f64 1 48855"/>
                <a:gd name="f84" fmla="*/ f65 1 19049"/>
                <a:gd name="f85" fmla="*/ f66 1 48855"/>
                <a:gd name="f86" fmla="*/ f67 1 19049"/>
                <a:gd name="f87" fmla="*/ f68 1 48855"/>
                <a:gd name="f88" fmla="*/ f69 1 48855"/>
                <a:gd name="f89" fmla="*/ f70 1 48855"/>
                <a:gd name="f90" fmla="*/ f44 1 f51"/>
                <a:gd name="f91" fmla="*/ f45 1 f51"/>
                <a:gd name="f92" fmla="*/ f44 1 f52"/>
                <a:gd name="f93" fmla="*/ f46 1 f52"/>
                <a:gd name="f94" fmla="*/ f72 1 f51"/>
                <a:gd name="f95" fmla="*/ f73 1 f52"/>
                <a:gd name="f96" fmla="*/ f74 1 f51"/>
                <a:gd name="f97" fmla="*/ f75 1 f52"/>
                <a:gd name="f98" fmla="*/ f76 1 f52"/>
                <a:gd name="f99" fmla="*/ f77 1 f52"/>
                <a:gd name="f100" fmla="*/ f78 1 f51"/>
                <a:gd name="f101" fmla="*/ f79 1 f52"/>
                <a:gd name="f102" fmla="*/ f80 1 f51"/>
                <a:gd name="f103" fmla="*/ f81 1 f52"/>
                <a:gd name="f104" fmla="*/ f82 1 f51"/>
                <a:gd name="f105" fmla="*/ f83 1 f52"/>
                <a:gd name="f106" fmla="*/ f84 1 f51"/>
                <a:gd name="f107" fmla="*/ f85 1 f52"/>
                <a:gd name="f108" fmla="*/ f86 1 f51"/>
                <a:gd name="f109" fmla="*/ f87 1 f52"/>
                <a:gd name="f110" fmla="*/ f88 1 f52"/>
                <a:gd name="f111" fmla="*/ f89 1 f52"/>
                <a:gd name="f112" fmla="*/ f90 f42 1"/>
                <a:gd name="f113" fmla="*/ f91 f42 1"/>
                <a:gd name="f114" fmla="*/ f93 f43 1"/>
                <a:gd name="f115" fmla="*/ f92 f43 1"/>
                <a:gd name="f116" fmla="*/ f94 f42 1"/>
                <a:gd name="f117" fmla="*/ f95 f43 1"/>
                <a:gd name="f118" fmla="*/ f96 f42 1"/>
                <a:gd name="f119" fmla="*/ f97 f43 1"/>
                <a:gd name="f120" fmla="*/ f98 f43 1"/>
                <a:gd name="f121" fmla="*/ f99 f43 1"/>
                <a:gd name="f122" fmla="*/ f100 f42 1"/>
                <a:gd name="f123" fmla="*/ f101 f43 1"/>
                <a:gd name="f124" fmla="*/ f102 f42 1"/>
                <a:gd name="f125" fmla="*/ f103 f43 1"/>
                <a:gd name="f126" fmla="*/ f104 f42 1"/>
                <a:gd name="f127" fmla="*/ f105 f43 1"/>
                <a:gd name="f128" fmla="*/ f106 f42 1"/>
                <a:gd name="f129" fmla="*/ f107 f43 1"/>
                <a:gd name="f130" fmla="*/ f108 f42 1"/>
                <a:gd name="f131" fmla="*/ f109 f43 1"/>
                <a:gd name="f132" fmla="*/ f110 f43 1"/>
                <a:gd name="f133" fmla="*/ f111 f43 1"/>
              </a:gdLst>
              <a:ahLst/>
              <a:cxnLst>
                <a:cxn ang="3cd4">
                  <a:pos x="hc" y="t"/>
                </a:cxn>
                <a:cxn ang="0">
                  <a:pos x="r" y="vc"/>
                </a:cxn>
                <a:cxn ang="cd4">
                  <a:pos x="hc" y="b"/>
                </a:cxn>
                <a:cxn ang="cd2">
                  <a:pos x="l" y="vc"/>
                </a:cxn>
                <a:cxn ang="f71">
                  <a:pos x="f116" y="f117"/>
                </a:cxn>
                <a:cxn ang="f71">
                  <a:pos x="f118" y="f119"/>
                </a:cxn>
                <a:cxn ang="f71">
                  <a:pos x="f118" y="f120"/>
                </a:cxn>
                <a:cxn ang="f71">
                  <a:pos x="f118" y="f121"/>
                </a:cxn>
                <a:cxn ang="f71">
                  <a:pos x="f122" y="f123"/>
                </a:cxn>
                <a:cxn ang="f71">
                  <a:pos x="f124" y="f125"/>
                </a:cxn>
                <a:cxn ang="f71">
                  <a:pos x="f126" y="f127"/>
                </a:cxn>
                <a:cxn ang="f71">
                  <a:pos x="f128" y="f129"/>
                </a:cxn>
                <a:cxn ang="f71">
                  <a:pos x="f130" y="f131"/>
                </a:cxn>
                <a:cxn ang="f71">
                  <a:pos x="f130" y="f132"/>
                </a:cxn>
                <a:cxn ang="f71">
                  <a:pos x="f130" y="f133"/>
                </a:cxn>
                <a:cxn ang="f71">
                  <a:pos x="f116" y="f117"/>
                </a:cxn>
              </a:cxnLst>
              <a:rect l="f112" t="f115" r="f113" b="f114"/>
              <a:pathLst>
                <a:path w="19049" h="48855">
                  <a:moveTo>
                    <a:pt x="f8" y="f5"/>
                  </a:moveTo>
                  <a:cubicBezTo>
                    <a:pt x="f9" y="f10"/>
                    <a:pt x="f11" y="f12"/>
                    <a:pt x="f13" y="f14"/>
                  </a:cubicBezTo>
                  <a:cubicBezTo>
                    <a:pt x="f13" y="f15"/>
                    <a:pt x="f13" y="f15"/>
                    <a:pt x="f13" y="f15"/>
                  </a:cubicBezTo>
                  <a:lnTo>
                    <a:pt x="f13" y="f16"/>
                  </a:lnTo>
                  <a:lnTo>
                    <a:pt x="f17" y="f18"/>
                  </a:lnTo>
                  <a:cubicBezTo>
                    <a:pt x="f19" y="f20"/>
                    <a:pt x="f21" y="f22"/>
                    <a:pt x="f23" y="f24"/>
                  </a:cubicBezTo>
                  <a:cubicBezTo>
                    <a:pt x="f25" y="f24"/>
                    <a:pt x="f26" y="f27"/>
                    <a:pt x="f28" y="f29"/>
                  </a:cubicBezTo>
                  <a:cubicBezTo>
                    <a:pt x="f28" y="f30"/>
                    <a:pt x="f26" y="f31"/>
                    <a:pt x="f26" y="f32"/>
                  </a:cubicBezTo>
                  <a:lnTo>
                    <a:pt x="f33" y="f34"/>
                  </a:lnTo>
                  <a:lnTo>
                    <a:pt x="f33" y="f35"/>
                  </a:lnTo>
                  <a:lnTo>
                    <a:pt x="f33" y="f36"/>
                  </a:lnTo>
                  <a:cubicBezTo>
                    <a:pt x="f37" y="f38"/>
                    <a:pt x="f39" y="f4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9" name="Freeform: Shape 1865">
              <a:extLst>
                <a:ext uri="{FF2B5EF4-FFF2-40B4-BE49-F238E27FC236}">
                  <a16:creationId xmlns:a16="http://schemas.microsoft.com/office/drawing/2014/main" id="{F8CCEB47-F2FC-44C2-1874-4AA3F9087680}"/>
                </a:ext>
              </a:extLst>
            </p:cNvPr>
            <p:cNvSpPr/>
            <p:nvPr/>
          </p:nvSpPr>
          <p:spPr>
            <a:xfrm>
              <a:off x="8433264" y="6000612"/>
              <a:ext cx="18534" cy="21826"/>
            </a:xfrm>
            <a:custGeom>
              <a:avLst/>
              <a:gdLst>
                <a:gd name="f0" fmla="val 10800000"/>
                <a:gd name="f1" fmla="val 5400000"/>
                <a:gd name="f2" fmla="val 180"/>
                <a:gd name="f3" fmla="val w"/>
                <a:gd name="f4" fmla="val h"/>
                <a:gd name="f5" fmla="val 0"/>
                <a:gd name="f6" fmla="val 18537"/>
                <a:gd name="f7" fmla="val 21828"/>
                <a:gd name="f8" fmla="val 12495"/>
                <a:gd name="f9" fmla="val 15494"/>
                <a:gd name="f10" fmla="val 9321"/>
                <a:gd name="f11" fmla="val 18568"/>
                <a:gd name="f12" fmla="val 4261"/>
                <a:gd name="f13" fmla="val 18493"/>
                <a:gd name="f14" fmla="val 1187"/>
                <a:gd name="f15" fmla="val 15319"/>
                <a:gd name="f16" fmla="val 725"/>
                <a:gd name="f17" fmla="val 14844"/>
                <a:gd name="f18" fmla="val 325"/>
                <a:gd name="f19" fmla="val 14319"/>
                <a:gd name="f20" fmla="val 13745"/>
                <a:gd name="f21" fmla="val 625"/>
                <a:gd name="f22" fmla="val 14619"/>
                <a:gd name="f23" fmla="val 2624"/>
                <a:gd name="f24" fmla="val 17743"/>
                <a:gd name="f25" fmla="val 4786"/>
                <a:gd name="f26" fmla="val 21591"/>
                <a:gd name="f27" fmla="val 9658"/>
                <a:gd name="f28" fmla="val 22966"/>
                <a:gd name="f29" fmla="val 13507"/>
                <a:gd name="f30" fmla="val 20804"/>
                <a:gd name="f31" fmla="val 14094"/>
                <a:gd name="f32" fmla="val 20479"/>
                <a:gd name="f33" fmla="val 14631"/>
                <a:gd name="f34" fmla="val 20079"/>
                <a:gd name="f35" fmla="val 15119"/>
                <a:gd name="f36" fmla="val 19617"/>
                <a:gd name="f37" fmla="val 19042"/>
                <a:gd name="f38" fmla="val 15469"/>
                <a:gd name="f39" fmla="val 19654"/>
                <a:gd name="f40" fmla="val 9196"/>
                <a:gd name="f41" fmla="val 16618"/>
                <a:gd name="f42" fmla="val 4373"/>
                <a:gd name="f43" fmla="val 13744"/>
                <a:gd name="f44" fmla="val 16980"/>
                <a:gd name="f45" fmla="val 4823"/>
                <a:gd name="f46" fmla="val 16468"/>
                <a:gd name="f47" fmla="val 11245"/>
                <a:gd name="f48" fmla="+- 0 0 -90"/>
                <a:gd name="f49" fmla="*/ f3 1 18537"/>
                <a:gd name="f50" fmla="*/ f4 1 21828"/>
                <a:gd name="f51" fmla="val f5"/>
                <a:gd name="f52" fmla="val f6"/>
                <a:gd name="f53" fmla="val f7"/>
                <a:gd name="f54" fmla="*/ f48 f0 1"/>
                <a:gd name="f55" fmla="+- f53 0 f51"/>
                <a:gd name="f56" fmla="+- f52 0 f51"/>
                <a:gd name="f57" fmla="*/ f54 1 f2"/>
                <a:gd name="f58" fmla="*/ f56 1 18537"/>
                <a:gd name="f59" fmla="*/ f55 1 21828"/>
                <a:gd name="f60" fmla="*/ 12495 f56 1"/>
                <a:gd name="f61" fmla="*/ 15494 f55 1"/>
                <a:gd name="f62" fmla="*/ 1187 f56 1"/>
                <a:gd name="f63" fmla="*/ 15319 f55 1"/>
                <a:gd name="f64" fmla="*/ 0 f56 1"/>
                <a:gd name="f65" fmla="*/ 13745 f55 1"/>
                <a:gd name="f66" fmla="*/ 625 f56 1"/>
                <a:gd name="f67" fmla="*/ 14619 f55 1"/>
                <a:gd name="f68" fmla="*/ 2624 f56 1"/>
                <a:gd name="f69" fmla="*/ 17743 f55 1"/>
                <a:gd name="f70" fmla="*/ 13507 f56 1"/>
                <a:gd name="f71" fmla="*/ 20804 f55 1"/>
                <a:gd name="f72" fmla="*/ 15119 f56 1"/>
                <a:gd name="f73" fmla="*/ 19617 f55 1"/>
                <a:gd name="f74" fmla="*/ 16618 f56 1"/>
                <a:gd name="f75" fmla="*/ 4373 f55 1"/>
                <a:gd name="f76" fmla="*/ 13744 f56 1"/>
                <a:gd name="f77" fmla="*/ 0 f55 1"/>
                <a:gd name="f78" fmla="+- f57 0 f1"/>
                <a:gd name="f79" fmla="*/ f60 1 18537"/>
                <a:gd name="f80" fmla="*/ f61 1 21828"/>
                <a:gd name="f81" fmla="*/ f62 1 18537"/>
                <a:gd name="f82" fmla="*/ f63 1 21828"/>
                <a:gd name="f83" fmla="*/ f64 1 18537"/>
                <a:gd name="f84" fmla="*/ f65 1 21828"/>
                <a:gd name="f85" fmla="*/ f66 1 18537"/>
                <a:gd name="f86" fmla="*/ f67 1 21828"/>
                <a:gd name="f87" fmla="*/ f68 1 18537"/>
                <a:gd name="f88" fmla="*/ f69 1 21828"/>
                <a:gd name="f89" fmla="*/ f70 1 18537"/>
                <a:gd name="f90" fmla="*/ f71 1 21828"/>
                <a:gd name="f91" fmla="*/ f72 1 18537"/>
                <a:gd name="f92" fmla="*/ f73 1 21828"/>
                <a:gd name="f93" fmla="*/ f74 1 18537"/>
                <a:gd name="f94" fmla="*/ f75 1 21828"/>
                <a:gd name="f95" fmla="*/ f76 1 18537"/>
                <a:gd name="f96" fmla="*/ f77 1 21828"/>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1" y="f132"/>
                </a:cxn>
                <a:cxn ang="f78">
                  <a:pos x="f133" y="f134"/>
                </a:cxn>
                <a:cxn ang="f78">
                  <a:pos x="f135" y="f136"/>
                </a:cxn>
                <a:cxn ang="f78">
                  <a:pos x="f137" y="f138"/>
                </a:cxn>
                <a:cxn ang="f78">
                  <a:pos x="f139" y="f140"/>
                </a:cxn>
                <a:cxn ang="f78">
                  <a:pos x="f123" y="f124"/>
                </a:cxn>
              </a:cxnLst>
              <a:rect l="f119" t="f122" r="f120" b="f121"/>
              <a:pathLst>
                <a:path w="18537" h="21828">
                  <a:moveTo>
                    <a:pt x="f8" y="f9"/>
                  </a:moveTo>
                  <a:cubicBezTo>
                    <a:pt x="f10" y="f11"/>
                    <a:pt x="f12" y="f13"/>
                    <a:pt x="f14" y="f15"/>
                  </a:cubicBezTo>
                  <a:cubicBezTo>
                    <a:pt x="f16" y="f17"/>
                    <a:pt x="f18" y="f19"/>
                    <a:pt x="f5" y="f20"/>
                  </a:cubicBezTo>
                  <a:lnTo>
                    <a:pt x="f21" y="f22"/>
                  </a:lnTo>
                  <a:lnTo>
                    <a:pt x="f23" y="f24"/>
                  </a:lnTo>
                  <a:lnTo>
                    <a:pt x="f23" y="f24"/>
                  </a:lnTo>
                  <a:cubicBezTo>
                    <a:pt x="f25" y="f26"/>
                    <a:pt x="f27" y="f28"/>
                    <a:pt x="f29" y="f30"/>
                  </a:cubicBezTo>
                  <a:cubicBezTo>
                    <a:pt x="f31" y="f32"/>
                    <a:pt x="f33" y="f34"/>
                    <a:pt x="f35" y="f36"/>
                  </a:cubicBezTo>
                  <a:cubicBezTo>
                    <a:pt x="f37" y="f38"/>
                    <a:pt x="f39" y="f40"/>
                    <a:pt x="f41" y="f42"/>
                  </a:cubicBezTo>
                  <a:lnTo>
                    <a:pt x="f43" y="f5"/>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0" name="Freeform: Shape 1866">
              <a:extLst>
                <a:ext uri="{FF2B5EF4-FFF2-40B4-BE49-F238E27FC236}">
                  <a16:creationId xmlns:a16="http://schemas.microsoft.com/office/drawing/2014/main" id="{390A23DD-DE5B-E923-85C0-06C81F2C4276}"/>
                </a:ext>
              </a:extLst>
            </p:cNvPr>
            <p:cNvSpPr/>
            <p:nvPr/>
          </p:nvSpPr>
          <p:spPr>
            <a:xfrm>
              <a:off x="8398480" y="5946672"/>
              <a:ext cx="50648" cy="72063"/>
            </a:xfrm>
            <a:custGeom>
              <a:avLst/>
              <a:gdLst>
                <a:gd name="f0" fmla="val 10800000"/>
                <a:gd name="f1" fmla="val 5400000"/>
                <a:gd name="f2" fmla="val 180"/>
                <a:gd name="f3" fmla="val w"/>
                <a:gd name="f4" fmla="val h"/>
                <a:gd name="f5" fmla="val 0"/>
                <a:gd name="f6" fmla="val 50649"/>
                <a:gd name="f7" fmla="val 72061"/>
                <a:gd name="f8" fmla="val 15914"/>
                <a:gd name="f9" fmla="val 4085"/>
                <a:gd name="f10" fmla="val 13752"/>
                <a:gd name="f11" fmla="val 236"/>
                <a:gd name="f12" fmla="val 8880"/>
                <a:gd name="f13" fmla="val -1138"/>
                <a:gd name="f14" fmla="val 5031"/>
                <a:gd name="f15" fmla="val 1024"/>
                <a:gd name="f16" fmla="val 4444"/>
                <a:gd name="f17" fmla="val 1349"/>
                <a:gd name="f18" fmla="val 3907"/>
                <a:gd name="f19" fmla="val 1748"/>
                <a:gd name="f20" fmla="val 3419"/>
                <a:gd name="f21" fmla="val 2211"/>
                <a:gd name="f22" fmla="val -504"/>
                <a:gd name="f23" fmla="val 6359"/>
                <a:gd name="f24" fmla="val -1116"/>
                <a:gd name="f25" fmla="val 12631"/>
                <a:gd name="f26" fmla="val 1920"/>
                <a:gd name="f27" fmla="val 17455"/>
                <a:gd name="f28" fmla="val 34781"/>
                <a:gd name="f29" fmla="val 68059"/>
                <a:gd name="f30" fmla="val 36980"/>
                <a:gd name="f31" fmla="val 71883"/>
                <a:gd name="f32" fmla="val 41878"/>
                <a:gd name="f33" fmla="val 73195"/>
                <a:gd name="f34" fmla="val 45701"/>
                <a:gd name="f35" fmla="val 70996"/>
                <a:gd name="f36" fmla="val 46276"/>
                <a:gd name="f37" fmla="val 70671"/>
                <a:gd name="f38" fmla="val 46801"/>
                <a:gd name="f39" fmla="val 70271"/>
                <a:gd name="f40" fmla="val 47275"/>
                <a:gd name="f41" fmla="val 69809"/>
                <a:gd name="f42" fmla="val 51136"/>
                <a:gd name="f43" fmla="val 65685"/>
                <a:gd name="f44" fmla="val 51748"/>
                <a:gd name="f45" fmla="val 59488"/>
                <a:gd name="f46" fmla="val 48775"/>
                <a:gd name="f47" fmla="val 54690"/>
                <a:gd name="f48" fmla="val 44402"/>
                <a:gd name="f49" fmla="val 47818"/>
                <a:gd name="f50" fmla="val 18163"/>
                <a:gd name="f51" fmla="val 7584"/>
                <a:gd name="f52" fmla="+- 0 0 -90"/>
                <a:gd name="f53" fmla="*/ f3 1 50649"/>
                <a:gd name="f54" fmla="*/ f4 1 72061"/>
                <a:gd name="f55" fmla="val f5"/>
                <a:gd name="f56" fmla="val f6"/>
                <a:gd name="f57" fmla="val f7"/>
                <a:gd name="f58" fmla="*/ f52 f0 1"/>
                <a:gd name="f59" fmla="+- f57 0 f55"/>
                <a:gd name="f60" fmla="+- f56 0 f55"/>
                <a:gd name="f61" fmla="*/ f58 1 f2"/>
                <a:gd name="f62" fmla="*/ f60 1 50649"/>
                <a:gd name="f63" fmla="*/ f59 1 72061"/>
                <a:gd name="f64" fmla="*/ 15914 f60 1"/>
                <a:gd name="f65" fmla="*/ 4085 f59 1"/>
                <a:gd name="f66" fmla="*/ 5031 f60 1"/>
                <a:gd name="f67" fmla="*/ 1024 f59 1"/>
                <a:gd name="f68" fmla="*/ 3419 f60 1"/>
                <a:gd name="f69" fmla="*/ 2211 f59 1"/>
                <a:gd name="f70" fmla="*/ 1920 f60 1"/>
                <a:gd name="f71" fmla="*/ 17455 f59 1"/>
                <a:gd name="f72" fmla="*/ 34781 f60 1"/>
                <a:gd name="f73" fmla="*/ 68059 f59 1"/>
                <a:gd name="f74" fmla="*/ 45701 f60 1"/>
                <a:gd name="f75" fmla="*/ 70996 f59 1"/>
                <a:gd name="f76" fmla="*/ 47275 f60 1"/>
                <a:gd name="f77" fmla="*/ 69809 f59 1"/>
                <a:gd name="f78" fmla="*/ 48775 f60 1"/>
                <a:gd name="f79" fmla="*/ 54690 f59 1"/>
                <a:gd name="f80" fmla="*/ 44402 f60 1"/>
                <a:gd name="f81" fmla="*/ 47818 f59 1"/>
                <a:gd name="f82" fmla="*/ 18163 f60 1"/>
                <a:gd name="f83" fmla="*/ 7584 f59 1"/>
                <a:gd name="f84" fmla="+- f61 0 f1"/>
                <a:gd name="f85" fmla="*/ f64 1 50649"/>
                <a:gd name="f86" fmla="*/ f65 1 72061"/>
                <a:gd name="f87" fmla="*/ f66 1 50649"/>
                <a:gd name="f88" fmla="*/ f67 1 72061"/>
                <a:gd name="f89" fmla="*/ f68 1 50649"/>
                <a:gd name="f90" fmla="*/ f69 1 72061"/>
                <a:gd name="f91" fmla="*/ f70 1 50649"/>
                <a:gd name="f92" fmla="*/ f71 1 72061"/>
                <a:gd name="f93" fmla="*/ f72 1 50649"/>
                <a:gd name="f94" fmla="*/ f73 1 72061"/>
                <a:gd name="f95" fmla="*/ f74 1 50649"/>
                <a:gd name="f96" fmla="*/ f75 1 72061"/>
                <a:gd name="f97" fmla="*/ f76 1 50649"/>
                <a:gd name="f98" fmla="*/ f77 1 72061"/>
                <a:gd name="f99" fmla="*/ f78 1 50649"/>
                <a:gd name="f100" fmla="*/ f79 1 72061"/>
                <a:gd name="f101" fmla="*/ f80 1 50649"/>
                <a:gd name="f102" fmla="*/ f81 1 72061"/>
                <a:gd name="f103" fmla="*/ f82 1 50649"/>
                <a:gd name="f104" fmla="*/ f83 1 72061"/>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Lst>
              <a:rect l="f129" t="f132" r="f130" b="f131"/>
              <a:pathLst>
                <a:path w="50649" h="72061">
                  <a:moveTo>
                    <a:pt x="f8" y="f9"/>
                  </a:moveTo>
                  <a:lnTo>
                    <a:pt x="f8" y="f9"/>
                  </a:ln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6" y="f37"/>
                    <a:pt x="f38" y="f39"/>
                    <a:pt x="f40" y="f41"/>
                  </a:cubicBezTo>
                  <a:cubicBezTo>
                    <a:pt x="f42" y="f43"/>
                    <a:pt x="f44" y="f45"/>
                    <a:pt x="f46" y="f47"/>
                  </a:cubicBezTo>
                  <a:lnTo>
                    <a:pt x="f48"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1" name="Freeform: Shape 1867">
              <a:extLst>
                <a:ext uri="{FF2B5EF4-FFF2-40B4-BE49-F238E27FC236}">
                  <a16:creationId xmlns:a16="http://schemas.microsoft.com/office/drawing/2014/main" id="{1EF43A77-04A9-9C83-9E74-DE82CADEECA1}"/>
                </a:ext>
              </a:extLst>
            </p:cNvPr>
            <p:cNvSpPr/>
            <p:nvPr/>
          </p:nvSpPr>
          <p:spPr>
            <a:xfrm>
              <a:off x="8531251" y="6258738"/>
              <a:ext cx="51700" cy="377491"/>
            </a:xfrm>
            <a:custGeom>
              <a:avLst/>
              <a:gdLst>
                <a:gd name="f0" fmla="val 10800000"/>
                <a:gd name="f1" fmla="val 5400000"/>
                <a:gd name="f2" fmla="val 180"/>
                <a:gd name="f3" fmla="val w"/>
                <a:gd name="f4" fmla="val h"/>
                <a:gd name="f5" fmla="val 0"/>
                <a:gd name="f6" fmla="val 51698"/>
                <a:gd name="f7" fmla="val 377495"/>
                <a:gd name="f8" fmla="val 17338"/>
                <a:gd name="f9" fmla="val 9518"/>
                <a:gd name="f10" fmla="val 8768"/>
                <a:gd name="f11" fmla="val 17375"/>
                <a:gd name="f12" fmla="val 8106"/>
                <a:gd name="f13" fmla="val 7431"/>
                <a:gd name="f14" fmla="val 6769"/>
                <a:gd name="f15" fmla="val 17163"/>
                <a:gd name="f16" fmla="val 6119"/>
                <a:gd name="f17" fmla="val 16913"/>
                <a:gd name="f18" fmla="val 5482"/>
                <a:gd name="f19" fmla="val 16588"/>
                <a:gd name="f20" fmla="val 4895"/>
                <a:gd name="f21" fmla="val 15064"/>
                <a:gd name="f22" fmla="val 1709"/>
                <a:gd name="f23" fmla="val 11740"/>
                <a:gd name="f24" fmla="val -228"/>
                <a:gd name="f25" fmla="val 8217"/>
                <a:gd name="f26" fmla="val 22"/>
                <a:gd name="f27" fmla="val 2607"/>
                <a:gd name="f28" fmla="val 1321"/>
                <a:gd name="f29" fmla="val -942"/>
                <a:gd name="f30" fmla="val 6869"/>
                <a:gd name="f31" fmla="val 220"/>
                <a:gd name="f32" fmla="val 12517"/>
                <a:gd name="f33" fmla="val 14266"/>
                <a:gd name="f34" fmla="val 18264"/>
                <a:gd name="f35" fmla="val 33831"/>
                <a:gd name="f36" fmla="val 377496"/>
                <a:gd name="f37" fmla="val 32719"/>
                <a:gd name="f38" fmla="val 371898"/>
                <a:gd name="f39" fmla="val 36180"/>
                <a:gd name="f40" fmla="val 366413"/>
                <a:gd name="f41" fmla="val 41702"/>
                <a:gd name="f42" fmla="val 365001"/>
                <a:gd name="f43" fmla="val 47013"/>
                <a:gd name="f44" fmla="val 364789"/>
                <a:gd name="f45" fmla="val 51486"/>
                <a:gd name="f46" fmla="val 368925"/>
                <a:gd name="f47" fmla="val 51686"/>
                <a:gd name="f48" fmla="val 374235"/>
                <a:gd name="f49" fmla="val 374372"/>
                <a:gd name="f50" fmla="val 374497"/>
                <a:gd name="f51" fmla="val 374622"/>
                <a:gd name="f52" fmla="val 50199"/>
                <a:gd name="f53" fmla="val 359378"/>
                <a:gd name="f54" fmla="+- 0 0 -90"/>
                <a:gd name="f55" fmla="*/ f3 1 51698"/>
                <a:gd name="f56" fmla="*/ f4 1 377495"/>
                <a:gd name="f57" fmla="val f5"/>
                <a:gd name="f58" fmla="val f6"/>
                <a:gd name="f59" fmla="val f7"/>
                <a:gd name="f60" fmla="*/ f54 f0 1"/>
                <a:gd name="f61" fmla="+- f59 0 f57"/>
                <a:gd name="f62" fmla="+- f58 0 f57"/>
                <a:gd name="f63" fmla="*/ f60 1 f2"/>
                <a:gd name="f64" fmla="*/ f62 1 51698"/>
                <a:gd name="f65" fmla="*/ f61 1 377495"/>
                <a:gd name="f66" fmla="*/ 17338 f62 1"/>
                <a:gd name="f67" fmla="*/ 9518 f61 1"/>
                <a:gd name="f68" fmla="*/ 8768 f61 1"/>
                <a:gd name="f69" fmla="*/ 6769 f61 1"/>
                <a:gd name="f70" fmla="*/ 16588 f62 1"/>
                <a:gd name="f71" fmla="*/ 4895 f61 1"/>
                <a:gd name="f72" fmla="*/ 8217 f62 1"/>
                <a:gd name="f73" fmla="*/ 22 f61 1"/>
                <a:gd name="f74" fmla="*/ 220 f62 1"/>
                <a:gd name="f75" fmla="*/ 12517 f61 1"/>
                <a:gd name="f76" fmla="*/ 14266 f61 1"/>
                <a:gd name="f77" fmla="*/ 18264 f61 1"/>
                <a:gd name="f78" fmla="*/ 33831 f62 1"/>
                <a:gd name="f79" fmla="*/ 377496 f61 1"/>
                <a:gd name="f80" fmla="*/ 41702 f62 1"/>
                <a:gd name="f81" fmla="*/ 365001 f61 1"/>
                <a:gd name="f82" fmla="*/ 51686 f62 1"/>
                <a:gd name="f83" fmla="*/ 374235 f61 1"/>
                <a:gd name="f84" fmla="*/ 51698 f62 1"/>
                <a:gd name="f85" fmla="*/ 374622 f61 1"/>
                <a:gd name="f86" fmla="*/ 50199 f62 1"/>
                <a:gd name="f87" fmla="*/ 359378 f61 1"/>
                <a:gd name="f88" fmla="+- f63 0 f1"/>
                <a:gd name="f89" fmla="*/ f66 1 51698"/>
                <a:gd name="f90" fmla="*/ f67 1 377495"/>
                <a:gd name="f91" fmla="*/ f68 1 377495"/>
                <a:gd name="f92" fmla="*/ f69 1 377495"/>
                <a:gd name="f93" fmla="*/ f70 1 51698"/>
                <a:gd name="f94" fmla="*/ f71 1 377495"/>
                <a:gd name="f95" fmla="*/ f72 1 51698"/>
                <a:gd name="f96" fmla="*/ f73 1 377495"/>
                <a:gd name="f97" fmla="*/ f74 1 51698"/>
                <a:gd name="f98" fmla="*/ f75 1 377495"/>
                <a:gd name="f99" fmla="*/ f76 1 377495"/>
                <a:gd name="f100" fmla="*/ f77 1 377495"/>
                <a:gd name="f101" fmla="*/ f78 1 51698"/>
                <a:gd name="f102" fmla="*/ f79 1 377495"/>
                <a:gd name="f103" fmla="*/ f80 1 51698"/>
                <a:gd name="f104" fmla="*/ f81 1 377495"/>
                <a:gd name="f105" fmla="*/ f82 1 51698"/>
                <a:gd name="f106" fmla="*/ f83 1 377495"/>
                <a:gd name="f107" fmla="*/ f84 1 51698"/>
                <a:gd name="f108" fmla="*/ f85 1 377495"/>
                <a:gd name="f109" fmla="*/ f86 1 51698"/>
                <a:gd name="f110" fmla="*/ f87 1 377495"/>
                <a:gd name="f111" fmla="*/ f57 1 f64"/>
                <a:gd name="f112" fmla="*/ f58 1 f64"/>
                <a:gd name="f113" fmla="*/ f57 1 f65"/>
                <a:gd name="f114" fmla="*/ f59 1 f65"/>
                <a:gd name="f115" fmla="*/ f89 1 f64"/>
                <a:gd name="f116" fmla="*/ f90 1 f65"/>
                <a:gd name="f117" fmla="*/ f91 1 f65"/>
                <a:gd name="f118" fmla="*/ f92 1 f65"/>
                <a:gd name="f119" fmla="*/ f93 1 f64"/>
                <a:gd name="f120" fmla="*/ f94 1 f65"/>
                <a:gd name="f121" fmla="*/ f95 1 f64"/>
                <a:gd name="f122" fmla="*/ f96 1 f65"/>
                <a:gd name="f123" fmla="*/ f97 1 f64"/>
                <a:gd name="f124" fmla="*/ f98 1 f65"/>
                <a:gd name="f125" fmla="*/ f99 1 f65"/>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6 1"/>
                <a:gd name="f144" fmla="*/ f118 f56 1"/>
                <a:gd name="f145" fmla="*/ f119 f55 1"/>
                <a:gd name="f146" fmla="*/ f120 f56 1"/>
                <a:gd name="f147" fmla="*/ f121 f55 1"/>
                <a:gd name="f148" fmla="*/ f122 f56 1"/>
                <a:gd name="f149" fmla="*/ f123 f55 1"/>
                <a:gd name="f150" fmla="*/ f124 f56 1"/>
                <a:gd name="f151" fmla="*/ f125 f56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1" y="f143"/>
                </a:cxn>
                <a:cxn ang="f88">
                  <a:pos x="f141" y="f144"/>
                </a:cxn>
                <a:cxn ang="f88">
                  <a:pos x="f145" y="f146"/>
                </a:cxn>
                <a:cxn ang="f88">
                  <a:pos x="f147" y="f148"/>
                </a:cxn>
                <a:cxn ang="f88">
                  <a:pos x="f149" y="f150"/>
                </a:cxn>
                <a:cxn ang="f88">
                  <a:pos x="f149" y="f151"/>
                </a:cxn>
                <a:cxn ang="f88">
                  <a:pos x="f149" y="f152"/>
                </a:cxn>
                <a:cxn ang="f88">
                  <a:pos x="f153" y="f154"/>
                </a:cxn>
                <a:cxn ang="f88">
                  <a:pos x="f155" y="f156"/>
                </a:cxn>
                <a:cxn ang="f88">
                  <a:pos x="f157" y="f158"/>
                </a:cxn>
                <a:cxn ang="f88">
                  <a:pos x="f159" y="f160"/>
                </a:cxn>
                <a:cxn ang="f88">
                  <a:pos x="f161" y="f162"/>
                </a:cxn>
              </a:cxnLst>
              <a:rect l="f137" t="f140" r="f138" b="f139"/>
              <a:pathLst>
                <a:path w="51698" h="377495">
                  <a:moveTo>
                    <a:pt x="f8" y="f9"/>
                  </a:moveTo>
                  <a:cubicBezTo>
                    <a:pt x="f8" y="f9"/>
                    <a:pt x="f8" y="f9"/>
                    <a:pt x="f8" y="f10"/>
                  </a:cubicBezTo>
                  <a:cubicBezTo>
                    <a:pt x="f11" y="f12"/>
                    <a:pt x="f11" y="f13"/>
                    <a:pt x="f8" y="f14"/>
                  </a:cubicBezTo>
                  <a:cubicBezTo>
                    <a:pt x="f15" y="f16"/>
                    <a:pt x="f17" y="f18"/>
                    <a:pt x="f19" y="f20"/>
                  </a:cubicBezTo>
                  <a:cubicBezTo>
                    <a:pt x="f21" y="f22"/>
                    <a:pt x="f23" y="f24"/>
                    <a:pt x="f25" y="f26"/>
                  </a:cubicBezTo>
                  <a:cubicBezTo>
                    <a:pt x="f27" y="f28"/>
                    <a:pt x="f29" y="f30"/>
                    <a:pt x="f31" y="f32"/>
                  </a:cubicBezTo>
                  <a:lnTo>
                    <a:pt x="f31" y="f33"/>
                  </a:lnTo>
                  <a:lnTo>
                    <a:pt x="f31" y="f34"/>
                  </a:lnTo>
                  <a:lnTo>
                    <a:pt x="f35" y="f36"/>
                  </a:lnTo>
                  <a:cubicBezTo>
                    <a:pt x="f37" y="f38"/>
                    <a:pt x="f39" y="f40"/>
                    <a:pt x="f41" y="f42"/>
                  </a:cubicBezTo>
                  <a:cubicBezTo>
                    <a:pt x="f43" y="f44"/>
                    <a:pt x="f45" y="f46"/>
                    <a:pt x="f47" y="f48"/>
                  </a:cubicBezTo>
                  <a:cubicBezTo>
                    <a:pt x="f6" y="f49"/>
                    <a:pt x="f6" y="f50"/>
                    <a:pt x="f6" y="f51"/>
                  </a:cubicBez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2" name="Freeform: Shape 1868">
              <a:extLst>
                <a:ext uri="{FF2B5EF4-FFF2-40B4-BE49-F238E27FC236}">
                  <a16:creationId xmlns:a16="http://schemas.microsoft.com/office/drawing/2014/main" id="{BAB68FA2-1AA5-F163-E76C-0F17B63020C1}"/>
                </a:ext>
              </a:extLst>
            </p:cNvPr>
            <p:cNvSpPr/>
            <p:nvPr/>
          </p:nvSpPr>
          <p:spPr>
            <a:xfrm>
              <a:off x="8564745" y="6624105"/>
              <a:ext cx="40443" cy="249036"/>
            </a:xfrm>
            <a:custGeom>
              <a:avLst/>
              <a:gdLst>
                <a:gd name="f0" fmla="val 10800000"/>
                <a:gd name="f1" fmla="val 5400000"/>
                <a:gd name="f2" fmla="val 180"/>
                <a:gd name="f3" fmla="val w"/>
                <a:gd name="f4" fmla="val h"/>
                <a:gd name="f5" fmla="val 0"/>
                <a:gd name="f6" fmla="val 40440"/>
                <a:gd name="f7" fmla="val 249037"/>
                <a:gd name="f8" fmla="val 39940"/>
                <a:gd name="f9" fmla="val 243040"/>
                <a:gd name="f10" fmla="val 18824"/>
                <a:gd name="f11" fmla="val 17255"/>
                <a:gd name="f12" fmla="val 18075"/>
                <a:gd name="f13" fmla="val 9634"/>
                <a:gd name="f14" fmla="val 4323"/>
                <a:gd name="f15" fmla="val 13777"/>
                <a:gd name="f16" fmla="val 12"/>
                <a:gd name="f17" fmla="val 8466"/>
                <a:gd name="f18" fmla="val 8329"/>
                <a:gd name="f19" fmla="val 8204"/>
                <a:gd name="f20" fmla="val 8079"/>
                <a:gd name="f21" fmla="val 2557"/>
                <a:gd name="f22" fmla="val 1424"/>
                <a:gd name="f23" fmla="val -904"/>
                <a:gd name="f24" fmla="val 6909"/>
                <a:gd name="f25" fmla="val 208"/>
                <a:gd name="f26" fmla="val 12507"/>
                <a:gd name="f27" fmla="val 22323"/>
                <a:gd name="f28" fmla="val 249038"/>
                <a:gd name="f29" fmla="val 247538"/>
                <a:gd name="f30" fmla="+- 0 0 -90"/>
                <a:gd name="f31" fmla="*/ f3 1 40440"/>
                <a:gd name="f32" fmla="*/ f4 1 249037"/>
                <a:gd name="f33" fmla="val f5"/>
                <a:gd name="f34" fmla="val f6"/>
                <a:gd name="f35" fmla="val f7"/>
                <a:gd name="f36" fmla="*/ f30 f0 1"/>
                <a:gd name="f37" fmla="+- f35 0 f33"/>
                <a:gd name="f38" fmla="+- f34 0 f33"/>
                <a:gd name="f39" fmla="*/ f36 1 f2"/>
                <a:gd name="f40" fmla="*/ f38 1 40440"/>
                <a:gd name="f41" fmla="*/ f37 1 249037"/>
                <a:gd name="f42" fmla="*/ 39940 f38 1"/>
                <a:gd name="f43" fmla="*/ 243040 f37 1"/>
                <a:gd name="f44" fmla="*/ 18824 f38 1"/>
                <a:gd name="f45" fmla="*/ 17255 f37 1"/>
                <a:gd name="f46" fmla="*/ 18075 f38 1"/>
                <a:gd name="f47" fmla="*/ 9634 f37 1"/>
                <a:gd name="f48" fmla="*/ 8466 f38 1"/>
                <a:gd name="f49" fmla="*/ 0 f37 1"/>
                <a:gd name="f50" fmla="*/ 8079 f38 1"/>
                <a:gd name="f51" fmla="*/ 12 f37 1"/>
                <a:gd name="f52" fmla="*/ 208 f38 1"/>
                <a:gd name="f53" fmla="*/ 12507 f37 1"/>
                <a:gd name="f54" fmla="*/ 22323 f38 1"/>
                <a:gd name="f55" fmla="*/ 249038 f37 1"/>
                <a:gd name="f56" fmla="*/ 40440 f38 1"/>
                <a:gd name="f57" fmla="*/ 247538 f37 1"/>
                <a:gd name="f58" fmla="+- f39 0 f1"/>
                <a:gd name="f59" fmla="*/ f42 1 40440"/>
                <a:gd name="f60" fmla="*/ f43 1 249037"/>
                <a:gd name="f61" fmla="*/ f44 1 40440"/>
                <a:gd name="f62" fmla="*/ f45 1 249037"/>
                <a:gd name="f63" fmla="*/ f46 1 40440"/>
                <a:gd name="f64" fmla="*/ f47 1 249037"/>
                <a:gd name="f65" fmla="*/ f48 1 40440"/>
                <a:gd name="f66" fmla="*/ f49 1 249037"/>
                <a:gd name="f67" fmla="*/ f50 1 40440"/>
                <a:gd name="f68" fmla="*/ f51 1 249037"/>
                <a:gd name="f69" fmla="*/ f52 1 40440"/>
                <a:gd name="f70" fmla="*/ f53 1 249037"/>
                <a:gd name="f71" fmla="*/ f54 1 40440"/>
                <a:gd name="f72" fmla="*/ f55 1 249037"/>
                <a:gd name="f73" fmla="*/ f56 1 40440"/>
                <a:gd name="f74" fmla="*/ f57 1 249037"/>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0"/>
                <a:gd name="f86" fmla="*/ f66 1 f41"/>
                <a:gd name="f87" fmla="*/ f67 1 f40"/>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1 1"/>
                <a:gd name="f106" fmla="*/ f86 f32 1"/>
                <a:gd name="f107" fmla="*/ f87 f31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3" y="f104"/>
                </a:cxn>
                <a:cxn ang="f58">
                  <a:pos x="f105" y="f106"/>
                </a:cxn>
                <a:cxn ang="f58">
                  <a:pos x="f107" y="f108"/>
                </a:cxn>
                <a:cxn ang="f58">
                  <a:pos x="f109" y="f110"/>
                </a:cxn>
                <a:cxn ang="f58">
                  <a:pos x="f111" y="f112"/>
                </a:cxn>
                <a:cxn ang="f58">
                  <a:pos x="f113" y="f112"/>
                </a:cxn>
                <a:cxn ang="f58">
                  <a:pos x="f113" y="f114"/>
                </a:cxn>
              </a:cxnLst>
              <a:rect l="f95" t="f98" r="f96" b="f97"/>
              <a:pathLst>
                <a:path w="40440" h="249037">
                  <a:moveTo>
                    <a:pt x="f8" y="f9"/>
                  </a:moveTo>
                  <a:lnTo>
                    <a:pt x="f10" y="f11"/>
                  </a:lnTo>
                  <a:lnTo>
                    <a:pt x="f12" y="f13"/>
                  </a:lnTo>
                  <a:cubicBezTo>
                    <a:pt x="f12" y="f14"/>
                    <a:pt x="f15" y="f16"/>
                    <a:pt x="f17" y="f5"/>
                  </a:cubicBezTo>
                  <a:cubicBezTo>
                    <a:pt x="f18" y="f5"/>
                    <a:pt x="f19" y="f16"/>
                    <a:pt x="f20" y="f16"/>
                  </a:cubicBezTo>
                  <a:cubicBezTo>
                    <a:pt x="f21" y="f22"/>
                    <a:pt x="f23" y="f24"/>
                    <a:pt x="f25" y="f26"/>
                  </a:cubicBezTo>
                  <a:lnTo>
                    <a:pt x="f27" y="f28"/>
                  </a:lnTo>
                  <a:lnTo>
                    <a:pt x="f6" y="f28"/>
                  </a:lnTo>
                  <a:lnTo>
                    <a:pt x="f6"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3" name="Freeform: Shape 1869">
              <a:extLst>
                <a:ext uri="{FF2B5EF4-FFF2-40B4-BE49-F238E27FC236}">
                  <a16:creationId xmlns:a16="http://schemas.microsoft.com/office/drawing/2014/main" id="{72DD5606-A724-C577-8FF2-D680E43426FB}"/>
                </a:ext>
              </a:extLst>
            </p:cNvPr>
            <p:cNvSpPr/>
            <p:nvPr/>
          </p:nvSpPr>
          <p:spPr>
            <a:xfrm>
              <a:off x="10514859" y="1137678"/>
              <a:ext cx="19540" cy="145069"/>
            </a:xfrm>
            <a:custGeom>
              <a:avLst/>
              <a:gdLst>
                <a:gd name="f0" fmla="val 10800000"/>
                <a:gd name="f1" fmla="val 5400000"/>
                <a:gd name="f2" fmla="val 180"/>
                <a:gd name="f3" fmla="val w"/>
                <a:gd name="f4" fmla="val h"/>
                <a:gd name="f5" fmla="val 0"/>
                <a:gd name="f6" fmla="val 19540"/>
                <a:gd name="f7" fmla="val 145067"/>
                <a:gd name="f8" fmla="val 9125"/>
                <a:gd name="f9" fmla="val 133947"/>
                <a:gd name="f10" fmla="val 14548"/>
                <a:gd name="f11" fmla="val 134723"/>
                <a:gd name="f12" fmla="val 18396"/>
                <a:gd name="f13" fmla="val 139619"/>
                <a:gd name="f14" fmla="val 17872"/>
                <a:gd name="f15" fmla="val 138570"/>
                <a:gd name="f16" fmla="val 19496"/>
                <a:gd name="f17" fmla="val 18368"/>
                <a:gd name="f18" fmla="val 10996"/>
                <a:gd name="f19" fmla="val 20008"/>
                <a:gd name="f20" fmla="val 5532"/>
                <a:gd name="f21" fmla="val 16072"/>
                <a:gd name="f22" fmla="val 653"/>
                <a:gd name="f23" fmla="val 10625"/>
                <a:gd name="f24" fmla="val 5189"/>
                <a:gd name="f25" fmla="val 397"/>
                <a:gd name="f26" fmla="val 1104"/>
                <a:gd name="f27" fmla="val 5127"/>
                <a:gd name="f28" fmla="val 1504"/>
                <a:gd name="f29" fmla="val 10565"/>
                <a:gd name="f30" fmla="val 10583"/>
                <a:gd name="f31" fmla="val 10602"/>
                <a:gd name="f32" fmla="val 10621"/>
                <a:gd name="f33" fmla="val 4"/>
                <a:gd name="f34" fmla="val 144193"/>
                <a:gd name="f35" fmla="val -146"/>
                <a:gd name="f36" fmla="val 138901"/>
                <a:gd name="f37" fmla="val 3853"/>
                <a:gd name="f38" fmla="val 134408"/>
                <a:gd name="f39" fmla="+- 0 0 -90"/>
                <a:gd name="f40" fmla="*/ f3 1 19540"/>
                <a:gd name="f41" fmla="*/ f4 1 145067"/>
                <a:gd name="f42" fmla="val f5"/>
                <a:gd name="f43" fmla="val f6"/>
                <a:gd name="f44" fmla="val f7"/>
                <a:gd name="f45" fmla="*/ f39 f0 1"/>
                <a:gd name="f46" fmla="+- f44 0 f42"/>
                <a:gd name="f47" fmla="+- f43 0 f42"/>
                <a:gd name="f48" fmla="*/ f45 1 f2"/>
                <a:gd name="f49" fmla="*/ f47 1 19540"/>
                <a:gd name="f50" fmla="*/ f46 1 145067"/>
                <a:gd name="f51" fmla="*/ 9125 f47 1"/>
                <a:gd name="f52" fmla="*/ 133947 f46 1"/>
                <a:gd name="f53" fmla="*/ 17872 f47 1"/>
                <a:gd name="f54" fmla="*/ 145067 f46 1"/>
                <a:gd name="f55" fmla="*/ 138570 f46 1"/>
                <a:gd name="f56" fmla="*/ 19496 f47 1"/>
                <a:gd name="f57" fmla="*/ 18368 f46 1"/>
                <a:gd name="f58" fmla="*/ 10996 f46 1"/>
                <a:gd name="f59" fmla="*/ 10625 f47 1"/>
                <a:gd name="f60" fmla="*/ 0 f46 1"/>
                <a:gd name="f61" fmla="*/ 1504 f47 1"/>
                <a:gd name="f62" fmla="*/ 10565 f46 1"/>
                <a:gd name="f63" fmla="*/ 10621 f46 1"/>
                <a:gd name="f64" fmla="*/ 4 f47 1"/>
                <a:gd name="f65" fmla="*/ 144193 f46 1"/>
                <a:gd name="f66" fmla="+- f48 0 f1"/>
                <a:gd name="f67" fmla="*/ f51 1 19540"/>
                <a:gd name="f68" fmla="*/ f52 1 145067"/>
                <a:gd name="f69" fmla="*/ f53 1 19540"/>
                <a:gd name="f70" fmla="*/ f54 1 145067"/>
                <a:gd name="f71" fmla="*/ f55 1 145067"/>
                <a:gd name="f72" fmla="*/ f56 1 19540"/>
                <a:gd name="f73" fmla="*/ f57 1 145067"/>
                <a:gd name="f74" fmla="*/ f58 1 145067"/>
                <a:gd name="f75" fmla="*/ f59 1 19540"/>
                <a:gd name="f76" fmla="*/ f60 1 145067"/>
                <a:gd name="f77" fmla="*/ f61 1 19540"/>
                <a:gd name="f78" fmla="*/ f62 1 145067"/>
                <a:gd name="f79" fmla="*/ f63 1 145067"/>
                <a:gd name="f80" fmla="*/ f64 1 19540"/>
                <a:gd name="f81" fmla="*/ f65 1 145067"/>
                <a:gd name="f82" fmla="*/ f42 1 f49"/>
                <a:gd name="f83" fmla="*/ f43 1 f49"/>
                <a:gd name="f84" fmla="*/ f42 1 f50"/>
                <a:gd name="f85" fmla="*/ f44 1 f50"/>
                <a:gd name="f86" fmla="*/ f67 1 f49"/>
                <a:gd name="f87" fmla="*/ f68 1 f50"/>
                <a:gd name="f88" fmla="*/ f69 1 f49"/>
                <a:gd name="f89" fmla="*/ f70 1 f50"/>
                <a:gd name="f90" fmla="*/ f71 1 f50"/>
                <a:gd name="f91" fmla="*/ f72 1 f49"/>
                <a:gd name="f92" fmla="*/ f73 1 f50"/>
                <a:gd name="f93" fmla="*/ f74 1 f50"/>
                <a:gd name="f94" fmla="*/ f75 1 f49"/>
                <a:gd name="f95" fmla="*/ f76 1 f50"/>
                <a:gd name="f96" fmla="*/ f77 1 f49"/>
                <a:gd name="f97" fmla="*/ f78 1 f50"/>
                <a:gd name="f98" fmla="*/ f79 1 f50"/>
                <a:gd name="f99" fmla="*/ f80 1 f49"/>
                <a:gd name="f100" fmla="*/ f81 1 f50"/>
                <a:gd name="f101" fmla="*/ f82 f40 1"/>
                <a:gd name="f102" fmla="*/ f83 f40 1"/>
                <a:gd name="f103" fmla="*/ f85 f41 1"/>
                <a:gd name="f104" fmla="*/ f84 f41 1"/>
                <a:gd name="f105" fmla="*/ f86 f40 1"/>
                <a:gd name="f106" fmla="*/ f87 f41 1"/>
                <a:gd name="f107" fmla="*/ f88 f40 1"/>
                <a:gd name="f108" fmla="*/ f89 f41 1"/>
                <a:gd name="f109" fmla="*/ f90 f41 1"/>
                <a:gd name="f110" fmla="*/ f91 f40 1"/>
                <a:gd name="f111" fmla="*/ f92 f41 1"/>
                <a:gd name="f112" fmla="*/ f93 f41 1"/>
                <a:gd name="f113" fmla="*/ f94 f40 1"/>
                <a:gd name="f114" fmla="*/ f95 f41 1"/>
                <a:gd name="f115" fmla="*/ f96 f40 1"/>
                <a:gd name="f116" fmla="*/ f97 f41 1"/>
                <a:gd name="f117" fmla="*/ f98 f41 1"/>
                <a:gd name="f118" fmla="*/ f99 f40 1"/>
                <a:gd name="f119" fmla="*/ f100 f41 1"/>
              </a:gdLst>
              <a:ahLst/>
              <a:cxnLst>
                <a:cxn ang="3cd4">
                  <a:pos x="hc" y="t"/>
                </a:cxn>
                <a:cxn ang="0">
                  <a:pos x="r" y="vc"/>
                </a:cxn>
                <a:cxn ang="cd4">
                  <a:pos x="hc" y="b"/>
                </a:cxn>
                <a:cxn ang="cd2">
                  <a:pos x="l" y="vc"/>
                </a:cxn>
                <a:cxn ang="f66">
                  <a:pos x="f105" y="f106"/>
                </a:cxn>
                <a:cxn ang="f66">
                  <a:pos x="f107" y="f108"/>
                </a:cxn>
                <a:cxn ang="f66">
                  <a:pos x="f107" y="f109"/>
                </a:cxn>
                <a:cxn ang="f66">
                  <a:pos x="f110" y="f111"/>
                </a:cxn>
                <a:cxn ang="f66">
                  <a:pos x="f110" y="f112"/>
                </a:cxn>
                <a:cxn ang="f66">
                  <a:pos x="f113" y="f114"/>
                </a:cxn>
                <a:cxn ang="f66">
                  <a:pos x="f115" y="f116"/>
                </a:cxn>
                <a:cxn ang="f66">
                  <a:pos x="f115" y="f117"/>
                </a:cxn>
                <a:cxn ang="f66">
                  <a:pos x="f118" y="f119"/>
                </a:cxn>
                <a:cxn ang="f66">
                  <a:pos x="f105" y="f106"/>
                </a:cxn>
              </a:cxnLst>
              <a:rect l="f101" t="f104" r="f102" b="f103"/>
              <a:pathLst>
                <a:path w="19540" h="145067">
                  <a:moveTo>
                    <a:pt x="f8" y="f9"/>
                  </a:moveTo>
                  <a:cubicBezTo>
                    <a:pt x="f10" y="f11"/>
                    <a:pt x="f12" y="f13"/>
                    <a:pt x="f14" y="f7"/>
                  </a:cubicBezTo>
                  <a:lnTo>
                    <a:pt x="f14" y="f15"/>
                  </a:lnTo>
                  <a:lnTo>
                    <a:pt x="f16" y="f17"/>
                  </a:lnTo>
                  <a:lnTo>
                    <a:pt x="f16" y="f18"/>
                  </a:lnTo>
                  <a:cubicBezTo>
                    <a:pt x="f19" y="f20"/>
                    <a:pt x="f21" y="f22"/>
                    <a:pt x="f23" y="f5"/>
                  </a:cubicBezTo>
                  <a:cubicBezTo>
                    <a:pt x="f24" y="f25"/>
                    <a:pt x="f26" y="f27"/>
                    <a:pt x="f28" y="f29"/>
                  </a:cubicBezTo>
                  <a:cubicBezTo>
                    <a:pt x="f28" y="f30"/>
                    <a:pt x="f28" y="f31"/>
                    <a:pt x="f28" y="f32"/>
                  </a:cubicBezTo>
                  <a:lnTo>
                    <a:pt x="f33" y="f34"/>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4" name="Freeform: Shape 1870">
              <a:extLst>
                <a:ext uri="{FF2B5EF4-FFF2-40B4-BE49-F238E27FC236}">
                  <a16:creationId xmlns:a16="http://schemas.microsoft.com/office/drawing/2014/main" id="{01A92305-C7EE-6121-CE63-26DFF9070E22}"/>
                </a:ext>
              </a:extLst>
            </p:cNvPr>
            <p:cNvSpPr/>
            <p:nvPr/>
          </p:nvSpPr>
          <p:spPr>
            <a:xfrm>
              <a:off x="10509235" y="1271372"/>
              <a:ext cx="23289" cy="420084"/>
            </a:xfrm>
            <a:custGeom>
              <a:avLst/>
              <a:gdLst>
                <a:gd name="f0" fmla="val 10800000"/>
                <a:gd name="f1" fmla="val 5400000"/>
                <a:gd name="f2" fmla="val 180"/>
                <a:gd name="f3" fmla="val w"/>
                <a:gd name="f4" fmla="val h"/>
                <a:gd name="f5" fmla="val 0"/>
                <a:gd name="f6" fmla="val 23287"/>
                <a:gd name="f7" fmla="val 420082"/>
                <a:gd name="f8" fmla="val 1749"/>
                <a:gd name="f9" fmla="val 415084"/>
                <a:gd name="f10" fmla="val 2074"/>
                <a:gd name="f11" fmla="val 415740"/>
                <a:gd name="f12" fmla="val 2449"/>
                <a:gd name="f13" fmla="val 416368"/>
                <a:gd name="f14" fmla="val 2874"/>
                <a:gd name="f15" fmla="val 416959"/>
                <a:gd name="f16" fmla="val 4361"/>
                <a:gd name="f17" fmla="val 418773"/>
                <a:gd name="f18" fmla="val 6535"/>
                <a:gd name="f19" fmla="val 419901"/>
                <a:gd name="f20" fmla="val 8871"/>
                <a:gd name="f21" fmla="val 14344"/>
                <a:gd name="f22" fmla="val 419619"/>
                <a:gd name="f23" fmla="val 18430"/>
                <a:gd name="f24" fmla="val 414817"/>
                <a:gd name="f25" fmla="val 17992"/>
                <a:gd name="f26" fmla="val 409337"/>
                <a:gd name="f27" fmla="val 404339"/>
                <a:gd name="f28" fmla="val 23240"/>
                <a:gd name="f29" fmla="val 11121"/>
                <a:gd name="f30" fmla="val 23765"/>
                <a:gd name="f31" fmla="val 5673"/>
                <a:gd name="f32" fmla="val 19916"/>
                <a:gd name="f33" fmla="val 776"/>
                <a:gd name="f34" fmla="val 14494"/>
                <a:gd name="f35" fmla="val 9021"/>
                <a:gd name="f36" fmla="val 463"/>
                <a:gd name="f37" fmla="val 4935"/>
                <a:gd name="f38" fmla="val 5265"/>
                <a:gd name="f39" fmla="val 5373"/>
                <a:gd name="f40" fmla="val 10746"/>
                <a:gd name="f41" fmla="val 409087"/>
                <a:gd name="f42" fmla="val 410336"/>
                <a:gd name="f43" fmla="val 410961"/>
                <a:gd name="f44" fmla="val 312"/>
                <a:gd name="f45" fmla="val 412435"/>
                <a:gd name="f46" fmla="val 912"/>
                <a:gd name="f47" fmla="val 413835"/>
                <a:gd name="f48" fmla="+- 0 0 -90"/>
                <a:gd name="f49" fmla="*/ f3 1 23287"/>
                <a:gd name="f50" fmla="*/ f4 1 420082"/>
                <a:gd name="f51" fmla="val f5"/>
                <a:gd name="f52" fmla="val f6"/>
                <a:gd name="f53" fmla="val f7"/>
                <a:gd name="f54" fmla="*/ f48 f0 1"/>
                <a:gd name="f55" fmla="+- f53 0 f51"/>
                <a:gd name="f56" fmla="+- f52 0 f51"/>
                <a:gd name="f57" fmla="*/ f54 1 f2"/>
                <a:gd name="f58" fmla="*/ f56 1 23287"/>
                <a:gd name="f59" fmla="*/ f55 1 420082"/>
                <a:gd name="f60" fmla="*/ 1749 f56 1"/>
                <a:gd name="f61" fmla="*/ 415084 f55 1"/>
                <a:gd name="f62" fmla="*/ 2874 f56 1"/>
                <a:gd name="f63" fmla="*/ 416959 f55 1"/>
                <a:gd name="f64" fmla="*/ 8871 f56 1"/>
                <a:gd name="f65" fmla="*/ 420082 f55 1"/>
                <a:gd name="f66" fmla="*/ 17992 f56 1"/>
                <a:gd name="f67" fmla="*/ 409337 f55 1"/>
                <a:gd name="f68" fmla="*/ 404339 f55 1"/>
                <a:gd name="f69" fmla="*/ 23240 f56 1"/>
                <a:gd name="f70" fmla="*/ 11121 f55 1"/>
                <a:gd name="f71" fmla="*/ 14494 f56 1"/>
                <a:gd name="f72" fmla="*/ 0 f55 1"/>
                <a:gd name="f73" fmla="*/ 5373 f56 1"/>
                <a:gd name="f74" fmla="*/ 10746 f55 1"/>
                <a:gd name="f75" fmla="*/ 0 f56 1"/>
                <a:gd name="f76" fmla="*/ 409087 f55 1"/>
                <a:gd name="f77" fmla="*/ 410961 f55 1"/>
                <a:gd name="f78" fmla="+- f57 0 f1"/>
                <a:gd name="f79" fmla="*/ f60 1 23287"/>
                <a:gd name="f80" fmla="*/ f61 1 420082"/>
                <a:gd name="f81" fmla="*/ f62 1 23287"/>
                <a:gd name="f82" fmla="*/ f63 1 420082"/>
                <a:gd name="f83" fmla="*/ f64 1 23287"/>
                <a:gd name="f84" fmla="*/ f65 1 420082"/>
                <a:gd name="f85" fmla="*/ f66 1 23287"/>
                <a:gd name="f86" fmla="*/ f67 1 420082"/>
                <a:gd name="f87" fmla="*/ f68 1 420082"/>
                <a:gd name="f88" fmla="*/ f69 1 23287"/>
                <a:gd name="f89" fmla="*/ f70 1 420082"/>
                <a:gd name="f90" fmla="*/ f71 1 23287"/>
                <a:gd name="f91" fmla="*/ f72 1 420082"/>
                <a:gd name="f92" fmla="*/ f73 1 23287"/>
                <a:gd name="f93" fmla="*/ f74 1 420082"/>
                <a:gd name="f94" fmla="*/ f75 1 23287"/>
                <a:gd name="f95" fmla="*/ f76 1 420082"/>
                <a:gd name="f96" fmla="*/ f77 1 420082"/>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9"/>
                <a:gd name="f110" fmla="*/ f88 1 f58"/>
                <a:gd name="f111" fmla="*/ f89 1 f59"/>
                <a:gd name="f112" fmla="*/ f90 1 f58"/>
                <a:gd name="f113" fmla="*/ f91 1 f59"/>
                <a:gd name="f114" fmla="*/ f92 1 f58"/>
                <a:gd name="f115" fmla="*/ f93 1 f59"/>
                <a:gd name="f116" fmla="*/ f94 1 f58"/>
                <a:gd name="f117" fmla="*/ f95 1 f59"/>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50 1"/>
                <a:gd name="f132" fmla="*/ f110 f49 1"/>
                <a:gd name="f133" fmla="*/ f111 f50 1"/>
                <a:gd name="f134" fmla="*/ f112 f49 1"/>
                <a:gd name="f135" fmla="*/ f113 f50 1"/>
                <a:gd name="f136" fmla="*/ f114 f49 1"/>
                <a:gd name="f137" fmla="*/ f115 f50 1"/>
                <a:gd name="f138" fmla="*/ f116 f49 1"/>
                <a:gd name="f139" fmla="*/ f117 f50 1"/>
                <a:gd name="f140" fmla="*/ f118 f50 1"/>
              </a:gdLst>
              <a:ahLst/>
              <a:cxnLst>
                <a:cxn ang="3cd4">
                  <a:pos x="hc" y="t"/>
                </a:cxn>
                <a:cxn ang="0">
                  <a:pos x="r" y="vc"/>
                </a:cxn>
                <a:cxn ang="cd4">
                  <a:pos x="hc" y="b"/>
                </a:cxn>
                <a:cxn ang="cd2">
                  <a:pos x="l" y="vc"/>
                </a:cxn>
                <a:cxn ang="f78">
                  <a:pos x="f123" y="f124"/>
                </a:cxn>
                <a:cxn ang="f78">
                  <a:pos x="f123" y="f124"/>
                </a:cxn>
                <a:cxn ang="f78">
                  <a:pos x="f125" y="f126"/>
                </a:cxn>
                <a:cxn ang="f78">
                  <a:pos x="f127" y="f128"/>
                </a:cxn>
                <a:cxn ang="f78">
                  <a:pos x="f129" y="f130"/>
                </a:cxn>
                <a:cxn ang="f78">
                  <a:pos x="f129" y="f131"/>
                </a:cxn>
                <a:cxn ang="f78">
                  <a:pos x="f132" y="f133"/>
                </a:cxn>
                <a:cxn ang="f78">
                  <a:pos x="f134" y="f135"/>
                </a:cxn>
                <a:cxn ang="f78">
                  <a:pos x="f136" y="f137"/>
                </a:cxn>
                <a:cxn ang="f78">
                  <a:pos x="f138" y="f139"/>
                </a:cxn>
                <a:cxn ang="f78">
                  <a:pos x="f138" y="f139"/>
                </a:cxn>
                <a:cxn ang="f78">
                  <a:pos x="f138" y="f140"/>
                </a:cxn>
                <a:cxn ang="f78">
                  <a:pos x="f123" y="f124"/>
                </a:cxn>
              </a:cxnLst>
              <a:rect l="f119" t="f122" r="f120" b="f121"/>
              <a:pathLst>
                <a:path w="23287" h="420082">
                  <a:moveTo>
                    <a:pt x="f8" y="f9"/>
                  </a:moveTo>
                  <a:lnTo>
                    <a:pt x="f8" y="f9"/>
                  </a:lnTo>
                  <a:cubicBezTo>
                    <a:pt x="f10" y="f11"/>
                    <a:pt x="f12" y="f13"/>
                    <a:pt x="f14" y="f15"/>
                  </a:cubicBezTo>
                  <a:cubicBezTo>
                    <a:pt x="f16" y="f17"/>
                    <a:pt x="f18" y="f19"/>
                    <a:pt x="f20" y="f7"/>
                  </a:cubicBezTo>
                  <a:cubicBezTo>
                    <a:pt x="f21" y="f22"/>
                    <a:pt x="f23" y="f24"/>
                    <a:pt x="f25" y="f26"/>
                  </a:cubicBezTo>
                  <a:lnTo>
                    <a:pt x="f25" y="f27"/>
                  </a:lnTo>
                  <a:lnTo>
                    <a:pt x="f28" y="f29"/>
                  </a:lnTo>
                  <a:cubicBezTo>
                    <a:pt x="f30" y="f31"/>
                    <a:pt x="f32" y="f33"/>
                    <a:pt x="f34" y="f5"/>
                  </a:cubicBezTo>
                  <a:cubicBezTo>
                    <a:pt x="f35" y="f36"/>
                    <a:pt x="f37" y="f38"/>
                    <a:pt x="f39" y="f40"/>
                  </a:cubicBezTo>
                  <a:lnTo>
                    <a:pt x="f5" y="f41"/>
                  </a:lnTo>
                  <a:lnTo>
                    <a:pt x="f5" y="f41"/>
                  </a:lnTo>
                  <a:cubicBezTo>
                    <a:pt x="f5" y="f41"/>
                    <a:pt x="f5" y="f42"/>
                    <a:pt x="f5"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5" name="Freeform: Shape 1871">
              <a:extLst>
                <a:ext uri="{FF2B5EF4-FFF2-40B4-BE49-F238E27FC236}">
                  <a16:creationId xmlns:a16="http://schemas.microsoft.com/office/drawing/2014/main" id="{C4103045-70BC-57D6-F6ED-5EDCCE7A8836}"/>
                </a:ext>
              </a:extLst>
            </p:cNvPr>
            <p:cNvSpPr/>
            <p:nvPr/>
          </p:nvSpPr>
          <p:spPr>
            <a:xfrm>
              <a:off x="10190878" y="1288865"/>
              <a:ext cx="18242" cy="144950"/>
            </a:xfrm>
            <a:custGeom>
              <a:avLst/>
              <a:gdLst>
                <a:gd name="f0" fmla="val 10800000"/>
                <a:gd name="f1" fmla="val 5400000"/>
                <a:gd name="f2" fmla="val 180"/>
                <a:gd name="f3" fmla="val w"/>
                <a:gd name="f4" fmla="val h"/>
                <a:gd name="f5" fmla="val 0"/>
                <a:gd name="f6" fmla="val 18241"/>
                <a:gd name="f7" fmla="val 144948"/>
                <a:gd name="f8" fmla="val 9118"/>
                <a:gd name="f9" fmla="val 134078"/>
                <a:gd name="f10" fmla="val 14566"/>
                <a:gd name="f11" fmla="val 134669"/>
                <a:gd name="f12" fmla="val 18551"/>
                <a:gd name="f13" fmla="val 139487"/>
                <a:gd name="f14" fmla="val 18114"/>
                <a:gd name="f15" fmla="val 144949"/>
                <a:gd name="f16" fmla="val 10627"/>
                <a:gd name="f17" fmla="val 18951"/>
                <a:gd name="f18" fmla="val 5659"/>
                <a:gd name="f19" fmla="val 15590"/>
                <a:gd name="f20" fmla="val 957"/>
                <a:gd name="f21" fmla="val 10617"/>
                <a:gd name="f22" fmla="val 126"/>
                <a:gd name="f23" fmla="val 5657"/>
                <a:gd name="f24" fmla="val -705"/>
                <a:gd name="f25" fmla="val 959"/>
                <a:gd name="f26" fmla="val 2649"/>
                <a:gd name="f27" fmla="val 122"/>
                <a:gd name="f28" fmla="val 7618"/>
                <a:gd name="f29" fmla="val -41"/>
                <a:gd name="f30" fmla="val 8614"/>
                <a:gd name="f31" fmla="val 9631"/>
                <a:gd name="f32" fmla="val -316"/>
                <a:gd name="f33" fmla="val 3670"/>
                <a:gd name="f34" fmla="+- 0 0 -90"/>
                <a:gd name="f35" fmla="*/ f3 1 18241"/>
                <a:gd name="f36" fmla="*/ f4 1 144948"/>
                <a:gd name="f37" fmla="val f5"/>
                <a:gd name="f38" fmla="val f6"/>
                <a:gd name="f39" fmla="val f7"/>
                <a:gd name="f40" fmla="*/ f34 f0 1"/>
                <a:gd name="f41" fmla="+- f39 0 f37"/>
                <a:gd name="f42" fmla="+- f38 0 f37"/>
                <a:gd name="f43" fmla="*/ f40 1 f2"/>
                <a:gd name="f44" fmla="*/ f42 1 18241"/>
                <a:gd name="f45" fmla="*/ f41 1 144948"/>
                <a:gd name="f46" fmla="*/ 9118 f42 1"/>
                <a:gd name="f47" fmla="*/ 134078 f41 1"/>
                <a:gd name="f48" fmla="*/ 18114 f42 1"/>
                <a:gd name="f49" fmla="*/ 144949 f41 1"/>
                <a:gd name="f50" fmla="*/ 10627 f41 1"/>
                <a:gd name="f51" fmla="*/ 10617 f42 1"/>
                <a:gd name="f52" fmla="*/ 126 f41 1"/>
                <a:gd name="f53" fmla="*/ 122 f42 1"/>
                <a:gd name="f54" fmla="*/ 7618 f41 1"/>
                <a:gd name="f55" fmla="+- f43 0 f1"/>
                <a:gd name="f56" fmla="*/ f46 1 18241"/>
                <a:gd name="f57" fmla="*/ f47 1 144948"/>
                <a:gd name="f58" fmla="*/ f48 1 18241"/>
                <a:gd name="f59" fmla="*/ f49 1 144948"/>
                <a:gd name="f60" fmla="*/ f50 1 144948"/>
                <a:gd name="f61" fmla="*/ f51 1 18241"/>
                <a:gd name="f62" fmla="*/ f52 1 144948"/>
                <a:gd name="f63" fmla="*/ f53 1 18241"/>
                <a:gd name="f64" fmla="*/ f54 1 144948"/>
                <a:gd name="f65" fmla="*/ f37 1 f44"/>
                <a:gd name="f66" fmla="*/ f38 1 f44"/>
                <a:gd name="f67" fmla="*/ f37 1 f45"/>
                <a:gd name="f68" fmla="*/ f39 1 f45"/>
                <a:gd name="f69" fmla="*/ f56 1 f44"/>
                <a:gd name="f70" fmla="*/ f57 1 f45"/>
                <a:gd name="f71" fmla="*/ f58 1 f44"/>
                <a:gd name="f72" fmla="*/ f59 1 f45"/>
                <a:gd name="f73" fmla="*/ f60 1 f45"/>
                <a:gd name="f74" fmla="*/ f61 1 f44"/>
                <a:gd name="f75" fmla="*/ f62 1 f45"/>
                <a:gd name="f76" fmla="*/ f63 1 f44"/>
                <a:gd name="f77" fmla="*/ f64 1 f45"/>
                <a:gd name="f78" fmla="*/ f65 f35 1"/>
                <a:gd name="f79" fmla="*/ f66 f35 1"/>
                <a:gd name="f80" fmla="*/ f68 f36 1"/>
                <a:gd name="f81" fmla="*/ f67 f36 1"/>
                <a:gd name="f82" fmla="*/ f69 f35 1"/>
                <a:gd name="f83" fmla="*/ f70 f36 1"/>
                <a:gd name="f84" fmla="*/ f71 f35 1"/>
                <a:gd name="f85" fmla="*/ f72 f36 1"/>
                <a:gd name="f86" fmla="*/ f73 f36 1"/>
                <a:gd name="f87" fmla="*/ f74 f35 1"/>
                <a:gd name="f88" fmla="*/ f75 f36 1"/>
                <a:gd name="f89" fmla="*/ f76 f35 1"/>
                <a:gd name="f90" fmla="*/ f77 f36 1"/>
              </a:gdLst>
              <a:ahLst/>
              <a:cxnLst>
                <a:cxn ang="3cd4">
                  <a:pos x="hc" y="t"/>
                </a:cxn>
                <a:cxn ang="0">
                  <a:pos x="r" y="vc"/>
                </a:cxn>
                <a:cxn ang="cd4">
                  <a:pos x="hc" y="b"/>
                </a:cxn>
                <a:cxn ang="cd2">
                  <a:pos x="l" y="vc"/>
                </a:cxn>
                <a:cxn ang="f55">
                  <a:pos x="f82" y="f83"/>
                </a:cxn>
                <a:cxn ang="f55">
                  <a:pos x="f84" y="f85"/>
                </a:cxn>
                <a:cxn ang="f55">
                  <a:pos x="f84" y="f86"/>
                </a:cxn>
                <a:cxn ang="f55">
                  <a:pos x="f87" y="f88"/>
                </a:cxn>
                <a:cxn ang="f55">
                  <a:pos x="f89" y="f90"/>
                </a:cxn>
                <a:cxn ang="f55">
                  <a:pos x="f89" y="f86"/>
                </a:cxn>
                <a:cxn ang="f55">
                  <a:pos x="f89" y="f85"/>
                </a:cxn>
                <a:cxn ang="f55">
                  <a:pos x="f82" y="f83"/>
                </a:cxn>
              </a:cxnLst>
              <a:rect l="f78" t="f81" r="f79" b="f80"/>
              <a:pathLst>
                <a:path w="18241" h="144948">
                  <a:moveTo>
                    <a:pt x="f8" y="f9"/>
                  </a:moveTo>
                  <a:cubicBezTo>
                    <a:pt x="f10" y="f11"/>
                    <a:pt x="f12" y="f13"/>
                    <a:pt x="f14" y="f15"/>
                  </a:cubicBezTo>
                  <a:lnTo>
                    <a:pt x="f14" y="f16"/>
                  </a:lnTo>
                  <a:cubicBezTo>
                    <a:pt x="f17" y="f18"/>
                    <a:pt x="f19" y="f20"/>
                    <a:pt x="f21" y="f22"/>
                  </a:cubicBezTo>
                  <a:cubicBezTo>
                    <a:pt x="f23" y="f24"/>
                    <a:pt x="f25" y="f26"/>
                    <a:pt x="f27" y="f28"/>
                  </a:cubicBezTo>
                  <a:cubicBezTo>
                    <a:pt x="f29" y="f30"/>
                    <a:pt x="f29" y="f31"/>
                    <a:pt x="f27" y="f16"/>
                  </a:cubicBezTo>
                  <a:lnTo>
                    <a:pt x="f27" y="f15"/>
                  </a:lnTo>
                  <a:cubicBezTo>
                    <a:pt x="f32" y="f13"/>
                    <a:pt x="f33"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6" name="Freeform: Shape 1872">
              <a:extLst>
                <a:ext uri="{FF2B5EF4-FFF2-40B4-BE49-F238E27FC236}">
                  <a16:creationId xmlns:a16="http://schemas.microsoft.com/office/drawing/2014/main" id="{4ABF3912-5866-FD64-9248-4E4DD7D2EA76}"/>
                </a:ext>
              </a:extLst>
            </p:cNvPr>
            <p:cNvSpPr/>
            <p:nvPr/>
          </p:nvSpPr>
          <p:spPr>
            <a:xfrm>
              <a:off x="8963780" y="4793842"/>
              <a:ext cx="18845" cy="24112"/>
            </a:xfrm>
            <a:custGeom>
              <a:avLst/>
              <a:gdLst>
                <a:gd name="f0" fmla="val 10800000"/>
                <a:gd name="f1" fmla="val 5400000"/>
                <a:gd name="f2" fmla="val 180"/>
                <a:gd name="f3" fmla="val w"/>
                <a:gd name="f4" fmla="val h"/>
                <a:gd name="f5" fmla="val 0"/>
                <a:gd name="f6" fmla="val 18842"/>
                <a:gd name="f7" fmla="val 24115"/>
                <a:gd name="f8" fmla="val 9622"/>
                <a:gd name="f9" fmla="val 11620"/>
                <a:gd name="f10" fmla="val 4237"/>
                <a:gd name="f11" fmla="val 11558"/>
                <a:gd name="f12" fmla="val -74"/>
                <a:gd name="f13" fmla="val 7134"/>
                <a:gd name="f14" fmla="val 1"/>
                <a:gd name="f15" fmla="val 1749"/>
                <a:gd name="f16" fmla="val 1712"/>
                <a:gd name="f17" fmla="val 1662"/>
                <a:gd name="f18" fmla="val 1624"/>
                <a:gd name="f19" fmla="val 751"/>
                <a:gd name="f20" fmla="val 14119"/>
                <a:gd name="f21" fmla="val 613"/>
                <a:gd name="f22" fmla="val 19505"/>
                <a:gd name="f23" fmla="val 4861"/>
                <a:gd name="f24" fmla="val 23978"/>
                <a:gd name="f25" fmla="val 10247"/>
                <a:gd name="f26" fmla="val 10284"/>
                <a:gd name="f27" fmla="val 10334"/>
                <a:gd name="f28" fmla="val 10371"/>
                <a:gd name="f29" fmla="val 15819"/>
                <a:gd name="f30" fmla="val 23103"/>
                <a:gd name="f31" fmla="val 17980"/>
                <a:gd name="f32" fmla="val 18743"/>
                <a:gd name="f33" fmla="val 12495"/>
                <a:gd name="f34" fmla="val 17868"/>
                <a:gd name="f35" fmla="val 18630"/>
                <a:gd name="f36" fmla="val 5448"/>
                <a:gd name="f37" fmla="val 15019"/>
                <a:gd name="f38" fmla="val 10546"/>
                <a:gd name="f39" fmla="+- 0 0 -90"/>
                <a:gd name="f40" fmla="*/ f3 1 18842"/>
                <a:gd name="f41" fmla="*/ f4 1 24115"/>
                <a:gd name="f42" fmla="val f5"/>
                <a:gd name="f43" fmla="val f6"/>
                <a:gd name="f44" fmla="val f7"/>
                <a:gd name="f45" fmla="*/ f39 f0 1"/>
                <a:gd name="f46" fmla="+- f44 0 f42"/>
                <a:gd name="f47" fmla="+- f43 0 f42"/>
                <a:gd name="f48" fmla="*/ f45 1 f2"/>
                <a:gd name="f49" fmla="*/ f47 1 18842"/>
                <a:gd name="f50" fmla="*/ f46 1 24115"/>
                <a:gd name="f51" fmla="*/ 9622 f47 1"/>
                <a:gd name="f52" fmla="*/ 11620 f46 1"/>
                <a:gd name="f53" fmla="*/ 1 f47 1"/>
                <a:gd name="f54" fmla="*/ 1749 f46 1"/>
                <a:gd name="f55" fmla="*/ 1624 f46 1"/>
                <a:gd name="f56" fmla="*/ 751 f47 1"/>
                <a:gd name="f57" fmla="*/ 14119 f46 1"/>
                <a:gd name="f58" fmla="*/ 10247 f47 1"/>
                <a:gd name="f59" fmla="*/ 24115 f46 1"/>
                <a:gd name="f60" fmla="*/ 10371 f47 1"/>
                <a:gd name="f61" fmla="*/ 18743 f47 1"/>
                <a:gd name="f62" fmla="*/ 12495 f46 1"/>
                <a:gd name="f63" fmla="*/ 17868 f47 1"/>
                <a:gd name="f64" fmla="*/ 0 f46 1"/>
                <a:gd name="f65" fmla="+- f48 0 f1"/>
                <a:gd name="f66" fmla="*/ f51 1 18842"/>
                <a:gd name="f67" fmla="*/ f52 1 24115"/>
                <a:gd name="f68" fmla="*/ f53 1 18842"/>
                <a:gd name="f69" fmla="*/ f54 1 24115"/>
                <a:gd name="f70" fmla="*/ f55 1 24115"/>
                <a:gd name="f71" fmla="*/ f56 1 18842"/>
                <a:gd name="f72" fmla="*/ f57 1 24115"/>
                <a:gd name="f73" fmla="*/ f58 1 18842"/>
                <a:gd name="f74" fmla="*/ f59 1 24115"/>
                <a:gd name="f75" fmla="*/ f60 1 18842"/>
                <a:gd name="f76" fmla="*/ f61 1 18842"/>
                <a:gd name="f77" fmla="*/ f62 1 24115"/>
                <a:gd name="f78" fmla="*/ f63 1 18842"/>
                <a:gd name="f79" fmla="*/ f64 1 24115"/>
                <a:gd name="f80" fmla="*/ f42 1 f49"/>
                <a:gd name="f81" fmla="*/ f43 1 f49"/>
                <a:gd name="f82" fmla="*/ f42 1 f50"/>
                <a:gd name="f83" fmla="*/ f44 1 f50"/>
                <a:gd name="f84" fmla="*/ f66 1 f49"/>
                <a:gd name="f85" fmla="*/ f67 1 f50"/>
                <a:gd name="f86" fmla="*/ f68 1 f49"/>
                <a:gd name="f87" fmla="*/ f69 1 f50"/>
                <a:gd name="f88" fmla="*/ f70 1 f50"/>
                <a:gd name="f89" fmla="*/ f71 1 f49"/>
                <a:gd name="f90" fmla="*/ f72 1 f50"/>
                <a:gd name="f91" fmla="*/ f73 1 f49"/>
                <a:gd name="f92" fmla="*/ f74 1 f50"/>
                <a:gd name="f93" fmla="*/ f75 1 f49"/>
                <a:gd name="f94" fmla="*/ f76 1 f49"/>
                <a:gd name="f95" fmla="*/ f77 1 f50"/>
                <a:gd name="f96" fmla="*/ f78 1 f49"/>
                <a:gd name="f97" fmla="*/ f79 1 f50"/>
                <a:gd name="f98" fmla="*/ f80 f40 1"/>
                <a:gd name="f99" fmla="*/ f81 f40 1"/>
                <a:gd name="f100" fmla="*/ f83 f41 1"/>
                <a:gd name="f101" fmla="*/ f82 f41 1"/>
                <a:gd name="f102" fmla="*/ f84 f40 1"/>
                <a:gd name="f103" fmla="*/ f85 f41 1"/>
                <a:gd name="f104" fmla="*/ f86 f40 1"/>
                <a:gd name="f105" fmla="*/ f87 f41 1"/>
                <a:gd name="f106" fmla="*/ f88 f41 1"/>
                <a:gd name="f107" fmla="*/ f89 f40 1"/>
                <a:gd name="f108" fmla="*/ f90 f41 1"/>
                <a:gd name="f109" fmla="*/ f91 f40 1"/>
                <a:gd name="f110" fmla="*/ f92 f41 1"/>
                <a:gd name="f111" fmla="*/ f93 f40 1"/>
                <a:gd name="f112" fmla="*/ f94 f40 1"/>
                <a:gd name="f113" fmla="*/ f95 f41 1"/>
                <a:gd name="f114" fmla="*/ f96 f40 1"/>
                <a:gd name="f115" fmla="*/ f97 f41 1"/>
              </a:gdLst>
              <a:ahLst/>
              <a:cxnLst>
                <a:cxn ang="3cd4">
                  <a:pos x="hc" y="t"/>
                </a:cxn>
                <a:cxn ang="0">
                  <a:pos x="r" y="vc"/>
                </a:cxn>
                <a:cxn ang="cd4">
                  <a:pos x="hc" y="b"/>
                </a:cxn>
                <a:cxn ang="cd2">
                  <a:pos x="l" y="vc"/>
                </a:cxn>
                <a:cxn ang="f65">
                  <a:pos x="f102" y="f103"/>
                </a:cxn>
                <a:cxn ang="f65">
                  <a:pos x="f104" y="f105"/>
                </a:cxn>
                <a:cxn ang="f65">
                  <a:pos x="f104" y="f106"/>
                </a:cxn>
                <a:cxn ang="f65">
                  <a:pos x="f107" y="f108"/>
                </a:cxn>
                <a:cxn ang="f65">
                  <a:pos x="f109" y="f110"/>
                </a:cxn>
                <a:cxn ang="f65">
                  <a:pos x="f111" y="f110"/>
                </a:cxn>
                <a:cxn ang="f65">
                  <a:pos x="f112" y="f113"/>
                </a:cxn>
                <a:cxn ang="f65">
                  <a:pos x="f114" y="f115"/>
                </a:cxn>
                <a:cxn ang="f65">
                  <a:pos x="f102" y="f103"/>
                </a:cxn>
              </a:cxnLst>
              <a:rect l="f98" t="f101" r="f99" b="f100"/>
              <a:pathLst>
                <a:path w="18842" h="24115">
                  <a:moveTo>
                    <a:pt x="f8" y="f9"/>
                  </a:moveTo>
                  <a:cubicBezTo>
                    <a:pt x="f10" y="f11"/>
                    <a:pt x="f12" y="f13"/>
                    <a:pt x="f14" y="f15"/>
                  </a:cubicBezTo>
                  <a:cubicBezTo>
                    <a:pt x="f14" y="f16"/>
                    <a:pt x="f14" y="f17"/>
                    <a:pt x="f14" y="f18"/>
                  </a:cubicBezTo>
                  <a:lnTo>
                    <a:pt x="f19" y="f20"/>
                  </a:lnTo>
                  <a:cubicBezTo>
                    <a:pt x="f21" y="f22"/>
                    <a:pt x="f23" y="f24"/>
                    <a:pt x="f25" y="f7"/>
                  </a:cubicBezTo>
                  <a:cubicBezTo>
                    <a:pt x="f26" y="f7"/>
                    <a:pt x="f27" y="f7"/>
                    <a:pt x="f28" y="f7"/>
                  </a:cubicBezTo>
                  <a:cubicBezTo>
                    <a:pt x="f29" y="f30"/>
                    <a:pt x="f22" y="f31"/>
                    <a:pt x="f32" y="f33"/>
                  </a:cubicBezTo>
                  <a:lnTo>
                    <a:pt x="f34" y="f5"/>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7" name="Freeform: Shape 1873">
              <a:extLst>
                <a:ext uri="{FF2B5EF4-FFF2-40B4-BE49-F238E27FC236}">
                  <a16:creationId xmlns:a16="http://schemas.microsoft.com/office/drawing/2014/main" id="{A13F5503-ED0B-6AD0-CE44-48F855006108}"/>
                </a:ext>
              </a:extLst>
            </p:cNvPr>
            <p:cNvSpPr/>
            <p:nvPr/>
          </p:nvSpPr>
          <p:spPr>
            <a:xfrm>
              <a:off x="8960406" y="4742864"/>
              <a:ext cx="20720" cy="63102"/>
            </a:xfrm>
            <a:custGeom>
              <a:avLst/>
              <a:gdLst>
                <a:gd name="f0" fmla="val 10800000"/>
                <a:gd name="f1" fmla="val 5400000"/>
                <a:gd name="f2" fmla="val 180"/>
                <a:gd name="f3" fmla="val w"/>
                <a:gd name="f4" fmla="val h"/>
                <a:gd name="f5" fmla="val 0"/>
                <a:gd name="f6" fmla="val 20717"/>
                <a:gd name="f7" fmla="val 63100"/>
                <a:gd name="f8" fmla="val 9746"/>
                <a:gd name="f9" fmla="val 11621"/>
                <a:gd name="f10" fmla="val 4361"/>
                <a:gd name="f11" fmla="val 7260"/>
                <a:gd name="f12" fmla="val 1875"/>
                <a:gd name="f13" fmla="val 1799"/>
                <a:gd name="f14" fmla="val 1712"/>
                <a:gd name="f15" fmla="val 1624"/>
                <a:gd name="f16" fmla="val 1999"/>
                <a:gd name="f17" fmla="val 32737"/>
                <a:gd name="f18" fmla="val 35236"/>
                <a:gd name="f19" fmla="val 41733"/>
                <a:gd name="f20" fmla="val 2749"/>
                <a:gd name="f21" fmla="val 53104"/>
                <a:gd name="f22" fmla="val 2611"/>
                <a:gd name="f23" fmla="val 58489"/>
                <a:gd name="f24" fmla="val 6859"/>
                <a:gd name="f25" fmla="val 62962"/>
                <a:gd name="f26" fmla="val 12244"/>
                <a:gd name="f27" fmla="val 12282"/>
                <a:gd name="f28" fmla="val 12332"/>
                <a:gd name="f29" fmla="val 12370"/>
                <a:gd name="f30" fmla="val 17767"/>
                <a:gd name="f31" fmla="val 62026"/>
                <a:gd name="f32" fmla="val 21378"/>
                <a:gd name="f33" fmla="val 56927"/>
                <a:gd name="f34" fmla="val 20616"/>
                <a:gd name="f35" fmla="val 51479"/>
                <a:gd name="f36" fmla="val 17367"/>
                <a:gd name="f37" fmla="val 18179"/>
                <a:gd name="f38" fmla="val 5261"/>
                <a:gd name="f39" fmla="val 14893"/>
                <a:gd name="f40" fmla="val 10271"/>
                <a:gd name="f41" fmla="+- 0 0 -90"/>
                <a:gd name="f42" fmla="*/ f3 1 20717"/>
                <a:gd name="f43" fmla="*/ f4 1 63100"/>
                <a:gd name="f44" fmla="val f5"/>
                <a:gd name="f45" fmla="val f6"/>
                <a:gd name="f46" fmla="val f7"/>
                <a:gd name="f47" fmla="*/ f41 f0 1"/>
                <a:gd name="f48" fmla="+- f46 0 f44"/>
                <a:gd name="f49" fmla="+- f45 0 f44"/>
                <a:gd name="f50" fmla="*/ f47 1 f2"/>
                <a:gd name="f51" fmla="*/ f49 1 20717"/>
                <a:gd name="f52" fmla="*/ f48 1 63100"/>
                <a:gd name="f53" fmla="*/ 9746 f49 1"/>
                <a:gd name="f54" fmla="*/ 11621 f48 1"/>
                <a:gd name="f55" fmla="*/ 0 f49 1"/>
                <a:gd name="f56" fmla="*/ 1875 f48 1"/>
                <a:gd name="f57" fmla="*/ 1624 f48 1"/>
                <a:gd name="f58" fmla="*/ 1999 f49 1"/>
                <a:gd name="f59" fmla="*/ 32737 f48 1"/>
                <a:gd name="f60" fmla="*/ 35236 f48 1"/>
                <a:gd name="f61" fmla="*/ 41733 f48 1"/>
                <a:gd name="f62" fmla="*/ 2749 f49 1"/>
                <a:gd name="f63" fmla="*/ 53104 f48 1"/>
                <a:gd name="f64" fmla="*/ 12244 f49 1"/>
                <a:gd name="f65" fmla="*/ 63100 f48 1"/>
                <a:gd name="f66" fmla="*/ 12370 f49 1"/>
                <a:gd name="f67" fmla="*/ 20616 f49 1"/>
                <a:gd name="f68" fmla="*/ 51479 f48 1"/>
                <a:gd name="f69" fmla="*/ 17367 f49 1"/>
                <a:gd name="f70" fmla="*/ 0 f48 1"/>
                <a:gd name="f71" fmla="+- f50 0 f1"/>
                <a:gd name="f72" fmla="*/ f53 1 20717"/>
                <a:gd name="f73" fmla="*/ f54 1 63100"/>
                <a:gd name="f74" fmla="*/ f55 1 20717"/>
                <a:gd name="f75" fmla="*/ f56 1 63100"/>
                <a:gd name="f76" fmla="*/ f57 1 63100"/>
                <a:gd name="f77" fmla="*/ f58 1 20717"/>
                <a:gd name="f78" fmla="*/ f59 1 63100"/>
                <a:gd name="f79" fmla="*/ f60 1 63100"/>
                <a:gd name="f80" fmla="*/ f61 1 63100"/>
                <a:gd name="f81" fmla="*/ f62 1 20717"/>
                <a:gd name="f82" fmla="*/ f63 1 63100"/>
                <a:gd name="f83" fmla="*/ f64 1 20717"/>
                <a:gd name="f84" fmla="*/ f65 1 63100"/>
                <a:gd name="f85" fmla="*/ f66 1 20717"/>
                <a:gd name="f86" fmla="*/ f67 1 20717"/>
                <a:gd name="f87" fmla="*/ f68 1 63100"/>
                <a:gd name="f88" fmla="*/ f69 1 20717"/>
                <a:gd name="f89" fmla="*/ f70 1 63100"/>
                <a:gd name="f90" fmla="*/ f44 1 f51"/>
                <a:gd name="f91" fmla="*/ f45 1 f51"/>
                <a:gd name="f92" fmla="*/ f44 1 f52"/>
                <a:gd name="f93" fmla="*/ f46 1 f52"/>
                <a:gd name="f94" fmla="*/ f72 1 f51"/>
                <a:gd name="f95" fmla="*/ f73 1 f52"/>
                <a:gd name="f96" fmla="*/ f74 1 f51"/>
                <a:gd name="f97" fmla="*/ f75 1 f52"/>
                <a:gd name="f98" fmla="*/ f76 1 f52"/>
                <a:gd name="f99" fmla="*/ f77 1 f51"/>
                <a:gd name="f100" fmla="*/ f78 1 f52"/>
                <a:gd name="f101" fmla="*/ f79 1 f52"/>
                <a:gd name="f102" fmla="*/ f80 1 f52"/>
                <a:gd name="f103" fmla="*/ f81 1 f51"/>
                <a:gd name="f104" fmla="*/ f82 1 f52"/>
                <a:gd name="f105" fmla="*/ f83 1 f51"/>
                <a:gd name="f106" fmla="*/ f84 1 f52"/>
                <a:gd name="f107" fmla="*/ f85 1 f51"/>
                <a:gd name="f108" fmla="*/ f86 1 f51"/>
                <a:gd name="f109" fmla="*/ f87 1 f52"/>
                <a:gd name="f110" fmla="*/ f88 1 f51"/>
                <a:gd name="f111" fmla="*/ f89 1 f52"/>
                <a:gd name="f112" fmla="*/ f90 f42 1"/>
                <a:gd name="f113" fmla="*/ f91 f42 1"/>
                <a:gd name="f114" fmla="*/ f93 f43 1"/>
                <a:gd name="f115" fmla="*/ f92 f43 1"/>
                <a:gd name="f116" fmla="*/ f94 f42 1"/>
                <a:gd name="f117" fmla="*/ f95 f43 1"/>
                <a:gd name="f118" fmla="*/ f96 f42 1"/>
                <a:gd name="f119" fmla="*/ f97 f43 1"/>
                <a:gd name="f120" fmla="*/ f98 f43 1"/>
                <a:gd name="f121" fmla="*/ f99 f42 1"/>
                <a:gd name="f122" fmla="*/ f100 f43 1"/>
                <a:gd name="f123" fmla="*/ f101 f43 1"/>
                <a:gd name="f124" fmla="*/ f102 f43 1"/>
                <a:gd name="f125" fmla="*/ f103 f42 1"/>
                <a:gd name="f126" fmla="*/ f104 f43 1"/>
                <a:gd name="f127" fmla="*/ f105 f42 1"/>
                <a:gd name="f128" fmla="*/ f106 f43 1"/>
                <a:gd name="f129" fmla="*/ f107 f42 1"/>
                <a:gd name="f130" fmla="*/ f108 f42 1"/>
                <a:gd name="f131" fmla="*/ f109 f43 1"/>
                <a:gd name="f132" fmla="*/ f110 f42 1"/>
                <a:gd name="f133" fmla="*/ f111 f43 1"/>
              </a:gdLst>
              <a:ahLst/>
              <a:cxnLst>
                <a:cxn ang="3cd4">
                  <a:pos x="hc" y="t"/>
                </a:cxn>
                <a:cxn ang="0">
                  <a:pos x="r" y="vc"/>
                </a:cxn>
                <a:cxn ang="cd4">
                  <a:pos x="hc" y="b"/>
                </a:cxn>
                <a:cxn ang="cd2">
                  <a:pos x="l" y="vc"/>
                </a:cxn>
                <a:cxn ang="f71">
                  <a:pos x="f116" y="f117"/>
                </a:cxn>
                <a:cxn ang="f71">
                  <a:pos x="f118" y="f119"/>
                </a:cxn>
                <a:cxn ang="f71">
                  <a:pos x="f118" y="f120"/>
                </a:cxn>
                <a:cxn ang="f71">
                  <a:pos x="f121" y="f122"/>
                </a:cxn>
                <a:cxn ang="f71">
                  <a:pos x="f121" y="f123"/>
                </a:cxn>
                <a:cxn ang="f71">
                  <a:pos x="f121" y="f124"/>
                </a:cxn>
                <a:cxn ang="f71">
                  <a:pos x="f125" y="f126"/>
                </a:cxn>
                <a:cxn ang="f71">
                  <a:pos x="f127" y="f128"/>
                </a:cxn>
                <a:cxn ang="f71">
                  <a:pos x="f129" y="f128"/>
                </a:cxn>
                <a:cxn ang="f71">
                  <a:pos x="f130" y="f131"/>
                </a:cxn>
                <a:cxn ang="f71">
                  <a:pos x="f132" y="f133"/>
                </a:cxn>
                <a:cxn ang="f71">
                  <a:pos x="f116" y="f117"/>
                </a:cxn>
              </a:cxnLst>
              <a:rect l="f112" t="f115" r="f113" b="f114"/>
              <a:pathLst>
                <a:path w="20717" h="63100">
                  <a:moveTo>
                    <a:pt x="f8" y="f9"/>
                  </a:moveTo>
                  <a:cubicBezTo>
                    <a:pt x="f10" y="f9"/>
                    <a:pt x="f5" y="f11"/>
                    <a:pt x="f5" y="f12"/>
                  </a:cubicBezTo>
                  <a:cubicBezTo>
                    <a:pt x="f5" y="f13"/>
                    <a:pt x="f5" y="f14"/>
                    <a:pt x="f5" y="f15"/>
                  </a:cubicBezTo>
                  <a:lnTo>
                    <a:pt x="f16" y="f17"/>
                  </a:lnTo>
                  <a:lnTo>
                    <a:pt x="f16" y="f18"/>
                  </a:lnTo>
                  <a:lnTo>
                    <a:pt x="f16" y="f19"/>
                  </a:lnTo>
                  <a:lnTo>
                    <a:pt x="f20" y="f21"/>
                  </a:lnTo>
                  <a:cubicBezTo>
                    <a:pt x="f22" y="f23"/>
                    <a:pt x="f24" y="f25"/>
                    <a:pt x="f26" y="f7"/>
                  </a:cubicBezTo>
                  <a:cubicBezTo>
                    <a:pt x="f27" y="f7"/>
                    <a:pt x="f28" y="f7"/>
                    <a:pt x="f29" y="f7"/>
                  </a:cubicBezTo>
                  <a:cubicBezTo>
                    <a:pt x="f30" y="f31"/>
                    <a:pt x="f32" y="f33"/>
                    <a:pt x="f34" y="f35"/>
                  </a:cubicBezTo>
                  <a:lnTo>
                    <a:pt x="f36" y="f5"/>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8" name="Freeform: Shape 1874">
              <a:extLst>
                <a:ext uri="{FF2B5EF4-FFF2-40B4-BE49-F238E27FC236}">
                  <a16:creationId xmlns:a16="http://schemas.microsoft.com/office/drawing/2014/main" id="{E09EA5B0-6A3B-614D-7174-CC47D9F1E71D}"/>
                </a:ext>
              </a:extLst>
            </p:cNvPr>
            <p:cNvSpPr/>
            <p:nvPr/>
          </p:nvSpPr>
          <p:spPr>
            <a:xfrm>
              <a:off x="11701220" y="1914369"/>
              <a:ext cx="132496" cy="81345"/>
            </a:xfrm>
            <a:custGeom>
              <a:avLst/>
              <a:gdLst>
                <a:gd name="f0" fmla="val 10800000"/>
                <a:gd name="f1" fmla="val 5400000"/>
                <a:gd name="f2" fmla="val 180"/>
                <a:gd name="f3" fmla="val w"/>
                <a:gd name="f4" fmla="val h"/>
                <a:gd name="f5" fmla="val 0"/>
                <a:gd name="f6" fmla="val 132494"/>
                <a:gd name="f7" fmla="val 81344"/>
                <a:gd name="f8" fmla="val 61352"/>
                <a:gd name="f9" fmla="val 4186"/>
                <a:gd name="f10" fmla="val 59378"/>
                <a:gd name="f11" fmla="val 9171"/>
                <a:gd name="f12" fmla="val 61165"/>
                <a:gd name="f13" fmla="val 11145"/>
                <a:gd name="f14" fmla="val 65350"/>
                <a:gd name="f15" fmla="val 11408"/>
                <a:gd name="f16" fmla="val 65913"/>
                <a:gd name="f17" fmla="val 11608"/>
                <a:gd name="f18" fmla="val 66500"/>
                <a:gd name="f19" fmla="val 11745"/>
                <a:gd name="f20" fmla="val 67100"/>
                <a:gd name="f21" fmla="val 13507"/>
                <a:gd name="f22" fmla="val 72373"/>
                <a:gd name="f23" fmla="val 11570"/>
                <a:gd name="f24" fmla="val 78183"/>
                <a:gd name="f25" fmla="val 6997"/>
                <a:gd name="f26" fmla="val 126945"/>
                <a:gd name="f27" fmla="val 20743"/>
                <a:gd name="f28" fmla="val 131756"/>
                <a:gd name="f29" fmla="val 17757"/>
                <a:gd name="f30" fmla="val 133742"/>
                <a:gd name="f31" fmla="val 11772"/>
                <a:gd name="f32" fmla="val 131693"/>
                <a:gd name="f33" fmla="val 6499"/>
                <a:gd name="f34" fmla="val 130594"/>
                <a:gd name="f35" fmla="val 1938"/>
                <a:gd name="f36" fmla="val 125996"/>
                <a:gd name="f37" fmla="val -861"/>
                <a:gd name="f38" fmla="val 121435"/>
                <a:gd name="f39" fmla="val 239"/>
                <a:gd name="f40" fmla="val 120923"/>
                <a:gd name="f41" fmla="val 364"/>
                <a:gd name="f42" fmla="val 120423"/>
                <a:gd name="f43" fmla="val 539"/>
                <a:gd name="f44" fmla="val 119948"/>
                <a:gd name="f45" fmla="val 751"/>
                <a:gd name="f46" fmla="val 114950"/>
                <a:gd name="f47" fmla="val 3250"/>
                <a:gd name="f48" fmla="val 3873"/>
                <a:gd name="f49" fmla="val 59353"/>
                <a:gd name="f50" fmla="val 500"/>
                <a:gd name="f51" fmla="val 61102"/>
                <a:gd name="f52" fmla="+- 0 0 -90"/>
                <a:gd name="f53" fmla="*/ f3 1 132494"/>
                <a:gd name="f54" fmla="*/ f4 1 81344"/>
                <a:gd name="f55" fmla="val f5"/>
                <a:gd name="f56" fmla="val f6"/>
                <a:gd name="f57" fmla="val f7"/>
                <a:gd name="f58" fmla="*/ f52 f0 1"/>
                <a:gd name="f59" fmla="+- f57 0 f55"/>
                <a:gd name="f60" fmla="+- f56 0 f55"/>
                <a:gd name="f61" fmla="*/ f58 1 f2"/>
                <a:gd name="f62" fmla="*/ f60 1 132494"/>
                <a:gd name="f63" fmla="*/ f59 1 81344"/>
                <a:gd name="f64" fmla="*/ 0 f60 1"/>
                <a:gd name="f65" fmla="*/ 61352 f59 1"/>
                <a:gd name="f66" fmla="*/ 11145 f60 1"/>
                <a:gd name="f67" fmla="*/ 65350 f59 1"/>
                <a:gd name="f68" fmla="*/ 11745 f60 1"/>
                <a:gd name="f69" fmla="*/ 67100 f59 1"/>
                <a:gd name="f70" fmla="*/ 6997 f60 1"/>
                <a:gd name="f71" fmla="*/ 81344 f59 1"/>
                <a:gd name="f72" fmla="*/ 126945 f60 1"/>
                <a:gd name="f73" fmla="*/ 20743 f59 1"/>
                <a:gd name="f74" fmla="*/ 131693 f60 1"/>
                <a:gd name="f75" fmla="*/ 6499 f59 1"/>
                <a:gd name="f76" fmla="*/ 121435 f60 1"/>
                <a:gd name="f77" fmla="*/ 239 f59 1"/>
                <a:gd name="f78" fmla="*/ 119948 f60 1"/>
                <a:gd name="f79" fmla="*/ 751 f59 1"/>
                <a:gd name="f80" fmla="*/ 114950 f60 1"/>
                <a:gd name="f81" fmla="*/ 3250 f59 1"/>
                <a:gd name="f82" fmla="*/ 3873 f60 1"/>
                <a:gd name="f83" fmla="*/ 59353 f59 1"/>
                <a:gd name="f84" fmla="*/ 500 f60 1"/>
                <a:gd name="f85" fmla="*/ 61102 f59 1"/>
                <a:gd name="f86" fmla="+- f61 0 f1"/>
                <a:gd name="f87" fmla="*/ f64 1 132494"/>
                <a:gd name="f88" fmla="*/ f65 1 81344"/>
                <a:gd name="f89" fmla="*/ f66 1 132494"/>
                <a:gd name="f90" fmla="*/ f67 1 81344"/>
                <a:gd name="f91" fmla="*/ f68 1 132494"/>
                <a:gd name="f92" fmla="*/ f69 1 81344"/>
                <a:gd name="f93" fmla="*/ f70 1 132494"/>
                <a:gd name="f94" fmla="*/ f71 1 81344"/>
                <a:gd name="f95" fmla="*/ f72 1 132494"/>
                <a:gd name="f96" fmla="*/ f73 1 81344"/>
                <a:gd name="f97" fmla="*/ f74 1 132494"/>
                <a:gd name="f98" fmla="*/ f75 1 81344"/>
                <a:gd name="f99" fmla="*/ f76 1 132494"/>
                <a:gd name="f100" fmla="*/ f77 1 81344"/>
                <a:gd name="f101" fmla="*/ f78 1 132494"/>
                <a:gd name="f102" fmla="*/ f79 1 81344"/>
                <a:gd name="f103" fmla="*/ f80 1 132494"/>
                <a:gd name="f104" fmla="*/ f81 1 81344"/>
                <a:gd name="f105" fmla="*/ f82 1 132494"/>
                <a:gd name="f106" fmla="*/ f83 1 81344"/>
                <a:gd name="f107" fmla="*/ f84 1 132494"/>
                <a:gd name="f108" fmla="*/ f85 1 81344"/>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Lst>
              <a:rect l="f135" t="f138" r="f136" b="f137"/>
              <a:pathLst>
                <a:path w="132494" h="81344">
                  <a:moveTo>
                    <a:pt x="f5" y="f8"/>
                  </a:moveTo>
                  <a:cubicBezTo>
                    <a:pt x="f9" y="f10"/>
                    <a:pt x="f11" y="f12"/>
                    <a:pt x="f13" y="f14"/>
                  </a:cubicBezTo>
                  <a:cubicBezTo>
                    <a:pt x="f15" y="f16"/>
                    <a:pt x="f17" y="f18"/>
                    <a:pt x="f19" y="f20"/>
                  </a:cubicBezTo>
                  <a:cubicBezTo>
                    <a:pt x="f21" y="f22"/>
                    <a:pt x="f23" y="f24"/>
                    <a:pt x="f25" y="f7"/>
                  </a:cubicBezTo>
                  <a:lnTo>
                    <a:pt x="f26" y="f27"/>
                  </a:lnTo>
                  <a:cubicBezTo>
                    <a:pt x="f28" y="f29"/>
                    <a:pt x="f30" y="f31"/>
                    <a:pt x="f32" y="f33"/>
                  </a:cubicBezTo>
                  <a:cubicBezTo>
                    <a:pt x="f34" y="f35"/>
                    <a:pt x="f36" y="f37"/>
                    <a:pt x="f38" y="f39"/>
                  </a:cubicBezTo>
                  <a:cubicBezTo>
                    <a:pt x="f40" y="f41"/>
                    <a:pt x="f42" y="f43"/>
                    <a:pt x="f44" y="f45"/>
                  </a:cubicBezTo>
                  <a:lnTo>
                    <a:pt x="f46" y="f47"/>
                  </a:lnTo>
                  <a:lnTo>
                    <a:pt x="f48"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9" name="Freeform: Shape 1875">
              <a:extLst>
                <a:ext uri="{FF2B5EF4-FFF2-40B4-BE49-F238E27FC236}">
                  <a16:creationId xmlns:a16="http://schemas.microsoft.com/office/drawing/2014/main" id="{30BD5DB5-7652-4511-79CA-1C3FBF8A36A2}"/>
                </a:ext>
              </a:extLst>
            </p:cNvPr>
            <p:cNvSpPr/>
            <p:nvPr/>
          </p:nvSpPr>
          <p:spPr>
            <a:xfrm>
              <a:off x="11531032" y="1975039"/>
              <a:ext cx="182550" cy="104451"/>
            </a:xfrm>
            <a:custGeom>
              <a:avLst/>
              <a:gdLst>
                <a:gd name="f0" fmla="val 10800000"/>
                <a:gd name="f1" fmla="val 5400000"/>
                <a:gd name="f2" fmla="val 180"/>
                <a:gd name="f3" fmla="val w"/>
                <a:gd name="f4" fmla="val h"/>
                <a:gd name="f5" fmla="val 0"/>
                <a:gd name="f6" fmla="val 182551"/>
                <a:gd name="f7" fmla="val 104452"/>
                <a:gd name="f8" fmla="val 10014"/>
                <a:gd name="f9" fmla="val 81522"/>
                <a:gd name="f10" fmla="val 5641"/>
                <a:gd name="f11" fmla="val 83771"/>
                <a:gd name="f12" fmla="val 805"/>
                <a:gd name="f13" fmla="val 86670"/>
                <a:gd name="f14" fmla="val -1244"/>
                <a:gd name="f15" fmla="val 92630"/>
                <a:gd name="f16" fmla="val 768"/>
                <a:gd name="f17" fmla="val 97890"/>
                <a:gd name="f18" fmla="val 1980"/>
                <a:gd name="f19" fmla="val 102564"/>
                <a:gd name="f20" fmla="val 6740"/>
                <a:gd name="f21" fmla="val 105375"/>
                <a:gd name="f22" fmla="val 11426"/>
                <a:gd name="f23" fmla="val 104175"/>
                <a:gd name="f24" fmla="val 11838"/>
                <a:gd name="f25" fmla="val 104063"/>
                <a:gd name="f26" fmla="val 12238"/>
                <a:gd name="f27" fmla="val 103925"/>
                <a:gd name="f28" fmla="val 12638"/>
                <a:gd name="f29" fmla="val 103763"/>
                <a:gd name="f30" fmla="val 177192"/>
                <a:gd name="f31" fmla="val 20671"/>
                <a:gd name="f32" fmla="val 181715"/>
                <a:gd name="f33" fmla="val 17522"/>
                <a:gd name="f34" fmla="val 183639"/>
                <a:gd name="f35" fmla="val 11787"/>
                <a:gd name="f36" fmla="val 181940"/>
                <a:gd name="f37" fmla="val 6552"/>
                <a:gd name="f38" fmla="val 180928"/>
                <a:gd name="f39" fmla="val 2041"/>
                <a:gd name="f40" fmla="val 176455"/>
                <a:gd name="f41" fmla="val -808"/>
                <a:gd name="f42" fmla="val 171944"/>
                <a:gd name="f43" fmla="val 204"/>
                <a:gd name="f44" fmla="val 171344"/>
                <a:gd name="f45" fmla="val 342"/>
                <a:gd name="f46" fmla="val 170757"/>
                <a:gd name="f47" fmla="val 542"/>
                <a:gd name="f48" fmla="val 170195"/>
                <a:gd name="f49" fmla="val 804"/>
                <a:gd name="f50" fmla="val 10639"/>
                <a:gd name="f51" fmla="+- 0 0 -90"/>
                <a:gd name="f52" fmla="*/ f3 1 182551"/>
                <a:gd name="f53" fmla="*/ f4 1 104452"/>
                <a:gd name="f54" fmla="val f5"/>
                <a:gd name="f55" fmla="val f6"/>
                <a:gd name="f56" fmla="val f7"/>
                <a:gd name="f57" fmla="*/ f51 f0 1"/>
                <a:gd name="f58" fmla="+- f56 0 f54"/>
                <a:gd name="f59" fmla="+- f55 0 f54"/>
                <a:gd name="f60" fmla="*/ f57 1 f2"/>
                <a:gd name="f61" fmla="*/ f59 1 182551"/>
                <a:gd name="f62" fmla="*/ f58 1 104452"/>
                <a:gd name="f63" fmla="*/ 10014 f59 1"/>
                <a:gd name="f64" fmla="*/ 81522 f58 1"/>
                <a:gd name="f65" fmla="*/ 5641 f59 1"/>
                <a:gd name="f66" fmla="*/ 83771 f58 1"/>
                <a:gd name="f67" fmla="*/ 768 f59 1"/>
                <a:gd name="f68" fmla="*/ 97890 f58 1"/>
                <a:gd name="f69" fmla="*/ 11426 f59 1"/>
                <a:gd name="f70" fmla="*/ 104175 f58 1"/>
                <a:gd name="f71" fmla="*/ 12638 f59 1"/>
                <a:gd name="f72" fmla="*/ 103763 f58 1"/>
                <a:gd name="f73" fmla="*/ 177192 f59 1"/>
                <a:gd name="f74" fmla="*/ 20671 f58 1"/>
                <a:gd name="f75" fmla="*/ 181940 f59 1"/>
                <a:gd name="f76" fmla="*/ 6552 f58 1"/>
                <a:gd name="f77" fmla="*/ 171944 f59 1"/>
                <a:gd name="f78" fmla="*/ 204 f58 1"/>
                <a:gd name="f79" fmla="*/ 170195 f59 1"/>
                <a:gd name="f80" fmla="*/ 804 f58 1"/>
                <a:gd name="f81" fmla="*/ 10639 f59 1"/>
                <a:gd name="f82" fmla="+- f60 0 f1"/>
                <a:gd name="f83" fmla="*/ f63 1 182551"/>
                <a:gd name="f84" fmla="*/ f64 1 104452"/>
                <a:gd name="f85" fmla="*/ f65 1 182551"/>
                <a:gd name="f86" fmla="*/ f66 1 104452"/>
                <a:gd name="f87" fmla="*/ f67 1 182551"/>
                <a:gd name="f88" fmla="*/ f68 1 104452"/>
                <a:gd name="f89" fmla="*/ f69 1 182551"/>
                <a:gd name="f90" fmla="*/ f70 1 104452"/>
                <a:gd name="f91" fmla="*/ f71 1 182551"/>
                <a:gd name="f92" fmla="*/ f72 1 104452"/>
                <a:gd name="f93" fmla="*/ f73 1 182551"/>
                <a:gd name="f94" fmla="*/ f74 1 104452"/>
                <a:gd name="f95" fmla="*/ f75 1 182551"/>
                <a:gd name="f96" fmla="*/ f76 1 104452"/>
                <a:gd name="f97" fmla="*/ f77 1 182551"/>
                <a:gd name="f98" fmla="*/ f78 1 104452"/>
                <a:gd name="f99" fmla="*/ f79 1 182551"/>
                <a:gd name="f100" fmla="*/ f80 1 104452"/>
                <a:gd name="f101" fmla="*/ f81 1 182551"/>
                <a:gd name="f102" fmla="*/ f54 1 f61"/>
                <a:gd name="f103" fmla="*/ f55 1 f61"/>
                <a:gd name="f104" fmla="*/ f54 1 f62"/>
                <a:gd name="f105" fmla="*/ f56 1 f62"/>
                <a:gd name="f106" fmla="*/ f83 1 f61"/>
                <a:gd name="f107" fmla="*/ f84 1 f62"/>
                <a:gd name="f108" fmla="*/ f85 1 f61"/>
                <a:gd name="f109" fmla="*/ f86 1 f62"/>
                <a:gd name="f110" fmla="*/ f87 1 f61"/>
                <a:gd name="f111" fmla="*/ f88 1 f62"/>
                <a:gd name="f112" fmla="*/ f89 1 f61"/>
                <a:gd name="f113" fmla="*/ f90 1 f62"/>
                <a:gd name="f114" fmla="*/ f91 1 f61"/>
                <a:gd name="f115" fmla="*/ f92 1 f62"/>
                <a:gd name="f116" fmla="*/ f93 1 f61"/>
                <a:gd name="f117" fmla="*/ f94 1 f62"/>
                <a:gd name="f118" fmla="*/ f95 1 f61"/>
                <a:gd name="f119" fmla="*/ f96 1 f62"/>
                <a:gd name="f120" fmla="*/ f97 1 f61"/>
                <a:gd name="f121" fmla="*/ f98 1 f62"/>
                <a:gd name="f122" fmla="*/ f99 1 f61"/>
                <a:gd name="f123" fmla="*/ f100 1 f62"/>
                <a:gd name="f124" fmla="*/ f101 1 f61"/>
                <a:gd name="f125" fmla="*/ f102 f52 1"/>
                <a:gd name="f126" fmla="*/ f103 f52 1"/>
                <a:gd name="f127" fmla="*/ f105 f53 1"/>
                <a:gd name="f128" fmla="*/ f104 f53 1"/>
                <a:gd name="f129" fmla="*/ f106 f52 1"/>
                <a:gd name="f130" fmla="*/ f107 f53 1"/>
                <a:gd name="f131" fmla="*/ f108 f52 1"/>
                <a:gd name="f132" fmla="*/ f109 f53 1"/>
                <a:gd name="f133" fmla="*/ f110 f52 1"/>
                <a:gd name="f134" fmla="*/ f111 f53 1"/>
                <a:gd name="f135" fmla="*/ f112 f52 1"/>
                <a:gd name="f136" fmla="*/ f113 f53 1"/>
                <a:gd name="f137" fmla="*/ f114 f52 1"/>
                <a:gd name="f138" fmla="*/ f115 f53 1"/>
                <a:gd name="f139" fmla="*/ f116 f52 1"/>
                <a:gd name="f140" fmla="*/ f117 f53 1"/>
                <a:gd name="f141" fmla="*/ f118 f52 1"/>
                <a:gd name="f142" fmla="*/ f119 f53 1"/>
                <a:gd name="f143" fmla="*/ f120 f52 1"/>
                <a:gd name="f144" fmla="*/ f121 f53 1"/>
                <a:gd name="f145" fmla="*/ f122 f52 1"/>
                <a:gd name="f146" fmla="*/ f123 f53 1"/>
                <a:gd name="f147" fmla="*/ f124 f52 1"/>
              </a:gdLst>
              <a:ahLst/>
              <a:cxnLst>
                <a:cxn ang="3cd4">
                  <a:pos x="hc" y="t"/>
                </a:cxn>
                <a:cxn ang="0">
                  <a:pos x="r" y="vc"/>
                </a:cxn>
                <a:cxn ang="cd4">
                  <a:pos x="hc" y="b"/>
                </a:cxn>
                <a:cxn ang="cd2">
                  <a:pos x="l" y="vc"/>
                </a:cxn>
                <a:cxn ang="f82">
                  <a:pos x="f129" y="f130"/>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30"/>
                </a:cxn>
              </a:cxnLst>
              <a:rect l="f125" t="f128" r="f126" b="f127"/>
              <a:pathLst>
                <a:path w="182551" h="104452">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cubicBezTo>
                    <a:pt x="f32" y="f33"/>
                    <a:pt x="f34" y="f35"/>
                    <a:pt x="f36" y="f37"/>
                  </a:cubicBezTo>
                  <a:cubicBezTo>
                    <a:pt x="f38" y="f39"/>
                    <a:pt x="f40" y="f41"/>
                    <a:pt x="f42" y="f43"/>
                  </a:cubicBezTo>
                  <a:cubicBezTo>
                    <a:pt x="f44" y="f45"/>
                    <a:pt x="f46" y="f47"/>
                    <a:pt x="f48" y="f49"/>
                  </a:cubicBezTo>
                  <a:lnTo>
                    <a:pt x="f50"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0" name="Freeform: Shape 1876">
              <a:extLst>
                <a:ext uri="{FF2B5EF4-FFF2-40B4-BE49-F238E27FC236}">
                  <a16:creationId xmlns:a16="http://schemas.microsoft.com/office/drawing/2014/main" id="{90117540-B3C9-C221-F00F-7EA10C94F584}"/>
                </a:ext>
              </a:extLst>
            </p:cNvPr>
            <p:cNvSpPr/>
            <p:nvPr/>
          </p:nvSpPr>
          <p:spPr>
            <a:xfrm>
              <a:off x="11291651" y="2046719"/>
              <a:ext cx="212168" cy="121048"/>
            </a:xfrm>
            <a:custGeom>
              <a:avLst/>
              <a:gdLst>
                <a:gd name="f0" fmla="val 10800000"/>
                <a:gd name="f1" fmla="val 5400000"/>
                <a:gd name="f2" fmla="val 180"/>
                <a:gd name="f3" fmla="val w"/>
                <a:gd name="f4" fmla="val h"/>
                <a:gd name="f5" fmla="val 0"/>
                <a:gd name="f6" fmla="val 212164"/>
                <a:gd name="f7" fmla="val 121045"/>
                <a:gd name="f8" fmla="val 211534"/>
                <a:gd name="f9" fmla="val 6091"/>
                <a:gd name="f10" fmla="val 210796"/>
                <a:gd name="f11" fmla="val 4092"/>
                <a:gd name="f12" fmla="val 209497"/>
                <a:gd name="f13" fmla="val 2368"/>
                <a:gd name="f14" fmla="val 207785"/>
                <a:gd name="f15" fmla="val 1093"/>
                <a:gd name="f16" fmla="val 207285"/>
                <a:gd name="f17" fmla="val 693"/>
                <a:gd name="f18" fmla="val 206748"/>
                <a:gd name="f19" fmla="val 356"/>
                <a:gd name="f20" fmla="val 206161"/>
                <a:gd name="f21" fmla="val 94"/>
                <a:gd name="f22" fmla="val 205624"/>
                <a:gd name="f23" fmla="val 19"/>
                <a:gd name="f24" fmla="val 205074"/>
                <a:gd name="f25" fmla="val 204537"/>
                <a:gd name="f26" fmla="val 202788"/>
                <a:gd name="f27" fmla="val 202213"/>
                <a:gd name="f28" fmla="val -31"/>
                <a:gd name="f29" fmla="val 201613"/>
                <a:gd name="f30" fmla="val 201038"/>
                <a:gd name="f31" fmla="val 200163"/>
                <a:gd name="f32" fmla="val 199789"/>
                <a:gd name="f33" fmla="val 1874"/>
                <a:gd name="f34" fmla="val 100054"/>
                <a:gd name="f35" fmla="val 101054"/>
                <a:gd name="f36" fmla="val 4273"/>
                <a:gd name="f37" fmla="val 99129"/>
                <a:gd name="f38" fmla="val 9308"/>
                <a:gd name="f39" fmla="val 101041"/>
                <a:gd name="f40" fmla="val 11232"/>
                <a:gd name="f41" fmla="val 105314"/>
                <a:gd name="f42" fmla="val 11445"/>
                <a:gd name="f43" fmla="val 105789"/>
                <a:gd name="f44" fmla="val 11620"/>
                <a:gd name="f45" fmla="val 106289"/>
                <a:gd name="f46" fmla="val 11745"/>
                <a:gd name="f47" fmla="val 106801"/>
                <a:gd name="f48" fmla="val 13482"/>
                <a:gd name="f49" fmla="val 112099"/>
                <a:gd name="f50" fmla="val 11495"/>
                <a:gd name="f51" fmla="val 117922"/>
                <a:gd name="f52" fmla="val 6872"/>
                <a:gd name="f53" fmla="val 201538"/>
                <a:gd name="f54" fmla="val 22335"/>
                <a:gd name="f55" fmla="val 206661"/>
                <a:gd name="f56" fmla="val 19836"/>
                <a:gd name="f57" fmla="val 211271"/>
                <a:gd name="f58" fmla="val 16937"/>
                <a:gd name="f59" fmla="val 213296"/>
                <a:gd name="f60" fmla="val 11252"/>
                <a:gd name="f61" fmla="+- 0 0 -90"/>
                <a:gd name="f62" fmla="*/ f3 1 212164"/>
                <a:gd name="f63" fmla="*/ f4 1 121045"/>
                <a:gd name="f64" fmla="val f5"/>
                <a:gd name="f65" fmla="val f6"/>
                <a:gd name="f66" fmla="val f7"/>
                <a:gd name="f67" fmla="*/ f61 f0 1"/>
                <a:gd name="f68" fmla="+- f66 0 f64"/>
                <a:gd name="f69" fmla="+- f65 0 f64"/>
                <a:gd name="f70" fmla="*/ f67 1 f2"/>
                <a:gd name="f71" fmla="*/ f69 1 212164"/>
                <a:gd name="f72" fmla="*/ f68 1 121045"/>
                <a:gd name="f73" fmla="*/ 211534 f69 1"/>
                <a:gd name="f74" fmla="*/ 6091 f68 1"/>
                <a:gd name="f75" fmla="*/ 207785 f69 1"/>
                <a:gd name="f76" fmla="*/ 1093 f68 1"/>
                <a:gd name="f77" fmla="*/ 206161 f69 1"/>
                <a:gd name="f78" fmla="*/ 94 f68 1"/>
                <a:gd name="f79" fmla="*/ 204537 f69 1"/>
                <a:gd name="f80" fmla="*/ 202788 f69 1"/>
                <a:gd name="f81" fmla="*/ 201038 f69 1"/>
                <a:gd name="f82" fmla="*/ 199789 f69 1"/>
                <a:gd name="f83" fmla="*/ 1874 f69 1"/>
                <a:gd name="f84" fmla="*/ 100054 f68 1"/>
                <a:gd name="f85" fmla="*/ 0 f69 1"/>
                <a:gd name="f86" fmla="*/ 101054 f68 1"/>
                <a:gd name="f87" fmla="*/ 11232 f69 1"/>
                <a:gd name="f88" fmla="*/ 105314 f68 1"/>
                <a:gd name="f89" fmla="*/ 11745 f69 1"/>
                <a:gd name="f90" fmla="*/ 106801 f68 1"/>
                <a:gd name="f91" fmla="*/ 6872 f69 1"/>
                <a:gd name="f92" fmla="*/ 121045 f68 1"/>
                <a:gd name="f93" fmla="*/ 201538 f69 1"/>
                <a:gd name="f94" fmla="*/ 22335 f68 1"/>
                <a:gd name="f95" fmla="*/ 206661 f69 1"/>
                <a:gd name="f96" fmla="*/ 19836 f68 1"/>
                <a:gd name="f97" fmla="+- f70 0 f1"/>
                <a:gd name="f98" fmla="*/ f73 1 212164"/>
                <a:gd name="f99" fmla="*/ f74 1 121045"/>
                <a:gd name="f100" fmla="*/ f75 1 212164"/>
                <a:gd name="f101" fmla="*/ f76 1 121045"/>
                <a:gd name="f102" fmla="*/ f77 1 212164"/>
                <a:gd name="f103" fmla="*/ f78 1 121045"/>
                <a:gd name="f104" fmla="*/ f79 1 212164"/>
                <a:gd name="f105" fmla="*/ f80 1 212164"/>
                <a:gd name="f106" fmla="*/ f81 1 212164"/>
                <a:gd name="f107" fmla="*/ f82 1 212164"/>
                <a:gd name="f108" fmla="*/ f83 1 212164"/>
                <a:gd name="f109" fmla="*/ f84 1 121045"/>
                <a:gd name="f110" fmla="*/ f85 1 212164"/>
                <a:gd name="f111" fmla="*/ f86 1 121045"/>
                <a:gd name="f112" fmla="*/ f87 1 212164"/>
                <a:gd name="f113" fmla="*/ f88 1 121045"/>
                <a:gd name="f114" fmla="*/ f89 1 212164"/>
                <a:gd name="f115" fmla="*/ f90 1 121045"/>
                <a:gd name="f116" fmla="*/ f91 1 212164"/>
                <a:gd name="f117" fmla="*/ f92 1 121045"/>
                <a:gd name="f118" fmla="*/ f93 1 212164"/>
                <a:gd name="f119" fmla="*/ f94 1 121045"/>
                <a:gd name="f120" fmla="*/ f95 1 212164"/>
                <a:gd name="f121" fmla="*/ f96 1 121045"/>
                <a:gd name="f122" fmla="*/ f64 1 f71"/>
                <a:gd name="f123" fmla="*/ f65 1 f71"/>
                <a:gd name="f124" fmla="*/ f64 1 f72"/>
                <a:gd name="f125" fmla="*/ f66 1 f72"/>
                <a:gd name="f126" fmla="*/ f98 1 f71"/>
                <a:gd name="f127" fmla="*/ f99 1 f72"/>
                <a:gd name="f128" fmla="*/ f100 1 f71"/>
                <a:gd name="f129" fmla="*/ f101 1 f72"/>
                <a:gd name="f130" fmla="*/ f102 1 f71"/>
                <a:gd name="f131" fmla="*/ f103 1 f72"/>
                <a:gd name="f132" fmla="*/ f104 1 f71"/>
                <a:gd name="f133" fmla="*/ f105 1 f71"/>
                <a:gd name="f134" fmla="*/ f106 1 f71"/>
                <a:gd name="f135" fmla="*/ f107 1 f71"/>
                <a:gd name="f136" fmla="*/ f108 1 f71"/>
                <a:gd name="f137" fmla="*/ f109 1 f72"/>
                <a:gd name="f138" fmla="*/ f110 1 f71"/>
                <a:gd name="f139" fmla="*/ f111 1 f72"/>
                <a:gd name="f140" fmla="*/ f112 1 f71"/>
                <a:gd name="f141" fmla="*/ f113 1 f72"/>
                <a:gd name="f142" fmla="*/ f114 1 f71"/>
                <a:gd name="f143" fmla="*/ f115 1 f72"/>
                <a:gd name="f144" fmla="*/ f116 1 f71"/>
                <a:gd name="f145" fmla="*/ f117 1 f72"/>
                <a:gd name="f146" fmla="*/ f118 1 f71"/>
                <a:gd name="f147" fmla="*/ f119 1 f72"/>
                <a:gd name="f148" fmla="*/ f120 1 f71"/>
                <a:gd name="f149" fmla="*/ f121 1 f72"/>
                <a:gd name="f150" fmla="*/ f122 f62 1"/>
                <a:gd name="f151" fmla="*/ f123 f62 1"/>
                <a:gd name="f152" fmla="*/ f125 f63 1"/>
                <a:gd name="f153" fmla="*/ f124 f63 1"/>
                <a:gd name="f154" fmla="*/ f126 f62 1"/>
                <a:gd name="f155" fmla="*/ f127 f63 1"/>
                <a:gd name="f156" fmla="*/ f128 f62 1"/>
                <a:gd name="f157" fmla="*/ f129 f63 1"/>
                <a:gd name="f158" fmla="*/ f130 f62 1"/>
                <a:gd name="f159" fmla="*/ f131 f63 1"/>
                <a:gd name="f160" fmla="*/ f132 f62 1"/>
                <a:gd name="f161" fmla="*/ f133 f62 1"/>
                <a:gd name="f162" fmla="*/ f134 f62 1"/>
                <a:gd name="f163" fmla="*/ f135 f62 1"/>
                <a:gd name="f164" fmla="*/ f136 f62 1"/>
                <a:gd name="f165" fmla="*/ f137 f63 1"/>
                <a:gd name="f166" fmla="*/ f138 f62 1"/>
                <a:gd name="f167" fmla="*/ f139 f63 1"/>
                <a:gd name="f168" fmla="*/ f140 f62 1"/>
                <a:gd name="f169" fmla="*/ f141 f63 1"/>
                <a:gd name="f170" fmla="*/ f142 f62 1"/>
                <a:gd name="f171" fmla="*/ f143 f63 1"/>
                <a:gd name="f172" fmla="*/ f144 f62 1"/>
                <a:gd name="f173" fmla="*/ f145 f63 1"/>
                <a:gd name="f174" fmla="*/ f146 f62 1"/>
                <a:gd name="f175" fmla="*/ f147 f63 1"/>
                <a:gd name="f176" fmla="*/ f148 f62 1"/>
                <a:gd name="f177" fmla="*/ f149 f63 1"/>
              </a:gdLst>
              <a:ahLst/>
              <a:cxnLst>
                <a:cxn ang="3cd4">
                  <a:pos x="hc" y="t"/>
                </a:cxn>
                <a:cxn ang="0">
                  <a:pos x="r" y="vc"/>
                </a:cxn>
                <a:cxn ang="cd4">
                  <a:pos x="hc" y="b"/>
                </a:cxn>
                <a:cxn ang="cd2">
                  <a:pos x="l" y="vc"/>
                </a:cxn>
                <a:cxn ang="f97">
                  <a:pos x="f154" y="f155"/>
                </a:cxn>
                <a:cxn ang="f97">
                  <a:pos x="f156" y="f157"/>
                </a:cxn>
                <a:cxn ang="f97">
                  <a:pos x="f158" y="f159"/>
                </a:cxn>
                <a:cxn ang="f97">
                  <a:pos x="f160" y="f159"/>
                </a:cxn>
                <a:cxn ang="f97">
                  <a:pos x="f161" y="f159"/>
                </a:cxn>
                <a:cxn ang="f97">
                  <a:pos x="f162" y="f159"/>
                </a:cxn>
                <a:cxn ang="f97">
                  <a:pos x="f163" y="f159"/>
                </a:cxn>
                <a:cxn ang="f97">
                  <a:pos x="f164" y="f165"/>
                </a:cxn>
                <a:cxn ang="f97">
                  <a:pos x="f166" y="f167"/>
                </a:cxn>
                <a:cxn ang="f97">
                  <a:pos x="f168" y="f169"/>
                </a:cxn>
                <a:cxn ang="f97">
                  <a:pos x="f170" y="f171"/>
                </a:cxn>
                <a:cxn ang="f97">
                  <a:pos x="f172" y="f173"/>
                </a:cxn>
                <a:cxn ang="f97">
                  <a:pos x="f174" y="f175"/>
                </a:cxn>
                <a:cxn ang="f97">
                  <a:pos x="f176" y="f177"/>
                </a:cxn>
                <a:cxn ang="f97">
                  <a:pos x="f154" y="f155"/>
                </a:cxn>
              </a:cxnLst>
              <a:rect l="f150" t="f153" r="f151" b="f152"/>
              <a:pathLst>
                <a:path w="212164" h="121045">
                  <a:moveTo>
                    <a:pt x="f8" y="f9"/>
                  </a:moveTo>
                  <a:cubicBezTo>
                    <a:pt x="f10" y="f11"/>
                    <a:pt x="f12" y="f13"/>
                    <a:pt x="f14" y="f15"/>
                  </a:cubicBezTo>
                  <a:cubicBezTo>
                    <a:pt x="f16" y="f17"/>
                    <a:pt x="f18" y="f19"/>
                    <a:pt x="f20" y="f21"/>
                  </a:cubicBezTo>
                  <a:cubicBezTo>
                    <a:pt x="f22" y="f23"/>
                    <a:pt x="f24" y="f23"/>
                    <a:pt x="f25" y="f21"/>
                  </a:cubicBezTo>
                  <a:lnTo>
                    <a:pt x="f26" y="f21"/>
                  </a:lnTo>
                  <a:cubicBezTo>
                    <a:pt x="f27" y="f28"/>
                    <a:pt x="f29" y="f28"/>
                    <a:pt x="f30" y="f21"/>
                  </a:cubicBezTo>
                  <a:cubicBezTo>
                    <a:pt x="f30" y="f21"/>
                    <a:pt x="f31" y="f21"/>
                    <a:pt x="f32" y="f21"/>
                  </a:cubicBezTo>
                  <a:lnTo>
                    <a:pt x="f33" y="f34"/>
                  </a:lnTo>
                  <a:lnTo>
                    <a:pt x="f5" y="f35"/>
                  </a:lnTo>
                  <a:cubicBezTo>
                    <a:pt x="f36" y="f37"/>
                    <a:pt x="f38" y="f39"/>
                    <a:pt x="f40" y="f41"/>
                  </a:cubicBezTo>
                  <a:cubicBezTo>
                    <a:pt x="f42" y="f43"/>
                    <a:pt x="f44" y="f45"/>
                    <a:pt x="f46" y="f47"/>
                  </a:cubicBezTo>
                  <a:cubicBezTo>
                    <a:pt x="f48" y="f49"/>
                    <a:pt x="f50" y="f51"/>
                    <a:pt x="f52" y="f7"/>
                  </a:cubicBezTo>
                  <a:lnTo>
                    <a:pt x="f53" y="f54"/>
                  </a:lnTo>
                  <a:lnTo>
                    <a:pt x="f55" y="f56"/>
                  </a:ln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1" name="Freeform: Shape 1877">
              <a:extLst>
                <a:ext uri="{FF2B5EF4-FFF2-40B4-BE49-F238E27FC236}">
                  <a16:creationId xmlns:a16="http://schemas.microsoft.com/office/drawing/2014/main" id="{9A6205CF-38B4-4094-BB04-2B4E7D1E4B21}"/>
                </a:ext>
              </a:extLst>
            </p:cNvPr>
            <p:cNvSpPr/>
            <p:nvPr/>
          </p:nvSpPr>
          <p:spPr>
            <a:xfrm>
              <a:off x="11274734" y="2146901"/>
              <a:ext cx="29288" cy="27166"/>
            </a:xfrm>
            <a:custGeom>
              <a:avLst/>
              <a:gdLst>
                <a:gd name="f0" fmla="val 10800000"/>
                <a:gd name="f1" fmla="val 5400000"/>
                <a:gd name="f2" fmla="val 180"/>
                <a:gd name="f3" fmla="val w"/>
                <a:gd name="f4" fmla="val h"/>
                <a:gd name="f5" fmla="val 0"/>
                <a:gd name="f6" fmla="val 29286"/>
                <a:gd name="f7" fmla="val 27170"/>
                <a:gd name="f8" fmla="val 28664"/>
                <a:gd name="f9" fmla="val 6499"/>
                <a:gd name="f10" fmla="val 27565"/>
                <a:gd name="f11" fmla="val 1938"/>
                <a:gd name="f12" fmla="val 22967"/>
                <a:gd name="f13" fmla="val -861"/>
                <a:gd name="f14" fmla="val 18406"/>
                <a:gd name="f15" fmla="val 239"/>
                <a:gd name="f16" fmla="val 17894"/>
                <a:gd name="f17" fmla="val 364"/>
                <a:gd name="f18" fmla="val 17394"/>
                <a:gd name="f19" fmla="val 539"/>
                <a:gd name="f20" fmla="val 16920"/>
                <a:gd name="f21" fmla="val 751"/>
                <a:gd name="f22" fmla="val 5549"/>
                <a:gd name="f23" fmla="val 6374"/>
                <a:gd name="f24" fmla="val 739"/>
                <a:gd name="f25" fmla="val 9360"/>
                <a:gd name="f26" fmla="val -1248"/>
                <a:gd name="f27" fmla="val 15345"/>
                <a:gd name="f28" fmla="val 801"/>
                <a:gd name="f29" fmla="val 20618"/>
                <a:gd name="f30" fmla="val 1814"/>
                <a:gd name="f31" fmla="val 25129"/>
                <a:gd name="f32" fmla="val 6286"/>
                <a:gd name="f33" fmla="val 27978"/>
                <a:gd name="f34" fmla="val 10797"/>
                <a:gd name="f35" fmla="val 26966"/>
                <a:gd name="f36" fmla="val 11397"/>
                <a:gd name="f37" fmla="val 26828"/>
                <a:gd name="f38" fmla="val 11984"/>
                <a:gd name="f39" fmla="val 26628"/>
                <a:gd name="f40" fmla="val 12546"/>
                <a:gd name="f41" fmla="val 26366"/>
                <a:gd name="f42" fmla="val 23791"/>
                <a:gd name="f43" fmla="val 20743"/>
                <a:gd name="f44" fmla="val 28415"/>
                <a:gd name="f45" fmla="val 17620"/>
                <a:gd name="f46" fmla="val 30401"/>
                <a:gd name="f47" fmla="val 11797"/>
                <a:gd name="f48" fmla="+- 0 0 -90"/>
                <a:gd name="f49" fmla="*/ f3 1 29286"/>
                <a:gd name="f50" fmla="*/ f4 1 27170"/>
                <a:gd name="f51" fmla="val f5"/>
                <a:gd name="f52" fmla="val f6"/>
                <a:gd name="f53" fmla="val f7"/>
                <a:gd name="f54" fmla="*/ f48 f0 1"/>
                <a:gd name="f55" fmla="+- f53 0 f51"/>
                <a:gd name="f56" fmla="+- f52 0 f51"/>
                <a:gd name="f57" fmla="*/ f54 1 f2"/>
                <a:gd name="f58" fmla="*/ f56 1 29286"/>
                <a:gd name="f59" fmla="*/ f55 1 27170"/>
                <a:gd name="f60" fmla="*/ 28664 f56 1"/>
                <a:gd name="f61" fmla="*/ 6499 f55 1"/>
                <a:gd name="f62" fmla="*/ 18406 f56 1"/>
                <a:gd name="f63" fmla="*/ 239 f55 1"/>
                <a:gd name="f64" fmla="*/ 16920 f56 1"/>
                <a:gd name="f65" fmla="*/ 751 f55 1"/>
                <a:gd name="f66" fmla="*/ 5549 f56 1"/>
                <a:gd name="f67" fmla="*/ 6374 f55 1"/>
                <a:gd name="f68" fmla="*/ 801 f56 1"/>
                <a:gd name="f69" fmla="*/ 20618 f55 1"/>
                <a:gd name="f70" fmla="*/ 10797 f56 1"/>
                <a:gd name="f71" fmla="*/ 26966 f55 1"/>
                <a:gd name="f72" fmla="*/ 12546 f56 1"/>
                <a:gd name="f73" fmla="*/ 26366 f55 1"/>
                <a:gd name="f74" fmla="*/ 23791 f56 1"/>
                <a:gd name="f75" fmla="*/ 20743 f55 1"/>
                <a:gd name="f76" fmla="+- f57 0 f1"/>
                <a:gd name="f77" fmla="*/ f60 1 29286"/>
                <a:gd name="f78" fmla="*/ f61 1 27170"/>
                <a:gd name="f79" fmla="*/ f62 1 29286"/>
                <a:gd name="f80" fmla="*/ f63 1 27170"/>
                <a:gd name="f81" fmla="*/ f64 1 29286"/>
                <a:gd name="f82" fmla="*/ f65 1 27170"/>
                <a:gd name="f83" fmla="*/ f66 1 29286"/>
                <a:gd name="f84" fmla="*/ f67 1 27170"/>
                <a:gd name="f85" fmla="*/ f68 1 29286"/>
                <a:gd name="f86" fmla="*/ f69 1 27170"/>
                <a:gd name="f87" fmla="*/ f70 1 29286"/>
                <a:gd name="f88" fmla="*/ f71 1 27170"/>
                <a:gd name="f89" fmla="*/ f72 1 29286"/>
                <a:gd name="f90" fmla="*/ f73 1 27170"/>
                <a:gd name="f91" fmla="*/ f74 1 29286"/>
                <a:gd name="f92" fmla="*/ f75 1 27170"/>
                <a:gd name="f93" fmla="*/ f51 1 f58"/>
                <a:gd name="f94" fmla="*/ f52 1 f58"/>
                <a:gd name="f95" fmla="*/ f51 1 f59"/>
                <a:gd name="f96" fmla="*/ f53 1 f59"/>
                <a:gd name="f97" fmla="*/ f77 1 f58"/>
                <a:gd name="f98" fmla="*/ f78 1 f59"/>
                <a:gd name="f99" fmla="*/ f79 1 f58"/>
                <a:gd name="f100" fmla="*/ f80 1 f59"/>
                <a:gd name="f101" fmla="*/ f81 1 f58"/>
                <a:gd name="f102" fmla="*/ f82 1 f59"/>
                <a:gd name="f103" fmla="*/ f83 1 f58"/>
                <a:gd name="f104" fmla="*/ f84 1 f59"/>
                <a:gd name="f105" fmla="*/ f85 1 f58"/>
                <a:gd name="f106" fmla="*/ f86 1 f59"/>
                <a:gd name="f107" fmla="*/ f87 1 f58"/>
                <a:gd name="f108" fmla="*/ f88 1 f59"/>
                <a:gd name="f109" fmla="*/ f89 1 f58"/>
                <a:gd name="f110" fmla="*/ f90 1 f59"/>
                <a:gd name="f111" fmla="*/ f91 1 f58"/>
                <a:gd name="f112" fmla="*/ f92 1 f59"/>
                <a:gd name="f113" fmla="*/ f93 f49 1"/>
                <a:gd name="f114" fmla="*/ f94 f49 1"/>
                <a:gd name="f115" fmla="*/ f96 f50 1"/>
                <a:gd name="f116" fmla="*/ f95 f50 1"/>
                <a:gd name="f117" fmla="*/ f97 f49 1"/>
                <a:gd name="f118" fmla="*/ f98 f50 1"/>
                <a:gd name="f119" fmla="*/ f99 f49 1"/>
                <a:gd name="f120" fmla="*/ f100 f50 1"/>
                <a:gd name="f121" fmla="*/ f101 f49 1"/>
                <a:gd name="f122" fmla="*/ f102 f50 1"/>
                <a:gd name="f123" fmla="*/ f103 f49 1"/>
                <a:gd name="f124" fmla="*/ f104 f50 1"/>
                <a:gd name="f125" fmla="*/ f105 f49 1"/>
                <a:gd name="f126" fmla="*/ f106 f50 1"/>
                <a:gd name="f127" fmla="*/ f107 f49 1"/>
                <a:gd name="f128" fmla="*/ f108 f50 1"/>
                <a:gd name="f129" fmla="*/ f109 f49 1"/>
                <a:gd name="f130" fmla="*/ f110 f50 1"/>
                <a:gd name="f131" fmla="*/ f111 f49 1"/>
                <a:gd name="f132" fmla="*/ f112 f50 1"/>
              </a:gdLst>
              <a:ahLst/>
              <a:cxnLst>
                <a:cxn ang="3cd4">
                  <a:pos x="hc" y="t"/>
                </a:cxn>
                <a:cxn ang="0">
                  <a:pos x="r" y="vc"/>
                </a:cxn>
                <a:cxn ang="cd4">
                  <a:pos x="hc" y="b"/>
                </a:cxn>
                <a:cxn ang="cd2">
                  <a:pos x="l" y="vc"/>
                </a:cxn>
                <a:cxn ang="f76">
                  <a:pos x="f117" y="f118"/>
                </a:cxn>
                <a:cxn ang="f76">
                  <a:pos x="f119" y="f120"/>
                </a:cxn>
                <a:cxn ang="f76">
                  <a:pos x="f121" y="f122"/>
                </a:cxn>
                <a:cxn ang="f76">
                  <a:pos x="f123" y="f124"/>
                </a:cxn>
                <a:cxn ang="f76">
                  <a:pos x="f125" y="f126"/>
                </a:cxn>
                <a:cxn ang="f76">
                  <a:pos x="f127" y="f128"/>
                </a:cxn>
                <a:cxn ang="f76">
                  <a:pos x="f129" y="f130"/>
                </a:cxn>
                <a:cxn ang="f76">
                  <a:pos x="f131" y="f132"/>
                </a:cxn>
                <a:cxn ang="f76">
                  <a:pos x="f117" y="f118"/>
                </a:cxn>
              </a:cxnLst>
              <a:rect l="f113" t="f116" r="f114" b="f115"/>
              <a:pathLst>
                <a:path w="29286" h="27170">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2" name="Freeform: Shape 1878">
              <a:extLst>
                <a:ext uri="{FF2B5EF4-FFF2-40B4-BE49-F238E27FC236}">
                  <a16:creationId xmlns:a16="http://schemas.microsoft.com/office/drawing/2014/main" id="{34944EC5-496A-92A2-81D4-8A3E4521CB44}"/>
                </a:ext>
              </a:extLst>
            </p:cNvPr>
            <p:cNvSpPr/>
            <p:nvPr/>
          </p:nvSpPr>
          <p:spPr>
            <a:xfrm>
              <a:off x="8980651" y="4200122"/>
              <a:ext cx="412604" cy="233738"/>
            </a:xfrm>
            <a:custGeom>
              <a:avLst/>
              <a:gdLst>
                <a:gd name="f0" fmla="val 10800000"/>
                <a:gd name="f1" fmla="val 5400000"/>
                <a:gd name="f2" fmla="val 180"/>
                <a:gd name="f3" fmla="val w"/>
                <a:gd name="f4" fmla="val h"/>
                <a:gd name="f5" fmla="val 0"/>
                <a:gd name="f6" fmla="val 412603"/>
                <a:gd name="f7" fmla="val 233741"/>
                <a:gd name="f8" fmla="val 411697"/>
                <a:gd name="f9" fmla="val 5582"/>
                <a:gd name="f10" fmla="val 411247"/>
                <a:gd name="f11" fmla="val 4445"/>
                <a:gd name="f12" fmla="val 410622"/>
                <a:gd name="f13" fmla="val 3383"/>
                <a:gd name="f14" fmla="val 409823"/>
                <a:gd name="f15" fmla="val 2458"/>
                <a:gd name="f16" fmla="val 409311"/>
                <a:gd name="f17" fmla="val 1921"/>
                <a:gd name="f18" fmla="val 408773"/>
                <a:gd name="f19" fmla="val 1421"/>
                <a:gd name="f20" fmla="val 408198"/>
                <a:gd name="f21" fmla="val 959"/>
                <a:gd name="f22" fmla="val 406949"/>
                <a:gd name="f23" fmla="val 84"/>
                <a:gd name="f24" fmla="val 406324"/>
                <a:gd name="f25" fmla="val -28"/>
                <a:gd name="f26" fmla="val 405700"/>
                <a:gd name="f27" fmla="val 405075"/>
                <a:gd name="f28" fmla="val 403575"/>
                <a:gd name="f29" fmla="val 401951"/>
                <a:gd name="f30" fmla="val 400202"/>
                <a:gd name="f31" fmla="val 5997"/>
                <a:gd name="f32" fmla="val 210625"/>
                <a:gd name="f33" fmla="val 213874"/>
                <a:gd name="f34" fmla="val 4236"/>
                <a:gd name="f35" fmla="val 211850"/>
                <a:gd name="f36" fmla="val 9308"/>
                <a:gd name="f37" fmla="val 213649"/>
                <a:gd name="f38" fmla="val 11320"/>
                <a:gd name="f39" fmla="val 217885"/>
                <a:gd name="f40" fmla="val 11557"/>
                <a:gd name="f41" fmla="val 218360"/>
                <a:gd name="f42" fmla="val 11732"/>
                <a:gd name="f43" fmla="val 218860"/>
                <a:gd name="f44" fmla="val 11870"/>
                <a:gd name="f45" fmla="val 219372"/>
                <a:gd name="f46" fmla="val 13719"/>
                <a:gd name="f47" fmla="val 224657"/>
                <a:gd name="f48" fmla="val 11832"/>
                <a:gd name="f49" fmla="val 230530"/>
                <a:gd name="f50" fmla="val 7247"/>
                <a:gd name="f51" fmla="val 401576"/>
                <a:gd name="f52" fmla="val 23075"/>
                <a:gd name="f53" fmla="val 407449"/>
                <a:gd name="f54" fmla="val 19827"/>
                <a:gd name="f55" fmla="val 412072"/>
                <a:gd name="f56" fmla="val 16690"/>
                <a:gd name="f57" fmla="val 413846"/>
                <a:gd name="f58" fmla="val 10743"/>
                <a:gd name="f59" fmla="+- 0 0 -90"/>
                <a:gd name="f60" fmla="*/ f3 1 412603"/>
                <a:gd name="f61" fmla="*/ f4 1 233741"/>
                <a:gd name="f62" fmla="val f5"/>
                <a:gd name="f63" fmla="val f6"/>
                <a:gd name="f64" fmla="val f7"/>
                <a:gd name="f65" fmla="*/ f59 f0 1"/>
                <a:gd name="f66" fmla="+- f64 0 f62"/>
                <a:gd name="f67" fmla="+- f63 0 f62"/>
                <a:gd name="f68" fmla="*/ f65 1 f2"/>
                <a:gd name="f69" fmla="*/ f67 1 412603"/>
                <a:gd name="f70" fmla="*/ f66 1 233741"/>
                <a:gd name="f71" fmla="*/ 411697 f67 1"/>
                <a:gd name="f72" fmla="*/ 5582 f66 1"/>
                <a:gd name="f73" fmla="*/ 409823 f67 1"/>
                <a:gd name="f74" fmla="*/ 2458 f66 1"/>
                <a:gd name="f75" fmla="*/ 408198 f67 1"/>
                <a:gd name="f76" fmla="*/ 959 f66 1"/>
                <a:gd name="f77" fmla="*/ 406949 f67 1"/>
                <a:gd name="f78" fmla="*/ 84 f66 1"/>
                <a:gd name="f79" fmla="*/ 405075 f67 1"/>
                <a:gd name="f80" fmla="*/ 403575 f67 1"/>
                <a:gd name="f81" fmla="*/ 401951 f67 1"/>
                <a:gd name="f82" fmla="*/ 400202 f67 1"/>
                <a:gd name="f83" fmla="*/ 5997 f67 1"/>
                <a:gd name="f84" fmla="*/ 210625 f66 1"/>
                <a:gd name="f85" fmla="*/ 0 f67 1"/>
                <a:gd name="f86" fmla="*/ 213874 f66 1"/>
                <a:gd name="f87" fmla="*/ 11320 f67 1"/>
                <a:gd name="f88" fmla="*/ 217885 f66 1"/>
                <a:gd name="f89" fmla="*/ 11870 f67 1"/>
                <a:gd name="f90" fmla="*/ 219372 f66 1"/>
                <a:gd name="f91" fmla="*/ 7247 f67 1"/>
                <a:gd name="f92" fmla="*/ 233741 f66 1"/>
                <a:gd name="f93" fmla="*/ 401576 f67 1"/>
                <a:gd name="f94" fmla="*/ 23075 f66 1"/>
                <a:gd name="f95" fmla="*/ 407449 f67 1"/>
                <a:gd name="f96" fmla="*/ 19827 f66 1"/>
                <a:gd name="f97" fmla="+- f68 0 f1"/>
                <a:gd name="f98" fmla="*/ f71 1 412603"/>
                <a:gd name="f99" fmla="*/ f72 1 233741"/>
                <a:gd name="f100" fmla="*/ f73 1 412603"/>
                <a:gd name="f101" fmla="*/ f74 1 233741"/>
                <a:gd name="f102" fmla="*/ f75 1 412603"/>
                <a:gd name="f103" fmla="*/ f76 1 233741"/>
                <a:gd name="f104" fmla="*/ f77 1 412603"/>
                <a:gd name="f105" fmla="*/ f78 1 233741"/>
                <a:gd name="f106" fmla="*/ f79 1 412603"/>
                <a:gd name="f107" fmla="*/ f80 1 412603"/>
                <a:gd name="f108" fmla="*/ f81 1 412603"/>
                <a:gd name="f109" fmla="*/ f82 1 412603"/>
                <a:gd name="f110" fmla="*/ f83 1 412603"/>
                <a:gd name="f111" fmla="*/ f84 1 233741"/>
                <a:gd name="f112" fmla="*/ f85 1 412603"/>
                <a:gd name="f113" fmla="*/ f86 1 233741"/>
                <a:gd name="f114" fmla="*/ f87 1 412603"/>
                <a:gd name="f115" fmla="*/ f88 1 233741"/>
                <a:gd name="f116" fmla="*/ f89 1 412603"/>
                <a:gd name="f117" fmla="*/ f90 1 233741"/>
                <a:gd name="f118" fmla="*/ f91 1 412603"/>
                <a:gd name="f119" fmla="*/ f92 1 233741"/>
                <a:gd name="f120" fmla="*/ f93 1 412603"/>
                <a:gd name="f121" fmla="*/ f94 1 233741"/>
                <a:gd name="f122" fmla="*/ f95 1 412603"/>
                <a:gd name="f123" fmla="*/ f96 1 233741"/>
                <a:gd name="f124" fmla="*/ f62 1 f69"/>
                <a:gd name="f125" fmla="*/ f63 1 f69"/>
                <a:gd name="f126" fmla="*/ f62 1 f70"/>
                <a:gd name="f127" fmla="*/ f64 1 f70"/>
                <a:gd name="f128" fmla="*/ f98 1 f69"/>
                <a:gd name="f129" fmla="*/ f99 1 f70"/>
                <a:gd name="f130" fmla="*/ f100 1 f69"/>
                <a:gd name="f131" fmla="*/ f101 1 f70"/>
                <a:gd name="f132" fmla="*/ f102 1 f69"/>
                <a:gd name="f133" fmla="*/ f103 1 f70"/>
                <a:gd name="f134" fmla="*/ f104 1 f69"/>
                <a:gd name="f135" fmla="*/ f105 1 f70"/>
                <a:gd name="f136" fmla="*/ f106 1 f69"/>
                <a:gd name="f137" fmla="*/ f107 1 f69"/>
                <a:gd name="f138" fmla="*/ f108 1 f69"/>
                <a:gd name="f139" fmla="*/ f109 1 f69"/>
                <a:gd name="f140" fmla="*/ f110 1 f69"/>
                <a:gd name="f141" fmla="*/ f111 1 f70"/>
                <a:gd name="f142" fmla="*/ f112 1 f69"/>
                <a:gd name="f143" fmla="*/ f113 1 f70"/>
                <a:gd name="f144" fmla="*/ f114 1 f69"/>
                <a:gd name="f145" fmla="*/ f115 1 f70"/>
                <a:gd name="f146" fmla="*/ f116 1 f69"/>
                <a:gd name="f147" fmla="*/ f117 1 f70"/>
                <a:gd name="f148" fmla="*/ f118 1 f69"/>
                <a:gd name="f149" fmla="*/ f119 1 f70"/>
                <a:gd name="f150" fmla="*/ f120 1 f69"/>
                <a:gd name="f151" fmla="*/ f121 1 f70"/>
                <a:gd name="f152" fmla="*/ f122 1 f69"/>
                <a:gd name="f153" fmla="*/ f123 1 f70"/>
                <a:gd name="f154" fmla="*/ f124 f60 1"/>
                <a:gd name="f155" fmla="*/ f125 f60 1"/>
                <a:gd name="f156" fmla="*/ f127 f61 1"/>
                <a:gd name="f157" fmla="*/ f126 f61 1"/>
                <a:gd name="f158" fmla="*/ f128 f60 1"/>
                <a:gd name="f159" fmla="*/ f129 f61 1"/>
                <a:gd name="f160" fmla="*/ f130 f60 1"/>
                <a:gd name="f161" fmla="*/ f131 f61 1"/>
                <a:gd name="f162" fmla="*/ f132 f60 1"/>
                <a:gd name="f163" fmla="*/ f133 f61 1"/>
                <a:gd name="f164" fmla="*/ f134 f60 1"/>
                <a:gd name="f165" fmla="*/ f135 f61 1"/>
                <a:gd name="f166" fmla="*/ f136 f60 1"/>
                <a:gd name="f167" fmla="*/ f137 f60 1"/>
                <a:gd name="f168" fmla="*/ f138 f60 1"/>
                <a:gd name="f169" fmla="*/ f139 f60 1"/>
                <a:gd name="f170" fmla="*/ f140 f60 1"/>
                <a:gd name="f171" fmla="*/ f141 f61 1"/>
                <a:gd name="f172" fmla="*/ f142 f60 1"/>
                <a:gd name="f173" fmla="*/ f143 f61 1"/>
                <a:gd name="f174" fmla="*/ f144 f60 1"/>
                <a:gd name="f175" fmla="*/ f145 f61 1"/>
                <a:gd name="f176" fmla="*/ f146 f60 1"/>
                <a:gd name="f177" fmla="*/ f147 f61 1"/>
                <a:gd name="f178" fmla="*/ f148 f60 1"/>
                <a:gd name="f179" fmla="*/ f149 f61 1"/>
                <a:gd name="f180" fmla="*/ f150 f60 1"/>
                <a:gd name="f181" fmla="*/ f151 f61 1"/>
                <a:gd name="f182" fmla="*/ f152 f60 1"/>
                <a:gd name="f183" fmla="*/ f153 f61 1"/>
              </a:gdLst>
              <a:ahLst/>
              <a:cxnLst>
                <a:cxn ang="3cd4">
                  <a:pos x="hc" y="t"/>
                </a:cxn>
                <a:cxn ang="0">
                  <a:pos x="r" y="vc"/>
                </a:cxn>
                <a:cxn ang="cd4">
                  <a:pos x="hc" y="b"/>
                </a:cxn>
                <a:cxn ang="cd2">
                  <a:pos x="l" y="vc"/>
                </a:cxn>
                <a:cxn ang="f97">
                  <a:pos x="f158" y="f159"/>
                </a:cxn>
                <a:cxn ang="f97">
                  <a:pos x="f160" y="f161"/>
                </a:cxn>
                <a:cxn ang="f97">
                  <a:pos x="f162" y="f163"/>
                </a:cxn>
                <a:cxn ang="f97">
                  <a:pos x="f164" y="f165"/>
                </a:cxn>
                <a:cxn ang="f97">
                  <a:pos x="f166" y="f165"/>
                </a:cxn>
                <a:cxn ang="f97">
                  <a:pos x="f167" y="f165"/>
                </a:cxn>
                <a:cxn ang="f97">
                  <a:pos x="f168" y="f165"/>
                </a:cxn>
                <a:cxn ang="f97">
                  <a:pos x="f169" y="f165"/>
                </a:cxn>
                <a:cxn ang="f97">
                  <a:pos x="f169" y="f165"/>
                </a:cxn>
                <a:cxn ang="f97">
                  <a:pos x="f170" y="f171"/>
                </a:cxn>
                <a:cxn ang="f97">
                  <a:pos x="f172" y="f173"/>
                </a:cxn>
                <a:cxn ang="f97">
                  <a:pos x="f174" y="f175"/>
                </a:cxn>
                <a:cxn ang="f97">
                  <a:pos x="f176" y="f177"/>
                </a:cxn>
                <a:cxn ang="f97">
                  <a:pos x="f178" y="f179"/>
                </a:cxn>
                <a:cxn ang="f97">
                  <a:pos x="f180" y="f181"/>
                </a:cxn>
                <a:cxn ang="f97">
                  <a:pos x="f182" y="f183"/>
                </a:cxn>
                <a:cxn ang="f97">
                  <a:pos x="f158" y="f159"/>
                </a:cxn>
              </a:cxnLst>
              <a:rect l="f154" t="f157" r="f155" b="f156"/>
              <a:pathLst>
                <a:path w="412603" h="233741">
                  <a:moveTo>
                    <a:pt x="f8" y="f9"/>
                  </a:moveTo>
                  <a:cubicBezTo>
                    <a:pt x="f10" y="f11"/>
                    <a:pt x="f12" y="f13"/>
                    <a:pt x="f14" y="f15"/>
                  </a:cubicBezTo>
                  <a:cubicBezTo>
                    <a:pt x="f16" y="f17"/>
                    <a:pt x="f18" y="f19"/>
                    <a:pt x="f20" y="f21"/>
                  </a:cubicBezTo>
                  <a:lnTo>
                    <a:pt x="f22" y="f23"/>
                  </a:lnTo>
                  <a:cubicBezTo>
                    <a:pt x="f24" y="f25"/>
                    <a:pt x="f26" y="f25"/>
                    <a:pt x="f27" y="f23"/>
                  </a:cubicBezTo>
                  <a:lnTo>
                    <a:pt x="f28" y="f23"/>
                  </a:lnTo>
                  <a:lnTo>
                    <a:pt x="f29" y="f23"/>
                  </a:lnTo>
                  <a:lnTo>
                    <a:pt x="f30" y="f23"/>
                  </a:lnTo>
                  <a:lnTo>
                    <a:pt x="f30" y="f23"/>
                  </a:lnTo>
                  <a:lnTo>
                    <a:pt x="f31" y="f32"/>
                  </a:lnTo>
                  <a:lnTo>
                    <a:pt x="f5" y="f33"/>
                  </a:lnTo>
                  <a:cubicBezTo>
                    <a:pt x="f34" y="f35"/>
                    <a:pt x="f36" y="f37"/>
                    <a:pt x="f38" y="f39"/>
                  </a:cubicBezTo>
                  <a:cubicBezTo>
                    <a:pt x="f40" y="f41"/>
                    <a:pt x="f42" y="f43"/>
                    <a:pt x="f44" y="f45"/>
                  </a:cubicBezTo>
                  <a:cubicBezTo>
                    <a:pt x="f46" y="f47"/>
                    <a:pt x="f48" y="f49"/>
                    <a:pt x="f50" y="f7"/>
                  </a:cubicBezTo>
                  <a:lnTo>
                    <a:pt x="f51" y="f52"/>
                  </a:lnTo>
                  <a:lnTo>
                    <a:pt x="f53" y="f54"/>
                  </a:ln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3" name="Freeform: Shape 1879">
              <a:extLst>
                <a:ext uri="{FF2B5EF4-FFF2-40B4-BE49-F238E27FC236}">
                  <a16:creationId xmlns:a16="http://schemas.microsoft.com/office/drawing/2014/main" id="{EB115ED7-D31E-8689-2F00-6980AAB2F4A8}"/>
                </a:ext>
              </a:extLst>
            </p:cNvPr>
            <p:cNvSpPr/>
            <p:nvPr/>
          </p:nvSpPr>
          <p:spPr>
            <a:xfrm>
              <a:off x="8955039" y="4412912"/>
              <a:ext cx="37810" cy="32305"/>
            </a:xfrm>
            <a:custGeom>
              <a:avLst/>
              <a:gdLst>
                <a:gd name="f0" fmla="val 10800000"/>
                <a:gd name="f1" fmla="val 5400000"/>
                <a:gd name="f2" fmla="val 180"/>
                <a:gd name="f3" fmla="val w"/>
                <a:gd name="f4" fmla="val h"/>
                <a:gd name="f5" fmla="val 0"/>
                <a:gd name="f6" fmla="val 37812"/>
                <a:gd name="f7" fmla="val 32310"/>
                <a:gd name="f8" fmla="val 12370"/>
                <a:gd name="f9" fmla="val 31447"/>
                <a:gd name="f10" fmla="val 32486"/>
                <a:gd name="f11" fmla="val 20701"/>
                <a:gd name="f12" fmla="val 37072"/>
                <a:gd name="f13" fmla="val 17490"/>
                <a:gd name="f14" fmla="val 38958"/>
                <a:gd name="f15" fmla="val 11617"/>
                <a:gd name="f16" fmla="val 37109"/>
                <a:gd name="f17" fmla="val 6332"/>
                <a:gd name="f18" fmla="val 35910"/>
                <a:gd name="f19" fmla="val 1796"/>
                <a:gd name="f20" fmla="val 31262"/>
                <a:gd name="f21" fmla="val -915"/>
                <a:gd name="f22" fmla="val 26726"/>
                <a:gd name="f23" fmla="val 284"/>
                <a:gd name="f24" fmla="val 26214"/>
                <a:gd name="f25" fmla="val 422"/>
                <a:gd name="f26" fmla="val 25714"/>
                <a:gd name="f27" fmla="val 609"/>
                <a:gd name="f28" fmla="val 25239"/>
                <a:gd name="f29" fmla="val 834"/>
                <a:gd name="f30" fmla="val 14119"/>
                <a:gd name="f31" fmla="val 6831"/>
                <a:gd name="f32" fmla="val 11120"/>
                <a:gd name="f33" fmla="val 8331"/>
                <a:gd name="f34" fmla="val 5123"/>
                <a:gd name="f35" fmla="val 11580"/>
                <a:gd name="f36" fmla="val 2187"/>
                <a:gd name="f37" fmla="val 13466"/>
                <a:gd name="f38" fmla="val 300"/>
                <a:gd name="f39" fmla="val 16602"/>
                <a:gd name="f40" fmla="val 20076"/>
                <a:gd name="f41" fmla="val 2362"/>
                <a:gd name="f42" fmla="val 22088"/>
                <a:gd name="f43" fmla="val 3799"/>
                <a:gd name="f44" fmla="val 24974"/>
                <a:gd name="f45" fmla="val 3998"/>
                <a:gd name="f46" fmla="val 28073"/>
                <a:gd name="f47" fmla="val 30572"/>
                <a:gd name="f48" fmla="val 6360"/>
                <a:gd name="f49" fmla="val 32521"/>
                <a:gd name="f50" fmla="val 9658"/>
                <a:gd name="f51" fmla="val 32859"/>
                <a:gd name="f52" fmla="+- 0 0 -90"/>
                <a:gd name="f53" fmla="*/ f3 1 37812"/>
                <a:gd name="f54" fmla="*/ f4 1 32310"/>
                <a:gd name="f55" fmla="val f5"/>
                <a:gd name="f56" fmla="val f6"/>
                <a:gd name="f57" fmla="val f7"/>
                <a:gd name="f58" fmla="*/ f52 f0 1"/>
                <a:gd name="f59" fmla="+- f57 0 f55"/>
                <a:gd name="f60" fmla="+- f56 0 f55"/>
                <a:gd name="f61" fmla="*/ f58 1 f2"/>
                <a:gd name="f62" fmla="*/ f60 1 37812"/>
                <a:gd name="f63" fmla="*/ f59 1 32310"/>
                <a:gd name="f64" fmla="*/ 12370 f60 1"/>
                <a:gd name="f65" fmla="*/ 31447 f59 1"/>
                <a:gd name="f66" fmla="*/ 32486 f60 1"/>
                <a:gd name="f67" fmla="*/ 20701 f59 1"/>
                <a:gd name="f68" fmla="*/ 37109 f60 1"/>
                <a:gd name="f69" fmla="*/ 6332 f59 1"/>
                <a:gd name="f70" fmla="*/ 26726 f60 1"/>
                <a:gd name="f71" fmla="*/ 284 f59 1"/>
                <a:gd name="f72" fmla="*/ 25239 f60 1"/>
                <a:gd name="f73" fmla="*/ 834 f59 1"/>
                <a:gd name="f74" fmla="*/ 14119 f60 1"/>
                <a:gd name="f75" fmla="*/ 6831 f59 1"/>
                <a:gd name="f76" fmla="*/ 11120 f60 1"/>
                <a:gd name="f77" fmla="*/ 8331 f59 1"/>
                <a:gd name="f78" fmla="*/ 5123 f60 1"/>
                <a:gd name="f79" fmla="*/ 11580 f59 1"/>
                <a:gd name="f80" fmla="*/ 0 f60 1"/>
                <a:gd name="f81" fmla="*/ 20076 f59 1"/>
                <a:gd name="f82" fmla="*/ 3998 f60 1"/>
                <a:gd name="f83" fmla="*/ 28073 f59 1"/>
                <a:gd name="f84" fmla="*/ 30572 f59 1"/>
                <a:gd name="f85" fmla="+- f61 0 f1"/>
                <a:gd name="f86" fmla="*/ f64 1 37812"/>
                <a:gd name="f87" fmla="*/ f65 1 32310"/>
                <a:gd name="f88" fmla="*/ f66 1 37812"/>
                <a:gd name="f89" fmla="*/ f67 1 32310"/>
                <a:gd name="f90" fmla="*/ f68 1 37812"/>
                <a:gd name="f91" fmla="*/ f69 1 32310"/>
                <a:gd name="f92" fmla="*/ f70 1 37812"/>
                <a:gd name="f93" fmla="*/ f71 1 32310"/>
                <a:gd name="f94" fmla="*/ f72 1 37812"/>
                <a:gd name="f95" fmla="*/ f73 1 32310"/>
                <a:gd name="f96" fmla="*/ f74 1 37812"/>
                <a:gd name="f97" fmla="*/ f75 1 32310"/>
                <a:gd name="f98" fmla="*/ f76 1 37812"/>
                <a:gd name="f99" fmla="*/ f77 1 32310"/>
                <a:gd name="f100" fmla="*/ f78 1 37812"/>
                <a:gd name="f101" fmla="*/ f79 1 32310"/>
                <a:gd name="f102" fmla="*/ f80 1 37812"/>
                <a:gd name="f103" fmla="*/ f81 1 32310"/>
                <a:gd name="f104" fmla="*/ f82 1 37812"/>
                <a:gd name="f105" fmla="*/ f83 1 32310"/>
                <a:gd name="f106" fmla="*/ f84 1 32310"/>
                <a:gd name="f107" fmla="*/ f55 1 f62"/>
                <a:gd name="f108" fmla="*/ f56 1 f62"/>
                <a:gd name="f109" fmla="*/ f55 1 f63"/>
                <a:gd name="f110" fmla="*/ f57 1 f63"/>
                <a:gd name="f111" fmla="*/ f86 1 f62"/>
                <a:gd name="f112" fmla="*/ f87 1 f63"/>
                <a:gd name="f113" fmla="*/ f88 1 f62"/>
                <a:gd name="f114" fmla="*/ f89 1 f63"/>
                <a:gd name="f115" fmla="*/ f90 1 f62"/>
                <a:gd name="f116" fmla="*/ f91 1 f63"/>
                <a:gd name="f117" fmla="*/ f92 1 f62"/>
                <a:gd name="f118" fmla="*/ f93 1 f63"/>
                <a:gd name="f119" fmla="*/ f94 1 f62"/>
                <a:gd name="f120" fmla="*/ f95 1 f63"/>
                <a:gd name="f121" fmla="*/ f96 1 f62"/>
                <a:gd name="f122" fmla="*/ f97 1 f63"/>
                <a:gd name="f123" fmla="*/ f98 1 f62"/>
                <a:gd name="f124" fmla="*/ f99 1 f63"/>
                <a:gd name="f125" fmla="*/ f100 1 f62"/>
                <a:gd name="f126" fmla="*/ f101 1 f63"/>
                <a:gd name="f127" fmla="*/ f102 1 f62"/>
                <a:gd name="f128" fmla="*/ f103 1 f63"/>
                <a:gd name="f129" fmla="*/ f104 1 f62"/>
                <a:gd name="f130" fmla="*/ f105 1 f63"/>
                <a:gd name="f131" fmla="*/ f106 1 f63"/>
                <a:gd name="f132" fmla="*/ f107 f53 1"/>
                <a:gd name="f133" fmla="*/ f108 f53 1"/>
                <a:gd name="f134" fmla="*/ f110 f54 1"/>
                <a:gd name="f135" fmla="*/ f109 f54 1"/>
                <a:gd name="f136" fmla="*/ f111 f53 1"/>
                <a:gd name="f137" fmla="*/ f112 f54 1"/>
                <a:gd name="f138" fmla="*/ f113 f53 1"/>
                <a:gd name="f139" fmla="*/ f114 f54 1"/>
                <a:gd name="f140" fmla="*/ f115 f53 1"/>
                <a:gd name="f141" fmla="*/ f116 f54 1"/>
                <a:gd name="f142" fmla="*/ f117 f53 1"/>
                <a:gd name="f143" fmla="*/ f118 f54 1"/>
                <a:gd name="f144" fmla="*/ f119 f53 1"/>
                <a:gd name="f145" fmla="*/ f120 f54 1"/>
                <a:gd name="f146" fmla="*/ f121 f53 1"/>
                <a:gd name="f147" fmla="*/ f122 f54 1"/>
                <a:gd name="f148" fmla="*/ f123 f53 1"/>
                <a:gd name="f149" fmla="*/ f124 f54 1"/>
                <a:gd name="f150" fmla="*/ f125 f53 1"/>
                <a:gd name="f151" fmla="*/ f126 f54 1"/>
                <a:gd name="f152" fmla="*/ f127 f53 1"/>
                <a:gd name="f153" fmla="*/ f128 f54 1"/>
                <a:gd name="f154" fmla="*/ f129 f53 1"/>
                <a:gd name="f155" fmla="*/ f130 f54 1"/>
                <a:gd name="f156" fmla="*/ f131 f54 1"/>
              </a:gdLst>
              <a:ahLst/>
              <a:cxnLst>
                <a:cxn ang="3cd4">
                  <a:pos x="hc" y="t"/>
                </a:cxn>
                <a:cxn ang="0">
                  <a:pos x="r" y="vc"/>
                </a:cxn>
                <a:cxn ang="cd4">
                  <a:pos x="hc" y="b"/>
                </a:cxn>
                <a:cxn ang="cd2">
                  <a:pos x="l" y="vc"/>
                </a:cxn>
                <a:cxn ang="f85">
                  <a:pos x="f136" y="f137"/>
                </a:cxn>
                <a:cxn ang="f85">
                  <a:pos x="f138" y="f139"/>
                </a:cxn>
                <a:cxn ang="f85">
                  <a:pos x="f140" y="f141"/>
                </a:cxn>
                <a:cxn ang="f85">
                  <a:pos x="f142" y="f143"/>
                </a:cxn>
                <a:cxn ang="f85">
                  <a:pos x="f144" y="f145"/>
                </a:cxn>
                <a:cxn ang="f85">
                  <a:pos x="f146" y="f147"/>
                </a:cxn>
                <a:cxn ang="f85">
                  <a:pos x="f148" y="f149"/>
                </a:cxn>
                <a:cxn ang="f85">
                  <a:pos x="f150" y="f151"/>
                </a:cxn>
                <a:cxn ang="f85">
                  <a:pos x="f152" y="f153"/>
                </a:cxn>
                <a:cxn ang="f85">
                  <a:pos x="f154" y="f155"/>
                </a:cxn>
                <a:cxn ang="f85">
                  <a:pos x="f154" y="f156"/>
                </a:cxn>
                <a:cxn ang="f85">
                  <a:pos x="f136" y="f137"/>
                </a:cxn>
              </a:cxnLst>
              <a:rect l="f132" t="f135" r="f133" b="f134"/>
              <a:pathLst>
                <a:path w="37812" h="32310">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32" y="f33"/>
                  </a:lnTo>
                  <a:lnTo>
                    <a:pt x="f34" y="f35"/>
                  </a:lnTo>
                  <a:cubicBezTo>
                    <a:pt x="f36" y="f37"/>
                    <a:pt x="f38" y="f39"/>
                    <a:pt x="f5" y="f40"/>
                  </a:cubicBezTo>
                  <a:cubicBezTo>
                    <a:pt x="f41" y="f42"/>
                    <a:pt x="f43" y="f44"/>
                    <a:pt x="f45" y="f46"/>
                  </a:cubicBezTo>
                  <a:lnTo>
                    <a:pt x="f45"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4" name="Freeform: Shape 1880">
              <a:extLst>
                <a:ext uri="{FF2B5EF4-FFF2-40B4-BE49-F238E27FC236}">
                  <a16:creationId xmlns:a16="http://schemas.microsoft.com/office/drawing/2014/main" id="{D9302FC2-052B-9998-69E0-82811A0BE378}"/>
                </a:ext>
              </a:extLst>
            </p:cNvPr>
            <p:cNvSpPr/>
            <p:nvPr/>
          </p:nvSpPr>
          <p:spPr>
            <a:xfrm>
              <a:off x="9598136" y="6401833"/>
              <a:ext cx="97996" cy="132194"/>
            </a:xfrm>
            <a:custGeom>
              <a:avLst/>
              <a:gdLst>
                <a:gd name="f0" fmla="val 10800000"/>
                <a:gd name="f1" fmla="val 5400000"/>
                <a:gd name="f2" fmla="val 180"/>
                <a:gd name="f3" fmla="val w"/>
                <a:gd name="f4" fmla="val h"/>
                <a:gd name="f5" fmla="val 0"/>
                <a:gd name="f6" fmla="val 97995"/>
                <a:gd name="f7" fmla="val 132197"/>
                <a:gd name="f8" fmla="val 15743"/>
                <a:gd name="f9" fmla="val 2999"/>
                <a:gd name="f10" fmla="val 13619"/>
                <a:gd name="f11" fmla="val 16755"/>
                <a:gd name="f12" fmla="val 4748"/>
                <a:gd name="f13" fmla="val 16293"/>
                <a:gd name="f14" fmla="val 11008"/>
                <a:gd name="f15" fmla="val 12495"/>
                <a:gd name="f16" fmla="val 15244"/>
                <a:gd name="f17" fmla="val 9396"/>
                <a:gd name="f18" fmla="val 18392"/>
                <a:gd name="f19" fmla="val 4336"/>
                <a:gd name="f20" fmla="val 18442"/>
                <a:gd name="f21" fmla="val 1187"/>
                <a:gd name="f22" fmla="val 15344"/>
                <a:gd name="f23" fmla="val 737"/>
                <a:gd name="f24" fmla="val 14906"/>
                <a:gd name="f25" fmla="val 337"/>
                <a:gd name="f26" fmla="val 14407"/>
                <a:gd name="f27" fmla="val 13869"/>
                <a:gd name="f28" fmla="val 81590"/>
                <a:gd name="f29" fmla="val 131573"/>
                <a:gd name="f30" fmla="val 127949"/>
                <a:gd name="f31" fmla="val 81052"/>
                <a:gd name="f32" fmla="val 122514"/>
                <a:gd name="f33" fmla="val 84826"/>
                <a:gd name="f34" fmla="val 117603"/>
                <a:gd name="f35" fmla="val 90211"/>
                <a:gd name="f36" fmla="val 116703"/>
                <a:gd name="f37" fmla="val 93585"/>
                <a:gd name="f38" fmla="val 116728"/>
                <a:gd name="f39" fmla="val 96621"/>
                <a:gd name="f40" fmla="val 118727"/>
                <a:gd name="f41" fmla="val 97958"/>
                <a:gd name="f42" fmla="val 121826"/>
                <a:gd name="f43" fmla="val 98008"/>
                <a:gd name="f44" fmla="val 121414"/>
                <a:gd name="f45" fmla="val 120989"/>
                <a:gd name="f46" fmla="val 120577"/>
                <a:gd name="f47" fmla="+- 0 0 -90"/>
                <a:gd name="f48" fmla="*/ f3 1 97995"/>
                <a:gd name="f49" fmla="*/ f4 1 132197"/>
                <a:gd name="f50" fmla="val f5"/>
                <a:gd name="f51" fmla="val f6"/>
                <a:gd name="f52" fmla="val f7"/>
                <a:gd name="f53" fmla="*/ f47 f0 1"/>
                <a:gd name="f54" fmla="+- f52 0 f50"/>
                <a:gd name="f55" fmla="+- f51 0 f50"/>
                <a:gd name="f56" fmla="*/ f53 1 f2"/>
                <a:gd name="f57" fmla="*/ f55 1 97995"/>
                <a:gd name="f58" fmla="*/ f54 1 132197"/>
                <a:gd name="f59" fmla="*/ 15743 f55 1"/>
                <a:gd name="f60" fmla="*/ 2999 f54 1"/>
                <a:gd name="f61" fmla="*/ 13619 f55 1"/>
                <a:gd name="f62" fmla="*/ 0 f54 1"/>
                <a:gd name="f63" fmla="*/ 12495 f55 1"/>
                <a:gd name="f64" fmla="*/ 15244 f54 1"/>
                <a:gd name="f65" fmla="*/ 1187 f55 1"/>
                <a:gd name="f66" fmla="*/ 15344 f54 1"/>
                <a:gd name="f67" fmla="*/ 0 f55 1"/>
                <a:gd name="f68" fmla="*/ 13869 f54 1"/>
                <a:gd name="f69" fmla="*/ 81590 f55 1"/>
                <a:gd name="f70" fmla="*/ 131573 f54 1"/>
                <a:gd name="f71" fmla="*/ 132197 f54 1"/>
                <a:gd name="f72" fmla="*/ 127949 f54 1"/>
                <a:gd name="f73" fmla="*/ 90211 f55 1"/>
                <a:gd name="f74" fmla="*/ 116703 f54 1"/>
                <a:gd name="f75" fmla="*/ 97958 f55 1"/>
                <a:gd name="f76" fmla="*/ 121826 f54 1"/>
                <a:gd name="f77" fmla="*/ 120577 f54 1"/>
                <a:gd name="f78" fmla="+- f56 0 f1"/>
                <a:gd name="f79" fmla="*/ f59 1 97995"/>
                <a:gd name="f80" fmla="*/ f60 1 132197"/>
                <a:gd name="f81" fmla="*/ f61 1 97995"/>
                <a:gd name="f82" fmla="*/ f62 1 132197"/>
                <a:gd name="f83" fmla="*/ f63 1 97995"/>
                <a:gd name="f84" fmla="*/ f64 1 132197"/>
                <a:gd name="f85" fmla="*/ f65 1 97995"/>
                <a:gd name="f86" fmla="*/ f66 1 132197"/>
                <a:gd name="f87" fmla="*/ f67 1 97995"/>
                <a:gd name="f88" fmla="*/ f68 1 132197"/>
                <a:gd name="f89" fmla="*/ f69 1 97995"/>
                <a:gd name="f90" fmla="*/ f70 1 132197"/>
                <a:gd name="f91" fmla="*/ f71 1 132197"/>
                <a:gd name="f92" fmla="*/ f72 1 132197"/>
                <a:gd name="f93" fmla="*/ f73 1 97995"/>
                <a:gd name="f94" fmla="*/ f74 1 132197"/>
                <a:gd name="f95" fmla="*/ f75 1 97995"/>
                <a:gd name="f96" fmla="*/ f76 1 132197"/>
                <a:gd name="f97" fmla="*/ f77 1 132197"/>
                <a:gd name="f98" fmla="*/ f50 1 f57"/>
                <a:gd name="f99" fmla="*/ f51 1 f57"/>
                <a:gd name="f100" fmla="*/ f50 1 f58"/>
                <a:gd name="f101" fmla="*/ f52 1 f58"/>
                <a:gd name="f102" fmla="*/ f79 1 f57"/>
                <a:gd name="f103" fmla="*/ f80 1 f58"/>
                <a:gd name="f104" fmla="*/ f81 1 f57"/>
                <a:gd name="f105" fmla="*/ f82 1 f58"/>
                <a:gd name="f106" fmla="*/ f83 1 f57"/>
                <a:gd name="f107" fmla="*/ f84 1 f58"/>
                <a:gd name="f108" fmla="*/ f85 1 f57"/>
                <a:gd name="f109" fmla="*/ f86 1 f58"/>
                <a:gd name="f110" fmla="*/ f87 1 f57"/>
                <a:gd name="f111" fmla="*/ f88 1 f58"/>
                <a:gd name="f112" fmla="*/ f89 1 f57"/>
                <a:gd name="f113" fmla="*/ f90 1 f58"/>
                <a:gd name="f114" fmla="*/ f91 1 f58"/>
                <a:gd name="f115" fmla="*/ f92 1 f58"/>
                <a:gd name="f116" fmla="*/ f93 1 f57"/>
                <a:gd name="f117" fmla="*/ f94 1 f58"/>
                <a:gd name="f118" fmla="*/ f95 1 f57"/>
                <a:gd name="f119" fmla="*/ f96 1 f58"/>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8 1"/>
                <a:gd name="f130" fmla="*/ f107 f49 1"/>
                <a:gd name="f131" fmla="*/ f108 f48 1"/>
                <a:gd name="f132" fmla="*/ f109 f49 1"/>
                <a:gd name="f133" fmla="*/ f110 f48 1"/>
                <a:gd name="f134" fmla="*/ f111 f49 1"/>
                <a:gd name="f135" fmla="*/ f112 f48 1"/>
                <a:gd name="f136" fmla="*/ f113 f49 1"/>
                <a:gd name="f137" fmla="*/ f114 f49 1"/>
                <a:gd name="f138" fmla="*/ f115 f49 1"/>
                <a:gd name="f139" fmla="*/ f116 f48 1"/>
                <a:gd name="f140" fmla="*/ f117 f49 1"/>
                <a:gd name="f141" fmla="*/ f118 f48 1"/>
                <a:gd name="f142" fmla="*/ f119 f49 1"/>
                <a:gd name="f143" fmla="*/ f120 f49 1"/>
              </a:gdLst>
              <a:ahLst/>
              <a:cxnLst>
                <a:cxn ang="3cd4">
                  <a:pos x="hc" y="t"/>
                </a:cxn>
                <a:cxn ang="0">
                  <a:pos x="r" y="vc"/>
                </a:cxn>
                <a:cxn ang="cd4">
                  <a:pos x="hc" y="b"/>
                </a:cxn>
                <a:cxn ang="cd2">
                  <a:pos x="l" y="vc"/>
                </a:cxn>
                <a:cxn ang="f78">
                  <a:pos x="f125" y="f126"/>
                </a:cxn>
                <a:cxn ang="f78">
                  <a:pos x="f127" y="f128"/>
                </a:cxn>
                <a:cxn ang="f78">
                  <a:pos x="f127" y="f128"/>
                </a:cxn>
                <a:cxn ang="f78">
                  <a:pos x="f129" y="f130"/>
                </a:cxn>
                <a:cxn ang="f78">
                  <a:pos x="f131" y="f132"/>
                </a:cxn>
                <a:cxn ang="f78">
                  <a:pos x="f133" y="f134"/>
                </a:cxn>
                <a:cxn ang="f78">
                  <a:pos x="f135" y="f136"/>
                </a:cxn>
                <a:cxn ang="f78">
                  <a:pos x="f135" y="f137"/>
                </a:cxn>
                <a:cxn ang="f78">
                  <a:pos x="f135" y="f138"/>
                </a:cxn>
                <a:cxn ang="f78">
                  <a:pos x="f139" y="f140"/>
                </a:cxn>
                <a:cxn ang="f78">
                  <a:pos x="f141" y="f142"/>
                </a:cxn>
                <a:cxn ang="f78">
                  <a:pos x="f141" y="f143"/>
                </a:cxn>
              </a:cxnLst>
              <a:rect l="f121" t="f124" r="f122" b="f123"/>
              <a:pathLst>
                <a:path w="97995" h="132197">
                  <a:moveTo>
                    <a:pt x="f8" y="f9"/>
                  </a:moveTo>
                  <a:lnTo>
                    <a:pt x="f10" y="f5"/>
                  </a:lnTo>
                  <a:lnTo>
                    <a:pt x="f10" y="f5"/>
                  </a:lnTo>
                  <a:cubicBezTo>
                    <a:pt x="f11" y="f12"/>
                    <a:pt x="f13" y="f14"/>
                    <a:pt x="f15" y="f16"/>
                  </a:cubicBezTo>
                  <a:cubicBezTo>
                    <a:pt x="f17" y="f18"/>
                    <a:pt x="f19" y="f20"/>
                    <a:pt x="f21" y="f22"/>
                  </a:cubicBezTo>
                  <a:cubicBezTo>
                    <a:pt x="f23" y="f24"/>
                    <a:pt x="f25" y="f26"/>
                    <a:pt x="f5" y="f27"/>
                  </a:cubicBezTo>
                  <a:lnTo>
                    <a:pt x="f28" y="f29"/>
                  </a:lnTo>
                  <a:lnTo>
                    <a:pt x="f28" y="f7"/>
                  </a:lnTo>
                  <a:lnTo>
                    <a:pt x="f28" y="f30"/>
                  </a:lnTo>
                  <a:cubicBezTo>
                    <a:pt x="f31" y="f32"/>
                    <a:pt x="f33" y="f34"/>
                    <a:pt x="f35" y="f36"/>
                  </a:cubicBezTo>
                  <a:cubicBezTo>
                    <a:pt x="f37" y="f38"/>
                    <a:pt x="f39" y="f40"/>
                    <a:pt x="f41" y="f42"/>
                  </a:cubicBezTo>
                  <a:cubicBezTo>
                    <a:pt x="f43" y="f44"/>
                    <a:pt x="f43" y="f45"/>
                    <a:pt x="f41" y="f4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5" name="Freeform: Shape 1881">
              <a:extLst>
                <a:ext uri="{FF2B5EF4-FFF2-40B4-BE49-F238E27FC236}">
                  <a16:creationId xmlns:a16="http://schemas.microsoft.com/office/drawing/2014/main" id="{C2FB9641-34B9-1DD2-22ED-3E4094E0752F}"/>
                </a:ext>
              </a:extLst>
            </p:cNvPr>
            <p:cNvSpPr/>
            <p:nvPr/>
          </p:nvSpPr>
          <p:spPr>
            <a:xfrm>
              <a:off x="9530343" y="6302218"/>
              <a:ext cx="83731" cy="116750"/>
            </a:xfrm>
            <a:custGeom>
              <a:avLst/>
              <a:gdLst>
                <a:gd name="f0" fmla="val 10800000"/>
                <a:gd name="f1" fmla="val 5400000"/>
                <a:gd name="f2" fmla="val 180"/>
                <a:gd name="f3" fmla="val w"/>
                <a:gd name="f4" fmla="val h"/>
                <a:gd name="f5" fmla="val 0"/>
                <a:gd name="f6" fmla="val 83735"/>
                <a:gd name="f7" fmla="val 116749"/>
                <a:gd name="f8" fmla="val 15691"/>
                <a:gd name="f9" fmla="val 3772"/>
                <a:gd name="f10" fmla="val 13355"/>
                <a:gd name="f11" fmla="val 23"/>
                <a:gd name="f12" fmla="val 8419"/>
                <a:gd name="f13" fmla="val -1126"/>
                <a:gd name="f14" fmla="val 4671"/>
                <a:gd name="f15" fmla="val 1210"/>
                <a:gd name="f16" fmla="val 4134"/>
                <a:gd name="f17" fmla="val 1547"/>
                <a:gd name="f18" fmla="val 3646"/>
                <a:gd name="f19" fmla="val 1947"/>
                <a:gd name="f20" fmla="val 3197"/>
                <a:gd name="f21" fmla="val 2397"/>
                <a:gd name="f22" fmla="val -602"/>
                <a:gd name="f23" fmla="val 6633"/>
                <a:gd name="f24" fmla="val -1064"/>
                <a:gd name="f25" fmla="val 12893"/>
                <a:gd name="f26" fmla="val 2072"/>
                <a:gd name="f27" fmla="val 17641"/>
                <a:gd name="f28" fmla="val 68044"/>
                <a:gd name="f29" fmla="val 112978"/>
                <a:gd name="f30" fmla="val 70380"/>
                <a:gd name="f31" fmla="val 116727"/>
                <a:gd name="f32" fmla="val 75316"/>
                <a:gd name="f33" fmla="val 117876"/>
                <a:gd name="f34" fmla="val 79064"/>
                <a:gd name="f35" fmla="val 115540"/>
                <a:gd name="f36" fmla="val 79601"/>
                <a:gd name="f37" fmla="val 115202"/>
                <a:gd name="f38" fmla="val 80088"/>
                <a:gd name="f39" fmla="val 114803"/>
                <a:gd name="f40" fmla="val 80538"/>
                <a:gd name="f41" fmla="val 114353"/>
                <a:gd name="f42" fmla="val 84337"/>
                <a:gd name="f43" fmla="val 110117"/>
                <a:gd name="f44" fmla="val 84799"/>
                <a:gd name="f45" fmla="val 103857"/>
                <a:gd name="f46" fmla="val 81663"/>
                <a:gd name="f47" fmla="val 99109"/>
                <a:gd name="f48" fmla="val 18065"/>
                <a:gd name="f49" fmla="val 7270"/>
                <a:gd name="f50" fmla="+- 0 0 -90"/>
                <a:gd name="f51" fmla="*/ f3 1 83735"/>
                <a:gd name="f52" fmla="*/ f4 1 116749"/>
                <a:gd name="f53" fmla="val f5"/>
                <a:gd name="f54" fmla="val f6"/>
                <a:gd name="f55" fmla="val f7"/>
                <a:gd name="f56" fmla="*/ f50 f0 1"/>
                <a:gd name="f57" fmla="+- f55 0 f53"/>
                <a:gd name="f58" fmla="+- f54 0 f53"/>
                <a:gd name="f59" fmla="*/ f56 1 f2"/>
                <a:gd name="f60" fmla="*/ f58 1 83735"/>
                <a:gd name="f61" fmla="*/ f57 1 116749"/>
                <a:gd name="f62" fmla="*/ 15691 f58 1"/>
                <a:gd name="f63" fmla="*/ 3772 f57 1"/>
                <a:gd name="f64" fmla="*/ 4671 f58 1"/>
                <a:gd name="f65" fmla="*/ 1210 f57 1"/>
                <a:gd name="f66" fmla="*/ 3197 f58 1"/>
                <a:gd name="f67" fmla="*/ 2397 f57 1"/>
                <a:gd name="f68" fmla="*/ 2072 f58 1"/>
                <a:gd name="f69" fmla="*/ 17641 f57 1"/>
                <a:gd name="f70" fmla="*/ 68044 f58 1"/>
                <a:gd name="f71" fmla="*/ 112978 f57 1"/>
                <a:gd name="f72" fmla="*/ 79064 f58 1"/>
                <a:gd name="f73" fmla="*/ 115540 f57 1"/>
                <a:gd name="f74" fmla="*/ 80538 f58 1"/>
                <a:gd name="f75" fmla="*/ 114353 f57 1"/>
                <a:gd name="f76" fmla="*/ 81663 f58 1"/>
                <a:gd name="f77" fmla="*/ 99109 f57 1"/>
                <a:gd name="f78" fmla="*/ 18065 f58 1"/>
                <a:gd name="f79" fmla="*/ 7270 f57 1"/>
                <a:gd name="f80" fmla="+- f59 0 f1"/>
                <a:gd name="f81" fmla="*/ f62 1 83735"/>
                <a:gd name="f82" fmla="*/ f63 1 116749"/>
                <a:gd name="f83" fmla="*/ f64 1 83735"/>
                <a:gd name="f84" fmla="*/ f65 1 116749"/>
                <a:gd name="f85" fmla="*/ f66 1 83735"/>
                <a:gd name="f86" fmla="*/ f67 1 116749"/>
                <a:gd name="f87" fmla="*/ f68 1 83735"/>
                <a:gd name="f88" fmla="*/ f69 1 116749"/>
                <a:gd name="f89" fmla="*/ f70 1 83735"/>
                <a:gd name="f90" fmla="*/ f71 1 116749"/>
                <a:gd name="f91" fmla="*/ f72 1 83735"/>
                <a:gd name="f92" fmla="*/ f73 1 116749"/>
                <a:gd name="f93" fmla="*/ f74 1 83735"/>
                <a:gd name="f94" fmla="*/ f75 1 116749"/>
                <a:gd name="f95" fmla="*/ f76 1 83735"/>
                <a:gd name="f96" fmla="*/ f77 1 116749"/>
                <a:gd name="f97" fmla="*/ f78 1 83735"/>
                <a:gd name="f98" fmla="*/ f79 1 116749"/>
                <a:gd name="f99" fmla="*/ f53 1 f60"/>
                <a:gd name="f100" fmla="*/ f54 1 f60"/>
                <a:gd name="f101" fmla="*/ f53 1 f61"/>
                <a:gd name="f102" fmla="*/ f55 1 f61"/>
                <a:gd name="f103" fmla="*/ f81 1 f60"/>
                <a:gd name="f104" fmla="*/ f82 1 f61"/>
                <a:gd name="f105" fmla="*/ f83 1 f60"/>
                <a:gd name="f106" fmla="*/ f84 1 f61"/>
                <a:gd name="f107" fmla="*/ f85 1 f60"/>
                <a:gd name="f108" fmla="*/ f86 1 f61"/>
                <a:gd name="f109" fmla="*/ f87 1 f60"/>
                <a:gd name="f110" fmla="*/ f88 1 f61"/>
                <a:gd name="f111" fmla="*/ f89 1 f60"/>
                <a:gd name="f112" fmla="*/ f90 1 f61"/>
                <a:gd name="f113" fmla="*/ f91 1 f60"/>
                <a:gd name="f114" fmla="*/ f92 1 f61"/>
                <a:gd name="f115" fmla="*/ f93 1 f60"/>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1 1"/>
                <a:gd name="f130" fmla="*/ f108 f52 1"/>
                <a:gd name="f131" fmla="*/ f109 f51 1"/>
                <a:gd name="f132" fmla="*/ f110 f52 1"/>
                <a:gd name="f133" fmla="*/ f111 f51 1"/>
                <a:gd name="f134" fmla="*/ f112 f52 1"/>
                <a:gd name="f135" fmla="*/ f113 f51 1"/>
                <a:gd name="f136" fmla="*/ f114 f52 1"/>
                <a:gd name="f137" fmla="*/ f115 f51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5" y="f126"/>
                </a:cxn>
                <a:cxn ang="f80">
                  <a:pos x="f127" y="f128"/>
                </a:cxn>
                <a:cxn ang="f80">
                  <a:pos x="f129" y="f130"/>
                </a:cxn>
                <a:cxn ang="f80">
                  <a:pos x="f131" y="f132"/>
                </a:cxn>
                <a:cxn ang="f80">
                  <a:pos x="f133" y="f134"/>
                </a:cxn>
                <a:cxn ang="f80">
                  <a:pos x="f135" y="f136"/>
                </a:cxn>
                <a:cxn ang="f80">
                  <a:pos x="f137" y="f138"/>
                </a:cxn>
                <a:cxn ang="f80">
                  <a:pos x="f139" y="f140"/>
                </a:cxn>
                <a:cxn ang="f80">
                  <a:pos x="f141" y="f142"/>
                </a:cxn>
              </a:cxnLst>
              <a:rect l="f121" t="f124" r="f122" b="f123"/>
              <a:pathLst>
                <a:path w="83735" h="116749">
                  <a:moveTo>
                    <a:pt x="f8" y="f9"/>
                  </a:moveTo>
                  <a:lnTo>
                    <a:pt x="f8" y="f9"/>
                  </a:ln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6" y="f37"/>
                    <a:pt x="f38" y="f39"/>
                    <a:pt x="f40" y="f41"/>
                  </a:cubicBezTo>
                  <a:cubicBezTo>
                    <a:pt x="f42" y="f43"/>
                    <a:pt x="f44" y="f45"/>
                    <a:pt x="f46" y="f47"/>
                  </a:cubicBez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6" name="Freeform: Shape 1882">
              <a:extLst>
                <a:ext uri="{FF2B5EF4-FFF2-40B4-BE49-F238E27FC236}">
                  <a16:creationId xmlns:a16="http://schemas.microsoft.com/office/drawing/2014/main" id="{CEB0C740-FDA2-D2D4-C618-84638C00D353}"/>
                </a:ext>
              </a:extLst>
            </p:cNvPr>
            <p:cNvSpPr/>
            <p:nvPr/>
          </p:nvSpPr>
          <p:spPr>
            <a:xfrm>
              <a:off x="7689829" y="4838949"/>
              <a:ext cx="119822" cy="177539"/>
            </a:xfrm>
            <a:custGeom>
              <a:avLst/>
              <a:gdLst>
                <a:gd name="f0" fmla="val 10800000"/>
                <a:gd name="f1" fmla="val 5400000"/>
                <a:gd name="f2" fmla="val 180"/>
                <a:gd name="f3" fmla="val w"/>
                <a:gd name="f4" fmla="val h"/>
                <a:gd name="f5" fmla="val 0"/>
                <a:gd name="f6" fmla="val 119822"/>
                <a:gd name="f7" fmla="val 177539"/>
                <a:gd name="f8" fmla="val 116325"/>
                <a:gd name="f9" fmla="val 175555"/>
                <a:gd name="f10" fmla="val 120286"/>
                <a:gd name="f11" fmla="val 171444"/>
                <a:gd name="f12" fmla="val 120960"/>
                <a:gd name="f13" fmla="val 165172"/>
                <a:gd name="f14" fmla="val 117949"/>
                <a:gd name="f15" fmla="val 160311"/>
                <a:gd name="f16" fmla="val 113576"/>
                <a:gd name="f17" fmla="val 153689"/>
                <a:gd name="f18" fmla="val 16118"/>
                <a:gd name="f19" fmla="val 3749"/>
                <a:gd name="f20" fmla="val 13994"/>
                <a:gd name="f21" fmla="val 625"/>
                <a:gd name="f22" fmla="val 17030"/>
                <a:gd name="f23" fmla="val 4823"/>
                <a:gd name="f24" fmla="val 16418"/>
                <a:gd name="f25" fmla="val 11096"/>
                <a:gd name="f26" fmla="val 12495"/>
                <a:gd name="f27" fmla="val 15244"/>
                <a:gd name="f28" fmla="val 9296"/>
                <a:gd name="f29" fmla="val 18293"/>
                <a:gd name="f30" fmla="val 4236"/>
                <a:gd name="f31" fmla="val 18168"/>
                <a:gd name="f32" fmla="val 1187"/>
                <a:gd name="f33" fmla="val 14982"/>
                <a:gd name="f34" fmla="val 725"/>
                <a:gd name="f35" fmla="val 14494"/>
                <a:gd name="f36" fmla="val 325"/>
                <a:gd name="f37" fmla="val 13957"/>
                <a:gd name="f38" fmla="val 13370"/>
                <a:gd name="f39" fmla="val 104330"/>
                <a:gd name="f40" fmla="val 173681"/>
                <a:gd name="f41" fmla="val 106542"/>
                <a:gd name="f42" fmla="val 177417"/>
                <a:gd name="f43" fmla="val 111377"/>
                <a:gd name="f44" fmla="val 178654"/>
                <a:gd name="f45" fmla="val 115113"/>
                <a:gd name="f46" fmla="val 176442"/>
                <a:gd name="f47" fmla="val 115550"/>
                <a:gd name="f48" fmla="val 176180"/>
                <a:gd name="f49" fmla="val 115950"/>
                <a:gd name="f50" fmla="val 175892"/>
                <a:gd name="f51" fmla="+- 0 0 -90"/>
                <a:gd name="f52" fmla="*/ f3 1 119822"/>
                <a:gd name="f53" fmla="*/ f4 1 177539"/>
                <a:gd name="f54" fmla="val f5"/>
                <a:gd name="f55" fmla="val f6"/>
                <a:gd name="f56" fmla="val f7"/>
                <a:gd name="f57" fmla="*/ f51 f0 1"/>
                <a:gd name="f58" fmla="+- f56 0 f54"/>
                <a:gd name="f59" fmla="+- f55 0 f54"/>
                <a:gd name="f60" fmla="*/ f57 1 f2"/>
                <a:gd name="f61" fmla="*/ f59 1 119822"/>
                <a:gd name="f62" fmla="*/ f58 1 177539"/>
                <a:gd name="f63" fmla="*/ 116325 f59 1"/>
                <a:gd name="f64" fmla="*/ 175555 f58 1"/>
                <a:gd name="f65" fmla="*/ 117949 f59 1"/>
                <a:gd name="f66" fmla="*/ 160311 f58 1"/>
                <a:gd name="f67" fmla="*/ 113576 f59 1"/>
                <a:gd name="f68" fmla="*/ 153689 f58 1"/>
                <a:gd name="f69" fmla="*/ 16118 f59 1"/>
                <a:gd name="f70" fmla="*/ 3749 f58 1"/>
                <a:gd name="f71" fmla="*/ 13994 f59 1"/>
                <a:gd name="f72" fmla="*/ 625 f58 1"/>
                <a:gd name="f73" fmla="*/ 0 f58 1"/>
                <a:gd name="f74" fmla="*/ 12495 f59 1"/>
                <a:gd name="f75" fmla="*/ 15244 f58 1"/>
                <a:gd name="f76" fmla="*/ 1187 f59 1"/>
                <a:gd name="f77" fmla="*/ 14982 f58 1"/>
                <a:gd name="f78" fmla="*/ 0 f59 1"/>
                <a:gd name="f79" fmla="*/ 13370 f58 1"/>
                <a:gd name="f80" fmla="*/ 104330 f59 1"/>
                <a:gd name="f81" fmla="*/ 173681 f58 1"/>
                <a:gd name="f82" fmla="*/ 115113 f59 1"/>
                <a:gd name="f83" fmla="*/ 176442 f58 1"/>
                <a:gd name="f84" fmla="+- f60 0 f1"/>
                <a:gd name="f85" fmla="*/ f63 1 119822"/>
                <a:gd name="f86" fmla="*/ f64 1 177539"/>
                <a:gd name="f87" fmla="*/ f65 1 119822"/>
                <a:gd name="f88" fmla="*/ f66 1 177539"/>
                <a:gd name="f89" fmla="*/ f67 1 119822"/>
                <a:gd name="f90" fmla="*/ f68 1 177539"/>
                <a:gd name="f91" fmla="*/ f69 1 119822"/>
                <a:gd name="f92" fmla="*/ f70 1 177539"/>
                <a:gd name="f93" fmla="*/ f71 1 119822"/>
                <a:gd name="f94" fmla="*/ f72 1 177539"/>
                <a:gd name="f95" fmla="*/ f73 1 177539"/>
                <a:gd name="f96" fmla="*/ f74 1 119822"/>
                <a:gd name="f97" fmla="*/ f75 1 177539"/>
                <a:gd name="f98" fmla="*/ f76 1 119822"/>
                <a:gd name="f99" fmla="*/ f77 1 177539"/>
                <a:gd name="f100" fmla="*/ f78 1 119822"/>
                <a:gd name="f101" fmla="*/ f79 1 177539"/>
                <a:gd name="f102" fmla="*/ f80 1 119822"/>
                <a:gd name="f103" fmla="*/ f81 1 177539"/>
                <a:gd name="f104" fmla="*/ f82 1 119822"/>
                <a:gd name="f105" fmla="*/ f83 1 177539"/>
                <a:gd name="f106" fmla="*/ f54 1 f61"/>
                <a:gd name="f107" fmla="*/ f55 1 f61"/>
                <a:gd name="f108" fmla="*/ f54 1 f62"/>
                <a:gd name="f109" fmla="*/ f56 1 f62"/>
                <a:gd name="f110" fmla="*/ f85 1 f61"/>
                <a:gd name="f111" fmla="*/ f86 1 f62"/>
                <a:gd name="f112" fmla="*/ f87 1 f61"/>
                <a:gd name="f113" fmla="*/ f88 1 f62"/>
                <a:gd name="f114" fmla="*/ f89 1 f61"/>
                <a:gd name="f115" fmla="*/ f90 1 f62"/>
                <a:gd name="f116" fmla="*/ f91 1 f61"/>
                <a:gd name="f117" fmla="*/ f92 1 f62"/>
                <a:gd name="f118" fmla="*/ f93 1 f61"/>
                <a:gd name="f119" fmla="*/ f94 1 f62"/>
                <a:gd name="f120" fmla="*/ f95 1 f62"/>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3 1"/>
                <a:gd name="f141" fmla="*/ f116 f52 1"/>
                <a:gd name="f142" fmla="*/ f117 f53 1"/>
                <a:gd name="f143" fmla="*/ f118 f52 1"/>
                <a:gd name="f144" fmla="*/ f119 f53 1"/>
                <a:gd name="f145" fmla="*/ f120 f53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7" y="f138"/>
                </a:cxn>
                <a:cxn ang="f84">
                  <a:pos x="f139" y="f140"/>
                </a:cxn>
                <a:cxn ang="f84">
                  <a:pos x="f141" y="f142"/>
                </a:cxn>
                <a:cxn ang="f84">
                  <a:pos x="f143" y="f144"/>
                </a:cxn>
                <a:cxn ang="f84">
                  <a:pos x="f143" y="f145"/>
                </a:cxn>
                <a:cxn ang="f84">
                  <a:pos x="f146" y="f147"/>
                </a:cxn>
                <a:cxn ang="f84">
                  <a:pos x="f148" y="f149"/>
                </a:cxn>
                <a:cxn ang="f84">
                  <a:pos x="f150" y="f151"/>
                </a:cxn>
                <a:cxn ang="f84">
                  <a:pos x="f152" y="f153"/>
                </a:cxn>
                <a:cxn ang="f84">
                  <a:pos x="f154" y="f155"/>
                </a:cxn>
                <a:cxn ang="f84">
                  <a:pos x="f135" y="f136"/>
                </a:cxn>
              </a:cxnLst>
              <a:rect l="f131" t="f134" r="f132" b="f133"/>
              <a:pathLst>
                <a:path w="119822" h="177539">
                  <a:moveTo>
                    <a:pt x="f8" y="f9"/>
                  </a:moveTo>
                  <a:cubicBezTo>
                    <a:pt x="f10" y="f11"/>
                    <a:pt x="f12" y="f13"/>
                    <a:pt x="f14" y="f15"/>
                  </a:cubicBezTo>
                  <a:lnTo>
                    <a:pt x="f16" y="f17"/>
                  </a:lnTo>
                  <a:lnTo>
                    <a:pt x="f18" y="f19"/>
                  </a:lnTo>
                  <a:lnTo>
                    <a:pt x="f20" y="f21"/>
                  </a:lnTo>
                  <a:lnTo>
                    <a:pt x="f20" y="f5"/>
                  </a:lnTo>
                  <a:cubicBezTo>
                    <a:pt x="f22" y="f23"/>
                    <a:pt x="f24" y="f25"/>
                    <a:pt x="f26" y="f27"/>
                  </a:cubicBezTo>
                  <a:cubicBezTo>
                    <a:pt x="f28" y="f29"/>
                    <a:pt x="f30" y="f31"/>
                    <a:pt x="f32" y="f33"/>
                  </a:cubicBezTo>
                  <a:cubicBezTo>
                    <a:pt x="f34" y="f35"/>
                    <a:pt x="f36" y="f37"/>
                    <a:pt x="f5" y="f38"/>
                  </a:cubicBezTo>
                  <a:lnTo>
                    <a:pt x="f39" y="f40"/>
                  </a:lnTo>
                  <a:cubicBezTo>
                    <a:pt x="f41" y="f42"/>
                    <a:pt x="f43" y="f44"/>
                    <a:pt x="f45" y="f46"/>
                  </a:cubicBezTo>
                  <a:cubicBezTo>
                    <a:pt x="f47" y="f48"/>
                    <a:pt x="f49" y="f50"/>
                    <a:pt x="f8" y="f9"/>
                  </a:cubicBez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7" name="Freeform: Shape 1883">
              <a:extLst>
                <a:ext uri="{FF2B5EF4-FFF2-40B4-BE49-F238E27FC236}">
                  <a16:creationId xmlns:a16="http://schemas.microsoft.com/office/drawing/2014/main" id="{4854E854-5BC0-7D24-5511-E621597EBD17}"/>
                </a:ext>
              </a:extLst>
            </p:cNvPr>
            <p:cNvSpPr/>
            <p:nvPr/>
          </p:nvSpPr>
          <p:spPr>
            <a:xfrm>
              <a:off x="12141357" y="3168496"/>
              <a:ext cx="53144" cy="388235"/>
            </a:xfrm>
            <a:custGeom>
              <a:avLst/>
              <a:gdLst>
                <a:gd name="f0" fmla="val 10800000"/>
                <a:gd name="f1" fmla="val 5400000"/>
                <a:gd name="f2" fmla="val 180"/>
                <a:gd name="f3" fmla="val w"/>
                <a:gd name="f4" fmla="val h"/>
                <a:gd name="f5" fmla="val 0"/>
                <a:gd name="f6" fmla="val 53148"/>
                <a:gd name="f7" fmla="val 388233"/>
                <a:gd name="f8" fmla="val 171"/>
                <a:gd name="f9" fmla="val 370227"/>
                <a:gd name="f10" fmla="val 376350"/>
                <a:gd name="f11" fmla="val -828"/>
                <a:gd name="f12" fmla="val 381785"/>
                <a:gd name="f13" fmla="val 2645"/>
                <a:gd name="f14" fmla="val 387033"/>
                <a:gd name="f15" fmla="val 8043"/>
                <a:gd name="f16" fmla="val 388220"/>
                <a:gd name="f17" fmla="val 13216"/>
                <a:gd name="f18" fmla="val 388495"/>
                <a:gd name="f19" fmla="val 17627"/>
                <a:gd name="f20" fmla="val 384534"/>
                <a:gd name="f21" fmla="val 17901"/>
                <a:gd name="f22" fmla="val 379361"/>
                <a:gd name="f23" fmla="val 17913"/>
                <a:gd name="f24" fmla="val 379149"/>
                <a:gd name="f25" fmla="val 378936"/>
                <a:gd name="f26" fmla="val 378724"/>
                <a:gd name="f27" fmla="val 2999"/>
                <a:gd name="f28" fmla="val 8247"/>
                <a:gd name="f29" fmla="val 48901"/>
                <a:gd name="f30" fmla="val 12495"/>
                <a:gd name="f31" fmla="val 43665"/>
                <a:gd name="f32" fmla="val 12507"/>
                <a:gd name="f33" fmla="val 43528"/>
                <a:gd name="f34" fmla="val 43403"/>
                <a:gd name="f35" fmla="val 43278"/>
                <a:gd name="f36" fmla="val 37680"/>
                <a:gd name="f37" fmla="val 11270"/>
                <a:gd name="f38" fmla="val 34144"/>
                <a:gd name="f39" fmla="val 5735"/>
                <a:gd name="f40" fmla="val 35369"/>
                <a:gd name="f41" fmla="val 137"/>
                <a:gd name="f42" fmla="val 35381"/>
                <a:gd name="f43" fmla="val 87"/>
                <a:gd name="f44" fmla="val 35394"/>
                <a:gd name="f45" fmla="val 50"/>
                <a:gd name="f46" fmla="val 35406"/>
                <a:gd name="f47" fmla="val 4248"/>
                <a:gd name="f48" fmla="val 8746"/>
                <a:gd name="f49" fmla="+- 0 0 -90"/>
                <a:gd name="f50" fmla="*/ f3 1 53148"/>
                <a:gd name="f51" fmla="*/ f4 1 388233"/>
                <a:gd name="f52" fmla="val f5"/>
                <a:gd name="f53" fmla="val f6"/>
                <a:gd name="f54" fmla="val f7"/>
                <a:gd name="f55" fmla="*/ f49 f0 1"/>
                <a:gd name="f56" fmla="+- f54 0 f52"/>
                <a:gd name="f57" fmla="+- f53 0 f52"/>
                <a:gd name="f58" fmla="*/ f55 1 f2"/>
                <a:gd name="f59" fmla="*/ f57 1 53148"/>
                <a:gd name="f60" fmla="*/ f56 1 388233"/>
                <a:gd name="f61" fmla="*/ 171 f57 1"/>
                <a:gd name="f62" fmla="*/ 370227 f56 1"/>
                <a:gd name="f63" fmla="*/ 376350 f56 1"/>
                <a:gd name="f64" fmla="*/ 8043 f57 1"/>
                <a:gd name="f65" fmla="*/ 388220 f56 1"/>
                <a:gd name="f66" fmla="*/ 17901 f57 1"/>
                <a:gd name="f67" fmla="*/ 379361 f56 1"/>
                <a:gd name="f68" fmla="*/ 17913 f57 1"/>
                <a:gd name="f69" fmla="*/ 378724 f56 1"/>
                <a:gd name="f70" fmla="*/ 53148 f57 1"/>
                <a:gd name="f71" fmla="*/ 2999 f56 1"/>
                <a:gd name="f72" fmla="*/ 43665 f57 1"/>
                <a:gd name="f73" fmla="*/ 12507 f56 1"/>
                <a:gd name="f74" fmla="*/ 43278 f57 1"/>
                <a:gd name="f75" fmla="*/ 12495 f56 1"/>
                <a:gd name="f76" fmla="*/ 35369 f57 1"/>
                <a:gd name="f77" fmla="*/ 137 f56 1"/>
                <a:gd name="f78" fmla="*/ 35406 f57 1"/>
                <a:gd name="f79" fmla="*/ 0 f56 1"/>
                <a:gd name="f80" fmla="*/ 4248 f56 1"/>
                <a:gd name="f81" fmla="*/ 8746 f56 1"/>
                <a:gd name="f82" fmla="+- f58 0 f1"/>
                <a:gd name="f83" fmla="*/ f61 1 53148"/>
                <a:gd name="f84" fmla="*/ f62 1 388233"/>
                <a:gd name="f85" fmla="*/ f63 1 388233"/>
                <a:gd name="f86" fmla="*/ f64 1 53148"/>
                <a:gd name="f87" fmla="*/ f65 1 388233"/>
                <a:gd name="f88" fmla="*/ f66 1 53148"/>
                <a:gd name="f89" fmla="*/ f67 1 388233"/>
                <a:gd name="f90" fmla="*/ f68 1 53148"/>
                <a:gd name="f91" fmla="*/ f69 1 388233"/>
                <a:gd name="f92" fmla="*/ f70 1 53148"/>
                <a:gd name="f93" fmla="*/ f71 1 388233"/>
                <a:gd name="f94" fmla="*/ f72 1 53148"/>
                <a:gd name="f95" fmla="*/ f73 1 388233"/>
                <a:gd name="f96" fmla="*/ f74 1 53148"/>
                <a:gd name="f97" fmla="*/ f75 1 388233"/>
                <a:gd name="f98" fmla="*/ f76 1 53148"/>
                <a:gd name="f99" fmla="*/ f77 1 388233"/>
                <a:gd name="f100" fmla="*/ f78 1 53148"/>
                <a:gd name="f101" fmla="*/ f79 1 388233"/>
                <a:gd name="f102" fmla="*/ f80 1 388233"/>
                <a:gd name="f103" fmla="*/ f81 1 388233"/>
                <a:gd name="f104" fmla="*/ f52 1 f59"/>
                <a:gd name="f105" fmla="*/ f53 1 f59"/>
                <a:gd name="f106" fmla="*/ f52 1 f60"/>
                <a:gd name="f107" fmla="*/ f54 1 f60"/>
                <a:gd name="f108" fmla="*/ f83 1 f59"/>
                <a:gd name="f109" fmla="*/ f84 1 f60"/>
                <a:gd name="f110" fmla="*/ f85 1 f60"/>
                <a:gd name="f111" fmla="*/ f86 1 f59"/>
                <a:gd name="f112" fmla="*/ f87 1 f60"/>
                <a:gd name="f113" fmla="*/ f88 1 f59"/>
                <a:gd name="f114" fmla="*/ f89 1 f60"/>
                <a:gd name="f115" fmla="*/ f90 1 f59"/>
                <a:gd name="f116" fmla="*/ f91 1 f60"/>
                <a:gd name="f117" fmla="*/ f92 1 f59"/>
                <a:gd name="f118" fmla="*/ f93 1 f60"/>
                <a:gd name="f119" fmla="*/ f94 1 f59"/>
                <a:gd name="f120" fmla="*/ f95 1 f60"/>
                <a:gd name="f121" fmla="*/ f96 1 f59"/>
                <a:gd name="f122" fmla="*/ f97 1 f60"/>
                <a:gd name="f123" fmla="*/ f98 1 f59"/>
                <a:gd name="f124" fmla="*/ f99 1 f60"/>
                <a:gd name="f125" fmla="*/ f100 1 f59"/>
                <a:gd name="f126" fmla="*/ f101 1 f60"/>
                <a:gd name="f127" fmla="*/ f102 1 f60"/>
                <a:gd name="f128" fmla="*/ f103 1 f60"/>
                <a:gd name="f129" fmla="*/ f104 f50 1"/>
                <a:gd name="f130" fmla="*/ f105 f50 1"/>
                <a:gd name="f131" fmla="*/ f107 f51 1"/>
                <a:gd name="f132" fmla="*/ f106 f51 1"/>
                <a:gd name="f133" fmla="*/ f108 f50 1"/>
                <a:gd name="f134" fmla="*/ f109 f51 1"/>
                <a:gd name="f135" fmla="*/ f110 f51 1"/>
                <a:gd name="f136" fmla="*/ f111 f50 1"/>
                <a:gd name="f137" fmla="*/ f112 f51 1"/>
                <a:gd name="f138" fmla="*/ f113 f50 1"/>
                <a:gd name="f139" fmla="*/ f114 f51 1"/>
                <a:gd name="f140" fmla="*/ f115 f50 1"/>
                <a:gd name="f141" fmla="*/ f116 f51 1"/>
                <a:gd name="f142" fmla="*/ f117 f50 1"/>
                <a:gd name="f143" fmla="*/ f118 f51 1"/>
                <a:gd name="f144" fmla="*/ f119 f50 1"/>
                <a:gd name="f145" fmla="*/ f120 f51 1"/>
                <a:gd name="f146" fmla="*/ f121 f50 1"/>
                <a:gd name="f147" fmla="*/ f122 f51 1"/>
                <a:gd name="f148" fmla="*/ f123 f50 1"/>
                <a:gd name="f149" fmla="*/ f124 f51 1"/>
                <a:gd name="f150" fmla="*/ f125 f50 1"/>
                <a:gd name="f151" fmla="*/ f126 f51 1"/>
                <a:gd name="f152" fmla="*/ f127 f51 1"/>
                <a:gd name="f153" fmla="*/ f128 f51 1"/>
              </a:gdLst>
              <a:ahLst/>
              <a:cxnLst>
                <a:cxn ang="3cd4">
                  <a:pos x="hc" y="t"/>
                </a:cxn>
                <a:cxn ang="0">
                  <a:pos x="r" y="vc"/>
                </a:cxn>
                <a:cxn ang="cd4">
                  <a:pos x="hc" y="b"/>
                </a:cxn>
                <a:cxn ang="cd2">
                  <a:pos x="l" y="vc"/>
                </a:cxn>
                <a:cxn ang="f82">
                  <a:pos x="f133" y="f134"/>
                </a:cxn>
                <a:cxn ang="f82">
                  <a:pos x="f133" y="f135"/>
                </a:cxn>
                <a:cxn ang="f82">
                  <a:pos x="f136" y="f137"/>
                </a:cxn>
                <a:cxn ang="f82">
                  <a:pos x="f138" y="f139"/>
                </a:cxn>
                <a:cxn ang="f82">
                  <a:pos x="f140" y="f141"/>
                </a:cxn>
                <a:cxn ang="f82">
                  <a:pos x="f142" y="f143"/>
                </a:cxn>
                <a:cxn ang="f82">
                  <a:pos x="f144" y="f145"/>
                </a:cxn>
                <a:cxn ang="f82">
                  <a:pos x="f146" y="f147"/>
                </a:cxn>
                <a:cxn ang="f82">
                  <a:pos x="f148" y="f149"/>
                </a:cxn>
                <a:cxn ang="f82">
                  <a:pos x="f150" y="f151"/>
                </a:cxn>
                <a:cxn ang="f82">
                  <a:pos x="f150" y="f152"/>
                </a:cxn>
                <a:cxn ang="f82">
                  <a:pos x="f150" y="f153"/>
                </a:cxn>
              </a:cxnLst>
              <a:rect l="f129" t="f132" r="f130" b="f131"/>
              <a:pathLst>
                <a:path w="53148" h="388233">
                  <a:moveTo>
                    <a:pt x="f8" y="f9"/>
                  </a:moveTo>
                  <a:lnTo>
                    <a:pt x="f8" y="f10"/>
                  </a:lnTo>
                  <a:cubicBezTo>
                    <a:pt x="f11" y="f12"/>
                    <a:pt x="f13" y="f14"/>
                    <a:pt x="f15" y="f16"/>
                  </a:cubicBezTo>
                  <a:cubicBezTo>
                    <a:pt x="f17" y="f18"/>
                    <a:pt x="f19" y="f20"/>
                    <a:pt x="f21" y="f22"/>
                  </a:cubicBezTo>
                  <a:cubicBezTo>
                    <a:pt x="f23" y="f24"/>
                    <a:pt x="f23" y="f25"/>
                    <a:pt x="f23" y="f26"/>
                  </a:cubicBezTo>
                  <a:lnTo>
                    <a:pt x="f6" y="f27"/>
                  </a:lnTo>
                  <a:cubicBezTo>
                    <a:pt x="f6" y="f28"/>
                    <a:pt x="f29" y="f30"/>
                    <a:pt x="f31" y="f32"/>
                  </a:cubicBezTo>
                  <a:cubicBezTo>
                    <a:pt x="f33" y="f32"/>
                    <a:pt x="f34" y="f30"/>
                    <a:pt x="f35" y="f30"/>
                  </a:cubicBezTo>
                  <a:cubicBezTo>
                    <a:pt x="f36" y="f37"/>
                    <a:pt x="f38" y="f39"/>
                    <a:pt x="f40" y="f41"/>
                  </a:cubicBezTo>
                  <a:cubicBezTo>
                    <a:pt x="f42" y="f43"/>
                    <a:pt x="f44" y="f45"/>
                    <a:pt x="f46" y="f5"/>
                  </a:cubicBezTo>
                  <a:lnTo>
                    <a:pt x="f46" y="f47"/>
                  </a:lnTo>
                  <a:lnTo>
                    <a:pt x="f46"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8" name="Freeform: Shape 1884">
              <a:extLst>
                <a:ext uri="{FF2B5EF4-FFF2-40B4-BE49-F238E27FC236}">
                  <a16:creationId xmlns:a16="http://schemas.microsoft.com/office/drawing/2014/main" id="{BC03F617-6B87-A5FB-4BA2-437AF236C1CA}"/>
                </a:ext>
              </a:extLst>
            </p:cNvPr>
            <p:cNvSpPr/>
            <p:nvPr/>
          </p:nvSpPr>
          <p:spPr>
            <a:xfrm>
              <a:off x="7197169" y="2831256"/>
              <a:ext cx="128061" cy="797503"/>
            </a:xfrm>
            <a:custGeom>
              <a:avLst/>
              <a:gdLst>
                <a:gd name="f0" fmla="val 10800000"/>
                <a:gd name="f1" fmla="val 5400000"/>
                <a:gd name="f2" fmla="val 180"/>
                <a:gd name="f3" fmla="val w"/>
                <a:gd name="f4" fmla="val h"/>
                <a:gd name="f5" fmla="val 0"/>
                <a:gd name="f6" fmla="val 128060"/>
                <a:gd name="f7" fmla="val 797499"/>
                <a:gd name="f8" fmla="val 108953"/>
                <a:gd name="f9" fmla="val 779939"/>
                <a:gd name="f10" fmla="val 110202"/>
                <a:gd name="f11" fmla="val 788561"/>
                <a:gd name="f12" fmla="val 110365"/>
                <a:gd name="f13" fmla="val 793659"/>
                <a:gd name="f14" fmla="val 114650"/>
                <a:gd name="f15" fmla="val 797670"/>
                <a:gd name="f16" fmla="val 119748"/>
                <a:gd name="f17" fmla="val 797494"/>
                <a:gd name="f18" fmla="val 120023"/>
                <a:gd name="f19" fmla="val 797482"/>
                <a:gd name="f20" fmla="val 120298"/>
                <a:gd name="f21" fmla="val 797470"/>
                <a:gd name="f22" fmla="val 120573"/>
                <a:gd name="f23" fmla="val 797432"/>
                <a:gd name="f24" fmla="val 125846"/>
                <a:gd name="f25" fmla="val 795758"/>
                <a:gd name="f26" fmla="val 128982"/>
                <a:gd name="f27" fmla="val 790347"/>
                <a:gd name="f28" fmla="val 127820"/>
                <a:gd name="f29" fmla="val 784937"/>
                <a:gd name="f30" fmla="val 17742"/>
                <a:gd name="f31" fmla="val 19017"/>
                <a:gd name="f32" fmla="val 5460"/>
                <a:gd name="f33" fmla="val 15768"/>
                <a:gd name="f34" fmla="val 10971"/>
                <a:gd name="f35" fmla="val 10371"/>
                <a:gd name="f36" fmla="val 12495"/>
                <a:gd name="f37" fmla="val 5298"/>
                <a:gd name="f38" fmla="val 13120"/>
                <a:gd name="f39" fmla="val 687"/>
                <a:gd name="f40" fmla="val 9521"/>
                <a:gd name="f41" fmla="val 63"/>
                <a:gd name="f42" fmla="val 4448"/>
                <a:gd name="f43" fmla="val 25"/>
                <a:gd name="f44" fmla="val 4223"/>
                <a:gd name="f45" fmla="val 12"/>
                <a:gd name="f46" fmla="val 3986"/>
                <a:gd name="f47" fmla="val 3749"/>
                <a:gd name="f48" fmla="val 7622"/>
                <a:gd name="f49" fmla="+- 0 0 -90"/>
                <a:gd name="f50" fmla="*/ f3 1 128060"/>
                <a:gd name="f51" fmla="*/ f4 1 797499"/>
                <a:gd name="f52" fmla="val f5"/>
                <a:gd name="f53" fmla="val f6"/>
                <a:gd name="f54" fmla="val f7"/>
                <a:gd name="f55" fmla="*/ f49 f0 1"/>
                <a:gd name="f56" fmla="+- f54 0 f52"/>
                <a:gd name="f57" fmla="+- f53 0 f52"/>
                <a:gd name="f58" fmla="*/ f55 1 f2"/>
                <a:gd name="f59" fmla="*/ f57 1 128060"/>
                <a:gd name="f60" fmla="*/ f56 1 797499"/>
                <a:gd name="f61" fmla="*/ 108953 f57 1"/>
                <a:gd name="f62" fmla="*/ 779939 f56 1"/>
                <a:gd name="f63" fmla="*/ 110202 f57 1"/>
                <a:gd name="f64" fmla="*/ 788561 f56 1"/>
                <a:gd name="f65" fmla="*/ 119748 f57 1"/>
                <a:gd name="f66" fmla="*/ 797494 f56 1"/>
                <a:gd name="f67" fmla="*/ 120573 f57 1"/>
                <a:gd name="f68" fmla="*/ 797432 f56 1"/>
                <a:gd name="f69" fmla="*/ 127820 f57 1"/>
                <a:gd name="f70" fmla="*/ 784937 f56 1"/>
                <a:gd name="f71" fmla="*/ 17742 f57 1"/>
                <a:gd name="f72" fmla="*/ 0 f56 1"/>
                <a:gd name="f73" fmla="*/ 10371 f57 1"/>
                <a:gd name="f74" fmla="*/ 12495 f56 1"/>
                <a:gd name="f75" fmla="*/ 63 f57 1"/>
                <a:gd name="f76" fmla="*/ 4448 f56 1"/>
                <a:gd name="f77" fmla="*/ 0 f57 1"/>
                <a:gd name="f78" fmla="*/ 3749 f56 1"/>
                <a:gd name="f79" fmla="*/ 7622 f56 1"/>
                <a:gd name="f80" fmla="+- f58 0 f1"/>
                <a:gd name="f81" fmla="*/ f61 1 128060"/>
                <a:gd name="f82" fmla="*/ f62 1 797499"/>
                <a:gd name="f83" fmla="*/ f63 1 128060"/>
                <a:gd name="f84" fmla="*/ f64 1 797499"/>
                <a:gd name="f85" fmla="*/ f65 1 128060"/>
                <a:gd name="f86" fmla="*/ f66 1 797499"/>
                <a:gd name="f87" fmla="*/ f67 1 128060"/>
                <a:gd name="f88" fmla="*/ f68 1 797499"/>
                <a:gd name="f89" fmla="*/ f69 1 128060"/>
                <a:gd name="f90" fmla="*/ f70 1 797499"/>
                <a:gd name="f91" fmla="*/ f71 1 128060"/>
                <a:gd name="f92" fmla="*/ f72 1 797499"/>
                <a:gd name="f93" fmla="*/ f73 1 128060"/>
                <a:gd name="f94" fmla="*/ f74 1 797499"/>
                <a:gd name="f95" fmla="*/ f75 1 128060"/>
                <a:gd name="f96" fmla="*/ f76 1 797499"/>
                <a:gd name="f97" fmla="*/ f77 1 128060"/>
                <a:gd name="f98" fmla="*/ f78 1 797499"/>
                <a:gd name="f99" fmla="*/ f79 1 797499"/>
                <a:gd name="f100" fmla="*/ f52 1 f59"/>
                <a:gd name="f101" fmla="*/ f53 1 f59"/>
                <a:gd name="f102" fmla="*/ f52 1 f60"/>
                <a:gd name="f103" fmla="*/ f54 1 f60"/>
                <a:gd name="f104" fmla="*/ f81 1 f59"/>
                <a:gd name="f105" fmla="*/ f82 1 f60"/>
                <a:gd name="f106" fmla="*/ f83 1 f59"/>
                <a:gd name="f107" fmla="*/ f84 1 f60"/>
                <a:gd name="f108" fmla="*/ f85 1 f59"/>
                <a:gd name="f109" fmla="*/ f86 1 f60"/>
                <a:gd name="f110" fmla="*/ f87 1 f59"/>
                <a:gd name="f111" fmla="*/ f88 1 f60"/>
                <a:gd name="f112" fmla="*/ f89 1 f59"/>
                <a:gd name="f113" fmla="*/ f90 1 f60"/>
                <a:gd name="f114" fmla="*/ f91 1 f59"/>
                <a:gd name="f115" fmla="*/ f92 1 f60"/>
                <a:gd name="f116" fmla="*/ f93 1 f59"/>
                <a:gd name="f117" fmla="*/ f94 1 f60"/>
                <a:gd name="f118" fmla="*/ f95 1 f59"/>
                <a:gd name="f119" fmla="*/ f96 1 f60"/>
                <a:gd name="f120" fmla="*/ f97 1 f59"/>
                <a:gd name="f121" fmla="*/ f98 1 f60"/>
                <a:gd name="f122" fmla="*/ f99 1 f60"/>
                <a:gd name="f123" fmla="*/ f100 f50 1"/>
                <a:gd name="f124" fmla="*/ f101 f50 1"/>
                <a:gd name="f125" fmla="*/ f103 f51 1"/>
                <a:gd name="f126" fmla="*/ f102 f51 1"/>
                <a:gd name="f127" fmla="*/ f104 f50 1"/>
                <a:gd name="f128" fmla="*/ f105 f51 1"/>
                <a:gd name="f129" fmla="*/ f106 f50 1"/>
                <a:gd name="f130" fmla="*/ f107 f51 1"/>
                <a:gd name="f131" fmla="*/ f108 f50 1"/>
                <a:gd name="f132" fmla="*/ f109 f51 1"/>
                <a:gd name="f133" fmla="*/ f110 f50 1"/>
                <a:gd name="f134" fmla="*/ f111 f51 1"/>
                <a:gd name="f135" fmla="*/ f112 f50 1"/>
                <a:gd name="f136" fmla="*/ f113 f51 1"/>
                <a:gd name="f137" fmla="*/ f114 f50 1"/>
                <a:gd name="f138" fmla="*/ f115 f51 1"/>
                <a:gd name="f139" fmla="*/ f116 f50 1"/>
                <a:gd name="f140" fmla="*/ f117 f51 1"/>
                <a:gd name="f141" fmla="*/ f118 f50 1"/>
                <a:gd name="f142" fmla="*/ f119 f51 1"/>
                <a:gd name="f143" fmla="*/ f120 f50 1"/>
                <a:gd name="f144" fmla="*/ f121 f51 1"/>
                <a:gd name="f145" fmla="*/ f122 f51 1"/>
              </a:gdLst>
              <a:ahLst/>
              <a:cxnLst>
                <a:cxn ang="3cd4">
                  <a:pos x="hc" y="t"/>
                </a:cxn>
                <a:cxn ang="0">
                  <a:pos x="r" y="vc"/>
                </a:cxn>
                <a:cxn ang="cd4">
                  <a:pos x="hc" y="b"/>
                </a:cxn>
                <a:cxn ang="cd2">
                  <a:pos x="l" y="vc"/>
                </a:cxn>
                <a:cxn ang="f80">
                  <a:pos x="f127" y="f128"/>
                </a:cxn>
                <a:cxn ang="f80">
                  <a:pos x="f129" y="f130"/>
                </a:cxn>
                <a:cxn ang="f80">
                  <a:pos x="f131" y="f132"/>
                </a:cxn>
                <a:cxn ang="f80">
                  <a:pos x="f133" y="f134"/>
                </a:cxn>
                <a:cxn ang="f80">
                  <a:pos x="f135" y="f136"/>
                </a:cxn>
                <a:cxn ang="f80">
                  <a:pos x="f137" y="f138"/>
                </a:cxn>
                <a:cxn ang="f80">
                  <a:pos x="f139" y="f140"/>
                </a:cxn>
                <a:cxn ang="f80">
                  <a:pos x="f141" y="f142"/>
                </a:cxn>
                <a:cxn ang="f80">
                  <a:pos x="f143" y="f144"/>
                </a:cxn>
                <a:cxn ang="f80">
                  <a:pos x="f143" y="f144"/>
                </a:cxn>
                <a:cxn ang="f80">
                  <a:pos x="f143" y="f145"/>
                </a:cxn>
              </a:cxnLst>
              <a:rect l="f123" t="f126" r="f124" b="f125"/>
              <a:pathLst>
                <a:path w="128060" h="797499">
                  <a:moveTo>
                    <a:pt x="f8" y="f9"/>
                  </a:moveTo>
                  <a:lnTo>
                    <a:pt x="f10" y="f11"/>
                  </a:lnTo>
                  <a:cubicBezTo>
                    <a:pt x="f12" y="f13"/>
                    <a:pt x="f14" y="f15"/>
                    <a:pt x="f16" y="f17"/>
                  </a:cubicBezTo>
                  <a:cubicBezTo>
                    <a:pt x="f18" y="f19"/>
                    <a:pt x="f20" y="f21"/>
                    <a:pt x="f22" y="f23"/>
                  </a:cubicBezTo>
                  <a:cubicBezTo>
                    <a:pt x="f24" y="f25"/>
                    <a:pt x="f26" y="f27"/>
                    <a:pt x="f28" y="f29"/>
                  </a:cubicBezTo>
                  <a:lnTo>
                    <a:pt x="f30" y="f5"/>
                  </a:lnTo>
                  <a:cubicBezTo>
                    <a:pt x="f31" y="f32"/>
                    <a:pt x="f33" y="f34"/>
                    <a:pt x="f35" y="f36"/>
                  </a:cubicBezTo>
                  <a:cubicBezTo>
                    <a:pt x="f37" y="f38"/>
                    <a:pt x="f39" y="f40"/>
                    <a:pt x="f41" y="f42"/>
                  </a:cubicBezTo>
                  <a:cubicBezTo>
                    <a:pt x="f43" y="f44"/>
                    <a:pt x="f45" y="f46"/>
                    <a:pt x="f5" y="f47"/>
                  </a:cubicBezTo>
                  <a:lnTo>
                    <a:pt x="f5" y="f47"/>
                  </a:lnTo>
                  <a:lnTo>
                    <a:pt x="f5"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9" name="Freeform: Shape 1885">
              <a:extLst>
                <a:ext uri="{FF2B5EF4-FFF2-40B4-BE49-F238E27FC236}">
                  <a16:creationId xmlns:a16="http://schemas.microsoft.com/office/drawing/2014/main" id="{A17CCF7D-4241-A736-EF20-34DD0C16DD56}"/>
                </a:ext>
              </a:extLst>
            </p:cNvPr>
            <p:cNvSpPr/>
            <p:nvPr/>
          </p:nvSpPr>
          <p:spPr>
            <a:xfrm>
              <a:off x="7177070" y="2684879"/>
              <a:ext cx="37490" cy="158941"/>
            </a:xfrm>
            <a:custGeom>
              <a:avLst/>
              <a:gdLst>
                <a:gd name="f0" fmla="val 10800000"/>
                <a:gd name="f1" fmla="val 5400000"/>
                <a:gd name="f2" fmla="val 180"/>
                <a:gd name="f3" fmla="val w"/>
                <a:gd name="f4" fmla="val h"/>
                <a:gd name="f5" fmla="val 0"/>
                <a:gd name="f6" fmla="val 37493"/>
                <a:gd name="f7" fmla="val 158937"/>
                <a:gd name="f8" fmla="val 29846"/>
                <a:gd name="f9" fmla="val 158867"/>
                <a:gd name="f10" fmla="val 35243"/>
                <a:gd name="f11" fmla="val 157343"/>
                <a:gd name="f12" fmla="val 38492"/>
                <a:gd name="f13" fmla="val 151833"/>
                <a:gd name="f14" fmla="val 37217"/>
                <a:gd name="f15" fmla="val 146372"/>
                <a:gd name="f16" fmla="val 17851"/>
                <a:gd name="f17" fmla="val 8927"/>
                <a:gd name="f18" fmla="val 17676"/>
                <a:gd name="f19" fmla="val 3829"/>
                <a:gd name="f20" fmla="val 13390"/>
                <a:gd name="f21" fmla="val -169"/>
                <a:gd name="f22" fmla="val 8292"/>
                <a:gd name="f23" fmla="val 6"/>
                <a:gd name="f24" fmla="val 8067"/>
                <a:gd name="f25" fmla="val 18"/>
                <a:gd name="f26" fmla="val 7830"/>
                <a:gd name="f27" fmla="val 30"/>
                <a:gd name="f28" fmla="val 7605"/>
                <a:gd name="f29" fmla="val 55"/>
                <a:gd name="f30" fmla="val 2283"/>
                <a:gd name="f31" fmla="val 1680"/>
                <a:gd name="f32" fmla="val -916"/>
                <a:gd name="f33" fmla="val 7103"/>
                <a:gd name="f34" fmla="val 233"/>
                <a:gd name="f35" fmla="val 12550"/>
                <a:gd name="f36" fmla="val 2107"/>
                <a:gd name="f37" fmla="val 25046"/>
                <a:gd name="f38" fmla="val 19475"/>
                <a:gd name="f39" fmla="val 148996"/>
                <a:gd name="f40" fmla="val 19088"/>
                <a:gd name="f41" fmla="val 154094"/>
                <a:gd name="f42" fmla="val 22911"/>
                <a:gd name="f43" fmla="val 158530"/>
                <a:gd name="f44" fmla="val 27996"/>
                <a:gd name="f45" fmla="val 158917"/>
                <a:gd name="f46" fmla="val 28609"/>
                <a:gd name="f47" fmla="val 158955"/>
                <a:gd name="f48" fmla="val 29233"/>
                <a:gd name="f49" fmla="val 158942"/>
                <a:gd name="f50" fmla="+- 0 0 -90"/>
                <a:gd name="f51" fmla="*/ f3 1 37493"/>
                <a:gd name="f52" fmla="*/ f4 1 158937"/>
                <a:gd name="f53" fmla="val f5"/>
                <a:gd name="f54" fmla="val f6"/>
                <a:gd name="f55" fmla="val f7"/>
                <a:gd name="f56" fmla="*/ f50 f0 1"/>
                <a:gd name="f57" fmla="+- f55 0 f53"/>
                <a:gd name="f58" fmla="+- f54 0 f53"/>
                <a:gd name="f59" fmla="*/ f56 1 f2"/>
                <a:gd name="f60" fmla="*/ f58 1 37493"/>
                <a:gd name="f61" fmla="*/ f57 1 158937"/>
                <a:gd name="f62" fmla="*/ 29846 f58 1"/>
                <a:gd name="f63" fmla="*/ 158867 f57 1"/>
                <a:gd name="f64" fmla="*/ 37217 f58 1"/>
                <a:gd name="f65" fmla="*/ 146372 f57 1"/>
                <a:gd name="f66" fmla="*/ 17851 f58 1"/>
                <a:gd name="f67" fmla="*/ 8927 f57 1"/>
                <a:gd name="f68" fmla="*/ 8292 f58 1"/>
                <a:gd name="f69" fmla="*/ 6 f57 1"/>
                <a:gd name="f70" fmla="*/ 7605 f58 1"/>
                <a:gd name="f71" fmla="*/ 55 f57 1"/>
                <a:gd name="f72" fmla="*/ 233 f58 1"/>
                <a:gd name="f73" fmla="*/ 12550 f57 1"/>
                <a:gd name="f74" fmla="*/ 2107 f58 1"/>
                <a:gd name="f75" fmla="*/ 25046 f57 1"/>
                <a:gd name="f76" fmla="*/ 19475 f58 1"/>
                <a:gd name="f77" fmla="*/ 148996 f57 1"/>
                <a:gd name="f78" fmla="*/ 27996 f58 1"/>
                <a:gd name="f79" fmla="*/ 158917 f57 1"/>
                <a:gd name="f80" fmla="+- f59 0 f1"/>
                <a:gd name="f81" fmla="*/ f62 1 37493"/>
                <a:gd name="f82" fmla="*/ f63 1 158937"/>
                <a:gd name="f83" fmla="*/ f64 1 37493"/>
                <a:gd name="f84" fmla="*/ f65 1 158937"/>
                <a:gd name="f85" fmla="*/ f66 1 37493"/>
                <a:gd name="f86" fmla="*/ f67 1 158937"/>
                <a:gd name="f87" fmla="*/ f68 1 37493"/>
                <a:gd name="f88" fmla="*/ f69 1 158937"/>
                <a:gd name="f89" fmla="*/ f70 1 37493"/>
                <a:gd name="f90" fmla="*/ f71 1 158937"/>
                <a:gd name="f91" fmla="*/ f72 1 37493"/>
                <a:gd name="f92" fmla="*/ f73 1 158937"/>
                <a:gd name="f93" fmla="*/ f74 1 37493"/>
                <a:gd name="f94" fmla="*/ f75 1 158937"/>
                <a:gd name="f95" fmla="*/ f76 1 37493"/>
                <a:gd name="f96" fmla="*/ f77 1 158937"/>
                <a:gd name="f97" fmla="*/ f78 1 37493"/>
                <a:gd name="f98" fmla="*/ f79 1 158937"/>
                <a:gd name="f99" fmla="*/ f53 1 f60"/>
                <a:gd name="f100" fmla="*/ f54 1 f60"/>
                <a:gd name="f101" fmla="*/ f53 1 f61"/>
                <a:gd name="f102" fmla="*/ f55 1 f61"/>
                <a:gd name="f103" fmla="*/ f81 1 f60"/>
                <a:gd name="f104" fmla="*/ f82 1 f61"/>
                <a:gd name="f105" fmla="*/ f83 1 f60"/>
                <a:gd name="f106" fmla="*/ f84 1 f61"/>
                <a:gd name="f107" fmla="*/ f85 1 f60"/>
                <a:gd name="f108" fmla="*/ f86 1 f61"/>
                <a:gd name="f109" fmla="*/ f87 1 f60"/>
                <a:gd name="f110" fmla="*/ f88 1 f61"/>
                <a:gd name="f111" fmla="*/ f89 1 f60"/>
                <a:gd name="f112" fmla="*/ f90 1 f61"/>
                <a:gd name="f113" fmla="*/ f91 1 f60"/>
                <a:gd name="f114" fmla="*/ f92 1 f61"/>
                <a:gd name="f115" fmla="*/ f93 1 f60"/>
                <a:gd name="f116" fmla="*/ f94 1 f61"/>
                <a:gd name="f117" fmla="*/ f95 1 f60"/>
                <a:gd name="f118" fmla="*/ f96 1 f61"/>
                <a:gd name="f119" fmla="*/ f97 1 f60"/>
                <a:gd name="f120" fmla="*/ f98 1 f61"/>
                <a:gd name="f121" fmla="*/ f99 f51 1"/>
                <a:gd name="f122" fmla="*/ f100 f51 1"/>
                <a:gd name="f123" fmla="*/ f102 f52 1"/>
                <a:gd name="f124" fmla="*/ f101 f52 1"/>
                <a:gd name="f125" fmla="*/ f103 f51 1"/>
                <a:gd name="f126" fmla="*/ f104 f52 1"/>
                <a:gd name="f127" fmla="*/ f105 f51 1"/>
                <a:gd name="f128" fmla="*/ f106 f52 1"/>
                <a:gd name="f129" fmla="*/ f107 f51 1"/>
                <a:gd name="f130" fmla="*/ f108 f52 1"/>
                <a:gd name="f131" fmla="*/ f109 f51 1"/>
                <a:gd name="f132" fmla="*/ f110 f52 1"/>
                <a:gd name="f133" fmla="*/ f111 f51 1"/>
                <a:gd name="f134" fmla="*/ f112 f52 1"/>
                <a:gd name="f135" fmla="*/ f113 f51 1"/>
                <a:gd name="f136" fmla="*/ f114 f52 1"/>
                <a:gd name="f137" fmla="*/ f115 f51 1"/>
                <a:gd name="f138" fmla="*/ f116 f52 1"/>
                <a:gd name="f139" fmla="*/ f117 f51 1"/>
                <a:gd name="f140" fmla="*/ f118 f52 1"/>
                <a:gd name="f141" fmla="*/ f119 f51 1"/>
                <a:gd name="f142" fmla="*/ f120 f52 1"/>
              </a:gdLst>
              <a:ahLst/>
              <a:cxnLst>
                <a:cxn ang="3cd4">
                  <a:pos x="hc" y="t"/>
                </a:cxn>
                <a:cxn ang="0">
                  <a:pos x="r" y="vc"/>
                </a:cxn>
                <a:cxn ang="cd4">
                  <a:pos x="hc" y="b"/>
                </a:cxn>
                <a:cxn ang="cd2">
                  <a:pos x="l" y="vc"/>
                </a:cxn>
                <a:cxn ang="f80">
                  <a:pos x="f125" y="f126"/>
                </a:cxn>
                <a:cxn ang="f80">
                  <a:pos x="f127" y="f128"/>
                </a:cxn>
                <a:cxn ang="f80">
                  <a:pos x="f129" y="f130"/>
                </a:cxn>
                <a:cxn ang="f80">
                  <a:pos x="f131" y="f132"/>
                </a:cxn>
                <a:cxn ang="f80">
                  <a:pos x="f133" y="f134"/>
                </a:cxn>
                <a:cxn ang="f80">
                  <a:pos x="f135" y="f136"/>
                </a:cxn>
                <a:cxn ang="f80">
                  <a:pos x="f137" y="f138"/>
                </a:cxn>
                <a:cxn ang="f80">
                  <a:pos x="f139" y="f140"/>
                </a:cxn>
                <a:cxn ang="f80">
                  <a:pos x="f141" y="f142"/>
                </a:cxn>
                <a:cxn ang="f80">
                  <a:pos x="f125" y="f126"/>
                </a:cxn>
              </a:cxnLst>
              <a:rect l="f121" t="f124" r="f122" b="f123"/>
              <a:pathLst>
                <a:path w="37493" h="158937">
                  <a:moveTo>
                    <a:pt x="f8" y="f9"/>
                  </a:moveTo>
                  <a:cubicBezTo>
                    <a:pt x="f10" y="f11"/>
                    <a:pt x="f12" y="f13"/>
                    <a:pt x="f14" y="f15"/>
                  </a:cubicBezTo>
                  <a:lnTo>
                    <a:pt x="f16" y="f17"/>
                  </a:lnTo>
                  <a:cubicBezTo>
                    <a:pt x="f18" y="f19"/>
                    <a:pt x="f20" y="f21"/>
                    <a:pt x="f22" y="f23"/>
                  </a:cubicBezTo>
                  <a:cubicBezTo>
                    <a:pt x="f24" y="f25"/>
                    <a:pt x="f26" y="f27"/>
                    <a:pt x="f28" y="f29"/>
                  </a:cubicBezTo>
                  <a:cubicBezTo>
                    <a:pt x="f30" y="f31"/>
                    <a:pt x="f32" y="f33"/>
                    <a:pt x="f34" y="f35"/>
                  </a:cubicBezTo>
                  <a:lnTo>
                    <a:pt x="f36" y="f37"/>
                  </a:ln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0" name="Freeform: Shape 1886">
              <a:extLst>
                <a:ext uri="{FF2B5EF4-FFF2-40B4-BE49-F238E27FC236}">
                  <a16:creationId xmlns:a16="http://schemas.microsoft.com/office/drawing/2014/main" id="{3153A421-C9CD-AB09-BA8E-F6221055ABFB}"/>
                </a:ext>
              </a:extLst>
            </p:cNvPr>
            <p:cNvSpPr/>
            <p:nvPr/>
          </p:nvSpPr>
          <p:spPr>
            <a:xfrm>
              <a:off x="8161129" y="4164845"/>
              <a:ext cx="33110" cy="43360"/>
            </a:xfrm>
            <a:custGeom>
              <a:avLst/>
              <a:gdLst>
                <a:gd name="f0" fmla="val 10800000"/>
                <a:gd name="f1" fmla="val 5400000"/>
                <a:gd name="f2" fmla="val 180"/>
                <a:gd name="f3" fmla="val w"/>
                <a:gd name="f4" fmla="val h"/>
                <a:gd name="f5" fmla="val 0"/>
                <a:gd name="f6" fmla="val 33110"/>
                <a:gd name="f7" fmla="val 43357"/>
                <a:gd name="f8" fmla="val 33111"/>
                <a:gd name="f9" fmla="val 43358"/>
                <a:gd name="f10" fmla="val 4998"/>
                <a:gd name="f11" fmla="val 3374"/>
                <a:gd name="f12" fmla="val 2986"/>
                <a:gd name="f13" fmla="val 2874"/>
                <a:gd name="f14" fmla="val 1212"/>
                <a:gd name="f15" fmla="val 1687"/>
                <a:gd name="f16" fmla="val 28238"/>
                <a:gd name="f17" fmla="val 40359"/>
                <a:gd name="f18" fmla="val 29462"/>
                <a:gd name="f19" fmla="val 41896"/>
                <a:gd name="f20" fmla="val 31187"/>
                <a:gd name="f21" fmla="val 42945"/>
                <a:gd name="f22" fmla="+- 0 0 -90"/>
                <a:gd name="f23" fmla="*/ f3 1 33110"/>
                <a:gd name="f24" fmla="*/ f4 1 43357"/>
                <a:gd name="f25" fmla="val f5"/>
                <a:gd name="f26" fmla="val f6"/>
                <a:gd name="f27" fmla="val f7"/>
                <a:gd name="f28" fmla="*/ f22 f0 1"/>
                <a:gd name="f29" fmla="+- f27 0 f25"/>
                <a:gd name="f30" fmla="+- f26 0 f25"/>
                <a:gd name="f31" fmla="*/ f28 1 f2"/>
                <a:gd name="f32" fmla="*/ f30 1 33110"/>
                <a:gd name="f33" fmla="*/ f29 1 43357"/>
                <a:gd name="f34" fmla="*/ 33111 f30 1"/>
                <a:gd name="f35" fmla="*/ 43358 f29 1"/>
                <a:gd name="f36" fmla="*/ 4998 f30 1"/>
                <a:gd name="f37" fmla="*/ 3374 f29 1"/>
                <a:gd name="f38" fmla="*/ 0 f30 1"/>
                <a:gd name="f39" fmla="*/ 0 f29 1"/>
                <a:gd name="f40" fmla="*/ 28238 f30 1"/>
                <a:gd name="f41" fmla="*/ 40359 f29 1"/>
                <a:gd name="f42" fmla="+- f31 0 f1"/>
                <a:gd name="f43" fmla="*/ f34 1 33110"/>
                <a:gd name="f44" fmla="*/ f35 1 43357"/>
                <a:gd name="f45" fmla="*/ f36 1 33110"/>
                <a:gd name="f46" fmla="*/ f37 1 43357"/>
                <a:gd name="f47" fmla="*/ f38 1 33110"/>
                <a:gd name="f48" fmla="*/ f39 1 43357"/>
                <a:gd name="f49" fmla="*/ f40 1 33110"/>
                <a:gd name="f50" fmla="*/ f41 1 43357"/>
                <a:gd name="f51" fmla="*/ f25 1 f32"/>
                <a:gd name="f52" fmla="*/ f26 1 f32"/>
                <a:gd name="f53" fmla="*/ f25 1 f33"/>
                <a:gd name="f54" fmla="*/ f27 1 f33"/>
                <a:gd name="f55" fmla="*/ f43 1 f32"/>
                <a:gd name="f56" fmla="*/ f44 1 f33"/>
                <a:gd name="f57" fmla="*/ f45 1 f32"/>
                <a:gd name="f58" fmla="*/ f46 1 f33"/>
                <a:gd name="f59" fmla="*/ f47 1 f32"/>
                <a:gd name="f60" fmla="*/ f48 1 f33"/>
                <a:gd name="f61" fmla="*/ f49 1 f32"/>
                <a:gd name="f62" fmla="*/ f50 1 f33"/>
                <a:gd name="f63" fmla="*/ f51 f23 1"/>
                <a:gd name="f64" fmla="*/ f52 f23 1"/>
                <a:gd name="f65" fmla="*/ f54 f24 1"/>
                <a:gd name="f66" fmla="*/ f53 f24 1"/>
                <a:gd name="f67" fmla="*/ f55 f23 1"/>
                <a:gd name="f68" fmla="*/ f56 f24 1"/>
                <a:gd name="f69" fmla="*/ f57 f23 1"/>
                <a:gd name="f70" fmla="*/ f58 f24 1"/>
                <a:gd name="f71" fmla="*/ f59 f23 1"/>
                <a:gd name="f72" fmla="*/ f60 f24 1"/>
                <a:gd name="f73" fmla="*/ f61 f23 1"/>
                <a:gd name="f74" fmla="*/ f62 f24 1"/>
              </a:gdLst>
              <a:ahLst/>
              <a:cxnLst>
                <a:cxn ang="3cd4">
                  <a:pos x="hc" y="t"/>
                </a:cxn>
                <a:cxn ang="0">
                  <a:pos x="r" y="vc"/>
                </a:cxn>
                <a:cxn ang="cd4">
                  <a:pos x="hc" y="b"/>
                </a:cxn>
                <a:cxn ang="cd2">
                  <a:pos x="l" y="vc"/>
                </a:cxn>
                <a:cxn ang="f42">
                  <a:pos x="f67" y="f68"/>
                </a:cxn>
                <a:cxn ang="f42">
                  <a:pos x="f69" y="f70"/>
                </a:cxn>
                <a:cxn ang="f42">
                  <a:pos x="f71" y="f72"/>
                </a:cxn>
                <a:cxn ang="f42">
                  <a:pos x="f73" y="f74"/>
                </a:cxn>
                <a:cxn ang="f42">
                  <a:pos x="f73" y="f74"/>
                </a:cxn>
                <a:cxn ang="f42">
                  <a:pos x="f67" y="f68"/>
                </a:cxn>
              </a:cxnLst>
              <a:rect l="f63" t="f66" r="f64" b="f65"/>
              <a:pathLst>
                <a:path w="33110" h="43357">
                  <a:moveTo>
                    <a:pt x="f8" y="f9"/>
                  </a:moveTo>
                  <a:lnTo>
                    <a:pt x="f10" y="f11"/>
                  </a:lnTo>
                  <a:cubicBezTo>
                    <a:pt x="f12" y="f13"/>
                    <a:pt x="f14" y="f15"/>
                    <a:pt x="f5" y="f5"/>
                  </a:cubicBezTo>
                  <a:lnTo>
                    <a:pt x="f16" y="f17"/>
                  </a:lnTo>
                  <a:lnTo>
                    <a:pt x="f16" y="f17"/>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1" name="Freeform: Shape 1887">
              <a:extLst>
                <a:ext uri="{FF2B5EF4-FFF2-40B4-BE49-F238E27FC236}">
                  <a16:creationId xmlns:a16="http://schemas.microsoft.com/office/drawing/2014/main" id="{22B2A126-06C8-36B8-B343-94A4ACC56330}"/>
                </a:ext>
              </a:extLst>
            </p:cNvPr>
            <p:cNvSpPr/>
            <p:nvPr/>
          </p:nvSpPr>
          <p:spPr>
            <a:xfrm>
              <a:off x="8170246" y="4150479"/>
              <a:ext cx="34792" cy="57854"/>
            </a:xfrm>
            <a:custGeom>
              <a:avLst/>
              <a:gdLst>
                <a:gd name="f0" fmla="val 10800000"/>
                <a:gd name="f1" fmla="val 5400000"/>
                <a:gd name="f2" fmla="val 180"/>
                <a:gd name="f3" fmla="val w"/>
                <a:gd name="f4" fmla="val h"/>
                <a:gd name="f5" fmla="val 0"/>
                <a:gd name="f6" fmla="val 34794"/>
                <a:gd name="f7" fmla="val 57851"/>
                <a:gd name="f8" fmla="val 32861"/>
                <a:gd name="f9" fmla="val 40359"/>
                <a:gd name="f10" fmla="val 28488"/>
                <a:gd name="f11" fmla="val 34237"/>
                <a:gd name="f12" fmla="val 12495"/>
                <a:gd name="f13" fmla="val 11246"/>
                <a:gd name="f14" fmla="val 4623"/>
                <a:gd name="f15" fmla="val 7759"/>
                <a:gd name="f16" fmla="val 4748"/>
                <a:gd name="f17" fmla="val 7297"/>
                <a:gd name="f18" fmla="val 11008"/>
                <a:gd name="f19" fmla="val 3498"/>
                <a:gd name="f20" fmla="val 15244"/>
                <a:gd name="f21" fmla="val 2561"/>
                <a:gd name="f22" fmla="val 16269"/>
                <a:gd name="f23" fmla="val 1349"/>
                <a:gd name="f24" fmla="val 17006"/>
                <a:gd name="f25" fmla="val 17368"/>
                <a:gd name="f26" fmla="val 28238"/>
                <a:gd name="f27" fmla="val 57852"/>
                <a:gd name="f28" fmla="val 29587"/>
                <a:gd name="f29" fmla="val 57240"/>
                <a:gd name="f30" fmla="val 30774"/>
                <a:gd name="f31" fmla="val 56353"/>
                <a:gd name="f32" fmla="val 31736"/>
                <a:gd name="f33" fmla="val 55228"/>
                <a:gd name="f34" fmla="val 35347"/>
                <a:gd name="f35" fmla="val 51067"/>
                <a:gd name="f36" fmla="val 35809"/>
                <a:gd name="f37" fmla="val 45020"/>
                <a:gd name="f38" fmla="+- 0 0 -90"/>
                <a:gd name="f39" fmla="*/ f3 1 34794"/>
                <a:gd name="f40" fmla="*/ f4 1 57851"/>
                <a:gd name="f41" fmla="val f5"/>
                <a:gd name="f42" fmla="val f6"/>
                <a:gd name="f43" fmla="val f7"/>
                <a:gd name="f44" fmla="*/ f38 f0 1"/>
                <a:gd name="f45" fmla="+- f43 0 f41"/>
                <a:gd name="f46" fmla="+- f42 0 f41"/>
                <a:gd name="f47" fmla="*/ f44 1 f2"/>
                <a:gd name="f48" fmla="*/ f46 1 34794"/>
                <a:gd name="f49" fmla="*/ f45 1 57851"/>
                <a:gd name="f50" fmla="*/ 32861 f46 1"/>
                <a:gd name="f51" fmla="*/ 40359 f45 1"/>
                <a:gd name="f52" fmla="*/ 28488 f46 1"/>
                <a:gd name="f53" fmla="*/ 34237 f45 1"/>
                <a:gd name="f54" fmla="*/ 12495 f46 1"/>
                <a:gd name="f55" fmla="*/ 11246 f45 1"/>
                <a:gd name="f56" fmla="*/ 4623 f46 1"/>
                <a:gd name="f57" fmla="*/ 0 f45 1"/>
                <a:gd name="f58" fmla="*/ 3498 f46 1"/>
                <a:gd name="f59" fmla="*/ 15244 f45 1"/>
                <a:gd name="f60" fmla="*/ 0 f46 1"/>
                <a:gd name="f61" fmla="*/ 17368 f45 1"/>
                <a:gd name="f62" fmla="*/ 28238 f46 1"/>
                <a:gd name="f63" fmla="*/ 57852 f45 1"/>
                <a:gd name="f64" fmla="*/ 31736 f46 1"/>
                <a:gd name="f65" fmla="*/ 55228 f45 1"/>
                <a:gd name="f66" fmla="+- f47 0 f1"/>
                <a:gd name="f67" fmla="*/ f50 1 34794"/>
                <a:gd name="f68" fmla="*/ f51 1 57851"/>
                <a:gd name="f69" fmla="*/ f52 1 34794"/>
                <a:gd name="f70" fmla="*/ f53 1 57851"/>
                <a:gd name="f71" fmla="*/ f54 1 34794"/>
                <a:gd name="f72" fmla="*/ f55 1 57851"/>
                <a:gd name="f73" fmla="*/ f56 1 34794"/>
                <a:gd name="f74" fmla="*/ f57 1 57851"/>
                <a:gd name="f75" fmla="*/ f58 1 34794"/>
                <a:gd name="f76" fmla="*/ f59 1 57851"/>
                <a:gd name="f77" fmla="*/ f60 1 34794"/>
                <a:gd name="f78" fmla="*/ f61 1 57851"/>
                <a:gd name="f79" fmla="*/ f62 1 34794"/>
                <a:gd name="f80" fmla="*/ f63 1 57851"/>
                <a:gd name="f81" fmla="*/ f64 1 34794"/>
                <a:gd name="f82" fmla="*/ f65 1 57851"/>
                <a:gd name="f83" fmla="*/ f41 1 f48"/>
                <a:gd name="f84" fmla="*/ f42 1 f48"/>
                <a:gd name="f85" fmla="*/ f41 1 f49"/>
                <a:gd name="f86" fmla="*/ f43 1 f49"/>
                <a:gd name="f87" fmla="*/ f67 1 f48"/>
                <a:gd name="f88" fmla="*/ f68 1 f49"/>
                <a:gd name="f89" fmla="*/ f69 1 f48"/>
                <a:gd name="f90" fmla="*/ f70 1 f49"/>
                <a:gd name="f91" fmla="*/ f71 1 f48"/>
                <a:gd name="f92" fmla="*/ f72 1 f49"/>
                <a:gd name="f93" fmla="*/ f73 1 f48"/>
                <a:gd name="f94" fmla="*/ f74 1 f49"/>
                <a:gd name="f95" fmla="*/ f75 1 f48"/>
                <a:gd name="f96" fmla="*/ f76 1 f49"/>
                <a:gd name="f97" fmla="*/ f77 1 f48"/>
                <a:gd name="f98" fmla="*/ f78 1 f49"/>
                <a:gd name="f99" fmla="*/ f79 1 f48"/>
                <a:gd name="f100" fmla="*/ f80 1 f49"/>
                <a:gd name="f101" fmla="*/ f81 1 f48"/>
                <a:gd name="f102" fmla="*/ f82 1 f49"/>
                <a:gd name="f103" fmla="*/ f83 f39 1"/>
                <a:gd name="f104" fmla="*/ f84 f39 1"/>
                <a:gd name="f105" fmla="*/ f86 f40 1"/>
                <a:gd name="f106" fmla="*/ f85 f40 1"/>
                <a:gd name="f107" fmla="*/ f87 f39 1"/>
                <a:gd name="f108" fmla="*/ f88 f40 1"/>
                <a:gd name="f109" fmla="*/ f89 f39 1"/>
                <a:gd name="f110" fmla="*/ f90 f40 1"/>
                <a:gd name="f111" fmla="*/ f91 f39 1"/>
                <a:gd name="f112" fmla="*/ f92 f40 1"/>
                <a:gd name="f113" fmla="*/ f93 f39 1"/>
                <a:gd name="f114" fmla="*/ f94 f40 1"/>
                <a:gd name="f115" fmla="*/ f95 f39 1"/>
                <a:gd name="f116" fmla="*/ f96 f40 1"/>
                <a:gd name="f117" fmla="*/ f97 f39 1"/>
                <a:gd name="f118" fmla="*/ f98 f40 1"/>
                <a:gd name="f119" fmla="*/ f99 f39 1"/>
                <a:gd name="f120" fmla="*/ f100 f40 1"/>
                <a:gd name="f121" fmla="*/ f101 f39 1"/>
                <a:gd name="f122" fmla="*/ f102 f40 1"/>
              </a:gdLst>
              <a:ahLst/>
              <a:cxnLst>
                <a:cxn ang="3cd4">
                  <a:pos x="hc" y="t"/>
                </a:cxn>
                <a:cxn ang="0">
                  <a:pos x="r" y="vc"/>
                </a:cxn>
                <a:cxn ang="cd4">
                  <a:pos x="hc" y="b"/>
                </a:cxn>
                <a:cxn ang="cd2">
                  <a:pos x="l" y="vc"/>
                </a:cxn>
                <a:cxn ang="f66">
                  <a:pos x="f107" y="f108"/>
                </a:cxn>
                <a:cxn ang="f66">
                  <a:pos x="f107" y="f108"/>
                </a:cxn>
                <a:cxn ang="f66">
                  <a:pos x="f109" y="f110"/>
                </a:cxn>
                <a:cxn ang="f66">
                  <a:pos x="f111" y="f112"/>
                </a:cxn>
                <a:cxn ang="f66">
                  <a:pos x="f113" y="f114"/>
                </a:cxn>
                <a:cxn ang="f66">
                  <a:pos x="f115" y="f116"/>
                </a:cxn>
                <a:cxn ang="f66">
                  <a:pos x="f117" y="f118"/>
                </a:cxn>
                <a:cxn ang="f66">
                  <a:pos x="f119" y="f120"/>
                </a:cxn>
                <a:cxn ang="f66">
                  <a:pos x="f121" y="f122"/>
                </a:cxn>
                <a:cxn ang="f66">
                  <a:pos x="f107" y="f108"/>
                </a:cxn>
              </a:cxnLst>
              <a:rect l="f103" t="f106" r="f104" b="f105"/>
              <a:pathLst>
                <a:path w="34794" h="57851">
                  <a:moveTo>
                    <a:pt x="f8" y="f9"/>
                  </a:moveTo>
                  <a:lnTo>
                    <a:pt x="f8" y="f9"/>
                  </a:lnTo>
                  <a:lnTo>
                    <a:pt x="f10" y="f11"/>
                  </a:lnTo>
                  <a:lnTo>
                    <a:pt x="f12" y="f13"/>
                  </a:lnTo>
                  <a:lnTo>
                    <a:pt x="f14" y="f5"/>
                  </a:lnTo>
                  <a:cubicBezTo>
                    <a:pt x="f15" y="f16"/>
                    <a:pt x="f17" y="f18"/>
                    <a:pt x="f19" y="f20"/>
                  </a:cubicBezTo>
                  <a:cubicBezTo>
                    <a:pt x="f21" y="f22"/>
                    <a:pt x="f23" y="f24"/>
                    <a:pt x="f5" y="f25"/>
                  </a:cubicBezTo>
                  <a:lnTo>
                    <a:pt x="f26" y="f27"/>
                  </a:lnTo>
                  <a:cubicBezTo>
                    <a:pt x="f28" y="f29"/>
                    <a:pt x="f30" y="f31"/>
                    <a:pt x="f32" y="f33"/>
                  </a:cubicBez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2" name="Freeform: Shape 1888">
              <a:extLst>
                <a:ext uri="{FF2B5EF4-FFF2-40B4-BE49-F238E27FC236}">
                  <a16:creationId xmlns:a16="http://schemas.microsoft.com/office/drawing/2014/main" id="{D713DF28-2CC2-39F8-3D94-F93F8A66B08D}"/>
                </a:ext>
              </a:extLst>
            </p:cNvPr>
            <p:cNvSpPr/>
            <p:nvPr/>
          </p:nvSpPr>
          <p:spPr>
            <a:xfrm>
              <a:off x="7958837" y="3858566"/>
              <a:ext cx="218102" cy="309652"/>
            </a:xfrm>
            <a:custGeom>
              <a:avLst/>
              <a:gdLst>
                <a:gd name="f0" fmla="val 10800000"/>
                <a:gd name="f1" fmla="val 5400000"/>
                <a:gd name="f2" fmla="val 180"/>
                <a:gd name="f3" fmla="val w"/>
                <a:gd name="f4" fmla="val h"/>
                <a:gd name="f5" fmla="val 0"/>
                <a:gd name="f6" fmla="val 218103"/>
                <a:gd name="f7" fmla="val 309651"/>
                <a:gd name="f8" fmla="val 2374"/>
                <a:gd name="f9" fmla="val 2774"/>
                <a:gd name="f10" fmla="val 1324"/>
                <a:gd name="f11" fmla="val 3849"/>
                <a:gd name="f12" fmla="val 512"/>
                <a:gd name="f13" fmla="val 5123"/>
                <a:gd name="f14" fmla="val 6522"/>
                <a:gd name="f15" fmla="val 211409"/>
                <a:gd name="f16" fmla="val 309652"/>
                <a:gd name="f17" fmla="val 212758"/>
                <a:gd name="f18" fmla="val 309289"/>
                <a:gd name="f19" fmla="val 213970"/>
                <a:gd name="f20" fmla="val 308552"/>
                <a:gd name="f21" fmla="val 214907"/>
                <a:gd name="f22" fmla="val 307527"/>
                <a:gd name="f23" fmla="val 218706"/>
                <a:gd name="f24" fmla="val 303292"/>
                <a:gd name="f25" fmla="val 219168"/>
                <a:gd name="f26" fmla="val 297032"/>
                <a:gd name="f27" fmla="val 216032"/>
                <a:gd name="f28" fmla="val 292283"/>
                <a:gd name="f29" fmla="val 211784"/>
                <a:gd name="f30" fmla="val 286161"/>
                <a:gd name="f31" fmla="val 18242"/>
                <a:gd name="f32" fmla="val 8147"/>
                <a:gd name="f33" fmla="val 16118"/>
                <a:gd name="f34" fmla="val 5148"/>
                <a:gd name="f35" fmla="val 15368"/>
                <a:gd name="f36" fmla="val 4024"/>
                <a:gd name="f37" fmla="val 13169"/>
                <a:gd name="f38" fmla="val 188"/>
                <a:gd name="f39" fmla="val 8284"/>
                <a:gd name="f40" fmla="val -1137"/>
                <a:gd name="f41" fmla="val 4461"/>
                <a:gd name="f42" fmla="val 1062"/>
                <a:gd name="f43" fmla="val 3673"/>
                <a:gd name="f44" fmla="val 1512"/>
                <a:gd name="f45" fmla="val 2961"/>
                <a:gd name="f46" fmla="val 2087"/>
                <a:gd name="f47" fmla="+- 0 0 -90"/>
                <a:gd name="f48" fmla="*/ f3 1 218103"/>
                <a:gd name="f49" fmla="*/ f4 1 309651"/>
                <a:gd name="f50" fmla="val f5"/>
                <a:gd name="f51" fmla="val f6"/>
                <a:gd name="f52" fmla="val f7"/>
                <a:gd name="f53" fmla="*/ f47 f0 1"/>
                <a:gd name="f54" fmla="+- f52 0 f50"/>
                <a:gd name="f55" fmla="+- f51 0 f50"/>
                <a:gd name="f56" fmla="*/ f53 1 f2"/>
                <a:gd name="f57" fmla="*/ f55 1 218103"/>
                <a:gd name="f58" fmla="*/ f54 1 309651"/>
                <a:gd name="f59" fmla="*/ 2374 f55 1"/>
                <a:gd name="f60" fmla="*/ 2774 f54 1"/>
                <a:gd name="f61" fmla="*/ 0 f55 1"/>
                <a:gd name="f62" fmla="*/ 6522 f54 1"/>
                <a:gd name="f63" fmla="*/ 211409 f55 1"/>
                <a:gd name="f64" fmla="*/ 309652 f54 1"/>
                <a:gd name="f65" fmla="*/ 214907 f55 1"/>
                <a:gd name="f66" fmla="*/ 307527 f54 1"/>
                <a:gd name="f67" fmla="*/ 216032 f55 1"/>
                <a:gd name="f68" fmla="*/ 292283 f54 1"/>
                <a:gd name="f69" fmla="*/ 211784 f55 1"/>
                <a:gd name="f70" fmla="*/ 286161 f54 1"/>
                <a:gd name="f71" fmla="*/ 18242 f55 1"/>
                <a:gd name="f72" fmla="*/ 8147 f54 1"/>
                <a:gd name="f73" fmla="*/ 16118 f55 1"/>
                <a:gd name="f74" fmla="*/ 5148 f54 1"/>
                <a:gd name="f75" fmla="*/ 15368 f55 1"/>
                <a:gd name="f76" fmla="*/ 4024 f54 1"/>
                <a:gd name="f77" fmla="*/ 4461 f55 1"/>
                <a:gd name="f78" fmla="*/ 1062 f54 1"/>
                <a:gd name="f79" fmla="+- f56 0 f1"/>
                <a:gd name="f80" fmla="*/ f59 1 218103"/>
                <a:gd name="f81" fmla="*/ f60 1 309651"/>
                <a:gd name="f82" fmla="*/ f61 1 218103"/>
                <a:gd name="f83" fmla="*/ f62 1 309651"/>
                <a:gd name="f84" fmla="*/ f63 1 218103"/>
                <a:gd name="f85" fmla="*/ f64 1 309651"/>
                <a:gd name="f86" fmla="*/ f65 1 218103"/>
                <a:gd name="f87" fmla="*/ f66 1 309651"/>
                <a:gd name="f88" fmla="*/ f67 1 218103"/>
                <a:gd name="f89" fmla="*/ f68 1 309651"/>
                <a:gd name="f90" fmla="*/ f69 1 218103"/>
                <a:gd name="f91" fmla="*/ f70 1 309651"/>
                <a:gd name="f92" fmla="*/ f71 1 218103"/>
                <a:gd name="f93" fmla="*/ f72 1 309651"/>
                <a:gd name="f94" fmla="*/ f73 1 218103"/>
                <a:gd name="f95" fmla="*/ f74 1 309651"/>
                <a:gd name="f96" fmla="*/ f75 1 218103"/>
                <a:gd name="f97" fmla="*/ f76 1 309651"/>
                <a:gd name="f98" fmla="*/ f77 1 218103"/>
                <a:gd name="f99" fmla="*/ f78 1 309651"/>
                <a:gd name="f100" fmla="*/ f50 1 f57"/>
                <a:gd name="f101" fmla="*/ f51 1 f57"/>
                <a:gd name="f102" fmla="*/ f50 1 f58"/>
                <a:gd name="f103" fmla="*/ f52 1 f58"/>
                <a:gd name="f104" fmla="*/ f80 1 f57"/>
                <a:gd name="f105" fmla="*/ f81 1 f58"/>
                <a:gd name="f106" fmla="*/ f82 1 f57"/>
                <a:gd name="f107" fmla="*/ f83 1 f58"/>
                <a:gd name="f108" fmla="*/ f84 1 f57"/>
                <a:gd name="f109" fmla="*/ f85 1 f58"/>
                <a:gd name="f110" fmla="*/ f86 1 f57"/>
                <a:gd name="f111" fmla="*/ f87 1 f58"/>
                <a:gd name="f112" fmla="*/ f88 1 f57"/>
                <a:gd name="f113" fmla="*/ f89 1 f58"/>
                <a:gd name="f114" fmla="*/ f90 1 f57"/>
                <a:gd name="f115" fmla="*/ f91 1 f58"/>
                <a:gd name="f116" fmla="*/ f92 1 f57"/>
                <a:gd name="f117" fmla="*/ f93 1 f58"/>
                <a:gd name="f118" fmla="*/ f94 1 f57"/>
                <a:gd name="f119" fmla="*/ f95 1 f58"/>
                <a:gd name="f120" fmla="*/ f96 1 f57"/>
                <a:gd name="f121" fmla="*/ f97 1 f58"/>
                <a:gd name="f122" fmla="*/ f98 1 f57"/>
                <a:gd name="f123" fmla="*/ f99 1 f58"/>
                <a:gd name="f124" fmla="*/ f100 f48 1"/>
                <a:gd name="f125" fmla="*/ f101 f48 1"/>
                <a:gd name="f126" fmla="*/ f103 f49 1"/>
                <a:gd name="f127" fmla="*/ f102 f49 1"/>
                <a:gd name="f128" fmla="*/ f104 f48 1"/>
                <a:gd name="f129" fmla="*/ f105 f49 1"/>
                <a:gd name="f130" fmla="*/ f106 f48 1"/>
                <a:gd name="f131" fmla="*/ f107 f49 1"/>
                <a:gd name="f132" fmla="*/ f108 f48 1"/>
                <a:gd name="f133" fmla="*/ f109 f49 1"/>
                <a:gd name="f134" fmla="*/ f110 f48 1"/>
                <a:gd name="f135" fmla="*/ f111 f49 1"/>
                <a:gd name="f136" fmla="*/ f112 f48 1"/>
                <a:gd name="f137" fmla="*/ f113 f49 1"/>
                <a:gd name="f138" fmla="*/ f114 f48 1"/>
                <a:gd name="f139" fmla="*/ f115 f49 1"/>
                <a:gd name="f140" fmla="*/ f116 f48 1"/>
                <a:gd name="f141" fmla="*/ f117 f49 1"/>
                <a:gd name="f142" fmla="*/ f118 f48 1"/>
                <a:gd name="f143" fmla="*/ f119 f49 1"/>
                <a:gd name="f144" fmla="*/ f120 f48 1"/>
                <a:gd name="f145" fmla="*/ f121 f49 1"/>
                <a:gd name="f146" fmla="*/ f122 f48 1"/>
                <a:gd name="f147" fmla="*/ f123 f49 1"/>
              </a:gdLst>
              <a:ahLst/>
              <a:cxnLst>
                <a:cxn ang="3cd4">
                  <a:pos x="hc" y="t"/>
                </a:cxn>
                <a:cxn ang="0">
                  <a:pos x="r" y="vc"/>
                </a:cxn>
                <a:cxn ang="cd4">
                  <a:pos x="hc" y="b"/>
                </a:cxn>
                <a:cxn ang="cd2">
                  <a:pos x="l" y="vc"/>
                </a:cxn>
                <a:cxn ang="f79">
                  <a:pos x="f128" y="f129"/>
                </a:cxn>
                <a:cxn ang="f79">
                  <a:pos x="f130" y="f131"/>
                </a:cxn>
                <a:cxn ang="f79">
                  <a:pos x="f132" y="f133"/>
                </a:cxn>
                <a:cxn ang="f79">
                  <a:pos x="f134" y="f135"/>
                </a:cxn>
                <a:cxn ang="f79">
                  <a:pos x="f136" y="f137"/>
                </a:cxn>
                <a:cxn ang="f79">
                  <a:pos x="f138" y="f139"/>
                </a:cxn>
                <a:cxn ang="f79">
                  <a:pos x="f140" y="f141"/>
                </a:cxn>
                <a:cxn ang="f79">
                  <a:pos x="f142" y="f143"/>
                </a:cxn>
                <a:cxn ang="f79">
                  <a:pos x="f144" y="f145"/>
                </a:cxn>
                <a:cxn ang="f79">
                  <a:pos x="f146" y="f147"/>
                </a:cxn>
                <a:cxn ang="f79">
                  <a:pos x="f128" y="f129"/>
                </a:cxn>
              </a:cxnLst>
              <a:rect l="f124" t="f127" r="f125" b="f126"/>
              <a:pathLst>
                <a:path w="218103" h="309651">
                  <a:moveTo>
                    <a:pt x="f8" y="f9"/>
                  </a:moveTo>
                  <a:cubicBezTo>
                    <a:pt x="f10" y="f11"/>
                    <a:pt x="f12" y="f13"/>
                    <a:pt x="f5" y="f14"/>
                  </a:cubicBezTo>
                  <a:lnTo>
                    <a:pt x="f15" y="f16"/>
                  </a:lnTo>
                  <a:cubicBezTo>
                    <a:pt x="f17" y="f18"/>
                    <a:pt x="f19" y="f20"/>
                    <a:pt x="f21" y="f22"/>
                  </a:cubicBezTo>
                  <a:cubicBezTo>
                    <a:pt x="f23" y="f24"/>
                    <a:pt x="f25" y="f26"/>
                    <a:pt x="f27" y="f28"/>
                  </a:cubicBezTo>
                  <a:lnTo>
                    <a:pt x="f29" y="f30"/>
                  </a:lnTo>
                  <a:lnTo>
                    <a:pt x="f31" y="f32"/>
                  </a:lnTo>
                  <a:lnTo>
                    <a:pt x="f33" y="f34"/>
                  </a:lnTo>
                  <a:lnTo>
                    <a:pt x="f35"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3" name="Freeform: Shape 1889">
              <a:extLst>
                <a:ext uri="{FF2B5EF4-FFF2-40B4-BE49-F238E27FC236}">
                  <a16:creationId xmlns:a16="http://schemas.microsoft.com/office/drawing/2014/main" id="{90C3F152-4661-2901-648E-004AD2F8DBE5}"/>
                </a:ext>
              </a:extLst>
            </p:cNvPr>
            <p:cNvSpPr/>
            <p:nvPr/>
          </p:nvSpPr>
          <p:spPr>
            <a:xfrm>
              <a:off x="7958096" y="3870335"/>
              <a:ext cx="208035" cy="297884"/>
            </a:xfrm>
            <a:custGeom>
              <a:avLst/>
              <a:gdLst>
                <a:gd name="f0" fmla="val 10800000"/>
                <a:gd name="f1" fmla="val 5400000"/>
                <a:gd name="f2" fmla="val 180"/>
                <a:gd name="f3" fmla="val w"/>
                <a:gd name="f4" fmla="val h"/>
                <a:gd name="f5" fmla="val 0"/>
                <a:gd name="f6" fmla="val 208035"/>
                <a:gd name="f7" fmla="val 297881"/>
                <a:gd name="f8" fmla="val 25"/>
                <a:gd name="f9" fmla="val 2349"/>
                <a:gd name="f10" fmla="val 725"/>
                <a:gd name="f11" fmla="val 4648"/>
                <a:gd name="f12" fmla="val 1999"/>
                <a:gd name="f13" fmla="val 6622"/>
                <a:gd name="f14" fmla="val 203037"/>
                <a:gd name="f15" fmla="val 294008"/>
                <a:gd name="f16" fmla="val 204162"/>
                <a:gd name="f17" fmla="val 295882"/>
                <a:gd name="f18" fmla="val 205949"/>
                <a:gd name="f19" fmla="val 297257"/>
                <a:gd name="f20" fmla="+- 0 0 -90"/>
                <a:gd name="f21" fmla="*/ f3 1 208035"/>
                <a:gd name="f22" fmla="*/ f4 1 297881"/>
                <a:gd name="f23" fmla="val f5"/>
                <a:gd name="f24" fmla="val f6"/>
                <a:gd name="f25" fmla="val f7"/>
                <a:gd name="f26" fmla="*/ f20 f0 1"/>
                <a:gd name="f27" fmla="+- f25 0 f23"/>
                <a:gd name="f28" fmla="+- f24 0 f23"/>
                <a:gd name="f29" fmla="*/ f26 1 f2"/>
                <a:gd name="f30" fmla="*/ f28 1 208035"/>
                <a:gd name="f31" fmla="*/ f27 1 297881"/>
                <a:gd name="f32" fmla="*/ 208035 f28 1"/>
                <a:gd name="f33" fmla="*/ 297881 f27 1"/>
                <a:gd name="f34" fmla="*/ 0 f28 1"/>
                <a:gd name="f35" fmla="*/ 0 f27 1"/>
                <a:gd name="f36" fmla="*/ 1999 f28 1"/>
                <a:gd name="f37" fmla="*/ 6622 f27 1"/>
                <a:gd name="f38" fmla="*/ 203037 f28 1"/>
                <a:gd name="f39" fmla="*/ 294008 f27 1"/>
                <a:gd name="f40" fmla="+- f29 0 f1"/>
                <a:gd name="f41" fmla="*/ f32 1 208035"/>
                <a:gd name="f42" fmla="*/ f33 1 297881"/>
                <a:gd name="f43" fmla="*/ f34 1 208035"/>
                <a:gd name="f44" fmla="*/ f35 1 297881"/>
                <a:gd name="f45" fmla="*/ f36 1 208035"/>
                <a:gd name="f46" fmla="*/ f37 1 297881"/>
                <a:gd name="f47" fmla="*/ f38 1 208035"/>
                <a:gd name="f48" fmla="*/ f39 1 297881"/>
                <a:gd name="f49" fmla="*/ f23 1 f30"/>
                <a:gd name="f50" fmla="*/ f24 1 f30"/>
                <a:gd name="f51" fmla="*/ f23 1 f31"/>
                <a:gd name="f52" fmla="*/ f25 1 f31"/>
                <a:gd name="f53" fmla="*/ f41 1 f30"/>
                <a:gd name="f54" fmla="*/ f42 1 f31"/>
                <a:gd name="f55" fmla="*/ f43 1 f30"/>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9" y="f70"/>
                </a:cxn>
                <a:cxn ang="f40">
                  <a:pos x="f71" y="f72"/>
                </a:cxn>
                <a:cxn ang="f40">
                  <a:pos x="f65" y="f66"/>
                </a:cxn>
              </a:cxnLst>
              <a:rect l="f61" t="f64" r="f62" b="f63"/>
              <a:pathLst>
                <a:path w="208035" h="297881">
                  <a:moveTo>
                    <a:pt x="f6" y="f7"/>
                  </a:moveTo>
                  <a:lnTo>
                    <a:pt x="f5" y="f5"/>
                  </a:lnTo>
                  <a:cubicBezTo>
                    <a:pt x="f8" y="f9"/>
                    <a:pt x="f10" y="f11"/>
                    <a:pt x="f12" y="f13"/>
                  </a:cubicBezTo>
                  <a:lnTo>
                    <a:pt x="f14" y="f15"/>
                  </a:lnTo>
                  <a:cubicBezTo>
                    <a:pt x="f16" y="f17"/>
                    <a:pt x="f18" y="f19"/>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4" name="Freeform: Shape 1890">
              <a:extLst>
                <a:ext uri="{FF2B5EF4-FFF2-40B4-BE49-F238E27FC236}">
                  <a16:creationId xmlns:a16="http://schemas.microsoft.com/office/drawing/2014/main" id="{8FB43EB9-EA9F-CE90-C2E3-AB1E9BFED6DB}"/>
                </a:ext>
              </a:extLst>
            </p:cNvPr>
            <p:cNvSpPr/>
            <p:nvPr/>
          </p:nvSpPr>
          <p:spPr>
            <a:xfrm>
              <a:off x="7661300" y="6140470"/>
              <a:ext cx="56272" cy="285475"/>
            </a:xfrm>
            <a:custGeom>
              <a:avLst/>
              <a:gdLst>
                <a:gd name="f0" fmla="val 10800000"/>
                <a:gd name="f1" fmla="val 5400000"/>
                <a:gd name="f2" fmla="val 180"/>
                <a:gd name="f3" fmla="val w"/>
                <a:gd name="f4" fmla="val h"/>
                <a:gd name="f5" fmla="val 0"/>
                <a:gd name="f6" fmla="val 56272"/>
                <a:gd name="f7" fmla="val 285477"/>
                <a:gd name="f8" fmla="val 18664"/>
                <a:gd name="f9" fmla="val 17085"/>
                <a:gd name="f10" fmla="val 17414"/>
                <a:gd name="f11" fmla="val 8838"/>
                <a:gd name="f12" fmla="val 17252"/>
                <a:gd name="f13" fmla="val 3803"/>
                <a:gd name="f14" fmla="val 13041"/>
                <a:gd name="f15" fmla="val -146"/>
                <a:gd name="f16" fmla="val 8006"/>
                <a:gd name="f17" fmla="val 4"/>
                <a:gd name="f18" fmla="val 7681"/>
                <a:gd name="f19" fmla="val 17"/>
                <a:gd name="f20" fmla="val 7369"/>
                <a:gd name="f21" fmla="val 42"/>
                <a:gd name="f22" fmla="val 7044"/>
                <a:gd name="f23" fmla="val 92"/>
                <a:gd name="f24" fmla="val 6032"/>
                <a:gd name="f25" fmla="val 267"/>
                <a:gd name="f26" fmla="val 5095"/>
                <a:gd name="f27" fmla="val 704"/>
                <a:gd name="f28" fmla="val 4295"/>
                <a:gd name="f29" fmla="val 1341"/>
                <a:gd name="f30" fmla="val 3783"/>
                <a:gd name="f31" fmla="val 1691"/>
                <a:gd name="f32" fmla="val 3320"/>
                <a:gd name="f33" fmla="val 2116"/>
                <a:gd name="f34" fmla="val 2921"/>
                <a:gd name="f35" fmla="val 2591"/>
                <a:gd name="f36" fmla="val 1671"/>
                <a:gd name="f37" fmla="val 3965"/>
                <a:gd name="f38" fmla="val 1334"/>
                <a:gd name="f39" fmla="val 4527"/>
                <a:gd name="f40" fmla="val 1034"/>
                <a:gd name="f41" fmla="val 5102"/>
                <a:gd name="f42" fmla="val 796"/>
                <a:gd name="f43" fmla="val 5714"/>
                <a:gd name="f44" fmla="val 47"/>
                <a:gd name="f45" fmla="val 7589"/>
                <a:gd name="f46" fmla="val 8214"/>
                <a:gd name="f47" fmla="val 8963"/>
                <a:gd name="f48" fmla="val 9588"/>
                <a:gd name="f49" fmla="val -16"/>
                <a:gd name="f50" fmla="val 10338"/>
                <a:gd name="f51" fmla="val 11088"/>
                <a:gd name="f52" fmla="val 11837"/>
                <a:gd name="f53" fmla="val 12587"/>
                <a:gd name="f54" fmla="val 37531"/>
                <a:gd name="f55" fmla="val 277606"/>
                <a:gd name="f56" fmla="val 38655"/>
                <a:gd name="f57" fmla="val 285478"/>
                <a:gd name="f58" fmla="val 37493"/>
                <a:gd name="f59" fmla="val 280067"/>
                <a:gd name="f60" fmla="val 40629"/>
                <a:gd name="f61" fmla="val 274657"/>
                <a:gd name="f62" fmla="val 45902"/>
                <a:gd name="f63" fmla="val 272983"/>
                <a:gd name="f64" fmla="val 50975"/>
                <a:gd name="f65" fmla="val 272358"/>
                <a:gd name="f66" fmla="val 55585"/>
                <a:gd name="f67" fmla="val 275957"/>
                <a:gd name="f68" fmla="val 56210"/>
                <a:gd name="f69" fmla="val 281030"/>
                <a:gd name="f70" fmla="val 56247"/>
                <a:gd name="f71" fmla="val 281304"/>
                <a:gd name="f72" fmla="val 56260"/>
                <a:gd name="f73" fmla="val 281579"/>
                <a:gd name="f74" fmla="val 281854"/>
                <a:gd name="f75" fmla="val 21288"/>
                <a:gd name="f76" fmla="val 34203"/>
                <a:gd name="f77" fmla="val 20163"/>
                <a:gd name="f78" fmla="val 25706"/>
                <a:gd name="f79" fmla="+- 0 0 -90"/>
                <a:gd name="f80" fmla="*/ f3 1 56272"/>
                <a:gd name="f81" fmla="*/ f4 1 285477"/>
                <a:gd name="f82" fmla="val f5"/>
                <a:gd name="f83" fmla="val f6"/>
                <a:gd name="f84" fmla="val f7"/>
                <a:gd name="f85" fmla="*/ f79 f0 1"/>
                <a:gd name="f86" fmla="+- f84 0 f82"/>
                <a:gd name="f87" fmla="+- f83 0 f82"/>
                <a:gd name="f88" fmla="*/ f85 1 f2"/>
                <a:gd name="f89" fmla="*/ f87 1 56272"/>
                <a:gd name="f90" fmla="*/ f86 1 285477"/>
                <a:gd name="f91" fmla="*/ 18664 f87 1"/>
                <a:gd name="f92" fmla="*/ 17085 f86 1"/>
                <a:gd name="f93" fmla="*/ 17414 f87 1"/>
                <a:gd name="f94" fmla="*/ 8838 f86 1"/>
                <a:gd name="f95" fmla="*/ 8006 f87 1"/>
                <a:gd name="f96" fmla="*/ 4 f86 1"/>
                <a:gd name="f97" fmla="*/ 7044 f87 1"/>
                <a:gd name="f98" fmla="*/ 92 f86 1"/>
                <a:gd name="f99" fmla="*/ 4295 f87 1"/>
                <a:gd name="f100" fmla="*/ 1341 f86 1"/>
                <a:gd name="f101" fmla="*/ 2921 f87 1"/>
                <a:gd name="f102" fmla="*/ 2591 f86 1"/>
                <a:gd name="f103" fmla="*/ 1671 f87 1"/>
                <a:gd name="f104" fmla="*/ 3965 f86 1"/>
                <a:gd name="f105" fmla="*/ 796 f87 1"/>
                <a:gd name="f106" fmla="*/ 5714 f86 1"/>
                <a:gd name="f107" fmla="*/ 47 f87 1"/>
                <a:gd name="f108" fmla="*/ 7589 f86 1"/>
                <a:gd name="f109" fmla="*/ 9588 f86 1"/>
                <a:gd name="f110" fmla="*/ 11837 f86 1"/>
                <a:gd name="f111" fmla="*/ 12587 f86 1"/>
                <a:gd name="f112" fmla="*/ 37531 f87 1"/>
                <a:gd name="f113" fmla="*/ 277606 f86 1"/>
                <a:gd name="f114" fmla="*/ 38655 f87 1"/>
                <a:gd name="f115" fmla="*/ 285478 f86 1"/>
                <a:gd name="f116" fmla="*/ 45902 f87 1"/>
                <a:gd name="f117" fmla="*/ 272983 f86 1"/>
                <a:gd name="f118" fmla="*/ 56210 f87 1"/>
                <a:gd name="f119" fmla="*/ 281030 f86 1"/>
                <a:gd name="f120" fmla="*/ 56272 f87 1"/>
                <a:gd name="f121" fmla="*/ 281854 f86 1"/>
                <a:gd name="f122" fmla="*/ 21288 f87 1"/>
                <a:gd name="f123" fmla="*/ 34203 f86 1"/>
                <a:gd name="f124" fmla="*/ 20163 f87 1"/>
                <a:gd name="f125" fmla="*/ 25706 f86 1"/>
                <a:gd name="f126" fmla="+- f88 0 f1"/>
                <a:gd name="f127" fmla="*/ f91 1 56272"/>
                <a:gd name="f128" fmla="*/ f92 1 285477"/>
                <a:gd name="f129" fmla="*/ f93 1 56272"/>
                <a:gd name="f130" fmla="*/ f94 1 285477"/>
                <a:gd name="f131" fmla="*/ f95 1 56272"/>
                <a:gd name="f132" fmla="*/ f96 1 285477"/>
                <a:gd name="f133" fmla="*/ f97 1 56272"/>
                <a:gd name="f134" fmla="*/ f98 1 285477"/>
                <a:gd name="f135" fmla="*/ f99 1 56272"/>
                <a:gd name="f136" fmla="*/ f100 1 285477"/>
                <a:gd name="f137" fmla="*/ f101 1 56272"/>
                <a:gd name="f138" fmla="*/ f102 1 285477"/>
                <a:gd name="f139" fmla="*/ f103 1 56272"/>
                <a:gd name="f140" fmla="*/ f104 1 285477"/>
                <a:gd name="f141" fmla="*/ f105 1 56272"/>
                <a:gd name="f142" fmla="*/ f106 1 285477"/>
                <a:gd name="f143" fmla="*/ f107 1 56272"/>
                <a:gd name="f144" fmla="*/ f108 1 285477"/>
                <a:gd name="f145" fmla="*/ f109 1 285477"/>
                <a:gd name="f146" fmla="*/ f110 1 285477"/>
                <a:gd name="f147" fmla="*/ f111 1 285477"/>
                <a:gd name="f148" fmla="*/ f112 1 56272"/>
                <a:gd name="f149" fmla="*/ f113 1 285477"/>
                <a:gd name="f150" fmla="*/ f114 1 56272"/>
                <a:gd name="f151" fmla="*/ f115 1 285477"/>
                <a:gd name="f152" fmla="*/ f116 1 56272"/>
                <a:gd name="f153" fmla="*/ f117 1 285477"/>
                <a:gd name="f154" fmla="*/ f118 1 56272"/>
                <a:gd name="f155" fmla="*/ f119 1 285477"/>
                <a:gd name="f156" fmla="*/ f120 1 56272"/>
                <a:gd name="f157" fmla="*/ f121 1 285477"/>
                <a:gd name="f158" fmla="*/ f122 1 56272"/>
                <a:gd name="f159" fmla="*/ f123 1 285477"/>
                <a:gd name="f160" fmla="*/ f124 1 56272"/>
                <a:gd name="f161" fmla="*/ f125 1 285477"/>
                <a:gd name="f162" fmla="*/ f82 1 f89"/>
                <a:gd name="f163" fmla="*/ f83 1 f89"/>
                <a:gd name="f164" fmla="*/ f82 1 f90"/>
                <a:gd name="f165" fmla="*/ f84 1 f90"/>
                <a:gd name="f166" fmla="*/ f127 1 f89"/>
                <a:gd name="f167" fmla="*/ f128 1 f90"/>
                <a:gd name="f168" fmla="*/ f129 1 f89"/>
                <a:gd name="f169" fmla="*/ f130 1 f90"/>
                <a:gd name="f170" fmla="*/ f131 1 f89"/>
                <a:gd name="f171" fmla="*/ f132 1 f90"/>
                <a:gd name="f172" fmla="*/ f133 1 f89"/>
                <a:gd name="f173" fmla="*/ f134 1 f90"/>
                <a:gd name="f174" fmla="*/ f135 1 f89"/>
                <a:gd name="f175" fmla="*/ f136 1 f90"/>
                <a:gd name="f176" fmla="*/ f137 1 f89"/>
                <a:gd name="f177" fmla="*/ f138 1 f90"/>
                <a:gd name="f178" fmla="*/ f139 1 f89"/>
                <a:gd name="f179" fmla="*/ f140 1 f90"/>
                <a:gd name="f180" fmla="*/ f141 1 f89"/>
                <a:gd name="f181" fmla="*/ f142 1 f90"/>
                <a:gd name="f182" fmla="*/ f143 1 f89"/>
                <a:gd name="f183" fmla="*/ f144 1 f90"/>
                <a:gd name="f184" fmla="*/ f145 1 f90"/>
                <a:gd name="f185" fmla="*/ f146 1 f90"/>
                <a:gd name="f186" fmla="*/ f147 1 f90"/>
                <a:gd name="f187" fmla="*/ f148 1 f89"/>
                <a:gd name="f188" fmla="*/ f149 1 f90"/>
                <a:gd name="f189" fmla="*/ f150 1 f89"/>
                <a:gd name="f190" fmla="*/ f151 1 f90"/>
                <a:gd name="f191" fmla="*/ f152 1 f89"/>
                <a:gd name="f192" fmla="*/ f153 1 f90"/>
                <a:gd name="f193" fmla="*/ f154 1 f89"/>
                <a:gd name="f194" fmla="*/ f155 1 f90"/>
                <a:gd name="f195" fmla="*/ f156 1 f89"/>
                <a:gd name="f196" fmla="*/ f157 1 f90"/>
                <a:gd name="f197" fmla="*/ f158 1 f89"/>
                <a:gd name="f198" fmla="*/ f159 1 f90"/>
                <a:gd name="f199" fmla="*/ f160 1 f89"/>
                <a:gd name="f200" fmla="*/ f161 1 f90"/>
                <a:gd name="f201" fmla="*/ f162 f80 1"/>
                <a:gd name="f202" fmla="*/ f163 f80 1"/>
                <a:gd name="f203" fmla="*/ f165 f81 1"/>
                <a:gd name="f204" fmla="*/ f164 f81 1"/>
                <a:gd name="f205" fmla="*/ f166 f80 1"/>
                <a:gd name="f206" fmla="*/ f167 f81 1"/>
                <a:gd name="f207" fmla="*/ f168 f80 1"/>
                <a:gd name="f208" fmla="*/ f169 f81 1"/>
                <a:gd name="f209" fmla="*/ f170 f80 1"/>
                <a:gd name="f210" fmla="*/ f171 f81 1"/>
                <a:gd name="f211" fmla="*/ f172 f80 1"/>
                <a:gd name="f212" fmla="*/ f173 f81 1"/>
                <a:gd name="f213" fmla="*/ f174 f80 1"/>
                <a:gd name="f214" fmla="*/ f175 f81 1"/>
                <a:gd name="f215" fmla="*/ f176 f80 1"/>
                <a:gd name="f216" fmla="*/ f177 f81 1"/>
                <a:gd name="f217" fmla="*/ f178 f80 1"/>
                <a:gd name="f218" fmla="*/ f179 f81 1"/>
                <a:gd name="f219" fmla="*/ f180 f80 1"/>
                <a:gd name="f220" fmla="*/ f181 f81 1"/>
                <a:gd name="f221" fmla="*/ f182 f80 1"/>
                <a:gd name="f222" fmla="*/ f183 f81 1"/>
                <a:gd name="f223" fmla="*/ f184 f81 1"/>
                <a:gd name="f224" fmla="*/ f185 f81 1"/>
                <a:gd name="f225" fmla="*/ f186 f81 1"/>
                <a:gd name="f226" fmla="*/ f187 f80 1"/>
                <a:gd name="f227" fmla="*/ f188 f81 1"/>
                <a:gd name="f228" fmla="*/ f189 f80 1"/>
                <a:gd name="f229" fmla="*/ f190 f81 1"/>
                <a:gd name="f230" fmla="*/ f191 f80 1"/>
                <a:gd name="f231" fmla="*/ f192 f81 1"/>
                <a:gd name="f232" fmla="*/ f193 f80 1"/>
                <a:gd name="f233" fmla="*/ f194 f81 1"/>
                <a:gd name="f234" fmla="*/ f195 f80 1"/>
                <a:gd name="f235" fmla="*/ f196 f81 1"/>
                <a:gd name="f236" fmla="*/ f197 f80 1"/>
                <a:gd name="f237" fmla="*/ f198 f81 1"/>
                <a:gd name="f238" fmla="*/ f199 f80 1"/>
                <a:gd name="f239" fmla="*/ f200 f81 1"/>
              </a:gdLst>
              <a:ahLst/>
              <a:cxnLst>
                <a:cxn ang="3cd4">
                  <a:pos x="hc" y="t"/>
                </a:cxn>
                <a:cxn ang="0">
                  <a:pos x="r" y="vc"/>
                </a:cxn>
                <a:cxn ang="cd4">
                  <a:pos x="hc" y="b"/>
                </a:cxn>
                <a:cxn ang="cd2">
                  <a:pos x="l" y="vc"/>
                </a:cxn>
                <a:cxn ang="f126">
                  <a:pos x="f205" y="f206"/>
                </a:cxn>
                <a:cxn ang="f126">
                  <a:pos x="f207" y="f208"/>
                </a:cxn>
                <a:cxn ang="f126">
                  <a:pos x="f209" y="f210"/>
                </a:cxn>
                <a:cxn ang="f126">
                  <a:pos x="f211" y="f212"/>
                </a:cxn>
                <a:cxn ang="f126">
                  <a:pos x="f213" y="f214"/>
                </a:cxn>
                <a:cxn ang="f126">
                  <a:pos x="f215" y="f216"/>
                </a:cxn>
                <a:cxn ang="f126">
                  <a:pos x="f217" y="f218"/>
                </a:cxn>
                <a:cxn ang="f126">
                  <a:pos x="f219" y="f220"/>
                </a:cxn>
                <a:cxn ang="f126">
                  <a:pos x="f221" y="f222"/>
                </a:cxn>
                <a:cxn ang="f126">
                  <a:pos x="f221" y="f223"/>
                </a:cxn>
                <a:cxn ang="f126">
                  <a:pos x="f221" y="f224"/>
                </a:cxn>
                <a:cxn ang="f126">
                  <a:pos x="f221" y="f225"/>
                </a:cxn>
                <a:cxn ang="f126">
                  <a:pos x="f226" y="f227"/>
                </a:cxn>
                <a:cxn ang="f126">
                  <a:pos x="f226" y="f227"/>
                </a:cxn>
                <a:cxn ang="f126">
                  <a:pos x="f228" y="f229"/>
                </a:cxn>
                <a:cxn ang="f126">
                  <a:pos x="f230" y="f231"/>
                </a:cxn>
                <a:cxn ang="f126">
                  <a:pos x="f232" y="f233"/>
                </a:cxn>
                <a:cxn ang="f126">
                  <a:pos x="f234" y="f235"/>
                </a:cxn>
                <a:cxn ang="f126">
                  <a:pos x="f236" y="f237"/>
                </a:cxn>
                <a:cxn ang="f126">
                  <a:pos x="f238" y="f239"/>
                </a:cxn>
              </a:cxnLst>
              <a:rect l="f201" t="f204" r="f202" b="f203"/>
              <a:pathLst>
                <a:path w="56272" h="285477">
                  <a:moveTo>
                    <a:pt x="f8" y="f9"/>
                  </a:moveTo>
                  <a:lnTo>
                    <a:pt x="f10" y="f11"/>
                  </a:lnTo>
                  <a:cubicBezTo>
                    <a:pt x="f12" y="f13"/>
                    <a:pt x="f14" y="f15"/>
                    <a:pt x="f16" y="f17"/>
                  </a:cubicBezTo>
                  <a:cubicBezTo>
                    <a:pt x="f18" y="f19"/>
                    <a:pt x="f20" y="f21"/>
                    <a:pt x="f22" y="f23"/>
                  </a:cubicBezTo>
                  <a:cubicBezTo>
                    <a:pt x="f24" y="f25"/>
                    <a:pt x="f26" y="f27"/>
                    <a:pt x="f28" y="f29"/>
                  </a:cubicBezTo>
                  <a:cubicBezTo>
                    <a:pt x="f30" y="f31"/>
                    <a:pt x="f32" y="f33"/>
                    <a:pt x="f34" y="f35"/>
                  </a:cubicBezTo>
                  <a:lnTo>
                    <a:pt x="f36" y="f37"/>
                  </a:lnTo>
                  <a:cubicBezTo>
                    <a:pt x="f38" y="f39"/>
                    <a:pt x="f40" y="f41"/>
                    <a:pt x="f42" y="f43"/>
                  </a:cubicBezTo>
                  <a:lnTo>
                    <a:pt x="f44" y="f45"/>
                  </a:lnTo>
                  <a:cubicBezTo>
                    <a:pt x="f44" y="f46"/>
                    <a:pt x="f44" y="f47"/>
                    <a:pt x="f44" y="f48"/>
                  </a:cubicBezTo>
                  <a:cubicBezTo>
                    <a:pt x="f49" y="f50"/>
                    <a:pt x="f49" y="f51"/>
                    <a:pt x="f44" y="f52"/>
                  </a:cubicBezTo>
                  <a:cubicBezTo>
                    <a:pt x="f44" y="f52"/>
                    <a:pt x="f44" y="f52"/>
                    <a:pt x="f44" y="f53"/>
                  </a:cubicBezTo>
                  <a:lnTo>
                    <a:pt x="f54" y="f55"/>
                  </a:lnTo>
                  <a:lnTo>
                    <a:pt x="f54" y="f55"/>
                  </a:lnTo>
                  <a:lnTo>
                    <a:pt x="f56" y="f57"/>
                  </a:lnTo>
                  <a:cubicBezTo>
                    <a:pt x="f58" y="f59"/>
                    <a:pt x="f60" y="f61"/>
                    <a:pt x="f62" y="f63"/>
                  </a:cubicBezTo>
                  <a:cubicBezTo>
                    <a:pt x="f64" y="f65"/>
                    <a:pt x="f66" y="f67"/>
                    <a:pt x="f68" y="f69"/>
                  </a:cubicBezTo>
                  <a:cubicBezTo>
                    <a:pt x="f70" y="f71"/>
                    <a:pt x="f72" y="f73"/>
                    <a:pt x="f6" y="f74"/>
                  </a:cubicBezTo>
                  <a:lnTo>
                    <a:pt x="f75" y="f76"/>
                  </a:lnTo>
                  <a:lnTo>
                    <a:pt x="f77" y="f7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5" name="Freeform: Shape 1891">
              <a:extLst>
                <a:ext uri="{FF2B5EF4-FFF2-40B4-BE49-F238E27FC236}">
                  <a16:creationId xmlns:a16="http://schemas.microsoft.com/office/drawing/2014/main" id="{27E7455A-57BF-C6B1-6950-438AECFD99BD}"/>
                </a:ext>
              </a:extLst>
            </p:cNvPr>
            <p:cNvSpPr/>
            <p:nvPr/>
          </p:nvSpPr>
          <p:spPr>
            <a:xfrm>
              <a:off x="7699458" y="6413629"/>
              <a:ext cx="20921" cy="41303"/>
            </a:xfrm>
            <a:custGeom>
              <a:avLst/>
              <a:gdLst>
                <a:gd name="f0" fmla="val 10800000"/>
                <a:gd name="f1" fmla="val 5400000"/>
                <a:gd name="f2" fmla="val 180"/>
                <a:gd name="f3" fmla="val w"/>
                <a:gd name="f4" fmla="val h"/>
                <a:gd name="f5" fmla="val 0"/>
                <a:gd name="f6" fmla="val 20925"/>
                <a:gd name="f7" fmla="val 41301"/>
                <a:gd name="f8" fmla="val 7488"/>
                <a:gd name="f9" fmla="val 68"/>
                <a:gd name="f10" fmla="val 2215"/>
                <a:gd name="f11" fmla="val 1742"/>
                <a:gd name="f12" fmla="val -921"/>
                <a:gd name="f13" fmla="val 7153"/>
                <a:gd name="f14" fmla="val 241"/>
                <a:gd name="f15" fmla="val 12563"/>
                <a:gd name="f16" fmla="val 2990"/>
                <a:gd name="f17" fmla="val 32555"/>
                <a:gd name="f18" fmla="val 3315"/>
                <a:gd name="f19" fmla="val 35154"/>
                <a:gd name="f20" fmla="val 4552"/>
                <a:gd name="f21" fmla="val 37541"/>
                <a:gd name="f22" fmla="val 6489"/>
                <a:gd name="f23" fmla="val 39303"/>
                <a:gd name="f24" fmla="val 8675"/>
                <a:gd name="f25" fmla="val 39115"/>
                <a:gd name="f26" fmla="val 10849"/>
                <a:gd name="f27" fmla="val 39840"/>
                <a:gd name="f28" fmla="val 12486"/>
                <a:gd name="f29" fmla="val 41302"/>
                <a:gd name="f30" fmla="val 13361"/>
                <a:gd name="f31" fmla="val 18608"/>
                <a:gd name="f32" fmla="val 39578"/>
                <a:gd name="f33" fmla="val 21757"/>
                <a:gd name="f34" fmla="val 34230"/>
                <a:gd name="f35" fmla="val 20732"/>
                <a:gd name="f36" fmla="val 28807"/>
                <a:gd name="f37" fmla="val 17859"/>
                <a:gd name="f38" fmla="val 8940"/>
                <a:gd name="f39" fmla="val 17696"/>
                <a:gd name="f40" fmla="val 3842"/>
                <a:gd name="f41" fmla="val 13411"/>
                <a:gd name="f42" fmla="val -169"/>
                <a:gd name="f43" fmla="val 8313"/>
                <a:gd name="f44" fmla="val 5"/>
                <a:gd name="f45" fmla="val 8038"/>
                <a:gd name="f46" fmla="val 18"/>
                <a:gd name="f47" fmla="val 7763"/>
                <a:gd name="f48" fmla="val 31"/>
                <a:gd name="f49" fmla="+- 0 0 -90"/>
                <a:gd name="f50" fmla="*/ f3 1 20925"/>
                <a:gd name="f51" fmla="*/ f4 1 41301"/>
                <a:gd name="f52" fmla="val f5"/>
                <a:gd name="f53" fmla="val f6"/>
                <a:gd name="f54" fmla="val f7"/>
                <a:gd name="f55" fmla="*/ f49 f0 1"/>
                <a:gd name="f56" fmla="+- f54 0 f52"/>
                <a:gd name="f57" fmla="+- f53 0 f52"/>
                <a:gd name="f58" fmla="*/ f55 1 f2"/>
                <a:gd name="f59" fmla="*/ f57 1 20925"/>
                <a:gd name="f60" fmla="*/ f56 1 41301"/>
                <a:gd name="f61" fmla="*/ 7488 f57 1"/>
                <a:gd name="f62" fmla="*/ 68 f56 1"/>
                <a:gd name="f63" fmla="*/ 241 f57 1"/>
                <a:gd name="f64" fmla="*/ 12563 f56 1"/>
                <a:gd name="f65" fmla="*/ 2990 f57 1"/>
                <a:gd name="f66" fmla="*/ 32555 f56 1"/>
                <a:gd name="f67" fmla="*/ 6489 f57 1"/>
                <a:gd name="f68" fmla="*/ 39303 f56 1"/>
                <a:gd name="f69" fmla="*/ 12486 f57 1"/>
                <a:gd name="f70" fmla="*/ 41302 f56 1"/>
                <a:gd name="f71" fmla="*/ 13361 f57 1"/>
                <a:gd name="f72" fmla="*/ 20732 f57 1"/>
                <a:gd name="f73" fmla="*/ 28807 f56 1"/>
                <a:gd name="f74" fmla="*/ 17859 f57 1"/>
                <a:gd name="f75" fmla="*/ 8940 f56 1"/>
                <a:gd name="f76" fmla="*/ 8313 f57 1"/>
                <a:gd name="f77" fmla="*/ 5 f56 1"/>
                <a:gd name="f78" fmla="+- f58 0 f1"/>
                <a:gd name="f79" fmla="*/ f61 1 20925"/>
                <a:gd name="f80" fmla="*/ f62 1 41301"/>
                <a:gd name="f81" fmla="*/ f63 1 20925"/>
                <a:gd name="f82" fmla="*/ f64 1 41301"/>
                <a:gd name="f83" fmla="*/ f65 1 20925"/>
                <a:gd name="f84" fmla="*/ f66 1 41301"/>
                <a:gd name="f85" fmla="*/ f67 1 20925"/>
                <a:gd name="f86" fmla="*/ f68 1 41301"/>
                <a:gd name="f87" fmla="*/ f69 1 20925"/>
                <a:gd name="f88" fmla="*/ f70 1 41301"/>
                <a:gd name="f89" fmla="*/ f71 1 20925"/>
                <a:gd name="f90" fmla="*/ f72 1 20925"/>
                <a:gd name="f91" fmla="*/ f73 1 41301"/>
                <a:gd name="f92" fmla="*/ f74 1 20925"/>
                <a:gd name="f93" fmla="*/ f75 1 41301"/>
                <a:gd name="f94" fmla="*/ f76 1 20925"/>
                <a:gd name="f95" fmla="*/ f77 1 41301"/>
                <a:gd name="f96" fmla="*/ f52 1 f59"/>
                <a:gd name="f97" fmla="*/ f53 1 f59"/>
                <a:gd name="f98" fmla="*/ f52 1 f60"/>
                <a:gd name="f99" fmla="*/ f54 1 f60"/>
                <a:gd name="f100" fmla="*/ f79 1 f59"/>
                <a:gd name="f101" fmla="*/ f80 1 f60"/>
                <a:gd name="f102" fmla="*/ f81 1 f59"/>
                <a:gd name="f103" fmla="*/ f82 1 f60"/>
                <a:gd name="f104" fmla="*/ f83 1 f59"/>
                <a:gd name="f105" fmla="*/ f84 1 f60"/>
                <a:gd name="f106" fmla="*/ f85 1 f59"/>
                <a:gd name="f107" fmla="*/ f86 1 f60"/>
                <a:gd name="f108" fmla="*/ f87 1 f59"/>
                <a:gd name="f109" fmla="*/ f88 1 f60"/>
                <a:gd name="f110" fmla="*/ f89 1 f59"/>
                <a:gd name="f111" fmla="*/ f90 1 f59"/>
                <a:gd name="f112" fmla="*/ f91 1 f60"/>
                <a:gd name="f113" fmla="*/ f92 1 f59"/>
                <a:gd name="f114" fmla="*/ f93 1 f60"/>
                <a:gd name="f115" fmla="*/ f94 1 f59"/>
                <a:gd name="f116" fmla="*/ f95 1 f60"/>
                <a:gd name="f117" fmla="*/ f96 f50 1"/>
                <a:gd name="f118" fmla="*/ f97 f50 1"/>
                <a:gd name="f119" fmla="*/ f99 f51 1"/>
                <a:gd name="f120" fmla="*/ f98 f51 1"/>
                <a:gd name="f121" fmla="*/ f100 f50 1"/>
                <a:gd name="f122" fmla="*/ f101 f51 1"/>
                <a:gd name="f123" fmla="*/ f102 f50 1"/>
                <a:gd name="f124" fmla="*/ f103 f51 1"/>
                <a:gd name="f125" fmla="*/ f104 f50 1"/>
                <a:gd name="f126" fmla="*/ f105 f51 1"/>
                <a:gd name="f127" fmla="*/ f106 f50 1"/>
                <a:gd name="f128" fmla="*/ f107 f51 1"/>
                <a:gd name="f129" fmla="*/ f108 f50 1"/>
                <a:gd name="f130" fmla="*/ f109 f51 1"/>
                <a:gd name="f131" fmla="*/ f110 f50 1"/>
                <a:gd name="f132" fmla="*/ f111 f50 1"/>
                <a:gd name="f133" fmla="*/ f112 f51 1"/>
                <a:gd name="f134" fmla="*/ f113 f50 1"/>
                <a:gd name="f135" fmla="*/ f114 f51 1"/>
                <a:gd name="f136" fmla="*/ f115 f50 1"/>
                <a:gd name="f137" fmla="*/ f116 f51 1"/>
              </a:gdLst>
              <a:ahLst/>
              <a:cxnLst>
                <a:cxn ang="3cd4">
                  <a:pos x="hc" y="t"/>
                </a:cxn>
                <a:cxn ang="0">
                  <a:pos x="r" y="vc"/>
                </a:cxn>
                <a:cxn ang="cd4">
                  <a:pos x="hc" y="b"/>
                </a:cxn>
                <a:cxn ang="cd2">
                  <a:pos x="l" y="vc"/>
                </a:cxn>
                <a:cxn ang="f78">
                  <a:pos x="f121" y="f122"/>
                </a:cxn>
                <a:cxn ang="f78">
                  <a:pos x="f123" y="f124"/>
                </a:cxn>
                <a:cxn ang="f78">
                  <a:pos x="f125" y="f126"/>
                </a:cxn>
                <a:cxn ang="f78">
                  <a:pos x="f127" y="f128"/>
                </a:cxn>
                <a:cxn ang="f78">
                  <a:pos x="f129" y="f130"/>
                </a:cxn>
                <a:cxn ang="f78">
                  <a:pos x="f131" y="f130"/>
                </a:cxn>
                <a:cxn ang="f78">
                  <a:pos x="f132" y="f133"/>
                </a:cxn>
                <a:cxn ang="f78">
                  <a:pos x="f134" y="f135"/>
                </a:cxn>
                <a:cxn ang="f78">
                  <a:pos x="f136" y="f137"/>
                </a:cxn>
                <a:cxn ang="f78">
                  <a:pos x="f121" y="f122"/>
                </a:cxn>
              </a:cxnLst>
              <a:rect l="f117" t="f120" r="f118" b="f119"/>
              <a:pathLst>
                <a:path w="20925" h="41301">
                  <a:moveTo>
                    <a:pt x="f8" y="f9"/>
                  </a:moveTo>
                  <a:cubicBezTo>
                    <a:pt x="f10" y="f11"/>
                    <a:pt x="f12" y="f13"/>
                    <a:pt x="f14" y="f15"/>
                  </a:cubicBezTo>
                  <a:lnTo>
                    <a:pt x="f16" y="f17"/>
                  </a:lnTo>
                  <a:cubicBezTo>
                    <a:pt x="f18" y="f19"/>
                    <a:pt x="f20" y="f21"/>
                    <a:pt x="f22" y="f23"/>
                  </a:cubicBezTo>
                  <a:cubicBezTo>
                    <a:pt x="f24" y="f25"/>
                    <a:pt x="f26" y="f27"/>
                    <a:pt x="f28" y="f29"/>
                  </a:cubicBezTo>
                  <a:lnTo>
                    <a:pt x="f30" y="f29"/>
                  </a:lnTo>
                  <a:cubicBezTo>
                    <a:pt x="f31" y="f32"/>
                    <a:pt x="f33" y="f34"/>
                    <a:pt x="f35" y="f36"/>
                  </a:cubicBez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6" name="Freeform: Shape 1892">
              <a:extLst>
                <a:ext uri="{FF2B5EF4-FFF2-40B4-BE49-F238E27FC236}">
                  <a16:creationId xmlns:a16="http://schemas.microsoft.com/office/drawing/2014/main" id="{D020098C-00D4-ADBD-A0E9-C7DC845BBD1C}"/>
                </a:ext>
              </a:extLst>
            </p:cNvPr>
            <p:cNvSpPr/>
            <p:nvPr/>
          </p:nvSpPr>
          <p:spPr>
            <a:xfrm>
              <a:off x="11823100" y="3963805"/>
              <a:ext cx="201488" cy="128125"/>
            </a:xfrm>
            <a:custGeom>
              <a:avLst/>
              <a:gdLst>
                <a:gd name="f0" fmla="val 10800000"/>
                <a:gd name="f1" fmla="val 5400000"/>
                <a:gd name="f2" fmla="val 180"/>
                <a:gd name="f3" fmla="val w"/>
                <a:gd name="f4" fmla="val h"/>
                <a:gd name="f5" fmla="val 0"/>
                <a:gd name="f6" fmla="val 201485"/>
                <a:gd name="f7" fmla="val 128127"/>
                <a:gd name="f8" fmla="val 5070"/>
                <a:gd name="f9" fmla="val 107582"/>
                <a:gd name="f10" fmla="val 559"/>
                <a:gd name="f11" fmla="val 110918"/>
                <a:gd name="f12" fmla="val -1177"/>
                <a:gd name="f13" fmla="val 116841"/>
                <a:gd name="f14" fmla="val 822"/>
                <a:gd name="f15" fmla="val 122076"/>
                <a:gd name="f16" fmla="val 2109"/>
                <a:gd name="f17" fmla="val 126524"/>
                <a:gd name="f18" fmla="val 6744"/>
                <a:gd name="f19" fmla="val 129073"/>
                <a:gd name="f20" fmla="val 11192"/>
                <a:gd name="f21" fmla="val 127799"/>
                <a:gd name="f22" fmla="val 11705"/>
                <a:gd name="f23" fmla="val 127649"/>
                <a:gd name="f24" fmla="val 12217"/>
                <a:gd name="f25" fmla="val 127449"/>
                <a:gd name="f26" fmla="val 12691"/>
                <a:gd name="f27" fmla="val 127199"/>
                <a:gd name="f28" fmla="val 198486"/>
                <a:gd name="f29" fmla="val 21366"/>
                <a:gd name="f30" fmla="val 19617"/>
                <a:gd name="f31" fmla="val 197649"/>
                <a:gd name="f32" fmla="val 22079"/>
                <a:gd name="f33" fmla="val 192551"/>
                <a:gd name="f34" fmla="val 20966"/>
                <a:gd name="f35" fmla="val 190090"/>
                <a:gd name="f36" fmla="val 17130"/>
                <a:gd name="f37" fmla="val 189578"/>
                <a:gd name="f38" fmla="val 16318"/>
                <a:gd name="f39" fmla="val 189202"/>
                <a:gd name="f40" fmla="val 15431"/>
                <a:gd name="f41" fmla="val 188990"/>
                <a:gd name="f42" fmla="val 14494"/>
                <a:gd name="f43" fmla="val 186992"/>
                <a:gd name="f44" fmla="val 9259"/>
                <a:gd name="f45" fmla="val 188728"/>
                <a:gd name="f46" fmla="val 3336"/>
                <a:gd name="f47" fmla="val 193239"/>
                <a:gd name="f48" fmla="val 188615"/>
                <a:gd name="f49" fmla="val 2624"/>
                <a:gd name="f50" fmla="val 11567"/>
                <a:gd name="f51" fmla="val 104458"/>
                <a:gd name="f52" fmla="val 8194"/>
                <a:gd name="f53" fmla="val 106332"/>
                <a:gd name="f54" fmla="+- 0 0 -90"/>
                <a:gd name="f55" fmla="*/ f3 1 201485"/>
                <a:gd name="f56" fmla="*/ f4 1 128127"/>
                <a:gd name="f57" fmla="val f5"/>
                <a:gd name="f58" fmla="val f6"/>
                <a:gd name="f59" fmla="val f7"/>
                <a:gd name="f60" fmla="*/ f54 f0 1"/>
                <a:gd name="f61" fmla="+- f59 0 f57"/>
                <a:gd name="f62" fmla="+- f58 0 f57"/>
                <a:gd name="f63" fmla="*/ f60 1 f2"/>
                <a:gd name="f64" fmla="*/ f62 1 201485"/>
                <a:gd name="f65" fmla="*/ f61 1 128127"/>
                <a:gd name="f66" fmla="*/ 5070 f62 1"/>
                <a:gd name="f67" fmla="*/ 107582 f61 1"/>
                <a:gd name="f68" fmla="*/ 822 f62 1"/>
                <a:gd name="f69" fmla="*/ 122076 f61 1"/>
                <a:gd name="f70" fmla="*/ 11192 f62 1"/>
                <a:gd name="f71" fmla="*/ 127799 f61 1"/>
                <a:gd name="f72" fmla="*/ 12691 f62 1"/>
                <a:gd name="f73" fmla="*/ 127199 f61 1"/>
                <a:gd name="f74" fmla="*/ 198486 f62 1"/>
                <a:gd name="f75" fmla="*/ 21366 f61 1"/>
                <a:gd name="f76" fmla="*/ 201485 f62 1"/>
                <a:gd name="f77" fmla="*/ 19617 f61 1"/>
                <a:gd name="f78" fmla="*/ 190090 f62 1"/>
                <a:gd name="f79" fmla="*/ 17130 f61 1"/>
                <a:gd name="f80" fmla="*/ 188990 f62 1"/>
                <a:gd name="f81" fmla="*/ 14494 f61 1"/>
                <a:gd name="f82" fmla="*/ 193239 f62 1"/>
                <a:gd name="f83" fmla="*/ 0 f61 1"/>
                <a:gd name="f84" fmla="*/ 188615 f62 1"/>
                <a:gd name="f85" fmla="*/ 2624 f61 1"/>
                <a:gd name="f86" fmla="*/ 11567 f62 1"/>
                <a:gd name="f87" fmla="*/ 104458 f61 1"/>
                <a:gd name="f88" fmla="*/ 8194 f62 1"/>
                <a:gd name="f89" fmla="*/ 106332 f61 1"/>
                <a:gd name="f90" fmla="+- f63 0 f1"/>
                <a:gd name="f91" fmla="*/ f66 1 201485"/>
                <a:gd name="f92" fmla="*/ f67 1 128127"/>
                <a:gd name="f93" fmla="*/ f68 1 201485"/>
                <a:gd name="f94" fmla="*/ f69 1 128127"/>
                <a:gd name="f95" fmla="*/ f70 1 201485"/>
                <a:gd name="f96" fmla="*/ f71 1 128127"/>
                <a:gd name="f97" fmla="*/ f72 1 201485"/>
                <a:gd name="f98" fmla="*/ f73 1 128127"/>
                <a:gd name="f99" fmla="*/ f74 1 201485"/>
                <a:gd name="f100" fmla="*/ f75 1 128127"/>
                <a:gd name="f101" fmla="*/ f76 1 201485"/>
                <a:gd name="f102" fmla="*/ f77 1 128127"/>
                <a:gd name="f103" fmla="*/ f78 1 201485"/>
                <a:gd name="f104" fmla="*/ f79 1 128127"/>
                <a:gd name="f105" fmla="*/ f80 1 201485"/>
                <a:gd name="f106" fmla="*/ f81 1 128127"/>
                <a:gd name="f107" fmla="*/ f82 1 201485"/>
                <a:gd name="f108" fmla="*/ f83 1 128127"/>
                <a:gd name="f109" fmla="*/ f84 1 201485"/>
                <a:gd name="f110" fmla="*/ f85 1 128127"/>
                <a:gd name="f111" fmla="*/ f86 1 201485"/>
                <a:gd name="f112" fmla="*/ f87 1 128127"/>
                <a:gd name="f113" fmla="*/ f88 1 201485"/>
                <a:gd name="f114" fmla="*/ f89 1 128127"/>
                <a:gd name="f115" fmla="*/ f57 1 f64"/>
                <a:gd name="f116" fmla="*/ f58 1 f64"/>
                <a:gd name="f117" fmla="*/ f57 1 f65"/>
                <a:gd name="f118" fmla="*/ f59 1 f65"/>
                <a:gd name="f119" fmla="*/ f91 1 f64"/>
                <a:gd name="f120" fmla="*/ f92 1 f65"/>
                <a:gd name="f121" fmla="*/ f93 1 f64"/>
                <a:gd name="f122" fmla="*/ f94 1 f65"/>
                <a:gd name="f123" fmla="*/ f95 1 f64"/>
                <a:gd name="f124" fmla="*/ f96 1 f65"/>
                <a:gd name="f125" fmla="*/ f97 1 f64"/>
                <a:gd name="f126" fmla="*/ f98 1 f65"/>
                <a:gd name="f127" fmla="*/ f99 1 f64"/>
                <a:gd name="f128" fmla="*/ f100 1 f65"/>
                <a:gd name="f129" fmla="*/ f101 1 f64"/>
                <a:gd name="f130" fmla="*/ f102 1 f65"/>
                <a:gd name="f131" fmla="*/ f103 1 f64"/>
                <a:gd name="f132" fmla="*/ f104 1 f65"/>
                <a:gd name="f133" fmla="*/ f105 1 f64"/>
                <a:gd name="f134" fmla="*/ f106 1 f65"/>
                <a:gd name="f135" fmla="*/ f107 1 f64"/>
                <a:gd name="f136" fmla="*/ f108 1 f65"/>
                <a:gd name="f137" fmla="*/ f109 1 f64"/>
                <a:gd name="f138" fmla="*/ f110 1 f65"/>
                <a:gd name="f139" fmla="*/ f111 1 f64"/>
                <a:gd name="f140" fmla="*/ f112 1 f65"/>
                <a:gd name="f141" fmla="*/ f113 1 f64"/>
                <a:gd name="f142" fmla="*/ f114 1 f65"/>
                <a:gd name="f143" fmla="*/ f115 f55 1"/>
                <a:gd name="f144" fmla="*/ f116 f55 1"/>
                <a:gd name="f145" fmla="*/ f118 f56 1"/>
                <a:gd name="f146" fmla="*/ f117 f56 1"/>
                <a:gd name="f147" fmla="*/ f119 f55 1"/>
                <a:gd name="f148" fmla="*/ f120 f56 1"/>
                <a:gd name="f149" fmla="*/ f121 f55 1"/>
                <a:gd name="f150" fmla="*/ f122 f56 1"/>
                <a:gd name="f151" fmla="*/ f123 f55 1"/>
                <a:gd name="f152" fmla="*/ f124 f56 1"/>
                <a:gd name="f153" fmla="*/ f125 f55 1"/>
                <a:gd name="f154" fmla="*/ f126 f56 1"/>
                <a:gd name="f155" fmla="*/ f127 f55 1"/>
                <a:gd name="f156" fmla="*/ f128 f56 1"/>
                <a:gd name="f157" fmla="*/ f129 f55 1"/>
                <a:gd name="f158" fmla="*/ f130 f56 1"/>
                <a:gd name="f159" fmla="*/ f131 f55 1"/>
                <a:gd name="f160" fmla="*/ f132 f56 1"/>
                <a:gd name="f161" fmla="*/ f133 f55 1"/>
                <a:gd name="f162" fmla="*/ f134 f56 1"/>
                <a:gd name="f163" fmla="*/ f135 f55 1"/>
                <a:gd name="f164" fmla="*/ f136 f56 1"/>
                <a:gd name="f165" fmla="*/ f137 f55 1"/>
                <a:gd name="f166" fmla="*/ f138 f56 1"/>
                <a:gd name="f167" fmla="*/ f139 f55 1"/>
                <a:gd name="f168" fmla="*/ f140 f56 1"/>
                <a:gd name="f169" fmla="*/ f141 f55 1"/>
                <a:gd name="f170" fmla="*/ f142 f56 1"/>
              </a:gdLst>
              <a:ahLst/>
              <a:cxnLst>
                <a:cxn ang="3cd4">
                  <a:pos x="hc" y="t"/>
                </a:cxn>
                <a:cxn ang="0">
                  <a:pos x="r" y="vc"/>
                </a:cxn>
                <a:cxn ang="cd4">
                  <a:pos x="hc" y="b"/>
                </a:cxn>
                <a:cxn ang="cd2">
                  <a:pos x="l" y="vc"/>
                </a:cxn>
                <a:cxn ang="f90">
                  <a:pos x="f147" y="f148"/>
                </a:cxn>
                <a:cxn ang="f90">
                  <a:pos x="f149" y="f150"/>
                </a:cxn>
                <a:cxn ang="f90">
                  <a:pos x="f151" y="f152"/>
                </a:cxn>
                <a:cxn ang="f90">
                  <a:pos x="f153" y="f154"/>
                </a:cxn>
                <a:cxn ang="f90">
                  <a:pos x="f155" y="f156"/>
                </a:cxn>
                <a:cxn ang="f90">
                  <a:pos x="f157" y="f158"/>
                </a:cxn>
                <a:cxn ang="f90">
                  <a:pos x="f159" y="f160"/>
                </a:cxn>
                <a:cxn ang="f90">
                  <a:pos x="f161" y="f162"/>
                </a:cxn>
                <a:cxn ang="f90">
                  <a:pos x="f163" y="f164"/>
                </a:cxn>
                <a:cxn ang="f90">
                  <a:pos x="f165" y="f166"/>
                </a:cxn>
                <a:cxn ang="f90">
                  <a:pos x="f167" y="f168"/>
                </a:cxn>
                <a:cxn ang="f90">
                  <a:pos x="f169" y="f170"/>
                </a:cxn>
              </a:cxnLst>
              <a:rect l="f143" t="f146" r="f144" b="f145"/>
              <a:pathLst>
                <a:path w="201485" h="128127">
                  <a:moveTo>
                    <a:pt x="f8" y="f9"/>
                  </a:moveTo>
                  <a:cubicBezTo>
                    <a:pt x="f10" y="f11"/>
                    <a:pt x="f12" y="f13"/>
                    <a:pt x="f14" y="f15"/>
                  </a:cubicBezTo>
                  <a:cubicBezTo>
                    <a:pt x="f16" y="f17"/>
                    <a:pt x="f18" y="f19"/>
                    <a:pt x="f20" y="f21"/>
                  </a:cubicBezTo>
                  <a:cubicBezTo>
                    <a:pt x="f22" y="f23"/>
                    <a:pt x="f24" y="f25"/>
                    <a:pt x="f26" y="f27"/>
                  </a:cubicBezTo>
                  <a:lnTo>
                    <a:pt x="f28" y="f29"/>
                  </a:lnTo>
                  <a:lnTo>
                    <a:pt x="f6" y="f30"/>
                  </a:lnTo>
                  <a:cubicBezTo>
                    <a:pt x="f31" y="f32"/>
                    <a:pt x="f33" y="f34"/>
                    <a:pt x="f35" y="f36"/>
                  </a:cubicBezTo>
                  <a:cubicBezTo>
                    <a:pt x="f37" y="f38"/>
                    <a:pt x="f39" y="f40"/>
                    <a:pt x="f41" y="f42"/>
                  </a:cubicBezTo>
                  <a:cubicBezTo>
                    <a:pt x="f43" y="f44"/>
                    <a:pt x="f45" y="f46"/>
                    <a:pt x="f47" y="f5"/>
                  </a:cubicBezTo>
                  <a:lnTo>
                    <a:pt x="f48" y="f49"/>
                  </a:lnTo>
                  <a:lnTo>
                    <a:pt x="f50" y="f51"/>
                  </a:ln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7" name="Freeform: Shape 1893">
              <a:extLst>
                <a:ext uri="{FF2B5EF4-FFF2-40B4-BE49-F238E27FC236}">
                  <a16:creationId xmlns:a16="http://schemas.microsoft.com/office/drawing/2014/main" id="{C84AA110-A15F-EA7B-78ED-F1CA4A43546A}"/>
                </a:ext>
              </a:extLst>
            </p:cNvPr>
            <p:cNvSpPr/>
            <p:nvPr/>
          </p:nvSpPr>
          <p:spPr>
            <a:xfrm>
              <a:off x="12011896" y="3956681"/>
              <a:ext cx="29855" cy="28044"/>
            </a:xfrm>
            <a:custGeom>
              <a:avLst/>
              <a:gdLst>
                <a:gd name="f0" fmla="val 10800000"/>
                <a:gd name="f1" fmla="val 5400000"/>
                <a:gd name="f2" fmla="val 180"/>
                <a:gd name="f3" fmla="val w"/>
                <a:gd name="f4" fmla="val h"/>
                <a:gd name="f5" fmla="val 0"/>
                <a:gd name="f6" fmla="val 29856"/>
                <a:gd name="f7" fmla="val 28046"/>
                <a:gd name="f8" fmla="val 5070"/>
                <a:gd name="f9" fmla="val 7122"/>
                <a:gd name="f10" fmla="val 559"/>
                <a:gd name="f11" fmla="val 10458"/>
                <a:gd name="f12" fmla="val -1177"/>
                <a:gd name="f13" fmla="val 16381"/>
                <a:gd name="f14" fmla="val 822"/>
                <a:gd name="f15" fmla="val 21616"/>
                <a:gd name="f16" fmla="val 1821"/>
                <a:gd name="f17" fmla="val 26065"/>
                <a:gd name="f18" fmla="val 6245"/>
                <a:gd name="f19" fmla="val 28851"/>
                <a:gd name="f20" fmla="val 10680"/>
                <a:gd name="f21" fmla="val 27839"/>
                <a:gd name="f22" fmla="val 11617"/>
                <a:gd name="f23" fmla="val 27626"/>
                <a:gd name="f24" fmla="val 12504"/>
                <a:gd name="f25" fmla="val 27252"/>
                <a:gd name="f26" fmla="val 13316"/>
                <a:gd name="f27" fmla="val 26739"/>
                <a:gd name="f28" fmla="val 24811"/>
                <a:gd name="f29" fmla="val 20242"/>
                <a:gd name="f30" fmla="val 27973"/>
                <a:gd name="f31" fmla="val 18130"/>
                <a:gd name="f32" fmla="val 29860"/>
                <a:gd name="f33" fmla="val 14556"/>
                <a:gd name="f34" fmla="val 29809"/>
                <a:gd name="f35" fmla="val 10746"/>
                <a:gd name="f36" fmla="val 29872"/>
                <a:gd name="f37" fmla="val 10084"/>
                <a:gd name="f38" fmla="val 9409"/>
                <a:gd name="f39" fmla="val 8746"/>
                <a:gd name="f40" fmla="val 6622"/>
                <a:gd name="f41" fmla="val 5997"/>
                <a:gd name="f42" fmla="val 5748"/>
                <a:gd name="f43" fmla="val 29672"/>
                <a:gd name="f44" fmla="val 5410"/>
                <a:gd name="f45" fmla="val 29459"/>
                <a:gd name="f46" fmla="val 5110"/>
                <a:gd name="f47" fmla="val 29185"/>
                <a:gd name="f48" fmla="val 4873"/>
                <a:gd name="f49" fmla="val 28922"/>
                <a:gd name="f50" fmla="val 4211"/>
                <a:gd name="f51" fmla="val 28597"/>
                <a:gd name="f52" fmla="val 3586"/>
                <a:gd name="f53" fmla="val 28185"/>
                <a:gd name="f54" fmla="val 2999"/>
                <a:gd name="f55" fmla="val 27785"/>
                <a:gd name="f56" fmla="val 2524"/>
                <a:gd name="f57" fmla="val 27323"/>
                <a:gd name="f58" fmla="val 2099"/>
                <a:gd name="f59" fmla="val 26811"/>
                <a:gd name="f60" fmla="val 1749"/>
                <a:gd name="f61" fmla="val 25436"/>
                <a:gd name="f62" fmla="val 750"/>
                <a:gd name="f63" fmla="val 23687"/>
                <a:gd name="f64" fmla="val 22063"/>
                <a:gd name="f65" fmla="val 20813"/>
                <a:gd name="f66" fmla="val 19814"/>
                <a:gd name="f67" fmla="val 100"/>
                <a:gd name="f68" fmla="val 18827"/>
                <a:gd name="f69" fmla="val 400"/>
                <a:gd name="f70" fmla="val 17939"/>
                <a:gd name="f71" fmla="val 875"/>
                <a:gd name="f72" fmla="+- 0 0 -90"/>
                <a:gd name="f73" fmla="*/ f3 1 29856"/>
                <a:gd name="f74" fmla="*/ f4 1 28046"/>
                <a:gd name="f75" fmla="val f5"/>
                <a:gd name="f76" fmla="val f6"/>
                <a:gd name="f77" fmla="val f7"/>
                <a:gd name="f78" fmla="*/ f72 f0 1"/>
                <a:gd name="f79" fmla="+- f77 0 f75"/>
                <a:gd name="f80" fmla="+- f76 0 f75"/>
                <a:gd name="f81" fmla="*/ f78 1 f2"/>
                <a:gd name="f82" fmla="*/ f80 1 29856"/>
                <a:gd name="f83" fmla="*/ f79 1 28046"/>
                <a:gd name="f84" fmla="*/ 5070 f80 1"/>
                <a:gd name="f85" fmla="*/ 7122 f79 1"/>
                <a:gd name="f86" fmla="*/ 822 f80 1"/>
                <a:gd name="f87" fmla="*/ 21616 f79 1"/>
                <a:gd name="f88" fmla="*/ 10680 f80 1"/>
                <a:gd name="f89" fmla="*/ 27839 f79 1"/>
                <a:gd name="f90" fmla="*/ 13316 f80 1"/>
                <a:gd name="f91" fmla="*/ 26739 f79 1"/>
                <a:gd name="f92" fmla="*/ 24811 f80 1"/>
                <a:gd name="f93" fmla="*/ 20242 f79 1"/>
                <a:gd name="f94" fmla="*/ 29809 f80 1"/>
                <a:gd name="f95" fmla="*/ 10746 f79 1"/>
                <a:gd name="f96" fmla="*/ 8746 f79 1"/>
                <a:gd name="f97" fmla="*/ 6622 f79 1"/>
                <a:gd name="f98" fmla="*/ 5748 f79 1"/>
                <a:gd name="f99" fmla="*/ 29185 f80 1"/>
                <a:gd name="f100" fmla="*/ 4873 f79 1"/>
                <a:gd name="f101" fmla="*/ 28185 f80 1"/>
                <a:gd name="f102" fmla="*/ 2999 f79 1"/>
                <a:gd name="f103" fmla="*/ 26811 f80 1"/>
                <a:gd name="f104" fmla="*/ 1749 f79 1"/>
                <a:gd name="f105" fmla="*/ 25436 f80 1"/>
                <a:gd name="f106" fmla="*/ 750 f79 1"/>
                <a:gd name="f107" fmla="*/ 23687 f80 1"/>
                <a:gd name="f108" fmla="*/ 0 f79 1"/>
                <a:gd name="f109" fmla="*/ 22063 f80 1"/>
                <a:gd name="f110" fmla="*/ 20813 f80 1"/>
                <a:gd name="f111" fmla="*/ 17939 f80 1"/>
                <a:gd name="f112" fmla="*/ 875 f79 1"/>
                <a:gd name="f113" fmla="+- f81 0 f1"/>
                <a:gd name="f114" fmla="*/ f84 1 29856"/>
                <a:gd name="f115" fmla="*/ f85 1 28046"/>
                <a:gd name="f116" fmla="*/ f86 1 29856"/>
                <a:gd name="f117" fmla="*/ f87 1 28046"/>
                <a:gd name="f118" fmla="*/ f88 1 29856"/>
                <a:gd name="f119" fmla="*/ f89 1 28046"/>
                <a:gd name="f120" fmla="*/ f90 1 29856"/>
                <a:gd name="f121" fmla="*/ f91 1 28046"/>
                <a:gd name="f122" fmla="*/ f92 1 29856"/>
                <a:gd name="f123" fmla="*/ f93 1 28046"/>
                <a:gd name="f124" fmla="*/ f94 1 29856"/>
                <a:gd name="f125" fmla="*/ f95 1 28046"/>
                <a:gd name="f126" fmla="*/ f96 1 28046"/>
                <a:gd name="f127" fmla="*/ f97 1 28046"/>
                <a:gd name="f128" fmla="*/ f98 1 28046"/>
                <a:gd name="f129" fmla="*/ f99 1 29856"/>
                <a:gd name="f130" fmla="*/ f100 1 28046"/>
                <a:gd name="f131" fmla="*/ f101 1 29856"/>
                <a:gd name="f132" fmla="*/ f102 1 28046"/>
                <a:gd name="f133" fmla="*/ f103 1 29856"/>
                <a:gd name="f134" fmla="*/ f104 1 28046"/>
                <a:gd name="f135" fmla="*/ f105 1 29856"/>
                <a:gd name="f136" fmla="*/ f106 1 28046"/>
                <a:gd name="f137" fmla="*/ f107 1 29856"/>
                <a:gd name="f138" fmla="*/ f108 1 28046"/>
                <a:gd name="f139" fmla="*/ f109 1 29856"/>
                <a:gd name="f140" fmla="*/ f110 1 29856"/>
                <a:gd name="f141" fmla="*/ f111 1 29856"/>
                <a:gd name="f142" fmla="*/ f112 1 28046"/>
                <a:gd name="f143" fmla="*/ f75 1 f82"/>
                <a:gd name="f144" fmla="*/ f76 1 f82"/>
                <a:gd name="f145" fmla="*/ f75 1 f83"/>
                <a:gd name="f146" fmla="*/ f77 1 f83"/>
                <a:gd name="f147" fmla="*/ f114 1 f82"/>
                <a:gd name="f148" fmla="*/ f115 1 f83"/>
                <a:gd name="f149" fmla="*/ f116 1 f82"/>
                <a:gd name="f150" fmla="*/ f117 1 f83"/>
                <a:gd name="f151" fmla="*/ f118 1 f82"/>
                <a:gd name="f152" fmla="*/ f119 1 f83"/>
                <a:gd name="f153" fmla="*/ f120 1 f82"/>
                <a:gd name="f154" fmla="*/ f121 1 f83"/>
                <a:gd name="f155" fmla="*/ f122 1 f82"/>
                <a:gd name="f156" fmla="*/ f123 1 f83"/>
                <a:gd name="f157" fmla="*/ f124 1 f82"/>
                <a:gd name="f158" fmla="*/ f125 1 f83"/>
                <a:gd name="f159" fmla="*/ f126 1 f83"/>
                <a:gd name="f160" fmla="*/ f127 1 f83"/>
                <a:gd name="f161" fmla="*/ f128 1 f83"/>
                <a:gd name="f162" fmla="*/ f129 1 f82"/>
                <a:gd name="f163" fmla="*/ f130 1 f83"/>
                <a:gd name="f164" fmla="*/ f131 1 f82"/>
                <a:gd name="f165" fmla="*/ f132 1 f83"/>
                <a:gd name="f166" fmla="*/ f133 1 f82"/>
                <a:gd name="f167" fmla="*/ f134 1 f83"/>
                <a:gd name="f168" fmla="*/ f135 1 f82"/>
                <a:gd name="f169" fmla="*/ f136 1 f83"/>
                <a:gd name="f170" fmla="*/ f137 1 f82"/>
                <a:gd name="f171" fmla="*/ f138 1 f83"/>
                <a:gd name="f172" fmla="*/ f139 1 f82"/>
                <a:gd name="f173" fmla="*/ f140 1 f82"/>
                <a:gd name="f174" fmla="*/ f141 1 f82"/>
                <a:gd name="f175" fmla="*/ f142 1 f83"/>
                <a:gd name="f176" fmla="*/ f143 f73 1"/>
                <a:gd name="f177" fmla="*/ f144 f73 1"/>
                <a:gd name="f178" fmla="*/ f146 f74 1"/>
                <a:gd name="f179" fmla="*/ f145 f74 1"/>
                <a:gd name="f180" fmla="*/ f147 f73 1"/>
                <a:gd name="f181" fmla="*/ f148 f74 1"/>
                <a:gd name="f182" fmla="*/ f149 f73 1"/>
                <a:gd name="f183" fmla="*/ f150 f74 1"/>
                <a:gd name="f184" fmla="*/ f151 f73 1"/>
                <a:gd name="f185" fmla="*/ f152 f74 1"/>
                <a:gd name="f186" fmla="*/ f153 f73 1"/>
                <a:gd name="f187" fmla="*/ f154 f74 1"/>
                <a:gd name="f188" fmla="*/ f155 f73 1"/>
                <a:gd name="f189" fmla="*/ f156 f74 1"/>
                <a:gd name="f190" fmla="*/ f157 f73 1"/>
                <a:gd name="f191" fmla="*/ f158 f74 1"/>
                <a:gd name="f192" fmla="*/ f159 f74 1"/>
                <a:gd name="f193" fmla="*/ f160 f74 1"/>
                <a:gd name="f194" fmla="*/ f161 f74 1"/>
                <a:gd name="f195" fmla="*/ f162 f73 1"/>
                <a:gd name="f196" fmla="*/ f163 f74 1"/>
                <a:gd name="f197" fmla="*/ f164 f73 1"/>
                <a:gd name="f198" fmla="*/ f165 f74 1"/>
                <a:gd name="f199" fmla="*/ f166 f73 1"/>
                <a:gd name="f200" fmla="*/ f167 f74 1"/>
                <a:gd name="f201" fmla="*/ f168 f73 1"/>
                <a:gd name="f202" fmla="*/ f169 f74 1"/>
                <a:gd name="f203" fmla="*/ f170 f73 1"/>
                <a:gd name="f204" fmla="*/ f171 f74 1"/>
                <a:gd name="f205" fmla="*/ f172 f73 1"/>
                <a:gd name="f206" fmla="*/ f173 f73 1"/>
                <a:gd name="f207" fmla="*/ f174 f73 1"/>
                <a:gd name="f208" fmla="*/ f175 f74 1"/>
              </a:gdLst>
              <a:ahLst/>
              <a:cxnLst>
                <a:cxn ang="3cd4">
                  <a:pos x="hc" y="t"/>
                </a:cxn>
                <a:cxn ang="0">
                  <a:pos x="r" y="vc"/>
                </a:cxn>
                <a:cxn ang="cd4">
                  <a:pos x="hc" y="b"/>
                </a:cxn>
                <a:cxn ang="cd2">
                  <a:pos x="l" y="vc"/>
                </a:cxn>
                <a:cxn ang="f113">
                  <a:pos x="f180" y="f181"/>
                </a:cxn>
                <a:cxn ang="f113">
                  <a:pos x="f182" y="f183"/>
                </a:cxn>
                <a:cxn ang="f113">
                  <a:pos x="f184" y="f185"/>
                </a:cxn>
                <a:cxn ang="f113">
                  <a:pos x="f186" y="f187"/>
                </a:cxn>
                <a:cxn ang="f113">
                  <a:pos x="f188" y="f189"/>
                </a:cxn>
                <a:cxn ang="f113">
                  <a:pos x="f190" y="f191"/>
                </a:cxn>
                <a:cxn ang="f113">
                  <a:pos x="f190" y="f192"/>
                </a:cxn>
                <a:cxn ang="f113">
                  <a:pos x="f190" y="f193"/>
                </a:cxn>
                <a:cxn ang="f113">
                  <a:pos x="f190" y="f194"/>
                </a:cxn>
                <a:cxn ang="f113">
                  <a:pos x="f195" y="f196"/>
                </a:cxn>
                <a:cxn ang="f113">
                  <a:pos x="f197" y="f198"/>
                </a:cxn>
                <a:cxn ang="f113">
                  <a:pos x="f199" y="f200"/>
                </a:cxn>
                <a:cxn ang="f113">
                  <a:pos x="f201" y="f202"/>
                </a:cxn>
                <a:cxn ang="f113">
                  <a:pos x="f203" y="f204"/>
                </a:cxn>
                <a:cxn ang="f113">
                  <a:pos x="f205" y="f204"/>
                </a:cxn>
                <a:cxn ang="f113">
                  <a:pos x="f206" y="f204"/>
                </a:cxn>
                <a:cxn ang="f113">
                  <a:pos x="f207" y="f208"/>
                </a:cxn>
              </a:cxnLst>
              <a:rect l="f176" t="f179" r="f177" b="f178"/>
              <a:pathLst>
                <a:path w="29856" h="28046">
                  <a:moveTo>
                    <a:pt x="f8" y="f9"/>
                  </a:move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6" y="f37"/>
                    <a:pt x="f36" y="f38"/>
                    <a:pt x="f34" y="f39"/>
                  </a:cubicBezTo>
                  <a:lnTo>
                    <a:pt x="f34" y="f40"/>
                  </a:lnTo>
                  <a:cubicBezTo>
                    <a:pt x="f34" y="f40"/>
                    <a:pt x="f34" y="f41"/>
                    <a:pt x="f34" y="f42"/>
                  </a:cubicBezTo>
                  <a:cubicBezTo>
                    <a:pt x="f43" y="f44"/>
                    <a:pt x="f45" y="f46"/>
                    <a:pt x="f47" y="f48"/>
                  </a:cubicBezTo>
                  <a:cubicBezTo>
                    <a:pt x="f49" y="f50"/>
                    <a:pt x="f51" y="f52"/>
                    <a:pt x="f53" y="f54"/>
                  </a:cubicBezTo>
                  <a:cubicBezTo>
                    <a:pt x="f55" y="f56"/>
                    <a:pt x="f57" y="f58"/>
                    <a:pt x="f59" y="f60"/>
                  </a:cubicBezTo>
                  <a:lnTo>
                    <a:pt x="f61" y="f62"/>
                  </a:lnTo>
                  <a:lnTo>
                    <a:pt x="f63" y="f5"/>
                  </a:lnTo>
                  <a:lnTo>
                    <a:pt x="f64" y="f5"/>
                  </a:lnTo>
                  <a:lnTo>
                    <a:pt x="f65" y="f5"/>
                  </a:lnTo>
                  <a:cubicBezTo>
                    <a:pt x="f66" y="f67"/>
                    <a:pt x="f68" y="f69"/>
                    <a:pt x="f70" y="f7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8" name="Freeform: Shape 1894">
              <a:extLst>
                <a:ext uri="{FF2B5EF4-FFF2-40B4-BE49-F238E27FC236}">
                  <a16:creationId xmlns:a16="http://schemas.microsoft.com/office/drawing/2014/main" id="{80D15A17-6B74-55B2-EF9D-A120014F1838}"/>
                </a:ext>
              </a:extLst>
            </p:cNvPr>
            <p:cNvSpPr/>
            <p:nvPr/>
          </p:nvSpPr>
          <p:spPr>
            <a:xfrm>
              <a:off x="12070829" y="5528425"/>
              <a:ext cx="28108" cy="122621"/>
            </a:xfrm>
            <a:custGeom>
              <a:avLst/>
              <a:gdLst>
                <a:gd name="f0" fmla="val 10800000"/>
                <a:gd name="f1" fmla="val 5400000"/>
                <a:gd name="f2" fmla="val 180"/>
                <a:gd name="f3" fmla="val w"/>
                <a:gd name="f4" fmla="val h"/>
                <a:gd name="f5" fmla="val 0"/>
                <a:gd name="f6" fmla="val 28112"/>
                <a:gd name="f7" fmla="val 122620"/>
                <a:gd name="f8" fmla="val 19102"/>
                <a:gd name="f9" fmla="val 12495"/>
                <a:gd name="f10" fmla="val 13592"/>
                <a:gd name="f11" fmla="val 11083"/>
                <a:gd name="f12" fmla="val 10169"/>
                <a:gd name="f13" fmla="val 5573"/>
                <a:gd name="f14" fmla="val 11355"/>
                <a:gd name="f15" fmla="val 235"/>
                <a:gd name="f16" fmla="val 110081"/>
                <a:gd name="f17" fmla="val -952"/>
                <a:gd name="f18" fmla="val 115654"/>
                <a:gd name="f19" fmla="val 2471"/>
                <a:gd name="f20" fmla="val 121164"/>
                <a:gd name="f21" fmla="val 7982"/>
                <a:gd name="f22" fmla="val 122576"/>
                <a:gd name="f23" fmla="val 10255"/>
                <a:gd name="f24" fmla="val 122814"/>
                <a:gd name="f25" fmla="val 12517"/>
                <a:gd name="f26" fmla="val 122089"/>
                <a:gd name="f27" fmla="val 14229"/>
                <a:gd name="f28" fmla="val 120577"/>
                <a:gd name="f29" fmla="val 113080"/>
                <a:gd name="f30" fmla="val 7382"/>
                <a:gd name="f31" fmla="val 112305"/>
                <a:gd name="f32" fmla="val 111231"/>
                <a:gd name="f33" fmla="val 110456"/>
                <a:gd name="f34" fmla="val 8531"/>
                <a:gd name="f35" fmla="val 109831"/>
                <a:gd name="f36" fmla="val 9481"/>
                <a:gd name="f37" fmla="val 109781"/>
                <a:gd name="f38" fmla="val 10093"/>
                <a:gd name="f39" fmla="val 110319"/>
                <a:gd name="f40" fmla="val 10143"/>
                <a:gd name="f41" fmla="val 110369"/>
                <a:gd name="f42" fmla="val 10193"/>
                <a:gd name="f43" fmla="val 110406"/>
                <a:gd name="f44" fmla="val 10231"/>
                <a:gd name="f45" fmla="val 16478"/>
                <a:gd name="f46" fmla="val 117953"/>
                <a:gd name="f47" fmla="val 17303"/>
                <a:gd name="f48" fmla="val 116479"/>
                <a:gd name="f49" fmla="val 17853"/>
                <a:gd name="f50" fmla="val 114867"/>
                <a:gd name="f51" fmla="val 18103"/>
                <a:gd name="f52" fmla="val 113205"/>
                <a:gd name="f53" fmla="val 28098"/>
                <a:gd name="f54" fmla="val 13245"/>
                <a:gd name="f55" fmla="val 8372"/>
                <a:gd name="f56" fmla="val 2499"/>
                <a:gd name="f57" fmla="val 28386"/>
                <a:gd name="f58" fmla="val 7735"/>
                <a:gd name="f59" fmla="val 24362"/>
                <a:gd name="f60" fmla="val 12208"/>
                <a:gd name="f61" fmla="val 19127"/>
                <a:gd name="f62" fmla="val 19115"/>
                <a:gd name="f63" fmla="+- 0 0 -90"/>
                <a:gd name="f64" fmla="*/ f3 1 28112"/>
                <a:gd name="f65" fmla="*/ f4 1 122620"/>
                <a:gd name="f66" fmla="val f5"/>
                <a:gd name="f67" fmla="val f6"/>
                <a:gd name="f68" fmla="val f7"/>
                <a:gd name="f69" fmla="*/ f63 f0 1"/>
                <a:gd name="f70" fmla="+- f68 0 f66"/>
                <a:gd name="f71" fmla="+- f67 0 f66"/>
                <a:gd name="f72" fmla="*/ f69 1 f2"/>
                <a:gd name="f73" fmla="*/ f71 1 28112"/>
                <a:gd name="f74" fmla="*/ f70 1 122620"/>
                <a:gd name="f75" fmla="*/ 19102 f71 1"/>
                <a:gd name="f76" fmla="*/ 12495 f70 1"/>
                <a:gd name="f77" fmla="*/ 11355 f71 1"/>
                <a:gd name="f78" fmla="*/ 0 f70 1"/>
                <a:gd name="f79" fmla="*/ 235 f71 1"/>
                <a:gd name="f80" fmla="*/ 110081 f70 1"/>
                <a:gd name="f81" fmla="*/ 7982 f71 1"/>
                <a:gd name="f82" fmla="*/ 122576 f70 1"/>
                <a:gd name="f83" fmla="*/ 14229 f71 1"/>
                <a:gd name="f84" fmla="*/ 120577 f70 1"/>
                <a:gd name="f85" fmla="*/ 113080 f70 1"/>
                <a:gd name="f86" fmla="*/ 110456 f70 1"/>
                <a:gd name="f87" fmla="*/ 10093 f71 1"/>
                <a:gd name="f88" fmla="*/ 110319 f70 1"/>
                <a:gd name="f89" fmla="*/ 10231 f71 1"/>
                <a:gd name="f90" fmla="*/ 16478 f71 1"/>
                <a:gd name="f91" fmla="*/ 117953 f70 1"/>
                <a:gd name="f92" fmla="*/ 18103 f71 1"/>
                <a:gd name="f93" fmla="*/ 113205 f70 1"/>
                <a:gd name="f94" fmla="*/ 28098 f71 1"/>
                <a:gd name="f95" fmla="*/ 13245 f70 1"/>
                <a:gd name="f96" fmla="*/ 8372 f70 1"/>
                <a:gd name="f97" fmla="*/ 2499 f70 1"/>
                <a:gd name="f98" fmla="*/ 19127 f71 1"/>
                <a:gd name="f99" fmla="+- f72 0 f1"/>
                <a:gd name="f100" fmla="*/ f75 1 28112"/>
                <a:gd name="f101" fmla="*/ f76 1 122620"/>
                <a:gd name="f102" fmla="*/ f77 1 28112"/>
                <a:gd name="f103" fmla="*/ f78 1 122620"/>
                <a:gd name="f104" fmla="*/ f79 1 28112"/>
                <a:gd name="f105" fmla="*/ f80 1 122620"/>
                <a:gd name="f106" fmla="*/ f81 1 28112"/>
                <a:gd name="f107" fmla="*/ f82 1 122620"/>
                <a:gd name="f108" fmla="*/ f83 1 28112"/>
                <a:gd name="f109" fmla="*/ f84 1 122620"/>
                <a:gd name="f110" fmla="*/ f85 1 122620"/>
                <a:gd name="f111" fmla="*/ f86 1 122620"/>
                <a:gd name="f112" fmla="*/ f87 1 28112"/>
                <a:gd name="f113" fmla="*/ f88 1 122620"/>
                <a:gd name="f114" fmla="*/ f89 1 28112"/>
                <a:gd name="f115" fmla="*/ f90 1 28112"/>
                <a:gd name="f116" fmla="*/ f91 1 122620"/>
                <a:gd name="f117" fmla="*/ f92 1 28112"/>
                <a:gd name="f118" fmla="*/ f93 1 122620"/>
                <a:gd name="f119" fmla="*/ f94 1 28112"/>
                <a:gd name="f120" fmla="*/ f95 1 122620"/>
                <a:gd name="f121" fmla="*/ f96 1 122620"/>
                <a:gd name="f122" fmla="*/ f97 1 122620"/>
                <a:gd name="f123" fmla="*/ f98 1 28112"/>
                <a:gd name="f124" fmla="*/ f66 1 f73"/>
                <a:gd name="f125" fmla="*/ f67 1 f73"/>
                <a:gd name="f126" fmla="*/ f66 1 f74"/>
                <a:gd name="f127" fmla="*/ f68 1 f74"/>
                <a:gd name="f128" fmla="*/ f100 1 f73"/>
                <a:gd name="f129" fmla="*/ f101 1 f74"/>
                <a:gd name="f130" fmla="*/ f102 1 f73"/>
                <a:gd name="f131" fmla="*/ f103 1 f74"/>
                <a:gd name="f132" fmla="*/ f104 1 f73"/>
                <a:gd name="f133" fmla="*/ f105 1 f74"/>
                <a:gd name="f134" fmla="*/ f106 1 f73"/>
                <a:gd name="f135" fmla="*/ f107 1 f74"/>
                <a:gd name="f136" fmla="*/ f108 1 f73"/>
                <a:gd name="f137" fmla="*/ f109 1 f74"/>
                <a:gd name="f138" fmla="*/ f110 1 f74"/>
                <a:gd name="f139" fmla="*/ f111 1 f74"/>
                <a:gd name="f140" fmla="*/ f112 1 f73"/>
                <a:gd name="f141" fmla="*/ f113 1 f74"/>
                <a:gd name="f142" fmla="*/ f114 1 f73"/>
                <a:gd name="f143" fmla="*/ f115 1 f73"/>
                <a:gd name="f144" fmla="*/ f116 1 f74"/>
                <a:gd name="f145" fmla="*/ f117 1 f73"/>
                <a:gd name="f146" fmla="*/ f118 1 f74"/>
                <a:gd name="f147" fmla="*/ f119 1 f73"/>
                <a:gd name="f148" fmla="*/ f120 1 f74"/>
                <a:gd name="f149" fmla="*/ f121 1 f74"/>
                <a:gd name="f150" fmla="*/ f122 1 f74"/>
                <a:gd name="f151" fmla="*/ f123 1 f73"/>
                <a:gd name="f152" fmla="*/ f124 f64 1"/>
                <a:gd name="f153" fmla="*/ f125 f64 1"/>
                <a:gd name="f154" fmla="*/ f127 f65 1"/>
                <a:gd name="f155" fmla="*/ f126 f65 1"/>
                <a:gd name="f156" fmla="*/ f128 f64 1"/>
                <a:gd name="f157" fmla="*/ f129 f65 1"/>
                <a:gd name="f158" fmla="*/ f130 f64 1"/>
                <a:gd name="f159" fmla="*/ f131 f65 1"/>
                <a:gd name="f160" fmla="*/ f132 f64 1"/>
                <a:gd name="f161" fmla="*/ f133 f65 1"/>
                <a:gd name="f162" fmla="*/ f134 f64 1"/>
                <a:gd name="f163" fmla="*/ f135 f65 1"/>
                <a:gd name="f164" fmla="*/ f136 f64 1"/>
                <a:gd name="f165" fmla="*/ f137 f65 1"/>
                <a:gd name="f166" fmla="*/ f138 f65 1"/>
                <a:gd name="f167" fmla="*/ f139 f65 1"/>
                <a:gd name="f168" fmla="*/ f140 f64 1"/>
                <a:gd name="f169" fmla="*/ f141 f65 1"/>
                <a:gd name="f170" fmla="*/ f142 f64 1"/>
                <a:gd name="f171" fmla="*/ f143 f64 1"/>
                <a:gd name="f172" fmla="*/ f144 f65 1"/>
                <a:gd name="f173" fmla="*/ f145 f64 1"/>
                <a:gd name="f174" fmla="*/ f146 f65 1"/>
                <a:gd name="f175" fmla="*/ f147 f64 1"/>
                <a:gd name="f176" fmla="*/ f148 f65 1"/>
                <a:gd name="f177" fmla="*/ f149 f65 1"/>
                <a:gd name="f178" fmla="*/ f150 f65 1"/>
                <a:gd name="f179" fmla="*/ f151 f64 1"/>
              </a:gdLst>
              <a:ahLst/>
              <a:cxnLst>
                <a:cxn ang="3cd4">
                  <a:pos x="hc" y="t"/>
                </a:cxn>
                <a:cxn ang="0">
                  <a:pos x="r" y="vc"/>
                </a:cxn>
                <a:cxn ang="cd4">
                  <a:pos x="hc" y="b"/>
                </a:cxn>
                <a:cxn ang="cd2">
                  <a:pos x="l" y="vc"/>
                </a:cxn>
                <a:cxn ang="f99">
                  <a:pos x="f156" y="f157"/>
                </a:cxn>
                <a:cxn ang="f99">
                  <a:pos x="f158" y="f159"/>
                </a:cxn>
                <a:cxn ang="f99">
                  <a:pos x="f160" y="f161"/>
                </a:cxn>
                <a:cxn ang="f99">
                  <a:pos x="f162" y="f163"/>
                </a:cxn>
                <a:cxn ang="f99">
                  <a:pos x="f164" y="f165"/>
                </a:cxn>
                <a:cxn ang="f99">
                  <a:pos x="f162" y="f166"/>
                </a:cxn>
                <a:cxn ang="f99">
                  <a:pos x="f162" y="f167"/>
                </a:cxn>
                <a:cxn ang="f99">
                  <a:pos x="f168" y="f169"/>
                </a:cxn>
                <a:cxn ang="f99">
                  <a:pos x="f170" y="f167"/>
                </a:cxn>
                <a:cxn ang="f99">
                  <a:pos x="f171" y="f172"/>
                </a:cxn>
                <a:cxn ang="f99">
                  <a:pos x="f173" y="f174"/>
                </a:cxn>
                <a:cxn ang="f99">
                  <a:pos x="f175" y="f176"/>
                </a:cxn>
                <a:cxn ang="f99">
                  <a:pos x="f175" y="f177"/>
                </a:cxn>
                <a:cxn ang="f99">
                  <a:pos x="f175" y="f178"/>
                </a:cxn>
                <a:cxn ang="f99">
                  <a:pos x="f179" y="f157"/>
                </a:cxn>
                <a:cxn ang="f99">
                  <a:pos x="f156" y="f157"/>
                </a:cxn>
              </a:cxnLst>
              <a:rect l="f152" t="f155" r="f153" b="f154"/>
              <a:pathLst>
                <a:path w="28112" h="122620">
                  <a:moveTo>
                    <a:pt x="f8" y="f9"/>
                  </a:moveTo>
                  <a:cubicBezTo>
                    <a:pt x="f10" y="f11"/>
                    <a:pt x="f12" y="f13"/>
                    <a:pt x="f14" y="f5"/>
                  </a:cubicBezTo>
                  <a:lnTo>
                    <a:pt x="f15" y="f16"/>
                  </a:lnTo>
                  <a:cubicBezTo>
                    <a:pt x="f17" y="f18"/>
                    <a:pt x="f19" y="f20"/>
                    <a:pt x="f21" y="f22"/>
                  </a:cubicBezTo>
                  <a:cubicBezTo>
                    <a:pt x="f23" y="f24"/>
                    <a:pt x="f25" y="f26"/>
                    <a:pt x="f27" y="f28"/>
                  </a:cubicBezTo>
                  <a:lnTo>
                    <a:pt x="f21" y="f29"/>
                  </a:lnTo>
                  <a:cubicBezTo>
                    <a:pt x="f30" y="f31"/>
                    <a:pt x="f30" y="f32"/>
                    <a:pt x="f21" y="f33"/>
                  </a:cubicBezTo>
                  <a:cubicBezTo>
                    <a:pt x="f34" y="f35"/>
                    <a:pt x="f36" y="f37"/>
                    <a:pt x="f38" y="f39"/>
                  </a:cubicBezTo>
                  <a:cubicBezTo>
                    <a:pt x="f40" y="f41"/>
                    <a:pt x="f42" y="f43"/>
                    <a:pt x="f44" y="f33"/>
                  </a:cubicBezTo>
                  <a:lnTo>
                    <a:pt x="f45" y="f46"/>
                  </a:lnTo>
                  <a:cubicBezTo>
                    <a:pt x="f47" y="f48"/>
                    <a:pt x="f49" y="f50"/>
                    <a:pt x="f51" y="f52"/>
                  </a:cubicBezTo>
                  <a:lnTo>
                    <a:pt x="f53" y="f54"/>
                  </a:lnTo>
                  <a:lnTo>
                    <a:pt x="f53" y="f55"/>
                  </a:lnTo>
                  <a:lnTo>
                    <a:pt x="f53" y="f56"/>
                  </a:lnTo>
                  <a:cubicBezTo>
                    <a:pt x="f57" y="f58"/>
                    <a:pt x="f59" y="f60"/>
                    <a:pt x="f61" y="f9"/>
                  </a:cubicBezTo>
                  <a:cubicBezTo>
                    <a:pt x="f62" y="f9"/>
                    <a:pt x="f6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9" name="Freeform: Shape 1895">
              <a:extLst>
                <a:ext uri="{FF2B5EF4-FFF2-40B4-BE49-F238E27FC236}">
                  <a16:creationId xmlns:a16="http://schemas.microsoft.com/office/drawing/2014/main" id="{FF697B0B-0C06-64C2-983D-E9E1AEA0DE1B}"/>
                </a:ext>
              </a:extLst>
            </p:cNvPr>
            <p:cNvSpPr/>
            <p:nvPr/>
          </p:nvSpPr>
          <p:spPr>
            <a:xfrm>
              <a:off x="12081948" y="5301005"/>
              <a:ext cx="40197" cy="240304"/>
            </a:xfrm>
            <a:custGeom>
              <a:avLst/>
              <a:gdLst>
                <a:gd name="f0" fmla="val 10800000"/>
                <a:gd name="f1" fmla="val 5400000"/>
                <a:gd name="f2" fmla="val 180"/>
                <a:gd name="f3" fmla="val w"/>
                <a:gd name="f4" fmla="val h"/>
                <a:gd name="f5" fmla="val 0"/>
                <a:gd name="f6" fmla="val 40194"/>
                <a:gd name="f7" fmla="val 240305"/>
                <a:gd name="f8" fmla="val 32096"/>
                <a:gd name="f9" fmla="val 13"/>
                <a:gd name="f10" fmla="val 26861"/>
                <a:gd name="f11" fmla="val -262"/>
                <a:gd name="f12" fmla="val 22388"/>
                <a:gd name="f13" fmla="val 3762"/>
                <a:gd name="f14" fmla="val 22113"/>
                <a:gd name="f15" fmla="val 8997"/>
                <a:gd name="f16" fmla="val 22100"/>
                <a:gd name="f17" fmla="val 9172"/>
                <a:gd name="f18" fmla="val 9335"/>
                <a:gd name="f19" fmla="val 9510"/>
                <a:gd name="f20" fmla="val 235"/>
                <a:gd name="f21" fmla="val 227798"/>
                <a:gd name="f22" fmla="val -952"/>
                <a:gd name="f23" fmla="val 233370"/>
                <a:gd name="f24" fmla="val 2472"/>
                <a:gd name="f25" fmla="val 238881"/>
                <a:gd name="f26" fmla="val 7981"/>
                <a:gd name="f27" fmla="val 240293"/>
                <a:gd name="f28" fmla="val 13217"/>
                <a:gd name="f29" fmla="val 240567"/>
                <a:gd name="f30" fmla="val 17690"/>
                <a:gd name="f31" fmla="val 236544"/>
                <a:gd name="f32" fmla="val 17965"/>
                <a:gd name="f33" fmla="val 231308"/>
                <a:gd name="f34" fmla="val 17977"/>
                <a:gd name="f35" fmla="val 231134"/>
                <a:gd name="f36" fmla="val 230971"/>
                <a:gd name="f37" fmla="val 230796"/>
                <a:gd name="f38" fmla="val 39968"/>
                <a:gd name="f39" fmla="val 12508"/>
                <a:gd name="f40" fmla="val 41142"/>
                <a:gd name="f41" fmla="val 6898"/>
                <a:gd name="f42" fmla="val 37656"/>
                <a:gd name="f43" fmla="val 1375"/>
                <a:gd name="f44" fmla="+- 0 0 -90"/>
                <a:gd name="f45" fmla="*/ f3 1 40194"/>
                <a:gd name="f46" fmla="*/ f4 1 240305"/>
                <a:gd name="f47" fmla="val f5"/>
                <a:gd name="f48" fmla="val f6"/>
                <a:gd name="f49" fmla="val f7"/>
                <a:gd name="f50" fmla="*/ f44 f0 1"/>
                <a:gd name="f51" fmla="+- f49 0 f47"/>
                <a:gd name="f52" fmla="+- f48 0 f47"/>
                <a:gd name="f53" fmla="*/ f50 1 f2"/>
                <a:gd name="f54" fmla="*/ f52 1 40194"/>
                <a:gd name="f55" fmla="*/ f51 1 240305"/>
                <a:gd name="f56" fmla="*/ 32096 f52 1"/>
                <a:gd name="f57" fmla="*/ 13 f51 1"/>
                <a:gd name="f58" fmla="*/ 22113 f52 1"/>
                <a:gd name="f59" fmla="*/ 8997 f51 1"/>
                <a:gd name="f60" fmla="*/ 22100 f52 1"/>
                <a:gd name="f61" fmla="*/ 9510 f51 1"/>
                <a:gd name="f62" fmla="*/ 235 f52 1"/>
                <a:gd name="f63" fmla="*/ 227798 f51 1"/>
                <a:gd name="f64" fmla="*/ 7981 f52 1"/>
                <a:gd name="f65" fmla="*/ 240293 f51 1"/>
                <a:gd name="f66" fmla="*/ 17965 f52 1"/>
                <a:gd name="f67" fmla="*/ 231308 f51 1"/>
                <a:gd name="f68" fmla="*/ 17977 f52 1"/>
                <a:gd name="f69" fmla="*/ 230796 f51 1"/>
                <a:gd name="f70" fmla="*/ 39968 f52 1"/>
                <a:gd name="f71" fmla="*/ 12508 f51 1"/>
                <a:gd name="f72" fmla="+- f53 0 f1"/>
                <a:gd name="f73" fmla="*/ f56 1 40194"/>
                <a:gd name="f74" fmla="*/ f57 1 240305"/>
                <a:gd name="f75" fmla="*/ f58 1 40194"/>
                <a:gd name="f76" fmla="*/ f59 1 240305"/>
                <a:gd name="f77" fmla="*/ f60 1 40194"/>
                <a:gd name="f78" fmla="*/ f61 1 240305"/>
                <a:gd name="f79" fmla="*/ f62 1 40194"/>
                <a:gd name="f80" fmla="*/ f63 1 240305"/>
                <a:gd name="f81" fmla="*/ f64 1 40194"/>
                <a:gd name="f82" fmla="*/ f65 1 240305"/>
                <a:gd name="f83" fmla="*/ f66 1 40194"/>
                <a:gd name="f84" fmla="*/ f67 1 240305"/>
                <a:gd name="f85" fmla="*/ f68 1 40194"/>
                <a:gd name="f86" fmla="*/ f69 1 240305"/>
                <a:gd name="f87" fmla="*/ f70 1 40194"/>
                <a:gd name="f88" fmla="*/ f71 1 240305"/>
                <a:gd name="f89" fmla="*/ f47 1 f54"/>
                <a:gd name="f90" fmla="*/ f48 1 f54"/>
                <a:gd name="f91" fmla="*/ f47 1 f55"/>
                <a:gd name="f92" fmla="*/ f49 1 f55"/>
                <a:gd name="f93" fmla="*/ f73 1 f54"/>
                <a:gd name="f94" fmla="*/ f74 1 f55"/>
                <a:gd name="f95" fmla="*/ f75 1 f54"/>
                <a:gd name="f96" fmla="*/ f76 1 f55"/>
                <a:gd name="f97" fmla="*/ f77 1 f54"/>
                <a:gd name="f98" fmla="*/ f78 1 f55"/>
                <a:gd name="f99" fmla="*/ f79 1 f54"/>
                <a:gd name="f100" fmla="*/ f80 1 f55"/>
                <a:gd name="f101" fmla="*/ f81 1 f54"/>
                <a:gd name="f102" fmla="*/ f82 1 f55"/>
                <a:gd name="f103" fmla="*/ f83 1 f54"/>
                <a:gd name="f104" fmla="*/ f84 1 f55"/>
                <a:gd name="f105" fmla="*/ f85 1 f54"/>
                <a:gd name="f106" fmla="*/ f86 1 f55"/>
                <a:gd name="f107" fmla="*/ f87 1 f54"/>
                <a:gd name="f108" fmla="*/ f88 1 f55"/>
                <a:gd name="f109" fmla="*/ f89 f45 1"/>
                <a:gd name="f110" fmla="*/ f90 f45 1"/>
                <a:gd name="f111" fmla="*/ f92 f46 1"/>
                <a:gd name="f112" fmla="*/ f91 f46 1"/>
                <a:gd name="f113" fmla="*/ f93 f45 1"/>
                <a:gd name="f114" fmla="*/ f94 f46 1"/>
                <a:gd name="f115" fmla="*/ f95 f45 1"/>
                <a:gd name="f116" fmla="*/ f96 f46 1"/>
                <a:gd name="f117" fmla="*/ f97 f45 1"/>
                <a:gd name="f118" fmla="*/ f98 f46 1"/>
                <a:gd name="f119" fmla="*/ f99 f45 1"/>
                <a:gd name="f120" fmla="*/ f100 f46 1"/>
                <a:gd name="f121" fmla="*/ f101 f45 1"/>
                <a:gd name="f122" fmla="*/ f102 f46 1"/>
                <a:gd name="f123" fmla="*/ f103 f45 1"/>
                <a:gd name="f124" fmla="*/ f104 f46 1"/>
                <a:gd name="f125" fmla="*/ f105 f45 1"/>
                <a:gd name="f126" fmla="*/ f106 f46 1"/>
                <a:gd name="f127" fmla="*/ f107 f45 1"/>
                <a:gd name="f128" fmla="*/ f108 f46 1"/>
              </a:gdLst>
              <a:ahLst/>
              <a:cxnLst>
                <a:cxn ang="3cd4">
                  <a:pos x="hc" y="t"/>
                </a:cxn>
                <a:cxn ang="0">
                  <a:pos x="r" y="vc"/>
                </a:cxn>
                <a:cxn ang="cd4">
                  <a:pos x="hc" y="b"/>
                </a:cxn>
                <a:cxn ang="cd2">
                  <a:pos x="l" y="vc"/>
                </a:cxn>
                <a:cxn ang="f72">
                  <a:pos x="f113" y="f114"/>
                </a:cxn>
                <a:cxn ang="f72">
                  <a:pos x="f115" y="f116"/>
                </a:cxn>
                <a:cxn ang="f72">
                  <a:pos x="f117" y="f118"/>
                </a:cxn>
                <a:cxn ang="f72">
                  <a:pos x="f119" y="f120"/>
                </a:cxn>
                <a:cxn ang="f72">
                  <a:pos x="f121" y="f122"/>
                </a:cxn>
                <a:cxn ang="f72">
                  <a:pos x="f123" y="f124"/>
                </a:cxn>
                <a:cxn ang="f72">
                  <a:pos x="f125" y="f126"/>
                </a:cxn>
                <a:cxn ang="f72">
                  <a:pos x="f127" y="f128"/>
                </a:cxn>
                <a:cxn ang="f72">
                  <a:pos x="f113" y="f114"/>
                </a:cxn>
              </a:cxnLst>
              <a:rect l="f109" t="f112" r="f110" b="f111"/>
              <a:pathLst>
                <a:path w="40194" h="240305">
                  <a:moveTo>
                    <a:pt x="f8" y="f9"/>
                  </a:moveTo>
                  <a:cubicBezTo>
                    <a:pt x="f10" y="f11"/>
                    <a:pt x="f12" y="f13"/>
                    <a:pt x="f14" y="f15"/>
                  </a:cubicBezTo>
                  <a:cubicBezTo>
                    <a:pt x="f16" y="f17"/>
                    <a:pt x="f16" y="f18"/>
                    <a:pt x="f16" y="f19"/>
                  </a:cubicBezTo>
                  <a:lnTo>
                    <a:pt x="f20" y="f21"/>
                  </a:lnTo>
                  <a:cubicBezTo>
                    <a:pt x="f22" y="f23"/>
                    <a:pt x="f24" y="f25"/>
                    <a:pt x="f26" y="f27"/>
                  </a:cubicBezTo>
                  <a:cubicBezTo>
                    <a:pt x="f28" y="f29"/>
                    <a:pt x="f30" y="f31"/>
                    <a:pt x="f32" y="f33"/>
                  </a:cubicBezTo>
                  <a:cubicBezTo>
                    <a:pt x="f34" y="f35"/>
                    <a:pt x="f34" y="f36"/>
                    <a:pt x="f34" y="f37"/>
                  </a:cubicBezTo>
                  <a:lnTo>
                    <a:pt x="f38"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0" name="Freeform: Shape 1896">
              <a:extLst>
                <a:ext uri="{FF2B5EF4-FFF2-40B4-BE49-F238E27FC236}">
                  <a16:creationId xmlns:a16="http://schemas.microsoft.com/office/drawing/2014/main" id="{C6DDA093-7421-C8F8-DEB6-472EC0D7304F}"/>
                </a:ext>
              </a:extLst>
            </p:cNvPr>
            <p:cNvSpPr/>
            <p:nvPr/>
          </p:nvSpPr>
          <p:spPr>
            <a:xfrm>
              <a:off x="12120692" y="4860447"/>
              <a:ext cx="45582" cy="294884"/>
            </a:xfrm>
            <a:custGeom>
              <a:avLst/>
              <a:gdLst>
                <a:gd name="f0" fmla="val 10800000"/>
                <a:gd name="f1" fmla="val 5400000"/>
                <a:gd name="f2" fmla="val 180"/>
                <a:gd name="f3" fmla="val w"/>
                <a:gd name="f4" fmla="val h"/>
                <a:gd name="f5" fmla="val 0"/>
                <a:gd name="f6" fmla="val 45583"/>
                <a:gd name="f7" fmla="val 294885"/>
                <a:gd name="f8" fmla="val 36461"/>
                <a:gd name="f9" fmla="val 12495"/>
                <a:gd name="f10" fmla="val 30938"/>
                <a:gd name="f11" fmla="val 11083"/>
                <a:gd name="f12" fmla="val 27478"/>
                <a:gd name="f13" fmla="val 5598"/>
                <a:gd name="f14" fmla="val 28590"/>
                <a:gd name="f15" fmla="val 227"/>
                <a:gd name="f16" fmla="val 282387"/>
                <a:gd name="f17" fmla="val -947"/>
                <a:gd name="f18" fmla="val 287998"/>
                <a:gd name="f19" fmla="val 2539"/>
                <a:gd name="f20" fmla="val 293520"/>
                <a:gd name="f21" fmla="val 8099"/>
                <a:gd name="f22" fmla="val 294883"/>
                <a:gd name="f23" fmla="val 13484"/>
                <a:gd name="f24" fmla="val 295020"/>
                <a:gd name="f25" fmla="val 17957"/>
                <a:gd name="f26" fmla="val 290772"/>
                <a:gd name="f27" fmla="val 18095"/>
                <a:gd name="f28" fmla="val 285399"/>
                <a:gd name="f29" fmla="val 285386"/>
                <a:gd name="f30" fmla="val 280513"/>
                <a:gd name="f31" fmla="val 275890"/>
                <a:gd name="f32" fmla="val 44832"/>
                <a:gd name="f33" fmla="val 10871"/>
                <a:gd name="f34" fmla="val 2874"/>
                <a:gd name="f35" fmla="val 45658"/>
                <a:gd name="f36" fmla="val 8022"/>
                <a:gd name="f37" fmla="val 41609"/>
                <a:gd name="f38" fmla="val 12295"/>
                <a:gd name="f39" fmla="+- 0 0 -90"/>
                <a:gd name="f40" fmla="*/ f3 1 45583"/>
                <a:gd name="f41" fmla="*/ f4 1 294885"/>
                <a:gd name="f42" fmla="val f5"/>
                <a:gd name="f43" fmla="val f6"/>
                <a:gd name="f44" fmla="val f7"/>
                <a:gd name="f45" fmla="*/ f39 f0 1"/>
                <a:gd name="f46" fmla="+- f44 0 f42"/>
                <a:gd name="f47" fmla="+- f43 0 f42"/>
                <a:gd name="f48" fmla="*/ f45 1 f2"/>
                <a:gd name="f49" fmla="*/ f47 1 45583"/>
                <a:gd name="f50" fmla="*/ f46 1 294885"/>
                <a:gd name="f51" fmla="*/ 36461 f47 1"/>
                <a:gd name="f52" fmla="*/ 12495 f46 1"/>
                <a:gd name="f53" fmla="*/ 28590 f47 1"/>
                <a:gd name="f54" fmla="*/ 0 f46 1"/>
                <a:gd name="f55" fmla="*/ 227 f47 1"/>
                <a:gd name="f56" fmla="*/ 282387 f46 1"/>
                <a:gd name="f57" fmla="*/ 8099 f47 1"/>
                <a:gd name="f58" fmla="*/ 294883 f46 1"/>
                <a:gd name="f59" fmla="*/ 18095 f47 1"/>
                <a:gd name="f60" fmla="*/ 285399 f46 1"/>
                <a:gd name="f61" fmla="*/ 285386 f46 1"/>
                <a:gd name="f62" fmla="*/ 280513 f46 1"/>
                <a:gd name="f63" fmla="*/ 275890 f46 1"/>
                <a:gd name="f64" fmla="*/ 44832 f47 1"/>
                <a:gd name="f65" fmla="*/ 10871 f46 1"/>
                <a:gd name="f66" fmla="*/ 45583 f47 1"/>
                <a:gd name="f67" fmla="*/ 2874 f46 1"/>
                <a:gd name="f68" fmla="+- f48 0 f1"/>
                <a:gd name="f69" fmla="*/ f51 1 45583"/>
                <a:gd name="f70" fmla="*/ f52 1 294885"/>
                <a:gd name="f71" fmla="*/ f53 1 45583"/>
                <a:gd name="f72" fmla="*/ f54 1 294885"/>
                <a:gd name="f73" fmla="*/ f55 1 45583"/>
                <a:gd name="f74" fmla="*/ f56 1 294885"/>
                <a:gd name="f75" fmla="*/ f57 1 45583"/>
                <a:gd name="f76" fmla="*/ f58 1 294885"/>
                <a:gd name="f77" fmla="*/ f59 1 45583"/>
                <a:gd name="f78" fmla="*/ f60 1 294885"/>
                <a:gd name="f79" fmla="*/ f61 1 294885"/>
                <a:gd name="f80" fmla="*/ f62 1 294885"/>
                <a:gd name="f81" fmla="*/ f63 1 294885"/>
                <a:gd name="f82" fmla="*/ f64 1 45583"/>
                <a:gd name="f83" fmla="*/ f65 1 294885"/>
                <a:gd name="f84" fmla="*/ f66 1 45583"/>
                <a:gd name="f85" fmla="*/ f67 1 294885"/>
                <a:gd name="f86" fmla="*/ f42 1 f49"/>
                <a:gd name="f87" fmla="*/ f43 1 f49"/>
                <a:gd name="f88" fmla="*/ f42 1 f50"/>
                <a:gd name="f89" fmla="*/ f44 1 f50"/>
                <a:gd name="f90" fmla="*/ f69 1 f49"/>
                <a:gd name="f91" fmla="*/ f70 1 f50"/>
                <a:gd name="f92" fmla="*/ f71 1 f49"/>
                <a:gd name="f93" fmla="*/ f72 1 f50"/>
                <a:gd name="f94" fmla="*/ f73 1 f49"/>
                <a:gd name="f95" fmla="*/ f74 1 f50"/>
                <a:gd name="f96" fmla="*/ f75 1 f49"/>
                <a:gd name="f97" fmla="*/ f76 1 f50"/>
                <a:gd name="f98" fmla="*/ f77 1 f49"/>
                <a:gd name="f99" fmla="*/ f78 1 f50"/>
                <a:gd name="f100" fmla="*/ f79 1 f50"/>
                <a:gd name="f101" fmla="*/ f80 1 f50"/>
                <a:gd name="f102" fmla="*/ f81 1 f50"/>
                <a:gd name="f103" fmla="*/ f82 1 f49"/>
                <a:gd name="f104" fmla="*/ f83 1 f50"/>
                <a:gd name="f105" fmla="*/ f84 1 f49"/>
                <a:gd name="f106" fmla="*/ f85 1 f50"/>
                <a:gd name="f107" fmla="*/ f86 f40 1"/>
                <a:gd name="f108" fmla="*/ f87 f40 1"/>
                <a:gd name="f109" fmla="*/ f89 f41 1"/>
                <a:gd name="f110" fmla="*/ f88 f41 1"/>
                <a:gd name="f111" fmla="*/ f90 f40 1"/>
                <a:gd name="f112" fmla="*/ f91 f41 1"/>
                <a:gd name="f113" fmla="*/ f92 f40 1"/>
                <a:gd name="f114" fmla="*/ f93 f41 1"/>
                <a:gd name="f115" fmla="*/ f94 f40 1"/>
                <a:gd name="f116" fmla="*/ f95 f41 1"/>
                <a:gd name="f117" fmla="*/ f96 f40 1"/>
                <a:gd name="f118" fmla="*/ f97 f41 1"/>
                <a:gd name="f119" fmla="*/ f98 f40 1"/>
                <a:gd name="f120" fmla="*/ f99 f41 1"/>
                <a:gd name="f121" fmla="*/ f100 f41 1"/>
                <a:gd name="f122" fmla="*/ f101 f41 1"/>
                <a:gd name="f123" fmla="*/ f102 f41 1"/>
                <a:gd name="f124" fmla="*/ f103 f40 1"/>
                <a:gd name="f125" fmla="*/ f104 f41 1"/>
                <a:gd name="f126" fmla="*/ f105 f40 1"/>
                <a:gd name="f127" fmla="*/ f106 f41 1"/>
              </a:gdLst>
              <a:ahLst/>
              <a:cxnLst>
                <a:cxn ang="3cd4">
                  <a:pos x="hc" y="t"/>
                </a:cxn>
                <a:cxn ang="0">
                  <a:pos x="r" y="vc"/>
                </a:cxn>
                <a:cxn ang="cd4">
                  <a:pos x="hc" y="b"/>
                </a:cxn>
                <a:cxn ang="cd2">
                  <a:pos x="l" y="vc"/>
                </a:cxn>
                <a:cxn ang="f68">
                  <a:pos x="f111" y="f112"/>
                </a:cxn>
                <a:cxn ang="f68">
                  <a:pos x="f113" y="f114"/>
                </a:cxn>
                <a:cxn ang="f68">
                  <a:pos x="f115" y="f116"/>
                </a:cxn>
                <a:cxn ang="f68">
                  <a:pos x="f117" y="f118"/>
                </a:cxn>
                <a:cxn ang="f68">
                  <a:pos x="f119" y="f120"/>
                </a:cxn>
                <a:cxn ang="f68">
                  <a:pos x="f119" y="f121"/>
                </a:cxn>
                <a:cxn ang="f68">
                  <a:pos x="f119" y="f122"/>
                </a:cxn>
                <a:cxn ang="f68">
                  <a:pos x="f119" y="f123"/>
                </a:cxn>
                <a:cxn ang="f68">
                  <a:pos x="f124" y="f125"/>
                </a:cxn>
                <a:cxn ang="f68">
                  <a:pos x="f126" y="f127"/>
                </a:cxn>
                <a:cxn ang="f68">
                  <a:pos x="f126" y="f127"/>
                </a:cxn>
                <a:cxn ang="f68">
                  <a:pos x="f111" y="f112"/>
                </a:cxn>
              </a:cxnLst>
              <a:rect l="f107" t="f110" r="f108" b="f109"/>
              <a:pathLst>
                <a:path w="45583" h="294885">
                  <a:moveTo>
                    <a:pt x="f8" y="f9"/>
                  </a:moveTo>
                  <a:cubicBezTo>
                    <a:pt x="f10" y="f11"/>
                    <a:pt x="f12" y="f13"/>
                    <a:pt x="f14" y="f5"/>
                  </a:cubicBezTo>
                  <a:lnTo>
                    <a:pt x="f15" y="f16"/>
                  </a:lnTo>
                  <a:cubicBezTo>
                    <a:pt x="f17" y="f18"/>
                    <a:pt x="f19" y="f20"/>
                    <a:pt x="f21" y="f22"/>
                  </a:cubicBezTo>
                  <a:cubicBezTo>
                    <a:pt x="f23" y="f24"/>
                    <a:pt x="f25" y="f26"/>
                    <a:pt x="f27" y="f28"/>
                  </a:cubicBezTo>
                  <a:cubicBezTo>
                    <a:pt x="f27" y="f29"/>
                    <a:pt x="f27" y="f29"/>
                    <a:pt x="f27" y="f29"/>
                  </a:cubicBezTo>
                  <a:lnTo>
                    <a:pt x="f27" y="f30"/>
                  </a:lnTo>
                  <a:lnTo>
                    <a:pt x="f27" y="f31"/>
                  </a:lnTo>
                  <a:lnTo>
                    <a:pt x="f32" y="f33"/>
                  </a:lnTo>
                  <a:lnTo>
                    <a:pt x="f6" y="f34"/>
                  </a:lnTo>
                  <a:lnTo>
                    <a:pt x="f6" y="f34"/>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1" name="Freeform: Shape 1897">
              <a:extLst>
                <a:ext uri="{FF2B5EF4-FFF2-40B4-BE49-F238E27FC236}">
                  <a16:creationId xmlns:a16="http://schemas.microsoft.com/office/drawing/2014/main" id="{46128C8C-1195-70BA-185A-FBE87DAC6325}"/>
                </a:ext>
              </a:extLst>
            </p:cNvPr>
            <p:cNvSpPr/>
            <p:nvPr/>
          </p:nvSpPr>
          <p:spPr>
            <a:xfrm>
              <a:off x="12150071" y="4777730"/>
              <a:ext cx="25493" cy="95600"/>
            </a:xfrm>
            <a:custGeom>
              <a:avLst/>
              <a:gdLst>
                <a:gd name="f0" fmla="val 10800000"/>
                <a:gd name="f1" fmla="val 5400000"/>
                <a:gd name="f2" fmla="val 180"/>
                <a:gd name="f3" fmla="val w"/>
                <a:gd name="f4" fmla="val h"/>
                <a:gd name="f5" fmla="val 0"/>
                <a:gd name="f6" fmla="val 25493"/>
                <a:gd name="f7" fmla="val 95596"/>
                <a:gd name="f8" fmla="val 6705"/>
                <a:gd name="f9" fmla="val 9368"/>
                <a:gd name="f10" fmla="val 14741"/>
                <a:gd name="f11" fmla="val 18739"/>
                <a:gd name="f12" fmla="val 208"/>
                <a:gd name="f13" fmla="val 83088"/>
                <a:gd name="f14" fmla="val -904"/>
                <a:gd name="f15" fmla="val 88686"/>
                <a:gd name="f16" fmla="val 2556"/>
                <a:gd name="f17" fmla="val 94171"/>
                <a:gd name="f18" fmla="val 8079"/>
                <a:gd name="f19" fmla="val 95583"/>
                <a:gd name="f20" fmla="val 13315"/>
                <a:gd name="f21" fmla="val 95858"/>
                <a:gd name="f22" fmla="val 17787"/>
                <a:gd name="f23" fmla="val 91835"/>
                <a:gd name="f24" fmla="val 18063"/>
                <a:gd name="f25" fmla="val 86600"/>
                <a:gd name="f26" fmla="val 18075"/>
                <a:gd name="f27" fmla="val 86425"/>
                <a:gd name="f28" fmla="val 86262"/>
                <a:gd name="f29" fmla="val 86088"/>
                <a:gd name="f30" fmla="val 25447"/>
                <a:gd name="f31" fmla="val 12367"/>
                <a:gd name="f32" fmla="val 11617"/>
                <a:gd name="f33" fmla="val 25509"/>
                <a:gd name="f34" fmla="val 10830"/>
                <a:gd name="f35" fmla="val 10030"/>
                <a:gd name="f36" fmla="val 9243"/>
                <a:gd name="f37" fmla="val 7369"/>
                <a:gd name="f38" fmla="val 24697"/>
                <a:gd name="f39" fmla="val 5620"/>
                <a:gd name="f40" fmla="val 24372"/>
                <a:gd name="f41" fmla="val 4970"/>
                <a:gd name="f42" fmla="val 23997"/>
                <a:gd name="f43" fmla="val 4345"/>
                <a:gd name="f44" fmla="val 23572"/>
                <a:gd name="f45" fmla="val 3745"/>
                <a:gd name="f46" fmla="val 22261"/>
                <a:gd name="f47" fmla="val 1971"/>
                <a:gd name="f48" fmla="val 20349"/>
                <a:gd name="f49" fmla="val 722"/>
                <a:gd name="f50" fmla="val 18200"/>
                <a:gd name="f51" fmla="val 246"/>
                <a:gd name="f52" fmla="val 13164"/>
                <a:gd name="f53" fmla="val -928"/>
                <a:gd name="f54" fmla="val 8117"/>
                <a:gd name="f55" fmla="val 2208"/>
                <a:gd name="f56" fmla="val 6954"/>
                <a:gd name="f57" fmla="val 7256"/>
                <a:gd name="f58" fmla="val 6792"/>
                <a:gd name="f59" fmla="val 7943"/>
                <a:gd name="f60" fmla="val 8656"/>
                <a:gd name="f61" fmla="+- 0 0 -90"/>
                <a:gd name="f62" fmla="*/ f3 1 25493"/>
                <a:gd name="f63" fmla="*/ f4 1 95596"/>
                <a:gd name="f64" fmla="val f5"/>
                <a:gd name="f65" fmla="val f6"/>
                <a:gd name="f66" fmla="val f7"/>
                <a:gd name="f67" fmla="*/ f61 f0 1"/>
                <a:gd name="f68" fmla="+- f66 0 f64"/>
                <a:gd name="f69" fmla="+- f65 0 f64"/>
                <a:gd name="f70" fmla="*/ f67 1 f2"/>
                <a:gd name="f71" fmla="*/ f69 1 25493"/>
                <a:gd name="f72" fmla="*/ f68 1 95596"/>
                <a:gd name="f73" fmla="*/ 6705 f69 1"/>
                <a:gd name="f74" fmla="*/ 9368 f68 1"/>
                <a:gd name="f75" fmla="*/ 14741 f68 1"/>
                <a:gd name="f76" fmla="*/ 18739 f68 1"/>
                <a:gd name="f77" fmla="*/ 208 f69 1"/>
                <a:gd name="f78" fmla="*/ 83088 f68 1"/>
                <a:gd name="f79" fmla="*/ 8079 f69 1"/>
                <a:gd name="f80" fmla="*/ 95583 f68 1"/>
                <a:gd name="f81" fmla="*/ 18063 f69 1"/>
                <a:gd name="f82" fmla="*/ 86600 f68 1"/>
                <a:gd name="f83" fmla="*/ 18075 f69 1"/>
                <a:gd name="f84" fmla="*/ 86088 f68 1"/>
                <a:gd name="f85" fmla="*/ 25447 f69 1"/>
                <a:gd name="f86" fmla="*/ 12367 f68 1"/>
                <a:gd name="f87" fmla="*/ 11617 f68 1"/>
                <a:gd name="f88" fmla="*/ 9243 f68 1"/>
                <a:gd name="f89" fmla="*/ 7369 f68 1"/>
                <a:gd name="f90" fmla="*/ 24697 f69 1"/>
                <a:gd name="f91" fmla="*/ 5620 f68 1"/>
                <a:gd name="f92" fmla="*/ 23572 f69 1"/>
                <a:gd name="f93" fmla="*/ 3745 f68 1"/>
                <a:gd name="f94" fmla="*/ 18200 f69 1"/>
                <a:gd name="f95" fmla="*/ 246 f68 1"/>
                <a:gd name="f96" fmla="*/ 6954 f69 1"/>
                <a:gd name="f97" fmla="*/ 7256 f68 1"/>
                <a:gd name="f98" fmla="+- f70 0 f1"/>
                <a:gd name="f99" fmla="*/ f73 1 25493"/>
                <a:gd name="f100" fmla="*/ f74 1 95596"/>
                <a:gd name="f101" fmla="*/ f75 1 95596"/>
                <a:gd name="f102" fmla="*/ f76 1 95596"/>
                <a:gd name="f103" fmla="*/ f77 1 25493"/>
                <a:gd name="f104" fmla="*/ f78 1 95596"/>
                <a:gd name="f105" fmla="*/ f79 1 25493"/>
                <a:gd name="f106" fmla="*/ f80 1 95596"/>
                <a:gd name="f107" fmla="*/ f81 1 25493"/>
                <a:gd name="f108" fmla="*/ f82 1 95596"/>
                <a:gd name="f109" fmla="*/ f83 1 25493"/>
                <a:gd name="f110" fmla="*/ f84 1 95596"/>
                <a:gd name="f111" fmla="*/ f85 1 25493"/>
                <a:gd name="f112" fmla="*/ f86 1 95596"/>
                <a:gd name="f113" fmla="*/ f87 1 95596"/>
                <a:gd name="f114" fmla="*/ f88 1 95596"/>
                <a:gd name="f115" fmla="*/ f89 1 95596"/>
                <a:gd name="f116" fmla="*/ f90 1 25493"/>
                <a:gd name="f117" fmla="*/ f91 1 95596"/>
                <a:gd name="f118" fmla="*/ f92 1 25493"/>
                <a:gd name="f119" fmla="*/ f93 1 95596"/>
                <a:gd name="f120" fmla="*/ f94 1 25493"/>
                <a:gd name="f121" fmla="*/ f95 1 95596"/>
                <a:gd name="f122" fmla="*/ f96 1 25493"/>
                <a:gd name="f123" fmla="*/ f97 1 95596"/>
                <a:gd name="f124" fmla="*/ f64 1 f71"/>
                <a:gd name="f125" fmla="*/ f65 1 f71"/>
                <a:gd name="f126" fmla="*/ f64 1 f72"/>
                <a:gd name="f127" fmla="*/ f66 1 f72"/>
                <a:gd name="f128" fmla="*/ f99 1 f71"/>
                <a:gd name="f129" fmla="*/ f100 1 f72"/>
                <a:gd name="f130" fmla="*/ f101 1 f72"/>
                <a:gd name="f131" fmla="*/ f102 1 f72"/>
                <a:gd name="f132" fmla="*/ f103 1 f71"/>
                <a:gd name="f133" fmla="*/ f104 1 f72"/>
                <a:gd name="f134" fmla="*/ f105 1 f71"/>
                <a:gd name="f135" fmla="*/ f106 1 f72"/>
                <a:gd name="f136" fmla="*/ f107 1 f71"/>
                <a:gd name="f137" fmla="*/ f108 1 f72"/>
                <a:gd name="f138" fmla="*/ f109 1 f71"/>
                <a:gd name="f139" fmla="*/ f110 1 f72"/>
                <a:gd name="f140" fmla="*/ f111 1 f71"/>
                <a:gd name="f141" fmla="*/ f112 1 f72"/>
                <a:gd name="f142" fmla="*/ f113 1 f72"/>
                <a:gd name="f143" fmla="*/ f114 1 f72"/>
                <a:gd name="f144" fmla="*/ f115 1 f72"/>
                <a:gd name="f145" fmla="*/ f116 1 f71"/>
                <a:gd name="f146" fmla="*/ f117 1 f72"/>
                <a:gd name="f147" fmla="*/ f118 1 f71"/>
                <a:gd name="f148" fmla="*/ f119 1 f72"/>
                <a:gd name="f149" fmla="*/ f120 1 f71"/>
                <a:gd name="f150" fmla="*/ f121 1 f72"/>
                <a:gd name="f151" fmla="*/ f122 1 f71"/>
                <a:gd name="f152" fmla="*/ f123 1 f72"/>
                <a:gd name="f153" fmla="*/ f124 f62 1"/>
                <a:gd name="f154" fmla="*/ f125 f62 1"/>
                <a:gd name="f155" fmla="*/ f127 f63 1"/>
                <a:gd name="f156" fmla="*/ f126 f63 1"/>
                <a:gd name="f157" fmla="*/ f128 f62 1"/>
                <a:gd name="f158" fmla="*/ f129 f63 1"/>
                <a:gd name="f159" fmla="*/ f130 f63 1"/>
                <a:gd name="f160" fmla="*/ f131 f63 1"/>
                <a:gd name="f161" fmla="*/ f132 f62 1"/>
                <a:gd name="f162" fmla="*/ f133 f63 1"/>
                <a:gd name="f163" fmla="*/ f134 f62 1"/>
                <a:gd name="f164" fmla="*/ f135 f63 1"/>
                <a:gd name="f165" fmla="*/ f136 f62 1"/>
                <a:gd name="f166" fmla="*/ f137 f63 1"/>
                <a:gd name="f167" fmla="*/ f138 f62 1"/>
                <a:gd name="f168" fmla="*/ f139 f63 1"/>
                <a:gd name="f169" fmla="*/ f140 f62 1"/>
                <a:gd name="f170" fmla="*/ f141 f63 1"/>
                <a:gd name="f171" fmla="*/ f142 f63 1"/>
                <a:gd name="f172" fmla="*/ f143 f63 1"/>
                <a:gd name="f173" fmla="*/ f144 f63 1"/>
                <a:gd name="f174" fmla="*/ f145 f62 1"/>
                <a:gd name="f175" fmla="*/ f146 f63 1"/>
                <a:gd name="f176" fmla="*/ f147 f62 1"/>
                <a:gd name="f177" fmla="*/ f148 f63 1"/>
                <a:gd name="f178" fmla="*/ f149 f62 1"/>
                <a:gd name="f179" fmla="*/ f150 f63 1"/>
                <a:gd name="f180" fmla="*/ f151 f62 1"/>
                <a:gd name="f181" fmla="*/ f152 f63 1"/>
              </a:gdLst>
              <a:ahLst/>
              <a:cxnLst>
                <a:cxn ang="3cd4">
                  <a:pos x="hc" y="t"/>
                </a:cxn>
                <a:cxn ang="0">
                  <a:pos x="r" y="vc"/>
                </a:cxn>
                <a:cxn ang="cd4">
                  <a:pos x="hc" y="b"/>
                </a:cxn>
                <a:cxn ang="cd2">
                  <a:pos x="l" y="vc"/>
                </a:cxn>
                <a:cxn ang="f98">
                  <a:pos x="f157" y="f158"/>
                </a:cxn>
                <a:cxn ang="f98">
                  <a:pos x="f157" y="f159"/>
                </a:cxn>
                <a:cxn ang="f98">
                  <a:pos x="f157" y="f160"/>
                </a:cxn>
                <a:cxn ang="f98">
                  <a:pos x="f161" y="f162"/>
                </a:cxn>
                <a:cxn ang="f98">
                  <a:pos x="f163" y="f164"/>
                </a:cxn>
                <a:cxn ang="f98">
                  <a:pos x="f165" y="f166"/>
                </a:cxn>
                <a:cxn ang="f98">
                  <a:pos x="f167" y="f168"/>
                </a:cxn>
                <a:cxn ang="f98">
                  <a:pos x="f167" y="f168"/>
                </a:cxn>
                <a:cxn ang="f98">
                  <a:pos x="f169" y="f170"/>
                </a:cxn>
                <a:cxn ang="f98">
                  <a:pos x="f169" y="f171"/>
                </a:cxn>
                <a:cxn ang="f98">
                  <a:pos x="f169" y="f172"/>
                </a:cxn>
                <a:cxn ang="f98">
                  <a:pos x="f169" y="f173"/>
                </a:cxn>
                <a:cxn ang="f98">
                  <a:pos x="f174" y="f175"/>
                </a:cxn>
                <a:cxn ang="f98">
                  <a:pos x="f176" y="f177"/>
                </a:cxn>
                <a:cxn ang="f98">
                  <a:pos x="f178" y="f179"/>
                </a:cxn>
                <a:cxn ang="f98">
                  <a:pos x="f180" y="f181"/>
                </a:cxn>
                <a:cxn ang="f98">
                  <a:pos x="f157" y="f158"/>
                </a:cxn>
              </a:cxnLst>
              <a:rect l="f153" t="f156" r="f154" b="f155"/>
              <a:pathLst>
                <a:path w="25493" h="95596">
                  <a:moveTo>
                    <a:pt x="f8" y="f9"/>
                  </a:moveTo>
                  <a:lnTo>
                    <a:pt x="f8" y="f10"/>
                  </a:lnTo>
                  <a:lnTo>
                    <a:pt x="f8" y="f11"/>
                  </a:lnTo>
                  <a:lnTo>
                    <a:pt x="f12" y="f13"/>
                  </a:lnTo>
                  <a:cubicBezTo>
                    <a:pt x="f14" y="f15"/>
                    <a:pt x="f16" y="f17"/>
                    <a:pt x="f18" y="f19"/>
                  </a:cubicBezTo>
                  <a:cubicBezTo>
                    <a:pt x="f20" y="f21"/>
                    <a:pt x="f22" y="f23"/>
                    <a:pt x="f24" y="f25"/>
                  </a:cubicBezTo>
                  <a:cubicBezTo>
                    <a:pt x="f26" y="f27"/>
                    <a:pt x="f26" y="f28"/>
                    <a:pt x="f26" y="f29"/>
                  </a:cubicBezTo>
                  <a:lnTo>
                    <a:pt x="f26" y="f29"/>
                  </a:lnTo>
                  <a:lnTo>
                    <a:pt x="f30" y="f31"/>
                  </a:lnTo>
                  <a:cubicBezTo>
                    <a:pt x="f30" y="f31"/>
                    <a:pt x="f30" y="f31"/>
                    <a:pt x="f30" y="f32"/>
                  </a:cubicBezTo>
                  <a:cubicBezTo>
                    <a:pt x="f33" y="f34"/>
                    <a:pt x="f33" y="f35"/>
                    <a:pt x="f30" y="f36"/>
                  </a:cubicBezTo>
                  <a:lnTo>
                    <a:pt x="f30" y="f37"/>
                  </a:lnTo>
                  <a:lnTo>
                    <a:pt x="f38" y="f39"/>
                  </a:lnTo>
                  <a:cubicBezTo>
                    <a:pt x="f40" y="f41"/>
                    <a:pt x="f42" y="f43"/>
                    <a:pt x="f44" y="f45"/>
                  </a:cubicBezTo>
                  <a:cubicBezTo>
                    <a:pt x="f46" y="f47"/>
                    <a:pt x="f48" y="f49"/>
                    <a:pt x="f50" y="f51"/>
                  </a:cubicBezTo>
                  <a:cubicBezTo>
                    <a:pt x="f52" y="f53"/>
                    <a:pt x="f54" y="f55"/>
                    <a:pt x="f56" y="f57"/>
                  </a:cubicBezTo>
                  <a:cubicBezTo>
                    <a:pt x="f58" y="f59"/>
                    <a:pt x="f8"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2" name="Freeform: Shape 1898">
              <a:extLst>
                <a:ext uri="{FF2B5EF4-FFF2-40B4-BE49-F238E27FC236}">
                  <a16:creationId xmlns:a16="http://schemas.microsoft.com/office/drawing/2014/main" id="{F07DB986-4DF0-ABCD-0496-AD50361B0682}"/>
                </a:ext>
              </a:extLst>
            </p:cNvPr>
            <p:cNvSpPr/>
            <p:nvPr/>
          </p:nvSpPr>
          <p:spPr>
            <a:xfrm>
              <a:off x="10043193" y="5741965"/>
              <a:ext cx="34363" cy="34363"/>
            </a:xfrm>
            <a:custGeom>
              <a:avLst/>
              <a:gdLst>
                <a:gd name="f0" fmla="val 10800000"/>
                <a:gd name="f1" fmla="val 5400000"/>
                <a:gd name="f2" fmla="val 180"/>
                <a:gd name="f3" fmla="val w"/>
                <a:gd name="f4" fmla="val h"/>
                <a:gd name="f5" fmla="val 0"/>
                <a:gd name="f6" fmla="val 34360"/>
                <a:gd name="f7" fmla="val 34361"/>
                <a:gd name="f8" fmla="val 21866"/>
                <a:gd name="f9" fmla="val 14494"/>
                <a:gd name="f10" fmla="val 19842"/>
                <a:gd name="f11" fmla="val 9284"/>
                <a:gd name="f12" fmla="val 21528"/>
                <a:gd name="f13" fmla="val 3361"/>
                <a:gd name="f14" fmla="val 25989"/>
                <a:gd name="f15" fmla="val 25239"/>
                <a:gd name="f16" fmla="val 22241"/>
                <a:gd name="f17" fmla="val 1749"/>
                <a:gd name="f18" fmla="val 14869"/>
                <a:gd name="f19" fmla="val 3936"/>
                <a:gd name="f20" fmla="val 12445"/>
                <a:gd name="f21" fmla="val 9096"/>
                <a:gd name="f22" fmla="val 13657"/>
                <a:gd name="f23" fmla="val 11520"/>
                <a:gd name="f24" fmla="val 17593"/>
                <a:gd name="f25" fmla="val 11957"/>
                <a:gd name="f26" fmla="val 18305"/>
                <a:gd name="f27" fmla="val 12282"/>
                <a:gd name="f28" fmla="val 19067"/>
                <a:gd name="f29" fmla="val 12495"/>
                <a:gd name="f30" fmla="val 19867"/>
                <a:gd name="f31" fmla="val 14519"/>
                <a:gd name="f32" fmla="val 25077"/>
                <a:gd name="f33" fmla="val 12832"/>
                <a:gd name="f34" fmla="val 31000"/>
                <a:gd name="f35" fmla="val 8372"/>
                <a:gd name="f36" fmla="val 18992"/>
                <a:gd name="f37" fmla="val 30475"/>
                <a:gd name="f38" fmla="val 21491"/>
                <a:gd name="f39" fmla="val 25289"/>
                <a:gd name="f40" fmla="val 20354"/>
                <a:gd name="f41" fmla="val 22790"/>
                <a:gd name="f42" fmla="val 16468"/>
                <a:gd name="f43" fmla="val 22403"/>
                <a:gd name="f44" fmla="val 15856"/>
                <a:gd name="f45" fmla="val 22091"/>
                <a:gd name="f46" fmla="val 15194"/>
                <a:gd name="f47" fmla="+- 0 0 -90"/>
                <a:gd name="f48" fmla="*/ f3 1 34360"/>
                <a:gd name="f49" fmla="*/ f4 1 34361"/>
                <a:gd name="f50" fmla="val f5"/>
                <a:gd name="f51" fmla="val f6"/>
                <a:gd name="f52" fmla="val f7"/>
                <a:gd name="f53" fmla="*/ f47 f0 1"/>
                <a:gd name="f54" fmla="+- f52 0 f50"/>
                <a:gd name="f55" fmla="+- f51 0 f50"/>
                <a:gd name="f56" fmla="*/ f53 1 f2"/>
                <a:gd name="f57" fmla="*/ f55 1 34360"/>
                <a:gd name="f58" fmla="*/ f54 1 34361"/>
                <a:gd name="f59" fmla="*/ 21866 f55 1"/>
                <a:gd name="f60" fmla="*/ 14494 f54 1"/>
                <a:gd name="f61" fmla="*/ 25989 f55 1"/>
                <a:gd name="f62" fmla="*/ 0 f54 1"/>
                <a:gd name="f63" fmla="*/ 25239 f55 1"/>
                <a:gd name="f64" fmla="*/ 22241 f55 1"/>
                <a:gd name="f65" fmla="*/ 1749 f54 1"/>
                <a:gd name="f66" fmla="*/ 0 f55 1"/>
                <a:gd name="f67" fmla="*/ 14869 f54 1"/>
                <a:gd name="f68" fmla="*/ 11520 f55 1"/>
                <a:gd name="f69" fmla="*/ 17593 f54 1"/>
                <a:gd name="f70" fmla="*/ 12495 f55 1"/>
                <a:gd name="f71" fmla="*/ 19867 f54 1"/>
                <a:gd name="f72" fmla="*/ 8372 f55 1"/>
                <a:gd name="f73" fmla="*/ 34361 f54 1"/>
                <a:gd name="f74" fmla="*/ 34360 f55 1"/>
                <a:gd name="f75" fmla="*/ 18992 f54 1"/>
                <a:gd name="f76" fmla="*/ 22790 f55 1"/>
                <a:gd name="f77" fmla="*/ 16468 f54 1"/>
                <a:gd name="f78" fmla="+- f56 0 f1"/>
                <a:gd name="f79" fmla="*/ f59 1 34360"/>
                <a:gd name="f80" fmla="*/ f60 1 34361"/>
                <a:gd name="f81" fmla="*/ f61 1 34360"/>
                <a:gd name="f82" fmla="*/ f62 1 34361"/>
                <a:gd name="f83" fmla="*/ f63 1 34360"/>
                <a:gd name="f84" fmla="*/ f64 1 34360"/>
                <a:gd name="f85" fmla="*/ f65 1 34361"/>
                <a:gd name="f86" fmla="*/ f66 1 34360"/>
                <a:gd name="f87" fmla="*/ f67 1 34361"/>
                <a:gd name="f88" fmla="*/ f68 1 34360"/>
                <a:gd name="f89" fmla="*/ f69 1 34361"/>
                <a:gd name="f90" fmla="*/ f70 1 34360"/>
                <a:gd name="f91" fmla="*/ f71 1 34361"/>
                <a:gd name="f92" fmla="*/ f72 1 34360"/>
                <a:gd name="f93" fmla="*/ f73 1 34361"/>
                <a:gd name="f94" fmla="*/ f74 1 34360"/>
                <a:gd name="f95" fmla="*/ f75 1 34361"/>
                <a:gd name="f96" fmla="*/ f76 1 34360"/>
                <a:gd name="f97" fmla="*/ f77 1 34361"/>
                <a:gd name="f98" fmla="*/ f50 1 f57"/>
                <a:gd name="f99" fmla="*/ f51 1 f57"/>
                <a:gd name="f100" fmla="*/ f50 1 f58"/>
                <a:gd name="f101" fmla="*/ f52 1 f58"/>
                <a:gd name="f102" fmla="*/ f79 1 f57"/>
                <a:gd name="f103" fmla="*/ f80 1 f58"/>
                <a:gd name="f104" fmla="*/ f81 1 f57"/>
                <a:gd name="f105" fmla="*/ f82 1 f58"/>
                <a:gd name="f106" fmla="*/ f83 1 f57"/>
                <a:gd name="f107" fmla="*/ f84 1 f57"/>
                <a:gd name="f108" fmla="*/ f85 1 f58"/>
                <a:gd name="f109" fmla="*/ f86 1 f57"/>
                <a:gd name="f110" fmla="*/ f87 1 f58"/>
                <a:gd name="f111" fmla="*/ f88 1 f57"/>
                <a:gd name="f112" fmla="*/ f89 1 f58"/>
                <a:gd name="f113" fmla="*/ f90 1 f57"/>
                <a:gd name="f114" fmla="*/ f91 1 f58"/>
                <a:gd name="f115" fmla="*/ f92 1 f57"/>
                <a:gd name="f116" fmla="*/ f93 1 f58"/>
                <a:gd name="f117" fmla="*/ f94 1 f57"/>
                <a:gd name="f118" fmla="*/ f95 1 f58"/>
                <a:gd name="f119" fmla="*/ f96 1 f57"/>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8 1"/>
                <a:gd name="f130" fmla="*/ f107 f48 1"/>
                <a:gd name="f131" fmla="*/ f108 f49 1"/>
                <a:gd name="f132" fmla="*/ f109 f48 1"/>
                <a:gd name="f133" fmla="*/ f110 f49 1"/>
                <a:gd name="f134" fmla="*/ f111 f48 1"/>
                <a:gd name="f135" fmla="*/ f112 f49 1"/>
                <a:gd name="f136" fmla="*/ f113 f48 1"/>
                <a:gd name="f137" fmla="*/ f114 f49 1"/>
                <a:gd name="f138" fmla="*/ f115 f48 1"/>
                <a:gd name="f139" fmla="*/ f116 f49 1"/>
                <a:gd name="f140" fmla="*/ f117 f48 1"/>
                <a:gd name="f141" fmla="*/ f118 f49 1"/>
                <a:gd name="f142" fmla="*/ f119 f48 1"/>
                <a:gd name="f143" fmla="*/ f120 f49 1"/>
              </a:gdLst>
              <a:ahLst/>
              <a:cxnLst>
                <a:cxn ang="3cd4">
                  <a:pos x="hc" y="t"/>
                </a:cxn>
                <a:cxn ang="0">
                  <a:pos x="r" y="vc"/>
                </a:cxn>
                <a:cxn ang="cd4">
                  <a:pos x="hc" y="b"/>
                </a:cxn>
                <a:cxn ang="cd2">
                  <a:pos x="l" y="vc"/>
                </a:cxn>
                <a:cxn ang="f78">
                  <a:pos x="f125" y="f126"/>
                </a:cxn>
                <a:cxn ang="f78">
                  <a:pos x="f127" y="f128"/>
                </a:cxn>
                <a:cxn ang="f78">
                  <a:pos x="f129" y="f128"/>
                </a:cxn>
                <a:cxn ang="f78">
                  <a:pos x="f130" y="f131"/>
                </a:cxn>
                <a:cxn ang="f78">
                  <a:pos x="f132" y="f133"/>
                </a:cxn>
                <a:cxn ang="f78">
                  <a:pos x="f134" y="f135"/>
                </a:cxn>
                <a:cxn ang="f78">
                  <a:pos x="f136" y="f137"/>
                </a:cxn>
                <a:cxn ang="f78">
                  <a:pos x="f138" y="f139"/>
                </a:cxn>
                <a:cxn ang="f78">
                  <a:pos x="f140" y="f141"/>
                </a:cxn>
                <a:cxn ang="f78">
                  <a:pos x="f142" y="f143"/>
                </a:cxn>
                <a:cxn ang="f78">
                  <a:pos x="f125" y="f126"/>
                </a:cxn>
              </a:cxnLst>
              <a:rect l="f121" t="f124" r="f122" b="f123"/>
              <a:pathLst>
                <a:path w="34360" h="34361">
                  <a:moveTo>
                    <a:pt x="f8" y="f9"/>
                  </a:moveTo>
                  <a:cubicBezTo>
                    <a:pt x="f10" y="f11"/>
                    <a:pt x="f12" y="f13"/>
                    <a:pt x="f14" y="f5"/>
                  </a:cubicBezTo>
                  <a:lnTo>
                    <a:pt x="f15" y="f5"/>
                  </a:lnTo>
                  <a:lnTo>
                    <a:pt x="f16" y="f17"/>
                  </a:lnTo>
                  <a:lnTo>
                    <a:pt x="f5" y="f18"/>
                  </a:lnTo>
                  <a:cubicBezTo>
                    <a:pt x="f19" y="f20"/>
                    <a:pt x="f21" y="f22"/>
                    <a:pt x="f23" y="f24"/>
                  </a:cubicBezTo>
                  <a:cubicBezTo>
                    <a:pt x="f25" y="f26"/>
                    <a:pt x="f27" y="f28"/>
                    <a:pt x="f29" y="f30"/>
                  </a:cubicBezTo>
                  <a:cubicBezTo>
                    <a:pt x="f31" y="f32"/>
                    <a:pt x="f33" y="f34"/>
                    <a:pt x="f35" y="f7"/>
                  </a:cubicBezTo>
                  <a:lnTo>
                    <a:pt x="f6"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3" name="Freeform: Shape 1899">
              <a:extLst>
                <a:ext uri="{FF2B5EF4-FFF2-40B4-BE49-F238E27FC236}">
                  <a16:creationId xmlns:a16="http://schemas.microsoft.com/office/drawing/2014/main" id="{884CA0C0-D165-3D4E-F6E4-1A8AD1166465}"/>
                </a:ext>
              </a:extLst>
            </p:cNvPr>
            <p:cNvSpPr/>
            <p:nvPr/>
          </p:nvSpPr>
          <p:spPr>
            <a:xfrm>
              <a:off x="10064206" y="5496440"/>
              <a:ext cx="430408" cy="266895"/>
            </a:xfrm>
            <a:custGeom>
              <a:avLst/>
              <a:gdLst>
                <a:gd name="f0" fmla="val 10800000"/>
                <a:gd name="f1" fmla="val 5400000"/>
                <a:gd name="f2" fmla="val 180"/>
                <a:gd name="f3" fmla="val w"/>
                <a:gd name="f4" fmla="val h"/>
                <a:gd name="f5" fmla="val 0"/>
                <a:gd name="f6" fmla="val 430412"/>
                <a:gd name="f7" fmla="val 266895"/>
                <a:gd name="f8" fmla="val 417918"/>
                <a:gd name="f9" fmla="val 14494"/>
                <a:gd name="f10" fmla="val 415606"/>
                <a:gd name="f11" fmla="val 9297"/>
                <a:gd name="f12" fmla="val 417343"/>
                <a:gd name="f13" fmla="val 3199"/>
                <a:gd name="f14" fmla="val 422041"/>
                <a:gd name="f15" fmla="val 421041"/>
                <a:gd name="f16" fmla="val 418043"/>
                <a:gd name="f17" fmla="val 1875"/>
                <a:gd name="f18" fmla="val 4971"/>
                <a:gd name="f19" fmla="val 246152"/>
                <a:gd name="f20" fmla="val 511"/>
                <a:gd name="f21" fmla="val 249513"/>
                <a:gd name="f22" fmla="val -1176"/>
                <a:gd name="f23" fmla="val 255436"/>
                <a:gd name="f24" fmla="val 848"/>
                <a:gd name="f25" fmla="val 260646"/>
                <a:gd name="f26" fmla="val 2023"/>
                <a:gd name="f27" fmla="val 265120"/>
                <a:gd name="f28" fmla="val 6596"/>
                <a:gd name="f29" fmla="val 267793"/>
                <a:gd name="f30" fmla="val 11069"/>
                <a:gd name="f31" fmla="val 266619"/>
                <a:gd name="f32" fmla="val 11868"/>
                <a:gd name="f33" fmla="val 266406"/>
                <a:gd name="f34" fmla="val 12643"/>
                <a:gd name="f35" fmla="val 266082"/>
                <a:gd name="f36" fmla="val 13343"/>
                <a:gd name="f37" fmla="val 265644"/>
                <a:gd name="f38" fmla="val 20117"/>
                <a:gd name="f39" fmla="val 426439"/>
                <a:gd name="f40" fmla="val 22479"/>
                <a:gd name="f41" fmla="val 421304"/>
                <a:gd name="f42" fmla="val 21167"/>
                <a:gd name="f43" fmla="val 418942"/>
                <a:gd name="f44" fmla="val 17193"/>
                <a:gd name="f45" fmla="val 418443"/>
                <a:gd name="f46" fmla="val 16356"/>
                <a:gd name="f47" fmla="val 418105"/>
                <a:gd name="f48" fmla="val 15444"/>
                <a:gd name="f49" fmla="+- 0 0 -90"/>
                <a:gd name="f50" fmla="*/ f3 1 430412"/>
                <a:gd name="f51" fmla="*/ f4 1 266895"/>
                <a:gd name="f52" fmla="val f5"/>
                <a:gd name="f53" fmla="val f6"/>
                <a:gd name="f54" fmla="val f7"/>
                <a:gd name="f55" fmla="*/ f49 f0 1"/>
                <a:gd name="f56" fmla="+- f54 0 f52"/>
                <a:gd name="f57" fmla="+- f53 0 f52"/>
                <a:gd name="f58" fmla="*/ f55 1 f2"/>
                <a:gd name="f59" fmla="*/ f57 1 430412"/>
                <a:gd name="f60" fmla="*/ f56 1 266895"/>
                <a:gd name="f61" fmla="*/ 417918 f57 1"/>
                <a:gd name="f62" fmla="*/ 14494 f56 1"/>
                <a:gd name="f63" fmla="*/ 422041 f57 1"/>
                <a:gd name="f64" fmla="*/ 0 f56 1"/>
                <a:gd name="f65" fmla="*/ 421041 f57 1"/>
                <a:gd name="f66" fmla="*/ 418043 f57 1"/>
                <a:gd name="f67" fmla="*/ 1875 f56 1"/>
                <a:gd name="f68" fmla="*/ 4971 f57 1"/>
                <a:gd name="f69" fmla="*/ 246152 f56 1"/>
                <a:gd name="f70" fmla="*/ 848 f57 1"/>
                <a:gd name="f71" fmla="*/ 260646 f56 1"/>
                <a:gd name="f72" fmla="*/ 11069 f57 1"/>
                <a:gd name="f73" fmla="*/ 266619 f56 1"/>
                <a:gd name="f74" fmla="*/ 13343 f57 1"/>
                <a:gd name="f75" fmla="*/ 265644 f56 1"/>
                <a:gd name="f76" fmla="*/ 430412 f57 1"/>
                <a:gd name="f77" fmla="*/ 20117 f56 1"/>
                <a:gd name="f78" fmla="*/ 418942 f57 1"/>
                <a:gd name="f79" fmla="*/ 17193 f56 1"/>
                <a:gd name="f80" fmla="+- f58 0 f1"/>
                <a:gd name="f81" fmla="*/ f61 1 430412"/>
                <a:gd name="f82" fmla="*/ f62 1 266895"/>
                <a:gd name="f83" fmla="*/ f63 1 430412"/>
                <a:gd name="f84" fmla="*/ f64 1 266895"/>
                <a:gd name="f85" fmla="*/ f65 1 430412"/>
                <a:gd name="f86" fmla="*/ f66 1 430412"/>
                <a:gd name="f87" fmla="*/ f67 1 266895"/>
                <a:gd name="f88" fmla="*/ f68 1 430412"/>
                <a:gd name="f89" fmla="*/ f69 1 266895"/>
                <a:gd name="f90" fmla="*/ f70 1 430412"/>
                <a:gd name="f91" fmla="*/ f71 1 266895"/>
                <a:gd name="f92" fmla="*/ f72 1 430412"/>
                <a:gd name="f93" fmla="*/ f73 1 266895"/>
                <a:gd name="f94" fmla="*/ f74 1 430412"/>
                <a:gd name="f95" fmla="*/ f75 1 266895"/>
                <a:gd name="f96" fmla="*/ f76 1 430412"/>
                <a:gd name="f97" fmla="*/ f77 1 266895"/>
                <a:gd name="f98" fmla="*/ f78 1 430412"/>
                <a:gd name="f99" fmla="*/ f79 1 266895"/>
                <a:gd name="f100" fmla="*/ f52 1 f59"/>
                <a:gd name="f101" fmla="*/ f53 1 f59"/>
                <a:gd name="f102" fmla="*/ f52 1 f60"/>
                <a:gd name="f103" fmla="*/ f54 1 f60"/>
                <a:gd name="f104" fmla="*/ f81 1 f59"/>
                <a:gd name="f105" fmla="*/ f82 1 f60"/>
                <a:gd name="f106" fmla="*/ f83 1 f59"/>
                <a:gd name="f107" fmla="*/ f84 1 f60"/>
                <a:gd name="f108" fmla="*/ f85 1 f59"/>
                <a:gd name="f109" fmla="*/ f86 1 f59"/>
                <a:gd name="f110" fmla="*/ f87 1 f60"/>
                <a:gd name="f111" fmla="*/ f88 1 f59"/>
                <a:gd name="f112" fmla="*/ f89 1 f60"/>
                <a:gd name="f113" fmla="*/ f90 1 f59"/>
                <a:gd name="f114" fmla="*/ f91 1 f60"/>
                <a:gd name="f115" fmla="*/ f92 1 f59"/>
                <a:gd name="f116" fmla="*/ f93 1 f60"/>
                <a:gd name="f117" fmla="*/ f94 1 f59"/>
                <a:gd name="f118" fmla="*/ f95 1 f60"/>
                <a:gd name="f119" fmla="*/ f96 1 f59"/>
                <a:gd name="f120" fmla="*/ f97 1 f60"/>
                <a:gd name="f121" fmla="*/ f98 1 f59"/>
                <a:gd name="f122" fmla="*/ f99 1 f60"/>
                <a:gd name="f123" fmla="*/ f100 f50 1"/>
                <a:gd name="f124" fmla="*/ f101 f50 1"/>
                <a:gd name="f125" fmla="*/ f103 f51 1"/>
                <a:gd name="f126" fmla="*/ f102 f51 1"/>
                <a:gd name="f127" fmla="*/ f104 f50 1"/>
                <a:gd name="f128" fmla="*/ f105 f51 1"/>
                <a:gd name="f129" fmla="*/ f106 f50 1"/>
                <a:gd name="f130" fmla="*/ f107 f51 1"/>
                <a:gd name="f131" fmla="*/ f108 f50 1"/>
                <a:gd name="f132" fmla="*/ f109 f50 1"/>
                <a:gd name="f133" fmla="*/ f110 f51 1"/>
                <a:gd name="f134" fmla="*/ f111 f50 1"/>
                <a:gd name="f135" fmla="*/ f112 f51 1"/>
                <a:gd name="f136" fmla="*/ f113 f50 1"/>
                <a:gd name="f137" fmla="*/ f114 f51 1"/>
                <a:gd name="f138" fmla="*/ f115 f50 1"/>
                <a:gd name="f139" fmla="*/ f116 f51 1"/>
                <a:gd name="f140" fmla="*/ f117 f50 1"/>
                <a:gd name="f141" fmla="*/ f118 f51 1"/>
                <a:gd name="f142" fmla="*/ f119 f50 1"/>
                <a:gd name="f143" fmla="*/ f120 f51 1"/>
                <a:gd name="f144" fmla="*/ f121 f50 1"/>
                <a:gd name="f145" fmla="*/ f122 f51 1"/>
              </a:gdLst>
              <a:ahLst/>
              <a:cxnLst>
                <a:cxn ang="3cd4">
                  <a:pos x="hc" y="t"/>
                </a:cxn>
                <a:cxn ang="0">
                  <a:pos x="r" y="vc"/>
                </a:cxn>
                <a:cxn ang="cd4">
                  <a:pos x="hc" y="b"/>
                </a:cxn>
                <a:cxn ang="cd2">
                  <a:pos x="l" y="vc"/>
                </a:cxn>
                <a:cxn ang="f80">
                  <a:pos x="f127" y="f128"/>
                </a:cxn>
                <a:cxn ang="f80">
                  <a:pos x="f129" y="f130"/>
                </a:cxn>
                <a:cxn ang="f80">
                  <a:pos x="f131" y="f130"/>
                </a:cxn>
                <a:cxn ang="f80">
                  <a:pos x="f132" y="f133"/>
                </a:cxn>
                <a:cxn ang="f80">
                  <a:pos x="f134" y="f135"/>
                </a:cxn>
                <a:cxn ang="f80">
                  <a:pos x="f136" y="f137"/>
                </a:cxn>
                <a:cxn ang="f80">
                  <a:pos x="f138" y="f139"/>
                </a:cxn>
                <a:cxn ang="f80">
                  <a:pos x="f140" y="f141"/>
                </a:cxn>
                <a:cxn ang="f80">
                  <a:pos x="f142" y="f143"/>
                </a:cxn>
                <a:cxn ang="f80">
                  <a:pos x="f144" y="f145"/>
                </a:cxn>
                <a:cxn ang="f80">
                  <a:pos x="f127" y="f128"/>
                </a:cxn>
              </a:cxnLst>
              <a:rect l="f123" t="f126" r="f124" b="f125"/>
              <a:pathLst>
                <a:path w="430412" h="266895">
                  <a:moveTo>
                    <a:pt x="f8" y="f9"/>
                  </a:moveTo>
                  <a:cubicBezTo>
                    <a:pt x="f10" y="f11"/>
                    <a:pt x="f12" y="f13"/>
                    <a:pt x="f14" y="f5"/>
                  </a:cubicBezTo>
                  <a:lnTo>
                    <a:pt x="f15" y="f5"/>
                  </a:lnTo>
                  <a:lnTo>
                    <a:pt x="f16" y="f17"/>
                  </a:lnTo>
                  <a:lnTo>
                    <a:pt x="f18" y="f19"/>
                  </a:lnTo>
                  <a:cubicBezTo>
                    <a:pt x="f20" y="f21"/>
                    <a:pt x="f22" y="f23"/>
                    <a:pt x="f24" y="f25"/>
                  </a:cubicBezTo>
                  <a:cubicBezTo>
                    <a:pt x="f26" y="f27"/>
                    <a:pt x="f28" y="f29"/>
                    <a:pt x="f30" y="f31"/>
                  </a:cubicBezTo>
                  <a:cubicBezTo>
                    <a:pt x="f32" y="f33"/>
                    <a:pt x="f34" y="f35"/>
                    <a:pt x="f36" y="f37"/>
                  </a:cubicBezTo>
                  <a:lnTo>
                    <a:pt x="f6"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4" name="Freeform: Shape 1900">
              <a:extLst>
                <a:ext uri="{FF2B5EF4-FFF2-40B4-BE49-F238E27FC236}">
                  <a16:creationId xmlns:a16="http://schemas.microsoft.com/office/drawing/2014/main" id="{39AE8C9B-281F-B7AA-8C67-300D94DE1250}"/>
                </a:ext>
              </a:extLst>
            </p:cNvPr>
            <p:cNvSpPr/>
            <p:nvPr/>
          </p:nvSpPr>
          <p:spPr>
            <a:xfrm>
              <a:off x="10628811" y="4802108"/>
              <a:ext cx="96505" cy="68461"/>
            </a:xfrm>
            <a:custGeom>
              <a:avLst/>
              <a:gdLst>
                <a:gd name="f0" fmla="val 10800000"/>
                <a:gd name="f1" fmla="val 5400000"/>
                <a:gd name="f2" fmla="val 180"/>
                <a:gd name="f3" fmla="val w"/>
                <a:gd name="f4" fmla="val h"/>
                <a:gd name="f5" fmla="val 0"/>
                <a:gd name="f6" fmla="val 96510"/>
                <a:gd name="f7" fmla="val 68457"/>
                <a:gd name="f8" fmla="val 95459"/>
                <a:gd name="f9" fmla="val 16853"/>
                <a:gd name="f10" fmla="val 95796"/>
                <a:gd name="f11" fmla="val 16291"/>
                <a:gd name="f12" fmla="val 96096"/>
                <a:gd name="f13" fmla="val 15717"/>
                <a:gd name="f14" fmla="val 96333"/>
                <a:gd name="f15" fmla="val 15104"/>
                <a:gd name="f16" fmla="val 96396"/>
                <a:gd name="f17" fmla="val 14355"/>
                <a:gd name="f18" fmla="val 13605"/>
                <a:gd name="f19" fmla="val 12855"/>
                <a:gd name="f20" fmla="val 96708"/>
                <a:gd name="f21" fmla="val 10668"/>
                <a:gd name="f22" fmla="val 96483"/>
                <a:gd name="f23" fmla="val 8432"/>
                <a:gd name="f24" fmla="val 95709"/>
                <a:gd name="f25" fmla="val 6358"/>
                <a:gd name="f26" fmla="val 94596"/>
                <a:gd name="f27" fmla="val 1872"/>
                <a:gd name="f28" fmla="val 90049"/>
                <a:gd name="f29" fmla="val -864"/>
                <a:gd name="f30" fmla="val 85563"/>
                <a:gd name="f31" fmla="val 248"/>
                <a:gd name="f32" fmla="val 84738"/>
                <a:gd name="f33" fmla="val 460"/>
                <a:gd name="f34" fmla="val 83939"/>
                <a:gd name="f35" fmla="val 785"/>
                <a:gd name="f36" fmla="val 83214"/>
                <a:gd name="f37" fmla="val 1235"/>
                <a:gd name="f38" fmla="val 78341"/>
                <a:gd name="f39" fmla="val 3984"/>
                <a:gd name="f40" fmla="val 48841"/>
                <a:gd name="f41" fmla="val 4061"/>
                <a:gd name="f42" fmla="val 46492"/>
                <a:gd name="f43" fmla="val 9258"/>
                <a:gd name="f44" fmla="val 47866"/>
                <a:gd name="f45" fmla="val 11607"/>
                <a:gd name="f46" fmla="val 51927"/>
                <a:gd name="f47" fmla="val 12007"/>
                <a:gd name="f48" fmla="val 52602"/>
                <a:gd name="f49" fmla="val 12307"/>
                <a:gd name="f50" fmla="val 53326"/>
                <a:gd name="f51" fmla="val 12495"/>
                <a:gd name="f52" fmla="val 54089"/>
                <a:gd name="f53" fmla="val 14394"/>
                <a:gd name="f54" fmla="val 59324"/>
                <a:gd name="f55" fmla="val 12619"/>
                <a:gd name="f56" fmla="val 65172"/>
                <a:gd name="f57" fmla="val 8121"/>
                <a:gd name="f58" fmla="val 68458"/>
                <a:gd name="f59" fmla="val 91460"/>
                <a:gd name="f60" fmla="val 20727"/>
                <a:gd name="f61" fmla="val 20102"/>
                <a:gd name="f62" fmla="val 92460"/>
                <a:gd name="f63" fmla="val 19853"/>
                <a:gd name="f64" fmla="val 93022"/>
                <a:gd name="f65" fmla="val 19465"/>
                <a:gd name="f66" fmla="val 93522"/>
                <a:gd name="f67" fmla="val 19003"/>
                <a:gd name="f68" fmla="val 93959"/>
                <a:gd name="f69" fmla="val 18478"/>
                <a:gd name="f70" fmla="val 94534"/>
                <a:gd name="f71" fmla="val 18016"/>
                <a:gd name="f72" fmla="val 95046"/>
                <a:gd name="f73" fmla="val 17466"/>
                <a:gd name="f74" fmla="+- 0 0 -90"/>
                <a:gd name="f75" fmla="*/ f3 1 96510"/>
                <a:gd name="f76" fmla="*/ f4 1 68457"/>
                <a:gd name="f77" fmla="val f5"/>
                <a:gd name="f78" fmla="val f6"/>
                <a:gd name="f79" fmla="val f7"/>
                <a:gd name="f80" fmla="*/ f74 f0 1"/>
                <a:gd name="f81" fmla="+- f79 0 f77"/>
                <a:gd name="f82" fmla="+- f78 0 f77"/>
                <a:gd name="f83" fmla="*/ f80 1 f2"/>
                <a:gd name="f84" fmla="*/ f82 1 96510"/>
                <a:gd name="f85" fmla="*/ f81 1 68457"/>
                <a:gd name="f86" fmla="*/ 95459 f82 1"/>
                <a:gd name="f87" fmla="*/ 16853 f81 1"/>
                <a:gd name="f88" fmla="*/ 96333 f82 1"/>
                <a:gd name="f89" fmla="*/ 15104 f81 1"/>
                <a:gd name="f90" fmla="*/ 12855 f81 1"/>
                <a:gd name="f91" fmla="*/ 95709 f82 1"/>
                <a:gd name="f92" fmla="*/ 6358 f81 1"/>
                <a:gd name="f93" fmla="*/ 85563 f82 1"/>
                <a:gd name="f94" fmla="*/ 248 f81 1"/>
                <a:gd name="f95" fmla="*/ 83214 f82 1"/>
                <a:gd name="f96" fmla="*/ 1235 f81 1"/>
                <a:gd name="f97" fmla="*/ 78341 f82 1"/>
                <a:gd name="f98" fmla="*/ 3984 f81 1"/>
                <a:gd name="f99" fmla="*/ 0 f82 1"/>
                <a:gd name="f100" fmla="*/ 48841 f81 1"/>
                <a:gd name="f101" fmla="*/ 11607 f82 1"/>
                <a:gd name="f102" fmla="*/ 51927 f81 1"/>
                <a:gd name="f103" fmla="*/ 12495 f82 1"/>
                <a:gd name="f104" fmla="*/ 54089 f81 1"/>
                <a:gd name="f105" fmla="*/ 8121 f82 1"/>
                <a:gd name="f106" fmla="*/ 68458 f81 1"/>
                <a:gd name="f107" fmla="*/ 91460 f82 1"/>
                <a:gd name="f108" fmla="*/ 20727 f81 1"/>
                <a:gd name="f109" fmla="*/ 92460 f82 1"/>
                <a:gd name="f110" fmla="*/ 19853 f81 1"/>
                <a:gd name="f111" fmla="*/ 93959 f82 1"/>
                <a:gd name="f112" fmla="*/ 18478 f81 1"/>
                <a:gd name="f113" fmla="+- f83 0 f1"/>
                <a:gd name="f114" fmla="*/ f86 1 96510"/>
                <a:gd name="f115" fmla="*/ f87 1 68457"/>
                <a:gd name="f116" fmla="*/ f88 1 96510"/>
                <a:gd name="f117" fmla="*/ f89 1 68457"/>
                <a:gd name="f118" fmla="*/ f90 1 68457"/>
                <a:gd name="f119" fmla="*/ f91 1 96510"/>
                <a:gd name="f120" fmla="*/ f92 1 68457"/>
                <a:gd name="f121" fmla="*/ f93 1 96510"/>
                <a:gd name="f122" fmla="*/ f94 1 68457"/>
                <a:gd name="f123" fmla="*/ f95 1 96510"/>
                <a:gd name="f124" fmla="*/ f96 1 68457"/>
                <a:gd name="f125" fmla="*/ f97 1 96510"/>
                <a:gd name="f126" fmla="*/ f98 1 68457"/>
                <a:gd name="f127" fmla="*/ f99 1 96510"/>
                <a:gd name="f128" fmla="*/ f100 1 68457"/>
                <a:gd name="f129" fmla="*/ f101 1 96510"/>
                <a:gd name="f130" fmla="*/ f102 1 68457"/>
                <a:gd name="f131" fmla="*/ f103 1 96510"/>
                <a:gd name="f132" fmla="*/ f104 1 68457"/>
                <a:gd name="f133" fmla="*/ f105 1 96510"/>
                <a:gd name="f134" fmla="*/ f106 1 68457"/>
                <a:gd name="f135" fmla="*/ f107 1 96510"/>
                <a:gd name="f136" fmla="*/ f108 1 68457"/>
                <a:gd name="f137" fmla="*/ f109 1 96510"/>
                <a:gd name="f138" fmla="*/ f110 1 68457"/>
                <a:gd name="f139" fmla="*/ f111 1 96510"/>
                <a:gd name="f140" fmla="*/ f112 1 68457"/>
                <a:gd name="f141" fmla="*/ f77 1 f84"/>
                <a:gd name="f142" fmla="*/ f78 1 f84"/>
                <a:gd name="f143" fmla="*/ f77 1 f85"/>
                <a:gd name="f144" fmla="*/ f79 1 f85"/>
                <a:gd name="f145" fmla="*/ f114 1 f84"/>
                <a:gd name="f146" fmla="*/ f115 1 f85"/>
                <a:gd name="f147" fmla="*/ f116 1 f84"/>
                <a:gd name="f148" fmla="*/ f117 1 f85"/>
                <a:gd name="f149" fmla="*/ f118 1 f85"/>
                <a:gd name="f150" fmla="*/ f119 1 f84"/>
                <a:gd name="f151" fmla="*/ f120 1 f85"/>
                <a:gd name="f152" fmla="*/ f121 1 f84"/>
                <a:gd name="f153" fmla="*/ f122 1 f85"/>
                <a:gd name="f154" fmla="*/ f123 1 f84"/>
                <a:gd name="f155" fmla="*/ f124 1 f85"/>
                <a:gd name="f156" fmla="*/ f125 1 f84"/>
                <a:gd name="f157" fmla="*/ f126 1 f85"/>
                <a:gd name="f158" fmla="*/ f127 1 f84"/>
                <a:gd name="f159" fmla="*/ f128 1 f85"/>
                <a:gd name="f160" fmla="*/ f129 1 f84"/>
                <a:gd name="f161" fmla="*/ f130 1 f85"/>
                <a:gd name="f162" fmla="*/ f131 1 f84"/>
                <a:gd name="f163" fmla="*/ f132 1 f85"/>
                <a:gd name="f164" fmla="*/ f133 1 f84"/>
                <a:gd name="f165" fmla="*/ f134 1 f85"/>
                <a:gd name="f166" fmla="*/ f135 1 f84"/>
                <a:gd name="f167" fmla="*/ f136 1 f85"/>
                <a:gd name="f168" fmla="*/ f137 1 f84"/>
                <a:gd name="f169" fmla="*/ f138 1 f85"/>
                <a:gd name="f170" fmla="*/ f139 1 f84"/>
                <a:gd name="f171" fmla="*/ f140 1 f85"/>
                <a:gd name="f172" fmla="*/ f141 f75 1"/>
                <a:gd name="f173" fmla="*/ f142 f75 1"/>
                <a:gd name="f174" fmla="*/ f144 f76 1"/>
                <a:gd name="f175" fmla="*/ f143 f76 1"/>
                <a:gd name="f176" fmla="*/ f145 f75 1"/>
                <a:gd name="f177" fmla="*/ f146 f76 1"/>
                <a:gd name="f178" fmla="*/ f147 f75 1"/>
                <a:gd name="f179" fmla="*/ f148 f76 1"/>
                <a:gd name="f180" fmla="*/ f149 f76 1"/>
                <a:gd name="f181" fmla="*/ f150 f75 1"/>
                <a:gd name="f182" fmla="*/ f151 f76 1"/>
                <a:gd name="f183" fmla="*/ f152 f75 1"/>
                <a:gd name="f184" fmla="*/ f153 f76 1"/>
                <a:gd name="f185" fmla="*/ f154 f75 1"/>
                <a:gd name="f186" fmla="*/ f155 f76 1"/>
                <a:gd name="f187" fmla="*/ f156 f75 1"/>
                <a:gd name="f188" fmla="*/ f157 f76 1"/>
                <a:gd name="f189" fmla="*/ f158 f75 1"/>
                <a:gd name="f190" fmla="*/ f159 f76 1"/>
                <a:gd name="f191" fmla="*/ f160 f75 1"/>
                <a:gd name="f192" fmla="*/ f161 f76 1"/>
                <a:gd name="f193" fmla="*/ f162 f75 1"/>
                <a:gd name="f194" fmla="*/ f163 f76 1"/>
                <a:gd name="f195" fmla="*/ f164 f75 1"/>
                <a:gd name="f196" fmla="*/ f165 f76 1"/>
                <a:gd name="f197" fmla="*/ f166 f75 1"/>
                <a:gd name="f198" fmla="*/ f167 f76 1"/>
                <a:gd name="f199" fmla="*/ f168 f75 1"/>
                <a:gd name="f200" fmla="*/ f169 f76 1"/>
                <a:gd name="f201" fmla="*/ f170 f75 1"/>
                <a:gd name="f202" fmla="*/ f171 f76 1"/>
              </a:gdLst>
              <a:ahLst/>
              <a:cxnLst>
                <a:cxn ang="3cd4">
                  <a:pos x="hc" y="t"/>
                </a:cxn>
                <a:cxn ang="0">
                  <a:pos x="r" y="vc"/>
                </a:cxn>
                <a:cxn ang="cd4">
                  <a:pos x="hc" y="b"/>
                </a:cxn>
                <a:cxn ang="cd2">
                  <a:pos x="l" y="vc"/>
                </a:cxn>
                <a:cxn ang="f113">
                  <a:pos x="f176" y="f177"/>
                </a:cxn>
                <a:cxn ang="f113">
                  <a:pos x="f176" y="f177"/>
                </a:cxn>
                <a:cxn ang="f113">
                  <a:pos x="f178" y="f179"/>
                </a:cxn>
                <a:cxn ang="f113">
                  <a:pos x="f178" y="f180"/>
                </a:cxn>
                <a:cxn ang="f113">
                  <a:pos x="f181" y="f182"/>
                </a:cxn>
                <a:cxn ang="f113">
                  <a:pos x="f183" y="f184"/>
                </a:cxn>
                <a:cxn ang="f113">
                  <a:pos x="f185" y="f186"/>
                </a:cxn>
                <a:cxn ang="f113">
                  <a:pos x="f187" y="f188"/>
                </a:cxn>
                <a:cxn ang="f113">
                  <a:pos x="f189" y="f190"/>
                </a:cxn>
                <a:cxn ang="f113">
                  <a:pos x="f191" y="f192"/>
                </a:cxn>
                <a:cxn ang="f113">
                  <a:pos x="f193" y="f194"/>
                </a:cxn>
                <a:cxn ang="f113">
                  <a:pos x="f195" y="f196"/>
                </a:cxn>
                <a:cxn ang="f113">
                  <a:pos x="f197" y="f198"/>
                </a:cxn>
                <a:cxn ang="f113">
                  <a:pos x="f199" y="f200"/>
                </a:cxn>
                <a:cxn ang="f113">
                  <a:pos x="f201" y="f202"/>
                </a:cxn>
                <a:cxn ang="f113">
                  <a:pos x="f176" y="f177"/>
                </a:cxn>
              </a:cxnLst>
              <a:rect l="f172" t="f175" r="f173" b="f174"/>
              <a:pathLst>
                <a:path w="96510" h="68457">
                  <a:moveTo>
                    <a:pt x="f8" y="f9"/>
                  </a:moveTo>
                  <a:lnTo>
                    <a:pt x="f8" y="f9"/>
                  </a:lnTo>
                  <a:cubicBezTo>
                    <a:pt x="f10" y="f11"/>
                    <a:pt x="f12" y="f13"/>
                    <a:pt x="f14" y="f15"/>
                  </a:cubicBezTo>
                  <a:cubicBezTo>
                    <a:pt x="f16" y="f17"/>
                    <a:pt x="f16" y="f18"/>
                    <a:pt x="f14" y="f19"/>
                  </a:cubicBezTo>
                  <a:cubicBezTo>
                    <a:pt x="f20" y="f21"/>
                    <a:pt x="f22" y="f23"/>
                    <a:pt x="f24" y="f25"/>
                  </a:cubicBezTo>
                  <a:cubicBezTo>
                    <a:pt x="f26" y="f27"/>
                    <a:pt x="f28" y="f29"/>
                    <a:pt x="f30" y="f31"/>
                  </a:cubicBezTo>
                  <a:cubicBezTo>
                    <a:pt x="f32" y="f33"/>
                    <a:pt x="f34" y="f35"/>
                    <a:pt x="f36" y="f37"/>
                  </a:cubicBezTo>
                  <a:lnTo>
                    <a:pt x="f38" y="f39"/>
                  </a:lnTo>
                  <a:lnTo>
                    <a:pt x="f5" y="f40"/>
                  </a:lnTo>
                  <a:cubicBezTo>
                    <a:pt x="f41" y="f42"/>
                    <a:pt x="f43" y="f44"/>
                    <a:pt x="f45" y="f46"/>
                  </a:cubicBezTo>
                  <a:cubicBezTo>
                    <a:pt x="f47" y="f48"/>
                    <a:pt x="f49" y="f50"/>
                    <a:pt x="f51" y="f52"/>
                  </a:cubicBezTo>
                  <a:cubicBezTo>
                    <a:pt x="f53" y="f54"/>
                    <a:pt x="f55" y="f56"/>
                    <a:pt x="f57" y="f58"/>
                  </a:cubicBezTo>
                  <a:lnTo>
                    <a:pt x="f59" y="f60"/>
                  </a:lnTo>
                  <a:cubicBezTo>
                    <a:pt x="f59" y="f60"/>
                    <a:pt x="f59" y="f61"/>
                    <a:pt x="f62" y="f63"/>
                  </a:cubicBez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5" name="Freeform: Shape 1901">
              <a:extLst>
                <a:ext uri="{FF2B5EF4-FFF2-40B4-BE49-F238E27FC236}">
                  <a16:creationId xmlns:a16="http://schemas.microsoft.com/office/drawing/2014/main" id="{CD6FA1C0-4F75-6E89-EAEB-9274EEE2AF7D}"/>
                </a:ext>
              </a:extLst>
            </p:cNvPr>
            <p:cNvSpPr/>
            <p:nvPr/>
          </p:nvSpPr>
          <p:spPr>
            <a:xfrm>
              <a:off x="10564840" y="4849044"/>
              <a:ext cx="77733" cy="57753"/>
            </a:xfrm>
            <a:custGeom>
              <a:avLst/>
              <a:gdLst>
                <a:gd name="f0" fmla="val 10800000"/>
                <a:gd name="f1" fmla="val 5400000"/>
                <a:gd name="f2" fmla="val 180"/>
                <a:gd name="f3" fmla="val w"/>
                <a:gd name="f4" fmla="val h"/>
                <a:gd name="f5" fmla="val 0"/>
                <a:gd name="f6" fmla="val 77734"/>
                <a:gd name="f7" fmla="val 57755"/>
                <a:gd name="f8" fmla="val 77092"/>
                <a:gd name="f9" fmla="val 6401"/>
                <a:gd name="f10" fmla="val 75930"/>
                <a:gd name="f11" fmla="val 1853"/>
                <a:gd name="f12" fmla="val 71307"/>
                <a:gd name="f13" fmla="val -896"/>
                <a:gd name="f14" fmla="val 66759"/>
                <a:gd name="f15" fmla="val 266"/>
                <a:gd name="f16" fmla="val 65997"/>
                <a:gd name="f17" fmla="val 466"/>
                <a:gd name="f18" fmla="val 65272"/>
                <a:gd name="f19" fmla="val 766"/>
                <a:gd name="f20" fmla="val 64597"/>
                <a:gd name="f21" fmla="val 1153"/>
                <a:gd name="f22" fmla="val 63348"/>
                <a:gd name="f23" fmla="val 1903"/>
                <a:gd name="f24" fmla="val 60349"/>
                <a:gd name="f25" fmla="val 3653"/>
                <a:gd name="f26" fmla="val 38139"/>
                <a:gd name="f27" fmla="val 3948"/>
                <a:gd name="f28" fmla="val 35740"/>
                <a:gd name="f29" fmla="val 9096"/>
                <a:gd name="f30" fmla="val 37002"/>
                <a:gd name="f31" fmla="val 11495"/>
                <a:gd name="f32" fmla="val 40950"/>
                <a:gd name="f33" fmla="val 11957"/>
                <a:gd name="f34" fmla="val 41700"/>
                <a:gd name="f35" fmla="val 12295"/>
                <a:gd name="f36" fmla="val 42524"/>
                <a:gd name="f37" fmla="val 12495"/>
                <a:gd name="f38" fmla="val 43387"/>
                <a:gd name="f39" fmla="val 14719"/>
                <a:gd name="f40" fmla="val 48572"/>
                <a:gd name="f41" fmla="val 12932"/>
                <a:gd name="f42" fmla="val 54607"/>
                <a:gd name="f43" fmla="val 8246"/>
                <a:gd name="f44" fmla="val 57756"/>
                <a:gd name="f45" fmla="val 72844"/>
                <a:gd name="f46" fmla="val 20271"/>
                <a:gd name="f47" fmla="val 77067"/>
                <a:gd name="f48" fmla="val 17022"/>
                <a:gd name="f49" fmla="val 78779"/>
                <a:gd name="f50" fmla="val 11462"/>
                <a:gd name="f51" fmla="+- 0 0 -90"/>
                <a:gd name="f52" fmla="*/ f3 1 77734"/>
                <a:gd name="f53" fmla="*/ f4 1 57755"/>
                <a:gd name="f54" fmla="val f5"/>
                <a:gd name="f55" fmla="val f6"/>
                <a:gd name="f56" fmla="val f7"/>
                <a:gd name="f57" fmla="*/ f51 f0 1"/>
                <a:gd name="f58" fmla="+- f56 0 f54"/>
                <a:gd name="f59" fmla="+- f55 0 f54"/>
                <a:gd name="f60" fmla="*/ f57 1 f2"/>
                <a:gd name="f61" fmla="*/ f59 1 77734"/>
                <a:gd name="f62" fmla="*/ f58 1 57755"/>
                <a:gd name="f63" fmla="*/ 77092 f59 1"/>
                <a:gd name="f64" fmla="*/ 6401 f58 1"/>
                <a:gd name="f65" fmla="*/ 66759 f59 1"/>
                <a:gd name="f66" fmla="*/ 266 f58 1"/>
                <a:gd name="f67" fmla="*/ 64597 f59 1"/>
                <a:gd name="f68" fmla="*/ 1153 f58 1"/>
                <a:gd name="f69" fmla="*/ 63348 f59 1"/>
                <a:gd name="f70" fmla="*/ 1903 f58 1"/>
                <a:gd name="f71" fmla="*/ 60349 f59 1"/>
                <a:gd name="f72" fmla="*/ 3653 f58 1"/>
                <a:gd name="f73" fmla="*/ 0 f59 1"/>
                <a:gd name="f74" fmla="*/ 38139 f58 1"/>
                <a:gd name="f75" fmla="*/ 11495 f59 1"/>
                <a:gd name="f76" fmla="*/ 40950 f58 1"/>
                <a:gd name="f77" fmla="*/ 12495 f59 1"/>
                <a:gd name="f78" fmla="*/ 43387 f58 1"/>
                <a:gd name="f79" fmla="*/ 8246 f59 1"/>
                <a:gd name="f80" fmla="*/ 57756 f58 1"/>
                <a:gd name="f81" fmla="*/ 72844 f59 1"/>
                <a:gd name="f82" fmla="*/ 20271 f58 1"/>
                <a:gd name="f83" fmla="+- f60 0 f1"/>
                <a:gd name="f84" fmla="*/ f63 1 77734"/>
                <a:gd name="f85" fmla="*/ f64 1 57755"/>
                <a:gd name="f86" fmla="*/ f65 1 77734"/>
                <a:gd name="f87" fmla="*/ f66 1 57755"/>
                <a:gd name="f88" fmla="*/ f67 1 77734"/>
                <a:gd name="f89" fmla="*/ f68 1 57755"/>
                <a:gd name="f90" fmla="*/ f69 1 77734"/>
                <a:gd name="f91" fmla="*/ f70 1 57755"/>
                <a:gd name="f92" fmla="*/ f71 1 77734"/>
                <a:gd name="f93" fmla="*/ f72 1 57755"/>
                <a:gd name="f94" fmla="*/ f73 1 77734"/>
                <a:gd name="f95" fmla="*/ f74 1 57755"/>
                <a:gd name="f96" fmla="*/ f75 1 77734"/>
                <a:gd name="f97" fmla="*/ f76 1 57755"/>
                <a:gd name="f98" fmla="*/ f77 1 77734"/>
                <a:gd name="f99" fmla="*/ f78 1 57755"/>
                <a:gd name="f100" fmla="*/ f79 1 77734"/>
                <a:gd name="f101" fmla="*/ f80 1 57755"/>
                <a:gd name="f102" fmla="*/ f81 1 77734"/>
                <a:gd name="f103" fmla="*/ f82 1 57755"/>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77734" h="57755">
                  <a:moveTo>
                    <a:pt x="f8" y="f9"/>
                  </a:moveTo>
                  <a:cubicBezTo>
                    <a:pt x="f10" y="f11"/>
                    <a:pt x="f12" y="f13"/>
                    <a:pt x="f14" y="f15"/>
                  </a:cubicBezTo>
                  <a:cubicBezTo>
                    <a:pt x="f16" y="f17"/>
                    <a:pt x="f18" y="f19"/>
                    <a:pt x="f20" y="f21"/>
                  </a:cubicBezTo>
                  <a:lnTo>
                    <a:pt x="f22" y="f23"/>
                  </a:lnTo>
                  <a:lnTo>
                    <a:pt x="f24" y="f25"/>
                  </a:lnTo>
                  <a:lnTo>
                    <a:pt x="f5" y="f26"/>
                  </a:lnTo>
                  <a:cubicBezTo>
                    <a:pt x="f27" y="f28"/>
                    <a:pt x="f29" y="f30"/>
                    <a:pt x="f31" y="f32"/>
                  </a:cubicBezTo>
                  <a:cubicBezTo>
                    <a:pt x="f33" y="f34"/>
                    <a:pt x="f35" y="f36"/>
                    <a:pt x="f37" y="f38"/>
                  </a:cubicBezTo>
                  <a:cubicBezTo>
                    <a:pt x="f39" y="f40"/>
                    <a:pt x="f41" y="f42"/>
                    <a:pt x="f43" y="f44"/>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6" name="Freeform: Shape 1902">
              <a:extLst>
                <a:ext uri="{FF2B5EF4-FFF2-40B4-BE49-F238E27FC236}">
                  <a16:creationId xmlns:a16="http://schemas.microsoft.com/office/drawing/2014/main" id="{0F1B8E91-F665-77C4-2815-7A59194F09A0}"/>
                </a:ext>
              </a:extLst>
            </p:cNvPr>
            <p:cNvSpPr/>
            <p:nvPr/>
          </p:nvSpPr>
          <p:spPr>
            <a:xfrm>
              <a:off x="10420401" y="4886462"/>
              <a:ext cx="157734" cy="103427"/>
            </a:xfrm>
            <a:custGeom>
              <a:avLst/>
              <a:gdLst>
                <a:gd name="f0" fmla="val 10800000"/>
                <a:gd name="f1" fmla="val 5400000"/>
                <a:gd name="f2" fmla="val 180"/>
                <a:gd name="f3" fmla="val w"/>
                <a:gd name="f4" fmla="val h"/>
                <a:gd name="f5" fmla="val 0"/>
                <a:gd name="f6" fmla="val 157730"/>
                <a:gd name="f7" fmla="val 103429"/>
                <a:gd name="f8" fmla="val 156807"/>
                <a:gd name="f9" fmla="val 6468"/>
                <a:gd name="f10" fmla="val 155758"/>
                <a:gd name="f11" fmla="val 1970"/>
                <a:gd name="f12" fmla="val 151247"/>
                <a:gd name="f13" fmla="val -829"/>
                <a:gd name="f14" fmla="val 146749"/>
                <a:gd name="f15" fmla="val 221"/>
                <a:gd name="f16" fmla="val 145887"/>
                <a:gd name="f17" fmla="val 433"/>
                <a:gd name="f18" fmla="val 145063"/>
                <a:gd name="f19" fmla="val 758"/>
                <a:gd name="f20" fmla="val 144313"/>
                <a:gd name="f21" fmla="val 1220"/>
                <a:gd name="f22" fmla="val 141564"/>
                <a:gd name="f23" fmla="val 2844"/>
                <a:gd name="f24" fmla="val 83937"/>
                <a:gd name="f25" fmla="val 3948"/>
                <a:gd name="f26" fmla="val 81525"/>
                <a:gd name="f27" fmla="val 9096"/>
                <a:gd name="f28" fmla="val 82762"/>
                <a:gd name="f29" fmla="val 11508"/>
                <a:gd name="f30" fmla="val 86711"/>
                <a:gd name="f31" fmla="val 11957"/>
                <a:gd name="f32" fmla="val 87436"/>
                <a:gd name="f33" fmla="val 12282"/>
                <a:gd name="f34" fmla="val 88236"/>
                <a:gd name="f35" fmla="val 12495"/>
                <a:gd name="f36" fmla="val 89060"/>
                <a:gd name="f37" fmla="val 14394"/>
                <a:gd name="f38" fmla="val 94295"/>
                <a:gd name="f39" fmla="val 12620"/>
                <a:gd name="f40" fmla="val 100143"/>
                <a:gd name="f41" fmla="val 8122"/>
                <a:gd name="f42" fmla="val 152434"/>
                <a:gd name="f43" fmla="val 20837"/>
                <a:gd name="f44" fmla="val 157170"/>
                <a:gd name="f45" fmla="val 17726"/>
                <a:gd name="f46" fmla="val 159006"/>
                <a:gd name="f47" fmla="val 11691"/>
                <a:gd name="f48" fmla="+- 0 0 -90"/>
                <a:gd name="f49" fmla="*/ f3 1 157730"/>
                <a:gd name="f50" fmla="*/ f4 1 103429"/>
                <a:gd name="f51" fmla="val f5"/>
                <a:gd name="f52" fmla="val f6"/>
                <a:gd name="f53" fmla="val f7"/>
                <a:gd name="f54" fmla="*/ f48 f0 1"/>
                <a:gd name="f55" fmla="+- f53 0 f51"/>
                <a:gd name="f56" fmla="+- f52 0 f51"/>
                <a:gd name="f57" fmla="*/ f54 1 f2"/>
                <a:gd name="f58" fmla="*/ f56 1 157730"/>
                <a:gd name="f59" fmla="*/ f55 1 103429"/>
                <a:gd name="f60" fmla="*/ 156807 f56 1"/>
                <a:gd name="f61" fmla="*/ 6468 f55 1"/>
                <a:gd name="f62" fmla="*/ 146749 f56 1"/>
                <a:gd name="f63" fmla="*/ 221 f55 1"/>
                <a:gd name="f64" fmla="*/ 144313 f56 1"/>
                <a:gd name="f65" fmla="*/ 1220 f55 1"/>
                <a:gd name="f66" fmla="*/ 141564 f56 1"/>
                <a:gd name="f67" fmla="*/ 2844 f55 1"/>
                <a:gd name="f68" fmla="*/ 0 f56 1"/>
                <a:gd name="f69" fmla="*/ 83937 f55 1"/>
                <a:gd name="f70" fmla="*/ 11508 f56 1"/>
                <a:gd name="f71" fmla="*/ 86711 f55 1"/>
                <a:gd name="f72" fmla="*/ 12495 f56 1"/>
                <a:gd name="f73" fmla="*/ 89060 f55 1"/>
                <a:gd name="f74" fmla="*/ 8122 f56 1"/>
                <a:gd name="f75" fmla="*/ 103429 f55 1"/>
                <a:gd name="f76" fmla="*/ 152434 f56 1"/>
                <a:gd name="f77" fmla="*/ 20837 f55 1"/>
                <a:gd name="f78" fmla="+- f57 0 f1"/>
                <a:gd name="f79" fmla="*/ f60 1 157730"/>
                <a:gd name="f80" fmla="*/ f61 1 103429"/>
                <a:gd name="f81" fmla="*/ f62 1 157730"/>
                <a:gd name="f82" fmla="*/ f63 1 103429"/>
                <a:gd name="f83" fmla="*/ f64 1 157730"/>
                <a:gd name="f84" fmla="*/ f65 1 103429"/>
                <a:gd name="f85" fmla="*/ f66 1 157730"/>
                <a:gd name="f86" fmla="*/ f67 1 103429"/>
                <a:gd name="f87" fmla="*/ f68 1 157730"/>
                <a:gd name="f88" fmla="*/ f69 1 103429"/>
                <a:gd name="f89" fmla="*/ f70 1 157730"/>
                <a:gd name="f90" fmla="*/ f71 1 103429"/>
                <a:gd name="f91" fmla="*/ f72 1 157730"/>
                <a:gd name="f92" fmla="*/ f73 1 103429"/>
                <a:gd name="f93" fmla="*/ f74 1 157730"/>
                <a:gd name="f94" fmla="*/ f75 1 103429"/>
                <a:gd name="f95" fmla="*/ f76 1 157730"/>
                <a:gd name="f96" fmla="*/ f77 1 103429"/>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7" y="f138"/>
                </a:cxn>
                <a:cxn ang="f78">
                  <a:pos x="f139" y="f140"/>
                </a:cxn>
                <a:cxn ang="f78">
                  <a:pos x="f123" y="f124"/>
                </a:cxn>
              </a:cxnLst>
              <a:rect l="f119" t="f122" r="f120" b="f121"/>
              <a:pathLst>
                <a:path w="157730" h="103429">
                  <a:moveTo>
                    <a:pt x="f8" y="f9"/>
                  </a:moveTo>
                  <a:cubicBezTo>
                    <a:pt x="f10" y="f11"/>
                    <a:pt x="f12" y="f13"/>
                    <a:pt x="f14" y="f15"/>
                  </a:cubicBezTo>
                  <a:cubicBezTo>
                    <a:pt x="f16" y="f17"/>
                    <a:pt x="f18" y="f19"/>
                    <a:pt x="f20" y="f21"/>
                  </a:cubicBezTo>
                  <a:lnTo>
                    <a:pt x="f22" y="f23"/>
                  </a:lnTo>
                  <a:lnTo>
                    <a:pt x="f5" y="f24"/>
                  </a:lnTo>
                  <a:cubicBezTo>
                    <a:pt x="f25" y="f26"/>
                    <a:pt x="f27" y="f28"/>
                    <a:pt x="f29" y="f30"/>
                  </a:cubicBezTo>
                  <a:cubicBezTo>
                    <a:pt x="f31" y="f32"/>
                    <a:pt x="f33" y="f34"/>
                    <a:pt x="f35" y="f36"/>
                  </a:cubicBezTo>
                  <a:cubicBezTo>
                    <a:pt x="f37" y="f38"/>
                    <a:pt x="f39" y="f40"/>
                    <a:pt x="f41" y="f7"/>
                  </a:cubicBez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7" name="Freeform: Shape 1903">
              <a:extLst>
                <a:ext uri="{FF2B5EF4-FFF2-40B4-BE49-F238E27FC236}">
                  <a16:creationId xmlns:a16="http://schemas.microsoft.com/office/drawing/2014/main" id="{3EED001A-A903-25CD-2869-0AAA228AC394}"/>
                </a:ext>
              </a:extLst>
            </p:cNvPr>
            <p:cNvSpPr/>
            <p:nvPr/>
          </p:nvSpPr>
          <p:spPr>
            <a:xfrm>
              <a:off x="10322497" y="4969041"/>
              <a:ext cx="111181" cy="74871"/>
            </a:xfrm>
            <a:custGeom>
              <a:avLst/>
              <a:gdLst>
                <a:gd name="f0" fmla="val 10800000"/>
                <a:gd name="f1" fmla="val 5400000"/>
                <a:gd name="f2" fmla="val 180"/>
                <a:gd name="f3" fmla="val w"/>
                <a:gd name="f4" fmla="val h"/>
                <a:gd name="f5" fmla="val 0"/>
                <a:gd name="f6" fmla="val 111184"/>
                <a:gd name="f7" fmla="val 74868"/>
                <a:gd name="f8" fmla="val 110528"/>
                <a:gd name="f9" fmla="val 6358"/>
                <a:gd name="f10" fmla="val 109416"/>
                <a:gd name="f11" fmla="val 1872"/>
                <a:gd name="f12" fmla="val 104868"/>
                <a:gd name="f13" fmla="val -864"/>
                <a:gd name="f14" fmla="val 100382"/>
                <a:gd name="f15" fmla="val 248"/>
                <a:gd name="f16" fmla="val 99558"/>
                <a:gd name="f17" fmla="val 460"/>
                <a:gd name="f18" fmla="val 98758"/>
                <a:gd name="f19" fmla="val 785"/>
                <a:gd name="f20" fmla="val 98033"/>
                <a:gd name="f21" fmla="val 1235"/>
                <a:gd name="f22" fmla="val 96909"/>
                <a:gd name="f23" fmla="val 1860"/>
                <a:gd name="f24" fmla="val 93910"/>
                <a:gd name="f25" fmla="val 3609"/>
                <a:gd name="f26" fmla="val 5198"/>
                <a:gd name="f27" fmla="val 54339"/>
                <a:gd name="f28" fmla="val 513"/>
                <a:gd name="f29" fmla="val 57487"/>
                <a:gd name="f30" fmla="val -1274"/>
                <a:gd name="f31" fmla="val 63522"/>
                <a:gd name="f32" fmla="val 950"/>
                <a:gd name="f33" fmla="val 68708"/>
                <a:gd name="f34" fmla="val 2175"/>
                <a:gd name="f35" fmla="val 73169"/>
                <a:gd name="f36" fmla="val 6773"/>
                <a:gd name="f37" fmla="val 75793"/>
                <a:gd name="f38" fmla="val 11233"/>
                <a:gd name="f39" fmla="val 74568"/>
                <a:gd name="f40" fmla="val 11783"/>
                <a:gd name="f41" fmla="val 74418"/>
                <a:gd name="f42" fmla="val 12320"/>
                <a:gd name="f43" fmla="val 74218"/>
                <a:gd name="f44" fmla="val 12820"/>
                <a:gd name="f45" fmla="val 73956"/>
                <a:gd name="f46" fmla="val 105655"/>
                <a:gd name="f47" fmla="val 20727"/>
                <a:gd name="f48" fmla="val 110340"/>
                <a:gd name="f49" fmla="val 17591"/>
                <a:gd name="f50" fmla="val 112327"/>
                <a:gd name="f51" fmla="val 11693"/>
                <a:gd name="f52" fmla="+- 0 0 -90"/>
                <a:gd name="f53" fmla="*/ f3 1 111184"/>
                <a:gd name="f54" fmla="*/ f4 1 74868"/>
                <a:gd name="f55" fmla="val f5"/>
                <a:gd name="f56" fmla="val f6"/>
                <a:gd name="f57" fmla="val f7"/>
                <a:gd name="f58" fmla="*/ f52 f0 1"/>
                <a:gd name="f59" fmla="+- f57 0 f55"/>
                <a:gd name="f60" fmla="+- f56 0 f55"/>
                <a:gd name="f61" fmla="*/ f58 1 f2"/>
                <a:gd name="f62" fmla="*/ f60 1 111184"/>
                <a:gd name="f63" fmla="*/ f59 1 74868"/>
                <a:gd name="f64" fmla="*/ 110528 f60 1"/>
                <a:gd name="f65" fmla="*/ 6358 f59 1"/>
                <a:gd name="f66" fmla="*/ 100382 f60 1"/>
                <a:gd name="f67" fmla="*/ 248 f59 1"/>
                <a:gd name="f68" fmla="*/ 98033 f60 1"/>
                <a:gd name="f69" fmla="*/ 1235 f59 1"/>
                <a:gd name="f70" fmla="*/ 96909 f60 1"/>
                <a:gd name="f71" fmla="*/ 1860 f59 1"/>
                <a:gd name="f72" fmla="*/ 93910 f60 1"/>
                <a:gd name="f73" fmla="*/ 3609 f59 1"/>
                <a:gd name="f74" fmla="*/ 5198 f60 1"/>
                <a:gd name="f75" fmla="*/ 54339 f59 1"/>
                <a:gd name="f76" fmla="*/ 950 f60 1"/>
                <a:gd name="f77" fmla="*/ 68708 f59 1"/>
                <a:gd name="f78" fmla="*/ 11233 f60 1"/>
                <a:gd name="f79" fmla="*/ 74568 f59 1"/>
                <a:gd name="f80" fmla="*/ 12820 f60 1"/>
                <a:gd name="f81" fmla="*/ 73956 f59 1"/>
                <a:gd name="f82" fmla="*/ 105655 f60 1"/>
                <a:gd name="f83" fmla="*/ 20727 f59 1"/>
                <a:gd name="f84" fmla="+- f61 0 f1"/>
                <a:gd name="f85" fmla="*/ f64 1 111184"/>
                <a:gd name="f86" fmla="*/ f65 1 74868"/>
                <a:gd name="f87" fmla="*/ f66 1 111184"/>
                <a:gd name="f88" fmla="*/ f67 1 74868"/>
                <a:gd name="f89" fmla="*/ f68 1 111184"/>
                <a:gd name="f90" fmla="*/ f69 1 74868"/>
                <a:gd name="f91" fmla="*/ f70 1 111184"/>
                <a:gd name="f92" fmla="*/ f71 1 74868"/>
                <a:gd name="f93" fmla="*/ f72 1 111184"/>
                <a:gd name="f94" fmla="*/ f73 1 74868"/>
                <a:gd name="f95" fmla="*/ f74 1 111184"/>
                <a:gd name="f96" fmla="*/ f75 1 74868"/>
                <a:gd name="f97" fmla="*/ f76 1 111184"/>
                <a:gd name="f98" fmla="*/ f77 1 74868"/>
                <a:gd name="f99" fmla="*/ f78 1 111184"/>
                <a:gd name="f100" fmla="*/ f79 1 74868"/>
                <a:gd name="f101" fmla="*/ f80 1 111184"/>
                <a:gd name="f102" fmla="*/ f81 1 74868"/>
                <a:gd name="f103" fmla="*/ f82 1 111184"/>
                <a:gd name="f104" fmla="*/ f83 1 74868"/>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 ang="f84">
                  <a:pos x="f133" y="f134"/>
                </a:cxn>
              </a:cxnLst>
              <a:rect l="f129" t="f132" r="f130" b="f131"/>
              <a:pathLst>
                <a:path w="111184" h="74868">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45"/>
                  </a:cubicBezTo>
                  <a:lnTo>
                    <a:pt x="f46"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8" name="Freeform: Shape 1904">
              <a:extLst>
                <a:ext uri="{FF2B5EF4-FFF2-40B4-BE49-F238E27FC236}">
                  <a16:creationId xmlns:a16="http://schemas.microsoft.com/office/drawing/2014/main" id="{E99FF617-6310-E606-B44A-5CECAFFAB5A9}"/>
                </a:ext>
              </a:extLst>
            </p:cNvPr>
            <p:cNvSpPr/>
            <p:nvPr/>
          </p:nvSpPr>
          <p:spPr>
            <a:xfrm>
              <a:off x="9680835" y="6570887"/>
              <a:ext cx="27002" cy="301377"/>
            </a:xfrm>
            <a:custGeom>
              <a:avLst/>
              <a:gdLst>
                <a:gd name="f0" fmla="val 10800000"/>
                <a:gd name="f1" fmla="val 5400000"/>
                <a:gd name="f2" fmla="val 180"/>
                <a:gd name="f3" fmla="val w"/>
                <a:gd name="f4" fmla="val h"/>
                <a:gd name="f5" fmla="val 0"/>
                <a:gd name="f6" fmla="val 27002"/>
                <a:gd name="f7" fmla="val 301379"/>
                <a:gd name="f8" fmla="val 9385"/>
                <a:gd name="f9" fmla="val 11245"/>
                <a:gd name="f10" fmla="val 3912"/>
                <a:gd name="f11" fmla="val 10908"/>
                <a:gd name="f12" fmla="val -273"/>
                <a:gd name="f13" fmla="val 6222"/>
                <a:gd name="f14" fmla="val 14"/>
                <a:gd name="f15" fmla="val 750"/>
                <a:gd name="f16" fmla="val 9010"/>
                <a:gd name="f17" fmla="val 18006"/>
                <a:gd name="f18" fmla="val 18543"/>
                <a:gd name="f19" fmla="val 5435"/>
                <a:gd name="f20" fmla="val 14770"/>
                <a:gd name="f21" fmla="val 10346"/>
                <a:gd name="f22" fmla="+- 0 0 -90"/>
                <a:gd name="f23" fmla="*/ f3 1 27002"/>
                <a:gd name="f24" fmla="*/ f4 1 301379"/>
                <a:gd name="f25" fmla="val f5"/>
                <a:gd name="f26" fmla="val f6"/>
                <a:gd name="f27" fmla="val f7"/>
                <a:gd name="f28" fmla="*/ f22 f0 1"/>
                <a:gd name="f29" fmla="+- f27 0 f25"/>
                <a:gd name="f30" fmla="+- f26 0 f25"/>
                <a:gd name="f31" fmla="*/ f28 1 f2"/>
                <a:gd name="f32" fmla="*/ f30 1 27002"/>
                <a:gd name="f33" fmla="*/ f29 1 301379"/>
                <a:gd name="f34" fmla="*/ 9385 f30 1"/>
                <a:gd name="f35" fmla="*/ 11245 f29 1"/>
                <a:gd name="f36" fmla="*/ 14 f30 1"/>
                <a:gd name="f37" fmla="*/ 750 f29 1"/>
                <a:gd name="f38" fmla="*/ 9010 f30 1"/>
                <a:gd name="f39" fmla="*/ 301379 f29 1"/>
                <a:gd name="f40" fmla="*/ 27002 f30 1"/>
                <a:gd name="f41" fmla="*/ 18006 f30 1"/>
                <a:gd name="f42" fmla="*/ 0 f29 1"/>
                <a:gd name="f43" fmla="+- f31 0 f1"/>
                <a:gd name="f44" fmla="*/ f34 1 27002"/>
                <a:gd name="f45" fmla="*/ f35 1 301379"/>
                <a:gd name="f46" fmla="*/ f36 1 27002"/>
                <a:gd name="f47" fmla="*/ f37 1 301379"/>
                <a:gd name="f48" fmla="*/ f38 1 27002"/>
                <a:gd name="f49" fmla="*/ f39 1 301379"/>
                <a:gd name="f50" fmla="*/ f40 1 27002"/>
                <a:gd name="f51" fmla="*/ f41 1 27002"/>
                <a:gd name="f52" fmla="*/ f42 1 301379"/>
                <a:gd name="f53" fmla="*/ f25 1 f32"/>
                <a:gd name="f54" fmla="*/ f26 1 f32"/>
                <a:gd name="f55" fmla="*/ f25 1 f33"/>
                <a:gd name="f56" fmla="*/ f27 1 f33"/>
                <a:gd name="f57" fmla="*/ f44 1 f32"/>
                <a:gd name="f58" fmla="*/ f45 1 f33"/>
                <a:gd name="f59" fmla="*/ f46 1 f32"/>
                <a:gd name="f60" fmla="*/ f47 1 f33"/>
                <a:gd name="f61" fmla="*/ f48 1 f32"/>
                <a:gd name="f62" fmla="*/ f49 1 f33"/>
                <a:gd name="f63" fmla="*/ f50 1 f32"/>
                <a:gd name="f64" fmla="*/ f51 1 f32"/>
                <a:gd name="f65" fmla="*/ f52 1 f33"/>
                <a:gd name="f66" fmla="*/ f53 f23 1"/>
                <a:gd name="f67" fmla="*/ f54 f23 1"/>
                <a:gd name="f68" fmla="*/ f56 f24 1"/>
                <a:gd name="f69" fmla="*/ f55 f24 1"/>
                <a:gd name="f70" fmla="*/ f57 f23 1"/>
                <a:gd name="f71" fmla="*/ f58 f24 1"/>
                <a:gd name="f72" fmla="*/ f59 f23 1"/>
                <a:gd name="f73" fmla="*/ f60 f24 1"/>
                <a:gd name="f74" fmla="*/ f61 f23 1"/>
                <a:gd name="f75" fmla="*/ f62 f24 1"/>
                <a:gd name="f76" fmla="*/ f63 f23 1"/>
                <a:gd name="f77" fmla="*/ f64 f23 1"/>
                <a:gd name="f78" fmla="*/ f65 f24 1"/>
              </a:gdLst>
              <a:ahLst/>
              <a:cxnLst>
                <a:cxn ang="3cd4">
                  <a:pos x="hc" y="t"/>
                </a:cxn>
                <a:cxn ang="0">
                  <a:pos x="r" y="vc"/>
                </a:cxn>
                <a:cxn ang="cd4">
                  <a:pos x="hc" y="b"/>
                </a:cxn>
                <a:cxn ang="cd2">
                  <a:pos x="l" y="vc"/>
                </a:cxn>
                <a:cxn ang="f43">
                  <a:pos x="f70" y="f71"/>
                </a:cxn>
                <a:cxn ang="f43">
                  <a:pos x="f72" y="f73"/>
                </a:cxn>
                <a:cxn ang="f43">
                  <a:pos x="f74" y="f75"/>
                </a:cxn>
                <a:cxn ang="f43">
                  <a:pos x="f76" y="f75"/>
                </a:cxn>
                <a:cxn ang="f43">
                  <a:pos x="f77" y="f78"/>
                </a:cxn>
                <a:cxn ang="f43">
                  <a:pos x="f70" y="f71"/>
                </a:cxn>
              </a:cxnLst>
              <a:rect l="f66" t="f69" r="f67" b="f68"/>
              <a:pathLst>
                <a:path w="27002" h="301379">
                  <a:moveTo>
                    <a:pt x="f8" y="f9"/>
                  </a:moveTo>
                  <a:cubicBezTo>
                    <a:pt x="f10" y="f11"/>
                    <a:pt x="f12" y="f13"/>
                    <a:pt x="f14" y="f15"/>
                  </a:cubicBezTo>
                  <a:lnTo>
                    <a:pt x="f16" y="f7"/>
                  </a:lnTo>
                  <a:lnTo>
                    <a:pt x="f6" y="f7"/>
                  </a:ln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9" name="Freeform: Shape 1905">
              <a:extLst>
                <a:ext uri="{FF2B5EF4-FFF2-40B4-BE49-F238E27FC236}">
                  <a16:creationId xmlns:a16="http://schemas.microsoft.com/office/drawing/2014/main" id="{22827D7E-705C-E4FF-D0AB-1B48A607B339}"/>
                </a:ext>
              </a:extLst>
            </p:cNvPr>
            <p:cNvSpPr/>
            <p:nvPr/>
          </p:nvSpPr>
          <p:spPr>
            <a:xfrm>
              <a:off x="9680295" y="6518154"/>
              <a:ext cx="19092" cy="63971"/>
            </a:xfrm>
            <a:custGeom>
              <a:avLst/>
              <a:gdLst>
                <a:gd name="f0" fmla="val 10800000"/>
                <a:gd name="f1" fmla="val 5400000"/>
                <a:gd name="f2" fmla="val 180"/>
                <a:gd name="f3" fmla="val w"/>
                <a:gd name="f4" fmla="val h"/>
                <a:gd name="f5" fmla="val 0"/>
                <a:gd name="f6" fmla="val 19093"/>
                <a:gd name="f7" fmla="val 63974"/>
                <a:gd name="f8" fmla="val 17294"/>
                <a:gd name="f9" fmla="val 10496"/>
                <a:gd name="f10" fmla="val 9496"/>
                <a:gd name="f11" fmla="val 9121"/>
                <a:gd name="f12" fmla="val 17368"/>
                <a:gd name="f13" fmla="val 8409"/>
                <a:gd name="f14" fmla="val 7709"/>
                <a:gd name="f15" fmla="val 6997"/>
                <a:gd name="f16" fmla="val 17131"/>
                <a:gd name="f17" fmla="val 6322"/>
                <a:gd name="f18" fmla="val 16831"/>
                <a:gd name="f19" fmla="val 5685"/>
                <a:gd name="f20" fmla="val 16419"/>
                <a:gd name="f21" fmla="val 5123"/>
                <a:gd name="f22" fmla="val 15082"/>
                <a:gd name="f23" fmla="val 2024"/>
                <a:gd name="f24" fmla="val 12046"/>
                <a:gd name="f25" fmla="val 25"/>
                <a:gd name="f26" fmla="val 8672"/>
                <a:gd name="f27" fmla="val 3287"/>
                <a:gd name="f28" fmla="val 900"/>
                <a:gd name="f29" fmla="val -486"/>
                <a:gd name="f30" fmla="val 5810"/>
                <a:gd name="f31" fmla="val 51"/>
                <a:gd name="f32" fmla="val 11245"/>
                <a:gd name="f33" fmla="val 18243"/>
                <a:gd name="f34" fmla="val 1050"/>
                <a:gd name="f35" fmla="val 53479"/>
                <a:gd name="f36" fmla="val 763"/>
                <a:gd name="f37" fmla="val 58951"/>
                <a:gd name="f38" fmla="val 4949"/>
                <a:gd name="f39" fmla="val 63637"/>
                <a:gd name="f40" fmla="val 10421"/>
                <a:gd name="f41" fmla="val 15806"/>
                <a:gd name="f42" fmla="val 63075"/>
                <a:gd name="f43" fmla="val 19580"/>
                <a:gd name="f44" fmla="val 58164"/>
                <a:gd name="f45" fmla="val 19043"/>
                <a:gd name="f46" fmla="val 52729"/>
                <a:gd name="f47" fmla="val 45607"/>
                <a:gd name="f48" fmla="+- 0 0 -90"/>
                <a:gd name="f49" fmla="*/ f3 1 19093"/>
                <a:gd name="f50" fmla="*/ f4 1 63974"/>
                <a:gd name="f51" fmla="val f5"/>
                <a:gd name="f52" fmla="val f6"/>
                <a:gd name="f53" fmla="val f7"/>
                <a:gd name="f54" fmla="*/ f48 f0 1"/>
                <a:gd name="f55" fmla="+- f53 0 f51"/>
                <a:gd name="f56" fmla="+- f52 0 f51"/>
                <a:gd name="f57" fmla="*/ f54 1 f2"/>
                <a:gd name="f58" fmla="*/ f56 1 19093"/>
                <a:gd name="f59" fmla="*/ f55 1 63974"/>
                <a:gd name="f60" fmla="*/ 17294 f56 1"/>
                <a:gd name="f61" fmla="*/ 10496 f55 1"/>
                <a:gd name="f62" fmla="*/ 9121 f55 1"/>
                <a:gd name="f63" fmla="*/ 6997 f55 1"/>
                <a:gd name="f64" fmla="*/ 16419 f56 1"/>
                <a:gd name="f65" fmla="*/ 5123 f55 1"/>
                <a:gd name="f66" fmla="*/ 8672 f56 1"/>
                <a:gd name="f67" fmla="*/ 0 f55 1"/>
                <a:gd name="f68" fmla="*/ 51 f56 1"/>
                <a:gd name="f69" fmla="*/ 11245 f55 1"/>
                <a:gd name="f70" fmla="*/ 18243 f55 1"/>
                <a:gd name="f71" fmla="*/ 1050 f56 1"/>
                <a:gd name="f72" fmla="*/ 53479 f55 1"/>
                <a:gd name="f73" fmla="*/ 10421 f56 1"/>
                <a:gd name="f74" fmla="*/ 63974 f55 1"/>
                <a:gd name="f75" fmla="*/ 19043 f56 1"/>
                <a:gd name="f76" fmla="*/ 52729 f55 1"/>
                <a:gd name="f77" fmla="*/ 45607 f55 1"/>
                <a:gd name="f78" fmla="+- f57 0 f1"/>
                <a:gd name="f79" fmla="*/ f60 1 19093"/>
                <a:gd name="f80" fmla="*/ f61 1 63974"/>
                <a:gd name="f81" fmla="*/ f62 1 63974"/>
                <a:gd name="f82" fmla="*/ f63 1 63974"/>
                <a:gd name="f83" fmla="*/ f64 1 19093"/>
                <a:gd name="f84" fmla="*/ f65 1 63974"/>
                <a:gd name="f85" fmla="*/ f66 1 19093"/>
                <a:gd name="f86" fmla="*/ f67 1 63974"/>
                <a:gd name="f87" fmla="*/ f68 1 19093"/>
                <a:gd name="f88" fmla="*/ f69 1 63974"/>
                <a:gd name="f89" fmla="*/ f70 1 63974"/>
                <a:gd name="f90" fmla="*/ f71 1 19093"/>
                <a:gd name="f91" fmla="*/ f72 1 63974"/>
                <a:gd name="f92" fmla="*/ f73 1 19093"/>
                <a:gd name="f93" fmla="*/ f74 1 63974"/>
                <a:gd name="f94" fmla="*/ f75 1 19093"/>
                <a:gd name="f95" fmla="*/ f76 1 63974"/>
                <a:gd name="f96" fmla="*/ f77 1 63974"/>
                <a:gd name="f97" fmla="*/ f51 1 f58"/>
                <a:gd name="f98" fmla="*/ f52 1 f58"/>
                <a:gd name="f99" fmla="*/ f51 1 f59"/>
                <a:gd name="f100" fmla="*/ f53 1 f59"/>
                <a:gd name="f101" fmla="*/ f79 1 f58"/>
                <a:gd name="f102" fmla="*/ f80 1 f59"/>
                <a:gd name="f103" fmla="*/ f81 1 f59"/>
                <a:gd name="f104" fmla="*/ f82 1 f59"/>
                <a:gd name="f105" fmla="*/ f83 1 f58"/>
                <a:gd name="f106" fmla="*/ f84 1 f59"/>
                <a:gd name="f107" fmla="*/ f85 1 f58"/>
                <a:gd name="f108" fmla="*/ f86 1 f59"/>
                <a:gd name="f109" fmla="*/ f87 1 f58"/>
                <a:gd name="f110" fmla="*/ f88 1 f59"/>
                <a:gd name="f111" fmla="*/ f89 1 f59"/>
                <a:gd name="f112" fmla="*/ f90 1 f58"/>
                <a:gd name="f113" fmla="*/ f91 1 f59"/>
                <a:gd name="f114" fmla="*/ f92 1 f58"/>
                <a:gd name="f115" fmla="*/ f93 1 f59"/>
                <a:gd name="f116" fmla="*/ f94 1 f58"/>
                <a:gd name="f117" fmla="*/ f95 1 f59"/>
                <a:gd name="f118" fmla="*/ f96 1 f59"/>
                <a:gd name="f119" fmla="*/ f97 f49 1"/>
                <a:gd name="f120" fmla="*/ f98 f49 1"/>
                <a:gd name="f121" fmla="*/ f100 f50 1"/>
                <a:gd name="f122" fmla="*/ f99 f50 1"/>
                <a:gd name="f123" fmla="*/ f101 f49 1"/>
                <a:gd name="f124" fmla="*/ f102 f50 1"/>
                <a:gd name="f125" fmla="*/ f103 f50 1"/>
                <a:gd name="f126" fmla="*/ f104 f50 1"/>
                <a:gd name="f127" fmla="*/ f105 f49 1"/>
                <a:gd name="f128" fmla="*/ f106 f50 1"/>
                <a:gd name="f129" fmla="*/ f107 f49 1"/>
                <a:gd name="f130" fmla="*/ f108 f50 1"/>
                <a:gd name="f131" fmla="*/ f109 f49 1"/>
                <a:gd name="f132" fmla="*/ f110 f50 1"/>
                <a:gd name="f133" fmla="*/ f111 f50 1"/>
                <a:gd name="f134" fmla="*/ f112 f49 1"/>
                <a:gd name="f135" fmla="*/ f113 f50 1"/>
                <a:gd name="f136" fmla="*/ f114 f49 1"/>
                <a:gd name="f137" fmla="*/ f115 f50 1"/>
                <a:gd name="f138" fmla="*/ f116 f49 1"/>
                <a:gd name="f139" fmla="*/ f117 f50 1"/>
                <a:gd name="f140" fmla="*/ f118 f50 1"/>
              </a:gdLst>
              <a:ahLst/>
              <a:cxnLst>
                <a:cxn ang="3cd4">
                  <a:pos x="hc" y="t"/>
                </a:cxn>
                <a:cxn ang="0">
                  <a:pos x="r" y="vc"/>
                </a:cxn>
                <a:cxn ang="cd4">
                  <a:pos x="hc" y="b"/>
                </a:cxn>
                <a:cxn ang="cd2">
                  <a:pos x="l" y="vc"/>
                </a:cxn>
                <a:cxn ang="f78">
                  <a:pos x="f123" y="f124"/>
                </a:cxn>
                <a:cxn ang="f78">
                  <a:pos x="f123" y="f125"/>
                </a:cxn>
                <a:cxn ang="f78">
                  <a:pos x="f123" y="f126"/>
                </a:cxn>
                <a:cxn ang="f78">
                  <a:pos x="f127" y="f128"/>
                </a:cxn>
                <a:cxn ang="f78">
                  <a:pos x="f129" y="f130"/>
                </a:cxn>
                <a:cxn ang="f78">
                  <a:pos x="f131" y="f132"/>
                </a:cxn>
                <a:cxn ang="f78">
                  <a:pos x="f131" y="f133"/>
                </a:cxn>
                <a:cxn ang="f78">
                  <a:pos x="f134" y="f135"/>
                </a:cxn>
                <a:cxn ang="f78">
                  <a:pos x="f136" y="f137"/>
                </a:cxn>
                <a:cxn ang="f78">
                  <a:pos x="f138" y="f139"/>
                </a:cxn>
                <a:cxn ang="f78">
                  <a:pos x="f138" y="f140"/>
                </a:cxn>
              </a:cxnLst>
              <a:rect l="f119" t="f122" r="f120" b="f121"/>
              <a:pathLst>
                <a:path w="19093" h="63974">
                  <a:moveTo>
                    <a:pt x="f8" y="f9"/>
                  </a:moveTo>
                  <a:cubicBezTo>
                    <a:pt x="f8" y="f9"/>
                    <a:pt x="f8" y="f10"/>
                    <a:pt x="f8" y="f11"/>
                  </a:cubicBezTo>
                  <a:cubicBezTo>
                    <a:pt x="f12" y="f13"/>
                    <a:pt x="f12" y="f14"/>
                    <a:pt x="f8" y="f15"/>
                  </a:cubicBezTo>
                  <a:cubicBezTo>
                    <a:pt x="f16" y="f17"/>
                    <a:pt x="f18" y="f19"/>
                    <a:pt x="f20" y="f21"/>
                  </a:cubicBezTo>
                  <a:cubicBezTo>
                    <a:pt x="f22" y="f23"/>
                    <a:pt x="f24" y="f25"/>
                    <a:pt x="f26" y="f5"/>
                  </a:cubicBezTo>
                  <a:cubicBezTo>
                    <a:pt x="f27" y="f28"/>
                    <a:pt x="f29" y="f30"/>
                    <a:pt x="f31" y="f32"/>
                  </a:cubicBezTo>
                  <a:lnTo>
                    <a:pt x="f31" y="f33"/>
                  </a:lnTo>
                  <a:lnTo>
                    <a:pt x="f34" y="f35"/>
                  </a:lnTo>
                  <a:cubicBezTo>
                    <a:pt x="f36" y="f37"/>
                    <a:pt x="f38" y="f39"/>
                    <a:pt x="f40" y="f7"/>
                  </a:cubicBezTo>
                  <a:cubicBezTo>
                    <a:pt x="f41" y="f42"/>
                    <a:pt x="f43" y="f44"/>
                    <a:pt x="f45" y="f46"/>
                  </a:cubicBezTo>
                  <a:lnTo>
                    <a:pt x="f45"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0" name="Freeform: Shape 1906">
              <a:extLst>
                <a:ext uri="{FF2B5EF4-FFF2-40B4-BE49-F238E27FC236}">
                  <a16:creationId xmlns:a16="http://schemas.microsoft.com/office/drawing/2014/main" id="{E22008CB-7A27-4988-4A81-BD82B98316AB}"/>
                </a:ext>
              </a:extLst>
            </p:cNvPr>
            <p:cNvSpPr/>
            <p:nvPr/>
          </p:nvSpPr>
          <p:spPr>
            <a:xfrm>
              <a:off x="8273957" y="5844341"/>
              <a:ext cx="75886" cy="55933"/>
            </a:xfrm>
            <a:custGeom>
              <a:avLst/>
              <a:gdLst>
                <a:gd name="f0" fmla="val 10800000"/>
                <a:gd name="f1" fmla="val 5400000"/>
                <a:gd name="f2" fmla="val 180"/>
                <a:gd name="f3" fmla="val w"/>
                <a:gd name="f4" fmla="val h"/>
                <a:gd name="f5" fmla="val 0"/>
                <a:gd name="f6" fmla="val 75886"/>
                <a:gd name="f7" fmla="val 55937"/>
                <a:gd name="f8" fmla="val 11870"/>
                <a:gd name="f9" fmla="val 41568"/>
                <a:gd name="f10" fmla="val 14094"/>
                <a:gd name="f11" fmla="val 46753"/>
                <a:gd name="f12" fmla="val 12307"/>
                <a:gd name="f13" fmla="val 52789"/>
                <a:gd name="f14" fmla="val 7622"/>
                <a:gd name="f15" fmla="val 64347"/>
                <a:gd name="f16" fmla="val 23950"/>
                <a:gd name="f17" fmla="val 70719"/>
                <a:gd name="f18" fmla="val 20326"/>
                <a:gd name="f19" fmla="val 75268"/>
                <a:gd name="f20" fmla="val 17028"/>
                <a:gd name="f21" fmla="val 77067"/>
                <a:gd name="f22" fmla="val 11093"/>
                <a:gd name="f23" fmla="val 75093"/>
                <a:gd name="f24" fmla="val 5832"/>
                <a:gd name="f25" fmla="val 74705"/>
                <a:gd name="f26" fmla="val 4870"/>
                <a:gd name="f27" fmla="val 74156"/>
                <a:gd name="f28" fmla="val 3983"/>
                <a:gd name="f29" fmla="val 73468"/>
                <a:gd name="f30" fmla="val 3208"/>
                <a:gd name="f31" fmla="val 72094"/>
                <a:gd name="f32" fmla="val 1709"/>
                <a:gd name="f33" fmla="val 70595"/>
                <a:gd name="f34" fmla="val 709"/>
                <a:gd name="f35" fmla="val 68970"/>
                <a:gd name="f36" fmla="val 84"/>
                <a:gd name="f37" fmla="val 67346"/>
                <a:gd name="f38" fmla="val 65722"/>
                <a:gd name="f39" fmla="val 65097"/>
                <a:gd name="f40" fmla="val -28"/>
                <a:gd name="f41" fmla="val 64472"/>
                <a:gd name="f42" fmla="val 63847"/>
                <a:gd name="f43" fmla="val 63098"/>
                <a:gd name="f44" fmla="val 11120"/>
                <a:gd name="f45" fmla="val 29323"/>
                <a:gd name="f46" fmla="val 35570"/>
                <a:gd name="f47" fmla="val 4161"/>
                <a:gd name="f48" fmla="val 33559"/>
                <a:gd name="f49" fmla="val 9171"/>
                <a:gd name="f50" fmla="val 35308"/>
                <a:gd name="f51" fmla="val 11183"/>
                <a:gd name="f52" fmla="val 39469"/>
                <a:gd name="f53" fmla="val 11495"/>
                <a:gd name="f54" fmla="val 40131"/>
                <a:gd name="f55" fmla="val 11733"/>
                <a:gd name="f56" fmla="val 40843"/>
                <a:gd name="f57" fmla="+- 0 0 -90"/>
                <a:gd name="f58" fmla="*/ f3 1 75886"/>
                <a:gd name="f59" fmla="*/ f4 1 55937"/>
                <a:gd name="f60" fmla="val f5"/>
                <a:gd name="f61" fmla="val f6"/>
                <a:gd name="f62" fmla="val f7"/>
                <a:gd name="f63" fmla="*/ f57 f0 1"/>
                <a:gd name="f64" fmla="+- f62 0 f60"/>
                <a:gd name="f65" fmla="+- f61 0 f60"/>
                <a:gd name="f66" fmla="*/ f63 1 f2"/>
                <a:gd name="f67" fmla="*/ f65 1 75886"/>
                <a:gd name="f68" fmla="*/ f64 1 55937"/>
                <a:gd name="f69" fmla="*/ 11870 f65 1"/>
                <a:gd name="f70" fmla="*/ 41568 f64 1"/>
                <a:gd name="f71" fmla="*/ 7622 f65 1"/>
                <a:gd name="f72" fmla="*/ 55937 f64 1"/>
                <a:gd name="f73" fmla="*/ 64347 f65 1"/>
                <a:gd name="f74" fmla="*/ 23950 f64 1"/>
                <a:gd name="f75" fmla="*/ 70719 f65 1"/>
                <a:gd name="f76" fmla="*/ 20326 f64 1"/>
                <a:gd name="f77" fmla="*/ 75093 f65 1"/>
                <a:gd name="f78" fmla="*/ 5832 f64 1"/>
                <a:gd name="f79" fmla="*/ 73468 f65 1"/>
                <a:gd name="f80" fmla="*/ 3208 f64 1"/>
                <a:gd name="f81" fmla="*/ 72094 f65 1"/>
                <a:gd name="f82" fmla="*/ 1709 f64 1"/>
                <a:gd name="f83" fmla="*/ 70595 f65 1"/>
                <a:gd name="f84" fmla="*/ 709 f64 1"/>
                <a:gd name="f85" fmla="*/ 68970 f65 1"/>
                <a:gd name="f86" fmla="*/ 84 f64 1"/>
                <a:gd name="f87" fmla="*/ 67346 f65 1"/>
                <a:gd name="f88" fmla="*/ 65722 f65 1"/>
                <a:gd name="f89" fmla="*/ 63847 f65 1"/>
                <a:gd name="f90" fmla="*/ 63098 f65 1"/>
                <a:gd name="f91" fmla="*/ 11120 f65 1"/>
                <a:gd name="f92" fmla="*/ 29323 f64 1"/>
                <a:gd name="f93" fmla="*/ 0 f65 1"/>
                <a:gd name="f94" fmla="*/ 35570 f64 1"/>
                <a:gd name="f95" fmla="*/ 11183 f65 1"/>
                <a:gd name="f96" fmla="*/ 39469 f64 1"/>
                <a:gd name="f97" fmla="+- f66 0 f1"/>
                <a:gd name="f98" fmla="*/ f69 1 75886"/>
                <a:gd name="f99" fmla="*/ f70 1 55937"/>
                <a:gd name="f100" fmla="*/ f71 1 75886"/>
                <a:gd name="f101" fmla="*/ f72 1 55937"/>
                <a:gd name="f102" fmla="*/ f73 1 75886"/>
                <a:gd name="f103" fmla="*/ f74 1 55937"/>
                <a:gd name="f104" fmla="*/ f75 1 75886"/>
                <a:gd name="f105" fmla="*/ f76 1 55937"/>
                <a:gd name="f106" fmla="*/ f77 1 75886"/>
                <a:gd name="f107" fmla="*/ f78 1 55937"/>
                <a:gd name="f108" fmla="*/ f79 1 75886"/>
                <a:gd name="f109" fmla="*/ f80 1 55937"/>
                <a:gd name="f110" fmla="*/ f81 1 75886"/>
                <a:gd name="f111" fmla="*/ f82 1 55937"/>
                <a:gd name="f112" fmla="*/ f83 1 75886"/>
                <a:gd name="f113" fmla="*/ f84 1 55937"/>
                <a:gd name="f114" fmla="*/ f85 1 75886"/>
                <a:gd name="f115" fmla="*/ f86 1 55937"/>
                <a:gd name="f116" fmla="*/ f87 1 75886"/>
                <a:gd name="f117" fmla="*/ f88 1 75886"/>
                <a:gd name="f118" fmla="*/ f89 1 75886"/>
                <a:gd name="f119" fmla="*/ f90 1 75886"/>
                <a:gd name="f120" fmla="*/ f91 1 75886"/>
                <a:gd name="f121" fmla="*/ f92 1 55937"/>
                <a:gd name="f122" fmla="*/ f93 1 75886"/>
                <a:gd name="f123" fmla="*/ f94 1 55937"/>
                <a:gd name="f124" fmla="*/ f95 1 75886"/>
                <a:gd name="f125" fmla="*/ f96 1 55937"/>
                <a:gd name="f126" fmla="*/ f60 1 f67"/>
                <a:gd name="f127" fmla="*/ f61 1 f67"/>
                <a:gd name="f128" fmla="*/ f60 1 f68"/>
                <a:gd name="f129" fmla="*/ f62 1 f68"/>
                <a:gd name="f130" fmla="*/ f98 1 f67"/>
                <a:gd name="f131" fmla="*/ f99 1 f68"/>
                <a:gd name="f132" fmla="*/ f100 1 f67"/>
                <a:gd name="f133" fmla="*/ f101 1 f68"/>
                <a:gd name="f134" fmla="*/ f102 1 f67"/>
                <a:gd name="f135" fmla="*/ f103 1 f68"/>
                <a:gd name="f136" fmla="*/ f104 1 f67"/>
                <a:gd name="f137" fmla="*/ f105 1 f68"/>
                <a:gd name="f138" fmla="*/ f106 1 f67"/>
                <a:gd name="f139" fmla="*/ f107 1 f68"/>
                <a:gd name="f140" fmla="*/ f108 1 f67"/>
                <a:gd name="f141" fmla="*/ f109 1 f68"/>
                <a:gd name="f142" fmla="*/ f110 1 f67"/>
                <a:gd name="f143" fmla="*/ f111 1 f68"/>
                <a:gd name="f144" fmla="*/ f112 1 f67"/>
                <a:gd name="f145" fmla="*/ f113 1 f68"/>
                <a:gd name="f146" fmla="*/ f114 1 f67"/>
                <a:gd name="f147" fmla="*/ f115 1 f68"/>
                <a:gd name="f148" fmla="*/ f116 1 f67"/>
                <a:gd name="f149" fmla="*/ f117 1 f67"/>
                <a:gd name="f150" fmla="*/ f118 1 f67"/>
                <a:gd name="f151" fmla="*/ f119 1 f67"/>
                <a:gd name="f152" fmla="*/ f120 1 f67"/>
                <a:gd name="f153" fmla="*/ f121 1 f68"/>
                <a:gd name="f154" fmla="*/ f122 1 f67"/>
                <a:gd name="f155" fmla="*/ f123 1 f68"/>
                <a:gd name="f156" fmla="*/ f124 1 f67"/>
                <a:gd name="f157" fmla="*/ f125 1 f68"/>
                <a:gd name="f158" fmla="*/ f126 f58 1"/>
                <a:gd name="f159" fmla="*/ f127 f58 1"/>
                <a:gd name="f160" fmla="*/ f129 f59 1"/>
                <a:gd name="f161" fmla="*/ f128 f59 1"/>
                <a:gd name="f162" fmla="*/ f130 f58 1"/>
                <a:gd name="f163" fmla="*/ f131 f59 1"/>
                <a:gd name="f164" fmla="*/ f132 f58 1"/>
                <a:gd name="f165" fmla="*/ f133 f59 1"/>
                <a:gd name="f166" fmla="*/ f134 f58 1"/>
                <a:gd name="f167" fmla="*/ f135 f59 1"/>
                <a:gd name="f168" fmla="*/ f136 f58 1"/>
                <a:gd name="f169" fmla="*/ f137 f59 1"/>
                <a:gd name="f170" fmla="*/ f138 f58 1"/>
                <a:gd name="f171" fmla="*/ f139 f59 1"/>
                <a:gd name="f172" fmla="*/ f140 f58 1"/>
                <a:gd name="f173" fmla="*/ f141 f59 1"/>
                <a:gd name="f174" fmla="*/ f142 f58 1"/>
                <a:gd name="f175" fmla="*/ f143 f59 1"/>
                <a:gd name="f176" fmla="*/ f144 f58 1"/>
                <a:gd name="f177" fmla="*/ f145 f59 1"/>
                <a:gd name="f178" fmla="*/ f146 f58 1"/>
                <a:gd name="f179" fmla="*/ f147 f59 1"/>
                <a:gd name="f180" fmla="*/ f148 f58 1"/>
                <a:gd name="f181" fmla="*/ f149 f58 1"/>
                <a:gd name="f182" fmla="*/ f150 f58 1"/>
                <a:gd name="f183" fmla="*/ f151 f58 1"/>
                <a:gd name="f184" fmla="*/ f152 f58 1"/>
                <a:gd name="f185" fmla="*/ f153 f59 1"/>
                <a:gd name="f186" fmla="*/ f154 f58 1"/>
                <a:gd name="f187" fmla="*/ f155 f59 1"/>
                <a:gd name="f188" fmla="*/ f156 f58 1"/>
                <a:gd name="f189" fmla="*/ f157 f59 1"/>
              </a:gdLst>
              <a:ahLst/>
              <a:cxnLst>
                <a:cxn ang="3cd4">
                  <a:pos x="hc" y="t"/>
                </a:cxn>
                <a:cxn ang="0">
                  <a:pos x="r" y="vc"/>
                </a:cxn>
                <a:cxn ang="cd4">
                  <a:pos x="hc" y="b"/>
                </a:cxn>
                <a:cxn ang="cd2">
                  <a:pos x="l" y="vc"/>
                </a:cxn>
                <a:cxn ang="f97">
                  <a:pos x="f162" y="f163"/>
                </a:cxn>
                <a:cxn ang="f97">
                  <a:pos x="f164" y="f165"/>
                </a:cxn>
                <a:cxn ang="f97">
                  <a:pos x="f166" y="f167"/>
                </a:cxn>
                <a:cxn ang="f97">
                  <a:pos x="f168" y="f169"/>
                </a:cxn>
                <a:cxn ang="f97">
                  <a:pos x="f170" y="f171"/>
                </a:cxn>
                <a:cxn ang="f97">
                  <a:pos x="f172" y="f173"/>
                </a:cxn>
                <a:cxn ang="f97">
                  <a:pos x="f174" y="f175"/>
                </a:cxn>
                <a:cxn ang="f97">
                  <a:pos x="f176" y="f177"/>
                </a:cxn>
                <a:cxn ang="f97">
                  <a:pos x="f178" y="f179"/>
                </a:cxn>
                <a:cxn ang="f97">
                  <a:pos x="f180" y="f179"/>
                </a:cxn>
                <a:cxn ang="f97">
                  <a:pos x="f181" y="f179"/>
                </a:cxn>
                <a:cxn ang="f97">
                  <a:pos x="f182" y="f179"/>
                </a:cxn>
                <a:cxn ang="f97">
                  <a:pos x="f183" y="f179"/>
                </a:cxn>
                <a:cxn ang="f97">
                  <a:pos x="f184" y="f185"/>
                </a:cxn>
                <a:cxn ang="f97">
                  <a:pos x="f186" y="f187"/>
                </a:cxn>
                <a:cxn ang="f97">
                  <a:pos x="f188" y="f189"/>
                </a:cxn>
                <a:cxn ang="f97">
                  <a:pos x="f162" y="f163"/>
                </a:cxn>
              </a:cxnLst>
              <a:rect l="f158" t="f161" r="f159" b="f160"/>
              <a:pathLst>
                <a:path w="75886" h="55937">
                  <a:moveTo>
                    <a:pt x="f8" y="f9"/>
                  </a:moveTo>
                  <a:cubicBezTo>
                    <a:pt x="f10" y="f11"/>
                    <a:pt x="f12" y="f13"/>
                    <a:pt x="f14" y="f7"/>
                  </a:cubicBezTo>
                  <a:lnTo>
                    <a:pt x="f15" y="f16"/>
                  </a:lnTo>
                  <a:lnTo>
                    <a:pt x="f17" y="f18"/>
                  </a:lnTo>
                  <a:cubicBezTo>
                    <a:pt x="f19" y="f20"/>
                    <a:pt x="f21" y="f22"/>
                    <a:pt x="f23" y="f24"/>
                  </a:cubicBezTo>
                  <a:cubicBezTo>
                    <a:pt x="f25" y="f26"/>
                    <a:pt x="f27" y="f28"/>
                    <a:pt x="f29" y="f30"/>
                  </a:cubicBezTo>
                  <a:lnTo>
                    <a:pt x="f31" y="f32"/>
                  </a:lnTo>
                  <a:lnTo>
                    <a:pt x="f33" y="f34"/>
                  </a:lnTo>
                  <a:lnTo>
                    <a:pt x="f35" y="f36"/>
                  </a:lnTo>
                  <a:lnTo>
                    <a:pt x="f37" y="f36"/>
                  </a:lnTo>
                  <a:lnTo>
                    <a:pt x="f38" y="f36"/>
                  </a:lnTo>
                  <a:cubicBezTo>
                    <a:pt x="f39" y="f40"/>
                    <a:pt x="f41" y="f40"/>
                    <a:pt x="f42" y="f36"/>
                  </a:cubicBezTo>
                  <a:cubicBezTo>
                    <a:pt x="f42" y="f36"/>
                    <a:pt x="f42" y="f36"/>
                    <a:pt x="f43" y="f36"/>
                  </a:cubicBezTo>
                  <a:lnTo>
                    <a:pt x="f44" y="f45"/>
                  </a:lnTo>
                  <a:lnTo>
                    <a:pt x="f5" y="f46"/>
                  </a:ln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1" name="Freeform: Shape 1907">
              <a:extLst>
                <a:ext uri="{FF2B5EF4-FFF2-40B4-BE49-F238E27FC236}">
                  <a16:creationId xmlns:a16="http://schemas.microsoft.com/office/drawing/2014/main" id="{B6A3CD3B-9976-3082-791C-AC23D70A39C6}"/>
                </a:ext>
              </a:extLst>
            </p:cNvPr>
            <p:cNvSpPr/>
            <p:nvPr/>
          </p:nvSpPr>
          <p:spPr>
            <a:xfrm>
              <a:off x="8263259" y="5879335"/>
              <a:ext cx="23582" cy="25036"/>
            </a:xfrm>
            <a:custGeom>
              <a:avLst/>
              <a:gdLst>
                <a:gd name="f0" fmla="val 10800000"/>
                <a:gd name="f1" fmla="val 5400000"/>
                <a:gd name="f2" fmla="val 180"/>
                <a:gd name="f3" fmla="val w"/>
                <a:gd name="f4" fmla="val h"/>
                <a:gd name="f5" fmla="val 0"/>
                <a:gd name="f6" fmla="val 23579"/>
                <a:gd name="f7" fmla="val 25034"/>
                <a:gd name="f8" fmla="val 22562"/>
                <a:gd name="f9" fmla="val 6572"/>
                <a:gd name="f10" fmla="val 21575"/>
                <a:gd name="f11" fmla="val 2061"/>
                <a:gd name="f12" fmla="val 17102"/>
                <a:gd name="f13" fmla="val -800"/>
                <a:gd name="f14" fmla="val 12592"/>
                <a:gd name="f15" fmla="val 199"/>
                <a:gd name="f16" fmla="val 11705"/>
                <a:gd name="f17" fmla="val 387"/>
                <a:gd name="f18" fmla="val 10842"/>
                <a:gd name="f19" fmla="val 724"/>
                <a:gd name="f20" fmla="val 10068"/>
                <a:gd name="f21" fmla="val 1199"/>
                <a:gd name="f22" fmla="val 5070"/>
                <a:gd name="f23" fmla="val 4073"/>
                <a:gd name="f24" fmla="val 559"/>
                <a:gd name="f25" fmla="val 7409"/>
                <a:gd name="f26" fmla="val -1177"/>
                <a:gd name="f27" fmla="val 13331"/>
                <a:gd name="f28" fmla="val 822"/>
                <a:gd name="f29" fmla="val 18567"/>
                <a:gd name="f30" fmla="val 1871"/>
                <a:gd name="f31" fmla="val 23065"/>
                <a:gd name="f32" fmla="val 6382"/>
                <a:gd name="f33" fmla="val 25864"/>
                <a:gd name="f34" fmla="val 10880"/>
                <a:gd name="f35" fmla="val 24814"/>
                <a:gd name="f36" fmla="val 11742"/>
                <a:gd name="f37" fmla="val 24602"/>
                <a:gd name="f38" fmla="val 12567"/>
                <a:gd name="f39" fmla="val 24277"/>
                <a:gd name="f40" fmla="val 13316"/>
                <a:gd name="f41" fmla="val 23815"/>
                <a:gd name="f42" fmla="val 18439"/>
                <a:gd name="f43" fmla="val 21066"/>
                <a:gd name="f44" fmla="val 23137"/>
                <a:gd name="f45" fmla="val 17867"/>
                <a:gd name="f46" fmla="val 24874"/>
                <a:gd name="f47" fmla="val 11769"/>
                <a:gd name="f48" fmla="+- 0 0 -90"/>
                <a:gd name="f49" fmla="*/ f3 1 23579"/>
                <a:gd name="f50" fmla="*/ f4 1 25034"/>
                <a:gd name="f51" fmla="val f5"/>
                <a:gd name="f52" fmla="val f6"/>
                <a:gd name="f53" fmla="val f7"/>
                <a:gd name="f54" fmla="*/ f48 f0 1"/>
                <a:gd name="f55" fmla="+- f53 0 f51"/>
                <a:gd name="f56" fmla="+- f52 0 f51"/>
                <a:gd name="f57" fmla="*/ f54 1 f2"/>
                <a:gd name="f58" fmla="*/ f56 1 23579"/>
                <a:gd name="f59" fmla="*/ f55 1 25034"/>
                <a:gd name="f60" fmla="*/ 22562 f56 1"/>
                <a:gd name="f61" fmla="*/ 6572 f55 1"/>
                <a:gd name="f62" fmla="*/ 12592 f56 1"/>
                <a:gd name="f63" fmla="*/ 199 f55 1"/>
                <a:gd name="f64" fmla="*/ 10068 f56 1"/>
                <a:gd name="f65" fmla="*/ 1199 f55 1"/>
                <a:gd name="f66" fmla="*/ 5070 f56 1"/>
                <a:gd name="f67" fmla="*/ 4073 f55 1"/>
                <a:gd name="f68" fmla="*/ 822 f56 1"/>
                <a:gd name="f69" fmla="*/ 18567 f55 1"/>
                <a:gd name="f70" fmla="*/ 10880 f56 1"/>
                <a:gd name="f71" fmla="*/ 24814 f55 1"/>
                <a:gd name="f72" fmla="*/ 13316 f56 1"/>
                <a:gd name="f73" fmla="*/ 23815 f55 1"/>
                <a:gd name="f74" fmla="*/ 18439 f56 1"/>
                <a:gd name="f75" fmla="*/ 21066 f55 1"/>
                <a:gd name="f76" fmla="+- f57 0 f1"/>
                <a:gd name="f77" fmla="*/ f60 1 23579"/>
                <a:gd name="f78" fmla="*/ f61 1 25034"/>
                <a:gd name="f79" fmla="*/ f62 1 23579"/>
                <a:gd name="f80" fmla="*/ f63 1 25034"/>
                <a:gd name="f81" fmla="*/ f64 1 23579"/>
                <a:gd name="f82" fmla="*/ f65 1 25034"/>
                <a:gd name="f83" fmla="*/ f66 1 23579"/>
                <a:gd name="f84" fmla="*/ f67 1 25034"/>
                <a:gd name="f85" fmla="*/ f68 1 23579"/>
                <a:gd name="f86" fmla="*/ f69 1 25034"/>
                <a:gd name="f87" fmla="*/ f70 1 23579"/>
                <a:gd name="f88" fmla="*/ f71 1 25034"/>
                <a:gd name="f89" fmla="*/ f72 1 23579"/>
                <a:gd name="f90" fmla="*/ f73 1 25034"/>
                <a:gd name="f91" fmla="*/ f74 1 23579"/>
                <a:gd name="f92" fmla="*/ f75 1 25034"/>
                <a:gd name="f93" fmla="*/ f51 1 f58"/>
                <a:gd name="f94" fmla="*/ f52 1 f58"/>
                <a:gd name="f95" fmla="*/ f51 1 f59"/>
                <a:gd name="f96" fmla="*/ f53 1 f59"/>
                <a:gd name="f97" fmla="*/ f77 1 f58"/>
                <a:gd name="f98" fmla="*/ f78 1 f59"/>
                <a:gd name="f99" fmla="*/ f79 1 f58"/>
                <a:gd name="f100" fmla="*/ f80 1 f59"/>
                <a:gd name="f101" fmla="*/ f81 1 f58"/>
                <a:gd name="f102" fmla="*/ f82 1 f59"/>
                <a:gd name="f103" fmla="*/ f83 1 f58"/>
                <a:gd name="f104" fmla="*/ f84 1 f59"/>
                <a:gd name="f105" fmla="*/ f85 1 f58"/>
                <a:gd name="f106" fmla="*/ f86 1 f59"/>
                <a:gd name="f107" fmla="*/ f87 1 f58"/>
                <a:gd name="f108" fmla="*/ f88 1 f59"/>
                <a:gd name="f109" fmla="*/ f89 1 f58"/>
                <a:gd name="f110" fmla="*/ f90 1 f59"/>
                <a:gd name="f111" fmla="*/ f91 1 f58"/>
                <a:gd name="f112" fmla="*/ f92 1 f59"/>
                <a:gd name="f113" fmla="*/ f93 f49 1"/>
                <a:gd name="f114" fmla="*/ f94 f49 1"/>
                <a:gd name="f115" fmla="*/ f96 f50 1"/>
                <a:gd name="f116" fmla="*/ f95 f50 1"/>
                <a:gd name="f117" fmla="*/ f97 f49 1"/>
                <a:gd name="f118" fmla="*/ f98 f50 1"/>
                <a:gd name="f119" fmla="*/ f99 f49 1"/>
                <a:gd name="f120" fmla="*/ f100 f50 1"/>
                <a:gd name="f121" fmla="*/ f101 f49 1"/>
                <a:gd name="f122" fmla="*/ f102 f50 1"/>
                <a:gd name="f123" fmla="*/ f103 f49 1"/>
                <a:gd name="f124" fmla="*/ f104 f50 1"/>
                <a:gd name="f125" fmla="*/ f105 f49 1"/>
                <a:gd name="f126" fmla="*/ f106 f50 1"/>
                <a:gd name="f127" fmla="*/ f107 f49 1"/>
                <a:gd name="f128" fmla="*/ f108 f50 1"/>
                <a:gd name="f129" fmla="*/ f109 f49 1"/>
                <a:gd name="f130" fmla="*/ f110 f50 1"/>
                <a:gd name="f131" fmla="*/ f111 f49 1"/>
                <a:gd name="f132" fmla="*/ f112 f50 1"/>
              </a:gdLst>
              <a:ahLst/>
              <a:cxnLst>
                <a:cxn ang="3cd4">
                  <a:pos x="hc" y="t"/>
                </a:cxn>
                <a:cxn ang="0">
                  <a:pos x="r" y="vc"/>
                </a:cxn>
                <a:cxn ang="cd4">
                  <a:pos x="hc" y="b"/>
                </a:cxn>
                <a:cxn ang="cd2">
                  <a:pos x="l" y="vc"/>
                </a:cxn>
                <a:cxn ang="f76">
                  <a:pos x="f117" y="f118"/>
                </a:cxn>
                <a:cxn ang="f76">
                  <a:pos x="f119" y="f120"/>
                </a:cxn>
                <a:cxn ang="f76">
                  <a:pos x="f121" y="f122"/>
                </a:cxn>
                <a:cxn ang="f76">
                  <a:pos x="f121" y="f122"/>
                </a:cxn>
                <a:cxn ang="f76">
                  <a:pos x="f123" y="f124"/>
                </a:cxn>
                <a:cxn ang="f76">
                  <a:pos x="f123" y="f124"/>
                </a:cxn>
                <a:cxn ang="f76">
                  <a:pos x="f125" y="f126"/>
                </a:cxn>
                <a:cxn ang="f76">
                  <a:pos x="f127" y="f128"/>
                </a:cxn>
                <a:cxn ang="f76">
                  <a:pos x="f129" y="f130"/>
                </a:cxn>
                <a:cxn ang="f76">
                  <a:pos x="f129" y="f130"/>
                </a:cxn>
                <a:cxn ang="f76">
                  <a:pos x="f131" y="f132"/>
                </a:cxn>
                <a:cxn ang="f76">
                  <a:pos x="f117" y="f118"/>
                </a:cxn>
              </a:cxnLst>
              <a:rect l="f113" t="f116" r="f114" b="f115"/>
              <a:pathLst>
                <a:path w="23579" h="25034">
                  <a:moveTo>
                    <a:pt x="f8" y="f9"/>
                  </a:moveTo>
                  <a:cubicBezTo>
                    <a:pt x="f10" y="f11"/>
                    <a:pt x="f12" y="f13"/>
                    <a:pt x="f14" y="f15"/>
                  </a:cubicBezTo>
                  <a:cubicBezTo>
                    <a:pt x="f16" y="f17"/>
                    <a:pt x="f18" y="f19"/>
                    <a:pt x="f20" y="f21"/>
                  </a:cubicBezTo>
                  <a:lnTo>
                    <a:pt x="f20" y="f21"/>
                  </a:lnTo>
                  <a:lnTo>
                    <a:pt x="f22" y="f23"/>
                  </a:lnTo>
                  <a:lnTo>
                    <a:pt x="f22" y="f23"/>
                  </a:lnTo>
                  <a:cubicBezTo>
                    <a:pt x="f24" y="f25"/>
                    <a:pt x="f26" y="f27"/>
                    <a:pt x="f28" y="f29"/>
                  </a:cubicBezTo>
                  <a:cubicBezTo>
                    <a:pt x="f30" y="f31"/>
                    <a:pt x="f32" y="f33"/>
                    <a:pt x="f34" y="f35"/>
                  </a:cubicBezTo>
                  <a:cubicBezTo>
                    <a:pt x="f36" y="f37"/>
                    <a:pt x="f38" y="f39"/>
                    <a:pt x="f40" y="f41"/>
                  </a:cubicBezTo>
                  <a:lnTo>
                    <a:pt x="f40" y="f41"/>
                  </a:ln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2" name="Freeform: Shape 1908">
              <a:extLst>
                <a:ext uri="{FF2B5EF4-FFF2-40B4-BE49-F238E27FC236}">
                  <a16:creationId xmlns:a16="http://schemas.microsoft.com/office/drawing/2014/main" id="{658F58DB-4AB2-3835-A91A-FC672DB60B95}"/>
                </a:ext>
              </a:extLst>
            </p:cNvPr>
            <p:cNvSpPr/>
            <p:nvPr/>
          </p:nvSpPr>
          <p:spPr>
            <a:xfrm>
              <a:off x="10191006" y="1423181"/>
              <a:ext cx="18297" cy="317379"/>
            </a:xfrm>
            <a:custGeom>
              <a:avLst/>
              <a:gdLst>
                <a:gd name="f0" fmla="val 10800000"/>
                <a:gd name="f1" fmla="val 5400000"/>
                <a:gd name="f2" fmla="val 180"/>
                <a:gd name="f3" fmla="val w"/>
                <a:gd name="f4" fmla="val h"/>
                <a:gd name="f5" fmla="val 0"/>
                <a:gd name="f6" fmla="val 18301"/>
                <a:gd name="f7" fmla="val 317379"/>
                <a:gd name="f8" fmla="val 247"/>
                <a:gd name="f9" fmla="val 310008"/>
                <a:gd name="f10" fmla="val 317380"/>
                <a:gd name="f11" fmla="val -765"/>
                <a:gd name="f12" fmla="val 312444"/>
                <a:gd name="f13" fmla="val 2408"/>
                <a:gd name="f14" fmla="val 307621"/>
                <a:gd name="f15" fmla="val 7344"/>
                <a:gd name="f16" fmla="val 306609"/>
                <a:gd name="f17" fmla="val 12279"/>
                <a:gd name="f18" fmla="val 305585"/>
                <a:gd name="f19" fmla="val 17102"/>
                <a:gd name="f20" fmla="val 308771"/>
                <a:gd name="f21" fmla="val 18114"/>
                <a:gd name="f22" fmla="val 313706"/>
                <a:gd name="f23" fmla="val 18364"/>
                <a:gd name="f24" fmla="val 314918"/>
                <a:gd name="f25" fmla="val 316168"/>
                <a:gd name="f26" fmla="val 10627"/>
                <a:gd name="f27" fmla="val 18951"/>
                <a:gd name="f28" fmla="val 5659"/>
                <a:gd name="f29" fmla="val 15590"/>
                <a:gd name="f30" fmla="val 957"/>
                <a:gd name="f31" fmla="val 10617"/>
                <a:gd name="f32" fmla="val 126"/>
                <a:gd name="f33" fmla="val 5657"/>
                <a:gd name="f34" fmla="val -705"/>
                <a:gd name="f35" fmla="val 959"/>
                <a:gd name="f36" fmla="val 2649"/>
                <a:gd name="f37" fmla="val 122"/>
                <a:gd name="f38" fmla="val 7618"/>
                <a:gd name="f39" fmla="val -41"/>
                <a:gd name="f40" fmla="val 8614"/>
                <a:gd name="f41" fmla="val 9631"/>
                <a:gd name="f42" fmla="val 16875"/>
                <a:gd name="f43" fmla="+- 0 0 -90"/>
                <a:gd name="f44" fmla="*/ f3 1 18301"/>
                <a:gd name="f45" fmla="*/ f4 1 317379"/>
                <a:gd name="f46" fmla="val f5"/>
                <a:gd name="f47" fmla="val f6"/>
                <a:gd name="f48" fmla="val f7"/>
                <a:gd name="f49" fmla="*/ f43 f0 1"/>
                <a:gd name="f50" fmla="+- f48 0 f46"/>
                <a:gd name="f51" fmla="+- f47 0 f46"/>
                <a:gd name="f52" fmla="*/ f49 1 f2"/>
                <a:gd name="f53" fmla="*/ f51 1 18301"/>
                <a:gd name="f54" fmla="*/ f50 1 317379"/>
                <a:gd name="f55" fmla="*/ 247 f51 1"/>
                <a:gd name="f56" fmla="*/ 310008 f50 1"/>
                <a:gd name="f57" fmla="*/ 317380 f50 1"/>
                <a:gd name="f58" fmla="*/ 7344 f51 1"/>
                <a:gd name="f59" fmla="*/ 306609 f50 1"/>
                <a:gd name="f60" fmla="*/ 18114 f51 1"/>
                <a:gd name="f61" fmla="*/ 313706 f50 1"/>
                <a:gd name="f62" fmla="*/ 10627 f50 1"/>
                <a:gd name="f63" fmla="*/ 10617 f51 1"/>
                <a:gd name="f64" fmla="*/ 126 f50 1"/>
                <a:gd name="f65" fmla="*/ 122 f51 1"/>
                <a:gd name="f66" fmla="*/ 7618 f50 1"/>
                <a:gd name="f67" fmla="*/ 16875 f50 1"/>
                <a:gd name="f68" fmla="+- f52 0 f1"/>
                <a:gd name="f69" fmla="*/ f55 1 18301"/>
                <a:gd name="f70" fmla="*/ f56 1 317379"/>
                <a:gd name="f71" fmla="*/ f57 1 317379"/>
                <a:gd name="f72" fmla="*/ f58 1 18301"/>
                <a:gd name="f73" fmla="*/ f59 1 317379"/>
                <a:gd name="f74" fmla="*/ f60 1 18301"/>
                <a:gd name="f75" fmla="*/ f61 1 317379"/>
                <a:gd name="f76" fmla="*/ f62 1 317379"/>
                <a:gd name="f77" fmla="*/ f63 1 18301"/>
                <a:gd name="f78" fmla="*/ f64 1 317379"/>
                <a:gd name="f79" fmla="*/ f65 1 18301"/>
                <a:gd name="f80" fmla="*/ f66 1 317379"/>
                <a:gd name="f81" fmla="*/ f67 1 317379"/>
                <a:gd name="f82" fmla="*/ f46 1 f53"/>
                <a:gd name="f83" fmla="*/ f47 1 f53"/>
                <a:gd name="f84" fmla="*/ f46 1 f54"/>
                <a:gd name="f85" fmla="*/ f48 1 f54"/>
                <a:gd name="f86" fmla="*/ f69 1 f53"/>
                <a:gd name="f87" fmla="*/ f70 1 f54"/>
                <a:gd name="f88" fmla="*/ f71 1 f54"/>
                <a:gd name="f89" fmla="*/ f72 1 f53"/>
                <a:gd name="f90" fmla="*/ f73 1 f54"/>
                <a:gd name="f91" fmla="*/ f74 1 f53"/>
                <a:gd name="f92" fmla="*/ f75 1 f54"/>
                <a:gd name="f93" fmla="*/ f76 1 f54"/>
                <a:gd name="f94" fmla="*/ f77 1 f53"/>
                <a:gd name="f95" fmla="*/ f78 1 f54"/>
                <a:gd name="f96" fmla="*/ f79 1 f53"/>
                <a:gd name="f97" fmla="*/ f80 1 f54"/>
                <a:gd name="f98" fmla="*/ f81 1 f54"/>
                <a:gd name="f99" fmla="*/ f82 f44 1"/>
                <a:gd name="f100" fmla="*/ f83 f44 1"/>
                <a:gd name="f101" fmla="*/ f85 f45 1"/>
                <a:gd name="f102" fmla="*/ f84 f45 1"/>
                <a:gd name="f103" fmla="*/ f86 f44 1"/>
                <a:gd name="f104" fmla="*/ f87 f45 1"/>
                <a:gd name="f105" fmla="*/ f88 f45 1"/>
                <a:gd name="f106" fmla="*/ f89 f44 1"/>
                <a:gd name="f107" fmla="*/ f90 f45 1"/>
                <a:gd name="f108" fmla="*/ f91 f44 1"/>
                <a:gd name="f109" fmla="*/ f92 f45 1"/>
                <a:gd name="f110" fmla="*/ f93 f45 1"/>
                <a:gd name="f111" fmla="*/ f94 f44 1"/>
                <a:gd name="f112" fmla="*/ f95 f45 1"/>
                <a:gd name="f113" fmla="*/ f96 f44 1"/>
                <a:gd name="f114" fmla="*/ f97 f45 1"/>
                <a:gd name="f115" fmla="*/ f98 f45 1"/>
              </a:gdLst>
              <a:ahLst/>
              <a:cxnLst>
                <a:cxn ang="3cd4">
                  <a:pos x="hc" y="t"/>
                </a:cxn>
                <a:cxn ang="0">
                  <a:pos x="r" y="vc"/>
                </a:cxn>
                <a:cxn ang="cd4">
                  <a:pos x="hc" y="b"/>
                </a:cxn>
                <a:cxn ang="cd2">
                  <a:pos x="l" y="vc"/>
                </a:cxn>
                <a:cxn ang="f68">
                  <a:pos x="f103" y="f104"/>
                </a:cxn>
                <a:cxn ang="f68">
                  <a:pos x="f103" y="f105"/>
                </a:cxn>
                <a:cxn ang="f68">
                  <a:pos x="f106" y="f107"/>
                </a:cxn>
                <a:cxn ang="f68">
                  <a:pos x="f108" y="f109"/>
                </a:cxn>
                <a:cxn ang="f68">
                  <a:pos x="f108" y="f105"/>
                </a:cxn>
                <a:cxn ang="f68">
                  <a:pos x="f108" y="f110"/>
                </a:cxn>
                <a:cxn ang="f68">
                  <a:pos x="f111" y="f112"/>
                </a:cxn>
                <a:cxn ang="f68">
                  <a:pos x="f113" y="f114"/>
                </a:cxn>
                <a:cxn ang="f68">
                  <a:pos x="f113" y="f110"/>
                </a:cxn>
                <a:cxn ang="f68">
                  <a:pos x="f113" y="f115"/>
                </a:cxn>
              </a:cxnLst>
              <a:rect l="f99" t="f102" r="f100" b="f101"/>
              <a:pathLst>
                <a:path w="18301" h="317379">
                  <a:moveTo>
                    <a:pt x="f8" y="f9"/>
                  </a:moveTo>
                  <a:lnTo>
                    <a:pt x="f8" y="f10"/>
                  </a:lnTo>
                  <a:cubicBezTo>
                    <a:pt x="f11" y="f12"/>
                    <a:pt x="f13" y="f14"/>
                    <a:pt x="f15" y="f16"/>
                  </a:cubicBezTo>
                  <a:cubicBezTo>
                    <a:pt x="f17" y="f18"/>
                    <a:pt x="f19" y="f20"/>
                    <a:pt x="f21" y="f22"/>
                  </a:cubicBezTo>
                  <a:cubicBezTo>
                    <a:pt x="f23" y="f24"/>
                    <a:pt x="f23" y="f25"/>
                    <a:pt x="f21" y="f10"/>
                  </a:cubicBezTo>
                  <a:lnTo>
                    <a:pt x="f21" y="f26"/>
                  </a:lnTo>
                  <a:cubicBezTo>
                    <a:pt x="f27" y="f28"/>
                    <a:pt x="f29" y="f30"/>
                    <a:pt x="f31" y="f32"/>
                  </a:cubicBezTo>
                  <a:cubicBezTo>
                    <a:pt x="f33" y="f34"/>
                    <a:pt x="f35" y="f36"/>
                    <a:pt x="f37" y="f38"/>
                  </a:cubicBezTo>
                  <a:cubicBezTo>
                    <a:pt x="f39" y="f40"/>
                    <a:pt x="f39" y="f41"/>
                    <a:pt x="f37" y="f26"/>
                  </a:cubicBezTo>
                  <a:lnTo>
                    <a:pt x="f37"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3" name="Freeform: Shape 1909">
              <a:extLst>
                <a:ext uri="{FF2B5EF4-FFF2-40B4-BE49-F238E27FC236}">
                  <a16:creationId xmlns:a16="http://schemas.microsoft.com/office/drawing/2014/main" id="{3C24AAA1-5265-C0BC-1F39-41F631914F40}"/>
                </a:ext>
              </a:extLst>
            </p:cNvPr>
            <p:cNvSpPr/>
            <p:nvPr/>
          </p:nvSpPr>
          <p:spPr>
            <a:xfrm>
              <a:off x="10191198" y="1729688"/>
              <a:ext cx="17721" cy="103080"/>
            </a:xfrm>
            <a:custGeom>
              <a:avLst/>
              <a:gdLst>
                <a:gd name="f0" fmla="val 10800000"/>
                <a:gd name="f1" fmla="val 5400000"/>
                <a:gd name="f2" fmla="val 180"/>
                <a:gd name="f3" fmla="val w"/>
                <a:gd name="f4" fmla="val h"/>
                <a:gd name="f5" fmla="val 0"/>
                <a:gd name="f6" fmla="val 17718"/>
                <a:gd name="f7" fmla="val 103083"/>
                <a:gd name="f8" fmla="val 8927"/>
                <a:gd name="f9" fmla="val 3492"/>
                <a:gd name="f10" fmla="val 587"/>
                <a:gd name="f11" fmla="val -456"/>
                <a:gd name="f12" fmla="val 5435"/>
                <a:gd name="f13" fmla="val 56"/>
                <a:gd name="f14" fmla="val 10871"/>
                <a:gd name="f15" fmla="val 92713"/>
                <a:gd name="f16" fmla="val -19"/>
                <a:gd name="f17" fmla="val 93375"/>
                <a:gd name="f18" fmla="val 94050"/>
                <a:gd name="f19" fmla="val 94712"/>
                <a:gd name="f20" fmla="val 281"/>
                <a:gd name="f21" fmla="val 95962"/>
                <a:gd name="f22" fmla="val 656"/>
                <a:gd name="f23" fmla="val 97174"/>
                <a:gd name="f24" fmla="val 1181"/>
                <a:gd name="f25" fmla="val 98336"/>
                <a:gd name="f26" fmla="val 2330"/>
                <a:gd name="f27" fmla="val 100710"/>
                <a:gd name="f28" fmla="val 4492"/>
                <a:gd name="f29" fmla="val 102459"/>
                <a:gd name="f30" fmla="val 7053"/>
                <a:gd name="f31" fmla="val 103084"/>
                <a:gd name="f32" fmla="val 91813"/>
                <a:gd name="f33" fmla="val 7778"/>
                <a:gd name="f34" fmla="val 91089"/>
                <a:gd name="f35" fmla="val 8677"/>
                <a:gd name="f36" fmla="val 9577"/>
                <a:gd name="f37" fmla="val 10302"/>
                <a:gd name="f38" fmla="val 14862"/>
                <a:gd name="f39" fmla="val 101759"/>
                <a:gd name="f40" fmla="val 17924"/>
                <a:gd name="f41" fmla="val 97461"/>
                <a:gd name="f42" fmla="val 17673"/>
                <a:gd name="f43" fmla="val 18186"/>
                <a:gd name="f44" fmla="val 5473"/>
                <a:gd name="f45" fmla="val 14313"/>
                <a:gd name="f46" fmla="val 650"/>
                <a:gd name="f47" fmla="+- 0 0 -90"/>
                <a:gd name="f48" fmla="*/ f3 1 17718"/>
                <a:gd name="f49" fmla="*/ f4 1 103083"/>
                <a:gd name="f50" fmla="val f5"/>
                <a:gd name="f51" fmla="val f6"/>
                <a:gd name="f52" fmla="val f7"/>
                <a:gd name="f53" fmla="*/ f47 f0 1"/>
                <a:gd name="f54" fmla="+- f52 0 f50"/>
                <a:gd name="f55" fmla="+- f51 0 f50"/>
                <a:gd name="f56" fmla="*/ f53 1 f2"/>
                <a:gd name="f57" fmla="*/ f55 1 17718"/>
                <a:gd name="f58" fmla="*/ f54 1 103083"/>
                <a:gd name="f59" fmla="*/ 8927 f55 1"/>
                <a:gd name="f60" fmla="*/ 0 f54 1"/>
                <a:gd name="f61" fmla="*/ 56 f55 1"/>
                <a:gd name="f62" fmla="*/ 10871 f54 1"/>
                <a:gd name="f63" fmla="*/ 92713 f54 1"/>
                <a:gd name="f64" fmla="*/ 94712 f54 1"/>
                <a:gd name="f65" fmla="*/ 1181 f55 1"/>
                <a:gd name="f66" fmla="*/ 98336 f54 1"/>
                <a:gd name="f67" fmla="*/ 7053 f55 1"/>
                <a:gd name="f68" fmla="*/ 103084 f54 1"/>
                <a:gd name="f69" fmla="*/ 8677 f55 1"/>
                <a:gd name="f70" fmla="*/ 91089 f54 1"/>
                <a:gd name="f71" fmla="*/ 10302 f55 1"/>
                <a:gd name="f72" fmla="*/ 17673 f55 1"/>
                <a:gd name="f73" fmla="+- f56 0 f1"/>
                <a:gd name="f74" fmla="*/ f59 1 17718"/>
                <a:gd name="f75" fmla="*/ f60 1 103083"/>
                <a:gd name="f76" fmla="*/ f61 1 17718"/>
                <a:gd name="f77" fmla="*/ f62 1 103083"/>
                <a:gd name="f78" fmla="*/ f63 1 103083"/>
                <a:gd name="f79" fmla="*/ f64 1 103083"/>
                <a:gd name="f80" fmla="*/ f65 1 17718"/>
                <a:gd name="f81" fmla="*/ f66 1 103083"/>
                <a:gd name="f82" fmla="*/ f67 1 17718"/>
                <a:gd name="f83" fmla="*/ f68 1 103083"/>
                <a:gd name="f84" fmla="*/ f69 1 17718"/>
                <a:gd name="f85" fmla="*/ f70 1 103083"/>
                <a:gd name="f86" fmla="*/ f71 1 17718"/>
                <a:gd name="f87" fmla="*/ f72 1 17718"/>
                <a:gd name="f88" fmla="*/ f50 1 f57"/>
                <a:gd name="f89" fmla="*/ f51 1 f57"/>
                <a:gd name="f90" fmla="*/ f50 1 f58"/>
                <a:gd name="f91" fmla="*/ f52 1 f58"/>
                <a:gd name="f92" fmla="*/ f74 1 f57"/>
                <a:gd name="f93" fmla="*/ f75 1 f58"/>
                <a:gd name="f94" fmla="*/ f76 1 f57"/>
                <a:gd name="f95" fmla="*/ f77 1 f58"/>
                <a:gd name="f96" fmla="*/ f78 1 f58"/>
                <a:gd name="f97" fmla="*/ f79 1 f58"/>
                <a:gd name="f98" fmla="*/ f80 1 f57"/>
                <a:gd name="f99" fmla="*/ f81 1 f58"/>
                <a:gd name="f100" fmla="*/ f82 1 f57"/>
                <a:gd name="f101" fmla="*/ f83 1 f58"/>
                <a:gd name="f102" fmla="*/ f84 1 f57"/>
                <a:gd name="f103" fmla="*/ f85 1 f58"/>
                <a:gd name="f104" fmla="*/ f86 1 f57"/>
                <a:gd name="f105" fmla="*/ f87 1 f57"/>
                <a:gd name="f106" fmla="*/ f88 f48 1"/>
                <a:gd name="f107" fmla="*/ f89 f48 1"/>
                <a:gd name="f108" fmla="*/ f91 f49 1"/>
                <a:gd name="f109" fmla="*/ f90 f49 1"/>
                <a:gd name="f110" fmla="*/ f92 f48 1"/>
                <a:gd name="f111" fmla="*/ f93 f49 1"/>
                <a:gd name="f112" fmla="*/ f94 f48 1"/>
                <a:gd name="f113" fmla="*/ f95 f49 1"/>
                <a:gd name="f114" fmla="*/ f96 f49 1"/>
                <a:gd name="f115" fmla="*/ f97 f49 1"/>
                <a:gd name="f116" fmla="*/ f98 f48 1"/>
                <a:gd name="f117" fmla="*/ f99 f49 1"/>
                <a:gd name="f118" fmla="*/ f100 f48 1"/>
                <a:gd name="f119" fmla="*/ f101 f49 1"/>
                <a:gd name="f120" fmla="*/ f102 f48 1"/>
                <a:gd name="f121" fmla="*/ f103 f49 1"/>
                <a:gd name="f122" fmla="*/ f104 f48 1"/>
                <a:gd name="f123" fmla="*/ f105 f48 1"/>
              </a:gdLst>
              <a:ahLst/>
              <a:cxnLst>
                <a:cxn ang="3cd4">
                  <a:pos x="hc" y="t"/>
                </a:cxn>
                <a:cxn ang="0">
                  <a:pos x="r" y="vc"/>
                </a:cxn>
                <a:cxn ang="cd4">
                  <a:pos x="hc" y="b"/>
                </a:cxn>
                <a:cxn ang="cd2">
                  <a:pos x="l" y="vc"/>
                </a:cxn>
                <a:cxn ang="f73">
                  <a:pos x="f110" y="f111"/>
                </a:cxn>
                <a:cxn ang="f73">
                  <a:pos x="f112" y="f113"/>
                </a:cxn>
                <a:cxn ang="f73">
                  <a:pos x="f112" y="f114"/>
                </a:cxn>
                <a:cxn ang="f73">
                  <a:pos x="f112" y="f115"/>
                </a:cxn>
                <a:cxn ang="f73">
                  <a:pos x="f116" y="f117"/>
                </a:cxn>
                <a:cxn ang="f73">
                  <a:pos x="f118" y="f119"/>
                </a:cxn>
                <a:cxn ang="f73">
                  <a:pos x="f118" y="f114"/>
                </a:cxn>
                <a:cxn ang="f73">
                  <a:pos x="f120" y="f121"/>
                </a:cxn>
                <a:cxn ang="f73">
                  <a:pos x="f122" y="f114"/>
                </a:cxn>
                <a:cxn ang="f73">
                  <a:pos x="f122" y="f119"/>
                </a:cxn>
                <a:cxn ang="f73">
                  <a:pos x="f123" y="f114"/>
                </a:cxn>
                <a:cxn ang="f73">
                  <a:pos x="f123" y="f113"/>
                </a:cxn>
                <a:cxn ang="f73">
                  <a:pos x="f110" y="f111"/>
                </a:cxn>
              </a:cxnLst>
              <a:rect l="f106" t="f109" r="f107" b="f108"/>
              <a:pathLst>
                <a:path w="17718" h="103083">
                  <a:moveTo>
                    <a:pt x="f8" y="f5"/>
                  </a:moveTo>
                  <a:cubicBezTo>
                    <a:pt x="f9" y="f10"/>
                    <a:pt x="f11" y="f12"/>
                    <a:pt x="f13" y="f14"/>
                  </a:cubicBezTo>
                  <a:lnTo>
                    <a:pt x="f13" y="f15"/>
                  </a:lnTo>
                  <a:cubicBezTo>
                    <a:pt x="f16" y="f17"/>
                    <a:pt x="f16" y="f18"/>
                    <a:pt x="f13" y="f19"/>
                  </a:cubicBezTo>
                  <a:cubicBezTo>
                    <a:pt x="f20" y="f21"/>
                    <a:pt x="f22" y="f23"/>
                    <a:pt x="f24" y="f25"/>
                  </a:cubicBezTo>
                  <a:cubicBezTo>
                    <a:pt x="f26" y="f27"/>
                    <a:pt x="f28" y="f29"/>
                    <a:pt x="f30" y="f31"/>
                  </a:cubicBezTo>
                  <a:lnTo>
                    <a:pt x="f30" y="f15"/>
                  </a:lnTo>
                  <a:cubicBezTo>
                    <a:pt x="f30" y="f32"/>
                    <a:pt x="f33" y="f34"/>
                    <a:pt x="f35" y="f34"/>
                  </a:cubicBezTo>
                  <a:cubicBezTo>
                    <a:pt x="f36" y="f34"/>
                    <a:pt x="f37" y="f32"/>
                    <a:pt x="f37" y="f15"/>
                  </a:cubicBezTo>
                  <a:lnTo>
                    <a:pt x="f37" y="f31"/>
                  </a:lnTo>
                  <a:cubicBezTo>
                    <a:pt x="f38" y="f39"/>
                    <a:pt x="f40" y="f41"/>
                    <a:pt x="f42" y="f15"/>
                  </a:cubicBezTo>
                  <a:lnTo>
                    <a:pt x="f42" y="f14"/>
                  </a:lnTo>
                  <a:cubicBezTo>
                    <a:pt x="f43" y="f44"/>
                    <a:pt x="f45" y="f4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4" name="Freeform: Shape 1910">
              <a:extLst>
                <a:ext uri="{FF2B5EF4-FFF2-40B4-BE49-F238E27FC236}">
                  <a16:creationId xmlns:a16="http://schemas.microsoft.com/office/drawing/2014/main" id="{2D1962D4-AE19-94B5-EFA4-D58C8344EA60}"/>
                </a:ext>
              </a:extLst>
            </p:cNvPr>
            <p:cNvSpPr/>
            <p:nvPr/>
          </p:nvSpPr>
          <p:spPr>
            <a:xfrm>
              <a:off x="6992453" y="3762509"/>
              <a:ext cx="463856" cy="708970"/>
            </a:xfrm>
            <a:custGeom>
              <a:avLst/>
              <a:gdLst>
                <a:gd name="f0" fmla="val 10800000"/>
                <a:gd name="f1" fmla="val 5400000"/>
                <a:gd name="f2" fmla="val 180"/>
                <a:gd name="f3" fmla="val w"/>
                <a:gd name="f4" fmla="val h"/>
                <a:gd name="f5" fmla="val 0"/>
                <a:gd name="f6" fmla="val 463855"/>
                <a:gd name="f7" fmla="val 708967"/>
                <a:gd name="f8" fmla="val 451361"/>
                <a:gd name="f9" fmla="val 694598"/>
                <a:gd name="f10" fmla="val 454560"/>
                <a:gd name="f11" fmla="val 691549"/>
                <a:gd name="f12" fmla="val 459620"/>
                <a:gd name="f13" fmla="val 691674"/>
                <a:gd name="f14" fmla="val 462669"/>
                <a:gd name="f15" fmla="val 694860"/>
                <a:gd name="f16" fmla="val 463131"/>
                <a:gd name="f17" fmla="val 695348"/>
                <a:gd name="f18" fmla="val 463531"/>
                <a:gd name="f19" fmla="val 695885"/>
                <a:gd name="f20" fmla="val 463856"/>
                <a:gd name="f21" fmla="val 696472"/>
                <a:gd name="f22" fmla="val 20922"/>
                <a:gd name="f23" fmla="val 15244"/>
                <a:gd name="f24" fmla="val 13550"/>
                <a:gd name="f25" fmla="val 3998"/>
                <a:gd name="f26" fmla="val 13326"/>
                <a:gd name="f27" fmla="val 3611"/>
                <a:gd name="f28" fmla="val 13026"/>
                <a:gd name="f29" fmla="val 3274"/>
                <a:gd name="f30" fmla="val 12676"/>
                <a:gd name="f31" fmla="val 2999"/>
                <a:gd name="f32" fmla="val 11176"/>
                <a:gd name="f33" fmla="val 1499"/>
                <a:gd name="f34" fmla="val 9552"/>
                <a:gd name="f35" fmla="val 625"/>
                <a:gd name="f36" fmla="val 8053"/>
                <a:gd name="f37" fmla="val 4554"/>
                <a:gd name="f38" fmla="val 3930"/>
                <a:gd name="f39" fmla="val 188"/>
                <a:gd name="f40" fmla="val 3330"/>
                <a:gd name="f41" fmla="val 487"/>
                <a:gd name="f42" fmla="val 2805"/>
                <a:gd name="f43" fmla="val 875"/>
                <a:gd name="f44" fmla="val 1306"/>
                <a:gd name="f45" fmla="val 1749"/>
                <a:gd name="f46" fmla="val 2374"/>
                <a:gd name="f47" fmla="val 56"/>
                <a:gd name="f48" fmla="val 4123"/>
                <a:gd name="f49" fmla="val 4998"/>
                <a:gd name="f50" fmla="val 19"/>
                <a:gd name="f51" fmla="val 5335"/>
                <a:gd name="f52" fmla="val 5660"/>
                <a:gd name="f53" fmla="val 5998"/>
                <a:gd name="f54" fmla="val -19"/>
                <a:gd name="f55" fmla="val 6660"/>
                <a:gd name="f56" fmla="val 7335"/>
                <a:gd name="f57" fmla="val 7997"/>
                <a:gd name="f58" fmla="val 8996"/>
                <a:gd name="f59" fmla="val -6"/>
                <a:gd name="f60" fmla="val 9409"/>
                <a:gd name="f61" fmla="val 9833"/>
                <a:gd name="f62" fmla="val 10246"/>
                <a:gd name="f63" fmla="val 119"/>
                <a:gd name="f64" fmla="val 12445"/>
                <a:gd name="f65" fmla="val 718"/>
                <a:gd name="f66" fmla="val 14582"/>
                <a:gd name="f67" fmla="val 1805"/>
                <a:gd name="f68" fmla="val 16494"/>
                <a:gd name="f69" fmla="val 24671"/>
                <a:gd name="f70" fmla="val 51479"/>
                <a:gd name="f71" fmla="val 452111"/>
                <a:gd name="f72" fmla="val 448850"/>
                <a:gd name="f73" fmla="val 704819"/>
                <a:gd name="f74" fmla="val 448550"/>
                <a:gd name="f75" fmla="val 699071"/>
                <a:gd name="f76" fmla="+- 0 0 -90"/>
                <a:gd name="f77" fmla="*/ f3 1 463855"/>
                <a:gd name="f78" fmla="*/ f4 1 708967"/>
                <a:gd name="f79" fmla="val f5"/>
                <a:gd name="f80" fmla="val f6"/>
                <a:gd name="f81" fmla="val f7"/>
                <a:gd name="f82" fmla="*/ f76 f0 1"/>
                <a:gd name="f83" fmla="+- f81 0 f79"/>
                <a:gd name="f84" fmla="+- f80 0 f79"/>
                <a:gd name="f85" fmla="*/ f82 1 f2"/>
                <a:gd name="f86" fmla="*/ f84 1 463855"/>
                <a:gd name="f87" fmla="*/ f83 1 708967"/>
                <a:gd name="f88" fmla="*/ 451361 f84 1"/>
                <a:gd name="f89" fmla="*/ 694598 f83 1"/>
                <a:gd name="f90" fmla="*/ 462669 f84 1"/>
                <a:gd name="f91" fmla="*/ 694860 f83 1"/>
                <a:gd name="f92" fmla="*/ 463856 f84 1"/>
                <a:gd name="f93" fmla="*/ 696472 f83 1"/>
                <a:gd name="f94" fmla="*/ 20922 f84 1"/>
                <a:gd name="f95" fmla="*/ 15244 f83 1"/>
                <a:gd name="f96" fmla="*/ 13550 f84 1"/>
                <a:gd name="f97" fmla="*/ 3998 f83 1"/>
                <a:gd name="f98" fmla="*/ 12676 f84 1"/>
                <a:gd name="f99" fmla="*/ 2999 f83 1"/>
                <a:gd name="f100" fmla="*/ 11176 f84 1"/>
                <a:gd name="f101" fmla="*/ 1499 f83 1"/>
                <a:gd name="f102" fmla="*/ 9552 f84 1"/>
                <a:gd name="f103" fmla="*/ 625 f83 1"/>
                <a:gd name="f104" fmla="*/ 8053 f84 1"/>
                <a:gd name="f105" fmla="*/ 0 f83 1"/>
                <a:gd name="f106" fmla="*/ 4554 f84 1"/>
                <a:gd name="f107" fmla="*/ 2805 f84 1"/>
                <a:gd name="f108" fmla="*/ 875 f83 1"/>
                <a:gd name="f109" fmla="*/ 1306 f84 1"/>
                <a:gd name="f110" fmla="*/ 1749 f83 1"/>
                <a:gd name="f111" fmla="*/ 2374 f83 1"/>
                <a:gd name="f112" fmla="*/ 56 f84 1"/>
                <a:gd name="f113" fmla="*/ 4123 f83 1"/>
                <a:gd name="f114" fmla="*/ 4998 f83 1"/>
                <a:gd name="f115" fmla="*/ 5998 f83 1"/>
                <a:gd name="f116" fmla="*/ 7997 f83 1"/>
                <a:gd name="f117" fmla="*/ 8996 f83 1"/>
                <a:gd name="f118" fmla="*/ 10246 f83 1"/>
                <a:gd name="f119" fmla="*/ 1805 f84 1"/>
                <a:gd name="f120" fmla="*/ 16494 f83 1"/>
                <a:gd name="f121" fmla="*/ 24671 f84 1"/>
                <a:gd name="f122" fmla="*/ 51479 f83 1"/>
                <a:gd name="f123" fmla="*/ 452111 f84 1"/>
                <a:gd name="f124" fmla="*/ 708967 f83 1"/>
                <a:gd name="f125" fmla="+- f85 0 f1"/>
                <a:gd name="f126" fmla="*/ f88 1 463855"/>
                <a:gd name="f127" fmla="*/ f89 1 708967"/>
                <a:gd name="f128" fmla="*/ f90 1 463855"/>
                <a:gd name="f129" fmla="*/ f91 1 708967"/>
                <a:gd name="f130" fmla="*/ f92 1 463855"/>
                <a:gd name="f131" fmla="*/ f93 1 708967"/>
                <a:gd name="f132" fmla="*/ f94 1 463855"/>
                <a:gd name="f133" fmla="*/ f95 1 708967"/>
                <a:gd name="f134" fmla="*/ f96 1 463855"/>
                <a:gd name="f135" fmla="*/ f97 1 708967"/>
                <a:gd name="f136" fmla="*/ f98 1 463855"/>
                <a:gd name="f137" fmla="*/ f99 1 708967"/>
                <a:gd name="f138" fmla="*/ f100 1 463855"/>
                <a:gd name="f139" fmla="*/ f101 1 708967"/>
                <a:gd name="f140" fmla="*/ f102 1 463855"/>
                <a:gd name="f141" fmla="*/ f103 1 708967"/>
                <a:gd name="f142" fmla="*/ f104 1 463855"/>
                <a:gd name="f143" fmla="*/ f105 1 708967"/>
                <a:gd name="f144" fmla="*/ f106 1 463855"/>
                <a:gd name="f145" fmla="*/ f107 1 463855"/>
                <a:gd name="f146" fmla="*/ f108 1 708967"/>
                <a:gd name="f147" fmla="*/ f109 1 463855"/>
                <a:gd name="f148" fmla="*/ f110 1 708967"/>
                <a:gd name="f149" fmla="*/ f111 1 708967"/>
                <a:gd name="f150" fmla="*/ f112 1 463855"/>
                <a:gd name="f151" fmla="*/ f113 1 708967"/>
                <a:gd name="f152" fmla="*/ f114 1 708967"/>
                <a:gd name="f153" fmla="*/ f115 1 708967"/>
                <a:gd name="f154" fmla="*/ f116 1 708967"/>
                <a:gd name="f155" fmla="*/ f117 1 708967"/>
                <a:gd name="f156" fmla="*/ f118 1 708967"/>
                <a:gd name="f157" fmla="*/ f119 1 463855"/>
                <a:gd name="f158" fmla="*/ f120 1 708967"/>
                <a:gd name="f159" fmla="*/ f121 1 463855"/>
                <a:gd name="f160" fmla="*/ f122 1 708967"/>
                <a:gd name="f161" fmla="*/ f123 1 463855"/>
                <a:gd name="f162" fmla="*/ f124 1 708967"/>
                <a:gd name="f163" fmla="*/ f79 1 f86"/>
                <a:gd name="f164" fmla="*/ f80 1 f86"/>
                <a:gd name="f165" fmla="*/ f79 1 f87"/>
                <a:gd name="f166" fmla="*/ f81 1 f87"/>
                <a:gd name="f167" fmla="*/ f126 1 f86"/>
                <a:gd name="f168" fmla="*/ f127 1 f87"/>
                <a:gd name="f169" fmla="*/ f128 1 f86"/>
                <a:gd name="f170" fmla="*/ f129 1 f87"/>
                <a:gd name="f171" fmla="*/ f130 1 f86"/>
                <a:gd name="f172" fmla="*/ f131 1 f87"/>
                <a:gd name="f173" fmla="*/ f132 1 f86"/>
                <a:gd name="f174" fmla="*/ f133 1 f87"/>
                <a:gd name="f175" fmla="*/ f134 1 f86"/>
                <a:gd name="f176" fmla="*/ f135 1 f87"/>
                <a:gd name="f177" fmla="*/ f136 1 f86"/>
                <a:gd name="f178" fmla="*/ f137 1 f87"/>
                <a:gd name="f179" fmla="*/ f138 1 f86"/>
                <a:gd name="f180" fmla="*/ f139 1 f87"/>
                <a:gd name="f181" fmla="*/ f140 1 f86"/>
                <a:gd name="f182" fmla="*/ f141 1 f87"/>
                <a:gd name="f183" fmla="*/ f142 1 f86"/>
                <a:gd name="f184" fmla="*/ f143 1 f87"/>
                <a:gd name="f185" fmla="*/ f144 1 f86"/>
                <a:gd name="f186" fmla="*/ f145 1 f86"/>
                <a:gd name="f187" fmla="*/ f146 1 f87"/>
                <a:gd name="f188" fmla="*/ f147 1 f86"/>
                <a:gd name="f189" fmla="*/ f148 1 f87"/>
                <a:gd name="f190" fmla="*/ f149 1 f87"/>
                <a:gd name="f191" fmla="*/ f150 1 f86"/>
                <a:gd name="f192" fmla="*/ f151 1 f87"/>
                <a:gd name="f193" fmla="*/ f152 1 f87"/>
                <a:gd name="f194" fmla="*/ f153 1 f87"/>
                <a:gd name="f195" fmla="*/ f154 1 f87"/>
                <a:gd name="f196" fmla="*/ f155 1 f87"/>
                <a:gd name="f197" fmla="*/ f156 1 f87"/>
                <a:gd name="f198" fmla="*/ f157 1 f86"/>
                <a:gd name="f199" fmla="*/ f158 1 f87"/>
                <a:gd name="f200" fmla="*/ f159 1 f86"/>
                <a:gd name="f201" fmla="*/ f160 1 f87"/>
                <a:gd name="f202" fmla="*/ f161 1 f86"/>
                <a:gd name="f203" fmla="*/ f162 1 f87"/>
                <a:gd name="f204" fmla="*/ f163 f77 1"/>
                <a:gd name="f205" fmla="*/ f164 f77 1"/>
                <a:gd name="f206" fmla="*/ f166 f78 1"/>
                <a:gd name="f207" fmla="*/ f165 f78 1"/>
                <a:gd name="f208" fmla="*/ f167 f77 1"/>
                <a:gd name="f209" fmla="*/ f168 f78 1"/>
                <a:gd name="f210" fmla="*/ f169 f77 1"/>
                <a:gd name="f211" fmla="*/ f170 f78 1"/>
                <a:gd name="f212" fmla="*/ f171 f77 1"/>
                <a:gd name="f213" fmla="*/ f172 f78 1"/>
                <a:gd name="f214" fmla="*/ f173 f77 1"/>
                <a:gd name="f215" fmla="*/ f174 f78 1"/>
                <a:gd name="f216" fmla="*/ f175 f77 1"/>
                <a:gd name="f217" fmla="*/ f176 f78 1"/>
                <a:gd name="f218" fmla="*/ f177 f77 1"/>
                <a:gd name="f219" fmla="*/ f178 f78 1"/>
                <a:gd name="f220" fmla="*/ f179 f77 1"/>
                <a:gd name="f221" fmla="*/ f180 f78 1"/>
                <a:gd name="f222" fmla="*/ f181 f77 1"/>
                <a:gd name="f223" fmla="*/ f182 f78 1"/>
                <a:gd name="f224" fmla="*/ f183 f77 1"/>
                <a:gd name="f225" fmla="*/ f184 f78 1"/>
                <a:gd name="f226" fmla="*/ f185 f77 1"/>
                <a:gd name="f227" fmla="*/ f186 f77 1"/>
                <a:gd name="f228" fmla="*/ f187 f78 1"/>
                <a:gd name="f229" fmla="*/ f188 f77 1"/>
                <a:gd name="f230" fmla="*/ f189 f78 1"/>
                <a:gd name="f231" fmla="*/ f190 f78 1"/>
                <a:gd name="f232" fmla="*/ f191 f77 1"/>
                <a:gd name="f233" fmla="*/ f192 f78 1"/>
                <a:gd name="f234" fmla="*/ f193 f78 1"/>
                <a:gd name="f235" fmla="*/ f194 f78 1"/>
                <a:gd name="f236" fmla="*/ f195 f78 1"/>
                <a:gd name="f237" fmla="*/ f196 f78 1"/>
                <a:gd name="f238" fmla="*/ f197 f78 1"/>
                <a:gd name="f239" fmla="*/ f198 f77 1"/>
                <a:gd name="f240" fmla="*/ f199 f78 1"/>
                <a:gd name="f241" fmla="*/ f200 f77 1"/>
                <a:gd name="f242" fmla="*/ f201 f78 1"/>
                <a:gd name="f243" fmla="*/ f202 f77 1"/>
                <a:gd name="f244" fmla="*/ f203 f78 1"/>
              </a:gdLst>
              <a:ahLst/>
              <a:cxnLst>
                <a:cxn ang="3cd4">
                  <a:pos x="hc" y="t"/>
                </a:cxn>
                <a:cxn ang="0">
                  <a:pos x="r" y="vc"/>
                </a:cxn>
                <a:cxn ang="cd4">
                  <a:pos x="hc" y="b"/>
                </a:cxn>
                <a:cxn ang="cd2">
                  <a:pos x="l" y="vc"/>
                </a:cxn>
                <a:cxn ang="f125">
                  <a:pos x="f208" y="f209"/>
                </a:cxn>
                <a:cxn ang="f125">
                  <a:pos x="f210" y="f211"/>
                </a:cxn>
                <a:cxn ang="f125">
                  <a:pos x="f212" y="f213"/>
                </a:cxn>
                <a:cxn ang="f125">
                  <a:pos x="f214" y="f215"/>
                </a:cxn>
                <a:cxn ang="f125">
                  <a:pos x="f216" y="f217"/>
                </a:cxn>
                <a:cxn ang="f125">
                  <a:pos x="f218" y="f219"/>
                </a:cxn>
                <a:cxn ang="f125">
                  <a:pos x="f220" y="f221"/>
                </a:cxn>
                <a:cxn ang="f125">
                  <a:pos x="f222" y="f223"/>
                </a:cxn>
                <a:cxn ang="f125">
                  <a:pos x="f224" y="f225"/>
                </a:cxn>
                <a:cxn ang="f125">
                  <a:pos x="f226" y="f225"/>
                </a:cxn>
                <a:cxn ang="f125">
                  <a:pos x="f227" y="f228"/>
                </a:cxn>
                <a:cxn ang="f125">
                  <a:pos x="f229" y="f230"/>
                </a:cxn>
                <a:cxn ang="f125">
                  <a:pos x="f229" y="f230"/>
                </a:cxn>
                <a:cxn ang="f125">
                  <a:pos x="f229" y="f230"/>
                </a:cxn>
                <a:cxn ang="f125">
                  <a:pos x="f229" y="f231"/>
                </a:cxn>
                <a:cxn ang="f125">
                  <a:pos x="f232" y="f233"/>
                </a:cxn>
                <a:cxn ang="f125">
                  <a:pos x="f232" y="f234"/>
                </a:cxn>
                <a:cxn ang="f125">
                  <a:pos x="f232" y="f235"/>
                </a:cxn>
                <a:cxn ang="f125">
                  <a:pos x="f232" y="f236"/>
                </a:cxn>
                <a:cxn ang="f125">
                  <a:pos x="f232" y="f237"/>
                </a:cxn>
                <a:cxn ang="f125">
                  <a:pos x="f232" y="f238"/>
                </a:cxn>
                <a:cxn ang="f125">
                  <a:pos x="f239" y="f240"/>
                </a:cxn>
                <a:cxn ang="f125">
                  <a:pos x="f241" y="f242"/>
                </a:cxn>
                <a:cxn ang="f125">
                  <a:pos x="f243" y="f244"/>
                </a:cxn>
                <a:cxn ang="f125">
                  <a:pos x="f208" y="f209"/>
                </a:cxn>
              </a:cxnLst>
              <a:rect l="f204" t="f207" r="f205" b="f206"/>
              <a:pathLst>
                <a:path w="463855" h="708967">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lnTo>
                    <a:pt x="f32" y="f33"/>
                  </a:lnTo>
                  <a:lnTo>
                    <a:pt x="f34" y="f35"/>
                  </a:lnTo>
                  <a:lnTo>
                    <a:pt x="f36" y="f5"/>
                  </a:lnTo>
                  <a:lnTo>
                    <a:pt x="f37" y="f5"/>
                  </a:lnTo>
                  <a:cubicBezTo>
                    <a:pt x="f38" y="f39"/>
                    <a:pt x="f40" y="f41"/>
                    <a:pt x="f42" y="f43"/>
                  </a:cubicBezTo>
                  <a:lnTo>
                    <a:pt x="f44" y="f45"/>
                  </a:lnTo>
                  <a:lnTo>
                    <a:pt x="f44" y="f45"/>
                  </a:lnTo>
                  <a:cubicBezTo>
                    <a:pt x="f44" y="f45"/>
                    <a:pt x="f44" y="f45"/>
                    <a:pt x="f44" y="f45"/>
                  </a:cubicBezTo>
                  <a:cubicBezTo>
                    <a:pt x="f44" y="f45"/>
                    <a:pt x="f44" y="f45"/>
                    <a:pt x="f44" y="f46"/>
                  </a:cubicBezTo>
                  <a:lnTo>
                    <a:pt x="f47" y="f48"/>
                  </a:lnTo>
                  <a:lnTo>
                    <a:pt x="f47" y="f49"/>
                  </a:lnTo>
                  <a:cubicBezTo>
                    <a:pt x="f50" y="f51"/>
                    <a:pt x="f50" y="f52"/>
                    <a:pt x="f47" y="f53"/>
                  </a:cubicBezTo>
                  <a:cubicBezTo>
                    <a:pt x="f54" y="f55"/>
                    <a:pt x="f54" y="f56"/>
                    <a:pt x="f47" y="f57"/>
                  </a:cubicBezTo>
                  <a:lnTo>
                    <a:pt x="f47" y="f58"/>
                  </a:lnTo>
                  <a:cubicBezTo>
                    <a:pt x="f59" y="f60"/>
                    <a:pt x="f59" y="f61"/>
                    <a:pt x="f47" y="f62"/>
                  </a:cubicBezTo>
                  <a:cubicBezTo>
                    <a:pt x="f63" y="f64"/>
                    <a:pt x="f65" y="f66"/>
                    <a:pt x="f67" y="f68"/>
                  </a:cubicBezTo>
                  <a:lnTo>
                    <a:pt x="f69" y="f70"/>
                  </a:lnTo>
                  <a:lnTo>
                    <a:pt x="f71" y="f7"/>
                  </a:lnTo>
                  <a:cubicBezTo>
                    <a:pt x="f72" y="f73"/>
                    <a:pt x="f74" y="f7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5" name="Freeform: Shape 1911">
              <a:extLst>
                <a:ext uri="{FF2B5EF4-FFF2-40B4-BE49-F238E27FC236}">
                  <a16:creationId xmlns:a16="http://schemas.microsoft.com/office/drawing/2014/main" id="{90A3C91D-F303-AA19-67BC-596C0C6AD037}"/>
                </a:ext>
              </a:extLst>
            </p:cNvPr>
            <p:cNvSpPr/>
            <p:nvPr/>
          </p:nvSpPr>
          <p:spPr>
            <a:xfrm>
              <a:off x="12175994" y="2861989"/>
              <a:ext cx="29013" cy="319125"/>
            </a:xfrm>
            <a:custGeom>
              <a:avLst/>
              <a:gdLst>
                <a:gd name="f0" fmla="val 10800000"/>
                <a:gd name="f1" fmla="val 5400000"/>
                <a:gd name="f2" fmla="val 180"/>
                <a:gd name="f3" fmla="val w"/>
                <a:gd name="f4" fmla="val h"/>
                <a:gd name="f5" fmla="val 0"/>
                <a:gd name="f6" fmla="val 29014"/>
                <a:gd name="f7" fmla="val 319130"/>
                <a:gd name="f8" fmla="val 8149"/>
                <a:gd name="f9" fmla="val 319123"/>
                <a:gd name="f10" fmla="val 13384"/>
                <a:gd name="f11" fmla="val 319335"/>
                <a:gd name="f12" fmla="val 17807"/>
                <a:gd name="f13" fmla="val 315249"/>
                <a:gd name="f14" fmla="val 18007"/>
                <a:gd name="f15" fmla="val 310014"/>
                <a:gd name="f16" fmla="val 18019"/>
                <a:gd name="f17" fmla="val 309876"/>
                <a:gd name="f18" fmla="val 309751"/>
                <a:gd name="f19" fmla="val 309627"/>
                <a:gd name="f20" fmla="val 29015"/>
                <a:gd name="f21" fmla="val 192923"/>
                <a:gd name="f22" fmla="val 277"/>
                <a:gd name="f23" fmla="val 306628"/>
                <a:gd name="f24" fmla="val -1035"/>
                <a:gd name="f25" fmla="val 312200"/>
                <a:gd name="f26" fmla="val 2439"/>
                <a:gd name="f27" fmla="val 317786"/>
                <a:gd name="f28" fmla="val 8011"/>
                <a:gd name="f29" fmla="val 319085"/>
                <a:gd name="f30" fmla="val 8061"/>
                <a:gd name="f31" fmla="val 319098"/>
                <a:gd name="f32" fmla="val 8099"/>
                <a:gd name="f33" fmla="val 319110"/>
                <a:gd name="f34" fmla="+- 0 0 -90"/>
                <a:gd name="f35" fmla="*/ f3 1 29014"/>
                <a:gd name="f36" fmla="*/ f4 1 319130"/>
                <a:gd name="f37" fmla="val f5"/>
                <a:gd name="f38" fmla="val f6"/>
                <a:gd name="f39" fmla="val f7"/>
                <a:gd name="f40" fmla="*/ f34 f0 1"/>
                <a:gd name="f41" fmla="+- f39 0 f37"/>
                <a:gd name="f42" fmla="+- f38 0 f37"/>
                <a:gd name="f43" fmla="*/ f40 1 f2"/>
                <a:gd name="f44" fmla="*/ f42 1 29014"/>
                <a:gd name="f45" fmla="*/ f41 1 319130"/>
                <a:gd name="f46" fmla="*/ 8149 f42 1"/>
                <a:gd name="f47" fmla="*/ 319123 f41 1"/>
                <a:gd name="f48" fmla="*/ 18007 f42 1"/>
                <a:gd name="f49" fmla="*/ 310014 f41 1"/>
                <a:gd name="f50" fmla="*/ 18019 f42 1"/>
                <a:gd name="f51" fmla="*/ 309627 f41 1"/>
                <a:gd name="f52" fmla="*/ 29015 f42 1"/>
                <a:gd name="f53" fmla="*/ 192923 f41 1"/>
                <a:gd name="f54" fmla="*/ 0 f41 1"/>
                <a:gd name="f55" fmla="*/ 277 f42 1"/>
                <a:gd name="f56" fmla="*/ 306628 f41 1"/>
                <a:gd name="f57" fmla="*/ 8011 f42 1"/>
                <a:gd name="f58" fmla="*/ 319085 f41 1"/>
                <a:gd name="f59" fmla="+- f43 0 f1"/>
                <a:gd name="f60" fmla="*/ f46 1 29014"/>
                <a:gd name="f61" fmla="*/ f47 1 319130"/>
                <a:gd name="f62" fmla="*/ f48 1 29014"/>
                <a:gd name="f63" fmla="*/ f49 1 319130"/>
                <a:gd name="f64" fmla="*/ f50 1 29014"/>
                <a:gd name="f65" fmla="*/ f51 1 319130"/>
                <a:gd name="f66" fmla="*/ f52 1 29014"/>
                <a:gd name="f67" fmla="*/ f53 1 319130"/>
                <a:gd name="f68" fmla="*/ f54 1 319130"/>
                <a:gd name="f69" fmla="*/ f55 1 29014"/>
                <a:gd name="f70" fmla="*/ f56 1 319130"/>
                <a:gd name="f71" fmla="*/ f57 1 29014"/>
                <a:gd name="f72" fmla="*/ f58 1 319130"/>
                <a:gd name="f73" fmla="*/ f37 1 f44"/>
                <a:gd name="f74" fmla="*/ f38 1 f44"/>
                <a:gd name="f75" fmla="*/ f37 1 f45"/>
                <a:gd name="f76" fmla="*/ f39 1 f45"/>
                <a:gd name="f77" fmla="*/ f60 1 f44"/>
                <a:gd name="f78" fmla="*/ f61 1 f45"/>
                <a:gd name="f79" fmla="*/ f62 1 f44"/>
                <a:gd name="f80" fmla="*/ f63 1 f45"/>
                <a:gd name="f81" fmla="*/ f64 1 f44"/>
                <a:gd name="f82" fmla="*/ f65 1 f45"/>
                <a:gd name="f83" fmla="*/ f66 1 f44"/>
                <a:gd name="f84" fmla="*/ f67 1 f45"/>
                <a:gd name="f85" fmla="*/ f68 1 f45"/>
                <a:gd name="f86" fmla="*/ f69 1 f44"/>
                <a:gd name="f87" fmla="*/ f70 1 f45"/>
                <a:gd name="f88" fmla="*/ f71 1 f44"/>
                <a:gd name="f89" fmla="*/ f72 1 f45"/>
                <a:gd name="f90" fmla="*/ f73 f35 1"/>
                <a:gd name="f91" fmla="*/ f74 f35 1"/>
                <a:gd name="f92" fmla="*/ f76 f36 1"/>
                <a:gd name="f93" fmla="*/ f75 f36 1"/>
                <a:gd name="f94" fmla="*/ f77 f35 1"/>
                <a:gd name="f95" fmla="*/ f78 f36 1"/>
                <a:gd name="f96" fmla="*/ f79 f35 1"/>
                <a:gd name="f97" fmla="*/ f80 f36 1"/>
                <a:gd name="f98" fmla="*/ f81 f35 1"/>
                <a:gd name="f99" fmla="*/ f82 f36 1"/>
                <a:gd name="f100" fmla="*/ f83 f35 1"/>
                <a:gd name="f101" fmla="*/ f84 f36 1"/>
                <a:gd name="f102" fmla="*/ f85 f36 1"/>
                <a:gd name="f103" fmla="*/ f86 f35 1"/>
                <a:gd name="f104" fmla="*/ f87 f36 1"/>
                <a:gd name="f105" fmla="*/ f88 f35 1"/>
                <a:gd name="f106" fmla="*/ f89 f36 1"/>
              </a:gdLst>
              <a:ahLst/>
              <a:cxnLst>
                <a:cxn ang="3cd4">
                  <a:pos x="hc" y="t"/>
                </a:cxn>
                <a:cxn ang="0">
                  <a:pos x="r" y="vc"/>
                </a:cxn>
                <a:cxn ang="cd4">
                  <a:pos x="hc" y="b"/>
                </a:cxn>
                <a:cxn ang="cd2">
                  <a:pos x="l" y="vc"/>
                </a:cxn>
                <a:cxn ang="f59">
                  <a:pos x="f94" y="f95"/>
                </a:cxn>
                <a:cxn ang="f59">
                  <a:pos x="f96" y="f97"/>
                </a:cxn>
                <a:cxn ang="f59">
                  <a:pos x="f98" y="f99"/>
                </a:cxn>
                <a:cxn ang="f59">
                  <a:pos x="f100" y="f101"/>
                </a:cxn>
                <a:cxn ang="f59">
                  <a:pos x="f100" y="f102"/>
                </a:cxn>
                <a:cxn ang="f59">
                  <a:pos x="f103" y="f104"/>
                </a:cxn>
                <a:cxn ang="f59">
                  <a:pos x="f105" y="f106"/>
                </a:cxn>
                <a:cxn ang="f59">
                  <a:pos x="f94" y="f95"/>
                </a:cxn>
              </a:cxnLst>
              <a:rect l="f90" t="f93" r="f91" b="f92"/>
              <a:pathLst>
                <a:path w="29014" h="319130">
                  <a:moveTo>
                    <a:pt x="f8" y="f9"/>
                  </a:moveTo>
                  <a:cubicBezTo>
                    <a:pt x="f10" y="f11"/>
                    <a:pt x="f12" y="f13"/>
                    <a:pt x="f14" y="f15"/>
                  </a:cubicBezTo>
                  <a:cubicBezTo>
                    <a:pt x="f16" y="f17"/>
                    <a:pt x="f16" y="f18"/>
                    <a:pt x="f16" y="f19"/>
                  </a:cubicBezTo>
                  <a:lnTo>
                    <a:pt x="f20" y="f21"/>
                  </a:lnTo>
                  <a:lnTo>
                    <a:pt x="f20" y="f5"/>
                  </a:lnTo>
                  <a:lnTo>
                    <a:pt x="f22" y="f23"/>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6" name="Freeform: Shape 1912">
              <a:extLst>
                <a:ext uri="{FF2B5EF4-FFF2-40B4-BE49-F238E27FC236}">
                  <a16:creationId xmlns:a16="http://schemas.microsoft.com/office/drawing/2014/main" id="{78C66893-A7BD-121B-8018-01D027247E50}"/>
                </a:ext>
              </a:extLst>
            </p:cNvPr>
            <p:cNvSpPr/>
            <p:nvPr/>
          </p:nvSpPr>
          <p:spPr>
            <a:xfrm>
              <a:off x="9515072" y="5818190"/>
              <a:ext cx="433782" cy="268266"/>
            </a:xfrm>
            <a:custGeom>
              <a:avLst/>
              <a:gdLst>
                <a:gd name="f0" fmla="val 10800000"/>
                <a:gd name="f1" fmla="val 5400000"/>
                <a:gd name="f2" fmla="val 180"/>
                <a:gd name="f3" fmla="val w"/>
                <a:gd name="f4" fmla="val h"/>
                <a:gd name="f5" fmla="val 0"/>
                <a:gd name="f6" fmla="val 433786"/>
                <a:gd name="f7" fmla="val 268269"/>
                <a:gd name="f8" fmla="val 420667"/>
                <a:gd name="f9" fmla="val 14494"/>
                <a:gd name="f10" fmla="val 418643"/>
                <a:gd name="f11" fmla="val 9284"/>
                <a:gd name="f12" fmla="val 420329"/>
                <a:gd name="f13" fmla="val 3361"/>
                <a:gd name="f14" fmla="val 424790"/>
                <a:gd name="f15" fmla="val 424040"/>
                <a:gd name="f16" fmla="val 421166"/>
                <a:gd name="f17" fmla="val 1749"/>
                <a:gd name="f18" fmla="val 11344"/>
                <a:gd name="f19" fmla="val 243778"/>
                <a:gd name="f20" fmla="val 4971"/>
                <a:gd name="f21" fmla="val 247526"/>
                <a:gd name="f22" fmla="val 511"/>
                <a:gd name="f23" fmla="val 250888"/>
                <a:gd name="f24" fmla="val -1176"/>
                <a:gd name="f25" fmla="val 256810"/>
                <a:gd name="f26" fmla="val 848"/>
                <a:gd name="f27" fmla="val 262021"/>
                <a:gd name="f28" fmla="val 2023"/>
                <a:gd name="f29" fmla="val 266494"/>
                <a:gd name="f30" fmla="val 6596"/>
                <a:gd name="f31" fmla="val 269168"/>
                <a:gd name="f32" fmla="val 11069"/>
                <a:gd name="f33" fmla="val 267993"/>
                <a:gd name="f34" fmla="val 11868"/>
                <a:gd name="f35" fmla="val 267781"/>
                <a:gd name="f36" fmla="val 12643"/>
                <a:gd name="f37" fmla="val 267456"/>
                <a:gd name="f38" fmla="val 13343"/>
                <a:gd name="f39" fmla="val 267019"/>
                <a:gd name="f40" fmla="val 19492"/>
                <a:gd name="f41" fmla="val 430050"/>
                <a:gd name="f42" fmla="val 22216"/>
                <a:gd name="f43" fmla="val 424815"/>
                <a:gd name="f44" fmla="val 21404"/>
                <a:gd name="f45" fmla="val 422091"/>
                <a:gd name="f46" fmla="val 17668"/>
                <a:gd name="f47" fmla="val 421404"/>
                <a:gd name="f48" fmla="val 16718"/>
                <a:gd name="f49" fmla="val 420917"/>
                <a:gd name="f50" fmla="val 15644"/>
                <a:gd name="f51" fmla="+- 0 0 -90"/>
                <a:gd name="f52" fmla="*/ f3 1 433786"/>
                <a:gd name="f53" fmla="*/ f4 1 268269"/>
                <a:gd name="f54" fmla="val f5"/>
                <a:gd name="f55" fmla="val f6"/>
                <a:gd name="f56" fmla="val f7"/>
                <a:gd name="f57" fmla="*/ f51 f0 1"/>
                <a:gd name="f58" fmla="+- f56 0 f54"/>
                <a:gd name="f59" fmla="+- f55 0 f54"/>
                <a:gd name="f60" fmla="*/ f57 1 f2"/>
                <a:gd name="f61" fmla="*/ f59 1 433786"/>
                <a:gd name="f62" fmla="*/ f58 1 268269"/>
                <a:gd name="f63" fmla="*/ 420667 f59 1"/>
                <a:gd name="f64" fmla="*/ 14494 f58 1"/>
                <a:gd name="f65" fmla="*/ 424790 f59 1"/>
                <a:gd name="f66" fmla="*/ 0 f58 1"/>
                <a:gd name="f67" fmla="*/ 424040 f59 1"/>
                <a:gd name="f68" fmla="*/ 421166 f59 1"/>
                <a:gd name="f69" fmla="*/ 1749 f58 1"/>
                <a:gd name="f70" fmla="*/ 11344 f59 1"/>
                <a:gd name="f71" fmla="*/ 243778 f58 1"/>
                <a:gd name="f72" fmla="*/ 4971 f59 1"/>
                <a:gd name="f73" fmla="*/ 247526 f58 1"/>
                <a:gd name="f74" fmla="*/ 848 f59 1"/>
                <a:gd name="f75" fmla="*/ 262021 f58 1"/>
                <a:gd name="f76" fmla="*/ 11069 f59 1"/>
                <a:gd name="f77" fmla="*/ 267993 f58 1"/>
                <a:gd name="f78" fmla="*/ 13343 f59 1"/>
                <a:gd name="f79" fmla="*/ 267019 f58 1"/>
                <a:gd name="f80" fmla="*/ 433786 f59 1"/>
                <a:gd name="f81" fmla="*/ 19492 f58 1"/>
                <a:gd name="f82" fmla="*/ 422091 f59 1"/>
                <a:gd name="f83" fmla="*/ 17668 f58 1"/>
                <a:gd name="f84" fmla="+- f60 0 f1"/>
                <a:gd name="f85" fmla="*/ f63 1 433786"/>
                <a:gd name="f86" fmla="*/ f64 1 268269"/>
                <a:gd name="f87" fmla="*/ f65 1 433786"/>
                <a:gd name="f88" fmla="*/ f66 1 268269"/>
                <a:gd name="f89" fmla="*/ f67 1 433786"/>
                <a:gd name="f90" fmla="*/ f68 1 433786"/>
                <a:gd name="f91" fmla="*/ f69 1 268269"/>
                <a:gd name="f92" fmla="*/ f70 1 433786"/>
                <a:gd name="f93" fmla="*/ f71 1 268269"/>
                <a:gd name="f94" fmla="*/ f72 1 433786"/>
                <a:gd name="f95" fmla="*/ f73 1 268269"/>
                <a:gd name="f96" fmla="*/ f74 1 433786"/>
                <a:gd name="f97" fmla="*/ f75 1 268269"/>
                <a:gd name="f98" fmla="*/ f76 1 433786"/>
                <a:gd name="f99" fmla="*/ f77 1 268269"/>
                <a:gd name="f100" fmla="*/ f78 1 433786"/>
                <a:gd name="f101" fmla="*/ f79 1 268269"/>
                <a:gd name="f102" fmla="*/ f80 1 433786"/>
                <a:gd name="f103" fmla="*/ f81 1 268269"/>
                <a:gd name="f104" fmla="*/ f82 1 433786"/>
                <a:gd name="f105" fmla="*/ f83 1 268269"/>
                <a:gd name="f106" fmla="*/ f54 1 f61"/>
                <a:gd name="f107" fmla="*/ f55 1 f61"/>
                <a:gd name="f108" fmla="*/ f54 1 f62"/>
                <a:gd name="f109" fmla="*/ f56 1 f62"/>
                <a:gd name="f110" fmla="*/ f85 1 f61"/>
                <a:gd name="f111" fmla="*/ f86 1 f62"/>
                <a:gd name="f112" fmla="*/ f87 1 f61"/>
                <a:gd name="f113" fmla="*/ f88 1 f62"/>
                <a:gd name="f114" fmla="*/ f89 1 f61"/>
                <a:gd name="f115" fmla="*/ f90 1 f61"/>
                <a:gd name="f116" fmla="*/ f91 1 f62"/>
                <a:gd name="f117" fmla="*/ f92 1 f61"/>
                <a:gd name="f118" fmla="*/ f93 1 f62"/>
                <a:gd name="f119" fmla="*/ f94 1 f61"/>
                <a:gd name="f120" fmla="*/ f95 1 f62"/>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2 1"/>
                <a:gd name="f141" fmla="*/ f116 f53 1"/>
                <a:gd name="f142" fmla="*/ f117 f52 1"/>
                <a:gd name="f143" fmla="*/ f118 f53 1"/>
                <a:gd name="f144" fmla="*/ f119 f52 1"/>
                <a:gd name="f145" fmla="*/ f120 f53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7" y="f138"/>
                </a:cxn>
                <a:cxn ang="f84">
                  <a:pos x="f139" y="f138"/>
                </a:cxn>
                <a:cxn ang="f84">
                  <a:pos x="f140" y="f141"/>
                </a:cxn>
                <a:cxn ang="f84">
                  <a:pos x="f142" y="f143"/>
                </a:cxn>
                <a:cxn ang="f84">
                  <a:pos x="f144" y="f145"/>
                </a:cxn>
                <a:cxn ang="f84">
                  <a:pos x="f146" y="f147"/>
                </a:cxn>
                <a:cxn ang="f84">
                  <a:pos x="f148" y="f149"/>
                </a:cxn>
                <a:cxn ang="f84">
                  <a:pos x="f150" y="f151"/>
                </a:cxn>
                <a:cxn ang="f84">
                  <a:pos x="f152" y="f153"/>
                </a:cxn>
                <a:cxn ang="f84">
                  <a:pos x="f154" y="f155"/>
                </a:cxn>
                <a:cxn ang="f84">
                  <a:pos x="f135" y="f136"/>
                </a:cxn>
              </a:cxnLst>
              <a:rect l="f131" t="f134" r="f132" b="f133"/>
              <a:pathLst>
                <a:path w="433786" h="268269">
                  <a:moveTo>
                    <a:pt x="f8" y="f9"/>
                  </a:moveTo>
                  <a:cubicBezTo>
                    <a:pt x="f10" y="f11"/>
                    <a:pt x="f12" y="f13"/>
                    <a:pt x="f14" y="f5"/>
                  </a:cubicBezTo>
                  <a:lnTo>
                    <a:pt x="f15" y="f5"/>
                  </a:ln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lnTo>
                    <a:pt x="f6" y="f40"/>
                  </a:ln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7" name="Freeform: Shape 1913">
              <a:extLst>
                <a:ext uri="{FF2B5EF4-FFF2-40B4-BE49-F238E27FC236}">
                  <a16:creationId xmlns:a16="http://schemas.microsoft.com/office/drawing/2014/main" id="{E94AB631-2A61-84C5-7483-78930674BF4D}"/>
                </a:ext>
              </a:extLst>
            </p:cNvPr>
            <p:cNvSpPr/>
            <p:nvPr/>
          </p:nvSpPr>
          <p:spPr>
            <a:xfrm>
              <a:off x="9934014" y="5756083"/>
              <a:ext cx="121798" cy="82341"/>
            </a:xfrm>
            <a:custGeom>
              <a:avLst/>
              <a:gdLst>
                <a:gd name="f0" fmla="val 10800000"/>
                <a:gd name="f1" fmla="val 5400000"/>
                <a:gd name="f2" fmla="val 180"/>
                <a:gd name="f3" fmla="val w"/>
                <a:gd name="f4" fmla="val h"/>
                <a:gd name="f5" fmla="val 0"/>
                <a:gd name="f6" fmla="val 121800"/>
                <a:gd name="f7" fmla="val 82345"/>
                <a:gd name="f8" fmla="val 121171"/>
                <a:gd name="f9" fmla="val 6249"/>
                <a:gd name="f10" fmla="val 119997"/>
                <a:gd name="f11" fmla="val 1776"/>
                <a:gd name="f12" fmla="val 115423"/>
                <a:gd name="f13" fmla="val -898"/>
                <a:gd name="f14" fmla="val 110951"/>
                <a:gd name="f15" fmla="val 277"/>
                <a:gd name="f16" fmla="val 110151"/>
                <a:gd name="f17" fmla="val 489"/>
                <a:gd name="f18" fmla="val 109376"/>
                <a:gd name="f19" fmla="val 814"/>
                <a:gd name="f20" fmla="val 108677"/>
                <a:gd name="f21" fmla="val 1251"/>
                <a:gd name="f22" fmla="val 107927"/>
                <a:gd name="f23" fmla="val 104928"/>
                <a:gd name="f24" fmla="val 3001"/>
                <a:gd name="f25" fmla="val 4971"/>
                <a:gd name="f26" fmla="val 61602"/>
                <a:gd name="f27" fmla="val 511"/>
                <a:gd name="f28" fmla="val 64963"/>
                <a:gd name="f29" fmla="val -1176"/>
                <a:gd name="f30" fmla="val 70886"/>
                <a:gd name="f31" fmla="val 848"/>
                <a:gd name="f32" fmla="val 76097"/>
                <a:gd name="f33" fmla="val 2022"/>
                <a:gd name="f34" fmla="val 80570"/>
                <a:gd name="f35" fmla="val 6595"/>
                <a:gd name="f36" fmla="val 83244"/>
                <a:gd name="f37" fmla="val 11069"/>
                <a:gd name="f38" fmla="val 82069"/>
                <a:gd name="f39" fmla="val 11868"/>
                <a:gd name="f40" fmla="val 81857"/>
                <a:gd name="f41" fmla="val 12643"/>
                <a:gd name="f42" fmla="val 81532"/>
                <a:gd name="f43" fmla="val 13343"/>
                <a:gd name="f44" fmla="val 81095"/>
                <a:gd name="f45" fmla="val 116673"/>
                <a:gd name="f46" fmla="val 20244"/>
                <a:gd name="f47" fmla="val 121046"/>
                <a:gd name="f48" fmla="val 17045"/>
                <a:gd name="f49" fmla="val 122870"/>
                <a:gd name="f50" fmla="val 11397"/>
                <a:gd name="f51" fmla="+- 0 0 -90"/>
                <a:gd name="f52" fmla="*/ f3 1 121800"/>
                <a:gd name="f53" fmla="*/ f4 1 82345"/>
                <a:gd name="f54" fmla="val f5"/>
                <a:gd name="f55" fmla="val f6"/>
                <a:gd name="f56" fmla="val f7"/>
                <a:gd name="f57" fmla="*/ f51 f0 1"/>
                <a:gd name="f58" fmla="+- f56 0 f54"/>
                <a:gd name="f59" fmla="+- f55 0 f54"/>
                <a:gd name="f60" fmla="*/ f57 1 f2"/>
                <a:gd name="f61" fmla="*/ f59 1 121800"/>
                <a:gd name="f62" fmla="*/ f58 1 82345"/>
                <a:gd name="f63" fmla="*/ 121171 f59 1"/>
                <a:gd name="f64" fmla="*/ 6249 f58 1"/>
                <a:gd name="f65" fmla="*/ 110951 f59 1"/>
                <a:gd name="f66" fmla="*/ 277 f58 1"/>
                <a:gd name="f67" fmla="*/ 108677 f59 1"/>
                <a:gd name="f68" fmla="*/ 1251 f58 1"/>
                <a:gd name="f69" fmla="*/ 107927 f59 1"/>
                <a:gd name="f70" fmla="*/ 104928 f59 1"/>
                <a:gd name="f71" fmla="*/ 3001 f58 1"/>
                <a:gd name="f72" fmla="*/ 4971 f59 1"/>
                <a:gd name="f73" fmla="*/ 61602 f58 1"/>
                <a:gd name="f74" fmla="*/ 848 f59 1"/>
                <a:gd name="f75" fmla="*/ 76097 f58 1"/>
                <a:gd name="f76" fmla="*/ 11069 f59 1"/>
                <a:gd name="f77" fmla="*/ 82069 f58 1"/>
                <a:gd name="f78" fmla="*/ 13343 f59 1"/>
                <a:gd name="f79" fmla="*/ 81095 f58 1"/>
                <a:gd name="f80" fmla="*/ 116673 f59 1"/>
                <a:gd name="f81" fmla="*/ 20244 f58 1"/>
                <a:gd name="f82" fmla="+- f60 0 f1"/>
                <a:gd name="f83" fmla="*/ f63 1 121800"/>
                <a:gd name="f84" fmla="*/ f64 1 82345"/>
                <a:gd name="f85" fmla="*/ f65 1 121800"/>
                <a:gd name="f86" fmla="*/ f66 1 82345"/>
                <a:gd name="f87" fmla="*/ f67 1 121800"/>
                <a:gd name="f88" fmla="*/ f68 1 82345"/>
                <a:gd name="f89" fmla="*/ f69 1 121800"/>
                <a:gd name="f90" fmla="*/ f70 1 121800"/>
                <a:gd name="f91" fmla="*/ f71 1 82345"/>
                <a:gd name="f92" fmla="*/ f72 1 121800"/>
                <a:gd name="f93" fmla="*/ f73 1 82345"/>
                <a:gd name="f94" fmla="*/ f74 1 121800"/>
                <a:gd name="f95" fmla="*/ f75 1 82345"/>
                <a:gd name="f96" fmla="*/ f76 1 121800"/>
                <a:gd name="f97" fmla="*/ f77 1 82345"/>
                <a:gd name="f98" fmla="*/ f78 1 121800"/>
                <a:gd name="f99" fmla="*/ f79 1 82345"/>
                <a:gd name="f100" fmla="*/ f80 1 121800"/>
                <a:gd name="f101" fmla="*/ f81 1 82345"/>
                <a:gd name="f102" fmla="*/ f54 1 f61"/>
                <a:gd name="f103" fmla="*/ f55 1 f61"/>
                <a:gd name="f104" fmla="*/ f54 1 f62"/>
                <a:gd name="f105" fmla="*/ f56 1 f62"/>
                <a:gd name="f106" fmla="*/ f83 1 f61"/>
                <a:gd name="f107" fmla="*/ f84 1 f62"/>
                <a:gd name="f108" fmla="*/ f85 1 f61"/>
                <a:gd name="f109" fmla="*/ f86 1 f62"/>
                <a:gd name="f110" fmla="*/ f87 1 f61"/>
                <a:gd name="f111" fmla="*/ f88 1 f62"/>
                <a:gd name="f112" fmla="*/ f89 1 f61"/>
                <a:gd name="f113" fmla="*/ f90 1 f61"/>
                <a:gd name="f114" fmla="*/ f91 1 f62"/>
                <a:gd name="f115" fmla="*/ f92 1 f61"/>
                <a:gd name="f116" fmla="*/ f93 1 f62"/>
                <a:gd name="f117" fmla="*/ f94 1 f61"/>
                <a:gd name="f118" fmla="*/ f95 1 f62"/>
                <a:gd name="f119" fmla="*/ f96 1 f61"/>
                <a:gd name="f120" fmla="*/ f97 1 f62"/>
                <a:gd name="f121" fmla="*/ f98 1 f61"/>
                <a:gd name="f122" fmla="*/ f99 1 f62"/>
                <a:gd name="f123" fmla="*/ f100 1 f61"/>
                <a:gd name="f124" fmla="*/ f101 1 f62"/>
                <a:gd name="f125" fmla="*/ f102 f52 1"/>
                <a:gd name="f126" fmla="*/ f103 f52 1"/>
                <a:gd name="f127" fmla="*/ f105 f53 1"/>
                <a:gd name="f128" fmla="*/ f104 f53 1"/>
                <a:gd name="f129" fmla="*/ f106 f52 1"/>
                <a:gd name="f130" fmla="*/ f107 f53 1"/>
                <a:gd name="f131" fmla="*/ f108 f52 1"/>
                <a:gd name="f132" fmla="*/ f109 f53 1"/>
                <a:gd name="f133" fmla="*/ f110 f52 1"/>
                <a:gd name="f134" fmla="*/ f111 f53 1"/>
                <a:gd name="f135" fmla="*/ f112 f52 1"/>
                <a:gd name="f136" fmla="*/ f113 f52 1"/>
                <a:gd name="f137" fmla="*/ f114 f53 1"/>
                <a:gd name="f138" fmla="*/ f115 f52 1"/>
                <a:gd name="f139" fmla="*/ f116 f53 1"/>
                <a:gd name="f140" fmla="*/ f117 f52 1"/>
                <a:gd name="f141" fmla="*/ f118 f53 1"/>
                <a:gd name="f142" fmla="*/ f119 f52 1"/>
                <a:gd name="f143" fmla="*/ f120 f53 1"/>
                <a:gd name="f144" fmla="*/ f121 f52 1"/>
                <a:gd name="f145" fmla="*/ f122 f53 1"/>
                <a:gd name="f146" fmla="*/ f123 f52 1"/>
                <a:gd name="f147" fmla="*/ f124 f53 1"/>
              </a:gdLst>
              <a:ahLst/>
              <a:cxnLst>
                <a:cxn ang="3cd4">
                  <a:pos x="hc" y="t"/>
                </a:cxn>
                <a:cxn ang="0">
                  <a:pos x="r" y="vc"/>
                </a:cxn>
                <a:cxn ang="cd4">
                  <a:pos x="hc" y="b"/>
                </a:cxn>
                <a:cxn ang="cd2">
                  <a:pos x="l" y="vc"/>
                </a:cxn>
                <a:cxn ang="f82">
                  <a:pos x="f129" y="f130"/>
                </a:cxn>
                <a:cxn ang="f82">
                  <a:pos x="f131" y="f132"/>
                </a:cxn>
                <a:cxn ang="f82">
                  <a:pos x="f133" y="f134"/>
                </a:cxn>
                <a:cxn ang="f82">
                  <a:pos x="f135" y="f134"/>
                </a:cxn>
                <a:cxn ang="f82">
                  <a:pos x="f136" y="f137"/>
                </a:cxn>
                <a:cxn ang="f82">
                  <a:pos x="f138" y="f139"/>
                </a:cxn>
                <a:cxn ang="f82">
                  <a:pos x="f140" y="f141"/>
                </a:cxn>
                <a:cxn ang="f82">
                  <a:pos x="f142" y="f143"/>
                </a:cxn>
                <a:cxn ang="f82">
                  <a:pos x="f144" y="f145"/>
                </a:cxn>
                <a:cxn ang="f82">
                  <a:pos x="f146" y="f147"/>
                </a:cxn>
                <a:cxn ang="f82">
                  <a:pos x="f129" y="f130"/>
                </a:cxn>
              </a:cxnLst>
              <a:rect l="f125" t="f128" r="f126" b="f127"/>
              <a:pathLst>
                <a:path w="121800" h="82345">
                  <a:moveTo>
                    <a:pt x="f8" y="f9"/>
                  </a:moveTo>
                  <a:cubicBezTo>
                    <a:pt x="f10" y="f11"/>
                    <a:pt x="f12" y="f13"/>
                    <a:pt x="f14" y="f15"/>
                  </a:cubicBezTo>
                  <a:cubicBezTo>
                    <a:pt x="f16" y="f17"/>
                    <a:pt x="f18" y="f19"/>
                    <a:pt x="f20" y="f21"/>
                  </a:cubicBezTo>
                  <a:lnTo>
                    <a:pt x="f22" y="f21"/>
                  </a:lnTo>
                  <a:lnTo>
                    <a:pt x="f23" y="f24"/>
                  </a:lnTo>
                  <a:lnTo>
                    <a:pt x="f25" y="f26"/>
                  </a:lnTo>
                  <a:cubicBezTo>
                    <a:pt x="f27" y="f28"/>
                    <a:pt x="f29" y="f30"/>
                    <a:pt x="f31" y="f32"/>
                  </a:cubicBezTo>
                  <a:cubicBezTo>
                    <a:pt x="f33" y="f34"/>
                    <a:pt x="f35" y="f36"/>
                    <a:pt x="f37" y="f38"/>
                  </a:cubicBezTo>
                  <a:cubicBezTo>
                    <a:pt x="f39" y="f40"/>
                    <a:pt x="f41" y="f42"/>
                    <a:pt x="f43" y="f44"/>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8" name="Freeform: Shape 1914">
              <a:extLst>
                <a:ext uri="{FF2B5EF4-FFF2-40B4-BE49-F238E27FC236}">
                  <a16:creationId xmlns:a16="http://schemas.microsoft.com/office/drawing/2014/main" id="{77B95E1B-730F-BF19-368F-107921551B82}"/>
                </a:ext>
              </a:extLst>
            </p:cNvPr>
            <p:cNvSpPr/>
            <p:nvPr/>
          </p:nvSpPr>
          <p:spPr>
            <a:xfrm>
              <a:off x="10481108" y="5429341"/>
              <a:ext cx="127458" cy="87837"/>
            </a:xfrm>
            <a:custGeom>
              <a:avLst/>
              <a:gdLst>
                <a:gd name="f0" fmla="val 10800000"/>
                <a:gd name="f1" fmla="val 5400000"/>
                <a:gd name="f2" fmla="val 180"/>
                <a:gd name="f3" fmla="val w"/>
                <a:gd name="f4" fmla="val h"/>
                <a:gd name="f5" fmla="val 0"/>
                <a:gd name="f6" fmla="val 127462"/>
                <a:gd name="f7" fmla="val 87841"/>
                <a:gd name="f8" fmla="val 114967"/>
                <a:gd name="f9" fmla="val 14494"/>
                <a:gd name="f10" fmla="val 112656"/>
                <a:gd name="f11" fmla="val 9297"/>
                <a:gd name="f12" fmla="val 114393"/>
                <a:gd name="f13" fmla="val 3199"/>
                <a:gd name="f14" fmla="val 119091"/>
                <a:gd name="f15" fmla="val 118091"/>
                <a:gd name="f16" fmla="val 625"/>
                <a:gd name="f17" fmla="val 115092"/>
                <a:gd name="f18" fmla="val 2374"/>
                <a:gd name="f19" fmla="val 5140"/>
                <a:gd name="f20" fmla="val 67098"/>
                <a:gd name="f21" fmla="val 442"/>
                <a:gd name="f22" fmla="val 70297"/>
                <a:gd name="f23" fmla="val -1295"/>
                <a:gd name="f24" fmla="val 76395"/>
                <a:gd name="f25" fmla="val 1017"/>
                <a:gd name="f26" fmla="val 81592"/>
                <a:gd name="f27" fmla="val 2192"/>
                <a:gd name="f28" fmla="val 86066"/>
                <a:gd name="f29" fmla="val 6764"/>
                <a:gd name="f30" fmla="val 88740"/>
                <a:gd name="f31" fmla="val 11238"/>
                <a:gd name="f32" fmla="val 87565"/>
                <a:gd name="f33" fmla="val 12037"/>
                <a:gd name="f34" fmla="val 87353"/>
                <a:gd name="f35" fmla="val 12812"/>
                <a:gd name="f36" fmla="val 87028"/>
                <a:gd name="f37" fmla="val 13511"/>
                <a:gd name="f38" fmla="val 86590"/>
                <a:gd name="f39" fmla="val 19492"/>
                <a:gd name="f40" fmla="val 123527"/>
                <a:gd name="f41" fmla="val 21916"/>
                <a:gd name="f42" fmla="val 118366"/>
                <a:gd name="f43" fmla="val 20704"/>
                <a:gd name="f44" fmla="val 115942"/>
                <a:gd name="f45" fmla="val 16768"/>
                <a:gd name="f46" fmla="val 115505"/>
                <a:gd name="f47" fmla="val 16056"/>
                <a:gd name="f48" fmla="val 115180"/>
                <a:gd name="f49" fmla="val 15294"/>
                <a:gd name="f50" fmla="+- 0 0 -90"/>
                <a:gd name="f51" fmla="*/ f3 1 127462"/>
                <a:gd name="f52" fmla="*/ f4 1 87841"/>
                <a:gd name="f53" fmla="val f5"/>
                <a:gd name="f54" fmla="val f6"/>
                <a:gd name="f55" fmla="val f7"/>
                <a:gd name="f56" fmla="*/ f50 f0 1"/>
                <a:gd name="f57" fmla="+- f55 0 f53"/>
                <a:gd name="f58" fmla="+- f54 0 f53"/>
                <a:gd name="f59" fmla="*/ f56 1 f2"/>
                <a:gd name="f60" fmla="*/ f58 1 127462"/>
                <a:gd name="f61" fmla="*/ f57 1 87841"/>
                <a:gd name="f62" fmla="*/ 114967 f58 1"/>
                <a:gd name="f63" fmla="*/ 14494 f57 1"/>
                <a:gd name="f64" fmla="*/ 119091 f58 1"/>
                <a:gd name="f65" fmla="*/ 0 f57 1"/>
                <a:gd name="f66" fmla="*/ 118091 f58 1"/>
                <a:gd name="f67" fmla="*/ 625 f57 1"/>
                <a:gd name="f68" fmla="*/ 115092 f58 1"/>
                <a:gd name="f69" fmla="*/ 2374 f57 1"/>
                <a:gd name="f70" fmla="*/ 5140 f58 1"/>
                <a:gd name="f71" fmla="*/ 67098 f57 1"/>
                <a:gd name="f72" fmla="*/ 1017 f58 1"/>
                <a:gd name="f73" fmla="*/ 81592 f57 1"/>
                <a:gd name="f74" fmla="*/ 11238 f58 1"/>
                <a:gd name="f75" fmla="*/ 87565 f57 1"/>
                <a:gd name="f76" fmla="*/ 13511 f58 1"/>
                <a:gd name="f77" fmla="*/ 86590 f57 1"/>
                <a:gd name="f78" fmla="*/ 127462 f58 1"/>
                <a:gd name="f79" fmla="*/ 19492 f57 1"/>
                <a:gd name="f80" fmla="*/ 115942 f58 1"/>
                <a:gd name="f81" fmla="*/ 16768 f57 1"/>
                <a:gd name="f82" fmla="+- f59 0 f1"/>
                <a:gd name="f83" fmla="*/ f62 1 127462"/>
                <a:gd name="f84" fmla="*/ f63 1 87841"/>
                <a:gd name="f85" fmla="*/ f64 1 127462"/>
                <a:gd name="f86" fmla="*/ f65 1 87841"/>
                <a:gd name="f87" fmla="*/ f66 1 127462"/>
                <a:gd name="f88" fmla="*/ f67 1 87841"/>
                <a:gd name="f89" fmla="*/ f68 1 127462"/>
                <a:gd name="f90" fmla="*/ f69 1 87841"/>
                <a:gd name="f91" fmla="*/ f70 1 127462"/>
                <a:gd name="f92" fmla="*/ f71 1 87841"/>
                <a:gd name="f93" fmla="*/ f72 1 127462"/>
                <a:gd name="f94" fmla="*/ f73 1 87841"/>
                <a:gd name="f95" fmla="*/ f74 1 127462"/>
                <a:gd name="f96" fmla="*/ f75 1 87841"/>
                <a:gd name="f97" fmla="*/ f76 1 127462"/>
                <a:gd name="f98" fmla="*/ f77 1 87841"/>
                <a:gd name="f99" fmla="*/ f78 1 127462"/>
                <a:gd name="f100" fmla="*/ f79 1 87841"/>
                <a:gd name="f101" fmla="*/ f80 1 127462"/>
                <a:gd name="f102" fmla="*/ f81 1 87841"/>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48"/>
                </a:cxn>
                <a:cxn ang="f82">
                  <a:pos x="f149" y="f150"/>
                </a:cxn>
                <a:cxn ang="f82">
                  <a:pos x="f131" y="f132"/>
                </a:cxn>
              </a:cxnLst>
              <a:rect l="f127" t="f130" r="f128" b="f129"/>
              <a:pathLst>
                <a:path w="127462" h="87841">
                  <a:moveTo>
                    <a:pt x="f8" y="f9"/>
                  </a:moveTo>
                  <a:cubicBezTo>
                    <a:pt x="f10" y="f11"/>
                    <a:pt x="f12" y="f13"/>
                    <a:pt x="f14" y="f5"/>
                  </a:cubicBezTo>
                  <a:lnTo>
                    <a:pt x="f15" y="f16"/>
                  </a:lnTo>
                  <a:lnTo>
                    <a:pt x="f17" y="f18"/>
                  </a:lnTo>
                  <a:lnTo>
                    <a:pt x="f19" y="f20"/>
                  </a:lnTo>
                  <a:cubicBezTo>
                    <a:pt x="f21" y="f22"/>
                    <a:pt x="f23" y="f24"/>
                    <a:pt x="f25" y="f26"/>
                  </a:cubicBezTo>
                  <a:cubicBezTo>
                    <a:pt x="f27" y="f28"/>
                    <a:pt x="f29" y="f30"/>
                    <a:pt x="f31" y="f32"/>
                  </a:cubicBezTo>
                  <a:cubicBezTo>
                    <a:pt x="f33" y="f34"/>
                    <a:pt x="f35" y="f36"/>
                    <a:pt x="f37" y="f38"/>
                  </a:cubicBezTo>
                  <a:lnTo>
                    <a:pt x="f6"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9" name="Freeform: Shape 1915">
              <a:extLst>
                <a:ext uri="{FF2B5EF4-FFF2-40B4-BE49-F238E27FC236}">
                  <a16:creationId xmlns:a16="http://schemas.microsoft.com/office/drawing/2014/main" id="{9D1045C0-B023-8331-5A96-88249E384AD7}"/>
                </a:ext>
              </a:extLst>
            </p:cNvPr>
            <p:cNvSpPr/>
            <p:nvPr/>
          </p:nvSpPr>
          <p:spPr>
            <a:xfrm>
              <a:off x="10593808" y="5305394"/>
              <a:ext cx="227621" cy="145197"/>
            </a:xfrm>
            <a:custGeom>
              <a:avLst/>
              <a:gdLst>
                <a:gd name="f0" fmla="val 10800000"/>
                <a:gd name="f1" fmla="val 5400000"/>
                <a:gd name="f2" fmla="val 180"/>
                <a:gd name="f3" fmla="val w"/>
                <a:gd name="f4" fmla="val h"/>
                <a:gd name="f5" fmla="val 0"/>
                <a:gd name="f6" fmla="val 227623"/>
                <a:gd name="f7" fmla="val 145195"/>
                <a:gd name="f8" fmla="val 225795"/>
                <a:gd name="f9" fmla="val 17995"/>
                <a:gd name="f10" fmla="val 226669"/>
                <a:gd name="f11" fmla="val 16870"/>
                <a:gd name="f12" fmla="val 226969"/>
                <a:gd name="f13" fmla="val 16308"/>
                <a:gd name="f14" fmla="val 227219"/>
                <a:gd name="f15" fmla="val 15720"/>
                <a:gd name="f16" fmla="val 227419"/>
                <a:gd name="f17" fmla="val 15121"/>
                <a:gd name="f18" fmla="val 227469"/>
                <a:gd name="f19" fmla="val 14408"/>
                <a:gd name="f20" fmla="val 13709"/>
                <a:gd name="f21" fmla="val 12996"/>
                <a:gd name="f22" fmla="val 227831"/>
                <a:gd name="f23" fmla="val 10735"/>
                <a:gd name="f24" fmla="val 227619"/>
                <a:gd name="f25" fmla="val 8398"/>
                <a:gd name="f26" fmla="val 226794"/>
                <a:gd name="f27" fmla="val 6249"/>
                <a:gd name="f28" fmla="val 225620"/>
                <a:gd name="f29" fmla="val 1776"/>
                <a:gd name="f30" fmla="val 221047"/>
                <a:gd name="f31" fmla="val -898"/>
                <a:gd name="f32" fmla="val 216573"/>
                <a:gd name="f33" fmla="val 277"/>
                <a:gd name="f34" fmla="val 215774"/>
                <a:gd name="f35" fmla="val 489"/>
                <a:gd name="f36" fmla="val 214999"/>
                <a:gd name="f37" fmla="val 814"/>
                <a:gd name="f38" fmla="val 214299"/>
                <a:gd name="f39" fmla="val 1251"/>
                <a:gd name="f40" fmla="val 209427"/>
                <a:gd name="f41" fmla="val 4125"/>
                <a:gd name="f42" fmla="val 5140"/>
                <a:gd name="f43" fmla="val 124452"/>
                <a:gd name="f44" fmla="val 442"/>
                <a:gd name="f45" fmla="val 127651"/>
                <a:gd name="f46" fmla="val -1295"/>
                <a:gd name="f47" fmla="val 133748"/>
                <a:gd name="f48" fmla="val 1017"/>
                <a:gd name="f49" fmla="val 138946"/>
                <a:gd name="f50" fmla="val 2191"/>
                <a:gd name="f51" fmla="val 143420"/>
                <a:gd name="f52" fmla="val 6764"/>
                <a:gd name="f53" fmla="val 146093"/>
                <a:gd name="f54" fmla="val 11237"/>
                <a:gd name="f55" fmla="val 144919"/>
                <a:gd name="f56" fmla="val 12037"/>
                <a:gd name="f57" fmla="val 144707"/>
                <a:gd name="f58" fmla="val 12812"/>
                <a:gd name="f59" fmla="val 144382"/>
                <a:gd name="f60" fmla="val 13511"/>
                <a:gd name="f61" fmla="val 143944"/>
                <a:gd name="f62" fmla="val 222671"/>
                <a:gd name="f63" fmla="val 20744"/>
                <a:gd name="f64" fmla="val 223295"/>
                <a:gd name="f65" fmla="val 223546"/>
                <a:gd name="f66" fmla="val 19994"/>
                <a:gd name="f67" fmla="val 224358"/>
                <a:gd name="f68" fmla="val 19406"/>
                <a:gd name="f69" fmla="val 225120"/>
                <a:gd name="f70" fmla="val 18744"/>
                <a:gd name="f71" fmla="+- 0 0 -90"/>
                <a:gd name="f72" fmla="*/ f3 1 227623"/>
                <a:gd name="f73" fmla="*/ f4 1 145195"/>
                <a:gd name="f74" fmla="val f5"/>
                <a:gd name="f75" fmla="val f6"/>
                <a:gd name="f76" fmla="val f7"/>
                <a:gd name="f77" fmla="*/ f71 f0 1"/>
                <a:gd name="f78" fmla="+- f76 0 f74"/>
                <a:gd name="f79" fmla="+- f75 0 f74"/>
                <a:gd name="f80" fmla="*/ f77 1 f2"/>
                <a:gd name="f81" fmla="*/ f79 1 227623"/>
                <a:gd name="f82" fmla="*/ f78 1 145195"/>
                <a:gd name="f83" fmla="*/ 225795 f79 1"/>
                <a:gd name="f84" fmla="*/ 17995 f78 1"/>
                <a:gd name="f85" fmla="*/ 226669 f79 1"/>
                <a:gd name="f86" fmla="*/ 16870 f78 1"/>
                <a:gd name="f87" fmla="*/ 227419 f79 1"/>
                <a:gd name="f88" fmla="*/ 15121 f78 1"/>
                <a:gd name="f89" fmla="*/ 12996 f78 1"/>
                <a:gd name="f90" fmla="*/ 226794 f79 1"/>
                <a:gd name="f91" fmla="*/ 6249 f78 1"/>
                <a:gd name="f92" fmla="*/ 216573 f79 1"/>
                <a:gd name="f93" fmla="*/ 277 f78 1"/>
                <a:gd name="f94" fmla="*/ 214299 f79 1"/>
                <a:gd name="f95" fmla="*/ 1251 f78 1"/>
                <a:gd name="f96" fmla="*/ 209427 f79 1"/>
                <a:gd name="f97" fmla="*/ 4125 f78 1"/>
                <a:gd name="f98" fmla="*/ 5140 f79 1"/>
                <a:gd name="f99" fmla="*/ 124452 f78 1"/>
                <a:gd name="f100" fmla="*/ 1017 f79 1"/>
                <a:gd name="f101" fmla="*/ 138946 f78 1"/>
                <a:gd name="f102" fmla="*/ 11237 f79 1"/>
                <a:gd name="f103" fmla="*/ 144919 f78 1"/>
                <a:gd name="f104" fmla="*/ 13511 f79 1"/>
                <a:gd name="f105" fmla="*/ 143944 f78 1"/>
                <a:gd name="f106" fmla="*/ 222671 f79 1"/>
                <a:gd name="f107" fmla="*/ 20744 f78 1"/>
                <a:gd name="f108" fmla="*/ 223546 f79 1"/>
                <a:gd name="f109" fmla="*/ 19994 f78 1"/>
                <a:gd name="f110" fmla="+- f80 0 f1"/>
                <a:gd name="f111" fmla="*/ f83 1 227623"/>
                <a:gd name="f112" fmla="*/ f84 1 145195"/>
                <a:gd name="f113" fmla="*/ f85 1 227623"/>
                <a:gd name="f114" fmla="*/ f86 1 145195"/>
                <a:gd name="f115" fmla="*/ f87 1 227623"/>
                <a:gd name="f116" fmla="*/ f88 1 145195"/>
                <a:gd name="f117" fmla="*/ f89 1 145195"/>
                <a:gd name="f118" fmla="*/ f90 1 227623"/>
                <a:gd name="f119" fmla="*/ f91 1 145195"/>
                <a:gd name="f120" fmla="*/ f92 1 227623"/>
                <a:gd name="f121" fmla="*/ f93 1 145195"/>
                <a:gd name="f122" fmla="*/ f94 1 227623"/>
                <a:gd name="f123" fmla="*/ f95 1 145195"/>
                <a:gd name="f124" fmla="*/ f96 1 227623"/>
                <a:gd name="f125" fmla="*/ f97 1 145195"/>
                <a:gd name="f126" fmla="*/ f98 1 227623"/>
                <a:gd name="f127" fmla="*/ f99 1 145195"/>
                <a:gd name="f128" fmla="*/ f100 1 227623"/>
                <a:gd name="f129" fmla="*/ f101 1 145195"/>
                <a:gd name="f130" fmla="*/ f102 1 227623"/>
                <a:gd name="f131" fmla="*/ f103 1 145195"/>
                <a:gd name="f132" fmla="*/ f104 1 227623"/>
                <a:gd name="f133" fmla="*/ f105 1 145195"/>
                <a:gd name="f134" fmla="*/ f106 1 227623"/>
                <a:gd name="f135" fmla="*/ f107 1 145195"/>
                <a:gd name="f136" fmla="*/ f108 1 227623"/>
                <a:gd name="f137" fmla="*/ f109 1 145195"/>
                <a:gd name="f138" fmla="*/ f74 1 f81"/>
                <a:gd name="f139" fmla="*/ f75 1 f81"/>
                <a:gd name="f140" fmla="*/ f74 1 f82"/>
                <a:gd name="f141" fmla="*/ f76 1 f82"/>
                <a:gd name="f142" fmla="*/ f111 1 f81"/>
                <a:gd name="f143" fmla="*/ f112 1 f82"/>
                <a:gd name="f144" fmla="*/ f113 1 f81"/>
                <a:gd name="f145" fmla="*/ f114 1 f82"/>
                <a:gd name="f146" fmla="*/ f115 1 f81"/>
                <a:gd name="f147" fmla="*/ f116 1 f82"/>
                <a:gd name="f148" fmla="*/ f117 1 f82"/>
                <a:gd name="f149" fmla="*/ f118 1 f81"/>
                <a:gd name="f150" fmla="*/ f119 1 f82"/>
                <a:gd name="f151" fmla="*/ f120 1 f81"/>
                <a:gd name="f152" fmla="*/ f121 1 f82"/>
                <a:gd name="f153" fmla="*/ f122 1 f81"/>
                <a:gd name="f154" fmla="*/ f123 1 f82"/>
                <a:gd name="f155" fmla="*/ f124 1 f81"/>
                <a:gd name="f156" fmla="*/ f125 1 f82"/>
                <a:gd name="f157" fmla="*/ f126 1 f81"/>
                <a:gd name="f158" fmla="*/ f127 1 f82"/>
                <a:gd name="f159" fmla="*/ f128 1 f81"/>
                <a:gd name="f160" fmla="*/ f129 1 f82"/>
                <a:gd name="f161" fmla="*/ f130 1 f81"/>
                <a:gd name="f162" fmla="*/ f131 1 f82"/>
                <a:gd name="f163" fmla="*/ f132 1 f81"/>
                <a:gd name="f164" fmla="*/ f133 1 f82"/>
                <a:gd name="f165" fmla="*/ f134 1 f81"/>
                <a:gd name="f166" fmla="*/ f135 1 f82"/>
                <a:gd name="f167" fmla="*/ f136 1 f81"/>
                <a:gd name="f168" fmla="*/ f137 1 f82"/>
                <a:gd name="f169" fmla="*/ f138 f72 1"/>
                <a:gd name="f170" fmla="*/ f139 f72 1"/>
                <a:gd name="f171" fmla="*/ f141 f73 1"/>
                <a:gd name="f172" fmla="*/ f140 f73 1"/>
                <a:gd name="f173" fmla="*/ f142 f72 1"/>
                <a:gd name="f174" fmla="*/ f143 f73 1"/>
                <a:gd name="f175" fmla="*/ f144 f72 1"/>
                <a:gd name="f176" fmla="*/ f145 f73 1"/>
                <a:gd name="f177" fmla="*/ f146 f72 1"/>
                <a:gd name="f178" fmla="*/ f147 f73 1"/>
                <a:gd name="f179" fmla="*/ f148 f73 1"/>
                <a:gd name="f180" fmla="*/ f149 f72 1"/>
                <a:gd name="f181" fmla="*/ f150 f73 1"/>
                <a:gd name="f182" fmla="*/ f151 f72 1"/>
                <a:gd name="f183" fmla="*/ f152 f73 1"/>
                <a:gd name="f184" fmla="*/ f153 f72 1"/>
                <a:gd name="f185" fmla="*/ f154 f73 1"/>
                <a:gd name="f186" fmla="*/ f155 f72 1"/>
                <a:gd name="f187" fmla="*/ f156 f73 1"/>
                <a:gd name="f188" fmla="*/ f157 f72 1"/>
                <a:gd name="f189" fmla="*/ f158 f73 1"/>
                <a:gd name="f190" fmla="*/ f159 f72 1"/>
                <a:gd name="f191" fmla="*/ f160 f73 1"/>
                <a:gd name="f192" fmla="*/ f161 f72 1"/>
                <a:gd name="f193" fmla="*/ f162 f73 1"/>
                <a:gd name="f194" fmla="*/ f163 f72 1"/>
                <a:gd name="f195" fmla="*/ f164 f73 1"/>
                <a:gd name="f196" fmla="*/ f165 f72 1"/>
                <a:gd name="f197" fmla="*/ f166 f73 1"/>
                <a:gd name="f198" fmla="*/ f167 f72 1"/>
                <a:gd name="f199" fmla="*/ f168 f73 1"/>
              </a:gdLst>
              <a:ahLst/>
              <a:cxnLst>
                <a:cxn ang="3cd4">
                  <a:pos x="hc" y="t"/>
                </a:cxn>
                <a:cxn ang="0">
                  <a:pos x="r" y="vc"/>
                </a:cxn>
                <a:cxn ang="cd4">
                  <a:pos x="hc" y="b"/>
                </a:cxn>
                <a:cxn ang="cd2">
                  <a:pos x="l" y="vc"/>
                </a:cxn>
                <a:cxn ang="f110">
                  <a:pos x="f173" y="f174"/>
                </a:cxn>
                <a:cxn ang="f110">
                  <a:pos x="f175" y="f176"/>
                </a:cxn>
                <a:cxn ang="f110">
                  <a:pos x="f175" y="f176"/>
                </a:cxn>
                <a:cxn ang="f110">
                  <a:pos x="f177" y="f178"/>
                </a:cxn>
                <a:cxn ang="f110">
                  <a:pos x="f177" y="f179"/>
                </a:cxn>
                <a:cxn ang="f110">
                  <a:pos x="f180" y="f181"/>
                </a:cxn>
                <a:cxn ang="f110">
                  <a:pos x="f182" y="f183"/>
                </a:cxn>
                <a:cxn ang="f110">
                  <a:pos x="f184" y="f185"/>
                </a:cxn>
                <a:cxn ang="f110">
                  <a:pos x="f186" y="f187"/>
                </a:cxn>
                <a:cxn ang="f110">
                  <a:pos x="f188" y="f189"/>
                </a:cxn>
                <a:cxn ang="f110">
                  <a:pos x="f190" y="f191"/>
                </a:cxn>
                <a:cxn ang="f110">
                  <a:pos x="f192" y="f193"/>
                </a:cxn>
                <a:cxn ang="f110">
                  <a:pos x="f194" y="f195"/>
                </a:cxn>
                <a:cxn ang="f110">
                  <a:pos x="f196" y="f197"/>
                </a:cxn>
                <a:cxn ang="f110">
                  <a:pos x="f198" y="f199"/>
                </a:cxn>
                <a:cxn ang="f110">
                  <a:pos x="f198" y="f199"/>
                </a:cxn>
                <a:cxn ang="f110">
                  <a:pos x="f173" y="f174"/>
                </a:cxn>
              </a:cxnLst>
              <a:rect l="f169" t="f172" r="f170" b="f171"/>
              <a:pathLst>
                <a:path w="227623" h="145195">
                  <a:moveTo>
                    <a:pt x="f8" y="f9"/>
                  </a:moveTo>
                  <a:lnTo>
                    <a:pt x="f10" y="f11"/>
                  </a:lnTo>
                  <a:cubicBezTo>
                    <a:pt x="f10" y="f11"/>
                    <a:pt x="f10" y="f11"/>
                    <a:pt x="f10" y="f11"/>
                  </a:cubicBezTo>
                  <a:cubicBezTo>
                    <a:pt x="f12" y="f13"/>
                    <a:pt x="f14" y="f15"/>
                    <a:pt x="f16" y="f17"/>
                  </a:cubicBezTo>
                  <a:cubicBezTo>
                    <a:pt x="f18" y="f19"/>
                    <a:pt x="f18" y="f20"/>
                    <a:pt x="f16" y="f21"/>
                  </a:cubicBezTo>
                  <a:cubicBezTo>
                    <a:pt x="f22" y="f23"/>
                    <a:pt x="f24" y="f25"/>
                    <a:pt x="f26" y="f27"/>
                  </a:cubicBezTo>
                  <a:cubicBezTo>
                    <a:pt x="f28" y="f29"/>
                    <a:pt x="f30" y="f31"/>
                    <a:pt x="f32" y="f33"/>
                  </a:cubicBezTo>
                  <a:cubicBezTo>
                    <a:pt x="f34" y="f35"/>
                    <a:pt x="f36" y="f37"/>
                    <a:pt x="f38" y="f39"/>
                  </a:cubicBezTo>
                  <a:lnTo>
                    <a:pt x="f40" y="f41"/>
                  </a:lnTo>
                  <a:lnTo>
                    <a:pt x="f42" y="f43"/>
                  </a:lnTo>
                  <a:cubicBezTo>
                    <a:pt x="f44" y="f45"/>
                    <a:pt x="f46" y="f47"/>
                    <a:pt x="f48" y="f49"/>
                  </a:cubicBezTo>
                  <a:cubicBezTo>
                    <a:pt x="f50" y="f51"/>
                    <a:pt x="f52" y="f53"/>
                    <a:pt x="f54" y="f55"/>
                  </a:cubicBezTo>
                  <a:cubicBezTo>
                    <a:pt x="f56" y="f57"/>
                    <a:pt x="f58" y="f59"/>
                    <a:pt x="f60" y="f61"/>
                  </a:cubicBezTo>
                  <a:lnTo>
                    <a:pt x="f62" y="f63"/>
                  </a:lnTo>
                  <a:cubicBezTo>
                    <a:pt x="f62" y="f63"/>
                    <a:pt x="f64" y="f63"/>
                    <a:pt x="f65" y="f66"/>
                  </a:cubicBezTo>
                  <a:lnTo>
                    <a:pt x="f65" y="f66"/>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0" name="Freeform: Shape 1916">
              <a:extLst>
                <a:ext uri="{FF2B5EF4-FFF2-40B4-BE49-F238E27FC236}">
                  <a16:creationId xmlns:a16="http://schemas.microsoft.com/office/drawing/2014/main" id="{093BBD7C-9E35-515F-9160-7A1B2A4150B3}"/>
                </a:ext>
              </a:extLst>
            </p:cNvPr>
            <p:cNvSpPr/>
            <p:nvPr/>
          </p:nvSpPr>
          <p:spPr>
            <a:xfrm>
              <a:off x="7518535" y="4576059"/>
              <a:ext cx="187086" cy="280345"/>
            </a:xfrm>
            <a:custGeom>
              <a:avLst/>
              <a:gdLst>
                <a:gd name="f0" fmla="val 10800000"/>
                <a:gd name="f1" fmla="val 5400000"/>
                <a:gd name="f2" fmla="val 180"/>
                <a:gd name="f3" fmla="val w"/>
                <a:gd name="f4" fmla="val h"/>
                <a:gd name="f5" fmla="val 0"/>
                <a:gd name="f6" fmla="val 187090"/>
                <a:gd name="f7" fmla="val 280345"/>
                <a:gd name="f8" fmla="val 183671"/>
                <a:gd name="f9" fmla="val 278139"/>
                <a:gd name="f10" fmla="val 187594"/>
                <a:gd name="f11" fmla="val 273990"/>
                <a:gd name="f12" fmla="val 188206"/>
                <a:gd name="f13" fmla="val 267718"/>
                <a:gd name="f14" fmla="val 185170"/>
                <a:gd name="f15" fmla="val 262895"/>
                <a:gd name="f16" fmla="val 21241"/>
                <a:gd name="f17" fmla="val 11120"/>
                <a:gd name="f18" fmla="val 13994"/>
                <a:gd name="f19" fmla="val 17030"/>
                <a:gd name="f20" fmla="val 4823"/>
                <a:gd name="f21" fmla="val 16418"/>
                <a:gd name="f22" fmla="val 11096"/>
                <a:gd name="f23" fmla="val 12495"/>
                <a:gd name="f24" fmla="val 15244"/>
                <a:gd name="f25" fmla="val 9296"/>
                <a:gd name="f26" fmla="val 18293"/>
                <a:gd name="f27" fmla="val 4236"/>
                <a:gd name="f28" fmla="val 18168"/>
                <a:gd name="f29" fmla="val 1187"/>
                <a:gd name="f30" fmla="val 14981"/>
                <a:gd name="f31" fmla="val 725"/>
                <a:gd name="f32" fmla="val 14494"/>
                <a:gd name="f33" fmla="val 325"/>
                <a:gd name="f34" fmla="val 13957"/>
                <a:gd name="f35" fmla="val 13369"/>
                <a:gd name="f36" fmla="val 170926"/>
                <a:gd name="f37" fmla="val 275765"/>
                <a:gd name="f38" fmla="val 172813"/>
                <a:gd name="f39" fmla="val 279763"/>
                <a:gd name="f40" fmla="val 177586"/>
                <a:gd name="f41" fmla="val 281462"/>
                <a:gd name="f42" fmla="val 181572"/>
                <a:gd name="f43" fmla="val 279576"/>
                <a:gd name="f44" fmla="val 182346"/>
                <a:gd name="f45" fmla="val 279213"/>
                <a:gd name="f46" fmla="val 183058"/>
                <a:gd name="f47" fmla="val 278726"/>
                <a:gd name="f48" fmla="+- 0 0 -90"/>
                <a:gd name="f49" fmla="*/ f3 1 187090"/>
                <a:gd name="f50" fmla="*/ f4 1 280345"/>
                <a:gd name="f51" fmla="val f5"/>
                <a:gd name="f52" fmla="val f6"/>
                <a:gd name="f53" fmla="val f7"/>
                <a:gd name="f54" fmla="*/ f48 f0 1"/>
                <a:gd name="f55" fmla="+- f53 0 f51"/>
                <a:gd name="f56" fmla="+- f52 0 f51"/>
                <a:gd name="f57" fmla="*/ f54 1 f2"/>
                <a:gd name="f58" fmla="*/ f56 1 187090"/>
                <a:gd name="f59" fmla="*/ f55 1 280345"/>
                <a:gd name="f60" fmla="*/ 183671 f56 1"/>
                <a:gd name="f61" fmla="*/ 278139 f55 1"/>
                <a:gd name="f62" fmla="*/ 185170 f56 1"/>
                <a:gd name="f63" fmla="*/ 262895 f55 1"/>
                <a:gd name="f64" fmla="*/ 21241 f56 1"/>
                <a:gd name="f65" fmla="*/ 11120 f55 1"/>
                <a:gd name="f66" fmla="*/ 13994 f56 1"/>
                <a:gd name="f67" fmla="*/ 0 f55 1"/>
                <a:gd name="f68" fmla="*/ 12495 f56 1"/>
                <a:gd name="f69" fmla="*/ 15244 f55 1"/>
                <a:gd name="f70" fmla="*/ 1187 f56 1"/>
                <a:gd name="f71" fmla="*/ 14981 f55 1"/>
                <a:gd name="f72" fmla="*/ 0 f56 1"/>
                <a:gd name="f73" fmla="*/ 13369 f55 1"/>
                <a:gd name="f74" fmla="*/ 170926 f56 1"/>
                <a:gd name="f75" fmla="*/ 275765 f55 1"/>
                <a:gd name="f76" fmla="*/ 181572 f56 1"/>
                <a:gd name="f77" fmla="*/ 279576 f55 1"/>
                <a:gd name="f78" fmla="+- f57 0 f1"/>
                <a:gd name="f79" fmla="*/ f60 1 187090"/>
                <a:gd name="f80" fmla="*/ f61 1 280345"/>
                <a:gd name="f81" fmla="*/ f62 1 187090"/>
                <a:gd name="f82" fmla="*/ f63 1 280345"/>
                <a:gd name="f83" fmla="*/ f64 1 187090"/>
                <a:gd name="f84" fmla="*/ f65 1 280345"/>
                <a:gd name="f85" fmla="*/ f66 1 187090"/>
                <a:gd name="f86" fmla="*/ f67 1 280345"/>
                <a:gd name="f87" fmla="*/ f68 1 187090"/>
                <a:gd name="f88" fmla="*/ f69 1 280345"/>
                <a:gd name="f89" fmla="*/ f70 1 187090"/>
                <a:gd name="f90" fmla="*/ f71 1 280345"/>
                <a:gd name="f91" fmla="*/ f72 1 187090"/>
                <a:gd name="f92" fmla="*/ f73 1 280345"/>
                <a:gd name="f93" fmla="*/ f74 1 187090"/>
                <a:gd name="f94" fmla="*/ f75 1 280345"/>
                <a:gd name="f95" fmla="*/ f76 1 187090"/>
                <a:gd name="f96" fmla="*/ f77 1 280345"/>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7" y="f138"/>
                </a:cxn>
                <a:cxn ang="f78">
                  <a:pos x="f139" y="f140"/>
                </a:cxn>
                <a:cxn ang="f78">
                  <a:pos x="f123" y="f124"/>
                </a:cxn>
              </a:cxnLst>
              <a:rect l="f119" t="f122" r="f120" b="f121"/>
              <a:pathLst>
                <a:path w="187090" h="280345">
                  <a:moveTo>
                    <a:pt x="f8" y="f9"/>
                  </a:moveTo>
                  <a:cubicBezTo>
                    <a:pt x="f10" y="f11"/>
                    <a:pt x="f12" y="f13"/>
                    <a:pt x="f14" y="f15"/>
                  </a:cubicBezTo>
                  <a:lnTo>
                    <a:pt x="f16" y="f17"/>
                  </a:lnTo>
                  <a:lnTo>
                    <a:pt x="f18" y="f5"/>
                  </a:lnTo>
                  <a:cubicBezTo>
                    <a:pt x="f19" y="f20"/>
                    <a:pt x="f21" y="f22"/>
                    <a:pt x="f23" y="f24"/>
                  </a:cubicBezTo>
                  <a:cubicBezTo>
                    <a:pt x="f25" y="f26"/>
                    <a:pt x="f27" y="f28"/>
                    <a:pt x="f29" y="f30"/>
                  </a:cubicBezTo>
                  <a:cubicBezTo>
                    <a:pt x="f31" y="f32"/>
                    <a:pt x="f33" y="f34"/>
                    <a:pt x="f5" y="f35"/>
                  </a:cubicBezTo>
                  <a:lnTo>
                    <a:pt x="f36" y="f3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1" name="Freeform: Shape 1917">
              <a:extLst>
                <a:ext uri="{FF2B5EF4-FFF2-40B4-BE49-F238E27FC236}">
                  <a16:creationId xmlns:a16="http://schemas.microsoft.com/office/drawing/2014/main" id="{9B9DD878-2420-BDCF-1624-856D7FD00B1B}"/>
                </a:ext>
              </a:extLst>
            </p:cNvPr>
            <p:cNvSpPr/>
            <p:nvPr/>
          </p:nvSpPr>
          <p:spPr>
            <a:xfrm>
              <a:off x="7441021" y="4454892"/>
              <a:ext cx="93424" cy="138330"/>
            </a:xfrm>
            <a:custGeom>
              <a:avLst/>
              <a:gdLst>
                <a:gd name="f0" fmla="val 10800000"/>
                <a:gd name="f1" fmla="val 5400000"/>
                <a:gd name="f2" fmla="val 180"/>
                <a:gd name="f3" fmla="val w"/>
                <a:gd name="f4" fmla="val h"/>
                <a:gd name="f5" fmla="val 0"/>
                <a:gd name="f6" fmla="val 93426"/>
                <a:gd name="f7" fmla="val 138329"/>
                <a:gd name="f8" fmla="val 90007"/>
                <a:gd name="f9" fmla="val 136407"/>
                <a:gd name="f10" fmla="val 93930"/>
                <a:gd name="f11" fmla="val 132259"/>
                <a:gd name="f12" fmla="val 94542"/>
                <a:gd name="f13" fmla="val 125986"/>
                <a:gd name="f14" fmla="val 91506"/>
                <a:gd name="f15" fmla="val 121164"/>
                <a:gd name="f16" fmla="val 87258"/>
                <a:gd name="f17" fmla="val 114666"/>
                <a:gd name="f18" fmla="val 17913"/>
                <a:gd name="f19" fmla="val 7958"/>
                <a:gd name="f20" fmla="val 15914"/>
                <a:gd name="f21" fmla="val 4835"/>
                <a:gd name="f22" fmla="val 4085"/>
                <a:gd name="f23" fmla="val 13753"/>
                <a:gd name="f24" fmla="val 237"/>
                <a:gd name="f25" fmla="val 8880"/>
                <a:gd name="f26" fmla="val -1138"/>
                <a:gd name="f27" fmla="val 5031"/>
                <a:gd name="f28" fmla="val 1024"/>
                <a:gd name="f29" fmla="val 4444"/>
                <a:gd name="f30" fmla="val 1349"/>
                <a:gd name="f31" fmla="val 3907"/>
                <a:gd name="f32" fmla="val 1749"/>
                <a:gd name="f33" fmla="val 3419"/>
                <a:gd name="f34" fmla="val 2211"/>
                <a:gd name="f35" fmla="val -504"/>
                <a:gd name="f36" fmla="val 6359"/>
                <a:gd name="f37" fmla="val -1116"/>
                <a:gd name="f38" fmla="val 12632"/>
                <a:gd name="f39" fmla="val 1920"/>
                <a:gd name="f40" fmla="val 17455"/>
                <a:gd name="f41" fmla="val 78012"/>
                <a:gd name="f42" fmla="val 134533"/>
                <a:gd name="f43" fmla="val 80336"/>
                <a:gd name="f44" fmla="val 138294"/>
                <a:gd name="f45" fmla="val 85259"/>
                <a:gd name="f46" fmla="val 139456"/>
                <a:gd name="f47" fmla="val 89020"/>
                <a:gd name="f48" fmla="val 137132"/>
                <a:gd name="f49" fmla="val 89370"/>
                <a:gd name="f50" fmla="val 136920"/>
                <a:gd name="f51" fmla="val 89695"/>
                <a:gd name="f52" fmla="val 136670"/>
                <a:gd name="f53" fmla="+- 0 0 -90"/>
                <a:gd name="f54" fmla="*/ f3 1 93426"/>
                <a:gd name="f55" fmla="*/ f4 1 138329"/>
                <a:gd name="f56" fmla="val f5"/>
                <a:gd name="f57" fmla="val f6"/>
                <a:gd name="f58" fmla="val f7"/>
                <a:gd name="f59" fmla="*/ f53 f0 1"/>
                <a:gd name="f60" fmla="+- f58 0 f56"/>
                <a:gd name="f61" fmla="+- f57 0 f56"/>
                <a:gd name="f62" fmla="*/ f59 1 f2"/>
                <a:gd name="f63" fmla="*/ f61 1 93426"/>
                <a:gd name="f64" fmla="*/ f60 1 138329"/>
                <a:gd name="f65" fmla="*/ 90007 f61 1"/>
                <a:gd name="f66" fmla="*/ 136407 f60 1"/>
                <a:gd name="f67" fmla="*/ 91506 f61 1"/>
                <a:gd name="f68" fmla="*/ 121164 f60 1"/>
                <a:gd name="f69" fmla="*/ 87258 f61 1"/>
                <a:gd name="f70" fmla="*/ 114666 f60 1"/>
                <a:gd name="f71" fmla="*/ 17913 f61 1"/>
                <a:gd name="f72" fmla="*/ 7958 f60 1"/>
                <a:gd name="f73" fmla="*/ 15914 f61 1"/>
                <a:gd name="f74" fmla="*/ 4835 f60 1"/>
                <a:gd name="f75" fmla="*/ 4085 f60 1"/>
                <a:gd name="f76" fmla="*/ 5031 f61 1"/>
                <a:gd name="f77" fmla="*/ 1024 f60 1"/>
                <a:gd name="f78" fmla="*/ 3419 f61 1"/>
                <a:gd name="f79" fmla="*/ 2211 f60 1"/>
                <a:gd name="f80" fmla="*/ 1920 f61 1"/>
                <a:gd name="f81" fmla="*/ 17455 f60 1"/>
                <a:gd name="f82" fmla="*/ 78012 f61 1"/>
                <a:gd name="f83" fmla="*/ 134533 f60 1"/>
                <a:gd name="f84" fmla="*/ 89020 f61 1"/>
                <a:gd name="f85" fmla="*/ 137132 f60 1"/>
                <a:gd name="f86" fmla="+- f62 0 f1"/>
                <a:gd name="f87" fmla="*/ f65 1 93426"/>
                <a:gd name="f88" fmla="*/ f66 1 138329"/>
                <a:gd name="f89" fmla="*/ f67 1 93426"/>
                <a:gd name="f90" fmla="*/ f68 1 138329"/>
                <a:gd name="f91" fmla="*/ f69 1 93426"/>
                <a:gd name="f92" fmla="*/ f70 1 138329"/>
                <a:gd name="f93" fmla="*/ f71 1 93426"/>
                <a:gd name="f94" fmla="*/ f72 1 138329"/>
                <a:gd name="f95" fmla="*/ f73 1 93426"/>
                <a:gd name="f96" fmla="*/ f74 1 138329"/>
                <a:gd name="f97" fmla="*/ f75 1 138329"/>
                <a:gd name="f98" fmla="*/ f76 1 93426"/>
                <a:gd name="f99" fmla="*/ f77 1 138329"/>
                <a:gd name="f100" fmla="*/ f78 1 93426"/>
                <a:gd name="f101" fmla="*/ f79 1 138329"/>
                <a:gd name="f102" fmla="*/ f80 1 93426"/>
                <a:gd name="f103" fmla="*/ f81 1 138329"/>
                <a:gd name="f104" fmla="*/ f82 1 93426"/>
                <a:gd name="f105" fmla="*/ f83 1 138329"/>
                <a:gd name="f106" fmla="*/ f84 1 93426"/>
                <a:gd name="f107" fmla="*/ f85 1 138329"/>
                <a:gd name="f108" fmla="*/ f56 1 f63"/>
                <a:gd name="f109" fmla="*/ f57 1 f63"/>
                <a:gd name="f110" fmla="*/ f56 1 f64"/>
                <a:gd name="f111" fmla="*/ f58 1 f64"/>
                <a:gd name="f112" fmla="*/ f87 1 f63"/>
                <a:gd name="f113" fmla="*/ f88 1 f64"/>
                <a:gd name="f114" fmla="*/ f89 1 f63"/>
                <a:gd name="f115" fmla="*/ f90 1 f64"/>
                <a:gd name="f116" fmla="*/ f91 1 f63"/>
                <a:gd name="f117" fmla="*/ f92 1 f64"/>
                <a:gd name="f118" fmla="*/ f93 1 f63"/>
                <a:gd name="f119" fmla="*/ f94 1 f64"/>
                <a:gd name="f120" fmla="*/ f95 1 f63"/>
                <a:gd name="f121" fmla="*/ f96 1 f64"/>
                <a:gd name="f122" fmla="*/ f97 1 f64"/>
                <a:gd name="f123" fmla="*/ f98 1 f63"/>
                <a:gd name="f124" fmla="*/ f99 1 f64"/>
                <a:gd name="f125" fmla="*/ f100 1 f63"/>
                <a:gd name="f126" fmla="*/ f101 1 f64"/>
                <a:gd name="f127" fmla="*/ f102 1 f63"/>
                <a:gd name="f128" fmla="*/ f103 1 f64"/>
                <a:gd name="f129" fmla="*/ f104 1 f63"/>
                <a:gd name="f130" fmla="*/ f105 1 f64"/>
                <a:gd name="f131" fmla="*/ f106 1 f63"/>
                <a:gd name="f132" fmla="*/ f107 1 f64"/>
                <a:gd name="f133" fmla="*/ f108 f54 1"/>
                <a:gd name="f134" fmla="*/ f109 f54 1"/>
                <a:gd name="f135" fmla="*/ f111 f55 1"/>
                <a:gd name="f136" fmla="*/ f110 f55 1"/>
                <a:gd name="f137" fmla="*/ f112 f54 1"/>
                <a:gd name="f138" fmla="*/ f113 f55 1"/>
                <a:gd name="f139" fmla="*/ f114 f54 1"/>
                <a:gd name="f140" fmla="*/ f115 f55 1"/>
                <a:gd name="f141" fmla="*/ f116 f54 1"/>
                <a:gd name="f142" fmla="*/ f117 f55 1"/>
                <a:gd name="f143" fmla="*/ f118 f54 1"/>
                <a:gd name="f144" fmla="*/ f119 f55 1"/>
                <a:gd name="f145" fmla="*/ f120 f54 1"/>
                <a:gd name="f146" fmla="*/ f121 f55 1"/>
                <a:gd name="f147" fmla="*/ f122 f55 1"/>
                <a:gd name="f148" fmla="*/ f123 f54 1"/>
                <a:gd name="f149" fmla="*/ f124 f55 1"/>
                <a:gd name="f150" fmla="*/ f125 f54 1"/>
                <a:gd name="f151" fmla="*/ f126 f55 1"/>
                <a:gd name="f152" fmla="*/ f127 f54 1"/>
                <a:gd name="f153" fmla="*/ f128 f55 1"/>
                <a:gd name="f154" fmla="*/ f129 f54 1"/>
                <a:gd name="f155" fmla="*/ f130 f55 1"/>
                <a:gd name="f156" fmla="*/ f131 f54 1"/>
                <a:gd name="f157" fmla="*/ f132 f55 1"/>
              </a:gdLst>
              <a:ahLst/>
              <a:cxnLst>
                <a:cxn ang="3cd4">
                  <a:pos x="hc" y="t"/>
                </a:cxn>
                <a:cxn ang="0">
                  <a:pos x="r" y="vc"/>
                </a:cxn>
                <a:cxn ang="cd4">
                  <a:pos x="hc" y="b"/>
                </a:cxn>
                <a:cxn ang="cd2">
                  <a:pos x="l" y="vc"/>
                </a:cxn>
                <a:cxn ang="f86">
                  <a:pos x="f137" y="f138"/>
                </a:cxn>
                <a:cxn ang="f86">
                  <a:pos x="f139" y="f140"/>
                </a:cxn>
                <a:cxn ang="f86">
                  <a:pos x="f141" y="f142"/>
                </a:cxn>
                <a:cxn ang="f86">
                  <a:pos x="f143" y="f144"/>
                </a:cxn>
                <a:cxn ang="f86">
                  <a:pos x="f145" y="f146"/>
                </a:cxn>
                <a:cxn ang="f86">
                  <a:pos x="f145" y="f147"/>
                </a:cxn>
                <a:cxn ang="f86">
                  <a:pos x="f148" y="f149"/>
                </a:cxn>
                <a:cxn ang="f86">
                  <a:pos x="f150" y="f151"/>
                </a:cxn>
                <a:cxn ang="f86">
                  <a:pos x="f152" y="f153"/>
                </a:cxn>
                <a:cxn ang="f86">
                  <a:pos x="f154" y="f155"/>
                </a:cxn>
                <a:cxn ang="f86">
                  <a:pos x="f156" y="f157"/>
                </a:cxn>
                <a:cxn ang="f86">
                  <a:pos x="f137" y="f138"/>
                </a:cxn>
              </a:cxnLst>
              <a:rect l="f133" t="f136" r="f134" b="f135"/>
              <a:pathLst>
                <a:path w="93426" h="138329">
                  <a:moveTo>
                    <a:pt x="f8" y="f9"/>
                  </a:moveTo>
                  <a:cubicBezTo>
                    <a:pt x="f10" y="f11"/>
                    <a:pt x="f12" y="f13"/>
                    <a:pt x="f14" y="f15"/>
                  </a:cubicBezTo>
                  <a:lnTo>
                    <a:pt x="f16" y="f17"/>
                  </a:lnTo>
                  <a:lnTo>
                    <a:pt x="f18" y="f19"/>
                  </a:lnTo>
                  <a:lnTo>
                    <a:pt x="f20" y="f21"/>
                  </a:lnTo>
                  <a:lnTo>
                    <a:pt x="f20" y="f22"/>
                  </a:lnTo>
                  <a:cubicBezTo>
                    <a:pt x="f23" y="f24"/>
                    <a:pt x="f25" y="f26"/>
                    <a:pt x="f27" y="f28"/>
                  </a:cubicBezTo>
                  <a:cubicBezTo>
                    <a:pt x="f29" y="f30"/>
                    <a:pt x="f31" y="f32"/>
                    <a:pt x="f33" y="f34"/>
                  </a:cubicBezTo>
                  <a:cubicBezTo>
                    <a:pt x="f35" y="f36"/>
                    <a:pt x="f37" y="f38"/>
                    <a:pt x="f39" y="f40"/>
                  </a:cubicBezTo>
                  <a:lnTo>
                    <a:pt x="f41" y="f42"/>
                  </a:lnTo>
                  <a:cubicBezTo>
                    <a:pt x="f43" y="f44"/>
                    <a:pt x="f45" y="f46"/>
                    <a:pt x="f47" y="f48"/>
                  </a:cubicBez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2" name="Freeform: Shape 1918">
              <a:extLst>
                <a:ext uri="{FF2B5EF4-FFF2-40B4-BE49-F238E27FC236}">
                  <a16:creationId xmlns:a16="http://schemas.microsoft.com/office/drawing/2014/main" id="{0CFA3D59-AD31-B18A-1B73-79E2F414F252}"/>
                </a:ext>
              </a:extLst>
            </p:cNvPr>
            <p:cNvSpPr/>
            <p:nvPr/>
          </p:nvSpPr>
          <p:spPr>
            <a:xfrm>
              <a:off x="7001551" y="5485677"/>
              <a:ext cx="739008" cy="1233845"/>
            </a:xfrm>
            <a:custGeom>
              <a:avLst/>
              <a:gdLst>
                <a:gd name="f0" fmla="val 10800000"/>
                <a:gd name="f1" fmla="val 5400000"/>
                <a:gd name="f2" fmla="val 180"/>
                <a:gd name="f3" fmla="val w"/>
                <a:gd name="f4" fmla="val h"/>
                <a:gd name="f5" fmla="val 0"/>
                <a:gd name="f6" fmla="val 739007"/>
                <a:gd name="f7" fmla="val 1233846"/>
                <a:gd name="f8" fmla="val 736758"/>
                <a:gd name="f9" fmla="val 1232272"/>
                <a:gd name="f10" fmla="val 737508"/>
                <a:gd name="f11" fmla="val 738133"/>
                <a:gd name="f12" fmla="val 1231523"/>
                <a:gd name="f13" fmla="val 1230398"/>
                <a:gd name="f14" fmla="val 734284"/>
                <a:gd name="f15" fmla="val 1230098"/>
                <a:gd name="f16" fmla="val 730499"/>
                <a:gd name="f17" fmla="val 1226375"/>
                <a:gd name="f18" fmla="val 730136"/>
                <a:gd name="f19" fmla="val 1221652"/>
                <a:gd name="f20" fmla="val 726638"/>
                <a:gd name="f21" fmla="val 1196662"/>
                <a:gd name="f22" fmla="val 17319"/>
                <a:gd name="f23" fmla="val 6386"/>
                <a:gd name="f24" fmla="val 16195"/>
                <a:gd name="f25" fmla="val 4512"/>
                <a:gd name="f26" fmla="val 14270"/>
                <a:gd name="f27" fmla="val 539"/>
                <a:gd name="f28" fmla="val 9485"/>
                <a:gd name="f29" fmla="val -1123"/>
                <a:gd name="f30" fmla="val 5512"/>
                <a:gd name="f31" fmla="val 801"/>
                <a:gd name="f32" fmla="val 4849"/>
                <a:gd name="f33" fmla="val 1126"/>
                <a:gd name="f34" fmla="val 4250"/>
                <a:gd name="f35" fmla="val 1526"/>
                <a:gd name="f36" fmla="val 3700"/>
                <a:gd name="f37" fmla="val 2013"/>
                <a:gd name="f38" fmla="val 776"/>
                <a:gd name="f39" fmla="val 4912"/>
                <a:gd name="f40" fmla="val -536"/>
                <a:gd name="f41" fmla="val 9073"/>
                <a:gd name="f42" fmla="val 202"/>
                <a:gd name="f43" fmla="val 13133"/>
                <a:gd name="f44" fmla="val 414"/>
                <a:gd name="f45" fmla="val 13808"/>
                <a:gd name="f46" fmla="val 664"/>
                <a:gd name="f47" fmla="val 14483"/>
                <a:gd name="f48" fmla="val 951"/>
                <a:gd name="f49" fmla="val 15133"/>
                <a:gd name="f50" fmla="val 15782"/>
                <a:gd name="f51" fmla="val 1376"/>
                <a:gd name="f52" fmla="val 16420"/>
                <a:gd name="f53" fmla="val 1701"/>
                <a:gd name="f54" fmla="val 17007"/>
                <a:gd name="f55" fmla="val 718766"/>
                <a:gd name="f56" fmla="val 1219028"/>
                <a:gd name="f57" fmla="val 725013"/>
                <a:gd name="f58" fmla="val 1229524"/>
                <a:gd name="f59" fmla="val 726975"/>
                <a:gd name="f60" fmla="val 1233410"/>
                <a:gd name="f61" fmla="val 731710"/>
                <a:gd name="f62" fmla="val 1234959"/>
                <a:gd name="f63" fmla="val 735584"/>
                <a:gd name="f64" fmla="val 1232997"/>
                <a:gd name="f65" fmla="val 735996"/>
                <a:gd name="f66" fmla="val 1232785"/>
                <a:gd name="f67" fmla="val 736396"/>
                <a:gd name="f68" fmla="val 1232547"/>
                <a:gd name="f69" fmla="+- 0 0 -90"/>
                <a:gd name="f70" fmla="*/ f3 1 739007"/>
                <a:gd name="f71" fmla="*/ f4 1 1233846"/>
                <a:gd name="f72" fmla="val f5"/>
                <a:gd name="f73" fmla="val f6"/>
                <a:gd name="f74" fmla="val f7"/>
                <a:gd name="f75" fmla="*/ f69 f0 1"/>
                <a:gd name="f76" fmla="+- f74 0 f72"/>
                <a:gd name="f77" fmla="+- f73 0 f72"/>
                <a:gd name="f78" fmla="*/ f75 1 f2"/>
                <a:gd name="f79" fmla="*/ f77 1 739007"/>
                <a:gd name="f80" fmla="*/ f76 1 1233846"/>
                <a:gd name="f81" fmla="*/ 736758 f77 1"/>
                <a:gd name="f82" fmla="*/ 1232272 f76 1"/>
                <a:gd name="f83" fmla="*/ 737508 f77 1"/>
                <a:gd name="f84" fmla="*/ 738133 f77 1"/>
                <a:gd name="f85" fmla="*/ 1231523 f76 1"/>
                <a:gd name="f86" fmla="*/ 739007 f77 1"/>
                <a:gd name="f87" fmla="*/ 1230398 f76 1"/>
                <a:gd name="f88" fmla="*/ 730136 f77 1"/>
                <a:gd name="f89" fmla="*/ 1221652 f76 1"/>
                <a:gd name="f90" fmla="*/ 726638 f77 1"/>
                <a:gd name="f91" fmla="*/ 1196662 f76 1"/>
                <a:gd name="f92" fmla="*/ 17319 f77 1"/>
                <a:gd name="f93" fmla="*/ 6386 f76 1"/>
                <a:gd name="f94" fmla="*/ 16195 f77 1"/>
                <a:gd name="f95" fmla="*/ 4512 f76 1"/>
                <a:gd name="f96" fmla="*/ 5512 f77 1"/>
                <a:gd name="f97" fmla="*/ 801 f76 1"/>
                <a:gd name="f98" fmla="*/ 3700 f77 1"/>
                <a:gd name="f99" fmla="*/ 2013 f76 1"/>
                <a:gd name="f100" fmla="*/ 202 f77 1"/>
                <a:gd name="f101" fmla="*/ 13133 f76 1"/>
                <a:gd name="f102" fmla="*/ 951 f77 1"/>
                <a:gd name="f103" fmla="*/ 15133 f76 1"/>
                <a:gd name="f104" fmla="*/ 1701 f77 1"/>
                <a:gd name="f105" fmla="*/ 17007 f76 1"/>
                <a:gd name="f106" fmla="*/ 718766 f77 1"/>
                <a:gd name="f107" fmla="*/ 1219028 f76 1"/>
                <a:gd name="f108" fmla="*/ 725013 f77 1"/>
                <a:gd name="f109" fmla="*/ 1229524 f76 1"/>
                <a:gd name="f110" fmla="*/ 735584 f77 1"/>
                <a:gd name="f111" fmla="*/ 1232997 f76 1"/>
                <a:gd name="f112" fmla="+- f78 0 f1"/>
                <a:gd name="f113" fmla="*/ f81 1 739007"/>
                <a:gd name="f114" fmla="*/ f82 1 1233846"/>
                <a:gd name="f115" fmla="*/ f83 1 739007"/>
                <a:gd name="f116" fmla="*/ f84 1 739007"/>
                <a:gd name="f117" fmla="*/ f85 1 1233846"/>
                <a:gd name="f118" fmla="*/ f86 1 739007"/>
                <a:gd name="f119" fmla="*/ f87 1 1233846"/>
                <a:gd name="f120" fmla="*/ f88 1 739007"/>
                <a:gd name="f121" fmla="*/ f89 1 1233846"/>
                <a:gd name="f122" fmla="*/ f90 1 739007"/>
                <a:gd name="f123" fmla="*/ f91 1 1233846"/>
                <a:gd name="f124" fmla="*/ f92 1 739007"/>
                <a:gd name="f125" fmla="*/ f93 1 1233846"/>
                <a:gd name="f126" fmla="*/ f94 1 739007"/>
                <a:gd name="f127" fmla="*/ f95 1 1233846"/>
                <a:gd name="f128" fmla="*/ f96 1 739007"/>
                <a:gd name="f129" fmla="*/ f97 1 1233846"/>
                <a:gd name="f130" fmla="*/ f98 1 739007"/>
                <a:gd name="f131" fmla="*/ f99 1 1233846"/>
                <a:gd name="f132" fmla="*/ f100 1 739007"/>
                <a:gd name="f133" fmla="*/ f101 1 1233846"/>
                <a:gd name="f134" fmla="*/ f102 1 739007"/>
                <a:gd name="f135" fmla="*/ f103 1 1233846"/>
                <a:gd name="f136" fmla="*/ f104 1 739007"/>
                <a:gd name="f137" fmla="*/ f105 1 1233846"/>
                <a:gd name="f138" fmla="*/ f106 1 739007"/>
                <a:gd name="f139" fmla="*/ f107 1 1233846"/>
                <a:gd name="f140" fmla="*/ f108 1 739007"/>
                <a:gd name="f141" fmla="*/ f109 1 1233846"/>
                <a:gd name="f142" fmla="*/ f110 1 739007"/>
                <a:gd name="f143" fmla="*/ f111 1 1233846"/>
                <a:gd name="f144" fmla="*/ f72 1 f79"/>
                <a:gd name="f145" fmla="*/ f73 1 f79"/>
                <a:gd name="f146" fmla="*/ f72 1 f80"/>
                <a:gd name="f147" fmla="*/ f74 1 f80"/>
                <a:gd name="f148" fmla="*/ f113 1 f79"/>
                <a:gd name="f149" fmla="*/ f114 1 f80"/>
                <a:gd name="f150" fmla="*/ f115 1 f79"/>
                <a:gd name="f151" fmla="*/ f116 1 f79"/>
                <a:gd name="f152" fmla="*/ f117 1 f80"/>
                <a:gd name="f153" fmla="*/ f118 1 f79"/>
                <a:gd name="f154" fmla="*/ f119 1 f80"/>
                <a:gd name="f155" fmla="*/ f120 1 f79"/>
                <a:gd name="f156" fmla="*/ f121 1 f80"/>
                <a:gd name="f157" fmla="*/ f122 1 f79"/>
                <a:gd name="f158" fmla="*/ f123 1 f80"/>
                <a:gd name="f159" fmla="*/ f124 1 f79"/>
                <a:gd name="f160" fmla="*/ f125 1 f80"/>
                <a:gd name="f161" fmla="*/ f126 1 f79"/>
                <a:gd name="f162" fmla="*/ f127 1 f80"/>
                <a:gd name="f163" fmla="*/ f128 1 f79"/>
                <a:gd name="f164" fmla="*/ f129 1 f80"/>
                <a:gd name="f165" fmla="*/ f130 1 f79"/>
                <a:gd name="f166" fmla="*/ f131 1 f80"/>
                <a:gd name="f167" fmla="*/ f132 1 f79"/>
                <a:gd name="f168" fmla="*/ f133 1 f80"/>
                <a:gd name="f169" fmla="*/ f134 1 f79"/>
                <a:gd name="f170" fmla="*/ f135 1 f80"/>
                <a:gd name="f171" fmla="*/ f136 1 f79"/>
                <a:gd name="f172" fmla="*/ f137 1 f80"/>
                <a:gd name="f173" fmla="*/ f138 1 f79"/>
                <a:gd name="f174" fmla="*/ f139 1 f80"/>
                <a:gd name="f175" fmla="*/ f140 1 f79"/>
                <a:gd name="f176" fmla="*/ f141 1 f80"/>
                <a:gd name="f177" fmla="*/ f142 1 f79"/>
                <a:gd name="f178" fmla="*/ f143 1 f80"/>
                <a:gd name="f179" fmla="*/ f144 f70 1"/>
                <a:gd name="f180" fmla="*/ f145 f70 1"/>
                <a:gd name="f181" fmla="*/ f147 f71 1"/>
                <a:gd name="f182" fmla="*/ f146 f71 1"/>
                <a:gd name="f183" fmla="*/ f148 f70 1"/>
                <a:gd name="f184" fmla="*/ f149 f71 1"/>
                <a:gd name="f185" fmla="*/ f150 f70 1"/>
                <a:gd name="f186" fmla="*/ f151 f70 1"/>
                <a:gd name="f187" fmla="*/ f152 f71 1"/>
                <a:gd name="f188" fmla="*/ f153 f70 1"/>
                <a:gd name="f189" fmla="*/ f154 f71 1"/>
                <a:gd name="f190" fmla="*/ f155 f70 1"/>
                <a:gd name="f191" fmla="*/ f156 f71 1"/>
                <a:gd name="f192" fmla="*/ f157 f70 1"/>
                <a:gd name="f193" fmla="*/ f158 f71 1"/>
                <a:gd name="f194" fmla="*/ f159 f70 1"/>
                <a:gd name="f195" fmla="*/ f160 f71 1"/>
                <a:gd name="f196" fmla="*/ f161 f70 1"/>
                <a:gd name="f197" fmla="*/ f162 f71 1"/>
                <a:gd name="f198" fmla="*/ f163 f70 1"/>
                <a:gd name="f199" fmla="*/ f164 f71 1"/>
                <a:gd name="f200" fmla="*/ f165 f70 1"/>
                <a:gd name="f201" fmla="*/ f166 f71 1"/>
                <a:gd name="f202" fmla="*/ f167 f70 1"/>
                <a:gd name="f203" fmla="*/ f168 f71 1"/>
                <a:gd name="f204" fmla="*/ f169 f70 1"/>
                <a:gd name="f205" fmla="*/ f170 f71 1"/>
                <a:gd name="f206" fmla="*/ f171 f70 1"/>
                <a:gd name="f207" fmla="*/ f172 f71 1"/>
                <a:gd name="f208" fmla="*/ f173 f70 1"/>
                <a:gd name="f209" fmla="*/ f174 f71 1"/>
                <a:gd name="f210" fmla="*/ f175 f70 1"/>
                <a:gd name="f211" fmla="*/ f176 f71 1"/>
                <a:gd name="f212" fmla="*/ f177 f70 1"/>
                <a:gd name="f213" fmla="*/ f178 f71 1"/>
              </a:gdLst>
              <a:ahLst/>
              <a:cxnLst>
                <a:cxn ang="3cd4">
                  <a:pos x="hc" y="t"/>
                </a:cxn>
                <a:cxn ang="0">
                  <a:pos x="r" y="vc"/>
                </a:cxn>
                <a:cxn ang="cd4">
                  <a:pos x="hc" y="b"/>
                </a:cxn>
                <a:cxn ang="cd2">
                  <a:pos x="l" y="vc"/>
                </a:cxn>
                <a:cxn ang="f112">
                  <a:pos x="f183" y="f184"/>
                </a:cxn>
                <a:cxn ang="f112">
                  <a:pos x="f185" y="f184"/>
                </a:cxn>
                <a:cxn ang="f112">
                  <a:pos x="f186" y="f187"/>
                </a:cxn>
                <a:cxn ang="f112">
                  <a:pos x="f188" y="f189"/>
                </a:cxn>
                <a:cxn ang="f112">
                  <a:pos x="f188" y="f189"/>
                </a:cxn>
                <a:cxn ang="f112">
                  <a:pos x="f190" y="f191"/>
                </a:cxn>
                <a:cxn ang="f112">
                  <a:pos x="f192" y="f193"/>
                </a:cxn>
                <a:cxn ang="f112">
                  <a:pos x="f194" y="f195"/>
                </a:cxn>
                <a:cxn ang="f112">
                  <a:pos x="f196" y="f197"/>
                </a:cxn>
                <a:cxn ang="f112">
                  <a:pos x="f198" y="f199"/>
                </a:cxn>
                <a:cxn ang="f112">
                  <a:pos x="f200" y="f201"/>
                </a:cxn>
                <a:cxn ang="f112">
                  <a:pos x="f202" y="f203"/>
                </a:cxn>
                <a:cxn ang="f112">
                  <a:pos x="f204" y="f205"/>
                </a:cxn>
                <a:cxn ang="f112">
                  <a:pos x="f206" y="f207"/>
                </a:cxn>
                <a:cxn ang="f112">
                  <a:pos x="f206" y="f207"/>
                </a:cxn>
                <a:cxn ang="f112">
                  <a:pos x="f208" y="f209"/>
                </a:cxn>
                <a:cxn ang="f112">
                  <a:pos x="f210" y="f211"/>
                </a:cxn>
                <a:cxn ang="f112">
                  <a:pos x="f212" y="f213"/>
                </a:cxn>
                <a:cxn ang="f112">
                  <a:pos x="f183" y="f184"/>
                </a:cxn>
              </a:cxnLst>
              <a:rect l="f179" t="f182" r="f180" b="f181"/>
              <a:pathLst>
                <a:path w="739007" h="1233846">
                  <a:moveTo>
                    <a:pt x="f8" y="f9"/>
                  </a:moveTo>
                  <a:cubicBezTo>
                    <a:pt x="f8" y="f9"/>
                    <a:pt x="f8" y="f9"/>
                    <a:pt x="f10" y="f9"/>
                  </a:cubicBezTo>
                  <a:lnTo>
                    <a:pt x="f11" y="f12"/>
                  </a:lnTo>
                  <a:lnTo>
                    <a:pt x="f6" y="f13"/>
                  </a:lnTo>
                  <a:lnTo>
                    <a:pt x="f6" y="f13"/>
                  </a:lnTo>
                  <a:cubicBezTo>
                    <a:pt x="f14" y="f15"/>
                    <a:pt x="f16" y="f17"/>
                    <a:pt x="f18" y="f19"/>
                  </a:cubicBezTo>
                  <a:lnTo>
                    <a:pt x="f20" y="f21"/>
                  </a:lnTo>
                  <a:lnTo>
                    <a:pt x="f22" y="f23"/>
                  </a:lnTo>
                  <a:lnTo>
                    <a:pt x="f24" y="f25"/>
                  </a:lnTo>
                  <a:cubicBezTo>
                    <a:pt x="f26" y="f27"/>
                    <a:pt x="f28" y="f29"/>
                    <a:pt x="f30" y="f31"/>
                  </a:cubicBezTo>
                  <a:cubicBezTo>
                    <a:pt x="f32" y="f33"/>
                    <a:pt x="f34" y="f35"/>
                    <a:pt x="f36" y="f37"/>
                  </a:cubicBezTo>
                  <a:cubicBezTo>
                    <a:pt x="f38" y="f39"/>
                    <a:pt x="f40" y="f41"/>
                    <a:pt x="f42" y="f43"/>
                  </a:cubicBezTo>
                  <a:cubicBezTo>
                    <a:pt x="f44" y="f45"/>
                    <a:pt x="f46" y="f47"/>
                    <a:pt x="f48" y="f49"/>
                  </a:cubicBezTo>
                  <a:cubicBezTo>
                    <a:pt x="f33" y="f50"/>
                    <a:pt x="f51" y="f52"/>
                    <a:pt x="f53" y="f54"/>
                  </a:cubicBezTo>
                  <a:lnTo>
                    <a:pt x="f53" y="f54"/>
                  </a:lnTo>
                  <a:lnTo>
                    <a:pt x="f55" y="f56"/>
                  </a:lnTo>
                  <a:lnTo>
                    <a:pt x="f57" y="f58"/>
                  </a:lnTo>
                  <a:cubicBezTo>
                    <a:pt x="f59" y="f60"/>
                    <a:pt x="f61" y="f62"/>
                    <a:pt x="f63" y="f64"/>
                  </a:cubicBez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3" name="Freeform: Shape 1919">
              <a:extLst>
                <a:ext uri="{FF2B5EF4-FFF2-40B4-BE49-F238E27FC236}">
                  <a16:creationId xmlns:a16="http://schemas.microsoft.com/office/drawing/2014/main" id="{49F59E2D-FC2A-FAF8-A744-E2275775AC76}"/>
                </a:ext>
              </a:extLst>
            </p:cNvPr>
            <p:cNvSpPr/>
            <p:nvPr/>
          </p:nvSpPr>
          <p:spPr>
            <a:xfrm>
              <a:off x="8942118" y="4430972"/>
              <a:ext cx="37005" cy="323139"/>
            </a:xfrm>
            <a:custGeom>
              <a:avLst/>
              <a:gdLst>
                <a:gd name="f0" fmla="val 10800000"/>
                <a:gd name="f1" fmla="val 5400000"/>
                <a:gd name="f2" fmla="val 180"/>
                <a:gd name="f3" fmla="val w"/>
                <a:gd name="f4" fmla="val h"/>
                <a:gd name="f5" fmla="val 0"/>
                <a:gd name="f6" fmla="val 37007"/>
                <a:gd name="f7" fmla="val 323140"/>
                <a:gd name="f8" fmla="val 17415"/>
                <a:gd name="f9" fmla="val 17637"/>
                <a:gd name="f10" fmla="val 14888"/>
                <a:gd name="f11" fmla="val 10015"/>
                <a:gd name="f12" fmla="val 17215"/>
                <a:gd name="f13" fmla="val 6916"/>
                <a:gd name="f14" fmla="val 15778"/>
                <a:gd name="f15" fmla="val 4030"/>
                <a:gd name="f16" fmla="val 13416"/>
                <a:gd name="f17" fmla="val 2018"/>
                <a:gd name="f18" fmla="val 12916"/>
                <a:gd name="f19" fmla="val 1531"/>
                <a:gd name="f20" fmla="val 12317"/>
                <a:gd name="f21" fmla="val 1143"/>
                <a:gd name="f22" fmla="val 11667"/>
                <a:gd name="f23" fmla="val 894"/>
                <a:gd name="f24" fmla="val 10442"/>
                <a:gd name="f25" fmla="val 219"/>
                <a:gd name="f26" fmla="val 9056"/>
                <a:gd name="f27" fmla="val -81"/>
                <a:gd name="f28" fmla="val 7669"/>
                <a:gd name="f29" fmla="val 19"/>
                <a:gd name="f30" fmla="val 6557"/>
                <a:gd name="f31" fmla="val 144"/>
                <a:gd name="f32" fmla="val 5482"/>
                <a:gd name="f33" fmla="val 531"/>
                <a:gd name="f34" fmla="val 4545"/>
                <a:gd name="f35" fmla="val 3970"/>
                <a:gd name="f36" fmla="val 1456"/>
                <a:gd name="f37" fmla="val 3458"/>
                <a:gd name="f38" fmla="val 1880"/>
                <a:gd name="f39" fmla="val 3046"/>
                <a:gd name="f40" fmla="val 2393"/>
                <a:gd name="f41" fmla="val 2546"/>
                <a:gd name="f42" fmla="val 2705"/>
                <a:gd name="f43" fmla="val 2109"/>
                <a:gd name="f44" fmla="val 3143"/>
                <a:gd name="f45" fmla="val 1796"/>
                <a:gd name="f46" fmla="val 3642"/>
                <a:gd name="f47" fmla="val 1459"/>
                <a:gd name="f48" fmla="val 4155"/>
                <a:gd name="f49" fmla="val 1159"/>
                <a:gd name="f50" fmla="val 4704"/>
                <a:gd name="f51" fmla="val 922"/>
                <a:gd name="f52" fmla="val 5267"/>
                <a:gd name="f53" fmla="val 534"/>
                <a:gd name="f54" fmla="val 5842"/>
                <a:gd name="f55" fmla="val 235"/>
                <a:gd name="f56" fmla="val 6479"/>
                <a:gd name="f57" fmla="val 47"/>
                <a:gd name="f58" fmla="val 7141"/>
                <a:gd name="f59" fmla="val -16"/>
                <a:gd name="f60" fmla="val 7766"/>
                <a:gd name="f61" fmla="val 8391"/>
                <a:gd name="f62" fmla="val 9015"/>
                <a:gd name="f63" fmla="val 9765"/>
                <a:gd name="f64" fmla="val 10515"/>
                <a:gd name="f65" fmla="val 11264"/>
                <a:gd name="f66" fmla="val 18289"/>
                <a:gd name="f67" fmla="val 295276"/>
                <a:gd name="f68" fmla="val 301773"/>
                <a:gd name="f69" fmla="val 18914"/>
                <a:gd name="f70" fmla="val 313144"/>
                <a:gd name="f71" fmla="val 18777"/>
                <a:gd name="f72" fmla="val 318529"/>
                <a:gd name="f73" fmla="val 23025"/>
                <a:gd name="f74" fmla="val 323002"/>
                <a:gd name="f75" fmla="val 28410"/>
                <a:gd name="f76" fmla="val 28485"/>
                <a:gd name="f77" fmla="val 28572"/>
                <a:gd name="f78" fmla="val 28660"/>
                <a:gd name="f79" fmla="val 34057"/>
                <a:gd name="f80" fmla="val 322065"/>
                <a:gd name="f81" fmla="val 37668"/>
                <a:gd name="f82" fmla="val 316967"/>
                <a:gd name="f83" fmla="val 36906"/>
                <a:gd name="f84" fmla="val 311519"/>
                <a:gd name="f85" fmla="val 18664"/>
                <a:gd name="f86" fmla="val 27133"/>
                <a:gd name="f87" fmla="val 20761"/>
                <a:gd name="f88" fmla="+- 0 0 -90"/>
                <a:gd name="f89" fmla="*/ f3 1 37007"/>
                <a:gd name="f90" fmla="*/ f4 1 323140"/>
                <a:gd name="f91" fmla="val f5"/>
                <a:gd name="f92" fmla="val f6"/>
                <a:gd name="f93" fmla="val f7"/>
                <a:gd name="f94" fmla="*/ f88 f0 1"/>
                <a:gd name="f95" fmla="+- f93 0 f91"/>
                <a:gd name="f96" fmla="+- f92 0 f91"/>
                <a:gd name="f97" fmla="*/ f94 1 f2"/>
                <a:gd name="f98" fmla="*/ f96 1 37007"/>
                <a:gd name="f99" fmla="*/ f95 1 323140"/>
                <a:gd name="f100" fmla="*/ 17415 f96 1"/>
                <a:gd name="f101" fmla="*/ 17637 f95 1"/>
                <a:gd name="f102" fmla="*/ 14888 f95 1"/>
                <a:gd name="f103" fmla="*/ 10015 f95 1"/>
                <a:gd name="f104" fmla="*/ 13416 f96 1"/>
                <a:gd name="f105" fmla="*/ 2018 f95 1"/>
                <a:gd name="f106" fmla="*/ 11667 f96 1"/>
                <a:gd name="f107" fmla="*/ 894 f95 1"/>
                <a:gd name="f108" fmla="*/ 7669 f96 1"/>
                <a:gd name="f109" fmla="*/ 19 f95 1"/>
                <a:gd name="f110" fmla="*/ 4545 f96 1"/>
                <a:gd name="f111" fmla="*/ 1143 f95 1"/>
                <a:gd name="f112" fmla="*/ 3046 f96 1"/>
                <a:gd name="f113" fmla="*/ 2393 f95 1"/>
                <a:gd name="f114" fmla="*/ 1796 f96 1"/>
                <a:gd name="f115" fmla="*/ 3642 f95 1"/>
                <a:gd name="f116" fmla="*/ 922 f96 1"/>
                <a:gd name="f117" fmla="*/ 5267 f95 1"/>
                <a:gd name="f118" fmla="*/ 47 f96 1"/>
                <a:gd name="f119" fmla="*/ 7141 f95 1"/>
                <a:gd name="f120" fmla="*/ 9015 f95 1"/>
                <a:gd name="f121" fmla="*/ 11264 f95 1"/>
                <a:gd name="f122" fmla="*/ 18289 f96 1"/>
                <a:gd name="f123" fmla="*/ 295276 f95 1"/>
                <a:gd name="f124" fmla="*/ 301773 f95 1"/>
                <a:gd name="f125" fmla="*/ 18914 f96 1"/>
                <a:gd name="f126" fmla="*/ 313144 f95 1"/>
                <a:gd name="f127" fmla="*/ 28410 f96 1"/>
                <a:gd name="f128" fmla="*/ 323140 f95 1"/>
                <a:gd name="f129" fmla="*/ 28660 f96 1"/>
                <a:gd name="f130" fmla="*/ 36906 f96 1"/>
                <a:gd name="f131" fmla="*/ 311519 f95 1"/>
                <a:gd name="f132" fmla="*/ 18664 f96 1"/>
                <a:gd name="f133" fmla="*/ 27133 f95 1"/>
                <a:gd name="f134" fmla="*/ 20761 f95 1"/>
                <a:gd name="f135" fmla="+- f97 0 f1"/>
                <a:gd name="f136" fmla="*/ f100 1 37007"/>
                <a:gd name="f137" fmla="*/ f101 1 323140"/>
                <a:gd name="f138" fmla="*/ f102 1 323140"/>
                <a:gd name="f139" fmla="*/ f103 1 323140"/>
                <a:gd name="f140" fmla="*/ f104 1 37007"/>
                <a:gd name="f141" fmla="*/ f105 1 323140"/>
                <a:gd name="f142" fmla="*/ f106 1 37007"/>
                <a:gd name="f143" fmla="*/ f107 1 323140"/>
                <a:gd name="f144" fmla="*/ f108 1 37007"/>
                <a:gd name="f145" fmla="*/ f109 1 323140"/>
                <a:gd name="f146" fmla="*/ f110 1 37007"/>
                <a:gd name="f147" fmla="*/ f111 1 323140"/>
                <a:gd name="f148" fmla="*/ f112 1 37007"/>
                <a:gd name="f149" fmla="*/ f113 1 323140"/>
                <a:gd name="f150" fmla="*/ f114 1 37007"/>
                <a:gd name="f151" fmla="*/ f115 1 323140"/>
                <a:gd name="f152" fmla="*/ f116 1 37007"/>
                <a:gd name="f153" fmla="*/ f117 1 323140"/>
                <a:gd name="f154" fmla="*/ f118 1 37007"/>
                <a:gd name="f155" fmla="*/ f119 1 323140"/>
                <a:gd name="f156" fmla="*/ f120 1 323140"/>
                <a:gd name="f157" fmla="*/ f121 1 323140"/>
                <a:gd name="f158" fmla="*/ f122 1 37007"/>
                <a:gd name="f159" fmla="*/ f123 1 323140"/>
                <a:gd name="f160" fmla="*/ f124 1 323140"/>
                <a:gd name="f161" fmla="*/ f125 1 37007"/>
                <a:gd name="f162" fmla="*/ f126 1 323140"/>
                <a:gd name="f163" fmla="*/ f127 1 37007"/>
                <a:gd name="f164" fmla="*/ f128 1 323140"/>
                <a:gd name="f165" fmla="*/ f129 1 37007"/>
                <a:gd name="f166" fmla="*/ f130 1 37007"/>
                <a:gd name="f167" fmla="*/ f131 1 323140"/>
                <a:gd name="f168" fmla="*/ f132 1 37007"/>
                <a:gd name="f169" fmla="*/ f133 1 323140"/>
                <a:gd name="f170" fmla="*/ f134 1 323140"/>
                <a:gd name="f171" fmla="*/ f91 1 f98"/>
                <a:gd name="f172" fmla="*/ f92 1 f98"/>
                <a:gd name="f173" fmla="*/ f91 1 f99"/>
                <a:gd name="f174" fmla="*/ f93 1 f99"/>
                <a:gd name="f175" fmla="*/ f136 1 f98"/>
                <a:gd name="f176" fmla="*/ f137 1 f99"/>
                <a:gd name="f177" fmla="*/ f138 1 f99"/>
                <a:gd name="f178" fmla="*/ f139 1 f99"/>
                <a:gd name="f179" fmla="*/ f140 1 f98"/>
                <a:gd name="f180" fmla="*/ f141 1 f99"/>
                <a:gd name="f181" fmla="*/ f142 1 f98"/>
                <a:gd name="f182" fmla="*/ f143 1 f99"/>
                <a:gd name="f183" fmla="*/ f144 1 f98"/>
                <a:gd name="f184" fmla="*/ f145 1 f99"/>
                <a:gd name="f185" fmla="*/ f146 1 f98"/>
                <a:gd name="f186" fmla="*/ f147 1 f99"/>
                <a:gd name="f187" fmla="*/ f148 1 f98"/>
                <a:gd name="f188" fmla="*/ f149 1 f99"/>
                <a:gd name="f189" fmla="*/ f150 1 f98"/>
                <a:gd name="f190" fmla="*/ f151 1 f99"/>
                <a:gd name="f191" fmla="*/ f152 1 f98"/>
                <a:gd name="f192" fmla="*/ f153 1 f99"/>
                <a:gd name="f193" fmla="*/ f154 1 f98"/>
                <a:gd name="f194" fmla="*/ f155 1 f99"/>
                <a:gd name="f195" fmla="*/ f156 1 f99"/>
                <a:gd name="f196" fmla="*/ f157 1 f99"/>
                <a:gd name="f197" fmla="*/ f158 1 f98"/>
                <a:gd name="f198" fmla="*/ f159 1 f99"/>
                <a:gd name="f199" fmla="*/ f160 1 f99"/>
                <a:gd name="f200" fmla="*/ f161 1 f98"/>
                <a:gd name="f201" fmla="*/ f162 1 f99"/>
                <a:gd name="f202" fmla="*/ f163 1 f98"/>
                <a:gd name="f203" fmla="*/ f164 1 f99"/>
                <a:gd name="f204" fmla="*/ f165 1 f98"/>
                <a:gd name="f205" fmla="*/ f166 1 f98"/>
                <a:gd name="f206" fmla="*/ f167 1 f99"/>
                <a:gd name="f207" fmla="*/ f168 1 f98"/>
                <a:gd name="f208" fmla="*/ f169 1 f99"/>
                <a:gd name="f209" fmla="*/ f170 1 f99"/>
                <a:gd name="f210" fmla="*/ f171 f89 1"/>
                <a:gd name="f211" fmla="*/ f172 f89 1"/>
                <a:gd name="f212" fmla="*/ f174 f90 1"/>
                <a:gd name="f213" fmla="*/ f173 f90 1"/>
                <a:gd name="f214" fmla="*/ f175 f89 1"/>
                <a:gd name="f215" fmla="*/ f176 f90 1"/>
                <a:gd name="f216" fmla="*/ f177 f90 1"/>
                <a:gd name="f217" fmla="*/ f178 f90 1"/>
                <a:gd name="f218" fmla="*/ f179 f89 1"/>
                <a:gd name="f219" fmla="*/ f180 f90 1"/>
                <a:gd name="f220" fmla="*/ f181 f89 1"/>
                <a:gd name="f221" fmla="*/ f182 f90 1"/>
                <a:gd name="f222" fmla="*/ f183 f89 1"/>
                <a:gd name="f223" fmla="*/ f184 f90 1"/>
                <a:gd name="f224" fmla="*/ f185 f89 1"/>
                <a:gd name="f225" fmla="*/ f186 f90 1"/>
                <a:gd name="f226" fmla="*/ f187 f89 1"/>
                <a:gd name="f227" fmla="*/ f188 f90 1"/>
                <a:gd name="f228" fmla="*/ f189 f89 1"/>
                <a:gd name="f229" fmla="*/ f190 f90 1"/>
                <a:gd name="f230" fmla="*/ f191 f89 1"/>
                <a:gd name="f231" fmla="*/ f192 f90 1"/>
                <a:gd name="f232" fmla="*/ f193 f89 1"/>
                <a:gd name="f233" fmla="*/ f194 f90 1"/>
                <a:gd name="f234" fmla="*/ f195 f90 1"/>
                <a:gd name="f235" fmla="*/ f196 f90 1"/>
                <a:gd name="f236" fmla="*/ f197 f89 1"/>
                <a:gd name="f237" fmla="*/ f198 f90 1"/>
                <a:gd name="f238" fmla="*/ f199 f90 1"/>
                <a:gd name="f239" fmla="*/ f200 f89 1"/>
                <a:gd name="f240" fmla="*/ f201 f90 1"/>
                <a:gd name="f241" fmla="*/ f202 f89 1"/>
                <a:gd name="f242" fmla="*/ f203 f90 1"/>
                <a:gd name="f243" fmla="*/ f204 f89 1"/>
                <a:gd name="f244" fmla="*/ f205 f89 1"/>
                <a:gd name="f245" fmla="*/ f206 f90 1"/>
                <a:gd name="f246" fmla="*/ f207 f89 1"/>
                <a:gd name="f247" fmla="*/ f208 f90 1"/>
                <a:gd name="f248" fmla="*/ f209 f90 1"/>
              </a:gdLst>
              <a:ahLst/>
              <a:cxnLst>
                <a:cxn ang="3cd4">
                  <a:pos x="hc" y="t"/>
                </a:cxn>
                <a:cxn ang="0">
                  <a:pos x="r" y="vc"/>
                </a:cxn>
                <a:cxn ang="cd4">
                  <a:pos x="hc" y="b"/>
                </a:cxn>
                <a:cxn ang="cd2">
                  <a:pos x="l" y="vc"/>
                </a:cxn>
                <a:cxn ang="f135">
                  <a:pos x="f214" y="f215"/>
                </a:cxn>
                <a:cxn ang="f135">
                  <a:pos x="f214" y="f216"/>
                </a:cxn>
                <a:cxn ang="f135">
                  <a:pos x="f214" y="f217"/>
                </a:cxn>
                <a:cxn ang="f135">
                  <a:pos x="f218" y="f219"/>
                </a:cxn>
                <a:cxn ang="f135">
                  <a:pos x="f220" y="f221"/>
                </a:cxn>
                <a:cxn ang="f135">
                  <a:pos x="f222" y="f223"/>
                </a:cxn>
                <a:cxn ang="f135">
                  <a:pos x="f222" y="f223"/>
                </a:cxn>
                <a:cxn ang="f135">
                  <a:pos x="f224" y="f225"/>
                </a:cxn>
                <a:cxn ang="f135">
                  <a:pos x="f226" y="f227"/>
                </a:cxn>
                <a:cxn ang="f135">
                  <a:pos x="f228" y="f229"/>
                </a:cxn>
                <a:cxn ang="f135">
                  <a:pos x="f230" y="f231"/>
                </a:cxn>
                <a:cxn ang="f135">
                  <a:pos x="f232" y="f233"/>
                </a:cxn>
                <a:cxn ang="f135">
                  <a:pos x="f232" y="f234"/>
                </a:cxn>
                <a:cxn ang="f135">
                  <a:pos x="f232" y="f235"/>
                </a:cxn>
                <a:cxn ang="f135">
                  <a:pos x="f232" y="f235"/>
                </a:cxn>
                <a:cxn ang="f135">
                  <a:pos x="f236" y="f237"/>
                </a:cxn>
                <a:cxn ang="f135">
                  <a:pos x="f236" y="f238"/>
                </a:cxn>
                <a:cxn ang="f135">
                  <a:pos x="f239" y="f240"/>
                </a:cxn>
                <a:cxn ang="f135">
                  <a:pos x="f241" y="f242"/>
                </a:cxn>
                <a:cxn ang="f135">
                  <a:pos x="f243" y="f242"/>
                </a:cxn>
                <a:cxn ang="f135">
                  <a:pos x="f244" y="f245"/>
                </a:cxn>
                <a:cxn ang="f135">
                  <a:pos x="f246" y="f247"/>
                </a:cxn>
                <a:cxn ang="f135">
                  <a:pos x="f246" y="f248"/>
                </a:cxn>
              </a:cxnLst>
              <a:rect l="f210" t="f213" r="f211" b="f212"/>
              <a:pathLst>
                <a:path w="37007" h="323140">
                  <a:moveTo>
                    <a:pt x="f8" y="f9"/>
                  </a:moveTo>
                  <a:lnTo>
                    <a:pt x="f8" y="f10"/>
                  </a:lnTo>
                  <a:lnTo>
                    <a:pt x="f8" y="f11"/>
                  </a:lnTo>
                  <a:cubicBezTo>
                    <a:pt x="f12" y="f13"/>
                    <a:pt x="f14" y="f15"/>
                    <a:pt x="f16" y="f17"/>
                  </a:cubicBezTo>
                  <a:cubicBezTo>
                    <a:pt x="f18" y="f19"/>
                    <a:pt x="f20" y="f21"/>
                    <a:pt x="f22" y="f23"/>
                  </a:cubicBezTo>
                  <a:cubicBezTo>
                    <a:pt x="f24" y="f25"/>
                    <a:pt x="f26" y="f27"/>
                    <a:pt x="f28" y="f29"/>
                  </a:cubicBezTo>
                  <a:lnTo>
                    <a:pt x="f28" y="f29"/>
                  </a:lnTo>
                  <a:cubicBezTo>
                    <a:pt x="f30" y="f31"/>
                    <a:pt x="f32" y="f33"/>
                    <a:pt x="f34" y="f21"/>
                  </a:cubicBezTo>
                  <a:cubicBezTo>
                    <a:pt x="f35" y="f36"/>
                    <a:pt x="f37" y="f38"/>
                    <a:pt x="f39" y="f40"/>
                  </a:cubicBezTo>
                  <a:cubicBezTo>
                    <a:pt x="f41" y="f42"/>
                    <a:pt x="f43" y="f44"/>
                    <a:pt x="f45" y="f46"/>
                  </a:cubicBezTo>
                  <a:cubicBezTo>
                    <a:pt x="f47" y="f48"/>
                    <a:pt x="f49" y="f50"/>
                    <a:pt x="f51" y="f52"/>
                  </a:cubicBezTo>
                  <a:cubicBezTo>
                    <a:pt x="f53" y="f54"/>
                    <a:pt x="f55" y="f56"/>
                    <a:pt x="f57" y="f58"/>
                  </a:cubicBezTo>
                  <a:cubicBezTo>
                    <a:pt x="f59" y="f60"/>
                    <a:pt x="f59" y="f61"/>
                    <a:pt x="f57" y="f62"/>
                  </a:cubicBezTo>
                  <a:cubicBezTo>
                    <a:pt x="f59" y="f63"/>
                    <a:pt x="f59" y="f64"/>
                    <a:pt x="f57" y="f65"/>
                  </a:cubicBezTo>
                  <a:lnTo>
                    <a:pt x="f57" y="f65"/>
                  </a:lnTo>
                  <a:lnTo>
                    <a:pt x="f66" y="f67"/>
                  </a:lnTo>
                  <a:lnTo>
                    <a:pt x="f66" y="f68"/>
                  </a:lnTo>
                  <a:lnTo>
                    <a:pt x="f69" y="f70"/>
                  </a:lnTo>
                  <a:cubicBezTo>
                    <a:pt x="f71" y="f72"/>
                    <a:pt x="f73" y="f74"/>
                    <a:pt x="f75" y="f7"/>
                  </a:cubicBezTo>
                  <a:cubicBezTo>
                    <a:pt x="f76" y="f7"/>
                    <a:pt x="f77" y="f7"/>
                    <a:pt x="f78" y="f7"/>
                  </a:cubicBezTo>
                  <a:cubicBezTo>
                    <a:pt x="f79" y="f80"/>
                    <a:pt x="f81" y="f82"/>
                    <a:pt x="f83" y="f84"/>
                  </a:cubicBezTo>
                  <a:lnTo>
                    <a:pt x="f85" y="f86"/>
                  </a:lnTo>
                  <a:lnTo>
                    <a:pt x="f85" y="f8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4" name="Freeform: Shape 1920">
              <a:extLst>
                <a:ext uri="{FF2B5EF4-FFF2-40B4-BE49-F238E27FC236}">
                  <a16:creationId xmlns:a16="http://schemas.microsoft.com/office/drawing/2014/main" id="{0734D846-A8A4-CFED-79FA-470FAE25BA7D}"/>
                </a:ext>
              </a:extLst>
            </p:cNvPr>
            <p:cNvSpPr/>
            <p:nvPr/>
          </p:nvSpPr>
          <p:spPr>
            <a:xfrm>
              <a:off x="9749085" y="5211942"/>
              <a:ext cx="469855" cy="281671"/>
            </a:xfrm>
            <a:custGeom>
              <a:avLst/>
              <a:gdLst>
                <a:gd name="f0" fmla="val 10800000"/>
                <a:gd name="f1" fmla="val 5400000"/>
                <a:gd name="f2" fmla="val 180"/>
                <a:gd name="f3" fmla="val w"/>
                <a:gd name="f4" fmla="val h"/>
                <a:gd name="f5" fmla="val 0"/>
                <a:gd name="f6" fmla="val 469854"/>
                <a:gd name="f7" fmla="val 281675"/>
                <a:gd name="f8" fmla="val 1107"/>
                <a:gd name="f9" fmla="val 275625"/>
                <a:gd name="f10" fmla="val 2393"/>
                <a:gd name="f11" fmla="val 280061"/>
                <a:gd name="f12" fmla="val 7029"/>
                <a:gd name="f13" fmla="val 282623"/>
                <a:gd name="f14" fmla="val 11477"/>
                <a:gd name="f15" fmla="val 281348"/>
                <a:gd name="f16" fmla="val 11989"/>
                <a:gd name="f17" fmla="val 281198"/>
                <a:gd name="f18" fmla="val 12501"/>
                <a:gd name="f19" fmla="val 280998"/>
                <a:gd name="f20" fmla="val 12976"/>
                <a:gd name="f21" fmla="val 280748"/>
                <a:gd name="f22" fmla="val 462782"/>
                <a:gd name="f23" fmla="val 21852"/>
                <a:gd name="f24" fmla="val 464656"/>
                <a:gd name="f25" fmla="val 20727"/>
                <a:gd name="f26" fmla="val 469342"/>
                <a:gd name="f27" fmla="val 17578"/>
                <a:gd name="f28" fmla="val 471129"/>
                <a:gd name="f29" fmla="val 11543"/>
                <a:gd name="f30" fmla="val 468904"/>
                <a:gd name="f31" fmla="val 6358"/>
                <a:gd name="f32" fmla="val 467792"/>
                <a:gd name="f33" fmla="val 1872"/>
                <a:gd name="f34" fmla="val 463244"/>
                <a:gd name="f35" fmla="val -864"/>
                <a:gd name="f36" fmla="val 458759"/>
                <a:gd name="f37" fmla="val 248"/>
                <a:gd name="f38" fmla="val 457934"/>
                <a:gd name="f39" fmla="val 460"/>
                <a:gd name="f40" fmla="val 457134"/>
                <a:gd name="f41" fmla="val 785"/>
                <a:gd name="f42" fmla="val 456410"/>
                <a:gd name="f43" fmla="val 1235"/>
                <a:gd name="f44" fmla="val 445540"/>
                <a:gd name="f45" fmla="val 7482"/>
                <a:gd name="f46" fmla="val 11227"/>
                <a:gd name="f47" fmla="val 257383"/>
                <a:gd name="f48" fmla="val 5230"/>
                <a:gd name="f49" fmla="val 260881"/>
                <a:gd name="f50" fmla="val 407"/>
                <a:gd name="f51" fmla="val 264105"/>
                <a:gd name="f52" fmla="val -1355"/>
                <a:gd name="f53" fmla="val 270365"/>
                <a:gd name="f54" fmla="+- 0 0 -90"/>
                <a:gd name="f55" fmla="*/ f3 1 469854"/>
                <a:gd name="f56" fmla="*/ f4 1 281675"/>
                <a:gd name="f57" fmla="val f5"/>
                <a:gd name="f58" fmla="val f6"/>
                <a:gd name="f59" fmla="val f7"/>
                <a:gd name="f60" fmla="*/ f54 f0 1"/>
                <a:gd name="f61" fmla="+- f59 0 f57"/>
                <a:gd name="f62" fmla="+- f58 0 f57"/>
                <a:gd name="f63" fmla="*/ f60 1 f2"/>
                <a:gd name="f64" fmla="*/ f62 1 469854"/>
                <a:gd name="f65" fmla="*/ f61 1 281675"/>
                <a:gd name="f66" fmla="*/ 1107 f62 1"/>
                <a:gd name="f67" fmla="*/ 275625 f61 1"/>
                <a:gd name="f68" fmla="*/ 11477 f62 1"/>
                <a:gd name="f69" fmla="*/ 281348 f61 1"/>
                <a:gd name="f70" fmla="*/ 12976 f62 1"/>
                <a:gd name="f71" fmla="*/ 280748 f61 1"/>
                <a:gd name="f72" fmla="*/ 462782 f62 1"/>
                <a:gd name="f73" fmla="*/ 21852 f61 1"/>
                <a:gd name="f74" fmla="*/ 464656 f62 1"/>
                <a:gd name="f75" fmla="*/ 20727 f61 1"/>
                <a:gd name="f76" fmla="*/ 468904 f62 1"/>
                <a:gd name="f77" fmla="*/ 6358 f61 1"/>
                <a:gd name="f78" fmla="*/ 458759 f62 1"/>
                <a:gd name="f79" fmla="*/ 248 f61 1"/>
                <a:gd name="f80" fmla="*/ 456410 f62 1"/>
                <a:gd name="f81" fmla="*/ 1235 f61 1"/>
                <a:gd name="f82" fmla="*/ 445540 f62 1"/>
                <a:gd name="f83" fmla="*/ 7482 f61 1"/>
                <a:gd name="f84" fmla="*/ 11227 f62 1"/>
                <a:gd name="f85" fmla="*/ 257383 f61 1"/>
                <a:gd name="f86" fmla="*/ 5230 f62 1"/>
                <a:gd name="f87" fmla="*/ 260881 f61 1"/>
                <a:gd name="f88" fmla="+- f63 0 f1"/>
                <a:gd name="f89" fmla="*/ f66 1 469854"/>
                <a:gd name="f90" fmla="*/ f67 1 281675"/>
                <a:gd name="f91" fmla="*/ f68 1 469854"/>
                <a:gd name="f92" fmla="*/ f69 1 281675"/>
                <a:gd name="f93" fmla="*/ f70 1 469854"/>
                <a:gd name="f94" fmla="*/ f71 1 281675"/>
                <a:gd name="f95" fmla="*/ f72 1 469854"/>
                <a:gd name="f96" fmla="*/ f73 1 281675"/>
                <a:gd name="f97" fmla="*/ f74 1 469854"/>
                <a:gd name="f98" fmla="*/ f75 1 281675"/>
                <a:gd name="f99" fmla="*/ f76 1 469854"/>
                <a:gd name="f100" fmla="*/ f77 1 281675"/>
                <a:gd name="f101" fmla="*/ f78 1 469854"/>
                <a:gd name="f102" fmla="*/ f79 1 281675"/>
                <a:gd name="f103" fmla="*/ f80 1 469854"/>
                <a:gd name="f104" fmla="*/ f81 1 281675"/>
                <a:gd name="f105" fmla="*/ f82 1 469854"/>
                <a:gd name="f106" fmla="*/ f83 1 281675"/>
                <a:gd name="f107" fmla="*/ f84 1 469854"/>
                <a:gd name="f108" fmla="*/ f85 1 281675"/>
                <a:gd name="f109" fmla="*/ f86 1 469854"/>
                <a:gd name="f110" fmla="*/ f87 1 281675"/>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 ang="f88">
                  <a:pos x="f141" y="f142"/>
                </a:cxn>
              </a:cxnLst>
              <a:rect l="f137" t="f140" r="f138" b="f139"/>
              <a:pathLst>
                <a:path w="469854" h="281675">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cubicBezTo>
                    <a:pt x="f38" y="f39"/>
                    <a:pt x="f40" y="f41"/>
                    <a:pt x="f42" y="f43"/>
                  </a:cubicBezTo>
                  <a:lnTo>
                    <a:pt x="f44" y="f45"/>
                  </a:lnTo>
                  <a:lnTo>
                    <a:pt x="f46" y="f47"/>
                  </a:ln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5" name="Freeform: Shape 1921">
              <a:extLst>
                <a:ext uri="{FF2B5EF4-FFF2-40B4-BE49-F238E27FC236}">
                  <a16:creationId xmlns:a16="http://schemas.microsoft.com/office/drawing/2014/main" id="{335403B1-ED89-9216-E434-3BD7DE91A891}"/>
                </a:ext>
              </a:extLst>
            </p:cNvPr>
            <p:cNvSpPr/>
            <p:nvPr/>
          </p:nvSpPr>
          <p:spPr>
            <a:xfrm>
              <a:off x="7933599" y="3831875"/>
              <a:ext cx="266209" cy="380920"/>
            </a:xfrm>
            <a:custGeom>
              <a:avLst/>
              <a:gdLst>
                <a:gd name="f0" fmla="val 10800000"/>
                <a:gd name="f1" fmla="val 5400000"/>
                <a:gd name="f2" fmla="val 180"/>
                <a:gd name="f3" fmla="val w"/>
                <a:gd name="f4" fmla="val h"/>
                <a:gd name="f5" fmla="val 0"/>
                <a:gd name="f6" fmla="val 266209"/>
                <a:gd name="f7" fmla="val 380917"/>
                <a:gd name="f8" fmla="val 260637"/>
                <a:gd name="f9" fmla="val 376331"/>
                <a:gd name="f10" fmla="val 261512"/>
                <a:gd name="f11" fmla="val 377581"/>
                <a:gd name="f12" fmla="val 263511"/>
                <a:gd name="f13" fmla="val 380330"/>
                <a:gd name="f14" fmla="val 263949"/>
                <a:gd name="f15" fmla="val 380955"/>
                <a:gd name="f16" fmla="val 264811"/>
                <a:gd name="f17" fmla="val 381104"/>
                <a:gd name="f18" fmla="val 265423"/>
                <a:gd name="f19" fmla="val 380667"/>
                <a:gd name="f20" fmla="val 265560"/>
                <a:gd name="f21" fmla="val 380567"/>
                <a:gd name="f22" fmla="val 265673"/>
                <a:gd name="f23" fmla="val 380455"/>
                <a:gd name="f24" fmla="val 265760"/>
                <a:gd name="f25" fmla="val 266360"/>
                <a:gd name="f26" fmla="val 379555"/>
                <a:gd name="f27" fmla="val 378481"/>
                <a:gd name="f28" fmla="val 377706"/>
                <a:gd name="f29" fmla="val 264886"/>
                <a:gd name="f30" fmla="val 376581"/>
                <a:gd name="f31" fmla="val 236648"/>
                <a:gd name="f32" fmla="val 336347"/>
                <a:gd name="f33" fmla="val 25239"/>
                <a:gd name="f34" fmla="val 33593"/>
                <a:gd name="f35" fmla="val 2124"/>
                <a:gd name="f36" fmla="val 356"/>
                <a:gd name="f37" fmla="val 1637"/>
                <a:gd name="f38" fmla="val -119"/>
                <a:gd name="f39" fmla="val 862"/>
                <a:gd name="f40" fmla="val 375"/>
                <a:gd name="f41" fmla="val -125"/>
                <a:gd name="f42" fmla="val 1118"/>
                <a:gd name="f43" fmla="val 2093"/>
                <a:gd name="f44" fmla="val 2855"/>
                <a:gd name="f45" fmla="val 25364"/>
                <a:gd name="f46" fmla="val 38466"/>
                <a:gd name="f47" fmla="val 232525"/>
                <a:gd name="f48" fmla="+- 0 0 -90"/>
                <a:gd name="f49" fmla="*/ f3 1 266209"/>
                <a:gd name="f50" fmla="*/ f4 1 380917"/>
                <a:gd name="f51" fmla="val f5"/>
                <a:gd name="f52" fmla="val f6"/>
                <a:gd name="f53" fmla="val f7"/>
                <a:gd name="f54" fmla="*/ f48 f0 1"/>
                <a:gd name="f55" fmla="+- f53 0 f51"/>
                <a:gd name="f56" fmla="+- f52 0 f51"/>
                <a:gd name="f57" fmla="*/ f54 1 f2"/>
                <a:gd name="f58" fmla="*/ f56 1 266209"/>
                <a:gd name="f59" fmla="*/ f55 1 380917"/>
                <a:gd name="f60" fmla="*/ 260637 f56 1"/>
                <a:gd name="f61" fmla="*/ 376331 f55 1"/>
                <a:gd name="f62" fmla="*/ 261512 f56 1"/>
                <a:gd name="f63" fmla="*/ 377581 f55 1"/>
                <a:gd name="f64" fmla="*/ 263511 f56 1"/>
                <a:gd name="f65" fmla="*/ 380330 f55 1"/>
                <a:gd name="f66" fmla="*/ 265423 f56 1"/>
                <a:gd name="f67" fmla="*/ 380667 f55 1"/>
                <a:gd name="f68" fmla="*/ 265760 f56 1"/>
                <a:gd name="f69" fmla="*/ 377706 f55 1"/>
                <a:gd name="f70" fmla="*/ 264886 f56 1"/>
                <a:gd name="f71" fmla="*/ 376581 f55 1"/>
                <a:gd name="f72" fmla="*/ 236648 f56 1"/>
                <a:gd name="f73" fmla="*/ 336347 f55 1"/>
                <a:gd name="f74" fmla="*/ 25239 f56 1"/>
                <a:gd name="f75" fmla="*/ 33593 f55 1"/>
                <a:gd name="f76" fmla="*/ 2124 f56 1"/>
                <a:gd name="f77" fmla="*/ 356 f55 1"/>
                <a:gd name="f78" fmla="*/ 375 f56 1"/>
                <a:gd name="f79" fmla="*/ 2855 f55 1"/>
                <a:gd name="f80" fmla="*/ 25364 f56 1"/>
                <a:gd name="f81" fmla="*/ 38466 f55 1"/>
                <a:gd name="f82" fmla="*/ 232525 f56 1"/>
                <a:gd name="f83" fmla="+- f57 0 f1"/>
                <a:gd name="f84" fmla="*/ f60 1 266209"/>
                <a:gd name="f85" fmla="*/ f61 1 380917"/>
                <a:gd name="f86" fmla="*/ f62 1 266209"/>
                <a:gd name="f87" fmla="*/ f63 1 380917"/>
                <a:gd name="f88" fmla="*/ f64 1 266209"/>
                <a:gd name="f89" fmla="*/ f65 1 380917"/>
                <a:gd name="f90" fmla="*/ f66 1 266209"/>
                <a:gd name="f91" fmla="*/ f67 1 380917"/>
                <a:gd name="f92" fmla="*/ f68 1 266209"/>
                <a:gd name="f93" fmla="*/ f69 1 380917"/>
                <a:gd name="f94" fmla="*/ f70 1 266209"/>
                <a:gd name="f95" fmla="*/ f71 1 380917"/>
                <a:gd name="f96" fmla="*/ f72 1 266209"/>
                <a:gd name="f97" fmla="*/ f73 1 380917"/>
                <a:gd name="f98" fmla="*/ f74 1 266209"/>
                <a:gd name="f99" fmla="*/ f75 1 380917"/>
                <a:gd name="f100" fmla="*/ f76 1 266209"/>
                <a:gd name="f101" fmla="*/ f77 1 380917"/>
                <a:gd name="f102" fmla="*/ f78 1 266209"/>
                <a:gd name="f103" fmla="*/ f79 1 380917"/>
                <a:gd name="f104" fmla="*/ f80 1 266209"/>
                <a:gd name="f105" fmla="*/ f81 1 380917"/>
                <a:gd name="f106" fmla="*/ f82 1 266209"/>
                <a:gd name="f107" fmla="*/ f51 1 f58"/>
                <a:gd name="f108" fmla="*/ f52 1 f58"/>
                <a:gd name="f109" fmla="*/ f51 1 f59"/>
                <a:gd name="f110" fmla="*/ f53 1 f59"/>
                <a:gd name="f111" fmla="*/ f84 1 f58"/>
                <a:gd name="f112" fmla="*/ f85 1 f59"/>
                <a:gd name="f113" fmla="*/ f86 1 f58"/>
                <a:gd name="f114" fmla="*/ f87 1 f59"/>
                <a:gd name="f115" fmla="*/ f88 1 f58"/>
                <a:gd name="f116" fmla="*/ f89 1 f59"/>
                <a:gd name="f117" fmla="*/ f90 1 f58"/>
                <a:gd name="f118" fmla="*/ f91 1 f59"/>
                <a:gd name="f119" fmla="*/ f92 1 f58"/>
                <a:gd name="f120" fmla="*/ f93 1 f59"/>
                <a:gd name="f121" fmla="*/ f94 1 f58"/>
                <a:gd name="f122" fmla="*/ f95 1 f59"/>
                <a:gd name="f123" fmla="*/ f96 1 f58"/>
                <a:gd name="f124" fmla="*/ f97 1 f59"/>
                <a:gd name="f125" fmla="*/ f98 1 f58"/>
                <a:gd name="f126" fmla="*/ f99 1 f59"/>
                <a:gd name="f127" fmla="*/ f100 1 f58"/>
                <a:gd name="f128" fmla="*/ f101 1 f59"/>
                <a:gd name="f129" fmla="*/ f102 1 f58"/>
                <a:gd name="f130" fmla="*/ f103 1 f59"/>
                <a:gd name="f131" fmla="*/ f104 1 f58"/>
                <a:gd name="f132" fmla="*/ f105 1 f59"/>
                <a:gd name="f133" fmla="*/ f106 1 f58"/>
                <a:gd name="f134" fmla="*/ f107 f49 1"/>
                <a:gd name="f135" fmla="*/ f108 f49 1"/>
                <a:gd name="f136" fmla="*/ f110 f50 1"/>
                <a:gd name="f137" fmla="*/ f109 f50 1"/>
                <a:gd name="f138" fmla="*/ f111 f49 1"/>
                <a:gd name="f139" fmla="*/ f112 f50 1"/>
                <a:gd name="f140" fmla="*/ f113 f49 1"/>
                <a:gd name="f141" fmla="*/ f114 f50 1"/>
                <a:gd name="f142" fmla="*/ f115 f49 1"/>
                <a:gd name="f143" fmla="*/ f116 f50 1"/>
                <a:gd name="f144" fmla="*/ f117 f49 1"/>
                <a:gd name="f145" fmla="*/ f118 f50 1"/>
                <a:gd name="f146" fmla="*/ f119 f49 1"/>
                <a:gd name="f147" fmla="*/ f120 f50 1"/>
                <a:gd name="f148" fmla="*/ f121 f49 1"/>
                <a:gd name="f149" fmla="*/ f122 f50 1"/>
                <a:gd name="f150" fmla="*/ f123 f49 1"/>
                <a:gd name="f151" fmla="*/ f124 f50 1"/>
                <a:gd name="f152" fmla="*/ f125 f49 1"/>
                <a:gd name="f153" fmla="*/ f126 f50 1"/>
                <a:gd name="f154" fmla="*/ f127 f49 1"/>
                <a:gd name="f155" fmla="*/ f128 f50 1"/>
                <a:gd name="f156" fmla="*/ f129 f49 1"/>
                <a:gd name="f157" fmla="*/ f130 f50 1"/>
                <a:gd name="f158" fmla="*/ f131 f49 1"/>
                <a:gd name="f159" fmla="*/ f132 f50 1"/>
                <a:gd name="f160" fmla="*/ f133 f49 1"/>
              </a:gdLst>
              <a:ahLst/>
              <a:cxnLst>
                <a:cxn ang="3cd4">
                  <a:pos x="hc" y="t"/>
                </a:cxn>
                <a:cxn ang="0">
                  <a:pos x="r" y="vc"/>
                </a:cxn>
                <a:cxn ang="cd4">
                  <a:pos x="hc" y="b"/>
                </a:cxn>
                <a:cxn ang="cd2">
                  <a:pos x="l" y="vc"/>
                </a:cxn>
                <a:cxn ang="f83">
                  <a:pos x="f138" y="f139"/>
                </a:cxn>
                <a:cxn ang="f83">
                  <a:pos x="f140" y="f141"/>
                </a:cxn>
                <a:cxn ang="f83">
                  <a:pos x="f142" y="f143"/>
                </a:cxn>
                <a:cxn ang="f83">
                  <a:pos x="f144" y="f145"/>
                </a:cxn>
                <a:cxn ang="f83">
                  <a:pos x="f146" y="f143"/>
                </a:cxn>
                <a:cxn ang="f83">
                  <a:pos x="f146" y="f147"/>
                </a:cxn>
                <a:cxn ang="f83">
                  <a:pos x="f146" y="f147"/>
                </a:cxn>
                <a:cxn ang="f83">
                  <a:pos x="f148" y="f149"/>
                </a:cxn>
                <a:cxn ang="f83">
                  <a:pos x="f150" y="f151"/>
                </a:cxn>
                <a:cxn ang="f83">
                  <a:pos x="f152" y="f153"/>
                </a:cxn>
                <a:cxn ang="f83">
                  <a:pos x="f154" y="f155"/>
                </a:cxn>
                <a:cxn ang="f83">
                  <a:pos x="f154" y="f155"/>
                </a:cxn>
                <a:cxn ang="f83">
                  <a:pos x="f156" y="f155"/>
                </a:cxn>
                <a:cxn ang="f83">
                  <a:pos x="f156" y="f155"/>
                </a:cxn>
                <a:cxn ang="f83">
                  <a:pos x="f156" y="f157"/>
                </a:cxn>
                <a:cxn ang="f83">
                  <a:pos x="f158" y="f159"/>
                </a:cxn>
                <a:cxn ang="f83">
                  <a:pos x="f160" y="f151"/>
                </a:cxn>
              </a:cxnLst>
              <a:rect l="f134" t="f137" r="f135" b="f136"/>
              <a:pathLst>
                <a:path w="266209" h="380917">
                  <a:moveTo>
                    <a:pt x="f8" y="f9"/>
                  </a:moveTo>
                  <a:lnTo>
                    <a:pt x="f10" y="f11"/>
                  </a:lnTo>
                  <a:lnTo>
                    <a:pt x="f12" y="f13"/>
                  </a:lnTo>
                  <a:cubicBezTo>
                    <a:pt x="f14" y="f15"/>
                    <a:pt x="f16" y="f17"/>
                    <a:pt x="f18" y="f19"/>
                  </a:cubicBezTo>
                  <a:cubicBezTo>
                    <a:pt x="f20" y="f21"/>
                    <a:pt x="f22" y="f23"/>
                    <a:pt x="f24" y="f13"/>
                  </a:cubicBezTo>
                  <a:cubicBezTo>
                    <a:pt x="f25" y="f26"/>
                    <a:pt x="f25" y="f27"/>
                    <a:pt x="f24" y="f28"/>
                  </a:cubicBezTo>
                  <a:lnTo>
                    <a:pt x="f24" y="f28"/>
                  </a:lnTo>
                  <a:lnTo>
                    <a:pt x="f29" y="f30"/>
                  </a:lnTo>
                  <a:lnTo>
                    <a:pt x="f31" y="f32"/>
                  </a:lnTo>
                  <a:lnTo>
                    <a:pt x="f33" y="f34"/>
                  </a:lnTo>
                  <a:lnTo>
                    <a:pt x="f35" y="f36"/>
                  </a:lnTo>
                  <a:lnTo>
                    <a:pt x="f35" y="f36"/>
                  </a:lnTo>
                  <a:cubicBezTo>
                    <a:pt x="f37" y="f38"/>
                    <a:pt x="f39" y="f38"/>
                    <a:pt x="f40" y="f36"/>
                  </a:cubicBezTo>
                  <a:cubicBezTo>
                    <a:pt x="f40" y="f36"/>
                    <a:pt x="f40" y="f36"/>
                    <a:pt x="f40" y="f36"/>
                  </a:cubicBezTo>
                  <a:cubicBezTo>
                    <a:pt x="f41" y="f42"/>
                    <a:pt x="f41" y="f43"/>
                    <a:pt x="f40" y="f44"/>
                  </a:cubicBezTo>
                  <a:lnTo>
                    <a:pt x="f45" y="f46"/>
                  </a:lnTo>
                  <a:lnTo>
                    <a:pt x="f47"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6" name="Freeform: Shape 1922">
              <a:extLst>
                <a:ext uri="{FF2B5EF4-FFF2-40B4-BE49-F238E27FC236}">
                  <a16:creationId xmlns:a16="http://schemas.microsoft.com/office/drawing/2014/main" id="{B793917A-2813-7585-5798-2DF06966EC2B}"/>
                </a:ext>
              </a:extLst>
            </p:cNvPr>
            <p:cNvSpPr/>
            <p:nvPr/>
          </p:nvSpPr>
          <p:spPr>
            <a:xfrm>
              <a:off x="12045107" y="3320049"/>
              <a:ext cx="42748" cy="290770"/>
            </a:xfrm>
            <a:custGeom>
              <a:avLst/>
              <a:gdLst>
                <a:gd name="f0" fmla="val 10800000"/>
                <a:gd name="f1" fmla="val 5400000"/>
                <a:gd name="f2" fmla="val 180"/>
                <a:gd name="f3" fmla="val w"/>
                <a:gd name="f4" fmla="val h"/>
                <a:gd name="f5" fmla="val 0"/>
                <a:gd name="f6" fmla="val 42748"/>
                <a:gd name="f7" fmla="val 290767"/>
                <a:gd name="f8" fmla="val 220"/>
                <a:gd name="f9" fmla="val 278272"/>
                <a:gd name="f10" fmla="val -941"/>
                <a:gd name="f11" fmla="val 283920"/>
                <a:gd name="f12" fmla="val 2607"/>
                <a:gd name="f13" fmla="val 289468"/>
                <a:gd name="f14" fmla="val 8217"/>
                <a:gd name="f15" fmla="val 13602"/>
                <a:gd name="f16" fmla="val 290842"/>
                <a:gd name="f17" fmla="val 18013"/>
                <a:gd name="f18" fmla="val 286531"/>
                <a:gd name="f19" fmla="val 18088"/>
                <a:gd name="f20" fmla="val 281146"/>
                <a:gd name="f21" fmla="val 19712"/>
                <a:gd name="f22" fmla="val 262028"/>
                <a:gd name="f23" fmla="val 42702"/>
                <a:gd name="f24" fmla="val 11004"/>
                <a:gd name="f25" fmla="val 42765"/>
                <a:gd name="f26" fmla="val 10291"/>
                <a:gd name="f27" fmla="val 9592"/>
                <a:gd name="f28" fmla="val 8879"/>
                <a:gd name="f29" fmla="val 6880"/>
                <a:gd name="f30" fmla="val 41952"/>
                <a:gd name="f31" fmla="val 5131"/>
                <a:gd name="f32" fmla="val 40828"/>
                <a:gd name="f33" fmla="val 3382"/>
                <a:gd name="f34" fmla="val 39504"/>
                <a:gd name="f35" fmla="val 1582"/>
                <a:gd name="f36" fmla="val 37529"/>
                <a:gd name="f37" fmla="val 383"/>
                <a:gd name="f38" fmla="val 35330"/>
                <a:gd name="f39" fmla="val 8"/>
                <a:gd name="f40" fmla="val 30095"/>
                <a:gd name="f41" fmla="val -204"/>
                <a:gd name="f42" fmla="val 25672"/>
                <a:gd name="f43" fmla="val 3881"/>
                <a:gd name="f44" fmla="val 25459"/>
                <a:gd name="f45" fmla="val 9117"/>
                <a:gd name="f46" fmla="val 9292"/>
                <a:gd name="f47" fmla="val 9454"/>
                <a:gd name="f48" fmla="val 9629"/>
                <a:gd name="f49" fmla="val 15252"/>
                <a:gd name="f50" fmla="val 18251"/>
                <a:gd name="f51" fmla="+- 0 0 -90"/>
                <a:gd name="f52" fmla="*/ f3 1 42748"/>
                <a:gd name="f53" fmla="*/ f4 1 290767"/>
                <a:gd name="f54" fmla="val f5"/>
                <a:gd name="f55" fmla="val f6"/>
                <a:gd name="f56" fmla="val f7"/>
                <a:gd name="f57" fmla="*/ f51 f0 1"/>
                <a:gd name="f58" fmla="+- f56 0 f54"/>
                <a:gd name="f59" fmla="+- f55 0 f54"/>
                <a:gd name="f60" fmla="*/ f57 1 f2"/>
                <a:gd name="f61" fmla="*/ f59 1 42748"/>
                <a:gd name="f62" fmla="*/ f58 1 290767"/>
                <a:gd name="f63" fmla="*/ 220 f59 1"/>
                <a:gd name="f64" fmla="*/ 278272 f58 1"/>
                <a:gd name="f65" fmla="*/ 8217 f59 1"/>
                <a:gd name="f66" fmla="*/ 290767 f58 1"/>
                <a:gd name="f67" fmla="*/ 18088 f59 1"/>
                <a:gd name="f68" fmla="*/ 281146 f58 1"/>
                <a:gd name="f69" fmla="*/ 19712 f59 1"/>
                <a:gd name="f70" fmla="*/ 262028 f58 1"/>
                <a:gd name="f71" fmla="*/ 42702 f59 1"/>
                <a:gd name="f72" fmla="*/ 11004 f58 1"/>
                <a:gd name="f73" fmla="*/ 8879 f58 1"/>
                <a:gd name="f74" fmla="*/ 6880 f58 1"/>
                <a:gd name="f75" fmla="*/ 41952 f59 1"/>
                <a:gd name="f76" fmla="*/ 5131 f58 1"/>
                <a:gd name="f77" fmla="*/ 40828 f59 1"/>
                <a:gd name="f78" fmla="*/ 3382 f58 1"/>
                <a:gd name="f79" fmla="*/ 35330 f59 1"/>
                <a:gd name="f80" fmla="*/ 8 f58 1"/>
                <a:gd name="f81" fmla="*/ 25459 f59 1"/>
                <a:gd name="f82" fmla="*/ 9117 f58 1"/>
                <a:gd name="f83" fmla="*/ 9629 f58 1"/>
                <a:gd name="f84" fmla="*/ 15252 f58 1"/>
                <a:gd name="f85" fmla="*/ 18251 f58 1"/>
                <a:gd name="f86" fmla="+- f60 0 f1"/>
                <a:gd name="f87" fmla="*/ f63 1 42748"/>
                <a:gd name="f88" fmla="*/ f64 1 290767"/>
                <a:gd name="f89" fmla="*/ f65 1 42748"/>
                <a:gd name="f90" fmla="*/ f66 1 290767"/>
                <a:gd name="f91" fmla="*/ f67 1 42748"/>
                <a:gd name="f92" fmla="*/ f68 1 290767"/>
                <a:gd name="f93" fmla="*/ f69 1 42748"/>
                <a:gd name="f94" fmla="*/ f70 1 290767"/>
                <a:gd name="f95" fmla="*/ f71 1 42748"/>
                <a:gd name="f96" fmla="*/ f72 1 290767"/>
                <a:gd name="f97" fmla="*/ f73 1 290767"/>
                <a:gd name="f98" fmla="*/ f74 1 290767"/>
                <a:gd name="f99" fmla="*/ f75 1 42748"/>
                <a:gd name="f100" fmla="*/ f76 1 290767"/>
                <a:gd name="f101" fmla="*/ f77 1 42748"/>
                <a:gd name="f102" fmla="*/ f78 1 290767"/>
                <a:gd name="f103" fmla="*/ f79 1 42748"/>
                <a:gd name="f104" fmla="*/ f80 1 290767"/>
                <a:gd name="f105" fmla="*/ f81 1 42748"/>
                <a:gd name="f106" fmla="*/ f82 1 290767"/>
                <a:gd name="f107" fmla="*/ f83 1 290767"/>
                <a:gd name="f108" fmla="*/ f84 1 290767"/>
                <a:gd name="f109" fmla="*/ f85 1 290767"/>
                <a:gd name="f110" fmla="*/ f54 1 f61"/>
                <a:gd name="f111" fmla="*/ f55 1 f61"/>
                <a:gd name="f112" fmla="*/ f54 1 f62"/>
                <a:gd name="f113" fmla="*/ f56 1 f62"/>
                <a:gd name="f114" fmla="*/ f87 1 f61"/>
                <a:gd name="f115" fmla="*/ f88 1 f62"/>
                <a:gd name="f116" fmla="*/ f89 1 f61"/>
                <a:gd name="f117" fmla="*/ f90 1 f62"/>
                <a:gd name="f118" fmla="*/ f91 1 f61"/>
                <a:gd name="f119" fmla="*/ f92 1 f62"/>
                <a:gd name="f120" fmla="*/ f93 1 f61"/>
                <a:gd name="f121" fmla="*/ f94 1 f62"/>
                <a:gd name="f122" fmla="*/ f95 1 f61"/>
                <a:gd name="f123" fmla="*/ f96 1 f62"/>
                <a:gd name="f124" fmla="*/ f97 1 f62"/>
                <a:gd name="f125" fmla="*/ f98 1 f62"/>
                <a:gd name="f126" fmla="*/ f99 1 f61"/>
                <a:gd name="f127" fmla="*/ f100 1 f62"/>
                <a:gd name="f128" fmla="*/ f101 1 f61"/>
                <a:gd name="f129" fmla="*/ f102 1 f62"/>
                <a:gd name="f130" fmla="*/ f103 1 f61"/>
                <a:gd name="f131" fmla="*/ f104 1 f62"/>
                <a:gd name="f132" fmla="*/ f105 1 f61"/>
                <a:gd name="f133" fmla="*/ f106 1 f62"/>
                <a:gd name="f134" fmla="*/ f107 1 f62"/>
                <a:gd name="f135" fmla="*/ f108 1 f62"/>
                <a:gd name="f136" fmla="*/ f109 1 f62"/>
                <a:gd name="f137" fmla="*/ f110 f52 1"/>
                <a:gd name="f138" fmla="*/ f111 f52 1"/>
                <a:gd name="f139" fmla="*/ f113 f53 1"/>
                <a:gd name="f140" fmla="*/ f112 f53 1"/>
                <a:gd name="f141" fmla="*/ f114 f52 1"/>
                <a:gd name="f142" fmla="*/ f115 f53 1"/>
                <a:gd name="f143" fmla="*/ f116 f52 1"/>
                <a:gd name="f144" fmla="*/ f117 f53 1"/>
                <a:gd name="f145" fmla="*/ f118 f52 1"/>
                <a:gd name="f146" fmla="*/ f119 f53 1"/>
                <a:gd name="f147" fmla="*/ f120 f52 1"/>
                <a:gd name="f148" fmla="*/ f121 f53 1"/>
                <a:gd name="f149" fmla="*/ f122 f52 1"/>
                <a:gd name="f150" fmla="*/ f123 f53 1"/>
                <a:gd name="f151" fmla="*/ f124 f53 1"/>
                <a:gd name="f152" fmla="*/ f125 f53 1"/>
                <a:gd name="f153" fmla="*/ f126 f52 1"/>
                <a:gd name="f154" fmla="*/ f127 f53 1"/>
                <a:gd name="f155" fmla="*/ f128 f52 1"/>
                <a:gd name="f156" fmla="*/ f129 f53 1"/>
                <a:gd name="f157" fmla="*/ f130 f52 1"/>
                <a:gd name="f158" fmla="*/ f131 f53 1"/>
                <a:gd name="f159" fmla="*/ f132 f52 1"/>
                <a:gd name="f160" fmla="*/ f133 f53 1"/>
                <a:gd name="f161" fmla="*/ f134 f53 1"/>
                <a:gd name="f162" fmla="*/ f135 f53 1"/>
                <a:gd name="f163" fmla="*/ f136 f53 1"/>
              </a:gdLst>
              <a:ahLst/>
              <a:cxnLst>
                <a:cxn ang="3cd4">
                  <a:pos x="hc" y="t"/>
                </a:cxn>
                <a:cxn ang="0">
                  <a:pos x="r" y="vc"/>
                </a:cxn>
                <a:cxn ang="cd4">
                  <a:pos x="hc" y="b"/>
                </a:cxn>
                <a:cxn ang="cd2">
                  <a:pos x="l" y="vc"/>
                </a:cxn>
                <a:cxn ang="f86">
                  <a:pos x="f141" y="f142"/>
                </a:cxn>
                <a:cxn ang="f86">
                  <a:pos x="f143" y="f144"/>
                </a:cxn>
                <a:cxn ang="f86">
                  <a:pos x="f145" y="f146"/>
                </a:cxn>
                <a:cxn ang="f86">
                  <a:pos x="f145" y="f146"/>
                </a:cxn>
                <a:cxn ang="f86">
                  <a:pos x="f147" y="f148"/>
                </a:cxn>
                <a:cxn ang="f86">
                  <a:pos x="f149" y="f150"/>
                </a:cxn>
                <a:cxn ang="f86">
                  <a:pos x="f149" y="f150"/>
                </a:cxn>
                <a:cxn ang="f86">
                  <a:pos x="f149" y="f151"/>
                </a:cxn>
                <a:cxn ang="f86">
                  <a:pos x="f149" y="f152"/>
                </a:cxn>
                <a:cxn ang="f86">
                  <a:pos x="f153" y="f154"/>
                </a:cxn>
                <a:cxn ang="f86">
                  <a:pos x="f155" y="f156"/>
                </a:cxn>
                <a:cxn ang="f86">
                  <a:pos x="f157" y="f158"/>
                </a:cxn>
                <a:cxn ang="f86">
                  <a:pos x="f159" y="f160"/>
                </a:cxn>
                <a:cxn ang="f86">
                  <a:pos x="f159" y="f161"/>
                </a:cxn>
                <a:cxn ang="f86">
                  <a:pos x="f159" y="f162"/>
                </a:cxn>
                <a:cxn ang="f86">
                  <a:pos x="f159" y="f163"/>
                </a:cxn>
              </a:cxnLst>
              <a:rect l="f137" t="f140" r="f138" b="f139"/>
              <a:pathLst>
                <a:path w="42748" h="290767">
                  <a:moveTo>
                    <a:pt x="f8" y="f9"/>
                  </a:moveTo>
                  <a:cubicBezTo>
                    <a:pt x="f10" y="f11"/>
                    <a:pt x="f12" y="f13"/>
                    <a:pt x="f14" y="f7"/>
                  </a:cubicBezTo>
                  <a:cubicBezTo>
                    <a:pt x="f15" y="f16"/>
                    <a:pt x="f17" y="f18"/>
                    <a:pt x="f19" y="f20"/>
                  </a:cubicBezTo>
                  <a:cubicBezTo>
                    <a:pt x="f19" y="f20"/>
                    <a:pt x="f19" y="f20"/>
                    <a:pt x="f19" y="f20"/>
                  </a:cubicBezTo>
                  <a:lnTo>
                    <a:pt x="f21" y="f22"/>
                  </a:lnTo>
                  <a:lnTo>
                    <a:pt x="f23" y="f24"/>
                  </a:lnTo>
                  <a:lnTo>
                    <a:pt x="f23" y="f24"/>
                  </a:lnTo>
                  <a:cubicBezTo>
                    <a:pt x="f25" y="f26"/>
                    <a:pt x="f25" y="f27"/>
                    <a:pt x="f23" y="f28"/>
                  </a:cubicBezTo>
                  <a:lnTo>
                    <a:pt x="f23" y="f29"/>
                  </a:lnTo>
                  <a:lnTo>
                    <a:pt x="f30" y="f31"/>
                  </a:lnTo>
                  <a:lnTo>
                    <a:pt x="f32" y="f33"/>
                  </a:lnTo>
                  <a:cubicBezTo>
                    <a:pt x="f34" y="f35"/>
                    <a:pt x="f36" y="f37"/>
                    <a:pt x="f38" y="f39"/>
                  </a:cubicBezTo>
                  <a:cubicBezTo>
                    <a:pt x="f40" y="f41"/>
                    <a:pt x="f42" y="f43"/>
                    <a:pt x="f44" y="f45"/>
                  </a:cubicBezTo>
                  <a:cubicBezTo>
                    <a:pt x="f44" y="f46"/>
                    <a:pt x="f44" y="f47"/>
                    <a:pt x="f44" y="f48"/>
                  </a:cubicBezTo>
                  <a:lnTo>
                    <a:pt x="f44" y="f49"/>
                  </a:lnTo>
                  <a:lnTo>
                    <a:pt x="f44"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7" name="Freeform: Shape 1923">
              <a:extLst>
                <a:ext uri="{FF2B5EF4-FFF2-40B4-BE49-F238E27FC236}">
                  <a16:creationId xmlns:a16="http://schemas.microsoft.com/office/drawing/2014/main" id="{C8D1DE25-0900-BA40-DA93-49889D1269F2}"/>
                </a:ext>
              </a:extLst>
            </p:cNvPr>
            <p:cNvSpPr/>
            <p:nvPr/>
          </p:nvSpPr>
          <p:spPr>
            <a:xfrm>
              <a:off x="7697656" y="6452408"/>
              <a:ext cx="52257" cy="262423"/>
            </a:xfrm>
            <a:custGeom>
              <a:avLst/>
              <a:gdLst>
                <a:gd name="f0" fmla="val 10800000"/>
                <a:gd name="f1" fmla="val 5400000"/>
                <a:gd name="f2" fmla="val 180"/>
                <a:gd name="f3" fmla="val w"/>
                <a:gd name="f4" fmla="val h"/>
                <a:gd name="f5" fmla="val 0"/>
                <a:gd name="f6" fmla="val 52255"/>
                <a:gd name="f7" fmla="val 262424"/>
                <a:gd name="f8" fmla="val 5917"/>
                <a:gd name="f9" fmla="val 1279"/>
                <a:gd name="f10" fmla="val 1656"/>
                <a:gd name="f11" fmla="val 3540"/>
                <a:gd name="f12" fmla="val -668"/>
                <a:gd name="f13" fmla="val 8276"/>
                <a:gd name="f14" fmla="val 169"/>
                <a:gd name="f15" fmla="val 13024"/>
                <a:gd name="f16" fmla="val 30781"/>
                <a:gd name="f17" fmla="val 228688"/>
                <a:gd name="f18" fmla="val 34280"/>
                <a:gd name="f19" fmla="val 253678"/>
                <a:gd name="f20" fmla="val 34642"/>
                <a:gd name="f21" fmla="val 258401"/>
                <a:gd name="f22" fmla="val 38428"/>
                <a:gd name="f23" fmla="val 262125"/>
                <a:gd name="f24" fmla="val 43151"/>
                <a:gd name="f25" fmla="val 44650"/>
                <a:gd name="f26" fmla="val 49973"/>
                <a:gd name="f27" fmla="val 260800"/>
                <a:gd name="f28" fmla="val 53171"/>
                <a:gd name="f29" fmla="val 255377"/>
                <a:gd name="f30" fmla="val 52022"/>
                <a:gd name="f31" fmla="val 249929"/>
                <a:gd name="f32" fmla="val 17912"/>
                <a:gd name="f33" fmla="val 8900"/>
                <a:gd name="f34" fmla="val 17537"/>
                <a:gd name="f35" fmla="val 6264"/>
                <a:gd name="f36" fmla="val 16262"/>
                <a:gd name="f37" fmla="val 3828"/>
                <a:gd name="f38" fmla="val 14288"/>
                <a:gd name="f39" fmla="val 2028"/>
                <a:gd name="f40" fmla="val 12651"/>
                <a:gd name="f41" fmla="val 566"/>
                <a:gd name="f42" fmla="val 10477"/>
                <a:gd name="f43" fmla="val -158"/>
                <a:gd name="f44" fmla="val 8291"/>
                <a:gd name="f45" fmla="val 29"/>
                <a:gd name="f46" fmla="val 7541"/>
                <a:gd name="f47" fmla="val 6941"/>
                <a:gd name="f48" fmla="val 354"/>
                <a:gd name="f49" fmla="val 6392"/>
                <a:gd name="f50" fmla="val 779"/>
                <a:gd name="f51" fmla="+- 0 0 -90"/>
                <a:gd name="f52" fmla="*/ f3 1 52255"/>
                <a:gd name="f53" fmla="*/ f4 1 262424"/>
                <a:gd name="f54" fmla="val f5"/>
                <a:gd name="f55" fmla="val f6"/>
                <a:gd name="f56" fmla="val f7"/>
                <a:gd name="f57" fmla="*/ f51 f0 1"/>
                <a:gd name="f58" fmla="+- f56 0 f54"/>
                <a:gd name="f59" fmla="+- f55 0 f54"/>
                <a:gd name="f60" fmla="*/ f57 1 f2"/>
                <a:gd name="f61" fmla="*/ f59 1 52255"/>
                <a:gd name="f62" fmla="*/ f58 1 262424"/>
                <a:gd name="f63" fmla="*/ 5917 f59 1"/>
                <a:gd name="f64" fmla="*/ 1279 f58 1"/>
                <a:gd name="f65" fmla="*/ 169 f59 1"/>
                <a:gd name="f66" fmla="*/ 13024 f58 1"/>
                <a:gd name="f67" fmla="*/ 30781 f59 1"/>
                <a:gd name="f68" fmla="*/ 228688 f58 1"/>
                <a:gd name="f69" fmla="*/ 34280 f59 1"/>
                <a:gd name="f70" fmla="*/ 253678 f58 1"/>
                <a:gd name="f71" fmla="*/ 43151 f59 1"/>
                <a:gd name="f72" fmla="*/ 262424 f58 1"/>
                <a:gd name="f73" fmla="*/ 44650 f59 1"/>
                <a:gd name="f74" fmla="*/ 52022 f59 1"/>
                <a:gd name="f75" fmla="*/ 249929 f58 1"/>
                <a:gd name="f76" fmla="*/ 17912 f59 1"/>
                <a:gd name="f77" fmla="*/ 8900 f58 1"/>
                <a:gd name="f78" fmla="*/ 14288 f59 1"/>
                <a:gd name="f79" fmla="*/ 2028 f58 1"/>
                <a:gd name="f80" fmla="*/ 8291 f59 1"/>
                <a:gd name="f81" fmla="*/ 29 f58 1"/>
                <a:gd name="f82" fmla="*/ 7541 f59 1"/>
                <a:gd name="f83" fmla="+- f60 0 f1"/>
                <a:gd name="f84" fmla="*/ f63 1 52255"/>
                <a:gd name="f85" fmla="*/ f64 1 262424"/>
                <a:gd name="f86" fmla="*/ f65 1 52255"/>
                <a:gd name="f87" fmla="*/ f66 1 262424"/>
                <a:gd name="f88" fmla="*/ f67 1 52255"/>
                <a:gd name="f89" fmla="*/ f68 1 262424"/>
                <a:gd name="f90" fmla="*/ f69 1 52255"/>
                <a:gd name="f91" fmla="*/ f70 1 262424"/>
                <a:gd name="f92" fmla="*/ f71 1 52255"/>
                <a:gd name="f93" fmla="*/ f72 1 262424"/>
                <a:gd name="f94" fmla="*/ f73 1 52255"/>
                <a:gd name="f95" fmla="*/ f74 1 52255"/>
                <a:gd name="f96" fmla="*/ f75 1 262424"/>
                <a:gd name="f97" fmla="*/ f76 1 52255"/>
                <a:gd name="f98" fmla="*/ f77 1 262424"/>
                <a:gd name="f99" fmla="*/ f78 1 52255"/>
                <a:gd name="f100" fmla="*/ f79 1 262424"/>
                <a:gd name="f101" fmla="*/ f80 1 52255"/>
                <a:gd name="f102" fmla="*/ f81 1 262424"/>
                <a:gd name="f103" fmla="*/ f82 1 52255"/>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1"/>
                <a:gd name="f120" fmla="*/ f96 1 f62"/>
                <a:gd name="f121" fmla="*/ f97 1 f61"/>
                <a:gd name="f122" fmla="*/ f98 1 f62"/>
                <a:gd name="f123" fmla="*/ f99 1 f61"/>
                <a:gd name="f124" fmla="*/ f100 1 f62"/>
                <a:gd name="f125" fmla="*/ f101 1 f61"/>
                <a:gd name="f126" fmla="*/ f102 1 f62"/>
                <a:gd name="f127" fmla="*/ f103 1 f61"/>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2 1"/>
                <a:gd name="f144" fmla="*/ f120 f53 1"/>
                <a:gd name="f145" fmla="*/ f121 f52 1"/>
                <a:gd name="f146" fmla="*/ f122 f53 1"/>
                <a:gd name="f147" fmla="*/ f123 f52 1"/>
                <a:gd name="f148" fmla="*/ f124 f53 1"/>
                <a:gd name="f149" fmla="*/ f125 f52 1"/>
                <a:gd name="f150" fmla="*/ f126 f53 1"/>
                <a:gd name="f151" fmla="*/ f127 f52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1"/>
                </a:cxn>
                <a:cxn ang="f83">
                  <a:pos x="f143" y="f144"/>
                </a:cxn>
                <a:cxn ang="f83">
                  <a:pos x="f145" y="f146"/>
                </a:cxn>
                <a:cxn ang="f83">
                  <a:pos x="f147" y="f148"/>
                </a:cxn>
                <a:cxn ang="f83">
                  <a:pos x="f149" y="f150"/>
                </a:cxn>
                <a:cxn ang="f83">
                  <a:pos x="f151" y="f150"/>
                </a:cxn>
                <a:cxn ang="f83">
                  <a:pos x="f132" y="f133"/>
                </a:cxn>
              </a:cxnLst>
              <a:rect l="f128" t="f131" r="f129" b="f130"/>
              <a:pathLst>
                <a:path w="52255" h="262424">
                  <a:moveTo>
                    <a:pt x="f8" y="f9"/>
                  </a:moveTo>
                  <a:cubicBezTo>
                    <a:pt x="f10" y="f11"/>
                    <a:pt x="f12" y="f13"/>
                    <a:pt x="f14" y="f15"/>
                  </a:cubicBezTo>
                  <a:lnTo>
                    <a:pt x="f16" y="f17"/>
                  </a:lnTo>
                  <a:lnTo>
                    <a:pt x="f18" y="f19"/>
                  </a:lnTo>
                  <a:cubicBezTo>
                    <a:pt x="f20" y="f21"/>
                    <a:pt x="f22" y="f23"/>
                    <a:pt x="f24" y="f7"/>
                  </a:cubicBezTo>
                  <a:lnTo>
                    <a:pt x="f25" y="f7"/>
                  </a:lnTo>
                  <a:cubicBezTo>
                    <a:pt x="f26" y="f27"/>
                    <a:pt x="f28" y="f29"/>
                    <a:pt x="f30" y="f31"/>
                  </a:cubicBezTo>
                  <a:lnTo>
                    <a:pt x="f32" y="f33"/>
                  </a:lnTo>
                  <a:cubicBezTo>
                    <a:pt x="f34" y="f35"/>
                    <a:pt x="f36" y="f37"/>
                    <a:pt x="f38" y="f39"/>
                  </a:cubicBezTo>
                  <a:cubicBezTo>
                    <a:pt x="f40" y="f41"/>
                    <a:pt x="f42" y="f43"/>
                    <a:pt x="f44" y="f45"/>
                  </a:cubicBezTo>
                  <a:lnTo>
                    <a:pt x="f46" y="f45"/>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8" name="Freeform: Shape 1924">
              <a:extLst>
                <a:ext uri="{FF2B5EF4-FFF2-40B4-BE49-F238E27FC236}">
                  <a16:creationId xmlns:a16="http://schemas.microsoft.com/office/drawing/2014/main" id="{1F9D3992-235D-9410-265B-9D6EF215A8AC}"/>
                </a:ext>
              </a:extLst>
            </p:cNvPr>
            <p:cNvSpPr/>
            <p:nvPr/>
          </p:nvSpPr>
          <p:spPr>
            <a:xfrm>
              <a:off x="10865961" y="6622487"/>
              <a:ext cx="12115" cy="249777"/>
            </a:xfrm>
            <a:custGeom>
              <a:avLst/>
              <a:gdLst>
                <a:gd name="f0" fmla="val 10800000"/>
                <a:gd name="f1" fmla="val 5400000"/>
                <a:gd name="f2" fmla="val 180"/>
                <a:gd name="f3" fmla="val w"/>
                <a:gd name="f4" fmla="val h"/>
                <a:gd name="f5" fmla="val 0"/>
                <a:gd name="f6" fmla="val 12119"/>
                <a:gd name="f7" fmla="val 249774"/>
                <a:gd name="f8" fmla="val 11995"/>
                <a:gd name="f9" fmla="val 12620"/>
                <a:gd name="f10" fmla="val 2124"/>
                <a:gd name="f11" fmla="val 12082"/>
                <a:gd name="f12" fmla="val 1149"/>
                <a:gd name="f13" fmla="val 11445"/>
                <a:gd name="f14" fmla="val 237"/>
                <a:gd name="f15" fmla="val 10495"/>
                <a:gd name="f16" fmla="val 9533"/>
                <a:gd name="f17" fmla="val 62"/>
                <a:gd name="f18" fmla="val 8809"/>
                <a:gd name="f19" fmla="val 900"/>
                <a:gd name="f20" fmla="val 8871"/>
                <a:gd name="f21" fmla="val 1862"/>
                <a:gd name="f22" fmla="val 1874"/>
                <a:gd name="f23" fmla="val 12370"/>
                <a:gd name="f24" fmla="val 15494"/>
                <a:gd name="f25" fmla="val 249775"/>
                <a:gd name="f26" fmla="val 3249"/>
                <a:gd name="f27" fmla="val 12120"/>
                <a:gd name="f28" fmla="val 13494"/>
                <a:gd name="f29" fmla="+- 0 0 -90"/>
                <a:gd name="f30" fmla="*/ f3 1 12119"/>
                <a:gd name="f31" fmla="*/ f4 1 249774"/>
                <a:gd name="f32" fmla="val f5"/>
                <a:gd name="f33" fmla="val f6"/>
                <a:gd name="f34" fmla="val f7"/>
                <a:gd name="f35" fmla="*/ f29 f0 1"/>
                <a:gd name="f36" fmla="+- f34 0 f32"/>
                <a:gd name="f37" fmla="+- f33 0 f32"/>
                <a:gd name="f38" fmla="*/ f35 1 f2"/>
                <a:gd name="f39" fmla="*/ f37 1 12119"/>
                <a:gd name="f40" fmla="*/ f36 1 249774"/>
                <a:gd name="f41" fmla="*/ 11995 f37 1"/>
                <a:gd name="f42" fmla="*/ 12620 f36 1"/>
                <a:gd name="f43" fmla="*/ 2124 f36 1"/>
                <a:gd name="f44" fmla="*/ 10495 f37 1"/>
                <a:gd name="f45" fmla="*/ 0 f36 1"/>
                <a:gd name="f46" fmla="*/ 8871 f37 1"/>
                <a:gd name="f47" fmla="*/ 1862 f36 1"/>
                <a:gd name="f48" fmla="*/ 1874 f36 1"/>
                <a:gd name="f49" fmla="*/ 12370 f36 1"/>
                <a:gd name="f50" fmla="*/ 15494 f36 1"/>
                <a:gd name="f51" fmla="*/ 0 f37 1"/>
                <a:gd name="f52" fmla="*/ 249775 f36 1"/>
                <a:gd name="f53" fmla="*/ 3249 f37 1"/>
                <a:gd name="f54" fmla="*/ 12120 f37 1"/>
                <a:gd name="f55" fmla="*/ 13494 f36 1"/>
                <a:gd name="f56" fmla="+- f38 0 f1"/>
                <a:gd name="f57" fmla="*/ f41 1 12119"/>
                <a:gd name="f58" fmla="*/ f42 1 249774"/>
                <a:gd name="f59" fmla="*/ f43 1 249774"/>
                <a:gd name="f60" fmla="*/ f44 1 12119"/>
                <a:gd name="f61" fmla="*/ f45 1 249774"/>
                <a:gd name="f62" fmla="*/ f46 1 12119"/>
                <a:gd name="f63" fmla="*/ f47 1 249774"/>
                <a:gd name="f64" fmla="*/ f48 1 249774"/>
                <a:gd name="f65" fmla="*/ f49 1 249774"/>
                <a:gd name="f66" fmla="*/ f50 1 249774"/>
                <a:gd name="f67" fmla="*/ f51 1 12119"/>
                <a:gd name="f68" fmla="*/ f52 1 249774"/>
                <a:gd name="f69" fmla="*/ f53 1 12119"/>
                <a:gd name="f70" fmla="*/ f54 1 12119"/>
                <a:gd name="f71" fmla="*/ f55 1 249774"/>
                <a:gd name="f72" fmla="*/ f32 1 f39"/>
                <a:gd name="f73" fmla="*/ f33 1 f39"/>
                <a:gd name="f74" fmla="*/ f32 1 f40"/>
                <a:gd name="f75" fmla="*/ f34 1 f40"/>
                <a:gd name="f76" fmla="*/ f57 1 f39"/>
                <a:gd name="f77" fmla="*/ f58 1 f40"/>
                <a:gd name="f78" fmla="*/ f59 1 f40"/>
                <a:gd name="f79" fmla="*/ f60 1 f39"/>
                <a:gd name="f80" fmla="*/ f61 1 f40"/>
                <a:gd name="f81" fmla="*/ f62 1 f39"/>
                <a:gd name="f82" fmla="*/ f63 1 f40"/>
                <a:gd name="f83" fmla="*/ f64 1 f40"/>
                <a:gd name="f84" fmla="*/ f65 1 f40"/>
                <a:gd name="f85" fmla="*/ f66 1 f40"/>
                <a:gd name="f86" fmla="*/ f67 1 f39"/>
                <a:gd name="f87" fmla="*/ f68 1 f40"/>
                <a:gd name="f88" fmla="*/ f69 1 f39"/>
                <a:gd name="f89" fmla="*/ f70 1 f39"/>
                <a:gd name="f90" fmla="*/ f71 1 f40"/>
                <a:gd name="f91" fmla="*/ f72 f30 1"/>
                <a:gd name="f92" fmla="*/ f73 f30 1"/>
                <a:gd name="f93" fmla="*/ f75 f31 1"/>
                <a:gd name="f94" fmla="*/ f74 f31 1"/>
                <a:gd name="f95" fmla="*/ f76 f30 1"/>
                <a:gd name="f96" fmla="*/ f77 f31 1"/>
                <a:gd name="f97" fmla="*/ f78 f31 1"/>
                <a:gd name="f98" fmla="*/ f79 f30 1"/>
                <a:gd name="f99" fmla="*/ f80 f31 1"/>
                <a:gd name="f100" fmla="*/ f81 f30 1"/>
                <a:gd name="f101" fmla="*/ f82 f31 1"/>
                <a:gd name="f102" fmla="*/ f83 f31 1"/>
                <a:gd name="f103" fmla="*/ f84 f31 1"/>
                <a:gd name="f104" fmla="*/ f85 f31 1"/>
                <a:gd name="f105" fmla="*/ f86 f30 1"/>
                <a:gd name="f106" fmla="*/ f87 f31 1"/>
                <a:gd name="f107" fmla="*/ f88 f30 1"/>
                <a:gd name="f108" fmla="*/ f89 f30 1"/>
                <a:gd name="f109" fmla="*/ f90 f31 1"/>
              </a:gdLst>
              <a:ahLst/>
              <a:cxnLst>
                <a:cxn ang="3cd4">
                  <a:pos x="hc" y="t"/>
                </a:cxn>
                <a:cxn ang="0">
                  <a:pos x="r" y="vc"/>
                </a:cxn>
                <a:cxn ang="cd4">
                  <a:pos x="hc" y="b"/>
                </a:cxn>
                <a:cxn ang="cd2">
                  <a:pos x="l" y="vc"/>
                </a:cxn>
                <a:cxn ang="f56">
                  <a:pos x="f95" y="f96"/>
                </a:cxn>
                <a:cxn ang="f56">
                  <a:pos x="f95" y="f97"/>
                </a:cxn>
                <a:cxn ang="f56">
                  <a:pos x="f98" y="f99"/>
                </a:cxn>
                <a:cxn ang="f56">
                  <a:pos x="f100" y="f101"/>
                </a:cxn>
                <a:cxn ang="f56">
                  <a:pos x="f100" y="f102"/>
                </a:cxn>
                <a:cxn ang="f56">
                  <a:pos x="f100" y="f103"/>
                </a:cxn>
                <a:cxn ang="f56">
                  <a:pos x="f100" y="f104"/>
                </a:cxn>
                <a:cxn ang="f56">
                  <a:pos x="f105" y="f106"/>
                </a:cxn>
                <a:cxn ang="f56">
                  <a:pos x="f107" y="f106"/>
                </a:cxn>
                <a:cxn ang="f56">
                  <a:pos x="f108" y="f109"/>
                </a:cxn>
              </a:cxnLst>
              <a:rect l="f91" t="f94" r="f92" b="f93"/>
              <a:pathLst>
                <a:path w="12119" h="249774">
                  <a:moveTo>
                    <a:pt x="f8" y="f9"/>
                  </a:moveTo>
                  <a:lnTo>
                    <a:pt x="f8" y="f10"/>
                  </a:lnTo>
                  <a:cubicBezTo>
                    <a:pt x="f11" y="f12"/>
                    <a:pt x="f13" y="f14"/>
                    <a:pt x="f15" y="f5"/>
                  </a:cubicBezTo>
                  <a:cubicBezTo>
                    <a:pt x="f16" y="f17"/>
                    <a:pt x="f18" y="f19"/>
                    <a:pt x="f20" y="f21"/>
                  </a:cubicBezTo>
                  <a:cubicBezTo>
                    <a:pt x="f20" y="f22"/>
                    <a:pt x="f20" y="f22"/>
                    <a:pt x="f20" y="f22"/>
                  </a:cubicBezTo>
                  <a:lnTo>
                    <a:pt x="f20" y="f23"/>
                  </a:lnTo>
                  <a:lnTo>
                    <a:pt x="f20" y="f24"/>
                  </a:lnTo>
                  <a:lnTo>
                    <a:pt x="f5" y="f25"/>
                  </a:lnTo>
                  <a:lnTo>
                    <a:pt x="f26" y="f25"/>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9" name="Freeform: Shape 1925">
              <a:extLst>
                <a:ext uri="{FF2B5EF4-FFF2-40B4-BE49-F238E27FC236}">
                  <a16:creationId xmlns:a16="http://schemas.microsoft.com/office/drawing/2014/main" id="{4918A365-74BB-9317-91C5-C9A582AF81E1}"/>
                </a:ext>
              </a:extLst>
            </p:cNvPr>
            <p:cNvSpPr/>
            <p:nvPr/>
          </p:nvSpPr>
          <p:spPr>
            <a:xfrm>
              <a:off x="12078858" y="5638254"/>
              <a:ext cx="126141" cy="154323"/>
            </a:xfrm>
            <a:custGeom>
              <a:avLst/>
              <a:gdLst>
                <a:gd name="f0" fmla="val 10800000"/>
                <a:gd name="f1" fmla="val 5400000"/>
                <a:gd name="f2" fmla="val 180"/>
                <a:gd name="f3" fmla="val w"/>
                <a:gd name="f4" fmla="val h"/>
                <a:gd name="f5" fmla="val 0"/>
                <a:gd name="f6" fmla="val 126145"/>
                <a:gd name="f7" fmla="val 154321"/>
                <a:gd name="f8" fmla="val 8946"/>
                <a:gd name="f9" fmla="val 8004"/>
                <a:gd name="f10" fmla="val 2699"/>
                <a:gd name="f11" fmla="val 507"/>
                <a:gd name="f12" fmla="val 2149"/>
                <a:gd name="f13" fmla="val -117"/>
                <a:gd name="f14" fmla="val 1200"/>
                <a:gd name="f15" fmla="val -168"/>
                <a:gd name="f16" fmla="val 587"/>
                <a:gd name="f17" fmla="val 370"/>
                <a:gd name="f18" fmla="val 538"/>
                <a:gd name="f19" fmla="val 420"/>
                <a:gd name="f20" fmla="val 487"/>
                <a:gd name="f21" fmla="val 457"/>
                <a:gd name="f22" fmla="val 450"/>
                <a:gd name="f23" fmla="val -150"/>
                <a:gd name="f24" fmla="val 1282"/>
                <a:gd name="f25" fmla="val 2357"/>
                <a:gd name="f26" fmla="val 3131"/>
                <a:gd name="f27" fmla="val 6697"/>
                <a:gd name="f28" fmla="val 10628"/>
                <a:gd name="f29" fmla="val 9446"/>
                <a:gd name="f30" fmla="val 13877"/>
                <a:gd name="f31" fmla="val 126146"/>
                <a:gd name="f32" fmla="val 148948"/>
                <a:gd name="f33" fmla="val 9129"/>
                <a:gd name="f34" fmla="+- 0 0 -90"/>
                <a:gd name="f35" fmla="*/ f3 1 126145"/>
                <a:gd name="f36" fmla="*/ f4 1 154321"/>
                <a:gd name="f37" fmla="val f5"/>
                <a:gd name="f38" fmla="val f6"/>
                <a:gd name="f39" fmla="val f7"/>
                <a:gd name="f40" fmla="*/ f34 f0 1"/>
                <a:gd name="f41" fmla="+- f39 0 f37"/>
                <a:gd name="f42" fmla="+- f38 0 f37"/>
                <a:gd name="f43" fmla="*/ f40 1 f2"/>
                <a:gd name="f44" fmla="*/ f42 1 126145"/>
                <a:gd name="f45" fmla="*/ f41 1 154321"/>
                <a:gd name="f46" fmla="*/ 8946 f42 1"/>
                <a:gd name="f47" fmla="*/ 8004 f41 1"/>
                <a:gd name="f48" fmla="*/ 2699 f42 1"/>
                <a:gd name="f49" fmla="*/ 507 f41 1"/>
                <a:gd name="f50" fmla="*/ 587 f42 1"/>
                <a:gd name="f51" fmla="*/ 370 f41 1"/>
                <a:gd name="f52" fmla="*/ 450 f42 1"/>
                <a:gd name="f53" fmla="*/ 3131 f41 1"/>
                <a:gd name="f54" fmla="*/ 6697 f42 1"/>
                <a:gd name="f55" fmla="*/ 10628 f41 1"/>
                <a:gd name="f56" fmla="*/ 9446 f42 1"/>
                <a:gd name="f57" fmla="*/ 13877 f41 1"/>
                <a:gd name="f58" fmla="*/ 126146 f42 1"/>
                <a:gd name="f59" fmla="*/ 154321 f41 1"/>
                <a:gd name="f60" fmla="*/ 148948 f41 1"/>
                <a:gd name="f61" fmla="*/ 9129 f41 1"/>
                <a:gd name="f62" fmla="+- f43 0 f1"/>
                <a:gd name="f63" fmla="*/ f46 1 126145"/>
                <a:gd name="f64" fmla="*/ f47 1 154321"/>
                <a:gd name="f65" fmla="*/ f48 1 126145"/>
                <a:gd name="f66" fmla="*/ f49 1 154321"/>
                <a:gd name="f67" fmla="*/ f50 1 126145"/>
                <a:gd name="f68" fmla="*/ f51 1 154321"/>
                <a:gd name="f69" fmla="*/ f52 1 126145"/>
                <a:gd name="f70" fmla="*/ f53 1 154321"/>
                <a:gd name="f71" fmla="*/ f54 1 126145"/>
                <a:gd name="f72" fmla="*/ f55 1 154321"/>
                <a:gd name="f73" fmla="*/ f56 1 126145"/>
                <a:gd name="f74" fmla="*/ f57 1 154321"/>
                <a:gd name="f75" fmla="*/ f58 1 126145"/>
                <a:gd name="f76" fmla="*/ f59 1 154321"/>
                <a:gd name="f77" fmla="*/ f60 1 154321"/>
                <a:gd name="f78" fmla="*/ f61 1 154321"/>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4"/>
                <a:gd name="f92" fmla="*/ f72 1 f45"/>
                <a:gd name="f93" fmla="*/ f73 1 f44"/>
                <a:gd name="f94" fmla="*/ f74 1 f45"/>
                <a:gd name="f95" fmla="*/ f75 1 f44"/>
                <a:gd name="f96" fmla="*/ f76 1 f45"/>
                <a:gd name="f97" fmla="*/ f77 1 f45"/>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5 1"/>
                <a:gd name="f112" fmla="*/ f92 f36 1"/>
                <a:gd name="f113" fmla="*/ f93 f35 1"/>
                <a:gd name="f114" fmla="*/ f94 f36 1"/>
                <a:gd name="f115" fmla="*/ f95 f35 1"/>
                <a:gd name="f116" fmla="*/ f96 f36 1"/>
                <a:gd name="f117" fmla="*/ f97 f36 1"/>
                <a:gd name="f118" fmla="*/ f98 f36 1"/>
              </a:gdLst>
              <a:ahLst/>
              <a:cxnLst>
                <a:cxn ang="3cd4">
                  <a:pos x="hc" y="t"/>
                </a:cxn>
                <a:cxn ang="0">
                  <a:pos x="r" y="vc"/>
                </a:cxn>
                <a:cxn ang="cd4">
                  <a:pos x="hc" y="b"/>
                </a:cxn>
                <a:cxn ang="cd2">
                  <a:pos x="l" y="vc"/>
                </a:cxn>
                <a:cxn ang="f62">
                  <a:pos x="f103" y="f104"/>
                </a:cxn>
                <a:cxn ang="f62">
                  <a:pos x="f105" y="f106"/>
                </a:cxn>
                <a:cxn ang="f62">
                  <a:pos x="f107" y="f108"/>
                </a:cxn>
                <a:cxn ang="f62">
                  <a:pos x="f109" y="f106"/>
                </a:cxn>
                <a:cxn ang="f62">
                  <a:pos x="f109" y="f110"/>
                </a:cxn>
                <a:cxn ang="f62">
                  <a:pos x="f111" y="f112"/>
                </a:cxn>
                <a:cxn ang="f62">
                  <a:pos x="f113" y="f114"/>
                </a:cxn>
                <a:cxn ang="f62">
                  <a:pos x="f115" y="f116"/>
                </a:cxn>
                <a:cxn ang="f62">
                  <a:pos x="f115" y="f117"/>
                </a:cxn>
                <a:cxn ang="f62">
                  <a:pos x="f103" y="f118"/>
                </a:cxn>
              </a:cxnLst>
              <a:rect l="f99" t="f102" r="f100" b="f101"/>
              <a:pathLst>
                <a:path w="126145" h="154321">
                  <a:moveTo>
                    <a:pt x="f8" y="f9"/>
                  </a:moveTo>
                  <a:lnTo>
                    <a:pt x="f10" y="f11"/>
                  </a:lnTo>
                  <a:cubicBezTo>
                    <a:pt x="f12" y="f13"/>
                    <a:pt x="f14" y="f15"/>
                    <a:pt x="f16" y="f17"/>
                  </a:cubicBezTo>
                  <a:cubicBezTo>
                    <a:pt x="f18" y="f19"/>
                    <a:pt x="f20" y="f21"/>
                    <a:pt x="f22" y="f11"/>
                  </a:cubicBezTo>
                  <a:cubicBezTo>
                    <a:pt x="f23" y="f24"/>
                    <a:pt x="f23" y="f25"/>
                    <a:pt x="f22" y="f26"/>
                  </a:cubicBezTo>
                  <a:lnTo>
                    <a:pt x="f27" y="f28"/>
                  </a:lnTo>
                  <a:lnTo>
                    <a:pt x="f29" y="f30"/>
                  </a:lnTo>
                  <a:lnTo>
                    <a:pt x="f31" y="f7"/>
                  </a:lnTo>
                  <a:lnTo>
                    <a:pt x="f31" y="f32"/>
                  </a:lnTo>
                  <a:lnTo>
                    <a:pt x="f8"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0" name="Freeform: Shape 1926">
              <a:extLst>
                <a:ext uri="{FF2B5EF4-FFF2-40B4-BE49-F238E27FC236}">
                  <a16:creationId xmlns:a16="http://schemas.microsoft.com/office/drawing/2014/main" id="{F834AEC1-7963-265D-C619-10A3F1860E76}"/>
                </a:ext>
              </a:extLst>
            </p:cNvPr>
            <p:cNvSpPr/>
            <p:nvPr/>
          </p:nvSpPr>
          <p:spPr>
            <a:xfrm>
              <a:off x="8134621" y="6320982"/>
              <a:ext cx="67363" cy="551282"/>
            </a:xfrm>
            <a:custGeom>
              <a:avLst/>
              <a:gdLst>
                <a:gd name="f0" fmla="val 10800000"/>
                <a:gd name="f1" fmla="val 5400000"/>
                <a:gd name="f2" fmla="val 180"/>
                <a:gd name="f3" fmla="val w"/>
                <a:gd name="f4" fmla="val h"/>
                <a:gd name="f5" fmla="val 0"/>
                <a:gd name="f6" fmla="val 67364"/>
                <a:gd name="f7" fmla="val 551280"/>
                <a:gd name="f8" fmla="val 2893"/>
                <a:gd name="f9" fmla="val 2625"/>
                <a:gd name="f10" fmla="val 1250"/>
                <a:gd name="f11" fmla="val 2718"/>
                <a:gd name="f12" fmla="val 500"/>
                <a:gd name="f13" fmla="val 2043"/>
                <a:gd name="f14" fmla="val -24"/>
                <a:gd name="f15" fmla="val 1269"/>
                <a:gd name="f16" fmla="val 1"/>
                <a:gd name="f17" fmla="val 394"/>
                <a:gd name="f18" fmla="val -106"/>
                <a:gd name="f19" fmla="val 1125"/>
                <a:gd name="f20" fmla="val 19"/>
                <a:gd name="f21" fmla="val 2250"/>
                <a:gd name="f22" fmla="val 1143"/>
                <a:gd name="f23" fmla="val 12121"/>
                <a:gd name="f24" fmla="val 63616"/>
                <a:gd name="f25" fmla="val 551281"/>
                <a:gd name="f26" fmla="val 67365"/>
                <a:gd name="f27" fmla="val 4892"/>
                <a:gd name="f28" fmla="val 11621"/>
                <a:gd name="f29" fmla="+- 0 0 -90"/>
                <a:gd name="f30" fmla="*/ f3 1 67364"/>
                <a:gd name="f31" fmla="*/ f4 1 551280"/>
                <a:gd name="f32" fmla="val f5"/>
                <a:gd name="f33" fmla="val f6"/>
                <a:gd name="f34" fmla="val f7"/>
                <a:gd name="f35" fmla="*/ f29 f0 1"/>
                <a:gd name="f36" fmla="+- f34 0 f32"/>
                <a:gd name="f37" fmla="+- f33 0 f32"/>
                <a:gd name="f38" fmla="*/ f35 1 f2"/>
                <a:gd name="f39" fmla="*/ f37 1 67364"/>
                <a:gd name="f40" fmla="*/ f36 1 551280"/>
                <a:gd name="f41" fmla="*/ 2893 f37 1"/>
                <a:gd name="f42" fmla="*/ 2625 f36 1"/>
                <a:gd name="f43" fmla="*/ 1250 f36 1"/>
                <a:gd name="f44" fmla="*/ 1269 f37 1"/>
                <a:gd name="f45" fmla="*/ 1 f36 1"/>
                <a:gd name="f46" fmla="*/ 19 f37 1"/>
                <a:gd name="f47" fmla="*/ 2250 f36 1"/>
                <a:gd name="f48" fmla="*/ 1143 f37 1"/>
                <a:gd name="f49" fmla="*/ 12121 f36 1"/>
                <a:gd name="f50" fmla="*/ 63616 f37 1"/>
                <a:gd name="f51" fmla="*/ 551281 f36 1"/>
                <a:gd name="f52" fmla="*/ 67365 f37 1"/>
                <a:gd name="f53" fmla="*/ 4892 f37 1"/>
                <a:gd name="f54" fmla="*/ 11621 f36 1"/>
                <a:gd name="f55" fmla="+- f38 0 f1"/>
                <a:gd name="f56" fmla="*/ f41 1 67364"/>
                <a:gd name="f57" fmla="*/ f42 1 551280"/>
                <a:gd name="f58" fmla="*/ f43 1 551280"/>
                <a:gd name="f59" fmla="*/ f44 1 67364"/>
                <a:gd name="f60" fmla="*/ f45 1 551280"/>
                <a:gd name="f61" fmla="*/ f46 1 67364"/>
                <a:gd name="f62" fmla="*/ f47 1 551280"/>
                <a:gd name="f63" fmla="*/ f48 1 67364"/>
                <a:gd name="f64" fmla="*/ f49 1 551280"/>
                <a:gd name="f65" fmla="*/ f50 1 67364"/>
                <a:gd name="f66" fmla="*/ f51 1 551280"/>
                <a:gd name="f67" fmla="*/ f52 1 67364"/>
                <a:gd name="f68" fmla="*/ f53 1 67364"/>
                <a:gd name="f69" fmla="*/ f54 1 551280"/>
                <a:gd name="f70" fmla="*/ f32 1 f39"/>
                <a:gd name="f71" fmla="*/ f33 1 f39"/>
                <a:gd name="f72" fmla="*/ f32 1 f40"/>
                <a:gd name="f73" fmla="*/ f34 1 f40"/>
                <a:gd name="f74" fmla="*/ f56 1 f39"/>
                <a:gd name="f75" fmla="*/ f57 1 f40"/>
                <a:gd name="f76" fmla="*/ f58 1 f40"/>
                <a:gd name="f77" fmla="*/ f59 1 f39"/>
                <a:gd name="f78" fmla="*/ f60 1 f40"/>
                <a:gd name="f79" fmla="*/ f61 1 f39"/>
                <a:gd name="f80" fmla="*/ f62 1 f40"/>
                <a:gd name="f81" fmla="*/ f63 1 f39"/>
                <a:gd name="f82" fmla="*/ f64 1 f40"/>
                <a:gd name="f83" fmla="*/ f65 1 f39"/>
                <a:gd name="f84" fmla="*/ f66 1 f40"/>
                <a:gd name="f85" fmla="*/ f67 1 f39"/>
                <a:gd name="f86" fmla="*/ f68 1 f39"/>
                <a:gd name="f87" fmla="*/ f69 1 f40"/>
                <a:gd name="f88" fmla="*/ f70 f30 1"/>
                <a:gd name="f89" fmla="*/ f71 f30 1"/>
                <a:gd name="f90" fmla="*/ f73 f31 1"/>
                <a:gd name="f91" fmla="*/ f72 f31 1"/>
                <a:gd name="f92" fmla="*/ f74 f30 1"/>
                <a:gd name="f93" fmla="*/ f75 f31 1"/>
                <a:gd name="f94" fmla="*/ f76 f31 1"/>
                <a:gd name="f95" fmla="*/ f77 f30 1"/>
                <a:gd name="f96" fmla="*/ f78 f31 1"/>
                <a:gd name="f97" fmla="*/ f79 f30 1"/>
                <a:gd name="f98" fmla="*/ f80 f31 1"/>
                <a:gd name="f99" fmla="*/ f81 f30 1"/>
                <a:gd name="f100" fmla="*/ f82 f31 1"/>
                <a:gd name="f101" fmla="*/ f83 f30 1"/>
                <a:gd name="f102" fmla="*/ f84 f31 1"/>
                <a:gd name="f103" fmla="*/ f85 f30 1"/>
                <a:gd name="f104" fmla="*/ f86 f30 1"/>
                <a:gd name="f105" fmla="*/ f87 f31 1"/>
              </a:gdLst>
              <a:ahLst/>
              <a:cxnLst>
                <a:cxn ang="3cd4">
                  <a:pos x="hc" y="t"/>
                </a:cxn>
                <a:cxn ang="0">
                  <a:pos x="r" y="vc"/>
                </a:cxn>
                <a:cxn ang="cd4">
                  <a:pos x="hc" y="b"/>
                </a:cxn>
                <a:cxn ang="cd2">
                  <a:pos x="l" y="vc"/>
                </a:cxn>
                <a:cxn ang="f55">
                  <a:pos x="f92" y="f93"/>
                </a:cxn>
                <a:cxn ang="f55">
                  <a:pos x="f92" y="f94"/>
                </a:cxn>
                <a:cxn ang="f55">
                  <a:pos x="f92" y="f94"/>
                </a:cxn>
                <a:cxn ang="f55">
                  <a:pos x="f95" y="f96"/>
                </a:cxn>
                <a:cxn ang="f55">
                  <a:pos x="f97" y="f98"/>
                </a:cxn>
                <a:cxn ang="f55">
                  <a:pos x="f97" y="f98"/>
                </a:cxn>
                <a:cxn ang="f55">
                  <a:pos x="f99" y="f100"/>
                </a:cxn>
                <a:cxn ang="f55">
                  <a:pos x="f101" y="f102"/>
                </a:cxn>
                <a:cxn ang="f55">
                  <a:pos x="f103" y="f102"/>
                </a:cxn>
                <a:cxn ang="f55">
                  <a:pos x="f104" y="f105"/>
                </a:cxn>
              </a:cxnLst>
              <a:rect l="f88" t="f91" r="f89" b="f90"/>
              <a:pathLst>
                <a:path w="67364" h="551280">
                  <a:moveTo>
                    <a:pt x="f8" y="f9"/>
                  </a:moveTo>
                  <a:lnTo>
                    <a:pt x="f8" y="f10"/>
                  </a:lnTo>
                  <a:lnTo>
                    <a:pt x="f8" y="f10"/>
                  </a:lnTo>
                  <a:cubicBezTo>
                    <a:pt x="f11" y="f12"/>
                    <a:pt x="f13" y="f14"/>
                    <a:pt x="f15" y="f16"/>
                  </a:cubicBezTo>
                  <a:cubicBezTo>
                    <a:pt x="f17" y="f16"/>
                    <a:pt x="f18" y="f19"/>
                    <a:pt x="f20" y="f21"/>
                  </a:cubicBezTo>
                  <a:lnTo>
                    <a:pt x="f20" y="f21"/>
                  </a:lnTo>
                  <a:lnTo>
                    <a:pt x="f22" y="f23"/>
                  </a:lnTo>
                  <a:lnTo>
                    <a:pt x="f24" y="f25"/>
                  </a:lnTo>
                  <a:lnTo>
                    <a:pt x="f26" y="f25"/>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1" name="Freeform: Shape 1927">
              <a:extLst>
                <a:ext uri="{FF2B5EF4-FFF2-40B4-BE49-F238E27FC236}">
                  <a16:creationId xmlns:a16="http://schemas.microsoft.com/office/drawing/2014/main" id="{AA9C8753-70D0-334B-5DED-9B365137464B}"/>
                </a:ext>
              </a:extLst>
            </p:cNvPr>
            <p:cNvSpPr/>
            <p:nvPr/>
          </p:nvSpPr>
          <p:spPr>
            <a:xfrm>
              <a:off x="10198568" y="1820405"/>
              <a:ext cx="2807" cy="324593"/>
            </a:xfrm>
            <a:custGeom>
              <a:avLst/>
              <a:gdLst>
                <a:gd name="f0" fmla="val 10800000"/>
                <a:gd name="f1" fmla="val 5400000"/>
                <a:gd name="f2" fmla="val 180"/>
                <a:gd name="f3" fmla="val w"/>
                <a:gd name="f4" fmla="val h"/>
                <a:gd name="f5" fmla="val 0"/>
                <a:gd name="f6" fmla="val 2808"/>
                <a:gd name="f7" fmla="val 324598"/>
                <a:gd name="f8" fmla="val 1680"/>
                <a:gd name="f9" fmla="val 694"/>
                <a:gd name="f10" fmla="val 125"/>
                <a:gd name="f11" fmla="val -19"/>
                <a:gd name="f12" fmla="val 1012"/>
                <a:gd name="f13" fmla="val 56"/>
                <a:gd name="f14" fmla="val 1999"/>
                <a:gd name="f15" fmla="val 12370"/>
                <a:gd name="f16" fmla="val 322122"/>
                <a:gd name="f17" fmla="val 323621"/>
                <a:gd name="f18" fmla="val 323908"/>
                <a:gd name="f19" fmla="val 324208"/>
                <a:gd name="f20" fmla="val 324496"/>
                <a:gd name="f21" fmla="val 419"/>
                <a:gd name="f22" fmla="val 324633"/>
                <a:gd name="f23" fmla="val 818"/>
                <a:gd name="f24" fmla="val 1181"/>
                <a:gd name="f25" fmla="val 2143"/>
                <a:gd name="f26" fmla="val 324433"/>
                <a:gd name="f27" fmla="val 2867"/>
                <a:gd name="f28" fmla="val 323596"/>
                <a:gd name="f29" fmla="val 2805"/>
                <a:gd name="f30" fmla="val 322634"/>
                <a:gd name="f31" fmla="val 322621"/>
                <a:gd name="f32" fmla="val 321747"/>
                <a:gd name="f33" fmla="val 11495"/>
                <a:gd name="f34" fmla="val 1125"/>
                <a:gd name="f35" fmla="val 2618"/>
                <a:gd name="f36" fmla="val 600"/>
                <a:gd name="f37" fmla="val 2205"/>
                <a:gd name="f38" fmla="val 187"/>
                <a:gd name="f39" fmla="+- 0 0 -90"/>
                <a:gd name="f40" fmla="*/ f3 1 2808"/>
                <a:gd name="f41" fmla="*/ f4 1 324598"/>
                <a:gd name="f42" fmla="val f5"/>
                <a:gd name="f43" fmla="val f6"/>
                <a:gd name="f44" fmla="val f7"/>
                <a:gd name="f45" fmla="*/ f39 f0 1"/>
                <a:gd name="f46" fmla="+- f44 0 f42"/>
                <a:gd name="f47" fmla="+- f43 0 f42"/>
                <a:gd name="f48" fmla="*/ f45 1 f2"/>
                <a:gd name="f49" fmla="*/ f47 1 2808"/>
                <a:gd name="f50" fmla="*/ f46 1 324598"/>
                <a:gd name="f51" fmla="*/ 1680 f47 1"/>
                <a:gd name="f52" fmla="*/ 0 f46 1"/>
                <a:gd name="f53" fmla="*/ 56 f47 1"/>
                <a:gd name="f54" fmla="*/ 1999 f46 1"/>
                <a:gd name="f55" fmla="*/ 12370 f46 1"/>
                <a:gd name="f56" fmla="*/ 322122 f46 1"/>
                <a:gd name="f57" fmla="*/ 323621 f46 1"/>
                <a:gd name="f58" fmla="*/ 324496 f46 1"/>
                <a:gd name="f59" fmla="*/ 1181 f47 1"/>
                <a:gd name="f60" fmla="*/ 2805 f47 1"/>
                <a:gd name="f61" fmla="*/ 322634 f46 1"/>
                <a:gd name="f62" fmla="*/ 322621 f46 1"/>
                <a:gd name="f63" fmla="*/ 321747 f46 1"/>
                <a:gd name="f64" fmla="*/ 11495 f46 1"/>
                <a:gd name="f65" fmla="*/ 1125 f46 1"/>
                <a:gd name="f66" fmla="+- f48 0 f1"/>
                <a:gd name="f67" fmla="*/ f51 1 2808"/>
                <a:gd name="f68" fmla="*/ f52 1 324598"/>
                <a:gd name="f69" fmla="*/ f53 1 2808"/>
                <a:gd name="f70" fmla="*/ f54 1 324598"/>
                <a:gd name="f71" fmla="*/ f55 1 324598"/>
                <a:gd name="f72" fmla="*/ f56 1 324598"/>
                <a:gd name="f73" fmla="*/ f57 1 324598"/>
                <a:gd name="f74" fmla="*/ f58 1 324598"/>
                <a:gd name="f75" fmla="*/ f59 1 2808"/>
                <a:gd name="f76" fmla="*/ f60 1 2808"/>
                <a:gd name="f77" fmla="*/ f61 1 324598"/>
                <a:gd name="f78" fmla="*/ f62 1 324598"/>
                <a:gd name="f79" fmla="*/ f63 1 324598"/>
                <a:gd name="f80" fmla="*/ f64 1 324598"/>
                <a:gd name="f81" fmla="*/ f65 1 324598"/>
                <a:gd name="f82" fmla="*/ f42 1 f49"/>
                <a:gd name="f83" fmla="*/ f43 1 f49"/>
                <a:gd name="f84" fmla="*/ f42 1 f50"/>
                <a:gd name="f85" fmla="*/ f44 1 f50"/>
                <a:gd name="f86" fmla="*/ f67 1 f49"/>
                <a:gd name="f87" fmla="*/ f68 1 f50"/>
                <a:gd name="f88" fmla="*/ f69 1 f49"/>
                <a:gd name="f89" fmla="*/ f70 1 f50"/>
                <a:gd name="f90" fmla="*/ f71 1 f50"/>
                <a:gd name="f91" fmla="*/ f72 1 f50"/>
                <a:gd name="f92" fmla="*/ f73 1 f50"/>
                <a:gd name="f93" fmla="*/ f74 1 f50"/>
                <a:gd name="f94" fmla="*/ f75 1 f49"/>
                <a:gd name="f95" fmla="*/ f76 1 f49"/>
                <a:gd name="f96" fmla="*/ f77 1 f50"/>
                <a:gd name="f97" fmla="*/ f78 1 f50"/>
                <a:gd name="f98" fmla="*/ f79 1 f50"/>
                <a:gd name="f99" fmla="*/ f80 1 f50"/>
                <a:gd name="f100" fmla="*/ f81 1 f50"/>
                <a:gd name="f101" fmla="*/ f82 f40 1"/>
                <a:gd name="f102" fmla="*/ f83 f40 1"/>
                <a:gd name="f103" fmla="*/ f85 f41 1"/>
                <a:gd name="f104" fmla="*/ f84 f41 1"/>
                <a:gd name="f105" fmla="*/ f86 f40 1"/>
                <a:gd name="f106" fmla="*/ f87 f41 1"/>
                <a:gd name="f107" fmla="*/ f88 f40 1"/>
                <a:gd name="f108" fmla="*/ f89 f41 1"/>
                <a:gd name="f109" fmla="*/ f90 f41 1"/>
                <a:gd name="f110" fmla="*/ f91 f41 1"/>
                <a:gd name="f111" fmla="*/ f92 f41 1"/>
                <a:gd name="f112" fmla="*/ f93 f41 1"/>
                <a:gd name="f113" fmla="*/ f94 f40 1"/>
                <a:gd name="f114" fmla="*/ f95 f40 1"/>
                <a:gd name="f115" fmla="*/ f96 f41 1"/>
                <a:gd name="f116" fmla="*/ f97 f41 1"/>
                <a:gd name="f117" fmla="*/ f98 f41 1"/>
                <a:gd name="f118" fmla="*/ f99 f41 1"/>
                <a:gd name="f119" fmla="*/ f100 f41 1"/>
              </a:gdLst>
              <a:ahLst/>
              <a:cxnLst>
                <a:cxn ang="3cd4">
                  <a:pos x="hc" y="t"/>
                </a:cxn>
                <a:cxn ang="0">
                  <a:pos x="r" y="vc"/>
                </a:cxn>
                <a:cxn ang="cd4">
                  <a:pos x="hc" y="b"/>
                </a:cxn>
                <a:cxn ang="cd2">
                  <a:pos x="l" y="vc"/>
                </a:cxn>
                <a:cxn ang="f66">
                  <a:pos x="f105" y="f106"/>
                </a:cxn>
                <a:cxn ang="f66">
                  <a:pos x="f107" y="f108"/>
                </a:cxn>
                <a:cxn ang="f66">
                  <a:pos x="f107" y="f109"/>
                </a:cxn>
                <a:cxn ang="f66">
                  <a:pos x="f107" y="f110"/>
                </a:cxn>
                <a:cxn ang="f66">
                  <a:pos x="f107" y="f111"/>
                </a:cxn>
                <a:cxn ang="f66">
                  <a:pos x="f107" y="f111"/>
                </a:cxn>
                <a:cxn ang="f66">
                  <a:pos x="f107" y="f112"/>
                </a:cxn>
                <a:cxn ang="f66">
                  <a:pos x="f113" y="f112"/>
                </a:cxn>
                <a:cxn ang="f66">
                  <a:pos x="f114" y="f115"/>
                </a:cxn>
                <a:cxn ang="f66">
                  <a:pos x="f114" y="f116"/>
                </a:cxn>
                <a:cxn ang="f66">
                  <a:pos x="f114" y="f117"/>
                </a:cxn>
                <a:cxn ang="f66">
                  <a:pos x="f114" y="f118"/>
                </a:cxn>
                <a:cxn ang="f66">
                  <a:pos x="f114" y="f119"/>
                </a:cxn>
                <a:cxn ang="f66">
                  <a:pos x="f105" y="f106"/>
                </a:cxn>
              </a:cxnLst>
              <a:rect l="f101" t="f104" r="f102" b="f103"/>
              <a:pathLst>
                <a:path w="2808" h="324598">
                  <a:moveTo>
                    <a:pt x="f8" y="f5"/>
                  </a:moveTo>
                  <a:cubicBezTo>
                    <a:pt x="f9" y="f10"/>
                    <a:pt x="f11" y="f12"/>
                    <a:pt x="f13" y="f14"/>
                  </a:cubicBezTo>
                  <a:lnTo>
                    <a:pt x="f13" y="f15"/>
                  </a:lnTo>
                  <a:lnTo>
                    <a:pt x="f13" y="f16"/>
                  </a:lnTo>
                  <a:lnTo>
                    <a:pt x="f13" y="f17"/>
                  </a:lnTo>
                  <a:lnTo>
                    <a:pt x="f13" y="f17"/>
                  </a:lnTo>
                  <a:cubicBezTo>
                    <a:pt x="f11" y="f18"/>
                    <a:pt x="f11" y="f19"/>
                    <a:pt x="f13" y="f20"/>
                  </a:cubicBezTo>
                  <a:cubicBezTo>
                    <a:pt x="f21" y="f22"/>
                    <a:pt x="f23" y="f22"/>
                    <a:pt x="f24" y="f20"/>
                  </a:cubicBezTo>
                  <a:cubicBezTo>
                    <a:pt x="f25" y="f26"/>
                    <a:pt x="f27" y="f28"/>
                    <a:pt x="f29" y="f30"/>
                  </a:cubicBezTo>
                  <a:cubicBezTo>
                    <a:pt x="f29" y="f31"/>
                    <a:pt x="f29" y="f31"/>
                    <a:pt x="f29" y="f31"/>
                  </a:cubicBezTo>
                  <a:lnTo>
                    <a:pt x="f29" y="f32"/>
                  </a:lnTo>
                  <a:lnTo>
                    <a:pt x="f29" y="f33"/>
                  </a:lnTo>
                  <a:lnTo>
                    <a:pt x="f29" y="f34"/>
                  </a:lnTo>
                  <a:cubicBezTo>
                    <a:pt x="f35" y="f36"/>
                    <a:pt x="f37" y="f3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2" name="Freeform: Shape 1928">
              <a:extLst>
                <a:ext uri="{FF2B5EF4-FFF2-40B4-BE49-F238E27FC236}">
                  <a16:creationId xmlns:a16="http://schemas.microsoft.com/office/drawing/2014/main" id="{2B8FD4CA-2EA0-42AF-B200-E3F54A851F1B}"/>
                </a:ext>
              </a:extLst>
            </p:cNvPr>
            <p:cNvSpPr/>
            <p:nvPr/>
          </p:nvSpPr>
          <p:spPr>
            <a:xfrm>
              <a:off x="8618914" y="3951488"/>
              <a:ext cx="36640" cy="31455"/>
            </a:xfrm>
            <a:custGeom>
              <a:avLst/>
              <a:gdLst>
                <a:gd name="f0" fmla="val 10800000"/>
                <a:gd name="f1" fmla="val 5400000"/>
                <a:gd name="f2" fmla="val 180"/>
                <a:gd name="f3" fmla="val w"/>
                <a:gd name="f4" fmla="val h"/>
                <a:gd name="f5" fmla="val 0"/>
                <a:gd name="f6" fmla="val 36644"/>
                <a:gd name="f7" fmla="val 31458"/>
                <a:gd name="f8" fmla="val 16758"/>
                <a:gd name="f9" fmla="val 28181"/>
                <a:gd name="f10" fmla="val 22756"/>
                <a:gd name="f11" fmla="val 25058"/>
                <a:gd name="f12" fmla="val 25255"/>
                <a:gd name="f13" fmla="val 23808"/>
                <a:gd name="f14" fmla="val 31252"/>
                <a:gd name="f15" fmla="val 20684"/>
                <a:gd name="f16" fmla="val 35825"/>
                <a:gd name="f17" fmla="val 17523"/>
                <a:gd name="f18" fmla="val 37762"/>
                <a:gd name="f19" fmla="val 11713"/>
                <a:gd name="f20" fmla="val 36000"/>
                <a:gd name="f21" fmla="val 6440"/>
                <a:gd name="f22" fmla="val 34863"/>
                <a:gd name="f23" fmla="val 1892"/>
                <a:gd name="f24" fmla="val 30253"/>
                <a:gd name="f25" fmla="val -882"/>
                <a:gd name="f26" fmla="val 25692"/>
                <a:gd name="f27" fmla="val 255"/>
                <a:gd name="f28" fmla="val 25155"/>
                <a:gd name="f29" fmla="val 392"/>
                <a:gd name="f30" fmla="val 24630"/>
                <a:gd name="f31" fmla="val 580"/>
                <a:gd name="f32" fmla="val 24130"/>
                <a:gd name="f33" fmla="val 817"/>
                <a:gd name="f34" fmla="val 4389"/>
                <a:gd name="f35" fmla="val 11063"/>
                <a:gd name="f36" fmla="val 3639"/>
                <a:gd name="f37" fmla="val 11688"/>
                <a:gd name="f38" fmla="val 3064"/>
                <a:gd name="f39" fmla="val 12000"/>
                <a:gd name="f40" fmla="val 2552"/>
                <a:gd name="f41" fmla="val 12425"/>
                <a:gd name="f42" fmla="val 2140"/>
                <a:gd name="f43" fmla="val 12937"/>
                <a:gd name="f44" fmla="val 13562"/>
                <a:gd name="f45" fmla="val 1852"/>
                <a:gd name="f46" fmla="val 13937"/>
                <a:gd name="f47" fmla="val 1640"/>
                <a:gd name="f48" fmla="val 14362"/>
                <a:gd name="f49" fmla="val 1515"/>
                <a:gd name="f50" fmla="val 14812"/>
                <a:gd name="f51" fmla="val 1115"/>
                <a:gd name="f52" fmla="val 15312"/>
                <a:gd name="f53" fmla="val 778"/>
                <a:gd name="f54" fmla="val 15849"/>
                <a:gd name="f55" fmla="val 515"/>
                <a:gd name="f56" fmla="val 16436"/>
                <a:gd name="f57" fmla="val 17435"/>
                <a:gd name="f58" fmla="val 17935"/>
                <a:gd name="f59" fmla="val -172"/>
                <a:gd name="f60" fmla="val 20259"/>
                <a:gd name="f61" fmla="val 22733"/>
                <a:gd name="f62" fmla="val 1678"/>
                <a:gd name="f63" fmla="val 29606"/>
                <a:gd name="f64" fmla="val 6300"/>
                <a:gd name="f65" fmla="val 32355"/>
                <a:gd name="f66" fmla="val 10848"/>
                <a:gd name="f67" fmla="val 31193"/>
                <a:gd name="f68" fmla="val 11248"/>
                <a:gd name="f69" fmla="val 31093"/>
                <a:gd name="f70" fmla="val 11636"/>
                <a:gd name="f71" fmla="val 30968"/>
                <a:gd name="f72" fmla="val 12010"/>
                <a:gd name="f73" fmla="val 30805"/>
                <a:gd name="f74" fmla="+- 0 0 -90"/>
                <a:gd name="f75" fmla="*/ f3 1 36644"/>
                <a:gd name="f76" fmla="*/ f4 1 31458"/>
                <a:gd name="f77" fmla="val f5"/>
                <a:gd name="f78" fmla="val f6"/>
                <a:gd name="f79" fmla="val f7"/>
                <a:gd name="f80" fmla="*/ f74 f0 1"/>
                <a:gd name="f81" fmla="+- f79 0 f77"/>
                <a:gd name="f82" fmla="+- f78 0 f77"/>
                <a:gd name="f83" fmla="*/ f80 1 f2"/>
                <a:gd name="f84" fmla="*/ f82 1 36644"/>
                <a:gd name="f85" fmla="*/ f81 1 31458"/>
                <a:gd name="f86" fmla="*/ 16758 f82 1"/>
                <a:gd name="f87" fmla="*/ 28181 f81 1"/>
                <a:gd name="f88" fmla="*/ 22756 f82 1"/>
                <a:gd name="f89" fmla="*/ 25058 f81 1"/>
                <a:gd name="f90" fmla="*/ 25255 f82 1"/>
                <a:gd name="f91" fmla="*/ 23808 f81 1"/>
                <a:gd name="f92" fmla="*/ 31252 f82 1"/>
                <a:gd name="f93" fmla="*/ 20684 f81 1"/>
                <a:gd name="f94" fmla="*/ 36000 f82 1"/>
                <a:gd name="f95" fmla="*/ 6440 f81 1"/>
                <a:gd name="f96" fmla="*/ 25692 f82 1"/>
                <a:gd name="f97" fmla="*/ 255 f81 1"/>
                <a:gd name="f98" fmla="*/ 24130 f82 1"/>
                <a:gd name="f99" fmla="*/ 817 f81 1"/>
                <a:gd name="f100" fmla="*/ 4389 f82 1"/>
                <a:gd name="f101" fmla="*/ 11063 f81 1"/>
                <a:gd name="f102" fmla="*/ 3639 f82 1"/>
                <a:gd name="f103" fmla="*/ 11688 f81 1"/>
                <a:gd name="f104" fmla="*/ 2140 f82 1"/>
                <a:gd name="f105" fmla="*/ 12937 f81 1"/>
                <a:gd name="f106" fmla="*/ 13562 f81 1"/>
                <a:gd name="f107" fmla="*/ 1515 f82 1"/>
                <a:gd name="f108" fmla="*/ 14812 f81 1"/>
                <a:gd name="f109" fmla="*/ 515 f82 1"/>
                <a:gd name="f110" fmla="*/ 16436 f81 1"/>
                <a:gd name="f111" fmla="*/ 17935 f81 1"/>
                <a:gd name="f112" fmla="*/ 10848 f82 1"/>
                <a:gd name="f113" fmla="*/ 31193 f81 1"/>
                <a:gd name="f114" fmla="*/ 12010 f82 1"/>
                <a:gd name="f115" fmla="*/ 30805 f81 1"/>
                <a:gd name="f116" fmla="+- f83 0 f1"/>
                <a:gd name="f117" fmla="*/ f86 1 36644"/>
                <a:gd name="f118" fmla="*/ f87 1 31458"/>
                <a:gd name="f119" fmla="*/ f88 1 36644"/>
                <a:gd name="f120" fmla="*/ f89 1 31458"/>
                <a:gd name="f121" fmla="*/ f90 1 36644"/>
                <a:gd name="f122" fmla="*/ f91 1 31458"/>
                <a:gd name="f123" fmla="*/ f92 1 36644"/>
                <a:gd name="f124" fmla="*/ f93 1 31458"/>
                <a:gd name="f125" fmla="*/ f94 1 36644"/>
                <a:gd name="f126" fmla="*/ f95 1 31458"/>
                <a:gd name="f127" fmla="*/ f96 1 36644"/>
                <a:gd name="f128" fmla="*/ f97 1 31458"/>
                <a:gd name="f129" fmla="*/ f98 1 36644"/>
                <a:gd name="f130" fmla="*/ f99 1 31458"/>
                <a:gd name="f131" fmla="*/ f100 1 36644"/>
                <a:gd name="f132" fmla="*/ f101 1 31458"/>
                <a:gd name="f133" fmla="*/ f102 1 36644"/>
                <a:gd name="f134" fmla="*/ f103 1 31458"/>
                <a:gd name="f135" fmla="*/ f104 1 36644"/>
                <a:gd name="f136" fmla="*/ f105 1 31458"/>
                <a:gd name="f137" fmla="*/ f106 1 31458"/>
                <a:gd name="f138" fmla="*/ f107 1 36644"/>
                <a:gd name="f139" fmla="*/ f108 1 31458"/>
                <a:gd name="f140" fmla="*/ f109 1 36644"/>
                <a:gd name="f141" fmla="*/ f110 1 31458"/>
                <a:gd name="f142" fmla="*/ f111 1 31458"/>
                <a:gd name="f143" fmla="*/ f112 1 36644"/>
                <a:gd name="f144" fmla="*/ f113 1 31458"/>
                <a:gd name="f145" fmla="*/ f114 1 36644"/>
                <a:gd name="f146" fmla="*/ f115 1 31458"/>
                <a:gd name="f147" fmla="*/ f77 1 f84"/>
                <a:gd name="f148" fmla="*/ f78 1 f84"/>
                <a:gd name="f149" fmla="*/ f77 1 f85"/>
                <a:gd name="f150" fmla="*/ f79 1 f85"/>
                <a:gd name="f151" fmla="*/ f117 1 f84"/>
                <a:gd name="f152" fmla="*/ f118 1 f85"/>
                <a:gd name="f153" fmla="*/ f119 1 f84"/>
                <a:gd name="f154" fmla="*/ f120 1 f85"/>
                <a:gd name="f155" fmla="*/ f121 1 f84"/>
                <a:gd name="f156" fmla="*/ f122 1 f85"/>
                <a:gd name="f157" fmla="*/ f123 1 f84"/>
                <a:gd name="f158" fmla="*/ f124 1 f85"/>
                <a:gd name="f159" fmla="*/ f125 1 f84"/>
                <a:gd name="f160" fmla="*/ f126 1 f85"/>
                <a:gd name="f161" fmla="*/ f127 1 f84"/>
                <a:gd name="f162" fmla="*/ f128 1 f85"/>
                <a:gd name="f163" fmla="*/ f129 1 f84"/>
                <a:gd name="f164" fmla="*/ f130 1 f85"/>
                <a:gd name="f165" fmla="*/ f131 1 f84"/>
                <a:gd name="f166" fmla="*/ f132 1 f85"/>
                <a:gd name="f167" fmla="*/ f133 1 f84"/>
                <a:gd name="f168" fmla="*/ f134 1 f85"/>
                <a:gd name="f169" fmla="*/ f135 1 f84"/>
                <a:gd name="f170" fmla="*/ f136 1 f85"/>
                <a:gd name="f171" fmla="*/ f137 1 f85"/>
                <a:gd name="f172" fmla="*/ f138 1 f84"/>
                <a:gd name="f173" fmla="*/ f139 1 f85"/>
                <a:gd name="f174" fmla="*/ f140 1 f84"/>
                <a:gd name="f175" fmla="*/ f141 1 f85"/>
                <a:gd name="f176" fmla="*/ f142 1 f85"/>
                <a:gd name="f177" fmla="*/ f143 1 f84"/>
                <a:gd name="f178" fmla="*/ f144 1 f85"/>
                <a:gd name="f179" fmla="*/ f145 1 f84"/>
                <a:gd name="f180" fmla="*/ f146 1 f85"/>
                <a:gd name="f181" fmla="*/ f147 f75 1"/>
                <a:gd name="f182" fmla="*/ f148 f75 1"/>
                <a:gd name="f183" fmla="*/ f150 f76 1"/>
                <a:gd name="f184" fmla="*/ f149 f76 1"/>
                <a:gd name="f185" fmla="*/ f151 f75 1"/>
                <a:gd name="f186" fmla="*/ f152 f76 1"/>
                <a:gd name="f187" fmla="*/ f153 f75 1"/>
                <a:gd name="f188" fmla="*/ f154 f76 1"/>
                <a:gd name="f189" fmla="*/ f155 f75 1"/>
                <a:gd name="f190" fmla="*/ f156 f76 1"/>
                <a:gd name="f191" fmla="*/ f157 f75 1"/>
                <a:gd name="f192" fmla="*/ f158 f76 1"/>
                <a:gd name="f193" fmla="*/ f159 f75 1"/>
                <a:gd name="f194" fmla="*/ f160 f76 1"/>
                <a:gd name="f195" fmla="*/ f161 f75 1"/>
                <a:gd name="f196" fmla="*/ f162 f76 1"/>
                <a:gd name="f197" fmla="*/ f163 f75 1"/>
                <a:gd name="f198" fmla="*/ f164 f76 1"/>
                <a:gd name="f199" fmla="*/ f165 f75 1"/>
                <a:gd name="f200" fmla="*/ f166 f76 1"/>
                <a:gd name="f201" fmla="*/ f167 f75 1"/>
                <a:gd name="f202" fmla="*/ f168 f76 1"/>
                <a:gd name="f203" fmla="*/ f169 f75 1"/>
                <a:gd name="f204" fmla="*/ f170 f76 1"/>
                <a:gd name="f205" fmla="*/ f171 f76 1"/>
                <a:gd name="f206" fmla="*/ f172 f75 1"/>
                <a:gd name="f207" fmla="*/ f173 f76 1"/>
                <a:gd name="f208" fmla="*/ f174 f75 1"/>
                <a:gd name="f209" fmla="*/ f175 f76 1"/>
                <a:gd name="f210" fmla="*/ f176 f76 1"/>
                <a:gd name="f211" fmla="*/ f177 f75 1"/>
                <a:gd name="f212" fmla="*/ f178 f76 1"/>
                <a:gd name="f213" fmla="*/ f179 f75 1"/>
                <a:gd name="f214" fmla="*/ f180 f76 1"/>
              </a:gdLst>
              <a:ahLst/>
              <a:cxnLst>
                <a:cxn ang="3cd4">
                  <a:pos x="hc" y="t"/>
                </a:cxn>
                <a:cxn ang="0">
                  <a:pos x="r" y="vc"/>
                </a:cxn>
                <a:cxn ang="cd4">
                  <a:pos x="hc" y="b"/>
                </a:cxn>
                <a:cxn ang="cd2">
                  <a:pos x="l" y="vc"/>
                </a:cxn>
                <a:cxn ang="f116">
                  <a:pos x="f185" y="f186"/>
                </a:cxn>
                <a:cxn ang="f116">
                  <a:pos x="f187" y="f188"/>
                </a:cxn>
                <a:cxn ang="f116">
                  <a:pos x="f189" y="f190"/>
                </a:cxn>
                <a:cxn ang="f116">
                  <a:pos x="f191" y="f192"/>
                </a:cxn>
                <a:cxn ang="f116">
                  <a:pos x="f193" y="f194"/>
                </a:cxn>
                <a:cxn ang="f116">
                  <a:pos x="f195" y="f196"/>
                </a:cxn>
                <a:cxn ang="f116">
                  <a:pos x="f197" y="f198"/>
                </a:cxn>
                <a:cxn ang="f116">
                  <a:pos x="f199" y="f200"/>
                </a:cxn>
                <a:cxn ang="f116">
                  <a:pos x="f199" y="f200"/>
                </a:cxn>
                <a:cxn ang="f116">
                  <a:pos x="f201" y="f202"/>
                </a:cxn>
                <a:cxn ang="f116">
                  <a:pos x="f203" y="f204"/>
                </a:cxn>
                <a:cxn ang="f116">
                  <a:pos x="f203" y="f205"/>
                </a:cxn>
                <a:cxn ang="f116">
                  <a:pos x="f206" y="f207"/>
                </a:cxn>
                <a:cxn ang="f116">
                  <a:pos x="f208" y="f209"/>
                </a:cxn>
                <a:cxn ang="f116">
                  <a:pos x="f208" y="f209"/>
                </a:cxn>
                <a:cxn ang="f116">
                  <a:pos x="f208" y="f210"/>
                </a:cxn>
                <a:cxn ang="f116">
                  <a:pos x="f208" y="f210"/>
                </a:cxn>
                <a:cxn ang="f116">
                  <a:pos x="f208" y="f188"/>
                </a:cxn>
                <a:cxn ang="f116">
                  <a:pos x="f211" y="f212"/>
                </a:cxn>
                <a:cxn ang="f116">
                  <a:pos x="f213" y="f214"/>
                </a:cxn>
                <a:cxn ang="f116">
                  <a:pos x="f213" y="f214"/>
                </a:cxn>
              </a:cxnLst>
              <a:rect l="f181" t="f184" r="f182" b="f183"/>
              <a:pathLst>
                <a:path w="36644" h="31458">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lnTo>
                    <a:pt x="f34" y="f35"/>
                  </a:lnTo>
                  <a:lnTo>
                    <a:pt x="f34" y="f35"/>
                  </a:lnTo>
                  <a:cubicBezTo>
                    <a:pt x="f34" y="f35"/>
                    <a:pt x="f34" y="f35"/>
                    <a:pt x="f36" y="f37"/>
                  </a:cubicBezTo>
                  <a:cubicBezTo>
                    <a:pt x="f38" y="f39"/>
                    <a:pt x="f40" y="f41"/>
                    <a:pt x="f42" y="f43"/>
                  </a:cubicBezTo>
                  <a:lnTo>
                    <a:pt x="f42" y="f44"/>
                  </a:lnTo>
                  <a:cubicBezTo>
                    <a:pt x="f45" y="f46"/>
                    <a:pt x="f47" y="f48"/>
                    <a:pt x="f49" y="f50"/>
                  </a:cubicBezTo>
                  <a:cubicBezTo>
                    <a:pt x="f51" y="f52"/>
                    <a:pt x="f53" y="f54"/>
                    <a:pt x="f55" y="f56"/>
                  </a:cubicBezTo>
                  <a:lnTo>
                    <a:pt x="f55" y="f56"/>
                  </a:lnTo>
                  <a:cubicBezTo>
                    <a:pt x="f55" y="f56"/>
                    <a:pt x="f55" y="f57"/>
                    <a:pt x="f55" y="f58"/>
                  </a:cubicBezTo>
                  <a:lnTo>
                    <a:pt x="f55" y="f58"/>
                  </a:lnTo>
                  <a:cubicBezTo>
                    <a:pt x="f59" y="f60"/>
                    <a:pt x="f59" y="f61"/>
                    <a:pt x="f55" y="f11"/>
                  </a:cubicBezTo>
                  <a:cubicBezTo>
                    <a:pt x="f62" y="f63"/>
                    <a:pt x="f64" y="f65"/>
                    <a:pt x="f66" y="f67"/>
                  </a:cubicBezTo>
                  <a:cubicBezTo>
                    <a:pt x="f68" y="f69"/>
                    <a:pt x="f70" y="f71"/>
                    <a:pt x="f72" y="f73"/>
                  </a:cubicBezTo>
                  <a:lnTo>
                    <a:pt x="f72" y="f7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3" name="Freeform: Shape 1929">
              <a:extLst>
                <a:ext uri="{FF2B5EF4-FFF2-40B4-BE49-F238E27FC236}">
                  <a16:creationId xmlns:a16="http://schemas.microsoft.com/office/drawing/2014/main" id="{A611E69A-ED44-C88C-2DDF-642F0D63F1F4}"/>
                </a:ext>
              </a:extLst>
            </p:cNvPr>
            <p:cNvSpPr/>
            <p:nvPr/>
          </p:nvSpPr>
          <p:spPr>
            <a:xfrm>
              <a:off x="9815946" y="5551166"/>
              <a:ext cx="38039" cy="33887"/>
            </a:xfrm>
            <a:custGeom>
              <a:avLst/>
              <a:gdLst>
                <a:gd name="f0" fmla="val 10800000"/>
                <a:gd name="f1" fmla="val 5400000"/>
                <a:gd name="f2" fmla="val 180"/>
                <a:gd name="f3" fmla="val w"/>
                <a:gd name="f4" fmla="val h"/>
                <a:gd name="f5" fmla="val 0"/>
                <a:gd name="f6" fmla="val 38042"/>
                <a:gd name="f7" fmla="val 33888"/>
                <a:gd name="f8" fmla="val 31205"/>
                <a:gd name="f9" fmla="val 126"/>
                <a:gd name="f10" fmla="val 29506"/>
                <a:gd name="f11" fmla="val -186"/>
                <a:gd name="f12" fmla="val 27744"/>
                <a:gd name="f13" fmla="val 89"/>
                <a:gd name="f14" fmla="val 26207"/>
                <a:gd name="f15" fmla="val 876"/>
                <a:gd name="f16" fmla="val 5091"/>
                <a:gd name="f17" fmla="val 13371"/>
                <a:gd name="f18" fmla="val 3442"/>
                <a:gd name="f19" fmla="val 14383"/>
                <a:gd name="f20" fmla="val 2143"/>
                <a:gd name="f21" fmla="val 15857"/>
                <a:gd name="f22" fmla="val 1343"/>
                <a:gd name="f23" fmla="val 17619"/>
                <a:gd name="f24" fmla="val 618"/>
                <a:gd name="f25" fmla="val 19193"/>
                <a:gd name="f26" fmla="val 193"/>
                <a:gd name="f27" fmla="val 20893"/>
                <a:gd name="f28" fmla="val 94"/>
                <a:gd name="f29" fmla="val 22617"/>
                <a:gd name="f30" fmla="val -31"/>
                <a:gd name="f31" fmla="val 23691"/>
                <a:gd name="f32" fmla="val 24791"/>
                <a:gd name="f33" fmla="val 25866"/>
                <a:gd name="f34" fmla="val 31"/>
                <a:gd name="f35" fmla="val 26490"/>
                <a:gd name="f36" fmla="val 27115"/>
                <a:gd name="f37" fmla="val 27740"/>
                <a:gd name="f38" fmla="val 356"/>
                <a:gd name="f39" fmla="val 28327"/>
                <a:gd name="f40" fmla="val 693"/>
                <a:gd name="f41" fmla="val 28864"/>
                <a:gd name="f42" fmla="val 1093"/>
                <a:gd name="f43" fmla="val 29364"/>
                <a:gd name="f44" fmla="val 2942"/>
                <a:gd name="f45" fmla="val 33300"/>
                <a:gd name="f46" fmla="val 7640"/>
                <a:gd name="f47" fmla="val 34987"/>
                <a:gd name="f48" fmla="val 11564"/>
                <a:gd name="f49" fmla="val 33138"/>
                <a:gd name="f50" fmla="val 11739"/>
                <a:gd name="f51" fmla="val 33051"/>
                <a:gd name="f52" fmla="val 11914"/>
                <a:gd name="f53" fmla="val 32963"/>
                <a:gd name="f54" fmla="val 12089"/>
                <a:gd name="f55" fmla="val 32863"/>
                <a:gd name="f56" fmla="val 33204"/>
                <a:gd name="f57" fmla="val 20368"/>
                <a:gd name="f58" fmla="val 34954"/>
                <a:gd name="f59" fmla="val 19156"/>
                <a:gd name="f60" fmla="val 36290"/>
                <a:gd name="f61" fmla="val 17469"/>
                <a:gd name="f62" fmla="val 37078"/>
                <a:gd name="f63" fmla="val 15495"/>
                <a:gd name="f64" fmla="val 38365"/>
                <a:gd name="f65" fmla="val 12421"/>
                <a:gd name="f66" fmla="val 8947"/>
                <a:gd name="f67" fmla="val 5874"/>
                <a:gd name="f68" fmla="val 5124"/>
                <a:gd name="f69" fmla="val 36465"/>
                <a:gd name="f70" fmla="val 3924"/>
                <a:gd name="f71" fmla="val 35666"/>
                <a:gd name="f72" fmla="val 2825"/>
                <a:gd name="f73" fmla="val 34704"/>
                <a:gd name="f74" fmla="val 1875"/>
                <a:gd name="f75" fmla="val 33679"/>
                <a:gd name="f76" fmla="val 1038"/>
                <a:gd name="f77" fmla="val 32492"/>
                <a:gd name="f78" fmla="val 438"/>
                <a:gd name="f79" fmla="+- 0 0 -90"/>
                <a:gd name="f80" fmla="*/ f3 1 38042"/>
                <a:gd name="f81" fmla="*/ f4 1 33888"/>
                <a:gd name="f82" fmla="val f5"/>
                <a:gd name="f83" fmla="val f6"/>
                <a:gd name="f84" fmla="val f7"/>
                <a:gd name="f85" fmla="*/ f79 f0 1"/>
                <a:gd name="f86" fmla="+- f84 0 f82"/>
                <a:gd name="f87" fmla="+- f83 0 f82"/>
                <a:gd name="f88" fmla="*/ f85 1 f2"/>
                <a:gd name="f89" fmla="*/ f87 1 38042"/>
                <a:gd name="f90" fmla="*/ f86 1 33888"/>
                <a:gd name="f91" fmla="*/ 31205 f87 1"/>
                <a:gd name="f92" fmla="*/ 126 f86 1"/>
                <a:gd name="f93" fmla="*/ 26207 f87 1"/>
                <a:gd name="f94" fmla="*/ 876 f86 1"/>
                <a:gd name="f95" fmla="*/ 5091 f87 1"/>
                <a:gd name="f96" fmla="*/ 13371 f86 1"/>
                <a:gd name="f97" fmla="*/ 1343 f87 1"/>
                <a:gd name="f98" fmla="*/ 17619 f86 1"/>
                <a:gd name="f99" fmla="*/ 94 f87 1"/>
                <a:gd name="f100" fmla="*/ 22617 f86 1"/>
                <a:gd name="f101" fmla="*/ 25866 f86 1"/>
                <a:gd name="f102" fmla="*/ 27740 f86 1"/>
                <a:gd name="f103" fmla="*/ 1093 f87 1"/>
                <a:gd name="f104" fmla="*/ 29364 f86 1"/>
                <a:gd name="f105" fmla="*/ 11564 f87 1"/>
                <a:gd name="f106" fmla="*/ 33138 f86 1"/>
                <a:gd name="f107" fmla="*/ 12089 f87 1"/>
                <a:gd name="f108" fmla="*/ 32863 f86 1"/>
                <a:gd name="f109" fmla="*/ 33204 f87 1"/>
                <a:gd name="f110" fmla="*/ 20368 f86 1"/>
                <a:gd name="f111" fmla="*/ 37078 f87 1"/>
                <a:gd name="f112" fmla="*/ 15495 f86 1"/>
                <a:gd name="f113" fmla="*/ 5874 f86 1"/>
                <a:gd name="f114" fmla="*/ 5124 f86 1"/>
                <a:gd name="f115" fmla="*/ 34704 f87 1"/>
                <a:gd name="f116" fmla="*/ 1875 f86 1"/>
                <a:gd name="f117" fmla="+- f88 0 f1"/>
                <a:gd name="f118" fmla="*/ f91 1 38042"/>
                <a:gd name="f119" fmla="*/ f92 1 33888"/>
                <a:gd name="f120" fmla="*/ f93 1 38042"/>
                <a:gd name="f121" fmla="*/ f94 1 33888"/>
                <a:gd name="f122" fmla="*/ f95 1 38042"/>
                <a:gd name="f123" fmla="*/ f96 1 33888"/>
                <a:gd name="f124" fmla="*/ f97 1 38042"/>
                <a:gd name="f125" fmla="*/ f98 1 33888"/>
                <a:gd name="f126" fmla="*/ f99 1 38042"/>
                <a:gd name="f127" fmla="*/ f100 1 33888"/>
                <a:gd name="f128" fmla="*/ f101 1 33888"/>
                <a:gd name="f129" fmla="*/ f102 1 33888"/>
                <a:gd name="f130" fmla="*/ f103 1 38042"/>
                <a:gd name="f131" fmla="*/ f104 1 33888"/>
                <a:gd name="f132" fmla="*/ f105 1 38042"/>
                <a:gd name="f133" fmla="*/ f106 1 33888"/>
                <a:gd name="f134" fmla="*/ f107 1 38042"/>
                <a:gd name="f135" fmla="*/ f108 1 33888"/>
                <a:gd name="f136" fmla="*/ f109 1 38042"/>
                <a:gd name="f137" fmla="*/ f110 1 33888"/>
                <a:gd name="f138" fmla="*/ f111 1 38042"/>
                <a:gd name="f139" fmla="*/ f112 1 33888"/>
                <a:gd name="f140" fmla="*/ f113 1 33888"/>
                <a:gd name="f141" fmla="*/ f114 1 33888"/>
                <a:gd name="f142" fmla="*/ f115 1 38042"/>
                <a:gd name="f143" fmla="*/ f116 1 33888"/>
                <a:gd name="f144" fmla="*/ f82 1 f89"/>
                <a:gd name="f145" fmla="*/ f83 1 f89"/>
                <a:gd name="f146" fmla="*/ f82 1 f90"/>
                <a:gd name="f147" fmla="*/ f84 1 f90"/>
                <a:gd name="f148" fmla="*/ f118 1 f89"/>
                <a:gd name="f149" fmla="*/ f119 1 f90"/>
                <a:gd name="f150" fmla="*/ f120 1 f89"/>
                <a:gd name="f151" fmla="*/ f121 1 f90"/>
                <a:gd name="f152" fmla="*/ f122 1 f89"/>
                <a:gd name="f153" fmla="*/ f123 1 f90"/>
                <a:gd name="f154" fmla="*/ f124 1 f89"/>
                <a:gd name="f155" fmla="*/ f125 1 f90"/>
                <a:gd name="f156" fmla="*/ f126 1 f89"/>
                <a:gd name="f157" fmla="*/ f127 1 f90"/>
                <a:gd name="f158" fmla="*/ f128 1 f90"/>
                <a:gd name="f159" fmla="*/ f129 1 f90"/>
                <a:gd name="f160" fmla="*/ f130 1 f89"/>
                <a:gd name="f161" fmla="*/ f131 1 f90"/>
                <a:gd name="f162" fmla="*/ f132 1 f89"/>
                <a:gd name="f163" fmla="*/ f133 1 f90"/>
                <a:gd name="f164" fmla="*/ f134 1 f89"/>
                <a:gd name="f165" fmla="*/ f135 1 f90"/>
                <a:gd name="f166" fmla="*/ f136 1 f89"/>
                <a:gd name="f167" fmla="*/ f137 1 f90"/>
                <a:gd name="f168" fmla="*/ f138 1 f89"/>
                <a:gd name="f169" fmla="*/ f139 1 f90"/>
                <a:gd name="f170" fmla="*/ f140 1 f90"/>
                <a:gd name="f171" fmla="*/ f141 1 f90"/>
                <a:gd name="f172" fmla="*/ f142 1 f89"/>
                <a:gd name="f173" fmla="*/ f143 1 f90"/>
                <a:gd name="f174" fmla="*/ f144 f80 1"/>
                <a:gd name="f175" fmla="*/ f145 f80 1"/>
                <a:gd name="f176" fmla="*/ f147 f81 1"/>
                <a:gd name="f177" fmla="*/ f146 f81 1"/>
                <a:gd name="f178" fmla="*/ f148 f80 1"/>
                <a:gd name="f179" fmla="*/ f149 f81 1"/>
                <a:gd name="f180" fmla="*/ f150 f80 1"/>
                <a:gd name="f181" fmla="*/ f151 f81 1"/>
                <a:gd name="f182" fmla="*/ f152 f80 1"/>
                <a:gd name="f183" fmla="*/ f153 f81 1"/>
                <a:gd name="f184" fmla="*/ f154 f80 1"/>
                <a:gd name="f185" fmla="*/ f155 f81 1"/>
                <a:gd name="f186" fmla="*/ f156 f80 1"/>
                <a:gd name="f187" fmla="*/ f157 f81 1"/>
                <a:gd name="f188" fmla="*/ f158 f81 1"/>
                <a:gd name="f189" fmla="*/ f159 f81 1"/>
                <a:gd name="f190" fmla="*/ f160 f80 1"/>
                <a:gd name="f191" fmla="*/ f161 f81 1"/>
                <a:gd name="f192" fmla="*/ f162 f80 1"/>
                <a:gd name="f193" fmla="*/ f163 f81 1"/>
                <a:gd name="f194" fmla="*/ f164 f80 1"/>
                <a:gd name="f195" fmla="*/ f165 f81 1"/>
                <a:gd name="f196" fmla="*/ f166 f80 1"/>
                <a:gd name="f197" fmla="*/ f167 f81 1"/>
                <a:gd name="f198" fmla="*/ f168 f80 1"/>
                <a:gd name="f199" fmla="*/ f169 f81 1"/>
                <a:gd name="f200" fmla="*/ f170 f81 1"/>
                <a:gd name="f201" fmla="*/ f171 f81 1"/>
                <a:gd name="f202" fmla="*/ f172 f80 1"/>
                <a:gd name="f203" fmla="*/ f173 f81 1"/>
              </a:gdLst>
              <a:ahLst/>
              <a:cxnLst>
                <a:cxn ang="3cd4">
                  <a:pos x="hc" y="t"/>
                </a:cxn>
                <a:cxn ang="0">
                  <a:pos x="r" y="vc"/>
                </a:cxn>
                <a:cxn ang="cd4">
                  <a:pos x="hc" y="b"/>
                </a:cxn>
                <a:cxn ang="cd2">
                  <a:pos x="l" y="vc"/>
                </a:cxn>
                <a:cxn ang="f117">
                  <a:pos x="f178" y="f179"/>
                </a:cxn>
                <a:cxn ang="f117">
                  <a:pos x="f180" y="f181"/>
                </a:cxn>
                <a:cxn ang="f117">
                  <a:pos x="f182" y="f183"/>
                </a:cxn>
                <a:cxn ang="f117">
                  <a:pos x="f184" y="f185"/>
                </a:cxn>
                <a:cxn ang="f117">
                  <a:pos x="f186" y="f187"/>
                </a:cxn>
                <a:cxn ang="f117">
                  <a:pos x="f186" y="f188"/>
                </a:cxn>
                <a:cxn ang="f117">
                  <a:pos x="f186" y="f188"/>
                </a:cxn>
                <a:cxn ang="f117">
                  <a:pos x="f186" y="f189"/>
                </a:cxn>
                <a:cxn ang="f117">
                  <a:pos x="f190" y="f191"/>
                </a:cxn>
                <a:cxn ang="f117">
                  <a:pos x="f192" y="f193"/>
                </a:cxn>
                <a:cxn ang="f117">
                  <a:pos x="f194" y="f195"/>
                </a:cxn>
                <a:cxn ang="f117">
                  <a:pos x="f196" y="f197"/>
                </a:cxn>
                <a:cxn ang="f117">
                  <a:pos x="f198" y="f199"/>
                </a:cxn>
                <a:cxn ang="f117">
                  <a:pos x="f198" y="f200"/>
                </a:cxn>
                <a:cxn ang="f117">
                  <a:pos x="f198" y="f201"/>
                </a:cxn>
                <a:cxn ang="f117">
                  <a:pos x="f202" y="f203"/>
                </a:cxn>
                <a:cxn ang="f117">
                  <a:pos x="f178" y="f179"/>
                </a:cxn>
              </a:cxnLst>
              <a:rect l="f174" t="f177" r="f175" b="f176"/>
              <a:pathLst>
                <a:path w="38042" h="33888">
                  <a:moveTo>
                    <a:pt x="f8" y="f9"/>
                  </a:moveTo>
                  <a:cubicBezTo>
                    <a:pt x="f10" y="f11"/>
                    <a:pt x="f12" y="f13"/>
                    <a:pt x="f14" y="f15"/>
                  </a:cubicBezTo>
                  <a:lnTo>
                    <a:pt x="f16" y="f17"/>
                  </a:lnTo>
                  <a:cubicBezTo>
                    <a:pt x="f18" y="f19"/>
                    <a:pt x="f20" y="f21"/>
                    <a:pt x="f22" y="f23"/>
                  </a:cubicBezTo>
                  <a:cubicBezTo>
                    <a:pt x="f24" y="f25"/>
                    <a:pt x="f26" y="f27"/>
                    <a:pt x="f28" y="f29"/>
                  </a:cubicBezTo>
                  <a:cubicBezTo>
                    <a:pt x="f30" y="f31"/>
                    <a:pt x="f30" y="f32"/>
                    <a:pt x="f28" y="f33"/>
                  </a:cubicBezTo>
                  <a:lnTo>
                    <a:pt x="f28" y="f33"/>
                  </a:lnTo>
                  <a:cubicBezTo>
                    <a:pt x="f34" y="f35"/>
                    <a:pt x="f34" y="f36"/>
                    <a:pt x="f28" y="f37"/>
                  </a:cubicBezTo>
                  <a:cubicBezTo>
                    <a:pt x="f38" y="f39"/>
                    <a:pt x="f40" y="f41"/>
                    <a:pt x="f42" y="f43"/>
                  </a:cubicBezTo>
                  <a:cubicBezTo>
                    <a:pt x="f44" y="f45"/>
                    <a:pt x="f46" y="f47"/>
                    <a:pt x="f48" y="f49"/>
                  </a:cubicBezTo>
                  <a:cubicBezTo>
                    <a:pt x="f50" y="f51"/>
                    <a:pt x="f52" y="f53"/>
                    <a:pt x="f54" y="f55"/>
                  </a:cubicBezTo>
                  <a:lnTo>
                    <a:pt x="f56" y="f57"/>
                  </a:lnTo>
                  <a:cubicBezTo>
                    <a:pt x="f58" y="f59"/>
                    <a:pt x="f60" y="f61"/>
                    <a:pt x="f62" y="f63"/>
                  </a:cubicBezTo>
                  <a:cubicBezTo>
                    <a:pt x="f64" y="f65"/>
                    <a:pt x="f64" y="f66"/>
                    <a:pt x="f62" y="f67"/>
                  </a:cubicBezTo>
                  <a:lnTo>
                    <a:pt x="f62" y="f68"/>
                  </a:lnTo>
                  <a:cubicBezTo>
                    <a:pt x="f69" y="f70"/>
                    <a:pt x="f71" y="f72"/>
                    <a:pt x="f73" y="f74"/>
                  </a:cubicBez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4" name="Freeform: Shape 1930">
              <a:extLst>
                <a:ext uri="{FF2B5EF4-FFF2-40B4-BE49-F238E27FC236}">
                  <a16:creationId xmlns:a16="http://schemas.microsoft.com/office/drawing/2014/main" id="{3BF5FBA5-300F-96B8-DB0E-1E58D5C746C4}"/>
                </a:ext>
              </a:extLst>
            </p:cNvPr>
            <p:cNvSpPr/>
            <p:nvPr/>
          </p:nvSpPr>
          <p:spPr>
            <a:xfrm>
              <a:off x="8131521" y="6214134"/>
              <a:ext cx="31153" cy="147355"/>
            </a:xfrm>
            <a:custGeom>
              <a:avLst/>
              <a:gdLst>
                <a:gd name="f0" fmla="val 10800000"/>
                <a:gd name="f1" fmla="val 5400000"/>
                <a:gd name="f2" fmla="val 180"/>
                <a:gd name="f3" fmla="val w"/>
                <a:gd name="f4" fmla="val h"/>
                <a:gd name="f5" fmla="val 0"/>
                <a:gd name="f6" fmla="val 31158"/>
                <a:gd name="f7" fmla="val 147360"/>
                <a:gd name="f8" fmla="val 30362"/>
                <a:gd name="f9" fmla="val 142712"/>
                <a:gd name="f10" fmla="val 30662"/>
                <a:gd name="f11" fmla="val 142149"/>
                <a:gd name="f12" fmla="val 30912"/>
                <a:gd name="f13" fmla="val 141562"/>
                <a:gd name="f14" fmla="val 31112"/>
                <a:gd name="f15" fmla="val 140962"/>
                <a:gd name="f16" fmla="val 31174"/>
                <a:gd name="f17" fmla="val 140300"/>
                <a:gd name="f18" fmla="val 139625"/>
                <a:gd name="f19" fmla="val 138963"/>
                <a:gd name="f20" fmla="val 138213"/>
                <a:gd name="f21" fmla="val 137464"/>
                <a:gd name="f22" fmla="val 136714"/>
                <a:gd name="f23" fmla="val 134840"/>
                <a:gd name="f24" fmla="val 130841"/>
                <a:gd name="f25" fmla="val 27238"/>
                <a:gd name="f26" fmla="val 97480"/>
                <a:gd name="f27" fmla="val 93481"/>
                <a:gd name="f28" fmla="val 18367"/>
                <a:gd name="f29" fmla="val 17136"/>
                <a:gd name="f30" fmla="val 17492"/>
                <a:gd name="f31" fmla="val 9265"/>
                <a:gd name="f32" fmla="val 17293"/>
                <a:gd name="f33" fmla="val 3954"/>
                <a:gd name="f34" fmla="val 12832"/>
                <a:gd name="f35" fmla="val -181"/>
                <a:gd name="f36" fmla="val 7522"/>
                <a:gd name="f37" fmla="val 6"/>
                <a:gd name="f38" fmla="val 7472"/>
                <a:gd name="f39" fmla="val 18"/>
                <a:gd name="f40" fmla="val 7422"/>
                <a:gd name="f41" fmla="val 7372"/>
                <a:gd name="f42" fmla="val 6310"/>
                <a:gd name="f43" fmla="val 281"/>
                <a:gd name="f44" fmla="val 5310"/>
                <a:gd name="f45" fmla="val 706"/>
                <a:gd name="f46" fmla="val 4373"/>
                <a:gd name="f47" fmla="val 1268"/>
                <a:gd name="f48" fmla="val 3811"/>
                <a:gd name="f49" fmla="val 1655"/>
                <a:gd name="f50" fmla="val 3311"/>
                <a:gd name="f51" fmla="val 2117"/>
                <a:gd name="f52" fmla="val 2874"/>
                <a:gd name="f53" fmla="val 2643"/>
                <a:gd name="f54" fmla="val 2399"/>
                <a:gd name="f55" fmla="val 3042"/>
                <a:gd name="f56" fmla="val 1974"/>
                <a:gd name="f57" fmla="val 3505"/>
                <a:gd name="f58" fmla="val 1624"/>
                <a:gd name="f59" fmla="val 4017"/>
                <a:gd name="f60" fmla="val 1299"/>
                <a:gd name="f61" fmla="val 4517"/>
                <a:gd name="f62" fmla="val 1050"/>
                <a:gd name="f63" fmla="val 5067"/>
                <a:gd name="f64" fmla="val 875"/>
                <a:gd name="f65" fmla="val 5641"/>
                <a:gd name="f66" fmla="val 512"/>
                <a:gd name="f67" fmla="val 6266"/>
                <a:gd name="f68" fmla="val 212"/>
                <a:gd name="f69" fmla="val 6941"/>
                <a:gd name="f70" fmla="val 7640"/>
                <a:gd name="f71" fmla="val 8765"/>
                <a:gd name="f72" fmla="val 9515"/>
                <a:gd name="f73" fmla="val 10264"/>
                <a:gd name="f74" fmla="val 11014"/>
                <a:gd name="f75" fmla="val 11764"/>
                <a:gd name="f76" fmla="val 12513"/>
                <a:gd name="f77" fmla="val 10620"/>
                <a:gd name="f78" fmla="val 102727"/>
                <a:gd name="f79" fmla="val 106726"/>
                <a:gd name="f80" fmla="val 11620"/>
                <a:gd name="f81" fmla="val 114973"/>
                <a:gd name="f82" fmla="val 12619"/>
                <a:gd name="f83" fmla="val 122720"/>
                <a:gd name="f84" fmla="val 13494"/>
                <a:gd name="f85" fmla="val 130966"/>
                <a:gd name="f86" fmla="val 14369"/>
                <a:gd name="f87" fmla="val 138089"/>
                <a:gd name="f88" fmla="val 14419"/>
                <a:gd name="f89" fmla="val 143261"/>
                <a:gd name="f90" fmla="val 18654"/>
                <a:gd name="f91" fmla="val 147422"/>
                <a:gd name="f92" fmla="val 23840"/>
                <a:gd name="f93" fmla="val 24052"/>
                <a:gd name="f94" fmla="val 24277"/>
                <a:gd name="f95" fmla="val 147347"/>
                <a:gd name="f96" fmla="val 24490"/>
                <a:gd name="f97" fmla="val 147335"/>
                <a:gd name="f98" fmla="val 25576"/>
                <a:gd name="f99" fmla="val 147160"/>
                <a:gd name="f100" fmla="val 26601"/>
                <a:gd name="f101" fmla="val 146735"/>
                <a:gd name="f102" fmla="val 27488"/>
                <a:gd name="f103" fmla="val 146085"/>
                <a:gd name="f104" fmla="val 28987"/>
                <a:gd name="f105" fmla="val 144711"/>
                <a:gd name="f106" fmla="val 29425"/>
                <a:gd name="f107" fmla="val 144361"/>
                <a:gd name="f108" fmla="val 29800"/>
                <a:gd name="f109" fmla="val 143936"/>
                <a:gd name="f110" fmla="val 30112"/>
                <a:gd name="f111" fmla="val 143461"/>
                <a:gd name="f112" fmla="val 30199"/>
                <a:gd name="f113" fmla="val 143212"/>
                <a:gd name="f114" fmla="val 30287"/>
                <a:gd name="f115" fmla="val 142961"/>
                <a:gd name="f116" fmla="+- 0 0 -90"/>
                <a:gd name="f117" fmla="*/ f3 1 31158"/>
                <a:gd name="f118" fmla="*/ f4 1 147360"/>
                <a:gd name="f119" fmla="val f5"/>
                <a:gd name="f120" fmla="val f6"/>
                <a:gd name="f121" fmla="val f7"/>
                <a:gd name="f122" fmla="*/ f116 f0 1"/>
                <a:gd name="f123" fmla="+- f121 0 f119"/>
                <a:gd name="f124" fmla="+- f120 0 f119"/>
                <a:gd name="f125" fmla="*/ f122 1 f2"/>
                <a:gd name="f126" fmla="*/ f124 1 31158"/>
                <a:gd name="f127" fmla="*/ f123 1 147360"/>
                <a:gd name="f128" fmla="*/ 30362 f124 1"/>
                <a:gd name="f129" fmla="*/ 142712 f123 1"/>
                <a:gd name="f130" fmla="*/ 31112 f124 1"/>
                <a:gd name="f131" fmla="*/ 140962 f123 1"/>
                <a:gd name="f132" fmla="*/ 138963 f123 1"/>
                <a:gd name="f133" fmla="*/ 136714 f123 1"/>
                <a:gd name="f134" fmla="*/ 134840 f123 1"/>
                <a:gd name="f135" fmla="*/ 130841 f123 1"/>
                <a:gd name="f136" fmla="*/ 27238 f124 1"/>
                <a:gd name="f137" fmla="*/ 97480 f123 1"/>
                <a:gd name="f138" fmla="*/ 93481 f123 1"/>
                <a:gd name="f139" fmla="*/ 18367 f124 1"/>
                <a:gd name="f140" fmla="*/ 17136 f123 1"/>
                <a:gd name="f141" fmla="*/ 17492 f124 1"/>
                <a:gd name="f142" fmla="*/ 9265 f123 1"/>
                <a:gd name="f143" fmla="*/ 7522 f124 1"/>
                <a:gd name="f144" fmla="*/ 6 f123 1"/>
                <a:gd name="f145" fmla="*/ 7372 f124 1"/>
                <a:gd name="f146" fmla="*/ 18 f123 1"/>
                <a:gd name="f147" fmla="*/ 4373 f124 1"/>
                <a:gd name="f148" fmla="*/ 1268 f123 1"/>
                <a:gd name="f149" fmla="*/ 2874 f124 1"/>
                <a:gd name="f150" fmla="*/ 2643 f123 1"/>
                <a:gd name="f151" fmla="*/ 1624 f124 1"/>
                <a:gd name="f152" fmla="*/ 4017 f123 1"/>
                <a:gd name="f153" fmla="*/ 875 f124 1"/>
                <a:gd name="f154" fmla="*/ 5641 f123 1"/>
                <a:gd name="f155" fmla="*/ 0 f124 1"/>
                <a:gd name="f156" fmla="*/ 7640 f123 1"/>
                <a:gd name="f157" fmla="*/ 9515 f123 1"/>
                <a:gd name="f158" fmla="*/ 11764 f123 1"/>
                <a:gd name="f159" fmla="*/ 10620 f124 1"/>
                <a:gd name="f160" fmla="*/ 102727 f123 1"/>
                <a:gd name="f161" fmla="*/ 106726 f123 1"/>
                <a:gd name="f162" fmla="*/ 11620 f124 1"/>
                <a:gd name="f163" fmla="*/ 114973 f123 1"/>
                <a:gd name="f164" fmla="*/ 12619 f124 1"/>
                <a:gd name="f165" fmla="*/ 122720 f123 1"/>
                <a:gd name="f166" fmla="*/ 13494 f124 1"/>
                <a:gd name="f167" fmla="*/ 130966 f123 1"/>
                <a:gd name="f168" fmla="*/ 14369 f124 1"/>
                <a:gd name="f169" fmla="*/ 138089 f123 1"/>
                <a:gd name="f170" fmla="*/ 23840 f124 1"/>
                <a:gd name="f171" fmla="*/ 147360 f123 1"/>
                <a:gd name="f172" fmla="*/ 24490 f124 1"/>
                <a:gd name="f173" fmla="*/ 147335 f123 1"/>
                <a:gd name="f174" fmla="*/ 27488 f124 1"/>
                <a:gd name="f175" fmla="*/ 146085 f123 1"/>
                <a:gd name="f176" fmla="*/ 28987 f124 1"/>
                <a:gd name="f177" fmla="*/ 144711 f123 1"/>
                <a:gd name="f178" fmla="*/ 30112 f124 1"/>
                <a:gd name="f179" fmla="*/ 143461 f123 1"/>
                <a:gd name="f180" fmla="+- f125 0 f1"/>
                <a:gd name="f181" fmla="*/ f128 1 31158"/>
                <a:gd name="f182" fmla="*/ f129 1 147360"/>
                <a:gd name="f183" fmla="*/ f130 1 31158"/>
                <a:gd name="f184" fmla="*/ f131 1 147360"/>
                <a:gd name="f185" fmla="*/ f132 1 147360"/>
                <a:gd name="f186" fmla="*/ f133 1 147360"/>
                <a:gd name="f187" fmla="*/ f134 1 147360"/>
                <a:gd name="f188" fmla="*/ f135 1 147360"/>
                <a:gd name="f189" fmla="*/ f136 1 31158"/>
                <a:gd name="f190" fmla="*/ f137 1 147360"/>
                <a:gd name="f191" fmla="*/ f138 1 147360"/>
                <a:gd name="f192" fmla="*/ f139 1 31158"/>
                <a:gd name="f193" fmla="*/ f140 1 147360"/>
                <a:gd name="f194" fmla="*/ f141 1 31158"/>
                <a:gd name="f195" fmla="*/ f142 1 147360"/>
                <a:gd name="f196" fmla="*/ f143 1 31158"/>
                <a:gd name="f197" fmla="*/ f144 1 147360"/>
                <a:gd name="f198" fmla="*/ f145 1 31158"/>
                <a:gd name="f199" fmla="*/ f146 1 147360"/>
                <a:gd name="f200" fmla="*/ f147 1 31158"/>
                <a:gd name="f201" fmla="*/ f148 1 147360"/>
                <a:gd name="f202" fmla="*/ f149 1 31158"/>
                <a:gd name="f203" fmla="*/ f150 1 147360"/>
                <a:gd name="f204" fmla="*/ f151 1 31158"/>
                <a:gd name="f205" fmla="*/ f152 1 147360"/>
                <a:gd name="f206" fmla="*/ f153 1 31158"/>
                <a:gd name="f207" fmla="*/ f154 1 147360"/>
                <a:gd name="f208" fmla="*/ f155 1 31158"/>
                <a:gd name="f209" fmla="*/ f156 1 147360"/>
                <a:gd name="f210" fmla="*/ f157 1 147360"/>
                <a:gd name="f211" fmla="*/ f158 1 147360"/>
                <a:gd name="f212" fmla="*/ f159 1 31158"/>
                <a:gd name="f213" fmla="*/ f160 1 147360"/>
                <a:gd name="f214" fmla="*/ f161 1 147360"/>
                <a:gd name="f215" fmla="*/ f162 1 31158"/>
                <a:gd name="f216" fmla="*/ f163 1 147360"/>
                <a:gd name="f217" fmla="*/ f164 1 31158"/>
                <a:gd name="f218" fmla="*/ f165 1 147360"/>
                <a:gd name="f219" fmla="*/ f166 1 31158"/>
                <a:gd name="f220" fmla="*/ f167 1 147360"/>
                <a:gd name="f221" fmla="*/ f168 1 31158"/>
                <a:gd name="f222" fmla="*/ f169 1 147360"/>
                <a:gd name="f223" fmla="*/ f170 1 31158"/>
                <a:gd name="f224" fmla="*/ f171 1 147360"/>
                <a:gd name="f225" fmla="*/ f172 1 31158"/>
                <a:gd name="f226" fmla="*/ f173 1 147360"/>
                <a:gd name="f227" fmla="*/ f174 1 31158"/>
                <a:gd name="f228" fmla="*/ f175 1 147360"/>
                <a:gd name="f229" fmla="*/ f176 1 31158"/>
                <a:gd name="f230" fmla="*/ f177 1 147360"/>
                <a:gd name="f231" fmla="*/ f178 1 31158"/>
                <a:gd name="f232" fmla="*/ f179 1 147360"/>
                <a:gd name="f233" fmla="*/ f119 1 f126"/>
                <a:gd name="f234" fmla="*/ f120 1 f126"/>
                <a:gd name="f235" fmla="*/ f119 1 f127"/>
                <a:gd name="f236" fmla="*/ f121 1 f127"/>
                <a:gd name="f237" fmla="*/ f181 1 f126"/>
                <a:gd name="f238" fmla="*/ f182 1 f127"/>
                <a:gd name="f239" fmla="*/ f183 1 f126"/>
                <a:gd name="f240" fmla="*/ f184 1 f127"/>
                <a:gd name="f241" fmla="*/ f185 1 f127"/>
                <a:gd name="f242" fmla="*/ f186 1 f127"/>
                <a:gd name="f243" fmla="*/ f187 1 f127"/>
                <a:gd name="f244" fmla="*/ f188 1 f127"/>
                <a:gd name="f245" fmla="*/ f189 1 f126"/>
                <a:gd name="f246" fmla="*/ f190 1 f127"/>
                <a:gd name="f247" fmla="*/ f191 1 f127"/>
                <a:gd name="f248" fmla="*/ f192 1 f126"/>
                <a:gd name="f249" fmla="*/ f193 1 f127"/>
                <a:gd name="f250" fmla="*/ f194 1 f126"/>
                <a:gd name="f251" fmla="*/ f195 1 f127"/>
                <a:gd name="f252" fmla="*/ f196 1 f126"/>
                <a:gd name="f253" fmla="*/ f197 1 f127"/>
                <a:gd name="f254" fmla="*/ f198 1 f126"/>
                <a:gd name="f255" fmla="*/ f199 1 f127"/>
                <a:gd name="f256" fmla="*/ f200 1 f126"/>
                <a:gd name="f257" fmla="*/ f201 1 f127"/>
                <a:gd name="f258" fmla="*/ f202 1 f126"/>
                <a:gd name="f259" fmla="*/ f203 1 f127"/>
                <a:gd name="f260" fmla="*/ f204 1 f126"/>
                <a:gd name="f261" fmla="*/ f205 1 f127"/>
                <a:gd name="f262" fmla="*/ f206 1 f126"/>
                <a:gd name="f263" fmla="*/ f207 1 f127"/>
                <a:gd name="f264" fmla="*/ f208 1 f126"/>
                <a:gd name="f265" fmla="*/ f209 1 f127"/>
                <a:gd name="f266" fmla="*/ f210 1 f127"/>
                <a:gd name="f267" fmla="*/ f211 1 f127"/>
                <a:gd name="f268" fmla="*/ f212 1 f126"/>
                <a:gd name="f269" fmla="*/ f213 1 f127"/>
                <a:gd name="f270" fmla="*/ f214 1 f127"/>
                <a:gd name="f271" fmla="*/ f215 1 f126"/>
                <a:gd name="f272" fmla="*/ f216 1 f127"/>
                <a:gd name="f273" fmla="*/ f217 1 f126"/>
                <a:gd name="f274" fmla="*/ f218 1 f127"/>
                <a:gd name="f275" fmla="*/ f219 1 f126"/>
                <a:gd name="f276" fmla="*/ f220 1 f127"/>
                <a:gd name="f277" fmla="*/ f221 1 f126"/>
                <a:gd name="f278" fmla="*/ f222 1 f127"/>
                <a:gd name="f279" fmla="*/ f223 1 f126"/>
                <a:gd name="f280" fmla="*/ f224 1 f127"/>
                <a:gd name="f281" fmla="*/ f225 1 f126"/>
                <a:gd name="f282" fmla="*/ f226 1 f127"/>
                <a:gd name="f283" fmla="*/ f227 1 f126"/>
                <a:gd name="f284" fmla="*/ f228 1 f127"/>
                <a:gd name="f285" fmla="*/ f229 1 f126"/>
                <a:gd name="f286" fmla="*/ f230 1 f127"/>
                <a:gd name="f287" fmla="*/ f231 1 f126"/>
                <a:gd name="f288" fmla="*/ f232 1 f127"/>
                <a:gd name="f289" fmla="*/ f233 f117 1"/>
                <a:gd name="f290" fmla="*/ f234 f117 1"/>
                <a:gd name="f291" fmla="*/ f236 f118 1"/>
                <a:gd name="f292" fmla="*/ f235 f118 1"/>
                <a:gd name="f293" fmla="*/ f237 f117 1"/>
                <a:gd name="f294" fmla="*/ f238 f118 1"/>
                <a:gd name="f295" fmla="*/ f239 f117 1"/>
                <a:gd name="f296" fmla="*/ f240 f118 1"/>
                <a:gd name="f297" fmla="*/ f241 f118 1"/>
                <a:gd name="f298" fmla="*/ f242 f118 1"/>
                <a:gd name="f299" fmla="*/ f243 f118 1"/>
                <a:gd name="f300" fmla="*/ f244 f118 1"/>
                <a:gd name="f301" fmla="*/ f245 f117 1"/>
                <a:gd name="f302" fmla="*/ f246 f118 1"/>
                <a:gd name="f303" fmla="*/ f247 f118 1"/>
                <a:gd name="f304" fmla="*/ f248 f117 1"/>
                <a:gd name="f305" fmla="*/ f249 f118 1"/>
                <a:gd name="f306" fmla="*/ f250 f117 1"/>
                <a:gd name="f307" fmla="*/ f251 f118 1"/>
                <a:gd name="f308" fmla="*/ f252 f117 1"/>
                <a:gd name="f309" fmla="*/ f253 f118 1"/>
                <a:gd name="f310" fmla="*/ f254 f117 1"/>
                <a:gd name="f311" fmla="*/ f255 f118 1"/>
                <a:gd name="f312" fmla="*/ f256 f117 1"/>
                <a:gd name="f313" fmla="*/ f257 f118 1"/>
                <a:gd name="f314" fmla="*/ f258 f117 1"/>
                <a:gd name="f315" fmla="*/ f259 f118 1"/>
                <a:gd name="f316" fmla="*/ f260 f117 1"/>
                <a:gd name="f317" fmla="*/ f261 f118 1"/>
                <a:gd name="f318" fmla="*/ f262 f117 1"/>
                <a:gd name="f319" fmla="*/ f263 f118 1"/>
                <a:gd name="f320" fmla="*/ f264 f117 1"/>
                <a:gd name="f321" fmla="*/ f265 f118 1"/>
                <a:gd name="f322" fmla="*/ f266 f118 1"/>
                <a:gd name="f323" fmla="*/ f267 f118 1"/>
                <a:gd name="f324" fmla="*/ f268 f117 1"/>
                <a:gd name="f325" fmla="*/ f269 f118 1"/>
                <a:gd name="f326" fmla="*/ f270 f118 1"/>
                <a:gd name="f327" fmla="*/ f271 f117 1"/>
                <a:gd name="f328" fmla="*/ f272 f118 1"/>
                <a:gd name="f329" fmla="*/ f273 f117 1"/>
                <a:gd name="f330" fmla="*/ f274 f118 1"/>
                <a:gd name="f331" fmla="*/ f275 f117 1"/>
                <a:gd name="f332" fmla="*/ f276 f118 1"/>
                <a:gd name="f333" fmla="*/ f277 f117 1"/>
                <a:gd name="f334" fmla="*/ f278 f118 1"/>
                <a:gd name="f335" fmla="*/ f279 f117 1"/>
                <a:gd name="f336" fmla="*/ f280 f118 1"/>
                <a:gd name="f337" fmla="*/ f281 f117 1"/>
                <a:gd name="f338" fmla="*/ f282 f118 1"/>
                <a:gd name="f339" fmla="*/ f283 f117 1"/>
                <a:gd name="f340" fmla="*/ f284 f118 1"/>
                <a:gd name="f341" fmla="*/ f285 f117 1"/>
                <a:gd name="f342" fmla="*/ f286 f118 1"/>
                <a:gd name="f343" fmla="*/ f287 f117 1"/>
                <a:gd name="f344" fmla="*/ f288 f118 1"/>
              </a:gdLst>
              <a:ahLst/>
              <a:cxnLst>
                <a:cxn ang="3cd4">
                  <a:pos x="hc" y="t"/>
                </a:cxn>
                <a:cxn ang="0">
                  <a:pos x="r" y="vc"/>
                </a:cxn>
                <a:cxn ang="cd4">
                  <a:pos x="hc" y="b"/>
                </a:cxn>
                <a:cxn ang="cd2">
                  <a:pos x="l" y="vc"/>
                </a:cxn>
                <a:cxn ang="f180">
                  <a:pos x="f293" y="f294"/>
                </a:cxn>
                <a:cxn ang="f180">
                  <a:pos x="f295" y="f296"/>
                </a:cxn>
                <a:cxn ang="f180">
                  <a:pos x="f295" y="f297"/>
                </a:cxn>
                <a:cxn ang="f180">
                  <a:pos x="f295" y="f298"/>
                </a:cxn>
                <a:cxn ang="f180">
                  <a:pos x="f295" y="f299"/>
                </a:cxn>
                <a:cxn ang="f180">
                  <a:pos x="f295" y="f300"/>
                </a:cxn>
                <a:cxn ang="f180">
                  <a:pos x="f301" y="f302"/>
                </a:cxn>
                <a:cxn ang="f180">
                  <a:pos x="f301" y="f303"/>
                </a:cxn>
                <a:cxn ang="f180">
                  <a:pos x="f304" y="f305"/>
                </a:cxn>
                <a:cxn ang="f180">
                  <a:pos x="f306" y="f307"/>
                </a:cxn>
                <a:cxn ang="f180">
                  <a:pos x="f308" y="f309"/>
                </a:cxn>
                <a:cxn ang="f180">
                  <a:pos x="f310" y="f311"/>
                </a:cxn>
                <a:cxn ang="f180">
                  <a:pos x="f312" y="f313"/>
                </a:cxn>
                <a:cxn ang="f180">
                  <a:pos x="f314" y="f315"/>
                </a:cxn>
                <a:cxn ang="f180">
                  <a:pos x="f316" y="f317"/>
                </a:cxn>
                <a:cxn ang="f180">
                  <a:pos x="f318" y="f319"/>
                </a:cxn>
                <a:cxn ang="f180">
                  <a:pos x="f320" y="f321"/>
                </a:cxn>
                <a:cxn ang="f180">
                  <a:pos x="f320" y="f322"/>
                </a:cxn>
                <a:cxn ang="f180">
                  <a:pos x="f320" y="f323"/>
                </a:cxn>
                <a:cxn ang="f180">
                  <a:pos x="f320" y="f323"/>
                </a:cxn>
                <a:cxn ang="f180">
                  <a:pos x="f324" y="f325"/>
                </a:cxn>
                <a:cxn ang="f180">
                  <a:pos x="f324" y="f326"/>
                </a:cxn>
                <a:cxn ang="f180">
                  <a:pos x="f327" y="f328"/>
                </a:cxn>
                <a:cxn ang="f180">
                  <a:pos x="f327" y="f328"/>
                </a:cxn>
                <a:cxn ang="f180">
                  <a:pos x="f329" y="f330"/>
                </a:cxn>
                <a:cxn ang="f180">
                  <a:pos x="f331" y="f332"/>
                </a:cxn>
                <a:cxn ang="f180">
                  <a:pos x="f333" y="f334"/>
                </a:cxn>
                <a:cxn ang="f180">
                  <a:pos x="f335" y="f336"/>
                </a:cxn>
                <a:cxn ang="f180">
                  <a:pos x="f337" y="f338"/>
                </a:cxn>
                <a:cxn ang="f180">
                  <a:pos x="f339" y="f340"/>
                </a:cxn>
                <a:cxn ang="f180">
                  <a:pos x="f341" y="f342"/>
                </a:cxn>
                <a:cxn ang="f180">
                  <a:pos x="f343" y="f344"/>
                </a:cxn>
                <a:cxn ang="f180">
                  <a:pos x="f293" y="f294"/>
                </a:cxn>
              </a:cxnLst>
              <a:rect l="f289" t="f292" r="f290" b="f291"/>
              <a:pathLst>
                <a:path w="31158" h="147360">
                  <a:moveTo>
                    <a:pt x="f8" y="f9"/>
                  </a:moveTo>
                  <a:cubicBezTo>
                    <a:pt x="f10" y="f11"/>
                    <a:pt x="f12" y="f13"/>
                    <a:pt x="f14" y="f15"/>
                  </a:cubicBezTo>
                  <a:cubicBezTo>
                    <a:pt x="f16" y="f17"/>
                    <a:pt x="f16" y="f18"/>
                    <a:pt x="f14" y="f19"/>
                  </a:cubicBezTo>
                  <a:cubicBezTo>
                    <a:pt x="f16" y="f20"/>
                    <a:pt x="f16" y="f21"/>
                    <a:pt x="f14" y="f22"/>
                  </a:cubicBezTo>
                  <a:lnTo>
                    <a:pt x="f14" y="f23"/>
                  </a:lnTo>
                  <a:lnTo>
                    <a:pt x="f14" y="f24"/>
                  </a:lnTo>
                  <a:lnTo>
                    <a:pt x="f25" y="f26"/>
                  </a:lnTo>
                  <a:lnTo>
                    <a:pt x="f25" y="f27"/>
                  </a:lnTo>
                  <a:lnTo>
                    <a:pt x="f28" y="f29"/>
                  </a:lnTo>
                  <a:lnTo>
                    <a:pt x="f30" y="f31"/>
                  </a:lnTo>
                  <a:cubicBezTo>
                    <a:pt x="f32" y="f33"/>
                    <a:pt x="f34" y="f35"/>
                    <a:pt x="f36" y="f37"/>
                  </a:cubicBezTo>
                  <a:cubicBezTo>
                    <a:pt x="f38" y="f39"/>
                    <a:pt x="f40" y="f39"/>
                    <a:pt x="f41" y="f39"/>
                  </a:cubicBezTo>
                  <a:cubicBezTo>
                    <a:pt x="f42" y="f43"/>
                    <a:pt x="f44" y="f45"/>
                    <a:pt x="f46" y="f47"/>
                  </a:cubicBezTo>
                  <a:cubicBezTo>
                    <a:pt x="f48" y="f49"/>
                    <a:pt x="f50" y="f51"/>
                    <a:pt x="f52" y="f53"/>
                  </a:cubicBezTo>
                  <a:cubicBezTo>
                    <a:pt x="f54" y="f55"/>
                    <a:pt x="f56" y="f57"/>
                    <a:pt x="f58" y="f59"/>
                  </a:cubicBezTo>
                  <a:cubicBezTo>
                    <a:pt x="f60" y="f61"/>
                    <a:pt x="f62" y="f63"/>
                    <a:pt x="f64" y="f65"/>
                  </a:cubicBezTo>
                  <a:cubicBezTo>
                    <a:pt x="f66" y="f67"/>
                    <a:pt x="f68" y="f69"/>
                    <a:pt x="f5" y="f70"/>
                  </a:cubicBezTo>
                  <a:cubicBezTo>
                    <a:pt x="f5" y="f70"/>
                    <a:pt x="f5" y="f71"/>
                    <a:pt x="f5" y="f72"/>
                  </a:cubicBezTo>
                  <a:cubicBezTo>
                    <a:pt x="f5" y="f73"/>
                    <a:pt x="f5" y="f74"/>
                    <a:pt x="f5" y="f75"/>
                  </a:cubicBezTo>
                  <a:cubicBezTo>
                    <a:pt x="f5" y="f76"/>
                    <a:pt x="f5" y="f75"/>
                    <a:pt x="f5" y="f75"/>
                  </a:cubicBezTo>
                  <a:lnTo>
                    <a:pt x="f77" y="f78"/>
                  </a:lnTo>
                  <a:lnTo>
                    <a:pt x="f77" y="f79"/>
                  </a:lnTo>
                  <a:lnTo>
                    <a:pt x="f80" y="f81"/>
                  </a:lnTo>
                  <a:lnTo>
                    <a:pt x="f80" y="f81"/>
                  </a:lnTo>
                  <a:lnTo>
                    <a:pt x="f82" y="f83"/>
                  </a:lnTo>
                  <a:lnTo>
                    <a:pt x="f84" y="f85"/>
                  </a:lnTo>
                  <a:lnTo>
                    <a:pt x="f86" y="f87"/>
                  </a:lnTo>
                  <a:cubicBezTo>
                    <a:pt x="f88" y="f89"/>
                    <a:pt x="f90" y="f91"/>
                    <a:pt x="f92" y="f7"/>
                  </a:cubicBezTo>
                  <a:cubicBezTo>
                    <a:pt x="f93" y="f7"/>
                    <a:pt x="f94" y="f95"/>
                    <a:pt x="f96" y="f97"/>
                  </a:cubicBezTo>
                  <a:cubicBezTo>
                    <a:pt x="f98" y="f99"/>
                    <a:pt x="f100" y="f101"/>
                    <a:pt x="f102" y="f103"/>
                  </a:cubicBezTo>
                  <a:lnTo>
                    <a:pt x="f104" y="f105"/>
                  </a:lnTo>
                  <a:cubicBezTo>
                    <a:pt x="f106" y="f107"/>
                    <a:pt x="f108" y="f109"/>
                    <a:pt x="f110" y="f111"/>
                  </a:cubicBezTo>
                  <a:cubicBezTo>
                    <a:pt x="f112" y="f113"/>
                    <a:pt x="f114" y="f1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5" name="Freeform: Shape 1931">
              <a:extLst>
                <a:ext uri="{FF2B5EF4-FFF2-40B4-BE49-F238E27FC236}">
                  <a16:creationId xmlns:a16="http://schemas.microsoft.com/office/drawing/2014/main" id="{6106C167-F815-E623-5A8C-0A5C2031337D}"/>
                </a:ext>
              </a:extLst>
            </p:cNvPr>
            <p:cNvSpPr/>
            <p:nvPr/>
          </p:nvSpPr>
          <p:spPr>
            <a:xfrm>
              <a:off x="8453198" y="6030504"/>
              <a:ext cx="28099" cy="146532"/>
            </a:xfrm>
            <a:custGeom>
              <a:avLst/>
              <a:gdLst>
                <a:gd name="f0" fmla="val 10800000"/>
                <a:gd name="f1" fmla="val 5400000"/>
                <a:gd name="f2" fmla="val 180"/>
                <a:gd name="f3" fmla="val w"/>
                <a:gd name="f4" fmla="val h"/>
                <a:gd name="f5" fmla="val 0"/>
                <a:gd name="f6" fmla="val 28098"/>
                <a:gd name="f7" fmla="val 146535"/>
                <a:gd name="f8" fmla="val 14298"/>
                <a:gd name="f9" fmla="val 2093"/>
                <a:gd name="f10" fmla="val 13886"/>
                <a:gd name="f11" fmla="val 1731"/>
                <a:gd name="f12" fmla="val 13423"/>
                <a:gd name="f13" fmla="val 1431"/>
                <a:gd name="f14" fmla="val 12924"/>
                <a:gd name="f15" fmla="val 1218"/>
                <a:gd name="f16" fmla="val 12436"/>
                <a:gd name="f17" fmla="val 768"/>
                <a:gd name="f18" fmla="val 11887"/>
                <a:gd name="f19" fmla="val 394"/>
                <a:gd name="f20" fmla="val 11299"/>
                <a:gd name="f21" fmla="val 94"/>
                <a:gd name="f22" fmla="val 9925"/>
                <a:gd name="f23" fmla="val 9263"/>
                <a:gd name="f24" fmla="val -31"/>
                <a:gd name="f25" fmla="val 8588"/>
                <a:gd name="f26" fmla="val 7926"/>
                <a:gd name="f27" fmla="val 6676"/>
                <a:gd name="f28" fmla="val 2266"/>
                <a:gd name="f29" fmla="val 1943"/>
                <a:gd name="f30" fmla="val -421"/>
                <a:gd name="f31" fmla="val 6454"/>
                <a:gd name="f32" fmla="val 54"/>
                <a:gd name="f33" fmla="val 11214"/>
                <a:gd name="f34" fmla="val 1304"/>
                <a:gd name="f35" fmla="val 23709"/>
                <a:gd name="f36" fmla="val 25709"/>
                <a:gd name="f37" fmla="val 9800"/>
                <a:gd name="f38" fmla="val 113174"/>
                <a:gd name="f39" fmla="val 12049"/>
                <a:gd name="f40" fmla="val 137289"/>
                <a:gd name="f41" fmla="val 138288"/>
                <a:gd name="f42" fmla="val 138788"/>
                <a:gd name="f43" fmla="val 12261"/>
                <a:gd name="f44" fmla="val 140013"/>
                <a:gd name="f45" fmla="val 12674"/>
                <a:gd name="f46" fmla="val 141200"/>
                <a:gd name="f47" fmla="val 13298"/>
                <a:gd name="f48" fmla="val 142287"/>
                <a:gd name="f49" fmla="val 13636"/>
                <a:gd name="f50" fmla="val 142674"/>
                <a:gd name="f51" fmla="val 13923"/>
                <a:gd name="f52" fmla="val 143087"/>
                <a:gd name="f53" fmla="val 14173"/>
                <a:gd name="f54" fmla="val 143536"/>
                <a:gd name="f55" fmla="val 14610"/>
                <a:gd name="f56" fmla="val 144061"/>
                <a:gd name="f57" fmla="val 15110"/>
                <a:gd name="f58" fmla="val 144524"/>
                <a:gd name="f59" fmla="val 15672"/>
                <a:gd name="f60" fmla="val 144911"/>
                <a:gd name="f61" fmla="val 17047"/>
                <a:gd name="f62" fmla="val 145911"/>
                <a:gd name="f63" fmla="val 18671"/>
                <a:gd name="f64" fmla="val 21545"/>
                <a:gd name="f65" fmla="val 23294"/>
                <a:gd name="f66" fmla="val 24793"/>
                <a:gd name="f67" fmla="val 26168"/>
                <a:gd name="f68" fmla="val 143662"/>
                <a:gd name="f69" fmla="val 27292"/>
                <a:gd name="f70" fmla="val 141912"/>
                <a:gd name="f71" fmla="val 28042"/>
                <a:gd name="f72" fmla="val 140163"/>
                <a:gd name="f73" fmla="val 28117"/>
                <a:gd name="f74" fmla="val 139501"/>
                <a:gd name="f75" fmla="val 138826"/>
                <a:gd name="f76" fmla="val 138164"/>
                <a:gd name="f77" fmla="val 28104"/>
                <a:gd name="f78" fmla="val 137451"/>
                <a:gd name="f79" fmla="val 136752"/>
                <a:gd name="f80" fmla="val 136039"/>
                <a:gd name="f81" fmla="val 135627"/>
                <a:gd name="f82" fmla="val 135202"/>
                <a:gd name="f83" fmla="val 134790"/>
                <a:gd name="f84" fmla="val 131791"/>
                <a:gd name="f85" fmla="val 15547"/>
                <a:gd name="f86" fmla="val 7591"/>
                <a:gd name="f87" fmla="val 15622"/>
                <a:gd name="f88" fmla="val 7303"/>
                <a:gd name="f89" fmla="val 7003"/>
                <a:gd name="f90" fmla="val 6716"/>
                <a:gd name="f91" fmla="val 6004"/>
                <a:gd name="f92" fmla="val 5304"/>
                <a:gd name="f93" fmla="val 4592"/>
                <a:gd name="f94" fmla="val 15372"/>
                <a:gd name="f95" fmla="val 4242"/>
                <a:gd name="f96" fmla="val 15160"/>
                <a:gd name="f97" fmla="val 3905"/>
                <a:gd name="f98" fmla="val 14923"/>
                <a:gd name="f99" fmla="val 3592"/>
                <a:gd name="f100" fmla="val 2842"/>
                <a:gd name="f101" fmla="val 14735"/>
                <a:gd name="f102" fmla="val 2580"/>
                <a:gd name="f103" fmla="val 14523"/>
                <a:gd name="f104" fmla="val 2330"/>
                <a:gd name="f105" fmla="+- 0 0 -90"/>
                <a:gd name="f106" fmla="*/ f3 1 28098"/>
                <a:gd name="f107" fmla="*/ f4 1 146535"/>
                <a:gd name="f108" fmla="val f5"/>
                <a:gd name="f109" fmla="val f6"/>
                <a:gd name="f110" fmla="val f7"/>
                <a:gd name="f111" fmla="*/ f105 f0 1"/>
                <a:gd name="f112" fmla="+- f110 0 f108"/>
                <a:gd name="f113" fmla="+- f109 0 f108"/>
                <a:gd name="f114" fmla="*/ f111 1 f2"/>
                <a:gd name="f115" fmla="*/ f113 1 28098"/>
                <a:gd name="f116" fmla="*/ f112 1 146535"/>
                <a:gd name="f117" fmla="*/ 14298 f113 1"/>
                <a:gd name="f118" fmla="*/ 2093 f112 1"/>
                <a:gd name="f119" fmla="*/ 12924 f113 1"/>
                <a:gd name="f120" fmla="*/ 1218 f112 1"/>
                <a:gd name="f121" fmla="*/ 11299 f113 1"/>
                <a:gd name="f122" fmla="*/ 94 f112 1"/>
                <a:gd name="f123" fmla="*/ 9925 f113 1"/>
                <a:gd name="f124" fmla="*/ 7926 f113 1"/>
                <a:gd name="f125" fmla="*/ 6676 f113 1"/>
                <a:gd name="f126" fmla="*/ 54 f113 1"/>
                <a:gd name="f127" fmla="*/ 11214 f112 1"/>
                <a:gd name="f128" fmla="*/ 1304 f113 1"/>
                <a:gd name="f129" fmla="*/ 23709 f112 1"/>
                <a:gd name="f130" fmla="*/ 25709 f112 1"/>
                <a:gd name="f131" fmla="*/ 9800 f113 1"/>
                <a:gd name="f132" fmla="*/ 113174 f112 1"/>
                <a:gd name="f133" fmla="*/ 12049 f113 1"/>
                <a:gd name="f134" fmla="*/ 137289 f112 1"/>
                <a:gd name="f135" fmla="*/ 138788 f112 1"/>
                <a:gd name="f136" fmla="*/ 13298 f113 1"/>
                <a:gd name="f137" fmla="*/ 142287 f112 1"/>
                <a:gd name="f138" fmla="*/ 14173 f113 1"/>
                <a:gd name="f139" fmla="*/ 143536 f112 1"/>
                <a:gd name="f140" fmla="*/ 15672 f113 1"/>
                <a:gd name="f141" fmla="*/ 144911 f112 1"/>
                <a:gd name="f142" fmla="*/ 17047 f113 1"/>
                <a:gd name="f143" fmla="*/ 145911 f112 1"/>
                <a:gd name="f144" fmla="*/ 18671 f113 1"/>
                <a:gd name="f145" fmla="*/ 146535 f112 1"/>
                <a:gd name="f146" fmla="*/ 21545 f113 1"/>
                <a:gd name="f147" fmla="*/ 23294 f113 1"/>
                <a:gd name="f148" fmla="*/ 24793 f113 1"/>
                <a:gd name="f149" fmla="*/ 26168 f113 1"/>
                <a:gd name="f150" fmla="*/ 143662 f112 1"/>
                <a:gd name="f151" fmla="*/ 27292 f113 1"/>
                <a:gd name="f152" fmla="*/ 141912 f112 1"/>
                <a:gd name="f153" fmla="*/ 28042 f113 1"/>
                <a:gd name="f154" fmla="*/ 140163 f112 1"/>
                <a:gd name="f155" fmla="*/ 138164 f112 1"/>
                <a:gd name="f156" fmla="*/ 136039 f112 1"/>
                <a:gd name="f157" fmla="*/ 134790 f112 1"/>
                <a:gd name="f158" fmla="*/ 131791 f112 1"/>
                <a:gd name="f159" fmla="*/ 15547 f113 1"/>
                <a:gd name="f160" fmla="*/ 7591 f112 1"/>
                <a:gd name="f161" fmla="*/ 6716 f112 1"/>
                <a:gd name="f162" fmla="*/ 4592 f112 1"/>
                <a:gd name="f163" fmla="*/ 14923 f113 1"/>
                <a:gd name="f164" fmla="*/ 3592 f112 1"/>
                <a:gd name="f165" fmla="*/ 2842 f112 1"/>
                <a:gd name="f166" fmla="+- f114 0 f1"/>
                <a:gd name="f167" fmla="*/ f117 1 28098"/>
                <a:gd name="f168" fmla="*/ f118 1 146535"/>
                <a:gd name="f169" fmla="*/ f119 1 28098"/>
                <a:gd name="f170" fmla="*/ f120 1 146535"/>
                <a:gd name="f171" fmla="*/ f121 1 28098"/>
                <a:gd name="f172" fmla="*/ f122 1 146535"/>
                <a:gd name="f173" fmla="*/ f123 1 28098"/>
                <a:gd name="f174" fmla="*/ f124 1 28098"/>
                <a:gd name="f175" fmla="*/ f125 1 28098"/>
                <a:gd name="f176" fmla="*/ f126 1 28098"/>
                <a:gd name="f177" fmla="*/ f127 1 146535"/>
                <a:gd name="f178" fmla="*/ f128 1 28098"/>
                <a:gd name="f179" fmla="*/ f129 1 146535"/>
                <a:gd name="f180" fmla="*/ f130 1 146535"/>
                <a:gd name="f181" fmla="*/ f131 1 28098"/>
                <a:gd name="f182" fmla="*/ f132 1 146535"/>
                <a:gd name="f183" fmla="*/ f133 1 28098"/>
                <a:gd name="f184" fmla="*/ f134 1 146535"/>
                <a:gd name="f185" fmla="*/ f135 1 146535"/>
                <a:gd name="f186" fmla="*/ f136 1 28098"/>
                <a:gd name="f187" fmla="*/ f137 1 146535"/>
                <a:gd name="f188" fmla="*/ f138 1 28098"/>
                <a:gd name="f189" fmla="*/ f139 1 146535"/>
                <a:gd name="f190" fmla="*/ f140 1 28098"/>
                <a:gd name="f191" fmla="*/ f141 1 146535"/>
                <a:gd name="f192" fmla="*/ f142 1 28098"/>
                <a:gd name="f193" fmla="*/ f143 1 146535"/>
                <a:gd name="f194" fmla="*/ f144 1 28098"/>
                <a:gd name="f195" fmla="*/ f145 1 146535"/>
                <a:gd name="f196" fmla="*/ f146 1 28098"/>
                <a:gd name="f197" fmla="*/ f147 1 28098"/>
                <a:gd name="f198" fmla="*/ f148 1 28098"/>
                <a:gd name="f199" fmla="*/ f149 1 28098"/>
                <a:gd name="f200" fmla="*/ f150 1 146535"/>
                <a:gd name="f201" fmla="*/ f151 1 28098"/>
                <a:gd name="f202" fmla="*/ f152 1 146535"/>
                <a:gd name="f203" fmla="*/ f153 1 28098"/>
                <a:gd name="f204" fmla="*/ f154 1 146535"/>
                <a:gd name="f205" fmla="*/ f155 1 146535"/>
                <a:gd name="f206" fmla="*/ f156 1 146535"/>
                <a:gd name="f207" fmla="*/ f157 1 146535"/>
                <a:gd name="f208" fmla="*/ f158 1 146535"/>
                <a:gd name="f209" fmla="*/ f159 1 28098"/>
                <a:gd name="f210" fmla="*/ f160 1 146535"/>
                <a:gd name="f211" fmla="*/ f161 1 146535"/>
                <a:gd name="f212" fmla="*/ f162 1 146535"/>
                <a:gd name="f213" fmla="*/ f163 1 28098"/>
                <a:gd name="f214" fmla="*/ f164 1 146535"/>
                <a:gd name="f215" fmla="*/ f165 1 146535"/>
                <a:gd name="f216" fmla="*/ f108 1 f115"/>
                <a:gd name="f217" fmla="*/ f109 1 f115"/>
                <a:gd name="f218" fmla="*/ f108 1 f116"/>
                <a:gd name="f219" fmla="*/ f110 1 f116"/>
                <a:gd name="f220" fmla="*/ f167 1 f115"/>
                <a:gd name="f221" fmla="*/ f168 1 f116"/>
                <a:gd name="f222" fmla="*/ f169 1 f115"/>
                <a:gd name="f223" fmla="*/ f170 1 f116"/>
                <a:gd name="f224" fmla="*/ f171 1 f115"/>
                <a:gd name="f225" fmla="*/ f172 1 f116"/>
                <a:gd name="f226" fmla="*/ f173 1 f115"/>
                <a:gd name="f227" fmla="*/ f174 1 f115"/>
                <a:gd name="f228" fmla="*/ f175 1 f115"/>
                <a:gd name="f229" fmla="*/ f176 1 f115"/>
                <a:gd name="f230" fmla="*/ f177 1 f116"/>
                <a:gd name="f231" fmla="*/ f178 1 f115"/>
                <a:gd name="f232" fmla="*/ f179 1 f116"/>
                <a:gd name="f233" fmla="*/ f180 1 f116"/>
                <a:gd name="f234" fmla="*/ f181 1 f115"/>
                <a:gd name="f235" fmla="*/ f182 1 f116"/>
                <a:gd name="f236" fmla="*/ f183 1 f115"/>
                <a:gd name="f237" fmla="*/ f184 1 f116"/>
                <a:gd name="f238" fmla="*/ f185 1 f116"/>
                <a:gd name="f239" fmla="*/ f186 1 f115"/>
                <a:gd name="f240" fmla="*/ f187 1 f116"/>
                <a:gd name="f241" fmla="*/ f188 1 f115"/>
                <a:gd name="f242" fmla="*/ f189 1 f116"/>
                <a:gd name="f243" fmla="*/ f190 1 f115"/>
                <a:gd name="f244" fmla="*/ f191 1 f116"/>
                <a:gd name="f245" fmla="*/ f192 1 f115"/>
                <a:gd name="f246" fmla="*/ f193 1 f116"/>
                <a:gd name="f247" fmla="*/ f194 1 f115"/>
                <a:gd name="f248" fmla="*/ f195 1 f116"/>
                <a:gd name="f249" fmla="*/ f196 1 f115"/>
                <a:gd name="f250" fmla="*/ f197 1 f115"/>
                <a:gd name="f251" fmla="*/ f198 1 f115"/>
                <a:gd name="f252" fmla="*/ f199 1 f115"/>
                <a:gd name="f253" fmla="*/ f200 1 f116"/>
                <a:gd name="f254" fmla="*/ f201 1 f115"/>
                <a:gd name="f255" fmla="*/ f202 1 f116"/>
                <a:gd name="f256" fmla="*/ f203 1 f115"/>
                <a:gd name="f257" fmla="*/ f204 1 f116"/>
                <a:gd name="f258" fmla="*/ f205 1 f116"/>
                <a:gd name="f259" fmla="*/ f206 1 f116"/>
                <a:gd name="f260" fmla="*/ f207 1 f116"/>
                <a:gd name="f261" fmla="*/ f208 1 f116"/>
                <a:gd name="f262" fmla="*/ f209 1 f115"/>
                <a:gd name="f263" fmla="*/ f210 1 f116"/>
                <a:gd name="f264" fmla="*/ f211 1 f116"/>
                <a:gd name="f265" fmla="*/ f212 1 f116"/>
                <a:gd name="f266" fmla="*/ f213 1 f115"/>
                <a:gd name="f267" fmla="*/ f214 1 f116"/>
                <a:gd name="f268" fmla="*/ f215 1 f116"/>
                <a:gd name="f269" fmla="*/ f216 f106 1"/>
                <a:gd name="f270" fmla="*/ f217 f106 1"/>
                <a:gd name="f271" fmla="*/ f219 f107 1"/>
                <a:gd name="f272" fmla="*/ f218 f107 1"/>
                <a:gd name="f273" fmla="*/ f220 f106 1"/>
                <a:gd name="f274" fmla="*/ f221 f107 1"/>
                <a:gd name="f275" fmla="*/ f222 f106 1"/>
                <a:gd name="f276" fmla="*/ f223 f107 1"/>
                <a:gd name="f277" fmla="*/ f224 f106 1"/>
                <a:gd name="f278" fmla="*/ f225 f107 1"/>
                <a:gd name="f279" fmla="*/ f226 f106 1"/>
                <a:gd name="f280" fmla="*/ f227 f106 1"/>
                <a:gd name="f281" fmla="*/ f228 f106 1"/>
                <a:gd name="f282" fmla="*/ f229 f106 1"/>
                <a:gd name="f283" fmla="*/ f230 f107 1"/>
                <a:gd name="f284" fmla="*/ f231 f106 1"/>
                <a:gd name="f285" fmla="*/ f232 f107 1"/>
                <a:gd name="f286" fmla="*/ f233 f107 1"/>
                <a:gd name="f287" fmla="*/ f234 f106 1"/>
                <a:gd name="f288" fmla="*/ f235 f107 1"/>
                <a:gd name="f289" fmla="*/ f236 f106 1"/>
                <a:gd name="f290" fmla="*/ f237 f107 1"/>
                <a:gd name="f291" fmla="*/ f238 f107 1"/>
                <a:gd name="f292" fmla="*/ f239 f106 1"/>
                <a:gd name="f293" fmla="*/ f240 f107 1"/>
                <a:gd name="f294" fmla="*/ f241 f106 1"/>
                <a:gd name="f295" fmla="*/ f242 f107 1"/>
                <a:gd name="f296" fmla="*/ f243 f106 1"/>
                <a:gd name="f297" fmla="*/ f244 f107 1"/>
                <a:gd name="f298" fmla="*/ f245 f106 1"/>
                <a:gd name="f299" fmla="*/ f246 f107 1"/>
                <a:gd name="f300" fmla="*/ f247 f106 1"/>
                <a:gd name="f301" fmla="*/ f248 f107 1"/>
                <a:gd name="f302" fmla="*/ f249 f106 1"/>
                <a:gd name="f303" fmla="*/ f250 f106 1"/>
                <a:gd name="f304" fmla="*/ f251 f106 1"/>
                <a:gd name="f305" fmla="*/ f252 f106 1"/>
                <a:gd name="f306" fmla="*/ f253 f107 1"/>
                <a:gd name="f307" fmla="*/ f254 f106 1"/>
                <a:gd name="f308" fmla="*/ f255 f107 1"/>
                <a:gd name="f309" fmla="*/ f256 f106 1"/>
                <a:gd name="f310" fmla="*/ f257 f107 1"/>
                <a:gd name="f311" fmla="*/ f258 f107 1"/>
                <a:gd name="f312" fmla="*/ f259 f107 1"/>
                <a:gd name="f313" fmla="*/ f260 f107 1"/>
                <a:gd name="f314" fmla="*/ f261 f107 1"/>
                <a:gd name="f315" fmla="*/ f262 f106 1"/>
                <a:gd name="f316" fmla="*/ f263 f107 1"/>
                <a:gd name="f317" fmla="*/ f264 f107 1"/>
                <a:gd name="f318" fmla="*/ f265 f107 1"/>
                <a:gd name="f319" fmla="*/ f266 f106 1"/>
                <a:gd name="f320" fmla="*/ f267 f107 1"/>
                <a:gd name="f321" fmla="*/ f268 f107 1"/>
              </a:gdLst>
              <a:ahLst/>
              <a:cxnLst>
                <a:cxn ang="3cd4">
                  <a:pos x="hc" y="t"/>
                </a:cxn>
                <a:cxn ang="0">
                  <a:pos x="r" y="vc"/>
                </a:cxn>
                <a:cxn ang="cd4">
                  <a:pos x="hc" y="b"/>
                </a:cxn>
                <a:cxn ang="cd2">
                  <a:pos x="l" y="vc"/>
                </a:cxn>
                <a:cxn ang="f166">
                  <a:pos x="f273" y="f274"/>
                </a:cxn>
                <a:cxn ang="f166">
                  <a:pos x="f275" y="f276"/>
                </a:cxn>
                <a:cxn ang="f166">
                  <a:pos x="f277" y="f278"/>
                </a:cxn>
                <a:cxn ang="f166">
                  <a:pos x="f279" y="f278"/>
                </a:cxn>
                <a:cxn ang="f166">
                  <a:pos x="f280" y="f278"/>
                </a:cxn>
                <a:cxn ang="f166">
                  <a:pos x="f280" y="f278"/>
                </a:cxn>
                <a:cxn ang="f166">
                  <a:pos x="f281" y="f278"/>
                </a:cxn>
                <a:cxn ang="f166">
                  <a:pos x="f282" y="f283"/>
                </a:cxn>
                <a:cxn ang="f166">
                  <a:pos x="f282" y="f283"/>
                </a:cxn>
                <a:cxn ang="f166">
                  <a:pos x="f284" y="f285"/>
                </a:cxn>
                <a:cxn ang="f166">
                  <a:pos x="f284" y="f286"/>
                </a:cxn>
                <a:cxn ang="f166">
                  <a:pos x="f287" y="f288"/>
                </a:cxn>
                <a:cxn ang="f166">
                  <a:pos x="f289" y="f290"/>
                </a:cxn>
                <a:cxn ang="f166">
                  <a:pos x="f289" y="f291"/>
                </a:cxn>
                <a:cxn ang="f166">
                  <a:pos x="f292" y="f293"/>
                </a:cxn>
                <a:cxn ang="f166">
                  <a:pos x="f294" y="f295"/>
                </a:cxn>
                <a:cxn ang="f166">
                  <a:pos x="f296" y="f297"/>
                </a:cxn>
                <a:cxn ang="f166">
                  <a:pos x="f298" y="f299"/>
                </a:cxn>
                <a:cxn ang="f166">
                  <a:pos x="f300" y="f301"/>
                </a:cxn>
                <a:cxn ang="f166">
                  <a:pos x="f302" y="f301"/>
                </a:cxn>
                <a:cxn ang="f166">
                  <a:pos x="f302" y="f301"/>
                </a:cxn>
                <a:cxn ang="f166">
                  <a:pos x="f303" y="f299"/>
                </a:cxn>
                <a:cxn ang="f166">
                  <a:pos x="f304" y="f297"/>
                </a:cxn>
                <a:cxn ang="f166">
                  <a:pos x="f305" y="f306"/>
                </a:cxn>
                <a:cxn ang="f166">
                  <a:pos x="f307" y="f308"/>
                </a:cxn>
                <a:cxn ang="f166">
                  <a:pos x="f309" y="f310"/>
                </a:cxn>
                <a:cxn ang="f166">
                  <a:pos x="f309" y="f311"/>
                </a:cxn>
                <a:cxn ang="f166">
                  <a:pos x="f309" y="f312"/>
                </a:cxn>
                <a:cxn ang="f166">
                  <a:pos x="f309" y="f313"/>
                </a:cxn>
                <a:cxn ang="f166">
                  <a:pos x="f309" y="f314"/>
                </a:cxn>
                <a:cxn ang="f166">
                  <a:pos x="f315" y="f316"/>
                </a:cxn>
                <a:cxn ang="f166">
                  <a:pos x="f315" y="f316"/>
                </a:cxn>
                <a:cxn ang="f166">
                  <a:pos x="f315" y="f317"/>
                </a:cxn>
                <a:cxn ang="f166">
                  <a:pos x="f315" y="f318"/>
                </a:cxn>
                <a:cxn ang="f166">
                  <a:pos x="f319" y="f320"/>
                </a:cxn>
                <a:cxn ang="f166">
                  <a:pos x="f319" y="f321"/>
                </a:cxn>
                <a:cxn ang="f166">
                  <a:pos x="f273" y="f274"/>
                </a:cxn>
              </a:cxnLst>
              <a:rect l="f269" t="f272" r="f270" b="f271"/>
              <a:pathLst>
                <a:path w="28098" h="146535">
                  <a:moveTo>
                    <a:pt x="f8" y="f9"/>
                  </a:moveTo>
                  <a:cubicBezTo>
                    <a:pt x="f10" y="f11"/>
                    <a:pt x="f12" y="f13"/>
                    <a:pt x="f14" y="f15"/>
                  </a:cubicBezTo>
                  <a:cubicBezTo>
                    <a:pt x="f16" y="f17"/>
                    <a:pt x="f18" y="f19"/>
                    <a:pt x="f20" y="f21"/>
                  </a:cubicBezTo>
                  <a:lnTo>
                    <a:pt x="f22" y="f21"/>
                  </a:lnTo>
                  <a:cubicBezTo>
                    <a:pt x="f23" y="f24"/>
                    <a:pt x="f25" y="f24"/>
                    <a:pt x="f26" y="f21"/>
                  </a:cubicBezTo>
                  <a:lnTo>
                    <a:pt x="f26" y="f21"/>
                  </a:lnTo>
                  <a:lnTo>
                    <a:pt x="f27" y="f21"/>
                  </a:lnTo>
                  <a:cubicBezTo>
                    <a:pt x="f28" y="f29"/>
                    <a:pt x="f30" y="f31"/>
                    <a:pt x="f32" y="f33"/>
                  </a:cubicBezTo>
                  <a:lnTo>
                    <a:pt x="f32" y="f33"/>
                  </a:lnTo>
                  <a:lnTo>
                    <a:pt x="f34" y="f35"/>
                  </a:lnTo>
                  <a:lnTo>
                    <a:pt x="f34" y="f36"/>
                  </a:lnTo>
                  <a:lnTo>
                    <a:pt x="f37" y="f38"/>
                  </a:lnTo>
                  <a:lnTo>
                    <a:pt x="f39" y="f40"/>
                  </a:lnTo>
                  <a:cubicBezTo>
                    <a:pt x="f39" y="f40"/>
                    <a:pt x="f39" y="f41"/>
                    <a:pt x="f39" y="f42"/>
                  </a:cubicBezTo>
                  <a:cubicBezTo>
                    <a:pt x="f43" y="f44"/>
                    <a:pt x="f45" y="f46"/>
                    <a:pt x="f47" y="f48"/>
                  </a:cubicBezTo>
                  <a:cubicBezTo>
                    <a:pt x="f49" y="f50"/>
                    <a:pt x="f51" y="f52"/>
                    <a:pt x="f53" y="f54"/>
                  </a:cubicBezTo>
                  <a:cubicBezTo>
                    <a:pt x="f55" y="f56"/>
                    <a:pt x="f57" y="f58"/>
                    <a:pt x="f59" y="f60"/>
                  </a:cubicBezTo>
                  <a:lnTo>
                    <a:pt x="f61" y="f62"/>
                  </a:lnTo>
                  <a:lnTo>
                    <a:pt x="f63" y="f7"/>
                  </a:lnTo>
                  <a:lnTo>
                    <a:pt x="f64" y="f7"/>
                  </a:lnTo>
                  <a:lnTo>
                    <a:pt x="f64" y="f7"/>
                  </a:lnTo>
                  <a:lnTo>
                    <a:pt x="f65" y="f62"/>
                  </a:lnTo>
                  <a:lnTo>
                    <a:pt x="f66" y="f60"/>
                  </a:lnTo>
                  <a:lnTo>
                    <a:pt x="f67" y="f68"/>
                  </a:lnTo>
                  <a:lnTo>
                    <a:pt x="f69" y="f70"/>
                  </a:lnTo>
                  <a:lnTo>
                    <a:pt x="f71" y="f72"/>
                  </a:lnTo>
                  <a:cubicBezTo>
                    <a:pt x="f73" y="f74"/>
                    <a:pt x="f73" y="f75"/>
                    <a:pt x="f71" y="f76"/>
                  </a:cubicBezTo>
                  <a:cubicBezTo>
                    <a:pt x="f77" y="f78"/>
                    <a:pt x="f77" y="f79"/>
                    <a:pt x="f71" y="f80"/>
                  </a:cubicBezTo>
                  <a:cubicBezTo>
                    <a:pt x="f77" y="f81"/>
                    <a:pt x="f77" y="f82"/>
                    <a:pt x="f71" y="f83"/>
                  </a:cubicBezTo>
                  <a:lnTo>
                    <a:pt x="f71" y="f84"/>
                  </a:lnTo>
                  <a:lnTo>
                    <a:pt x="f85" y="f86"/>
                  </a:lnTo>
                  <a:cubicBezTo>
                    <a:pt x="f85" y="f86"/>
                    <a:pt x="f85" y="f86"/>
                    <a:pt x="f85" y="f86"/>
                  </a:cubicBezTo>
                  <a:cubicBezTo>
                    <a:pt x="f87" y="f88"/>
                    <a:pt x="f87" y="f89"/>
                    <a:pt x="f85" y="f90"/>
                  </a:cubicBezTo>
                  <a:cubicBezTo>
                    <a:pt x="f87" y="f91"/>
                    <a:pt x="f87" y="f92"/>
                    <a:pt x="f85" y="f93"/>
                  </a:cubicBezTo>
                  <a:cubicBezTo>
                    <a:pt x="f94" y="f95"/>
                    <a:pt x="f96" y="f97"/>
                    <a:pt x="f98" y="f99"/>
                  </a:cubicBezTo>
                  <a:cubicBezTo>
                    <a:pt x="f98" y="f99"/>
                    <a:pt x="f98" y="f99"/>
                    <a:pt x="f98" y="f100"/>
                  </a:cubicBezTo>
                  <a:cubicBezTo>
                    <a:pt x="f101" y="f102"/>
                    <a:pt x="f103" y="f10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
        <p:nvSpPr>
          <p:cNvPr id="966" name="Date Placeholder 3">
            <a:extLst>
              <a:ext uri="{FF2B5EF4-FFF2-40B4-BE49-F238E27FC236}">
                <a16:creationId xmlns:a16="http://schemas.microsoft.com/office/drawing/2014/main" id="{C1E5133A-7229-1E8D-B1E4-20A3C168CFD0}"/>
              </a:ext>
            </a:extLst>
          </p:cNvPr>
          <p:cNvSpPr txBox="1">
            <a:spLocks noGrp="1"/>
          </p:cNvSpPr>
          <p:nvPr>
            <p:ph type="dt" sz="half" idx="7"/>
          </p:nvPr>
        </p:nvSpPr>
        <p:spPr>
          <a:xfrm>
            <a:off x="838203" y="6356351"/>
            <a:ext cx="1371600" cy="365129"/>
          </a:xfrm>
        </p:spPr>
        <p:txBody>
          <a:bodyPr/>
          <a:lstStyle>
            <a:lvl1pPr>
              <a:defRPr/>
            </a:lvl1pPr>
          </a:lstStyle>
          <a:p>
            <a:pPr lvl="0"/>
            <a:r>
              <a:rPr lang="en-US"/>
              <a:t>7/1/20XX</a:t>
            </a:r>
          </a:p>
        </p:txBody>
      </p:sp>
      <p:sp>
        <p:nvSpPr>
          <p:cNvPr id="967" name="Footer Placeholder 4">
            <a:extLst>
              <a:ext uri="{FF2B5EF4-FFF2-40B4-BE49-F238E27FC236}">
                <a16:creationId xmlns:a16="http://schemas.microsoft.com/office/drawing/2014/main" id="{237C4D88-675A-A0E1-3C6D-709A18C04881}"/>
              </a:ext>
            </a:extLst>
          </p:cNvPr>
          <p:cNvSpPr txBox="1">
            <a:spLocks noGrp="1"/>
          </p:cNvSpPr>
          <p:nvPr>
            <p:ph type="ftr" sz="quarter" idx="9"/>
          </p:nvPr>
        </p:nvSpPr>
        <p:spPr>
          <a:xfrm>
            <a:off x="3867912" y="6356351"/>
            <a:ext cx="2743200" cy="365129"/>
          </a:xfrm>
        </p:spPr>
        <p:txBody>
          <a:bodyPr anchorCtr="0"/>
          <a:lstStyle>
            <a:lvl1pPr algn="r">
              <a:defRPr/>
            </a:lvl1pPr>
          </a:lstStyle>
          <a:p>
            <a:pPr lvl="0"/>
            <a:r>
              <a:rPr lang="en-US"/>
              <a:t>Pitch deck title</a:t>
            </a:r>
          </a:p>
        </p:txBody>
      </p:sp>
      <p:sp>
        <p:nvSpPr>
          <p:cNvPr id="968" name="Slide Number Placeholder 5">
            <a:extLst>
              <a:ext uri="{FF2B5EF4-FFF2-40B4-BE49-F238E27FC236}">
                <a16:creationId xmlns:a16="http://schemas.microsoft.com/office/drawing/2014/main" id="{EE4A24A9-9367-BBDD-13F5-E537B8F498E3}"/>
              </a:ext>
            </a:extLst>
          </p:cNvPr>
          <p:cNvSpPr txBox="1">
            <a:spLocks noGrp="1"/>
          </p:cNvSpPr>
          <p:nvPr>
            <p:ph type="sldNum" sz="quarter" idx="8"/>
          </p:nvPr>
        </p:nvSpPr>
        <p:spPr/>
        <p:txBody>
          <a:bodyPr/>
          <a:lstStyle>
            <a:lvl1pPr>
              <a:defRPr/>
            </a:lvl1pPr>
          </a:lstStyle>
          <a:p>
            <a:pPr lvl="0"/>
            <a:fld id="{C8CD557E-25B6-46F0-B19D-464B2AA44ACF}" type="slidenum">
              <a:t>‹nr.›</a:t>
            </a:fld>
            <a:endParaRPr lang="en-US"/>
          </a:p>
        </p:txBody>
      </p:sp>
    </p:spTree>
    <p:extLst>
      <p:ext uri="{BB962C8B-B14F-4D97-AF65-F5344CB8AC3E}">
        <p14:creationId xmlns:p14="http://schemas.microsoft.com/office/powerpoint/2010/main" val="882575611"/>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0_Summary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D3BF-5154-E599-C742-6A74CCA3DB4D}"/>
              </a:ext>
            </a:extLst>
          </p:cNvPr>
          <p:cNvSpPr txBox="1">
            <a:spLocks noGrp="1"/>
          </p:cNvSpPr>
          <p:nvPr>
            <p:ph type="title"/>
          </p:nvPr>
        </p:nvSpPr>
        <p:spPr>
          <a:xfrm>
            <a:off x="838203" y="597158"/>
            <a:ext cx="5219230" cy="2017705"/>
          </a:xfrm>
        </p:spPr>
        <p:txBody>
          <a:bodyPr/>
          <a:lstStyle>
            <a:lvl1pPr>
              <a:defRPr/>
            </a:lvl1pPr>
          </a:lstStyle>
          <a:p>
            <a:pPr lvl="0"/>
            <a:r>
              <a:rPr lang="en-US"/>
              <a:t>CLICK TO add TITLE</a:t>
            </a:r>
          </a:p>
        </p:txBody>
      </p:sp>
      <p:sp>
        <p:nvSpPr>
          <p:cNvPr id="3" name="Text Placeholder 7">
            <a:extLst>
              <a:ext uri="{FF2B5EF4-FFF2-40B4-BE49-F238E27FC236}">
                <a16:creationId xmlns:a16="http://schemas.microsoft.com/office/drawing/2014/main" id="{A4A0B147-0E6C-3869-2BAC-B52C3B95AD9F}"/>
              </a:ext>
            </a:extLst>
          </p:cNvPr>
          <p:cNvSpPr txBox="1">
            <a:spLocks noGrp="1"/>
          </p:cNvSpPr>
          <p:nvPr>
            <p:ph type="body" idx="4294967295"/>
          </p:nvPr>
        </p:nvSpPr>
        <p:spPr>
          <a:xfrm>
            <a:off x="838203" y="2724537"/>
            <a:ext cx="5227204" cy="2871590"/>
          </a:xfrm>
        </p:spPr>
        <p:txBody>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grpSp>
        <p:nvGrpSpPr>
          <p:cNvPr id="4" name="Picture Placeholder 20" descr="abstract colorful illustration of buildings">
            <a:extLst>
              <a:ext uri="{FF2B5EF4-FFF2-40B4-BE49-F238E27FC236}">
                <a16:creationId xmlns:a16="http://schemas.microsoft.com/office/drawing/2014/main" id="{005CF6E8-F1C0-3850-1DC9-4F9D12CA0362}"/>
              </a:ext>
            </a:extLst>
          </p:cNvPr>
          <p:cNvGrpSpPr/>
          <p:nvPr/>
        </p:nvGrpSpPr>
        <p:grpSpPr>
          <a:xfrm>
            <a:off x="6753383" y="603504"/>
            <a:ext cx="5438622" cy="6260723"/>
            <a:chOff x="6753383" y="603504"/>
            <a:chExt cx="5438622" cy="6260723"/>
          </a:xfrm>
        </p:grpSpPr>
        <p:sp>
          <p:nvSpPr>
            <p:cNvPr id="5" name="Freeform: Shape 8">
              <a:extLst>
                <a:ext uri="{FF2B5EF4-FFF2-40B4-BE49-F238E27FC236}">
                  <a16:creationId xmlns:a16="http://schemas.microsoft.com/office/drawing/2014/main" id="{27FB5C31-0983-10A7-8322-C87344139F5C}"/>
                </a:ext>
              </a:extLst>
            </p:cNvPr>
            <p:cNvSpPr/>
            <p:nvPr/>
          </p:nvSpPr>
          <p:spPr>
            <a:xfrm flipH="1">
              <a:off x="9318357" y="1922288"/>
              <a:ext cx="454548" cy="1366451"/>
            </a:xfrm>
            <a:custGeom>
              <a:avLst/>
              <a:gdLst>
                <a:gd name="f0" fmla="val 10800000"/>
                <a:gd name="f1" fmla="val 5400000"/>
                <a:gd name="f2" fmla="val 180"/>
                <a:gd name="f3" fmla="val w"/>
                <a:gd name="f4" fmla="val h"/>
                <a:gd name="f5" fmla="val 0"/>
                <a:gd name="f6" fmla="val 454549"/>
                <a:gd name="f7" fmla="val 1366454"/>
                <a:gd name="f8" fmla="val 166689"/>
                <a:gd name="f9" fmla="val 56952"/>
                <a:gd name="f10" fmla="val 60384"/>
                <a:gd name="f11" fmla="val 76034"/>
                <a:gd name="f12" fmla="val 727022"/>
                <a:gd name="f13" fmla="val 83408"/>
                <a:gd name="f14" fmla="val 733378"/>
                <a:gd name="f15" fmla="val 83446"/>
                <a:gd name="f16" fmla="val 733632"/>
                <a:gd name="f17" fmla="val 733886"/>
                <a:gd name="f18" fmla="val 734141"/>
                <a:gd name="f19" fmla="val 84680"/>
                <a:gd name="f20" fmla="val 735666"/>
                <a:gd name="f21" fmla="val 84947"/>
                <a:gd name="f22" fmla="val 736149"/>
                <a:gd name="f23" fmla="val 85163"/>
                <a:gd name="f24" fmla="val 736658"/>
                <a:gd name="f25" fmla="val 85315"/>
                <a:gd name="f26" fmla="val 737192"/>
                <a:gd name="f27" fmla="val 85392"/>
                <a:gd name="f28" fmla="val 737776"/>
                <a:gd name="f29" fmla="val 738387"/>
                <a:gd name="f30" fmla="val 738971"/>
                <a:gd name="f31" fmla="val 85379"/>
                <a:gd name="f32" fmla="val 739569"/>
                <a:gd name="f33" fmla="val 740154"/>
                <a:gd name="f34" fmla="val 740751"/>
                <a:gd name="f35" fmla="val 741132"/>
                <a:gd name="f36" fmla="val 741514"/>
                <a:gd name="f37" fmla="val 741895"/>
                <a:gd name="f38" fmla="val 41450"/>
                <a:gd name="f39" fmla="val 1063264"/>
                <a:gd name="f40" fmla="val 1366455"/>
                <a:gd name="f41" fmla="val 234586"/>
                <a:gd name="f42" fmla="val 1249882"/>
                <a:gd name="f43" fmla="val 240561"/>
                <a:gd name="f44" fmla="val 1209584"/>
                <a:gd name="f45" fmla="val 1208694"/>
                <a:gd name="f46" fmla="val 240511"/>
                <a:gd name="f47" fmla="val 1208147"/>
                <a:gd name="f48" fmla="val 1207588"/>
                <a:gd name="f49" fmla="val 1207042"/>
                <a:gd name="f50" fmla="val 240829"/>
                <a:gd name="f51" fmla="val 1206520"/>
                <a:gd name="f52" fmla="val 241121"/>
                <a:gd name="f53" fmla="val 1206012"/>
                <a:gd name="f54" fmla="val 241452"/>
                <a:gd name="f55" fmla="val 1205516"/>
                <a:gd name="f56" fmla="val 242596"/>
                <a:gd name="f57" fmla="val 1204245"/>
                <a:gd name="f58" fmla="val 243994"/>
                <a:gd name="f59" fmla="val 1203101"/>
                <a:gd name="f60" fmla="val 244630"/>
                <a:gd name="f61" fmla="val 328293"/>
                <a:gd name="f62" fmla="val 1161658"/>
                <a:gd name="f63" fmla="val 375210"/>
                <a:gd name="f64" fmla="val 867748"/>
                <a:gd name="f65" fmla="val 866985"/>
                <a:gd name="f66" fmla="val 866222"/>
                <a:gd name="f67" fmla="val 865714"/>
                <a:gd name="f68" fmla="val 375846"/>
                <a:gd name="f69" fmla="val 865205"/>
                <a:gd name="f70" fmla="val 376100"/>
                <a:gd name="f71" fmla="val 864671"/>
                <a:gd name="f72" fmla="val 376392"/>
                <a:gd name="f73" fmla="val 864163"/>
                <a:gd name="f74" fmla="val 376736"/>
                <a:gd name="f75" fmla="val 863680"/>
                <a:gd name="f76" fmla="val 377880"/>
                <a:gd name="f77" fmla="val 862409"/>
                <a:gd name="f78" fmla="val 379406"/>
                <a:gd name="f79" fmla="val 861265"/>
                <a:gd name="f80" fmla="val 417550"/>
                <a:gd name="f81" fmla="val 842831"/>
                <a:gd name="f82" fmla="val 606635"/>
                <a:gd name="f83" fmla="val 205978"/>
                <a:gd name="f84" fmla="val 725877"/>
                <a:gd name="f85" fmla="val 729818"/>
                <a:gd name="f86" fmla="val 205380"/>
                <a:gd name="f87" fmla="val 734764"/>
                <a:gd name="f88" fmla="val 200892"/>
                <a:gd name="f89" fmla="val 738298"/>
                <a:gd name="f90" fmla="val 195933"/>
                <a:gd name="f91" fmla="val 737700"/>
                <a:gd name="f92" fmla="val 191025"/>
                <a:gd name="f93" fmla="val 736734"/>
                <a:gd name="f94" fmla="val 187732"/>
                <a:gd name="f95" fmla="val 732094"/>
                <a:gd name="f96" fmla="val 188431"/>
                <a:gd name="f97" fmla="val 727149"/>
                <a:gd name="f98" fmla="val 233568"/>
                <a:gd name="f99" fmla="val 411881"/>
                <a:gd name="f100" fmla="val 292437"/>
                <a:gd name="f101" fmla="val 166562"/>
                <a:gd name="f102" fmla="val 57587"/>
                <a:gd name="f103" fmla="val 56824"/>
                <a:gd name="f104" fmla="+- 0 0 -90"/>
                <a:gd name="f105" fmla="*/ f3 1 454549"/>
                <a:gd name="f106" fmla="*/ f4 1 1366454"/>
                <a:gd name="f107" fmla="val f5"/>
                <a:gd name="f108" fmla="val f6"/>
                <a:gd name="f109" fmla="val f7"/>
                <a:gd name="f110" fmla="*/ f104 f0 1"/>
                <a:gd name="f111" fmla="+- f109 0 f107"/>
                <a:gd name="f112" fmla="+- f108 0 f107"/>
                <a:gd name="f113" fmla="*/ f110 1 f2"/>
                <a:gd name="f114" fmla="*/ f112 1 454549"/>
                <a:gd name="f115" fmla="*/ f111 1 1366454"/>
                <a:gd name="f116" fmla="*/ 166689 f112 1"/>
                <a:gd name="f117" fmla="*/ 56952 f111 1"/>
                <a:gd name="f118" fmla="*/ 60384 f111 1"/>
                <a:gd name="f119" fmla="*/ 76034 f112 1"/>
                <a:gd name="f120" fmla="*/ 727022 f111 1"/>
                <a:gd name="f121" fmla="*/ 83408 f112 1"/>
                <a:gd name="f122" fmla="*/ 733378 f111 1"/>
                <a:gd name="f123" fmla="*/ 734141 f111 1"/>
                <a:gd name="f124" fmla="*/ 84680 f112 1"/>
                <a:gd name="f125" fmla="*/ 735666 f111 1"/>
                <a:gd name="f126" fmla="*/ 85315 f112 1"/>
                <a:gd name="f127" fmla="*/ 737192 f111 1"/>
                <a:gd name="f128" fmla="*/ 738971 f111 1"/>
                <a:gd name="f129" fmla="*/ 740751 f111 1"/>
                <a:gd name="f130" fmla="*/ 741895 f111 1"/>
                <a:gd name="f131" fmla="*/ 41450 f112 1"/>
                <a:gd name="f132" fmla="*/ 1063264 f111 1"/>
                <a:gd name="f133" fmla="*/ 0 f112 1"/>
                <a:gd name="f134" fmla="*/ 1366455 f111 1"/>
                <a:gd name="f135" fmla="*/ 234586 f112 1"/>
                <a:gd name="f136" fmla="*/ 1249882 f111 1"/>
                <a:gd name="f137" fmla="*/ 240561 f112 1"/>
                <a:gd name="f138" fmla="*/ 1209584 f111 1"/>
                <a:gd name="f139" fmla="*/ 1208694 f111 1"/>
                <a:gd name="f140" fmla="*/ 1207042 f111 1"/>
                <a:gd name="f141" fmla="*/ 241452 f112 1"/>
                <a:gd name="f142" fmla="*/ 1205516 f111 1"/>
                <a:gd name="f143" fmla="*/ 242596 f112 1"/>
                <a:gd name="f144" fmla="*/ 1204245 f111 1"/>
                <a:gd name="f145" fmla="*/ 243994 f112 1"/>
                <a:gd name="f146" fmla="*/ 1203101 f111 1"/>
                <a:gd name="f147" fmla="*/ 244630 f112 1"/>
                <a:gd name="f148" fmla="*/ 328293 f112 1"/>
                <a:gd name="f149" fmla="*/ 1161658 f111 1"/>
                <a:gd name="f150" fmla="*/ 375210 f112 1"/>
                <a:gd name="f151" fmla="*/ 867748 f111 1"/>
                <a:gd name="f152" fmla="*/ 866985 f111 1"/>
                <a:gd name="f153" fmla="*/ 375846 f112 1"/>
                <a:gd name="f154" fmla="*/ 865205 f111 1"/>
                <a:gd name="f155" fmla="*/ 376736 f112 1"/>
                <a:gd name="f156" fmla="*/ 863680 f111 1"/>
                <a:gd name="f157" fmla="*/ 377880 f112 1"/>
                <a:gd name="f158" fmla="*/ 862409 f111 1"/>
                <a:gd name="f159" fmla="*/ 379406 f112 1"/>
                <a:gd name="f160" fmla="*/ 861265 f111 1"/>
                <a:gd name="f161" fmla="*/ 417550 f112 1"/>
                <a:gd name="f162" fmla="*/ 842831 f111 1"/>
                <a:gd name="f163" fmla="*/ 454549 f112 1"/>
                <a:gd name="f164" fmla="*/ 606635 f111 1"/>
                <a:gd name="f165" fmla="*/ 205978 f112 1"/>
                <a:gd name="f166" fmla="*/ 725877 f111 1"/>
                <a:gd name="f167" fmla="*/ 729818 f111 1"/>
                <a:gd name="f168" fmla="*/ 195933 f112 1"/>
                <a:gd name="f169" fmla="*/ 737700 f111 1"/>
                <a:gd name="f170" fmla="*/ 188431 f112 1"/>
                <a:gd name="f171" fmla="*/ 727149 f111 1"/>
                <a:gd name="f172" fmla="*/ 233568 f112 1"/>
                <a:gd name="f173" fmla="*/ 411881 f111 1"/>
                <a:gd name="f174" fmla="*/ 292437 f112 1"/>
                <a:gd name="f175" fmla="*/ 0 f111 1"/>
                <a:gd name="f176" fmla="*/ 166562 f112 1"/>
                <a:gd name="f177" fmla="*/ 57587 f111 1"/>
                <a:gd name="f178" fmla="+- f113 0 f1"/>
                <a:gd name="f179" fmla="*/ f116 1 454549"/>
                <a:gd name="f180" fmla="*/ f117 1 1366454"/>
                <a:gd name="f181" fmla="*/ f118 1 1366454"/>
                <a:gd name="f182" fmla="*/ f119 1 454549"/>
                <a:gd name="f183" fmla="*/ f120 1 1366454"/>
                <a:gd name="f184" fmla="*/ f121 1 454549"/>
                <a:gd name="f185" fmla="*/ f122 1 1366454"/>
                <a:gd name="f186" fmla="*/ f123 1 1366454"/>
                <a:gd name="f187" fmla="*/ f124 1 454549"/>
                <a:gd name="f188" fmla="*/ f125 1 1366454"/>
                <a:gd name="f189" fmla="*/ f126 1 454549"/>
                <a:gd name="f190" fmla="*/ f127 1 1366454"/>
                <a:gd name="f191" fmla="*/ f128 1 1366454"/>
                <a:gd name="f192" fmla="*/ f129 1 1366454"/>
                <a:gd name="f193" fmla="*/ f130 1 1366454"/>
                <a:gd name="f194" fmla="*/ f131 1 454549"/>
                <a:gd name="f195" fmla="*/ f132 1 1366454"/>
                <a:gd name="f196" fmla="*/ f133 1 454549"/>
                <a:gd name="f197" fmla="*/ f134 1 1366454"/>
                <a:gd name="f198" fmla="*/ f135 1 454549"/>
                <a:gd name="f199" fmla="*/ f136 1 1366454"/>
                <a:gd name="f200" fmla="*/ f137 1 454549"/>
                <a:gd name="f201" fmla="*/ f138 1 1366454"/>
                <a:gd name="f202" fmla="*/ f139 1 1366454"/>
                <a:gd name="f203" fmla="*/ f140 1 1366454"/>
                <a:gd name="f204" fmla="*/ f141 1 454549"/>
                <a:gd name="f205" fmla="*/ f142 1 1366454"/>
                <a:gd name="f206" fmla="*/ f143 1 454549"/>
                <a:gd name="f207" fmla="*/ f144 1 1366454"/>
                <a:gd name="f208" fmla="*/ f145 1 454549"/>
                <a:gd name="f209" fmla="*/ f146 1 1366454"/>
                <a:gd name="f210" fmla="*/ f147 1 454549"/>
                <a:gd name="f211" fmla="*/ f148 1 454549"/>
                <a:gd name="f212" fmla="*/ f149 1 1366454"/>
                <a:gd name="f213" fmla="*/ f150 1 454549"/>
                <a:gd name="f214" fmla="*/ f151 1 1366454"/>
                <a:gd name="f215" fmla="*/ f152 1 1366454"/>
                <a:gd name="f216" fmla="*/ f153 1 454549"/>
                <a:gd name="f217" fmla="*/ f154 1 1366454"/>
                <a:gd name="f218" fmla="*/ f155 1 454549"/>
                <a:gd name="f219" fmla="*/ f156 1 1366454"/>
                <a:gd name="f220" fmla="*/ f157 1 454549"/>
                <a:gd name="f221" fmla="*/ f158 1 1366454"/>
                <a:gd name="f222" fmla="*/ f159 1 454549"/>
                <a:gd name="f223" fmla="*/ f160 1 1366454"/>
                <a:gd name="f224" fmla="*/ f161 1 454549"/>
                <a:gd name="f225" fmla="*/ f162 1 1366454"/>
                <a:gd name="f226" fmla="*/ f163 1 454549"/>
                <a:gd name="f227" fmla="*/ f164 1 1366454"/>
                <a:gd name="f228" fmla="*/ f165 1 454549"/>
                <a:gd name="f229" fmla="*/ f166 1 1366454"/>
                <a:gd name="f230" fmla="*/ f167 1 1366454"/>
                <a:gd name="f231" fmla="*/ f168 1 454549"/>
                <a:gd name="f232" fmla="*/ f169 1 1366454"/>
                <a:gd name="f233" fmla="*/ f170 1 454549"/>
                <a:gd name="f234" fmla="*/ f171 1 1366454"/>
                <a:gd name="f235" fmla="*/ f172 1 454549"/>
                <a:gd name="f236" fmla="*/ f173 1 1366454"/>
                <a:gd name="f237" fmla="*/ f174 1 454549"/>
                <a:gd name="f238" fmla="*/ f175 1 1366454"/>
                <a:gd name="f239" fmla="*/ f176 1 454549"/>
                <a:gd name="f240" fmla="*/ f177 1 1366454"/>
                <a:gd name="f241" fmla="*/ f107 1 f114"/>
                <a:gd name="f242" fmla="*/ f108 1 f114"/>
                <a:gd name="f243" fmla="*/ f107 1 f115"/>
                <a:gd name="f244" fmla="*/ f109 1 f115"/>
                <a:gd name="f245" fmla="*/ f179 1 f114"/>
                <a:gd name="f246" fmla="*/ f180 1 f115"/>
                <a:gd name="f247" fmla="*/ f181 1 f115"/>
                <a:gd name="f248" fmla="*/ f182 1 f114"/>
                <a:gd name="f249" fmla="*/ f183 1 f115"/>
                <a:gd name="f250" fmla="*/ f184 1 f114"/>
                <a:gd name="f251" fmla="*/ f185 1 f115"/>
                <a:gd name="f252" fmla="*/ f186 1 f115"/>
                <a:gd name="f253" fmla="*/ f187 1 f114"/>
                <a:gd name="f254" fmla="*/ f188 1 f115"/>
                <a:gd name="f255" fmla="*/ f189 1 f114"/>
                <a:gd name="f256" fmla="*/ f190 1 f115"/>
                <a:gd name="f257" fmla="*/ f191 1 f115"/>
                <a:gd name="f258" fmla="*/ f192 1 f115"/>
                <a:gd name="f259" fmla="*/ f193 1 f115"/>
                <a:gd name="f260" fmla="*/ f194 1 f114"/>
                <a:gd name="f261" fmla="*/ f195 1 f115"/>
                <a:gd name="f262" fmla="*/ f196 1 f114"/>
                <a:gd name="f263" fmla="*/ f197 1 f115"/>
                <a:gd name="f264" fmla="*/ f198 1 f114"/>
                <a:gd name="f265" fmla="*/ f199 1 f115"/>
                <a:gd name="f266" fmla="*/ f200 1 f114"/>
                <a:gd name="f267" fmla="*/ f201 1 f115"/>
                <a:gd name="f268" fmla="*/ f202 1 f115"/>
                <a:gd name="f269" fmla="*/ f203 1 f115"/>
                <a:gd name="f270" fmla="*/ f204 1 f114"/>
                <a:gd name="f271" fmla="*/ f205 1 f115"/>
                <a:gd name="f272" fmla="*/ f206 1 f114"/>
                <a:gd name="f273" fmla="*/ f207 1 f115"/>
                <a:gd name="f274" fmla="*/ f208 1 f114"/>
                <a:gd name="f275" fmla="*/ f209 1 f115"/>
                <a:gd name="f276" fmla="*/ f210 1 f114"/>
                <a:gd name="f277" fmla="*/ f211 1 f114"/>
                <a:gd name="f278" fmla="*/ f212 1 f115"/>
                <a:gd name="f279" fmla="*/ f213 1 f114"/>
                <a:gd name="f280" fmla="*/ f214 1 f115"/>
                <a:gd name="f281" fmla="*/ f215 1 f115"/>
                <a:gd name="f282" fmla="*/ f216 1 f114"/>
                <a:gd name="f283" fmla="*/ f217 1 f115"/>
                <a:gd name="f284" fmla="*/ f218 1 f114"/>
                <a:gd name="f285" fmla="*/ f219 1 f115"/>
                <a:gd name="f286" fmla="*/ f220 1 f114"/>
                <a:gd name="f287" fmla="*/ f221 1 f115"/>
                <a:gd name="f288" fmla="*/ f222 1 f114"/>
                <a:gd name="f289" fmla="*/ f223 1 f115"/>
                <a:gd name="f290" fmla="*/ f224 1 f114"/>
                <a:gd name="f291" fmla="*/ f225 1 f115"/>
                <a:gd name="f292" fmla="*/ f226 1 f114"/>
                <a:gd name="f293" fmla="*/ f227 1 f115"/>
                <a:gd name="f294" fmla="*/ f228 1 f114"/>
                <a:gd name="f295" fmla="*/ f229 1 f115"/>
                <a:gd name="f296" fmla="*/ f230 1 f115"/>
                <a:gd name="f297" fmla="*/ f231 1 f114"/>
                <a:gd name="f298" fmla="*/ f232 1 f115"/>
                <a:gd name="f299" fmla="*/ f233 1 f114"/>
                <a:gd name="f300" fmla="*/ f234 1 f115"/>
                <a:gd name="f301" fmla="*/ f235 1 f114"/>
                <a:gd name="f302" fmla="*/ f236 1 f115"/>
                <a:gd name="f303" fmla="*/ f237 1 f114"/>
                <a:gd name="f304" fmla="*/ f238 1 f115"/>
                <a:gd name="f305" fmla="*/ f239 1 f114"/>
                <a:gd name="f306" fmla="*/ f240 1 f115"/>
                <a:gd name="f307" fmla="*/ f241 f105 1"/>
                <a:gd name="f308" fmla="*/ f242 f105 1"/>
                <a:gd name="f309" fmla="*/ f244 f106 1"/>
                <a:gd name="f310" fmla="*/ f243 f106 1"/>
                <a:gd name="f311" fmla="*/ f245 f105 1"/>
                <a:gd name="f312" fmla="*/ f246 f106 1"/>
                <a:gd name="f313" fmla="*/ f247 f106 1"/>
                <a:gd name="f314" fmla="*/ f248 f105 1"/>
                <a:gd name="f315" fmla="*/ f249 f106 1"/>
                <a:gd name="f316" fmla="*/ f250 f105 1"/>
                <a:gd name="f317" fmla="*/ f251 f106 1"/>
                <a:gd name="f318" fmla="*/ f252 f106 1"/>
                <a:gd name="f319" fmla="*/ f253 f105 1"/>
                <a:gd name="f320" fmla="*/ f254 f106 1"/>
                <a:gd name="f321" fmla="*/ f255 f105 1"/>
                <a:gd name="f322" fmla="*/ f256 f106 1"/>
                <a:gd name="f323" fmla="*/ f257 f106 1"/>
                <a:gd name="f324" fmla="*/ f258 f106 1"/>
                <a:gd name="f325" fmla="*/ f259 f106 1"/>
                <a:gd name="f326" fmla="*/ f260 f105 1"/>
                <a:gd name="f327" fmla="*/ f261 f106 1"/>
                <a:gd name="f328" fmla="*/ f262 f105 1"/>
                <a:gd name="f329" fmla="*/ f263 f106 1"/>
                <a:gd name="f330" fmla="*/ f264 f105 1"/>
                <a:gd name="f331" fmla="*/ f265 f106 1"/>
                <a:gd name="f332" fmla="*/ f266 f105 1"/>
                <a:gd name="f333" fmla="*/ f267 f106 1"/>
                <a:gd name="f334" fmla="*/ f268 f106 1"/>
                <a:gd name="f335" fmla="*/ f269 f106 1"/>
                <a:gd name="f336" fmla="*/ f270 f105 1"/>
                <a:gd name="f337" fmla="*/ f271 f106 1"/>
                <a:gd name="f338" fmla="*/ f272 f105 1"/>
                <a:gd name="f339" fmla="*/ f273 f106 1"/>
                <a:gd name="f340" fmla="*/ f274 f105 1"/>
                <a:gd name="f341" fmla="*/ f275 f106 1"/>
                <a:gd name="f342" fmla="*/ f276 f105 1"/>
                <a:gd name="f343" fmla="*/ f277 f105 1"/>
                <a:gd name="f344" fmla="*/ f278 f106 1"/>
                <a:gd name="f345" fmla="*/ f279 f105 1"/>
                <a:gd name="f346" fmla="*/ f280 f106 1"/>
                <a:gd name="f347" fmla="*/ f281 f106 1"/>
                <a:gd name="f348" fmla="*/ f282 f105 1"/>
                <a:gd name="f349" fmla="*/ f283 f106 1"/>
                <a:gd name="f350" fmla="*/ f284 f105 1"/>
                <a:gd name="f351" fmla="*/ f285 f106 1"/>
                <a:gd name="f352" fmla="*/ f286 f105 1"/>
                <a:gd name="f353" fmla="*/ f287 f106 1"/>
                <a:gd name="f354" fmla="*/ f288 f105 1"/>
                <a:gd name="f355" fmla="*/ f289 f106 1"/>
                <a:gd name="f356" fmla="*/ f290 f105 1"/>
                <a:gd name="f357" fmla="*/ f291 f106 1"/>
                <a:gd name="f358" fmla="*/ f292 f105 1"/>
                <a:gd name="f359" fmla="*/ f293 f106 1"/>
                <a:gd name="f360" fmla="*/ f294 f105 1"/>
                <a:gd name="f361" fmla="*/ f295 f106 1"/>
                <a:gd name="f362" fmla="*/ f296 f106 1"/>
                <a:gd name="f363" fmla="*/ f297 f105 1"/>
                <a:gd name="f364" fmla="*/ f298 f106 1"/>
                <a:gd name="f365" fmla="*/ f299 f105 1"/>
                <a:gd name="f366" fmla="*/ f300 f106 1"/>
                <a:gd name="f367" fmla="*/ f301 f105 1"/>
                <a:gd name="f368" fmla="*/ f302 f106 1"/>
                <a:gd name="f369" fmla="*/ f303 f105 1"/>
                <a:gd name="f370" fmla="*/ f304 f106 1"/>
                <a:gd name="f371" fmla="*/ f305 f105 1"/>
                <a:gd name="f372" fmla="*/ f306 f106 1"/>
              </a:gdLst>
              <a:ahLst/>
              <a:cxnLst>
                <a:cxn ang="3cd4">
                  <a:pos x="hc" y="t"/>
                </a:cxn>
                <a:cxn ang="0">
                  <a:pos x="r" y="vc"/>
                </a:cxn>
                <a:cxn ang="cd4">
                  <a:pos x="hc" y="b"/>
                </a:cxn>
                <a:cxn ang="cd2">
                  <a:pos x="l" y="vc"/>
                </a:cxn>
                <a:cxn ang="f178">
                  <a:pos x="f311" y="f312"/>
                </a:cxn>
                <a:cxn ang="f178">
                  <a:pos x="f311" y="f313"/>
                </a:cxn>
                <a:cxn ang="f178">
                  <a:pos x="f314" y="f315"/>
                </a:cxn>
                <a:cxn ang="f178">
                  <a:pos x="f316" y="f317"/>
                </a:cxn>
                <a:cxn ang="f178">
                  <a:pos x="f316" y="f318"/>
                </a:cxn>
                <a:cxn ang="f178">
                  <a:pos x="f319" y="f320"/>
                </a:cxn>
                <a:cxn ang="f178">
                  <a:pos x="f321" y="f322"/>
                </a:cxn>
                <a:cxn ang="f178">
                  <a:pos x="f321" y="f323"/>
                </a:cxn>
                <a:cxn ang="f178">
                  <a:pos x="f321" y="f324"/>
                </a:cxn>
                <a:cxn ang="f178">
                  <a:pos x="f321" y="f325"/>
                </a:cxn>
                <a:cxn ang="f178">
                  <a:pos x="f326" y="f327"/>
                </a:cxn>
                <a:cxn ang="f178">
                  <a:pos x="f328" y="f329"/>
                </a:cxn>
                <a:cxn ang="f178">
                  <a:pos x="f330" y="f331"/>
                </a:cxn>
                <a:cxn ang="f178">
                  <a:pos x="f332" y="f333"/>
                </a:cxn>
                <a:cxn ang="f178">
                  <a:pos x="f332" y="f334"/>
                </a:cxn>
                <a:cxn ang="f178">
                  <a:pos x="f332" y="f335"/>
                </a:cxn>
                <a:cxn ang="f178">
                  <a:pos x="f336" y="f337"/>
                </a:cxn>
                <a:cxn ang="f178">
                  <a:pos x="f338" y="f339"/>
                </a:cxn>
                <a:cxn ang="f178">
                  <a:pos x="f340" y="f341"/>
                </a:cxn>
                <a:cxn ang="f178">
                  <a:pos x="f342" y="f341"/>
                </a:cxn>
                <a:cxn ang="f178">
                  <a:pos x="f343" y="f344"/>
                </a:cxn>
                <a:cxn ang="f178">
                  <a:pos x="f345" y="f346"/>
                </a:cxn>
                <a:cxn ang="f178">
                  <a:pos x="f345" y="f347"/>
                </a:cxn>
                <a:cxn ang="f178">
                  <a:pos x="f348" y="f349"/>
                </a:cxn>
                <a:cxn ang="f178">
                  <a:pos x="f350" y="f351"/>
                </a:cxn>
                <a:cxn ang="f178">
                  <a:pos x="f352" y="f353"/>
                </a:cxn>
                <a:cxn ang="f178">
                  <a:pos x="f354" y="f355"/>
                </a:cxn>
                <a:cxn ang="f178">
                  <a:pos x="f354" y="f355"/>
                </a:cxn>
                <a:cxn ang="f178">
                  <a:pos x="f356" y="f357"/>
                </a:cxn>
                <a:cxn ang="f178">
                  <a:pos x="f358" y="f359"/>
                </a:cxn>
                <a:cxn ang="f178">
                  <a:pos x="f360" y="f361"/>
                </a:cxn>
                <a:cxn ang="f178">
                  <a:pos x="f360" y="f362"/>
                </a:cxn>
                <a:cxn ang="f178">
                  <a:pos x="f363" y="f364"/>
                </a:cxn>
                <a:cxn ang="f178">
                  <a:pos x="f363" y="f364"/>
                </a:cxn>
                <a:cxn ang="f178">
                  <a:pos x="f365" y="f366"/>
                </a:cxn>
                <a:cxn ang="f178">
                  <a:pos x="f367" y="f368"/>
                </a:cxn>
                <a:cxn ang="f178">
                  <a:pos x="f369" y="f370"/>
                </a:cxn>
                <a:cxn ang="f178">
                  <a:pos x="f371" y="f372"/>
                </a:cxn>
                <a:cxn ang="f178">
                  <a:pos x="f311" y="f312"/>
                </a:cxn>
              </a:cxnLst>
              <a:rect l="f307" t="f310" r="f308" b="f309"/>
              <a:pathLst>
                <a:path w="454549" h="1366454">
                  <a:moveTo>
                    <a:pt x="f8" y="f9"/>
                  </a:moveTo>
                  <a:lnTo>
                    <a:pt x="f8" y="f10"/>
                  </a:lnTo>
                  <a:lnTo>
                    <a:pt x="f11" y="f12"/>
                  </a:lnTo>
                  <a:lnTo>
                    <a:pt x="f13" y="f14"/>
                  </a:lnTo>
                  <a:cubicBezTo>
                    <a:pt x="f15" y="f16"/>
                    <a:pt x="f15" y="f17"/>
                    <a:pt x="f13" y="f18"/>
                  </a:cubicBezTo>
                  <a:lnTo>
                    <a:pt x="f19" y="f20"/>
                  </a:lnTo>
                  <a:cubicBezTo>
                    <a:pt x="f21" y="f22"/>
                    <a:pt x="f23" y="f24"/>
                    <a:pt x="f25" y="f26"/>
                  </a:cubicBezTo>
                  <a:cubicBezTo>
                    <a:pt x="f27" y="f28"/>
                    <a:pt x="f27" y="f29"/>
                    <a:pt x="f25" y="f30"/>
                  </a:cubicBezTo>
                  <a:cubicBezTo>
                    <a:pt x="f31" y="f32"/>
                    <a:pt x="f31" y="f33"/>
                    <a:pt x="f25" y="f34"/>
                  </a:cubicBezTo>
                  <a:cubicBezTo>
                    <a:pt x="f31" y="f35"/>
                    <a:pt x="f31" y="f36"/>
                    <a:pt x="f25" y="f37"/>
                  </a:cubicBezTo>
                  <a:lnTo>
                    <a:pt x="f38" y="f39"/>
                  </a:lnTo>
                  <a:lnTo>
                    <a:pt x="f5" y="f40"/>
                  </a:lnTo>
                  <a:lnTo>
                    <a:pt x="f41" y="f42"/>
                  </a:lnTo>
                  <a:lnTo>
                    <a:pt x="f43" y="f44"/>
                  </a:lnTo>
                  <a:lnTo>
                    <a:pt x="f43" y="f45"/>
                  </a:lnTo>
                  <a:cubicBezTo>
                    <a:pt x="f46" y="f47"/>
                    <a:pt x="f46" y="f48"/>
                    <a:pt x="f43" y="f49"/>
                  </a:cubicBezTo>
                  <a:cubicBezTo>
                    <a:pt x="f50" y="f51"/>
                    <a:pt x="f52" y="f53"/>
                    <a:pt x="f54" y="f55"/>
                  </a:cubicBezTo>
                  <a:lnTo>
                    <a:pt x="f56" y="f57"/>
                  </a:lnTo>
                  <a:lnTo>
                    <a:pt x="f58" y="f59"/>
                  </a:lnTo>
                  <a:lnTo>
                    <a:pt x="f60" y="f59"/>
                  </a:lnTo>
                  <a:lnTo>
                    <a:pt x="f61" y="f62"/>
                  </a:lnTo>
                  <a:lnTo>
                    <a:pt x="f63" y="f64"/>
                  </a:lnTo>
                  <a:cubicBezTo>
                    <a:pt x="f63" y="f64"/>
                    <a:pt x="f63" y="f64"/>
                    <a:pt x="f63" y="f65"/>
                  </a:cubicBezTo>
                  <a:cubicBezTo>
                    <a:pt x="f63" y="f66"/>
                    <a:pt x="f63" y="f67"/>
                    <a:pt x="f68" y="f69"/>
                  </a:cubicBezTo>
                  <a:cubicBezTo>
                    <a:pt x="f70" y="f71"/>
                    <a:pt x="f72" y="f73"/>
                    <a:pt x="f74" y="f75"/>
                  </a:cubicBezTo>
                  <a:lnTo>
                    <a:pt x="f76" y="f77"/>
                  </a:lnTo>
                  <a:lnTo>
                    <a:pt x="f78" y="f79"/>
                  </a:lnTo>
                  <a:lnTo>
                    <a:pt x="f78" y="f79"/>
                  </a:lnTo>
                  <a:lnTo>
                    <a:pt x="f80" y="f81"/>
                  </a:lnTo>
                  <a:lnTo>
                    <a:pt x="f6" y="f82"/>
                  </a:lnTo>
                  <a:lnTo>
                    <a:pt x="f83" y="f84"/>
                  </a:lnTo>
                  <a:lnTo>
                    <a:pt x="f83" y="f85"/>
                  </a:lnTo>
                  <a:cubicBezTo>
                    <a:pt x="f86" y="f87"/>
                    <a:pt x="f88" y="f89"/>
                    <a:pt x="f90" y="f91"/>
                  </a:cubicBezTo>
                  <a:cubicBezTo>
                    <a:pt x="f90" y="f91"/>
                    <a:pt x="f90" y="f91"/>
                    <a:pt x="f90" y="f91"/>
                  </a:cubicBezTo>
                  <a:cubicBezTo>
                    <a:pt x="f92" y="f93"/>
                    <a:pt x="f94" y="f95"/>
                    <a:pt x="f96" y="f97"/>
                  </a:cubicBezTo>
                  <a:lnTo>
                    <a:pt x="f98" y="f99"/>
                  </a:lnTo>
                  <a:lnTo>
                    <a:pt x="f100" y="f5"/>
                  </a:lnTo>
                  <a:lnTo>
                    <a:pt x="f101" y="f102"/>
                  </a:lnTo>
                  <a:cubicBezTo>
                    <a:pt x="f101" y="f102"/>
                    <a:pt x="f8" y="f103"/>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 name="Freeform: Shape 9">
              <a:extLst>
                <a:ext uri="{FF2B5EF4-FFF2-40B4-BE49-F238E27FC236}">
                  <a16:creationId xmlns:a16="http://schemas.microsoft.com/office/drawing/2014/main" id="{FADE11C9-A75C-167B-9060-0E9BC629EFD1}"/>
                </a:ext>
              </a:extLst>
            </p:cNvPr>
            <p:cNvSpPr/>
            <p:nvPr/>
          </p:nvSpPr>
          <p:spPr>
            <a:xfrm flipH="1">
              <a:off x="7388022" y="806903"/>
              <a:ext cx="3338483" cy="3750155"/>
            </a:xfrm>
            <a:custGeom>
              <a:avLst/>
              <a:gdLst>
                <a:gd name="f0" fmla="val 10800000"/>
                <a:gd name="f1" fmla="val 5400000"/>
                <a:gd name="f2" fmla="val 180"/>
                <a:gd name="f3" fmla="val w"/>
                <a:gd name="f4" fmla="val h"/>
                <a:gd name="f5" fmla="val 0"/>
                <a:gd name="f6" fmla="val 3338488"/>
                <a:gd name="f7" fmla="val 3750155"/>
                <a:gd name="f8" fmla="val 1096952"/>
                <a:gd name="f9" fmla="val 109219"/>
                <a:gd name="f10" fmla="val 1048899"/>
                <a:gd name="f11" fmla="val 147363"/>
                <a:gd name="f12" fmla="val 585406"/>
                <a:gd name="f13" fmla="val 147299"/>
                <a:gd name="f14" fmla="val 585027"/>
                <a:gd name="f15" fmla="val 584640"/>
                <a:gd name="f16" fmla="val 584261"/>
                <a:gd name="f17" fmla="val 147287"/>
                <a:gd name="f18" fmla="val 583585"/>
                <a:gd name="f19" fmla="val 582904"/>
                <a:gd name="f20" fmla="val 582227"/>
                <a:gd name="f21" fmla="val 147630"/>
                <a:gd name="f22" fmla="val 581711"/>
                <a:gd name="f23" fmla="val 147973"/>
                <a:gd name="f24" fmla="val 581240"/>
                <a:gd name="f25" fmla="val 148380"/>
                <a:gd name="f26" fmla="val 580829"/>
                <a:gd name="f27" fmla="val 148647"/>
                <a:gd name="f28" fmla="val 580313"/>
                <a:gd name="f29" fmla="val 148990"/>
                <a:gd name="f30" fmla="val 579841"/>
                <a:gd name="f31" fmla="val 149397"/>
                <a:gd name="f32" fmla="val 579431"/>
                <a:gd name="f33" fmla="val 149893"/>
                <a:gd name="f34" fmla="val 578978"/>
                <a:gd name="f35" fmla="val 150453"/>
                <a:gd name="f36" fmla="val 578593"/>
                <a:gd name="f37" fmla="val 151050"/>
                <a:gd name="f38" fmla="val 578287"/>
                <a:gd name="f39" fmla="val 152067"/>
                <a:gd name="f40" fmla="val 577651"/>
                <a:gd name="f41" fmla="val 274255"/>
                <a:gd name="f42" fmla="val 525403"/>
                <a:gd name="f43" fmla="val 276671"/>
                <a:gd name="f44" fmla="val 498326"/>
                <a:gd name="f45" fmla="val 497054"/>
                <a:gd name="f46" fmla="val 276786"/>
                <a:gd name="f47" fmla="val 495774"/>
                <a:gd name="f48" fmla="val 277319"/>
                <a:gd name="f49" fmla="val 494568"/>
                <a:gd name="f50" fmla="val 278197"/>
                <a:gd name="f51" fmla="val 493622"/>
                <a:gd name="f52" fmla="val 279214"/>
                <a:gd name="f53" fmla="val 492351"/>
                <a:gd name="f54" fmla="val 279710"/>
                <a:gd name="f55" fmla="val 491898"/>
                <a:gd name="f56" fmla="val 280269"/>
                <a:gd name="f57" fmla="val 491513"/>
                <a:gd name="f58" fmla="val 280867"/>
                <a:gd name="f59" fmla="val 491207"/>
                <a:gd name="f60" fmla="val 281159"/>
                <a:gd name="f61" fmla="val 491148"/>
                <a:gd name="f62" fmla="val 281465"/>
                <a:gd name="f63" fmla="val 281757"/>
                <a:gd name="f64" fmla="val 543933"/>
                <a:gd name="f65" fmla="val 379719"/>
                <a:gd name="f66" fmla="val 544950"/>
                <a:gd name="f67" fmla="val 546730"/>
                <a:gd name="f68" fmla="val 548383"/>
                <a:gd name="f69" fmla="val 550036"/>
                <a:gd name="f70" fmla="val 551562"/>
                <a:gd name="f71" fmla="val 380609"/>
                <a:gd name="f72" fmla="val 552579"/>
                <a:gd name="f73" fmla="val 881635"/>
                <a:gd name="f74" fmla="val 645154"/>
                <a:gd name="f75" fmla="val 882398"/>
                <a:gd name="f76" fmla="val 646044"/>
                <a:gd name="f77" fmla="val 882881"/>
                <a:gd name="f78" fmla="val 646415"/>
                <a:gd name="f79" fmla="val 883275"/>
                <a:gd name="f80" fmla="val 646894"/>
                <a:gd name="f81" fmla="val 883542"/>
                <a:gd name="f82" fmla="val 647442"/>
                <a:gd name="f83" fmla="val 883898"/>
                <a:gd name="f84" fmla="val 647895"/>
                <a:gd name="f85" fmla="val 884152"/>
                <a:gd name="f86" fmla="val 648413"/>
                <a:gd name="f87" fmla="val 884305"/>
                <a:gd name="f88" fmla="val 648968"/>
                <a:gd name="f89" fmla="val 884381"/>
                <a:gd name="f90" fmla="val 649517"/>
                <a:gd name="f91" fmla="val 650072"/>
                <a:gd name="f92" fmla="val 650620"/>
                <a:gd name="f93" fmla="val 884368"/>
                <a:gd name="f94" fmla="val 651254"/>
                <a:gd name="f95" fmla="val 651893"/>
                <a:gd name="f96" fmla="val 652527"/>
                <a:gd name="f97" fmla="val 653290"/>
                <a:gd name="f98" fmla="val 653671"/>
                <a:gd name="f99" fmla="val 855061"/>
                <a:gd name="f100" fmla="val 915292"/>
                <a:gd name="f101" fmla="val 965043"/>
                <a:gd name="f102" fmla="val 866222"/>
                <a:gd name="f103" fmla="val 965806"/>
                <a:gd name="f104" fmla="val 966187"/>
                <a:gd name="f105" fmla="val 966772"/>
                <a:gd name="f106" fmla="val 866103"/>
                <a:gd name="f107" fmla="val 967382"/>
                <a:gd name="f108" fmla="val 967967"/>
                <a:gd name="f109" fmla="val 968514"/>
                <a:gd name="f110" fmla="val 866098"/>
                <a:gd name="f111" fmla="val 969074"/>
                <a:gd name="f112" fmla="val 969620"/>
                <a:gd name="f113" fmla="val 971273"/>
                <a:gd name="f114" fmla="val 972926"/>
                <a:gd name="f115" fmla="val 867112"/>
                <a:gd name="f116" fmla="val 973943"/>
                <a:gd name="f117" fmla="val 1261295"/>
                <a:gd name="f118" fmla="val 1100512"/>
                <a:gd name="f119" fmla="val 1262057"/>
                <a:gd name="f120" fmla="val 1101402"/>
                <a:gd name="f121" fmla="val 1262502"/>
                <a:gd name="f122" fmla="val 1101859"/>
                <a:gd name="f123" fmla="val 1262897"/>
                <a:gd name="f124" fmla="val 1102368"/>
                <a:gd name="f125" fmla="val 1263202"/>
                <a:gd name="f126" fmla="val 1102927"/>
                <a:gd name="f127" fmla="val 1263558"/>
                <a:gd name="f128" fmla="val 1103385"/>
                <a:gd name="f129" fmla="val 1263812"/>
                <a:gd name="f130" fmla="val 1103893"/>
                <a:gd name="f131" fmla="val 1263965"/>
                <a:gd name="f132" fmla="val 1104452"/>
                <a:gd name="f133" fmla="val 1105470"/>
                <a:gd name="f134" fmla="val 1106105"/>
                <a:gd name="f135" fmla="val 1264028"/>
                <a:gd name="f136" fmla="val 1106703"/>
                <a:gd name="f137" fmla="val 1107287"/>
                <a:gd name="f138" fmla="val 1107885"/>
                <a:gd name="f139" fmla="val 1108355"/>
                <a:gd name="f140" fmla="val 1108826"/>
                <a:gd name="f141" fmla="val 1109283"/>
                <a:gd name="f142" fmla="val 1204714"/>
                <a:gd name="f143" fmla="val 1523453"/>
                <a:gd name="f144" fmla="val 1423534"/>
                <a:gd name="f145" fmla="val 1706893"/>
                <a:gd name="f146" fmla="val 1423851"/>
                <a:gd name="f147" fmla="val 1707172"/>
                <a:gd name="f148" fmla="val 1424119"/>
                <a:gd name="f149" fmla="val 1707516"/>
                <a:gd name="f150" fmla="val 1424297"/>
                <a:gd name="f151" fmla="val 1707910"/>
                <a:gd name="f152" fmla="val 1424742"/>
                <a:gd name="f153" fmla="val 1708317"/>
                <a:gd name="f154" fmla="val 1425136"/>
                <a:gd name="f155" fmla="val 1708787"/>
                <a:gd name="f156" fmla="val 1425441"/>
                <a:gd name="f157" fmla="val 1709308"/>
                <a:gd name="f158" fmla="val 1425771"/>
                <a:gd name="f159" fmla="val 1709817"/>
                <a:gd name="f160" fmla="val 1426026"/>
                <a:gd name="f161" fmla="val 1710376"/>
                <a:gd name="f162" fmla="val 1426204"/>
                <a:gd name="f163" fmla="val 1710961"/>
                <a:gd name="f164" fmla="val 1711978"/>
                <a:gd name="f165" fmla="val 1712613"/>
                <a:gd name="f166" fmla="val 1714520"/>
                <a:gd name="f167" fmla="val 1426267"/>
                <a:gd name="f168" fmla="val 1714901"/>
                <a:gd name="f169" fmla="val 1715283"/>
                <a:gd name="f170" fmla="val 1715664"/>
                <a:gd name="f171" fmla="val 1389967"/>
                <a:gd name="f172" fmla="val 1947538"/>
                <a:gd name="f173" fmla="val 1521564"/>
                <a:gd name="f174" fmla="val 1883976"/>
                <a:gd name="f175" fmla="val 1522454"/>
                <a:gd name="f176" fmla="val 1522835"/>
                <a:gd name="f177" fmla="val 1523420"/>
                <a:gd name="f178" fmla="val 1883862"/>
                <a:gd name="f179" fmla="val 1524030"/>
                <a:gd name="f180" fmla="val 1524615"/>
                <a:gd name="f181" fmla="val 1526395"/>
                <a:gd name="f182" fmla="val 1527921"/>
                <a:gd name="f183" fmla="val 1529701"/>
                <a:gd name="f184" fmla="val 1884993"/>
                <a:gd name="f185" fmla="val 1530845"/>
                <a:gd name="f186" fmla="val 1590859"/>
                <a:gd name="f187" fmla="val 1935843"/>
                <a:gd name="f188" fmla="val 1628367"/>
                <a:gd name="f189" fmla="val 1712868"/>
                <a:gd name="f190" fmla="val 1712105"/>
                <a:gd name="f191" fmla="val 1629003"/>
                <a:gd name="f192" fmla="val 1710325"/>
                <a:gd name="f193" fmla="val 1629893"/>
                <a:gd name="f194" fmla="val 1708800"/>
                <a:gd name="f195" fmla="val 1631037"/>
                <a:gd name="f196" fmla="val 1707655"/>
                <a:gd name="f197" fmla="val 1631457"/>
                <a:gd name="f198" fmla="val 1707160"/>
                <a:gd name="f199" fmla="val 1631978"/>
                <a:gd name="f200" fmla="val 1706778"/>
                <a:gd name="f201" fmla="val 1632563"/>
                <a:gd name="f202" fmla="val 1706511"/>
                <a:gd name="f203" fmla="val 1937715"/>
                <a:gd name="f204" fmla="val 1559429"/>
                <a:gd name="f205" fmla="val 1938732"/>
                <a:gd name="f206" fmla="val 1939368"/>
                <a:gd name="f207" fmla="val 1559315"/>
                <a:gd name="f208" fmla="val 1940003"/>
                <a:gd name="f209" fmla="val 1940639"/>
                <a:gd name="f210" fmla="val 1942292"/>
                <a:gd name="f211" fmla="val 1943945"/>
                <a:gd name="f212" fmla="val 1945598"/>
                <a:gd name="f213" fmla="val 1560319"/>
                <a:gd name="f214" fmla="val 1946742"/>
                <a:gd name="f215" fmla="val 2158187"/>
                <a:gd name="f216" fmla="val 1728885"/>
                <a:gd name="f217" fmla="val 1729648"/>
                <a:gd name="f218" fmla="val 2159077"/>
                <a:gd name="f219" fmla="val 1729902"/>
                <a:gd name="f220" fmla="val 2159535"/>
                <a:gd name="f221" fmla="val 1730423"/>
                <a:gd name="f222" fmla="val 2159954"/>
                <a:gd name="f223" fmla="val 1730983"/>
                <a:gd name="f224" fmla="val 2160349"/>
                <a:gd name="f225" fmla="val 1731555"/>
                <a:gd name="f226" fmla="val 1732572"/>
                <a:gd name="f227" fmla="val 2160984"/>
                <a:gd name="f228" fmla="val 1733080"/>
                <a:gd name="f229" fmla="val 2161111"/>
                <a:gd name="f230" fmla="val 1733665"/>
                <a:gd name="f231" fmla="val 1734275"/>
                <a:gd name="f232" fmla="val 1734860"/>
                <a:gd name="f233" fmla="val 2161048"/>
                <a:gd name="f234" fmla="val 1735457"/>
                <a:gd name="f235" fmla="val 1736042"/>
                <a:gd name="f236" fmla="val 1736640"/>
                <a:gd name="f237" fmla="val 1737148"/>
                <a:gd name="f238" fmla="val 1737657"/>
                <a:gd name="f239" fmla="val 1738165"/>
                <a:gd name="f240" fmla="val 2064861"/>
                <a:gd name="f241" fmla="val 2227211"/>
                <a:gd name="f242" fmla="val 2215149"/>
                <a:gd name="f243" fmla="val 2353064"/>
                <a:gd name="f244" fmla="val 2216038"/>
                <a:gd name="f245" fmla="val 2354208"/>
                <a:gd name="f246" fmla="val 2216534"/>
                <a:gd name="f247" fmla="val 2354653"/>
                <a:gd name="f248" fmla="val 2216954"/>
                <a:gd name="f249" fmla="val 2355174"/>
                <a:gd name="f250" fmla="val 2217310"/>
                <a:gd name="f251" fmla="val 2355733"/>
                <a:gd name="f252" fmla="val 2356750"/>
                <a:gd name="f253" fmla="val 2217946"/>
                <a:gd name="f254" fmla="val 2357386"/>
                <a:gd name="f255" fmla="val 2218582"/>
                <a:gd name="f256" fmla="val 2358021"/>
                <a:gd name="f257" fmla="val 2358403"/>
                <a:gd name="f258" fmla="val 2359038"/>
                <a:gd name="f259" fmla="val 2218009"/>
                <a:gd name="f260" fmla="val 2359712"/>
                <a:gd name="f261" fmla="val 2360399"/>
                <a:gd name="f262" fmla="val 2361072"/>
                <a:gd name="f263" fmla="val 2361492"/>
                <a:gd name="f264" fmla="val 2361924"/>
                <a:gd name="f265" fmla="val 2362344"/>
                <a:gd name="f266" fmla="val 2196712"/>
                <a:gd name="f267" fmla="val 2464933"/>
                <a:gd name="f268" fmla="val 2296141"/>
                <a:gd name="f269" fmla="val 2548834"/>
                <a:gd name="f270" fmla="val 2296472"/>
                <a:gd name="f271" fmla="val 2549139"/>
                <a:gd name="f272" fmla="val 2296777"/>
                <a:gd name="f273" fmla="val 2549483"/>
                <a:gd name="f274" fmla="val 2297031"/>
                <a:gd name="f275" fmla="val 2549851"/>
                <a:gd name="f276" fmla="val 2298302"/>
                <a:gd name="f277" fmla="val 2551377"/>
                <a:gd name="f278" fmla="val 2298353"/>
                <a:gd name="f279" fmla="val 2551974"/>
                <a:gd name="f280" fmla="val 2552559"/>
                <a:gd name="f281" fmla="val 2553157"/>
                <a:gd name="f282" fmla="val 2298430"/>
                <a:gd name="f283" fmla="val 2553703"/>
                <a:gd name="f284" fmla="val 2554263"/>
                <a:gd name="f285" fmla="val 2554809"/>
                <a:gd name="f286" fmla="val 2298366"/>
                <a:gd name="f287" fmla="val 2555445"/>
                <a:gd name="f288" fmla="val 2556081"/>
                <a:gd name="f289" fmla="val 2556716"/>
                <a:gd name="f290" fmla="val 2557174"/>
                <a:gd name="f291" fmla="val 2557644"/>
                <a:gd name="f292" fmla="val 2558114"/>
                <a:gd name="f293" fmla="val 2265499"/>
                <a:gd name="f294" fmla="val 2710663"/>
                <a:gd name="f295" fmla="val 2451260"/>
                <a:gd name="f296" fmla="val 2869314"/>
                <a:gd name="f297" fmla="val 2537847"/>
                <a:gd name="f298" fmla="val 2943173"/>
                <a:gd name="f299" fmla="val 2538610"/>
                <a:gd name="f300" fmla="val 2944317"/>
                <a:gd name="f301" fmla="val 2539881"/>
                <a:gd name="f302" fmla="val 2945842"/>
                <a:gd name="f303" fmla="val 2946987"/>
                <a:gd name="f304" fmla="val 2540517"/>
                <a:gd name="f305" fmla="val 2947622"/>
                <a:gd name="f306" fmla="val 2540593"/>
                <a:gd name="f307" fmla="val 2948169"/>
                <a:gd name="f308" fmla="val 2948728"/>
                <a:gd name="f309" fmla="val 2949275"/>
                <a:gd name="f310" fmla="val 2540581"/>
                <a:gd name="f311" fmla="val 2949948"/>
                <a:gd name="f312" fmla="val 2950635"/>
                <a:gd name="f313" fmla="val 2951309"/>
                <a:gd name="f314" fmla="val 2952198"/>
                <a:gd name="f315" fmla="val 2952707"/>
                <a:gd name="f316" fmla="val 2468933"/>
                <a:gd name="f317" fmla="val 3260474"/>
                <a:gd name="f318" fmla="val 3263144"/>
                <a:gd name="f319" fmla="val 3026471"/>
                <a:gd name="f320" fmla="val 3117000"/>
                <a:gd name="f321" fmla="val 3419633"/>
                <a:gd name="f322" fmla="val 3338489"/>
                <a:gd name="f323" fmla="val 2612142"/>
                <a:gd name="f324" fmla="val 84298"/>
                <a:gd name="f325" fmla="+- 0 0 -90"/>
                <a:gd name="f326" fmla="*/ f3 1 3338488"/>
                <a:gd name="f327" fmla="*/ f4 1 3750155"/>
                <a:gd name="f328" fmla="val f5"/>
                <a:gd name="f329" fmla="val f6"/>
                <a:gd name="f330" fmla="val f7"/>
                <a:gd name="f331" fmla="*/ f325 f0 1"/>
                <a:gd name="f332" fmla="+- f330 0 f328"/>
                <a:gd name="f333" fmla="+- f329 0 f328"/>
                <a:gd name="f334" fmla="*/ f331 1 f2"/>
                <a:gd name="f335" fmla="*/ f333 1 3338488"/>
                <a:gd name="f336" fmla="*/ f332 1 3750155"/>
                <a:gd name="f337" fmla="*/ 0 f333 1"/>
                <a:gd name="f338" fmla="*/ 1096952 f332 1"/>
                <a:gd name="f339" fmla="*/ 109219 f333 1"/>
                <a:gd name="f340" fmla="*/ 1048899 f332 1"/>
                <a:gd name="f341" fmla="*/ 147363 f333 1"/>
                <a:gd name="f342" fmla="*/ 585406 f332 1"/>
                <a:gd name="f343" fmla="*/ 584261 f332 1"/>
                <a:gd name="f344" fmla="*/ 582227 f332 1"/>
                <a:gd name="f345" fmla="*/ 148380 f333 1"/>
                <a:gd name="f346" fmla="*/ 580829 f332 1"/>
                <a:gd name="f347" fmla="*/ 149397 f333 1"/>
                <a:gd name="f348" fmla="*/ 579431 f332 1"/>
                <a:gd name="f349" fmla="*/ 151050 f333 1"/>
                <a:gd name="f350" fmla="*/ 578287 f332 1"/>
                <a:gd name="f351" fmla="*/ 152067 f333 1"/>
                <a:gd name="f352" fmla="*/ 577651 f332 1"/>
                <a:gd name="f353" fmla="*/ 274255 f333 1"/>
                <a:gd name="f354" fmla="*/ 525403 f332 1"/>
                <a:gd name="f355" fmla="*/ 276671 f333 1"/>
                <a:gd name="f356" fmla="*/ 498326 f332 1"/>
                <a:gd name="f357" fmla="*/ 497054 f332 1"/>
                <a:gd name="f358" fmla="*/ 278197 f333 1"/>
                <a:gd name="f359" fmla="*/ 493622 f332 1"/>
                <a:gd name="f360" fmla="*/ 279214 f333 1"/>
                <a:gd name="f361" fmla="*/ 492351 f332 1"/>
                <a:gd name="f362" fmla="*/ 280867 f333 1"/>
                <a:gd name="f363" fmla="*/ 491207 f332 1"/>
                <a:gd name="f364" fmla="*/ 281757 f333 1"/>
                <a:gd name="f365" fmla="*/ 543933 f333 1"/>
                <a:gd name="f366" fmla="*/ 379719 f332 1"/>
                <a:gd name="f367" fmla="*/ 544950 f333 1"/>
                <a:gd name="f368" fmla="*/ 546730 f333 1"/>
                <a:gd name="f369" fmla="*/ 548383 f333 1"/>
                <a:gd name="f370" fmla="*/ 550036 f333 1"/>
                <a:gd name="f371" fmla="*/ 551562 f333 1"/>
                <a:gd name="f372" fmla="*/ 380609 f332 1"/>
                <a:gd name="f373" fmla="*/ 552579 f333 1"/>
                <a:gd name="f374" fmla="*/ 881635 f333 1"/>
                <a:gd name="f375" fmla="*/ 645154 f332 1"/>
                <a:gd name="f376" fmla="*/ 882398 f333 1"/>
                <a:gd name="f377" fmla="*/ 646044 f332 1"/>
                <a:gd name="f378" fmla="*/ 883542 f333 1"/>
                <a:gd name="f379" fmla="*/ 647442 f332 1"/>
                <a:gd name="f380" fmla="*/ 884305 f333 1"/>
                <a:gd name="f381" fmla="*/ 648968 f332 1"/>
                <a:gd name="f382" fmla="*/ 650620 f332 1"/>
                <a:gd name="f383" fmla="*/ 652527 f332 1"/>
                <a:gd name="f384" fmla="*/ 653671 f332 1"/>
                <a:gd name="f385" fmla="*/ 855061 f333 1"/>
                <a:gd name="f386" fmla="*/ 915292 f332 1"/>
                <a:gd name="f387" fmla="*/ 965043 f333 1"/>
                <a:gd name="f388" fmla="*/ 866222 f332 1"/>
                <a:gd name="f389" fmla="*/ 966187 f333 1"/>
                <a:gd name="f390" fmla="*/ 967967 f333 1"/>
                <a:gd name="f391" fmla="*/ 969620 f333 1"/>
                <a:gd name="f392" fmla="*/ 971273 f333 1"/>
                <a:gd name="f393" fmla="*/ 972926 f333 1"/>
                <a:gd name="f394" fmla="*/ 867112 f332 1"/>
                <a:gd name="f395" fmla="*/ 973943 f333 1"/>
                <a:gd name="f396" fmla="*/ 1261295 f333 1"/>
                <a:gd name="f397" fmla="*/ 1100512 f332 1"/>
                <a:gd name="f398" fmla="*/ 1262057 f333 1"/>
                <a:gd name="f399" fmla="*/ 1101402 f332 1"/>
                <a:gd name="f400" fmla="*/ 1263202 f333 1"/>
                <a:gd name="f401" fmla="*/ 1102927 f332 1"/>
                <a:gd name="f402" fmla="*/ 1263965 f333 1"/>
                <a:gd name="f403" fmla="*/ 1104452 f332 1"/>
                <a:gd name="f404" fmla="*/ 1106105 f332 1"/>
                <a:gd name="f405" fmla="*/ 1107885 f332 1"/>
                <a:gd name="f406" fmla="*/ 1109283 f332 1"/>
                <a:gd name="f407" fmla="*/ 1204714 f333 1"/>
                <a:gd name="f408" fmla="*/ 1523453 f332 1"/>
                <a:gd name="f409" fmla="*/ 1423534 f333 1"/>
                <a:gd name="f410" fmla="*/ 1706893 f332 1"/>
                <a:gd name="f411" fmla="*/ 1424297 f333 1"/>
                <a:gd name="f412" fmla="*/ 1707910 f332 1"/>
                <a:gd name="f413" fmla="*/ 1425441 f333 1"/>
                <a:gd name="f414" fmla="*/ 1709308 f332 1"/>
                <a:gd name="f415" fmla="*/ 1426204 f333 1"/>
                <a:gd name="f416" fmla="*/ 1710961 f332 1"/>
                <a:gd name="f417" fmla="*/ 1712613 f332 1"/>
                <a:gd name="f418" fmla="*/ 1714520 f332 1"/>
                <a:gd name="f419" fmla="*/ 1715664 f332 1"/>
                <a:gd name="f420" fmla="*/ 1389967 f333 1"/>
                <a:gd name="f421" fmla="*/ 1947538 f332 1"/>
                <a:gd name="f422" fmla="*/ 1521564 f333 1"/>
                <a:gd name="f423" fmla="*/ 1883976 f332 1"/>
                <a:gd name="f424" fmla="*/ 1522835 f333 1"/>
                <a:gd name="f425" fmla="*/ 1524615 f333 1"/>
                <a:gd name="f426" fmla="*/ 1526395 f333 1"/>
                <a:gd name="f427" fmla="*/ 1527921 f333 1"/>
                <a:gd name="f428" fmla="*/ 1529701 f333 1"/>
                <a:gd name="f429" fmla="*/ 1884993 f332 1"/>
                <a:gd name="f430" fmla="*/ 1530845 f333 1"/>
                <a:gd name="f431" fmla="*/ 1590859 f333 1"/>
                <a:gd name="f432" fmla="*/ 1935843 f332 1"/>
                <a:gd name="f433" fmla="*/ 1628367 f333 1"/>
                <a:gd name="f434" fmla="*/ 1712868 f332 1"/>
                <a:gd name="f435" fmla="*/ 1712105 f332 1"/>
                <a:gd name="f436" fmla="*/ 1629003 f333 1"/>
                <a:gd name="f437" fmla="*/ 1710325 f332 1"/>
                <a:gd name="f438" fmla="*/ 1629893 f333 1"/>
                <a:gd name="f439" fmla="*/ 1708800 f332 1"/>
                <a:gd name="f440" fmla="*/ 1631037 f333 1"/>
                <a:gd name="f441" fmla="*/ 1707655 f332 1"/>
                <a:gd name="f442" fmla="*/ 1632563 f333 1"/>
                <a:gd name="f443" fmla="*/ 1706511 f332 1"/>
                <a:gd name="f444" fmla="*/ 1937715 f333 1"/>
                <a:gd name="f445" fmla="*/ 1559429 f332 1"/>
                <a:gd name="f446" fmla="*/ 1938732 f333 1"/>
                <a:gd name="f447" fmla="*/ 1940639 f333 1"/>
                <a:gd name="f448" fmla="*/ 1942292 f333 1"/>
                <a:gd name="f449" fmla="*/ 1943945 f333 1"/>
                <a:gd name="f450" fmla="*/ 1945598 f333 1"/>
                <a:gd name="f451" fmla="*/ 1560319 f332 1"/>
                <a:gd name="f452" fmla="*/ 1946742 f333 1"/>
                <a:gd name="f453" fmla="*/ 2158187 f333 1"/>
                <a:gd name="f454" fmla="*/ 1728885 f332 1"/>
                <a:gd name="f455" fmla="*/ 2159077 f333 1"/>
                <a:gd name="f456" fmla="*/ 1729902 f332 1"/>
                <a:gd name="f457" fmla="*/ 2160349 f333 1"/>
                <a:gd name="f458" fmla="*/ 1731555 f332 1"/>
                <a:gd name="f459" fmla="*/ 2160984 f333 1"/>
                <a:gd name="f460" fmla="*/ 1733080 f332 1"/>
                <a:gd name="f461" fmla="*/ 1734860 f332 1"/>
                <a:gd name="f462" fmla="*/ 1736640 f332 1"/>
                <a:gd name="f463" fmla="*/ 1738165 f332 1"/>
                <a:gd name="f464" fmla="*/ 2064861 f333 1"/>
                <a:gd name="f465" fmla="*/ 2227211 f332 1"/>
                <a:gd name="f466" fmla="*/ 2215149 f333 1"/>
                <a:gd name="f467" fmla="*/ 2353064 f332 1"/>
                <a:gd name="f468" fmla="*/ 2216038 f333 1"/>
                <a:gd name="f469" fmla="*/ 2354208 f332 1"/>
                <a:gd name="f470" fmla="*/ 2217310 f333 1"/>
                <a:gd name="f471" fmla="*/ 2355733 f332 1"/>
                <a:gd name="f472" fmla="*/ 2217946 f333 1"/>
                <a:gd name="f473" fmla="*/ 2357386 f332 1"/>
                <a:gd name="f474" fmla="*/ 2359038 f332 1"/>
                <a:gd name="f475" fmla="*/ 2361072 f332 1"/>
                <a:gd name="f476" fmla="*/ 2362344 f332 1"/>
                <a:gd name="f477" fmla="*/ 2196712 f333 1"/>
                <a:gd name="f478" fmla="*/ 2464933 f332 1"/>
                <a:gd name="f479" fmla="*/ 2296141 f333 1"/>
                <a:gd name="f480" fmla="*/ 2548834 f332 1"/>
                <a:gd name="f481" fmla="*/ 2297031 f333 1"/>
                <a:gd name="f482" fmla="*/ 2549851 f332 1"/>
                <a:gd name="f483" fmla="*/ 2298302 f333 1"/>
                <a:gd name="f484" fmla="*/ 2551377 f332 1"/>
                <a:gd name="f485" fmla="*/ 2553157 f332 1"/>
                <a:gd name="f486" fmla="*/ 2554809 f332 1"/>
                <a:gd name="f487" fmla="*/ 2556716 f332 1"/>
                <a:gd name="f488" fmla="*/ 2558114 f332 1"/>
                <a:gd name="f489" fmla="*/ 2265499 f333 1"/>
                <a:gd name="f490" fmla="*/ 2710663 f332 1"/>
                <a:gd name="f491" fmla="*/ 2451260 f333 1"/>
                <a:gd name="f492" fmla="*/ 2869314 f332 1"/>
                <a:gd name="f493" fmla="*/ 2537847 f333 1"/>
                <a:gd name="f494" fmla="*/ 2943173 f332 1"/>
                <a:gd name="f495" fmla="*/ 2538610 f333 1"/>
                <a:gd name="f496" fmla="*/ 2944317 f332 1"/>
                <a:gd name="f497" fmla="*/ 2539881 f333 1"/>
                <a:gd name="f498" fmla="*/ 2945842 f332 1"/>
                <a:gd name="f499" fmla="*/ 2540517 f333 1"/>
                <a:gd name="f500" fmla="*/ 2947622 f332 1"/>
                <a:gd name="f501" fmla="*/ 2949275 f332 1"/>
                <a:gd name="f502" fmla="*/ 2951309 f332 1"/>
                <a:gd name="f503" fmla="*/ 2952707 f332 1"/>
                <a:gd name="f504" fmla="*/ 2468933 f333 1"/>
                <a:gd name="f505" fmla="*/ 3260474 f332 1"/>
                <a:gd name="f506" fmla="*/ 3263144 f332 1"/>
                <a:gd name="f507" fmla="*/ 3026471 f333 1"/>
                <a:gd name="f508" fmla="*/ 3750155 f332 1"/>
                <a:gd name="f509" fmla="*/ 3117000 f333 1"/>
                <a:gd name="f510" fmla="*/ 3419633 f332 1"/>
                <a:gd name="f511" fmla="*/ 3338489 f333 1"/>
                <a:gd name="f512" fmla="*/ 2612142 f332 1"/>
                <a:gd name="f513" fmla="*/ 84298 f333 1"/>
                <a:gd name="f514" fmla="*/ 0 f332 1"/>
                <a:gd name="f515" fmla="+- f334 0 f1"/>
                <a:gd name="f516" fmla="*/ f337 1 3338488"/>
                <a:gd name="f517" fmla="*/ f338 1 3750155"/>
                <a:gd name="f518" fmla="*/ f339 1 3338488"/>
                <a:gd name="f519" fmla="*/ f340 1 3750155"/>
                <a:gd name="f520" fmla="*/ f341 1 3338488"/>
                <a:gd name="f521" fmla="*/ f342 1 3750155"/>
                <a:gd name="f522" fmla="*/ f343 1 3750155"/>
                <a:gd name="f523" fmla="*/ f344 1 3750155"/>
                <a:gd name="f524" fmla="*/ f345 1 3338488"/>
                <a:gd name="f525" fmla="*/ f346 1 3750155"/>
                <a:gd name="f526" fmla="*/ f347 1 3338488"/>
                <a:gd name="f527" fmla="*/ f348 1 3750155"/>
                <a:gd name="f528" fmla="*/ f349 1 3338488"/>
                <a:gd name="f529" fmla="*/ f350 1 3750155"/>
                <a:gd name="f530" fmla="*/ f351 1 3338488"/>
                <a:gd name="f531" fmla="*/ f352 1 3750155"/>
                <a:gd name="f532" fmla="*/ f353 1 3338488"/>
                <a:gd name="f533" fmla="*/ f354 1 3750155"/>
                <a:gd name="f534" fmla="*/ f355 1 3338488"/>
                <a:gd name="f535" fmla="*/ f356 1 3750155"/>
                <a:gd name="f536" fmla="*/ f357 1 3750155"/>
                <a:gd name="f537" fmla="*/ f358 1 3338488"/>
                <a:gd name="f538" fmla="*/ f359 1 3750155"/>
                <a:gd name="f539" fmla="*/ f360 1 3338488"/>
                <a:gd name="f540" fmla="*/ f361 1 3750155"/>
                <a:gd name="f541" fmla="*/ f362 1 3338488"/>
                <a:gd name="f542" fmla="*/ f363 1 3750155"/>
                <a:gd name="f543" fmla="*/ f364 1 3338488"/>
                <a:gd name="f544" fmla="*/ f365 1 3338488"/>
                <a:gd name="f545" fmla="*/ f366 1 3750155"/>
                <a:gd name="f546" fmla="*/ f367 1 3338488"/>
                <a:gd name="f547" fmla="*/ f368 1 3338488"/>
                <a:gd name="f548" fmla="*/ f369 1 3338488"/>
                <a:gd name="f549" fmla="*/ f370 1 3338488"/>
                <a:gd name="f550" fmla="*/ f371 1 3338488"/>
                <a:gd name="f551" fmla="*/ f372 1 3750155"/>
                <a:gd name="f552" fmla="*/ f373 1 3338488"/>
                <a:gd name="f553" fmla="*/ f374 1 3338488"/>
                <a:gd name="f554" fmla="*/ f375 1 3750155"/>
                <a:gd name="f555" fmla="*/ f376 1 3338488"/>
                <a:gd name="f556" fmla="*/ f377 1 3750155"/>
                <a:gd name="f557" fmla="*/ f378 1 3338488"/>
                <a:gd name="f558" fmla="*/ f379 1 3750155"/>
                <a:gd name="f559" fmla="*/ f380 1 3338488"/>
                <a:gd name="f560" fmla="*/ f381 1 3750155"/>
                <a:gd name="f561" fmla="*/ f382 1 3750155"/>
                <a:gd name="f562" fmla="*/ f383 1 3750155"/>
                <a:gd name="f563" fmla="*/ f384 1 3750155"/>
                <a:gd name="f564" fmla="*/ f385 1 3338488"/>
                <a:gd name="f565" fmla="*/ f386 1 3750155"/>
                <a:gd name="f566" fmla="*/ f387 1 3338488"/>
                <a:gd name="f567" fmla="*/ f388 1 3750155"/>
                <a:gd name="f568" fmla="*/ f389 1 3338488"/>
                <a:gd name="f569" fmla="*/ f390 1 3338488"/>
                <a:gd name="f570" fmla="*/ f391 1 3338488"/>
                <a:gd name="f571" fmla="*/ f392 1 3338488"/>
                <a:gd name="f572" fmla="*/ f393 1 3338488"/>
                <a:gd name="f573" fmla="*/ f394 1 3750155"/>
                <a:gd name="f574" fmla="*/ f395 1 3338488"/>
                <a:gd name="f575" fmla="*/ f396 1 3338488"/>
                <a:gd name="f576" fmla="*/ f397 1 3750155"/>
                <a:gd name="f577" fmla="*/ f398 1 3338488"/>
                <a:gd name="f578" fmla="*/ f399 1 3750155"/>
                <a:gd name="f579" fmla="*/ f400 1 3338488"/>
                <a:gd name="f580" fmla="*/ f401 1 3750155"/>
                <a:gd name="f581" fmla="*/ f402 1 3338488"/>
                <a:gd name="f582" fmla="*/ f403 1 3750155"/>
                <a:gd name="f583" fmla="*/ f404 1 3750155"/>
                <a:gd name="f584" fmla="*/ f405 1 3750155"/>
                <a:gd name="f585" fmla="*/ f406 1 3750155"/>
                <a:gd name="f586" fmla="*/ f407 1 3338488"/>
                <a:gd name="f587" fmla="*/ f408 1 3750155"/>
                <a:gd name="f588" fmla="*/ f409 1 3338488"/>
                <a:gd name="f589" fmla="*/ f410 1 3750155"/>
                <a:gd name="f590" fmla="*/ f411 1 3338488"/>
                <a:gd name="f591" fmla="*/ f412 1 3750155"/>
                <a:gd name="f592" fmla="*/ f413 1 3338488"/>
                <a:gd name="f593" fmla="*/ f414 1 3750155"/>
                <a:gd name="f594" fmla="*/ f415 1 3338488"/>
                <a:gd name="f595" fmla="*/ f416 1 3750155"/>
                <a:gd name="f596" fmla="*/ f417 1 3750155"/>
                <a:gd name="f597" fmla="*/ f418 1 3750155"/>
                <a:gd name="f598" fmla="*/ f419 1 3750155"/>
                <a:gd name="f599" fmla="*/ f420 1 3338488"/>
                <a:gd name="f600" fmla="*/ f421 1 3750155"/>
                <a:gd name="f601" fmla="*/ f422 1 3338488"/>
                <a:gd name="f602" fmla="*/ f423 1 3750155"/>
                <a:gd name="f603" fmla="*/ f424 1 3338488"/>
                <a:gd name="f604" fmla="*/ f425 1 3338488"/>
                <a:gd name="f605" fmla="*/ f426 1 3338488"/>
                <a:gd name="f606" fmla="*/ f427 1 3338488"/>
                <a:gd name="f607" fmla="*/ f428 1 3338488"/>
                <a:gd name="f608" fmla="*/ f429 1 3750155"/>
                <a:gd name="f609" fmla="*/ f430 1 3338488"/>
                <a:gd name="f610" fmla="*/ f431 1 3338488"/>
                <a:gd name="f611" fmla="*/ f432 1 3750155"/>
                <a:gd name="f612" fmla="*/ f433 1 3338488"/>
                <a:gd name="f613" fmla="*/ f434 1 3750155"/>
                <a:gd name="f614" fmla="*/ f435 1 3750155"/>
                <a:gd name="f615" fmla="*/ f436 1 3338488"/>
                <a:gd name="f616" fmla="*/ f437 1 3750155"/>
                <a:gd name="f617" fmla="*/ f438 1 3338488"/>
                <a:gd name="f618" fmla="*/ f439 1 3750155"/>
                <a:gd name="f619" fmla="*/ f440 1 3338488"/>
                <a:gd name="f620" fmla="*/ f441 1 3750155"/>
                <a:gd name="f621" fmla="*/ f442 1 3338488"/>
                <a:gd name="f622" fmla="*/ f443 1 3750155"/>
                <a:gd name="f623" fmla="*/ f444 1 3338488"/>
                <a:gd name="f624" fmla="*/ f445 1 3750155"/>
                <a:gd name="f625" fmla="*/ f446 1 3338488"/>
                <a:gd name="f626" fmla="*/ f447 1 3338488"/>
                <a:gd name="f627" fmla="*/ f448 1 3338488"/>
                <a:gd name="f628" fmla="*/ f449 1 3338488"/>
                <a:gd name="f629" fmla="*/ f450 1 3338488"/>
                <a:gd name="f630" fmla="*/ f451 1 3750155"/>
                <a:gd name="f631" fmla="*/ f452 1 3338488"/>
                <a:gd name="f632" fmla="*/ f453 1 3338488"/>
                <a:gd name="f633" fmla="*/ f454 1 3750155"/>
                <a:gd name="f634" fmla="*/ f455 1 3338488"/>
                <a:gd name="f635" fmla="*/ f456 1 3750155"/>
                <a:gd name="f636" fmla="*/ f457 1 3338488"/>
                <a:gd name="f637" fmla="*/ f458 1 3750155"/>
                <a:gd name="f638" fmla="*/ f459 1 3338488"/>
                <a:gd name="f639" fmla="*/ f460 1 3750155"/>
                <a:gd name="f640" fmla="*/ f461 1 3750155"/>
                <a:gd name="f641" fmla="*/ f462 1 3750155"/>
                <a:gd name="f642" fmla="*/ f463 1 3750155"/>
                <a:gd name="f643" fmla="*/ f464 1 3338488"/>
                <a:gd name="f644" fmla="*/ f465 1 3750155"/>
                <a:gd name="f645" fmla="*/ f466 1 3338488"/>
                <a:gd name="f646" fmla="*/ f467 1 3750155"/>
                <a:gd name="f647" fmla="*/ f468 1 3338488"/>
                <a:gd name="f648" fmla="*/ f469 1 3750155"/>
                <a:gd name="f649" fmla="*/ f470 1 3338488"/>
                <a:gd name="f650" fmla="*/ f471 1 3750155"/>
                <a:gd name="f651" fmla="*/ f472 1 3338488"/>
                <a:gd name="f652" fmla="*/ f473 1 3750155"/>
                <a:gd name="f653" fmla="*/ f474 1 3750155"/>
                <a:gd name="f654" fmla="*/ f475 1 3750155"/>
                <a:gd name="f655" fmla="*/ f476 1 3750155"/>
                <a:gd name="f656" fmla="*/ f477 1 3338488"/>
                <a:gd name="f657" fmla="*/ f478 1 3750155"/>
                <a:gd name="f658" fmla="*/ f479 1 3338488"/>
                <a:gd name="f659" fmla="*/ f480 1 3750155"/>
                <a:gd name="f660" fmla="*/ f481 1 3338488"/>
                <a:gd name="f661" fmla="*/ f482 1 3750155"/>
                <a:gd name="f662" fmla="*/ f483 1 3338488"/>
                <a:gd name="f663" fmla="*/ f484 1 3750155"/>
                <a:gd name="f664" fmla="*/ f485 1 3750155"/>
                <a:gd name="f665" fmla="*/ f486 1 3750155"/>
                <a:gd name="f666" fmla="*/ f487 1 3750155"/>
                <a:gd name="f667" fmla="*/ f488 1 3750155"/>
                <a:gd name="f668" fmla="*/ f489 1 3338488"/>
                <a:gd name="f669" fmla="*/ f490 1 3750155"/>
                <a:gd name="f670" fmla="*/ f491 1 3338488"/>
                <a:gd name="f671" fmla="*/ f492 1 3750155"/>
                <a:gd name="f672" fmla="*/ f493 1 3338488"/>
                <a:gd name="f673" fmla="*/ f494 1 3750155"/>
                <a:gd name="f674" fmla="*/ f495 1 3338488"/>
                <a:gd name="f675" fmla="*/ f496 1 3750155"/>
                <a:gd name="f676" fmla="*/ f497 1 3338488"/>
                <a:gd name="f677" fmla="*/ f498 1 3750155"/>
                <a:gd name="f678" fmla="*/ f499 1 3338488"/>
                <a:gd name="f679" fmla="*/ f500 1 3750155"/>
                <a:gd name="f680" fmla="*/ f501 1 3750155"/>
                <a:gd name="f681" fmla="*/ f502 1 3750155"/>
                <a:gd name="f682" fmla="*/ f503 1 3750155"/>
                <a:gd name="f683" fmla="*/ f504 1 3338488"/>
                <a:gd name="f684" fmla="*/ f505 1 3750155"/>
                <a:gd name="f685" fmla="*/ f506 1 3750155"/>
                <a:gd name="f686" fmla="*/ f507 1 3338488"/>
                <a:gd name="f687" fmla="*/ f508 1 3750155"/>
                <a:gd name="f688" fmla="*/ f509 1 3338488"/>
                <a:gd name="f689" fmla="*/ f510 1 3750155"/>
                <a:gd name="f690" fmla="*/ f511 1 3338488"/>
                <a:gd name="f691" fmla="*/ f512 1 3750155"/>
                <a:gd name="f692" fmla="*/ f513 1 3338488"/>
                <a:gd name="f693" fmla="*/ f514 1 3750155"/>
                <a:gd name="f694" fmla="*/ f328 1 f335"/>
                <a:gd name="f695" fmla="*/ f329 1 f335"/>
                <a:gd name="f696" fmla="*/ f328 1 f336"/>
                <a:gd name="f697" fmla="*/ f330 1 f336"/>
                <a:gd name="f698" fmla="*/ f516 1 f335"/>
                <a:gd name="f699" fmla="*/ f517 1 f336"/>
                <a:gd name="f700" fmla="*/ f518 1 f335"/>
                <a:gd name="f701" fmla="*/ f519 1 f336"/>
                <a:gd name="f702" fmla="*/ f520 1 f335"/>
                <a:gd name="f703" fmla="*/ f521 1 f336"/>
                <a:gd name="f704" fmla="*/ f522 1 f336"/>
                <a:gd name="f705" fmla="*/ f523 1 f336"/>
                <a:gd name="f706" fmla="*/ f524 1 f335"/>
                <a:gd name="f707" fmla="*/ f525 1 f336"/>
                <a:gd name="f708" fmla="*/ f526 1 f335"/>
                <a:gd name="f709" fmla="*/ f527 1 f336"/>
                <a:gd name="f710" fmla="*/ f528 1 f335"/>
                <a:gd name="f711" fmla="*/ f529 1 f336"/>
                <a:gd name="f712" fmla="*/ f530 1 f335"/>
                <a:gd name="f713" fmla="*/ f531 1 f336"/>
                <a:gd name="f714" fmla="*/ f532 1 f335"/>
                <a:gd name="f715" fmla="*/ f533 1 f336"/>
                <a:gd name="f716" fmla="*/ f534 1 f335"/>
                <a:gd name="f717" fmla="*/ f535 1 f336"/>
                <a:gd name="f718" fmla="*/ f536 1 f336"/>
                <a:gd name="f719" fmla="*/ f537 1 f335"/>
                <a:gd name="f720" fmla="*/ f538 1 f336"/>
                <a:gd name="f721" fmla="*/ f539 1 f335"/>
                <a:gd name="f722" fmla="*/ f540 1 f336"/>
                <a:gd name="f723" fmla="*/ f541 1 f335"/>
                <a:gd name="f724" fmla="*/ f542 1 f336"/>
                <a:gd name="f725" fmla="*/ f543 1 f335"/>
                <a:gd name="f726" fmla="*/ f544 1 f335"/>
                <a:gd name="f727" fmla="*/ f545 1 f336"/>
                <a:gd name="f728" fmla="*/ f546 1 f335"/>
                <a:gd name="f729" fmla="*/ f547 1 f335"/>
                <a:gd name="f730" fmla="*/ f548 1 f335"/>
                <a:gd name="f731" fmla="*/ f549 1 f335"/>
                <a:gd name="f732" fmla="*/ f550 1 f335"/>
                <a:gd name="f733" fmla="*/ f551 1 f336"/>
                <a:gd name="f734" fmla="*/ f552 1 f335"/>
                <a:gd name="f735" fmla="*/ f553 1 f335"/>
                <a:gd name="f736" fmla="*/ f554 1 f336"/>
                <a:gd name="f737" fmla="*/ f555 1 f335"/>
                <a:gd name="f738" fmla="*/ f556 1 f336"/>
                <a:gd name="f739" fmla="*/ f557 1 f335"/>
                <a:gd name="f740" fmla="*/ f558 1 f336"/>
                <a:gd name="f741" fmla="*/ f559 1 f335"/>
                <a:gd name="f742" fmla="*/ f560 1 f336"/>
                <a:gd name="f743" fmla="*/ f561 1 f336"/>
                <a:gd name="f744" fmla="*/ f562 1 f336"/>
                <a:gd name="f745" fmla="*/ f563 1 f336"/>
                <a:gd name="f746" fmla="*/ f564 1 f335"/>
                <a:gd name="f747" fmla="*/ f565 1 f336"/>
                <a:gd name="f748" fmla="*/ f566 1 f335"/>
                <a:gd name="f749" fmla="*/ f567 1 f336"/>
                <a:gd name="f750" fmla="*/ f568 1 f335"/>
                <a:gd name="f751" fmla="*/ f569 1 f335"/>
                <a:gd name="f752" fmla="*/ f570 1 f335"/>
                <a:gd name="f753" fmla="*/ f571 1 f335"/>
                <a:gd name="f754" fmla="*/ f572 1 f335"/>
                <a:gd name="f755" fmla="*/ f573 1 f336"/>
                <a:gd name="f756" fmla="*/ f574 1 f335"/>
                <a:gd name="f757" fmla="*/ f575 1 f335"/>
                <a:gd name="f758" fmla="*/ f576 1 f336"/>
                <a:gd name="f759" fmla="*/ f577 1 f335"/>
                <a:gd name="f760" fmla="*/ f578 1 f336"/>
                <a:gd name="f761" fmla="*/ f579 1 f335"/>
                <a:gd name="f762" fmla="*/ f580 1 f336"/>
                <a:gd name="f763" fmla="*/ f581 1 f335"/>
                <a:gd name="f764" fmla="*/ f582 1 f336"/>
                <a:gd name="f765" fmla="*/ f583 1 f336"/>
                <a:gd name="f766" fmla="*/ f584 1 f336"/>
                <a:gd name="f767" fmla="*/ f585 1 f336"/>
                <a:gd name="f768" fmla="*/ f586 1 f335"/>
                <a:gd name="f769" fmla="*/ f587 1 f336"/>
                <a:gd name="f770" fmla="*/ f588 1 f335"/>
                <a:gd name="f771" fmla="*/ f589 1 f336"/>
                <a:gd name="f772" fmla="*/ f590 1 f335"/>
                <a:gd name="f773" fmla="*/ f591 1 f336"/>
                <a:gd name="f774" fmla="*/ f592 1 f335"/>
                <a:gd name="f775" fmla="*/ f593 1 f336"/>
                <a:gd name="f776" fmla="*/ f594 1 f335"/>
                <a:gd name="f777" fmla="*/ f595 1 f336"/>
                <a:gd name="f778" fmla="*/ f596 1 f336"/>
                <a:gd name="f779" fmla="*/ f597 1 f336"/>
                <a:gd name="f780" fmla="*/ f598 1 f336"/>
                <a:gd name="f781" fmla="*/ f599 1 f335"/>
                <a:gd name="f782" fmla="*/ f600 1 f336"/>
                <a:gd name="f783" fmla="*/ f601 1 f335"/>
                <a:gd name="f784" fmla="*/ f602 1 f336"/>
                <a:gd name="f785" fmla="*/ f603 1 f335"/>
                <a:gd name="f786" fmla="*/ f604 1 f335"/>
                <a:gd name="f787" fmla="*/ f605 1 f335"/>
                <a:gd name="f788" fmla="*/ f606 1 f335"/>
                <a:gd name="f789" fmla="*/ f607 1 f335"/>
                <a:gd name="f790" fmla="*/ f608 1 f336"/>
                <a:gd name="f791" fmla="*/ f609 1 f335"/>
                <a:gd name="f792" fmla="*/ f610 1 f335"/>
                <a:gd name="f793" fmla="*/ f611 1 f336"/>
                <a:gd name="f794" fmla="*/ f612 1 f335"/>
                <a:gd name="f795" fmla="*/ f613 1 f336"/>
                <a:gd name="f796" fmla="*/ f614 1 f336"/>
                <a:gd name="f797" fmla="*/ f615 1 f335"/>
                <a:gd name="f798" fmla="*/ f616 1 f336"/>
                <a:gd name="f799" fmla="*/ f617 1 f335"/>
                <a:gd name="f800" fmla="*/ f618 1 f336"/>
                <a:gd name="f801" fmla="*/ f619 1 f335"/>
                <a:gd name="f802" fmla="*/ f620 1 f336"/>
                <a:gd name="f803" fmla="*/ f621 1 f335"/>
                <a:gd name="f804" fmla="*/ f622 1 f336"/>
                <a:gd name="f805" fmla="*/ f623 1 f335"/>
                <a:gd name="f806" fmla="*/ f624 1 f336"/>
                <a:gd name="f807" fmla="*/ f625 1 f335"/>
                <a:gd name="f808" fmla="*/ f626 1 f335"/>
                <a:gd name="f809" fmla="*/ f627 1 f335"/>
                <a:gd name="f810" fmla="*/ f628 1 f335"/>
                <a:gd name="f811" fmla="*/ f629 1 f335"/>
                <a:gd name="f812" fmla="*/ f630 1 f336"/>
                <a:gd name="f813" fmla="*/ f631 1 f335"/>
                <a:gd name="f814" fmla="*/ f632 1 f335"/>
                <a:gd name="f815" fmla="*/ f633 1 f336"/>
                <a:gd name="f816" fmla="*/ f634 1 f335"/>
                <a:gd name="f817" fmla="*/ f635 1 f336"/>
                <a:gd name="f818" fmla="*/ f636 1 f335"/>
                <a:gd name="f819" fmla="*/ f637 1 f336"/>
                <a:gd name="f820" fmla="*/ f638 1 f335"/>
                <a:gd name="f821" fmla="*/ f639 1 f336"/>
                <a:gd name="f822" fmla="*/ f640 1 f336"/>
                <a:gd name="f823" fmla="*/ f641 1 f336"/>
                <a:gd name="f824" fmla="*/ f642 1 f336"/>
                <a:gd name="f825" fmla="*/ f643 1 f335"/>
                <a:gd name="f826" fmla="*/ f644 1 f336"/>
                <a:gd name="f827" fmla="*/ f645 1 f335"/>
                <a:gd name="f828" fmla="*/ f646 1 f336"/>
                <a:gd name="f829" fmla="*/ f647 1 f335"/>
                <a:gd name="f830" fmla="*/ f648 1 f336"/>
                <a:gd name="f831" fmla="*/ f649 1 f335"/>
                <a:gd name="f832" fmla="*/ f650 1 f336"/>
                <a:gd name="f833" fmla="*/ f651 1 f335"/>
                <a:gd name="f834" fmla="*/ f652 1 f336"/>
                <a:gd name="f835" fmla="*/ f653 1 f336"/>
                <a:gd name="f836" fmla="*/ f654 1 f336"/>
                <a:gd name="f837" fmla="*/ f655 1 f336"/>
                <a:gd name="f838" fmla="*/ f656 1 f335"/>
                <a:gd name="f839" fmla="*/ f657 1 f336"/>
                <a:gd name="f840" fmla="*/ f658 1 f335"/>
                <a:gd name="f841" fmla="*/ f659 1 f336"/>
                <a:gd name="f842" fmla="*/ f660 1 f335"/>
                <a:gd name="f843" fmla="*/ f661 1 f336"/>
                <a:gd name="f844" fmla="*/ f662 1 f335"/>
                <a:gd name="f845" fmla="*/ f663 1 f336"/>
                <a:gd name="f846" fmla="*/ f664 1 f336"/>
                <a:gd name="f847" fmla="*/ f665 1 f336"/>
                <a:gd name="f848" fmla="*/ f666 1 f336"/>
                <a:gd name="f849" fmla="*/ f667 1 f336"/>
                <a:gd name="f850" fmla="*/ f668 1 f335"/>
                <a:gd name="f851" fmla="*/ f669 1 f336"/>
                <a:gd name="f852" fmla="*/ f670 1 f335"/>
                <a:gd name="f853" fmla="*/ f671 1 f336"/>
                <a:gd name="f854" fmla="*/ f672 1 f335"/>
                <a:gd name="f855" fmla="*/ f673 1 f336"/>
                <a:gd name="f856" fmla="*/ f674 1 f335"/>
                <a:gd name="f857" fmla="*/ f675 1 f336"/>
                <a:gd name="f858" fmla="*/ f676 1 f335"/>
                <a:gd name="f859" fmla="*/ f677 1 f336"/>
                <a:gd name="f860" fmla="*/ f678 1 f335"/>
                <a:gd name="f861" fmla="*/ f679 1 f336"/>
                <a:gd name="f862" fmla="*/ f680 1 f336"/>
                <a:gd name="f863" fmla="*/ f681 1 f336"/>
                <a:gd name="f864" fmla="*/ f682 1 f336"/>
                <a:gd name="f865" fmla="*/ f683 1 f335"/>
                <a:gd name="f866" fmla="*/ f684 1 f336"/>
                <a:gd name="f867" fmla="*/ f685 1 f336"/>
                <a:gd name="f868" fmla="*/ f686 1 f335"/>
                <a:gd name="f869" fmla="*/ f687 1 f336"/>
                <a:gd name="f870" fmla="*/ f688 1 f335"/>
                <a:gd name="f871" fmla="*/ f689 1 f336"/>
                <a:gd name="f872" fmla="*/ f690 1 f335"/>
                <a:gd name="f873" fmla="*/ f691 1 f336"/>
                <a:gd name="f874" fmla="*/ f692 1 f335"/>
                <a:gd name="f875" fmla="*/ f693 1 f336"/>
                <a:gd name="f876" fmla="*/ f694 f326 1"/>
                <a:gd name="f877" fmla="*/ f695 f326 1"/>
                <a:gd name="f878" fmla="*/ f697 f327 1"/>
                <a:gd name="f879" fmla="*/ f696 f327 1"/>
                <a:gd name="f880" fmla="*/ f698 f326 1"/>
                <a:gd name="f881" fmla="*/ f699 f327 1"/>
                <a:gd name="f882" fmla="*/ f700 f326 1"/>
                <a:gd name="f883" fmla="*/ f701 f327 1"/>
                <a:gd name="f884" fmla="*/ f702 f326 1"/>
                <a:gd name="f885" fmla="*/ f703 f327 1"/>
                <a:gd name="f886" fmla="*/ f704 f327 1"/>
                <a:gd name="f887" fmla="*/ f705 f327 1"/>
                <a:gd name="f888" fmla="*/ f706 f326 1"/>
                <a:gd name="f889" fmla="*/ f707 f327 1"/>
                <a:gd name="f890" fmla="*/ f708 f326 1"/>
                <a:gd name="f891" fmla="*/ f709 f327 1"/>
                <a:gd name="f892" fmla="*/ f710 f326 1"/>
                <a:gd name="f893" fmla="*/ f711 f327 1"/>
                <a:gd name="f894" fmla="*/ f712 f326 1"/>
                <a:gd name="f895" fmla="*/ f713 f327 1"/>
                <a:gd name="f896" fmla="*/ f714 f326 1"/>
                <a:gd name="f897" fmla="*/ f715 f327 1"/>
                <a:gd name="f898" fmla="*/ f716 f326 1"/>
                <a:gd name="f899" fmla="*/ f717 f327 1"/>
                <a:gd name="f900" fmla="*/ f718 f327 1"/>
                <a:gd name="f901" fmla="*/ f719 f326 1"/>
                <a:gd name="f902" fmla="*/ f720 f327 1"/>
                <a:gd name="f903" fmla="*/ f721 f326 1"/>
                <a:gd name="f904" fmla="*/ f722 f327 1"/>
                <a:gd name="f905" fmla="*/ f723 f326 1"/>
                <a:gd name="f906" fmla="*/ f724 f327 1"/>
                <a:gd name="f907" fmla="*/ f725 f326 1"/>
                <a:gd name="f908" fmla="*/ f726 f326 1"/>
                <a:gd name="f909" fmla="*/ f727 f327 1"/>
                <a:gd name="f910" fmla="*/ f728 f326 1"/>
                <a:gd name="f911" fmla="*/ f729 f326 1"/>
                <a:gd name="f912" fmla="*/ f730 f326 1"/>
                <a:gd name="f913" fmla="*/ f731 f326 1"/>
                <a:gd name="f914" fmla="*/ f732 f326 1"/>
                <a:gd name="f915" fmla="*/ f733 f327 1"/>
                <a:gd name="f916" fmla="*/ f734 f326 1"/>
                <a:gd name="f917" fmla="*/ f735 f326 1"/>
                <a:gd name="f918" fmla="*/ f736 f327 1"/>
                <a:gd name="f919" fmla="*/ f737 f326 1"/>
                <a:gd name="f920" fmla="*/ f738 f327 1"/>
                <a:gd name="f921" fmla="*/ f739 f326 1"/>
                <a:gd name="f922" fmla="*/ f740 f327 1"/>
                <a:gd name="f923" fmla="*/ f741 f326 1"/>
                <a:gd name="f924" fmla="*/ f742 f327 1"/>
                <a:gd name="f925" fmla="*/ f743 f327 1"/>
                <a:gd name="f926" fmla="*/ f744 f327 1"/>
                <a:gd name="f927" fmla="*/ f745 f327 1"/>
                <a:gd name="f928" fmla="*/ f746 f326 1"/>
                <a:gd name="f929" fmla="*/ f747 f327 1"/>
                <a:gd name="f930" fmla="*/ f748 f326 1"/>
                <a:gd name="f931" fmla="*/ f749 f327 1"/>
                <a:gd name="f932" fmla="*/ f750 f326 1"/>
                <a:gd name="f933" fmla="*/ f751 f326 1"/>
                <a:gd name="f934" fmla="*/ f752 f326 1"/>
                <a:gd name="f935" fmla="*/ f753 f326 1"/>
                <a:gd name="f936" fmla="*/ f754 f326 1"/>
                <a:gd name="f937" fmla="*/ f755 f327 1"/>
                <a:gd name="f938" fmla="*/ f756 f326 1"/>
                <a:gd name="f939" fmla="*/ f757 f326 1"/>
                <a:gd name="f940" fmla="*/ f758 f327 1"/>
                <a:gd name="f941" fmla="*/ f759 f326 1"/>
                <a:gd name="f942" fmla="*/ f760 f327 1"/>
                <a:gd name="f943" fmla="*/ f761 f326 1"/>
                <a:gd name="f944" fmla="*/ f762 f327 1"/>
                <a:gd name="f945" fmla="*/ f763 f326 1"/>
                <a:gd name="f946" fmla="*/ f764 f327 1"/>
                <a:gd name="f947" fmla="*/ f765 f327 1"/>
                <a:gd name="f948" fmla="*/ f766 f327 1"/>
                <a:gd name="f949" fmla="*/ f767 f327 1"/>
                <a:gd name="f950" fmla="*/ f768 f326 1"/>
                <a:gd name="f951" fmla="*/ f769 f327 1"/>
                <a:gd name="f952" fmla="*/ f770 f326 1"/>
                <a:gd name="f953" fmla="*/ f771 f327 1"/>
                <a:gd name="f954" fmla="*/ f772 f326 1"/>
                <a:gd name="f955" fmla="*/ f773 f327 1"/>
                <a:gd name="f956" fmla="*/ f774 f326 1"/>
                <a:gd name="f957" fmla="*/ f775 f327 1"/>
                <a:gd name="f958" fmla="*/ f776 f326 1"/>
                <a:gd name="f959" fmla="*/ f777 f327 1"/>
                <a:gd name="f960" fmla="*/ f778 f327 1"/>
                <a:gd name="f961" fmla="*/ f779 f327 1"/>
                <a:gd name="f962" fmla="*/ f780 f327 1"/>
                <a:gd name="f963" fmla="*/ f781 f326 1"/>
                <a:gd name="f964" fmla="*/ f782 f327 1"/>
                <a:gd name="f965" fmla="*/ f783 f326 1"/>
                <a:gd name="f966" fmla="*/ f784 f327 1"/>
                <a:gd name="f967" fmla="*/ f785 f326 1"/>
                <a:gd name="f968" fmla="*/ f786 f326 1"/>
                <a:gd name="f969" fmla="*/ f787 f326 1"/>
                <a:gd name="f970" fmla="*/ f788 f326 1"/>
                <a:gd name="f971" fmla="*/ f789 f326 1"/>
                <a:gd name="f972" fmla="*/ f790 f327 1"/>
                <a:gd name="f973" fmla="*/ f791 f326 1"/>
                <a:gd name="f974" fmla="*/ f792 f326 1"/>
                <a:gd name="f975" fmla="*/ f793 f327 1"/>
                <a:gd name="f976" fmla="*/ f794 f326 1"/>
                <a:gd name="f977" fmla="*/ f795 f327 1"/>
                <a:gd name="f978" fmla="*/ f796 f327 1"/>
                <a:gd name="f979" fmla="*/ f797 f326 1"/>
                <a:gd name="f980" fmla="*/ f798 f327 1"/>
                <a:gd name="f981" fmla="*/ f799 f326 1"/>
                <a:gd name="f982" fmla="*/ f800 f327 1"/>
                <a:gd name="f983" fmla="*/ f801 f326 1"/>
                <a:gd name="f984" fmla="*/ f802 f327 1"/>
                <a:gd name="f985" fmla="*/ f803 f326 1"/>
                <a:gd name="f986" fmla="*/ f804 f327 1"/>
                <a:gd name="f987" fmla="*/ f805 f326 1"/>
                <a:gd name="f988" fmla="*/ f806 f327 1"/>
                <a:gd name="f989" fmla="*/ f807 f326 1"/>
                <a:gd name="f990" fmla="*/ f808 f326 1"/>
                <a:gd name="f991" fmla="*/ f809 f326 1"/>
                <a:gd name="f992" fmla="*/ f810 f326 1"/>
                <a:gd name="f993" fmla="*/ f811 f326 1"/>
                <a:gd name="f994" fmla="*/ f812 f327 1"/>
                <a:gd name="f995" fmla="*/ f813 f326 1"/>
                <a:gd name="f996" fmla="*/ f814 f326 1"/>
                <a:gd name="f997" fmla="*/ f815 f327 1"/>
                <a:gd name="f998" fmla="*/ f816 f326 1"/>
                <a:gd name="f999" fmla="*/ f817 f327 1"/>
                <a:gd name="f1000" fmla="*/ f818 f326 1"/>
                <a:gd name="f1001" fmla="*/ f819 f327 1"/>
                <a:gd name="f1002" fmla="*/ f820 f326 1"/>
                <a:gd name="f1003" fmla="*/ f821 f327 1"/>
                <a:gd name="f1004" fmla="*/ f822 f327 1"/>
                <a:gd name="f1005" fmla="*/ f823 f327 1"/>
                <a:gd name="f1006" fmla="*/ f824 f327 1"/>
                <a:gd name="f1007" fmla="*/ f825 f326 1"/>
                <a:gd name="f1008" fmla="*/ f826 f327 1"/>
                <a:gd name="f1009" fmla="*/ f827 f326 1"/>
                <a:gd name="f1010" fmla="*/ f828 f327 1"/>
                <a:gd name="f1011" fmla="*/ f829 f326 1"/>
                <a:gd name="f1012" fmla="*/ f830 f327 1"/>
                <a:gd name="f1013" fmla="*/ f831 f326 1"/>
                <a:gd name="f1014" fmla="*/ f832 f327 1"/>
                <a:gd name="f1015" fmla="*/ f833 f326 1"/>
                <a:gd name="f1016" fmla="*/ f834 f327 1"/>
                <a:gd name="f1017" fmla="*/ f835 f327 1"/>
                <a:gd name="f1018" fmla="*/ f836 f327 1"/>
                <a:gd name="f1019" fmla="*/ f837 f327 1"/>
                <a:gd name="f1020" fmla="*/ f838 f326 1"/>
                <a:gd name="f1021" fmla="*/ f839 f327 1"/>
                <a:gd name="f1022" fmla="*/ f840 f326 1"/>
                <a:gd name="f1023" fmla="*/ f841 f327 1"/>
                <a:gd name="f1024" fmla="*/ f842 f326 1"/>
                <a:gd name="f1025" fmla="*/ f843 f327 1"/>
                <a:gd name="f1026" fmla="*/ f844 f326 1"/>
                <a:gd name="f1027" fmla="*/ f845 f327 1"/>
                <a:gd name="f1028" fmla="*/ f846 f327 1"/>
                <a:gd name="f1029" fmla="*/ f847 f327 1"/>
                <a:gd name="f1030" fmla="*/ f848 f327 1"/>
                <a:gd name="f1031" fmla="*/ f849 f327 1"/>
                <a:gd name="f1032" fmla="*/ f850 f326 1"/>
                <a:gd name="f1033" fmla="*/ f851 f327 1"/>
                <a:gd name="f1034" fmla="*/ f852 f326 1"/>
                <a:gd name="f1035" fmla="*/ f853 f327 1"/>
                <a:gd name="f1036" fmla="*/ f854 f326 1"/>
                <a:gd name="f1037" fmla="*/ f855 f327 1"/>
                <a:gd name="f1038" fmla="*/ f856 f326 1"/>
                <a:gd name="f1039" fmla="*/ f857 f327 1"/>
                <a:gd name="f1040" fmla="*/ f858 f326 1"/>
                <a:gd name="f1041" fmla="*/ f859 f327 1"/>
                <a:gd name="f1042" fmla="*/ f860 f326 1"/>
                <a:gd name="f1043" fmla="*/ f861 f327 1"/>
                <a:gd name="f1044" fmla="*/ f862 f327 1"/>
                <a:gd name="f1045" fmla="*/ f863 f327 1"/>
                <a:gd name="f1046" fmla="*/ f864 f327 1"/>
                <a:gd name="f1047" fmla="*/ f865 f326 1"/>
                <a:gd name="f1048" fmla="*/ f866 f327 1"/>
                <a:gd name="f1049" fmla="*/ f867 f327 1"/>
                <a:gd name="f1050" fmla="*/ f868 f326 1"/>
                <a:gd name="f1051" fmla="*/ f869 f327 1"/>
                <a:gd name="f1052" fmla="*/ f870 f326 1"/>
                <a:gd name="f1053" fmla="*/ f871 f327 1"/>
                <a:gd name="f1054" fmla="*/ f872 f326 1"/>
                <a:gd name="f1055" fmla="*/ f873 f327 1"/>
                <a:gd name="f1056" fmla="*/ f874 f326 1"/>
                <a:gd name="f1057" fmla="*/ f875 f327 1"/>
              </a:gdLst>
              <a:ahLst/>
              <a:cxnLst>
                <a:cxn ang="3cd4">
                  <a:pos x="hc" y="t"/>
                </a:cxn>
                <a:cxn ang="0">
                  <a:pos x="r" y="vc"/>
                </a:cxn>
                <a:cxn ang="cd4">
                  <a:pos x="hc" y="b"/>
                </a:cxn>
                <a:cxn ang="cd2">
                  <a:pos x="l" y="vc"/>
                </a:cxn>
                <a:cxn ang="f515">
                  <a:pos x="f880" y="f881"/>
                </a:cxn>
                <a:cxn ang="f515">
                  <a:pos x="f882" y="f883"/>
                </a:cxn>
                <a:cxn ang="f515">
                  <a:pos x="f884" y="f885"/>
                </a:cxn>
                <a:cxn ang="f515">
                  <a:pos x="f884" y="f886"/>
                </a:cxn>
                <a:cxn ang="f515">
                  <a:pos x="f884" y="f887"/>
                </a:cxn>
                <a:cxn ang="f515">
                  <a:pos x="f888" y="f889"/>
                </a:cxn>
                <a:cxn ang="f515">
                  <a:pos x="f890" y="f891"/>
                </a:cxn>
                <a:cxn ang="f515">
                  <a:pos x="f892" y="f893"/>
                </a:cxn>
                <a:cxn ang="f515">
                  <a:pos x="f894" y="f895"/>
                </a:cxn>
                <a:cxn ang="f515">
                  <a:pos x="f896" y="f897"/>
                </a:cxn>
                <a:cxn ang="f515">
                  <a:pos x="f898" y="f899"/>
                </a:cxn>
                <a:cxn ang="f515">
                  <a:pos x="f898" y="f900"/>
                </a:cxn>
                <a:cxn ang="f515">
                  <a:pos x="f901" y="f902"/>
                </a:cxn>
                <a:cxn ang="f515">
                  <a:pos x="f903" y="f904"/>
                </a:cxn>
                <a:cxn ang="f515">
                  <a:pos x="f905" y="f906"/>
                </a:cxn>
                <a:cxn ang="f515">
                  <a:pos x="f907" y="f906"/>
                </a:cxn>
                <a:cxn ang="f515">
                  <a:pos x="f908" y="f909"/>
                </a:cxn>
                <a:cxn ang="f515">
                  <a:pos x="f910" y="f909"/>
                </a:cxn>
                <a:cxn ang="f515">
                  <a:pos x="f911" y="f909"/>
                </a:cxn>
                <a:cxn ang="f515">
                  <a:pos x="f912" y="f909"/>
                </a:cxn>
                <a:cxn ang="f515">
                  <a:pos x="f913" y="f909"/>
                </a:cxn>
                <a:cxn ang="f515">
                  <a:pos x="f914" y="f915"/>
                </a:cxn>
                <a:cxn ang="f515">
                  <a:pos x="f916" y="f915"/>
                </a:cxn>
                <a:cxn ang="f515">
                  <a:pos x="f917" y="f918"/>
                </a:cxn>
                <a:cxn ang="f515">
                  <a:pos x="f919" y="f920"/>
                </a:cxn>
                <a:cxn ang="f515">
                  <a:pos x="f921" y="f922"/>
                </a:cxn>
                <a:cxn ang="f515">
                  <a:pos x="f923" y="f924"/>
                </a:cxn>
                <a:cxn ang="f515">
                  <a:pos x="f923" y="f925"/>
                </a:cxn>
                <a:cxn ang="f515">
                  <a:pos x="f923" y="f926"/>
                </a:cxn>
                <a:cxn ang="f515">
                  <a:pos x="f923" y="f927"/>
                </a:cxn>
                <a:cxn ang="f515">
                  <a:pos x="f928" y="f929"/>
                </a:cxn>
                <a:cxn ang="f515">
                  <a:pos x="f930" y="f931"/>
                </a:cxn>
                <a:cxn ang="f515">
                  <a:pos x="f932" y="f931"/>
                </a:cxn>
                <a:cxn ang="f515">
                  <a:pos x="f933" y="f931"/>
                </a:cxn>
                <a:cxn ang="f515">
                  <a:pos x="f934" y="f931"/>
                </a:cxn>
                <a:cxn ang="f515">
                  <a:pos x="f935" y="f931"/>
                </a:cxn>
                <a:cxn ang="f515">
                  <a:pos x="f936" y="f937"/>
                </a:cxn>
                <a:cxn ang="f515">
                  <a:pos x="f938" y="f937"/>
                </a:cxn>
                <a:cxn ang="f515">
                  <a:pos x="f939" y="f940"/>
                </a:cxn>
                <a:cxn ang="f515">
                  <a:pos x="f941" y="f942"/>
                </a:cxn>
                <a:cxn ang="f515">
                  <a:pos x="f943" y="f944"/>
                </a:cxn>
                <a:cxn ang="f515">
                  <a:pos x="f945" y="f946"/>
                </a:cxn>
                <a:cxn ang="f515">
                  <a:pos x="f945" y="f947"/>
                </a:cxn>
                <a:cxn ang="f515">
                  <a:pos x="f945" y="f948"/>
                </a:cxn>
                <a:cxn ang="f515">
                  <a:pos x="f945" y="f949"/>
                </a:cxn>
                <a:cxn ang="f515">
                  <a:pos x="f950" y="f951"/>
                </a:cxn>
                <a:cxn ang="f515">
                  <a:pos x="f952" y="f953"/>
                </a:cxn>
                <a:cxn ang="f515">
                  <a:pos x="f954" y="f955"/>
                </a:cxn>
                <a:cxn ang="f515">
                  <a:pos x="f956" y="f957"/>
                </a:cxn>
                <a:cxn ang="f515">
                  <a:pos x="f958" y="f959"/>
                </a:cxn>
                <a:cxn ang="f515">
                  <a:pos x="f958" y="f960"/>
                </a:cxn>
                <a:cxn ang="f515">
                  <a:pos x="f958" y="f961"/>
                </a:cxn>
                <a:cxn ang="f515">
                  <a:pos x="f958" y="f962"/>
                </a:cxn>
                <a:cxn ang="f515">
                  <a:pos x="f963" y="f964"/>
                </a:cxn>
                <a:cxn ang="f515">
                  <a:pos x="f965" y="f966"/>
                </a:cxn>
                <a:cxn ang="f515">
                  <a:pos x="f967" y="f966"/>
                </a:cxn>
                <a:cxn ang="f515">
                  <a:pos x="f968" y="f966"/>
                </a:cxn>
                <a:cxn ang="f515">
                  <a:pos x="f969" y="f966"/>
                </a:cxn>
                <a:cxn ang="f515">
                  <a:pos x="f970" y="f966"/>
                </a:cxn>
                <a:cxn ang="f515">
                  <a:pos x="f971" y="f972"/>
                </a:cxn>
                <a:cxn ang="f515">
                  <a:pos x="f973" y="f972"/>
                </a:cxn>
                <a:cxn ang="f515">
                  <a:pos x="f974" y="f975"/>
                </a:cxn>
                <a:cxn ang="f515">
                  <a:pos x="f976" y="f977"/>
                </a:cxn>
                <a:cxn ang="f515">
                  <a:pos x="f976" y="f978"/>
                </a:cxn>
                <a:cxn ang="f515">
                  <a:pos x="f979" y="f980"/>
                </a:cxn>
                <a:cxn ang="f515">
                  <a:pos x="f981" y="f982"/>
                </a:cxn>
                <a:cxn ang="f515">
                  <a:pos x="f983" y="f984"/>
                </a:cxn>
                <a:cxn ang="f515">
                  <a:pos x="f985" y="f986"/>
                </a:cxn>
                <a:cxn ang="f515">
                  <a:pos x="f985" y="f986"/>
                </a:cxn>
                <a:cxn ang="f515">
                  <a:pos x="f987" y="f988"/>
                </a:cxn>
                <a:cxn ang="f515">
                  <a:pos x="f989" y="f988"/>
                </a:cxn>
                <a:cxn ang="f515">
                  <a:pos x="f990" y="f988"/>
                </a:cxn>
                <a:cxn ang="f515">
                  <a:pos x="f991" y="f988"/>
                </a:cxn>
                <a:cxn ang="f515">
                  <a:pos x="f992" y="f988"/>
                </a:cxn>
                <a:cxn ang="f515">
                  <a:pos x="f993" y="f994"/>
                </a:cxn>
                <a:cxn ang="f515">
                  <a:pos x="f995" y="f994"/>
                </a:cxn>
                <a:cxn ang="f515">
                  <a:pos x="f996" y="f997"/>
                </a:cxn>
                <a:cxn ang="f515">
                  <a:pos x="f998" y="f999"/>
                </a:cxn>
                <a:cxn ang="f515">
                  <a:pos x="f1000" y="f1001"/>
                </a:cxn>
                <a:cxn ang="f515">
                  <a:pos x="f1002" y="f1003"/>
                </a:cxn>
                <a:cxn ang="f515">
                  <a:pos x="f1002" y="f1004"/>
                </a:cxn>
                <a:cxn ang="f515">
                  <a:pos x="f1002" y="f1005"/>
                </a:cxn>
                <a:cxn ang="f515">
                  <a:pos x="f1002" y="f1006"/>
                </a:cxn>
                <a:cxn ang="f515">
                  <a:pos x="f1007" y="f1008"/>
                </a:cxn>
                <a:cxn ang="f515">
                  <a:pos x="f1009" y="f1010"/>
                </a:cxn>
                <a:cxn ang="f515">
                  <a:pos x="f1011" y="f1012"/>
                </a:cxn>
                <a:cxn ang="f515">
                  <a:pos x="f1013" y="f1014"/>
                </a:cxn>
                <a:cxn ang="f515">
                  <a:pos x="f1015" y="f1016"/>
                </a:cxn>
                <a:cxn ang="f515">
                  <a:pos x="f1015" y="f1017"/>
                </a:cxn>
                <a:cxn ang="f515">
                  <a:pos x="f1015" y="f1018"/>
                </a:cxn>
                <a:cxn ang="f515">
                  <a:pos x="f1015" y="f1019"/>
                </a:cxn>
                <a:cxn ang="f515">
                  <a:pos x="f1020" y="f1021"/>
                </a:cxn>
                <a:cxn ang="f515">
                  <a:pos x="f1022" y="f1023"/>
                </a:cxn>
                <a:cxn ang="f515">
                  <a:pos x="f1024" y="f1025"/>
                </a:cxn>
                <a:cxn ang="f515">
                  <a:pos x="f1026" y="f1027"/>
                </a:cxn>
                <a:cxn ang="f515">
                  <a:pos x="f1026" y="f1028"/>
                </a:cxn>
                <a:cxn ang="f515">
                  <a:pos x="f1026" y="f1029"/>
                </a:cxn>
                <a:cxn ang="f515">
                  <a:pos x="f1026" y="f1030"/>
                </a:cxn>
                <a:cxn ang="f515">
                  <a:pos x="f1026" y="f1031"/>
                </a:cxn>
                <a:cxn ang="f515">
                  <a:pos x="f1032" y="f1033"/>
                </a:cxn>
                <a:cxn ang="f515">
                  <a:pos x="f1034" y="f1035"/>
                </a:cxn>
                <a:cxn ang="f515">
                  <a:pos x="f1036" y="f1037"/>
                </a:cxn>
                <a:cxn ang="f515">
                  <a:pos x="f1038" y="f1039"/>
                </a:cxn>
                <a:cxn ang="f515">
                  <a:pos x="f1040" y="f1041"/>
                </a:cxn>
                <a:cxn ang="f515">
                  <a:pos x="f1042" y="f1043"/>
                </a:cxn>
                <a:cxn ang="f515">
                  <a:pos x="f1042" y="f1044"/>
                </a:cxn>
                <a:cxn ang="f515">
                  <a:pos x="f1042" y="f1045"/>
                </a:cxn>
                <a:cxn ang="f515">
                  <a:pos x="f1042" y="f1046"/>
                </a:cxn>
                <a:cxn ang="f515">
                  <a:pos x="f1047" y="f1048"/>
                </a:cxn>
                <a:cxn ang="f515">
                  <a:pos x="f1047" y="f1049"/>
                </a:cxn>
                <a:cxn ang="f515">
                  <a:pos x="f1050" y="f1051"/>
                </a:cxn>
                <a:cxn ang="f515">
                  <a:pos x="f1052" y="f1053"/>
                </a:cxn>
                <a:cxn ang="f515">
                  <a:pos x="f1054" y="f1055"/>
                </a:cxn>
                <a:cxn ang="f515">
                  <a:pos x="f1056" y="f1057"/>
                </a:cxn>
              </a:cxnLst>
              <a:rect l="f876" t="f879" r="f877" b="f878"/>
              <a:pathLst>
                <a:path w="3338488" h="3750155">
                  <a:moveTo>
                    <a:pt x="f5" y="f8"/>
                  </a:moveTo>
                  <a:lnTo>
                    <a:pt x="f9" y="f10"/>
                  </a:lnTo>
                  <a:lnTo>
                    <a:pt x="f11" y="f12"/>
                  </a:lnTo>
                  <a:cubicBezTo>
                    <a:pt x="f13" y="f14"/>
                    <a:pt x="f13" y="f15"/>
                    <a:pt x="f11" y="f16"/>
                  </a:cubicBezTo>
                  <a:cubicBezTo>
                    <a:pt x="f17" y="f18"/>
                    <a:pt x="f17" y="f19"/>
                    <a:pt x="f11" y="f20"/>
                  </a:cubicBezTo>
                  <a:cubicBezTo>
                    <a:pt x="f21" y="f22"/>
                    <a:pt x="f23" y="f24"/>
                    <a:pt x="f25" y="f26"/>
                  </a:cubicBezTo>
                  <a:cubicBezTo>
                    <a:pt x="f27" y="f28"/>
                    <a:pt x="f29" y="f30"/>
                    <a:pt x="f31" y="f32"/>
                  </a:cubicBezTo>
                  <a:cubicBezTo>
                    <a:pt x="f33" y="f34"/>
                    <a:pt x="f35" y="f36"/>
                    <a:pt x="f37" y="f38"/>
                  </a:cubicBezTo>
                  <a:lnTo>
                    <a:pt x="f39" y="f40"/>
                  </a:lnTo>
                  <a:lnTo>
                    <a:pt x="f41" y="f42"/>
                  </a:lnTo>
                  <a:lnTo>
                    <a:pt x="f43" y="f44"/>
                  </a:lnTo>
                  <a:lnTo>
                    <a:pt x="f43" y="f45"/>
                  </a:lnTo>
                  <a:cubicBezTo>
                    <a:pt x="f46" y="f47"/>
                    <a:pt x="f48" y="f49"/>
                    <a:pt x="f50" y="f51"/>
                  </a:cubicBezTo>
                  <a:lnTo>
                    <a:pt x="f52" y="f53"/>
                  </a:lnTo>
                  <a:cubicBezTo>
                    <a:pt x="f54" y="f55"/>
                    <a:pt x="f56" y="f57"/>
                    <a:pt x="f58" y="f59"/>
                  </a:cubicBezTo>
                  <a:cubicBezTo>
                    <a:pt x="f60" y="f61"/>
                    <a:pt x="f62" y="f61"/>
                    <a:pt x="f63" y="f59"/>
                  </a:cubicBezTo>
                  <a:lnTo>
                    <a:pt x="f64" y="f65"/>
                  </a:lnTo>
                  <a:lnTo>
                    <a:pt x="f66" y="f65"/>
                  </a:lnTo>
                  <a:lnTo>
                    <a:pt x="f67" y="f65"/>
                  </a:lnTo>
                  <a:lnTo>
                    <a:pt x="f68" y="f65"/>
                  </a:lnTo>
                  <a:lnTo>
                    <a:pt x="f69" y="f65"/>
                  </a:lnTo>
                  <a:lnTo>
                    <a:pt x="f70" y="f71"/>
                  </a:lnTo>
                  <a:lnTo>
                    <a:pt x="f72" y="f71"/>
                  </a:lnTo>
                  <a:lnTo>
                    <a:pt x="f73" y="f74"/>
                  </a:lnTo>
                  <a:cubicBezTo>
                    <a:pt x="f73" y="f74"/>
                    <a:pt x="f73" y="f74"/>
                    <a:pt x="f75" y="f76"/>
                  </a:cubicBezTo>
                  <a:cubicBezTo>
                    <a:pt x="f77" y="f78"/>
                    <a:pt x="f79" y="f80"/>
                    <a:pt x="f81" y="f82"/>
                  </a:cubicBezTo>
                  <a:cubicBezTo>
                    <a:pt x="f83" y="f84"/>
                    <a:pt x="f85" y="f86"/>
                    <a:pt x="f87" y="f88"/>
                  </a:cubicBezTo>
                  <a:cubicBezTo>
                    <a:pt x="f89" y="f90"/>
                    <a:pt x="f89" y="f91"/>
                    <a:pt x="f87" y="f92"/>
                  </a:cubicBezTo>
                  <a:cubicBezTo>
                    <a:pt x="f93" y="f94"/>
                    <a:pt x="f93" y="f95"/>
                    <a:pt x="f87" y="f96"/>
                  </a:cubicBezTo>
                  <a:cubicBezTo>
                    <a:pt x="f87" y="f96"/>
                    <a:pt x="f87" y="f97"/>
                    <a:pt x="f87" y="f98"/>
                  </a:cubicBezTo>
                  <a:lnTo>
                    <a:pt x="f99" y="f100"/>
                  </a:lnTo>
                  <a:lnTo>
                    <a:pt x="f101" y="f102"/>
                  </a:lnTo>
                  <a:cubicBezTo>
                    <a:pt x="f101" y="f102"/>
                    <a:pt x="f103" y="f102"/>
                    <a:pt x="f104" y="f102"/>
                  </a:cubicBezTo>
                  <a:cubicBezTo>
                    <a:pt x="f105" y="f106"/>
                    <a:pt x="f107" y="f106"/>
                    <a:pt x="f108" y="f102"/>
                  </a:cubicBezTo>
                  <a:cubicBezTo>
                    <a:pt x="f109" y="f110"/>
                    <a:pt x="f111" y="f110"/>
                    <a:pt x="f112" y="f102"/>
                  </a:cubicBezTo>
                  <a:lnTo>
                    <a:pt x="f113" y="f102"/>
                  </a:lnTo>
                  <a:lnTo>
                    <a:pt x="f114" y="f115"/>
                  </a:lnTo>
                  <a:lnTo>
                    <a:pt x="f116" y="f115"/>
                  </a:lnTo>
                  <a:lnTo>
                    <a:pt x="f117" y="f118"/>
                  </a:lnTo>
                  <a:lnTo>
                    <a:pt x="f119" y="f120"/>
                  </a:lnTo>
                  <a:cubicBezTo>
                    <a:pt x="f121" y="f122"/>
                    <a:pt x="f123" y="f124"/>
                    <a:pt x="f125" y="f126"/>
                  </a:cubicBezTo>
                  <a:cubicBezTo>
                    <a:pt x="f127" y="f128"/>
                    <a:pt x="f129" y="f130"/>
                    <a:pt x="f131" y="f132"/>
                  </a:cubicBezTo>
                  <a:cubicBezTo>
                    <a:pt x="f131" y="f132"/>
                    <a:pt x="f131" y="f133"/>
                    <a:pt x="f131" y="f134"/>
                  </a:cubicBezTo>
                  <a:cubicBezTo>
                    <a:pt x="f135" y="f136"/>
                    <a:pt x="f135" y="f137"/>
                    <a:pt x="f131" y="f138"/>
                  </a:cubicBezTo>
                  <a:cubicBezTo>
                    <a:pt x="f135" y="f139"/>
                    <a:pt x="f135" y="f140"/>
                    <a:pt x="f131" y="f141"/>
                  </a:cubicBezTo>
                  <a:lnTo>
                    <a:pt x="f142" y="f143"/>
                  </a:lnTo>
                  <a:lnTo>
                    <a:pt x="f144" y="f145"/>
                  </a:lnTo>
                  <a:cubicBezTo>
                    <a:pt x="f146" y="f147"/>
                    <a:pt x="f148" y="f149"/>
                    <a:pt x="f150" y="f151"/>
                  </a:cubicBezTo>
                  <a:cubicBezTo>
                    <a:pt x="f152" y="f153"/>
                    <a:pt x="f154" y="f155"/>
                    <a:pt x="f156" y="f157"/>
                  </a:cubicBezTo>
                  <a:cubicBezTo>
                    <a:pt x="f158" y="f159"/>
                    <a:pt x="f160" y="f161"/>
                    <a:pt x="f162" y="f163"/>
                  </a:cubicBezTo>
                  <a:cubicBezTo>
                    <a:pt x="f162" y="f163"/>
                    <a:pt x="f162" y="f164"/>
                    <a:pt x="f162" y="f165"/>
                  </a:cubicBezTo>
                  <a:lnTo>
                    <a:pt x="f162" y="f166"/>
                  </a:lnTo>
                  <a:cubicBezTo>
                    <a:pt x="f167" y="f168"/>
                    <a:pt x="f167" y="f169"/>
                    <a:pt x="f162" y="f170"/>
                  </a:cubicBezTo>
                  <a:lnTo>
                    <a:pt x="f171" y="f172"/>
                  </a:lnTo>
                  <a:lnTo>
                    <a:pt x="f173" y="f174"/>
                  </a:lnTo>
                  <a:cubicBezTo>
                    <a:pt x="f173" y="f174"/>
                    <a:pt x="f175" y="f174"/>
                    <a:pt x="f176" y="f174"/>
                  </a:cubicBezTo>
                  <a:cubicBezTo>
                    <a:pt x="f177" y="f178"/>
                    <a:pt x="f179" y="f178"/>
                    <a:pt x="f180" y="f174"/>
                  </a:cubicBezTo>
                  <a:lnTo>
                    <a:pt x="f181" y="f174"/>
                  </a:lnTo>
                  <a:lnTo>
                    <a:pt x="f182" y="f174"/>
                  </a:lnTo>
                  <a:lnTo>
                    <a:pt x="f183" y="f184"/>
                  </a:lnTo>
                  <a:lnTo>
                    <a:pt x="f185" y="f184"/>
                  </a:lnTo>
                  <a:lnTo>
                    <a:pt x="f186" y="f187"/>
                  </a:lnTo>
                  <a:lnTo>
                    <a:pt x="f188" y="f189"/>
                  </a:lnTo>
                  <a:cubicBezTo>
                    <a:pt x="f188" y="f189"/>
                    <a:pt x="f188" y="f189"/>
                    <a:pt x="f188" y="f190"/>
                  </a:cubicBezTo>
                  <a:lnTo>
                    <a:pt x="f191" y="f192"/>
                  </a:lnTo>
                  <a:lnTo>
                    <a:pt x="f193" y="f194"/>
                  </a:lnTo>
                  <a:lnTo>
                    <a:pt x="f195" y="f196"/>
                  </a:lnTo>
                  <a:cubicBezTo>
                    <a:pt x="f197" y="f198"/>
                    <a:pt x="f199" y="f200"/>
                    <a:pt x="f201" y="f202"/>
                  </a:cubicBezTo>
                  <a:lnTo>
                    <a:pt x="f201" y="f202"/>
                  </a:lnTo>
                  <a:lnTo>
                    <a:pt x="f203" y="f204"/>
                  </a:lnTo>
                  <a:lnTo>
                    <a:pt x="f205" y="f204"/>
                  </a:lnTo>
                  <a:cubicBezTo>
                    <a:pt x="f206" y="f207"/>
                    <a:pt x="f208" y="f207"/>
                    <a:pt x="f209" y="f204"/>
                  </a:cubicBezTo>
                  <a:lnTo>
                    <a:pt x="f210" y="f204"/>
                  </a:lnTo>
                  <a:lnTo>
                    <a:pt x="f211" y="f204"/>
                  </a:lnTo>
                  <a:lnTo>
                    <a:pt x="f212" y="f213"/>
                  </a:lnTo>
                  <a:lnTo>
                    <a:pt x="f214" y="f213"/>
                  </a:lnTo>
                  <a:lnTo>
                    <a:pt x="f215" y="f216"/>
                  </a:lnTo>
                  <a:cubicBezTo>
                    <a:pt x="f215" y="f216"/>
                    <a:pt x="f215" y="f217"/>
                    <a:pt x="f218" y="f219"/>
                  </a:cubicBezTo>
                  <a:cubicBezTo>
                    <a:pt x="f220" y="f221"/>
                    <a:pt x="f222" y="f223"/>
                    <a:pt x="f224" y="f225"/>
                  </a:cubicBezTo>
                  <a:cubicBezTo>
                    <a:pt x="f224" y="f225"/>
                    <a:pt x="f224" y="f226"/>
                    <a:pt x="f227" y="f228"/>
                  </a:cubicBezTo>
                  <a:cubicBezTo>
                    <a:pt x="f229" y="f230"/>
                    <a:pt x="f229" y="f231"/>
                    <a:pt x="f227" y="f232"/>
                  </a:cubicBezTo>
                  <a:cubicBezTo>
                    <a:pt x="f233" y="f234"/>
                    <a:pt x="f233" y="f235"/>
                    <a:pt x="f227" y="f236"/>
                  </a:cubicBezTo>
                  <a:cubicBezTo>
                    <a:pt x="f233" y="f237"/>
                    <a:pt x="f233" y="f238"/>
                    <a:pt x="f227" y="f239"/>
                  </a:cubicBezTo>
                  <a:lnTo>
                    <a:pt x="f240" y="f241"/>
                  </a:lnTo>
                  <a:lnTo>
                    <a:pt x="f242" y="f243"/>
                  </a:lnTo>
                  <a:lnTo>
                    <a:pt x="f244" y="f245"/>
                  </a:lnTo>
                  <a:cubicBezTo>
                    <a:pt x="f246" y="f247"/>
                    <a:pt x="f248" y="f249"/>
                    <a:pt x="f250" y="f251"/>
                  </a:cubicBezTo>
                  <a:cubicBezTo>
                    <a:pt x="f250" y="f251"/>
                    <a:pt x="f250" y="f252"/>
                    <a:pt x="f253" y="f254"/>
                  </a:cubicBezTo>
                  <a:cubicBezTo>
                    <a:pt x="f255" y="f256"/>
                    <a:pt x="f253" y="f257"/>
                    <a:pt x="f253" y="f258"/>
                  </a:cubicBezTo>
                  <a:cubicBezTo>
                    <a:pt x="f259" y="f260"/>
                    <a:pt x="f259" y="f261"/>
                    <a:pt x="f253" y="f262"/>
                  </a:cubicBezTo>
                  <a:cubicBezTo>
                    <a:pt x="f259" y="f263"/>
                    <a:pt x="f259" y="f264"/>
                    <a:pt x="f253" y="f265"/>
                  </a:cubicBezTo>
                  <a:lnTo>
                    <a:pt x="f266" y="f267"/>
                  </a:lnTo>
                  <a:lnTo>
                    <a:pt x="f268" y="f269"/>
                  </a:lnTo>
                  <a:cubicBezTo>
                    <a:pt x="f270" y="f271"/>
                    <a:pt x="f272" y="f273"/>
                    <a:pt x="f274" y="f275"/>
                  </a:cubicBezTo>
                  <a:lnTo>
                    <a:pt x="f276" y="f277"/>
                  </a:lnTo>
                  <a:cubicBezTo>
                    <a:pt x="f278" y="f279"/>
                    <a:pt x="f278" y="f280"/>
                    <a:pt x="f276" y="f281"/>
                  </a:cubicBezTo>
                  <a:cubicBezTo>
                    <a:pt x="f282" y="f283"/>
                    <a:pt x="f282" y="f284"/>
                    <a:pt x="f276" y="f285"/>
                  </a:cubicBezTo>
                  <a:cubicBezTo>
                    <a:pt x="f286" y="f287"/>
                    <a:pt x="f286" y="f288"/>
                    <a:pt x="f276" y="f289"/>
                  </a:cubicBezTo>
                  <a:cubicBezTo>
                    <a:pt x="f286" y="f290"/>
                    <a:pt x="f286" y="f291"/>
                    <a:pt x="f276" y="f292"/>
                  </a:cubicBezTo>
                  <a:lnTo>
                    <a:pt x="f293" y="f294"/>
                  </a:lnTo>
                  <a:lnTo>
                    <a:pt x="f295" y="f296"/>
                  </a:lnTo>
                  <a:lnTo>
                    <a:pt x="f297" y="f298"/>
                  </a:lnTo>
                  <a:lnTo>
                    <a:pt x="f299" y="f300"/>
                  </a:lnTo>
                  <a:lnTo>
                    <a:pt x="f301" y="f302"/>
                  </a:lnTo>
                  <a:cubicBezTo>
                    <a:pt x="f301" y="f302"/>
                    <a:pt x="f301" y="f303"/>
                    <a:pt x="f304" y="f305"/>
                  </a:cubicBezTo>
                  <a:cubicBezTo>
                    <a:pt x="f306" y="f307"/>
                    <a:pt x="f306" y="f308"/>
                    <a:pt x="f304" y="f309"/>
                  </a:cubicBezTo>
                  <a:cubicBezTo>
                    <a:pt x="f310" y="f311"/>
                    <a:pt x="f310" y="f312"/>
                    <a:pt x="f304" y="f313"/>
                  </a:cubicBezTo>
                  <a:cubicBezTo>
                    <a:pt x="f304" y="f313"/>
                    <a:pt x="f304" y="f314"/>
                    <a:pt x="f304" y="f315"/>
                  </a:cubicBezTo>
                  <a:lnTo>
                    <a:pt x="f316" y="f317"/>
                  </a:lnTo>
                  <a:lnTo>
                    <a:pt x="f316" y="f318"/>
                  </a:lnTo>
                  <a:lnTo>
                    <a:pt x="f319" y="f7"/>
                  </a:lnTo>
                  <a:lnTo>
                    <a:pt x="f320" y="f321"/>
                  </a:lnTo>
                  <a:lnTo>
                    <a:pt x="f322" y="f323"/>
                  </a:lnTo>
                  <a:lnTo>
                    <a:pt x="f324"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 name="Freeform: Shape 11">
              <a:extLst>
                <a:ext uri="{FF2B5EF4-FFF2-40B4-BE49-F238E27FC236}">
                  <a16:creationId xmlns:a16="http://schemas.microsoft.com/office/drawing/2014/main" id="{322B01C0-0968-B616-097F-32F3FBBA07F7}"/>
                </a:ext>
              </a:extLst>
            </p:cNvPr>
            <p:cNvSpPr/>
            <p:nvPr/>
          </p:nvSpPr>
          <p:spPr>
            <a:xfrm flipH="1">
              <a:off x="9858347" y="1465024"/>
              <a:ext cx="35597" cy="267215"/>
            </a:xfrm>
            <a:custGeom>
              <a:avLst/>
              <a:gdLst>
                <a:gd name="f0" fmla="val 10800000"/>
                <a:gd name="f1" fmla="val 5400000"/>
                <a:gd name="f2" fmla="val 180"/>
                <a:gd name="f3" fmla="val w"/>
                <a:gd name="f4" fmla="val h"/>
                <a:gd name="f5" fmla="val 0"/>
                <a:gd name="f6" fmla="val 35600"/>
                <a:gd name="f7" fmla="val 267214"/>
                <a:gd name="f8" fmla="val 267215"/>
                <a:gd name="f9" fmla="val 3687"/>
                <a:gd name="f10" fmla="val 265562"/>
                <a:gd name="f11" fmla="val 35601"/>
                <a:gd name="f12" fmla="val 31787"/>
                <a:gd name="f13" fmla="val 1780"/>
                <a:gd name="f14" fmla="+- 0 0 -90"/>
                <a:gd name="f15" fmla="*/ f3 1 35600"/>
                <a:gd name="f16" fmla="*/ f4 1 267214"/>
                <a:gd name="f17" fmla="val f5"/>
                <a:gd name="f18" fmla="val f6"/>
                <a:gd name="f19" fmla="val f7"/>
                <a:gd name="f20" fmla="*/ f14 f0 1"/>
                <a:gd name="f21" fmla="+- f19 0 f17"/>
                <a:gd name="f22" fmla="+- f18 0 f17"/>
                <a:gd name="f23" fmla="*/ f20 1 f2"/>
                <a:gd name="f24" fmla="*/ f22 1 35600"/>
                <a:gd name="f25" fmla="*/ f21 1 267214"/>
                <a:gd name="f26" fmla="*/ 0 f22 1"/>
                <a:gd name="f27" fmla="*/ 267215 f21 1"/>
                <a:gd name="f28" fmla="*/ 3687 f22 1"/>
                <a:gd name="f29" fmla="*/ 265562 f21 1"/>
                <a:gd name="f30" fmla="*/ 35601 f22 1"/>
                <a:gd name="f31" fmla="*/ 0 f21 1"/>
                <a:gd name="f32" fmla="*/ 31787 f22 1"/>
                <a:gd name="f33" fmla="*/ 1780 f21 1"/>
                <a:gd name="f34" fmla="+- f23 0 f1"/>
                <a:gd name="f35" fmla="*/ f26 1 35600"/>
                <a:gd name="f36" fmla="*/ f27 1 267214"/>
                <a:gd name="f37" fmla="*/ f28 1 35600"/>
                <a:gd name="f38" fmla="*/ f29 1 267214"/>
                <a:gd name="f39" fmla="*/ f30 1 35600"/>
                <a:gd name="f40" fmla="*/ f31 1 267214"/>
                <a:gd name="f41" fmla="*/ f32 1 35600"/>
                <a:gd name="f42" fmla="*/ f33 1 267214"/>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35600" h="267214">
                  <a:moveTo>
                    <a:pt x="f5" y="f8"/>
                  </a:moveTo>
                  <a:lnTo>
                    <a:pt x="f9" y="f10"/>
                  </a:lnTo>
                  <a:lnTo>
                    <a:pt x="f11" y="f5"/>
                  </a:lnTo>
                  <a:lnTo>
                    <a:pt x="f12" y="f13"/>
                  </a:lnTo>
                  <a:lnTo>
                    <a:pt x="f5" y="f8"/>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 name="Freeform: Shape 12">
              <a:extLst>
                <a:ext uri="{FF2B5EF4-FFF2-40B4-BE49-F238E27FC236}">
                  <a16:creationId xmlns:a16="http://schemas.microsoft.com/office/drawing/2014/main" id="{EFDE507A-619D-C9A7-3D00-DB52CB359D86}"/>
                </a:ext>
              </a:extLst>
            </p:cNvPr>
            <p:cNvSpPr/>
            <p:nvPr/>
          </p:nvSpPr>
          <p:spPr>
            <a:xfrm flipH="1">
              <a:off x="9318229" y="2351836"/>
              <a:ext cx="247683" cy="291364"/>
            </a:xfrm>
            <a:custGeom>
              <a:avLst/>
              <a:gdLst>
                <a:gd name="f0" fmla="val 10800000"/>
                <a:gd name="f1" fmla="val 5400000"/>
                <a:gd name="f2" fmla="val 180"/>
                <a:gd name="f3" fmla="val w"/>
                <a:gd name="f4" fmla="val h"/>
                <a:gd name="f5" fmla="val 0"/>
                <a:gd name="f6" fmla="val 247681"/>
                <a:gd name="f7" fmla="val 291367"/>
                <a:gd name="f8" fmla="val 247682"/>
                <a:gd name="f9" fmla="val 172634"/>
                <a:gd name="f10" fmla="val 41704"/>
                <a:gd name="f11" fmla="val 291368"/>
                <a:gd name="f12" fmla="+- 0 0 -90"/>
                <a:gd name="f13" fmla="*/ f3 1 247681"/>
                <a:gd name="f14" fmla="*/ f4 1 291367"/>
                <a:gd name="f15" fmla="val f5"/>
                <a:gd name="f16" fmla="val f6"/>
                <a:gd name="f17" fmla="val f7"/>
                <a:gd name="f18" fmla="*/ f12 f0 1"/>
                <a:gd name="f19" fmla="+- f17 0 f15"/>
                <a:gd name="f20" fmla="+- f16 0 f15"/>
                <a:gd name="f21" fmla="*/ f18 1 f2"/>
                <a:gd name="f22" fmla="*/ f20 1 247681"/>
                <a:gd name="f23" fmla="*/ f19 1 291367"/>
                <a:gd name="f24" fmla="*/ 247682 f20 1"/>
                <a:gd name="f25" fmla="*/ 172634 f19 1"/>
                <a:gd name="f26" fmla="*/ 41704 f20 1"/>
                <a:gd name="f27" fmla="*/ 0 f19 1"/>
                <a:gd name="f28" fmla="*/ 0 f20 1"/>
                <a:gd name="f29" fmla="*/ 291368 f19 1"/>
                <a:gd name="f30" fmla="+- f21 0 f1"/>
                <a:gd name="f31" fmla="*/ f24 1 247681"/>
                <a:gd name="f32" fmla="*/ f25 1 291367"/>
                <a:gd name="f33" fmla="*/ f26 1 247681"/>
                <a:gd name="f34" fmla="*/ f27 1 291367"/>
                <a:gd name="f35" fmla="*/ f28 1 247681"/>
                <a:gd name="f36" fmla="*/ f29 1 291367"/>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247681" h="291367">
                  <a:moveTo>
                    <a:pt x="f8" y="f9"/>
                  </a:moveTo>
                  <a:lnTo>
                    <a:pt x="f10" y="f5"/>
                  </a:lnTo>
                  <a:lnTo>
                    <a:pt x="f5" y="f11"/>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 name="Freeform: Shape 13">
              <a:extLst>
                <a:ext uri="{FF2B5EF4-FFF2-40B4-BE49-F238E27FC236}">
                  <a16:creationId xmlns:a16="http://schemas.microsoft.com/office/drawing/2014/main" id="{D8B25352-4FAE-354C-0BB5-220C544B3C3A}"/>
                </a:ext>
              </a:extLst>
            </p:cNvPr>
            <p:cNvSpPr/>
            <p:nvPr/>
          </p:nvSpPr>
          <p:spPr>
            <a:xfrm flipH="1">
              <a:off x="10424278" y="1314760"/>
              <a:ext cx="8394" cy="9784"/>
            </a:xfrm>
            <a:custGeom>
              <a:avLst/>
              <a:gdLst>
                <a:gd name="f0" fmla="val 10800000"/>
                <a:gd name="f1" fmla="val 5400000"/>
                <a:gd name="f2" fmla="val 180"/>
                <a:gd name="f3" fmla="val w"/>
                <a:gd name="f4" fmla="val h"/>
                <a:gd name="f5" fmla="val 0"/>
                <a:gd name="f6" fmla="val 8391"/>
                <a:gd name="f7" fmla="val 9788"/>
                <a:gd name="f8" fmla="val 890"/>
                <a:gd name="f9" fmla="val 9789"/>
                <a:gd name="f10" fmla="val 8392"/>
                <a:gd name="f11" fmla="val 6229"/>
                <a:gd name="f12" fmla="+- 0 0 -90"/>
                <a:gd name="f13" fmla="*/ f3 1 8391"/>
                <a:gd name="f14" fmla="*/ f4 1 9788"/>
                <a:gd name="f15" fmla="val f5"/>
                <a:gd name="f16" fmla="val f6"/>
                <a:gd name="f17" fmla="val f7"/>
                <a:gd name="f18" fmla="*/ f12 f0 1"/>
                <a:gd name="f19" fmla="+- f17 0 f15"/>
                <a:gd name="f20" fmla="+- f16 0 f15"/>
                <a:gd name="f21" fmla="*/ f18 1 f2"/>
                <a:gd name="f22" fmla="*/ f20 1 8391"/>
                <a:gd name="f23" fmla="*/ f19 1 9788"/>
                <a:gd name="f24" fmla="*/ 890 f20 1"/>
                <a:gd name="f25" fmla="*/ 0 f19 1"/>
                <a:gd name="f26" fmla="*/ 0 f20 1"/>
                <a:gd name="f27" fmla="*/ 9789 f19 1"/>
                <a:gd name="f28" fmla="*/ 8392 f20 1"/>
                <a:gd name="f29" fmla="*/ 6229 f19 1"/>
                <a:gd name="f30" fmla="+- f21 0 f1"/>
                <a:gd name="f31" fmla="*/ f24 1 8391"/>
                <a:gd name="f32" fmla="*/ f25 1 9788"/>
                <a:gd name="f33" fmla="*/ f26 1 8391"/>
                <a:gd name="f34" fmla="*/ f27 1 9788"/>
                <a:gd name="f35" fmla="*/ f28 1 8391"/>
                <a:gd name="f36" fmla="*/ f29 1 9788"/>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8391" h="9788">
                  <a:moveTo>
                    <a:pt x="f8" y="f5"/>
                  </a:moveTo>
                  <a:lnTo>
                    <a:pt x="f5" y="f9"/>
                  </a:lnTo>
                  <a:lnTo>
                    <a:pt x="f10" y="f11"/>
                  </a:lnTo>
                  <a:lnTo>
                    <a:pt x="f8"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 name="Freeform: Shape 14">
              <a:extLst>
                <a:ext uri="{FF2B5EF4-FFF2-40B4-BE49-F238E27FC236}">
                  <a16:creationId xmlns:a16="http://schemas.microsoft.com/office/drawing/2014/main" id="{F521D482-9774-353B-1AA7-EADD3AC5CF7D}"/>
                </a:ext>
              </a:extLst>
            </p:cNvPr>
            <p:cNvSpPr/>
            <p:nvPr/>
          </p:nvSpPr>
          <p:spPr>
            <a:xfrm flipH="1">
              <a:off x="9860642" y="1205435"/>
              <a:ext cx="570631" cy="344884"/>
            </a:xfrm>
            <a:custGeom>
              <a:avLst/>
              <a:gdLst>
                <a:gd name="f0" fmla="val 10800000"/>
                <a:gd name="f1" fmla="val 5400000"/>
                <a:gd name="f2" fmla="val 180"/>
                <a:gd name="f3" fmla="val w"/>
                <a:gd name="f4" fmla="val h"/>
                <a:gd name="f5" fmla="val 0"/>
                <a:gd name="f6" fmla="val 570634"/>
                <a:gd name="f7" fmla="val 344887"/>
                <a:gd name="f8" fmla="val 13350"/>
                <a:gd name="f9" fmla="val 112759"/>
                <a:gd name="f10" fmla="val 207885"/>
                <a:gd name="f11" fmla="val 29874"/>
                <a:gd name="f12" fmla="val 208902"/>
                <a:gd name="f13" fmla="val 209487"/>
                <a:gd name="f14" fmla="val 29743"/>
                <a:gd name="f15" fmla="val 210097"/>
                <a:gd name="f16" fmla="val 210682"/>
                <a:gd name="f17" fmla="val 212335"/>
                <a:gd name="f18" fmla="val 213988"/>
                <a:gd name="f19" fmla="val 215513"/>
                <a:gd name="f20" fmla="val 30764"/>
                <a:gd name="f21" fmla="val 215844"/>
                <a:gd name="f22" fmla="val 30695"/>
                <a:gd name="f23" fmla="val 216200"/>
                <a:gd name="f24" fmla="val 216531"/>
                <a:gd name="f25" fmla="val 388052"/>
                <a:gd name="f26" fmla="val 170092"/>
                <a:gd name="f27" fmla="val 388687"/>
                <a:gd name="f28" fmla="val 170855"/>
                <a:gd name="f29" fmla="val 389959"/>
                <a:gd name="f30" fmla="val 172253"/>
                <a:gd name="f31" fmla="val 390722"/>
                <a:gd name="f32" fmla="val 173906"/>
                <a:gd name="f33" fmla="val 174923"/>
                <a:gd name="f34" fmla="val 175558"/>
                <a:gd name="f35" fmla="val 390785"/>
                <a:gd name="f36" fmla="val 176192"/>
                <a:gd name="f37" fmla="val 176831"/>
                <a:gd name="f38" fmla="val 177465"/>
                <a:gd name="f39" fmla="val 178482"/>
                <a:gd name="f40" fmla="val 372413"/>
                <a:gd name="f41" fmla="val 548002"/>
                <a:gd name="f42" fmla="val 268613"/>
                <a:gd name="f43" fmla="val 546896"/>
                <a:gd name="f44" fmla="val 265638"/>
                <a:gd name="f45" fmla="val 547328"/>
                <a:gd name="f46" fmla="val 262313"/>
                <a:gd name="f47" fmla="val 549146"/>
                <a:gd name="f48" fmla="val 259714"/>
                <a:gd name="f49" fmla="val 551613"/>
                <a:gd name="f50" fmla="val 255790"/>
                <a:gd name="f51" fmla="val 556788"/>
                <a:gd name="f52" fmla="val 254606"/>
                <a:gd name="f53" fmla="val 560717"/>
                <a:gd name="f54" fmla="val 257071"/>
                <a:gd name="f55" fmla="val 561124"/>
                <a:gd name="f56" fmla="val 257326"/>
                <a:gd name="f57" fmla="val 561505"/>
                <a:gd name="f58" fmla="val 257614"/>
                <a:gd name="f59" fmla="val 561861"/>
                <a:gd name="f60" fmla="val 257934"/>
                <a:gd name="f61" fmla="val 563133"/>
                <a:gd name="f62" fmla="val 258951"/>
                <a:gd name="f63" fmla="val 563895"/>
                <a:gd name="f64" fmla="val 565803"/>
                <a:gd name="f65" fmla="val 256790"/>
                <a:gd name="f66" fmla="val 250988"/>
                <a:gd name="f67" fmla="val 106784"/>
                <a:gd name="f68" fmla="val 9155"/>
                <a:gd name="f69" fmla="val 114284"/>
                <a:gd name="f70" fmla="+- 0 0 -90"/>
                <a:gd name="f71" fmla="*/ f3 1 570634"/>
                <a:gd name="f72" fmla="*/ f4 1 344887"/>
                <a:gd name="f73" fmla="val f5"/>
                <a:gd name="f74" fmla="val f6"/>
                <a:gd name="f75" fmla="val f7"/>
                <a:gd name="f76" fmla="*/ f70 f0 1"/>
                <a:gd name="f77" fmla="+- f75 0 f73"/>
                <a:gd name="f78" fmla="+- f74 0 f73"/>
                <a:gd name="f79" fmla="*/ f76 1 f2"/>
                <a:gd name="f80" fmla="*/ f78 1 570634"/>
                <a:gd name="f81" fmla="*/ f77 1 344887"/>
                <a:gd name="f82" fmla="*/ 13350 f78 1"/>
                <a:gd name="f83" fmla="*/ 112759 f77 1"/>
                <a:gd name="f84" fmla="*/ 207885 f78 1"/>
                <a:gd name="f85" fmla="*/ 29874 f77 1"/>
                <a:gd name="f86" fmla="*/ 208902 f78 1"/>
                <a:gd name="f87" fmla="*/ 210682 f78 1"/>
                <a:gd name="f88" fmla="*/ 212335 f78 1"/>
                <a:gd name="f89" fmla="*/ 213988 f78 1"/>
                <a:gd name="f90" fmla="*/ 215513 f78 1"/>
                <a:gd name="f91" fmla="*/ 30764 f77 1"/>
                <a:gd name="f92" fmla="*/ 216531 f78 1"/>
                <a:gd name="f93" fmla="*/ 388052 f78 1"/>
                <a:gd name="f94" fmla="*/ 170092 f77 1"/>
                <a:gd name="f95" fmla="*/ 388687 f78 1"/>
                <a:gd name="f96" fmla="*/ 170855 f77 1"/>
                <a:gd name="f97" fmla="*/ 389959 f78 1"/>
                <a:gd name="f98" fmla="*/ 172253 f77 1"/>
                <a:gd name="f99" fmla="*/ 390722 f78 1"/>
                <a:gd name="f100" fmla="*/ 173906 f77 1"/>
                <a:gd name="f101" fmla="*/ 175558 f77 1"/>
                <a:gd name="f102" fmla="*/ 177465 f77 1"/>
                <a:gd name="f103" fmla="*/ 178482 f77 1"/>
                <a:gd name="f104" fmla="*/ 372413 f78 1"/>
                <a:gd name="f105" fmla="*/ 344887 f77 1"/>
                <a:gd name="f106" fmla="*/ 548002 f78 1"/>
                <a:gd name="f107" fmla="*/ 268613 f77 1"/>
                <a:gd name="f108" fmla="*/ 549146 f78 1"/>
                <a:gd name="f109" fmla="*/ 259714 f77 1"/>
                <a:gd name="f110" fmla="*/ 560717 f78 1"/>
                <a:gd name="f111" fmla="*/ 257071 f77 1"/>
                <a:gd name="f112" fmla="*/ 561861 f78 1"/>
                <a:gd name="f113" fmla="*/ 257934 f77 1"/>
                <a:gd name="f114" fmla="*/ 563133 f78 1"/>
                <a:gd name="f115" fmla="*/ 258951 f77 1"/>
                <a:gd name="f116" fmla="*/ 563895 f78 1"/>
                <a:gd name="f117" fmla="*/ 565803 f78 1"/>
                <a:gd name="f118" fmla="*/ 570634 f78 1"/>
                <a:gd name="f119" fmla="*/ 256790 f77 1"/>
                <a:gd name="f120" fmla="*/ 250988 f78 1"/>
                <a:gd name="f121" fmla="*/ 0 f77 1"/>
                <a:gd name="f122" fmla="*/ 0 f78 1"/>
                <a:gd name="f123" fmla="*/ 106784 f77 1"/>
                <a:gd name="f124" fmla="*/ 9155 f78 1"/>
                <a:gd name="f125" fmla="*/ 114284 f77 1"/>
                <a:gd name="f126" fmla="+- f79 0 f1"/>
                <a:gd name="f127" fmla="*/ f82 1 570634"/>
                <a:gd name="f128" fmla="*/ f83 1 344887"/>
                <a:gd name="f129" fmla="*/ f84 1 570634"/>
                <a:gd name="f130" fmla="*/ f85 1 344887"/>
                <a:gd name="f131" fmla="*/ f86 1 570634"/>
                <a:gd name="f132" fmla="*/ f87 1 570634"/>
                <a:gd name="f133" fmla="*/ f88 1 570634"/>
                <a:gd name="f134" fmla="*/ f89 1 570634"/>
                <a:gd name="f135" fmla="*/ f90 1 570634"/>
                <a:gd name="f136" fmla="*/ f91 1 344887"/>
                <a:gd name="f137" fmla="*/ f92 1 570634"/>
                <a:gd name="f138" fmla="*/ f93 1 570634"/>
                <a:gd name="f139" fmla="*/ f94 1 344887"/>
                <a:gd name="f140" fmla="*/ f95 1 570634"/>
                <a:gd name="f141" fmla="*/ f96 1 344887"/>
                <a:gd name="f142" fmla="*/ f97 1 570634"/>
                <a:gd name="f143" fmla="*/ f98 1 344887"/>
                <a:gd name="f144" fmla="*/ f99 1 570634"/>
                <a:gd name="f145" fmla="*/ f100 1 344887"/>
                <a:gd name="f146" fmla="*/ f101 1 344887"/>
                <a:gd name="f147" fmla="*/ f102 1 344887"/>
                <a:gd name="f148" fmla="*/ f103 1 344887"/>
                <a:gd name="f149" fmla="*/ f104 1 570634"/>
                <a:gd name="f150" fmla="*/ f105 1 344887"/>
                <a:gd name="f151" fmla="*/ f106 1 570634"/>
                <a:gd name="f152" fmla="*/ f107 1 344887"/>
                <a:gd name="f153" fmla="*/ f108 1 570634"/>
                <a:gd name="f154" fmla="*/ f109 1 344887"/>
                <a:gd name="f155" fmla="*/ f110 1 570634"/>
                <a:gd name="f156" fmla="*/ f111 1 344887"/>
                <a:gd name="f157" fmla="*/ f112 1 570634"/>
                <a:gd name="f158" fmla="*/ f113 1 344887"/>
                <a:gd name="f159" fmla="*/ f114 1 570634"/>
                <a:gd name="f160" fmla="*/ f115 1 344887"/>
                <a:gd name="f161" fmla="*/ f116 1 570634"/>
                <a:gd name="f162" fmla="*/ f117 1 570634"/>
                <a:gd name="f163" fmla="*/ f118 1 570634"/>
                <a:gd name="f164" fmla="*/ f119 1 344887"/>
                <a:gd name="f165" fmla="*/ f120 1 570634"/>
                <a:gd name="f166" fmla="*/ f121 1 344887"/>
                <a:gd name="f167" fmla="*/ f122 1 570634"/>
                <a:gd name="f168" fmla="*/ f123 1 344887"/>
                <a:gd name="f169" fmla="*/ f124 1 570634"/>
                <a:gd name="f170" fmla="*/ f125 1 344887"/>
                <a:gd name="f171" fmla="*/ f73 1 f80"/>
                <a:gd name="f172" fmla="*/ f74 1 f80"/>
                <a:gd name="f173" fmla="*/ f73 1 f81"/>
                <a:gd name="f174" fmla="*/ f75 1 f81"/>
                <a:gd name="f175" fmla="*/ f127 1 f80"/>
                <a:gd name="f176" fmla="*/ f128 1 f81"/>
                <a:gd name="f177" fmla="*/ f129 1 f80"/>
                <a:gd name="f178" fmla="*/ f130 1 f81"/>
                <a:gd name="f179" fmla="*/ f131 1 f80"/>
                <a:gd name="f180" fmla="*/ f132 1 f80"/>
                <a:gd name="f181" fmla="*/ f133 1 f80"/>
                <a:gd name="f182" fmla="*/ f134 1 f80"/>
                <a:gd name="f183" fmla="*/ f135 1 f80"/>
                <a:gd name="f184" fmla="*/ f136 1 f81"/>
                <a:gd name="f185" fmla="*/ f137 1 f80"/>
                <a:gd name="f186" fmla="*/ f138 1 f80"/>
                <a:gd name="f187" fmla="*/ f139 1 f81"/>
                <a:gd name="f188" fmla="*/ f140 1 f80"/>
                <a:gd name="f189" fmla="*/ f141 1 f81"/>
                <a:gd name="f190" fmla="*/ f142 1 f80"/>
                <a:gd name="f191" fmla="*/ f143 1 f81"/>
                <a:gd name="f192" fmla="*/ f144 1 f80"/>
                <a:gd name="f193" fmla="*/ f145 1 f81"/>
                <a:gd name="f194" fmla="*/ f146 1 f81"/>
                <a:gd name="f195" fmla="*/ f147 1 f81"/>
                <a:gd name="f196" fmla="*/ f148 1 f81"/>
                <a:gd name="f197" fmla="*/ f149 1 f80"/>
                <a:gd name="f198" fmla="*/ f150 1 f81"/>
                <a:gd name="f199" fmla="*/ f151 1 f80"/>
                <a:gd name="f200" fmla="*/ f152 1 f81"/>
                <a:gd name="f201" fmla="*/ f153 1 f80"/>
                <a:gd name="f202" fmla="*/ f154 1 f81"/>
                <a:gd name="f203" fmla="*/ f155 1 f80"/>
                <a:gd name="f204" fmla="*/ f156 1 f81"/>
                <a:gd name="f205" fmla="*/ f157 1 f80"/>
                <a:gd name="f206" fmla="*/ f158 1 f81"/>
                <a:gd name="f207" fmla="*/ f159 1 f80"/>
                <a:gd name="f208" fmla="*/ f160 1 f81"/>
                <a:gd name="f209" fmla="*/ f161 1 f80"/>
                <a:gd name="f210" fmla="*/ f162 1 f80"/>
                <a:gd name="f211" fmla="*/ f163 1 f80"/>
                <a:gd name="f212" fmla="*/ f164 1 f81"/>
                <a:gd name="f213" fmla="*/ f165 1 f80"/>
                <a:gd name="f214" fmla="*/ f166 1 f81"/>
                <a:gd name="f215" fmla="*/ f167 1 f80"/>
                <a:gd name="f216" fmla="*/ f168 1 f81"/>
                <a:gd name="f217" fmla="*/ f169 1 f80"/>
                <a:gd name="f218" fmla="*/ f170 1 f81"/>
                <a:gd name="f219" fmla="*/ f171 f71 1"/>
                <a:gd name="f220" fmla="*/ f172 f71 1"/>
                <a:gd name="f221" fmla="*/ f174 f72 1"/>
                <a:gd name="f222" fmla="*/ f173 f72 1"/>
                <a:gd name="f223" fmla="*/ f175 f71 1"/>
                <a:gd name="f224" fmla="*/ f176 f72 1"/>
                <a:gd name="f225" fmla="*/ f177 f71 1"/>
                <a:gd name="f226" fmla="*/ f178 f72 1"/>
                <a:gd name="f227" fmla="*/ f179 f71 1"/>
                <a:gd name="f228" fmla="*/ f180 f71 1"/>
                <a:gd name="f229" fmla="*/ f181 f71 1"/>
                <a:gd name="f230" fmla="*/ f182 f71 1"/>
                <a:gd name="f231" fmla="*/ f183 f71 1"/>
                <a:gd name="f232" fmla="*/ f184 f72 1"/>
                <a:gd name="f233" fmla="*/ f185 f71 1"/>
                <a:gd name="f234" fmla="*/ f186 f71 1"/>
                <a:gd name="f235" fmla="*/ f187 f72 1"/>
                <a:gd name="f236" fmla="*/ f188 f71 1"/>
                <a:gd name="f237" fmla="*/ f189 f72 1"/>
                <a:gd name="f238" fmla="*/ f190 f71 1"/>
                <a:gd name="f239" fmla="*/ f191 f72 1"/>
                <a:gd name="f240" fmla="*/ f192 f71 1"/>
                <a:gd name="f241" fmla="*/ f193 f72 1"/>
                <a:gd name="f242" fmla="*/ f194 f72 1"/>
                <a:gd name="f243" fmla="*/ f195 f72 1"/>
                <a:gd name="f244" fmla="*/ f196 f72 1"/>
                <a:gd name="f245" fmla="*/ f197 f71 1"/>
                <a:gd name="f246" fmla="*/ f198 f72 1"/>
                <a:gd name="f247" fmla="*/ f199 f71 1"/>
                <a:gd name="f248" fmla="*/ f200 f72 1"/>
                <a:gd name="f249" fmla="*/ f201 f71 1"/>
                <a:gd name="f250" fmla="*/ f202 f72 1"/>
                <a:gd name="f251" fmla="*/ f203 f71 1"/>
                <a:gd name="f252" fmla="*/ f204 f72 1"/>
                <a:gd name="f253" fmla="*/ f205 f71 1"/>
                <a:gd name="f254" fmla="*/ f206 f72 1"/>
                <a:gd name="f255" fmla="*/ f207 f71 1"/>
                <a:gd name="f256" fmla="*/ f208 f72 1"/>
                <a:gd name="f257" fmla="*/ f209 f71 1"/>
                <a:gd name="f258" fmla="*/ f210 f71 1"/>
                <a:gd name="f259" fmla="*/ f211 f71 1"/>
                <a:gd name="f260" fmla="*/ f212 f72 1"/>
                <a:gd name="f261" fmla="*/ f213 f71 1"/>
                <a:gd name="f262" fmla="*/ f214 f72 1"/>
                <a:gd name="f263" fmla="*/ f215 f71 1"/>
                <a:gd name="f264" fmla="*/ f216 f72 1"/>
                <a:gd name="f265" fmla="*/ f217 f71 1"/>
                <a:gd name="f266" fmla="*/ f218 f72 1"/>
              </a:gdLst>
              <a:ahLst/>
              <a:cxnLst>
                <a:cxn ang="3cd4">
                  <a:pos x="hc" y="t"/>
                </a:cxn>
                <a:cxn ang="0">
                  <a:pos x="r" y="vc"/>
                </a:cxn>
                <a:cxn ang="cd4">
                  <a:pos x="hc" y="b"/>
                </a:cxn>
                <a:cxn ang="cd2">
                  <a:pos x="l" y="vc"/>
                </a:cxn>
                <a:cxn ang="f126">
                  <a:pos x="f223" y="f224"/>
                </a:cxn>
                <a:cxn ang="f126">
                  <a:pos x="f225" y="f226"/>
                </a:cxn>
                <a:cxn ang="f126">
                  <a:pos x="f227" y="f226"/>
                </a:cxn>
                <a:cxn ang="f126">
                  <a:pos x="f228" y="f226"/>
                </a:cxn>
                <a:cxn ang="f126">
                  <a:pos x="f229" y="f226"/>
                </a:cxn>
                <a:cxn ang="f126">
                  <a:pos x="f230" y="f226"/>
                </a:cxn>
                <a:cxn ang="f126">
                  <a:pos x="f231" y="f232"/>
                </a:cxn>
                <a:cxn ang="f126">
                  <a:pos x="f233" y="f232"/>
                </a:cxn>
                <a:cxn ang="f126">
                  <a:pos x="f234" y="f235"/>
                </a:cxn>
                <a:cxn ang="f126">
                  <a:pos x="f236" y="f237"/>
                </a:cxn>
                <a:cxn ang="f126">
                  <a:pos x="f238" y="f239"/>
                </a:cxn>
                <a:cxn ang="f126">
                  <a:pos x="f240" y="f241"/>
                </a:cxn>
                <a:cxn ang="f126">
                  <a:pos x="f240" y="f242"/>
                </a:cxn>
                <a:cxn ang="f126">
                  <a:pos x="f240" y="f243"/>
                </a:cxn>
                <a:cxn ang="f126">
                  <a:pos x="f240" y="f244"/>
                </a:cxn>
                <a:cxn ang="f126">
                  <a:pos x="f245" y="f246"/>
                </a:cxn>
                <a:cxn ang="f126">
                  <a:pos x="f247" y="f248"/>
                </a:cxn>
                <a:cxn ang="f126">
                  <a:pos x="f249" y="f250"/>
                </a:cxn>
                <a:cxn ang="f126">
                  <a:pos x="f251" y="f252"/>
                </a:cxn>
                <a:cxn ang="f126">
                  <a:pos x="f253" y="f254"/>
                </a:cxn>
                <a:cxn ang="f126">
                  <a:pos x="f255" y="f256"/>
                </a:cxn>
                <a:cxn ang="f126">
                  <a:pos x="f257" y="f250"/>
                </a:cxn>
                <a:cxn ang="f126">
                  <a:pos x="f257" y="f250"/>
                </a:cxn>
                <a:cxn ang="f126">
                  <a:pos x="f258" y="f256"/>
                </a:cxn>
                <a:cxn ang="f126">
                  <a:pos x="f259" y="f260"/>
                </a:cxn>
                <a:cxn ang="f126">
                  <a:pos x="f261" y="f262"/>
                </a:cxn>
                <a:cxn ang="f126">
                  <a:pos x="f263" y="f264"/>
                </a:cxn>
                <a:cxn ang="f126">
                  <a:pos x="f265" y="f266"/>
                </a:cxn>
              </a:cxnLst>
              <a:rect l="f219" t="f222" r="f220" b="f221"/>
              <a:pathLst>
                <a:path w="570634" h="344887">
                  <a:moveTo>
                    <a:pt x="f8" y="f9"/>
                  </a:moveTo>
                  <a:lnTo>
                    <a:pt x="f10" y="f11"/>
                  </a:lnTo>
                  <a:lnTo>
                    <a:pt x="f12" y="f11"/>
                  </a:lnTo>
                  <a:cubicBezTo>
                    <a:pt x="f13" y="f14"/>
                    <a:pt x="f15" y="f14"/>
                    <a:pt x="f16" y="f11"/>
                  </a:cubicBezTo>
                  <a:lnTo>
                    <a:pt x="f17" y="f11"/>
                  </a:lnTo>
                  <a:lnTo>
                    <a:pt x="f18" y="f11"/>
                  </a:lnTo>
                  <a:lnTo>
                    <a:pt x="f19" y="f20"/>
                  </a:lnTo>
                  <a:cubicBezTo>
                    <a:pt x="f21" y="f22"/>
                    <a:pt x="f23" y="f22"/>
                    <a:pt x="f24" y="f20"/>
                  </a:cubicBezTo>
                  <a:lnTo>
                    <a:pt x="f25" y="f26"/>
                  </a:lnTo>
                  <a:lnTo>
                    <a:pt x="f27" y="f28"/>
                  </a:lnTo>
                  <a:lnTo>
                    <a:pt x="f29" y="f30"/>
                  </a:lnTo>
                  <a:lnTo>
                    <a:pt x="f31" y="f32"/>
                  </a:lnTo>
                  <a:cubicBezTo>
                    <a:pt x="f31" y="f32"/>
                    <a:pt x="f31" y="f33"/>
                    <a:pt x="f31" y="f34"/>
                  </a:cubicBezTo>
                  <a:cubicBezTo>
                    <a:pt x="f35" y="f36"/>
                    <a:pt x="f35" y="f37"/>
                    <a:pt x="f31" y="f38"/>
                  </a:cubicBezTo>
                  <a:cubicBezTo>
                    <a:pt x="f31" y="f38"/>
                    <a:pt x="f31" y="f38"/>
                    <a:pt x="f31" y="f39"/>
                  </a:cubicBezTo>
                  <a:lnTo>
                    <a:pt x="f40" y="f7"/>
                  </a:lnTo>
                  <a:lnTo>
                    <a:pt x="f41" y="f42"/>
                  </a:lnTo>
                  <a:cubicBezTo>
                    <a:pt x="f43" y="f44"/>
                    <a:pt x="f45" y="f46"/>
                    <a:pt x="f47" y="f48"/>
                  </a:cubicBezTo>
                  <a:cubicBezTo>
                    <a:pt x="f49" y="f50"/>
                    <a:pt x="f51" y="f52"/>
                    <a:pt x="f53" y="f54"/>
                  </a:cubicBezTo>
                  <a:cubicBezTo>
                    <a:pt x="f55" y="f56"/>
                    <a:pt x="f57" y="f58"/>
                    <a:pt x="f59" y="f60"/>
                  </a:cubicBezTo>
                  <a:lnTo>
                    <a:pt x="f61" y="f62"/>
                  </a:lnTo>
                  <a:lnTo>
                    <a:pt x="f63" y="f48"/>
                  </a:lnTo>
                  <a:lnTo>
                    <a:pt x="f63" y="f48"/>
                  </a:lnTo>
                  <a:lnTo>
                    <a:pt x="f64" y="f62"/>
                  </a:lnTo>
                  <a:lnTo>
                    <a:pt x="f6" y="f65"/>
                  </a:lnTo>
                  <a:lnTo>
                    <a:pt x="f66" y="f5"/>
                  </a:lnTo>
                  <a:lnTo>
                    <a:pt x="f5" y="f67"/>
                  </a:lnTo>
                  <a:lnTo>
                    <a:pt x="f68" y="f6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 name="Freeform: Shape 15">
              <a:extLst>
                <a:ext uri="{FF2B5EF4-FFF2-40B4-BE49-F238E27FC236}">
                  <a16:creationId xmlns:a16="http://schemas.microsoft.com/office/drawing/2014/main" id="{B5F74DF2-652B-EB19-BEB2-9BA5762DF466}"/>
                </a:ext>
              </a:extLst>
            </p:cNvPr>
            <p:cNvSpPr/>
            <p:nvPr/>
          </p:nvSpPr>
          <p:spPr>
            <a:xfrm flipH="1">
              <a:off x="9446520" y="3105686"/>
              <a:ext cx="67391" cy="47036"/>
            </a:xfrm>
            <a:custGeom>
              <a:avLst/>
              <a:gdLst>
                <a:gd name="f0" fmla="val 10800000"/>
                <a:gd name="f1" fmla="val 5400000"/>
                <a:gd name="f2" fmla="val 180"/>
                <a:gd name="f3" fmla="val w"/>
                <a:gd name="f4" fmla="val h"/>
                <a:gd name="f5" fmla="val 0"/>
                <a:gd name="f6" fmla="val 67387"/>
                <a:gd name="f7" fmla="val 47035"/>
                <a:gd name="f8" fmla="val 17546"/>
                <a:gd name="f9" fmla="val 46019"/>
                <a:gd name="f10" fmla="val 63827"/>
                <a:gd name="f11" fmla="val 23009"/>
                <a:gd name="f12" fmla="val 67388"/>
                <a:gd name="f13" fmla="val 33434"/>
                <a:gd name="f14" fmla="val 15385"/>
                <a:gd name="f15" fmla="val 47036"/>
                <a:gd name="f16" fmla="+- 0 0 -90"/>
                <a:gd name="f17" fmla="*/ f3 1 67387"/>
                <a:gd name="f18" fmla="*/ f4 1 47035"/>
                <a:gd name="f19" fmla="val f5"/>
                <a:gd name="f20" fmla="val f6"/>
                <a:gd name="f21" fmla="val f7"/>
                <a:gd name="f22" fmla="*/ f16 f0 1"/>
                <a:gd name="f23" fmla="+- f21 0 f19"/>
                <a:gd name="f24" fmla="+- f20 0 f19"/>
                <a:gd name="f25" fmla="*/ f22 1 f2"/>
                <a:gd name="f26" fmla="*/ f24 1 67387"/>
                <a:gd name="f27" fmla="*/ f23 1 47035"/>
                <a:gd name="f28" fmla="*/ 17546 f24 1"/>
                <a:gd name="f29" fmla="*/ 46019 f23 1"/>
                <a:gd name="f30" fmla="*/ 63827 f24 1"/>
                <a:gd name="f31" fmla="*/ 23009 f23 1"/>
                <a:gd name="f32" fmla="*/ 67388 f24 1"/>
                <a:gd name="f33" fmla="*/ 0 f23 1"/>
                <a:gd name="f34" fmla="*/ 0 f24 1"/>
                <a:gd name="f35" fmla="*/ 33434 f23 1"/>
                <a:gd name="f36" fmla="*/ 15385 f24 1"/>
                <a:gd name="f37" fmla="*/ 47036 f23 1"/>
                <a:gd name="f38" fmla="+- f25 0 f1"/>
                <a:gd name="f39" fmla="*/ f28 1 67387"/>
                <a:gd name="f40" fmla="*/ f29 1 47035"/>
                <a:gd name="f41" fmla="*/ f30 1 67387"/>
                <a:gd name="f42" fmla="*/ f31 1 47035"/>
                <a:gd name="f43" fmla="*/ f32 1 67387"/>
                <a:gd name="f44" fmla="*/ f33 1 47035"/>
                <a:gd name="f45" fmla="*/ f34 1 67387"/>
                <a:gd name="f46" fmla="*/ f35 1 47035"/>
                <a:gd name="f47" fmla="*/ f36 1 67387"/>
                <a:gd name="f48" fmla="*/ f37 1 47035"/>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67387" h="47035">
                  <a:moveTo>
                    <a:pt x="f8" y="f9"/>
                  </a:moveTo>
                  <a:lnTo>
                    <a:pt x="f10" y="f11"/>
                  </a:lnTo>
                  <a:lnTo>
                    <a:pt x="f12" y="f5"/>
                  </a:lnTo>
                  <a:lnTo>
                    <a:pt x="f5" y="f13"/>
                  </a:lnTo>
                  <a:lnTo>
                    <a:pt x="f14" y="f15"/>
                  </a:lnTo>
                  <a:lnTo>
                    <a:pt x="f8" y="f9"/>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 name="Freeform: Shape 16">
              <a:extLst>
                <a:ext uri="{FF2B5EF4-FFF2-40B4-BE49-F238E27FC236}">
                  <a16:creationId xmlns:a16="http://schemas.microsoft.com/office/drawing/2014/main" id="{6FE22AEB-DB6C-0CC8-92AF-AA271977DDEE}"/>
                </a:ext>
              </a:extLst>
            </p:cNvPr>
            <p:cNvSpPr/>
            <p:nvPr/>
          </p:nvSpPr>
          <p:spPr>
            <a:xfrm flipH="1">
              <a:off x="9501576" y="3142171"/>
              <a:ext cx="16779" cy="20464"/>
            </a:xfrm>
            <a:custGeom>
              <a:avLst/>
              <a:gdLst>
                <a:gd name="f0" fmla="val 10800000"/>
                <a:gd name="f1" fmla="val 5400000"/>
                <a:gd name="f2" fmla="val 180"/>
                <a:gd name="f3" fmla="val w"/>
                <a:gd name="f4" fmla="val h"/>
                <a:gd name="f5" fmla="val 0"/>
                <a:gd name="f6" fmla="val 16783"/>
                <a:gd name="f7" fmla="val 20466"/>
                <a:gd name="f8" fmla="val 3052"/>
                <a:gd name="f9" fmla="val 20467"/>
                <a:gd name="f10" fmla="val 12077"/>
                <a:gd name="f11" fmla="+- 0 0 -90"/>
                <a:gd name="f12" fmla="*/ f3 1 16783"/>
                <a:gd name="f13" fmla="*/ f4 1 20466"/>
                <a:gd name="f14" fmla="val f5"/>
                <a:gd name="f15" fmla="val f6"/>
                <a:gd name="f16" fmla="val f7"/>
                <a:gd name="f17" fmla="*/ f11 f0 1"/>
                <a:gd name="f18" fmla="+- f16 0 f14"/>
                <a:gd name="f19" fmla="+- f15 0 f14"/>
                <a:gd name="f20" fmla="*/ f17 1 f2"/>
                <a:gd name="f21" fmla="*/ f19 1 16783"/>
                <a:gd name="f22" fmla="*/ f18 1 20466"/>
                <a:gd name="f23" fmla="*/ 3052 f19 1"/>
                <a:gd name="f24" fmla="*/ 0 f18 1"/>
                <a:gd name="f25" fmla="*/ 0 f19 1"/>
                <a:gd name="f26" fmla="*/ 20467 f18 1"/>
                <a:gd name="f27" fmla="*/ 16783 f19 1"/>
                <a:gd name="f28" fmla="*/ 12077 f18 1"/>
                <a:gd name="f29" fmla="+- f20 0 f1"/>
                <a:gd name="f30" fmla="*/ f23 1 16783"/>
                <a:gd name="f31" fmla="*/ f24 1 20466"/>
                <a:gd name="f32" fmla="*/ f25 1 16783"/>
                <a:gd name="f33" fmla="*/ f26 1 20466"/>
                <a:gd name="f34" fmla="*/ f27 1 16783"/>
                <a:gd name="f35" fmla="*/ f28 1 20466"/>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6783" h="20466">
                  <a:moveTo>
                    <a:pt x="f8" y="f5"/>
                  </a:moveTo>
                  <a:lnTo>
                    <a:pt x="f5" y="f9"/>
                  </a:lnTo>
                  <a:lnTo>
                    <a:pt x="f6" y="f10"/>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17">
              <a:extLst>
                <a:ext uri="{FF2B5EF4-FFF2-40B4-BE49-F238E27FC236}">
                  <a16:creationId xmlns:a16="http://schemas.microsoft.com/office/drawing/2014/main" id="{0298D773-E51C-BB91-27EA-3AE82542170F}"/>
                </a:ext>
              </a:extLst>
            </p:cNvPr>
            <p:cNvSpPr/>
            <p:nvPr/>
          </p:nvSpPr>
          <p:spPr>
            <a:xfrm flipH="1">
              <a:off x="10059113" y="1254501"/>
              <a:ext cx="501338" cy="278654"/>
            </a:xfrm>
            <a:custGeom>
              <a:avLst/>
              <a:gdLst>
                <a:gd name="f0" fmla="val 10800000"/>
                <a:gd name="f1" fmla="val 5400000"/>
                <a:gd name="f2" fmla="val 180"/>
                <a:gd name="f3" fmla="val w"/>
                <a:gd name="f4" fmla="val h"/>
                <a:gd name="f5" fmla="val 0"/>
                <a:gd name="f6" fmla="val 501339"/>
                <a:gd name="f7" fmla="val 278655"/>
                <a:gd name="f8" fmla="val 131319"/>
                <a:gd name="f9" fmla="val 338973"/>
                <a:gd name="f10" fmla="val 149143"/>
                <a:gd name="f11" fmla="val 80978"/>
                <a:gd name="f12" fmla="val 121043"/>
                <a:gd name="f13" fmla="val 92928"/>
                <a:gd name="f14" fmla="val 144540"/>
                <a:gd name="f15" fmla="val 160840"/>
                <a:gd name="f16" fmla="val 278656"/>
                <a:gd name="f17" fmla="+- 0 0 -90"/>
                <a:gd name="f18" fmla="*/ f3 1 501339"/>
                <a:gd name="f19" fmla="*/ f4 1 278655"/>
                <a:gd name="f20" fmla="val f5"/>
                <a:gd name="f21" fmla="val f6"/>
                <a:gd name="f22" fmla="val f7"/>
                <a:gd name="f23" fmla="*/ f17 f0 1"/>
                <a:gd name="f24" fmla="+- f22 0 f20"/>
                <a:gd name="f25" fmla="+- f21 0 f20"/>
                <a:gd name="f26" fmla="*/ f23 1 f2"/>
                <a:gd name="f27" fmla="*/ f25 1 501339"/>
                <a:gd name="f28" fmla="*/ f24 1 278655"/>
                <a:gd name="f29" fmla="*/ 501339 f25 1"/>
                <a:gd name="f30" fmla="*/ 131319 f24 1"/>
                <a:gd name="f31" fmla="*/ 338973 f25 1"/>
                <a:gd name="f32" fmla="*/ 0 f24 1"/>
                <a:gd name="f33" fmla="*/ 149143 f25 1"/>
                <a:gd name="f34" fmla="*/ 80978 f24 1"/>
                <a:gd name="f35" fmla="*/ 121043 f25 1"/>
                <a:gd name="f36" fmla="*/ 92928 f24 1"/>
                <a:gd name="f37" fmla="*/ 0 f25 1"/>
                <a:gd name="f38" fmla="*/ 144540 f24 1"/>
                <a:gd name="f39" fmla="*/ 160840 f25 1"/>
                <a:gd name="f40" fmla="*/ 278656 f24 1"/>
                <a:gd name="f41" fmla="+- f26 0 f1"/>
                <a:gd name="f42" fmla="*/ f29 1 501339"/>
                <a:gd name="f43" fmla="*/ f30 1 278655"/>
                <a:gd name="f44" fmla="*/ f31 1 501339"/>
                <a:gd name="f45" fmla="*/ f32 1 278655"/>
                <a:gd name="f46" fmla="*/ f33 1 501339"/>
                <a:gd name="f47" fmla="*/ f34 1 278655"/>
                <a:gd name="f48" fmla="*/ f35 1 501339"/>
                <a:gd name="f49" fmla="*/ f36 1 278655"/>
                <a:gd name="f50" fmla="*/ f37 1 501339"/>
                <a:gd name="f51" fmla="*/ f38 1 278655"/>
                <a:gd name="f52" fmla="*/ f39 1 501339"/>
                <a:gd name="f53" fmla="*/ f40 1 278655"/>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501339" h="278655">
                  <a:moveTo>
                    <a:pt x="f6" y="f8"/>
                  </a:moveTo>
                  <a:lnTo>
                    <a:pt x="f9" y="f5"/>
                  </a:lnTo>
                  <a:lnTo>
                    <a:pt x="f10" y="f11"/>
                  </a:lnTo>
                  <a:lnTo>
                    <a:pt x="f12" y="f13"/>
                  </a:lnTo>
                  <a:lnTo>
                    <a:pt x="f5" y="f14"/>
                  </a:lnTo>
                  <a:lnTo>
                    <a:pt x="f15" y="f16"/>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18">
              <a:extLst>
                <a:ext uri="{FF2B5EF4-FFF2-40B4-BE49-F238E27FC236}">
                  <a16:creationId xmlns:a16="http://schemas.microsoft.com/office/drawing/2014/main" id="{CFC51796-E4DF-9D99-A8E7-74DE1684765B}"/>
                </a:ext>
              </a:extLst>
            </p:cNvPr>
            <p:cNvSpPr/>
            <p:nvPr/>
          </p:nvSpPr>
          <p:spPr>
            <a:xfrm flipH="1">
              <a:off x="10060009" y="1389129"/>
              <a:ext cx="367451" cy="836858"/>
            </a:xfrm>
            <a:custGeom>
              <a:avLst/>
              <a:gdLst>
                <a:gd name="f0" fmla="val 10800000"/>
                <a:gd name="f1" fmla="val 5400000"/>
                <a:gd name="f2" fmla="val 180"/>
                <a:gd name="f3" fmla="val w"/>
                <a:gd name="f4" fmla="val h"/>
                <a:gd name="f5" fmla="val 0"/>
                <a:gd name="f6" fmla="val 367453"/>
                <a:gd name="f7" fmla="val 836856"/>
                <a:gd name="f8" fmla="val 115068"/>
                <a:gd name="f9" fmla="val 561888"/>
                <a:gd name="f10" fmla="val 563540"/>
                <a:gd name="f11" fmla="val 115131"/>
                <a:gd name="f12" fmla="val 564176"/>
                <a:gd name="f13" fmla="val 564812"/>
                <a:gd name="f14" fmla="val 565447"/>
                <a:gd name="f15" fmla="val 566337"/>
                <a:gd name="f16" fmla="val 100319"/>
                <a:gd name="f17" fmla="val 716597"/>
                <a:gd name="f18" fmla="val 239290"/>
                <a:gd name="f19" fmla="val 836857"/>
                <a:gd name="f20" fmla="val 270822"/>
                <a:gd name="f21" fmla="val 549175"/>
                <a:gd name="f22" fmla="val 270772"/>
                <a:gd name="f23" fmla="val 548794"/>
                <a:gd name="f24" fmla="val 548413"/>
                <a:gd name="f25" fmla="val 548031"/>
                <a:gd name="f26" fmla="val 547434"/>
                <a:gd name="f27" fmla="val 546849"/>
                <a:gd name="f28" fmla="val 546251"/>
                <a:gd name="f29" fmla="val 271038"/>
                <a:gd name="f30" fmla="val 545743"/>
                <a:gd name="f31" fmla="val 271344"/>
                <a:gd name="f32" fmla="val 545273"/>
                <a:gd name="f33" fmla="val 271712"/>
                <a:gd name="f34" fmla="val 544853"/>
                <a:gd name="f35" fmla="val 272017"/>
                <a:gd name="f36" fmla="val 544332"/>
                <a:gd name="f37" fmla="val 272412"/>
                <a:gd name="f38" fmla="val 543862"/>
                <a:gd name="f39" fmla="val 272857"/>
                <a:gd name="f40" fmla="val 543455"/>
                <a:gd name="f41" fmla="val 274255"/>
                <a:gd name="f42" fmla="val 542438"/>
                <a:gd name="f43" fmla="val 275272"/>
                <a:gd name="f44" fmla="val 541675"/>
                <a:gd name="f45" fmla="val 305915"/>
                <a:gd name="f46" fmla="val 527946"/>
                <a:gd name="f47" fmla="val 314942"/>
                <a:gd name="f48" fmla="val 445442"/>
                <a:gd name="f49" fmla="val 444425"/>
                <a:gd name="f50" fmla="val 314879"/>
                <a:gd name="f51" fmla="val 443791"/>
                <a:gd name="f52" fmla="val 443153"/>
                <a:gd name="f53" fmla="val 442518"/>
                <a:gd name="f54" fmla="val 315832"/>
                <a:gd name="f55" fmla="val 441120"/>
                <a:gd name="f56" fmla="val 316137"/>
                <a:gd name="f57" fmla="val 440600"/>
                <a:gd name="f58" fmla="val 316532"/>
                <a:gd name="f59" fmla="val 440128"/>
                <a:gd name="f60" fmla="val 316977"/>
                <a:gd name="f61" fmla="val 439722"/>
                <a:gd name="f62" fmla="val 317409"/>
                <a:gd name="f63" fmla="val 439283"/>
                <a:gd name="f64" fmla="val 317930"/>
                <a:gd name="f65" fmla="val 438937"/>
                <a:gd name="f66" fmla="val 318502"/>
                <a:gd name="f67" fmla="val 438705"/>
                <a:gd name="f68" fmla="val 319392"/>
                <a:gd name="f69" fmla="val 437942"/>
                <a:gd name="f70" fmla="val 349145"/>
                <a:gd name="f71" fmla="val 166405"/>
                <a:gd name="f72" fmla="val 367454"/>
                <a:gd name="f73" fmla="val 26828"/>
                <a:gd name="f74" fmla="val 147464"/>
                <a:gd name="f75" fmla="val 461460"/>
                <a:gd name="f76" fmla="val 3179"/>
                <a:gd name="f77" fmla="val 464002"/>
                <a:gd name="f78" fmla="val 112525"/>
                <a:gd name="f79" fmla="val 557566"/>
                <a:gd name="f80" fmla="val 113160"/>
                <a:gd name="f81" fmla="val 558328"/>
                <a:gd name="f82" fmla="val 113567"/>
                <a:gd name="f83" fmla="val 558735"/>
                <a:gd name="f84" fmla="val 113911"/>
                <a:gd name="f85" fmla="val 559205"/>
                <a:gd name="f86" fmla="val 114178"/>
                <a:gd name="f87" fmla="val 559727"/>
                <a:gd name="f88" fmla="val 114559"/>
                <a:gd name="f89" fmla="val 560413"/>
                <a:gd name="f90" fmla="val 114864"/>
                <a:gd name="f91" fmla="val 561138"/>
                <a:gd name="f92" fmla="+- 0 0 -90"/>
                <a:gd name="f93" fmla="*/ f3 1 367453"/>
                <a:gd name="f94" fmla="*/ f4 1 836856"/>
                <a:gd name="f95" fmla="val f5"/>
                <a:gd name="f96" fmla="val f6"/>
                <a:gd name="f97" fmla="val f7"/>
                <a:gd name="f98" fmla="*/ f92 f0 1"/>
                <a:gd name="f99" fmla="+- f97 0 f95"/>
                <a:gd name="f100" fmla="+- f96 0 f95"/>
                <a:gd name="f101" fmla="*/ f98 1 f2"/>
                <a:gd name="f102" fmla="*/ f100 1 367453"/>
                <a:gd name="f103" fmla="*/ f99 1 836856"/>
                <a:gd name="f104" fmla="*/ 115068 f100 1"/>
                <a:gd name="f105" fmla="*/ 561888 f99 1"/>
                <a:gd name="f106" fmla="*/ 563540 f99 1"/>
                <a:gd name="f107" fmla="*/ 565447 f99 1"/>
                <a:gd name="f108" fmla="*/ 566337 f99 1"/>
                <a:gd name="f109" fmla="*/ 100319 f100 1"/>
                <a:gd name="f110" fmla="*/ 716597 f99 1"/>
                <a:gd name="f111" fmla="*/ 239290 f100 1"/>
                <a:gd name="f112" fmla="*/ 836857 f99 1"/>
                <a:gd name="f113" fmla="*/ 270822 f100 1"/>
                <a:gd name="f114" fmla="*/ 549175 f99 1"/>
                <a:gd name="f115" fmla="*/ 548031 f99 1"/>
                <a:gd name="f116" fmla="*/ 546251 f99 1"/>
                <a:gd name="f117" fmla="*/ 271712 f100 1"/>
                <a:gd name="f118" fmla="*/ 544853 f99 1"/>
                <a:gd name="f119" fmla="*/ 272857 f100 1"/>
                <a:gd name="f120" fmla="*/ 543455 f99 1"/>
                <a:gd name="f121" fmla="*/ 274255 f100 1"/>
                <a:gd name="f122" fmla="*/ 542438 f99 1"/>
                <a:gd name="f123" fmla="*/ 275272 f100 1"/>
                <a:gd name="f124" fmla="*/ 541675 f99 1"/>
                <a:gd name="f125" fmla="*/ 305915 f100 1"/>
                <a:gd name="f126" fmla="*/ 527946 f99 1"/>
                <a:gd name="f127" fmla="*/ 314942 f100 1"/>
                <a:gd name="f128" fmla="*/ 445442 f99 1"/>
                <a:gd name="f129" fmla="*/ 444425 f99 1"/>
                <a:gd name="f130" fmla="*/ 442518 f99 1"/>
                <a:gd name="f131" fmla="*/ 315832 f100 1"/>
                <a:gd name="f132" fmla="*/ 441120 f99 1"/>
                <a:gd name="f133" fmla="*/ 316977 f100 1"/>
                <a:gd name="f134" fmla="*/ 439722 f99 1"/>
                <a:gd name="f135" fmla="*/ 318502 f100 1"/>
                <a:gd name="f136" fmla="*/ 438705 f99 1"/>
                <a:gd name="f137" fmla="*/ 319392 f100 1"/>
                <a:gd name="f138" fmla="*/ 437942 f99 1"/>
                <a:gd name="f139" fmla="*/ 349145 f100 1"/>
                <a:gd name="f140" fmla="*/ 166405 f99 1"/>
                <a:gd name="f141" fmla="*/ 367454 f100 1"/>
                <a:gd name="f142" fmla="*/ 0 f99 1"/>
                <a:gd name="f143" fmla="*/ 26828 f100 1"/>
                <a:gd name="f144" fmla="*/ 147464 f99 1"/>
                <a:gd name="f145" fmla="*/ 0 f100 1"/>
                <a:gd name="f146" fmla="*/ 461460 f99 1"/>
                <a:gd name="f147" fmla="*/ 3179 f100 1"/>
                <a:gd name="f148" fmla="*/ 464002 f99 1"/>
                <a:gd name="f149" fmla="*/ 112525 f100 1"/>
                <a:gd name="f150" fmla="*/ 557566 f99 1"/>
                <a:gd name="f151" fmla="*/ 113160 f100 1"/>
                <a:gd name="f152" fmla="*/ 558328 f99 1"/>
                <a:gd name="f153" fmla="*/ 114178 f100 1"/>
                <a:gd name="f154" fmla="*/ 559727 f99 1"/>
                <a:gd name="f155" fmla="+- f101 0 f1"/>
                <a:gd name="f156" fmla="*/ f104 1 367453"/>
                <a:gd name="f157" fmla="*/ f105 1 836856"/>
                <a:gd name="f158" fmla="*/ f106 1 836856"/>
                <a:gd name="f159" fmla="*/ f107 1 836856"/>
                <a:gd name="f160" fmla="*/ f108 1 836856"/>
                <a:gd name="f161" fmla="*/ f109 1 367453"/>
                <a:gd name="f162" fmla="*/ f110 1 836856"/>
                <a:gd name="f163" fmla="*/ f111 1 367453"/>
                <a:gd name="f164" fmla="*/ f112 1 836856"/>
                <a:gd name="f165" fmla="*/ f113 1 367453"/>
                <a:gd name="f166" fmla="*/ f114 1 836856"/>
                <a:gd name="f167" fmla="*/ f115 1 836856"/>
                <a:gd name="f168" fmla="*/ f116 1 836856"/>
                <a:gd name="f169" fmla="*/ f117 1 367453"/>
                <a:gd name="f170" fmla="*/ f118 1 836856"/>
                <a:gd name="f171" fmla="*/ f119 1 367453"/>
                <a:gd name="f172" fmla="*/ f120 1 836856"/>
                <a:gd name="f173" fmla="*/ f121 1 367453"/>
                <a:gd name="f174" fmla="*/ f122 1 836856"/>
                <a:gd name="f175" fmla="*/ f123 1 367453"/>
                <a:gd name="f176" fmla="*/ f124 1 836856"/>
                <a:gd name="f177" fmla="*/ f125 1 367453"/>
                <a:gd name="f178" fmla="*/ f126 1 836856"/>
                <a:gd name="f179" fmla="*/ f127 1 367453"/>
                <a:gd name="f180" fmla="*/ f128 1 836856"/>
                <a:gd name="f181" fmla="*/ f129 1 836856"/>
                <a:gd name="f182" fmla="*/ f130 1 836856"/>
                <a:gd name="f183" fmla="*/ f131 1 367453"/>
                <a:gd name="f184" fmla="*/ f132 1 836856"/>
                <a:gd name="f185" fmla="*/ f133 1 367453"/>
                <a:gd name="f186" fmla="*/ f134 1 836856"/>
                <a:gd name="f187" fmla="*/ f135 1 367453"/>
                <a:gd name="f188" fmla="*/ f136 1 836856"/>
                <a:gd name="f189" fmla="*/ f137 1 367453"/>
                <a:gd name="f190" fmla="*/ f138 1 836856"/>
                <a:gd name="f191" fmla="*/ f139 1 367453"/>
                <a:gd name="f192" fmla="*/ f140 1 836856"/>
                <a:gd name="f193" fmla="*/ f141 1 367453"/>
                <a:gd name="f194" fmla="*/ f142 1 836856"/>
                <a:gd name="f195" fmla="*/ f143 1 367453"/>
                <a:gd name="f196" fmla="*/ f144 1 836856"/>
                <a:gd name="f197" fmla="*/ f145 1 367453"/>
                <a:gd name="f198" fmla="*/ f146 1 836856"/>
                <a:gd name="f199" fmla="*/ f147 1 367453"/>
                <a:gd name="f200" fmla="*/ f148 1 836856"/>
                <a:gd name="f201" fmla="*/ f149 1 367453"/>
                <a:gd name="f202" fmla="*/ f150 1 836856"/>
                <a:gd name="f203" fmla="*/ f151 1 367453"/>
                <a:gd name="f204" fmla="*/ f152 1 836856"/>
                <a:gd name="f205" fmla="*/ f153 1 367453"/>
                <a:gd name="f206" fmla="*/ f154 1 836856"/>
                <a:gd name="f207" fmla="*/ f95 1 f102"/>
                <a:gd name="f208" fmla="*/ f96 1 f102"/>
                <a:gd name="f209" fmla="*/ f95 1 f103"/>
                <a:gd name="f210" fmla="*/ f97 1 f103"/>
                <a:gd name="f211" fmla="*/ f156 1 f102"/>
                <a:gd name="f212" fmla="*/ f157 1 f103"/>
                <a:gd name="f213" fmla="*/ f158 1 f103"/>
                <a:gd name="f214" fmla="*/ f159 1 f103"/>
                <a:gd name="f215" fmla="*/ f160 1 f103"/>
                <a:gd name="f216" fmla="*/ f161 1 f102"/>
                <a:gd name="f217" fmla="*/ f162 1 f103"/>
                <a:gd name="f218" fmla="*/ f163 1 f102"/>
                <a:gd name="f219" fmla="*/ f164 1 f103"/>
                <a:gd name="f220" fmla="*/ f165 1 f102"/>
                <a:gd name="f221" fmla="*/ f166 1 f103"/>
                <a:gd name="f222" fmla="*/ f167 1 f103"/>
                <a:gd name="f223" fmla="*/ f168 1 f103"/>
                <a:gd name="f224" fmla="*/ f169 1 f102"/>
                <a:gd name="f225" fmla="*/ f170 1 f103"/>
                <a:gd name="f226" fmla="*/ f171 1 f102"/>
                <a:gd name="f227" fmla="*/ f172 1 f103"/>
                <a:gd name="f228" fmla="*/ f173 1 f102"/>
                <a:gd name="f229" fmla="*/ f174 1 f103"/>
                <a:gd name="f230" fmla="*/ f175 1 f102"/>
                <a:gd name="f231" fmla="*/ f176 1 f103"/>
                <a:gd name="f232" fmla="*/ f177 1 f102"/>
                <a:gd name="f233" fmla="*/ f178 1 f103"/>
                <a:gd name="f234" fmla="*/ f179 1 f102"/>
                <a:gd name="f235" fmla="*/ f180 1 f103"/>
                <a:gd name="f236" fmla="*/ f181 1 f103"/>
                <a:gd name="f237" fmla="*/ f182 1 f103"/>
                <a:gd name="f238" fmla="*/ f183 1 f102"/>
                <a:gd name="f239" fmla="*/ f184 1 f103"/>
                <a:gd name="f240" fmla="*/ f185 1 f102"/>
                <a:gd name="f241" fmla="*/ f186 1 f103"/>
                <a:gd name="f242" fmla="*/ f187 1 f102"/>
                <a:gd name="f243" fmla="*/ f188 1 f103"/>
                <a:gd name="f244" fmla="*/ f189 1 f102"/>
                <a:gd name="f245" fmla="*/ f190 1 f103"/>
                <a:gd name="f246" fmla="*/ f191 1 f102"/>
                <a:gd name="f247" fmla="*/ f192 1 f103"/>
                <a:gd name="f248" fmla="*/ f193 1 f102"/>
                <a:gd name="f249" fmla="*/ f194 1 f103"/>
                <a:gd name="f250" fmla="*/ f195 1 f102"/>
                <a:gd name="f251" fmla="*/ f196 1 f103"/>
                <a:gd name="f252" fmla="*/ f197 1 f102"/>
                <a:gd name="f253" fmla="*/ f198 1 f103"/>
                <a:gd name="f254" fmla="*/ f199 1 f102"/>
                <a:gd name="f255" fmla="*/ f200 1 f103"/>
                <a:gd name="f256" fmla="*/ f201 1 f102"/>
                <a:gd name="f257" fmla="*/ f202 1 f103"/>
                <a:gd name="f258" fmla="*/ f203 1 f102"/>
                <a:gd name="f259" fmla="*/ f204 1 f103"/>
                <a:gd name="f260" fmla="*/ f205 1 f102"/>
                <a:gd name="f261" fmla="*/ f206 1 f103"/>
                <a:gd name="f262" fmla="*/ f207 f93 1"/>
                <a:gd name="f263" fmla="*/ f208 f93 1"/>
                <a:gd name="f264" fmla="*/ f210 f94 1"/>
                <a:gd name="f265" fmla="*/ f209 f94 1"/>
                <a:gd name="f266" fmla="*/ f211 f93 1"/>
                <a:gd name="f267" fmla="*/ f212 f94 1"/>
                <a:gd name="f268" fmla="*/ f213 f94 1"/>
                <a:gd name="f269" fmla="*/ f214 f94 1"/>
                <a:gd name="f270" fmla="*/ f215 f94 1"/>
                <a:gd name="f271" fmla="*/ f216 f93 1"/>
                <a:gd name="f272" fmla="*/ f217 f94 1"/>
                <a:gd name="f273" fmla="*/ f218 f93 1"/>
                <a:gd name="f274" fmla="*/ f219 f94 1"/>
                <a:gd name="f275" fmla="*/ f220 f93 1"/>
                <a:gd name="f276" fmla="*/ f221 f94 1"/>
                <a:gd name="f277" fmla="*/ f222 f94 1"/>
                <a:gd name="f278" fmla="*/ f223 f94 1"/>
                <a:gd name="f279" fmla="*/ f224 f93 1"/>
                <a:gd name="f280" fmla="*/ f225 f94 1"/>
                <a:gd name="f281" fmla="*/ f226 f93 1"/>
                <a:gd name="f282" fmla="*/ f227 f94 1"/>
                <a:gd name="f283" fmla="*/ f228 f93 1"/>
                <a:gd name="f284" fmla="*/ f229 f94 1"/>
                <a:gd name="f285" fmla="*/ f230 f93 1"/>
                <a:gd name="f286" fmla="*/ f231 f94 1"/>
                <a:gd name="f287" fmla="*/ f232 f93 1"/>
                <a:gd name="f288" fmla="*/ f233 f94 1"/>
                <a:gd name="f289" fmla="*/ f234 f93 1"/>
                <a:gd name="f290" fmla="*/ f235 f94 1"/>
                <a:gd name="f291" fmla="*/ f236 f94 1"/>
                <a:gd name="f292" fmla="*/ f237 f94 1"/>
                <a:gd name="f293" fmla="*/ f238 f93 1"/>
                <a:gd name="f294" fmla="*/ f239 f94 1"/>
                <a:gd name="f295" fmla="*/ f240 f93 1"/>
                <a:gd name="f296" fmla="*/ f241 f94 1"/>
                <a:gd name="f297" fmla="*/ f242 f93 1"/>
                <a:gd name="f298" fmla="*/ f243 f94 1"/>
                <a:gd name="f299" fmla="*/ f244 f93 1"/>
                <a:gd name="f300" fmla="*/ f245 f94 1"/>
                <a:gd name="f301" fmla="*/ f246 f93 1"/>
                <a:gd name="f302" fmla="*/ f247 f94 1"/>
                <a:gd name="f303" fmla="*/ f248 f93 1"/>
                <a:gd name="f304" fmla="*/ f249 f94 1"/>
                <a:gd name="f305" fmla="*/ f250 f93 1"/>
                <a:gd name="f306" fmla="*/ f251 f94 1"/>
                <a:gd name="f307" fmla="*/ f252 f93 1"/>
                <a:gd name="f308" fmla="*/ f253 f94 1"/>
                <a:gd name="f309" fmla="*/ f254 f93 1"/>
                <a:gd name="f310" fmla="*/ f255 f94 1"/>
                <a:gd name="f311" fmla="*/ f256 f93 1"/>
                <a:gd name="f312" fmla="*/ f257 f94 1"/>
                <a:gd name="f313" fmla="*/ f258 f93 1"/>
                <a:gd name="f314" fmla="*/ f259 f94 1"/>
                <a:gd name="f315" fmla="*/ f260 f93 1"/>
                <a:gd name="f316" fmla="*/ f261 f94 1"/>
              </a:gdLst>
              <a:ahLst/>
              <a:cxnLst>
                <a:cxn ang="3cd4">
                  <a:pos x="hc" y="t"/>
                </a:cxn>
                <a:cxn ang="0">
                  <a:pos x="r" y="vc"/>
                </a:cxn>
                <a:cxn ang="cd4">
                  <a:pos x="hc" y="b"/>
                </a:cxn>
                <a:cxn ang="cd2">
                  <a:pos x="l" y="vc"/>
                </a:cxn>
                <a:cxn ang="f155">
                  <a:pos x="f266" y="f267"/>
                </a:cxn>
                <a:cxn ang="f155">
                  <a:pos x="f266" y="f268"/>
                </a:cxn>
                <a:cxn ang="f155">
                  <a:pos x="f266" y="f269"/>
                </a:cxn>
                <a:cxn ang="f155">
                  <a:pos x="f266" y="f270"/>
                </a:cxn>
                <a:cxn ang="f155">
                  <a:pos x="f271" y="f272"/>
                </a:cxn>
                <a:cxn ang="f155">
                  <a:pos x="f273" y="f274"/>
                </a:cxn>
                <a:cxn ang="f155">
                  <a:pos x="f275" y="f276"/>
                </a:cxn>
                <a:cxn ang="f155">
                  <a:pos x="f275" y="f277"/>
                </a:cxn>
                <a:cxn ang="f155">
                  <a:pos x="f275" y="f278"/>
                </a:cxn>
                <a:cxn ang="f155">
                  <a:pos x="f279" y="f280"/>
                </a:cxn>
                <a:cxn ang="f155">
                  <a:pos x="f281" y="f282"/>
                </a:cxn>
                <a:cxn ang="f155">
                  <a:pos x="f283" y="f284"/>
                </a:cxn>
                <a:cxn ang="f155">
                  <a:pos x="f285" y="f286"/>
                </a:cxn>
                <a:cxn ang="f155">
                  <a:pos x="f287" y="f288"/>
                </a:cxn>
                <a:cxn ang="f155">
                  <a:pos x="f289" y="f290"/>
                </a:cxn>
                <a:cxn ang="f155">
                  <a:pos x="f289" y="f291"/>
                </a:cxn>
                <a:cxn ang="f155">
                  <a:pos x="f289" y="f292"/>
                </a:cxn>
                <a:cxn ang="f155">
                  <a:pos x="f293" y="f294"/>
                </a:cxn>
                <a:cxn ang="f155">
                  <a:pos x="f295" y="f296"/>
                </a:cxn>
                <a:cxn ang="f155">
                  <a:pos x="f297" y="f298"/>
                </a:cxn>
                <a:cxn ang="f155">
                  <a:pos x="f299" y="f300"/>
                </a:cxn>
                <a:cxn ang="f155">
                  <a:pos x="f299" y="f300"/>
                </a:cxn>
                <a:cxn ang="f155">
                  <a:pos x="f301" y="f302"/>
                </a:cxn>
                <a:cxn ang="f155">
                  <a:pos x="f303" y="f304"/>
                </a:cxn>
                <a:cxn ang="f155">
                  <a:pos x="f305" y="f306"/>
                </a:cxn>
                <a:cxn ang="f155">
                  <a:pos x="f307" y="f308"/>
                </a:cxn>
                <a:cxn ang="f155">
                  <a:pos x="f309" y="f310"/>
                </a:cxn>
                <a:cxn ang="f155">
                  <a:pos x="f311" y="f312"/>
                </a:cxn>
                <a:cxn ang="f155">
                  <a:pos x="f313" y="f314"/>
                </a:cxn>
                <a:cxn ang="f155">
                  <a:pos x="f315" y="f316"/>
                </a:cxn>
                <a:cxn ang="f155">
                  <a:pos x="f266" y="f267"/>
                </a:cxn>
              </a:cxnLst>
              <a:rect l="f262" t="f265" r="f263" b="f264"/>
              <a:pathLst>
                <a:path w="367453" h="836856">
                  <a:moveTo>
                    <a:pt x="f8" y="f9"/>
                  </a:moveTo>
                  <a:lnTo>
                    <a:pt x="f8" y="f10"/>
                  </a:lnTo>
                  <a:cubicBezTo>
                    <a:pt x="f11" y="f12"/>
                    <a:pt x="f11" y="f13"/>
                    <a:pt x="f8" y="f14"/>
                  </a:cubicBezTo>
                  <a:cubicBezTo>
                    <a:pt x="f8" y="f14"/>
                    <a:pt x="f8" y="f14"/>
                    <a:pt x="f8" y="f15"/>
                  </a:cubicBezTo>
                  <a:lnTo>
                    <a:pt x="f16" y="f17"/>
                  </a:lnTo>
                  <a:lnTo>
                    <a:pt x="f18" y="f19"/>
                  </a:lnTo>
                  <a:lnTo>
                    <a:pt x="f20" y="f21"/>
                  </a:lnTo>
                  <a:cubicBezTo>
                    <a:pt x="f22" y="f23"/>
                    <a:pt x="f22" y="f24"/>
                    <a:pt x="f20" y="f25"/>
                  </a:cubicBezTo>
                  <a:cubicBezTo>
                    <a:pt x="f22" y="f26"/>
                    <a:pt x="f22" y="f27"/>
                    <a:pt x="f20" y="f28"/>
                  </a:cubicBezTo>
                  <a:cubicBezTo>
                    <a:pt x="f29" y="f30"/>
                    <a:pt x="f31" y="f32"/>
                    <a:pt x="f33" y="f34"/>
                  </a:cubicBezTo>
                  <a:cubicBezTo>
                    <a:pt x="f35" y="f36"/>
                    <a:pt x="f37" y="f38"/>
                    <a:pt x="f39" y="f40"/>
                  </a:cubicBezTo>
                  <a:lnTo>
                    <a:pt x="f41" y="f42"/>
                  </a:lnTo>
                  <a:lnTo>
                    <a:pt x="f43" y="f44"/>
                  </a:lnTo>
                  <a:lnTo>
                    <a:pt x="f45" y="f46"/>
                  </a:lnTo>
                  <a:lnTo>
                    <a:pt x="f47" y="f48"/>
                  </a:lnTo>
                  <a:cubicBezTo>
                    <a:pt x="f47" y="f48"/>
                    <a:pt x="f47" y="f48"/>
                    <a:pt x="f47" y="f49"/>
                  </a:cubicBezTo>
                  <a:cubicBezTo>
                    <a:pt x="f50" y="f51"/>
                    <a:pt x="f50" y="f52"/>
                    <a:pt x="f47" y="f53"/>
                  </a:cubicBezTo>
                  <a:lnTo>
                    <a:pt x="f54" y="f55"/>
                  </a:lnTo>
                  <a:cubicBezTo>
                    <a:pt x="f56" y="f57"/>
                    <a:pt x="f58" y="f59"/>
                    <a:pt x="f60" y="f61"/>
                  </a:cubicBezTo>
                  <a:cubicBezTo>
                    <a:pt x="f62" y="f63"/>
                    <a:pt x="f64" y="f65"/>
                    <a:pt x="f66" y="f67"/>
                  </a:cubicBezTo>
                  <a:lnTo>
                    <a:pt x="f68" y="f69"/>
                  </a:lnTo>
                  <a:lnTo>
                    <a:pt x="f68" y="f69"/>
                  </a:lnTo>
                  <a:lnTo>
                    <a:pt x="f70" y="f71"/>
                  </a:lnTo>
                  <a:lnTo>
                    <a:pt x="f72" y="f5"/>
                  </a:lnTo>
                  <a:lnTo>
                    <a:pt x="f73" y="f74"/>
                  </a:lnTo>
                  <a:lnTo>
                    <a:pt x="f5" y="f75"/>
                  </a:lnTo>
                  <a:lnTo>
                    <a:pt x="f76" y="f77"/>
                  </a:lnTo>
                  <a:lnTo>
                    <a:pt x="f78" y="f79"/>
                  </a:lnTo>
                  <a:lnTo>
                    <a:pt x="f80" y="f81"/>
                  </a:lnTo>
                  <a:cubicBezTo>
                    <a:pt x="f82" y="f83"/>
                    <a:pt x="f84" y="f85"/>
                    <a:pt x="f86" y="f87"/>
                  </a:cubicBezTo>
                  <a:cubicBezTo>
                    <a:pt x="f88" y="f89"/>
                    <a:pt x="f90" y="f91"/>
                    <a:pt x="f8" y="f9"/>
                  </a:cubicBez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19">
              <a:extLst>
                <a:ext uri="{FF2B5EF4-FFF2-40B4-BE49-F238E27FC236}">
                  <a16:creationId xmlns:a16="http://schemas.microsoft.com/office/drawing/2014/main" id="{024446AD-F746-3E88-FA4D-746F89EC2350}"/>
                </a:ext>
              </a:extLst>
            </p:cNvPr>
            <p:cNvSpPr/>
            <p:nvPr/>
          </p:nvSpPr>
          <p:spPr>
            <a:xfrm flipH="1">
              <a:off x="10401647" y="1401967"/>
              <a:ext cx="197199" cy="445696"/>
            </a:xfrm>
            <a:custGeom>
              <a:avLst/>
              <a:gdLst>
                <a:gd name="f0" fmla="val 10800000"/>
                <a:gd name="f1" fmla="val 5400000"/>
                <a:gd name="f2" fmla="val 180"/>
                <a:gd name="f3" fmla="val w"/>
                <a:gd name="f4" fmla="val h"/>
                <a:gd name="f5" fmla="val 0"/>
                <a:gd name="f6" fmla="val 197204"/>
                <a:gd name="f7" fmla="val 445696"/>
                <a:gd name="f8" fmla="val 107312"/>
                <a:gd name="f9" fmla="val 398788"/>
                <a:gd name="f10" fmla="val 107897"/>
                <a:gd name="f11" fmla="val 398715"/>
                <a:gd name="f12" fmla="val 108507"/>
                <a:gd name="f13" fmla="val 109092"/>
                <a:gd name="f14" fmla="val 110618"/>
                <a:gd name="f15" fmla="val 111164"/>
                <a:gd name="f16" fmla="val 111724"/>
                <a:gd name="f17" fmla="val 112270"/>
                <a:gd name="f18" fmla="val 113923"/>
                <a:gd name="f19" fmla="val 399678"/>
                <a:gd name="f20" fmla="val 114686"/>
                <a:gd name="f21" fmla="val 114940"/>
                <a:gd name="f22" fmla="val 168469"/>
                <a:gd name="f23" fmla="val 445315"/>
                <a:gd name="f24" fmla="val 133099"/>
                <a:gd name="f25" fmla="val 37000"/>
                <a:gd name="f26" fmla="val 106040"/>
                <a:gd name="f27" fmla="val 399042"/>
                <a:gd name="f28" fmla="+- 0 0 -90"/>
                <a:gd name="f29" fmla="*/ f3 1 197204"/>
                <a:gd name="f30" fmla="*/ f4 1 445696"/>
                <a:gd name="f31" fmla="val f5"/>
                <a:gd name="f32" fmla="val f6"/>
                <a:gd name="f33" fmla="val f7"/>
                <a:gd name="f34" fmla="*/ f28 f0 1"/>
                <a:gd name="f35" fmla="+- f33 0 f31"/>
                <a:gd name="f36" fmla="+- f32 0 f31"/>
                <a:gd name="f37" fmla="*/ f34 1 f2"/>
                <a:gd name="f38" fmla="*/ f36 1 197204"/>
                <a:gd name="f39" fmla="*/ f35 1 445696"/>
                <a:gd name="f40" fmla="*/ 107312 f36 1"/>
                <a:gd name="f41" fmla="*/ 398788 f35 1"/>
                <a:gd name="f42" fmla="*/ 109092 f36 1"/>
                <a:gd name="f43" fmla="*/ 110618 f36 1"/>
                <a:gd name="f44" fmla="*/ 112270 f36 1"/>
                <a:gd name="f45" fmla="*/ 113923 f36 1"/>
                <a:gd name="f46" fmla="*/ 399678 f35 1"/>
                <a:gd name="f47" fmla="*/ 114940 f36 1"/>
                <a:gd name="f48" fmla="*/ 168469 f36 1"/>
                <a:gd name="f49" fmla="*/ 445315 f35 1"/>
                <a:gd name="f50" fmla="*/ 197204 f36 1"/>
                <a:gd name="f51" fmla="*/ 133099 f35 1"/>
                <a:gd name="f52" fmla="*/ 37000 f36 1"/>
                <a:gd name="f53" fmla="*/ 0 f35 1"/>
                <a:gd name="f54" fmla="*/ 0 f36 1"/>
                <a:gd name="f55" fmla="*/ 445696 f35 1"/>
                <a:gd name="f56" fmla="*/ 106040 f36 1"/>
                <a:gd name="f57" fmla="*/ 399042 f35 1"/>
                <a:gd name="f58" fmla="+- f37 0 f1"/>
                <a:gd name="f59" fmla="*/ f40 1 197204"/>
                <a:gd name="f60" fmla="*/ f41 1 445696"/>
                <a:gd name="f61" fmla="*/ f42 1 197204"/>
                <a:gd name="f62" fmla="*/ f43 1 197204"/>
                <a:gd name="f63" fmla="*/ f44 1 197204"/>
                <a:gd name="f64" fmla="*/ f45 1 197204"/>
                <a:gd name="f65" fmla="*/ f46 1 445696"/>
                <a:gd name="f66" fmla="*/ f47 1 197204"/>
                <a:gd name="f67" fmla="*/ f48 1 197204"/>
                <a:gd name="f68" fmla="*/ f49 1 445696"/>
                <a:gd name="f69" fmla="*/ f50 1 197204"/>
                <a:gd name="f70" fmla="*/ f51 1 445696"/>
                <a:gd name="f71" fmla="*/ f52 1 197204"/>
                <a:gd name="f72" fmla="*/ f53 1 445696"/>
                <a:gd name="f73" fmla="*/ f54 1 197204"/>
                <a:gd name="f74" fmla="*/ f55 1 445696"/>
                <a:gd name="f75" fmla="*/ f56 1 197204"/>
                <a:gd name="f76" fmla="*/ f57 1 445696"/>
                <a:gd name="f77" fmla="*/ f31 1 f38"/>
                <a:gd name="f78" fmla="*/ f32 1 f38"/>
                <a:gd name="f79" fmla="*/ f31 1 f39"/>
                <a:gd name="f80" fmla="*/ f33 1 f39"/>
                <a:gd name="f81" fmla="*/ f59 1 f38"/>
                <a:gd name="f82" fmla="*/ f60 1 f39"/>
                <a:gd name="f83" fmla="*/ f61 1 f38"/>
                <a:gd name="f84" fmla="*/ f62 1 f38"/>
                <a:gd name="f85" fmla="*/ f63 1 f38"/>
                <a:gd name="f86" fmla="*/ f64 1 f38"/>
                <a:gd name="f87" fmla="*/ f65 1 f39"/>
                <a:gd name="f88" fmla="*/ f66 1 f38"/>
                <a:gd name="f89" fmla="*/ f67 1 f38"/>
                <a:gd name="f90" fmla="*/ f68 1 f39"/>
                <a:gd name="f91" fmla="*/ f69 1 f38"/>
                <a:gd name="f92" fmla="*/ f70 1 f39"/>
                <a:gd name="f93" fmla="*/ f71 1 f38"/>
                <a:gd name="f94" fmla="*/ f72 1 f39"/>
                <a:gd name="f95" fmla="*/ f73 1 f38"/>
                <a:gd name="f96" fmla="*/ f74 1 f39"/>
                <a:gd name="f97" fmla="*/ f75 1 f38"/>
                <a:gd name="f98" fmla="*/ f76 1 f39"/>
                <a:gd name="f99" fmla="*/ f77 f29 1"/>
                <a:gd name="f100" fmla="*/ f78 f29 1"/>
                <a:gd name="f101" fmla="*/ f80 f30 1"/>
                <a:gd name="f102" fmla="*/ f79 f30 1"/>
                <a:gd name="f103" fmla="*/ f81 f29 1"/>
                <a:gd name="f104" fmla="*/ f82 f30 1"/>
                <a:gd name="f105" fmla="*/ f83 f29 1"/>
                <a:gd name="f106" fmla="*/ f84 f29 1"/>
                <a:gd name="f107" fmla="*/ f85 f29 1"/>
                <a:gd name="f108" fmla="*/ f86 f29 1"/>
                <a:gd name="f109" fmla="*/ f87 f30 1"/>
                <a:gd name="f110" fmla="*/ f88 f29 1"/>
                <a:gd name="f111" fmla="*/ f89 f29 1"/>
                <a:gd name="f112" fmla="*/ f90 f30 1"/>
                <a:gd name="f113" fmla="*/ f91 f29 1"/>
                <a:gd name="f114" fmla="*/ f92 f30 1"/>
                <a:gd name="f115" fmla="*/ f93 f29 1"/>
                <a:gd name="f116" fmla="*/ f94 f30 1"/>
                <a:gd name="f117" fmla="*/ f95 f29 1"/>
                <a:gd name="f118" fmla="*/ f96 f30 1"/>
                <a:gd name="f119" fmla="*/ f97 f29 1"/>
                <a:gd name="f120" fmla="*/ f98 f30 1"/>
              </a:gdLst>
              <a:ahLst/>
              <a:cxnLst>
                <a:cxn ang="3cd4">
                  <a:pos x="hc" y="t"/>
                </a:cxn>
                <a:cxn ang="0">
                  <a:pos x="r" y="vc"/>
                </a:cxn>
                <a:cxn ang="cd4">
                  <a:pos x="hc" y="b"/>
                </a:cxn>
                <a:cxn ang="cd2">
                  <a:pos x="l" y="vc"/>
                </a:cxn>
                <a:cxn ang="f58">
                  <a:pos x="f103" y="f104"/>
                </a:cxn>
                <a:cxn ang="f58">
                  <a:pos x="f105" y="f104"/>
                </a:cxn>
                <a:cxn ang="f58">
                  <a:pos x="f106" y="f104"/>
                </a:cxn>
                <a:cxn ang="f58">
                  <a:pos x="f107" y="f104"/>
                </a:cxn>
                <a:cxn ang="f58">
                  <a:pos x="f108" y="f109"/>
                </a:cxn>
                <a:cxn ang="f58">
                  <a:pos x="f110" y="f109"/>
                </a:cxn>
                <a:cxn ang="f58">
                  <a:pos x="f111" y="f112"/>
                </a:cxn>
                <a:cxn ang="f58">
                  <a:pos x="f113" y="f114"/>
                </a:cxn>
                <a:cxn ang="f58">
                  <a:pos x="f115" y="f116"/>
                </a:cxn>
                <a:cxn ang="f58">
                  <a:pos x="f117" y="f118"/>
                </a:cxn>
                <a:cxn ang="f58">
                  <a:pos x="f119" y="f120"/>
                </a:cxn>
              </a:cxnLst>
              <a:rect l="f99" t="f102" r="f100" b="f101"/>
              <a:pathLst>
                <a:path w="197204" h="445696">
                  <a:moveTo>
                    <a:pt x="f8" y="f9"/>
                  </a:moveTo>
                  <a:cubicBezTo>
                    <a:pt x="f10" y="f11"/>
                    <a:pt x="f12" y="f11"/>
                    <a:pt x="f13" y="f9"/>
                  </a:cubicBezTo>
                  <a:lnTo>
                    <a:pt x="f14" y="f9"/>
                  </a:lnTo>
                  <a:cubicBezTo>
                    <a:pt x="f15" y="f11"/>
                    <a:pt x="f16" y="f11"/>
                    <a:pt x="f17" y="f9"/>
                  </a:cubicBezTo>
                  <a:lnTo>
                    <a:pt x="f18" y="f19"/>
                  </a:lnTo>
                  <a:cubicBezTo>
                    <a:pt x="f18" y="f19"/>
                    <a:pt x="f20" y="f19"/>
                    <a:pt x="f21" y="f19"/>
                  </a:cubicBezTo>
                  <a:lnTo>
                    <a:pt x="f22" y="f23"/>
                  </a:lnTo>
                  <a:lnTo>
                    <a:pt x="f6" y="f24"/>
                  </a:lnTo>
                  <a:lnTo>
                    <a:pt x="f25" y="f5"/>
                  </a:lnTo>
                  <a:lnTo>
                    <a:pt x="f5" y="f7"/>
                  </a:lnTo>
                  <a:lnTo>
                    <a:pt x="f26" y="f27"/>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20">
              <a:extLst>
                <a:ext uri="{FF2B5EF4-FFF2-40B4-BE49-F238E27FC236}">
                  <a16:creationId xmlns:a16="http://schemas.microsoft.com/office/drawing/2014/main" id="{9E749A5A-F944-F5F5-656D-2AA75CFBA97B}"/>
                </a:ext>
              </a:extLst>
            </p:cNvPr>
            <p:cNvSpPr/>
            <p:nvPr/>
          </p:nvSpPr>
          <p:spPr>
            <a:xfrm flipH="1">
              <a:off x="9481870" y="1692316"/>
              <a:ext cx="611066" cy="282723"/>
            </a:xfrm>
            <a:custGeom>
              <a:avLst/>
              <a:gdLst>
                <a:gd name="f0" fmla="val 10800000"/>
                <a:gd name="f1" fmla="val 5400000"/>
                <a:gd name="f2" fmla="val 180"/>
                <a:gd name="f3" fmla="val w"/>
                <a:gd name="f4" fmla="val h"/>
                <a:gd name="f5" fmla="val 0"/>
                <a:gd name="f6" fmla="val 611066"/>
                <a:gd name="f7" fmla="val 282723"/>
                <a:gd name="f8" fmla="val 190720"/>
                <a:gd name="f9" fmla="val 63816"/>
                <a:gd name="f10" fmla="val 149116"/>
                <a:gd name="f11" fmla="val 49206"/>
                <a:gd name="f12" fmla="val 190305"/>
                <a:gd name="f13" fmla="val 51876"/>
                <a:gd name="f14" fmla="val 189033"/>
                <a:gd name="f15" fmla="val 256201"/>
                <a:gd name="f16" fmla="val 97377"/>
                <a:gd name="f17" fmla="val 257090"/>
                <a:gd name="f18" fmla="val 257472"/>
                <a:gd name="f19" fmla="val 258019"/>
                <a:gd name="f20" fmla="val 97247"/>
                <a:gd name="f21" fmla="val 258578"/>
                <a:gd name="f22" fmla="val 259125"/>
                <a:gd name="f23" fmla="val 260905"/>
                <a:gd name="f24" fmla="val 262431"/>
                <a:gd name="f25" fmla="val 264084"/>
                <a:gd name="f26" fmla="val 98267"/>
                <a:gd name="f27" fmla="val 265101"/>
                <a:gd name="f28" fmla="val 483793"/>
                <a:gd name="f29" fmla="val 277893"/>
                <a:gd name="f30" fmla="val 278783"/>
                <a:gd name="f31" fmla="val 485065"/>
                <a:gd name="f32" fmla="val 280308"/>
                <a:gd name="f33" fmla="val 485331"/>
                <a:gd name="f34" fmla="val 280791"/>
                <a:gd name="f35" fmla="val 485548"/>
                <a:gd name="f36" fmla="val 281300"/>
                <a:gd name="f37" fmla="val 485700"/>
                <a:gd name="f38" fmla="val 281834"/>
                <a:gd name="f39" fmla="val 485777"/>
                <a:gd name="f40" fmla="val 282126"/>
                <a:gd name="f41" fmla="val 282431"/>
                <a:gd name="f42" fmla="val 282724"/>
                <a:gd name="f43" fmla="val 611067"/>
                <a:gd name="f44" fmla="val 225391"/>
                <a:gd name="f45" fmla="val 333633"/>
                <a:gd name="f46" fmla="val 214242"/>
                <a:gd name="f47" fmla="val 53265"/>
                <a:gd name="f48" fmla="val 199493"/>
                <a:gd name="f49" fmla="val 59875"/>
                <a:gd name="f50" fmla="+- 0 0 -90"/>
                <a:gd name="f51" fmla="*/ f3 1 611066"/>
                <a:gd name="f52" fmla="*/ f4 1 282723"/>
                <a:gd name="f53" fmla="val f5"/>
                <a:gd name="f54" fmla="val f6"/>
                <a:gd name="f55" fmla="val f7"/>
                <a:gd name="f56" fmla="*/ f50 f0 1"/>
                <a:gd name="f57" fmla="+- f55 0 f53"/>
                <a:gd name="f58" fmla="+- f54 0 f53"/>
                <a:gd name="f59" fmla="*/ f56 1 f2"/>
                <a:gd name="f60" fmla="*/ f58 1 611066"/>
                <a:gd name="f61" fmla="*/ f57 1 282723"/>
                <a:gd name="f62" fmla="*/ 190720 f58 1"/>
                <a:gd name="f63" fmla="*/ 63816 f57 1"/>
                <a:gd name="f64" fmla="*/ 0 f58 1"/>
                <a:gd name="f65" fmla="*/ 149116 f57 1"/>
                <a:gd name="f66" fmla="*/ 49206 f58 1"/>
                <a:gd name="f67" fmla="*/ 190305 f57 1"/>
                <a:gd name="f68" fmla="*/ 51876 f58 1"/>
                <a:gd name="f69" fmla="*/ 189033 f57 1"/>
                <a:gd name="f70" fmla="*/ 256201 f58 1"/>
                <a:gd name="f71" fmla="*/ 97377 f57 1"/>
                <a:gd name="f72" fmla="*/ 257472 f58 1"/>
                <a:gd name="f73" fmla="*/ 259125 f58 1"/>
                <a:gd name="f74" fmla="*/ 260905 f58 1"/>
                <a:gd name="f75" fmla="*/ 262431 f58 1"/>
                <a:gd name="f76" fmla="*/ 264084 f58 1"/>
                <a:gd name="f77" fmla="*/ 98267 f57 1"/>
                <a:gd name="f78" fmla="*/ 265101 f58 1"/>
                <a:gd name="f79" fmla="*/ 483793 f58 1"/>
                <a:gd name="f80" fmla="*/ 277893 f57 1"/>
                <a:gd name="f81" fmla="*/ 278783 f57 1"/>
                <a:gd name="f82" fmla="*/ 485065 f58 1"/>
                <a:gd name="f83" fmla="*/ 280308 f57 1"/>
                <a:gd name="f84" fmla="*/ 485700 f58 1"/>
                <a:gd name="f85" fmla="*/ 281834 f57 1"/>
                <a:gd name="f86" fmla="*/ 282724 f57 1"/>
                <a:gd name="f87" fmla="*/ 611067 f58 1"/>
                <a:gd name="f88" fmla="*/ 225391 f57 1"/>
                <a:gd name="f89" fmla="*/ 333633 f58 1"/>
                <a:gd name="f90" fmla="*/ 0 f57 1"/>
                <a:gd name="f91" fmla="*/ 214242 f58 1"/>
                <a:gd name="f92" fmla="*/ 53265 f57 1"/>
                <a:gd name="f93" fmla="*/ 199493 f58 1"/>
                <a:gd name="f94" fmla="*/ 59875 f57 1"/>
                <a:gd name="f95" fmla="+- f59 0 f1"/>
                <a:gd name="f96" fmla="*/ f62 1 611066"/>
                <a:gd name="f97" fmla="*/ f63 1 282723"/>
                <a:gd name="f98" fmla="*/ f64 1 611066"/>
                <a:gd name="f99" fmla="*/ f65 1 282723"/>
                <a:gd name="f100" fmla="*/ f66 1 611066"/>
                <a:gd name="f101" fmla="*/ f67 1 282723"/>
                <a:gd name="f102" fmla="*/ f68 1 611066"/>
                <a:gd name="f103" fmla="*/ f69 1 282723"/>
                <a:gd name="f104" fmla="*/ f70 1 611066"/>
                <a:gd name="f105" fmla="*/ f71 1 282723"/>
                <a:gd name="f106" fmla="*/ f72 1 611066"/>
                <a:gd name="f107" fmla="*/ f73 1 611066"/>
                <a:gd name="f108" fmla="*/ f74 1 611066"/>
                <a:gd name="f109" fmla="*/ f75 1 611066"/>
                <a:gd name="f110" fmla="*/ f76 1 611066"/>
                <a:gd name="f111" fmla="*/ f77 1 282723"/>
                <a:gd name="f112" fmla="*/ f78 1 611066"/>
                <a:gd name="f113" fmla="*/ f79 1 611066"/>
                <a:gd name="f114" fmla="*/ f80 1 282723"/>
                <a:gd name="f115" fmla="*/ f81 1 282723"/>
                <a:gd name="f116" fmla="*/ f82 1 611066"/>
                <a:gd name="f117" fmla="*/ f83 1 282723"/>
                <a:gd name="f118" fmla="*/ f84 1 611066"/>
                <a:gd name="f119" fmla="*/ f85 1 282723"/>
                <a:gd name="f120" fmla="*/ f86 1 282723"/>
                <a:gd name="f121" fmla="*/ f87 1 611066"/>
                <a:gd name="f122" fmla="*/ f88 1 282723"/>
                <a:gd name="f123" fmla="*/ f89 1 611066"/>
                <a:gd name="f124" fmla="*/ f90 1 282723"/>
                <a:gd name="f125" fmla="*/ f91 1 611066"/>
                <a:gd name="f126" fmla="*/ f92 1 282723"/>
                <a:gd name="f127" fmla="*/ f93 1 611066"/>
                <a:gd name="f128" fmla="*/ f94 1 282723"/>
                <a:gd name="f129" fmla="*/ f53 1 f60"/>
                <a:gd name="f130" fmla="*/ f54 1 f60"/>
                <a:gd name="f131" fmla="*/ f53 1 f61"/>
                <a:gd name="f132" fmla="*/ f55 1 f61"/>
                <a:gd name="f133" fmla="*/ f96 1 f60"/>
                <a:gd name="f134" fmla="*/ f97 1 f61"/>
                <a:gd name="f135" fmla="*/ f98 1 f60"/>
                <a:gd name="f136" fmla="*/ f99 1 f61"/>
                <a:gd name="f137" fmla="*/ f100 1 f60"/>
                <a:gd name="f138" fmla="*/ f101 1 f61"/>
                <a:gd name="f139" fmla="*/ f102 1 f60"/>
                <a:gd name="f140" fmla="*/ f103 1 f61"/>
                <a:gd name="f141" fmla="*/ f104 1 f60"/>
                <a:gd name="f142" fmla="*/ f105 1 f61"/>
                <a:gd name="f143" fmla="*/ f106 1 f60"/>
                <a:gd name="f144" fmla="*/ f107 1 f60"/>
                <a:gd name="f145" fmla="*/ f108 1 f60"/>
                <a:gd name="f146" fmla="*/ f109 1 f60"/>
                <a:gd name="f147" fmla="*/ f110 1 f60"/>
                <a:gd name="f148" fmla="*/ f111 1 f61"/>
                <a:gd name="f149" fmla="*/ f112 1 f60"/>
                <a:gd name="f150" fmla="*/ f113 1 f60"/>
                <a:gd name="f151" fmla="*/ f114 1 f61"/>
                <a:gd name="f152" fmla="*/ f115 1 f61"/>
                <a:gd name="f153" fmla="*/ f116 1 f60"/>
                <a:gd name="f154" fmla="*/ f117 1 f61"/>
                <a:gd name="f155" fmla="*/ f118 1 f60"/>
                <a:gd name="f156" fmla="*/ f119 1 f61"/>
                <a:gd name="f157" fmla="*/ f120 1 f61"/>
                <a:gd name="f158" fmla="*/ f121 1 f60"/>
                <a:gd name="f159" fmla="*/ f122 1 f61"/>
                <a:gd name="f160" fmla="*/ f123 1 f60"/>
                <a:gd name="f161" fmla="*/ f124 1 f61"/>
                <a:gd name="f162" fmla="*/ f125 1 f60"/>
                <a:gd name="f163" fmla="*/ f126 1 f61"/>
                <a:gd name="f164" fmla="*/ f127 1 f60"/>
                <a:gd name="f165" fmla="*/ f128 1 f61"/>
                <a:gd name="f166" fmla="*/ f129 f51 1"/>
                <a:gd name="f167" fmla="*/ f130 f51 1"/>
                <a:gd name="f168" fmla="*/ f132 f52 1"/>
                <a:gd name="f169" fmla="*/ f131 f52 1"/>
                <a:gd name="f170" fmla="*/ f133 f51 1"/>
                <a:gd name="f171" fmla="*/ f134 f52 1"/>
                <a:gd name="f172" fmla="*/ f135 f51 1"/>
                <a:gd name="f173" fmla="*/ f136 f52 1"/>
                <a:gd name="f174" fmla="*/ f137 f51 1"/>
                <a:gd name="f175" fmla="*/ f138 f52 1"/>
                <a:gd name="f176" fmla="*/ f139 f51 1"/>
                <a:gd name="f177" fmla="*/ f140 f52 1"/>
                <a:gd name="f178" fmla="*/ f141 f51 1"/>
                <a:gd name="f179" fmla="*/ f142 f52 1"/>
                <a:gd name="f180" fmla="*/ f143 f51 1"/>
                <a:gd name="f181" fmla="*/ f144 f51 1"/>
                <a:gd name="f182" fmla="*/ f145 f51 1"/>
                <a:gd name="f183" fmla="*/ f146 f51 1"/>
                <a:gd name="f184" fmla="*/ f147 f51 1"/>
                <a:gd name="f185" fmla="*/ f148 f52 1"/>
                <a:gd name="f186" fmla="*/ f149 f51 1"/>
                <a:gd name="f187" fmla="*/ f150 f51 1"/>
                <a:gd name="f188" fmla="*/ f151 f52 1"/>
                <a:gd name="f189" fmla="*/ f152 f52 1"/>
                <a:gd name="f190" fmla="*/ f153 f51 1"/>
                <a:gd name="f191" fmla="*/ f154 f52 1"/>
                <a:gd name="f192" fmla="*/ f155 f51 1"/>
                <a:gd name="f193" fmla="*/ f156 f52 1"/>
                <a:gd name="f194" fmla="*/ f157 f52 1"/>
                <a:gd name="f195" fmla="*/ f158 f51 1"/>
                <a:gd name="f196" fmla="*/ f159 f52 1"/>
                <a:gd name="f197" fmla="*/ f160 f51 1"/>
                <a:gd name="f198" fmla="*/ f161 f52 1"/>
                <a:gd name="f199" fmla="*/ f162 f51 1"/>
                <a:gd name="f200" fmla="*/ f163 f52 1"/>
                <a:gd name="f201" fmla="*/ f164 f51 1"/>
                <a:gd name="f202" fmla="*/ f165 f52 1"/>
              </a:gdLst>
              <a:ahLst/>
              <a:cxnLst>
                <a:cxn ang="3cd4">
                  <a:pos x="hc" y="t"/>
                </a:cxn>
                <a:cxn ang="0">
                  <a:pos x="r" y="vc"/>
                </a:cxn>
                <a:cxn ang="cd4">
                  <a:pos x="hc" y="b"/>
                </a:cxn>
                <a:cxn ang="cd2">
                  <a:pos x="l" y="vc"/>
                </a:cxn>
                <a:cxn ang="f95">
                  <a:pos x="f170" y="f171"/>
                </a:cxn>
                <a:cxn ang="f95">
                  <a:pos x="f172" y="f173"/>
                </a:cxn>
                <a:cxn ang="f95">
                  <a:pos x="f174" y="f175"/>
                </a:cxn>
                <a:cxn ang="f95">
                  <a:pos x="f176" y="f177"/>
                </a:cxn>
                <a:cxn ang="f95">
                  <a:pos x="f178" y="f179"/>
                </a:cxn>
                <a:cxn ang="f95">
                  <a:pos x="f180" y="f179"/>
                </a:cxn>
                <a:cxn ang="f95">
                  <a:pos x="f181" y="f179"/>
                </a:cxn>
                <a:cxn ang="f95">
                  <a:pos x="f182" y="f179"/>
                </a:cxn>
                <a:cxn ang="f95">
                  <a:pos x="f183" y="f179"/>
                </a:cxn>
                <a:cxn ang="f95">
                  <a:pos x="f184" y="f185"/>
                </a:cxn>
                <a:cxn ang="f95">
                  <a:pos x="f186" y="f185"/>
                </a:cxn>
                <a:cxn ang="f95">
                  <a:pos x="f187" y="f188"/>
                </a:cxn>
                <a:cxn ang="f95">
                  <a:pos x="f187" y="f189"/>
                </a:cxn>
                <a:cxn ang="f95">
                  <a:pos x="f190" y="f191"/>
                </a:cxn>
                <a:cxn ang="f95">
                  <a:pos x="f192" y="f193"/>
                </a:cxn>
                <a:cxn ang="f95">
                  <a:pos x="f192" y="f194"/>
                </a:cxn>
                <a:cxn ang="f95">
                  <a:pos x="f195" y="f196"/>
                </a:cxn>
                <a:cxn ang="f95">
                  <a:pos x="f197" y="f198"/>
                </a:cxn>
                <a:cxn ang="f95">
                  <a:pos x="f199" y="f200"/>
                </a:cxn>
                <a:cxn ang="f95">
                  <a:pos x="f201" y="f202"/>
                </a:cxn>
              </a:cxnLst>
              <a:rect l="f166" t="f169" r="f167" b="f168"/>
              <a:pathLst>
                <a:path w="611066" h="282723">
                  <a:moveTo>
                    <a:pt x="f8" y="f9"/>
                  </a:moveTo>
                  <a:lnTo>
                    <a:pt x="f5" y="f10"/>
                  </a:lnTo>
                  <a:lnTo>
                    <a:pt x="f11" y="f12"/>
                  </a:lnTo>
                  <a:lnTo>
                    <a:pt x="f13" y="f14"/>
                  </a:lnTo>
                  <a:lnTo>
                    <a:pt x="f15" y="f16"/>
                  </a:lnTo>
                  <a:cubicBezTo>
                    <a:pt x="f15" y="f16"/>
                    <a:pt x="f17" y="f16"/>
                    <a:pt x="f18" y="f16"/>
                  </a:cubicBezTo>
                  <a:cubicBezTo>
                    <a:pt x="f19" y="f20"/>
                    <a:pt x="f21" y="f20"/>
                    <a:pt x="f22" y="f16"/>
                  </a:cubicBezTo>
                  <a:lnTo>
                    <a:pt x="f23" y="f16"/>
                  </a:lnTo>
                  <a:lnTo>
                    <a:pt x="f24" y="f16"/>
                  </a:lnTo>
                  <a:lnTo>
                    <a:pt x="f25" y="f26"/>
                  </a:lnTo>
                  <a:lnTo>
                    <a:pt x="f27" y="f26"/>
                  </a:lnTo>
                  <a:lnTo>
                    <a:pt x="f28" y="f29"/>
                  </a:lnTo>
                  <a:lnTo>
                    <a:pt x="f28" y="f30"/>
                  </a:lnTo>
                  <a:lnTo>
                    <a:pt x="f31" y="f32"/>
                  </a:lnTo>
                  <a:cubicBezTo>
                    <a:pt x="f33" y="f34"/>
                    <a:pt x="f35" y="f36"/>
                    <a:pt x="f37" y="f38"/>
                  </a:cubicBezTo>
                  <a:cubicBezTo>
                    <a:pt x="f39" y="f40"/>
                    <a:pt x="f39" y="f41"/>
                    <a:pt x="f37" y="f42"/>
                  </a:cubicBezTo>
                  <a:lnTo>
                    <a:pt x="f43" y="f44"/>
                  </a:lnTo>
                  <a:lnTo>
                    <a:pt x="f45" y="f5"/>
                  </a:lnTo>
                  <a:lnTo>
                    <a:pt x="f46" y="f47"/>
                  </a:lnTo>
                  <a:lnTo>
                    <a:pt x="f48" y="f4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21">
              <a:extLst>
                <a:ext uri="{FF2B5EF4-FFF2-40B4-BE49-F238E27FC236}">
                  <a16:creationId xmlns:a16="http://schemas.microsoft.com/office/drawing/2014/main" id="{6E89AAB1-98EA-45EA-4A7E-8B3EB3F06631}"/>
                </a:ext>
              </a:extLst>
            </p:cNvPr>
            <p:cNvSpPr/>
            <p:nvPr/>
          </p:nvSpPr>
          <p:spPr>
            <a:xfrm flipH="1">
              <a:off x="9625669" y="1808893"/>
              <a:ext cx="512786" cy="311837"/>
            </a:xfrm>
            <a:custGeom>
              <a:avLst/>
              <a:gdLst>
                <a:gd name="f0" fmla="val 10800000"/>
                <a:gd name="f1" fmla="val 5400000"/>
                <a:gd name="f2" fmla="val 180"/>
                <a:gd name="f3" fmla="val w"/>
                <a:gd name="f4" fmla="val h"/>
                <a:gd name="f5" fmla="val 0"/>
                <a:gd name="f6" fmla="val 512782"/>
                <a:gd name="f7" fmla="val 311834"/>
                <a:gd name="f8" fmla="val 207630"/>
                <a:gd name="f9" fmla="val 311835"/>
                <a:gd name="f10" fmla="val 172126"/>
                <a:gd name="f11" fmla="val 303499"/>
                <a:gd name="f12" fmla="val 104006"/>
                <a:gd name="f13" fmla="val 89622"/>
                <a:gd name="f14" fmla="val 29498"/>
                <a:gd name="f15" fmla="val 123056"/>
                <a:gd name="f16" fmla="val 136277"/>
                <a:gd name="f17" fmla="+- 0 0 -90"/>
                <a:gd name="f18" fmla="*/ f3 1 512782"/>
                <a:gd name="f19" fmla="*/ f4 1 311834"/>
                <a:gd name="f20" fmla="val f5"/>
                <a:gd name="f21" fmla="val f6"/>
                <a:gd name="f22" fmla="val f7"/>
                <a:gd name="f23" fmla="*/ f17 f0 1"/>
                <a:gd name="f24" fmla="+- f22 0 f20"/>
                <a:gd name="f25" fmla="+- f21 0 f20"/>
                <a:gd name="f26" fmla="*/ f23 1 f2"/>
                <a:gd name="f27" fmla="*/ f25 1 512782"/>
                <a:gd name="f28" fmla="*/ f24 1 311834"/>
                <a:gd name="f29" fmla="*/ 207630 f25 1"/>
                <a:gd name="f30" fmla="*/ 311835 f24 1"/>
                <a:gd name="f31" fmla="*/ 512782 f25 1"/>
                <a:gd name="f32" fmla="*/ 172126 f24 1"/>
                <a:gd name="f33" fmla="*/ 303499 f25 1"/>
                <a:gd name="f34" fmla="*/ 0 f24 1"/>
                <a:gd name="f35" fmla="*/ 104006 f25 1"/>
                <a:gd name="f36" fmla="*/ 89622 f24 1"/>
                <a:gd name="f37" fmla="*/ 29498 f25 1"/>
                <a:gd name="f38" fmla="*/ 123056 f24 1"/>
                <a:gd name="f39" fmla="*/ 0 f25 1"/>
                <a:gd name="f40" fmla="*/ 136277 f24 1"/>
                <a:gd name="f41" fmla="+- f26 0 f1"/>
                <a:gd name="f42" fmla="*/ f29 1 512782"/>
                <a:gd name="f43" fmla="*/ f30 1 311834"/>
                <a:gd name="f44" fmla="*/ f31 1 512782"/>
                <a:gd name="f45" fmla="*/ f32 1 311834"/>
                <a:gd name="f46" fmla="*/ f33 1 512782"/>
                <a:gd name="f47" fmla="*/ f34 1 311834"/>
                <a:gd name="f48" fmla="*/ f35 1 512782"/>
                <a:gd name="f49" fmla="*/ f36 1 311834"/>
                <a:gd name="f50" fmla="*/ f37 1 512782"/>
                <a:gd name="f51" fmla="*/ f38 1 311834"/>
                <a:gd name="f52" fmla="*/ f39 1 512782"/>
                <a:gd name="f53" fmla="*/ f40 1 311834"/>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512782" h="311834">
                  <a:moveTo>
                    <a:pt x="f8" y="f9"/>
                  </a:moveTo>
                  <a:lnTo>
                    <a:pt x="f6" y="f10"/>
                  </a:lnTo>
                  <a:lnTo>
                    <a:pt x="f11" y="f5"/>
                  </a:lnTo>
                  <a:lnTo>
                    <a:pt x="f12" y="f13"/>
                  </a:lnTo>
                  <a:lnTo>
                    <a:pt x="f14" y="f15"/>
                  </a:lnTo>
                  <a:lnTo>
                    <a:pt x="f5" y="f16"/>
                  </a:lnTo>
                  <a:lnTo>
                    <a:pt x="f8"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22">
              <a:extLst>
                <a:ext uri="{FF2B5EF4-FFF2-40B4-BE49-F238E27FC236}">
                  <a16:creationId xmlns:a16="http://schemas.microsoft.com/office/drawing/2014/main" id="{35954D0D-7562-4D85-1AC1-F28836F4D921}"/>
                </a:ext>
              </a:extLst>
            </p:cNvPr>
            <p:cNvSpPr/>
            <p:nvPr/>
          </p:nvSpPr>
          <p:spPr>
            <a:xfrm flipH="1">
              <a:off x="9932734" y="1948092"/>
              <a:ext cx="448824" cy="2500911"/>
            </a:xfrm>
            <a:custGeom>
              <a:avLst/>
              <a:gdLst>
                <a:gd name="f0" fmla="val 10800000"/>
                <a:gd name="f1" fmla="val 5400000"/>
                <a:gd name="f2" fmla="val 180"/>
                <a:gd name="f3" fmla="val w"/>
                <a:gd name="f4" fmla="val h"/>
                <a:gd name="f5" fmla="val 0"/>
                <a:gd name="f6" fmla="val 448827"/>
                <a:gd name="f7" fmla="val 2500908"/>
                <a:gd name="f8" fmla="val 448828"/>
                <a:gd name="f9" fmla="val 175177"/>
                <a:gd name="f10" fmla="val 241579"/>
                <a:gd name="f11" fmla="val 209792"/>
                <a:gd name="f12" fmla="val 296326"/>
                <a:gd name="f13" fmla="val 184363"/>
                <a:gd name="f14" fmla="val 535192"/>
                <a:gd name="f15" fmla="val 172792"/>
                <a:gd name="f16" fmla="val 642484"/>
                <a:gd name="f17" fmla="val 136174"/>
                <a:gd name="f18" fmla="val 982795"/>
                <a:gd name="f19" fmla="val 101463"/>
                <a:gd name="f20" fmla="val 1305054"/>
                <a:gd name="f21" fmla="val 94979"/>
                <a:gd name="f22" fmla="val 1365311"/>
                <a:gd name="f23" fmla="val 2249204"/>
                <a:gd name="f24" fmla="val 114432"/>
                <a:gd name="f25" fmla="val 2362598"/>
                <a:gd name="f26" fmla="val 115449"/>
                <a:gd name="f27" fmla="val 2364123"/>
                <a:gd name="f28" fmla="val 116212"/>
                <a:gd name="f29" fmla="val 2365649"/>
                <a:gd name="f30" fmla="val 2367301"/>
                <a:gd name="f31" fmla="val 2367937"/>
                <a:gd name="f32" fmla="val 2368573"/>
                <a:gd name="f33" fmla="val 2369209"/>
                <a:gd name="f34" fmla="val 2369971"/>
                <a:gd name="f35" fmla="val 108965"/>
                <a:gd name="f36" fmla="val 2433533"/>
                <a:gd name="f37" fmla="val 108202"/>
                <a:gd name="f38" fmla="val 2440398"/>
                <a:gd name="f39" fmla="val 168978"/>
                <a:gd name="f40" fmla="val 2500909"/>
                <a:gd name="f41" fmla="+- 0 0 -90"/>
                <a:gd name="f42" fmla="*/ f3 1 448827"/>
                <a:gd name="f43" fmla="*/ f4 1 2500908"/>
                <a:gd name="f44" fmla="val f5"/>
                <a:gd name="f45" fmla="val f6"/>
                <a:gd name="f46" fmla="val f7"/>
                <a:gd name="f47" fmla="*/ f41 f0 1"/>
                <a:gd name="f48" fmla="+- f46 0 f44"/>
                <a:gd name="f49" fmla="+- f45 0 f44"/>
                <a:gd name="f50" fmla="*/ f47 1 f2"/>
                <a:gd name="f51" fmla="*/ f49 1 448827"/>
                <a:gd name="f52" fmla="*/ f48 1 2500908"/>
                <a:gd name="f53" fmla="*/ 448828 f49 1"/>
                <a:gd name="f54" fmla="*/ 175177 f48 1"/>
                <a:gd name="f55" fmla="*/ 241579 f49 1"/>
                <a:gd name="f56" fmla="*/ 0 f48 1"/>
                <a:gd name="f57" fmla="*/ 209792 f49 1"/>
                <a:gd name="f58" fmla="*/ 296326 f48 1"/>
                <a:gd name="f59" fmla="*/ 184363 f49 1"/>
                <a:gd name="f60" fmla="*/ 535192 f48 1"/>
                <a:gd name="f61" fmla="*/ 172792 f49 1"/>
                <a:gd name="f62" fmla="*/ 642484 f48 1"/>
                <a:gd name="f63" fmla="*/ 136174 f49 1"/>
                <a:gd name="f64" fmla="*/ 982795 f48 1"/>
                <a:gd name="f65" fmla="*/ 101463 f49 1"/>
                <a:gd name="f66" fmla="*/ 1305054 f48 1"/>
                <a:gd name="f67" fmla="*/ 94979 f49 1"/>
                <a:gd name="f68" fmla="*/ 1365311 f48 1"/>
                <a:gd name="f69" fmla="*/ 0 f49 1"/>
                <a:gd name="f70" fmla="*/ 2249204 f48 1"/>
                <a:gd name="f71" fmla="*/ 114432 f49 1"/>
                <a:gd name="f72" fmla="*/ 2362598 f48 1"/>
                <a:gd name="f73" fmla="*/ 115449 f49 1"/>
                <a:gd name="f74" fmla="*/ 2364123 f48 1"/>
                <a:gd name="f75" fmla="*/ 116212 f49 1"/>
                <a:gd name="f76" fmla="*/ 2365649 f48 1"/>
                <a:gd name="f77" fmla="*/ 2367301 f48 1"/>
                <a:gd name="f78" fmla="*/ 2369209 f48 1"/>
                <a:gd name="f79" fmla="*/ 2369971 f48 1"/>
                <a:gd name="f80" fmla="*/ 108965 f49 1"/>
                <a:gd name="f81" fmla="*/ 2433533 f48 1"/>
                <a:gd name="f82" fmla="*/ 108202 f49 1"/>
                <a:gd name="f83" fmla="*/ 2440398 f48 1"/>
                <a:gd name="f84" fmla="*/ 168978 f49 1"/>
                <a:gd name="f85" fmla="*/ 2500909 f48 1"/>
                <a:gd name="f86" fmla="+- f50 0 f1"/>
                <a:gd name="f87" fmla="*/ f53 1 448827"/>
                <a:gd name="f88" fmla="*/ f54 1 2500908"/>
                <a:gd name="f89" fmla="*/ f55 1 448827"/>
                <a:gd name="f90" fmla="*/ f56 1 2500908"/>
                <a:gd name="f91" fmla="*/ f57 1 448827"/>
                <a:gd name="f92" fmla="*/ f58 1 2500908"/>
                <a:gd name="f93" fmla="*/ f59 1 448827"/>
                <a:gd name="f94" fmla="*/ f60 1 2500908"/>
                <a:gd name="f95" fmla="*/ f61 1 448827"/>
                <a:gd name="f96" fmla="*/ f62 1 2500908"/>
                <a:gd name="f97" fmla="*/ f63 1 448827"/>
                <a:gd name="f98" fmla="*/ f64 1 2500908"/>
                <a:gd name="f99" fmla="*/ f65 1 448827"/>
                <a:gd name="f100" fmla="*/ f66 1 2500908"/>
                <a:gd name="f101" fmla="*/ f67 1 448827"/>
                <a:gd name="f102" fmla="*/ f68 1 2500908"/>
                <a:gd name="f103" fmla="*/ f69 1 448827"/>
                <a:gd name="f104" fmla="*/ f70 1 2500908"/>
                <a:gd name="f105" fmla="*/ f71 1 448827"/>
                <a:gd name="f106" fmla="*/ f72 1 2500908"/>
                <a:gd name="f107" fmla="*/ f73 1 448827"/>
                <a:gd name="f108" fmla="*/ f74 1 2500908"/>
                <a:gd name="f109" fmla="*/ f75 1 448827"/>
                <a:gd name="f110" fmla="*/ f76 1 2500908"/>
                <a:gd name="f111" fmla="*/ f77 1 2500908"/>
                <a:gd name="f112" fmla="*/ f78 1 2500908"/>
                <a:gd name="f113" fmla="*/ f79 1 2500908"/>
                <a:gd name="f114" fmla="*/ f80 1 448827"/>
                <a:gd name="f115" fmla="*/ f81 1 2500908"/>
                <a:gd name="f116" fmla="*/ f82 1 448827"/>
                <a:gd name="f117" fmla="*/ f83 1 2500908"/>
                <a:gd name="f118" fmla="*/ f84 1 448827"/>
                <a:gd name="f119" fmla="*/ f85 1 2500908"/>
                <a:gd name="f120" fmla="*/ f44 1 f51"/>
                <a:gd name="f121" fmla="*/ f45 1 f51"/>
                <a:gd name="f122" fmla="*/ f44 1 f52"/>
                <a:gd name="f123" fmla="*/ f46 1 f52"/>
                <a:gd name="f124" fmla="*/ f87 1 f51"/>
                <a:gd name="f125" fmla="*/ f88 1 f52"/>
                <a:gd name="f126" fmla="*/ f89 1 f51"/>
                <a:gd name="f127" fmla="*/ f90 1 f52"/>
                <a:gd name="f128" fmla="*/ f91 1 f51"/>
                <a:gd name="f129" fmla="*/ f92 1 f52"/>
                <a:gd name="f130" fmla="*/ f93 1 f51"/>
                <a:gd name="f131" fmla="*/ f94 1 f52"/>
                <a:gd name="f132" fmla="*/ f95 1 f51"/>
                <a:gd name="f133" fmla="*/ f96 1 f52"/>
                <a:gd name="f134" fmla="*/ f97 1 f51"/>
                <a:gd name="f135" fmla="*/ f98 1 f52"/>
                <a:gd name="f136" fmla="*/ f99 1 f51"/>
                <a:gd name="f137" fmla="*/ f100 1 f52"/>
                <a:gd name="f138" fmla="*/ f101 1 f51"/>
                <a:gd name="f139" fmla="*/ f102 1 f52"/>
                <a:gd name="f140" fmla="*/ f103 1 f51"/>
                <a:gd name="f141" fmla="*/ f104 1 f52"/>
                <a:gd name="f142" fmla="*/ f105 1 f51"/>
                <a:gd name="f143" fmla="*/ f106 1 f52"/>
                <a:gd name="f144" fmla="*/ f107 1 f51"/>
                <a:gd name="f145" fmla="*/ f108 1 f52"/>
                <a:gd name="f146" fmla="*/ f109 1 f51"/>
                <a:gd name="f147" fmla="*/ f110 1 f52"/>
                <a:gd name="f148" fmla="*/ f111 1 f52"/>
                <a:gd name="f149" fmla="*/ f112 1 f52"/>
                <a:gd name="f150" fmla="*/ f113 1 f52"/>
                <a:gd name="f151" fmla="*/ f114 1 f51"/>
                <a:gd name="f152" fmla="*/ f115 1 f52"/>
                <a:gd name="f153" fmla="*/ f116 1 f51"/>
                <a:gd name="f154" fmla="*/ f117 1 f52"/>
                <a:gd name="f155" fmla="*/ f118 1 f51"/>
                <a:gd name="f156" fmla="*/ f119 1 f52"/>
                <a:gd name="f157" fmla="*/ f120 f42 1"/>
                <a:gd name="f158" fmla="*/ f121 f42 1"/>
                <a:gd name="f159" fmla="*/ f123 f43 1"/>
                <a:gd name="f160" fmla="*/ f122 f43 1"/>
                <a:gd name="f161" fmla="*/ f124 f42 1"/>
                <a:gd name="f162" fmla="*/ f125 f43 1"/>
                <a:gd name="f163" fmla="*/ f126 f42 1"/>
                <a:gd name="f164" fmla="*/ f127 f43 1"/>
                <a:gd name="f165" fmla="*/ f128 f42 1"/>
                <a:gd name="f166" fmla="*/ f129 f43 1"/>
                <a:gd name="f167" fmla="*/ f130 f42 1"/>
                <a:gd name="f168" fmla="*/ f131 f43 1"/>
                <a:gd name="f169" fmla="*/ f132 f42 1"/>
                <a:gd name="f170" fmla="*/ f133 f43 1"/>
                <a:gd name="f171" fmla="*/ f134 f42 1"/>
                <a:gd name="f172" fmla="*/ f135 f43 1"/>
                <a:gd name="f173" fmla="*/ f136 f42 1"/>
                <a:gd name="f174" fmla="*/ f137 f43 1"/>
                <a:gd name="f175" fmla="*/ f138 f42 1"/>
                <a:gd name="f176" fmla="*/ f139 f43 1"/>
                <a:gd name="f177" fmla="*/ f140 f42 1"/>
                <a:gd name="f178" fmla="*/ f141 f43 1"/>
                <a:gd name="f179" fmla="*/ f142 f42 1"/>
                <a:gd name="f180" fmla="*/ f143 f43 1"/>
                <a:gd name="f181" fmla="*/ f144 f42 1"/>
                <a:gd name="f182" fmla="*/ f145 f43 1"/>
                <a:gd name="f183" fmla="*/ f146 f42 1"/>
                <a:gd name="f184" fmla="*/ f147 f43 1"/>
                <a:gd name="f185" fmla="*/ f148 f43 1"/>
                <a:gd name="f186" fmla="*/ f149 f43 1"/>
                <a:gd name="f187" fmla="*/ f150 f43 1"/>
                <a:gd name="f188" fmla="*/ f151 f42 1"/>
                <a:gd name="f189" fmla="*/ f152 f43 1"/>
                <a:gd name="f190" fmla="*/ f153 f42 1"/>
                <a:gd name="f191" fmla="*/ f154 f43 1"/>
                <a:gd name="f192" fmla="*/ f155 f42 1"/>
                <a:gd name="f193" fmla="*/ f156 f43 1"/>
              </a:gdLst>
              <a:ahLst/>
              <a:cxnLst>
                <a:cxn ang="3cd4">
                  <a:pos x="hc" y="t"/>
                </a:cxn>
                <a:cxn ang="0">
                  <a:pos x="r" y="vc"/>
                </a:cxn>
                <a:cxn ang="cd4">
                  <a:pos x="hc" y="b"/>
                </a:cxn>
                <a:cxn ang="cd2">
                  <a:pos x="l" y="vc"/>
                </a:cxn>
                <a:cxn ang="f86">
                  <a:pos x="f161" y="f162"/>
                </a:cxn>
                <a:cxn ang="f86">
                  <a:pos x="f163" y="f164"/>
                </a:cxn>
                <a:cxn ang="f86">
                  <a:pos x="f165" y="f166"/>
                </a:cxn>
                <a:cxn ang="f86">
                  <a:pos x="f167" y="f168"/>
                </a:cxn>
                <a:cxn ang="f86">
                  <a:pos x="f169" y="f170"/>
                </a:cxn>
                <a:cxn ang="f86">
                  <a:pos x="f171" y="f172"/>
                </a:cxn>
                <a:cxn ang="f86">
                  <a:pos x="f173" y="f174"/>
                </a:cxn>
                <a:cxn ang="f86">
                  <a:pos x="f175" y="f176"/>
                </a:cxn>
                <a:cxn ang="f86">
                  <a:pos x="f177" y="f178"/>
                </a:cxn>
                <a:cxn ang="f86">
                  <a:pos x="f179" y="f180"/>
                </a:cxn>
                <a:cxn ang="f86">
                  <a:pos x="f179" y="f180"/>
                </a:cxn>
                <a:cxn ang="f86">
                  <a:pos x="f181" y="f182"/>
                </a:cxn>
                <a:cxn ang="f86">
                  <a:pos x="f183" y="f184"/>
                </a:cxn>
                <a:cxn ang="f86">
                  <a:pos x="f183" y="f185"/>
                </a:cxn>
                <a:cxn ang="f86">
                  <a:pos x="f183" y="f186"/>
                </a:cxn>
                <a:cxn ang="f86">
                  <a:pos x="f183" y="f187"/>
                </a:cxn>
                <a:cxn ang="f86">
                  <a:pos x="f188" y="f189"/>
                </a:cxn>
                <a:cxn ang="f86">
                  <a:pos x="f188" y="f189"/>
                </a:cxn>
                <a:cxn ang="f86">
                  <a:pos x="f190" y="f191"/>
                </a:cxn>
                <a:cxn ang="f86">
                  <a:pos x="f192" y="f193"/>
                </a:cxn>
              </a:cxnLst>
              <a:rect l="f157" t="f160" r="f158" b="f159"/>
              <a:pathLst>
                <a:path w="448827" h="2500908">
                  <a:moveTo>
                    <a:pt x="f8" y="f9"/>
                  </a:moveTo>
                  <a:lnTo>
                    <a:pt x="f10" y="f5"/>
                  </a:lnTo>
                  <a:lnTo>
                    <a:pt x="f11" y="f12"/>
                  </a:lnTo>
                  <a:lnTo>
                    <a:pt x="f13" y="f14"/>
                  </a:lnTo>
                  <a:lnTo>
                    <a:pt x="f15" y="f16"/>
                  </a:lnTo>
                  <a:lnTo>
                    <a:pt x="f17" y="f18"/>
                  </a:lnTo>
                  <a:lnTo>
                    <a:pt x="f19" y="f20"/>
                  </a:lnTo>
                  <a:lnTo>
                    <a:pt x="f21" y="f22"/>
                  </a:lnTo>
                  <a:lnTo>
                    <a:pt x="f5" y="f23"/>
                  </a:lnTo>
                  <a:lnTo>
                    <a:pt x="f24" y="f25"/>
                  </a:lnTo>
                  <a:lnTo>
                    <a:pt x="f24" y="f25"/>
                  </a:lnTo>
                  <a:lnTo>
                    <a:pt x="f26" y="f27"/>
                  </a:lnTo>
                  <a:lnTo>
                    <a:pt x="f28" y="f29"/>
                  </a:lnTo>
                  <a:lnTo>
                    <a:pt x="f28" y="f30"/>
                  </a:lnTo>
                  <a:cubicBezTo>
                    <a:pt x="f28" y="f31"/>
                    <a:pt x="f28" y="f32"/>
                    <a:pt x="f28" y="f33"/>
                  </a:cubicBezTo>
                  <a:lnTo>
                    <a:pt x="f28" y="f34"/>
                  </a:lnTo>
                  <a:lnTo>
                    <a:pt x="f35" y="f36"/>
                  </a:lnTo>
                  <a:lnTo>
                    <a:pt x="f35" y="f36"/>
                  </a:lnTo>
                  <a:lnTo>
                    <a:pt x="f37" y="f38"/>
                  </a:lnTo>
                  <a:lnTo>
                    <a:pt x="f39" y="f40"/>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23">
              <a:extLst>
                <a:ext uri="{FF2B5EF4-FFF2-40B4-BE49-F238E27FC236}">
                  <a16:creationId xmlns:a16="http://schemas.microsoft.com/office/drawing/2014/main" id="{8592577F-5025-1DD1-D0CC-369030B92C94}"/>
                </a:ext>
              </a:extLst>
            </p:cNvPr>
            <p:cNvSpPr/>
            <p:nvPr/>
          </p:nvSpPr>
          <p:spPr>
            <a:xfrm flipH="1">
              <a:off x="9532089" y="4148477"/>
              <a:ext cx="766696" cy="467432"/>
            </a:xfrm>
            <a:custGeom>
              <a:avLst/>
              <a:gdLst>
                <a:gd name="f0" fmla="val 10800000"/>
                <a:gd name="f1" fmla="val 5400000"/>
                <a:gd name="f2" fmla="val 180"/>
                <a:gd name="f3" fmla="val w"/>
                <a:gd name="f4" fmla="val h"/>
                <a:gd name="f5" fmla="val 0"/>
                <a:gd name="f6" fmla="val 766694"/>
                <a:gd name="f7" fmla="val 467434"/>
                <a:gd name="f8" fmla="val 701341"/>
                <a:gd name="f9" fmla="val 254"/>
                <a:gd name="f10" fmla="val 701112"/>
                <a:gd name="f11" fmla="val 737"/>
                <a:gd name="f12" fmla="val 700591"/>
                <a:gd name="f13" fmla="val 1004"/>
                <a:gd name="f14" fmla="val 700070"/>
                <a:gd name="f15" fmla="val 890"/>
                <a:gd name="f16" fmla="val 699586"/>
                <a:gd name="f17" fmla="val 750"/>
                <a:gd name="f18" fmla="val 699179"/>
                <a:gd name="f19" fmla="val 433"/>
                <a:gd name="f20" fmla="val 698925"/>
                <a:gd name="f21" fmla="val 390213"/>
                <a:gd name="f22" fmla="val 162465"/>
                <a:gd name="f23" fmla="val 389323"/>
                <a:gd name="f24" fmla="val 168821"/>
                <a:gd name="f25" fmla="val 388802"/>
                <a:gd name="f26" fmla="val 173702"/>
                <a:gd name="f27" fmla="val 384428"/>
                <a:gd name="f28" fmla="val 177249"/>
                <a:gd name="f29" fmla="val 379533"/>
                <a:gd name="f30" fmla="val 176728"/>
                <a:gd name="f31" fmla="val 379444"/>
                <a:gd name="f32" fmla="val 379367"/>
                <a:gd name="f33" fmla="val 176715"/>
                <a:gd name="f34" fmla="val 379278"/>
                <a:gd name="f35" fmla="val 176703"/>
                <a:gd name="f36" fmla="val 374345"/>
                <a:gd name="f37" fmla="val 175800"/>
                <a:gd name="f38" fmla="val 371052"/>
                <a:gd name="f39" fmla="val 171096"/>
                <a:gd name="f40" fmla="val 371904"/>
                <a:gd name="f41" fmla="val 166151"/>
                <a:gd name="f42" fmla="val 162846"/>
                <a:gd name="f43" fmla="val 370213"/>
                <a:gd name="f44" fmla="val 163939"/>
                <a:gd name="f45" fmla="val 368191"/>
                <a:gd name="f46" fmla="val 164435"/>
                <a:gd name="f47" fmla="val 366182"/>
                <a:gd name="f48" fmla="val 164244"/>
                <a:gd name="f49" fmla="val 363283"/>
                <a:gd name="f50" fmla="val 163710"/>
                <a:gd name="f51" fmla="val 360830"/>
                <a:gd name="f52" fmla="val 161816"/>
                <a:gd name="f53" fmla="val 359571"/>
                <a:gd name="f54" fmla="val 159159"/>
                <a:gd name="f55" fmla="val 90274"/>
                <a:gd name="f56" fmla="val 301157"/>
                <a:gd name="f57" fmla="val 302174"/>
                <a:gd name="f58" fmla="val 90211"/>
                <a:gd name="f59" fmla="val 303089"/>
                <a:gd name="f60" fmla="val 89410"/>
                <a:gd name="f61" fmla="val 303763"/>
                <a:gd name="f62" fmla="val 88507"/>
                <a:gd name="f63" fmla="val 303699"/>
                <a:gd name="f64" fmla="val 88494"/>
                <a:gd name="f65" fmla="val 87617"/>
                <a:gd name="f66" fmla="val 303508"/>
                <a:gd name="f67" fmla="val 87006"/>
                <a:gd name="f68" fmla="val 302695"/>
                <a:gd name="f69" fmla="val 87096"/>
                <a:gd name="f70" fmla="val 301792"/>
                <a:gd name="f71" fmla="val 300648"/>
                <a:gd name="f72" fmla="val 26319"/>
                <a:gd name="f73" fmla="val 240137"/>
                <a:gd name="f74" fmla="val 467435"/>
                <a:gd name="f75" fmla="val 61655"/>
                <a:gd name="f76" fmla="+- 0 0 -90"/>
                <a:gd name="f77" fmla="*/ f3 1 766694"/>
                <a:gd name="f78" fmla="*/ f4 1 467434"/>
                <a:gd name="f79" fmla="val f5"/>
                <a:gd name="f80" fmla="val f6"/>
                <a:gd name="f81" fmla="val f7"/>
                <a:gd name="f82" fmla="*/ f76 f0 1"/>
                <a:gd name="f83" fmla="+- f81 0 f79"/>
                <a:gd name="f84" fmla="+- f80 0 f79"/>
                <a:gd name="f85" fmla="*/ f82 1 f2"/>
                <a:gd name="f86" fmla="*/ f84 1 766694"/>
                <a:gd name="f87" fmla="*/ f83 1 467434"/>
                <a:gd name="f88" fmla="*/ 701341 f84 1"/>
                <a:gd name="f89" fmla="*/ 254 f83 1"/>
                <a:gd name="f90" fmla="*/ 700070 f84 1"/>
                <a:gd name="f91" fmla="*/ 890 f83 1"/>
                <a:gd name="f92" fmla="*/ 698925 f84 1"/>
                <a:gd name="f93" fmla="*/ 0 f83 1"/>
                <a:gd name="f94" fmla="*/ 390213 f84 1"/>
                <a:gd name="f95" fmla="*/ 162465 f83 1"/>
                <a:gd name="f96" fmla="*/ 389323 f84 1"/>
                <a:gd name="f97" fmla="*/ 168821 f83 1"/>
                <a:gd name="f98" fmla="*/ 379533 f84 1"/>
                <a:gd name="f99" fmla="*/ 176728 f83 1"/>
                <a:gd name="f100" fmla="*/ 379278 f84 1"/>
                <a:gd name="f101" fmla="*/ 176703 f83 1"/>
                <a:gd name="f102" fmla="*/ 371904 f84 1"/>
                <a:gd name="f103" fmla="*/ 166151 f83 1"/>
                <a:gd name="f104" fmla="*/ 162846 f83 1"/>
                <a:gd name="f105" fmla="*/ 366182 f84 1"/>
                <a:gd name="f106" fmla="*/ 164244 f83 1"/>
                <a:gd name="f107" fmla="*/ 359571 f84 1"/>
                <a:gd name="f108" fmla="*/ 159159 f83 1"/>
                <a:gd name="f109" fmla="*/ 90274 f84 1"/>
                <a:gd name="f110" fmla="*/ 301157 f83 1"/>
                <a:gd name="f111" fmla="*/ 302174 f83 1"/>
                <a:gd name="f112" fmla="*/ 88507 f84 1"/>
                <a:gd name="f113" fmla="*/ 303699 f83 1"/>
                <a:gd name="f114" fmla="*/ 88494 f84 1"/>
                <a:gd name="f115" fmla="*/ 87096 f84 1"/>
                <a:gd name="f116" fmla="*/ 301792 f83 1"/>
                <a:gd name="f117" fmla="*/ 300648 f83 1"/>
                <a:gd name="f118" fmla="*/ 26319 f84 1"/>
                <a:gd name="f119" fmla="*/ 240137 f83 1"/>
                <a:gd name="f120" fmla="*/ 0 f84 1"/>
                <a:gd name="f121" fmla="*/ 467435 f83 1"/>
                <a:gd name="f122" fmla="*/ 766694 f84 1"/>
                <a:gd name="f123" fmla="*/ 61655 f83 1"/>
                <a:gd name="f124" fmla="+- f85 0 f1"/>
                <a:gd name="f125" fmla="*/ f88 1 766694"/>
                <a:gd name="f126" fmla="*/ f89 1 467434"/>
                <a:gd name="f127" fmla="*/ f90 1 766694"/>
                <a:gd name="f128" fmla="*/ f91 1 467434"/>
                <a:gd name="f129" fmla="*/ f92 1 766694"/>
                <a:gd name="f130" fmla="*/ f93 1 467434"/>
                <a:gd name="f131" fmla="*/ f94 1 766694"/>
                <a:gd name="f132" fmla="*/ f95 1 467434"/>
                <a:gd name="f133" fmla="*/ f96 1 766694"/>
                <a:gd name="f134" fmla="*/ f97 1 467434"/>
                <a:gd name="f135" fmla="*/ f98 1 766694"/>
                <a:gd name="f136" fmla="*/ f99 1 467434"/>
                <a:gd name="f137" fmla="*/ f100 1 766694"/>
                <a:gd name="f138" fmla="*/ f101 1 467434"/>
                <a:gd name="f139" fmla="*/ f102 1 766694"/>
                <a:gd name="f140" fmla="*/ f103 1 467434"/>
                <a:gd name="f141" fmla="*/ f104 1 467434"/>
                <a:gd name="f142" fmla="*/ f105 1 766694"/>
                <a:gd name="f143" fmla="*/ f106 1 467434"/>
                <a:gd name="f144" fmla="*/ f107 1 766694"/>
                <a:gd name="f145" fmla="*/ f108 1 467434"/>
                <a:gd name="f146" fmla="*/ f109 1 766694"/>
                <a:gd name="f147" fmla="*/ f110 1 467434"/>
                <a:gd name="f148" fmla="*/ f111 1 467434"/>
                <a:gd name="f149" fmla="*/ f112 1 766694"/>
                <a:gd name="f150" fmla="*/ f113 1 467434"/>
                <a:gd name="f151" fmla="*/ f114 1 766694"/>
                <a:gd name="f152" fmla="*/ f115 1 766694"/>
                <a:gd name="f153" fmla="*/ f116 1 467434"/>
                <a:gd name="f154" fmla="*/ f117 1 467434"/>
                <a:gd name="f155" fmla="*/ f118 1 766694"/>
                <a:gd name="f156" fmla="*/ f119 1 467434"/>
                <a:gd name="f157" fmla="*/ f120 1 766694"/>
                <a:gd name="f158" fmla="*/ f121 1 467434"/>
                <a:gd name="f159" fmla="*/ f122 1 766694"/>
                <a:gd name="f160" fmla="*/ f123 1 467434"/>
                <a:gd name="f161" fmla="*/ f79 1 f86"/>
                <a:gd name="f162" fmla="*/ f80 1 f86"/>
                <a:gd name="f163" fmla="*/ f79 1 f87"/>
                <a:gd name="f164" fmla="*/ f81 1 f87"/>
                <a:gd name="f165" fmla="*/ f125 1 f86"/>
                <a:gd name="f166" fmla="*/ f126 1 f87"/>
                <a:gd name="f167" fmla="*/ f127 1 f86"/>
                <a:gd name="f168" fmla="*/ f128 1 f87"/>
                <a:gd name="f169" fmla="*/ f129 1 f86"/>
                <a:gd name="f170" fmla="*/ f130 1 f87"/>
                <a:gd name="f171" fmla="*/ f131 1 f86"/>
                <a:gd name="f172" fmla="*/ f132 1 f87"/>
                <a:gd name="f173" fmla="*/ f133 1 f86"/>
                <a:gd name="f174" fmla="*/ f134 1 f87"/>
                <a:gd name="f175" fmla="*/ f135 1 f86"/>
                <a:gd name="f176" fmla="*/ f136 1 f87"/>
                <a:gd name="f177" fmla="*/ f137 1 f86"/>
                <a:gd name="f178" fmla="*/ f138 1 f87"/>
                <a:gd name="f179" fmla="*/ f139 1 f86"/>
                <a:gd name="f180" fmla="*/ f140 1 f87"/>
                <a:gd name="f181" fmla="*/ f141 1 f87"/>
                <a:gd name="f182" fmla="*/ f142 1 f86"/>
                <a:gd name="f183" fmla="*/ f143 1 f87"/>
                <a:gd name="f184" fmla="*/ f144 1 f86"/>
                <a:gd name="f185" fmla="*/ f145 1 f87"/>
                <a:gd name="f186" fmla="*/ f146 1 f86"/>
                <a:gd name="f187" fmla="*/ f147 1 f87"/>
                <a:gd name="f188" fmla="*/ f148 1 f87"/>
                <a:gd name="f189" fmla="*/ f149 1 f86"/>
                <a:gd name="f190" fmla="*/ f150 1 f87"/>
                <a:gd name="f191" fmla="*/ f151 1 f86"/>
                <a:gd name="f192" fmla="*/ f152 1 f86"/>
                <a:gd name="f193" fmla="*/ f153 1 f87"/>
                <a:gd name="f194" fmla="*/ f154 1 f87"/>
                <a:gd name="f195" fmla="*/ f155 1 f86"/>
                <a:gd name="f196" fmla="*/ f156 1 f87"/>
                <a:gd name="f197" fmla="*/ f157 1 f86"/>
                <a:gd name="f198" fmla="*/ f158 1 f87"/>
                <a:gd name="f199" fmla="*/ f159 1 f86"/>
                <a:gd name="f200" fmla="*/ f160 1 f87"/>
                <a:gd name="f201" fmla="*/ f161 f77 1"/>
                <a:gd name="f202" fmla="*/ f162 f77 1"/>
                <a:gd name="f203" fmla="*/ f164 f78 1"/>
                <a:gd name="f204" fmla="*/ f163 f78 1"/>
                <a:gd name="f205" fmla="*/ f165 f77 1"/>
                <a:gd name="f206" fmla="*/ f166 f78 1"/>
                <a:gd name="f207" fmla="*/ f167 f77 1"/>
                <a:gd name="f208" fmla="*/ f168 f78 1"/>
                <a:gd name="f209" fmla="*/ f169 f77 1"/>
                <a:gd name="f210" fmla="*/ f170 f78 1"/>
                <a:gd name="f211" fmla="*/ f171 f77 1"/>
                <a:gd name="f212" fmla="*/ f172 f78 1"/>
                <a:gd name="f213" fmla="*/ f173 f77 1"/>
                <a:gd name="f214" fmla="*/ f174 f78 1"/>
                <a:gd name="f215" fmla="*/ f175 f77 1"/>
                <a:gd name="f216" fmla="*/ f176 f78 1"/>
                <a:gd name="f217" fmla="*/ f177 f77 1"/>
                <a:gd name="f218" fmla="*/ f178 f78 1"/>
                <a:gd name="f219" fmla="*/ f179 f77 1"/>
                <a:gd name="f220" fmla="*/ f180 f78 1"/>
                <a:gd name="f221" fmla="*/ f181 f78 1"/>
                <a:gd name="f222" fmla="*/ f182 f77 1"/>
                <a:gd name="f223" fmla="*/ f183 f78 1"/>
                <a:gd name="f224" fmla="*/ f184 f77 1"/>
                <a:gd name="f225" fmla="*/ f185 f78 1"/>
                <a:gd name="f226" fmla="*/ f186 f77 1"/>
                <a:gd name="f227" fmla="*/ f187 f78 1"/>
                <a:gd name="f228" fmla="*/ f188 f78 1"/>
                <a:gd name="f229" fmla="*/ f189 f77 1"/>
                <a:gd name="f230" fmla="*/ f190 f78 1"/>
                <a:gd name="f231" fmla="*/ f191 f77 1"/>
                <a:gd name="f232" fmla="*/ f192 f77 1"/>
                <a:gd name="f233" fmla="*/ f193 f78 1"/>
                <a:gd name="f234" fmla="*/ f194 f78 1"/>
                <a:gd name="f235" fmla="*/ f195 f77 1"/>
                <a:gd name="f236" fmla="*/ f196 f78 1"/>
                <a:gd name="f237" fmla="*/ f197 f77 1"/>
                <a:gd name="f238" fmla="*/ f198 f78 1"/>
                <a:gd name="f239" fmla="*/ f199 f77 1"/>
                <a:gd name="f240" fmla="*/ f200 f78 1"/>
              </a:gdLst>
              <a:ahLst/>
              <a:cxnLst>
                <a:cxn ang="3cd4">
                  <a:pos x="hc" y="t"/>
                </a:cxn>
                <a:cxn ang="0">
                  <a:pos x="r" y="vc"/>
                </a:cxn>
                <a:cxn ang="cd4">
                  <a:pos x="hc" y="b"/>
                </a:cxn>
                <a:cxn ang="cd2">
                  <a:pos x="l" y="vc"/>
                </a:cxn>
                <a:cxn ang="f124">
                  <a:pos x="f205" y="f206"/>
                </a:cxn>
                <a:cxn ang="f124">
                  <a:pos x="f207" y="f208"/>
                </a:cxn>
                <a:cxn ang="f124">
                  <a:pos x="f209" y="f210"/>
                </a:cxn>
                <a:cxn ang="f124">
                  <a:pos x="f211" y="f212"/>
                </a:cxn>
                <a:cxn ang="f124">
                  <a:pos x="f213" y="f214"/>
                </a:cxn>
                <a:cxn ang="f124">
                  <a:pos x="f215" y="f216"/>
                </a:cxn>
                <a:cxn ang="f124">
                  <a:pos x="f217" y="f218"/>
                </a:cxn>
                <a:cxn ang="f124">
                  <a:pos x="f219" y="f220"/>
                </a:cxn>
                <a:cxn ang="f124">
                  <a:pos x="f219" y="f221"/>
                </a:cxn>
                <a:cxn ang="f124">
                  <a:pos x="f222" y="f223"/>
                </a:cxn>
                <a:cxn ang="f124">
                  <a:pos x="f224" y="f225"/>
                </a:cxn>
                <a:cxn ang="f124">
                  <a:pos x="f226" y="f227"/>
                </a:cxn>
                <a:cxn ang="f124">
                  <a:pos x="f226" y="f228"/>
                </a:cxn>
                <a:cxn ang="f124">
                  <a:pos x="f229" y="f230"/>
                </a:cxn>
                <a:cxn ang="f124">
                  <a:pos x="f231" y="f230"/>
                </a:cxn>
                <a:cxn ang="f124">
                  <a:pos x="f232" y="f233"/>
                </a:cxn>
                <a:cxn ang="f124">
                  <a:pos x="f232" y="f234"/>
                </a:cxn>
                <a:cxn ang="f124">
                  <a:pos x="f235" y="f236"/>
                </a:cxn>
                <a:cxn ang="f124">
                  <a:pos x="f237" y="f238"/>
                </a:cxn>
                <a:cxn ang="f124">
                  <a:pos x="f239" y="f240"/>
                </a:cxn>
              </a:cxnLst>
              <a:rect l="f201" t="f204" r="f202" b="f203"/>
              <a:pathLst>
                <a:path w="766694" h="467434">
                  <a:moveTo>
                    <a:pt x="f8" y="f9"/>
                  </a:moveTo>
                  <a:cubicBezTo>
                    <a:pt x="f10" y="f11"/>
                    <a:pt x="f12" y="f13"/>
                    <a:pt x="f14" y="f15"/>
                  </a:cubicBezTo>
                  <a:cubicBezTo>
                    <a:pt x="f16" y="f17"/>
                    <a:pt x="f18" y="f19"/>
                    <a:pt x="f20" y="f5"/>
                  </a:cubicBezTo>
                  <a:lnTo>
                    <a:pt x="f21" y="f22"/>
                  </a:lnTo>
                  <a:lnTo>
                    <a:pt x="f23" y="f24"/>
                  </a:lnTo>
                  <a:cubicBezTo>
                    <a:pt x="f25" y="f26"/>
                    <a:pt x="f27" y="f28"/>
                    <a:pt x="f29" y="f30"/>
                  </a:cubicBezTo>
                  <a:cubicBezTo>
                    <a:pt x="f31" y="f30"/>
                    <a:pt x="f32" y="f33"/>
                    <a:pt x="f34" y="f35"/>
                  </a:cubicBezTo>
                  <a:cubicBezTo>
                    <a:pt x="f36" y="f37"/>
                    <a:pt x="f38" y="f39"/>
                    <a:pt x="f40" y="f41"/>
                  </a:cubicBezTo>
                  <a:lnTo>
                    <a:pt x="f40" y="f42"/>
                  </a:lnTo>
                  <a:cubicBezTo>
                    <a:pt x="f43" y="f44"/>
                    <a:pt x="f45" y="f46"/>
                    <a:pt x="f47" y="f48"/>
                  </a:cubicBezTo>
                  <a:cubicBezTo>
                    <a:pt x="f49" y="f50"/>
                    <a:pt x="f51" y="f52"/>
                    <a:pt x="f53" y="f54"/>
                  </a:cubicBezTo>
                  <a:lnTo>
                    <a:pt x="f55" y="f56"/>
                  </a:lnTo>
                  <a:lnTo>
                    <a:pt x="f55" y="f57"/>
                  </a:lnTo>
                  <a:cubicBezTo>
                    <a:pt x="f58" y="f59"/>
                    <a:pt x="f60" y="f61"/>
                    <a:pt x="f62" y="f63"/>
                  </a:cubicBezTo>
                  <a:cubicBezTo>
                    <a:pt x="f62" y="f63"/>
                    <a:pt x="f64" y="f63"/>
                    <a:pt x="f64" y="f63"/>
                  </a:cubicBezTo>
                  <a:cubicBezTo>
                    <a:pt x="f65" y="f66"/>
                    <a:pt x="f67" y="f68"/>
                    <a:pt x="f69" y="f70"/>
                  </a:cubicBezTo>
                  <a:lnTo>
                    <a:pt x="f69" y="f71"/>
                  </a:lnTo>
                  <a:lnTo>
                    <a:pt x="f72" y="f73"/>
                  </a:lnTo>
                  <a:lnTo>
                    <a:pt x="f5" y="f74"/>
                  </a:lnTo>
                  <a:lnTo>
                    <a:pt x="f6" y="f75"/>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24">
              <a:extLst>
                <a:ext uri="{FF2B5EF4-FFF2-40B4-BE49-F238E27FC236}">
                  <a16:creationId xmlns:a16="http://schemas.microsoft.com/office/drawing/2014/main" id="{ED1A7661-DDEF-6A1E-1EBA-341DA9AEA95B}"/>
                </a:ext>
              </a:extLst>
            </p:cNvPr>
            <p:cNvSpPr/>
            <p:nvPr/>
          </p:nvSpPr>
          <p:spPr>
            <a:xfrm flipH="1">
              <a:off x="9624782" y="1984193"/>
              <a:ext cx="584877" cy="2466200"/>
            </a:xfrm>
            <a:custGeom>
              <a:avLst/>
              <a:gdLst>
                <a:gd name="f0" fmla="val 10800000"/>
                <a:gd name="f1" fmla="val 5400000"/>
                <a:gd name="f2" fmla="val 180"/>
                <a:gd name="f3" fmla="val w"/>
                <a:gd name="f4" fmla="val h"/>
                <a:gd name="f5" fmla="val 0"/>
                <a:gd name="f6" fmla="val 584874"/>
                <a:gd name="f7" fmla="val 2466203"/>
                <a:gd name="f8" fmla="val 351306"/>
                <a:gd name="f9" fmla="val 1718588"/>
                <a:gd name="f10" fmla="val 366691"/>
                <a:gd name="f11" fmla="val 1606083"/>
                <a:gd name="f12" fmla="val 448319"/>
                <a:gd name="f13" fmla="val 1005169"/>
                <a:gd name="f14" fmla="val 491930"/>
                <a:gd name="f15" fmla="val 683672"/>
                <a:gd name="f16" fmla="val 494092"/>
                <a:gd name="f17" fmla="val 667655"/>
                <a:gd name="f18" fmla="val 584875"/>
                <a:gd name="f19" fmla="val 279723"/>
                <a:gd name="f20" fmla="val 139836"/>
                <a:gd name="f21" fmla="val 2466204"/>
                <a:gd name="f22" fmla="val 270187"/>
                <a:gd name="f23" fmla="val 2324206"/>
                <a:gd name="f24" fmla="val 269386"/>
                <a:gd name="f25" fmla="val 2322503"/>
                <a:gd name="f26" fmla="val 269080"/>
                <a:gd name="f27" fmla="val 2320609"/>
                <a:gd name="f28" fmla="val 269296"/>
                <a:gd name="f29" fmla="val 2318740"/>
                <a:gd name="f30" fmla="+- 0 0 -90"/>
                <a:gd name="f31" fmla="*/ f3 1 584874"/>
                <a:gd name="f32" fmla="*/ f4 1 2466203"/>
                <a:gd name="f33" fmla="val f5"/>
                <a:gd name="f34" fmla="val f6"/>
                <a:gd name="f35" fmla="val f7"/>
                <a:gd name="f36" fmla="*/ f30 f0 1"/>
                <a:gd name="f37" fmla="+- f35 0 f33"/>
                <a:gd name="f38" fmla="+- f34 0 f33"/>
                <a:gd name="f39" fmla="*/ f36 1 f2"/>
                <a:gd name="f40" fmla="*/ f38 1 584874"/>
                <a:gd name="f41" fmla="*/ f37 1 2466203"/>
                <a:gd name="f42" fmla="*/ 351306 f38 1"/>
                <a:gd name="f43" fmla="*/ 1718588 f37 1"/>
                <a:gd name="f44" fmla="*/ 366691 f38 1"/>
                <a:gd name="f45" fmla="*/ 1606083 f37 1"/>
                <a:gd name="f46" fmla="*/ 448319 f38 1"/>
                <a:gd name="f47" fmla="*/ 1005169 f37 1"/>
                <a:gd name="f48" fmla="*/ 491930 f38 1"/>
                <a:gd name="f49" fmla="*/ 683672 f37 1"/>
                <a:gd name="f50" fmla="*/ 494092 f38 1"/>
                <a:gd name="f51" fmla="*/ 667655 f37 1"/>
                <a:gd name="f52" fmla="*/ 584875 f38 1"/>
                <a:gd name="f53" fmla="*/ 0 f37 1"/>
                <a:gd name="f54" fmla="*/ 279723 f38 1"/>
                <a:gd name="f55" fmla="*/ 139836 f37 1"/>
                <a:gd name="f56" fmla="*/ 0 f38 1"/>
                <a:gd name="f57" fmla="*/ 2466204 f37 1"/>
                <a:gd name="f58" fmla="*/ 270187 f38 1"/>
                <a:gd name="f59" fmla="*/ 2324206 f37 1"/>
                <a:gd name="f60" fmla="*/ 269296 f38 1"/>
                <a:gd name="f61" fmla="*/ 2318740 f37 1"/>
                <a:gd name="f62" fmla="+- f39 0 f1"/>
                <a:gd name="f63" fmla="*/ f42 1 584874"/>
                <a:gd name="f64" fmla="*/ f43 1 2466203"/>
                <a:gd name="f65" fmla="*/ f44 1 584874"/>
                <a:gd name="f66" fmla="*/ f45 1 2466203"/>
                <a:gd name="f67" fmla="*/ f46 1 584874"/>
                <a:gd name="f68" fmla="*/ f47 1 2466203"/>
                <a:gd name="f69" fmla="*/ f48 1 584874"/>
                <a:gd name="f70" fmla="*/ f49 1 2466203"/>
                <a:gd name="f71" fmla="*/ f50 1 584874"/>
                <a:gd name="f72" fmla="*/ f51 1 2466203"/>
                <a:gd name="f73" fmla="*/ f52 1 584874"/>
                <a:gd name="f74" fmla="*/ f53 1 2466203"/>
                <a:gd name="f75" fmla="*/ f54 1 584874"/>
                <a:gd name="f76" fmla="*/ f55 1 2466203"/>
                <a:gd name="f77" fmla="*/ f56 1 584874"/>
                <a:gd name="f78" fmla="*/ f57 1 2466203"/>
                <a:gd name="f79" fmla="*/ f58 1 584874"/>
                <a:gd name="f80" fmla="*/ f59 1 2466203"/>
                <a:gd name="f81" fmla="*/ f60 1 584874"/>
                <a:gd name="f82" fmla="*/ f61 1 2466203"/>
                <a:gd name="f83" fmla="*/ f33 1 f40"/>
                <a:gd name="f84" fmla="*/ f34 1 f40"/>
                <a:gd name="f85" fmla="*/ f33 1 f41"/>
                <a:gd name="f86" fmla="*/ f35 1 f41"/>
                <a:gd name="f87" fmla="*/ f63 1 f40"/>
                <a:gd name="f88" fmla="*/ f64 1 f41"/>
                <a:gd name="f89" fmla="*/ f65 1 f40"/>
                <a:gd name="f90" fmla="*/ f66 1 f41"/>
                <a:gd name="f91" fmla="*/ f67 1 f40"/>
                <a:gd name="f92" fmla="*/ f68 1 f41"/>
                <a:gd name="f93" fmla="*/ f69 1 f40"/>
                <a:gd name="f94" fmla="*/ f70 1 f41"/>
                <a:gd name="f95" fmla="*/ f71 1 f40"/>
                <a:gd name="f96" fmla="*/ f72 1 f41"/>
                <a:gd name="f97" fmla="*/ f73 1 f40"/>
                <a:gd name="f98" fmla="*/ f74 1 f41"/>
                <a:gd name="f99" fmla="*/ f75 1 f40"/>
                <a:gd name="f100" fmla="*/ f76 1 f41"/>
                <a:gd name="f101" fmla="*/ f77 1 f40"/>
                <a:gd name="f102" fmla="*/ f78 1 f41"/>
                <a:gd name="f103" fmla="*/ f79 1 f40"/>
                <a:gd name="f104" fmla="*/ f80 1 f41"/>
                <a:gd name="f105" fmla="*/ f81 1 f40"/>
                <a:gd name="f106" fmla="*/ f82 1 f41"/>
                <a:gd name="f107" fmla="*/ f83 f31 1"/>
                <a:gd name="f108" fmla="*/ f84 f31 1"/>
                <a:gd name="f109" fmla="*/ f86 f32 1"/>
                <a:gd name="f110" fmla="*/ f85 f32 1"/>
                <a:gd name="f111" fmla="*/ f87 f31 1"/>
                <a:gd name="f112" fmla="*/ f88 f32 1"/>
                <a:gd name="f113" fmla="*/ f89 f31 1"/>
                <a:gd name="f114" fmla="*/ f90 f32 1"/>
                <a:gd name="f115" fmla="*/ f91 f31 1"/>
                <a:gd name="f116" fmla="*/ f92 f32 1"/>
                <a:gd name="f117" fmla="*/ f93 f31 1"/>
                <a:gd name="f118" fmla="*/ f94 f32 1"/>
                <a:gd name="f119" fmla="*/ f95 f31 1"/>
                <a:gd name="f120" fmla="*/ f96 f32 1"/>
                <a:gd name="f121" fmla="*/ f97 f31 1"/>
                <a:gd name="f122" fmla="*/ f98 f32 1"/>
                <a:gd name="f123" fmla="*/ f99 f31 1"/>
                <a:gd name="f124" fmla="*/ f100 f32 1"/>
                <a:gd name="f125" fmla="*/ f101 f31 1"/>
                <a:gd name="f126" fmla="*/ f102 f32 1"/>
                <a:gd name="f127" fmla="*/ f103 f31 1"/>
                <a:gd name="f128" fmla="*/ f104 f32 1"/>
                <a:gd name="f129" fmla="*/ f105 f31 1"/>
                <a:gd name="f130" fmla="*/ f106 f32 1"/>
              </a:gdLst>
              <a:ahLst/>
              <a:cxnLst>
                <a:cxn ang="3cd4">
                  <a:pos x="hc" y="t"/>
                </a:cxn>
                <a:cxn ang="0">
                  <a:pos x="r" y="vc"/>
                </a:cxn>
                <a:cxn ang="cd4">
                  <a:pos x="hc" y="b"/>
                </a:cxn>
                <a:cxn ang="cd2">
                  <a:pos x="l" y="vc"/>
                </a:cxn>
                <a:cxn ang="f62">
                  <a:pos x="f111" y="f112"/>
                </a:cxn>
                <a:cxn ang="f62">
                  <a:pos x="f113" y="f114"/>
                </a:cxn>
                <a:cxn ang="f62">
                  <a:pos x="f115" y="f116"/>
                </a:cxn>
                <a:cxn ang="f62">
                  <a:pos x="f117" y="f118"/>
                </a:cxn>
                <a:cxn ang="f62">
                  <a:pos x="f119" y="f120"/>
                </a:cxn>
                <a:cxn ang="f62">
                  <a:pos x="f121" y="f122"/>
                </a:cxn>
                <a:cxn ang="f62">
                  <a:pos x="f123" y="f124"/>
                </a:cxn>
                <a:cxn ang="f62">
                  <a:pos x="f125" y="f126"/>
                </a:cxn>
                <a:cxn ang="f62">
                  <a:pos x="f127" y="f128"/>
                </a:cxn>
                <a:cxn ang="f62">
                  <a:pos x="f129" y="f130"/>
                </a:cxn>
              </a:cxnLst>
              <a:rect l="f107" t="f110" r="f108" b="f109"/>
              <a:pathLst>
                <a:path w="584874" h="2466203">
                  <a:moveTo>
                    <a:pt x="f8" y="f9"/>
                  </a:moveTo>
                  <a:lnTo>
                    <a:pt x="f10" y="f11"/>
                  </a:lnTo>
                  <a:lnTo>
                    <a:pt x="f12" y="f13"/>
                  </a:lnTo>
                  <a:lnTo>
                    <a:pt x="f14" y="f15"/>
                  </a:lnTo>
                  <a:lnTo>
                    <a:pt x="f16" y="f17"/>
                  </a:lnTo>
                  <a:lnTo>
                    <a:pt x="f18" y="f5"/>
                  </a:lnTo>
                  <a:lnTo>
                    <a:pt x="f19" y="f20"/>
                  </a:lnTo>
                  <a:lnTo>
                    <a:pt x="f5" y="f21"/>
                  </a:lnTo>
                  <a:lnTo>
                    <a:pt x="f22" y="f23"/>
                  </a:lnTo>
                  <a:cubicBezTo>
                    <a:pt x="f24" y="f25"/>
                    <a:pt x="f26" y="f27"/>
                    <a:pt x="f28" y="f2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25">
              <a:extLst>
                <a:ext uri="{FF2B5EF4-FFF2-40B4-BE49-F238E27FC236}">
                  <a16:creationId xmlns:a16="http://schemas.microsoft.com/office/drawing/2014/main" id="{EC0D0EE5-47F0-72D4-1829-3F9704BD8820}"/>
                </a:ext>
              </a:extLst>
            </p:cNvPr>
            <p:cNvSpPr/>
            <p:nvPr/>
          </p:nvSpPr>
          <p:spPr>
            <a:xfrm flipH="1">
              <a:off x="8842833" y="2799572"/>
              <a:ext cx="754105" cy="2054574"/>
            </a:xfrm>
            <a:custGeom>
              <a:avLst/>
              <a:gdLst>
                <a:gd name="f0" fmla="val 10800000"/>
                <a:gd name="f1" fmla="val 5400000"/>
                <a:gd name="f2" fmla="val 180"/>
                <a:gd name="f3" fmla="val w"/>
                <a:gd name="f4" fmla="val h"/>
                <a:gd name="f5" fmla="val 0"/>
                <a:gd name="f6" fmla="val 754106"/>
                <a:gd name="f7" fmla="val 2054576"/>
                <a:gd name="f8" fmla="val 170503"/>
                <a:gd name="f9" fmla="val 291749"/>
                <a:gd name="f10" fmla="val 163511"/>
                <a:gd name="f11" fmla="val 336878"/>
                <a:gd name="f12" fmla="val 163561"/>
                <a:gd name="f13" fmla="val 337133"/>
                <a:gd name="f14" fmla="val 337387"/>
                <a:gd name="f15" fmla="val 337641"/>
                <a:gd name="f16" fmla="val 163371"/>
                <a:gd name="f17" fmla="val 338264"/>
                <a:gd name="f18" fmla="val 163167"/>
                <a:gd name="f19" fmla="val 338862"/>
                <a:gd name="f20" fmla="val 162875"/>
                <a:gd name="f21" fmla="val 339421"/>
                <a:gd name="f22" fmla="val 162112"/>
                <a:gd name="f23" fmla="val 340946"/>
                <a:gd name="f24" fmla="val 160967"/>
                <a:gd name="f25" fmla="val 342218"/>
                <a:gd name="f26" fmla="val 159442"/>
                <a:gd name="f27" fmla="val 343362"/>
                <a:gd name="f28" fmla="val 155627"/>
                <a:gd name="f29" fmla="val 345269"/>
                <a:gd name="f30" fmla="val 1348403"/>
                <a:gd name="f31" fmla="val 114"/>
                <a:gd name="f32" fmla="val 1348645"/>
                <a:gd name="f33" fmla="val 1348924"/>
                <a:gd name="f34" fmla="val 1349166"/>
                <a:gd name="f35" fmla="val 64972"/>
                <a:gd name="f36" fmla="val 1410567"/>
                <a:gd name="f37" fmla="val 65786"/>
                <a:gd name="f38" fmla="val 1410198"/>
                <a:gd name="f39" fmla="val 66739"/>
                <a:gd name="f40" fmla="val 1410542"/>
                <a:gd name="f41" fmla="val 67133"/>
                <a:gd name="f42" fmla="val 1411329"/>
                <a:gd name="f43" fmla="val 67451"/>
                <a:gd name="f44" fmla="val 1412181"/>
                <a:gd name="f45" fmla="val 1413135"/>
                <a:gd name="f46" fmla="val 66371"/>
                <a:gd name="f47" fmla="val 1413618"/>
                <a:gd name="f48" fmla="val 65353"/>
                <a:gd name="f49" fmla="val 36110"/>
                <a:gd name="f50" fmla="val 1597693"/>
                <a:gd name="f51" fmla="val 38907"/>
                <a:gd name="f52" fmla="val 1598215"/>
                <a:gd name="f53" fmla="val 41297"/>
                <a:gd name="f54" fmla="val 1599994"/>
                <a:gd name="f55" fmla="val 42594"/>
                <a:gd name="f56" fmla="val 1602524"/>
                <a:gd name="f57" fmla="val 44946"/>
                <a:gd name="f58" fmla="val 1607126"/>
                <a:gd name="f59" fmla="val 43192"/>
                <a:gd name="f60" fmla="val 1612770"/>
                <a:gd name="f61" fmla="val 38652"/>
                <a:gd name="f62" fmla="val 1615236"/>
                <a:gd name="f63" fmla="val 10044"/>
                <a:gd name="f64" fmla="val 1630364"/>
                <a:gd name="f65" fmla="val 452260"/>
                <a:gd name="f66" fmla="val 2054577"/>
                <a:gd name="f67" fmla="val 754107"/>
                <a:gd name="f68" fmla="val 461714"/>
                <a:gd name="f69" fmla="val 215513"/>
                <a:gd name="f70" fmla="+- 0 0 -90"/>
                <a:gd name="f71" fmla="*/ f3 1 754106"/>
                <a:gd name="f72" fmla="*/ f4 1 2054576"/>
                <a:gd name="f73" fmla="val f5"/>
                <a:gd name="f74" fmla="val f6"/>
                <a:gd name="f75" fmla="val f7"/>
                <a:gd name="f76" fmla="*/ f70 f0 1"/>
                <a:gd name="f77" fmla="+- f75 0 f73"/>
                <a:gd name="f78" fmla="+- f74 0 f73"/>
                <a:gd name="f79" fmla="*/ f76 1 f2"/>
                <a:gd name="f80" fmla="*/ f78 1 754106"/>
                <a:gd name="f81" fmla="*/ f77 1 2054576"/>
                <a:gd name="f82" fmla="*/ 170503 f78 1"/>
                <a:gd name="f83" fmla="*/ 291749 f77 1"/>
                <a:gd name="f84" fmla="*/ 163511 f78 1"/>
                <a:gd name="f85" fmla="*/ 336878 f77 1"/>
                <a:gd name="f86" fmla="*/ 337641 f77 1"/>
                <a:gd name="f87" fmla="*/ 162875 f78 1"/>
                <a:gd name="f88" fmla="*/ 339421 f77 1"/>
                <a:gd name="f89" fmla="*/ 162112 f78 1"/>
                <a:gd name="f90" fmla="*/ 340946 f77 1"/>
                <a:gd name="f91" fmla="*/ 160967 f78 1"/>
                <a:gd name="f92" fmla="*/ 342218 f77 1"/>
                <a:gd name="f93" fmla="*/ 159442 f78 1"/>
                <a:gd name="f94" fmla="*/ 343362 f77 1"/>
                <a:gd name="f95" fmla="*/ 155627 f78 1"/>
                <a:gd name="f96" fmla="*/ 345269 f77 1"/>
                <a:gd name="f97" fmla="*/ 0 f78 1"/>
                <a:gd name="f98" fmla="*/ 1348403 f77 1"/>
                <a:gd name="f99" fmla="*/ 1349166 f77 1"/>
                <a:gd name="f100" fmla="*/ 64972 f78 1"/>
                <a:gd name="f101" fmla="*/ 1410567 f77 1"/>
                <a:gd name="f102" fmla="*/ 67133 f78 1"/>
                <a:gd name="f103" fmla="*/ 1411329 f77 1"/>
                <a:gd name="f104" fmla="*/ 66371 f78 1"/>
                <a:gd name="f105" fmla="*/ 1413618 f77 1"/>
                <a:gd name="f106" fmla="*/ 65353 f78 1"/>
                <a:gd name="f107" fmla="*/ 36110 f78 1"/>
                <a:gd name="f108" fmla="*/ 1597693 f77 1"/>
                <a:gd name="f109" fmla="*/ 42594 f78 1"/>
                <a:gd name="f110" fmla="*/ 1602524 f77 1"/>
                <a:gd name="f111" fmla="*/ 38652 f78 1"/>
                <a:gd name="f112" fmla="*/ 1615236 f77 1"/>
                <a:gd name="f113" fmla="*/ 10044 f78 1"/>
                <a:gd name="f114" fmla="*/ 1630364 f77 1"/>
                <a:gd name="f115" fmla="*/ 452260 f78 1"/>
                <a:gd name="f116" fmla="*/ 2054577 f77 1"/>
                <a:gd name="f117" fmla="*/ 754107 f78 1"/>
                <a:gd name="f118" fmla="*/ 461714 f77 1"/>
                <a:gd name="f119" fmla="*/ 215513 f78 1"/>
                <a:gd name="f120" fmla="*/ 0 f77 1"/>
                <a:gd name="f121" fmla="+- f79 0 f1"/>
                <a:gd name="f122" fmla="*/ f82 1 754106"/>
                <a:gd name="f123" fmla="*/ f83 1 2054576"/>
                <a:gd name="f124" fmla="*/ f84 1 754106"/>
                <a:gd name="f125" fmla="*/ f85 1 2054576"/>
                <a:gd name="f126" fmla="*/ f86 1 2054576"/>
                <a:gd name="f127" fmla="*/ f87 1 754106"/>
                <a:gd name="f128" fmla="*/ f88 1 2054576"/>
                <a:gd name="f129" fmla="*/ f89 1 754106"/>
                <a:gd name="f130" fmla="*/ f90 1 2054576"/>
                <a:gd name="f131" fmla="*/ f91 1 754106"/>
                <a:gd name="f132" fmla="*/ f92 1 2054576"/>
                <a:gd name="f133" fmla="*/ f93 1 754106"/>
                <a:gd name="f134" fmla="*/ f94 1 2054576"/>
                <a:gd name="f135" fmla="*/ f95 1 754106"/>
                <a:gd name="f136" fmla="*/ f96 1 2054576"/>
                <a:gd name="f137" fmla="*/ f97 1 754106"/>
                <a:gd name="f138" fmla="*/ f98 1 2054576"/>
                <a:gd name="f139" fmla="*/ f99 1 2054576"/>
                <a:gd name="f140" fmla="*/ f100 1 754106"/>
                <a:gd name="f141" fmla="*/ f101 1 2054576"/>
                <a:gd name="f142" fmla="*/ f102 1 754106"/>
                <a:gd name="f143" fmla="*/ f103 1 2054576"/>
                <a:gd name="f144" fmla="*/ f104 1 754106"/>
                <a:gd name="f145" fmla="*/ f105 1 2054576"/>
                <a:gd name="f146" fmla="*/ f106 1 754106"/>
                <a:gd name="f147" fmla="*/ f107 1 754106"/>
                <a:gd name="f148" fmla="*/ f108 1 2054576"/>
                <a:gd name="f149" fmla="*/ f109 1 754106"/>
                <a:gd name="f150" fmla="*/ f110 1 2054576"/>
                <a:gd name="f151" fmla="*/ f111 1 754106"/>
                <a:gd name="f152" fmla="*/ f112 1 2054576"/>
                <a:gd name="f153" fmla="*/ f113 1 754106"/>
                <a:gd name="f154" fmla="*/ f114 1 2054576"/>
                <a:gd name="f155" fmla="*/ f115 1 754106"/>
                <a:gd name="f156" fmla="*/ f116 1 2054576"/>
                <a:gd name="f157" fmla="*/ f117 1 754106"/>
                <a:gd name="f158" fmla="*/ f118 1 2054576"/>
                <a:gd name="f159" fmla="*/ f119 1 754106"/>
                <a:gd name="f160" fmla="*/ f120 1 2054576"/>
                <a:gd name="f161" fmla="*/ f73 1 f80"/>
                <a:gd name="f162" fmla="*/ f74 1 f80"/>
                <a:gd name="f163" fmla="*/ f73 1 f81"/>
                <a:gd name="f164" fmla="*/ f75 1 f81"/>
                <a:gd name="f165" fmla="*/ f122 1 f80"/>
                <a:gd name="f166" fmla="*/ f123 1 f81"/>
                <a:gd name="f167" fmla="*/ f124 1 f80"/>
                <a:gd name="f168" fmla="*/ f125 1 f81"/>
                <a:gd name="f169" fmla="*/ f126 1 f81"/>
                <a:gd name="f170" fmla="*/ f127 1 f80"/>
                <a:gd name="f171" fmla="*/ f128 1 f81"/>
                <a:gd name="f172" fmla="*/ f129 1 f80"/>
                <a:gd name="f173" fmla="*/ f130 1 f81"/>
                <a:gd name="f174" fmla="*/ f131 1 f80"/>
                <a:gd name="f175" fmla="*/ f132 1 f81"/>
                <a:gd name="f176" fmla="*/ f133 1 f80"/>
                <a:gd name="f177" fmla="*/ f134 1 f81"/>
                <a:gd name="f178" fmla="*/ f135 1 f80"/>
                <a:gd name="f179" fmla="*/ f136 1 f81"/>
                <a:gd name="f180" fmla="*/ f137 1 f80"/>
                <a:gd name="f181" fmla="*/ f138 1 f81"/>
                <a:gd name="f182" fmla="*/ f139 1 f81"/>
                <a:gd name="f183" fmla="*/ f140 1 f80"/>
                <a:gd name="f184" fmla="*/ f141 1 f81"/>
                <a:gd name="f185" fmla="*/ f142 1 f80"/>
                <a:gd name="f186" fmla="*/ f143 1 f81"/>
                <a:gd name="f187" fmla="*/ f144 1 f80"/>
                <a:gd name="f188" fmla="*/ f145 1 f81"/>
                <a:gd name="f189" fmla="*/ f146 1 f80"/>
                <a:gd name="f190" fmla="*/ f147 1 f80"/>
                <a:gd name="f191" fmla="*/ f148 1 f81"/>
                <a:gd name="f192" fmla="*/ f149 1 f80"/>
                <a:gd name="f193" fmla="*/ f150 1 f81"/>
                <a:gd name="f194" fmla="*/ f151 1 f80"/>
                <a:gd name="f195" fmla="*/ f152 1 f81"/>
                <a:gd name="f196" fmla="*/ f153 1 f80"/>
                <a:gd name="f197" fmla="*/ f154 1 f81"/>
                <a:gd name="f198" fmla="*/ f155 1 f80"/>
                <a:gd name="f199" fmla="*/ f156 1 f81"/>
                <a:gd name="f200" fmla="*/ f157 1 f80"/>
                <a:gd name="f201" fmla="*/ f158 1 f81"/>
                <a:gd name="f202" fmla="*/ f159 1 f80"/>
                <a:gd name="f203" fmla="*/ f160 1 f81"/>
                <a:gd name="f204" fmla="*/ f161 f71 1"/>
                <a:gd name="f205" fmla="*/ f162 f71 1"/>
                <a:gd name="f206" fmla="*/ f164 f72 1"/>
                <a:gd name="f207" fmla="*/ f163 f72 1"/>
                <a:gd name="f208" fmla="*/ f165 f71 1"/>
                <a:gd name="f209" fmla="*/ f166 f72 1"/>
                <a:gd name="f210" fmla="*/ f167 f71 1"/>
                <a:gd name="f211" fmla="*/ f168 f72 1"/>
                <a:gd name="f212" fmla="*/ f169 f72 1"/>
                <a:gd name="f213" fmla="*/ f170 f71 1"/>
                <a:gd name="f214" fmla="*/ f171 f72 1"/>
                <a:gd name="f215" fmla="*/ f172 f71 1"/>
                <a:gd name="f216" fmla="*/ f173 f72 1"/>
                <a:gd name="f217" fmla="*/ f174 f71 1"/>
                <a:gd name="f218" fmla="*/ f175 f72 1"/>
                <a:gd name="f219" fmla="*/ f176 f71 1"/>
                <a:gd name="f220" fmla="*/ f177 f72 1"/>
                <a:gd name="f221" fmla="*/ f178 f71 1"/>
                <a:gd name="f222" fmla="*/ f179 f72 1"/>
                <a:gd name="f223" fmla="*/ f180 f71 1"/>
                <a:gd name="f224" fmla="*/ f181 f72 1"/>
                <a:gd name="f225" fmla="*/ f182 f72 1"/>
                <a:gd name="f226" fmla="*/ f183 f71 1"/>
                <a:gd name="f227" fmla="*/ f184 f72 1"/>
                <a:gd name="f228" fmla="*/ f185 f71 1"/>
                <a:gd name="f229" fmla="*/ f186 f72 1"/>
                <a:gd name="f230" fmla="*/ f187 f71 1"/>
                <a:gd name="f231" fmla="*/ f188 f72 1"/>
                <a:gd name="f232" fmla="*/ f189 f71 1"/>
                <a:gd name="f233" fmla="*/ f190 f71 1"/>
                <a:gd name="f234" fmla="*/ f191 f72 1"/>
                <a:gd name="f235" fmla="*/ f192 f71 1"/>
                <a:gd name="f236" fmla="*/ f193 f72 1"/>
                <a:gd name="f237" fmla="*/ f194 f71 1"/>
                <a:gd name="f238" fmla="*/ f195 f72 1"/>
                <a:gd name="f239" fmla="*/ f196 f71 1"/>
                <a:gd name="f240" fmla="*/ f197 f72 1"/>
                <a:gd name="f241" fmla="*/ f198 f71 1"/>
                <a:gd name="f242" fmla="*/ f199 f72 1"/>
                <a:gd name="f243" fmla="*/ f200 f71 1"/>
                <a:gd name="f244" fmla="*/ f201 f72 1"/>
                <a:gd name="f245" fmla="*/ f202 f71 1"/>
                <a:gd name="f246" fmla="*/ f203 f72 1"/>
              </a:gdLst>
              <a:ahLst/>
              <a:cxnLst>
                <a:cxn ang="3cd4">
                  <a:pos x="hc" y="t"/>
                </a:cxn>
                <a:cxn ang="0">
                  <a:pos x="r" y="vc"/>
                </a:cxn>
                <a:cxn ang="cd4">
                  <a:pos x="hc" y="b"/>
                </a:cxn>
                <a:cxn ang="cd2">
                  <a:pos x="l" y="vc"/>
                </a:cxn>
                <a:cxn ang="f121">
                  <a:pos x="f208" y="f209"/>
                </a:cxn>
                <a:cxn ang="f121">
                  <a:pos x="f210" y="f211"/>
                </a:cxn>
                <a:cxn ang="f121">
                  <a:pos x="f210" y="f212"/>
                </a:cxn>
                <a:cxn ang="f121">
                  <a:pos x="f213" y="f214"/>
                </a:cxn>
                <a:cxn ang="f121">
                  <a:pos x="f215" y="f216"/>
                </a:cxn>
                <a:cxn ang="f121">
                  <a:pos x="f217" y="f218"/>
                </a:cxn>
                <a:cxn ang="f121">
                  <a:pos x="f219" y="f220"/>
                </a:cxn>
                <a:cxn ang="f121">
                  <a:pos x="f219" y="f220"/>
                </a:cxn>
                <a:cxn ang="f121">
                  <a:pos x="f221" y="f222"/>
                </a:cxn>
                <a:cxn ang="f121">
                  <a:pos x="f223" y="f224"/>
                </a:cxn>
                <a:cxn ang="f121">
                  <a:pos x="f223" y="f225"/>
                </a:cxn>
                <a:cxn ang="f121">
                  <a:pos x="f226" y="f227"/>
                </a:cxn>
                <a:cxn ang="f121">
                  <a:pos x="f226" y="f227"/>
                </a:cxn>
                <a:cxn ang="f121">
                  <a:pos x="f228" y="f229"/>
                </a:cxn>
                <a:cxn ang="f121">
                  <a:pos x="f230" y="f231"/>
                </a:cxn>
                <a:cxn ang="f121">
                  <a:pos x="f232" y="f231"/>
                </a:cxn>
                <a:cxn ang="f121">
                  <a:pos x="f233" y="f234"/>
                </a:cxn>
                <a:cxn ang="f121">
                  <a:pos x="f235" y="f236"/>
                </a:cxn>
                <a:cxn ang="f121">
                  <a:pos x="f237" y="f238"/>
                </a:cxn>
                <a:cxn ang="f121">
                  <a:pos x="f239" y="f240"/>
                </a:cxn>
                <a:cxn ang="f121">
                  <a:pos x="f241" y="f242"/>
                </a:cxn>
                <a:cxn ang="f121">
                  <a:pos x="f243" y="f244"/>
                </a:cxn>
                <a:cxn ang="f121">
                  <a:pos x="f245" y="f246"/>
                </a:cxn>
              </a:cxnLst>
              <a:rect l="f204" t="f207" r="f205" b="f206"/>
              <a:pathLst>
                <a:path w="754106" h="2054576">
                  <a:moveTo>
                    <a:pt x="f8" y="f9"/>
                  </a:moveTo>
                  <a:lnTo>
                    <a:pt x="f10" y="f11"/>
                  </a:lnTo>
                  <a:cubicBezTo>
                    <a:pt x="f12" y="f13"/>
                    <a:pt x="f12" y="f14"/>
                    <a:pt x="f10" y="f15"/>
                  </a:cubicBezTo>
                  <a:cubicBezTo>
                    <a:pt x="f16" y="f17"/>
                    <a:pt x="f18" y="f19"/>
                    <a:pt x="f20" y="f21"/>
                  </a:cubicBezTo>
                  <a:lnTo>
                    <a:pt x="f22" y="f23"/>
                  </a:lnTo>
                  <a:lnTo>
                    <a:pt x="f24" y="f25"/>
                  </a:lnTo>
                  <a:lnTo>
                    <a:pt x="f26" y="f27"/>
                  </a:lnTo>
                  <a:lnTo>
                    <a:pt x="f26" y="f27"/>
                  </a:lnTo>
                  <a:lnTo>
                    <a:pt x="f28" y="f29"/>
                  </a:lnTo>
                  <a:lnTo>
                    <a:pt x="f5" y="f30"/>
                  </a:lnTo>
                  <a:cubicBezTo>
                    <a:pt x="f31" y="f32"/>
                    <a:pt x="f31" y="f33"/>
                    <a:pt x="f5" y="f34"/>
                  </a:cubicBezTo>
                  <a:lnTo>
                    <a:pt x="f35" y="f36"/>
                  </a:lnTo>
                  <a:lnTo>
                    <a:pt x="f35" y="f36"/>
                  </a:lnTo>
                  <a:cubicBezTo>
                    <a:pt x="f37" y="f38"/>
                    <a:pt x="f39" y="f40"/>
                    <a:pt x="f41" y="f42"/>
                  </a:cubicBezTo>
                  <a:cubicBezTo>
                    <a:pt x="f43" y="f44"/>
                    <a:pt x="f41" y="f45"/>
                    <a:pt x="f46" y="f47"/>
                  </a:cubicBezTo>
                  <a:lnTo>
                    <a:pt x="f48" y="f47"/>
                  </a:lnTo>
                  <a:lnTo>
                    <a:pt x="f49" y="f50"/>
                  </a:lnTo>
                  <a:cubicBezTo>
                    <a:pt x="f51" y="f52"/>
                    <a:pt x="f53" y="f54"/>
                    <a:pt x="f55" y="f56"/>
                  </a:cubicBezTo>
                  <a:cubicBezTo>
                    <a:pt x="f57" y="f58"/>
                    <a:pt x="f59" y="f60"/>
                    <a:pt x="f61" y="f62"/>
                  </a:cubicBezTo>
                  <a:lnTo>
                    <a:pt x="f63" y="f64"/>
                  </a:lnTo>
                  <a:lnTo>
                    <a:pt x="f65" y="f66"/>
                  </a:lnTo>
                  <a:lnTo>
                    <a:pt x="f67" y="f68"/>
                  </a:lnTo>
                  <a:lnTo>
                    <a:pt x="f69" y="f5"/>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26">
              <a:extLst>
                <a:ext uri="{FF2B5EF4-FFF2-40B4-BE49-F238E27FC236}">
                  <a16:creationId xmlns:a16="http://schemas.microsoft.com/office/drawing/2014/main" id="{1B754D58-DCBB-3A5B-71A8-0EC1E04E675B}"/>
                </a:ext>
              </a:extLst>
            </p:cNvPr>
            <p:cNvSpPr/>
            <p:nvPr/>
          </p:nvSpPr>
          <p:spPr>
            <a:xfrm flipH="1">
              <a:off x="9531074" y="4213820"/>
              <a:ext cx="783860" cy="548027"/>
            </a:xfrm>
            <a:custGeom>
              <a:avLst/>
              <a:gdLst>
                <a:gd name="f0" fmla="val 10800000"/>
                <a:gd name="f1" fmla="val 5400000"/>
                <a:gd name="f2" fmla="val 180"/>
                <a:gd name="f3" fmla="val w"/>
                <a:gd name="f4" fmla="val h"/>
                <a:gd name="f5" fmla="val 0"/>
                <a:gd name="f6" fmla="val 783858"/>
                <a:gd name="f7" fmla="val 548030"/>
                <a:gd name="f8" fmla="val 437003"/>
                <a:gd name="f9" fmla="val 304081"/>
                <a:gd name="f10" fmla="val 440131"/>
                <a:gd name="f11" fmla="val 300572"/>
                <a:gd name="f12" fmla="val 445522"/>
                <a:gd name="f13" fmla="val 300267"/>
                <a:gd name="f14" fmla="val 449031"/>
                <a:gd name="f15" fmla="val 303394"/>
                <a:gd name="f16" fmla="val 449273"/>
                <a:gd name="f17" fmla="val 303610"/>
                <a:gd name="f18" fmla="val 449501"/>
                <a:gd name="f19" fmla="val 303839"/>
                <a:gd name="f20" fmla="val 449718"/>
                <a:gd name="f21" fmla="val 476800"/>
                <a:gd name="f22" fmla="val 330522"/>
                <a:gd name="f23" fmla="val 716090"/>
                <a:gd name="f24" fmla="val 202508"/>
                <a:gd name="f25" fmla="val 749148"/>
                <a:gd name="f26" fmla="val 184838"/>
                <a:gd name="f27" fmla="val 750852"/>
                <a:gd name="f28" fmla="val 184025"/>
                <a:gd name="f29" fmla="val 752759"/>
                <a:gd name="f30" fmla="val 183757"/>
                <a:gd name="f31" fmla="val 754615"/>
                <a:gd name="f32" fmla="val 184076"/>
                <a:gd name="f33" fmla="val 783859"/>
                <a:gd name="f34" fmla="val 15893"/>
                <a:gd name="f35" fmla="val 406797"/>
                <a:gd name="f36" fmla="val 410991"/>
                <a:gd name="f37" fmla="val 548031"/>
                <a:gd name="f38" fmla="val 436367"/>
                <a:gd name="f39" fmla="val 315267"/>
                <a:gd name="f40" fmla="val 434218"/>
                <a:gd name="f41" fmla="val 311771"/>
                <a:gd name="f42" fmla="val 434460"/>
                <a:gd name="f43" fmla="val 307309"/>
                <a:gd name="f44" fmla="+- 0 0 -90"/>
                <a:gd name="f45" fmla="*/ f3 1 783858"/>
                <a:gd name="f46" fmla="*/ f4 1 548030"/>
                <a:gd name="f47" fmla="val f5"/>
                <a:gd name="f48" fmla="val f6"/>
                <a:gd name="f49" fmla="val f7"/>
                <a:gd name="f50" fmla="*/ f44 f0 1"/>
                <a:gd name="f51" fmla="+- f49 0 f47"/>
                <a:gd name="f52" fmla="+- f48 0 f47"/>
                <a:gd name="f53" fmla="*/ f50 1 f2"/>
                <a:gd name="f54" fmla="*/ f52 1 783858"/>
                <a:gd name="f55" fmla="*/ f51 1 548030"/>
                <a:gd name="f56" fmla="*/ 437003 f52 1"/>
                <a:gd name="f57" fmla="*/ 304081 f51 1"/>
                <a:gd name="f58" fmla="*/ 449031 f52 1"/>
                <a:gd name="f59" fmla="*/ 303394 f51 1"/>
                <a:gd name="f60" fmla="*/ 449718 f52 1"/>
                <a:gd name="f61" fmla="*/ 476800 f52 1"/>
                <a:gd name="f62" fmla="*/ 330522 f51 1"/>
                <a:gd name="f63" fmla="*/ 716090 f52 1"/>
                <a:gd name="f64" fmla="*/ 202508 f51 1"/>
                <a:gd name="f65" fmla="*/ 749148 f52 1"/>
                <a:gd name="f66" fmla="*/ 184838 f51 1"/>
                <a:gd name="f67" fmla="*/ 754615 f52 1"/>
                <a:gd name="f68" fmla="*/ 184076 f51 1"/>
                <a:gd name="f69" fmla="*/ 783859 f52 1"/>
                <a:gd name="f70" fmla="*/ 0 f51 1"/>
                <a:gd name="f71" fmla="*/ 15893 f52 1"/>
                <a:gd name="f72" fmla="*/ 406797 f51 1"/>
                <a:gd name="f73" fmla="*/ 410991 f51 1"/>
                <a:gd name="f74" fmla="*/ 0 f52 1"/>
                <a:gd name="f75" fmla="*/ 548031 f51 1"/>
                <a:gd name="f76" fmla="*/ 436367 f52 1"/>
                <a:gd name="f77" fmla="*/ 315267 f51 1"/>
                <a:gd name="f78" fmla="+- f53 0 f1"/>
                <a:gd name="f79" fmla="*/ f56 1 783858"/>
                <a:gd name="f80" fmla="*/ f57 1 548030"/>
                <a:gd name="f81" fmla="*/ f58 1 783858"/>
                <a:gd name="f82" fmla="*/ f59 1 548030"/>
                <a:gd name="f83" fmla="*/ f60 1 783858"/>
                <a:gd name="f84" fmla="*/ f61 1 783858"/>
                <a:gd name="f85" fmla="*/ f62 1 548030"/>
                <a:gd name="f86" fmla="*/ f63 1 783858"/>
                <a:gd name="f87" fmla="*/ f64 1 548030"/>
                <a:gd name="f88" fmla="*/ f65 1 783858"/>
                <a:gd name="f89" fmla="*/ f66 1 548030"/>
                <a:gd name="f90" fmla="*/ f67 1 783858"/>
                <a:gd name="f91" fmla="*/ f68 1 548030"/>
                <a:gd name="f92" fmla="*/ f69 1 783858"/>
                <a:gd name="f93" fmla="*/ f70 1 548030"/>
                <a:gd name="f94" fmla="*/ f71 1 783858"/>
                <a:gd name="f95" fmla="*/ f72 1 548030"/>
                <a:gd name="f96" fmla="*/ f73 1 548030"/>
                <a:gd name="f97" fmla="*/ f74 1 783858"/>
                <a:gd name="f98" fmla="*/ f75 1 548030"/>
                <a:gd name="f99" fmla="*/ f76 1 783858"/>
                <a:gd name="f100" fmla="*/ f77 1 548030"/>
                <a:gd name="f101" fmla="*/ f47 1 f54"/>
                <a:gd name="f102" fmla="*/ f48 1 f54"/>
                <a:gd name="f103" fmla="*/ f47 1 f55"/>
                <a:gd name="f104" fmla="*/ f49 1 f55"/>
                <a:gd name="f105" fmla="*/ f79 1 f54"/>
                <a:gd name="f106" fmla="*/ f80 1 f55"/>
                <a:gd name="f107" fmla="*/ f81 1 f54"/>
                <a:gd name="f108" fmla="*/ f82 1 f55"/>
                <a:gd name="f109" fmla="*/ f83 1 f54"/>
                <a:gd name="f110" fmla="*/ f84 1 f54"/>
                <a:gd name="f111" fmla="*/ f85 1 f55"/>
                <a:gd name="f112" fmla="*/ f86 1 f54"/>
                <a:gd name="f113" fmla="*/ f87 1 f55"/>
                <a:gd name="f114" fmla="*/ f88 1 f54"/>
                <a:gd name="f115" fmla="*/ f89 1 f55"/>
                <a:gd name="f116" fmla="*/ f90 1 f54"/>
                <a:gd name="f117" fmla="*/ f91 1 f55"/>
                <a:gd name="f118" fmla="*/ f92 1 f54"/>
                <a:gd name="f119" fmla="*/ f93 1 f55"/>
                <a:gd name="f120" fmla="*/ f94 1 f54"/>
                <a:gd name="f121" fmla="*/ f95 1 f55"/>
                <a:gd name="f122" fmla="*/ f96 1 f55"/>
                <a:gd name="f123" fmla="*/ f97 1 f54"/>
                <a:gd name="f124" fmla="*/ f98 1 f55"/>
                <a:gd name="f125" fmla="*/ f99 1 f54"/>
                <a:gd name="f126" fmla="*/ f100 1 f55"/>
                <a:gd name="f127" fmla="*/ f101 f45 1"/>
                <a:gd name="f128" fmla="*/ f102 f45 1"/>
                <a:gd name="f129" fmla="*/ f104 f46 1"/>
                <a:gd name="f130" fmla="*/ f103 f46 1"/>
                <a:gd name="f131" fmla="*/ f105 f45 1"/>
                <a:gd name="f132" fmla="*/ f106 f46 1"/>
                <a:gd name="f133" fmla="*/ f107 f45 1"/>
                <a:gd name="f134" fmla="*/ f108 f46 1"/>
                <a:gd name="f135" fmla="*/ f109 f45 1"/>
                <a:gd name="f136" fmla="*/ f110 f45 1"/>
                <a:gd name="f137" fmla="*/ f111 f46 1"/>
                <a:gd name="f138" fmla="*/ f112 f45 1"/>
                <a:gd name="f139" fmla="*/ f113 f46 1"/>
                <a:gd name="f140" fmla="*/ f114 f45 1"/>
                <a:gd name="f141" fmla="*/ f115 f46 1"/>
                <a:gd name="f142" fmla="*/ f116 f45 1"/>
                <a:gd name="f143" fmla="*/ f117 f46 1"/>
                <a:gd name="f144" fmla="*/ f118 f45 1"/>
                <a:gd name="f145" fmla="*/ f119 f46 1"/>
                <a:gd name="f146" fmla="*/ f120 f45 1"/>
                <a:gd name="f147" fmla="*/ f121 f46 1"/>
                <a:gd name="f148" fmla="*/ f122 f46 1"/>
                <a:gd name="f149" fmla="*/ f123 f45 1"/>
                <a:gd name="f150" fmla="*/ f124 f46 1"/>
                <a:gd name="f151" fmla="*/ f125 f45 1"/>
                <a:gd name="f152" fmla="*/ f126 f46 1"/>
              </a:gdLst>
              <a:ahLst/>
              <a:cxnLst>
                <a:cxn ang="3cd4">
                  <a:pos x="hc" y="t"/>
                </a:cxn>
                <a:cxn ang="0">
                  <a:pos x="r" y="vc"/>
                </a:cxn>
                <a:cxn ang="cd4">
                  <a:pos x="hc" y="b"/>
                </a:cxn>
                <a:cxn ang="cd2">
                  <a:pos x="l" y="vc"/>
                </a:cxn>
                <a:cxn ang="f78">
                  <a:pos x="f131" y="f132"/>
                </a:cxn>
                <a:cxn ang="f78">
                  <a:pos x="f133" y="f134"/>
                </a:cxn>
                <a:cxn ang="f78">
                  <a:pos x="f135" y="f132"/>
                </a:cxn>
                <a:cxn ang="f78">
                  <a:pos x="f136" y="f137"/>
                </a:cxn>
                <a:cxn ang="f78">
                  <a:pos x="f138" y="f139"/>
                </a:cxn>
                <a:cxn ang="f78">
                  <a:pos x="f140" y="f141"/>
                </a:cxn>
                <a:cxn ang="f78">
                  <a:pos x="f142" y="f143"/>
                </a:cxn>
                <a:cxn ang="f78">
                  <a:pos x="f144" y="f145"/>
                </a:cxn>
                <a:cxn ang="f78">
                  <a:pos x="f146" y="f147"/>
                </a:cxn>
                <a:cxn ang="f78">
                  <a:pos x="f146" y="f148"/>
                </a:cxn>
                <a:cxn ang="f78">
                  <a:pos x="f149" y="f150"/>
                </a:cxn>
                <a:cxn ang="f78">
                  <a:pos x="f151" y="f152"/>
                </a:cxn>
                <a:cxn ang="f78">
                  <a:pos x="f131" y="f132"/>
                </a:cxn>
              </a:cxnLst>
              <a:rect l="f127" t="f130" r="f128" b="f129"/>
              <a:pathLst>
                <a:path w="783858" h="548030">
                  <a:moveTo>
                    <a:pt x="f8" y="f9"/>
                  </a:moveTo>
                  <a:cubicBezTo>
                    <a:pt x="f10" y="f11"/>
                    <a:pt x="f12" y="f13"/>
                    <a:pt x="f14" y="f15"/>
                  </a:cubicBezTo>
                  <a:cubicBezTo>
                    <a:pt x="f16" y="f17"/>
                    <a:pt x="f18" y="f19"/>
                    <a:pt x="f20" y="f9"/>
                  </a:cubicBezTo>
                  <a:lnTo>
                    <a:pt x="f21" y="f22"/>
                  </a:lnTo>
                  <a:lnTo>
                    <a:pt x="f23" y="f24"/>
                  </a:lnTo>
                  <a:lnTo>
                    <a:pt x="f25" y="f26"/>
                  </a:lnTo>
                  <a:cubicBezTo>
                    <a:pt x="f27" y="f28"/>
                    <a:pt x="f29" y="f30"/>
                    <a:pt x="f31" y="f32"/>
                  </a:cubicBezTo>
                  <a:lnTo>
                    <a:pt x="f33" y="f5"/>
                  </a:lnTo>
                  <a:lnTo>
                    <a:pt x="f34" y="f35"/>
                  </a:lnTo>
                  <a:lnTo>
                    <a:pt x="f34" y="f36"/>
                  </a:lnTo>
                  <a:lnTo>
                    <a:pt x="f5" y="f37"/>
                  </a:lnTo>
                  <a:lnTo>
                    <a:pt x="f38" y="f39"/>
                  </a:lnTo>
                  <a:cubicBezTo>
                    <a:pt x="f40" y="f41"/>
                    <a:pt x="f42" y="f43"/>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27">
              <a:extLst>
                <a:ext uri="{FF2B5EF4-FFF2-40B4-BE49-F238E27FC236}">
                  <a16:creationId xmlns:a16="http://schemas.microsoft.com/office/drawing/2014/main" id="{20C38053-E13E-B3D3-C338-33D6164F3900}"/>
                </a:ext>
              </a:extLst>
            </p:cNvPr>
            <p:cNvSpPr/>
            <p:nvPr/>
          </p:nvSpPr>
          <p:spPr>
            <a:xfrm flipH="1">
              <a:off x="9615629" y="4528959"/>
              <a:ext cx="722705" cy="577397"/>
            </a:xfrm>
            <a:custGeom>
              <a:avLst/>
              <a:gdLst>
                <a:gd name="f0" fmla="val 10800000"/>
                <a:gd name="f1" fmla="val 5400000"/>
                <a:gd name="f2" fmla="val 180"/>
                <a:gd name="f3" fmla="val w"/>
                <a:gd name="f4" fmla="val h"/>
                <a:gd name="f5" fmla="val 0"/>
                <a:gd name="f6" fmla="val 722701"/>
                <a:gd name="f7" fmla="val 577396"/>
                <a:gd name="f8" fmla="val 722702"/>
                <a:gd name="f9" fmla="val 258951"/>
                <a:gd name="f10" fmla="val 492058"/>
                <a:gd name="f11" fmla="val 32925"/>
                <a:gd name="f12" fmla="val 460398"/>
                <a:gd name="f13" fmla="val 2669"/>
                <a:gd name="f14" fmla="val 459661"/>
                <a:gd name="f15" fmla="val 1881"/>
                <a:gd name="f16" fmla="val 459063"/>
                <a:gd name="f17" fmla="val 979"/>
                <a:gd name="f18" fmla="val 458618"/>
                <a:gd name="f19" fmla="val 22251"/>
                <a:gd name="f20" fmla="val 232764"/>
                <a:gd name="f21" fmla="val 21615"/>
                <a:gd name="f22" fmla="val 238993"/>
                <a:gd name="f23" fmla="val 426246"/>
                <a:gd name="f24" fmla="val 431204"/>
                <a:gd name="f25" fmla="val 141260"/>
                <a:gd name="f26" fmla="val 577397"/>
                <a:gd name="f27" fmla="+- 0 0 -90"/>
                <a:gd name="f28" fmla="*/ f3 1 722701"/>
                <a:gd name="f29" fmla="*/ f4 1 577396"/>
                <a:gd name="f30" fmla="val f5"/>
                <a:gd name="f31" fmla="val f6"/>
                <a:gd name="f32" fmla="val f7"/>
                <a:gd name="f33" fmla="*/ f27 f0 1"/>
                <a:gd name="f34" fmla="+- f32 0 f30"/>
                <a:gd name="f35" fmla="+- f31 0 f30"/>
                <a:gd name="f36" fmla="*/ f33 1 f2"/>
                <a:gd name="f37" fmla="*/ f35 1 722701"/>
                <a:gd name="f38" fmla="*/ f34 1 577396"/>
                <a:gd name="f39" fmla="*/ 722702 f35 1"/>
                <a:gd name="f40" fmla="*/ 258951 f34 1"/>
                <a:gd name="f41" fmla="*/ 492058 f35 1"/>
                <a:gd name="f42" fmla="*/ 32925 f34 1"/>
                <a:gd name="f43" fmla="*/ 460398 f35 1"/>
                <a:gd name="f44" fmla="*/ 2669 f34 1"/>
                <a:gd name="f45" fmla="*/ 458618 f35 1"/>
                <a:gd name="f46" fmla="*/ 0 f34 1"/>
                <a:gd name="f47" fmla="*/ 22251 f35 1"/>
                <a:gd name="f48" fmla="*/ 232764 f34 1"/>
                <a:gd name="f49" fmla="*/ 21615 f35 1"/>
                <a:gd name="f50" fmla="*/ 238993 f34 1"/>
                <a:gd name="f51" fmla="*/ 0 f35 1"/>
                <a:gd name="f52" fmla="*/ 426246 f34 1"/>
                <a:gd name="f53" fmla="*/ 431204 f34 1"/>
                <a:gd name="f54" fmla="*/ 141260 f35 1"/>
                <a:gd name="f55" fmla="*/ 577397 f34 1"/>
                <a:gd name="f56" fmla="+- f36 0 f1"/>
                <a:gd name="f57" fmla="*/ f39 1 722701"/>
                <a:gd name="f58" fmla="*/ f40 1 577396"/>
                <a:gd name="f59" fmla="*/ f41 1 722701"/>
                <a:gd name="f60" fmla="*/ f42 1 577396"/>
                <a:gd name="f61" fmla="*/ f43 1 722701"/>
                <a:gd name="f62" fmla="*/ f44 1 577396"/>
                <a:gd name="f63" fmla="*/ f45 1 722701"/>
                <a:gd name="f64" fmla="*/ f46 1 577396"/>
                <a:gd name="f65" fmla="*/ f47 1 722701"/>
                <a:gd name="f66" fmla="*/ f48 1 577396"/>
                <a:gd name="f67" fmla="*/ f49 1 722701"/>
                <a:gd name="f68" fmla="*/ f50 1 577396"/>
                <a:gd name="f69" fmla="*/ f51 1 722701"/>
                <a:gd name="f70" fmla="*/ f52 1 577396"/>
                <a:gd name="f71" fmla="*/ f53 1 577396"/>
                <a:gd name="f72" fmla="*/ f54 1 722701"/>
                <a:gd name="f73" fmla="*/ f55 1 577396"/>
                <a:gd name="f74" fmla="*/ f30 1 f37"/>
                <a:gd name="f75" fmla="*/ f31 1 f37"/>
                <a:gd name="f76" fmla="*/ f30 1 f38"/>
                <a:gd name="f77" fmla="*/ f32 1 f38"/>
                <a:gd name="f78" fmla="*/ f57 1 f37"/>
                <a:gd name="f79" fmla="*/ f58 1 f38"/>
                <a:gd name="f80" fmla="*/ f59 1 f37"/>
                <a:gd name="f81" fmla="*/ f60 1 f38"/>
                <a:gd name="f82" fmla="*/ f61 1 f37"/>
                <a:gd name="f83" fmla="*/ f62 1 f38"/>
                <a:gd name="f84" fmla="*/ f63 1 f37"/>
                <a:gd name="f85" fmla="*/ f64 1 f38"/>
                <a:gd name="f86" fmla="*/ f65 1 f37"/>
                <a:gd name="f87" fmla="*/ f66 1 f38"/>
                <a:gd name="f88" fmla="*/ f67 1 f37"/>
                <a:gd name="f89" fmla="*/ f68 1 f38"/>
                <a:gd name="f90" fmla="*/ f69 1 f37"/>
                <a:gd name="f91" fmla="*/ f70 1 f38"/>
                <a:gd name="f92" fmla="*/ f71 1 f38"/>
                <a:gd name="f93" fmla="*/ f72 1 f37"/>
                <a:gd name="f94" fmla="*/ f73 1 f38"/>
                <a:gd name="f95" fmla="*/ f74 f28 1"/>
                <a:gd name="f96" fmla="*/ f75 f28 1"/>
                <a:gd name="f97" fmla="*/ f77 f29 1"/>
                <a:gd name="f98" fmla="*/ f76 f29 1"/>
                <a:gd name="f99" fmla="*/ f78 f28 1"/>
                <a:gd name="f100" fmla="*/ f79 f29 1"/>
                <a:gd name="f101" fmla="*/ f80 f28 1"/>
                <a:gd name="f102" fmla="*/ f81 f29 1"/>
                <a:gd name="f103" fmla="*/ f82 f28 1"/>
                <a:gd name="f104" fmla="*/ f83 f29 1"/>
                <a:gd name="f105" fmla="*/ f84 f28 1"/>
                <a:gd name="f106" fmla="*/ f85 f29 1"/>
                <a:gd name="f107" fmla="*/ f86 f28 1"/>
                <a:gd name="f108" fmla="*/ f87 f29 1"/>
                <a:gd name="f109" fmla="*/ f88 f28 1"/>
                <a:gd name="f110" fmla="*/ f89 f29 1"/>
                <a:gd name="f111" fmla="*/ f90 f28 1"/>
                <a:gd name="f112" fmla="*/ f91 f29 1"/>
                <a:gd name="f113" fmla="*/ f92 f29 1"/>
                <a:gd name="f114" fmla="*/ f93 f28 1"/>
                <a:gd name="f115" fmla="*/ f94 f29 1"/>
              </a:gdLst>
              <a:ahLst/>
              <a:cxnLst>
                <a:cxn ang="3cd4">
                  <a:pos x="hc" y="t"/>
                </a:cxn>
                <a:cxn ang="0">
                  <a:pos x="r" y="vc"/>
                </a:cxn>
                <a:cxn ang="cd4">
                  <a:pos x="hc" y="b"/>
                </a:cxn>
                <a:cxn ang="cd2">
                  <a:pos x="l" y="vc"/>
                </a:cxn>
                <a:cxn ang="f56">
                  <a:pos x="f99" y="f100"/>
                </a:cxn>
                <a:cxn ang="f56">
                  <a:pos x="f101" y="f102"/>
                </a:cxn>
                <a:cxn ang="f56">
                  <a:pos x="f103" y="f104"/>
                </a:cxn>
                <a:cxn ang="f56">
                  <a:pos x="f105" y="f106"/>
                </a:cxn>
                <a:cxn ang="f56">
                  <a:pos x="f107" y="f108"/>
                </a:cxn>
                <a:cxn ang="f56">
                  <a:pos x="f109" y="f110"/>
                </a:cxn>
                <a:cxn ang="f56">
                  <a:pos x="f111" y="f112"/>
                </a:cxn>
                <a:cxn ang="f56">
                  <a:pos x="f111" y="f113"/>
                </a:cxn>
                <a:cxn ang="f56">
                  <a:pos x="f114" y="f115"/>
                </a:cxn>
              </a:cxnLst>
              <a:rect l="f95" t="f98" r="f96" b="f97"/>
              <a:pathLst>
                <a:path w="722701" h="577396">
                  <a:moveTo>
                    <a:pt x="f8" y="f9"/>
                  </a:moveTo>
                  <a:lnTo>
                    <a:pt x="f10" y="f11"/>
                  </a:lnTo>
                  <a:lnTo>
                    <a:pt x="f12" y="f13"/>
                  </a:lnTo>
                  <a:cubicBezTo>
                    <a:pt x="f14" y="f15"/>
                    <a:pt x="f16" y="f17"/>
                    <a:pt x="f18" y="f5"/>
                  </a:cubicBezTo>
                  <a:lnTo>
                    <a:pt x="f19" y="f20"/>
                  </a:lnTo>
                  <a:lnTo>
                    <a:pt x="f21" y="f22"/>
                  </a:lnTo>
                  <a:lnTo>
                    <a:pt x="f5" y="f23"/>
                  </a:lnTo>
                  <a:lnTo>
                    <a:pt x="f5" y="f24"/>
                  </a:lnTo>
                  <a:lnTo>
                    <a:pt x="f25" y="f26"/>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28">
              <a:extLst>
                <a:ext uri="{FF2B5EF4-FFF2-40B4-BE49-F238E27FC236}">
                  <a16:creationId xmlns:a16="http://schemas.microsoft.com/office/drawing/2014/main" id="{04353C81-5D15-06FB-AC61-A57523C65941}"/>
                </a:ext>
              </a:extLst>
            </p:cNvPr>
            <p:cNvSpPr/>
            <p:nvPr/>
          </p:nvSpPr>
          <p:spPr>
            <a:xfrm flipH="1">
              <a:off x="9445633" y="3146999"/>
              <a:ext cx="462558" cy="1164076"/>
            </a:xfrm>
            <a:custGeom>
              <a:avLst/>
              <a:gdLst>
                <a:gd name="f0" fmla="val 10800000"/>
                <a:gd name="f1" fmla="val 5400000"/>
                <a:gd name="f2" fmla="val 180"/>
                <a:gd name="f3" fmla="val w"/>
                <a:gd name="f4" fmla="val h"/>
                <a:gd name="f5" fmla="val 0"/>
                <a:gd name="f6" fmla="val 462559"/>
                <a:gd name="f7" fmla="val 1164073"/>
                <a:gd name="f8" fmla="val 462560"/>
                <a:gd name="f9" fmla="val 419202"/>
                <a:gd name="f10" fmla="val 21484"/>
                <a:gd name="f11" fmla="val 382076"/>
                <a:gd name="f12" fmla="val 39917"/>
                <a:gd name="f13" fmla="val 136556"/>
                <a:gd name="f14" fmla="val 161829"/>
                <a:gd name="f15" fmla="val 116212"/>
                <a:gd name="f16" fmla="val 310437"/>
                <a:gd name="f17" fmla="val 96632"/>
                <a:gd name="f18" fmla="val 453832"/>
                <a:gd name="f19" fmla="val 458409"/>
                <a:gd name="f20" fmla="val 81120"/>
                <a:gd name="f21" fmla="val 571041"/>
                <a:gd name="f22" fmla="val 1164074"/>
                <a:gd name="f23" fmla="val 308712"/>
                <a:gd name="f24" fmla="val 1001609"/>
                <a:gd name="f25" fmla="val 308585"/>
                <a:gd name="f26" fmla="val 1001279"/>
                <a:gd name="f27" fmla="val 1000923"/>
                <a:gd name="f28" fmla="val 1000592"/>
                <a:gd name="f29" fmla="+- 0 0 -90"/>
                <a:gd name="f30" fmla="*/ f3 1 462559"/>
                <a:gd name="f31" fmla="*/ f4 1 1164073"/>
                <a:gd name="f32" fmla="val f5"/>
                <a:gd name="f33" fmla="val f6"/>
                <a:gd name="f34" fmla="val f7"/>
                <a:gd name="f35" fmla="*/ f29 f0 1"/>
                <a:gd name="f36" fmla="+- f34 0 f32"/>
                <a:gd name="f37" fmla="+- f33 0 f32"/>
                <a:gd name="f38" fmla="*/ f35 1 f2"/>
                <a:gd name="f39" fmla="*/ f37 1 462559"/>
                <a:gd name="f40" fmla="*/ f36 1 1164073"/>
                <a:gd name="f41" fmla="*/ 462560 f37 1"/>
                <a:gd name="f42" fmla="*/ 0 f36 1"/>
                <a:gd name="f43" fmla="*/ 419202 f37 1"/>
                <a:gd name="f44" fmla="*/ 21484 f36 1"/>
                <a:gd name="f45" fmla="*/ 382076 f37 1"/>
                <a:gd name="f46" fmla="*/ 39917 f36 1"/>
                <a:gd name="f47" fmla="*/ 136556 f37 1"/>
                <a:gd name="f48" fmla="*/ 161829 f36 1"/>
                <a:gd name="f49" fmla="*/ 116212 f37 1"/>
                <a:gd name="f50" fmla="*/ 310437 f36 1"/>
                <a:gd name="f51" fmla="*/ 96632 f37 1"/>
                <a:gd name="f52" fmla="*/ 453832 f36 1"/>
                <a:gd name="f53" fmla="*/ 458409 f36 1"/>
                <a:gd name="f54" fmla="*/ 81120 f37 1"/>
                <a:gd name="f55" fmla="*/ 571041 f36 1"/>
                <a:gd name="f56" fmla="*/ 0 f37 1"/>
                <a:gd name="f57" fmla="*/ 1164074 f36 1"/>
                <a:gd name="f58" fmla="*/ 308712 f37 1"/>
                <a:gd name="f59" fmla="*/ 1001609 f36 1"/>
                <a:gd name="f60" fmla="*/ 1000592 f36 1"/>
                <a:gd name="f61" fmla="+- f38 0 f1"/>
                <a:gd name="f62" fmla="*/ f41 1 462559"/>
                <a:gd name="f63" fmla="*/ f42 1 1164073"/>
                <a:gd name="f64" fmla="*/ f43 1 462559"/>
                <a:gd name="f65" fmla="*/ f44 1 1164073"/>
                <a:gd name="f66" fmla="*/ f45 1 462559"/>
                <a:gd name="f67" fmla="*/ f46 1 1164073"/>
                <a:gd name="f68" fmla="*/ f47 1 462559"/>
                <a:gd name="f69" fmla="*/ f48 1 1164073"/>
                <a:gd name="f70" fmla="*/ f49 1 462559"/>
                <a:gd name="f71" fmla="*/ f50 1 1164073"/>
                <a:gd name="f72" fmla="*/ f51 1 462559"/>
                <a:gd name="f73" fmla="*/ f52 1 1164073"/>
                <a:gd name="f74" fmla="*/ f53 1 1164073"/>
                <a:gd name="f75" fmla="*/ f54 1 462559"/>
                <a:gd name="f76" fmla="*/ f55 1 1164073"/>
                <a:gd name="f77" fmla="*/ f56 1 462559"/>
                <a:gd name="f78" fmla="*/ f57 1 1164073"/>
                <a:gd name="f79" fmla="*/ f58 1 462559"/>
                <a:gd name="f80" fmla="*/ f59 1 1164073"/>
                <a:gd name="f81" fmla="*/ f60 1 1164073"/>
                <a:gd name="f82" fmla="*/ f32 1 f39"/>
                <a:gd name="f83" fmla="*/ f33 1 f39"/>
                <a:gd name="f84" fmla="*/ f32 1 f40"/>
                <a:gd name="f85" fmla="*/ f34 1 f40"/>
                <a:gd name="f86" fmla="*/ f62 1 f39"/>
                <a:gd name="f87" fmla="*/ f63 1 f40"/>
                <a:gd name="f88" fmla="*/ f64 1 f39"/>
                <a:gd name="f89" fmla="*/ f65 1 f40"/>
                <a:gd name="f90" fmla="*/ f66 1 f39"/>
                <a:gd name="f91" fmla="*/ f67 1 f40"/>
                <a:gd name="f92" fmla="*/ f68 1 f39"/>
                <a:gd name="f93" fmla="*/ f69 1 f40"/>
                <a:gd name="f94" fmla="*/ f70 1 f39"/>
                <a:gd name="f95" fmla="*/ f71 1 f40"/>
                <a:gd name="f96" fmla="*/ f72 1 f39"/>
                <a:gd name="f97" fmla="*/ f73 1 f40"/>
                <a:gd name="f98" fmla="*/ f74 1 f40"/>
                <a:gd name="f99" fmla="*/ f75 1 f39"/>
                <a:gd name="f100" fmla="*/ f76 1 f40"/>
                <a:gd name="f101" fmla="*/ f77 1 f39"/>
                <a:gd name="f102" fmla="*/ f78 1 f40"/>
                <a:gd name="f103" fmla="*/ f79 1 f39"/>
                <a:gd name="f104" fmla="*/ f80 1 f40"/>
                <a:gd name="f105" fmla="*/ f81 1 f40"/>
                <a:gd name="f106" fmla="*/ f82 f30 1"/>
                <a:gd name="f107" fmla="*/ f83 f30 1"/>
                <a:gd name="f108" fmla="*/ f85 f31 1"/>
                <a:gd name="f109" fmla="*/ f84 f31 1"/>
                <a:gd name="f110" fmla="*/ f86 f30 1"/>
                <a:gd name="f111" fmla="*/ f87 f31 1"/>
                <a:gd name="f112" fmla="*/ f88 f30 1"/>
                <a:gd name="f113" fmla="*/ f89 f31 1"/>
                <a:gd name="f114" fmla="*/ f90 f30 1"/>
                <a:gd name="f115" fmla="*/ f91 f31 1"/>
                <a:gd name="f116" fmla="*/ f92 f30 1"/>
                <a:gd name="f117" fmla="*/ f93 f31 1"/>
                <a:gd name="f118" fmla="*/ f94 f30 1"/>
                <a:gd name="f119" fmla="*/ f95 f31 1"/>
                <a:gd name="f120" fmla="*/ f96 f30 1"/>
                <a:gd name="f121" fmla="*/ f97 f31 1"/>
                <a:gd name="f122" fmla="*/ f98 f31 1"/>
                <a:gd name="f123" fmla="*/ f99 f30 1"/>
                <a:gd name="f124" fmla="*/ f100 f31 1"/>
                <a:gd name="f125" fmla="*/ f101 f30 1"/>
                <a:gd name="f126" fmla="*/ f102 f31 1"/>
                <a:gd name="f127" fmla="*/ f103 f30 1"/>
                <a:gd name="f128" fmla="*/ f104 f31 1"/>
                <a:gd name="f129" fmla="*/ f105 f31 1"/>
              </a:gdLst>
              <a:ahLst/>
              <a:cxnLst>
                <a:cxn ang="3cd4">
                  <a:pos x="hc" y="t"/>
                </a:cxn>
                <a:cxn ang="0">
                  <a:pos x="r" y="vc"/>
                </a:cxn>
                <a:cxn ang="cd4">
                  <a:pos x="hc" y="b"/>
                </a:cxn>
                <a:cxn ang="cd2">
                  <a:pos x="l" y="vc"/>
                </a:cxn>
                <a:cxn ang="f61">
                  <a:pos x="f110" y="f111"/>
                </a:cxn>
                <a:cxn ang="f61">
                  <a:pos x="f112" y="f113"/>
                </a:cxn>
                <a:cxn ang="f61">
                  <a:pos x="f114" y="f115"/>
                </a:cxn>
                <a:cxn ang="f61">
                  <a:pos x="f116" y="f117"/>
                </a:cxn>
                <a:cxn ang="f61">
                  <a:pos x="f118" y="f119"/>
                </a:cxn>
                <a:cxn ang="f61">
                  <a:pos x="f120" y="f121"/>
                </a:cxn>
                <a:cxn ang="f61">
                  <a:pos x="f120" y="f122"/>
                </a:cxn>
                <a:cxn ang="f61">
                  <a:pos x="f123" y="f124"/>
                </a:cxn>
                <a:cxn ang="f61">
                  <a:pos x="f125" y="f126"/>
                </a:cxn>
                <a:cxn ang="f61">
                  <a:pos x="f127" y="f128"/>
                </a:cxn>
                <a:cxn ang="f61">
                  <a:pos x="f127" y="f129"/>
                </a:cxn>
              </a:cxnLst>
              <a:rect l="f106" t="f109" r="f107" b="f108"/>
              <a:pathLst>
                <a:path w="462559" h="1164073">
                  <a:moveTo>
                    <a:pt x="f8" y="f5"/>
                  </a:moveTo>
                  <a:lnTo>
                    <a:pt x="f9" y="f10"/>
                  </a:lnTo>
                  <a:lnTo>
                    <a:pt x="f11" y="f12"/>
                  </a:lnTo>
                  <a:lnTo>
                    <a:pt x="f13" y="f14"/>
                  </a:lnTo>
                  <a:lnTo>
                    <a:pt x="f15" y="f16"/>
                  </a:lnTo>
                  <a:lnTo>
                    <a:pt x="f17" y="f18"/>
                  </a:lnTo>
                  <a:lnTo>
                    <a:pt x="f17" y="f19"/>
                  </a:lnTo>
                  <a:lnTo>
                    <a:pt x="f20" y="f21"/>
                  </a:lnTo>
                  <a:lnTo>
                    <a:pt x="f5" y="f22"/>
                  </a:lnTo>
                  <a:lnTo>
                    <a:pt x="f23" y="f24"/>
                  </a:lnTo>
                  <a:cubicBezTo>
                    <a:pt x="f25" y="f26"/>
                    <a:pt x="f25" y="f27"/>
                    <a:pt x="f23" y="f28"/>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29">
              <a:extLst>
                <a:ext uri="{FF2B5EF4-FFF2-40B4-BE49-F238E27FC236}">
                  <a16:creationId xmlns:a16="http://schemas.microsoft.com/office/drawing/2014/main" id="{79B787A6-3B27-229B-5D97-0EEF48321C07}"/>
                </a:ext>
              </a:extLst>
            </p:cNvPr>
            <p:cNvSpPr/>
            <p:nvPr/>
          </p:nvSpPr>
          <p:spPr>
            <a:xfrm flipH="1">
              <a:off x="10047418" y="1844363"/>
              <a:ext cx="54543" cy="64200"/>
            </a:xfrm>
            <a:custGeom>
              <a:avLst/>
              <a:gdLst>
                <a:gd name="f0" fmla="val 10800000"/>
                <a:gd name="f1" fmla="val 5400000"/>
                <a:gd name="f2" fmla="val 180"/>
                <a:gd name="f3" fmla="val w"/>
                <a:gd name="f4" fmla="val h"/>
                <a:gd name="f5" fmla="val 0"/>
                <a:gd name="f6" fmla="val 54545"/>
                <a:gd name="f7" fmla="val 64197"/>
                <a:gd name="f8" fmla="val 54546"/>
                <a:gd name="f9" fmla="val 39663"/>
                <a:gd name="f10" fmla="val 6993"/>
                <a:gd name="f11" fmla="val 64198"/>
                <a:gd name="f12" fmla="+- 0 0 -90"/>
                <a:gd name="f13" fmla="*/ f3 1 54545"/>
                <a:gd name="f14" fmla="*/ f4 1 64197"/>
                <a:gd name="f15" fmla="val f5"/>
                <a:gd name="f16" fmla="val f6"/>
                <a:gd name="f17" fmla="val f7"/>
                <a:gd name="f18" fmla="*/ f12 f0 1"/>
                <a:gd name="f19" fmla="+- f17 0 f15"/>
                <a:gd name="f20" fmla="+- f16 0 f15"/>
                <a:gd name="f21" fmla="*/ f18 1 f2"/>
                <a:gd name="f22" fmla="*/ f20 1 54545"/>
                <a:gd name="f23" fmla="*/ f19 1 64197"/>
                <a:gd name="f24" fmla="*/ 54546 f20 1"/>
                <a:gd name="f25" fmla="*/ 39663 f19 1"/>
                <a:gd name="f26" fmla="*/ 6993 f20 1"/>
                <a:gd name="f27" fmla="*/ 0 f19 1"/>
                <a:gd name="f28" fmla="*/ 0 f20 1"/>
                <a:gd name="f29" fmla="*/ 64198 f19 1"/>
                <a:gd name="f30" fmla="+- f21 0 f1"/>
                <a:gd name="f31" fmla="*/ f24 1 54545"/>
                <a:gd name="f32" fmla="*/ f25 1 64197"/>
                <a:gd name="f33" fmla="*/ f26 1 54545"/>
                <a:gd name="f34" fmla="*/ f27 1 64197"/>
                <a:gd name="f35" fmla="*/ f28 1 54545"/>
                <a:gd name="f36" fmla="*/ f29 1 64197"/>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54545" h="64197">
                  <a:moveTo>
                    <a:pt x="f8" y="f9"/>
                  </a:moveTo>
                  <a:lnTo>
                    <a:pt x="f10" y="f5"/>
                  </a:lnTo>
                  <a:lnTo>
                    <a:pt x="f5" y="f11"/>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30">
              <a:extLst>
                <a:ext uri="{FF2B5EF4-FFF2-40B4-BE49-F238E27FC236}">
                  <a16:creationId xmlns:a16="http://schemas.microsoft.com/office/drawing/2014/main" id="{DFA6AB67-17DC-E4C7-7ED6-6DF9F836EE8D}"/>
                </a:ext>
              </a:extLst>
            </p:cNvPr>
            <p:cNvSpPr/>
            <p:nvPr/>
          </p:nvSpPr>
          <p:spPr>
            <a:xfrm flipH="1">
              <a:off x="8445242" y="3291922"/>
              <a:ext cx="115955" cy="134627"/>
            </a:xfrm>
            <a:custGeom>
              <a:avLst/>
              <a:gdLst>
                <a:gd name="f0" fmla="val 10800000"/>
                <a:gd name="f1" fmla="val 5400000"/>
                <a:gd name="f2" fmla="val 180"/>
                <a:gd name="f3" fmla="val w"/>
                <a:gd name="f4" fmla="val h"/>
                <a:gd name="f5" fmla="val 0"/>
                <a:gd name="f6" fmla="val 115957"/>
                <a:gd name="f7" fmla="val 134624"/>
                <a:gd name="f8" fmla="val 115958"/>
                <a:gd name="f9" fmla="val 74368"/>
                <a:gd name="f10" fmla="val 27845"/>
                <a:gd name="f11" fmla="+- 0 0 -90"/>
                <a:gd name="f12" fmla="*/ f3 1 115957"/>
                <a:gd name="f13" fmla="*/ f4 1 134624"/>
                <a:gd name="f14" fmla="val f5"/>
                <a:gd name="f15" fmla="val f6"/>
                <a:gd name="f16" fmla="val f7"/>
                <a:gd name="f17" fmla="*/ f11 f0 1"/>
                <a:gd name="f18" fmla="+- f16 0 f14"/>
                <a:gd name="f19" fmla="+- f15 0 f14"/>
                <a:gd name="f20" fmla="*/ f17 1 f2"/>
                <a:gd name="f21" fmla="*/ f19 1 115957"/>
                <a:gd name="f22" fmla="*/ f18 1 134624"/>
                <a:gd name="f23" fmla="*/ 115958 f19 1"/>
                <a:gd name="f24" fmla="*/ 74368 f18 1"/>
                <a:gd name="f25" fmla="*/ 27845 f19 1"/>
                <a:gd name="f26" fmla="*/ 0 f18 1"/>
                <a:gd name="f27" fmla="*/ 0 f19 1"/>
                <a:gd name="f28" fmla="*/ 134624 f18 1"/>
                <a:gd name="f29" fmla="+- f20 0 f1"/>
                <a:gd name="f30" fmla="*/ f23 1 115957"/>
                <a:gd name="f31" fmla="*/ f24 1 134624"/>
                <a:gd name="f32" fmla="*/ f25 1 115957"/>
                <a:gd name="f33" fmla="*/ f26 1 134624"/>
                <a:gd name="f34" fmla="*/ f27 1 115957"/>
                <a:gd name="f35" fmla="*/ f28 1 134624"/>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15957" h="134624">
                  <a:moveTo>
                    <a:pt x="f8" y="f9"/>
                  </a:moveTo>
                  <a:lnTo>
                    <a:pt x="f10" y="f5"/>
                  </a:lnTo>
                  <a:lnTo>
                    <a:pt x="f5" y="f7"/>
                  </a:lnTo>
                  <a:lnTo>
                    <a:pt x="f8" y="f9"/>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31">
              <a:extLst>
                <a:ext uri="{FF2B5EF4-FFF2-40B4-BE49-F238E27FC236}">
                  <a16:creationId xmlns:a16="http://schemas.microsoft.com/office/drawing/2014/main" id="{BC1AF954-7D02-E608-77CA-C361DC7511AB}"/>
                </a:ext>
              </a:extLst>
            </p:cNvPr>
            <p:cNvSpPr/>
            <p:nvPr/>
          </p:nvSpPr>
          <p:spPr>
            <a:xfrm flipH="1">
              <a:off x="8445883" y="3370231"/>
              <a:ext cx="115827" cy="134627"/>
            </a:xfrm>
            <a:custGeom>
              <a:avLst/>
              <a:gdLst>
                <a:gd name="f0" fmla="val 10800000"/>
                <a:gd name="f1" fmla="val 5400000"/>
                <a:gd name="f2" fmla="val 180"/>
                <a:gd name="f3" fmla="val w"/>
                <a:gd name="f4" fmla="val h"/>
                <a:gd name="f5" fmla="val 0"/>
                <a:gd name="f6" fmla="val 115830"/>
                <a:gd name="f7" fmla="val 134624"/>
                <a:gd name="f8" fmla="val 87096"/>
                <a:gd name="f9" fmla="val 115831"/>
                <a:gd name="f10" fmla="val 60257"/>
                <a:gd name="f11" fmla="+- 0 0 -90"/>
                <a:gd name="f12" fmla="*/ f3 1 115830"/>
                <a:gd name="f13" fmla="*/ f4 1 134624"/>
                <a:gd name="f14" fmla="val f5"/>
                <a:gd name="f15" fmla="val f6"/>
                <a:gd name="f16" fmla="val f7"/>
                <a:gd name="f17" fmla="*/ f11 f0 1"/>
                <a:gd name="f18" fmla="+- f16 0 f14"/>
                <a:gd name="f19" fmla="+- f15 0 f14"/>
                <a:gd name="f20" fmla="*/ f17 1 f2"/>
                <a:gd name="f21" fmla="*/ f19 1 115830"/>
                <a:gd name="f22" fmla="*/ f18 1 134624"/>
                <a:gd name="f23" fmla="*/ 87096 f19 1"/>
                <a:gd name="f24" fmla="*/ 134624 f18 1"/>
                <a:gd name="f25" fmla="*/ 115831 f19 1"/>
                <a:gd name="f26" fmla="*/ 0 f18 1"/>
                <a:gd name="f27" fmla="*/ 0 f19 1"/>
                <a:gd name="f28" fmla="*/ 60257 f18 1"/>
                <a:gd name="f29" fmla="+- f20 0 f1"/>
                <a:gd name="f30" fmla="*/ f23 1 115830"/>
                <a:gd name="f31" fmla="*/ f24 1 134624"/>
                <a:gd name="f32" fmla="*/ f25 1 115830"/>
                <a:gd name="f33" fmla="*/ f26 1 134624"/>
                <a:gd name="f34" fmla="*/ f27 1 115830"/>
                <a:gd name="f35" fmla="*/ f28 1 134624"/>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115830" h="134624">
                  <a:moveTo>
                    <a:pt x="f8" y="f7"/>
                  </a:moveTo>
                  <a:lnTo>
                    <a:pt x="f9" y="f5"/>
                  </a:lnTo>
                  <a:lnTo>
                    <a:pt x="f5" y="f10"/>
                  </a:lnTo>
                  <a:lnTo>
                    <a:pt x="f8"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32">
              <a:extLst>
                <a:ext uri="{FF2B5EF4-FFF2-40B4-BE49-F238E27FC236}">
                  <a16:creationId xmlns:a16="http://schemas.microsoft.com/office/drawing/2014/main" id="{C80A8D5E-322B-A174-7A05-5DCF96C9168E}"/>
                </a:ext>
              </a:extLst>
            </p:cNvPr>
            <p:cNvSpPr/>
            <p:nvPr/>
          </p:nvSpPr>
          <p:spPr>
            <a:xfrm flipH="1">
              <a:off x="8584341" y="2384764"/>
              <a:ext cx="494598" cy="306872"/>
            </a:xfrm>
            <a:custGeom>
              <a:avLst/>
              <a:gdLst>
                <a:gd name="f0" fmla="val 10800000"/>
                <a:gd name="f1" fmla="val 5400000"/>
                <a:gd name="f2" fmla="val 180"/>
                <a:gd name="f3" fmla="val w"/>
                <a:gd name="f4" fmla="val h"/>
                <a:gd name="f5" fmla="val 0"/>
                <a:gd name="f6" fmla="val 494600"/>
                <a:gd name="f7" fmla="val 306877"/>
                <a:gd name="f8" fmla="val 161575"/>
                <a:gd name="f9" fmla="val 294344"/>
                <a:gd name="f10" fmla="val 141997"/>
                <a:gd name="f11" fmla="val 199112"/>
                <a:gd name="f12" fmla="+- 0 0 -90"/>
                <a:gd name="f13" fmla="*/ f3 1 494600"/>
                <a:gd name="f14" fmla="*/ f4 1 306877"/>
                <a:gd name="f15" fmla="val f5"/>
                <a:gd name="f16" fmla="val f6"/>
                <a:gd name="f17" fmla="val f7"/>
                <a:gd name="f18" fmla="*/ f12 f0 1"/>
                <a:gd name="f19" fmla="+- f17 0 f15"/>
                <a:gd name="f20" fmla="+- f16 0 f15"/>
                <a:gd name="f21" fmla="*/ f18 1 f2"/>
                <a:gd name="f22" fmla="*/ f20 1 494600"/>
                <a:gd name="f23" fmla="*/ f19 1 306877"/>
                <a:gd name="f24" fmla="*/ 494600 f20 1"/>
                <a:gd name="f25" fmla="*/ 161575 f19 1"/>
                <a:gd name="f26" fmla="*/ 294344 f20 1"/>
                <a:gd name="f27" fmla="*/ 0 f19 1"/>
                <a:gd name="f28" fmla="*/ 0 f20 1"/>
                <a:gd name="f29" fmla="*/ 141997 f19 1"/>
                <a:gd name="f30" fmla="*/ 199112 f20 1"/>
                <a:gd name="f31" fmla="*/ 306877 f19 1"/>
                <a:gd name="f32" fmla="+- f21 0 f1"/>
                <a:gd name="f33" fmla="*/ f24 1 494600"/>
                <a:gd name="f34" fmla="*/ f25 1 306877"/>
                <a:gd name="f35" fmla="*/ f26 1 494600"/>
                <a:gd name="f36" fmla="*/ f27 1 306877"/>
                <a:gd name="f37" fmla="*/ f28 1 494600"/>
                <a:gd name="f38" fmla="*/ f29 1 306877"/>
                <a:gd name="f39" fmla="*/ f30 1 494600"/>
                <a:gd name="f40" fmla="*/ f31 1 306877"/>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494600" h="306877">
                  <a:moveTo>
                    <a:pt x="f6" y="f8"/>
                  </a:moveTo>
                  <a:lnTo>
                    <a:pt x="f9" y="f5"/>
                  </a:lnTo>
                  <a:lnTo>
                    <a:pt x="f5" y="f10"/>
                  </a:lnTo>
                  <a:lnTo>
                    <a:pt x="f11" y="f7"/>
                  </a:lnTo>
                  <a:lnTo>
                    <a:pt x="f6" y="f8"/>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33">
              <a:extLst>
                <a:ext uri="{FF2B5EF4-FFF2-40B4-BE49-F238E27FC236}">
                  <a16:creationId xmlns:a16="http://schemas.microsoft.com/office/drawing/2014/main" id="{8E8BA6A7-73B7-7389-77B1-B26C95A8AFDA}"/>
                </a:ext>
              </a:extLst>
            </p:cNvPr>
            <p:cNvSpPr/>
            <p:nvPr/>
          </p:nvSpPr>
          <p:spPr>
            <a:xfrm flipH="1">
              <a:off x="8881868" y="2529431"/>
              <a:ext cx="237003" cy="391418"/>
            </a:xfrm>
            <a:custGeom>
              <a:avLst/>
              <a:gdLst>
                <a:gd name="f0" fmla="val 10800000"/>
                <a:gd name="f1" fmla="val 5400000"/>
                <a:gd name="f2" fmla="val 180"/>
                <a:gd name="f3" fmla="val w"/>
                <a:gd name="f4" fmla="val h"/>
                <a:gd name="f5" fmla="val 0"/>
                <a:gd name="f6" fmla="val 237001"/>
                <a:gd name="f7" fmla="val 391414"/>
                <a:gd name="f8" fmla="val 164880"/>
                <a:gd name="f9" fmla="val 38144"/>
                <a:gd name="f10" fmla="val 226281"/>
                <a:gd name="f11" fmla="val 195933"/>
                <a:gd name="f12" fmla="+- 0 0 -90"/>
                <a:gd name="f13" fmla="*/ f3 1 237001"/>
                <a:gd name="f14" fmla="*/ f4 1 391414"/>
                <a:gd name="f15" fmla="val f5"/>
                <a:gd name="f16" fmla="val f6"/>
                <a:gd name="f17" fmla="val f7"/>
                <a:gd name="f18" fmla="*/ f12 f0 1"/>
                <a:gd name="f19" fmla="+- f17 0 f15"/>
                <a:gd name="f20" fmla="+- f16 0 f15"/>
                <a:gd name="f21" fmla="*/ f18 1 f2"/>
                <a:gd name="f22" fmla="*/ f20 1 237001"/>
                <a:gd name="f23" fmla="*/ f19 1 391414"/>
                <a:gd name="f24" fmla="*/ 237001 f20 1"/>
                <a:gd name="f25" fmla="*/ 164880 f19 1"/>
                <a:gd name="f26" fmla="*/ 38144 f20 1"/>
                <a:gd name="f27" fmla="*/ 0 f19 1"/>
                <a:gd name="f28" fmla="*/ 0 f20 1"/>
                <a:gd name="f29" fmla="*/ 226281 f19 1"/>
                <a:gd name="f30" fmla="*/ 195933 f20 1"/>
                <a:gd name="f31" fmla="*/ 391414 f19 1"/>
                <a:gd name="f32" fmla="+- f21 0 f1"/>
                <a:gd name="f33" fmla="*/ f24 1 237001"/>
                <a:gd name="f34" fmla="*/ f25 1 391414"/>
                <a:gd name="f35" fmla="*/ f26 1 237001"/>
                <a:gd name="f36" fmla="*/ f27 1 391414"/>
                <a:gd name="f37" fmla="*/ f28 1 237001"/>
                <a:gd name="f38" fmla="*/ f29 1 391414"/>
                <a:gd name="f39" fmla="*/ f30 1 237001"/>
                <a:gd name="f40" fmla="*/ f31 1 391414"/>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37001" h="391414">
                  <a:moveTo>
                    <a:pt x="f6" y="f8"/>
                  </a:moveTo>
                  <a:lnTo>
                    <a:pt x="f9" y="f5"/>
                  </a:lnTo>
                  <a:lnTo>
                    <a:pt x="f5" y="f10"/>
                  </a:lnTo>
                  <a:lnTo>
                    <a:pt x="f11" y="f7"/>
                  </a:lnTo>
                  <a:lnTo>
                    <a:pt x="f6"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34">
              <a:extLst>
                <a:ext uri="{FF2B5EF4-FFF2-40B4-BE49-F238E27FC236}">
                  <a16:creationId xmlns:a16="http://schemas.microsoft.com/office/drawing/2014/main" id="{C24EFEBE-3EFB-805F-B752-46A02EDF8804}"/>
                </a:ext>
              </a:extLst>
            </p:cNvPr>
            <p:cNvSpPr/>
            <p:nvPr/>
          </p:nvSpPr>
          <p:spPr>
            <a:xfrm flipH="1">
              <a:off x="8584213" y="2550023"/>
              <a:ext cx="335923" cy="563032"/>
            </a:xfrm>
            <a:custGeom>
              <a:avLst/>
              <a:gdLst>
                <a:gd name="f0" fmla="val 10800000"/>
                <a:gd name="f1" fmla="val 5400000"/>
                <a:gd name="f2" fmla="val 180"/>
                <a:gd name="f3" fmla="val w"/>
                <a:gd name="f4" fmla="val h"/>
                <a:gd name="f5" fmla="val 0"/>
                <a:gd name="f6" fmla="val 335921"/>
                <a:gd name="f7" fmla="val 563031"/>
                <a:gd name="f8" fmla="val 373109"/>
                <a:gd name="f9" fmla="val 2162"/>
                <a:gd name="f10" fmla="val 375143"/>
                <a:gd name="f11" fmla="val 225177"/>
                <a:gd name="f12" fmla="val 563032"/>
                <a:gd name="f13" fmla="val 240307"/>
                <a:gd name="f14" fmla="val 485741"/>
                <a:gd name="f15" fmla="val 335922"/>
                <a:gd name="f16" fmla="val 41450"/>
                <a:gd name="f17" fmla="val 144667"/>
                <a:gd name="f18" fmla="+- 0 0 -90"/>
                <a:gd name="f19" fmla="*/ f3 1 335921"/>
                <a:gd name="f20" fmla="*/ f4 1 563031"/>
                <a:gd name="f21" fmla="val f5"/>
                <a:gd name="f22" fmla="val f6"/>
                <a:gd name="f23" fmla="val f7"/>
                <a:gd name="f24" fmla="*/ f18 f0 1"/>
                <a:gd name="f25" fmla="+- f23 0 f21"/>
                <a:gd name="f26" fmla="+- f22 0 f21"/>
                <a:gd name="f27" fmla="*/ f24 1 f2"/>
                <a:gd name="f28" fmla="*/ f26 1 335921"/>
                <a:gd name="f29" fmla="*/ f25 1 563031"/>
                <a:gd name="f30" fmla="*/ 0 f26 1"/>
                <a:gd name="f31" fmla="*/ 373109 f25 1"/>
                <a:gd name="f32" fmla="*/ 2162 f26 1"/>
                <a:gd name="f33" fmla="*/ 375143 f25 1"/>
                <a:gd name="f34" fmla="*/ 225177 f26 1"/>
                <a:gd name="f35" fmla="*/ 563032 f25 1"/>
                <a:gd name="f36" fmla="*/ 240307 f26 1"/>
                <a:gd name="f37" fmla="*/ 485741 f25 1"/>
                <a:gd name="f38" fmla="*/ 335922 f26 1"/>
                <a:gd name="f39" fmla="*/ 0 f25 1"/>
                <a:gd name="f40" fmla="*/ 41450 f26 1"/>
                <a:gd name="f41" fmla="*/ 144667 f25 1"/>
                <a:gd name="f42" fmla="+- f27 0 f1"/>
                <a:gd name="f43" fmla="*/ f30 1 335921"/>
                <a:gd name="f44" fmla="*/ f31 1 563031"/>
                <a:gd name="f45" fmla="*/ f32 1 335921"/>
                <a:gd name="f46" fmla="*/ f33 1 563031"/>
                <a:gd name="f47" fmla="*/ f34 1 335921"/>
                <a:gd name="f48" fmla="*/ f35 1 563031"/>
                <a:gd name="f49" fmla="*/ f36 1 335921"/>
                <a:gd name="f50" fmla="*/ f37 1 563031"/>
                <a:gd name="f51" fmla="*/ f38 1 335921"/>
                <a:gd name="f52" fmla="*/ f39 1 563031"/>
                <a:gd name="f53" fmla="*/ f40 1 335921"/>
                <a:gd name="f54" fmla="*/ f41 1 563031"/>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335921" h="563031">
                  <a:moveTo>
                    <a:pt x="f5" y="f8"/>
                  </a:moveTo>
                  <a:lnTo>
                    <a:pt x="f9" y="f10"/>
                  </a:lnTo>
                  <a:lnTo>
                    <a:pt x="f11" y="f12"/>
                  </a:lnTo>
                  <a:lnTo>
                    <a:pt x="f13" y="f14"/>
                  </a:lnTo>
                  <a:lnTo>
                    <a:pt x="f15" y="f5"/>
                  </a:lnTo>
                  <a:lnTo>
                    <a:pt x="f16" y="f17"/>
                  </a:lnTo>
                  <a:lnTo>
                    <a:pt x="f5" y="f8"/>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35">
              <a:extLst>
                <a:ext uri="{FF2B5EF4-FFF2-40B4-BE49-F238E27FC236}">
                  <a16:creationId xmlns:a16="http://schemas.microsoft.com/office/drawing/2014/main" id="{D37CE1E2-9F5C-9135-A01C-22E01126820F}"/>
                </a:ext>
              </a:extLst>
            </p:cNvPr>
            <p:cNvSpPr/>
            <p:nvPr/>
          </p:nvSpPr>
          <p:spPr>
            <a:xfrm flipH="1">
              <a:off x="9882387" y="1477103"/>
              <a:ext cx="204706" cy="341327"/>
            </a:xfrm>
            <a:custGeom>
              <a:avLst/>
              <a:gdLst>
                <a:gd name="f0" fmla="val 10800000"/>
                <a:gd name="f1" fmla="val 5400000"/>
                <a:gd name="f2" fmla="val 180"/>
                <a:gd name="f3" fmla="val w"/>
                <a:gd name="f4" fmla="val h"/>
                <a:gd name="f5" fmla="val 0"/>
                <a:gd name="f6" fmla="val 204705"/>
                <a:gd name="f7" fmla="val 341327"/>
                <a:gd name="f8" fmla="val 173301"/>
                <a:gd name="f9" fmla="val 264036"/>
                <a:gd name="f10" fmla="val 204706"/>
                <a:gd name="f11" fmla="val 28989"/>
                <a:gd name="f12" fmla="val 77037"/>
                <a:gd name="f13" fmla="val 28608"/>
                <a:gd name="f14" fmla="val 80215"/>
                <a:gd name="f15" fmla="val 341328"/>
                <a:gd name="f16" fmla="+- 0 0 -90"/>
                <a:gd name="f17" fmla="*/ f3 1 204705"/>
                <a:gd name="f18" fmla="*/ f4 1 341327"/>
                <a:gd name="f19" fmla="val f5"/>
                <a:gd name="f20" fmla="val f6"/>
                <a:gd name="f21" fmla="val f7"/>
                <a:gd name="f22" fmla="*/ f16 f0 1"/>
                <a:gd name="f23" fmla="+- f21 0 f19"/>
                <a:gd name="f24" fmla="+- f20 0 f19"/>
                <a:gd name="f25" fmla="*/ f22 1 f2"/>
                <a:gd name="f26" fmla="*/ f24 1 204705"/>
                <a:gd name="f27" fmla="*/ f23 1 341327"/>
                <a:gd name="f28" fmla="*/ 173301 f24 1"/>
                <a:gd name="f29" fmla="*/ 264036 f23 1"/>
                <a:gd name="f30" fmla="*/ 204706 f24 1"/>
                <a:gd name="f31" fmla="*/ 0 f23 1"/>
                <a:gd name="f32" fmla="*/ 28989 f24 1"/>
                <a:gd name="f33" fmla="*/ 77037 f23 1"/>
                <a:gd name="f34" fmla="*/ 28608 f24 1"/>
                <a:gd name="f35" fmla="*/ 80215 f23 1"/>
                <a:gd name="f36" fmla="*/ 0 f24 1"/>
                <a:gd name="f37" fmla="*/ 341328 f23 1"/>
                <a:gd name="f38" fmla="+- f25 0 f1"/>
                <a:gd name="f39" fmla="*/ f28 1 204705"/>
                <a:gd name="f40" fmla="*/ f29 1 341327"/>
                <a:gd name="f41" fmla="*/ f30 1 204705"/>
                <a:gd name="f42" fmla="*/ f31 1 341327"/>
                <a:gd name="f43" fmla="*/ f32 1 204705"/>
                <a:gd name="f44" fmla="*/ f33 1 341327"/>
                <a:gd name="f45" fmla="*/ f34 1 204705"/>
                <a:gd name="f46" fmla="*/ f35 1 341327"/>
                <a:gd name="f47" fmla="*/ f36 1 204705"/>
                <a:gd name="f48" fmla="*/ f37 1 341327"/>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204705" h="341327">
                  <a:moveTo>
                    <a:pt x="f8" y="f9"/>
                  </a:moveTo>
                  <a:lnTo>
                    <a:pt x="f10" y="f5"/>
                  </a:lnTo>
                  <a:lnTo>
                    <a:pt x="f11" y="f12"/>
                  </a:lnTo>
                  <a:lnTo>
                    <a:pt x="f13" y="f14"/>
                  </a:lnTo>
                  <a:lnTo>
                    <a:pt x="f5" y="f15"/>
                  </a:lnTo>
                  <a:lnTo>
                    <a:pt x="f8" y="f9"/>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36">
              <a:extLst>
                <a:ext uri="{FF2B5EF4-FFF2-40B4-BE49-F238E27FC236}">
                  <a16:creationId xmlns:a16="http://schemas.microsoft.com/office/drawing/2014/main" id="{71EA6240-6ED5-7692-173A-EE3D85F8D321}"/>
                </a:ext>
              </a:extLst>
            </p:cNvPr>
            <p:cNvSpPr/>
            <p:nvPr/>
          </p:nvSpPr>
          <p:spPr>
            <a:xfrm flipH="1">
              <a:off x="9145947" y="4431584"/>
              <a:ext cx="1261679" cy="1128095"/>
            </a:xfrm>
            <a:custGeom>
              <a:avLst/>
              <a:gdLst>
                <a:gd name="f0" fmla="val 10800000"/>
                <a:gd name="f1" fmla="val 5400000"/>
                <a:gd name="f2" fmla="val 180"/>
                <a:gd name="f3" fmla="val w"/>
                <a:gd name="f4" fmla="val h"/>
                <a:gd name="f5" fmla="val 0"/>
                <a:gd name="f6" fmla="val 1261676"/>
                <a:gd name="f7" fmla="val 1128097"/>
                <a:gd name="f8" fmla="val 817807"/>
                <a:gd name="f9" fmla="val 816281"/>
                <a:gd name="f10" fmla="val 763"/>
                <a:gd name="f11" fmla="val 582713"/>
                <a:gd name="f12" fmla="val 125471"/>
                <a:gd name="f13" fmla="val 807508"/>
                <a:gd name="f14" fmla="val 345904"/>
                <a:gd name="f15" fmla="val 346540"/>
                <a:gd name="f16" fmla="val 807915"/>
                <a:gd name="f17" fmla="val 347048"/>
                <a:gd name="f18" fmla="val 808258"/>
                <a:gd name="f19" fmla="val 347595"/>
                <a:gd name="f20" fmla="val 808525"/>
                <a:gd name="f21" fmla="val 348192"/>
                <a:gd name="f22" fmla="val 808818"/>
                <a:gd name="f23" fmla="val 348663"/>
                <a:gd name="f24" fmla="val 809034"/>
                <a:gd name="f25" fmla="val 349184"/>
                <a:gd name="f26" fmla="val 809161"/>
                <a:gd name="f27" fmla="val 349718"/>
                <a:gd name="f28" fmla="val 809288"/>
                <a:gd name="f29" fmla="val 350303"/>
                <a:gd name="f30" fmla="val 350913"/>
                <a:gd name="f31" fmla="val 351498"/>
                <a:gd name="f32" fmla="val 809225"/>
                <a:gd name="f33" fmla="val 352095"/>
                <a:gd name="f34" fmla="val 352692"/>
                <a:gd name="f35" fmla="val 353277"/>
                <a:gd name="f36" fmla="val 353913"/>
                <a:gd name="f37" fmla="val 354167"/>
                <a:gd name="f38" fmla="val 794031"/>
                <a:gd name="f39" fmla="val 448620"/>
                <a:gd name="f40" fmla="val 793471"/>
                <a:gd name="f41" fmla="val 453426"/>
                <a:gd name="f42" fmla="val 789110"/>
                <a:gd name="f43" fmla="val 456871"/>
                <a:gd name="f44" fmla="val 784291"/>
                <a:gd name="f45" fmla="val 456311"/>
                <a:gd name="f46" fmla="val 784151"/>
                <a:gd name="f47" fmla="val 456298"/>
                <a:gd name="f48" fmla="val 783999"/>
                <a:gd name="f49" fmla="val 456273"/>
                <a:gd name="f50" fmla="val 783859"/>
                <a:gd name="f51" fmla="val 456247"/>
                <a:gd name="f52" fmla="val 781647"/>
                <a:gd name="f53" fmla="val 455879"/>
                <a:gd name="f54" fmla="val 779689"/>
                <a:gd name="f55" fmla="val 454646"/>
                <a:gd name="f56" fmla="val 778392"/>
                <a:gd name="f57" fmla="val 452815"/>
                <a:gd name="f58" fmla="val 199112"/>
                <a:gd name="f59" fmla="val 771896"/>
                <a:gd name="f60" fmla="val 197713"/>
                <a:gd name="f61" fmla="val 57852"/>
                <a:gd name="f62" fmla="val 626975"/>
                <a:gd name="f63" fmla="val 425992"/>
                <a:gd name="f64" fmla="+- 0 0 -90"/>
                <a:gd name="f65" fmla="*/ f3 1 1261676"/>
                <a:gd name="f66" fmla="*/ f4 1 1128097"/>
                <a:gd name="f67" fmla="val f5"/>
                <a:gd name="f68" fmla="val f6"/>
                <a:gd name="f69" fmla="val f7"/>
                <a:gd name="f70" fmla="*/ f64 f0 1"/>
                <a:gd name="f71" fmla="+- f69 0 f67"/>
                <a:gd name="f72" fmla="+- f68 0 f67"/>
                <a:gd name="f73" fmla="*/ f70 1 f2"/>
                <a:gd name="f74" fmla="*/ f72 1 1261676"/>
                <a:gd name="f75" fmla="*/ f71 1 1128097"/>
                <a:gd name="f76" fmla="*/ 817807 f72 1"/>
                <a:gd name="f77" fmla="*/ 0 f71 1"/>
                <a:gd name="f78" fmla="*/ 816281 f72 1"/>
                <a:gd name="f79" fmla="*/ 763 f71 1"/>
                <a:gd name="f80" fmla="*/ 582713 f72 1"/>
                <a:gd name="f81" fmla="*/ 125471 f71 1"/>
                <a:gd name="f82" fmla="*/ 807508 f72 1"/>
                <a:gd name="f83" fmla="*/ 345904 f71 1"/>
                <a:gd name="f84" fmla="*/ 346540 f71 1"/>
                <a:gd name="f85" fmla="*/ 808525 f72 1"/>
                <a:gd name="f86" fmla="*/ 348192 f71 1"/>
                <a:gd name="f87" fmla="*/ 809161 f72 1"/>
                <a:gd name="f88" fmla="*/ 349718 f71 1"/>
                <a:gd name="f89" fmla="*/ 351498 f71 1"/>
                <a:gd name="f90" fmla="*/ 353277 f71 1"/>
                <a:gd name="f91" fmla="*/ 354167 f71 1"/>
                <a:gd name="f92" fmla="*/ 794031 f72 1"/>
                <a:gd name="f93" fmla="*/ 448620 f71 1"/>
                <a:gd name="f94" fmla="*/ 784291 f72 1"/>
                <a:gd name="f95" fmla="*/ 456311 f71 1"/>
                <a:gd name="f96" fmla="*/ 783859 f72 1"/>
                <a:gd name="f97" fmla="*/ 456247 f71 1"/>
                <a:gd name="f98" fmla="*/ 778392 f72 1"/>
                <a:gd name="f99" fmla="*/ 452815 f71 1"/>
                <a:gd name="f100" fmla="*/ 199112 f72 1"/>
                <a:gd name="f101" fmla="*/ 771896 f71 1"/>
                <a:gd name="f102" fmla="*/ 197713 f72 1"/>
                <a:gd name="f103" fmla="*/ 57852 f72 1"/>
                <a:gd name="f104" fmla="*/ 626975 f71 1"/>
                <a:gd name="f105" fmla="*/ 0 f72 1"/>
                <a:gd name="f106" fmla="*/ 1128097 f71 1"/>
                <a:gd name="f107" fmla="*/ 1261676 f72 1"/>
                <a:gd name="f108" fmla="*/ 425992 f71 1"/>
                <a:gd name="f109" fmla="+- f73 0 f1"/>
                <a:gd name="f110" fmla="*/ f76 1 1261676"/>
                <a:gd name="f111" fmla="*/ f77 1 1128097"/>
                <a:gd name="f112" fmla="*/ f78 1 1261676"/>
                <a:gd name="f113" fmla="*/ f79 1 1128097"/>
                <a:gd name="f114" fmla="*/ f80 1 1261676"/>
                <a:gd name="f115" fmla="*/ f81 1 1128097"/>
                <a:gd name="f116" fmla="*/ f82 1 1261676"/>
                <a:gd name="f117" fmla="*/ f83 1 1128097"/>
                <a:gd name="f118" fmla="*/ f84 1 1128097"/>
                <a:gd name="f119" fmla="*/ f85 1 1261676"/>
                <a:gd name="f120" fmla="*/ f86 1 1128097"/>
                <a:gd name="f121" fmla="*/ f87 1 1261676"/>
                <a:gd name="f122" fmla="*/ f88 1 1128097"/>
                <a:gd name="f123" fmla="*/ f89 1 1128097"/>
                <a:gd name="f124" fmla="*/ f90 1 1128097"/>
                <a:gd name="f125" fmla="*/ f91 1 1128097"/>
                <a:gd name="f126" fmla="*/ f92 1 1261676"/>
                <a:gd name="f127" fmla="*/ f93 1 1128097"/>
                <a:gd name="f128" fmla="*/ f94 1 1261676"/>
                <a:gd name="f129" fmla="*/ f95 1 1128097"/>
                <a:gd name="f130" fmla="*/ f96 1 1261676"/>
                <a:gd name="f131" fmla="*/ f97 1 1128097"/>
                <a:gd name="f132" fmla="*/ f98 1 1261676"/>
                <a:gd name="f133" fmla="*/ f99 1 1128097"/>
                <a:gd name="f134" fmla="*/ f100 1 1261676"/>
                <a:gd name="f135" fmla="*/ f101 1 1128097"/>
                <a:gd name="f136" fmla="*/ f102 1 1261676"/>
                <a:gd name="f137" fmla="*/ f103 1 1261676"/>
                <a:gd name="f138" fmla="*/ f104 1 1128097"/>
                <a:gd name="f139" fmla="*/ f105 1 1261676"/>
                <a:gd name="f140" fmla="*/ f106 1 1128097"/>
                <a:gd name="f141" fmla="*/ f107 1 1261676"/>
                <a:gd name="f142" fmla="*/ f108 1 1128097"/>
                <a:gd name="f143" fmla="*/ f67 1 f74"/>
                <a:gd name="f144" fmla="*/ f68 1 f74"/>
                <a:gd name="f145" fmla="*/ f67 1 f75"/>
                <a:gd name="f146" fmla="*/ f69 1 f75"/>
                <a:gd name="f147" fmla="*/ f110 1 f74"/>
                <a:gd name="f148" fmla="*/ f111 1 f75"/>
                <a:gd name="f149" fmla="*/ f112 1 f74"/>
                <a:gd name="f150" fmla="*/ f113 1 f75"/>
                <a:gd name="f151" fmla="*/ f114 1 f74"/>
                <a:gd name="f152" fmla="*/ f115 1 f75"/>
                <a:gd name="f153" fmla="*/ f116 1 f74"/>
                <a:gd name="f154" fmla="*/ f117 1 f75"/>
                <a:gd name="f155" fmla="*/ f118 1 f75"/>
                <a:gd name="f156" fmla="*/ f119 1 f74"/>
                <a:gd name="f157" fmla="*/ f120 1 f75"/>
                <a:gd name="f158" fmla="*/ f121 1 f74"/>
                <a:gd name="f159" fmla="*/ f122 1 f75"/>
                <a:gd name="f160" fmla="*/ f123 1 f75"/>
                <a:gd name="f161" fmla="*/ f124 1 f75"/>
                <a:gd name="f162" fmla="*/ f125 1 f75"/>
                <a:gd name="f163" fmla="*/ f126 1 f74"/>
                <a:gd name="f164" fmla="*/ f127 1 f75"/>
                <a:gd name="f165" fmla="*/ f128 1 f74"/>
                <a:gd name="f166" fmla="*/ f129 1 f75"/>
                <a:gd name="f167" fmla="*/ f130 1 f74"/>
                <a:gd name="f168" fmla="*/ f131 1 f75"/>
                <a:gd name="f169" fmla="*/ f132 1 f74"/>
                <a:gd name="f170" fmla="*/ f133 1 f75"/>
                <a:gd name="f171" fmla="*/ f134 1 f74"/>
                <a:gd name="f172" fmla="*/ f135 1 f75"/>
                <a:gd name="f173" fmla="*/ f136 1 f74"/>
                <a:gd name="f174" fmla="*/ f137 1 f74"/>
                <a:gd name="f175" fmla="*/ f138 1 f75"/>
                <a:gd name="f176" fmla="*/ f139 1 f74"/>
                <a:gd name="f177" fmla="*/ f140 1 f75"/>
                <a:gd name="f178" fmla="*/ f141 1 f74"/>
                <a:gd name="f179" fmla="*/ f142 1 f75"/>
                <a:gd name="f180" fmla="*/ f143 f65 1"/>
                <a:gd name="f181" fmla="*/ f144 f65 1"/>
                <a:gd name="f182" fmla="*/ f146 f66 1"/>
                <a:gd name="f183" fmla="*/ f145 f66 1"/>
                <a:gd name="f184" fmla="*/ f147 f65 1"/>
                <a:gd name="f185" fmla="*/ f148 f66 1"/>
                <a:gd name="f186" fmla="*/ f149 f65 1"/>
                <a:gd name="f187" fmla="*/ f150 f66 1"/>
                <a:gd name="f188" fmla="*/ f151 f65 1"/>
                <a:gd name="f189" fmla="*/ f152 f66 1"/>
                <a:gd name="f190" fmla="*/ f153 f65 1"/>
                <a:gd name="f191" fmla="*/ f154 f66 1"/>
                <a:gd name="f192" fmla="*/ f155 f66 1"/>
                <a:gd name="f193" fmla="*/ f156 f65 1"/>
                <a:gd name="f194" fmla="*/ f157 f66 1"/>
                <a:gd name="f195" fmla="*/ f158 f65 1"/>
                <a:gd name="f196" fmla="*/ f159 f66 1"/>
                <a:gd name="f197" fmla="*/ f160 f66 1"/>
                <a:gd name="f198" fmla="*/ f161 f66 1"/>
                <a:gd name="f199" fmla="*/ f162 f66 1"/>
                <a:gd name="f200" fmla="*/ f163 f65 1"/>
                <a:gd name="f201" fmla="*/ f164 f66 1"/>
                <a:gd name="f202" fmla="*/ f165 f65 1"/>
                <a:gd name="f203" fmla="*/ f166 f66 1"/>
                <a:gd name="f204" fmla="*/ f167 f65 1"/>
                <a:gd name="f205" fmla="*/ f168 f66 1"/>
                <a:gd name="f206" fmla="*/ f169 f65 1"/>
                <a:gd name="f207" fmla="*/ f170 f66 1"/>
                <a:gd name="f208" fmla="*/ f171 f65 1"/>
                <a:gd name="f209" fmla="*/ f172 f66 1"/>
                <a:gd name="f210" fmla="*/ f173 f65 1"/>
                <a:gd name="f211" fmla="*/ f174 f65 1"/>
                <a:gd name="f212" fmla="*/ f175 f66 1"/>
                <a:gd name="f213" fmla="*/ f176 f65 1"/>
                <a:gd name="f214" fmla="*/ f177 f66 1"/>
                <a:gd name="f215" fmla="*/ f178 f65 1"/>
                <a:gd name="f216" fmla="*/ f179 f66 1"/>
              </a:gdLst>
              <a:ahLst/>
              <a:cxnLst>
                <a:cxn ang="3cd4">
                  <a:pos x="hc" y="t"/>
                </a:cxn>
                <a:cxn ang="0">
                  <a:pos x="r" y="vc"/>
                </a:cxn>
                <a:cxn ang="cd4">
                  <a:pos x="hc" y="b"/>
                </a:cxn>
                <a:cxn ang="cd2">
                  <a:pos x="l" y="vc"/>
                </a:cxn>
                <a:cxn ang="f109">
                  <a:pos x="f184" y="f185"/>
                </a:cxn>
                <a:cxn ang="f109">
                  <a:pos x="f186" y="f187"/>
                </a:cxn>
                <a:cxn ang="f109">
                  <a:pos x="f188" y="f189"/>
                </a:cxn>
                <a:cxn ang="f109">
                  <a:pos x="f190" y="f191"/>
                </a:cxn>
                <a:cxn ang="f109">
                  <a:pos x="f190" y="f192"/>
                </a:cxn>
                <a:cxn ang="f109">
                  <a:pos x="f193" y="f194"/>
                </a:cxn>
                <a:cxn ang="f109">
                  <a:pos x="f195" y="f196"/>
                </a:cxn>
                <a:cxn ang="f109">
                  <a:pos x="f195" y="f197"/>
                </a:cxn>
                <a:cxn ang="f109">
                  <a:pos x="f195" y="f198"/>
                </a:cxn>
                <a:cxn ang="f109">
                  <a:pos x="f195" y="f199"/>
                </a:cxn>
                <a:cxn ang="f109">
                  <a:pos x="f200" y="f201"/>
                </a:cxn>
                <a:cxn ang="f109">
                  <a:pos x="f202" y="f203"/>
                </a:cxn>
                <a:cxn ang="f109">
                  <a:pos x="f204" y="f205"/>
                </a:cxn>
                <a:cxn ang="f109">
                  <a:pos x="f206" y="f207"/>
                </a:cxn>
                <a:cxn ang="f109">
                  <a:pos x="f208" y="f209"/>
                </a:cxn>
                <a:cxn ang="f109">
                  <a:pos x="f210" y="f209"/>
                </a:cxn>
                <a:cxn ang="f109">
                  <a:pos x="f210" y="f209"/>
                </a:cxn>
                <a:cxn ang="f109">
                  <a:pos x="f211" y="f212"/>
                </a:cxn>
                <a:cxn ang="f109">
                  <a:pos x="f213" y="f214"/>
                </a:cxn>
                <a:cxn ang="f109">
                  <a:pos x="f215" y="f216"/>
                </a:cxn>
              </a:cxnLst>
              <a:rect l="f180" t="f183" r="f181" b="f182"/>
              <a:pathLst>
                <a:path w="1261676" h="1128097">
                  <a:moveTo>
                    <a:pt x="f8" y="f5"/>
                  </a:moveTo>
                  <a:lnTo>
                    <a:pt x="f9" y="f10"/>
                  </a:lnTo>
                  <a:lnTo>
                    <a:pt x="f11" y="f12"/>
                  </a:lnTo>
                  <a:lnTo>
                    <a:pt x="f13" y="f14"/>
                  </a:lnTo>
                  <a:cubicBezTo>
                    <a:pt x="f13" y="f14"/>
                    <a:pt x="f13" y="f14"/>
                    <a:pt x="f13" y="f15"/>
                  </a:cubicBezTo>
                  <a:cubicBezTo>
                    <a:pt x="f16" y="f17"/>
                    <a:pt x="f18" y="f19"/>
                    <a:pt x="f20" y="f21"/>
                  </a:cubicBezTo>
                  <a:cubicBezTo>
                    <a:pt x="f22" y="f23"/>
                    <a:pt x="f24" y="f25"/>
                    <a:pt x="f26" y="f27"/>
                  </a:cubicBezTo>
                  <a:cubicBezTo>
                    <a:pt x="f28" y="f29"/>
                    <a:pt x="f28" y="f30"/>
                    <a:pt x="f26" y="f31"/>
                  </a:cubicBezTo>
                  <a:cubicBezTo>
                    <a:pt x="f32" y="f33"/>
                    <a:pt x="f32" y="f34"/>
                    <a:pt x="f26" y="f35"/>
                  </a:cubicBezTo>
                  <a:cubicBezTo>
                    <a:pt x="f26" y="f35"/>
                    <a:pt x="f26" y="f36"/>
                    <a:pt x="f26" y="f37"/>
                  </a:cubicBezTo>
                  <a:lnTo>
                    <a:pt x="f38" y="f39"/>
                  </a:lnTo>
                  <a:cubicBezTo>
                    <a:pt x="f40" y="f41"/>
                    <a:pt x="f42" y="f43"/>
                    <a:pt x="f44" y="f45"/>
                  </a:cubicBezTo>
                  <a:cubicBezTo>
                    <a:pt x="f46" y="f47"/>
                    <a:pt x="f48" y="f49"/>
                    <a:pt x="f50" y="f51"/>
                  </a:cubicBezTo>
                  <a:cubicBezTo>
                    <a:pt x="f52" y="f53"/>
                    <a:pt x="f54" y="f55"/>
                    <a:pt x="f56" y="f57"/>
                  </a:cubicBezTo>
                  <a:lnTo>
                    <a:pt x="f58" y="f59"/>
                  </a:lnTo>
                  <a:lnTo>
                    <a:pt x="f60" y="f59"/>
                  </a:lnTo>
                  <a:lnTo>
                    <a:pt x="f60" y="f59"/>
                  </a:lnTo>
                  <a:lnTo>
                    <a:pt x="f61" y="f62"/>
                  </a:lnTo>
                  <a:lnTo>
                    <a:pt x="f5" y="f7"/>
                  </a:lnTo>
                  <a:lnTo>
                    <a:pt x="f6" y="f63"/>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37">
              <a:extLst>
                <a:ext uri="{FF2B5EF4-FFF2-40B4-BE49-F238E27FC236}">
                  <a16:creationId xmlns:a16="http://schemas.microsoft.com/office/drawing/2014/main" id="{8712A299-642A-9344-C2EF-EFD694071A50}"/>
                </a:ext>
              </a:extLst>
            </p:cNvPr>
            <p:cNvSpPr/>
            <p:nvPr/>
          </p:nvSpPr>
          <p:spPr>
            <a:xfrm flipH="1">
              <a:off x="8660757" y="3170133"/>
              <a:ext cx="1775225" cy="2569171"/>
            </a:xfrm>
            <a:custGeom>
              <a:avLst/>
              <a:gdLst>
                <a:gd name="f0" fmla="val 10800000"/>
                <a:gd name="f1" fmla="val 5400000"/>
                <a:gd name="f2" fmla="val 180"/>
                <a:gd name="f3" fmla="val w"/>
                <a:gd name="f4" fmla="val h"/>
                <a:gd name="f5" fmla="val 0"/>
                <a:gd name="f6" fmla="val 1775221"/>
                <a:gd name="f7" fmla="val 2569174"/>
                <a:gd name="f8" fmla="val 1056970"/>
                <a:gd name="f9" fmla="val 1966607"/>
                <a:gd name="f10" fmla="val 1161357"/>
                <a:gd name="f11" fmla="val 1908003"/>
                <a:gd name="f12" fmla="val 1425059"/>
                <a:gd name="f13" fmla="val 1759903"/>
                <a:gd name="f14" fmla="val 1493083"/>
                <a:gd name="f15" fmla="val 1418830"/>
                <a:gd name="f16" fmla="val 1520419"/>
                <a:gd name="f17" fmla="val 1281536"/>
                <a:gd name="f18" fmla="val 1617305"/>
                <a:gd name="f19" fmla="val 795033"/>
                <a:gd name="f20" fmla="val 1651508"/>
                <a:gd name="f21" fmla="val 621382"/>
                <a:gd name="f22" fmla="val 1707833"/>
                <a:gd name="f23" fmla="val 338531"/>
                <a:gd name="f24" fmla="val 1760981"/>
                <a:gd name="f25" fmla="val 71571"/>
                <a:gd name="f26" fmla="val 1595817"/>
                <a:gd name="f27" fmla="val 91656"/>
                <a:gd name="f28" fmla="val 1293844"/>
                <a:gd name="f29" fmla="val 1687697"/>
                <a:gd name="f30" fmla="val 28354"/>
                <a:gd name="f31" fmla="val 2391964"/>
                <a:gd name="f32" fmla="val 2396413"/>
                <a:gd name="f33" fmla="val 27832"/>
                <a:gd name="f34" fmla="val 2400697"/>
                <a:gd name="f35" fmla="val 24387"/>
                <a:gd name="f36" fmla="val 2404028"/>
                <a:gd name="f37" fmla="val 20089"/>
                <a:gd name="f38" fmla="val 2404422"/>
                <a:gd name="f39" fmla="val 875913"/>
                <a:gd name="f40" fmla="val 2076696"/>
                <a:gd name="f41" fmla="val 875977"/>
                <a:gd name="f42" fmla="val 2076442"/>
                <a:gd name="f43" fmla="val 2076188"/>
                <a:gd name="f44" fmla="val 2075934"/>
                <a:gd name="f45" fmla="val 875849"/>
                <a:gd name="f46" fmla="val 2075425"/>
                <a:gd name="f47" fmla="val 2074916"/>
                <a:gd name="f48" fmla="val 2074408"/>
                <a:gd name="f49" fmla="val 875786"/>
                <a:gd name="f50" fmla="val 2073823"/>
                <a:gd name="f51" fmla="val 2073213"/>
                <a:gd name="f52" fmla="val 2072628"/>
                <a:gd name="f53" fmla="val 2071993"/>
                <a:gd name="f54" fmla="val 2071484"/>
                <a:gd name="f55" fmla="val 2070976"/>
                <a:gd name="f56" fmla="val 876676"/>
                <a:gd name="f57" fmla="val 2069450"/>
                <a:gd name="f58" fmla="val 877693"/>
                <a:gd name="f59" fmla="val 2067798"/>
                <a:gd name="f60" fmla="val 878965"/>
                <a:gd name="f61" fmla="val 2066908"/>
                <a:gd name="f62" fmla="val 879982"/>
                <a:gd name="f63" fmla="val 2066018"/>
                <a:gd name="f64" fmla="+- 0 0 -90"/>
                <a:gd name="f65" fmla="*/ f3 1 1775221"/>
                <a:gd name="f66" fmla="*/ f4 1 2569174"/>
                <a:gd name="f67" fmla="val f5"/>
                <a:gd name="f68" fmla="val f6"/>
                <a:gd name="f69" fmla="val f7"/>
                <a:gd name="f70" fmla="*/ f64 f0 1"/>
                <a:gd name="f71" fmla="+- f69 0 f67"/>
                <a:gd name="f72" fmla="+- f68 0 f67"/>
                <a:gd name="f73" fmla="*/ f70 1 f2"/>
                <a:gd name="f74" fmla="*/ f72 1 1775221"/>
                <a:gd name="f75" fmla="*/ f71 1 2569174"/>
                <a:gd name="f76" fmla="*/ 1056970 f72 1"/>
                <a:gd name="f77" fmla="*/ 1966607 f71 1"/>
                <a:gd name="f78" fmla="*/ 1161357 f72 1"/>
                <a:gd name="f79" fmla="*/ 1908003 f71 1"/>
                <a:gd name="f80" fmla="*/ 1425059 f72 1"/>
                <a:gd name="f81" fmla="*/ 1759903 f71 1"/>
                <a:gd name="f82" fmla="*/ 1493083 f72 1"/>
                <a:gd name="f83" fmla="*/ 1418830 f71 1"/>
                <a:gd name="f84" fmla="*/ 1520419 f72 1"/>
                <a:gd name="f85" fmla="*/ 1281536 f71 1"/>
                <a:gd name="f86" fmla="*/ 1617305 f72 1"/>
                <a:gd name="f87" fmla="*/ 795033 f71 1"/>
                <a:gd name="f88" fmla="*/ 1651508 f72 1"/>
                <a:gd name="f89" fmla="*/ 621382 f71 1"/>
                <a:gd name="f90" fmla="*/ 1707833 f72 1"/>
                <a:gd name="f91" fmla="*/ 338531 f71 1"/>
                <a:gd name="f92" fmla="*/ 1760981 f72 1"/>
                <a:gd name="f93" fmla="*/ 71571 f71 1"/>
                <a:gd name="f94" fmla="*/ 1775221 f72 1"/>
                <a:gd name="f95" fmla="*/ 0 f71 1"/>
                <a:gd name="f96" fmla="*/ 1595817 f72 1"/>
                <a:gd name="f97" fmla="*/ 91656 f71 1"/>
                <a:gd name="f98" fmla="*/ 1293844 f72 1"/>
                <a:gd name="f99" fmla="*/ 1687697 f71 1"/>
                <a:gd name="f100" fmla="*/ 28354 f72 1"/>
                <a:gd name="f101" fmla="*/ 2391964 f71 1"/>
                <a:gd name="f102" fmla="*/ 2396413 f71 1"/>
                <a:gd name="f103" fmla="*/ 20089 f72 1"/>
                <a:gd name="f104" fmla="*/ 2404422 f71 1"/>
                <a:gd name="f105" fmla="*/ 0 f72 1"/>
                <a:gd name="f106" fmla="*/ 2569174 f71 1"/>
                <a:gd name="f107" fmla="*/ 875913 f72 1"/>
                <a:gd name="f108" fmla="*/ 2076696 f71 1"/>
                <a:gd name="f109" fmla="*/ 2075934 f71 1"/>
                <a:gd name="f110" fmla="*/ 2074408 f71 1"/>
                <a:gd name="f111" fmla="*/ 2072628 f71 1"/>
                <a:gd name="f112" fmla="*/ 2070976 f71 1"/>
                <a:gd name="f113" fmla="*/ 876676 f72 1"/>
                <a:gd name="f114" fmla="*/ 2069450 f71 1"/>
                <a:gd name="f115" fmla="*/ 877693 f72 1"/>
                <a:gd name="f116" fmla="*/ 2067798 f71 1"/>
                <a:gd name="f117" fmla="*/ 878965 f72 1"/>
                <a:gd name="f118" fmla="*/ 2066908 f71 1"/>
                <a:gd name="f119" fmla="*/ 879982 f72 1"/>
                <a:gd name="f120" fmla="*/ 2066018 f71 1"/>
                <a:gd name="f121" fmla="+- f73 0 f1"/>
                <a:gd name="f122" fmla="*/ f76 1 1775221"/>
                <a:gd name="f123" fmla="*/ f77 1 2569174"/>
                <a:gd name="f124" fmla="*/ f78 1 1775221"/>
                <a:gd name="f125" fmla="*/ f79 1 2569174"/>
                <a:gd name="f126" fmla="*/ f80 1 1775221"/>
                <a:gd name="f127" fmla="*/ f81 1 2569174"/>
                <a:gd name="f128" fmla="*/ f82 1 1775221"/>
                <a:gd name="f129" fmla="*/ f83 1 2569174"/>
                <a:gd name="f130" fmla="*/ f84 1 1775221"/>
                <a:gd name="f131" fmla="*/ f85 1 2569174"/>
                <a:gd name="f132" fmla="*/ f86 1 1775221"/>
                <a:gd name="f133" fmla="*/ f87 1 2569174"/>
                <a:gd name="f134" fmla="*/ f88 1 1775221"/>
                <a:gd name="f135" fmla="*/ f89 1 2569174"/>
                <a:gd name="f136" fmla="*/ f90 1 1775221"/>
                <a:gd name="f137" fmla="*/ f91 1 2569174"/>
                <a:gd name="f138" fmla="*/ f92 1 1775221"/>
                <a:gd name="f139" fmla="*/ f93 1 2569174"/>
                <a:gd name="f140" fmla="*/ f94 1 1775221"/>
                <a:gd name="f141" fmla="*/ f95 1 2569174"/>
                <a:gd name="f142" fmla="*/ f96 1 1775221"/>
                <a:gd name="f143" fmla="*/ f97 1 2569174"/>
                <a:gd name="f144" fmla="*/ f98 1 1775221"/>
                <a:gd name="f145" fmla="*/ f99 1 2569174"/>
                <a:gd name="f146" fmla="*/ f100 1 1775221"/>
                <a:gd name="f147" fmla="*/ f101 1 2569174"/>
                <a:gd name="f148" fmla="*/ f102 1 2569174"/>
                <a:gd name="f149" fmla="*/ f103 1 1775221"/>
                <a:gd name="f150" fmla="*/ f104 1 2569174"/>
                <a:gd name="f151" fmla="*/ f105 1 1775221"/>
                <a:gd name="f152" fmla="*/ f106 1 2569174"/>
                <a:gd name="f153" fmla="*/ f107 1 1775221"/>
                <a:gd name="f154" fmla="*/ f108 1 2569174"/>
                <a:gd name="f155" fmla="*/ f109 1 2569174"/>
                <a:gd name="f156" fmla="*/ f110 1 2569174"/>
                <a:gd name="f157" fmla="*/ f111 1 2569174"/>
                <a:gd name="f158" fmla="*/ f112 1 2569174"/>
                <a:gd name="f159" fmla="*/ f113 1 1775221"/>
                <a:gd name="f160" fmla="*/ f114 1 2569174"/>
                <a:gd name="f161" fmla="*/ f115 1 1775221"/>
                <a:gd name="f162" fmla="*/ f116 1 2569174"/>
                <a:gd name="f163" fmla="*/ f117 1 1775221"/>
                <a:gd name="f164" fmla="*/ f118 1 2569174"/>
                <a:gd name="f165" fmla="*/ f119 1 1775221"/>
                <a:gd name="f166" fmla="*/ f120 1 2569174"/>
                <a:gd name="f167" fmla="*/ f67 1 f74"/>
                <a:gd name="f168" fmla="*/ f68 1 f74"/>
                <a:gd name="f169" fmla="*/ f67 1 f75"/>
                <a:gd name="f170" fmla="*/ f69 1 f75"/>
                <a:gd name="f171" fmla="*/ f122 1 f74"/>
                <a:gd name="f172" fmla="*/ f123 1 f75"/>
                <a:gd name="f173" fmla="*/ f124 1 f74"/>
                <a:gd name="f174" fmla="*/ f125 1 f75"/>
                <a:gd name="f175" fmla="*/ f126 1 f74"/>
                <a:gd name="f176" fmla="*/ f127 1 f75"/>
                <a:gd name="f177" fmla="*/ f128 1 f74"/>
                <a:gd name="f178" fmla="*/ f129 1 f75"/>
                <a:gd name="f179" fmla="*/ f130 1 f74"/>
                <a:gd name="f180" fmla="*/ f131 1 f75"/>
                <a:gd name="f181" fmla="*/ f132 1 f74"/>
                <a:gd name="f182" fmla="*/ f133 1 f75"/>
                <a:gd name="f183" fmla="*/ f134 1 f74"/>
                <a:gd name="f184" fmla="*/ f135 1 f75"/>
                <a:gd name="f185" fmla="*/ f136 1 f74"/>
                <a:gd name="f186" fmla="*/ f137 1 f75"/>
                <a:gd name="f187" fmla="*/ f138 1 f74"/>
                <a:gd name="f188" fmla="*/ f139 1 f75"/>
                <a:gd name="f189" fmla="*/ f140 1 f74"/>
                <a:gd name="f190" fmla="*/ f141 1 f75"/>
                <a:gd name="f191" fmla="*/ f142 1 f74"/>
                <a:gd name="f192" fmla="*/ f143 1 f75"/>
                <a:gd name="f193" fmla="*/ f144 1 f74"/>
                <a:gd name="f194" fmla="*/ f145 1 f75"/>
                <a:gd name="f195" fmla="*/ f146 1 f74"/>
                <a:gd name="f196" fmla="*/ f147 1 f75"/>
                <a:gd name="f197" fmla="*/ f148 1 f75"/>
                <a:gd name="f198" fmla="*/ f149 1 f74"/>
                <a:gd name="f199" fmla="*/ f150 1 f75"/>
                <a:gd name="f200" fmla="*/ f151 1 f74"/>
                <a:gd name="f201" fmla="*/ f152 1 f75"/>
                <a:gd name="f202" fmla="*/ f153 1 f74"/>
                <a:gd name="f203" fmla="*/ f154 1 f75"/>
                <a:gd name="f204" fmla="*/ f155 1 f75"/>
                <a:gd name="f205" fmla="*/ f156 1 f75"/>
                <a:gd name="f206" fmla="*/ f157 1 f75"/>
                <a:gd name="f207" fmla="*/ f158 1 f75"/>
                <a:gd name="f208" fmla="*/ f159 1 f74"/>
                <a:gd name="f209" fmla="*/ f160 1 f75"/>
                <a:gd name="f210" fmla="*/ f161 1 f74"/>
                <a:gd name="f211" fmla="*/ f162 1 f75"/>
                <a:gd name="f212" fmla="*/ f163 1 f74"/>
                <a:gd name="f213" fmla="*/ f164 1 f75"/>
                <a:gd name="f214" fmla="*/ f165 1 f74"/>
                <a:gd name="f215" fmla="*/ f166 1 f75"/>
                <a:gd name="f216" fmla="*/ f167 f65 1"/>
                <a:gd name="f217" fmla="*/ f168 f65 1"/>
                <a:gd name="f218" fmla="*/ f170 f66 1"/>
                <a:gd name="f219" fmla="*/ f169 f66 1"/>
                <a:gd name="f220" fmla="*/ f171 f65 1"/>
                <a:gd name="f221" fmla="*/ f172 f66 1"/>
                <a:gd name="f222" fmla="*/ f173 f65 1"/>
                <a:gd name="f223" fmla="*/ f174 f66 1"/>
                <a:gd name="f224" fmla="*/ f175 f65 1"/>
                <a:gd name="f225" fmla="*/ f176 f66 1"/>
                <a:gd name="f226" fmla="*/ f177 f65 1"/>
                <a:gd name="f227" fmla="*/ f178 f66 1"/>
                <a:gd name="f228" fmla="*/ f179 f65 1"/>
                <a:gd name="f229" fmla="*/ f180 f66 1"/>
                <a:gd name="f230" fmla="*/ f181 f65 1"/>
                <a:gd name="f231" fmla="*/ f182 f66 1"/>
                <a:gd name="f232" fmla="*/ f183 f65 1"/>
                <a:gd name="f233" fmla="*/ f184 f66 1"/>
                <a:gd name="f234" fmla="*/ f185 f65 1"/>
                <a:gd name="f235" fmla="*/ f186 f66 1"/>
                <a:gd name="f236" fmla="*/ f187 f65 1"/>
                <a:gd name="f237" fmla="*/ f188 f66 1"/>
                <a:gd name="f238" fmla="*/ f189 f65 1"/>
                <a:gd name="f239" fmla="*/ f190 f66 1"/>
                <a:gd name="f240" fmla="*/ f191 f65 1"/>
                <a:gd name="f241" fmla="*/ f192 f66 1"/>
                <a:gd name="f242" fmla="*/ f193 f65 1"/>
                <a:gd name="f243" fmla="*/ f194 f66 1"/>
                <a:gd name="f244" fmla="*/ f195 f65 1"/>
                <a:gd name="f245" fmla="*/ f196 f66 1"/>
                <a:gd name="f246" fmla="*/ f197 f66 1"/>
                <a:gd name="f247" fmla="*/ f198 f65 1"/>
                <a:gd name="f248" fmla="*/ f199 f66 1"/>
                <a:gd name="f249" fmla="*/ f200 f65 1"/>
                <a:gd name="f250" fmla="*/ f201 f66 1"/>
                <a:gd name="f251" fmla="*/ f202 f65 1"/>
                <a:gd name="f252" fmla="*/ f203 f66 1"/>
                <a:gd name="f253" fmla="*/ f204 f66 1"/>
                <a:gd name="f254" fmla="*/ f205 f66 1"/>
                <a:gd name="f255" fmla="*/ f206 f66 1"/>
                <a:gd name="f256" fmla="*/ f207 f66 1"/>
                <a:gd name="f257" fmla="*/ f208 f65 1"/>
                <a:gd name="f258" fmla="*/ f209 f66 1"/>
                <a:gd name="f259" fmla="*/ f210 f65 1"/>
                <a:gd name="f260" fmla="*/ f211 f66 1"/>
                <a:gd name="f261" fmla="*/ f212 f65 1"/>
                <a:gd name="f262" fmla="*/ f213 f66 1"/>
                <a:gd name="f263" fmla="*/ f214 f65 1"/>
                <a:gd name="f264" fmla="*/ f215 f66 1"/>
              </a:gdLst>
              <a:ahLst/>
              <a:cxnLst>
                <a:cxn ang="3cd4">
                  <a:pos x="hc" y="t"/>
                </a:cxn>
                <a:cxn ang="0">
                  <a:pos x="r" y="vc"/>
                </a:cxn>
                <a:cxn ang="cd4">
                  <a:pos x="hc" y="b"/>
                </a:cxn>
                <a:cxn ang="cd2">
                  <a:pos x="l" y="vc"/>
                </a:cxn>
                <a:cxn ang="f121">
                  <a:pos x="f220" y="f221"/>
                </a:cxn>
                <a:cxn ang="f121">
                  <a:pos x="f222" y="f223"/>
                </a:cxn>
                <a:cxn ang="f121">
                  <a:pos x="f224" y="f225"/>
                </a:cxn>
                <a:cxn ang="f121">
                  <a:pos x="f226" y="f227"/>
                </a:cxn>
                <a:cxn ang="f121">
                  <a:pos x="f228" y="f229"/>
                </a:cxn>
                <a:cxn ang="f121">
                  <a:pos x="f230" y="f231"/>
                </a:cxn>
                <a:cxn ang="f121">
                  <a:pos x="f232" y="f233"/>
                </a:cxn>
                <a:cxn ang="f121">
                  <a:pos x="f234" y="f235"/>
                </a:cxn>
                <a:cxn ang="f121">
                  <a:pos x="f236" y="f237"/>
                </a:cxn>
                <a:cxn ang="f121">
                  <a:pos x="f238" y="f239"/>
                </a:cxn>
                <a:cxn ang="f121">
                  <a:pos x="f240" y="f241"/>
                </a:cxn>
                <a:cxn ang="f121">
                  <a:pos x="f242" y="f243"/>
                </a:cxn>
                <a:cxn ang="f121">
                  <a:pos x="f242" y="f243"/>
                </a:cxn>
                <a:cxn ang="f121">
                  <a:pos x="f242" y="f243"/>
                </a:cxn>
                <a:cxn ang="f121">
                  <a:pos x="f242" y="f243"/>
                </a:cxn>
                <a:cxn ang="f121">
                  <a:pos x="f242" y="f243"/>
                </a:cxn>
                <a:cxn ang="f121">
                  <a:pos x="f244" y="f245"/>
                </a:cxn>
                <a:cxn ang="f121">
                  <a:pos x="f244" y="f246"/>
                </a:cxn>
                <a:cxn ang="f121">
                  <a:pos x="f247" y="f248"/>
                </a:cxn>
                <a:cxn ang="f121">
                  <a:pos x="f249" y="f250"/>
                </a:cxn>
                <a:cxn ang="f121">
                  <a:pos x="f251" y="f252"/>
                </a:cxn>
                <a:cxn ang="f121">
                  <a:pos x="f251" y="f253"/>
                </a:cxn>
                <a:cxn ang="f121">
                  <a:pos x="f251" y="f254"/>
                </a:cxn>
                <a:cxn ang="f121">
                  <a:pos x="f251" y="f255"/>
                </a:cxn>
                <a:cxn ang="f121">
                  <a:pos x="f251" y="f256"/>
                </a:cxn>
                <a:cxn ang="f121">
                  <a:pos x="f257" y="f258"/>
                </a:cxn>
                <a:cxn ang="f121">
                  <a:pos x="f259" y="f260"/>
                </a:cxn>
                <a:cxn ang="f121">
                  <a:pos x="f259" y="f260"/>
                </a:cxn>
                <a:cxn ang="f121">
                  <a:pos x="f261" y="f262"/>
                </a:cxn>
                <a:cxn ang="f121">
                  <a:pos x="f263" y="f264"/>
                </a:cxn>
              </a:cxnLst>
              <a:rect l="f216" t="f219" r="f217" b="f218"/>
              <a:pathLst>
                <a:path w="1775221" h="2569174">
                  <a:moveTo>
                    <a:pt x="f8" y="f9"/>
                  </a:moveTo>
                  <a:lnTo>
                    <a:pt x="f10" y="f11"/>
                  </a:lnTo>
                  <a:lnTo>
                    <a:pt x="f12" y="f13"/>
                  </a:lnTo>
                  <a:lnTo>
                    <a:pt x="f14" y="f15"/>
                  </a:lnTo>
                  <a:lnTo>
                    <a:pt x="f16" y="f17"/>
                  </a:lnTo>
                  <a:lnTo>
                    <a:pt x="f18" y="f19"/>
                  </a:lnTo>
                  <a:lnTo>
                    <a:pt x="f20" y="f21"/>
                  </a:lnTo>
                  <a:lnTo>
                    <a:pt x="f22" y="f23"/>
                  </a:lnTo>
                  <a:lnTo>
                    <a:pt x="f24" y="f25"/>
                  </a:lnTo>
                  <a:lnTo>
                    <a:pt x="f6" y="f5"/>
                  </a:lnTo>
                  <a:lnTo>
                    <a:pt x="f26" y="f27"/>
                  </a:lnTo>
                  <a:lnTo>
                    <a:pt x="f28" y="f29"/>
                  </a:lnTo>
                  <a:lnTo>
                    <a:pt x="f28" y="f29"/>
                  </a:lnTo>
                  <a:lnTo>
                    <a:pt x="f28" y="f29"/>
                  </a:lnTo>
                  <a:lnTo>
                    <a:pt x="f28" y="f29"/>
                  </a:lnTo>
                  <a:lnTo>
                    <a:pt x="f28" y="f29"/>
                  </a:lnTo>
                  <a:lnTo>
                    <a:pt x="f30" y="f31"/>
                  </a:lnTo>
                  <a:lnTo>
                    <a:pt x="f30" y="f32"/>
                  </a:lnTo>
                  <a:cubicBezTo>
                    <a:pt x="f33" y="f34"/>
                    <a:pt x="f35" y="f36"/>
                    <a:pt x="f37" y="f38"/>
                  </a:cubicBezTo>
                  <a:lnTo>
                    <a:pt x="f5" y="f7"/>
                  </a:lnTo>
                  <a:lnTo>
                    <a:pt x="f39" y="f40"/>
                  </a:lnTo>
                  <a:cubicBezTo>
                    <a:pt x="f41" y="f42"/>
                    <a:pt x="f41" y="f43"/>
                    <a:pt x="f39" y="f44"/>
                  </a:cubicBezTo>
                  <a:cubicBezTo>
                    <a:pt x="f45" y="f46"/>
                    <a:pt x="f45" y="f47"/>
                    <a:pt x="f39" y="f48"/>
                  </a:cubicBezTo>
                  <a:cubicBezTo>
                    <a:pt x="f49" y="f50"/>
                    <a:pt x="f49" y="f51"/>
                    <a:pt x="f39" y="f52"/>
                  </a:cubicBezTo>
                  <a:cubicBezTo>
                    <a:pt x="f39" y="f53"/>
                    <a:pt x="f39" y="f54"/>
                    <a:pt x="f39" y="f55"/>
                  </a:cubicBezTo>
                  <a:lnTo>
                    <a:pt x="f56" y="f57"/>
                  </a:lnTo>
                  <a:lnTo>
                    <a:pt x="f58" y="f59"/>
                  </a:lnTo>
                  <a:lnTo>
                    <a:pt x="f58" y="f59"/>
                  </a:lnTo>
                  <a:lnTo>
                    <a:pt x="f60" y="f61"/>
                  </a:lnTo>
                  <a:lnTo>
                    <a:pt x="f62" y="f63"/>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38">
              <a:extLst>
                <a:ext uri="{FF2B5EF4-FFF2-40B4-BE49-F238E27FC236}">
                  <a16:creationId xmlns:a16="http://schemas.microsoft.com/office/drawing/2014/main" id="{82796648-6AB5-96A9-3332-F93F26F3484B}"/>
                </a:ext>
              </a:extLst>
            </p:cNvPr>
            <p:cNvSpPr/>
            <p:nvPr/>
          </p:nvSpPr>
          <p:spPr>
            <a:xfrm flipH="1">
              <a:off x="9334122" y="5249753"/>
              <a:ext cx="1101339" cy="731090"/>
            </a:xfrm>
            <a:custGeom>
              <a:avLst/>
              <a:gdLst>
                <a:gd name="f0" fmla="val 10800000"/>
                <a:gd name="f1" fmla="val 5400000"/>
                <a:gd name="f2" fmla="val 180"/>
                <a:gd name="f3" fmla="val w"/>
                <a:gd name="f4" fmla="val h"/>
                <a:gd name="f5" fmla="val 0"/>
                <a:gd name="f6" fmla="val 1101344"/>
                <a:gd name="f7" fmla="val 731089"/>
                <a:gd name="f8" fmla="val 1012723"/>
                <a:gd name="f9" fmla="val 136150"/>
                <a:gd name="f10" fmla="val 937961"/>
                <a:gd name="f11" fmla="val 61147"/>
                <a:gd name="f12" fmla="val 878075"/>
                <a:gd name="f13" fmla="val 1017"/>
                <a:gd name="f14" fmla="val 877757"/>
                <a:gd name="f15" fmla="val 737"/>
                <a:gd name="f16" fmla="val 877490"/>
                <a:gd name="f17" fmla="val 394"/>
                <a:gd name="f18" fmla="val 877312"/>
                <a:gd name="f19" fmla="val 492605"/>
                <a:gd name="f20" fmla="val 219455"/>
                <a:gd name="f21" fmla="val 731090"/>
                <a:gd name="f22" fmla="val 225899"/>
                <a:gd name="f23" fmla="val 1090410"/>
                <a:gd name="f24" fmla="val 214967"/>
                <a:gd name="f25" fmla="+- 0 0 -90"/>
                <a:gd name="f26" fmla="*/ f3 1 1101344"/>
                <a:gd name="f27" fmla="*/ f4 1 731089"/>
                <a:gd name="f28" fmla="val f5"/>
                <a:gd name="f29" fmla="val f6"/>
                <a:gd name="f30" fmla="val f7"/>
                <a:gd name="f31" fmla="*/ f25 f0 1"/>
                <a:gd name="f32" fmla="+- f30 0 f28"/>
                <a:gd name="f33" fmla="+- f29 0 f28"/>
                <a:gd name="f34" fmla="*/ f31 1 f2"/>
                <a:gd name="f35" fmla="*/ f33 1 1101344"/>
                <a:gd name="f36" fmla="*/ f32 1 731089"/>
                <a:gd name="f37" fmla="*/ 1012723 f33 1"/>
                <a:gd name="f38" fmla="*/ 136150 f32 1"/>
                <a:gd name="f39" fmla="*/ 937961 f33 1"/>
                <a:gd name="f40" fmla="*/ 61147 f32 1"/>
                <a:gd name="f41" fmla="*/ 878075 f33 1"/>
                <a:gd name="f42" fmla="*/ 1017 f32 1"/>
                <a:gd name="f43" fmla="*/ 877312 f33 1"/>
                <a:gd name="f44" fmla="*/ 0 f32 1"/>
                <a:gd name="f45" fmla="*/ 0 f33 1"/>
                <a:gd name="f46" fmla="*/ 492605 f32 1"/>
                <a:gd name="f47" fmla="*/ 219455 f33 1"/>
                <a:gd name="f48" fmla="*/ 731090 f32 1"/>
                <a:gd name="f49" fmla="*/ 1101344 f33 1"/>
                <a:gd name="f50" fmla="*/ 225899 f32 1"/>
                <a:gd name="f51" fmla="*/ 1090410 f33 1"/>
                <a:gd name="f52" fmla="*/ 214967 f32 1"/>
                <a:gd name="f53" fmla="+- f34 0 f1"/>
                <a:gd name="f54" fmla="*/ f37 1 1101344"/>
                <a:gd name="f55" fmla="*/ f38 1 731089"/>
                <a:gd name="f56" fmla="*/ f39 1 1101344"/>
                <a:gd name="f57" fmla="*/ f40 1 731089"/>
                <a:gd name="f58" fmla="*/ f41 1 1101344"/>
                <a:gd name="f59" fmla="*/ f42 1 731089"/>
                <a:gd name="f60" fmla="*/ f43 1 1101344"/>
                <a:gd name="f61" fmla="*/ f44 1 731089"/>
                <a:gd name="f62" fmla="*/ f45 1 1101344"/>
                <a:gd name="f63" fmla="*/ f46 1 731089"/>
                <a:gd name="f64" fmla="*/ f47 1 1101344"/>
                <a:gd name="f65" fmla="*/ f48 1 731089"/>
                <a:gd name="f66" fmla="*/ f49 1 1101344"/>
                <a:gd name="f67" fmla="*/ f50 1 731089"/>
                <a:gd name="f68" fmla="*/ f51 1 1101344"/>
                <a:gd name="f69" fmla="*/ f52 1 731089"/>
                <a:gd name="f70" fmla="*/ f28 1 f35"/>
                <a:gd name="f71" fmla="*/ f29 1 f35"/>
                <a:gd name="f72" fmla="*/ f28 1 f36"/>
                <a:gd name="f73" fmla="*/ f30 1 f36"/>
                <a:gd name="f74" fmla="*/ f54 1 f35"/>
                <a:gd name="f75" fmla="*/ f55 1 f36"/>
                <a:gd name="f76" fmla="*/ f56 1 f35"/>
                <a:gd name="f77" fmla="*/ f57 1 f36"/>
                <a:gd name="f78" fmla="*/ f58 1 f35"/>
                <a:gd name="f79" fmla="*/ f59 1 f36"/>
                <a:gd name="f80" fmla="*/ f60 1 f35"/>
                <a:gd name="f81" fmla="*/ f61 1 f36"/>
                <a:gd name="f82" fmla="*/ f62 1 f35"/>
                <a:gd name="f83" fmla="*/ f63 1 f36"/>
                <a:gd name="f84" fmla="*/ f64 1 f35"/>
                <a:gd name="f85" fmla="*/ f65 1 f36"/>
                <a:gd name="f86" fmla="*/ f66 1 f35"/>
                <a:gd name="f87" fmla="*/ f67 1 f36"/>
                <a:gd name="f88" fmla="*/ f68 1 f35"/>
                <a:gd name="f89" fmla="*/ f69 1 f36"/>
                <a:gd name="f90" fmla="*/ f70 f26 1"/>
                <a:gd name="f91" fmla="*/ f71 f26 1"/>
                <a:gd name="f92" fmla="*/ f73 f27 1"/>
                <a:gd name="f93" fmla="*/ f72 f27 1"/>
                <a:gd name="f94" fmla="*/ f74 f26 1"/>
                <a:gd name="f95" fmla="*/ f75 f27 1"/>
                <a:gd name="f96" fmla="*/ f76 f26 1"/>
                <a:gd name="f97" fmla="*/ f77 f27 1"/>
                <a:gd name="f98" fmla="*/ f78 f26 1"/>
                <a:gd name="f99" fmla="*/ f79 f27 1"/>
                <a:gd name="f100" fmla="*/ f80 f26 1"/>
                <a:gd name="f101" fmla="*/ f81 f27 1"/>
                <a:gd name="f102" fmla="*/ f82 f26 1"/>
                <a:gd name="f103" fmla="*/ f83 f27 1"/>
                <a:gd name="f104" fmla="*/ f84 f26 1"/>
                <a:gd name="f105" fmla="*/ f85 f27 1"/>
                <a:gd name="f106" fmla="*/ f86 f26 1"/>
                <a:gd name="f107" fmla="*/ f87 f27 1"/>
                <a:gd name="f108" fmla="*/ f88 f26 1"/>
                <a:gd name="f109" fmla="*/ f89 f27 1"/>
              </a:gdLst>
              <a:ahLst/>
              <a:cxnLst>
                <a:cxn ang="3cd4">
                  <a:pos x="hc" y="t"/>
                </a:cxn>
                <a:cxn ang="0">
                  <a:pos x="r" y="vc"/>
                </a:cxn>
                <a:cxn ang="cd4">
                  <a:pos x="hc" y="b"/>
                </a:cxn>
                <a:cxn ang="cd2">
                  <a:pos x="l" y="vc"/>
                </a:cxn>
                <a:cxn ang="f53">
                  <a:pos x="f94" y="f95"/>
                </a:cxn>
                <a:cxn ang="f53">
                  <a:pos x="f96" y="f97"/>
                </a:cxn>
                <a:cxn ang="f53">
                  <a:pos x="f98" y="f99"/>
                </a:cxn>
                <a:cxn ang="f53">
                  <a:pos x="f100" y="f101"/>
                </a:cxn>
                <a:cxn ang="f53">
                  <a:pos x="f102" y="f103"/>
                </a:cxn>
                <a:cxn ang="f53">
                  <a:pos x="f104" y="f105"/>
                </a:cxn>
                <a:cxn ang="f53">
                  <a:pos x="f106" y="f107"/>
                </a:cxn>
                <a:cxn ang="f53">
                  <a:pos x="f106" y="f107"/>
                </a:cxn>
                <a:cxn ang="f53">
                  <a:pos x="f108" y="f109"/>
                </a:cxn>
              </a:cxnLst>
              <a:rect l="f90" t="f93" r="f91" b="f92"/>
              <a:pathLst>
                <a:path w="1101344" h="731089">
                  <a:moveTo>
                    <a:pt x="f8" y="f9"/>
                  </a:moveTo>
                  <a:lnTo>
                    <a:pt x="f10" y="f11"/>
                  </a:lnTo>
                  <a:lnTo>
                    <a:pt x="f12" y="f13"/>
                  </a:lnTo>
                  <a:cubicBezTo>
                    <a:pt x="f14" y="f15"/>
                    <a:pt x="f16" y="f17"/>
                    <a:pt x="f18" y="f5"/>
                  </a:cubicBezTo>
                  <a:lnTo>
                    <a:pt x="f5" y="f19"/>
                  </a:lnTo>
                  <a:lnTo>
                    <a:pt x="f20" y="f21"/>
                  </a:lnTo>
                  <a:lnTo>
                    <a:pt x="f6" y="f22"/>
                  </a:lnTo>
                  <a:lnTo>
                    <a:pt x="f6" y="f22"/>
                  </a:lnTo>
                  <a:lnTo>
                    <a:pt x="f23" y="f24"/>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39">
              <a:extLst>
                <a:ext uri="{FF2B5EF4-FFF2-40B4-BE49-F238E27FC236}">
                  <a16:creationId xmlns:a16="http://schemas.microsoft.com/office/drawing/2014/main" id="{B3546220-D114-D616-0767-CC77187624B1}"/>
                </a:ext>
              </a:extLst>
            </p:cNvPr>
            <p:cNvSpPr/>
            <p:nvPr/>
          </p:nvSpPr>
          <p:spPr>
            <a:xfrm flipH="1">
              <a:off x="9334890" y="5479596"/>
              <a:ext cx="1411833" cy="1383359"/>
            </a:xfrm>
            <a:custGeom>
              <a:avLst/>
              <a:gdLst>
                <a:gd name="f0" fmla="val 10800000"/>
                <a:gd name="f1" fmla="val 5400000"/>
                <a:gd name="f2" fmla="val 180"/>
                <a:gd name="f3" fmla="val w"/>
                <a:gd name="f4" fmla="val h"/>
                <a:gd name="f5" fmla="val 0"/>
                <a:gd name="f6" fmla="val 1411836"/>
                <a:gd name="f7" fmla="val 1383362"/>
                <a:gd name="f8" fmla="val 531854"/>
                <a:gd name="f9" fmla="val 504046"/>
                <a:gd name="f10" fmla="val 450862"/>
                <a:gd name="f11" fmla="val 1117165"/>
                <a:gd name="f12" fmla="val 103625"/>
                <a:gd name="f13" fmla="val 1286088"/>
                <a:gd name="f14" fmla="val 682910"/>
                <a:gd name="f15" fmla="+- 0 0 -90"/>
                <a:gd name="f16" fmla="*/ f3 1 1411836"/>
                <a:gd name="f17" fmla="*/ f4 1 1383362"/>
                <a:gd name="f18" fmla="val f5"/>
                <a:gd name="f19" fmla="val f6"/>
                <a:gd name="f20" fmla="val f7"/>
                <a:gd name="f21" fmla="*/ f15 f0 1"/>
                <a:gd name="f22" fmla="+- f20 0 f18"/>
                <a:gd name="f23" fmla="+- f19 0 f18"/>
                <a:gd name="f24" fmla="*/ f21 1 f2"/>
                <a:gd name="f25" fmla="*/ f23 1 1411836"/>
                <a:gd name="f26" fmla="*/ f22 1 1383362"/>
                <a:gd name="f27" fmla="*/ 1411836 f23 1"/>
                <a:gd name="f28" fmla="*/ 0 f22 1"/>
                <a:gd name="f29" fmla="*/ 531854 f23 1"/>
                <a:gd name="f30" fmla="*/ 504046 f22 1"/>
                <a:gd name="f31" fmla="*/ 450862 f23 1"/>
                <a:gd name="f32" fmla="*/ 1117165 f22 1"/>
                <a:gd name="f33" fmla="*/ 0 f23 1"/>
                <a:gd name="f34" fmla="*/ 1383362 f22 1"/>
                <a:gd name="f35" fmla="*/ 103625 f23 1"/>
                <a:gd name="f36" fmla="*/ 1286088 f23 1"/>
                <a:gd name="f37" fmla="*/ 682910 f22 1"/>
                <a:gd name="f38" fmla="+- f24 0 f1"/>
                <a:gd name="f39" fmla="*/ f27 1 1411836"/>
                <a:gd name="f40" fmla="*/ f28 1 1383362"/>
                <a:gd name="f41" fmla="*/ f29 1 1411836"/>
                <a:gd name="f42" fmla="*/ f30 1 1383362"/>
                <a:gd name="f43" fmla="*/ f31 1 1411836"/>
                <a:gd name="f44" fmla="*/ f32 1 1383362"/>
                <a:gd name="f45" fmla="*/ f33 1 1411836"/>
                <a:gd name="f46" fmla="*/ f34 1 1383362"/>
                <a:gd name="f47" fmla="*/ f35 1 1411836"/>
                <a:gd name="f48" fmla="*/ f36 1 1411836"/>
                <a:gd name="f49" fmla="*/ f37 1 1383362"/>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6"/>
                <a:gd name="f62" fmla="*/ f47 1 f25"/>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7 1"/>
                <a:gd name="f77" fmla="*/ f62 f16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3" y="f74"/>
                </a:cxn>
                <a:cxn ang="f38">
                  <a:pos x="f73" y="f74"/>
                </a:cxn>
                <a:cxn ang="f38">
                  <a:pos x="f73" y="f74"/>
                </a:cxn>
                <a:cxn ang="f38">
                  <a:pos x="f75" y="f76"/>
                </a:cxn>
                <a:cxn ang="f38">
                  <a:pos x="f77" y="f76"/>
                </a:cxn>
                <a:cxn ang="f38">
                  <a:pos x="f78" y="f79"/>
                </a:cxn>
              </a:cxnLst>
              <a:rect l="f65" t="f68" r="f66" b="f67"/>
              <a:pathLst>
                <a:path w="1411836" h="1383362">
                  <a:moveTo>
                    <a:pt x="f6" y="f5"/>
                  </a:moveTo>
                  <a:lnTo>
                    <a:pt x="f8" y="f9"/>
                  </a:lnTo>
                  <a:lnTo>
                    <a:pt x="f10" y="f11"/>
                  </a:lnTo>
                  <a:lnTo>
                    <a:pt x="f10" y="f11"/>
                  </a:lnTo>
                  <a:lnTo>
                    <a:pt x="f10" y="f11"/>
                  </a:lnTo>
                  <a:lnTo>
                    <a:pt x="f10" y="f11"/>
                  </a:lnTo>
                  <a:lnTo>
                    <a:pt x="f5" y="f7"/>
                  </a:lnTo>
                  <a:lnTo>
                    <a:pt x="f12" y="f7"/>
                  </a:lnTo>
                  <a:lnTo>
                    <a:pt x="f13" y="f14"/>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40">
              <a:extLst>
                <a:ext uri="{FF2B5EF4-FFF2-40B4-BE49-F238E27FC236}">
                  <a16:creationId xmlns:a16="http://schemas.microsoft.com/office/drawing/2014/main" id="{DD1F696F-BE39-F060-F75D-CD052893D48B}"/>
                </a:ext>
              </a:extLst>
            </p:cNvPr>
            <p:cNvSpPr/>
            <p:nvPr/>
          </p:nvSpPr>
          <p:spPr>
            <a:xfrm flipH="1">
              <a:off x="10217926" y="5745540"/>
              <a:ext cx="289389" cy="847283"/>
            </a:xfrm>
            <a:custGeom>
              <a:avLst/>
              <a:gdLst>
                <a:gd name="f0" fmla="val 10800000"/>
                <a:gd name="f1" fmla="val 5400000"/>
                <a:gd name="f2" fmla="val 180"/>
                <a:gd name="f3" fmla="val w"/>
                <a:gd name="f4" fmla="val h"/>
                <a:gd name="f5" fmla="val 0"/>
                <a:gd name="f6" fmla="val 289385"/>
                <a:gd name="f7" fmla="val 847281"/>
                <a:gd name="f8" fmla="val 611847"/>
                <a:gd name="f9" fmla="val 208902"/>
                <a:gd name="f10" fmla="val 289386"/>
                <a:gd name="f11" fmla="val 237722"/>
                <a:gd name="f12" fmla="val 70566"/>
                <a:gd name="f13" fmla="+- 0 0 -90"/>
                <a:gd name="f14" fmla="*/ f3 1 289385"/>
                <a:gd name="f15" fmla="*/ f4 1 847281"/>
                <a:gd name="f16" fmla="val f5"/>
                <a:gd name="f17" fmla="val f6"/>
                <a:gd name="f18" fmla="val f7"/>
                <a:gd name="f19" fmla="*/ f13 f0 1"/>
                <a:gd name="f20" fmla="+- f18 0 f16"/>
                <a:gd name="f21" fmla="+- f17 0 f16"/>
                <a:gd name="f22" fmla="*/ f19 1 f2"/>
                <a:gd name="f23" fmla="*/ f21 1 289385"/>
                <a:gd name="f24" fmla="*/ f20 1 847281"/>
                <a:gd name="f25" fmla="*/ 0 f21 1"/>
                <a:gd name="f26" fmla="*/ 611847 f20 1"/>
                <a:gd name="f27" fmla="*/ 208902 f21 1"/>
                <a:gd name="f28" fmla="*/ 847281 f20 1"/>
                <a:gd name="f29" fmla="*/ 289386 f21 1"/>
                <a:gd name="f30" fmla="*/ 237722 f20 1"/>
                <a:gd name="f31" fmla="*/ 70566 f21 1"/>
                <a:gd name="f32" fmla="*/ 0 f20 1"/>
                <a:gd name="f33" fmla="+- f22 0 f1"/>
                <a:gd name="f34" fmla="*/ f25 1 289385"/>
                <a:gd name="f35" fmla="*/ f26 1 847281"/>
                <a:gd name="f36" fmla="*/ f27 1 289385"/>
                <a:gd name="f37" fmla="*/ f28 1 847281"/>
                <a:gd name="f38" fmla="*/ f29 1 289385"/>
                <a:gd name="f39" fmla="*/ f30 1 847281"/>
                <a:gd name="f40" fmla="*/ f31 1 289385"/>
                <a:gd name="f41" fmla="*/ f32 1 84728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89385" h="847281">
                  <a:moveTo>
                    <a:pt x="f5" y="f8"/>
                  </a:moveTo>
                  <a:lnTo>
                    <a:pt x="f9" y="f7"/>
                  </a:lnTo>
                  <a:lnTo>
                    <a:pt x="f10" y="f11"/>
                  </a:lnTo>
                  <a:lnTo>
                    <a:pt x="f12" y="f5"/>
                  </a:lnTo>
                  <a:lnTo>
                    <a:pt x="f5" y="f8"/>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41">
              <a:extLst>
                <a:ext uri="{FF2B5EF4-FFF2-40B4-BE49-F238E27FC236}">
                  <a16:creationId xmlns:a16="http://schemas.microsoft.com/office/drawing/2014/main" id="{4D0E3CC8-06E8-26C1-457C-9152EF87F8D5}"/>
                </a:ext>
              </a:extLst>
            </p:cNvPr>
            <p:cNvSpPr/>
            <p:nvPr/>
          </p:nvSpPr>
          <p:spPr>
            <a:xfrm flipH="1">
              <a:off x="8659998" y="2709943"/>
              <a:ext cx="719779" cy="548923"/>
            </a:xfrm>
            <a:custGeom>
              <a:avLst/>
              <a:gdLst>
                <a:gd name="f0" fmla="val 10800000"/>
                <a:gd name="f1" fmla="val 5400000"/>
                <a:gd name="f2" fmla="val 180"/>
                <a:gd name="f3" fmla="val w"/>
                <a:gd name="f4" fmla="val h"/>
                <a:gd name="f5" fmla="val 0"/>
                <a:gd name="f6" fmla="val 719777"/>
                <a:gd name="f7" fmla="val 548921"/>
                <a:gd name="f8" fmla="val 538975"/>
                <a:gd name="f9" fmla="val 456502"/>
                <a:gd name="f10" fmla="val 684939"/>
                <a:gd name="f11" fmla="val 427136"/>
                <a:gd name="f12" fmla="val 450862"/>
                <a:gd name="f13" fmla="val 229713"/>
                <a:gd name="f14" fmla="val 245774"/>
                <a:gd name="f15" fmla="val 56824"/>
                <a:gd name="f16" fmla="val 178514"/>
                <a:gd name="f17" fmla="val 36618"/>
                <a:gd name="f18" fmla="val 69028"/>
                <a:gd name="f19" fmla="val 86826"/>
                <a:gd name="f20" fmla="+- 0 0 -90"/>
                <a:gd name="f21" fmla="*/ f3 1 719777"/>
                <a:gd name="f22" fmla="*/ f4 1 548921"/>
                <a:gd name="f23" fmla="val f5"/>
                <a:gd name="f24" fmla="val f6"/>
                <a:gd name="f25" fmla="val f7"/>
                <a:gd name="f26" fmla="*/ f20 f0 1"/>
                <a:gd name="f27" fmla="+- f25 0 f23"/>
                <a:gd name="f28" fmla="+- f24 0 f23"/>
                <a:gd name="f29" fmla="*/ f26 1 f2"/>
                <a:gd name="f30" fmla="*/ f28 1 719777"/>
                <a:gd name="f31" fmla="*/ f27 1 548921"/>
                <a:gd name="f32" fmla="*/ 538975 f28 1"/>
                <a:gd name="f33" fmla="*/ 548921 f27 1"/>
                <a:gd name="f34" fmla="*/ 719777 f28 1"/>
                <a:gd name="f35" fmla="*/ 456502 f27 1"/>
                <a:gd name="f36" fmla="*/ 684939 f28 1"/>
                <a:gd name="f37" fmla="*/ 427136 f27 1"/>
                <a:gd name="f38" fmla="*/ 450862 f28 1"/>
                <a:gd name="f39" fmla="*/ 229713 f27 1"/>
                <a:gd name="f40" fmla="*/ 245774 f28 1"/>
                <a:gd name="f41" fmla="*/ 56824 f27 1"/>
                <a:gd name="f42" fmla="*/ 178514 f28 1"/>
                <a:gd name="f43" fmla="*/ 0 f27 1"/>
                <a:gd name="f44" fmla="*/ 36618 f28 1"/>
                <a:gd name="f45" fmla="*/ 69028 f27 1"/>
                <a:gd name="f46" fmla="*/ 0 f28 1"/>
                <a:gd name="f47" fmla="*/ 86826 f27 1"/>
                <a:gd name="f48" fmla="+- f29 0 f1"/>
                <a:gd name="f49" fmla="*/ f32 1 719777"/>
                <a:gd name="f50" fmla="*/ f33 1 548921"/>
                <a:gd name="f51" fmla="*/ f34 1 719777"/>
                <a:gd name="f52" fmla="*/ f35 1 548921"/>
                <a:gd name="f53" fmla="*/ f36 1 719777"/>
                <a:gd name="f54" fmla="*/ f37 1 548921"/>
                <a:gd name="f55" fmla="*/ f38 1 719777"/>
                <a:gd name="f56" fmla="*/ f39 1 548921"/>
                <a:gd name="f57" fmla="*/ f40 1 719777"/>
                <a:gd name="f58" fmla="*/ f41 1 548921"/>
                <a:gd name="f59" fmla="*/ f42 1 719777"/>
                <a:gd name="f60" fmla="*/ f43 1 548921"/>
                <a:gd name="f61" fmla="*/ f44 1 719777"/>
                <a:gd name="f62" fmla="*/ f45 1 548921"/>
                <a:gd name="f63" fmla="*/ f46 1 719777"/>
                <a:gd name="f64" fmla="*/ f47 1 548921"/>
                <a:gd name="f65" fmla="*/ f23 1 f30"/>
                <a:gd name="f66" fmla="*/ f24 1 f30"/>
                <a:gd name="f67" fmla="*/ f23 1 f31"/>
                <a:gd name="f68" fmla="*/ f25 1 f31"/>
                <a:gd name="f69" fmla="*/ f49 1 f30"/>
                <a:gd name="f70" fmla="*/ f50 1 f31"/>
                <a:gd name="f71" fmla="*/ f51 1 f30"/>
                <a:gd name="f72" fmla="*/ f52 1 f31"/>
                <a:gd name="f73" fmla="*/ f53 1 f30"/>
                <a:gd name="f74" fmla="*/ f54 1 f31"/>
                <a:gd name="f75" fmla="*/ f55 1 f30"/>
                <a:gd name="f76" fmla="*/ f56 1 f31"/>
                <a:gd name="f77" fmla="*/ f57 1 f30"/>
                <a:gd name="f78" fmla="*/ f58 1 f31"/>
                <a:gd name="f79" fmla="*/ f59 1 f30"/>
                <a:gd name="f80" fmla="*/ f60 1 f31"/>
                <a:gd name="f81" fmla="*/ f61 1 f30"/>
                <a:gd name="f82" fmla="*/ f62 1 f31"/>
                <a:gd name="f83" fmla="*/ f63 1 f30"/>
                <a:gd name="f84" fmla="*/ f64 1 f31"/>
                <a:gd name="f85" fmla="*/ f65 f21 1"/>
                <a:gd name="f86" fmla="*/ f66 f21 1"/>
                <a:gd name="f87" fmla="*/ f68 f22 1"/>
                <a:gd name="f88" fmla="*/ f67 f22 1"/>
                <a:gd name="f89" fmla="*/ f69 f21 1"/>
                <a:gd name="f90" fmla="*/ f70 f22 1"/>
                <a:gd name="f91" fmla="*/ f71 f21 1"/>
                <a:gd name="f92" fmla="*/ f72 f22 1"/>
                <a:gd name="f93" fmla="*/ f73 f21 1"/>
                <a:gd name="f94" fmla="*/ f74 f22 1"/>
                <a:gd name="f95" fmla="*/ f75 f21 1"/>
                <a:gd name="f96" fmla="*/ f76 f22 1"/>
                <a:gd name="f97" fmla="*/ f77 f21 1"/>
                <a:gd name="f98" fmla="*/ f78 f22 1"/>
                <a:gd name="f99" fmla="*/ f79 f21 1"/>
                <a:gd name="f100" fmla="*/ f80 f22 1"/>
                <a:gd name="f101" fmla="*/ f81 f21 1"/>
                <a:gd name="f102" fmla="*/ f82 f22 1"/>
                <a:gd name="f103" fmla="*/ f83 f21 1"/>
                <a:gd name="f104" fmla="*/ f84 f22 1"/>
              </a:gdLst>
              <a:ahLst/>
              <a:cxnLst>
                <a:cxn ang="3cd4">
                  <a:pos x="hc" y="t"/>
                </a:cxn>
                <a:cxn ang="0">
                  <a:pos x="r" y="vc"/>
                </a:cxn>
                <a:cxn ang="cd4">
                  <a:pos x="hc" y="b"/>
                </a:cxn>
                <a:cxn ang="cd2">
                  <a:pos x="l" y="vc"/>
                </a:cxn>
                <a:cxn ang="f48">
                  <a:pos x="f89" y="f90"/>
                </a:cxn>
                <a:cxn ang="f48">
                  <a:pos x="f91" y="f92"/>
                </a:cxn>
                <a:cxn ang="f48">
                  <a:pos x="f93" y="f94"/>
                </a:cxn>
                <a:cxn ang="f48">
                  <a:pos x="f95" y="f96"/>
                </a:cxn>
                <a:cxn ang="f48">
                  <a:pos x="f97" y="f98"/>
                </a:cxn>
                <a:cxn ang="f48">
                  <a:pos x="f99" y="f100"/>
                </a:cxn>
                <a:cxn ang="f48">
                  <a:pos x="f101" y="f102"/>
                </a:cxn>
                <a:cxn ang="f48">
                  <a:pos x="f103" y="f104"/>
                </a:cxn>
                <a:cxn ang="f48">
                  <a:pos x="f89" y="f90"/>
                </a:cxn>
              </a:cxnLst>
              <a:rect l="f85" t="f88" r="f86" b="f87"/>
              <a:pathLst>
                <a:path w="719777" h="548921">
                  <a:moveTo>
                    <a:pt x="f8" y="f7"/>
                  </a:moveTo>
                  <a:lnTo>
                    <a:pt x="f6" y="f9"/>
                  </a:lnTo>
                  <a:lnTo>
                    <a:pt x="f10" y="f11"/>
                  </a:lnTo>
                  <a:lnTo>
                    <a:pt x="f12" y="f13"/>
                  </a:lnTo>
                  <a:lnTo>
                    <a:pt x="f14" y="f15"/>
                  </a:lnTo>
                  <a:lnTo>
                    <a:pt x="f16" y="f5"/>
                  </a:lnTo>
                  <a:lnTo>
                    <a:pt x="f17" y="f18"/>
                  </a:lnTo>
                  <a:lnTo>
                    <a:pt x="f5" y="f19"/>
                  </a:lnTo>
                  <a:lnTo>
                    <a:pt x="f8" y="f7"/>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42">
              <a:extLst>
                <a:ext uri="{FF2B5EF4-FFF2-40B4-BE49-F238E27FC236}">
                  <a16:creationId xmlns:a16="http://schemas.microsoft.com/office/drawing/2014/main" id="{80AF43FA-E380-2B86-5C0E-D61512865822}"/>
                </a:ext>
              </a:extLst>
            </p:cNvPr>
            <p:cNvSpPr/>
            <p:nvPr/>
          </p:nvSpPr>
          <p:spPr>
            <a:xfrm flipH="1">
              <a:off x="10283278" y="4324929"/>
              <a:ext cx="781821" cy="1767407"/>
            </a:xfrm>
            <a:custGeom>
              <a:avLst/>
              <a:gdLst>
                <a:gd name="f0" fmla="val 10800000"/>
                <a:gd name="f1" fmla="val 5400000"/>
                <a:gd name="f2" fmla="val 180"/>
                <a:gd name="f3" fmla="val w"/>
                <a:gd name="f4" fmla="val h"/>
                <a:gd name="f5" fmla="val 0"/>
                <a:gd name="f6" fmla="val 781824"/>
                <a:gd name="f7" fmla="val 1767403"/>
                <a:gd name="f8" fmla="val 644761"/>
                <a:gd name="f9" fmla="val 1250264"/>
                <a:gd name="f10" fmla="val 640628"/>
                <a:gd name="f11" fmla="val 1248891"/>
                <a:gd name="f12" fmla="val 638073"/>
                <a:gd name="f13" fmla="val 1244785"/>
                <a:gd name="f14" fmla="val 638658"/>
                <a:gd name="f15" fmla="val 1240475"/>
                <a:gd name="f16" fmla="val 698416"/>
                <a:gd name="f17" fmla="val 721810"/>
                <a:gd name="f18" fmla="val 709351"/>
                <a:gd name="f19" fmla="val 627357"/>
                <a:gd name="f20" fmla="val 730966"/>
                <a:gd name="f21" fmla="val 440103"/>
                <a:gd name="f22" fmla="val 747495"/>
                <a:gd name="f23" fmla="val 296834"/>
                <a:gd name="f24" fmla="val 775467"/>
                <a:gd name="f25" fmla="val 55299"/>
                <a:gd name="f26" fmla="val 781825"/>
                <a:gd name="f27" fmla="val 557538"/>
                <a:gd name="f28" fmla="val 116700"/>
                <a:gd name="f29" fmla="val 481250"/>
                <a:gd name="f30" fmla="val 861646"/>
                <a:gd name="f31" fmla="val 50859"/>
                <a:gd name="f32" fmla="val 1095300"/>
                <a:gd name="f33" fmla="val 1767404"/>
                <a:gd name="f34" fmla="val 391866"/>
                <a:gd name="f35" fmla="val 1547225"/>
                <a:gd name="f36" fmla="val 625689"/>
                <a:gd name="f37" fmla="val 1415906"/>
                <a:gd name="f38" fmla="+- 0 0 -90"/>
                <a:gd name="f39" fmla="*/ f3 1 781824"/>
                <a:gd name="f40" fmla="*/ f4 1 1767403"/>
                <a:gd name="f41" fmla="val f5"/>
                <a:gd name="f42" fmla="val f6"/>
                <a:gd name="f43" fmla="val f7"/>
                <a:gd name="f44" fmla="*/ f38 f0 1"/>
                <a:gd name="f45" fmla="+- f43 0 f41"/>
                <a:gd name="f46" fmla="+- f42 0 f41"/>
                <a:gd name="f47" fmla="*/ f44 1 f2"/>
                <a:gd name="f48" fmla="*/ f46 1 781824"/>
                <a:gd name="f49" fmla="*/ f45 1 1767403"/>
                <a:gd name="f50" fmla="*/ 644761 f46 1"/>
                <a:gd name="f51" fmla="*/ 1250264 f45 1"/>
                <a:gd name="f52" fmla="*/ 638658 f46 1"/>
                <a:gd name="f53" fmla="*/ 1240475 f45 1"/>
                <a:gd name="f54" fmla="*/ 698416 f46 1"/>
                <a:gd name="f55" fmla="*/ 721810 f45 1"/>
                <a:gd name="f56" fmla="*/ 709351 f46 1"/>
                <a:gd name="f57" fmla="*/ 627357 f45 1"/>
                <a:gd name="f58" fmla="*/ 730966 f46 1"/>
                <a:gd name="f59" fmla="*/ 440103 f45 1"/>
                <a:gd name="f60" fmla="*/ 747495 f46 1"/>
                <a:gd name="f61" fmla="*/ 296834 f45 1"/>
                <a:gd name="f62" fmla="*/ 775467 f46 1"/>
                <a:gd name="f63" fmla="*/ 55299 f45 1"/>
                <a:gd name="f64" fmla="*/ 781825 f46 1"/>
                <a:gd name="f65" fmla="*/ 0 f45 1"/>
                <a:gd name="f66" fmla="*/ 557538 f46 1"/>
                <a:gd name="f67" fmla="*/ 116700 f45 1"/>
                <a:gd name="f68" fmla="*/ 481250 f46 1"/>
                <a:gd name="f69" fmla="*/ 861646 f45 1"/>
                <a:gd name="f70" fmla="*/ 50859 f46 1"/>
                <a:gd name="f71" fmla="*/ 1095300 f45 1"/>
                <a:gd name="f72" fmla="*/ 0 f46 1"/>
                <a:gd name="f73" fmla="*/ 1767404 f45 1"/>
                <a:gd name="f74" fmla="*/ 391866 f46 1"/>
                <a:gd name="f75" fmla="*/ 1547225 f45 1"/>
                <a:gd name="f76" fmla="*/ 625689 f46 1"/>
                <a:gd name="f77" fmla="*/ 1415906 f45 1"/>
                <a:gd name="f78" fmla="+- f47 0 f1"/>
                <a:gd name="f79" fmla="*/ f50 1 781824"/>
                <a:gd name="f80" fmla="*/ f51 1 1767403"/>
                <a:gd name="f81" fmla="*/ f52 1 781824"/>
                <a:gd name="f82" fmla="*/ f53 1 1767403"/>
                <a:gd name="f83" fmla="*/ f54 1 781824"/>
                <a:gd name="f84" fmla="*/ f55 1 1767403"/>
                <a:gd name="f85" fmla="*/ f56 1 781824"/>
                <a:gd name="f86" fmla="*/ f57 1 1767403"/>
                <a:gd name="f87" fmla="*/ f58 1 781824"/>
                <a:gd name="f88" fmla="*/ f59 1 1767403"/>
                <a:gd name="f89" fmla="*/ f60 1 781824"/>
                <a:gd name="f90" fmla="*/ f61 1 1767403"/>
                <a:gd name="f91" fmla="*/ f62 1 781824"/>
                <a:gd name="f92" fmla="*/ f63 1 1767403"/>
                <a:gd name="f93" fmla="*/ f64 1 781824"/>
                <a:gd name="f94" fmla="*/ f65 1 1767403"/>
                <a:gd name="f95" fmla="*/ f66 1 781824"/>
                <a:gd name="f96" fmla="*/ f67 1 1767403"/>
                <a:gd name="f97" fmla="*/ f68 1 781824"/>
                <a:gd name="f98" fmla="*/ f69 1 1767403"/>
                <a:gd name="f99" fmla="*/ f70 1 781824"/>
                <a:gd name="f100" fmla="*/ f71 1 1767403"/>
                <a:gd name="f101" fmla="*/ f72 1 781824"/>
                <a:gd name="f102" fmla="*/ f73 1 1767403"/>
                <a:gd name="f103" fmla="*/ f74 1 781824"/>
                <a:gd name="f104" fmla="*/ f75 1 1767403"/>
                <a:gd name="f105" fmla="*/ f76 1 781824"/>
                <a:gd name="f106" fmla="*/ f77 1 1767403"/>
                <a:gd name="f107" fmla="*/ f41 1 f48"/>
                <a:gd name="f108" fmla="*/ f42 1 f48"/>
                <a:gd name="f109" fmla="*/ f41 1 f49"/>
                <a:gd name="f110" fmla="*/ f43 1 f49"/>
                <a:gd name="f111" fmla="*/ f79 1 f48"/>
                <a:gd name="f112" fmla="*/ f80 1 f49"/>
                <a:gd name="f113" fmla="*/ f81 1 f48"/>
                <a:gd name="f114" fmla="*/ f82 1 f49"/>
                <a:gd name="f115" fmla="*/ f83 1 f48"/>
                <a:gd name="f116" fmla="*/ f84 1 f49"/>
                <a:gd name="f117" fmla="*/ f85 1 f48"/>
                <a:gd name="f118" fmla="*/ f86 1 f49"/>
                <a:gd name="f119" fmla="*/ f87 1 f48"/>
                <a:gd name="f120" fmla="*/ f88 1 f49"/>
                <a:gd name="f121" fmla="*/ f89 1 f48"/>
                <a:gd name="f122" fmla="*/ f90 1 f49"/>
                <a:gd name="f123" fmla="*/ f91 1 f48"/>
                <a:gd name="f124" fmla="*/ f92 1 f49"/>
                <a:gd name="f125" fmla="*/ f93 1 f48"/>
                <a:gd name="f126" fmla="*/ f94 1 f49"/>
                <a:gd name="f127" fmla="*/ f95 1 f48"/>
                <a:gd name="f128" fmla="*/ f96 1 f49"/>
                <a:gd name="f129" fmla="*/ f97 1 f48"/>
                <a:gd name="f130" fmla="*/ f98 1 f49"/>
                <a:gd name="f131" fmla="*/ f99 1 f48"/>
                <a:gd name="f132" fmla="*/ f100 1 f49"/>
                <a:gd name="f133" fmla="*/ f101 1 f48"/>
                <a:gd name="f134" fmla="*/ f102 1 f49"/>
                <a:gd name="f135" fmla="*/ f103 1 f48"/>
                <a:gd name="f136" fmla="*/ f104 1 f49"/>
                <a:gd name="f137" fmla="*/ f105 1 f48"/>
                <a:gd name="f138" fmla="*/ f106 1 f49"/>
                <a:gd name="f139" fmla="*/ f107 f39 1"/>
                <a:gd name="f140" fmla="*/ f108 f39 1"/>
                <a:gd name="f141" fmla="*/ f110 f40 1"/>
                <a:gd name="f142" fmla="*/ f109 f40 1"/>
                <a:gd name="f143" fmla="*/ f111 f39 1"/>
                <a:gd name="f144" fmla="*/ f112 f40 1"/>
                <a:gd name="f145" fmla="*/ f113 f39 1"/>
                <a:gd name="f146" fmla="*/ f114 f40 1"/>
                <a:gd name="f147" fmla="*/ f115 f39 1"/>
                <a:gd name="f148" fmla="*/ f116 f40 1"/>
                <a:gd name="f149" fmla="*/ f117 f39 1"/>
                <a:gd name="f150" fmla="*/ f118 f40 1"/>
                <a:gd name="f151" fmla="*/ f119 f39 1"/>
                <a:gd name="f152" fmla="*/ f120 f40 1"/>
                <a:gd name="f153" fmla="*/ f121 f39 1"/>
                <a:gd name="f154" fmla="*/ f122 f40 1"/>
                <a:gd name="f155" fmla="*/ f123 f39 1"/>
                <a:gd name="f156" fmla="*/ f124 f40 1"/>
                <a:gd name="f157" fmla="*/ f125 f39 1"/>
                <a:gd name="f158" fmla="*/ f126 f40 1"/>
                <a:gd name="f159" fmla="*/ f127 f39 1"/>
                <a:gd name="f160" fmla="*/ f128 f40 1"/>
                <a:gd name="f161" fmla="*/ f129 f39 1"/>
                <a:gd name="f162" fmla="*/ f130 f40 1"/>
                <a:gd name="f163" fmla="*/ f131 f39 1"/>
                <a:gd name="f164" fmla="*/ f132 f40 1"/>
                <a:gd name="f165" fmla="*/ f133 f39 1"/>
                <a:gd name="f166" fmla="*/ f134 f40 1"/>
                <a:gd name="f167" fmla="*/ f135 f39 1"/>
                <a:gd name="f168" fmla="*/ f136 f40 1"/>
                <a:gd name="f169" fmla="*/ f137 f39 1"/>
                <a:gd name="f170" fmla="*/ f138 f40 1"/>
              </a:gdLst>
              <a:ahLst/>
              <a:cxnLst>
                <a:cxn ang="3cd4">
                  <a:pos x="hc" y="t"/>
                </a:cxn>
                <a:cxn ang="0">
                  <a:pos x="r" y="vc"/>
                </a:cxn>
                <a:cxn ang="cd4">
                  <a:pos x="hc" y="b"/>
                </a:cxn>
                <a:cxn ang="cd2">
                  <a:pos x="l" y="vc"/>
                </a:cxn>
                <a:cxn ang="f78">
                  <a:pos x="f143" y="f144"/>
                </a:cxn>
                <a:cxn ang="f78">
                  <a:pos x="f145" y="f146"/>
                </a:cxn>
                <a:cxn ang="f78">
                  <a:pos x="f147" y="f148"/>
                </a:cxn>
                <a:cxn ang="f78">
                  <a:pos x="f149" y="f150"/>
                </a:cxn>
                <a:cxn ang="f78">
                  <a:pos x="f151" y="f152"/>
                </a:cxn>
                <a:cxn ang="f78">
                  <a:pos x="f153" y="f154"/>
                </a:cxn>
                <a:cxn ang="f78">
                  <a:pos x="f155" y="f156"/>
                </a:cxn>
                <a:cxn ang="f78">
                  <a:pos x="f157" y="f158"/>
                </a:cxn>
                <a:cxn ang="f78">
                  <a:pos x="f159" y="f160"/>
                </a:cxn>
                <a:cxn ang="f78">
                  <a:pos x="f161" y="f162"/>
                </a:cxn>
                <a:cxn ang="f78">
                  <a:pos x="f161" y="f162"/>
                </a:cxn>
                <a:cxn ang="f78">
                  <a:pos x="f161" y="f162"/>
                </a:cxn>
                <a:cxn ang="f78">
                  <a:pos x="f161" y="f162"/>
                </a:cxn>
                <a:cxn ang="f78">
                  <a:pos x="f163" y="f164"/>
                </a:cxn>
                <a:cxn ang="f78">
                  <a:pos x="f165" y="f166"/>
                </a:cxn>
                <a:cxn ang="f78">
                  <a:pos x="f167" y="f168"/>
                </a:cxn>
                <a:cxn ang="f78">
                  <a:pos x="f169" y="f170"/>
                </a:cxn>
              </a:cxnLst>
              <a:rect l="f139" t="f142" r="f140" b="f141"/>
              <a:pathLst>
                <a:path w="781824" h="1767403">
                  <a:moveTo>
                    <a:pt x="f8" y="f9"/>
                  </a:moveTo>
                  <a:cubicBezTo>
                    <a:pt x="f10" y="f11"/>
                    <a:pt x="f12" y="f13"/>
                    <a:pt x="f14" y="f15"/>
                  </a:cubicBezTo>
                  <a:lnTo>
                    <a:pt x="f16" y="f17"/>
                  </a:lnTo>
                  <a:lnTo>
                    <a:pt x="f18" y="f19"/>
                  </a:lnTo>
                  <a:lnTo>
                    <a:pt x="f20" y="f21"/>
                  </a:lnTo>
                  <a:lnTo>
                    <a:pt x="f22" y="f23"/>
                  </a:lnTo>
                  <a:lnTo>
                    <a:pt x="f24" y="f25"/>
                  </a:lnTo>
                  <a:lnTo>
                    <a:pt x="f26" y="f5"/>
                  </a:lnTo>
                  <a:lnTo>
                    <a:pt x="f27" y="f28"/>
                  </a:lnTo>
                  <a:lnTo>
                    <a:pt x="f29" y="f30"/>
                  </a:lnTo>
                  <a:lnTo>
                    <a:pt x="f29" y="f30"/>
                  </a:lnTo>
                  <a:lnTo>
                    <a:pt x="f29" y="f30"/>
                  </a:lnTo>
                  <a:lnTo>
                    <a:pt x="f29" y="f30"/>
                  </a:lnTo>
                  <a:lnTo>
                    <a:pt x="f31" y="f32"/>
                  </a:lnTo>
                  <a:lnTo>
                    <a:pt x="f5" y="f33"/>
                  </a:lnTo>
                  <a:lnTo>
                    <a:pt x="f34" y="f35"/>
                  </a:lnTo>
                  <a:lnTo>
                    <a:pt x="f36" y="f3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43">
              <a:extLst>
                <a:ext uri="{FF2B5EF4-FFF2-40B4-BE49-F238E27FC236}">
                  <a16:creationId xmlns:a16="http://schemas.microsoft.com/office/drawing/2014/main" id="{9C1DCB02-0B7A-6467-C567-AE457AD6B37A}"/>
                </a:ext>
              </a:extLst>
            </p:cNvPr>
            <p:cNvSpPr/>
            <p:nvPr/>
          </p:nvSpPr>
          <p:spPr>
            <a:xfrm flipH="1">
              <a:off x="10439924" y="5744900"/>
              <a:ext cx="292690" cy="740627"/>
            </a:xfrm>
            <a:custGeom>
              <a:avLst/>
              <a:gdLst>
                <a:gd name="f0" fmla="val 10800000"/>
                <a:gd name="f1" fmla="val 5400000"/>
                <a:gd name="f2" fmla="val 180"/>
                <a:gd name="f3" fmla="val w"/>
                <a:gd name="f4" fmla="val h"/>
                <a:gd name="f5" fmla="val 0"/>
                <a:gd name="f6" fmla="val 292691"/>
                <a:gd name="f7" fmla="val 740623"/>
                <a:gd name="f8" fmla="val 61666"/>
                <a:gd name="f9" fmla="val 129793"/>
                <a:gd name="f10" fmla="val 740624"/>
                <a:gd name="f11" fmla="val 222125"/>
                <a:gd name="f12" fmla="val 611974"/>
                <a:gd name="f13" fmla="val 292692"/>
                <a:gd name="f14" fmla="+- 0 0 -90"/>
                <a:gd name="f15" fmla="*/ f3 1 292691"/>
                <a:gd name="f16" fmla="*/ f4 1 740623"/>
                <a:gd name="f17" fmla="val f5"/>
                <a:gd name="f18" fmla="val f6"/>
                <a:gd name="f19" fmla="val f7"/>
                <a:gd name="f20" fmla="*/ f14 f0 1"/>
                <a:gd name="f21" fmla="+- f19 0 f17"/>
                <a:gd name="f22" fmla="+- f18 0 f17"/>
                <a:gd name="f23" fmla="*/ f20 1 f2"/>
                <a:gd name="f24" fmla="*/ f22 1 292691"/>
                <a:gd name="f25" fmla="*/ f21 1 740623"/>
                <a:gd name="f26" fmla="*/ 61666 f22 1"/>
                <a:gd name="f27" fmla="*/ 129793 f21 1"/>
                <a:gd name="f28" fmla="*/ 0 f22 1"/>
                <a:gd name="f29" fmla="*/ 740624 f21 1"/>
                <a:gd name="f30" fmla="*/ 222125 f22 1"/>
                <a:gd name="f31" fmla="*/ 611974 f21 1"/>
                <a:gd name="f32" fmla="*/ 292692 f22 1"/>
                <a:gd name="f33" fmla="*/ 0 f21 1"/>
                <a:gd name="f34" fmla="+- f23 0 f1"/>
                <a:gd name="f35" fmla="*/ f26 1 292691"/>
                <a:gd name="f36" fmla="*/ f27 1 740623"/>
                <a:gd name="f37" fmla="*/ f28 1 292691"/>
                <a:gd name="f38" fmla="*/ f29 1 740623"/>
                <a:gd name="f39" fmla="*/ f30 1 292691"/>
                <a:gd name="f40" fmla="*/ f31 1 740623"/>
                <a:gd name="f41" fmla="*/ f32 1 292691"/>
                <a:gd name="f42" fmla="*/ f33 1 740623"/>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92691" h="740623">
                  <a:moveTo>
                    <a:pt x="f8" y="f9"/>
                  </a:moveTo>
                  <a:lnTo>
                    <a:pt x="f5" y="f10"/>
                  </a:lnTo>
                  <a:lnTo>
                    <a:pt x="f11" y="f12"/>
                  </a:lnTo>
                  <a:lnTo>
                    <a:pt x="f13" y="f5"/>
                  </a:lnTo>
                  <a:lnTo>
                    <a:pt x="f8" y="f9"/>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44">
              <a:extLst>
                <a:ext uri="{FF2B5EF4-FFF2-40B4-BE49-F238E27FC236}">
                  <a16:creationId xmlns:a16="http://schemas.microsoft.com/office/drawing/2014/main" id="{5F76C8FD-5BC6-D4B0-E905-2631C2487A92}"/>
                </a:ext>
              </a:extLst>
            </p:cNvPr>
            <p:cNvSpPr/>
            <p:nvPr/>
          </p:nvSpPr>
          <p:spPr>
            <a:xfrm flipH="1">
              <a:off x="10674376" y="5876601"/>
              <a:ext cx="437128" cy="828464"/>
            </a:xfrm>
            <a:custGeom>
              <a:avLst/>
              <a:gdLst>
                <a:gd name="f0" fmla="val 10800000"/>
                <a:gd name="f1" fmla="val 5400000"/>
                <a:gd name="f2" fmla="val 180"/>
                <a:gd name="f3" fmla="val w"/>
                <a:gd name="f4" fmla="val h"/>
                <a:gd name="f5" fmla="val 0"/>
                <a:gd name="f6" fmla="val 437130"/>
                <a:gd name="f7" fmla="val 828466"/>
                <a:gd name="f8" fmla="val 46154"/>
                <a:gd name="f9" fmla="val 219543"/>
                <a:gd name="f10" fmla="val 828467"/>
                <a:gd name="f11" fmla="val 375591"/>
                <a:gd name="f12" fmla="val 610831"/>
                <a:gd name="f13" fmla="+- 0 0 -90"/>
                <a:gd name="f14" fmla="*/ f3 1 437130"/>
                <a:gd name="f15" fmla="*/ f4 1 828466"/>
                <a:gd name="f16" fmla="val f5"/>
                <a:gd name="f17" fmla="val f6"/>
                <a:gd name="f18" fmla="val f7"/>
                <a:gd name="f19" fmla="*/ f13 f0 1"/>
                <a:gd name="f20" fmla="+- f18 0 f16"/>
                <a:gd name="f21" fmla="+- f17 0 f16"/>
                <a:gd name="f22" fmla="*/ f19 1 f2"/>
                <a:gd name="f23" fmla="*/ f21 1 437130"/>
                <a:gd name="f24" fmla="*/ f20 1 828466"/>
                <a:gd name="f25" fmla="*/ 46154 f21 1"/>
                <a:gd name="f26" fmla="*/ 219543 f20 1"/>
                <a:gd name="f27" fmla="*/ 0 f21 1"/>
                <a:gd name="f28" fmla="*/ 828467 f20 1"/>
                <a:gd name="f29" fmla="*/ 375591 f21 1"/>
                <a:gd name="f30" fmla="*/ 610831 f20 1"/>
                <a:gd name="f31" fmla="*/ 437130 f21 1"/>
                <a:gd name="f32" fmla="*/ 0 f20 1"/>
                <a:gd name="f33" fmla="+- f22 0 f1"/>
                <a:gd name="f34" fmla="*/ f25 1 437130"/>
                <a:gd name="f35" fmla="*/ f26 1 828466"/>
                <a:gd name="f36" fmla="*/ f27 1 437130"/>
                <a:gd name="f37" fmla="*/ f28 1 828466"/>
                <a:gd name="f38" fmla="*/ f29 1 437130"/>
                <a:gd name="f39" fmla="*/ f30 1 828466"/>
                <a:gd name="f40" fmla="*/ f31 1 437130"/>
                <a:gd name="f41" fmla="*/ f32 1 82846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437130" h="828466">
                  <a:moveTo>
                    <a:pt x="f8" y="f9"/>
                  </a:moveTo>
                  <a:lnTo>
                    <a:pt x="f5" y="f10"/>
                  </a:lnTo>
                  <a:lnTo>
                    <a:pt x="f11" y="f12"/>
                  </a:lnTo>
                  <a:lnTo>
                    <a:pt x="f6" y="f5"/>
                  </a:lnTo>
                  <a:lnTo>
                    <a:pt x="f8"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45">
              <a:extLst>
                <a:ext uri="{FF2B5EF4-FFF2-40B4-BE49-F238E27FC236}">
                  <a16:creationId xmlns:a16="http://schemas.microsoft.com/office/drawing/2014/main" id="{BDF02B6C-2ED7-DAC8-86B8-FC2A066D05D5}"/>
                </a:ext>
              </a:extLst>
            </p:cNvPr>
            <p:cNvSpPr/>
            <p:nvPr/>
          </p:nvSpPr>
          <p:spPr>
            <a:xfrm flipH="1">
              <a:off x="11017294" y="5107253"/>
              <a:ext cx="320405" cy="983940"/>
            </a:xfrm>
            <a:custGeom>
              <a:avLst/>
              <a:gdLst>
                <a:gd name="f0" fmla="val 10800000"/>
                <a:gd name="f1" fmla="val 5400000"/>
                <a:gd name="f2" fmla="val 180"/>
                <a:gd name="f3" fmla="val w"/>
                <a:gd name="f4" fmla="val h"/>
                <a:gd name="f5" fmla="val 0"/>
                <a:gd name="f6" fmla="val 320409"/>
                <a:gd name="f7" fmla="val 983938"/>
                <a:gd name="f8" fmla="val 312598"/>
                <a:gd name="f9" fmla="val 37381"/>
                <a:gd name="f10" fmla="val 665239"/>
                <a:gd name="f11" fmla="val 2534"/>
                <a:gd name="f12" fmla="val 665837"/>
                <a:gd name="f13" fmla="val 4647"/>
                <a:gd name="f14" fmla="val 667579"/>
                <a:gd name="f15" fmla="val 5722"/>
                <a:gd name="f16" fmla="val 669943"/>
                <a:gd name="f17" fmla="val 7268"/>
                <a:gd name="f18" fmla="val 673096"/>
                <a:gd name="f19" fmla="val 6975"/>
                <a:gd name="f20" fmla="val 676846"/>
                <a:gd name="f21" fmla="val 4959"/>
                <a:gd name="f22" fmla="val 679732"/>
                <a:gd name="f23" fmla="val 269551"/>
                <a:gd name="f24" fmla="val 983939"/>
                <a:gd name="f25" fmla="+- 0 0 -90"/>
                <a:gd name="f26" fmla="*/ f3 1 320409"/>
                <a:gd name="f27" fmla="*/ f4 1 983938"/>
                <a:gd name="f28" fmla="val f5"/>
                <a:gd name="f29" fmla="val f6"/>
                <a:gd name="f30" fmla="val f7"/>
                <a:gd name="f31" fmla="*/ f25 f0 1"/>
                <a:gd name="f32" fmla="+- f30 0 f28"/>
                <a:gd name="f33" fmla="+- f29 0 f28"/>
                <a:gd name="f34" fmla="*/ f31 1 f2"/>
                <a:gd name="f35" fmla="*/ f33 1 320409"/>
                <a:gd name="f36" fmla="*/ f32 1 983938"/>
                <a:gd name="f37" fmla="*/ 320409 f33 1"/>
                <a:gd name="f38" fmla="*/ 312598 f32 1"/>
                <a:gd name="f39" fmla="*/ 37381 f33 1"/>
                <a:gd name="f40" fmla="*/ 0 f32 1"/>
                <a:gd name="f41" fmla="*/ 0 f33 1"/>
                <a:gd name="f42" fmla="*/ 665239 f32 1"/>
                <a:gd name="f43" fmla="*/ 5722 f33 1"/>
                <a:gd name="f44" fmla="*/ 669943 f32 1"/>
                <a:gd name="f45" fmla="*/ 4959 f33 1"/>
                <a:gd name="f46" fmla="*/ 679732 f32 1"/>
                <a:gd name="f47" fmla="*/ 269551 f33 1"/>
                <a:gd name="f48" fmla="*/ 983939 f32 1"/>
                <a:gd name="f49" fmla="+- f34 0 f1"/>
                <a:gd name="f50" fmla="*/ f37 1 320409"/>
                <a:gd name="f51" fmla="*/ f38 1 983938"/>
                <a:gd name="f52" fmla="*/ f39 1 320409"/>
                <a:gd name="f53" fmla="*/ f40 1 983938"/>
                <a:gd name="f54" fmla="*/ f41 1 320409"/>
                <a:gd name="f55" fmla="*/ f42 1 983938"/>
                <a:gd name="f56" fmla="*/ f43 1 320409"/>
                <a:gd name="f57" fmla="*/ f44 1 983938"/>
                <a:gd name="f58" fmla="*/ f45 1 320409"/>
                <a:gd name="f59" fmla="*/ f46 1 983938"/>
                <a:gd name="f60" fmla="*/ f47 1 320409"/>
                <a:gd name="f61" fmla="*/ f48 1 983938"/>
                <a:gd name="f62" fmla="*/ f28 1 f35"/>
                <a:gd name="f63" fmla="*/ f29 1 f35"/>
                <a:gd name="f64" fmla="*/ f28 1 f36"/>
                <a:gd name="f65" fmla="*/ f30 1 f36"/>
                <a:gd name="f66" fmla="*/ f50 1 f35"/>
                <a:gd name="f67" fmla="*/ f51 1 f36"/>
                <a:gd name="f68" fmla="*/ f52 1 f35"/>
                <a:gd name="f69" fmla="*/ f53 1 f36"/>
                <a:gd name="f70" fmla="*/ f54 1 f35"/>
                <a:gd name="f71" fmla="*/ f55 1 f36"/>
                <a:gd name="f72" fmla="*/ f56 1 f35"/>
                <a:gd name="f73" fmla="*/ f57 1 f36"/>
                <a:gd name="f74" fmla="*/ f58 1 f35"/>
                <a:gd name="f75" fmla="*/ f59 1 f36"/>
                <a:gd name="f76" fmla="*/ f60 1 f35"/>
                <a:gd name="f77" fmla="*/ f61 1 f36"/>
                <a:gd name="f78" fmla="*/ f62 f26 1"/>
                <a:gd name="f79" fmla="*/ f63 f26 1"/>
                <a:gd name="f80" fmla="*/ f65 f27 1"/>
                <a:gd name="f81" fmla="*/ f64 f27 1"/>
                <a:gd name="f82" fmla="*/ f66 f26 1"/>
                <a:gd name="f83" fmla="*/ f67 f27 1"/>
                <a:gd name="f84" fmla="*/ f68 f26 1"/>
                <a:gd name="f85" fmla="*/ f69 f27 1"/>
                <a:gd name="f86" fmla="*/ f70 f26 1"/>
                <a:gd name="f87" fmla="*/ f71 f27 1"/>
                <a:gd name="f88" fmla="*/ f72 f26 1"/>
                <a:gd name="f89" fmla="*/ f73 f27 1"/>
                <a:gd name="f90" fmla="*/ f74 f26 1"/>
                <a:gd name="f91" fmla="*/ f75 f27 1"/>
                <a:gd name="f92" fmla="*/ f76 f26 1"/>
                <a:gd name="f93" fmla="*/ f77 f27 1"/>
              </a:gdLst>
              <a:ahLst/>
              <a:cxnLst>
                <a:cxn ang="3cd4">
                  <a:pos x="hc" y="t"/>
                </a:cxn>
                <a:cxn ang="0">
                  <a:pos x="r" y="vc"/>
                </a:cxn>
                <a:cxn ang="cd4">
                  <a:pos x="hc" y="b"/>
                </a:cxn>
                <a:cxn ang="cd2">
                  <a:pos x="l" y="vc"/>
                </a:cxn>
                <a:cxn ang="f49">
                  <a:pos x="f82" y="f83"/>
                </a:cxn>
                <a:cxn ang="f49">
                  <a:pos x="f84" y="f85"/>
                </a:cxn>
                <a:cxn ang="f49">
                  <a:pos x="f86" y="f87"/>
                </a:cxn>
                <a:cxn ang="f49">
                  <a:pos x="f88" y="f89"/>
                </a:cxn>
                <a:cxn ang="f49">
                  <a:pos x="f90" y="f91"/>
                </a:cxn>
                <a:cxn ang="f49">
                  <a:pos x="f92" y="f93"/>
                </a:cxn>
              </a:cxnLst>
              <a:rect l="f78" t="f81" r="f79" b="f80"/>
              <a:pathLst>
                <a:path w="320409" h="983938">
                  <a:moveTo>
                    <a:pt x="f6" y="f8"/>
                  </a:moveTo>
                  <a:lnTo>
                    <a:pt x="f9" y="f5"/>
                  </a:lnTo>
                  <a:lnTo>
                    <a:pt x="f5" y="f10"/>
                  </a:lnTo>
                  <a:cubicBezTo>
                    <a:pt x="f11" y="f12"/>
                    <a:pt x="f13" y="f14"/>
                    <a:pt x="f15" y="f16"/>
                  </a:cubicBezTo>
                  <a:cubicBezTo>
                    <a:pt x="f17" y="f18"/>
                    <a:pt x="f19" y="f20"/>
                    <a:pt x="f21" y="f22"/>
                  </a:cubicBezTo>
                  <a:lnTo>
                    <a:pt x="f23" y="f24"/>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46">
              <a:extLst>
                <a:ext uri="{FF2B5EF4-FFF2-40B4-BE49-F238E27FC236}">
                  <a16:creationId xmlns:a16="http://schemas.microsoft.com/office/drawing/2014/main" id="{791666D6-BA14-7252-D3CA-7EB3F02F8589}"/>
                </a:ext>
              </a:extLst>
            </p:cNvPr>
            <p:cNvSpPr/>
            <p:nvPr/>
          </p:nvSpPr>
          <p:spPr>
            <a:xfrm flipH="1">
              <a:off x="10283278" y="3810716"/>
              <a:ext cx="736430" cy="627232"/>
            </a:xfrm>
            <a:custGeom>
              <a:avLst/>
              <a:gdLst>
                <a:gd name="f0" fmla="val 10800000"/>
                <a:gd name="f1" fmla="val 5400000"/>
                <a:gd name="f2" fmla="val 180"/>
                <a:gd name="f3" fmla="val w"/>
                <a:gd name="f4" fmla="val h"/>
                <a:gd name="f5" fmla="val 0"/>
                <a:gd name="f6" fmla="val 736433"/>
                <a:gd name="f7" fmla="val 627229"/>
                <a:gd name="f8" fmla="val 555122"/>
                <a:gd name="f9" fmla="val 330141"/>
                <a:gd name="f10" fmla="val 223270"/>
                <a:gd name="f11" fmla="val 1017"/>
                <a:gd name="f12" fmla="val 223244"/>
                <a:gd name="f13" fmla="val 674"/>
                <a:gd name="f14" fmla="val 343"/>
                <a:gd name="f15" fmla="val 109708"/>
                <a:gd name="f16" fmla="val 511002"/>
                <a:gd name="f17" fmla="val 627230"/>
                <a:gd name="f18" fmla="val 509894"/>
                <a:gd name="f19" fmla="val 622001"/>
                <a:gd name="f20" fmla="val 396881"/>
                <a:gd name="f21" fmla="+- 0 0 -90"/>
                <a:gd name="f22" fmla="*/ f3 1 736433"/>
                <a:gd name="f23" fmla="*/ f4 1 627229"/>
                <a:gd name="f24" fmla="val f5"/>
                <a:gd name="f25" fmla="val f6"/>
                <a:gd name="f26" fmla="val f7"/>
                <a:gd name="f27" fmla="*/ f21 f0 1"/>
                <a:gd name="f28" fmla="+- f26 0 f24"/>
                <a:gd name="f29" fmla="+- f25 0 f24"/>
                <a:gd name="f30" fmla="*/ f27 1 f2"/>
                <a:gd name="f31" fmla="*/ f29 1 736433"/>
                <a:gd name="f32" fmla="*/ f28 1 627229"/>
                <a:gd name="f33" fmla="*/ 555122 f29 1"/>
                <a:gd name="f34" fmla="*/ 330141 f28 1"/>
                <a:gd name="f35" fmla="*/ 223270 f29 1"/>
                <a:gd name="f36" fmla="*/ 1017 f28 1"/>
                <a:gd name="f37" fmla="*/ 0 f28 1"/>
                <a:gd name="f38" fmla="*/ 0 f29 1"/>
                <a:gd name="f39" fmla="*/ 109708 f28 1"/>
                <a:gd name="f40" fmla="*/ 511002 f29 1"/>
                <a:gd name="f41" fmla="*/ 627230 f28 1"/>
                <a:gd name="f42" fmla="*/ 736433 f29 1"/>
                <a:gd name="f43" fmla="*/ 509894 f28 1"/>
                <a:gd name="f44" fmla="*/ 622001 f29 1"/>
                <a:gd name="f45" fmla="*/ 396881 f28 1"/>
                <a:gd name="f46" fmla="+- f30 0 f1"/>
                <a:gd name="f47" fmla="*/ f33 1 736433"/>
                <a:gd name="f48" fmla="*/ f34 1 627229"/>
                <a:gd name="f49" fmla="*/ f35 1 736433"/>
                <a:gd name="f50" fmla="*/ f36 1 627229"/>
                <a:gd name="f51" fmla="*/ f37 1 627229"/>
                <a:gd name="f52" fmla="*/ f38 1 736433"/>
                <a:gd name="f53" fmla="*/ f39 1 627229"/>
                <a:gd name="f54" fmla="*/ f40 1 736433"/>
                <a:gd name="f55" fmla="*/ f41 1 627229"/>
                <a:gd name="f56" fmla="*/ f42 1 736433"/>
                <a:gd name="f57" fmla="*/ f43 1 627229"/>
                <a:gd name="f58" fmla="*/ f44 1 736433"/>
                <a:gd name="f59" fmla="*/ f45 1 627229"/>
                <a:gd name="f60" fmla="*/ f24 1 f31"/>
                <a:gd name="f61" fmla="*/ f25 1 f31"/>
                <a:gd name="f62" fmla="*/ f24 1 f32"/>
                <a:gd name="f63" fmla="*/ f26 1 f32"/>
                <a:gd name="f64" fmla="*/ f47 1 f31"/>
                <a:gd name="f65" fmla="*/ f48 1 f32"/>
                <a:gd name="f66" fmla="*/ f49 1 f31"/>
                <a:gd name="f67" fmla="*/ f50 1 f32"/>
                <a:gd name="f68" fmla="*/ f51 1 f32"/>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3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4"/>
                </a:cxn>
                <a:cxn ang="f46">
                  <a:pos x="f83" y="f84"/>
                </a:cxn>
                <a:cxn ang="f46">
                  <a:pos x="f83" y="f84"/>
                </a:cxn>
                <a:cxn ang="f46">
                  <a:pos x="f83" y="f84"/>
                </a:cxn>
                <a:cxn ang="f46">
                  <a:pos x="f83" y="f85"/>
                </a:cxn>
                <a:cxn ang="f46">
                  <a:pos x="f86" y="f87"/>
                </a:cxn>
                <a:cxn ang="f46">
                  <a:pos x="f88" y="f89"/>
                </a:cxn>
                <a:cxn ang="f46">
                  <a:pos x="f90" y="f91"/>
                </a:cxn>
                <a:cxn ang="f46">
                  <a:pos x="f92" y="f93"/>
                </a:cxn>
              </a:cxnLst>
              <a:rect l="f77" t="f80" r="f78" b="f79"/>
              <a:pathLst>
                <a:path w="736433" h="627229">
                  <a:moveTo>
                    <a:pt x="f8" y="f9"/>
                  </a:moveTo>
                  <a:lnTo>
                    <a:pt x="f10" y="f11"/>
                  </a:lnTo>
                  <a:lnTo>
                    <a:pt x="f10" y="f11"/>
                  </a:lnTo>
                  <a:lnTo>
                    <a:pt x="f10" y="f11"/>
                  </a:lnTo>
                  <a:lnTo>
                    <a:pt x="f10" y="f11"/>
                  </a:lnTo>
                  <a:cubicBezTo>
                    <a:pt x="f12" y="f13"/>
                    <a:pt x="f12" y="f14"/>
                    <a:pt x="f10" y="f5"/>
                  </a:cubicBezTo>
                  <a:lnTo>
                    <a:pt x="f5" y="f15"/>
                  </a:lnTo>
                  <a:lnTo>
                    <a:pt x="f16" y="f17"/>
                  </a:lnTo>
                  <a:lnTo>
                    <a:pt x="f6" y="f18"/>
                  </a:lnTo>
                  <a:lnTo>
                    <a:pt x="f19" y="f20"/>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47">
              <a:extLst>
                <a:ext uri="{FF2B5EF4-FFF2-40B4-BE49-F238E27FC236}">
                  <a16:creationId xmlns:a16="http://schemas.microsoft.com/office/drawing/2014/main" id="{A742E2C0-2FB5-434B-D63E-888E0D2E0048}"/>
                </a:ext>
              </a:extLst>
            </p:cNvPr>
            <p:cNvSpPr/>
            <p:nvPr/>
          </p:nvSpPr>
          <p:spPr>
            <a:xfrm flipH="1">
              <a:off x="10797710" y="3789099"/>
              <a:ext cx="222628" cy="129287"/>
            </a:xfrm>
            <a:custGeom>
              <a:avLst/>
              <a:gdLst>
                <a:gd name="f0" fmla="val 10800000"/>
                <a:gd name="f1" fmla="val 5400000"/>
                <a:gd name="f2" fmla="val 180"/>
                <a:gd name="f3" fmla="val w"/>
                <a:gd name="f4" fmla="val h"/>
                <a:gd name="f5" fmla="val 0"/>
                <a:gd name="f6" fmla="val 222633"/>
                <a:gd name="f7" fmla="val 129285"/>
                <a:gd name="f8" fmla="val 221235"/>
                <a:gd name="f9" fmla="val 17162"/>
                <a:gd name="f10" fmla="val 16399"/>
                <a:gd name="f11" fmla="val 16018"/>
                <a:gd name="f12" fmla="val 15636"/>
                <a:gd name="f13" fmla="val 222634"/>
                <a:gd name="f14" fmla="val 1271"/>
                <a:gd name="f15" fmla="val 109708"/>
                <a:gd name="f16" fmla="val 221362"/>
                <a:gd name="f17" fmla="val 17925"/>
                <a:gd name="f18" fmla="+- 0 0 -90"/>
                <a:gd name="f19" fmla="*/ f3 1 222633"/>
                <a:gd name="f20" fmla="*/ f4 1 129285"/>
                <a:gd name="f21" fmla="val f5"/>
                <a:gd name="f22" fmla="val f6"/>
                <a:gd name="f23" fmla="val f7"/>
                <a:gd name="f24" fmla="*/ f18 f0 1"/>
                <a:gd name="f25" fmla="+- f23 0 f21"/>
                <a:gd name="f26" fmla="+- f22 0 f21"/>
                <a:gd name="f27" fmla="*/ f24 1 f2"/>
                <a:gd name="f28" fmla="*/ f26 1 222633"/>
                <a:gd name="f29" fmla="*/ f25 1 129285"/>
                <a:gd name="f30" fmla="*/ 221235 f26 1"/>
                <a:gd name="f31" fmla="*/ 17162 f25 1"/>
                <a:gd name="f32" fmla="*/ 16018 f25 1"/>
                <a:gd name="f33" fmla="*/ 222634 f26 1"/>
                <a:gd name="f34" fmla="*/ 0 f25 1"/>
                <a:gd name="f35" fmla="*/ 1271 f26 1"/>
                <a:gd name="f36" fmla="*/ 109708 f25 1"/>
                <a:gd name="f37" fmla="*/ 0 f26 1"/>
                <a:gd name="f38" fmla="*/ 129285 f25 1"/>
                <a:gd name="f39" fmla="*/ 221362 f26 1"/>
                <a:gd name="f40" fmla="*/ 17925 f25 1"/>
                <a:gd name="f41" fmla="+- f27 0 f1"/>
                <a:gd name="f42" fmla="*/ f30 1 222633"/>
                <a:gd name="f43" fmla="*/ f31 1 129285"/>
                <a:gd name="f44" fmla="*/ f32 1 129285"/>
                <a:gd name="f45" fmla="*/ f33 1 222633"/>
                <a:gd name="f46" fmla="*/ f34 1 129285"/>
                <a:gd name="f47" fmla="*/ f35 1 222633"/>
                <a:gd name="f48" fmla="*/ f36 1 129285"/>
                <a:gd name="f49" fmla="*/ f37 1 222633"/>
                <a:gd name="f50" fmla="*/ f38 1 129285"/>
                <a:gd name="f51" fmla="*/ f39 1 222633"/>
                <a:gd name="f52" fmla="*/ f40 1 129285"/>
                <a:gd name="f53" fmla="*/ f21 1 f28"/>
                <a:gd name="f54" fmla="*/ f22 1 f28"/>
                <a:gd name="f55" fmla="*/ f21 1 f29"/>
                <a:gd name="f56" fmla="*/ f23 1 f29"/>
                <a:gd name="f57" fmla="*/ f42 1 f28"/>
                <a:gd name="f58" fmla="*/ f43 1 f29"/>
                <a:gd name="f59" fmla="*/ f44 1 f29"/>
                <a:gd name="f60" fmla="*/ f45 1 f28"/>
                <a:gd name="f61" fmla="*/ f46 1 f29"/>
                <a:gd name="f62" fmla="*/ f47 1 f28"/>
                <a:gd name="f63" fmla="*/ f48 1 f29"/>
                <a:gd name="f64" fmla="*/ f49 1 f28"/>
                <a:gd name="f65" fmla="*/ f50 1 f29"/>
                <a:gd name="f66" fmla="*/ f51 1 f28"/>
                <a:gd name="f67" fmla="*/ f52 1 f29"/>
                <a:gd name="f68" fmla="*/ f53 f19 1"/>
                <a:gd name="f69" fmla="*/ f54 f19 1"/>
                <a:gd name="f70" fmla="*/ f56 f20 1"/>
                <a:gd name="f71" fmla="*/ f55 f20 1"/>
                <a:gd name="f72" fmla="*/ f57 f19 1"/>
                <a:gd name="f73" fmla="*/ f58 f20 1"/>
                <a:gd name="f74" fmla="*/ f59 f20 1"/>
                <a:gd name="f75" fmla="*/ f60 f19 1"/>
                <a:gd name="f76" fmla="*/ f61 f20 1"/>
                <a:gd name="f77" fmla="*/ f62 f19 1"/>
                <a:gd name="f78" fmla="*/ f63 f20 1"/>
                <a:gd name="f79" fmla="*/ f64 f19 1"/>
                <a:gd name="f80" fmla="*/ f65 f20 1"/>
                <a:gd name="f81" fmla="*/ f66 f19 1"/>
                <a:gd name="f82" fmla="*/ f67 f20 1"/>
              </a:gdLst>
              <a:ahLst/>
              <a:cxnLst>
                <a:cxn ang="3cd4">
                  <a:pos x="hc" y="t"/>
                </a:cxn>
                <a:cxn ang="0">
                  <a:pos x="r" y="vc"/>
                </a:cxn>
                <a:cxn ang="cd4">
                  <a:pos x="hc" y="b"/>
                </a:cxn>
                <a:cxn ang="cd2">
                  <a:pos x="l" y="vc"/>
                </a:cxn>
                <a:cxn ang="f41">
                  <a:pos x="f72" y="f73"/>
                </a:cxn>
                <a:cxn ang="f41">
                  <a:pos x="f72" y="f74"/>
                </a:cxn>
                <a:cxn ang="f41">
                  <a:pos x="f72" y="f74"/>
                </a:cxn>
                <a:cxn ang="f41">
                  <a:pos x="f72" y="f74"/>
                </a:cxn>
                <a:cxn ang="f41">
                  <a:pos x="f75" y="f76"/>
                </a:cxn>
                <a:cxn ang="f41">
                  <a:pos x="f77" y="f78"/>
                </a:cxn>
                <a:cxn ang="f41">
                  <a:pos x="f79" y="f80"/>
                </a:cxn>
                <a:cxn ang="f41">
                  <a:pos x="f81" y="f82"/>
                </a:cxn>
                <a:cxn ang="f41">
                  <a:pos x="f81" y="f73"/>
                </a:cxn>
              </a:cxnLst>
              <a:rect l="f68" t="f71" r="f69" b="f70"/>
              <a:pathLst>
                <a:path w="222633" h="129285">
                  <a:moveTo>
                    <a:pt x="f8" y="f9"/>
                  </a:moveTo>
                  <a:cubicBezTo>
                    <a:pt x="f8" y="f9"/>
                    <a:pt x="f8" y="f10"/>
                    <a:pt x="f8" y="f11"/>
                  </a:cubicBezTo>
                  <a:cubicBezTo>
                    <a:pt x="f8" y="f12"/>
                    <a:pt x="f8" y="f11"/>
                    <a:pt x="f8" y="f11"/>
                  </a:cubicBezTo>
                  <a:cubicBezTo>
                    <a:pt x="f8" y="f11"/>
                    <a:pt x="f8" y="f11"/>
                    <a:pt x="f8" y="f11"/>
                  </a:cubicBezTo>
                  <a:lnTo>
                    <a:pt x="f13" y="f5"/>
                  </a:lnTo>
                  <a:lnTo>
                    <a:pt x="f14" y="f15"/>
                  </a:lnTo>
                  <a:lnTo>
                    <a:pt x="f5" y="f7"/>
                  </a:lnTo>
                  <a:lnTo>
                    <a:pt x="f16" y="f17"/>
                  </a:lnTo>
                  <a:cubicBezTo>
                    <a:pt x="f16" y="f17"/>
                    <a:pt x="f16" y="f17"/>
                    <a:pt x="f16" y="f9"/>
                  </a:cubicBez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48">
              <a:extLst>
                <a:ext uri="{FF2B5EF4-FFF2-40B4-BE49-F238E27FC236}">
                  <a16:creationId xmlns:a16="http://schemas.microsoft.com/office/drawing/2014/main" id="{E9414509-2E3B-4715-9FC0-8CD7939E2AD0}"/>
                </a:ext>
              </a:extLst>
            </p:cNvPr>
            <p:cNvSpPr/>
            <p:nvPr/>
          </p:nvSpPr>
          <p:spPr>
            <a:xfrm flipH="1">
              <a:off x="10618305" y="3211573"/>
              <a:ext cx="232550" cy="576885"/>
            </a:xfrm>
            <a:custGeom>
              <a:avLst/>
              <a:gdLst>
                <a:gd name="f0" fmla="val 10800000"/>
                <a:gd name="f1" fmla="val 5400000"/>
                <a:gd name="f2" fmla="val 180"/>
                <a:gd name="f3" fmla="val w"/>
                <a:gd name="f4" fmla="val h"/>
                <a:gd name="f5" fmla="val 0"/>
                <a:gd name="f6" fmla="val 232551"/>
                <a:gd name="f7" fmla="val 576888"/>
                <a:gd name="f8" fmla="val 3942"/>
                <a:gd name="f9" fmla="val 276749"/>
                <a:gd name="f10" fmla="val 85188"/>
                <a:gd name="f11" fmla="val 356074"/>
                <a:gd name="f12" fmla="val 85608"/>
                <a:gd name="f13" fmla="val 356519"/>
                <a:gd name="f14" fmla="val 85951"/>
                <a:gd name="f15" fmla="val 357040"/>
                <a:gd name="f16" fmla="val 86205"/>
                <a:gd name="f17" fmla="val 357599"/>
                <a:gd name="f18" fmla="val 86549"/>
                <a:gd name="f19" fmla="val 358083"/>
                <a:gd name="f20" fmla="val 86841"/>
                <a:gd name="f21" fmla="val 358591"/>
                <a:gd name="f22" fmla="val 87095"/>
                <a:gd name="f23" fmla="val 359125"/>
                <a:gd name="f24" fmla="val 87159"/>
                <a:gd name="f25" fmla="val 359633"/>
                <a:gd name="f26" fmla="val 360142"/>
                <a:gd name="f27" fmla="val 360650"/>
                <a:gd name="f28" fmla="val 87146"/>
                <a:gd name="f29" fmla="val 361324"/>
                <a:gd name="f30" fmla="val 362011"/>
                <a:gd name="f31" fmla="val 362684"/>
                <a:gd name="f32" fmla="val 70185"/>
                <a:gd name="f33" fmla="val 569642"/>
                <a:gd name="f34" fmla="val 201400"/>
                <a:gd name="f35" fmla="val 511674"/>
                <a:gd name="f36" fmla="val 204579"/>
                <a:gd name="f37" fmla="val 510148"/>
                <a:gd name="f38" fmla="val 198567"/>
                <a:gd name="f39" fmla="val 25175"/>
                <a:gd name="f40" fmla="val 24679"/>
                <a:gd name="f41" fmla="val 458"/>
                <a:gd name="f42" fmla="val 24120"/>
                <a:gd name="f43" fmla="val 839"/>
                <a:gd name="f44" fmla="val 23522"/>
                <a:gd name="f45" fmla="val 1144"/>
                <a:gd name="f46" fmla="val 20725"/>
                <a:gd name="f47" fmla="val 2542"/>
                <a:gd name="f48" fmla="val 272172"/>
                <a:gd name="f49" fmla="+- 0 0 -90"/>
                <a:gd name="f50" fmla="*/ f3 1 232551"/>
                <a:gd name="f51" fmla="*/ f4 1 576888"/>
                <a:gd name="f52" fmla="val f5"/>
                <a:gd name="f53" fmla="val f6"/>
                <a:gd name="f54" fmla="val f7"/>
                <a:gd name="f55" fmla="*/ f49 f0 1"/>
                <a:gd name="f56" fmla="+- f54 0 f52"/>
                <a:gd name="f57" fmla="+- f53 0 f52"/>
                <a:gd name="f58" fmla="*/ f55 1 f2"/>
                <a:gd name="f59" fmla="*/ f57 1 232551"/>
                <a:gd name="f60" fmla="*/ f56 1 576888"/>
                <a:gd name="f61" fmla="*/ 3942 f57 1"/>
                <a:gd name="f62" fmla="*/ 276749 f56 1"/>
                <a:gd name="f63" fmla="*/ 85188 f57 1"/>
                <a:gd name="f64" fmla="*/ 356074 f56 1"/>
                <a:gd name="f65" fmla="*/ 86205 f57 1"/>
                <a:gd name="f66" fmla="*/ 357599 f56 1"/>
                <a:gd name="f67" fmla="*/ 87095 f57 1"/>
                <a:gd name="f68" fmla="*/ 359125 f56 1"/>
                <a:gd name="f69" fmla="*/ 360650 f56 1"/>
                <a:gd name="f70" fmla="*/ 362684 f56 1"/>
                <a:gd name="f71" fmla="*/ 70185 f57 1"/>
                <a:gd name="f72" fmla="*/ 569642 f56 1"/>
                <a:gd name="f73" fmla="*/ 576888 f56 1"/>
                <a:gd name="f74" fmla="*/ 201400 f57 1"/>
                <a:gd name="f75" fmla="*/ 511674 f56 1"/>
                <a:gd name="f76" fmla="*/ 204579 f57 1"/>
                <a:gd name="f77" fmla="*/ 510148 f56 1"/>
                <a:gd name="f78" fmla="*/ 232551 f57 1"/>
                <a:gd name="f79" fmla="*/ 198567 f56 1"/>
                <a:gd name="f80" fmla="*/ 25175 f57 1"/>
                <a:gd name="f81" fmla="*/ 0 f56 1"/>
                <a:gd name="f82" fmla="*/ 23522 f57 1"/>
                <a:gd name="f83" fmla="*/ 1144 f56 1"/>
                <a:gd name="f84" fmla="*/ 20725 f57 1"/>
                <a:gd name="f85" fmla="*/ 2542 f56 1"/>
                <a:gd name="f86" fmla="*/ 0 f57 1"/>
                <a:gd name="f87" fmla="*/ 272172 f56 1"/>
                <a:gd name="f88" fmla="+- f58 0 f1"/>
                <a:gd name="f89" fmla="*/ f61 1 232551"/>
                <a:gd name="f90" fmla="*/ f62 1 576888"/>
                <a:gd name="f91" fmla="*/ f63 1 232551"/>
                <a:gd name="f92" fmla="*/ f64 1 576888"/>
                <a:gd name="f93" fmla="*/ f65 1 232551"/>
                <a:gd name="f94" fmla="*/ f66 1 576888"/>
                <a:gd name="f95" fmla="*/ f67 1 232551"/>
                <a:gd name="f96" fmla="*/ f68 1 576888"/>
                <a:gd name="f97" fmla="*/ f69 1 576888"/>
                <a:gd name="f98" fmla="*/ f70 1 576888"/>
                <a:gd name="f99" fmla="*/ f71 1 232551"/>
                <a:gd name="f100" fmla="*/ f72 1 576888"/>
                <a:gd name="f101" fmla="*/ f73 1 576888"/>
                <a:gd name="f102" fmla="*/ f74 1 232551"/>
                <a:gd name="f103" fmla="*/ f75 1 576888"/>
                <a:gd name="f104" fmla="*/ f76 1 232551"/>
                <a:gd name="f105" fmla="*/ f77 1 576888"/>
                <a:gd name="f106" fmla="*/ f78 1 232551"/>
                <a:gd name="f107" fmla="*/ f79 1 576888"/>
                <a:gd name="f108" fmla="*/ f80 1 232551"/>
                <a:gd name="f109" fmla="*/ f81 1 576888"/>
                <a:gd name="f110" fmla="*/ f82 1 232551"/>
                <a:gd name="f111" fmla="*/ f83 1 576888"/>
                <a:gd name="f112" fmla="*/ f84 1 232551"/>
                <a:gd name="f113" fmla="*/ f85 1 576888"/>
                <a:gd name="f114" fmla="*/ f86 1 232551"/>
                <a:gd name="f115" fmla="*/ f87 1 576888"/>
                <a:gd name="f116" fmla="*/ f52 1 f59"/>
                <a:gd name="f117" fmla="*/ f53 1 f59"/>
                <a:gd name="f118" fmla="*/ f52 1 f60"/>
                <a:gd name="f119" fmla="*/ f54 1 f60"/>
                <a:gd name="f120" fmla="*/ f89 1 f59"/>
                <a:gd name="f121" fmla="*/ f90 1 f60"/>
                <a:gd name="f122" fmla="*/ f91 1 f59"/>
                <a:gd name="f123" fmla="*/ f92 1 f60"/>
                <a:gd name="f124" fmla="*/ f93 1 f59"/>
                <a:gd name="f125" fmla="*/ f94 1 f60"/>
                <a:gd name="f126" fmla="*/ f95 1 f59"/>
                <a:gd name="f127" fmla="*/ f96 1 f60"/>
                <a:gd name="f128" fmla="*/ f97 1 f60"/>
                <a:gd name="f129" fmla="*/ f98 1 f60"/>
                <a:gd name="f130" fmla="*/ f99 1 f59"/>
                <a:gd name="f131" fmla="*/ f100 1 f60"/>
                <a:gd name="f132" fmla="*/ f101 1 f60"/>
                <a:gd name="f133" fmla="*/ f102 1 f59"/>
                <a:gd name="f134" fmla="*/ f103 1 f60"/>
                <a:gd name="f135" fmla="*/ f104 1 f59"/>
                <a:gd name="f136" fmla="*/ f105 1 f60"/>
                <a:gd name="f137" fmla="*/ f106 1 f59"/>
                <a:gd name="f138" fmla="*/ f107 1 f60"/>
                <a:gd name="f139" fmla="*/ f108 1 f59"/>
                <a:gd name="f140" fmla="*/ f109 1 f60"/>
                <a:gd name="f141" fmla="*/ f110 1 f59"/>
                <a:gd name="f142" fmla="*/ f111 1 f60"/>
                <a:gd name="f143" fmla="*/ f112 1 f59"/>
                <a:gd name="f144" fmla="*/ f113 1 f60"/>
                <a:gd name="f145" fmla="*/ f114 1 f59"/>
                <a:gd name="f146" fmla="*/ f115 1 f60"/>
                <a:gd name="f147" fmla="*/ f116 f50 1"/>
                <a:gd name="f148" fmla="*/ f117 f50 1"/>
                <a:gd name="f149" fmla="*/ f119 f51 1"/>
                <a:gd name="f150" fmla="*/ f118 f51 1"/>
                <a:gd name="f151" fmla="*/ f120 f50 1"/>
                <a:gd name="f152" fmla="*/ f121 f51 1"/>
                <a:gd name="f153" fmla="*/ f122 f50 1"/>
                <a:gd name="f154" fmla="*/ f123 f51 1"/>
                <a:gd name="f155" fmla="*/ f124 f50 1"/>
                <a:gd name="f156" fmla="*/ f125 f51 1"/>
                <a:gd name="f157" fmla="*/ f126 f50 1"/>
                <a:gd name="f158" fmla="*/ f127 f51 1"/>
                <a:gd name="f159" fmla="*/ f128 f51 1"/>
                <a:gd name="f160" fmla="*/ f129 f51 1"/>
                <a:gd name="f161" fmla="*/ f130 f50 1"/>
                <a:gd name="f162" fmla="*/ f131 f51 1"/>
                <a:gd name="f163" fmla="*/ f132 f51 1"/>
                <a:gd name="f164" fmla="*/ f133 f50 1"/>
                <a:gd name="f165" fmla="*/ f134 f51 1"/>
                <a:gd name="f166" fmla="*/ f135 f50 1"/>
                <a:gd name="f167" fmla="*/ f136 f51 1"/>
                <a:gd name="f168" fmla="*/ f137 f50 1"/>
                <a:gd name="f169" fmla="*/ f138 f51 1"/>
                <a:gd name="f170" fmla="*/ f139 f50 1"/>
                <a:gd name="f171" fmla="*/ f140 f51 1"/>
                <a:gd name="f172" fmla="*/ f141 f50 1"/>
                <a:gd name="f173" fmla="*/ f142 f51 1"/>
                <a:gd name="f174" fmla="*/ f143 f50 1"/>
                <a:gd name="f175" fmla="*/ f144 f51 1"/>
                <a:gd name="f176" fmla="*/ f145 f50 1"/>
                <a:gd name="f177" fmla="*/ f146 f51 1"/>
              </a:gdLst>
              <a:ahLst/>
              <a:cxnLst>
                <a:cxn ang="3cd4">
                  <a:pos x="hc" y="t"/>
                </a:cxn>
                <a:cxn ang="0">
                  <a:pos x="r" y="vc"/>
                </a:cxn>
                <a:cxn ang="cd4">
                  <a:pos x="hc" y="b"/>
                </a:cxn>
                <a:cxn ang="cd2">
                  <a:pos x="l" y="vc"/>
                </a:cxn>
                <a:cxn ang="f88">
                  <a:pos x="f151" y="f152"/>
                </a:cxn>
                <a:cxn ang="f88">
                  <a:pos x="f153" y="f154"/>
                </a:cxn>
                <a:cxn ang="f88">
                  <a:pos x="f153" y="f154"/>
                </a:cxn>
                <a:cxn ang="f88">
                  <a:pos x="f155" y="f156"/>
                </a:cxn>
                <a:cxn ang="f88">
                  <a:pos x="f157" y="f158"/>
                </a:cxn>
                <a:cxn ang="f88">
                  <a:pos x="f157" y="f159"/>
                </a:cxn>
                <a:cxn ang="f88">
                  <a:pos x="f157" y="f160"/>
                </a:cxn>
                <a:cxn ang="f88">
                  <a:pos x="f157" y="f160"/>
                </a:cxn>
                <a:cxn ang="f88">
                  <a:pos x="f161" y="f162"/>
                </a:cxn>
                <a:cxn ang="f88">
                  <a:pos x="f161" y="f163"/>
                </a:cxn>
                <a:cxn ang="f88">
                  <a:pos x="f164" y="f165"/>
                </a:cxn>
                <a:cxn ang="f88">
                  <a:pos x="f166" y="f167"/>
                </a:cxn>
                <a:cxn ang="f88">
                  <a:pos x="f168" y="f169"/>
                </a:cxn>
                <a:cxn ang="f88">
                  <a:pos x="f170" y="f171"/>
                </a:cxn>
                <a:cxn ang="f88">
                  <a:pos x="f172" y="f173"/>
                </a:cxn>
                <a:cxn ang="f88">
                  <a:pos x="f174" y="f175"/>
                </a:cxn>
                <a:cxn ang="f88">
                  <a:pos x="f176" y="f177"/>
                </a:cxn>
              </a:cxnLst>
              <a:rect l="f147" t="f150" r="f148" b="f149"/>
              <a:pathLst>
                <a:path w="232551" h="576888">
                  <a:moveTo>
                    <a:pt x="f8" y="f9"/>
                  </a:moveTo>
                  <a:lnTo>
                    <a:pt x="f10" y="f11"/>
                  </a:lnTo>
                  <a:lnTo>
                    <a:pt x="f10" y="f11"/>
                  </a:lnTo>
                  <a:cubicBezTo>
                    <a:pt x="f12" y="f13"/>
                    <a:pt x="f14" y="f15"/>
                    <a:pt x="f16" y="f17"/>
                  </a:cubicBezTo>
                  <a:cubicBezTo>
                    <a:pt x="f18" y="f19"/>
                    <a:pt x="f20" y="f21"/>
                    <a:pt x="f22" y="f23"/>
                  </a:cubicBezTo>
                  <a:cubicBezTo>
                    <a:pt x="f24" y="f25"/>
                    <a:pt x="f24" y="f26"/>
                    <a:pt x="f22" y="f27"/>
                  </a:cubicBezTo>
                  <a:cubicBezTo>
                    <a:pt x="f28" y="f29"/>
                    <a:pt x="f28" y="f30"/>
                    <a:pt x="f22" y="f31"/>
                  </a:cubicBezTo>
                  <a:cubicBezTo>
                    <a:pt x="f22" y="f31"/>
                    <a:pt x="f22" y="f31"/>
                    <a:pt x="f22" y="f31"/>
                  </a:cubicBezTo>
                  <a:lnTo>
                    <a:pt x="f32" y="f33"/>
                  </a:lnTo>
                  <a:lnTo>
                    <a:pt x="f32" y="f7"/>
                  </a:lnTo>
                  <a:lnTo>
                    <a:pt x="f34" y="f35"/>
                  </a:lnTo>
                  <a:lnTo>
                    <a:pt x="f36" y="f37"/>
                  </a:lnTo>
                  <a:lnTo>
                    <a:pt x="f6" y="f38"/>
                  </a:lnTo>
                  <a:lnTo>
                    <a:pt x="f39" y="f5"/>
                  </a:lnTo>
                  <a:cubicBezTo>
                    <a:pt x="f40" y="f41"/>
                    <a:pt x="f42" y="f43"/>
                    <a:pt x="f44" y="f45"/>
                  </a:cubicBezTo>
                  <a:lnTo>
                    <a:pt x="f46" y="f47"/>
                  </a:lnTo>
                  <a:lnTo>
                    <a:pt x="f5" y="f48"/>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49">
              <a:extLst>
                <a:ext uri="{FF2B5EF4-FFF2-40B4-BE49-F238E27FC236}">
                  <a16:creationId xmlns:a16="http://schemas.microsoft.com/office/drawing/2014/main" id="{E1A2FF1F-C615-B3FF-6113-390C543071D5}"/>
                </a:ext>
              </a:extLst>
            </p:cNvPr>
            <p:cNvSpPr/>
            <p:nvPr/>
          </p:nvSpPr>
          <p:spPr>
            <a:xfrm flipH="1">
              <a:off x="10833189" y="3216027"/>
              <a:ext cx="345963" cy="308143"/>
            </a:xfrm>
            <a:custGeom>
              <a:avLst/>
              <a:gdLst>
                <a:gd name="f0" fmla="val 10800000"/>
                <a:gd name="f1" fmla="val 5400000"/>
                <a:gd name="f2" fmla="val 180"/>
                <a:gd name="f3" fmla="val w"/>
                <a:gd name="f4" fmla="val h"/>
                <a:gd name="f5" fmla="val 0"/>
                <a:gd name="f6" fmla="val 345965"/>
                <a:gd name="f7" fmla="val 308148"/>
                <a:gd name="f8" fmla="val 288750"/>
                <a:gd name="f9" fmla="val 237722"/>
                <a:gd name="f10" fmla="val 289793"/>
                <a:gd name="f11" fmla="val 237239"/>
                <a:gd name="f12" fmla="val 290911"/>
                <a:gd name="f13" fmla="val 236934"/>
                <a:gd name="f14" fmla="val 292056"/>
                <a:gd name="f15" fmla="val 236832"/>
                <a:gd name="f16" fmla="val 293327"/>
                <a:gd name="f17" fmla="val 295489"/>
                <a:gd name="f18" fmla="val 296582"/>
                <a:gd name="f19" fmla="val 237251"/>
                <a:gd name="f20" fmla="val 297587"/>
                <a:gd name="f21" fmla="val 237900"/>
                <a:gd name="f22" fmla="val 298413"/>
                <a:gd name="f23" fmla="val 238739"/>
                <a:gd name="f24" fmla="val 325622"/>
                <a:gd name="f25" fmla="val 265308"/>
                <a:gd name="f26" fmla="val 345966"/>
                <a:gd name="f27" fmla="val 99937"/>
                <a:gd name="f28" fmla="val 117590"/>
                <a:gd name="f29" fmla="val 165388"/>
                <a:gd name="f30" fmla="val 144184"/>
                <a:gd name="f31" fmla="+- 0 0 -90"/>
                <a:gd name="f32" fmla="*/ f3 1 345965"/>
                <a:gd name="f33" fmla="*/ f4 1 308148"/>
                <a:gd name="f34" fmla="val f5"/>
                <a:gd name="f35" fmla="val f6"/>
                <a:gd name="f36" fmla="val f7"/>
                <a:gd name="f37" fmla="*/ f31 f0 1"/>
                <a:gd name="f38" fmla="+- f36 0 f34"/>
                <a:gd name="f39" fmla="+- f35 0 f34"/>
                <a:gd name="f40" fmla="*/ f37 1 f2"/>
                <a:gd name="f41" fmla="*/ f39 1 345965"/>
                <a:gd name="f42" fmla="*/ f38 1 308148"/>
                <a:gd name="f43" fmla="*/ 288750 f39 1"/>
                <a:gd name="f44" fmla="*/ 237722 f38 1"/>
                <a:gd name="f45" fmla="*/ 292056 f39 1"/>
                <a:gd name="f46" fmla="*/ 236832 f38 1"/>
                <a:gd name="f47" fmla="*/ 293327 f39 1"/>
                <a:gd name="f48" fmla="*/ 295489 f39 1"/>
                <a:gd name="f49" fmla="*/ 298413 f39 1"/>
                <a:gd name="f50" fmla="*/ 238739 f38 1"/>
                <a:gd name="f51" fmla="*/ 325622 f39 1"/>
                <a:gd name="f52" fmla="*/ 265308 f38 1"/>
                <a:gd name="f53" fmla="*/ 345966 f39 1"/>
                <a:gd name="f54" fmla="*/ 0 f38 1"/>
                <a:gd name="f55" fmla="*/ 99937 f39 1"/>
                <a:gd name="f56" fmla="*/ 117590 f38 1"/>
                <a:gd name="f57" fmla="*/ 0 f39 1"/>
                <a:gd name="f58" fmla="*/ 165388 f38 1"/>
                <a:gd name="f59" fmla="*/ 144184 f39 1"/>
                <a:gd name="f60" fmla="*/ 308148 f38 1"/>
                <a:gd name="f61" fmla="+- f40 0 f1"/>
                <a:gd name="f62" fmla="*/ f43 1 345965"/>
                <a:gd name="f63" fmla="*/ f44 1 308148"/>
                <a:gd name="f64" fmla="*/ f45 1 345965"/>
                <a:gd name="f65" fmla="*/ f46 1 308148"/>
                <a:gd name="f66" fmla="*/ f47 1 345965"/>
                <a:gd name="f67" fmla="*/ f48 1 345965"/>
                <a:gd name="f68" fmla="*/ f49 1 345965"/>
                <a:gd name="f69" fmla="*/ f50 1 308148"/>
                <a:gd name="f70" fmla="*/ f51 1 345965"/>
                <a:gd name="f71" fmla="*/ f52 1 308148"/>
                <a:gd name="f72" fmla="*/ f53 1 345965"/>
                <a:gd name="f73" fmla="*/ f54 1 308148"/>
                <a:gd name="f74" fmla="*/ f55 1 345965"/>
                <a:gd name="f75" fmla="*/ f56 1 308148"/>
                <a:gd name="f76" fmla="*/ f57 1 345965"/>
                <a:gd name="f77" fmla="*/ f58 1 308148"/>
                <a:gd name="f78" fmla="*/ f59 1 345965"/>
                <a:gd name="f79" fmla="*/ f60 1 308148"/>
                <a:gd name="f80" fmla="*/ f34 1 f41"/>
                <a:gd name="f81" fmla="*/ f35 1 f41"/>
                <a:gd name="f82" fmla="*/ f34 1 f42"/>
                <a:gd name="f83" fmla="*/ f36 1 f42"/>
                <a:gd name="f84" fmla="*/ f62 1 f41"/>
                <a:gd name="f85" fmla="*/ f63 1 f42"/>
                <a:gd name="f86" fmla="*/ f64 1 f41"/>
                <a:gd name="f87" fmla="*/ f65 1 f42"/>
                <a:gd name="f88" fmla="*/ f66 1 f41"/>
                <a:gd name="f89" fmla="*/ f67 1 f41"/>
                <a:gd name="f90" fmla="*/ f68 1 f41"/>
                <a:gd name="f91" fmla="*/ f69 1 f42"/>
                <a:gd name="f92" fmla="*/ f70 1 f41"/>
                <a:gd name="f93" fmla="*/ f71 1 f42"/>
                <a:gd name="f94" fmla="*/ f72 1 f41"/>
                <a:gd name="f95" fmla="*/ f73 1 f42"/>
                <a:gd name="f96" fmla="*/ f74 1 f41"/>
                <a:gd name="f97" fmla="*/ f75 1 f42"/>
                <a:gd name="f98" fmla="*/ f76 1 f41"/>
                <a:gd name="f99" fmla="*/ f77 1 f42"/>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2 1"/>
                <a:gd name="f112" fmla="*/ f90 f32 1"/>
                <a:gd name="f113" fmla="*/ f91 f33 1"/>
                <a:gd name="f114" fmla="*/ f92 f32 1"/>
                <a:gd name="f115" fmla="*/ f93 f33 1"/>
                <a:gd name="f116" fmla="*/ f94 f32 1"/>
                <a:gd name="f117" fmla="*/ f95 f33 1"/>
                <a:gd name="f118" fmla="*/ f96 f32 1"/>
                <a:gd name="f119" fmla="*/ f97 f33 1"/>
                <a:gd name="f120" fmla="*/ f98 f32 1"/>
                <a:gd name="f121" fmla="*/ f99 f33 1"/>
                <a:gd name="f122" fmla="*/ f100 f32 1"/>
                <a:gd name="f123" fmla="*/ f101 f33 1"/>
              </a:gdLst>
              <a:ahLst/>
              <a:cxnLst>
                <a:cxn ang="3cd4">
                  <a:pos x="hc" y="t"/>
                </a:cxn>
                <a:cxn ang="0">
                  <a:pos x="r" y="vc"/>
                </a:cxn>
                <a:cxn ang="cd4">
                  <a:pos x="hc" y="b"/>
                </a:cxn>
                <a:cxn ang="cd2">
                  <a:pos x="l" y="vc"/>
                </a:cxn>
                <a:cxn ang="f61">
                  <a:pos x="f106" y="f107"/>
                </a:cxn>
                <a:cxn ang="f61">
                  <a:pos x="f106" y="f107"/>
                </a:cxn>
                <a:cxn ang="f61">
                  <a:pos x="f108" y="f109"/>
                </a:cxn>
                <a:cxn ang="f61">
                  <a:pos x="f110" y="f109"/>
                </a:cxn>
                <a:cxn ang="f61">
                  <a:pos x="f111" y="f109"/>
                </a:cxn>
                <a:cxn ang="f61">
                  <a:pos x="f112" y="f113"/>
                </a:cxn>
                <a:cxn ang="f61">
                  <a:pos x="f112" y="f113"/>
                </a:cxn>
                <a:cxn ang="f61">
                  <a:pos x="f114" y="f115"/>
                </a:cxn>
                <a:cxn ang="f61">
                  <a:pos x="f116" y="f117"/>
                </a:cxn>
                <a:cxn ang="f61">
                  <a:pos x="f118" y="f119"/>
                </a:cxn>
                <a:cxn ang="f61">
                  <a:pos x="f120" y="f121"/>
                </a:cxn>
                <a:cxn ang="f61">
                  <a:pos x="f122" y="f123"/>
                </a:cxn>
              </a:cxnLst>
              <a:rect l="f102" t="f105" r="f103" b="f104"/>
              <a:pathLst>
                <a:path w="345965" h="308148">
                  <a:moveTo>
                    <a:pt x="f8" y="f9"/>
                  </a:moveTo>
                  <a:lnTo>
                    <a:pt x="f8" y="f9"/>
                  </a:lnTo>
                  <a:cubicBezTo>
                    <a:pt x="f10" y="f11"/>
                    <a:pt x="f12" y="f13"/>
                    <a:pt x="f14" y="f15"/>
                  </a:cubicBezTo>
                  <a:lnTo>
                    <a:pt x="f16" y="f15"/>
                  </a:lnTo>
                  <a:lnTo>
                    <a:pt x="f17" y="f15"/>
                  </a:lnTo>
                  <a:cubicBezTo>
                    <a:pt x="f18" y="f19"/>
                    <a:pt x="f20" y="f21"/>
                    <a:pt x="f22" y="f23"/>
                  </a:cubicBezTo>
                  <a:lnTo>
                    <a:pt x="f22" y="f23"/>
                  </a:lnTo>
                  <a:lnTo>
                    <a:pt x="f24" y="f25"/>
                  </a:lnTo>
                  <a:lnTo>
                    <a:pt x="f26" y="f5"/>
                  </a:lnTo>
                  <a:lnTo>
                    <a:pt x="f27" y="f28"/>
                  </a:lnTo>
                  <a:lnTo>
                    <a:pt x="f5" y="f29"/>
                  </a:lnTo>
                  <a:lnTo>
                    <a:pt x="f30"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50">
              <a:extLst>
                <a:ext uri="{FF2B5EF4-FFF2-40B4-BE49-F238E27FC236}">
                  <a16:creationId xmlns:a16="http://schemas.microsoft.com/office/drawing/2014/main" id="{993FEF13-5CDC-98B0-E031-C322395D7890}"/>
                </a:ext>
              </a:extLst>
            </p:cNvPr>
            <p:cNvSpPr/>
            <p:nvPr/>
          </p:nvSpPr>
          <p:spPr>
            <a:xfrm flipH="1">
              <a:off x="10574825" y="3186153"/>
              <a:ext cx="248570" cy="222336"/>
            </a:xfrm>
            <a:custGeom>
              <a:avLst/>
              <a:gdLst>
                <a:gd name="f0" fmla="val 10800000"/>
                <a:gd name="f1" fmla="val 5400000"/>
                <a:gd name="f2" fmla="val 180"/>
                <a:gd name="f3" fmla="val w"/>
                <a:gd name="f4" fmla="val h"/>
                <a:gd name="f5" fmla="val 0"/>
                <a:gd name="f6" fmla="val 248571"/>
                <a:gd name="f7" fmla="val 222339"/>
                <a:gd name="f8" fmla="val 248572"/>
                <a:gd name="f9" fmla="val 202254"/>
                <a:gd name="f10" fmla="val 36491"/>
                <a:gd name="f11" fmla="val 1144"/>
                <a:gd name="f12" fmla="val 16908"/>
                <a:gd name="f13" fmla="val 1691"/>
                <a:gd name="f14" fmla="val 19297"/>
                <a:gd name="f15" fmla="val 1284"/>
                <a:gd name="f16" fmla="val 21802"/>
                <a:gd name="f17" fmla="val 23899"/>
                <a:gd name="f18" fmla="val 207249"/>
                <a:gd name="f19" fmla="val 222340"/>
                <a:gd name="f20" fmla="+- 0 0 -90"/>
                <a:gd name="f21" fmla="*/ f3 1 248571"/>
                <a:gd name="f22" fmla="*/ f4 1 222339"/>
                <a:gd name="f23" fmla="val f5"/>
                <a:gd name="f24" fmla="val f6"/>
                <a:gd name="f25" fmla="val f7"/>
                <a:gd name="f26" fmla="*/ f20 f0 1"/>
                <a:gd name="f27" fmla="+- f25 0 f23"/>
                <a:gd name="f28" fmla="+- f24 0 f23"/>
                <a:gd name="f29" fmla="*/ f26 1 f2"/>
                <a:gd name="f30" fmla="*/ f28 1 248571"/>
                <a:gd name="f31" fmla="*/ f27 1 222339"/>
                <a:gd name="f32" fmla="*/ 248572 f28 1"/>
                <a:gd name="f33" fmla="*/ 202254 f27 1"/>
                <a:gd name="f34" fmla="*/ 36491 f28 1"/>
                <a:gd name="f35" fmla="*/ 0 f27 1"/>
                <a:gd name="f36" fmla="*/ 1144 f28 1"/>
                <a:gd name="f37" fmla="*/ 16908 f27 1"/>
                <a:gd name="f38" fmla="*/ 0 f28 1"/>
                <a:gd name="f39" fmla="*/ 23899 f27 1"/>
                <a:gd name="f40" fmla="*/ 207249 f28 1"/>
                <a:gd name="f41" fmla="*/ 222340 f27 1"/>
                <a:gd name="f42" fmla="+- f29 0 f1"/>
                <a:gd name="f43" fmla="*/ f32 1 248571"/>
                <a:gd name="f44" fmla="*/ f33 1 222339"/>
                <a:gd name="f45" fmla="*/ f34 1 248571"/>
                <a:gd name="f46" fmla="*/ f35 1 222339"/>
                <a:gd name="f47" fmla="*/ f36 1 248571"/>
                <a:gd name="f48" fmla="*/ f37 1 222339"/>
                <a:gd name="f49" fmla="*/ f38 1 248571"/>
                <a:gd name="f50" fmla="*/ f39 1 222339"/>
                <a:gd name="f51" fmla="*/ f40 1 248571"/>
                <a:gd name="f52" fmla="*/ f41 1 222339"/>
                <a:gd name="f53" fmla="*/ f23 1 f30"/>
                <a:gd name="f54" fmla="*/ f24 1 f30"/>
                <a:gd name="f55" fmla="*/ f23 1 f31"/>
                <a:gd name="f56" fmla="*/ f25 1 f31"/>
                <a:gd name="f57" fmla="*/ f43 1 f30"/>
                <a:gd name="f58" fmla="*/ f44 1 f31"/>
                <a:gd name="f59" fmla="*/ f45 1 f30"/>
                <a:gd name="f60" fmla="*/ f46 1 f31"/>
                <a:gd name="f61" fmla="*/ f47 1 f30"/>
                <a:gd name="f62" fmla="*/ f48 1 f31"/>
                <a:gd name="f63" fmla="*/ f49 1 f30"/>
                <a:gd name="f64" fmla="*/ f50 1 f31"/>
                <a:gd name="f65" fmla="*/ f51 1 f30"/>
                <a:gd name="f66" fmla="*/ f52 1 f31"/>
                <a:gd name="f67" fmla="*/ f53 f21 1"/>
                <a:gd name="f68" fmla="*/ f54 f21 1"/>
                <a:gd name="f69" fmla="*/ f56 f22 1"/>
                <a:gd name="f70" fmla="*/ f55 f22 1"/>
                <a:gd name="f71" fmla="*/ f57 f21 1"/>
                <a:gd name="f72" fmla="*/ f58 f22 1"/>
                <a:gd name="f73" fmla="*/ f59 f21 1"/>
                <a:gd name="f74" fmla="*/ f60 f22 1"/>
                <a:gd name="f75" fmla="*/ f61 f21 1"/>
                <a:gd name="f76" fmla="*/ f62 f22 1"/>
                <a:gd name="f77" fmla="*/ f63 f21 1"/>
                <a:gd name="f78" fmla="*/ f64 f22 1"/>
                <a:gd name="f79" fmla="*/ f65 f21 1"/>
                <a:gd name="f80" fmla="*/ f66 f22 1"/>
              </a:gdLst>
              <a:ahLst/>
              <a:cxnLst>
                <a:cxn ang="3cd4">
                  <a:pos x="hc" y="t"/>
                </a:cxn>
                <a:cxn ang="0">
                  <a:pos x="r" y="vc"/>
                </a:cxn>
                <a:cxn ang="cd4">
                  <a:pos x="hc" y="b"/>
                </a:cxn>
                <a:cxn ang="cd2">
                  <a:pos x="l" y="vc"/>
                </a:cxn>
                <a:cxn ang="f42">
                  <a:pos x="f71" y="f72"/>
                </a:cxn>
                <a:cxn ang="f42">
                  <a:pos x="f73" y="f74"/>
                </a:cxn>
                <a:cxn ang="f42">
                  <a:pos x="f75" y="f76"/>
                </a:cxn>
                <a:cxn ang="f42">
                  <a:pos x="f77" y="f78"/>
                </a:cxn>
                <a:cxn ang="f42">
                  <a:pos x="f79" y="f80"/>
                </a:cxn>
              </a:cxnLst>
              <a:rect l="f67" t="f70" r="f68" b="f69"/>
              <a:pathLst>
                <a:path w="248571" h="222339">
                  <a:moveTo>
                    <a:pt x="f8" y="f9"/>
                  </a:moveTo>
                  <a:lnTo>
                    <a:pt x="f10" y="f5"/>
                  </a:lnTo>
                  <a:lnTo>
                    <a:pt x="f11" y="f12"/>
                  </a:lnTo>
                  <a:cubicBezTo>
                    <a:pt x="f13" y="f14"/>
                    <a:pt x="f15" y="f16"/>
                    <a:pt x="f5" y="f17"/>
                  </a:cubicBezTo>
                  <a:lnTo>
                    <a:pt x="f18" y="f1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51">
              <a:extLst>
                <a:ext uri="{FF2B5EF4-FFF2-40B4-BE49-F238E27FC236}">
                  <a16:creationId xmlns:a16="http://schemas.microsoft.com/office/drawing/2014/main" id="{4B15C7D7-3375-E7E9-F97A-07BCA50B2AFE}"/>
                </a:ext>
              </a:extLst>
            </p:cNvPr>
            <p:cNvSpPr/>
            <p:nvPr/>
          </p:nvSpPr>
          <p:spPr>
            <a:xfrm flipH="1">
              <a:off x="10551810" y="2962290"/>
              <a:ext cx="233190" cy="423833"/>
            </a:xfrm>
            <a:custGeom>
              <a:avLst/>
              <a:gdLst>
                <a:gd name="f0" fmla="val 10800000"/>
                <a:gd name="f1" fmla="val 5400000"/>
                <a:gd name="f2" fmla="val 180"/>
                <a:gd name="f3" fmla="val w"/>
                <a:gd name="f4" fmla="val h"/>
                <a:gd name="f5" fmla="val 0"/>
                <a:gd name="f6" fmla="val 233186"/>
                <a:gd name="f7" fmla="val 423831"/>
                <a:gd name="f8" fmla="val 22251"/>
                <a:gd name="f9" fmla="val 20343"/>
                <a:gd name="f10" fmla="val 890"/>
                <a:gd name="f11" fmla="val 19199"/>
                <a:gd name="f12" fmla="val 17546"/>
                <a:gd name="f13" fmla="val 221831"/>
                <a:gd name="f14" fmla="val 211699"/>
                <a:gd name="f15" fmla="val 233187"/>
                <a:gd name="f16" fmla="val 197423"/>
                <a:gd name="f17" fmla="+- 0 0 -90"/>
                <a:gd name="f18" fmla="*/ f3 1 233186"/>
                <a:gd name="f19" fmla="*/ f4 1 423831"/>
                <a:gd name="f20" fmla="val f5"/>
                <a:gd name="f21" fmla="val f6"/>
                <a:gd name="f22" fmla="val f7"/>
                <a:gd name="f23" fmla="*/ f17 f0 1"/>
                <a:gd name="f24" fmla="+- f22 0 f20"/>
                <a:gd name="f25" fmla="+- f21 0 f20"/>
                <a:gd name="f26" fmla="*/ f23 1 f2"/>
                <a:gd name="f27" fmla="*/ f25 1 233186"/>
                <a:gd name="f28" fmla="*/ f24 1 423831"/>
                <a:gd name="f29" fmla="*/ 22251 f25 1"/>
                <a:gd name="f30" fmla="*/ 0 f24 1"/>
                <a:gd name="f31" fmla="*/ 20343 f25 1"/>
                <a:gd name="f32" fmla="*/ 890 f24 1"/>
                <a:gd name="f33" fmla="*/ 19199 f25 1"/>
                <a:gd name="f34" fmla="*/ 17546 f25 1"/>
                <a:gd name="f35" fmla="*/ 0 f25 1"/>
                <a:gd name="f36" fmla="*/ 221831 f24 1"/>
                <a:gd name="f37" fmla="*/ 211699 f25 1"/>
                <a:gd name="f38" fmla="*/ 423831 f24 1"/>
                <a:gd name="f39" fmla="*/ 233187 f25 1"/>
                <a:gd name="f40" fmla="*/ 197423 f24 1"/>
                <a:gd name="f41" fmla="+- f26 0 f1"/>
                <a:gd name="f42" fmla="*/ f29 1 233186"/>
                <a:gd name="f43" fmla="*/ f30 1 423831"/>
                <a:gd name="f44" fmla="*/ f31 1 233186"/>
                <a:gd name="f45" fmla="*/ f32 1 423831"/>
                <a:gd name="f46" fmla="*/ f33 1 233186"/>
                <a:gd name="f47" fmla="*/ f34 1 233186"/>
                <a:gd name="f48" fmla="*/ f35 1 233186"/>
                <a:gd name="f49" fmla="*/ f36 1 423831"/>
                <a:gd name="f50" fmla="*/ f37 1 233186"/>
                <a:gd name="f51" fmla="*/ f38 1 423831"/>
                <a:gd name="f52" fmla="*/ f39 1 233186"/>
                <a:gd name="f53" fmla="*/ f40 1 423831"/>
                <a:gd name="f54" fmla="*/ f20 1 f27"/>
                <a:gd name="f55" fmla="*/ f21 1 f27"/>
                <a:gd name="f56" fmla="*/ f20 1 f28"/>
                <a:gd name="f57" fmla="*/ f22 1 f28"/>
                <a:gd name="f58" fmla="*/ f42 1 f27"/>
                <a:gd name="f59" fmla="*/ f43 1 f28"/>
                <a:gd name="f60" fmla="*/ f44 1 f27"/>
                <a:gd name="f61" fmla="*/ f45 1 f28"/>
                <a:gd name="f62" fmla="*/ f46 1 f27"/>
                <a:gd name="f63" fmla="*/ f47 1 f27"/>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8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6" y="f77"/>
                </a:cxn>
                <a:cxn ang="f41">
                  <a:pos x="f78" y="f77"/>
                </a:cxn>
                <a:cxn ang="f41">
                  <a:pos x="f79" y="f77"/>
                </a:cxn>
                <a:cxn ang="f41">
                  <a:pos x="f80" y="f81"/>
                </a:cxn>
                <a:cxn ang="f41">
                  <a:pos x="f82" y="f83"/>
                </a:cxn>
                <a:cxn ang="f41">
                  <a:pos x="f84" y="f85"/>
                </a:cxn>
              </a:cxnLst>
              <a:rect l="f70" t="f73" r="f71" b="f72"/>
              <a:pathLst>
                <a:path w="233186" h="423831">
                  <a:moveTo>
                    <a:pt x="f8" y="f5"/>
                  </a:moveTo>
                  <a:lnTo>
                    <a:pt x="f9" y="f10"/>
                  </a:lnTo>
                  <a:lnTo>
                    <a:pt x="f9" y="f10"/>
                  </a:lnTo>
                  <a:lnTo>
                    <a:pt x="f11" y="f10"/>
                  </a:lnTo>
                  <a:lnTo>
                    <a:pt x="f12" y="f10"/>
                  </a:lnTo>
                  <a:lnTo>
                    <a:pt x="f5" y="f13"/>
                  </a:lnTo>
                  <a:lnTo>
                    <a:pt x="f14" y="f7"/>
                  </a:lnTo>
                  <a:lnTo>
                    <a:pt x="f15" y="f16"/>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52">
              <a:extLst>
                <a:ext uri="{FF2B5EF4-FFF2-40B4-BE49-F238E27FC236}">
                  <a16:creationId xmlns:a16="http://schemas.microsoft.com/office/drawing/2014/main" id="{BE674981-46B0-E878-D149-332CED6CB66F}"/>
                </a:ext>
              </a:extLst>
            </p:cNvPr>
            <p:cNvSpPr/>
            <p:nvPr/>
          </p:nvSpPr>
          <p:spPr>
            <a:xfrm flipH="1">
              <a:off x="10369606" y="2876098"/>
              <a:ext cx="390083" cy="281068"/>
            </a:xfrm>
            <a:custGeom>
              <a:avLst/>
              <a:gdLst>
                <a:gd name="f0" fmla="val 10800000"/>
                <a:gd name="f1" fmla="val 5400000"/>
                <a:gd name="f2" fmla="val 180"/>
                <a:gd name="f3" fmla="val w"/>
                <a:gd name="f4" fmla="val h"/>
                <a:gd name="f5" fmla="val 0"/>
                <a:gd name="f6" fmla="val 390085"/>
                <a:gd name="f7" fmla="val 281070"/>
                <a:gd name="f8" fmla="val 390086"/>
                <a:gd name="f9" fmla="val 194118"/>
                <a:gd name="f10" fmla="val 332234"/>
                <a:gd name="f11" fmla="val 140726"/>
                <a:gd name="f12" fmla="val 179785"/>
                <a:gd name="f13" fmla="val 8646"/>
                <a:gd name="f14" fmla="val 80724"/>
                <a:gd name="f15" fmla="val 84664"/>
                <a:gd name="f16" fmla="val 209156"/>
                <a:gd name="f17" fmla="val 281071"/>
                <a:gd name="f18" fmla="+- 0 0 -90"/>
                <a:gd name="f19" fmla="*/ f3 1 390085"/>
                <a:gd name="f20" fmla="*/ f4 1 281070"/>
                <a:gd name="f21" fmla="val f5"/>
                <a:gd name="f22" fmla="val f6"/>
                <a:gd name="f23" fmla="val f7"/>
                <a:gd name="f24" fmla="*/ f18 f0 1"/>
                <a:gd name="f25" fmla="+- f23 0 f21"/>
                <a:gd name="f26" fmla="+- f22 0 f21"/>
                <a:gd name="f27" fmla="*/ f24 1 f2"/>
                <a:gd name="f28" fmla="*/ f26 1 390085"/>
                <a:gd name="f29" fmla="*/ f25 1 281070"/>
                <a:gd name="f30" fmla="*/ 390086 f26 1"/>
                <a:gd name="f31" fmla="*/ 194118 f25 1"/>
                <a:gd name="f32" fmla="*/ 332234 f26 1"/>
                <a:gd name="f33" fmla="*/ 140726 f25 1"/>
                <a:gd name="f34" fmla="*/ 179785 f26 1"/>
                <a:gd name="f35" fmla="*/ 0 f25 1"/>
                <a:gd name="f36" fmla="*/ 8646 f26 1"/>
                <a:gd name="f37" fmla="*/ 80724 f25 1"/>
                <a:gd name="f38" fmla="*/ 0 f26 1"/>
                <a:gd name="f39" fmla="*/ 84664 f25 1"/>
                <a:gd name="f40" fmla="*/ 209156 f26 1"/>
                <a:gd name="f41" fmla="*/ 281071 f25 1"/>
                <a:gd name="f42" fmla="+- f27 0 f1"/>
                <a:gd name="f43" fmla="*/ f30 1 390085"/>
                <a:gd name="f44" fmla="*/ f31 1 281070"/>
                <a:gd name="f45" fmla="*/ f32 1 390085"/>
                <a:gd name="f46" fmla="*/ f33 1 281070"/>
                <a:gd name="f47" fmla="*/ f34 1 390085"/>
                <a:gd name="f48" fmla="*/ f35 1 281070"/>
                <a:gd name="f49" fmla="*/ f36 1 390085"/>
                <a:gd name="f50" fmla="*/ f37 1 281070"/>
                <a:gd name="f51" fmla="*/ f38 1 390085"/>
                <a:gd name="f52" fmla="*/ f39 1 281070"/>
                <a:gd name="f53" fmla="*/ f40 1 390085"/>
                <a:gd name="f54" fmla="*/ f41 1 281070"/>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390085" h="281070">
                  <a:moveTo>
                    <a:pt x="f8" y="f9"/>
                  </a:moveTo>
                  <a:lnTo>
                    <a:pt x="f10" y="f11"/>
                  </a:lnTo>
                  <a:lnTo>
                    <a:pt x="f12" y="f5"/>
                  </a:lnTo>
                  <a:lnTo>
                    <a:pt x="f13" y="f14"/>
                  </a:lnTo>
                  <a:lnTo>
                    <a:pt x="f5" y="f15"/>
                  </a:lnTo>
                  <a:lnTo>
                    <a:pt x="f16" y="f17"/>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53">
              <a:extLst>
                <a:ext uri="{FF2B5EF4-FFF2-40B4-BE49-F238E27FC236}">
                  <a16:creationId xmlns:a16="http://schemas.microsoft.com/office/drawing/2014/main" id="{A89CBF7A-1050-CA9A-F013-64B56575B7C5}"/>
                </a:ext>
              </a:extLst>
            </p:cNvPr>
            <p:cNvSpPr/>
            <p:nvPr/>
          </p:nvSpPr>
          <p:spPr>
            <a:xfrm flipH="1">
              <a:off x="10770754" y="2960379"/>
              <a:ext cx="57726" cy="240139"/>
            </a:xfrm>
            <a:custGeom>
              <a:avLst/>
              <a:gdLst>
                <a:gd name="f0" fmla="val 10800000"/>
                <a:gd name="f1" fmla="val 5400000"/>
                <a:gd name="f2" fmla="val 180"/>
                <a:gd name="f3" fmla="val w"/>
                <a:gd name="f4" fmla="val h"/>
                <a:gd name="f5" fmla="val 0"/>
                <a:gd name="f6" fmla="val 57724"/>
                <a:gd name="f7" fmla="val 240137"/>
                <a:gd name="f8" fmla="val 57725"/>
                <a:gd name="f9" fmla="val 3305"/>
                <a:gd name="f10" fmla="val 57051"/>
                <a:gd name="f11" fmla="val 3038"/>
                <a:gd name="f12" fmla="val 56415"/>
                <a:gd name="f13" fmla="val 2708"/>
                <a:gd name="f14" fmla="val 55817"/>
                <a:gd name="f15" fmla="val 2288"/>
                <a:gd name="f16" fmla="val 54800"/>
                <a:gd name="f17" fmla="val 1653"/>
                <a:gd name="f18" fmla="val 53147"/>
                <a:gd name="f19" fmla="val 17546"/>
                <a:gd name="f20" fmla="val 16780"/>
                <a:gd name="f21" fmla="val 236451"/>
                <a:gd name="f22" fmla="val 2047"/>
                <a:gd name="f23" fmla="val 236972"/>
                <a:gd name="f24" fmla="val 3789"/>
                <a:gd name="f25" fmla="val 238307"/>
                <a:gd name="f26" fmla="val 4832"/>
                <a:gd name="f27" fmla="val 40433"/>
                <a:gd name="f28" fmla="val 223102"/>
                <a:gd name="f29" fmla="+- 0 0 -90"/>
                <a:gd name="f30" fmla="*/ f3 1 57724"/>
                <a:gd name="f31" fmla="*/ f4 1 240137"/>
                <a:gd name="f32" fmla="val f5"/>
                <a:gd name="f33" fmla="val f6"/>
                <a:gd name="f34" fmla="val f7"/>
                <a:gd name="f35" fmla="*/ f29 f0 1"/>
                <a:gd name="f36" fmla="+- f34 0 f32"/>
                <a:gd name="f37" fmla="+- f33 0 f32"/>
                <a:gd name="f38" fmla="*/ f35 1 f2"/>
                <a:gd name="f39" fmla="*/ f37 1 57724"/>
                <a:gd name="f40" fmla="*/ f36 1 240137"/>
                <a:gd name="f41" fmla="*/ 57725 f37 1"/>
                <a:gd name="f42" fmla="*/ 3305 f36 1"/>
                <a:gd name="f43" fmla="*/ 55817 f37 1"/>
                <a:gd name="f44" fmla="*/ 2288 f36 1"/>
                <a:gd name="f45" fmla="*/ 54800 f37 1"/>
                <a:gd name="f46" fmla="*/ 1653 f36 1"/>
                <a:gd name="f47" fmla="*/ 53147 f37 1"/>
                <a:gd name="f48" fmla="*/ 0 f36 1"/>
                <a:gd name="f49" fmla="*/ 17546 f37 1"/>
                <a:gd name="f50" fmla="*/ 16780 f36 1"/>
                <a:gd name="f51" fmla="*/ 0 f37 1"/>
                <a:gd name="f52" fmla="*/ 236451 f36 1"/>
                <a:gd name="f53" fmla="*/ 4832 f37 1"/>
                <a:gd name="f54" fmla="*/ 240137 f36 1"/>
                <a:gd name="f55" fmla="*/ 40433 f37 1"/>
                <a:gd name="f56" fmla="*/ 223102 f36 1"/>
                <a:gd name="f57" fmla="+- f38 0 f1"/>
                <a:gd name="f58" fmla="*/ f41 1 57724"/>
                <a:gd name="f59" fmla="*/ f42 1 240137"/>
                <a:gd name="f60" fmla="*/ f43 1 57724"/>
                <a:gd name="f61" fmla="*/ f44 1 240137"/>
                <a:gd name="f62" fmla="*/ f45 1 57724"/>
                <a:gd name="f63" fmla="*/ f46 1 240137"/>
                <a:gd name="f64" fmla="*/ f47 1 57724"/>
                <a:gd name="f65" fmla="*/ f48 1 240137"/>
                <a:gd name="f66" fmla="*/ f49 1 57724"/>
                <a:gd name="f67" fmla="*/ f50 1 240137"/>
                <a:gd name="f68" fmla="*/ f51 1 57724"/>
                <a:gd name="f69" fmla="*/ f52 1 240137"/>
                <a:gd name="f70" fmla="*/ f53 1 57724"/>
                <a:gd name="f71" fmla="*/ f54 1 240137"/>
                <a:gd name="f72" fmla="*/ f55 1 57724"/>
                <a:gd name="f73" fmla="*/ f56 1 240137"/>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98" y="f99"/>
                </a:cxn>
                <a:cxn ang="f57">
                  <a:pos x="f100" y="f101"/>
                </a:cxn>
                <a:cxn ang="f57">
                  <a:pos x="f102" y="f103"/>
                </a:cxn>
                <a:cxn ang="f57">
                  <a:pos x="f104" y="f105"/>
                </a:cxn>
                <a:cxn ang="f57">
                  <a:pos x="f106" y="f107"/>
                </a:cxn>
                <a:cxn ang="f57">
                  <a:pos x="f108" y="f109"/>
                </a:cxn>
                <a:cxn ang="f57">
                  <a:pos x="f110" y="f111"/>
                </a:cxn>
                <a:cxn ang="f57">
                  <a:pos x="f112" y="f113"/>
                </a:cxn>
              </a:cxnLst>
              <a:rect l="f94" t="f97" r="f95" b="f96"/>
              <a:pathLst>
                <a:path w="57724" h="240137">
                  <a:moveTo>
                    <a:pt x="f8" y="f9"/>
                  </a:moveTo>
                  <a:lnTo>
                    <a:pt x="f8" y="f9"/>
                  </a:lnTo>
                  <a:cubicBezTo>
                    <a:pt x="f10" y="f11"/>
                    <a:pt x="f12" y="f13"/>
                    <a:pt x="f14" y="f15"/>
                  </a:cubicBezTo>
                  <a:lnTo>
                    <a:pt x="f16" y="f17"/>
                  </a:lnTo>
                  <a:lnTo>
                    <a:pt x="f18" y="f5"/>
                  </a:lnTo>
                  <a:lnTo>
                    <a:pt x="f19" y="f20"/>
                  </a:lnTo>
                  <a:lnTo>
                    <a:pt x="f5" y="f21"/>
                  </a:lnTo>
                  <a:cubicBezTo>
                    <a:pt x="f22" y="f23"/>
                    <a:pt x="f24" y="f25"/>
                    <a:pt x="f26" y="f7"/>
                  </a:cubicBezTo>
                  <a:lnTo>
                    <a:pt x="f27" y="f28"/>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54">
              <a:extLst>
                <a:ext uri="{FF2B5EF4-FFF2-40B4-BE49-F238E27FC236}">
                  <a16:creationId xmlns:a16="http://schemas.microsoft.com/office/drawing/2014/main" id="{496FB01D-E005-5A83-09E1-8E0FFE90E1A1}"/>
                </a:ext>
              </a:extLst>
            </p:cNvPr>
            <p:cNvSpPr/>
            <p:nvPr/>
          </p:nvSpPr>
          <p:spPr>
            <a:xfrm flipH="1">
              <a:off x="10778508" y="2745796"/>
              <a:ext cx="259634" cy="228060"/>
            </a:xfrm>
            <a:custGeom>
              <a:avLst/>
              <a:gdLst>
                <a:gd name="f0" fmla="val 10800000"/>
                <a:gd name="f1" fmla="val 5400000"/>
                <a:gd name="f2" fmla="val 180"/>
                <a:gd name="f3" fmla="val w"/>
                <a:gd name="f4" fmla="val h"/>
                <a:gd name="f5" fmla="val 0"/>
                <a:gd name="f6" fmla="val 259633"/>
                <a:gd name="f7" fmla="val 228060"/>
                <a:gd name="f8" fmla="val 199747"/>
                <a:gd name="f9" fmla="val 155727"/>
                <a:gd name="f10" fmla="val 125748"/>
                <a:gd name="f11" fmla="val 86317"/>
                <a:gd name="f12" fmla="val 33821"/>
                <a:gd name="f13" fmla="val 15636"/>
                <a:gd name="f14" fmla="val 225304"/>
                <a:gd name="f15" fmla="val 211916"/>
                <a:gd name="f16" fmla="+- 0 0 -90"/>
                <a:gd name="f17" fmla="*/ f3 1 259633"/>
                <a:gd name="f18" fmla="*/ f4 1 228060"/>
                <a:gd name="f19" fmla="val f5"/>
                <a:gd name="f20" fmla="val f6"/>
                <a:gd name="f21" fmla="val f7"/>
                <a:gd name="f22" fmla="*/ f16 f0 1"/>
                <a:gd name="f23" fmla="+- f21 0 f19"/>
                <a:gd name="f24" fmla="+- f20 0 f19"/>
                <a:gd name="f25" fmla="*/ f22 1 f2"/>
                <a:gd name="f26" fmla="*/ f24 1 259633"/>
                <a:gd name="f27" fmla="*/ f23 1 228060"/>
                <a:gd name="f28" fmla="*/ 199747 f24 1"/>
                <a:gd name="f29" fmla="*/ 155727 f23 1"/>
                <a:gd name="f30" fmla="*/ 125748 f24 1"/>
                <a:gd name="f31" fmla="*/ 86317 f23 1"/>
                <a:gd name="f32" fmla="*/ 33821 f24 1"/>
                <a:gd name="f33" fmla="*/ 0 f23 1"/>
                <a:gd name="f34" fmla="*/ 0 f24 1"/>
                <a:gd name="f35" fmla="*/ 15636 f23 1"/>
                <a:gd name="f36" fmla="*/ 225304 f24 1"/>
                <a:gd name="f37" fmla="*/ 228060 f23 1"/>
                <a:gd name="f38" fmla="*/ 259633 f24 1"/>
                <a:gd name="f39" fmla="*/ 211916 f23 1"/>
                <a:gd name="f40" fmla="+- f25 0 f1"/>
                <a:gd name="f41" fmla="*/ f28 1 259633"/>
                <a:gd name="f42" fmla="*/ f29 1 228060"/>
                <a:gd name="f43" fmla="*/ f30 1 259633"/>
                <a:gd name="f44" fmla="*/ f31 1 228060"/>
                <a:gd name="f45" fmla="*/ f32 1 259633"/>
                <a:gd name="f46" fmla="*/ f33 1 228060"/>
                <a:gd name="f47" fmla="*/ f34 1 259633"/>
                <a:gd name="f48" fmla="*/ f35 1 228060"/>
                <a:gd name="f49" fmla="*/ f36 1 259633"/>
                <a:gd name="f50" fmla="*/ f37 1 228060"/>
                <a:gd name="f51" fmla="*/ f38 1 259633"/>
                <a:gd name="f52" fmla="*/ f39 1 228060"/>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 ang="f40">
                  <a:pos x="f73" y="f74"/>
                </a:cxn>
              </a:cxnLst>
              <a:rect l="f69" t="f72" r="f70" b="f71"/>
              <a:pathLst>
                <a:path w="259633" h="228060">
                  <a:moveTo>
                    <a:pt x="f8" y="f9"/>
                  </a:moveTo>
                  <a:lnTo>
                    <a:pt x="f10" y="f11"/>
                  </a:lnTo>
                  <a:lnTo>
                    <a:pt x="f12" y="f5"/>
                  </a:lnTo>
                  <a:lnTo>
                    <a:pt x="f5" y="f13"/>
                  </a:lnTo>
                  <a:lnTo>
                    <a:pt x="f14" y="f7"/>
                  </a:lnTo>
                  <a:lnTo>
                    <a:pt x="f6" y="f1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55">
              <a:extLst>
                <a:ext uri="{FF2B5EF4-FFF2-40B4-BE49-F238E27FC236}">
                  <a16:creationId xmlns:a16="http://schemas.microsoft.com/office/drawing/2014/main" id="{E3CACF47-8C8B-2E7B-726F-43C4D0881316}"/>
                </a:ext>
              </a:extLst>
            </p:cNvPr>
            <p:cNvSpPr/>
            <p:nvPr/>
          </p:nvSpPr>
          <p:spPr>
            <a:xfrm flipH="1">
              <a:off x="10907822" y="2277596"/>
              <a:ext cx="576099" cy="703118"/>
            </a:xfrm>
            <a:custGeom>
              <a:avLst/>
              <a:gdLst>
                <a:gd name="f0" fmla="val 10800000"/>
                <a:gd name="f1" fmla="val 5400000"/>
                <a:gd name="f2" fmla="val 180"/>
                <a:gd name="f3" fmla="val w"/>
                <a:gd name="f4" fmla="val h"/>
                <a:gd name="f5" fmla="val 0"/>
                <a:gd name="f6" fmla="val 576101"/>
                <a:gd name="f7" fmla="val 703122"/>
                <a:gd name="f8" fmla="val 428484"/>
                <a:gd name="f9" fmla="val 475825"/>
                <a:gd name="f10" fmla="val 428424"/>
                <a:gd name="f11" fmla="val 475189"/>
                <a:gd name="f12" fmla="val 474554"/>
                <a:gd name="f13" fmla="val 473918"/>
                <a:gd name="f14" fmla="val 429374"/>
                <a:gd name="f15" fmla="val 472520"/>
                <a:gd name="f16" fmla="val 429681"/>
                <a:gd name="f17" fmla="val 472037"/>
                <a:gd name="f18" fmla="val 430021"/>
                <a:gd name="f19" fmla="val 471566"/>
                <a:gd name="f20" fmla="val 430391"/>
                <a:gd name="f21" fmla="val 471121"/>
                <a:gd name="f22" fmla="val 431917"/>
                <a:gd name="f23" fmla="val 469977"/>
                <a:gd name="f24" fmla="val 432934"/>
                <a:gd name="f25" fmla="val 469214"/>
                <a:gd name="f26" fmla="val 477690"/>
                <a:gd name="f27" fmla="val 448874"/>
                <a:gd name="f28" fmla="val 478961"/>
                <a:gd name="f29" fmla="val 479592"/>
                <a:gd name="f30" fmla="val 448760"/>
                <a:gd name="f31" fmla="val 480238"/>
                <a:gd name="f32" fmla="val 480869"/>
                <a:gd name="f33" fmla="val 482521"/>
                <a:gd name="f34" fmla="val 484302"/>
                <a:gd name="f35" fmla="val 484862"/>
                <a:gd name="f36" fmla="val 449078"/>
                <a:gd name="f37" fmla="val 485380"/>
                <a:gd name="f38" fmla="val 449370"/>
                <a:gd name="f39" fmla="val 485827"/>
                <a:gd name="f40" fmla="val 449764"/>
                <a:gd name="f41" fmla="val 487099"/>
                <a:gd name="f42" fmla="val 450527"/>
                <a:gd name="f43" fmla="val 534683"/>
                <a:gd name="f44" fmla="val 530488"/>
                <a:gd name="f45" fmla="val 11570"/>
                <a:gd name="f46" fmla="val 2034"/>
                <a:gd name="f47" fmla="val 250815"/>
                <a:gd name="f48" fmla="val 305987"/>
                <a:gd name="f49" fmla="val 80230"/>
                <a:gd name="f50" fmla="val 383151"/>
                <a:gd name="f51" fmla="val 413862"/>
                <a:gd name="f52" fmla="val 428103"/>
                <a:gd name="f53" fmla="val 477477"/>
                <a:gd name="f54" fmla="val 428100"/>
                <a:gd name="f55" fmla="val 476905"/>
                <a:gd name="f56" fmla="val 428230"/>
                <a:gd name="f57" fmla="val 476333"/>
                <a:gd name="f58" fmla="+- 0 0 -90"/>
                <a:gd name="f59" fmla="*/ f3 1 576101"/>
                <a:gd name="f60" fmla="*/ f4 1 703122"/>
                <a:gd name="f61" fmla="val f5"/>
                <a:gd name="f62" fmla="val f6"/>
                <a:gd name="f63" fmla="val f7"/>
                <a:gd name="f64" fmla="*/ f58 f0 1"/>
                <a:gd name="f65" fmla="+- f63 0 f61"/>
                <a:gd name="f66" fmla="+- f62 0 f61"/>
                <a:gd name="f67" fmla="*/ f64 1 f2"/>
                <a:gd name="f68" fmla="*/ f66 1 576101"/>
                <a:gd name="f69" fmla="*/ f65 1 703122"/>
                <a:gd name="f70" fmla="*/ 428484 f66 1"/>
                <a:gd name="f71" fmla="*/ 475825 f65 1"/>
                <a:gd name="f72" fmla="*/ 473918 f65 1"/>
                <a:gd name="f73" fmla="*/ 429374 f66 1"/>
                <a:gd name="f74" fmla="*/ 472520 f65 1"/>
                <a:gd name="f75" fmla="*/ 430391 f66 1"/>
                <a:gd name="f76" fmla="*/ 471121 f65 1"/>
                <a:gd name="f77" fmla="*/ 431917 f66 1"/>
                <a:gd name="f78" fmla="*/ 469977 f65 1"/>
                <a:gd name="f79" fmla="*/ 432934 f66 1"/>
                <a:gd name="f80" fmla="*/ 469214 f65 1"/>
                <a:gd name="f81" fmla="*/ 477690 f66 1"/>
                <a:gd name="f82" fmla="*/ 448874 f65 1"/>
                <a:gd name="f83" fmla="*/ 478961 f66 1"/>
                <a:gd name="f84" fmla="*/ 480869 f66 1"/>
                <a:gd name="f85" fmla="*/ 482521 f66 1"/>
                <a:gd name="f86" fmla="*/ 484302 f66 1"/>
                <a:gd name="f87" fmla="*/ 485827 f66 1"/>
                <a:gd name="f88" fmla="*/ 449764 f65 1"/>
                <a:gd name="f89" fmla="*/ 487099 f66 1"/>
                <a:gd name="f90" fmla="*/ 450527 f65 1"/>
                <a:gd name="f91" fmla="*/ 576101 f66 1"/>
                <a:gd name="f92" fmla="*/ 534683 f65 1"/>
                <a:gd name="f93" fmla="*/ 530488 f65 1"/>
                <a:gd name="f94" fmla="*/ 11570 f66 1"/>
                <a:gd name="f95" fmla="*/ 0 f65 1"/>
                <a:gd name="f96" fmla="*/ 2034 f66 1"/>
                <a:gd name="f97" fmla="*/ 250815 f65 1"/>
                <a:gd name="f98" fmla="*/ 0 f66 1"/>
                <a:gd name="f99" fmla="*/ 305987 f65 1"/>
                <a:gd name="f100" fmla="*/ 80230 f66 1"/>
                <a:gd name="f101" fmla="*/ 383151 f65 1"/>
                <a:gd name="f102" fmla="*/ 413862 f66 1"/>
                <a:gd name="f103" fmla="*/ 703122 f65 1"/>
                <a:gd name="f104" fmla="*/ 428103 f66 1"/>
                <a:gd name="f105" fmla="*/ 477477 f65 1"/>
                <a:gd name="f106" fmla="+- f67 0 f1"/>
                <a:gd name="f107" fmla="*/ f70 1 576101"/>
                <a:gd name="f108" fmla="*/ f71 1 703122"/>
                <a:gd name="f109" fmla="*/ f72 1 703122"/>
                <a:gd name="f110" fmla="*/ f73 1 576101"/>
                <a:gd name="f111" fmla="*/ f74 1 703122"/>
                <a:gd name="f112" fmla="*/ f75 1 576101"/>
                <a:gd name="f113" fmla="*/ f76 1 703122"/>
                <a:gd name="f114" fmla="*/ f77 1 576101"/>
                <a:gd name="f115" fmla="*/ f78 1 703122"/>
                <a:gd name="f116" fmla="*/ f79 1 576101"/>
                <a:gd name="f117" fmla="*/ f80 1 703122"/>
                <a:gd name="f118" fmla="*/ f81 1 576101"/>
                <a:gd name="f119" fmla="*/ f82 1 703122"/>
                <a:gd name="f120" fmla="*/ f83 1 576101"/>
                <a:gd name="f121" fmla="*/ f84 1 576101"/>
                <a:gd name="f122" fmla="*/ f85 1 576101"/>
                <a:gd name="f123" fmla="*/ f86 1 576101"/>
                <a:gd name="f124" fmla="*/ f87 1 576101"/>
                <a:gd name="f125" fmla="*/ f88 1 703122"/>
                <a:gd name="f126" fmla="*/ f89 1 576101"/>
                <a:gd name="f127" fmla="*/ f90 1 703122"/>
                <a:gd name="f128" fmla="*/ f91 1 576101"/>
                <a:gd name="f129" fmla="*/ f92 1 703122"/>
                <a:gd name="f130" fmla="*/ f93 1 703122"/>
                <a:gd name="f131" fmla="*/ f94 1 576101"/>
                <a:gd name="f132" fmla="*/ f95 1 703122"/>
                <a:gd name="f133" fmla="*/ f96 1 576101"/>
                <a:gd name="f134" fmla="*/ f97 1 703122"/>
                <a:gd name="f135" fmla="*/ f98 1 576101"/>
                <a:gd name="f136" fmla="*/ f99 1 703122"/>
                <a:gd name="f137" fmla="*/ f100 1 576101"/>
                <a:gd name="f138" fmla="*/ f101 1 703122"/>
                <a:gd name="f139" fmla="*/ f102 1 576101"/>
                <a:gd name="f140" fmla="*/ f103 1 703122"/>
                <a:gd name="f141" fmla="*/ f104 1 576101"/>
                <a:gd name="f142" fmla="*/ f105 1 703122"/>
                <a:gd name="f143" fmla="*/ f61 1 f68"/>
                <a:gd name="f144" fmla="*/ f62 1 f68"/>
                <a:gd name="f145" fmla="*/ f61 1 f69"/>
                <a:gd name="f146" fmla="*/ f63 1 f69"/>
                <a:gd name="f147" fmla="*/ f107 1 f68"/>
                <a:gd name="f148" fmla="*/ f108 1 f69"/>
                <a:gd name="f149" fmla="*/ f109 1 f69"/>
                <a:gd name="f150" fmla="*/ f110 1 f68"/>
                <a:gd name="f151" fmla="*/ f111 1 f69"/>
                <a:gd name="f152" fmla="*/ f112 1 f68"/>
                <a:gd name="f153" fmla="*/ f113 1 f69"/>
                <a:gd name="f154" fmla="*/ f114 1 f68"/>
                <a:gd name="f155" fmla="*/ f115 1 f69"/>
                <a:gd name="f156" fmla="*/ f116 1 f68"/>
                <a:gd name="f157" fmla="*/ f117 1 f69"/>
                <a:gd name="f158" fmla="*/ f118 1 f68"/>
                <a:gd name="f159" fmla="*/ f119 1 f69"/>
                <a:gd name="f160" fmla="*/ f120 1 f68"/>
                <a:gd name="f161" fmla="*/ f121 1 f68"/>
                <a:gd name="f162" fmla="*/ f122 1 f68"/>
                <a:gd name="f163" fmla="*/ f123 1 f68"/>
                <a:gd name="f164" fmla="*/ f124 1 f68"/>
                <a:gd name="f165" fmla="*/ f125 1 f69"/>
                <a:gd name="f166" fmla="*/ f126 1 f68"/>
                <a:gd name="f167" fmla="*/ f127 1 f69"/>
                <a:gd name="f168" fmla="*/ f128 1 f68"/>
                <a:gd name="f169" fmla="*/ f129 1 f69"/>
                <a:gd name="f170" fmla="*/ f130 1 f69"/>
                <a:gd name="f171" fmla="*/ f131 1 f68"/>
                <a:gd name="f172" fmla="*/ f132 1 f69"/>
                <a:gd name="f173" fmla="*/ f133 1 f68"/>
                <a:gd name="f174" fmla="*/ f134 1 f69"/>
                <a:gd name="f175" fmla="*/ f135 1 f68"/>
                <a:gd name="f176" fmla="*/ f136 1 f69"/>
                <a:gd name="f177" fmla="*/ f137 1 f68"/>
                <a:gd name="f178" fmla="*/ f138 1 f69"/>
                <a:gd name="f179" fmla="*/ f139 1 f68"/>
                <a:gd name="f180" fmla="*/ f140 1 f69"/>
                <a:gd name="f181" fmla="*/ f141 1 f68"/>
                <a:gd name="f182" fmla="*/ f142 1 f69"/>
                <a:gd name="f183" fmla="*/ f143 f59 1"/>
                <a:gd name="f184" fmla="*/ f144 f59 1"/>
                <a:gd name="f185" fmla="*/ f146 f60 1"/>
                <a:gd name="f186" fmla="*/ f145 f60 1"/>
                <a:gd name="f187" fmla="*/ f147 f59 1"/>
                <a:gd name="f188" fmla="*/ f148 f60 1"/>
                <a:gd name="f189" fmla="*/ f149 f60 1"/>
                <a:gd name="f190" fmla="*/ f150 f59 1"/>
                <a:gd name="f191" fmla="*/ f151 f60 1"/>
                <a:gd name="f192" fmla="*/ f152 f59 1"/>
                <a:gd name="f193" fmla="*/ f153 f60 1"/>
                <a:gd name="f194" fmla="*/ f154 f59 1"/>
                <a:gd name="f195" fmla="*/ f155 f60 1"/>
                <a:gd name="f196" fmla="*/ f156 f59 1"/>
                <a:gd name="f197" fmla="*/ f157 f60 1"/>
                <a:gd name="f198" fmla="*/ f158 f59 1"/>
                <a:gd name="f199" fmla="*/ f159 f60 1"/>
                <a:gd name="f200" fmla="*/ f160 f59 1"/>
                <a:gd name="f201" fmla="*/ f161 f59 1"/>
                <a:gd name="f202" fmla="*/ f162 f59 1"/>
                <a:gd name="f203" fmla="*/ f163 f59 1"/>
                <a:gd name="f204" fmla="*/ f164 f59 1"/>
                <a:gd name="f205" fmla="*/ f165 f60 1"/>
                <a:gd name="f206" fmla="*/ f166 f59 1"/>
                <a:gd name="f207" fmla="*/ f167 f60 1"/>
                <a:gd name="f208" fmla="*/ f168 f59 1"/>
                <a:gd name="f209" fmla="*/ f169 f60 1"/>
                <a:gd name="f210" fmla="*/ f170 f60 1"/>
                <a:gd name="f211" fmla="*/ f171 f59 1"/>
                <a:gd name="f212" fmla="*/ f172 f60 1"/>
                <a:gd name="f213" fmla="*/ f173 f59 1"/>
                <a:gd name="f214" fmla="*/ f174 f60 1"/>
                <a:gd name="f215" fmla="*/ f175 f59 1"/>
                <a:gd name="f216" fmla="*/ f176 f60 1"/>
                <a:gd name="f217" fmla="*/ f177 f59 1"/>
                <a:gd name="f218" fmla="*/ f178 f60 1"/>
                <a:gd name="f219" fmla="*/ f179 f59 1"/>
                <a:gd name="f220" fmla="*/ f180 f60 1"/>
                <a:gd name="f221" fmla="*/ f181 f59 1"/>
                <a:gd name="f222" fmla="*/ f182 f60 1"/>
              </a:gdLst>
              <a:ahLst/>
              <a:cxnLst>
                <a:cxn ang="3cd4">
                  <a:pos x="hc" y="t"/>
                </a:cxn>
                <a:cxn ang="0">
                  <a:pos x="r" y="vc"/>
                </a:cxn>
                <a:cxn ang="cd4">
                  <a:pos x="hc" y="b"/>
                </a:cxn>
                <a:cxn ang="cd2">
                  <a:pos x="l" y="vc"/>
                </a:cxn>
                <a:cxn ang="f106">
                  <a:pos x="f187" y="f188"/>
                </a:cxn>
                <a:cxn ang="f106">
                  <a:pos x="f187" y="f189"/>
                </a:cxn>
                <a:cxn ang="f106">
                  <a:pos x="f190" y="f191"/>
                </a:cxn>
                <a:cxn ang="f106">
                  <a:pos x="f192" y="f193"/>
                </a:cxn>
                <a:cxn ang="f106">
                  <a:pos x="f194" y="f195"/>
                </a:cxn>
                <a:cxn ang="f106">
                  <a:pos x="f196" y="f197"/>
                </a:cxn>
                <a:cxn ang="f106">
                  <a:pos x="f198" y="f199"/>
                </a:cxn>
                <a:cxn ang="f106">
                  <a:pos x="f200" y="f199"/>
                </a:cxn>
                <a:cxn ang="f106">
                  <a:pos x="f201" y="f199"/>
                </a:cxn>
                <a:cxn ang="f106">
                  <a:pos x="f202" y="f199"/>
                </a:cxn>
                <a:cxn ang="f106">
                  <a:pos x="f203" y="f199"/>
                </a:cxn>
                <a:cxn ang="f106">
                  <a:pos x="f204" y="f205"/>
                </a:cxn>
                <a:cxn ang="f106">
                  <a:pos x="f206" y="f207"/>
                </a:cxn>
                <a:cxn ang="f106">
                  <a:pos x="f208" y="f209"/>
                </a:cxn>
                <a:cxn ang="f106">
                  <a:pos x="f208" y="f210"/>
                </a:cxn>
                <a:cxn ang="f106">
                  <a:pos x="f211" y="f212"/>
                </a:cxn>
                <a:cxn ang="f106">
                  <a:pos x="f213" y="f214"/>
                </a:cxn>
                <a:cxn ang="f106">
                  <a:pos x="f215" y="f216"/>
                </a:cxn>
                <a:cxn ang="f106">
                  <a:pos x="f217" y="f218"/>
                </a:cxn>
                <a:cxn ang="f106">
                  <a:pos x="f219" y="f220"/>
                </a:cxn>
                <a:cxn ang="f106">
                  <a:pos x="f221" y="f222"/>
                </a:cxn>
                <a:cxn ang="f106">
                  <a:pos x="f187" y="f188"/>
                </a:cxn>
              </a:cxnLst>
              <a:rect l="f183" t="f186" r="f184" b="f185"/>
              <a:pathLst>
                <a:path w="576101" h="703122">
                  <a:moveTo>
                    <a:pt x="f8" y="f9"/>
                  </a:moveTo>
                  <a:cubicBezTo>
                    <a:pt x="f10" y="f11"/>
                    <a:pt x="f10" y="f12"/>
                    <a:pt x="f8" y="f13"/>
                  </a:cubicBezTo>
                  <a:lnTo>
                    <a:pt x="f14" y="f15"/>
                  </a:lnTo>
                  <a:cubicBezTo>
                    <a:pt x="f16" y="f17"/>
                    <a:pt x="f18" y="f19"/>
                    <a:pt x="f20" y="f21"/>
                  </a:cubicBezTo>
                  <a:lnTo>
                    <a:pt x="f22" y="f23"/>
                  </a:lnTo>
                  <a:lnTo>
                    <a:pt x="f24" y="f25"/>
                  </a:lnTo>
                  <a:lnTo>
                    <a:pt x="f26" y="f27"/>
                  </a:lnTo>
                  <a:lnTo>
                    <a:pt x="f28" y="f27"/>
                  </a:lnTo>
                  <a:cubicBezTo>
                    <a:pt x="f29" y="f30"/>
                    <a:pt x="f31" y="f30"/>
                    <a:pt x="f32" y="f27"/>
                  </a:cubicBezTo>
                  <a:lnTo>
                    <a:pt x="f33" y="f27"/>
                  </a:lnTo>
                  <a:lnTo>
                    <a:pt x="f34" y="f27"/>
                  </a:lnTo>
                  <a:cubicBezTo>
                    <a:pt x="f35" y="f36"/>
                    <a:pt x="f37" y="f38"/>
                    <a:pt x="f39" y="f40"/>
                  </a:cubicBezTo>
                  <a:lnTo>
                    <a:pt x="f41" y="f42"/>
                  </a:lnTo>
                  <a:lnTo>
                    <a:pt x="f6" y="f43"/>
                  </a:lnTo>
                  <a:lnTo>
                    <a:pt x="f6" y="f44"/>
                  </a:lnTo>
                  <a:lnTo>
                    <a:pt x="f45" y="f5"/>
                  </a:lnTo>
                  <a:lnTo>
                    <a:pt x="f46" y="f47"/>
                  </a:lnTo>
                  <a:lnTo>
                    <a:pt x="f5" y="f48"/>
                  </a:lnTo>
                  <a:lnTo>
                    <a:pt x="f49" y="f50"/>
                  </a:lnTo>
                  <a:lnTo>
                    <a:pt x="f51" y="f7"/>
                  </a:lnTo>
                  <a:lnTo>
                    <a:pt x="f52" y="f53"/>
                  </a:lnTo>
                  <a:cubicBezTo>
                    <a:pt x="f54" y="f55"/>
                    <a:pt x="f56" y="f57"/>
                    <a:pt x="f8" y="f9"/>
                  </a:cubicBez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56">
              <a:extLst>
                <a:ext uri="{FF2B5EF4-FFF2-40B4-BE49-F238E27FC236}">
                  <a16:creationId xmlns:a16="http://schemas.microsoft.com/office/drawing/2014/main" id="{80645D11-90B8-8DFE-A0BC-D6705077842E}"/>
                </a:ext>
              </a:extLst>
            </p:cNvPr>
            <p:cNvSpPr/>
            <p:nvPr/>
          </p:nvSpPr>
          <p:spPr>
            <a:xfrm flipH="1">
              <a:off x="10814745" y="2765246"/>
              <a:ext cx="237890" cy="432474"/>
            </a:xfrm>
            <a:custGeom>
              <a:avLst/>
              <a:gdLst>
                <a:gd name="f0" fmla="val 10800000"/>
                <a:gd name="f1" fmla="val 5400000"/>
                <a:gd name="f2" fmla="val 180"/>
                <a:gd name="f3" fmla="val w"/>
                <a:gd name="f4" fmla="val h"/>
                <a:gd name="f5" fmla="val 0"/>
                <a:gd name="f6" fmla="val 237891"/>
                <a:gd name="f7" fmla="val 432475"/>
                <a:gd name="f8" fmla="val 218311"/>
                <a:gd name="f9" fmla="val 431586"/>
                <a:gd name="f10" fmla="val 219239"/>
                <a:gd name="f11" fmla="val 431395"/>
                <a:gd name="f12" fmla="val 220180"/>
                <a:gd name="f13" fmla="val 221108"/>
                <a:gd name="f14" fmla="val 211916"/>
                <a:gd name="f15" fmla="val 13859"/>
                <a:gd name="f16" fmla="val 219797"/>
                <a:gd name="f17" fmla="val 225009"/>
                <a:gd name="f18" fmla="val 216149"/>
                <a:gd name="f19" fmla="val 432476"/>
                <a:gd name="f20" fmla="+- 0 0 -90"/>
                <a:gd name="f21" fmla="*/ f3 1 237891"/>
                <a:gd name="f22" fmla="*/ f4 1 432475"/>
                <a:gd name="f23" fmla="val f5"/>
                <a:gd name="f24" fmla="val f6"/>
                <a:gd name="f25" fmla="val f7"/>
                <a:gd name="f26" fmla="*/ f20 f0 1"/>
                <a:gd name="f27" fmla="+- f25 0 f23"/>
                <a:gd name="f28" fmla="+- f24 0 f23"/>
                <a:gd name="f29" fmla="*/ f26 1 f2"/>
                <a:gd name="f30" fmla="*/ f28 1 237891"/>
                <a:gd name="f31" fmla="*/ f27 1 432475"/>
                <a:gd name="f32" fmla="*/ 218311 f28 1"/>
                <a:gd name="f33" fmla="*/ 431586 f27 1"/>
                <a:gd name="f34" fmla="*/ 221108 f28 1"/>
                <a:gd name="f35" fmla="*/ 237891 f28 1"/>
                <a:gd name="f36" fmla="*/ 211916 f27 1"/>
                <a:gd name="f37" fmla="*/ 13859 f28 1"/>
                <a:gd name="f38" fmla="*/ 0 f27 1"/>
                <a:gd name="f39" fmla="*/ 0 f28 1"/>
                <a:gd name="f40" fmla="*/ 219797 f27 1"/>
                <a:gd name="f41" fmla="*/ 225009 f27 1"/>
                <a:gd name="f42" fmla="*/ 216149 f28 1"/>
                <a:gd name="f43" fmla="*/ 432476 f27 1"/>
                <a:gd name="f44" fmla="+- f29 0 f1"/>
                <a:gd name="f45" fmla="*/ f32 1 237891"/>
                <a:gd name="f46" fmla="*/ f33 1 432475"/>
                <a:gd name="f47" fmla="*/ f34 1 237891"/>
                <a:gd name="f48" fmla="*/ f35 1 237891"/>
                <a:gd name="f49" fmla="*/ f36 1 432475"/>
                <a:gd name="f50" fmla="*/ f37 1 237891"/>
                <a:gd name="f51" fmla="*/ f38 1 432475"/>
                <a:gd name="f52" fmla="*/ f39 1 237891"/>
                <a:gd name="f53" fmla="*/ f40 1 432475"/>
                <a:gd name="f54" fmla="*/ f41 1 432475"/>
                <a:gd name="f55" fmla="*/ f42 1 237891"/>
                <a:gd name="f56" fmla="*/ f43 1 432475"/>
                <a:gd name="f57" fmla="*/ f23 1 f30"/>
                <a:gd name="f58" fmla="*/ f24 1 f30"/>
                <a:gd name="f59" fmla="*/ f23 1 f31"/>
                <a:gd name="f60" fmla="*/ f25 1 f31"/>
                <a:gd name="f61" fmla="*/ f45 1 f30"/>
                <a:gd name="f62" fmla="*/ f46 1 f31"/>
                <a:gd name="f63" fmla="*/ f47 1 f30"/>
                <a:gd name="f64" fmla="*/ f48 1 f30"/>
                <a:gd name="f65" fmla="*/ f49 1 f31"/>
                <a:gd name="f66" fmla="*/ f50 1 f30"/>
                <a:gd name="f67" fmla="*/ f51 1 f31"/>
                <a:gd name="f68" fmla="*/ f52 1 f30"/>
                <a:gd name="f69" fmla="*/ f53 1 f31"/>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1 1"/>
                <a:gd name="f81" fmla="*/ f65 f22 1"/>
                <a:gd name="f82" fmla="*/ f66 f21 1"/>
                <a:gd name="f83" fmla="*/ f67 f22 1"/>
                <a:gd name="f84" fmla="*/ f68 f21 1"/>
                <a:gd name="f85" fmla="*/ f69 f22 1"/>
                <a:gd name="f86" fmla="*/ f70 f22 1"/>
                <a:gd name="f87" fmla="*/ f71 f21 1"/>
                <a:gd name="f88" fmla="*/ f72 f22 1"/>
              </a:gdLst>
              <a:ahLst/>
              <a:cxnLst>
                <a:cxn ang="3cd4">
                  <a:pos x="hc" y="t"/>
                </a:cxn>
                <a:cxn ang="0">
                  <a:pos x="r" y="vc"/>
                </a:cxn>
                <a:cxn ang="cd4">
                  <a:pos x="hc" y="b"/>
                </a:cxn>
                <a:cxn ang="cd2">
                  <a:pos x="l" y="vc"/>
                </a:cxn>
                <a:cxn ang="f44">
                  <a:pos x="f77" y="f78"/>
                </a:cxn>
                <a:cxn ang="f44">
                  <a:pos x="f79" y="f78"/>
                </a:cxn>
                <a:cxn ang="f44">
                  <a:pos x="f80" y="f81"/>
                </a:cxn>
                <a:cxn ang="f44">
                  <a:pos x="f82" y="f83"/>
                </a:cxn>
                <a:cxn ang="f44">
                  <a:pos x="f84" y="f85"/>
                </a:cxn>
                <a:cxn ang="f44">
                  <a:pos x="f84" y="f86"/>
                </a:cxn>
                <a:cxn ang="f44">
                  <a:pos x="f87" y="f88"/>
                </a:cxn>
              </a:cxnLst>
              <a:rect l="f73" t="f76" r="f74" b="f75"/>
              <a:pathLst>
                <a:path w="237891" h="432475">
                  <a:moveTo>
                    <a:pt x="f8" y="f9"/>
                  </a:moveTo>
                  <a:cubicBezTo>
                    <a:pt x="f10" y="f11"/>
                    <a:pt x="f12" y="f11"/>
                    <a:pt x="f13" y="f9"/>
                  </a:cubicBezTo>
                  <a:lnTo>
                    <a:pt x="f6" y="f14"/>
                  </a:lnTo>
                  <a:lnTo>
                    <a:pt x="f15" y="f5"/>
                  </a:lnTo>
                  <a:lnTo>
                    <a:pt x="f5" y="f16"/>
                  </a:lnTo>
                  <a:lnTo>
                    <a:pt x="f5" y="f17"/>
                  </a:lnTo>
                  <a:lnTo>
                    <a:pt x="f18" y="f19"/>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57">
              <a:extLst>
                <a:ext uri="{FF2B5EF4-FFF2-40B4-BE49-F238E27FC236}">
                  <a16:creationId xmlns:a16="http://schemas.microsoft.com/office/drawing/2014/main" id="{71D8AD09-7CB1-909E-2DCF-05D9DB3E30D7}"/>
                </a:ext>
              </a:extLst>
            </p:cNvPr>
            <p:cNvSpPr/>
            <p:nvPr/>
          </p:nvSpPr>
          <p:spPr>
            <a:xfrm flipH="1">
              <a:off x="10839416" y="2994449"/>
              <a:ext cx="233693" cy="316537"/>
            </a:xfrm>
            <a:custGeom>
              <a:avLst/>
              <a:gdLst>
                <a:gd name="f0" fmla="val 10800000"/>
                <a:gd name="f1" fmla="val 5400000"/>
                <a:gd name="f2" fmla="val 180"/>
                <a:gd name="f3" fmla="val w"/>
                <a:gd name="f4" fmla="val h"/>
                <a:gd name="f5" fmla="val 0"/>
                <a:gd name="f6" fmla="val 233695"/>
                <a:gd name="f7" fmla="val 316538"/>
                <a:gd name="f8" fmla="val 19835"/>
                <a:gd name="f9" fmla="val 19453"/>
                <a:gd name="f10" fmla="val 6356"/>
                <a:gd name="f11" fmla="val 204797"/>
                <a:gd name="f12" fmla="+- 0 0 -90"/>
                <a:gd name="f13" fmla="*/ f3 1 233695"/>
                <a:gd name="f14" fmla="*/ f4 1 316538"/>
                <a:gd name="f15" fmla="val f5"/>
                <a:gd name="f16" fmla="val f6"/>
                <a:gd name="f17" fmla="val f7"/>
                <a:gd name="f18" fmla="*/ f12 f0 1"/>
                <a:gd name="f19" fmla="+- f17 0 f15"/>
                <a:gd name="f20" fmla="+- f16 0 f15"/>
                <a:gd name="f21" fmla="*/ f18 1 f2"/>
                <a:gd name="f22" fmla="*/ f20 1 233695"/>
                <a:gd name="f23" fmla="*/ f19 1 316538"/>
                <a:gd name="f24" fmla="*/ 19835 f20 1"/>
                <a:gd name="f25" fmla="*/ 0 f19 1"/>
                <a:gd name="f26" fmla="*/ 19453 f20 1"/>
                <a:gd name="f27" fmla="*/ 6356 f19 1"/>
                <a:gd name="f28" fmla="*/ 0 f20 1"/>
                <a:gd name="f29" fmla="*/ 316538 f19 1"/>
                <a:gd name="f30" fmla="*/ 233695 f20 1"/>
                <a:gd name="f31" fmla="*/ 204797 f19 1"/>
                <a:gd name="f32" fmla="+- f21 0 f1"/>
                <a:gd name="f33" fmla="*/ f24 1 233695"/>
                <a:gd name="f34" fmla="*/ f25 1 316538"/>
                <a:gd name="f35" fmla="*/ f26 1 233695"/>
                <a:gd name="f36" fmla="*/ f27 1 316538"/>
                <a:gd name="f37" fmla="*/ f28 1 233695"/>
                <a:gd name="f38" fmla="*/ f29 1 316538"/>
                <a:gd name="f39" fmla="*/ f30 1 233695"/>
                <a:gd name="f40" fmla="*/ f31 1 316538"/>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33695" h="316538">
                  <a:moveTo>
                    <a:pt x="f8" y="f5"/>
                  </a:moveTo>
                  <a:lnTo>
                    <a:pt x="f9" y="f10"/>
                  </a:lnTo>
                  <a:lnTo>
                    <a:pt x="f5" y="f7"/>
                  </a:lnTo>
                  <a:lnTo>
                    <a:pt x="f6" y="f11"/>
                  </a:lnTo>
                  <a:lnTo>
                    <a:pt x="f8"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58">
              <a:extLst>
                <a:ext uri="{FF2B5EF4-FFF2-40B4-BE49-F238E27FC236}">
                  <a16:creationId xmlns:a16="http://schemas.microsoft.com/office/drawing/2014/main" id="{65B5B2BD-63EE-203F-761B-EA4C9C8C5E9B}"/>
                </a:ext>
              </a:extLst>
            </p:cNvPr>
            <p:cNvSpPr/>
            <p:nvPr/>
          </p:nvSpPr>
          <p:spPr>
            <a:xfrm flipH="1">
              <a:off x="10781059" y="3581000"/>
              <a:ext cx="238018" cy="312852"/>
            </a:xfrm>
            <a:custGeom>
              <a:avLst/>
              <a:gdLst>
                <a:gd name="f0" fmla="val 10800000"/>
                <a:gd name="f1" fmla="val 5400000"/>
                <a:gd name="f2" fmla="val 180"/>
                <a:gd name="f3" fmla="val w"/>
                <a:gd name="f4" fmla="val h"/>
                <a:gd name="f5" fmla="val 0"/>
                <a:gd name="f6" fmla="val 238018"/>
                <a:gd name="f7" fmla="val 312851"/>
                <a:gd name="f8" fmla="val 238019"/>
                <a:gd name="f9" fmla="val 13986"/>
                <a:gd name="f10" fmla="val 109708"/>
                <a:gd name="f11" fmla="val 1780"/>
                <a:gd name="f12" fmla="val 287046"/>
                <a:gd name="f13" fmla="val 312852"/>
                <a:gd name="f14" fmla="val 221362"/>
                <a:gd name="f15" fmla="val 203144"/>
                <a:gd name="f16" fmla="val 221617"/>
                <a:gd name="f17" fmla="val 199584"/>
                <a:gd name="f18" fmla="+- 0 0 -90"/>
                <a:gd name="f19" fmla="*/ f3 1 238018"/>
                <a:gd name="f20" fmla="*/ f4 1 312851"/>
                <a:gd name="f21" fmla="val f5"/>
                <a:gd name="f22" fmla="val f6"/>
                <a:gd name="f23" fmla="val f7"/>
                <a:gd name="f24" fmla="*/ f18 f0 1"/>
                <a:gd name="f25" fmla="+- f23 0 f21"/>
                <a:gd name="f26" fmla="+- f22 0 f21"/>
                <a:gd name="f27" fmla="*/ f24 1 f2"/>
                <a:gd name="f28" fmla="*/ f26 1 238018"/>
                <a:gd name="f29" fmla="*/ f25 1 312851"/>
                <a:gd name="f30" fmla="*/ 238019 f26 1"/>
                <a:gd name="f31" fmla="*/ 0 f25 1"/>
                <a:gd name="f32" fmla="*/ 13986 f26 1"/>
                <a:gd name="f33" fmla="*/ 109708 f25 1"/>
                <a:gd name="f34" fmla="*/ 1780 f26 1"/>
                <a:gd name="f35" fmla="*/ 287046 f25 1"/>
                <a:gd name="f36" fmla="*/ 0 f26 1"/>
                <a:gd name="f37" fmla="*/ 312852 f25 1"/>
                <a:gd name="f38" fmla="*/ 221362 f26 1"/>
                <a:gd name="f39" fmla="*/ 203144 f25 1"/>
                <a:gd name="f40" fmla="*/ 221617 f26 1"/>
                <a:gd name="f41" fmla="*/ 199584 f25 1"/>
                <a:gd name="f42" fmla="+- f27 0 f1"/>
                <a:gd name="f43" fmla="*/ f30 1 238018"/>
                <a:gd name="f44" fmla="*/ f31 1 312851"/>
                <a:gd name="f45" fmla="*/ f32 1 238018"/>
                <a:gd name="f46" fmla="*/ f33 1 312851"/>
                <a:gd name="f47" fmla="*/ f34 1 238018"/>
                <a:gd name="f48" fmla="*/ f35 1 312851"/>
                <a:gd name="f49" fmla="*/ f36 1 238018"/>
                <a:gd name="f50" fmla="*/ f37 1 312851"/>
                <a:gd name="f51" fmla="*/ f38 1 238018"/>
                <a:gd name="f52" fmla="*/ f39 1 312851"/>
                <a:gd name="f53" fmla="*/ f40 1 238018"/>
                <a:gd name="f54" fmla="*/ f41 1 312851"/>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238018" h="312851">
                  <a:moveTo>
                    <a:pt x="f8" y="f5"/>
                  </a:moveTo>
                  <a:lnTo>
                    <a:pt x="f9" y="f10"/>
                  </a:lnTo>
                  <a:lnTo>
                    <a:pt x="f11" y="f12"/>
                  </a:lnTo>
                  <a:lnTo>
                    <a:pt x="f5" y="f13"/>
                  </a:lnTo>
                  <a:lnTo>
                    <a:pt x="f14" y="f15"/>
                  </a:lnTo>
                  <a:lnTo>
                    <a:pt x="f16" y="f17"/>
                  </a:lnTo>
                  <a:lnTo>
                    <a:pt x="f8"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59">
              <a:extLst>
                <a:ext uri="{FF2B5EF4-FFF2-40B4-BE49-F238E27FC236}">
                  <a16:creationId xmlns:a16="http://schemas.microsoft.com/office/drawing/2014/main" id="{44B3C72D-1470-9A05-3B09-1B63C7829206}"/>
                </a:ext>
              </a:extLst>
            </p:cNvPr>
            <p:cNvSpPr/>
            <p:nvPr/>
          </p:nvSpPr>
          <p:spPr>
            <a:xfrm flipH="1">
              <a:off x="10781562" y="3473202"/>
              <a:ext cx="330711" cy="214454"/>
            </a:xfrm>
            <a:custGeom>
              <a:avLst/>
              <a:gdLst>
                <a:gd name="f0" fmla="val 10800000"/>
                <a:gd name="f1" fmla="val 5400000"/>
                <a:gd name="f2" fmla="val 180"/>
                <a:gd name="f3" fmla="val w"/>
                <a:gd name="f4" fmla="val h"/>
                <a:gd name="f5" fmla="val 0"/>
                <a:gd name="f6" fmla="val 330708"/>
                <a:gd name="f7" fmla="val 214457"/>
                <a:gd name="f8" fmla="val 104369"/>
                <a:gd name="f9" fmla="val 253276"/>
                <a:gd name="f10" fmla="val 28730"/>
                <a:gd name="f11" fmla="val 223905"/>
                <a:gd name="f12" fmla="val 78704"/>
                <a:gd name="f13" fmla="val 70427"/>
                <a:gd name="f14" fmla="val 61793"/>
                <a:gd name="f15" fmla="val 78562"/>
                <a:gd name="f16" fmla="val 108564"/>
                <a:gd name="f17" fmla="val 108691"/>
                <a:gd name="f18" fmla="val 106040"/>
                <a:gd name="f19" fmla="val 214458"/>
                <a:gd name="f20" fmla="+- 0 0 -90"/>
                <a:gd name="f21" fmla="*/ f3 1 330708"/>
                <a:gd name="f22" fmla="*/ f4 1 214457"/>
                <a:gd name="f23" fmla="val f5"/>
                <a:gd name="f24" fmla="val f6"/>
                <a:gd name="f25" fmla="val f7"/>
                <a:gd name="f26" fmla="*/ f20 f0 1"/>
                <a:gd name="f27" fmla="+- f25 0 f23"/>
                <a:gd name="f28" fmla="+- f24 0 f23"/>
                <a:gd name="f29" fmla="*/ f26 1 f2"/>
                <a:gd name="f30" fmla="*/ f28 1 330708"/>
                <a:gd name="f31" fmla="*/ f27 1 214457"/>
                <a:gd name="f32" fmla="*/ 330708 f28 1"/>
                <a:gd name="f33" fmla="*/ 104369 f27 1"/>
                <a:gd name="f34" fmla="*/ 253276 f28 1"/>
                <a:gd name="f35" fmla="*/ 28730 f27 1"/>
                <a:gd name="f36" fmla="*/ 223905 f28 1"/>
                <a:gd name="f37" fmla="*/ 0 f27 1"/>
                <a:gd name="f38" fmla="*/ 78704 f28 1"/>
                <a:gd name="f39" fmla="*/ 70427 f27 1"/>
                <a:gd name="f40" fmla="*/ 61793 f28 1"/>
                <a:gd name="f41" fmla="*/ 78562 f27 1"/>
                <a:gd name="f42" fmla="*/ 0 f28 1"/>
                <a:gd name="f43" fmla="*/ 108564 f27 1"/>
                <a:gd name="f44" fmla="*/ 108691 f27 1"/>
                <a:gd name="f45" fmla="*/ 106040 f28 1"/>
                <a:gd name="f46" fmla="*/ 214458 f27 1"/>
                <a:gd name="f47" fmla="+- f29 0 f1"/>
                <a:gd name="f48" fmla="*/ f32 1 330708"/>
                <a:gd name="f49" fmla="*/ f33 1 214457"/>
                <a:gd name="f50" fmla="*/ f34 1 330708"/>
                <a:gd name="f51" fmla="*/ f35 1 214457"/>
                <a:gd name="f52" fmla="*/ f36 1 330708"/>
                <a:gd name="f53" fmla="*/ f37 1 214457"/>
                <a:gd name="f54" fmla="*/ f38 1 330708"/>
                <a:gd name="f55" fmla="*/ f39 1 214457"/>
                <a:gd name="f56" fmla="*/ f40 1 330708"/>
                <a:gd name="f57" fmla="*/ f41 1 214457"/>
                <a:gd name="f58" fmla="*/ f42 1 330708"/>
                <a:gd name="f59" fmla="*/ f43 1 214457"/>
                <a:gd name="f60" fmla="*/ f44 1 214457"/>
                <a:gd name="f61" fmla="*/ f45 1 330708"/>
                <a:gd name="f62" fmla="*/ f46 1 214457"/>
                <a:gd name="f63" fmla="*/ f23 1 f30"/>
                <a:gd name="f64" fmla="*/ f24 1 f30"/>
                <a:gd name="f65" fmla="*/ f23 1 f31"/>
                <a:gd name="f66" fmla="*/ f25 1 f31"/>
                <a:gd name="f67" fmla="*/ f48 1 f30"/>
                <a:gd name="f68" fmla="*/ f49 1 f31"/>
                <a:gd name="f69" fmla="*/ f50 1 f30"/>
                <a:gd name="f70" fmla="*/ f51 1 f31"/>
                <a:gd name="f71" fmla="*/ f52 1 f30"/>
                <a:gd name="f72" fmla="*/ f53 1 f31"/>
                <a:gd name="f73" fmla="*/ f54 1 f30"/>
                <a:gd name="f74" fmla="*/ f55 1 f31"/>
                <a:gd name="f75" fmla="*/ f56 1 f30"/>
                <a:gd name="f76" fmla="*/ f57 1 f31"/>
                <a:gd name="f77" fmla="*/ f58 1 f30"/>
                <a:gd name="f78" fmla="*/ f59 1 f31"/>
                <a:gd name="f79" fmla="*/ f60 1 f31"/>
                <a:gd name="f80" fmla="*/ f61 1 f30"/>
                <a:gd name="f81" fmla="*/ f62 1 f31"/>
                <a:gd name="f82" fmla="*/ f63 f21 1"/>
                <a:gd name="f83" fmla="*/ f64 f21 1"/>
                <a:gd name="f84" fmla="*/ f66 f22 1"/>
                <a:gd name="f85" fmla="*/ f65 f22 1"/>
                <a:gd name="f86" fmla="*/ f67 f21 1"/>
                <a:gd name="f87" fmla="*/ f68 f22 1"/>
                <a:gd name="f88" fmla="*/ f69 f21 1"/>
                <a:gd name="f89" fmla="*/ f70 f22 1"/>
                <a:gd name="f90" fmla="*/ f71 f21 1"/>
                <a:gd name="f91" fmla="*/ f72 f22 1"/>
                <a:gd name="f92" fmla="*/ f73 f21 1"/>
                <a:gd name="f93" fmla="*/ f74 f22 1"/>
                <a:gd name="f94" fmla="*/ f75 f21 1"/>
                <a:gd name="f95" fmla="*/ f76 f22 1"/>
                <a:gd name="f96" fmla="*/ f77 f21 1"/>
                <a:gd name="f97" fmla="*/ f78 f22 1"/>
                <a:gd name="f98" fmla="*/ f79 f22 1"/>
                <a:gd name="f99" fmla="*/ f80 f21 1"/>
                <a:gd name="f100" fmla="*/ f81 f22 1"/>
              </a:gdLst>
              <a:ahLst/>
              <a:cxnLst>
                <a:cxn ang="3cd4">
                  <a:pos x="hc" y="t"/>
                </a:cxn>
                <a:cxn ang="0">
                  <a:pos x="r" y="vc"/>
                </a:cxn>
                <a:cxn ang="cd4">
                  <a:pos x="hc" y="b"/>
                </a:cxn>
                <a:cxn ang="cd2">
                  <a:pos x="l" y="vc"/>
                </a:cxn>
                <a:cxn ang="f47">
                  <a:pos x="f86" y="f87"/>
                </a:cxn>
                <a:cxn ang="f47">
                  <a:pos x="f88" y="f89"/>
                </a:cxn>
                <a:cxn ang="f47">
                  <a:pos x="f90" y="f91"/>
                </a:cxn>
                <a:cxn ang="f47">
                  <a:pos x="f92" y="f93"/>
                </a:cxn>
                <a:cxn ang="f47">
                  <a:pos x="f94" y="f95"/>
                </a:cxn>
                <a:cxn ang="f47">
                  <a:pos x="f96" y="f97"/>
                </a:cxn>
                <a:cxn ang="f47">
                  <a:pos x="f96" y="f98"/>
                </a:cxn>
                <a:cxn ang="f47">
                  <a:pos x="f99" y="f100"/>
                </a:cxn>
                <a:cxn ang="f47">
                  <a:pos x="f86" y="f87"/>
                </a:cxn>
              </a:cxnLst>
              <a:rect l="f82" t="f85" r="f83" b="f84"/>
              <a:pathLst>
                <a:path w="330708" h="214457">
                  <a:moveTo>
                    <a:pt x="f6" y="f8"/>
                  </a:moveTo>
                  <a:lnTo>
                    <a:pt x="f9" y="f10"/>
                  </a:lnTo>
                  <a:lnTo>
                    <a:pt x="f11" y="f5"/>
                  </a:lnTo>
                  <a:lnTo>
                    <a:pt x="f12" y="f13"/>
                  </a:lnTo>
                  <a:lnTo>
                    <a:pt x="f14" y="f15"/>
                  </a:lnTo>
                  <a:lnTo>
                    <a:pt x="f5" y="f16"/>
                  </a:lnTo>
                  <a:lnTo>
                    <a:pt x="f5" y="f17"/>
                  </a:lnTo>
                  <a:lnTo>
                    <a:pt x="f18" y="f19"/>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60">
              <a:extLst>
                <a:ext uri="{FF2B5EF4-FFF2-40B4-BE49-F238E27FC236}">
                  <a16:creationId xmlns:a16="http://schemas.microsoft.com/office/drawing/2014/main" id="{AAAB5919-F1C1-FFC6-280A-195B528452C8}"/>
                </a:ext>
              </a:extLst>
            </p:cNvPr>
            <p:cNvSpPr/>
            <p:nvPr/>
          </p:nvSpPr>
          <p:spPr>
            <a:xfrm flipH="1">
              <a:off x="11008141" y="3586084"/>
              <a:ext cx="115580" cy="278270"/>
            </a:xfrm>
            <a:custGeom>
              <a:avLst/>
              <a:gdLst>
                <a:gd name="f0" fmla="val 10800000"/>
                <a:gd name="f1" fmla="val 5400000"/>
                <a:gd name="f2" fmla="val 180"/>
                <a:gd name="f3" fmla="val w"/>
                <a:gd name="f4" fmla="val h"/>
                <a:gd name="f5" fmla="val 0"/>
                <a:gd name="f6" fmla="val 115576"/>
                <a:gd name="f7" fmla="val 278274"/>
                <a:gd name="f8" fmla="val 104242"/>
                <a:gd name="f9" fmla="val 11189"/>
                <a:gd name="f10" fmla="val 763"/>
                <a:gd name="f11" fmla="val 168439"/>
                <a:gd name="f12" fmla="val 169202"/>
                <a:gd name="f13" fmla="val 169583"/>
                <a:gd name="f14" fmla="val 835"/>
                <a:gd name="f15" fmla="val 170219"/>
                <a:gd name="f16" fmla="val 170855"/>
                <a:gd name="f17" fmla="val 171490"/>
                <a:gd name="f18" fmla="val 172889"/>
                <a:gd name="f19" fmla="val 104260"/>
                <a:gd name="f20" fmla="+- 0 0 -90"/>
                <a:gd name="f21" fmla="*/ f3 1 115576"/>
                <a:gd name="f22" fmla="*/ f4 1 278274"/>
                <a:gd name="f23" fmla="val f5"/>
                <a:gd name="f24" fmla="val f6"/>
                <a:gd name="f25" fmla="val f7"/>
                <a:gd name="f26" fmla="*/ f20 f0 1"/>
                <a:gd name="f27" fmla="+- f25 0 f23"/>
                <a:gd name="f28" fmla="+- f24 0 f23"/>
                <a:gd name="f29" fmla="*/ f26 1 f2"/>
                <a:gd name="f30" fmla="*/ f28 1 115576"/>
                <a:gd name="f31" fmla="*/ f27 1 278274"/>
                <a:gd name="f32" fmla="*/ 115576 f28 1"/>
                <a:gd name="f33" fmla="*/ 104242 f27 1"/>
                <a:gd name="f34" fmla="*/ 11189 f28 1"/>
                <a:gd name="f35" fmla="*/ 0 f27 1"/>
                <a:gd name="f36" fmla="*/ 763 f28 1"/>
                <a:gd name="f37" fmla="*/ 168439 f27 1"/>
                <a:gd name="f38" fmla="*/ 169583 f27 1"/>
                <a:gd name="f39" fmla="*/ 171490 f27 1"/>
                <a:gd name="f40" fmla="*/ 0 f28 1"/>
                <a:gd name="f41" fmla="*/ 172889 f27 1"/>
                <a:gd name="f42" fmla="*/ 104260 f28 1"/>
                <a:gd name="f43" fmla="*/ 278274 f27 1"/>
                <a:gd name="f44" fmla="+- f29 0 f1"/>
                <a:gd name="f45" fmla="*/ f32 1 115576"/>
                <a:gd name="f46" fmla="*/ f33 1 278274"/>
                <a:gd name="f47" fmla="*/ f34 1 115576"/>
                <a:gd name="f48" fmla="*/ f35 1 278274"/>
                <a:gd name="f49" fmla="*/ f36 1 115576"/>
                <a:gd name="f50" fmla="*/ f37 1 278274"/>
                <a:gd name="f51" fmla="*/ f38 1 278274"/>
                <a:gd name="f52" fmla="*/ f39 1 278274"/>
                <a:gd name="f53" fmla="*/ f40 1 115576"/>
                <a:gd name="f54" fmla="*/ f41 1 278274"/>
                <a:gd name="f55" fmla="*/ f42 1 115576"/>
                <a:gd name="f56" fmla="*/ f43 1 278274"/>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1"/>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2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81" y="f82"/>
                </a:cxn>
                <a:cxn ang="f44">
                  <a:pos x="f81" y="f83"/>
                </a:cxn>
                <a:cxn ang="f44">
                  <a:pos x="f81" y="f84"/>
                </a:cxn>
                <a:cxn ang="f44">
                  <a:pos x="f85" y="f86"/>
                </a:cxn>
                <a:cxn ang="f44">
                  <a:pos x="f87" y="f88"/>
                </a:cxn>
              </a:cxnLst>
              <a:rect l="f73" t="f76" r="f74" b="f75"/>
              <a:pathLst>
                <a:path w="115576" h="278274">
                  <a:moveTo>
                    <a:pt x="f6" y="f8"/>
                  </a:moveTo>
                  <a:lnTo>
                    <a:pt x="f9" y="f5"/>
                  </a:lnTo>
                  <a:lnTo>
                    <a:pt x="f10" y="f11"/>
                  </a:lnTo>
                  <a:cubicBezTo>
                    <a:pt x="f10" y="f11"/>
                    <a:pt x="f10" y="f12"/>
                    <a:pt x="f10" y="f13"/>
                  </a:cubicBezTo>
                  <a:cubicBezTo>
                    <a:pt x="f14" y="f15"/>
                    <a:pt x="f14" y="f16"/>
                    <a:pt x="f10" y="f17"/>
                  </a:cubicBezTo>
                  <a:lnTo>
                    <a:pt x="f5" y="f18"/>
                  </a:lnTo>
                  <a:lnTo>
                    <a:pt x="f19" y="f7"/>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61">
              <a:extLst>
                <a:ext uri="{FF2B5EF4-FFF2-40B4-BE49-F238E27FC236}">
                  <a16:creationId xmlns:a16="http://schemas.microsoft.com/office/drawing/2014/main" id="{BC3ACCDB-F8EF-D1EF-EDF9-C1786929A8B3}"/>
                </a:ext>
              </a:extLst>
            </p:cNvPr>
            <p:cNvSpPr/>
            <p:nvPr/>
          </p:nvSpPr>
          <p:spPr>
            <a:xfrm flipH="1">
              <a:off x="11022378" y="3889144"/>
              <a:ext cx="9409" cy="27203"/>
            </a:xfrm>
            <a:custGeom>
              <a:avLst/>
              <a:gdLst>
                <a:gd name="f0" fmla="val 10800000"/>
                <a:gd name="f1" fmla="val 5400000"/>
                <a:gd name="f2" fmla="val 180"/>
                <a:gd name="f3" fmla="val w"/>
                <a:gd name="f4" fmla="val h"/>
                <a:gd name="f5" fmla="val 0"/>
                <a:gd name="f6" fmla="val 9408"/>
                <a:gd name="f7" fmla="val 27204"/>
                <a:gd name="f8" fmla="val 381"/>
                <a:gd name="f9" fmla="val 13475"/>
                <a:gd name="f10" fmla="val 19069"/>
                <a:gd name="f11" fmla="val 8010"/>
                <a:gd name="f12" fmla="val 27205"/>
                <a:gd name="f13" fmla="val 9409"/>
                <a:gd name="f14" fmla="val 8136"/>
                <a:gd name="f15" fmla="val 1399"/>
                <a:gd name="f16" fmla="+- 0 0 -90"/>
                <a:gd name="f17" fmla="*/ f3 1 9408"/>
                <a:gd name="f18" fmla="*/ f4 1 27204"/>
                <a:gd name="f19" fmla="val f5"/>
                <a:gd name="f20" fmla="val f6"/>
                <a:gd name="f21" fmla="val f7"/>
                <a:gd name="f22" fmla="*/ f16 f0 1"/>
                <a:gd name="f23" fmla="+- f21 0 f19"/>
                <a:gd name="f24" fmla="+- f20 0 f19"/>
                <a:gd name="f25" fmla="*/ f22 1 f2"/>
                <a:gd name="f26" fmla="*/ f24 1 9408"/>
                <a:gd name="f27" fmla="*/ f23 1 27204"/>
                <a:gd name="f28" fmla="*/ 381 f24 1"/>
                <a:gd name="f29" fmla="*/ 13475 f23 1"/>
                <a:gd name="f30" fmla="*/ 0 f24 1"/>
                <a:gd name="f31" fmla="*/ 19069 f23 1"/>
                <a:gd name="f32" fmla="*/ 8010 f24 1"/>
                <a:gd name="f33" fmla="*/ 27205 f23 1"/>
                <a:gd name="f34" fmla="*/ 9409 f24 1"/>
                <a:gd name="f35" fmla="*/ 8136 f23 1"/>
                <a:gd name="f36" fmla="*/ 1399 f24 1"/>
                <a:gd name="f37" fmla="*/ 0 f23 1"/>
                <a:gd name="f38" fmla="+- f25 0 f1"/>
                <a:gd name="f39" fmla="*/ f28 1 9408"/>
                <a:gd name="f40" fmla="*/ f29 1 27204"/>
                <a:gd name="f41" fmla="*/ f30 1 9408"/>
                <a:gd name="f42" fmla="*/ f31 1 27204"/>
                <a:gd name="f43" fmla="*/ f32 1 9408"/>
                <a:gd name="f44" fmla="*/ f33 1 27204"/>
                <a:gd name="f45" fmla="*/ f34 1 9408"/>
                <a:gd name="f46" fmla="*/ f35 1 27204"/>
                <a:gd name="f47" fmla="*/ f36 1 9408"/>
                <a:gd name="f48" fmla="*/ f37 1 27204"/>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9408" h="27204">
                  <a:moveTo>
                    <a:pt x="f8" y="f9"/>
                  </a:moveTo>
                  <a:lnTo>
                    <a:pt x="f5" y="f10"/>
                  </a:lnTo>
                  <a:lnTo>
                    <a:pt x="f11" y="f12"/>
                  </a:lnTo>
                  <a:lnTo>
                    <a:pt x="f13" y="f14"/>
                  </a:lnTo>
                  <a:lnTo>
                    <a:pt x="f15" y="f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62">
              <a:extLst>
                <a:ext uri="{FF2B5EF4-FFF2-40B4-BE49-F238E27FC236}">
                  <a16:creationId xmlns:a16="http://schemas.microsoft.com/office/drawing/2014/main" id="{605F37F8-F0D0-1F02-83C2-E75609075FBE}"/>
                </a:ext>
              </a:extLst>
            </p:cNvPr>
            <p:cNvSpPr/>
            <p:nvPr/>
          </p:nvSpPr>
          <p:spPr>
            <a:xfrm flipH="1">
              <a:off x="11024033" y="3912534"/>
              <a:ext cx="8897" cy="21607"/>
            </a:xfrm>
            <a:custGeom>
              <a:avLst/>
              <a:gdLst>
                <a:gd name="f0" fmla="val 10800000"/>
                <a:gd name="f1" fmla="val 5400000"/>
                <a:gd name="f2" fmla="val 180"/>
                <a:gd name="f3" fmla="val w"/>
                <a:gd name="f4" fmla="val h"/>
                <a:gd name="f5" fmla="val 0"/>
                <a:gd name="f6" fmla="val 8900"/>
                <a:gd name="f7" fmla="val 21611"/>
                <a:gd name="f8" fmla="val 13475"/>
                <a:gd name="f9" fmla="val 8010"/>
                <a:gd name="f10" fmla="val 8136"/>
                <a:gd name="f11" fmla="val 890"/>
                <a:gd name="f12" fmla="+- 0 0 -90"/>
                <a:gd name="f13" fmla="*/ f3 1 8900"/>
                <a:gd name="f14" fmla="*/ f4 1 21611"/>
                <a:gd name="f15" fmla="val f5"/>
                <a:gd name="f16" fmla="val f6"/>
                <a:gd name="f17" fmla="val f7"/>
                <a:gd name="f18" fmla="*/ f12 f0 1"/>
                <a:gd name="f19" fmla="+- f17 0 f15"/>
                <a:gd name="f20" fmla="+- f16 0 f15"/>
                <a:gd name="f21" fmla="*/ f18 1 f2"/>
                <a:gd name="f22" fmla="*/ f20 1 8900"/>
                <a:gd name="f23" fmla="*/ f19 1 21611"/>
                <a:gd name="f24" fmla="*/ 0 f20 1"/>
                <a:gd name="f25" fmla="*/ 13475 f19 1"/>
                <a:gd name="f26" fmla="*/ 8010 f20 1"/>
                <a:gd name="f27" fmla="*/ 21611 f19 1"/>
                <a:gd name="f28" fmla="*/ 8900 f20 1"/>
                <a:gd name="f29" fmla="*/ 8136 f19 1"/>
                <a:gd name="f30" fmla="*/ 890 f20 1"/>
                <a:gd name="f31" fmla="*/ 0 f19 1"/>
                <a:gd name="f32" fmla="+- f21 0 f1"/>
                <a:gd name="f33" fmla="*/ f24 1 8900"/>
                <a:gd name="f34" fmla="*/ f25 1 21611"/>
                <a:gd name="f35" fmla="*/ f26 1 8900"/>
                <a:gd name="f36" fmla="*/ f27 1 21611"/>
                <a:gd name="f37" fmla="*/ f28 1 8900"/>
                <a:gd name="f38" fmla="*/ f29 1 21611"/>
                <a:gd name="f39" fmla="*/ f30 1 8900"/>
                <a:gd name="f40" fmla="*/ f31 1 21611"/>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8900" h="21611">
                  <a:moveTo>
                    <a:pt x="f5" y="f8"/>
                  </a:moveTo>
                  <a:lnTo>
                    <a:pt x="f9" y="f7"/>
                  </a:lnTo>
                  <a:lnTo>
                    <a:pt x="f6" y="f10"/>
                  </a:lnTo>
                  <a:lnTo>
                    <a:pt x="f11" y="f5"/>
                  </a:lnTo>
                  <a:lnTo>
                    <a:pt x="f5" y="f8"/>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63">
              <a:extLst>
                <a:ext uri="{FF2B5EF4-FFF2-40B4-BE49-F238E27FC236}">
                  <a16:creationId xmlns:a16="http://schemas.microsoft.com/office/drawing/2014/main" id="{44D25718-0922-6C81-4FB7-225545A50BD3}"/>
                </a:ext>
              </a:extLst>
            </p:cNvPr>
            <p:cNvSpPr/>
            <p:nvPr/>
          </p:nvSpPr>
          <p:spPr>
            <a:xfrm flipH="1">
              <a:off x="11020723" y="3761384"/>
              <a:ext cx="109856" cy="131573"/>
            </a:xfrm>
            <a:custGeom>
              <a:avLst/>
              <a:gdLst>
                <a:gd name="f0" fmla="val 10800000"/>
                <a:gd name="f1" fmla="val 5400000"/>
                <a:gd name="f2" fmla="val 180"/>
                <a:gd name="f3" fmla="val w"/>
                <a:gd name="f4" fmla="val h"/>
                <a:gd name="f5" fmla="val 0"/>
                <a:gd name="f6" fmla="val 109854"/>
                <a:gd name="f7" fmla="val 131573"/>
                <a:gd name="f8" fmla="val 98411"/>
                <a:gd name="f9" fmla="val 109962"/>
                <a:gd name="f10" fmla="val 98794"/>
                <a:gd name="f11" fmla="val 110445"/>
                <a:gd name="f12" fmla="val 99135"/>
                <a:gd name="f13" fmla="val 110954"/>
                <a:gd name="f14" fmla="val 99429"/>
                <a:gd name="f15" fmla="val 111488"/>
                <a:gd name="f16" fmla="val 99734"/>
                <a:gd name="f17" fmla="val 111971"/>
                <a:gd name="f18" fmla="val 99989"/>
                <a:gd name="f19" fmla="val 112479"/>
                <a:gd name="f20" fmla="val 100192"/>
                <a:gd name="f21" fmla="val 113013"/>
                <a:gd name="f22" fmla="val 100249"/>
                <a:gd name="f23" fmla="val 113522"/>
                <a:gd name="f24" fmla="val 114030"/>
                <a:gd name="f25" fmla="val 114539"/>
                <a:gd name="f26" fmla="val 100246"/>
                <a:gd name="f27" fmla="val 115212"/>
                <a:gd name="f28" fmla="val 115899"/>
                <a:gd name="f29" fmla="val 116572"/>
                <a:gd name="f30" fmla="val 117844"/>
                <a:gd name="f31" fmla="val 123437"/>
                <a:gd name="f32" fmla="val 108202"/>
                <a:gd name="f33" fmla="val 109855"/>
                <a:gd name="f34" fmla="val 107165"/>
                <a:gd name="f35" fmla="val 3687"/>
                <a:gd name="f36" fmla="val 2797"/>
                <a:gd name="f37" fmla="val 763"/>
                <a:gd name="f38" fmla="val 2034"/>
                <a:gd name="f39" fmla="val 9407"/>
                <a:gd name="f40" fmla="val 3814"/>
                <a:gd name="f41" fmla="val 13348"/>
                <a:gd name="f42" fmla="val 98157"/>
                <a:gd name="f43" fmla="val 109199"/>
                <a:gd name="f44" fmla="+- 0 0 -90"/>
                <a:gd name="f45" fmla="*/ f3 1 109854"/>
                <a:gd name="f46" fmla="*/ f4 1 131573"/>
                <a:gd name="f47" fmla="val f5"/>
                <a:gd name="f48" fmla="val f6"/>
                <a:gd name="f49" fmla="val f7"/>
                <a:gd name="f50" fmla="*/ f44 f0 1"/>
                <a:gd name="f51" fmla="+- f49 0 f47"/>
                <a:gd name="f52" fmla="+- f48 0 f47"/>
                <a:gd name="f53" fmla="*/ f50 1 f2"/>
                <a:gd name="f54" fmla="*/ f52 1 109854"/>
                <a:gd name="f55" fmla="*/ f51 1 131573"/>
                <a:gd name="f56" fmla="*/ 98411 f52 1"/>
                <a:gd name="f57" fmla="*/ 109962 f51 1"/>
                <a:gd name="f58" fmla="*/ 99429 f52 1"/>
                <a:gd name="f59" fmla="*/ 111488 f51 1"/>
                <a:gd name="f60" fmla="*/ 100192 f52 1"/>
                <a:gd name="f61" fmla="*/ 113013 f51 1"/>
                <a:gd name="f62" fmla="*/ 114539 f51 1"/>
                <a:gd name="f63" fmla="*/ 116572 f51 1"/>
                <a:gd name="f64" fmla="*/ 117844 f51 1"/>
                <a:gd name="f65" fmla="*/ 123437 f51 1"/>
                <a:gd name="f66" fmla="*/ 108202 f52 1"/>
                <a:gd name="f67" fmla="*/ 131573 f51 1"/>
                <a:gd name="f68" fmla="*/ 109855 f52 1"/>
                <a:gd name="f69" fmla="*/ 107165 f51 1"/>
                <a:gd name="f70" fmla="*/ 3687 f52 1"/>
                <a:gd name="f71" fmla="*/ 0 f51 1"/>
                <a:gd name="f72" fmla="*/ 2797 f52 1"/>
                <a:gd name="f73" fmla="*/ 763 f51 1"/>
                <a:gd name="f74" fmla="*/ 0 f52 1"/>
                <a:gd name="f75" fmla="*/ 2034 f51 1"/>
                <a:gd name="f76" fmla="*/ 9407 f51 1"/>
                <a:gd name="f77" fmla="*/ 3814 f52 1"/>
                <a:gd name="f78" fmla="*/ 13348 f51 1"/>
                <a:gd name="f79" fmla="*/ 98157 f52 1"/>
                <a:gd name="f80" fmla="*/ 109199 f51 1"/>
                <a:gd name="f81" fmla="+- f53 0 f1"/>
                <a:gd name="f82" fmla="*/ f56 1 109854"/>
                <a:gd name="f83" fmla="*/ f57 1 131573"/>
                <a:gd name="f84" fmla="*/ f58 1 109854"/>
                <a:gd name="f85" fmla="*/ f59 1 131573"/>
                <a:gd name="f86" fmla="*/ f60 1 109854"/>
                <a:gd name="f87" fmla="*/ f61 1 131573"/>
                <a:gd name="f88" fmla="*/ f62 1 131573"/>
                <a:gd name="f89" fmla="*/ f63 1 131573"/>
                <a:gd name="f90" fmla="*/ f64 1 131573"/>
                <a:gd name="f91" fmla="*/ f65 1 131573"/>
                <a:gd name="f92" fmla="*/ f66 1 109854"/>
                <a:gd name="f93" fmla="*/ f67 1 131573"/>
                <a:gd name="f94" fmla="*/ f68 1 109854"/>
                <a:gd name="f95" fmla="*/ f69 1 131573"/>
                <a:gd name="f96" fmla="*/ f70 1 109854"/>
                <a:gd name="f97" fmla="*/ f71 1 131573"/>
                <a:gd name="f98" fmla="*/ f72 1 109854"/>
                <a:gd name="f99" fmla="*/ f73 1 131573"/>
                <a:gd name="f100" fmla="*/ f74 1 109854"/>
                <a:gd name="f101" fmla="*/ f75 1 131573"/>
                <a:gd name="f102" fmla="*/ f76 1 131573"/>
                <a:gd name="f103" fmla="*/ f77 1 109854"/>
                <a:gd name="f104" fmla="*/ f78 1 131573"/>
                <a:gd name="f105" fmla="*/ f79 1 109854"/>
                <a:gd name="f106" fmla="*/ f80 1 131573"/>
                <a:gd name="f107" fmla="*/ f47 1 f54"/>
                <a:gd name="f108" fmla="*/ f48 1 f54"/>
                <a:gd name="f109" fmla="*/ f47 1 f55"/>
                <a:gd name="f110" fmla="*/ f49 1 f55"/>
                <a:gd name="f111" fmla="*/ f82 1 f54"/>
                <a:gd name="f112" fmla="*/ f83 1 f55"/>
                <a:gd name="f113" fmla="*/ f84 1 f54"/>
                <a:gd name="f114" fmla="*/ f85 1 f55"/>
                <a:gd name="f115" fmla="*/ f86 1 f54"/>
                <a:gd name="f116" fmla="*/ f87 1 f55"/>
                <a:gd name="f117" fmla="*/ f88 1 f55"/>
                <a:gd name="f118" fmla="*/ f89 1 f55"/>
                <a:gd name="f119" fmla="*/ f90 1 f55"/>
                <a:gd name="f120" fmla="*/ f91 1 f55"/>
                <a:gd name="f121" fmla="*/ f92 1 f54"/>
                <a:gd name="f122" fmla="*/ f93 1 f55"/>
                <a:gd name="f123" fmla="*/ f94 1 f54"/>
                <a:gd name="f124" fmla="*/ f95 1 f55"/>
                <a:gd name="f125" fmla="*/ f96 1 f54"/>
                <a:gd name="f126" fmla="*/ f97 1 f55"/>
                <a:gd name="f127" fmla="*/ f98 1 f54"/>
                <a:gd name="f128" fmla="*/ f99 1 f55"/>
                <a:gd name="f129" fmla="*/ f100 1 f54"/>
                <a:gd name="f130" fmla="*/ f101 1 f55"/>
                <a:gd name="f131" fmla="*/ f102 1 f55"/>
                <a:gd name="f132" fmla="*/ f103 1 f54"/>
                <a:gd name="f133" fmla="*/ f104 1 f55"/>
                <a:gd name="f134" fmla="*/ f105 1 f54"/>
                <a:gd name="f135" fmla="*/ f106 1 f55"/>
                <a:gd name="f136" fmla="*/ f107 f45 1"/>
                <a:gd name="f137" fmla="*/ f108 f45 1"/>
                <a:gd name="f138" fmla="*/ f110 f46 1"/>
                <a:gd name="f139" fmla="*/ f109 f46 1"/>
                <a:gd name="f140" fmla="*/ f111 f45 1"/>
                <a:gd name="f141" fmla="*/ f112 f46 1"/>
                <a:gd name="f142" fmla="*/ f113 f45 1"/>
                <a:gd name="f143" fmla="*/ f114 f46 1"/>
                <a:gd name="f144" fmla="*/ f115 f45 1"/>
                <a:gd name="f145" fmla="*/ f116 f46 1"/>
                <a:gd name="f146" fmla="*/ f117 f46 1"/>
                <a:gd name="f147" fmla="*/ f118 f46 1"/>
                <a:gd name="f148" fmla="*/ f119 f46 1"/>
                <a:gd name="f149" fmla="*/ f120 f46 1"/>
                <a:gd name="f150" fmla="*/ f121 f45 1"/>
                <a:gd name="f151" fmla="*/ f122 f46 1"/>
                <a:gd name="f152" fmla="*/ f123 f45 1"/>
                <a:gd name="f153" fmla="*/ f124 f46 1"/>
                <a:gd name="f154" fmla="*/ f125 f45 1"/>
                <a:gd name="f155" fmla="*/ f126 f46 1"/>
                <a:gd name="f156" fmla="*/ f127 f45 1"/>
                <a:gd name="f157" fmla="*/ f128 f46 1"/>
                <a:gd name="f158" fmla="*/ f129 f45 1"/>
                <a:gd name="f159" fmla="*/ f130 f46 1"/>
                <a:gd name="f160" fmla="*/ f131 f46 1"/>
                <a:gd name="f161" fmla="*/ f132 f45 1"/>
                <a:gd name="f162" fmla="*/ f133 f46 1"/>
                <a:gd name="f163" fmla="*/ f134 f45 1"/>
                <a:gd name="f164" fmla="*/ f135 f46 1"/>
              </a:gdLst>
              <a:ahLst/>
              <a:cxnLst>
                <a:cxn ang="3cd4">
                  <a:pos x="hc" y="t"/>
                </a:cxn>
                <a:cxn ang="0">
                  <a:pos x="r" y="vc"/>
                </a:cxn>
                <a:cxn ang="cd4">
                  <a:pos x="hc" y="b"/>
                </a:cxn>
                <a:cxn ang="cd2">
                  <a:pos x="l" y="vc"/>
                </a:cxn>
                <a:cxn ang="f81">
                  <a:pos x="f140" y="f141"/>
                </a:cxn>
                <a:cxn ang="f81">
                  <a:pos x="f142" y="f143"/>
                </a:cxn>
                <a:cxn ang="f81">
                  <a:pos x="f144" y="f145"/>
                </a:cxn>
                <a:cxn ang="f81">
                  <a:pos x="f144" y="f146"/>
                </a:cxn>
                <a:cxn ang="f81">
                  <a:pos x="f144" y="f147"/>
                </a:cxn>
                <a:cxn ang="f81">
                  <a:pos x="f144" y="f148"/>
                </a:cxn>
                <a:cxn ang="f81">
                  <a:pos x="f144" y="f149"/>
                </a:cxn>
                <a:cxn ang="f81">
                  <a:pos x="f150" y="f151"/>
                </a:cxn>
                <a:cxn ang="f81">
                  <a:pos x="f152" y="f153"/>
                </a:cxn>
                <a:cxn ang="f81">
                  <a:pos x="f154" y="f155"/>
                </a:cxn>
                <a:cxn ang="f81">
                  <a:pos x="f154" y="f155"/>
                </a:cxn>
                <a:cxn ang="f81">
                  <a:pos x="f156" y="f157"/>
                </a:cxn>
                <a:cxn ang="f81">
                  <a:pos x="f158" y="f159"/>
                </a:cxn>
                <a:cxn ang="f81">
                  <a:pos x="f158" y="f160"/>
                </a:cxn>
                <a:cxn ang="f81">
                  <a:pos x="f161" y="f162"/>
                </a:cxn>
                <a:cxn ang="f81">
                  <a:pos x="f163" y="f164"/>
                </a:cxn>
              </a:cxnLst>
              <a:rect l="f136" t="f139" r="f137" b="f138"/>
              <a:pathLst>
                <a:path w="109854" h="131573">
                  <a:moveTo>
                    <a:pt x="f8" y="f9"/>
                  </a:moveTo>
                  <a:cubicBezTo>
                    <a:pt x="f10" y="f11"/>
                    <a:pt x="f12" y="f13"/>
                    <a:pt x="f14" y="f15"/>
                  </a:cubicBezTo>
                  <a:cubicBezTo>
                    <a:pt x="f16" y="f17"/>
                    <a:pt x="f18" y="f19"/>
                    <a:pt x="f20" y="f21"/>
                  </a:cubicBezTo>
                  <a:cubicBezTo>
                    <a:pt x="f22" y="f23"/>
                    <a:pt x="f22" y="f24"/>
                    <a:pt x="f20" y="f25"/>
                  </a:cubicBezTo>
                  <a:cubicBezTo>
                    <a:pt x="f26" y="f27"/>
                    <a:pt x="f26" y="f28"/>
                    <a:pt x="f20" y="f29"/>
                  </a:cubicBezTo>
                  <a:lnTo>
                    <a:pt x="f20" y="f30"/>
                  </a:lnTo>
                  <a:lnTo>
                    <a:pt x="f20" y="f31"/>
                  </a:lnTo>
                  <a:lnTo>
                    <a:pt x="f32" y="f7"/>
                  </a:lnTo>
                  <a:lnTo>
                    <a:pt x="f33" y="f34"/>
                  </a:lnTo>
                  <a:lnTo>
                    <a:pt x="f35" y="f5"/>
                  </a:lnTo>
                  <a:lnTo>
                    <a:pt x="f35" y="f5"/>
                  </a:lnTo>
                  <a:lnTo>
                    <a:pt x="f36" y="f37"/>
                  </a:lnTo>
                  <a:lnTo>
                    <a:pt x="f5" y="f38"/>
                  </a:lnTo>
                  <a:lnTo>
                    <a:pt x="f5" y="f39"/>
                  </a:lnTo>
                  <a:lnTo>
                    <a:pt x="f40" y="f41"/>
                  </a:lnTo>
                  <a:lnTo>
                    <a:pt x="f42" y="f43"/>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64">
              <a:extLst>
                <a:ext uri="{FF2B5EF4-FFF2-40B4-BE49-F238E27FC236}">
                  <a16:creationId xmlns:a16="http://schemas.microsoft.com/office/drawing/2014/main" id="{9ABF54B0-EE36-508E-CE7D-67A15914618C}"/>
                </a:ext>
              </a:extLst>
            </p:cNvPr>
            <p:cNvSpPr/>
            <p:nvPr/>
          </p:nvSpPr>
          <p:spPr>
            <a:xfrm flipH="1">
              <a:off x="11134017" y="3765325"/>
              <a:ext cx="1911" cy="2670"/>
            </a:xfrm>
            <a:custGeom>
              <a:avLst/>
              <a:gdLst>
                <a:gd name="f0" fmla="val 10800000"/>
                <a:gd name="f1" fmla="val 5400000"/>
                <a:gd name="f2" fmla="val 180"/>
                <a:gd name="f3" fmla="val w"/>
                <a:gd name="f4" fmla="val h"/>
                <a:gd name="f5" fmla="val 0"/>
                <a:gd name="f6" fmla="val 1907"/>
                <a:gd name="f7" fmla="val 2669"/>
                <a:gd name="f8" fmla="val 890"/>
                <a:gd name="f9" fmla="val 1653"/>
                <a:gd name="f10" fmla="+- 0 0 -90"/>
                <a:gd name="f11" fmla="*/ f3 1 1907"/>
                <a:gd name="f12" fmla="*/ f4 1 2669"/>
                <a:gd name="f13" fmla="val f5"/>
                <a:gd name="f14" fmla="val f6"/>
                <a:gd name="f15" fmla="val f7"/>
                <a:gd name="f16" fmla="*/ f10 f0 1"/>
                <a:gd name="f17" fmla="+- f15 0 f13"/>
                <a:gd name="f18" fmla="+- f14 0 f13"/>
                <a:gd name="f19" fmla="*/ f16 1 f2"/>
                <a:gd name="f20" fmla="*/ f18 1 1907"/>
                <a:gd name="f21" fmla="*/ f17 1 2669"/>
                <a:gd name="f22" fmla="*/ 0 f18 1"/>
                <a:gd name="f23" fmla="*/ 890 f17 1"/>
                <a:gd name="f24" fmla="*/ 1653 f18 1"/>
                <a:gd name="f25" fmla="*/ 2669 f17 1"/>
                <a:gd name="f26" fmla="*/ 1907 f18 1"/>
                <a:gd name="f27" fmla="*/ 0 f17 1"/>
                <a:gd name="f28" fmla="+- f19 0 f1"/>
                <a:gd name="f29" fmla="*/ f22 1 1907"/>
                <a:gd name="f30" fmla="*/ f23 1 2669"/>
                <a:gd name="f31" fmla="*/ f24 1 1907"/>
                <a:gd name="f32" fmla="*/ f25 1 2669"/>
                <a:gd name="f33" fmla="*/ f26 1 1907"/>
                <a:gd name="f34" fmla="*/ f27 1 2669"/>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 ang="f28">
                  <a:pos x="f49" y="f50"/>
                </a:cxn>
              </a:cxnLst>
              <a:rect l="f45" t="f48" r="f46" b="f47"/>
              <a:pathLst>
                <a:path w="1907" h="2669">
                  <a:moveTo>
                    <a:pt x="f5" y="f8"/>
                  </a:moveTo>
                  <a:lnTo>
                    <a:pt x="f9" y="f7"/>
                  </a:lnTo>
                  <a:lnTo>
                    <a:pt x="f6" y="f5"/>
                  </a:lnTo>
                  <a:lnTo>
                    <a:pt x="f5" y="f8"/>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65">
              <a:extLst>
                <a:ext uri="{FF2B5EF4-FFF2-40B4-BE49-F238E27FC236}">
                  <a16:creationId xmlns:a16="http://schemas.microsoft.com/office/drawing/2014/main" id="{C71B65EB-664A-3866-7E96-96010144CE2C}"/>
                </a:ext>
              </a:extLst>
            </p:cNvPr>
            <p:cNvSpPr/>
            <p:nvPr/>
          </p:nvSpPr>
          <p:spPr>
            <a:xfrm flipH="1">
              <a:off x="10509601" y="3923598"/>
              <a:ext cx="552581" cy="1258909"/>
            </a:xfrm>
            <a:custGeom>
              <a:avLst/>
              <a:gdLst>
                <a:gd name="f0" fmla="val 10800000"/>
                <a:gd name="f1" fmla="val 5400000"/>
                <a:gd name="f2" fmla="val 180"/>
                <a:gd name="f3" fmla="val w"/>
                <a:gd name="f4" fmla="val h"/>
                <a:gd name="f5" fmla="val 0"/>
                <a:gd name="f6" fmla="val 552579"/>
                <a:gd name="f7" fmla="val 1258907"/>
                <a:gd name="f8" fmla="val 39924"/>
                <a:gd name="f9" fmla="val 13475"/>
                <a:gd name="f10" fmla="val 43738"/>
                <a:gd name="f11" fmla="val 17416"/>
                <a:gd name="f12" fmla="val 46663"/>
                <a:gd name="f13" fmla="val 20340"/>
                <a:gd name="f14" fmla="val 47680"/>
                <a:gd name="f15" fmla="val 21865"/>
                <a:gd name="f16" fmla="val 47985"/>
                <a:gd name="f17" fmla="val 22348"/>
                <a:gd name="f18" fmla="val 48241"/>
                <a:gd name="f19" fmla="val 22857"/>
                <a:gd name="f20" fmla="val 48443"/>
                <a:gd name="f21" fmla="val 23391"/>
                <a:gd name="f22" fmla="val 48515"/>
                <a:gd name="f23" fmla="val 23937"/>
                <a:gd name="f24" fmla="val 24496"/>
                <a:gd name="f25" fmla="val 25043"/>
                <a:gd name="f26" fmla="val 48570"/>
                <a:gd name="f27" fmla="val 25679"/>
                <a:gd name="f28" fmla="val 26327"/>
                <a:gd name="f29" fmla="val 26950"/>
                <a:gd name="f30" fmla="val 42086"/>
                <a:gd name="f31" fmla="val 137675"/>
                <a:gd name="f32" fmla="val 747234"/>
                <a:gd name="f33" fmla="val 753082"/>
                <a:gd name="f34" fmla="val 476291"/>
                <a:gd name="f35" fmla="val 1258908"/>
                <a:gd name="f36" fmla="val 517394"/>
                <a:gd name="f37" fmla="val 41068"/>
                <a:gd name="f38" fmla="+- 0 0 -90"/>
                <a:gd name="f39" fmla="*/ f3 1 552579"/>
                <a:gd name="f40" fmla="*/ f4 1 1258907"/>
                <a:gd name="f41" fmla="val f5"/>
                <a:gd name="f42" fmla="val f6"/>
                <a:gd name="f43" fmla="val f7"/>
                <a:gd name="f44" fmla="*/ f38 f0 1"/>
                <a:gd name="f45" fmla="+- f43 0 f41"/>
                <a:gd name="f46" fmla="+- f42 0 f41"/>
                <a:gd name="f47" fmla="*/ f44 1 f2"/>
                <a:gd name="f48" fmla="*/ f46 1 552579"/>
                <a:gd name="f49" fmla="*/ f45 1 1258907"/>
                <a:gd name="f50" fmla="*/ 39924 f46 1"/>
                <a:gd name="f51" fmla="*/ 13475 f45 1"/>
                <a:gd name="f52" fmla="*/ 43738 f46 1"/>
                <a:gd name="f53" fmla="*/ 17416 f45 1"/>
                <a:gd name="f54" fmla="*/ 46663 f46 1"/>
                <a:gd name="f55" fmla="*/ 20340 f45 1"/>
                <a:gd name="f56" fmla="*/ 47680 f46 1"/>
                <a:gd name="f57" fmla="*/ 21865 f45 1"/>
                <a:gd name="f58" fmla="*/ 48443 f46 1"/>
                <a:gd name="f59" fmla="*/ 23391 f45 1"/>
                <a:gd name="f60" fmla="*/ 25043 f45 1"/>
                <a:gd name="f61" fmla="*/ 26950 f45 1"/>
                <a:gd name="f62" fmla="*/ 42086 f46 1"/>
                <a:gd name="f63" fmla="*/ 137675 f45 1"/>
                <a:gd name="f64" fmla="*/ 0 f46 1"/>
                <a:gd name="f65" fmla="*/ 747234 f45 1"/>
                <a:gd name="f66" fmla="*/ 753082 f45 1"/>
                <a:gd name="f67" fmla="*/ 476291 f46 1"/>
                <a:gd name="f68" fmla="*/ 1258908 f45 1"/>
                <a:gd name="f69" fmla="*/ 552579 f46 1"/>
                <a:gd name="f70" fmla="*/ 517394 f45 1"/>
                <a:gd name="f71" fmla="*/ 41068 f46 1"/>
                <a:gd name="f72" fmla="*/ 0 f45 1"/>
                <a:gd name="f73" fmla="+- f47 0 f1"/>
                <a:gd name="f74" fmla="*/ f50 1 552579"/>
                <a:gd name="f75" fmla="*/ f51 1 1258907"/>
                <a:gd name="f76" fmla="*/ f52 1 552579"/>
                <a:gd name="f77" fmla="*/ f53 1 1258907"/>
                <a:gd name="f78" fmla="*/ f54 1 552579"/>
                <a:gd name="f79" fmla="*/ f55 1 1258907"/>
                <a:gd name="f80" fmla="*/ f56 1 552579"/>
                <a:gd name="f81" fmla="*/ f57 1 1258907"/>
                <a:gd name="f82" fmla="*/ f58 1 552579"/>
                <a:gd name="f83" fmla="*/ f59 1 1258907"/>
                <a:gd name="f84" fmla="*/ f60 1 1258907"/>
                <a:gd name="f85" fmla="*/ f61 1 1258907"/>
                <a:gd name="f86" fmla="*/ f62 1 552579"/>
                <a:gd name="f87" fmla="*/ f63 1 1258907"/>
                <a:gd name="f88" fmla="*/ f64 1 552579"/>
                <a:gd name="f89" fmla="*/ f65 1 1258907"/>
                <a:gd name="f90" fmla="*/ f66 1 1258907"/>
                <a:gd name="f91" fmla="*/ f67 1 552579"/>
                <a:gd name="f92" fmla="*/ f68 1 1258907"/>
                <a:gd name="f93" fmla="*/ f69 1 552579"/>
                <a:gd name="f94" fmla="*/ f70 1 1258907"/>
                <a:gd name="f95" fmla="*/ f71 1 552579"/>
                <a:gd name="f96" fmla="*/ f72 1 1258907"/>
                <a:gd name="f97" fmla="*/ f41 1 f48"/>
                <a:gd name="f98" fmla="*/ f42 1 f48"/>
                <a:gd name="f99" fmla="*/ f41 1 f49"/>
                <a:gd name="f100" fmla="*/ f43 1 f49"/>
                <a:gd name="f101" fmla="*/ f74 1 f48"/>
                <a:gd name="f102" fmla="*/ f75 1 f49"/>
                <a:gd name="f103" fmla="*/ f76 1 f48"/>
                <a:gd name="f104" fmla="*/ f77 1 f49"/>
                <a:gd name="f105" fmla="*/ f78 1 f48"/>
                <a:gd name="f106" fmla="*/ f79 1 f49"/>
                <a:gd name="f107" fmla="*/ f80 1 f48"/>
                <a:gd name="f108" fmla="*/ f81 1 f49"/>
                <a:gd name="f109" fmla="*/ f82 1 f48"/>
                <a:gd name="f110" fmla="*/ f83 1 f49"/>
                <a:gd name="f111" fmla="*/ f84 1 f49"/>
                <a:gd name="f112" fmla="*/ f85 1 f49"/>
                <a:gd name="f113" fmla="*/ f86 1 f48"/>
                <a:gd name="f114" fmla="*/ f87 1 f49"/>
                <a:gd name="f115" fmla="*/ f88 1 f48"/>
                <a:gd name="f116" fmla="*/ f89 1 f49"/>
                <a:gd name="f117" fmla="*/ f90 1 f49"/>
                <a:gd name="f118" fmla="*/ f91 1 f48"/>
                <a:gd name="f119" fmla="*/ f92 1 f49"/>
                <a:gd name="f120" fmla="*/ f93 1 f48"/>
                <a:gd name="f121" fmla="*/ f94 1 f49"/>
                <a:gd name="f122" fmla="*/ f95 1 f48"/>
                <a:gd name="f123" fmla="*/ f96 1 f49"/>
                <a:gd name="f124" fmla="*/ f97 f39 1"/>
                <a:gd name="f125" fmla="*/ f98 f39 1"/>
                <a:gd name="f126" fmla="*/ f100 f40 1"/>
                <a:gd name="f127" fmla="*/ f99 f40 1"/>
                <a:gd name="f128" fmla="*/ f101 f39 1"/>
                <a:gd name="f129" fmla="*/ f102 f40 1"/>
                <a:gd name="f130" fmla="*/ f103 f39 1"/>
                <a:gd name="f131" fmla="*/ f104 f40 1"/>
                <a:gd name="f132" fmla="*/ f105 f39 1"/>
                <a:gd name="f133" fmla="*/ f106 f40 1"/>
                <a:gd name="f134" fmla="*/ f107 f39 1"/>
                <a:gd name="f135" fmla="*/ f108 f40 1"/>
                <a:gd name="f136" fmla="*/ f109 f39 1"/>
                <a:gd name="f137" fmla="*/ f110 f40 1"/>
                <a:gd name="f138" fmla="*/ f111 f40 1"/>
                <a:gd name="f139" fmla="*/ f112 f40 1"/>
                <a:gd name="f140" fmla="*/ f113 f39 1"/>
                <a:gd name="f141" fmla="*/ f114 f40 1"/>
                <a:gd name="f142" fmla="*/ f115 f39 1"/>
                <a:gd name="f143" fmla="*/ f116 f40 1"/>
                <a:gd name="f144" fmla="*/ f117 f40 1"/>
                <a:gd name="f145" fmla="*/ f118 f39 1"/>
                <a:gd name="f146" fmla="*/ f119 f40 1"/>
                <a:gd name="f147" fmla="*/ f120 f39 1"/>
                <a:gd name="f148" fmla="*/ f121 f40 1"/>
                <a:gd name="f149" fmla="*/ f122 f39 1"/>
                <a:gd name="f150" fmla="*/ f123 f40 1"/>
              </a:gdLst>
              <a:ahLst/>
              <a:cxnLst>
                <a:cxn ang="3cd4">
                  <a:pos x="hc" y="t"/>
                </a:cxn>
                <a:cxn ang="0">
                  <a:pos x="r" y="vc"/>
                </a:cxn>
                <a:cxn ang="cd4">
                  <a:pos x="hc" y="b"/>
                </a:cxn>
                <a:cxn ang="cd2">
                  <a:pos x="l" y="vc"/>
                </a:cxn>
                <a:cxn ang="f73">
                  <a:pos x="f128" y="f129"/>
                </a:cxn>
                <a:cxn ang="f73">
                  <a:pos x="f130" y="f131"/>
                </a:cxn>
                <a:cxn ang="f73">
                  <a:pos x="f132" y="f133"/>
                </a:cxn>
                <a:cxn ang="f73">
                  <a:pos x="f132" y="f133"/>
                </a:cxn>
                <a:cxn ang="f73">
                  <a:pos x="f134" y="f135"/>
                </a:cxn>
                <a:cxn ang="f73">
                  <a:pos x="f136" y="f137"/>
                </a:cxn>
                <a:cxn ang="f73">
                  <a:pos x="f136" y="f138"/>
                </a:cxn>
                <a:cxn ang="f73">
                  <a:pos x="f136" y="f139"/>
                </a:cxn>
                <a:cxn ang="f73">
                  <a:pos x="f136" y="f139"/>
                </a:cxn>
                <a:cxn ang="f73">
                  <a:pos x="f140" y="f141"/>
                </a:cxn>
                <a:cxn ang="f73">
                  <a:pos x="f142" y="f143"/>
                </a:cxn>
                <a:cxn ang="f73">
                  <a:pos x="f142" y="f144"/>
                </a:cxn>
                <a:cxn ang="f73">
                  <a:pos x="f145" y="f146"/>
                </a:cxn>
                <a:cxn ang="f73">
                  <a:pos x="f147" y="f148"/>
                </a:cxn>
                <a:cxn ang="f73">
                  <a:pos x="f149" y="f150"/>
                </a:cxn>
              </a:cxnLst>
              <a:rect l="f124" t="f127" r="f125" b="f126"/>
              <a:pathLst>
                <a:path w="552579" h="1258907">
                  <a:moveTo>
                    <a:pt x="f8" y="f9"/>
                  </a:moveTo>
                  <a:lnTo>
                    <a:pt x="f10" y="f11"/>
                  </a:lnTo>
                  <a:lnTo>
                    <a:pt x="f12" y="f13"/>
                  </a:lnTo>
                  <a:lnTo>
                    <a:pt x="f12" y="f13"/>
                  </a:lnTo>
                  <a:lnTo>
                    <a:pt x="f14" y="f15"/>
                  </a:lnTo>
                  <a:cubicBezTo>
                    <a:pt x="f16" y="f17"/>
                    <a:pt x="f18" y="f19"/>
                    <a:pt x="f20" y="f21"/>
                  </a:cubicBezTo>
                  <a:cubicBezTo>
                    <a:pt x="f22" y="f23"/>
                    <a:pt x="f22" y="f24"/>
                    <a:pt x="f20" y="f25"/>
                  </a:cubicBezTo>
                  <a:cubicBezTo>
                    <a:pt x="f26" y="f27"/>
                    <a:pt x="f26" y="f28"/>
                    <a:pt x="f20" y="f29"/>
                  </a:cubicBezTo>
                  <a:cubicBezTo>
                    <a:pt x="f20" y="f29"/>
                    <a:pt x="f20" y="f29"/>
                    <a:pt x="f20" y="f29"/>
                  </a:cubicBezTo>
                  <a:lnTo>
                    <a:pt x="f30" y="f31"/>
                  </a:lnTo>
                  <a:lnTo>
                    <a:pt x="f5" y="f32"/>
                  </a:lnTo>
                  <a:lnTo>
                    <a:pt x="f5" y="f33"/>
                  </a:lnTo>
                  <a:lnTo>
                    <a:pt x="f34" y="f35"/>
                  </a:lnTo>
                  <a:lnTo>
                    <a:pt x="f6" y="f36"/>
                  </a:lnTo>
                  <a:lnTo>
                    <a:pt x="f37"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66">
              <a:extLst>
                <a:ext uri="{FF2B5EF4-FFF2-40B4-BE49-F238E27FC236}">
                  <a16:creationId xmlns:a16="http://schemas.microsoft.com/office/drawing/2014/main" id="{46CB9146-CA91-EC24-89A8-C4CD98014CE0}"/>
                </a:ext>
              </a:extLst>
            </p:cNvPr>
            <p:cNvSpPr/>
            <p:nvPr/>
          </p:nvSpPr>
          <p:spPr>
            <a:xfrm flipH="1">
              <a:off x="10299929" y="6359926"/>
              <a:ext cx="1888766" cy="504172"/>
            </a:xfrm>
            <a:custGeom>
              <a:avLst/>
              <a:gdLst>
                <a:gd name="f0" fmla="val 10800000"/>
                <a:gd name="f1" fmla="val 5400000"/>
                <a:gd name="f2" fmla="val 180"/>
                <a:gd name="f3" fmla="val w"/>
                <a:gd name="f4" fmla="val h"/>
                <a:gd name="f5" fmla="val 0"/>
                <a:gd name="f6" fmla="val 1888763"/>
                <a:gd name="f7" fmla="val 504173"/>
                <a:gd name="f8" fmla="val 1679353"/>
                <a:gd name="f9" fmla="val 1455066"/>
                <a:gd name="f10" fmla="val 130048"/>
                <a:gd name="f11" fmla="val 1076169"/>
                <a:gd name="f12" fmla="val 349463"/>
                <a:gd name="f13" fmla="val 817807"/>
                <a:gd name="f14" fmla="val 41823"/>
                <a:gd name="f15" fmla="val 502394"/>
                <a:gd name="f16" fmla="val 1434850"/>
                <a:gd name="f17" fmla="val 236196"/>
                <a:gd name="f18" fmla="+- 0 0 -90"/>
                <a:gd name="f19" fmla="*/ f3 1 1888763"/>
                <a:gd name="f20" fmla="*/ f4 1 504173"/>
                <a:gd name="f21" fmla="val f5"/>
                <a:gd name="f22" fmla="val f6"/>
                <a:gd name="f23" fmla="val f7"/>
                <a:gd name="f24" fmla="*/ f18 f0 1"/>
                <a:gd name="f25" fmla="+- f23 0 f21"/>
                <a:gd name="f26" fmla="+- f22 0 f21"/>
                <a:gd name="f27" fmla="*/ f24 1 f2"/>
                <a:gd name="f28" fmla="*/ f26 1 1888763"/>
                <a:gd name="f29" fmla="*/ f25 1 504173"/>
                <a:gd name="f30" fmla="*/ 1679353 f26 1"/>
                <a:gd name="f31" fmla="*/ 0 f25 1"/>
                <a:gd name="f32" fmla="*/ 1455066 f26 1"/>
                <a:gd name="f33" fmla="*/ 130048 f25 1"/>
                <a:gd name="f34" fmla="*/ 1076169 f26 1"/>
                <a:gd name="f35" fmla="*/ 349463 f25 1"/>
                <a:gd name="f36" fmla="*/ 817807 f26 1"/>
                <a:gd name="f37" fmla="*/ 41823 f25 1"/>
                <a:gd name="f38" fmla="*/ 0 f26 1"/>
                <a:gd name="f39" fmla="*/ 502394 f25 1"/>
                <a:gd name="f40" fmla="*/ 504173 f25 1"/>
                <a:gd name="f41" fmla="*/ 1434850 f26 1"/>
                <a:gd name="f42" fmla="*/ 1888763 f26 1"/>
                <a:gd name="f43" fmla="*/ 236196 f25 1"/>
                <a:gd name="f44" fmla="+- f27 0 f1"/>
                <a:gd name="f45" fmla="*/ f30 1 1888763"/>
                <a:gd name="f46" fmla="*/ f31 1 504173"/>
                <a:gd name="f47" fmla="*/ f32 1 1888763"/>
                <a:gd name="f48" fmla="*/ f33 1 504173"/>
                <a:gd name="f49" fmla="*/ f34 1 1888763"/>
                <a:gd name="f50" fmla="*/ f35 1 504173"/>
                <a:gd name="f51" fmla="*/ f36 1 1888763"/>
                <a:gd name="f52" fmla="*/ f37 1 504173"/>
                <a:gd name="f53" fmla="*/ f38 1 1888763"/>
                <a:gd name="f54" fmla="*/ f39 1 504173"/>
                <a:gd name="f55" fmla="*/ f40 1 504173"/>
                <a:gd name="f56" fmla="*/ f41 1 1888763"/>
                <a:gd name="f57" fmla="*/ f42 1 1888763"/>
                <a:gd name="f58" fmla="*/ f43 1 504173"/>
                <a:gd name="f59" fmla="*/ f21 1 f28"/>
                <a:gd name="f60" fmla="*/ f22 1 f28"/>
                <a:gd name="f61" fmla="*/ f21 1 f29"/>
                <a:gd name="f62" fmla="*/ f23 1 f29"/>
                <a:gd name="f63" fmla="*/ f45 1 f28"/>
                <a:gd name="f64" fmla="*/ f46 1 f29"/>
                <a:gd name="f65" fmla="*/ f47 1 f28"/>
                <a:gd name="f66" fmla="*/ f48 1 f29"/>
                <a:gd name="f67" fmla="*/ f49 1 f28"/>
                <a:gd name="f68" fmla="*/ f50 1 f29"/>
                <a:gd name="f69" fmla="*/ f51 1 f28"/>
                <a:gd name="f70" fmla="*/ f52 1 f29"/>
                <a:gd name="f71" fmla="*/ f53 1 f28"/>
                <a:gd name="f72" fmla="*/ f54 1 f29"/>
                <a:gd name="f73" fmla="*/ f55 1 f29"/>
                <a:gd name="f74" fmla="*/ f56 1 f28"/>
                <a:gd name="f75" fmla="*/ f57 1 f28"/>
                <a:gd name="f76" fmla="*/ f58 1 f29"/>
                <a:gd name="f77" fmla="*/ f59 f19 1"/>
                <a:gd name="f78" fmla="*/ f60 f19 1"/>
                <a:gd name="f79" fmla="*/ f62 f20 1"/>
                <a:gd name="f80" fmla="*/ f61 f20 1"/>
                <a:gd name="f81" fmla="*/ f63 f19 1"/>
                <a:gd name="f82" fmla="*/ f64 f20 1"/>
                <a:gd name="f83" fmla="*/ f65 f19 1"/>
                <a:gd name="f84" fmla="*/ f66 f20 1"/>
                <a:gd name="f85" fmla="*/ f67 f19 1"/>
                <a:gd name="f86" fmla="*/ f68 f20 1"/>
                <a:gd name="f87" fmla="*/ f69 f19 1"/>
                <a:gd name="f88" fmla="*/ f70 f20 1"/>
                <a:gd name="f89" fmla="*/ f71 f19 1"/>
                <a:gd name="f90" fmla="*/ f72 f20 1"/>
                <a:gd name="f91" fmla="*/ f73 f20 1"/>
                <a:gd name="f92" fmla="*/ f74 f19 1"/>
                <a:gd name="f93" fmla="*/ f75 f19 1"/>
                <a:gd name="f94" fmla="*/ f76 f20 1"/>
              </a:gdLst>
              <a:ahLst/>
              <a:cxnLst>
                <a:cxn ang="3cd4">
                  <a:pos x="hc" y="t"/>
                </a:cxn>
                <a:cxn ang="0">
                  <a:pos x="r" y="vc"/>
                </a:cxn>
                <a:cxn ang="cd4">
                  <a:pos x="hc" y="b"/>
                </a:cxn>
                <a:cxn ang="cd2">
                  <a:pos x="l" y="vc"/>
                </a:cxn>
                <a:cxn ang="f44">
                  <a:pos x="f81" y="f82"/>
                </a:cxn>
                <a:cxn ang="f44">
                  <a:pos x="f83" y="f84"/>
                </a:cxn>
                <a:cxn ang="f44">
                  <a:pos x="f85" y="f86"/>
                </a:cxn>
                <a:cxn ang="f44">
                  <a:pos x="f85" y="f86"/>
                </a:cxn>
                <a:cxn ang="f44">
                  <a:pos x="f85" y="f86"/>
                </a:cxn>
                <a:cxn ang="f44">
                  <a:pos x="f85" y="f86"/>
                </a:cxn>
                <a:cxn ang="f44">
                  <a:pos x="f85" y="f86"/>
                </a:cxn>
                <a:cxn ang="f44">
                  <a:pos x="f85" y="f86"/>
                </a:cxn>
                <a:cxn ang="f44">
                  <a:pos x="f87" y="f88"/>
                </a:cxn>
                <a:cxn ang="f44">
                  <a:pos x="f87" y="f88"/>
                </a:cxn>
                <a:cxn ang="f44">
                  <a:pos x="f89" y="f90"/>
                </a:cxn>
                <a:cxn ang="f44">
                  <a:pos x="f89" y="f91"/>
                </a:cxn>
                <a:cxn ang="f44">
                  <a:pos x="f92" y="f91"/>
                </a:cxn>
                <a:cxn ang="f44">
                  <a:pos x="f93" y="f94"/>
                </a:cxn>
              </a:cxnLst>
              <a:rect l="f77" t="f80" r="f78" b="f79"/>
              <a:pathLst>
                <a:path w="1888763" h="504173">
                  <a:moveTo>
                    <a:pt x="f8" y="f5"/>
                  </a:moveTo>
                  <a:lnTo>
                    <a:pt x="f9" y="f10"/>
                  </a:lnTo>
                  <a:lnTo>
                    <a:pt x="f11" y="f12"/>
                  </a:lnTo>
                  <a:lnTo>
                    <a:pt x="f11" y="f12"/>
                  </a:lnTo>
                  <a:cubicBezTo>
                    <a:pt x="f11" y="f12"/>
                    <a:pt x="f11" y="f12"/>
                    <a:pt x="f11" y="f12"/>
                  </a:cubicBezTo>
                  <a:lnTo>
                    <a:pt x="f11" y="f12"/>
                  </a:lnTo>
                  <a:lnTo>
                    <a:pt x="f11" y="f12"/>
                  </a:lnTo>
                  <a:lnTo>
                    <a:pt x="f11" y="f12"/>
                  </a:lnTo>
                  <a:lnTo>
                    <a:pt x="f13" y="f14"/>
                  </a:lnTo>
                  <a:lnTo>
                    <a:pt x="f13" y="f14"/>
                  </a:lnTo>
                  <a:lnTo>
                    <a:pt x="f5" y="f15"/>
                  </a:lnTo>
                  <a:lnTo>
                    <a:pt x="f5" y="f7"/>
                  </a:lnTo>
                  <a:lnTo>
                    <a:pt x="f16" y="f7"/>
                  </a:lnTo>
                  <a:lnTo>
                    <a:pt x="f6" y="f17"/>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67">
              <a:extLst>
                <a:ext uri="{FF2B5EF4-FFF2-40B4-BE49-F238E27FC236}">
                  <a16:creationId xmlns:a16="http://schemas.microsoft.com/office/drawing/2014/main" id="{4E5700B6-7EBE-7752-4468-DD0EA8D84FDC}"/>
                </a:ext>
              </a:extLst>
            </p:cNvPr>
            <p:cNvSpPr/>
            <p:nvPr/>
          </p:nvSpPr>
          <p:spPr>
            <a:xfrm flipH="1">
              <a:off x="11364154" y="6265980"/>
              <a:ext cx="824541" cy="596335"/>
            </a:xfrm>
            <a:custGeom>
              <a:avLst/>
              <a:gdLst>
                <a:gd name="f0" fmla="val 10800000"/>
                <a:gd name="f1" fmla="val 5400000"/>
                <a:gd name="f2" fmla="val 180"/>
                <a:gd name="f3" fmla="val w"/>
                <a:gd name="f4" fmla="val h"/>
                <a:gd name="f5" fmla="val 0"/>
                <a:gd name="f6" fmla="val 824545"/>
                <a:gd name="f7" fmla="val 596338"/>
                <a:gd name="f8" fmla="val 816027"/>
                <a:gd name="f9" fmla="val 133099"/>
                <a:gd name="f10" fmla="val 816348"/>
                <a:gd name="f11" fmla="val 132933"/>
                <a:gd name="f12" fmla="val 816724"/>
                <a:gd name="f13" fmla="val 817044"/>
                <a:gd name="f14" fmla="val 824546"/>
                <a:gd name="f15" fmla="val 740629"/>
                <a:gd name="f16" fmla="val 47036"/>
                <a:gd name="f17" fmla="val 462350"/>
                <a:gd name="f18" fmla="val 815646"/>
                <a:gd name="f19" fmla="val 135006"/>
                <a:gd name="f20" fmla="val 815298"/>
                <a:gd name="f21" fmla="val 134357"/>
                <a:gd name="f22" fmla="val 815459"/>
                <a:gd name="f23" fmla="val 133557"/>
                <a:gd name="f24" fmla="+- 0 0 -90"/>
                <a:gd name="f25" fmla="*/ f3 1 824545"/>
                <a:gd name="f26" fmla="*/ f4 1 596338"/>
                <a:gd name="f27" fmla="val f5"/>
                <a:gd name="f28" fmla="val f6"/>
                <a:gd name="f29" fmla="val f7"/>
                <a:gd name="f30" fmla="*/ f24 f0 1"/>
                <a:gd name="f31" fmla="+- f29 0 f27"/>
                <a:gd name="f32" fmla="+- f28 0 f27"/>
                <a:gd name="f33" fmla="*/ f30 1 f2"/>
                <a:gd name="f34" fmla="*/ f32 1 824545"/>
                <a:gd name="f35" fmla="*/ f31 1 596338"/>
                <a:gd name="f36" fmla="*/ 816027 f32 1"/>
                <a:gd name="f37" fmla="*/ 133099 f31 1"/>
                <a:gd name="f38" fmla="*/ 817044 f32 1"/>
                <a:gd name="f39" fmla="*/ 824546 f32 1"/>
                <a:gd name="f40" fmla="*/ 0 f31 1"/>
                <a:gd name="f41" fmla="*/ 740629 f32 1"/>
                <a:gd name="f42" fmla="*/ 47036 f31 1"/>
                <a:gd name="f43" fmla="*/ 0 f32 1"/>
                <a:gd name="f44" fmla="*/ 462350 f31 1"/>
                <a:gd name="f45" fmla="*/ 596338 f31 1"/>
                <a:gd name="f46" fmla="*/ 815646 f32 1"/>
                <a:gd name="f47" fmla="*/ 135006 f31 1"/>
                <a:gd name="f48" fmla="+- f33 0 f1"/>
                <a:gd name="f49" fmla="*/ f36 1 824545"/>
                <a:gd name="f50" fmla="*/ f37 1 596338"/>
                <a:gd name="f51" fmla="*/ f38 1 824545"/>
                <a:gd name="f52" fmla="*/ f39 1 824545"/>
                <a:gd name="f53" fmla="*/ f40 1 596338"/>
                <a:gd name="f54" fmla="*/ f41 1 824545"/>
                <a:gd name="f55" fmla="*/ f42 1 596338"/>
                <a:gd name="f56" fmla="*/ f43 1 824545"/>
                <a:gd name="f57" fmla="*/ f44 1 596338"/>
                <a:gd name="f58" fmla="*/ f45 1 596338"/>
                <a:gd name="f59" fmla="*/ f46 1 824545"/>
                <a:gd name="f60" fmla="*/ f47 1 596338"/>
                <a:gd name="f61" fmla="*/ f27 1 f34"/>
                <a:gd name="f62" fmla="*/ f28 1 f34"/>
                <a:gd name="f63" fmla="*/ f27 1 f35"/>
                <a:gd name="f64" fmla="*/ f29 1 f35"/>
                <a:gd name="f65" fmla="*/ f49 1 f34"/>
                <a:gd name="f66" fmla="*/ f50 1 f35"/>
                <a:gd name="f67" fmla="*/ f51 1 f34"/>
                <a:gd name="f68" fmla="*/ f52 1 f34"/>
                <a:gd name="f69" fmla="*/ f53 1 f35"/>
                <a:gd name="f70" fmla="*/ f54 1 f34"/>
                <a:gd name="f71" fmla="*/ f55 1 f35"/>
                <a:gd name="f72" fmla="*/ f56 1 f34"/>
                <a:gd name="f73" fmla="*/ f57 1 f35"/>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5 1"/>
                <a:gd name="f85" fmla="*/ f69 f26 1"/>
                <a:gd name="f86" fmla="*/ f70 f25 1"/>
                <a:gd name="f87" fmla="*/ f71 f26 1"/>
                <a:gd name="f88" fmla="*/ f72 f25 1"/>
                <a:gd name="f89" fmla="*/ f73 f26 1"/>
                <a:gd name="f90" fmla="*/ f74 f26 1"/>
                <a:gd name="f91" fmla="*/ f75 f25 1"/>
                <a:gd name="f92" fmla="*/ f76 f26 1"/>
              </a:gdLst>
              <a:ahLst/>
              <a:cxnLst>
                <a:cxn ang="3cd4">
                  <a:pos x="hc" y="t"/>
                </a:cxn>
                <a:cxn ang="0">
                  <a:pos x="r" y="vc"/>
                </a:cxn>
                <a:cxn ang="cd4">
                  <a:pos x="hc" y="b"/>
                </a:cxn>
                <a:cxn ang="cd2">
                  <a:pos x="l" y="vc"/>
                </a:cxn>
                <a:cxn ang="f48">
                  <a:pos x="f81" y="f82"/>
                </a:cxn>
                <a:cxn ang="f48">
                  <a:pos x="f83" y="f82"/>
                </a:cxn>
                <a:cxn ang="f48">
                  <a:pos x="f84" y="f85"/>
                </a:cxn>
                <a:cxn ang="f48">
                  <a:pos x="f86" y="f87"/>
                </a:cxn>
                <a:cxn ang="f48">
                  <a:pos x="f88" y="f89"/>
                </a:cxn>
                <a:cxn ang="f48">
                  <a:pos x="f88" y="f90"/>
                </a:cxn>
                <a:cxn ang="f48">
                  <a:pos x="f91" y="f92"/>
                </a:cxn>
                <a:cxn ang="f48">
                  <a:pos x="f81" y="f82"/>
                </a:cxn>
              </a:cxnLst>
              <a:rect l="f77" t="f80" r="f78" b="f79"/>
              <a:pathLst>
                <a:path w="824545" h="596338">
                  <a:moveTo>
                    <a:pt x="f8" y="f9"/>
                  </a:moveTo>
                  <a:cubicBezTo>
                    <a:pt x="f10" y="f11"/>
                    <a:pt x="f12" y="f11"/>
                    <a:pt x="f13" y="f9"/>
                  </a:cubicBezTo>
                  <a:lnTo>
                    <a:pt x="f14" y="f5"/>
                  </a:lnTo>
                  <a:lnTo>
                    <a:pt x="f15" y="f16"/>
                  </a:lnTo>
                  <a:lnTo>
                    <a:pt x="f5" y="f17"/>
                  </a:lnTo>
                  <a:lnTo>
                    <a:pt x="f5" y="f7"/>
                  </a:lnTo>
                  <a:lnTo>
                    <a:pt x="f18" y="f19"/>
                  </a:lnTo>
                  <a:cubicBezTo>
                    <a:pt x="f20" y="f21"/>
                    <a:pt x="f22" y="f23"/>
                    <a:pt x="f8" y="f9"/>
                  </a:cubicBez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68">
              <a:extLst>
                <a:ext uri="{FF2B5EF4-FFF2-40B4-BE49-F238E27FC236}">
                  <a16:creationId xmlns:a16="http://schemas.microsoft.com/office/drawing/2014/main" id="{0D3D0E40-19EA-E6CD-7C31-2F0EED848EF8}"/>
                </a:ext>
              </a:extLst>
            </p:cNvPr>
            <p:cNvSpPr/>
            <p:nvPr/>
          </p:nvSpPr>
          <p:spPr>
            <a:xfrm flipH="1">
              <a:off x="11068528" y="5788764"/>
              <a:ext cx="484302" cy="915168"/>
            </a:xfrm>
            <a:custGeom>
              <a:avLst/>
              <a:gdLst>
                <a:gd name="f0" fmla="val 10800000"/>
                <a:gd name="f1" fmla="val 5400000"/>
                <a:gd name="f2" fmla="val 180"/>
                <a:gd name="f3" fmla="val w"/>
                <a:gd name="f4" fmla="val h"/>
                <a:gd name="f5" fmla="val 0"/>
                <a:gd name="f6" fmla="val 484301"/>
                <a:gd name="f7" fmla="val 915164"/>
                <a:gd name="f8" fmla="val 438274"/>
                <a:gd name="f9" fmla="val 915165"/>
                <a:gd name="f10" fmla="val 484302"/>
                <a:gd name="f11" fmla="val 306496"/>
                <a:gd name="f12" fmla="val 217294"/>
                <a:gd name="f13" fmla="val 15639"/>
                <a:gd name="f14" fmla="val 111233"/>
                <a:gd name="f15" fmla="val 12715"/>
                <a:gd name="f16" fmla="val 112886"/>
                <a:gd name="f17" fmla="val 393957"/>
                <a:gd name="f18" fmla="val 95360"/>
                <a:gd name="f19" fmla="val 507606"/>
                <a:gd name="f20" fmla="val 184363"/>
                <a:gd name="f21" fmla="val 457900"/>
                <a:gd name="f22" fmla="val 188480"/>
                <a:gd name="f23" fmla="val 455624"/>
                <a:gd name="f24" fmla="val 193663"/>
                <a:gd name="f25" fmla="val 457112"/>
                <a:gd name="f26" fmla="val 195941"/>
                <a:gd name="f27" fmla="val 461231"/>
                <a:gd name="f28" fmla="val 196027"/>
                <a:gd name="f29" fmla="val 461396"/>
                <a:gd name="f30" fmla="val 196110"/>
                <a:gd name="f31" fmla="val 461548"/>
                <a:gd name="f32" fmla="val 196187"/>
                <a:gd name="f33" fmla="val 461714"/>
                <a:gd name="f34" fmla="val 198673"/>
                <a:gd name="f35" fmla="val 466214"/>
                <a:gd name="f36" fmla="val 197087"/>
                <a:gd name="f37" fmla="val 471871"/>
                <a:gd name="f38" fmla="val 192627"/>
                <a:gd name="f39" fmla="val 474426"/>
                <a:gd name="f40" fmla="val 187796"/>
                <a:gd name="f41" fmla="val 477096"/>
                <a:gd name="f42" fmla="val 180294"/>
                <a:gd name="f43" fmla="val 610195"/>
                <a:gd name="f44" fmla="val 180747"/>
                <a:gd name="f45" fmla="val 610246"/>
                <a:gd name="f46" fmla="val 181161"/>
                <a:gd name="f47" fmla="val 610474"/>
                <a:gd name="f48" fmla="val 181438"/>
                <a:gd name="f49" fmla="val 610830"/>
                <a:gd name="f50" fmla="+- 0 0 -90"/>
                <a:gd name="f51" fmla="*/ f3 1 484301"/>
                <a:gd name="f52" fmla="*/ f4 1 915164"/>
                <a:gd name="f53" fmla="val f5"/>
                <a:gd name="f54" fmla="val f6"/>
                <a:gd name="f55" fmla="val f7"/>
                <a:gd name="f56" fmla="*/ f50 f0 1"/>
                <a:gd name="f57" fmla="+- f55 0 f53"/>
                <a:gd name="f58" fmla="+- f54 0 f53"/>
                <a:gd name="f59" fmla="*/ f56 1 f2"/>
                <a:gd name="f60" fmla="*/ f58 1 484301"/>
                <a:gd name="f61" fmla="*/ f57 1 915164"/>
                <a:gd name="f62" fmla="*/ 438274 f58 1"/>
                <a:gd name="f63" fmla="*/ 915165 f57 1"/>
                <a:gd name="f64" fmla="*/ 484302 f58 1"/>
                <a:gd name="f65" fmla="*/ 306496 f57 1"/>
                <a:gd name="f66" fmla="*/ 217294 f58 1"/>
                <a:gd name="f67" fmla="*/ 0 f57 1"/>
                <a:gd name="f68" fmla="*/ 15639 f58 1"/>
                <a:gd name="f69" fmla="*/ 111233 f57 1"/>
                <a:gd name="f70" fmla="*/ 12715 f58 1"/>
                <a:gd name="f71" fmla="*/ 112886 f57 1"/>
                <a:gd name="f72" fmla="*/ 0 f58 1"/>
                <a:gd name="f73" fmla="*/ 393957 f57 1"/>
                <a:gd name="f74" fmla="*/ 95360 f58 1"/>
                <a:gd name="f75" fmla="*/ 507606 f57 1"/>
                <a:gd name="f76" fmla="*/ 184363 f58 1"/>
                <a:gd name="f77" fmla="*/ 457900 f57 1"/>
                <a:gd name="f78" fmla="*/ 195941 f58 1"/>
                <a:gd name="f79" fmla="*/ 461231 f57 1"/>
                <a:gd name="f80" fmla="*/ 196187 f58 1"/>
                <a:gd name="f81" fmla="*/ 461714 f57 1"/>
                <a:gd name="f82" fmla="*/ 192627 f58 1"/>
                <a:gd name="f83" fmla="*/ 474426 f57 1"/>
                <a:gd name="f84" fmla="*/ 187796 f58 1"/>
                <a:gd name="f85" fmla="*/ 477096 f57 1"/>
                <a:gd name="f86" fmla="*/ 180294 f58 1"/>
                <a:gd name="f87" fmla="*/ 610195 f57 1"/>
                <a:gd name="f88" fmla="*/ 181438 f58 1"/>
                <a:gd name="f89" fmla="*/ 610830 f57 1"/>
                <a:gd name="f90" fmla="+- f59 0 f1"/>
                <a:gd name="f91" fmla="*/ f62 1 484301"/>
                <a:gd name="f92" fmla="*/ f63 1 915164"/>
                <a:gd name="f93" fmla="*/ f64 1 484301"/>
                <a:gd name="f94" fmla="*/ f65 1 915164"/>
                <a:gd name="f95" fmla="*/ f66 1 484301"/>
                <a:gd name="f96" fmla="*/ f67 1 915164"/>
                <a:gd name="f97" fmla="*/ f68 1 484301"/>
                <a:gd name="f98" fmla="*/ f69 1 915164"/>
                <a:gd name="f99" fmla="*/ f70 1 484301"/>
                <a:gd name="f100" fmla="*/ f71 1 915164"/>
                <a:gd name="f101" fmla="*/ f72 1 484301"/>
                <a:gd name="f102" fmla="*/ f73 1 915164"/>
                <a:gd name="f103" fmla="*/ f74 1 484301"/>
                <a:gd name="f104" fmla="*/ f75 1 915164"/>
                <a:gd name="f105" fmla="*/ f76 1 484301"/>
                <a:gd name="f106" fmla="*/ f77 1 915164"/>
                <a:gd name="f107" fmla="*/ f78 1 484301"/>
                <a:gd name="f108" fmla="*/ f79 1 915164"/>
                <a:gd name="f109" fmla="*/ f80 1 484301"/>
                <a:gd name="f110" fmla="*/ f81 1 915164"/>
                <a:gd name="f111" fmla="*/ f82 1 484301"/>
                <a:gd name="f112" fmla="*/ f83 1 915164"/>
                <a:gd name="f113" fmla="*/ f84 1 484301"/>
                <a:gd name="f114" fmla="*/ f85 1 915164"/>
                <a:gd name="f115" fmla="*/ f86 1 484301"/>
                <a:gd name="f116" fmla="*/ f87 1 915164"/>
                <a:gd name="f117" fmla="*/ f88 1 484301"/>
                <a:gd name="f118" fmla="*/ f89 1 915164"/>
                <a:gd name="f119" fmla="*/ f53 1 f60"/>
                <a:gd name="f120" fmla="*/ f54 1 f60"/>
                <a:gd name="f121" fmla="*/ f53 1 f61"/>
                <a:gd name="f122" fmla="*/ f55 1 f61"/>
                <a:gd name="f123" fmla="*/ f91 1 f60"/>
                <a:gd name="f124" fmla="*/ f92 1 f61"/>
                <a:gd name="f125" fmla="*/ f93 1 f60"/>
                <a:gd name="f126" fmla="*/ f94 1 f61"/>
                <a:gd name="f127" fmla="*/ f95 1 f60"/>
                <a:gd name="f128" fmla="*/ f96 1 f61"/>
                <a:gd name="f129" fmla="*/ f97 1 f60"/>
                <a:gd name="f130" fmla="*/ f98 1 f61"/>
                <a:gd name="f131" fmla="*/ f99 1 f60"/>
                <a:gd name="f132" fmla="*/ f100 1 f61"/>
                <a:gd name="f133" fmla="*/ f101 1 f60"/>
                <a:gd name="f134" fmla="*/ f102 1 f61"/>
                <a:gd name="f135" fmla="*/ f103 1 f60"/>
                <a:gd name="f136" fmla="*/ f104 1 f61"/>
                <a:gd name="f137" fmla="*/ f105 1 f60"/>
                <a:gd name="f138" fmla="*/ f106 1 f61"/>
                <a:gd name="f139" fmla="*/ f107 1 f60"/>
                <a:gd name="f140" fmla="*/ f108 1 f61"/>
                <a:gd name="f141" fmla="*/ f109 1 f60"/>
                <a:gd name="f142" fmla="*/ f110 1 f61"/>
                <a:gd name="f143" fmla="*/ f111 1 f60"/>
                <a:gd name="f144" fmla="*/ f112 1 f61"/>
                <a:gd name="f145" fmla="*/ f113 1 f60"/>
                <a:gd name="f146" fmla="*/ f114 1 f61"/>
                <a:gd name="f147" fmla="*/ f115 1 f60"/>
                <a:gd name="f148" fmla="*/ f116 1 f61"/>
                <a:gd name="f149" fmla="*/ f117 1 f60"/>
                <a:gd name="f150" fmla="*/ f118 1 f61"/>
                <a:gd name="f151" fmla="*/ f119 f51 1"/>
                <a:gd name="f152" fmla="*/ f120 f51 1"/>
                <a:gd name="f153" fmla="*/ f122 f52 1"/>
                <a:gd name="f154" fmla="*/ f121 f52 1"/>
                <a:gd name="f155" fmla="*/ f123 f51 1"/>
                <a:gd name="f156" fmla="*/ f124 f52 1"/>
                <a:gd name="f157" fmla="*/ f125 f51 1"/>
                <a:gd name="f158" fmla="*/ f126 f52 1"/>
                <a:gd name="f159" fmla="*/ f127 f51 1"/>
                <a:gd name="f160" fmla="*/ f128 f52 1"/>
                <a:gd name="f161" fmla="*/ f129 f51 1"/>
                <a:gd name="f162" fmla="*/ f130 f52 1"/>
                <a:gd name="f163" fmla="*/ f131 f51 1"/>
                <a:gd name="f164" fmla="*/ f132 f52 1"/>
                <a:gd name="f165" fmla="*/ f133 f51 1"/>
                <a:gd name="f166" fmla="*/ f134 f52 1"/>
                <a:gd name="f167" fmla="*/ f135 f51 1"/>
                <a:gd name="f168" fmla="*/ f136 f52 1"/>
                <a:gd name="f169" fmla="*/ f137 f51 1"/>
                <a:gd name="f170" fmla="*/ f138 f52 1"/>
                <a:gd name="f171" fmla="*/ f139 f51 1"/>
                <a:gd name="f172" fmla="*/ f140 f52 1"/>
                <a:gd name="f173" fmla="*/ f141 f51 1"/>
                <a:gd name="f174" fmla="*/ f142 f52 1"/>
                <a:gd name="f175" fmla="*/ f143 f51 1"/>
                <a:gd name="f176" fmla="*/ f144 f52 1"/>
                <a:gd name="f177" fmla="*/ f145 f51 1"/>
                <a:gd name="f178" fmla="*/ f146 f52 1"/>
                <a:gd name="f179" fmla="*/ f147 f51 1"/>
                <a:gd name="f180" fmla="*/ f148 f52 1"/>
                <a:gd name="f181" fmla="*/ f149 f51 1"/>
                <a:gd name="f182" fmla="*/ f150 f52 1"/>
              </a:gdLst>
              <a:ahLst/>
              <a:cxnLst>
                <a:cxn ang="3cd4">
                  <a:pos x="hc" y="t"/>
                </a:cxn>
                <a:cxn ang="0">
                  <a:pos x="r" y="vc"/>
                </a:cxn>
                <a:cxn ang="cd4">
                  <a:pos x="hc" y="b"/>
                </a:cxn>
                <a:cxn ang="cd2">
                  <a:pos x="l" y="vc"/>
                </a:cxn>
                <a:cxn ang="f90">
                  <a:pos x="f155" y="f156"/>
                </a:cxn>
                <a:cxn ang="f90">
                  <a:pos x="f157" y="f158"/>
                </a:cxn>
                <a:cxn ang="f90">
                  <a:pos x="f159" y="f160"/>
                </a:cxn>
                <a:cxn ang="f90">
                  <a:pos x="f159" y="f160"/>
                </a:cxn>
                <a:cxn ang="f90">
                  <a:pos x="f161" y="f162"/>
                </a:cxn>
                <a:cxn ang="f90">
                  <a:pos x="f163" y="f164"/>
                </a:cxn>
                <a:cxn ang="f90">
                  <a:pos x="f165" y="f166"/>
                </a:cxn>
                <a:cxn ang="f90">
                  <a:pos x="f167" y="f168"/>
                </a:cxn>
                <a:cxn ang="f90">
                  <a:pos x="f167" y="f168"/>
                </a:cxn>
                <a:cxn ang="f90">
                  <a:pos x="f169" y="f170"/>
                </a:cxn>
                <a:cxn ang="f90">
                  <a:pos x="f171" y="f172"/>
                </a:cxn>
                <a:cxn ang="f90">
                  <a:pos x="f173" y="f174"/>
                </a:cxn>
                <a:cxn ang="f90">
                  <a:pos x="f175" y="f176"/>
                </a:cxn>
                <a:cxn ang="f90">
                  <a:pos x="f177" y="f178"/>
                </a:cxn>
                <a:cxn ang="f90">
                  <a:pos x="f179" y="f180"/>
                </a:cxn>
                <a:cxn ang="f90">
                  <a:pos x="f181" y="f182"/>
                </a:cxn>
              </a:cxnLst>
              <a:rect l="f151" t="f154" r="f152" b="f153"/>
              <a:pathLst>
                <a:path w="484301" h="915164">
                  <a:moveTo>
                    <a:pt x="f8" y="f9"/>
                  </a:moveTo>
                  <a:lnTo>
                    <a:pt x="f10" y="f11"/>
                  </a:lnTo>
                  <a:lnTo>
                    <a:pt x="f12" y="f5"/>
                  </a:lnTo>
                  <a:lnTo>
                    <a:pt x="f12" y="f5"/>
                  </a:lnTo>
                  <a:lnTo>
                    <a:pt x="f13" y="f14"/>
                  </a:lnTo>
                  <a:lnTo>
                    <a:pt x="f15" y="f16"/>
                  </a:lnTo>
                  <a:lnTo>
                    <a:pt x="f5" y="f17"/>
                  </a:lnTo>
                  <a:lnTo>
                    <a:pt x="f18" y="f19"/>
                  </a:lnTo>
                  <a:lnTo>
                    <a:pt x="f18" y="f19"/>
                  </a:lnTo>
                  <a:lnTo>
                    <a:pt x="f20" y="f21"/>
                  </a:lnTo>
                  <a:cubicBezTo>
                    <a:pt x="f22" y="f23"/>
                    <a:pt x="f24" y="f25"/>
                    <a:pt x="f26" y="f27"/>
                  </a:cubicBezTo>
                  <a:cubicBezTo>
                    <a:pt x="f28" y="f29"/>
                    <a:pt x="f30" y="f31"/>
                    <a:pt x="f32" y="f33"/>
                  </a:cubicBezTo>
                  <a:cubicBezTo>
                    <a:pt x="f34" y="f35"/>
                    <a:pt x="f36" y="f37"/>
                    <a:pt x="f38" y="f39"/>
                  </a:cubicBezTo>
                  <a:lnTo>
                    <a:pt x="f40" y="f41"/>
                  </a:lnTo>
                  <a:lnTo>
                    <a:pt x="f42" y="f43"/>
                  </a:lnTo>
                  <a:cubicBezTo>
                    <a:pt x="f44" y="f45"/>
                    <a:pt x="f46" y="f47"/>
                    <a:pt x="f48" y="f49"/>
                  </a:cubicBez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69">
              <a:extLst>
                <a:ext uri="{FF2B5EF4-FFF2-40B4-BE49-F238E27FC236}">
                  <a16:creationId xmlns:a16="http://schemas.microsoft.com/office/drawing/2014/main" id="{88A9EC50-1A56-B4E9-F9A6-A74DB5324AFA}"/>
                </a:ext>
              </a:extLst>
            </p:cNvPr>
            <p:cNvSpPr/>
            <p:nvPr/>
          </p:nvSpPr>
          <p:spPr>
            <a:xfrm flipH="1">
              <a:off x="11459635" y="6185385"/>
              <a:ext cx="729060" cy="521838"/>
            </a:xfrm>
            <a:custGeom>
              <a:avLst/>
              <a:gdLst>
                <a:gd name="f0" fmla="val 10800000"/>
                <a:gd name="f1" fmla="val 5400000"/>
                <a:gd name="f2" fmla="val 180"/>
                <a:gd name="f3" fmla="val w"/>
                <a:gd name="f4" fmla="val h"/>
                <a:gd name="f5" fmla="val 0"/>
                <a:gd name="f6" fmla="val 729058"/>
                <a:gd name="f7" fmla="val 521843"/>
                <a:gd name="f8" fmla="val 634462"/>
                <a:gd name="f9" fmla="val 352769"/>
                <a:gd name="f10" fmla="val 521844"/>
                <a:gd name="f11" fmla="val 729059"/>
                <a:gd name="f12" fmla="val 112632"/>
                <a:gd name="f13" fmla="+- 0 0 -90"/>
                <a:gd name="f14" fmla="*/ f3 1 729058"/>
                <a:gd name="f15" fmla="*/ f4 1 521843"/>
                <a:gd name="f16" fmla="val f5"/>
                <a:gd name="f17" fmla="val f6"/>
                <a:gd name="f18" fmla="val f7"/>
                <a:gd name="f19" fmla="*/ f13 f0 1"/>
                <a:gd name="f20" fmla="+- f18 0 f16"/>
                <a:gd name="f21" fmla="+- f17 0 f16"/>
                <a:gd name="f22" fmla="*/ f19 1 f2"/>
                <a:gd name="f23" fmla="*/ f21 1 729058"/>
                <a:gd name="f24" fmla="*/ f20 1 521843"/>
                <a:gd name="f25" fmla="*/ 634462 f21 1"/>
                <a:gd name="f26" fmla="*/ 0 f20 1"/>
                <a:gd name="f27" fmla="*/ 0 f21 1"/>
                <a:gd name="f28" fmla="*/ 352769 f20 1"/>
                <a:gd name="f29" fmla="*/ 521844 f20 1"/>
                <a:gd name="f30" fmla="*/ 729059 f21 1"/>
                <a:gd name="f31" fmla="*/ 112632 f20 1"/>
                <a:gd name="f32" fmla="+- f22 0 f1"/>
                <a:gd name="f33" fmla="*/ f25 1 729058"/>
                <a:gd name="f34" fmla="*/ f26 1 521843"/>
                <a:gd name="f35" fmla="*/ f27 1 729058"/>
                <a:gd name="f36" fmla="*/ f28 1 521843"/>
                <a:gd name="f37" fmla="*/ f29 1 521843"/>
                <a:gd name="f38" fmla="*/ f30 1 729058"/>
                <a:gd name="f39" fmla="*/ f31 1 521843"/>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729058" h="521843">
                  <a:moveTo>
                    <a:pt x="f8" y="f5"/>
                  </a:moveTo>
                  <a:lnTo>
                    <a:pt x="f5" y="f9"/>
                  </a:lnTo>
                  <a:lnTo>
                    <a:pt x="f5" y="f10"/>
                  </a:lnTo>
                  <a:lnTo>
                    <a:pt x="f11" y="f12"/>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70">
              <a:extLst>
                <a:ext uri="{FF2B5EF4-FFF2-40B4-BE49-F238E27FC236}">
                  <a16:creationId xmlns:a16="http://schemas.microsoft.com/office/drawing/2014/main" id="{42857644-5518-C21C-3A54-9206BB072878}"/>
                </a:ext>
              </a:extLst>
            </p:cNvPr>
            <p:cNvSpPr/>
            <p:nvPr/>
          </p:nvSpPr>
          <p:spPr>
            <a:xfrm flipH="1">
              <a:off x="11543303" y="5903430"/>
              <a:ext cx="645392" cy="631045"/>
            </a:xfrm>
            <a:custGeom>
              <a:avLst/>
              <a:gdLst>
                <a:gd name="f0" fmla="val 10800000"/>
                <a:gd name="f1" fmla="val 5400000"/>
                <a:gd name="f2" fmla="val 180"/>
                <a:gd name="f3" fmla="val w"/>
                <a:gd name="f4" fmla="val h"/>
                <a:gd name="f5" fmla="val 0"/>
                <a:gd name="f6" fmla="val 645396"/>
                <a:gd name="f7" fmla="val 631042"/>
                <a:gd name="f8" fmla="val 353404"/>
                <a:gd name="f9" fmla="val 631043"/>
                <a:gd name="f10" fmla="val 633317"/>
                <a:gd name="f11" fmla="val 278910"/>
                <a:gd name="f12" fmla="+- 0 0 -90"/>
                <a:gd name="f13" fmla="*/ f3 1 645396"/>
                <a:gd name="f14" fmla="*/ f4 1 631042"/>
                <a:gd name="f15" fmla="val f5"/>
                <a:gd name="f16" fmla="val f6"/>
                <a:gd name="f17" fmla="val f7"/>
                <a:gd name="f18" fmla="*/ f12 f0 1"/>
                <a:gd name="f19" fmla="+- f17 0 f15"/>
                <a:gd name="f20" fmla="+- f16 0 f15"/>
                <a:gd name="f21" fmla="*/ f18 1 f2"/>
                <a:gd name="f22" fmla="*/ f20 1 645396"/>
                <a:gd name="f23" fmla="*/ f19 1 631042"/>
                <a:gd name="f24" fmla="*/ 645396 f20 1"/>
                <a:gd name="f25" fmla="*/ 0 f19 1"/>
                <a:gd name="f26" fmla="*/ 0 f20 1"/>
                <a:gd name="f27" fmla="*/ 353404 f19 1"/>
                <a:gd name="f28" fmla="*/ 631043 f19 1"/>
                <a:gd name="f29" fmla="*/ 633317 f20 1"/>
                <a:gd name="f30" fmla="*/ 278910 f19 1"/>
                <a:gd name="f31" fmla="+- f21 0 f1"/>
                <a:gd name="f32" fmla="*/ f24 1 645396"/>
                <a:gd name="f33" fmla="*/ f25 1 631042"/>
                <a:gd name="f34" fmla="*/ f26 1 645396"/>
                <a:gd name="f35" fmla="*/ f27 1 631042"/>
                <a:gd name="f36" fmla="*/ f28 1 631042"/>
                <a:gd name="f37" fmla="*/ f29 1 645396"/>
                <a:gd name="f38" fmla="*/ f30 1 631042"/>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645396" h="631042">
                  <a:moveTo>
                    <a:pt x="f6" y="f5"/>
                  </a:moveTo>
                  <a:lnTo>
                    <a:pt x="f5" y="f8"/>
                  </a:lnTo>
                  <a:lnTo>
                    <a:pt x="f5" y="f9"/>
                  </a:lnTo>
                  <a:lnTo>
                    <a:pt x="f10" y="f11"/>
                  </a:lnTo>
                  <a:lnTo>
                    <a:pt x="f6"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71">
              <a:extLst>
                <a:ext uri="{FF2B5EF4-FFF2-40B4-BE49-F238E27FC236}">
                  <a16:creationId xmlns:a16="http://schemas.microsoft.com/office/drawing/2014/main" id="{0D430E18-A153-739E-04E1-3A022394668E}"/>
                </a:ext>
              </a:extLst>
            </p:cNvPr>
            <p:cNvSpPr/>
            <p:nvPr/>
          </p:nvSpPr>
          <p:spPr>
            <a:xfrm flipH="1">
              <a:off x="10587663" y="4680621"/>
              <a:ext cx="888120" cy="736558"/>
            </a:xfrm>
            <a:custGeom>
              <a:avLst/>
              <a:gdLst>
                <a:gd name="f0" fmla="val 10800000"/>
                <a:gd name="f1" fmla="val 5400000"/>
                <a:gd name="f2" fmla="val 180"/>
                <a:gd name="f3" fmla="val w"/>
                <a:gd name="f4" fmla="val h"/>
                <a:gd name="f5" fmla="val 0"/>
                <a:gd name="f6" fmla="val 888119"/>
                <a:gd name="f7" fmla="val 736555"/>
                <a:gd name="f8" fmla="val 412972"/>
                <a:gd name="f9" fmla="val 411701"/>
                <a:gd name="f10" fmla="val 17543"/>
                <a:gd name="f11" fmla="val 411499"/>
                <a:gd name="f12" fmla="val 22450"/>
                <a:gd name="f13" fmla="val 407352"/>
                <a:gd name="f14" fmla="val 26264"/>
                <a:gd name="f15" fmla="val 402442"/>
                <a:gd name="f16" fmla="val 26073"/>
                <a:gd name="f17" fmla="val 402391"/>
                <a:gd name="f18" fmla="val 26060"/>
                <a:gd name="f19" fmla="val 402342"/>
                <a:gd name="f20" fmla="val 402292"/>
                <a:gd name="f21" fmla="val 399689"/>
                <a:gd name="f22" fmla="val 25870"/>
                <a:gd name="f23" fmla="val 397332"/>
                <a:gd name="f24" fmla="val 24446"/>
                <a:gd name="f25" fmla="val 395935"/>
                <a:gd name="f26" fmla="val 22247"/>
                <a:gd name="f27" fmla="val 227933"/>
                <a:gd name="f28" fmla="val 66752"/>
                <a:gd name="f29" fmla="val 301792"/>
                <a:gd name="f30" fmla="val 175208"/>
                <a:gd name="f31" fmla="val 421543"/>
                <a:gd name="f32" fmla="val 460398"/>
                <a:gd name="f33" fmla="val 736556"/>
                <a:gd name="f34" fmla="val 504682"/>
                <a:gd name="f35" fmla="+- 0 0 -90"/>
                <a:gd name="f36" fmla="*/ f3 1 888119"/>
                <a:gd name="f37" fmla="*/ f4 1 736555"/>
                <a:gd name="f38" fmla="val f5"/>
                <a:gd name="f39" fmla="val f6"/>
                <a:gd name="f40" fmla="val f7"/>
                <a:gd name="f41" fmla="*/ f35 f0 1"/>
                <a:gd name="f42" fmla="+- f40 0 f38"/>
                <a:gd name="f43" fmla="+- f39 0 f38"/>
                <a:gd name="f44" fmla="*/ f41 1 f2"/>
                <a:gd name="f45" fmla="*/ f43 1 888119"/>
                <a:gd name="f46" fmla="*/ f42 1 736555"/>
                <a:gd name="f47" fmla="*/ 412972 f43 1"/>
                <a:gd name="f48" fmla="*/ 0 f42 1"/>
                <a:gd name="f49" fmla="*/ 411701 f43 1"/>
                <a:gd name="f50" fmla="*/ 17543 f42 1"/>
                <a:gd name="f51" fmla="*/ 402442 f43 1"/>
                <a:gd name="f52" fmla="*/ 26073 f42 1"/>
                <a:gd name="f53" fmla="*/ 402292 f43 1"/>
                <a:gd name="f54" fmla="*/ 26060 f42 1"/>
                <a:gd name="f55" fmla="*/ 395935 f43 1"/>
                <a:gd name="f56" fmla="*/ 22247 f42 1"/>
                <a:gd name="f57" fmla="*/ 0 f43 1"/>
                <a:gd name="f58" fmla="*/ 227933 f42 1"/>
                <a:gd name="f59" fmla="*/ 66752 f43 1"/>
                <a:gd name="f60" fmla="*/ 301792 f42 1"/>
                <a:gd name="f61" fmla="*/ 175208 f43 1"/>
                <a:gd name="f62" fmla="*/ 421543 f42 1"/>
                <a:gd name="f63" fmla="*/ 460398 f43 1"/>
                <a:gd name="f64" fmla="*/ 736556 f42 1"/>
                <a:gd name="f65" fmla="*/ 888119 f43 1"/>
                <a:gd name="f66" fmla="*/ 504682 f42 1"/>
                <a:gd name="f67" fmla="+- f44 0 f1"/>
                <a:gd name="f68" fmla="*/ f47 1 888119"/>
                <a:gd name="f69" fmla="*/ f48 1 736555"/>
                <a:gd name="f70" fmla="*/ f49 1 888119"/>
                <a:gd name="f71" fmla="*/ f50 1 736555"/>
                <a:gd name="f72" fmla="*/ f51 1 888119"/>
                <a:gd name="f73" fmla="*/ f52 1 736555"/>
                <a:gd name="f74" fmla="*/ f53 1 888119"/>
                <a:gd name="f75" fmla="*/ f54 1 736555"/>
                <a:gd name="f76" fmla="*/ f55 1 888119"/>
                <a:gd name="f77" fmla="*/ f56 1 736555"/>
                <a:gd name="f78" fmla="*/ f57 1 888119"/>
                <a:gd name="f79" fmla="*/ f58 1 736555"/>
                <a:gd name="f80" fmla="*/ f59 1 888119"/>
                <a:gd name="f81" fmla="*/ f60 1 736555"/>
                <a:gd name="f82" fmla="*/ f61 1 888119"/>
                <a:gd name="f83" fmla="*/ f62 1 736555"/>
                <a:gd name="f84" fmla="*/ f63 1 888119"/>
                <a:gd name="f85" fmla="*/ f64 1 736555"/>
                <a:gd name="f86" fmla="*/ f65 1 888119"/>
                <a:gd name="f87" fmla="*/ f66 1 736555"/>
                <a:gd name="f88" fmla="*/ f38 1 f45"/>
                <a:gd name="f89" fmla="*/ f39 1 f45"/>
                <a:gd name="f90" fmla="*/ f38 1 f46"/>
                <a:gd name="f91" fmla="*/ f40 1 f46"/>
                <a:gd name="f92" fmla="*/ f68 1 f45"/>
                <a:gd name="f93" fmla="*/ f69 1 f46"/>
                <a:gd name="f94" fmla="*/ f70 1 f45"/>
                <a:gd name="f95" fmla="*/ f71 1 f46"/>
                <a:gd name="f96" fmla="*/ f72 1 f45"/>
                <a:gd name="f97" fmla="*/ f73 1 f46"/>
                <a:gd name="f98" fmla="*/ f74 1 f45"/>
                <a:gd name="f99" fmla="*/ f75 1 f46"/>
                <a:gd name="f100" fmla="*/ f76 1 f45"/>
                <a:gd name="f101" fmla="*/ f77 1 f46"/>
                <a:gd name="f102" fmla="*/ f78 1 f45"/>
                <a:gd name="f103" fmla="*/ f79 1 f46"/>
                <a:gd name="f104" fmla="*/ f80 1 f45"/>
                <a:gd name="f105" fmla="*/ f81 1 f46"/>
                <a:gd name="f106" fmla="*/ f82 1 f45"/>
                <a:gd name="f107" fmla="*/ f83 1 f46"/>
                <a:gd name="f108" fmla="*/ f84 1 f45"/>
                <a:gd name="f109" fmla="*/ f85 1 f46"/>
                <a:gd name="f110" fmla="*/ f86 1 f45"/>
                <a:gd name="f111" fmla="*/ f87 1 f46"/>
                <a:gd name="f112" fmla="*/ f88 f36 1"/>
                <a:gd name="f113" fmla="*/ f89 f36 1"/>
                <a:gd name="f114" fmla="*/ f91 f37 1"/>
                <a:gd name="f115" fmla="*/ f90 f37 1"/>
                <a:gd name="f116" fmla="*/ f92 f36 1"/>
                <a:gd name="f117" fmla="*/ f93 f37 1"/>
                <a:gd name="f118" fmla="*/ f94 f36 1"/>
                <a:gd name="f119" fmla="*/ f95 f37 1"/>
                <a:gd name="f120" fmla="*/ f96 f36 1"/>
                <a:gd name="f121" fmla="*/ f97 f37 1"/>
                <a:gd name="f122" fmla="*/ f98 f36 1"/>
                <a:gd name="f123" fmla="*/ f99 f37 1"/>
                <a:gd name="f124" fmla="*/ f100 f36 1"/>
                <a:gd name="f125" fmla="*/ f101 f37 1"/>
                <a:gd name="f126" fmla="*/ f102 f36 1"/>
                <a:gd name="f127" fmla="*/ f103 f37 1"/>
                <a:gd name="f128" fmla="*/ f104 f36 1"/>
                <a:gd name="f129" fmla="*/ f105 f37 1"/>
                <a:gd name="f130" fmla="*/ f106 f36 1"/>
                <a:gd name="f131" fmla="*/ f107 f37 1"/>
                <a:gd name="f132" fmla="*/ f108 f36 1"/>
                <a:gd name="f133" fmla="*/ f109 f37 1"/>
                <a:gd name="f134" fmla="*/ f110 f36 1"/>
                <a:gd name="f135" fmla="*/ f111 f37 1"/>
              </a:gdLst>
              <a:ahLst/>
              <a:cxnLst>
                <a:cxn ang="3cd4">
                  <a:pos x="hc" y="t"/>
                </a:cxn>
                <a:cxn ang="0">
                  <a:pos x="r" y="vc"/>
                </a:cxn>
                <a:cxn ang="cd4">
                  <a:pos x="hc" y="b"/>
                </a:cxn>
                <a:cxn ang="cd2">
                  <a:pos x="l" y="vc"/>
                </a:cxn>
                <a:cxn ang="f67">
                  <a:pos x="f116" y="f117"/>
                </a:cxn>
                <a:cxn ang="f67">
                  <a:pos x="f118" y="f119"/>
                </a:cxn>
                <a:cxn ang="f67">
                  <a:pos x="f120" y="f121"/>
                </a:cxn>
                <a:cxn ang="f67">
                  <a:pos x="f122" y="f123"/>
                </a:cxn>
                <a:cxn ang="f67">
                  <a:pos x="f124" y="f125"/>
                </a:cxn>
                <a:cxn ang="f67">
                  <a:pos x="f126" y="f127"/>
                </a:cxn>
                <a:cxn ang="f67">
                  <a:pos x="f128" y="f129"/>
                </a:cxn>
                <a:cxn ang="f67">
                  <a:pos x="f130" y="f131"/>
                </a:cxn>
                <a:cxn ang="f67">
                  <a:pos x="f132" y="f133"/>
                </a:cxn>
                <a:cxn ang="f67">
                  <a:pos x="f134" y="f135"/>
                </a:cxn>
              </a:cxnLst>
              <a:rect l="f112" t="f115" r="f113" b="f114"/>
              <a:pathLst>
                <a:path w="888119" h="736555">
                  <a:moveTo>
                    <a:pt x="f8" y="f5"/>
                  </a:moveTo>
                  <a:lnTo>
                    <a:pt x="f9" y="f10"/>
                  </a:lnTo>
                  <a:cubicBezTo>
                    <a:pt x="f11" y="f12"/>
                    <a:pt x="f13" y="f14"/>
                    <a:pt x="f15" y="f16"/>
                  </a:cubicBezTo>
                  <a:cubicBezTo>
                    <a:pt x="f17" y="f18"/>
                    <a:pt x="f19" y="f18"/>
                    <a:pt x="f20" y="f18"/>
                  </a:cubicBezTo>
                  <a:cubicBezTo>
                    <a:pt x="f21" y="f22"/>
                    <a:pt x="f23" y="f24"/>
                    <a:pt x="f25" y="f26"/>
                  </a:cubicBezTo>
                  <a:lnTo>
                    <a:pt x="f5" y="f27"/>
                  </a:lnTo>
                  <a:lnTo>
                    <a:pt x="f28" y="f29"/>
                  </a:lnTo>
                  <a:lnTo>
                    <a:pt x="f30" y="f31"/>
                  </a:lnTo>
                  <a:lnTo>
                    <a:pt x="f32" y="f33"/>
                  </a:lnTo>
                  <a:lnTo>
                    <a:pt x="f6" y="f34"/>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72">
              <a:extLst>
                <a:ext uri="{FF2B5EF4-FFF2-40B4-BE49-F238E27FC236}">
                  <a16:creationId xmlns:a16="http://schemas.microsoft.com/office/drawing/2014/main" id="{4E865FC5-00EE-4CC9-E75D-590A35A1F88F}"/>
                </a:ext>
              </a:extLst>
            </p:cNvPr>
            <p:cNvSpPr/>
            <p:nvPr/>
          </p:nvSpPr>
          <p:spPr>
            <a:xfrm flipH="1">
              <a:off x="11038271" y="4066867"/>
              <a:ext cx="438527" cy="838504"/>
            </a:xfrm>
            <a:custGeom>
              <a:avLst/>
              <a:gdLst>
                <a:gd name="f0" fmla="val 10800000"/>
                <a:gd name="f1" fmla="val 5400000"/>
                <a:gd name="f2" fmla="val 180"/>
                <a:gd name="f3" fmla="val w"/>
                <a:gd name="f4" fmla="val h"/>
                <a:gd name="f5" fmla="val 0"/>
                <a:gd name="f6" fmla="val 438528"/>
                <a:gd name="f7" fmla="val 838509"/>
                <a:gd name="f8" fmla="val 395172"/>
                <a:gd name="f9" fmla="val 630026"/>
                <a:gd name="f10" fmla="val 397079"/>
                <a:gd name="f11" fmla="val 602313"/>
                <a:gd name="f12" fmla="val 438529"/>
                <a:gd name="f13" fmla="val 28227"/>
                <a:gd name="f14" fmla="val 205432"/>
                <a:gd name="f15" fmla="val 395553"/>
                <a:gd name="f16" fmla="val 633077"/>
                <a:gd name="f17" fmla="val 395247"/>
                <a:gd name="f18" fmla="val 632085"/>
                <a:gd name="f19" fmla="val 395118"/>
                <a:gd name="f20" fmla="val 631056"/>
                <a:gd name="f21" fmla="+- 0 0 -90"/>
                <a:gd name="f22" fmla="*/ f3 1 438528"/>
                <a:gd name="f23" fmla="*/ f4 1 838509"/>
                <a:gd name="f24" fmla="val f5"/>
                <a:gd name="f25" fmla="val f6"/>
                <a:gd name="f26" fmla="val f7"/>
                <a:gd name="f27" fmla="*/ f21 f0 1"/>
                <a:gd name="f28" fmla="+- f26 0 f24"/>
                <a:gd name="f29" fmla="+- f25 0 f24"/>
                <a:gd name="f30" fmla="*/ f27 1 f2"/>
                <a:gd name="f31" fmla="*/ f29 1 438528"/>
                <a:gd name="f32" fmla="*/ f28 1 838509"/>
                <a:gd name="f33" fmla="*/ 395172 f29 1"/>
                <a:gd name="f34" fmla="*/ 630026 f28 1"/>
                <a:gd name="f35" fmla="*/ 397079 f29 1"/>
                <a:gd name="f36" fmla="*/ 602313 f28 1"/>
                <a:gd name="f37" fmla="*/ 438529 f29 1"/>
                <a:gd name="f38" fmla="*/ 0 f28 1"/>
                <a:gd name="f39" fmla="*/ 28227 f29 1"/>
                <a:gd name="f40" fmla="*/ 205432 f28 1"/>
                <a:gd name="f41" fmla="*/ 0 f29 1"/>
                <a:gd name="f42" fmla="*/ 838509 f28 1"/>
                <a:gd name="f43" fmla="*/ 395553 f29 1"/>
                <a:gd name="f44" fmla="*/ 633077 f28 1"/>
                <a:gd name="f45" fmla="+- f30 0 f1"/>
                <a:gd name="f46" fmla="*/ f33 1 438528"/>
                <a:gd name="f47" fmla="*/ f34 1 838509"/>
                <a:gd name="f48" fmla="*/ f35 1 438528"/>
                <a:gd name="f49" fmla="*/ f36 1 838509"/>
                <a:gd name="f50" fmla="*/ f37 1 438528"/>
                <a:gd name="f51" fmla="*/ f38 1 838509"/>
                <a:gd name="f52" fmla="*/ f39 1 438528"/>
                <a:gd name="f53" fmla="*/ f40 1 838509"/>
                <a:gd name="f54" fmla="*/ f41 1 438528"/>
                <a:gd name="f55" fmla="*/ f42 1 838509"/>
                <a:gd name="f56" fmla="*/ f43 1 438528"/>
                <a:gd name="f57" fmla="*/ f44 1 838509"/>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80" y="f81"/>
                </a:cxn>
                <a:cxn ang="f45">
                  <a:pos x="f82" y="f83"/>
                </a:cxn>
                <a:cxn ang="f45">
                  <a:pos x="f84" y="f85"/>
                </a:cxn>
                <a:cxn ang="f45">
                  <a:pos x="f86" y="f87"/>
                </a:cxn>
                <a:cxn ang="f45">
                  <a:pos x="f88" y="f89"/>
                </a:cxn>
                <a:cxn ang="f45">
                  <a:pos x="f78" y="f79"/>
                </a:cxn>
              </a:cxnLst>
              <a:rect l="f74" t="f77" r="f75" b="f76"/>
              <a:pathLst>
                <a:path w="438528" h="838509">
                  <a:moveTo>
                    <a:pt x="f8" y="f9"/>
                  </a:moveTo>
                  <a:lnTo>
                    <a:pt x="f10" y="f11"/>
                  </a:lnTo>
                  <a:lnTo>
                    <a:pt x="f12" y="f5"/>
                  </a:lnTo>
                  <a:lnTo>
                    <a:pt x="f13" y="f14"/>
                  </a:lnTo>
                  <a:lnTo>
                    <a:pt x="f5" y="f7"/>
                  </a:lnTo>
                  <a:lnTo>
                    <a:pt x="f15" y="f16"/>
                  </a:lnTo>
                  <a:cubicBezTo>
                    <a:pt x="f17" y="f18"/>
                    <a:pt x="f19" y="f20"/>
                    <a:pt x="f8" y="f9"/>
                  </a:cubicBez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73">
              <a:extLst>
                <a:ext uri="{FF2B5EF4-FFF2-40B4-BE49-F238E27FC236}">
                  <a16:creationId xmlns:a16="http://schemas.microsoft.com/office/drawing/2014/main" id="{AA914706-5402-6F55-6F0F-CB26CEA5C54F}"/>
                </a:ext>
              </a:extLst>
            </p:cNvPr>
            <p:cNvSpPr/>
            <p:nvPr/>
          </p:nvSpPr>
          <p:spPr>
            <a:xfrm flipH="1">
              <a:off x="10369103" y="3073517"/>
              <a:ext cx="230008" cy="625952"/>
            </a:xfrm>
            <a:custGeom>
              <a:avLst/>
              <a:gdLst>
                <a:gd name="f0" fmla="val 10800000"/>
                <a:gd name="f1" fmla="val 5400000"/>
                <a:gd name="f2" fmla="val 180"/>
                <a:gd name="f3" fmla="val w"/>
                <a:gd name="f4" fmla="val h"/>
                <a:gd name="f5" fmla="val 0"/>
                <a:gd name="f6" fmla="val 230008"/>
                <a:gd name="f7" fmla="val 625957"/>
                <a:gd name="f8" fmla="val 207122"/>
                <a:gd name="f9" fmla="val 223484"/>
                <a:gd name="f10" fmla="val 49714"/>
                <a:gd name="f11" fmla="val 86698"/>
                <a:gd name="f12" fmla="val 28608"/>
                <a:gd name="f13" fmla="val 315521"/>
                <a:gd name="f14" fmla="val 625958"/>
                <a:gd name="f15" fmla="val 174827"/>
                <a:gd name="f16" fmla="val 539133"/>
                <a:gd name="f17" fmla="val 201019"/>
                <a:gd name="f18" fmla="val 283740"/>
                <a:gd name="f19" fmla="+- 0 0 -90"/>
                <a:gd name="f20" fmla="*/ f3 1 230008"/>
                <a:gd name="f21" fmla="*/ f4 1 625957"/>
                <a:gd name="f22" fmla="val f5"/>
                <a:gd name="f23" fmla="val f6"/>
                <a:gd name="f24" fmla="val f7"/>
                <a:gd name="f25" fmla="*/ f19 f0 1"/>
                <a:gd name="f26" fmla="+- f24 0 f22"/>
                <a:gd name="f27" fmla="+- f23 0 f22"/>
                <a:gd name="f28" fmla="*/ f25 1 f2"/>
                <a:gd name="f29" fmla="*/ f27 1 230008"/>
                <a:gd name="f30" fmla="*/ f26 1 625957"/>
                <a:gd name="f31" fmla="*/ 207122 f27 1"/>
                <a:gd name="f32" fmla="*/ 223484 f26 1"/>
                <a:gd name="f33" fmla="*/ 230008 f27 1"/>
                <a:gd name="f34" fmla="*/ 0 f26 1"/>
                <a:gd name="f35" fmla="*/ 49714 f27 1"/>
                <a:gd name="f36" fmla="*/ 86698 f26 1"/>
                <a:gd name="f37" fmla="*/ 28608 f27 1"/>
                <a:gd name="f38" fmla="*/ 315521 f26 1"/>
                <a:gd name="f39" fmla="*/ 0 f27 1"/>
                <a:gd name="f40" fmla="*/ 625958 f26 1"/>
                <a:gd name="f41" fmla="*/ 174827 f27 1"/>
                <a:gd name="f42" fmla="*/ 539133 f26 1"/>
                <a:gd name="f43" fmla="*/ 201019 f27 1"/>
                <a:gd name="f44" fmla="*/ 283740 f26 1"/>
                <a:gd name="f45" fmla="+- f28 0 f1"/>
                <a:gd name="f46" fmla="*/ f31 1 230008"/>
                <a:gd name="f47" fmla="*/ f32 1 625957"/>
                <a:gd name="f48" fmla="*/ f33 1 230008"/>
                <a:gd name="f49" fmla="*/ f34 1 625957"/>
                <a:gd name="f50" fmla="*/ f35 1 230008"/>
                <a:gd name="f51" fmla="*/ f36 1 625957"/>
                <a:gd name="f52" fmla="*/ f37 1 230008"/>
                <a:gd name="f53" fmla="*/ f38 1 625957"/>
                <a:gd name="f54" fmla="*/ f39 1 230008"/>
                <a:gd name="f55" fmla="*/ f40 1 625957"/>
                <a:gd name="f56" fmla="*/ f41 1 230008"/>
                <a:gd name="f57" fmla="*/ f42 1 625957"/>
                <a:gd name="f58" fmla="*/ f43 1 230008"/>
                <a:gd name="f59" fmla="*/ f44 1 625957"/>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4" y="f95"/>
                </a:cxn>
                <a:cxn ang="f45">
                  <a:pos x="f82" y="f83"/>
                </a:cxn>
              </a:cxnLst>
              <a:rect l="f78" t="f81" r="f79" b="f80"/>
              <a:pathLst>
                <a:path w="230008" h="625957">
                  <a:moveTo>
                    <a:pt x="f8" y="f9"/>
                  </a:moveTo>
                  <a:lnTo>
                    <a:pt x="f6" y="f5"/>
                  </a:lnTo>
                  <a:lnTo>
                    <a:pt x="f10" y="f11"/>
                  </a:lnTo>
                  <a:lnTo>
                    <a:pt x="f12" y="f13"/>
                  </a:lnTo>
                  <a:lnTo>
                    <a:pt x="f5" y="f14"/>
                  </a:lnTo>
                  <a:lnTo>
                    <a:pt x="f15" y="f16"/>
                  </a:lnTo>
                  <a:lnTo>
                    <a:pt x="f17" y="f18"/>
                  </a:lnTo>
                  <a:lnTo>
                    <a:pt x="f8" y="f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74">
              <a:extLst>
                <a:ext uri="{FF2B5EF4-FFF2-40B4-BE49-F238E27FC236}">
                  <a16:creationId xmlns:a16="http://schemas.microsoft.com/office/drawing/2014/main" id="{27A1A22D-F554-A0CF-F348-34106F70F8D5}"/>
                </a:ext>
              </a:extLst>
            </p:cNvPr>
            <p:cNvSpPr/>
            <p:nvPr/>
          </p:nvSpPr>
          <p:spPr>
            <a:xfrm flipH="1">
              <a:off x="10573801" y="3391582"/>
              <a:ext cx="68909" cy="329504"/>
            </a:xfrm>
            <a:custGeom>
              <a:avLst/>
              <a:gdLst>
                <a:gd name="f0" fmla="val 10800000"/>
                <a:gd name="f1" fmla="val 5400000"/>
                <a:gd name="f2" fmla="val 180"/>
                <a:gd name="f3" fmla="val w"/>
                <a:gd name="f4" fmla="val h"/>
                <a:gd name="f5" fmla="val 0"/>
                <a:gd name="f6" fmla="val 68913"/>
                <a:gd name="f7" fmla="val 329505"/>
                <a:gd name="f8" fmla="val 27718"/>
                <a:gd name="f9" fmla="val 20085"/>
                <a:gd name="f10" fmla="val 37254"/>
                <a:gd name="f11" fmla="val 311072"/>
                <a:gd name="f12" fmla="val 40305"/>
                <a:gd name="f13" fmla="val 309420"/>
                <a:gd name="f14" fmla="+- 0 0 -90"/>
                <a:gd name="f15" fmla="*/ f3 1 68913"/>
                <a:gd name="f16" fmla="*/ f4 1 329505"/>
                <a:gd name="f17" fmla="val f5"/>
                <a:gd name="f18" fmla="val f6"/>
                <a:gd name="f19" fmla="val f7"/>
                <a:gd name="f20" fmla="*/ f14 f0 1"/>
                <a:gd name="f21" fmla="+- f19 0 f17"/>
                <a:gd name="f22" fmla="+- f18 0 f17"/>
                <a:gd name="f23" fmla="*/ f20 1 f2"/>
                <a:gd name="f24" fmla="*/ f22 1 68913"/>
                <a:gd name="f25" fmla="*/ f21 1 329505"/>
                <a:gd name="f26" fmla="*/ 68913 f22 1"/>
                <a:gd name="f27" fmla="*/ 0 f21 1"/>
                <a:gd name="f28" fmla="*/ 27718 f22 1"/>
                <a:gd name="f29" fmla="*/ 20085 f21 1"/>
                <a:gd name="f30" fmla="*/ 0 f22 1"/>
                <a:gd name="f31" fmla="*/ 329505 f21 1"/>
                <a:gd name="f32" fmla="*/ 37254 f22 1"/>
                <a:gd name="f33" fmla="*/ 311072 f21 1"/>
                <a:gd name="f34" fmla="*/ 40305 f22 1"/>
                <a:gd name="f35" fmla="*/ 309420 f21 1"/>
                <a:gd name="f36" fmla="+- f23 0 f1"/>
                <a:gd name="f37" fmla="*/ f26 1 68913"/>
                <a:gd name="f38" fmla="*/ f27 1 329505"/>
                <a:gd name="f39" fmla="*/ f28 1 68913"/>
                <a:gd name="f40" fmla="*/ f29 1 329505"/>
                <a:gd name="f41" fmla="*/ f30 1 68913"/>
                <a:gd name="f42" fmla="*/ f31 1 329505"/>
                <a:gd name="f43" fmla="*/ f32 1 68913"/>
                <a:gd name="f44" fmla="*/ f33 1 329505"/>
                <a:gd name="f45" fmla="*/ f34 1 68913"/>
                <a:gd name="f46" fmla="*/ f35 1 329505"/>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68913" h="329505">
                  <a:moveTo>
                    <a:pt x="f6" y="f5"/>
                  </a:moveTo>
                  <a:lnTo>
                    <a:pt x="f8" y="f9"/>
                  </a:lnTo>
                  <a:lnTo>
                    <a:pt x="f5" y="f7"/>
                  </a:lnTo>
                  <a:lnTo>
                    <a:pt x="f10" y="f11"/>
                  </a:lnTo>
                  <a:lnTo>
                    <a:pt x="f12" y="f13"/>
                  </a:lnTo>
                  <a:lnTo>
                    <a:pt x="f6"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75">
              <a:extLst>
                <a:ext uri="{FF2B5EF4-FFF2-40B4-BE49-F238E27FC236}">
                  <a16:creationId xmlns:a16="http://schemas.microsoft.com/office/drawing/2014/main" id="{E603E45A-2606-588D-0193-9B09B42E4111}"/>
                </a:ext>
              </a:extLst>
            </p:cNvPr>
            <p:cNvSpPr/>
            <p:nvPr/>
          </p:nvSpPr>
          <p:spPr>
            <a:xfrm flipH="1">
              <a:off x="9615885" y="4791986"/>
              <a:ext cx="591735" cy="407054"/>
            </a:xfrm>
            <a:custGeom>
              <a:avLst/>
              <a:gdLst>
                <a:gd name="f0" fmla="val 10800000"/>
                <a:gd name="f1" fmla="val 5400000"/>
                <a:gd name="f2" fmla="val 180"/>
                <a:gd name="f3" fmla="val w"/>
                <a:gd name="f4" fmla="val h"/>
                <a:gd name="f5" fmla="val 0"/>
                <a:gd name="f6" fmla="val 591740"/>
                <a:gd name="f7" fmla="val 407050"/>
                <a:gd name="f8" fmla="val 407051"/>
                <a:gd name="f9" fmla="val 578008"/>
                <a:gd name="f10" fmla="val 89876"/>
                <a:gd name="f11" fmla="val 577691"/>
                <a:gd name="f12" fmla="val 88453"/>
                <a:gd name="f13" fmla="val 86978"/>
                <a:gd name="f14" fmla="val 85554"/>
                <a:gd name="f15" fmla="val 11825"/>
                <a:gd name="f16" fmla="val 316793"/>
                <a:gd name="f17" fmla="+- 0 0 -90"/>
                <a:gd name="f18" fmla="*/ f3 1 591740"/>
                <a:gd name="f19" fmla="*/ f4 1 407050"/>
                <a:gd name="f20" fmla="val f5"/>
                <a:gd name="f21" fmla="val f6"/>
                <a:gd name="f22" fmla="val f7"/>
                <a:gd name="f23" fmla="*/ f17 f0 1"/>
                <a:gd name="f24" fmla="+- f22 0 f20"/>
                <a:gd name="f25" fmla="+- f21 0 f20"/>
                <a:gd name="f26" fmla="*/ f23 1 f2"/>
                <a:gd name="f27" fmla="*/ f25 1 591740"/>
                <a:gd name="f28" fmla="*/ f24 1 407050"/>
                <a:gd name="f29" fmla="*/ 0 f25 1"/>
                <a:gd name="f30" fmla="*/ 407051 f24 1"/>
                <a:gd name="f31" fmla="*/ 578008 f25 1"/>
                <a:gd name="f32" fmla="*/ 89876 f24 1"/>
                <a:gd name="f33" fmla="*/ 85554 f24 1"/>
                <a:gd name="f34" fmla="*/ 591740 f25 1"/>
                <a:gd name="f35" fmla="*/ 0 f24 1"/>
                <a:gd name="f36" fmla="*/ 11825 f25 1"/>
                <a:gd name="f37" fmla="*/ 316793 f24 1"/>
                <a:gd name="f38" fmla="+- f26 0 f1"/>
                <a:gd name="f39" fmla="*/ f29 1 591740"/>
                <a:gd name="f40" fmla="*/ f30 1 407050"/>
                <a:gd name="f41" fmla="*/ f31 1 591740"/>
                <a:gd name="f42" fmla="*/ f32 1 407050"/>
                <a:gd name="f43" fmla="*/ f33 1 407050"/>
                <a:gd name="f44" fmla="*/ f34 1 591740"/>
                <a:gd name="f45" fmla="*/ f35 1 407050"/>
                <a:gd name="f46" fmla="*/ f36 1 591740"/>
                <a:gd name="f47" fmla="*/ f37 1 407050"/>
                <a:gd name="f48" fmla="*/ f20 1 f27"/>
                <a:gd name="f49" fmla="*/ f21 1 f27"/>
                <a:gd name="f50" fmla="*/ f20 1 f28"/>
                <a:gd name="f51" fmla="*/ f22 1 f28"/>
                <a:gd name="f52" fmla="*/ f39 1 f27"/>
                <a:gd name="f53" fmla="*/ f40 1 f28"/>
                <a:gd name="f54" fmla="*/ f41 1 f27"/>
                <a:gd name="f55" fmla="*/ f42 1 f28"/>
                <a:gd name="f56" fmla="*/ f43 1 f28"/>
                <a:gd name="f57" fmla="*/ f44 1 f27"/>
                <a:gd name="f58" fmla="*/ f45 1 f28"/>
                <a:gd name="f59" fmla="*/ f46 1 f27"/>
                <a:gd name="f60" fmla="*/ f47 1 f28"/>
                <a:gd name="f61" fmla="*/ f48 f18 1"/>
                <a:gd name="f62" fmla="*/ f49 f18 1"/>
                <a:gd name="f63" fmla="*/ f51 f19 1"/>
                <a:gd name="f64" fmla="*/ f50 f19 1"/>
                <a:gd name="f65" fmla="*/ f52 f18 1"/>
                <a:gd name="f66" fmla="*/ f53 f19 1"/>
                <a:gd name="f67" fmla="*/ f54 f18 1"/>
                <a:gd name="f68" fmla="*/ f55 f19 1"/>
                <a:gd name="f69" fmla="*/ f56 f19 1"/>
                <a:gd name="f70" fmla="*/ f57 f18 1"/>
                <a:gd name="f71" fmla="*/ f58 f19 1"/>
                <a:gd name="f72" fmla="*/ f59 f18 1"/>
                <a:gd name="f73" fmla="*/ f60 f19 1"/>
              </a:gdLst>
              <a:ahLst/>
              <a:cxnLst>
                <a:cxn ang="3cd4">
                  <a:pos x="hc" y="t"/>
                </a:cxn>
                <a:cxn ang="0">
                  <a:pos x="r" y="vc"/>
                </a:cxn>
                <a:cxn ang="cd4">
                  <a:pos x="hc" y="b"/>
                </a:cxn>
                <a:cxn ang="cd2">
                  <a:pos x="l" y="vc"/>
                </a:cxn>
                <a:cxn ang="f38">
                  <a:pos x="f65" y="f66"/>
                </a:cxn>
                <a:cxn ang="f38">
                  <a:pos x="f67" y="f68"/>
                </a:cxn>
                <a:cxn ang="f38">
                  <a:pos x="f67" y="f69"/>
                </a:cxn>
                <a:cxn ang="f38">
                  <a:pos x="f70" y="f71"/>
                </a:cxn>
                <a:cxn ang="f38">
                  <a:pos x="f72" y="f73"/>
                </a:cxn>
              </a:cxnLst>
              <a:rect l="f61" t="f64" r="f62" b="f63"/>
              <a:pathLst>
                <a:path w="591740" h="407050">
                  <a:moveTo>
                    <a:pt x="f5" y="f8"/>
                  </a:moveTo>
                  <a:lnTo>
                    <a:pt x="f9" y="f10"/>
                  </a:lnTo>
                  <a:cubicBezTo>
                    <a:pt x="f11" y="f12"/>
                    <a:pt x="f11" y="f13"/>
                    <a:pt x="f9" y="f14"/>
                  </a:cubicBezTo>
                  <a:lnTo>
                    <a:pt x="f6" y="f5"/>
                  </a:lnTo>
                  <a:lnTo>
                    <a:pt x="f15" y="f16"/>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76">
              <a:extLst>
                <a:ext uri="{FF2B5EF4-FFF2-40B4-BE49-F238E27FC236}">
                  <a16:creationId xmlns:a16="http://schemas.microsoft.com/office/drawing/2014/main" id="{094B92A3-5875-BBE6-B570-2CEDBBB65B01}"/>
                </a:ext>
              </a:extLst>
            </p:cNvPr>
            <p:cNvSpPr/>
            <p:nvPr/>
          </p:nvSpPr>
          <p:spPr>
            <a:xfrm flipH="1">
              <a:off x="10199354" y="4963728"/>
              <a:ext cx="150290" cy="234799"/>
            </a:xfrm>
            <a:custGeom>
              <a:avLst/>
              <a:gdLst>
                <a:gd name="f0" fmla="val 10800000"/>
                <a:gd name="f1" fmla="val 5400000"/>
                <a:gd name="f2" fmla="val 180"/>
                <a:gd name="f3" fmla="val w"/>
                <a:gd name="f4" fmla="val h"/>
                <a:gd name="f5" fmla="val 0"/>
                <a:gd name="f6" fmla="val 150287"/>
                <a:gd name="f7" fmla="val 234797"/>
                <a:gd name="f8" fmla="val 138971"/>
                <a:gd name="f9" fmla="val 234798"/>
                <a:gd name="f10" fmla="val 144540"/>
                <a:gd name="f11" fmla="val 10426"/>
                <a:gd name="f12" fmla="val 509"/>
                <a:gd name="f13" fmla="val 85173"/>
                <a:gd name="f14" fmla="val 90258"/>
                <a:gd name="f15" fmla="+- 0 0 -90"/>
                <a:gd name="f16" fmla="*/ f3 1 150287"/>
                <a:gd name="f17" fmla="*/ f4 1 234797"/>
                <a:gd name="f18" fmla="val f5"/>
                <a:gd name="f19" fmla="val f6"/>
                <a:gd name="f20" fmla="val f7"/>
                <a:gd name="f21" fmla="*/ f15 f0 1"/>
                <a:gd name="f22" fmla="+- f20 0 f18"/>
                <a:gd name="f23" fmla="+- f19 0 f18"/>
                <a:gd name="f24" fmla="*/ f21 1 f2"/>
                <a:gd name="f25" fmla="*/ f23 1 150287"/>
                <a:gd name="f26" fmla="*/ f22 1 234797"/>
                <a:gd name="f27" fmla="*/ 138971 f23 1"/>
                <a:gd name="f28" fmla="*/ 234798 f22 1"/>
                <a:gd name="f29" fmla="*/ 150287 f23 1"/>
                <a:gd name="f30" fmla="*/ 144540 f22 1"/>
                <a:gd name="f31" fmla="*/ 10426 f23 1"/>
                <a:gd name="f32" fmla="*/ 0 f22 1"/>
                <a:gd name="f33" fmla="*/ 509 f23 1"/>
                <a:gd name="f34" fmla="*/ 85173 f22 1"/>
                <a:gd name="f35" fmla="*/ 0 f23 1"/>
                <a:gd name="f36" fmla="*/ 90258 f22 1"/>
                <a:gd name="f37" fmla="+- f24 0 f1"/>
                <a:gd name="f38" fmla="*/ f27 1 150287"/>
                <a:gd name="f39" fmla="*/ f28 1 234797"/>
                <a:gd name="f40" fmla="*/ f29 1 150287"/>
                <a:gd name="f41" fmla="*/ f30 1 234797"/>
                <a:gd name="f42" fmla="*/ f31 1 150287"/>
                <a:gd name="f43" fmla="*/ f32 1 234797"/>
                <a:gd name="f44" fmla="*/ f33 1 150287"/>
                <a:gd name="f45" fmla="*/ f34 1 234797"/>
                <a:gd name="f46" fmla="*/ f35 1 150287"/>
                <a:gd name="f47" fmla="*/ f36 1 23479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50287" h="234797">
                  <a:moveTo>
                    <a:pt x="f8" y="f9"/>
                  </a:moveTo>
                  <a:lnTo>
                    <a:pt x="f6" y="f10"/>
                  </a:lnTo>
                  <a:lnTo>
                    <a:pt x="f11" y="f5"/>
                  </a:lnTo>
                  <a:lnTo>
                    <a:pt x="f12" y="f13"/>
                  </a:lnTo>
                  <a:lnTo>
                    <a:pt x="f5" y="f14"/>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77">
              <a:extLst>
                <a:ext uri="{FF2B5EF4-FFF2-40B4-BE49-F238E27FC236}">
                  <a16:creationId xmlns:a16="http://schemas.microsoft.com/office/drawing/2014/main" id="{E3430E29-526D-4452-D9A1-D1071A37ABE4}"/>
                </a:ext>
              </a:extLst>
            </p:cNvPr>
            <p:cNvSpPr/>
            <p:nvPr/>
          </p:nvSpPr>
          <p:spPr>
            <a:xfrm flipH="1">
              <a:off x="8202524" y="3689567"/>
              <a:ext cx="460528" cy="274457"/>
            </a:xfrm>
            <a:custGeom>
              <a:avLst/>
              <a:gdLst>
                <a:gd name="f0" fmla="val 10800000"/>
                <a:gd name="f1" fmla="val 5400000"/>
                <a:gd name="f2" fmla="val 180"/>
                <a:gd name="f3" fmla="val w"/>
                <a:gd name="f4" fmla="val h"/>
                <a:gd name="f5" fmla="val 0"/>
                <a:gd name="f6" fmla="val 460525"/>
                <a:gd name="f7" fmla="val 274460"/>
                <a:gd name="f8" fmla="val 83281"/>
                <a:gd name="f9" fmla="val 274461"/>
                <a:gd name="f10" fmla="val 71698"/>
                <a:gd name="f11" fmla="val 378261"/>
                <a:gd name="f12" fmla="val 1398"/>
                <a:gd name="f13" fmla="val 376609"/>
                <a:gd name="f14" fmla="val 200983"/>
                <a:gd name="f15" fmla="+- 0 0 -90"/>
                <a:gd name="f16" fmla="*/ f3 1 460525"/>
                <a:gd name="f17" fmla="*/ f4 1 274460"/>
                <a:gd name="f18" fmla="val f5"/>
                <a:gd name="f19" fmla="val f6"/>
                <a:gd name="f20" fmla="val f7"/>
                <a:gd name="f21" fmla="*/ f15 f0 1"/>
                <a:gd name="f22" fmla="+- f20 0 f18"/>
                <a:gd name="f23" fmla="+- f19 0 f18"/>
                <a:gd name="f24" fmla="*/ f21 1 f2"/>
                <a:gd name="f25" fmla="*/ f23 1 460525"/>
                <a:gd name="f26" fmla="*/ f22 1 274460"/>
                <a:gd name="f27" fmla="*/ 83281 f23 1"/>
                <a:gd name="f28" fmla="*/ 274461 f22 1"/>
                <a:gd name="f29" fmla="*/ 460525 f23 1"/>
                <a:gd name="f30" fmla="*/ 71698 f22 1"/>
                <a:gd name="f31" fmla="*/ 378261 f23 1"/>
                <a:gd name="f32" fmla="*/ 1398 f22 1"/>
                <a:gd name="f33" fmla="*/ 376609 f23 1"/>
                <a:gd name="f34" fmla="*/ 0 f22 1"/>
                <a:gd name="f35" fmla="*/ 0 f23 1"/>
                <a:gd name="f36" fmla="*/ 200983 f22 1"/>
                <a:gd name="f37" fmla="+- f24 0 f1"/>
                <a:gd name="f38" fmla="*/ f27 1 460525"/>
                <a:gd name="f39" fmla="*/ f28 1 274460"/>
                <a:gd name="f40" fmla="*/ f29 1 460525"/>
                <a:gd name="f41" fmla="*/ f30 1 274460"/>
                <a:gd name="f42" fmla="*/ f31 1 460525"/>
                <a:gd name="f43" fmla="*/ f32 1 274460"/>
                <a:gd name="f44" fmla="*/ f33 1 460525"/>
                <a:gd name="f45" fmla="*/ f34 1 274460"/>
                <a:gd name="f46" fmla="*/ f35 1 460525"/>
                <a:gd name="f47" fmla="*/ f36 1 27446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460525" h="274460">
                  <a:moveTo>
                    <a:pt x="f8" y="f9"/>
                  </a:moveTo>
                  <a:lnTo>
                    <a:pt x="f6" y="f10"/>
                  </a:lnTo>
                  <a:lnTo>
                    <a:pt x="f11" y="f12"/>
                  </a:lnTo>
                  <a:lnTo>
                    <a:pt x="f13" y="f5"/>
                  </a:lnTo>
                  <a:lnTo>
                    <a:pt x="f5" y="f14"/>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78">
              <a:extLst>
                <a:ext uri="{FF2B5EF4-FFF2-40B4-BE49-F238E27FC236}">
                  <a16:creationId xmlns:a16="http://schemas.microsoft.com/office/drawing/2014/main" id="{BAACA744-AE58-5B5F-EC3F-78B6BA6935E2}"/>
                </a:ext>
              </a:extLst>
            </p:cNvPr>
            <p:cNvSpPr/>
            <p:nvPr/>
          </p:nvSpPr>
          <p:spPr>
            <a:xfrm flipH="1">
              <a:off x="8203539" y="3765453"/>
              <a:ext cx="1131981" cy="1701936"/>
            </a:xfrm>
            <a:custGeom>
              <a:avLst/>
              <a:gdLst>
                <a:gd name="f0" fmla="val 10800000"/>
                <a:gd name="f1" fmla="val 5400000"/>
                <a:gd name="f2" fmla="val 180"/>
                <a:gd name="f3" fmla="val w"/>
                <a:gd name="f4" fmla="val h"/>
                <a:gd name="f5" fmla="val 0"/>
                <a:gd name="f6" fmla="val 1131986"/>
                <a:gd name="f7" fmla="val 1701934"/>
                <a:gd name="f8" fmla="val 847559"/>
                <a:gd name="f9" fmla="val 1222169"/>
                <a:gd name="f10" fmla="val 879473"/>
                <a:gd name="f11" fmla="val 1085130"/>
                <a:gd name="f12" fmla="val 915964"/>
                <a:gd name="f13" fmla="val 928132"/>
                <a:gd name="f14" fmla="val 1022768"/>
                <a:gd name="f15" fmla="val 469341"/>
                <a:gd name="f16" fmla="val 1062691"/>
                <a:gd name="f17" fmla="val 297979"/>
                <a:gd name="f18" fmla="val 756904"/>
                <a:gd name="f19" fmla="val 201619"/>
                <a:gd name="f20" fmla="val 653534"/>
                <a:gd name="f21" fmla="val 687359"/>
                <a:gd name="f22" fmla="val 528676"/>
                <a:gd name="f23" fmla="val 1274671"/>
                <a:gd name="f24" fmla="val 22123"/>
                <a:gd name="f25" fmla="val 1562734"/>
                <a:gd name="f26" fmla="val 1682358"/>
                <a:gd name="f27" fmla="val 2797"/>
                <a:gd name="f28" fmla="val 1685155"/>
                <a:gd name="f29" fmla="val 17165"/>
                <a:gd name="f30" fmla="val 1699520"/>
                <a:gd name="f31" fmla="val 17203"/>
                <a:gd name="f32" fmla="val 1699812"/>
                <a:gd name="f33" fmla="val 1700117"/>
                <a:gd name="f34" fmla="val 1700409"/>
                <a:gd name="f35" fmla="val 17597"/>
                <a:gd name="f36" fmla="val 1700841"/>
                <a:gd name="f37" fmla="val 17953"/>
                <a:gd name="f38" fmla="val 1701363"/>
                <a:gd name="f39" fmla="val 18182"/>
                <a:gd name="f40" fmla="val 1701935"/>
                <a:gd name="f41" fmla="val 847051"/>
                <a:gd name="f42" fmla="val 1227000"/>
                <a:gd name="f43" fmla="val 846758"/>
                <a:gd name="f44" fmla="val 1225373"/>
                <a:gd name="f45" fmla="val 846936"/>
                <a:gd name="f46" fmla="val 1223695"/>
                <a:gd name="f47" fmla="+- 0 0 -90"/>
                <a:gd name="f48" fmla="*/ f3 1 1131986"/>
                <a:gd name="f49" fmla="*/ f4 1 1701934"/>
                <a:gd name="f50" fmla="val f5"/>
                <a:gd name="f51" fmla="val f6"/>
                <a:gd name="f52" fmla="val f7"/>
                <a:gd name="f53" fmla="*/ f47 f0 1"/>
                <a:gd name="f54" fmla="+- f52 0 f50"/>
                <a:gd name="f55" fmla="+- f51 0 f50"/>
                <a:gd name="f56" fmla="*/ f53 1 f2"/>
                <a:gd name="f57" fmla="*/ f55 1 1131986"/>
                <a:gd name="f58" fmla="*/ f54 1 1701934"/>
                <a:gd name="f59" fmla="*/ 847559 f55 1"/>
                <a:gd name="f60" fmla="*/ 1222169 f54 1"/>
                <a:gd name="f61" fmla="*/ 879473 f55 1"/>
                <a:gd name="f62" fmla="*/ 1085130 f54 1"/>
                <a:gd name="f63" fmla="*/ 915964 f55 1"/>
                <a:gd name="f64" fmla="*/ 928132 f54 1"/>
                <a:gd name="f65" fmla="*/ 1022768 f55 1"/>
                <a:gd name="f66" fmla="*/ 469341 f54 1"/>
                <a:gd name="f67" fmla="*/ 1062691 f55 1"/>
                <a:gd name="f68" fmla="*/ 297979 f54 1"/>
                <a:gd name="f69" fmla="*/ 1131986 f55 1"/>
                <a:gd name="f70" fmla="*/ 0 f54 1"/>
                <a:gd name="f71" fmla="*/ 756904 f55 1"/>
                <a:gd name="f72" fmla="*/ 201619 f54 1"/>
                <a:gd name="f73" fmla="*/ 653534 f55 1"/>
                <a:gd name="f74" fmla="*/ 687359 f54 1"/>
                <a:gd name="f75" fmla="*/ 528676 f55 1"/>
                <a:gd name="f76" fmla="*/ 1274671 f54 1"/>
                <a:gd name="f77" fmla="*/ 22123 f55 1"/>
                <a:gd name="f78" fmla="*/ 1562734 f54 1"/>
                <a:gd name="f79" fmla="*/ 0 f55 1"/>
                <a:gd name="f80" fmla="*/ 1682358 f54 1"/>
                <a:gd name="f81" fmla="*/ 2797 f55 1"/>
                <a:gd name="f82" fmla="*/ 1685155 f54 1"/>
                <a:gd name="f83" fmla="*/ 17165 f55 1"/>
                <a:gd name="f84" fmla="*/ 1699520 f54 1"/>
                <a:gd name="f85" fmla="*/ 1700409 f54 1"/>
                <a:gd name="f86" fmla="*/ 18182 f55 1"/>
                <a:gd name="f87" fmla="*/ 1701935 f54 1"/>
                <a:gd name="f88" fmla="*/ 847051 f55 1"/>
                <a:gd name="f89" fmla="*/ 1227000 f54 1"/>
                <a:gd name="f90" fmla="+- f56 0 f1"/>
                <a:gd name="f91" fmla="*/ f59 1 1131986"/>
                <a:gd name="f92" fmla="*/ f60 1 1701934"/>
                <a:gd name="f93" fmla="*/ f61 1 1131986"/>
                <a:gd name="f94" fmla="*/ f62 1 1701934"/>
                <a:gd name="f95" fmla="*/ f63 1 1131986"/>
                <a:gd name="f96" fmla="*/ f64 1 1701934"/>
                <a:gd name="f97" fmla="*/ f65 1 1131986"/>
                <a:gd name="f98" fmla="*/ f66 1 1701934"/>
                <a:gd name="f99" fmla="*/ f67 1 1131986"/>
                <a:gd name="f100" fmla="*/ f68 1 1701934"/>
                <a:gd name="f101" fmla="*/ f69 1 1131986"/>
                <a:gd name="f102" fmla="*/ f70 1 1701934"/>
                <a:gd name="f103" fmla="*/ f71 1 1131986"/>
                <a:gd name="f104" fmla="*/ f72 1 1701934"/>
                <a:gd name="f105" fmla="*/ f73 1 1131986"/>
                <a:gd name="f106" fmla="*/ f74 1 1701934"/>
                <a:gd name="f107" fmla="*/ f75 1 1131986"/>
                <a:gd name="f108" fmla="*/ f76 1 1701934"/>
                <a:gd name="f109" fmla="*/ f77 1 1131986"/>
                <a:gd name="f110" fmla="*/ f78 1 1701934"/>
                <a:gd name="f111" fmla="*/ f79 1 1131986"/>
                <a:gd name="f112" fmla="*/ f80 1 1701934"/>
                <a:gd name="f113" fmla="*/ f81 1 1131986"/>
                <a:gd name="f114" fmla="*/ f82 1 1701934"/>
                <a:gd name="f115" fmla="*/ f83 1 1131986"/>
                <a:gd name="f116" fmla="*/ f84 1 1701934"/>
                <a:gd name="f117" fmla="*/ f85 1 1701934"/>
                <a:gd name="f118" fmla="*/ f86 1 1131986"/>
                <a:gd name="f119" fmla="*/ f87 1 1701934"/>
                <a:gd name="f120" fmla="*/ f88 1 1131986"/>
                <a:gd name="f121" fmla="*/ f89 1 1701934"/>
                <a:gd name="f122" fmla="*/ f50 1 f57"/>
                <a:gd name="f123" fmla="*/ f51 1 f57"/>
                <a:gd name="f124" fmla="*/ f50 1 f58"/>
                <a:gd name="f125" fmla="*/ f52 1 f58"/>
                <a:gd name="f126" fmla="*/ f91 1 f57"/>
                <a:gd name="f127" fmla="*/ f92 1 f58"/>
                <a:gd name="f128" fmla="*/ f93 1 f57"/>
                <a:gd name="f129" fmla="*/ f94 1 f58"/>
                <a:gd name="f130" fmla="*/ f95 1 f57"/>
                <a:gd name="f131" fmla="*/ f96 1 f58"/>
                <a:gd name="f132" fmla="*/ f97 1 f57"/>
                <a:gd name="f133" fmla="*/ f98 1 f58"/>
                <a:gd name="f134" fmla="*/ f99 1 f57"/>
                <a:gd name="f135" fmla="*/ f100 1 f58"/>
                <a:gd name="f136" fmla="*/ f101 1 f57"/>
                <a:gd name="f137" fmla="*/ f102 1 f58"/>
                <a:gd name="f138" fmla="*/ f103 1 f57"/>
                <a:gd name="f139" fmla="*/ f104 1 f58"/>
                <a:gd name="f140" fmla="*/ f105 1 f57"/>
                <a:gd name="f141" fmla="*/ f106 1 f58"/>
                <a:gd name="f142" fmla="*/ f107 1 f57"/>
                <a:gd name="f143" fmla="*/ f108 1 f58"/>
                <a:gd name="f144" fmla="*/ f109 1 f57"/>
                <a:gd name="f145" fmla="*/ f110 1 f58"/>
                <a:gd name="f146" fmla="*/ f111 1 f57"/>
                <a:gd name="f147" fmla="*/ f112 1 f58"/>
                <a:gd name="f148" fmla="*/ f113 1 f57"/>
                <a:gd name="f149" fmla="*/ f114 1 f58"/>
                <a:gd name="f150" fmla="*/ f115 1 f57"/>
                <a:gd name="f151" fmla="*/ f116 1 f58"/>
                <a:gd name="f152" fmla="*/ f117 1 f58"/>
                <a:gd name="f153" fmla="*/ f118 1 f57"/>
                <a:gd name="f154" fmla="*/ f119 1 f58"/>
                <a:gd name="f155" fmla="*/ f120 1 f57"/>
                <a:gd name="f156" fmla="*/ f121 1 f58"/>
                <a:gd name="f157" fmla="*/ f122 f48 1"/>
                <a:gd name="f158" fmla="*/ f123 f48 1"/>
                <a:gd name="f159" fmla="*/ f125 f49 1"/>
                <a:gd name="f160" fmla="*/ f124 f49 1"/>
                <a:gd name="f161" fmla="*/ f126 f48 1"/>
                <a:gd name="f162" fmla="*/ f127 f49 1"/>
                <a:gd name="f163" fmla="*/ f128 f48 1"/>
                <a:gd name="f164" fmla="*/ f129 f49 1"/>
                <a:gd name="f165" fmla="*/ f130 f48 1"/>
                <a:gd name="f166" fmla="*/ f131 f49 1"/>
                <a:gd name="f167" fmla="*/ f132 f48 1"/>
                <a:gd name="f168" fmla="*/ f133 f49 1"/>
                <a:gd name="f169" fmla="*/ f134 f48 1"/>
                <a:gd name="f170" fmla="*/ f135 f49 1"/>
                <a:gd name="f171" fmla="*/ f136 f48 1"/>
                <a:gd name="f172" fmla="*/ f137 f49 1"/>
                <a:gd name="f173" fmla="*/ f138 f48 1"/>
                <a:gd name="f174" fmla="*/ f139 f49 1"/>
                <a:gd name="f175" fmla="*/ f140 f48 1"/>
                <a:gd name="f176" fmla="*/ f141 f49 1"/>
                <a:gd name="f177" fmla="*/ f142 f48 1"/>
                <a:gd name="f178" fmla="*/ f143 f49 1"/>
                <a:gd name="f179" fmla="*/ f144 f48 1"/>
                <a:gd name="f180" fmla="*/ f145 f49 1"/>
                <a:gd name="f181" fmla="*/ f146 f48 1"/>
                <a:gd name="f182" fmla="*/ f147 f49 1"/>
                <a:gd name="f183" fmla="*/ f148 f48 1"/>
                <a:gd name="f184" fmla="*/ f149 f49 1"/>
                <a:gd name="f185" fmla="*/ f150 f48 1"/>
                <a:gd name="f186" fmla="*/ f151 f49 1"/>
                <a:gd name="f187" fmla="*/ f152 f49 1"/>
                <a:gd name="f188" fmla="*/ f153 f48 1"/>
                <a:gd name="f189" fmla="*/ f154 f49 1"/>
                <a:gd name="f190" fmla="*/ f155 f48 1"/>
                <a:gd name="f191" fmla="*/ f156 f49 1"/>
              </a:gdLst>
              <a:ahLst/>
              <a:cxnLst>
                <a:cxn ang="3cd4">
                  <a:pos x="hc" y="t"/>
                </a:cxn>
                <a:cxn ang="0">
                  <a:pos x="r" y="vc"/>
                </a:cxn>
                <a:cxn ang="cd4">
                  <a:pos x="hc" y="b"/>
                </a:cxn>
                <a:cxn ang="cd2">
                  <a:pos x="l" y="vc"/>
                </a:cxn>
                <a:cxn ang="f90">
                  <a:pos x="f161" y="f162"/>
                </a:cxn>
                <a:cxn ang="f90">
                  <a:pos x="f163" y="f164"/>
                </a:cxn>
                <a:cxn ang="f90">
                  <a:pos x="f165" y="f166"/>
                </a:cxn>
                <a:cxn ang="f90">
                  <a:pos x="f167" y="f168"/>
                </a:cxn>
                <a:cxn ang="f90">
                  <a:pos x="f169" y="f170"/>
                </a:cxn>
                <a:cxn ang="f90">
                  <a:pos x="f171" y="f172"/>
                </a:cxn>
                <a:cxn ang="f90">
                  <a:pos x="f173" y="f174"/>
                </a:cxn>
                <a:cxn ang="f90">
                  <a:pos x="f175" y="f176"/>
                </a:cxn>
                <a:cxn ang="f90">
                  <a:pos x="f177" y="f178"/>
                </a:cxn>
                <a:cxn ang="f90">
                  <a:pos x="f177" y="f178"/>
                </a:cxn>
                <a:cxn ang="f90">
                  <a:pos x="f177" y="f178"/>
                </a:cxn>
                <a:cxn ang="f90">
                  <a:pos x="f177" y="f178"/>
                </a:cxn>
                <a:cxn ang="f90">
                  <a:pos x="f179" y="f180"/>
                </a:cxn>
                <a:cxn ang="f90">
                  <a:pos x="f181" y="f182"/>
                </a:cxn>
                <a:cxn ang="f90">
                  <a:pos x="f183" y="f184"/>
                </a:cxn>
                <a:cxn ang="f90">
                  <a:pos x="f185" y="f186"/>
                </a:cxn>
                <a:cxn ang="f90">
                  <a:pos x="f185" y="f187"/>
                </a:cxn>
                <a:cxn ang="f90">
                  <a:pos x="f188" y="f189"/>
                </a:cxn>
                <a:cxn ang="f90">
                  <a:pos x="f188" y="f189"/>
                </a:cxn>
                <a:cxn ang="f90">
                  <a:pos x="f190" y="f191"/>
                </a:cxn>
                <a:cxn ang="f90">
                  <a:pos x="f161" y="f162"/>
                </a:cxn>
              </a:cxnLst>
              <a:rect l="f157" t="f160" r="f158" b="f159"/>
              <a:pathLst>
                <a:path w="1131986" h="1701934">
                  <a:moveTo>
                    <a:pt x="f8" y="f9"/>
                  </a:moveTo>
                  <a:lnTo>
                    <a:pt x="f10" y="f11"/>
                  </a:lnTo>
                  <a:lnTo>
                    <a:pt x="f12" y="f13"/>
                  </a:lnTo>
                  <a:lnTo>
                    <a:pt x="f14" y="f15"/>
                  </a:lnTo>
                  <a:lnTo>
                    <a:pt x="f16" y="f17"/>
                  </a:lnTo>
                  <a:lnTo>
                    <a:pt x="f6" y="f5"/>
                  </a:lnTo>
                  <a:lnTo>
                    <a:pt x="f18" y="f19"/>
                  </a:lnTo>
                  <a:lnTo>
                    <a:pt x="f20" y="f21"/>
                  </a:lnTo>
                  <a:lnTo>
                    <a:pt x="f22" y="f23"/>
                  </a:lnTo>
                  <a:lnTo>
                    <a:pt x="f22" y="f23"/>
                  </a:lnTo>
                  <a:lnTo>
                    <a:pt x="f22" y="f23"/>
                  </a:lnTo>
                  <a:lnTo>
                    <a:pt x="f22" y="f23"/>
                  </a:lnTo>
                  <a:lnTo>
                    <a:pt x="f24" y="f25"/>
                  </a:lnTo>
                  <a:lnTo>
                    <a:pt x="f5" y="f26"/>
                  </a:lnTo>
                  <a:lnTo>
                    <a:pt x="f27" y="f28"/>
                  </a:lnTo>
                  <a:lnTo>
                    <a:pt x="f29" y="f30"/>
                  </a:lnTo>
                  <a:cubicBezTo>
                    <a:pt x="f31" y="f32"/>
                    <a:pt x="f31" y="f33"/>
                    <a:pt x="f29" y="f34"/>
                  </a:cubicBezTo>
                  <a:cubicBezTo>
                    <a:pt x="f35" y="f36"/>
                    <a:pt x="f37" y="f38"/>
                    <a:pt x="f39" y="f40"/>
                  </a:cubicBezTo>
                  <a:lnTo>
                    <a:pt x="f39" y="f40"/>
                  </a:lnTo>
                  <a:lnTo>
                    <a:pt x="f41" y="f42"/>
                  </a:lnTo>
                  <a:cubicBezTo>
                    <a:pt x="f43" y="f44"/>
                    <a:pt x="f45" y="f46"/>
                    <a:pt x="f8" y="f9"/>
                  </a:cubicBez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79">
              <a:extLst>
                <a:ext uri="{FF2B5EF4-FFF2-40B4-BE49-F238E27FC236}">
                  <a16:creationId xmlns:a16="http://schemas.microsoft.com/office/drawing/2014/main" id="{21348234-255A-92C3-AC94-2F3228000EC0}"/>
                </a:ext>
              </a:extLst>
            </p:cNvPr>
            <p:cNvSpPr/>
            <p:nvPr/>
          </p:nvSpPr>
          <p:spPr>
            <a:xfrm flipH="1">
              <a:off x="9316583" y="5252167"/>
              <a:ext cx="96761" cy="192974"/>
            </a:xfrm>
            <a:custGeom>
              <a:avLst/>
              <a:gdLst>
                <a:gd name="f0" fmla="val 10800000"/>
                <a:gd name="f1" fmla="val 5400000"/>
                <a:gd name="f2" fmla="val 180"/>
                <a:gd name="f3" fmla="val w"/>
                <a:gd name="f4" fmla="val h"/>
                <a:gd name="f5" fmla="val 0"/>
                <a:gd name="f6" fmla="val 96758"/>
                <a:gd name="f7" fmla="val 192973"/>
                <a:gd name="f8" fmla="val 20979"/>
                <a:gd name="f9" fmla="val 117590"/>
                <a:gd name="f10" fmla="val 2797"/>
                <a:gd name="f11" fmla="val 120386"/>
                <a:gd name="f12" fmla="val 75144"/>
                <a:gd name="f13" fmla="val 192974"/>
                <a:gd name="f14" fmla="val 96759"/>
                <a:gd name="f15" fmla="val 75512"/>
                <a:gd name="f16" fmla="+- 0 0 -90"/>
                <a:gd name="f17" fmla="*/ f3 1 96758"/>
                <a:gd name="f18" fmla="*/ f4 1 192973"/>
                <a:gd name="f19" fmla="val f5"/>
                <a:gd name="f20" fmla="val f6"/>
                <a:gd name="f21" fmla="val f7"/>
                <a:gd name="f22" fmla="*/ f16 f0 1"/>
                <a:gd name="f23" fmla="+- f21 0 f19"/>
                <a:gd name="f24" fmla="+- f20 0 f19"/>
                <a:gd name="f25" fmla="*/ f22 1 f2"/>
                <a:gd name="f26" fmla="*/ f24 1 96758"/>
                <a:gd name="f27" fmla="*/ f23 1 192973"/>
                <a:gd name="f28" fmla="*/ 20979 f24 1"/>
                <a:gd name="f29" fmla="*/ 0 f23 1"/>
                <a:gd name="f30" fmla="*/ 0 f24 1"/>
                <a:gd name="f31" fmla="*/ 117590 f23 1"/>
                <a:gd name="f32" fmla="*/ 2797 f24 1"/>
                <a:gd name="f33" fmla="*/ 120386 f23 1"/>
                <a:gd name="f34" fmla="*/ 75144 f24 1"/>
                <a:gd name="f35" fmla="*/ 192974 f23 1"/>
                <a:gd name="f36" fmla="*/ 96759 f24 1"/>
                <a:gd name="f37" fmla="*/ 75512 f23 1"/>
                <a:gd name="f38" fmla="+- f25 0 f1"/>
                <a:gd name="f39" fmla="*/ f28 1 96758"/>
                <a:gd name="f40" fmla="*/ f29 1 192973"/>
                <a:gd name="f41" fmla="*/ f30 1 96758"/>
                <a:gd name="f42" fmla="*/ f31 1 192973"/>
                <a:gd name="f43" fmla="*/ f32 1 96758"/>
                <a:gd name="f44" fmla="*/ f33 1 192973"/>
                <a:gd name="f45" fmla="*/ f34 1 96758"/>
                <a:gd name="f46" fmla="*/ f35 1 192973"/>
                <a:gd name="f47" fmla="*/ f36 1 96758"/>
                <a:gd name="f48" fmla="*/ f37 1 192973"/>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96758" h="192973">
                  <a:moveTo>
                    <a:pt x="f8" y="f5"/>
                  </a:moveTo>
                  <a:lnTo>
                    <a:pt x="f5" y="f9"/>
                  </a:lnTo>
                  <a:lnTo>
                    <a:pt x="f10" y="f11"/>
                  </a:lnTo>
                  <a:lnTo>
                    <a:pt x="f12" y="f13"/>
                  </a:lnTo>
                  <a:lnTo>
                    <a:pt x="f14" y="f15"/>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80">
              <a:extLst>
                <a:ext uri="{FF2B5EF4-FFF2-40B4-BE49-F238E27FC236}">
                  <a16:creationId xmlns:a16="http://schemas.microsoft.com/office/drawing/2014/main" id="{EC39A755-E3E1-B881-6C0A-DBAF81574DE3}"/>
                </a:ext>
              </a:extLst>
            </p:cNvPr>
            <p:cNvSpPr/>
            <p:nvPr/>
          </p:nvSpPr>
          <p:spPr>
            <a:xfrm flipH="1">
              <a:off x="9274366" y="5099115"/>
              <a:ext cx="117354" cy="224631"/>
            </a:xfrm>
            <a:custGeom>
              <a:avLst/>
              <a:gdLst>
                <a:gd name="f0" fmla="val 10800000"/>
                <a:gd name="f1" fmla="val 5400000"/>
                <a:gd name="f2" fmla="val 180"/>
                <a:gd name="f3" fmla="val w"/>
                <a:gd name="f4" fmla="val h"/>
                <a:gd name="f5" fmla="val 0"/>
                <a:gd name="f6" fmla="val 117356"/>
                <a:gd name="f7" fmla="val 224627"/>
                <a:gd name="f8" fmla="val 75907"/>
                <a:gd name="f9" fmla="val 224628"/>
                <a:gd name="f10" fmla="val 20979"/>
                <a:gd name="f11" fmla="val 54028"/>
                <a:gd name="f12" fmla="val 16529"/>
                <a:gd name="f13" fmla="val 56570"/>
                <a:gd name="f14" fmla="val 149243"/>
                <a:gd name="f15" fmla="+- 0 0 -90"/>
                <a:gd name="f16" fmla="*/ f3 1 117356"/>
                <a:gd name="f17" fmla="*/ f4 1 224627"/>
                <a:gd name="f18" fmla="val f5"/>
                <a:gd name="f19" fmla="val f6"/>
                <a:gd name="f20" fmla="val f7"/>
                <a:gd name="f21" fmla="*/ f15 f0 1"/>
                <a:gd name="f22" fmla="+- f20 0 f18"/>
                <a:gd name="f23" fmla="+- f19 0 f18"/>
                <a:gd name="f24" fmla="*/ f21 1 f2"/>
                <a:gd name="f25" fmla="*/ f23 1 117356"/>
                <a:gd name="f26" fmla="*/ f22 1 224627"/>
                <a:gd name="f27" fmla="*/ 75907 f23 1"/>
                <a:gd name="f28" fmla="*/ 224628 f22 1"/>
                <a:gd name="f29" fmla="*/ 117356 f23 1"/>
                <a:gd name="f30" fmla="*/ 0 f22 1"/>
                <a:gd name="f31" fmla="*/ 20979 f23 1"/>
                <a:gd name="f32" fmla="*/ 54028 f22 1"/>
                <a:gd name="f33" fmla="*/ 16529 f23 1"/>
                <a:gd name="f34" fmla="*/ 56570 f22 1"/>
                <a:gd name="f35" fmla="*/ 0 f23 1"/>
                <a:gd name="f36" fmla="*/ 149243 f22 1"/>
                <a:gd name="f37" fmla="+- f24 0 f1"/>
                <a:gd name="f38" fmla="*/ f27 1 117356"/>
                <a:gd name="f39" fmla="*/ f28 1 224627"/>
                <a:gd name="f40" fmla="*/ f29 1 117356"/>
                <a:gd name="f41" fmla="*/ f30 1 224627"/>
                <a:gd name="f42" fmla="*/ f31 1 117356"/>
                <a:gd name="f43" fmla="*/ f32 1 224627"/>
                <a:gd name="f44" fmla="*/ f33 1 117356"/>
                <a:gd name="f45" fmla="*/ f34 1 224627"/>
                <a:gd name="f46" fmla="*/ f35 1 117356"/>
                <a:gd name="f47" fmla="*/ f36 1 22462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17356" h="224627">
                  <a:moveTo>
                    <a:pt x="f8" y="f9"/>
                  </a:moveTo>
                  <a:lnTo>
                    <a:pt x="f6" y="f5"/>
                  </a:lnTo>
                  <a:lnTo>
                    <a:pt x="f10" y="f11"/>
                  </a:lnTo>
                  <a:lnTo>
                    <a:pt x="f12" y="f13"/>
                  </a:lnTo>
                  <a:lnTo>
                    <a:pt x="f5" y="f14"/>
                  </a:lnTo>
                  <a:lnTo>
                    <a:pt x="f8" y="f9"/>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81">
              <a:extLst>
                <a:ext uri="{FF2B5EF4-FFF2-40B4-BE49-F238E27FC236}">
                  <a16:creationId xmlns:a16="http://schemas.microsoft.com/office/drawing/2014/main" id="{2CC9C4F2-43FD-1F90-E2AB-1E04160903E4}"/>
                </a:ext>
              </a:extLst>
            </p:cNvPr>
            <p:cNvSpPr/>
            <p:nvPr/>
          </p:nvSpPr>
          <p:spPr>
            <a:xfrm flipH="1">
              <a:off x="8685803" y="4455359"/>
              <a:ext cx="625815" cy="868387"/>
            </a:xfrm>
            <a:custGeom>
              <a:avLst/>
              <a:gdLst>
                <a:gd name="f0" fmla="val 10800000"/>
                <a:gd name="f1" fmla="val 5400000"/>
                <a:gd name="f2" fmla="val 180"/>
                <a:gd name="f3" fmla="val w"/>
                <a:gd name="f4" fmla="val h"/>
                <a:gd name="f5" fmla="val 0"/>
                <a:gd name="f6" fmla="val 625815"/>
                <a:gd name="f7" fmla="val 868383"/>
                <a:gd name="f8" fmla="val 386017"/>
                <a:gd name="f9" fmla="val 137421"/>
                <a:gd name="f10" fmla="val 317231"/>
                <a:gd name="f11" fmla="val 483071"/>
                <a:gd name="f12" fmla="val 317078"/>
                <a:gd name="f13" fmla="val 483681"/>
                <a:gd name="f14" fmla="val 316862"/>
                <a:gd name="f15" fmla="val 484279"/>
                <a:gd name="f16" fmla="val 316595"/>
                <a:gd name="f17" fmla="val 484851"/>
                <a:gd name="f18" fmla="val 315832"/>
                <a:gd name="f19" fmla="val 486376"/>
                <a:gd name="f20" fmla="val 314688"/>
                <a:gd name="f21" fmla="val 487520"/>
                <a:gd name="f22" fmla="val 313289"/>
                <a:gd name="f23" fmla="val 488792"/>
                <a:gd name="f24" fmla="val 46281"/>
                <a:gd name="f25" fmla="val 638925"/>
                <a:gd name="f26" fmla="val 41704"/>
                <a:gd name="f27" fmla="val 641467"/>
                <a:gd name="f28" fmla="val 501721"/>
                <a:gd name="f29" fmla="val 582736"/>
                <a:gd name="f30" fmla="val 625816"/>
                <a:gd name="f31" fmla="val 387289"/>
                <a:gd name="f32" fmla="val 131955"/>
                <a:gd name="f33" fmla="+- 0 0 -90"/>
                <a:gd name="f34" fmla="*/ f3 1 625815"/>
                <a:gd name="f35" fmla="*/ f4 1 868383"/>
                <a:gd name="f36" fmla="val f5"/>
                <a:gd name="f37" fmla="val f6"/>
                <a:gd name="f38" fmla="val f7"/>
                <a:gd name="f39" fmla="*/ f33 f0 1"/>
                <a:gd name="f40" fmla="+- f38 0 f36"/>
                <a:gd name="f41" fmla="+- f37 0 f36"/>
                <a:gd name="f42" fmla="*/ f39 1 f2"/>
                <a:gd name="f43" fmla="*/ f41 1 625815"/>
                <a:gd name="f44" fmla="*/ f40 1 868383"/>
                <a:gd name="f45" fmla="*/ 386017 f41 1"/>
                <a:gd name="f46" fmla="*/ 137421 f40 1"/>
                <a:gd name="f47" fmla="*/ 317231 f41 1"/>
                <a:gd name="f48" fmla="*/ 483071 f40 1"/>
                <a:gd name="f49" fmla="*/ 316595 f41 1"/>
                <a:gd name="f50" fmla="*/ 484851 f40 1"/>
                <a:gd name="f51" fmla="*/ 315832 f41 1"/>
                <a:gd name="f52" fmla="*/ 486376 f40 1"/>
                <a:gd name="f53" fmla="*/ 314688 f41 1"/>
                <a:gd name="f54" fmla="*/ 487520 f40 1"/>
                <a:gd name="f55" fmla="*/ 313289 f41 1"/>
                <a:gd name="f56" fmla="*/ 488792 f40 1"/>
                <a:gd name="f57" fmla="*/ 46281 f41 1"/>
                <a:gd name="f58" fmla="*/ 638925 f40 1"/>
                <a:gd name="f59" fmla="*/ 41704 f41 1"/>
                <a:gd name="f60" fmla="*/ 641467 f40 1"/>
                <a:gd name="f61" fmla="*/ 0 f41 1"/>
                <a:gd name="f62" fmla="*/ 868383 f40 1"/>
                <a:gd name="f63" fmla="*/ 501721 f41 1"/>
                <a:gd name="f64" fmla="*/ 582736 f40 1"/>
                <a:gd name="f65" fmla="*/ 625816 f41 1"/>
                <a:gd name="f66" fmla="*/ 0 f40 1"/>
                <a:gd name="f67" fmla="*/ 387289 f41 1"/>
                <a:gd name="f68" fmla="*/ 131955 f40 1"/>
                <a:gd name="f69" fmla="+- f42 0 f1"/>
                <a:gd name="f70" fmla="*/ f45 1 625815"/>
                <a:gd name="f71" fmla="*/ f46 1 868383"/>
                <a:gd name="f72" fmla="*/ f47 1 625815"/>
                <a:gd name="f73" fmla="*/ f48 1 868383"/>
                <a:gd name="f74" fmla="*/ f49 1 625815"/>
                <a:gd name="f75" fmla="*/ f50 1 868383"/>
                <a:gd name="f76" fmla="*/ f51 1 625815"/>
                <a:gd name="f77" fmla="*/ f52 1 868383"/>
                <a:gd name="f78" fmla="*/ f53 1 625815"/>
                <a:gd name="f79" fmla="*/ f54 1 868383"/>
                <a:gd name="f80" fmla="*/ f55 1 625815"/>
                <a:gd name="f81" fmla="*/ f56 1 868383"/>
                <a:gd name="f82" fmla="*/ f57 1 625815"/>
                <a:gd name="f83" fmla="*/ f58 1 868383"/>
                <a:gd name="f84" fmla="*/ f59 1 625815"/>
                <a:gd name="f85" fmla="*/ f60 1 868383"/>
                <a:gd name="f86" fmla="*/ f61 1 625815"/>
                <a:gd name="f87" fmla="*/ f62 1 868383"/>
                <a:gd name="f88" fmla="*/ f63 1 625815"/>
                <a:gd name="f89" fmla="*/ f64 1 868383"/>
                <a:gd name="f90" fmla="*/ f65 1 625815"/>
                <a:gd name="f91" fmla="*/ f66 1 868383"/>
                <a:gd name="f92" fmla="*/ f67 1 625815"/>
                <a:gd name="f93" fmla="*/ f68 1 868383"/>
                <a:gd name="f94" fmla="*/ f36 1 f43"/>
                <a:gd name="f95" fmla="*/ f37 1 f43"/>
                <a:gd name="f96" fmla="*/ f36 1 f44"/>
                <a:gd name="f97" fmla="*/ f38 1 f44"/>
                <a:gd name="f98" fmla="*/ f70 1 f43"/>
                <a:gd name="f99" fmla="*/ f71 1 f44"/>
                <a:gd name="f100" fmla="*/ f72 1 f43"/>
                <a:gd name="f101" fmla="*/ f73 1 f44"/>
                <a:gd name="f102" fmla="*/ f74 1 f43"/>
                <a:gd name="f103" fmla="*/ f75 1 f44"/>
                <a:gd name="f104" fmla="*/ f76 1 f43"/>
                <a:gd name="f105" fmla="*/ f77 1 f44"/>
                <a:gd name="f106" fmla="*/ f78 1 f43"/>
                <a:gd name="f107" fmla="*/ f79 1 f44"/>
                <a:gd name="f108" fmla="*/ f80 1 f43"/>
                <a:gd name="f109" fmla="*/ f81 1 f44"/>
                <a:gd name="f110" fmla="*/ f82 1 f43"/>
                <a:gd name="f111" fmla="*/ f83 1 f44"/>
                <a:gd name="f112" fmla="*/ f84 1 f43"/>
                <a:gd name="f113" fmla="*/ f85 1 f44"/>
                <a:gd name="f114" fmla="*/ f86 1 f43"/>
                <a:gd name="f115" fmla="*/ f87 1 f44"/>
                <a:gd name="f116" fmla="*/ f88 1 f43"/>
                <a:gd name="f117" fmla="*/ f89 1 f44"/>
                <a:gd name="f118" fmla="*/ f90 1 f43"/>
                <a:gd name="f119" fmla="*/ f91 1 f44"/>
                <a:gd name="f120" fmla="*/ f92 1 f43"/>
                <a:gd name="f121" fmla="*/ f93 1 f44"/>
                <a:gd name="f122" fmla="*/ f94 f34 1"/>
                <a:gd name="f123" fmla="*/ f95 f34 1"/>
                <a:gd name="f124" fmla="*/ f97 f35 1"/>
                <a:gd name="f125" fmla="*/ f96 f35 1"/>
                <a:gd name="f126" fmla="*/ f98 f34 1"/>
                <a:gd name="f127" fmla="*/ f99 f35 1"/>
                <a:gd name="f128" fmla="*/ f100 f34 1"/>
                <a:gd name="f129" fmla="*/ f101 f35 1"/>
                <a:gd name="f130" fmla="*/ f102 f34 1"/>
                <a:gd name="f131" fmla="*/ f103 f35 1"/>
                <a:gd name="f132" fmla="*/ f104 f34 1"/>
                <a:gd name="f133" fmla="*/ f105 f35 1"/>
                <a:gd name="f134" fmla="*/ f106 f34 1"/>
                <a:gd name="f135" fmla="*/ f107 f35 1"/>
                <a:gd name="f136" fmla="*/ f108 f34 1"/>
                <a:gd name="f137" fmla="*/ f109 f35 1"/>
                <a:gd name="f138" fmla="*/ f110 f34 1"/>
                <a:gd name="f139" fmla="*/ f111 f35 1"/>
                <a:gd name="f140" fmla="*/ f112 f34 1"/>
                <a:gd name="f141" fmla="*/ f113 f35 1"/>
                <a:gd name="f142" fmla="*/ f114 f34 1"/>
                <a:gd name="f143" fmla="*/ f115 f35 1"/>
                <a:gd name="f144" fmla="*/ f116 f34 1"/>
                <a:gd name="f145" fmla="*/ f117 f35 1"/>
                <a:gd name="f146" fmla="*/ f118 f34 1"/>
                <a:gd name="f147" fmla="*/ f119 f35 1"/>
                <a:gd name="f148" fmla="*/ f120 f34 1"/>
                <a:gd name="f149" fmla="*/ f121 f35 1"/>
              </a:gdLst>
              <a:ahLst/>
              <a:cxnLst>
                <a:cxn ang="3cd4">
                  <a:pos x="hc" y="t"/>
                </a:cxn>
                <a:cxn ang="0">
                  <a:pos x="r" y="vc"/>
                </a:cxn>
                <a:cxn ang="cd4">
                  <a:pos x="hc" y="b"/>
                </a:cxn>
                <a:cxn ang="cd2">
                  <a:pos x="l" y="vc"/>
                </a:cxn>
                <a:cxn ang="f69">
                  <a:pos x="f126" y="f127"/>
                </a:cxn>
                <a:cxn ang="f69">
                  <a:pos x="f128" y="f129"/>
                </a:cxn>
                <a:cxn ang="f69">
                  <a:pos x="f128" y="f129"/>
                </a:cxn>
                <a:cxn ang="f69">
                  <a:pos x="f130" y="f131"/>
                </a:cxn>
                <a:cxn ang="f69">
                  <a:pos x="f132" y="f133"/>
                </a:cxn>
                <a:cxn ang="f69">
                  <a:pos x="f134" y="f135"/>
                </a:cxn>
                <a:cxn ang="f69">
                  <a:pos x="f136" y="f137"/>
                </a:cxn>
                <a:cxn ang="f69">
                  <a:pos x="f136" y="f137"/>
                </a:cxn>
                <a:cxn ang="f69">
                  <a:pos x="f138" y="f139"/>
                </a:cxn>
                <a:cxn ang="f69">
                  <a:pos x="f140" y="f141"/>
                </a:cxn>
                <a:cxn ang="f69">
                  <a:pos x="f142" y="f143"/>
                </a:cxn>
                <a:cxn ang="f69">
                  <a:pos x="f144" y="f145"/>
                </a:cxn>
                <a:cxn ang="f69">
                  <a:pos x="f146" y="f147"/>
                </a:cxn>
                <a:cxn ang="f69">
                  <a:pos x="f148" y="f149"/>
                </a:cxn>
              </a:cxnLst>
              <a:rect l="f122" t="f125" r="f123" b="f124"/>
              <a:pathLst>
                <a:path w="625815" h="868383">
                  <a:moveTo>
                    <a:pt x="f8" y="f9"/>
                  </a:moveTo>
                  <a:lnTo>
                    <a:pt x="f10" y="f11"/>
                  </a:lnTo>
                  <a:lnTo>
                    <a:pt x="f10" y="f11"/>
                  </a:lnTo>
                  <a:cubicBezTo>
                    <a:pt x="f12" y="f13"/>
                    <a:pt x="f14" y="f15"/>
                    <a:pt x="f16" y="f17"/>
                  </a:cubicBezTo>
                  <a:lnTo>
                    <a:pt x="f18" y="f19"/>
                  </a:lnTo>
                  <a:lnTo>
                    <a:pt x="f20" y="f21"/>
                  </a:lnTo>
                  <a:lnTo>
                    <a:pt x="f22" y="f23"/>
                  </a:lnTo>
                  <a:lnTo>
                    <a:pt x="f22" y="f23"/>
                  </a:lnTo>
                  <a:lnTo>
                    <a:pt x="f24" y="f25"/>
                  </a:lnTo>
                  <a:lnTo>
                    <a:pt x="f26" y="f27"/>
                  </a:lnTo>
                  <a:lnTo>
                    <a:pt x="f5" y="f7"/>
                  </a:lnTo>
                  <a:lnTo>
                    <a:pt x="f28" y="f29"/>
                  </a:lnTo>
                  <a:lnTo>
                    <a:pt x="f30" y="f5"/>
                  </a:lnTo>
                  <a:lnTo>
                    <a:pt x="f31" y="f32"/>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82">
              <a:extLst>
                <a:ext uri="{FF2B5EF4-FFF2-40B4-BE49-F238E27FC236}">
                  <a16:creationId xmlns:a16="http://schemas.microsoft.com/office/drawing/2014/main" id="{E9A11E88-2E38-AC8C-D299-F1FE0425703F}"/>
                </a:ext>
              </a:extLst>
            </p:cNvPr>
            <p:cNvSpPr/>
            <p:nvPr/>
          </p:nvSpPr>
          <p:spPr>
            <a:xfrm flipH="1">
              <a:off x="8686187" y="4378576"/>
              <a:ext cx="237506" cy="204542"/>
            </a:xfrm>
            <a:custGeom>
              <a:avLst/>
              <a:gdLst>
                <a:gd name="f0" fmla="val 10800000"/>
                <a:gd name="f1" fmla="val 5400000"/>
                <a:gd name="f2" fmla="val 180"/>
                <a:gd name="f3" fmla="val w"/>
                <a:gd name="f4" fmla="val h"/>
                <a:gd name="f5" fmla="val 0"/>
                <a:gd name="f6" fmla="val 237510"/>
                <a:gd name="f7" fmla="val 204542"/>
                <a:gd name="f8" fmla="val 25429"/>
                <a:gd name="f9" fmla="val 76910"/>
                <a:gd name="f10" fmla="val 73605"/>
                <a:gd name="f11" fmla="val 157026"/>
                <a:gd name="f12" fmla="val 26447"/>
                <a:gd name="f13" fmla="val 71571"/>
                <a:gd name="f14" fmla="+- 0 0 -90"/>
                <a:gd name="f15" fmla="*/ f3 1 237510"/>
                <a:gd name="f16" fmla="*/ f4 1 204542"/>
                <a:gd name="f17" fmla="val f5"/>
                <a:gd name="f18" fmla="val f6"/>
                <a:gd name="f19" fmla="val f7"/>
                <a:gd name="f20" fmla="*/ f14 f0 1"/>
                <a:gd name="f21" fmla="+- f19 0 f17"/>
                <a:gd name="f22" fmla="+- f18 0 f17"/>
                <a:gd name="f23" fmla="*/ f20 1 f2"/>
                <a:gd name="f24" fmla="*/ f22 1 237510"/>
                <a:gd name="f25" fmla="*/ f21 1 204542"/>
                <a:gd name="f26" fmla="*/ 25429 f22 1"/>
                <a:gd name="f27" fmla="*/ 76910 f21 1"/>
                <a:gd name="f28" fmla="*/ 0 f22 1"/>
                <a:gd name="f29" fmla="*/ 204542 f21 1"/>
                <a:gd name="f30" fmla="*/ 237510 f22 1"/>
                <a:gd name="f31" fmla="*/ 73605 f21 1"/>
                <a:gd name="f32" fmla="*/ 157026 f22 1"/>
                <a:gd name="f33" fmla="*/ 0 f21 1"/>
                <a:gd name="f34" fmla="*/ 26447 f22 1"/>
                <a:gd name="f35" fmla="*/ 71571 f21 1"/>
                <a:gd name="f36" fmla="+- f23 0 f1"/>
                <a:gd name="f37" fmla="*/ f26 1 237510"/>
                <a:gd name="f38" fmla="*/ f27 1 204542"/>
                <a:gd name="f39" fmla="*/ f28 1 237510"/>
                <a:gd name="f40" fmla="*/ f29 1 204542"/>
                <a:gd name="f41" fmla="*/ f30 1 237510"/>
                <a:gd name="f42" fmla="*/ f31 1 204542"/>
                <a:gd name="f43" fmla="*/ f32 1 237510"/>
                <a:gd name="f44" fmla="*/ f33 1 204542"/>
                <a:gd name="f45" fmla="*/ f34 1 237510"/>
                <a:gd name="f46" fmla="*/ f35 1 204542"/>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237510" h="204542">
                  <a:moveTo>
                    <a:pt x="f8" y="f9"/>
                  </a:moveTo>
                  <a:lnTo>
                    <a:pt x="f5" y="f7"/>
                  </a:lnTo>
                  <a:lnTo>
                    <a:pt x="f6" y="f10"/>
                  </a:lnTo>
                  <a:lnTo>
                    <a:pt x="f11" y="f5"/>
                  </a:lnTo>
                  <a:lnTo>
                    <a:pt x="f12" y="f13"/>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83">
              <a:extLst>
                <a:ext uri="{FF2B5EF4-FFF2-40B4-BE49-F238E27FC236}">
                  <a16:creationId xmlns:a16="http://schemas.microsoft.com/office/drawing/2014/main" id="{CF7DBEB1-C6EA-7DBD-CAF4-542685215C90}"/>
                </a:ext>
              </a:extLst>
            </p:cNvPr>
            <p:cNvSpPr/>
            <p:nvPr/>
          </p:nvSpPr>
          <p:spPr>
            <a:xfrm flipH="1">
              <a:off x="9395542" y="5251920"/>
              <a:ext cx="86456" cy="115049"/>
            </a:xfrm>
            <a:custGeom>
              <a:avLst/>
              <a:gdLst>
                <a:gd name="f0" fmla="val 10800000"/>
                <a:gd name="f1" fmla="val 5400000"/>
                <a:gd name="f2" fmla="val 180"/>
                <a:gd name="f3" fmla="val w"/>
                <a:gd name="f4" fmla="val h"/>
                <a:gd name="f5" fmla="val 0"/>
                <a:gd name="f6" fmla="val 86459"/>
                <a:gd name="f7" fmla="val 115046"/>
                <a:gd name="f8" fmla="val 48816"/>
                <a:gd name="f9" fmla="val 65862"/>
                <a:gd name="f10" fmla="val 115047"/>
                <a:gd name="f11" fmla="val 86460"/>
                <a:gd name="f12" fmla="+- 0 0 -90"/>
                <a:gd name="f13" fmla="*/ f3 1 86459"/>
                <a:gd name="f14" fmla="*/ f4 1 115046"/>
                <a:gd name="f15" fmla="val f5"/>
                <a:gd name="f16" fmla="val f6"/>
                <a:gd name="f17" fmla="val f7"/>
                <a:gd name="f18" fmla="*/ f12 f0 1"/>
                <a:gd name="f19" fmla="+- f17 0 f15"/>
                <a:gd name="f20" fmla="+- f16 0 f15"/>
                <a:gd name="f21" fmla="*/ f18 1 f2"/>
                <a:gd name="f22" fmla="*/ f20 1 86459"/>
                <a:gd name="f23" fmla="*/ f19 1 115046"/>
                <a:gd name="f24" fmla="*/ 0 f20 1"/>
                <a:gd name="f25" fmla="*/ 48816 f19 1"/>
                <a:gd name="f26" fmla="*/ 65862 f20 1"/>
                <a:gd name="f27" fmla="*/ 115047 f19 1"/>
                <a:gd name="f28" fmla="*/ 86460 f20 1"/>
                <a:gd name="f29" fmla="*/ 0 f19 1"/>
                <a:gd name="f30" fmla="+- f21 0 f1"/>
                <a:gd name="f31" fmla="*/ f24 1 86459"/>
                <a:gd name="f32" fmla="*/ f25 1 115046"/>
                <a:gd name="f33" fmla="*/ f26 1 86459"/>
                <a:gd name="f34" fmla="*/ f27 1 115046"/>
                <a:gd name="f35" fmla="*/ f28 1 86459"/>
                <a:gd name="f36" fmla="*/ f29 1 115046"/>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86459" h="115046">
                  <a:moveTo>
                    <a:pt x="f5" y="f8"/>
                  </a:moveTo>
                  <a:lnTo>
                    <a:pt x="f9" y="f10"/>
                  </a:lnTo>
                  <a:lnTo>
                    <a:pt x="f11" y="f5"/>
                  </a:lnTo>
                  <a:lnTo>
                    <a:pt x="f5" y="f8"/>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84">
              <a:extLst>
                <a:ext uri="{FF2B5EF4-FFF2-40B4-BE49-F238E27FC236}">
                  <a16:creationId xmlns:a16="http://schemas.microsoft.com/office/drawing/2014/main" id="{96B70A30-39C2-2801-D2B3-FF083F90F79A}"/>
                </a:ext>
              </a:extLst>
            </p:cNvPr>
            <p:cNvSpPr/>
            <p:nvPr/>
          </p:nvSpPr>
          <p:spPr>
            <a:xfrm flipH="1">
              <a:off x="9378753" y="5157718"/>
              <a:ext cx="157660" cy="140598"/>
            </a:xfrm>
            <a:custGeom>
              <a:avLst/>
              <a:gdLst>
                <a:gd name="f0" fmla="val 10800000"/>
                <a:gd name="f1" fmla="val 5400000"/>
                <a:gd name="f2" fmla="val 180"/>
                <a:gd name="f3" fmla="val w"/>
                <a:gd name="f4" fmla="val h"/>
                <a:gd name="f5" fmla="val 0"/>
                <a:gd name="f6" fmla="val 157661"/>
                <a:gd name="f7" fmla="val 140599"/>
                <a:gd name="f8" fmla="val 157662"/>
                <a:gd name="f9" fmla="val 88478"/>
                <a:gd name="f10" fmla="val 51113"/>
                <a:gd name="f11" fmla="val 139709"/>
                <a:gd name="f12" fmla="val 52003"/>
                <a:gd name="f13" fmla="val 141641"/>
                <a:gd name="f14" fmla="val 90131"/>
                <a:gd name="f15" fmla="+- 0 0 -90"/>
                <a:gd name="f16" fmla="*/ f3 1 157661"/>
                <a:gd name="f17" fmla="*/ f4 1 140599"/>
                <a:gd name="f18" fmla="val f5"/>
                <a:gd name="f19" fmla="val f6"/>
                <a:gd name="f20" fmla="val f7"/>
                <a:gd name="f21" fmla="*/ f15 f0 1"/>
                <a:gd name="f22" fmla="+- f20 0 f18"/>
                <a:gd name="f23" fmla="+- f19 0 f18"/>
                <a:gd name="f24" fmla="*/ f21 1 f2"/>
                <a:gd name="f25" fmla="*/ f23 1 157661"/>
                <a:gd name="f26" fmla="*/ f22 1 140599"/>
                <a:gd name="f27" fmla="*/ 157662 f23 1"/>
                <a:gd name="f28" fmla="*/ 0 f22 1"/>
                <a:gd name="f29" fmla="*/ 0 f23 1"/>
                <a:gd name="f30" fmla="*/ 88478 f22 1"/>
                <a:gd name="f31" fmla="*/ 51113 f23 1"/>
                <a:gd name="f32" fmla="*/ 139709 f22 1"/>
                <a:gd name="f33" fmla="*/ 52003 f23 1"/>
                <a:gd name="f34" fmla="*/ 140599 f22 1"/>
                <a:gd name="f35" fmla="*/ 141641 f23 1"/>
                <a:gd name="f36" fmla="*/ 90131 f22 1"/>
                <a:gd name="f37" fmla="+- f24 0 f1"/>
                <a:gd name="f38" fmla="*/ f27 1 157661"/>
                <a:gd name="f39" fmla="*/ f28 1 140599"/>
                <a:gd name="f40" fmla="*/ f29 1 157661"/>
                <a:gd name="f41" fmla="*/ f30 1 140599"/>
                <a:gd name="f42" fmla="*/ f31 1 157661"/>
                <a:gd name="f43" fmla="*/ f32 1 140599"/>
                <a:gd name="f44" fmla="*/ f33 1 157661"/>
                <a:gd name="f45" fmla="*/ f34 1 140599"/>
                <a:gd name="f46" fmla="*/ f35 1 157661"/>
                <a:gd name="f47" fmla="*/ f36 1 140599"/>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1"/>
                </a:cxn>
                <a:cxn ang="f37">
                  <a:pos x="f72" y="f73"/>
                </a:cxn>
                <a:cxn ang="f37">
                  <a:pos x="f74" y="f75"/>
                </a:cxn>
                <a:cxn ang="f37">
                  <a:pos x="f66" y="f67"/>
                </a:cxn>
              </a:cxnLst>
              <a:rect l="f62" t="f65" r="f63" b="f64"/>
              <a:pathLst>
                <a:path w="157661" h="140599">
                  <a:moveTo>
                    <a:pt x="f8" y="f5"/>
                  </a:moveTo>
                  <a:lnTo>
                    <a:pt x="f5" y="f9"/>
                  </a:lnTo>
                  <a:lnTo>
                    <a:pt x="f10" y="f11"/>
                  </a:lnTo>
                  <a:lnTo>
                    <a:pt x="f10" y="f11"/>
                  </a:lnTo>
                  <a:lnTo>
                    <a:pt x="f12" y="f7"/>
                  </a:lnTo>
                  <a:lnTo>
                    <a:pt x="f13" y="f14"/>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85">
              <a:extLst>
                <a:ext uri="{FF2B5EF4-FFF2-40B4-BE49-F238E27FC236}">
                  <a16:creationId xmlns:a16="http://schemas.microsoft.com/office/drawing/2014/main" id="{0A6DCB44-A274-4710-35D2-B917A83BE584}"/>
                </a:ext>
              </a:extLst>
            </p:cNvPr>
            <p:cNvSpPr/>
            <p:nvPr/>
          </p:nvSpPr>
          <p:spPr>
            <a:xfrm flipH="1">
              <a:off x="8582439" y="3891686"/>
              <a:ext cx="183730" cy="557564"/>
            </a:xfrm>
            <a:custGeom>
              <a:avLst/>
              <a:gdLst>
                <a:gd name="f0" fmla="val 10800000"/>
                <a:gd name="f1" fmla="val 5400000"/>
                <a:gd name="f2" fmla="val 180"/>
                <a:gd name="f3" fmla="val w"/>
                <a:gd name="f4" fmla="val h"/>
                <a:gd name="f5" fmla="val 0"/>
                <a:gd name="f6" fmla="val 183727"/>
                <a:gd name="f7" fmla="val 557565"/>
                <a:gd name="f8" fmla="val 99937"/>
                <a:gd name="f9" fmla="val 509"/>
                <a:gd name="f10" fmla="val 483579"/>
                <a:gd name="f11" fmla="val 80992"/>
                <a:gd name="f12" fmla="val 74494"/>
                <a:gd name="f13" fmla="val 99301"/>
                <a:gd name="f14" fmla="+- 0 0 -90"/>
                <a:gd name="f15" fmla="*/ f3 1 183727"/>
                <a:gd name="f16" fmla="*/ f4 1 557565"/>
                <a:gd name="f17" fmla="val f5"/>
                <a:gd name="f18" fmla="val f6"/>
                <a:gd name="f19" fmla="val f7"/>
                <a:gd name="f20" fmla="*/ f14 f0 1"/>
                <a:gd name="f21" fmla="+- f19 0 f17"/>
                <a:gd name="f22" fmla="+- f18 0 f17"/>
                <a:gd name="f23" fmla="*/ f20 1 f2"/>
                <a:gd name="f24" fmla="*/ f22 1 183727"/>
                <a:gd name="f25" fmla="*/ f21 1 557565"/>
                <a:gd name="f26" fmla="*/ 99937 f22 1"/>
                <a:gd name="f27" fmla="*/ 509 f21 1"/>
                <a:gd name="f28" fmla="*/ 0 f22 1"/>
                <a:gd name="f29" fmla="*/ 483579 f21 1"/>
                <a:gd name="f30" fmla="*/ 80992 f22 1"/>
                <a:gd name="f31" fmla="*/ 557565 f21 1"/>
                <a:gd name="f32" fmla="*/ 183727 f22 1"/>
                <a:gd name="f33" fmla="*/ 74494 f21 1"/>
                <a:gd name="f34" fmla="*/ 99301 f22 1"/>
                <a:gd name="f35" fmla="*/ 0 f21 1"/>
                <a:gd name="f36" fmla="+- f23 0 f1"/>
                <a:gd name="f37" fmla="*/ f26 1 183727"/>
                <a:gd name="f38" fmla="*/ f27 1 557565"/>
                <a:gd name="f39" fmla="*/ f28 1 183727"/>
                <a:gd name="f40" fmla="*/ f29 1 557565"/>
                <a:gd name="f41" fmla="*/ f30 1 183727"/>
                <a:gd name="f42" fmla="*/ f31 1 557565"/>
                <a:gd name="f43" fmla="*/ f32 1 183727"/>
                <a:gd name="f44" fmla="*/ f33 1 557565"/>
                <a:gd name="f45" fmla="*/ f34 1 183727"/>
                <a:gd name="f46" fmla="*/ f35 1 557565"/>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7" y="f68"/>
                </a:cxn>
                <a:cxn ang="f36">
                  <a:pos x="f67" y="f68"/>
                </a:cxn>
                <a:cxn ang="f36">
                  <a:pos x="f69" y="f70"/>
                </a:cxn>
                <a:cxn ang="f36">
                  <a:pos x="f71" y="f72"/>
                </a:cxn>
                <a:cxn ang="f36">
                  <a:pos x="f73" y="f74"/>
                </a:cxn>
              </a:cxnLst>
              <a:rect l="f61" t="f64" r="f62" b="f63"/>
              <a:pathLst>
                <a:path w="183727" h="557565">
                  <a:moveTo>
                    <a:pt x="f8" y="f9"/>
                  </a:moveTo>
                  <a:lnTo>
                    <a:pt x="f5" y="f10"/>
                  </a:lnTo>
                  <a:lnTo>
                    <a:pt x="f5" y="f10"/>
                  </a:lnTo>
                  <a:lnTo>
                    <a:pt x="f5" y="f10"/>
                  </a:lnTo>
                  <a:lnTo>
                    <a:pt x="f11" y="f7"/>
                  </a:lnTo>
                  <a:lnTo>
                    <a:pt x="f6" y="f12"/>
                  </a:lnTo>
                  <a:lnTo>
                    <a:pt x="f13"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86">
              <a:extLst>
                <a:ext uri="{FF2B5EF4-FFF2-40B4-BE49-F238E27FC236}">
                  <a16:creationId xmlns:a16="http://schemas.microsoft.com/office/drawing/2014/main" id="{5ADFAB68-18CC-389C-80B0-BFE43CB78555}"/>
                </a:ext>
              </a:extLst>
            </p:cNvPr>
            <p:cNvSpPr/>
            <p:nvPr/>
          </p:nvSpPr>
          <p:spPr>
            <a:xfrm flipH="1">
              <a:off x="8666226" y="3892070"/>
              <a:ext cx="230136" cy="553879"/>
            </a:xfrm>
            <a:custGeom>
              <a:avLst/>
              <a:gdLst>
                <a:gd name="f0" fmla="val 10800000"/>
                <a:gd name="f1" fmla="val 5400000"/>
                <a:gd name="f2" fmla="val 180"/>
                <a:gd name="f3" fmla="val w"/>
                <a:gd name="f4" fmla="val h"/>
                <a:gd name="f5" fmla="val 0"/>
                <a:gd name="f6" fmla="val 230135"/>
                <a:gd name="f7" fmla="val 553878"/>
                <a:gd name="f8" fmla="val 94979"/>
                <a:gd name="f9" fmla="val 76910"/>
                <a:gd name="f10" fmla="val 553879"/>
                <a:gd name="f11" fmla="val 129181"/>
                <a:gd name="f12" fmla="val 483071"/>
                <a:gd name="f13" fmla="val 130198"/>
                <a:gd name="f14" fmla="val 96123"/>
                <a:gd name="f15" fmla="val 71571"/>
                <a:gd name="f16" fmla="+- 0 0 -90"/>
                <a:gd name="f17" fmla="*/ f3 1 230135"/>
                <a:gd name="f18" fmla="*/ f4 1 553878"/>
                <a:gd name="f19" fmla="val f5"/>
                <a:gd name="f20" fmla="val f6"/>
                <a:gd name="f21" fmla="val f7"/>
                <a:gd name="f22" fmla="*/ f16 f0 1"/>
                <a:gd name="f23" fmla="+- f21 0 f19"/>
                <a:gd name="f24" fmla="+- f20 0 f19"/>
                <a:gd name="f25" fmla="*/ f22 1 f2"/>
                <a:gd name="f26" fmla="*/ f24 1 230135"/>
                <a:gd name="f27" fmla="*/ f23 1 553878"/>
                <a:gd name="f28" fmla="*/ 94979 f24 1"/>
                <a:gd name="f29" fmla="*/ 76910 f23 1"/>
                <a:gd name="f30" fmla="*/ 0 f24 1"/>
                <a:gd name="f31" fmla="*/ 553879 f23 1"/>
                <a:gd name="f32" fmla="*/ 129181 f24 1"/>
                <a:gd name="f33" fmla="*/ 483071 f23 1"/>
                <a:gd name="f34" fmla="*/ 130198 f24 1"/>
                <a:gd name="f35" fmla="*/ 230135 f24 1"/>
                <a:gd name="f36" fmla="*/ 0 f23 1"/>
                <a:gd name="f37" fmla="*/ 96123 f24 1"/>
                <a:gd name="f38" fmla="*/ 71571 f23 1"/>
                <a:gd name="f39" fmla="+- f25 0 f1"/>
                <a:gd name="f40" fmla="*/ f28 1 230135"/>
                <a:gd name="f41" fmla="*/ f29 1 553878"/>
                <a:gd name="f42" fmla="*/ f30 1 230135"/>
                <a:gd name="f43" fmla="*/ f31 1 553878"/>
                <a:gd name="f44" fmla="*/ f32 1 230135"/>
                <a:gd name="f45" fmla="*/ f33 1 553878"/>
                <a:gd name="f46" fmla="*/ f34 1 230135"/>
                <a:gd name="f47" fmla="*/ f35 1 230135"/>
                <a:gd name="f48" fmla="*/ f36 1 553878"/>
                <a:gd name="f49" fmla="*/ f37 1 230135"/>
                <a:gd name="f50" fmla="*/ f38 1 553878"/>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6"/>
                <a:gd name="f63" fmla="*/ f48 1 f27"/>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7 1"/>
                <a:gd name="f78" fmla="*/ f63 f18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6" y="f75"/>
                </a:cxn>
                <a:cxn ang="f39">
                  <a:pos x="f77" y="f78"/>
                </a:cxn>
                <a:cxn ang="f39">
                  <a:pos x="f79" y="f80"/>
                </a:cxn>
              </a:cxnLst>
              <a:rect l="f66" t="f69" r="f67" b="f68"/>
              <a:pathLst>
                <a:path w="230135" h="553878">
                  <a:moveTo>
                    <a:pt x="f8" y="f9"/>
                  </a:moveTo>
                  <a:lnTo>
                    <a:pt x="f5" y="f10"/>
                  </a:lnTo>
                  <a:lnTo>
                    <a:pt x="f11" y="f12"/>
                  </a:lnTo>
                  <a:lnTo>
                    <a:pt x="f13" y="f12"/>
                  </a:lnTo>
                  <a:lnTo>
                    <a:pt x="f6" y="f5"/>
                  </a:lnTo>
                  <a:lnTo>
                    <a:pt x="f14" y="f1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87">
              <a:extLst>
                <a:ext uri="{FF2B5EF4-FFF2-40B4-BE49-F238E27FC236}">
                  <a16:creationId xmlns:a16="http://schemas.microsoft.com/office/drawing/2014/main" id="{FF80281C-A825-B36B-FEA1-938AB993FD5F}"/>
                </a:ext>
              </a:extLst>
            </p:cNvPr>
            <p:cNvSpPr/>
            <p:nvPr/>
          </p:nvSpPr>
          <p:spPr>
            <a:xfrm flipH="1">
              <a:off x="8668640" y="3802066"/>
              <a:ext cx="130832" cy="157505"/>
            </a:xfrm>
            <a:custGeom>
              <a:avLst/>
              <a:gdLst>
                <a:gd name="f0" fmla="val 10800000"/>
                <a:gd name="f1" fmla="val 5400000"/>
                <a:gd name="f2" fmla="val 180"/>
                <a:gd name="f3" fmla="val w"/>
                <a:gd name="f4" fmla="val h"/>
                <a:gd name="f5" fmla="val 0"/>
                <a:gd name="f6" fmla="val 130833"/>
                <a:gd name="f7" fmla="val 157506"/>
                <a:gd name="f8" fmla="val 31405"/>
                <a:gd name="f9" fmla="val 157507"/>
                <a:gd name="f10" fmla="val 130834"/>
                <a:gd name="f11" fmla="val 87716"/>
                <a:gd name="f12" fmla="+- 0 0 -90"/>
                <a:gd name="f13" fmla="*/ f3 1 130833"/>
                <a:gd name="f14" fmla="*/ f4 1 157506"/>
                <a:gd name="f15" fmla="val f5"/>
                <a:gd name="f16" fmla="val f6"/>
                <a:gd name="f17" fmla="val f7"/>
                <a:gd name="f18" fmla="*/ f12 f0 1"/>
                <a:gd name="f19" fmla="+- f17 0 f15"/>
                <a:gd name="f20" fmla="+- f16 0 f15"/>
                <a:gd name="f21" fmla="*/ f18 1 f2"/>
                <a:gd name="f22" fmla="*/ f20 1 130833"/>
                <a:gd name="f23" fmla="*/ f19 1 157506"/>
                <a:gd name="f24" fmla="*/ 31405 f20 1"/>
                <a:gd name="f25" fmla="*/ 0 f19 1"/>
                <a:gd name="f26" fmla="*/ 0 f20 1"/>
                <a:gd name="f27" fmla="*/ 157507 f19 1"/>
                <a:gd name="f28" fmla="*/ 130834 f20 1"/>
                <a:gd name="f29" fmla="*/ 87716 f19 1"/>
                <a:gd name="f30" fmla="+- f21 0 f1"/>
                <a:gd name="f31" fmla="*/ f24 1 130833"/>
                <a:gd name="f32" fmla="*/ f25 1 157506"/>
                <a:gd name="f33" fmla="*/ f26 1 130833"/>
                <a:gd name="f34" fmla="*/ f27 1 157506"/>
                <a:gd name="f35" fmla="*/ f28 1 130833"/>
                <a:gd name="f36" fmla="*/ f29 1 157506"/>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130833" h="157506">
                  <a:moveTo>
                    <a:pt x="f8" y="f5"/>
                  </a:moveTo>
                  <a:lnTo>
                    <a:pt x="f5" y="f9"/>
                  </a:lnTo>
                  <a:lnTo>
                    <a:pt x="f10" y="f11"/>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88">
              <a:extLst>
                <a:ext uri="{FF2B5EF4-FFF2-40B4-BE49-F238E27FC236}">
                  <a16:creationId xmlns:a16="http://schemas.microsoft.com/office/drawing/2014/main" id="{555E6914-40AC-0D45-6BE1-0F2EB42915E4}"/>
                </a:ext>
              </a:extLst>
            </p:cNvPr>
            <p:cNvSpPr/>
            <p:nvPr/>
          </p:nvSpPr>
          <p:spPr>
            <a:xfrm flipH="1">
              <a:off x="8288597" y="3439387"/>
              <a:ext cx="478194" cy="448750"/>
            </a:xfrm>
            <a:custGeom>
              <a:avLst/>
              <a:gdLst>
                <a:gd name="f0" fmla="val 10800000"/>
                <a:gd name="f1" fmla="val 5400000"/>
                <a:gd name="f2" fmla="val 180"/>
                <a:gd name="f3" fmla="val w"/>
                <a:gd name="f4" fmla="val h"/>
                <a:gd name="f5" fmla="val 0"/>
                <a:gd name="f6" fmla="val 478198"/>
                <a:gd name="f7" fmla="val 448747"/>
                <a:gd name="f8" fmla="val 188686"/>
                <a:gd name="f9" fmla="val 763"/>
                <a:gd name="f10" fmla="val 188050"/>
                <a:gd name="f11" fmla="val 57470"/>
                <a:gd name="f12" fmla="val 68011"/>
                <a:gd name="f13" fmla="val 56453"/>
                <a:gd name="f14" fmla="val 73096"/>
                <a:gd name="f15" fmla="val 355947"/>
                <a:gd name="f16" fmla="val 358998"/>
                <a:gd name="f17" fmla="val 101717"/>
                <a:gd name="f18" fmla="val 247892"/>
                <a:gd name="f19" fmla="val 292564"/>
                <a:gd name="f20" fmla="val 89368"/>
                <a:gd name="f21" fmla="val 190084"/>
                <a:gd name="f22" fmla="val 1780"/>
                <a:gd name="f23" fmla="+- 0 0 -90"/>
                <a:gd name="f24" fmla="*/ f3 1 478198"/>
                <a:gd name="f25" fmla="*/ f4 1 448747"/>
                <a:gd name="f26" fmla="val f5"/>
                <a:gd name="f27" fmla="val f6"/>
                <a:gd name="f28" fmla="val f7"/>
                <a:gd name="f29" fmla="*/ f23 f0 1"/>
                <a:gd name="f30" fmla="+- f28 0 f26"/>
                <a:gd name="f31" fmla="+- f27 0 f26"/>
                <a:gd name="f32" fmla="*/ f29 1 f2"/>
                <a:gd name="f33" fmla="*/ f31 1 478198"/>
                <a:gd name="f34" fmla="*/ f30 1 448747"/>
                <a:gd name="f35" fmla="*/ 188686 f31 1"/>
                <a:gd name="f36" fmla="*/ 763 f30 1"/>
                <a:gd name="f37" fmla="*/ 188050 f31 1"/>
                <a:gd name="f38" fmla="*/ 0 f30 1"/>
                <a:gd name="f39" fmla="*/ 57470 f31 1"/>
                <a:gd name="f40" fmla="*/ 68011 f30 1"/>
                <a:gd name="f41" fmla="*/ 56453 f31 1"/>
                <a:gd name="f42" fmla="*/ 73096 f30 1"/>
                <a:gd name="f43" fmla="*/ 0 f31 1"/>
                <a:gd name="f44" fmla="*/ 355947 f30 1"/>
                <a:gd name="f45" fmla="*/ 358998 f30 1"/>
                <a:gd name="f46" fmla="*/ 101717 f31 1"/>
                <a:gd name="f47" fmla="*/ 448747 f30 1"/>
                <a:gd name="f48" fmla="*/ 478198 f31 1"/>
                <a:gd name="f49" fmla="*/ 247892 f30 1"/>
                <a:gd name="f50" fmla="*/ 292564 f31 1"/>
                <a:gd name="f51" fmla="*/ 89368 f30 1"/>
                <a:gd name="f52" fmla="*/ 190084 f31 1"/>
                <a:gd name="f53" fmla="*/ 1780 f30 1"/>
                <a:gd name="f54" fmla="+- f32 0 f1"/>
                <a:gd name="f55" fmla="*/ f35 1 478198"/>
                <a:gd name="f56" fmla="*/ f36 1 448747"/>
                <a:gd name="f57" fmla="*/ f37 1 478198"/>
                <a:gd name="f58" fmla="*/ f38 1 448747"/>
                <a:gd name="f59" fmla="*/ f39 1 478198"/>
                <a:gd name="f60" fmla="*/ f40 1 448747"/>
                <a:gd name="f61" fmla="*/ f41 1 478198"/>
                <a:gd name="f62" fmla="*/ f42 1 448747"/>
                <a:gd name="f63" fmla="*/ f43 1 478198"/>
                <a:gd name="f64" fmla="*/ f44 1 448747"/>
                <a:gd name="f65" fmla="*/ f45 1 448747"/>
                <a:gd name="f66" fmla="*/ f46 1 478198"/>
                <a:gd name="f67" fmla="*/ f47 1 448747"/>
                <a:gd name="f68" fmla="*/ f48 1 478198"/>
                <a:gd name="f69" fmla="*/ f49 1 448747"/>
                <a:gd name="f70" fmla="*/ f50 1 478198"/>
                <a:gd name="f71" fmla="*/ f51 1 448747"/>
                <a:gd name="f72" fmla="*/ f52 1 478198"/>
                <a:gd name="f73" fmla="*/ f53 1 448747"/>
                <a:gd name="f74" fmla="*/ f26 1 f33"/>
                <a:gd name="f75" fmla="*/ f27 1 f33"/>
                <a:gd name="f76" fmla="*/ f26 1 f34"/>
                <a:gd name="f77" fmla="*/ f28 1 f34"/>
                <a:gd name="f78" fmla="*/ f55 1 f33"/>
                <a:gd name="f79" fmla="*/ f56 1 f34"/>
                <a:gd name="f80" fmla="*/ f57 1 f33"/>
                <a:gd name="f81" fmla="*/ f58 1 f34"/>
                <a:gd name="f82" fmla="*/ f59 1 f33"/>
                <a:gd name="f83" fmla="*/ f60 1 f34"/>
                <a:gd name="f84" fmla="*/ f61 1 f33"/>
                <a:gd name="f85" fmla="*/ f62 1 f34"/>
                <a:gd name="f86" fmla="*/ f63 1 f33"/>
                <a:gd name="f87" fmla="*/ f64 1 f34"/>
                <a:gd name="f88" fmla="*/ f65 1 f34"/>
                <a:gd name="f89" fmla="*/ f66 1 f33"/>
                <a:gd name="f90" fmla="*/ f67 1 f34"/>
                <a:gd name="f91" fmla="*/ f68 1 f33"/>
                <a:gd name="f92" fmla="*/ f69 1 f34"/>
                <a:gd name="f93" fmla="*/ f70 1 f33"/>
                <a:gd name="f94" fmla="*/ f71 1 f34"/>
                <a:gd name="f95" fmla="*/ f72 1 f33"/>
                <a:gd name="f96" fmla="*/ f73 1 f34"/>
                <a:gd name="f97" fmla="*/ f74 f24 1"/>
                <a:gd name="f98" fmla="*/ f75 f24 1"/>
                <a:gd name="f99" fmla="*/ f77 f25 1"/>
                <a:gd name="f100" fmla="*/ f76 f25 1"/>
                <a:gd name="f101" fmla="*/ f78 f24 1"/>
                <a:gd name="f102" fmla="*/ f79 f25 1"/>
                <a:gd name="f103" fmla="*/ f80 f24 1"/>
                <a:gd name="f104" fmla="*/ f81 f25 1"/>
                <a:gd name="f105" fmla="*/ f82 f24 1"/>
                <a:gd name="f106" fmla="*/ f83 f25 1"/>
                <a:gd name="f107" fmla="*/ f84 f24 1"/>
                <a:gd name="f108" fmla="*/ f85 f25 1"/>
                <a:gd name="f109" fmla="*/ f86 f24 1"/>
                <a:gd name="f110" fmla="*/ f87 f25 1"/>
                <a:gd name="f111" fmla="*/ f88 f25 1"/>
                <a:gd name="f112" fmla="*/ f89 f24 1"/>
                <a:gd name="f113" fmla="*/ f90 f25 1"/>
                <a:gd name="f114" fmla="*/ f91 f24 1"/>
                <a:gd name="f115" fmla="*/ f92 f25 1"/>
                <a:gd name="f116" fmla="*/ f93 f24 1"/>
                <a:gd name="f117" fmla="*/ f94 f25 1"/>
                <a:gd name="f118" fmla="*/ f95 f24 1"/>
                <a:gd name="f119" fmla="*/ f96 f25 1"/>
              </a:gdLst>
              <a:ahLst/>
              <a:cxnLst>
                <a:cxn ang="3cd4">
                  <a:pos x="hc" y="t"/>
                </a:cxn>
                <a:cxn ang="0">
                  <a:pos x="r" y="vc"/>
                </a:cxn>
                <a:cxn ang="cd4">
                  <a:pos x="hc" y="b"/>
                </a:cxn>
                <a:cxn ang="cd2">
                  <a:pos x="l" y="vc"/>
                </a:cxn>
                <a:cxn ang="f54">
                  <a:pos x="f101" y="f102"/>
                </a:cxn>
                <a:cxn ang="f54">
                  <a:pos x="f103" y="f104"/>
                </a:cxn>
                <a:cxn ang="f54">
                  <a:pos x="f105" y="f106"/>
                </a:cxn>
                <a:cxn ang="f54">
                  <a:pos x="f107" y="f108"/>
                </a:cxn>
                <a:cxn ang="f54">
                  <a:pos x="f109" y="f110"/>
                </a:cxn>
                <a:cxn ang="f54">
                  <a:pos x="f109" y="f111"/>
                </a:cxn>
                <a:cxn ang="f54">
                  <a:pos x="f112" y="f113"/>
                </a:cxn>
                <a:cxn ang="f54">
                  <a:pos x="f114" y="f115"/>
                </a:cxn>
                <a:cxn ang="f54">
                  <a:pos x="f116" y="f117"/>
                </a:cxn>
                <a:cxn ang="f54">
                  <a:pos x="f118" y="f119"/>
                </a:cxn>
              </a:cxnLst>
              <a:rect l="f97" t="f100" r="f98" b="f99"/>
              <a:pathLst>
                <a:path w="478198" h="448747">
                  <a:moveTo>
                    <a:pt x="f8" y="f9"/>
                  </a:moveTo>
                  <a:lnTo>
                    <a:pt x="f10" y="f5"/>
                  </a:lnTo>
                  <a:lnTo>
                    <a:pt x="f11" y="f12"/>
                  </a:lnTo>
                  <a:lnTo>
                    <a:pt x="f13" y="f14"/>
                  </a:lnTo>
                  <a:lnTo>
                    <a:pt x="f5" y="f15"/>
                  </a:lnTo>
                  <a:lnTo>
                    <a:pt x="f5" y="f16"/>
                  </a:lnTo>
                  <a:lnTo>
                    <a:pt x="f17" y="f7"/>
                  </a:lnTo>
                  <a:lnTo>
                    <a:pt x="f6" y="f18"/>
                  </a:lnTo>
                  <a:lnTo>
                    <a:pt x="f19" y="f20"/>
                  </a:lnTo>
                  <a:lnTo>
                    <a:pt x="f21" y="f22"/>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89">
              <a:extLst>
                <a:ext uri="{FF2B5EF4-FFF2-40B4-BE49-F238E27FC236}">
                  <a16:creationId xmlns:a16="http://schemas.microsoft.com/office/drawing/2014/main" id="{19F0644F-A9A5-46FE-3785-10EEAB279080}"/>
                </a:ext>
              </a:extLst>
            </p:cNvPr>
            <p:cNvSpPr/>
            <p:nvPr/>
          </p:nvSpPr>
          <p:spPr>
            <a:xfrm flipH="1">
              <a:off x="8527127" y="3174202"/>
              <a:ext cx="181060" cy="329119"/>
            </a:xfrm>
            <a:custGeom>
              <a:avLst/>
              <a:gdLst>
                <a:gd name="f0" fmla="val 10800000"/>
                <a:gd name="f1" fmla="val 5400000"/>
                <a:gd name="f2" fmla="val 180"/>
                <a:gd name="f3" fmla="val w"/>
                <a:gd name="f4" fmla="val h"/>
                <a:gd name="f5" fmla="val 0"/>
                <a:gd name="f6" fmla="val 181056"/>
                <a:gd name="f7" fmla="val 329123"/>
                <a:gd name="f8" fmla="val 50859"/>
                <a:gd name="f9" fmla="val 71444"/>
                <a:gd name="f10" fmla="val 329124"/>
                <a:gd name="f11" fmla="val 128545"/>
                <a:gd name="f12" fmla="val 262257"/>
                <a:gd name="f13" fmla="val 261112"/>
                <a:gd name="f14" fmla="val 128482"/>
                <a:gd name="f15" fmla="val 260388"/>
                <a:gd name="f16" fmla="val 259676"/>
                <a:gd name="f17" fmla="val 258951"/>
                <a:gd name="f18" fmla="val 128609"/>
                <a:gd name="f19" fmla="val 258570"/>
                <a:gd name="f20" fmla="val 258189"/>
                <a:gd name="f21" fmla="val 257807"/>
                <a:gd name="f22" fmla="val 160714"/>
                <a:gd name="f23" fmla="val 98902"/>
                <a:gd name="f24" fmla="val 181057"/>
                <a:gd name="f25" fmla="val 52003"/>
                <a:gd name="f26" fmla="val 66231"/>
                <a:gd name="f27" fmla="+- 0 0 -90"/>
                <a:gd name="f28" fmla="*/ f3 1 181056"/>
                <a:gd name="f29" fmla="*/ f4 1 329123"/>
                <a:gd name="f30" fmla="val f5"/>
                <a:gd name="f31" fmla="val f6"/>
                <a:gd name="f32" fmla="val f7"/>
                <a:gd name="f33" fmla="*/ f27 f0 1"/>
                <a:gd name="f34" fmla="+- f32 0 f30"/>
                <a:gd name="f35" fmla="+- f31 0 f30"/>
                <a:gd name="f36" fmla="*/ f33 1 f2"/>
                <a:gd name="f37" fmla="*/ f35 1 181056"/>
                <a:gd name="f38" fmla="*/ f34 1 329123"/>
                <a:gd name="f39" fmla="*/ 50859 f35 1"/>
                <a:gd name="f40" fmla="*/ 71444 f34 1"/>
                <a:gd name="f41" fmla="*/ 0 f35 1"/>
                <a:gd name="f42" fmla="*/ 329124 f34 1"/>
                <a:gd name="f43" fmla="*/ 128545 f35 1"/>
                <a:gd name="f44" fmla="*/ 262257 f34 1"/>
                <a:gd name="f45" fmla="*/ 261112 f34 1"/>
                <a:gd name="f46" fmla="*/ 258951 f34 1"/>
                <a:gd name="f47" fmla="*/ 257807 f34 1"/>
                <a:gd name="f48" fmla="*/ 160714 f35 1"/>
                <a:gd name="f49" fmla="*/ 98902 f34 1"/>
                <a:gd name="f50" fmla="*/ 181057 f35 1"/>
                <a:gd name="f51" fmla="*/ 0 f34 1"/>
                <a:gd name="f52" fmla="*/ 52003 f35 1"/>
                <a:gd name="f53" fmla="*/ 66231 f34 1"/>
                <a:gd name="f54" fmla="+- f36 0 f1"/>
                <a:gd name="f55" fmla="*/ f39 1 181056"/>
                <a:gd name="f56" fmla="*/ f40 1 329123"/>
                <a:gd name="f57" fmla="*/ f41 1 181056"/>
                <a:gd name="f58" fmla="*/ f42 1 329123"/>
                <a:gd name="f59" fmla="*/ f43 1 181056"/>
                <a:gd name="f60" fmla="*/ f44 1 329123"/>
                <a:gd name="f61" fmla="*/ f45 1 329123"/>
                <a:gd name="f62" fmla="*/ f46 1 329123"/>
                <a:gd name="f63" fmla="*/ f47 1 329123"/>
                <a:gd name="f64" fmla="*/ f48 1 181056"/>
                <a:gd name="f65" fmla="*/ f49 1 329123"/>
                <a:gd name="f66" fmla="*/ f50 1 181056"/>
                <a:gd name="f67" fmla="*/ f51 1 329123"/>
                <a:gd name="f68" fmla="*/ f52 1 181056"/>
                <a:gd name="f69" fmla="*/ f53 1 329123"/>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8"/>
                <a:gd name="f81" fmla="*/ f62 1 f38"/>
                <a:gd name="f82" fmla="*/ f63 1 f38"/>
                <a:gd name="f83" fmla="*/ f64 1 f37"/>
                <a:gd name="f84" fmla="*/ f65 1 f38"/>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9 1"/>
                <a:gd name="f100" fmla="*/ f81 f29 1"/>
                <a:gd name="f101" fmla="*/ f82 f29 1"/>
                <a:gd name="f102" fmla="*/ f83 f28 1"/>
                <a:gd name="f103" fmla="*/ f84 f29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7" y="f99"/>
                </a:cxn>
                <a:cxn ang="f54">
                  <a:pos x="f97" y="f100"/>
                </a:cxn>
                <a:cxn ang="f54">
                  <a:pos x="f97" y="f101"/>
                </a:cxn>
                <a:cxn ang="f54">
                  <a:pos x="f102" y="f103"/>
                </a:cxn>
                <a:cxn ang="f54">
                  <a:pos x="f104" y="f105"/>
                </a:cxn>
                <a:cxn ang="f54">
                  <a:pos x="f106" y="f107"/>
                </a:cxn>
              </a:cxnLst>
              <a:rect l="f89" t="f92" r="f90" b="f91"/>
              <a:pathLst>
                <a:path w="181056" h="329123">
                  <a:moveTo>
                    <a:pt x="f8" y="f9"/>
                  </a:moveTo>
                  <a:lnTo>
                    <a:pt x="f5" y="f10"/>
                  </a:lnTo>
                  <a:lnTo>
                    <a:pt x="f11" y="f12"/>
                  </a:lnTo>
                  <a:lnTo>
                    <a:pt x="f11" y="f13"/>
                  </a:lnTo>
                  <a:cubicBezTo>
                    <a:pt x="f14" y="f15"/>
                    <a:pt x="f14" y="f16"/>
                    <a:pt x="f11" y="f17"/>
                  </a:cubicBezTo>
                  <a:cubicBezTo>
                    <a:pt x="f18" y="f19"/>
                    <a:pt x="f18" y="f20"/>
                    <a:pt x="f11" y="f21"/>
                  </a:cubicBezTo>
                  <a:lnTo>
                    <a:pt x="f22" y="f23"/>
                  </a:lnTo>
                  <a:lnTo>
                    <a:pt x="f24" y="f5"/>
                  </a:lnTo>
                  <a:lnTo>
                    <a:pt x="f25" y="f26"/>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90">
              <a:extLst>
                <a:ext uri="{FF2B5EF4-FFF2-40B4-BE49-F238E27FC236}">
                  <a16:creationId xmlns:a16="http://schemas.microsoft.com/office/drawing/2014/main" id="{1509C989-F1AF-22D1-72A9-DD4BEA93AF9C}"/>
                </a:ext>
              </a:extLst>
            </p:cNvPr>
            <p:cNvSpPr/>
            <p:nvPr/>
          </p:nvSpPr>
          <p:spPr>
            <a:xfrm flipH="1">
              <a:off x="11302733" y="5106101"/>
              <a:ext cx="885953" cy="1130381"/>
            </a:xfrm>
            <a:custGeom>
              <a:avLst/>
              <a:gdLst>
                <a:gd name="f0" fmla="val 10800000"/>
                <a:gd name="f1" fmla="val 5400000"/>
                <a:gd name="f2" fmla="val 180"/>
                <a:gd name="f3" fmla="val w"/>
                <a:gd name="f4" fmla="val h"/>
                <a:gd name="f5" fmla="val 0"/>
                <a:gd name="f6" fmla="val 885957"/>
                <a:gd name="f7" fmla="val 1130385"/>
                <a:gd name="f8" fmla="val 844889"/>
                <a:gd name="f9" fmla="val 667146"/>
                <a:gd name="f10" fmla="val 845797"/>
                <a:gd name="f11" fmla="val 666663"/>
                <a:gd name="f12" fmla="val 846790"/>
                <a:gd name="f13" fmla="val 666358"/>
                <a:gd name="f14" fmla="val 847814"/>
                <a:gd name="f15" fmla="val 666256"/>
                <a:gd name="f16" fmla="val 885958"/>
                <a:gd name="f17" fmla="val 467943"/>
                <a:gd name="f18" fmla="val 1130386"/>
                <a:gd name="f19" fmla="val 643362"/>
                <a:gd name="f20" fmla="val 778125"/>
                <a:gd name="f21" fmla="+- 0 0 -90"/>
                <a:gd name="f22" fmla="*/ f3 1 885957"/>
                <a:gd name="f23" fmla="*/ f4 1 1130385"/>
                <a:gd name="f24" fmla="val f5"/>
                <a:gd name="f25" fmla="val f6"/>
                <a:gd name="f26" fmla="val f7"/>
                <a:gd name="f27" fmla="*/ f21 f0 1"/>
                <a:gd name="f28" fmla="+- f26 0 f24"/>
                <a:gd name="f29" fmla="+- f25 0 f24"/>
                <a:gd name="f30" fmla="*/ f27 1 f2"/>
                <a:gd name="f31" fmla="*/ f29 1 885957"/>
                <a:gd name="f32" fmla="*/ f28 1 1130385"/>
                <a:gd name="f33" fmla="*/ 844889 f29 1"/>
                <a:gd name="f34" fmla="*/ 667146 f28 1"/>
                <a:gd name="f35" fmla="*/ 847814 f29 1"/>
                <a:gd name="f36" fmla="*/ 666256 f28 1"/>
                <a:gd name="f37" fmla="*/ 885958 f29 1"/>
                <a:gd name="f38" fmla="*/ 0 f28 1"/>
                <a:gd name="f39" fmla="*/ 0 f29 1"/>
                <a:gd name="f40" fmla="*/ 467943 f28 1"/>
                <a:gd name="f41" fmla="*/ 1130386 f28 1"/>
                <a:gd name="f42" fmla="*/ 643362 f29 1"/>
                <a:gd name="f43" fmla="*/ 778125 f28 1"/>
                <a:gd name="f44" fmla="+- f30 0 f1"/>
                <a:gd name="f45" fmla="*/ f33 1 885957"/>
                <a:gd name="f46" fmla="*/ f34 1 1130385"/>
                <a:gd name="f47" fmla="*/ f35 1 885957"/>
                <a:gd name="f48" fmla="*/ f36 1 1130385"/>
                <a:gd name="f49" fmla="*/ f37 1 885957"/>
                <a:gd name="f50" fmla="*/ f38 1 1130385"/>
                <a:gd name="f51" fmla="*/ f39 1 885957"/>
                <a:gd name="f52" fmla="*/ f40 1 1130385"/>
                <a:gd name="f53" fmla="*/ f41 1 1130385"/>
                <a:gd name="f54" fmla="*/ f42 1 885957"/>
                <a:gd name="f55" fmla="*/ f43 1 1130385"/>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2"/>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3 1"/>
                <a:gd name="f84" fmla="*/ f69 f22 1"/>
                <a:gd name="f85" fmla="*/ f70 f23 1"/>
              </a:gdLst>
              <a:ahLst/>
              <a:cxnLst>
                <a:cxn ang="3cd4">
                  <a:pos x="hc" y="t"/>
                </a:cxn>
                <a:cxn ang="0">
                  <a:pos x="r" y="vc"/>
                </a:cxn>
                <a:cxn ang="cd4">
                  <a:pos x="hc" y="b"/>
                </a:cxn>
                <a:cxn ang="cd2">
                  <a:pos x="l" y="vc"/>
                </a:cxn>
                <a:cxn ang="f44">
                  <a:pos x="f75" y="f76"/>
                </a:cxn>
                <a:cxn ang="f44">
                  <a:pos x="f77" y="f78"/>
                </a:cxn>
                <a:cxn ang="f44">
                  <a:pos x="f79" y="f80"/>
                </a:cxn>
                <a:cxn ang="f44">
                  <a:pos x="f81" y="f82"/>
                </a:cxn>
                <a:cxn ang="f44">
                  <a:pos x="f81" y="f83"/>
                </a:cxn>
                <a:cxn ang="f44">
                  <a:pos x="f84" y="f85"/>
                </a:cxn>
              </a:cxnLst>
              <a:rect l="f71" t="f74" r="f72" b="f73"/>
              <a:pathLst>
                <a:path w="885957" h="1130385">
                  <a:moveTo>
                    <a:pt x="f8" y="f9"/>
                  </a:moveTo>
                  <a:cubicBezTo>
                    <a:pt x="f10" y="f11"/>
                    <a:pt x="f12" y="f13"/>
                    <a:pt x="f14" y="f15"/>
                  </a:cubicBezTo>
                  <a:lnTo>
                    <a:pt x="f16" y="f5"/>
                  </a:lnTo>
                  <a:lnTo>
                    <a:pt x="f5" y="f17"/>
                  </a:lnTo>
                  <a:lnTo>
                    <a:pt x="f5" y="f18"/>
                  </a:lnTo>
                  <a:lnTo>
                    <a:pt x="f19" y="f20"/>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91">
              <a:extLst>
                <a:ext uri="{FF2B5EF4-FFF2-40B4-BE49-F238E27FC236}">
                  <a16:creationId xmlns:a16="http://schemas.microsoft.com/office/drawing/2014/main" id="{E8B2108A-BBCF-F526-3E50-A9BCEA3A0618}"/>
                </a:ext>
              </a:extLst>
            </p:cNvPr>
            <p:cNvSpPr/>
            <p:nvPr/>
          </p:nvSpPr>
          <p:spPr>
            <a:xfrm flipH="1">
              <a:off x="12160852" y="4707312"/>
              <a:ext cx="27843" cy="45765"/>
            </a:xfrm>
            <a:custGeom>
              <a:avLst/>
              <a:gdLst>
                <a:gd name="f0" fmla="val 10800000"/>
                <a:gd name="f1" fmla="val 5400000"/>
                <a:gd name="f2" fmla="val 180"/>
                <a:gd name="f3" fmla="val w"/>
                <a:gd name="f4" fmla="val h"/>
                <a:gd name="f5" fmla="val 0"/>
                <a:gd name="f6" fmla="val 27845"/>
                <a:gd name="f7" fmla="val 45764"/>
                <a:gd name="f8" fmla="val 45765"/>
                <a:gd name="f9" fmla="val 31781"/>
                <a:gd name="f10" fmla="+- 0 0 -90"/>
                <a:gd name="f11" fmla="*/ f3 1 27845"/>
                <a:gd name="f12" fmla="*/ f4 1 45764"/>
                <a:gd name="f13" fmla="val f5"/>
                <a:gd name="f14" fmla="val f6"/>
                <a:gd name="f15" fmla="val f7"/>
                <a:gd name="f16" fmla="*/ f10 f0 1"/>
                <a:gd name="f17" fmla="+- f15 0 f13"/>
                <a:gd name="f18" fmla="+- f14 0 f13"/>
                <a:gd name="f19" fmla="*/ f16 1 f2"/>
                <a:gd name="f20" fmla="*/ f18 1 27845"/>
                <a:gd name="f21" fmla="*/ f17 1 45764"/>
                <a:gd name="f22" fmla="*/ 0 f18 1"/>
                <a:gd name="f23" fmla="*/ 0 f17 1"/>
                <a:gd name="f24" fmla="*/ 45765 f17 1"/>
                <a:gd name="f25" fmla="*/ 27845 f18 1"/>
                <a:gd name="f26" fmla="*/ 31781 f17 1"/>
                <a:gd name="f27" fmla="+- f19 0 f1"/>
                <a:gd name="f28" fmla="*/ f22 1 27845"/>
                <a:gd name="f29" fmla="*/ f23 1 45764"/>
                <a:gd name="f30" fmla="*/ f24 1 45764"/>
                <a:gd name="f31" fmla="*/ f25 1 27845"/>
                <a:gd name="f32" fmla="*/ f26 1 45764"/>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6" y="f47"/>
                </a:cxn>
              </a:cxnLst>
              <a:rect l="f42" t="f45" r="f43" b="f44"/>
              <a:pathLst>
                <a:path w="27845" h="45764">
                  <a:moveTo>
                    <a:pt x="f5" y="f5"/>
                  </a:moveTo>
                  <a:lnTo>
                    <a:pt x="f5" y="f8"/>
                  </a:lnTo>
                  <a:lnTo>
                    <a:pt x="f6" y="f9"/>
                  </a:lnTo>
                  <a:lnTo>
                    <a:pt x="f5" y="f5"/>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92">
              <a:extLst>
                <a:ext uri="{FF2B5EF4-FFF2-40B4-BE49-F238E27FC236}">
                  <a16:creationId xmlns:a16="http://schemas.microsoft.com/office/drawing/2014/main" id="{C67425A9-1376-6EDD-EE6A-8A966B4FD5B3}"/>
                </a:ext>
              </a:extLst>
            </p:cNvPr>
            <p:cNvSpPr/>
            <p:nvPr/>
          </p:nvSpPr>
          <p:spPr>
            <a:xfrm flipH="1">
              <a:off x="12139867" y="4672867"/>
              <a:ext cx="48819" cy="57844"/>
            </a:xfrm>
            <a:custGeom>
              <a:avLst/>
              <a:gdLst>
                <a:gd name="f0" fmla="val 10800000"/>
                <a:gd name="f1" fmla="val 5400000"/>
                <a:gd name="f2" fmla="val 180"/>
                <a:gd name="f3" fmla="val w"/>
                <a:gd name="f4" fmla="val h"/>
                <a:gd name="f5" fmla="val 0"/>
                <a:gd name="f6" fmla="val 48824"/>
                <a:gd name="f7" fmla="val 57841"/>
                <a:gd name="f8" fmla="val 1653"/>
                <a:gd name="f9" fmla="val 8899"/>
                <a:gd name="f10" fmla="val 44501"/>
                <a:gd name="f11" fmla="val 57842"/>
                <a:gd name="f12" fmla="val 55680"/>
                <a:gd name="f13" fmla="val 7628"/>
                <a:gd name="f14" fmla="val 505"/>
                <a:gd name="f15" fmla="val 7856"/>
                <a:gd name="f16" fmla="val 943"/>
                <a:gd name="f17" fmla="val 8200"/>
                <a:gd name="f18" fmla="val 1271"/>
                <a:gd name="f19" fmla="val 8645"/>
                <a:gd name="f20" fmla="+- 0 0 -90"/>
                <a:gd name="f21" fmla="*/ f3 1 48824"/>
                <a:gd name="f22" fmla="*/ f4 1 57841"/>
                <a:gd name="f23" fmla="val f5"/>
                <a:gd name="f24" fmla="val f6"/>
                <a:gd name="f25" fmla="val f7"/>
                <a:gd name="f26" fmla="*/ f20 f0 1"/>
                <a:gd name="f27" fmla="+- f25 0 f23"/>
                <a:gd name="f28" fmla="+- f24 0 f23"/>
                <a:gd name="f29" fmla="*/ f26 1 f2"/>
                <a:gd name="f30" fmla="*/ f28 1 48824"/>
                <a:gd name="f31" fmla="*/ f27 1 57841"/>
                <a:gd name="f32" fmla="*/ 1653 f28 1"/>
                <a:gd name="f33" fmla="*/ 8899 f27 1"/>
                <a:gd name="f34" fmla="*/ 44501 f28 1"/>
                <a:gd name="f35" fmla="*/ 57842 f27 1"/>
                <a:gd name="f36" fmla="*/ 48824 f28 1"/>
                <a:gd name="f37" fmla="*/ 55680 f27 1"/>
                <a:gd name="f38" fmla="*/ 0 f28 1"/>
                <a:gd name="f39" fmla="*/ 0 f27 1"/>
                <a:gd name="f40" fmla="*/ 7628 f27 1"/>
                <a:gd name="f41" fmla="*/ 1271 f28 1"/>
                <a:gd name="f42" fmla="*/ 8645 f27 1"/>
                <a:gd name="f43" fmla="+- f29 0 f1"/>
                <a:gd name="f44" fmla="*/ f32 1 48824"/>
                <a:gd name="f45" fmla="*/ f33 1 57841"/>
                <a:gd name="f46" fmla="*/ f34 1 48824"/>
                <a:gd name="f47" fmla="*/ f35 1 57841"/>
                <a:gd name="f48" fmla="*/ f36 1 48824"/>
                <a:gd name="f49" fmla="*/ f37 1 57841"/>
                <a:gd name="f50" fmla="*/ f38 1 48824"/>
                <a:gd name="f51" fmla="*/ f39 1 57841"/>
                <a:gd name="f52" fmla="*/ f40 1 57841"/>
                <a:gd name="f53" fmla="*/ f41 1 48824"/>
                <a:gd name="f54" fmla="*/ f42 1 57841"/>
                <a:gd name="f55" fmla="*/ f23 1 f30"/>
                <a:gd name="f56" fmla="*/ f24 1 f30"/>
                <a:gd name="f57" fmla="*/ f23 1 f31"/>
                <a:gd name="f58" fmla="*/ f25 1 f31"/>
                <a:gd name="f59" fmla="*/ f44 1 f30"/>
                <a:gd name="f60" fmla="*/ f45 1 f31"/>
                <a:gd name="f61" fmla="*/ f46 1 f30"/>
                <a:gd name="f62" fmla="*/ f47 1 f31"/>
                <a:gd name="f63" fmla="*/ f48 1 f30"/>
                <a:gd name="f64" fmla="*/ f49 1 f31"/>
                <a:gd name="f65" fmla="*/ f50 1 f30"/>
                <a:gd name="f66" fmla="*/ f51 1 f31"/>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2 1"/>
                <a:gd name="f78" fmla="*/ f63 f21 1"/>
                <a:gd name="f79" fmla="*/ f64 f22 1"/>
                <a:gd name="f80" fmla="*/ f65 f21 1"/>
                <a:gd name="f81" fmla="*/ f66 f22 1"/>
                <a:gd name="f82" fmla="*/ f67 f22 1"/>
                <a:gd name="f83" fmla="*/ f68 f21 1"/>
                <a:gd name="f84" fmla="*/ f69 f22 1"/>
              </a:gdLst>
              <a:ahLst/>
              <a:cxnLst>
                <a:cxn ang="3cd4">
                  <a:pos x="hc" y="t"/>
                </a:cxn>
                <a:cxn ang="0">
                  <a:pos x="r" y="vc"/>
                </a:cxn>
                <a:cxn ang="cd4">
                  <a:pos x="hc" y="b"/>
                </a:cxn>
                <a:cxn ang="cd2">
                  <a:pos x="l" y="vc"/>
                </a:cxn>
                <a:cxn ang="f43">
                  <a:pos x="f74" y="f75"/>
                </a:cxn>
                <a:cxn ang="f43">
                  <a:pos x="f76" y="f77"/>
                </a:cxn>
                <a:cxn ang="f43">
                  <a:pos x="f78" y="f79"/>
                </a:cxn>
                <a:cxn ang="f43">
                  <a:pos x="f80" y="f81"/>
                </a:cxn>
                <a:cxn ang="f43">
                  <a:pos x="f80" y="f82"/>
                </a:cxn>
                <a:cxn ang="f43">
                  <a:pos x="f83" y="f84"/>
                </a:cxn>
              </a:cxnLst>
              <a:rect l="f70" t="f73" r="f71" b="f72"/>
              <a:pathLst>
                <a:path w="48824" h="57841">
                  <a:moveTo>
                    <a:pt x="f8" y="f9"/>
                  </a:moveTo>
                  <a:lnTo>
                    <a:pt x="f10" y="f11"/>
                  </a:lnTo>
                  <a:lnTo>
                    <a:pt x="f6" y="f12"/>
                  </a:lnTo>
                  <a:lnTo>
                    <a:pt x="f5" y="f5"/>
                  </a:lnTo>
                  <a:lnTo>
                    <a:pt x="f5" y="f13"/>
                  </a:lnTo>
                  <a:cubicBezTo>
                    <a:pt x="f14" y="f15"/>
                    <a:pt x="f16" y="f17"/>
                    <a:pt x="f18" y="f19"/>
                  </a:cubicBez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93">
              <a:extLst>
                <a:ext uri="{FF2B5EF4-FFF2-40B4-BE49-F238E27FC236}">
                  <a16:creationId xmlns:a16="http://schemas.microsoft.com/office/drawing/2014/main" id="{FA628F57-88FA-1CCE-2345-EE930CD4E1F5}"/>
                </a:ext>
              </a:extLst>
            </p:cNvPr>
            <p:cNvSpPr/>
            <p:nvPr/>
          </p:nvSpPr>
          <p:spPr>
            <a:xfrm flipH="1">
              <a:off x="12084180" y="4401967"/>
              <a:ext cx="104515" cy="325050"/>
            </a:xfrm>
            <a:custGeom>
              <a:avLst/>
              <a:gdLst>
                <a:gd name="f0" fmla="val 10800000"/>
                <a:gd name="f1" fmla="val 5400000"/>
                <a:gd name="f2" fmla="val 180"/>
                <a:gd name="f3" fmla="val w"/>
                <a:gd name="f4" fmla="val h"/>
                <a:gd name="f5" fmla="val 0"/>
                <a:gd name="f6" fmla="val 104514"/>
                <a:gd name="f7" fmla="val 325055"/>
                <a:gd name="f8" fmla="val 52766"/>
                <a:gd name="f9" fmla="val 324547"/>
                <a:gd name="f10" fmla="val 73109"/>
                <a:gd name="f11" fmla="val 314250"/>
                <a:gd name="f12" fmla="val 73999"/>
                <a:gd name="f13" fmla="val 139582"/>
                <a:gd name="f14" fmla="val 73942"/>
                <a:gd name="f15" fmla="val 139112"/>
                <a:gd name="f16" fmla="val 138654"/>
                <a:gd name="f17" fmla="val 138184"/>
                <a:gd name="f18" fmla="val 73940"/>
                <a:gd name="f19" fmla="val 137548"/>
                <a:gd name="f20" fmla="val 136913"/>
                <a:gd name="f21" fmla="val 136277"/>
                <a:gd name="f22" fmla="val 74222"/>
                <a:gd name="f23" fmla="val 135692"/>
                <a:gd name="f24" fmla="val 74521"/>
                <a:gd name="f25" fmla="val 135133"/>
                <a:gd name="f26" fmla="val 74889"/>
                <a:gd name="f27" fmla="val 134625"/>
                <a:gd name="f28" fmla="val 75143"/>
                <a:gd name="f29" fmla="val 134167"/>
                <a:gd name="f30" fmla="val 75441"/>
                <a:gd name="f31" fmla="val 133747"/>
                <a:gd name="f32" fmla="val 75779"/>
                <a:gd name="f33" fmla="val 133353"/>
                <a:gd name="f34" fmla="val 76228"/>
                <a:gd name="f35" fmla="val 132857"/>
                <a:gd name="f36" fmla="val 76742"/>
                <a:gd name="f37" fmla="val 132438"/>
                <a:gd name="f38" fmla="val 77305"/>
                <a:gd name="f39" fmla="val 132082"/>
                <a:gd name="f40" fmla="val 131446"/>
                <a:gd name="f41" fmla="val 78322"/>
                <a:gd name="f42" fmla="val 131319"/>
                <a:gd name="f43" fmla="val 104515"/>
                <a:gd name="f44" fmla="val 118607"/>
                <a:gd name="f45" fmla="val 266071"/>
                <a:gd name="f46" fmla="val 51749"/>
                <a:gd name="f47" fmla="val 325056"/>
                <a:gd name="f48" fmla="+- 0 0 -90"/>
                <a:gd name="f49" fmla="*/ f3 1 104514"/>
                <a:gd name="f50" fmla="*/ f4 1 325055"/>
                <a:gd name="f51" fmla="val f5"/>
                <a:gd name="f52" fmla="val f6"/>
                <a:gd name="f53" fmla="val f7"/>
                <a:gd name="f54" fmla="*/ f48 f0 1"/>
                <a:gd name="f55" fmla="+- f53 0 f51"/>
                <a:gd name="f56" fmla="+- f52 0 f51"/>
                <a:gd name="f57" fmla="*/ f54 1 f2"/>
                <a:gd name="f58" fmla="*/ f56 1 104514"/>
                <a:gd name="f59" fmla="*/ f55 1 325055"/>
                <a:gd name="f60" fmla="*/ 52766 f56 1"/>
                <a:gd name="f61" fmla="*/ 324547 f55 1"/>
                <a:gd name="f62" fmla="*/ 73109 f56 1"/>
                <a:gd name="f63" fmla="*/ 314250 f55 1"/>
                <a:gd name="f64" fmla="*/ 73999 f56 1"/>
                <a:gd name="f65" fmla="*/ 139582 f55 1"/>
                <a:gd name="f66" fmla="*/ 138184 f55 1"/>
                <a:gd name="f67" fmla="*/ 136277 f55 1"/>
                <a:gd name="f68" fmla="*/ 74889 f56 1"/>
                <a:gd name="f69" fmla="*/ 134625 f55 1"/>
                <a:gd name="f70" fmla="*/ 75779 f56 1"/>
                <a:gd name="f71" fmla="*/ 133353 f55 1"/>
                <a:gd name="f72" fmla="*/ 77305 f56 1"/>
                <a:gd name="f73" fmla="*/ 132082 f55 1"/>
                <a:gd name="f74" fmla="*/ 78322 f56 1"/>
                <a:gd name="f75" fmla="*/ 131319 f55 1"/>
                <a:gd name="f76" fmla="*/ 104515 f56 1"/>
                <a:gd name="f77" fmla="*/ 118607 f55 1"/>
                <a:gd name="f78" fmla="*/ 0 f56 1"/>
                <a:gd name="f79" fmla="*/ 0 f55 1"/>
                <a:gd name="f80" fmla="*/ 266071 f55 1"/>
                <a:gd name="f81" fmla="*/ 51749 f56 1"/>
                <a:gd name="f82" fmla="*/ 325056 f55 1"/>
                <a:gd name="f83" fmla="+- f57 0 f1"/>
                <a:gd name="f84" fmla="*/ f60 1 104514"/>
                <a:gd name="f85" fmla="*/ f61 1 325055"/>
                <a:gd name="f86" fmla="*/ f62 1 104514"/>
                <a:gd name="f87" fmla="*/ f63 1 325055"/>
                <a:gd name="f88" fmla="*/ f64 1 104514"/>
                <a:gd name="f89" fmla="*/ f65 1 325055"/>
                <a:gd name="f90" fmla="*/ f66 1 325055"/>
                <a:gd name="f91" fmla="*/ f67 1 325055"/>
                <a:gd name="f92" fmla="*/ f68 1 104514"/>
                <a:gd name="f93" fmla="*/ f69 1 325055"/>
                <a:gd name="f94" fmla="*/ f70 1 104514"/>
                <a:gd name="f95" fmla="*/ f71 1 325055"/>
                <a:gd name="f96" fmla="*/ f72 1 104514"/>
                <a:gd name="f97" fmla="*/ f73 1 325055"/>
                <a:gd name="f98" fmla="*/ f74 1 104514"/>
                <a:gd name="f99" fmla="*/ f75 1 325055"/>
                <a:gd name="f100" fmla="*/ f76 1 104514"/>
                <a:gd name="f101" fmla="*/ f77 1 325055"/>
                <a:gd name="f102" fmla="*/ f78 1 104514"/>
                <a:gd name="f103" fmla="*/ f79 1 325055"/>
                <a:gd name="f104" fmla="*/ f80 1 325055"/>
                <a:gd name="f105" fmla="*/ f81 1 104514"/>
                <a:gd name="f106" fmla="*/ f82 1 325055"/>
                <a:gd name="f107" fmla="*/ f51 1 f58"/>
                <a:gd name="f108" fmla="*/ f52 1 f58"/>
                <a:gd name="f109" fmla="*/ f51 1 f59"/>
                <a:gd name="f110" fmla="*/ f53 1 f59"/>
                <a:gd name="f111" fmla="*/ f84 1 f58"/>
                <a:gd name="f112" fmla="*/ f85 1 f59"/>
                <a:gd name="f113" fmla="*/ f86 1 f58"/>
                <a:gd name="f114" fmla="*/ f87 1 f59"/>
                <a:gd name="f115" fmla="*/ f88 1 f58"/>
                <a:gd name="f116" fmla="*/ f89 1 f59"/>
                <a:gd name="f117" fmla="*/ f90 1 f59"/>
                <a:gd name="f118" fmla="*/ f91 1 f59"/>
                <a:gd name="f119" fmla="*/ f92 1 f58"/>
                <a:gd name="f120" fmla="*/ f93 1 f59"/>
                <a:gd name="f121" fmla="*/ f94 1 f58"/>
                <a:gd name="f122" fmla="*/ f95 1 f59"/>
                <a:gd name="f123" fmla="*/ f96 1 f58"/>
                <a:gd name="f124" fmla="*/ f97 1 f59"/>
                <a:gd name="f125" fmla="*/ f98 1 f58"/>
                <a:gd name="f126" fmla="*/ f99 1 f59"/>
                <a:gd name="f127" fmla="*/ f100 1 f58"/>
                <a:gd name="f128" fmla="*/ f101 1 f59"/>
                <a:gd name="f129" fmla="*/ f102 1 f58"/>
                <a:gd name="f130" fmla="*/ f103 1 f59"/>
                <a:gd name="f131" fmla="*/ f104 1 f59"/>
                <a:gd name="f132" fmla="*/ f105 1 f58"/>
                <a:gd name="f133" fmla="*/ f106 1 f59"/>
                <a:gd name="f134" fmla="*/ f107 f49 1"/>
                <a:gd name="f135" fmla="*/ f108 f49 1"/>
                <a:gd name="f136" fmla="*/ f110 f50 1"/>
                <a:gd name="f137" fmla="*/ f109 f50 1"/>
                <a:gd name="f138" fmla="*/ f111 f49 1"/>
                <a:gd name="f139" fmla="*/ f112 f50 1"/>
                <a:gd name="f140" fmla="*/ f113 f49 1"/>
                <a:gd name="f141" fmla="*/ f114 f50 1"/>
                <a:gd name="f142" fmla="*/ f115 f49 1"/>
                <a:gd name="f143" fmla="*/ f116 f50 1"/>
                <a:gd name="f144" fmla="*/ f117 f50 1"/>
                <a:gd name="f145" fmla="*/ f118 f50 1"/>
                <a:gd name="f146" fmla="*/ f119 f49 1"/>
                <a:gd name="f147" fmla="*/ f120 f50 1"/>
                <a:gd name="f148" fmla="*/ f121 f49 1"/>
                <a:gd name="f149" fmla="*/ f122 f50 1"/>
                <a:gd name="f150" fmla="*/ f123 f49 1"/>
                <a:gd name="f151" fmla="*/ f124 f50 1"/>
                <a:gd name="f152" fmla="*/ f125 f49 1"/>
                <a:gd name="f153" fmla="*/ f126 f50 1"/>
                <a:gd name="f154" fmla="*/ f127 f49 1"/>
                <a:gd name="f155" fmla="*/ f128 f50 1"/>
                <a:gd name="f156" fmla="*/ f129 f49 1"/>
                <a:gd name="f157" fmla="*/ f130 f50 1"/>
                <a:gd name="f158" fmla="*/ f131 f50 1"/>
                <a:gd name="f159" fmla="*/ f132 f49 1"/>
                <a:gd name="f160" fmla="*/ f133 f50 1"/>
              </a:gdLst>
              <a:ahLst/>
              <a:cxnLst>
                <a:cxn ang="3cd4">
                  <a:pos x="hc" y="t"/>
                </a:cxn>
                <a:cxn ang="0">
                  <a:pos x="r" y="vc"/>
                </a:cxn>
                <a:cxn ang="cd4">
                  <a:pos x="hc" y="b"/>
                </a:cxn>
                <a:cxn ang="cd2">
                  <a:pos x="l" y="vc"/>
                </a:cxn>
                <a:cxn ang="f83">
                  <a:pos x="f138" y="f139"/>
                </a:cxn>
                <a:cxn ang="f83">
                  <a:pos x="f140" y="f141"/>
                </a:cxn>
                <a:cxn ang="f83">
                  <a:pos x="f142" y="f143"/>
                </a:cxn>
                <a:cxn ang="f83">
                  <a:pos x="f142" y="f144"/>
                </a:cxn>
                <a:cxn ang="f83">
                  <a:pos x="f142" y="f145"/>
                </a:cxn>
                <a:cxn ang="f83">
                  <a:pos x="f146" y="f147"/>
                </a:cxn>
                <a:cxn ang="f83">
                  <a:pos x="f148" y="f149"/>
                </a:cxn>
                <a:cxn ang="f83">
                  <a:pos x="f150" y="f151"/>
                </a:cxn>
                <a:cxn ang="f83">
                  <a:pos x="f152" y="f153"/>
                </a:cxn>
                <a:cxn ang="f83">
                  <a:pos x="f154" y="f155"/>
                </a:cxn>
                <a:cxn ang="f83">
                  <a:pos x="f156" y="f157"/>
                </a:cxn>
                <a:cxn ang="f83">
                  <a:pos x="f156" y="f158"/>
                </a:cxn>
                <a:cxn ang="f83">
                  <a:pos x="f159" y="f160"/>
                </a:cxn>
              </a:cxnLst>
              <a:rect l="f134" t="f137" r="f135" b="f136"/>
              <a:pathLst>
                <a:path w="104514" h="325055">
                  <a:moveTo>
                    <a:pt x="f8" y="f9"/>
                  </a:moveTo>
                  <a:lnTo>
                    <a:pt x="f10" y="f11"/>
                  </a:lnTo>
                  <a:lnTo>
                    <a:pt x="f12" y="f13"/>
                  </a:lnTo>
                  <a:cubicBezTo>
                    <a:pt x="f14" y="f15"/>
                    <a:pt x="f14" y="f16"/>
                    <a:pt x="f12" y="f17"/>
                  </a:cubicBezTo>
                  <a:cubicBezTo>
                    <a:pt x="f18" y="f19"/>
                    <a:pt x="f18" y="f20"/>
                    <a:pt x="f12" y="f21"/>
                  </a:cubicBezTo>
                  <a:cubicBezTo>
                    <a:pt x="f22" y="f23"/>
                    <a:pt x="f24" y="f25"/>
                    <a:pt x="f26" y="f27"/>
                  </a:cubicBezTo>
                  <a:cubicBezTo>
                    <a:pt x="f28" y="f29"/>
                    <a:pt x="f30" y="f31"/>
                    <a:pt x="f32" y="f33"/>
                  </a:cubicBezTo>
                  <a:cubicBezTo>
                    <a:pt x="f34" y="f35"/>
                    <a:pt x="f36" y="f37"/>
                    <a:pt x="f38" y="f39"/>
                  </a:cubicBezTo>
                  <a:cubicBezTo>
                    <a:pt x="f38" y="f39"/>
                    <a:pt x="f38" y="f40"/>
                    <a:pt x="f41" y="f42"/>
                  </a:cubicBezTo>
                  <a:lnTo>
                    <a:pt x="f43" y="f44"/>
                  </a:lnTo>
                  <a:lnTo>
                    <a:pt x="f5" y="f5"/>
                  </a:lnTo>
                  <a:lnTo>
                    <a:pt x="f5" y="f45"/>
                  </a:lnTo>
                  <a:lnTo>
                    <a:pt x="f46" y="f47"/>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94">
              <a:extLst>
                <a:ext uri="{FF2B5EF4-FFF2-40B4-BE49-F238E27FC236}">
                  <a16:creationId xmlns:a16="http://schemas.microsoft.com/office/drawing/2014/main" id="{5206C14B-C7F9-FB0C-90AA-E6C739C2DAC2}"/>
                </a:ext>
              </a:extLst>
            </p:cNvPr>
            <p:cNvSpPr/>
            <p:nvPr/>
          </p:nvSpPr>
          <p:spPr>
            <a:xfrm flipH="1">
              <a:off x="11993526" y="4258187"/>
              <a:ext cx="195169" cy="262003"/>
            </a:xfrm>
            <a:custGeom>
              <a:avLst/>
              <a:gdLst>
                <a:gd name="f0" fmla="val 10800000"/>
                <a:gd name="f1" fmla="val 5400000"/>
                <a:gd name="f2" fmla="val 180"/>
                <a:gd name="f3" fmla="val w"/>
                <a:gd name="f4" fmla="val h"/>
                <a:gd name="f5" fmla="val 0"/>
                <a:gd name="f6" fmla="val 195170"/>
                <a:gd name="f7" fmla="val 262002"/>
                <a:gd name="f8" fmla="val 107820"/>
                <a:gd name="f9" fmla="val 260731"/>
                <a:gd name="f10" fmla="val 217128"/>
                <a:gd name="f11" fmla="val 143777"/>
                <a:gd name="f12" fmla="val 105277"/>
                <a:gd name="f13" fmla="val 262003"/>
                <a:gd name="f14" fmla="+- 0 0 -90"/>
                <a:gd name="f15" fmla="*/ f3 1 195170"/>
                <a:gd name="f16" fmla="*/ f4 1 262002"/>
                <a:gd name="f17" fmla="val f5"/>
                <a:gd name="f18" fmla="val f6"/>
                <a:gd name="f19" fmla="val f7"/>
                <a:gd name="f20" fmla="*/ f14 f0 1"/>
                <a:gd name="f21" fmla="+- f19 0 f17"/>
                <a:gd name="f22" fmla="+- f18 0 f17"/>
                <a:gd name="f23" fmla="*/ f20 1 f2"/>
                <a:gd name="f24" fmla="*/ f22 1 195170"/>
                <a:gd name="f25" fmla="*/ f21 1 262002"/>
                <a:gd name="f26" fmla="*/ 107820 f22 1"/>
                <a:gd name="f27" fmla="*/ 260731 f21 1"/>
                <a:gd name="f28" fmla="*/ 195170 f22 1"/>
                <a:gd name="f29" fmla="*/ 217128 f21 1"/>
                <a:gd name="f30" fmla="*/ 0 f22 1"/>
                <a:gd name="f31" fmla="*/ 0 f21 1"/>
                <a:gd name="f32" fmla="*/ 143777 f21 1"/>
                <a:gd name="f33" fmla="*/ 105277 f22 1"/>
                <a:gd name="f34" fmla="*/ 262003 f21 1"/>
                <a:gd name="f35" fmla="+- f23 0 f1"/>
                <a:gd name="f36" fmla="*/ f26 1 195170"/>
                <a:gd name="f37" fmla="*/ f27 1 262002"/>
                <a:gd name="f38" fmla="*/ f28 1 195170"/>
                <a:gd name="f39" fmla="*/ f29 1 262002"/>
                <a:gd name="f40" fmla="*/ f30 1 195170"/>
                <a:gd name="f41" fmla="*/ f31 1 262002"/>
                <a:gd name="f42" fmla="*/ f32 1 262002"/>
                <a:gd name="f43" fmla="*/ f33 1 195170"/>
                <a:gd name="f44" fmla="*/ f34 1 262002"/>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195170" h="262002">
                  <a:moveTo>
                    <a:pt x="f8" y="f9"/>
                  </a:moveTo>
                  <a:lnTo>
                    <a:pt x="f6" y="f10"/>
                  </a:lnTo>
                  <a:lnTo>
                    <a:pt x="f5" y="f5"/>
                  </a:lnTo>
                  <a:lnTo>
                    <a:pt x="f5" y="f11"/>
                  </a:lnTo>
                  <a:lnTo>
                    <a:pt x="f12" y="f13"/>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95">
              <a:extLst>
                <a:ext uri="{FF2B5EF4-FFF2-40B4-BE49-F238E27FC236}">
                  <a16:creationId xmlns:a16="http://schemas.microsoft.com/office/drawing/2014/main" id="{752D8A04-B012-9FA4-4EC0-7DB51AF1C349}"/>
                </a:ext>
              </a:extLst>
            </p:cNvPr>
            <p:cNvSpPr/>
            <p:nvPr/>
          </p:nvSpPr>
          <p:spPr>
            <a:xfrm flipH="1">
              <a:off x="11850230" y="4032037"/>
              <a:ext cx="338465" cy="441883"/>
            </a:xfrm>
            <a:custGeom>
              <a:avLst/>
              <a:gdLst>
                <a:gd name="f0" fmla="val 10800000"/>
                <a:gd name="f1" fmla="val 5400000"/>
                <a:gd name="f2" fmla="val 180"/>
                <a:gd name="f3" fmla="val w"/>
                <a:gd name="f4" fmla="val h"/>
                <a:gd name="f5" fmla="val 0"/>
                <a:gd name="f6" fmla="val 338464"/>
                <a:gd name="f7" fmla="val 441882"/>
                <a:gd name="f8" fmla="val 199239"/>
                <a:gd name="f9" fmla="val 441247"/>
                <a:gd name="f10" fmla="val 371710"/>
                <a:gd name="f11" fmla="val 221322"/>
                <a:gd name="f12" fmla="val 198094"/>
                <a:gd name="f13" fmla="+- 0 0 -90"/>
                <a:gd name="f14" fmla="*/ f3 1 338464"/>
                <a:gd name="f15" fmla="*/ f4 1 441882"/>
                <a:gd name="f16" fmla="val f5"/>
                <a:gd name="f17" fmla="val f6"/>
                <a:gd name="f18" fmla="val f7"/>
                <a:gd name="f19" fmla="*/ f13 f0 1"/>
                <a:gd name="f20" fmla="+- f18 0 f16"/>
                <a:gd name="f21" fmla="+- f17 0 f16"/>
                <a:gd name="f22" fmla="*/ f19 1 f2"/>
                <a:gd name="f23" fmla="*/ f21 1 338464"/>
                <a:gd name="f24" fmla="*/ f20 1 441882"/>
                <a:gd name="f25" fmla="*/ 199239 f21 1"/>
                <a:gd name="f26" fmla="*/ 441247 f20 1"/>
                <a:gd name="f27" fmla="*/ 338464 f21 1"/>
                <a:gd name="f28" fmla="*/ 371710 f20 1"/>
                <a:gd name="f29" fmla="*/ 0 f21 1"/>
                <a:gd name="f30" fmla="*/ 0 f20 1"/>
                <a:gd name="f31" fmla="*/ 221322 f20 1"/>
                <a:gd name="f32" fmla="*/ 198094 f21 1"/>
                <a:gd name="f33" fmla="*/ 441882 f20 1"/>
                <a:gd name="f34" fmla="+- f22 0 f1"/>
                <a:gd name="f35" fmla="*/ f25 1 338464"/>
                <a:gd name="f36" fmla="*/ f26 1 441882"/>
                <a:gd name="f37" fmla="*/ f27 1 338464"/>
                <a:gd name="f38" fmla="*/ f28 1 441882"/>
                <a:gd name="f39" fmla="*/ f29 1 338464"/>
                <a:gd name="f40" fmla="*/ f30 1 441882"/>
                <a:gd name="f41" fmla="*/ f31 1 441882"/>
                <a:gd name="f42" fmla="*/ f32 1 338464"/>
                <a:gd name="f43" fmla="*/ f33 1 441882"/>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5" y="f67"/>
                </a:cxn>
                <a:cxn ang="f34">
                  <a:pos x="f68" y="f69"/>
                </a:cxn>
                <a:cxn ang="f34">
                  <a:pos x="f61" y="f62"/>
                </a:cxn>
              </a:cxnLst>
              <a:rect l="f57" t="f60" r="f58" b="f59"/>
              <a:pathLst>
                <a:path w="338464" h="441882">
                  <a:moveTo>
                    <a:pt x="f8" y="f9"/>
                  </a:moveTo>
                  <a:lnTo>
                    <a:pt x="f6" y="f10"/>
                  </a:lnTo>
                  <a:lnTo>
                    <a:pt x="f5" y="f5"/>
                  </a:lnTo>
                  <a:lnTo>
                    <a:pt x="f5" y="f11"/>
                  </a:lnTo>
                  <a:lnTo>
                    <a:pt x="f12" y="f7"/>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96">
              <a:extLst>
                <a:ext uri="{FF2B5EF4-FFF2-40B4-BE49-F238E27FC236}">
                  <a16:creationId xmlns:a16="http://schemas.microsoft.com/office/drawing/2014/main" id="{0594EC93-22EF-657D-56B7-ED1925133792}"/>
                </a:ext>
              </a:extLst>
            </p:cNvPr>
            <p:cNvSpPr/>
            <p:nvPr/>
          </p:nvSpPr>
          <p:spPr>
            <a:xfrm flipH="1">
              <a:off x="11678204" y="3361837"/>
              <a:ext cx="510491" cy="297600"/>
            </a:xfrm>
            <a:custGeom>
              <a:avLst/>
              <a:gdLst>
                <a:gd name="f0" fmla="val 10800000"/>
                <a:gd name="f1" fmla="val 5400000"/>
                <a:gd name="f2" fmla="val 180"/>
                <a:gd name="f3" fmla="val w"/>
                <a:gd name="f4" fmla="val h"/>
                <a:gd name="f5" fmla="val 0"/>
                <a:gd name="f6" fmla="val 510493"/>
                <a:gd name="f7" fmla="val 297597"/>
                <a:gd name="f8" fmla="val 510494"/>
                <a:gd name="f9" fmla="val 240264"/>
                <a:gd name="f10" fmla="val 508841"/>
                <a:gd name="f11" fmla="val 57206"/>
                <a:gd name="f12" fmla="+- 0 0 -90"/>
                <a:gd name="f13" fmla="*/ f3 1 510493"/>
                <a:gd name="f14" fmla="*/ f4 1 297597"/>
                <a:gd name="f15" fmla="val f5"/>
                <a:gd name="f16" fmla="val f6"/>
                <a:gd name="f17" fmla="val f7"/>
                <a:gd name="f18" fmla="*/ f12 f0 1"/>
                <a:gd name="f19" fmla="+- f17 0 f15"/>
                <a:gd name="f20" fmla="+- f16 0 f15"/>
                <a:gd name="f21" fmla="*/ f18 1 f2"/>
                <a:gd name="f22" fmla="*/ f20 1 510493"/>
                <a:gd name="f23" fmla="*/ f19 1 297597"/>
                <a:gd name="f24" fmla="*/ 510494 f20 1"/>
                <a:gd name="f25" fmla="*/ 0 f19 1"/>
                <a:gd name="f26" fmla="*/ 0 f20 1"/>
                <a:gd name="f27" fmla="*/ 240264 f19 1"/>
                <a:gd name="f28" fmla="*/ 297597 f19 1"/>
                <a:gd name="f29" fmla="*/ 508841 f20 1"/>
                <a:gd name="f30" fmla="*/ 57206 f19 1"/>
                <a:gd name="f31" fmla="+- f21 0 f1"/>
                <a:gd name="f32" fmla="*/ f24 1 510493"/>
                <a:gd name="f33" fmla="*/ f25 1 297597"/>
                <a:gd name="f34" fmla="*/ f26 1 510493"/>
                <a:gd name="f35" fmla="*/ f27 1 297597"/>
                <a:gd name="f36" fmla="*/ f28 1 297597"/>
                <a:gd name="f37" fmla="*/ f29 1 510493"/>
                <a:gd name="f38" fmla="*/ f30 1 297597"/>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510493" h="297597">
                  <a:moveTo>
                    <a:pt x="f8" y="f5"/>
                  </a:moveTo>
                  <a:lnTo>
                    <a:pt x="f5" y="f9"/>
                  </a:lnTo>
                  <a:lnTo>
                    <a:pt x="f5" y="f7"/>
                  </a:lnTo>
                  <a:lnTo>
                    <a:pt x="f10" y="f11"/>
                  </a:lnTo>
                  <a:lnTo>
                    <a:pt x="f8"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97">
              <a:extLst>
                <a:ext uri="{FF2B5EF4-FFF2-40B4-BE49-F238E27FC236}">
                  <a16:creationId xmlns:a16="http://schemas.microsoft.com/office/drawing/2014/main" id="{F9FDAF8C-85C2-E195-8A55-65B7829C02B3}"/>
                </a:ext>
              </a:extLst>
            </p:cNvPr>
            <p:cNvSpPr/>
            <p:nvPr/>
          </p:nvSpPr>
          <p:spPr>
            <a:xfrm flipH="1">
              <a:off x="11788179" y="3935550"/>
              <a:ext cx="400507" cy="468200"/>
            </a:xfrm>
            <a:custGeom>
              <a:avLst/>
              <a:gdLst>
                <a:gd name="f0" fmla="val 10800000"/>
                <a:gd name="f1" fmla="val 5400000"/>
                <a:gd name="f2" fmla="val 180"/>
                <a:gd name="f3" fmla="val w"/>
                <a:gd name="f4" fmla="val h"/>
                <a:gd name="f5" fmla="val 0"/>
                <a:gd name="f6" fmla="val 400511"/>
                <a:gd name="f7" fmla="val 468197"/>
                <a:gd name="f8" fmla="val 341134"/>
                <a:gd name="f9" fmla="val 466926"/>
                <a:gd name="f10" fmla="val 400512"/>
                <a:gd name="f11" fmla="val 437307"/>
                <a:gd name="f12" fmla="val 96487"/>
                <a:gd name="f13" fmla="val 338464"/>
                <a:gd name="f14" fmla="val 468198"/>
                <a:gd name="f15" fmla="+- 0 0 -90"/>
                <a:gd name="f16" fmla="*/ f3 1 400511"/>
                <a:gd name="f17" fmla="*/ f4 1 468197"/>
                <a:gd name="f18" fmla="val f5"/>
                <a:gd name="f19" fmla="val f6"/>
                <a:gd name="f20" fmla="val f7"/>
                <a:gd name="f21" fmla="*/ f15 f0 1"/>
                <a:gd name="f22" fmla="+- f20 0 f18"/>
                <a:gd name="f23" fmla="+- f19 0 f18"/>
                <a:gd name="f24" fmla="*/ f21 1 f2"/>
                <a:gd name="f25" fmla="*/ f23 1 400511"/>
                <a:gd name="f26" fmla="*/ f22 1 468197"/>
                <a:gd name="f27" fmla="*/ 341134 f23 1"/>
                <a:gd name="f28" fmla="*/ 466926 f22 1"/>
                <a:gd name="f29" fmla="*/ 400512 f23 1"/>
                <a:gd name="f30" fmla="*/ 437307 f22 1"/>
                <a:gd name="f31" fmla="*/ 0 f23 1"/>
                <a:gd name="f32" fmla="*/ 0 f22 1"/>
                <a:gd name="f33" fmla="*/ 96487 f22 1"/>
                <a:gd name="f34" fmla="*/ 338464 f23 1"/>
                <a:gd name="f35" fmla="*/ 468198 f22 1"/>
                <a:gd name="f36" fmla="+- f24 0 f1"/>
                <a:gd name="f37" fmla="*/ f27 1 400511"/>
                <a:gd name="f38" fmla="*/ f28 1 468197"/>
                <a:gd name="f39" fmla="*/ f29 1 400511"/>
                <a:gd name="f40" fmla="*/ f30 1 468197"/>
                <a:gd name="f41" fmla="*/ f31 1 400511"/>
                <a:gd name="f42" fmla="*/ f32 1 468197"/>
                <a:gd name="f43" fmla="*/ f33 1 468197"/>
                <a:gd name="f44" fmla="*/ f34 1 400511"/>
                <a:gd name="f45" fmla="*/ f35 1 468197"/>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7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7" y="f69"/>
                </a:cxn>
                <a:cxn ang="f36">
                  <a:pos x="f70" y="f71"/>
                </a:cxn>
                <a:cxn ang="f36">
                  <a:pos x="f63" y="f64"/>
                </a:cxn>
              </a:cxnLst>
              <a:rect l="f59" t="f62" r="f60" b="f61"/>
              <a:pathLst>
                <a:path w="400511" h="468197">
                  <a:moveTo>
                    <a:pt x="f8" y="f9"/>
                  </a:moveTo>
                  <a:lnTo>
                    <a:pt x="f10" y="f11"/>
                  </a:lnTo>
                  <a:lnTo>
                    <a:pt x="f5" y="f5"/>
                  </a:lnTo>
                  <a:lnTo>
                    <a:pt x="f5" y="f12"/>
                  </a:lnTo>
                  <a:lnTo>
                    <a:pt x="f13" y="f14"/>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98">
              <a:extLst>
                <a:ext uri="{FF2B5EF4-FFF2-40B4-BE49-F238E27FC236}">
                  <a16:creationId xmlns:a16="http://schemas.microsoft.com/office/drawing/2014/main" id="{5C926868-7CE0-CEE8-02F5-750155A243BB}"/>
                </a:ext>
              </a:extLst>
            </p:cNvPr>
            <p:cNvSpPr/>
            <p:nvPr/>
          </p:nvSpPr>
          <p:spPr>
            <a:xfrm flipH="1">
              <a:off x="11929189" y="4729816"/>
              <a:ext cx="259506" cy="329376"/>
            </a:xfrm>
            <a:custGeom>
              <a:avLst/>
              <a:gdLst>
                <a:gd name="f0" fmla="val 10800000"/>
                <a:gd name="f1" fmla="val 5400000"/>
                <a:gd name="f2" fmla="val 180"/>
                <a:gd name="f3" fmla="val w"/>
                <a:gd name="f4" fmla="val h"/>
                <a:gd name="f5" fmla="val 0"/>
                <a:gd name="f6" fmla="val 259506"/>
                <a:gd name="f7" fmla="val 329378"/>
                <a:gd name="f8" fmla="val 86587"/>
                <a:gd name="f9" fmla="val 85824"/>
                <a:gd name="f10" fmla="val 636"/>
                <a:gd name="f11" fmla="val 60395"/>
                <a:gd name="f12" fmla="val 13348"/>
                <a:gd name="f13" fmla="val 46281"/>
                <a:gd name="f14" fmla="val 20467"/>
                <a:gd name="f15" fmla="val 43349"/>
                <a:gd name="f16" fmla="val 196152"/>
                <a:gd name="f17" fmla="+- 0 0 -90"/>
                <a:gd name="f18" fmla="*/ f3 1 259506"/>
                <a:gd name="f19" fmla="*/ f4 1 329378"/>
                <a:gd name="f20" fmla="val f5"/>
                <a:gd name="f21" fmla="val f6"/>
                <a:gd name="f22" fmla="val f7"/>
                <a:gd name="f23" fmla="*/ f17 f0 1"/>
                <a:gd name="f24" fmla="+- f22 0 f20"/>
                <a:gd name="f25" fmla="+- f21 0 f20"/>
                <a:gd name="f26" fmla="*/ f23 1 f2"/>
                <a:gd name="f27" fmla="*/ f25 1 259506"/>
                <a:gd name="f28" fmla="*/ f24 1 329378"/>
                <a:gd name="f29" fmla="*/ 86587 f25 1"/>
                <a:gd name="f30" fmla="*/ 0 f24 1"/>
                <a:gd name="f31" fmla="*/ 85824 f25 1"/>
                <a:gd name="f32" fmla="*/ 636 f24 1"/>
                <a:gd name="f33" fmla="*/ 60395 f25 1"/>
                <a:gd name="f34" fmla="*/ 13348 f24 1"/>
                <a:gd name="f35" fmla="*/ 46281 f25 1"/>
                <a:gd name="f36" fmla="*/ 20467 f24 1"/>
                <a:gd name="f37" fmla="*/ 0 f25 1"/>
                <a:gd name="f38" fmla="*/ 43349 f24 1"/>
                <a:gd name="f39" fmla="*/ 329378 f24 1"/>
                <a:gd name="f40" fmla="*/ 259506 f25 1"/>
                <a:gd name="f41" fmla="*/ 196152 f24 1"/>
                <a:gd name="f42" fmla="+- f26 0 f1"/>
                <a:gd name="f43" fmla="*/ f29 1 259506"/>
                <a:gd name="f44" fmla="*/ f30 1 329378"/>
                <a:gd name="f45" fmla="*/ f31 1 259506"/>
                <a:gd name="f46" fmla="*/ f32 1 329378"/>
                <a:gd name="f47" fmla="*/ f33 1 259506"/>
                <a:gd name="f48" fmla="*/ f34 1 329378"/>
                <a:gd name="f49" fmla="*/ f35 1 259506"/>
                <a:gd name="f50" fmla="*/ f36 1 329378"/>
                <a:gd name="f51" fmla="*/ f37 1 259506"/>
                <a:gd name="f52" fmla="*/ f38 1 329378"/>
                <a:gd name="f53" fmla="*/ f39 1 329378"/>
                <a:gd name="f54" fmla="*/ f40 1 259506"/>
                <a:gd name="f55" fmla="*/ f41 1 329378"/>
                <a:gd name="f56" fmla="*/ f20 1 f27"/>
                <a:gd name="f57" fmla="*/ f21 1 f27"/>
                <a:gd name="f58" fmla="*/ f20 1 f28"/>
                <a:gd name="f59" fmla="*/ f22 1 f28"/>
                <a:gd name="f60" fmla="*/ f43 1 f27"/>
                <a:gd name="f61" fmla="*/ f44 1 f28"/>
                <a:gd name="f62" fmla="*/ f45 1 f27"/>
                <a:gd name="f63" fmla="*/ f46 1 f28"/>
                <a:gd name="f64" fmla="*/ f47 1 f27"/>
                <a:gd name="f65" fmla="*/ f48 1 f28"/>
                <a:gd name="f66" fmla="*/ f49 1 f27"/>
                <a:gd name="f67" fmla="*/ f50 1 f28"/>
                <a:gd name="f68" fmla="*/ f51 1 f27"/>
                <a:gd name="f69" fmla="*/ f52 1 f28"/>
                <a:gd name="f70" fmla="*/ f53 1 f28"/>
                <a:gd name="f71" fmla="*/ f54 1 f27"/>
                <a:gd name="f72" fmla="*/ f55 1 f28"/>
                <a:gd name="f73" fmla="*/ f56 f18 1"/>
                <a:gd name="f74" fmla="*/ f57 f18 1"/>
                <a:gd name="f75" fmla="*/ f59 f19 1"/>
                <a:gd name="f76" fmla="*/ f58 f19 1"/>
                <a:gd name="f77" fmla="*/ f60 f18 1"/>
                <a:gd name="f78" fmla="*/ f61 f19 1"/>
                <a:gd name="f79" fmla="*/ f62 f18 1"/>
                <a:gd name="f80" fmla="*/ f63 f19 1"/>
                <a:gd name="f81" fmla="*/ f64 f18 1"/>
                <a:gd name="f82" fmla="*/ f65 f19 1"/>
                <a:gd name="f83" fmla="*/ f66 f18 1"/>
                <a:gd name="f84" fmla="*/ f67 f19 1"/>
                <a:gd name="f85" fmla="*/ f68 f18 1"/>
                <a:gd name="f86" fmla="*/ f69 f19 1"/>
                <a:gd name="f87" fmla="*/ f70 f19 1"/>
                <a:gd name="f88" fmla="*/ f71 f18 1"/>
                <a:gd name="f89" fmla="*/ f72 f19 1"/>
              </a:gdLst>
              <a:ahLst/>
              <a:cxnLst>
                <a:cxn ang="3cd4">
                  <a:pos x="hc" y="t"/>
                </a:cxn>
                <a:cxn ang="0">
                  <a:pos x="r" y="vc"/>
                </a:cxn>
                <a:cxn ang="cd4">
                  <a:pos x="hc" y="b"/>
                </a:cxn>
                <a:cxn ang="cd2">
                  <a:pos x="l" y="vc"/>
                </a:cxn>
                <a:cxn ang="f42">
                  <a:pos x="f77" y="f78"/>
                </a:cxn>
                <a:cxn ang="f42">
                  <a:pos x="f79" y="f80"/>
                </a:cxn>
                <a:cxn ang="f42">
                  <a:pos x="f81" y="f82"/>
                </a:cxn>
                <a:cxn ang="f42">
                  <a:pos x="f83" y="f84"/>
                </a:cxn>
                <a:cxn ang="f42">
                  <a:pos x="f85" y="f86"/>
                </a:cxn>
                <a:cxn ang="f42">
                  <a:pos x="f85" y="f87"/>
                </a:cxn>
                <a:cxn ang="f42">
                  <a:pos x="f88" y="f89"/>
                </a:cxn>
              </a:cxnLst>
              <a:rect l="f73" t="f76" r="f74" b="f75"/>
              <a:pathLst>
                <a:path w="259506" h="329378">
                  <a:moveTo>
                    <a:pt x="f8" y="f5"/>
                  </a:moveTo>
                  <a:lnTo>
                    <a:pt x="f9" y="f10"/>
                  </a:lnTo>
                  <a:lnTo>
                    <a:pt x="f11" y="f12"/>
                  </a:lnTo>
                  <a:lnTo>
                    <a:pt x="f13" y="f14"/>
                  </a:lnTo>
                  <a:lnTo>
                    <a:pt x="f5" y="f15"/>
                  </a:lnTo>
                  <a:lnTo>
                    <a:pt x="f5" y="f7"/>
                  </a:lnTo>
                  <a:lnTo>
                    <a:pt x="f6" y="f16"/>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99">
              <a:extLst>
                <a:ext uri="{FF2B5EF4-FFF2-40B4-BE49-F238E27FC236}">
                  <a16:creationId xmlns:a16="http://schemas.microsoft.com/office/drawing/2014/main" id="{66BD98F2-FC74-E6BA-A77C-938FE8FB739B}"/>
                </a:ext>
              </a:extLst>
            </p:cNvPr>
            <p:cNvSpPr/>
            <p:nvPr/>
          </p:nvSpPr>
          <p:spPr>
            <a:xfrm flipH="1">
              <a:off x="11889769" y="623209"/>
              <a:ext cx="302227" cy="157633"/>
            </a:xfrm>
            <a:custGeom>
              <a:avLst/>
              <a:gdLst>
                <a:gd name="f0" fmla="val 10800000"/>
                <a:gd name="f1" fmla="val 5400000"/>
                <a:gd name="f2" fmla="val 180"/>
                <a:gd name="f3" fmla="val w"/>
                <a:gd name="f4" fmla="val h"/>
                <a:gd name="f5" fmla="val 0"/>
                <a:gd name="f6" fmla="val 302227"/>
                <a:gd name="f7" fmla="val 157633"/>
                <a:gd name="f8" fmla="val 302228"/>
                <a:gd name="f9" fmla="val 68393"/>
                <a:gd name="f10" fmla="val 222634"/>
                <a:gd name="f11" fmla="val 85936"/>
                <a:gd name="f12" fmla="val 93563"/>
                <a:gd name="f13" fmla="val 72855"/>
                <a:gd name="f14" fmla="val 157634"/>
                <a:gd name="f15" fmla="+- 0 0 -90"/>
                <a:gd name="f16" fmla="*/ f3 1 302227"/>
                <a:gd name="f17" fmla="*/ f4 1 157633"/>
                <a:gd name="f18" fmla="val f5"/>
                <a:gd name="f19" fmla="val f6"/>
                <a:gd name="f20" fmla="val f7"/>
                <a:gd name="f21" fmla="*/ f15 f0 1"/>
                <a:gd name="f22" fmla="+- f20 0 f18"/>
                <a:gd name="f23" fmla="+- f19 0 f18"/>
                <a:gd name="f24" fmla="*/ f21 1 f2"/>
                <a:gd name="f25" fmla="*/ f23 1 302227"/>
                <a:gd name="f26" fmla="*/ f22 1 157633"/>
                <a:gd name="f27" fmla="*/ 302228 f23 1"/>
                <a:gd name="f28" fmla="*/ 68393 f22 1"/>
                <a:gd name="f29" fmla="*/ 222634 f23 1"/>
                <a:gd name="f30" fmla="*/ 0 f22 1"/>
                <a:gd name="f31" fmla="*/ 0 f23 1"/>
                <a:gd name="f32" fmla="*/ 85936 f22 1"/>
                <a:gd name="f33" fmla="*/ 93563 f22 1"/>
                <a:gd name="f34" fmla="*/ 72855 f23 1"/>
                <a:gd name="f35" fmla="*/ 157634 f22 1"/>
                <a:gd name="f36" fmla="+- f24 0 f1"/>
                <a:gd name="f37" fmla="*/ f27 1 302227"/>
                <a:gd name="f38" fmla="*/ f28 1 157633"/>
                <a:gd name="f39" fmla="*/ f29 1 302227"/>
                <a:gd name="f40" fmla="*/ f30 1 157633"/>
                <a:gd name="f41" fmla="*/ f31 1 302227"/>
                <a:gd name="f42" fmla="*/ f32 1 157633"/>
                <a:gd name="f43" fmla="*/ f33 1 157633"/>
                <a:gd name="f44" fmla="*/ f34 1 302227"/>
                <a:gd name="f45" fmla="*/ f35 1 157633"/>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7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7" y="f69"/>
                </a:cxn>
                <a:cxn ang="f36">
                  <a:pos x="f70" y="f71"/>
                </a:cxn>
                <a:cxn ang="f36">
                  <a:pos x="f63" y="f64"/>
                </a:cxn>
              </a:cxnLst>
              <a:rect l="f59" t="f62" r="f60" b="f61"/>
              <a:pathLst>
                <a:path w="302227" h="157633">
                  <a:moveTo>
                    <a:pt x="f8" y="f9"/>
                  </a:moveTo>
                  <a:lnTo>
                    <a:pt x="f10" y="f5"/>
                  </a:lnTo>
                  <a:lnTo>
                    <a:pt x="f5" y="f11"/>
                  </a:lnTo>
                  <a:lnTo>
                    <a:pt x="f5" y="f12"/>
                  </a:lnTo>
                  <a:lnTo>
                    <a:pt x="f13" y="f14"/>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0">
              <a:extLst>
                <a:ext uri="{FF2B5EF4-FFF2-40B4-BE49-F238E27FC236}">
                  <a16:creationId xmlns:a16="http://schemas.microsoft.com/office/drawing/2014/main" id="{B633F930-C405-ECB2-0779-6CB3F1EC0A46}"/>
                </a:ext>
              </a:extLst>
            </p:cNvPr>
            <p:cNvSpPr/>
            <p:nvPr/>
          </p:nvSpPr>
          <p:spPr>
            <a:xfrm flipH="1">
              <a:off x="7224509" y="686513"/>
              <a:ext cx="4654963" cy="2729986"/>
            </a:xfrm>
            <a:custGeom>
              <a:avLst/>
              <a:gdLst>
                <a:gd name="f0" fmla="val 10800000"/>
                <a:gd name="f1" fmla="val 5400000"/>
                <a:gd name="f2" fmla="val 180"/>
                <a:gd name="f3" fmla="val w"/>
                <a:gd name="f4" fmla="val h"/>
                <a:gd name="f5" fmla="val 0"/>
                <a:gd name="f6" fmla="val 4654965"/>
                <a:gd name="f7" fmla="val 2729985"/>
                <a:gd name="f8" fmla="val 1235357"/>
                <a:gd name="f9" fmla="val 115937"/>
                <a:gd name="f10" fmla="val 1236247"/>
                <a:gd name="f11" fmla="val 4493616"/>
                <a:gd name="f12" fmla="val 2729986"/>
                <a:gd name="f13" fmla="val 2676467"/>
                <a:gd name="f14" fmla="val 1278968"/>
                <a:gd name="f15" fmla="val 1526"/>
                <a:gd name="f16" fmla="val 516123"/>
                <a:gd name="f17" fmla="val 619221"/>
                <a:gd name="f18" fmla="+- 0 0 -90"/>
                <a:gd name="f19" fmla="*/ f3 1 4654965"/>
                <a:gd name="f20" fmla="*/ f4 1 2729985"/>
                <a:gd name="f21" fmla="val f5"/>
                <a:gd name="f22" fmla="val f6"/>
                <a:gd name="f23" fmla="val f7"/>
                <a:gd name="f24" fmla="*/ f18 f0 1"/>
                <a:gd name="f25" fmla="+- f23 0 f21"/>
                <a:gd name="f26" fmla="+- f22 0 f21"/>
                <a:gd name="f27" fmla="*/ f24 1 f2"/>
                <a:gd name="f28" fmla="*/ f26 1 4654965"/>
                <a:gd name="f29" fmla="*/ f25 1 2729985"/>
                <a:gd name="f30" fmla="*/ 1235357 f26 1"/>
                <a:gd name="f31" fmla="*/ 115937 f25 1"/>
                <a:gd name="f32" fmla="*/ 1236247 f26 1"/>
                <a:gd name="f33" fmla="*/ 4493616 f26 1"/>
                <a:gd name="f34" fmla="*/ 2729986 f25 1"/>
                <a:gd name="f35" fmla="*/ 4654965 f26 1"/>
                <a:gd name="f36" fmla="*/ 2676467 f25 1"/>
                <a:gd name="f37" fmla="*/ 1278968 f26 1"/>
                <a:gd name="f38" fmla="*/ 0 f25 1"/>
                <a:gd name="f39" fmla="*/ 1526 f26 1"/>
                <a:gd name="f40" fmla="*/ 516123 f25 1"/>
                <a:gd name="f41" fmla="*/ 0 f26 1"/>
                <a:gd name="f42" fmla="*/ 619221 f25 1"/>
                <a:gd name="f43" fmla="+- f27 0 f1"/>
                <a:gd name="f44" fmla="*/ f30 1 4654965"/>
                <a:gd name="f45" fmla="*/ f31 1 2729985"/>
                <a:gd name="f46" fmla="*/ f32 1 4654965"/>
                <a:gd name="f47" fmla="*/ f33 1 4654965"/>
                <a:gd name="f48" fmla="*/ f34 1 2729985"/>
                <a:gd name="f49" fmla="*/ f35 1 4654965"/>
                <a:gd name="f50" fmla="*/ f36 1 2729985"/>
                <a:gd name="f51" fmla="*/ f37 1 4654965"/>
                <a:gd name="f52" fmla="*/ f38 1 2729985"/>
                <a:gd name="f53" fmla="*/ f39 1 4654965"/>
                <a:gd name="f54" fmla="*/ f40 1 2729985"/>
                <a:gd name="f55" fmla="*/ f41 1 4654965"/>
                <a:gd name="f56" fmla="*/ f42 1 2729985"/>
                <a:gd name="f57" fmla="*/ f21 1 f28"/>
                <a:gd name="f58" fmla="*/ f22 1 f28"/>
                <a:gd name="f59" fmla="*/ f21 1 f29"/>
                <a:gd name="f60" fmla="*/ f23 1 f29"/>
                <a:gd name="f61" fmla="*/ f44 1 f28"/>
                <a:gd name="f62" fmla="*/ f45 1 f29"/>
                <a:gd name="f63" fmla="*/ f46 1 f28"/>
                <a:gd name="f64" fmla="*/ f47 1 f28"/>
                <a:gd name="f65" fmla="*/ f48 1 f29"/>
                <a:gd name="f66" fmla="*/ f49 1 f28"/>
                <a:gd name="f67" fmla="*/ f50 1 f29"/>
                <a:gd name="f68" fmla="*/ f51 1 f28"/>
                <a:gd name="f69" fmla="*/ f52 1 f29"/>
                <a:gd name="f70" fmla="*/ f53 1 f28"/>
                <a:gd name="f71" fmla="*/ f54 1 f29"/>
                <a:gd name="f72" fmla="*/ f55 1 f28"/>
                <a:gd name="f73" fmla="*/ f56 1 f29"/>
                <a:gd name="f74" fmla="*/ f57 f19 1"/>
                <a:gd name="f75" fmla="*/ f58 f19 1"/>
                <a:gd name="f76" fmla="*/ f60 f20 1"/>
                <a:gd name="f77" fmla="*/ f59 f20 1"/>
                <a:gd name="f78" fmla="*/ f61 f19 1"/>
                <a:gd name="f79" fmla="*/ f62 f20 1"/>
                <a:gd name="f80" fmla="*/ f63 f19 1"/>
                <a:gd name="f81" fmla="*/ f64 f19 1"/>
                <a:gd name="f82" fmla="*/ f65 f20 1"/>
                <a:gd name="f83" fmla="*/ f66 f19 1"/>
                <a:gd name="f84" fmla="*/ f67 f20 1"/>
                <a:gd name="f85" fmla="*/ f68 f19 1"/>
                <a:gd name="f86" fmla="*/ f69 f20 1"/>
                <a:gd name="f87" fmla="*/ f70 f19 1"/>
                <a:gd name="f88" fmla="*/ f71 f20 1"/>
                <a:gd name="f89" fmla="*/ f72 f19 1"/>
                <a:gd name="f90" fmla="*/ f73 f20 1"/>
              </a:gdLst>
              <a:ahLst/>
              <a:cxnLst>
                <a:cxn ang="3cd4">
                  <a:pos x="hc" y="t"/>
                </a:cxn>
                <a:cxn ang="0">
                  <a:pos x="r" y="vc"/>
                </a:cxn>
                <a:cxn ang="cd4">
                  <a:pos x="hc" y="b"/>
                </a:cxn>
                <a:cxn ang="cd2">
                  <a:pos x="l" y="vc"/>
                </a:cxn>
                <a:cxn ang="f43">
                  <a:pos x="f78" y="f79"/>
                </a:cxn>
                <a:cxn ang="f43">
                  <a:pos x="f80" y="f79"/>
                </a:cxn>
                <a:cxn ang="f43">
                  <a:pos x="f80" y="f79"/>
                </a:cxn>
                <a:cxn ang="f43">
                  <a:pos x="f80" y="f79"/>
                </a:cxn>
                <a:cxn ang="f43">
                  <a:pos x="f81" y="f82"/>
                </a:cxn>
                <a:cxn ang="f43">
                  <a:pos x="f83" y="f84"/>
                </a:cxn>
                <a:cxn ang="f43">
                  <a:pos x="f85" y="f86"/>
                </a:cxn>
                <a:cxn ang="f43">
                  <a:pos x="f87" y="f88"/>
                </a:cxn>
                <a:cxn ang="f43">
                  <a:pos x="f89" y="f90"/>
                </a:cxn>
              </a:cxnLst>
              <a:rect l="f74" t="f77" r="f75" b="f76"/>
              <a:pathLst>
                <a:path w="4654965" h="2729985">
                  <a:moveTo>
                    <a:pt x="f8" y="f9"/>
                  </a:moveTo>
                  <a:lnTo>
                    <a:pt x="f10" y="f9"/>
                  </a:lnTo>
                  <a:lnTo>
                    <a:pt x="f10" y="f9"/>
                  </a:lnTo>
                  <a:lnTo>
                    <a:pt x="f10" y="f9"/>
                  </a:lnTo>
                  <a:lnTo>
                    <a:pt x="f11" y="f12"/>
                  </a:lnTo>
                  <a:lnTo>
                    <a:pt x="f6" y="f13"/>
                  </a:lnTo>
                  <a:lnTo>
                    <a:pt x="f14" y="f5"/>
                  </a:lnTo>
                  <a:lnTo>
                    <a:pt x="f15" y="f16"/>
                  </a:lnTo>
                  <a:lnTo>
                    <a:pt x="f5" y="f17"/>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1">
              <a:extLst>
                <a:ext uri="{FF2B5EF4-FFF2-40B4-BE49-F238E27FC236}">
                  <a16:creationId xmlns:a16="http://schemas.microsoft.com/office/drawing/2014/main" id="{C05D5AB2-495B-E87E-30DC-3540D0990015}"/>
                </a:ext>
              </a:extLst>
            </p:cNvPr>
            <p:cNvSpPr/>
            <p:nvPr/>
          </p:nvSpPr>
          <p:spPr>
            <a:xfrm flipH="1">
              <a:off x="10645389" y="806903"/>
              <a:ext cx="1239423" cy="1305305"/>
            </a:xfrm>
            <a:custGeom>
              <a:avLst/>
              <a:gdLst>
                <a:gd name="f0" fmla="val 10800000"/>
                <a:gd name="f1" fmla="val 5400000"/>
                <a:gd name="f2" fmla="val 180"/>
                <a:gd name="f3" fmla="val w"/>
                <a:gd name="f4" fmla="val h"/>
                <a:gd name="f5" fmla="val 0"/>
                <a:gd name="f6" fmla="val 1239425"/>
                <a:gd name="f7" fmla="val 1305308"/>
                <a:gd name="f8" fmla="val 165418"/>
                <a:gd name="f9" fmla="val 994363"/>
                <a:gd name="f10" fmla="val 165800"/>
                <a:gd name="f11" fmla="val 994841"/>
                <a:gd name="f12" fmla="val 166141"/>
                <a:gd name="f13" fmla="val 995352"/>
                <a:gd name="f14" fmla="val 166435"/>
                <a:gd name="f15" fmla="val 995889"/>
                <a:gd name="f16" fmla="val 166851"/>
                <a:gd name="f17" fmla="val 996317"/>
                <a:gd name="f18" fmla="val 167156"/>
                <a:gd name="f19" fmla="val 996841"/>
                <a:gd name="f20" fmla="val 167325"/>
                <a:gd name="f21" fmla="val 997414"/>
                <a:gd name="f22" fmla="val 167399"/>
                <a:gd name="f23" fmla="val 997877"/>
                <a:gd name="f24" fmla="val 998350"/>
                <a:gd name="f25" fmla="val 998813"/>
                <a:gd name="f26" fmla="val 167434"/>
                <a:gd name="f27" fmla="val 999486"/>
                <a:gd name="f28" fmla="val 1000173"/>
                <a:gd name="f29" fmla="val 1000847"/>
                <a:gd name="f30" fmla="val 163892"/>
                <a:gd name="f31" fmla="val 1138522"/>
                <a:gd name="f32" fmla="val 292692"/>
                <a:gd name="f33" fmla="val 1083223"/>
                <a:gd name="f34" fmla="val 293963"/>
                <a:gd name="f35" fmla="val 295870"/>
                <a:gd name="f36" fmla="val 296420"/>
                <a:gd name="f37" fmla="val 1083159"/>
                <a:gd name="f38" fmla="val 296974"/>
                <a:gd name="f39" fmla="val 297523"/>
                <a:gd name="f40" fmla="val 299176"/>
                <a:gd name="f41" fmla="val 299770"/>
                <a:gd name="f42" fmla="val 1083490"/>
                <a:gd name="f43" fmla="val 300325"/>
                <a:gd name="f44" fmla="val 1083833"/>
                <a:gd name="f45" fmla="val 300829"/>
                <a:gd name="f46" fmla="val 1084240"/>
                <a:gd name="f47" fmla="val 301846"/>
                <a:gd name="f48" fmla="val 507188"/>
                <a:gd name="f49" fmla="val 1273273"/>
                <a:gd name="f50" fmla="val 507610"/>
                <a:gd name="f51" fmla="val 1273756"/>
                <a:gd name="f52" fmla="val 507993"/>
                <a:gd name="f53" fmla="val 1274265"/>
                <a:gd name="f54" fmla="val 508332"/>
                <a:gd name="f55" fmla="val 1274799"/>
                <a:gd name="f56" fmla="val 508676"/>
                <a:gd name="f57" fmla="val 1275282"/>
                <a:gd name="f58" fmla="val 508973"/>
                <a:gd name="f59" fmla="val 1275790"/>
                <a:gd name="f60" fmla="val 509222"/>
                <a:gd name="f61" fmla="val 1276324"/>
                <a:gd name="f62" fmla="val 1277849"/>
                <a:gd name="f63" fmla="val 509292"/>
                <a:gd name="f64" fmla="val 1278523"/>
                <a:gd name="f65" fmla="val 1279210"/>
                <a:gd name="f66" fmla="val 1279884"/>
                <a:gd name="f67" fmla="val 508078"/>
                <a:gd name="f68" fmla="val 698798"/>
                <a:gd name="f69" fmla="val 1222042"/>
                <a:gd name="f70" fmla="val 699214"/>
                <a:gd name="f71" fmla="val 1221928"/>
                <a:gd name="f72" fmla="val 699654"/>
                <a:gd name="f73" fmla="val 700069"/>
                <a:gd name="f74" fmla="val 700657"/>
                <a:gd name="f75" fmla="val 701262"/>
                <a:gd name="f76" fmla="val 701849"/>
                <a:gd name="f77" fmla="val 702441"/>
                <a:gd name="f78" fmla="val 1221979"/>
                <a:gd name="f79" fmla="val 703038"/>
                <a:gd name="f80" fmla="val 703629"/>
                <a:gd name="f81" fmla="val 705155"/>
                <a:gd name="f82" fmla="val 705749"/>
                <a:gd name="f83" fmla="val 1222309"/>
                <a:gd name="f84" fmla="val 706305"/>
                <a:gd name="f85" fmla="val 1222652"/>
                <a:gd name="f86" fmla="val 706808"/>
                <a:gd name="f87" fmla="val 1223059"/>
                <a:gd name="f88" fmla="val 707571"/>
                <a:gd name="f89" fmla="val 707952"/>
                <a:gd name="f90" fmla="val 726516"/>
                <a:gd name="f91" fmla="val 1239839"/>
                <a:gd name="f92" fmla="val 739231"/>
                <a:gd name="f93" fmla="val 1234246"/>
                <a:gd name="f94" fmla="val 957796"/>
                <a:gd name="f95" fmla="val 1138267"/>
                <a:gd name="f96" fmla="val 959067"/>
                <a:gd name="f97" fmla="val 959658"/>
                <a:gd name="f98" fmla="val 1138204"/>
                <a:gd name="f99" fmla="val 960255"/>
                <a:gd name="f100" fmla="val 960847"/>
                <a:gd name="f101" fmla="val 962500"/>
                <a:gd name="f102" fmla="val 964153"/>
                <a:gd name="f103" fmla="val 964725"/>
                <a:gd name="f104" fmla="val 1138560"/>
                <a:gd name="f105" fmla="val 965285"/>
                <a:gd name="f106" fmla="val 1138903"/>
                <a:gd name="f107" fmla="val 965806"/>
                <a:gd name="f108" fmla="val 1139285"/>
                <a:gd name="f109" fmla="val 966569"/>
                <a:gd name="f110" fmla="val 966950"/>
                <a:gd name="f111" fmla="val 995558"/>
                <a:gd name="f112" fmla="val 1164709"/>
                <a:gd name="f113" fmla="val 1155000"/>
                <a:gd name="f114" fmla="val 1098605"/>
                <a:gd name="f115" fmla="val 5213"/>
                <a:gd name="f116" fmla="val 502394"/>
                <a:gd name="f117" fmla="val 504428"/>
                <a:gd name="f118" fmla="val 841687"/>
                <a:gd name="f119" fmla="+- 0 0 -90"/>
                <a:gd name="f120" fmla="*/ f3 1 1239425"/>
                <a:gd name="f121" fmla="*/ f4 1 1305308"/>
                <a:gd name="f122" fmla="val f5"/>
                <a:gd name="f123" fmla="val f6"/>
                <a:gd name="f124" fmla="val f7"/>
                <a:gd name="f125" fmla="*/ f119 f0 1"/>
                <a:gd name="f126" fmla="+- f124 0 f122"/>
                <a:gd name="f127" fmla="+- f123 0 f122"/>
                <a:gd name="f128" fmla="*/ f125 1 f2"/>
                <a:gd name="f129" fmla="*/ f127 1 1239425"/>
                <a:gd name="f130" fmla="*/ f126 1 1305308"/>
                <a:gd name="f131" fmla="*/ 165418 f127 1"/>
                <a:gd name="f132" fmla="*/ 994363 f126 1"/>
                <a:gd name="f133" fmla="*/ 166435 f127 1"/>
                <a:gd name="f134" fmla="*/ 995889 f126 1"/>
                <a:gd name="f135" fmla="*/ 167325 f127 1"/>
                <a:gd name="f136" fmla="*/ 997414 f126 1"/>
                <a:gd name="f137" fmla="*/ 998813 f126 1"/>
                <a:gd name="f138" fmla="*/ 1000847 f126 1"/>
                <a:gd name="f139" fmla="*/ 163892 f127 1"/>
                <a:gd name="f140" fmla="*/ 1138522 f126 1"/>
                <a:gd name="f141" fmla="*/ 292692 f127 1"/>
                <a:gd name="f142" fmla="*/ 1083223 f126 1"/>
                <a:gd name="f143" fmla="*/ 293963 f127 1"/>
                <a:gd name="f144" fmla="*/ 295870 f127 1"/>
                <a:gd name="f145" fmla="*/ 297523 f127 1"/>
                <a:gd name="f146" fmla="*/ 299176 f127 1"/>
                <a:gd name="f147" fmla="*/ 300829 f127 1"/>
                <a:gd name="f148" fmla="*/ 1084240 f126 1"/>
                <a:gd name="f149" fmla="*/ 301846 f127 1"/>
                <a:gd name="f150" fmla="*/ 507188 f127 1"/>
                <a:gd name="f151" fmla="*/ 1273273 f126 1"/>
                <a:gd name="f152" fmla="*/ 508332 f127 1"/>
                <a:gd name="f153" fmla="*/ 1274799 f126 1"/>
                <a:gd name="f154" fmla="*/ 509222 f127 1"/>
                <a:gd name="f155" fmla="*/ 1276324 f126 1"/>
                <a:gd name="f156" fmla="*/ 1277849 f126 1"/>
                <a:gd name="f157" fmla="*/ 1279884 f126 1"/>
                <a:gd name="f158" fmla="*/ 508078 f127 1"/>
                <a:gd name="f159" fmla="*/ 1305308 f126 1"/>
                <a:gd name="f160" fmla="*/ 698798 f127 1"/>
                <a:gd name="f161" fmla="*/ 1222042 f126 1"/>
                <a:gd name="f162" fmla="*/ 700069 f127 1"/>
                <a:gd name="f163" fmla="*/ 701849 f127 1"/>
                <a:gd name="f164" fmla="*/ 703629 f127 1"/>
                <a:gd name="f165" fmla="*/ 705155 f127 1"/>
                <a:gd name="f166" fmla="*/ 706808 f127 1"/>
                <a:gd name="f167" fmla="*/ 1223059 f126 1"/>
                <a:gd name="f168" fmla="*/ 707952 f127 1"/>
                <a:gd name="f169" fmla="*/ 726516 f127 1"/>
                <a:gd name="f170" fmla="*/ 1239839 f126 1"/>
                <a:gd name="f171" fmla="*/ 739231 f127 1"/>
                <a:gd name="f172" fmla="*/ 1234246 f126 1"/>
                <a:gd name="f173" fmla="*/ 957796 f127 1"/>
                <a:gd name="f174" fmla="*/ 1138267 f126 1"/>
                <a:gd name="f175" fmla="*/ 959067 f127 1"/>
                <a:gd name="f176" fmla="*/ 960847 f127 1"/>
                <a:gd name="f177" fmla="*/ 962500 f127 1"/>
                <a:gd name="f178" fmla="*/ 964153 f127 1"/>
                <a:gd name="f179" fmla="*/ 965806 f127 1"/>
                <a:gd name="f180" fmla="*/ 1139285 f126 1"/>
                <a:gd name="f181" fmla="*/ 966950 f127 1"/>
                <a:gd name="f182" fmla="*/ 995558 f127 1"/>
                <a:gd name="f183" fmla="*/ 1164709 f126 1"/>
                <a:gd name="f184" fmla="*/ 1155000 f127 1"/>
                <a:gd name="f185" fmla="*/ 1098605 f126 1"/>
                <a:gd name="f186" fmla="*/ 1239425 f127 1"/>
                <a:gd name="f187" fmla="*/ 0 f126 1"/>
                <a:gd name="f188" fmla="*/ 5213 f127 1"/>
                <a:gd name="f189" fmla="*/ 502394 f126 1"/>
                <a:gd name="f190" fmla="*/ 504428 f126 1"/>
                <a:gd name="f191" fmla="*/ 0 f127 1"/>
                <a:gd name="f192" fmla="*/ 841687 f126 1"/>
                <a:gd name="f193" fmla="+- f128 0 f1"/>
                <a:gd name="f194" fmla="*/ f131 1 1239425"/>
                <a:gd name="f195" fmla="*/ f132 1 1305308"/>
                <a:gd name="f196" fmla="*/ f133 1 1239425"/>
                <a:gd name="f197" fmla="*/ f134 1 1305308"/>
                <a:gd name="f198" fmla="*/ f135 1 1239425"/>
                <a:gd name="f199" fmla="*/ f136 1 1305308"/>
                <a:gd name="f200" fmla="*/ f137 1 1305308"/>
                <a:gd name="f201" fmla="*/ f138 1 1305308"/>
                <a:gd name="f202" fmla="*/ f139 1 1239425"/>
                <a:gd name="f203" fmla="*/ f140 1 1305308"/>
                <a:gd name="f204" fmla="*/ f141 1 1239425"/>
                <a:gd name="f205" fmla="*/ f142 1 1305308"/>
                <a:gd name="f206" fmla="*/ f143 1 1239425"/>
                <a:gd name="f207" fmla="*/ f144 1 1239425"/>
                <a:gd name="f208" fmla="*/ f145 1 1239425"/>
                <a:gd name="f209" fmla="*/ f146 1 1239425"/>
                <a:gd name="f210" fmla="*/ f147 1 1239425"/>
                <a:gd name="f211" fmla="*/ f148 1 1305308"/>
                <a:gd name="f212" fmla="*/ f149 1 1239425"/>
                <a:gd name="f213" fmla="*/ f150 1 1239425"/>
                <a:gd name="f214" fmla="*/ f151 1 1305308"/>
                <a:gd name="f215" fmla="*/ f152 1 1239425"/>
                <a:gd name="f216" fmla="*/ f153 1 1305308"/>
                <a:gd name="f217" fmla="*/ f154 1 1239425"/>
                <a:gd name="f218" fmla="*/ f155 1 1305308"/>
                <a:gd name="f219" fmla="*/ f156 1 1305308"/>
                <a:gd name="f220" fmla="*/ f157 1 1305308"/>
                <a:gd name="f221" fmla="*/ f158 1 1239425"/>
                <a:gd name="f222" fmla="*/ f159 1 1305308"/>
                <a:gd name="f223" fmla="*/ f160 1 1239425"/>
                <a:gd name="f224" fmla="*/ f161 1 1305308"/>
                <a:gd name="f225" fmla="*/ f162 1 1239425"/>
                <a:gd name="f226" fmla="*/ f163 1 1239425"/>
                <a:gd name="f227" fmla="*/ f164 1 1239425"/>
                <a:gd name="f228" fmla="*/ f165 1 1239425"/>
                <a:gd name="f229" fmla="*/ f166 1 1239425"/>
                <a:gd name="f230" fmla="*/ f167 1 1305308"/>
                <a:gd name="f231" fmla="*/ f168 1 1239425"/>
                <a:gd name="f232" fmla="*/ f169 1 1239425"/>
                <a:gd name="f233" fmla="*/ f170 1 1305308"/>
                <a:gd name="f234" fmla="*/ f171 1 1239425"/>
                <a:gd name="f235" fmla="*/ f172 1 1305308"/>
                <a:gd name="f236" fmla="*/ f173 1 1239425"/>
                <a:gd name="f237" fmla="*/ f174 1 1305308"/>
                <a:gd name="f238" fmla="*/ f175 1 1239425"/>
                <a:gd name="f239" fmla="*/ f176 1 1239425"/>
                <a:gd name="f240" fmla="*/ f177 1 1239425"/>
                <a:gd name="f241" fmla="*/ f178 1 1239425"/>
                <a:gd name="f242" fmla="*/ f179 1 1239425"/>
                <a:gd name="f243" fmla="*/ f180 1 1305308"/>
                <a:gd name="f244" fmla="*/ f181 1 1239425"/>
                <a:gd name="f245" fmla="*/ f182 1 1239425"/>
                <a:gd name="f246" fmla="*/ f183 1 1305308"/>
                <a:gd name="f247" fmla="*/ f184 1 1239425"/>
                <a:gd name="f248" fmla="*/ f185 1 1305308"/>
                <a:gd name="f249" fmla="*/ f186 1 1239425"/>
                <a:gd name="f250" fmla="*/ f187 1 1305308"/>
                <a:gd name="f251" fmla="*/ f188 1 1239425"/>
                <a:gd name="f252" fmla="*/ f189 1 1305308"/>
                <a:gd name="f253" fmla="*/ f190 1 1305308"/>
                <a:gd name="f254" fmla="*/ f191 1 1239425"/>
                <a:gd name="f255" fmla="*/ f192 1 1305308"/>
                <a:gd name="f256" fmla="*/ f122 1 f129"/>
                <a:gd name="f257" fmla="*/ f123 1 f129"/>
                <a:gd name="f258" fmla="*/ f122 1 f130"/>
                <a:gd name="f259" fmla="*/ f124 1 f130"/>
                <a:gd name="f260" fmla="*/ f194 1 f129"/>
                <a:gd name="f261" fmla="*/ f195 1 f130"/>
                <a:gd name="f262" fmla="*/ f196 1 f129"/>
                <a:gd name="f263" fmla="*/ f197 1 f130"/>
                <a:gd name="f264" fmla="*/ f198 1 f129"/>
                <a:gd name="f265" fmla="*/ f199 1 f130"/>
                <a:gd name="f266" fmla="*/ f200 1 f130"/>
                <a:gd name="f267" fmla="*/ f201 1 f130"/>
                <a:gd name="f268" fmla="*/ f202 1 f129"/>
                <a:gd name="f269" fmla="*/ f203 1 f130"/>
                <a:gd name="f270" fmla="*/ f204 1 f129"/>
                <a:gd name="f271" fmla="*/ f205 1 f130"/>
                <a:gd name="f272" fmla="*/ f206 1 f129"/>
                <a:gd name="f273" fmla="*/ f207 1 f129"/>
                <a:gd name="f274" fmla="*/ f208 1 f129"/>
                <a:gd name="f275" fmla="*/ f209 1 f129"/>
                <a:gd name="f276" fmla="*/ f210 1 f129"/>
                <a:gd name="f277" fmla="*/ f211 1 f130"/>
                <a:gd name="f278" fmla="*/ f212 1 f129"/>
                <a:gd name="f279" fmla="*/ f213 1 f129"/>
                <a:gd name="f280" fmla="*/ f214 1 f130"/>
                <a:gd name="f281" fmla="*/ f215 1 f129"/>
                <a:gd name="f282" fmla="*/ f216 1 f130"/>
                <a:gd name="f283" fmla="*/ f217 1 f129"/>
                <a:gd name="f284" fmla="*/ f218 1 f130"/>
                <a:gd name="f285" fmla="*/ f219 1 f130"/>
                <a:gd name="f286" fmla="*/ f220 1 f130"/>
                <a:gd name="f287" fmla="*/ f221 1 f129"/>
                <a:gd name="f288" fmla="*/ f222 1 f130"/>
                <a:gd name="f289" fmla="*/ f223 1 f129"/>
                <a:gd name="f290" fmla="*/ f224 1 f130"/>
                <a:gd name="f291" fmla="*/ f225 1 f129"/>
                <a:gd name="f292" fmla="*/ f226 1 f129"/>
                <a:gd name="f293" fmla="*/ f227 1 f129"/>
                <a:gd name="f294" fmla="*/ f228 1 f129"/>
                <a:gd name="f295" fmla="*/ f229 1 f129"/>
                <a:gd name="f296" fmla="*/ f230 1 f130"/>
                <a:gd name="f297" fmla="*/ f231 1 f129"/>
                <a:gd name="f298" fmla="*/ f232 1 f129"/>
                <a:gd name="f299" fmla="*/ f233 1 f130"/>
                <a:gd name="f300" fmla="*/ f234 1 f129"/>
                <a:gd name="f301" fmla="*/ f235 1 f130"/>
                <a:gd name="f302" fmla="*/ f236 1 f129"/>
                <a:gd name="f303" fmla="*/ f237 1 f130"/>
                <a:gd name="f304" fmla="*/ f238 1 f129"/>
                <a:gd name="f305" fmla="*/ f239 1 f129"/>
                <a:gd name="f306" fmla="*/ f240 1 f129"/>
                <a:gd name="f307" fmla="*/ f241 1 f129"/>
                <a:gd name="f308" fmla="*/ f242 1 f129"/>
                <a:gd name="f309" fmla="*/ f243 1 f130"/>
                <a:gd name="f310" fmla="*/ f244 1 f129"/>
                <a:gd name="f311" fmla="*/ f245 1 f129"/>
                <a:gd name="f312" fmla="*/ f246 1 f130"/>
                <a:gd name="f313" fmla="*/ f247 1 f129"/>
                <a:gd name="f314" fmla="*/ f248 1 f130"/>
                <a:gd name="f315" fmla="*/ f249 1 f129"/>
                <a:gd name="f316" fmla="*/ f250 1 f130"/>
                <a:gd name="f317" fmla="*/ f251 1 f129"/>
                <a:gd name="f318" fmla="*/ f252 1 f130"/>
                <a:gd name="f319" fmla="*/ f253 1 f130"/>
                <a:gd name="f320" fmla="*/ f254 1 f129"/>
                <a:gd name="f321" fmla="*/ f255 1 f130"/>
                <a:gd name="f322" fmla="*/ f256 f120 1"/>
                <a:gd name="f323" fmla="*/ f257 f120 1"/>
                <a:gd name="f324" fmla="*/ f259 f121 1"/>
                <a:gd name="f325" fmla="*/ f258 f121 1"/>
                <a:gd name="f326" fmla="*/ f260 f120 1"/>
                <a:gd name="f327" fmla="*/ f261 f121 1"/>
                <a:gd name="f328" fmla="*/ f262 f120 1"/>
                <a:gd name="f329" fmla="*/ f263 f121 1"/>
                <a:gd name="f330" fmla="*/ f264 f120 1"/>
                <a:gd name="f331" fmla="*/ f265 f121 1"/>
                <a:gd name="f332" fmla="*/ f266 f121 1"/>
                <a:gd name="f333" fmla="*/ f267 f121 1"/>
                <a:gd name="f334" fmla="*/ f268 f120 1"/>
                <a:gd name="f335" fmla="*/ f269 f121 1"/>
                <a:gd name="f336" fmla="*/ f270 f120 1"/>
                <a:gd name="f337" fmla="*/ f271 f121 1"/>
                <a:gd name="f338" fmla="*/ f272 f120 1"/>
                <a:gd name="f339" fmla="*/ f273 f120 1"/>
                <a:gd name="f340" fmla="*/ f274 f120 1"/>
                <a:gd name="f341" fmla="*/ f275 f120 1"/>
                <a:gd name="f342" fmla="*/ f276 f120 1"/>
                <a:gd name="f343" fmla="*/ f277 f121 1"/>
                <a:gd name="f344" fmla="*/ f278 f120 1"/>
                <a:gd name="f345" fmla="*/ f279 f120 1"/>
                <a:gd name="f346" fmla="*/ f280 f121 1"/>
                <a:gd name="f347" fmla="*/ f281 f120 1"/>
                <a:gd name="f348" fmla="*/ f282 f121 1"/>
                <a:gd name="f349" fmla="*/ f283 f120 1"/>
                <a:gd name="f350" fmla="*/ f284 f121 1"/>
                <a:gd name="f351" fmla="*/ f285 f121 1"/>
                <a:gd name="f352" fmla="*/ f286 f121 1"/>
                <a:gd name="f353" fmla="*/ f287 f120 1"/>
                <a:gd name="f354" fmla="*/ f288 f121 1"/>
                <a:gd name="f355" fmla="*/ f289 f120 1"/>
                <a:gd name="f356" fmla="*/ f290 f121 1"/>
                <a:gd name="f357" fmla="*/ f291 f120 1"/>
                <a:gd name="f358" fmla="*/ f292 f120 1"/>
                <a:gd name="f359" fmla="*/ f293 f120 1"/>
                <a:gd name="f360" fmla="*/ f294 f120 1"/>
                <a:gd name="f361" fmla="*/ f295 f120 1"/>
                <a:gd name="f362" fmla="*/ f296 f121 1"/>
                <a:gd name="f363" fmla="*/ f297 f120 1"/>
                <a:gd name="f364" fmla="*/ f298 f120 1"/>
                <a:gd name="f365" fmla="*/ f299 f121 1"/>
                <a:gd name="f366" fmla="*/ f300 f120 1"/>
                <a:gd name="f367" fmla="*/ f301 f121 1"/>
                <a:gd name="f368" fmla="*/ f302 f120 1"/>
                <a:gd name="f369" fmla="*/ f303 f121 1"/>
                <a:gd name="f370" fmla="*/ f304 f120 1"/>
                <a:gd name="f371" fmla="*/ f305 f120 1"/>
                <a:gd name="f372" fmla="*/ f306 f120 1"/>
                <a:gd name="f373" fmla="*/ f307 f120 1"/>
                <a:gd name="f374" fmla="*/ f308 f120 1"/>
                <a:gd name="f375" fmla="*/ f309 f121 1"/>
                <a:gd name="f376" fmla="*/ f310 f120 1"/>
                <a:gd name="f377" fmla="*/ f311 f120 1"/>
                <a:gd name="f378" fmla="*/ f312 f121 1"/>
                <a:gd name="f379" fmla="*/ f313 f120 1"/>
                <a:gd name="f380" fmla="*/ f314 f121 1"/>
                <a:gd name="f381" fmla="*/ f315 f120 1"/>
                <a:gd name="f382" fmla="*/ f316 f121 1"/>
                <a:gd name="f383" fmla="*/ f317 f120 1"/>
                <a:gd name="f384" fmla="*/ f318 f121 1"/>
                <a:gd name="f385" fmla="*/ f319 f121 1"/>
                <a:gd name="f386" fmla="*/ f320 f120 1"/>
                <a:gd name="f387" fmla="*/ f321 f121 1"/>
              </a:gdLst>
              <a:ahLst/>
              <a:cxnLst>
                <a:cxn ang="3cd4">
                  <a:pos x="hc" y="t"/>
                </a:cxn>
                <a:cxn ang="0">
                  <a:pos x="r" y="vc"/>
                </a:cxn>
                <a:cxn ang="cd4">
                  <a:pos x="hc" y="b"/>
                </a:cxn>
                <a:cxn ang="cd2">
                  <a:pos x="l" y="vc"/>
                </a:cxn>
                <a:cxn ang="f193">
                  <a:pos x="f326" y="f327"/>
                </a:cxn>
                <a:cxn ang="f193">
                  <a:pos x="f326" y="f327"/>
                </a:cxn>
                <a:cxn ang="f193">
                  <a:pos x="f328" y="f329"/>
                </a:cxn>
                <a:cxn ang="f193">
                  <a:pos x="f330" y="f331"/>
                </a:cxn>
                <a:cxn ang="f193">
                  <a:pos x="f330" y="f332"/>
                </a:cxn>
                <a:cxn ang="f193">
                  <a:pos x="f330" y="f333"/>
                </a:cxn>
                <a:cxn ang="f193">
                  <a:pos x="f330" y="f333"/>
                </a:cxn>
                <a:cxn ang="f193">
                  <a:pos x="f334" y="f335"/>
                </a:cxn>
                <a:cxn ang="f193">
                  <a:pos x="f336" y="f337"/>
                </a:cxn>
                <a:cxn ang="f193">
                  <a:pos x="f338" y="f337"/>
                </a:cxn>
                <a:cxn ang="f193">
                  <a:pos x="f339" y="f337"/>
                </a:cxn>
                <a:cxn ang="f193">
                  <a:pos x="f340" y="f337"/>
                </a:cxn>
                <a:cxn ang="f193">
                  <a:pos x="f341" y="f337"/>
                </a:cxn>
                <a:cxn ang="f193">
                  <a:pos x="f342" y="f343"/>
                </a:cxn>
                <a:cxn ang="f193">
                  <a:pos x="f344" y="f343"/>
                </a:cxn>
                <a:cxn ang="f193">
                  <a:pos x="f345" y="f346"/>
                </a:cxn>
                <a:cxn ang="f193">
                  <a:pos x="f345" y="f346"/>
                </a:cxn>
                <a:cxn ang="f193">
                  <a:pos x="f347" y="f348"/>
                </a:cxn>
                <a:cxn ang="f193">
                  <a:pos x="f349" y="f350"/>
                </a:cxn>
                <a:cxn ang="f193">
                  <a:pos x="f349" y="f351"/>
                </a:cxn>
                <a:cxn ang="f193">
                  <a:pos x="f349" y="f352"/>
                </a:cxn>
                <a:cxn ang="f193">
                  <a:pos x="f349" y="f352"/>
                </a:cxn>
                <a:cxn ang="f193">
                  <a:pos x="f353" y="f354"/>
                </a:cxn>
                <a:cxn ang="f193">
                  <a:pos x="f355" y="f356"/>
                </a:cxn>
                <a:cxn ang="f193">
                  <a:pos x="f357" y="f356"/>
                </a:cxn>
                <a:cxn ang="f193">
                  <a:pos x="f358" y="f356"/>
                </a:cxn>
                <a:cxn ang="f193">
                  <a:pos x="f359" y="f356"/>
                </a:cxn>
                <a:cxn ang="f193">
                  <a:pos x="f360" y="f356"/>
                </a:cxn>
                <a:cxn ang="f193">
                  <a:pos x="f361" y="f362"/>
                </a:cxn>
                <a:cxn ang="f193">
                  <a:pos x="f363" y="f362"/>
                </a:cxn>
                <a:cxn ang="f193">
                  <a:pos x="f364" y="f365"/>
                </a:cxn>
                <a:cxn ang="f193">
                  <a:pos x="f366" y="f367"/>
                </a:cxn>
                <a:cxn ang="f193">
                  <a:pos x="f368" y="f369"/>
                </a:cxn>
                <a:cxn ang="f193">
                  <a:pos x="f370" y="f369"/>
                </a:cxn>
                <a:cxn ang="f193">
                  <a:pos x="f371" y="f369"/>
                </a:cxn>
                <a:cxn ang="f193">
                  <a:pos x="f372" y="f369"/>
                </a:cxn>
                <a:cxn ang="f193">
                  <a:pos x="f373" y="f369"/>
                </a:cxn>
                <a:cxn ang="f193">
                  <a:pos x="f374" y="f375"/>
                </a:cxn>
                <a:cxn ang="f193">
                  <a:pos x="f376" y="f375"/>
                </a:cxn>
                <a:cxn ang="f193">
                  <a:pos x="f377" y="f378"/>
                </a:cxn>
                <a:cxn ang="f193">
                  <a:pos x="f379" y="f380"/>
                </a:cxn>
                <a:cxn ang="f193">
                  <a:pos x="f379" y="f380"/>
                </a:cxn>
                <a:cxn ang="f193">
                  <a:pos x="f381" y="f382"/>
                </a:cxn>
                <a:cxn ang="f193">
                  <a:pos x="f383" y="f384"/>
                </a:cxn>
                <a:cxn ang="f193">
                  <a:pos x="f383" y="f385"/>
                </a:cxn>
                <a:cxn ang="f193">
                  <a:pos x="f386" y="f387"/>
                </a:cxn>
              </a:cxnLst>
              <a:rect l="f322" t="f325" r="f323" b="f324"/>
              <a:pathLst>
                <a:path w="1239425" h="1305308">
                  <a:moveTo>
                    <a:pt x="f8" y="f9"/>
                  </a:moveTo>
                  <a:cubicBezTo>
                    <a:pt x="f8" y="f9"/>
                    <a:pt x="f8" y="f9"/>
                    <a:pt x="f8" y="f9"/>
                  </a:cubicBezTo>
                  <a:cubicBezTo>
                    <a:pt x="f10" y="f11"/>
                    <a:pt x="f12" y="f13"/>
                    <a:pt x="f14" y="f15"/>
                  </a:cubicBezTo>
                  <a:cubicBezTo>
                    <a:pt x="f16" y="f17"/>
                    <a:pt x="f18" y="f19"/>
                    <a:pt x="f20" y="f21"/>
                  </a:cubicBezTo>
                  <a:cubicBezTo>
                    <a:pt x="f22" y="f23"/>
                    <a:pt x="f22" y="f24"/>
                    <a:pt x="f20" y="f25"/>
                  </a:cubicBezTo>
                  <a:cubicBezTo>
                    <a:pt x="f26" y="f27"/>
                    <a:pt x="f26" y="f28"/>
                    <a:pt x="f20" y="f29"/>
                  </a:cubicBezTo>
                  <a:cubicBezTo>
                    <a:pt x="f20" y="f29"/>
                    <a:pt x="f20" y="f29"/>
                    <a:pt x="f20" y="f29"/>
                  </a:cubicBezTo>
                  <a:lnTo>
                    <a:pt x="f30" y="f31"/>
                  </a:lnTo>
                  <a:lnTo>
                    <a:pt x="f32" y="f33"/>
                  </a:lnTo>
                  <a:lnTo>
                    <a:pt x="f34" y="f33"/>
                  </a:lnTo>
                  <a:lnTo>
                    <a:pt x="f35" y="f33"/>
                  </a:lnTo>
                  <a:cubicBezTo>
                    <a:pt x="f36" y="f37"/>
                    <a:pt x="f38" y="f37"/>
                    <a:pt x="f39" y="f33"/>
                  </a:cubicBezTo>
                  <a:lnTo>
                    <a:pt x="f40" y="f33"/>
                  </a:lnTo>
                  <a:cubicBezTo>
                    <a:pt x="f41" y="f42"/>
                    <a:pt x="f43" y="f44"/>
                    <a:pt x="f45" y="f46"/>
                  </a:cubicBezTo>
                  <a:lnTo>
                    <a:pt x="f47" y="f46"/>
                  </a:lnTo>
                  <a:lnTo>
                    <a:pt x="f48" y="f49"/>
                  </a:lnTo>
                  <a:lnTo>
                    <a:pt x="f48" y="f49"/>
                  </a:lnTo>
                  <a:cubicBezTo>
                    <a:pt x="f50" y="f51"/>
                    <a:pt x="f52" y="f53"/>
                    <a:pt x="f54" y="f55"/>
                  </a:cubicBezTo>
                  <a:cubicBezTo>
                    <a:pt x="f56" y="f57"/>
                    <a:pt x="f58" y="f59"/>
                    <a:pt x="f60" y="f61"/>
                  </a:cubicBezTo>
                  <a:lnTo>
                    <a:pt x="f60" y="f62"/>
                  </a:lnTo>
                  <a:cubicBezTo>
                    <a:pt x="f63" y="f64"/>
                    <a:pt x="f63" y="f65"/>
                    <a:pt x="f60" y="f66"/>
                  </a:cubicBezTo>
                  <a:cubicBezTo>
                    <a:pt x="f60" y="f66"/>
                    <a:pt x="f60" y="f66"/>
                    <a:pt x="f60" y="f66"/>
                  </a:cubicBezTo>
                  <a:lnTo>
                    <a:pt x="f67" y="f7"/>
                  </a:lnTo>
                  <a:lnTo>
                    <a:pt x="f68" y="f69"/>
                  </a:lnTo>
                  <a:cubicBezTo>
                    <a:pt x="f70" y="f71"/>
                    <a:pt x="f72" y="f71"/>
                    <a:pt x="f73" y="f69"/>
                  </a:cubicBezTo>
                  <a:cubicBezTo>
                    <a:pt x="f74" y="f71"/>
                    <a:pt x="f75" y="f71"/>
                    <a:pt x="f76" y="f69"/>
                  </a:cubicBezTo>
                  <a:cubicBezTo>
                    <a:pt x="f77" y="f78"/>
                    <a:pt x="f79" y="f78"/>
                    <a:pt x="f80" y="f69"/>
                  </a:cubicBezTo>
                  <a:lnTo>
                    <a:pt x="f81" y="f69"/>
                  </a:lnTo>
                  <a:cubicBezTo>
                    <a:pt x="f82" y="f83"/>
                    <a:pt x="f84" y="f85"/>
                    <a:pt x="f86" y="f87"/>
                  </a:cubicBezTo>
                  <a:cubicBezTo>
                    <a:pt x="f86" y="f87"/>
                    <a:pt x="f88" y="f87"/>
                    <a:pt x="f89" y="f87"/>
                  </a:cubicBezTo>
                  <a:lnTo>
                    <a:pt x="f90" y="f91"/>
                  </a:lnTo>
                  <a:lnTo>
                    <a:pt x="f92" y="f93"/>
                  </a:lnTo>
                  <a:lnTo>
                    <a:pt x="f94" y="f95"/>
                  </a:lnTo>
                  <a:lnTo>
                    <a:pt x="f96" y="f95"/>
                  </a:lnTo>
                  <a:cubicBezTo>
                    <a:pt x="f97" y="f98"/>
                    <a:pt x="f99" y="f98"/>
                    <a:pt x="f100" y="f95"/>
                  </a:cubicBezTo>
                  <a:lnTo>
                    <a:pt x="f101" y="f95"/>
                  </a:lnTo>
                  <a:lnTo>
                    <a:pt x="f102" y="f95"/>
                  </a:lnTo>
                  <a:cubicBezTo>
                    <a:pt x="f103" y="f104"/>
                    <a:pt x="f105" y="f106"/>
                    <a:pt x="f107" y="f108"/>
                  </a:cubicBezTo>
                  <a:cubicBezTo>
                    <a:pt x="f107" y="f108"/>
                    <a:pt x="f109" y="f108"/>
                    <a:pt x="f110" y="f108"/>
                  </a:cubicBezTo>
                  <a:lnTo>
                    <a:pt x="f111" y="f112"/>
                  </a:lnTo>
                  <a:lnTo>
                    <a:pt x="f113" y="f114"/>
                  </a:lnTo>
                  <a:lnTo>
                    <a:pt x="f113" y="f114"/>
                  </a:lnTo>
                  <a:lnTo>
                    <a:pt x="f6" y="f5"/>
                  </a:lnTo>
                  <a:lnTo>
                    <a:pt x="f115" y="f116"/>
                  </a:lnTo>
                  <a:lnTo>
                    <a:pt x="f115" y="f117"/>
                  </a:lnTo>
                  <a:lnTo>
                    <a:pt x="f5" y="f11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2">
              <a:extLst>
                <a:ext uri="{FF2B5EF4-FFF2-40B4-BE49-F238E27FC236}">
                  <a16:creationId xmlns:a16="http://schemas.microsoft.com/office/drawing/2014/main" id="{43C5A2BC-B434-F115-599D-674183680C3F}"/>
                </a:ext>
              </a:extLst>
            </p:cNvPr>
            <p:cNvSpPr/>
            <p:nvPr/>
          </p:nvSpPr>
          <p:spPr>
            <a:xfrm flipH="1">
              <a:off x="10905527" y="1967038"/>
              <a:ext cx="21488" cy="17291"/>
            </a:xfrm>
            <a:custGeom>
              <a:avLst/>
              <a:gdLst>
                <a:gd name="f0" fmla="val 10800000"/>
                <a:gd name="f1" fmla="val 5400000"/>
                <a:gd name="f2" fmla="val 180"/>
                <a:gd name="f3" fmla="val w"/>
                <a:gd name="f4" fmla="val h"/>
                <a:gd name="f5" fmla="val 0"/>
                <a:gd name="f6" fmla="val 21487"/>
                <a:gd name="f7" fmla="val 17288"/>
                <a:gd name="f8" fmla="val 21488"/>
                <a:gd name="f9" fmla="val 15636"/>
                <a:gd name="f10" fmla="val 3814"/>
                <a:gd name="f11" fmla="val 1653"/>
                <a:gd name="f12" fmla="val 17673"/>
                <a:gd name="f13" fmla="val 17289"/>
                <a:gd name="f14" fmla="+- 0 0 -90"/>
                <a:gd name="f15" fmla="*/ f3 1 21487"/>
                <a:gd name="f16" fmla="*/ f4 1 17288"/>
                <a:gd name="f17" fmla="val f5"/>
                <a:gd name="f18" fmla="val f6"/>
                <a:gd name="f19" fmla="val f7"/>
                <a:gd name="f20" fmla="*/ f14 f0 1"/>
                <a:gd name="f21" fmla="+- f19 0 f17"/>
                <a:gd name="f22" fmla="+- f18 0 f17"/>
                <a:gd name="f23" fmla="*/ f20 1 f2"/>
                <a:gd name="f24" fmla="*/ f22 1 21487"/>
                <a:gd name="f25" fmla="*/ f21 1 17288"/>
                <a:gd name="f26" fmla="*/ 21488 f22 1"/>
                <a:gd name="f27" fmla="*/ 15636 f21 1"/>
                <a:gd name="f28" fmla="*/ 3814 f22 1"/>
                <a:gd name="f29" fmla="*/ 0 f21 1"/>
                <a:gd name="f30" fmla="*/ 0 f22 1"/>
                <a:gd name="f31" fmla="*/ 1653 f21 1"/>
                <a:gd name="f32" fmla="*/ 17673 f22 1"/>
                <a:gd name="f33" fmla="*/ 17289 f21 1"/>
                <a:gd name="f34" fmla="+- f23 0 f1"/>
                <a:gd name="f35" fmla="*/ f26 1 21487"/>
                <a:gd name="f36" fmla="*/ f27 1 17288"/>
                <a:gd name="f37" fmla="*/ f28 1 21487"/>
                <a:gd name="f38" fmla="*/ f29 1 17288"/>
                <a:gd name="f39" fmla="*/ f30 1 21487"/>
                <a:gd name="f40" fmla="*/ f31 1 17288"/>
                <a:gd name="f41" fmla="*/ f32 1 21487"/>
                <a:gd name="f42" fmla="*/ f33 1 17288"/>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1487" h="17288">
                  <a:moveTo>
                    <a:pt x="f8" y="f9"/>
                  </a:moveTo>
                  <a:lnTo>
                    <a:pt x="f10" y="f5"/>
                  </a:lnTo>
                  <a:lnTo>
                    <a:pt x="f5" y="f11"/>
                  </a:lnTo>
                  <a:lnTo>
                    <a:pt x="f12" y="f13"/>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3">
              <a:extLst>
                <a:ext uri="{FF2B5EF4-FFF2-40B4-BE49-F238E27FC236}">
                  <a16:creationId xmlns:a16="http://schemas.microsoft.com/office/drawing/2014/main" id="{88AD706F-8957-256E-AB0E-ADB56C0B3569}"/>
                </a:ext>
              </a:extLst>
            </p:cNvPr>
            <p:cNvSpPr/>
            <p:nvPr/>
          </p:nvSpPr>
          <p:spPr>
            <a:xfrm flipH="1">
              <a:off x="10928543" y="1985976"/>
              <a:ext cx="450607" cy="216621"/>
            </a:xfrm>
            <a:custGeom>
              <a:avLst/>
              <a:gdLst>
                <a:gd name="f0" fmla="val 10800000"/>
                <a:gd name="f1" fmla="val 5400000"/>
                <a:gd name="f2" fmla="val 180"/>
                <a:gd name="f3" fmla="val w"/>
                <a:gd name="f4" fmla="val h"/>
                <a:gd name="f5" fmla="val 0"/>
                <a:gd name="f6" fmla="val 450607"/>
                <a:gd name="f7" fmla="val 216619"/>
                <a:gd name="f8" fmla="val 25175"/>
                <a:gd name="f9" fmla="val 215602"/>
                <a:gd name="f10" fmla="val 320791"/>
                <a:gd name="f11" fmla="val 85300"/>
                <a:gd name="f12" fmla="val 321681"/>
                <a:gd name="f13" fmla="val 69155"/>
                <a:gd name="f14" fmla="val 67884"/>
                <a:gd name="f15" fmla="val 321592"/>
                <a:gd name="f16" fmla="val 67249"/>
                <a:gd name="f17" fmla="val 66613"/>
                <a:gd name="f18" fmla="val 65977"/>
                <a:gd name="f19" fmla="val 321949"/>
                <a:gd name="f20" fmla="val 65456"/>
                <a:gd name="f21" fmla="val 322247"/>
                <a:gd name="f22" fmla="val 64948"/>
                <a:gd name="f23" fmla="val 322571"/>
                <a:gd name="f24" fmla="val 64452"/>
                <a:gd name="f25" fmla="val 322877"/>
                <a:gd name="f26" fmla="val 63969"/>
                <a:gd name="f27" fmla="val 323218"/>
                <a:gd name="f28" fmla="val 63498"/>
                <a:gd name="f29" fmla="val 323588"/>
                <a:gd name="f30" fmla="val 63053"/>
                <a:gd name="f31" fmla="val 324087"/>
                <a:gd name="f32" fmla="val 62596"/>
                <a:gd name="f33" fmla="val 324642"/>
                <a:gd name="f34" fmla="val 62214"/>
                <a:gd name="f35" fmla="val 325241"/>
                <a:gd name="f36" fmla="val 61909"/>
                <a:gd name="f37" fmla="val 326258"/>
                <a:gd name="f38" fmla="val 61147"/>
                <a:gd name="f39" fmla="val 450608"/>
                <a:gd name="f40" fmla="val 6483"/>
                <a:gd name="f41" fmla="val 443360"/>
                <a:gd name="f42" fmla="val 252640"/>
                <a:gd name="f43" fmla="val 84156"/>
                <a:gd name="f44" fmla="val 241579"/>
                <a:gd name="f45" fmla="val 88987"/>
                <a:gd name="f46" fmla="val 195262"/>
                <a:gd name="f47" fmla="val 23014"/>
                <a:gd name="f48" fmla="+- 0 0 -90"/>
                <a:gd name="f49" fmla="*/ f3 1 450607"/>
                <a:gd name="f50" fmla="*/ f4 1 216619"/>
                <a:gd name="f51" fmla="val f5"/>
                <a:gd name="f52" fmla="val f6"/>
                <a:gd name="f53" fmla="val f7"/>
                <a:gd name="f54" fmla="*/ f48 f0 1"/>
                <a:gd name="f55" fmla="+- f53 0 f51"/>
                <a:gd name="f56" fmla="+- f52 0 f51"/>
                <a:gd name="f57" fmla="*/ f54 1 f2"/>
                <a:gd name="f58" fmla="*/ f56 1 450607"/>
                <a:gd name="f59" fmla="*/ f55 1 216619"/>
                <a:gd name="f60" fmla="*/ 25175 f56 1"/>
                <a:gd name="f61" fmla="*/ 215602 f55 1"/>
                <a:gd name="f62" fmla="*/ 320791 f56 1"/>
                <a:gd name="f63" fmla="*/ 85300 f55 1"/>
                <a:gd name="f64" fmla="*/ 321681 f56 1"/>
                <a:gd name="f65" fmla="*/ 69155 f55 1"/>
                <a:gd name="f66" fmla="*/ 67884 f55 1"/>
                <a:gd name="f67" fmla="*/ 65977 f55 1"/>
                <a:gd name="f68" fmla="*/ 322571 f56 1"/>
                <a:gd name="f69" fmla="*/ 64452 f55 1"/>
                <a:gd name="f70" fmla="*/ 323588 f56 1"/>
                <a:gd name="f71" fmla="*/ 63053 f55 1"/>
                <a:gd name="f72" fmla="*/ 325241 f56 1"/>
                <a:gd name="f73" fmla="*/ 61909 f55 1"/>
                <a:gd name="f74" fmla="*/ 326258 f56 1"/>
                <a:gd name="f75" fmla="*/ 61147 f55 1"/>
                <a:gd name="f76" fmla="*/ 450608 f56 1"/>
                <a:gd name="f77" fmla="*/ 6483 f55 1"/>
                <a:gd name="f78" fmla="*/ 443360 f56 1"/>
                <a:gd name="f79" fmla="*/ 0 f55 1"/>
                <a:gd name="f80" fmla="*/ 252640 f56 1"/>
                <a:gd name="f81" fmla="*/ 84156 f55 1"/>
                <a:gd name="f82" fmla="*/ 241579 f56 1"/>
                <a:gd name="f83" fmla="*/ 88987 f55 1"/>
                <a:gd name="f84" fmla="*/ 0 f56 1"/>
                <a:gd name="f85" fmla="*/ 195262 f55 1"/>
                <a:gd name="f86" fmla="*/ 23014 f56 1"/>
                <a:gd name="f87" fmla="*/ 216619 f55 1"/>
                <a:gd name="f88" fmla="+- f57 0 f1"/>
                <a:gd name="f89" fmla="*/ f60 1 450607"/>
                <a:gd name="f90" fmla="*/ f61 1 216619"/>
                <a:gd name="f91" fmla="*/ f62 1 450607"/>
                <a:gd name="f92" fmla="*/ f63 1 216619"/>
                <a:gd name="f93" fmla="*/ f64 1 450607"/>
                <a:gd name="f94" fmla="*/ f65 1 216619"/>
                <a:gd name="f95" fmla="*/ f66 1 216619"/>
                <a:gd name="f96" fmla="*/ f67 1 216619"/>
                <a:gd name="f97" fmla="*/ f68 1 450607"/>
                <a:gd name="f98" fmla="*/ f69 1 216619"/>
                <a:gd name="f99" fmla="*/ f70 1 450607"/>
                <a:gd name="f100" fmla="*/ f71 1 216619"/>
                <a:gd name="f101" fmla="*/ f72 1 450607"/>
                <a:gd name="f102" fmla="*/ f73 1 216619"/>
                <a:gd name="f103" fmla="*/ f74 1 450607"/>
                <a:gd name="f104" fmla="*/ f75 1 216619"/>
                <a:gd name="f105" fmla="*/ f76 1 450607"/>
                <a:gd name="f106" fmla="*/ f77 1 216619"/>
                <a:gd name="f107" fmla="*/ f78 1 450607"/>
                <a:gd name="f108" fmla="*/ f79 1 216619"/>
                <a:gd name="f109" fmla="*/ f80 1 450607"/>
                <a:gd name="f110" fmla="*/ f81 1 216619"/>
                <a:gd name="f111" fmla="*/ f82 1 450607"/>
                <a:gd name="f112" fmla="*/ f83 1 216619"/>
                <a:gd name="f113" fmla="*/ f84 1 450607"/>
                <a:gd name="f114" fmla="*/ f85 1 216619"/>
                <a:gd name="f115" fmla="*/ f86 1 450607"/>
                <a:gd name="f116" fmla="*/ f87 1 216619"/>
                <a:gd name="f117" fmla="*/ f51 1 f58"/>
                <a:gd name="f118" fmla="*/ f52 1 f58"/>
                <a:gd name="f119" fmla="*/ f51 1 f59"/>
                <a:gd name="f120" fmla="*/ f53 1 f59"/>
                <a:gd name="f121" fmla="*/ f89 1 f58"/>
                <a:gd name="f122" fmla="*/ f90 1 f59"/>
                <a:gd name="f123" fmla="*/ f91 1 f58"/>
                <a:gd name="f124" fmla="*/ f92 1 f59"/>
                <a:gd name="f125" fmla="*/ f93 1 f58"/>
                <a:gd name="f126" fmla="*/ f94 1 f59"/>
                <a:gd name="f127" fmla="*/ f95 1 f59"/>
                <a:gd name="f128" fmla="*/ f96 1 f59"/>
                <a:gd name="f129" fmla="*/ f97 1 f58"/>
                <a:gd name="f130" fmla="*/ f98 1 f59"/>
                <a:gd name="f131" fmla="*/ f99 1 f58"/>
                <a:gd name="f132" fmla="*/ f100 1 f59"/>
                <a:gd name="f133" fmla="*/ f101 1 f58"/>
                <a:gd name="f134" fmla="*/ f102 1 f59"/>
                <a:gd name="f135" fmla="*/ f103 1 f58"/>
                <a:gd name="f136" fmla="*/ f104 1 f59"/>
                <a:gd name="f137" fmla="*/ f105 1 f58"/>
                <a:gd name="f138" fmla="*/ f106 1 f59"/>
                <a:gd name="f139" fmla="*/ f107 1 f58"/>
                <a:gd name="f140" fmla="*/ f108 1 f59"/>
                <a:gd name="f141" fmla="*/ f109 1 f58"/>
                <a:gd name="f142" fmla="*/ f110 1 f59"/>
                <a:gd name="f143" fmla="*/ f111 1 f58"/>
                <a:gd name="f144" fmla="*/ f112 1 f59"/>
                <a:gd name="f145" fmla="*/ f113 1 f58"/>
                <a:gd name="f146" fmla="*/ f114 1 f59"/>
                <a:gd name="f147" fmla="*/ f115 1 f58"/>
                <a:gd name="f148" fmla="*/ f116 1 f59"/>
                <a:gd name="f149" fmla="*/ f117 f49 1"/>
                <a:gd name="f150" fmla="*/ f118 f49 1"/>
                <a:gd name="f151" fmla="*/ f120 f50 1"/>
                <a:gd name="f152" fmla="*/ f119 f50 1"/>
                <a:gd name="f153" fmla="*/ f121 f49 1"/>
                <a:gd name="f154" fmla="*/ f122 f50 1"/>
                <a:gd name="f155" fmla="*/ f123 f49 1"/>
                <a:gd name="f156" fmla="*/ f124 f50 1"/>
                <a:gd name="f157" fmla="*/ f125 f49 1"/>
                <a:gd name="f158" fmla="*/ f126 f50 1"/>
                <a:gd name="f159" fmla="*/ f127 f50 1"/>
                <a:gd name="f160" fmla="*/ f128 f50 1"/>
                <a:gd name="f161" fmla="*/ f129 f49 1"/>
                <a:gd name="f162" fmla="*/ f130 f50 1"/>
                <a:gd name="f163" fmla="*/ f131 f49 1"/>
                <a:gd name="f164" fmla="*/ f132 f50 1"/>
                <a:gd name="f165" fmla="*/ f133 f49 1"/>
                <a:gd name="f166" fmla="*/ f134 f50 1"/>
                <a:gd name="f167" fmla="*/ f135 f49 1"/>
                <a:gd name="f168" fmla="*/ f136 f50 1"/>
                <a:gd name="f169" fmla="*/ f137 f49 1"/>
                <a:gd name="f170" fmla="*/ f138 f50 1"/>
                <a:gd name="f171" fmla="*/ f139 f49 1"/>
                <a:gd name="f172" fmla="*/ f140 f50 1"/>
                <a:gd name="f173" fmla="*/ f141 f49 1"/>
                <a:gd name="f174" fmla="*/ f142 f50 1"/>
                <a:gd name="f175" fmla="*/ f143 f49 1"/>
                <a:gd name="f176" fmla="*/ f144 f50 1"/>
                <a:gd name="f177" fmla="*/ f145 f49 1"/>
                <a:gd name="f178" fmla="*/ f146 f50 1"/>
                <a:gd name="f179" fmla="*/ f147 f49 1"/>
                <a:gd name="f180" fmla="*/ f148 f50 1"/>
              </a:gdLst>
              <a:ahLst/>
              <a:cxnLst>
                <a:cxn ang="3cd4">
                  <a:pos x="hc" y="t"/>
                </a:cxn>
                <a:cxn ang="0">
                  <a:pos x="r" y="vc"/>
                </a:cxn>
                <a:cxn ang="cd4">
                  <a:pos x="hc" y="b"/>
                </a:cxn>
                <a:cxn ang="cd2">
                  <a:pos x="l" y="vc"/>
                </a:cxn>
                <a:cxn ang="f88">
                  <a:pos x="f153" y="f154"/>
                </a:cxn>
                <a:cxn ang="f88">
                  <a:pos x="f155" y="f156"/>
                </a:cxn>
                <a:cxn ang="f88">
                  <a:pos x="f157" y="f158"/>
                </a:cxn>
                <a:cxn ang="f88">
                  <a:pos x="f157" y="f159"/>
                </a:cxn>
                <a:cxn ang="f88">
                  <a:pos x="f157" y="f160"/>
                </a:cxn>
                <a:cxn ang="f88">
                  <a:pos x="f161" y="f162"/>
                </a:cxn>
                <a:cxn ang="f88">
                  <a:pos x="f163" y="f164"/>
                </a:cxn>
                <a:cxn ang="f88">
                  <a:pos x="f165" y="f166"/>
                </a:cxn>
                <a:cxn ang="f88">
                  <a:pos x="f167" y="f168"/>
                </a:cxn>
                <a:cxn ang="f88">
                  <a:pos x="f169" y="f170"/>
                </a:cxn>
                <a:cxn ang="f88">
                  <a:pos x="f171" y="f172"/>
                </a:cxn>
                <a:cxn ang="f88">
                  <a:pos x="f173" y="f174"/>
                </a:cxn>
                <a:cxn ang="f88">
                  <a:pos x="f175" y="f176"/>
                </a:cxn>
                <a:cxn ang="f88">
                  <a:pos x="f177" y="f178"/>
                </a:cxn>
                <a:cxn ang="f88">
                  <a:pos x="f179" y="f180"/>
                </a:cxn>
              </a:cxnLst>
              <a:rect l="f149" t="f152" r="f150" b="f151"/>
              <a:pathLst>
                <a:path w="450607" h="216619">
                  <a:moveTo>
                    <a:pt x="f8" y="f9"/>
                  </a:moveTo>
                  <a:lnTo>
                    <a:pt x="f10" y="f11"/>
                  </a:lnTo>
                  <a:lnTo>
                    <a:pt x="f12" y="f13"/>
                  </a:lnTo>
                  <a:lnTo>
                    <a:pt x="f12" y="f14"/>
                  </a:lnTo>
                  <a:cubicBezTo>
                    <a:pt x="f15" y="f16"/>
                    <a:pt x="f15" y="f17"/>
                    <a:pt x="f12" y="f18"/>
                  </a:cubicBezTo>
                  <a:cubicBezTo>
                    <a:pt x="f19" y="f20"/>
                    <a:pt x="f21" y="f22"/>
                    <a:pt x="f23" y="f24"/>
                  </a:cubicBezTo>
                  <a:cubicBezTo>
                    <a:pt x="f25" y="f26"/>
                    <a:pt x="f27" y="f28"/>
                    <a:pt x="f29" y="f30"/>
                  </a:cubicBezTo>
                  <a:cubicBezTo>
                    <a:pt x="f31" y="f32"/>
                    <a:pt x="f33" y="f34"/>
                    <a:pt x="f35" y="f36"/>
                  </a:cubicBezTo>
                  <a:lnTo>
                    <a:pt x="f37" y="f38"/>
                  </a:lnTo>
                  <a:lnTo>
                    <a:pt x="f39" y="f40"/>
                  </a:lnTo>
                  <a:lnTo>
                    <a:pt x="f41" y="f5"/>
                  </a:lnTo>
                  <a:lnTo>
                    <a:pt x="f42" y="f43"/>
                  </a:lnTo>
                  <a:lnTo>
                    <a:pt x="f44" y="f45"/>
                  </a:lnTo>
                  <a:lnTo>
                    <a:pt x="f5" y="f46"/>
                  </a:lnTo>
                  <a:lnTo>
                    <a:pt x="f47"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4">
              <a:extLst>
                <a:ext uri="{FF2B5EF4-FFF2-40B4-BE49-F238E27FC236}">
                  <a16:creationId xmlns:a16="http://schemas.microsoft.com/office/drawing/2014/main" id="{5A699284-BF8B-BA74-19D0-279ECEC39A51}"/>
                </a:ext>
              </a:extLst>
            </p:cNvPr>
            <p:cNvSpPr/>
            <p:nvPr/>
          </p:nvSpPr>
          <p:spPr>
            <a:xfrm flipH="1">
              <a:off x="11359572" y="2185050"/>
              <a:ext cx="21616" cy="28474"/>
            </a:xfrm>
            <a:custGeom>
              <a:avLst/>
              <a:gdLst>
                <a:gd name="f0" fmla="val 10800000"/>
                <a:gd name="f1" fmla="val 5400000"/>
                <a:gd name="f2" fmla="val 180"/>
                <a:gd name="f3" fmla="val w"/>
                <a:gd name="f4" fmla="val h"/>
                <a:gd name="f5" fmla="val 0"/>
                <a:gd name="f6" fmla="val 21614"/>
                <a:gd name="f7" fmla="val 28475"/>
                <a:gd name="f8" fmla="val 1271"/>
                <a:gd name="f9" fmla="val 28476"/>
                <a:gd name="f10" fmla="val 21615"/>
                <a:gd name="f11" fmla="val 18941"/>
                <a:gd name="f12" fmla="+- 0 0 -90"/>
                <a:gd name="f13" fmla="*/ f3 1 21614"/>
                <a:gd name="f14" fmla="*/ f4 1 28475"/>
                <a:gd name="f15" fmla="val f5"/>
                <a:gd name="f16" fmla="val f6"/>
                <a:gd name="f17" fmla="val f7"/>
                <a:gd name="f18" fmla="*/ f12 f0 1"/>
                <a:gd name="f19" fmla="+- f17 0 f15"/>
                <a:gd name="f20" fmla="+- f16 0 f15"/>
                <a:gd name="f21" fmla="*/ f18 1 f2"/>
                <a:gd name="f22" fmla="*/ f20 1 21614"/>
                <a:gd name="f23" fmla="*/ f19 1 28475"/>
                <a:gd name="f24" fmla="*/ 1271 f20 1"/>
                <a:gd name="f25" fmla="*/ 0 f19 1"/>
                <a:gd name="f26" fmla="*/ 0 f20 1"/>
                <a:gd name="f27" fmla="*/ 28476 f19 1"/>
                <a:gd name="f28" fmla="*/ 21615 f20 1"/>
                <a:gd name="f29" fmla="*/ 18941 f19 1"/>
                <a:gd name="f30" fmla="+- f21 0 f1"/>
                <a:gd name="f31" fmla="*/ f24 1 21614"/>
                <a:gd name="f32" fmla="*/ f25 1 28475"/>
                <a:gd name="f33" fmla="*/ f26 1 21614"/>
                <a:gd name="f34" fmla="*/ f27 1 28475"/>
                <a:gd name="f35" fmla="*/ f28 1 21614"/>
                <a:gd name="f36" fmla="*/ f29 1 28475"/>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21614" h="28475">
                  <a:moveTo>
                    <a:pt x="f8" y="f5"/>
                  </a:moveTo>
                  <a:lnTo>
                    <a:pt x="f5" y="f9"/>
                  </a:lnTo>
                  <a:lnTo>
                    <a:pt x="f10" y="f11"/>
                  </a:lnTo>
                  <a:lnTo>
                    <a:pt x="f8"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5">
              <a:extLst>
                <a:ext uri="{FF2B5EF4-FFF2-40B4-BE49-F238E27FC236}">
                  <a16:creationId xmlns:a16="http://schemas.microsoft.com/office/drawing/2014/main" id="{9AE05A66-63E6-4044-416C-B43C0A497C74}"/>
                </a:ext>
              </a:extLst>
            </p:cNvPr>
            <p:cNvSpPr/>
            <p:nvPr/>
          </p:nvSpPr>
          <p:spPr>
            <a:xfrm flipH="1">
              <a:off x="11393515" y="2094542"/>
              <a:ext cx="311764" cy="527947"/>
            </a:xfrm>
            <a:custGeom>
              <a:avLst/>
              <a:gdLst>
                <a:gd name="f0" fmla="val 10800000"/>
                <a:gd name="f1" fmla="val 5400000"/>
                <a:gd name="f2" fmla="val 180"/>
                <a:gd name="f3" fmla="val w"/>
                <a:gd name="f4" fmla="val h"/>
                <a:gd name="f5" fmla="val 0"/>
                <a:gd name="f6" fmla="val 311763"/>
                <a:gd name="f7" fmla="val 527945"/>
                <a:gd name="f8" fmla="val 215641"/>
                <a:gd name="f9" fmla="val 172888"/>
                <a:gd name="f10" fmla="val 171999"/>
                <a:gd name="f11" fmla="val 171617"/>
                <a:gd name="f12" fmla="val 215580"/>
                <a:gd name="f13" fmla="val 170893"/>
                <a:gd name="f14" fmla="val 170181"/>
                <a:gd name="f15" fmla="val 169456"/>
                <a:gd name="f16" fmla="val 215905"/>
                <a:gd name="f17" fmla="val 168935"/>
                <a:gd name="f18" fmla="val 216248"/>
                <a:gd name="f19" fmla="val 168465"/>
                <a:gd name="f20" fmla="val 216658"/>
                <a:gd name="f21" fmla="val 168058"/>
                <a:gd name="f22" fmla="val 216907"/>
                <a:gd name="f23" fmla="val 167498"/>
                <a:gd name="f24" fmla="val 217250"/>
                <a:gd name="f25" fmla="val 166977"/>
                <a:gd name="f26" fmla="val 217675"/>
                <a:gd name="f27" fmla="val 166532"/>
                <a:gd name="f28" fmla="val 218151"/>
                <a:gd name="f29" fmla="val 166049"/>
                <a:gd name="f30" fmla="val 218711"/>
                <a:gd name="f31" fmla="val 165668"/>
                <a:gd name="f32" fmla="val 219328"/>
                <a:gd name="f33" fmla="val 165388"/>
                <a:gd name="f34" fmla="val 164753"/>
                <a:gd name="f35" fmla="val 220345"/>
                <a:gd name="f36" fmla="val 164626"/>
                <a:gd name="f37" fmla="val 305152"/>
                <a:gd name="f38" fmla="val 127251"/>
                <a:gd name="f39" fmla="val 307059"/>
                <a:gd name="f40" fmla="val 80469"/>
                <a:gd name="f41" fmla="val 307020"/>
                <a:gd name="f42" fmla="val 80050"/>
                <a:gd name="f43" fmla="val 79618"/>
                <a:gd name="f44" fmla="val 79198"/>
                <a:gd name="f45" fmla="val 306999"/>
                <a:gd name="f46" fmla="val 78524"/>
                <a:gd name="f47" fmla="val 77838"/>
                <a:gd name="f48" fmla="val 77164"/>
                <a:gd name="f49" fmla="val 308076"/>
                <a:gd name="f50" fmla="val 75639"/>
                <a:gd name="f51" fmla="val 308329"/>
                <a:gd name="f52" fmla="val 75181"/>
                <a:gd name="f53" fmla="val 308628"/>
                <a:gd name="f54" fmla="val 74762"/>
                <a:gd name="f55" fmla="val 308966"/>
                <a:gd name="f56" fmla="val 74367"/>
                <a:gd name="f57" fmla="val 65215"/>
                <a:gd name="f58" fmla="val 310238"/>
                <a:gd name="f59" fmla="val 33942"/>
                <a:gd name="f60" fmla="val 311764"/>
                <a:gd name="f61" fmla="val 10426"/>
                <a:gd name="f62" fmla="val 132209"/>
                <a:gd name="f63" fmla="val 527946"/>
                <a:gd name="f64" fmla="val 205723"/>
                <a:gd name="f65" fmla="val 435654"/>
                <a:gd name="f66" fmla="val 433111"/>
                <a:gd name="f67" fmla="+- 0 0 -90"/>
                <a:gd name="f68" fmla="*/ f3 1 311763"/>
                <a:gd name="f69" fmla="*/ f4 1 527945"/>
                <a:gd name="f70" fmla="val f5"/>
                <a:gd name="f71" fmla="val f6"/>
                <a:gd name="f72" fmla="val f7"/>
                <a:gd name="f73" fmla="*/ f67 f0 1"/>
                <a:gd name="f74" fmla="+- f72 0 f70"/>
                <a:gd name="f75" fmla="+- f71 0 f70"/>
                <a:gd name="f76" fmla="*/ f73 1 f2"/>
                <a:gd name="f77" fmla="*/ f75 1 311763"/>
                <a:gd name="f78" fmla="*/ f74 1 527945"/>
                <a:gd name="f79" fmla="*/ 215641 f75 1"/>
                <a:gd name="f80" fmla="*/ 172888 f74 1"/>
                <a:gd name="f81" fmla="*/ 171617 f74 1"/>
                <a:gd name="f82" fmla="*/ 169456 f74 1"/>
                <a:gd name="f83" fmla="*/ 216658 f75 1"/>
                <a:gd name="f84" fmla="*/ 168058 f74 1"/>
                <a:gd name="f85" fmla="*/ 217675 f75 1"/>
                <a:gd name="f86" fmla="*/ 166532 f74 1"/>
                <a:gd name="f87" fmla="*/ 219328 f75 1"/>
                <a:gd name="f88" fmla="*/ 165388 f74 1"/>
                <a:gd name="f89" fmla="*/ 220345 f75 1"/>
                <a:gd name="f90" fmla="*/ 164626 f74 1"/>
                <a:gd name="f91" fmla="*/ 305152 f75 1"/>
                <a:gd name="f92" fmla="*/ 127251 f74 1"/>
                <a:gd name="f93" fmla="*/ 307059 f75 1"/>
                <a:gd name="f94" fmla="*/ 80469 f74 1"/>
                <a:gd name="f95" fmla="*/ 79198 f74 1"/>
                <a:gd name="f96" fmla="*/ 77164 f74 1"/>
                <a:gd name="f97" fmla="*/ 308076 f75 1"/>
                <a:gd name="f98" fmla="*/ 75639 f74 1"/>
                <a:gd name="f99" fmla="*/ 308966 f75 1"/>
                <a:gd name="f100" fmla="*/ 74367 f74 1"/>
                <a:gd name="f101" fmla="*/ 65215 f74 1"/>
                <a:gd name="f102" fmla="*/ 310238 f75 1"/>
                <a:gd name="f103" fmla="*/ 33942 f74 1"/>
                <a:gd name="f104" fmla="*/ 311764 f75 1"/>
                <a:gd name="f105" fmla="*/ 0 f74 1"/>
                <a:gd name="f106" fmla="*/ 10426 f75 1"/>
                <a:gd name="f107" fmla="*/ 132209 f74 1"/>
                <a:gd name="f108" fmla="*/ 0 f75 1"/>
                <a:gd name="f109" fmla="*/ 527946 f74 1"/>
                <a:gd name="f110" fmla="*/ 205723 f75 1"/>
                <a:gd name="f111" fmla="*/ 435654 f74 1"/>
                <a:gd name="f112" fmla="*/ 433111 f74 1"/>
                <a:gd name="f113" fmla="+- f76 0 f1"/>
                <a:gd name="f114" fmla="*/ f79 1 311763"/>
                <a:gd name="f115" fmla="*/ f80 1 527945"/>
                <a:gd name="f116" fmla="*/ f81 1 527945"/>
                <a:gd name="f117" fmla="*/ f82 1 527945"/>
                <a:gd name="f118" fmla="*/ f83 1 311763"/>
                <a:gd name="f119" fmla="*/ f84 1 527945"/>
                <a:gd name="f120" fmla="*/ f85 1 311763"/>
                <a:gd name="f121" fmla="*/ f86 1 527945"/>
                <a:gd name="f122" fmla="*/ f87 1 311763"/>
                <a:gd name="f123" fmla="*/ f88 1 527945"/>
                <a:gd name="f124" fmla="*/ f89 1 311763"/>
                <a:gd name="f125" fmla="*/ f90 1 527945"/>
                <a:gd name="f126" fmla="*/ f91 1 311763"/>
                <a:gd name="f127" fmla="*/ f92 1 527945"/>
                <a:gd name="f128" fmla="*/ f93 1 311763"/>
                <a:gd name="f129" fmla="*/ f94 1 527945"/>
                <a:gd name="f130" fmla="*/ f95 1 527945"/>
                <a:gd name="f131" fmla="*/ f96 1 527945"/>
                <a:gd name="f132" fmla="*/ f97 1 311763"/>
                <a:gd name="f133" fmla="*/ f98 1 527945"/>
                <a:gd name="f134" fmla="*/ f99 1 311763"/>
                <a:gd name="f135" fmla="*/ f100 1 527945"/>
                <a:gd name="f136" fmla="*/ f101 1 527945"/>
                <a:gd name="f137" fmla="*/ f102 1 311763"/>
                <a:gd name="f138" fmla="*/ f103 1 527945"/>
                <a:gd name="f139" fmla="*/ f104 1 311763"/>
                <a:gd name="f140" fmla="*/ f105 1 527945"/>
                <a:gd name="f141" fmla="*/ f106 1 311763"/>
                <a:gd name="f142" fmla="*/ f107 1 527945"/>
                <a:gd name="f143" fmla="*/ f108 1 311763"/>
                <a:gd name="f144" fmla="*/ f109 1 527945"/>
                <a:gd name="f145" fmla="*/ f110 1 311763"/>
                <a:gd name="f146" fmla="*/ f111 1 527945"/>
                <a:gd name="f147" fmla="*/ f112 1 527945"/>
                <a:gd name="f148" fmla="*/ f70 1 f77"/>
                <a:gd name="f149" fmla="*/ f71 1 f77"/>
                <a:gd name="f150" fmla="*/ f70 1 f78"/>
                <a:gd name="f151" fmla="*/ f72 1 f78"/>
                <a:gd name="f152" fmla="*/ f114 1 f77"/>
                <a:gd name="f153" fmla="*/ f115 1 f78"/>
                <a:gd name="f154" fmla="*/ f116 1 f78"/>
                <a:gd name="f155" fmla="*/ f117 1 f78"/>
                <a:gd name="f156" fmla="*/ f118 1 f77"/>
                <a:gd name="f157" fmla="*/ f119 1 f78"/>
                <a:gd name="f158" fmla="*/ f120 1 f77"/>
                <a:gd name="f159" fmla="*/ f121 1 f78"/>
                <a:gd name="f160" fmla="*/ f122 1 f77"/>
                <a:gd name="f161" fmla="*/ f123 1 f78"/>
                <a:gd name="f162" fmla="*/ f124 1 f77"/>
                <a:gd name="f163" fmla="*/ f125 1 f78"/>
                <a:gd name="f164" fmla="*/ f126 1 f77"/>
                <a:gd name="f165" fmla="*/ f127 1 f78"/>
                <a:gd name="f166" fmla="*/ f128 1 f77"/>
                <a:gd name="f167" fmla="*/ f129 1 f78"/>
                <a:gd name="f168" fmla="*/ f130 1 f78"/>
                <a:gd name="f169" fmla="*/ f131 1 f78"/>
                <a:gd name="f170" fmla="*/ f132 1 f77"/>
                <a:gd name="f171" fmla="*/ f133 1 f78"/>
                <a:gd name="f172" fmla="*/ f134 1 f77"/>
                <a:gd name="f173" fmla="*/ f135 1 f78"/>
                <a:gd name="f174" fmla="*/ f136 1 f78"/>
                <a:gd name="f175" fmla="*/ f137 1 f77"/>
                <a:gd name="f176" fmla="*/ f138 1 f78"/>
                <a:gd name="f177" fmla="*/ f139 1 f77"/>
                <a:gd name="f178" fmla="*/ f140 1 f78"/>
                <a:gd name="f179" fmla="*/ f141 1 f77"/>
                <a:gd name="f180" fmla="*/ f142 1 f78"/>
                <a:gd name="f181" fmla="*/ f143 1 f77"/>
                <a:gd name="f182" fmla="*/ f144 1 f78"/>
                <a:gd name="f183" fmla="*/ f145 1 f77"/>
                <a:gd name="f184" fmla="*/ f146 1 f78"/>
                <a:gd name="f185" fmla="*/ f147 1 f78"/>
                <a:gd name="f186" fmla="*/ f148 f68 1"/>
                <a:gd name="f187" fmla="*/ f149 f68 1"/>
                <a:gd name="f188" fmla="*/ f151 f69 1"/>
                <a:gd name="f189" fmla="*/ f150 f69 1"/>
                <a:gd name="f190" fmla="*/ f152 f68 1"/>
                <a:gd name="f191" fmla="*/ f153 f69 1"/>
                <a:gd name="f192" fmla="*/ f154 f69 1"/>
                <a:gd name="f193" fmla="*/ f155 f69 1"/>
                <a:gd name="f194" fmla="*/ f156 f68 1"/>
                <a:gd name="f195" fmla="*/ f157 f69 1"/>
                <a:gd name="f196" fmla="*/ f158 f68 1"/>
                <a:gd name="f197" fmla="*/ f159 f69 1"/>
                <a:gd name="f198" fmla="*/ f160 f68 1"/>
                <a:gd name="f199" fmla="*/ f161 f69 1"/>
                <a:gd name="f200" fmla="*/ f162 f68 1"/>
                <a:gd name="f201" fmla="*/ f163 f69 1"/>
                <a:gd name="f202" fmla="*/ f164 f68 1"/>
                <a:gd name="f203" fmla="*/ f165 f69 1"/>
                <a:gd name="f204" fmla="*/ f166 f68 1"/>
                <a:gd name="f205" fmla="*/ f167 f69 1"/>
                <a:gd name="f206" fmla="*/ f168 f69 1"/>
                <a:gd name="f207" fmla="*/ f169 f69 1"/>
                <a:gd name="f208" fmla="*/ f170 f68 1"/>
                <a:gd name="f209" fmla="*/ f171 f69 1"/>
                <a:gd name="f210" fmla="*/ f172 f68 1"/>
                <a:gd name="f211" fmla="*/ f173 f69 1"/>
                <a:gd name="f212" fmla="*/ f174 f69 1"/>
                <a:gd name="f213" fmla="*/ f175 f68 1"/>
                <a:gd name="f214" fmla="*/ f176 f69 1"/>
                <a:gd name="f215" fmla="*/ f177 f68 1"/>
                <a:gd name="f216" fmla="*/ f178 f69 1"/>
                <a:gd name="f217" fmla="*/ f179 f68 1"/>
                <a:gd name="f218" fmla="*/ f180 f69 1"/>
                <a:gd name="f219" fmla="*/ f181 f68 1"/>
                <a:gd name="f220" fmla="*/ f182 f69 1"/>
                <a:gd name="f221" fmla="*/ f183 f68 1"/>
                <a:gd name="f222" fmla="*/ f184 f69 1"/>
                <a:gd name="f223" fmla="*/ f185 f69 1"/>
              </a:gdLst>
              <a:ahLst/>
              <a:cxnLst>
                <a:cxn ang="3cd4">
                  <a:pos x="hc" y="t"/>
                </a:cxn>
                <a:cxn ang="0">
                  <a:pos x="r" y="vc"/>
                </a:cxn>
                <a:cxn ang="cd4">
                  <a:pos x="hc" y="b"/>
                </a:cxn>
                <a:cxn ang="cd2">
                  <a:pos x="l" y="vc"/>
                </a:cxn>
                <a:cxn ang="f113">
                  <a:pos x="f190" y="f191"/>
                </a:cxn>
                <a:cxn ang="f113">
                  <a:pos x="f190" y="f191"/>
                </a:cxn>
                <a:cxn ang="f113">
                  <a:pos x="f190" y="f191"/>
                </a:cxn>
                <a:cxn ang="f113">
                  <a:pos x="f190" y="f192"/>
                </a:cxn>
                <a:cxn ang="f113">
                  <a:pos x="f190" y="f193"/>
                </a:cxn>
                <a:cxn ang="f113">
                  <a:pos x="f194" y="f195"/>
                </a:cxn>
                <a:cxn ang="f113">
                  <a:pos x="f196" y="f197"/>
                </a:cxn>
                <a:cxn ang="f113">
                  <a:pos x="f198" y="f199"/>
                </a:cxn>
                <a:cxn ang="f113">
                  <a:pos x="f200" y="f201"/>
                </a:cxn>
                <a:cxn ang="f113">
                  <a:pos x="f200" y="f201"/>
                </a:cxn>
                <a:cxn ang="f113">
                  <a:pos x="f202" y="f203"/>
                </a:cxn>
                <a:cxn ang="f113">
                  <a:pos x="f204" y="f205"/>
                </a:cxn>
                <a:cxn ang="f113">
                  <a:pos x="f204" y="f206"/>
                </a:cxn>
                <a:cxn ang="f113">
                  <a:pos x="f204" y="f207"/>
                </a:cxn>
                <a:cxn ang="f113">
                  <a:pos x="f208" y="f209"/>
                </a:cxn>
                <a:cxn ang="f113">
                  <a:pos x="f210" y="f211"/>
                </a:cxn>
                <a:cxn ang="f113">
                  <a:pos x="f210" y="f212"/>
                </a:cxn>
                <a:cxn ang="f113">
                  <a:pos x="f213" y="f214"/>
                </a:cxn>
                <a:cxn ang="f113">
                  <a:pos x="f215" y="f216"/>
                </a:cxn>
                <a:cxn ang="f113">
                  <a:pos x="f217" y="f218"/>
                </a:cxn>
                <a:cxn ang="f113">
                  <a:pos x="f219" y="f220"/>
                </a:cxn>
                <a:cxn ang="f113">
                  <a:pos x="f221" y="f222"/>
                </a:cxn>
                <a:cxn ang="f113">
                  <a:pos x="f221" y="f223"/>
                </a:cxn>
              </a:cxnLst>
              <a:rect l="f186" t="f189" r="f187" b="f188"/>
              <a:pathLst>
                <a:path w="311763" h="527945">
                  <a:moveTo>
                    <a:pt x="f8" y="f9"/>
                  </a:moveTo>
                  <a:lnTo>
                    <a:pt x="f8" y="f9"/>
                  </a:lnTo>
                  <a:lnTo>
                    <a:pt x="f8" y="f9"/>
                  </a:lnTo>
                  <a:cubicBezTo>
                    <a:pt x="f8" y="f9"/>
                    <a:pt x="f8" y="f10"/>
                    <a:pt x="f8" y="f11"/>
                  </a:cubicBezTo>
                  <a:cubicBezTo>
                    <a:pt x="f12" y="f13"/>
                    <a:pt x="f12" y="f14"/>
                    <a:pt x="f8" y="f15"/>
                  </a:cubicBezTo>
                  <a:cubicBezTo>
                    <a:pt x="f16" y="f17"/>
                    <a:pt x="f18" y="f19"/>
                    <a:pt x="f20" y="f21"/>
                  </a:cubicBezTo>
                  <a:cubicBezTo>
                    <a:pt x="f22" y="f23"/>
                    <a:pt x="f24" y="f25"/>
                    <a:pt x="f26" y="f27"/>
                  </a:cubicBezTo>
                  <a:cubicBezTo>
                    <a:pt x="f28" y="f29"/>
                    <a:pt x="f30" y="f31"/>
                    <a:pt x="f32" y="f33"/>
                  </a:cubicBezTo>
                  <a:cubicBezTo>
                    <a:pt x="f32" y="f33"/>
                    <a:pt x="f32" y="f34"/>
                    <a:pt x="f35" y="f36"/>
                  </a:cubicBezTo>
                  <a:lnTo>
                    <a:pt x="f35" y="f36"/>
                  </a:lnTo>
                  <a:lnTo>
                    <a:pt x="f37" y="f38"/>
                  </a:lnTo>
                  <a:lnTo>
                    <a:pt x="f39" y="f40"/>
                  </a:lnTo>
                  <a:cubicBezTo>
                    <a:pt x="f41" y="f42"/>
                    <a:pt x="f41" y="f43"/>
                    <a:pt x="f39" y="f44"/>
                  </a:cubicBezTo>
                  <a:cubicBezTo>
                    <a:pt x="f45" y="f46"/>
                    <a:pt x="f45" y="f47"/>
                    <a:pt x="f39" y="f48"/>
                  </a:cubicBezTo>
                  <a:lnTo>
                    <a:pt x="f49" y="f50"/>
                  </a:lnTo>
                  <a:cubicBezTo>
                    <a:pt x="f51" y="f52"/>
                    <a:pt x="f53" y="f54"/>
                    <a:pt x="f55" y="f56"/>
                  </a:cubicBezTo>
                  <a:lnTo>
                    <a:pt x="f55" y="f57"/>
                  </a:lnTo>
                  <a:lnTo>
                    <a:pt x="f58" y="f59"/>
                  </a:lnTo>
                  <a:lnTo>
                    <a:pt x="f60" y="f5"/>
                  </a:lnTo>
                  <a:lnTo>
                    <a:pt x="f61" y="f62"/>
                  </a:lnTo>
                  <a:lnTo>
                    <a:pt x="f5" y="f63"/>
                  </a:lnTo>
                  <a:lnTo>
                    <a:pt x="f64" y="f65"/>
                  </a:lnTo>
                  <a:lnTo>
                    <a:pt x="f64" y="f66"/>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6">
              <a:extLst>
                <a:ext uri="{FF2B5EF4-FFF2-40B4-BE49-F238E27FC236}">
                  <a16:creationId xmlns:a16="http://schemas.microsoft.com/office/drawing/2014/main" id="{82A12D8E-EAA1-51D7-B89A-48E2A2331854}"/>
                </a:ext>
              </a:extLst>
            </p:cNvPr>
            <p:cNvSpPr/>
            <p:nvPr/>
          </p:nvSpPr>
          <p:spPr>
            <a:xfrm flipH="1">
              <a:off x="11417801" y="2534259"/>
              <a:ext cx="285695" cy="360648"/>
            </a:xfrm>
            <a:custGeom>
              <a:avLst/>
              <a:gdLst>
                <a:gd name="f0" fmla="val 10800000"/>
                <a:gd name="f1" fmla="val 5400000"/>
                <a:gd name="f2" fmla="val 180"/>
                <a:gd name="f3" fmla="val w"/>
                <a:gd name="f4" fmla="val h"/>
                <a:gd name="f5" fmla="val 0"/>
                <a:gd name="f6" fmla="val 285698"/>
                <a:gd name="f7" fmla="val 360650"/>
                <a:gd name="f8" fmla="val 204452"/>
                <a:gd name="f9" fmla="val 59748"/>
                <a:gd name="f10" fmla="val 203961"/>
                <a:gd name="f11" fmla="val 59329"/>
                <a:gd name="f12" fmla="val 203571"/>
                <a:gd name="f13" fmla="val 58807"/>
                <a:gd name="f14" fmla="val 203307"/>
                <a:gd name="f15" fmla="val 58223"/>
                <a:gd name="f16" fmla="val 202417"/>
                <a:gd name="f17" fmla="val 56824"/>
                <a:gd name="f18" fmla="val 55172"/>
                <a:gd name="f19" fmla="val 202355"/>
                <a:gd name="f20" fmla="val 54536"/>
                <a:gd name="f21" fmla="val 53900"/>
                <a:gd name="f22" fmla="val 53265"/>
                <a:gd name="f23" fmla="val 204325"/>
                <a:gd name="f24" fmla="val 91656"/>
                <a:gd name="f25" fmla="val 276163"/>
                <a:gd name="f26" fmla="val 137675"/>
                <a:gd name="f27" fmla="val 205215"/>
                <a:gd name="f28" fmla="val 60511"/>
                <a:gd name="f29" fmla="+- 0 0 -90"/>
                <a:gd name="f30" fmla="*/ f3 1 285698"/>
                <a:gd name="f31" fmla="*/ f4 1 360650"/>
                <a:gd name="f32" fmla="val f5"/>
                <a:gd name="f33" fmla="val f6"/>
                <a:gd name="f34" fmla="val f7"/>
                <a:gd name="f35" fmla="*/ f29 f0 1"/>
                <a:gd name="f36" fmla="+- f34 0 f32"/>
                <a:gd name="f37" fmla="+- f33 0 f32"/>
                <a:gd name="f38" fmla="*/ f35 1 f2"/>
                <a:gd name="f39" fmla="*/ f37 1 285698"/>
                <a:gd name="f40" fmla="*/ f36 1 360650"/>
                <a:gd name="f41" fmla="*/ 204452 f37 1"/>
                <a:gd name="f42" fmla="*/ 59748 f36 1"/>
                <a:gd name="f43" fmla="*/ 203307 f37 1"/>
                <a:gd name="f44" fmla="*/ 58223 f36 1"/>
                <a:gd name="f45" fmla="*/ 202417 f37 1"/>
                <a:gd name="f46" fmla="*/ 56824 f36 1"/>
                <a:gd name="f47" fmla="*/ 55172 f36 1"/>
                <a:gd name="f48" fmla="*/ 53265 f36 1"/>
                <a:gd name="f49" fmla="*/ 204325 f37 1"/>
                <a:gd name="f50" fmla="*/ 0 f36 1"/>
                <a:gd name="f51" fmla="*/ 0 f37 1"/>
                <a:gd name="f52" fmla="*/ 91656 f36 1"/>
                <a:gd name="f53" fmla="*/ 276163 f37 1"/>
                <a:gd name="f54" fmla="*/ 360650 f36 1"/>
                <a:gd name="f55" fmla="*/ 285698 f37 1"/>
                <a:gd name="f56" fmla="*/ 137675 f36 1"/>
                <a:gd name="f57" fmla="*/ 205215 f37 1"/>
                <a:gd name="f58" fmla="*/ 60511 f36 1"/>
                <a:gd name="f59" fmla="+- f38 0 f1"/>
                <a:gd name="f60" fmla="*/ f41 1 285698"/>
                <a:gd name="f61" fmla="*/ f42 1 360650"/>
                <a:gd name="f62" fmla="*/ f43 1 285698"/>
                <a:gd name="f63" fmla="*/ f44 1 360650"/>
                <a:gd name="f64" fmla="*/ f45 1 285698"/>
                <a:gd name="f65" fmla="*/ f46 1 360650"/>
                <a:gd name="f66" fmla="*/ f47 1 360650"/>
                <a:gd name="f67" fmla="*/ f48 1 360650"/>
                <a:gd name="f68" fmla="*/ f49 1 285698"/>
                <a:gd name="f69" fmla="*/ f50 1 360650"/>
                <a:gd name="f70" fmla="*/ f51 1 285698"/>
                <a:gd name="f71" fmla="*/ f52 1 360650"/>
                <a:gd name="f72" fmla="*/ f53 1 285698"/>
                <a:gd name="f73" fmla="*/ f54 1 360650"/>
                <a:gd name="f74" fmla="*/ f55 1 285698"/>
                <a:gd name="f75" fmla="*/ f56 1 360650"/>
                <a:gd name="f76" fmla="*/ f57 1 285698"/>
                <a:gd name="f77" fmla="*/ f58 1 360650"/>
                <a:gd name="f78" fmla="*/ f32 1 f39"/>
                <a:gd name="f79" fmla="*/ f33 1 f39"/>
                <a:gd name="f80" fmla="*/ f32 1 f40"/>
                <a:gd name="f81" fmla="*/ f34 1 f40"/>
                <a:gd name="f82" fmla="*/ f60 1 f39"/>
                <a:gd name="f83" fmla="*/ f61 1 f40"/>
                <a:gd name="f84" fmla="*/ f62 1 f39"/>
                <a:gd name="f85" fmla="*/ f63 1 f40"/>
                <a:gd name="f86" fmla="*/ f64 1 f39"/>
                <a:gd name="f87" fmla="*/ f65 1 f40"/>
                <a:gd name="f88" fmla="*/ f66 1 f40"/>
                <a:gd name="f89" fmla="*/ f67 1 f40"/>
                <a:gd name="f90" fmla="*/ f68 1 f39"/>
                <a:gd name="f91" fmla="*/ f69 1 f40"/>
                <a:gd name="f92" fmla="*/ f70 1 f39"/>
                <a:gd name="f93" fmla="*/ f71 1 f40"/>
                <a:gd name="f94" fmla="*/ f72 1 f39"/>
                <a:gd name="f95" fmla="*/ f73 1 f40"/>
                <a:gd name="f96" fmla="*/ f74 1 f39"/>
                <a:gd name="f97" fmla="*/ f75 1 f40"/>
                <a:gd name="f98" fmla="*/ f76 1 f39"/>
                <a:gd name="f99" fmla="*/ f77 1 f40"/>
                <a:gd name="f100" fmla="*/ f78 f30 1"/>
                <a:gd name="f101" fmla="*/ f79 f30 1"/>
                <a:gd name="f102" fmla="*/ f81 f31 1"/>
                <a:gd name="f103" fmla="*/ f80 f31 1"/>
                <a:gd name="f104" fmla="*/ f82 f30 1"/>
                <a:gd name="f105" fmla="*/ f83 f31 1"/>
                <a:gd name="f106" fmla="*/ f84 f30 1"/>
                <a:gd name="f107" fmla="*/ f85 f31 1"/>
                <a:gd name="f108" fmla="*/ f86 f30 1"/>
                <a:gd name="f109" fmla="*/ f87 f31 1"/>
                <a:gd name="f110" fmla="*/ f88 f31 1"/>
                <a:gd name="f111" fmla="*/ f89 f31 1"/>
                <a:gd name="f112" fmla="*/ f90 f30 1"/>
                <a:gd name="f113" fmla="*/ f91 f31 1"/>
                <a:gd name="f114" fmla="*/ f92 f30 1"/>
                <a:gd name="f115" fmla="*/ f93 f31 1"/>
                <a:gd name="f116" fmla="*/ f94 f30 1"/>
                <a:gd name="f117" fmla="*/ f95 f31 1"/>
                <a:gd name="f118" fmla="*/ f96 f30 1"/>
                <a:gd name="f119" fmla="*/ f97 f31 1"/>
                <a:gd name="f120" fmla="*/ f98 f30 1"/>
                <a:gd name="f121" fmla="*/ f99 f31 1"/>
              </a:gdLst>
              <a:ahLst/>
              <a:cxnLst>
                <a:cxn ang="3cd4">
                  <a:pos x="hc" y="t"/>
                </a:cxn>
                <a:cxn ang="0">
                  <a:pos x="r" y="vc"/>
                </a:cxn>
                <a:cxn ang="cd4">
                  <a:pos x="hc" y="b"/>
                </a:cxn>
                <a:cxn ang="cd2">
                  <a:pos x="l" y="vc"/>
                </a:cxn>
                <a:cxn ang="f59">
                  <a:pos x="f104" y="f105"/>
                </a:cxn>
                <a:cxn ang="f59">
                  <a:pos x="f106" y="f107"/>
                </a:cxn>
                <a:cxn ang="f59">
                  <a:pos x="f108" y="f109"/>
                </a:cxn>
                <a:cxn ang="f59">
                  <a:pos x="f108" y="f110"/>
                </a:cxn>
                <a:cxn ang="f59">
                  <a:pos x="f108" y="f111"/>
                </a:cxn>
                <a:cxn ang="f59">
                  <a:pos x="f108" y="f111"/>
                </a:cxn>
                <a:cxn ang="f59">
                  <a:pos x="f112" y="f113"/>
                </a:cxn>
                <a:cxn ang="f59">
                  <a:pos x="f114" y="f115"/>
                </a:cxn>
                <a:cxn ang="f59">
                  <a:pos x="f116" y="f117"/>
                </a:cxn>
                <a:cxn ang="f59">
                  <a:pos x="f118" y="f119"/>
                </a:cxn>
                <a:cxn ang="f59">
                  <a:pos x="f120" y="f121"/>
                </a:cxn>
                <a:cxn ang="f59">
                  <a:pos x="f104" y="f105"/>
                </a:cxn>
              </a:cxnLst>
              <a:rect l="f100" t="f103" r="f101" b="f102"/>
              <a:pathLst>
                <a:path w="285698" h="360650">
                  <a:moveTo>
                    <a:pt x="f8" y="f9"/>
                  </a:moveTo>
                  <a:cubicBezTo>
                    <a:pt x="f10" y="f11"/>
                    <a:pt x="f12" y="f13"/>
                    <a:pt x="f14" y="f15"/>
                  </a:cubicBezTo>
                  <a:lnTo>
                    <a:pt x="f16" y="f17"/>
                  </a:lnTo>
                  <a:lnTo>
                    <a:pt x="f16" y="f18"/>
                  </a:lnTo>
                  <a:cubicBezTo>
                    <a:pt x="f19" y="f20"/>
                    <a:pt x="f19" y="f21"/>
                    <a:pt x="f16" y="f22"/>
                  </a:cubicBezTo>
                  <a:cubicBezTo>
                    <a:pt x="f16" y="f22"/>
                    <a:pt x="f16" y="f22"/>
                    <a:pt x="f16" y="f22"/>
                  </a:cubicBezTo>
                  <a:lnTo>
                    <a:pt x="f23" y="f5"/>
                  </a:lnTo>
                  <a:lnTo>
                    <a:pt x="f5" y="f24"/>
                  </a:lnTo>
                  <a:lnTo>
                    <a:pt x="f25" y="f7"/>
                  </a:lnTo>
                  <a:lnTo>
                    <a:pt x="f6" y="f26"/>
                  </a:lnTo>
                  <a:lnTo>
                    <a:pt x="f27" y="f28"/>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7">
              <a:extLst>
                <a:ext uri="{FF2B5EF4-FFF2-40B4-BE49-F238E27FC236}">
                  <a16:creationId xmlns:a16="http://schemas.microsoft.com/office/drawing/2014/main" id="{2A150AA9-EA07-7007-011B-3F8485E66311}"/>
                </a:ext>
              </a:extLst>
            </p:cNvPr>
            <p:cNvSpPr/>
            <p:nvPr/>
          </p:nvSpPr>
          <p:spPr>
            <a:xfrm flipH="1">
              <a:off x="11392628" y="1910209"/>
              <a:ext cx="566187" cy="412385"/>
            </a:xfrm>
            <a:custGeom>
              <a:avLst/>
              <a:gdLst>
                <a:gd name="f0" fmla="val 10800000"/>
                <a:gd name="f1" fmla="val 5400000"/>
                <a:gd name="f2" fmla="val 180"/>
                <a:gd name="f3" fmla="val w"/>
                <a:gd name="f4" fmla="val h"/>
                <a:gd name="f5" fmla="val 0"/>
                <a:gd name="f6" fmla="val 566183"/>
                <a:gd name="f7" fmla="val 412389"/>
                <a:gd name="f8" fmla="val 369488"/>
                <a:gd name="f9" fmla="val 238527"/>
                <a:gd name="f10" fmla="val 56062"/>
                <a:gd name="f11" fmla="val 233187"/>
                <a:gd name="f12" fmla="val 279545"/>
                <a:gd name="f13" fmla="val 284529"/>
                <a:gd name="f14" fmla="val 229146"/>
                <a:gd name="f15" fmla="val 288571"/>
                <a:gd name="f16" fmla="val 224161"/>
                <a:gd name="f17" fmla="val 224118"/>
                <a:gd name="f18" fmla="val 224076"/>
                <a:gd name="f19" fmla="val 224032"/>
                <a:gd name="f20" fmla="val 220479"/>
                <a:gd name="f21" fmla="val 288470"/>
                <a:gd name="f22" fmla="val 217351"/>
                <a:gd name="f23" fmla="val 286194"/>
                <a:gd name="f24" fmla="val 216149"/>
                <a:gd name="f25" fmla="val 282851"/>
                <a:gd name="f26" fmla="val 376922"/>
                <a:gd name="f27" fmla="val 36618"/>
                <a:gd name="f28" fmla="val 412390"/>
                <a:gd name="f29" fmla="val 261922"/>
                <a:gd name="f30" fmla="val 313869"/>
                <a:gd name="f31" fmla="val 566184"/>
                <a:gd name="f32" fmla="val 180643"/>
                <a:gd name="f33" fmla="+- 0 0 -90"/>
                <a:gd name="f34" fmla="*/ f3 1 566183"/>
                <a:gd name="f35" fmla="*/ f4 1 412389"/>
                <a:gd name="f36" fmla="val f5"/>
                <a:gd name="f37" fmla="val f6"/>
                <a:gd name="f38" fmla="val f7"/>
                <a:gd name="f39" fmla="*/ f33 f0 1"/>
                <a:gd name="f40" fmla="+- f38 0 f36"/>
                <a:gd name="f41" fmla="+- f37 0 f36"/>
                <a:gd name="f42" fmla="*/ f39 1 f2"/>
                <a:gd name="f43" fmla="*/ f41 1 566183"/>
                <a:gd name="f44" fmla="*/ f40 1 412389"/>
                <a:gd name="f45" fmla="*/ 369488 f41 1"/>
                <a:gd name="f46" fmla="*/ 0 f40 1"/>
                <a:gd name="f47" fmla="*/ 238527 f41 1"/>
                <a:gd name="f48" fmla="*/ 56062 f40 1"/>
                <a:gd name="f49" fmla="*/ 233187 f41 1"/>
                <a:gd name="f50" fmla="*/ 279545 f40 1"/>
                <a:gd name="f51" fmla="*/ 224161 f41 1"/>
                <a:gd name="f52" fmla="*/ 288571 f40 1"/>
                <a:gd name="f53" fmla="*/ 224032 f41 1"/>
                <a:gd name="f54" fmla="*/ 216149 f41 1"/>
                <a:gd name="f55" fmla="*/ 282851 f40 1"/>
                <a:gd name="f56" fmla="*/ 0 f41 1"/>
                <a:gd name="f57" fmla="*/ 376922 f40 1"/>
                <a:gd name="f58" fmla="*/ 36618 f41 1"/>
                <a:gd name="f59" fmla="*/ 412390 f40 1"/>
                <a:gd name="f60" fmla="*/ 261922 f41 1"/>
                <a:gd name="f61" fmla="*/ 313869 f40 1"/>
                <a:gd name="f62" fmla="*/ 566184 f41 1"/>
                <a:gd name="f63" fmla="*/ 180643 f40 1"/>
                <a:gd name="f64" fmla="+- f42 0 f1"/>
                <a:gd name="f65" fmla="*/ f45 1 566183"/>
                <a:gd name="f66" fmla="*/ f46 1 412389"/>
                <a:gd name="f67" fmla="*/ f47 1 566183"/>
                <a:gd name="f68" fmla="*/ f48 1 412389"/>
                <a:gd name="f69" fmla="*/ f49 1 566183"/>
                <a:gd name="f70" fmla="*/ f50 1 412389"/>
                <a:gd name="f71" fmla="*/ f51 1 566183"/>
                <a:gd name="f72" fmla="*/ f52 1 412389"/>
                <a:gd name="f73" fmla="*/ f53 1 566183"/>
                <a:gd name="f74" fmla="*/ f54 1 566183"/>
                <a:gd name="f75" fmla="*/ f55 1 412389"/>
                <a:gd name="f76" fmla="*/ f56 1 566183"/>
                <a:gd name="f77" fmla="*/ f57 1 412389"/>
                <a:gd name="f78" fmla="*/ f58 1 566183"/>
                <a:gd name="f79" fmla="*/ f59 1 412389"/>
                <a:gd name="f80" fmla="*/ f60 1 566183"/>
                <a:gd name="f81" fmla="*/ f61 1 412389"/>
                <a:gd name="f82" fmla="*/ f62 1 566183"/>
                <a:gd name="f83" fmla="*/ f63 1 412389"/>
                <a:gd name="f84" fmla="*/ f36 1 f43"/>
                <a:gd name="f85" fmla="*/ f37 1 f43"/>
                <a:gd name="f86" fmla="*/ f36 1 f44"/>
                <a:gd name="f87" fmla="*/ f38 1 f44"/>
                <a:gd name="f88" fmla="*/ f65 1 f43"/>
                <a:gd name="f89" fmla="*/ f66 1 f44"/>
                <a:gd name="f90" fmla="*/ f67 1 f43"/>
                <a:gd name="f91" fmla="*/ f68 1 f44"/>
                <a:gd name="f92" fmla="*/ f69 1 f43"/>
                <a:gd name="f93" fmla="*/ f70 1 f44"/>
                <a:gd name="f94" fmla="*/ f71 1 f43"/>
                <a:gd name="f95" fmla="*/ f72 1 f44"/>
                <a:gd name="f96" fmla="*/ f73 1 f43"/>
                <a:gd name="f97" fmla="*/ f74 1 f43"/>
                <a:gd name="f98" fmla="*/ f75 1 f44"/>
                <a:gd name="f99" fmla="*/ f76 1 f43"/>
                <a:gd name="f100" fmla="*/ f77 1 f44"/>
                <a:gd name="f101" fmla="*/ f78 1 f43"/>
                <a:gd name="f102" fmla="*/ f79 1 f44"/>
                <a:gd name="f103" fmla="*/ f80 1 f43"/>
                <a:gd name="f104" fmla="*/ f81 1 f44"/>
                <a:gd name="f105" fmla="*/ f82 1 f43"/>
                <a:gd name="f106" fmla="*/ f83 1 f44"/>
                <a:gd name="f107" fmla="*/ f84 f34 1"/>
                <a:gd name="f108" fmla="*/ f85 f34 1"/>
                <a:gd name="f109" fmla="*/ f87 f35 1"/>
                <a:gd name="f110" fmla="*/ f86 f35 1"/>
                <a:gd name="f111" fmla="*/ f88 f34 1"/>
                <a:gd name="f112" fmla="*/ f89 f35 1"/>
                <a:gd name="f113" fmla="*/ f90 f34 1"/>
                <a:gd name="f114" fmla="*/ f91 f35 1"/>
                <a:gd name="f115" fmla="*/ f92 f34 1"/>
                <a:gd name="f116" fmla="*/ f93 f35 1"/>
                <a:gd name="f117" fmla="*/ f94 f34 1"/>
                <a:gd name="f118" fmla="*/ f95 f35 1"/>
                <a:gd name="f119" fmla="*/ f96 f34 1"/>
                <a:gd name="f120" fmla="*/ f97 f34 1"/>
                <a:gd name="f121" fmla="*/ f98 f35 1"/>
                <a:gd name="f122" fmla="*/ f99 f34 1"/>
                <a:gd name="f123" fmla="*/ f100 f35 1"/>
                <a:gd name="f124" fmla="*/ f101 f34 1"/>
                <a:gd name="f125" fmla="*/ f102 f35 1"/>
                <a:gd name="f126" fmla="*/ f103 f34 1"/>
                <a:gd name="f127" fmla="*/ f104 f35 1"/>
                <a:gd name="f128" fmla="*/ f105 f34 1"/>
                <a:gd name="f129" fmla="*/ f106 f35 1"/>
              </a:gdLst>
              <a:ahLst/>
              <a:cxnLst>
                <a:cxn ang="3cd4">
                  <a:pos x="hc" y="t"/>
                </a:cxn>
                <a:cxn ang="0">
                  <a:pos x="r" y="vc"/>
                </a:cxn>
                <a:cxn ang="cd4">
                  <a:pos x="hc" y="b"/>
                </a:cxn>
                <a:cxn ang="cd2">
                  <a:pos x="l" y="vc"/>
                </a:cxn>
                <a:cxn ang="f64">
                  <a:pos x="f111" y="f112"/>
                </a:cxn>
                <a:cxn ang="f64">
                  <a:pos x="f113" y="f114"/>
                </a:cxn>
                <a:cxn ang="f64">
                  <a:pos x="f115" y="f116"/>
                </a:cxn>
                <a:cxn ang="f64">
                  <a:pos x="f117" y="f118"/>
                </a:cxn>
                <a:cxn ang="f64">
                  <a:pos x="f119" y="f118"/>
                </a:cxn>
                <a:cxn ang="f64">
                  <a:pos x="f120" y="f121"/>
                </a:cxn>
                <a:cxn ang="f64">
                  <a:pos x="f122" y="f123"/>
                </a:cxn>
                <a:cxn ang="f64">
                  <a:pos x="f124" y="f125"/>
                </a:cxn>
                <a:cxn ang="f64">
                  <a:pos x="f126" y="f127"/>
                </a:cxn>
                <a:cxn ang="f64">
                  <a:pos x="f128" y="f129"/>
                </a:cxn>
              </a:cxnLst>
              <a:rect l="f107" t="f110" r="f108" b="f109"/>
              <a:pathLst>
                <a:path w="566183" h="412389">
                  <a:moveTo>
                    <a:pt x="f8" y="f5"/>
                  </a:moveTo>
                  <a:lnTo>
                    <a:pt x="f9" y="f10"/>
                  </a:lnTo>
                  <a:lnTo>
                    <a:pt x="f11" y="f12"/>
                  </a:lnTo>
                  <a:cubicBezTo>
                    <a:pt x="f11" y="f13"/>
                    <a:pt x="f14" y="f15"/>
                    <a:pt x="f16" y="f15"/>
                  </a:cubicBezTo>
                  <a:cubicBezTo>
                    <a:pt x="f17" y="f15"/>
                    <a:pt x="f18" y="f15"/>
                    <a:pt x="f19" y="f15"/>
                  </a:cubicBezTo>
                  <a:cubicBezTo>
                    <a:pt x="f20" y="f21"/>
                    <a:pt x="f22" y="f23"/>
                    <a:pt x="f24" y="f25"/>
                  </a:cubicBezTo>
                  <a:lnTo>
                    <a:pt x="f5" y="f26"/>
                  </a:lnTo>
                  <a:lnTo>
                    <a:pt x="f27" y="f28"/>
                  </a:lnTo>
                  <a:lnTo>
                    <a:pt x="f29" y="f30"/>
                  </a:lnTo>
                  <a:lnTo>
                    <a:pt x="f31" y="f32"/>
                  </a:lnTo>
                  <a:close/>
                </a:path>
              </a:pathLst>
            </a:custGeom>
            <a:solidFill>
              <a:srgbClr val="C2E0D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08">
              <a:extLst>
                <a:ext uri="{FF2B5EF4-FFF2-40B4-BE49-F238E27FC236}">
                  <a16:creationId xmlns:a16="http://schemas.microsoft.com/office/drawing/2014/main" id="{62803B09-79F7-CBE9-1823-E1047CA1C446}"/>
                </a:ext>
              </a:extLst>
            </p:cNvPr>
            <p:cNvSpPr/>
            <p:nvPr/>
          </p:nvSpPr>
          <p:spPr>
            <a:xfrm flipH="1">
              <a:off x="11734275" y="1813721"/>
              <a:ext cx="224668" cy="473412"/>
            </a:xfrm>
            <a:custGeom>
              <a:avLst/>
              <a:gdLst>
                <a:gd name="f0" fmla="val 10800000"/>
                <a:gd name="f1" fmla="val 5400000"/>
                <a:gd name="f2" fmla="val 180"/>
                <a:gd name="f3" fmla="val w"/>
                <a:gd name="f4" fmla="val h"/>
                <a:gd name="f5" fmla="val 0"/>
                <a:gd name="f6" fmla="val 224668"/>
                <a:gd name="f7" fmla="val 473409"/>
                <a:gd name="f8" fmla="val 215641"/>
                <a:gd name="f9" fmla="val 375524"/>
                <a:gd name="f10" fmla="val 221235"/>
                <a:gd name="f11" fmla="val 146701"/>
                <a:gd name="f12" fmla="val 4704"/>
                <a:gd name="f13" fmla="val 93309"/>
                <a:gd name="f14" fmla="val 216149"/>
                <a:gd name="f15" fmla="val 379338"/>
                <a:gd name="f16" fmla="val 215716"/>
                <a:gd name="f17" fmla="val 378117"/>
                <a:gd name="f18" fmla="val 215542"/>
                <a:gd name="f19" fmla="val 376821"/>
                <a:gd name="f20" fmla="+- 0 0 -90"/>
                <a:gd name="f21" fmla="*/ f3 1 224668"/>
                <a:gd name="f22" fmla="*/ f4 1 473409"/>
                <a:gd name="f23" fmla="val f5"/>
                <a:gd name="f24" fmla="val f6"/>
                <a:gd name="f25" fmla="val f7"/>
                <a:gd name="f26" fmla="*/ f20 f0 1"/>
                <a:gd name="f27" fmla="+- f25 0 f23"/>
                <a:gd name="f28" fmla="+- f24 0 f23"/>
                <a:gd name="f29" fmla="*/ f26 1 f2"/>
                <a:gd name="f30" fmla="*/ f28 1 224668"/>
                <a:gd name="f31" fmla="*/ f27 1 473409"/>
                <a:gd name="f32" fmla="*/ 215641 f28 1"/>
                <a:gd name="f33" fmla="*/ 375524 f27 1"/>
                <a:gd name="f34" fmla="*/ 221235 f28 1"/>
                <a:gd name="f35" fmla="*/ 146701 f27 1"/>
                <a:gd name="f36" fmla="*/ 224668 f28 1"/>
                <a:gd name="f37" fmla="*/ 0 f27 1"/>
                <a:gd name="f38" fmla="*/ 4704 f28 1"/>
                <a:gd name="f39" fmla="*/ 93309 f27 1"/>
                <a:gd name="f40" fmla="*/ 0 f28 1"/>
                <a:gd name="f41" fmla="*/ 473409 f27 1"/>
                <a:gd name="f42" fmla="*/ 216149 f28 1"/>
                <a:gd name="f43" fmla="*/ 379338 f27 1"/>
                <a:gd name="f44" fmla="+- f29 0 f1"/>
                <a:gd name="f45" fmla="*/ f32 1 224668"/>
                <a:gd name="f46" fmla="*/ f33 1 473409"/>
                <a:gd name="f47" fmla="*/ f34 1 224668"/>
                <a:gd name="f48" fmla="*/ f35 1 473409"/>
                <a:gd name="f49" fmla="*/ f36 1 224668"/>
                <a:gd name="f50" fmla="*/ f37 1 473409"/>
                <a:gd name="f51" fmla="*/ f38 1 224668"/>
                <a:gd name="f52" fmla="*/ f39 1 473409"/>
                <a:gd name="f53" fmla="*/ f40 1 224668"/>
                <a:gd name="f54" fmla="*/ f41 1 473409"/>
                <a:gd name="f55" fmla="*/ f42 1 224668"/>
                <a:gd name="f56" fmla="*/ f43 1 473409"/>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79" y="f80"/>
                </a:cxn>
                <a:cxn ang="f44">
                  <a:pos x="f81" y="f82"/>
                </a:cxn>
                <a:cxn ang="f44">
                  <a:pos x="f83" y="f84"/>
                </a:cxn>
                <a:cxn ang="f44">
                  <a:pos x="f85" y="f86"/>
                </a:cxn>
                <a:cxn ang="f44">
                  <a:pos x="f85" y="f86"/>
                </a:cxn>
                <a:cxn ang="f44">
                  <a:pos x="f87" y="f88"/>
                </a:cxn>
                <a:cxn ang="f44">
                  <a:pos x="f77" y="f78"/>
                </a:cxn>
              </a:cxnLst>
              <a:rect l="f73" t="f76" r="f74" b="f75"/>
              <a:pathLst>
                <a:path w="224668" h="473409">
                  <a:moveTo>
                    <a:pt x="f8" y="f9"/>
                  </a:moveTo>
                  <a:lnTo>
                    <a:pt x="f10" y="f11"/>
                  </a:lnTo>
                  <a:lnTo>
                    <a:pt x="f10" y="f11"/>
                  </a:lnTo>
                  <a:lnTo>
                    <a:pt x="f6" y="f5"/>
                  </a:lnTo>
                  <a:lnTo>
                    <a:pt x="f12" y="f13"/>
                  </a:lnTo>
                  <a:lnTo>
                    <a:pt x="f5" y="f7"/>
                  </a:lnTo>
                  <a:lnTo>
                    <a:pt x="f5" y="f7"/>
                  </a:lnTo>
                  <a:lnTo>
                    <a:pt x="f14" y="f15"/>
                  </a:lnTo>
                  <a:cubicBezTo>
                    <a:pt x="f16" y="f17"/>
                    <a:pt x="f18" y="f19"/>
                    <a:pt x="f8" y="f9"/>
                  </a:cubicBez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09">
              <a:extLst>
                <a:ext uri="{FF2B5EF4-FFF2-40B4-BE49-F238E27FC236}">
                  <a16:creationId xmlns:a16="http://schemas.microsoft.com/office/drawing/2014/main" id="{5179DE91-6A0D-52E8-2148-13A10B2ED3E2}"/>
                </a:ext>
              </a:extLst>
            </p:cNvPr>
            <p:cNvSpPr/>
            <p:nvPr/>
          </p:nvSpPr>
          <p:spPr>
            <a:xfrm flipH="1">
              <a:off x="11924233" y="2291577"/>
              <a:ext cx="39666" cy="428917"/>
            </a:xfrm>
            <a:custGeom>
              <a:avLst/>
              <a:gdLst>
                <a:gd name="f0" fmla="val 10800000"/>
                <a:gd name="f1" fmla="val 5400000"/>
                <a:gd name="f2" fmla="val 180"/>
                <a:gd name="f3" fmla="val w"/>
                <a:gd name="f4" fmla="val h"/>
                <a:gd name="f5" fmla="val 0"/>
                <a:gd name="f6" fmla="val 39669"/>
                <a:gd name="f7" fmla="val 428916"/>
                <a:gd name="f8" fmla="val 395228"/>
                <a:gd name="f9" fmla="val 33948"/>
                <a:gd name="f10" fmla="val 39670"/>
                <a:gd name="f11" fmla="val 33688"/>
                <a:gd name="f12" fmla="val 4959"/>
                <a:gd name="f13" fmla="+- 0 0 -90"/>
                <a:gd name="f14" fmla="*/ f3 1 39669"/>
                <a:gd name="f15" fmla="*/ f4 1 428916"/>
                <a:gd name="f16" fmla="val f5"/>
                <a:gd name="f17" fmla="val f6"/>
                <a:gd name="f18" fmla="val f7"/>
                <a:gd name="f19" fmla="*/ f13 f0 1"/>
                <a:gd name="f20" fmla="+- f18 0 f16"/>
                <a:gd name="f21" fmla="+- f17 0 f16"/>
                <a:gd name="f22" fmla="*/ f19 1 f2"/>
                <a:gd name="f23" fmla="*/ f21 1 39669"/>
                <a:gd name="f24" fmla="*/ f20 1 428916"/>
                <a:gd name="f25" fmla="*/ 0 f21 1"/>
                <a:gd name="f26" fmla="*/ 395228 f20 1"/>
                <a:gd name="f27" fmla="*/ 33948 f21 1"/>
                <a:gd name="f28" fmla="*/ 428916 f20 1"/>
                <a:gd name="f29" fmla="*/ 39670 f21 1"/>
                <a:gd name="f30" fmla="*/ 33688 f20 1"/>
                <a:gd name="f31" fmla="*/ 4959 f21 1"/>
                <a:gd name="f32" fmla="*/ 0 f20 1"/>
                <a:gd name="f33" fmla="+- f22 0 f1"/>
                <a:gd name="f34" fmla="*/ f25 1 39669"/>
                <a:gd name="f35" fmla="*/ f26 1 428916"/>
                <a:gd name="f36" fmla="*/ f27 1 39669"/>
                <a:gd name="f37" fmla="*/ f28 1 428916"/>
                <a:gd name="f38" fmla="*/ f29 1 39669"/>
                <a:gd name="f39" fmla="*/ f30 1 428916"/>
                <a:gd name="f40" fmla="*/ f31 1 39669"/>
                <a:gd name="f41" fmla="*/ f32 1 42891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9669" h="428916">
                  <a:moveTo>
                    <a:pt x="f5" y="f8"/>
                  </a:moveTo>
                  <a:lnTo>
                    <a:pt x="f9" y="f7"/>
                  </a:lnTo>
                  <a:lnTo>
                    <a:pt x="f10" y="f11"/>
                  </a:lnTo>
                  <a:lnTo>
                    <a:pt x="f12" y="f5"/>
                  </a:lnTo>
                  <a:lnTo>
                    <a:pt x="f5" y="f8"/>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10">
              <a:extLst>
                <a:ext uri="{FF2B5EF4-FFF2-40B4-BE49-F238E27FC236}">
                  <a16:creationId xmlns:a16="http://schemas.microsoft.com/office/drawing/2014/main" id="{B5BE6348-EDB1-1505-23EF-B3B81C71DB83}"/>
                </a:ext>
              </a:extLst>
            </p:cNvPr>
            <p:cNvSpPr/>
            <p:nvPr/>
          </p:nvSpPr>
          <p:spPr>
            <a:xfrm flipH="1">
              <a:off x="11174699" y="2050304"/>
              <a:ext cx="201140" cy="95344"/>
            </a:xfrm>
            <a:custGeom>
              <a:avLst/>
              <a:gdLst>
                <a:gd name="f0" fmla="val 10800000"/>
                <a:gd name="f1" fmla="val 5400000"/>
                <a:gd name="f2" fmla="val 180"/>
                <a:gd name="f3" fmla="val w"/>
                <a:gd name="f4" fmla="val h"/>
                <a:gd name="f5" fmla="val 0"/>
                <a:gd name="f6" fmla="val 201145"/>
                <a:gd name="f7" fmla="val 95342"/>
                <a:gd name="f8" fmla="val 201146"/>
                <a:gd name="f9" fmla="val 6992"/>
                <a:gd name="f10" fmla="val 193390"/>
                <a:gd name="f11" fmla="val 381"/>
                <a:gd name="f12" fmla="val 84537"/>
                <a:gd name="f13" fmla="val 95343"/>
                <a:gd name="f14" fmla="+- 0 0 -90"/>
                <a:gd name="f15" fmla="*/ f3 1 201145"/>
                <a:gd name="f16" fmla="*/ f4 1 95342"/>
                <a:gd name="f17" fmla="val f5"/>
                <a:gd name="f18" fmla="val f6"/>
                <a:gd name="f19" fmla="val f7"/>
                <a:gd name="f20" fmla="*/ f14 f0 1"/>
                <a:gd name="f21" fmla="+- f19 0 f17"/>
                <a:gd name="f22" fmla="+- f18 0 f17"/>
                <a:gd name="f23" fmla="*/ f20 1 f2"/>
                <a:gd name="f24" fmla="*/ f22 1 201145"/>
                <a:gd name="f25" fmla="*/ f21 1 95342"/>
                <a:gd name="f26" fmla="*/ 201146 f22 1"/>
                <a:gd name="f27" fmla="*/ 6992 f21 1"/>
                <a:gd name="f28" fmla="*/ 193390 f22 1"/>
                <a:gd name="f29" fmla="*/ 0 f21 1"/>
                <a:gd name="f30" fmla="*/ 381 f22 1"/>
                <a:gd name="f31" fmla="*/ 84537 f21 1"/>
                <a:gd name="f32" fmla="*/ 0 f22 1"/>
                <a:gd name="f33" fmla="*/ 95343 f21 1"/>
                <a:gd name="f34" fmla="+- f23 0 f1"/>
                <a:gd name="f35" fmla="*/ f26 1 201145"/>
                <a:gd name="f36" fmla="*/ f27 1 95342"/>
                <a:gd name="f37" fmla="*/ f28 1 201145"/>
                <a:gd name="f38" fmla="*/ f29 1 95342"/>
                <a:gd name="f39" fmla="*/ f30 1 201145"/>
                <a:gd name="f40" fmla="*/ f31 1 95342"/>
                <a:gd name="f41" fmla="*/ f32 1 201145"/>
                <a:gd name="f42" fmla="*/ f33 1 95342"/>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01145" h="95342">
                  <a:moveTo>
                    <a:pt x="f8" y="f9"/>
                  </a:moveTo>
                  <a:lnTo>
                    <a:pt x="f10" y="f5"/>
                  </a:lnTo>
                  <a:lnTo>
                    <a:pt x="f11" y="f12"/>
                  </a:lnTo>
                  <a:lnTo>
                    <a:pt x="f5" y="f13"/>
                  </a:lnTo>
                  <a:lnTo>
                    <a:pt x="f8" y="f9"/>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11">
              <a:extLst>
                <a:ext uri="{FF2B5EF4-FFF2-40B4-BE49-F238E27FC236}">
                  <a16:creationId xmlns:a16="http://schemas.microsoft.com/office/drawing/2014/main" id="{933BFE8A-40D7-F85C-AB61-7E2F6DEC56E3}"/>
                </a:ext>
              </a:extLst>
            </p:cNvPr>
            <p:cNvSpPr/>
            <p:nvPr/>
          </p:nvSpPr>
          <p:spPr>
            <a:xfrm flipH="1">
              <a:off x="11428363" y="2530190"/>
              <a:ext cx="760332" cy="841174"/>
            </a:xfrm>
            <a:custGeom>
              <a:avLst/>
              <a:gdLst>
                <a:gd name="f0" fmla="val 10800000"/>
                <a:gd name="f1" fmla="val 5400000"/>
                <a:gd name="f2" fmla="val 180"/>
                <a:gd name="f3" fmla="val w"/>
                <a:gd name="f4" fmla="val h"/>
                <a:gd name="f5" fmla="val 0"/>
                <a:gd name="f6" fmla="val 760336"/>
                <a:gd name="f7" fmla="val 841178"/>
                <a:gd name="f8" fmla="val 755378"/>
                <a:gd name="f9" fmla="val 488664"/>
                <a:gd name="f10" fmla="val 760337"/>
                <a:gd name="f11" fmla="val 374253"/>
                <a:gd name="f12" fmla="val 368532"/>
                <a:gd name="f13" fmla="val 480614"/>
                <a:gd name="f14" fmla="val 96614"/>
                <a:gd name="f15" fmla="val 260778"/>
                <a:gd name="f16" fmla="val 196279"/>
                <a:gd name="f17" fmla="val 260142"/>
                <a:gd name="f18" fmla="val 222125"/>
                <a:gd name="f19" fmla="val 158142"/>
                <a:gd name="f20" fmla="val 62683"/>
                <a:gd name="f21" fmla="val 27586"/>
                <a:gd name="f22" fmla="val 841179"/>
                <a:gd name="f23" fmla="val 755760"/>
                <a:gd name="f24" fmla="val 490952"/>
                <a:gd name="f25" fmla="val 755574"/>
                <a:gd name="f26" fmla="val 490203"/>
                <a:gd name="f27" fmla="val 755447"/>
                <a:gd name="f28" fmla="val 489440"/>
                <a:gd name="f29" fmla="+- 0 0 -90"/>
                <a:gd name="f30" fmla="*/ f3 1 760336"/>
                <a:gd name="f31" fmla="*/ f4 1 841178"/>
                <a:gd name="f32" fmla="val f5"/>
                <a:gd name="f33" fmla="val f6"/>
                <a:gd name="f34" fmla="val f7"/>
                <a:gd name="f35" fmla="*/ f29 f0 1"/>
                <a:gd name="f36" fmla="+- f34 0 f32"/>
                <a:gd name="f37" fmla="+- f33 0 f32"/>
                <a:gd name="f38" fmla="*/ f35 1 f2"/>
                <a:gd name="f39" fmla="*/ f37 1 760336"/>
                <a:gd name="f40" fmla="*/ f36 1 841178"/>
                <a:gd name="f41" fmla="*/ 755378 f37 1"/>
                <a:gd name="f42" fmla="*/ 488664 f36 1"/>
                <a:gd name="f43" fmla="*/ 760337 f37 1"/>
                <a:gd name="f44" fmla="*/ 374253 f36 1"/>
                <a:gd name="f45" fmla="*/ 368532 f36 1"/>
                <a:gd name="f46" fmla="*/ 480614 f37 1"/>
                <a:gd name="f47" fmla="*/ 96614 f36 1"/>
                <a:gd name="f48" fmla="*/ 260778 f37 1"/>
                <a:gd name="f49" fmla="*/ 196279 f36 1"/>
                <a:gd name="f50" fmla="*/ 260142 f37 1"/>
                <a:gd name="f51" fmla="*/ 222125 f37 1"/>
                <a:gd name="f52" fmla="*/ 158142 f36 1"/>
                <a:gd name="f53" fmla="*/ 62683 f37 1"/>
                <a:gd name="f54" fmla="*/ 0 f36 1"/>
                <a:gd name="f55" fmla="*/ 0 f37 1"/>
                <a:gd name="f56" fmla="*/ 27586 f36 1"/>
                <a:gd name="f57" fmla="*/ 841179 f36 1"/>
                <a:gd name="f58" fmla="*/ 755760 f37 1"/>
                <a:gd name="f59" fmla="*/ 490952 f36 1"/>
                <a:gd name="f60" fmla="+- f38 0 f1"/>
                <a:gd name="f61" fmla="*/ f41 1 760336"/>
                <a:gd name="f62" fmla="*/ f42 1 841178"/>
                <a:gd name="f63" fmla="*/ f43 1 760336"/>
                <a:gd name="f64" fmla="*/ f44 1 841178"/>
                <a:gd name="f65" fmla="*/ f45 1 841178"/>
                <a:gd name="f66" fmla="*/ f46 1 760336"/>
                <a:gd name="f67" fmla="*/ f47 1 841178"/>
                <a:gd name="f68" fmla="*/ f48 1 760336"/>
                <a:gd name="f69" fmla="*/ f49 1 841178"/>
                <a:gd name="f70" fmla="*/ f50 1 760336"/>
                <a:gd name="f71" fmla="*/ f51 1 760336"/>
                <a:gd name="f72" fmla="*/ f52 1 841178"/>
                <a:gd name="f73" fmla="*/ f53 1 760336"/>
                <a:gd name="f74" fmla="*/ f54 1 841178"/>
                <a:gd name="f75" fmla="*/ f55 1 760336"/>
                <a:gd name="f76" fmla="*/ f56 1 841178"/>
                <a:gd name="f77" fmla="*/ f57 1 841178"/>
                <a:gd name="f78" fmla="*/ f58 1 760336"/>
                <a:gd name="f79" fmla="*/ f59 1 841178"/>
                <a:gd name="f80" fmla="*/ f32 1 f39"/>
                <a:gd name="f81" fmla="*/ f33 1 f39"/>
                <a:gd name="f82" fmla="*/ f32 1 f40"/>
                <a:gd name="f83" fmla="*/ f34 1 f40"/>
                <a:gd name="f84" fmla="*/ f61 1 f39"/>
                <a:gd name="f85" fmla="*/ f62 1 f40"/>
                <a:gd name="f86" fmla="*/ f63 1 f39"/>
                <a:gd name="f87" fmla="*/ f64 1 f40"/>
                <a:gd name="f88" fmla="*/ f65 1 f40"/>
                <a:gd name="f89" fmla="*/ f66 1 f39"/>
                <a:gd name="f90" fmla="*/ f67 1 f40"/>
                <a:gd name="f91" fmla="*/ f68 1 f39"/>
                <a:gd name="f92" fmla="*/ f69 1 f40"/>
                <a:gd name="f93" fmla="*/ f70 1 f39"/>
                <a:gd name="f94" fmla="*/ f71 1 f39"/>
                <a:gd name="f95" fmla="*/ f72 1 f40"/>
                <a:gd name="f96" fmla="*/ f73 1 f39"/>
                <a:gd name="f97" fmla="*/ f74 1 f40"/>
                <a:gd name="f98" fmla="*/ f75 1 f39"/>
                <a:gd name="f99" fmla="*/ f76 1 f40"/>
                <a:gd name="f100" fmla="*/ f77 1 f40"/>
                <a:gd name="f101" fmla="*/ f78 1 f39"/>
                <a:gd name="f102" fmla="*/ f79 1 f40"/>
                <a:gd name="f103" fmla="*/ f80 f30 1"/>
                <a:gd name="f104" fmla="*/ f81 f30 1"/>
                <a:gd name="f105" fmla="*/ f83 f31 1"/>
                <a:gd name="f106" fmla="*/ f82 f31 1"/>
                <a:gd name="f107" fmla="*/ f84 f30 1"/>
                <a:gd name="f108" fmla="*/ f85 f31 1"/>
                <a:gd name="f109" fmla="*/ f86 f30 1"/>
                <a:gd name="f110" fmla="*/ f87 f31 1"/>
                <a:gd name="f111" fmla="*/ f88 f31 1"/>
                <a:gd name="f112" fmla="*/ f89 f30 1"/>
                <a:gd name="f113" fmla="*/ f90 f31 1"/>
                <a:gd name="f114" fmla="*/ f91 f30 1"/>
                <a:gd name="f115" fmla="*/ f92 f31 1"/>
                <a:gd name="f116" fmla="*/ f93 f30 1"/>
                <a:gd name="f117" fmla="*/ f94 f30 1"/>
                <a:gd name="f118" fmla="*/ f95 f31 1"/>
                <a:gd name="f119" fmla="*/ f96 f30 1"/>
                <a:gd name="f120" fmla="*/ f97 f31 1"/>
                <a:gd name="f121" fmla="*/ f98 f30 1"/>
                <a:gd name="f122" fmla="*/ f99 f31 1"/>
                <a:gd name="f123" fmla="*/ f100 f31 1"/>
                <a:gd name="f124" fmla="*/ f101 f30 1"/>
                <a:gd name="f125" fmla="*/ f102 f31 1"/>
              </a:gdLst>
              <a:ahLst/>
              <a:cxnLst>
                <a:cxn ang="3cd4">
                  <a:pos x="hc" y="t"/>
                </a:cxn>
                <a:cxn ang="0">
                  <a:pos x="r" y="vc"/>
                </a:cxn>
                <a:cxn ang="cd4">
                  <a:pos x="hc" y="b"/>
                </a:cxn>
                <a:cxn ang="cd2">
                  <a:pos x="l" y="vc"/>
                </a:cxn>
                <a:cxn ang="f60">
                  <a:pos x="f107" y="f108"/>
                </a:cxn>
                <a:cxn ang="f60">
                  <a:pos x="f109" y="f110"/>
                </a:cxn>
                <a:cxn ang="f60">
                  <a:pos x="f109" y="f111"/>
                </a:cxn>
                <a:cxn ang="f60">
                  <a:pos x="f112" y="f113"/>
                </a:cxn>
                <a:cxn ang="f60">
                  <a:pos x="f114" y="f115"/>
                </a:cxn>
                <a:cxn ang="f60">
                  <a:pos x="f114" y="f115"/>
                </a:cxn>
                <a:cxn ang="f60">
                  <a:pos x="f114" y="f115"/>
                </a:cxn>
                <a:cxn ang="f60">
                  <a:pos x="f116" y="f115"/>
                </a:cxn>
                <a:cxn ang="f60">
                  <a:pos x="f116" y="f115"/>
                </a:cxn>
                <a:cxn ang="f60">
                  <a:pos x="f117" y="f118"/>
                </a:cxn>
                <a:cxn ang="f60">
                  <a:pos x="f119" y="f120"/>
                </a:cxn>
                <a:cxn ang="f60">
                  <a:pos x="f121" y="f122"/>
                </a:cxn>
                <a:cxn ang="f60">
                  <a:pos x="f121" y="f123"/>
                </a:cxn>
                <a:cxn ang="f60">
                  <a:pos x="f124" y="f125"/>
                </a:cxn>
                <a:cxn ang="f60">
                  <a:pos x="f107" y="f108"/>
                </a:cxn>
              </a:cxnLst>
              <a:rect l="f103" t="f106" r="f104" b="f105"/>
              <a:pathLst>
                <a:path w="760336" h="841178">
                  <a:moveTo>
                    <a:pt x="f8" y="f9"/>
                  </a:moveTo>
                  <a:lnTo>
                    <a:pt x="f10" y="f11"/>
                  </a:lnTo>
                  <a:lnTo>
                    <a:pt x="f10" y="f12"/>
                  </a:lnTo>
                  <a:lnTo>
                    <a:pt x="f13" y="f14"/>
                  </a:lnTo>
                  <a:lnTo>
                    <a:pt x="f15" y="f16"/>
                  </a:lnTo>
                  <a:cubicBezTo>
                    <a:pt x="f15" y="f16"/>
                    <a:pt x="f15" y="f16"/>
                    <a:pt x="f15" y="f16"/>
                  </a:cubicBezTo>
                  <a:lnTo>
                    <a:pt x="f15" y="f16"/>
                  </a:lnTo>
                  <a:lnTo>
                    <a:pt x="f17" y="f16"/>
                  </a:lnTo>
                  <a:lnTo>
                    <a:pt x="f17" y="f16"/>
                  </a:lnTo>
                  <a:lnTo>
                    <a:pt x="f18" y="f19"/>
                  </a:lnTo>
                  <a:lnTo>
                    <a:pt x="f20" y="f5"/>
                  </a:lnTo>
                  <a:lnTo>
                    <a:pt x="f5" y="f21"/>
                  </a:lnTo>
                  <a:lnTo>
                    <a:pt x="f5" y="f22"/>
                  </a:lnTo>
                  <a:lnTo>
                    <a:pt x="f23" y="f24"/>
                  </a:lnTo>
                  <a:cubicBezTo>
                    <a:pt x="f25" y="f26"/>
                    <a:pt x="f27" y="f28"/>
                    <a:pt x="f8"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12">
              <a:extLst>
                <a:ext uri="{FF2B5EF4-FFF2-40B4-BE49-F238E27FC236}">
                  <a16:creationId xmlns:a16="http://schemas.microsoft.com/office/drawing/2014/main" id="{5AE285FE-2F76-AC0F-CBCE-02BB7166B57E}"/>
                </a:ext>
              </a:extLst>
            </p:cNvPr>
            <p:cNvSpPr/>
            <p:nvPr/>
          </p:nvSpPr>
          <p:spPr>
            <a:xfrm flipH="1">
              <a:off x="11674638" y="3240944"/>
              <a:ext cx="514057" cy="357475"/>
            </a:xfrm>
            <a:custGeom>
              <a:avLst/>
              <a:gdLst>
                <a:gd name="f0" fmla="val 10800000"/>
                <a:gd name="f1" fmla="val 5400000"/>
                <a:gd name="f2" fmla="val 180"/>
                <a:gd name="f3" fmla="val w"/>
                <a:gd name="f4" fmla="val h"/>
                <a:gd name="f5" fmla="val 0"/>
                <a:gd name="f6" fmla="val 514053"/>
                <a:gd name="f7" fmla="val 357472"/>
                <a:gd name="f8" fmla="val 510748"/>
                <a:gd name="f9" fmla="val 114539"/>
                <a:gd name="f10" fmla="val 514054"/>
                <a:gd name="f11" fmla="val 3051"/>
                <a:gd name="f12" fmla="val 513994"/>
                <a:gd name="f13" fmla="val 2581"/>
                <a:gd name="f14" fmla="val 2123"/>
                <a:gd name="f15" fmla="val 1653"/>
                <a:gd name="f16" fmla="val 508"/>
                <a:gd name="f17" fmla="val 240137"/>
                <a:gd name="f18" fmla="val 510621"/>
                <a:gd name="f19" fmla="val 117208"/>
                <a:gd name="f20" fmla="+- 0 0 -90"/>
                <a:gd name="f21" fmla="*/ f3 1 514053"/>
                <a:gd name="f22" fmla="*/ f4 1 357472"/>
                <a:gd name="f23" fmla="val f5"/>
                <a:gd name="f24" fmla="val f6"/>
                <a:gd name="f25" fmla="val f7"/>
                <a:gd name="f26" fmla="*/ f20 f0 1"/>
                <a:gd name="f27" fmla="+- f25 0 f23"/>
                <a:gd name="f28" fmla="+- f24 0 f23"/>
                <a:gd name="f29" fmla="*/ f26 1 f2"/>
                <a:gd name="f30" fmla="*/ f28 1 514053"/>
                <a:gd name="f31" fmla="*/ f27 1 357472"/>
                <a:gd name="f32" fmla="*/ 510748 f28 1"/>
                <a:gd name="f33" fmla="*/ 114539 f27 1"/>
                <a:gd name="f34" fmla="*/ 514054 f28 1"/>
                <a:gd name="f35" fmla="*/ 3051 f27 1"/>
                <a:gd name="f36" fmla="*/ 1653 f27 1"/>
                <a:gd name="f37" fmla="*/ 0 f27 1"/>
                <a:gd name="f38" fmla="*/ 0 f28 1"/>
                <a:gd name="f39" fmla="*/ 240137 f27 1"/>
                <a:gd name="f40" fmla="*/ 357472 f27 1"/>
                <a:gd name="f41" fmla="*/ 510621 f28 1"/>
                <a:gd name="f42" fmla="*/ 117208 f27 1"/>
                <a:gd name="f43" fmla="+- f29 0 f1"/>
                <a:gd name="f44" fmla="*/ f32 1 514053"/>
                <a:gd name="f45" fmla="*/ f33 1 357472"/>
                <a:gd name="f46" fmla="*/ f34 1 514053"/>
                <a:gd name="f47" fmla="*/ f35 1 357472"/>
                <a:gd name="f48" fmla="*/ f36 1 357472"/>
                <a:gd name="f49" fmla="*/ f37 1 357472"/>
                <a:gd name="f50" fmla="*/ f38 1 514053"/>
                <a:gd name="f51" fmla="*/ f39 1 357472"/>
                <a:gd name="f52" fmla="*/ f40 1 357472"/>
                <a:gd name="f53" fmla="*/ f41 1 514053"/>
                <a:gd name="f54" fmla="*/ f42 1 357472"/>
                <a:gd name="f55" fmla="*/ f23 1 f30"/>
                <a:gd name="f56" fmla="*/ f24 1 f30"/>
                <a:gd name="f57" fmla="*/ f23 1 f31"/>
                <a:gd name="f58" fmla="*/ f25 1 f31"/>
                <a:gd name="f59" fmla="*/ f44 1 f30"/>
                <a:gd name="f60" fmla="*/ f45 1 f31"/>
                <a:gd name="f61" fmla="*/ f46 1 f30"/>
                <a:gd name="f62" fmla="*/ f47 1 f31"/>
                <a:gd name="f63" fmla="*/ f48 1 f31"/>
                <a:gd name="f64" fmla="*/ f49 1 f31"/>
                <a:gd name="f65" fmla="*/ f50 1 f30"/>
                <a:gd name="f66" fmla="*/ f51 1 f31"/>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2 1"/>
                <a:gd name="f78" fmla="*/ f63 f22 1"/>
                <a:gd name="f79" fmla="*/ f64 f22 1"/>
                <a:gd name="f80" fmla="*/ f65 f21 1"/>
                <a:gd name="f81" fmla="*/ f66 f22 1"/>
                <a:gd name="f82" fmla="*/ f67 f22 1"/>
                <a:gd name="f83" fmla="*/ f68 f21 1"/>
                <a:gd name="f84" fmla="*/ f69 f22 1"/>
              </a:gdLst>
              <a:ahLst/>
              <a:cxnLst>
                <a:cxn ang="3cd4">
                  <a:pos x="hc" y="t"/>
                </a:cxn>
                <a:cxn ang="0">
                  <a:pos x="r" y="vc"/>
                </a:cxn>
                <a:cxn ang="cd4">
                  <a:pos x="hc" y="b"/>
                </a:cxn>
                <a:cxn ang="cd2">
                  <a:pos x="l" y="vc"/>
                </a:cxn>
                <a:cxn ang="f43">
                  <a:pos x="f74" y="f75"/>
                </a:cxn>
                <a:cxn ang="f43">
                  <a:pos x="f76" y="f77"/>
                </a:cxn>
                <a:cxn ang="f43">
                  <a:pos x="f76" y="f78"/>
                </a:cxn>
                <a:cxn ang="f43">
                  <a:pos x="f76" y="f79"/>
                </a:cxn>
                <a:cxn ang="f43">
                  <a:pos x="f76" y="f79"/>
                </a:cxn>
                <a:cxn ang="f43">
                  <a:pos x="f80" y="f81"/>
                </a:cxn>
                <a:cxn ang="f43">
                  <a:pos x="f80" y="f82"/>
                </a:cxn>
                <a:cxn ang="f43">
                  <a:pos x="f83" y="f84"/>
                </a:cxn>
              </a:cxnLst>
              <a:rect l="f70" t="f73" r="f71" b="f72"/>
              <a:pathLst>
                <a:path w="514053" h="357472">
                  <a:moveTo>
                    <a:pt x="f8" y="f9"/>
                  </a:moveTo>
                  <a:lnTo>
                    <a:pt x="f10" y="f11"/>
                  </a:lnTo>
                  <a:cubicBezTo>
                    <a:pt x="f12" y="f13"/>
                    <a:pt x="f12" y="f14"/>
                    <a:pt x="f10" y="f15"/>
                  </a:cubicBezTo>
                  <a:cubicBezTo>
                    <a:pt x="f10" y="f15"/>
                    <a:pt x="f10" y="f16"/>
                    <a:pt x="f10" y="f5"/>
                  </a:cubicBezTo>
                  <a:lnTo>
                    <a:pt x="f10" y="f5"/>
                  </a:lnTo>
                  <a:lnTo>
                    <a:pt x="f5" y="f17"/>
                  </a:lnTo>
                  <a:lnTo>
                    <a:pt x="f5" y="f7"/>
                  </a:lnTo>
                  <a:lnTo>
                    <a:pt x="f18" y="f19"/>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13">
              <a:extLst>
                <a:ext uri="{FF2B5EF4-FFF2-40B4-BE49-F238E27FC236}">
                  <a16:creationId xmlns:a16="http://schemas.microsoft.com/office/drawing/2014/main" id="{35397966-19FB-F58C-1B98-9EFB569C2793}"/>
                </a:ext>
              </a:extLst>
            </p:cNvPr>
            <p:cNvSpPr/>
            <p:nvPr/>
          </p:nvSpPr>
          <p:spPr>
            <a:xfrm flipH="1">
              <a:off x="11680490" y="3439762"/>
              <a:ext cx="508205" cy="931563"/>
            </a:xfrm>
            <a:custGeom>
              <a:avLst/>
              <a:gdLst>
                <a:gd name="f0" fmla="val 10800000"/>
                <a:gd name="f1" fmla="val 5400000"/>
                <a:gd name="f2" fmla="val 180"/>
                <a:gd name="f3" fmla="val w"/>
                <a:gd name="f4" fmla="val h"/>
                <a:gd name="f5" fmla="val 0"/>
                <a:gd name="f6" fmla="val 508205"/>
                <a:gd name="f7" fmla="val 931564"/>
                <a:gd name="f8" fmla="val 404708"/>
                <a:gd name="f9" fmla="val 930928"/>
                <a:gd name="f10" fmla="val 481759"/>
                <a:gd name="f11" fmla="val 892537"/>
                <a:gd name="f12" fmla="val 240137"/>
                <a:gd name="f13" fmla="val 491080"/>
                <a:gd name="f14" fmla="val 403436"/>
                <a:gd name="f15" fmla="+- 0 0 -90"/>
                <a:gd name="f16" fmla="*/ f3 1 508205"/>
                <a:gd name="f17" fmla="*/ f4 1 931564"/>
                <a:gd name="f18" fmla="val f5"/>
                <a:gd name="f19" fmla="val f6"/>
                <a:gd name="f20" fmla="val f7"/>
                <a:gd name="f21" fmla="*/ f15 f0 1"/>
                <a:gd name="f22" fmla="+- f20 0 f18"/>
                <a:gd name="f23" fmla="+- f19 0 f18"/>
                <a:gd name="f24" fmla="*/ f21 1 f2"/>
                <a:gd name="f25" fmla="*/ f23 1 508205"/>
                <a:gd name="f26" fmla="*/ f22 1 931564"/>
                <a:gd name="f27" fmla="*/ 404708 f23 1"/>
                <a:gd name="f28" fmla="*/ 930928 f22 1"/>
                <a:gd name="f29" fmla="*/ 481759 f23 1"/>
                <a:gd name="f30" fmla="*/ 892537 f22 1"/>
                <a:gd name="f31" fmla="*/ 508205 f23 1"/>
                <a:gd name="f32" fmla="*/ 0 f22 1"/>
                <a:gd name="f33" fmla="*/ 0 f23 1"/>
                <a:gd name="f34" fmla="*/ 240137 f22 1"/>
                <a:gd name="f35" fmla="*/ 491080 f22 1"/>
                <a:gd name="f36" fmla="*/ 403436 f23 1"/>
                <a:gd name="f37" fmla="*/ 931564 f22 1"/>
                <a:gd name="f38" fmla="+- f24 0 f1"/>
                <a:gd name="f39" fmla="*/ f27 1 508205"/>
                <a:gd name="f40" fmla="*/ f28 1 931564"/>
                <a:gd name="f41" fmla="*/ f29 1 508205"/>
                <a:gd name="f42" fmla="*/ f30 1 931564"/>
                <a:gd name="f43" fmla="*/ f31 1 508205"/>
                <a:gd name="f44" fmla="*/ f32 1 931564"/>
                <a:gd name="f45" fmla="*/ f33 1 508205"/>
                <a:gd name="f46" fmla="*/ f34 1 931564"/>
                <a:gd name="f47" fmla="*/ f35 1 931564"/>
                <a:gd name="f48" fmla="*/ f36 1 508205"/>
                <a:gd name="f49" fmla="*/ f37 1 931564"/>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6"/>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7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5" y="f76"/>
                </a:cxn>
                <a:cxn ang="f38">
                  <a:pos x="f75" y="f77"/>
                </a:cxn>
                <a:cxn ang="f38">
                  <a:pos x="f78" y="f79"/>
                </a:cxn>
                <a:cxn ang="f38">
                  <a:pos x="f69" y="f70"/>
                </a:cxn>
              </a:cxnLst>
              <a:rect l="f65" t="f68" r="f66" b="f67"/>
              <a:pathLst>
                <a:path w="508205" h="931564">
                  <a:moveTo>
                    <a:pt x="f8" y="f9"/>
                  </a:moveTo>
                  <a:lnTo>
                    <a:pt x="f10" y="f11"/>
                  </a:lnTo>
                  <a:lnTo>
                    <a:pt x="f6" y="f5"/>
                  </a:lnTo>
                  <a:lnTo>
                    <a:pt x="f5" y="f12"/>
                  </a:lnTo>
                  <a:lnTo>
                    <a:pt x="f5" y="f13"/>
                  </a:lnTo>
                  <a:lnTo>
                    <a:pt x="f14" y="f7"/>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14">
              <a:extLst>
                <a:ext uri="{FF2B5EF4-FFF2-40B4-BE49-F238E27FC236}">
                  <a16:creationId xmlns:a16="http://schemas.microsoft.com/office/drawing/2014/main" id="{1F527D35-9B98-32F7-2F13-EE9F9818D80C}"/>
                </a:ext>
              </a:extLst>
            </p:cNvPr>
            <p:cNvSpPr/>
            <p:nvPr/>
          </p:nvSpPr>
          <p:spPr>
            <a:xfrm flipH="1">
              <a:off x="11817175" y="4553876"/>
              <a:ext cx="281626" cy="371072"/>
            </a:xfrm>
            <a:custGeom>
              <a:avLst/>
              <a:gdLst>
                <a:gd name="f0" fmla="val 10800000"/>
                <a:gd name="f1" fmla="val 5400000"/>
                <a:gd name="f2" fmla="val 180"/>
                <a:gd name="f3" fmla="val w"/>
                <a:gd name="f4" fmla="val h"/>
                <a:gd name="f5" fmla="val 0"/>
                <a:gd name="f6" fmla="val 281629"/>
                <a:gd name="f7" fmla="val 371074"/>
                <a:gd name="f8" fmla="val 1780"/>
                <a:gd name="f9" fmla="val 890"/>
                <a:gd name="f10" fmla="val 168439"/>
                <a:gd name="f11" fmla="val 938"/>
                <a:gd name="f12" fmla="val 168859"/>
                <a:gd name="f13" fmla="val 169291"/>
                <a:gd name="f14" fmla="val 169710"/>
                <a:gd name="f15" fmla="val 950"/>
                <a:gd name="f16" fmla="val 170384"/>
                <a:gd name="f17" fmla="val 171071"/>
                <a:gd name="f18" fmla="val 171745"/>
                <a:gd name="f19" fmla="val 641"/>
                <a:gd name="f20" fmla="val 172278"/>
                <a:gd name="f21" fmla="val 343"/>
                <a:gd name="f22" fmla="val 172787"/>
                <a:gd name="f23" fmla="val 173270"/>
                <a:gd name="f24" fmla="val 173905"/>
                <a:gd name="f25" fmla="val 172538"/>
                <a:gd name="f26" fmla="val 371075"/>
                <a:gd name="f27" fmla="val 173428"/>
                <a:gd name="f28" fmla="val 281630"/>
                <a:gd name="f29" fmla="val 315522"/>
                <a:gd name="f30" fmla="+- 0 0 -90"/>
                <a:gd name="f31" fmla="*/ f3 1 281629"/>
                <a:gd name="f32" fmla="*/ f4 1 371074"/>
                <a:gd name="f33" fmla="val f5"/>
                <a:gd name="f34" fmla="val f6"/>
                <a:gd name="f35" fmla="val f7"/>
                <a:gd name="f36" fmla="*/ f30 f0 1"/>
                <a:gd name="f37" fmla="+- f35 0 f33"/>
                <a:gd name="f38" fmla="+- f34 0 f33"/>
                <a:gd name="f39" fmla="*/ f36 1 f2"/>
                <a:gd name="f40" fmla="*/ f38 1 281629"/>
                <a:gd name="f41" fmla="*/ f37 1 371074"/>
                <a:gd name="f42" fmla="*/ 1780 f38 1"/>
                <a:gd name="f43" fmla="*/ 0 f37 1"/>
                <a:gd name="f44" fmla="*/ 890 f38 1"/>
                <a:gd name="f45" fmla="*/ 168439 f37 1"/>
                <a:gd name="f46" fmla="*/ 169710 f37 1"/>
                <a:gd name="f47" fmla="*/ 171745 f37 1"/>
                <a:gd name="f48" fmla="*/ 0 f38 1"/>
                <a:gd name="f49" fmla="*/ 173270 f37 1"/>
                <a:gd name="f50" fmla="*/ 173905 f37 1"/>
                <a:gd name="f51" fmla="*/ 172538 f38 1"/>
                <a:gd name="f52" fmla="*/ 371075 f37 1"/>
                <a:gd name="f53" fmla="*/ 173428 f38 1"/>
                <a:gd name="f54" fmla="*/ 281630 f38 1"/>
                <a:gd name="f55" fmla="*/ 315522 f37 1"/>
                <a:gd name="f56" fmla="+- f39 0 f1"/>
                <a:gd name="f57" fmla="*/ f42 1 281629"/>
                <a:gd name="f58" fmla="*/ f43 1 371074"/>
                <a:gd name="f59" fmla="*/ f44 1 281629"/>
                <a:gd name="f60" fmla="*/ f45 1 371074"/>
                <a:gd name="f61" fmla="*/ f46 1 371074"/>
                <a:gd name="f62" fmla="*/ f47 1 371074"/>
                <a:gd name="f63" fmla="*/ f48 1 281629"/>
                <a:gd name="f64" fmla="*/ f49 1 371074"/>
                <a:gd name="f65" fmla="*/ f50 1 371074"/>
                <a:gd name="f66" fmla="*/ f51 1 281629"/>
                <a:gd name="f67" fmla="*/ f52 1 371074"/>
                <a:gd name="f68" fmla="*/ f53 1 281629"/>
                <a:gd name="f69" fmla="*/ f54 1 281629"/>
                <a:gd name="f70" fmla="*/ f55 1 371074"/>
                <a:gd name="f71" fmla="*/ f33 1 f40"/>
                <a:gd name="f72" fmla="*/ f34 1 f40"/>
                <a:gd name="f73" fmla="*/ f33 1 f41"/>
                <a:gd name="f74" fmla="*/ f35 1 f41"/>
                <a:gd name="f75" fmla="*/ f57 1 f40"/>
                <a:gd name="f76" fmla="*/ f58 1 f41"/>
                <a:gd name="f77" fmla="*/ f59 1 f40"/>
                <a:gd name="f78" fmla="*/ f60 1 f41"/>
                <a:gd name="f79" fmla="*/ f61 1 f41"/>
                <a:gd name="f80" fmla="*/ f62 1 f41"/>
                <a:gd name="f81" fmla="*/ f63 1 f40"/>
                <a:gd name="f82" fmla="*/ f64 1 f41"/>
                <a:gd name="f83" fmla="*/ f65 1 f41"/>
                <a:gd name="f84" fmla="*/ f66 1 f40"/>
                <a:gd name="f85" fmla="*/ f67 1 f41"/>
                <a:gd name="f86" fmla="*/ f68 1 f40"/>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2 1"/>
                <a:gd name="f98" fmla="*/ f80 f32 1"/>
                <a:gd name="f99" fmla="*/ f81 f31 1"/>
                <a:gd name="f100" fmla="*/ f82 f32 1"/>
                <a:gd name="f101" fmla="*/ f83 f32 1"/>
                <a:gd name="f102" fmla="*/ f84 f31 1"/>
                <a:gd name="f103" fmla="*/ f85 f32 1"/>
                <a:gd name="f104" fmla="*/ f86 f31 1"/>
                <a:gd name="f105" fmla="*/ f87 f31 1"/>
                <a:gd name="f106" fmla="*/ f88 f32 1"/>
              </a:gdLst>
              <a:ahLst/>
              <a:cxnLst>
                <a:cxn ang="3cd4">
                  <a:pos x="hc" y="t"/>
                </a:cxn>
                <a:cxn ang="0">
                  <a:pos x="r" y="vc"/>
                </a:cxn>
                <a:cxn ang="cd4">
                  <a:pos x="hc" y="b"/>
                </a:cxn>
                <a:cxn ang="cd2">
                  <a:pos x="l" y="vc"/>
                </a:cxn>
                <a:cxn ang="f56">
                  <a:pos x="f93" y="f94"/>
                </a:cxn>
                <a:cxn ang="f56">
                  <a:pos x="f95" y="f96"/>
                </a:cxn>
                <a:cxn ang="f56">
                  <a:pos x="f95" y="f97"/>
                </a:cxn>
                <a:cxn ang="f56">
                  <a:pos x="f95" y="f98"/>
                </a:cxn>
                <a:cxn ang="f56">
                  <a:pos x="f99" y="f100"/>
                </a:cxn>
                <a:cxn ang="f56">
                  <a:pos x="f99" y="f101"/>
                </a:cxn>
                <a:cxn ang="f56">
                  <a:pos x="f102" y="f103"/>
                </a:cxn>
                <a:cxn ang="f56">
                  <a:pos x="f104" y="f103"/>
                </a:cxn>
                <a:cxn ang="f56">
                  <a:pos x="f105" y="f106"/>
                </a:cxn>
              </a:cxnLst>
              <a:rect l="f89" t="f92" r="f90" b="f91"/>
              <a:pathLst>
                <a:path w="281629" h="371074">
                  <a:moveTo>
                    <a:pt x="f8" y="f5"/>
                  </a:moveTo>
                  <a:lnTo>
                    <a:pt x="f9" y="f10"/>
                  </a:lnTo>
                  <a:cubicBezTo>
                    <a:pt x="f11" y="f12"/>
                    <a:pt x="f11" y="f13"/>
                    <a:pt x="f9" y="f14"/>
                  </a:cubicBezTo>
                  <a:cubicBezTo>
                    <a:pt x="f15" y="f16"/>
                    <a:pt x="f15" y="f17"/>
                    <a:pt x="f9" y="f18"/>
                  </a:cubicBezTo>
                  <a:cubicBezTo>
                    <a:pt x="f19" y="f20"/>
                    <a:pt x="f21" y="f22"/>
                    <a:pt x="f5" y="f23"/>
                  </a:cubicBezTo>
                  <a:cubicBezTo>
                    <a:pt x="f5" y="f23"/>
                    <a:pt x="f5" y="f23"/>
                    <a:pt x="f5" y="f24"/>
                  </a:cubicBezTo>
                  <a:lnTo>
                    <a:pt x="f25" y="f26"/>
                  </a:lnTo>
                  <a:lnTo>
                    <a:pt x="f27" y="f26"/>
                  </a:lnTo>
                  <a:lnTo>
                    <a:pt x="f28" y="f2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15">
              <a:extLst>
                <a:ext uri="{FF2B5EF4-FFF2-40B4-BE49-F238E27FC236}">
                  <a16:creationId xmlns:a16="http://schemas.microsoft.com/office/drawing/2014/main" id="{9E9E1E97-DCDE-AD9F-E987-AF8EA6A50EEE}"/>
                </a:ext>
              </a:extLst>
            </p:cNvPr>
            <p:cNvSpPr/>
            <p:nvPr/>
          </p:nvSpPr>
          <p:spPr>
            <a:xfrm flipH="1">
              <a:off x="11600773" y="4345905"/>
              <a:ext cx="496126" cy="521079"/>
            </a:xfrm>
            <a:custGeom>
              <a:avLst/>
              <a:gdLst>
                <a:gd name="f0" fmla="val 10800000"/>
                <a:gd name="f1" fmla="val 5400000"/>
                <a:gd name="f2" fmla="val 180"/>
                <a:gd name="f3" fmla="val w"/>
                <a:gd name="f4" fmla="val h"/>
                <a:gd name="f5" fmla="val 0"/>
                <a:gd name="f6" fmla="val 496126"/>
                <a:gd name="f7" fmla="val 521080"/>
                <a:gd name="f8" fmla="val 100428"/>
                <a:gd name="f9" fmla="val 403436"/>
                <a:gd name="f10" fmla="val 402419"/>
                <a:gd name="f11" fmla="val 763"/>
                <a:gd name="f12" fmla="val 320537"/>
                <a:gd name="f13" fmla="val 41697"/>
                <a:gd name="f14" fmla="val 256963"/>
                <a:gd name="f15" fmla="val 73350"/>
                <a:gd name="f16" fmla="val 115068"/>
                <a:gd name="f17" fmla="val 144158"/>
                <a:gd name="f18" fmla="val 23776"/>
                <a:gd name="f19" fmla="val 189796"/>
                <a:gd name="f20" fmla="val 201618"/>
                <a:gd name="f21" fmla="val 203271"/>
                <a:gd name="f22" fmla="val 282774"/>
                <a:gd name="f23" fmla="val 521081"/>
                <a:gd name="f24" fmla="val 283664"/>
                <a:gd name="f25" fmla="val 484683"/>
                <a:gd name="f26" fmla="val 417983"/>
                <a:gd name="f27" fmla="val 495999"/>
                <a:gd name="f28" fmla="val 107038"/>
                <a:gd name="f29" fmla="+- 0 0 -90"/>
                <a:gd name="f30" fmla="*/ f3 1 496126"/>
                <a:gd name="f31" fmla="*/ f4 1 521080"/>
                <a:gd name="f32" fmla="val f5"/>
                <a:gd name="f33" fmla="val f6"/>
                <a:gd name="f34" fmla="val f7"/>
                <a:gd name="f35" fmla="*/ f29 f0 1"/>
                <a:gd name="f36" fmla="+- f34 0 f32"/>
                <a:gd name="f37" fmla="+- f33 0 f32"/>
                <a:gd name="f38" fmla="*/ f35 1 f2"/>
                <a:gd name="f39" fmla="*/ f37 1 496126"/>
                <a:gd name="f40" fmla="*/ f36 1 521080"/>
                <a:gd name="f41" fmla="*/ 496126 f37 1"/>
                <a:gd name="f42" fmla="*/ 100428 f36 1"/>
                <a:gd name="f43" fmla="*/ 403436 f37 1"/>
                <a:gd name="f44" fmla="*/ 0 f36 1"/>
                <a:gd name="f45" fmla="*/ 402419 f37 1"/>
                <a:gd name="f46" fmla="*/ 763 f36 1"/>
                <a:gd name="f47" fmla="*/ 320537 f37 1"/>
                <a:gd name="f48" fmla="*/ 41697 f36 1"/>
                <a:gd name="f49" fmla="*/ 256963 f37 1"/>
                <a:gd name="f50" fmla="*/ 73350 f36 1"/>
                <a:gd name="f51" fmla="*/ 115068 f37 1"/>
                <a:gd name="f52" fmla="*/ 144158 f36 1"/>
                <a:gd name="f53" fmla="*/ 23776 f37 1"/>
                <a:gd name="f54" fmla="*/ 189796 f36 1"/>
                <a:gd name="f55" fmla="*/ 0 f37 1"/>
                <a:gd name="f56" fmla="*/ 201618 f36 1"/>
                <a:gd name="f57" fmla="*/ 203271 f36 1"/>
                <a:gd name="f58" fmla="*/ 282774 f37 1"/>
                <a:gd name="f59" fmla="*/ 521081 f36 1"/>
                <a:gd name="f60" fmla="*/ 283664 f37 1"/>
                <a:gd name="f61" fmla="*/ 484683 f37 1"/>
                <a:gd name="f62" fmla="*/ 417983 f36 1"/>
                <a:gd name="f63" fmla="*/ 495999 f37 1"/>
                <a:gd name="f64" fmla="*/ 107038 f36 1"/>
                <a:gd name="f65" fmla="+- f38 0 f1"/>
                <a:gd name="f66" fmla="*/ f41 1 496126"/>
                <a:gd name="f67" fmla="*/ f42 1 521080"/>
                <a:gd name="f68" fmla="*/ f43 1 496126"/>
                <a:gd name="f69" fmla="*/ f44 1 521080"/>
                <a:gd name="f70" fmla="*/ f45 1 496126"/>
                <a:gd name="f71" fmla="*/ f46 1 521080"/>
                <a:gd name="f72" fmla="*/ f47 1 496126"/>
                <a:gd name="f73" fmla="*/ f48 1 521080"/>
                <a:gd name="f74" fmla="*/ f49 1 496126"/>
                <a:gd name="f75" fmla="*/ f50 1 521080"/>
                <a:gd name="f76" fmla="*/ f51 1 496126"/>
                <a:gd name="f77" fmla="*/ f52 1 521080"/>
                <a:gd name="f78" fmla="*/ f53 1 496126"/>
                <a:gd name="f79" fmla="*/ f54 1 521080"/>
                <a:gd name="f80" fmla="*/ f55 1 496126"/>
                <a:gd name="f81" fmla="*/ f56 1 521080"/>
                <a:gd name="f82" fmla="*/ f57 1 521080"/>
                <a:gd name="f83" fmla="*/ f58 1 496126"/>
                <a:gd name="f84" fmla="*/ f59 1 521080"/>
                <a:gd name="f85" fmla="*/ f60 1 496126"/>
                <a:gd name="f86" fmla="*/ f61 1 496126"/>
                <a:gd name="f87" fmla="*/ f62 1 521080"/>
                <a:gd name="f88" fmla="*/ f63 1 496126"/>
                <a:gd name="f89" fmla="*/ f64 1 521080"/>
                <a:gd name="f90" fmla="*/ f32 1 f39"/>
                <a:gd name="f91" fmla="*/ f33 1 f39"/>
                <a:gd name="f92" fmla="*/ f32 1 f40"/>
                <a:gd name="f93" fmla="*/ f34 1 f40"/>
                <a:gd name="f94" fmla="*/ f66 1 f39"/>
                <a:gd name="f95" fmla="*/ f67 1 f40"/>
                <a:gd name="f96" fmla="*/ f68 1 f39"/>
                <a:gd name="f97" fmla="*/ f69 1 f40"/>
                <a:gd name="f98" fmla="*/ f70 1 f39"/>
                <a:gd name="f99" fmla="*/ f71 1 f40"/>
                <a:gd name="f100" fmla="*/ f72 1 f39"/>
                <a:gd name="f101" fmla="*/ f73 1 f40"/>
                <a:gd name="f102" fmla="*/ f74 1 f39"/>
                <a:gd name="f103" fmla="*/ f75 1 f40"/>
                <a:gd name="f104" fmla="*/ f76 1 f39"/>
                <a:gd name="f105" fmla="*/ f77 1 f40"/>
                <a:gd name="f106" fmla="*/ f78 1 f39"/>
                <a:gd name="f107" fmla="*/ f79 1 f40"/>
                <a:gd name="f108" fmla="*/ f80 1 f39"/>
                <a:gd name="f109" fmla="*/ f81 1 f40"/>
                <a:gd name="f110" fmla="*/ f82 1 f40"/>
                <a:gd name="f111" fmla="*/ f83 1 f39"/>
                <a:gd name="f112" fmla="*/ f84 1 f40"/>
                <a:gd name="f113" fmla="*/ f85 1 f39"/>
                <a:gd name="f114" fmla="*/ f86 1 f39"/>
                <a:gd name="f115" fmla="*/ f87 1 f40"/>
                <a:gd name="f116" fmla="*/ f88 1 f39"/>
                <a:gd name="f117" fmla="*/ f89 1 f40"/>
                <a:gd name="f118" fmla="*/ f90 f30 1"/>
                <a:gd name="f119" fmla="*/ f91 f30 1"/>
                <a:gd name="f120" fmla="*/ f93 f31 1"/>
                <a:gd name="f121" fmla="*/ f92 f31 1"/>
                <a:gd name="f122" fmla="*/ f94 f30 1"/>
                <a:gd name="f123" fmla="*/ f95 f31 1"/>
                <a:gd name="f124" fmla="*/ f96 f30 1"/>
                <a:gd name="f125" fmla="*/ f97 f31 1"/>
                <a:gd name="f126" fmla="*/ f98 f30 1"/>
                <a:gd name="f127" fmla="*/ f99 f31 1"/>
                <a:gd name="f128" fmla="*/ f100 f30 1"/>
                <a:gd name="f129" fmla="*/ f101 f31 1"/>
                <a:gd name="f130" fmla="*/ f102 f30 1"/>
                <a:gd name="f131" fmla="*/ f103 f31 1"/>
                <a:gd name="f132" fmla="*/ f104 f30 1"/>
                <a:gd name="f133" fmla="*/ f105 f31 1"/>
                <a:gd name="f134" fmla="*/ f106 f30 1"/>
                <a:gd name="f135" fmla="*/ f107 f31 1"/>
                <a:gd name="f136" fmla="*/ f108 f30 1"/>
                <a:gd name="f137" fmla="*/ f109 f31 1"/>
                <a:gd name="f138" fmla="*/ f110 f31 1"/>
                <a:gd name="f139" fmla="*/ f111 f30 1"/>
                <a:gd name="f140" fmla="*/ f112 f31 1"/>
                <a:gd name="f141" fmla="*/ f113 f30 1"/>
                <a:gd name="f142" fmla="*/ f114 f30 1"/>
                <a:gd name="f143" fmla="*/ f115 f31 1"/>
                <a:gd name="f144" fmla="*/ f116 f30 1"/>
                <a:gd name="f145" fmla="*/ f117 f31 1"/>
              </a:gdLst>
              <a:ahLst/>
              <a:cxnLst>
                <a:cxn ang="3cd4">
                  <a:pos x="hc" y="t"/>
                </a:cxn>
                <a:cxn ang="0">
                  <a:pos x="r" y="vc"/>
                </a:cxn>
                <a:cxn ang="cd4">
                  <a:pos x="hc" y="b"/>
                </a:cxn>
                <a:cxn ang="cd2">
                  <a:pos x="l" y="vc"/>
                </a:cxn>
                <a:cxn ang="f65">
                  <a:pos x="f122" y="f123"/>
                </a:cxn>
                <a:cxn ang="f65">
                  <a:pos x="f124" y="f125"/>
                </a:cxn>
                <a:cxn ang="f65">
                  <a:pos x="f124" y="f125"/>
                </a:cxn>
                <a:cxn ang="f65">
                  <a:pos x="f126" y="f127"/>
                </a:cxn>
                <a:cxn ang="f65">
                  <a:pos x="f128" y="f129"/>
                </a:cxn>
                <a:cxn ang="f65">
                  <a:pos x="f130" y="f131"/>
                </a:cxn>
                <a:cxn ang="f65">
                  <a:pos x="f132" y="f133"/>
                </a:cxn>
                <a:cxn ang="f65">
                  <a:pos x="f134" y="f135"/>
                </a:cxn>
                <a:cxn ang="f65">
                  <a:pos x="f136" y="f137"/>
                </a:cxn>
                <a:cxn ang="f65">
                  <a:pos x="f136" y="f138"/>
                </a:cxn>
                <a:cxn ang="f65">
                  <a:pos x="f139" y="f140"/>
                </a:cxn>
                <a:cxn ang="f65">
                  <a:pos x="f141" y="f140"/>
                </a:cxn>
                <a:cxn ang="f65">
                  <a:pos x="f142" y="f143"/>
                </a:cxn>
                <a:cxn ang="f65">
                  <a:pos x="f144" y="f145"/>
                </a:cxn>
              </a:cxnLst>
              <a:rect l="f118" t="f121" r="f119" b="f120"/>
              <a:pathLst>
                <a:path w="496126" h="521080">
                  <a:moveTo>
                    <a:pt x="f6" y="f8"/>
                  </a:moveTo>
                  <a:lnTo>
                    <a:pt x="f9" y="f5"/>
                  </a:lnTo>
                  <a:lnTo>
                    <a:pt x="f9" y="f5"/>
                  </a:lnTo>
                  <a:lnTo>
                    <a:pt x="f10" y="f11"/>
                  </a:lnTo>
                  <a:lnTo>
                    <a:pt x="f12" y="f13"/>
                  </a:lnTo>
                  <a:lnTo>
                    <a:pt x="f14" y="f15"/>
                  </a:lnTo>
                  <a:lnTo>
                    <a:pt x="f16" y="f17"/>
                  </a:lnTo>
                  <a:lnTo>
                    <a:pt x="f18" y="f19"/>
                  </a:lnTo>
                  <a:lnTo>
                    <a:pt x="f5" y="f20"/>
                  </a:lnTo>
                  <a:lnTo>
                    <a:pt x="f5" y="f21"/>
                  </a:lnTo>
                  <a:lnTo>
                    <a:pt x="f22" y="f23"/>
                  </a:lnTo>
                  <a:lnTo>
                    <a:pt x="f24" y="f23"/>
                  </a:lnTo>
                  <a:lnTo>
                    <a:pt x="f25" y="f26"/>
                  </a:lnTo>
                  <a:lnTo>
                    <a:pt x="f27" y="f28"/>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16">
              <a:extLst>
                <a:ext uri="{FF2B5EF4-FFF2-40B4-BE49-F238E27FC236}">
                  <a16:creationId xmlns:a16="http://schemas.microsoft.com/office/drawing/2014/main" id="{8887B942-649F-D051-5C3F-7ABF898C4F6E}"/>
                </a:ext>
              </a:extLst>
            </p:cNvPr>
            <p:cNvSpPr/>
            <p:nvPr/>
          </p:nvSpPr>
          <p:spPr>
            <a:xfrm flipH="1">
              <a:off x="11161349" y="3265477"/>
              <a:ext cx="528925" cy="1176147"/>
            </a:xfrm>
            <a:custGeom>
              <a:avLst/>
              <a:gdLst>
                <a:gd name="f0" fmla="val 10800000"/>
                <a:gd name="f1" fmla="val 5400000"/>
                <a:gd name="f2" fmla="val 180"/>
                <a:gd name="f3" fmla="val w"/>
                <a:gd name="f4" fmla="val h"/>
                <a:gd name="f5" fmla="val 0"/>
                <a:gd name="f6" fmla="val 528929"/>
                <a:gd name="f7" fmla="val 1176150"/>
                <a:gd name="f8" fmla="val 100954"/>
                <a:gd name="f9" fmla="val 866858"/>
                <a:gd name="f10" fmla="val 104896"/>
                <a:gd name="f11" fmla="val 757150"/>
                <a:gd name="f12" fmla="val 756260"/>
                <a:gd name="f13" fmla="val 755879"/>
                <a:gd name="f14" fmla="val 104839"/>
                <a:gd name="f15" fmla="val 755243"/>
                <a:gd name="f16" fmla="val 754608"/>
                <a:gd name="f17" fmla="val 753972"/>
                <a:gd name="f18" fmla="val 105145"/>
                <a:gd name="f19" fmla="val 753438"/>
                <a:gd name="f20" fmla="val 105443"/>
                <a:gd name="f21" fmla="val 752929"/>
                <a:gd name="f22" fmla="val 105786"/>
                <a:gd name="f23" fmla="val 752446"/>
                <a:gd name="f24" fmla="val 106676"/>
                <a:gd name="f25" fmla="val 751048"/>
                <a:gd name="f26" fmla="val 108202"/>
                <a:gd name="f27" fmla="val 749904"/>
                <a:gd name="f28" fmla="val 749268"/>
                <a:gd name="f29" fmla="val 109219"/>
                <a:gd name="f30" fmla="val 749141"/>
                <a:gd name="f31" fmla="val 526514"/>
                <a:gd name="f32" fmla="val 543963"/>
                <a:gd name="f33" fmla="val 528930"/>
                <a:gd name="f34" fmla="val 502775"/>
                <a:gd name="f35" fmla="val 455185"/>
                <a:gd name="f36" fmla="val 428026"/>
                <a:gd name="f37" fmla="val 232043"/>
                <a:gd name="f38" fmla="val 201619"/>
                <a:gd name="f39" fmla="val 32295"/>
                <a:gd name="f40" fmla="val 29498"/>
                <a:gd name="f41" fmla="val 90639"/>
                <a:gd name="f42" fmla="val 27845"/>
                <a:gd name="f43" fmla="val 160176"/>
                <a:gd name="f44" fmla="val 763"/>
                <a:gd name="f45" fmla="val 1073307"/>
                <a:gd name="f46" fmla="val 1074197"/>
                <a:gd name="f47" fmla="val 1074578"/>
                <a:gd name="f48" fmla="val 820"/>
                <a:gd name="f49" fmla="val 1075214"/>
                <a:gd name="f50" fmla="val 1075850"/>
                <a:gd name="f51" fmla="val 1076485"/>
                <a:gd name="f52" fmla="val 586"/>
                <a:gd name="f53" fmla="val 1077032"/>
                <a:gd name="f54" fmla="val 329"/>
                <a:gd name="f55" fmla="val 1077540"/>
                <a:gd name="f56" fmla="val 1078011"/>
                <a:gd name="f57" fmla="val 90656"/>
                <a:gd name="f58" fmla="val 1176151"/>
                <a:gd name="f59" fmla="+- 0 0 -90"/>
                <a:gd name="f60" fmla="*/ f3 1 528929"/>
                <a:gd name="f61" fmla="*/ f4 1 1176150"/>
                <a:gd name="f62" fmla="val f5"/>
                <a:gd name="f63" fmla="val f6"/>
                <a:gd name="f64" fmla="val f7"/>
                <a:gd name="f65" fmla="*/ f59 f0 1"/>
                <a:gd name="f66" fmla="+- f64 0 f62"/>
                <a:gd name="f67" fmla="+- f63 0 f62"/>
                <a:gd name="f68" fmla="*/ f65 1 f2"/>
                <a:gd name="f69" fmla="*/ f67 1 528929"/>
                <a:gd name="f70" fmla="*/ f66 1 1176150"/>
                <a:gd name="f71" fmla="*/ 100954 f67 1"/>
                <a:gd name="f72" fmla="*/ 866858 f66 1"/>
                <a:gd name="f73" fmla="*/ 104896 f67 1"/>
                <a:gd name="f74" fmla="*/ 757150 f66 1"/>
                <a:gd name="f75" fmla="*/ 755879 f66 1"/>
                <a:gd name="f76" fmla="*/ 753972 f66 1"/>
                <a:gd name="f77" fmla="*/ 105786 f67 1"/>
                <a:gd name="f78" fmla="*/ 752446 f66 1"/>
                <a:gd name="f79" fmla="*/ 106676 f67 1"/>
                <a:gd name="f80" fmla="*/ 751048 f66 1"/>
                <a:gd name="f81" fmla="*/ 108202 f67 1"/>
                <a:gd name="f82" fmla="*/ 749904 f66 1"/>
                <a:gd name="f83" fmla="*/ 109219 f67 1"/>
                <a:gd name="f84" fmla="*/ 749141 f66 1"/>
                <a:gd name="f85" fmla="*/ 526514 f67 1"/>
                <a:gd name="f86" fmla="*/ 543963 f66 1"/>
                <a:gd name="f87" fmla="*/ 528930 f67 1"/>
                <a:gd name="f88" fmla="*/ 502775 f66 1"/>
                <a:gd name="f89" fmla="*/ 455185 f67 1"/>
                <a:gd name="f90" fmla="*/ 428026 f66 1"/>
                <a:gd name="f91" fmla="*/ 232043 f67 1"/>
                <a:gd name="f92" fmla="*/ 201619 f66 1"/>
                <a:gd name="f93" fmla="*/ 32295 f67 1"/>
                <a:gd name="f94" fmla="*/ 0 f66 1"/>
                <a:gd name="f95" fmla="*/ 29498 f67 1"/>
                <a:gd name="f96" fmla="*/ 90639 f66 1"/>
                <a:gd name="f97" fmla="*/ 27845 f67 1"/>
                <a:gd name="f98" fmla="*/ 160176 f66 1"/>
                <a:gd name="f99" fmla="*/ 763 f67 1"/>
                <a:gd name="f100" fmla="*/ 1073307 f66 1"/>
                <a:gd name="f101" fmla="*/ 1074578 f66 1"/>
                <a:gd name="f102" fmla="*/ 1076485 f66 1"/>
                <a:gd name="f103" fmla="*/ 0 f67 1"/>
                <a:gd name="f104" fmla="*/ 1078011 f66 1"/>
                <a:gd name="f105" fmla="*/ 90656 f67 1"/>
                <a:gd name="f106" fmla="*/ 1176151 f66 1"/>
                <a:gd name="f107" fmla="+- f68 0 f1"/>
                <a:gd name="f108" fmla="*/ f71 1 528929"/>
                <a:gd name="f109" fmla="*/ f72 1 1176150"/>
                <a:gd name="f110" fmla="*/ f73 1 528929"/>
                <a:gd name="f111" fmla="*/ f74 1 1176150"/>
                <a:gd name="f112" fmla="*/ f75 1 1176150"/>
                <a:gd name="f113" fmla="*/ f76 1 1176150"/>
                <a:gd name="f114" fmla="*/ f77 1 528929"/>
                <a:gd name="f115" fmla="*/ f78 1 1176150"/>
                <a:gd name="f116" fmla="*/ f79 1 528929"/>
                <a:gd name="f117" fmla="*/ f80 1 1176150"/>
                <a:gd name="f118" fmla="*/ f81 1 528929"/>
                <a:gd name="f119" fmla="*/ f82 1 1176150"/>
                <a:gd name="f120" fmla="*/ f83 1 528929"/>
                <a:gd name="f121" fmla="*/ f84 1 1176150"/>
                <a:gd name="f122" fmla="*/ f85 1 528929"/>
                <a:gd name="f123" fmla="*/ f86 1 1176150"/>
                <a:gd name="f124" fmla="*/ f87 1 528929"/>
                <a:gd name="f125" fmla="*/ f88 1 1176150"/>
                <a:gd name="f126" fmla="*/ f89 1 528929"/>
                <a:gd name="f127" fmla="*/ f90 1 1176150"/>
                <a:gd name="f128" fmla="*/ f91 1 528929"/>
                <a:gd name="f129" fmla="*/ f92 1 1176150"/>
                <a:gd name="f130" fmla="*/ f93 1 528929"/>
                <a:gd name="f131" fmla="*/ f94 1 1176150"/>
                <a:gd name="f132" fmla="*/ f95 1 528929"/>
                <a:gd name="f133" fmla="*/ f96 1 1176150"/>
                <a:gd name="f134" fmla="*/ f97 1 528929"/>
                <a:gd name="f135" fmla="*/ f98 1 1176150"/>
                <a:gd name="f136" fmla="*/ f99 1 528929"/>
                <a:gd name="f137" fmla="*/ f100 1 1176150"/>
                <a:gd name="f138" fmla="*/ f101 1 1176150"/>
                <a:gd name="f139" fmla="*/ f102 1 1176150"/>
                <a:gd name="f140" fmla="*/ f103 1 528929"/>
                <a:gd name="f141" fmla="*/ f104 1 1176150"/>
                <a:gd name="f142" fmla="*/ f105 1 528929"/>
                <a:gd name="f143" fmla="*/ f106 1 1176150"/>
                <a:gd name="f144" fmla="*/ f62 1 f69"/>
                <a:gd name="f145" fmla="*/ f63 1 f69"/>
                <a:gd name="f146" fmla="*/ f62 1 f70"/>
                <a:gd name="f147" fmla="*/ f64 1 f70"/>
                <a:gd name="f148" fmla="*/ f108 1 f69"/>
                <a:gd name="f149" fmla="*/ f109 1 f70"/>
                <a:gd name="f150" fmla="*/ f110 1 f69"/>
                <a:gd name="f151" fmla="*/ f111 1 f70"/>
                <a:gd name="f152" fmla="*/ f112 1 f70"/>
                <a:gd name="f153" fmla="*/ f113 1 f70"/>
                <a:gd name="f154" fmla="*/ f114 1 f69"/>
                <a:gd name="f155" fmla="*/ f115 1 f70"/>
                <a:gd name="f156" fmla="*/ f116 1 f69"/>
                <a:gd name="f157" fmla="*/ f117 1 f70"/>
                <a:gd name="f158" fmla="*/ f118 1 f69"/>
                <a:gd name="f159" fmla="*/ f119 1 f70"/>
                <a:gd name="f160" fmla="*/ f120 1 f69"/>
                <a:gd name="f161" fmla="*/ f121 1 f70"/>
                <a:gd name="f162" fmla="*/ f122 1 f69"/>
                <a:gd name="f163" fmla="*/ f123 1 f70"/>
                <a:gd name="f164" fmla="*/ f124 1 f69"/>
                <a:gd name="f165" fmla="*/ f125 1 f70"/>
                <a:gd name="f166" fmla="*/ f126 1 f69"/>
                <a:gd name="f167" fmla="*/ f127 1 f70"/>
                <a:gd name="f168" fmla="*/ f128 1 f69"/>
                <a:gd name="f169" fmla="*/ f129 1 f70"/>
                <a:gd name="f170" fmla="*/ f130 1 f69"/>
                <a:gd name="f171" fmla="*/ f131 1 f70"/>
                <a:gd name="f172" fmla="*/ f132 1 f69"/>
                <a:gd name="f173" fmla="*/ f133 1 f70"/>
                <a:gd name="f174" fmla="*/ f134 1 f69"/>
                <a:gd name="f175" fmla="*/ f135 1 f70"/>
                <a:gd name="f176" fmla="*/ f136 1 f69"/>
                <a:gd name="f177" fmla="*/ f137 1 f70"/>
                <a:gd name="f178" fmla="*/ f138 1 f70"/>
                <a:gd name="f179" fmla="*/ f139 1 f70"/>
                <a:gd name="f180" fmla="*/ f140 1 f69"/>
                <a:gd name="f181" fmla="*/ f141 1 f70"/>
                <a:gd name="f182" fmla="*/ f142 1 f69"/>
                <a:gd name="f183" fmla="*/ f143 1 f70"/>
                <a:gd name="f184" fmla="*/ f144 f60 1"/>
                <a:gd name="f185" fmla="*/ f145 f60 1"/>
                <a:gd name="f186" fmla="*/ f147 f61 1"/>
                <a:gd name="f187" fmla="*/ f146 f61 1"/>
                <a:gd name="f188" fmla="*/ f148 f60 1"/>
                <a:gd name="f189" fmla="*/ f149 f61 1"/>
                <a:gd name="f190" fmla="*/ f150 f60 1"/>
                <a:gd name="f191" fmla="*/ f151 f61 1"/>
                <a:gd name="f192" fmla="*/ f152 f61 1"/>
                <a:gd name="f193" fmla="*/ f153 f61 1"/>
                <a:gd name="f194" fmla="*/ f154 f60 1"/>
                <a:gd name="f195" fmla="*/ f155 f61 1"/>
                <a:gd name="f196" fmla="*/ f156 f60 1"/>
                <a:gd name="f197" fmla="*/ f157 f61 1"/>
                <a:gd name="f198" fmla="*/ f158 f60 1"/>
                <a:gd name="f199" fmla="*/ f159 f61 1"/>
                <a:gd name="f200" fmla="*/ f160 f60 1"/>
                <a:gd name="f201" fmla="*/ f161 f61 1"/>
                <a:gd name="f202" fmla="*/ f162 f60 1"/>
                <a:gd name="f203" fmla="*/ f163 f61 1"/>
                <a:gd name="f204" fmla="*/ f164 f60 1"/>
                <a:gd name="f205" fmla="*/ f165 f61 1"/>
                <a:gd name="f206" fmla="*/ f166 f60 1"/>
                <a:gd name="f207" fmla="*/ f167 f61 1"/>
                <a:gd name="f208" fmla="*/ f168 f60 1"/>
                <a:gd name="f209" fmla="*/ f169 f61 1"/>
                <a:gd name="f210" fmla="*/ f170 f60 1"/>
                <a:gd name="f211" fmla="*/ f171 f61 1"/>
                <a:gd name="f212" fmla="*/ f172 f60 1"/>
                <a:gd name="f213" fmla="*/ f173 f61 1"/>
                <a:gd name="f214" fmla="*/ f174 f60 1"/>
                <a:gd name="f215" fmla="*/ f175 f61 1"/>
                <a:gd name="f216" fmla="*/ f176 f60 1"/>
                <a:gd name="f217" fmla="*/ f177 f61 1"/>
                <a:gd name="f218" fmla="*/ f178 f61 1"/>
                <a:gd name="f219" fmla="*/ f179 f61 1"/>
                <a:gd name="f220" fmla="*/ f180 f60 1"/>
                <a:gd name="f221" fmla="*/ f181 f61 1"/>
                <a:gd name="f222" fmla="*/ f182 f60 1"/>
                <a:gd name="f223" fmla="*/ f183 f61 1"/>
              </a:gdLst>
              <a:ahLst/>
              <a:cxnLst>
                <a:cxn ang="3cd4">
                  <a:pos x="hc" y="t"/>
                </a:cxn>
                <a:cxn ang="0">
                  <a:pos x="r" y="vc"/>
                </a:cxn>
                <a:cxn ang="cd4">
                  <a:pos x="hc" y="b"/>
                </a:cxn>
                <a:cxn ang="cd2">
                  <a:pos x="l" y="vc"/>
                </a:cxn>
                <a:cxn ang="f107">
                  <a:pos x="f188" y="f189"/>
                </a:cxn>
                <a:cxn ang="f107">
                  <a:pos x="f190" y="f191"/>
                </a:cxn>
                <a:cxn ang="f107">
                  <a:pos x="f190" y="f192"/>
                </a:cxn>
                <a:cxn ang="f107">
                  <a:pos x="f190" y="f193"/>
                </a:cxn>
                <a:cxn ang="f107">
                  <a:pos x="f194" y="f195"/>
                </a:cxn>
                <a:cxn ang="f107">
                  <a:pos x="f196" y="f197"/>
                </a:cxn>
                <a:cxn ang="f107">
                  <a:pos x="f198" y="f199"/>
                </a:cxn>
                <a:cxn ang="f107">
                  <a:pos x="f200" y="f201"/>
                </a:cxn>
                <a:cxn ang="f107">
                  <a:pos x="f202" y="f203"/>
                </a:cxn>
                <a:cxn ang="f107">
                  <a:pos x="f204" y="f205"/>
                </a:cxn>
                <a:cxn ang="f107">
                  <a:pos x="f206" y="f207"/>
                </a:cxn>
                <a:cxn ang="f107">
                  <a:pos x="f208" y="f209"/>
                </a:cxn>
                <a:cxn ang="f107">
                  <a:pos x="f210" y="f211"/>
                </a:cxn>
                <a:cxn ang="f107">
                  <a:pos x="f212" y="f213"/>
                </a:cxn>
                <a:cxn ang="f107">
                  <a:pos x="f214" y="f215"/>
                </a:cxn>
                <a:cxn ang="f107">
                  <a:pos x="f216" y="f217"/>
                </a:cxn>
                <a:cxn ang="f107">
                  <a:pos x="f216" y="f218"/>
                </a:cxn>
                <a:cxn ang="f107">
                  <a:pos x="f216" y="f219"/>
                </a:cxn>
                <a:cxn ang="f107">
                  <a:pos x="f220" y="f221"/>
                </a:cxn>
                <a:cxn ang="f107">
                  <a:pos x="f220" y="f221"/>
                </a:cxn>
                <a:cxn ang="f107">
                  <a:pos x="f222" y="f223"/>
                </a:cxn>
              </a:cxnLst>
              <a:rect l="f184" t="f187" r="f185" b="f186"/>
              <a:pathLst>
                <a:path w="528929" h="1176150">
                  <a:moveTo>
                    <a:pt x="f8" y="f9"/>
                  </a:moveTo>
                  <a:lnTo>
                    <a:pt x="f10" y="f11"/>
                  </a:lnTo>
                  <a:cubicBezTo>
                    <a:pt x="f10" y="f11"/>
                    <a:pt x="f10" y="f12"/>
                    <a:pt x="f10" y="f13"/>
                  </a:cubicBezTo>
                  <a:cubicBezTo>
                    <a:pt x="f14" y="f15"/>
                    <a:pt x="f14" y="f16"/>
                    <a:pt x="f10" y="f17"/>
                  </a:cubicBezTo>
                  <a:cubicBezTo>
                    <a:pt x="f18" y="f19"/>
                    <a:pt x="f20" y="f21"/>
                    <a:pt x="f22" y="f23"/>
                  </a:cubicBezTo>
                  <a:lnTo>
                    <a:pt x="f24" y="f25"/>
                  </a:lnTo>
                  <a:lnTo>
                    <a:pt x="f26" y="f27"/>
                  </a:lnTo>
                  <a:cubicBezTo>
                    <a:pt x="f26" y="f27"/>
                    <a:pt x="f26" y="f28"/>
                    <a:pt x="f29" y="f30"/>
                  </a:cubicBezTo>
                  <a:lnTo>
                    <a:pt x="f31" y="f32"/>
                  </a:lnTo>
                  <a:lnTo>
                    <a:pt x="f33" y="f34"/>
                  </a:lnTo>
                  <a:lnTo>
                    <a:pt x="f35" y="f36"/>
                  </a:lnTo>
                  <a:lnTo>
                    <a:pt x="f37" y="f38"/>
                  </a:lnTo>
                  <a:lnTo>
                    <a:pt x="f39" y="f5"/>
                  </a:lnTo>
                  <a:lnTo>
                    <a:pt x="f40" y="f41"/>
                  </a:lnTo>
                  <a:lnTo>
                    <a:pt x="f42" y="f43"/>
                  </a:lnTo>
                  <a:lnTo>
                    <a:pt x="f44" y="f45"/>
                  </a:lnTo>
                  <a:cubicBezTo>
                    <a:pt x="f44" y="f45"/>
                    <a:pt x="f44" y="f46"/>
                    <a:pt x="f44" y="f47"/>
                  </a:cubicBezTo>
                  <a:cubicBezTo>
                    <a:pt x="f48" y="f49"/>
                    <a:pt x="f48" y="f50"/>
                    <a:pt x="f44" y="f51"/>
                  </a:cubicBezTo>
                  <a:cubicBezTo>
                    <a:pt x="f52" y="f53"/>
                    <a:pt x="f54" y="f55"/>
                    <a:pt x="f5" y="f56"/>
                  </a:cubicBezTo>
                  <a:lnTo>
                    <a:pt x="f5" y="f56"/>
                  </a:lnTo>
                  <a:lnTo>
                    <a:pt x="f57" y="f5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17">
              <a:extLst>
                <a:ext uri="{FF2B5EF4-FFF2-40B4-BE49-F238E27FC236}">
                  <a16:creationId xmlns:a16="http://schemas.microsoft.com/office/drawing/2014/main" id="{A4BBF96F-49EF-313C-8056-3A1CB5E8BDC1}"/>
                </a:ext>
              </a:extLst>
            </p:cNvPr>
            <p:cNvSpPr/>
            <p:nvPr/>
          </p:nvSpPr>
          <p:spPr>
            <a:xfrm flipH="1">
              <a:off x="11467133" y="4034195"/>
              <a:ext cx="104771" cy="211665"/>
            </a:xfrm>
            <a:custGeom>
              <a:avLst/>
              <a:gdLst>
                <a:gd name="f0" fmla="val 10800000"/>
                <a:gd name="f1" fmla="val 5400000"/>
                <a:gd name="f2" fmla="val 180"/>
                <a:gd name="f3" fmla="val w"/>
                <a:gd name="f4" fmla="val h"/>
                <a:gd name="f5" fmla="val 0"/>
                <a:gd name="f6" fmla="val 104768"/>
                <a:gd name="f7" fmla="val 211661"/>
                <a:gd name="f8" fmla="val 254"/>
                <a:gd name="f9" fmla="val 98776"/>
                <a:gd name="f10" fmla="val 105259"/>
                <a:gd name="f11" fmla="val 100192"/>
                <a:gd name="f12" fmla="val 104769"/>
                <a:gd name="f13" fmla="val 106530"/>
                <a:gd name="f14" fmla="val 3814"/>
                <a:gd name="f15" fmla="+- 0 0 -90"/>
                <a:gd name="f16" fmla="*/ f3 1 104768"/>
                <a:gd name="f17" fmla="*/ f4 1 211661"/>
                <a:gd name="f18" fmla="val f5"/>
                <a:gd name="f19" fmla="val f6"/>
                <a:gd name="f20" fmla="val f7"/>
                <a:gd name="f21" fmla="*/ f15 f0 1"/>
                <a:gd name="f22" fmla="+- f20 0 f18"/>
                <a:gd name="f23" fmla="+- f19 0 f18"/>
                <a:gd name="f24" fmla="*/ f21 1 f2"/>
                <a:gd name="f25" fmla="*/ f23 1 104768"/>
                <a:gd name="f26" fmla="*/ f22 1 211661"/>
                <a:gd name="f27" fmla="*/ 254 f23 1"/>
                <a:gd name="f28" fmla="*/ 98776 f22 1"/>
                <a:gd name="f29" fmla="*/ 0 f23 1"/>
                <a:gd name="f30" fmla="*/ 105259 f22 1"/>
                <a:gd name="f31" fmla="*/ 100192 f23 1"/>
                <a:gd name="f32" fmla="*/ 211661 f22 1"/>
                <a:gd name="f33" fmla="*/ 104769 f23 1"/>
                <a:gd name="f34" fmla="*/ 106530 f22 1"/>
                <a:gd name="f35" fmla="*/ 3814 f23 1"/>
                <a:gd name="f36" fmla="*/ 0 f22 1"/>
                <a:gd name="f37" fmla="+- f24 0 f1"/>
                <a:gd name="f38" fmla="*/ f27 1 104768"/>
                <a:gd name="f39" fmla="*/ f28 1 211661"/>
                <a:gd name="f40" fmla="*/ f29 1 104768"/>
                <a:gd name="f41" fmla="*/ f30 1 211661"/>
                <a:gd name="f42" fmla="*/ f31 1 104768"/>
                <a:gd name="f43" fmla="*/ f32 1 211661"/>
                <a:gd name="f44" fmla="*/ f33 1 104768"/>
                <a:gd name="f45" fmla="*/ f34 1 211661"/>
                <a:gd name="f46" fmla="*/ f35 1 104768"/>
                <a:gd name="f47" fmla="*/ f36 1 21166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04768" h="211661">
                  <a:moveTo>
                    <a:pt x="f8" y="f9"/>
                  </a:moveTo>
                  <a:lnTo>
                    <a:pt x="f5" y="f10"/>
                  </a:lnTo>
                  <a:lnTo>
                    <a:pt x="f11" y="f7"/>
                  </a:lnTo>
                  <a:lnTo>
                    <a:pt x="f12" y="f13"/>
                  </a:lnTo>
                  <a:lnTo>
                    <a:pt x="f14" y="f5"/>
                  </a:lnTo>
                  <a:lnTo>
                    <a:pt x="f8" y="f9"/>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18">
              <a:extLst>
                <a:ext uri="{FF2B5EF4-FFF2-40B4-BE49-F238E27FC236}">
                  <a16:creationId xmlns:a16="http://schemas.microsoft.com/office/drawing/2014/main" id="{FB0A3BF3-5C9A-BAAF-A9F5-1FF20E4CB13C}"/>
                </a:ext>
              </a:extLst>
            </p:cNvPr>
            <p:cNvSpPr/>
            <p:nvPr/>
          </p:nvSpPr>
          <p:spPr>
            <a:xfrm flipH="1">
              <a:off x="11050432" y="3823042"/>
              <a:ext cx="517532" cy="314507"/>
            </a:xfrm>
            <a:custGeom>
              <a:avLst/>
              <a:gdLst>
                <a:gd name="f0" fmla="val 10800000"/>
                <a:gd name="f1" fmla="val 5400000"/>
                <a:gd name="f2" fmla="val 180"/>
                <a:gd name="f3" fmla="val w"/>
                <a:gd name="f4" fmla="val h"/>
                <a:gd name="f5" fmla="val 0"/>
                <a:gd name="f6" fmla="val 517531"/>
                <a:gd name="f7" fmla="val 314504"/>
                <a:gd name="f8" fmla="val 102734"/>
                <a:gd name="f9" fmla="val 314505"/>
                <a:gd name="f10" fmla="val 517487"/>
                <a:gd name="f11" fmla="val 108564"/>
                <a:gd name="f12" fmla="val 517546"/>
                <a:gd name="f13" fmla="val 108310"/>
                <a:gd name="f14" fmla="val 108056"/>
                <a:gd name="f15" fmla="val 107801"/>
                <a:gd name="f16" fmla="val 517424"/>
                <a:gd name="f17" fmla="val 107166"/>
                <a:gd name="f18" fmla="val 106530"/>
                <a:gd name="f19" fmla="val 105894"/>
                <a:gd name="f20" fmla="val 100301"/>
                <a:gd name="f21" fmla="val 418567"/>
                <a:gd name="f22" fmla="val 417549"/>
                <a:gd name="f23" fmla="val 763"/>
                <a:gd name="f24" fmla="val 205941"/>
                <a:gd name="f25" fmla="val 206703"/>
                <a:gd name="f26" fmla="+- 0 0 -90"/>
                <a:gd name="f27" fmla="*/ f3 1 517531"/>
                <a:gd name="f28" fmla="*/ f4 1 314504"/>
                <a:gd name="f29" fmla="val f5"/>
                <a:gd name="f30" fmla="val f6"/>
                <a:gd name="f31" fmla="val f7"/>
                <a:gd name="f32" fmla="*/ f26 f0 1"/>
                <a:gd name="f33" fmla="+- f31 0 f29"/>
                <a:gd name="f34" fmla="+- f30 0 f29"/>
                <a:gd name="f35" fmla="*/ f32 1 f2"/>
                <a:gd name="f36" fmla="*/ f34 1 517531"/>
                <a:gd name="f37" fmla="*/ f33 1 314504"/>
                <a:gd name="f38" fmla="*/ 102734 f34 1"/>
                <a:gd name="f39" fmla="*/ 314505 f33 1"/>
                <a:gd name="f40" fmla="*/ 517487 f34 1"/>
                <a:gd name="f41" fmla="*/ 108564 f33 1"/>
                <a:gd name="f42" fmla="*/ 107801 f33 1"/>
                <a:gd name="f43" fmla="*/ 105894 f33 1"/>
                <a:gd name="f44" fmla="*/ 100301 f33 1"/>
                <a:gd name="f45" fmla="*/ 418567 f34 1"/>
                <a:gd name="f46" fmla="*/ 0 f33 1"/>
                <a:gd name="f47" fmla="*/ 417549 f34 1"/>
                <a:gd name="f48" fmla="*/ 763 f33 1"/>
                <a:gd name="f49" fmla="*/ 0 f34 1"/>
                <a:gd name="f50" fmla="*/ 205941 f33 1"/>
                <a:gd name="f51" fmla="*/ 206703 f33 1"/>
                <a:gd name="f52" fmla="+- f35 0 f1"/>
                <a:gd name="f53" fmla="*/ f38 1 517531"/>
                <a:gd name="f54" fmla="*/ f39 1 314504"/>
                <a:gd name="f55" fmla="*/ f40 1 517531"/>
                <a:gd name="f56" fmla="*/ f41 1 314504"/>
                <a:gd name="f57" fmla="*/ f42 1 314504"/>
                <a:gd name="f58" fmla="*/ f43 1 314504"/>
                <a:gd name="f59" fmla="*/ f44 1 314504"/>
                <a:gd name="f60" fmla="*/ f45 1 517531"/>
                <a:gd name="f61" fmla="*/ f46 1 314504"/>
                <a:gd name="f62" fmla="*/ f47 1 517531"/>
                <a:gd name="f63" fmla="*/ f48 1 314504"/>
                <a:gd name="f64" fmla="*/ f49 1 517531"/>
                <a:gd name="f65" fmla="*/ f50 1 314504"/>
                <a:gd name="f66" fmla="*/ f51 1 314504"/>
                <a:gd name="f67" fmla="*/ f29 1 f36"/>
                <a:gd name="f68" fmla="*/ f30 1 f36"/>
                <a:gd name="f69" fmla="*/ f29 1 f37"/>
                <a:gd name="f70" fmla="*/ f31 1 f37"/>
                <a:gd name="f71" fmla="*/ f53 1 f36"/>
                <a:gd name="f72" fmla="*/ f54 1 f37"/>
                <a:gd name="f73" fmla="*/ f55 1 f36"/>
                <a:gd name="f74" fmla="*/ f56 1 f37"/>
                <a:gd name="f75" fmla="*/ f57 1 f37"/>
                <a:gd name="f76" fmla="*/ f58 1 f37"/>
                <a:gd name="f77" fmla="*/ f59 1 f37"/>
                <a:gd name="f78" fmla="*/ f60 1 f36"/>
                <a:gd name="f79" fmla="*/ f61 1 f37"/>
                <a:gd name="f80" fmla="*/ f62 1 f36"/>
                <a:gd name="f81" fmla="*/ f63 1 f37"/>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8 1"/>
                <a:gd name="f94" fmla="*/ f76 f28 1"/>
                <a:gd name="f95" fmla="*/ f77 f28 1"/>
                <a:gd name="f96" fmla="*/ f78 f27 1"/>
                <a:gd name="f97" fmla="*/ f79 f28 1"/>
                <a:gd name="f98" fmla="*/ f80 f27 1"/>
                <a:gd name="f99" fmla="*/ f81 f28 1"/>
                <a:gd name="f100" fmla="*/ f82 f27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1" y="f93"/>
                </a:cxn>
                <a:cxn ang="f52">
                  <a:pos x="f91" y="f94"/>
                </a:cxn>
                <a:cxn ang="f52">
                  <a:pos x="f91" y="f94"/>
                </a:cxn>
                <a:cxn ang="f52">
                  <a:pos x="f91" y="f95"/>
                </a:cxn>
                <a:cxn ang="f52">
                  <a:pos x="f96" y="f97"/>
                </a:cxn>
                <a:cxn ang="f52">
                  <a:pos x="f96" y="f97"/>
                </a:cxn>
                <a:cxn ang="f52">
                  <a:pos x="f98" y="f99"/>
                </a:cxn>
                <a:cxn ang="f52">
                  <a:pos x="f100" y="f101"/>
                </a:cxn>
                <a:cxn ang="f52">
                  <a:pos x="f100" y="f102"/>
                </a:cxn>
              </a:cxnLst>
              <a:rect l="f85" t="f88" r="f86" b="f87"/>
              <a:pathLst>
                <a:path w="517531" h="314504">
                  <a:moveTo>
                    <a:pt x="f8" y="f9"/>
                  </a:moveTo>
                  <a:lnTo>
                    <a:pt x="f10" y="f11"/>
                  </a:lnTo>
                  <a:cubicBezTo>
                    <a:pt x="f12" y="f13"/>
                    <a:pt x="f12" y="f14"/>
                    <a:pt x="f10" y="f15"/>
                  </a:cubicBezTo>
                  <a:cubicBezTo>
                    <a:pt x="f16" y="f17"/>
                    <a:pt x="f16" y="f18"/>
                    <a:pt x="f10" y="f19"/>
                  </a:cubicBezTo>
                  <a:cubicBezTo>
                    <a:pt x="f10" y="f19"/>
                    <a:pt x="f10" y="f19"/>
                    <a:pt x="f10" y="f19"/>
                  </a:cubicBezTo>
                  <a:lnTo>
                    <a:pt x="f10" y="f20"/>
                  </a:lnTo>
                  <a:lnTo>
                    <a:pt x="f21" y="f5"/>
                  </a:lnTo>
                  <a:lnTo>
                    <a:pt x="f21" y="f5"/>
                  </a:lnTo>
                  <a:cubicBezTo>
                    <a:pt x="f21" y="f5"/>
                    <a:pt x="f21" y="f5"/>
                    <a:pt x="f22" y="f23"/>
                  </a:cubicBezTo>
                  <a:lnTo>
                    <a:pt x="f5" y="f24"/>
                  </a:lnTo>
                  <a:lnTo>
                    <a:pt x="f5" y="f2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19">
              <a:extLst>
                <a:ext uri="{FF2B5EF4-FFF2-40B4-BE49-F238E27FC236}">
                  <a16:creationId xmlns:a16="http://schemas.microsoft.com/office/drawing/2014/main" id="{6A9B43FA-9A06-DE9D-8668-4C1A66B1D20E}"/>
                </a:ext>
              </a:extLst>
            </p:cNvPr>
            <p:cNvSpPr/>
            <p:nvPr/>
          </p:nvSpPr>
          <p:spPr>
            <a:xfrm flipH="1">
              <a:off x="11047680" y="3784143"/>
              <a:ext cx="98919" cy="135002"/>
            </a:xfrm>
            <a:custGeom>
              <a:avLst/>
              <a:gdLst>
                <a:gd name="f0" fmla="val 10800000"/>
                <a:gd name="f1" fmla="val 5400000"/>
                <a:gd name="f2" fmla="val 180"/>
                <a:gd name="f3" fmla="val w"/>
                <a:gd name="f4" fmla="val h"/>
                <a:gd name="f5" fmla="val 0"/>
                <a:gd name="f6" fmla="val 98920"/>
                <a:gd name="f7" fmla="val 135005"/>
                <a:gd name="f8" fmla="val 97649"/>
                <a:gd name="f9" fmla="val 117208"/>
                <a:gd name="f10" fmla="val 97250"/>
                <a:gd name="f11" fmla="val 6993"/>
                <a:gd name="f12" fmla="val 4195"/>
                <a:gd name="f13" fmla="val 2797"/>
                <a:gd name="f14" fmla="val 890"/>
                <a:gd name="f15" fmla="val 32035"/>
                <a:gd name="f16" fmla="val 943"/>
                <a:gd name="f17" fmla="val 32417"/>
                <a:gd name="f18" fmla="val 32798"/>
                <a:gd name="f19" fmla="val 33179"/>
                <a:gd name="f20" fmla="val 950"/>
                <a:gd name="f21" fmla="val 33815"/>
                <a:gd name="f22" fmla="val 34451"/>
                <a:gd name="f23" fmla="val 35086"/>
                <a:gd name="f24" fmla="val 36485"/>
                <a:gd name="f25" fmla="val 97140"/>
                <a:gd name="f26" fmla="val 135006"/>
                <a:gd name="f27" fmla="+- 0 0 -90"/>
                <a:gd name="f28" fmla="*/ f3 1 98920"/>
                <a:gd name="f29" fmla="*/ f4 1 135005"/>
                <a:gd name="f30" fmla="val f5"/>
                <a:gd name="f31" fmla="val f6"/>
                <a:gd name="f32" fmla="val f7"/>
                <a:gd name="f33" fmla="*/ f27 f0 1"/>
                <a:gd name="f34" fmla="+- f32 0 f30"/>
                <a:gd name="f35" fmla="+- f31 0 f30"/>
                <a:gd name="f36" fmla="*/ f33 1 f2"/>
                <a:gd name="f37" fmla="*/ f35 1 98920"/>
                <a:gd name="f38" fmla="*/ f34 1 135005"/>
                <a:gd name="f39" fmla="*/ 97649 f35 1"/>
                <a:gd name="f40" fmla="*/ 117208 f34 1"/>
                <a:gd name="f41" fmla="*/ 98920 f35 1"/>
                <a:gd name="f42" fmla="*/ 97250 f34 1"/>
                <a:gd name="f43" fmla="*/ 6993 f35 1"/>
                <a:gd name="f44" fmla="*/ 4195 f34 1"/>
                <a:gd name="f45" fmla="*/ 2797 f35 1"/>
                <a:gd name="f46" fmla="*/ 0 f34 1"/>
                <a:gd name="f47" fmla="*/ 890 f35 1"/>
                <a:gd name="f48" fmla="*/ 32035 f34 1"/>
                <a:gd name="f49" fmla="*/ 33179 f34 1"/>
                <a:gd name="f50" fmla="*/ 35086 f34 1"/>
                <a:gd name="f51" fmla="*/ 0 f35 1"/>
                <a:gd name="f52" fmla="*/ 36485 f34 1"/>
                <a:gd name="f53" fmla="*/ 97140 f35 1"/>
                <a:gd name="f54" fmla="*/ 135006 f34 1"/>
                <a:gd name="f55" fmla="+- f36 0 f1"/>
                <a:gd name="f56" fmla="*/ f39 1 98920"/>
                <a:gd name="f57" fmla="*/ f40 1 135005"/>
                <a:gd name="f58" fmla="*/ f41 1 98920"/>
                <a:gd name="f59" fmla="*/ f42 1 135005"/>
                <a:gd name="f60" fmla="*/ f43 1 98920"/>
                <a:gd name="f61" fmla="*/ f44 1 135005"/>
                <a:gd name="f62" fmla="*/ f45 1 98920"/>
                <a:gd name="f63" fmla="*/ f46 1 135005"/>
                <a:gd name="f64" fmla="*/ f47 1 98920"/>
                <a:gd name="f65" fmla="*/ f48 1 135005"/>
                <a:gd name="f66" fmla="*/ f49 1 135005"/>
                <a:gd name="f67" fmla="*/ f50 1 135005"/>
                <a:gd name="f68" fmla="*/ f51 1 98920"/>
                <a:gd name="f69" fmla="*/ f52 1 135005"/>
                <a:gd name="f70" fmla="*/ f53 1 98920"/>
                <a:gd name="f71" fmla="*/ f54 1 135005"/>
                <a:gd name="f72" fmla="*/ f30 1 f37"/>
                <a:gd name="f73" fmla="*/ f31 1 f37"/>
                <a:gd name="f74" fmla="*/ f30 1 f38"/>
                <a:gd name="f75" fmla="*/ f32 1 f38"/>
                <a:gd name="f76" fmla="*/ f56 1 f37"/>
                <a:gd name="f77" fmla="*/ f57 1 f38"/>
                <a:gd name="f78" fmla="*/ f58 1 f37"/>
                <a:gd name="f79" fmla="*/ f59 1 f38"/>
                <a:gd name="f80" fmla="*/ f60 1 f37"/>
                <a:gd name="f81" fmla="*/ f61 1 f38"/>
                <a:gd name="f82" fmla="*/ f62 1 f37"/>
                <a:gd name="f83" fmla="*/ f63 1 f38"/>
                <a:gd name="f84" fmla="*/ f64 1 f37"/>
                <a:gd name="f85" fmla="*/ f65 1 f38"/>
                <a:gd name="f86" fmla="*/ f66 1 f38"/>
                <a:gd name="f87" fmla="*/ f67 1 f38"/>
                <a:gd name="f88" fmla="*/ f68 1 f37"/>
                <a:gd name="f89" fmla="*/ f69 1 f38"/>
                <a:gd name="f90" fmla="*/ f70 1 f37"/>
                <a:gd name="f91" fmla="*/ f71 1 f38"/>
                <a:gd name="f92" fmla="*/ f72 f28 1"/>
                <a:gd name="f93" fmla="*/ f73 f28 1"/>
                <a:gd name="f94" fmla="*/ f75 f29 1"/>
                <a:gd name="f95" fmla="*/ f74 f29 1"/>
                <a:gd name="f96" fmla="*/ f76 f28 1"/>
                <a:gd name="f97" fmla="*/ f77 f29 1"/>
                <a:gd name="f98" fmla="*/ f78 f28 1"/>
                <a:gd name="f99" fmla="*/ f79 f29 1"/>
                <a:gd name="f100" fmla="*/ f80 f28 1"/>
                <a:gd name="f101" fmla="*/ f81 f29 1"/>
                <a:gd name="f102" fmla="*/ f82 f28 1"/>
                <a:gd name="f103" fmla="*/ f83 f29 1"/>
                <a:gd name="f104" fmla="*/ f84 f28 1"/>
                <a:gd name="f105" fmla="*/ f85 f29 1"/>
                <a:gd name="f106" fmla="*/ f86 f29 1"/>
                <a:gd name="f107" fmla="*/ f87 f29 1"/>
                <a:gd name="f108" fmla="*/ f88 f28 1"/>
                <a:gd name="f109" fmla="*/ f89 f29 1"/>
                <a:gd name="f110" fmla="*/ f90 f28 1"/>
                <a:gd name="f111" fmla="*/ f91 f29 1"/>
              </a:gdLst>
              <a:ahLst/>
              <a:cxnLst>
                <a:cxn ang="3cd4">
                  <a:pos x="hc" y="t"/>
                </a:cxn>
                <a:cxn ang="0">
                  <a:pos x="r" y="vc"/>
                </a:cxn>
                <a:cxn ang="cd4">
                  <a:pos x="hc" y="b"/>
                </a:cxn>
                <a:cxn ang="cd2">
                  <a:pos x="l" y="vc"/>
                </a:cxn>
                <a:cxn ang="f55">
                  <a:pos x="f96" y="f97"/>
                </a:cxn>
                <a:cxn ang="f55">
                  <a:pos x="f98" y="f99"/>
                </a:cxn>
                <a:cxn ang="f55">
                  <a:pos x="f100" y="f101"/>
                </a:cxn>
                <a:cxn ang="f55">
                  <a:pos x="f102" y="f103"/>
                </a:cxn>
                <a:cxn ang="f55">
                  <a:pos x="f104" y="f105"/>
                </a:cxn>
                <a:cxn ang="f55">
                  <a:pos x="f104" y="f106"/>
                </a:cxn>
                <a:cxn ang="f55">
                  <a:pos x="f104" y="f107"/>
                </a:cxn>
                <a:cxn ang="f55">
                  <a:pos x="f108" y="f109"/>
                </a:cxn>
                <a:cxn ang="f55">
                  <a:pos x="f110" y="f111"/>
                </a:cxn>
              </a:cxnLst>
              <a:rect l="f92" t="f95" r="f93" b="f94"/>
              <a:pathLst>
                <a:path w="98920" h="135005">
                  <a:moveTo>
                    <a:pt x="f8" y="f9"/>
                  </a:moveTo>
                  <a:lnTo>
                    <a:pt x="f6" y="f10"/>
                  </a:lnTo>
                  <a:lnTo>
                    <a:pt x="f11" y="f12"/>
                  </a:lnTo>
                  <a:lnTo>
                    <a:pt x="f13" y="f5"/>
                  </a:lnTo>
                  <a:lnTo>
                    <a:pt x="f14" y="f15"/>
                  </a:lnTo>
                  <a:cubicBezTo>
                    <a:pt x="f16" y="f17"/>
                    <a:pt x="f16" y="f18"/>
                    <a:pt x="f14" y="f19"/>
                  </a:cubicBezTo>
                  <a:cubicBezTo>
                    <a:pt x="f20" y="f21"/>
                    <a:pt x="f20" y="f22"/>
                    <a:pt x="f14" y="f23"/>
                  </a:cubicBezTo>
                  <a:lnTo>
                    <a:pt x="f5" y="f24"/>
                  </a:lnTo>
                  <a:lnTo>
                    <a:pt x="f25" y="f26"/>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20">
              <a:extLst>
                <a:ext uri="{FF2B5EF4-FFF2-40B4-BE49-F238E27FC236}">
                  <a16:creationId xmlns:a16="http://schemas.microsoft.com/office/drawing/2014/main" id="{3705B87E-6B89-5ADF-9C33-8CE6E0836A54}"/>
                </a:ext>
              </a:extLst>
            </p:cNvPr>
            <p:cNvSpPr/>
            <p:nvPr/>
          </p:nvSpPr>
          <p:spPr>
            <a:xfrm flipH="1">
              <a:off x="11698038" y="2228145"/>
              <a:ext cx="228865" cy="493620"/>
            </a:xfrm>
            <a:custGeom>
              <a:avLst/>
              <a:gdLst>
                <a:gd name="f0" fmla="val 10800000"/>
                <a:gd name="f1" fmla="val 5400000"/>
                <a:gd name="f2" fmla="val 180"/>
                <a:gd name="f3" fmla="val w"/>
                <a:gd name="f4" fmla="val h"/>
                <a:gd name="f5" fmla="val 0"/>
                <a:gd name="f6" fmla="val 228863"/>
                <a:gd name="f7" fmla="val 493622"/>
                <a:gd name="f8" fmla="val 5722"/>
                <a:gd name="f9" fmla="val 97504"/>
                <a:gd name="f10" fmla="val 218438"/>
                <a:gd name="f11" fmla="val 395737"/>
                <a:gd name="f12" fmla="val 228864"/>
                <a:gd name="f13" fmla="+- 0 0 -90"/>
                <a:gd name="f14" fmla="*/ f3 1 228863"/>
                <a:gd name="f15" fmla="*/ f4 1 493622"/>
                <a:gd name="f16" fmla="val f5"/>
                <a:gd name="f17" fmla="val f6"/>
                <a:gd name="f18" fmla="val f7"/>
                <a:gd name="f19" fmla="*/ f13 f0 1"/>
                <a:gd name="f20" fmla="+- f18 0 f16"/>
                <a:gd name="f21" fmla="+- f17 0 f16"/>
                <a:gd name="f22" fmla="*/ f19 1 f2"/>
                <a:gd name="f23" fmla="*/ f21 1 228863"/>
                <a:gd name="f24" fmla="*/ f20 1 493622"/>
                <a:gd name="f25" fmla="*/ 5722 f21 1"/>
                <a:gd name="f26" fmla="*/ 97504 f20 1"/>
                <a:gd name="f27" fmla="*/ 0 f21 1"/>
                <a:gd name="f28" fmla="*/ 493622 f20 1"/>
                <a:gd name="f29" fmla="*/ 218438 f21 1"/>
                <a:gd name="f30" fmla="*/ 395737 f20 1"/>
                <a:gd name="f31" fmla="*/ 228864 f21 1"/>
                <a:gd name="f32" fmla="*/ 0 f20 1"/>
                <a:gd name="f33" fmla="+- f22 0 f1"/>
                <a:gd name="f34" fmla="*/ f25 1 228863"/>
                <a:gd name="f35" fmla="*/ f26 1 493622"/>
                <a:gd name="f36" fmla="*/ f27 1 228863"/>
                <a:gd name="f37" fmla="*/ f28 1 493622"/>
                <a:gd name="f38" fmla="*/ f29 1 228863"/>
                <a:gd name="f39" fmla="*/ f30 1 493622"/>
                <a:gd name="f40" fmla="*/ f31 1 228863"/>
                <a:gd name="f41" fmla="*/ f32 1 49362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28863" h="493622">
                  <a:moveTo>
                    <a:pt x="f8" y="f9"/>
                  </a:moveTo>
                  <a:lnTo>
                    <a:pt x="f5" y="f7"/>
                  </a:lnTo>
                  <a:lnTo>
                    <a:pt x="f10" y="f11"/>
                  </a:lnTo>
                  <a:lnTo>
                    <a:pt x="f12" y="f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21">
              <a:extLst>
                <a:ext uri="{FF2B5EF4-FFF2-40B4-BE49-F238E27FC236}">
                  <a16:creationId xmlns:a16="http://schemas.microsoft.com/office/drawing/2014/main" id="{0CE2DC13-7FFE-A672-779A-CCEE07C4A64C}"/>
                </a:ext>
              </a:extLst>
            </p:cNvPr>
            <p:cNvSpPr/>
            <p:nvPr/>
          </p:nvSpPr>
          <p:spPr>
            <a:xfrm flipH="1">
              <a:off x="11957416" y="1752063"/>
              <a:ext cx="165158" cy="532144"/>
            </a:xfrm>
            <a:custGeom>
              <a:avLst/>
              <a:gdLst>
                <a:gd name="f0" fmla="val 10800000"/>
                <a:gd name="f1" fmla="val 5400000"/>
                <a:gd name="f2" fmla="val 180"/>
                <a:gd name="f3" fmla="val w"/>
                <a:gd name="f4" fmla="val h"/>
                <a:gd name="f5" fmla="val 0"/>
                <a:gd name="f6" fmla="val 165163"/>
                <a:gd name="f7" fmla="val 532140"/>
                <a:gd name="f8" fmla="val 154583"/>
                <a:gd name="f9" fmla="val 1271"/>
                <a:gd name="f10" fmla="val 376541"/>
                <a:gd name="f11" fmla="val 160586"/>
                <a:gd name="f12" fmla="val 532141"/>
                <a:gd name="f13" fmla="+- 0 0 -90"/>
                <a:gd name="f14" fmla="*/ f3 1 165163"/>
                <a:gd name="f15" fmla="*/ f4 1 532140"/>
                <a:gd name="f16" fmla="val f5"/>
                <a:gd name="f17" fmla="val f6"/>
                <a:gd name="f18" fmla="val f7"/>
                <a:gd name="f19" fmla="*/ f13 f0 1"/>
                <a:gd name="f20" fmla="+- f18 0 f16"/>
                <a:gd name="f21" fmla="+- f17 0 f16"/>
                <a:gd name="f22" fmla="*/ f19 1 f2"/>
                <a:gd name="f23" fmla="*/ f21 1 165163"/>
                <a:gd name="f24" fmla="*/ f20 1 532140"/>
                <a:gd name="f25" fmla="*/ 165163 f21 1"/>
                <a:gd name="f26" fmla="*/ 154583 f20 1"/>
                <a:gd name="f27" fmla="*/ 1271 f21 1"/>
                <a:gd name="f28" fmla="*/ 0 f20 1"/>
                <a:gd name="f29" fmla="*/ 0 f21 1"/>
                <a:gd name="f30" fmla="*/ 376541 f20 1"/>
                <a:gd name="f31" fmla="*/ 160586 f21 1"/>
                <a:gd name="f32" fmla="*/ 532141 f20 1"/>
                <a:gd name="f33" fmla="+- f22 0 f1"/>
                <a:gd name="f34" fmla="*/ f25 1 165163"/>
                <a:gd name="f35" fmla="*/ f26 1 532140"/>
                <a:gd name="f36" fmla="*/ f27 1 165163"/>
                <a:gd name="f37" fmla="*/ f28 1 532140"/>
                <a:gd name="f38" fmla="*/ f29 1 165163"/>
                <a:gd name="f39" fmla="*/ f30 1 532140"/>
                <a:gd name="f40" fmla="*/ f31 1 165163"/>
                <a:gd name="f41" fmla="*/ f32 1 53214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65163" h="532140">
                  <a:moveTo>
                    <a:pt x="f6" y="f8"/>
                  </a:moveTo>
                  <a:lnTo>
                    <a:pt x="f9" y="f5"/>
                  </a:lnTo>
                  <a:lnTo>
                    <a:pt x="f5" y="f10"/>
                  </a:lnTo>
                  <a:lnTo>
                    <a:pt x="f11" y="f12"/>
                  </a:lnTo>
                  <a:lnTo>
                    <a:pt x="f6" y="f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22">
              <a:extLst>
                <a:ext uri="{FF2B5EF4-FFF2-40B4-BE49-F238E27FC236}">
                  <a16:creationId xmlns:a16="http://schemas.microsoft.com/office/drawing/2014/main" id="{F1384061-CF6B-A67F-7CF8-C553B27EF1A4}"/>
                </a:ext>
              </a:extLst>
            </p:cNvPr>
            <p:cNvSpPr/>
            <p:nvPr/>
          </p:nvSpPr>
          <p:spPr>
            <a:xfrm flipH="1">
              <a:off x="11962116" y="2133057"/>
              <a:ext cx="161985" cy="550697"/>
            </a:xfrm>
            <a:custGeom>
              <a:avLst/>
              <a:gdLst>
                <a:gd name="f0" fmla="val 10800000"/>
                <a:gd name="f1" fmla="val 5400000"/>
                <a:gd name="f2" fmla="val 180"/>
                <a:gd name="f3" fmla="val w"/>
                <a:gd name="f4" fmla="val h"/>
                <a:gd name="f5" fmla="val 0"/>
                <a:gd name="f6" fmla="val 161984"/>
                <a:gd name="f7" fmla="val 550700"/>
                <a:gd name="f8" fmla="val 1399"/>
                <a:gd name="f9" fmla="val 394466"/>
                <a:gd name="f10" fmla="val 157153"/>
                <a:gd name="f11" fmla="val 550701"/>
                <a:gd name="f12" fmla="val 161985"/>
                <a:gd name="f13" fmla="val 155600"/>
                <a:gd name="f14" fmla="+- 0 0 -90"/>
                <a:gd name="f15" fmla="*/ f3 1 161984"/>
                <a:gd name="f16" fmla="*/ f4 1 550700"/>
                <a:gd name="f17" fmla="val f5"/>
                <a:gd name="f18" fmla="val f6"/>
                <a:gd name="f19" fmla="val f7"/>
                <a:gd name="f20" fmla="*/ f14 f0 1"/>
                <a:gd name="f21" fmla="+- f19 0 f17"/>
                <a:gd name="f22" fmla="+- f18 0 f17"/>
                <a:gd name="f23" fmla="*/ f20 1 f2"/>
                <a:gd name="f24" fmla="*/ f22 1 161984"/>
                <a:gd name="f25" fmla="*/ f21 1 550700"/>
                <a:gd name="f26" fmla="*/ 1399 f22 1"/>
                <a:gd name="f27" fmla="*/ 0 f21 1"/>
                <a:gd name="f28" fmla="*/ 0 f22 1"/>
                <a:gd name="f29" fmla="*/ 394466 f21 1"/>
                <a:gd name="f30" fmla="*/ 157153 f22 1"/>
                <a:gd name="f31" fmla="*/ 550701 f21 1"/>
                <a:gd name="f32" fmla="*/ 161985 f22 1"/>
                <a:gd name="f33" fmla="*/ 155600 f21 1"/>
                <a:gd name="f34" fmla="+- f23 0 f1"/>
                <a:gd name="f35" fmla="*/ f26 1 161984"/>
                <a:gd name="f36" fmla="*/ f27 1 550700"/>
                <a:gd name="f37" fmla="*/ f28 1 161984"/>
                <a:gd name="f38" fmla="*/ f29 1 550700"/>
                <a:gd name="f39" fmla="*/ f30 1 161984"/>
                <a:gd name="f40" fmla="*/ f31 1 550700"/>
                <a:gd name="f41" fmla="*/ f32 1 161984"/>
                <a:gd name="f42" fmla="*/ f33 1 550700"/>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61984" h="550700">
                  <a:moveTo>
                    <a:pt x="f8" y="f5"/>
                  </a:moveTo>
                  <a:lnTo>
                    <a:pt x="f5" y="f9"/>
                  </a:lnTo>
                  <a:lnTo>
                    <a:pt x="f10" y="f11"/>
                  </a:lnTo>
                  <a:lnTo>
                    <a:pt x="f12" y="f13"/>
                  </a:lnTo>
                  <a:lnTo>
                    <a:pt x="f8"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23">
              <a:extLst>
                <a:ext uri="{FF2B5EF4-FFF2-40B4-BE49-F238E27FC236}">
                  <a16:creationId xmlns:a16="http://schemas.microsoft.com/office/drawing/2014/main" id="{AFFCBE60-D763-B639-6CAA-6E041ED2734B}"/>
                </a:ext>
              </a:extLst>
            </p:cNvPr>
            <p:cNvSpPr/>
            <p:nvPr/>
          </p:nvSpPr>
          <p:spPr>
            <a:xfrm flipH="1">
              <a:off x="11887483" y="695538"/>
              <a:ext cx="233821" cy="1050426"/>
            </a:xfrm>
            <a:custGeom>
              <a:avLst/>
              <a:gdLst>
                <a:gd name="f0" fmla="val 10800000"/>
                <a:gd name="f1" fmla="val 5400000"/>
                <a:gd name="f2" fmla="val 180"/>
                <a:gd name="f3" fmla="val w"/>
                <a:gd name="f4" fmla="val h"/>
                <a:gd name="f5" fmla="val 0"/>
                <a:gd name="f6" fmla="val 233822"/>
                <a:gd name="f7" fmla="val 1050424"/>
                <a:gd name="f8" fmla="val 1050425"/>
                <a:gd name="f9" fmla="val 219074"/>
                <a:gd name="f10" fmla="val 959023"/>
                <a:gd name="f11" fmla="val 958006"/>
                <a:gd name="f12" fmla="val 957497"/>
                <a:gd name="f13" fmla="val 224287"/>
                <a:gd name="f14" fmla="val 616042"/>
                <a:gd name="f15" fmla="val 226067"/>
                <a:gd name="f16" fmla="val 501631"/>
                <a:gd name="f17" fmla="val 233823"/>
                <a:gd name="f18" fmla="val 3433"/>
                <a:gd name="f19" fmla="val 88351"/>
                <a:gd name="f20" fmla="+- 0 0 -90"/>
                <a:gd name="f21" fmla="*/ f3 1 233822"/>
                <a:gd name="f22" fmla="*/ f4 1 1050424"/>
                <a:gd name="f23" fmla="val f5"/>
                <a:gd name="f24" fmla="val f6"/>
                <a:gd name="f25" fmla="val f7"/>
                <a:gd name="f26" fmla="*/ f20 f0 1"/>
                <a:gd name="f27" fmla="+- f25 0 f23"/>
                <a:gd name="f28" fmla="+- f24 0 f23"/>
                <a:gd name="f29" fmla="*/ f26 1 f2"/>
                <a:gd name="f30" fmla="*/ f28 1 233822"/>
                <a:gd name="f31" fmla="*/ f27 1 1050424"/>
                <a:gd name="f32" fmla="*/ 0 f28 1"/>
                <a:gd name="f33" fmla="*/ 1050425 f27 1"/>
                <a:gd name="f34" fmla="*/ 219074 f28 1"/>
                <a:gd name="f35" fmla="*/ 959023 f27 1"/>
                <a:gd name="f36" fmla="*/ 957497 f27 1"/>
                <a:gd name="f37" fmla="*/ 224287 f28 1"/>
                <a:gd name="f38" fmla="*/ 616042 f27 1"/>
                <a:gd name="f39" fmla="*/ 226067 f28 1"/>
                <a:gd name="f40" fmla="*/ 501631 f27 1"/>
                <a:gd name="f41" fmla="*/ 233823 f28 1"/>
                <a:gd name="f42" fmla="*/ 0 f27 1"/>
                <a:gd name="f43" fmla="*/ 3433 f28 1"/>
                <a:gd name="f44" fmla="*/ 88351 f27 1"/>
                <a:gd name="f45" fmla="+- f29 0 f1"/>
                <a:gd name="f46" fmla="*/ f32 1 233822"/>
                <a:gd name="f47" fmla="*/ f33 1 1050424"/>
                <a:gd name="f48" fmla="*/ f34 1 233822"/>
                <a:gd name="f49" fmla="*/ f35 1 1050424"/>
                <a:gd name="f50" fmla="*/ f36 1 1050424"/>
                <a:gd name="f51" fmla="*/ f37 1 233822"/>
                <a:gd name="f52" fmla="*/ f38 1 1050424"/>
                <a:gd name="f53" fmla="*/ f39 1 233822"/>
                <a:gd name="f54" fmla="*/ f40 1 1050424"/>
                <a:gd name="f55" fmla="*/ f41 1 233822"/>
                <a:gd name="f56" fmla="*/ f42 1 1050424"/>
                <a:gd name="f57" fmla="*/ f43 1 233822"/>
                <a:gd name="f58" fmla="*/ f44 1 1050424"/>
                <a:gd name="f59" fmla="*/ f23 1 f30"/>
                <a:gd name="f60" fmla="*/ f24 1 f30"/>
                <a:gd name="f61" fmla="*/ f23 1 f31"/>
                <a:gd name="f62" fmla="*/ f25 1 f31"/>
                <a:gd name="f63" fmla="*/ f46 1 f30"/>
                <a:gd name="f64" fmla="*/ f47 1 f31"/>
                <a:gd name="f65" fmla="*/ f48 1 f30"/>
                <a:gd name="f66" fmla="*/ f49 1 f31"/>
                <a:gd name="f67" fmla="*/ f50 1 f31"/>
                <a:gd name="f68" fmla="*/ f51 1 f30"/>
                <a:gd name="f69" fmla="*/ f52 1 f31"/>
                <a:gd name="f70" fmla="*/ f53 1 f30"/>
                <a:gd name="f71" fmla="*/ f54 1 f31"/>
                <a:gd name="f72" fmla="*/ f55 1 f30"/>
                <a:gd name="f73" fmla="*/ f56 1 f31"/>
                <a:gd name="f74" fmla="*/ f57 1 f30"/>
                <a:gd name="f75" fmla="*/ f58 1 f31"/>
                <a:gd name="f76" fmla="*/ f59 f21 1"/>
                <a:gd name="f77" fmla="*/ f60 f21 1"/>
                <a:gd name="f78" fmla="*/ f62 f22 1"/>
                <a:gd name="f79" fmla="*/ f61 f22 1"/>
                <a:gd name="f80" fmla="*/ f63 f21 1"/>
                <a:gd name="f81" fmla="*/ f64 f22 1"/>
                <a:gd name="f82" fmla="*/ f65 f21 1"/>
                <a:gd name="f83" fmla="*/ f66 f22 1"/>
                <a:gd name="f84" fmla="*/ f67 f22 1"/>
                <a:gd name="f85" fmla="*/ f68 f21 1"/>
                <a:gd name="f86" fmla="*/ f69 f22 1"/>
                <a:gd name="f87" fmla="*/ f70 f21 1"/>
                <a:gd name="f88" fmla="*/ f71 f22 1"/>
                <a:gd name="f89" fmla="*/ f72 f21 1"/>
                <a:gd name="f90" fmla="*/ f73 f22 1"/>
                <a:gd name="f91" fmla="*/ f74 f21 1"/>
                <a:gd name="f92" fmla="*/ f75 f22 1"/>
              </a:gdLst>
              <a:ahLst/>
              <a:cxnLst>
                <a:cxn ang="3cd4">
                  <a:pos x="hc" y="t"/>
                </a:cxn>
                <a:cxn ang="0">
                  <a:pos x="r" y="vc"/>
                </a:cxn>
                <a:cxn ang="cd4">
                  <a:pos x="hc" y="b"/>
                </a:cxn>
                <a:cxn ang="cd2">
                  <a:pos x="l" y="vc"/>
                </a:cxn>
                <a:cxn ang="f45">
                  <a:pos x="f80" y="f81"/>
                </a:cxn>
                <a:cxn ang="f45">
                  <a:pos x="f82" y="f83"/>
                </a:cxn>
                <a:cxn ang="f45">
                  <a:pos x="f82" y="f84"/>
                </a:cxn>
                <a:cxn ang="f45">
                  <a:pos x="f82" y="f84"/>
                </a:cxn>
                <a:cxn ang="f45">
                  <a:pos x="f85" y="f86"/>
                </a:cxn>
                <a:cxn ang="f45">
                  <a:pos x="f87" y="f88"/>
                </a:cxn>
                <a:cxn ang="f45">
                  <a:pos x="f87" y="f88"/>
                </a:cxn>
                <a:cxn ang="f45">
                  <a:pos x="f89" y="f90"/>
                </a:cxn>
                <a:cxn ang="f45">
                  <a:pos x="f91" y="f92"/>
                </a:cxn>
              </a:cxnLst>
              <a:rect l="f76" t="f79" r="f77" b="f78"/>
              <a:pathLst>
                <a:path w="233822" h="1050424">
                  <a:moveTo>
                    <a:pt x="f5" y="f8"/>
                  </a:moveTo>
                  <a:lnTo>
                    <a:pt x="f9" y="f10"/>
                  </a:lnTo>
                  <a:cubicBezTo>
                    <a:pt x="f9" y="f10"/>
                    <a:pt x="f9" y="f11"/>
                    <a:pt x="f9" y="f12"/>
                  </a:cubicBezTo>
                  <a:lnTo>
                    <a:pt x="f9" y="f12"/>
                  </a:lnTo>
                  <a:lnTo>
                    <a:pt x="f13" y="f14"/>
                  </a:lnTo>
                  <a:lnTo>
                    <a:pt x="f15" y="f16"/>
                  </a:lnTo>
                  <a:lnTo>
                    <a:pt x="f15" y="f16"/>
                  </a:lnTo>
                  <a:lnTo>
                    <a:pt x="f17" y="f5"/>
                  </a:lnTo>
                  <a:lnTo>
                    <a:pt x="f18" y="f19"/>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24">
              <a:extLst>
                <a:ext uri="{FF2B5EF4-FFF2-40B4-BE49-F238E27FC236}">
                  <a16:creationId xmlns:a16="http://schemas.microsoft.com/office/drawing/2014/main" id="{866CDD27-D317-C3D1-2B62-7DD9F151DC3D}"/>
                </a:ext>
              </a:extLst>
            </p:cNvPr>
            <p:cNvSpPr/>
            <p:nvPr/>
          </p:nvSpPr>
          <p:spPr>
            <a:xfrm flipH="1">
              <a:off x="11063316" y="3390951"/>
              <a:ext cx="162370" cy="361791"/>
            </a:xfrm>
            <a:custGeom>
              <a:avLst/>
              <a:gdLst>
                <a:gd name="f0" fmla="val 10800000"/>
                <a:gd name="f1" fmla="val 5400000"/>
                <a:gd name="f2" fmla="val 180"/>
                <a:gd name="f3" fmla="val w"/>
                <a:gd name="f4" fmla="val h"/>
                <a:gd name="f5" fmla="val 0"/>
                <a:gd name="f6" fmla="val 162366"/>
                <a:gd name="f7" fmla="val 361794"/>
                <a:gd name="f8" fmla="val 96123"/>
                <a:gd name="f9" fmla="val 184075"/>
                <a:gd name="f10" fmla="val 96063"/>
                <a:gd name="f11" fmla="val 183694"/>
                <a:gd name="f12" fmla="val 183313"/>
                <a:gd name="f13" fmla="val 182931"/>
                <a:gd name="f14" fmla="val 96066"/>
                <a:gd name="f15" fmla="val 182296"/>
                <a:gd name="f16" fmla="val 181660"/>
                <a:gd name="f17" fmla="val 181024"/>
                <a:gd name="f18" fmla="val 96343"/>
                <a:gd name="f19" fmla="val 180516"/>
                <a:gd name="f20" fmla="val 96643"/>
                <a:gd name="f21" fmla="val 180046"/>
                <a:gd name="f22" fmla="val 97013"/>
                <a:gd name="f23" fmla="val 179626"/>
                <a:gd name="f24" fmla="val 98030"/>
                <a:gd name="f25" fmla="val 178101"/>
                <a:gd name="f26" fmla="val 99429"/>
                <a:gd name="f27" fmla="val 177084"/>
                <a:gd name="f28" fmla="val 100064"/>
                <a:gd name="f29" fmla="val 100446"/>
                <a:gd name="f30" fmla="val 176321"/>
                <a:gd name="f31" fmla="val 146320"/>
                <a:gd name="f32" fmla="val 15512"/>
                <a:gd name="f33" fmla="val 285139"/>
                <a:gd name="f34" fmla="val 3942"/>
                <a:gd name="f35" fmla="val 289207"/>
                <a:gd name="f36" fmla="val 75779"/>
                <a:gd name="f37" fmla="val 361795"/>
                <a:gd name="f38" fmla="val 85824"/>
                <a:gd name="f39" fmla="val 356837"/>
                <a:gd name="f40" fmla="+- 0 0 -90"/>
                <a:gd name="f41" fmla="*/ f3 1 162366"/>
                <a:gd name="f42" fmla="*/ f4 1 361794"/>
                <a:gd name="f43" fmla="val f5"/>
                <a:gd name="f44" fmla="val f6"/>
                <a:gd name="f45" fmla="val f7"/>
                <a:gd name="f46" fmla="*/ f40 f0 1"/>
                <a:gd name="f47" fmla="+- f45 0 f43"/>
                <a:gd name="f48" fmla="+- f44 0 f43"/>
                <a:gd name="f49" fmla="*/ f46 1 f2"/>
                <a:gd name="f50" fmla="*/ f48 1 162366"/>
                <a:gd name="f51" fmla="*/ f47 1 361794"/>
                <a:gd name="f52" fmla="*/ 96123 f48 1"/>
                <a:gd name="f53" fmla="*/ 184075 f47 1"/>
                <a:gd name="f54" fmla="*/ 182931 f47 1"/>
                <a:gd name="f55" fmla="*/ 181024 f47 1"/>
                <a:gd name="f56" fmla="*/ 97013 f48 1"/>
                <a:gd name="f57" fmla="*/ 179626 f47 1"/>
                <a:gd name="f58" fmla="*/ 98030 f48 1"/>
                <a:gd name="f59" fmla="*/ 178101 f47 1"/>
                <a:gd name="f60" fmla="*/ 99429 f48 1"/>
                <a:gd name="f61" fmla="*/ 177084 f47 1"/>
                <a:gd name="f62" fmla="*/ 100446 f48 1"/>
                <a:gd name="f63" fmla="*/ 176321 f47 1"/>
                <a:gd name="f64" fmla="*/ 162366 f48 1"/>
                <a:gd name="f65" fmla="*/ 146320 f47 1"/>
                <a:gd name="f66" fmla="*/ 15512 f48 1"/>
                <a:gd name="f67" fmla="*/ 0 f47 1"/>
                <a:gd name="f68" fmla="*/ 0 f48 1"/>
                <a:gd name="f69" fmla="*/ 285139 f47 1"/>
                <a:gd name="f70" fmla="*/ 3942 f48 1"/>
                <a:gd name="f71" fmla="*/ 289207 f47 1"/>
                <a:gd name="f72" fmla="*/ 75779 f48 1"/>
                <a:gd name="f73" fmla="*/ 361795 f47 1"/>
                <a:gd name="f74" fmla="*/ 85824 f48 1"/>
                <a:gd name="f75" fmla="*/ 356837 f47 1"/>
                <a:gd name="f76" fmla="+- f49 0 f1"/>
                <a:gd name="f77" fmla="*/ f52 1 162366"/>
                <a:gd name="f78" fmla="*/ f53 1 361794"/>
                <a:gd name="f79" fmla="*/ f54 1 361794"/>
                <a:gd name="f80" fmla="*/ f55 1 361794"/>
                <a:gd name="f81" fmla="*/ f56 1 162366"/>
                <a:gd name="f82" fmla="*/ f57 1 361794"/>
                <a:gd name="f83" fmla="*/ f58 1 162366"/>
                <a:gd name="f84" fmla="*/ f59 1 361794"/>
                <a:gd name="f85" fmla="*/ f60 1 162366"/>
                <a:gd name="f86" fmla="*/ f61 1 361794"/>
                <a:gd name="f87" fmla="*/ f62 1 162366"/>
                <a:gd name="f88" fmla="*/ f63 1 361794"/>
                <a:gd name="f89" fmla="*/ f64 1 162366"/>
                <a:gd name="f90" fmla="*/ f65 1 361794"/>
                <a:gd name="f91" fmla="*/ f66 1 162366"/>
                <a:gd name="f92" fmla="*/ f67 1 361794"/>
                <a:gd name="f93" fmla="*/ f68 1 162366"/>
                <a:gd name="f94" fmla="*/ f69 1 361794"/>
                <a:gd name="f95" fmla="*/ f70 1 162366"/>
                <a:gd name="f96" fmla="*/ f71 1 361794"/>
                <a:gd name="f97" fmla="*/ f72 1 162366"/>
                <a:gd name="f98" fmla="*/ f73 1 361794"/>
                <a:gd name="f99" fmla="*/ f74 1 162366"/>
                <a:gd name="f100" fmla="*/ f75 1 361794"/>
                <a:gd name="f101" fmla="*/ f43 1 f50"/>
                <a:gd name="f102" fmla="*/ f44 1 f50"/>
                <a:gd name="f103" fmla="*/ f43 1 f51"/>
                <a:gd name="f104" fmla="*/ f45 1 f51"/>
                <a:gd name="f105" fmla="*/ f77 1 f50"/>
                <a:gd name="f106" fmla="*/ f78 1 f51"/>
                <a:gd name="f107" fmla="*/ f79 1 f51"/>
                <a:gd name="f108" fmla="*/ f80 1 f51"/>
                <a:gd name="f109" fmla="*/ f81 1 f50"/>
                <a:gd name="f110" fmla="*/ f82 1 f51"/>
                <a:gd name="f111" fmla="*/ f83 1 f50"/>
                <a:gd name="f112" fmla="*/ f84 1 f51"/>
                <a:gd name="f113" fmla="*/ f85 1 f50"/>
                <a:gd name="f114" fmla="*/ f86 1 f51"/>
                <a:gd name="f115" fmla="*/ f87 1 f50"/>
                <a:gd name="f116" fmla="*/ f88 1 f51"/>
                <a:gd name="f117" fmla="*/ f89 1 f50"/>
                <a:gd name="f118" fmla="*/ f90 1 f51"/>
                <a:gd name="f119" fmla="*/ f91 1 f50"/>
                <a:gd name="f120" fmla="*/ f92 1 f51"/>
                <a:gd name="f121" fmla="*/ f93 1 f50"/>
                <a:gd name="f122" fmla="*/ f94 1 f51"/>
                <a:gd name="f123" fmla="*/ f95 1 f50"/>
                <a:gd name="f124" fmla="*/ f96 1 f51"/>
                <a:gd name="f125" fmla="*/ f97 1 f50"/>
                <a:gd name="f126" fmla="*/ f98 1 f51"/>
                <a:gd name="f127" fmla="*/ f99 1 f50"/>
                <a:gd name="f128" fmla="*/ f100 1 f51"/>
                <a:gd name="f129" fmla="*/ f101 f41 1"/>
                <a:gd name="f130" fmla="*/ f102 f41 1"/>
                <a:gd name="f131" fmla="*/ f104 f42 1"/>
                <a:gd name="f132" fmla="*/ f103 f42 1"/>
                <a:gd name="f133" fmla="*/ f105 f41 1"/>
                <a:gd name="f134" fmla="*/ f106 f42 1"/>
                <a:gd name="f135" fmla="*/ f107 f42 1"/>
                <a:gd name="f136" fmla="*/ f108 f42 1"/>
                <a:gd name="f137" fmla="*/ f109 f41 1"/>
                <a:gd name="f138" fmla="*/ f110 f42 1"/>
                <a:gd name="f139" fmla="*/ f111 f41 1"/>
                <a:gd name="f140" fmla="*/ f112 f42 1"/>
                <a:gd name="f141" fmla="*/ f113 f41 1"/>
                <a:gd name="f142" fmla="*/ f114 f42 1"/>
                <a:gd name="f143" fmla="*/ f115 f41 1"/>
                <a:gd name="f144" fmla="*/ f116 f42 1"/>
                <a:gd name="f145" fmla="*/ f117 f41 1"/>
                <a:gd name="f146" fmla="*/ f118 f42 1"/>
                <a:gd name="f147" fmla="*/ f119 f41 1"/>
                <a:gd name="f148" fmla="*/ f120 f42 1"/>
                <a:gd name="f149" fmla="*/ f121 f41 1"/>
                <a:gd name="f150" fmla="*/ f122 f42 1"/>
                <a:gd name="f151" fmla="*/ f123 f41 1"/>
                <a:gd name="f152" fmla="*/ f124 f42 1"/>
                <a:gd name="f153" fmla="*/ f125 f41 1"/>
                <a:gd name="f154" fmla="*/ f126 f42 1"/>
                <a:gd name="f155" fmla="*/ f127 f41 1"/>
                <a:gd name="f156" fmla="*/ f128 f42 1"/>
              </a:gdLst>
              <a:ahLst/>
              <a:cxnLst>
                <a:cxn ang="3cd4">
                  <a:pos x="hc" y="t"/>
                </a:cxn>
                <a:cxn ang="0">
                  <a:pos x="r" y="vc"/>
                </a:cxn>
                <a:cxn ang="cd4">
                  <a:pos x="hc" y="b"/>
                </a:cxn>
                <a:cxn ang="cd2">
                  <a:pos x="l" y="vc"/>
                </a:cxn>
                <a:cxn ang="f76">
                  <a:pos x="f133" y="f134"/>
                </a:cxn>
                <a:cxn ang="f76">
                  <a:pos x="f133" y="f135"/>
                </a:cxn>
                <a:cxn ang="f76">
                  <a:pos x="f133" y="f136"/>
                </a:cxn>
                <a:cxn ang="f76">
                  <a:pos x="f137" y="f138"/>
                </a:cxn>
                <a:cxn ang="f76">
                  <a:pos x="f139" y="f140"/>
                </a:cxn>
                <a:cxn ang="f76">
                  <a:pos x="f141" y="f142"/>
                </a:cxn>
                <a:cxn ang="f76">
                  <a:pos x="f143" y="f144"/>
                </a:cxn>
                <a:cxn ang="f76">
                  <a:pos x="f145" y="f146"/>
                </a:cxn>
                <a:cxn ang="f76">
                  <a:pos x="f147" y="f148"/>
                </a:cxn>
                <a:cxn ang="f76">
                  <a:pos x="f149" y="f150"/>
                </a:cxn>
                <a:cxn ang="f76">
                  <a:pos x="f151" y="f152"/>
                </a:cxn>
                <a:cxn ang="f76">
                  <a:pos x="f153" y="f154"/>
                </a:cxn>
                <a:cxn ang="f76">
                  <a:pos x="f155" y="f156"/>
                </a:cxn>
              </a:cxnLst>
              <a:rect l="f129" t="f132" r="f130" b="f131"/>
              <a:pathLst>
                <a:path w="162366" h="361794">
                  <a:moveTo>
                    <a:pt x="f8" y="f9"/>
                  </a:moveTo>
                  <a:cubicBezTo>
                    <a:pt x="f10" y="f11"/>
                    <a:pt x="f10" y="f12"/>
                    <a:pt x="f8" y="f13"/>
                  </a:cubicBezTo>
                  <a:cubicBezTo>
                    <a:pt x="f14" y="f15"/>
                    <a:pt x="f14" y="f16"/>
                    <a:pt x="f8" y="f17"/>
                  </a:cubicBezTo>
                  <a:cubicBezTo>
                    <a:pt x="f18" y="f19"/>
                    <a:pt x="f20" y="f21"/>
                    <a:pt x="f22" y="f23"/>
                  </a:cubicBezTo>
                  <a:lnTo>
                    <a:pt x="f24" y="f25"/>
                  </a:lnTo>
                  <a:lnTo>
                    <a:pt x="f26" y="f27"/>
                  </a:lnTo>
                  <a:cubicBezTo>
                    <a:pt x="f26" y="f27"/>
                    <a:pt x="f28" y="f27"/>
                    <a:pt x="f29" y="f30"/>
                  </a:cubicBezTo>
                  <a:lnTo>
                    <a:pt x="f6" y="f31"/>
                  </a:lnTo>
                  <a:lnTo>
                    <a:pt x="f32" y="f5"/>
                  </a:lnTo>
                  <a:lnTo>
                    <a:pt x="f5" y="f33"/>
                  </a:lnTo>
                  <a:lnTo>
                    <a:pt x="f34" y="f35"/>
                  </a:lnTo>
                  <a:lnTo>
                    <a:pt x="f36" y="f37"/>
                  </a:lnTo>
                  <a:lnTo>
                    <a:pt x="f38" y="f3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25">
              <a:extLst>
                <a:ext uri="{FF2B5EF4-FFF2-40B4-BE49-F238E27FC236}">
                  <a16:creationId xmlns:a16="http://schemas.microsoft.com/office/drawing/2014/main" id="{086E130D-9CFF-6302-094D-91CAC62CA615}"/>
                </a:ext>
              </a:extLst>
            </p:cNvPr>
            <p:cNvSpPr/>
            <p:nvPr/>
          </p:nvSpPr>
          <p:spPr>
            <a:xfrm flipH="1">
              <a:off x="11052892" y="3377601"/>
              <a:ext cx="157029" cy="158145"/>
            </a:xfrm>
            <a:custGeom>
              <a:avLst/>
              <a:gdLst>
                <a:gd name="f0" fmla="val 10800000"/>
                <a:gd name="f1" fmla="val 5400000"/>
                <a:gd name="f2" fmla="val 180"/>
                <a:gd name="f3" fmla="val w"/>
                <a:gd name="f4" fmla="val h"/>
                <a:gd name="f5" fmla="val 0"/>
                <a:gd name="f6" fmla="val 157026"/>
                <a:gd name="f7" fmla="val 158142"/>
                <a:gd name="f8" fmla="val 150414"/>
                <a:gd name="f9" fmla="val 152067"/>
                <a:gd name="f10" fmla="val 157379"/>
                <a:gd name="f11" fmla="val 154964"/>
                <a:gd name="f12" fmla="val 9027"/>
                <a:gd name="f13" fmla="val 8517"/>
                <a:gd name="f14" fmla="val 509"/>
                <a:gd name="f15" fmla="val 9026"/>
                <a:gd name="f16" fmla="+- 0 0 -90"/>
                <a:gd name="f17" fmla="*/ f3 1 157026"/>
                <a:gd name="f18" fmla="*/ f4 1 158142"/>
                <a:gd name="f19" fmla="val f5"/>
                <a:gd name="f20" fmla="val f6"/>
                <a:gd name="f21" fmla="val f7"/>
                <a:gd name="f22" fmla="*/ f16 f0 1"/>
                <a:gd name="f23" fmla="+- f21 0 f19"/>
                <a:gd name="f24" fmla="+- f20 0 f19"/>
                <a:gd name="f25" fmla="*/ f22 1 f2"/>
                <a:gd name="f26" fmla="*/ f24 1 157026"/>
                <a:gd name="f27" fmla="*/ f23 1 158142"/>
                <a:gd name="f28" fmla="*/ 150414 f24 1"/>
                <a:gd name="f29" fmla="*/ 158142 f23 1"/>
                <a:gd name="f30" fmla="*/ 152067 f24 1"/>
                <a:gd name="f31" fmla="*/ 157379 f23 1"/>
                <a:gd name="f32" fmla="*/ 157026 f24 1"/>
                <a:gd name="f33" fmla="*/ 154964 f23 1"/>
                <a:gd name="f34" fmla="*/ 9027 f24 1"/>
                <a:gd name="f35" fmla="*/ 8517 f23 1"/>
                <a:gd name="f36" fmla="*/ 509 f24 1"/>
                <a:gd name="f37" fmla="*/ 0 f23 1"/>
                <a:gd name="f38" fmla="*/ 0 f24 1"/>
                <a:gd name="f39" fmla="*/ 9026 f23 1"/>
                <a:gd name="f40" fmla="+- f25 0 f1"/>
                <a:gd name="f41" fmla="*/ f28 1 157026"/>
                <a:gd name="f42" fmla="*/ f29 1 158142"/>
                <a:gd name="f43" fmla="*/ f30 1 157026"/>
                <a:gd name="f44" fmla="*/ f31 1 158142"/>
                <a:gd name="f45" fmla="*/ f32 1 157026"/>
                <a:gd name="f46" fmla="*/ f33 1 158142"/>
                <a:gd name="f47" fmla="*/ f34 1 157026"/>
                <a:gd name="f48" fmla="*/ f35 1 158142"/>
                <a:gd name="f49" fmla="*/ f36 1 157026"/>
                <a:gd name="f50" fmla="*/ f37 1 158142"/>
                <a:gd name="f51" fmla="*/ f38 1 157026"/>
                <a:gd name="f52" fmla="*/ f39 1 158142"/>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 ang="f40">
                  <a:pos x="f73" y="f74"/>
                </a:cxn>
              </a:cxnLst>
              <a:rect l="f69" t="f72" r="f70" b="f71"/>
              <a:pathLst>
                <a:path w="157026" h="158142">
                  <a:moveTo>
                    <a:pt x="f8" y="f7"/>
                  </a:moveTo>
                  <a:lnTo>
                    <a:pt x="f9" y="f10"/>
                  </a:lnTo>
                  <a:lnTo>
                    <a:pt x="f6" y="f11"/>
                  </a:lnTo>
                  <a:lnTo>
                    <a:pt x="f12" y="f13"/>
                  </a:lnTo>
                  <a:lnTo>
                    <a:pt x="f14" y="f5"/>
                  </a:lnTo>
                  <a:lnTo>
                    <a:pt x="f5" y="f15"/>
                  </a:lnTo>
                  <a:lnTo>
                    <a:pt x="f8" y="f7"/>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26">
              <a:extLst>
                <a:ext uri="{FF2B5EF4-FFF2-40B4-BE49-F238E27FC236}">
                  <a16:creationId xmlns:a16="http://schemas.microsoft.com/office/drawing/2014/main" id="{31A1BE8A-DED7-68C9-3BD5-9151CD1B731A}"/>
                </a:ext>
              </a:extLst>
            </p:cNvPr>
            <p:cNvSpPr/>
            <p:nvPr/>
          </p:nvSpPr>
          <p:spPr>
            <a:xfrm flipH="1">
              <a:off x="11212336" y="3151699"/>
              <a:ext cx="237762" cy="521336"/>
            </a:xfrm>
            <a:custGeom>
              <a:avLst/>
              <a:gdLst>
                <a:gd name="f0" fmla="val 10800000"/>
                <a:gd name="f1" fmla="val 5400000"/>
                <a:gd name="f2" fmla="val 180"/>
                <a:gd name="f3" fmla="val w"/>
                <a:gd name="f4" fmla="val h"/>
                <a:gd name="f5" fmla="val 0"/>
                <a:gd name="f6" fmla="val 237764"/>
                <a:gd name="f7" fmla="val 521335"/>
                <a:gd name="f8" fmla="val 237001"/>
                <a:gd name="f9" fmla="val 235561"/>
                <a:gd name="f10" fmla="val 222975"/>
                <a:gd name="f11" fmla="val 233823"/>
                <a:gd name="f12" fmla="val 219034"/>
                <a:gd name="f13" fmla="val 14113"/>
                <a:gd name="f14" fmla="val 1526"/>
                <a:gd name="f15" fmla="val 12588"/>
                <a:gd name="f16" fmla="val 297851"/>
                <a:gd name="f17" fmla="val 4069"/>
                <a:gd name="f18" fmla="val 302047"/>
                <a:gd name="f19" fmla="val 220981"/>
                <a:gd name="f20" fmla="+- 0 0 -90"/>
                <a:gd name="f21" fmla="*/ f3 1 237764"/>
                <a:gd name="f22" fmla="*/ f4 1 521335"/>
                <a:gd name="f23" fmla="val f5"/>
                <a:gd name="f24" fmla="val f6"/>
                <a:gd name="f25" fmla="val f7"/>
                <a:gd name="f26" fmla="*/ f20 f0 1"/>
                <a:gd name="f27" fmla="+- f25 0 f23"/>
                <a:gd name="f28" fmla="+- f24 0 f23"/>
                <a:gd name="f29" fmla="*/ f26 1 f2"/>
                <a:gd name="f30" fmla="*/ f28 1 237764"/>
                <a:gd name="f31" fmla="*/ f27 1 521335"/>
                <a:gd name="f32" fmla="*/ 237001 f28 1"/>
                <a:gd name="f33" fmla="*/ 235561 f27 1"/>
                <a:gd name="f34" fmla="*/ 237764 f28 1"/>
                <a:gd name="f35" fmla="*/ 222975 f27 1"/>
                <a:gd name="f36" fmla="*/ 233823 f28 1"/>
                <a:gd name="f37" fmla="*/ 219034 f27 1"/>
                <a:gd name="f38" fmla="*/ 14113 f28 1"/>
                <a:gd name="f39" fmla="*/ 1526 f27 1"/>
                <a:gd name="f40" fmla="*/ 12588 f28 1"/>
                <a:gd name="f41" fmla="*/ 0 f27 1"/>
                <a:gd name="f42" fmla="*/ 0 f28 1"/>
                <a:gd name="f43" fmla="*/ 297851 f27 1"/>
                <a:gd name="f44" fmla="*/ 4069 f28 1"/>
                <a:gd name="f45" fmla="*/ 302047 f27 1"/>
                <a:gd name="f46" fmla="*/ 220981 f28 1"/>
                <a:gd name="f47" fmla="*/ 521335 f27 1"/>
                <a:gd name="f48" fmla="+- f29 0 f1"/>
                <a:gd name="f49" fmla="*/ f32 1 237764"/>
                <a:gd name="f50" fmla="*/ f33 1 521335"/>
                <a:gd name="f51" fmla="*/ f34 1 237764"/>
                <a:gd name="f52" fmla="*/ f35 1 521335"/>
                <a:gd name="f53" fmla="*/ f36 1 237764"/>
                <a:gd name="f54" fmla="*/ f37 1 521335"/>
                <a:gd name="f55" fmla="*/ f38 1 237764"/>
                <a:gd name="f56" fmla="*/ f39 1 521335"/>
                <a:gd name="f57" fmla="*/ f40 1 237764"/>
                <a:gd name="f58" fmla="*/ f41 1 521335"/>
                <a:gd name="f59" fmla="*/ f42 1 237764"/>
                <a:gd name="f60" fmla="*/ f43 1 521335"/>
                <a:gd name="f61" fmla="*/ f44 1 237764"/>
                <a:gd name="f62" fmla="*/ f45 1 521335"/>
                <a:gd name="f63" fmla="*/ f46 1 237764"/>
                <a:gd name="f64" fmla="*/ f47 1 521335"/>
                <a:gd name="f65" fmla="*/ f23 1 f30"/>
                <a:gd name="f66" fmla="*/ f24 1 f30"/>
                <a:gd name="f67" fmla="*/ f23 1 f31"/>
                <a:gd name="f68" fmla="*/ f25 1 f31"/>
                <a:gd name="f69" fmla="*/ f49 1 f30"/>
                <a:gd name="f70" fmla="*/ f50 1 f31"/>
                <a:gd name="f71" fmla="*/ f51 1 f30"/>
                <a:gd name="f72" fmla="*/ f52 1 f31"/>
                <a:gd name="f73" fmla="*/ f53 1 f30"/>
                <a:gd name="f74" fmla="*/ f54 1 f31"/>
                <a:gd name="f75" fmla="*/ f55 1 f30"/>
                <a:gd name="f76" fmla="*/ f56 1 f31"/>
                <a:gd name="f77" fmla="*/ f57 1 f30"/>
                <a:gd name="f78" fmla="*/ f58 1 f31"/>
                <a:gd name="f79" fmla="*/ f59 1 f30"/>
                <a:gd name="f80" fmla="*/ f60 1 f31"/>
                <a:gd name="f81" fmla="*/ f61 1 f30"/>
                <a:gd name="f82" fmla="*/ f62 1 f31"/>
                <a:gd name="f83" fmla="*/ f63 1 f30"/>
                <a:gd name="f84" fmla="*/ f64 1 f31"/>
                <a:gd name="f85" fmla="*/ f65 f21 1"/>
                <a:gd name="f86" fmla="*/ f66 f21 1"/>
                <a:gd name="f87" fmla="*/ f68 f22 1"/>
                <a:gd name="f88" fmla="*/ f67 f22 1"/>
                <a:gd name="f89" fmla="*/ f69 f21 1"/>
                <a:gd name="f90" fmla="*/ f70 f22 1"/>
                <a:gd name="f91" fmla="*/ f71 f21 1"/>
                <a:gd name="f92" fmla="*/ f72 f22 1"/>
                <a:gd name="f93" fmla="*/ f73 f21 1"/>
                <a:gd name="f94" fmla="*/ f74 f22 1"/>
                <a:gd name="f95" fmla="*/ f75 f21 1"/>
                <a:gd name="f96" fmla="*/ f76 f22 1"/>
                <a:gd name="f97" fmla="*/ f77 f21 1"/>
                <a:gd name="f98" fmla="*/ f78 f22 1"/>
                <a:gd name="f99" fmla="*/ f79 f21 1"/>
                <a:gd name="f100" fmla="*/ f80 f22 1"/>
                <a:gd name="f101" fmla="*/ f81 f21 1"/>
                <a:gd name="f102" fmla="*/ f82 f22 1"/>
                <a:gd name="f103" fmla="*/ f83 f21 1"/>
                <a:gd name="f104" fmla="*/ f84 f22 1"/>
              </a:gdLst>
              <a:ahLst/>
              <a:cxnLst>
                <a:cxn ang="3cd4">
                  <a:pos x="hc" y="t"/>
                </a:cxn>
                <a:cxn ang="0">
                  <a:pos x="r" y="vc"/>
                </a:cxn>
                <a:cxn ang="cd4">
                  <a:pos x="hc" y="b"/>
                </a:cxn>
                <a:cxn ang="cd2">
                  <a:pos x="l" y="vc"/>
                </a:cxn>
                <a:cxn ang="f48">
                  <a:pos x="f89" y="f90"/>
                </a:cxn>
                <a:cxn ang="f48">
                  <a:pos x="f91" y="f92"/>
                </a:cxn>
                <a:cxn ang="f48">
                  <a:pos x="f93" y="f94"/>
                </a:cxn>
                <a:cxn ang="f48">
                  <a:pos x="f95" y="f96"/>
                </a:cxn>
                <a:cxn ang="f48">
                  <a:pos x="f97" y="f98"/>
                </a:cxn>
                <a:cxn ang="f48">
                  <a:pos x="f99" y="f100"/>
                </a:cxn>
                <a:cxn ang="f48">
                  <a:pos x="f101" y="f102"/>
                </a:cxn>
                <a:cxn ang="f48">
                  <a:pos x="f103" y="f104"/>
                </a:cxn>
                <a:cxn ang="f48">
                  <a:pos x="f89" y="f90"/>
                </a:cxn>
              </a:cxnLst>
              <a:rect l="f85" t="f88" r="f86" b="f87"/>
              <a:pathLst>
                <a:path w="237764" h="521335">
                  <a:moveTo>
                    <a:pt x="f8" y="f9"/>
                  </a:moveTo>
                  <a:lnTo>
                    <a:pt x="f6" y="f10"/>
                  </a:lnTo>
                  <a:lnTo>
                    <a:pt x="f11" y="f12"/>
                  </a:lnTo>
                  <a:lnTo>
                    <a:pt x="f13" y="f14"/>
                  </a:lnTo>
                  <a:lnTo>
                    <a:pt x="f15" y="f5"/>
                  </a:lnTo>
                  <a:lnTo>
                    <a:pt x="f5" y="f16"/>
                  </a:lnTo>
                  <a:lnTo>
                    <a:pt x="f17" y="f18"/>
                  </a:lnTo>
                  <a:lnTo>
                    <a:pt x="f19" y="f7"/>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27">
              <a:extLst>
                <a:ext uri="{FF2B5EF4-FFF2-40B4-BE49-F238E27FC236}">
                  <a16:creationId xmlns:a16="http://schemas.microsoft.com/office/drawing/2014/main" id="{DCCCF6CA-A8EF-69F0-D3F6-43211AFF893C}"/>
                </a:ext>
              </a:extLst>
            </p:cNvPr>
            <p:cNvSpPr/>
            <p:nvPr/>
          </p:nvSpPr>
          <p:spPr>
            <a:xfrm flipH="1">
              <a:off x="11440561" y="3149157"/>
              <a:ext cx="209662" cy="297344"/>
            </a:xfrm>
            <a:custGeom>
              <a:avLst/>
              <a:gdLst>
                <a:gd name="f0" fmla="val 10800000"/>
                <a:gd name="f1" fmla="val 5400000"/>
                <a:gd name="f2" fmla="val 180"/>
                <a:gd name="f3" fmla="val w"/>
                <a:gd name="f4" fmla="val h"/>
                <a:gd name="f5" fmla="val 0"/>
                <a:gd name="f6" fmla="val 209664"/>
                <a:gd name="f7" fmla="val 297342"/>
                <a:gd name="f8" fmla="val 209665"/>
                <a:gd name="f9" fmla="val 5467"/>
                <a:gd name="f10" fmla="val 95343"/>
                <a:gd name="f11" fmla="val 98013"/>
                <a:gd name="f12" fmla="val 197077"/>
                <a:gd name="f13" fmla="val 297343"/>
                <a:gd name="f14" fmla="+- 0 0 -90"/>
                <a:gd name="f15" fmla="*/ f3 1 209664"/>
                <a:gd name="f16" fmla="*/ f4 1 297342"/>
                <a:gd name="f17" fmla="val f5"/>
                <a:gd name="f18" fmla="val f6"/>
                <a:gd name="f19" fmla="val f7"/>
                <a:gd name="f20" fmla="*/ f14 f0 1"/>
                <a:gd name="f21" fmla="+- f19 0 f17"/>
                <a:gd name="f22" fmla="+- f18 0 f17"/>
                <a:gd name="f23" fmla="*/ f20 1 f2"/>
                <a:gd name="f24" fmla="*/ f22 1 209664"/>
                <a:gd name="f25" fmla="*/ f21 1 297342"/>
                <a:gd name="f26" fmla="*/ 209665 f22 1"/>
                <a:gd name="f27" fmla="*/ 0 f21 1"/>
                <a:gd name="f28" fmla="*/ 5467 f22 1"/>
                <a:gd name="f29" fmla="*/ 95343 f21 1"/>
                <a:gd name="f30" fmla="*/ 0 f22 1"/>
                <a:gd name="f31" fmla="*/ 98013 f21 1"/>
                <a:gd name="f32" fmla="*/ 197077 f22 1"/>
                <a:gd name="f33" fmla="*/ 297343 f21 1"/>
                <a:gd name="f34" fmla="+- f23 0 f1"/>
                <a:gd name="f35" fmla="*/ f26 1 209664"/>
                <a:gd name="f36" fmla="*/ f27 1 297342"/>
                <a:gd name="f37" fmla="*/ f28 1 209664"/>
                <a:gd name="f38" fmla="*/ f29 1 297342"/>
                <a:gd name="f39" fmla="*/ f30 1 209664"/>
                <a:gd name="f40" fmla="*/ f31 1 297342"/>
                <a:gd name="f41" fmla="*/ f32 1 209664"/>
                <a:gd name="f42" fmla="*/ f33 1 297342"/>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09664" h="297342">
                  <a:moveTo>
                    <a:pt x="f8" y="f5"/>
                  </a:moveTo>
                  <a:lnTo>
                    <a:pt x="f9" y="f10"/>
                  </a:lnTo>
                  <a:lnTo>
                    <a:pt x="f5" y="f11"/>
                  </a:lnTo>
                  <a:lnTo>
                    <a:pt x="f12" y="f13"/>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28">
              <a:extLst>
                <a:ext uri="{FF2B5EF4-FFF2-40B4-BE49-F238E27FC236}">
                  <a16:creationId xmlns:a16="http://schemas.microsoft.com/office/drawing/2014/main" id="{A25C86CB-C152-69E5-BF40-C8FBB12C0453}"/>
                </a:ext>
              </a:extLst>
            </p:cNvPr>
            <p:cNvSpPr/>
            <p:nvPr/>
          </p:nvSpPr>
          <p:spPr>
            <a:xfrm flipH="1">
              <a:off x="11030772" y="3957157"/>
              <a:ext cx="417679" cy="311325"/>
            </a:xfrm>
            <a:custGeom>
              <a:avLst/>
              <a:gdLst>
                <a:gd name="f0" fmla="val 10800000"/>
                <a:gd name="f1" fmla="val 5400000"/>
                <a:gd name="f2" fmla="val 180"/>
                <a:gd name="f3" fmla="val w"/>
                <a:gd name="f4" fmla="val h"/>
                <a:gd name="f5" fmla="val 0"/>
                <a:gd name="f6" fmla="val 417676"/>
                <a:gd name="f7" fmla="val 311326"/>
                <a:gd name="f8" fmla="val 417677"/>
                <a:gd name="f9" fmla="val 4704"/>
                <a:gd name="f10" fmla="val 205432"/>
                <a:gd name="f11" fmla="val 410429"/>
                <a:gd name="f12" fmla="val 105767"/>
                <a:gd name="f13" fmla="val 410684"/>
                <a:gd name="f14" fmla="val 102462"/>
                <a:gd name="f15" fmla="+- 0 0 -90"/>
                <a:gd name="f16" fmla="*/ f3 1 417676"/>
                <a:gd name="f17" fmla="*/ f4 1 311326"/>
                <a:gd name="f18" fmla="val f5"/>
                <a:gd name="f19" fmla="val f6"/>
                <a:gd name="f20" fmla="val f7"/>
                <a:gd name="f21" fmla="*/ f15 f0 1"/>
                <a:gd name="f22" fmla="+- f20 0 f18"/>
                <a:gd name="f23" fmla="+- f19 0 f18"/>
                <a:gd name="f24" fmla="*/ f21 1 f2"/>
                <a:gd name="f25" fmla="*/ f23 1 417676"/>
                <a:gd name="f26" fmla="*/ f22 1 311326"/>
                <a:gd name="f27" fmla="*/ 417677 f23 1"/>
                <a:gd name="f28" fmla="*/ 0 f22 1"/>
                <a:gd name="f29" fmla="*/ 4704 f23 1"/>
                <a:gd name="f30" fmla="*/ 205432 f22 1"/>
                <a:gd name="f31" fmla="*/ 0 f23 1"/>
                <a:gd name="f32" fmla="*/ 311326 f22 1"/>
                <a:gd name="f33" fmla="*/ 410429 f23 1"/>
                <a:gd name="f34" fmla="*/ 105767 f22 1"/>
                <a:gd name="f35" fmla="*/ 410684 f23 1"/>
                <a:gd name="f36" fmla="*/ 102462 f22 1"/>
                <a:gd name="f37" fmla="+- f24 0 f1"/>
                <a:gd name="f38" fmla="*/ f27 1 417676"/>
                <a:gd name="f39" fmla="*/ f28 1 311326"/>
                <a:gd name="f40" fmla="*/ f29 1 417676"/>
                <a:gd name="f41" fmla="*/ f30 1 311326"/>
                <a:gd name="f42" fmla="*/ f31 1 417676"/>
                <a:gd name="f43" fmla="*/ f32 1 311326"/>
                <a:gd name="f44" fmla="*/ f33 1 417676"/>
                <a:gd name="f45" fmla="*/ f34 1 311326"/>
                <a:gd name="f46" fmla="*/ f35 1 417676"/>
                <a:gd name="f47" fmla="*/ f36 1 311326"/>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417676" h="311326">
                  <a:moveTo>
                    <a:pt x="f8" y="f5"/>
                  </a:moveTo>
                  <a:lnTo>
                    <a:pt x="f9" y="f10"/>
                  </a:lnTo>
                  <a:lnTo>
                    <a:pt x="f5" y="f7"/>
                  </a:lnTo>
                  <a:lnTo>
                    <a:pt x="f11" y="f12"/>
                  </a:lnTo>
                  <a:lnTo>
                    <a:pt x="f13" y="f14"/>
                  </a:lnTo>
                  <a:lnTo>
                    <a:pt x="f8" y="f5"/>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29">
              <a:extLst>
                <a:ext uri="{FF2B5EF4-FFF2-40B4-BE49-F238E27FC236}">
                  <a16:creationId xmlns:a16="http://schemas.microsoft.com/office/drawing/2014/main" id="{8991B057-D57F-285F-2A67-55ECF7260AC4}"/>
                </a:ext>
              </a:extLst>
            </p:cNvPr>
            <p:cNvSpPr/>
            <p:nvPr/>
          </p:nvSpPr>
          <p:spPr>
            <a:xfrm flipH="1">
              <a:off x="11427211" y="3024963"/>
              <a:ext cx="761484" cy="435775"/>
            </a:xfrm>
            <a:custGeom>
              <a:avLst/>
              <a:gdLst>
                <a:gd name="f0" fmla="val 10800000"/>
                <a:gd name="f1" fmla="val 5400000"/>
                <a:gd name="f2" fmla="val 180"/>
                <a:gd name="f3" fmla="val w"/>
                <a:gd name="f4" fmla="val h"/>
                <a:gd name="f5" fmla="val 0"/>
                <a:gd name="f6" fmla="val 761481"/>
                <a:gd name="f7" fmla="val 435780"/>
                <a:gd name="f8" fmla="val 745842"/>
                <a:gd name="f9" fmla="val 87716"/>
                <a:gd name="f10" fmla="val 756395"/>
                <a:gd name="f11" fmla="val 82885"/>
                <a:gd name="f12" fmla="val 756987"/>
                <a:gd name="f13" fmla="val 82809"/>
                <a:gd name="f14" fmla="val 757584"/>
                <a:gd name="f15" fmla="val 758175"/>
                <a:gd name="f16" fmla="val 3814"/>
                <a:gd name="f17" fmla="val 759343"/>
                <a:gd name="f18" fmla="val 3204"/>
                <a:gd name="f19" fmla="val 757493"/>
                <a:gd name="f20" fmla="val 1856"/>
                <a:gd name="f21" fmla="val 756268"/>
                <a:gd name="f22" fmla="val 350481"/>
                <a:gd name="f23" fmla="val 435781"/>
                <a:gd name="f24" fmla="val 524988"/>
                <a:gd name="f25" fmla="val 190686"/>
                <a:gd name="f26" fmla="+- 0 0 -90"/>
                <a:gd name="f27" fmla="*/ f3 1 761481"/>
                <a:gd name="f28" fmla="*/ f4 1 435780"/>
                <a:gd name="f29" fmla="val f5"/>
                <a:gd name="f30" fmla="val f6"/>
                <a:gd name="f31" fmla="val f7"/>
                <a:gd name="f32" fmla="*/ f26 f0 1"/>
                <a:gd name="f33" fmla="+- f31 0 f29"/>
                <a:gd name="f34" fmla="+- f30 0 f29"/>
                <a:gd name="f35" fmla="*/ f32 1 f2"/>
                <a:gd name="f36" fmla="*/ f34 1 761481"/>
                <a:gd name="f37" fmla="*/ f33 1 435780"/>
                <a:gd name="f38" fmla="*/ 745842 f34 1"/>
                <a:gd name="f39" fmla="*/ 87716 f33 1"/>
                <a:gd name="f40" fmla="*/ 756395 f34 1"/>
                <a:gd name="f41" fmla="*/ 82885 f33 1"/>
                <a:gd name="f42" fmla="*/ 758175 f34 1"/>
                <a:gd name="f43" fmla="*/ 761481 f34 1"/>
                <a:gd name="f44" fmla="*/ 3814 f33 1"/>
                <a:gd name="f45" fmla="*/ 756268 f34 1"/>
                <a:gd name="f46" fmla="*/ 0 f33 1"/>
                <a:gd name="f47" fmla="*/ 0 f34 1"/>
                <a:gd name="f48" fmla="*/ 350481 f33 1"/>
                <a:gd name="f49" fmla="*/ 435781 f33 1"/>
                <a:gd name="f50" fmla="*/ 524988 f34 1"/>
                <a:gd name="f51" fmla="*/ 190686 f33 1"/>
                <a:gd name="f52" fmla="+- f35 0 f1"/>
                <a:gd name="f53" fmla="*/ f38 1 761481"/>
                <a:gd name="f54" fmla="*/ f39 1 435780"/>
                <a:gd name="f55" fmla="*/ f40 1 761481"/>
                <a:gd name="f56" fmla="*/ f41 1 435780"/>
                <a:gd name="f57" fmla="*/ f42 1 761481"/>
                <a:gd name="f58" fmla="*/ f43 1 761481"/>
                <a:gd name="f59" fmla="*/ f44 1 435780"/>
                <a:gd name="f60" fmla="*/ f45 1 761481"/>
                <a:gd name="f61" fmla="*/ f46 1 435780"/>
                <a:gd name="f62" fmla="*/ f47 1 761481"/>
                <a:gd name="f63" fmla="*/ f48 1 435780"/>
                <a:gd name="f64" fmla="*/ f49 1 435780"/>
                <a:gd name="f65" fmla="*/ f50 1 761481"/>
                <a:gd name="f66" fmla="*/ f51 1 435780"/>
                <a:gd name="f67" fmla="*/ f29 1 f36"/>
                <a:gd name="f68" fmla="*/ f30 1 f36"/>
                <a:gd name="f69" fmla="*/ f29 1 f37"/>
                <a:gd name="f70" fmla="*/ f31 1 f37"/>
                <a:gd name="f71" fmla="*/ f53 1 f36"/>
                <a:gd name="f72" fmla="*/ f54 1 f37"/>
                <a:gd name="f73" fmla="*/ f55 1 f36"/>
                <a:gd name="f74" fmla="*/ f56 1 f37"/>
                <a:gd name="f75" fmla="*/ f57 1 f36"/>
                <a:gd name="f76" fmla="*/ f58 1 f36"/>
                <a:gd name="f77" fmla="*/ f59 1 f37"/>
                <a:gd name="f78" fmla="*/ f60 1 f36"/>
                <a:gd name="f79" fmla="*/ f61 1 f37"/>
                <a:gd name="f80" fmla="*/ f62 1 f36"/>
                <a:gd name="f81" fmla="*/ f63 1 f37"/>
                <a:gd name="f82" fmla="*/ f64 1 f37"/>
                <a:gd name="f83" fmla="*/ f65 1 f36"/>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7 1"/>
                <a:gd name="f95" fmla="*/ f77 f28 1"/>
                <a:gd name="f96" fmla="*/ f78 f27 1"/>
                <a:gd name="f97" fmla="*/ f79 f28 1"/>
                <a:gd name="f98" fmla="*/ f80 f27 1"/>
                <a:gd name="f99" fmla="*/ f81 f28 1"/>
                <a:gd name="f100" fmla="*/ f82 f28 1"/>
                <a:gd name="f101" fmla="*/ f83 f27 1"/>
                <a:gd name="f102" fmla="*/ f84 f28 1"/>
              </a:gdLst>
              <a:ahLst/>
              <a:cxnLst>
                <a:cxn ang="3cd4">
                  <a:pos x="hc" y="t"/>
                </a:cxn>
                <a:cxn ang="0">
                  <a:pos x="r" y="vc"/>
                </a:cxn>
                <a:cxn ang="cd4">
                  <a:pos x="hc" y="b"/>
                </a:cxn>
                <a:cxn ang="cd2">
                  <a:pos x="l" y="vc"/>
                </a:cxn>
                <a:cxn ang="f52">
                  <a:pos x="f89" y="f90"/>
                </a:cxn>
                <a:cxn ang="f52">
                  <a:pos x="f89" y="f90"/>
                </a:cxn>
                <a:cxn ang="f52">
                  <a:pos x="f91" y="f92"/>
                </a:cxn>
                <a:cxn ang="f52">
                  <a:pos x="f91" y="f92"/>
                </a:cxn>
                <a:cxn ang="f52">
                  <a:pos x="f93" y="f92"/>
                </a:cxn>
                <a:cxn ang="f52">
                  <a:pos x="f93" y="f92"/>
                </a:cxn>
                <a:cxn ang="f52">
                  <a:pos x="f94" y="f95"/>
                </a:cxn>
                <a:cxn ang="f52">
                  <a:pos x="f96" y="f97"/>
                </a:cxn>
                <a:cxn ang="f52">
                  <a:pos x="f98" y="f99"/>
                </a:cxn>
                <a:cxn ang="f52">
                  <a:pos x="f98" y="f100"/>
                </a:cxn>
                <a:cxn ang="f52">
                  <a:pos x="f101" y="f102"/>
                </a:cxn>
              </a:cxnLst>
              <a:rect l="f85" t="f88" r="f86" b="f87"/>
              <a:pathLst>
                <a:path w="761481" h="435780">
                  <a:moveTo>
                    <a:pt x="f8" y="f9"/>
                  </a:moveTo>
                  <a:lnTo>
                    <a:pt x="f8" y="f9"/>
                  </a:lnTo>
                  <a:lnTo>
                    <a:pt x="f10" y="f11"/>
                  </a:lnTo>
                  <a:lnTo>
                    <a:pt x="f10" y="f11"/>
                  </a:lnTo>
                  <a:cubicBezTo>
                    <a:pt x="f12" y="f13"/>
                    <a:pt x="f14" y="f13"/>
                    <a:pt x="f15" y="f11"/>
                  </a:cubicBezTo>
                  <a:lnTo>
                    <a:pt x="f15" y="f11"/>
                  </a:lnTo>
                  <a:lnTo>
                    <a:pt x="f6" y="f16"/>
                  </a:lnTo>
                  <a:cubicBezTo>
                    <a:pt x="f17" y="f18"/>
                    <a:pt x="f19" y="f20"/>
                    <a:pt x="f21" y="f5"/>
                  </a:cubicBezTo>
                  <a:lnTo>
                    <a:pt x="f5" y="f22"/>
                  </a:lnTo>
                  <a:lnTo>
                    <a:pt x="f5" y="f23"/>
                  </a:lnTo>
                  <a:lnTo>
                    <a:pt x="f24" y="f2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30">
              <a:extLst>
                <a:ext uri="{FF2B5EF4-FFF2-40B4-BE49-F238E27FC236}">
                  <a16:creationId xmlns:a16="http://schemas.microsoft.com/office/drawing/2014/main" id="{2645B60D-FFC7-E61A-D74D-4721E31B108A}"/>
                </a:ext>
              </a:extLst>
            </p:cNvPr>
            <p:cNvSpPr/>
            <p:nvPr/>
          </p:nvSpPr>
          <p:spPr>
            <a:xfrm flipH="1">
              <a:off x="11071582" y="2688336"/>
              <a:ext cx="355116" cy="679984"/>
            </a:xfrm>
            <a:custGeom>
              <a:avLst/>
              <a:gdLst>
                <a:gd name="f0" fmla="val 10800000"/>
                <a:gd name="f1" fmla="val 5400000"/>
                <a:gd name="f2" fmla="val 180"/>
                <a:gd name="f3" fmla="val w"/>
                <a:gd name="f4" fmla="val h"/>
                <a:gd name="f5" fmla="val 0"/>
                <a:gd name="f6" fmla="val 355120"/>
                <a:gd name="f7" fmla="val 679985"/>
                <a:gd name="f8" fmla="val 6230"/>
                <a:gd name="f9" fmla="val 443027"/>
                <a:gd name="f10" fmla="val 454341"/>
                <a:gd name="f11" fmla="val 222379"/>
                <a:gd name="f12" fmla="val 668926"/>
                <a:gd name="f13" fmla="val 233568"/>
                <a:gd name="f14" fmla="val 679986"/>
                <a:gd name="f15" fmla="val 335286"/>
                <a:gd name="f16" fmla="val 631297"/>
                <a:gd name="f17" fmla="val 355121"/>
                <a:gd name="f18" fmla="val 315776"/>
                <a:gd name="f19" fmla="val 25302"/>
                <a:gd name="f20" fmla="val 16021"/>
                <a:gd name="f21" fmla="val 217636"/>
                <a:gd name="f22" fmla="val 11062"/>
                <a:gd name="f23" fmla="val 332048"/>
                <a:gd name="f24" fmla="val 10931"/>
                <a:gd name="f25" fmla="val 336395"/>
                <a:gd name="f26" fmla="val 7725"/>
                <a:gd name="f27" fmla="val 340018"/>
                <a:gd name="f28" fmla="val 3433"/>
                <a:gd name="f29" fmla="val 340692"/>
                <a:gd name="f30" fmla="val 419509"/>
                <a:gd name="f31" fmla="val 1526"/>
                <a:gd name="f32" fmla="val 3052"/>
                <a:gd name="f33" fmla="val 420399"/>
                <a:gd name="f34" fmla="val 4323"/>
                <a:gd name="f35" fmla="val 421416"/>
                <a:gd name="f36" fmla="val 4748"/>
                <a:gd name="f37" fmla="val 421937"/>
                <a:gd name="f38" fmla="val 5130"/>
                <a:gd name="f39" fmla="val 422484"/>
                <a:gd name="f40" fmla="val 5467"/>
                <a:gd name="f41" fmla="val 423068"/>
                <a:gd name="f42" fmla="val 5751"/>
                <a:gd name="f43" fmla="val 423424"/>
                <a:gd name="f44" fmla="val 6005"/>
                <a:gd name="f45" fmla="val 423818"/>
                <a:gd name="f46" fmla="val 424212"/>
                <a:gd name="f47" fmla="val 6303"/>
                <a:gd name="f48" fmla="val 424797"/>
                <a:gd name="f49" fmla="val 425408"/>
                <a:gd name="f50" fmla="val 425992"/>
                <a:gd name="f51" fmla="val 6284"/>
                <a:gd name="f52" fmla="val 426590"/>
                <a:gd name="f53" fmla="val 427174"/>
                <a:gd name="f54" fmla="val 427772"/>
                <a:gd name="f55" fmla="+- 0 0 -90"/>
                <a:gd name="f56" fmla="*/ f3 1 355120"/>
                <a:gd name="f57" fmla="*/ f4 1 679985"/>
                <a:gd name="f58" fmla="val f5"/>
                <a:gd name="f59" fmla="val f6"/>
                <a:gd name="f60" fmla="val f7"/>
                <a:gd name="f61" fmla="*/ f55 f0 1"/>
                <a:gd name="f62" fmla="+- f60 0 f58"/>
                <a:gd name="f63" fmla="+- f59 0 f58"/>
                <a:gd name="f64" fmla="*/ f61 1 f2"/>
                <a:gd name="f65" fmla="*/ f63 1 355120"/>
                <a:gd name="f66" fmla="*/ f62 1 679985"/>
                <a:gd name="f67" fmla="*/ 6230 f63 1"/>
                <a:gd name="f68" fmla="*/ 443027 f62 1"/>
                <a:gd name="f69" fmla="*/ 454341 f62 1"/>
                <a:gd name="f70" fmla="*/ 222379 f63 1"/>
                <a:gd name="f71" fmla="*/ 668926 f62 1"/>
                <a:gd name="f72" fmla="*/ 233568 f63 1"/>
                <a:gd name="f73" fmla="*/ 679986 f62 1"/>
                <a:gd name="f74" fmla="*/ 335286 f63 1"/>
                <a:gd name="f75" fmla="*/ 631297 f62 1"/>
                <a:gd name="f76" fmla="*/ 355121 f63 1"/>
                <a:gd name="f77" fmla="*/ 315776 f62 1"/>
                <a:gd name="f78" fmla="*/ 25302 f63 1"/>
                <a:gd name="f79" fmla="*/ 0 f62 1"/>
                <a:gd name="f80" fmla="*/ 16021 f63 1"/>
                <a:gd name="f81" fmla="*/ 217636 f62 1"/>
                <a:gd name="f82" fmla="*/ 11062 f63 1"/>
                <a:gd name="f83" fmla="*/ 332048 f62 1"/>
                <a:gd name="f84" fmla="*/ 3433 f63 1"/>
                <a:gd name="f85" fmla="*/ 340692 f62 1"/>
                <a:gd name="f86" fmla="*/ 0 f63 1"/>
                <a:gd name="f87" fmla="*/ 419509 f62 1"/>
                <a:gd name="f88" fmla="*/ 1526 f63 1"/>
                <a:gd name="f89" fmla="*/ 3052 f63 1"/>
                <a:gd name="f90" fmla="*/ 420399 f62 1"/>
                <a:gd name="f91" fmla="*/ 4323 f63 1"/>
                <a:gd name="f92" fmla="*/ 421416 f62 1"/>
                <a:gd name="f93" fmla="*/ 5467 f63 1"/>
                <a:gd name="f94" fmla="*/ 423068 f62 1"/>
                <a:gd name="f95" fmla="*/ 424212 f62 1"/>
                <a:gd name="f96" fmla="*/ 425992 f62 1"/>
                <a:gd name="f97" fmla="*/ 427772 f62 1"/>
                <a:gd name="f98" fmla="+- f64 0 f1"/>
                <a:gd name="f99" fmla="*/ f67 1 355120"/>
                <a:gd name="f100" fmla="*/ f68 1 679985"/>
                <a:gd name="f101" fmla="*/ f69 1 679985"/>
                <a:gd name="f102" fmla="*/ f70 1 355120"/>
                <a:gd name="f103" fmla="*/ f71 1 679985"/>
                <a:gd name="f104" fmla="*/ f72 1 355120"/>
                <a:gd name="f105" fmla="*/ f73 1 679985"/>
                <a:gd name="f106" fmla="*/ f74 1 355120"/>
                <a:gd name="f107" fmla="*/ f75 1 679985"/>
                <a:gd name="f108" fmla="*/ f76 1 355120"/>
                <a:gd name="f109" fmla="*/ f77 1 679985"/>
                <a:gd name="f110" fmla="*/ f78 1 355120"/>
                <a:gd name="f111" fmla="*/ f79 1 679985"/>
                <a:gd name="f112" fmla="*/ f80 1 355120"/>
                <a:gd name="f113" fmla="*/ f81 1 679985"/>
                <a:gd name="f114" fmla="*/ f82 1 355120"/>
                <a:gd name="f115" fmla="*/ f83 1 679985"/>
                <a:gd name="f116" fmla="*/ f84 1 355120"/>
                <a:gd name="f117" fmla="*/ f85 1 679985"/>
                <a:gd name="f118" fmla="*/ f86 1 355120"/>
                <a:gd name="f119" fmla="*/ f87 1 679985"/>
                <a:gd name="f120" fmla="*/ f88 1 355120"/>
                <a:gd name="f121" fmla="*/ f89 1 355120"/>
                <a:gd name="f122" fmla="*/ f90 1 679985"/>
                <a:gd name="f123" fmla="*/ f91 1 355120"/>
                <a:gd name="f124" fmla="*/ f92 1 679985"/>
                <a:gd name="f125" fmla="*/ f93 1 355120"/>
                <a:gd name="f126" fmla="*/ f94 1 679985"/>
                <a:gd name="f127" fmla="*/ f95 1 679985"/>
                <a:gd name="f128" fmla="*/ f96 1 679985"/>
                <a:gd name="f129" fmla="*/ f97 1 679985"/>
                <a:gd name="f130" fmla="*/ f58 1 f65"/>
                <a:gd name="f131" fmla="*/ f59 1 f65"/>
                <a:gd name="f132" fmla="*/ f58 1 f66"/>
                <a:gd name="f133" fmla="*/ f60 1 f66"/>
                <a:gd name="f134" fmla="*/ f99 1 f65"/>
                <a:gd name="f135" fmla="*/ f100 1 f66"/>
                <a:gd name="f136" fmla="*/ f101 1 f66"/>
                <a:gd name="f137" fmla="*/ f102 1 f65"/>
                <a:gd name="f138" fmla="*/ f103 1 f66"/>
                <a:gd name="f139" fmla="*/ f104 1 f65"/>
                <a:gd name="f140" fmla="*/ f105 1 f66"/>
                <a:gd name="f141" fmla="*/ f106 1 f65"/>
                <a:gd name="f142" fmla="*/ f107 1 f66"/>
                <a:gd name="f143" fmla="*/ f108 1 f65"/>
                <a:gd name="f144" fmla="*/ f109 1 f66"/>
                <a:gd name="f145" fmla="*/ f110 1 f65"/>
                <a:gd name="f146" fmla="*/ f111 1 f66"/>
                <a:gd name="f147" fmla="*/ f112 1 f65"/>
                <a:gd name="f148" fmla="*/ f113 1 f66"/>
                <a:gd name="f149" fmla="*/ f114 1 f65"/>
                <a:gd name="f150" fmla="*/ f115 1 f66"/>
                <a:gd name="f151" fmla="*/ f116 1 f65"/>
                <a:gd name="f152" fmla="*/ f117 1 f66"/>
                <a:gd name="f153" fmla="*/ f118 1 f65"/>
                <a:gd name="f154" fmla="*/ f119 1 f66"/>
                <a:gd name="f155" fmla="*/ f120 1 f65"/>
                <a:gd name="f156" fmla="*/ f121 1 f65"/>
                <a:gd name="f157" fmla="*/ f122 1 f66"/>
                <a:gd name="f158" fmla="*/ f123 1 f65"/>
                <a:gd name="f159" fmla="*/ f124 1 f66"/>
                <a:gd name="f160" fmla="*/ f125 1 f65"/>
                <a:gd name="f161" fmla="*/ f126 1 f66"/>
                <a:gd name="f162" fmla="*/ f127 1 f66"/>
                <a:gd name="f163" fmla="*/ f128 1 f66"/>
                <a:gd name="f164" fmla="*/ f129 1 f66"/>
                <a:gd name="f165" fmla="*/ f130 f56 1"/>
                <a:gd name="f166" fmla="*/ f131 f56 1"/>
                <a:gd name="f167" fmla="*/ f133 f57 1"/>
                <a:gd name="f168" fmla="*/ f132 f57 1"/>
                <a:gd name="f169" fmla="*/ f134 f56 1"/>
                <a:gd name="f170" fmla="*/ f135 f57 1"/>
                <a:gd name="f171" fmla="*/ f136 f57 1"/>
                <a:gd name="f172" fmla="*/ f137 f56 1"/>
                <a:gd name="f173" fmla="*/ f138 f57 1"/>
                <a:gd name="f174" fmla="*/ f139 f56 1"/>
                <a:gd name="f175" fmla="*/ f140 f57 1"/>
                <a:gd name="f176" fmla="*/ f141 f56 1"/>
                <a:gd name="f177" fmla="*/ f142 f57 1"/>
                <a:gd name="f178" fmla="*/ f143 f56 1"/>
                <a:gd name="f179" fmla="*/ f144 f57 1"/>
                <a:gd name="f180" fmla="*/ f145 f56 1"/>
                <a:gd name="f181" fmla="*/ f146 f57 1"/>
                <a:gd name="f182" fmla="*/ f147 f56 1"/>
                <a:gd name="f183" fmla="*/ f148 f57 1"/>
                <a:gd name="f184" fmla="*/ f149 f56 1"/>
                <a:gd name="f185" fmla="*/ f150 f57 1"/>
                <a:gd name="f186" fmla="*/ f151 f56 1"/>
                <a:gd name="f187" fmla="*/ f152 f57 1"/>
                <a:gd name="f188" fmla="*/ f153 f56 1"/>
                <a:gd name="f189" fmla="*/ f154 f57 1"/>
                <a:gd name="f190" fmla="*/ f155 f56 1"/>
                <a:gd name="f191" fmla="*/ f156 f56 1"/>
                <a:gd name="f192" fmla="*/ f157 f57 1"/>
                <a:gd name="f193" fmla="*/ f158 f56 1"/>
                <a:gd name="f194" fmla="*/ f159 f57 1"/>
                <a:gd name="f195" fmla="*/ f160 f56 1"/>
                <a:gd name="f196" fmla="*/ f161 f57 1"/>
                <a:gd name="f197" fmla="*/ f162 f57 1"/>
                <a:gd name="f198" fmla="*/ f163 f57 1"/>
                <a:gd name="f199" fmla="*/ f164 f57 1"/>
              </a:gdLst>
              <a:ahLst/>
              <a:cxnLst>
                <a:cxn ang="3cd4">
                  <a:pos x="hc" y="t"/>
                </a:cxn>
                <a:cxn ang="0">
                  <a:pos x="r" y="vc"/>
                </a:cxn>
                <a:cxn ang="cd4">
                  <a:pos x="hc" y="b"/>
                </a:cxn>
                <a:cxn ang="cd2">
                  <a:pos x="l" y="vc"/>
                </a:cxn>
                <a:cxn ang="f98">
                  <a:pos x="f169" y="f170"/>
                </a:cxn>
                <a:cxn ang="f98">
                  <a:pos x="f169" y="f171"/>
                </a:cxn>
                <a:cxn ang="f98">
                  <a:pos x="f172" y="f173"/>
                </a:cxn>
                <a:cxn ang="f98">
                  <a:pos x="f174" y="f175"/>
                </a:cxn>
                <a:cxn ang="f98">
                  <a:pos x="f176" y="f177"/>
                </a:cxn>
                <a:cxn ang="f98">
                  <a:pos x="f178" y="f179"/>
                </a:cxn>
                <a:cxn ang="f98">
                  <a:pos x="f180" y="f181"/>
                </a:cxn>
                <a:cxn ang="f98">
                  <a:pos x="f182" y="f183"/>
                </a:cxn>
                <a:cxn ang="f98">
                  <a:pos x="f184" y="f185"/>
                </a:cxn>
                <a:cxn ang="f98">
                  <a:pos x="f186" y="f187"/>
                </a:cxn>
                <a:cxn ang="f98">
                  <a:pos x="f188" y="f189"/>
                </a:cxn>
                <a:cxn ang="f98">
                  <a:pos x="f190" y="f189"/>
                </a:cxn>
                <a:cxn ang="f98">
                  <a:pos x="f191" y="f192"/>
                </a:cxn>
                <a:cxn ang="f98">
                  <a:pos x="f193" y="f194"/>
                </a:cxn>
                <a:cxn ang="f98">
                  <a:pos x="f195" y="f196"/>
                </a:cxn>
                <a:cxn ang="f98">
                  <a:pos x="f169" y="f197"/>
                </a:cxn>
                <a:cxn ang="f98">
                  <a:pos x="f169" y="f197"/>
                </a:cxn>
                <a:cxn ang="f98">
                  <a:pos x="f169" y="f198"/>
                </a:cxn>
                <a:cxn ang="f98">
                  <a:pos x="f169" y="f199"/>
                </a:cxn>
                <a:cxn ang="f98">
                  <a:pos x="f169" y="f199"/>
                </a:cxn>
              </a:cxnLst>
              <a:rect l="f165" t="f168" r="f166" b="f167"/>
              <a:pathLst>
                <a:path w="355120" h="679985">
                  <a:moveTo>
                    <a:pt x="f8" y="f9"/>
                  </a:moveTo>
                  <a:lnTo>
                    <a:pt x="f8" y="f10"/>
                  </a:lnTo>
                  <a:lnTo>
                    <a:pt x="f11" y="f12"/>
                  </a:lnTo>
                  <a:lnTo>
                    <a:pt x="f13" y="f14"/>
                  </a:lnTo>
                  <a:lnTo>
                    <a:pt x="f15" y="f16"/>
                  </a:lnTo>
                  <a:lnTo>
                    <a:pt x="f17" y="f18"/>
                  </a:lnTo>
                  <a:lnTo>
                    <a:pt x="f19" y="f5"/>
                  </a:lnTo>
                  <a:lnTo>
                    <a:pt x="f20" y="f21"/>
                  </a:lnTo>
                  <a:lnTo>
                    <a:pt x="f22" y="f23"/>
                  </a:lnTo>
                  <a:cubicBezTo>
                    <a:pt x="f24" y="f25"/>
                    <a:pt x="f26" y="f27"/>
                    <a:pt x="f28" y="f29"/>
                  </a:cubicBezTo>
                  <a:lnTo>
                    <a:pt x="f5" y="f30"/>
                  </a:lnTo>
                  <a:lnTo>
                    <a:pt x="f31" y="f30"/>
                  </a:lnTo>
                  <a:lnTo>
                    <a:pt x="f32" y="f33"/>
                  </a:lnTo>
                  <a:lnTo>
                    <a:pt x="f34" y="f35"/>
                  </a:lnTo>
                  <a:cubicBezTo>
                    <a:pt x="f36" y="f37"/>
                    <a:pt x="f38" y="f39"/>
                    <a:pt x="f40" y="f41"/>
                  </a:cubicBezTo>
                  <a:cubicBezTo>
                    <a:pt x="f42" y="f43"/>
                    <a:pt x="f44" y="f45"/>
                    <a:pt x="f8" y="f46"/>
                  </a:cubicBezTo>
                  <a:lnTo>
                    <a:pt x="f8" y="f46"/>
                  </a:lnTo>
                  <a:cubicBezTo>
                    <a:pt x="f47" y="f48"/>
                    <a:pt x="f47" y="f49"/>
                    <a:pt x="f8" y="f50"/>
                  </a:cubicBezTo>
                  <a:cubicBezTo>
                    <a:pt x="f51" y="f52"/>
                    <a:pt x="f51" y="f53"/>
                    <a:pt x="f8" y="f54"/>
                  </a:cubicBezTo>
                  <a:lnTo>
                    <a:pt x="f8" y="f54"/>
                  </a:lnTo>
                  <a:close/>
                </a:path>
              </a:pathLst>
            </a:custGeom>
            <a:solidFill>
              <a:srgbClr val="E9463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31">
              <a:extLst>
                <a:ext uri="{FF2B5EF4-FFF2-40B4-BE49-F238E27FC236}">
                  <a16:creationId xmlns:a16="http://schemas.microsoft.com/office/drawing/2014/main" id="{AC30F4E4-99AF-5456-02FF-12A4A29FB563}"/>
                </a:ext>
              </a:extLst>
            </p:cNvPr>
            <p:cNvSpPr/>
            <p:nvPr/>
          </p:nvSpPr>
          <p:spPr>
            <a:xfrm flipH="1">
              <a:off x="12125757" y="2131786"/>
              <a:ext cx="62938" cy="422434"/>
            </a:xfrm>
            <a:custGeom>
              <a:avLst/>
              <a:gdLst>
                <a:gd name="f0" fmla="val 10800000"/>
                <a:gd name="f1" fmla="val 5400000"/>
                <a:gd name="f2" fmla="val 180"/>
                <a:gd name="f3" fmla="val w"/>
                <a:gd name="f4" fmla="val h"/>
                <a:gd name="f5" fmla="val 0"/>
                <a:gd name="f6" fmla="val 62937"/>
                <a:gd name="f7" fmla="val 422432"/>
                <a:gd name="f8" fmla="val 62938"/>
                <a:gd name="f9" fmla="val 26950"/>
                <a:gd name="f10" fmla="val 422433"/>
                <a:gd name="f11" fmla="val 61539"/>
                <a:gd name="f12" fmla="val 395355"/>
                <a:gd name="f13" fmla="+- 0 0 -90"/>
                <a:gd name="f14" fmla="*/ f3 1 62937"/>
                <a:gd name="f15" fmla="*/ f4 1 422432"/>
                <a:gd name="f16" fmla="val f5"/>
                <a:gd name="f17" fmla="val f6"/>
                <a:gd name="f18" fmla="val f7"/>
                <a:gd name="f19" fmla="*/ f13 f0 1"/>
                <a:gd name="f20" fmla="+- f18 0 f16"/>
                <a:gd name="f21" fmla="+- f17 0 f16"/>
                <a:gd name="f22" fmla="*/ f19 1 f2"/>
                <a:gd name="f23" fmla="*/ f21 1 62937"/>
                <a:gd name="f24" fmla="*/ f20 1 422432"/>
                <a:gd name="f25" fmla="*/ 62938 f21 1"/>
                <a:gd name="f26" fmla="*/ 0 f20 1"/>
                <a:gd name="f27" fmla="*/ 0 f21 1"/>
                <a:gd name="f28" fmla="*/ 26950 f20 1"/>
                <a:gd name="f29" fmla="*/ 422433 f20 1"/>
                <a:gd name="f30" fmla="*/ 61539 f21 1"/>
                <a:gd name="f31" fmla="*/ 395355 f20 1"/>
                <a:gd name="f32" fmla="+- f22 0 f1"/>
                <a:gd name="f33" fmla="*/ f25 1 62937"/>
                <a:gd name="f34" fmla="*/ f26 1 422432"/>
                <a:gd name="f35" fmla="*/ f27 1 62937"/>
                <a:gd name="f36" fmla="*/ f28 1 422432"/>
                <a:gd name="f37" fmla="*/ f29 1 422432"/>
                <a:gd name="f38" fmla="*/ f30 1 62937"/>
                <a:gd name="f39" fmla="*/ f31 1 422432"/>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62937" h="422432">
                  <a:moveTo>
                    <a:pt x="f8" y="f5"/>
                  </a:moveTo>
                  <a:lnTo>
                    <a:pt x="f5" y="f9"/>
                  </a:lnTo>
                  <a:lnTo>
                    <a:pt x="f5" y="f10"/>
                  </a:lnTo>
                  <a:lnTo>
                    <a:pt x="f11" y="f12"/>
                  </a:lnTo>
                  <a:lnTo>
                    <a:pt x="f8" y="f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32">
              <a:extLst>
                <a:ext uri="{FF2B5EF4-FFF2-40B4-BE49-F238E27FC236}">
                  <a16:creationId xmlns:a16="http://schemas.microsoft.com/office/drawing/2014/main" id="{C4A5E78C-FB99-9AB4-ABB2-6D1B11B63CE1}"/>
                </a:ext>
              </a:extLst>
            </p:cNvPr>
            <p:cNvSpPr/>
            <p:nvPr/>
          </p:nvSpPr>
          <p:spPr>
            <a:xfrm flipH="1">
              <a:off x="8527511" y="3054324"/>
              <a:ext cx="152832" cy="182166"/>
            </a:xfrm>
            <a:custGeom>
              <a:avLst/>
              <a:gdLst>
                <a:gd name="f0" fmla="val 10800000"/>
                <a:gd name="f1" fmla="val 5400000"/>
                <a:gd name="f2" fmla="val 180"/>
                <a:gd name="f3" fmla="val w"/>
                <a:gd name="f4" fmla="val h"/>
                <a:gd name="f5" fmla="val 0"/>
                <a:gd name="f6" fmla="val 152830"/>
                <a:gd name="f7" fmla="val 182168"/>
                <a:gd name="f8" fmla="val 35728"/>
                <a:gd name="f9" fmla="val 101572"/>
                <a:gd name="f10" fmla="val 102335"/>
                <a:gd name="f11" fmla="val 36618"/>
                <a:gd name="f12" fmla="val 102589"/>
                <a:gd name="f13" fmla="val 37025"/>
                <a:gd name="f14" fmla="val 103047"/>
                <a:gd name="f15" fmla="val 37368"/>
                <a:gd name="f16" fmla="val 103555"/>
                <a:gd name="f17" fmla="val 37635"/>
                <a:gd name="f18" fmla="val 104115"/>
                <a:gd name="f19" fmla="val 37966"/>
                <a:gd name="f20" fmla="val 104623"/>
                <a:gd name="f21" fmla="val 38220"/>
                <a:gd name="f22" fmla="val 105182"/>
                <a:gd name="f23" fmla="val 38398"/>
                <a:gd name="f24" fmla="val 105767"/>
                <a:gd name="f25" fmla="val 38475"/>
                <a:gd name="f26" fmla="val 106314"/>
                <a:gd name="f27" fmla="val 106873"/>
                <a:gd name="f28" fmla="val 107420"/>
                <a:gd name="f29" fmla="val 38525"/>
                <a:gd name="f30" fmla="val 108055"/>
                <a:gd name="f31" fmla="val 108691"/>
                <a:gd name="f32" fmla="val 109327"/>
                <a:gd name="f33" fmla="val 38462"/>
                <a:gd name="f34" fmla="val 109784"/>
                <a:gd name="f35" fmla="val 110267"/>
                <a:gd name="f36" fmla="val 110725"/>
                <a:gd name="f37" fmla="val 24158"/>
                <a:gd name="f38" fmla="val 182169"/>
                <a:gd name="f39" fmla="val 116191"/>
                <a:gd name="f40" fmla="val 14113"/>
                <a:gd name="f41" fmla="val 71825"/>
                <a:gd name="f42" fmla="+- 0 0 -90"/>
                <a:gd name="f43" fmla="*/ f3 1 152830"/>
                <a:gd name="f44" fmla="*/ f4 1 182168"/>
                <a:gd name="f45" fmla="val f5"/>
                <a:gd name="f46" fmla="val f6"/>
                <a:gd name="f47" fmla="val f7"/>
                <a:gd name="f48" fmla="*/ f42 f0 1"/>
                <a:gd name="f49" fmla="+- f47 0 f45"/>
                <a:gd name="f50" fmla="+- f46 0 f45"/>
                <a:gd name="f51" fmla="*/ f48 1 f2"/>
                <a:gd name="f52" fmla="*/ f50 1 152830"/>
                <a:gd name="f53" fmla="*/ f49 1 182168"/>
                <a:gd name="f54" fmla="*/ 35728 f50 1"/>
                <a:gd name="f55" fmla="*/ 101572 f49 1"/>
                <a:gd name="f56" fmla="*/ 36618 f50 1"/>
                <a:gd name="f57" fmla="*/ 102589 f49 1"/>
                <a:gd name="f58" fmla="*/ 37635 f50 1"/>
                <a:gd name="f59" fmla="*/ 104115 f49 1"/>
                <a:gd name="f60" fmla="*/ 38398 f50 1"/>
                <a:gd name="f61" fmla="*/ 105767 f49 1"/>
                <a:gd name="f62" fmla="*/ 107420 f49 1"/>
                <a:gd name="f63" fmla="*/ 109327 f49 1"/>
                <a:gd name="f64" fmla="*/ 110725 f49 1"/>
                <a:gd name="f65" fmla="*/ 24158 f50 1"/>
                <a:gd name="f66" fmla="*/ 182169 f49 1"/>
                <a:gd name="f67" fmla="*/ 152830 f50 1"/>
                <a:gd name="f68" fmla="*/ 116191 f49 1"/>
                <a:gd name="f69" fmla="*/ 14113 f50 1"/>
                <a:gd name="f70" fmla="*/ 0 f49 1"/>
                <a:gd name="f71" fmla="*/ 0 f50 1"/>
                <a:gd name="f72" fmla="*/ 71825 f49 1"/>
                <a:gd name="f73" fmla="+- f51 0 f1"/>
                <a:gd name="f74" fmla="*/ f54 1 152830"/>
                <a:gd name="f75" fmla="*/ f55 1 182168"/>
                <a:gd name="f76" fmla="*/ f56 1 152830"/>
                <a:gd name="f77" fmla="*/ f57 1 182168"/>
                <a:gd name="f78" fmla="*/ f58 1 152830"/>
                <a:gd name="f79" fmla="*/ f59 1 182168"/>
                <a:gd name="f80" fmla="*/ f60 1 152830"/>
                <a:gd name="f81" fmla="*/ f61 1 182168"/>
                <a:gd name="f82" fmla="*/ f62 1 182168"/>
                <a:gd name="f83" fmla="*/ f63 1 182168"/>
                <a:gd name="f84" fmla="*/ f64 1 182168"/>
                <a:gd name="f85" fmla="*/ f65 1 152830"/>
                <a:gd name="f86" fmla="*/ f66 1 182168"/>
                <a:gd name="f87" fmla="*/ f67 1 152830"/>
                <a:gd name="f88" fmla="*/ f68 1 182168"/>
                <a:gd name="f89" fmla="*/ f69 1 152830"/>
                <a:gd name="f90" fmla="*/ f70 1 182168"/>
                <a:gd name="f91" fmla="*/ f71 1 152830"/>
                <a:gd name="f92" fmla="*/ f72 1 182168"/>
                <a:gd name="f93" fmla="*/ f45 1 f52"/>
                <a:gd name="f94" fmla="*/ f46 1 f52"/>
                <a:gd name="f95" fmla="*/ f45 1 f53"/>
                <a:gd name="f96" fmla="*/ f47 1 f53"/>
                <a:gd name="f97" fmla="*/ f74 1 f52"/>
                <a:gd name="f98" fmla="*/ f75 1 f53"/>
                <a:gd name="f99" fmla="*/ f76 1 f52"/>
                <a:gd name="f100" fmla="*/ f77 1 f53"/>
                <a:gd name="f101" fmla="*/ f78 1 f52"/>
                <a:gd name="f102" fmla="*/ f79 1 f53"/>
                <a:gd name="f103" fmla="*/ f80 1 f52"/>
                <a:gd name="f104" fmla="*/ f81 1 f53"/>
                <a:gd name="f105" fmla="*/ f82 1 f53"/>
                <a:gd name="f106" fmla="*/ f83 1 f53"/>
                <a:gd name="f107" fmla="*/ f84 1 f53"/>
                <a:gd name="f108" fmla="*/ f85 1 f52"/>
                <a:gd name="f109" fmla="*/ f86 1 f53"/>
                <a:gd name="f110" fmla="*/ f87 1 f52"/>
                <a:gd name="f111" fmla="*/ f88 1 f53"/>
                <a:gd name="f112" fmla="*/ f89 1 f52"/>
                <a:gd name="f113" fmla="*/ f90 1 f53"/>
                <a:gd name="f114" fmla="*/ f91 1 f52"/>
                <a:gd name="f115" fmla="*/ f92 1 f53"/>
                <a:gd name="f116" fmla="*/ f93 f43 1"/>
                <a:gd name="f117" fmla="*/ f94 f43 1"/>
                <a:gd name="f118" fmla="*/ f96 f44 1"/>
                <a:gd name="f119" fmla="*/ f95 f44 1"/>
                <a:gd name="f120" fmla="*/ f97 f43 1"/>
                <a:gd name="f121" fmla="*/ f98 f44 1"/>
                <a:gd name="f122" fmla="*/ f99 f43 1"/>
                <a:gd name="f123" fmla="*/ f100 f44 1"/>
                <a:gd name="f124" fmla="*/ f101 f43 1"/>
                <a:gd name="f125" fmla="*/ f102 f44 1"/>
                <a:gd name="f126" fmla="*/ f103 f43 1"/>
                <a:gd name="f127" fmla="*/ f104 f44 1"/>
                <a:gd name="f128" fmla="*/ f105 f44 1"/>
                <a:gd name="f129" fmla="*/ f106 f44 1"/>
                <a:gd name="f130" fmla="*/ f107 f44 1"/>
                <a:gd name="f131" fmla="*/ f108 f43 1"/>
                <a:gd name="f132" fmla="*/ f109 f44 1"/>
                <a:gd name="f133" fmla="*/ f110 f43 1"/>
                <a:gd name="f134" fmla="*/ f111 f44 1"/>
                <a:gd name="f135" fmla="*/ f112 f43 1"/>
                <a:gd name="f136" fmla="*/ f113 f44 1"/>
                <a:gd name="f137" fmla="*/ f114 f43 1"/>
                <a:gd name="f138" fmla="*/ f115 f44 1"/>
              </a:gdLst>
              <a:ahLst/>
              <a:cxnLst>
                <a:cxn ang="3cd4">
                  <a:pos x="hc" y="t"/>
                </a:cxn>
                <a:cxn ang="0">
                  <a:pos x="r" y="vc"/>
                </a:cxn>
                <a:cxn ang="cd4">
                  <a:pos x="hc" y="b"/>
                </a:cxn>
                <a:cxn ang="cd2">
                  <a:pos x="l" y="vc"/>
                </a:cxn>
                <a:cxn ang="f73">
                  <a:pos x="f120" y="f121"/>
                </a:cxn>
                <a:cxn ang="f73">
                  <a:pos x="f122" y="f123"/>
                </a:cxn>
                <a:cxn ang="f73">
                  <a:pos x="f124" y="f125"/>
                </a:cxn>
                <a:cxn ang="f73">
                  <a:pos x="f126" y="f127"/>
                </a:cxn>
                <a:cxn ang="f73">
                  <a:pos x="f126" y="f128"/>
                </a:cxn>
                <a:cxn ang="f73">
                  <a:pos x="f126" y="f129"/>
                </a:cxn>
                <a:cxn ang="f73">
                  <a:pos x="f126" y="f130"/>
                </a:cxn>
                <a:cxn ang="f73">
                  <a:pos x="f131" y="f132"/>
                </a:cxn>
                <a:cxn ang="f73">
                  <a:pos x="f133" y="f134"/>
                </a:cxn>
                <a:cxn ang="f73">
                  <a:pos x="f135" y="f136"/>
                </a:cxn>
                <a:cxn ang="f73">
                  <a:pos x="f137" y="f138"/>
                </a:cxn>
              </a:cxnLst>
              <a:rect l="f116" t="f119" r="f117" b="f118"/>
              <a:pathLst>
                <a:path w="152830" h="182168">
                  <a:moveTo>
                    <a:pt x="f8" y="f9"/>
                  </a:moveTo>
                  <a:cubicBezTo>
                    <a:pt x="f8" y="f9"/>
                    <a:pt x="f8" y="f10"/>
                    <a:pt x="f11" y="f12"/>
                  </a:cubicBezTo>
                  <a:cubicBezTo>
                    <a:pt x="f13" y="f14"/>
                    <a:pt x="f15" y="f16"/>
                    <a:pt x="f17" y="f18"/>
                  </a:cubicBezTo>
                  <a:cubicBezTo>
                    <a:pt x="f19" y="f20"/>
                    <a:pt x="f21" y="f22"/>
                    <a:pt x="f23" y="f24"/>
                  </a:cubicBezTo>
                  <a:cubicBezTo>
                    <a:pt x="f25" y="f26"/>
                    <a:pt x="f25" y="f27"/>
                    <a:pt x="f23" y="f28"/>
                  </a:cubicBezTo>
                  <a:cubicBezTo>
                    <a:pt x="f29" y="f30"/>
                    <a:pt x="f29" y="f31"/>
                    <a:pt x="f23" y="f32"/>
                  </a:cubicBezTo>
                  <a:cubicBezTo>
                    <a:pt x="f33" y="f34"/>
                    <a:pt x="f33" y="f35"/>
                    <a:pt x="f23" y="f36"/>
                  </a:cubicBezTo>
                  <a:lnTo>
                    <a:pt x="f37" y="f38"/>
                  </a:lnTo>
                  <a:lnTo>
                    <a:pt x="f6" y="f39"/>
                  </a:lnTo>
                  <a:lnTo>
                    <a:pt x="f40" y="f5"/>
                  </a:lnTo>
                  <a:lnTo>
                    <a:pt x="f5" y="f41"/>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33">
              <a:extLst>
                <a:ext uri="{FF2B5EF4-FFF2-40B4-BE49-F238E27FC236}">
                  <a16:creationId xmlns:a16="http://schemas.microsoft.com/office/drawing/2014/main" id="{434182C2-EEF0-F9FA-D218-E365AE9016A5}"/>
                </a:ext>
              </a:extLst>
            </p:cNvPr>
            <p:cNvSpPr/>
            <p:nvPr/>
          </p:nvSpPr>
          <p:spPr>
            <a:xfrm flipH="1">
              <a:off x="10832805" y="2810627"/>
              <a:ext cx="71460" cy="70939"/>
            </a:xfrm>
            <a:custGeom>
              <a:avLst/>
              <a:gdLst>
                <a:gd name="f0" fmla="val 10800000"/>
                <a:gd name="f1" fmla="val 5400000"/>
                <a:gd name="f2" fmla="val 180"/>
                <a:gd name="f3" fmla="val w"/>
                <a:gd name="f4" fmla="val h"/>
                <a:gd name="f5" fmla="val 0"/>
                <a:gd name="f6" fmla="val 71456"/>
                <a:gd name="f7" fmla="val 70935"/>
                <a:gd name="f8" fmla="val 66613"/>
                <a:gd name="f9" fmla="val 254"/>
                <a:gd name="f10" fmla="val 4195"/>
                <a:gd name="f11" fmla="val 3560"/>
                <a:gd name="f12" fmla="val 7628"/>
                <a:gd name="f13" fmla="val 71202"/>
                <a:gd name="f14" fmla="+- 0 0 -90"/>
                <a:gd name="f15" fmla="*/ f3 1 71456"/>
                <a:gd name="f16" fmla="*/ f4 1 70935"/>
                <a:gd name="f17" fmla="val f5"/>
                <a:gd name="f18" fmla="val f6"/>
                <a:gd name="f19" fmla="val f7"/>
                <a:gd name="f20" fmla="*/ f14 f0 1"/>
                <a:gd name="f21" fmla="+- f19 0 f17"/>
                <a:gd name="f22" fmla="+- f18 0 f17"/>
                <a:gd name="f23" fmla="*/ f20 1 f2"/>
                <a:gd name="f24" fmla="*/ f22 1 71456"/>
                <a:gd name="f25" fmla="*/ f21 1 70935"/>
                <a:gd name="f26" fmla="*/ 71456 f22 1"/>
                <a:gd name="f27" fmla="*/ 66613 f21 1"/>
                <a:gd name="f28" fmla="*/ 254 f22 1"/>
                <a:gd name="f29" fmla="*/ 0 f21 1"/>
                <a:gd name="f30" fmla="*/ 0 f22 1"/>
                <a:gd name="f31" fmla="*/ 4195 f21 1"/>
                <a:gd name="f32" fmla="*/ 3560 f22 1"/>
                <a:gd name="f33" fmla="*/ 7628 f21 1"/>
                <a:gd name="f34" fmla="*/ 71202 f22 1"/>
                <a:gd name="f35" fmla="*/ 70935 f21 1"/>
                <a:gd name="f36" fmla="+- f23 0 f1"/>
                <a:gd name="f37" fmla="*/ f26 1 71456"/>
                <a:gd name="f38" fmla="*/ f27 1 70935"/>
                <a:gd name="f39" fmla="*/ f28 1 71456"/>
                <a:gd name="f40" fmla="*/ f29 1 70935"/>
                <a:gd name="f41" fmla="*/ f30 1 71456"/>
                <a:gd name="f42" fmla="*/ f31 1 70935"/>
                <a:gd name="f43" fmla="*/ f32 1 71456"/>
                <a:gd name="f44" fmla="*/ f33 1 70935"/>
                <a:gd name="f45" fmla="*/ f34 1 71456"/>
                <a:gd name="f46" fmla="*/ f35 1 70935"/>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71456" h="70935">
                  <a:moveTo>
                    <a:pt x="f6" y="f8"/>
                  </a:moveTo>
                  <a:lnTo>
                    <a:pt x="f9" y="f5"/>
                  </a:lnTo>
                  <a:lnTo>
                    <a:pt x="f5" y="f10"/>
                  </a:lnTo>
                  <a:lnTo>
                    <a:pt x="f11" y="f12"/>
                  </a:lnTo>
                  <a:lnTo>
                    <a:pt x="f13" y="f7"/>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34">
              <a:extLst>
                <a:ext uri="{FF2B5EF4-FFF2-40B4-BE49-F238E27FC236}">
                  <a16:creationId xmlns:a16="http://schemas.microsoft.com/office/drawing/2014/main" id="{DA01975D-F27E-EBDC-18BD-A8638403BB9E}"/>
                </a:ext>
              </a:extLst>
            </p:cNvPr>
            <p:cNvSpPr/>
            <p:nvPr/>
          </p:nvSpPr>
          <p:spPr>
            <a:xfrm flipH="1">
              <a:off x="10763512" y="2880039"/>
              <a:ext cx="66623" cy="63815"/>
            </a:xfrm>
            <a:custGeom>
              <a:avLst/>
              <a:gdLst>
                <a:gd name="f0" fmla="val 10800000"/>
                <a:gd name="f1" fmla="val 5400000"/>
                <a:gd name="f2" fmla="val 180"/>
                <a:gd name="f3" fmla="val w"/>
                <a:gd name="f4" fmla="val h"/>
                <a:gd name="f5" fmla="val 0"/>
                <a:gd name="f6" fmla="val 66624"/>
                <a:gd name="f7" fmla="val 63816"/>
                <a:gd name="f8" fmla="val 66625"/>
                <a:gd name="f9" fmla="val 62164"/>
                <a:gd name="f10" fmla="val 254"/>
                <a:gd name="f11" fmla="val 4322"/>
                <a:gd name="f12" fmla="val 3560"/>
                <a:gd name="f13" fmla="val 7627"/>
                <a:gd name="f14" fmla="val 63319"/>
                <a:gd name="f15" fmla="+- 0 0 -90"/>
                <a:gd name="f16" fmla="*/ f3 1 66624"/>
                <a:gd name="f17" fmla="*/ f4 1 63816"/>
                <a:gd name="f18" fmla="val f5"/>
                <a:gd name="f19" fmla="val f6"/>
                <a:gd name="f20" fmla="val f7"/>
                <a:gd name="f21" fmla="*/ f15 f0 1"/>
                <a:gd name="f22" fmla="+- f20 0 f18"/>
                <a:gd name="f23" fmla="+- f19 0 f18"/>
                <a:gd name="f24" fmla="*/ f21 1 f2"/>
                <a:gd name="f25" fmla="*/ f23 1 66624"/>
                <a:gd name="f26" fmla="*/ f22 1 63816"/>
                <a:gd name="f27" fmla="*/ 66625 f23 1"/>
                <a:gd name="f28" fmla="*/ 62164 f22 1"/>
                <a:gd name="f29" fmla="*/ 254 f23 1"/>
                <a:gd name="f30" fmla="*/ 0 f22 1"/>
                <a:gd name="f31" fmla="*/ 0 f23 1"/>
                <a:gd name="f32" fmla="*/ 4322 f22 1"/>
                <a:gd name="f33" fmla="*/ 3560 f23 1"/>
                <a:gd name="f34" fmla="*/ 7627 f22 1"/>
                <a:gd name="f35" fmla="*/ 63319 f23 1"/>
                <a:gd name="f36" fmla="*/ 63816 f22 1"/>
                <a:gd name="f37" fmla="+- f24 0 f1"/>
                <a:gd name="f38" fmla="*/ f27 1 66624"/>
                <a:gd name="f39" fmla="*/ f28 1 63816"/>
                <a:gd name="f40" fmla="*/ f29 1 66624"/>
                <a:gd name="f41" fmla="*/ f30 1 63816"/>
                <a:gd name="f42" fmla="*/ f31 1 66624"/>
                <a:gd name="f43" fmla="*/ f32 1 63816"/>
                <a:gd name="f44" fmla="*/ f33 1 66624"/>
                <a:gd name="f45" fmla="*/ f34 1 63816"/>
                <a:gd name="f46" fmla="*/ f35 1 66624"/>
                <a:gd name="f47" fmla="*/ f36 1 63816"/>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6624" h="63816">
                  <a:moveTo>
                    <a:pt x="f8" y="f9"/>
                  </a:moveTo>
                  <a:lnTo>
                    <a:pt x="f10" y="f5"/>
                  </a:lnTo>
                  <a:lnTo>
                    <a:pt x="f5" y="f11"/>
                  </a:lnTo>
                  <a:lnTo>
                    <a:pt x="f12" y="f13"/>
                  </a:lnTo>
                  <a:lnTo>
                    <a:pt x="f14" y="f7"/>
                  </a:lnTo>
                  <a:lnTo>
                    <a:pt x="f8" y="f9"/>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35">
              <a:extLst>
                <a:ext uri="{FF2B5EF4-FFF2-40B4-BE49-F238E27FC236}">
                  <a16:creationId xmlns:a16="http://schemas.microsoft.com/office/drawing/2014/main" id="{0999C795-EEE4-BE0C-8E21-7A7BB08EA6F6}"/>
                </a:ext>
              </a:extLst>
            </p:cNvPr>
            <p:cNvSpPr/>
            <p:nvPr/>
          </p:nvSpPr>
          <p:spPr>
            <a:xfrm flipH="1">
              <a:off x="10228222" y="2596045"/>
              <a:ext cx="601025" cy="408444"/>
            </a:xfrm>
            <a:custGeom>
              <a:avLst/>
              <a:gdLst>
                <a:gd name="f0" fmla="val 10800000"/>
                <a:gd name="f1" fmla="val 5400000"/>
                <a:gd name="f2" fmla="val 180"/>
                <a:gd name="f3" fmla="val w"/>
                <a:gd name="f4" fmla="val h"/>
                <a:gd name="f5" fmla="val 0"/>
                <a:gd name="f6" fmla="val 601022"/>
                <a:gd name="f7" fmla="val 408448"/>
                <a:gd name="f8" fmla="val 68913"/>
                <a:gd name="f9" fmla="val 344760"/>
                <a:gd name="f10" fmla="val 70948"/>
                <a:gd name="f11" fmla="val 343743"/>
                <a:gd name="f12" fmla="val 247046"/>
                <a:gd name="f13" fmla="val 260858"/>
                <a:gd name="f14" fmla="val 247682"/>
                <a:gd name="f15" fmla="val 248063"/>
                <a:gd name="f16" fmla="val 249309"/>
                <a:gd name="f17" fmla="val 260464"/>
                <a:gd name="f18" fmla="val 250631"/>
                <a:gd name="f19" fmla="val 251877"/>
                <a:gd name="f20" fmla="val 253657"/>
                <a:gd name="f21" fmla="val 255438"/>
                <a:gd name="f22" fmla="val 261875"/>
                <a:gd name="f23" fmla="val 256455"/>
                <a:gd name="f24" fmla="val 262511"/>
                <a:gd name="f25" fmla="val 412845"/>
                <a:gd name="f26" fmla="val 406924"/>
                <a:gd name="f27" fmla="val 414625"/>
                <a:gd name="f28" fmla="val 408449"/>
                <a:gd name="f29" fmla="val 565167"/>
                <a:gd name="f30" fmla="val 336497"/>
                <a:gd name="f31" fmla="val 332937"/>
                <a:gd name="f32" fmla="val 281198"/>
                <a:gd name="f33" fmla="+- 0 0 -90"/>
                <a:gd name="f34" fmla="*/ f3 1 601022"/>
                <a:gd name="f35" fmla="*/ f4 1 408448"/>
                <a:gd name="f36" fmla="val f5"/>
                <a:gd name="f37" fmla="val f6"/>
                <a:gd name="f38" fmla="val f7"/>
                <a:gd name="f39" fmla="*/ f33 f0 1"/>
                <a:gd name="f40" fmla="+- f38 0 f36"/>
                <a:gd name="f41" fmla="+- f37 0 f36"/>
                <a:gd name="f42" fmla="*/ f39 1 f2"/>
                <a:gd name="f43" fmla="*/ f41 1 601022"/>
                <a:gd name="f44" fmla="*/ f40 1 408448"/>
                <a:gd name="f45" fmla="*/ 68913 f41 1"/>
                <a:gd name="f46" fmla="*/ 344760 f40 1"/>
                <a:gd name="f47" fmla="*/ 70948 f41 1"/>
                <a:gd name="f48" fmla="*/ 343743 f40 1"/>
                <a:gd name="f49" fmla="*/ 247046 f41 1"/>
                <a:gd name="f50" fmla="*/ 260858 f40 1"/>
                <a:gd name="f51" fmla="*/ 248063 f41 1"/>
                <a:gd name="f52" fmla="*/ 251877 f41 1"/>
                <a:gd name="f53" fmla="*/ 253657 f41 1"/>
                <a:gd name="f54" fmla="*/ 255438 f41 1"/>
                <a:gd name="f55" fmla="*/ 261875 f40 1"/>
                <a:gd name="f56" fmla="*/ 256455 f41 1"/>
                <a:gd name="f57" fmla="*/ 262511 f40 1"/>
                <a:gd name="f58" fmla="*/ 412845 f41 1"/>
                <a:gd name="f59" fmla="*/ 406924 f40 1"/>
                <a:gd name="f60" fmla="*/ 414625 f41 1"/>
                <a:gd name="f61" fmla="*/ 408449 f40 1"/>
                <a:gd name="f62" fmla="*/ 565167 f41 1"/>
                <a:gd name="f63" fmla="*/ 336497 f40 1"/>
                <a:gd name="f64" fmla="*/ 332937 f40 1"/>
                <a:gd name="f65" fmla="*/ 601022 f41 1"/>
                <a:gd name="f66" fmla="*/ 0 f40 1"/>
                <a:gd name="f67" fmla="*/ 0 f41 1"/>
                <a:gd name="f68" fmla="*/ 281198 f40 1"/>
                <a:gd name="f69" fmla="+- f42 0 f1"/>
                <a:gd name="f70" fmla="*/ f45 1 601022"/>
                <a:gd name="f71" fmla="*/ f46 1 408448"/>
                <a:gd name="f72" fmla="*/ f47 1 601022"/>
                <a:gd name="f73" fmla="*/ f48 1 408448"/>
                <a:gd name="f74" fmla="*/ f49 1 601022"/>
                <a:gd name="f75" fmla="*/ f50 1 408448"/>
                <a:gd name="f76" fmla="*/ f51 1 601022"/>
                <a:gd name="f77" fmla="*/ f52 1 601022"/>
                <a:gd name="f78" fmla="*/ f53 1 601022"/>
                <a:gd name="f79" fmla="*/ f54 1 601022"/>
                <a:gd name="f80" fmla="*/ f55 1 408448"/>
                <a:gd name="f81" fmla="*/ f56 1 601022"/>
                <a:gd name="f82" fmla="*/ f57 1 408448"/>
                <a:gd name="f83" fmla="*/ f58 1 601022"/>
                <a:gd name="f84" fmla="*/ f59 1 408448"/>
                <a:gd name="f85" fmla="*/ f60 1 601022"/>
                <a:gd name="f86" fmla="*/ f61 1 408448"/>
                <a:gd name="f87" fmla="*/ f62 1 601022"/>
                <a:gd name="f88" fmla="*/ f63 1 408448"/>
                <a:gd name="f89" fmla="*/ f64 1 408448"/>
                <a:gd name="f90" fmla="*/ f65 1 601022"/>
                <a:gd name="f91" fmla="*/ f66 1 408448"/>
                <a:gd name="f92" fmla="*/ f67 1 601022"/>
                <a:gd name="f93" fmla="*/ f68 1 408448"/>
                <a:gd name="f94" fmla="*/ f36 1 f43"/>
                <a:gd name="f95" fmla="*/ f37 1 f43"/>
                <a:gd name="f96" fmla="*/ f36 1 f44"/>
                <a:gd name="f97" fmla="*/ f38 1 f44"/>
                <a:gd name="f98" fmla="*/ f70 1 f43"/>
                <a:gd name="f99" fmla="*/ f71 1 f44"/>
                <a:gd name="f100" fmla="*/ f72 1 f43"/>
                <a:gd name="f101" fmla="*/ f73 1 f44"/>
                <a:gd name="f102" fmla="*/ f74 1 f43"/>
                <a:gd name="f103" fmla="*/ f75 1 f44"/>
                <a:gd name="f104" fmla="*/ f76 1 f43"/>
                <a:gd name="f105" fmla="*/ f77 1 f43"/>
                <a:gd name="f106" fmla="*/ f78 1 f43"/>
                <a:gd name="f107" fmla="*/ f79 1 f43"/>
                <a:gd name="f108" fmla="*/ f80 1 f44"/>
                <a:gd name="f109" fmla="*/ f81 1 f43"/>
                <a:gd name="f110" fmla="*/ f82 1 f44"/>
                <a:gd name="f111" fmla="*/ f83 1 f43"/>
                <a:gd name="f112" fmla="*/ f84 1 f44"/>
                <a:gd name="f113" fmla="*/ f85 1 f43"/>
                <a:gd name="f114" fmla="*/ f86 1 f44"/>
                <a:gd name="f115" fmla="*/ f87 1 f43"/>
                <a:gd name="f116" fmla="*/ f88 1 f44"/>
                <a:gd name="f117" fmla="*/ f89 1 f44"/>
                <a:gd name="f118" fmla="*/ f90 1 f43"/>
                <a:gd name="f119" fmla="*/ f91 1 f44"/>
                <a:gd name="f120" fmla="*/ f92 1 f43"/>
                <a:gd name="f121" fmla="*/ f93 1 f44"/>
                <a:gd name="f122" fmla="*/ f94 f34 1"/>
                <a:gd name="f123" fmla="*/ f95 f34 1"/>
                <a:gd name="f124" fmla="*/ f97 f35 1"/>
                <a:gd name="f125" fmla="*/ f96 f35 1"/>
                <a:gd name="f126" fmla="*/ f98 f34 1"/>
                <a:gd name="f127" fmla="*/ f99 f35 1"/>
                <a:gd name="f128" fmla="*/ f100 f34 1"/>
                <a:gd name="f129" fmla="*/ f101 f35 1"/>
                <a:gd name="f130" fmla="*/ f102 f34 1"/>
                <a:gd name="f131" fmla="*/ f103 f35 1"/>
                <a:gd name="f132" fmla="*/ f104 f34 1"/>
                <a:gd name="f133" fmla="*/ f105 f34 1"/>
                <a:gd name="f134" fmla="*/ f106 f34 1"/>
                <a:gd name="f135" fmla="*/ f107 f34 1"/>
                <a:gd name="f136" fmla="*/ f108 f35 1"/>
                <a:gd name="f137" fmla="*/ f109 f34 1"/>
                <a:gd name="f138" fmla="*/ f110 f35 1"/>
                <a:gd name="f139" fmla="*/ f111 f34 1"/>
                <a:gd name="f140" fmla="*/ f112 f35 1"/>
                <a:gd name="f141" fmla="*/ f113 f34 1"/>
                <a:gd name="f142" fmla="*/ f114 f35 1"/>
                <a:gd name="f143" fmla="*/ f115 f34 1"/>
                <a:gd name="f144" fmla="*/ f116 f35 1"/>
                <a:gd name="f145" fmla="*/ f117 f35 1"/>
                <a:gd name="f146" fmla="*/ f118 f34 1"/>
                <a:gd name="f147" fmla="*/ f119 f35 1"/>
                <a:gd name="f148" fmla="*/ f120 f34 1"/>
                <a:gd name="f149" fmla="*/ f121 f35 1"/>
              </a:gdLst>
              <a:ahLst/>
              <a:cxnLst>
                <a:cxn ang="3cd4">
                  <a:pos x="hc" y="t"/>
                </a:cxn>
                <a:cxn ang="0">
                  <a:pos x="r" y="vc"/>
                </a:cxn>
                <a:cxn ang="cd4">
                  <a:pos x="hc" y="b"/>
                </a:cxn>
                <a:cxn ang="cd2">
                  <a:pos x="l" y="vc"/>
                </a:cxn>
                <a:cxn ang="f69">
                  <a:pos x="f126" y="f127"/>
                </a:cxn>
                <a:cxn ang="f69">
                  <a:pos x="f128" y="f129"/>
                </a:cxn>
                <a:cxn ang="f69">
                  <a:pos x="f130" y="f131"/>
                </a:cxn>
                <a:cxn ang="f69">
                  <a:pos x="f130" y="f131"/>
                </a:cxn>
                <a:cxn ang="f69">
                  <a:pos x="f132" y="f131"/>
                </a:cxn>
                <a:cxn ang="f69">
                  <a:pos x="f133" y="f131"/>
                </a:cxn>
                <a:cxn ang="f69">
                  <a:pos x="f134" y="f131"/>
                </a:cxn>
                <a:cxn ang="f69">
                  <a:pos x="f135" y="f136"/>
                </a:cxn>
                <a:cxn ang="f69">
                  <a:pos x="f137" y="f138"/>
                </a:cxn>
                <a:cxn ang="f69">
                  <a:pos x="f137" y="f138"/>
                </a:cxn>
                <a:cxn ang="f69">
                  <a:pos x="f137" y="f138"/>
                </a:cxn>
                <a:cxn ang="f69">
                  <a:pos x="f139" y="f140"/>
                </a:cxn>
                <a:cxn ang="f69">
                  <a:pos x="f141" y="f142"/>
                </a:cxn>
                <a:cxn ang="f69">
                  <a:pos x="f143" y="f144"/>
                </a:cxn>
                <a:cxn ang="f69">
                  <a:pos x="f143" y="f145"/>
                </a:cxn>
                <a:cxn ang="f69">
                  <a:pos x="f146" y="f147"/>
                </a:cxn>
                <a:cxn ang="f69">
                  <a:pos x="f148" y="f149"/>
                </a:cxn>
              </a:cxnLst>
              <a:rect l="f122" t="f125" r="f123" b="f124"/>
              <a:pathLst>
                <a:path w="601022" h="408448">
                  <a:moveTo>
                    <a:pt x="f8" y="f9"/>
                  </a:moveTo>
                  <a:lnTo>
                    <a:pt x="f10" y="f11"/>
                  </a:lnTo>
                  <a:lnTo>
                    <a:pt x="f12" y="f13"/>
                  </a:lnTo>
                  <a:lnTo>
                    <a:pt x="f12" y="f13"/>
                  </a:lnTo>
                  <a:cubicBezTo>
                    <a:pt x="f12" y="f13"/>
                    <a:pt x="f14" y="f13"/>
                    <a:pt x="f15" y="f13"/>
                  </a:cubicBezTo>
                  <a:cubicBezTo>
                    <a:pt x="f16" y="f17"/>
                    <a:pt x="f18" y="f17"/>
                    <a:pt x="f19" y="f13"/>
                  </a:cubicBezTo>
                  <a:lnTo>
                    <a:pt x="f20" y="f13"/>
                  </a:lnTo>
                  <a:lnTo>
                    <a:pt x="f21" y="f22"/>
                  </a:lnTo>
                  <a:lnTo>
                    <a:pt x="f23" y="f24"/>
                  </a:lnTo>
                  <a:lnTo>
                    <a:pt x="f23" y="f24"/>
                  </a:lnTo>
                  <a:lnTo>
                    <a:pt x="f23" y="f24"/>
                  </a:lnTo>
                  <a:lnTo>
                    <a:pt x="f25" y="f26"/>
                  </a:lnTo>
                  <a:lnTo>
                    <a:pt x="f27" y="f28"/>
                  </a:lnTo>
                  <a:lnTo>
                    <a:pt x="f29" y="f30"/>
                  </a:lnTo>
                  <a:lnTo>
                    <a:pt x="f29" y="f31"/>
                  </a:lnTo>
                  <a:lnTo>
                    <a:pt x="f6" y="f5"/>
                  </a:lnTo>
                  <a:lnTo>
                    <a:pt x="f5" y="f3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36">
              <a:extLst>
                <a:ext uri="{FF2B5EF4-FFF2-40B4-BE49-F238E27FC236}">
                  <a16:creationId xmlns:a16="http://schemas.microsoft.com/office/drawing/2014/main" id="{2065C303-3FF3-21EE-E2E6-88989E9AB58B}"/>
                </a:ext>
              </a:extLst>
            </p:cNvPr>
            <p:cNvSpPr/>
            <p:nvPr/>
          </p:nvSpPr>
          <p:spPr>
            <a:xfrm flipH="1">
              <a:off x="10265090" y="2936229"/>
              <a:ext cx="146852" cy="346411"/>
            </a:xfrm>
            <a:custGeom>
              <a:avLst/>
              <a:gdLst>
                <a:gd name="f0" fmla="val 10800000"/>
                <a:gd name="f1" fmla="val 5400000"/>
                <a:gd name="f2" fmla="val 180"/>
                <a:gd name="f3" fmla="val w"/>
                <a:gd name="f4" fmla="val h"/>
                <a:gd name="f5" fmla="val 0"/>
                <a:gd name="f6" fmla="val 146854"/>
                <a:gd name="f7" fmla="val 346412"/>
                <a:gd name="f8" fmla="val 58233"/>
                <a:gd name="f9" fmla="val 123946"/>
                <a:gd name="f10" fmla="val 124581"/>
                <a:gd name="f11" fmla="val 58665"/>
                <a:gd name="f12" fmla="val 125014"/>
                <a:gd name="f13" fmla="val 59021"/>
                <a:gd name="f14" fmla="val 125535"/>
                <a:gd name="f15" fmla="val 59250"/>
                <a:gd name="f16" fmla="val 126107"/>
                <a:gd name="f17" fmla="val 59606"/>
                <a:gd name="f18" fmla="val 126514"/>
                <a:gd name="f19" fmla="val 59861"/>
                <a:gd name="f20" fmla="val 126997"/>
                <a:gd name="f21" fmla="val 60013"/>
                <a:gd name="f22" fmla="val 127505"/>
                <a:gd name="f23" fmla="val 60064"/>
                <a:gd name="f24" fmla="val 128103"/>
                <a:gd name="f25" fmla="val 128688"/>
                <a:gd name="f26" fmla="val 129285"/>
                <a:gd name="f27" fmla="val 129921"/>
                <a:gd name="f28" fmla="val 130429"/>
                <a:gd name="f29" fmla="val 131065"/>
                <a:gd name="f30" fmla="val 60077"/>
                <a:gd name="f31" fmla="val 131357"/>
                <a:gd name="f32" fmla="val 131662"/>
                <a:gd name="f33" fmla="val 131955"/>
                <a:gd name="f34" fmla="val 38144"/>
                <a:gd name="f35" fmla="val 346413"/>
                <a:gd name="f36" fmla="val 113542"/>
                <a:gd name="f37" fmla="val 309674"/>
                <a:gd name="f38" fmla="val 70554"/>
                <a:gd name="f39" fmla="+- 0 0 -90"/>
                <a:gd name="f40" fmla="*/ f3 1 146854"/>
                <a:gd name="f41" fmla="*/ f4 1 346412"/>
                <a:gd name="f42" fmla="val f5"/>
                <a:gd name="f43" fmla="val f6"/>
                <a:gd name="f44" fmla="val f7"/>
                <a:gd name="f45" fmla="*/ f39 f0 1"/>
                <a:gd name="f46" fmla="+- f44 0 f42"/>
                <a:gd name="f47" fmla="+- f43 0 f42"/>
                <a:gd name="f48" fmla="*/ f45 1 f2"/>
                <a:gd name="f49" fmla="*/ f47 1 146854"/>
                <a:gd name="f50" fmla="*/ f46 1 346412"/>
                <a:gd name="f51" fmla="*/ 58233 f47 1"/>
                <a:gd name="f52" fmla="*/ 123946 f46 1"/>
                <a:gd name="f53" fmla="*/ 124581 f46 1"/>
                <a:gd name="f54" fmla="*/ 59250 f47 1"/>
                <a:gd name="f55" fmla="*/ 126107 f46 1"/>
                <a:gd name="f56" fmla="*/ 60013 f47 1"/>
                <a:gd name="f57" fmla="*/ 127505 f46 1"/>
                <a:gd name="f58" fmla="*/ 129285 f46 1"/>
                <a:gd name="f59" fmla="*/ 131065 f46 1"/>
                <a:gd name="f60" fmla="*/ 131955 f46 1"/>
                <a:gd name="f61" fmla="*/ 38144 f47 1"/>
                <a:gd name="f62" fmla="*/ 346413 f46 1"/>
                <a:gd name="f63" fmla="*/ 113542 f47 1"/>
                <a:gd name="f64" fmla="*/ 309674 f46 1"/>
                <a:gd name="f65" fmla="*/ 146854 f47 1"/>
                <a:gd name="f66" fmla="*/ 0 f46 1"/>
                <a:gd name="f67" fmla="*/ 0 f47 1"/>
                <a:gd name="f68" fmla="*/ 70554 f46 1"/>
                <a:gd name="f69" fmla="+- f48 0 f1"/>
                <a:gd name="f70" fmla="*/ f51 1 146854"/>
                <a:gd name="f71" fmla="*/ f52 1 346412"/>
                <a:gd name="f72" fmla="*/ f53 1 346412"/>
                <a:gd name="f73" fmla="*/ f54 1 146854"/>
                <a:gd name="f74" fmla="*/ f55 1 346412"/>
                <a:gd name="f75" fmla="*/ f56 1 146854"/>
                <a:gd name="f76" fmla="*/ f57 1 346412"/>
                <a:gd name="f77" fmla="*/ f58 1 346412"/>
                <a:gd name="f78" fmla="*/ f59 1 346412"/>
                <a:gd name="f79" fmla="*/ f60 1 346412"/>
                <a:gd name="f80" fmla="*/ f61 1 146854"/>
                <a:gd name="f81" fmla="*/ f62 1 346412"/>
                <a:gd name="f82" fmla="*/ f63 1 146854"/>
                <a:gd name="f83" fmla="*/ f64 1 346412"/>
                <a:gd name="f84" fmla="*/ f65 1 146854"/>
                <a:gd name="f85" fmla="*/ f66 1 346412"/>
                <a:gd name="f86" fmla="*/ f67 1 146854"/>
                <a:gd name="f87" fmla="*/ f68 1 346412"/>
                <a:gd name="f88" fmla="*/ f42 1 f49"/>
                <a:gd name="f89" fmla="*/ f43 1 f49"/>
                <a:gd name="f90" fmla="*/ f42 1 f50"/>
                <a:gd name="f91" fmla="*/ f44 1 f50"/>
                <a:gd name="f92" fmla="*/ f70 1 f49"/>
                <a:gd name="f93" fmla="*/ f71 1 f50"/>
                <a:gd name="f94" fmla="*/ f72 1 f50"/>
                <a:gd name="f95" fmla="*/ f73 1 f49"/>
                <a:gd name="f96" fmla="*/ f74 1 f50"/>
                <a:gd name="f97" fmla="*/ f75 1 f49"/>
                <a:gd name="f98" fmla="*/ f76 1 f50"/>
                <a:gd name="f99" fmla="*/ f77 1 f50"/>
                <a:gd name="f100" fmla="*/ f78 1 f50"/>
                <a:gd name="f101" fmla="*/ f79 1 f50"/>
                <a:gd name="f102" fmla="*/ f80 1 f49"/>
                <a:gd name="f103" fmla="*/ f81 1 f50"/>
                <a:gd name="f104" fmla="*/ f82 1 f49"/>
                <a:gd name="f105" fmla="*/ f83 1 f50"/>
                <a:gd name="f106" fmla="*/ f84 1 f49"/>
                <a:gd name="f107" fmla="*/ f85 1 f50"/>
                <a:gd name="f108" fmla="*/ f86 1 f49"/>
                <a:gd name="f109" fmla="*/ f87 1 f50"/>
                <a:gd name="f110" fmla="*/ f88 f40 1"/>
                <a:gd name="f111" fmla="*/ f89 f40 1"/>
                <a:gd name="f112" fmla="*/ f91 f41 1"/>
                <a:gd name="f113" fmla="*/ f90 f41 1"/>
                <a:gd name="f114" fmla="*/ f92 f40 1"/>
                <a:gd name="f115" fmla="*/ f93 f41 1"/>
                <a:gd name="f116" fmla="*/ f94 f41 1"/>
                <a:gd name="f117" fmla="*/ f95 f40 1"/>
                <a:gd name="f118" fmla="*/ f96 f41 1"/>
                <a:gd name="f119" fmla="*/ f97 f40 1"/>
                <a:gd name="f120" fmla="*/ f98 f41 1"/>
                <a:gd name="f121" fmla="*/ f99 f41 1"/>
                <a:gd name="f122" fmla="*/ f100 f41 1"/>
                <a:gd name="f123" fmla="*/ f101 f41 1"/>
                <a:gd name="f124" fmla="*/ f102 f40 1"/>
                <a:gd name="f125" fmla="*/ f103 f41 1"/>
                <a:gd name="f126" fmla="*/ f104 f40 1"/>
                <a:gd name="f127" fmla="*/ f105 f41 1"/>
                <a:gd name="f128" fmla="*/ f106 f40 1"/>
                <a:gd name="f129" fmla="*/ f107 f41 1"/>
                <a:gd name="f130" fmla="*/ f108 f40 1"/>
                <a:gd name="f131" fmla="*/ f109 f41 1"/>
              </a:gdLst>
              <a:ahLst/>
              <a:cxnLst>
                <a:cxn ang="3cd4">
                  <a:pos x="hc" y="t"/>
                </a:cxn>
                <a:cxn ang="0">
                  <a:pos x="r" y="vc"/>
                </a:cxn>
                <a:cxn ang="cd4">
                  <a:pos x="hc" y="b"/>
                </a:cxn>
                <a:cxn ang="cd2">
                  <a:pos x="l" y="vc"/>
                </a:cxn>
                <a:cxn ang="f69">
                  <a:pos x="f114" y="f115"/>
                </a:cxn>
                <a:cxn ang="f69">
                  <a:pos x="f114" y="f116"/>
                </a:cxn>
                <a:cxn ang="f69">
                  <a:pos x="f117" y="f118"/>
                </a:cxn>
                <a:cxn ang="f69">
                  <a:pos x="f119" y="f120"/>
                </a:cxn>
                <a:cxn ang="f69">
                  <a:pos x="f119" y="f121"/>
                </a:cxn>
                <a:cxn ang="f69">
                  <a:pos x="f119" y="f122"/>
                </a:cxn>
                <a:cxn ang="f69">
                  <a:pos x="f119" y="f123"/>
                </a:cxn>
                <a:cxn ang="f69">
                  <a:pos x="f124" y="f125"/>
                </a:cxn>
                <a:cxn ang="f69">
                  <a:pos x="f126" y="f127"/>
                </a:cxn>
                <a:cxn ang="f69">
                  <a:pos x="f128" y="f129"/>
                </a:cxn>
                <a:cxn ang="f69">
                  <a:pos x="f130" y="f131"/>
                </a:cxn>
              </a:cxnLst>
              <a:rect l="f110" t="f113" r="f111" b="f112"/>
              <a:pathLst>
                <a:path w="146854" h="346412">
                  <a:moveTo>
                    <a:pt x="f8" y="f9"/>
                  </a:moveTo>
                  <a:cubicBezTo>
                    <a:pt x="f8" y="f9"/>
                    <a:pt x="f8" y="f9"/>
                    <a:pt x="f8" y="f10"/>
                  </a:cubicBezTo>
                  <a:cubicBezTo>
                    <a:pt x="f11" y="f12"/>
                    <a:pt x="f13" y="f14"/>
                    <a:pt x="f15" y="f16"/>
                  </a:cubicBezTo>
                  <a:cubicBezTo>
                    <a:pt x="f17" y="f18"/>
                    <a:pt x="f19" y="f20"/>
                    <a:pt x="f21" y="f22"/>
                  </a:cubicBezTo>
                  <a:cubicBezTo>
                    <a:pt x="f23" y="f24"/>
                    <a:pt x="f23" y="f25"/>
                    <a:pt x="f21" y="f26"/>
                  </a:cubicBezTo>
                  <a:cubicBezTo>
                    <a:pt x="f21" y="f27"/>
                    <a:pt x="f21" y="f28"/>
                    <a:pt x="f21" y="f29"/>
                  </a:cubicBezTo>
                  <a:cubicBezTo>
                    <a:pt x="f30" y="f31"/>
                    <a:pt x="f30" y="f32"/>
                    <a:pt x="f21" y="f33"/>
                  </a:cubicBezTo>
                  <a:lnTo>
                    <a:pt x="f34" y="f35"/>
                  </a:lnTo>
                  <a:lnTo>
                    <a:pt x="f36" y="f37"/>
                  </a:lnTo>
                  <a:lnTo>
                    <a:pt x="f6" y="f5"/>
                  </a:lnTo>
                  <a:lnTo>
                    <a:pt x="f5" y="f38"/>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37">
              <a:extLst>
                <a:ext uri="{FF2B5EF4-FFF2-40B4-BE49-F238E27FC236}">
                  <a16:creationId xmlns:a16="http://schemas.microsoft.com/office/drawing/2014/main" id="{FB4C2ACD-A075-48A8-A677-C52E08249242}"/>
                </a:ext>
              </a:extLst>
            </p:cNvPr>
            <p:cNvSpPr/>
            <p:nvPr/>
          </p:nvSpPr>
          <p:spPr>
            <a:xfrm flipH="1">
              <a:off x="10215759" y="2488493"/>
              <a:ext cx="686714" cy="386205"/>
            </a:xfrm>
            <a:custGeom>
              <a:avLst/>
              <a:gdLst>
                <a:gd name="f0" fmla="val 10800000"/>
                <a:gd name="f1" fmla="val 5400000"/>
                <a:gd name="f2" fmla="val 180"/>
                <a:gd name="f3" fmla="val w"/>
                <a:gd name="f4" fmla="val h"/>
                <a:gd name="f5" fmla="val 0"/>
                <a:gd name="f6" fmla="val 686718"/>
                <a:gd name="f7" fmla="val 386202"/>
                <a:gd name="f8" fmla="val 675912"/>
                <a:gd name="f9" fmla="val 100046"/>
                <a:gd name="f10" fmla="val 686719"/>
                <a:gd name="f11" fmla="val 319081"/>
                <a:gd name="f12" fmla="val 71584"/>
                <a:gd name="f13" fmla="val 675530"/>
                <a:gd name="f14" fmla="val 103606"/>
                <a:gd name="f15" fmla="+- 0 0 -90"/>
                <a:gd name="f16" fmla="*/ f3 1 686718"/>
                <a:gd name="f17" fmla="*/ f4 1 386202"/>
                <a:gd name="f18" fmla="val f5"/>
                <a:gd name="f19" fmla="val f6"/>
                <a:gd name="f20" fmla="val f7"/>
                <a:gd name="f21" fmla="*/ f15 f0 1"/>
                <a:gd name="f22" fmla="+- f20 0 f18"/>
                <a:gd name="f23" fmla="+- f19 0 f18"/>
                <a:gd name="f24" fmla="*/ f21 1 f2"/>
                <a:gd name="f25" fmla="*/ f23 1 686718"/>
                <a:gd name="f26" fmla="*/ f22 1 386202"/>
                <a:gd name="f27" fmla="*/ 675912 f23 1"/>
                <a:gd name="f28" fmla="*/ 100046 f22 1"/>
                <a:gd name="f29" fmla="*/ 686719 f23 1"/>
                <a:gd name="f30" fmla="*/ 0 f22 1"/>
                <a:gd name="f31" fmla="*/ 0 f23 1"/>
                <a:gd name="f32" fmla="*/ 319081 f22 1"/>
                <a:gd name="f33" fmla="*/ 71584 f23 1"/>
                <a:gd name="f34" fmla="*/ 386202 f22 1"/>
                <a:gd name="f35" fmla="*/ 675530 f23 1"/>
                <a:gd name="f36" fmla="*/ 103606 f22 1"/>
                <a:gd name="f37" fmla="+- f24 0 f1"/>
                <a:gd name="f38" fmla="*/ f27 1 686718"/>
                <a:gd name="f39" fmla="*/ f28 1 386202"/>
                <a:gd name="f40" fmla="*/ f29 1 686718"/>
                <a:gd name="f41" fmla="*/ f30 1 386202"/>
                <a:gd name="f42" fmla="*/ f31 1 686718"/>
                <a:gd name="f43" fmla="*/ f32 1 386202"/>
                <a:gd name="f44" fmla="*/ f33 1 686718"/>
                <a:gd name="f45" fmla="*/ f34 1 386202"/>
                <a:gd name="f46" fmla="*/ f35 1 686718"/>
                <a:gd name="f47" fmla="*/ f36 1 386202"/>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86718" h="386202">
                  <a:moveTo>
                    <a:pt x="f8" y="f9"/>
                  </a:moveTo>
                  <a:lnTo>
                    <a:pt x="f10" y="f5"/>
                  </a:lnTo>
                  <a:lnTo>
                    <a:pt x="f5" y="f11"/>
                  </a:lnTo>
                  <a:lnTo>
                    <a:pt x="f12" y="f7"/>
                  </a:lnTo>
                  <a:lnTo>
                    <a:pt x="f13" y="f14"/>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38">
              <a:extLst>
                <a:ext uri="{FF2B5EF4-FFF2-40B4-BE49-F238E27FC236}">
                  <a16:creationId xmlns:a16="http://schemas.microsoft.com/office/drawing/2014/main" id="{9549D318-8F74-0F3B-51FE-11D9CCD5453B}"/>
                </a:ext>
              </a:extLst>
            </p:cNvPr>
            <p:cNvSpPr/>
            <p:nvPr/>
          </p:nvSpPr>
          <p:spPr>
            <a:xfrm flipH="1">
              <a:off x="10299673" y="3267507"/>
              <a:ext cx="80101" cy="84152"/>
            </a:xfrm>
            <a:custGeom>
              <a:avLst/>
              <a:gdLst>
                <a:gd name="f0" fmla="val 10800000"/>
                <a:gd name="f1" fmla="val 5400000"/>
                <a:gd name="f2" fmla="val 180"/>
                <a:gd name="f3" fmla="val w"/>
                <a:gd name="f4" fmla="val h"/>
                <a:gd name="f5" fmla="val 0"/>
                <a:gd name="f6" fmla="val 80102"/>
                <a:gd name="f7" fmla="val 84155"/>
                <a:gd name="f8" fmla="val 84156"/>
                <a:gd name="f9" fmla="val 75016"/>
                <a:gd name="f10" fmla="val 47544"/>
                <a:gd name="f11" fmla="val 75398"/>
                <a:gd name="f12" fmla="val 43731"/>
                <a:gd name="f13" fmla="val 4832"/>
                <a:gd name="f14" fmla="val 36612"/>
                <a:gd name="f15" fmla="+- 0 0 -90"/>
                <a:gd name="f16" fmla="*/ f3 1 80102"/>
                <a:gd name="f17" fmla="*/ f4 1 84155"/>
                <a:gd name="f18" fmla="val f5"/>
                <a:gd name="f19" fmla="val f6"/>
                <a:gd name="f20" fmla="val f7"/>
                <a:gd name="f21" fmla="*/ f15 f0 1"/>
                <a:gd name="f22" fmla="+- f20 0 f18"/>
                <a:gd name="f23" fmla="+- f19 0 f18"/>
                <a:gd name="f24" fmla="*/ f21 1 f2"/>
                <a:gd name="f25" fmla="*/ f23 1 80102"/>
                <a:gd name="f26" fmla="*/ f22 1 84155"/>
                <a:gd name="f27" fmla="*/ 0 f23 1"/>
                <a:gd name="f28" fmla="*/ 84156 f22 1"/>
                <a:gd name="f29" fmla="*/ 75016 f23 1"/>
                <a:gd name="f30" fmla="*/ 47544 f22 1"/>
                <a:gd name="f31" fmla="*/ 75398 f23 1"/>
                <a:gd name="f32" fmla="*/ 43731 f22 1"/>
                <a:gd name="f33" fmla="*/ 80102 f23 1"/>
                <a:gd name="f34" fmla="*/ 0 f22 1"/>
                <a:gd name="f35" fmla="*/ 4832 f23 1"/>
                <a:gd name="f36" fmla="*/ 36612 f22 1"/>
                <a:gd name="f37" fmla="+- f24 0 f1"/>
                <a:gd name="f38" fmla="*/ f27 1 80102"/>
                <a:gd name="f39" fmla="*/ f28 1 84155"/>
                <a:gd name="f40" fmla="*/ f29 1 80102"/>
                <a:gd name="f41" fmla="*/ f30 1 84155"/>
                <a:gd name="f42" fmla="*/ f31 1 80102"/>
                <a:gd name="f43" fmla="*/ f32 1 84155"/>
                <a:gd name="f44" fmla="*/ f33 1 80102"/>
                <a:gd name="f45" fmla="*/ f34 1 84155"/>
                <a:gd name="f46" fmla="*/ f35 1 80102"/>
                <a:gd name="f47" fmla="*/ f36 1 8415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80102" h="84155">
                  <a:moveTo>
                    <a:pt x="f5" y="f8"/>
                  </a:moveTo>
                  <a:lnTo>
                    <a:pt x="f9" y="f10"/>
                  </a:lnTo>
                  <a:lnTo>
                    <a:pt x="f11" y="f12"/>
                  </a:lnTo>
                  <a:lnTo>
                    <a:pt x="f6" y="f5"/>
                  </a:lnTo>
                  <a:lnTo>
                    <a:pt x="f13" y="f14"/>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39">
              <a:extLst>
                <a:ext uri="{FF2B5EF4-FFF2-40B4-BE49-F238E27FC236}">
                  <a16:creationId xmlns:a16="http://schemas.microsoft.com/office/drawing/2014/main" id="{5435ECB6-9104-7C59-628A-509D15A63250}"/>
                </a:ext>
              </a:extLst>
            </p:cNvPr>
            <p:cNvSpPr/>
            <p:nvPr/>
          </p:nvSpPr>
          <p:spPr>
            <a:xfrm flipH="1">
              <a:off x="10306540" y="3318110"/>
              <a:ext cx="143670" cy="862407"/>
            </a:xfrm>
            <a:custGeom>
              <a:avLst/>
              <a:gdLst>
                <a:gd name="f0" fmla="val 10800000"/>
                <a:gd name="f1" fmla="val 5400000"/>
                <a:gd name="f2" fmla="val 180"/>
                <a:gd name="f3" fmla="val w"/>
                <a:gd name="f4" fmla="val h"/>
                <a:gd name="f5" fmla="val 0"/>
                <a:gd name="f6" fmla="val 143675"/>
                <a:gd name="f7" fmla="val 862408"/>
                <a:gd name="f8" fmla="val 69676"/>
                <a:gd name="f9" fmla="val 41061"/>
                <a:gd name="f10" fmla="val 44247"/>
                <a:gd name="f11" fmla="val 285902"/>
                <a:gd name="f12" fmla="val 46154"/>
                <a:gd name="f13" fmla="val 47044"/>
                <a:gd name="f14" fmla="val 48824"/>
                <a:gd name="f15" fmla="val 50223"/>
                <a:gd name="f16" fmla="val 286792"/>
                <a:gd name="f17" fmla="val 51494"/>
                <a:gd name="f18" fmla="val 287936"/>
                <a:gd name="f19" fmla="val 51876"/>
                <a:gd name="f20" fmla="val 288419"/>
                <a:gd name="f21" fmla="val 52219"/>
                <a:gd name="f22" fmla="val 288927"/>
                <a:gd name="f23" fmla="val 52511"/>
                <a:gd name="f24" fmla="val 289461"/>
                <a:gd name="f25" fmla="val 53147"/>
                <a:gd name="f26" fmla="val 290351"/>
                <a:gd name="f27" fmla="val 53211"/>
                <a:gd name="f28" fmla="val 290554"/>
                <a:gd name="f29" fmla="val 290783"/>
                <a:gd name="f30" fmla="val 290987"/>
                <a:gd name="f31" fmla="val 53198"/>
                <a:gd name="f32" fmla="val 291584"/>
                <a:gd name="f33" fmla="val 292169"/>
                <a:gd name="f34" fmla="val 292767"/>
                <a:gd name="f35" fmla="val 293402"/>
                <a:gd name="f36" fmla="val 294038"/>
                <a:gd name="f37" fmla="val 294546"/>
                <a:gd name="f38" fmla="val 295055"/>
                <a:gd name="f39" fmla="val 295309"/>
                <a:gd name="f40" fmla="val 811559"/>
                <a:gd name="f41" fmla="val 50859"/>
                <a:gd name="f42" fmla="val 862409"/>
                <a:gd name="f43" fmla="val 143676"/>
                <a:gd name="f44" fmla="val 68659"/>
                <a:gd name="f45" fmla="val 36739"/>
                <a:gd name="f46" fmla="+- 0 0 -90"/>
                <a:gd name="f47" fmla="*/ f3 1 143675"/>
                <a:gd name="f48" fmla="*/ f4 1 862408"/>
                <a:gd name="f49" fmla="val f5"/>
                <a:gd name="f50" fmla="val f6"/>
                <a:gd name="f51" fmla="val f7"/>
                <a:gd name="f52" fmla="*/ f46 f0 1"/>
                <a:gd name="f53" fmla="+- f51 0 f49"/>
                <a:gd name="f54" fmla="+- f50 0 f49"/>
                <a:gd name="f55" fmla="*/ f52 1 f2"/>
                <a:gd name="f56" fmla="*/ f54 1 143675"/>
                <a:gd name="f57" fmla="*/ f53 1 862408"/>
                <a:gd name="f58" fmla="*/ 69676 f54 1"/>
                <a:gd name="f59" fmla="*/ 41061 f53 1"/>
                <a:gd name="f60" fmla="*/ 44247 f54 1"/>
                <a:gd name="f61" fmla="*/ 285902 f53 1"/>
                <a:gd name="f62" fmla="*/ 46154 f54 1"/>
                <a:gd name="f63" fmla="*/ 47044 f54 1"/>
                <a:gd name="f64" fmla="*/ 48824 f54 1"/>
                <a:gd name="f65" fmla="*/ 50223 f54 1"/>
                <a:gd name="f66" fmla="*/ 286792 f53 1"/>
                <a:gd name="f67" fmla="*/ 51494 f54 1"/>
                <a:gd name="f68" fmla="*/ 287936 f53 1"/>
                <a:gd name="f69" fmla="*/ 52511 f54 1"/>
                <a:gd name="f70" fmla="*/ 289461 f53 1"/>
                <a:gd name="f71" fmla="*/ 53147 f54 1"/>
                <a:gd name="f72" fmla="*/ 290351 f53 1"/>
                <a:gd name="f73" fmla="*/ 290987 f53 1"/>
                <a:gd name="f74" fmla="*/ 292767 f53 1"/>
                <a:gd name="f75" fmla="*/ 294546 f53 1"/>
                <a:gd name="f76" fmla="*/ 295309 f53 1"/>
                <a:gd name="f77" fmla="*/ 0 f54 1"/>
                <a:gd name="f78" fmla="*/ 811559 f53 1"/>
                <a:gd name="f79" fmla="*/ 50859 f54 1"/>
                <a:gd name="f80" fmla="*/ 862409 f53 1"/>
                <a:gd name="f81" fmla="*/ 143676 f54 1"/>
                <a:gd name="f82" fmla="*/ 0 f53 1"/>
                <a:gd name="f83" fmla="*/ 68659 f54 1"/>
                <a:gd name="f84" fmla="*/ 36739 f53 1"/>
                <a:gd name="f85" fmla="+- f55 0 f1"/>
                <a:gd name="f86" fmla="*/ f58 1 143675"/>
                <a:gd name="f87" fmla="*/ f59 1 862408"/>
                <a:gd name="f88" fmla="*/ f60 1 143675"/>
                <a:gd name="f89" fmla="*/ f61 1 862408"/>
                <a:gd name="f90" fmla="*/ f62 1 143675"/>
                <a:gd name="f91" fmla="*/ f63 1 143675"/>
                <a:gd name="f92" fmla="*/ f64 1 143675"/>
                <a:gd name="f93" fmla="*/ f65 1 143675"/>
                <a:gd name="f94" fmla="*/ f66 1 862408"/>
                <a:gd name="f95" fmla="*/ f67 1 143675"/>
                <a:gd name="f96" fmla="*/ f68 1 862408"/>
                <a:gd name="f97" fmla="*/ f69 1 143675"/>
                <a:gd name="f98" fmla="*/ f70 1 862408"/>
                <a:gd name="f99" fmla="*/ f71 1 143675"/>
                <a:gd name="f100" fmla="*/ f72 1 862408"/>
                <a:gd name="f101" fmla="*/ f73 1 862408"/>
                <a:gd name="f102" fmla="*/ f74 1 862408"/>
                <a:gd name="f103" fmla="*/ f75 1 862408"/>
                <a:gd name="f104" fmla="*/ f76 1 862408"/>
                <a:gd name="f105" fmla="*/ f77 1 143675"/>
                <a:gd name="f106" fmla="*/ f78 1 862408"/>
                <a:gd name="f107" fmla="*/ f79 1 143675"/>
                <a:gd name="f108" fmla="*/ f80 1 862408"/>
                <a:gd name="f109" fmla="*/ f81 1 143675"/>
                <a:gd name="f110" fmla="*/ f82 1 862408"/>
                <a:gd name="f111" fmla="*/ f83 1 143675"/>
                <a:gd name="f112" fmla="*/ f84 1 862408"/>
                <a:gd name="f113" fmla="*/ f49 1 f56"/>
                <a:gd name="f114" fmla="*/ f50 1 f56"/>
                <a:gd name="f115" fmla="*/ f49 1 f57"/>
                <a:gd name="f116" fmla="*/ f51 1 f57"/>
                <a:gd name="f117" fmla="*/ f86 1 f56"/>
                <a:gd name="f118" fmla="*/ f87 1 f57"/>
                <a:gd name="f119" fmla="*/ f88 1 f56"/>
                <a:gd name="f120" fmla="*/ f89 1 f57"/>
                <a:gd name="f121" fmla="*/ f90 1 f56"/>
                <a:gd name="f122" fmla="*/ f91 1 f56"/>
                <a:gd name="f123" fmla="*/ f92 1 f56"/>
                <a:gd name="f124" fmla="*/ f93 1 f56"/>
                <a:gd name="f125" fmla="*/ f94 1 f57"/>
                <a:gd name="f126" fmla="*/ f95 1 f56"/>
                <a:gd name="f127" fmla="*/ f96 1 f57"/>
                <a:gd name="f128" fmla="*/ f97 1 f56"/>
                <a:gd name="f129" fmla="*/ f98 1 f57"/>
                <a:gd name="f130" fmla="*/ f99 1 f56"/>
                <a:gd name="f131" fmla="*/ f100 1 f57"/>
                <a:gd name="f132" fmla="*/ f101 1 f57"/>
                <a:gd name="f133" fmla="*/ f102 1 f57"/>
                <a:gd name="f134" fmla="*/ f103 1 f57"/>
                <a:gd name="f135" fmla="*/ f104 1 f57"/>
                <a:gd name="f136" fmla="*/ f105 1 f56"/>
                <a:gd name="f137" fmla="*/ f106 1 f57"/>
                <a:gd name="f138" fmla="*/ f107 1 f56"/>
                <a:gd name="f139" fmla="*/ f108 1 f57"/>
                <a:gd name="f140" fmla="*/ f109 1 f56"/>
                <a:gd name="f141" fmla="*/ f110 1 f57"/>
                <a:gd name="f142" fmla="*/ f111 1 f56"/>
                <a:gd name="f143" fmla="*/ f112 1 f57"/>
                <a:gd name="f144" fmla="*/ f113 f47 1"/>
                <a:gd name="f145" fmla="*/ f114 f47 1"/>
                <a:gd name="f146" fmla="*/ f116 f48 1"/>
                <a:gd name="f147" fmla="*/ f115 f48 1"/>
                <a:gd name="f148" fmla="*/ f117 f47 1"/>
                <a:gd name="f149" fmla="*/ f118 f48 1"/>
                <a:gd name="f150" fmla="*/ f119 f47 1"/>
                <a:gd name="f151" fmla="*/ f120 f48 1"/>
                <a:gd name="f152" fmla="*/ f121 f47 1"/>
                <a:gd name="f153" fmla="*/ f122 f47 1"/>
                <a:gd name="f154" fmla="*/ f123 f47 1"/>
                <a:gd name="f155" fmla="*/ f124 f47 1"/>
                <a:gd name="f156" fmla="*/ f125 f48 1"/>
                <a:gd name="f157" fmla="*/ f126 f47 1"/>
                <a:gd name="f158" fmla="*/ f127 f48 1"/>
                <a:gd name="f159" fmla="*/ f128 f47 1"/>
                <a:gd name="f160" fmla="*/ f129 f48 1"/>
                <a:gd name="f161" fmla="*/ f130 f47 1"/>
                <a:gd name="f162" fmla="*/ f131 f48 1"/>
                <a:gd name="f163" fmla="*/ f132 f48 1"/>
                <a:gd name="f164" fmla="*/ f133 f48 1"/>
                <a:gd name="f165" fmla="*/ f134 f48 1"/>
                <a:gd name="f166" fmla="*/ f135 f48 1"/>
                <a:gd name="f167" fmla="*/ f136 f47 1"/>
                <a:gd name="f168" fmla="*/ f137 f48 1"/>
                <a:gd name="f169" fmla="*/ f138 f47 1"/>
                <a:gd name="f170" fmla="*/ f139 f48 1"/>
                <a:gd name="f171" fmla="*/ f140 f47 1"/>
                <a:gd name="f172" fmla="*/ f141 f48 1"/>
                <a:gd name="f173" fmla="*/ f142 f47 1"/>
                <a:gd name="f174" fmla="*/ f143 f48 1"/>
              </a:gdLst>
              <a:ahLst/>
              <a:cxnLst>
                <a:cxn ang="3cd4">
                  <a:pos x="hc" y="t"/>
                </a:cxn>
                <a:cxn ang="0">
                  <a:pos x="r" y="vc"/>
                </a:cxn>
                <a:cxn ang="cd4">
                  <a:pos x="hc" y="b"/>
                </a:cxn>
                <a:cxn ang="cd2">
                  <a:pos x="l" y="vc"/>
                </a:cxn>
                <a:cxn ang="f85">
                  <a:pos x="f148" y="f149"/>
                </a:cxn>
                <a:cxn ang="f85">
                  <a:pos x="f150" y="f151"/>
                </a:cxn>
                <a:cxn ang="f85">
                  <a:pos x="f152" y="f151"/>
                </a:cxn>
                <a:cxn ang="f85">
                  <a:pos x="f153" y="f151"/>
                </a:cxn>
                <a:cxn ang="f85">
                  <a:pos x="f154" y="f151"/>
                </a:cxn>
                <a:cxn ang="f85">
                  <a:pos x="f155" y="f156"/>
                </a:cxn>
                <a:cxn ang="f85">
                  <a:pos x="f157" y="f158"/>
                </a:cxn>
                <a:cxn ang="f85">
                  <a:pos x="f159" y="f160"/>
                </a:cxn>
                <a:cxn ang="f85">
                  <a:pos x="f161" y="f162"/>
                </a:cxn>
                <a:cxn ang="f85">
                  <a:pos x="f161" y="f163"/>
                </a:cxn>
                <a:cxn ang="f85">
                  <a:pos x="f161" y="f164"/>
                </a:cxn>
                <a:cxn ang="f85">
                  <a:pos x="f161" y="f165"/>
                </a:cxn>
                <a:cxn ang="f85">
                  <a:pos x="f161" y="f166"/>
                </a:cxn>
                <a:cxn ang="f85">
                  <a:pos x="f167" y="f168"/>
                </a:cxn>
                <a:cxn ang="f85">
                  <a:pos x="f169" y="f170"/>
                </a:cxn>
                <a:cxn ang="f85">
                  <a:pos x="f171" y="f172"/>
                </a:cxn>
                <a:cxn ang="f85">
                  <a:pos x="f173" y="f174"/>
                </a:cxn>
              </a:cxnLst>
              <a:rect l="f144" t="f147" r="f145" b="f146"/>
              <a:pathLst>
                <a:path w="143675" h="862408">
                  <a:moveTo>
                    <a:pt x="f8" y="f9"/>
                  </a:moveTo>
                  <a:lnTo>
                    <a:pt x="f10" y="f11"/>
                  </a:lnTo>
                  <a:lnTo>
                    <a:pt x="f12" y="f11"/>
                  </a:lnTo>
                  <a:lnTo>
                    <a:pt x="f13" y="f11"/>
                  </a:lnTo>
                  <a:lnTo>
                    <a:pt x="f14" y="f11"/>
                  </a:lnTo>
                  <a:lnTo>
                    <a:pt x="f15" y="f16"/>
                  </a:lnTo>
                  <a:lnTo>
                    <a:pt x="f17" y="f18"/>
                  </a:lnTo>
                  <a:cubicBezTo>
                    <a:pt x="f19" y="f20"/>
                    <a:pt x="f21" y="f22"/>
                    <a:pt x="f23" y="f24"/>
                  </a:cubicBezTo>
                  <a:cubicBezTo>
                    <a:pt x="f23" y="f24"/>
                    <a:pt x="f23" y="f24"/>
                    <a:pt x="f25" y="f26"/>
                  </a:cubicBezTo>
                  <a:cubicBezTo>
                    <a:pt x="f27" y="f28"/>
                    <a:pt x="f27" y="f29"/>
                    <a:pt x="f25" y="f30"/>
                  </a:cubicBezTo>
                  <a:cubicBezTo>
                    <a:pt x="f31" y="f32"/>
                    <a:pt x="f31" y="f33"/>
                    <a:pt x="f25" y="f34"/>
                  </a:cubicBezTo>
                  <a:cubicBezTo>
                    <a:pt x="f25" y="f35"/>
                    <a:pt x="f25" y="f36"/>
                    <a:pt x="f25" y="f37"/>
                  </a:cubicBezTo>
                  <a:cubicBezTo>
                    <a:pt x="f25" y="f38"/>
                    <a:pt x="f25" y="f37"/>
                    <a:pt x="f25" y="f39"/>
                  </a:cubicBezTo>
                  <a:lnTo>
                    <a:pt x="f5" y="f40"/>
                  </a:lnTo>
                  <a:lnTo>
                    <a:pt x="f41" y="f42"/>
                  </a:lnTo>
                  <a:lnTo>
                    <a:pt x="f43" y="f5"/>
                  </a:lnTo>
                  <a:lnTo>
                    <a:pt x="f44" y="f45"/>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40">
              <a:extLst>
                <a:ext uri="{FF2B5EF4-FFF2-40B4-BE49-F238E27FC236}">
                  <a16:creationId xmlns:a16="http://schemas.microsoft.com/office/drawing/2014/main" id="{0CB89BE5-2B4E-D2A9-6CF1-C7054E29172B}"/>
                </a:ext>
              </a:extLst>
            </p:cNvPr>
            <p:cNvSpPr/>
            <p:nvPr/>
          </p:nvSpPr>
          <p:spPr>
            <a:xfrm flipH="1">
              <a:off x="10415253" y="3628668"/>
              <a:ext cx="359825" cy="485738"/>
            </a:xfrm>
            <a:custGeom>
              <a:avLst/>
              <a:gdLst>
                <a:gd name="f0" fmla="val 10800000"/>
                <a:gd name="f1" fmla="val 5400000"/>
                <a:gd name="f2" fmla="val 180"/>
                <a:gd name="f3" fmla="val w"/>
                <a:gd name="f4" fmla="val h"/>
                <a:gd name="f5" fmla="val 0"/>
                <a:gd name="f6" fmla="val 359824"/>
                <a:gd name="f7" fmla="val 485740"/>
                <a:gd name="f8" fmla="val 177115"/>
                <a:gd name="f9" fmla="val 90766"/>
                <a:gd name="f10" fmla="val 133504"/>
                <a:gd name="f11" fmla="val 112377"/>
                <a:gd name="f12" fmla="val 178736"/>
                <a:gd name="f13" fmla="val 309729"/>
                <a:gd name="f14" fmla="val 359825"/>
                <a:gd name="f15" fmla="+- 0 0 -90"/>
                <a:gd name="f16" fmla="*/ f3 1 359824"/>
                <a:gd name="f17" fmla="*/ f4 1 485740"/>
                <a:gd name="f18" fmla="val f5"/>
                <a:gd name="f19" fmla="val f6"/>
                <a:gd name="f20" fmla="val f7"/>
                <a:gd name="f21" fmla="*/ f15 f0 1"/>
                <a:gd name="f22" fmla="+- f20 0 f18"/>
                <a:gd name="f23" fmla="+- f19 0 f18"/>
                <a:gd name="f24" fmla="*/ f21 1 f2"/>
                <a:gd name="f25" fmla="*/ f23 1 359824"/>
                <a:gd name="f26" fmla="*/ f22 1 485740"/>
                <a:gd name="f27" fmla="*/ 177115 f23 1"/>
                <a:gd name="f28" fmla="*/ 90766 f22 1"/>
                <a:gd name="f29" fmla="*/ 133504 f23 1"/>
                <a:gd name="f30" fmla="*/ 112377 f22 1"/>
                <a:gd name="f31" fmla="*/ 0 f23 1"/>
                <a:gd name="f32" fmla="*/ 178736 f22 1"/>
                <a:gd name="f33" fmla="*/ 309729 f23 1"/>
                <a:gd name="f34" fmla="*/ 485740 f22 1"/>
                <a:gd name="f35" fmla="*/ 359825 f23 1"/>
                <a:gd name="f36" fmla="*/ 0 f22 1"/>
                <a:gd name="f37" fmla="+- f24 0 f1"/>
                <a:gd name="f38" fmla="*/ f27 1 359824"/>
                <a:gd name="f39" fmla="*/ f28 1 485740"/>
                <a:gd name="f40" fmla="*/ f29 1 359824"/>
                <a:gd name="f41" fmla="*/ f30 1 485740"/>
                <a:gd name="f42" fmla="*/ f31 1 359824"/>
                <a:gd name="f43" fmla="*/ f32 1 485740"/>
                <a:gd name="f44" fmla="*/ f33 1 359824"/>
                <a:gd name="f45" fmla="*/ f34 1 485740"/>
                <a:gd name="f46" fmla="*/ f35 1 359824"/>
                <a:gd name="f47" fmla="*/ f36 1 48574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359824" h="485740">
                  <a:moveTo>
                    <a:pt x="f8" y="f9"/>
                  </a:moveTo>
                  <a:lnTo>
                    <a:pt x="f10" y="f11"/>
                  </a:lnTo>
                  <a:lnTo>
                    <a:pt x="f5" y="f12"/>
                  </a:lnTo>
                  <a:lnTo>
                    <a:pt x="f13" y="f7"/>
                  </a:lnTo>
                  <a:lnTo>
                    <a:pt x="f14" y="f5"/>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41">
              <a:extLst>
                <a:ext uri="{FF2B5EF4-FFF2-40B4-BE49-F238E27FC236}">
                  <a16:creationId xmlns:a16="http://schemas.microsoft.com/office/drawing/2014/main" id="{857F1976-EAC1-4209-2F08-72CB87EC2969}"/>
                </a:ext>
              </a:extLst>
            </p:cNvPr>
            <p:cNvSpPr/>
            <p:nvPr/>
          </p:nvSpPr>
          <p:spPr>
            <a:xfrm flipH="1">
              <a:off x="10189570" y="2091872"/>
              <a:ext cx="1282272" cy="713670"/>
            </a:xfrm>
            <a:custGeom>
              <a:avLst/>
              <a:gdLst>
                <a:gd name="f0" fmla="val 10800000"/>
                <a:gd name="f1" fmla="val 5400000"/>
                <a:gd name="f2" fmla="val 180"/>
                <a:gd name="f3" fmla="val w"/>
                <a:gd name="f4" fmla="val h"/>
                <a:gd name="f5" fmla="val 0"/>
                <a:gd name="f6" fmla="val 1282273"/>
                <a:gd name="f7" fmla="val 713673"/>
                <a:gd name="f8" fmla="val 1256845"/>
                <a:gd name="f9" fmla="val 389253"/>
                <a:gd name="f10" fmla="val 1282274"/>
                <a:gd name="f11" fmla="val 155472"/>
                <a:gd name="f12" fmla="val 1143557"/>
                <a:gd name="f13" fmla="val 35468"/>
                <a:gd name="f14" fmla="val 1141268"/>
                <a:gd name="f15" fmla="val 58604"/>
                <a:gd name="f16" fmla="val 1141065"/>
                <a:gd name="f17" fmla="val 63371"/>
                <a:gd name="f18" fmla="val 1137047"/>
                <a:gd name="f19" fmla="val 67083"/>
                <a:gd name="f20" fmla="val 1132266"/>
                <a:gd name="f21" fmla="val 66880"/>
                <a:gd name="f22" fmla="val 1128744"/>
                <a:gd name="f23" fmla="val 66740"/>
                <a:gd name="f24" fmla="val 1125667"/>
                <a:gd name="f25" fmla="val 64465"/>
                <a:gd name="f26" fmla="val 1124485"/>
                <a:gd name="f27" fmla="val 61147"/>
                <a:gd name="f28" fmla="val 577754"/>
                <a:gd name="f29" fmla="val 308784"/>
                <a:gd name="f30" fmla="val 309674"/>
                <a:gd name="f31" fmla="val 310513"/>
                <a:gd name="f32" fmla="val 577068"/>
                <a:gd name="f33" fmla="val 311199"/>
                <a:gd name="f34" fmla="val 576229"/>
                <a:gd name="f35" fmla="val 575389"/>
                <a:gd name="f36" fmla="val 574703"/>
                <a:gd name="f37" fmla="val 308403"/>
                <a:gd name="f38" fmla="val 417931"/>
                <a:gd name="f39" fmla="val 165642"/>
                <a:gd name="f40" fmla="val 416281"/>
                <a:gd name="f41" fmla="val 167893"/>
                <a:gd name="f42" fmla="val 413594"/>
                <a:gd name="f43" fmla="val 169138"/>
                <a:gd name="f44" fmla="val 410811"/>
                <a:gd name="f45" fmla="val 168948"/>
                <a:gd name="f46" fmla="val 405851"/>
                <a:gd name="f47" fmla="val 168477"/>
                <a:gd name="f48" fmla="val 402178"/>
                <a:gd name="f49" fmla="val 164130"/>
                <a:gd name="f50" fmla="val 402546"/>
                <a:gd name="f51" fmla="val 159159"/>
                <a:gd name="f52" fmla="val 412209"/>
                <a:gd name="f53" fmla="val 124731"/>
                <a:gd name="f54" fmla="val 127124"/>
                <a:gd name="f55" fmla="val 84680"/>
                <a:gd name="f56" fmla="val 144794"/>
                <a:gd name="f57" fmla="val 182169"/>
                <a:gd name="f58" fmla="val 566820"/>
                <a:gd name="f59" fmla="val 713674"/>
                <a:gd name="f60" fmla="val 1256463"/>
                <a:gd name="f61" fmla="val 393067"/>
                <a:gd name="f62" fmla="+- 0 0 -90"/>
                <a:gd name="f63" fmla="*/ f3 1 1282273"/>
                <a:gd name="f64" fmla="*/ f4 1 713673"/>
                <a:gd name="f65" fmla="val f5"/>
                <a:gd name="f66" fmla="val f6"/>
                <a:gd name="f67" fmla="val f7"/>
                <a:gd name="f68" fmla="*/ f62 f0 1"/>
                <a:gd name="f69" fmla="+- f67 0 f65"/>
                <a:gd name="f70" fmla="+- f66 0 f65"/>
                <a:gd name="f71" fmla="*/ f68 1 f2"/>
                <a:gd name="f72" fmla="*/ f70 1 1282273"/>
                <a:gd name="f73" fmla="*/ f69 1 713673"/>
                <a:gd name="f74" fmla="*/ 1256845 f70 1"/>
                <a:gd name="f75" fmla="*/ 389253 f69 1"/>
                <a:gd name="f76" fmla="*/ 1282274 f70 1"/>
                <a:gd name="f77" fmla="*/ 155472 f69 1"/>
                <a:gd name="f78" fmla="*/ 1143557 f70 1"/>
                <a:gd name="f79" fmla="*/ 35468 f69 1"/>
                <a:gd name="f80" fmla="*/ 1141268 f70 1"/>
                <a:gd name="f81" fmla="*/ 58604 f69 1"/>
                <a:gd name="f82" fmla="*/ 1132266 f70 1"/>
                <a:gd name="f83" fmla="*/ 66880 f69 1"/>
                <a:gd name="f84" fmla="*/ 1124485 f70 1"/>
                <a:gd name="f85" fmla="*/ 61147 f69 1"/>
                <a:gd name="f86" fmla="*/ 577754 f70 1"/>
                <a:gd name="f87" fmla="*/ 308784 f69 1"/>
                <a:gd name="f88" fmla="*/ 309674 f69 1"/>
                <a:gd name="f89" fmla="*/ 576229 f70 1"/>
                <a:gd name="f90" fmla="*/ 311199 f69 1"/>
                <a:gd name="f91" fmla="*/ 574703 f70 1"/>
                <a:gd name="f92" fmla="*/ 308403 f69 1"/>
                <a:gd name="f93" fmla="*/ 417931 f70 1"/>
                <a:gd name="f94" fmla="*/ 165642 f69 1"/>
                <a:gd name="f95" fmla="*/ 410811 f70 1"/>
                <a:gd name="f96" fmla="*/ 168948 f69 1"/>
                <a:gd name="f97" fmla="*/ 402546 f70 1"/>
                <a:gd name="f98" fmla="*/ 159159 f69 1"/>
                <a:gd name="f99" fmla="*/ 412209 f70 1"/>
                <a:gd name="f100" fmla="*/ 0 f69 1"/>
                <a:gd name="f101" fmla="*/ 124731 f70 1"/>
                <a:gd name="f102" fmla="*/ 127124 f69 1"/>
                <a:gd name="f103" fmla="*/ 84680 f70 1"/>
                <a:gd name="f104" fmla="*/ 144794 f69 1"/>
                <a:gd name="f105" fmla="*/ 0 f70 1"/>
                <a:gd name="f106" fmla="*/ 182169 f69 1"/>
                <a:gd name="f107" fmla="*/ 566820 f70 1"/>
                <a:gd name="f108" fmla="*/ 713674 f69 1"/>
                <a:gd name="f109" fmla="*/ 1256463 f70 1"/>
                <a:gd name="f110" fmla="*/ 393067 f69 1"/>
                <a:gd name="f111" fmla="+- f71 0 f1"/>
                <a:gd name="f112" fmla="*/ f74 1 1282273"/>
                <a:gd name="f113" fmla="*/ f75 1 713673"/>
                <a:gd name="f114" fmla="*/ f76 1 1282273"/>
                <a:gd name="f115" fmla="*/ f77 1 713673"/>
                <a:gd name="f116" fmla="*/ f78 1 1282273"/>
                <a:gd name="f117" fmla="*/ f79 1 713673"/>
                <a:gd name="f118" fmla="*/ f80 1 1282273"/>
                <a:gd name="f119" fmla="*/ f81 1 713673"/>
                <a:gd name="f120" fmla="*/ f82 1 1282273"/>
                <a:gd name="f121" fmla="*/ f83 1 713673"/>
                <a:gd name="f122" fmla="*/ f84 1 1282273"/>
                <a:gd name="f123" fmla="*/ f85 1 713673"/>
                <a:gd name="f124" fmla="*/ f86 1 1282273"/>
                <a:gd name="f125" fmla="*/ f87 1 713673"/>
                <a:gd name="f126" fmla="*/ f88 1 713673"/>
                <a:gd name="f127" fmla="*/ f89 1 1282273"/>
                <a:gd name="f128" fmla="*/ f90 1 713673"/>
                <a:gd name="f129" fmla="*/ f91 1 1282273"/>
                <a:gd name="f130" fmla="*/ f92 1 713673"/>
                <a:gd name="f131" fmla="*/ f93 1 1282273"/>
                <a:gd name="f132" fmla="*/ f94 1 713673"/>
                <a:gd name="f133" fmla="*/ f95 1 1282273"/>
                <a:gd name="f134" fmla="*/ f96 1 713673"/>
                <a:gd name="f135" fmla="*/ f97 1 1282273"/>
                <a:gd name="f136" fmla="*/ f98 1 713673"/>
                <a:gd name="f137" fmla="*/ f99 1 1282273"/>
                <a:gd name="f138" fmla="*/ f100 1 713673"/>
                <a:gd name="f139" fmla="*/ f101 1 1282273"/>
                <a:gd name="f140" fmla="*/ f102 1 713673"/>
                <a:gd name="f141" fmla="*/ f103 1 1282273"/>
                <a:gd name="f142" fmla="*/ f104 1 713673"/>
                <a:gd name="f143" fmla="*/ f105 1 1282273"/>
                <a:gd name="f144" fmla="*/ f106 1 713673"/>
                <a:gd name="f145" fmla="*/ f107 1 1282273"/>
                <a:gd name="f146" fmla="*/ f108 1 713673"/>
                <a:gd name="f147" fmla="*/ f109 1 1282273"/>
                <a:gd name="f148" fmla="*/ f110 1 713673"/>
                <a:gd name="f149" fmla="*/ f65 1 f72"/>
                <a:gd name="f150" fmla="*/ f66 1 f72"/>
                <a:gd name="f151" fmla="*/ f65 1 f73"/>
                <a:gd name="f152" fmla="*/ f67 1 f73"/>
                <a:gd name="f153" fmla="*/ f112 1 f72"/>
                <a:gd name="f154" fmla="*/ f113 1 f73"/>
                <a:gd name="f155" fmla="*/ f114 1 f72"/>
                <a:gd name="f156" fmla="*/ f115 1 f73"/>
                <a:gd name="f157" fmla="*/ f116 1 f72"/>
                <a:gd name="f158" fmla="*/ f117 1 f73"/>
                <a:gd name="f159" fmla="*/ f118 1 f72"/>
                <a:gd name="f160" fmla="*/ f119 1 f73"/>
                <a:gd name="f161" fmla="*/ f120 1 f72"/>
                <a:gd name="f162" fmla="*/ f121 1 f73"/>
                <a:gd name="f163" fmla="*/ f122 1 f72"/>
                <a:gd name="f164" fmla="*/ f123 1 f73"/>
                <a:gd name="f165" fmla="*/ f124 1 f72"/>
                <a:gd name="f166" fmla="*/ f125 1 f73"/>
                <a:gd name="f167" fmla="*/ f126 1 f73"/>
                <a:gd name="f168" fmla="*/ f127 1 f72"/>
                <a:gd name="f169" fmla="*/ f128 1 f73"/>
                <a:gd name="f170" fmla="*/ f129 1 f72"/>
                <a:gd name="f171" fmla="*/ f130 1 f73"/>
                <a:gd name="f172" fmla="*/ f131 1 f72"/>
                <a:gd name="f173" fmla="*/ f132 1 f73"/>
                <a:gd name="f174" fmla="*/ f133 1 f72"/>
                <a:gd name="f175" fmla="*/ f134 1 f73"/>
                <a:gd name="f176" fmla="*/ f135 1 f72"/>
                <a:gd name="f177" fmla="*/ f136 1 f73"/>
                <a:gd name="f178" fmla="*/ f137 1 f72"/>
                <a:gd name="f179" fmla="*/ f138 1 f73"/>
                <a:gd name="f180" fmla="*/ f139 1 f72"/>
                <a:gd name="f181" fmla="*/ f140 1 f73"/>
                <a:gd name="f182" fmla="*/ f141 1 f72"/>
                <a:gd name="f183" fmla="*/ f142 1 f73"/>
                <a:gd name="f184" fmla="*/ f143 1 f72"/>
                <a:gd name="f185" fmla="*/ f144 1 f73"/>
                <a:gd name="f186" fmla="*/ f145 1 f72"/>
                <a:gd name="f187" fmla="*/ f146 1 f73"/>
                <a:gd name="f188" fmla="*/ f147 1 f72"/>
                <a:gd name="f189" fmla="*/ f148 1 f73"/>
                <a:gd name="f190" fmla="*/ f149 f63 1"/>
                <a:gd name="f191" fmla="*/ f150 f63 1"/>
                <a:gd name="f192" fmla="*/ f152 f64 1"/>
                <a:gd name="f193" fmla="*/ f151 f64 1"/>
                <a:gd name="f194" fmla="*/ f153 f63 1"/>
                <a:gd name="f195" fmla="*/ f154 f64 1"/>
                <a:gd name="f196" fmla="*/ f155 f63 1"/>
                <a:gd name="f197" fmla="*/ f156 f64 1"/>
                <a:gd name="f198" fmla="*/ f157 f63 1"/>
                <a:gd name="f199" fmla="*/ f158 f64 1"/>
                <a:gd name="f200" fmla="*/ f159 f63 1"/>
                <a:gd name="f201" fmla="*/ f160 f64 1"/>
                <a:gd name="f202" fmla="*/ f161 f63 1"/>
                <a:gd name="f203" fmla="*/ f162 f64 1"/>
                <a:gd name="f204" fmla="*/ f163 f63 1"/>
                <a:gd name="f205" fmla="*/ f164 f64 1"/>
                <a:gd name="f206" fmla="*/ f165 f63 1"/>
                <a:gd name="f207" fmla="*/ f166 f64 1"/>
                <a:gd name="f208" fmla="*/ f167 f64 1"/>
                <a:gd name="f209" fmla="*/ f168 f63 1"/>
                <a:gd name="f210" fmla="*/ f169 f64 1"/>
                <a:gd name="f211" fmla="*/ f170 f63 1"/>
                <a:gd name="f212" fmla="*/ f171 f64 1"/>
                <a:gd name="f213" fmla="*/ f172 f63 1"/>
                <a:gd name="f214" fmla="*/ f173 f64 1"/>
                <a:gd name="f215" fmla="*/ f174 f63 1"/>
                <a:gd name="f216" fmla="*/ f175 f64 1"/>
                <a:gd name="f217" fmla="*/ f176 f63 1"/>
                <a:gd name="f218" fmla="*/ f177 f64 1"/>
                <a:gd name="f219" fmla="*/ f178 f63 1"/>
                <a:gd name="f220" fmla="*/ f179 f64 1"/>
                <a:gd name="f221" fmla="*/ f180 f63 1"/>
                <a:gd name="f222" fmla="*/ f181 f64 1"/>
                <a:gd name="f223" fmla="*/ f182 f63 1"/>
                <a:gd name="f224" fmla="*/ f183 f64 1"/>
                <a:gd name="f225" fmla="*/ f184 f63 1"/>
                <a:gd name="f226" fmla="*/ f185 f64 1"/>
                <a:gd name="f227" fmla="*/ f186 f63 1"/>
                <a:gd name="f228" fmla="*/ f187 f64 1"/>
                <a:gd name="f229" fmla="*/ f188 f63 1"/>
                <a:gd name="f230" fmla="*/ f189 f64 1"/>
              </a:gdLst>
              <a:ahLst/>
              <a:cxnLst>
                <a:cxn ang="3cd4">
                  <a:pos x="hc" y="t"/>
                </a:cxn>
                <a:cxn ang="0">
                  <a:pos x="r" y="vc"/>
                </a:cxn>
                <a:cxn ang="cd4">
                  <a:pos x="hc" y="b"/>
                </a:cxn>
                <a:cxn ang="cd2">
                  <a:pos x="l" y="vc"/>
                </a:cxn>
                <a:cxn ang="f111">
                  <a:pos x="f194" y="f195"/>
                </a:cxn>
                <a:cxn ang="f111">
                  <a:pos x="f196" y="f197"/>
                </a:cxn>
                <a:cxn ang="f111">
                  <a:pos x="f198" y="f199"/>
                </a:cxn>
                <a:cxn ang="f111">
                  <a:pos x="f200" y="f201"/>
                </a:cxn>
                <a:cxn ang="f111">
                  <a:pos x="f202" y="f203"/>
                </a:cxn>
                <a:cxn ang="f111">
                  <a:pos x="f204" y="f205"/>
                </a:cxn>
                <a:cxn ang="f111">
                  <a:pos x="f206" y="f207"/>
                </a:cxn>
                <a:cxn ang="f111">
                  <a:pos x="f206" y="f208"/>
                </a:cxn>
                <a:cxn ang="f111">
                  <a:pos x="f209" y="f210"/>
                </a:cxn>
                <a:cxn ang="f111">
                  <a:pos x="f211" y="f208"/>
                </a:cxn>
                <a:cxn ang="f111">
                  <a:pos x="f211" y="f212"/>
                </a:cxn>
                <a:cxn ang="f111">
                  <a:pos x="f213" y="f214"/>
                </a:cxn>
                <a:cxn ang="f111">
                  <a:pos x="f215" y="f216"/>
                </a:cxn>
                <a:cxn ang="f111">
                  <a:pos x="f217" y="f218"/>
                </a:cxn>
                <a:cxn ang="f111">
                  <a:pos x="f219" y="f220"/>
                </a:cxn>
                <a:cxn ang="f111">
                  <a:pos x="f221" y="f222"/>
                </a:cxn>
                <a:cxn ang="f111">
                  <a:pos x="f223" y="f224"/>
                </a:cxn>
                <a:cxn ang="f111">
                  <a:pos x="f225" y="f226"/>
                </a:cxn>
                <a:cxn ang="f111">
                  <a:pos x="f227" y="f228"/>
                </a:cxn>
                <a:cxn ang="f111">
                  <a:pos x="f229" y="f230"/>
                </a:cxn>
              </a:cxnLst>
              <a:rect l="f190" t="f193" r="f191" b="f192"/>
              <a:pathLst>
                <a:path w="1282273" h="713673">
                  <a:moveTo>
                    <a:pt x="f8" y="f9"/>
                  </a:moveTo>
                  <a:lnTo>
                    <a:pt x="f10" y="f11"/>
                  </a:lnTo>
                  <a:lnTo>
                    <a:pt x="f12" y="f13"/>
                  </a:lnTo>
                  <a:lnTo>
                    <a:pt x="f14" y="f15"/>
                  </a:lnTo>
                  <a:cubicBezTo>
                    <a:pt x="f16" y="f17"/>
                    <a:pt x="f18" y="f19"/>
                    <a:pt x="f20" y="f21"/>
                  </a:cubicBezTo>
                  <a:cubicBezTo>
                    <a:pt x="f22" y="f23"/>
                    <a:pt x="f24" y="f25"/>
                    <a:pt x="f26" y="f27"/>
                  </a:cubicBezTo>
                  <a:lnTo>
                    <a:pt x="f28" y="f29"/>
                  </a:lnTo>
                  <a:lnTo>
                    <a:pt x="f28" y="f30"/>
                  </a:lnTo>
                  <a:cubicBezTo>
                    <a:pt x="f28" y="f31"/>
                    <a:pt x="f32" y="f33"/>
                    <a:pt x="f34" y="f33"/>
                  </a:cubicBezTo>
                  <a:cubicBezTo>
                    <a:pt x="f35" y="f33"/>
                    <a:pt x="f36" y="f31"/>
                    <a:pt x="f36" y="f30"/>
                  </a:cubicBezTo>
                  <a:lnTo>
                    <a:pt x="f36" y="f37"/>
                  </a:lnTo>
                  <a:lnTo>
                    <a:pt x="f38" y="f39"/>
                  </a:lnTo>
                  <a:cubicBezTo>
                    <a:pt x="f40" y="f41"/>
                    <a:pt x="f42" y="f43"/>
                    <a:pt x="f44" y="f45"/>
                  </a:cubicBezTo>
                  <a:cubicBezTo>
                    <a:pt x="f46" y="f47"/>
                    <a:pt x="f48" y="f49"/>
                    <a:pt x="f50" y="f51"/>
                  </a:cubicBezTo>
                  <a:lnTo>
                    <a:pt x="f52" y="f5"/>
                  </a:lnTo>
                  <a:lnTo>
                    <a:pt x="f53" y="f54"/>
                  </a:lnTo>
                  <a:lnTo>
                    <a:pt x="f55" y="f56"/>
                  </a:lnTo>
                  <a:lnTo>
                    <a:pt x="f5" y="f57"/>
                  </a:lnTo>
                  <a:lnTo>
                    <a:pt x="f58" y="f59"/>
                  </a:lnTo>
                  <a:lnTo>
                    <a:pt x="f60" y="f61"/>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42">
              <a:extLst>
                <a:ext uri="{FF2B5EF4-FFF2-40B4-BE49-F238E27FC236}">
                  <a16:creationId xmlns:a16="http://schemas.microsoft.com/office/drawing/2014/main" id="{0B081FE6-22D5-8B0F-BFFC-1898A80A2CAF}"/>
                </a:ext>
              </a:extLst>
            </p:cNvPr>
            <p:cNvSpPr/>
            <p:nvPr/>
          </p:nvSpPr>
          <p:spPr>
            <a:xfrm flipH="1">
              <a:off x="10884167" y="2065428"/>
              <a:ext cx="169740" cy="334588"/>
            </a:xfrm>
            <a:custGeom>
              <a:avLst/>
              <a:gdLst>
                <a:gd name="f0" fmla="val 10800000"/>
                <a:gd name="f1" fmla="val 5400000"/>
                <a:gd name="f2" fmla="val 180"/>
                <a:gd name="f3" fmla="val w"/>
                <a:gd name="f4" fmla="val h"/>
                <a:gd name="f5" fmla="val 0"/>
                <a:gd name="f6" fmla="val 169740"/>
                <a:gd name="f7" fmla="val 334590"/>
                <a:gd name="f8" fmla="val 13605"/>
                <a:gd name="f9" fmla="val 12842"/>
                <a:gd name="f10" fmla="val 12712"/>
                <a:gd name="f11" fmla="val 2289"/>
                <a:gd name="f12" fmla="val 186745"/>
                <a:gd name="f13" fmla="val 2145"/>
                <a:gd name="f14" fmla="val 188728"/>
                <a:gd name="f15" fmla="val 1339"/>
                <a:gd name="f16" fmla="val 190610"/>
                <a:gd name="f17" fmla="val 192084"/>
                <a:gd name="f18" fmla="val 156136"/>
                <a:gd name="f19" fmla="val 169741"/>
                <a:gd name="f20" fmla="val 139836"/>
                <a:gd name="f21" fmla="+- 0 0 -90"/>
                <a:gd name="f22" fmla="*/ f3 1 169740"/>
                <a:gd name="f23" fmla="*/ f4 1 334590"/>
                <a:gd name="f24" fmla="val f5"/>
                <a:gd name="f25" fmla="val f6"/>
                <a:gd name="f26" fmla="val f7"/>
                <a:gd name="f27" fmla="*/ f21 f0 1"/>
                <a:gd name="f28" fmla="+- f26 0 f24"/>
                <a:gd name="f29" fmla="+- f25 0 f24"/>
                <a:gd name="f30" fmla="*/ f27 1 f2"/>
                <a:gd name="f31" fmla="*/ f29 1 169740"/>
                <a:gd name="f32" fmla="*/ f28 1 334590"/>
                <a:gd name="f33" fmla="*/ 13605 f29 1"/>
                <a:gd name="f34" fmla="*/ 0 f28 1"/>
                <a:gd name="f35" fmla="*/ 12842 f29 1"/>
                <a:gd name="f36" fmla="*/ 12712 f28 1"/>
                <a:gd name="f37" fmla="*/ 2289 f29 1"/>
                <a:gd name="f38" fmla="*/ 186745 f28 1"/>
                <a:gd name="f39" fmla="*/ 0 f29 1"/>
                <a:gd name="f40" fmla="*/ 192084 f28 1"/>
                <a:gd name="f41" fmla="*/ 156136 f29 1"/>
                <a:gd name="f42" fmla="*/ 334590 f28 1"/>
                <a:gd name="f43" fmla="*/ 169741 f29 1"/>
                <a:gd name="f44" fmla="*/ 139836 f28 1"/>
                <a:gd name="f45" fmla="+- f30 0 f1"/>
                <a:gd name="f46" fmla="*/ f33 1 169740"/>
                <a:gd name="f47" fmla="*/ f34 1 334590"/>
                <a:gd name="f48" fmla="*/ f35 1 169740"/>
                <a:gd name="f49" fmla="*/ f36 1 334590"/>
                <a:gd name="f50" fmla="*/ f37 1 169740"/>
                <a:gd name="f51" fmla="*/ f38 1 334590"/>
                <a:gd name="f52" fmla="*/ f39 1 169740"/>
                <a:gd name="f53" fmla="*/ f40 1 334590"/>
                <a:gd name="f54" fmla="*/ f41 1 169740"/>
                <a:gd name="f55" fmla="*/ f42 1 334590"/>
                <a:gd name="f56" fmla="*/ f43 1 169740"/>
                <a:gd name="f57" fmla="*/ f44 1 334590"/>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80" y="f81"/>
                </a:cxn>
                <a:cxn ang="f45">
                  <a:pos x="f82" y="f83"/>
                </a:cxn>
                <a:cxn ang="f45">
                  <a:pos x="f84" y="f85"/>
                </a:cxn>
                <a:cxn ang="f45">
                  <a:pos x="f86" y="f87"/>
                </a:cxn>
                <a:cxn ang="f45">
                  <a:pos x="f88" y="f89"/>
                </a:cxn>
              </a:cxnLst>
              <a:rect l="f74" t="f77" r="f75" b="f76"/>
              <a:pathLst>
                <a:path w="169740" h="334590">
                  <a:moveTo>
                    <a:pt x="f8" y="f5"/>
                  </a:moveTo>
                  <a:lnTo>
                    <a:pt x="f9" y="f10"/>
                  </a:lnTo>
                  <a:lnTo>
                    <a:pt x="f11" y="f12"/>
                  </a:lnTo>
                  <a:cubicBezTo>
                    <a:pt x="f13" y="f14"/>
                    <a:pt x="f15" y="f16"/>
                    <a:pt x="f5" y="f17"/>
                  </a:cubicBezTo>
                  <a:lnTo>
                    <a:pt x="f18" y="f7"/>
                  </a:lnTo>
                  <a:lnTo>
                    <a:pt x="f19" y="f20"/>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43">
              <a:extLst>
                <a:ext uri="{FF2B5EF4-FFF2-40B4-BE49-F238E27FC236}">
                  <a16:creationId xmlns:a16="http://schemas.microsoft.com/office/drawing/2014/main" id="{1A7B9279-8BDB-12FC-A3A0-10F8862494EE}"/>
                </a:ext>
              </a:extLst>
            </p:cNvPr>
            <p:cNvSpPr/>
            <p:nvPr/>
          </p:nvSpPr>
          <p:spPr>
            <a:xfrm flipH="1">
              <a:off x="10329940" y="1959915"/>
              <a:ext cx="565163" cy="440740"/>
            </a:xfrm>
            <a:custGeom>
              <a:avLst/>
              <a:gdLst>
                <a:gd name="f0" fmla="val 10800000"/>
                <a:gd name="f1" fmla="val 5400000"/>
                <a:gd name="f2" fmla="val 180"/>
                <a:gd name="f3" fmla="val w"/>
                <a:gd name="f4" fmla="val h"/>
                <a:gd name="f5" fmla="val 0"/>
                <a:gd name="f6" fmla="val 565166"/>
                <a:gd name="f7" fmla="val 440738"/>
                <a:gd name="f8" fmla="val 550545"/>
                <a:gd name="f9" fmla="val 148227"/>
                <a:gd name="f10" fmla="val 565167"/>
                <a:gd name="f11" fmla="val 13986"/>
                <a:gd name="f12" fmla="val 246366"/>
                <a:gd name="f13" fmla="val 440739"/>
                <a:gd name="f14" fmla="val 546731"/>
                <a:gd name="f15" fmla="val 193101"/>
                <a:gd name="f16" fmla="val 546044"/>
                <a:gd name="f17" fmla="val 191728"/>
                <a:gd name="f18" fmla="val 545777"/>
                <a:gd name="f19" fmla="val 190177"/>
                <a:gd name="f20" fmla="val 545968"/>
                <a:gd name="f21" fmla="val 188652"/>
                <a:gd name="f22" fmla="+- 0 0 -90"/>
                <a:gd name="f23" fmla="*/ f3 1 565166"/>
                <a:gd name="f24" fmla="*/ f4 1 440738"/>
                <a:gd name="f25" fmla="val f5"/>
                <a:gd name="f26" fmla="val f6"/>
                <a:gd name="f27" fmla="val f7"/>
                <a:gd name="f28" fmla="*/ f22 f0 1"/>
                <a:gd name="f29" fmla="+- f27 0 f25"/>
                <a:gd name="f30" fmla="+- f26 0 f25"/>
                <a:gd name="f31" fmla="*/ f28 1 f2"/>
                <a:gd name="f32" fmla="*/ f30 1 565166"/>
                <a:gd name="f33" fmla="*/ f29 1 440738"/>
                <a:gd name="f34" fmla="*/ 550545 f30 1"/>
                <a:gd name="f35" fmla="*/ 148227 f29 1"/>
                <a:gd name="f36" fmla="*/ 565167 f30 1"/>
                <a:gd name="f37" fmla="*/ 0 f29 1"/>
                <a:gd name="f38" fmla="*/ 13986 f30 1"/>
                <a:gd name="f39" fmla="*/ 246366 f29 1"/>
                <a:gd name="f40" fmla="*/ 0 f30 1"/>
                <a:gd name="f41" fmla="*/ 440739 f29 1"/>
                <a:gd name="f42" fmla="*/ 546731 f30 1"/>
                <a:gd name="f43" fmla="*/ 193101 f29 1"/>
                <a:gd name="f44" fmla="*/ 545968 f30 1"/>
                <a:gd name="f45" fmla="*/ 188652 f29 1"/>
                <a:gd name="f46" fmla="+- f31 0 f1"/>
                <a:gd name="f47" fmla="*/ f34 1 565166"/>
                <a:gd name="f48" fmla="*/ f35 1 440738"/>
                <a:gd name="f49" fmla="*/ f36 1 565166"/>
                <a:gd name="f50" fmla="*/ f37 1 440738"/>
                <a:gd name="f51" fmla="*/ f38 1 565166"/>
                <a:gd name="f52" fmla="*/ f39 1 440738"/>
                <a:gd name="f53" fmla="*/ f40 1 565166"/>
                <a:gd name="f54" fmla="*/ f41 1 440738"/>
                <a:gd name="f55" fmla="*/ f42 1 565166"/>
                <a:gd name="f56" fmla="*/ f43 1 440738"/>
                <a:gd name="f57" fmla="*/ f44 1 565166"/>
                <a:gd name="f58" fmla="*/ f45 1 440738"/>
                <a:gd name="f59" fmla="*/ f25 1 f32"/>
                <a:gd name="f60" fmla="*/ f26 1 f32"/>
                <a:gd name="f61" fmla="*/ f25 1 f33"/>
                <a:gd name="f62" fmla="*/ f27 1 f33"/>
                <a:gd name="f63" fmla="*/ f47 1 f32"/>
                <a:gd name="f64" fmla="*/ f48 1 f33"/>
                <a:gd name="f65" fmla="*/ f49 1 f32"/>
                <a:gd name="f66" fmla="*/ f50 1 f33"/>
                <a:gd name="f67" fmla="*/ f51 1 f32"/>
                <a:gd name="f68" fmla="*/ f52 1 f33"/>
                <a:gd name="f69" fmla="*/ f53 1 f32"/>
                <a:gd name="f70" fmla="*/ f54 1 f33"/>
                <a:gd name="f71" fmla="*/ f55 1 f32"/>
                <a:gd name="f72" fmla="*/ f56 1 f33"/>
                <a:gd name="f73" fmla="*/ f57 1 f32"/>
                <a:gd name="f74" fmla="*/ f58 1 f33"/>
                <a:gd name="f75" fmla="*/ f59 f23 1"/>
                <a:gd name="f76" fmla="*/ f60 f23 1"/>
                <a:gd name="f77" fmla="*/ f62 f24 1"/>
                <a:gd name="f78" fmla="*/ f61 f24 1"/>
                <a:gd name="f79" fmla="*/ f63 f23 1"/>
                <a:gd name="f80" fmla="*/ f64 f24 1"/>
                <a:gd name="f81" fmla="*/ f65 f23 1"/>
                <a:gd name="f82" fmla="*/ f66 f24 1"/>
                <a:gd name="f83" fmla="*/ f67 f23 1"/>
                <a:gd name="f84" fmla="*/ f68 f24 1"/>
                <a:gd name="f85" fmla="*/ f69 f23 1"/>
                <a:gd name="f86" fmla="*/ f70 f24 1"/>
                <a:gd name="f87" fmla="*/ f71 f23 1"/>
                <a:gd name="f88" fmla="*/ f72 f24 1"/>
                <a:gd name="f89" fmla="*/ f73 f23 1"/>
                <a:gd name="f90" fmla="*/ f74 f24 1"/>
              </a:gdLst>
              <a:ahLst/>
              <a:cxnLst>
                <a:cxn ang="3cd4">
                  <a:pos x="hc" y="t"/>
                </a:cxn>
                <a:cxn ang="0">
                  <a:pos x="r" y="vc"/>
                </a:cxn>
                <a:cxn ang="cd4">
                  <a:pos x="hc" y="b"/>
                </a:cxn>
                <a:cxn ang="cd2">
                  <a:pos x="l" y="vc"/>
                </a:cxn>
                <a:cxn ang="f46">
                  <a:pos x="f79" y="f80"/>
                </a:cxn>
                <a:cxn ang="f46">
                  <a:pos x="f81" y="f82"/>
                </a:cxn>
                <a:cxn ang="f46">
                  <a:pos x="f83" y="f84"/>
                </a:cxn>
                <a:cxn ang="f46">
                  <a:pos x="f85" y="f86"/>
                </a:cxn>
                <a:cxn ang="f46">
                  <a:pos x="f87" y="f88"/>
                </a:cxn>
                <a:cxn ang="f46">
                  <a:pos x="f89" y="f90"/>
                </a:cxn>
              </a:cxnLst>
              <a:rect l="f75" t="f78" r="f76" b="f77"/>
              <a:pathLst>
                <a:path w="565166" h="440738">
                  <a:moveTo>
                    <a:pt x="f8" y="f9"/>
                  </a:moveTo>
                  <a:lnTo>
                    <a:pt x="f10" y="f5"/>
                  </a:lnTo>
                  <a:lnTo>
                    <a:pt x="f11" y="f12"/>
                  </a:lnTo>
                  <a:lnTo>
                    <a:pt x="f5" y="f13"/>
                  </a:lnTo>
                  <a:lnTo>
                    <a:pt x="f14" y="f15"/>
                  </a:lnTo>
                  <a:cubicBezTo>
                    <a:pt x="f16" y="f17"/>
                    <a:pt x="f18" y="f19"/>
                    <a:pt x="f20" y="f21"/>
                  </a:cubicBez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44">
              <a:extLst>
                <a:ext uri="{FF2B5EF4-FFF2-40B4-BE49-F238E27FC236}">
                  <a16:creationId xmlns:a16="http://schemas.microsoft.com/office/drawing/2014/main" id="{DCDB2892-B619-E877-81E9-989F2A4BCA8A}"/>
                </a:ext>
              </a:extLst>
            </p:cNvPr>
            <p:cNvSpPr/>
            <p:nvPr/>
          </p:nvSpPr>
          <p:spPr>
            <a:xfrm flipH="1">
              <a:off x="10331083" y="1820332"/>
              <a:ext cx="708330" cy="382895"/>
            </a:xfrm>
            <a:custGeom>
              <a:avLst/>
              <a:gdLst>
                <a:gd name="f0" fmla="val 10800000"/>
                <a:gd name="f1" fmla="val 5400000"/>
                <a:gd name="f2" fmla="val 180"/>
                <a:gd name="f3" fmla="val w"/>
                <a:gd name="f4" fmla="val h"/>
                <a:gd name="f5" fmla="val 0"/>
                <a:gd name="f6" fmla="val 708333"/>
                <a:gd name="f7" fmla="val 382897"/>
                <a:gd name="f8" fmla="val 241408"/>
                <a:gd name="f9" fmla="val 157153"/>
                <a:gd name="f10" fmla="val 708334"/>
                <a:gd name="f11" fmla="val 136531"/>
                <a:gd name="f12" fmla="val 603946"/>
                <a:gd name="f13" fmla="val 47290"/>
                <a:gd name="f14" fmla="val 548638"/>
                <a:gd name="f15" fmla="val 433824"/>
                <a:gd name="f16" fmla="val 50468"/>
                <a:gd name="f17" fmla="val 315959"/>
                <a:gd name="f18" fmla="val 102335"/>
                <a:gd name="f19" fmla="val 153975"/>
                <a:gd name="f20" fmla="val 173651"/>
                <a:gd name="f21" fmla="val 131851"/>
                <a:gd name="f22" fmla="val 183313"/>
                <a:gd name="f23" fmla="+- 0 0 -90"/>
                <a:gd name="f24" fmla="*/ f3 1 708333"/>
                <a:gd name="f25" fmla="*/ f4 1 382897"/>
                <a:gd name="f26" fmla="val f5"/>
                <a:gd name="f27" fmla="val f6"/>
                <a:gd name="f28" fmla="val f7"/>
                <a:gd name="f29" fmla="*/ f23 f0 1"/>
                <a:gd name="f30" fmla="+- f28 0 f26"/>
                <a:gd name="f31" fmla="+- f27 0 f26"/>
                <a:gd name="f32" fmla="*/ f29 1 f2"/>
                <a:gd name="f33" fmla="*/ f31 1 708333"/>
                <a:gd name="f34" fmla="*/ f30 1 382897"/>
                <a:gd name="f35" fmla="*/ 0 f31 1"/>
                <a:gd name="f36" fmla="*/ 241408 f30 1"/>
                <a:gd name="f37" fmla="*/ 157153 f31 1"/>
                <a:gd name="f38" fmla="*/ 382897 f30 1"/>
                <a:gd name="f39" fmla="*/ 708334 f31 1"/>
                <a:gd name="f40" fmla="*/ 136531 f30 1"/>
                <a:gd name="f41" fmla="*/ 603946 f31 1"/>
                <a:gd name="f42" fmla="*/ 47290 f30 1"/>
                <a:gd name="f43" fmla="*/ 548638 f31 1"/>
                <a:gd name="f44" fmla="*/ 0 f30 1"/>
                <a:gd name="f45" fmla="*/ 433824 f31 1"/>
                <a:gd name="f46" fmla="*/ 50468 f30 1"/>
                <a:gd name="f47" fmla="*/ 315959 f31 1"/>
                <a:gd name="f48" fmla="*/ 102335 f30 1"/>
                <a:gd name="f49" fmla="*/ 153975 f31 1"/>
                <a:gd name="f50" fmla="*/ 173651 f30 1"/>
                <a:gd name="f51" fmla="*/ 131851 f31 1"/>
                <a:gd name="f52" fmla="*/ 183313 f30 1"/>
                <a:gd name="f53" fmla="+- f32 0 f1"/>
                <a:gd name="f54" fmla="*/ f35 1 708333"/>
                <a:gd name="f55" fmla="*/ f36 1 382897"/>
                <a:gd name="f56" fmla="*/ f37 1 708333"/>
                <a:gd name="f57" fmla="*/ f38 1 382897"/>
                <a:gd name="f58" fmla="*/ f39 1 708333"/>
                <a:gd name="f59" fmla="*/ f40 1 382897"/>
                <a:gd name="f60" fmla="*/ f41 1 708333"/>
                <a:gd name="f61" fmla="*/ f42 1 382897"/>
                <a:gd name="f62" fmla="*/ f43 1 708333"/>
                <a:gd name="f63" fmla="*/ f44 1 382897"/>
                <a:gd name="f64" fmla="*/ f45 1 708333"/>
                <a:gd name="f65" fmla="*/ f46 1 382897"/>
                <a:gd name="f66" fmla="*/ f47 1 708333"/>
                <a:gd name="f67" fmla="*/ f48 1 382897"/>
                <a:gd name="f68" fmla="*/ f49 1 708333"/>
                <a:gd name="f69" fmla="*/ f50 1 382897"/>
                <a:gd name="f70" fmla="*/ f51 1 708333"/>
                <a:gd name="f71" fmla="*/ f52 1 382897"/>
                <a:gd name="f72" fmla="*/ f26 1 f33"/>
                <a:gd name="f73" fmla="*/ f27 1 f33"/>
                <a:gd name="f74" fmla="*/ f26 1 f34"/>
                <a:gd name="f75" fmla="*/ f28 1 f34"/>
                <a:gd name="f76" fmla="*/ f54 1 f33"/>
                <a:gd name="f77" fmla="*/ f55 1 f34"/>
                <a:gd name="f78" fmla="*/ f56 1 f33"/>
                <a:gd name="f79" fmla="*/ f57 1 f34"/>
                <a:gd name="f80" fmla="*/ f58 1 f33"/>
                <a:gd name="f81" fmla="*/ f59 1 f34"/>
                <a:gd name="f82" fmla="*/ f60 1 f33"/>
                <a:gd name="f83" fmla="*/ f61 1 f34"/>
                <a:gd name="f84" fmla="*/ f62 1 f33"/>
                <a:gd name="f85" fmla="*/ f63 1 f34"/>
                <a:gd name="f86" fmla="*/ f64 1 f33"/>
                <a:gd name="f87" fmla="*/ f65 1 f34"/>
                <a:gd name="f88" fmla="*/ f66 1 f33"/>
                <a:gd name="f89" fmla="*/ f67 1 f34"/>
                <a:gd name="f90" fmla="*/ f68 1 f33"/>
                <a:gd name="f91" fmla="*/ f69 1 f34"/>
                <a:gd name="f92" fmla="*/ f70 1 f33"/>
                <a:gd name="f93" fmla="*/ f71 1 f34"/>
                <a:gd name="f94" fmla="*/ f72 f24 1"/>
                <a:gd name="f95" fmla="*/ f73 f24 1"/>
                <a:gd name="f96" fmla="*/ f75 f25 1"/>
                <a:gd name="f97" fmla="*/ f74 f25 1"/>
                <a:gd name="f98" fmla="*/ f76 f24 1"/>
                <a:gd name="f99" fmla="*/ f77 f25 1"/>
                <a:gd name="f100" fmla="*/ f78 f24 1"/>
                <a:gd name="f101" fmla="*/ f79 f25 1"/>
                <a:gd name="f102" fmla="*/ f80 f24 1"/>
                <a:gd name="f103" fmla="*/ f81 f25 1"/>
                <a:gd name="f104" fmla="*/ f82 f24 1"/>
                <a:gd name="f105" fmla="*/ f83 f25 1"/>
                <a:gd name="f106" fmla="*/ f84 f24 1"/>
                <a:gd name="f107" fmla="*/ f85 f25 1"/>
                <a:gd name="f108" fmla="*/ f86 f24 1"/>
                <a:gd name="f109" fmla="*/ f87 f25 1"/>
                <a:gd name="f110" fmla="*/ f88 f24 1"/>
                <a:gd name="f111" fmla="*/ f89 f25 1"/>
                <a:gd name="f112" fmla="*/ f90 f24 1"/>
                <a:gd name="f113" fmla="*/ f91 f25 1"/>
                <a:gd name="f114" fmla="*/ f92 f24 1"/>
                <a:gd name="f115" fmla="*/ f93 f25 1"/>
              </a:gdLst>
              <a:ahLst/>
              <a:cxnLst>
                <a:cxn ang="3cd4">
                  <a:pos x="hc" y="t"/>
                </a:cxn>
                <a:cxn ang="0">
                  <a:pos x="r" y="vc"/>
                </a:cxn>
                <a:cxn ang="cd4">
                  <a:pos x="hc" y="b"/>
                </a:cxn>
                <a:cxn ang="cd2">
                  <a:pos x="l" y="vc"/>
                </a:cxn>
                <a:cxn ang="f53">
                  <a:pos x="f98" y="f99"/>
                </a:cxn>
                <a:cxn ang="f53">
                  <a:pos x="f100" y="f101"/>
                </a:cxn>
                <a:cxn ang="f53">
                  <a:pos x="f102" y="f103"/>
                </a:cxn>
                <a:cxn ang="f53">
                  <a:pos x="f104" y="f105"/>
                </a:cxn>
                <a:cxn ang="f53">
                  <a:pos x="f106" y="f107"/>
                </a:cxn>
                <a:cxn ang="f53">
                  <a:pos x="f108" y="f109"/>
                </a:cxn>
                <a:cxn ang="f53">
                  <a:pos x="f110" y="f111"/>
                </a:cxn>
                <a:cxn ang="f53">
                  <a:pos x="f112" y="f113"/>
                </a:cxn>
                <a:cxn ang="f53">
                  <a:pos x="f114" y="f115"/>
                </a:cxn>
                <a:cxn ang="f53">
                  <a:pos x="f98" y="f99"/>
                </a:cxn>
              </a:cxnLst>
              <a:rect l="f94" t="f97" r="f95" b="f96"/>
              <a:pathLst>
                <a:path w="708333" h="382897">
                  <a:moveTo>
                    <a:pt x="f5" y="f8"/>
                  </a:moveTo>
                  <a:lnTo>
                    <a:pt x="f9" y="f7"/>
                  </a:lnTo>
                  <a:lnTo>
                    <a:pt x="f10" y="f11"/>
                  </a:lnTo>
                  <a:lnTo>
                    <a:pt x="f12" y="f13"/>
                  </a:lnTo>
                  <a:lnTo>
                    <a:pt x="f14" y="f5"/>
                  </a:lnTo>
                  <a:lnTo>
                    <a:pt x="f15" y="f16"/>
                  </a:lnTo>
                  <a:lnTo>
                    <a:pt x="f17" y="f18"/>
                  </a:lnTo>
                  <a:lnTo>
                    <a:pt x="f19" y="f20"/>
                  </a:lnTo>
                  <a:lnTo>
                    <a:pt x="f21" y="f22"/>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45">
              <a:extLst>
                <a:ext uri="{FF2B5EF4-FFF2-40B4-BE49-F238E27FC236}">
                  <a16:creationId xmlns:a16="http://schemas.microsoft.com/office/drawing/2014/main" id="{139746D5-2C1A-2B20-7485-5424EFE82FFA}"/>
                </a:ext>
              </a:extLst>
            </p:cNvPr>
            <p:cNvSpPr/>
            <p:nvPr/>
          </p:nvSpPr>
          <p:spPr>
            <a:xfrm flipH="1">
              <a:off x="11451881" y="4143905"/>
              <a:ext cx="143423" cy="760195"/>
            </a:xfrm>
            <a:custGeom>
              <a:avLst/>
              <a:gdLst>
                <a:gd name="f0" fmla="val 10800000"/>
                <a:gd name="f1" fmla="val 5400000"/>
                <a:gd name="f2" fmla="val 180"/>
                <a:gd name="f3" fmla="val w"/>
                <a:gd name="f4" fmla="val h"/>
                <a:gd name="f5" fmla="val 0"/>
                <a:gd name="f6" fmla="val 143421"/>
                <a:gd name="f7" fmla="val 760200"/>
                <a:gd name="f8" fmla="val 23141"/>
                <a:gd name="f9" fmla="val 11952"/>
                <a:gd name="f10" fmla="val 309801"/>
                <a:gd name="f11" fmla="val 890"/>
                <a:gd name="f12" fmla="val 626212"/>
                <a:gd name="f13" fmla="val 627483"/>
                <a:gd name="f14" fmla="val 962"/>
                <a:gd name="f15" fmla="val 628068"/>
                <a:gd name="f16" fmla="val 628666"/>
                <a:gd name="f17" fmla="val 629263"/>
                <a:gd name="f18" fmla="val 670"/>
                <a:gd name="f19" fmla="val 629810"/>
                <a:gd name="f20" fmla="val 370"/>
                <a:gd name="f21" fmla="val 630331"/>
                <a:gd name="f22" fmla="val 630789"/>
                <a:gd name="f23" fmla="val 115322"/>
                <a:gd name="f24" fmla="val 760201"/>
                <a:gd name="f25" fmla="val 127887"/>
                <a:gd name="f26" fmla="val 123714"/>
                <a:gd name="f27" fmla="val 107039"/>
                <a:gd name="f28" fmla="+- 0 0 -90"/>
                <a:gd name="f29" fmla="*/ f3 1 143421"/>
                <a:gd name="f30" fmla="*/ f4 1 760200"/>
                <a:gd name="f31" fmla="val f5"/>
                <a:gd name="f32" fmla="val f6"/>
                <a:gd name="f33" fmla="val f7"/>
                <a:gd name="f34" fmla="*/ f28 f0 1"/>
                <a:gd name="f35" fmla="+- f33 0 f31"/>
                <a:gd name="f36" fmla="+- f32 0 f31"/>
                <a:gd name="f37" fmla="*/ f34 1 f2"/>
                <a:gd name="f38" fmla="*/ f36 1 143421"/>
                <a:gd name="f39" fmla="*/ f35 1 760200"/>
                <a:gd name="f40" fmla="*/ 23141 f36 1"/>
                <a:gd name="f41" fmla="*/ 0 f35 1"/>
                <a:gd name="f42" fmla="*/ 11952 f36 1"/>
                <a:gd name="f43" fmla="*/ 309801 f35 1"/>
                <a:gd name="f44" fmla="*/ 890 f36 1"/>
                <a:gd name="f45" fmla="*/ 626212 f35 1"/>
                <a:gd name="f46" fmla="*/ 627483 f35 1"/>
                <a:gd name="f47" fmla="*/ 629263 f35 1"/>
                <a:gd name="f48" fmla="*/ 0 f36 1"/>
                <a:gd name="f49" fmla="*/ 630789 f35 1"/>
                <a:gd name="f50" fmla="*/ 115322 f36 1"/>
                <a:gd name="f51" fmla="*/ 760201 f35 1"/>
                <a:gd name="f52" fmla="*/ 143421 f36 1"/>
                <a:gd name="f53" fmla="*/ 127887 f35 1"/>
                <a:gd name="f54" fmla="*/ 123714 f36 1"/>
                <a:gd name="f55" fmla="*/ 107039 f35 1"/>
                <a:gd name="f56" fmla="+- f37 0 f1"/>
                <a:gd name="f57" fmla="*/ f40 1 143421"/>
                <a:gd name="f58" fmla="*/ f41 1 760200"/>
                <a:gd name="f59" fmla="*/ f42 1 143421"/>
                <a:gd name="f60" fmla="*/ f43 1 760200"/>
                <a:gd name="f61" fmla="*/ f44 1 143421"/>
                <a:gd name="f62" fmla="*/ f45 1 760200"/>
                <a:gd name="f63" fmla="*/ f46 1 760200"/>
                <a:gd name="f64" fmla="*/ f47 1 760200"/>
                <a:gd name="f65" fmla="*/ f48 1 143421"/>
                <a:gd name="f66" fmla="*/ f49 1 760200"/>
                <a:gd name="f67" fmla="*/ f50 1 143421"/>
                <a:gd name="f68" fmla="*/ f51 1 760200"/>
                <a:gd name="f69" fmla="*/ f52 1 143421"/>
                <a:gd name="f70" fmla="*/ f53 1 760200"/>
                <a:gd name="f71" fmla="*/ f54 1 143421"/>
                <a:gd name="f72" fmla="*/ f55 1 760200"/>
                <a:gd name="f73" fmla="*/ f31 1 f38"/>
                <a:gd name="f74" fmla="*/ f32 1 f38"/>
                <a:gd name="f75" fmla="*/ f31 1 f39"/>
                <a:gd name="f76" fmla="*/ f33 1 f39"/>
                <a:gd name="f77" fmla="*/ f57 1 f38"/>
                <a:gd name="f78" fmla="*/ f58 1 f39"/>
                <a:gd name="f79" fmla="*/ f59 1 f38"/>
                <a:gd name="f80" fmla="*/ f60 1 f39"/>
                <a:gd name="f81" fmla="*/ f61 1 f38"/>
                <a:gd name="f82" fmla="*/ f62 1 f39"/>
                <a:gd name="f83" fmla="*/ f63 1 f39"/>
                <a:gd name="f84" fmla="*/ f64 1 f39"/>
                <a:gd name="f85" fmla="*/ f65 1 f38"/>
                <a:gd name="f86" fmla="*/ f66 1 f39"/>
                <a:gd name="f87" fmla="*/ f67 1 f38"/>
                <a:gd name="f88" fmla="*/ f68 1 f39"/>
                <a:gd name="f89" fmla="*/ f69 1 f38"/>
                <a:gd name="f90" fmla="*/ f70 1 f39"/>
                <a:gd name="f91" fmla="*/ f71 1 f38"/>
                <a:gd name="f92" fmla="*/ f72 1 f39"/>
                <a:gd name="f93" fmla="*/ f73 f29 1"/>
                <a:gd name="f94" fmla="*/ f74 f29 1"/>
                <a:gd name="f95" fmla="*/ f76 f30 1"/>
                <a:gd name="f96" fmla="*/ f75 f30 1"/>
                <a:gd name="f97" fmla="*/ f77 f29 1"/>
                <a:gd name="f98" fmla="*/ f78 f30 1"/>
                <a:gd name="f99" fmla="*/ f79 f29 1"/>
                <a:gd name="f100" fmla="*/ f80 f30 1"/>
                <a:gd name="f101" fmla="*/ f81 f29 1"/>
                <a:gd name="f102" fmla="*/ f82 f30 1"/>
                <a:gd name="f103" fmla="*/ f83 f30 1"/>
                <a:gd name="f104" fmla="*/ f84 f30 1"/>
                <a:gd name="f105" fmla="*/ f85 f29 1"/>
                <a:gd name="f106" fmla="*/ f86 f30 1"/>
                <a:gd name="f107" fmla="*/ f87 f29 1"/>
                <a:gd name="f108" fmla="*/ f88 f30 1"/>
                <a:gd name="f109" fmla="*/ f89 f29 1"/>
                <a:gd name="f110" fmla="*/ f90 f30 1"/>
                <a:gd name="f111" fmla="*/ f91 f29 1"/>
                <a:gd name="f112" fmla="*/ f92 f30 1"/>
              </a:gdLst>
              <a:ahLst/>
              <a:cxnLst>
                <a:cxn ang="3cd4">
                  <a:pos x="hc" y="t"/>
                </a:cxn>
                <a:cxn ang="0">
                  <a:pos x="r" y="vc"/>
                </a:cxn>
                <a:cxn ang="cd4">
                  <a:pos x="hc" y="b"/>
                </a:cxn>
                <a:cxn ang="cd2">
                  <a:pos x="l" y="vc"/>
                </a:cxn>
                <a:cxn ang="f56">
                  <a:pos x="f97" y="f98"/>
                </a:cxn>
                <a:cxn ang="f56">
                  <a:pos x="f99" y="f100"/>
                </a:cxn>
                <a:cxn ang="f56">
                  <a:pos x="f101" y="f102"/>
                </a:cxn>
                <a:cxn ang="f56">
                  <a:pos x="f101" y="f103"/>
                </a:cxn>
                <a:cxn ang="f56">
                  <a:pos x="f101" y="f104"/>
                </a:cxn>
                <a:cxn ang="f56">
                  <a:pos x="f105" y="f106"/>
                </a:cxn>
                <a:cxn ang="f56">
                  <a:pos x="f105" y="f106"/>
                </a:cxn>
                <a:cxn ang="f56">
                  <a:pos x="f107" y="f108"/>
                </a:cxn>
                <a:cxn ang="f56">
                  <a:pos x="f109" y="f110"/>
                </a:cxn>
                <a:cxn ang="f56">
                  <a:pos x="f111" y="f112"/>
                </a:cxn>
              </a:cxnLst>
              <a:rect l="f93" t="f96" r="f94" b="f95"/>
              <a:pathLst>
                <a:path w="143421" h="760200">
                  <a:moveTo>
                    <a:pt x="f8" y="f5"/>
                  </a:moveTo>
                  <a:lnTo>
                    <a:pt x="f9" y="f10"/>
                  </a:lnTo>
                  <a:lnTo>
                    <a:pt x="f11" y="f12"/>
                  </a:lnTo>
                  <a:lnTo>
                    <a:pt x="f11" y="f13"/>
                  </a:lnTo>
                  <a:cubicBezTo>
                    <a:pt x="f14" y="f15"/>
                    <a:pt x="f14" y="f16"/>
                    <a:pt x="f11" y="f17"/>
                  </a:cubicBezTo>
                  <a:cubicBezTo>
                    <a:pt x="f18" y="f19"/>
                    <a:pt x="f20" y="f21"/>
                    <a:pt x="f5" y="f22"/>
                  </a:cubicBezTo>
                  <a:cubicBezTo>
                    <a:pt x="f5" y="f22"/>
                    <a:pt x="f5" y="f22"/>
                    <a:pt x="f5" y="f22"/>
                  </a:cubicBezTo>
                  <a:lnTo>
                    <a:pt x="f23" y="f24"/>
                  </a:lnTo>
                  <a:lnTo>
                    <a:pt x="f6" y="f25"/>
                  </a:lnTo>
                  <a:lnTo>
                    <a:pt x="f26" y="f2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46">
              <a:extLst>
                <a:ext uri="{FF2B5EF4-FFF2-40B4-BE49-F238E27FC236}">
                  <a16:creationId xmlns:a16="http://schemas.microsoft.com/office/drawing/2014/main" id="{8F1500EC-2292-BF37-9702-AF8D8B5265C5}"/>
                </a:ext>
              </a:extLst>
            </p:cNvPr>
            <p:cNvSpPr/>
            <p:nvPr/>
          </p:nvSpPr>
          <p:spPr>
            <a:xfrm flipH="1">
              <a:off x="11480996" y="4777365"/>
              <a:ext cx="707699" cy="497817"/>
            </a:xfrm>
            <a:custGeom>
              <a:avLst/>
              <a:gdLst>
                <a:gd name="f0" fmla="val 10800000"/>
                <a:gd name="f1" fmla="val 5400000"/>
                <a:gd name="f2" fmla="val 180"/>
                <a:gd name="f3" fmla="val w"/>
                <a:gd name="f4" fmla="val h"/>
                <a:gd name="f5" fmla="val 0"/>
                <a:gd name="f6" fmla="val 707698"/>
                <a:gd name="f7" fmla="val 497817"/>
                <a:gd name="f8" fmla="val 589833"/>
                <a:gd name="f9" fmla="val 588943"/>
                <a:gd name="f10" fmla="val 763"/>
                <a:gd name="f11" fmla="val 383093"/>
                <a:gd name="f12" fmla="val 106403"/>
                <a:gd name="f13" fmla="val 271077"/>
                <a:gd name="f14" fmla="val 163863"/>
                <a:gd name="f15" fmla="val 303064"/>
                <a:gd name="f16" fmla="val 130302"/>
                <a:gd name="f17" fmla="+- 0 0 -90"/>
                <a:gd name="f18" fmla="*/ f3 1 707698"/>
                <a:gd name="f19" fmla="*/ f4 1 497817"/>
                <a:gd name="f20" fmla="val f5"/>
                <a:gd name="f21" fmla="val f6"/>
                <a:gd name="f22" fmla="val f7"/>
                <a:gd name="f23" fmla="*/ f17 f0 1"/>
                <a:gd name="f24" fmla="+- f22 0 f20"/>
                <a:gd name="f25" fmla="+- f21 0 f20"/>
                <a:gd name="f26" fmla="*/ f23 1 f2"/>
                <a:gd name="f27" fmla="*/ f25 1 707698"/>
                <a:gd name="f28" fmla="*/ f24 1 497817"/>
                <a:gd name="f29" fmla="*/ 589833 f25 1"/>
                <a:gd name="f30" fmla="*/ 0 f24 1"/>
                <a:gd name="f31" fmla="*/ 588943 f25 1"/>
                <a:gd name="f32" fmla="*/ 763 f24 1"/>
                <a:gd name="f33" fmla="*/ 383093 f25 1"/>
                <a:gd name="f34" fmla="*/ 106403 f24 1"/>
                <a:gd name="f35" fmla="*/ 271077 f25 1"/>
                <a:gd name="f36" fmla="*/ 163863 f24 1"/>
                <a:gd name="f37" fmla="*/ 0 f25 1"/>
                <a:gd name="f38" fmla="*/ 303064 f24 1"/>
                <a:gd name="f39" fmla="*/ 497817 f24 1"/>
                <a:gd name="f40" fmla="*/ 707698 f25 1"/>
                <a:gd name="f41" fmla="*/ 130302 f24 1"/>
                <a:gd name="f42" fmla="+- f26 0 f1"/>
                <a:gd name="f43" fmla="*/ f29 1 707698"/>
                <a:gd name="f44" fmla="*/ f30 1 497817"/>
                <a:gd name="f45" fmla="*/ f31 1 707698"/>
                <a:gd name="f46" fmla="*/ f32 1 497817"/>
                <a:gd name="f47" fmla="*/ f33 1 707698"/>
                <a:gd name="f48" fmla="*/ f34 1 497817"/>
                <a:gd name="f49" fmla="*/ f35 1 707698"/>
                <a:gd name="f50" fmla="*/ f36 1 497817"/>
                <a:gd name="f51" fmla="*/ f37 1 707698"/>
                <a:gd name="f52" fmla="*/ f38 1 497817"/>
                <a:gd name="f53" fmla="*/ f39 1 497817"/>
                <a:gd name="f54" fmla="*/ f40 1 707698"/>
                <a:gd name="f55" fmla="*/ f41 1 497817"/>
                <a:gd name="f56" fmla="*/ f20 1 f27"/>
                <a:gd name="f57" fmla="*/ f21 1 f27"/>
                <a:gd name="f58" fmla="*/ f20 1 f28"/>
                <a:gd name="f59" fmla="*/ f22 1 f28"/>
                <a:gd name="f60" fmla="*/ f43 1 f27"/>
                <a:gd name="f61" fmla="*/ f44 1 f28"/>
                <a:gd name="f62" fmla="*/ f45 1 f27"/>
                <a:gd name="f63" fmla="*/ f46 1 f28"/>
                <a:gd name="f64" fmla="*/ f47 1 f27"/>
                <a:gd name="f65" fmla="*/ f48 1 f28"/>
                <a:gd name="f66" fmla="*/ f49 1 f27"/>
                <a:gd name="f67" fmla="*/ f50 1 f28"/>
                <a:gd name="f68" fmla="*/ f51 1 f27"/>
                <a:gd name="f69" fmla="*/ f52 1 f28"/>
                <a:gd name="f70" fmla="*/ f53 1 f28"/>
                <a:gd name="f71" fmla="*/ f54 1 f27"/>
                <a:gd name="f72" fmla="*/ f55 1 f28"/>
                <a:gd name="f73" fmla="*/ f56 f18 1"/>
                <a:gd name="f74" fmla="*/ f57 f18 1"/>
                <a:gd name="f75" fmla="*/ f59 f19 1"/>
                <a:gd name="f76" fmla="*/ f58 f19 1"/>
                <a:gd name="f77" fmla="*/ f60 f18 1"/>
                <a:gd name="f78" fmla="*/ f61 f19 1"/>
                <a:gd name="f79" fmla="*/ f62 f18 1"/>
                <a:gd name="f80" fmla="*/ f63 f19 1"/>
                <a:gd name="f81" fmla="*/ f64 f18 1"/>
                <a:gd name="f82" fmla="*/ f65 f19 1"/>
                <a:gd name="f83" fmla="*/ f66 f18 1"/>
                <a:gd name="f84" fmla="*/ f67 f19 1"/>
                <a:gd name="f85" fmla="*/ f68 f18 1"/>
                <a:gd name="f86" fmla="*/ f69 f19 1"/>
                <a:gd name="f87" fmla="*/ f70 f19 1"/>
                <a:gd name="f88" fmla="*/ f71 f18 1"/>
                <a:gd name="f89" fmla="*/ f72 f19 1"/>
              </a:gdLst>
              <a:ahLst/>
              <a:cxnLst>
                <a:cxn ang="3cd4">
                  <a:pos x="hc" y="t"/>
                </a:cxn>
                <a:cxn ang="0">
                  <a:pos x="r" y="vc"/>
                </a:cxn>
                <a:cxn ang="cd4">
                  <a:pos x="hc" y="b"/>
                </a:cxn>
                <a:cxn ang="cd2">
                  <a:pos x="l" y="vc"/>
                </a:cxn>
                <a:cxn ang="f42">
                  <a:pos x="f77" y="f78"/>
                </a:cxn>
                <a:cxn ang="f42">
                  <a:pos x="f79" y="f80"/>
                </a:cxn>
                <a:cxn ang="f42">
                  <a:pos x="f81" y="f82"/>
                </a:cxn>
                <a:cxn ang="f42">
                  <a:pos x="f83" y="f84"/>
                </a:cxn>
                <a:cxn ang="f42">
                  <a:pos x="f85" y="f86"/>
                </a:cxn>
                <a:cxn ang="f42">
                  <a:pos x="f85" y="f87"/>
                </a:cxn>
                <a:cxn ang="f42">
                  <a:pos x="f88" y="f89"/>
                </a:cxn>
              </a:cxnLst>
              <a:rect l="f73" t="f76" r="f74" b="f75"/>
              <a:pathLst>
                <a:path w="707698" h="497817">
                  <a:moveTo>
                    <a:pt x="f8" y="f5"/>
                  </a:moveTo>
                  <a:lnTo>
                    <a:pt x="f9" y="f10"/>
                  </a:lnTo>
                  <a:lnTo>
                    <a:pt x="f11" y="f12"/>
                  </a:lnTo>
                  <a:lnTo>
                    <a:pt x="f13" y="f14"/>
                  </a:lnTo>
                  <a:lnTo>
                    <a:pt x="f5" y="f15"/>
                  </a:lnTo>
                  <a:lnTo>
                    <a:pt x="f5" y="f7"/>
                  </a:lnTo>
                  <a:lnTo>
                    <a:pt x="f6" y="f16"/>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47">
              <a:extLst>
                <a:ext uri="{FF2B5EF4-FFF2-40B4-BE49-F238E27FC236}">
                  <a16:creationId xmlns:a16="http://schemas.microsoft.com/office/drawing/2014/main" id="{DB72AD4A-8925-E5E3-0647-04F0B08754A3}"/>
                </a:ext>
              </a:extLst>
            </p:cNvPr>
            <p:cNvSpPr/>
            <p:nvPr/>
          </p:nvSpPr>
          <p:spPr>
            <a:xfrm flipH="1">
              <a:off x="11412717" y="4910081"/>
              <a:ext cx="775978" cy="478496"/>
            </a:xfrm>
            <a:custGeom>
              <a:avLst/>
              <a:gdLst>
                <a:gd name="f0" fmla="val 10800000"/>
                <a:gd name="f1" fmla="val 5400000"/>
                <a:gd name="f2" fmla="val 180"/>
                <a:gd name="f3" fmla="val w"/>
                <a:gd name="f4" fmla="val h"/>
                <a:gd name="f5" fmla="val 0"/>
                <a:gd name="f6" fmla="val 775975"/>
                <a:gd name="f7" fmla="val 478494"/>
                <a:gd name="f8" fmla="val 709860"/>
                <a:gd name="f9" fmla="val 368659"/>
                <a:gd name="f10" fmla="val 478495"/>
                <a:gd name="f11" fmla="val 775976"/>
                <a:gd name="f12" fmla="val 72969"/>
                <a:gd name="f13" fmla="+- 0 0 -90"/>
                <a:gd name="f14" fmla="*/ f3 1 775975"/>
                <a:gd name="f15" fmla="*/ f4 1 478494"/>
                <a:gd name="f16" fmla="val f5"/>
                <a:gd name="f17" fmla="val f6"/>
                <a:gd name="f18" fmla="val f7"/>
                <a:gd name="f19" fmla="*/ f13 f0 1"/>
                <a:gd name="f20" fmla="+- f18 0 f16"/>
                <a:gd name="f21" fmla="+- f17 0 f16"/>
                <a:gd name="f22" fmla="*/ f19 1 f2"/>
                <a:gd name="f23" fmla="*/ f21 1 775975"/>
                <a:gd name="f24" fmla="*/ f20 1 478494"/>
                <a:gd name="f25" fmla="*/ 709860 f21 1"/>
                <a:gd name="f26" fmla="*/ 0 f20 1"/>
                <a:gd name="f27" fmla="*/ 0 f21 1"/>
                <a:gd name="f28" fmla="*/ 368659 f20 1"/>
                <a:gd name="f29" fmla="*/ 478495 f20 1"/>
                <a:gd name="f30" fmla="*/ 775976 f21 1"/>
                <a:gd name="f31" fmla="*/ 72969 f20 1"/>
                <a:gd name="f32" fmla="+- f22 0 f1"/>
                <a:gd name="f33" fmla="*/ f25 1 775975"/>
                <a:gd name="f34" fmla="*/ f26 1 478494"/>
                <a:gd name="f35" fmla="*/ f27 1 775975"/>
                <a:gd name="f36" fmla="*/ f28 1 478494"/>
                <a:gd name="f37" fmla="*/ f29 1 478494"/>
                <a:gd name="f38" fmla="*/ f30 1 775975"/>
                <a:gd name="f39" fmla="*/ f31 1 478494"/>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775975" h="478494">
                  <a:moveTo>
                    <a:pt x="f8" y="f5"/>
                  </a:moveTo>
                  <a:lnTo>
                    <a:pt x="f5" y="f9"/>
                  </a:lnTo>
                  <a:lnTo>
                    <a:pt x="f5" y="f10"/>
                  </a:lnTo>
                  <a:lnTo>
                    <a:pt x="f11" y="f12"/>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48">
              <a:extLst>
                <a:ext uri="{FF2B5EF4-FFF2-40B4-BE49-F238E27FC236}">
                  <a16:creationId xmlns:a16="http://schemas.microsoft.com/office/drawing/2014/main" id="{7EE7FB23-DA63-4145-E37B-88C048D0669D}"/>
                </a:ext>
              </a:extLst>
            </p:cNvPr>
            <p:cNvSpPr/>
            <p:nvPr/>
          </p:nvSpPr>
          <p:spPr>
            <a:xfrm flipH="1">
              <a:off x="11031157" y="3935038"/>
              <a:ext cx="431788" cy="224503"/>
            </a:xfrm>
            <a:custGeom>
              <a:avLst/>
              <a:gdLst>
                <a:gd name="f0" fmla="val 10800000"/>
                <a:gd name="f1" fmla="val 5400000"/>
                <a:gd name="f2" fmla="val 180"/>
                <a:gd name="f3" fmla="val w"/>
                <a:gd name="f4" fmla="val h"/>
                <a:gd name="f5" fmla="val 0"/>
                <a:gd name="f6" fmla="val 431789"/>
                <a:gd name="f7" fmla="val 224500"/>
                <a:gd name="f8" fmla="val 414498"/>
                <a:gd name="f9" fmla="val 1017"/>
                <a:gd name="f10" fmla="val 414474"/>
                <a:gd name="f11" fmla="val 673"/>
                <a:gd name="f12" fmla="val 343"/>
                <a:gd name="f13" fmla="val 205559"/>
                <a:gd name="f14" fmla="val 18055"/>
                <a:gd name="f15" fmla="val 224501"/>
                <a:gd name="f16" fmla="val 431790"/>
                <a:gd name="f17" fmla="val 18687"/>
                <a:gd name="f18" fmla="val 415261"/>
                <a:gd name="f19" fmla="val 1398"/>
                <a:gd name="f20" fmla="+- 0 0 -90"/>
                <a:gd name="f21" fmla="*/ f3 1 431789"/>
                <a:gd name="f22" fmla="*/ f4 1 224500"/>
                <a:gd name="f23" fmla="val f5"/>
                <a:gd name="f24" fmla="val f6"/>
                <a:gd name="f25" fmla="val f7"/>
                <a:gd name="f26" fmla="*/ f20 f0 1"/>
                <a:gd name="f27" fmla="+- f25 0 f23"/>
                <a:gd name="f28" fmla="+- f24 0 f23"/>
                <a:gd name="f29" fmla="*/ f26 1 f2"/>
                <a:gd name="f30" fmla="*/ f28 1 431789"/>
                <a:gd name="f31" fmla="*/ f27 1 224500"/>
                <a:gd name="f32" fmla="*/ 414498 f28 1"/>
                <a:gd name="f33" fmla="*/ 1017 f27 1"/>
                <a:gd name="f34" fmla="*/ 0 f27 1"/>
                <a:gd name="f35" fmla="*/ 0 f28 1"/>
                <a:gd name="f36" fmla="*/ 205559 f27 1"/>
                <a:gd name="f37" fmla="*/ 18055 f28 1"/>
                <a:gd name="f38" fmla="*/ 224501 f27 1"/>
                <a:gd name="f39" fmla="*/ 431790 f28 1"/>
                <a:gd name="f40" fmla="*/ 18687 f27 1"/>
                <a:gd name="f41" fmla="*/ 415261 f28 1"/>
                <a:gd name="f42" fmla="*/ 1398 f27 1"/>
                <a:gd name="f43" fmla="+- f29 0 f1"/>
                <a:gd name="f44" fmla="*/ f32 1 431789"/>
                <a:gd name="f45" fmla="*/ f33 1 224500"/>
                <a:gd name="f46" fmla="*/ f34 1 224500"/>
                <a:gd name="f47" fmla="*/ f35 1 431789"/>
                <a:gd name="f48" fmla="*/ f36 1 224500"/>
                <a:gd name="f49" fmla="*/ f37 1 431789"/>
                <a:gd name="f50" fmla="*/ f38 1 224500"/>
                <a:gd name="f51" fmla="*/ f39 1 431789"/>
                <a:gd name="f52" fmla="*/ f40 1 224500"/>
                <a:gd name="f53" fmla="*/ f41 1 431789"/>
                <a:gd name="f54" fmla="*/ f42 1 224500"/>
                <a:gd name="f55" fmla="*/ f23 1 f30"/>
                <a:gd name="f56" fmla="*/ f24 1 f30"/>
                <a:gd name="f57" fmla="*/ f23 1 f31"/>
                <a:gd name="f58" fmla="*/ f25 1 f31"/>
                <a:gd name="f59" fmla="*/ f44 1 f30"/>
                <a:gd name="f60" fmla="*/ f45 1 f31"/>
                <a:gd name="f61" fmla="*/ f46 1 f31"/>
                <a:gd name="f62" fmla="*/ f47 1 f30"/>
                <a:gd name="f63" fmla="*/ f48 1 f31"/>
                <a:gd name="f64" fmla="*/ f49 1 f30"/>
                <a:gd name="f65" fmla="*/ f50 1 f31"/>
                <a:gd name="f66" fmla="*/ f51 1 f30"/>
                <a:gd name="f67" fmla="*/ f52 1 f31"/>
                <a:gd name="f68" fmla="*/ f53 1 f30"/>
                <a:gd name="f69" fmla="*/ f54 1 f31"/>
                <a:gd name="f70" fmla="*/ f55 f21 1"/>
                <a:gd name="f71" fmla="*/ f56 f21 1"/>
                <a:gd name="f72" fmla="*/ f58 f22 1"/>
                <a:gd name="f73" fmla="*/ f57 f22 1"/>
                <a:gd name="f74" fmla="*/ f59 f21 1"/>
                <a:gd name="f75" fmla="*/ f60 f22 1"/>
                <a:gd name="f76" fmla="*/ f61 f22 1"/>
                <a:gd name="f77" fmla="*/ f62 f21 1"/>
                <a:gd name="f78" fmla="*/ f63 f22 1"/>
                <a:gd name="f79" fmla="*/ f64 f21 1"/>
                <a:gd name="f80" fmla="*/ f65 f22 1"/>
                <a:gd name="f81" fmla="*/ f66 f21 1"/>
                <a:gd name="f82" fmla="*/ f67 f22 1"/>
                <a:gd name="f83" fmla="*/ f68 f21 1"/>
                <a:gd name="f84" fmla="*/ f69 f22 1"/>
              </a:gdLst>
              <a:ahLst/>
              <a:cxnLst>
                <a:cxn ang="3cd4">
                  <a:pos x="hc" y="t"/>
                </a:cxn>
                <a:cxn ang="0">
                  <a:pos x="r" y="vc"/>
                </a:cxn>
                <a:cxn ang="cd4">
                  <a:pos x="hc" y="b"/>
                </a:cxn>
                <a:cxn ang="cd2">
                  <a:pos x="l" y="vc"/>
                </a:cxn>
                <a:cxn ang="f43">
                  <a:pos x="f74" y="f75"/>
                </a:cxn>
                <a:cxn ang="f43">
                  <a:pos x="f74" y="f76"/>
                </a:cxn>
                <a:cxn ang="f43">
                  <a:pos x="f77" y="f78"/>
                </a:cxn>
                <a:cxn ang="f43">
                  <a:pos x="f79" y="f80"/>
                </a:cxn>
                <a:cxn ang="f43">
                  <a:pos x="f81" y="f82"/>
                </a:cxn>
                <a:cxn ang="f43">
                  <a:pos x="f83" y="f84"/>
                </a:cxn>
              </a:cxnLst>
              <a:rect l="f70" t="f73" r="f71" b="f72"/>
              <a:pathLst>
                <a:path w="431789" h="224500">
                  <a:moveTo>
                    <a:pt x="f8" y="f9"/>
                  </a:moveTo>
                  <a:cubicBezTo>
                    <a:pt x="f10" y="f11"/>
                    <a:pt x="f10" y="f12"/>
                    <a:pt x="f8" y="f5"/>
                  </a:cubicBezTo>
                  <a:lnTo>
                    <a:pt x="f5" y="f13"/>
                  </a:lnTo>
                  <a:lnTo>
                    <a:pt x="f14" y="f15"/>
                  </a:lnTo>
                  <a:lnTo>
                    <a:pt x="f16" y="f17"/>
                  </a:lnTo>
                  <a:lnTo>
                    <a:pt x="f18" y="f19"/>
                  </a:lnTo>
                  <a:close/>
                </a:path>
              </a:pathLst>
            </a:custGeom>
            <a:solidFill>
              <a:srgbClr val="930B0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49">
              <a:extLst>
                <a:ext uri="{FF2B5EF4-FFF2-40B4-BE49-F238E27FC236}">
                  <a16:creationId xmlns:a16="http://schemas.microsoft.com/office/drawing/2014/main" id="{4244D42D-2AA9-A374-F98A-3AEDB3583569}"/>
                </a:ext>
              </a:extLst>
            </p:cNvPr>
            <p:cNvSpPr/>
            <p:nvPr/>
          </p:nvSpPr>
          <p:spPr>
            <a:xfrm flipH="1">
              <a:off x="11446797" y="4143905"/>
              <a:ext cx="22000" cy="123434"/>
            </a:xfrm>
            <a:custGeom>
              <a:avLst/>
              <a:gdLst>
                <a:gd name="f0" fmla="val 10800000"/>
                <a:gd name="f1" fmla="val 5400000"/>
                <a:gd name="f2" fmla="val 180"/>
                <a:gd name="f3" fmla="val w"/>
                <a:gd name="f4" fmla="val h"/>
                <a:gd name="f5" fmla="val 0"/>
                <a:gd name="f6" fmla="val 21996"/>
                <a:gd name="f7" fmla="val 123437"/>
                <a:gd name="f8" fmla="val 4577"/>
                <a:gd name="f9" fmla="val 105131"/>
                <a:gd name="f10" fmla="val 17292"/>
                <a:gd name="f11" fmla="val 18306"/>
                <a:gd name="f12" fmla="+- 0 0 -90"/>
                <a:gd name="f13" fmla="*/ f3 1 21996"/>
                <a:gd name="f14" fmla="*/ f4 1 123437"/>
                <a:gd name="f15" fmla="val f5"/>
                <a:gd name="f16" fmla="val f6"/>
                <a:gd name="f17" fmla="val f7"/>
                <a:gd name="f18" fmla="*/ f12 f0 1"/>
                <a:gd name="f19" fmla="+- f17 0 f15"/>
                <a:gd name="f20" fmla="+- f16 0 f15"/>
                <a:gd name="f21" fmla="*/ f18 1 f2"/>
                <a:gd name="f22" fmla="*/ f20 1 21996"/>
                <a:gd name="f23" fmla="*/ f19 1 123437"/>
                <a:gd name="f24" fmla="*/ 4577 f20 1"/>
                <a:gd name="f25" fmla="*/ 0 f19 1"/>
                <a:gd name="f26" fmla="*/ 0 f20 1"/>
                <a:gd name="f27" fmla="*/ 105131 f19 1"/>
                <a:gd name="f28" fmla="*/ 17292 f20 1"/>
                <a:gd name="f29" fmla="*/ 123437 f19 1"/>
                <a:gd name="f30" fmla="*/ 21996 f20 1"/>
                <a:gd name="f31" fmla="*/ 18306 f19 1"/>
                <a:gd name="f32" fmla="+- f21 0 f1"/>
                <a:gd name="f33" fmla="*/ f24 1 21996"/>
                <a:gd name="f34" fmla="*/ f25 1 123437"/>
                <a:gd name="f35" fmla="*/ f26 1 21996"/>
                <a:gd name="f36" fmla="*/ f27 1 123437"/>
                <a:gd name="f37" fmla="*/ f28 1 21996"/>
                <a:gd name="f38" fmla="*/ f29 1 123437"/>
                <a:gd name="f39" fmla="*/ f30 1 21996"/>
                <a:gd name="f40" fmla="*/ f31 1 123437"/>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21996" h="123437">
                  <a:moveTo>
                    <a:pt x="f8" y="f5"/>
                  </a:moveTo>
                  <a:lnTo>
                    <a:pt x="f5" y="f9"/>
                  </a:lnTo>
                  <a:lnTo>
                    <a:pt x="f10" y="f7"/>
                  </a:lnTo>
                  <a:lnTo>
                    <a:pt x="f6" y="f11"/>
                  </a:lnTo>
                  <a:lnTo>
                    <a:pt x="f8"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50">
              <a:extLst>
                <a:ext uri="{FF2B5EF4-FFF2-40B4-BE49-F238E27FC236}">
                  <a16:creationId xmlns:a16="http://schemas.microsoft.com/office/drawing/2014/main" id="{4FA141EE-175E-7B13-F29D-3918E0967E0D}"/>
                </a:ext>
              </a:extLst>
            </p:cNvPr>
            <p:cNvSpPr/>
            <p:nvPr/>
          </p:nvSpPr>
          <p:spPr>
            <a:xfrm flipH="1">
              <a:off x="11304260" y="4985464"/>
              <a:ext cx="884435" cy="584265"/>
            </a:xfrm>
            <a:custGeom>
              <a:avLst/>
              <a:gdLst>
                <a:gd name="f0" fmla="val 10800000"/>
                <a:gd name="f1" fmla="val 5400000"/>
                <a:gd name="f2" fmla="val 180"/>
                <a:gd name="f3" fmla="val w"/>
                <a:gd name="f4" fmla="val h"/>
                <a:gd name="f5" fmla="val 0"/>
                <a:gd name="f6" fmla="val 884431"/>
                <a:gd name="f7" fmla="val 584261"/>
                <a:gd name="f8" fmla="val 778265"/>
                <a:gd name="f9" fmla="val 406797"/>
                <a:gd name="f10" fmla="val 884432"/>
                <a:gd name="f11" fmla="val 117335"/>
                <a:gd name="f12" fmla="+- 0 0 -90"/>
                <a:gd name="f13" fmla="*/ f3 1 884431"/>
                <a:gd name="f14" fmla="*/ f4 1 584261"/>
                <a:gd name="f15" fmla="val f5"/>
                <a:gd name="f16" fmla="val f6"/>
                <a:gd name="f17" fmla="val f7"/>
                <a:gd name="f18" fmla="*/ f12 f0 1"/>
                <a:gd name="f19" fmla="+- f17 0 f15"/>
                <a:gd name="f20" fmla="+- f16 0 f15"/>
                <a:gd name="f21" fmla="*/ f18 1 f2"/>
                <a:gd name="f22" fmla="*/ f20 1 884431"/>
                <a:gd name="f23" fmla="*/ f19 1 584261"/>
                <a:gd name="f24" fmla="*/ 778265 f20 1"/>
                <a:gd name="f25" fmla="*/ 0 f19 1"/>
                <a:gd name="f26" fmla="*/ 0 f20 1"/>
                <a:gd name="f27" fmla="*/ 406797 f19 1"/>
                <a:gd name="f28" fmla="*/ 584261 f19 1"/>
                <a:gd name="f29" fmla="*/ 884432 f20 1"/>
                <a:gd name="f30" fmla="*/ 117335 f19 1"/>
                <a:gd name="f31" fmla="+- f21 0 f1"/>
                <a:gd name="f32" fmla="*/ f24 1 884431"/>
                <a:gd name="f33" fmla="*/ f25 1 584261"/>
                <a:gd name="f34" fmla="*/ f26 1 884431"/>
                <a:gd name="f35" fmla="*/ f27 1 584261"/>
                <a:gd name="f36" fmla="*/ f28 1 584261"/>
                <a:gd name="f37" fmla="*/ f29 1 884431"/>
                <a:gd name="f38" fmla="*/ f30 1 584261"/>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884431" h="584261">
                  <a:moveTo>
                    <a:pt x="f8" y="f5"/>
                  </a:moveTo>
                  <a:lnTo>
                    <a:pt x="f5" y="f9"/>
                  </a:lnTo>
                  <a:lnTo>
                    <a:pt x="f5" y="f7"/>
                  </a:lnTo>
                  <a:lnTo>
                    <a:pt x="f10" y="f11"/>
                  </a:lnTo>
                  <a:lnTo>
                    <a:pt x="f8" y="f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51">
              <a:extLst>
                <a:ext uri="{FF2B5EF4-FFF2-40B4-BE49-F238E27FC236}">
                  <a16:creationId xmlns:a16="http://schemas.microsoft.com/office/drawing/2014/main" id="{C1D7B03A-F29E-B578-59BA-5B462161B616}"/>
                </a:ext>
              </a:extLst>
            </p:cNvPr>
            <p:cNvSpPr/>
            <p:nvPr/>
          </p:nvSpPr>
          <p:spPr>
            <a:xfrm flipH="1">
              <a:off x="11735674" y="1658255"/>
              <a:ext cx="384240" cy="245854"/>
            </a:xfrm>
            <a:custGeom>
              <a:avLst/>
              <a:gdLst>
                <a:gd name="f0" fmla="val 10800000"/>
                <a:gd name="f1" fmla="val 5400000"/>
                <a:gd name="f2" fmla="val 180"/>
                <a:gd name="f3" fmla="val w"/>
                <a:gd name="f4" fmla="val h"/>
                <a:gd name="f5" fmla="val 0"/>
                <a:gd name="f6" fmla="val 384237"/>
                <a:gd name="f7" fmla="val 245857"/>
                <a:gd name="f8" fmla="val 220345"/>
                <a:gd name="f9" fmla="val 1525"/>
                <a:gd name="f10" fmla="val 219854"/>
                <a:gd name="f11" fmla="val 1108"/>
                <a:gd name="f12" fmla="val 219464"/>
                <a:gd name="f13" fmla="val 587"/>
                <a:gd name="f14" fmla="val 219201"/>
                <a:gd name="f15" fmla="val 90766"/>
                <a:gd name="f16" fmla="val 164401"/>
                <a:gd name="f17" fmla="val 245858"/>
                <a:gd name="f18" fmla="val 152930"/>
                <a:gd name="f19" fmla="+- 0 0 -90"/>
                <a:gd name="f20" fmla="*/ f3 1 384237"/>
                <a:gd name="f21" fmla="*/ f4 1 245857"/>
                <a:gd name="f22" fmla="val f5"/>
                <a:gd name="f23" fmla="val f6"/>
                <a:gd name="f24" fmla="val f7"/>
                <a:gd name="f25" fmla="*/ f19 f0 1"/>
                <a:gd name="f26" fmla="+- f24 0 f22"/>
                <a:gd name="f27" fmla="+- f23 0 f22"/>
                <a:gd name="f28" fmla="*/ f25 1 f2"/>
                <a:gd name="f29" fmla="*/ f27 1 384237"/>
                <a:gd name="f30" fmla="*/ f26 1 245857"/>
                <a:gd name="f31" fmla="*/ 220345 f27 1"/>
                <a:gd name="f32" fmla="*/ 1525 f26 1"/>
                <a:gd name="f33" fmla="*/ 219201 f27 1"/>
                <a:gd name="f34" fmla="*/ 0 f26 1"/>
                <a:gd name="f35" fmla="*/ 0 f27 1"/>
                <a:gd name="f36" fmla="*/ 90766 f26 1"/>
                <a:gd name="f37" fmla="*/ 164401 f27 1"/>
                <a:gd name="f38" fmla="*/ 245858 f26 1"/>
                <a:gd name="f39" fmla="*/ 384237 f27 1"/>
                <a:gd name="f40" fmla="*/ 152930 f26 1"/>
                <a:gd name="f41" fmla="+- f28 0 f1"/>
                <a:gd name="f42" fmla="*/ f31 1 384237"/>
                <a:gd name="f43" fmla="*/ f32 1 245857"/>
                <a:gd name="f44" fmla="*/ f33 1 384237"/>
                <a:gd name="f45" fmla="*/ f34 1 245857"/>
                <a:gd name="f46" fmla="*/ f35 1 384237"/>
                <a:gd name="f47" fmla="*/ f36 1 245857"/>
                <a:gd name="f48" fmla="*/ f37 1 384237"/>
                <a:gd name="f49" fmla="*/ f38 1 245857"/>
                <a:gd name="f50" fmla="*/ f39 1 384237"/>
                <a:gd name="f51" fmla="*/ f40 1 245857"/>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0" y="f71"/>
                </a:cxn>
                <a:cxn ang="f41">
                  <a:pos x="f72" y="f73"/>
                </a:cxn>
                <a:cxn ang="f41">
                  <a:pos x="f72" y="f73"/>
                </a:cxn>
                <a:cxn ang="f41">
                  <a:pos x="f74" y="f75"/>
                </a:cxn>
                <a:cxn ang="f41">
                  <a:pos x="f76" y="f77"/>
                </a:cxn>
                <a:cxn ang="f41">
                  <a:pos x="f78" y="f79"/>
                </a:cxn>
              </a:cxnLst>
              <a:rect l="f66" t="f69" r="f67" b="f68"/>
              <a:pathLst>
                <a:path w="384237" h="245857">
                  <a:moveTo>
                    <a:pt x="f8" y="f9"/>
                  </a:moveTo>
                  <a:cubicBezTo>
                    <a:pt x="f8" y="f9"/>
                    <a:pt x="f8" y="f9"/>
                    <a:pt x="f8" y="f9"/>
                  </a:cubicBezTo>
                  <a:cubicBezTo>
                    <a:pt x="f10" y="f11"/>
                    <a:pt x="f12" y="f13"/>
                    <a:pt x="f14" y="f5"/>
                  </a:cubicBezTo>
                  <a:lnTo>
                    <a:pt x="f14" y="f5"/>
                  </a:lnTo>
                  <a:lnTo>
                    <a:pt x="f5" y="f15"/>
                  </a:lnTo>
                  <a:lnTo>
                    <a:pt x="f16" y="f17"/>
                  </a:lnTo>
                  <a:lnTo>
                    <a:pt x="f6" y="f18"/>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52">
              <a:extLst>
                <a:ext uri="{FF2B5EF4-FFF2-40B4-BE49-F238E27FC236}">
                  <a16:creationId xmlns:a16="http://schemas.microsoft.com/office/drawing/2014/main" id="{FAB71306-EC25-A13D-3804-2FC390750C9D}"/>
                </a:ext>
              </a:extLst>
            </p:cNvPr>
            <p:cNvSpPr/>
            <p:nvPr/>
          </p:nvSpPr>
          <p:spPr>
            <a:xfrm flipH="1">
              <a:off x="7317833" y="4073990"/>
              <a:ext cx="2122587" cy="2077580"/>
            </a:xfrm>
            <a:custGeom>
              <a:avLst/>
              <a:gdLst>
                <a:gd name="f0" fmla="val 10800000"/>
                <a:gd name="f1" fmla="val 5400000"/>
                <a:gd name="f2" fmla="val 180"/>
                <a:gd name="f3" fmla="val w"/>
                <a:gd name="f4" fmla="val h"/>
                <a:gd name="f5" fmla="val 0"/>
                <a:gd name="f6" fmla="val 2122585"/>
                <a:gd name="f7" fmla="val 2077585"/>
                <a:gd name="f8" fmla="val 1183227"/>
                <a:gd name="f9" fmla="val 1146100"/>
                <a:gd name="f10" fmla="val 159540"/>
                <a:gd name="f11" fmla="val 1416668"/>
                <a:gd name="f12" fmla="val 398915"/>
                <a:gd name="f13" fmla="val 1417431"/>
                <a:gd name="f14" fmla="val 399805"/>
                <a:gd name="f15" fmla="val 1418702"/>
                <a:gd name="f16" fmla="val 401584"/>
                <a:gd name="f17" fmla="val 1418753"/>
                <a:gd name="f18" fmla="val 402131"/>
                <a:gd name="f19" fmla="val 402690"/>
                <a:gd name="f20" fmla="val 403237"/>
                <a:gd name="f21" fmla="val 1418740"/>
                <a:gd name="f22" fmla="val 403784"/>
                <a:gd name="f23" fmla="val 404343"/>
                <a:gd name="f24" fmla="val 404890"/>
                <a:gd name="f25" fmla="val 1418829"/>
                <a:gd name="f26" fmla="val 405652"/>
                <a:gd name="f27" fmla="val 406415"/>
                <a:gd name="f28" fmla="val 407178"/>
                <a:gd name="f29" fmla="val 1418766"/>
                <a:gd name="f30" fmla="val 407559"/>
                <a:gd name="f31" fmla="val 407941"/>
                <a:gd name="f32" fmla="val 408322"/>
                <a:gd name="f33" fmla="val 1380685"/>
                <a:gd name="f34" fmla="val 565701"/>
                <a:gd name="f35" fmla="val 1379655"/>
                <a:gd name="f36" fmla="val 570431"/>
                <a:gd name="f37" fmla="val 1374976"/>
                <a:gd name="f38" fmla="val 573431"/>
                <a:gd name="f39" fmla="val 1370246"/>
                <a:gd name="f40" fmla="val 572401"/>
                <a:gd name="f41" fmla="val 1370119"/>
                <a:gd name="f42" fmla="val 572375"/>
                <a:gd name="f43" fmla="val 1370005"/>
                <a:gd name="f44" fmla="val 572350"/>
                <a:gd name="f45" fmla="val 1369878"/>
                <a:gd name="f46" fmla="val 572312"/>
                <a:gd name="f47" fmla="val 1367500"/>
                <a:gd name="f48" fmla="val 571613"/>
                <a:gd name="f49" fmla="val 1365517"/>
                <a:gd name="f50" fmla="val 569960"/>
                <a:gd name="f51" fmla="val 1364410"/>
                <a:gd name="f52" fmla="val 567735"/>
                <a:gd name="f53" fmla="val 1003950"/>
                <a:gd name="f54" fmla="val 772786"/>
                <a:gd name="f55" fmla="val 1002043"/>
                <a:gd name="f56" fmla="val 781049"/>
                <a:gd name="f57" fmla="val 970256"/>
                <a:gd name="f58" fmla="val 918089"/>
                <a:gd name="f59" fmla="val 969277"/>
                <a:gd name="f60" fmla="val 922830"/>
                <a:gd name="f61" fmla="val 964623"/>
                <a:gd name="f62" fmla="val 925882"/>
                <a:gd name="f63" fmla="val 959881"/>
                <a:gd name="f64" fmla="val 924890"/>
                <a:gd name="f65" fmla="val 959779"/>
                <a:gd name="f66" fmla="val 924877"/>
                <a:gd name="f67" fmla="val 959677"/>
                <a:gd name="f68" fmla="val 924852"/>
                <a:gd name="f69" fmla="val 959576"/>
                <a:gd name="f70" fmla="val 924826"/>
                <a:gd name="f71" fmla="val 957656"/>
                <a:gd name="f72" fmla="val 924394"/>
                <a:gd name="f73" fmla="val 955977"/>
                <a:gd name="f74" fmla="val 923263"/>
                <a:gd name="f75" fmla="val 954871"/>
                <a:gd name="f76" fmla="val 921648"/>
                <a:gd name="f77" fmla="val 125239"/>
                <a:gd name="f78" fmla="val 1396838"/>
                <a:gd name="f79" fmla="val 125367"/>
                <a:gd name="f80" fmla="val 1397384"/>
                <a:gd name="f81" fmla="val 1397944"/>
                <a:gd name="f82" fmla="val 1398490"/>
                <a:gd name="f83" fmla="val 1399253"/>
                <a:gd name="f84" fmla="val 1399507"/>
                <a:gd name="f85" fmla="val 1402050"/>
                <a:gd name="f86" fmla="val 2077586"/>
                <a:gd name="f87" fmla="val 2122586"/>
                <a:gd name="f88" fmla="val 819695"/>
                <a:gd name="f89" fmla="val 1741146"/>
                <a:gd name="f90" fmla="val 486630"/>
                <a:gd name="f91" fmla="+- 0 0 -90"/>
                <a:gd name="f92" fmla="*/ f3 1 2122585"/>
                <a:gd name="f93" fmla="*/ f4 1 2077585"/>
                <a:gd name="f94" fmla="val f5"/>
                <a:gd name="f95" fmla="val f6"/>
                <a:gd name="f96" fmla="val f7"/>
                <a:gd name="f97" fmla="*/ f91 f0 1"/>
                <a:gd name="f98" fmla="+- f96 0 f94"/>
                <a:gd name="f99" fmla="+- f95 0 f94"/>
                <a:gd name="f100" fmla="*/ f97 1 f2"/>
                <a:gd name="f101" fmla="*/ f99 1 2122585"/>
                <a:gd name="f102" fmla="*/ f98 1 2077585"/>
                <a:gd name="f103" fmla="*/ 1183227 f99 1"/>
                <a:gd name="f104" fmla="*/ 0 f98 1"/>
                <a:gd name="f105" fmla="*/ 1146100 f99 1"/>
                <a:gd name="f106" fmla="*/ 159540 f98 1"/>
                <a:gd name="f107" fmla="*/ 1416668 f99 1"/>
                <a:gd name="f108" fmla="*/ 398915 f98 1"/>
                <a:gd name="f109" fmla="*/ 1417431 f99 1"/>
                <a:gd name="f110" fmla="*/ 399805 f98 1"/>
                <a:gd name="f111" fmla="*/ 1418702 f99 1"/>
                <a:gd name="f112" fmla="*/ 401584 f98 1"/>
                <a:gd name="f113" fmla="*/ 403237 f98 1"/>
                <a:gd name="f114" fmla="*/ 404890 f98 1"/>
                <a:gd name="f115" fmla="*/ 407178 f98 1"/>
                <a:gd name="f116" fmla="*/ 408322 f98 1"/>
                <a:gd name="f117" fmla="*/ 1380685 f99 1"/>
                <a:gd name="f118" fmla="*/ 565701 f98 1"/>
                <a:gd name="f119" fmla="*/ 1370246 f99 1"/>
                <a:gd name="f120" fmla="*/ 572401 f98 1"/>
                <a:gd name="f121" fmla="*/ 1369878 f99 1"/>
                <a:gd name="f122" fmla="*/ 572312 f98 1"/>
                <a:gd name="f123" fmla="*/ 1364410 f99 1"/>
                <a:gd name="f124" fmla="*/ 567735 f98 1"/>
                <a:gd name="f125" fmla="*/ 1003950 f99 1"/>
                <a:gd name="f126" fmla="*/ 772786 f98 1"/>
                <a:gd name="f127" fmla="*/ 1002043 f99 1"/>
                <a:gd name="f128" fmla="*/ 781049 f98 1"/>
                <a:gd name="f129" fmla="*/ 970256 f99 1"/>
                <a:gd name="f130" fmla="*/ 918089 f98 1"/>
                <a:gd name="f131" fmla="*/ 959881 f99 1"/>
                <a:gd name="f132" fmla="*/ 924890 f98 1"/>
                <a:gd name="f133" fmla="*/ 959576 f99 1"/>
                <a:gd name="f134" fmla="*/ 924826 f98 1"/>
                <a:gd name="f135" fmla="*/ 954871 f99 1"/>
                <a:gd name="f136" fmla="*/ 921648 f98 1"/>
                <a:gd name="f137" fmla="*/ 125239 f99 1"/>
                <a:gd name="f138" fmla="*/ 1396838 f98 1"/>
                <a:gd name="f139" fmla="*/ 1398490 f98 1"/>
                <a:gd name="f140" fmla="*/ 1399507 f98 1"/>
                <a:gd name="f141" fmla="*/ 1402050 f98 1"/>
                <a:gd name="f142" fmla="*/ 0 f99 1"/>
                <a:gd name="f143" fmla="*/ 2077586 f98 1"/>
                <a:gd name="f144" fmla="*/ 2122586 f99 1"/>
                <a:gd name="f145" fmla="*/ 819695 f98 1"/>
                <a:gd name="f146" fmla="*/ 1741146 f99 1"/>
                <a:gd name="f147" fmla="*/ 486630 f98 1"/>
                <a:gd name="f148" fmla="+- f100 0 f1"/>
                <a:gd name="f149" fmla="*/ f103 1 2122585"/>
                <a:gd name="f150" fmla="*/ f104 1 2077585"/>
                <a:gd name="f151" fmla="*/ f105 1 2122585"/>
                <a:gd name="f152" fmla="*/ f106 1 2077585"/>
                <a:gd name="f153" fmla="*/ f107 1 2122585"/>
                <a:gd name="f154" fmla="*/ f108 1 2077585"/>
                <a:gd name="f155" fmla="*/ f109 1 2122585"/>
                <a:gd name="f156" fmla="*/ f110 1 2077585"/>
                <a:gd name="f157" fmla="*/ f111 1 2122585"/>
                <a:gd name="f158" fmla="*/ f112 1 2077585"/>
                <a:gd name="f159" fmla="*/ f113 1 2077585"/>
                <a:gd name="f160" fmla="*/ f114 1 2077585"/>
                <a:gd name="f161" fmla="*/ f115 1 2077585"/>
                <a:gd name="f162" fmla="*/ f116 1 2077585"/>
                <a:gd name="f163" fmla="*/ f117 1 2122585"/>
                <a:gd name="f164" fmla="*/ f118 1 2077585"/>
                <a:gd name="f165" fmla="*/ f119 1 2122585"/>
                <a:gd name="f166" fmla="*/ f120 1 2077585"/>
                <a:gd name="f167" fmla="*/ f121 1 2122585"/>
                <a:gd name="f168" fmla="*/ f122 1 2077585"/>
                <a:gd name="f169" fmla="*/ f123 1 2122585"/>
                <a:gd name="f170" fmla="*/ f124 1 2077585"/>
                <a:gd name="f171" fmla="*/ f125 1 2122585"/>
                <a:gd name="f172" fmla="*/ f126 1 2077585"/>
                <a:gd name="f173" fmla="*/ f127 1 2122585"/>
                <a:gd name="f174" fmla="*/ f128 1 2077585"/>
                <a:gd name="f175" fmla="*/ f129 1 2122585"/>
                <a:gd name="f176" fmla="*/ f130 1 2077585"/>
                <a:gd name="f177" fmla="*/ f131 1 2122585"/>
                <a:gd name="f178" fmla="*/ f132 1 2077585"/>
                <a:gd name="f179" fmla="*/ f133 1 2122585"/>
                <a:gd name="f180" fmla="*/ f134 1 2077585"/>
                <a:gd name="f181" fmla="*/ f135 1 2122585"/>
                <a:gd name="f182" fmla="*/ f136 1 2077585"/>
                <a:gd name="f183" fmla="*/ f137 1 2122585"/>
                <a:gd name="f184" fmla="*/ f138 1 2077585"/>
                <a:gd name="f185" fmla="*/ f139 1 2077585"/>
                <a:gd name="f186" fmla="*/ f140 1 2077585"/>
                <a:gd name="f187" fmla="*/ f141 1 2077585"/>
                <a:gd name="f188" fmla="*/ f142 1 2122585"/>
                <a:gd name="f189" fmla="*/ f143 1 2077585"/>
                <a:gd name="f190" fmla="*/ f144 1 2122585"/>
                <a:gd name="f191" fmla="*/ f145 1 2077585"/>
                <a:gd name="f192" fmla="*/ f146 1 2122585"/>
                <a:gd name="f193" fmla="*/ f147 1 2077585"/>
                <a:gd name="f194" fmla="*/ f94 1 f101"/>
                <a:gd name="f195" fmla="*/ f95 1 f101"/>
                <a:gd name="f196" fmla="*/ f94 1 f102"/>
                <a:gd name="f197" fmla="*/ f96 1 f102"/>
                <a:gd name="f198" fmla="*/ f149 1 f101"/>
                <a:gd name="f199" fmla="*/ f150 1 f102"/>
                <a:gd name="f200" fmla="*/ f151 1 f101"/>
                <a:gd name="f201" fmla="*/ f152 1 f102"/>
                <a:gd name="f202" fmla="*/ f153 1 f101"/>
                <a:gd name="f203" fmla="*/ f154 1 f102"/>
                <a:gd name="f204" fmla="*/ f155 1 f101"/>
                <a:gd name="f205" fmla="*/ f156 1 f102"/>
                <a:gd name="f206" fmla="*/ f157 1 f101"/>
                <a:gd name="f207" fmla="*/ f158 1 f102"/>
                <a:gd name="f208" fmla="*/ f159 1 f102"/>
                <a:gd name="f209" fmla="*/ f160 1 f102"/>
                <a:gd name="f210" fmla="*/ f161 1 f102"/>
                <a:gd name="f211" fmla="*/ f162 1 f102"/>
                <a:gd name="f212" fmla="*/ f163 1 f101"/>
                <a:gd name="f213" fmla="*/ f164 1 f102"/>
                <a:gd name="f214" fmla="*/ f165 1 f101"/>
                <a:gd name="f215" fmla="*/ f166 1 f102"/>
                <a:gd name="f216" fmla="*/ f167 1 f101"/>
                <a:gd name="f217" fmla="*/ f168 1 f102"/>
                <a:gd name="f218" fmla="*/ f169 1 f101"/>
                <a:gd name="f219" fmla="*/ f170 1 f102"/>
                <a:gd name="f220" fmla="*/ f171 1 f101"/>
                <a:gd name="f221" fmla="*/ f172 1 f102"/>
                <a:gd name="f222" fmla="*/ f173 1 f101"/>
                <a:gd name="f223" fmla="*/ f174 1 f102"/>
                <a:gd name="f224" fmla="*/ f175 1 f101"/>
                <a:gd name="f225" fmla="*/ f176 1 f102"/>
                <a:gd name="f226" fmla="*/ f177 1 f101"/>
                <a:gd name="f227" fmla="*/ f178 1 f102"/>
                <a:gd name="f228" fmla="*/ f179 1 f101"/>
                <a:gd name="f229" fmla="*/ f180 1 f102"/>
                <a:gd name="f230" fmla="*/ f181 1 f101"/>
                <a:gd name="f231" fmla="*/ f182 1 f102"/>
                <a:gd name="f232" fmla="*/ f183 1 f101"/>
                <a:gd name="f233" fmla="*/ f184 1 f102"/>
                <a:gd name="f234" fmla="*/ f185 1 f102"/>
                <a:gd name="f235" fmla="*/ f186 1 f102"/>
                <a:gd name="f236" fmla="*/ f187 1 f102"/>
                <a:gd name="f237" fmla="*/ f188 1 f101"/>
                <a:gd name="f238" fmla="*/ f189 1 f102"/>
                <a:gd name="f239" fmla="*/ f190 1 f101"/>
                <a:gd name="f240" fmla="*/ f191 1 f102"/>
                <a:gd name="f241" fmla="*/ f192 1 f101"/>
                <a:gd name="f242" fmla="*/ f193 1 f102"/>
                <a:gd name="f243" fmla="*/ f194 f92 1"/>
                <a:gd name="f244" fmla="*/ f195 f92 1"/>
                <a:gd name="f245" fmla="*/ f197 f93 1"/>
                <a:gd name="f246" fmla="*/ f196 f93 1"/>
                <a:gd name="f247" fmla="*/ f198 f92 1"/>
                <a:gd name="f248" fmla="*/ f199 f93 1"/>
                <a:gd name="f249" fmla="*/ f200 f92 1"/>
                <a:gd name="f250" fmla="*/ f201 f93 1"/>
                <a:gd name="f251" fmla="*/ f202 f92 1"/>
                <a:gd name="f252" fmla="*/ f203 f93 1"/>
                <a:gd name="f253" fmla="*/ f204 f92 1"/>
                <a:gd name="f254" fmla="*/ f205 f93 1"/>
                <a:gd name="f255" fmla="*/ f206 f92 1"/>
                <a:gd name="f256" fmla="*/ f207 f93 1"/>
                <a:gd name="f257" fmla="*/ f208 f93 1"/>
                <a:gd name="f258" fmla="*/ f209 f93 1"/>
                <a:gd name="f259" fmla="*/ f210 f93 1"/>
                <a:gd name="f260" fmla="*/ f211 f93 1"/>
                <a:gd name="f261" fmla="*/ f212 f92 1"/>
                <a:gd name="f262" fmla="*/ f213 f93 1"/>
                <a:gd name="f263" fmla="*/ f214 f92 1"/>
                <a:gd name="f264" fmla="*/ f215 f93 1"/>
                <a:gd name="f265" fmla="*/ f216 f92 1"/>
                <a:gd name="f266" fmla="*/ f217 f93 1"/>
                <a:gd name="f267" fmla="*/ f218 f92 1"/>
                <a:gd name="f268" fmla="*/ f219 f93 1"/>
                <a:gd name="f269" fmla="*/ f220 f92 1"/>
                <a:gd name="f270" fmla="*/ f221 f93 1"/>
                <a:gd name="f271" fmla="*/ f222 f92 1"/>
                <a:gd name="f272" fmla="*/ f223 f93 1"/>
                <a:gd name="f273" fmla="*/ f224 f92 1"/>
                <a:gd name="f274" fmla="*/ f225 f93 1"/>
                <a:gd name="f275" fmla="*/ f226 f92 1"/>
                <a:gd name="f276" fmla="*/ f227 f93 1"/>
                <a:gd name="f277" fmla="*/ f228 f92 1"/>
                <a:gd name="f278" fmla="*/ f229 f93 1"/>
                <a:gd name="f279" fmla="*/ f230 f92 1"/>
                <a:gd name="f280" fmla="*/ f231 f93 1"/>
                <a:gd name="f281" fmla="*/ f232 f92 1"/>
                <a:gd name="f282" fmla="*/ f233 f93 1"/>
                <a:gd name="f283" fmla="*/ f234 f93 1"/>
                <a:gd name="f284" fmla="*/ f235 f93 1"/>
                <a:gd name="f285" fmla="*/ f236 f93 1"/>
                <a:gd name="f286" fmla="*/ f237 f92 1"/>
                <a:gd name="f287" fmla="*/ f238 f93 1"/>
                <a:gd name="f288" fmla="*/ f239 f92 1"/>
                <a:gd name="f289" fmla="*/ f240 f93 1"/>
                <a:gd name="f290" fmla="*/ f241 f92 1"/>
                <a:gd name="f291" fmla="*/ f242 f93 1"/>
              </a:gdLst>
              <a:ahLst/>
              <a:cxnLst>
                <a:cxn ang="3cd4">
                  <a:pos x="hc" y="t"/>
                </a:cxn>
                <a:cxn ang="0">
                  <a:pos x="r" y="vc"/>
                </a:cxn>
                <a:cxn ang="cd4">
                  <a:pos x="hc" y="b"/>
                </a:cxn>
                <a:cxn ang="cd2">
                  <a:pos x="l" y="vc"/>
                </a:cxn>
                <a:cxn ang="f148">
                  <a:pos x="f247" y="f248"/>
                </a:cxn>
                <a:cxn ang="f148">
                  <a:pos x="f249" y="f250"/>
                </a:cxn>
                <a:cxn ang="f148">
                  <a:pos x="f251" y="f252"/>
                </a:cxn>
                <a:cxn ang="f148">
                  <a:pos x="f251" y="f252"/>
                </a:cxn>
                <a:cxn ang="f148">
                  <a:pos x="f251" y="f252"/>
                </a:cxn>
                <a:cxn ang="f148">
                  <a:pos x="f253" y="f254"/>
                </a:cxn>
                <a:cxn ang="f148">
                  <a:pos x="f255" y="f256"/>
                </a:cxn>
                <a:cxn ang="f148">
                  <a:pos x="f255" y="f257"/>
                </a:cxn>
                <a:cxn ang="f148">
                  <a:pos x="f255" y="f258"/>
                </a:cxn>
                <a:cxn ang="f148">
                  <a:pos x="f255" y="f259"/>
                </a:cxn>
                <a:cxn ang="f148">
                  <a:pos x="f255" y="f260"/>
                </a:cxn>
                <a:cxn ang="f148">
                  <a:pos x="f255" y="f260"/>
                </a:cxn>
                <a:cxn ang="f148">
                  <a:pos x="f255" y="f260"/>
                </a:cxn>
                <a:cxn ang="f148">
                  <a:pos x="f261" y="f262"/>
                </a:cxn>
                <a:cxn ang="f148">
                  <a:pos x="f263" y="f264"/>
                </a:cxn>
                <a:cxn ang="f148">
                  <a:pos x="f265" y="f266"/>
                </a:cxn>
                <a:cxn ang="f148">
                  <a:pos x="f267" y="f268"/>
                </a:cxn>
                <a:cxn ang="f148">
                  <a:pos x="f269" y="f270"/>
                </a:cxn>
                <a:cxn ang="f148">
                  <a:pos x="f271" y="f272"/>
                </a:cxn>
                <a:cxn ang="f148">
                  <a:pos x="f273" y="f274"/>
                </a:cxn>
                <a:cxn ang="f148">
                  <a:pos x="f275" y="f276"/>
                </a:cxn>
                <a:cxn ang="f148">
                  <a:pos x="f277" y="f278"/>
                </a:cxn>
                <a:cxn ang="f148">
                  <a:pos x="f279" y="f280"/>
                </a:cxn>
                <a:cxn ang="f148">
                  <a:pos x="f281" y="f282"/>
                </a:cxn>
                <a:cxn ang="f148">
                  <a:pos x="f281" y="f283"/>
                </a:cxn>
                <a:cxn ang="f148">
                  <a:pos x="f281" y="f284"/>
                </a:cxn>
                <a:cxn ang="f148">
                  <a:pos x="f281" y="f285"/>
                </a:cxn>
                <a:cxn ang="f148">
                  <a:pos x="f286" y="f287"/>
                </a:cxn>
                <a:cxn ang="f148">
                  <a:pos x="f288" y="f289"/>
                </a:cxn>
                <a:cxn ang="f148">
                  <a:pos x="f290" y="f291"/>
                </a:cxn>
              </a:cxnLst>
              <a:rect l="f243" t="f246" r="f244" b="f245"/>
              <a:pathLst>
                <a:path w="2122585" h="2077585">
                  <a:moveTo>
                    <a:pt x="f8" y="f5"/>
                  </a:moveTo>
                  <a:lnTo>
                    <a:pt x="f9" y="f10"/>
                  </a:lnTo>
                  <a:lnTo>
                    <a:pt x="f11" y="f12"/>
                  </a:lnTo>
                  <a:lnTo>
                    <a:pt x="f11" y="f12"/>
                  </a:lnTo>
                  <a:lnTo>
                    <a:pt x="f11" y="f12"/>
                  </a:lnTo>
                  <a:lnTo>
                    <a:pt x="f13" y="f14"/>
                  </a:lnTo>
                  <a:lnTo>
                    <a:pt x="f15" y="f16"/>
                  </a:lnTo>
                  <a:cubicBezTo>
                    <a:pt x="f17" y="f18"/>
                    <a:pt x="f17" y="f19"/>
                    <a:pt x="f15" y="f20"/>
                  </a:cubicBezTo>
                  <a:cubicBezTo>
                    <a:pt x="f21" y="f22"/>
                    <a:pt x="f21" y="f23"/>
                    <a:pt x="f15" y="f24"/>
                  </a:cubicBezTo>
                  <a:cubicBezTo>
                    <a:pt x="f25" y="f26"/>
                    <a:pt x="f25" y="f27"/>
                    <a:pt x="f15" y="f28"/>
                  </a:cubicBezTo>
                  <a:cubicBezTo>
                    <a:pt x="f29" y="f30"/>
                    <a:pt x="f29" y="f31"/>
                    <a:pt x="f15" y="f32"/>
                  </a:cubicBezTo>
                  <a:lnTo>
                    <a:pt x="f15" y="f32"/>
                  </a:lnTo>
                  <a:lnTo>
                    <a:pt x="f15" y="f32"/>
                  </a:lnTo>
                  <a:lnTo>
                    <a:pt x="f33" y="f34"/>
                  </a:lnTo>
                  <a:cubicBezTo>
                    <a:pt x="f35" y="f36"/>
                    <a:pt x="f37" y="f38"/>
                    <a:pt x="f39" y="f40"/>
                  </a:cubicBezTo>
                  <a:cubicBezTo>
                    <a:pt x="f41" y="f42"/>
                    <a:pt x="f43" y="f44"/>
                    <a:pt x="f45" y="f46"/>
                  </a:cubicBezTo>
                  <a:cubicBezTo>
                    <a:pt x="f47" y="f48"/>
                    <a:pt x="f49" y="f50"/>
                    <a:pt x="f51" y="f52"/>
                  </a:cubicBezTo>
                  <a:lnTo>
                    <a:pt x="f53" y="f54"/>
                  </a:lnTo>
                  <a:lnTo>
                    <a:pt x="f55" y="f56"/>
                  </a:lnTo>
                  <a:lnTo>
                    <a:pt x="f57" y="f58"/>
                  </a:lnTo>
                  <a:cubicBezTo>
                    <a:pt x="f59" y="f60"/>
                    <a:pt x="f61" y="f62"/>
                    <a:pt x="f63" y="f64"/>
                  </a:cubicBezTo>
                  <a:cubicBezTo>
                    <a:pt x="f65" y="f66"/>
                    <a:pt x="f67" y="f68"/>
                    <a:pt x="f69" y="f70"/>
                  </a:cubicBezTo>
                  <a:cubicBezTo>
                    <a:pt x="f71" y="f72"/>
                    <a:pt x="f73" y="f74"/>
                    <a:pt x="f75" y="f76"/>
                  </a:cubicBezTo>
                  <a:lnTo>
                    <a:pt x="f77" y="f78"/>
                  </a:lnTo>
                  <a:cubicBezTo>
                    <a:pt x="f79" y="f80"/>
                    <a:pt x="f79" y="f81"/>
                    <a:pt x="f77" y="f82"/>
                  </a:cubicBezTo>
                  <a:cubicBezTo>
                    <a:pt x="f77" y="f82"/>
                    <a:pt x="f77" y="f83"/>
                    <a:pt x="f77" y="f84"/>
                  </a:cubicBezTo>
                  <a:lnTo>
                    <a:pt x="f77" y="f85"/>
                  </a:lnTo>
                  <a:lnTo>
                    <a:pt x="f5" y="f86"/>
                  </a:lnTo>
                  <a:lnTo>
                    <a:pt x="f87" y="f88"/>
                  </a:lnTo>
                  <a:lnTo>
                    <a:pt x="f89" y="f90"/>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53">
              <a:extLst>
                <a:ext uri="{FF2B5EF4-FFF2-40B4-BE49-F238E27FC236}">
                  <a16:creationId xmlns:a16="http://schemas.microsoft.com/office/drawing/2014/main" id="{E1C45F52-D99F-695E-EEDD-A02D06AFF06D}"/>
                </a:ext>
              </a:extLst>
            </p:cNvPr>
            <p:cNvSpPr/>
            <p:nvPr/>
          </p:nvSpPr>
          <p:spPr>
            <a:xfrm flipH="1">
              <a:off x="8040410" y="4488405"/>
              <a:ext cx="396694" cy="358106"/>
            </a:xfrm>
            <a:custGeom>
              <a:avLst/>
              <a:gdLst>
                <a:gd name="f0" fmla="val 10800000"/>
                <a:gd name="f1" fmla="val 5400000"/>
                <a:gd name="f2" fmla="val 180"/>
                <a:gd name="f3" fmla="val w"/>
                <a:gd name="f4" fmla="val h"/>
                <a:gd name="f5" fmla="val 0"/>
                <a:gd name="f6" fmla="val 396697"/>
                <a:gd name="f7" fmla="val 358107"/>
                <a:gd name="f8" fmla="val 359571"/>
                <a:gd name="f9" fmla="val 146574"/>
                <a:gd name="f10" fmla="val 36110"/>
                <a:gd name="f11" fmla="val 203398"/>
                <a:gd name="f12" fmla="val 34711"/>
                <a:gd name="f13" fmla="val 209373"/>
                <a:gd name="f14" fmla="val 358108"/>
                <a:gd name="f15" fmla="val 360461"/>
                <a:gd name="f16" fmla="val 153057"/>
                <a:gd name="f17" fmla="val 359456"/>
                <a:gd name="f18" fmla="val 151048"/>
                <a:gd name="f19" fmla="val 359151"/>
                <a:gd name="f20" fmla="val 148773"/>
                <a:gd name="f21" fmla="+- 0 0 -90"/>
                <a:gd name="f22" fmla="*/ f3 1 396697"/>
                <a:gd name="f23" fmla="*/ f4 1 358107"/>
                <a:gd name="f24" fmla="val f5"/>
                <a:gd name="f25" fmla="val f6"/>
                <a:gd name="f26" fmla="val f7"/>
                <a:gd name="f27" fmla="*/ f21 f0 1"/>
                <a:gd name="f28" fmla="+- f26 0 f24"/>
                <a:gd name="f29" fmla="+- f25 0 f24"/>
                <a:gd name="f30" fmla="*/ f27 1 f2"/>
                <a:gd name="f31" fmla="*/ f29 1 396697"/>
                <a:gd name="f32" fmla="*/ f28 1 358107"/>
                <a:gd name="f33" fmla="*/ 359571 f29 1"/>
                <a:gd name="f34" fmla="*/ 146574 f28 1"/>
                <a:gd name="f35" fmla="*/ 396697 f29 1"/>
                <a:gd name="f36" fmla="*/ 0 f28 1"/>
                <a:gd name="f37" fmla="*/ 36110 f29 1"/>
                <a:gd name="f38" fmla="*/ 203398 f28 1"/>
                <a:gd name="f39" fmla="*/ 34711 f29 1"/>
                <a:gd name="f40" fmla="*/ 209373 f28 1"/>
                <a:gd name="f41" fmla="*/ 0 f29 1"/>
                <a:gd name="f42" fmla="*/ 358108 f28 1"/>
                <a:gd name="f43" fmla="*/ 360461 f29 1"/>
                <a:gd name="f44" fmla="*/ 153057 f28 1"/>
                <a:gd name="f45" fmla="+- f30 0 f1"/>
                <a:gd name="f46" fmla="*/ f33 1 396697"/>
                <a:gd name="f47" fmla="*/ f34 1 358107"/>
                <a:gd name="f48" fmla="*/ f35 1 396697"/>
                <a:gd name="f49" fmla="*/ f36 1 358107"/>
                <a:gd name="f50" fmla="*/ f37 1 396697"/>
                <a:gd name="f51" fmla="*/ f38 1 358107"/>
                <a:gd name="f52" fmla="*/ f39 1 396697"/>
                <a:gd name="f53" fmla="*/ f40 1 358107"/>
                <a:gd name="f54" fmla="*/ f41 1 396697"/>
                <a:gd name="f55" fmla="*/ f42 1 358107"/>
                <a:gd name="f56" fmla="*/ f43 1 396697"/>
                <a:gd name="f57" fmla="*/ f44 1 358107"/>
                <a:gd name="f58" fmla="*/ f24 1 f31"/>
                <a:gd name="f59" fmla="*/ f25 1 f31"/>
                <a:gd name="f60" fmla="*/ f24 1 f32"/>
                <a:gd name="f61" fmla="*/ f26 1 f32"/>
                <a:gd name="f62" fmla="*/ f46 1 f31"/>
                <a:gd name="f63" fmla="*/ f47 1 f32"/>
                <a:gd name="f64" fmla="*/ f48 1 f31"/>
                <a:gd name="f65" fmla="*/ f49 1 f32"/>
                <a:gd name="f66" fmla="*/ f50 1 f31"/>
                <a:gd name="f67" fmla="*/ f51 1 f32"/>
                <a:gd name="f68" fmla="*/ f52 1 f31"/>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3 1"/>
                <a:gd name="f84" fmla="*/ f68 f22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80" y="f81"/>
                </a:cxn>
                <a:cxn ang="f45">
                  <a:pos x="f82" y="f83"/>
                </a:cxn>
                <a:cxn ang="f45">
                  <a:pos x="f84" y="f85"/>
                </a:cxn>
                <a:cxn ang="f45">
                  <a:pos x="f86" y="f87"/>
                </a:cxn>
                <a:cxn ang="f45">
                  <a:pos x="f88" y="f89"/>
                </a:cxn>
                <a:cxn ang="f45">
                  <a:pos x="f78" y="f79"/>
                </a:cxn>
              </a:cxnLst>
              <a:rect l="f74" t="f77" r="f75" b="f76"/>
              <a:pathLst>
                <a:path w="396697" h="358107">
                  <a:moveTo>
                    <a:pt x="f8" y="f9"/>
                  </a:moveTo>
                  <a:lnTo>
                    <a:pt x="f6" y="f5"/>
                  </a:lnTo>
                  <a:lnTo>
                    <a:pt x="f10" y="f11"/>
                  </a:lnTo>
                  <a:lnTo>
                    <a:pt x="f12" y="f13"/>
                  </a:lnTo>
                  <a:lnTo>
                    <a:pt x="f5" y="f14"/>
                  </a:lnTo>
                  <a:lnTo>
                    <a:pt x="f15" y="f16"/>
                  </a:lnTo>
                  <a:cubicBezTo>
                    <a:pt x="f17" y="f18"/>
                    <a:pt x="f19" y="f20"/>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54">
              <a:extLst>
                <a:ext uri="{FF2B5EF4-FFF2-40B4-BE49-F238E27FC236}">
                  <a16:creationId xmlns:a16="http://schemas.microsoft.com/office/drawing/2014/main" id="{7544D21E-102D-3836-4571-955527243FE8}"/>
                </a:ext>
              </a:extLst>
            </p:cNvPr>
            <p:cNvSpPr/>
            <p:nvPr/>
          </p:nvSpPr>
          <p:spPr>
            <a:xfrm flipH="1">
              <a:off x="8039139" y="4253743"/>
              <a:ext cx="360840" cy="434001"/>
            </a:xfrm>
            <a:custGeom>
              <a:avLst/>
              <a:gdLst>
                <a:gd name="f0" fmla="val 10800000"/>
                <a:gd name="f1" fmla="val 5400000"/>
                <a:gd name="f2" fmla="val 180"/>
                <a:gd name="f3" fmla="val w"/>
                <a:gd name="f4" fmla="val h"/>
                <a:gd name="f5" fmla="val 0"/>
                <a:gd name="f6" fmla="val 360842"/>
                <a:gd name="f7" fmla="val 434000"/>
                <a:gd name="f8" fmla="val 360715"/>
                <a:gd name="f9" fmla="val 230348"/>
                <a:gd name="f10" fmla="val 229840"/>
                <a:gd name="f11" fmla="val 100954"/>
                <a:gd name="f12" fmla="val 434001"/>
                <a:gd name="f13" fmla="+- 0 0 -90"/>
                <a:gd name="f14" fmla="*/ f3 1 360842"/>
                <a:gd name="f15" fmla="*/ f4 1 434000"/>
                <a:gd name="f16" fmla="val f5"/>
                <a:gd name="f17" fmla="val f6"/>
                <a:gd name="f18" fmla="val f7"/>
                <a:gd name="f19" fmla="*/ f13 f0 1"/>
                <a:gd name="f20" fmla="+- f18 0 f16"/>
                <a:gd name="f21" fmla="+- f17 0 f16"/>
                <a:gd name="f22" fmla="*/ f19 1 f2"/>
                <a:gd name="f23" fmla="*/ f21 1 360842"/>
                <a:gd name="f24" fmla="*/ f20 1 434000"/>
                <a:gd name="f25" fmla="*/ 360715 f21 1"/>
                <a:gd name="f26" fmla="*/ 230348 f20 1"/>
                <a:gd name="f27" fmla="*/ 360842 f21 1"/>
                <a:gd name="f28" fmla="*/ 229840 f20 1"/>
                <a:gd name="f29" fmla="*/ 100954 f21 1"/>
                <a:gd name="f30" fmla="*/ 0 f20 1"/>
                <a:gd name="f31" fmla="*/ 0 f21 1"/>
                <a:gd name="f32" fmla="*/ 434001 f20 1"/>
                <a:gd name="f33" fmla="+- f22 0 f1"/>
                <a:gd name="f34" fmla="*/ f25 1 360842"/>
                <a:gd name="f35" fmla="*/ f26 1 434000"/>
                <a:gd name="f36" fmla="*/ f27 1 360842"/>
                <a:gd name="f37" fmla="*/ f28 1 434000"/>
                <a:gd name="f38" fmla="*/ f29 1 360842"/>
                <a:gd name="f39" fmla="*/ f30 1 434000"/>
                <a:gd name="f40" fmla="*/ f31 1 360842"/>
                <a:gd name="f41" fmla="*/ f32 1 43400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60842" h="434000">
                  <a:moveTo>
                    <a:pt x="f8" y="f9"/>
                  </a:moveTo>
                  <a:lnTo>
                    <a:pt x="f6" y="f10"/>
                  </a:lnTo>
                  <a:lnTo>
                    <a:pt x="f11" y="f5"/>
                  </a:lnTo>
                  <a:lnTo>
                    <a:pt x="f5" y="f12"/>
                  </a:lnTo>
                  <a:lnTo>
                    <a:pt x="f8" y="f9"/>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55">
              <a:extLst>
                <a:ext uri="{FF2B5EF4-FFF2-40B4-BE49-F238E27FC236}">
                  <a16:creationId xmlns:a16="http://schemas.microsoft.com/office/drawing/2014/main" id="{914BFEB7-AFD1-A0B0-F29E-3576C869C17D}"/>
                </a:ext>
              </a:extLst>
            </p:cNvPr>
            <p:cNvSpPr/>
            <p:nvPr/>
          </p:nvSpPr>
          <p:spPr>
            <a:xfrm flipH="1">
              <a:off x="7029468" y="4229712"/>
              <a:ext cx="667905" cy="662318"/>
            </a:xfrm>
            <a:custGeom>
              <a:avLst/>
              <a:gdLst>
                <a:gd name="f0" fmla="val 10800000"/>
                <a:gd name="f1" fmla="val 5400000"/>
                <a:gd name="f2" fmla="val 180"/>
                <a:gd name="f3" fmla="val w"/>
                <a:gd name="f4" fmla="val h"/>
                <a:gd name="f5" fmla="val 0"/>
                <a:gd name="f6" fmla="val 667901"/>
                <a:gd name="f7" fmla="val 662315"/>
                <a:gd name="f8" fmla="val 381440"/>
                <a:gd name="f9" fmla="val 662316"/>
                <a:gd name="f10" fmla="val 382966"/>
                <a:gd name="f11" fmla="val 661426"/>
                <a:gd name="f12" fmla="val 492605"/>
                <a:gd name="f13" fmla="val 90274"/>
                <a:gd name="f14" fmla="val 328997"/>
                <a:gd name="f15" fmla="+- 0 0 -90"/>
                <a:gd name="f16" fmla="*/ f3 1 667901"/>
                <a:gd name="f17" fmla="*/ f4 1 662315"/>
                <a:gd name="f18" fmla="val f5"/>
                <a:gd name="f19" fmla="val f6"/>
                <a:gd name="f20" fmla="val f7"/>
                <a:gd name="f21" fmla="*/ f15 f0 1"/>
                <a:gd name="f22" fmla="+- f20 0 f18"/>
                <a:gd name="f23" fmla="+- f19 0 f18"/>
                <a:gd name="f24" fmla="*/ f21 1 f2"/>
                <a:gd name="f25" fmla="*/ f23 1 667901"/>
                <a:gd name="f26" fmla="*/ f22 1 662315"/>
                <a:gd name="f27" fmla="*/ 381440 f23 1"/>
                <a:gd name="f28" fmla="*/ 662316 f22 1"/>
                <a:gd name="f29" fmla="*/ 382966 f23 1"/>
                <a:gd name="f30" fmla="*/ 661426 f22 1"/>
                <a:gd name="f31" fmla="*/ 667901 f23 1"/>
                <a:gd name="f32" fmla="*/ 492605 f22 1"/>
                <a:gd name="f33" fmla="*/ 90274 f23 1"/>
                <a:gd name="f34" fmla="*/ 0 f22 1"/>
                <a:gd name="f35" fmla="*/ 0 f23 1"/>
                <a:gd name="f36" fmla="*/ 328997 f22 1"/>
                <a:gd name="f37" fmla="+- f24 0 f1"/>
                <a:gd name="f38" fmla="*/ f27 1 667901"/>
                <a:gd name="f39" fmla="*/ f28 1 662315"/>
                <a:gd name="f40" fmla="*/ f29 1 667901"/>
                <a:gd name="f41" fmla="*/ f30 1 662315"/>
                <a:gd name="f42" fmla="*/ f31 1 667901"/>
                <a:gd name="f43" fmla="*/ f32 1 662315"/>
                <a:gd name="f44" fmla="*/ f33 1 667901"/>
                <a:gd name="f45" fmla="*/ f34 1 662315"/>
                <a:gd name="f46" fmla="*/ f35 1 667901"/>
                <a:gd name="f47" fmla="*/ f36 1 66231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67901" h="662315">
                  <a:moveTo>
                    <a:pt x="f8" y="f9"/>
                  </a:moveTo>
                  <a:lnTo>
                    <a:pt x="f10" y="f11"/>
                  </a:lnTo>
                  <a:lnTo>
                    <a:pt x="f6" y="f12"/>
                  </a:lnTo>
                  <a:lnTo>
                    <a:pt x="f13" y="f5"/>
                  </a:lnTo>
                  <a:lnTo>
                    <a:pt x="f5" y="f14"/>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56">
              <a:extLst>
                <a:ext uri="{FF2B5EF4-FFF2-40B4-BE49-F238E27FC236}">
                  <a16:creationId xmlns:a16="http://schemas.microsoft.com/office/drawing/2014/main" id="{65367B5C-EB1E-2758-D567-66136AC6DA71}"/>
                </a:ext>
              </a:extLst>
            </p:cNvPr>
            <p:cNvSpPr/>
            <p:nvPr/>
          </p:nvSpPr>
          <p:spPr>
            <a:xfrm flipH="1">
              <a:off x="7223238" y="3366034"/>
              <a:ext cx="382456" cy="858338"/>
            </a:xfrm>
            <a:custGeom>
              <a:avLst/>
              <a:gdLst>
                <a:gd name="f0" fmla="val 10800000"/>
                <a:gd name="f1" fmla="val 5400000"/>
                <a:gd name="f2" fmla="val 180"/>
                <a:gd name="f3" fmla="val w"/>
                <a:gd name="f4" fmla="val h"/>
                <a:gd name="f5" fmla="val 0"/>
                <a:gd name="f6" fmla="val 382457"/>
                <a:gd name="f7" fmla="val 858340"/>
                <a:gd name="f8" fmla="val 220727"/>
                <a:gd name="f9" fmla="val 53646"/>
                <a:gd name="f10" fmla="val 155373"/>
                <a:gd name="f11" fmla="val 804440"/>
                <a:gd name="f12" fmla="val 803550"/>
                <a:gd name="f13" fmla="val 155246"/>
                <a:gd name="f14" fmla="val 802533"/>
                <a:gd name="f15" fmla="val 801516"/>
                <a:gd name="f16" fmla="val 800499"/>
                <a:gd name="f17" fmla="+- 0 0 -90"/>
                <a:gd name="f18" fmla="*/ f3 1 382457"/>
                <a:gd name="f19" fmla="*/ f4 1 858340"/>
                <a:gd name="f20" fmla="val f5"/>
                <a:gd name="f21" fmla="val f6"/>
                <a:gd name="f22" fmla="val f7"/>
                <a:gd name="f23" fmla="*/ f17 f0 1"/>
                <a:gd name="f24" fmla="+- f22 0 f20"/>
                <a:gd name="f25" fmla="+- f21 0 f20"/>
                <a:gd name="f26" fmla="*/ f23 1 f2"/>
                <a:gd name="f27" fmla="*/ f25 1 382457"/>
                <a:gd name="f28" fmla="*/ f24 1 858340"/>
                <a:gd name="f29" fmla="*/ 382457 f25 1"/>
                <a:gd name="f30" fmla="*/ 0 f24 1"/>
                <a:gd name="f31" fmla="*/ 220727 f25 1"/>
                <a:gd name="f32" fmla="*/ 53646 f24 1"/>
                <a:gd name="f33" fmla="*/ 0 f25 1"/>
                <a:gd name="f34" fmla="*/ 858340 f24 1"/>
                <a:gd name="f35" fmla="*/ 155373 f25 1"/>
                <a:gd name="f36" fmla="*/ 804440 f24 1"/>
                <a:gd name="f37" fmla="*/ 803550 f24 1"/>
                <a:gd name="f38" fmla="*/ 800499 f24 1"/>
                <a:gd name="f39" fmla="+- f26 0 f1"/>
                <a:gd name="f40" fmla="*/ f29 1 382457"/>
                <a:gd name="f41" fmla="*/ f30 1 858340"/>
                <a:gd name="f42" fmla="*/ f31 1 382457"/>
                <a:gd name="f43" fmla="*/ f32 1 858340"/>
                <a:gd name="f44" fmla="*/ f33 1 382457"/>
                <a:gd name="f45" fmla="*/ f34 1 858340"/>
                <a:gd name="f46" fmla="*/ f35 1 382457"/>
                <a:gd name="f47" fmla="*/ f36 1 858340"/>
                <a:gd name="f48" fmla="*/ f37 1 858340"/>
                <a:gd name="f49" fmla="*/ f38 1 858340"/>
                <a:gd name="f50" fmla="*/ f20 1 f27"/>
                <a:gd name="f51" fmla="*/ f21 1 f27"/>
                <a:gd name="f52" fmla="*/ f20 1 f28"/>
                <a:gd name="f53" fmla="*/ f22 1 f28"/>
                <a:gd name="f54" fmla="*/ f40 1 f27"/>
                <a:gd name="f55" fmla="*/ f41 1 f28"/>
                <a:gd name="f56" fmla="*/ f42 1 f27"/>
                <a:gd name="f57" fmla="*/ f43 1 f28"/>
                <a:gd name="f58" fmla="*/ f44 1 f27"/>
                <a:gd name="f59" fmla="*/ f45 1 f28"/>
                <a:gd name="f60" fmla="*/ f46 1 f27"/>
                <a:gd name="f61" fmla="*/ f47 1 f28"/>
                <a:gd name="f62" fmla="*/ f48 1 f28"/>
                <a:gd name="f63" fmla="*/ f49 1 f28"/>
                <a:gd name="f64" fmla="*/ f50 f18 1"/>
                <a:gd name="f65" fmla="*/ f51 f18 1"/>
                <a:gd name="f66" fmla="*/ f53 f19 1"/>
                <a:gd name="f67" fmla="*/ f52 f19 1"/>
                <a:gd name="f68" fmla="*/ f54 f18 1"/>
                <a:gd name="f69" fmla="*/ f55 f19 1"/>
                <a:gd name="f70" fmla="*/ f56 f18 1"/>
                <a:gd name="f71" fmla="*/ f57 f19 1"/>
                <a:gd name="f72" fmla="*/ f58 f18 1"/>
                <a:gd name="f73" fmla="*/ f59 f19 1"/>
                <a:gd name="f74" fmla="*/ f60 f18 1"/>
                <a:gd name="f75" fmla="*/ f61 f19 1"/>
                <a:gd name="f76" fmla="*/ f62 f19 1"/>
                <a:gd name="f77" fmla="*/ f63 f19 1"/>
              </a:gdLst>
              <a:ahLst/>
              <a:cxnLst>
                <a:cxn ang="3cd4">
                  <a:pos x="hc" y="t"/>
                </a:cxn>
                <a:cxn ang="0">
                  <a:pos x="r" y="vc"/>
                </a:cxn>
                <a:cxn ang="cd4">
                  <a:pos x="hc" y="b"/>
                </a:cxn>
                <a:cxn ang="cd2">
                  <a:pos x="l" y="vc"/>
                </a:cxn>
                <a:cxn ang="f39">
                  <a:pos x="f68" y="f69"/>
                </a:cxn>
                <a:cxn ang="f39">
                  <a:pos x="f70" y="f71"/>
                </a:cxn>
                <a:cxn ang="f39">
                  <a:pos x="f72" y="f73"/>
                </a:cxn>
                <a:cxn ang="f39">
                  <a:pos x="f74" y="f75"/>
                </a:cxn>
                <a:cxn ang="f39">
                  <a:pos x="f74" y="f76"/>
                </a:cxn>
                <a:cxn ang="f39">
                  <a:pos x="f74" y="f77"/>
                </a:cxn>
                <a:cxn ang="f39">
                  <a:pos x="f74" y="f77"/>
                </a:cxn>
              </a:cxnLst>
              <a:rect l="f64" t="f67" r="f65" b="f66"/>
              <a:pathLst>
                <a:path w="382457" h="858340">
                  <a:moveTo>
                    <a:pt x="f6" y="f5"/>
                  </a:moveTo>
                  <a:lnTo>
                    <a:pt x="f8" y="f9"/>
                  </a:lnTo>
                  <a:lnTo>
                    <a:pt x="f5" y="f7"/>
                  </a:lnTo>
                  <a:lnTo>
                    <a:pt x="f10" y="f11"/>
                  </a:lnTo>
                  <a:lnTo>
                    <a:pt x="f10" y="f12"/>
                  </a:lnTo>
                  <a:cubicBezTo>
                    <a:pt x="f13" y="f14"/>
                    <a:pt x="f13" y="f15"/>
                    <a:pt x="f10" y="f16"/>
                  </a:cubicBezTo>
                  <a:lnTo>
                    <a:pt x="f10" y="f16"/>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57">
              <a:extLst>
                <a:ext uri="{FF2B5EF4-FFF2-40B4-BE49-F238E27FC236}">
                  <a16:creationId xmlns:a16="http://schemas.microsoft.com/office/drawing/2014/main" id="{DAF0043E-EBBE-B483-09BB-705075117C2B}"/>
                </a:ext>
              </a:extLst>
            </p:cNvPr>
            <p:cNvSpPr/>
            <p:nvPr/>
          </p:nvSpPr>
          <p:spPr>
            <a:xfrm flipH="1">
              <a:off x="6775429" y="4750408"/>
              <a:ext cx="3532638" cy="2113690"/>
            </a:xfrm>
            <a:custGeom>
              <a:avLst/>
              <a:gdLst>
                <a:gd name="f0" fmla="val 10800000"/>
                <a:gd name="f1" fmla="val 5400000"/>
                <a:gd name="f2" fmla="val 180"/>
                <a:gd name="f3" fmla="val w"/>
                <a:gd name="f4" fmla="val h"/>
                <a:gd name="f5" fmla="val 0"/>
                <a:gd name="f6" fmla="val 3532641"/>
                <a:gd name="f7" fmla="val 2113689"/>
                <a:gd name="f8" fmla="val 3532642"/>
                <a:gd name="f9" fmla="val 526133"/>
                <a:gd name="f10" fmla="val 3412997"/>
                <a:gd name="f11" fmla="val 356710"/>
                <a:gd name="f12" fmla="+- 0 0 -90"/>
                <a:gd name="f13" fmla="*/ f3 1 3532641"/>
                <a:gd name="f14" fmla="*/ f4 1 2113689"/>
                <a:gd name="f15" fmla="val f5"/>
                <a:gd name="f16" fmla="val f6"/>
                <a:gd name="f17" fmla="val f7"/>
                <a:gd name="f18" fmla="*/ f12 f0 1"/>
                <a:gd name="f19" fmla="+- f17 0 f15"/>
                <a:gd name="f20" fmla="+- f16 0 f15"/>
                <a:gd name="f21" fmla="*/ f18 1 f2"/>
                <a:gd name="f22" fmla="*/ f20 1 3532641"/>
                <a:gd name="f23" fmla="*/ f19 1 2113689"/>
                <a:gd name="f24" fmla="*/ 3532642 f20 1"/>
                <a:gd name="f25" fmla="*/ 0 f19 1"/>
                <a:gd name="f26" fmla="*/ 0 f20 1"/>
                <a:gd name="f27" fmla="*/ 2113689 f19 1"/>
                <a:gd name="f28" fmla="*/ 526133 f20 1"/>
                <a:gd name="f29" fmla="*/ 3412997 f20 1"/>
                <a:gd name="f30" fmla="*/ 356710 f19 1"/>
                <a:gd name="f31" fmla="+- f21 0 f1"/>
                <a:gd name="f32" fmla="*/ f24 1 3532641"/>
                <a:gd name="f33" fmla="*/ f25 1 2113689"/>
                <a:gd name="f34" fmla="*/ f26 1 3532641"/>
                <a:gd name="f35" fmla="*/ f27 1 2113689"/>
                <a:gd name="f36" fmla="*/ f28 1 3532641"/>
                <a:gd name="f37" fmla="*/ f29 1 3532641"/>
                <a:gd name="f38" fmla="*/ f30 1 2113689"/>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3532641" h="2113689">
                  <a:moveTo>
                    <a:pt x="f8" y="f5"/>
                  </a:moveTo>
                  <a:lnTo>
                    <a:pt x="f5" y="f7"/>
                  </a:lnTo>
                  <a:lnTo>
                    <a:pt x="f9" y="f7"/>
                  </a:lnTo>
                  <a:lnTo>
                    <a:pt x="f10" y="f11"/>
                  </a:lnTo>
                  <a:lnTo>
                    <a:pt x="f8"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58">
              <a:extLst>
                <a:ext uri="{FF2B5EF4-FFF2-40B4-BE49-F238E27FC236}">
                  <a16:creationId xmlns:a16="http://schemas.microsoft.com/office/drawing/2014/main" id="{2655379B-FF6D-97CD-D2A9-F16542CC16E8}"/>
                </a:ext>
              </a:extLst>
            </p:cNvPr>
            <p:cNvSpPr/>
            <p:nvPr/>
          </p:nvSpPr>
          <p:spPr>
            <a:xfrm flipH="1">
              <a:off x="6773390" y="4173650"/>
              <a:ext cx="3834490" cy="2690448"/>
            </a:xfrm>
            <a:custGeom>
              <a:avLst/>
              <a:gdLst>
                <a:gd name="f0" fmla="val 10800000"/>
                <a:gd name="f1" fmla="val 5400000"/>
                <a:gd name="f2" fmla="val 180"/>
                <a:gd name="f3" fmla="val w"/>
                <a:gd name="f4" fmla="val h"/>
                <a:gd name="f5" fmla="val 0"/>
                <a:gd name="f6" fmla="val 3834488"/>
                <a:gd name="f7" fmla="val 2690450"/>
                <a:gd name="f8" fmla="val 570532"/>
                <a:gd name="f9" fmla="val 3160611"/>
                <a:gd name="f10" fmla="val 2797"/>
                <a:gd name="f11" fmla="val 3159721"/>
                <a:gd name="f12" fmla="val 2008"/>
                <a:gd name="f13" fmla="val 3158983"/>
                <a:gd name="f14" fmla="val 1068"/>
                <a:gd name="f15" fmla="val 3158449"/>
                <a:gd name="f16" fmla="val 3002949"/>
                <a:gd name="f17" fmla="val 53900"/>
                <a:gd name="f18" fmla="val 3581212"/>
                <a:gd name="f19" fmla="val 546887"/>
                <a:gd name="f20" fmla="val 3582738"/>
                <a:gd name="f21" fmla="val 545997"/>
                <a:gd name="f22" fmla="val 3586756"/>
                <a:gd name="f23" fmla="val 543556"/>
                <a:gd name="f24" fmla="val 3591994"/>
                <a:gd name="f25" fmla="val 544840"/>
                <a:gd name="f26" fmla="val 3594435"/>
                <a:gd name="f27" fmla="val 548870"/>
                <a:gd name="f28" fmla="val 3594575"/>
                <a:gd name="f29" fmla="val 549086"/>
                <a:gd name="f30" fmla="val 3594702"/>
                <a:gd name="f31" fmla="val 549315"/>
                <a:gd name="f32" fmla="val 3594817"/>
                <a:gd name="f33" fmla="val 549557"/>
                <a:gd name="f34" fmla="val 3597321"/>
                <a:gd name="f35" fmla="val 554019"/>
                <a:gd name="f36" fmla="val 3595796"/>
                <a:gd name="f37" fmla="val 559676"/>
                <a:gd name="f38" fmla="val 3591384"/>
                <a:gd name="f39" fmla="val 562269"/>
                <a:gd name="f40" fmla="val 3302125"/>
                <a:gd name="f41" fmla="val 733632"/>
                <a:gd name="f42" fmla="val 1158433"/>
                <a:gd name="f43" fmla="val 2003981"/>
                <a:gd name="f44" fmla="val 2690451"/>
                <a:gd name="f45" fmla="val 293454"/>
                <a:gd name="f46" fmla="val 3833980"/>
                <a:gd name="f47" fmla="val 572058"/>
                <a:gd name="f48" fmla="+- 0 0 -90"/>
                <a:gd name="f49" fmla="*/ f3 1 3834488"/>
                <a:gd name="f50" fmla="*/ f4 1 2690450"/>
                <a:gd name="f51" fmla="val f5"/>
                <a:gd name="f52" fmla="val f6"/>
                <a:gd name="f53" fmla="val f7"/>
                <a:gd name="f54" fmla="*/ f48 f0 1"/>
                <a:gd name="f55" fmla="+- f53 0 f51"/>
                <a:gd name="f56" fmla="+- f52 0 f51"/>
                <a:gd name="f57" fmla="*/ f54 1 f2"/>
                <a:gd name="f58" fmla="*/ f56 1 3834488"/>
                <a:gd name="f59" fmla="*/ f55 1 2690450"/>
                <a:gd name="f60" fmla="*/ 3834488 f56 1"/>
                <a:gd name="f61" fmla="*/ 570532 f55 1"/>
                <a:gd name="f62" fmla="*/ 3160611 f56 1"/>
                <a:gd name="f63" fmla="*/ 2797 f55 1"/>
                <a:gd name="f64" fmla="*/ 3158449 f56 1"/>
                <a:gd name="f65" fmla="*/ 0 f55 1"/>
                <a:gd name="f66" fmla="*/ 3002949 f56 1"/>
                <a:gd name="f67" fmla="*/ 53900 f55 1"/>
                <a:gd name="f68" fmla="*/ 3581212 f56 1"/>
                <a:gd name="f69" fmla="*/ 546887 f55 1"/>
                <a:gd name="f70" fmla="*/ 3582738 f56 1"/>
                <a:gd name="f71" fmla="*/ 545997 f55 1"/>
                <a:gd name="f72" fmla="*/ 3594435 f56 1"/>
                <a:gd name="f73" fmla="*/ 548870 f55 1"/>
                <a:gd name="f74" fmla="*/ 3594817 f56 1"/>
                <a:gd name="f75" fmla="*/ 549557 f55 1"/>
                <a:gd name="f76" fmla="*/ 3591384 f56 1"/>
                <a:gd name="f77" fmla="*/ 562269 f55 1"/>
                <a:gd name="f78" fmla="*/ 3302125 f56 1"/>
                <a:gd name="f79" fmla="*/ 733632 f55 1"/>
                <a:gd name="f80" fmla="*/ 1158433 f56 1"/>
                <a:gd name="f81" fmla="*/ 2003981 f55 1"/>
                <a:gd name="f82" fmla="*/ 0 f56 1"/>
                <a:gd name="f83" fmla="*/ 2690451 f55 1"/>
                <a:gd name="f84" fmla="*/ 293454 f56 1"/>
                <a:gd name="f85" fmla="*/ 3833980 f56 1"/>
                <a:gd name="f86" fmla="*/ 572058 f55 1"/>
                <a:gd name="f87" fmla="+- f57 0 f1"/>
                <a:gd name="f88" fmla="*/ f60 1 3834488"/>
                <a:gd name="f89" fmla="*/ f61 1 2690450"/>
                <a:gd name="f90" fmla="*/ f62 1 3834488"/>
                <a:gd name="f91" fmla="*/ f63 1 2690450"/>
                <a:gd name="f92" fmla="*/ f64 1 3834488"/>
                <a:gd name="f93" fmla="*/ f65 1 2690450"/>
                <a:gd name="f94" fmla="*/ f66 1 3834488"/>
                <a:gd name="f95" fmla="*/ f67 1 2690450"/>
                <a:gd name="f96" fmla="*/ f68 1 3834488"/>
                <a:gd name="f97" fmla="*/ f69 1 2690450"/>
                <a:gd name="f98" fmla="*/ f70 1 3834488"/>
                <a:gd name="f99" fmla="*/ f71 1 2690450"/>
                <a:gd name="f100" fmla="*/ f72 1 3834488"/>
                <a:gd name="f101" fmla="*/ f73 1 2690450"/>
                <a:gd name="f102" fmla="*/ f74 1 3834488"/>
                <a:gd name="f103" fmla="*/ f75 1 2690450"/>
                <a:gd name="f104" fmla="*/ f76 1 3834488"/>
                <a:gd name="f105" fmla="*/ f77 1 2690450"/>
                <a:gd name="f106" fmla="*/ f78 1 3834488"/>
                <a:gd name="f107" fmla="*/ f79 1 2690450"/>
                <a:gd name="f108" fmla="*/ f80 1 3834488"/>
                <a:gd name="f109" fmla="*/ f81 1 2690450"/>
                <a:gd name="f110" fmla="*/ f82 1 3834488"/>
                <a:gd name="f111" fmla="*/ f83 1 2690450"/>
                <a:gd name="f112" fmla="*/ f84 1 3834488"/>
                <a:gd name="f113" fmla="*/ f85 1 3834488"/>
                <a:gd name="f114" fmla="*/ f86 1 2690450"/>
                <a:gd name="f115" fmla="*/ f51 1 f58"/>
                <a:gd name="f116" fmla="*/ f52 1 f58"/>
                <a:gd name="f117" fmla="*/ f51 1 f59"/>
                <a:gd name="f118" fmla="*/ f53 1 f59"/>
                <a:gd name="f119" fmla="*/ f88 1 f58"/>
                <a:gd name="f120" fmla="*/ f89 1 f59"/>
                <a:gd name="f121" fmla="*/ f90 1 f58"/>
                <a:gd name="f122" fmla="*/ f91 1 f59"/>
                <a:gd name="f123" fmla="*/ f92 1 f58"/>
                <a:gd name="f124" fmla="*/ f93 1 f59"/>
                <a:gd name="f125" fmla="*/ f94 1 f58"/>
                <a:gd name="f126" fmla="*/ f95 1 f59"/>
                <a:gd name="f127" fmla="*/ f96 1 f58"/>
                <a:gd name="f128" fmla="*/ f97 1 f59"/>
                <a:gd name="f129" fmla="*/ f98 1 f58"/>
                <a:gd name="f130" fmla="*/ f99 1 f59"/>
                <a:gd name="f131" fmla="*/ f100 1 f58"/>
                <a:gd name="f132" fmla="*/ f101 1 f59"/>
                <a:gd name="f133" fmla="*/ f102 1 f58"/>
                <a:gd name="f134" fmla="*/ f103 1 f59"/>
                <a:gd name="f135" fmla="*/ f104 1 f58"/>
                <a:gd name="f136" fmla="*/ f105 1 f59"/>
                <a:gd name="f137" fmla="*/ f106 1 f58"/>
                <a:gd name="f138" fmla="*/ f107 1 f59"/>
                <a:gd name="f139" fmla="*/ f108 1 f58"/>
                <a:gd name="f140" fmla="*/ f109 1 f59"/>
                <a:gd name="f141" fmla="*/ f110 1 f58"/>
                <a:gd name="f142" fmla="*/ f111 1 f59"/>
                <a:gd name="f143" fmla="*/ f112 1 f58"/>
                <a:gd name="f144" fmla="*/ f113 1 f58"/>
                <a:gd name="f145" fmla="*/ f114 1 f59"/>
                <a:gd name="f146" fmla="*/ f115 f49 1"/>
                <a:gd name="f147" fmla="*/ f116 f49 1"/>
                <a:gd name="f148" fmla="*/ f118 f50 1"/>
                <a:gd name="f149" fmla="*/ f117 f50 1"/>
                <a:gd name="f150" fmla="*/ f119 f49 1"/>
                <a:gd name="f151" fmla="*/ f120 f50 1"/>
                <a:gd name="f152" fmla="*/ f121 f49 1"/>
                <a:gd name="f153" fmla="*/ f122 f50 1"/>
                <a:gd name="f154" fmla="*/ f123 f49 1"/>
                <a:gd name="f155" fmla="*/ f124 f50 1"/>
                <a:gd name="f156" fmla="*/ f125 f49 1"/>
                <a:gd name="f157" fmla="*/ f126 f50 1"/>
                <a:gd name="f158" fmla="*/ f127 f49 1"/>
                <a:gd name="f159" fmla="*/ f128 f50 1"/>
                <a:gd name="f160" fmla="*/ f129 f49 1"/>
                <a:gd name="f161" fmla="*/ f130 f50 1"/>
                <a:gd name="f162" fmla="*/ f131 f49 1"/>
                <a:gd name="f163" fmla="*/ f132 f50 1"/>
                <a:gd name="f164" fmla="*/ f133 f49 1"/>
                <a:gd name="f165" fmla="*/ f134 f50 1"/>
                <a:gd name="f166" fmla="*/ f135 f49 1"/>
                <a:gd name="f167" fmla="*/ f136 f50 1"/>
                <a:gd name="f168" fmla="*/ f137 f49 1"/>
                <a:gd name="f169" fmla="*/ f138 f50 1"/>
                <a:gd name="f170" fmla="*/ f139 f49 1"/>
                <a:gd name="f171" fmla="*/ f140 f50 1"/>
                <a:gd name="f172" fmla="*/ f141 f49 1"/>
                <a:gd name="f173" fmla="*/ f142 f50 1"/>
                <a:gd name="f174" fmla="*/ f143 f49 1"/>
                <a:gd name="f175" fmla="*/ f144 f49 1"/>
                <a:gd name="f176" fmla="*/ f145 f50 1"/>
              </a:gdLst>
              <a:ahLst/>
              <a:cxnLst>
                <a:cxn ang="3cd4">
                  <a:pos x="hc" y="t"/>
                </a:cxn>
                <a:cxn ang="0">
                  <a:pos x="r" y="vc"/>
                </a:cxn>
                <a:cxn ang="cd4">
                  <a:pos x="hc" y="b"/>
                </a:cxn>
                <a:cxn ang="cd2">
                  <a:pos x="l" y="vc"/>
                </a:cxn>
                <a:cxn ang="f87">
                  <a:pos x="f150" y="f151"/>
                </a:cxn>
                <a:cxn ang="f87">
                  <a:pos x="f152" y="f153"/>
                </a:cxn>
                <a:cxn ang="f87">
                  <a:pos x="f152" y="f153"/>
                </a:cxn>
                <a:cxn ang="f87">
                  <a:pos x="f154" y="f155"/>
                </a:cxn>
                <a:cxn ang="f87">
                  <a:pos x="f156" y="f157"/>
                </a:cxn>
                <a:cxn ang="f87">
                  <a:pos x="f158" y="f159"/>
                </a:cxn>
                <a:cxn ang="f87">
                  <a:pos x="f160" y="f161"/>
                </a:cxn>
                <a:cxn ang="f87">
                  <a:pos x="f162" y="f163"/>
                </a:cxn>
                <a:cxn ang="f87">
                  <a:pos x="f164" y="f165"/>
                </a:cxn>
                <a:cxn ang="f87">
                  <a:pos x="f166" y="f167"/>
                </a:cxn>
                <a:cxn ang="f87">
                  <a:pos x="f168" y="f169"/>
                </a:cxn>
                <a:cxn ang="f87">
                  <a:pos x="f170" y="f171"/>
                </a:cxn>
                <a:cxn ang="f87">
                  <a:pos x="f172" y="f173"/>
                </a:cxn>
                <a:cxn ang="f87">
                  <a:pos x="f174" y="f173"/>
                </a:cxn>
                <a:cxn ang="f87">
                  <a:pos x="f175" y="f176"/>
                </a:cxn>
              </a:cxnLst>
              <a:rect l="f146" t="f149" r="f147" b="f148"/>
              <a:pathLst>
                <a:path w="3834488" h="2690450">
                  <a:moveTo>
                    <a:pt x="f6" y="f8"/>
                  </a:moveTo>
                  <a:lnTo>
                    <a:pt x="f9" y="f10"/>
                  </a:lnTo>
                  <a:lnTo>
                    <a:pt x="f9" y="f10"/>
                  </a:lnTo>
                  <a:cubicBezTo>
                    <a:pt x="f11" y="f12"/>
                    <a:pt x="f13" y="f14"/>
                    <a:pt x="f15" y="f5"/>
                  </a:cubicBez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lnTo>
                    <a:pt x="f40" y="f41"/>
                  </a:lnTo>
                  <a:lnTo>
                    <a:pt x="f42" y="f43"/>
                  </a:lnTo>
                  <a:lnTo>
                    <a:pt x="f5" y="f44"/>
                  </a:lnTo>
                  <a:lnTo>
                    <a:pt x="f45" y="f44"/>
                  </a:lnTo>
                  <a:lnTo>
                    <a:pt x="f46" y="f47"/>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59">
              <a:extLst>
                <a:ext uri="{FF2B5EF4-FFF2-40B4-BE49-F238E27FC236}">
                  <a16:creationId xmlns:a16="http://schemas.microsoft.com/office/drawing/2014/main" id="{468ED7FF-E564-0B34-69B8-38E5B43270F7}"/>
                </a:ext>
              </a:extLst>
            </p:cNvPr>
            <p:cNvSpPr/>
            <p:nvPr/>
          </p:nvSpPr>
          <p:spPr>
            <a:xfrm flipH="1">
              <a:off x="12121048" y="720967"/>
              <a:ext cx="70948" cy="1404591"/>
            </a:xfrm>
            <a:custGeom>
              <a:avLst/>
              <a:gdLst>
                <a:gd name="f0" fmla="val 10800000"/>
                <a:gd name="f1" fmla="val 5400000"/>
                <a:gd name="f2" fmla="val 180"/>
                <a:gd name="f3" fmla="val w"/>
                <a:gd name="f4" fmla="val h"/>
                <a:gd name="f5" fmla="val 0"/>
                <a:gd name="f6" fmla="val 70947"/>
                <a:gd name="f7" fmla="val 1404592"/>
                <a:gd name="f8" fmla="val 67642"/>
                <a:gd name="f9" fmla="val 1027415"/>
                <a:gd name="f10" fmla="val 70948"/>
                <a:gd name="f11" fmla="val 62545"/>
                <a:gd name="f12" fmla="val 26188"/>
                <a:gd name="f13" fmla="val 3306"/>
                <a:gd name="f14" fmla="val 1343700"/>
                <a:gd name="f15" fmla="val 66243"/>
                <a:gd name="f16" fmla="+- 0 0 -90"/>
                <a:gd name="f17" fmla="*/ f3 1 70947"/>
                <a:gd name="f18" fmla="*/ f4 1 1404592"/>
                <a:gd name="f19" fmla="val f5"/>
                <a:gd name="f20" fmla="val f6"/>
                <a:gd name="f21" fmla="val f7"/>
                <a:gd name="f22" fmla="*/ f16 f0 1"/>
                <a:gd name="f23" fmla="+- f21 0 f19"/>
                <a:gd name="f24" fmla="+- f20 0 f19"/>
                <a:gd name="f25" fmla="*/ f22 1 f2"/>
                <a:gd name="f26" fmla="*/ f24 1 70947"/>
                <a:gd name="f27" fmla="*/ f23 1 1404592"/>
                <a:gd name="f28" fmla="*/ 67642 f24 1"/>
                <a:gd name="f29" fmla="*/ 1027415 f23 1"/>
                <a:gd name="f30" fmla="*/ 70948 f24 1"/>
                <a:gd name="f31" fmla="*/ 62545 f23 1"/>
                <a:gd name="f32" fmla="*/ 0 f24 1"/>
                <a:gd name="f33" fmla="*/ 0 f23 1"/>
                <a:gd name="f34" fmla="*/ 26188 f23 1"/>
                <a:gd name="f35" fmla="*/ 3306 f24 1"/>
                <a:gd name="f36" fmla="*/ 1343700 f23 1"/>
                <a:gd name="f37" fmla="*/ 66243 f24 1"/>
                <a:gd name="f38" fmla="*/ 1404592 f23 1"/>
                <a:gd name="f39" fmla="+- f25 0 f1"/>
                <a:gd name="f40" fmla="*/ f28 1 70947"/>
                <a:gd name="f41" fmla="*/ f29 1 1404592"/>
                <a:gd name="f42" fmla="*/ f30 1 70947"/>
                <a:gd name="f43" fmla="*/ f31 1 1404592"/>
                <a:gd name="f44" fmla="*/ f32 1 70947"/>
                <a:gd name="f45" fmla="*/ f33 1 1404592"/>
                <a:gd name="f46" fmla="*/ f34 1 1404592"/>
                <a:gd name="f47" fmla="*/ f35 1 70947"/>
                <a:gd name="f48" fmla="*/ f36 1 1404592"/>
                <a:gd name="f49" fmla="*/ f37 1 70947"/>
                <a:gd name="f50" fmla="*/ f38 1 1404592"/>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7"/>
                <a:gd name="f62" fmla="*/ f47 1 f26"/>
                <a:gd name="f63" fmla="*/ f48 1 f27"/>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8 1"/>
                <a:gd name="f77" fmla="*/ f62 f17 1"/>
                <a:gd name="f78" fmla="*/ f63 f18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4" y="f76"/>
                </a:cxn>
                <a:cxn ang="f39">
                  <a:pos x="f77" y="f76"/>
                </a:cxn>
                <a:cxn ang="f39">
                  <a:pos x="f77" y="f78"/>
                </a:cxn>
                <a:cxn ang="f39">
                  <a:pos x="f79" y="f80"/>
                </a:cxn>
                <a:cxn ang="f39">
                  <a:pos x="f70" y="f71"/>
                </a:cxn>
              </a:cxnLst>
              <a:rect l="f66" t="f69" r="f67" b="f68"/>
              <a:pathLst>
                <a:path w="70947" h="1404592">
                  <a:moveTo>
                    <a:pt x="f8" y="f9"/>
                  </a:moveTo>
                  <a:lnTo>
                    <a:pt x="f10" y="f11"/>
                  </a:lnTo>
                  <a:lnTo>
                    <a:pt x="f5" y="f5"/>
                  </a:lnTo>
                  <a:lnTo>
                    <a:pt x="f5" y="f12"/>
                  </a:lnTo>
                  <a:lnTo>
                    <a:pt x="f13" y="f12"/>
                  </a:lnTo>
                  <a:lnTo>
                    <a:pt x="f13" y="f14"/>
                  </a:lnTo>
                  <a:lnTo>
                    <a:pt x="f15" y="f7"/>
                  </a:lnTo>
                  <a:lnTo>
                    <a:pt x="f8" y="f9"/>
                  </a:lnTo>
                  <a:close/>
                </a:path>
              </a:pathLst>
            </a:custGeom>
            <a:solidFill>
              <a:srgbClr val="C2E0D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60">
              <a:extLst>
                <a:ext uri="{FF2B5EF4-FFF2-40B4-BE49-F238E27FC236}">
                  <a16:creationId xmlns:a16="http://schemas.microsoft.com/office/drawing/2014/main" id="{CA6C763C-1C58-2539-D6A0-17C291B99473}"/>
                </a:ext>
              </a:extLst>
            </p:cNvPr>
            <p:cNvSpPr/>
            <p:nvPr/>
          </p:nvSpPr>
          <p:spPr>
            <a:xfrm flipH="1">
              <a:off x="12127028" y="2069241"/>
              <a:ext cx="61667" cy="85935"/>
            </a:xfrm>
            <a:custGeom>
              <a:avLst/>
              <a:gdLst>
                <a:gd name="f0" fmla="val 10800000"/>
                <a:gd name="f1" fmla="val 5400000"/>
                <a:gd name="f2" fmla="val 180"/>
                <a:gd name="f3" fmla="val w"/>
                <a:gd name="f4" fmla="val h"/>
                <a:gd name="f5" fmla="val 0"/>
                <a:gd name="f6" fmla="val 61666"/>
                <a:gd name="f7" fmla="val 85935"/>
                <a:gd name="f8" fmla="val 85936"/>
                <a:gd name="f9" fmla="val 59494"/>
                <a:gd name="f10" fmla="+- 0 0 -90"/>
                <a:gd name="f11" fmla="*/ f3 1 61666"/>
                <a:gd name="f12" fmla="*/ f4 1 85935"/>
                <a:gd name="f13" fmla="val f5"/>
                <a:gd name="f14" fmla="val f6"/>
                <a:gd name="f15" fmla="val f7"/>
                <a:gd name="f16" fmla="*/ f10 f0 1"/>
                <a:gd name="f17" fmla="+- f15 0 f13"/>
                <a:gd name="f18" fmla="+- f14 0 f13"/>
                <a:gd name="f19" fmla="*/ f16 1 f2"/>
                <a:gd name="f20" fmla="*/ f18 1 61666"/>
                <a:gd name="f21" fmla="*/ f17 1 85935"/>
                <a:gd name="f22" fmla="*/ 0 f18 1"/>
                <a:gd name="f23" fmla="*/ 0 f17 1"/>
                <a:gd name="f24" fmla="*/ 85936 f17 1"/>
                <a:gd name="f25" fmla="*/ 61666 f18 1"/>
                <a:gd name="f26" fmla="*/ 59494 f17 1"/>
                <a:gd name="f27" fmla="+- f19 0 f1"/>
                <a:gd name="f28" fmla="*/ f22 1 61666"/>
                <a:gd name="f29" fmla="*/ f23 1 85935"/>
                <a:gd name="f30" fmla="*/ f24 1 85935"/>
                <a:gd name="f31" fmla="*/ f25 1 61666"/>
                <a:gd name="f32" fmla="*/ f26 1 85935"/>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6" y="f47"/>
                </a:cxn>
              </a:cxnLst>
              <a:rect l="f42" t="f45" r="f43" b="f44"/>
              <a:pathLst>
                <a:path w="61666" h="85935">
                  <a:moveTo>
                    <a:pt x="f5" y="f5"/>
                  </a:moveTo>
                  <a:lnTo>
                    <a:pt x="f5" y="f8"/>
                  </a:lnTo>
                  <a:lnTo>
                    <a:pt x="f6" y="f9"/>
                  </a:lnTo>
                  <a:lnTo>
                    <a:pt x="f5" y="f5"/>
                  </a:lnTo>
                  <a:close/>
                </a:path>
              </a:pathLst>
            </a:custGeom>
            <a:solidFill>
              <a:srgbClr val="F1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61">
              <a:extLst>
                <a:ext uri="{FF2B5EF4-FFF2-40B4-BE49-F238E27FC236}">
                  <a16:creationId xmlns:a16="http://schemas.microsoft.com/office/drawing/2014/main" id="{A57D5E86-AD78-38F2-A9AE-74E0D09996EF}"/>
                </a:ext>
              </a:extLst>
            </p:cNvPr>
            <p:cNvSpPr/>
            <p:nvPr/>
          </p:nvSpPr>
          <p:spPr>
            <a:xfrm flipH="1">
              <a:off x="9862416" y="1467310"/>
              <a:ext cx="32799" cy="265432"/>
            </a:xfrm>
            <a:custGeom>
              <a:avLst/>
              <a:gdLst>
                <a:gd name="f0" fmla="val 10800000"/>
                <a:gd name="f1" fmla="val 5400000"/>
                <a:gd name="f2" fmla="val 180"/>
                <a:gd name="f3" fmla="val w"/>
                <a:gd name="f4" fmla="val h"/>
                <a:gd name="f5" fmla="val 0"/>
                <a:gd name="f6" fmla="val 32803"/>
                <a:gd name="f7" fmla="val 265434"/>
                <a:gd name="f8" fmla="val 31024"/>
                <a:gd name="f9" fmla="val 1907"/>
                <a:gd name="f10" fmla="val 31087"/>
                <a:gd name="f11" fmla="val 2541"/>
                <a:gd name="f12" fmla="val 3179"/>
                <a:gd name="f13" fmla="val 3814"/>
                <a:gd name="f14" fmla="val 4576"/>
                <a:gd name="f15" fmla="val 4958"/>
                <a:gd name="f16" fmla="val 265435"/>
                <a:gd name="f17" fmla="val 1017"/>
                <a:gd name="f18" fmla="val 32804"/>
                <a:gd name="f19" fmla="val 31914"/>
                <a:gd name="f20" fmla="val 30388"/>
                <a:gd name="f21" fmla="val 763"/>
                <a:gd name="f22" fmla="+- 0 0 -90"/>
                <a:gd name="f23" fmla="*/ f3 1 32803"/>
                <a:gd name="f24" fmla="*/ f4 1 265434"/>
                <a:gd name="f25" fmla="val f5"/>
                <a:gd name="f26" fmla="val f6"/>
                <a:gd name="f27" fmla="val f7"/>
                <a:gd name="f28" fmla="*/ f22 f0 1"/>
                <a:gd name="f29" fmla="+- f27 0 f25"/>
                <a:gd name="f30" fmla="+- f26 0 f25"/>
                <a:gd name="f31" fmla="*/ f28 1 f2"/>
                <a:gd name="f32" fmla="*/ f30 1 32803"/>
                <a:gd name="f33" fmla="*/ f29 1 265434"/>
                <a:gd name="f34" fmla="*/ 31024 f30 1"/>
                <a:gd name="f35" fmla="*/ 1907 f29 1"/>
                <a:gd name="f36" fmla="*/ 3814 f29 1"/>
                <a:gd name="f37" fmla="*/ 4958 f29 1"/>
                <a:gd name="f38" fmla="*/ 0 f30 1"/>
                <a:gd name="f39" fmla="*/ 265435 f29 1"/>
                <a:gd name="f40" fmla="*/ 1017 f30 1"/>
                <a:gd name="f41" fmla="*/ 32804 f30 1"/>
                <a:gd name="f42" fmla="*/ 0 f29 1"/>
                <a:gd name="f43" fmla="*/ 31914 f30 1"/>
                <a:gd name="f44" fmla="*/ 30388 f30 1"/>
                <a:gd name="f45" fmla="*/ 763 f29 1"/>
                <a:gd name="f46" fmla="+- f31 0 f1"/>
                <a:gd name="f47" fmla="*/ f34 1 32803"/>
                <a:gd name="f48" fmla="*/ f35 1 265434"/>
                <a:gd name="f49" fmla="*/ f36 1 265434"/>
                <a:gd name="f50" fmla="*/ f37 1 265434"/>
                <a:gd name="f51" fmla="*/ f38 1 32803"/>
                <a:gd name="f52" fmla="*/ f39 1 265434"/>
                <a:gd name="f53" fmla="*/ f40 1 32803"/>
                <a:gd name="f54" fmla="*/ f41 1 32803"/>
                <a:gd name="f55" fmla="*/ f42 1 265434"/>
                <a:gd name="f56" fmla="*/ f43 1 32803"/>
                <a:gd name="f57" fmla="*/ f44 1 32803"/>
                <a:gd name="f58" fmla="*/ f45 1 265434"/>
                <a:gd name="f59" fmla="*/ f25 1 f32"/>
                <a:gd name="f60" fmla="*/ f26 1 f32"/>
                <a:gd name="f61" fmla="*/ f25 1 f33"/>
                <a:gd name="f62" fmla="*/ f27 1 f33"/>
                <a:gd name="f63" fmla="*/ f47 1 f32"/>
                <a:gd name="f64" fmla="*/ f48 1 f33"/>
                <a:gd name="f65" fmla="*/ f49 1 f33"/>
                <a:gd name="f66" fmla="*/ f50 1 f33"/>
                <a:gd name="f67" fmla="*/ f51 1 f32"/>
                <a:gd name="f68" fmla="*/ f52 1 f33"/>
                <a:gd name="f69" fmla="*/ f53 1 f32"/>
                <a:gd name="f70" fmla="*/ f54 1 f32"/>
                <a:gd name="f71" fmla="*/ f55 1 f33"/>
                <a:gd name="f72" fmla="*/ f56 1 f32"/>
                <a:gd name="f73" fmla="*/ f57 1 f32"/>
                <a:gd name="f74" fmla="*/ f58 1 f33"/>
                <a:gd name="f75" fmla="*/ f59 f23 1"/>
                <a:gd name="f76" fmla="*/ f60 f23 1"/>
                <a:gd name="f77" fmla="*/ f62 f24 1"/>
                <a:gd name="f78" fmla="*/ f61 f24 1"/>
                <a:gd name="f79" fmla="*/ f63 f23 1"/>
                <a:gd name="f80" fmla="*/ f64 f24 1"/>
                <a:gd name="f81" fmla="*/ f65 f24 1"/>
                <a:gd name="f82" fmla="*/ f66 f24 1"/>
                <a:gd name="f83" fmla="*/ f67 f23 1"/>
                <a:gd name="f84" fmla="*/ f68 f24 1"/>
                <a:gd name="f85" fmla="*/ f69 f23 1"/>
                <a:gd name="f86" fmla="*/ f70 f23 1"/>
                <a:gd name="f87" fmla="*/ f71 f24 1"/>
                <a:gd name="f88" fmla="*/ f72 f23 1"/>
                <a:gd name="f89" fmla="*/ f73 f23 1"/>
                <a:gd name="f90" fmla="*/ f74 f24 1"/>
              </a:gdLst>
              <a:ahLst/>
              <a:cxnLst>
                <a:cxn ang="3cd4">
                  <a:pos x="hc" y="t"/>
                </a:cxn>
                <a:cxn ang="0">
                  <a:pos x="r" y="vc"/>
                </a:cxn>
                <a:cxn ang="cd4">
                  <a:pos x="hc" y="b"/>
                </a:cxn>
                <a:cxn ang="cd2">
                  <a:pos x="l" y="vc"/>
                </a:cxn>
                <a:cxn ang="f46">
                  <a:pos x="f79" y="f80"/>
                </a:cxn>
                <a:cxn ang="f46">
                  <a:pos x="f79" y="f81"/>
                </a:cxn>
                <a:cxn ang="f46">
                  <a:pos x="f79" y="f82"/>
                </a:cxn>
                <a:cxn ang="f46">
                  <a:pos x="f83" y="f84"/>
                </a:cxn>
                <a:cxn ang="f46">
                  <a:pos x="f85" y="f84"/>
                </a:cxn>
                <a:cxn ang="f46">
                  <a:pos x="f86" y="f87"/>
                </a:cxn>
                <a:cxn ang="f46">
                  <a:pos x="f88" y="f87"/>
                </a:cxn>
                <a:cxn ang="f46">
                  <a:pos x="f89" y="f90"/>
                </a:cxn>
              </a:cxnLst>
              <a:rect l="f75" t="f78" r="f76" b="f77"/>
              <a:pathLst>
                <a:path w="32803" h="265434">
                  <a:moveTo>
                    <a:pt x="f8" y="f9"/>
                  </a:moveTo>
                  <a:cubicBezTo>
                    <a:pt x="f10" y="f11"/>
                    <a:pt x="f10" y="f12"/>
                    <a:pt x="f8" y="f13"/>
                  </a:cubicBezTo>
                  <a:cubicBezTo>
                    <a:pt x="f8" y="f13"/>
                    <a:pt x="f8" y="f14"/>
                    <a:pt x="f8" y="f15"/>
                  </a:cubicBezTo>
                  <a:lnTo>
                    <a:pt x="f5" y="f16"/>
                  </a:lnTo>
                  <a:lnTo>
                    <a:pt x="f17" y="f16"/>
                  </a:lnTo>
                  <a:lnTo>
                    <a:pt x="f18" y="f5"/>
                  </a:lnTo>
                  <a:lnTo>
                    <a:pt x="f19" y="f5"/>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62">
              <a:extLst>
                <a:ext uri="{FF2B5EF4-FFF2-40B4-BE49-F238E27FC236}">
                  <a16:creationId xmlns:a16="http://schemas.microsoft.com/office/drawing/2014/main" id="{6B1B8E20-C384-C471-ACA0-DBF7DECEF7D8}"/>
                </a:ext>
              </a:extLst>
            </p:cNvPr>
            <p:cNvSpPr/>
            <p:nvPr/>
          </p:nvSpPr>
          <p:spPr>
            <a:xfrm flipH="1">
              <a:off x="9839776" y="1459044"/>
              <a:ext cx="50868" cy="271540"/>
            </a:xfrm>
            <a:custGeom>
              <a:avLst/>
              <a:gdLst>
                <a:gd name="f0" fmla="val 10800000"/>
                <a:gd name="f1" fmla="val 5400000"/>
                <a:gd name="f2" fmla="val 180"/>
                <a:gd name="f3" fmla="val w"/>
                <a:gd name="f4" fmla="val h"/>
                <a:gd name="f5" fmla="val 0"/>
                <a:gd name="f6" fmla="val 50869"/>
                <a:gd name="f7" fmla="val 271536"/>
                <a:gd name="f8" fmla="val 36618"/>
                <a:gd name="f9" fmla="val 7373"/>
                <a:gd name="f10" fmla="val 33948"/>
                <a:gd name="f11" fmla="val 5212"/>
                <a:gd name="f12" fmla="val 32295"/>
                <a:gd name="f13" fmla="val 5975"/>
                <a:gd name="f14" fmla="val 271537"/>
                <a:gd name="f15" fmla="val 4704"/>
                <a:gd name="f16" fmla="val 269375"/>
                <a:gd name="f17" fmla="val 18818"/>
                <a:gd name="f18" fmla="val 263146"/>
                <a:gd name="f19" fmla="val 50859"/>
                <a:gd name="f20" fmla="val 1144"/>
                <a:gd name="f21" fmla="val 381"/>
                <a:gd name="f22" fmla="val 50960"/>
                <a:gd name="f23" fmla="val 1998"/>
                <a:gd name="f24" fmla="val 50376"/>
                <a:gd name="f25" fmla="val 3973"/>
                <a:gd name="f26" fmla="val 49206"/>
                <a:gd name="f27" fmla="val 5593"/>
                <a:gd name="f28" fmla="val 46599"/>
                <a:gd name="f29" fmla="val 9508"/>
                <a:gd name="f30" fmla="val 41310"/>
                <a:gd name="f31" fmla="val 10565"/>
                <a:gd name="f32" fmla="val 37394"/>
                <a:gd name="f33" fmla="val 7955"/>
                <a:gd name="f34" fmla="val 37127"/>
                <a:gd name="f35" fmla="val 7776"/>
                <a:gd name="f36" fmla="val 36860"/>
                <a:gd name="f37" fmla="val 7582"/>
                <a:gd name="f38" fmla="+- 0 0 -90"/>
                <a:gd name="f39" fmla="*/ f3 1 50869"/>
                <a:gd name="f40" fmla="*/ f4 1 271536"/>
                <a:gd name="f41" fmla="val f5"/>
                <a:gd name="f42" fmla="val f6"/>
                <a:gd name="f43" fmla="val f7"/>
                <a:gd name="f44" fmla="*/ f38 f0 1"/>
                <a:gd name="f45" fmla="+- f43 0 f41"/>
                <a:gd name="f46" fmla="+- f42 0 f41"/>
                <a:gd name="f47" fmla="*/ f44 1 f2"/>
                <a:gd name="f48" fmla="*/ f46 1 50869"/>
                <a:gd name="f49" fmla="*/ f45 1 271536"/>
                <a:gd name="f50" fmla="*/ 36618 f46 1"/>
                <a:gd name="f51" fmla="*/ 7373 f45 1"/>
                <a:gd name="f52" fmla="*/ 33948 f46 1"/>
                <a:gd name="f53" fmla="*/ 5212 f45 1"/>
                <a:gd name="f54" fmla="*/ 32295 f46 1"/>
                <a:gd name="f55" fmla="*/ 5975 f45 1"/>
                <a:gd name="f56" fmla="*/ 0 f46 1"/>
                <a:gd name="f57" fmla="*/ 271537 f45 1"/>
                <a:gd name="f58" fmla="*/ 4704 f46 1"/>
                <a:gd name="f59" fmla="*/ 269375 f45 1"/>
                <a:gd name="f60" fmla="*/ 18818 f46 1"/>
                <a:gd name="f61" fmla="*/ 263146 f45 1"/>
                <a:gd name="f62" fmla="*/ 50859 f46 1"/>
                <a:gd name="f63" fmla="*/ 1144 f45 1"/>
                <a:gd name="f64" fmla="*/ 0 f45 1"/>
                <a:gd name="f65" fmla="*/ 49206 f46 1"/>
                <a:gd name="f66" fmla="*/ 5593 f45 1"/>
                <a:gd name="f67" fmla="*/ 37394 f46 1"/>
                <a:gd name="f68" fmla="*/ 7955 f45 1"/>
                <a:gd name="f69" fmla="+- f47 0 f1"/>
                <a:gd name="f70" fmla="*/ f50 1 50869"/>
                <a:gd name="f71" fmla="*/ f51 1 271536"/>
                <a:gd name="f72" fmla="*/ f52 1 50869"/>
                <a:gd name="f73" fmla="*/ f53 1 271536"/>
                <a:gd name="f74" fmla="*/ f54 1 50869"/>
                <a:gd name="f75" fmla="*/ f55 1 271536"/>
                <a:gd name="f76" fmla="*/ f56 1 50869"/>
                <a:gd name="f77" fmla="*/ f57 1 271536"/>
                <a:gd name="f78" fmla="*/ f58 1 50869"/>
                <a:gd name="f79" fmla="*/ f59 1 271536"/>
                <a:gd name="f80" fmla="*/ f60 1 50869"/>
                <a:gd name="f81" fmla="*/ f61 1 271536"/>
                <a:gd name="f82" fmla="*/ f62 1 50869"/>
                <a:gd name="f83" fmla="*/ f63 1 271536"/>
                <a:gd name="f84" fmla="*/ f64 1 271536"/>
                <a:gd name="f85" fmla="*/ f65 1 50869"/>
                <a:gd name="f86" fmla="*/ f66 1 271536"/>
                <a:gd name="f87" fmla="*/ f67 1 50869"/>
                <a:gd name="f88" fmla="*/ f68 1 271536"/>
                <a:gd name="f89" fmla="*/ f41 1 f48"/>
                <a:gd name="f90" fmla="*/ f42 1 f48"/>
                <a:gd name="f91" fmla="*/ f41 1 f49"/>
                <a:gd name="f92" fmla="*/ f43 1 f49"/>
                <a:gd name="f93" fmla="*/ f70 1 f48"/>
                <a:gd name="f94" fmla="*/ f71 1 f49"/>
                <a:gd name="f95" fmla="*/ f72 1 f48"/>
                <a:gd name="f96" fmla="*/ f73 1 f49"/>
                <a:gd name="f97" fmla="*/ f74 1 f48"/>
                <a:gd name="f98" fmla="*/ f75 1 f49"/>
                <a:gd name="f99" fmla="*/ f76 1 f48"/>
                <a:gd name="f100" fmla="*/ f77 1 f49"/>
                <a:gd name="f101" fmla="*/ f78 1 f48"/>
                <a:gd name="f102" fmla="*/ f79 1 f49"/>
                <a:gd name="f103" fmla="*/ f80 1 f48"/>
                <a:gd name="f104" fmla="*/ f81 1 f49"/>
                <a:gd name="f105" fmla="*/ f82 1 f48"/>
                <a:gd name="f106" fmla="*/ f83 1 f49"/>
                <a:gd name="f107" fmla="*/ f84 1 f49"/>
                <a:gd name="f108" fmla="*/ f85 1 f48"/>
                <a:gd name="f109" fmla="*/ f86 1 f49"/>
                <a:gd name="f110" fmla="*/ f87 1 f48"/>
                <a:gd name="f111" fmla="*/ f88 1 f49"/>
                <a:gd name="f112" fmla="*/ f89 f39 1"/>
                <a:gd name="f113" fmla="*/ f90 f39 1"/>
                <a:gd name="f114" fmla="*/ f92 f40 1"/>
                <a:gd name="f115" fmla="*/ f91 f40 1"/>
                <a:gd name="f116" fmla="*/ f93 f39 1"/>
                <a:gd name="f117" fmla="*/ f94 f40 1"/>
                <a:gd name="f118" fmla="*/ f95 f39 1"/>
                <a:gd name="f119" fmla="*/ f96 f40 1"/>
                <a:gd name="f120" fmla="*/ f97 f39 1"/>
                <a:gd name="f121" fmla="*/ f98 f40 1"/>
                <a:gd name="f122" fmla="*/ f99 f39 1"/>
                <a:gd name="f123" fmla="*/ f100 f40 1"/>
                <a:gd name="f124" fmla="*/ f101 f39 1"/>
                <a:gd name="f125" fmla="*/ f102 f40 1"/>
                <a:gd name="f126" fmla="*/ f103 f39 1"/>
                <a:gd name="f127" fmla="*/ f104 f40 1"/>
                <a:gd name="f128" fmla="*/ f105 f39 1"/>
                <a:gd name="f129" fmla="*/ f106 f40 1"/>
                <a:gd name="f130" fmla="*/ f107 f40 1"/>
                <a:gd name="f131" fmla="*/ f108 f39 1"/>
                <a:gd name="f132" fmla="*/ f109 f40 1"/>
                <a:gd name="f133" fmla="*/ f110 f39 1"/>
                <a:gd name="f134" fmla="*/ f111 f40 1"/>
              </a:gdLst>
              <a:ahLst/>
              <a:cxnLst>
                <a:cxn ang="3cd4">
                  <a:pos x="hc" y="t"/>
                </a:cxn>
                <a:cxn ang="0">
                  <a:pos x="r" y="vc"/>
                </a:cxn>
                <a:cxn ang="cd4">
                  <a:pos x="hc" y="b"/>
                </a:cxn>
                <a:cxn ang="cd2">
                  <a:pos x="l" y="vc"/>
                </a:cxn>
                <a:cxn ang="f69">
                  <a:pos x="f116" y="f117"/>
                </a:cxn>
                <a:cxn ang="f69">
                  <a:pos x="f118" y="f119"/>
                </a:cxn>
                <a:cxn ang="f69">
                  <a:pos x="f120" y="f121"/>
                </a:cxn>
                <a:cxn ang="f69">
                  <a:pos x="f122" y="f123"/>
                </a:cxn>
                <a:cxn ang="f69">
                  <a:pos x="f124" y="f125"/>
                </a:cxn>
                <a:cxn ang="f69">
                  <a:pos x="f126" y="f127"/>
                </a:cxn>
                <a:cxn ang="f69">
                  <a:pos x="f128" y="f129"/>
                </a:cxn>
                <a:cxn ang="f69">
                  <a:pos x="f128" y="f130"/>
                </a:cxn>
                <a:cxn ang="f69">
                  <a:pos x="f131" y="f132"/>
                </a:cxn>
                <a:cxn ang="f69">
                  <a:pos x="f133" y="f134"/>
                </a:cxn>
                <a:cxn ang="f69">
                  <a:pos x="f116" y="f117"/>
                </a:cxn>
              </a:cxnLst>
              <a:rect l="f112" t="f115" r="f113" b="f114"/>
              <a:pathLst>
                <a:path w="50869" h="271536">
                  <a:moveTo>
                    <a:pt x="f8" y="f9"/>
                  </a:moveTo>
                  <a:lnTo>
                    <a:pt x="f10" y="f11"/>
                  </a:lnTo>
                  <a:lnTo>
                    <a:pt x="f12" y="f13"/>
                  </a:lnTo>
                  <a:lnTo>
                    <a:pt x="f5" y="f14"/>
                  </a:lnTo>
                  <a:lnTo>
                    <a:pt x="f15" y="f16"/>
                  </a:lnTo>
                  <a:lnTo>
                    <a:pt x="f17" y="f18"/>
                  </a:lnTo>
                  <a:lnTo>
                    <a:pt x="f19" y="f20"/>
                  </a:lnTo>
                  <a:cubicBezTo>
                    <a:pt x="f19" y="f20"/>
                    <a:pt x="f19" y="f21"/>
                    <a:pt x="f19" y="f5"/>
                  </a:cubicBezTo>
                  <a:cubicBezTo>
                    <a:pt x="f22" y="f23"/>
                    <a:pt x="f24" y="f25"/>
                    <a:pt x="f26" y="f27"/>
                  </a:cubicBezTo>
                  <a:cubicBezTo>
                    <a:pt x="f28" y="f29"/>
                    <a:pt x="f30" y="f31"/>
                    <a:pt x="f32" y="f33"/>
                  </a:cubicBez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63">
              <a:extLst>
                <a:ext uri="{FF2B5EF4-FFF2-40B4-BE49-F238E27FC236}">
                  <a16:creationId xmlns:a16="http://schemas.microsoft.com/office/drawing/2014/main" id="{2191AD8F-9AE4-C57D-0209-87CC45C1E749}"/>
                </a:ext>
              </a:extLst>
            </p:cNvPr>
            <p:cNvSpPr/>
            <p:nvPr/>
          </p:nvSpPr>
          <p:spPr>
            <a:xfrm flipH="1">
              <a:off x="8685172" y="4452177"/>
              <a:ext cx="239417" cy="135130"/>
            </a:xfrm>
            <a:custGeom>
              <a:avLst/>
              <a:gdLst>
                <a:gd name="f0" fmla="val 10800000"/>
                <a:gd name="f1" fmla="val 5400000"/>
                <a:gd name="f2" fmla="val 180"/>
                <a:gd name="f3" fmla="val w"/>
                <a:gd name="f4" fmla="val h"/>
                <a:gd name="f5" fmla="val 0"/>
                <a:gd name="f6" fmla="val 239416"/>
                <a:gd name="f7" fmla="val 135132"/>
                <a:gd name="f8" fmla="val 890"/>
                <a:gd name="f9" fmla="val 130937"/>
                <a:gd name="f10" fmla="val 135133"/>
                <a:gd name="f11" fmla="val 238781"/>
                <a:gd name="f12" fmla="val 3432"/>
                <a:gd name="f13" fmla="val 239417"/>
                <a:gd name="f14" fmla="val 238400"/>
                <a:gd name="f15" fmla="+- 0 0 -90"/>
                <a:gd name="f16" fmla="*/ f3 1 239416"/>
                <a:gd name="f17" fmla="*/ f4 1 135132"/>
                <a:gd name="f18" fmla="val f5"/>
                <a:gd name="f19" fmla="val f6"/>
                <a:gd name="f20" fmla="val f7"/>
                <a:gd name="f21" fmla="*/ f15 f0 1"/>
                <a:gd name="f22" fmla="+- f20 0 f18"/>
                <a:gd name="f23" fmla="+- f19 0 f18"/>
                <a:gd name="f24" fmla="*/ f21 1 f2"/>
                <a:gd name="f25" fmla="*/ f23 1 239416"/>
                <a:gd name="f26" fmla="*/ f22 1 135132"/>
                <a:gd name="f27" fmla="*/ 890 f23 1"/>
                <a:gd name="f28" fmla="*/ 130937 f22 1"/>
                <a:gd name="f29" fmla="*/ 0 f23 1"/>
                <a:gd name="f30" fmla="*/ 135133 f22 1"/>
                <a:gd name="f31" fmla="*/ 238781 f23 1"/>
                <a:gd name="f32" fmla="*/ 3432 f22 1"/>
                <a:gd name="f33" fmla="*/ 239417 f23 1"/>
                <a:gd name="f34" fmla="*/ 890 f22 1"/>
                <a:gd name="f35" fmla="*/ 238400 f23 1"/>
                <a:gd name="f36" fmla="*/ 0 f22 1"/>
                <a:gd name="f37" fmla="+- f24 0 f1"/>
                <a:gd name="f38" fmla="*/ f27 1 239416"/>
                <a:gd name="f39" fmla="*/ f28 1 135132"/>
                <a:gd name="f40" fmla="*/ f29 1 239416"/>
                <a:gd name="f41" fmla="*/ f30 1 135132"/>
                <a:gd name="f42" fmla="*/ f31 1 239416"/>
                <a:gd name="f43" fmla="*/ f32 1 135132"/>
                <a:gd name="f44" fmla="*/ f33 1 239416"/>
                <a:gd name="f45" fmla="*/ f34 1 135132"/>
                <a:gd name="f46" fmla="*/ f35 1 239416"/>
                <a:gd name="f47" fmla="*/ f36 1 135132"/>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239416" h="135132">
                  <a:moveTo>
                    <a:pt x="f8" y="f9"/>
                  </a:moveTo>
                  <a:lnTo>
                    <a:pt x="f5" y="f10"/>
                  </a:lnTo>
                  <a:lnTo>
                    <a:pt x="f11" y="f12"/>
                  </a:lnTo>
                  <a:lnTo>
                    <a:pt x="f13" y="f8"/>
                  </a:lnTo>
                  <a:lnTo>
                    <a:pt x="f14"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64">
              <a:extLst>
                <a:ext uri="{FF2B5EF4-FFF2-40B4-BE49-F238E27FC236}">
                  <a16:creationId xmlns:a16="http://schemas.microsoft.com/office/drawing/2014/main" id="{B61DD998-3CA4-B297-DF77-5B73A96472F1}"/>
                </a:ext>
              </a:extLst>
            </p:cNvPr>
            <p:cNvSpPr/>
            <p:nvPr/>
          </p:nvSpPr>
          <p:spPr>
            <a:xfrm flipH="1">
              <a:off x="9270808" y="5097075"/>
              <a:ext cx="45006" cy="227932"/>
            </a:xfrm>
            <a:custGeom>
              <a:avLst/>
              <a:gdLst>
                <a:gd name="f0" fmla="val 10800000"/>
                <a:gd name="f1" fmla="val 5400000"/>
                <a:gd name="f2" fmla="val 180"/>
                <a:gd name="f3" fmla="val w"/>
                <a:gd name="f4" fmla="val h"/>
                <a:gd name="f5" fmla="val 0"/>
                <a:gd name="f6" fmla="val 45009"/>
                <a:gd name="f7" fmla="val 227933"/>
                <a:gd name="f8" fmla="val 41450"/>
                <a:gd name="f9" fmla="val 2034"/>
                <a:gd name="f10" fmla="val 226662"/>
                <a:gd name="f11" fmla="val 1271"/>
                <a:gd name="f12" fmla="val 3179"/>
                <a:gd name="f13" fmla="val 226916"/>
                <a:gd name="f14" fmla="val 45010"/>
                <a:gd name="f15" fmla="+- 0 0 -90"/>
                <a:gd name="f16" fmla="*/ f3 1 45009"/>
                <a:gd name="f17" fmla="*/ f4 1 227933"/>
                <a:gd name="f18" fmla="val f5"/>
                <a:gd name="f19" fmla="val f6"/>
                <a:gd name="f20" fmla="val f7"/>
                <a:gd name="f21" fmla="*/ f15 f0 1"/>
                <a:gd name="f22" fmla="+- f20 0 f18"/>
                <a:gd name="f23" fmla="+- f19 0 f18"/>
                <a:gd name="f24" fmla="*/ f21 1 f2"/>
                <a:gd name="f25" fmla="*/ f23 1 45009"/>
                <a:gd name="f26" fmla="*/ f22 1 227933"/>
                <a:gd name="f27" fmla="*/ 41450 f23 1"/>
                <a:gd name="f28" fmla="*/ 2034 f22 1"/>
                <a:gd name="f29" fmla="*/ 0 f23 1"/>
                <a:gd name="f30" fmla="*/ 226662 f22 1"/>
                <a:gd name="f31" fmla="*/ 1271 f23 1"/>
                <a:gd name="f32" fmla="*/ 227933 f22 1"/>
                <a:gd name="f33" fmla="*/ 3179 f23 1"/>
                <a:gd name="f34" fmla="*/ 226916 f22 1"/>
                <a:gd name="f35" fmla="*/ 45010 f23 1"/>
                <a:gd name="f36" fmla="*/ 0 f22 1"/>
                <a:gd name="f37" fmla="+- f24 0 f1"/>
                <a:gd name="f38" fmla="*/ f27 1 45009"/>
                <a:gd name="f39" fmla="*/ f28 1 227933"/>
                <a:gd name="f40" fmla="*/ f29 1 45009"/>
                <a:gd name="f41" fmla="*/ f30 1 227933"/>
                <a:gd name="f42" fmla="*/ f31 1 45009"/>
                <a:gd name="f43" fmla="*/ f32 1 227933"/>
                <a:gd name="f44" fmla="*/ f33 1 45009"/>
                <a:gd name="f45" fmla="*/ f34 1 227933"/>
                <a:gd name="f46" fmla="*/ f35 1 45009"/>
                <a:gd name="f47" fmla="*/ f36 1 227933"/>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45009" h="227933">
                  <a:moveTo>
                    <a:pt x="f8" y="f9"/>
                  </a:moveTo>
                  <a:lnTo>
                    <a:pt x="f5" y="f10"/>
                  </a:lnTo>
                  <a:lnTo>
                    <a:pt x="f11" y="f7"/>
                  </a:lnTo>
                  <a:lnTo>
                    <a:pt x="f12" y="f13"/>
                  </a:lnTo>
                  <a:lnTo>
                    <a:pt x="f14"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65">
              <a:extLst>
                <a:ext uri="{FF2B5EF4-FFF2-40B4-BE49-F238E27FC236}">
                  <a16:creationId xmlns:a16="http://schemas.microsoft.com/office/drawing/2014/main" id="{B462209E-1A26-6C3C-377C-3A57283A37A6}"/>
                </a:ext>
              </a:extLst>
            </p:cNvPr>
            <p:cNvSpPr/>
            <p:nvPr/>
          </p:nvSpPr>
          <p:spPr>
            <a:xfrm flipH="1">
              <a:off x="9299109" y="2521933"/>
              <a:ext cx="55732" cy="242681"/>
            </a:xfrm>
            <a:custGeom>
              <a:avLst/>
              <a:gdLst>
                <a:gd name="f0" fmla="val 10800000"/>
                <a:gd name="f1" fmla="val 5400000"/>
                <a:gd name="f2" fmla="val 180"/>
                <a:gd name="f3" fmla="val w"/>
                <a:gd name="f4" fmla="val h"/>
                <a:gd name="f5" fmla="val 0"/>
                <a:gd name="f6" fmla="val 55737"/>
                <a:gd name="f7" fmla="val 242679"/>
                <a:gd name="f8" fmla="val 41577"/>
                <a:gd name="f9" fmla="val 6610"/>
                <a:gd name="f10" fmla="val 39416"/>
                <a:gd name="f11" fmla="val 4831"/>
                <a:gd name="f12" fmla="val 37000"/>
                <a:gd name="f13" fmla="val 5975"/>
                <a:gd name="f14" fmla="val 4323"/>
                <a:gd name="f15" fmla="val 240645"/>
                <a:gd name="f16" fmla="val 19453"/>
                <a:gd name="f17" fmla="val 233272"/>
                <a:gd name="f18" fmla="val 55690"/>
                <a:gd name="f19" fmla="val 1144"/>
                <a:gd name="f20" fmla="val 55754"/>
                <a:gd name="f21" fmla="val 763"/>
                <a:gd name="f22" fmla="val 381"/>
                <a:gd name="f23" fmla="val 55728"/>
                <a:gd name="f24" fmla="val 1970"/>
                <a:gd name="f25" fmla="val 55105"/>
                <a:gd name="f26" fmla="val 3890"/>
                <a:gd name="f27" fmla="val 53910"/>
                <a:gd name="f28" fmla="val 5466"/>
                <a:gd name="f29" fmla="val 51113"/>
                <a:gd name="f30" fmla="val 9166"/>
                <a:gd name="f31" fmla="val 45849"/>
                <a:gd name="f32" fmla="val 9890"/>
                <a:gd name="f33" fmla="val 42149"/>
                <a:gd name="f34" fmla="val 7093"/>
                <a:gd name="f35" fmla="val 41958"/>
                <a:gd name="f36" fmla="val 6941"/>
                <a:gd name="f37" fmla="val 41768"/>
                <a:gd name="f38" fmla="val 6776"/>
                <a:gd name="f39" fmla="+- 0 0 -90"/>
                <a:gd name="f40" fmla="*/ f3 1 55737"/>
                <a:gd name="f41" fmla="*/ f4 1 242679"/>
                <a:gd name="f42" fmla="val f5"/>
                <a:gd name="f43" fmla="val f6"/>
                <a:gd name="f44" fmla="val f7"/>
                <a:gd name="f45" fmla="*/ f39 f0 1"/>
                <a:gd name="f46" fmla="+- f44 0 f42"/>
                <a:gd name="f47" fmla="+- f43 0 f42"/>
                <a:gd name="f48" fmla="*/ f45 1 f2"/>
                <a:gd name="f49" fmla="*/ f47 1 55737"/>
                <a:gd name="f50" fmla="*/ f46 1 242679"/>
                <a:gd name="f51" fmla="*/ 41577 f47 1"/>
                <a:gd name="f52" fmla="*/ 6610 f46 1"/>
                <a:gd name="f53" fmla="*/ 39416 f47 1"/>
                <a:gd name="f54" fmla="*/ 4831 f46 1"/>
                <a:gd name="f55" fmla="*/ 37000 f47 1"/>
                <a:gd name="f56" fmla="*/ 5975 f46 1"/>
                <a:gd name="f57" fmla="*/ 0 f47 1"/>
                <a:gd name="f58" fmla="*/ 242679 f46 1"/>
                <a:gd name="f59" fmla="*/ 4323 f47 1"/>
                <a:gd name="f60" fmla="*/ 240645 f46 1"/>
                <a:gd name="f61" fmla="*/ 19453 f47 1"/>
                <a:gd name="f62" fmla="*/ 233272 f46 1"/>
                <a:gd name="f63" fmla="*/ 55690 f47 1"/>
                <a:gd name="f64" fmla="*/ 1144 f46 1"/>
                <a:gd name="f65" fmla="*/ 0 f46 1"/>
                <a:gd name="f66" fmla="*/ 53910 f47 1"/>
                <a:gd name="f67" fmla="*/ 5466 f46 1"/>
                <a:gd name="f68" fmla="*/ 42149 f47 1"/>
                <a:gd name="f69" fmla="*/ 7093 f46 1"/>
                <a:gd name="f70" fmla="+- f48 0 f1"/>
                <a:gd name="f71" fmla="*/ f51 1 55737"/>
                <a:gd name="f72" fmla="*/ f52 1 242679"/>
                <a:gd name="f73" fmla="*/ f53 1 55737"/>
                <a:gd name="f74" fmla="*/ f54 1 242679"/>
                <a:gd name="f75" fmla="*/ f55 1 55737"/>
                <a:gd name="f76" fmla="*/ f56 1 242679"/>
                <a:gd name="f77" fmla="*/ f57 1 55737"/>
                <a:gd name="f78" fmla="*/ f58 1 242679"/>
                <a:gd name="f79" fmla="*/ f59 1 55737"/>
                <a:gd name="f80" fmla="*/ f60 1 242679"/>
                <a:gd name="f81" fmla="*/ f61 1 55737"/>
                <a:gd name="f82" fmla="*/ f62 1 242679"/>
                <a:gd name="f83" fmla="*/ f63 1 55737"/>
                <a:gd name="f84" fmla="*/ f64 1 242679"/>
                <a:gd name="f85" fmla="*/ f65 1 242679"/>
                <a:gd name="f86" fmla="*/ f66 1 55737"/>
                <a:gd name="f87" fmla="*/ f67 1 242679"/>
                <a:gd name="f88" fmla="*/ f68 1 55737"/>
                <a:gd name="f89" fmla="*/ f69 1 242679"/>
                <a:gd name="f90" fmla="*/ f42 1 f49"/>
                <a:gd name="f91" fmla="*/ f43 1 f49"/>
                <a:gd name="f92" fmla="*/ f42 1 f50"/>
                <a:gd name="f93" fmla="*/ f44 1 f50"/>
                <a:gd name="f94" fmla="*/ f71 1 f49"/>
                <a:gd name="f95" fmla="*/ f72 1 f50"/>
                <a:gd name="f96" fmla="*/ f73 1 f49"/>
                <a:gd name="f97" fmla="*/ f74 1 f50"/>
                <a:gd name="f98" fmla="*/ f75 1 f49"/>
                <a:gd name="f99" fmla="*/ f76 1 f50"/>
                <a:gd name="f100" fmla="*/ f77 1 f49"/>
                <a:gd name="f101" fmla="*/ f78 1 f50"/>
                <a:gd name="f102" fmla="*/ f79 1 f49"/>
                <a:gd name="f103" fmla="*/ f80 1 f50"/>
                <a:gd name="f104" fmla="*/ f81 1 f49"/>
                <a:gd name="f105" fmla="*/ f82 1 f50"/>
                <a:gd name="f106" fmla="*/ f83 1 f49"/>
                <a:gd name="f107" fmla="*/ f84 1 f50"/>
                <a:gd name="f108" fmla="*/ f85 1 f50"/>
                <a:gd name="f109" fmla="*/ f86 1 f49"/>
                <a:gd name="f110" fmla="*/ f87 1 f50"/>
                <a:gd name="f111" fmla="*/ f88 1 f49"/>
                <a:gd name="f112" fmla="*/ f89 1 f50"/>
                <a:gd name="f113" fmla="*/ f90 f40 1"/>
                <a:gd name="f114" fmla="*/ f91 f40 1"/>
                <a:gd name="f115" fmla="*/ f93 f41 1"/>
                <a:gd name="f116" fmla="*/ f92 f41 1"/>
                <a:gd name="f117" fmla="*/ f94 f40 1"/>
                <a:gd name="f118" fmla="*/ f95 f41 1"/>
                <a:gd name="f119" fmla="*/ f96 f40 1"/>
                <a:gd name="f120" fmla="*/ f97 f41 1"/>
                <a:gd name="f121" fmla="*/ f98 f40 1"/>
                <a:gd name="f122" fmla="*/ f99 f41 1"/>
                <a:gd name="f123" fmla="*/ f100 f40 1"/>
                <a:gd name="f124" fmla="*/ f101 f41 1"/>
                <a:gd name="f125" fmla="*/ f102 f40 1"/>
                <a:gd name="f126" fmla="*/ f103 f41 1"/>
                <a:gd name="f127" fmla="*/ f104 f40 1"/>
                <a:gd name="f128" fmla="*/ f105 f41 1"/>
                <a:gd name="f129" fmla="*/ f106 f40 1"/>
                <a:gd name="f130" fmla="*/ f107 f41 1"/>
                <a:gd name="f131" fmla="*/ f108 f41 1"/>
                <a:gd name="f132" fmla="*/ f109 f40 1"/>
                <a:gd name="f133" fmla="*/ f110 f41 1"/>
                <a:gd name="f134" fmla="*/ f111 f40 1"/>
                <a:gd name="f135" fmla="*/ f112 f41 1"/>
              </a:gdLst>
              <a:ahLst/>
              <a:cxnLst>
                <a:cxn ang="3cd4">
                  <a:pos x="hc" y="t"/>
                </a:cxn>
                <a:cxn ang="0">
                  <a:pos x="r" y="vc"/>
                </a:cxn>
                <a:cxn ang="cd4">
                  <a:pos x="hc" y="b"/>
                </a:cxn>
                <a:cxn ang="cd2">
                  <a:pos x="l" y="vc"/>
                </a:cxn>
                <a:cxn ang="f70">
                  <a:pos x="f117" y="f118"/>
                </a:cxn>
                <a:cxn ang="f70">
                  <a:pos x="f119" y="f120"/>
                </a:cxn>
                <a:cxn ang="f70">
                  <a:pos x="f121" y="f122"/>
                </a:cxn>
                <a:cxn ang="f70">
                  <a:pos x="f123" y="f124"/>
                </a:cxn>
                <a:cxn ang="f70">
                  <a:pos x="f125" y="f126"/>
                </a:cxn>
                <a:cxn ang="f70">
                  <a:pos x="f127" y="f128"/>
                </a:cxn>
                <a:cxn ang="f70">
                  <a:pos x="f129" y="f130"/>
                </a:cxn>
                <a:cxn ang="f70">
                  <a:pos x="f129" y="f131"/>
                </a:cxn>
                <a:cxn ang="f70">
                  <a:pos x="f132" y="f133"/>
                </a:cxn>
                <a:cxn ang="f70">
                  <a:pos x="f134" y="f135"/>
                </a:cxn>
                <a:cxn ang="f70">
                  <a:pos x="f117" y="f118"/>
                </a:cxn>
              </a:cxnLst>
              <a:rect l="f113" t="f116" r="f114" b="f115"/>
              <a:pathLst>
                <a:path w="55737" h="242679">
                  <a:moveTo>
                    <a:pt x="f8" y="f9"/>
                  </a:moveTo>
                  <a:lnTo>
                    <a:pt x="f10" y="f11"/>
                  </a:lnTo>
                  <a:lnTo>
                    <a:pt x="f12" y="f13"/>
                  </a:lnTo>
                  <a:lnTo>
                    <a:pt x="f5" y="f7"/>
                  </a:lnTo>
                  <a:lnTo>
                    <a:pt x="f14" y="f15"/>
                  </a:lnTo>
                  <a:lnTo>
                    <a:pt x="f16" y="f17"/>
                  </a:lnTo>
                  <a:lnTo>
                    <a:pt x="f18" y="f19"/>
                  </a:lnTo>
                  <a:cubicBezTo>
                    <a:pt x="f20" y="f21"/>
                    <a:pt x="f20" y="f22"/>
                    <a:pt x="f18" y="f5"/>
                  </a:cubicBezTo>
                  <a:cubicBezTo>
                    <a:pt x="f23" y="f24"/>
                    <a:pt x="f25" y="f26"/>
                    <a:pt x="f27" y="f28"/>
                  </a:cubicBez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66">
              <a:extLst>
                <a:ext uri="{FF2B5EF4-FFF2-40B4-BE49-F238E27FC236}">
                  <a16:creationId xmlns:a16="http://schemas.microsoft.com/office/drawing/2014/main" id="{35325957-3AEE-A39E-CA8E-4D2DBEC65EDD}"/>
                </a:ext>
              </a:extLst>
            </p:cNvPr>
            <p:cNvSpPr/>
            <p:nvPr/>
          </p:nvSpPr>
          <p:spPr>
            <a:xfrm flipH="1">
              <a:off x="9394774" y="5247851"/>
              <a:ext cx="89638" cy="52879"/>
            </a:xfrm>
            <a:custGeom>
              <a:avLst/>
              <a:gdLst>
                <a:gd name="f0" fmla="val 10800000"/>
                <a:gd name="f1" fmla="val 5400000"/>
                <a:gd name="f2" fmla="val 180"/>
                <a:gd name="f3" fmla="val w"/>
                <a:gd name="f4" fmla="val h"/>
                <a:gd name="f5" fmla="val 0"/>
                <a:gd name="f6" fmla="val 89638"/>
                <a:gd name="f7" fmla="val 52883"/>
                <a:gd name="f8" fmla="val 89511"/>
                <a:gd name="f9" fmla="val 763"/>
                <a:gd name="f10" fmla="val 50468"/>
                <a:gd name="f11" fmla="val 2416"/>
                <a:gd name="f12" fmla="val 52884"/>
                <a:gd name="f13" fmla="val 88876"/>
                <a:gd name="f14" fmla="val 4068"/>
                <a:gd name="f15" fmla="+- 0 0 -90"/>
                <a:gd name="f16" fmla="*/ f3 1 89638"/>
                <a:gd name="f17" fmla="*/ f4 1 52883"/>
                <a:gd name="f18" fmla="val f5"/>
                <a:gd name="f19" fmla="val f6"/>
                <a:gd name="f20" fmla="val f7"/>
                <a:gd name="f21" fmla="*/ f15 f0 1"/>
                <a:gd name="f22" fmla="+- f20 0 f18"/>
                <a:gd name="f23" fmla="+- f19 0 f18"/>
                <a:gd name="f24" fmla="*/ f21 1 f2"/>
                <a:gd name="f25" fmla="*/ f23 1 89638"/>
                <a:gd name="f26" fmla="*/ f22 1 52883"/>
                <a:gd name="f27" fmla="*/ 89511 f23 1"/>
                <a:gd name="f28" fmla="*/ 763 f22 1"/>
                <a:gd name="f29" fmla="*/ 89638 f23 1"/>
                <a:gd name="f30" fmla="*/ 0 f22 1"/>
                <a:gd name="f31" fmla="*/ 0 f23 1"/>
                <a:gd name="f32" fmla="*/ 50468 f22 1"/>
                <a:gd name="f33" fmla="*/ 2416 f23 1"/>
                <a:gd name="f34" fmla="*/ 52884 f22 1"/>
                <a:gd name="f35" fmla="*/ 88876 f23 1"/>
                <a:gd name="f36" fmla="*/ 4068 f22 1"/>
                <a:gd name="f37" fmla="+- f24 0 f1"/>
                <a:gd name="f38" fmla="*/ f27 1 89638"/>
                <a:gd name="f39" fmla="*/ f28 1 52883"/>
                <a:gd name="f40" fmla="*/ f29 1 89638"/>
                <a:gd name="f41" fmla="*/ f30 1 52883"/>
                <a:gd name="f42" fmla="*/ f31 1 89638"/>
                <a:gd name="f43" fmla="*/ f32 1 52883"/>
                <a:gd name="f44" fmla="*/ f33 1 89638"/>
                <a:gd name="f45" fmla="*/ f34 1 52883"/>
                <a:gd name="f46" fmla="*/ f35 1 89638"/>
                <a:gd name="f47" fmla="*/ f36 1 52883"/>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89638" h="52883">
                  <a:moveTo>
                    <a:pt x="f8" y="f9"/>
                  </a:moveTo>
                  <a:lnTo>
                    <a:pt x="f6" y="f5"/>
                  </a:lnTo>
                  <a:lnTo>
                    <a:pt x="f5" y="f10"/>
                  </a:lnTo>
                  <a:lnTo>
                    <a:pt x="f11" y="f12"/>
                  </a:lnTo>
                  <a:lnTo>
                    <a:pt x="f13"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67">
              <a:extLst>
                <a:ext uri="{FF2B5EF4-FFF2-40B4-BE49-F238E27FC236}">
                  <a16:creationId xmlns:a16="http://schemas.microsoft.com/office/drawing/2014/main" id="{A3915B40-CE09-0149-15BC-01A6FD0C901D}"/>
                </a:ext>
              </a:extLst>
            </p:cNvPr>
            <p:cNvSpPr/>
            <p:nvPr/>
          </p:nvSpPr>
          <p:spPr>
            <a:xfrm flipH="1">
              <a:off x="9314416" y="5248354"/>
              <a:ext cx="77303" cy="79324"/>
            </a:xfrm>
            <a:custGeom>
              <a:avLst/>
              <a:gdLst>
                <a:gd name="f0" fmla="val 10800000"/>
                <a:gd name="f1" fmla="val 5400000"/>
                <a:gd name="f2" fmla="val 180"/>
                <a:gd name="f3" fmla="val w"/>
                <a:gd name="f4" fmla="val h"/>
                <a:gd name="f5" fmla="val 0"/>
                <a:gd name="f6" fmla="val 77305"/>
                <a:gd name="f7" fmla="val 79325"/>
                <a:gd name="f8" fmla="val 763"/>
                <a:gd name="f9" fmla="val 3814"/>
                <a:gd name="f10" fmla="val 76288"/>
                <a:gd name="f11" fmla="val 78435"/>
                <a:gd name="f12" fmla="val 76034"/>
                <a:gd name="f13" fmla="val 77164"/>
                <a:gd name="f14" fmla="+- 0 0 -90"/>
                <a:gd name="f15" fmla="*/ f3 1 77305"/>
                <a:gd name="f16" fmla="*/ f4 1 79325"/>
                <a:gd name="f17" fmla="val f5"/>
                <a:gd name="f18" fmla="val f6"/>
                <a:gd name="f19" fmla="val f7"/>
                <a:gd name="f20" fmla="*/ f14 f0 1"/>
                <a:gd name="f21" fmla="+- f19 0 f17"/>
                <a:gd name="f22" fmla="+- f18 0 f17"/>
                <a:gd name="f23" fmla="*/ f20 1 f2"/>
                <a:gd name="f24" fmla="*/ f22 1 77305"/>
                <a:gd name="f25" fmla="*/ f21 1 79325"/>
                <a:gd name="f26" fmla="*/ 0 f22 1"/>
                <a:gd name="f27" fmla="*/ 0 f21 1"/>
                <a:gd name="f28" fmla="*/ 763 f21 1"/>
                <a:gd name="f29" fmla="*/ 3814 f21 1"/>
                <a:gd name="f30" fmla="*/ 76288 f22 1"/>
                <a:gd name="f31" fmla="*/ 79325 f21 1"/>
                <a:gd name="f32" fmla="*/ 78435 f21 1"/>
                <a:gd name="f33" fmla="*/ 77305 f22 1"/>
                <a:gd name="f34" fmla="*/ 76034 f22 1"/>
                <a:gd name="f35" fmla="*/ 77164 f21 1"/>
                <a:gd name="f36" fmla="+- f23 0 f1"/>
                <a:gd name="f37" fmla="*/ f26 1 77305"/>
                <a:gd name="f38" fmla="*/ f27 1 79325"/>
                <a:gd name="f39" fmla="*/ f28 1 79325"/>
                <a:gd name="f40" fmla="*/ f29 1 79325"/>
                <a:gd name="f41" fmla="*/ f30 1 77305"/>
                <a:gd name="f42" fmla="*/ f31 1 79325"/>
                <a:gd name="f43" fmla="*/ f32 1 79325"/>
                <a:gd name="f44" fmla="*/ f33 1 77305"/>
                <a:gd name="f45" fmla="*/ f34 1 77305"/>
                <a:gd name="f46" fmla="*/ f35 1 79325"/>
                <a:gd name="f47" fmla="*/ f17 1 f24"/>
                <a:gd name="f48" fmla="*/ f18 1 f24"/>
                <a:gd name="f49" fmla="*/ f17 1 f25"/>
                <a:gd name="f50" fmla="*/ f19 1 f25"/>
                <a:gd name="f51" fmla="*/ f37 1 f24"/>
                <a:gd name="f52" fmla="*/ f38 1 f25"/>
                <a:gd name="f53" fmla="*/ f39 1 f25"/>
                <a:gd name="f54" fmla="*/ f40 1 f25"/>
                <a:gd name="f55" fmla="*/ f41 1 f24"/>
                <a:gd name="f56" fmla="*/ f42 1 f25"/>
                <a:gd name="f57" fmla="*/ f43 1 f25"/>
                <a:gd name="f58" fmla="*/ f44 1 f24"/>
                <a:gd name="f59" fmla="*/ f45 1 f24"/>
                <a:gd name="f60" fmla="*/ f46 1 f25"/>
                <a:gd name="f61" fmla="*/ f47 f15 1"/>
                <a:gd name="f62" fmla="*/ f48 f15 1"/>
                <a:gd name="f63" fmla="*/ f50 f16 1"/>
                <a:gd name="f64" fmla="*/ f49 f16 1"/>
                <a:gd name="f65" fmla="*/ f51 f15 1"/>
                <a:gd name="f66" fmla="*/ f52 f16 1"/>
                <a:gd name="f67" fmla="*/ f53 f16 1"/>
                <a:gd name="f68" fmla="*/ f54 f16 1"/>
                <a:gd name="f69" fmla="*/ f55 f15 1"/>
                <a:gd name="f70" fmla="*/ f56 f16 1"/>
                <a:gd name="f71" fmla="*/ f57 f16 1"/>
                <a:gd name="f72" fmla="*/ f58 f15 1"/>
                <a:gd name="f73" fmla="*/ f59 f15 1"/>
                <a:gd name="f74" fmla="*/ f60 f16 1"/>
              </a:gdLst>
              <a:ahLst/>
              <a:cxnLst>
                <a:cxn ang="3cd4">
                  <a:pos x="hc" y="t"/>
                </a:cxn>
                <a:cxn ang="0">
                  <a:pos x="r" y="vc"/>
                </a:cxn>
                <a:cxn ang="cd4">
                  <a:pos x="hc" y="b"/>
                </a:cxn>
                <a:cxn ang="cd2">
                  <a:pos x="l" y="vc"/>
                </a:cxn>
                <a:cxn ang="f36">
                  <a:pos x="f65" y="f66"/>
                </a:cxn>
                <a:cxn ang="f36">
                  <a:pos x="f65" y="f67"/>
                </a:cxn>
                <a:cxn ang="f36">
                  <a:pos x="f65" y="f68"/>
                </a:cxn>
                <a:cxn ang="f36">
                  <a:pos x="f69" y="f70"/>
                </a:cxn>
                <a:cxn ang="f36">
                  <a:pos x="f69" y="f71"/>
                </a:cxn>
                <a:cxn ang="f36">
                  <a:pos x="f69" y="f71"/>
                </a:cxn>
                <a:cxn ang="f36">
                  <a:pos x="f69" y="f71"/>
                </a:cxn>
                <a:cxn ang="f36">
                  <a:pos x="f69" y="f71"/>
                </a:cxn>
                <a:cxn ang="f36">
                  <a:pos x="f72" y="f71"/>
                </a:cxn>
                <a:cxn ang="f36">
                  <a:pos x="f73" y="f74"/>
                </a:cxn>
              </a:cxnLst>
              <a:rect l="f61" t="f64" r="f62" b="f63"/>
              <a:pathLst>
                <a:path w="77305" h="79325">
                  <a:moveTo>
                    <a:pt x="f5" y="f5"/>
                  </a:moveTo>
                  <a:lnTo>
                    <a:pt x="f5" y="f8"/>
                  </a:lnTo>
                  <a:lnTo>
                    <a:pt x="f5" y="f9"/>
                  </a:lnTo>
                  <a:lnTo>
                    <a:pt x="f10" y="f7"/>
                  </a:lnTo>
                  <a:lnTo>
                    <a:pt x="f10" y="f11"/>
                  </a:lnTo>
                  <a:lnTo>
                    <a:pt x="f10" y="f11"/>
                  </a:lnTo>
                  <a:lnTo>
                    <a:pt x="f10" y="f11"/>
                  </a:lnTo>
                  <a:lnTo>
                    <a:pt x="f10" y="f11"/>
                  </a:lnTo>
                  <a:lnTo>
                    <a:pt x="f6" y="f11"/>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68">
              <a:extLst>
                <a:ext uri="{FF2B5EF4-FFF2-40B4-BE49-F238E27FC236}">
                  <a16:creationId xmlns:a16="http://schemas.microsoft.com/office/drawing/2014/main" id="{BA1F9233-3762-BE2D-B9EB-6FCA7584F96D}"/>
                </a:ext>
              </a:extLst>
            </p:cNvPr>
            <p:cNvSpPr/>
            <p:nvPr/>
          </p:nvSpPr>
          <p:spPr>
            <a:xfrm flipH="1">
              <a:off x="9391848" y="5249122"/>
              <a:ext cx="24158" cy="120389"/>
            </a:xfrm>
            <a:custGeom>
              <a:avLst/>
              <a:gdLst>
                <a:gd name="f0" fmla="val 10800000"/>
                <a:gd name="f1" fmla="val 5400000"/>
                <a:gd name="f2" fmla="val 180"/>
                <a:gd name="f3" fmla="val w"/>
                <a:gd name="f4" fmla="val h"/>
                <a:gd name="f5" fmla="val 0"/>
                <a:gd name="f6" fmla="val 24157"/>
                <a:gd name="f7" fmla="val 120386"/>
                <a:gd name="f8" fmla="val 24158"/>
                <a:gd name="f9" fmla="val 839"/>
                <a:gd name="f10" fmla="val 23471"/>
                <a:gd name="f11" fmla="val 1525"/>
                <a:gd name="f12" fmla="val 22632"/>
                <a:gd name="f13" fmla="val 21793"/>
                <a:gd name="f14" fmla="val 21106"/>
                <a:gd name="f15" fmla="val 20471"/>
                <a:gd name="f16" fmla="val 3305"/>
                <a:gd name="f17" fmla="val 117717"/>
                <a:gd name="f18" fmla="val 2670"/>
                <a:gd name="f19" fmla="val 23649"/>
                <a:gd name="f20" fmla="val 2924"/>
                <a:gd name="f21" fmla="+- 0 0 -90"/>
                <a:gd name="f22" fmla="*/ f3 1 24157"/>
                <a:gd name="f23" fmla="*/ f4 1 120386"/>
                <a:gd name="f24" fmla="val f5"/>
                <a:gd name="f25" fmla="val f6"/>
                <a:gd name="f26" fmla="val f7"/>
                <a:gd name="f27" fmla="*/ f21 f0 1"/>
                <a:gd name="f28" fmla="+- f26 0 f24"/>
                <a:gd name="f29" fmla="+- f25 0 f24"/>
                <a:gd name="f30" fmla="*/ f27 1 f2"/>
                <a:gd name="f31" fmla="*/ f29 1 24157"/>
                <a:gd name="f32" fmla="*/ f28 1 120386"/>
                <a:gd name="f33" fmla="*/ 24158 f29 1"/>
                <a:gd name="f34" fmla="*/ 0 f28 1"/>
                <a:gd name="f35" fmla="*/ 22632 f29 1"/>
                <a:gd name="f36" fmla="*/ 1525 f28 1"/>
                <a:gd name="f37" fmla="*/ 21106 f29 1"/>
                <a:gd name="f38" fmla="*/ 20471 f29 1"/>
                <a:gd name="f39" fmla="*/ 3305 f28 1"/>
                <a:gd name="f40" fmla="*/ 0 f29 1"/>
                <a:gd name="f41" fmla="*/ 117717 f28 1"/>
                <a:gd name="f42" fmla="*/ 2670 f29 1"/>
                <a:gd name="f43" fmla="*/ 120386 f28 1"/>
                <a:gd name="f44" fmla="*/ 23649 f29 1"/>
                <a:gd name="f45" fmla="*/ 2924 f28 1"/>
                <a:gd name="f46" fmla="+- f30 0 f1"/>
                <a:gd name="f47" fmla="*/ f33 1 24157"/>
                <a:gd name="f48" fmla="*/ f34 1 120386"/>
                <a:gd name="f49" fmla="*/ f35 1 24157"/>
                <a:gd name="f50" fmla="*/ f36 1 120386"/>
                <a:gd name="f51" fmla="*/ f37 1 24157"/>
                <a:gd name="f52" fmla="*/ f38 1 24157"/>
                <a:gd name="f53" fmla="*/ f39 1 120386"/>
                <a:gd name="f54" fmla="*/ f40 1 24157"/>
                <a:gd name="f55" fmla="*/ f41 1 120386"/>
                <a:gd name="f56" fmla="*/ f42 1 24157"/>
                <a:gd name="f57" fmla="*/ f43 1 120386"/>
                <a:gd name="f58" fmla="*/ f44 1 24157"/>
                <a:gd name="f59" fmla="*/ f45 1 120386"/>
                <a:gd name="f60" fmla="*/ f24 1 f31"/>
                <a:gd name="f61" fmla="*/ f25 1 f31"/>
                <a:gd name="f62" fmla="*/ f24 1 f32"/>
                <a:gd name="f63" fmla="*/ f26 1 f32"/>
                <a:gd name="f64" fmla="*/ f47 1 f31"/>
                <a:gd name="f65" fmla="*/ f48 1 f32"/>
                <a:gd name="f66" fmla="*/ f49 1 f31"/>
                <a:gd name="f67" fmla="*/ f50 1 f32"/>
                <a:gd name="f68" fmla="*/ f51 1 f31"/>
                <a:gd name="f69" fmla="*/ f52 1 f31"/>
                <a:gd name="f70" fmla="*/ f53 1 f32"/>
                <a:gd name="f71" fmla="*/ f54 1 f31"/>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2 1"/>
                <a:gd name="f86" fmla="*/ f69 f22 1"/>
                <a:gd name="f87" fmla="*/ f70 f23 1"/>
                <a:gd name="f88" fmla="*/ f71 f22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4"/>
                </a:cxn>
                <a:cxn ang="f46">
                  <a:pos x="f85" y="f82"/>
                </a:cxn>
                <a:cxn ang="f46">
                  <a:pos x="f86" y="f87"/>
                </a:cxn>
                <a:cxn ang="f46">
                  <a:pos x="f88" y="f89"/>
                </a:cxn>
                <a:cxn ang="f46">
                  <a:pos x="f90" y="f91"/>
                </a:cxn>
                <a:cxn ang="f46">
                  <a:pos x="f92" y="f93"/>
                </a:cxn>
              </a:cxnLst>
              <a:rect l="f77" t="f80" r="f78" b="f79"/>
              <a:pathLst>
                <a:path w="24157" h="120386">
                  <a:moveTo>
                    <a:pt x="f8" y="f5"/>
                  </a:moveTo>
                  <a:cubicBezTo>
                    <a:pt x="f8" y="f9"/>
                    <a:pt x="f10" y="f11"/>
                    <a:pt x="f12" y="f11"/>
                  </a:cubicBezTo>
                  <a:cubicBezTo>
                    <a:pt x="f13" y="f11"/>
                    <a:pt x="f14" y="f9"/>
                    <a:pt x="f14" y="f5"/>
                  </a:cubicBezTo>
                  <a:lnTo>
                    <a:pt x="f15" y="f16"/>
                  </a:lnTo>
                  <a:lnTo>
                    <a:pt x="f5" y="f17"/>
                  </a:lnTo>
                  <a:lnTo>
                    <a:pt x="f18" y="f7"/>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69">
              <a:extLst>
                <a:ext uri="{FF2B5EF4-FFF2-40B4-BE49-F238E27FC236}">
                  <a16:creationId xmlns:a16="http://schemas.microsoft.com/office/drawing/2014/main" id="{7F2ED27F-D4A5-8D63-0AEB-42600306DAA6}"/>
                </a:ext>
              </a:extLst>
            </p:cNvPr>
            <p:cNvSpPr/>
            <p:nvPr/>
          </p:nvSpPr>
          <p:spPr>
            <a:xfrm flipH="1">
              <a:off x="9313017" y="5326663"/>
              <a:ext cx="24789" cy="121020"/>
            </a:xfrm>
            <a:custGeom>
              <a:avLst/>
              <a:gdLst>
                <a:gd name="f0" fmla="val 10800000"/>
                <a:gd name="f1" fmla="val 5400000"/>
                <a:gd name="f2" fmla="val 180"/>
                <a:gd name="f3" fmla="val w"/>
                <a:gd name="f4" fmla="val h"/>
                <a:gd name="f5" fmla="val 0"/>
                <a:gd name="f6" fmla="val 24793"/>
                <a:gd name="f7" fmla="val 121021"/>
                <a:gd name="f8" fmla="val 21615"/>
                <a:gd name="f9" fmla="val 1144"/>
                <a:gd name="f10" fmla="val 21437"/>
                <a:gd name="f11" fmla="val 788"/>
                <a:gd name="f12" fmla="val 356"/>
                <a:gd name="f13" fmla="val 890"/>
                <a:gd name="f14" fmla="val 118352"/>
                <a:gd name="f15" fmla="val 2670"/>
                <a:gd name="f16" fmla="val 121022"/>
                <a:gd name="f17" fmla="val 24794"/>
                <a:gd name="f18" fmla="val 1398"/>
                <a:gd name="f19" fmla="val 24158"/>
                <a:gd name="f20" fmla="val 23777"/>
                <a:gd name="f21" fmla="val 2072"/>
                <a:gd name="f22" fmla="val 22925"/>
                <a:gd name="f23" fmla="val 2301"/>
                <a:gd name="f24" fmla="val 22251"/>
                <a:gd name="f25" fmla="val 1920"/>
                <a:gd name="f26" fmla="val 21945"/>
                <a:gd name="f27" fmla="val 1754"/>
                <a:gd name="f28" fmla="val 21729"/>
                <a:gd name="f29" fmla="val 1475"/>
                <a:gd name="f30" fmla="+- 0 0 -90"/>
                <a:gd name="f31" fmla="*/ f3 1 24793"/>
                <a:gd name="f32" fmla="*/ f4 1 121021"/>
                <a:gd name="f33" fmla="val f5"/>
                <a:gd name="f34" fmla="val f6"/>
                <a:gd name="f35" fmla="val f7"/>
                <a:gd name="f36" fmla="*/ f30 f0 1"/>
                <a:gd name="f37" fmla="+- f35 0 f33"/>
                <a:gd name="f38" fmla="+- f34 0 f33"/>
                <a:gd name="f39" fmla="*/ f36 1 f2"/>
                <a:gd name="f40" fmla="*/ f38 1 24793"/>
                <a:gd name="f41" fmla="*/ f37 1 121021"/>
                <a:gd name="f42" fmla="*/ 21615 f38 1"/>
                <a:gd name="f43" fmla="*/ 1144 f37 1"/>
                <a:gd name="f44" fmla="*/ 0 f37 1"/>
                <a:gd name="f45" fmla="*/ 890 f37 1"/>
                <a:gd name="f46" fmla="*/ 0 f38 1"/>
                <a:gd name="f47" fmla="*/ 118352 f37 1"/>
                <a:gd name="f48" fmla="*/ 2670 f38 1"/>
                <a:gd name="f49" fmla="*/ 121022 f37 1"/>
                <a:gd name="f50" fmla="*/ 24794 f38 1"/>
                <a:gd name="f51" fmla="*/ 1398 f37 1"/>
                <a:gd name="f52" fmla="*/ 24158 f38 1"/>
                <a:gd name="f53" fmla="*/ 22251 f38 1"/>
                <a:gd name="f54" fmla="*/ 1920 f37 1"/>
                <a:gd name="f55" fmla="+- f39 0 f1"/>
                <a:gd name="f56" fmla="*/ f42 1 24793"/>
                <a:gd name="f57" fmla="*/ f43 1 121021"/>
                <a:gd name="f58" fmla="*/ f44 1 121021"/>
                <a:gd name="f59" fmla="*/ f45 1 121021"/>
                <a:gd name="f60" fmla="*/ f46 1 24793"/>
                <a:gd name="f61" fmla="*/ f47 1 121021"/>
                <a:gd name="f62" fmla="*/ f48 1 24793"/>
                <a:gd name="f63" fmla="*/ f49 1 121021"/>
                <a:gd name="f64" fmla="*/ f50 1 24793"/>
                <a:gd name="f65" fmla="*/ f51 1 121021"/>
                <a:gd name="f66" fmla="*/ f52 1 24793"/>
                <a:gd name="f67" fmla="*/ f53 1 24793"/>
                <a:gd name="f68" fmla="*/ f54 1 121021"/>
                <a:gd name="f69" fmla="*/ f33 1 f40"/>
                <a:gd name="f70" fmla="*/ f34 1 f40"/>
                <a:gd name="f71" fmla="*/ f33 1 f41"/>
                <a:gd name="f72" fmla="*/ f35 1 f41"/>
                <a:gd name="f73" fmla="*/ f56 1 f40"/>
                <a:gd name="f74" fmla="*/ f57 1 f41"/>
                <a:gd name="f75" fmla="*/ f58 1 f41"/>
                <a:gd name="f76" fmla="*/ f59 1 f41"/>
                <a:gd name="f77" fmla="*/ f60 1 f40"/>
                <a:gd name="f78" fmla="*/ f61 1 f41"/>
                <a:gd name="f79" fmla="*/ f62 1 f40"/>
                <a:gd name="f80" fmla="*/ f63 1 f41"/>
                <a:gd name="f81" fmla="*/ f64 1 f40"/>
                <a:gd name="f82" fmla="*/ f65 1 f41"/>
                <a:gd name="f83" fmla="*/ f66 1 f40"/>
                <a:gd name="f84" fmla="*/ f67 1 f40"/>
                <a:gd name="f85" fmla="*/ f68 1 f41"/>
                <a:gd name="f86" fmla="*/ f69 f31 1"/>
                <a:gd name="f87" fmla="*/ f70 f31 1"/>
                <a:gd name="f88" fmla="*/ f72 f32 1"/>
                <a:gd name="f89" fmla="*/ f71 f32 1"/>
                <a:gd name="f90" fmla="*/ f73 f31 1"/>
                <a:gd name="f91" fmla="*/ f74 f32 1"/>
                <a:gd name="f92" fmla="*/ f75 f32 1"/>
                <a:gd name="f93" fmla="*/ f76 f32 1"/>
                <a:gd name="f94" fmla="*/ f77 f31 1"/>
                <a:gd name="f95" fmla="*/ f78 f32 1"/>
                <a:gd name="f96" fmla="*/ f79 f31 1"/>
                <a:gd name="f97" fmla="*/ f80 f32 1"/>
                <a:gd name="f98" fmla="*/ f81 f31 1"/>
                <a:gd name="f99" fmla="*/ f82 f32 1"/>
                <a:gd name="f100" fmla="*/ f83 f31 1"/>
                <a:gd name="f101" fmla="*/ f84 f31 1"/>
                <a:gd name="f102" fmla="*/ f85 f32 1"/>
              </a:gdLst>
              <a:ahLst/>
              <a:cxnLst>
                <a:cxn ang="3cd4">
                  <a:pos x="hc" y="t"/>
                </a:cxn>
                <a:cxn ang="0">
                  <a:pos x="r" y="vc"/>
                </a:cxn>
                <a:cxn ang="cd4">
                  <a:pos x="hc" y="b"/>
                </a:cxn>
                <a:cxn ang="cd2">
                  <a:pos x="l" y="vc"/>
                </a:cxn>
                <a:cxn ang="f55">
                  <a:pos x="f90" y="f91"/>
                </a:cxn>
                <a:cxn ang="f55">
                  <a:pos x="f90" y="f92"/>
                </a:cxn>
                <a:cxn ang="f55">
                  <a:pos x="f90" y="f92"/>
                </a:cxn>
                <a:cxn ang="f55">
                  <a:pos x="f90" y="f93"/>
                </a:cxn>
                <a:cxn ang="f55">
                  <a:pos x="f94" y="f95"/>
                </a:cxn>
                <a:cxn ang="f55">
                  <a:pos x="f96" y="f97"/>
                </a:cxn>
                <a:cxn ang="f55">
                  <a:pos x="f98" y="f99"/>
                </a:cxn>
                <a:cxn ang="f55">
                  <a:pos x="f100" y="f99"/>
                </a:cxn>
                <a:cxn ang="f55">
                  <a:pos x="f101" y="f102"/>
                </a:cxn>
                <a:cxn ang="f55">
                  <a:pos x="f90" y="f91"/>
                </a:cxn>
              </a:cxnLst>
              <a:rect l="f86" t="f89" r="f87" b="f88"/>
              <a:pathLst>
                <a:path w="24793" h="121021">
                  <a:moveTo>
                    <a:pt x="f8" y="f9"/>
                  </a:moveTo>
                  <a:cubicBezTo>
                    <a:pt x="f10" y="f11"/>
                    <a:pt x="f10" y="f12"/>
                    <a:pt x="f8" y="f5"/>
                  </a:cubicBezTo>
                  <a:lnTo>
                    <a:pt x="f8" y="f5"/>
                  </a:lnTo>
                  <a:lnTo>
                    <a:pt x="f8" y="f13"/>
                  </a:lnTo>
                  <a:lnTo>
                    <a:pt x="f5" y="f14"/>
                  </a:lnTo>
                  <a:lnTo>
                    <a:pt x="f15" y="f16"/>
                  </a:lnTo>
                  <a:lnTo>
                    <a:pt x="f17" y="f18"/>
                  </a:lnTo>
                  <a:lnTo>
                    <a:pt x="f19" y="f18"/>
                  </a:lnTo>
                  <a:cubicBezTo>
                    <a:pt x="f20" y="f21"/>
                    <a:pt x="f22" y="f23"/>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70">
              <a:extLst>
                <a:ext uri="{FF2B5EF4-FFF2-40B4-BE49-F238E27FC236}">
                  <a16:creationId xmlns:a16="http://schemas.microsoft.com/office/drawing/2014/main" id="{35930684-B22E-8053-603F-53680F294ECE}"/>
                </a:ext>
              </a:extLst>
            </p:cNvPr>
            <p:cNvSpPr/>
            <p:nvPr/>
          </p:nvSpPr>
          <p:spPr>
            <a:xfrm flipH="1">
              <a:off x="10924473" y="1947452"/>
              <a:ext cx="220342" cy="104625"/>
            </a:xfrm>
            <a:custGeom>
              <a:avLst/>
              <a:gdLst>
                <a:gd name="f0" fmla="val 10800000"/>
                <a:gd name="f1" fmla="val 5400000"/>
                <a:gd name="f2" fmla="val 180"/>
                <a:gd name="f3" fmla="val w"/>
                <a:gd name="f4" fmla="val h"/>
                <a:gd name="f5" fmla="val 0"/>
                <a:gd name="f6" fmla="val 220345"/>
                <a:gd name="f7" fmla="val 104622"/>
                <a:gd name="f8" fmla="val 12842"/>
                <a:gd name="f9" fmla="val 101191"/>
                <a:gd name="f10" fmla="val 13022"/>
                <a:gd name="f11" fmla="val 102322"/>
                <a:gd name="f12" fmla="val 103492"/>
                <a:gd name="f13" fmla="val 104623"/>
                <a:gd name="f14" fmla="val 207376"/>
                <a:gd name="f15" fmla="val 19196"/>
                <a:gd name="f16" fmla="val 208648"/>
                <a:gd name="f17" fmla="val 209239"/>
                <a:gd name="f18" fmla="val 19132"/>
                <a:gd name="f19" fmla="val 209835"/>
                <a:gd name="f20" fmla="val 210428"/>
                <a:gd name="f21" fmla="val 212208"/>
                <a:gd name="f22" fmla="val 213861"/>
                <a:gd name="f23" fmla="val 215386"/>
                <a:gd name="f24" fmla="val 20086"/>
                <a:gd name="f25" fmla="val 215796"/>
                <a:gd name="f26" fmla="val 20289"/>
                <a:gd name="f27" fmla="val 216180"/>
                <a:gd name="f28" fmla="val 20556"/>
                <a:gd name="f29" fmla="val 216531"/>
                <a:gd name="f30" fmla="val 20848"/>
                <a:gd name="f31" fmla="val 216276"/>
                <a:gd name="f32" fmla="val 15636"/>
                <a:gd name="f33" fmla="val 212791"/>
                <a:gd name="f34" fmla="val 12255"/>
                <a:gd name="f35" fmla="val 212355"/>
                <a:gd name="f36" fmla="val 6814"/>
                <a:gd name="f37" fmla="val 215259"/>
                <a:gd name="f38" fmla="val 2924"/>
                <a:gd name="f39" fmla="val 216383"/>
                <a:gd name="f40" fmla="val 1424"/>
                <a:gd name="f41" fmla="val 218008"/>
                <a:gd name="f42" fmla="val 394"/>
                <a:gd name="f43" fmla="val 219837"/>
                <a:gd name="f44" fmla="val 218565"/>
                <a:gd name="f45" fmla="val 95978"/>
                <a:gd name="f46" fmla="val 4085"/>
                <a:gd name="f47" fmla="val 93512"/>
                <a:gd name="f48" fmla="val 9401"/>
                <a:gd name="f49" fmla="val 94809"/>
                <a:gd name="f50" fmla="val 11873"/>
                <a:gd name="f51" fmla="val 98902"/>
                <a:gd name="f52" fmla="val 12305"/>
                <a:gd name="f53" fmla="val 99614"/>
                <a:gd name="f54" fmla="val 12631"/>
                <a:gd name="f55" fmla="val 100390"/>
                <a:gd name="f56" fmla="+- 0 0 -90"/>
                <a:gd name="f57" fmla="*/ f3 1 220345"/>
                <a:gd name="f58" fmla="*/ f4 1 104622"/>
                <a:gd name="f59" fmla="val f5"/>
                <a:gd name="f60" fmla="val f6"/>
                <a:gd name="f61" fmla="val f7"/>
                <a:gd name="f62" fmla="*/ f56 f0 1"/>
                <a:gd name="f63" fmla="+- f61 0 f59"/>
                <a:gd name="f64" fmla="+- f60 0 f59"/>
                <a:gd name="f65" fmla="*/ f62 1 f2"/>
                <a:gd name="f66" fmla="*/ f64 1 220345"/>
                <a:gd name="f67" fmla="*/ f63 1 104622"/>
                <a:gd name="f68" fmla="*/ 12842 f64 1"/>
                <a:gd name="f69" fmla="*/ 101191 f63 1"/>
                <a:gd name="f70" fmla="*/ 104623 f63 1"/>
                <a:gd name="f71" fmla="*/ 207376 f64 1"/>
                <a:gd name="f72" fmla="*/ 19196 f63 1"/>
                <a:gd name="f73" fmla="*/ 208648 f64 1"/>
                <a:gd name="f74" fmla="*/ 210428 f64 1"/>
                <a:gd name="f75" fmla="*/ 212208 f64 1"/>
                <a:gd name="f76" fmla="*/ 213861 f64 1"/>
                <a:gd name="f77" fmla="*/ 215386 f64 1"/>
                <a:gd name="f78" fmla="*/ 20086 f63 1"/>
                <a:gd name="f79" fmla="*/ 216531 f64 1"/>
                <a:gd name="f80" fmla="*/ 20848 f63 1"/>
                <a:gd name="f81" fmla="*/ 220345 f64 1"/>
                <a:gd name="f82" fmla="*/ 216276 f64 1"/>
                <a:gd name="f83" fmla="*/ 15636 f63 1"/>
                <a:gd name="f84" fmla="*/ 215259 f64 1"/>
                <a:gd name="f85" fmla="*/ 2924 f63 1"/>
                <a:gd name="f86" fmla="*/ 219837 f64 1"/>
                <a:gd name="f87" fmla="*/ 0 f63 1"/>
                <a:gd name="f88" fmla="*/ 218565 f64 1"/>
                <a:gd name="f89" fmla="*/ 0 f64 1"/>
                <a:gd name="f90" fmla="*/ 95978 f63 1"/>
                <a:gd name="f91" fmla="*/ 11873 f64 1"/>
                <a:gd name="f92" fmla="*/ 98902 f63 1"/>
                <a:gd name="f93" fmla="+- f65 0 f1"/>
                <a:gd name="f94" fmla="*/ f68 1 220345"/>
                <a:gd name="f95" fmla="*/ f69 1 104622"/>
                <a:gd name="f96" fmla="*/ f70 1 104622"/>
                <a:gd name="f97" fmla="*/ f71 1 220345"/>
                <a:gd name="f98" fmla="*/ f72 1 104622"/>
                <a:gd name="f99" fmla="*/ f73 1 220345"/>
                <a:gd name="f100" fmla="*/ f74 1 220345"/>
                <a:gd name="f101" fmla="*/ f75 1 220345"/>
                <a:gd name="f102" fmla="*/ f76 1 220345"/>
                <a:gd name="f103" fmla="*/ f77 1 220345"/>
                <a:gd name="f104" fmla="*/ f78 1 104622"/>
                <a:gd name="f105" fmla="*/ f79 1 220345"/>
                <a:gd name="f106" fmla="*/ f80 1 104622"/>
                <a:gd name="f107" fmla="*/ f81 1 220345"/>
                <a:gd name="f108" fmla="*/ f82 1 220345"/>
                <a:gd name="f109" fmla="*/ f83 1 104622"/>
                <a:gd name="f110" fmla="*/ f84 1 220345"/>
                <a:gd name="f111" fmla="*/ f85 1 104622"/>
                <a:gd name="f112" fmla="*/ f86 1 220345"/>
                <a:gd name="f113" fmla="*/ f87 1 104622"/>
                <a:gd name="f114" fmla="*/ f88 1 220345"/>
                <a:gd name="f115" fmla="*/ f89 1 220345"/>
                <a:gd name="f116" fmla="*/ f90 1 104622"/>
                <a:gd name="f117" fmla="*/ f91 1 220345"/>
                <a:gd name="f118" fmla="*/ f92 1 104622"/>
                <a:gd name="f119" fmla="*/ f59 1 f66"/>
                <a:gd name="f120" fmla="*/ f60 1 f66"/>
                <a:gd name="f121" fmla="*/ f59 1 f67"/>
                <a:gd name="f122" fmla="*/ f61 1 f67"/>
                <a:gd name="f123" fmla="*/ f94 1 f66"/>
                <a:gd name="f124" fmla="*/ f95 1 f67"/>
                <a:gd name="f125" fmla="*/ f96 1 f67"/>
                <a:gd name="f126" fmla="*/ f97 1 f66"/>
                <a:gd name="f127" fmla="*/ f98 1 f67"/>
                <a:gd name="f128" fmla="*/ f99 1 f66"/>
                <a:gd name="f129" fmla="*/ f100 1 f66"/>
                <a:gd name="f130" fmla="*/ f101 1 f66"/>
                <a:gd name="f131" fmla="*/ f102 1 f66"/>
                <a:gd name="f132" fmla="*/ f103 1 f66"/>
                <a:gd name="f133" fmla="*/ f104 1 f67"/>
                <a:gd name="f134" fmla="*/ f105 1 f66"/>
                <a:gd name="f135" fmla="*/ f106 1 f67"/>
                <a:gd name="f136" fmla="*/ f107 1 f66"/>
                <a:gd name="f137" fmla="*/ f108 1 f66"/>
                <a:gd name="f138" fmla="*/ f109 1 f67"/>
                <a:gd name="f139" fmla="*/ f110 1 f66"/>
                <a:gd name="f140" fmla="*/ f111 1 f67"/>
                <a:gd name="f141" fmla="*/ f112 1 f66"/>
                <a:gd name="f142" fmla="*/ f113 1 f67"/>
                <a:gd name="f143" fmla="*/ f114 1 f66"/>
                <a:gd name="f144" fmla="*/ f115 1 f66"/>
                <a:gd name="f145" fmla="*/ f116 1 f67"/>
                <a:gd name="f146" fmla="*/ f117 1 f66"/>
                <a:gd name="f147" fmla="*/ f118 1 f67"/>
                <a:gd name="f148" fmla="*/ f119 f57 1"/>
                <a:gd name="f149" fmla="*/ f120 f57 1"/>
                <a:gd name="f150" fmla="*/ f122 f58 1"/>
                <a:gd name="f151" fmla="*/ f121 f58 1"/>
                <a:gd name="f152" fmla="*/ f123 f57 1"/>
                <a:gd name="f153" fmla="*/ f124 f58 1"/>
                <a:gd name="f154" fmla="*/ f125 f58 1"/>
                <a:gd name="f155" fmla="*/ f126 f57 1"/>
                <a:gd name="f156" fmla="*/ f127 f58 1"/>
                <a:gd name="f157" fmla="*/ f128 f57 1"/>
                <a:gd name="f158" fmla="*/ f129 f57 1"/>
                <a:gd name="f159" fmla="*/ f130 f57 1"/>
                <a:gd name="f160" fmla="*/ f131 f57 1"/>
                <a:gd name="f161" fmla="*/ f132 f57 1"/>
                <a:gd name="f162" fmla="*/ f133 f58 1"/>
                <a:gd name="f163" fmla="*/ f134 f57 1"/>
                <a:gd name="f164" fmla="*/ f135 f58 1"/>
                <a:gd name="f165" fmla="*/ f136 f57 1"/>
                <a:gd name="f166" fmla="*/ f137 f57 1"/>
                <a:gd name="f167" fmla="*/ f138 f58 1"/>
                <a:gd name="f168" fmla="*/ f139 f57 1"/>
                <a:gd name="f169" fmla="*/ f140 f58 1"/>
                <a:gd name="f170" fmla="*/ f141 f57 1"/>
                <a:gd name="f171" fmla="*/ f142 f58 1"/>
                <a:gd name="f172" fmla="*/ f143 f57 1"/>
                <a:gd name="f173" fmla="*/ f144 f57 1"/>
                <a:gd name="f174" fmla="*/ f145 f58 1"/>
                <a:gd name="f175" fmla="*/ f146 f57 1"/>
                <a:gd name="f176" fmla="*/ f147 f58 1"/>
              </a:gdLst>
              <a:ahLst/>
              <a:cxnLst>
                <a:cxn ang="3cd4">
                  <a:pos x="hc" y="t"/>
                </a:cxn>
                <a:cxn ang="0">
                  <a:pos x="r" y="vc"/>
                </a:cxn>
                <a:cxn ang="cd4">
                  <a:pos x="hc" y="b"/>
                </a:cxn>
                <a:cxn ang="cd2">
                  <a:pos x="l" y="vc"/>
                </a:cxn>
                <a:cxn ang="f93">
                  <a:pos x="f152" y="f153"/>
                </a:cxn>
                <a:cxn ang="f93">
                  <a:pos x="f152" y="f154"/>
                </a:cxn>
                <a:cxn ang="f93">
                  <a:pos x="f155" y="f156"/>
                </a:cxn>
                <a:cxn ang="f93">
                  <a:pos x="f157" y="f156"/>
                </a:cxn>
                <a:cxn ang="f93">
                  <a:pos x="f158" y="f156"/>
                </a:cxn>
                <a:cxn ang="f93">
                  <a:pos x="f159" y="f156"/>
                </a:cxn>
                <a:cxn ang="f93">
                  <a:pos x="f160" y="f156"/>
                </a:cxn>
                <a:cxn ang="f93">
                  <a:pos x="f161" y="f162"/>
                </a:cxn>
                <a:cxn ang="f93">
                  <a:pos x="f163" y="f164"/>
                </a:cxn>
                <a:cxn ang="f93">
                  <a:pos x="f163" y="f164"/>
                </a:cxn>
                <a:cxn ang="f93">
                  <a:pos x="f165" y="f156"/>
                </a:cxn>
                <a:cxn ang="f93">
                  <a:pos x="f166" y="f167"/>
                </a:cxn>
                <a:cxn ang="f93">
                  <a:pos x="f168" y="f169"/>
                </a:cxn>
                <a:cxn ang="f93">
                  <a:pos x="f170" y="f171"/>
                </a:cxn>
                <a:cxn ang="f93">
                  <a:pos x="f172" y="f171"/>
                </a:cxn>
                <a:cxn ang="f93">
                  <a:pos x="f173" y="f174"/>
                </a:cxn>
                <a:cxn ang="f93">
                  <a:pos x="f175" y="f176"/>
                </a:cxn>
                <a:cxn ang="f93">
                  <a:pos x="f152" y="f153"/>
                </a:cxn>
              </a:cxnLst>
              <a:rect l="f148" t="f151" r="f149" b="f150"/>
              <a:pathLst>
                <a:path w="220345" h="104622">
                  <a:moveTo>
                    <a:pt x="f8" y="f9"/>
                  </a:moveTo>
                  <a:cubicBezTo>
                    <a:pt x="f10" y="f11"/>
                    <a:pt x="f10" y="f12"/>
                    <a:pt x="f8" y="f13"/>
                  </a:cubicBezTo>
                  <a:lnTo>
                    <a:pt x="f14" y="f15"/>
                  </a:lnTo>
                  <a:lnTo>
                    <a:pt x="f16" y="f15"/>
                  </a:lnTo>
                  <a:cubicBezTo>
                    <a:pt x="f17" y="f18"/>
                    <a:pt x="f19" y="f18"/>
                    <a:pt x="f20" y="f15"/>
                  </a:cubicBezTo>
                  <a:lnTo>
                    <a:pt x="f21" y="f15"/>
                  </a:lnTo>
                  <a:lnTo>
                    <a:pt x="f22" y="f15"/>
                  </a:lnTo>
                  <a:lnTo>
                    <a:pt x="f23" y="f24"/>
                  </a:lnTo>
                  <a:cubicBezTo>
                    <a:pt x="f25" y="f26"/>
                    <a:pt x="f27" y="f28"/>
                    <a:pt x="f29" y="f30"/>
                  </a:cubicBezTo>
                  <a:lnTo>
                    <a:pt x="f29" y="f30"/>
                  </a:lnTo>
                  <a:lnTo>
                    <a:pt x="f6" y="f15"/>
                  </a:lnTo>
                  <a:lnTo>
                    <a:pt x="f31" y="f32"/>
                  </a:lnTo>
                  <a:cubicBezTo>
                    <a:pt x="f33" y="f34"/>
                    <a:pt x="f35" y="f36"/>
                    <a:pt x="f37" y="f38"/>
                  </a:cubicBezTo>
                  <a:cubicBezTo>
                    <a:pt x="f39" y="f40"/>
                    <a:pt x="f41" y="f42"/>
                    <a:pt x="f43" y="f5"/>
                  </a:cubicBezTo>
                  <a:lnTo>
                    <a:pt x="f44" y="f5"/>
                  </a:lnTo>
                  <a:lnTo>
                    <a:pt x="f5" y="f45"/>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71">
              <a:extLst>
                <a:ext uri="{FF2B5EF4-FFF2-40B4-BE49-F238E27FC236}">
                  <a16:creationId xmlns:a16="http://schemas.microsoft.com/office/drawing/2014/main" id="{C341A7CF-012E-5CBD-98CF-1B8B2ADE8B2D}"/>
                </a:ext>
              </a:extLst>
            </p:cNvPr>
            <p:cNvSpPr/>
            <p:nvPr/>
          </p:nvSpPr>
          <p:spPr>
            <a:xfrm flipH="1">
              <a:off x="9375196" y="5155679"/>
              <a:ext cx="19577" cy="94448"/>
            </a:xfrm>
            <a:custGeom>
              <a:avLst/>
              <a:gdLst>
                <a:gd name="f0" fmla="val 10800000"/>
                <a:gd name="f1" fmla="val 5400000"/>
                <a:gd name="f2" fmla="val 180"/>
                <a:gd name="f3" fmla="val w"/>
                <a:gd name="f4" fmla="val h"/>
                <a:gd name="f5" fmla="val 0"/>
                <a:gd name="f6" fmla="val 19580"/>
                <a:gd name="f7" fmla="val 94452"/>
                <a:gd name="f8" fmla="val 16020"/>
                <a:gd name="f9" fmla="val 2034"/>
                <a:gd name="f10" fmla="val 92165"/>
                <a:gd name="f11" fmla="val 92928"/>
                <a:gd name="f12" fmla="val 93767"/>
                <a:gd name="f13" fmla="val 687"/>
                <a:gd name="f14" fmla="val 94453"/>
                <a:gd name="f15" fmla="val 1526"/>
                <a:gd name="f16" fmla="val 2365"/>
                <a:gd name="f17" fmla="val 3052"/>
                <a:gd name="f18" fmla="+- 0 0 -90"/>
                <a:gd name="f19" fmla="*/ f3 1 19580"/>
                <a:gd name="f20" fmla="*/ f4 1 94452"/>
                <a:gd name="f21" fmla="val f5"/>
                <a:gd name="f22" fmla="val f6"/>
                <a:gd name="f23" fmla="val f7"/>
                <a:gd name="f24" fmla="*/ f18 f0 1"/>
                <a:gd name="f25" fmla="+- f23 0 f21"/>
                <a:gd name="f26" fmla="+- f22 0 f21"/>
                <a:gd name="f27" fmla="*/ f24 1 f2"/>
                <a:gd name="f28" fmla="*/ f26 1 19580"/>
                <a:gd name="f29" fmla="*/ f25 1 94452"/>
                <a:gd name="f30" fmla="*/ 19580 f26 1"/>
                <a:gd name="f31" fmla="*/ 0 f25 1"/>
                <a:gd name="f32" fmla="*/ 16020 f26 1"/>
                <a:gd name="f33" fmla="*/ 2034 f25 1"/>
                <a:gd name="f34" fmla="*/ 0 f26 1"/>
                <a:gd name="f35" fmla="*/ 92165 f25 1"/>
                <a:gd name="f36" fmla="*/ 92928 f25 1"/>
                <a:gd name="f37" fmla="*/ 1526 f26 1"/>
                <a:gd name="f38" fmla="*/ 94453 f25 1"/>
                <a:gd name="f39" fmla="*/ 3052 f26 1"/>
                <a:gd name="f40" fmla="+- f27 0 f1"/>
                <a:gd name="f41" fmla="*/ f30 1 19580"/>
                <a:gd name="f42" fmla="*/ f31 1 94452"/>
                <a:gd name="f43" fmla="*/ f32 1 19580"/>
                <a:gd name="f44" fmla="*/ f33 1 94452"/>
                <a:gd name="f45" fmla="*/ f34 1 19580"/>
                <a:gd name="f46" fmla="*/ f35 1 94452"/>
                <a:gd name="f47" fmla="*/ f36 1 94452"/>
                <a:gd name="f48" fmla="*/ f37 1 19580"/>
                <a:gd name="f49" fmla="*/ f38 1 94452"/>
                <a:gd name="f50" fmla="*/ f39 1 19580"/>
                <a:gd name="f51" fmla="*/ f21 1 f28"/>
                <a:gd name="f52" fmla="*/ f22 1 f28"/>
                <a:gd name="f53" fmla="*/ f21 1 f29"/>
                <a:gd name="f54" fmla="*/ f23 1 f29"/>
                <a:gd name="f55" fmla="*/ f41 1 f28"/>
                <a:gd name="f56" fmla="*/ f42 1 f29"/>
                <a:gd name="f57" fmla="*/ f43 1 f28"/>
                <a:gd name="f58" fmla="*/ f44 1 f29"/>
                <a:gd name="f59" fmla="*/ f45 1 f28"/>
                <a:gd name="f60" fmla="*/ f46 1 f29"/>
                <a:gd name="f61" fmla="*/ f47 1 f29"/>
                <a:gd name="f62" fmla="*/ f48 1 f28"/>
                <a:gd name="f63" fmla="*/ f49 1 f29"/>
                <a:gd name="f64" fmla="*/ f50 1 f28"/>
                <a:gd name="f65" fmla="*/ f51 f19 1"/>
                <a:gd name="f66" fmla="*/ f52 f19 1"/>
                <a:gd name="f67" fmla="*/ f54 f20 1"/>
                <a:gd name="f68" fmla="*/ f53 f20 1"/>
                <a:gd name="f69" fmla="*/ f55 f19 1"/>
                <a:gd name="f70" fmla="*/ f56 f20 1"/>
                <a:gd name="f71" fmla="*/ f57 f19 1"/>
                <a:gd name="f72" fmla="*/ f58 f20 1"/>
                <a:gd name="f73" fmla="*/ f59 f19 1"/>
                <a:gd name="f74" fmla="*/ f60 f20 1"/>
                <a:gd name="f75" fmla="*/ f61 f20 1"/>
                <a:gd name="f76" fmla="*/ f62 f19 1"/>
                <a:gd name="f77" fmla="*/ f63 f20 1"/>
                <a:gd name="f78" fmla="*/ f64 f19 1"/>
              </a:gdLst>
              <a:ahLst/>
              <a:cxnLst>
                <a:cxn ang="3cd4">
                  <a:pos x="hc" y="t"/>
                </a:cxn>
                <a:cxn ang="0">
                  <a:pos x="r" y="vc"/>
                </a:cxn>
                <a:cxn ang="cd4">
                  <a:pos x="hc" y="b"/>
                </a:cxn>
                <a:cxn ang="cd2">
                  <a:pos x="l" y="vc"/>
                </a:cxn>
                <a:cxn ang="f40">
                  <a:pos x="f69" y="f70"/>
                </a:cxn>
                <a:cxn ang="f40">
                  <a:pos x="f71" y="f72"/>
                </a:cxn>
                <a:cxn ang="f40">
                  <a:pos x="f73" y="f74"/>
                </a:cxn>
                <a:cxn ang="f40">
                  <a:pos x="f73" y="f75"/>
                </a:cxn>
                <a:cxn ang="f40">
                  <a:pos x="f76" y="f77"/>
                </a:cxn>
                <a:cxn ang="f40">
                  <a:pos x="f78" y="f75"/>
                </a:cxn>
                <a:cxn ang="f40">
                  <a:pos x="f78" y="f74"/>
                </a:cxn>
              </a:cxnLst>
              <a:rect l="f65" t="f68" r="f66" b="f67"/>
              <a:pathLst>
                <a:path w="19580" h="94452">
                  <a:moveTo>
                    <a:pt x="f6" y="f5"/>
                  </a:moveTo>
                  <a:lnTo>
                    <a:pt x="f8" y="f9"/>
                  </a:lnTo>
                  <a:lnTo>
                    <a:pt x="f5" y="f10"/>
                  </a:lnTo>
                  <a:lnTo>
                    <a:pt x="f5" y="f11"/>
                  </a:lnTo>
                  <a:cubicBezTo>
                    <a:pt x="f5" y="f12"/>
                    <a:pt x="f13" y="f14"/>
                    <a:pt x="f15" y="f14"/>
                  </a:cubicBezTo>
                  <a:cubicBezTo>
                    <a:pt x="f16" y="f14"/>
                    <a:pt x="f17" y="f12"/>
                    <a:pt x="f17" y="f11"/>
                  </a:cubicBezTo>
                  <a:lnTo>
                    <a:pt x="f17"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72">
              <a:extLst>
                <a:ext uri="{FF2B5EF4-FFF2-40B4-BE49-F238E27FC236}">
                  <a16:creationId xmlns:a16="http://schemas.microsoft.com/office/drawing/2014/main" id="{81E1C524-4E46-7F8B-BD40-3FB4971A9F87}"/>
                </a:ext>
              </a:extLst>
            </p:cNvPr>
            <p:cNvSpPr/>
            <p:nvPr/>
          </p:nvSpPr>
          <p:spPr>
            <a:xfrm flipH="1">
              <a:off x="10883280" y="2061743"/>
              <a:ext cx="157029" cy="143524"/>
            </a:xfrm>
            <a:custGeom>
              <a:avLst/>
              <a:gdLst>
                <a:gd name="f0" fmla="val 10800000"/>
                <a:gd name="f1" fmla="val 5400000"/>
                <a:gd name="f2" fmla="val 180"/>
                <a:gd name="f3" fmla="val w"/>
                <a:gd name="f4" fmla="val h"/>
                <a:gd name="f5" fmla="val 0"/>
                <a:gd name="f6" fmla="val 157026"/>
                <a:gd name="f7" fmla="val 143522"/>
                <a:gd name="f8" fmla="val 3687"/>
                <a:gd name="f9" fmla="val 156136"/>
                <a:gd name="f10" fmla="val 143523"/>
                <a:gd name="f11" fmla="val 890"/>
                <a:gd name="f12" fmla="val 127"/>
                <a:gd name="f13" fmla="+- 0 0 -90"/>
                <a:gd name="f14" fmla="*/ f3 1 157026"/>
                <a:gd name="f15" fmla="*/ f4 1 143522"/>
                <a:gd name="f16" fmla="val f5"/>
                <a:gd name="f17" fmla="val f6"/>
                <a:gd name="f18" fmla="val f7"/>
                <a:gd name="f19" fmla="*/ f13 f0 1"/>
                <a:gd name="f20" fmla="+- f18 0 f16"/>
                <a:gd name="f21" fmla="+- f17 0 f16"/>
                <a:gd name="f22" fmla="*/ f19 1 f2"/>
                <a:gd name="f23" fmla="*/ f21 1 157026"/>
                <a:gd name="f24" fmla="*/ f20 1 143522"/>
                <a:gd name="f25" fmla="*/ 0 f21 1"/>
                <a:gd name="f26" fmla="*/ 3687 f20 1"/>
                <a:gd name="f27" fmla="*/ 156136 f21 1"/>
                <a:gd name="f28" fmla="*/ 143523 f20 1"/>
                <a:gd name="f29" fmla="*/ 157026 f21 1"/>
                <a:gd name="f30" fmla="*/ 890 f21 1"/>
                <a:gd name="f31" fmla="*/ 0 f20 1"/>
                <a:gd name="f32" fmla="*/ 127 f21 1"/>
                <a:gd name="f33" fmla="+- f22 0 f1"/>
                <a:gd name="f34" fmla="*/ f25 1 157026"/>
                <a:gd name="f35" fmla="*/ f26 1 143522"/>
                <a:gd name="f36" fmla="*/ f27 1 157026"/>
                <a:gd name="f37" fmla="*/ f28 1 143522"/>
                <a:gd name="f38" fmla="*/ f29 1 157026"/>
                <a:gd name="f39" fmla="*/ f30 1 157026"/>
                <a:gd name="f40" fmla="*/ f31 1 143522"/>
                <a:gd name="f41" fmla="*/ f32 1 157026"/>
                <a:gd name="f42" fmla="*/ f16 1 f23"/>
                <a:gd name="f43" fmla="*/ f17 1 f23"/>
                <a:gd name="f44" fmla="*/ f16 1 f24"/>
                <a:gd name="f45" fmla="*/ f18 1 f24"/>
                <a:gd name="f46" fmla="*/ f34 1 f23"/>
                <a:gd name="f47" fmla="*/ f35 1 f24"/>
                <a:gd name="f48" fmla="*/ f36 1 f23"/>
                <a:gd name="f49" fmla="*/ f37 1 f24"/>
                <a:gd name="f50" fmla="*/ f38 1 f23"/>
                <a:gd name="f51" fmla="*/ f39 1 f23"/>
                <a:gd name="f52" fmla="*/ f40 1 f24"/>
                <a:gd name="f53" fmla="*/ f41 1 f23"/>
                <a:gd name="f54" fmla="*/ f42 f14 1"/>
                <a:gd name="f55" fmla="*/ f43 f14 1"/>
                <a:gd name="f56" fmla="*/ f45 f15 1"/>
                <a:gd name="f57" fmla="*/ f44 f15 1"/>
                <a:gd name="f58" fmla="*/ f46 f14 1"/>
                <a:gd name="f59" fmla="*/ f47 f15 1"/>
                <a:gd name="f60" fmla="*/ f48 f14 1"/>
                <a:gd name="f61" fmla="*/ f49 f15 1"/>
                <a:gd name="f62" fmla="*/ f50 f14 1"/>
                <a:gd name="f63" fmla="*/ f51 f14 1"/>
                <a:gd name="f64" fmla="*/ f52 f15 1"/>
                <a:gd name="f65" fmla="*/ f53 f14 1"/>
              </a:gdLst>
              <a:ahLst/>
              <a:cxnLst>
                <a:cxn ang="3cd4">
                  <a:pos x="hc" y="t"/>
                </a:cxn>
                <a:cxn ang="0">
                  <a:pos x="r" y="vc"/>
                </a:cxn>
                <a:cxn ang="cd4">
                  <a:pos x="hc" y="b"/>
                </a:cxn>
                <a:cxn ang="cd2">
                  <a:pos x="l" y="vc"/>
                </a:cxn>
                <a:cxn ang="f33">
                  <a:pos x="f58" y="f59"/>
                </a:cxn>
                <a:cxn ang="f33">
                  <a:pos x="f60" y="f61"/>
                </a:cxn>
                <a:cxn ang="f33">
                  <a:pos x="f60" y="f61"/>
                </a:cxn>
                <a:cxn ang="f33">
                  <a:pos x="f60" y="f61"/>
                </a:cxn>
                <a:cxn ang="f33">
                  <a:pos x="f60" y="f61"/>
                </a:cxn>
                <a:cxn ang="f33">
                  <a:pos x="f60" y="f61"/>
                </a:cxn>
                <a:cxn ang="f33">
                  <a:pos x="f62" y="f61"/>
                </a:cxn>
                <a:cxn ang="f33">
                  <a:pos x="f63" y="f64"/>
                </a:cxn>
                <a:cxn ang="f33">
                  <a:pos x="f65" y="f64"/>
                </a:cxn>
              </a:cxnLst>
              <a:rect l="f54" t="f57" r="f55" b="f56"/>
              <a:pathLst>
                <a:path w="157026" h="143522">
                  <a:moveTo>
                    <a:pt x="f5" y="f8"/>
                  </a:moveTo>
                  <a:lnTo>
                    <a:pt x="f9" y="f10"/>
                  </a:lnTo>
                  <a:lnTo>
                    <a:pt x="f9" y="f10"/>
                  </a:lnTo>
                  <a:cubicBezTo>
                    <a:pt x="f9" y="f10"/>
                    <a:pt x="f9" y="f10"/>
                    <a:pt x="f9" y="f10"/>
                  </a:cubicBezTo>
                  <a:cubicBezTo>
                    <a:pt x="f9" y="f10"/>
                    <a:pt x="f9" y="f10"/>
                    <a:pt x="f9" y="f10"/>
                  </a:cubicBezTo>
                  <a:lnTo>
                    <a:pt x="f9" y="f10"/>
                  </a:lnTo>
                  <a:lnTo>
                    <a:pt x="f6" y="f10"/>
                  </a:lnTo>
                  <a:lnTo>
                    <a:pt x="f11" y="f5"/>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73">
              <a:extLst>
                <a:ext uri="{FF2B5EF4-FFF2-40B4-BE49-F238E27FC236}">
                  <a16:creationId xmlns:a16="http://schemas.microsoft.com/office/drawing/2014/main" id="{7A4B75D1-C6F9-0EF0-04E2-BED10F61A9E8}"/>
                </a:ext>
              </a:extLst>
            </p:cNvPr>
            <p:cNvSpPr/>
            <p:nvPr/>
          </p:nvSpPr>
          <p:spPr>
            <a:xfrm flipH="1">
              <a:off x="9315431" y="2524475"/>
              <a:ext cx="250984" cy="122675"/>
            </a:xfrm>
            <a:custGeom>
              <a:avLst/>
              <a:gdLst>
                <a:gd name="f0" fmla="val 10800000"/>
                <a:gd name="f1" fmla="val 5400000"/>
                <a:gd name="f2" fmla="val 180"/>
                <a:gd name="f3" fmla="val w"/>
                <a:gd name="f4" fmla="val h"/>
                <a:gd name="f5" fmla="val 0"/>
                <a:gd name="f6" fmla="val 250987"/>
                <a:gd name="f7" fmla="val 122674"/>
                <a:gd name="f8" fmla="val 248572"/>
                <a:gd name="f9" fmla="val 3432"/>
                <a:gd name="f10" fmla="val 250988"/>
                <a:gd name="f11" fmla="val 2288"/>
                <a:gd name="f12" fmla="val 248190"/>
                <a:gd name="f13" fmla="val 509"/>
                <a:gd name="f14" fmla="val 118734"/>
                <a:gd name="f15" fmla="+- 0 0 -90"/>
                <a:gd name="f16" fmla="*/ f3 1 250987"/>
                <a:gd name="f17" fmla="*/ f4 1 122674"/>
                <a:gd name="f18" fmla="val f5"/>
                <a:gd name="f19" fmla="val f6"/>
                <a:gd name="f20" fmla="val f7"/>
                <a:gd name="f21" fmla="*/ f15 f0 1"/>
                <a:gd name="f22" fmla="+- f20 0 f18"/>
                <a:gd name="f23" fmla="+- f19 0 f18"/>
                <a:gd name="f24" fmla="*/ f21 1 f2"/>
                <a:gd name="f25" fmla="*/ f23 1 250987"/>
                <a:gd name="f26" fmla="*/ f22 1 122674"/>
                <a:gd name="f27" fmla="*/ 0 f23 1"/>
                <a:gd name="f28" fmla="*/ 122674 f22 1"/>
                <a:gd name="f29" fmla="*/ 248572 f23 1"/>
                <a:gd name="f30" fmla="*/ 3432 f22 1"/>
                <a:gd name="f31" fmla="*/ 250988 f23 1"/>
                <a:gd name="f32" fmla="*/ 2288 f22 1"/>
                <a:gd name="f33" fmla="*/ 248190 f23 1"/>
                <a:gd name="f34" fmla="*/ 0 f22 1"/>
                <a:gd name="f35" fmla="*/ 509 f23 1"/>
                <a:gd name="f36" fmla="*/ 118734 f22 1"/>
                <a:gd name="f37" fmla="+- f24 0 f1"/>
                <a:gd name="f38" fmla="*/ f27 1 250987"/>
                <a:gd name="f39" fmla="*/ f28 1 122674"/>
                <a:gd name="f40" fmla="*/ f29 1 250987"/>
                <a:gd name="f41" fmla="*/ f30 1 122674"/>
                <a:gd name="f42" fmla="*/ f31 1 250987"/>
                <a:gd name="f43" fmla="*/ f32 1 122674"/>
                <a:gd name="f44" fmla="*/ f33 1 250987"/>
                <a:gd name="f45" fmla="*/ f34 1 122674"/>
                <a:gd name="f46" fmla="*/ f35 1 250987"/>
                <a:gd name="f47" fmla="*/ f36 1 122674"/>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250987" h="122674">
                  <a:moveTo>
                    <a:pt x="f5" y="f7"/>
                  </a:moveTo>
                  <a:lnTo>
                    <a:pt x="f8" y="f9"/>
                  </a:lnTo>
                  <a:lnTo>
                    <a:pt x="f10" y="f11"/>
                  </a:lnTo>
                  <a:lnTo>
                    <a:pt x="f12" y="f5"/>
                  </a:lnTo>
                  <a:lnTo>
                    <a:pt x="f13" y="f14"/>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74">
              <a:extLst>
                <a:ext uri="{FF2B5EF4-FFF2-40B4-BE49-F238E27FC236}">
                  <a16:creationId xmlns:a16="http://schemas.microsoft.com/office/drawing/2014/main" id="{604FEDEB-79C2-5499-1B4F-FEA75DF1A11D}"/>
                </a:ext>
              </a:extLst>
            </p:cNvPr>
            <p:cNvSpPr/>
            <p:nvPr/>
          </p:nvSpPr>
          <p:spPr>
            <a:xfrm flipH="1">
              <a:off x="10909852" y="1968428"/>
              <a:ext cx="25045" cy="24533"/>
            </a:xfrm>
            <a:custGeom>
              <a:avLst/>
              <a:gdLst>
                <a:gd name="f0" fmla="val 10800000"/>
                <a:gd name="f1" fmla="val 5400000"/>
                <a:gd name="f2" fmla="val 180"/>
                <a:gd name="f3" fmla="val w"/>
                <a:gd name="f4" fmla="val h"/>
                <a:gd name="f5" fmla="val 0"/>
                <a:gd name="f6" fmla="val 25047"/>
                <a:gd name="f7" fmla="val 24534"/>
                <a:gd name="f8" fmla="val 9663"/>
                <a:gd name="f9" fmla="val 3178"/>
                <a:gd name="f10" fmla="val 11888"/>
                <a:gd name="f11" fmla="val 7945"/>
                <a:gd name="f12" fmla="val 9823"/>
                <a:gd name="f13" fmla="val 13628"/>
                <a:gd name="f14" fmla="val 5050"/>
                <a:gd name="f15" fmla="val 15852"/>
                <a:gd name="f16" fmla="val 5020"/>
                <a:gd name="f17" fmla="val 15865"/>
                <a:gd name="f18" fmla="val 4989"/>
                <a:gd name="f19" fmla="val 15878"/>
                <a:gd name="f20" fmla="val 4959"/>
                <a:gd name="f21" fmla="val 15890"/>
                <a:gd name="f22" fmla="val 18052"/>
                <a:gd name="f23" fmla="val 7247"/>
                <a:gd name="f24" fmla="val 24535"/>
                <a:gd name="f25" fmla="val 19962"/>
                <a:gd name="f26" fmla="val 18687"/>
                <a:gd name="f27" fmla="val 25048"/>
                <a:gd name="f28" fmla="val 16399"/>
                <a:gd name="f29" fmla="val 7374"/>
                <a:gd name="f30" fmla="val 763"/>
                <a:gd name="f31" fmla="val 7024"/>
                <a:gd name="f32" fmla="val 470"/>
                <a:gd name="f33" fmla="val 6640"/>
                <a:gd name="f34" fmla="val 203"/>
                <a:gd name="f35" fmla="val 6230"/>
                <a:gd name="f36" fmla="val 7621"/>
                <a:gd name="f37" fmla="val 8801"/>
                <a:gd name="f38" fmla="val 1856"/>
                <a:gd name="f39" fmla="+- 0 0 -90"/>
                <a:gd name="f40" fmla="*/ f3 1 25047"/>
                <a:gd name="f41" fmla="*/ f4 1 24534"/>
                <a:gd name="f42" fmla="val f5"/>
                <a:gd name="f43" fmla="val f6"/>
                <a:gd name="f44" fmla="val f7"/>
                <a:gd name="f45" fmla="*/ f39 f0 1"/>
                <a:gd name="f46" fmla="+- f44 0 f42"/>
                <a:gd name="f47" fmla="+- f43 0 f42"/>
                <a:gd name="f48" fmla="*/ f45 1 f2"/>
                <a:gd name="f49" fmla="*/ f47 1 25047"/>
                <a:gd name="f50" fmla="*/ f46 1 24534"/>
                <a:gd name="f51" fmla="*/ 9663 f47 1"/>
                <a:gd name="f52" fmla="*/ 3178 f46 1"/>
                <a:gd name="f53" fmla="*/ 5050 f47 1"/>
                <a:gd name="f54" fmla="*/ 15852 f46 1"/>
                <a:gd name="f55" fmla="*/ 4959 f47 1"/>
                <a:gd name="f56" fmla="*/ 15890 f46 1"/>
                <a:gd name="f57" fmla="*/ 0 f47 1"/>
                <a:gd name="f58" fmla="*/ 18052 f46 1"/>
                <a:gd name="f59" fmla="*/ 7247 f47 1"/>
                <a:gd name="f60" fmla="*/ 24535 f46 1"/>
                <a:gd name="f61" fmla="*/ 19962 f47 1"/>
                <a:gd name="f62" fmla="*/ 18687 f46 1"/>
                <a:gd name="f63" fmla="*/ 25048 f47 1"/>
                <a:gd name="f64" fmla="*/ 16399 f46 1"/>
                <a:gd name="f65" fmla="*/ 7374 f47 1"/>
                <a:gd name="f66" fmla="*/ 763 f46 1"/>
                <a:gd name="f67" fmla="*/ 6230 f47 1"/>
                <a:gd name="f68" fmla="*/ 0 f46 1"/>
                <a:gd name="f69" fmla="+- f48 0 f1"/>
                <a:gd name="f70" fmla="*/ f51 1 25047"/>
                <a:gd name="f71" fmla="*/ f52 1 24534"/>
                <a:gd name="f72" fmla="*/ f53 1 25047"/>
                <a:gd name="f73" fmla="*/ f54 1 24534"/>
                <a:gd name="f74" fmla="*/ f55 1 25047"/>
                <a:gd name="f75" fmla="*/ f56 1 24534"/>
                <a:gd name="f76" fmla="*/ f57 1 25047"/>
                <a:gd name="f77" fmla="*/ f58 1 24534"/>
                <a:gd name="f78" fmla="*/ f59 1 25047"/>
                <a:gd name="f79" fmla="*/ f60 1 24534"/>
                <a:gd name="f80" fmla="*/ f61 1 25047"/>
                <a:gd name="f81" fmla="*/ f62 1 24534"/>
                <a:gd name="f82" fmla="*/ f63 1 25047"/>
                <a:gd name="f83" fmla="*/ f64 1 24534"/>
                <a:gd name="f84" fmla="*/ f65 1 25047"/>
                <a:gd name="f85" fmla="*/ f66 1 24534"/>
                <a:gd name="f86" fmla="*/ f67 1 25047"/>
                <a:gd name="f87" fmla="*/ f68 1 24534"/>
                <a:gd name="f88" fmla="*/ f42 1 f49"/>
                <a:gd name="f89" fmla="*/ f43 1 f49"/>
                <a:gd name="f90" fmla="*/ f42 1 f50"/>
                <a:gd name="f91" fmla="*/ f44 1 f50"/>
                <a:gd name="f92" fmla="*/ f70 1 f49"/>
                <a:gd name="f93" fmla="*/ f71 1 f50"/>
                <a:gd name="f94" fmla="*/ f72 1 f49"/>
                <a:gd name="f95" fmla="*/ f73 1 f50"/>
                <a:gd name="f96" fmla="*/ f74 1 f49"/>
                <a:gd name="f97" fmla="*/ f75 1 f50"/>
                <a:gd name="f98" fmla="*/ f76 1 f49"/>
                <a:gd name="f99" fmla="*/ f77 1 f50"/>
                <a:gd name="f100" fmla="*/ f78 1 f49"/>
                <a:gd name="f101" fmla="*/ f79 1 f50"/>
                <a:gd name="f102" fmla="*/ f80 1 f49"/>
                <a:gd name="f103" fmla="*/ f81 1 f50"/>
                <a:gd name="f104" fmla="*/ f82 1 f49"/>
                <a:gd name="f105" fmla="*/ f83 1 f50"/>
                <a:gd name="f106" fmla="*/ f84 1 f49"/>
                <a:gd name="f107" fmla="*/ f85 1 f50"/>
                <a:gd name="f108" fmla="*/ f86 1 f49"/>
                <a:gd name="f109" fmla="*/ f87 1 f50"/>
                <a:gd name="f110" fmla="*/ f88 f40 1"/>
                <a:gd name="f111" fmla="*/ f89 f40 1"/>
                <a:gd name="f112" fmla="*/ f91 f41 1"/>
                <a:gd name="f113" fmla="*/ f90 f41 1"/>
                <a:gd name="f114" fmla="*/ f92 f40 1"/>
                <a:gd name="f115" fmla="*/ f93 f41 1"/>
                <a:gd name="f116" fmla="*/ f94 f40 1"/>
                <a:gd name="f117" fmla="*/ f95 f41 1"/>
                <a:gd name="f118" fmla="*/ f96 f40 1"/>
                <a:gd name="f119" fmla="*/ f97 f41 1"/>
                <a:gd name="f120" fmla="*/ f98 f40 1"/>
                <a:gd name="f121" fmla="*/ f99 f41 1"/>
                <a:gd name="f122" fmla="*/ f100 f40 1"/>
                <a:gd name="f123" fmla="*/ f101 f41 1"/>
                <a:gd name="f124" fmla="*/ f102 f40 1"/>
                <a:gd name="f125" fmla="*/ f103 f41 1"/>
                <a:gd name="f126" fmla="*/ f104 f40 1"/>
                <a:gd name="f127" fmla="*/ f105 f41 1"/>
                <a:gd name="f128" fmla="*/ f106 f40 1"/>
                <a:gd name="f129" fmla="*/ f107 f41 1"/>
                <a:gd name="f130" fmla="*/ f108 f40 1"/>
                <a:gd name="f131" fmla="*/ f109 f41 1"/>
              </a:gdLst>
              <a:ahLst/>
              <a:cxnLst>
                <a:cxn ang="3cd4">
                  <a:pos x="hc" y="t"/>
                </a:cxn>
                <a:cxn ang="0">
                  <a:pos x="r" y="vc"/>
                </a:cxn>
                <a:cxn ang="cd4">
                  <a:pos x="hc" y="b"/>
                </a:cxn>
                <a:cxn ang="cd2">
                  <a:pos x="l" y="vc"/>
                </a:cxn>
                <a:cxn ang="f69">
                  <a:pos x="f114" y="f115"/>
                </a:cxn>
                <a:cxn ang="f69">
                  <a:pos x="f116" y="f117"/>
                </a:cxn>
                <a:cxn ang="f69">
                  <a:pos x="f118" y="f119"/>
                </a:cxn>
                <a:cxn ang="f69">
                  <a:pos x="f120" y="f121"/>
                </a:cxn>
                <a:cxn ang="f69">
                  <a:pos x="f122" y="f123"/>
                </a:cxn>
                <a:cxn ang="f69">
                  <a:pos x="f124" y="f125"/>
                </a:cxn>
                <a:cxn ang="f69">
                  <a:pos x="f126" y="f127"/>
                </a:cxn>
                <a:cxn ang="f69">
                  <a:pos x="f128" y="f129"/>
                </a:cxn>
                <a:cxn ang="f69">
                  <a:pos x="f128" y="f129"/>
                </a:cxn>
                <a:cxn ang="f69">
                  <a:pos x="f130" y="f131"/>
                </a:cxn>
                <a:cxn ang="f69">
                  <a:pos x="f114" y="f115"/>
                </a:cxn>
              </a:cxnLst>
              <a:rect l="f110" t="f113" r="f111" b="f112"/>
              <a:pathLst>
                <a:path w="25047" h="24534">
                  <a:moveTo>
                    <a:pt x="f8" y="f9"/>
                  </a:moveTo>
                  <a:cubicBezTo>
                    <a:pt x="f10" y="f11"/>
                    <a:pt x="f12" y="f13"/>
                    <a:pt x="f14" y="f15"/>
                  </a:cubicBezTo>
                  <a:cubicBezTo>
                    <a:pt x="f16" y="f17"/>
                    <a:pt x="f18" y="f19"/>
                    <a:pt x="f20" y="f21"/>
                  </a:cubicBezTo>
                  <a:lnTo>
                    <a:pt x="f5" y="f22"/>
                  </a:lnTo>
                  <a:lnTo>
                    <a:pt x="f23" y="f24"/>
                  </a:lnTo>
                  <a:lnTo>
                    <a:pt x="f25" y="f26"/>
                  </a:lnTo>
                  <a:lnTo>
                    <a:pt x="f27" y="f28"/>
                  </a:lnTo>
                  <a:lnTo>
                    <a:pt x="f29" y="f30"/>
                  </a:lnTo>
                  <a:lnTo>
                    <a:pt x="f29" y="f30"/>
                  </a:lnTo>
                  <a:cubicBezTo>
                    <a:pt x="f31" y="f32"/>
                    <a:pt x="f33" y="f34"/>
                    <a:pt x="f35" y="f5"/>
                  </a:cubicBezTo>
                  <a:cubicBezTo>
                    <a:pt x="f36" y="f30"/>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75">
              <a:extLst>
                <a:ext uri="{FF2B5EF4-FFF2-40B4-BE49-F238E27FC236}">
                  <a16:creationId xmlns:a16="http://schemas.microsoft.com/office/drawing/2014/main" id="{2BA4C882-3792-3246-6F9C-3C45B1F0A6FA}"/>
                </a:ext>
              </a:extLst>
            </p:cNvPr>
            <p:cNvSpPr/>
            <p:nvPr/>
          </p:nvSpPr>
          <p:spPr>
            <a:xfrm flipH="1">
              <a:off x="11356390" y="2181237"/>
              <a:ext cx="23518" cy="22759"/>
            </a:xfrm>
            <a:custGeom>
              <a:avLst/>
              <a:gdLst>
                <a:gd name="f0" fmla="val 10800000"/>
                <a:gd name="f1" fmla="val 5400000"/>
                <a:gd name="f2" fmla="val 180"/>
                <a:gd name="f3" fmla="val w"/>
                <a:gd name="f4" fmla="val h"/>
                <a:gd name="f5" fmla="val 0"/>
                <a:gd name="f6" fmla="val 23522"/>
                <a:gd name="f7" fmla="val 22755"/>
                <a:gd name="f8" fmla="val 21357"/>
                <a:gd name="f9" fmla="val 509"/>
                <a:gd name="f10" fmla="val 127"/>
                <a:gd name="f11" fmla="val 254"/>
                <a:gd name="f12" fmla="val 3814"/>
                <a:gd name="f13" fmla="val 20343"/>
                <a:gd name="f14" fmla="+- 0 0 -90"/>
                <a:gd name="f15" fmla="*/ f3 1 23522"/>
                <a:gd name="f16" fmla="*/ f4 1 22755"/>
                <a:gd name="f17" fmla="val f5"/>
                <a:gd name="f18" fmla="val f6"/>
                <a:gd name="f19" fmla="val f7"/>
                <a:gd name="f20" fmla="*/ f14 f0 1"/>
                <a:gd name="f21" fmla="+- f19 0 f17"/>
                <a:gd name="f22" fmla="+- f18 0 f17"/>
                <a:gd name="f23" fmla="*/ f20 1 f2"/>
                <a:gd name="f24" fmla="*/ f22 1 23522"/>
                <a:gd name="f25" fmla="*/ f21 1 22755"/>
                <a:gd name="f26" fmla="*/ 23522 f22 1"/>
                <a:gd name="f27" fmla="*/ 21357 f21 1"/>
                <a:gd name="f28" fmla="*/ 509 f22 1"/>
                <a:gd name="f29" fmla="*/ 0 f21 1"/>
                <a:gd name="f30" fmla="*/ 127 f22 1"/>
                <a:gd name="f31" fmla="*/ 254 f21 1"/>
                <a:gd name="f32" fmla="*/ 0 f22 1"/>
                <a:gd name="f33" fmla="*/ 3814 f21 1"/>
                <a:gd name="f34" fmla="*/ 20343 f22 1"/>
                <a:gd name="f35" fmla="*/ 22755 f21 1"/>
                <a:gd name="f36" fmla="+- f23 0 f1"/>
                <a:gd name="f37" fmla="*/ f26 1 23522"/>
                <a:gd name="f38" fmla="*/ f27 1 22755"/>
                <a:gd name="f39" fmla="*/ f28 1 23522"/>
                <a:gd name="f40" fmla="*/ f29 1 22755"/>
                <a:gd name="f41" fmla="*/ f30 1 23522"/>
                <a:gd name="f42" fmla="*/ f31 1 22755"/>
                <a:gd name="f43" fmla="*/ f32 1 23522"/>
                <a:gd name="f44" fmla="*/ f33 1 22755"/>
                <a:gd name="f45" fmla="*/ f34 1 23522"/>
                <a:gd name="f46" fmla="*/ f35 1 22755"/>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23522" h="22755">
                  <a:moveTo>
                    <a:pt x="f6" y="f8"/>
                  </a:moveTo>
                  <a:lnTo>
                    <a:pt x="f9" y="f5"/>
                  </a:lnTo>
                  <a:lnTo>
                    <a:pt x="f10" y="f11"/>
                  </a:lnTo>
                  <a:lnTo>
                    <a:pt x="f5" y="f12"/>
                  </a:lnTo>
                  <a:lnTo>
                    <a:pt x="f13"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76">
              <a:extLst>
                <a:ext uri="{FF2B5EF4-FFF2-40B4-BE49-F238E27FC236}">
                  <a16:creationId xmlns:a16="http://schemas.microsoft.com/office/drawing/2014/main" id="{713C6362-94B6-44F9-D133-3421E0BBD145}"/>
                </a:ext>
              </a:extLst>
            </p:cNvPr>
            <p:cNvSpPr/>
            <p:nvPr/>
          </p:nvSpPr>
          <p:spPr>
            <a:xfrm flipH="1">
              <a:off x="10431786" y="1303952"/>
              <a:ext cx="18690" cy="28346"/>
            </a:xfrm>
            <a:custGeom>
              <a:avLst/>
              <a:gdLst>
                <a:gd name="f0" fmla="val 10800000"/>
                <a:gd name="f1" fmla="val 5400000"/>
                <a:gd name="f2" fmla="val 180"/>
                <a:gd name="f3" fmla="val w"/>
                <a:gd name="f4" fmla="val h"/>
                <a:gd name="f5" fmla="val 0"/>
                <a:gd name="f6" fmla="val 18690"/>
                <a:gd name="f7" fmla="val 28348"/>
                <a:gd name="f8" fmla="val 17800"/>
                <a:gd name="f9" fmla="val 20594"/>
                <a:gd name="f10" fmla="val 18691"/>
                <a:gd name="f11" fmla="val 10806"/>
                <a:gd name="f12" fmla="val 16911"/>
                <a:gd name="f13" fmla="val 9407"/>
                <a:gd name="f14" fmla="val 13986"/>
                <a:gd name="f15" fmla="val 10678"/>
                <a:gd name="f16" fmla="val 9511"/>
                <a:gd name="f17" fmla="val 12520"/>
                <a:gd name="f18" fmla="val 4374"/>
                <a:gd name="f19" fmla="val 10382"/>
                <a:gd name="f20" fmla="val 2530"/>
                <a:gd name="f21" fmla="val 5901"/>
                <a:gd name="f22" fmla="val 2492"/>
                <a:gd name="f23" fmla="val 5799"/>
                <a:gd name="f24" fmla="val 2454"/>
                <a:gd name="f25" fmla="val 5696"/>
                <a:gd name="f26" fmla="val 2416"/>
                <a:gd name="f27" fmla="val 5593"/>
                <a:gd name="f28" fmla="val 1844"/>
                <a:gd name="f29" fmla="val 3772"/>
                <a:gd name="f30" fmla="val 1822"/>
                <a:gd name="f31" fmla="val 1271"/>
                <a:gd name="f32" fmla="val 28349"/>
                <a:gd name="f33" fmla="val 4959"/>
                <a:gd name="f34" fmla="val 26315"/>
                <a:gd name="f35" fmla="+- 0 0 -90"/>
                <a:gd name="f36" fmla="*/ f3 1 18690"/>
                <a:gd name="f37" fmla="*/ f4 1 28348"/>
                <a:gd name="f38" fmla="val f5"/>
                <a:gd name="f39" fmla="val f6"/>
                <a:gd name="f40" fmla="val f7"/>
                <a:gd name="f41" fmla="*/ f35 f0 1"/>
                <a:gd name="f42" fmla="+- f40 0 f38"/>
                <a:gd name="f43" fmla="+- f39 0 f38"/>
                <a:gd name="f44" fmla="*/ f41 1 f2"/>
                <a:gd name="f45" fmla="*/ f43 1 18690"/>
                <a:gd name="f46" fmla="*/ f42 1 28348"/>
                <a:gd name="f47" fmla="*/ 17800 f43 1"/>
                <a:gd name="f48" fmla="*/ 20594 f42 1"/>
                <a:gd name="f49" fmla="*/ 18691 f43 1"/>
                <a:gd name="f50" fmla="*/ 10806 f42 1"/>
                <a:gd name="f51" fmla="*/ 16911 f43 1"/>
                <a:gd name="f52" fmla="*/ 9407 f42 1"/>
                <a:gd name="f53" fmla="*/ 13986 f43 1"/>
                <a:gd name="f54" fmla="*/ 10678 f42 1"/>
                <a:gd name="f55" fmla="*/ 2530 f43 1"/>
                <a:gd name="f56" fmla="*/ 5901 f42 1"/>
                <a:gd name="f57" fmla="*/ 2416 f43 1"/>
                <a:gd name="f58" fmla="*/ 5593 f42 1"/>
                <a:gd name="f59" fmla="*/ 0 f42 1"/>
                <a:gd name="f60" fmla="*/ 1271 f42 1"/>
                <a:gd name="f61" fmla="*/ 0 f43 1"/>
                <a:gd name="f62" fmla="*/ 28349 f42 1"/>
                <a:gd name="f63" fmla="*/ 4959 f43 1"/>
                <a:gd name="f64" fmla="*/ 26315 f42 1"/>
                <a:gd name="f65" fmla="+- f44 0 f1"/>
                <a:gd name="f66" fmla="*/ f47 1 18690"/>
                <a:gd name="f67" fmla="*/ f48 1 28348"/>
                <a:gd name="f68" fmla="*/ f49 1 18690"/>
                <a:gd name="f69" fmla="*/ f50 1 28348"/>
                <a:gd name="f70" fmla="*/ f51 1 18690"/>
                <a:gd name="f71" fmla="*/ f52 1 28348"/>
                <a:gd name="f72" fmla="*/ f53 1 18690"/>
                <a:gd name="f73" fmla="*/ f54 1 28348"/>
                <a:gd name="f74" fmla="*/ f55 1 18690"/>
                <a:gd name="f75" fmla="*/ f56 1 28348"/>
                <a:gd name="f76" fmla="*/ f57 1 18690"/>
                <a:gd name="f77" fmla="*/ f58 1 28348"/>
                <a:gd name="f78" fmla="*/ f59 1 28348"/>
                <a:gd name="f79" fmla="*/ f60 1 28348"/>
                <a:gd name="f80" fmla="*/ f61 1 18690"/>
                <a:gd name="f81" fmla="*/ f62 1 28348"/>
                <a:gd name="f82" fmla="*/ f63 1 18690"/>
                <a:gd name="f83" fmla="*/ f64 1 28348"/>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5"/>
                <a:gd name="f95" fmla="*/ f73 1 f46"/>
                <a:gd name="f96" fmla="*/ f74 1 f45"/>
                <a:gd name="f97" fmla="*/ f75 1 f46"/>
                <a:gd name="f98" fmla="*/ f76 1 f45"/>
                <a:gd name="f99" fmla="*/ f77 1 f46"/>
                <a:gd name="f100" fmla="*/ f78 1 f46"/>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6 1"/>
                <a:gd name="f117" fmla="*/ f95 f37 1"/>
                <a:gd name="f118" fmla="*/ f96 f36 1"/>
                <a:gd name="f119" fmla="*/ f97 f37 1"/>
                <a:gd name="f120" fmla="*/ f98 f36 1"/>
                <a:gd name="f121" fmla="*/ f99 f37 1"/>
                <a:gd name="f122" fmla="*/ f100 f37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2" y="f113"/>
                </a:cxn>
                <a:cxn ang="f65">
                  <a:pos x="f114" y="f115"/>
                </a:cxn>
                <a:cxn ang="f65">
                  <a:pos x="f116" y="f117"/>
                </a:cxn>
                <a:cxn ang="f65">
                  <a:pos x="f118" y="f119"/>
                </a:cxn>
                <a:cxn ang="f65">
                  <a:pos x="f120" y="f121"/>
                </a:cxn>
                <a:cxn ang="f65">
                  <a:pos x="f120" y="f122"/>
                </a:cxn>
                <a:cxn ang="f65">
                  <a:pos x="f120" y="f123"/>
                </a:cxn>
                <a:cxn ang="f65">
                  <a:pos x="f124" y="f125"/>
                </a:cxn>
                <a:cxn ang="f65">
                  <a:pos x="f126" y="f127"/>
                </a:cxn>
              </a:cxnLst>
              <a:rect l="f106" t="f109" r="f107" b="f108"/>
              <a:pathLst>
                <a:path w="18690" h="28348">
                  <a:moveTo>
                    <a:pt x="f8" y="f9"/>
                  </a:moveTo>
                  <a:lnTo>
                    <a:pt x="f10" y="f11"/>
                  </a:lnTo>
                  <a:lnTo>
                    <a:pt x="f12" y="f13"/>
                  </a:lnTo>
                  <a:lnTo>
                    <a:pt x="f14" y="f15"/>
                  </a:lnTo>
                  <a:cubicBezTo>
                    <a:pt x="f16" y="f17"/>
                    <a:pt x="f18" y="f19"/>
                    <a:pt x="f20" y="f21"/>
                  </a:cubicBezTo>
                  <a:cubicBezTo>
                    <a:pt x="f22" y="f23"/>
                    <a:pt x="f24" y="f25"/>
                    <a:pt x="f26" y="f27"/>
                  </a:cubicBezTo>
                  <a:cubicBezTo>
                    <a:pt x="f28" y="f29"/>
                    <a:pt x="f28" y="f30"/>
                    <a:pt x="f26" y="f5"/>
                  </a:cubicBezTo>
                  <a:lnTo>
                    <a:pt x="f26" y="f31"/>
                  </a:lnTo>
                  <a:lnTo>
                    <a:pt x="f5"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77">
              <a:extLst>
                <a:ext uri="{FF2B5EF4-FFF2-40B4-BE49-F238E27FC236}">
                  <a16:creationId xmlns:a16="http://schemas.microsoft.com/office/drawing/2014/main" id="{4B886FF2-4743-016E-1430-8A0E5AD3687C}"/>
                </a:ext>
              </a:extLst>
            </p:cNvPr>
            <p:cNvSpPr/>
            <p:nvPr/>
          </p:nvSpPr>
          <p:spPr>
            <a:xfrm flipH="1">
              <a:off x="10420977" y="1311962"/>
              <a:ext cx="12463" cy="9025"/>
            </a:xfrm>
            <a:custGeom>
              <a:avLst/>
              <a:gdLst>
                <a:gd name="f0" fmla="val 10800000"/>
                <a:gd name="f1" fmla="val 5400000"/>
                <a:gd name="f2" fmla="val 180"/>
                <a:gd name="f3" fmla="val w"/>
                <a:gd name="f4" fmla="val h"/>
                <a:gd name="f5" fmla="val 0"/>
                <a:gd name="f6" fmla="val 12460"/>
                <a:gd name="f7" fmla="val 9025"/>
                <a:gd name="f8" fmla="val 7500"/>
                <a:gd name="f9" fmla="val 3306"/>
                <a:gd name="f10" fmla="val 1398"/>
                <a:gd name="f11" fmla="val 1653"/>
                <a:gd name="f12" fmla="val 2797"/>
                <a:gd name="f13" fmla="val 9155"/>
                <a:gd name="f14" fmla="val 9026"/>
                <a:gd name="f15" fmla="+- 0 0 -90"/>
                <a:gd name="f16" fmla="*/ f3 1 12460"/>
                <a:gd name="f17" fmla="*/ f4 1 9025"/>
                <a:gd name="f18" fmla="val f5"/>
                <a:gd name="f19" fmla="val f6"/>
                <a:gd name="f20" fmla="val f7"/>
                <a:gd name="f21" fmla="*/ f15 f0 1"/>
                <a:gd name="f22" fmla="+- f20 0 f18"/>
                <a:gd name="f23" fmla="+- f19 0 f18"/>
                <a:gd name="f24" fmla="*/ f21 1 f2"/>
                <a:gd name="f25" fmla="*/ f23 1 12460"/>
                <a:gd name="f26" fmla="*/ f22 1 9025"/>
                <a:gd name="f27" fmla="*/ 12460 f23 1"/>
                <a:gd name="f28" fmla="*/ 7500 f22 1"/>
                <a:gd name="f29" fmla="*/ 3306 f23 1"/>
                <a:gd name="f30" fmla="*/ 0 f22 1"/>
                <a:gd name="f31" fmla="*/ 0 f23 1"/>
                <a:gd name="f32" fmla="*/ 1398 f22 1"/>
                <a:gd name="f33" fmla="*/ 1653 f23 1"/>
                <a:gd name="f34" fmla="*/ 2797 f22 1"/>
                <a:gd name="f35" fmla="*/ 9155 f23 1"/>
                <a:gd name="f36" fmla="*/ 9026 f22 1"/>
                <a:gd name="f37" fmla="+- f24 0 f1"/>
                <a:gd name="f38" fmla="*/ f27 1 12460"/>
                <a:gd name="f39" fmla="*/ f28 1 9025"/>
                <a:gd name="f40" fmla="*/ f29 1 12460"/>
                <a:gd name="f41" fmla="*/ f30 1 9025"/>
                <a:gd name="f42" fmla="*/ f31 1 12460"/>
                <a:gd name="f43" fmla="*/ f32 1 9025"/>
                <a:gd name="f44" fmla="*/ f33 1 12460"/>
                <a:gd name="f45" fmla="*/ f34 1 9025"/>
                <a:gd name="f46" fmla="*/ f35 1 12460"/>
                <a:gd name="f47" fmla="*/ f36 1 9025"/>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2460" h="9025">
                  <a:moveTo>
                    <a:pt x="f6" y="f8"/>
                  </a:moveTo>
                  <a:lnTo>
                    <a:pt x="f9" y="f5"/>
                  </a:lnTo>
                  <a:lnTo>
                    <a:pt x="f5" y="f10"/>
                  </a:lnTo>
                  <a:lnTo>
                    <a:pt x="f11" y="f12"/>
                  </a:lnTo>
                  <a:lnTo>
                    <a:pt x="f13" y="f14"/>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78">
              <a:extLst>
                <a:ext uri="{FF2B5EF4-FFF2-40B4-BE49-F238E27FC236}">
                  <a16:creationId xmlns:a16="http://schemas.microsoft.com/office/drawing/2014/main" id="{6CBD8557-F601-01A0-6757-5E1E3E880F23}"/>
                </a:ext>
              </a:extLst>
            </p:cNvPr>
            <p:cNvSpPr/>
            <p:nvPr/>
          </p:nvSpPr>
          <p:spPr>
            <a:xfrm flipH="1">
              <a:off x="10179146" y="1186113"/>
              <a:ext cx="269555" cy="129186"/>
            </a:xfrm>
            <a:custGeom>
              <a:avLst/>
              <a:gdLst>
                <a:gd name="f0" fmla="val 10800000"/>
                <a:gd name="f1" fmla="val 5400000"/>
                <a:gd name="f2" fmla="val 180"/>
                <a:gd name="f3" fmla="val w"/>
                <a:gd name="f4" fmla="val h"/>
                <a:gd name="f5" fmla="val 0"/>
                <a:gd name="f6" fmla="val 269560"/>
                <a:gd name="f7" fmla="val 129183"/>
                <a:gd name="f8" fmla="val 645"/>
                <a:gd name="f9" fmla="val 123437"/>
                <a:gd name="f10" fmla="val 2324"/>
                <a:gd name="f11" fmla="val 127985"/>
                <a:gd name="f12" fmla="val 7359"/>
                <a:gd name="f13" fmla="val 130315"/>
                <a:gd name="f14" fmla="val 11911"/>
                <a:gd name="f15" fmla="val 128642"/>
                <a:gd name="f16" fmla="val 12012"/>
                <a:gd name="f17" fmla="val 128604"/>
                <a:gd name="f18" fmla="val 12114"/>
                <a:gd name="f19" fmla="val 128564"/>
                <a:gd name="f20" fmla="val 12216"/>
                <a:gd name="f21" fmla="val 128522"/>
                <a:gd name="f22" fmla="val 15140"/>
                <a:gd name="f23" fmla="val 127251"/>
                <a:gd name="f24" fmla="val 18573"/>
                <a:gd name="f25" fmla="val 125853"/>
                <a:gd name="f26" fmla="val 19069"/>
                <a:gd name="f27" fmla="val 265492"/>
                <a:gd name="f28" fmla="val 15890"/>
                <a:gd name="f29" fmla="val 261855"/>
                <a:gd name="f30" fmla="val 12654"/>
                <a:gd name="f31" fmla="val 261156"/>
                <a:gd name="f32" fmla="val 7237"/>
                <a:gd name="f33" fmla="val 263839"/>
                <a:gd name="f34" fmla="val 3178"/>
                <a:gd name="f35" fmla="val 265072"/>
                <a:gd name="f36" fmla="val 1631"/>
                <a:gd name="f37" fmla="val 266763"/>
                <a:gd name="f38" fmla="val 517"/>
                <a:gd name="f39" fmla="val 268671"/>
                <a:gd name="f40" fmla="val 267653"/>
                <a:gd name="f41" fmla="val 5477"/>
                <a:gd name="f42" fmla="val 111488"/>
                <a:gd name="f43" fmla="val 5185"/>
                <a:gd name="f44" fmla="val 111429"/>
                <a:gd name="f45" fmla="val 4879"/>
                <a:gd name="f46" fmla="val 4587"/>
                <a:gd name="f47" fmla="val 3989"/>
                <a:gd name="f48" fmla="val 111794"/>
                <a:gd name="f49" fmla="val 3430"/>
                <a:gd name="f50" fmla="val 112179"/>
                <a:gd name="f51" fmla="val 2934"/>
                <a:gd name="f52" fmla="val 112632"/>
                <a:gd name="f53" fmla="val 1917"/>
                <a:gd name="f54" fmla="val 113903"/>
                <a:gd name="f55" fmla="val 1039"/>
                <a:gd name="f56" fmla="val 114849"/>
                <a:gd name="f57" fmla="val 506"/>
                <a:gd name="f58" fmla="val 116055"/>
                <a:gd name="f59" fmla="val 391"/>
                <a:gd name="f60" fmla="val 117335"/>
                <a:gd name="f61" fmla="val -206"/>
                <a:gd name="f62" fmla="val 119341"/>
                <a:gd name="f63" fmla="val -117"/>
                <a:gd name="f64" fmla="val 121488"/>
                <a:gd name="f65" fmla="+- 0 0 -90"/>
                <a:gd name="f66" fmla="*/ f3 1 269560"/>
                <a:gd name="f67" fmla="*/ f4 1 129183"/>
                <a:gd name="f68" fmla="val f5"/>
                <a:gd name="f69" fmla="val f6"/>
                <a:gd name="f70" fmla="val f7"/>
                <a:gd name="f71" fmla="*/ f65 f0 1"/>
                <a:gd name="f72" fmla="+- f70 0 f68"/>
                <a:gd name="f73" fmla="+- f69 0 f68"/>
                <a:gd name="f74" fmla="*/ f71 1 f2"/>
                <a:gd name="f75" fmla="*/ f73 1 269560"/>
                <a:gd name="f76" fmla="*/ f72 1 129183"/>
                <a:gd name="f77" fmla="*/ 645 f73 1"/>
                <a:gd name="f78" fmla="*/ 123437 f72 1"/>
                <a:gd name="f79" fmla="*/ 11911 f73 1"/>
                <a:gd name="f80" fmla="*/ 128642 f72 1"/>
                <a:gd name="f81" fmla="*/ 12216 f73 1"/>
                <a:gd name="f82" fmla="*/ 128522 f72 1"/>
                <a:gd name="f83" fmla="*/ 15140 f73 1"/>
                <a:gd name="f84" fmla="*/ 127251 f72 1"/>
                <a:gd name="f85" fmla="*/ 18573 f73 1"/>
                <a:gd name="f86" fmla="*/ 125853 f72 1"/>
                <a:gd name="f87" fmla="*/ 269560 f73 1"/>
                <a:gd name="f88" fmla="*/ 19069 f72 1"/>
                <a:gd name="f89" fmla="*/ 265492 f73 1"/>
                <a:gd name="f90" fmla="*/ 15890 f72 1"/>
                <a:gd name="f91" fmla="*/ 263839 f73 1"/>
                <a:gd name="f92" fmla="*/ 3178 f72 1"/>
                <a:gd name="f93" fmla="*/ 268671 f73 1"/>
                <a:gd name="f94" fmla="*/ 0 f72 1"/>
                <a:gd name="f95" fmla="*/ 267653 f73 1"/>
                <a:gd name="f96" fmla="*/ 5477 f73 1"/>
                <a:gd name="f97" fmla="*/ 111488 f72 1"/>
                <a:gd name="f98" fmla="*/ 4587 f73 1"/>
                <a:gd name="f99" fmla="*/ 2934 f73 1"/>
                <a:gd name="f100" fmla="*/ 112632 f72 1"/>
                <a:gd name="f101" fmla="*/ 1917 f73 1"/>
                <a:gd name="f102" fmla="*/ 113903 f72 1"/>
                <a:gd name="f103" fmla="*/ 391 f73 1"/>
                <a:gd name="f104" fmla="*/ 117335 f72 1"/>
                <a:gd name="f105" fmla="+- f74 0 f1"/>
                <a:gd name="f106" fmla="*/ f77 1 269560"/>
                <a:gd name="f107" fmla="*/ f78 1 129183"/>
                <a:gd name="f108" fmla="*/ f79 1 269560"/>
                <a:gd name="f109" fmla="*/ f80 1 129183"/>
                <a:gd name="f110" fmla="*/ f81 1 269560"/>
                <a:gd name="f111" fmla="*/ f82 1 129183"/>
                <a:gd name="f112" fmla="*/ f83 1 269560"/>
                <a:gd name="f113" fmla="*/ f84 1 129183"/>
                <a:gd name="f114" fmla="*/ f85 1 269560"/>
                <a:gd name="f115" fmla="*/ f86 1 129183"/>
                <a:gd name="f116" fmla="*/ f87 1 269560"/>
                <a:gd name="f117" fmla="*/ f88 1 129183"/>
                <a:gd name="f118" fmla="*/ f89 1 269560"/>
                <a:gd name="f119" fmla="*/ f90 1 129183"/>
                <a:gd name="f120" fmla="*/ f91 1 269560"/>
                <a:gd name="f121" fmla="*/ f92 1 129183"/>
                <a:gd name="f122" fmla="*/ f93 1 269560"/>
                <a:gd name="f123" fmla="*/ f94 1 129183"/>
                <a:gd name="f124" fmla="*/ f95 1 269560"/>
                <a:gd name="f125" fmla="*/ f96 1 269560"/>
                <a:gd name="f126" fmla="*/ f97 1 129183"/>
                <a:gd name="f127" fmla="*/ f98 1 269560"/>
                <a:gd name="f128" fmla="*/ f99 1 269560"/>
                <a:gd name="f129" fmla="*/ f100 1 129183"/>
                <a:gd name="f130" fmla="*/ f101 1 269560"/>
                <a:gd name="f131" fmla="*/ f102 1 129183"/>
                <a:gd name="f132" fmla="*/ f103 1 269560"/>
                <a:gd name="f133" fmla="*/ f104 1 129183"/>
                <a:gd name="f134" fmla="*/ f68 1 f75"/>
                <a:gd name="f135" fmla="*/ f69 1 f75"/>
                <a:gd name="f136" fmla="*/ f68 1 f76"/>
                <a:gd name="f137" fmla="*/ f70 1 f76"/>
                <a:gd name="f138" fmla="*/ f106 1 f75"/>
                <a:gd name="f139" fmla="*/ f107 1 f76"/>
                <a:gd name="f140" fmla="*/ f108 1 f75"/>
                <a:gd name="f141" fmla="*/ f109 1 f76"/>
                <a:gd name="f142" fmla="*/ f110 1 f75"/>
                <a:gd name="f143" fmla="*/ f111 1 f76"/>
                <a:gd name="f144" fmla="*/ f112 1 f75"/>
                <a:gd name="f145" fmla="*/ f113 1 f76"/>
                <a:gd name="f146" fmla="*/ f114 1 f75"/>
                <a:gd name="f147" fmla="*/ f115 1 f76"/>
                <a:gd name="f148" fmla="*/ f116 1 f75"/>
                <a:gd name="f149" fmla="*/ f117 1 f76"/>
                <a:gd name="f150" fmla="*/ f118 1 f75"/>
                <a:gd name="f151" fmla="*/ f119 1 f76"/>
                <a:gd name="f152" fmla="*/ f120 1 f75"/>
                <a:gd name="f153" fmla="*/ f121 1 f76"/>
                <a:gd name="f154" fmla="*/ f122 1 f75"/>
                <a:gd name="f155" fmla="*/ f123 1 f76"/>
                <a:gd name="f156" fmla="*/ f124 1 f75"/>
                <a:gd name="f157" fmla="*/ f125 1 f75"/>
                <a:gd name="f158" fmla="*/ f126 1 f76"/>
                <a:gd name="f159" fmla="*/ f127 1 f75"/>
                <a:gd name="f160" fmla="*/ f128 1 f75"/>
                <a:gd name="f161" fmla="*/ f129 1 f76"/>
                <a:gd name="f162" fmla="*/ f130 1 f75"/>
                <a:gd name="f163" fmla="*/ f131 1 f76"/>
                <a:gd name="f164" fmla="*/ f132 1 f75"/>
                <a:gd name="f165" fmla="*/ f133 1 f76"/>
                <a:gd name="f166" fmla="*/ f134 f66 1"/>
                <a:gd name="f167" fmla="*/ f135 f66 1"/>
                <a:gd name="f168" fmla="*/ f137 f67 1"/>
                <a:gd name="f169" fmla="*/ f136 f67 1"/>
                <a:gd name="f170" fmla="*/ f138 f66 1"/>
                <a:gd name="f171" fmla="*/ f139 f67 1"/>
                <a:gd name="f172" fmla="*/ f140 f66 1"/>
                <a:gd name="f173" fmla="*/ f141 f67 1"/>
                <a:gd name="f174" fmla="*/ f142 f66 1"/>
                <a:gd name="f175" fmla="*/ f143 f67 1"/>
                <a:gd name="f176" fmla="*/ f144 f66 1"/>
                <a:gd name="f177" fmla="*/ f145 f67 1"/>
                <a:gd name="f178" fmla="*/ f146 f66 1"/>
                <a:gd name="f179" fmla="*/ f147 f67 1"/>
                <a:gd name="f180" fmla="*/ f148 f66 1"/>
                <a:gd name="f181" fmla="*/ f149 f67 1"/>
                <a:gd name="f182" fmla="*/ f150 f66 1"/>
                <a:gd name="f183" fmla="*/ f151 f67 1"/>
                <a:gd name="f184" fmla="*/ f152 f66 1"/>
                <a:gd name="f185" fmla="*/ f153 f67 1"/>
                <a:gd name="f186" fmla="*/ f154 f66 1"/>
                <a:gd name="f187" fmla="*/ f155 f67 1"/>
                <a:gd name="f188" fmla="*/ f156 f66 1"/>
                <a:gd name="f189" fmla="*/ f157 f66 1"/>
                <a:gd name="f190" fmla="*/ f158 f67 1"/>
                <a:gd name="f191" fmla="*/ f159 f66 1"/>
                <a:gd name="f192" fmla="*/ f160 f66 1"/>
                <a:gd name="f193" fmla="*/ f161 f67 1"/>
                <a:gd name="f194" fmla="*/ f162 f66 1"/>
                <a:gd name="f195" fmla="*/ f163 f67 1"/>
                <a:gd name="f196" fmla="*/ f164 f66 1"/>
                <a:gd name="f197" fmla="*/ f165 f67 1"/>
              </a:gdLst>
              <a:ahLst/>
              <a:cxnLst>
                <a:cxn ang="3cd4">
                  <a:pos x="hc" y="t"/>
                </a:cxn>
                <a:cxn ang="0">
                  <a:pos x="r" y="vc"/>
                </a:cxn>
                <a:cxn ang="cd4">
                  <a:pos x="hc" y="b"/>
                </a:cxn>
                <a:cxn ang="cd2">
                  <a:pos x="l" y="vc"/>
                </a:cxn>
                <a:cxn ang="f105">
                  <a:pos x="f170" y="f171"/>
                </a:cxn>
                <a:cxn ang="f105">
                  <a:pos x="f172" y="f173"/>
                </a:cxn>
                <a:cxn ang="f105">
                  <a:pos x="f174" y="f175"/>
                </a:cxn>
                <a:cxn ang="f105">
                  <a:pos x="f176" y="f177"/>
                </a:cxn>
                <a:cxn ang="f105">
                  <a:pos x="f178" y="f179"/>
                </a:cxn>
                <a:cxn ang="f105">
                  <a:pos x="f180" y="f181"/>
                </a:cxn>
                <a:cxn ang="f105">
                  <a:pos x="f182" y="f183"/>
                </a:cxn>
                <a:cxn ang="f105">
                  <a:pos x="f184" y="f185"/>
                </a:cxn>
                <a:cxn ang="f105">
                  <a:pos x="f186" y="f187"/>
                </a:cxn>
                <a:cxn ang="f105">
                  <a:pos x="f188" y="f187"/>
                </a:cxn>
                <a:cxn ang="f105">
                  <a:pos x="f189" y="f190"/>
                </a:cxn>
                <a:cxn ang="f105">
                  <a:pos x="f191" y="f190"/>
                </a:cxn>
                <a:cxn ang="f105">
                  <a:pos x="f192" y="f193"/>
                </a:cxn>
                <a:cxn ang="f105">
                  <a:pos x="f194" y="f195"/>
                </a:cxn>
                <a:cxn ang="f105">
                  <a:pos x="f196" y="f197"/>
                </a:cxn>
                <a:cxn ang="f105">
                  <a:pos x="f170" y="f171"/>
                </a:cxn>
              </a:cxnLst>
              <a:rect l="f166" t="f169" r="f167" b="f168"/>
              <a:pathLst>
                <a:path w="269560" h="129183">
                  <a:moveTo>
                    <a:pt x="f8" y="f9"/>
                  </a:moveTo>
                  <a:cubicBezTo>
                    <a:pt x="f10" y="f11"/>
                    <a:pt x="f12" y="f13"/>
                    <a:pt x="f14" y="f15"/>
                  </a:cubicBezTo>
                  <a:cubicBezTo>
                    <a:pt x="f16" y="f17"/>
                    <a:pt x="f18" y="f19"/>
                    <a:pt x="f20" y="f21"/>
                  </a:cubicBezTo>
                  <a:lnTo>
                    <a:pt x="f22" y="f23"/>
                  </a:lnTo>
                  <a:lnTo>
                    <a:pt x="f24" y="f25"/>
                  </a:lnTo>
                  <a:lnTo>
                    <a:pt x="f6" y="f26"/>
                  </a:lnTo>
                  <a:lnTo>
                    <a:pt x="f27" y="f28"/>
                  </a:lnTo>
                  <a:cubicBezTo>
                    <a:pt x="f29" y="f30"/>
                    <a:pt x="f31" y="f32"/>
                    <a:pt x="f33" y="f34"/>
                  </a:cubicBezTo>
                  <a:cubicBezTo>
                    <a:pt x="f35" y="f36"/>
                    <a:pt x="f37" y="f38"/>
                    <a:pt x="f39" y="f5"/>
                  </a:cubicBezTo>
                  <a:lnTo>
                    <a:pt x="f40" y="f5"/>
                  </a:lnTo>
                  <a:lnTo>
                    <a:pt x="f41" y="f42"/>
                  </a:lnTo>
                  <a:cubicBezTo>
                    <a:pt x="f43" y="f44"/>
                    <a:pt x="f45" y="f44"/>
                    <a:pt x="f46" y="f42"/>
                  </a:cubicBezTo>
                  <a:cubicBezTo>
                    <a:pt x="f47" y="f48"/>
                    <a:pt x="f49" y="f50"/>
                    <a:pt x="f51" y="f52"/>
                  </a:cubicBezTo>
                  <a:lnTo>
                    <a:pt x="f53" y="f54"/>
                  </a:lnTo>
                  <a:cubicBezTo>
                    <a:pt x="f55" y="f56"/>
                    <a:pt x="f57" y="f58"/>
                    <a:pt x="f59" y="f60"/>
                  </a:cubicBez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79">
              <a:extLst>
                <a:ext uri="{FF2B5EF4-FFF2-40B4-BE49-F238E27FC236}">
                  <a16:creationId xmlns:a16="http://schemas.microsoft.com/office/drawing/2014/main" id="{0A64BD32-A03B-1C61-F792-EB7E017161BA}"/>
                </a:ext>
              </a:extLst>
            </p:cNvPr>
            <p:cNvSpPr/>
            <p:nvPr/>
          </p:nvSpPr>
          <p:spPr>
            <a:xfrm flipH="1">
              <a:off x="9839474" y="1186241"/>
              <a:ext cx="346914" cy="282266"/>
            </a:xfrm>
            <a:custGeom>
              <a:avLst/>
              <a:gdLst>
                <a:gd name="f0" fmla="val 10800000"/>
                <a:gd name="f1" fmla="val 5400000"/>
                <a:gd name="f2" fmla="val 180"/>
                <a:gd name="f3" fmla="val w"/>
                <a:gd name="f4" fmla="val h"/>
                <a:gd name="f5" fmla="val 0"/>
                <a:gd name="f6" fmla="val 346915"/>
                <a:gd name="f7" fmla="val 282263"/>
                <a:gd name="f8" fmla="val 3308"/>
                <a:gd name="f9" fmla="val 15763"/>
                <a:gd name="f10" fmla="val 7377"/>
                <a:gd name="f11" fmla="val 18941"/>
                <a:gd name="f12" fmla="val 327024"/>
                <a:gd name="f13" fmla="val 275732"/>
                <a:gd name="f14" fmla="val 337195"/>
                <a:gd name="f15" fmla="val 271282"/>
                <a:gd name="f16" fmla="val 337946"/>
                <a:gd name="f17" fmla="val 270892"/>
                <a:gd name="f18" fmla="val 338861"/>
                <a:gd name="f19" fmla="val 271181"/>
                <a:gd name="f20" fmla="val 339255"/>
                <a:gd name="f21" fmla="val 271927"/>
                <a:gd name="f22" fmla="val 339293"/>
                <a:gd name="f23" fmla="val 272006"/>
                <a:gd name="f24" fmla="val 339332"/>
                <a:gd name="f25" fmla="val 272087"/>
                <a:gd name="f26" fmla="val 339357"/>
                <a:gd name="f27" fmla="val 272172"/>
                <a:gd name="f28" fmla="val 339586"/>
                <a:gd name="f29" fmla="val 273011"/>
                <a:gd name="f30" fmla="val 339217"/>
                <a:gd name="f31" fmla="val 273900"/>
                <a:gd name="f32" fmla="val 338467"/>
                <a:gd name="f33" fmla="val 274333"/>
                <a:gd name="f34" fmla="val 329821"/>
                <a:gd name="f35" fmla="val 278020"/>
                <a:gd name="f36" fmla="val 332491"/>
                <a:gd name="f37" fmla="val 280181"/>
                <a:gd name="f38" fmla="val 336051"/>
                <a:gd name="f39" fmla="val 283263"/>
                <a:gd name="f40" fmla="val 341430"/>
                <a:gd name="f41" fmla="val 282880"/>
                <a:gd name="f42" fmla="val 344507"/>
                <a:gd name="f43" fmla="val 279326"/>
                <a:gd name="f44" fmla="val 344761"/>
                <a:gd name="f45" fmla="val 279034"/>
                <a:gd name="f46" fmla="val 344990"/>
                <a:gd name="f47" fmla="val 278726"/>
                <a:gd name="f48" fmla="val 345206"/>
                <a:gd name="f49" fmla="val 278401"/>
                <a:gd name="f50" fmla="val 346375"/>
                <a:gd name="f51" fmla="val 276781"/>
                <a:gd name="f52" fmla="val 346960"/>
                <a:gd name="f53" fmla="val 274806"/>
                <a:gd name="f54" fmla="val 346859"/>
                <a:gd name="f55" fmla="val 272808"/>
                <a:gd name="f56" fmla="val 346922"/>
                <a:gd name="f57" fmla="val 272174"/>
                <a:gd name="f58" fmla="val 271535"/>
                <a:gd name="f59" fmla="val 270901"/>
                <a:gd name="f60" fmla="val 346935"/>
                <a:gd name="f61" fmla="val 270352"/>
                <a:gd name="f62" fmla="val 269796"/>
                <a:gd name="f63" fmla="val 269248"/>
                <a:gd name="f64" fmla="val 346706"/>
                <a:gd name="f65" fmla="val 268694"/>
                <a:gd name="f66" fmla="val 346452"/>
                <a:gd name="f67" fmla="val 268176"/>
                <a:gd name="f68" fmla="val 346096"/>
                <a:gd name="f69" fmla="val 267723"/>
                <a:gd name="f70" fmla="val 345829"/>
                <a:gd name="f71" fmla="val 267174"/>
                <a:gd name="f72" fmla="val 345435"/>
                <a:gd name="f73" fmla="val 266696"/>
                <a:gd name="f74" fmla="val 344951"/>
                <a:gd name="f75" fmla="val 266325"/>
                <a:gd name="f76" fmla="val 265689"/>
                <a:gd name="f77" fmla="val 344189"/>
                <a:gd name="f78" fmla="val 265435"/>
                <a:gd name="f79" fmla="val 13989"/>
                <a:gd name="f80" fmla="val 890"/>
                <a:gd name="f81" fmla="val 12972"/>
                <a:gd name="f82" fmla="val 11446"/>
                <a:gd name="f83" fmla="val 9793"/>
                <a:gd name="f84" fmla="val 8140"/>
                <a:gd name="f85" fmla="val 6360"/>
                <a:gd name="f86" fmla="val 4453"/>
                <a:gd name="f87" fmla="val 517"/>
                <a:gd name="f88" fmla="val 2762"/>
                <a:gd name="f89" fmla="val 1631"/>
                <a:gd name="f90" fmla="val 1528"/>
                <a:gd name="f91" fmla="val 3178"/>
                <a:gd name="f92" fmla="val -1053"/>
                <a:gd name="f93" fmla="val 7240"/>
                <a:gd name="f94" fmla="val -302"/>
                <a:gd name="f95" fmla="val 12576"/>
                <a:gd name="f96" fmla="+- 0 0 -90"/>
                <a:gd name="f97" fmla="*/ f3 1 346915"/>
                <a:gd name="f98" fmla="*/ f4 1 282263"/>
                <a:gd name="f99" fmla="val f5"/>
                <a:gd name="f100" fmla="val f6"/>
                <a:gd name="f101" fmla="val f7"/>
                <a:gd name="f102" fmla="*/ f96 f0 1"/>
                <a:gd name="f103" fmla="+- f101 0 f99"/>
                <a:gd name="f104" fmla="+- f100 0 f99"/>
                <a:gd name="f105" fmla="*/ f102 1 f2"/>
                <a:gd name="f106" fmla="*/ f104 1 346915"/>
                <a:gd name="f107" fmla="*/ f103 1 282263"/>
                <a:gd name="f108" fmla="*/ 3308 f104 1"/>
                <a:gd name="f109" fmla="*/ 15763 f103 1"/>
                <a:gd name="f110" fmla="*/ 7377 f104 1"/>
                <a:gd name="f111" fmla="*/ 18941 f103 1"/>
                <a:gd name="f112" fmla="*/ 327024 f104 1"/>
                <a:gd name="f113" fmla="*/ 275732 f103 1"/>
                <a:gd name="f114" fmla="*/ 337195 f104 1"/>
                <a:gd name="f115" fmla="*/ 271282 f103 1"/>
                <a:gd name="f116" fmla="*/ 339255 f104 1"/>
                <a:gd name="f117" fmla="*/ 271927 f103 1"/>
                <a:gd name="f118" fmla="*/ 339357 f104 1"/>
                <a:gd name="f119" fmla="*/ 272172 f103 1"/>
                <a:gd name="f120" fmla="*/ 338467 f104 1"/>
                <a:gd name="f121" fmla="*/ 274333 f103 1"/>
                <a:gd name="f122" fmla="*/ 329821 f104 1"/>
                <a:gd name="f123" fmla="*/ 278020 f103 1"/>
                <a:gd name="f124" fmla="*/ 332491 f104 1"/>
                <a:gd name="f125" fmla="*/ 280181 f103 1"/>
                <a:gd name="f126" fmla="*/ 344507 f104 1"/>
                <a:gd name="f127" fmla="*/ 279326 f103 1"/>
                <a:gd name="f128" fmla="*/ 345206 f104 1"/>
                <a:gd name="f129" fmla="*/ 278401 f103 1"/>
                <a:gd name="f130" fmla="*/ 346859 f104 1"/>
                <a:gd name="f131" fmla="*/ 272808 f103 1"/>
                <a:gd name="f132" fmla="*/ 270901 f103 1"/>
                <a:gd name="f133" fmla="*/ 269248 f103 1"/>
                <a:gd name="f134" fmla="*/ 346096 f104 1"/>
                <a:gd name="f135" fmla="*/ 267723 f103 1"/>
                <a:gd name="f136" fmla="*/ 344951 f104 1"/>
                <a:gd name="f137" fmla="*/ 266325 f103 1"/>
                <a:gd name="f138" fmla="*/ 344189 f104 1"/>
                <a:gd name="f139" fmla="*/ 265435 f103 1"/>
                <a:gd name="f140" fmla="*/ 13989 f104 1"/>
                <a:gd name="f141" fmla="*/ 890 f103 1"/>
                <a:gd name="f142" fmla="*/ 12972 f104 1"/>
                <a:gd name="f143" fmla="*/ 11446 f104 1"/>
                <a:gd name="f144" fmla="*/ 0 f103 1"/>
                <a:gd name="f145" fmla="*/ 9793 f104 1"/>
                <a:gd name="f146" fmla="*/ 8140 f104 1"/>
                <a:gd name="f147" fmla="*/ 6360 f104 1"/>
                <a:gd name="f148" fmla="*/ 1528 f104 1"/>
                <a:gd name="f149" fmla="*/ 3178 f103 1"/>
                <a:gd name="f150" fmla="+- f105 0 f1"/>
                <a:gd name="f151" fmla="*/ f108 1 346915"/>
                <a:gd name="f152" fmla="*/ f109 1 282263"/>
                <a:gd name="f153" fmla="*/ f110 1 346915"/>
                <a:gd name="f154" fmla="*/ f111 1 282263"/>
                <a:gd name="f155" fmla="*/ f112 1 346915"/>
                <a:gd name="f156" fmla="*/ f113 1 282263"/>
                <a:gd name="f157" fmla="*/ f114 1 346915"/>
                <a:gd name="f158" fmla="*/ f115 1 282263"/>
                <a:gd name="f159" fmla="*/ f116 1 346915"/>
                <a:gd name="f160" fmla="*/ f117 1 282263"/>
                <a:gd name="f161" fmla="*/ f118 1 346915"/>
                <a:gd name="f162" fmla="*/ f119 1 282263"/>
                <a:gd name="f163" fmla="*/ f120 1 346915"/>
                <a:gd name="f164" fmla="*/ f121 1 282263"/>
                <a:gd name="f165" fmla="*/ f122 1 346915"/>
                <a:gd name="f166" fmla="*/ f123 1 282263"/>
                <a:gd name="f167" fmla="*/ f124 1 346915"/>
                <a:gd name="f168" fmla="*/ f125 1 282263"/>
                <a:gd name="f169" fmla="*/ f126 1 346915"/>
                <a:gd name="f170" fmla="*/ f127 1 282263"/>
                <a:gd name="f171" fmla="*/ f128 1 346915"/>
                <a:gd name="f172" fmla="*/ f129 1 282263"/>
                <a:gd name="f173" fmla="*/ f130 1 346915"/>
                <a:gd name="f174" fmla="*/ f131 1 282263"/>
                <a:gd name="f175" fmla="*/ f132 1 282263"/>
                <a:gd name="f176" fmla="*/ f133 1 282263"/>
                <a:gd name="f177" fmla="*/ f134 1 346915"/>
                <a:gd name="f178" fmla="*/ f135 1 282263"/>
                <a:gd name="f179" fmla="*/ f136 1 346915"/>
                <a:gd name="f180" fmla="*/ f137 1 282263"/>
                <a:gd name="f181" fmla="*/ f138 1 346915"/>
                <a:gd name="f182" fmla="*/ f139 1 282263"/>
                <a:gd name="f183" fmla="*/ f140 1 346915"/>
                <a:gd name="f184" fmla="*/ f141 1 282263"/>
                <a:gd name="f185" fmla="*/ f142 1 346915"/>
                <a:gd name="f186" fmla="*/ f143 1 346915"/>
                <a:gd name="f187" fmla="*/ f144 1 282263"/>
                <a:gd name="f188" fmla="*/ f145 1 346915"/>
                <a:gd name="f189" fmla="*/ f146 1 346915"/>
                <a:gd name="f190" fmla="*/ f147 1 346915"/>
                <a:gd name="f191" fmla="*/ f148 1 346915"/>
                <a:gd name="f192" fmla="*/ f149 1 282263"/>
                <a:gd name="f193" fmla="*/ f99 1 f106"/>
                <a:gd name="f194" fmla="*/ f100 1 f106"/>
                <a:gd name="f195" fmla="*/ f99 1 f107"/>
                <a:gd name="f196" fmla="*/ f101 1 f107"/>
                <a:gd name="f197" fmla="*/ f151 1 f106"/>
                <a:gd name="f198" fmla="*/ f152 1 f107"/>
                <a:gd name="f199" fmla="*/ f153 1 f106"/>
                <a:gd name="f200" fmla="*/ f154 1 f107"/>
                <a:gd name="f201" fmla="*/ f155 1 f106"/>
                <a:gd name="f202" fmla="*/ f156 1 f107"/>
                <a:gd name="f203" fmla="*/ f157 1 f106"/>
                <a:gd name="f204" fmla="*/ f158 1 f107"/>
                <a:gd name="f205" fmla="*/ f159 1 f106"/>
                <a:gd name="f206" fmla="*/ f160 1 f107"/>
                <a:gd name="f207" fmla="*/ f161 1 f106"/>
                <a:gd name="f208" fmla="*/ f162 1 f107"/>
                <a:gd name="f209" fmla="*/ f163 1 f106"/>
                <a:gd name="f210" fmla="*/ f164 1 f107"/>
                <a:gd name="f211" fmla="*/ f165 1 f106"/>
                <a:gd name="f212" fmla="*/ f166 1 f107"/>
                <a:gd name="f213" fmla="*/ f167 1 f106"/>
                <a:gd name="f214" fmla="*/ f168 1 f107"/>
                <a:gd name="f215" fmla="*/ f169 1 f106"/>
                <a:gd name="f216" fmla="*/ f170 1 f107"/>
                <a:gd name="f217" fmla="*/ f171 1 f106"/>
                <a:gd name="f218" fmla="*/ f172 1 f107"/>
                <a:gd name="f219" fmla="*/ f173 1 f106"/>
                <a:gd name="f220" fmla="*/ f174 1 f107"/>
                <a:gd name="f221" fmla="*/ f175 1 f107"/>
                <a:gd name="f222" fmla="*/ f176 1 f107"/>
                <a:gd name="f223" fmla="*/ f177 1 f106"/>
                <a:gd name="f224" fmla="*/ f178 1 f107"/>
                <a:gd name="f225" fmla="*/ f179 1 f106"/>
                <a:gd name="f226" fmla="*/ f180 1 f107"/>
                <a:gd name="f227" fmla="*/ f181 1 f106"/>
                <a:gd name="f228" fmla="*/ f182 1 f107"/>
                <a:gd name="f229" fmla="*/ f183 1 f106"/>
                <a:gd name="f230" fmla="*/ f184 1 f107"/>
                <a:gd name="f231" fmla="*/ f185 1 f106"/>
                <a:gd name="f232" fmla="*/ f186 1 f106"/>
                <a:gd name="f233" fmla="*/ f187 1 f107"/>
                <a:gd name="f234" fmla="*/ f188 1 f106"/>
                <a:gd name="f235" fmla="*/ f189 1 f106"/>
                <a:gd name="f236" fmla="*/ f190 1 f106"/>
                <a:gd name="f237" fmla="*/ f191 1 f106"/>
                <a:gd name="f238" fmla="*/ f192 1 f107"/>
                <a:gd name="f239" fmla="*/ f193 f97 1"/>
                <a:gd name="f240" fmla="*/ f194 f97 1"/>
                <a:gd name="f241" fmla="*/ f196 f98 1"/>
                <a:gd name="f242" fmla="*/ f195 f98 1"/>
                <a:gd name="f243" fmla="*/ f197 f97 1"/>
                <a:gd name="f244" fmla="*/ f198 f98 1"/>
                <a:gd name="f245" fmla="*/ f199 f97 1"/>
                <a:gd name="f246" fmla="*/ f200 f98 1"/>
                <a:gd name="f247" fmla="*/ f201 f97 1"/>
                <a:gd name="f248" fmla="*/ f202 f98 1"/>
                <a:gd name="f249" fmla="*/ f203 f97 1"/>
                <a:gd name="f250" fmla="*/ f204 f98 1"/>
                <a:gd name="f251" fmla="*/ f205 f97 1"/>
                <a:gd name="f252" fmla="*/ f206 f98 1"/>
                <a:gd name="f253" fmla="*/ f207 f97 1"/>
                <a:gd name="f254" fmla="*/ f208 f98 1"/>
                <a:gd name="f255" fmla="*/ f209 f97 1"/>
                <a:gd name="f256" fmla="*/ f210 f98 1"/>
                <a:gd name="f257" fmla="*/ f211 f97 1"/>
                <a:gd name="f258" fmla="*/ f212 f98 1"/>
                <a:gd name="f259" fmla="*/ f213 f97 1"/>
                <a:gd name="f260" fmla="*/ f214 f98 1"/>
                <a:gd name="f261" fmla="*/ f215 f97 1"/>
                <a:gd name="f262" fmla="*/ f216 f98 1"/>
                <a:gd name="f263" fmla="*/ f217 f97 1"/>
                <a:gd name="f264" fmla="*/ f218 f98 1"/>
                <a:gd name="f265" fmla="*/ f219 f97 1"/>
                <a:gd name="f266" fmla="*/ f220 f98 1"/>
                <a:gd name="f267" fmla="*/ f221 f98 1"/>
                <a:gd name="f268" fmla="*/ f222 f98 1"/>
                <a:gd name="f269" fmla="*/ f223 f97 1"/>
                <a:gd name="f270" fmla="*/ f224 f98 1"/>
                <a:gd name="f271" fmla="*/ f225 f97 1"/>
                <a:gd name="f272" fmla="*/ f226 f98 1"/>
                <a:gd name="f273" fmla="*/ f227 f97 1"/>
                <a:gd name="f274" fmla="*/ f228 f98 1"/>
                <a:gd name="f275" fmla="*/ f229 f97 1"/>
                <a:gd name="f276" fmla="*/ f230 f98 1"/>
                <a:gd name="f277" fmla="*/ f231 f97 1"/>
                <a:gd name="f278" fmla="*/ f232 f97 1"/>
                <a:gd name="f279" fmla="*/ f233 f98 1"/>
                <a:gd name="f280" fmla="*/ f234 f97 1"/>
                <a:gd name="f281" fmla="*/ f235 f97 1"/>
                <a:gd name="f282" fmla="*/ f236 f97 1"/>
                <a:gd name="f283" fmla="*/ f237 f97 1"/>
                <a:gd name="f284" fmla="*/ f238 f98 1"/>
              </a:gdLst>
              <a:ahLst/>
              <a:cxnLst>
                <a:cxn ang="3cd4">
                  <a:pos x="hc" y="t"/>
                </a:cxn>
                <a:cxn ang="0">
                  <a:pos x="r" y="vc"/>
                </a:cxn>
                <a:cxn ang="cd4">
                  <a:pos x="hc" y="b"/>
                </a:cxn>
                <a:cxn ang="cd2">
                  <a:pos x="l" y="vc"/>
                </a:cxn>
                <a:cxn ang="f150">
                  <a:pos x="f243" y="f244"/>
                </a:cxn>
                <a:cxn ang="f150">
                  <a:pos x="f245" y="f246"/>
                </a:cxn>
                <a:cxn ang="f150">
                  <a:pos x="f247" y="f248"/>
                </a:cxn>
                <a:cxn ang="f150">
                  <a:pos x="f249" y="f250"/>
                </a:cxn>
                <a:cxn ang="f150">
                  <a:pos x="f251" y="f252"/>
                </a:cxn>
                <a:cxn ang="f150">
                  <a:pos x="f253" y="f254"/>
                </a:cxn>
                <a:cxn ang="f150">
                  <a:pos x="f255" y="f256"/>
                </a:cxn>
                <a:cxn ang="f150">
                  <a:pos x="f257" y="f258"/>
                </a:cxn>
                <a:cxn ang="f150">
                  <a:pos x="f259" y="f260"/>
                </a:cxn>
                <a:cxn ang="f150">
                  <a:pos x="f261" y="f262"/>
                </a:cxn>
                <a:cxn ang="f150">
                  <a:pos x="f263" y="f264"/>
                </a:cxn>
                <a:cxn ang="f150">
                  <a:pos x="f265" y="f266"/>
                </a:cxn>
                <a:cxn ang="f150">
                  <a:pos x="f265" y="f267"/>
                </a:cxn>
                <a:cxn ang="f150">
                  <a:pos x="f265" y="f268"/>
                </a:cxn>
                <a:cxn ang="f150">
                  <a:pos x="f269" y="f270"/>
                </a:cxn>
                <a:cxn ang="f150">
                  <a:pos x="f271" y="f272"/>
                </a:cxn>
                <a:cxn ang="f150">
                  <a:pos x="f273" y="f274"/>
                </a:cxn>
                <a:cxn ang="f150">
                  <a:pos x="f275" y="f276"/>
                </a:cxn>
                <a:cxn ang="f150">
                  <a:pos x="f277" y="f276"/>
                </a:cxn>
                <a:cxn ang="f150">
                  <a:pos x="f278" y="f279"/>
                </a:cxn>
                <a:cxn ang="f150">
                  <a:pos x="f280" y="f279"/>
                </a:cxn>
                <a:cxn ang="f150">
                  <a:pos x="f281" y="f279"/>
                </a:cxn>
                <a:cxn ang="f150">
                  <a:pos x="f282" y="f279"/>
                </a:cxn>
                <a:cxn ang="f150">
                  <a:pos x="f283" y="f284"/>
                </a:cxn>
                <a:cxn ang="f150">
                  <a:pos x="f243" y="f244"/>
                </a:cxn>
              </a:cxnLst>
              <a:rect l="f239" t="f242" r="f240" b="f241"/>
              <a:pathLst>
                <a:path w="346915" h="282263">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lnTo>
                    <a:pt x="f34" y="f35"/>
                  </a:lnTo>
                  <a:lnTo>
                    <a:pt x="f36" y="f37"/>
                  </a:lnTo>
                  <a:cubicBezTo>
                    <a:pt x="f38" y="f39"/>
                    <a:pt x="f40" y="f41"/>
                    <a:pt x="f42" y="f43"/>
                  </a:cubicBezTo>
                  <a:cubicBezTo>
                    <a:pt x="f44" y="f45"/>
                    <a:pt x="f46" y="f47"/>
                    <a:pt x="f48" y="f49"/>
                  </a:cubicBezTo>
                  <a:cubicBezTo>
                    <a:pt x="f50" y="f51"/>
                    <a:pt x="f52" y="f53"/>
                    <a:pt x="f54" y="f55"/>
                  </a:cubicBezTo>
                  <a:cubicBezTo>
                    <a:pt x="f56" y="f57"/>
                    <a:pt x="f56" y="f58"/>
                    <a:pt x="f54" y="f59"/>
                  </a:cubicBezTo>
                  <a:cubicBezTo>
                    <a:pt x="f60" y="f61"/>
                    <a:pt x="f60" y="f62"/>
                    <a:pt x="f54" y="f63"/>
                  </a:cubicBezTo>
                  <a:cubicBezTo>
                    <a:pt x="f64" y="f65"/>
                    <a:pt x="f66" y="f67"/>
                    <a:pt x="f68" y="f69"/>
                  </a:cubicBezTo>
                  <a:cubicBezTo>
                    <a:pt x="f70" y="f71"/>
                    <a:pt x="f72" y="f73"/>
                    <a:pt x="f74" y="f75"/>
                  </a:cubicBezTo>
                  <a:cubicBezTo>
                    <a:pt x="f74" y="f75"/>
                    <a:pt x="f74" y="f76"/>
                    <a:pt x="f77" y="f78"/>
                  </a:cubicBezTo>
                  <a:lnTo>
                    <a:pt x="f79" y="f80"/>
                  </a:lnTo>
                  <a:lnTo>
                    <a:pt x="f81" y="f80"/>
                  </a:lnTo>
                  <a:lnTo>
                    <a:pt x="f82" y="f5"/>
                  </a:lnTo>
                  <a:lnTo>
                    <a:pt x="f83" y="f5"/>
                  </a:lnTo>
                  <a:lnTo>
                    <a:pt x="f84" y="f5"/>
                  </a:lnTo>
                  <a:lnTo>
                    <a:pt x="f85" y="f5"/>
                  </a:lnTo>
                  <a:cubicBezTo>
                    <a:pt x="f86" y="f87"/>
                    <a:pt x="f88" y="f89"/>
                    <a:pt x="f90" y="f91"/>
                  </a:cubicBezTo>
                  <a:cubicBezTo>
                    <a:pt x="f92" y="f93"/>
                    <a:pt x="f94" y="f9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80">
              <a:extLst>
                <a:ext uri="{FF2B5EF4-FFF2-40B4-BE49-F238E27FC236}">
                  <a16:creationId xmlns:a16="http://schemas.microsoft.com/office/drawing/2014/main" id="{3B0F76AF-3571-8608-A5C3-BF5D6A781493}"/>
                </a:ext>
              </a:extLst>
            </p:cNvPr>
            <p:cNvSpPr/>
            <p:nvPr/>
          </p:nvSpPr>
          <p:spPr>
            <a:xfrm flipH="1">
              <a:off x="9847091" y="1457599"/>
              <a:ext cx="17236" cy="9454"/>
            </a:xfrm>
            <a:custGeom>
              <a:avLst/>
              <a:gdLst>
                <a:gd name="f0" fmla="val 10800000"/>
                <a:gd name="f1" fmla="val 5400000"/>
                <a:gd name="f2" fmla="val 180"/>
                <a:gd name="f3" fmla="val w"/>
                <a:gd name="f4" fmla="val h"/>
                <a:gd name="f5" fmla="val 0"/>
                <a:gd name="f6" fmla="val 17232"/>
                <a:gd name="f7" fmla="val 9454"/>
                <a:gd name="f8" fmla="val 2161"/>
                <a:gd name="f9" fmla="val 7420"/>
                <a:gd name="f10" fmla="val 2428"/>
                <a:gd name="f11" fmla="val 8226"/>
                <a:gd name="f12" fmla="val 2047"/>
                <a:gd name="f13" fmla="val 9106"/>
                <a:gd name="f14" fmla="val 1271"/>
                <a:gd name="f15" fmla="val 5976"/>
                <a:gd name="f16" fmla="val 7674"/>
                <a:gd name="f17" fmla="val 7629"/>
                <a:gd name="f18" fmla="val 6912"/>
                <a:gd name="f19" fmla="val 16275"/>
                <a:gd name="f20" fmla="val 3225"/>
                <a:gd name="f21" fmla="val 17025"/>
                <a:gd name="f22" fmla="val 2793"/>
                <a:gd name="f23" fmla="val 17394"/>
                <a:gd name="f24" fmla="val 1903"/>
                <a:gd name="f25" fmla="val 17165"/>
                <a:gd name="f26" fmla="val 1064"/>
                <a:gd name="f27" fmla="val 16910"/>
                <a:gd name="f28" fmla="val 260"/>
                <a:gd name="f29" fmla="val 16046"/>
                <a:gd name="f30" fmla="val -183"/>
                <a:gd name="f31" fmla="val 15245"/>
                <a:gd name="f32" fmla="val 72"/>
                <a:gd name="f33" fmla="val 15169"/>
                <a:gd name="f34" fmla="val 99"/>
                <a:gd name="f35" fmla="val 15079"/>
                <a:gd name="f36" fmla="val 133"/>
                <a:gd name="f37" fmla="val 15003"/>
                <a:gd name="f38" fmla="val 174"/>
                <a:gd name="f39" fmla="val 4831"/>
                <a:gd name="f40" fmla="val 4623"/>
                <a:gd name="f41" fmla="val 6784"/>
                <a:gd name="f42" fmla="val 725"/>
                <a:gd name="f43" fmla="val 6348"/>
                <a:gd name="f44" fmla="val 1653"/>
                <a:gd name="f45" fmla="val 6578"/>
                <a:gd name="f46" fmla="val 2098"/>
                <a:gd name="f47" fmla="val 7299"/>
                <a:gd name="f48" fmla="val 2123"/>
                <a:gd name="f49" fmla="val 7339"/>
                <a:gd name="f50" fmla="val 2136"/>
                <a:gd name="f51" fmla="val 7379"/>
                <a:gd name="f52" fmla="+- 0 0 -90"/>
                <a:gd name="f53" fmla="*/ f3 1 17232"/>
                <a:gd name="f54" fmla="*/ f4 1 9454"/>
                <a:gd name="f55" fmla="val f5"/>
                <a:gd name="f56" fmla="val f6"/>
                <a:gd name="f57" fmla="val f7"/>
                <a:gd name="f58" fmla="*/ f52 f0 1"/>
                <a:gd name="f59" fmla="+- f57 0 f55"/>
                <a:gd name="f60" fmla="+- f56 0 f55"/>
                <a:gd name="f61" fmla="*/ f58 1 f2"/>
                <a:gd name="f62" fmla="*/ f60 1 17232"/>
                <a:gd name="f63" fmla="*/ f59 1 9454"/>
                <a:gd name="f64" fmla="*/ 2161 f60 1"/>
                <a:gd name="f65" fmla="*/ 7420 f59 1"/>
                <a:gd name="f66" fmla="*/ 1271 f60 1"/>
                <a:gd name="f67" fmla="*/ 9454 f59 1"/>
                <a:gd name="f68" fmla="*/ 5976 f60 1"/>
                <a:gd name="f69" fmla="*/ 7674 f59 1"/>
                <a:gd name="f70" fmla="*/ 7629 f60 1"/>
                <a:gd name="f71" fmla="*/ 6912 f59 1"/>
                <a:gd name="f72" fmla="*/ 16275 f60 1"/>
                <a:gd name="f73" fmla="*/ 3225 f59 1"/>
                <a:gd name="f74" fmla="*/ 17165 f60 1"/>
                <a:gd name="f75" fmla="*/ 1064 f59 1"/>
                <a:gd name="f76" fmla="*/ 15245 f60 1"/>
                <a:gd name="f77" fmla="*/ 72 f59 1"/>
                <a:gd name="f78" fmla="*/ 15003 f60 1"/>
                <a:gd name="f79" fmla="*/ 174 f59 1"/>
                <a:gd name="f80" fmla="*/ 4831 f60 1"/>
                <a:gd name="f81" fmla="*/ 4623 f59 1"/>
                <a:gd name="f82" fmla="*/ 0 f60 1"/>
                <a:gd name="f83" fmla="*/ 6784 f59 1"/>
                <a:gd name="f84" fmla="*/ 2098 f60 1"/>
                <a:gd name="f85" fmla="*/ 7299 f59 1"/>
                <a:gd name="f86" fmla="+- f61 0 f1"/>
                <a:gd name="f87" fmla="*/ f64 1 17232"/>
                <a:gd name="f88" fmla="*/ f65 1 9454"/>
                <a:gd name="f89" fmla="*/ f66 1 17232"/>
                <a:gd name="f90" fmla="*/ f67 1 9454"/>
                <a:gd name="f91" fmla="*/ f68 1 17232"/>
                <a:gd name="f92" fmla="*/ f69 1 9454"/>
                <a:gd name="f93" fmla="*/ f70 1 17232"/>
                <a:gd name="f94" fmla="*/ f71 1 9454"/>
                <a:gd name="f95" fmla="*/ f72 1 17232"/>
                <a:gd name="f96" fmla="*/ f73 1 9454"/>
                <a:gd name="f97" fmla="*/ f74 1 17232"/>
                <a:gd name="f98" fmla="*/ f75 1 9454"/>
                <a:gd name="f99" fmla="*/ f76 1 17232"/>
                <a:gd name="f100" fmla="*/ f77 1 9454"/>
                <a:gd name="f101" fmla="*/ f78 1 17232"/>
                <a:gd name="f102" fmla="*/ f79 1 9454"/>
                <a:gd name="f103" fmla="*/ f80 1 17232"/>
                <a:gd name="f104" fmla="*/ f81 1 9454"/>
                <a:gd name="f105" fmla="*/ f82 1 17232"/>
                <a:gd name="f106" fmla="*/ f83 1 9454"/>
                <a:gd name="f107" fmla="*/ f84 1 17232"/>
                <a:gd name="f108" fmla="*/ f85 1 9454"/>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39" y="f142"/>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 ang="f86">
                  <a:pos x="f139" y="f140"/>
                </a:cxn>
              </a:cxnLst>
              <a:rect l="f135" t="f138" r="f136" b="f137"/>
              <a:pathLst>
                <a:path w="17232" h="9454">
                  <a:moveTo>
                    <a:pt x="f8" y="f9"/>
                  </a:moveTo>
                  <a:cubicBezTo>
                    <a:pt x="f10" y="f11"/>
                    <a:pt x="f12" y="f13"/>
                    <a:pt x="f14" y="f7"/>
                  </a:cubicBezTo>
                  <a:lnTo>
                    <a:pt x="f8" y="f7"/>
                  </a:lnTo>
                  <a:lnTo>
                    <a:pt x="f15" y="f16"/>
                  </a:lnTo>
                  <a:lnTo>
                    <a:pt x="f17" y="f18"/>
                  </a:lnTo>
                  <a:lnTo>
                    <a:pt x="f19" y="f20"/>
                  </a:lnTo>
                  <a:cubicBezTo>
                    <a:pt x="f21" y="f22"/>
                    <a:pt x="f23" y="f24"/>
                    <a:pt x="f25" y="f26"/>
                  </a:cubicBezTo>
                  <a:cubicBezTo>
                    <a:pt x="f27" y="f28"/>
                    <a:pt x="f29" y="f30"/>
                    <a:pt x="f31" y="f32"/>
                  </a:cubicBezTo>
                  <a:cubicBezTo>
                    <a:pt x="f33" y="f34"/>
                    <a:pt x="f35" y="f36"/>
                    <a:pt x="f37" y="f38"/>
                  </a:cubicBezTo>
                  <a:lnTo>
                    <a:pt x="f39" y="f40"/>
                  </a:lnTo>
                  <a:lnTo>
                    <a:pt x="f5"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81">
              <a:extLst>
                <a:ext uri="{FF2B5EF4-FFF2-40B4-BE49-F238E27FC236}">
                  <a16:creationId xmlns:a16="http://schemas.microsoft.com/office/drawing/2014/main" id="{A1FE9313-8A26-C996-9A40-31B3A7E61C60}"/>
                </a:ext>
              </a:extLst>
            </p:cNvPr>
            <p:cNvSpPr/>
            <p:nvPr/>
          </p:nvSpPr>
          <p:spPr>
            <a:xfrm flipH="1">
              <a:off x="9862718" y="1464082"/>
              <a:ext cx="4151" cy="3858"/>
            </a:xfrm>
            <a:custGeom>
              <a:avLst/>
              <a:gdLst>
                <a:gd name="f0" fmla="val 10800000"/>
                <a:gd name="f1" fmla="val 5400000"/>
                <a:gd name="f2" fmla="val 180"/>
                <a:gd name="f3" fmla="val w"/>
                <a:gd name="f4" fmla="val h"/>
                <a:gd name="f5" fmla="val 0"/>
                <a:gd name="f6" fmla="val 4153"/>
                <a:gd name="f7" fmla="val 3860"/>
                <a:gd name="f8" fmla="val 1653"/>
                <a:gd name="f9" fmla="val 3861"/>
                <a:gd name="f10" fmla="val 3179"/>
                <a:gd name="f11" fmla="val 3098"/>
                <a:gd name="f12" fmla="val 3954"/>
                <a:gd name="f13" fmla="val 2749"/>
                <a:gd name="f14" fmla="val 4336"/>
                <a:gd name="f15" fmla="val 1870"/>
                <a:gd name="f16" fmla="val 4069"/>
                <a:gd name="f17" fmla="val 1064"/>
                <a:gd name="f18" fmla="val 3814"/>
                <a:gd name="f19" fmla="val 260"/>
                <a:gd name="f20" fmla="val 2950"/>
                <a:gd name="f21" fmla="val -183"/>
                <a:gd name="f22" fmla="val 2149"/>
                <a:gd name="f23" fmla="val 72"/>
                <a:gd name="f24" fmla="val 2073"/>
                <a:gd name="f25" fmla="val 99"/>
                <a:gd name="f26" fmla="val 1984"/>
                <a:gd name="f27" fmla="val 133"/>
                <a:gd name="f28" fmla="val 1907"/>
                <a:gd name="f29" fmla="val 174"/>
                <a:gd name="f30" fmla="val 937"/>
                <a:gd name="f31" fmla="val 763"/>
                <a:gd name="f32" fmla="val 2081"/>
                <a:gd name="f33" fmla="+- 0 0 -90"/>
                <a:gd name="f34" fmla="*/ f3 1 4153"/>
                <a:gd name="f35" fmla="*/ f4 1 3860"/>
                <a:gd name="f36" fmla="val f5"/>
                <a:gd name="f37" fmla="val f6"/>
                <a:gd name="f38" fmla="val f7"/>
                <a:gd name="f39" fmla="*/ f33 f0 1"/>
                <a:gd name="f40" fmla="+- f38 0 f36"/>
                <a:gd name="f41" fmla="+- f37 0 f36"/>
                <a:gd name="f42" fmla="*/ f39 1 f2"/>
                <a:gd name="f43" fmla="*/ f41 1 4153"/>
                <a:gd name="f44" fmla="*/ f40 1 3860"/>
                <a:gd name="f45" fmla="*/ 1653 f41 1"/>
                <a:gd name="f46" fmla="*/ 3861 f40 1"/>
                <a:gd name="f47" fmla="*/ 3179 f41 1"/>
                <a:gd name="f48" fmla="*/ 3098 f40 1"/>
                <a:gd name="f49" fmla="*/ 4069 f41 1"/>
                <a:gd name="f50" fmla="*/ 1064 f40 1"/>
                <a:gd name="f51" fmla="*/ 2149 f41 1"/>
                <a:gd name="f52" fmla="*/ 72 f40 1"/>
                <a:gd name="f53" fmla="*/ 1907 f41 1"/>
                <a:gd name="f54" fmla="*/ 174 f40 1"/>
                <a:gd name="f55" fmla="*/ 0 f41 1"/>
                <a:gd name="f56" fmla="*/ 937 f40 1"/>
                <a:gd name="f57" fmla="*/ 763 f41 1"/>
                <a:gd name="f58" fmla="*/ 2081 f40 1"/>
                <a:gd name="f59" fmla="+- f42 0 f1"/>
                <a:gd name="f60" fmla="*/ f45 1 4153"/>
                <a:gd name="f61" fmla="*/ f46 1 3860"/>
                <a:gd name="f62" fmla="*/ f47 1 4153"/>
                <a:gd name="f63" fmla="*/ f48 1 3860"/>
                <a:gd name="f64" fmla="*/ f49 1 4153"/>
                <a:gd name="f65" fmla="*/ f50 1 3860"/>
                <a:gd name="f66" fmla="*/ f51 1 4153"/>
                <a:gd name="f67" fmla="*/ f52 1 3860"/>
                <a:gd name="f68" fmla="*/ f53 1 4153"/>
                <a:gd name="f69" fmla="*/ f54 1 3860"/>
                <a:gd name="f70" fmla="*/ f55 1 4153"/>
                <a:gd name="f71" fmla="*/ f56 1 3860"/>
                <a:gd name="f72" fmla="*/ f57 1 4153"/>
                <a:gd name="f73" fmla="*/ f58 1 3860"/>
                <a:gd name="f74" fmla="*/ f36 1 f43"/>
                <a:gd name="f75" fmla="*/ f37 1 f43"/>
                <a:gd name="f76" fmla="*/ f36 1 f44"/>
                <a:gd name="f77" fmla="*/ f38 1 f44"/>
                <a:gd name="f78" fmla="*/ f60 1 f43"/>
                <a:gd name="f79" fmla="*/ f61 1 f44"/>
                <a:gd name="f80" fmla="*/ f62 1 f43"/>
                <a:gd name="f81" fmla="*/ f63 1 f44"/>
                <a:gd name="f82" fmla="*/ f64 1 f43"/>
                <a:gd name="f83" fmla="*/ f65 1 f44"/>
                <a:gd name="f84" fmla="*/ f66 1 f43"/>
                <a:gd name="f85" fmla="*/ f67 1 f44"/>
                <a:gd name="f86" fmla="*/ f68 1 f43"/>
                <a:gd name="f87" fmla="*/ f69 1 f44"/>
                <a:gd name="f88" fmla="*/ f70 1 f43"/>
                <a:gd name="f89" fmla="*/ f71 1 f44"/>
                <a:gd name="f90" fmla="*/ f72 1 f43"/>
                <a:gd name="f91" fmla="*/ f73 1 f44"/>
                <a:gd name="f92" fmla="*/ f74 f34 1"/>
                <a:gd name="f93" fmla="*/ f75 f34 1"/>
                <a:gd name="f94" fmla="*/ f77 f35 1"/>
                <a:gd name="f95" fmla="*/ f76 f35 1"/>
                <a:gd name="f96" fmla="*/ f78 f34 1"/>
                <a:gd name="f97" fmla="*/ f79 f35 1"/>
                <a:gd name="f98" fmla="*/ f80 f34 1"/>
                <a:gd name="f99" fmla="*/ f81 f35 1"/>
                <a:gd name="f100" fmla="*/ f82 f34 1"/>
                <a:gd name="f101" fmla="*/ f83 f35 1"/>
                <a:gd name="f102" fmla="*/ f84 f34 1"/>
                <a:gd name="f103" fmla="*/ f85 f35 1"/>
                <a:gd name="f104" fmla="*/ f86 f34 1"/>
                <a:gd name="f105" fmla="*/ f87 f35 1"/>
                <a:gd name="f106" fmla="*/ f88 f34 1"/>
                <a:gd name="f107" fmla="*/ f89 f35 1"/>
                <a:gd name="f108" fmla="*/ f90 f34 1"/>
                <a:gd name="f109" fmla="*/ f91 f35 1"/>
              </a:gdLst>
              <a:ahLst/>
              <a:cxnLst>
                <a:cxn ang="3cd4">
                  <a:pos x="hc" y="t"/>
                </a:cxn>
                <a:cxn ang="0">
                  <a:pos x="r" y="vc"/>
                </a:cxn>
                <a:cxn ang="cd4">
                  <a:pos x="hc" y="b"/>
                </a:cxn>
                <a:cxn ang="cd2">
                  <a:pos x="l" y="vc"/>
                </a:cxn>
                <a:cxn ang="f59">
                  <a:pos x="f96" y="f97"/>
                </a:cxn>
                <a:cxn ang="f59">
                  <a:pos x="f96" y="f97"/>
                </a:cxn>
                <a:cxn ang="f59">
                  <a:pos x="f98" y="f99"/>
                </a:cxn>
                <a:cxn ang="f59">
                  <a:pos x="f100" y="f101"/>
                </a:cxn>
                <a:cxn ang="f59">
                  <a:pos x="f102" y="f103"/>
                </a:cxn>
                <a:cxn ang="f59">
                  <a:pos x="f104" y="f105"/>
                </a:cxn>
                <a:cxn ang="f59">
                  <a:pos x="f106" y="f107"/>
                </a:cxn>
                <a:cxn ang="f59">
                  <a:pos x="f108" y="f109"/>
                </a:cxn>
              </a:cxnLst>
              <a:rect l="f92" t="f95" r="f93" b="f94"/>
              <a:pathLst>
                <a:path w="4153" h="3860">
                  <a:moveTo>
                    <a:pt x="f8" y="f9"/>
                  </a:moveTo>
                  <a:lnTo>
                    <a:pt x="f8" y="f9"/>
                  </a:lnTo>
                  <a:lnTo>
                    <a:pt x="f10" y="f11"/>
                  </a:lnTo>
                  <a:cubicBezTo>
                    <a:pt x="f12" y="f13"/>
                    <a:pt x="f14" y="f15"/>
                    <a:pt x="f16" y="f17"/>
                  </a:cubicBezTo>
                  <a:cubicBezTo>
                    <a:pt x="f18" y="f19"/>
                    <a:pt x="f20" y="f21"/>
                    <a:pt x="f22" y="f23"/>
                  </a:cubicBezTo>
                  <a:cubicBezTo>
                    <a:pt x="f24" y="f25"/>
                    <a:pt x="f26" y="f27"/>
                    <a:pt x="f28" y="f29"/>
                  </a:cubicBezTo>
                  <a:lnTo>
                    <a:pt x="f5" y="f30"/>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82">
              <a:extLst>
                <a:ext uri="{FF2B5EF4-FFF2-40B4-BE49-F238E27FC236}">
                  <a16:creationId xmlns:a16="http://schemas.microsoft.com/office/drawing/2014/main" id="{5E49225C-E2A3-7C62-2868-3D68B0962E63}"/>
                </a:ext>
              </a:extLst>
            </p:cNvPr>
            <p:cNvSpPr/>
            <p:nvPr/>
          </p:nvSpPr>
          <p:spPr>
            <a:xfrm flipH="1">
              <a:off x="9866613" y="1460589"/>
              <a:ext cx="16495" cy="12829"/>
            </a:xfrm>
            <a:custGeom>
              <a:avLst/>
              <a:gdLst>
                <a:gd name="f0" fmla="val 10800000"/>
                <a:gd name="f1" fmla="val 5400000"/>
                <a:gd name="f2" fmla="val 180"/>
                <a:gd name="f3" fmla="val w"/>
                <a:gd name="f4" fmla="val h"/>
                <a:gd name="f5" fmla="val 0"/>
                <a:gd name="f6" fmla="val 16497"/>
                <a:gd name="f7" fmla="val 12827"/>
                <a:gd name="f8" fmla="val 1621"/>
                <a:gd name="f9" fmla="val 9395"/>
                <a:gd name="f10" fmla="val 2015"/>
                <a:gd name="f11" fmla="val 4497"/>
                <a:gd name="f12" fmla="val 6313"/>
                <a:gd name="f13" fmla="val 846"/>
                <a:gd name="f14" fmla="val 11208"/>
                <a:gd name="f15" fmla="val 1240"/>
                <a:gd name="f16" fmla="val 11271"/>
                <a:gd name="f17" fmla="val 1246"/>
                <a:gd name="f18" fmla="val 11348"/>
                <a:gd name="f19" fmla="val 1252"/>
                <a:gd name="f20" fmla="val 11411"/>
                <a:gd name="f21" fmla="val 1259"/>
                <a:gd name="f22" fmla="val 13344"/>
                <a:gd name="f23" fmla="val 1597"/>
                <a:gd name="f24" fmla="val 15124"/>
                <a:gd name="f25" fmla="val 2530"/>
                <a:gd name="f26" fmla="val 3928"/>
                <a:gd name="f27" fmla="val 15734"/>
                <a:gd name="f28" fmla="val 3166"/>
                <a:gd name="f29" fmla="val 14463"/>
                <a:gd name="f30" fmla="val 2149"/>
                <a:gd name="f31" fmla="val 11017"/>
                <a:gd name="f32" fmla="val -948"/>
                <a:gd name="f33" fmla="val 5715"/>
                <a:gd name="f34" fmla="val -663"/>
                <a:gd name="f35" fmla="val 2613"/>
                <a:gd name="f36" fmla="val 2783"/>
                <a:gd name="f37" fmla="val 2295"/>
                <a:gd name="f38" fmla="val 3139"/>
                <a:gd name="f39" fmla="val 2002"/>
                <a:gd name="f40" fmla="val 3523"/>
                <a:gd name="f41" fmla="val 1748"/>
                <a:gd name="f42" fmla="val -70"/>
                <a:gd name="f43" fmla="val 6527"/>
                <a:gd name="f44" fmla="val -502"/>
                <a:gd name="f45" fmla="val 9852"/>
                <a:gd name="f46" fmla="val 604"/>
                <a:gd name="f47" fmla="+- 0 0 -90"/>
                <a:gd name="f48" fmla="*/ f3 1 16497"/>
                <a:gd name="f49" fmla="*/ f4 1 12827"/>
                <a:gd name="f50" fmla="val f5"/>
                <a:gd name="f51" fmla="val f6"/>
                <a:gd name="f52" fmla="val f7"/>
                <a:gd name="f53" fmla="*/ f47 f0 1"/>
                <a:gd name="f54" fmla="+- f52 0 f50"/>
                <a:gd name="f55" fmla="+- f51 0 f50"/>
                <a:gd name="f56" fmla="*/ f53 1 f2"/>
                <a:gd name="f57" fmla="*/ f55 1 16497"/>
                <a:gd name="f58" fmla="*/ f54 1 12827"/>
                <a:gd name="f59" fmla="*/ 1621 f55 1"/>
                <a:gd name="f60" fmla="*/ 9395 f54 1"/>
                <a:gd name="f61" fmla="*/ 11208 f55 1"/>
                <a:gd name="f62" fmla="*/ 1240 f54 1"/>
                <a:gd name="f63" fmla="*/ 11411 f55 1"/>
                <a:gd name="f64" fmla="*/ 1259 f54 1"/>
                <a:gd name="f65" fmla="*/ 16497 f55 1"/>
                <a:gd name="f66" fmla="*/ 3928 f54 1"/>
                <a:gd name="f67" fmla="*/ 15734 f55 1"/>
                <a:gd name="f68" fmla="*/ 3166 f54 1"/>
                <a:gd name="f69" fmla="*/ 14463 f55 1"/>
                <a:gd name="f70" fmla="*/ 2149 f54 1"/>
                <a:gd name="f71" fmla="*/ 2613 f55 1"/>
                <a:gd name="f72" fmla="*/ 2783 f54 1"/>
                <a:gd name="f73" fmla="*/ 1748 f55 1"/>
                <a:gd name="f74" fmla="*/ 604 f55 1"/>
                <a:gd name="f75" fmla="*/ 12827 f54 1"/>
                <a:gd name="f76" fmla="+- f56 0 f1"/>
                <a:gd name="f77" fmla="*/ f59 1 16497"/>
                <a:gd name="f78" fmla="*/ f60 1 12827"/>
                <a:gd name="f79" fmla="*/ f61 1 16497"/>
                <a:gd name="f80" fmla="*/ f62 1 12827"/>
                <a:gd name="f81" fmla="*/ f63 1 16497"/>
                <a:gd name="f82" fmla="*/ f64 1 12827"/>
                <a:gd name="f83" fmla="*/ f65 1 16497"/>
                <a:gd name="f84" fmla="*/ f66 1 12827"/>
                <a:gd name="f85" fmla="*/ f67 1 16497"/>
                <a:gd name="f86" fmla="*/ f68 1 12827"/>
                <a:gd name="f87" fmla="*/ f69 1 16497"/>
                <a:gd name="f88" fmla="*/ f70 1 12827"/>
                <a:gd name="f89" fmla="*/ f71 1 16497"/>
                <a:gd name="f90" fmla="*/ f72 1 12827"/>
                <a:gd name="f91" fmla="*/ f73 1 16497"/>
                <a:gd name="f92" fmla="*/ f74 1 16497"/>
                <a:gd name="f93" fmla="*/ f75 1 12827"/>
                <a:gd name="f94" fmla="*/ f50 1 f57"/>
                <a:gd name="f95" fmla="*/ f51 1 f57"/>
                <a:gd name="f96" fmla="*/ f50 1 f58"/>
                <a:gd name="f97" fmla="*/ f52 1 f58"/>
                <a:gd name="f98" fmla="*/ f77 1 f57"/>
                <a:gd name="f99" fmla="*/ f78 1 f58"/>
                <a:gd name="f100" fmla="*/ f79 1 f57"/>
                <a:gd name="f101" fmla="*/ f80 1 f58"/>
                <a:gd name="f102" fmla="*/ f81 1 f57"/>
                <a:gd name="f103" fmla="*/ f82 1 f58"/>
                <a:gd name="f104" fmla="*/ f83 1 f57"/>
                <a:gd name="f105" fmla="*/ f84 1 f58"/>
                <a:gd name="f106" fmla="*/ f85 1 f57"/>
                <a:gd name="f107" fmla="*/ f86 1 f58"/>
                <a:gd name="f108" fmla="*/ f87 1 f57"/>
                <a:gd name="f109" fmla="*/ f88 1 f58"/>
                <a:gd name="f110" fmla="*/ f89 1 f57"/>
                <a:gd name="f111" fmla="*/ f90 1 f58"/>
                <a:gd name="f112" fmla="*/ f91 1 f57"/>
                <a:gd name="f113" fmla="*/ f92 1 f57"/>
                <a:gd name="f114" fmla="*/ f93 1 f58"/>
                <a:gd name="f115" fmla="*/ f94 f48 1"/>
                <a:gd name="f116" fmla="*/ f95 f48 1"/>
                <a:gd name="f117" fmla="*/ f97 f49 1"/>
                <a:gd name="f118" fmla="*/ f96 f49 1"/>
                <a:gd name="f119" fmla="*/ f98 f48 1"/>
                <a:gd name="f120" fmla="*/ f99 f49 1"/>
                <a:gd name="f121" fmla="*/ f100 f48 1"/>
                <a:gd name="f122" fmla="*/ f101 f49 1"/>
                <a:gd name="f123" fmla="*/ f102 f48 1"/>
                <a:gd name="f124" fmla="*/ f103 f49 1"/>
                <a:gd name="f125" fmla="*/ f104 f48 1"/>
                <a:gd name="f126" fmla="*/ f105 f49 1"/>
                <a:gd name="f127" fmla="*/ f106 f48 1"/>
                <a:gd name="f128" fmla="*/ f107 f49 1"/>
                <a:gd name="f129" fmla="*/ f108 f48 1"/>
                <a:gd name="f130" fmla="*/ f109 f49 1"/>
                <a:gd name="f131" fmla="*/ f110 f48 1"/>
                <a:gd name="f132" fmla="*/ f111 f49 1"/>
                <a:gd name="f133" fmla="*/ f112 f48 1"/>
                <a:gd name="f134" fmla="*/ f113 f48 1"/>
                <a:gd name="f135" fmla="*/ f114 f49 1"/>
              </a:gdLst>
              <a:ahLst/>
              <a:cxnLst>
                <a:cxn ang="3cd4">
                  <a:pos x="hc" y="t"/>
                </a:cxn>
                <a:cxn ang="0">
                  <a:pos x="r" y="vc"/>
                </a:cxn>
                <a:cxn ang="cd4">
                  <a:pos x="hc" y="b"/>
                </a:cxn>
                <a:cxn ang="cd2">
                  <a:pos x="l" y="vc"/>
                </a:cxn>
                <a:cxn ang="f76">
                  <a:pos x="f119" y="f120"/>
                </a:cxn>
                <a:cxn ang="f76">
                  <a:pos x="f121" y="f122"/>
                </a:cxn>
                <a:cxn ang="f76">
                  <a:pos x="f123" y="f124"/>
                </a:cxn>
                <a:cxn ang="f76">
                  <a:pos x="f125" y="f126"/>
                </a:cxn>
                <a:cxn ang="f76">
                  <a:pos x="f127" y="f128"/>
                </a:cxn>
                <a:cxn ang="f76">
                  <a:pos x="f129" y="f130"/>
                </a:cxn>
                <a:cxn ang="f76">
                  <a:pos x="f131" y="f132"/>
                </a:cxn>
                <a:cxn ang="f76">
                  <a:pos x="f133" y="f126"/>
                </a:cxn>
                <a:cxn ang="f76">
                  <a:pos x="f134" y="f135"/>
                </a:cxn>
                <a:cxn ang="f76">
                  <a:pos x="f134" y="f135"/>
                </a:cxn>
              </a:cxnLst>
              <a:rect l="f115" t="f118" r="f116" b="f117"/>
              <a:pathLst>
                <a:path w="16497" h="12827">
                  <a:moveTo>
                    <a:pt x="f8" y="f9"/>
                  </a:moveTo>
                  <a:cubicBezTo>
                    <a:pt x="f10" y="f11"/>
                    <a:pt x="f12" y="f13"/>
                    <a:pt x="f14" y="f15"/>
                  </a:cubicBezTo>
                  <a:cubicBezTo>
                    <a:pt x="f16" y="f17"/>
                    <a:pt x="f18" y="f19"/>
                    <a:pt x="f20" y="f21"/>
                  </a:cubicBezTo>
                  <a:cubicBezTo>
                    <a:pt x="f22" y="f23"/>
                    <a:pt x="f24" y="f25"/>
                    <a:pt x="f6" y="f26"/>
                  </a:cubicBezTo>
                  <a:lnTo>
                    <a:pt x="f27" y="f28"/>
                  </a:lnTo>
                  <a:lnTo>
                    <a:pt x="f29" y="f30"/>
                  </a:lnTo>
                  <a:cubicBezTo>
                    <a:pt x="f31" y="f32"/>
                    <a:pt x="f33" y="f34"/>
                    <a:pt x="f35" y="f36"/>
                  </a:cubicBezTo>
                  <a:cubicBezTo>
                    <a:pt x="f37" y="f38"/>
                    <a:pt x="f39" y="f40"/>
                    <a:pt x="f41" y="f26"/>
                  </a:cubicBezTo>
                  <a:cubicBezTo>
                    <a:pt x="f42" y="f43"/>
                    <a:pt x="f44" y="f45"/>
                    <a:pt x="f46" y="f7"/>
                  </a:cubicBezTo>
                  <a:lnTo>
                    <a:pt x="f4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83">
              <a:extLst>
                <a:ext uri="{FF2B5EF4-FFF2-40B4-BE49-F238E27FC236}">
                  <a16:creationId xmlns:a16="http://schemas.microsoft.com/office/drawing/2014/main" id="{52FD2BA8-FE8D-9A0F-C486-F4011631D5A7}"/>
                </a:ext>
              </a:extLst>
            </p:cNvPr>
            <p:cNvSpPr/>
            <p:nvPr/>
          </p:nvSpPr>
          <p:spPr>
            <a:xfrm flipH="1">
              <a:off x="11004328" y="2726603"/>
              <a:ext cx="47301" cy="34701"/>
            </a:xfrm>
            <a:custGeom>
              <a:avLst/>
              <a:gdLst>
                <a:gd name="f0" fmla="val 10800000"/>
                <a:gd name="f1" fmla="val 5400000"/>
                <a:gd name="f2" fmla="val 180"/>
                <a:gd name="f3" fmla="val w"/>
                <a:gd name="f4" fmla="val h"/>
                <a:gd name="f5" fmla="val 0"/>
                <a:gd name="f6" fmla="val 47298"/>
                <a:gd name="f7" fmla="val 34704"/>
                <a:gd name="f8" fmla="val 47299"/>
                <a:gd name="f9" fmla="val 19196"/>
                <a:gd name="f10" fmla="val 43103"/>
                <a:gd name="f11" fmla="val 15255"/>
                <a:gd name="f12" fmla="val 39750"/>
                <a:gd name="f13" fmla="val 11784"/>
                <a:gd name="f14" fmla="val 39426"/>
                <a:gd name="f15" fmla="val 6394"/>
                <a:gd name="f16" fmla="val 42340"/>
                <a:gd name="f17" fmla="val 2543"/>
                <a:gd name="f18" fmla="val 43520"/>
                <a:gd name="f19" fmla="val 1310"/>
                <a:gd name="f20" fmla="val 45016"/>
                <a:gd name="f21" fmla="val 432"/>
                <a:gd name="f22" fmla="val 46663"/>
                <a:gd name="f23" fmla="val 45391"/>
                <a:gd name="f24" fmla="val 1017"/>
                <a:gd name="f25" fmla="val 20467"/>
                <a:gd name="f26" fmla="val 21230"/>
                <a:gd name="f27" fmla="val 1521"/>
                <a:gd name="f28" fmla="val 20162"/>
                <a:gd name="f29" fmla="val 3354"/>
                <a:gd name="f30" fmla="val 19615"/>
                <a:gd name="f31" fmla="val 5213"/>
                <a:gd name="f32" fmla="val 19704"/>
                <a:gd name="f33" fmla="val 10192"/>
                <a:gd name="f34" fmla="val 20238"/>
                <a:gd name="f35" fmla="val 13849"/>
                <a:gd name="f36" fmla="val 24624"/>
                <a:gd name="f37" fmla="val 13478"/>
                <a:gd name="f38" fmla="val 29620"/>
                <a:gd name="f39" fmla="val 34705"/>
                <a:gd name="f40" fmla="+- 0 0 -90"/>
                <a:gd name="f41" fmla="*/ f3 1 47298"/>
                <a:gd name="f42" fmla="*/ f4 1 34704"/>
                <a:gd name="f43" fmla="val f5"/>
                <a:gd name="f44" fmla="val f6"/>
                <a:gd name="f45" fmla="val f7"/>
                <a:gd name="f46" fmla="*/ f40 f0 1"/>
                <a:gd name="f47" fmla="+- f45 0 f43"/>
                <a:gd name="f48" fmla="+- f44 0 f43"/>
                <a:gd name="f49" fmla="*/ f46 1 f2"/>
                <a:gd name="f50" fmla="*/ f48 1 47298"/>
                <a:gd name="f51" fmla="*/ f47 1 34704"/>
                <a:gd name="f52" fmla="*/ 47299 f48 1"/>
                <a:gd name="f53" fmla="*/ 19196 f47 1"/>
                <a:gd name="f54" fmla="*/ 43103 f48 1"/>
                <a:gd name="f55" fmla="*/ 15255 f47 1"/>
                <a:gd name="f56" fmla="*/ 42340 f48 1"/>
                <a:gd name="f57" fmla="*/ 2543 f47 1"/>
                <a:gd name="f58" fmla="*/ 46663 f48 1"/>
                <a:gd name="f59" fmla="*/ 0 f47 1"/>
                <a:gd name="f60" fmla="*/ 45391 f48 1"/>
                <a:gd name="f61" fmla="*/ 1017 f48 1"/>
                <a:gd name="f62" fmla="*/ 20467 f47 1"/>
                <a:gd name="f63" fmla="*/ 0 f48 1"/>
                <a:gd name="f64" fmla="*/ 21230 f47 1"/>
                <a:gd name="f65" fmla="*/ 5213 f48 1"/>
                <a:gd name="f66" fmla="*/ 19704 f47 1"/>
                <a:gd name="f67" fmla="*/ 13478 f48 1"/>
                <a:gd name="f68" fmla="*/ 29620 f47 1"/>
                <a:gd name="f69" fmla="*/ 34705 f47 1"/>
                <a:gd name="f70" fmla="+- f49 0 f1"/>
                <a:gd name="f71" fmla="*/ f52 1 47298"/>
                <a:gd name="f72" fmla="*/ f53 1 34704"/>
                <a:gd name="f73" fmla="*/ f54 1 47298"/>
                <a:gd name="f74" fmla="*/ f55 1 34704"/>
                <a:gd name="f75" fmla="*/ f56 1 47298"/>
                <a:gd name="f76" fmla="*/ f57 1 34704"/>
                <a:gd name="f77" fmla="*/ f58 1 47298"/>
                <a:gd name="f78" fmla="*/ f59 1 34704"/>
                <a:gd name="f79" fmla="*/ f60 1 47298"/>
                <a:gd name="f80" fmla="*/ f61 1 47298"/>
                <a:gd name="f81" fmla="*/ f62 1 34704"/>
                <a:gd name="f82" fmla="*/ f63 1 47298"/>
                <a:gd name="f83" fmla="*/ f64 1 34704"/>
                <a:gd name="f84" fmla="*/ f65 1 47298"/>
                <a:gd name="f85" fmla="*/ f66 1 34704"/>
                <a:gd name="f86" fmla="*/ f67 1 47298"/>
                <a:gd name="f87" fmla="*/ f68 1 34704"/>
                <a:gd name="f88" fmla="*/ f69 1 34704"/>
                <a:gd name="f89" fmla="*/ f43 1 f50"/>
                <a:gd name="f90" fmla="*/ f44 1 f50"/>
                <a:gd name="f91" fmla="*/ f43 1 f51"/>
                <a:gd name="f92" fmla="*/ f45 1 f51"/>
                <a:gd name="f93" fmla="*/ f71 1 f50"/>
                <a:gd name="f94" fmla="*/ f72 1 f51"/>
                <a:gd name="f95" fmla="*/ f73 1 f50"/>
                <a:gd name="f96" fmla="*/ f74 1 f51"/>
                <a:gd name="f97" fmla="*/ f75 1 f50"/>
                <a:gd name="f98" fmla="*/ f76 1 f51"/>
                <a:gd name="f99" fmla="*/ f77 1 f50"/>
                <a:gd name="f100" fmla="*/ f78 1 f51"/>
                <a:gd name="f101" fmla="*/ f79 1 f50"/>
                <a:gd name="f102" fmla="*/ f80 1 f50"/>
                <a:gd name="f103" fmla="*/ f81 1 f51"/>
                <a:gd name="f104" fmla="*/ f82 1 f50"/>
                <a:gd name="f105" fmla="*/ f83 1 f51"/>
                <a:gd name="f106" fmla="*/ f84 1 f50"/>
                <a:gd name="f107" fmla="*/ f85 1 f51"/>
                <a:gd name="f108" fmla="*/ f86 1 f50"/>
                <a:gd name="f109" fmla="*/ f87 1 f51"/>
                <a:gd name="f110" fmla="*/ f88 1 f51"/>
                <a:gd name="f111" fmla="*/ f89 f41 1"/>
                <a:gd name="f112" fmla="*/ f90 f41 1"/>
                <a:gd name="f113" fmla="*/ f92 f42 1"/>
                <a:gd name="f114" fmla="*/ f91 f42 1"/>
                <a:gd name="f115" fmla="*/ f93 f41 1"/>
                <a:gd name="f116" fmla="*/ f94 f42 1"/>
                <a:gd name="f117" fmla="*/ f95 f41 1"/>
                <a:gd name="f118" fmla="*/ f96 f42 1"/>
                <a:gd name="f119" fmla="*/ f97 f41 1"/>
                <a:gd name="f120" fmla="*/ f98 f42 1"/>
                <a:gd name="f121" fmla="*/ f99 f41 1"/>
                <a:gd name="f122" fmla="*/ f100 f42 1"/>
                <a:gd name="f123" fmla="*/ f101 f41 1"/>
                <a:gd name="f124" fmla="*/ f102 f41 1"/>
                <a:gd name="f125" fmla="*/ f103 f42 1"/>
                <a:gd name="f126" fmla="*/ f104 f41 1"/>
                <a:gd name="f127" fmla="*/ f105 f42 1"/>
                <a:gd name="f128" fmla="*/ f106 f41 1"/>
                <a:gd name="f129" fmla="*/ f107 f42 1"/>
                <a:gd name="f130" fmla="*/ f108 f41 1"/>
                <a:gd name="f131" fmla="*/ f109 f42 1"/>
                <a:gd name="f132" fmla="*/ f110 f42 1"/>
              </a:gdLst>
              <a:ahLst/>
              <a:cxnLst>
                <a:cxn ang="3cd4">
                  <a:pos x="hc" y="t"/>
                </a:cxn>
                <a:cxn ang="0">
                  <a:pos x="r" y="vc"/>
                </a:cxn>
                <a:cxn ang="cd4">
                  <a:pos x="hc" y="b"/>
                </a:cxn>
                <a:cxn ang="cd2">
                  <a:pos x="l" y="vc"/>
                </a:cxn>
                <a:cxn ang="f70">
                  <a:pos x="f115" y="f116"/>
                </a:cxn>
                <a:cxn ang="f70">
                  <a:pos x="f117" y="f118"/>
                </a:cxn>
                <a:cxn ang="f70">
                  <a:pos x="f119" y="f120"/>
                </a:cxn>
                <a:cxn ang="f70">
                  <a:pos x="f121" y="f122"/>
                </a:cxn>
                <a:cxn ang="f70">
                  <a:pos x="f123" y="f122"/>
                </a:cxn>
                <a:cxn ang="f70">
                  <a:pos x="f124" y="f125"/>
                </a:cxn>
                <a:cxn ang="f70">
                  <a:pos x="f126" y="f127"/>
                </a:cxn>
                <a:cxn ang="f70">
                  <a:pos x="f128" y="f129"/>
                </a:cxn>
                <a:cxn ang="f70">
                  <a:pos x="f130" y="f131"/>
                </a:cxn>
                <a:cxn ang="f70">
                  <a:pos x="f130" y="f132"/>
                </a:cxn>
                <a:cxn ang="f70">
                  <a:pos x="f130" y="f132"/>
                </a:cxn>
              </a:cxnLst>
              <a:rect l="f111" t="f114" r="f112" b="f113"/>
              <a:pathLst>
                <a:path w="47298" h="34704">
                  <a:moveTo>
                    <a:pt x="f8" y="f9"/>
                  </a:moveTo>
                  <a:lnTo>
                    <a:pt x="f10" y="f11"/>
                  </a:lnTo>
                  <a:cubicBezTo>
                    <a:pt x="f12" y="f13"/>
                    <a:pt x="f14" y="f15"/>
                    <a:pt x="f16" y="f17"/>
                  </a:cubicBezTo>
                  <a:cubicBezTo>
                    <a:pt x="f18" y="f19"/>
                    <a:pt x="f20" y="f21"/>
                    <a:pt x="f22" y="f5"/>
                  </a:cubicBezTo>
                  <a:lnTo>
                    <a:pt x="f23" y="f5"/>
                  </a:lnTo>
                  <a:lnTo>
                    <a:pt x="f24" y="f25"/>
                  </a:lnTo>
                  <a:lnTo>
                    <a:pt x="f5" y="f26"/>
                  </a:lnTo>
                  <a:cubicBezTo>
                    <a:pt x="f27" y="f28"/>
                    <a:pt x="f29" y="f30"/>
                    <a:pt x="f31" y="f32"/>
                  </a:cubicBezTo>
                  <a:cubicBezTo>
                    <a:pt x="f33" y="f34"/>
                    <a:pt x="f35" y="f36"/>
                    <a:pt x="f37" y="f38"/>
                  </a:cubicBezTo>
                  <a:lnTo>
                    <a:pt x="f37" y="f39"/>
                  </a:lnTo>
                  <a:lnTo>
                    <a:pt x="f37"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84">
              <a:extLst>
                <a:ext uri="{FF2B5EF4-FFF2-40B4-BE49-F238E27FC236}">
                  <a16:creationId xmlns:a16="http://schemas.microsoft.com/office/drawing/2014/main" id="{BDFA1D16-3FD7-AD3B-E23C-481F56D7F8FC}"/>
                </a:ext>
              </a:extLst>
            </p:cNvPr>
            <p:cNvSpPr/>
            <p:nvPr/>
          </p:nvSpPr>
          <p:spPr>
            <a:xfrm flipH="1">
              <a:off x="8682374" y="4452945"/>
              <a:ext cx="127531" cy="586935"/>
            </a:xfrm>
            <a:custGeom>
              <a:avLst/>
              <a:gdLst>
                <a:gd name="f0" fmla="val 10800000"/>
                <a:gd name="f1" fmla="val 5400000"/>
                <a:gd name="f2" fmla="val 180"/>
                <a:gd name="f3" fmla="val w"/>
                <a:gd name="f4" fmla="val h"/>
                <a:gd name="f5" fmla="val 0"/>
                <a:gd name="f6" fmla="val 127528"/>
                <a:gd name="f7" fmla="val 586931"/>
                <a:gd name="f8" fmla="val 127147"/>
                <a:gd name="f9" fmla="val 635"/>
                <a:gd name="f10" fmla="val 126384"/>
                <a:gd name="f11" fmla="val 125748"/>
                <a:gd name="f12" fmla="val 125112"/>
                <a:gd name="f13" fmla="val 2543"/>
                <a:gd name="f14" fmla="val 585151"/>
                <a:gd name="f15" fmla="val 636"/>
                <a:gd name="f16" fmla="val 1284"/>
                <a:gd name="f17" fmla="val 584745"/>
                <a:gd name="f18" fmla="val 2149"/>
                <a:gd name="f19" fmla="val 584935"/>
                <a:gd name="f20" fmla="val 2568"/>
                <a:gd name="f21" fmla="val 585584"/>
                <a:gd name="f22" fmla="val 2606"/>
                <a:gd name="f23" fmla="val 585647"/>
                <a:gd name="f24" fmla="val 2645"/>
                <a:gd name="f25" fmla="val 585724"/>
                <a:gd name="f26" fmla="val 2670"/>
                <a:gd name="f27" fmla="val 585787"/>
                <a:gd name="f28" fmla="val 2848"/>
                <a:gd name="f29" fmla="val 586143"/>
                <a:gd name="f30" fmla="val 586575"/>
                <a:gd name="f31" fmla="val 254"/>
                <a:gd name="f32" fmla="+- 0 0 -90"/>
                <a:gd name="f33" fmla="*/ f3 1 127528"/>
                <a:gd name="f34" fmla="*/ f4 1 586931"/>
                <a:gd name="f35" fmla="val f5"/>
                <a:gd name="f36" fmla="val f6"/>
                <a:gd name="f37" fmla="val f7"/>
                <a:gd name="f38" fmla="*/ f32 f0 1"/>
                <a:gd name="f39" fmla="+- f37 0 f35"/>
                <a:gd name="f40" fmla="+- f36 0 f35"/>
                <a:gd name="f41" fmla="*/ f38 1 f2"/>
                <a:gd name="f42" fmla="*/ f40 1 127528"/>
                <a:gd name="f43" fmla="*/ f39 1 586931"/>
                <a:gd name="f44" fmla="*/ 127147 f40 1"/>
                <a:gd name="f45" fmla="*/ 635 f39 1"/>
                <a:gd name="f46" fmla="*/ 126384 f40 1"/>
                <a:gd name="f47" fmla="*/ 125748 f40 1"/>
                <a:gd name="f48" fmla="*/ 0 f39 1"/>
                <a:gd name="f49" fmla="*/ 125112 f40 1"/>
                <a:gd name="f50" fmla="*/ 2543 f39 1"/>
                <a:gd name="f51" fmla="*/ 0 f40 1"/>
                <a:gd name="f52" fmla="*/ 585151 f39 1"/>
                <a:gd name="f53" fmla="*/ 636 f40 1"/>
                <a:gd name="f54" fmla="*/ 2568 f40 1"/>
                <a:gd name="f55" fmla="*/ 585584 f39 1"/>
                <a:gd name="f56" fmla="*/ 2670 f40 1"/>
                <a:gd name="f57" fmla="*/ 585787 f39 1"/>
                <a:gd name="f58" fmla="*/ 586931 f39 1"/>
                <a:gd name="f59" fmla="*/ 127528 f40 1"/>
                <a:gd name="f60" fmla="*/ 254 f39 1"/>
                <a:gd name="f61" fmla="+- f41 0 f1"/>
                <a:gd name="f62" fmla="*/ f44 1 127528"/>
                <a:gd name="f63" fmla="*/ f45 1 586931"/>
                <a:gd name="f64" fmla="*/ f46 1 127528"/>
                <a:gd name="f65" fmla="*/ f47 1 127528"/>
                <a:gd name="f66" fmla="*/ f48 1 586931"/>
                <a:gd name="f67" fmla="*/ f49 1 127528"/>
                <a:gd name="f68" fmla="*/ f50 1 586931"/>
                <a:gd name="f69" fmla="*/ f51 1 127528"/>
                <a:gd name="f70" fmla="*/ f52 1 586931"/>
                <a:gd name="f71" fmla="*/ f53 1 127528"/>
                <a:gd name="f72" fmla="*/ f54 1 127528"/>
                <a:gd name="f73" fmla="*/ f55 1 586931"/>
                <a:gd name="f74" fmla="*/ f56 1 127528"/>
                <a:gd name="f75" fmla="*/ f57 1 586931"/>
                <a:gd name="f76" fmla="*/ f58 1 586931"/>
                <a:gd name="f77" fmla="*/ f59 1 127528"/>
                <a:gd name="f78" fmla="*/ f60 1 586931"/>
                <a:gd name="f79" fmla="*/ f35 1 f42"/>
                <a:gd name="f80" fmla="*/ f36 1 f42"/>
                <a:gd name="f81" fmla="*/ f35 1 f43"/>
                <a:gd name="f82" fmla="*/ f37 1 f43"/>
                <a:gd name="f83" fmla="*/ f62 1 f42"/>
                <a:gd name="f84" fmla="*/ f63 1 f43"/>
                <a:gd name="f85" fmla="*/ f64 1 f42"/>
                <a:gd name="f86" fmla="*/ f65 1 f42"/>
                <a:gd name="f87" fmla="*/ f66 1 f43"/>
                <a:gd name="f88" fmla="*/ f67 1 f42"/>
                <a:gd name="f89" fmla="*/ f68 1 f43"/>
                <a:gd name="f90" fmla="*/ f69 1 f42"/>
                <a:gd name="f91" fmla="*/ f70 1 f43"/>
                <a:gd name="f92" fmla="*/ f71 1 f42"/>
                <a:gd name="f93" fmla="*/ f72 1 f42"/>
                <a:gd name="f94" fmla="*/ f73 1 f43"/>
                <a:gd name="f95" fmla="*/ f74 1 f42"/>
                <a:gd name="f96" fmla="*/ f75 1 f43"/>
                <a:gd name="f97" fmla="*/ f76 1 f43"/>
                <a:gd name="f98" fmla="*/ f77 1 f42"/>
                <a:gd name="f99" fmla="*/ f78 1 f43"/>
                <a:gd name="f100" fmla="*/ f79 f33 1"/>
                <a:gd name="f101" fmla="*/ f80 f33 1"/>
                <a:gd name="f102" fmla="*/ f82 f34 1"/>
                <a:gd name="f103" fmla="*/ f81 f34 1"/>
                <a:gd name="f104" fmla="*/ f83 f33 1"/>
                <a:gd name="f105" fmla="*/ f84 f34 1"/>
                <a:gd name="f106" fmla="*/ f85 f33 1"/>
                <a:gd name="f107" fmla="*/ f86 f33 1"/>
                <a:gd name="f108" fmla="*/ f87 f34 1"/>
                <a:gd name="f109" fmla="*/ f88 f33 1"/>
                <a:gd name="f110" fmla="*/ f89 f34 1"/>
                <a:gd name="f111" fmla="*/ f90 f33 1"/>
                <a:gd name="f112" fmla="*/ f91 f34 1"/>
                <a:gd name="f113" fmla="*/ f92 f33 1"/>
                <a:gd name="f114" fmla="*/ f93 f33 1"/>
                <a:gd name="f115" fmla="*/ f94 f34 1"/>
                <a:gd name="f116" fmla="*/ f95 f33 1"/>
                <a:gd name="f117" fmla="*/ f96 f34 1"/>
                <a:gd name="f118" fmla="*/ f97 f34 1"/>
                <a:gd name="f119" fmla="*/ f98 f33 1"/>
                <a:gd name="f120" fmla="*/ f99 f34 1"/>
              </a:gdLst>
              <a:ahLst/>
              <a:cxnLst>
                <a:cxn ang="3cd4">
                  <a:pos x="hc" y="t"/>
                </a:cxn>
                <a:cxn ang="0">
                  <a:pos x="r" y="vc"/>
                </a:cxn>
                <a:cxn ang="cd4">
                  <a:pos x="hc" y="b"/>
                </a:cxn>
                <a:cxn ang="cd2">
                  <a:pos x="l" y="vc"/>
                </a:cxn>
                <a:cxn ang="f61">
                  <a:pos x="f104" y="f105"/>
                </a:cxn>
                <a:cxn ang="f61">
                  <a:pos x="f104" y="f105"/>
                </a:cxn>
                <a:cxn ang="f61">
                  <a:pos x="f104" y="f105"/>
                </a:cxn>
                <a:cxn ang="f61">
                  <a:pos x="f106" y="f105"/>
                </a:cxn>
                <a:cxn ang="f61">
                  <a:pos x="f106" y="f105"/>
                </a:cxn>
                <a:cxn ang="f61">
                  <a:pos x="f106" y="f105"/>
                </a:cxn>
                <a:cxn ang="f61">
                  <a:pos x="f107" y="f108"/>
                </a:cxn>
                <a:cxn ang="f61">
                  <a:pos x="f109" y="f110"/>
                </a:cxn>
                <a:cxn ang="f61">
                  <a:pos x="f111" y="f112"/>
                </a:cxn>
                <a:cxn ang="f61">
                  <a:pos x="f113" y="f112"/>
                </a:cxn>
                <a:cxn ang="f61">
                  <a:pos x="f114" y="f115"/>
                </a:cxn>
                <a:cxn ang="f61">
                  <a:pos x="f116" y="f117"/>
                </a:cxn>
                <a:cxn ang="f61">
                  <a:pos x="f116" y="f118"/>
                </a:cxn>
                <a:cxn ang="f61">
                  <a:pos x="f116" y="f118"/>
                </a:cxn>
                <a:cxn ang="f61">
                  <a:pos x="f119" y="f120"/>
                </a:cxn>
                <a:cxn ang="f61">
                  <a:pos x="f119" y="f120"/>
                </a:cxn>
                <a:cxn ang="f61">
                  <a:pos x="f104" y="f105"/>
                </a:cxn>
              </a:cxnLst>
              <a:rect l="f100" t="f103" r="f101" b="f102"/>
              <a:pathLst>
                <a:path w="127528" h="586931">
                  <a:moveTo>
                    <a:pt x="f8" y="f9"/>
                  </a:moveTo>
                  <a:lnTo>
                    <a:pt x="f8" y="f9"/>
                  </a:lnTo>
                  <a:lnTo>
                    <a:pt x="f8" y="f9"/>
                  </a:lnTo>
                  <a:lnTo>
                    <a:pt x="f10" y="f9"/>
                  </a:lnTo>
                  <a:lnTo>
                    <a:pt x="f10" y="f9"/>
                  </a:lnTo>
                  <a:lnTo>
                    <a:pt x="f10" y="f9"/>
                  </a:lnTo>
                  <a:lnTo>
                    <a:pt x="f11" y="f5"/>
                  </a:lnTo>
                  <a:lnTo>
                    <a:pt x="f12" y="f13"/>
                  </a:lnTo>
                  <a:lnTo>
                    <a:pt x="f5" y="f14"/>
                  </a:lnTo>
                  <a:lnTo>
                    <a:pt x="f15" y="f14"/>
                  </a:lnTo>
                  <a:cubicBezTo>
                    <a:pt x="f16" y="f17"/>
                    <a:pt x="f18" y="f19"/>
                    <a:pt x="f20" y="f21"/>
                  </a:cubicBezTo>
                  <a:cubicBezTo>
                    <a:pt x="f22" y="f23"/>
                    <a:pt x="f24" y="f25"/>
                    <a:pt x="f26" y="f27"/>
                  </a:cubicBezTo>
                  <a:cubicBezTo>
                    <a:pt x="f28" y="f29"/>
                    <a:pt x="f28" y="f30"/>
                    <a:pt x="f26" y="f7"/>
                  </a:cubicBezTo>
                  <a:lnTo>
                    <a:pt x="f26" y="f7"/>
                  </a:lnTo>
                  <a:lnTo>
                    <a:pt x="f6" y="f31"/>
                  </a:lnTo>
                  <a:lnTo>
                    <a:pt x="f6" y="f3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85">
              <a:extLst>
                <a:ext uri="{FF2B5EF4-FFF2-40B4-BE49-F238E27FC236}">
                  <a16:creationId xmlns:a16="http://schemas.microsoft.com/office/drawing/2014/main" id="{F46A6D15-64A8-DD13-210A-EEDB15467DD0}"/>
                </a:ext>
              </a:extLst>
            </p:cNvPr>
            <p:cNvSpPr/>
            <p:nvPr/>
          </p:nvSpPr>
          <p:spPr>
            <a:xfrm flipH="1">
              <a:off x="8807482" y="5037713"/>
              <a:ext cx="508214" cy="288986"/>
            </a:xfrm>
            <a:custGeom>
              <a:avLst/>
              <a:gdLst>
                <a:gd name="f0" fmla="val 10800000"/>
                <a:gd name="f1" fmla="val 5400000"/>
                <a:gd name="f2" fmla="val 180"/>
                <a:gd name="f3" fmla="val w"/>
                <a:gd name="f4" fmla="val h"/>
                <a:gd name="f5" fmla="val 0"/>
                <a:gd name="f6" fmla="val 508217"/>
                <a:gd name="f7" fmla="val 288987"/>
                <a:gd name="f8" fmla="val 506686"/>
                <a:gd name="f9" fmla="val 506050"/>
                <a:gd name="f10" fmla="val 3058"/>
                <a:gd name="f11" fmla="val 285902"/>
                <a:gd name="f12" fmla="val 1151"/>
                <a:gd name="f13" fmla="val 286919"/>
                <a:gd name="f14" fmla="val 133"/>
                <a:gd name="f15" fmla="val -44"/>
                <a:gd name="f16" fmla="val 287275"/>
                <a:gd name="f17" fmla="val 287707"/>
                <a:gd name="f18" fmla="val 288063"/>
                <a:gd name="f19" fmla="val 401"/>
                <a:gd name="f20" fmla="val 288788"/>
                <a:gd name="f21" fmla="val 1201"/>
                <a:gd name="f22" fmla="val 289169"/>
                <a:gd name="f23" fmla="val 1926"/>
                <a:gd name="f24" fmla="val 288902"/>
                <a:gd name="f25" fmla="val 2053"/>
                <a:gd name="f26" fmla="val 288851"/>
                <a:gd name="f27" fmla="val 2181"/>
                <a:gd name="f28" fmla="val 2295"/>
                <a:gd name="f29" fmla="val 288698"/>
                <a:gd name="f30" fmla="val 2931"/>
                <a:gd name="f31" fmla="val 508084"/>
                <a:gd name="f32" fmla="val 2415"/>
                <a:gd name="f33" fmla="val 508262"/>
                <a:gd name="f34" fmla="val 2059"/>
                <a:gd name="f35" fmla="val 1627"/>
                <a:gd name="f36" fmla="val 1271"/>
                <a:gd name="f37" fmla="val 508021"/>
                <a:gd name="f38" fmla="val 547"/>
                <a:gd name="f39" fmla="val 507411"/>
                <a:gd name="f40" fmla="+- 0 0 -90"/>
                <a:gd name="f41" fmla="*/ f3 1 508217"/>
                <a:gd name="f42" fmla="*/ f4 1 288987"/>
                <a:gd name="f43" fmla="val f5"/>
                <a:gd name="f44" fmla="val f6"/>
                <a:gd name="f45" fmla="val f7"/>
                <a:gd name="f46" fmla="*/ f40 f0 1"/>
                <a:gd name="f47" fmla="+- f45 0 f43"/>
                <a:gd name="f48" fmla="+- f44 0 f43"/>
                <a:gd name="f49" fmla="*/ f46 1 f2"/>
                <a:gd name="f50" fmla="*/ f48 1 508217"/>
                <a:gd name="f51" fmla="*/ f47 1 288987"/>
                <a:gd name="f52" fmla="*/ 506686 f48 1"/>
                <a:gd name="f53" fmla="*/ 0 f47 1"/>
                <a:gd name="f54" fmla="*/ 506050 f48 1"/>
                <a:gd name="f55" fmla="*/ 3058 f48 1"/>
                <a:gd name="f56" fmla="*/ 285902 f47 1"/>
                <a:gd name="f57" fmla="*/ 1151 f48 1"/>
                <a:gd name="f58" fmla="*/ 286919 f47 1"/>
                <a:gd name="f59" fmla="*/ 133 f48 1"/>
                <a:gd name="f60" fmla="*/ 288063 f47 1"/>
                <a:gd name="f61" fmla="*/ 1926 f48 1"/>
                <a:gd name="f62" fmla="*/ 288902 f47 1"/>
                <a:gd name="f63" fmla="*/ 2295 f48 1"/>
                <a:gd name="f64" fmla="*/ 288698 f47 1"/>
                <a:gd name="f65" fmla="*/ 2931 f48 1"/>
                <a:gd name="f66" fmla="*/ 508084 f48 1"/>
                <a:gd name="f67" fmla="*/ 2415 f47 1"/>
                <a:gd name="f68" fmla="*/ 1271 f47 1"/>
                <a:gd name="f69" fmla="+- f49 0 f1"/>
                <a:gd name="f70" fmla="*/ f52 1 508217"/>
                <a:gd name="f71" fmla="*/ f53 1 288987"/>
                <a:gd name="f72" fmla="*/ f54 1 508217"/>
                <a:gd name="f73" fmla="*/ f55 1 508217"/>
                <a:gd name="f74" fmla="*/ f56 1 288987"/>
                <a:gd name="f75" fmla="*/ f57 1 508217"/>
                <a:gd name="f76" fmla="*/ f58 1 288987"/>
                <a:gd name="f77" fmla="*/ f59 1 508217"/>
                <a:gd name="f78" fmla="*/ f60 1 288987"/>
                <a:gd name="f79" fmla="*/ f61 1 508217"/>
                <a:gd name="f80" fmla="*/ f62 1 288987"/>
                <a:gd name="f81" fmla="*/ f63 1 508217"/>
                <a:gd name="f82" fmla="*/ f64 1 288987"/>
                <a:gd name="f83" fmla="*/ f65 1 508217"/>
                <a:gd name="f84" fmla="*/ f66 1 508217"/>
                <a:gd name="f85" fmla="*/ f67 1 288987"/>
                <a:gd name="f86" fmla="*/ f68 1 288987"/>
                <a:gd name="f87" fmla="*/ f43 1 f50"/>
                <a:gd name="f88" fmla="*/ f44 1 f50"/>
                <a:gd name="f89" fmla="*/ f43 1 f51"/>
                <a:gd name="f90" fmla="*/ f45 1 f51"/>
                <a:gd name="f91" fmla="*/ f70 1 f50"/>
                <a:gd name="f92" fmla="*/ f71 1 f51"/>
                <a:gd name="f93" fmla="*/ f72 1 f50"/>
                <a:gd name="f94" fmla="*/ f73 1 f50"/>
                <a:gd name="f95" fmla="*/ f74 1 f51"/>
                <a:gd name="f96" fmla="*/ f75 1 f50"/>
                <a:gd name="f97" fmla="*/ f76 1 f51"/>
                <a:gd name="f98" fmla="*/ f77 1 f50"/>
                <a:gd name="f99" fmla="*/ f78 1 f51"/>
                <a:gd name="f100" fmla="*/ f79 1 f50"/>
                <a:gd name="f101" fmla="*/ f80 1 f51"/>
                <a:gd name="f102" fmla="*/ f81 1 f50"/>
                <a:gd name="f103" fmla="*/ f82 1 f51"/>
                <a:gd name="f104" fmla="*/ f83 1 f50"/>
                <a:gd name="f105" fmla="*/ f84 1 f50"/>
                <a:gd name="f106" fmla="*/ f85 1 f51"/>
                <a:gd name="f107" fmla="*/ f86 1 f51"/>
                <a:gd name="f108" fmla="*/ f87 f41 1"/>
                <a:gd name="f109" fmla="*/ f88 f41 1"/>
                <a:gd name="f110" fmla="*/ f90 f42 1"/>
                <a:gd name="f111" fmla="*/ f89 f42 1"/>
                <a:gd name="f112" fmla="*/ f91 f41 1"/>
                <a:gd name="f113" fmla="*/ f92 f42 1"/>
                <a:gd name="f114" fmla="*/ f93 f41 1"/>
                <a:gd name="f115" fmla="*/ f94 f41 1"/>
                <a:gd name="f116" fmla="*/ f95 f42 1"/>
                <a:gd name="f117" fmla="*/ f96 f41 1"/>
                <a:gd name="f118" fmla="*/ f97 f42 1"/>
                <a:gd name="f119" fmla="*/ f98 f41 1"/>
                <a:gd name="f120" fmla="*/ f99 f42 1"/>
                <a:gd name="f121" fmla="*/ f100 f41 1"/>
                <a:gd name="f122" fmla="*/ f101 f42 1"/>
                <a:gd name="f123" fmla="*/ f102 f41 1"/>
                <a:gd name="f124" fmla="*/ f103 f42 1"/>
                <a:gd name="f125" fmla="*/ f104 f41 1"/>
                <a:gd name="f126" fmla="*/ f105 f41 1"/>
                <a:gd name="f127" fmla="*/ f106 f42 1"/>
                <a:gd name="f128" fmla="*/ f107 f42 1"/>
              </a:gdLst>
              <a:ahLst/>
              <a:cxnLst>
                <a:cxn ang="3cd4">
                  <a:pos x="hc" y="t"/>
                </a:cxn>
                <a:cxn ang="0">
                  <a:pos x="r" y="vc"/>
                </a:cxn>
                <a:cxn ang="cd4">
                  <a:pos x="hc" y="b"/>
                </a:cxn>
                <a:cxn ang="cd2">
                  <a:pos x="l" y="vc"/>
                </a:cxn>
                <a:cxn ang="f69">
                  <a:pos x="f112" y="f113"/>
                </a:cxn>
                <a:cxn ang="f69">
                  <a:pos x="f114" y="f113"/>
                </a:cxn>
                <a:cxn ang="f69">
                  <a:pos x="f115" y="f116"/>
                </a:cxn>
                <a:cxn ang="f69">
                  <a:pos x="f117" y="f118"/>
                </a:cxn>
                <a:cxn ang="f69">
                  <a:pos x="f119" y="f118"/>
                </a:cxn>
                <a:cxn ang="f69">
                  <a:pos x="f119" y="f118"/>
                </a:cxn>
                <a:cxn ang="f69">
                  <a:pos x="f119" y="f118"/>
                </a:cxn>
                <a:cxn ang="f69">
                  <a:pos x="f119" y="f120"/>
                </a:cxn>
                <a:cxn ang="f69">
                  <a:pos x="f121" y="f122"/>
                </a:cxn>
                <a:cxn ang="f69">
                  <a:pos x="f123" y="f124"/>
                </a:cxn>
                <a:cxn ang="f69">
                  <a:pos x="f125" y="f124"/>
                </a:cxn>
                <a:cxn ang="f69">
                  <a:pos x="f126" y="f127"/>
                </a:cxn>
                <a:cxn ang="f69">
                  <a:pos x="f126" y="f127"/>
                </a:cxn>
                <a:cxn ang="f69">
                  <a:pos x="f126" y="f127"/>
                </a:cxn>
                <a:cxn ang="f69">
                  <a:pos x="f126" y="f128"/>
                </a:cxn>
                <a:cxn ang="f69">
                  <a:pos x="f112" y="f113"/>
                </a:cxn>
              </a:cxnLst>
              <a:rect l="f108" t="f111" r="f109" b="f110"/>
              <a:pathLst>
                <a:path w="508217" h="288987">
                  <a:moveTo>
                    <a:pt x="f8" y="f5"/>
                  </a:moveTo>
                  <a:lnTo>
                    <a:pt x="f9" y="f5"/>
                  </a:lnTo>
                  <a:lnTo>
                    <a:pt x="f10" y="f11"/>
                  </a:lnTo>
                  <a:lnTo>
                    <a:pt x="f12" y="f13"/>
                  </a:lnTo>
                  <a:lnTo>
                    <a:pt x="f14" y="f13"/>
                  </a:lnTo>
                  <a:lnTo>
                    <a:pt x="f14" y="f13"/>
                  </a:lnTo>
                  <a:lnTo>
                    <a:pt x="f14" y="f13"/>
                  </a:lnTo>
                  <a:cubicBezTo>
                    <a:pt x="f15" y="f16"/>
                    <a:pt x="f15" y="f17"/>
                    <a:pt x="f14" y="f18"/>
                  </a:cubicBezTo>
                  <a:cubicBezTo>
                    <a:pt x="f19" y="f20"/>
                    <a:pt x="f21" y="f22"/>
                    <a:pt x="f23" y="f24"/>
                  </a:cubicBezTo>
                  <a:cubicBezTo>
                    <a:pt x="f25" y="f26"/>
                    <a:pt x="f27" y="f20"/>
                    <a:pt x="f28" y="f29"/>
                  </a:cubicBezTo>
                  <a:lnTo>
                    <a:pt x="f30" y="f29"/>
                  </a:lnTo>
                  <a:lnTo>
                    <a:pt x="f31" y="f32"/>
                  </a:lnTo>
                  <a:lnTo>
                    <a:pt x="f31" y="f32"/>
                  </a:lnTo>
                  <a:lnTo>
                    <a:pt x="f31" y="f32"/>
                  </a:lnTo>
                  <a:cubicBezTo>
                    <a:pt x="f33" y="f34"/>
                    <a:pt x="f33" y="f35"/>
                    <a:pt x="f31" y="f36"/>
                  </a:cubicBezTo>
                  <a:cubicBezTo>
                    <a:pt x="f37" y="f38"/>
                    <a:pt x="f39"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86">
              <a:extLst>
                <a:ext uri="{FF2B5EF4-FFF2-40B4-BE49-F238E27FC236}">
                  <a16:creationId xmlns:a16="http://schemas.microsoft.com/office/drawing/2014/main" id="{DE782DE1-B1F1-7A59-282F-17FF28D2F4D6}"/>
                </a:ext>
              </a:extLst>
            </p:cNvPr>
            <p:cNvSpPr/>
            <p:nvPr/>
          </p:nvSpPr>
          <p:spPr>
            <a:xfrm flipH="1">
              <a:off x="8202524" y="3761009"/>
              <a:ext cx="377244" cy="205813"/>
            </a:xfrm>
            <a:custGeom>
              <a:avLst/>
              <a:gdLst>
                <a:gd name="f0" fmla="val 10800000"/>
                <a:gd name="f1" fmla="val 5400000"/>
                <a:gd name="f2" fmla="val 180"/>
                <a:gd name="f3" fmla="val w"/>
                <a:gd name="f4" fmla="val h"/>
                <a:gd name="f5" fmla="val 0"/>
                <a:gd name="f6" fmla="val 377243"/>
                <a:gd name="f7" fmla="val 205813"/>
                <a:gd name="f8" fmla="val 377244"/>
                <a:gd name="f9" fmla="val 254"/>
                <a:gd name="f10" fmla="val 203652"/>
                <a:gd name="f11" fmla="val 763"/>
                <a:gd name="f12" fmla="val 204415"/>
                <a:gd name="f13" fmla="val 205051"/>
                <a:gd name="f14" fmla="val 205814"/>
                <a:gd name="f15" fmla="val 375845"/>
                <a:gd name="f16" fmla="val 4195"/>
                <a:gd name="f17" fmla="val 376862"/>
                <a:gd name="f18" fmla="+- 0 0 -90"/>
                <a:gd name="f19" fmla="*/ f3 1 377243"/>
                <a:gd name="f20" fmla="*/ f4 1 205813"/>
                <a:gd name="f21" fmla="val f5"/>
                <a:gd name="f22" fmla="val f6"/>
                <a:gd name="f23" fmla="val f7"/>
                <a:gd name="f24" fmla="*/ f18 f0 1"/>
                <a:gd name="f25" fmla="+- f23 0 f21"/>
                <a:gd name="f26" fmla="+- f22 0 f21"/>
                <a:gd name="f27" fmla="*/ f24 1 f2"/>
                <a:gd name="f28" fmla="*/ f26 1 377243"/>
                <a:gd name="f29" fmla="*/ f25 1 205813"/>
                <a:gd name="f30" fmla="*/ 377244 f26 1"/>
                <a:gd name="f31" fmla="*/ 254 f25 1"/>
                <a:gd name="f32" fmla="*/ 0 f26 1"/>
                <a:gd name="f33" fmla="*/ 203652 f25 1"/>
                <a:gd name="f34" fmla="*/ 763 f26 1"/>
                <a:gd name="f35" fmla="*/ 204415 f25 1"/>
                <a:gd name="f36" fmla="*/ 205051 f25 1"/>
                <a:gd name="f37" fmla="*/ 205814 f25 1"/>
                <a:gd name="f38" fmla="*/ 375845 f26 1"/>
                <a:gd name="f39" fmla="*/ 4195 f25 1"/>
                <a:gd name="f40" fmla="*/ 376862 f26 1"/>
                <a:gd name="f41" fmla="*/ 0 f25 1"/>
                <a:gd name="f42" fmla="+- f27 0 f1"/>
                <a:gd name="f43" fmla="*/ f30 1 377243"/>
                <a:gd name="f44" fmla="*/ f31 1 205813"/>
                <a:gd name="f45" fmla="*/ f32 1 377243"/>
                <a:gd name="f46" fmla="*/ f33 1 205813"/>
                <a:gd name="f47" fmla="*/ f34 1 377243"/>
                <a:gd name="f48" fmla="*/ f35 1 205813"/>
                <a:gd name="f49" fmla="*/ f36 1 205813"/>
                <a:gd name="f50" fmla="*/ f37 1 205813"/>
                <a:gd name="f51" fmla="*/ f38 1 377243"/>
                <a:gd name="f52" fmla="*/ f39 1 205813"/>
                <a:gd name="f53" fmla="*/ f40 1 377243"/>
                <a:gd name="f54" fmla="*/ f41 1 205813"/>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9"/>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20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79" y="f80"/>
                </a:cxn>
                <a:cxn ang="f42">
                  <a:pos x="f79" y="f81"/>
                </a:cxn>
                <a:cxn ang="f42">
                  <a:pos x="f79" y="f81"/>
                </a:cxn>
                <a:cxn ang="f42">
                  <a:pos x="f79" y="f82"/>
                </a:cxn>
                <a:cxn ang="f42">
                  <a:pos x="f83" y="f84"/>
                </a:cxn>
                <a:cxn ang="f42">
                  <a:pos x="f85" y="f86"/>
                </a:cxn>
              </a:cxnLst>
              <a:rect l="f71" t="f74" r="f72" b="f73"/>
              <a:pathLst>
                <a:path w="377243" h="205813">
                  <a:moveTo>
                    <a:pt x="f8" y="f9"/>
                  </a:moveTo>
                  <a:lnTo>
                    <a:pt x="f5" y="f10"/>
                  </a:lnTo>
                  <a:lnTo>
                    <a:pt x="f11" y="f12"/>
                  </a:lnTo>
                  <a:lnTo>
                    <a:pt x="f11" y="f12"/>
                  </a:lnTo>
                  <a:cubicBezTo>
                    <a:pt x="f11" y="f12"/>
                    <a:pt x="f11" y="f12"/>
                    <a:pt x="f11" y="f13"/>
                  </a:cubicBezTo>
                  <a:lnTo>
                    <a:pt x="f11" y="f13"/>
                  </a:lnTo>
                  <a:lnTo>
                    <a:pt x="f11" y="f14"/>
                  </a:lnTo>
                  <a:lnTo>
                    <a:pt x="f15" y="f16"/>
                  </a:ln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87">
              <a:extLst>
                <a:ext uri="{FF2B5EF4-FFF2-40B4-BE49-F238E27FC236}">
                  <a16:creationId xmlns:a16="http://schemas.microsoft.com/office/drawing/2014/main" id="{F1898294-9CE0-699C-706D-807B6F6396A2}"/>
                </a:ext>
              </a:extLst>
            </p:cNvPr>
            <p:cNvSpPr/>
            <p:nvPr/>
          </p:nvSpPr>
          <p:spPr>
            <a:xfrm flipH="1">
              <a:off x="9498531" y="3139116"/>
              <a:ext cx="16779" cy="15124"/>
            </a:xfrm>
            <a:custGeom>
              <a:avLst/>
              <a:gdLst>
                <a:gd name="f0" fmla="val 10800000"/>
                <a:gd name="f1" fmla="val 5400000"/>
                <a:gd name="f2" fmla="val 180"/>
                <a:gd name="f3" fmla="val w"/>
                <a:gd name="f4" fmla="val h"/>
                <a:gd name="f5" fmla="val 0"/>
                <a:gd name="f6" fmla="val 16783"/>
                <a:gd name="f7" fmla="val 15127"/>
                <a:gd name="f8" fmla="val 13602"/>
                <a:gd name="f9" fmla="val 1399"/>
                <a:gd name="f10" fmla="val 381"/>
                <a:gd name="f11" fmla="val 508"/>
                <a:gd name="f12" fmla="val 3051"/>
                <a:gd name="f13" fmla="val 13732"/>
                <a:gd name="f14" fmla="val 15128"/>
                <a:gd name="f15" fmla="+- 0 0 -90"/>
                <a:gd name="f16" fmla="*/ f3 1 16783"/>
                <a:gd name="f17" fmla="*/ f4 1 15127"/>
                <a:gd name="f18" fmla="val f5"/>
                <a:gd name="f19" fmla="val f6"/>
                <a:gd name="f20" fmla="val f7"/>
                <a:gd name="f21" fmla="*/ f15 f0 1"/>
                <a:gd name="f22" fmla="+- f20 0 f18"/>
                <a:gd name="f23" fmla="+- f19 0 f18"/>
                <a:gd name="f24" fmla="*/ f21 1 f2"/>
                <a:gd name="f25" fmla="*/ f23 1 16783"/>
                <a:gd name="f26" fmla="*/ f22 1 15127"/>
                <a:gd name="f27" fmla="*/ 16783 f23 1"/>
                <a:gd name="f28" fmla="*/ 13602 f22 1"/>
                <a:gd name="f29" fmla="*/ 1399 f23 1"/>
                <a:gd name="f30" fmla="*/ 0 f22 1"/>
                <a:gd name="f31" fmla="*/ 381 f23 1"/>
                <a:gd name="f32" fmla="*/ 508 f22 1"/>
                <a:gd name="f33" fmla="*/ 0 f23 1"/>
                <a:gd name="f34" fmla="*/ 3051 f22 1"/>
                <a:gd name="f35" fmla="*/ 13732 f23 1"/>
                <a:gd name="f36" fmla="*/ 15128 f22 1"/>
                <a:gd name="f37" fmla="+- f24 0 f1"/>
                <a:gd name="f38" fmla="*/ f27 1 16783"/>
                <a:gd name="f39" fmla="*/ f28 1 15127"/>
                <a:gd name="f40" fmla="*/ f29 1 16783"/>
                <a:gd name="f41" fmla="*/ f30 1 15127"/>
                <a:gd name="f42" fmla="*/ f31 1 16783"/>
                <a:gd name="f43" fmla="*/ f32 1 15127"/>
                <a:gd name="f44" fmla="*/ f33 1 16783"/>
                <a:gd name="f45" fmla="*/ f34 1 15127"/>
                <a:gd name="f46" fmla="*/ f35 1 16783"/>
                <a:gd name="f47" fmla="*/ f36 1 15127"/>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6783" h="15127">
                  <a:moveTo>
                    <a:pt x="f6" y="f8"/>
                  </a:moveTo>
                  <a:lnTo>
                    <a:pt x="f9" y="f5"/>
                  </a:lnTo>
                  <a:lnTo>
                    <a:pt x="f10" y="f11"/>
                  </a:lnTo>
                  <a:lnTo>
                    <a:pt x="f5" y="f12"/>
                  </a:lnTo>
                  <a:lnTo>
                    <a:pt x="f13" y="f14"/>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88">
              <a:extLst>
                <a:ext uri="{FF2B5EF4-FFF2-40B4-BE49-F238E27FC236}">
                  <a16:creationId xmlns:a16="http://schemas.microsoft.com/office/drawing/2014/main" id="{A4A7100A-6E03-F3FB-A19D-83177EE34DE0}"/>
                </a:ext>
              </a:extLst>
            </p:cNvPr>
            <p:cNvSpPr/>
            <p:nvPr/>
          </p:nvSpPr>
          <p:spPr>
            <a:xfrm flipH="1">
              <a:off x="9443091" y="3083942"/>
              <a:ext cx="84298" cy="55677"/>
            </a:xfrm>
            <a:custGeom>
              <a:avLst/>
              <a:gdLst>
                <a:gd name="f0" fmla="val 10800000"/>
                <a:gd name="f1" fmla="val 5400000"/>
                <a:gd name="f2" fmla="val 180"/>
                <a:gd name="f3" fmla="val w"/>
                <a:gd name="f4" fmla="val h"/>
                <a:gd name="f5" fmla="val 0"/>
                <a:gd name="f6" fmla="val 84298"/>
                <a:gd name="f7" fmla="val 55680"/>
                <a:gd name="f8" fmla="val 13223"/>
                <a:gd name="f9" fmla="val 50850"/>
                <a:gd name="f10" fmla="val 12460"/>
                <a:gd name="f11" fmla="val 13478"/>
                <a:gd name="f12" fmla="val 80865"/>
                <a:gd name="f13" fmla="val 22247"/>
                <a:gd name="f14" fmla="val 83535"/>
                <a:gd name="f15" fmla="val 4831"/>
                <a:gd name="f16" fmla="val 636"/>
                <a:gd name="f17" fmla="val 41443"/>
                <a:gd name="f18" fmla="val 1729"/>
                <a:gd name="f19" fmla="val 40324"/>
                <a:gd name="f20" fmla="val 3814"/>
                <a:gd name="f21" fmla="val 39879"/>
                <a:gd name="f22" fmla="val 5849"/>
                <a:gd name="f23" fmla="val 40171"/>
                <a:gd name="f24" fmla="val 10807"/>
                <a:gd name="f25" fmla="val 41137"/>
                <a:gd name="f26" fmla="val 14075"/>
                <a:gd name="f27" fmla="val 45879"/>
                <a:gd name="f28" fmla="+- 0 0 -90"/>
                <a:gd name="f29" fmla="*/ f3 1 84298"/>
                <a:gd name="f30" fmla="*/ f4 1 55680"/>
                <a:gd name="f31" fmla="val f5"/>
                <a:gd name="f32" fmla="val f6"/>
                <a:gd name="f33" fmla="val f7"/>
                <a:gd name="f34" fmla="*/ f28 f0 1"/>
                <a:gd name="f35" fmla="+- f33 0 f31"/>
                <a:gd name="f36" fmla="+- f32 0 f31"/>
                <a:gd name="f37" fmla="*/ f34 1 f2"/>
                <a:gd name="f38" fmla="*/ f36 1 84298"/>
                <a:gd name="f39" fmla="*/ f35 1 55680"/>
                <a:gd name="f40" fmla="*/ 13223 f36 1"/>
                <a:gd name="f41" fmla="*/ 50850 f35 1"/>
                <a:gd name="f42" fmla="*/ 12460 f36 1"/>
                <a:gd name="f43" fmla="*/ 55680 f35 1"/>
                <a:gd name="f44" fmla="*/ 13478 f36 1"/>
                <a:gd name="f45" fmla="*/ 80865 f36 1"/>
                <a:gd name="f46" fmla="*/ 22247 f35 1"/>
                <a:gd name="f47" fmla="*/ 83535 f36 1"/>
                <a:gd name="f48" fmla="*/ 4831 f35 1"/>
                <a:gd name="f49" fmla="*/ 84298 f36 1"/>
                <a:gd name="f50" fmla="*/ 0 f35 1"/>
                <a:gd name="f51" fmla="*/ 636 f36 1"/>
                <a:gd name="f52" fmla="*/ 41443 f35 1"/>
                <a:gd name="f53" fmla="*/ 0 f36 1"/>
                <a:gd name="f54" fmla="*/ 5849 f36 1"/>
                <a:gd name="f55" fmla="*/ 40171 f35 1"/>
                <a:gd name="f56" fmla="+- f37 0 f1"/>
                <a:gd name="f57" fmla="*/ f40 1 84298"/>
                <a:gd name="f58" fmla="*/ f41 1 55680"/>
                <a:gd name="f59" fmla="*/ f42 1 84298"/>
                <a:gd name="f60" fmla="*/ f43 1 55680"/>
                <a:gd name="f61" fmla="*/ f44 1 84298"/>
                <a:gd name="f62" fmla="*/ f45 1 84298"/>
                <a:gd name="f63" fmla="*/ f46 1 55680"/>
                <a:gd name="f64" fmla="*/ f47 1 84298"/>
                <a:gd name="f65" fmla="*/ f48 1 55680"/>
                <a:gd name="f66" fmla="*/ f49 1 84298"/>
                <a:gd name="f67" fmla="*/ f50 1 55680"/>
                <a:gd name="f68" fmla="*/ f51 1 84298"/>
                <a:gd name="f69" fmla="*/ f52 1 55680"/>
                <a:gd name="f70" fmla="*/ f53 1 84298"/>
                <a:gd name="f71" fmla="*/ f54 1 84298"/>
                <a:gd name="f72" fmla="*/ f55 1 55680"/>
                <a:gd name="f73" fmla="*/ f31 1 f38"/>
                <a:gd name="f74" fmla="*/ f32 1 f38"/>
                <a:gd name="f75" fmla="*/ f31 1 f39"/>
                <a:gd name="f76" fmla="*/ f33 1 f39"/>
                <a:gd name="f77" fmla="*/ f57 1 f38"/>
                <a:gd name="f78" fmla="*/ f58 1 f39"/>
                <a:gd name="f79" fmla="*/ f59 1 f38"/>
                <a:gd name="f80" fmla="*/ f60 1 f39"/>
                <a:gd name="f81" fmla="*/ f61 1 f38"/>
                <a:gd name="f82" fmla="*/ f62 1 f38"/>
                <a:gd name="f83" fmla="*/ f63 1 f39"/>
                <a:gd name="f84" fmla="*/ f64 1 f38"/>
                <a:gd name="f85" fmla="*/ f65 1 f39"/>
                <a:gd name="f86" fmla="*/ f66 1 f38"/>
                <a:gd name="f87" fmla="*/ f67 1 f39"/>
                <a:gd name="f88" fmla="*/ f68 1 f38"/>
                <a:gd name="f89" fmla="*/ f69 1 f39"/>
                <a:gd name="f90" fmla="*/ f70 1 f38"/>
                <a:gd name="f91" fmla="*/ f71 1 f38"/>
                <a:gd name="f92" fmla="*/ f72 1 f39"/>
                <a:gd name="f93" fmla="*/ f73 f29 1"/>
                <a:gd name="f94" fmla="*/ f74 f29 1"/>
                <a:gd name="f95" fmla="*/ f76 f30 1"/>
                <a:gd name="f96" fmla="*/ f75 f30 1"/>
                <a:gd name="f97" fmla="*/ f77 f29 1"/>
                <a:gd name="f98" fmla="*/ f78 f30 1"/>
                <a:gd name="f99" fmla="*/ f79 f29 1"/>
                <a:gd name="f100" fmla="*/ f80 f30 1"/>
                <a:gd name="f101" fmla="*/ f81 f29 1"/>
                <a:gd name="f102" fmla="*/ f82 f29 1"/>
                <a:gd name="f103" fmla="*/ f83 f30 1"/>
                <a:gd name="f104" fmla="*/ f84 f29 1"/>
                <a:gd name="f105" fmla="*/ f85 f30 1"/>
                <a:gd name="f106" fmla="*/ f86 f29 1"/>
                <a:gd name="f107" fmla="*/ f87 f30 1"/>
                <a:gd name="f108" fmla="*/ f88 f29 1"/>
                <a:gd name="f109" fmla="*/ f89 f30 1"/>
                <a:gd name="f110" fmla="*/ f90 f29 1"/>
                <a:gd name="f111" fmla="*/ f91 f29 1"/>
                <a:gd name="f112" fmla="*/ f92 f30 1"/>
              </a:gdLst>
              <a:ahLst/>
              <a:cxnLst>
                <a:cxn ang="3cd4">
                  <a:pos x="hc" y="t"/>
                </a:cxn>
                <a:cxn ang="0">
                  <a:pos x="r" y="vc"/>
                </a:cxn>
                <a:cxn ang="cd4">
                  <a:pos x="hc" y="b"/>
                </a:cxn>
                <a:cxn ang="cd2">
                  <a:pos x="l" y="vc"/>
                </a:cxn>
                <a:cxn ang="f56">
                  <a:pos x="f97" y="f98"/>
                </a:cxn>
                <a:cxn ang="f56">
                  <a:pos x="f99" y="f100"/>
                </a:cxn>
                <a:cxn ang="f56">
                  <a:pos x="f101" y="f100"/>
                </a:cxn>
                <a:cxn ang="f56">
                  <a:pos x="f102" y="f103"/>
                </a:cxn>
                <a:cxn ang="f56">
                  <a:pos x="f104" y="f105"/>
                </a:cxn>
                <a:cxn ang="f56">
                  <a:pos x="f106" y="f107"/>
                </a:cxn>
                <a:cxn ang="f56">
                  <a:pos x="f108" y="f109"/>
                </a:cxn>
                <a:cxn ang="f56">
                  <a:pos x="f110" y="f109"/>
                </a:cxn>
                <a:cxn ang="f56">
                  <a:pos x="f111" y="f112"/>
                </a:cxn>
                <a:cxn ang="f56">
                  <a:pos x="f97" y="f98"/>
                </a:cxn>
              </a:cxnLst>
              <a:rect l="f93" t="f96" r="f94" b="f95"/>
              <a:pathLst>
                <a:path w="84298" h="55680">
                  <a:moveTo>
                    <a:pt x="f8" y="f9"/>
                  </a:moveTo>
                  <a:lnTo>
                    <a:pt x="f10" y="f7"/>
                  </a:lnTo>
                  <a:lnTo>
                    <a:pt x="f11" y="f7"/>
                  </a:lnTo>
                  <a:lnTo>
                    <a:pt x="f12" y="f13"/>
                  </a:lnTo>
                  <a:lnTo>
                    <a:pt x="f14" y="f15"/>
                  </a:lnTo>
                  <a:lnTo>
                    <a:pt x="f6" y="f5"/>
                  </a:lnTo>
                  <a:lnTo>
                    <a:pt x="f16" y="f17"/>
                  </a:lnTo>
                  <a:lnTo>
                    <a:pt x="f5" y="f17"/>
                  </a:lnTo>
                  <a:cubicBezTo>
                    <a:pt x="f18" y="f19"/>
                    <a:pt x="f20" y="f21"/>
                    <a:pt x="f22"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89">
              <a:extLst>
                <a:ext uri="{FF2B5EF4-FFF2-40B4-BE49-F238E27FC236}">
                  <a16:creationId xmlns:a16="http://schemas.microsoft.com/office/drawing/2014/main" id="{6F13ADF4-D9FC-E914-96C1-8AFB219DC7AB}"/>
                </a:ext>
              </a:extLst>
            </p:cNvPr>
            <p:cNvSpPr/>
            <p:nvPr/>
          </p:nvSpPr>
          <p:spPr>
            <a:xfrm flipH="1">
              <a:off x="8671054" y="4454088"/>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90">
              <a:extLst>
                <a:ext uri="{FF2B5EF4-FFF2-40B4-BE49-F238E27FC236}">
                  <a16:creationId xmlns:a16="http://schemas.microsoft.com/office/drawing/2014/main" id="{9E815F9C-B7B8-3A1E-C64E-42DE2CD2BCD3}"/>
                </a:ext>
              </a:extLst>
            </p:cNvPr>
            <p:cNvSpPr/>
            <p:nvPr/>
          </p:nvSpPr>
          <p:spPr>
            <a:xfrm flipH="1">
              <a:off x="8578397" y="3966054"/>
              <a:ext cx="105750" cy="487265"/>
            </a:xfrm>
            <a:custGeom>
              <a:avLst/>
              <a:gdLst>
                <a:gd name="f0" fmla="val 10800000"/>
                <a:gd name="f1" fmla="val 5400000"/>
                <a:gd name="f2" fmla="val 180"/>
                <a:gd name="f3" fmla="val w"/>
                <a:gd name="f4" fmla="val h"/>
                <a:gd name="f5" fmla="val 0"/>
                <a:gd name="f6" fmla="val 105753"/>
                <a:gd name="f7" fmla="val 487265"/>
                <a:gd name="f8" fmla="val 105659"/>
                <a:gd name="f9" fmla="val 105786"/>
                <a:gd name="f10" fmla="val 331"/>
                <a:gd name="f11" fmla="val 686"/>
                <a:gd name="f12" fmla="val 1017"/>
                <a:gd name="f13" fmla="val 105061"/>
                <a:gd name="f14" fmla="val 1614"/>
                <a:gd name="f15" fmla="val 104095"/>
                <a:gd name="f16" fmla="val 103497"/>
                <a:gd name="f17" fmla="val 102734"/>
                <a:gd name="f18" fmla="val 381"/>
                <a:gd name="f19" fmla="val 483452"/>
                <a:gd name="f20" fmla="val 1907"/>
                <a:gd name="f21" fmla="val 485232"/>
                <a:gd name="f22" fmla="val 2327"/>
                <a:gd name="f23" fmla="val 485842"/>
                <a:gd name="f24" fmla="val 486656"/>
                <a:gd name="f25" fmla="val 487266"/>
                <a:gd name="f26" fmla="val 105277"/>
                <a:gd name="f27" fmla="val 1525"/>
                <a:gd name="f28" fmla="val 763"/>
                <a:gd name="f29" fmla="+- 0 0 -90"/>
                <a:gd name="f30" fmla="*/ f3 1 105753"/>
                <a:gd name="f31" fmla="*/ f4 1 487265"/>
                <a:gd name="f32" fmla="val f5"/>
                <a:gd name="f33" fmla="val f6"/>
                <a:gd name="f34" fmla="val f7"/>
                <a:gd name="f35" fmla="*/ f29 f0 1"/>
                <a:gd name="f36" fmla="+- f34 0 f32"/>
                <a:gd name="f37" fmla="+- f33 0 f32"/>
                <a:gd name="f38" fmla="*/ f35 1 f2"/>
                <a:gd name="f39" fmla="*/ f37 1 105753"/>
                <a:gd name="f40" fmla="*/ f36 1 487265"/>
                <a:gd name="f41" fmla="*/ 105659 f37 1"/>
                <a:gd name="f42" fmla="*/ 0 f36 1"/>
                <a:gd name="f43" fmla="*/ 1017 f36 1"/>
                <a:gd name="f44" fmla="*/ 103497 f37 1"/>
                <a:gd name="f45" fmla="*/ 102734 f37 1"/>
                <a:gd name="f46" fmla="*/ 381 f36 1"/>
                <a:gd name="f47" fmla="*/ 0 f37 1"/>
                <a:gd name="f48" fmla="*/ 483452 f36 1"/>
                <a:gd name="f49" fmla="*/ 1907 f37 1"/>
                <a:gd name="f50" fmla="*/ 485232 f36 1"/>
                <a:gd name="f51" fmla="*/ 487266 f36 1"/>
                <a:gd name="f52" fmla="*/ 105277 f37 1"/>
                <a:gd name="f53" fmla="*/ 1525 f36 1"/>
                <a:gd name="f54" fmla="*/ 763 f36 1"/>
                <a:gd name="f55" fmla="+- f38 0 f1"/>
                <a:gd name="f56" fmla="*/ f41 1 105753"/>
                <a:gd name="f57" fmla="*/ f42 1 487265"/>
                <a:gd name="f58" fmla="*/ f43 1 487265"/>
                <a:gd name="f59" fmla="*/ f44 1 105753"/>
                <a:gd name="f60" fmla="*/ f45 1 105753"/>
                <a:gd name="f61" fmla="*/ f46 1 487265"/>
                <a:gd name="f62" fmla="*/ f47 1 105753"/>
                <a:gd name="f63" fmla="*/ f48 1 487265"/>
                <a:gd name="f64" fmla="*/ f49 1 105753"/>
                <a:gd name="f65" fmla="*/ f50 1 487265"/>
                <a:gd name="f66" fmla="*/ f51 1 487265"/>
                <a:gd name="f67" fmla="*/ f52 1 105753"/>
                <a:gd name="f68" fmla="*/ f53 1 487265"/>
                <a:gd name="f69" fmla="*/ f54 1 487265"/>
                <a:gd name="f70" fmla="*/ f32 1 f39"/>
                <a:gd name="f71" fmla="*/ f33 1 f39"/>
                <a:gd name="f72" fmla="*/ f32 1 f40"/>
                <a:gd name="f73" fmla="*/ f34 1 f40"/>
                <a:gd name="f74" fmla="*/ f56 1 f39"/>
                <a:gd name="f75" fmla="*/ f57 1 f40"/>
                <a:gd name="f76" fmla="*/ f58 1 f40"/>
                <a:gd name="f77" fmla="*/ f59 1 f39"/>
                <a:gd name="f78" fmla="*/ f60 1 f39"/>
                <a:gd name="f79" fmla="*/ f61 1 f40"/>
                <a:gd name="f80" fmla="*/ f62 1 f39"/>
                <a:gd name="f81" fmla="*/ f63 1 f40"/>
                <a:gd name="f82" fmla="*/ f64 1 f39"/>
                <a:gd name="f83" fmla="*/ f65 1 f40"/>
                <a:gd name="f84" fmla="*/ f66 1 f40"/>
                <a:gd name="f85" fmla="*/ f67 1 f39"/>
                <a:gd name="f86" fmla="*/ f68 1 f40"/>
                <a:gd name="f87" fmla="*/ f69 1 f40"/>
                <a:gd name="f88" fmla="*/ f70 f30 1"/>
                <a:gd name="f89" fmla="*/ f71 f30 1"/>
                <a:gd name="f90" fmla="*/ f73 f31 1"/>
                <a:gd name="f91" fmla="*/ f72 f31 1"/>
                <a:gd name="f92" fmla="*/ f74 f30 1"/>
                <a:gd name="f93" fmla="*/ f75 f31 1"/>
                <a:gd name="f94" fmla="*/ f76 f31 1"/>
                <a:gd name="f95" fmla="*/ f77 f30 1"/>
                <a:gd name="f96" fmla="*/ f78 f30 1"/>
                <a:gd name="f97" fmla="*/ f79 f31 1"/>
                <a:gd name="f98" fmla="*/ f80 f30 1"/>
                <a:gd name="f99" fmla="*/ f81 f31 1"/>
                <a:gd name="f100" fmla="*/ f82 f30 1"/>
                <a:gd name="f101" fmla="*/ f83 f31 1"/>
                <a:gd name="f102" fmla="*/ f84 f31 1"/>
                <a:gd name="f103" fmla="*/ f85 f30 1"/>
                <a:gd name="f104" fmla="*/ f86 f31 1"/>
                <a:gd name="f105" fmla="*/ f87 f31 1"/>
              </a:gdLst>
              <a:ahLst/>
              <a:cxnLst>
                <a:cxn ang="3cd4">
                  <a:pos x="hc" y="t"/>
                </a:cxn>
                <a:cxn ang="0">
                  <a:pos x="r" y="vc"/>
                </a:cxn>
                <a:cxn ang="cd4">
                  <a:pos x="hc" y="b"/>
                </a:cxn>
                <a:cxn ang="cd2">
                  <a:pos x="l" y="vc"/>
                </a:cxn>
                <a:cxn ang="f55">
                  <a:pos x="f92" y="f93"/>
                </a:cxn>
                <a:cxn ang="f55">
                  <a:pos x="f92" y="f94"/>
                </a:cxn>
                <a:cxn ang="f55">
                  <a:pos x="f95" y="f94"/>
                </a:cxn>
                <a:cxn ang="f55">
                  <a:pos x="f95" y="f94"/>
                </a:cxn>
                <a:cxn ang="f55">
                  <a:pos x="f96" y="f97"/>
                </a:cxn>
                <a:cxn ang="f55">
                  <a:pos x="f98" y="f99"/>
                </a:cxn>
                <a:cxn ang="f55">
                  <a:pos x="f100" y="f101"/>
                </a:cxn>
                <a:cxn ang="f55">
                  <a:pos x="f100" y="f102"/>
                </a:cxn>
                <a:cxn ang="f55">
                  <a:pos x="f100" y="f102"/>
                </a:cxn>
                <a:cxn ang="f55">
                  <a:pos x="f103" y="f104"/>
                </a:cxn>
                <a:cxn ang="f55">
                  <a:pos x="f103" y="f105"/>
                </a:cxn>
              </a:cxnLst>
              <a:rect l="f88" t="f91" r="f89" b="f90"/>
              <a:pathLst>
                <a:path w="105753" h="487265">
                  <a:moveTo>
                    <a:pt x="f8" y="f5"/>
                  </a:moveTo>
                  <a:cubicBezTo>
                    <a:pt x="f9" y="f10"/>
                    <a:pt x="f9" y="f11"/>
                    <a:pt x="f8" y="f12"/>
                  </a:cubicBezTo>
                  <a:cubicBezTo>
                    <a:pt x="f13" y="f14"/>
                    <a:pt x="f15" y="f14"/>
                    <a:pt x="f16" y="f12"/>
                  </a:cubicBezTo>
                  <a:cubicBezTo>
                    <a:pt x="f16" y="f12"/>
                    <a:pt x="f16" y="f12"/>
                    <a:pt x="f16" y="f12"/>
                  </a:cubicBezTo>
                  <a:lnTo>
                    <a:pt x="f17" y="f18"/>
                  </a:lnTo>
                  <a:lnTo>
                    <a:pt x="f5" y="f19"/>
                  </a:lnTo>
                  <a:lnTo>
                    <a:pt x="f20" y="f21"/>
                  </a:lnTo>
                  <a:cubicBezTo>
                    <a:pt x="f22" y="f23"/>
                    <a:pt x="f22" y="f24"/>
                    <a:pt x="f20" y="f25"/>
                  </a:cubicBezTo>
                  <a:lnTo>
                    <a:pt x="f20" y="f25"/>
                  </a:lnTo>
                  <a:lnTo>
                    <a:pt x="f26" y="f27"/>
                  </a:lnTo>
                  <a:lnTo>
                    <a:pt x="f26"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91">
              <a:extLst>
                <a:ext uri="{FF2B5EF4-FFF2-40B4-BE49-F238E27FC236}">
                  <a16:creationId xmlns:a16="http://schemas.microsoft.com/office/drawing/2014/main" id="{D38FAE70-9617-0A6C-47C5-6FC5D6B23567}"/>
                </a:ext>
              </a:extLst>
            </p:cNvPr>
            <p:cNvSpPr/>
            <p:nvPr/>
          </p:nvSpPr>
          <p:spPr>
            <a:xfrm flipH="1">
              <a:off x="9514414" y="3124029"/>
              <a:ext cx="22768" cy="48143"/>
            </a:xfrm>
            <a:custGeom>
              <a:avLst/>
              <a:gdLst>
                <a:gd name="f0" fmla="val 10800000"/>
                <a:gd name="f1" fmla="val 5400000"/>
                <a:gd name="f2" fmla="val 180"/>
                <a:gd name="f3" fmla="val w"/>
                <a:gd name="f4" fmla="val h"/>
                <a:gd name="f5" fmla="val 0"/>
                <a:gd name="f6" fmla="val 22767"/>
                <a:gd name="f7" fmla="val 48140"/>
                <a:gd name="f8" fmla="val 18818"/>
                <a:gd name="f9" fmla="val 38606"/>
                <a:gd name="f10" fmla="val 21869"/>
                <a:gd name="f11" fmla="val 18139"/>
                <a:gd name="f12" fmla="val 15597"/>
                <a:gd name="f13" fmla="val 22632"/>
                <a:gd name="f14" fmla="val 10766"/>
                <a:gd name="f15" fmla="val 23484"/>
                <a:gd name="f16" fmla="val 5795"/>
                <a:gd name="f17" fmla="val 20216"/>
                <a:gd name="f18" fmla="val 1054"/>
                <a:gd name="f19" fmla="val 15258"/>
                <a:gd name="f20" fmla="val 87"/>
                <a:gd name="f21" fmla="val 13223"/>
                <a:gd name="f22" fmla="val -205"/>
                <a:gd name="f23" fmla="val 11138"/>
                <a:gd name="f24" fmla="val 240"/>
                <a:gd name="f25" fmla="val 9409"/>
                <a:gd name="f26" fmla="val 1359"/>
                <a:gd name="f27" fmla="val 8010"/>
                <a:gd name="f28" fmla="val 2503"/>
                <a:gd name="f29" fmla="val 6866"/>
                <a:gd name="f30" fmla="val 3774"/>
                <a:gd name="f31" fmla="val 6535"/>
                <a:gd name="f32" fmla="val 4270"/>
                <a:gd name="f33" fmla="val 6243"/>
                <a:gd name="f34" fmla="val 4778"/>
                <a:gd name="f35" fmla="val 5976"/>
                <a:gd name="f36" fmla="val 5300"/>
                <a:gd name="f37" fmla="val 5925"/>
                <a:gd name="f38" fmla="val 5846"/>
                <a:gd name="f39" fmla="val 6405"/>
                <a:gd name="f40" fmla="val 6952"/>
                <a:gd name="f41" fmla="val 7842"/>
                <a:gd name="f42" fmla="val 4196"/>
                <a:gd name="f43" fmla="val 46106"/>
                <a:gd name="f44" fmla="+- 0 0 -90"/>
                <a:gd name="f45" fmla="*/ f3 1 22767"/>
                <a:gd name="f46" fmla="*/ f4 1 48140"/>
                <a:gd name="f47" fmla="val f5"/>
                <a:gd name="f48" fmla="val f6"/>
                <a:gd name="f49" fmla="val f7"/>
                <a:gd name="f50" fmla="*/ f44 f0 1"/>
                <a:gd name="f51" fmla="+- f49 0 f47"/>
                <a:gd name="f52" fmla="+- f48 0 f47"/>
                <a:gd name="f53" fmla="*/ f50 1 f2"/>
                <a:gd name="f54" fmla="*/ f52 1 22767"/>
                <a:gd name="f55" fmla="*/ f51 1 48140"/>
                <a:gd name="f56" fmla="*/ 18818 f52 1"/>
                <a:gd name="f57" fmla="*/ 38606 f51 1"/>
                <a:gd name="f58" fmla="*/ 21869 f52 1"/>
                <a:gd name="f59" fmla="*/ 18139 f51 1"/>
                <a:gd name="f60" fmla="*/ 15597 f51 1"/>
                <a:gd name="f61" fmla="*/ 22632 f52 1"/>
                <a:gd name="f62" fmla="*/ 10766 f51 1"/>
                <a:gd name="f63" fmla="*/ 15258 f52 1"/>
                <a:gd name="f64" fmla="*/ 87 f51 1"/>
                <a:gd name="f65" fmla="*/ 9409 f52 1"/>
                <a:gd name="f66" fmla="*/ 1359 f51 1"/>
                <a:gd name="f67" fmla="*/ 8010 f52 1"/>
                <a:gd name="f68" fmla="*/ 2503 f51 1"/>
                <a:gd name="f69" fmla="*/ 6866 f52 1"/>
                <a:gd name="f70" fmla="*/ 3774 f51 1"/>
                <a:gd name="f71" fmla="*/ 5976 f52 1"/>
                <a:gd name="f72" fmla="*/ 5300 f51 1"/>
                <a:gd name="f73" fmla="*/ 6952 f51 1"/>
                <a:gd name="f74" fmla="*/ 7842 f51 1"/>
                <a:gd name="f75" fmla="*/ 0 f52 1"/>
                <a:gd name="f76" fmla="*/ 48140 f51 1"/>
                <a:gd name="f77" fmla="*/ 4196 f52 1"/>
                <a:gd name="f78" fmla="*/ 46106 f51 1"/>
                <a:gd name="f79" fmla="+- f53 0 f1"/>
                <a:gd name="f80" fmla="*/ f56 1 22767"/>
                <a:gd name="f81" fmla="*/ f57 1 48140"/>
                <a:gd name="f82" fmla="*/ f58 1 22767"/>
                <a:gd name="f83" fmla="*/ f59 1 48140"/>
                <a:gd name="f84" fmla="*/ f60 1 48140"/>
                <a:gd name="f85" fmla="*/ f61 1 22767"/>
                <a:gd name="f86" fmla="*/ f62 1 48140"/>
                <a:gd name="f87" fmla="*/ f63 1 22767"/>
                <a:gd name="f88" fmla="*/ f64 1 48140"/>
                <a:gd name="f89" fmla="*/ f65 1 22767"/>
                <a:gd name="f90" fmla="*/ f66 1 48140"/>
                <a:gd name="f91" fmla="*/ f67 1 22767"/>
                <a:gd name="f92" fmla="*/ f68 1 48140"/>
                <a:gd name="f93" fmla="*/ f69 1 22767"/>
                <a:gd name="f94" fmla="*/ f70 1 48140"/>
                <a:gd name="f95" fmla="*/ f71 1 22767"/>
                <a:gd name="f96" fmla="*/ f72 1 48140"/>
                <a:gd name="f97" fmla="*/ f73 1 48140"/>
                <a:gd name="f98" fmla="*/ f74 1 48140"/>
                <a:gd name="f99" fmla="*/ f75 1 22767"/>
                <a:gd name="f100" fmla="*/ f76 1 48140"/>
                <a:gd name="f101" fmla="*/ f77 1 22767"/>
                <a:gd name="f102" fmla="*/ f78 1 48140"/>
                <a:gd name="f103" fmla="*/ f47 1 f54"/>
                <a:gd name="f104" fmla="*/ f48 1 f54"/>
                <a:gd name="f105" fmla="*/ f47 1 f55"/>
                <a:gd name="f106" fmla="*/ f49 1 f55"/>
                <a:gd name="f107" fmla="*/ f80 1 f54"/>
                <a:gd name="f108" fmla="*/ f81 1 f55"/>
                <a:gd name="f109" fmla="*/ f82 1 f54"/>
                <a:gd name="f110" fmla="*/ f83 1 f55"/>
                <a:gd name="f111" fmla="*/ f84 1 f55"/>
                <a:gd name="f112" fmla="*/ f85 1 f54"/>
                <a:gd name="f113" fmla="*/ f86 1 f55"/>
                <a:gd name="f114" fmla="*/ f87 1 f54"/>
                <a:gd name="f115" fmla="*/ f88 1 f55"/>
                <a:gd name="f116" fmla="*/ f89 1 f54"/>
                <a:gd name="f117" fmla="*/ f90 1 f55"/>
                <a:gd name="f118" fmla="*/ f91 1 f54"/>
                <a:gd name="f119" fmla="*/ f92 1 f55"/>
                <a:gd name="f120" fmla="*/ f93 1 f54"/>
                <a:gd name="f121" fmla="*/ f94 1 f55"/>
                <a:gd name="f122" fmla="*/ f95 1 f54"/>
                <a:gd name="f123" fmla="*/ f96 1 f55"/>
                <a:gd name="f124" fmla="*/ f97 1 f55"/>
                <a:gd name="f125" fmla="*/ f98 1 f55"/>
                <a:gd name="f126" fmla="*/ f99 1 f54"/>
                <a:gd name="f127" fmla="*/ f100 1 f55"/>
                <a:gd name="f128" fmla="*/ f101 1 f54"/>
                <a:gd name="f129" fmla="*/ f102 1 f55"/>
                <a:gd name="f130" fmla="*/ f103 f45 1"/>
                <a:gd name="f131" fmla="*/ f104 f45 1"/>
                <a:gd name="f132" fmla="*/ f106 f46 1"/>
                <a:gd name="f133" fmla="*/ f105 f46 1"/>
                <a:gd name="f134" fmla="*/ f107 f45 1"/>
                <a:gd name="f135" fmla="*/ f108 f46 1"/>
                <a:gd name="f136" fmla="*/ f109 f45 1"/>
                <a:gd name="f137" fmla="*/ f110 f46 1"/>
                <a:gd name="f138" fmla="*/ f111 f46 1"/>
                <a:gd name="f139" fmla="*/ f112 f45 1"/>
                <a:gd name="f140" fmla="*/ f113 f46 1"/>
                <a:gd name="f141" fmla="*/ f114 f45 1"/>
                <a:gd name="f142" fmla="*/ f115 f46 1"/>
                <a:gd name="f143" fmla="*/ f116 f45 1"/>
                <a:gd name="f144" fmla="*/ f117 f46 1"/>
                <a:gd name="f145" fmla="*/ f118 f45 1"/>
                <a:gd name="f146" fmla="*/ f119 f46 1"/>
                <a:gd name="f147" fmla="*/ f120 f45 1"/>
                <a:gd name="f148" fmla="*/ f121 f46 1"/>
                <a:gd name="f149" fmla="*/ f122 f45 1"/>
                <a:gd name="f150" fmla="*/ f123 f46 1"/>
                <a:gd name="f151" fmla="*/ f124 f46 1"/>
                <a:gd name="f152" fmla="*/ f125 f46 1"/>
                <a:gd name="f153" fmla="*/ f126 f45 1"/>
                <a:gd name="f154" fmla="*/ f127 f46 1"/>
                <a:gd name="f155" fmla="*/ f128 f45 1"/>
                <a:gd name="f156" fmla="*/ f129 f46 1"/>
              </a:gdLst>
              <a:ahLst/>
              <a:cxnLst>
                <a:cxn ang="3cd4">
                  <a:pos x="hc" y="t"/>
                </a:cxn>
                <a:cxn ang="0">
                  <a:pos x="r" y="vc"/>
                </a:cxn>
                <a:cxn ang="cd4">
                  <a:pos x="hc" y="b"/>
                </a:cxn>
                <a:cxn ang="cd2">
                  <a:pos x="l" y="vc"/>
                </a:cxn>
                <a:cxn ang="f79">
                  <a:pos x="f134" y="f135"/>
                </a:cxn>
                <a:cxn ang="f79">
                  <a:pos x="f136" y="f137"/>
                </a:cxn>
                <a:cxn ang="f79">
                  <a:pos x="f136" y="f138"/>
                </a:cxn>
                <a:cxn ang="f79">
                  <a:pos x="f139" y="f140"/>
                </a:cxn>
                <a:cxn ang="f79">
                  <a:pos x="f141" y="f142"/>
                </a:cxn>
                <a:cxn ang="f79">
                  <a:pos x="f143" y="f144"/>
                </a:cxn>
                <a:cxn ang="f79">
                  <a:pos x="f145" y="f146"/>
                </a:cxn>
                <a:cxn ang="f79">
                  <a:pos x="f147" y="f148"/>
                </a:cxn>
                <a:cxn ang="f79">
                  <a:pos x="f149" y="f150"/>
                </a:cxn>
                <a:cxn ang="f79">
                  <a:pos x="f149" y="f151"/>
                </a:cxn>
                <a:cxn ang="f79">
                  <a:pos x="f149" y="f152"/>
                </a:cxn>
                <a:cxn ang="f79">
                  <a:pos x="f153" y="f154"/>
                </a:cxn>
                <a:cxn ang="f79">
                  <a:pos x="f155" y="f156"/>
                </a:cxn>
              </a:cxnLst>
              <a:rect l="f130" t="f133" r="f131" b="f132"/>
              <a:pathLst>
                <a:path w="22767" h="48140">
                  <a:moveTo>
                    <a:pt x="f8" y="f9"/>
                  </a:moveTo>
                  <a:lnTo>
                    <a:pt x="f10" y="f11"/>
                  </a:lnTo>
                  <a:lnTo>
                    <a:pt x="f10" y="f12"/>
                  </a:lnTo>
                  <a:lnTo>
                    <a:pt x="f13" y="f14"/>
                  </a:lnTo>
                  <a:cubicBezTo>
                    <a:pt x="f15" y="f16"/>
                    <a:pt x="f17" y="f18"/>
                    <a:pt x="f19" y="f20"/>
                  </a:cubicBezTo>
                  <a:cubicBezTo>
                    <a:pt x="f21" y="f22"/>
                    <a:pt x="f23" y="f24"/>
                    <a:pt x="f25" y="f26"/>
                  </a:cubicBezTo>
                  <a:lnTo>
                    <a:pt x="f27" y="f28"/>
                  </a:lnTo>
                  <a:lnTo>
                    <a:pt x="f29" y="f30"/>
                  </a:lnTo>
                  <a:cubicBezTo>
                    <a:pt x="f31" y="f32"/>
                    <a:pt x="f33" y="f34"/>
                    <a:pt x="f35" y="f36"/>
                  </a:cubicBezTo>
                  <a:cubicBezTo>
                    <a:pt x="f37" y="f38"/>
                    <a:pt x="f37" y="f39"/>
                    <a:pt x="f35" y="f40"/>
                  </a:cubicBezTo>
                  <a:lnTo>
                    <a:pt x="f35" y="f41"/>
                  </a:lnTo>
                  <a:lnTo>
                    <a:pt x="f5" y="f7"/>
                  </a:ln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92">
              <a:extLst>
                <a:ext uri="{FF2B5EF4-FFF2-40B4-BE49-F238E27FC236}">
                  <a16:creationId xmlns:a16="http://schemas.microsoft.com/office/drawing/2014/main" id="{19A90735-9598-F005-075A-DBA77F5B4FCA}"/>
                </a:ext>
              </a:extLst>
            </p:cNvPr>
            <p:cNvSpPr/>
            <p:nvPr/>
          </p:nvSpPr>
          <p:spPr>
            <a:xfrm flipH="1">
              <a:off x="8020193" y="4482946"/>
              <a:ext cx="57058" cy="163641"/>
            </a:xfrm>
            <a:custGeom>
              <a:avLst/>
              <a:gdLst>
                <a:gd name="f0" fmla="val 10800000"/>
                <a:gd name="f1" fmla="val 5400000"/>
                <a:gd name="f2" fmla="val 180"/>
                <a:gd name="f3" fmla="val w"/>
                <a:gd name="f4" fmla="val h"/>
                <a:gd name="f5" fmla="val 0"/>
                <a:gd name="f6" fmla="val 57054"/>
                <a:gd name="f7" fmla="val 163645"/>
                <a:gd name="f8" fmla="val 42942"/>
                <a:gd name="f9" fmla="val 4322"/>
                <a:gd name="f10" fmla="val 41543"/>
                <a:gd name="f11" fmla="val 3178"/>
                <a:gd name="f12" fmla="val 37347"/>
                <a:gd name="f13" fmla="val 5466"/>
                <a:gd name="f14" fmla="val 220"/>
                <a:gd name="f15" fmla="val 152040"/>
                <a:gd name="f16" fmla="val -263"/>
                <a:gd name="f17" fmla="val 154315"/>
                <a:gd name="f18" fmla="val 55"/>
                <a:gd name="f19" fmla="val 156706"/>
                <a:gd name="f20" fmla="val 1110"/>
                <a:gd name="f21" fmla="val 158778"/>
                <a:gd name="f22" fmla="val 2216"/>
                <a:gd name="f23" fmla="val 161002"/>
                <a:gd name="f24" fmla="val 4200"/>
                <a:gd name="f25" fmla="val 162655"/>
                <a:gd name="f26" fmla="val 6578"/>
                <a:gd name="f27" fmla="val 163354"/>
                <a:gd name="f28" fmla="val 11269"/>
                <a:gd name="f29" fmla="val 164587"/>
                <a:gd name="f30" fmla="val 16063"/>
                <a:gd name="f31" fmla="val 161790"/>
                <a:gd name="f32" fmla="val 17296"/>
                <a:gd name="f33" fmla="val 157112"/>
                <a:gd name="f34" fmla="val 17334"/>
                <a:gd name="f35" fmla="val 156985"/>
                <a:gd name="f36" fmla="val 17360"/>
                <a:gd name="f37" fmla="val 156871"/>
                <a:gd name="f38" fmla="val 17385"/>
                <a:gd name="f39" fmla="val 156744"/>
                <a:gd name="f40" fmla="val 57055"/>
                <a:gd name="f41" fmla="val 56699"/>
                <a:gd name="f42" fmla="val 1208"/>
                <a:gd name="f43" fmla="val 56088"/>
                <a:gd name="f44" fmla="val 2339"/>
                <a:gd name="f45" fmla="val 55275"/>
                <a:gd name="f46" fmla="val 3305"/>
                <a:gd name="f47" fmla="val 52440"/>
                <a:gd name="f48" fmla="val 6966"/>
                <a:gd name="f49" fmla="val 47163"/>
                <a:gd name="f50" fmla="val 7640"/>
                <a:gd name="f51" fmla="val 43501"/>
                <a:gd name="f52" fmla="val 4792"/>
                <a:gd name="f53" fmla="val 43310"/>
                <a:gd name="f54" fmla="val 4653"/>
                <a:gd name="f55" fmla="val 43120"/>
                <a:gd name="f56" fmla="val 4487"/>
                <a:gd name="f57" fmla="+- 0 0 -90"/>
                <a:gd name="f58" fmla="*/ f3 1 57054"/>
                <a:gd name="f59" fmla="*/ f4 1 163645"/>
                <a:gd name="f60" fmla="val f5"/>
                <a:gd name="f61" fmla="val f6"/>
                <a:gd name="f62" fmla="val f7"/>
                <a:gd name="f63" fmla="*/ f57 f0 1"/>
                <a:gd name="f64" fmla="+- f62 0 f60"/>
                <a:gd name="f65" fmla="+- f61 0 f60"/>
                <a:gd name="f66" fmla="*/ f63 1 f2"/>
                <a:gd name="f67" fmla="*/ f65 1 57054"/>
                <a:gd name="f68" fmla="*/ f64 1 163645"/>
                <a:gd name="f69" fmla="*/ 42942 f65 1"/>
                <a:gd name="f70" fmla="*/ 4322 f64 1"/>
                <a:gd name="f71" fmla="*/ 41543 f65 1"/>
                <a:gd name="f72" fmla="*/ 3178 f64 1"/>
                <a:gd name="f73" fmla="*/ 37347 f65 1"/>
                <a:gd name="f74" fmla="*/ 5466 f64 1"/>
                <a:gd name="f75" fmla="*/ 220 f65 1"/>
                <a:gd name="f76" fmla="*/ 152040 f64 1"/>
                <a:gd name="f77" fmla="*/ 1110 f65 1"/>
                <a:gd name="f78" fmla="*/ 158778 f64 1"/>
                <a:gd name="f79" fmla="*/ 6578 f65 1"/>
                <a:gd name="f80" fmla="*/ 163354 f64 1"/>
                <a:gd name="f81" fmla="*/ 17296 f65 1"/>
                <a:gd name="f82" fmla="*/ 157112 f64 1"/>
                <a:gd name="f83" fmla="*/ 17385 f65 1"/>
                <a:gd name="f84" fmla="*/ 156744 f64 1"/>
                <a:gd name="f85" fmla="*/ 57055 f65 1"/>
                <a:gd name="f86" fmla="*/ 0 f64 1"/>
                <a:gd name="f87" fmla="*/ 55275 f65 1"/>
                <a:gd name="f88" fmla="*/ 3305 f64 1"/>
                <a:gd name="f89" fmla="*/ 43501 f65 1"/>
                <a:gd name="f90" fmla="*/ 4792 f64 1"/>
                <a:gd name="f91" fmla="+- f66 0 f1"/>
                <a:gd name="f92" fmla="*/ f69 1 57054"/>
                <a:gd name="f93" fmla="*/ f70 1 163645"/>
                <a:gd name="f94" fmla="*/ f71 1 57054"/>
                <a:gd name="f95" fmla="*/ f72 1 163645"/>
                <a:gd name="f96" fmla="*/ f73 1 57054"/>
                <a:gd name="f97" fmla="*/ f74 1 163645"/>
                <a:gd name="f98" fmla="*/ f75 1 57054"/>
                <a:gd name="f99" fmla="*/ f76 1 163645"/>
                <a:gd name="f100" fmla="*/ f77 1 57054"/>
                <a:gd name="f101" fmla="*/ f78 1 163645"/>
                <a:gd name="f102" fmla="*/ f79 1 57054"/>
                <a:gd name="f103" fmla="*/ f80 1 163645"/>
                <a:gd name="f104" fmla="*/ f81 1 57054"/>
                <a:gd name="f105" fmla="*/ f82 1 163645"/>
                <a:gd name="f106" fmla="*/ f83 1 57054"/>
                <a:gd name="f107" fmla="*/ f84 1 163645"/>
                <a:gd name="f108" fmla="*/ f85 1 57054"/>
                <a:gd name="f109" fmla="*/ f86 1 163645"/>
                <a:gd name="f110" fmla="*/ f87 1 57054"/>
                <a:gd name="f111" fmla="*/ f88 1 163645"/>
                <a:gd name="f112" fmla="*/ f89 1 57054"/>
                <a:gd name="f113" fmla="*/ f90 1 163645"/>
                <a:gd name="f114" fmla="*/ f60 1 f67"/>
                <a:gd name="f115" fmla="*/ f61 1 f67"/>
                <a:gd name="f116" fmla="*/ f60 1 f68"/>
                <a:gd name="f117" fmla="*/ f62 1 f68"/>
                <a:gd name="f118" fmla="*/ f92 1 f67"/>
                <a:gd name="f119" fmla="*/ f93 1 f68"/>
                <a:gd name="f120" fmla="*/ f94 1 f67"/>
                <a:gd name="f121" fmla="*/ f95 1 f68"/>
                <a:gd name="f122" fmla="*/ f96 1 f67"/>
                <a:gd name="f123" fmla="*/ f97 1 f68"/>
                <a:gd name="f124" fmla="*/ f98 1 f67"/>
                <a:gd name="f125" fmla="*/ f99 1 f68"/>
                <a:gd name="f126" fmla="*/ f100 1 f67"/>
                <a:gd name="f127" fmla="*/ f101 1 f68"/>
                <a:gd name="f128" fmla="*/ f102 1 f67"/>
                <a:gd name="f129" fmla="*/ f103 1 f68"/>
                <a:gd name="f130" fmla="*/ f104 1 f67"/>
                <a:gd name="f131" fmla="*/ f105 1 f68"/>
                <a:gd name="f132" fmla="*/ f106 1 f67"/>
                <a:gd name="f133" fmla="*/ f107 1 f68"/>
                <a:gd name="f134" fmla="*/ f108 1 f67"/>
                <a:gd name="f135" fmla="*/ f109 1 f68"/>
                <a:gd name="f136" fmla="*/ f110 1 f67"/>
                <a:gd name="f137" fmla="*/ f111 1 f68"/>
                <a:gd name="f138" fmla="*/ f112 1 f67"/>
                <a:gd name="f139" fmla="*/ f113 1 f68"/>
                <a:gd name="f140" fmla="*/ f114 f58 1"/>
                <a:gd name="f141" fmla="*/ f115 f58 1"/>
                <a:gd name="f142" fmla="*/ f117 f59 1"/>
                <a:gd name="f143" fmla="*/ f116 f59 1"/>
                <a:gd name="f144" fmla="*/ f118 f58 1"/>
                <a:gd name="f145" fmla="*/ f119 f59 1"/>
                <a:gd name="f146" fmla="*/ f120 f58 1"/>
                <a:gd name="f147" fmla="*/ f121 f59 1"/>
                <a:gd name="f148" fmla="*/ f122 f58 1"/>
                <a:gd name="f149" fmla="*/ f123 f59 1"/>
                <a:gd name="f150" fmla="*/ f124 f58 1"/>
                <a:gd name="f151" fmla="*/ f125 f59 1"/>
                <a:gd name="f152" fmla="*/ f126 f58 1"/>
                <a:gd name="f153" fmla="*/ f127 f59 1"/>
                <a:gd name="f154" fmla="*/ f128 f58 1"/>
                <a:gd name="f155" fmla="*/ f129 f59 1"/>
                <a:gd name="f156" fmla="*/ f130 f58 1"/>
                <a:gd name="f157" fmla="*/ f131 f59 1"/>
                <a:gd name="f158" fmla="*/ f132 f58 1"/>
                <a:gd name="f159" fmla="*/ f133 f59 1"/>
                <a:gd name="f160" fmla="*/ f134 f58 1"/>
                <a:gd name="f161" fmla="*/ f135 f59 1"/>
                <a:gd name="f162" fmla="*/ f136 f58 1"/>
                <a:gd name="f163" fmla="*/ f137 f59 1"/>
                <a:gd name="f164" fmla="*/ f138 f58 1"/>
                <a:gd name="f165" fmla="*/ f139 f59 1"/>
              </a:gdLst>
              <a:ahLst/>
              <a:cxnLst>
                <a:cxn ang="3cd4">
                  <a:pos x="hc" y="t"/>
                </a:cxn>
                <a:cxn ang="0">
                  <a:pos x="r" y="vc"/>
                </a:cxn>
                <a:cxn ang="cd4">
                  <a:pos x="hc" y="b"/>
                </a:cxn>
                <a:cxn ang="cd2">
                  <a:pos x="l" y="vc"/>
                </a:cxn>
                <a:cxn ang="f91">
                  <a:pos x="f144" y="f145"/>
                </a:cxn>
                <a:cxn ang="f91">
                  <a:pos x="f146" y="f147"/>
                </a:cxn>
                <a:cxn ang="f91">
                  <a:pos x="f148" y="f149"/>
                </a:cxn>
                <a:cxn ang="f91">
                  <a:pos x="f150" y="f151"/>
                </a:cxn>
                <a:cxn ang="f91">
                  <a:pos x="f152" y="f153"/>
                </a:cxn>
                <a:cxn ang="f91">
                  <a:pos x="f154" y="f155"/>
                </a:cxn>
                <a:cxn ang="f91">
                  <a:pos x="f156" y="f157"/>
                </a:cxn>
                <a:cxn ang="f91">
                  <a:pos x="f158" y="f159"/>
                </a:cxn>
                <a:cxn ang="f91">
                  <a:pos x="f160" y="f161"/>
                </a:cxn>
                <a:cxn ang="f91">
                  <a:pos x="f162" y="f163"/>
                </a:cxn>
                <a:cxn ang="f91">
                  <a:pos x="f164" y="f165"/>
                </a:cxn>
                <a:cxn ang="f91">
                  <a:pos x="f144" y="f145"/>
                </a:cxn>
              </a:cxnLst>
              <a:rect l="f140" t="f143" r="f141" b="f142"/>
              <a:pathLst>
                <a:path w="57054" h="163645">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cubicBezTo>
                    <a:pt x="f34" y="f35"/>
                    <a:pt x="f36" y="f37"/>
                    <a:pt x="f38" y="f39"/>
                  </a:cubicBezTo>
                  <a:lnTo>
                    <a:pt x="f40" y="f5"/>
                  </a:lnTo>
                  <a:cubicBezTo>
                    <a:pt x="f41" y="f42"/>
                    <a:pt x="f43" y="f44"/>
                    <a:pt x="f45" y="f46"/>
                  </a:cubicBez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93">
              <a:extLst>
                <a:ext uri="{FF2B5EF4-FFF2-40B4-BE49-F238E27FC236}">
                  <a16:creationId xmlns:a16="http://schemas.microsoft.com/office/drawing/2014/main" id="{A0D5C22B-A194-0ADD-F89E-0F5F1D1C5CC5}"/>
                </a:ext>
              </a:extLst>
            </p:cNvPr>
            <p:cNvSpPr/>
            <p:nvPr/>
          </p:nvSpPr>
          <p:spPr>
            <a:xfrm flipH="1">
              <a:off x="8020650" y="4481419"/>
              <a:ext cx="45" cy="1527"/>
            </a:xfrm>
            <a:custGeom>
              <a:avLst/>
              <a:gdLst>
                <a:gd name="f0" fmla="val 10800000"/>
                <a:gd name="f1" fmla="val 5400000"/>
                <a:gd name="f2" fmla="val 180"/>
                <a:gd name="f3" fmla="val w"/>
                <a:gd name="f4" fmla="val h"/>
                <a:gd name="f5" fmla="val 0"/>
                <a:gd name="f6" fmla="val 47"/>
                <a:gd name="f7" fmla="val 1525"/>
                <a:gd name="f8" fmla="val 1144"/>
                <a:gd name="f9" fmla="val 64"/>
                <a:gd name="f10" fmla="val 763"/>
                <a:gd name="f11" fmla="val 381"/>
                <a:gd name="f12" fmla="val 1017"/>
                <a:gd name="f13" fmla="val 1526"/>
                <a:gd name="f14" fmla="+- 0 0 -90"/>
                <a:gd name="f15" fmla="*/ f3 1 47"/>
                <a:gd name="f16" fmla="*/ f4 1 1525"/>
                <a:gd name="f17" fmla="val f5"/>
                <a:gd name="f18" fmla="val f6"/>
                <a:gd name="f19" fmla="val f7"/>
                <a:gd name="f20" fmla="*/ f14 f0 1"/>
                <a:gd name="f21" fmla="+- f19 0 f17"/>
                <a:gd name="f22" fmla="+- f18 0 f17"/>
                <a:gd name="f23" fmla="*/ f20 1 f2"/>
                <a:gd name="f24" fmla="*/ f22 1 47"/>
                <a:gd name="f25" fmla="*/ f21 1 1525"/>
                <a:gd name="f26" fmla="*/ 0 f22 1"/>
                <a:gd name="f27" fmla="*/ 1144 f21 1"/>
                <a:gd name="f28" fmla="*/ 0 f21 1"/>
                <a:gd name="f29" fmla="*/ 1526 f21 1"/>
                <a:gd name="f30" fmla="+- f23 0 f1"/>
                <a:gd name="f31" fmla="*/ f26 1 47"/>
                <a:gd name="f32" fmla="*/ f27 1 1525"/>
                <a:gd name="f33" fmla="*/ f28 1 1525"/>
                <a:gd name="f34" fmla="*/ f29 1 1525"/>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50"/>
                </a:cxn>
              </a:cxnLst>
              <a:rect l="f43" t="f46" r="f44" b="f45"/>
              <a:pathLst>
                <a:path w="47" h="1525">
                  <a:moveTo>
                    <a:pt x="f5" y="f8"/>
                  </a:moveTo>
                  <a:cubicBezTo>
                    <a:pt x="f9" y="f10"/>
                    <a:pt x="f9" y="f11"/>
                    <a:pt x="f5" y="f5"/>
                  </a:cubicBezTo>
                  <a:cubicBezTo>
                    <a:pt x="f5" y="f5"/>
                    <a:pt x="f5"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94">
              <a:extLst>
                <a:ext uri="{FF2B5EF4-FFF2-40B4-BE49-F238E27FC236}">
                  <a16:creationId xmlns:a16="http://schemas.microsoft.com/office/drawing/2014/main" id="{F8937454-9C41-E3B9-4C4F-C0AAA2AAAEF9}"/>
                </a:ext>
              </a:extLst>
            </p:cNvPr>
            <p:cNvSpPr/>
            <p:nvPr/>
          </p:nvSpPr>
          <p:spPr>
            <a:xfrm flipH="1">
              <a:off x="8038883" y="4483577"/>
              <a:ext cx="384" cy="512"/>
            </a:xfrm>
            <a:custGeom>
              <a:avLst/>
              <a:gdLst>
                <a:gd name="f0" fmla="val 10800000"/>
                <a:gd name="f1" fmla="val 5400000"/>
                <a:gd name="f2" fmla="val 180"/>
                <a:gd name="f3" fmla="val w"/>
                <a:gd name="f4" fmla="val h"/>
                <a:gd name="f5" fmla="val 0"/>
                <a:gd name="f6" fmla="val 381"/>
                <a:gd name="f7" fmla="val 508"/>
                <a:gd name="f8" fmla="val 382"/>
                <a:gd name="f9" fmla="val 254"/>
                <a:gd name="f10" fmla="val 127"/>
                <a:gd name="f11" fmla="val 509"/>
                <a:gd name="f12" fmla="+- 0 0 -90"/>
                <a:gd name="f13" fmla="*/ f3 1 381"/>
                <a:gd name="f14" fmla="*/ f4 1 508"/>
                <a:gd name="f15" fmla="val f5"/>
                <a:gd name="f16" fmla="val f6"/>
                <a:gd name="f17" fmla="val f7"/>
                <a:gd name="f18" fmla="*/ f12 f0 1"/>
                <a:gd name="f19" fmla="+- f17 0 f15"/>
                <a:gd name="f20" fmla="+- f16 0 f15"/>
                <a:gd name="f21" fmla="*/ f18 1 f2"/>
                <a:gd name="f22" fmla="*/ f20 1 381"/>
                <a:gd name="f23" fmla="*/ f19 1 508"/>
                <a:gd name="f24" fmla="*/ 382 f20 1"/>
                <a:gd name="f25" fmla="*/ 254 f19 1"/>
                <a:gd name="f26" fmla="*/ 127 f20 1"/>
                <a:gd name="f27" fmla="*/ 0 f19 1"/>
                <a:gd name="f28" fmla="*/ 0 f20 1"/>
                <a:gd name="f29" fmla="*/ 509 f19 1"/>
                <a:gd name="f30" fmla="+- f21 0 f1"/>
                <a:gd name="f31" fmla="*/ f24 1 381"/>
                <a:gd name="f32" fmla="*/ f25 1 508"/>
                <a:gd name="f33" fmla="*/ f26 1 381"/>
                <a:gd name="f34" fmla="*/ f27 1 508"/>
                <a:gd name="f35" fmla="*/ f28 1 381"/>
                <a:gd name="f36" fmla="*/ f29 1 508"/>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381" h="508">
                  <a:moveTo>
                    <a:pt x="f8" y="f9"/>
                  </a:moveTo>
                  <a:lnTo>
                    <a:pt x="f10" y="f5"/>
                  </a:lnTo>
                  <a:lnTo>
                    <a:pt x="f5" y="f1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95">
              <a:extLst>
                <a:ext uri="{FF2B5EF4-FFF2-40B4-BE49-F238E27FC236}">
                  <a16:creationId xmlns:a16="http://schemas.microsoft.com/office/drawing/2014/main" id="{3C7E216F-7098-A7AD-FA00-929FD9559BD5}"/>
                </a:ext>
              </a:extLst>
            </p:cNvPr>
            <p:cNvSpPr/>
            <p:nvPr/>
          </p:nvSpPr>
          <p:spPr>
            <a:xfrm flipH="1">
              <a:off x="9931719" y="1946693"/>
              <a:ext cx="208903" cy="177594"/>
            </a:xfrm>
            <a:custGeom>
              <a:avLst/>
              <a:gdLst>
                <a:gd name="f0" fmla="val 10800000"/>
                <a:gd name="f1" fmla="val 5400000"/>
                <a:gd name="f2" fmla="val 180"/>
                <a:gd name="f3" fmla="val w"/>
                <a:gd name="f4" fmla="val h"/>
                <a:gd name="f5" fmla="val 0"/>
                <a:gd name="f6" fmla="val 208902"/>
                <a:gd name="f7" fmla="val 177592"/>
                <a:gd name="f8" fmla="val 208012"/>
                <a:gd name="f9" fmla="val 175558"/>
                <a:gd name="f10" fmla="val 1272"/>
                <a:gd name="f11" fmla="val 2415"/>
                <a:gd name="f12" fmla="val 207249"/>
                <a:gd name="f13" fmla="val 176702"/>
                <a:gd name="f14" fmla="+- 0 0 -90"/>
                <a:gd name="f15" fmla="*/ f3 1 208902"/>
                <a:gd name="f16" fmla="*/ f4 1 177592"/>
                <a:gd name="f17" fmla="val f5"/>
                <a:gd name="f18" fmla="val f6"/>
                <a:gd name="f19" fmla="val f7"/>
                <a:gd name="f20" fmla="*/ f14 f0 1"/>
                <a:gd name="f21" fmla="+- f19 0 f17"/>
                <a:gd name="f22" fmla="+- f18 0 f17"/>
                <a:gd name="f23" fmla="*/ f20 1 f2"/>
                <a:gd name="f24" fmla="*/ f22 1 208902"/>
                <a:gd name="f25" fmla="*/ f21 1 177592"/>
                <a:gd name="f26" fmla="*/ 208012 f22 1"/>
                <a:gd name="f27" fmla="*/ 175558 f21 1"/>
                <a:gd name="f28" fmla="*/ 208902 f22 1"/>
                <a:gd name="f29" fmla="*/ 1272 f22 1"/>
                <a:gd name="f30" fmla="*/ 0 f21 1"/>
                <a:gd name="f31" fmla="*/ 0 f22 1"/>
                <a:gd name="f32" fmla="*/ 2415 f21 1"/>
                <a:gd name="f33" fmla="*/ 207249 f22 1"/>
                <a:gd name="f34" fmla="*/ 177592 f21 1"/>
                <a:gd name="f35" fmla="*/ 176702 f21 1"/>
                <a:gd name="f36" fmla="+- f23 0 f1"/>
                <a:gd name="f37" fmla="*/ f26 1 208902"/>
                <a:gd name="f38" fmla="*/ f27 1 177592"/>
                <a:gd name="f39" fmla="*/ f28 1 208902"/>
                <a:gd name="f40" fmla="*/ f29 1 208902"/>
                <a:gd name="f41" fmla="*/ f30 1 177592"/>
                <a:gd name="f42" fmla="*/ f31 1 208902"/>
                <a:gd name="f43" fmla="*/ f32 1 177592"/>
                <a:gd name="f44" fmla="*/ f33 1 208902"/>
                <a:gd name="f45" fmla="*/ f34 1 177592"/>
                <a:gd name="f46" fmla="*/ f35 1 177592"/>
                <a:gd name="f47" fmla="*/ f17 1 f24"/>
                <a:gd name="f48" fmla="*/ f18 1 f24"/>
                <a:gd name="f49" fmla="*/ f17 1 f25"/>
                <a:gd name="f50" fmla="*/ f19 1 f25"/>
                <a:gd name="f51" fmla="*/ f37 1 f24"/>
                <a:gd name="f52" fmla="*/ f38 1 f25"/>
                <a:gd name="f53" fmla="*/ f39 1 f24"/>
                <a:gd name="f54" fmla="*/ f40 1 f24"/>
                <a:gd name="f55" fmla="*/ f41 1 f25"/>
                <a:gd name="f56" fmla="*/ f42 1 f24"/>
                <a:gd name="f57" fmla="*/ f43 1 f25"/>
                <a:gd name="f58" fmla="*/ f44 1 f24"/>
                <a:gd name="f59" fmla="*/ f45 1 f25"/>
                <a:gd name="f60" fmla="*/ f46 1 f25"/>
                <a:gd name="f61" fmla="*/ f47 f15 1"/>
                <a:gd name="f62" fmla="*/ f48 f15 1"/>
                <a:gd name="f63" fmla="*/ f50 f16 1"/>
                <a:gd name="f64" fmla="*/ f49 f16 1"/>
                <a:gd name="f65" fmla="*/ f51 f15 1"/>
                <a:gd name="f66" fmla="*/ f52 f16 1"/>
                <a:gd name="f67" fmla="*/ f53 f15 1"/>
                <a:gd name="f68" fmla="*/ f54 f15 1"/>
                <a:gd name="f69" fmla="*/ f55 f16 1"/>
                <a:gd name="f70" fmla="*/ f56 f15 1"/>
                <a:gd name="f71" fmla="*/ f57 f16 1"/>
                <a:gd name="f72" fmla="*/ f58 f15 1"/>
                <a:gd name="f73" fmla="*/ f59 f16 1"/>
                <a:gd name="f74" fmla="*/ f60 f16 1"/>
              </a:gdLst>
              <a:ahLst/>
              <a:cxnLst>
                <a:cxn ang="3cd4">
                  <a:pos x="hc" y="t"/>
                </a:cxn>
                <a:cxn ang="0">
                  <a:pos x="r" y="vc"/>
                </a:cxn>
                <a:cxn ang="cd4">
                  <a:pos x="hc" y="b"/>
                </a:cxn>
                <a:cxn ang="cd2">
                  <a:pos x="l" y="vc"/>
                </a:cxn>
                <a:cxn ang="f36">
                  <a:pos x="f65" y="f66"/>
                </a:cxn>
                <a:cxn ang="f36">
                  <a:pos x="f65" y="f66"/>
                </a:cxn>
                <a:cxn ang="f36">
                  <a:pos x="f65" y="f66"/>
                </a:cxn>
                <a:cxn ang="f36">
                  <a:pos x="f65" y="f66"/>
                </a:cxn>
                <a:cxn ang="f36">
                  <a:pos x="f67" y="f66"/>
                </a:cxn>
                <a:cxn ang="f36">
                  <a:pos x="f68" y="f69"/>
                </a:cxn>
                <a:cxn ang="f36">
                  <a:pos x="f70" y="f69"/>
                </a:cxn>
                <a:cxn ang="f36">
                  <a:pos x="f70" y="f71"/>
                </a:cxn>
                <a:cxn ang="f36">
                  <a:pos x="f72" y="f73"/>
                </a:cxn>
                <a:cxn ang="f36">
                  <a:pos x="f72" y="f74"/>
                </a:cxn>
              </a:cxnLst>
              <a:rect l="f61" t="f64" r="f62" b="f63"/>
              <a:pathLst>
                <a:path w="208902" h="177592">
                  <a:moveTo>
                    <a:pt x="f8" y="f9"/>
                  </a:moveTo>
                  <a:lnTo>
                    <a:pt x="f8" y="f9"/>
                  </a:lnTo>
                  <a:lnTo>
                    <a:pt x="f8" y="f9"/>
                  </a:lnTo>
                  <a:lnTo>
                    <a:pt x="f8" y="f9"/>
                  </a:lnTo>
                  <a:lnTo>
                    <a:pt x="f6" y="f9"/>
                  </a:lnTo>
                  <a:lnTo>
                    <a:pt x="f10" y="f5"/>
                  </a:lnTo>
                  <a:lnTo>
                    <a:pt x="f5" y="f5"/>
                  </a:lnTo>
                  <a:lnTo>
                    <a:pt x="f5" y="f11"/>
                  </a:lnTo>
                  <a:lnTo>
                    <a:pt x="f12" y="f7"/>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96">
              <a:extLst>
                <a:ext uri="{FF2B5EF4-FFF2-40B4-BE49-F238E27FC236}">
                  <a16:creationId xmlns:a16="http://schemas.microsoft.com/office/drawing/2014/main" id="{A384420F-5227-9FE3-78B8-338A6E755212}"/>
                </a:ext>
              </a:extLst>
            </p:cNvPr>
            <p:cNvSpPr/>
            <p:nvPr/>
          </p:nvSpPr>
          <p:spPr>
            <a:xfrm flipH="1">
              <a:off x="9624279" y="1980892"/>
              <a:ext cx="307439" cy="143012"/>
            </a:xfrm>
            <a:custGeom>
              <a:avLst/>
              <a:gdLst>
                <a:gd name="f0" fmla="val 10800000"/>
                <a:gd name="f1" fmla="val 5400000"/>
                <a:gd name="f2" fmla="val 180"/>
                <a:gd name="f3" fmla="val w"/>
                <a:gd name="f4" fmla="val h"/>
                <a:gd name="f5" fmla="val 0"/>
                <a:gd name="f6" fmla="val 307440"/>
                <a:gd name="f7" fmla="val 143014"/>
                <a:gd name="f8" fmla="val 140218"/>
                <a:gd name="f9" fmla="val 331"/>
                <a:gd name="f10" fmla="val 140091"/>
                <a:gd name="f11" fmla="val 687"/>
                <a:gd name="f12" fmla="val 1017"/>
                <a:gd name="f13" fmla="val 1856"/>
                <a:gd name="f14" fmla="val 140345"/>
                <a:gd name="f15" fmla="val 2428"/>
                <a:gd name="f16" fmla="val 141120"/>
                <a:gd name="f17" fmla="val 2301"/>
                <a:gd name="f18" fmla="val 141959"/>
                <a:gd name="f19" fmla="val 2289"/>
                <a:gd name="f20" fmla="val 141972"/>
                <a:gd name="f21" fmla="val 141985"/>
                <a:gd name="f22" fmla="val 141997"/>
                <a:gd name="f23" fmla="val 3178"/>
                <a:gd name="f24" fmla="val 306296"/>
                <a:gd name="f25" fmla="val 1144"/>
                <a:gd name="f26" fmla="val 139836"/>
                <a:gd name="f27" fmla="+- 0 0 -90"/>
                <a:gd name="f28" fmla="*/ f3 1 307440"/>
                <a:gd name="f29" fmla="*/ f4 1 143014"/>
                <a:gd name="f30" fmla="val f5"/>
                <a:gd name="f31" fmla="val f6"/>
                <a:gd name="f32" fmla="val f7"/>
                <a:gd name="f33" fmla="*/ f27 f0 1"/>
                <a:gd name="f34" fmla="+- f32 0 f30"/>
                <a:gd name="f35" fmla="+- f31 0 f30"/>
                <a:gd name="f36" fmla="*/ f33 1 f2"/>
                <a:gd name="f37" fmla="*/ f35 1 307440"/>
                <a:gd name="f38" fmla="*/ f34 1 143014"/>
                <a:gd name="f39" fmla="*/ 0 f35 1"/>
                <a:gd name="f40" fmla="*/ 140218 f34 1"/>
                <a:gd name="f41" fmla="*/ 1017 f35 1"/>
                <a:gd name="f42" fmla="*/ 2301 f35 1"/>
                <a:gd name="f43" fmla="*/ 141959 f34 1"/>
                <a:gd name="f44" fmla="*/ 2289 f35 1"/>
                <a:gd name="f45" fmla="*/ 141997 f34 1"/>
                <a:gd name="f46" fmla="*/ 143014 f34 1"/>
                <a:gd name="f47" fmla="*/ 307440 f35 1"/>
                <a:gd name="f48" fmla="*/ 3178 f34 1"/>
                <a:gd name="f49" fmla="*/ 1017 f34 1"/>
                <a:gd name="f50" fmla="*/ 306296 f35 1"/>
                <a:gd name="f51" fmla="*/ 0 f34 1"/>
                <a:gd name="f52" fmla="*/ 1144 f35 1"/>
                <a:gd name="f53" fmla="*/ 139836 f34 1"/>
                <a:gd name="f54" fmla="+- f36 0 f1"/>
                <a:gd name="f55" fmla="*/ f39 1 307440"/>
                <a:gd name="f56" fmla="*/ f40 1 143014"/>
                <a:gd name="f57" fmla="*/ f41 1 307440"/>
                <a:gd name="f58" fmla="*/ f42 1 307440"/>
                <a:gd name="f59" fmla="*/ f43 1 143014"/>
                <a:gd name="f60" fmla="*/ f44 1 307440"/>
                <a:gd name="f61" fmla="*/ f45 1 143014"/>
                <a:gd name="f62" fmla="*/ f46 1 143014"/>
                <a:gd name="f63" fmla="*/ f47 1 307440"/>
                <a:gd name="f64" fmla="*/ f48 1 143014"/>
                <a:gd name="f65" fmla="*/ f49 1 143014"/>
                <a:gd name="f66" fmla="*/ f50 1 307440"/>
                <a:gd name="f67" fmla="*/ f51 1 143014"/>
                <a:gd name="f68" fmla="*/ f52 1 307440"/>
                <a:gd name="f69" fmla="*/ f53 1 143014"/>
                <a:gd name="f70" fmla="*/ f30 1 f37"/>
                <a:gd name="f71" fmla="*/ f31 1 f37"/>
                <a:gd name="f72" fmla="*/ f30 1 f38"/>
                <a:gd name="f73" fmla="*/ f32 1 f38"/>
                <a:gd name="f74" fmla="*/ f55 1 f37"/>
                <a:gd name="f75" fmla="*/ f56 1 f38"/>
                <a:gd name="f76" fmla="*/ f57 1 f37"/>
                <a:gd name="f77" fmla="*/ f58 1 f37"/>
                <a:gd name="f78" fmla="*/ f59 1 f38"/>
                <a:gd name="f79" fmla="*/ f60 1 f37"/>
                <a:gd name="f80" fmla="*/ f61 1 f38"/>
                <a:gd name="f81" fmla="*/ f62 1 f38"/>
                <a:gd name="f82" fmla="*/ f63 1 f37"/>
                <a:gd name="f83" fmla="*/ f64 1 f38"/>
                <a:gd name="f84" fmla="*/ f65 1 f38"/>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8 1"/>
                <a:gd name="f97" fmla="*/ f78 f29 1"/>
                <a:gd name="f98" fmla="*/ f79 f28 1"/>
                <a:gd name="f99" fmla="*/ f80 f29 1"/>
                <a:gd name="f100" fmla="*/ f81 f29 1"/>
                <a:gd name="f101" fmla="*/ f82 f28 1"/>
                <a:gd name="f102" fmla="*/ f83 f29 1"/>
                <a:gd name="f103" fmla="*/ f84 f29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3" y="f94"/>
                </a:cxn>
                <a:cxn ang="f54">
                  <a:pos x="f95" y="f94"/>
                </a:cxn>
                <a:cxn ang="f54">
                  <a:pos x="f96" y="f97"/>
                </a:cxn>
                <a:cxn ang="f54">
                  <a:pos x="f98" y="f99"/>
                </a:cxn>
                <a:cxn ang="f54">
                  <a:pos x="f98" y="f100"/>
                </a:cxn>
                <a:cxn ang="f54">
                  <a:pos x="f101" y="f102"/>
                </a:cxn>
                <a:cxn ang="f54">
                  <a:pos x="f101" y="f103"/>
                </a:cxn>
                <a:cxn ang="f54">
                  <a:pos x="f104" y="f105"/>
                </a:cxn>
                <a:cxn ang="f54">
                  <a:pos x="f106" y="f107"/>
                </a:cxn>
              </a:cxnLst>
              <a:rect l="f89" t="f92" r="f90" b="f91"/>
              <a:pathLst>
                <a:path w="307440" h="143014">
                  <a:moveTo>
                    <a:pt x="f5" y="f8"/>
                  </a:moveTo>
                  <a:lnTo>
                    <a:pt x="f5" y="f8"/>
                  </a:lnTo>
                  <a:cubicBezTo>
                    <a:pt x="f9" y="f10"/>
                    <a:pt x="f11" y="f10"/>
                    <a:pt x="f12" y="f8"/>
                  </a:cubicBezTo>
                  <a:cubicBezTo>
                    <a:pt x="f13" y="f14"/>
                    <a:pt x="f15" y="f16"/>
                    <a:pt x="f17" y="f18"/>
                  </a:cubicBezTo>
                  <a:cubicBezTo>
                    <a:pt x="f19" y="f20"/>
                    <a:pt x="f19" y="f21"/>
                    <a:pt x="f19" y="f22"/>
                  </a:cubicBezTo>
                  <a:lnTo>
                    <a:pt x="f19" y="f7"/>
                  </a:lnTo>
                  <a:lnTo>
                    <a:pt x="f6" y="f23"/>
                  </a:lnTo>
                  <a:lnTo>
                    <a:pt x="f6" y="f12"/>
                  </a:lnTo>
                  <a:lnTo>
                    <a:pt x="f24" y="f5"/>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97">
              <a:extLst>
                <a:ext uri="{FF2B5EF4-FFF2-40B4-BE49-F238E27FC236}">
                  <a16:creationId xmlns:a16="http://schemas.microsoft.com/office/drawing/2014/main" id="{D9CCD011-CA52-CE26-A38A-CC45AB062462}"/>
                </a:ext>
              </a:extLst>
            </p:cNvPr>
            <p:cNvSpPr/>
            <p:nvPr/>
          </p:nvSpPr>
          <p:spPr>
            <a:xfrm flipH="1">
              <a:off x="9609649" y="1791474"/>
              <a:ext cx="225299" cy="191063"/>
            </a:xfrm>
            <a:custGeom>
              <a:avLst/>
              <a:gdLst>
                <a:gd name="f0" fmla="val 10800000"/>
                <a:gd name="f1" fmla="val 5400000"/>
                <a:gd name="f2" fmla="val 180"/>
                <a:gd name="f3" fmla="val w"/>
                <a:gd name="f4" fmla="val h"/>
                <a:gd name="f5" fmla="val 0"/>
                <a:gd name="f6" fmla="val 225303"/>
                <a:gd name="f7" fmla="val 191067"/>
                <a:gd name="f8" fmla="val 9409"/>
                <a:gd name="f9" fmla="val 3051"/>
                <a:gd name="f10" fmla="val 11697"/>
                <a:gd name="f11" fmla="val 7716"/>
                <a:gd name="f12" fmla="val 9765"/>
                <a:gd name="f13" fmla="val 13352"/>
                <a:gd name="f14" fmla="val 5099"/>
                <a:gd name="f15" fmla="val 15638"/>
                <a:gd name="f16" fmla="val 5010"/>
                <a:gd name="f17" fmla="val 15681"/>
                <a:gd name="f18" fmla="val 4920"/>
                <a:gd name="f19" fmla="val 15723"/>
                <a:gd name="f20" fmla="val 4831"/>
                <a:gd name="f21" fmla="val 15763"/>
                <a:gd name="f22" fmla="val 17925"/>
                <a:gd name="f23" fmla="val 209283"/>
                <a:gd name="f24" fmla="val 190050"/>
                <a:gd name="f25" fmla="val 210428"/>
                <a:gd name="f26" fmla="val 189033"/>
                <a:gd name="f27" fmla="val 185728"/>
                <a:gd name="f28" fmla="val 210949"/>
                <a:gd name="f29" fmla="val 180847"/>
                <a:gd name="f30" fmla="val 215323"/>
                <a:gd name="f31" fmla="val 177300"/>
                <a:gd name="f32" fmla="val 220218"/>
                <a:gd name="f33" fmla="val 177821"/>
                <a:gd name="f34" fmla="val 220307"/>
                <a:gd name="f35" fmla="val 220383"/>
                <a:gd name="f36" fmla="val 177834"/>
                <a:gd name="f37" fmla="val 220472"/>
                <a:gd name="f38" fmla="val 177846"/>
                <a:gd name="f39" fmla="val 222354"/>
                <a:gd name="f40" fmla="val 178139"/>
                <a:gd name="f41" fmla="val 224058"/>
                <a:gd name="f42" fmla="val 179080"/>
                <a:gd name="f43" fmla="val 225304"/>
                <a:gd name="f44" fmla="val 180516"/>
                <a:gd name="f45" fmla="val 179626"/>
                <a:gd name="f46" fmla="val 6611"/>
                <a:gd name="f47" fmla="val 5594"/>
                <a:gd name="f48" fmla="val 7120"/>
                <a:gd name="f49" fmla="val 654"/>
                <a:gd name="f50" fmla="val 8443"/>
                <a:gd name="f51" fmla="val 1707"/>
                <a:gd name="f52" fmla="+- 0 0 -90"/>
                <a:gd name="f53" fmla="*/ f3 1 225303"/>
                <a:gd name="f54" fmla="*/ f4 1 191067"/>
                <a:gd name="f55" fmla="val f5"/>
                <a:gd name="f56" fmla="val f6"/>
                <a:gd name="f57" fmla="val f7"/>
                <a:gd name="f58" fmla="*/ f52 f0 1"/>
                <a:gd name="f59" fmla="+- f57 0 f55"/>
                <a:gd name="f60" fmla="+- f56 0 f55"/>
                <a:gd name="f61" fmla="*/ f58 1 f2"/>
                <a:gd name="f62" fmla="*/ f60 1 225303"/>
                <a:gd name="f63" fmla="*/ f59 1 191067"/>
                <a:gd name="f64" fmla="*/ 9409 f60 1"/>
                <a:gd name="f65" fmla="*/ 3051 f59 1"/>
                <a:gd name="f66" fmla="*/ 5099 f60 1"/>
                <a:gd name="f67" fmla="*/ 15638 f59 1"/>
                <a:gd name="f68" fmla="*/ 4831 f60 1"/>
                <a:gd name="f69" fmla="*/ 15763 f59 1"/>
                <a:gd name="f70" fmla="*/ 0 f60 1"/>
                <a:gd name="f71" fmla="*/ 17925 f59 1"/>
                <a:gd name="f72" fmla="*/ 209283 f60 1"/>
                <a:gd name="f73" fmla="*/ 190050 f59 1"/>
                <a:gd name="f74" fmla="*/ 210428 f60 1"/>
                <a:gd name="f75" fmla="*/ 191067 f59 1"/>
                <a:gd name="f76" fmla="*/ 189033 f59 1"/>
                <a:gd name="f77" fmla="*/ 185728 f59 1"/>
                <a:gd name="f78" fmla="*/ 220218 f60 1"/>
                <a:gd name="f79" fmla="*/ 177821 f59 1"/>
                <a:gd name="f80" fmla="*/ 220472 f60 1"/>
                <a:gd name="f81" fmla="*/ 177846 f59 1"/>
                <a:gd name="f82" fmla="*/ 225304 f60 1"/>
                <a:gd name="f83" fmla="*/ 180516 f59 1"/>
                <a:gd name="f84" fmla="*/ 179626 f59 1"/>
                <a:gd name="f85" fmla="*/ 6611 f60 1"/>
                <a:gd name="f86" fmla="*/ 0 f59 1"/>
                <a:gd name="f87" fmla="*/ 5594 f60 1"/>
                <a:gd name="f88" fmla="+- f61 0 f1"/>
                <a:gd name="f89" fmla="*/ f64 1 225303"/>
                <a:gd name="f90" fmla="*/ f65 1 191067"/>
                <a:gd name="f91" fmla="*/ f66 1 225303"/>
                <a:gd name="f92" fmla="*/ f67 1 191067"/>
                <a:gd name="f93" fmla="*/ f68 1 225303"/>
                <a:gd name="f94" fmla="*/ f69 1 191067"/>
                <a:gd name="f95" fmla="*/ f70 1 225303"/>
                <a:gd name="f96" fmla="*/ f71 1 191067"/>
                <a:gd name="f97" fmla="*/ f72 1 225303"/>
                <a:gd name="f98" fmla="*/ f73 1 191067"/>
                <a:gd name="f99" fmla="*/ f74 1 225303"/>
                <a:gd name="f100" fmla="*/ f75 1 191067"/>
                <a:gd name="f101" fmla="*/ f76 1 191067"/>
                <a:gd name="f102" fmla="*/ f77 1 191067"/>
                <a:gd name="f103" fmla="*/ f78 1 225303"/>
                <a:gd name="f104" fmla="*/ f79 1 191067"/>
                <a:gd name="f105" fmla="*/ f80 1 225303"/>
                <a:gd name="f106" fmla="*/ f81 1 191067"/>
                <a:gd name="f107" fmla="*/ f82 1 225303"/>
                <a:gd name="f108" fmla="*/ f83 1 191067"/>
                <a:gd name="f109" fmla="*/ f84 1 191067"/>
                <a:gd name="f110" fmla="*/ f85 1 225303"/>
                <a:gd name="f111" fmla="*/ f86 1 191067"/>
                <a:gd name="f112" fmla="*/ f87 1 225303"/>
                <a:gd name="f113" fmla="*/ f55 1 f62"/>
                <a:gd name="f114" fmla="*/ f56 1 f62"/>
                <a:gd name="f115" fmla="*/ f55 1 f63"/>
                <a:gd name="f116" fmla="*/ f57 1 f63"/>
                <a:gd name="f117" fmla="*/ f89 1 f62"/>
                <a:gd name="f118" fmla="*/ f90 1 f63"/>
                <a:gd name="f119" fmla="*/ f91 1 f62"/>
                <a:gd name="f120" fmla="*/ f92 1 f63"/>
                <a:gd name="f121" fmla="*/ f93 1 f62"/>
                <a:gd name="f122" fmla="*/ f94 1 f63"/>
                <a:gd name="f123" fmla="*/ f95 1 f62"/>
                <a:gd name="f124" fmla="*/ f96 1 f63"/>
                <a:gd name="f125" fmla="*/ f97 1 f62"/>
                <a:gd name="f126" fmla="*/ f98 1 f63"/>
                <a:gd name="f127" fmla="*/ f99 1 f62"/>
                <a:gd name="f128" fmla="*/ f100 1 f63"/>
                <a:gd name="f129" fmla="*/ f101 1 f63"/>
                <a:gd name="f130" fmla="*/ f102 1 f63"/>
                <a:gd name="f131" fmla="*/ f103 1 f62"/>
                <a:gd name="f132" fmla="*/ f104 1 f63"/>
                <a:gd name="f133" fmla="*/ f105 1 f62"/>
                <a:gd name="f134" fmla="*/ f106 1 f63"/>
                <a:gd name="f135" fmla="*/ f107 1 f62"/>
                <a:gd name="f136" fmla="*/ f108 1 f63"/>
                <a:gd name="f137" fmla="*/ f109 1 f63"/>
                <a:gd name="f138" fmla="*/ f110 1 f62"/>
                <a:gd name="f139" fmla="*/ f111 1 f63"/>
                <a:gd name="f140" fmla="*/ f112 1 f62"/>
                <a:gd name="f141" fmla="*/ f113 f53 1"/>
                <a:gd name="f142" fmla="*/ f114 f53 1"/>
                <a:gd name="f143" fmla="*/ f116 f54 1"/>
                <a:gd name="f144" fmla="*/ f115 f54 1"/>
                <a:gd name="f145" fmla="*/ f117 f53 1"/>
                <a:gd name="f146" fmla="*/ f118 f54 1"/>
                <a:gd name="f147" fmla="*/ f119 f53 1"/>
                <a:gd name="f148" fmla="*/ f120 f54 1"/>
                <a:gd name="f149" fmla="*/ f121 f53 1"/>
                <a:gd name="f150" fmla="*/ f122 f54 1"/>
                <a:gd name="f151" fmla="*/ f123 f53 1"/>
                <a:gd name="f152" fmla="*/ f124 f54 1"/>
                <a:gd name="f153" fmla="*/ f125 f53 1"/>
                <a:gd name="f154" fmla="*/ f126 f54 1"/>
                <a:gd name="f155" fmla="*/ f127 f53 1"/>
                <a:gd name="f156" fmla="*/ f128 f54 1"/>
                <a:gd name="f157" fmla="*/ f129 f54 1"/>
                <a:gd name="f158" fmla="*/ f130 f54 1"/>
                <a:gd name="f159" fmla="*/ f131 f53 1"/>
                <a:gd name="f160" fmla="*/ f132 f54 1"/>
                <a:gd name="f161" fmla="*/ f133 f53 1"/>
                <a:gd name="f162" fmla="*/ f134 f54 1"/>
                <a:gd name="f163" fmla="*/ f135 f53 1"/>
                <a:gd name="f164" fmla="*/ f136 f54 1"/>
                <a:gd name="f165" fmla="*/ f137 f54 1"/>
                <a:gd name="f166" fmla="*/ f138 f53 1"/>
                <a:gd name="f167" fmla="*/ f139 f54 1"/>
                <a:gd name="f168" fmla="*/ f140 f53 1"/>
              </a:gdLst>
              <a:ahLst/>
              <a:cxnLst>
                <a:cxn ang="3cd4">
                  <a:pos x="hc" y="t"/>
                </a:cxn>
                <a:cxn ang="0">
                  <a:pos x="r" y="vc"/>
                </a:cxn>
                <a:cxn ang="cd4">
                  <a:pos x="hc" y="b"/>
                </a:cxn>
                <a:cxn ang="cd2">
                  <a:pos x="l" y="vc"/>
                </a:cxn>
                <a:cxn ang="f88">
                  <a:pos x="f145" y="f146"/>
                </a:cxn>
                <a:cxn ang="f88">
                  <a:pos x="f147" y="f148"/>
                </a:cxn>
                <a:cxn ang="f88">
                  <a:pos x="f149" y="f150"/>
                </a:cxn>
                <a:cxn ang="f88">
                  <a:pos x="f151" y="f152"/>
                </a:cxn>
                <a:cxn ang="f88">
                  <a:pos x="f153" y="f154"/>
                </a:cxn>
                <a:cxn ang="f88">
                  <a:pos x="f155" y="f156"/>
                </a:cxn>
                <a:cxn ang="f88">
                  <a:pos x="f155" y="f157"/>
                </a:cxn>
                <a:cxn ang="f88">
                  <a:pos x="f155" y="f158"/>
                </a:cxn>
                <a:cxn ang="f88">
                  <a:pos x="f159" y="f160"/>
                </a:cxn>
                <a:cxn ang="f88">
                  <a:pos x="f161" y="f162"/>
                </a:cxn>
                <a:cxn ang="f88">
                  <a:pos x="f163" y="f164"/>
                </a:cxn>
                <a:cxn ang="f88">
                  <a:pos x="f163" y="f165"/>
                </a:cxn>
                <a:cxn ang="f88">
                  <a:pos x="f166" y="f167"/>
                </a:cxn>
                <a:cxn ang="f88">
                  <a:pos x="f168" y="f167"/>
                </a:cxn>
                <a:cxn ang="f88">
                  <a:pos x="f145" y="f146"/>
                </a:cxn>
              </a:cxnLst>
              <a:rect l="f141" t="f144" r="f142" b="f143"/>
              <a:pathLst>
                <a:path w="225303" h="191067">
                  <a:moveTo>
                    <a:pt x="f8" y="f9"/>
                  </a:moveTo>
                  <a:cubicBezTo>
                    <a:pt x="f10" y="f11"/>
                    <a:pt x="f12" y="f13"/>
                    <a:pt x="f14" y="f15"/>
                  </a:cubicBezTo>
                  <a:cubicBezTo>
                    <a:pt x="f16" y="f17"/>
                    <a:pt x="f18" y="f19"/>
                    <a:pt x="f20" y="f21"/>
                  </a:cubicBezTo>
                  <a:lnTo>
                    <a:pt x="f5" y="f22"/>
                  </a:lnTo>
                  <a:lnTo>
                    <a:pt x="f23" y="f24"/>
                  </a:lnTo>
                  <a:lnTo>
                    <a:pt x="f25" y="f7"/>
                  </a:lnTo>
                  <a:lnTo>
                    <a:pt x="f25" y="f26"/>
                  </a:lnTo>
                  <a:lnTo>
                    <a:pt x="f25" y="f27"/>
                  </a:lnTo>
                  <a:cubicBezTo>
                    <a:pt x="f28" y="f29"/>
                    <a:pt x="f30" y="f31"/>
                    <a:pt x="f32" y="f33"/>
                  </a:cubicBezTo>
                  <a:cubicBezTo>
                    <a:pt x="f34" y="f33"/>
                    <a:pt x="f35" y="f36"/>
                    <a:pt x="f37" y="f38"/>
                  </a:cubicBezTo>
                  <a:cubicBezTo>
                    <a:pt x="f39" y="f40"/>
                    <a:pt x="f41" y="f42"/>
                    <a:pt x="f43" y="f44"/>
                  </a:cubicBezTo>
                  <a:lnTo>
                    <a:pt x="f43" y="f45"/>
                  </a:lnTo>
                  <a:lnTo>
                    <a:pt x="f46" y="f5"/>
                  </a:lnTo>
                  <a:lnTo>
                    <a:pt x="f47" y="f5"/>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198">
              <a:extLst>
                <a:ext uri="{FF2B5EF4-FFF2-40B4-BE49-F238E27FC236}">
                  <a16:creationId xmlns:a16="http://schemas.microsoft.com/office/drawing/2014/main" id="{F5BA6B22-2DAC-16B0-AC33-9A96ADBF3C12}"/>
                </a:ext>
              </a:extLst>
            </p:cNvPr>
            <p:cNvSpPr/>
            <p:nvPr/>
          </p:nvSpPr>
          <p:spPr>
            <a:xfrm flipH="1">
              <a:off x="9928664" y="2120886"/>
              <a:ext cx="282906" cy="2330412"/>
            </a:xfrm>
            <a:custGeom>
              <a:avLst/>
              <a:gdLst>
                <a:gd name="f0" fmla="val 10800000"/>
                <a:gd name="f1" fmla="val 5400000"/>
                <a:gd name="f2" fmla="val 180"/>
                <a:gd name="f3" fmla="val w"/>
                <a:gd name="f4" fmla="val h"/>
                <a:gd name="f5" fmla="val 0"/>
                <a:gd name="f6" fmla="val 282909"/>
                <a:gd name="f7" fmla="val 2330409"/>
                <a:gd name="f8" fmla="val 282020"/>
                <a:gd name="f9" fmla="val 1875"/>
                <a:gd name="f10" fmla="val 282172"/>
                <a:gd name="f11" fmla="val 1049"/>
                <a:gd name="f12" fmla="val 281626"/>
                <a:gd name="f13" fmla="val 248"/>
                <a:gd name="f14" fmla="val 280787"/>
                <a:gd name="f15" fmla="val 108"/>
                <a:gd name="f16" fmla="val 280774"/>
                <a:gd name="f17" fmla="val 95"/>
                <a:gd name="f18" fmla="val 280761"/>
                <a:gd name="f19" fmla="val 280748"/>
                <a:gd name="f20" fmla="val 280418"/>
                <a:gd name="f21" fmla="val -32"/>
                <a:gd name="f22" fmla="val 280062"/>
                <a:gd name="f23" fmla="val 279731"/>
                <a:gd name="f24" fmla="val 985"/>
                <a:gd name="f25" fmla="val 9"/>
                <a:gd name="f26" fmla="val 2327353"/>
                <a:gd name="f27" fmla="val 2328497"/>
                <a:gd name="f28" fmla="val -80"/>
                <a:gd name="f29" fmla="val 2329400"/>
                <a:gd name="f30" fmla="val 530"/>
                <a:gd name="f31" fmla="val 2330213"/>
                <a:gd name="f32" fmla="val 1407"/>
                <a:gd name="f33" fmla="val 2330404"/>
                <a:gd name="f34" fmla="val 2323"/>
                <a:gd name="f35" fmla="val 2330480"/>
                <a:gd name="f36" fmla="val 3111"/>
                <a:gd name="f37" fmla="val 2329793"/>
                <a:gd name="f38" fmla="val 3187"/>
                <a:gd name="f39" fmla="val 2328891"/>
                <a:gd name="f40" fmla="val 2328878"/>
                <a:gd name="f41" fmla="val 2327861"/>
                <a:gd name="f42" fmla="val 282910"/>
                <a:gd name="f43" fmla="val 1494"/>
                <a:gd name="f44" fmla="+- 0 0 -90"/>
                <a:gd name="f45" fmla="*/ f3 1 282909"/>
                <a:gd name="f46" fmla="*/ f4 1 2330409"/>
                <a:gd name="f47" fmla="val f5"/>
                <a:gd name="f48" fmla="val f6"/>
                <a:gd name="f49" fmla="val f7"/>
                <a:gd name="f50" fmla="*/ f44 f0 1"/>
                <a:gd name="f51" fmla="+- f49 0 f47"/>
                <a:gd name="f52" fmla="+- f48 0 f47"/>
                <a:gd name="f53" fmla="*/ f50 1 f2"/>
                <a:gd name="f54" fmla="*/ f52 1 282909"/>
                <a:gd name="f55" fmla="*/ f51 1 2330409"/>
                <a:gd name="f56" fmla="*/ 282020 f52 1"/>
                <a:gd name="f57" fmla="*/ 1875 f51 1"/>
                <a:gd name="f58" fmla="*/ 280787 f52 1"/>
                <a:gd name="f59" fmla="*/ 108 f51 1"/>
                <a:gd name="f60" fmla="*/ 280748 f52 1"/>
                <a:gd name="f61" fmla="*/ 95 f51 1"/>
                <a:gd name="f62" fmla="*/ 279731 f52 1"/>
                <a:gd name="f63" fmla="*/ 985 f51 1"/>
                <a:gd name="f64" fmla="*/ 9 f52 1"/>
                <a:gd name="f65" fmla="*/ 2327353 f51 1"/>
                <a:gd name="f66" fmla="*/ 2328497 f51 1"/>
                <a:gd name="f67" fmla="*/ 1407 f52 1"/>
                <a:gd name="f68" fmla="*/ 2330404 f51 1"/>
                <a:gd name="f69" fmla="*/ 3187 f52 1"/>
                <a:gd name="f70" fmla="*/ 2328891 f51 1"/>
                <a:gd name="f71" fmla="*/ 2328878 f51 1"/>
                <a:gd name="f72" fmla="*/ 2327861 f51 1"/>
                <a:gd name="f73" fmla="*/ 282910 f52 1"/>
                <a:gd name="f74" fmla="*/ 1494 f51 1"/>
                <a:gd name="f75" fmla="+- f53 0 f1"/>
                <a:gd name="f76" fmla="*/ f56 1 282909"/>
                <a:gd name="f77" fmla="*/ f57 1 2330409"/>
                <a:gd name="f78" fmla="*/ f58 1 282909"/>
                <a:gd name="f79" fmla="*/ f59 1 2330409"/>
                <a:gd name="f80" fmla="*/ f60 1 282909"/>
                <a:gd name="f81" fmla="*/ f61 1 2330409"/>
                <a:gd name="f82" fmla="*/ f62 1 282909"/>
                <a:gd name="f83" fmla="*/ f63 1 2330409"/>
                <a:gd name="f84" fmla="*/ f64 1 282909"/>
                <a:gd name="f85" fmla="*/ f65 1 2330409"/>
                <a:gd name="f86" fmla="*/ f66 1 2330409"/>
                <a:gd name="f87" fmla="*/ f67 1 282909"/>
                <a:gd name="f88" fmla="*/ f68 1 2330409"/>
                <a:gd name="f89" fmla="*/ f69 1 282909"/>
                <a:gd name="f90" fmla="*/ f70 1 2330409"/>
                <a:gd name="f91" fmla="*/ f71 1 2330409"/>
                <a:gd name="f92" fmla="*/ f72 1 2330409"/>
                <a:gd name="f93" fmla="*/ f73 1 282909"/>
                <a:gd name="f94" fmla="*/ f74 1 2330409"/>
                <a:gd name="f95" fmla="*/ f47 1 f54"/>
                <a:gd name="f96" fmla="*/ f48 1 f54"/>
                <a:gd name="f97" fmla="*/ f47 1 f55"/>
                <a:gd name="f98" fmla="*/ f49 1 f55"/>
                <a:gd name="f99" fmla="*/ f76 1 f54"/>
                <a:gd name="f100" fmla="*/ f77 1 f55"/>
                <a:gd name="f101" fmla="*/ f78 1 f54"/>
                <a:gd name="f102" fmla="*/ f79 1 f55"/>
                <a:gd name="f103" fmla="*/ f80 1 f54"/>
                <a:gd name="f104" fmla="*/ f81 1 f55"/>
                <a:gd name="f105" fmla="*/ f82 1 f54"/>
                <a:gd name="f106" fmla="*/ f83 1 f55"/>
                <a:gd name="f107" fmla="*/ f84 1 f54"/>
                <a:gd name="f108" fmla="*/ f85 1 f55"/>
                <a:gd name="f109" fmla="*/ f86 1 f55"/>
                <a:gd name="f110" fmla="*/ f87 1 f54"/>
                <a:gd name="f111" fmla="*/ f88 1 f55"/>
                <a:gd name="f112" fmla="*/ f89 1 f54"/>
                <a:gd name="f113" fmla="*/ f90 1 f55"/>
                <a:gd name="f114" fmla="*/ f91 1 f55"/>
                <a:gd name="f115" fmla="*/ f92 1 f55"/>
                <a:gd name="f116" fmla="*/ f93 1 f54"/>
                <a:gd name="f117" fmla="*/ f94 1 f55"/>
                <a:gd name="f118" fmla="*/ f95 f45 1"/>
                <a:gd name="f119" fmla="*/ f96 f45 1"/>
                <a:gd name="f120" fmla="*/ f98 f46 1"/>
                <a:gd name="f121" fmla="*/ f97 f46 1"/>
                <a:gd name="f122" fmla="*/ f99 f45 1"/>
                <a:gd name="f123" fmla="*/ f100 f46 1"/>
                <a:gd name="f124" fmla="*/ f101 f45 1"/>
                <a:gd name="f125" fmla="*/ f102 f46 1"/>
                <a:gd name="f126" fmla="*/ f103 f45 1"/>
                <a:gd name="f127" fmla="*/ f104 f46 1"/>
                <a:gd name="f128" fmla="*/ f105 f45 1"/>
                <a:gd name="f129" fmla="*/ f106 f46 1"/>
                <a:gd name="f130" fmla="*/ f107 f45 1"/>
                <a:gd name="f131" fmla="*/ f108 f46 1"/>
                <a:gd name="f132" fmla="*/ f109 f46 1"/>
                <a:gd name="f133" fmla="*/ f110 f45 1"/>
                <a:gd name="f134" fmla="*/ f111 f46 1"/>
                <a:gd name="f135" fmla="*/ f112 f45 1"/>
                <a:gd name="f136" fmla="*/ f113 f46 1"/>
                <a:gd name="f137" fmla="*/ f114 f46 1"/>
                <a:gd name="f138" fmla="*/ f115 f46 1"/>
                <a:gd name="f139" fmla="*/ f116 f45 1"/>
                <a:gd name="f140" fmla="*/ f117 f46 1"/>
              </a:gdLst>
              <a:ahLst/>
              <a:cxnLst>
                <a:cxn ang="3cd4">
                  <a:pos x="hc" y="t"/>
                </a:cxn>
                <a:cxn ang="0">
                  <a:pos x="r" y="vc"/>
                </a:cxn>
                <a:cxn ang="cd4">
                  <a:pos x="hc" y="b"/>
                </a:cxn>
                <a:cxn ang="cd2">
                  <a:pos x="l" y="vc"/>
                </a:cxn>
                <a:cxn ang="f75">
                  <a:pos x="f122" y="f123"/>
                </a:cxn>
                <a:cxn ang="f75">
                  <a:pos x="f124" y="f125"/>
                </a:cxn>
                <a:cxn ang="f75">
                  <a:pos x="f126" y="f127"/>
                </a:cxn>
                <a:cxn ang="f75">
                  <a:pos x="f128" y="f127"/>
                </a:cxn>
                <a:cxn ang="f75">
                  <a:pos x="f128" y="f127"/>
                </a:cxn>
                <a:cxn ang="f75">
                  <a:pos x="f128" y="f127"/>
                </a:cxn>
                <a:cxn ang="f75">
                  <a:pos x="f128" y="f127"/>
                </a:cxn>
                <a:cxn ang="f75">
                  <a:pos x="f128" y="f129"/>
                </a:cxn>
                <a:cxn ang="f75">
                  <a:pos x="f130" y="f131"/>
                </a:cxn>
                <a:cxn ang="f75">
                  <a:pos x="f130" y="f132"/>
                </a:cxn>
                <a:cxn ang="f75">
                  <a:pos x="f133" y="f134"/>
                </a:cxn>
                <a:cxn ang="f75">
                  <a:pos x="f135" y="f136"/>
                </a:cxn>
                <a:cxn ang="f75">
                  <a:pos x="f135" y="f137"/>
                </a:cxn>
                <a:cxn ang="f75">
                  <a:pos x="f135" y="f138"/>
                </a:cxn>
                <a:cxn ang="f75">
                  <a:pos x="f139" y="f140"/>
                </a:cxn>
              </a:cxnLst>
              <a:rect l="f118" t="f121" r="f119" b="f120"/>
              <a:pathLst>
                <a:path w="282909" h="2330409">
                  <a:moveTo>
                    <a:pt x="f8" y="f9"/>
                  </a:moveTo>
                  <a:cubicBezTo>
                    <a:pt x="f10" y="f11"/>
                    <a:pt x="f12" y="f13"/>
                    <a:pt x="f14" y="f15"/>
                  </a:cubicBezTo>
                  <a:cubicBezTo>
                    <a:pt x="f16" y="f17"/>
                    <a:pt x="f18" y="f17"/>
                    <a:pt x="f19" y="f17"/>
                  </a:cubicBezTo>
                  <a:cubicBezTo>
                    <a:pt x="f20" y="f21"/>
                    <a:pt x="f22" y="f21"/>
                    <a:pt x="f23" y="f17"/>
                  </a:cubicBezTo>
                  <a:lnTo>
                    <a:pt x="f23" y="f17"/>
                  </a:lnTo>
                  <a:lnTo>
                    <a:pt x="f23" y="f17"/>
                  </a:lnTo>
                  <a:lnTo>
                    <a:pt x="f23" y="f17"/>
                  </a:lnTo>
                  <a:lnTo>
                    <a:pt x="f23" y="f24"/>
                  </a:lnTo>
                  <a:lnTo>
                    <a:pt x="f25" y="f26"/>
                  </a:lnTo>
                  <a:lnTo>
                    <a:pt x="f25" y="f27"/>
                  </a:lnTo>
                  <a:cubicBezTo>
                    <a:pt x="f28" y="f29"/>
                    <a:pt x="f30" y="f31"/>
                    <a:pt x="f32" y="f33"/>
                  </a:cubicBezTo>
                  <a:cubicBezTo>
                    <a:pt x="f34" y="f35"/>
                    <a:pt x="f36" y="f37"/>
                    <a:pt x="f38" y="f39"/>
                  </a:cubicBezTo>
                  <a:cubicBezTo>
                    <a:pt x="f38" y="f39"/>
                    <a:pt x="f38" y="f40"/>
                    <a:pt x="f38" y="f40"/>
                  </a:cubicBezTo>
                  <a:lnTo>
                    <a:pt x="f38" y="f41"/>
                  </a:ln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199">
              <a:extLst>
                <a:ext uri="{FF2B5EF4-FFF2-40B4-BE49-F238E27FC236}">
                  <a16:creationId xmlns:a16="http://schemas.microsoft.com/office/drawing/2014/main" id="{6728BE5B-62E0-1011-3D87-8A937B0EAB8A}"/>
                </a:ext>
              </a:extLst>
            </p:cNvPr>
            <p:cNvSpPr/>
            <p:nvPr/>
          </p:nvSpPr>
          <p:spPr>
            <a:xfrm flipH="1">
              <a:off x="10042205" y="1236524"/>
              <a:ext cx="179277" cy="149806"/>
            </a:xfrm>
            <a:custGeom>
              <a:avLst/>
              <a:gdLst>
                <a:gd name="f0" fmla="val 10800000"/>
                <a:gd name="f1" fmla="val 5400000"/>
                <a:gd name="f2" fmla="val 180"/>
                <a:gd name="f3" fmla="val w"/>
                <a:gd name="f4" fmla="val h"/>
                <a:gd name="f5" fmla="val 0"/>
                <a:gd name="f6" fmla="val 179276"/>
                <a:gd name="f7" fmla="val 149803"/>
                <a:gd name="f8" fmla="val 164528"/>
                <a:gd name="f9" fmla="val 145227"/>
                <a:gd name="f10" fmla="val 164922"/>
                <a:gd name="f11" fmla="val 140329"/>
                <a:gd name="f12" fmla="val 169220"/>
                <a:gd name="f13" fmla="val 136678"/>
                <a:gd name="f14" fmla="val 174115"/>
                <a:gd name="f15" fmla="val 137072"/>
                <a:gd name="f16" fmla="val 174178"/>
                <a:gd name="f17" fmla="val 137078"/>
                <a:gd name="f18" fmla="val 174254"/>
                <a:gd name="f19" fmla="val 137083"/>
                <a:gd name="f20" fmla="val 174318"/>
                <a:gd name="f21" fmla="val 137091"/>
                <a:gd name="f22" fmla="val 176238"/>
                <a:gd name="f23" fmla="val 137373"/>
                <a:gd name="f24" fmla="val 177993"/>
                <a:gd name="f25" fmla="val 138318"/>
                <a:gd name="f26" fmla="val 179277"/>
                <a:gd name="f27" fmla="val 139761"/>
                <a:gd name="f28" fmla="val 178641"/>
                <a:gd name="f29" fmla="val 138998"/>
                <a:gd name="f30" fmla="val 6739"/>
                <a:gd name="f31" fmla="val 51"/>
                <a:gd name="f32" fmla="val 6408"/>
                <a:gd name="f33" fmla="val -17"/>
                <a:gd name="f34" fmla="val 6052"/>
                <a:gd name="f35" fmla="val 5722"/>
                <a:gd name="f36" fmla="val 7425"/>
                <a:gd name="f37" fmla="val 1037"/>
                <a:gd name="f38" fmla="val 8773"/>
                <a:gd name="f39" fmla="val 2555"/>
                <a:gd name="f40" fmla="val 9536"/>
                <a:gd name="f41" fmla="val 4374"/>
                <a:gd name="f42" fmla="val 11418"/>
                <a:gd name="f43" fmla="val 9043"/>
                <a:gd name="f44" fmla="val 9282"/>
                <a:gd name="f45" fmla="val 14366"/>
                <a:gd name="f46" fmla="val 4705"/>
                <a:gd name="f47" fmla="val 16450"/>
                <a:gd name="f48" fmla="val 18484"/>
                <a:gd name="f49" fmla="val 162366"/>
                <a:gd name="f50" fmla="val 164146"/>
                <a:gd name="f51" fmla="val 149041"/>
                <a:gd name="f52" fmla="+- 0 0 -90"/>
                <a:gd name="f53" fmla="*/ f3 1 179276"/>
                <a:gd name="f54" fmla="*/ f4 1 149803"/>
                <a:gd name="f55" fmla="val f5"/>
                <a:gd name="f56" fmla="val f6"/>
                <a:gd name="f57" fmla="val f7"/>
                <a:gd name="f58" fmla="*/ f52 f0 1"/>
                <a:gd name="f59" fmla="+- f57 0 f55"/>
                <a:gd name="f60" fmla="+- f56 0 f55"/>
                <a:gd name="f61" fmla="*/ f58 1 f2"/>
                <a:gd name="f62" fmla="*/ f60 1 179276"/>
                <a:gd name="f63" fmla="*/ f59 1 149803"/>
                <a:gd name="f64" fmla="*/ 164528 f60 1"/>
                <a:gd name="f65" fmla="*/ 145227 f59 1"/>
                <a:gd name="f66" fmla="*/ 174115 f60 1"/>
                <a:gd name="f67" fmla="*/ 137072 f59 1"/>
                <a:gd name="f68" fmla="*/ 174318 f60 1"/>
                <a:gd name="f69" fmla="*/ 137091 f59 1"/>
                <a:gd name="f70" fmla="*/ 179277 f60 1"/>
                <a:gd name="f71" fmla="*/ 139761 f59 1"/>
                <a:gd name="f72" fmla="*/ 178641 f60 1"/>
                <a:gd name="f73" fmla="*/ 138998 f59 1"/>
                <a:gd name="f74" fmla="*/ 6739 f60 1"/>
                <a:gd name="f75" fmla="*/ 51 f59 1"/>
                <a:gd name="f76" fmla="*/ 5722 f60 1"/>
                <a:gd name="f77" fmla="*/ 9536 f60 1"/>
                <a:gd name="f78" fmla="*/ 4374 f59 1"/>
                <a:gd name="f79" fmla="*/ 4705 f60 1"/>
                <a:gd name="f80" fmla="*/ 16450 f59 1"/>
                <a:gd name="f81" fmla="*/ 0 f60 1"/>
                <a:gd name="f82" fmla="*/ 18484 f59 1"/>
                <a:gd name="f83" fmla="*/ 162366 f60 1"/>
                <a:gd name="f84" fmla="*/ 149803 f59 1"/>
                <a:gd name="f85" fmla="*/ 164146 f60 1"/>
                <a:gd name="f86" fmla="*/ 149041 f59 1"/>
                <a:gd name="f87" fmla="+- f61 0 f1"/>
                <a:gd name="f88" fmla="*/ f64 1 179276"/>
                <a:gd name="f89" fmla="*/ f65 1 149803"/>
                <a:gd name="f90" fmla="*/ f66 1 179276"/>
                <a:gd name="f91" fmla="*/ f67 1 149803"/>
                <a:gd name="f92" fmla="*/ f68 1 179276"/>
                <a:gd name="f93" fmla="*/ f69 1 149803"/>
                <a:gd name="f94" fmla="*/ f70 1 179276"/>
                <a:gd name="f95" fmla="*/ f71 1 149803"/>
                <a:gd name="f96" fmla="*/ f72 1 179276"/>
                <a:gd name="f97" fmla="*/ f73 1 149803"/>
                <a:gd name="f98" fmla="*/ f74 1 179276"/>
                <a:gd name="f99" fmla="*/ f75 1 149803"/>
                <a:gd name="f100" fmla="*/ f76 1 179276"/>
                <a:gd name="f101" fmla="*/ f77 1 179276"/>
                <a:gd name="f102" fmla="*/ f78 1 149803"/>
                <a:gd name="f103" fmla="*/ f79 1 179276"/>
                <a:gd name="f104" fmla="*/ f80 1 149803"/>
                <a:gd name="f105" fmla="*/ f81 1 179276"/>
                <a:gd name="f106" fmla="*/ f82 1 149803"/>
                <a:gd name="f107" fmla="*/ f83 1 179276"/>
                <a:gd name="f108" fmla="*/ f84 1 149803"/>
                <a:gd name="f109" fmla="*/ f85 1 179276"/>
                <a:gd name="f110" fmla="*/ f86 1 149803"/>
                <a:gd name="f111" fmla="*/ f55 1 f62"/>
                <a:gd name="f112" fmla="*/ f56 1 f62"/>
                <a:gd name="f113" fmla="*/ f55 1 f63"/>
                <a:gd name="f114" fmla="*/ f57 1 f63"/>
                <a:gd name="f115" fmla="*/ f88 1 f62"/>
                <a:gd name="f116" fmla="*/ f89 1 f63"/>
                <a:gd name="f117" fmla="*/ f90 1 f62"/>
                <a:gd name="f118" fmla="*/ f91 1 f63"/>
                <a:gd name="f119" fmla="*/ f92 1 f62"/>
                <a:gd name="f120" fmla="*/ f93 1 f63"/>
                <a:gd name="f121" fmla="*/ f94 1 f62"/>
                <a:gd name="f122" fmla="*/ f95 1 f63"/>
                <a:gd name="f123" fmla="*/ f96 1 f62"/>
                <a:gd name="f124" fmla="*/ f97 1 f63"/>
                <a:gd name="f125" fmla="*/ f98 1 f62"/>
                <a:gd name="f126" fmla="*/ f99 1 f63"/>
                <a:gd name="f127" fmla="*/ f100 1 f62"/>
                <a:gd name="f128" fmla="*/ f101 1 f62"/>
                <a:gd name="f129" fmla="*/ f102 1 f63"/>
                <a:gd name="f130" fmla="*/ f103 1 f62"/>
                <a:gd name="f131" fmla="*/ f104 1 f63"/>
                <a:gd name="f132" fmla="*/ f105 1 f62"/>
                <a:gd name="f133" fmla="*/ f106 1 f63"/>
                <a:gd name="f134" fmla="*/ f107 1 f62"/>
                <a:gd name="f135" fmla="*/ f108 1 f63"/>
                <a:gd name="f136" fmla="*/ f109 1 f62"/>
                <a:gd name="f137" fmla="*/ f110 1 f63"/>
                <a:gd name="f138" fmla="*/ f111 f53 1"/>
                <a:gd name="f139" fmla="*/ f112 f53 1"/>
                <a:gd name="f140" fmla="*/ f114 f54 1"/>
                <a:gd name="f141" fmla="*/ f113 f54 1"/>
                <a:gd name="f142" fmla="*/ f115 f53 1"/>
                <a:gd name="f143" fmla="*/ f116 f54 1"/>
                <a:gd name="f144" fmla="*/ f117 f53 1"/>
                <a:gd name="f145" fmla="*/ f118 f54 1"/>
                <a:gd name="f146" fmla="*/ f119 f53 1"/>
                <a:gd name="f147" fmla="*/ f120 f54 1"/>
                <a:gd name="f148" fmla="*/ f121 f53 1"/>
                <a:gd name="f149" fmla="*/ f122 f54 1"/>
                <a:gd name="f150" fmla="*/ f123 f53 1"/>
                <a:gd name="f151" fmla="*/ f124 f54 1"/>
                <a:gd name="f152" fmla="*/ f125 f53 1"/>
                <a:gd name="f153" fmla="*/ f126 f54 1"/>
                <a:gd name="f154" fmla="*/ f127 f53 1"/>
                <a:gd name="f155" fmla="*/ f128 f53 1"/>
                <a:gd name="f156" fmla="*/ f129 f54 1"/>
                <a:gd name="f157" fmla="*/ f130 f53 1"/>
                <a:gd name="f158" fmla="*/ f131 f54 1"/>
                <a:gd name="f159" fmla="*/ f132 f53 1"/>
                <a:gd name="f160" fmla="*/ f133 f54 1"/>
                <a:gd name="f161" fmla="*/ f134 f53 1"/>
                <a:gd name="f162" fmla="*/ f135 f54 1"/>
                <a:gd name="f163" fmla="*/ f136 f53 1"/>
                <a:gd name="f164" fmla="*/ f137 f54 1"/>
              </a:gdLst>
              <a:ahLst/>
              <a:cxnLst>
                <a:cxn ang="3cd4">
                  <a:pos x="hc" y="t"/>
                </a:cxn>
                <a:cxn ang="0">
                  <a:pos x="r" y="vc"/>
                </a:cxn>
                <a:cxn ang="cd4">
                  <a:pos x="hc" y="b"/>
                </a:cxn>
                <a:cxn ang="cd2">
                  <a:pos x="l" y="vc"/>
                </a:cxn>
                <a:cxn ang="f87">
                  <a:pos x="f142" y="f143"/>
                </a:cxn>
                <a:cxn ang="f87">
                  <a:pos x="f144" y="f145"/>
                </a:cxn>
                <a:cxn ang="f87">
                  <a:pos x="f146" y="f147"/>
                </a:cxn>
                <a:cxn ang="f87">
                  <a:pos x="f148" y="f149"/>
                </a:cxn>
                <a:cxn ang="f87">
                  <a:pos x="f150" y="f151"/>
                </a:cxn>
                <a:cxn ang="f87">
                  <a:pos x="f152" y="f153"/>
                </a:cxn>
                <a:cxn ang="f87">
                  <a:pos x="f154" y="f153"/>
                </a:cxn>
                <a:cxn ang="f87">
                  <a:pos x="f155" y="f156"/>
                </a:cxn>
                <a:cxn ang="f87">
                  <a:pos x="f157" y="f158"/>
                </a:cxn>
                <a:cxn ang="f87">
                  <a:pos x="f159" y="f160"/>
                </a:cxn>
                <a:cxn ang="f87">
                  <a:pos x="f161" y="f162"/>
                </a:cxn>
                <a:cxn ang="f87">
                  <a:pos x="f163" y="f164"/>
                </a:cxn>
              </a:cxnLst>
              <a:rect l="f138" t="f141" r="f139" b="f140"/>
              <a:pathLst>
                <a:path w="179276" h="149803">
                  <a:moveTo>
                    <a:pt x="f8" y="f9"/>
                  </a:moveTo>
                  <a:cubicBezTo>
                    <a:pt x="f10" y="f11"/>
                    <a:pt x="f12" y="f13"/>
                    <a:pt x="f14" y="f15"/>
                  </a:cubicBezTo>
                  <a:cubicBezTo>
                    <a:pt x="f16" y="f17"/>
                    <a:pt x="f18" y="f19"/>
                    <a:pt x="f20" y="f21"/>
                  </a:cubicBezTo>
                  <a:cubicBezTo>
                    <a:pt x="f22" y="f23"/>
                    <a:pt x="f24" y="f25"/>
                    <a:pt x="f26" y="f27"/>
                  </a:cubicBezTo>
                  <a:lnTo>
                    <a:pt x="f28" y="f29"/>
                  </a:lnTo>
                  <a:lnTo>
                    <a:pt x="f30" y="f31"/>
                  </a:lnTo>
                  <a:cubicBezTo>
                    <a:pt x="f32" y="f33"/>
                    <a:pt x="f34" y="f33"/>
                    <a:pt x="f35" y="f31"/>
                  </a:cubicBezTo>
                  <a:cubicBezTo>
                    <a:pt x="f36" y="f37"/>
                    <a:pt x="f38" y="f39"/>
                    <a:pt x="f40" y="f41"/>
                  </a:cubicBezTo>
                  <a:cubicBezTo>
                    <a:pt x="f42" y="f43"/>
                    <a:pt x="f44" y="f45"/>
                    <a:pt x="f46" y="f47"/>
                  </a:cubicBezTo>
                  <a:lnTo>
                    <a:pt x="f5" y="f48"/>
                  </a:lnTo>
                  <a:lnTo>
                    <a:pt x="f49" y="f7"/>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00">
              <a:extLst>
                <a:ext uri="{FF2B5EF4-FFF2-40B4-BE49-F238E27FC236}">
                  <a16:creationId xmlns:a16="http://schemas.microsoft.com/office/drawing/2014/main" id="{EDC421C4-2A2B-B964-ADF4-37CA574F86F0}"/>
                </a:ext>
              </a:extLst>
            </p:cNvPr>
            <p:cNvSpPr/>
            <p:nvPr/>
          </p:nvSpPr>
          <p:spPr>
            <a:xfrm flipH="1">
              <a:off x="10057714" y="1384931"/>
              <a:ext cx="341519" cy="151150"/>
            </a:xfrm>
            <a:custGeom>
              <a:avLst/>
              <a:gdLst>
                <a:gd name="f0" fmla="val 10800000"/>
                <a:gd name="f1" fmla="val 5400000"/>
                <a:gd name="f2" fmla="val 180"/>
                <a:gd name="f3" fmla="val w"/>
                <a:gd name="f4" fmla="val h"/>
                <a:gd name="f5" fmla="val 0"/>
                <a:gd name="f6" fmla="val 341515"/>
                <a:gd name="f7" fmla="val 151150"/>
                <a:gd name="f8" fmla="val 890"/>
                <a:gd name="f9" fmla="val 150133"/>
                <a:gd name="f10" fmla="val 341516"/>
                <a:gd name="f11" fmla="val 3687"/>
                <a:gd name="f12" fmla="val 339736"/>
                <a:gd name="f13" fmla="val 763"/>
                <a:gd name="f14" fmla="val 148226"/>
                <a:gd name="f15" fmla="val 148862"/>
                <a:gd name="f16" fmla="val 149879"/>
                <a:gd name="f17" fmla="+- 0 0 -90"/>
                <a:gd name="f18" fmla="*/ f3 1 341515"/>
                <a:gd name="f19" fmla="*/ f4 1 151150"/>
                <a:gd name="f20" fmla="val f5"/>
                <a:gd name="f21" fmla="val f6"/>
                <a:gd name="f22" fmla="val f7"/>
                <a:gd name="f23" fmla="*/ f17 f0 1"/>
                <a:gd name="f24" fmla="+- f22 0 f20"/>
                <a:gd name="f25" fmla="+- f21 0 f20"/>
                <a:gd name="f26" fmla="*/ f23 1 f2"/>
                <a:gd name="f27" fmla="*/ f25 1 341515"/>
                <a:gd name="f28" fmla="*/ f24 1 151150"/>
                <a:gd name="f29" fmla="*/ 890 f25 1"/>
                <a:gd name="f30" fmla="*/ 150133 f24 1"/>
                <a:gd name="f31" fmla="*/ 151150 f24 1"/>
                <a:gd name="f32" fmla="*/ 341516 f25 1"/>
                <a:gd name="f33" fmla="*/ 3687 f24 1"/>
                <a:gd name="f34" fmla="*/ 0 f24 1"/>
                <a:gd name="f35" fmla="*/ 339736 f25 1"/>
                <a:gd name="f36" fmla="*/ 763 f24 1"/>
                <a:gd name="f37" fmla="*/ 0 f25 1"/>
                <a:gd name="f38" fmla="*/ 148226 f24 1"/>
                <a:gd name="f39" fmla="*/ 763 f25 1"/>
                <a:gd name="f40" fmla="*/ 148862 f24 1"/>
                <a:gd name="f41" fmla="+- f26 0 f1"/>
                <a:gd name="f42" fmla="*/ f29 1 341515"/>
                <a:gd name="f43" fmla="*/ f30 1 151150"/>
                <a:gd name="f44" fmla="*/ f31 1 151150"/>
                <a:gd name="f45" fmla="*/ f32 1 341515"/>
                <a:gd name="f46" fmla="*/ f33 1 151150"/>
                <a:gd name="f47" fmla="*/ f34 1 151150"/>
                <a:gd name="f48" fmla="*/ f35 1 341515"/>
                <a:gd name="f49" fmla="*/ f36 1 151150"/>
                <a:gd name="f50" fmla="*/ f37 1 341515"/>
                <a:gd name="f51" fmla="*/ f38 1 151150"/>
                <a:gd name="f52" fmla="*/ f39 1 341515"/>
                <a:gd name="f53" fmla="*/ f40 1 151150"/>
                <a:gd name="f54" fmla="*/ f20 1 f27"/>
                <a:gd name="f55" fmla="*/ f21 1 f27"/>
                <a:gd name="f56" fmla="*/ f20 1 f28"/>
                <a:gd name="f57" fmla="*/ f22 1 f28"/>
                <a:gd name="f58" fmla="*/ f42 1 f27"/>
                <a:gd name="f59" fmla="*/ f43 1 f28"/>
                <a:gd name="f60" fmla="*/ f44 1 f28"/>
                <a:gd name="f61" fmla="*/ f45 1 f27"/>
                <a:gd name="f62" fmla="*/ f46 1 f28"/>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9 1"/>
                <a:gd name="f77" fmla="*/ f61 f18 1"/>
                <a:gd name="f78" fmla="*/ f62 f19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4" y="f75"/>
                </a:cxn>
                <a:cxn ang="f41">
                  <a:pos x="f74" y="f76"/>
                </a:cxn>
                <a:cxn ang="f41">
                  <a:pos x="f77" y="f78"/>
                </a:cxn>
                <a:cxn ang="f41">
                  <a:pos x="f77" y="f79"/>
                </a:cxn>
                <a:cxn ang="f41">
                  <a:pos x="f80" y="f81"/>
                </a:cxn>
                <a:cxn ang="f41">
                  <a:pos x="f82" y="f83"/>
                </a:cxn>
                <a:cxn ang="f41">
                  <a:pos x="f84" y="f85"/>
                </a:cxn>
                <a:cxn ang="f41">
                  <a:pos x="f84" y="f85"/>
                </a:cxn>
                <a:cxn ang="f41">
                  <a:pos x="f74" y="f75"/>
                </a:cxn>
              </a:cxnLst>
              <a:rect l="f70" t="f73" r="f71" b="f72"/>
              <a:pathLst>
                <a:path w="341515" h="151150">
                  <a:moveTo>
                    <a:pt x="f8" y="f9"/>
                  </a:moveTo>
                  <a:lnTo>
                    <a:pt x="f8" y="f9"/>
                  </a:lnTo>
                  <a:lnTo>
                    <a:pt x="f8" y="f7"/>
                  </a:lnTo>
                  <a:lnTo>
                    <a:pt x="f10" y="f11"/>
                  </a:lnTo>
                  <a:lnTo>
                    <a:pt x="f10" y="f5"/>
                  </a:lnTo>
                  <a:lnTo>
                    <a:pt x="f12" y="f13"/>
                  </a:lnTo>
                  <a:lnTo>
                    <a:pt x="f5" y="f14"/>
                  </a:lnTo>
                  <a:lnTo>
                    <a:pt x="f13" y="f15"/>
                  </a:lnTo>
                  <a:lnTo>
                    <a:pt x="f13" y="f15"/>
                  </a:lnTo>
                  <a:cubicBezTo>
                    <a:pt x="f13" y="f15"/>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01">
              <a:extLst>
                <a:ext uri="{FF2B5EF4-FFF2-40B4-BE49-F238E27FC236}">
                  <a16:creationId xmlns:a16="http://schemas.microsoft.com/office/drawing/2014/main" id="{80480B5A-8149-4CD8-3C32-01965A7539C3}"/>
                </a:ext>
              </a:extLst>
            </p:cNvPr>
            <p:cNvSpPr/>
            <p:nvPr/>
          </p:nvSpPr>
          <p:spPr>
            <a:xfrm flipH="1">
              <a:off x="10398849" y="1399041"/>
              <a:ext cx="162872" cy="136273"/>
            </a:xfrm>
            <a:custGeom>
              <a:avLst/>
              <a:gdLst>
                <a:gd name="f0" fmla="val 10800000"/>
                <a:gd name="f1" fmla="val 5400000"/>
                <a:gd name="f2" fmla="val 180"/>
                <a:gd name="f3" fmla="val w"/>
                <a:gd name="f4" fmla="val h"/>
                <a:gd name="f5" fmla="val 0"/>
                <a:gd name="f6" fmla="val 162874"/>
                <a:gd name="f7" fmla="val 136276"/>
                <a:gd name="f8" fmla="val 160332"/>
                <a:gd name="f9" fmla="val 135895"/>
                <a:gd name="f10" fmla="val 160446"/>
                <a:gd name="f11" fmla="val 135059"/>
                <a:gd name="f12" fmla="val 161146"/>
                <a:gd name="f13" fmla="val 134422"/>
                <a:gd name="f14" fmla="val 161985"/>
                <a:gd name="f15" fmla="val 134370"/>
                <a:gd name="f16" fmla="val 162748"/>
                <a:gd name="f17" fmla="val 162875"/>
                <a:gd name="f18" fmla="val 162112"/>
                <a:gd name="f19" fmla="val 133734"/>
                <a:gd name="f20" fmla="val 1272"/>
                <a:gd name="f21" fmla="val 2415"/>
                <a:gd name="f22" fmla="val 136277"/>
                <a:gd name="f23" fmla="+- 0 0 -90"/>
                <a:gd name="f24" fmla="*/ f3 1 162874"/>
                <a:gd name="f25" fmla="*/ f4 1 136276"/>
                <a:gd name="f26" fmla="val f5"/>
                <a:gd name="f27" fmla="val f6"/>
                <a:gd name="f28" fmla="val f7"/>
                <a:gd name="f29" fmla="*/ f23 f0 1"/>
                <a:gd name="f30" fmla="+- f28 0 f26"/>
                <a:gd name="f31" fmla="+- f27 0 f26"/>
                <a:gd name="f32" fmla="*/ f29 1 f2"/>
                <a:gd name="f33" fmla="*/ f31 1 162874"/>
                <a:gd name="f34" fmla="*/ f30 1 136276"/>
                <a:gd name="f35" fmla="*/ 160332 f31 1"/>
                <a:gd name="f36" fmla="*/ 135895 f30 1"/>
                <a:gd name="f37" fmla="*/ 161985 f31 1"/>
                <a:gd name="f38" fmla="*/ 134370 f30 1"/>
                <a:gd name="f39" fmla="*/ 162875 f31 1"/>
                <a:gd name="f40" fmla="*/ 162112 f31 1"/>
                <a:gd name="f41" fmla="*/ 133734 f30 1"/>
                <a:gd name="f42" fmla="*/ 1272 f31 1"/>
                <a:gd name="f43" fmla="*/ 0 f30 1"/>
                <a:gd name="f44" fmla="*/ 0 f31 1"/>
                <a:gd name="f45" fmla="*/ 2415 f30 1"/>
                <a:gd name="f46" fmla="*/ 136277 f30 1"/>
                <a:gd name="f47" fmla="+- f32 0 f1"/>
                <a:gd name="f48" fmla="*/ f35 1 162874"/>
                <a:gd name="f49" fmla="*/ f36 1 136276"/>
                <a:gd name="f50" fmla="*/ f37 1 162874"/>
                <a:gd name="f51" fmla="*/ f38 1 136276"/>
                <a:gd name="f52" fmla="*/ f39 1 162874"/>
                <a:gd name="f53" fmla="*/ f40 1 162874"/>
                <a:gd name="f54" fmla="*/ f41 1 136276"/>
                <a:gd name="f55" fmla="*/ f42 1 162874"/>
                <a:gd name="f56" fmla="*/ f43 1 136276"/>
                <a:gd name="f57" fmla="*/ f44 1 162874"/>
                <a:gd name="f58" fmla="*/ f45 1 136276"/>
                <a:gd name="f59" fmla="*/ f46 1 136276"/>
                <a:gd name="f60" fmla="*/ f26 1 f33"/>
                <a:gd name="f61" fmla="*/ f27 1 f33"/>
                <a:gd name="f62" fmla="*/ f26 1 f34"/>
                <a:gd name="f63" fmla="*/ f28 1 f34"/>
                <a:gd name="f64" fmla="*/ f48 1 f33"/>
                <a:gd name="f65" fmla="*/ f49 1 f34"/>
                <a:gd name="f66" fmla="*/ f50 1 f33"/>
                <a:gd name="f67" fmla="*/ f51 1 f34"/>
                <a:gd name="f68" fmla="*/ f52 1 f33"/>
                <a:gd name="f69" fmla="*/ f53 1 f33"/>
                <a:gd name="f70" fmla="*/ f54 1 f34"/>
                <a:gd name="f71" fmla="*/ f55 1 f33"/>
                <a:gd name="f72" fmla="*/ f56 1 f34"/>
                <a:gd name="f73" fmla="*/ f57 1 f33"/>
                <a:gd name="f74" fmla="*/ f58 1 f34"/>
                <a:gd name="f75" fmla="*/ f59 1 f34"/>
                <a:gd name="f76" fmla="*/ f60 f24 1"/>
                <a:gd name="f77" fmla="*/ f61 f24 1"/>
                <a:gd name="f78" fmla="*/ f63 f25 1"/>
                <a:gd name="f79" fmla="*/ f62 f25 1"/>
                <a:gd name="f80" fmla="*/ f64 f24 1"/>
                <a:gd name="f81" fmla="*/ f65 f25 1"/>
                <a:gd name="f82" fmla="*/ f66 f24 1"/>
                <a:gd name="f83" fmla="*/ f67 f25 1"/>
                <a:gd name="f84" fmla="*/ f68 f24 1"/>
                <a:gd name="f85" fmla="*/ f69 f24 1"/>
                <a:gd name="f86" fmla="*/ f70 f25 1"/>
                <a:gd name="f87" fmla="*/ f71 f24 1"/>
                <a:gd name="f88" fmla="*/ f72 f25 1"/>
                <a:gd name="f89" fmla="*/ f73 f24 1"/>
                <a:gd name="f90" fmla="*/ f74 f25 1"/>
                <a:gd name="f91" fmla="*/ f75 f25 1"/>
              </a:gdLst>
              <a:ahLst/>
              <a:cxnLst>
                <a:cxn ang="3cd4">
                  <a:pos x="hc" y="t"/>
                </a:cxn>
                <a:cxn ang="0">
                  <a:pos x="r" y="vc"/>
                </a:cxn>
                <a:cxn ang="cd4">
                  <a:pos x="hc" y="b"/>
                </a:cxn>
                <a:cxn ang="cd2">
                  <a:pos x="l" y="vc"/>
                </a:cxn>
                <a:cxn ang="f47">
                  <a:pos x="f80" y="f81"/>
                </a:cxn>
                <a:cxn ang="f47">
                  <a:pos x="f82" y="f83"/>
                </a:cxn>
                <a:cxn ang="f47">
                  <a:pos x="f84" y="f83"/>
                </a:cxn>
                <a:cxn ang="f47">
                  <a:pos x="f84" y="f83"/>
                </a:cxn>
                <a:cxn ang="f47">
                  <a:pos x="f85" y="f86"/>
                </a:cxn>
                <a:cxn ang="f47">
                  <a:pos x="f87" y="f88"/>
                </a:cxn>
                <a:cxn ang="f47">
                  <a:pos x="f89" y="f88"/>
                </a:cxn>
                <a:cxn ang="f47">
                  <a:pos x="f89" y="f90"/>
                </a:cxn>
                <a:cxn ang="f47">
                  <a:pos x="f80" y="f91"/>
                </a:cxn>
              </a:cxnLst>
              <a:rect l="f76" t="f79" r="f77" b="f78"/>
              <a:pathLst>
                <a:path w="162874" h="136276">
                  <a:moveTo>
                    <a:pt x="f8" y="f9"/>
                  </a:moveTo>
                  <a:cubicBezTo>
                    <a:pt x="f10" y="f11"/>
                    <a:pt x="f12" y="f13"/>
                    <a:pt x="f14" y="f15"/>
                  </a:cubicBezTo>
                  <a:cubicBezTo>
                    <a:pt x="f14" y="f15"/>
                    <a:pt x="f16" y="f15"/>
                    <a:pt x="f17" y="f15"/>
                  </a:cubicBezTo>
                  <a:lnTo>
                    <a:pt x="f17" y="f15"/>
                  </a:lnTo>
                  <a:lnTo>
                    <a:pt x="f18" y="f19"/>
                  </a:lnTo>
                  <a:lnTo>
                    <a:pt x="f20" y="f5"/>
                  </a:lnTo>
                  <a:lnTo>
                    <a:pt x="f5" y="f5"/>
                  </a:lnTo>
                  <a:lnTo>
                    <a:pt x="f5" y="f21"/>
                  </a:lnTo>
                  <a:lnTo>
                    <a:pt x="f8"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02">
              <a:extLst>
                <a:ext uri="{FF2B5EF4-FFF2-40B4-BE49-F238E27FC236}">
                  <a16:creationId xmlns:a16="http://schemas.microsoft.com/office/drawing/2014/main" id="{11D543C1-571E-B183-CB62-DF0ECFEC2100}"/>
                </a:ext>
              </a:extLst>
            </p:cNvPr>
            <p:cNvSpPr/>
            <p:nvPr/>
          </p:nvSpPr>
          <p:spPr>
            <a:xfrm flipH="1">
              <a:off x="10561850" y="1391159"/>
              <a:ext cx="54671" cy="464634"/>
            </a:xfrm>
            <a:custGeom>
              <a:avLst/>
              <a:gdLst>
                <a:gd name="f0" fmla="val 10800000"/>
                <a:gd name="f1" fmla="val 5400000"/>
                <a:gd name="f2" fmla="val 180"/>
                <a:gd name="f3" fmla="val w"/>
                <a:gd name="f4" fmla="val h"/>
                <a:gd name="f5" fmla="val 0"/>
                <a:gd name="f6" fmla="val 54673"/>
                <a:gd name="f7" fmla="val 464637"/>
                <a:gd name="f8" fmla="val 17673"/>
                <a:gd name="f9" fmla="val 456502"/>
                <a:gd name="f10" fmla="val 10806"/>
                <a:gd name="f11" fmla="val 8390"/>
                <a:gd name="f12" fmla="val 49714"/>
                <a:gd name="f13" fmla="val 10551"/>
                <a:gd name="f14" fmla="val 45239"/>
                <a:gd name="f15" fmla="val 12393"/>
                <a:gd name="f16" fmla="val 40102"/>
                <a:gd name="f17" fmla="val 10255"/>
                <a:gd name="f18" fmla="val 38258"/>
                <a:gd name="f19" fmla="val 5774"/>
                <a:gd name="f20" fmla="val 38220"/>
                <a:gd name="f21" fmla="val 5672"/>
                <a:gd name="f22" fmla="val 38182"/>
                <a:gd name="f23" fmla="val 5569"/>
                <a:gd name="f24" fmla="val 38144"/>
                <a:gd name="f25" fmla="val 5466"/>
                <a:gd name="f26" fmla="val 37635"/>
                <a:gd name="f27" fmla="val 3679"/>
                <a:gd name="f28" fmla="val 1787"/>
                <a:gd name="f29" fmla="val 38080"/>
                <a:gd name="f30" fmla="val 379"/>
                <a:gd name="f31" fmla="val 765"/>
                <a:gd name="f32" fmla="val 1144"/>
                <a:gd name="f33" fmla="val 464638"/>
                <a:gd name="f34" fmla="val 4959"/>
                <a:gd name="f35" fmla="val 462477"/>
                <a:gd name="f36" fmla="+- 0 0 -90"/>
                <a:gd name="f37" fmla="*/ f3 1 54673"/>
                <a:gd name="f38" fmla="*/ f4 1 464637"/>
                <a:gd name="f39" fmla="val f5"/>
                <a:gd name="f40" fmla="val f6"/>
                <a:gd name="f41" fmla="val f7"/>
                <a:gd name="f42" fmla="*/ f36 f0 1"/>
                <a:gd name="f43" fmla="+- f41 0 f39"/>
                <a:gd name="f44" fmla="+- f40 0 f39"/>
                <a:gd name="f45" fmla="*/ f42 1 f2"/>
                <a:gd name="f46" fmla="*/ f44 1 54673"/>
                <a:gd name="f47" fmla="*/ f43 1 464637"/>
                <a:gd name="f48" fmla="*/ 17673 f44 1"/>
                <a:gd name="f49" fmla="*/ 456502 f43 1"/>
                <a:gd name="f50" fmla="*/ 54673 f44 1"/>
                <a:gd name="f51" fmla="*/ 10806 f43 1"/>
                <a:gd name="f52" fmla="*/ 8390 f43 1"/>
                <a:gd name="f53" fmla="*/ 49714 f44 1"/>
                <a:gd name="f54" fmla="*/ 10551 f43 1"/>
                <a:gd name="f55" fmla="*/ 38258 f44 1"/>
                <a:gd name="f56" fmla="*/ 5774 f43 1"/>
                <a:gd name="f57" fmla="*/ 38144 f44 1"/>
                <a:gd name="f58" fmla="*/ 5466 f43 1"/>
                <a:gd name="f59" fmla="*/ 0 f43 1"/>
                <a:gd name="f60" fmla="*/ 1144 f43 1"/>
                <a:gd name="f61" fmla="*/ 0 f44 1"/>
                <a:gd name="f62" fmla="*/ 464638 f43 1"/>
                <a:gd name="f63" fmla="*/ 4959 f44 1"/>
                <a:gd name="f64" fmla="*/ 462477 f43 1"/>
                <a:gd name="f65" fmla="+- f45 0 f1"/>
                <a:gd name="f66" fmla="*/ f48 1 54673"/>
                <a:gd name="f67" fmla="*/ f49 1 464637"/>
                <a:gd name="f68" fmla="*/ f50 1 54673"/>
                <a:gd name="f69" fmla="*/ f51 1 464637"/>
                <a:gd name="f70" fmla="*/ f52 1 464637"/>
                <a:gd name="f71" fmla="*/ f53 1 54673"/>
                <a:gd name="f72" fmla="*/ f54 1 464637"/>
                <a:gd name="f73" fmla="*/ f55 1 54673"/>
                <a:gd name="f74" fmla="*/ f56 1 464637"/>
                <a:gd name="f75" fmla="*/ f57 1 54673"/>
                <a:gd name="f76" fmla="*/ f58 1 464637"/>
                <a:gd name="f77" fmla="*/ f59 1 464637"/>
                <a:gd name="f78" fmla="*/ f60 1 464637"/>
                <a:gd name="f79" fmla="*/ f61 1 54673"/>
                <a:gd name="f80" fmla="*/ f62 1 464637"/>
                <a:gd name="f81" fmla="*/ f63 1 54673"/>
                <a:gd name="f82" fmla="*/ f64 1 464637"/>
                <a:gd name="f83" fmla="*/ f39 1 f46"/>
                <a:gd name="f84" fmla="*/ f40 1 f46"/>
                <a:gd name="f85" fmla="*/ f39 1 f47"/>
                <a:gd name="f86" fmla="*/ f41 1 f47"/>
                <a:gd name="f87" fmla="*/ f66 1 f46"/>
                <a:gd name="f88" fmla="*/ f67 1 f47"/>
                <a:gd name="f89" fmla="*/ f68 1 f46"/>
                <a:gd name="f90" fmla="*/ f69 1 f47"/>
                <a:gd name="f91" fmla="*/ f70 1 f47"/>
                <a:gd name="f92" fmla="*/ f71 1 f46"/>
                <a:gd name="f93" fmla="*/ f72 1 f47"/>
                <a:gd name="f94" fmla="*/ f73 1 f46"/>
                <a:gd name="f95" fmla="*/ f74 1 f47"/>
                <a:gd name="f96" fmla="*/ f75 1 f46"/>
                <a:gd name="f97" fmla="*/ f76 1 f47"/>
                <a:gd name="f98" fmla="*/ f77 1 f47"/>
                <a:gd name="f99" fmla="*/ f78 1 f47"/>
                <a:gd name="f100" fmla="*/ f79 1 f46"/>
                <a:gd name="f101" fmla="*/ f80 1 f47"/>
                <a:gd name="f102" fmla="*/ f81 1 f46"/>
                <a:gd name="f103" fmla="*/ f82 1 f47"/>
                <a:gd name="f104" fmla="*/ f83 f37 1"/>
                <a:gd name="f105" fmla="*/ f84 f37 1"/>
                <a:gd name="f106" fmla="*/ f86 f38 1"/>
                <a:gd name="f107" fmla="*/ f85 f38 1"/>
                <a:gd name="f108" fmla="*/ f87 f37 1"/>
                <a:gd name="f109" fmla="*/ f88 f38 1"/>
                <a:gd name="f110" fmla="*/ f89 f37 1"/>
                <a:gd name="f111" fmla="*/ f90 f38 1"/>
                <a:gd name="f112" fmla="*/ f91 f38 1"/>
                <a:gd name="f113" fmla="*/ f92 f37 1"/>
                <a:gd name="f114" fmla="*/ f93 f38 1"/>
                <a:gd name="f115" fmla="*/ f94 f37 1"/>
                <a:gd name="f116" fmla="*/ f95 f38 1"/>
                <a:gd name="f117" fmla="*/ f96 f37 1"/>
                <a:gd name="f118" fmla="*/ f97 f38 1"/>
                <a:gd name="f119" fmla="*/ f98 f38 1"/>
                <a:gd name="f120" fmla="*/ f99 f38 1"/>
                <a:gd name="f121" fmla="*/ f100 f37 1"/>
                <a:gd name="f122" fmla="*/ f101 f38 1"/>
                <a:gd name="f123" fmla="*/ f102 f37 1"/>
                <a:gd name="f124" fmla="*/ f103 f38 1"/>
              </a:gdLst>
              <a:ahLst/>
              <a:cxnLst>
                <a:cxn ang="3cd4">
                  <a:pos x="hc" y="t"/>
                </a:cxn>
                <a:cxn ang="0">
                  <a:pos x="r" y="vc"/>
                </a:cxn>
                <a:cxn ang="cd4">
                  <a:pos x="hc" y="b"/>
                </a:cxn>
                <a:cxn ang="cd2">
                  <a:pos x="l" y="vc"/>
                </a:cxn>
                <a:cxn ang="f65">
                  <a:pos x="f108" y="f109"/>
                </a:cxn>
                <a:cxn ang="f65">
                  <a:pos x="f110" y="f111"/>
                </a:cxn>
                <a:cxn ang="f65">
                  <a:pos x="f110" y="f112"/>
                </a:cxn>
                <a:cxn ang="f65">
                  <a:pos x="f113" y="f114"/>
                </a:cxn>
                <a:cxn ang="f65">
                  <a:pos x="f115" y="f116"/>
                </a:cxn>
                <a:cxn ang="f65">
                  <a:pos x="f117" y="f118"/>
                </a:cxn>
                <a:cxn ang="f65">
                  <a:pos x="f117" y="f119"/>
                </a:cxn>
                <a:cxn ang="f65">
                  <a:pos x="f117" y="f120"/>
                </a:cxn>
                <a:cxn ang="f65">
                  <a:pos x="f121" y="f122"/>
                </a:cxn>
                <a:cxn ang="f65">
                  <a:pos x="f123" y="f124"/>
                </a:cxn>
              </a:cxnLst>
              <a:rect l="f104" t="f107" r="f105" b="f106"/>
              <a:pathLst>
                <a:path w="54673" h="464637">
                  <a:moveTo>
                    <a:pt x="f8" y="f9"/>
                  </a:moveTo>
                  <a:lnTo>
                    <a:pt x="f6" y="f10"/>
                  </a:lnTo>
                  <a:lnTo>
                    <a:pt x="f6" y="f11"/>
                  </a:lnTo>
                  <a:lnTo>
                    <a:pt x="f12" y="f13"/>
                  </a:lnTo>
                  <a:cubicBezTo>
                    <a:pt x="f14" y="f15"/>
                    <a:pt x="f16" y="f17"/>
                    <a:pt x="f18" y="f19"/>
                  </a:cubicBezTo>
                  <a:cubicBezTo>
                    <a:pt x="f20" y="f21"/>
                    <a:pt x="f22" y="f23"/>
                    <a:pt x="f24" y="f25"/>
                  </a:cubicBezTo>
                  <a:cubicBezTo>
                    <a:pt x="f26" y="f27"/>
                    <a:pt x="f26" y="f28"/>
                    <a:pt x="f24" y="f5"/>
                  </a:cubicBezTo>
                  <a:cubicBezTo>
                    <a:pt x="f29" y="f30"/>
                    <a:pt x="f29" y="f31"/>
                    <a:pt x="f24" y="f32"/>
                  </a:cubicBezTo>
                  <a:lnTo>
                    <a:pt x="f5" y="f33"/>
                  </a:lnTo>
                  <a:lnTo>
                    <a:pt x="f3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03">
              <a:extLst>
                <a:ext uri="{FF2B5EF4-FFF2-40B4-BE49-F238E27FC236}">
                  <a16:creationId xmlns:a16="http://schemas.microsoft.com/office/drawing/2014/main" id="{64014D84-0C50-C01A-DF55-79D014B10DB3}"/>
                </a:ext>
              </a:extLst>
            </p:cNvPr>
            <p:cNvSpPr/>
            <p:nvPr/>
          </p:nvSpPr>
          <p:spPr>
            <a:xfrm flipH="1">
              <a:off x="10398346" y="1535195"/>
              <a:ext cx="31912" cy="315394"/>
            </a:xfrm>
            <a:custGeom>
              <a:avLst/>
              <a:gdLst>
                <a:gd name="f0" fmla="val 10800000"/>
                <a:gd name="f1" fmla="val 5400000"/>
                <a:gd name="f2" fmla="val 180"/>
                <a:gd name="f3" fmla="val w"/>
                <a:gd name="f4" fmla="val h"/>
                <a:gd name="f5" fmla="val 0"/>
                <a:gd name="f6" fmla="val 31913"/>
                <a:gd name="f7" fmla="val 315394"/>
                <a:gd name="f8" fmla="val 31914"/>
                <a:gd name="f9" fmla="val 1017"/>
                <a:gd name="f10" fmla="val 31024"/>
                <a:gd name="f11" fmla="val 30185"/>
                <a:gd name="f12" fmla="val 52"/>
                <a:gd name="f13" fmla="val 29485"/>
                <a:gd name="f14" fmla="val 689"/>
                <a:gd name="f15" fmla="val 29371"/>
                <a:gd name="f16" fmla="val 1526"/>
                <a:gd name="f17" fmla="val 2415"/>
                <a:gd name="f18" fmla="val 312852"/>
                <a:gd name="f19" fmla="val 2797"/>
                <a:gd name="f20" fmla="+- 0 0 -90"/>
                <a:gd name="f21" fmla="*/ f3 1 31913"/>
                <a:gd name="f22" fmla="*/ f4 1 315394"/>
                <a:gd name="f23" fmla="val f5"/>
                <a:gd name="f24" fmla="val f6"/>
                <a:gd name="f25" fmla="val f7"/>
                <a:gd name="f26" fmla="*/ f20 f0 1"/>
                <a:gd name="f27" fmla="+- f25 0 f23"/>
                <a:gd name="f28" fmla="+- f24 0 f23"/>
                <a:gd name="f29" fmla="*/ f26 1 f2"/>
                <a:gd name="f30" fmla="*/ f28 1 31913"/>
                <a:gd name="f31" fmla="*/ f27 1 315394"/>
                <a:gd name="f32" fmla="*/ 31914 f28 1"/>
                <a:gd name="f33" fmla="*/ 1017 f27 1"/>
                <a:gd name="f34" fmla="*/ 0 f27 1"/>
                <a:gd name="f35" fmla="*/ 31024 f28 1"/>
                <a:gd name="f36" fmla="*/ 29371 f28 1"/>
                <a:gd name="f37" fmla="*/ 1526 f27 1"/>
                <a:gd name="f38" fmla="*/ 2415 f27 1"/>
                <a:gd name="f39" fmla="*/ 0 f28 1"/>
                <a:gd name="f40" fmla="*/ 312852 f27 1"/>
                <a:gd name="f41" fmla="*/ 2797 f28 1"/>
                <a:gd name="f42" fmla="*/ 315394 f27 1"/>
                <a:gd name="f43" fmla="+- f29 0 f1"/>
                <a:gd name="f44" fmla="*/ f32 1 31913"/>
                <a:gd name="f45" fmla="*/ f33 1 315394"/>
                <a:gd name="f46" fmla="*/ f34 1 315394"/>
                <a:gd name="f47" fmla="*/ f35 1 31913"/>
                <a:gd name="f48" fmla="*/ f36 1 31913"/>
                <a:gd name="f49" fmla="*/ f37 1 315394"/>
                <a:gd name="f50" fmla="*/ f38 1 315394"/>
                <a:gd name="f51" fmla="*/ f39 1 31913"/>
                <a:gd name="f52" fmla="*/ f40 1 315394"/>
                <a:gd name="f53" fmla="*/ f41 1 31913"/>
                <a:gd name="f54" fmla="*/ f42 1 315394"/>
                <a:gd name="f55" fmla="*/ f23 1 f30"/>
                <a:gd name="f56" fmla="*/ f24 1 f30"/>
                <a:gd name="f57" fmla="*/ f23 1 f31"/>
                <a:gd name="f58" fmla="*/ f25 1 f31"/>
                <a:gd name="f59" fmla="*/ f44 1 f30"/>
                <a:gd name="f60" fmla="*/ f45 1 f31"/>
                <a:gd name="f61" fmla="*/ f46 1 f31"/>
                <a:gd name="f62" fmla="*/ f47 1 f30"/>
                <a:gd name="f63" fmla="*/ f48 1 f30"/>
                <a:gd name="f64" fmla="*/ f49 1 f31"/>
                <a:gd name="f65" fmla="*/ f50 1 f31"/>
                <a:gd name="f66" fmla="*/ f51 1 f30"/>
                <a:gd name="f67" fmla="*/ f52 1 f31"/>
                <a:gd name="f68" fmla="*/ f53 1 f30"/>
                <a:gd name="f69" fmla="*/ f54 1 f31"/>
                <a:gd name="f70" fmla="*/ f55 f21 1"/>
                <a:gd name="f71" fmla="*/ f56 f21 1"/>
                <a:gd name="f72" fmla="*/ f58 f22 1"/>
                <a:gd name="f73" fmla="*/ f57 f22 1"/>
                <a:gd name="f74" fmla="*/ f59 f21 1"/>
                <a:gd name="f75" fmla="*/ f60 f22 1"/>
                <a:gd name="f76" fmla="*/ f61 f22 1"/>
                <a:gd name="f77" fmla="*/ f62 f21 1"/>
                <a:gd name="f78" fmla="*/ f63 f21 1"/>
                <a:gd name="f79" fmla="*/ f64 f22 1"/>
                <a:gd name="f80" fmla="*/ f65 f22 1"/>
                <a:gd name="f81" fmla="*/ f66 f21 1"/>
                <a:gd name="f82" fmla="*/ f67 f22 1"/>
                <a:gd name="f83" fmla="*/ f68 f21 1"/>
                <a:gd name="f84" fmla="*/ f69 f22 1"/>
              </a:gdLst>
              <a:ahLst/>
              <a:cxnLst>
                <a:cxn ang="3cd4">
                  <a:pos x="hc" y="t"/>
                </a:cxn>
                <a:cxn ang="0">
                  <a:pos x="r" y="vc"/>
                </a:cxn>
                <a:cxn ang="cd4">
                  <a:pos x="hc" y="b"/>
                </a:cxn>
                <a:cxn ang="cd2">
                  <a:pos x="l" y="vc"/>
                </a:cxn>
                <a:cxn ang="f43">
                  <a:pos x="f74" y="f75"/>
                </a:cxn>
                <a:cxn ang="f43">
                  <a:pos x="f74" y="f76"/>
                </a:cxn>
                <a:cxn ang="f43">
                  <a:pos x="f74" y="f76"/>
                </a:cxn>
                <a:cxn ang="f43">
                  <a:pos x="f74" y="f76"/>
                </a:cxn>
                <a:cxn ang="f43">
                  <a:pos x="f77" y="f76"/>
                </a:cxn>
                <a:cxn ang="f43">
                  <a:pos x="f78" y="f79"/>
                </a:cxn>
                <a:cxn ang="f43">
                  <a:pos x="f78" y="f80"/>
                </a:cxn>
                <a:cxn ang="f43">
                  <a:pos x="f81" y="f82"/>
                </a:cxn>
                <a:cxn ang="f43">
                  <a:pos x="f83" y="f84"/>
                </a:cxn>
              </a:cxnLst>
              <a:rect l="f70" t="f73" r="f71" b="f72"/>
              <a:pathLst>
                <a:path w="31913" h="315394">
                  <a:moveTo>
                    <a:pt x="f8" y="f9"/>
                  </a:moveTo>
                  <a:lnTo>
                    <a:pt x="f8" y="f5"/>
                  </a:lnTo>
                  <a:lnTo>
                    <a:pt x="f8" y="f5"/>
                  </a:lnTo>
                  <a:cubicBezTo>
                    <a:pt x="f8" y="f5"/>
                    <a:pt x="f8" y="f5"/>
                    <a:pt x="f8" y="f5"/>
                  </a:cubicBezTo>
                  <a:cubicBezTo>
                    <a:pt x="f8" y="f5"/>
                    <a:pt x="f8" y="f5"/>
                    <a:pt x="f10" y="f5"/>
                  </a:cubicBezTo>
                  <a:cubicBezTo>
                    <a:pt x="f11" y="f12"/>
                    <a:pt x="f13" y="f14"/>
                    <a:pt x="f15" y="f16"/>
                  </a:cubicBezTo>
                  <a:lnTo>
                    <a:pt x="f15" y="f17"/>
                  </a:lnTo>
                  <a:lnTo>
                    <a:pt x="f5" y="f18"/>
                  </a:lnTo>
                  <a:lnTo>
                    <a:pt x="f19"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04">
              <a:extLst>
                <a:ext uri="{FF2B5EF4-FFF2-40B4-BE49-F238E27FC236}">
                  <a16:creationId xmlns:a16="http://schemas.microsoft.com/office/drawing/2014/main" id="{A27265D1-98CF-2CC6-5163-E3E3187302CE}"/>
                </a:ext>
              </a:extLst>
            </p:cNvPr>
            <p:cNvSpPr/>
            <p:nvPr/>
          </p:nvSpPr>
          <p:spPr>
            <a:xfrm flipH="1">
              <a:off x="9480471" y="1918091"/>
              <a:ext cx="126507" cy="60761"/>
            </a:xfrm>
            <a:custGeom>
              <a:avLst/>
              <a:gdLst>
                <a:gd name="f0" fmla="val 10800000"/>
                <a:gd name="f1" fmla="val 5400000"/>
                <a:gd name="f2" fmla="val 180"/>
                <a:gd name="f3" fmla="val w"/>
                <a:gd name="f4" fmla="val h"/>
                <a:gd name="f5" fmla="val 0"/>
                <a:gd name="f6" fmla="val 126510"/>
                <a:gd name="f7" fmla="val 60765"/>
                <a:gd name="f8" fmla="val 636"/>
                <a:gd name="f9" fmla="val 126511"/>
                <a:gd name="f10" fmla="val 3178"/>
                <a:gd name="f11" fmla="val 890"/>
                <a:gd name="f12" fmla="val 125367"/>
                <a:gd name="f13" fmla="val 57333"/>
                <a:gd name="f14" fmla="val 470"/>
                <a:gd name="f15" fmla="val 58413"/>
                <a:gd name="f16" fmla="val 687"/>
                <a:gd name="f17" fmla="val 59583"/>
                <a:gd name="f18" fmla="+- 0 0 -90"/>
                <a:gd name="f19" fmla="*/ f3 1 126510"/>
                <a:gd name="f20" fmla="*/ f4 1 60765"/>
                <a:gd name="f21" fmla="val f5"/>
                <a:gd name="f22" fmla="val f6"/>
                <a:gd name="f23" fmla="val f7"/>
                <a:gd name="f24" fmla="*/ f18 f0 1"/>
                <a:gd name="f25" fmla="+- f23 0 f21"/>
                <a:gd name="f26" fmla="+- f22 0 f21"/>
                <a:gd name="f27" fmla="*/ f24 1 f2"/>
                <a:gd name="f28" fmla="*/ f26 1 126510"/>
                <a:gd name="f29" fmla="*/ f25 1 60765"/>
                <a:gd name="f30" fmla="*/ 636 f26 1"/>
                <a:gd name="f31" fmla="*/ 60765 f25 1"/>
                <a:gd name="f32" fmla="*/ 126511 f26 1"/>
                <a:gd name="f33" fmla="*/ 3178 f25 1"/>
                <a:gd name="f34" fmla="*/ 890 f25 1"/>
                <a:gd name="f35" fmla="*/ 125367 f26 1"/>
                <a:gd name="f36" fmla="*/ 0 f25 1"/>
                <a:gd name="f37" fmla="*/ 0 f26 1"/>
                <a:gd name="f38" fmla="*/ 57333 f25 1"/>
                <a:gd name="f39" fmla="+- f27 0 f1"/>
                <a:gd name="f40" fmla="*/ f30 1 126510"/>
                <a:gd name="f41" fmla="*/ f31 1 60765"/>
                <a:gd name="f42" fmla="*/ f32 1 126510"/>
                <a:gd name="f43" fmla="*/ f33 1 60765"/>
                <a:gd name="f44" fmla="*/ f34 1 60765"/>
                <a:gd name="f45" fmla="*/ f35 1 126510"/>
                <a:gd name="f46" fmla="*/ f36 1 60765"/>
                <a:gd name="f47" fmla="*/ f37 1 126510"/>
                <a:gd name="f48" fmla="*/ f38 1 60765"/>
                <a:gd name="f49" fmla="*/ f21 1 f28"/>
                <a:gd name="f50" fmla="*/ f22 1 f28"/>
                <a:gd name="f51" fmla="*/ f21 1 f29"/>
                <a:gd name="f52" fmla="*/ f23 1 f29"/>
                <a:gd name="f53" fmla="*/ f40 1 f28"/>
                <a:gd name="f54" fmla="*/ f41 1 f29"/>
                <a:gd name="f55" fmla="*/ f42 1 f28"/>
                <a:gd name="f56" fmla="*/ f43 1 f29"/>
                <a:gd name="f57" fmla="*/ f44 1 f29"/>
                <a:gd name="f58" fmla="*/ f45 1 f28"/>
                <a:gd name="f59" fmla="*/ f46 1 f29"/>
                <a:gd name="f60" fmla="*/ f47 1 f28"/>
                <a:gd name="f61" fmla="*/ f48 1 f29"/>
                <a:gd name="f62" fmla="*/ f49 f19 1"/>
                <a:gd name="f63" fmla="*/ f50 f19 1"/>
                <a:gd name="f64" fmla="*/ f52 f20 1"/>
                <a:gd name="f65" fmla="*/ f51 f20 1"/>
                <a:gd name="f66" fmla="*/ f53 f19 1"/>
                <a:gd name="f67" fmla="*/ f54 f20 1"/>
                <a:gd name="f68" fmla="*/ f55 f19 1"/>
                <a:gd name="f69" fmla="*/ f56 f20 1"/>
                <a:gd name="f70" fmla="*/ f57 f20 1"/>
                <a:gd name="f71" fmla="*/ f58 f19 1"/>
                <a:gd name="f72" fmla="*/ f59 f20 1"/>
                <a:gd name="f73" fmla="*/ f60 f19 1"/>
                <a:gd name="f74" fmla="*/ f61 f20 1"/>
              </a:gdLst>
              <a:ahLst/>
              <a:cxnLst>
                <a:cxn ang="3cd4">
                  <a:pos x="hc" y="t"/>
                </a:cxn>
                <a:cxn ang="0">
                  <a:pos x="r" y="vc"/>
                </a:cxn>
                <a:cxn ang="cd4">
                  <a:pos x="hc" y="b"/>
                </a:cxn>
                <a:cxn ang="cd2">
                  <a:pos x="l" y="vc"/>
                </a:cxn>
                <a:cxn ang="f39">
                  <a:pos x="f66" y="f67"/>
                </a:cxn>
                <a:cxn ang="f39">
                  <a:pos x="f68" y="f69"/>
                </a:cxn>
                <a:cxn ang="f39">
                  <a:pos x="f68" y="f70"/>
                </a:cxn>
                <a:cxn ang="f39">
                  <a:pos x="f71" y="f72"/>
                </a:cxn>
                <a:cxn ang="f39">
                  <a:pos x="f73" y="f74"/>
                </a:cxn>
                <a:cxn ang="f39">
                  <a:pos x="f66" y="f67"/>
                </a:cxn>
              </a:cxnLst>
              <a:rect l="f62" t="f65" r="f63" b="f64"/>
              <a:pathLst>
                <a:path w="126510" h="60765">
                  <a:moveTo>
                    <a:pt x="f8" y="f7"/>
                  </a:moveTo>
                  <a:lnTo>
                    <a:pt x="f9" y="f10"/>
                  </a:lnTo>
                  <a:lnTo>
                    <a:pt x="f9" y="f11"/>
                  </a:lnTo>
                  <a:lnTo>
                    <a:pt x="f12" y="f5"/>
                  </a:lnTo>
                  <a:lnTo>
                    <a:pt x="f5" y="f13"/>
                  </a:lnTo>
                  <a:cubicBezTo>
                    <a:pt x="f14" y="f15"/>
                    <a:pt x="f16" y="f1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05">
              <a:extLst>
                <a:ext uri="{FF2B5EF4-FFF2-40B4-BE49-F238E27FC236}">
                  <a16:creationId xmlns:a16="http://schemas.microsoft.com/office/drawing/2014/main" id="{CDFA66F8-6D85-0128-79EE-B4AE4EFC6E2E}"/>
                </a:ext>
              </a:extLst>
            </p:cNvPr>
            <p:cNvSpPr/>
            <p:nvPr/>
          </p:nvSpPr>
          <p:spPr>
            <a:xfrm flipH="1">
              <a:off x="10044117" y="1841437"/>
              <a:ext cx="50858" cy="42583"/>
            </a:xfrm>
            <a:custGeom>
              <a:avLst/>
              <a:gdLst>
                <a:gd name="f0" fmla="val 10800000"/>
                <a:gd name="f1" fmla="val 5400000"/>
                <a:gd name="f2" fmla="val 180"/>
                <a:gd name="f3" fmla="val w"/>
                <a:gd name="f4" fmla="val h"/>
                <a:gd name="f5" fmla="val 0"/>
                <a:gd name="f6" fmla="val 50858"/>
                <a:gd name="f7" fmla="val 42586"/>
                <a:gd name="f8" fmla="val 254"/>
                <a:gd name="f9" fmla="val 509"/>
                <a:gd name="f10" fmla="val 2924"/>
                <a:gd name="f11" fmla="val 47553"/>
                <a:gd name="f12" fmla="val 42587"/>
                <a:gd name="f13" fmla="val 50859"/>
                <a:gd name="f14" fmla="val 41188"/>
                <a:gd name="f15" fmla="val 1653"/>
                <a:gd name="f16" fmla="val 890"/>
                <a:gd name="f17" fmla="+- 0 0 -90"/>
                <a:gd name="f18" fmla="*/ f3 1 50858"/>
                <a:gd name="f19" fmla="*/ f4 1 42586"/>
                <a:gd name="f20" fmla="val f5"/>
                <a:gd name="f21" fmla="val f6"/>
                <a:gd name="f22" fmla="val f7"/>
                <a:gd name="f23" fmla="*/ f17 f0 1"/>
                <a:gd name="f24" fmla="+- f22 0 f20"/>
                <a:gd name="f25" fmla="+- f21 0 f20"/>
                <a:gd name="f26" fmla="*/ f23 1 f2"/>
                <a:gd name="f27" fmla="*/ f25 1 50858"/>
                <a:gd name="f28" fmla="*/ f24 1 42586"/>
                <a:gd name="f29" fmla="*/ 254 f25 1"/>
                <a:gd name="f30" fmla="*/ 509 f24 1"/>
                <a:gd name="f31" fmla="*/ 0 f25 1"/>
                <a:gd name="f32" fmla="*/ 2924 f24 1"/>
                <a:gd name="f33" fmla="*/ 47553 f25 1"/>
                <a:gd name="f34" fmla="*/ 42587 f24 1"/>
                <a:gd name="f35" fmla="*/ 50859 f25 1"/>
                <a:gd name="f36" fmla="*/ 41188 f24 1"/>
                <a:gd name="f37" fmla="*/ 1653 f25 1"/>
                <a:gd name="f38" fmla="*/ 0 f24 1"/>
                <a:gd name="f39" fmla="*/ 890 f25 1"/>
                <a:gd name="f40" fmla="*/ 254 f24 1"/>
                <a:gd name="f41" fmla="+- f26 0 f1"/>
                <a:gd name="f42" fmla="*/ f29 1 50858"/>
                <a:gd name="f43" fmla="*/ f30 1 42586"/>
                <a:gd name="f44" fmla="*/ f31 1 50858"/>
                <a:gd name="f45" fmla="*/ f32 1 42586"/>
                <a:gd name="f46" fmla="*/ f33 1 50858"/>
                <a:gd name="f47" fmla="*/ f34 1 42586"/>
                <a:gd name="f48" fmla="*/ f35 1 50858"/>
                <a:gd name="f49" fmla="*/ f36 1 42586"/>
                <a:gd name="f50" fmla="*/ f37 1 50858"/>
                <a:gd name="f51" fmla="*/ f38 1 42586"/>
                <a:gd name="f52" fmla="*/ f39 1 50858"/>
                <a:gd name="f53" fmla="*/ f40 1 42586"/>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50858" h="42586">
                  <a:moveTo>
                    <a:pt x="f8" y="f9"/>
                  </a:moveTo>
                  <a:lnTo>
                    <a:pt x="f5" y="f10"/>
                  </a:lnTo>
                  <a:lnTo>
                    <a:pt x="f11" y="f12"/>
                  </a:lnTo>
                  <a:lnTo>
                    <a:pt x="f13" y="f14"/>
                  </a:lnTo>
                  <a:lnTo>
                    <a:pt x="f15" y="f5"/>
                  </a:lnTo>
                  <a:lnTo>
                    <a:pt x="f16" y="f8"/>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06">
              <a:extLst>
                <a:ext uri="{FF2B5EF4-FFF2-40B4-BE49-F238E27FC236}">
                  <a16:creationId xmlns:a16="http://schemas.microsoft.com/office/drawing/2014/main" id="{7A4DACE2-E310-CF4D-08C0-DF5C72945BDF}"/>
                </a:ext>
              </a:extLst>
            </p:cNvPr>
            <p:cNvSpPr/>
            <p:nvPr/>
          </p:nvSpPr>
          <p:spPr>
            <a:xfrm flipH="1">
              <a:off x="9464451" y="1674778"/>
              <a:ext cx="294857" cy="244711"/>
            </a:xfrm>
            <a:custGeom>
              <a:avLst/>
              <a:gdLst>
                <a:gd name="f0" fmla="val 10800000"/>
                <a:gd name="f1" fmla="val 5400000"/>
                <a:gd name="f2" fmla="val 180"/>
                <a:gd name="f3" fmla="val w"/>
                <a:gd name="f4" fmla="val h"/>
                <a:gd name="f5" fmla="val 0"/>
                <a:gd name="f6" fmla="val 294853"/>
                <a:gd name="f7" fmla="val 244713"/>
                <a:gd name="f8" fmla="val 9409"/>
                <a:gd name="f9" fmla="val 3178"/>
                <a:gd name="f10" fmla="val 11672"/>
                <a:gd name="f11" fmla="val 7856"/>
                <a:gd name="f12" fmla="val 9714"/>
                <a:gd name="f13" fmla="val 13480"/>
                <a:gd name="f14" fmla="val 5035"/>
                <a:gd name="f15" fmla="val 15741"/>
                <a:gd name="f16" fmla="val 4920"/>
                <a:gd name="f17" fmla="val 15793"/>
                <a:gd name="f18" fmla="val 4819"/>
                <a:gd name="f19" fmla="val 15842"/>
                <a:gd name="f20" fmla="val 4704"/>
                <a:gd name="f21" fmla="val 15890"/>
                <a:gd name="f22" fmla="val 18052"/>
                <a:gd name="f23" fmla="val 278070"/>
                <a:gd name="f24" fmla="val 243824"/>
                <a:gd name="f25" fmla="val 279214"/>
                <a:gd name="f26" fmla="val 244714"/>
                <a:gd name="f27" fmla="val 279977"/>
                <a:gd name="f28" fmla="val 239374"/>
                <a:gd name="f29" fmla="val 280498"/>
                <a:gd name="f30" fmla="val 234493"/>
                <a:gd name="f31" fmla="val 284872"/>
                <a:gd name="f32" fmla="val 230946"/>
                <a:gd name="f33" fmla="val 289767"/>
                <a:gd name="f34" fmla="val 231467"/>
                <a:gd name="f35" fmla="val 289856"/>
                <a:gd name="f36" fmla="val 289932"/>
                <a:gd name="f37" fmla="val 231480"/>
                <a:gd name="f38" fmla="val 290021"/>
                <a:gd name="f39" fmla="val 231493"/>
                <a:gd name="f40" fmla="val 291878"/>
                <a:gd name="f41" fmla="val 231912"/>
                <a:gd name="f42" fmla="val 293569"/>
                <a:gd name="f43" fmla="val 232891"/>
                <a:gd name="f44" fmla="val 234289"/>
                <a:gd name="f45" fmla="val 294090"/>
                <a:gd name="f46" fmla="val 233400"/>
                <a:gd name="f47" fmla="val 6739"/>
                <a:gd name="f48" fmla="val 5722"/>
                <a:gd name="f49" fmla="val 7209"/>
                <a:gd name="f50" fmla="val 707"/>
                <a:gd name="f51" fmla="val 8493"/>
                <a:gd name="f52" fmla="val 1805"/>
                <a:gd name="f53" fmla="+- 0 0 -90"/>
                <a:gd name="f54" fmla="*/ f3 1 294853"/>
                <a:gd name="f55" fmla="*/ f4 1 244713"/>
                <a:gd name="f56" fmla="val f5"/>
                <a:gd name="f57" fmla="val f6"/>
                <a:gd name="f58" fmla="val f7"/>
                <a:gd name="f59" fmla="*/ f53 f0 1"/>
                <a:gd name="f60" fmla="+- f58 0 f56"/>
                <a:gd name="f61" fmla="+- f57 0 f56"/>
                <a:gd name="f62" fmla="*/ f59 1 f2"/>
                <a:gd name="f63" fmla="*/ f61 1 294853"/>
                <a:gd name="f64" fmla="*/ f60 1 244713"/>
                <a:gd name="f65" fmla="*/ 9409 f61 1"/>
                <a:gd name="f66" fmla="*/ 3178 f60 1"/>
                <a:gd name="f67" fmla="*/ 5035 f61 1"/>
                <a:gd name="f68" fmla="*/ 15741 f60 1"/>
                <a:gd name="f69" fmla="*/ 4704 f61 1"/>
                <a:gd name="f70" fmla="*/ 15890 f60 1"/>
                <a:gd name="f71" fmla="*/ 0 f61 1"/>
                <a:gd name="f72" fmla="*/ 18052 f60 1"/>
                <a:gd name="f73" fmla="*/ 278070 f61 1"/>
                <a:gd name="f74" fmla="*/ 243824 f60 1"/>
                <a:gd name="f75" fmla="*/ 279214 f61 1"/>
                <a:gd name="f76" fmla="*/ 244714 f60 1"/>
                <a:gd name="f77" fmla="*/ 279977 f61 1"/>
                <a:gd name="f78" fmla="*/ 239374 f60 1"/>
                <a:gd name="f79" fmla="*/ 289767 f61 1"/>
                <a:gd name="f80" fmla="*/ 231467 f60 1"/>
                <a:gd name="f81" fmla="*/ 290021 f61 1"/>
                <a:gd name="f82" fmla="*/ 231493 f60 1"/>
                <a:gd name="f83" fmla="*/ 294853 f61 1"/>
                <a:gd name="f84" fmla="*/ 234289 f60 1"/>
                <a:gd name="f85" fmla="*/ 294090 f61 1"/>
                <a:gd name="f86" fmla="*/ 233400 f60 1"/>
                <a:gd name="f87" fmla="*/ 6739 f61 1"/>
                <a:gd name="f88" fmla="*/ 0 f60 1"/>
                <a:gd name="f89" fmla="*/ 5722 f61 1"/>
                <a:gd name="f90" fmla="+- f62 0 f1"/>
                <a:gd name="f91" fmla="*/ f65 1 294853"/>
                <a:gd name="f92" fmla="*/ f66 1 244713"/>
                <a:gd name="f93" fmla="*/ f67 1 294853"/>
                <a:gd name="f94" fmla="*/ f68 1 244713"/>
                <a:gd name="f95" fmla="*/ f69 1 294853"/>
                <a:gd name="f96" fmla="*/ f70 1 244713"/>
                <a:gd name="f97" fmla="*/ f71 1 294853"/>
                <a:gd name="f98" fmla="*/ f72 1 244713"/>
                <a:gd name="f99" fmla="*/ f73 1 294853"/>
                <a:gd name="f100" fmla="*/ f74 1 244713"/>
                <a:gd name="f101" fmla="*/ f75 1 294853"/>
                <a:gd name="f102" fmla="*/ f76 1 244713"/>
                <a:gd name="f103" fmla="*/ f77 1 294853"/>
                <a:gd name="f104" fmla="*/ f78 1 244713"/>
                <a:gd name="f105" fmla="*/ f79 1 294853"/>
                <a:gd name="f106" fmla="*/ f80 1 244713"/>
                <a:gd name="f107" fmla="*/ f81 1 294853"/>
                <a:gd name="f108" fmla="*/ f82 1 244713"/>
                <a:gd name="f109" fmla="*/ f83 1 294853"/>
                <a:gd name="f110" fmla="*/ f84 1 244713"/>
                <a:gd name="f111" fmla="*/ f85 1 294853"/>
                <a:gd name="f112" fmla="*/ f86 1 244713"/>
                <a:gd name="f113" fmla="*/ f87 1 294853"/>
                <a:gd name="f114" fmla="*/ f88 1 244713"/>
                <a:gd name="f115" fmla="*/ f89 1 294853"/>
                <a:gd name="f116" fmla="*/ f56 1 f63"/>
                <a:gd name="f117" fmla="*/ f57 1 f63"/>
                <a:gd name="f118" fmla="*/ f56 1 f64"/>
                <a:gd name="f119" fmla="*/ f58 1 f64"/>
                <a:gd name="f120" fmla="*/ f91 1 f63"/>
                <a:gd name="f121" fmla="*/ f92 1 f64"/>
                <a:gd name="f122" fmla="*/ f93 1 f63"/>
                <a:gd name="f123" fmla="*/ f94 1 f64"/>
                <a:gd name="f124" fmla="*/ f95 1 f63"/>
                <a:gd name="f125" fmla="*/ f96 1 f64"/>
                <a:gd name="f126" fmla="*/ f97 1 f63"/>
                <a:gd name="f127" fmla="*/ f98 1 f64"/>
                <a:gd name="f128" fmla="*/ f99 1 f63"/>
                <a:gd name="f129" fmla="*/ f100 1 f64"/>
                <a:gd name="f130" fmla="*/ f101 1 f63"/>
                <a:gd name="f131" fmla="*/ f102 1 f64"/>
                <a:gd name="f132" fmla="*/ f103 1 f63"/>
                <a:gd name="f133" fmla="*/ f104 1 f64"/>
                <a:gd name="f134" fmla="*/ f105 1 f63"/>
                <a:gd name="f135" fmla="*/ f106 1 f64"/>
                <a:gd name="f136" fmla="*/ f107 1 f63"/>
                <a:gd name="f137" fmla="*/ f108 1 f64"/>
                <a:gd name="f138" fmla="*/ f109 1 f63"/>
                <a:gd name="f139" fmla="*/ f110 1 f64"/>
                <a:gd name="f140" fmla="*/ f111 1 f63"/>
                <a:gd name="f141" fmla="*/ f112 1 f64"/>
                <a:gd name="f142" fmla="*/ f113 1 f63"/>
                <a:gd name="f143" fmla="*/ f114 1 f64"/>
                <a:gd name="f144" fmla="*/ f115 1 f63"/>
                <a:gd name="f145" fmla="*/ f116 f54 1"/>
                <a:gd name="f146" fmla="*/ f117 f54 1"/>
                <a:gd name="f147" fmla="*/ f119 f55 1"/>
                <a:gd name="f148" fmla="*/ f118 f55 1"/>
                <a:gd name="f149" fmla="*/ f120 f54 1"/>
                <a:gd name="f150" fmla="*/ f121 f55 1"/>
                <a:gd name="f151" fmla="*/ f122 f54 1"/>
                <a:gd name="f152" fmla="*/ f123 f55 1"/>
                <a:gd name="f153" fmla="*/ f124 f54 1"/>
                <a:gd name="f154" fmla="*/ f125 f55 1"/>
                <a:gd name="f155" fmla="*/ f126 f54 1"/>
                <a:gd name="f156" fmla="*/ f127 f55 1"/>
                <a:gd name="f157" fmla="*/ f128 f54 1"/>
                <a:gd name="f158" fmla="*/ f129 f55 1"/>
                <a:gd name="f159" fmla="*/ f130 f54 1"/>
                <a:gd name="f160" fmla="*/ f131 f55 1"/>
                <a:gd name="f161" fmla="*/ f132 f54 1"/>
                <a:gd name="f162" fmla="*/ f133 f55 1"/>
                <a:gd name="f163" fmla="*/ f134 f54 1"/>
                <a:gd name="f164" fmla="*/ f135 f55 1"/>
                <a:gd name="f165" fmla="*/ f136 f54 1"/>
                <a:gd name="f166" fmla="*/ f137 f55 1"/>
                <a:gd name="f167" fmla="*/ f138 f54 1"/>
                <a:gd name="f168" fmla="*/ f139 f55 1"/>
                <a:gd name="f169" fmla="*/ f140 f54 1"/>
                <a:gd name="f170" fmla="*/ f141 f55 1"/>
                <a:gd name="f171" fmla="*/ f142 f54 1"/>
                <a:gd name="f172" fmla="*/ f143 f55 1"/>
                <a:gd name="f173" fmla="*/ f144 f54 1"/>
              </a:gdLst>
              <a:ahLst/>
              <a:cxnLst>
                <a:cxn ang="3cd4">
                  <a:pos x="hc" y="t"/>
                </a:cxn>
                <a:cxn ang="0">
                  <a:pos x="r" y="vc"/>
                </a:cxn>
                <a:cxn ang="cd4">
                  <a:pos x="hc" y="b"/>
                </a:cxn>
                <a:cxn ang="cd2">
                  <a:pos x="l" y="vc"/>
                </a:cxn>
                <a:cxn ang="f90">
                  <a:pos x="f149" y="f150"/>
                </a:cxn>
                <a:cxn ang="f90">
                  <a:pos x="f151" y="f152"/>
                </a:cxn>
                <a:cxn ang="f90">
                  <a:pos x="f153" y="f154"/>
                </a:cxn>
                <a:cxn ang="f90">
                  <a:pos x="f155" y="f156"/>
                </a:cxn>
                <a:cxn ang="f90">
                  <a:pos x="f157" y="f158"/>
                </a:cxn>
                <a:cxn ang="f90">
                  <a:pos x="f159" y="f160"/>
                </a:cxn>
                <a:cxn ang="f90">
                  <a:pos x="f161" y="f162"/>
                </a:cxn>
                <a:cxn ang="f90">
                  <a:pos x="f163" y="f164"/>
                </a:cxn>
                <a:cxn ang="f90">
                  <a:pos x="f165" y="f166"/>
                </a:cxn>
                <a:cxn ang="f90">
                  <a:pos x="f167" y="f168"/>
                </a:cxn>
                <a:cxn ang="f90">
                  <a:pos x="f169" y="f170"/>
                </a:cxn>
                <a:cxn ang="f90">
                  <a:pos x="f171" y="f172"/>
                </a:cxn>
                <a:cxn ang="f90">
                  <a:pos x="f173" y="f172"/>
                </a:cxn>
                <a:cxn ang="f90">
                  <a:pos x="f149" y="f150"/>
                </a:cxn>
              </a:cxnLst>
              <a:rect l="f145" t="f148" r="f146" b="f147"/>
              <a:pathLst>
                <a:path w="294853" h="244713">
                  <a:moveTo>
                    <a:pt x="f8" y="f9"/>
                  </a:moveTo>
                  <a:cubicBezTo>
                    <a:pt x="f10" y="f11"/>
                    <a:pt x="f12" y="f13"/>
                    <a:pt x="f14" y="f15"/>
                  </a:cubicBezTo>
                  <a:cubicBezTo>
                    <a:pt x="f16" y="f17"/>
                    <a:pt x="f18" y="f19"/>
                    <a:pt x="f20" y="f21"/>
                  </a:cubicBezTo>
                  <a:lnTo>
                    <a:pt x="f5" y="f22"/>
                  </a:lnTo>
                  <a:lnTo>
                    <a:pt x="f23" y="f24"/>
                  </a:lnTo>
                  <a:lnTo>
                    <a:pt x="f25" y="f26"/>
                  </a:lnTo>
                  <a:lnTo>
                    <a:pt x="f27" y="f28"/>
                  </a:lnTo>
                  <a:cubicBezTo>
                    <a:pt x="f29" y="f30"/>
                    <a:pt x="f31" y="f32"/>
                    <a:pt x="f33" y="f34"/>
                  </a:cubicBezTo>
                  <a:cubicBezTo>
                    <a:pt x="f35" y="f34"/>
                    <a:pt x="f36" y="f37"/>
                    <a:pt x="f38" y="f39"/>
                  </a:cubicBezTo>
                  <a:cubicBezTo>
                    <a:pt x="f40" y="f41"/>
                    <a:pt x="f42" y="f43"/>
                    <a:pt x="f6" y="f44"/>
                  </a:cubicBezTo>
                  <a:lnTo>
                    <a:pt x="f45" y="f46"/>
                  </a:lnTo>
                  <a:lnTo>
                    <a:pt x="f47" y="f5"/>
                  </a:lnTo>
                  <a:lnTo>
                    <a:pt x="f48" y="f5"/>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07">
              <a:extLst>
                <a:ext uri="{FF2B5EF4-FFF2-40B4-BE49-F238E27FC236}">
                  <a16:creationId xmlns:a16="http://schemas.microsoft.com/office/drawing/2014/main" id="{BE861997-D9E4-0BCA-0717-B2F7FD695F2E}"/>
                </a:ext>
              </a:extLst>
            </p:cNvPr>
            <p:cNvSpPr/>
            <p:nvPr/>
          </p:nvSpPr>
          <p:spPr>
            <a:xfrm flipH="1">
              <a:off x="10094335" y="1833426"/>
              <a:ext cx="25685" cy="83521"/>
            </a:xfrm>
            <a:custGeom>
              <a:avLst/>
              <a:gdLst>
                <a:gd name="f0" fmla="val 10800000"/>
                <a:gd name="f1" fmla="val 5400000"/>
                <a:gd name="f2" fmla="val 180"/>
                <a:gd name="f3" fmla="val w"/>
                <a:gd name="f4" fmla="val h"/>
                <a:gd name="f5" fmla="val 0"/>
                <a:gd name="f6" fmla="val 25683"/>
                <a:gd name="f7" fmla="val 83520"/>
                <a:gd name="f8" fmla="val 9027"/>
                <a:gd name="f9" fmla="val 5721"/>
                <a:gd name="f10" fmla="val 8392"/>
                <a:gd name="f11" fmla="val 3866"/>
                <a:gd name="f12" fmla="val 1855"/>
                <a:gd name="f13" fmla="val 1017"/>
                <a:gd name="f14" fmla="val 4704"/>
                <a:gd name="f15" fmla="val 81359"/>
                <a:gd name="f16" fmla="val 18690"/>
                <a:gd name="f17" fmla="val 75130"/>
                <a:gd name="f18" fmla="val 11568"/>
                <a:gd name="f19" fmla="val 9153"/>
                <a:gd name="f20" fmla="val 20979"/>
                <a:gd name="f21" fmla="val 11314"/>
                <a:gd name="f22" fmla="val 16643"/>
                <a:gd name="f23" fmla="val 13306"/>
                <a:gd name="f24" fmla="val 11507"/>
                <a:gd name="f25" fmla="val 11403"/>
                <a:gd name="f26" fmla="val 9510"/>
                <a:gd name="f27" fmla="val 7064"/>
                <a:gd name="f28" fmla="val 9320"/>
                <a:gd name="f29" fmla="val 6631"/>
                <a:gd name="f30" fmla="val 9154"/>
                <a:gd name="f31" fmla="val 6181"/>
                <a:gd name="f32" fmla="+- 0 0 -90"/>
                <a:gd name="f33" fmla="*/ f3 1 25683"/>
                <a:gd name="f34" fmla="*/ f4 1 83520"/>
                <a:gd name="f35" fmla="val f5"/>
                <a:gd name="f36" fmla="val f6"/>
                <a:gd name="f37" fmla="val f7"/>
                <a:gd name="f38" fmla="*/ f32 f0 1"/>
                <a:gd name="f39" fmla="+- f37 0 f35"/>
                <a:gd name="f40" fmla="+- f36 0 f35"/>
                <a:gd name="f41" fmla="*/ f38 1 f2"/>
                <a:gd name="f42" fmla="*/ f40 1 25683"/>
                <a:gd name="f43" fmla="*/ f39 1 83520"/>
                <a:gd name="f44" fmla="*/ 9027 f40 1"/>
                <a:gd name="f45" fmla="*/ 5721 f39 1"/>
                <a:gd name="f46" fmla="*/ 0 f39 1"/>
                <a:gd name="f47" fmla="*/ 1017 f39 1"/>
                <a:gd name="f48" fmla="*/ 0 f40 1"/>
                <a:gd name="f49" fmla="*/ 83520 f39 1"/>
                <a:gd name="f50" fmla="*/ 4704 f40 1"/>
                <a:gd name="f51" fmla="*/ 81359 f39 1"/>
                <a:gd name="f52" fmla="*/ 18690 f40 1"/>
                <a:gd name="f53" fmla="*/ 75130 f39 1"/>
                <a:gd name="f54" fmla="*/ 25683 f40 1"/>
                <a:gd name="f55" fmla="*/ 11568 f39 1"/>
                <a:gd name="f56" fmla="*/ 9153 f39 1"/>
                <a:gd name="f57" fmla="*/ 20979 f40 1"/>
                <a:gd name="f58" fmla="*/ 11314 f39 1"/>
                <a:gd name="f59" fmla="*/ 9510 f40 1"/>
                <a:gd name="f60" fmla="*/ 7064 f39 1"/>
                <a:gd name="f61" fmla="+- f41 0 f1"/>
                <a:gd name="f62" fmla="*/ f44 1 25683"/>
                <a:gd name="f63" fmla="*/ f45 1 83520"/>
                <a:gd name="f64" fmla="*/ f46 1 83520"/>
                <a:gd name="f65" fmla="*/ f47 1 83520"/>
                <a:gd name="f66" fmla="*/ f48 1 25683"/>
                <a:gd name="f67" fmla="*/ f49 1 83520"/>
                <a:gd name="f68" fmla="*/ f50 1 25683"/>
                <a:gd name="f69" fmla="*/ f51 1 83520"/>
                <a:gd name="f70" fmla="*/ f52 1 25683"/>
                <a:gd name="f71" fmla="*/ f53 1 83520"/>
                <a:gd name="f72" fmla="*/ f54 1 25683"/>
                <a:gd name="f73" fmla="*/ f55 1 83520"/>
                <a:gd name="f74" fmla="*/ f56 1 83520"/>
                <a:gd name="f75" fmla="*/ f57 1 25683"/>
                <a:gd name="f76" fmla="*/ f58 1 83520"/>
                <a:gd name="f77" fmla="*/ f59 1 25683"/>
                <a:gd name="f78" fmla="*/ f60 1 83520"/>
                <a:gd name="f79" fmla="*/ f35 1 f42"/>
                <a:gd name="f80" fmla="*/ f36 1 f42"/>
                <a:gd name="f81" fmla="*/ f35 1 f43"/>
                <a:gd name="f82" fmla="*/ f37 1 f43"/>
                <a:gd name="f83" fmla="*/ f62 1 f42"/>
                <a:gd name="f84" fmla="*/ f63 1 f43"/>
                <a:gd name="f85" fmla="*/ f64 1 f43"/>
                <a:gd name="f86" fmla="*/ f65 1 f43"/>
                <a:gd name="f87" fmla="*/ f66 1 f42"/>
                <a:gd name="f88" fmla="*/ f67 1 f43"/>
                <a:gd name="f89" fmla="*/ f68 1 f42"/>
                <a:gd name="f90" fmla="*/ f69 1 f43"/>
                <a:gd name="f91" fmla="*/ f70 1 f42"/>
                <a:gd name="f92" fmla="*/ f71 1 f43"/>
                <a:gd name="f93" fmla="*/ f72 1 f42"/>
                <a:gd name="f94" fmla="*/ f73 1 f43"/>
                <a:gd name="f95" fmla="*/ f74 1 f43"/>
                <a:gd name="f96" fmla="*/ f75 1 f42"/>
                <a:gd name="f97" fmla="*/ f76 1 f43"/>
                <a:gd name="f98" fmla="*/ f77 1 f42"/>
                <a:gd name="f99" fmla="*/ f78 1 f43"/>
                <a:gd name="f100" fmla="*/ f79 f33 1"/>
                <a:gd name="f101" fmla="*/ f80 f33 1"/>
                <a:gd name="f102" fmla="*/ f82 f34 1"/>
                <a:gd name="f103" fmla="*/ f81 f34 1"/>
                <a:gd name="f104" fmla="*/ f83 f33 1"/>
                <a:gd name="f105" fmla="*/ f84 f34 1"/>
                <a:gd name="f106" fmla="*/ f85 f34 1"/>
                <a:gd name="f107" fmla="*/ f86 f34 1"/>
                <a:gd name="f108" fmla="*/ f87 f33 1"/>
                <a:gd name="f109" fmla="*/ f88 f34 1"/>
                <a:gd name="f110" fmla="*/ f89 f33 1"/>
                <a:gd name="f111" fmla="*/ f90 f34 1"/>
                <a:gd name="f112" fmla="*/ f91 f33 1"/>
                <a:gd name="f113" fmla="*/ f92 f34 1"/>
                <a:gd name="f114" fmla="*/ f93 f33 1"/>
                <a:gd name="f115" fmla="*/ f94 f34 1"/>
                <a:gd name="f116" fmla="*/ f95 f34 1"/>
                <a:gd name="f117" fmla="*/ f96 f33 1"/>
                <a:gd name="f118" fmla="*/ f97 f34 1"/>
                <a:gd name="f119" fmla="*/ f98 f33 1"/>
                <a:gd name="f120" fmla="*/ f99 f34 1"/>
              </a:gdLst>
              <a:ahLst/>
              <a:cxnLst>
                <a:cxn ang="3cd4">
                  <a:pos x="hc" y="t"/>
                </a:cxn>
                <a:cxn ang="0">
                  <a:pos x="r" y="vc"/>
                </a:cxn>
                <a:cxn ang="cd4">
                  <a:pos x="hc" y="b"/>
                </a:cxn>
                <a:cxn ang="cd2">
                  <a:pos x="l" y="vc"/>
                </a:cxn>
                <a:cxn ang="f61">
                  <a:pos x="f104" y="f105"/>
                </a:cxn>
                <a:cxn ang="f61">
                  <a:pos x="f104" y="f106"/>
                </a:cxn>
                <a:cxn ang="f61">
                  <a:pos x="f104" y="f107"/>
                </a:cxn>
                <a:cxn ang="f61">
                  <a:pos x="f108" y="f109"/>
                </a:cxn>
                <a:cxn ang="f61">
                  <a:pos x="f110" y="f111"/>
                </a:cxn>
                <a:cxn ang="f61">
                  <a:pos x="f112" y="f113"/>
                </a:cxn>
                <a:cxn ang="f61">
                  <a:pos x="f114" y="f115"/>
                </a:cxn>
                <a:cxn ang="f61">
                  <a:pos x="f114" y="f116"/>
                </a:cxn>
                <a:cxn ang="f61">
                  <a:pos x="f117" y="f118"/>
                </a:cxn>
                <a:cxn ang="f61">
                  <a:pos x="f119" y="f120"/>
                </a:cxn>
                <a:cxn ang="f61">
                  <a:pos x="f104" y="f105"/>
                </a:cxn>
              </a:cxnLst>
              <a:rect l="f100" t="f103" r="f101" b="f102"/>
              <a:pathLst>
                <a:path w="25683" h="83520">
                  <a:moveTo>
                    <a:pt x="f8" y="f9"/>
                  </a:moveTo>
                  <a:cubicBezTo>
                    <a:pt x="f10" y="f11"/>
                    <a:pt x="f10" y="f12"/>
                    <a:pt x="f8" y="f5"/>
                  </a:cubicBezTo>
                  <a:cubicBezTo>
                    <a:pt x="f8" y="f5"/>
                    <a:pt x="f8" y="f5"/>
                    <a:pt x="f8" y="f13"/>
                  </a:cubicBezTo>
                  <a:lnTo>
                    <a:pt x="f5" y="f7"/>
                  </a:lnTo>
                  <a:lnTo>
                    <a:pt x="f14" y="f15"/>
                  </a:lnTo>
                  <a:lnTo>
                    <a:pt x="f16" y="f17"/>
                  </a:lnTo>
                  <a:lnTo>
                    <a:pt x="f6" y="f18"/>
                  </a:lnTo>
                  <a:lnTo>
                    <a:pt x="f6" y="f19"/>
                  </a:lnTo>
                  <a:lnTo>
                    <a:pt x="f20" y="f21"/>
                  </a:lnTo>
                  <a:cubicBezTo>
                    <a:pt x="f22" y="f23"/>
                    <a:pt x="f24" y="f25"/>
                    <a:pt x="f26" y="f27"/>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08">
              <a:extLst>
                <a:ext uri="{FF2B5EF4-FFF2-40B4-BE49-F238E27FC236}">
                  <a16:creationId xmlns:a16="http://schemas.microsoft.com/office/drawing/2014/main" id="{FE13578C-F593-142C-CEB6-F312A218CFF5}"/>
                </a:ext>
              </a:extLst>
            </p:cNvPr>
            <p:cNvSpPr/>
            <p:nvPr/>
          </p:nvSpPr>
          <p:spPr>
            <a:xfrm flipH="1">
              <a:off x="8578745" y="3436845"/>
              <a:ext cx="130201" cy="70555"/>
            </a:xfrm>
            <a:custGeom>
              <a:avLst/>
              <a:gdLst>
                <a:gd name="f0" fmla="val 10800000"/>
                <a:gd name="f1" fmla="val 5400000"/>
                <a:gd name="f2" fmla="val 180"/>
                <a:gd name="f3" fmla="val w"/>
                <a:gd name="f4" fmla="val h"/>
                <a:gd name="f5" fmla="val 0"/>
                <a:gd name="f6" fmla="val 130198"/>
                <a:gd name="f7" fmla="val 70553"/>
                <a:gd name="f8" fmla="val 2542"/>
                <a:gd name="f9" fmla="val 1780"/>
                <a:gd name="f10" fmla="val 129931"/>
                <a:gd name="f11" fmla="val 1208"/>
                <a:gd name="f12" fmla="val 129715"/>
                <a:gd name="f13" fmla="val 610"/>
                <a:gd name="f14" fmla="val 129562"/>
                <a:gd name="f15" fmla="val 763"/>
                <a:gd name="f16" fmla="val 66486"/>
                <a:gd name="f17" fmla="val 70554"/>
                <a:gd name="f18" fmla="+- 0 0 -90"/>
                <a:gd name="f19" fmla="*/ f3 1 130198"/>
                <a:gd name="f20" fmla="*/ f4 1 70553"/>
                <a:gd name="f21" fmla="val f5"/>
                <a:gd name="f22" fmla="val f6"/>
                <a:gd name="f23" fmla="val f7"/>
                <a:gd name="f24" fmla="*/ f18 f0 1"/>
                <a:gd name="f25" fmla="+- f23 0 f21"/>
                <a:gd name="f26" fmla="+- f22 0 f21"/>
                <a:gd name="f27" fmla="*/ f24 1 f2"/>
                <a:gd name="f28" fmla="*/ f26 1 130198"/>
                <a:gd name="f29" fmla="*/ f25 1 70553"/>
                <a:gd name="f30" fmla="*/ 130198 f26 1"/>
                <a:gd name="f31" fmla="*/ 2542 f25 1"/>
                <a:gd name="f32" fmla="*/ 1780 f25 1"/>
                <a:gd name="f33" fmla="*/ 129562 f26 1"/>
                <a:gd name="f34" fmla="*/ 0 f25 1"/>
                <a:gd name="f35" fmla="*/ 763 f26 1"/>
                <a:gd name="f36" fmla="*/ 66486 f25 1"/>
                <a:gd name="f37" fmla="*/ 0 f26 1"/>
                <a:gd name="f38" fmla="*/ 70554 f25 1"/>
                <a:gd name="f39" fmla="+- f27 0 f1"/>
                <a:gd name="f40" fmla="*/ f30 1 130198"/>
                <a:gd name="f41" fmla="*/ f31 1 70553"/>
                <a:gd name="f42" fmla="*/ f32 1 70553"/>
                <a:gd name="f43" fmla="*/ f33 1 130198"/>
                <a:gd name="f44" fmla="*/ f34 1 70553"/>
                <a:gd name="f45" fmla="*/ f35 1 130198"/>
                <a:gd name="f46" fmla="*/ f36 1 70553"/>
                <a:gd name="f47" fmla="*/ f37 1 130198"/>
                <a:gd name="f48" fmla="*/ f38 1 70553"/>
                <a:gd name="f49" fmla="*/ f21 1 f28"/>
                <a:gd name="f50" fmla="*/ f22 1 f28"/>
                <a:gd name="f51" fmla="*/ f21 1 f29"/>
                <a:gd name="f52" fmla="*/ f23 1 f29"/>
                <a:gd name="f53" fmla="*/ f40 1 f28"/>
                <a:gd name="f54" fmla="*/ f41 1 f29"/>
                <a:gd name="f55" fmla="*/ f42 1 f29"/>
                <a:gd name="f56" fmla="*/ f43 1 f28"/>
                <a:gd name="f57" fmla="*/ f44 1 f29"/>
                <a:gd name="f58" fmla="*/ f45 1 f28"/>
                <a:gd name="f59" fmla="*/ f46 1 f29"/>
                <a:gd name="f60" fmla="*/ f47 1 f28"/>
                <a:gd name="f61" fmla="*/ f48 1 f29"/>
                <a:gd name="f62" fmla="*/ f49 f19 1"/>
                <a:gd name="f63" fmla="*/ f50 f19 1"/>
                <a:gd name="f64" fmla="*/ f52 f20 1"/>
                <a:gd name="f65" fmla="*/ f51 f20 1"/>
                <a:gd name="f66" fmla="*/ f53 f19 1"/>
                <a:gd name="f67" fmla="*/ f54 f20 1"/>
                <a:gd name="f68" fmla="*/ f55 f20 1"/>
                <a:gd name="f69" fmla="*/ f56 f19 1"/>
                <a:gd name="f70" fmla="*/ f57 f20 1"/>
                <a:gd name="f71" fmla="*/ f58 f19 1"/>
                <a:gd name="f72" fmla="*/ f59 f20 1"/>
                <a:gd name="f73" fmla="*/ f60 f19 1"/>
                <a:gd name="f74" fmla="*/ f61 f20 1"/>
              </a:gdLst>
              <a:ahLst/>
              <a:cxnLst>
                <a:cxn ang="3cd4">
                  <a:pos x="hc" y="t"/>
                </a:cxn>
                <a:cxn ang="0">
                  <a:pos x="r" y="vc"/>
                </a:cxn>
                <a:cxn ang="cd4">
                  <a:pos x="hc" y="b"/>
                </a:cxn>
                <a:cxn ang="cd2">
                  <a:pos x="l" y="vc"/>
                </a:cxn>
                <a:cxn ang="f39">
                  <a:pos x="f66" y="f67"/>
                </a:cxn>
                <a:cxn ang="f39">
                  <a:pos x="f66" y="f68"/>
                </a:cxn>
                <a:cxn ang="f39">
                  <a:pos x="f69" y="f70"/>
                </a:cxn>
                <a:cxn ang="f39">
                  <a:pos x="f69" y="f70"/>
                </a:cxn>
                <a:cxn ang="f39">
                  <a:pos x="f71" y="f72"/>
                </a:cxn>
                <a:cxn ang="f39">
                  <a:pos x="f73" y="f74"/>
                </a:cxn>
              </a:cxnLst>
              <a:rect l="f62" t="f65" r="f63" b="f64"/>
              <a:pathLst>
                <a:path w="130198" h="70553">
                  <a:moveTo>
                    <a:pt x="f6" y="f8"/>
                  </a:moveTo>
                  <a:lnTo>
                    <a:pt x="f6" y="f9"/>
                  </a:lnTo>
                  <a:cubicBezTo>
                    <a:pt x="f10" y="f11"/>
                    <a:pt x="f12" y="f13"/>
                    <a:pt x="f14" y="f5"/>
                  </a:cubicBezTo>
                  <a:lnTo>
                    <a:pt x="f14" y="f5"/>
                  </a:lnTo>
                  <a:lnTo>
                    <a:pt x="f15" y="f16"/>
                  </a:lnTo>
                  <a:lnTo>
                    <a:pt x="f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09">
              <a:extLst>
                <a:ext uri="{FF2B5EF4-FFF2-40B4-BE49-F238E27FC236}">
                  <a16:creationId xmlns:a16="http://schemas.microsoft.com/office/drawing/2014/main" id="{D4F13EA9-6D2E-36A4-BF3A-9DE306E10155}"/>
                </a:ext>
              </a:extLst>
            </p:cNvPr>
            <p:cNvSpPr/>
            <p:nvPr/>
          </p:nvSpPr>
          <p:spPr>
            <a:xfrm flipH="1">
              <a:off x="8429094" y="3271832"/>
              <a:ext cx="104259" cy="94457"/>
            </a:xfrm>
            <a:custGeom>
              <a:avLst/>
              <a:gdLst>
                <a:gd name="f0" fmla="val 10800000"/>
                <a:gd name="f1" fmla="val 5400000"/>
                <a:gd name="f2" fmla="val 180"/>
                <a:gd name="f3" fmla="val w"/>
                <a:gd name="f4" fmla="val h"/>
                <a:gd name="f5" fmla="val 0"/>
                <a:gd name="f6" fmla="val 104260"/>
                <a:gd name="f7" fmla="val 94453"/>
                <a:gd name="f8" fmla="val 20086"/>
                <a:gd name="f9" fmla="val 88113"/>
                <a:gd name="f10" fmla="val 89257"/>
                <a:gd name="f11" fmla="val 89114"/>
                <a:gd name="f12" fmla="val 90211"/>
                <a:gd name="f13" fmla="val 84296"/>
                <a:gd name="f14" fmla="val 94890"/>
                <a:gd name="f15" fmla="val 81156"/>
                <a:gd name="f16" fmla="val 99709"/>
                <a:gd name="f17" fmla="val 82097"/>
                <a:gd name="f18" fmla="val 99747"/>
                <a:gd name="f19" fmla="val 82109"/>
                <a:gd name="f20" fmla="val 99772"/>
                <a:gd name="f21" fmla="val 99810"/>
                <a:gd name="f22" fmla="val 82122"/>
                <a:gd name="f23" fmla="val 101552"/>
                <a:gd name="f24" fmla="val 82567"/>
                <a:gd name="f25" fmla="val 103103"/>
                <a:gd name="f26" fmla="val 83546"/>
                <a:gd name="f27" fmla="val 84919"/>
                <a:gd name="f28" fmla="val 104006"/>
                <a:gd name="f29" fmla="val 84550"/>
                <a:gd name="f30" fmla="val 103701"/>
                <a:gd name="f31" fmla="val 84207"/>
                <a:gd name="f32" fmla="val 103370"/>
                <a:gd name="f33" fmla="val 83902"/>
                <a:gd name="f34" fmla="val 3942"/>
                <a:gd name="f35" fmla="val 2797"/>
                <a:gd name="f36" fmla="val 5593"/>
                <a:gd name="f37" fmla="+- 0 0 -90"/>
                <a:gd name="f38" fmla="*/ f3 1 104260"/>
                <a:gd name="f39" fmla="*/ f4 1 94453"/>
                <a:gd name="f40" fmla="val f5"/>
                <a:gd name="f41" fmla="val f6"/>
                <a:gd name="f42" fmla="val f7"/>
                <a:gd name="f43" fmla="*/ f37 f0 1"/>
                <a:gd name="f44" fmla="+- f42 0 f40"/>
                <a:gd name="f45" fmla="+- f41 0 f40"/>
                <a:gd name="f46" fmla="*/ f43 1 f2"/>
                <a:gd name="f47" fmla="*/ f45 1 104260"/>
                <a:gd name="f48" fmla="*/ f44 1 94453"/>
                <a:gd name="f49" fmla="*/ 0 f45 1"/>
                <a:gd name="f50" fmla="*/ 20086 f44 1"/>
                <a:gd name="f51" fmla="*/ 88113 f45 1"/>
                <a:gd name="f52" fmla="*/ 94453 f44 1"/>
                <a:gd name="f53" fmla="*/ 89257 f45 1"/>
                <a:gd name="f54" fmla="*/ 89114 f44 1"/>
                <a:gd name="f55" fmla="*/ 99709 f45 1"/>
                <a:gd name="f56" fmla="*/ 82097 f44 1"/>
                <a:gd name="f57" fmla="*/ 99810 f45 1"/>
                <a:gd name="f58" fmla="*/ 82122 f44 1"/>
                <a:gd name="f59" fmla="*/ 104260 f45 1"/>
                <a:gd name="f60" fmla="*/ 84919 f44 1"/>
                <a:gd name="f61" fmla="*/ 103370 f45 1"/>
                <a:gd name="f62" fmla="*/ 83902 f44 1"/>
                <a:gd name="f63" fmla="*/ 3942 f45 1"/>
                <a:gd name="f64" fmla="*/ 0 f44 1"/>
                <a:gd name="f65" fmla="*/ 2797 f45 1"/>
                <a:gd name="f66" fmla="*/ 5593 f44 1"/>
                <a:gd name="f67" fmla="+- f46 0 f1"/>
                <a:gd name="f68" fmla="*/ f49 1 104260"/>
                <a:gd name="f69" fmla="*/ f50 1 94453"/>
                <a:gd name="f70" fmla="*/ f51 1 104260"/>
                <a:gd name="f71" fmla="*/ f52 1 94453"/>
                <a:gd name="f72" fmla="*/ f53 1 104260"/>
                <a:gd name="f73" fmla="*/ f54 1 94453"/>
                <a:gd name="f74" fmla="*/ f55 1 104260"/>
                <a:gd name="f75" fmla="*/ f56 1 94453"/>
                <a:gd name="f76" fmla="*/ f57 1 104260"/>
                <a:gd name="f77" fmla="*/ f58 1 94453"/>
                <a:gd name="f78" fmla="*/ f59 1 104260"/>
                <a:gd name="f79" fmla="*/ f60 1 94453"/>
                <a:gd name="f80" fmla="*/ f61 1 104260"/>
                <a:gd name="f81" fmla="*/ f62 1 94453"/>
                <a:gd name="f82" fmla="*/ f63 1 104260"/>
                <a:gd name="f83" fmla="*/ f64 1 94453"/>
                <a:gd name="f84" fmla="*/ f65 1 104260"/>
                <a:gd name="f85" fmla="*/ f66 1 94453"/>
                <a:gd name="f86" fmla="*/ f40 1 f47"/>
                <a:gd name="f87" fmla="*/ f41 1 f47"/>
                <a:gd name="f88" fmla="*/ f40 1 f48"/>
                <a:gd name="f89" fmla="*/ f42 1 f48"/>
                <a:gd name="f90" fmla="*/ f68 1 f47"/>
                <a:gd name="f91" fmla="*/ f69 1 f48"/>
                <a:gd name="f92" fmla="*/ f70 1 f47"/>
                <a:gd name="f93" fmla="*/ f71 1 f48"/>
                <a:gd name="f94" fmla="*/ f72 1 f47"/>
                <a:gd name="f95" fmla="*/ f73 1 f48"/>
                <a:gd name="f96" fmla="*/ f74 1 f47"/>
                <a:gd name="f97" fmla="*/ f75 1 f48"/>
                <a:gd name="f98" fmla="*/ f76 1 f47"/>
                <a:gd name="f99" fmla="*/ f77 1 f48"/>
                <a:gd name="f100" fmla="*/ f78 1 f47"/>
                <a:gd name="f101" fmla="*/ f79 1 f48"/>
                <a:gd name="f102" fmla="*/ f80 1 f47"/>
                <a:gd name="f103" fmla="*/ f81 1 f48"/>
                <a:gd name="f104" fmla="*/ f82 1 f47"/>
                <a:gd name="f105" fmla="*/ f83 1 f48"/>
                <a:gd name="f106" fmla="*/ f84 1 f47"/>
                <a:gd name="f107" fmla="*/ f85 1 f48"/>
                <a:gd name="f108" fmla="*/ f86 f38 1"/>
                <a:gd name="f109" fmla="*/ f87 f38 1"/>
                <a:gd name="f110" fmla="*/ f89 f39 1"/>
                <a:gd name="f111" fmla="*/ f88 f39 1"/>
                <a:gd name="f112" fmla="*/ f90 f38 1"/>
                <a:gd name="f113" fmla="*/ f91 f39 1"/>
                <a:gd name="f114" fmla="*/ f92 f38 1"/>
                <a:gd name="f115" fmla="*/ f93 f39 1"/>
                <a:gd name="f116" fmla="*/ f94 f38 1"/>
                <a:gd name="f117" fmla="*/ f95 f39 1"/>
                <a:gd name="f118" fmla="*/ f96 f38 1"/>
                <a:gd name="f119" fmla="*/ f97 f39 1"/>
                <a:gd name="f120" fmla="*/ f98 f38 1"/>
                <a:gd name="f121" fmla="*/ f99 f39 1"/>
                <a:gd name="f122" fmla="*/ f100 f38 1"/>
                <a:gd name="f123" fmla="*/ f101 f39 1"/>
                <a:gd name="f124" fmla="*/ f102 f38 1"/>
                <a:gd name="f125" fmla="*/ f103 f39 1"/>
                <a:gd name="f126" fmla="*/ f104 f38 1"/>
                <a:gd name="f127" fmla="*/ f105 f39 1"/>
                <a:gd name="f128" fmla="*/ f106 f38 1"/>
                <a:gd name="f129" fmla="*/ f107 f39 1"/>
              </a:gdLst>
              <a:ahLst/>
              <a:cxnLst>
                <a:cxn ang="3cd4">
                  <a:pos x="hc" y="t"/>
                </a:cxn>
                <a:cxn ang="0">
                  <a:pos x="r" y="vc"/>
                </a:cxn>
                <a:cxn ang="cd4">
                  <a:pos x="hc" y="b"/>
                </a:cxn>
                <a:cxn ang="cd2">
                  <a:pos x="l" y="vc"/>
                </a:cxn>
                <a:cxn ang="f67">
                  <a:pos x="f112" y="f113"/>
                </a:cxn>
                <a:cxn ang="f67">
                  <a:pos x="f114" y="f115"/>
                </a:cxn>
                <a:cxn ang="f67">
                  <a:pos x="f114" y="f115"/>
                </a:cxn>
                <a:cxn ang="f67">
                  <a:pos x="f116" y="f117"/>
                </a:cxn>
                <a:cxn ang="f67">
                  <a:pos x="f118" y="f119"/>
                </a:cxn>
                <a:cxn ang="f67">
                  <a:pos x="f120" y="f121"/>
                </a:cxn>
                <a:cxn ang="f67">
                  <a:pos x="f122" y="f123"/>
                </a:cxn>
                <a:cxn ang="f67">
                  <a:pos x="f124" y="f125"/>
                </a:cxn>
                <a:cxn ang="f67">
                  <a:pos x="f126" y="f127"/>
                </a:cxn>
                <a:cxn ang="f67">
                  <a:pos x="f128" y="f129"/>
                </a:cxn>
              </a:cxnLst>
              <a:rect l="f108" t="f111" r="f109" b="f110"/>
              <a:pathLst>
                <a:path w="104260" h="94453">
                  <a:moveTo>
                    <a:pt x="f5" y="f8"/>
                  </a:moveTo>
                  <a:lnTo>
                    <a:pt x="f9" y="f7"/>
                  </a:lnTo>
                  <a:lnTo>
                    <a:pt x="f9" y="f7"/>
                  </a:lnTo>
                  <a:lnTo>
                    <a:pt x="f10" y="f11"/>
                  </a:lnTo>
                  <a:cubicBezTo>
                    <a:pt x="f12" y="f13"/>
                    <a:pt x="f14" y="f15"/>
                    <a:pt x="f16" y="f17"/>
                  </a:cubicBezTo>
                  <a:cubicBezTo>
                    <a:pt x="f18" y="f19"/>
                    <a:pt x="f20" y="f19"/>
                    <a:pt x="f21" y="f22"/>
                  </a:cubicBezTo>
                  <a:cubicBezTo>
                    <a:pt x="f23" y="f24"/>
                    <a:pt x="f25" y="f26"/>
                    <a:pt x="f6" y="f27"/>
                  </a:cubicBezTo>
                  <a:cubicBezTo>
                    <a:pt x="f28" y="f29"/>
                    <a:pt x="f30" y="f31"/>
                    <a:pt x="f32" y="f33"/>
                  </a:cubicBezTo>
                  <a:lnTo>
                    <a:pt x="f34" y="f5"/>
                  </a:ln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10">
              <a:extLst>
                <a:ext uri="{FF2B5EF4-FFF2-40B4-BE49-F238E27FC236}">
                  <a16:creationId xmlns:a16="http://schemas.microsoft.com/office/drawing/2014/main" id="{A04EE89A-AE6A-3908-A527-0033B5FAC2D5}"/>
                </a:ext>
              </a:extLst>
            </p:cNvPr>
            <p:cNvSpPr/>
            <p:nvPr/>
          </p:nvSpPr>
          <p:spPr>
            <a:xfrm flipH="1">
              <a:off x="8426461" y="3353854"/>
              <a:ext cx="48152" cy="164089"/>
            </a:xfrm>
            <a:custGeom>
              <a:avLst/>
              <a:gdLst>
                <a:gd name="f0" fmla="val 10800000"/>
                <a:gd name="f1" fmla="val 5400000"/>
                <a:gd name="f2" fmla="val 180"/>
                <a:gd name="f3" fmla="val w"/>
                <a:gd name="f4" fmla="val h"/>
                <a:gd name="f5" fmla="val 0"/>
                <a:gd name="f6" fmla="val 48156"/>
                <a:gd name="f7" fmla="val 164089"/>
                <a:gd name="f8" fmla="val 30770"/>
                <a:gd name="f9" fmla="val 6964"/>
                <a:gd name="f10" fmla="val 29625"/>
                <a:gd name="f11" fmla="val 12303"/>
                <a:gd name="f12" fmla="val 38780"/>
                <a:gd name="f13" fmla="val 7473"/>
                <a:gd name="f14" fmla="val 39543"/>
                <a:gd name="f15" fmla="val 7117"/>
                <a:gd name="f16" fmla="val 40445"/>
                <a:gd name="f17" fmla="val 7447"/>
                <a:gd name="f18" fmla="val 40802"/>
                <a:gd name="f19" fmla="val 8210"/>
                <a:gd name="f20" fmla="val 40814"/>
                <a:gd name="f21" fmla="val 8222"/>
                <a:gd name="f22" fmla="val 8235"/>
                <a:gd name="f23" fmla="val 41247"/>
                <a:gd name="f24" fmla="val 9036"/>
                <a:gd name="f25" fmla="val 40954"/>
                <a:gd name="f26" fmla="val 10040"/>
                <a:gd name="f27" fmla="val 40153"/>
                <a:gd name="f28" fmla="val 10473"/>
                <a:gd name="f29" fmla="val 40115"/>
                <a:gd name="f30" fmla="val 10498"/>
                <a:gd name="f31" fmla="val 40090"/>
                <a:gd name="f32" fmla="val 10511"/>
                <a:gd name="f33" fmla="val 40051"/>
                <a:gd name="f34" fmla="val 10523"/>
                <a:gd name="f35" fmla="val 28735"/>
                <a:gd name="f36" fmla="val 16371"/>
                <a:gd name="f37" fmla="val 150995"/>
                <a:gd name="f38" fmla="val 11062"/>
                <a:gd name="f39" fmla="val 160530"/>
                <a:gd name="f40" fmla="val 15258"/>
                <a:gd name="f41" fmla="val 48061"/>
                <a:gd name="f42" fmla="val 11540"/>
                <a:gd name="f43" fmla="val 48125"/>
                <a:gd name="f44" fmla="val 11070"/>
                <a:gd name="f45" fmla="val 10600"/>
                <a:gd name="f46" fmla="val 10142"/>
                <a:gd name="f47" fmla="val 9507"/>
                <a:gd name="f48" fmla="val 8871"/>
                <a:gd name="f49" fmla="val 48189"/>
                <a:gd name="f50" fmla="val 7689"/>
                <a:gd name="f51" fmla="val 7129"/>
                <a:gd name="f52" fmla="val 6583"/>
                <a:gd name="f53" fmla="val 48112"/>
                <a:gd name="f54" fmla="val 5985"/>
                <a:gd name="f55" fmla="val 5400"/>
                <a:gd name="f56" fmla="val 4803"/>
                <a:gd name="f57" fmla="val 46790"/>
                <a:gd name="f58" fmla="val 3277"/>
                <a:gd name="f59" fmla="val 45633"/>
                <a:gd name="f60" fmla="val 1904"/>
                <a:gd name="f61" fmla="val 44082"/>
                <a:gd name="f62" fmla="val 926"/>
                <a:gd name="f63" fmla="val 42340"/>
                <a:gd name="f64" fmla="val 481"/>
                <a:gd name="f65" fmla="val 37687"/>
                <a:gd name="f66" fmla="val -1108"/>
                <a:gd name="f67" fmla="val 32626"/>
                <a:gd name="f68" fmla="val 1371"/>
                <a:gd name="f69" fmla="val 31037"/>
                <a:gd name="f70" fmla="val 6023"/>
                <a:gd name="f71" fmla="val 30935"/>
                <a:gd name="f72" fmla="val 6328"/>
                <a:gd name="f73" fmla="val 30846"/>
                <a:gd name="f74" fmla="val 6646"/>
                <a:gd name="f75" fmla="+- 0 0 -90"/>
                <a:gd name="f76" fmla="*/ f3 1 48156"/>
                <a:gd name="f77" fmla="*/ f4 1 164089"/>
                <a:gd name="f78" fmla="val f5"/>
                <a:gd name="f79" fmla="val f6"/>
                <a:gd name="f80" fmla="val f7"/>
                <a:gd name="f81" fmla="*/ f75 f0 1"/>
                <a:gd name="f82" fmla="+- f80 0 f78"/>
                <a:gd name="f83" fmla="+- f79 0 f78"/>
                <a:gd name="f84" fmla="*/ f81 1 f2"/>
                <a:gd name="f85" fmla="*/ f83 1 48156"/>
                <a:gd name="f86" fmla="*/ f82 1 164089"/>
                <a:gd name="f87" fmla="*/ 30770 f83 1"/>
                <a:gd name="f88" fmla="*/ 6964 f82 1"/>
                <a:gd name="f89" fmla="*/ 29625 f83 1"/>
                <a:gd name="f90" fmla="*/ 12303 f82 1"/>
                <a:gd name="f91" fmla="*/ 38780 f83 1"/>
                <a:gd name="f92" fmla="*/ 7473 f82 1"/>
                <a:gd name="f93" fmla="*/ 40802 f83 1"/>
                <a:gd name="f94" fmla="*/ 8210 f82 1"/>
                <a:gd name="f95" fmla="*/ 40814 f83 1"/>
                <a:gd name="f96" fmla="*/ 8235 f82 1"/>
                <a:gd name="f97" fmla="*/ 40153 f83 1"/>
                <a:gd name="f98" fmla="*/ 10473 f82 1"/>
                <a:gd name="f99" fmla="*/ 40051 f83 1"/>
                <a:gd name="f100" fmla="*/ 10523 f82 1"/>
                <a:gd name="f101" fmla="*/ 28735 f83 1"/>
                <a:gd name="f102" fmla="*/ 16371 f82 1"/>
                <a:gd name="f103" fmla="*/ 0 f83 1"/>
                <a:gd name="f104" fmla="*/ 150995 f82 1"/>
                <a:gd name="f105" fmla="*/ 11062 f83 1"/>
                <a:gd name="f106" fmla="*/ 160530 f82 1"/>
                <a:gd name="f107" fmla="*/ 15258 f83 1"/>
                <a:gd name="f108" fmla="*/ 164089 f82 1"/>
                <a:gd name="f109" fmla="*/ 48061 f83 1"/>
                <a:gd name="f110" fmla="*/ 11540 f82 1"/>
                <a:gd name="f111" fmla="*/ 10142 f82 1"/>
                <a:gd name="f112" fmla="*/ 6583 f82 1"/>
                <a:gd name="f113" fmla="*/ 4803 f82 1"/>
                <a:gd name="f114" fmla="*/ 46790 f83 1"/>
                <a:gd name="f115" fmla="*/ 3277 f82 1"/>
                <a:gd name="f116" fmla="*/ 42340 f83 1"/>
                <a:gd name="f117" fmla="*/ 481 f82 1"/>
                <a:gd name="f118" fmla="*/ 31037 f83 1"/>
                <a:gd name="f119" fmla="*/ 6023 f82 1"/>
                <a:gd name="f120" fmla="+- f84 0 f1"/>
                <a:gd name="f121" fmla="*/ f87 1 48156"/>
                <a:gd name="f122" fmla="*/ f88 1 164089"/>
                <a:gd name="f123" fmla="*/ f89 1 48156"/>
                <a:gd name="f124" fmla="*/ f90 1 164089"/>
                <a:gd name="f125" fmla="*/ f91 1 48156"/>
                <a:gd name="f126" fmla="*/ f92 1 164089"/>
                <a:gd name="f127" fmla="*/ f93 1 48156"/>
                <a:gd name="f128" fmla="*/ f94 1 164089"/>
                <a:gd name="f129" fmla="*/ f95 1 48156"/>
                <a:gd name="f130" fmla="*/ f96 1 164089"/>
                <a:gd name="f131" fmla="*/ f97 1 48156"/>
                <a:gd name="f132" fmla="*/ f98 1 164089"/>
                <a:gd name="f133" fmla="*/ f99 1 48156"/>
                <a:gd name="f134" fmla="*/ f100 1 164089"/>
                <a:gd name="f135" fmla="*/ f101 1 48156"/>
                <a:gd name="f136" fmla="*/ f102 1 164089"/>
                <a:gd name="f137" fmla="*/ f103 1 48156"/>
                <a:gd name="f138" fmla="*/ f104 1 164089"/>
                <a:gd name="f139" fmla="*/ f105 1 48156"/>
                <a:gd name="f140" fmla="*/ f106 1 164089"/>
                <a:gd name="f141" fmla="*/ f107 1 48156"/>
                <a:gd name="f142" fmla="*/ f108 1 164089"/>
                <a:gd name="f143" fmla="*/ f109 1 48156"/>
                <a:gd name="f144" fmla="*/ f110 1 164089"/>
                <a:gd name="f145" fmla="*/ f111 1 164089"/>
                <a:gd name="f146" fmla="*/ f112 1 164089"/>
                <a:gd name="f147" fmla="*/ f113 1 164089"/>
                <a:gd name="f148" fmla="*/ f114 1 48156"/>
                <a:gd name="f149" fmla="*/ f115 1 164089"/>
                <a:gd name="f150" fmla="*/ f116 1 48156"/>
                <a:gd name="f151" fmla="*/ f117 1 164089"/>
                <a:gd name="f152" fmla="*/ f118 1 48156"/>
                <a:gd name="f153" fmla="*/ f119 1 164089"/>
                <a:gd name="f154" fmla="*/ f78 1 f85"/>
                <a:gd name="f155" fmla="*/ f79 1 f85"/>
                <a:gd name="f156" fmla="*/ f78 1 f86"/>
                <a:gd name="f157" fmla="*/ f80 1 f86"/>
                <a:gd name="f158" fmla="*/ f121 1 f85"/>
                <a:gd name="f159" fmla="*/ f122 1 f86"/>
                <a:gd name="f160" fmla="*/ f123 1 f85"/>
                <a:gd name="f161" fmla="*/ f124 1 f86"/>
                <a:gd name="f162" fmla="*/ f125 1 f85"/>
                <a:gd name="f163" fmla="*/ f126 1 f86"/>
                <a:gd name="f164" fmla="*/ f127 1 f85"/>
                <a:gd name="f165" fmla="*/ f128 1 f86"/>
                <a:gd name="f166" fmla="*/ f129 1 f85"/>
                <a:gd name="f167" fmla="*/ f130 1 f86"/>
                <a:gd name="f168" fmla="*/ f131 1 f85"/>
                <a:gd name="f169" fmla="*/ f132 1 f86"/>
                <a:gd name="f170" fmla="*/ f133 1 f85"/>
                <a:gd name="f171" fmla="*/ f134 1 f86"/>
                <a:gd name="f172" fmla="*/ f135 1 f85"/>
                <a:gd name="f173" fmla="*/ f136 1 f86"/>
                <a:gd name="f174" fmla="*/ f137 1 f85"/>
                <a:gd name="f175" fmla="*/ f138 1 f86"/>
                <a:gd name="f176" fmla="*/ f139 1 f85"/>
                <a:gd name="f177" fmla="*/ f140 1 f86"/>
                <a:gd name="f178" fmla="*/ f141 1 f85"/>
                <a:gd name="f179" fmla="*/ f142 1 f86"/>
                <a:gd name="f180" fmla="*/ f143 1 f85"/>
                <a:gd name="f181" fmla="*/ f144 1 f86"/>
                <a:gd name="f182" fmla="*/ f145 1 f86"/>
                <a:gd name="f183" fmla="*/ f146 1 f86"/>
                <a:gd name="f184" fmla="*/ f147 1 f86"/>
                <a:gd name="f185" fmla="*/ f148 1 f85"/>
                <a:gd name="f186" fmla="*/ f149 1 f86"/>
                <a:gd name="f187" fmla="*/ f150 1 f85"/>
                <a:gd name="f188" fmla="*/ f151 1 f86"/>
                <a:gd name="f189" fmla="*/ f152 1 f85"/>
                <a:gd name="f190" fmla="*/ f153 1 f86"/>
                <a:gd name="f191" fmla="*/ f154 f76 1"/>
                <a:gd name="f192" fmla="*/ f155 f76 1"/>
                <a:gd name="f193" fmla="*/ f157 f77 1"/>
                <a:gd name="f194" fmla="*/ f156 f77 1"/>
                <a:gd name="f195" fmla="*/ f158 f76 1"/>
                <a:gd name="f196" fmla="*/ f159 f77 1"/>
                <a:gd name="f197" fmla="*/ f160 f76 1"/>
                <a:gd name="f198" fmla="*/ f161 f77 1"/>
                <a:gd name="f199" fmla="*/ f162 f76 1"/>
                <a:gd name="f200" fmla="*/ f163 f77 1"/>
                <a:gd name="f201" fmla="*/ f164 f76 1"/>
                <a:gd name="f202" fmla="*/ f165 f77 1"/>
                <a:gd name="f203" fmla="*/ f166 f76 1"/>
                <a:gd name="f204" fmla="*/ f167 f77 1"/>
                <a:gd name="f205" fmla="*/ f168 f76 1"/>
                <a:gd name="f206" fmla="*/ f169 f77 1"/>
                <a:gd name="f207" fmla="*/ f170 f76 1"/>
                <a:gd name="f208" fmla="*/ f171 f77 1"/>
                <a:gd name="f209" fmla="*/ f172 f76 1"/>
                <a:gd name="f210" fmla="*/ f173 f77 1"/>
                <a:gd name="f211" fmla="*/ f174 f76 1"/>
                <a:gd name="f212" fmla="*/ f175 f77 1"/>
                <a:gd name="f213" fmla="*/ f176 f76 1"/>
                <a:gd name="f214" fmla="*/ f177 f77 1"/>
                <a:gd name="f215" fmla="*/ f178 f76 1"/>
                <a:gd name="f216" fmla="*/ f179 f77 1"/>
                <a:gd name="f217" fmla="*/ f180 f76 1"/>
                <a:gd name="f218" fmla="*/ f181 f77 1"/>
                <a:gd name="f219" fmla="*/ f182 f77 1"/>
                <a:gd name="f220" fmla="*/ f183 f77 1"/>
                <a:gd name="f221" fmla="*/ f184 f77 1"/>
                <a:gd name="f222" fmla="*/ f185 f76 1"/>
                <a:gd name="f223" fmla="*/ f186 f77 1"/>
                <a:gd name="f224" fmla="*/ f187 f76 1"/>
                <a:gd name="f225" fmla="*/ f188 f77 1"/>
                <a:gd name="f226" fmla="*/ f189 f76 1"/>
                <a:gd name="f227" fmla="*/ f190 f77 1"/>
              </a:gdLst>
              <a:ahLst/>
              <a:cxnLst>
                <a:cxn ang="3cd4">
                  <a:pos x="hc" y="t"/>
                </a:cxn>
                <a:cxn ang="0">
                  <a:pos x="r" y="vc"/>
                </a:cxn>
                <a:cxn ang="cd4">
                  <a:pos x="hc" y="b"/>
                </a:cxn>
                <a:cxn ang="cd2">
                  <a:pos x="l" y="vc"/>
                </a:cxn>
                <a:cxn ang="f120">
                  <a:pos x="f195" y="f196"/>
                </a:cxn>
                <a:cxn ang="f120">
                  <a:pos x="f197" y="f198"/>
                </a:cxn>
                <a:cxn ang="f120">
                  <a:pos x="f199" y="f200"/>
                </a:cxn>
                <a:cxn ang="f120">
                  <a:pos x="f201" y="f202"/>
                </a:cxn>
                <a:cxn ang="f120">
                  <a:pos x="f203" y="f204"/>
                </a:cxn>
                <a:cxn ang="f120">
                  <a:pos x="f205" y="f206"/>
                </a:cxn>
                <a:cxn ang="f120">
                  <a:pos x="f207" y="f208"/>
                </a:cxn>
                <a:cxn ang="f120">
                  <a:pos x="f209" y="f210"/>
                </a:cxn>
                <a:cxn ang="f120">
                  <a:pos x="f211" y="f212"/>
                </a:cxn>
                <a:cxn ang="f120">
                  <a:pos x="f213" y="f214"/>
                </a:cxn>
                <a:cxn ang="f120">
                  <a:pos x="f215" y="f216"/>
                </a:cxn>
                <a:cxn ang="f120">
                  <a:pos x="f217" y="f218"/>
                </a:cxn>
                <a:cxn ang="f120">
                  <a:pos x="f217" y="f219"/>
                </a:cxn>
                <a:cxn ang="f120">
                  <a:pos x="f217" y="f204"/>
                </a:cxn>
                <a:cxn ang="f120">
                  <a:pos x="f217" y="f220"/>
                </a:cxn>
                <a:cxn ang="f120">
                  <a:pos x="f217" y="f221"/>
                </a:cxn>
                <a:cxn ang="f120">
                  <a:pos x="f222" y="f223"/>
                </a:cxn>
                <a:cxn ang="f120">
                  <a:pos x="f224" y="f225"/>
                </a:cxn>
                <a:cxn ang="f120">
                  <a:pos x="f226" y="f227"/>
                </a:cxn>
                <a:cxn ang="f120">
                  <a:pos x="f195" y="f196"/>
                </a:cxn>
              </a:cxnLst>
              <a:rect l="f191" t="f194" r="f192" b="f193"/>
              <a:pathLst>
                <a:path w="48156" h="164089">
                  <a:moveTo>
                    <a:pt x="f8" y="f9"/>
                  </a:moveTo>
                  <a:lnTo>
                    <a:pt x="f10" y="f11"/>
                  </a:lnTo>
                  <a:lnTo>
                    <a:pt x="f12" y="f13"/>
                  </a:lnTo>
                  <a:cubicBezTo>
                    <a:pt x="f14" y="f15"/>
                    <a:pt x="f16" y="f17"/>
                    <a:pt x="f18" y="f19"/>
                  </a:cubicBezTo>
                  <a:cubicBezTo>
                    <a:pt x="f20" y="f21"/>
                    <a:pt x="f20" y="f21"/>
                    <a:pt x="f20" y="f22"/>
                  </a:cubicBezTo>
                  <a:cubicBezTo>
                    <a:pt x="f23" y="f24"/>
                    <a:pt x="f25" y="f26"/>
                    <a:pt x="f27" y="f28"/>
                  </a:cubicBezTo>
                  <a:cubicBezTo>
                    <a:pt x="f29" y="f30"/>
                    <a:pt x="f31" y="f32"/>
                    <a:pt x="f33" y="f34"/>
                  </a:cubicBezTo>
                  <a:lnTo>
                    <a:pt x="f35" y="f36"/>
                  </a:lnTo>
                  <a:lnTo>
                    <a:pt x="f5" y="f37"/>
                  </a:lnTo>
                  <a:lnTo>
                    <a:pt x="f38" y="f39"/>
                  </a:lnTo>
                  <a:lnTo>
                    <a:pt x="f40" y="f7"/>
                  </a:lnTo>
                  <a:lnTo>
                    <a:pt x="f41" y="f42"/>
                  </a:lnTo>
                  <a:cubicBezTo>
                    <a:pt x="f43" y="f44"/>
                    <a:pt x="f43" y="f45"/>
                    <a:pt x="f41" y="f46"/>
                  </a:cubicBezTo>
                  <a:cubicBezTo>
                    <a:pt x="f43" y="f47"/>
                    <a:pt x="f43" y="f48"/>
                    <a:pt x="f41" y="f22"/>
                  </a:cubicBezTo>
                  <a:cubicBezTo>
                    <a:pt x="f49" y="f50"/>
                    <a:pt x="f49" y="f51"/>
                    <a:pt x="f41" y="f52"/>
                  </a:cubicBezTo>
                  <a:cubicBezTo>
                    <a:pt x="f53" y="f54"/>
                    <a:pt x="f53" y="f55"/>
                    <a:pt x="f41" y="f56"/>
                  </a:cubicBezTo>
                  <a:lnTo>
                    <a:pt x="f57" y="f58"/>
                  </a:lnTo>
                  <a:cubicBezTo>
                    <a:pt x="f59" y="f60"/>
                    <a:pt x="f61" y="f62"/>
                    <a:pt x="f63" y="f64"/>
                  </a:cubicBezTo>
                  <a:cubicBezTo>
                    <a:pt x="f65" y="f66"/>
                    <a:pt x="f67" y="f68"/>
                    <a:pt x="f69" y="f70"/>
                  </a:cubicBezTo>
                  <a:cubicBezTo>
                    <a:pt x="f71" y="f72"/>
                    <a:pt x="f73" y="f74"/>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11">
              <a:extLst>
                <a:ext uri="{FF2B5EF4-FFF2-40B4-BE49-F238E27FC236}">
                  <a16:creationId xmlns:a16="http://schemas.microsoft.com/office/drawing/2014/main" id="{66786BFE-2A8C-C32C-82AE-E09A9766E34B}"/>
                </a:ext>
              </a:extLst>
            </p:cNvPr>
            <p:cNvSpPr/>
            <p:nvPr/>
          </p:nvSpPr>
          <p:spPr>
            <a:xfrm flipH="1">
              <a:off x="8880716" y="2528032"/>
              <a:ext cx="200509" cy="167929"/>
            </a:xfrm>
            <a:custGeom>
              <a:avLst/>
              <a:gdLst>
                <a:gd name="f0" fmla="val 10800000"/>
                <a:gd name="f1" fmla="val 5400000"/>
                <a:gd name="f2" fmla="val 180"/>
                <a:gd name="f3" fmla="val w"/>
                <a:gd name="f4" fmla="val h"/>
                <a:gd name="f5" fmla="val 0"/>
                <a:gd name="f6" fmla="val 200510"/>
                <a:gd name="f7" fmla="val 167930"/>
                <a:gd name="f8" fmla="val 199620"/>
                <a:gd name="f9" fmla="val 165261"/>
                <a:gd name="f10" fmla="val 1399"/>
                <a:gd name="f11" fmla="val 763"/>
                <a:gd name="f12" fmla="val 2670"/>
                <a:gd name="f13" fmla="val 198857"/>
                <a:gd name="f14" fmla="val 167931"/>
                <a:gd name="f15" fmla="+- 0 0 -90"/>
                <a:gd name="f16" fmla="*/ f3 1 200510"/>
                <a:gd name="f17" fmla="*/ f4 1 167930"/>
                <a:gd name="f18" fmla="val f5"/>
                <a:gd name="f19" fmla="val f6"/>
                <a:gd name="f20" fmla="val f7"/>
                <a:gd name="f21" fmla="*/ f15 f0 1"/>
                <a:gd name="f22" fmla="+- f20 0 f18"/>
                <a:gd name="f23" fmla="+- f19 0 f18"/>
                <a:gd name="f24" fmla="*/ f21 1 f2"/>
                <a:gd name="f25" fmla="*/ f23 1 200510"/>
                <a:gd name="f26" fmla="*/ f22 1 167930"/>
                <a:gd name="f27" fmla="*/ 199620 f23 1"/>
                <a:gd name="f28" fmla="*/ 165261 f22 1"/>
                <a:gd name="f29" fmla="*/ 200510 f23 1"/>
                <a:gd name="f30" fmla="*/ 1399 f23 1"/>
                <a:gd name="f31" fmla="*/ 0 f22 1"/>
                <a:gd name="f32" fmla="*/ 0 f23 1"/>
                <a:gd name="f33" fmla="*/ 763 f22 1"/>
                <a:gd name="f34" fmla="*/ 2670 f22 1"/>
                <a:gd name="f35" fmla="*/ 198857 f23 1"/>
                <a:gd name="f36" fmla="*/ 167931 f22 1"/>
                <a:gd name="f37" fmla="+- f24 0 f1"/>
                <a:gd name="f38" fmla="*/ f27 1 200510"/>
                <a:gd name="f39" fmla="*/ f28 1 167930"/>
                <a:gd name="f40" fmla="*/ f29 1 200510"/>
                <a:gd name="f41" fmla="*/ f30 1 200510"/>
                <a:gd name="f42" fmla="*/ f31 1 167930"/>
                <a:gd name="f43" fmla="*/ f32 1 200510"/>
                <a:gd name="f44" fmla="*/ f33 1 167930"/>
                <a:gd name="f45" fmla="*/ f34 1 167930"/>
                <a:gd name="f46" fmla="*/ f35 1 200510"/>
                <a:gd name="f47" fmla="*/ f36 1 167930"/>
                <a:gd name="f48" fmla="*/ f18 1 f25"/>
                <a:gd name="f49" fmla="*/ f19 1 f25"/>
                <a:gd name="f50" fmla="*/ f18 1 f26"/>
                <a:gd name="f51" fmla="*/ f20 1 f26"/>
                <a:gd name="f52" fmla="*/ f38 1 f25"/>
                <a:gd name="f53" fmla="*/ f39 1 f26"/>
                <a:gd name="f54" fmla="*/ f40 1 f25"/>
                <a:gd name="f55" fmla="*/ f41 1 f25"/>
                <a:gd name="f56" fmla="*/ f42 1 f26"/>
                <a:gd name="f57" fmla="*/ f43 1 f25"/>
                <a:gd name="f58" fmla="*/ f44 1 f26"/>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6 1"/>
                <a:gd name="f70" fmla="*/ f56 f17 1"/>
                <a:gd name="f71" fmla="*/ f57 f16 1"/>
                <a:gd name="f72" fmla="*/ f58 f17 1"/>
                <a:gd name="f73" fmla="*/ f59 f17 1"/>
                <a:gd name="f74" fmla="*/ f60 f16 1"/>
                <a:gd name="f75" fmla="*/ f61 f17 1"/>
              </a:gdLst>
              <a:ahLst/>
              <a:cxnLst>
                <a:cxn ang="3cd4">
                  <a:pos x="hc" y="t"/>
                </a:cxn>
                <a:cxn ang="0">
                  <a:pos x="r" y="vc"/>
                </a:cxn>
                <a:cxn ang="cd4">
                  <a:pos x="hc" y="b"/>
                </a:cxn>
                <a:cxn ang="cd2">
                  <a:pos x="l" y="vc"/>
                </a:cxn>
                <a:cxn ang="f37">
                  <a:pos x="f66" y="f67"/>
                </a:cxn>
                <a:cxn ang="f37">
                  <a:pos x="f66" y="f67"/>
                </a:cxn>
                <a:cxn ang="f37">
                  <a:pos x="f66" y="f67"/>
                </a:cxn>
                <a:cxn ang="f37">
                  <a:pos x="f66" y="f67"/>
                </a:cxn>
                <a:cxn ang="f37">
                  <a:pos x="f66" y="f67"/>
                </a:cxn>
                <a:cxn ang="f37">
                  <a:pos x="f68" y="f67"/>
                </a:cxn>
                <a:cxn ang="f37">
                  <a:pos x="f69" y="f70"/>
                </a:cxn>
                <a:cxn ang="f37">
                  <a:pos x="f71" y="f72"/>
                </a:cxn>
                <a:cxn ang="f37">
                  <a:pos x="f71" y="f73"/>
                </a:cxn>
                <a:cxn ang="f37">
                  <a:pos x="f74" y="f75"/>
                </a:cxn>
              </a:cxnLst>
              <a:rect l="f62" t="f65" r="f63" b="f64"/>
              <a:pathLst>
                <a:path w="200510" h="167930">
                  <a:moveTo>
                    <a:pt x="f8" y="f9"/>
                  </a:moveTo>
                  <a:lnTo>
                    <a:pt x="f8" y="f9"/>
                  </a:lnTo>
                  <a:lnTo>
                    <a:pt x="f8" y="f9"/>
                  </a:lnTo>
                  <a:lnTo>
                    <a:pt x="f8" y="f9"/>
                  </a:lnTo>
                  <a:lnTo>
                    <a:pt x="f8" y="f9"/>
                  </a:lnTo>
                  <a:lnTo>
                    <a:pt x="f6" y="f9"/>
                  </a:lnTo>
                  <a:lnTo>
                    <a:pt x="f10" y="f5"/>
                  </a:lnTo>
                  <a:lnTo>
                    <a:pt x="f5" y="f11"/>
                  </a:lnTo>
                  <a:lnTo>
                    <a:pt x="f5" y="f12"/>
                  </a:lnTo>
                  <a:lnTo>
                    <a:pt x="f13"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12">
              <a:extLst>
                <a:ext uri="{FF2B5EF4-FFF2-40B4-BE49-F238E27FC236}">
                  <a16:creationId xmlns:a16="http://schemas.microsoft.com/office/drawing/2014/main" id="{C1E2A3E6-75BE-A5AE-0CAF-3A29168B16B2}"/>
                </a:ext>
              </a:extLst>
            </p:cNvPr>
            <p:cNvSpPr/>
            <p:nvPr/>
          </p:nvSpPr>
          <p:spPr>
            <a:xfrm flipH="1">
              <a:off x="8583454" y="2546850"/>
              <a:ext cx="297271" cy="147849"/>
            </a:xfrm>
            <a:custGeom>
              <a:avLst/>
              <a:gdLst>
                <a:gd name="f0" fmla="val 10800000"/>
                <a:gd name="f1" fmla="val 5400000"/>
                <a:gd name="f2" fmla="val 180"/>
                <a:gd name="f3" fmla="val w"/>
                <a:gd name="f4" fmla="val h"/>
                <a:gd name="f5" fmla="val 0"/>
                <a:gd name="f6" fmla="val 297268"/>
                <a:gd name="f7" fmla="val 147845"/>
                <a:gd name="f8" fmla="val 145175"/>
                <a:gd name="f9" fmla="val 331"/>
                <a:gd name="f10" fmla="val 145048"/>
                <a:gd name="f11" fmla="val 687"/>
                <a:gd name="f12" fmla="val 1017"/>
                <a:gd name="f13" fmla="val 1882"/>
                <a:gd name="f14" fmla="val 145366"/>
                <a:gd name="f15" fmla="val 2441"/>
                <a:gd name="f16" fmla="val 146205"/>
                <a:gd name="f17" fmla="val 2289"/>
                <a:gd name="f18" fmla="val 147082"/>
                <a:gd name="f19" fmla="val 296633"/>
                <a:gd name="f20" fmla="val 3178"/>
                <a:gd name="f21" fmla="val 297269"/>
                <a:gd name="f22" fmla="val 890"/>
                <a:gd name="f23" fmla="val 144794"/>
                <a:gd name="f24" fmla="+- 0 0 -90"/>
                <a:gd name="f25" fmla="*/ f3 1 297268"/>
                <a:gd name="f26" fmla="*/ f4 1 147845"/>
                <a:gd name="f27" fmla="val f5"/>
                <a:gd name="f28" fmla="val f6"/>
                <a:gd name="f29" fmla="val f7"/>
                <a:gd name="f30" fmla="*/ f24 f0 1"/>
                <a:gd name="f31" fmla="+- f29 0 f27"/>
                <a:gd name="f32" fmla="+- f28 0 f27"/>
                <a:gd name="f33" fmla="*/ f30 1 f2"/>
                <a:gd name="f34" fmla="*/ f32 1 297268"/>
                <a:gd name="f35" fmla="*/ f31 1 147845"/>
                <a:gd name="f36" fmla="*/ 0 f32 1"/>
                <a:gd name="f37" fmla="*/ 145175 f31 1"/>
                <a:gd name="f38" fmla="*/ 1017 f32 1"/>
                <a:gd name="f39" fmla="*/ 2289 f32 1"/>
                <a:gd name="f40" fmla="*/ 147082 f31 1"/>
                <a:gd name="f41" fmla="*/ 147845 f31 1"/>
                <a:gd name="f42" fmla="*/ 296633 f32 1"/>
                <a:gd name="f43" fmla="*/ 3178 f31 1"/>
                <a:gd name="f44" fmla="*/ 297269 f32 1"/>
                <a:gd name="f45" fmla="*/ 0 f31 1"/>
                <a:gd name="f46" fmla="*/ 890 f32 1"/>
                <a:gd name="f47" fmla="*/ 144794 f31 1"/>
                <a:gd name="f48" fmla="+- f33 0 f1"/>
                <a:gd name="f49" fmla="*/ f36 1 297268"/>
                <a:gd name="f50" fmla="*/ f37 1 147845"/>
                <a:gd name="f51" fmla="*/ f38 1 297268"/>
                <a:gd name="f52" fmla="*/ f39 1 297268"/>
                <a:gd name="f53" fmla="*/ f40 1 147845"/>
                <a:gd name="f54" fmla="*/ f41 1 147845"/>
                <a:gd name="f55" fmla="*/ f42 1 297268"/>
                <a:gd name="f56" fmla="*/ f43 1 147845"/>
                <a:gd name="f57" fmla="*/ f44 1 297268"/>
                <a:gd name="f58" fmla="*/ f45 1 147845"/>
                <a:gd name="f59" fmla="*/ f46 1 297268"/>
                <a:gd name="f60" fmla="*/ f47 1 147845"/>
                <a:gd name="f61" fmla="*/ f27 1 f34"/>
                <a:gd name="f62" fmla="*/ f28 1 f34"/>
                <a:gd name="f63" fmla="*/ f27 1 f35"/>
                <a:gd name="f64" fmla="*/ f29 1 f35"/>
                <a:gd name="f65" fmla="*/ f49 1 f34"/>
                <a:gd name="f66" fmla="*/ f50 1 f35"/>
                <a:gd name="f67" fmla="*/ f51 1 f34"/>
                <a:gd name="f68" fmla="*/ f52 1 f34"/>
                <a:gd name="f69" fmla="*/ f53 1 f35"/>
                <a:gd name="f70" fmla="*/ f54 1 f35"/>
                <a:gd name="f71" fmla="*/ f55 1 f34"/>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5 1"/>
                <a:gd name="f85" fmla="*/ f69 f26 1"/>
                <a:gd name="f86" fmla="*/ f70 f26 1"/>
                <a:gd name="f87" fmla="*/ f71 f25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1" y="f82"/>
                </a:cxn>
                <a:cxn ang="f48">
                  <a:pos x="f83" y="f82"/>
                </a:cxn>
                <a:cxn ang="f48">
                  <a:pos x="f84" y="f85"/>
                </a:cxn>
                <a:cxn ang="f48">
                  <a:pos x="f84" y="f86"/>
                </a:cxn>
                <a:cxn ang="f48">
                  <a:pos x="f87" y="f88"/>
                </a:cxn>
                <a:cxn ang="f48">
                  <a:pos x="f89" y="f90"/>
                </a:cxn>
                <a:cxn ang="f48">
                  <a:pos x="f87" y="f90"/>
                </a:cxn>
                <a:cxn ang="f48">
                  <a:pos x="f91" y="f92"/>
                </a:cxn>
              </a:cxnLst>
              <a:rect l="f77" t="f80" r="f78" b="f79"/>
              <a:pathLst>
                <a:path w="297268" h="147845">
                  <a:moveTo>
                    <a:pt x="f5" y="f8"/>
                  </a:moveTo>
                  <a:lnTo>
                    <a:pt x="f5" y="f8"/>
                  </a:lnTo>
                  <a:cubicBezTo>
                    <a:pt x="f9" y="f10"/>
                    <a:pt x="f11" y="f10"/>
                    <a:pt x="f12" y="f8"/>
                  </a:cubicBezTo>
                  <a:cubicBezTo>
                    <a:pt x="f13" y="f14"/>
                    <a:pt x="f15" y="f16"/>
                    <a:pt x="f17" y="f18"/>
                  </a:cubicBezTo>
                  <a:lnTo>
                    <a:pt x="f17" y="f7"/>
                  </a:lnTo>
                  <a:lnTo>
                    <a:pt x="f19" y="f20"/>
                  </a:lnTo>
                  <a:lnTo>
                    <a:pt x="f21" y="f5"/>
                  </a:lnTo>
                  <a:lnTo>
                    <a:pt x="f19" y="f5"/>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13">
              <a:extLst>
                <a:ext uri="{FF2B5EF4-FFF2-40B4-BE49-F238E27FC236}">
                  <a16:creationId xmlns:a16="http://schemas.microsoft.com/office/drawing/2014/main" id="{E4918B88-0FFC-E607-B938-97A199EE57D5}"/>
                </a:ext>
              </a:extLst>
            </p:cNvPr>
            <p:cNvSpPr/>
            <p:nvPr/>
          </p:nvSpPr>
          <p:spPr>
            <a:xfrm flipH="1">
              <a:off x="8567690" y="2366842"/>
              <a:ext cx="216913" cy="180264"/>
            </a:xfrm>
            <a:custGeom>
              <a:avLst/>
              <a:gdLst>
                <a:gd name="f0" fmla="val 10800000"/>
                <a:gd name="f1" fmla="val 5400000"/>
                <a:gd name="f2" fmla="val 180"/>
                <a:gd name="f3" fmla="val w"/>
                <a:gd name="f4" fmla="val h"/>
                <a:gd name="f5" fmla="val 0"/>
                <a:gd name="f6" fmla="val 216912"/>
                <a:gd name="f7" fmla="val 180261"/>
                <a:gd name="f8" fmla="val 9155"/>
                <a:gd name="f9" fmla="val 3687"/>
                <a:gd name="f10" fmla="val 11444"/>
                <a:gd name="f11" fmla="val 8390"/>
                <a:gd name="f12" fmla="val 9524"/>
                <a:gd name="f13" fmla="val 14073"/>
                <a:gd name="f14" fmla="val 4832"/>
                <a:gd name="f15" fmla="val 16399"/>
                <a:gd name="f16" fmla="val 18687"/>
                <a:gd name="f17" fmla="val 200256"/>
                <a:gd name="f18" fmla="val 180262"/>
                <a:gd name="f19" fmla="val 200892"/>
                <a:gd name="f20" fmla="val 202036"/>
                <a:gd name="f21" fmla="val 174668"/>
                <a:gd name="f22" fmla="val 202596"/>
                <a:gd name="f23" fmla="val 170003"/>
                <a:gd name="f24" fmla="val 206842"/>
                <a:gd name="f25" fmla="val 166672"/>
                <a:gd name="f26" fmla="val 211521"/>
                <a:gd name="f27" fmla="val 167231"/>
                <a:gd name="f28" fmla="val 213607"/>
                <a:gd name="f29" fmla="val 167486"/>
                <a:gd name="f30" fmla="val 215526"/>
                <a:gd name="f31" fmla="val 168503"/>
                <a:gd name="f32" fmla="val 170092"/>
                <a:gd name="f33" fmla="val 169329"/>
                <a:gd name="f34" fmla="val 216022"/>
                <a:gd name="f35" fmla="val 169075"/>
                <a:gd name="f36" fmla="val 6485"/>
                <a:gd name="f37" fmla="val 5340"/>
                <a:gd name="f38" fmla="val 6968"/>
                <a:gd name="f39" fmla="val 788"/>
                <a:gd name="f40" fmla="val 8303"/>
                <a:gd name="f41" fmla="val 2085"/>
                <a:gd name="f42" fmla="+- 0 0 -90"/>
                <a:gd name="f43" fmla="*/ f3 1 216912"/>
                <a:gd name="f44" fmla="*/ f4 1 180261"/>
                <a:gd name="f45" fmla="val f5"/>
                <a:gd name="f46" fmla="val f6"/>
                <a:gd name="f47" fmla="val f7"/>
                <a:gd name="f48" fmla="*/ f42 f0 1"/>
                <a:gd name="f49" fmla="+- f47 0 f45"/>
                <a:gd name="f50" fmla="+- f46 0 f45"/>
                <a:gd name="f51" fmla="*/ f48 1 f2"/>
                <a:gd name="f52" fmla="*/ f50 1 216912"/>
                <a:gd name="f53" fmla="*/ f49 1 180261"/>
                <a:gd name="f54" fmla="*/ 9155 f50 1"/>
                <a:gd name="f55" fmla="*/ 3687 f49 1"/>
                <a:gd name="f56" fmla="*/ 4832 f50 1"/>
                <a:gd name="f57" fmla="*/ 16399 f49 1"/>
                <a:gd name="f58" fmla="*/ 0 f50 1"/>
                <a:gd name="f59" fmla="*/ 18687 f49 1"/>
                <a:gd name="f60" fmla="*/ 200256 f50 1"/>
                <a:gd name="f61" fmla="*/ 180262 f49 1"/>
                <a:gd name="f62" fmla="*/ 200892 f50 1"/>
                <a:gd name="f63" fmla="*/ 202036 f50 1"/>
                <a:gd name="f64" fmla="*/ 174668 f49 1"/>
                <a:gd name="f65" fmla="*/ 211521 f50 1"/>
                <a:gd name="f66" fmla="*/ 167231 f49 1"/>
                <a:gd name="f67" fmla="*/ 216912 f50 1"/>
                <a:gd name="f68" fmla="*/ 170092 f49 1"/>
                <a:gd name="f69" fmla="*/ 216022 f50 1"/>
                <a:gd name="f70" fmla="*/ 169075 f49 1"/>
                <a:gd name="f71" fmla="*/ 6485 f50 1"/>
                <a:gd name="f72" fmla="*/ 0 f49 1"/>
                <a:gd name="f73" fmla="*/ 5340 f50 1"/>
                <a:gd name="f74" fmla="+- f51 0 f1"/>
                <a:gd name="f75" fmla="*/ f54 1 216912"/>
                <a:gd name="f76" fmla="*/ f55 1 180261"/>
                <a:gd name="f77" fmla="*/ f56 1 216912"/>
                <a:gd name="f78" fmla="*/ f57 1 180261"/>
                <a:gd name="f79" fmla="*/ f58 1 216912"/>
                <a:gd name="f80" fmla="*/ f59 1 180261"/>
                <a:gd name="f81" fmla="*/ f60 1 216912"/>
                <a:gd name="f82" fmla="*/ f61 1 180261"/>
                <a:gd name="f83" fmla="*/ f62 1 216912"/>
                <a:gd name="f84" fmla="*/ f63 1 216912"/>
                <a:gd name="f85" fmla="*/ f64 1 180261"/>
                <a:gd name="f86" fmla="*/ f65 1 216912"/>
                <a:gd name="f87" fmla="*/ f66 1 180261"/>
                <a:gd name="f88" fmla="*/ f67 1 216912"/>
                <a:gd name="f89" fmla="*/ f68 1 180261"/>
                <a:gd name="f90" fmla="*/ f69 1 216912"/>
                <a:gd name="f91" fmla="*/ f70 1 180261"/>
                <a:gd name="f92" fmla="*/ f71 1 216912"/>
                <a:gd name="f93" fmla="*/ f72 1 180261"/>
                <a:gd name="f94" fmla="*/ f73 1 216912"/>
                <a:gd name="f95" fmla="*/ f45 1 f52"/>
                <a:gd name="f96" fmla="*/ f46 1 f52"/>
                <a:gd name="f97" fmla="*/ f45 1 f53"/>
                <a:gd name="f98" fmla="*/ f47 1 f53"/>
                <a:gd name="f99" fmla="*/ f75 1 f52"/>
                <a:gd name="f100" fmla="*/ f76 1 f53"/>
                <a:gd name="f101" fmla="*/ f77 1 f52"/>
                <a:gd name="f102" fmla="*/ f78 1 f53"/>
                <a:gd name="f103" fmla="*/ f79 1 f52"/>
                <a:gd name="f104" fmla="*/ f80 1 f53"/>
                <a:gd name="f105" fmla="*/ f81 1 f52"/>
                <a:gd name="f106" fmla="*/ f82 1 f53"/>
                <a:gd name="f107" fmla="*/ f83 1 f52"/>
                <a:gd name="f108" fmla="*/ f84 1 f52"/>
                <a:gd name="f109" fmla="*/ f85 1 f53"/>
                <a:gd name="f110" fmla="*/ f86 1 f52"/>
                <a:gd name="f111" fmla="*/ f87 1 f53"/>
                <a:gd name="f112" fmla="*/ f88 1 f52"/>
                <a:gd name="f113" fmla="*/ f89 1 f53"/>
                <a:gd name="f114" fmla="*/ f90 1 f52"/>
                <a:gd name="f115" fmla="*/ f91 1 f53"/>
                <a:gd name="f116" fmla="*/ f92 1 f52"/>
                <a:gd name="f117" fmla="*/ f93 1 f53"/>
                <a:gd name="f118" fmla="*/ f94 1 f52"/>
                <a:gd name="f119" fmla="*/ f95 f43 1"/>
                <a:gd name="f120" fmla="*/ f96 f43 1"/>
                <a:gd name="f121" fmla="*/ f98 f44 1"/>
                <a:gd name="f122" fmla="*/ f97 f44 1"/>
                <a:gd name="f123" fmla="*/ f99 f43 1"/>
                <a:gd name="f124" fmla="*/ f100 f44 1"/>
                <a:gd name="f125" fmla="*/ f101 f43 1"/>
                <a:gd name="f126" fmla="*/ f102 f44 1"/>
                <a:gd name="f127" fmla="*/ f103 f43 1"/>
                <a:gd name="f128" fmla="*/ f104 f44 1"/>
                <a:gd name="f129" fmla="*/ f105 f43 1"/>
                <a:gd name="f130" fmla="*/ f106 f44 1"/>
                <a:gd name="f131" fmla="*/ f107 f43 1"/>
                <a:gd name="f132" fmla="*/ f108 f43 1"/>
                <a:gd name="f133" fmla="*/ f109 f44 1"/>
                <a:gd name="f134" fmla="*/ f110 f43 1"/>
                <a:gd name="f135" fmla="*/ f111 f44 1"/>
                <a:gd name="f136" fmla="*/ f112 f43 1"/>
                <a:gd name="f137" fmla="*/ f113 f44 1"/>
                <a:gd name="f138" fmla="*/ f114 f43 1"/>
                <a:gd name="f139" fmla="*/ f115 f44 1"/>
                <a:gd name="f140" fmla="*/ f116 f43 1"/>
                <a:gd name="f141" fmla="*/ f117 f44 1"/>
                <a:gd name="f142" fmla="*/ f118 f43 1"/>
              </a:gdLst>
              <a:ahLst/>
              <a:cxnLst>
                <a:cxn ang="3cd4">
                  <a:pos x="hc" y="t"/>
                </a:cxn>
                <a:cxn ang="0">
                  <a:pos x="r" y="vc"/>
                </a:cxn>
                <a:cxn ang="cd4">
                  <a:pos x="hc" y="b"/>
                </a:cxn>
                <a:cxn ang="cd2">
                  <a:pos x="l" y="vc"/>
                </a:cxn>
                <a:cxn ang="f74">
                  <a:pos x="f123" y="f124"/>
                </a:cxn>
                <a:cxn ang="f74">
                  <a:pos x="f125" y="f126"/>
                </a:cxn>
                <a:cxn ang="f74">
                  <a:pos x="f127" y="f128"/>
                </a:cxn>
                <a:cxn ang="f74">
                  <a:pos x="f129" y="f130"/>
                </a:cxn>
                <a:cxn ang="f74">
                  <a:pos x="f131" y="f130"/>
                </a:cxn>
                <a:cxn ang="f74">
                  <a:pos x="f132" y="f133"/>
                </a:cxn>
                <a:cxn ang="f74">
                  <a:pos x="f134" y="f135"/>
                </a:cxn>
                <a:cxn ang="f74">
                  <a:pos x="f136" y="f137"/>
                </a:cxn>
                <a:cxn ang="f74">
                  <a:pos x="f138" y="f139"/>
                </a:cxn>
                <a:cxn ang="f74">
                  <a:pos x="f140" y="f141"/>
                </a:cxn>
                <a:cxn ang="f74">
                  <a:pos x="f142" y="f141"/>
                </a:cxn>
                <a:cxn ang="f74">
                  <a:pos x="f123" y="f124"/>
                </a:cxn>
              </a:cxnLst>
              <a:rect l="f119" t="f122" r="f120" b="f121"/>
              <a:pathLst>
                <a:path w="216912" h="180261">
                  <a:moveTo>
                    <a:pt x="f8" y="f9"/>
                  </a:moveTo>
                  <a:cubicBezTo>
                    <a:pt x="f10" y="f11"/>
                    <a:pt x="f12" y="f13"/>
                    <a:pt x="f14" y="f15"/>
                  </a:cubicBezTo>
                  <a:lnTo>
                    <a:pt x="f5" y="f16"/>
                  </a:lnTo>
                  <a:lnTo>
                    <a:pt x="f17" y="f18"/>
                  </a:lnTo>
                  <a:lnTo>
                    <a:pt x="f19" y="f18"/>
                  </a:lnTo>
                  <a:lnTo>
                    <a:pt x="f20" y="f21"/>
                  </a:lnTo>
                  <a:cubicBezTo>
                    <a:pt x="f22" y="f23"/>
                    <a:pt x="f24" y="f25"/>
                    <a:pt x="f26" y="f27"/>
                  </a:cubicBezTo>
                  <a:cubicBezTo>
                    <a:pt x="f28" y="f29"/>
                    <a:pt x="f30" y="f31"/>
                    <a:pt x="f6" y="f32"/>
                  </a:cubicBezTo>
                  <a:cubicBezTo>
                    <a:pt x="f6" y="f32"/>
                    <a:pt x="f6" y="f33"/>
                    <a:pt x="f34" y="f35"/>
                  </a:cubicBezTo>
                  <a:lnTo>
                    <a:pt x="f36" y="f5"/>
                  </a:lnTo>
                  <a:lnTo>
                    <a:pt x="f37" y="f5"/>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14">
              <a:extLst>
                <a:ext uri="{FF2B5EF4-FFF2-40B4-BE49-F238E27FC236}">
                  <a16:creationId xmlns:a16="http://schemas.microsoft.com/office/drawing/2014/main" id="{E22A9D47-6343-C95A-0343-6FC25D6A05D6}"/>
                </a:ext>
              </a:extLst>
            </p:cNvPr>
            <p:cNvSpPr/>
            <p:nvPr/>
          </p:nvSpPr>
          <p:spPr>
            <a:xfrm flipH="1">
              <a:off x="8774353" y="2364720"/>
              <a:ext cx="318192" cy="163183"/>
            </a:xfrm>
            <a:custGeom>
              <a:avLst/>
              <a:gdLst>
                <a:gd name="f0" fmla="val 10800000"/>
                <a:gd name="f1" fmla="val 5400000"/>
                <a:gd name="f2" fmla="val 180"/>
                <a:gd name="f3" fmla="val w"/>
                <a:gd name="f4" fmla="val h"/>
                <a:gd name="f5" fmla="val 0"/>
                <a:gd name="f6" fmla="val 318195"/>
                <a:gd name="f7" fmla="val 163185"/>
                <a:gd name="f8" fmla="val 12969"/>
                <a:gd name="f9" fmla="val 158355"/>
                <a:gd name="f10" fmla="val 12206"/>
                <a:gd name="f11" fmla="val 163186"/>
                <a:gd name="f12" fmla="val 13605"/>
                <a:gd name="f13" fmla="val 162423"/>
                <a:gd name="f14" fmla="val 308076"/>
                <a:gd name="f15" fmla="val 20044"/>
                <a:gd name="f16" fmla="val 312908"/>
                <a:gd name="f17" fmla="val 17756"/>
                <a:gd name="f18" fmla="val 317599"/>
                <a:gd name="f19" fmla="val 15430"/>
                <a:gd name="f20" fmla="val 319519"/>
                <a:gd name="f21" fmla="val 9747"/>
                <a:gd name="f22" fmla="val 317231"/>
                <a:gd name="f23" fmla="val 5044"/>
                <a:gd name="f24" fmla="val 316455"/>
                <a:gd name="f25" fmla="val 3302"/>
                <a:gd name="f26" fmla="val 315108"/>
                <a:gd name="f27" fmla="val 1866"/>
                <a:gd name="f28" fmla="val 313417"/>
                <a:gd name="f29" fmla="val 976"/>
                <a:gd name="f30" fmla="val 311764"/>
                <a:gd name="f31" fmla="val 86"/>
                <a:gd name="f32" fmla="val 310111"/>
                <a:gd name="f33" fmla="val 307441"/>
                <a:gd name="f34" fmla="val -29"/>
                <a:gd name="f35" fmla="val 306805"/>
                <a:gd name="f36" fmla="val 306169"/>
                <a:gd name="f37" fmla="val 305152"/>
                <a:gd name="f38" fmla="val 147168"/>
                <a:gd name="f39" fmla="val 1742"/>
                <a:gd name="f40" fmla="val 146075"/>
                <a:gd name="f41" fmla="val 3827"/>
                <a:gd name="f42" fmla="val 145668"/>
                <a:gd name="f43" fmla="val 5849"/>
                <a:gd name="f44" fmla="val 146024"/>
                <a:gd name="f45" fmla="val 10896"/>
                <a:gd name="f46" fmla="val 146901"/>
                <a:gd name="f47" fmla="val 14279"/>
                <a:gd name="f48" fmla="val 151707"/>
                <a:gd name="f49" fmla="val 13401"/>
                <a:gd name="f50" fmla="val 156766"/>
                <a:gd name="f51" fmla="val 13299"/>
                <a:gd name="f52" fmla="val 157300"/>
                <a:gd name="f53" fmla="val 13160"/>
                <a:gd name="f54" fmla="val 157834"/>
                <a:gd name="f55" fmla="+- 0 0 -90"/>
                <a:gd name="f56" fmla="*/ f3 1 318195"/>
                <a:gd name="f57" fmla="*/ f4 1 163185"/>
                <a:gd name="f58" fmla="val f5"/>
                <a:gd name="f59" fmla="val f6"/>
                <a:gd name="f60" fmla="val f7"/>
                <a:gd name="f61" fmla="*/ f55 f0 1"/>
                <a:gd name="f62" fmla="+- f60 0 f58"/>
                <a:gd name="f63" fmla="+- f59 0 f58"/>
                <a:gd name="f64" fmla="*/ f61 1 f2"/>
                <a:gd name="f65" fmla="*/ f63 1 318195"/>
                <a:gd name="f66" fmla="*/ f62 1 163185"/>
                <a:gd name="f67" fmla="*/ 12969 f63 1"/>
                <a:gd name="f68" fmla="*/ 158355 f62 1"/>
                <a:gd name="f69" fmla="*/ 12206 f63 1"/>
                <a:gd name="f70" fmla="*/ 163186 f62 1"/>
                <a:gd name="f71" fmla="*/ 13605 f63 1"/>
                <a:gd name="f72" fmla="*/ 162423 f62 1"/>
                <a:gd name="f73" fmla="*/ 308076 f63 1"/>
                <a:gd name="f74" fmla="*/ 20044 f62 1"/>
                <a:gd name="f75" fmla="*/ 312908 f63 1"/>
                <a:gd name="f76" fmla="*/ 17756 f62 1"/>
                <a:gd name="f77" fmla="*/ 317231 f63 1"/>
                <a:gd name="f78" fmla="*/ 5044 f62 1"/>
                <a:gd name="f79" fmla="*/ 313417 f63 1"/>
                <a:gd name="f80" fmla="*/ 976 f62 1"/>
                <a:gd name="f81" fmla="*/ 311764 f63 1"/>
                <a:gd name="f82" fmla="*/ 86 f62 1"/>
                <a:gd name="f83" fmla="*/ 310111 f63 1"/>
                <a:gd name="f84" fmla="*/ 306169 f63 1"/>
                <a:gd name="f85" fmla="*/ 305152 f63 1"/>
                <a:gd name="f86" fmla="*/ 0 f63 1"/>
                <a:gd name="f87" fmla="*/ 147168 f62 1"/>
                <a:gd name="f88" fmla="*/ 5849 f63 1"/>
                <a:gd name="f89" fmla="*/ 146024 f62 1"/>
                <a:gd name="f90" fmla="*/ 13401 f63 1"/>
                <a:gd name="f91" fmla="*/ 156766 f62 1"/>
                <a:gd name="f92" fmla="+- f64 0 f1"/>
                <a:gd name="f93" fmla="*/ f67 1 318195"/>
                <a:gd name="f94" fmla="*/ f68 1 163185"/>
                <a:gd name="f95" fmla="*/ f69 1 318195"/>
                <a:gd name="f96" fmla="*/ f70 1 163185"/>
                <a:gd name="f97" fmla="*/ f71 1 318195"/>
                <a:gd name="f98" fmla="*/ f72 1 163185"/>
                <a:gd name="f99" fmla="*/ f73 1 318195"/>
                <a:gd name="f100" fmla="*/ f74 1 163185"/>
                <a:gd name="f101" fmla="*/ f75 1 318195"/>
                <a:gd name="f102" fmla="*/ f76 1 163185"/>
                <a:gd name="f103" fmla="*/ f77 1 318195"/>
                <a:gd name="f104" fmla="*/ f78 1 163185"/>
                <a:gd name="f105" fmla="*/ f79 1 318195"/>
                <a:gd name="f106" fmla="*/ f80 1 163185"/>
                <a:gd name="f107" fmla="*/ f81 1 318195"/>
                <a:gd name="f108" fmla="*/ f82 1 163185"/>
                <a:gd name="f109" fmla="*/ f83 1 318195"/>
                <a:gd name="f110" fmla="*/ f84 1 318195"/>
                <a:gd name="f111" fmla="*/ f85 1 318195"/>
                <a:gd name="f112" fmla="*/ f86 1 318195"/>
                <a:gd name="f113" fmla="*/ f87 1 163185"/>
                <a:gd name="f114" fmla="*/ f88 1 318195"/>
                <a:gd name="f115" fmla="*/ f89 1 163185"/>
                <a:gd name="f116" fmla="*/ f90 1 318195"/>
                <a:gd name="f117" fmla="*/ f91 1 163185"/>
                <a:gd name="f118" fmla="*/ f58 1 f65"/>
                <a:gd name="f119" fmla="*/ f59 1 f65"/>
                <a:gd name="f120" fmla="*/ f58 1 f66"/>
                <a:gd name="f121" fmla="*/ f60 1 f66"/>
                <a:gd name="f122" fmla="*/ f93 1 f65"/>
                <a:gd name="f123" fmla="*/ f94 1 f66"/>
                <a:gd name="f124" fmla="*/ f95 1 f65"/>
                <a:gd name="f125" fmla="*/ f96 1 f66"/>
                <a:gd name="f126" fmla="*/ f97 1 f65"/>
                <a:gd name="f127" fmla="*/ f98 1 f66"/>
                <a:gd name="f128" fmla="*/ f99 1 f65"/>
                <a:gd name="f129" fmla="*/ f100 1 f66"/>
                <a:gd name="f130" fmla="*/ f101 1 f65"/>
                <a:gd name="f131" fmla="*/ f102 1 f66"/>
                <a:gd name="f132" fmla="*/ f103 1 f65"/>
                <a:gd name="f133" fmla="*/ f104 1 f66"/>
                <a:gd name="f134" fmla="*/ f105 1 f65"/>
                <a:gd name="f135" fmla="*/ f106 1 f66"/>
                <a:gd name="f136" fmla="*/ f107 1 f65"/>
                <a:gd name="f137" fmla="*/ f108 1 f66"/>
                <a:gd name="f138" fmla="*/ f109 1 f65"/>
                <a:gd name="f139" fmla="*/ f110 1 f65"/>
                <a:gd name="f140" fmla="*/ f111 1 f65"/>
                <a:gd name="f141" fmla="*/ f112 1 f65"/>
                <a:gd name="f142" fmla="*/ f113 1 f66"/>
                <a:gd name="f143" fmla="*/ f114 1 f65"/>
                <a:gd name="f144" fmla="*/ f115 1 f66"/>
                <a:gd name="f145" fmla="*/ f116 1 f65"/>
                <a:gd name="f146" fmla="*/ f117 1 f66"/>
                <a:gd name="f147" fmla="*/ f118 f56 1"/>
                <a:gd name="f148" fmla="*/ f119 f56 1"/>
                <a:gd name="f149" fmla="*/ f121 f57 1"/>
                <a:gd name="f150" fmla="*/ f120 f57 1"/>
                <a:gd name="f151" fmla="*/ f122 f56 1"/>
                <a:gd name="f152" fmla="*/ f123 f57 1"/>
                <a:gd name="f153" fmla="*/ f124 f56 1"/>
                <a:gd name="f154" fmla="*/ f125 f57 1"/>
                <a:gd name="f155" fmla="*/ f126 f56 1"/>
                <a:gd name="f156" fmla="*/ f127 f57 1"/>
                <a:gd name="f157" fmla="*/ f128 f56 1"/>
                <a:gd name="f158" fmla="*/ f129 f57 1"/>
                <a:gd name="f159" fmla="*/ f130 f56 1"/>
                <a:gd name="f160" fmla="*/ f131 f57 1"/>
                <a:gd name="f161" fmla="*/ f132 f56 1"/>
                <a:gd name="f162" fmla="*/ f133 f57 1"/>
                <a:gd name="f163" fmla="*/ f134 f56 1"/>
                <a:gd name="f164" fmla="*/ f135 f57 1"/>
                <a:gd name="f165" fmla="*/ f136 f56 1"/>
                <a:gd name="f166" fmla="*/ f137 f57 1"/>
                <a:gd name="f167" fmla="*/ f138 f56 1"/>
                <a:gd name="f168" fmla="*/ f139 f56 1"/>
                <a:gd name="f169" fmla="*/ f140 f56 1"/>
                <a:gd name="f170" fmla="*/ f141 f56 1"/>
                <a:gd name="f171" fmla="*/ f142 f57 1"/>
                <a:gd name="f172" fmla="*/ f143 f56 1"/>
                <a:gd name="f173" fmla="*/ f144 f57 1"/>
                <a:gd name="f174" fmla="*/ f145 f56 1"/>
                <a:gd name="f175" fmla="*/ f146 f57 1"/>
              </a:gdLst>
              <a:ahLst/>
              <a:cxnLst>
                <a:cxn ang="3cd4">
                  <a:pos x="hc" y="t"/>
                </a:cxn>
                <a:cxn ang="0">
                  <a:pos x="r" y="vc"/>
                </a:cxn>
                <a:cxn ang="cd4">
                  <a:pos x="hc" y="b"/>
                </a:cxn>
                <a:cxn ang="cd2">
                  <a:pos x="l" y="vc"/>
                </a:cxn>
                <a:cxn ang="f92">
                  <a:pos x="f151" y="f152"/>
                </a:cxn>
                <a:cxn ang="f92">
                  <a:pos x="f153" y="f154"/>
                </a:cxn>
                <a:cxn ang="f92">
                  <a:pos x="f155" y="f156"/>
                </a:cxn>
                <a:cxn ang="f92">
                  <a:pos x="f157" y="f158"/>
                </a:cxn>
                <a:cxn ang="f92">
                  <a:pos x="f159" y="f160"/>
                </a:cxn>
                <a:cxn ang="f92">
                  <a:pos x="f161" y="f162"/>
                </a:cxn>
                <a:cxn ang="f92">
                  <a:pos x="f163" y="f164"/>
                </a:cxn>
                <a:cxn ang="f92">
                  <a:pos x="f165" y="f166"/>
                </a:cxn>
                <a:cxn ang="f92">
                  <a:pos x="f167" y="f166"/>
                </a:cxn>
                <a:cxn ang="f92">
                  <a:pos x="f157" y="f166"/>
                </a:cxn>
                <a:cxn ang="f92">
                  <a:pos x="f168" y="f166"/>
                </a:cxn>
                <a:cxn ang="f92">
                  <a:pos x="f169" y="f166"/>
                </a:cxn>
                <a:cxn ang="f92">
                  <a:pos x="f170" y="f171"/>
                </a:cxn>
                <a:cxn ang="f92">
                  <a:pos x="f170" y="f171"/>
                </a:cxn>
                <a:cxn ang="f92">
                  <a:pos x="f172" y="f173"/>
                </a:cxn>
                <a:cxn ang="f92">
                  <a:pos x="f174" y="f175"/>
                </a:cxn>
                <a:cxn ang="f92">
                  <a:pos x="f151" y="f152"/>
                </a:cxn>
              </a:cxnLst>
              <a:rect l="f147" t="f150" r="f148" b="f149"/>
              <a:pathLst>
                <a:path w="318195" h="163185">
                  <a:moveTo>
                    <a:pt x="f8" y="f9"/>
                  </a:moveTo>
                  <a:lnTo>
                    <a:pt x="f10" y="f11"/>
                  </a:lnTo>
                  <a:lnTo>
                    <a:pt x="f12" y="f13"/>
                  </a:lnTo>
                  <a:lnTo>
                    <a:pt x="f14" y="f15"/>
                  </a:lnTo>
                  <a:lnTo>
                    <a:pt x="f16" y="f17"/>
                  </a:lnTo>
                  <a:cubicBezTo>
                    <a:pt x="f18" y="f19"/>
                    <a:pt x="f20" y="f21"/>
                    <a:pt x="f22" y="f23"/>
                  </a:cubicBezTo>
                  <a:cubicBezTo>
                    <a:pt x="f24" y="f25"/>
                    <a:pt x="f26" y="f27"/>
                    <a:pt x="f28" y="f29"/>
                  </a:cubicBezTo>
                  <a:lnTo>
                    <a:pt x="f30" y="f31"/>
                  </a:lnTo>
                  <a:lnTo>
                    <a:pt x="f32" y="f31"/>
                  </a:lnTo>
                  <a:lnTo>
                    <a:pt x="f14" y="f31"/>
                  </a:lnTo>
                  <a:cubicBezTo>
                    <a:pt x="f33" y="f34"/>
                    <a:pt x="f35" y="f34"/>
                    <a:pt x="f36" y="f31"/>
                  </a:cubicBezTo>
                  <a:lnTo>
                    <a:pt x="f37" y="f31"/>
                  </a:lnTo>
                  <a:lnTo>
                    <a:pt x="f5" y="f38"/>
                  </a:lnTo>
                  <a:lnTo>
                    <a:pt x="f5" y="f38"/>
                  </a:lnTo>
                  <a:cubicBezTo>
                    <a:pt x="f39" y="f40"/>
                    <a:pt x="f41" y="f42"/>
                    <a:pt x="f43" y="f44"/>
                  </a:cubicBez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15">
              <a:extLst>
                <a:ext uri="{FF2B5EF4-FFF2-40B4-BE49-F238E27FC236}">
                  <a16:creationId xmlns:a16="http://schemas.microsoft.com/office/drawing/2014/main" id="{183E7A75-35F7-ECF5-D2DB-ED09AECB3673}"/>
                </a:ext>
              </a:extLst>
            </p:cNvPr>
            <p:cNvSpPr/>
            <p:nvPr/>
          </p:nvSpPr>
          <p:spPr>
            <a:xfrm flipH="1">
              <a:off x="8877671" y="2691929"/>
              <a:ext cx="44247" cy="229935"/>
            </a:xfrm>
            <a:custGeom>
              <a:avLst/>
              <a:gdLst>
                <a:gd name="f0" fmla="val 10800000"/>
                <a:gd name="f1" fmla="val 5400000"/>
                <a:gd name="f2" fmla="val 180"/>
                <a:gd name="f3" fmla="val w"/>
                <a:gd name="f4" fmla="val h"/>
                <a:gd name="f5" fmla="val 0"/>
                <a:gd name="f6" fmla="val 44247"/>
                <a:gd name="f7" fmla="val 229935"/>
                <a:gd name="f8" fmla="val 43357"/>
                <a:gd name="f9" fmla="val 2002"/>
                <a:gd name="f10" fmla="val 43510"/>
                <a:gd name="f11" fmla="val 1125"/>
                <a:gd name="f12" fmla="val 42950"/>
                <a:gd name="f13" fmla="val 286"/>
                <a:gd name="f14" fmla="val 42086"/>
                <a:gd name="f15" fmla="val 95"/>
                <a:gd name="f16" fmla="val 41755"/>
                <a:gd name="f17" fmla="val -32"/>
                <a:gd name="f18" fmla="val 41399"/>
                <a:gd name="f19" fmla="val 41069"/>
                <a:gd name="f20" fmla="val 1112"/>
                <a:gd name="f21" fmla="val 227647"/>
                <a:gd name="f22" fmla="val 2797"/>
                <a:gd name="f23" fmla="+- 0 0 -90"/>
                <a:gd name="f24" fmla="*/ f3 1 44247"/>
                <a:gd name="f25" fmla="*/ f4 1 229935"/>
                <a:gd name="f26" fmla="val f5"/>
                <a:gd name="f27" fmla="val f6"/>
                <a:gd name="f28" fmla="val f7"/>
                <a:gd name="f29" fmla="*/ f23 f0 1"/>
                <a:gd name="f30" fmla="+- f28 0 f26"/>
                <a:gd name="f31" fmla="+- f27 0 f26"/>
                <a:gd name="f32" fmla="*/ f29 1 f2"/>
                <a:gd name="f33" fmla="*/ f31 1 44247"/>
                <a:gd name="f34" fmla="*/ f30 1 229935"/>
                <a:gd name="f35" fmla="*/ 43357 f31 1"/>
                <a:gd name="f36" fmla="*/ 2002 f30 1"/>
                <a:gd name="f37" fmla="*/ 42086 f31 1"/>
                <a:gd name="f38" fmla="*/ 95 f30 1"/>
                <a:gd name="f39" fmla="*/ 41069 f31 1"/>
                <a:gd name="f40" fmla="*/ 1112 f30 1"/>
                <a:gd name="f41" fmla="*/ 0 f31 1"/>
                <a:gd name="f42" fmla="*/ 227647 f30 1"/>
                <a:gd name="f43" fmla="*/ 2797 f31 1"/>
                <a:gd name="f44" fmla="*/ 229935 f30 1"/>
                <a:gd name="f45" fmla="*/ 44247 f31 1"/>
                <a:gd name="f46" fmla="+- f32 0 f1"/>
                <a:gd name="f47" fmla="*/ f35 1 44247"/>
                <a:gd name="f48" fmla="*/ f36 1 229935"/>
                <a:gd name="f49" fmla="*/ f37 1 44247"/>
                <a:gd name="f50" fmla="*/ f38 1 229935"/>
                <a:gd name="f51" fmla="*/ f39 1 44247"/>
                <a:gd name="f52" fmla="*/ f40 1 229935"/>
                <a:gd name="f53" fmla="*/ f41 1 44247"/>
                <a:gd name="f54" fmla="*/ f42 1 229935"/>
                <a:gd name="f55" fmla="*/ f43 1 44247"/>
                <a:gd name="f56" fmla="*/ f44 1 229935"/>
                <a:gd name="f57" fmla="*/ f45 1 44247"/>
                <a:gd name="f58" fmla="*/ f26 1 f33"/>
                <a:gd name="f59" fmla="*/ f27 1 f33"/>
                <a:gd name="f60" fmla="*/ f26 1 f34"/>
                <a:gd name="f61" fmla="*/ f28 1 f34"/>
                <a:gd name="f62" fmla="*/ f47 1 f33"/>
                <a:gd name="f63" fmla="*/ f48 1 f34"/>
                <a:gd name="f64" fmla="*/ f49 1 f33"/>
                <a:gd name="f65" fmla="*/ f50 1 f34"/>
                <a:gd name="f66" fmla="*/ f51 1 f33"/>
                <a:gd name="f67" fmla="*/ f52 1 f34"/>
                <a:gd name="f68" fmla="*/ f53 1 f33"/>
                <a:gd name="f69" fmla="*/ f54 1 f34"/>
                <a:gd name="f70" fmla="*/ f55 1 f33"/>
                <a:gd name="f71" fmla="*/ f56 1 f34"/>
                <a:gd name="f72" fmla="*/ f57 1 f33"/>
                <a:gd name="f73" fmla="*/ f58 f24 1"/>
                <a:gd name="f74" fmla="*/ f59 f24 1"/>
                <a:gd name="f75" fmla="*/ f61 f25 1"/>
                <a:gd name="f76" fmla="*/ f60 f25 1"/>
                <a:gd name="f77" fmla="*/ f62 f24 1"/>
                <a:gd name="f78" fmla="*/ f63 f25 1"/>
                <a:gd name="f79" fmla="*/ f64 f24 1"/>
                <a:gd name="f80" fmla="*/ f65 f25 1"/>
                <a:gd name="f81" fmla="*/ f66 f24 1"/>
                <a:gd name="f82" fmla="*/ f67 f25 1"/>
                <a:gd name="f83" fmla="*/ f68 f24 1"/>
                <a:gd name="f84" fmla="*/ f69 f25 1"/>
                <a:gd name="f85" fmla="*/ f70 f24 1"/>
                <a:gd name="f86" fmla="*/ f71 f25 1"/>
                <a:gd name="f87" fmla="*/ f72 f24 1"/>
              </a:gdLst>
              <a:ahLst/>
              <a:cxnLst>
                <a:cxn ang="3cd4">
                  <a:pos x="hc" y="t"/>
                </a:cxn>
                <a:cxn ang="0">
                  <a:pos x="r" y="vc"/>
                </a:cxn>
                <a:cxn ang="cd4">
                  <a:pos x="hc" y="b"/>
                </a:cxn>
                <a:cxn ang="cd2">
                  <a:pos x="l" y="vc"/>
                </a:cxn>
                <a:cxn ang="f46">
                  <a:pos x="f77" y="f78"/>
                </a:cxn>
                <a:cxn ang="f46">
                  <a:pos x="f79" y="f80"/>
                </a:cxn>
                <a:cxn ang="f46">
                  <a:pos x="f81" y="f80"/>
                </a:cxn>
                <a:cxn ang="f46">
                  <a:pos x="f81" y="f80"/>
                </a:cxn>
                <a:cxn ang="f46">
                  <a:pos x="f81" y="f80"/>
                </a:cxn>
                <a:cxn ang="f46">
                  <a:pos x="f81" y="f80"/>
                </a:cxn>
                <a:cxn ang="f46">
                  <a:pos x="f81" y="f82"/>
                </a:cxn>
                <a:cxn ang="f46">
                  <a:pos x="f83" y="f84"/>
                </a:cxn>
                <a:cxn ang="f46">
                  <a:pos x="f85" y="f86"/>
                </a:cxn>
                <a:cxn ang="f46">
                  <a:pos x="f87" y="f82"/>
                </a:cxn>
              </a:cxnLst>
              <a:rect l="f73" t="f76" r="f74" b="f75"/>
              <a:pathLst>
                <a:path w="44247" h="229935">
                  <a:moveTo>
                    <a:pt x="f8" y="f9"/>
                  </a:moveTo>
                  <a:cubicBezTo>
                    <a:pt x="f10" y="f11"/>
                    <a:pt x="f12" y="f13"/>
                    <a:pt x="f14" y="f15"/>
                  </a:cubicBezTo>
                  <a:cubicBezTo>
                    <a:pt x="f16" y="f17"/>
                    <a:pt x="f18" y="f17"/>
                    <a:pt x="f19" y="f15"/>
                  </a:cubicBezTo>
                  <a:lnTo>
                    <a:pt x="f19" y="f15"/>
                  </a:lnTo>
                  <a:lnTo>
                    <a:pt x="f19" y="f15"/>
                  </a:lnTo>
                  <a:lnTo>
                    <a:pt x="f19" y="f15"/>
                  </a:lnTo>
                  <a:lnTo>
                    <a:pt x="f19" y="f20"/>
                  </a:lnTo>
                  <a:lnTo>
                    <a:pt x="f5" y="f21"/>
                  </a:lnTo>
                  <a:lnTo>
                    <a:pt x="f22" y="f7"/>
                  </a:lnTo>
                  <a:lnTo>
                    <a:pt x="f6"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16">
              <a:extLst>
                <a:ext uri="{FF2B5EF4-FFF2-40B4-BE49-F238E27FC236}">
                  <a16:creationId xmlns:a16="http://schemas.microsoft.com/office/drawing/2014/main" id="{992FFE03-7360-658D-2D92-D69624F252C8}"/>
                </a:ext>
              </a:extLst>
            </p:cNvPr>
            <p:cNvSpPr/>
            <p:nvPr/>
          </p:nvSpPr>
          <p:spPr>
            <a:xfrm flipH="1">
              <a:off x="9079818" y="2511893"/>
              <a:ext cx="54818" cy="243824"/>
            </a:xfrm>
            <a:custGeom>
              <a:avLst/>
              <a:gdLst>
                <a:gd name="f0" fmla="val 10800000"/>
                <a:gd name="f1" fmla="val 5400000"/>
                <a:gd name="f2" fmla="val 180"/>
                <a:gd name="f3" fmla="val w"/>
                <a:gd name="f4" fmla="val h"/>
                <a:gd name="f5" fmla="val 0"/>
                <a:gd name="f6" fmla="val 54815"/>
                <a:gd name="f7" fmla="val 243822"/>
                <a:gd name="f8" fmla="val 15766"/>
                <a:gd name="f9" fmla="val 53910"/>
                <a:gd name="f10" fmla="val 17541"/>
                <a:gd name="f11" fmla="val 15635"/>
                <a:gd name="f12" fmla="val 54673"/>
                <a:gd name="f13" fmla="val 10804"/>
                <a:gd name="f14" fmla="val 55538"/>
                <a:gd name="f15" fmla="val 5910"/>
                <a:gd name="f16" fmla="val 52397"/>
                <a:gd name="f17" fmla="val 1206"/>
                <a:gd name="f18" fmla="val 47553"/>
                <a:gd name="f19" fmla="val 126"/>
                <a:gd name="f20" fmla="val 45531"/>
                <a:gd name="f21" fmla="val -230"/>
                <a:gd name="f22" fmla="val 43446"/>
                <a:gd name="f23" fmla="val 176"/>
                <a:gd name="f24" fmla="val 41704"/>
                <a:gd name="f25" fmla="val 1270"/>
                <a:gd name="f26" fmla="val 41119"/>
                <a:gd name="f27" fmla="val 1537"/>
                <a:gd name="f28" fmla="val 40598"/>
                <a:gd name="f29" fmla="val 1918"/>
                <a:gd name="f30" fmla="val 40178"/>
                <a:gd name="f31" fmla="val 2414"/>
                <a:gd name="f32" fmla="val 39034"/>
                <a:gd name="f33" fmla="val 3558"/>
                <a:gd name="f34" fmla="val 38144"/>
                <a:gd name="f35" fmla="val 5083"/>
                <a:gd name="f36" fmla="val 37508"/>
                <a:gd name="f37" fmla="val 6863"/>
                <a:gd name="f38" fmla="val 7626"/>
                <a:gd name="f39" fmla="val 230601"/>
                <a:gd name="f40" fmla="val 11570"/>
                <a:gd name="f41" fmla="val 240390"/>
                <a:gd name="f42" fmla="+- 0 0 -90"/>
                <a:gd name="f43" fmla="*/ f3 1 54815"/>
                <a:gd name="f44" fmla="*/ f4 1 243822"/>
                <a:gd name="f45" fmla="val f5"/>
                <a:gd name="f46" fmla="val f6"/>
                <a:gd name="f47" fmla="val f7"/>
                <a:gd name="f48" fmla="*/ f42 f0 1"/>
                <a:gd name="f49" fmla="+- f47 0 f45"/>
                <a:gd name="f50" fmla="+- f46 0 f45"/>
                <a:gd name="f51" fmla="*/ f48 1 f2"/>
                <a:gd name="f52" fmla="*/ f50 1 54815"/>
                <a:gd name="f53" fmla="*/ f49 1 243822"/>
                <a:gd name="f54" fmla="*/ 15766 f50 1"/>
                <a:gd name="f55" fmla="*/ 243822 f49 1"/>
                <a:gd name="f56" fmla="*/ 53910 f50 1"/>
                <a:gd name="f57" fmla="*/ 17541 f49 1"/>
                <a:gd name="f58" fmla="*/ 15635 f49 1"/>
                <a:gd name="f59" fmla="*/ 54673 f50 1"/>
                <a:gd name="f60" fmla="*/ 10804 f49 1"/>
                <a:gd name="f61" fmla="*/ 47553 f50 1"/>
                <a:gd name="f62" fmla="*/ 126 f49 1"/>
                <a:gd name="f63" fmla="*/ 41704 f50 1"/>
                <a:gd name="f64" fmla="*/ 1270 f49 1"/>
                <a:gd name="f65" fmla="*/ 40178 f50 1"/>
                <a:gd name="f66" fmla="*/ 2414 f49 1"/>
                <a:gd name="f67" fmla="*/ 39034 f50 1"/>
                <a:gd name="f68" fmla="*/ 3558 f49 1"/>
                <a:gd name="f69" fmla="*/ 38144 f50 1"/>
                <a:gd name="f70" fmla="*/ 5083 f49 1"/>
                <a:gd name="f71" fmla="*/ 37508 f50 1"/>
                <a:gd name="f72" fmla="*/ 6863 f49 1"/>
                <a:gd name="f73" fmla="*/ 7626 f49 1"/>
                <a:gd name="f74" fmla="*/ 0 f50 1"/>
                <a:gd name="f75" fmla="*/ 230601 f49 1"/>
                <a:gd name="f76" fmla="*/ 11570 f50 1"/>
                <a:gd name="f77" fmla="*/ 240390 f49 1"/>
                <a:gd name="f78" fmla="+- f51 0 f1"/>
                <a:gd name="f79" fmla="*/ f54 1 54815"/>
                <a:gd name="f80" fmla="*/ f55 1 243822"/>
                <a:gd name="f81" fmla="*/ f56 1 54815"/>
                <a:gd name="f82" fmla="*/ f57 1 243822"/>
                <a:gd name="f83" fmla="*/ f58 1 243822"/>
                <a:gd name="f84" fmla="*/ f59 1 54815"/>
                <a:gd name="f85" fmla="*/ f60 1 243822"/>
                <a:gd name="f86" fmla="*/ f61 1 54815"/>
                <a:gd name="f87" fmla="*/ f62 1 243822"/>
                <a:gd name="f88" fmla="*/ f63 1 54815"/>
                <a:gd name="f89" fmla="*/ f64 1 243822"/>
                <a:gd name="f90" fmla="*/ f65 1 54815"/>
                <a:gd name="f91" fmla="*/ f66 1 243822"/>
                <a:gd name="f92" fmla="*/ f67 1 54815"/>
                <a:gd name="f93" fmla="*/ f68 1 243822"/>
                <a:gd name="f94" fmla="*/ f69 1 54815"/>
                <a:gd name="f95" fmla="*/ f70 1 243822"/>
                <a:gd name="f96" fmla="*/ f71 1 54815"/>
                <a:gd name="f97" fmla="*/ f72 1 243822"/>
                <a:gd name="f98" fmla="*/ f73 1 243822"/>
                <a:gd name="f99" fmla="*/ f74 1 54815"/>
                <a:gd name="f100" fmla="*/ f75 1 243822"/>
                <a:gd name="f101" fmla="*/ f76 1 54815"/>
                <a:gd name="f102" fmla="*/ f77 1 243822"/>
                <a:gd name="f103" fmla="*/ f45 1 f52"/>
                <a:gd name="f104" fmla="*/ f46 1 f52"/>
                <a:gd name="f105" fmla="*/ f45 1 f53"/>
                <a:gd name="f106" fmla="*/ f47 1 f53"/>
                <a:gd name="f107" fmla="*/ f79 1 f52"/>
                <a:gd name="f108" fmla="*/ f80 1 f53"/>
                <a:gd name="f109" fmla="*/ f81 1 f52"/>
                <a:gd name="f110" fmla="*/ f82 1 f53"/>
                <a:gd name="f111" fmla="*/ f83 1 f53"/>
                <a:gd name="f112" fmla="*/ f84 1 f52"/>
                <a:gd name="f113" fmla="*/ f85 1 f53"/>
                <a:gd name="f114" fmla="*/ f86 1 f52"/>
                <a:gd name="f115" fmla="*/ f87 1 f53"/>
                <a:gd name="f116" fmla="*/ f88 1 f52"/>
                <a:gd name="f117" fmla="*/ f89 1 f53"/>
                <a:gd name="f118" fmla="*/ f90 1 f52"/>
                <a:gd name="f119" fmla="*/ f91 1 f53"/>
                <a:gd name="f120" fmla="*/ f92 1 f52"/>
                <a:gd name="f121" fmla="*/ f93 1 f53"/>
                <a:gd name="f122" fmla="*/ f94 1 f52"/>
                <a:gd name="f123" fmla="*/ f95 1 f53"/>
                <a:gd name="f124" fmla="*/ f96 1 f52"/>
                <a:gd name="f125" fmla="*/ f97 1 f53"/>
                <a:gd name="f126" fmla="*/ f98 1 f53"/>
                <a:gd name="f127" fmla="*/ f99 1 f52"/>
                <a:gd name="f128" fmla="*/ f100 1 f53"/>
                <a:gd name="f129" fmla="*/ f101 1 f52"/>
                <a:gd name="f130" fmla="*/ f102 1 f53"/>
                <a:gd name="f131" fmla="*/ f103 f43 1"/>
                <a:gd name="f132" fmla="*/ f104 f43 1"/>
                <a:gd name="f133" fmla="*/ f106 f44 1"/>
                <a:gd name="f134" fmla="*/ f105 f44 1"/>
                <a:gd name="f135" fmla="*/ f107 f43 1"/>
                <a:gd name="f136" fmla="*/ f108 f44 1"/>
                <a:gd name="f137" fmla="*/ f109 f43 1"/>
                <a:gd name="f138" fmla="*/ f110 f44 1"/>
                <a:gd name="f139" fmla="*/ f111 f44 1"/>
                <a:gd name="f140" fmla="*/ f112 f43 1"/>
                <a:gd name="f141" fmla="*/ f113 f44 1"/>
                <a:gd name="f142" fmla="*/ f114 f43 1"/>
                <a:gd name="f143" fmla="*/ f115 f44 1"/>
                <a:gd name="f144" fmla="*/ f116 f43 1"/>
                <a:gd name="f145" fmla="*/ f117 f44 1"/>
                <a:gd name="f146" fmla="*/ f118 f43 1"/>
                <a:gd name="f147" fmla="*/ f119 f44 1"/>
                <a:gd name="f148" fmla="*/ f120 f43 1"/>
                <a:gd name="f149" fmla="*/ f121 f44 1"/>
                <a:gd name="f150" fmla="*/ f122 f43 1"/>
                <a:gd name="f151" fmla="*/ f123 f44 1"/>
                <a:gd name="f152" fmla="*/ f124 f43 1"/>
                <a:gd name="f153" fmla="*/ f125 f44 1"/>
                <a:gd name="f154" fmla="*/ f126 f44 1"/>
                <a:gd name="f155" fmla="*/ f127 f43 1"/>
                <a:gd name="f156" fmla="*/ f128 f44 1"/>
                <a:gd name="f157" fmla="*/ f129 f43 1"/>
                <a:gd name="f158" fmla="*/ f130 f44 1"/>
              </a:gdLst>
              <a:ahLst/>
              <a:cxnLst>
                <a:cxn ang="3cd4">
                  <a:pos x="hc" y="t"/>
                </a:cxn>
                <a:cxn ang="0">
                  <a:pos x="r" y="vc"/>
                </a:cxn>
                <a:cxn ang="cd4">
                  <a:pos x="hc" y="b"/>
                </a:cxn>
                <a:cxn ang="cd2">
                  <a:pos x="l" y="vc"/>
                </a:cxn>
                <a:cxn ang="f78">
                  <a:pos x="f135" y="f136"/>
                </a:cxn>
                <a:cxn ang="f78">
                  <a:pos x="f137" y="f138"/>
                </a:cxn>
                <a:cxn ang="f78">
                  <a:pos x="f137" y="f139"/>
                </a:cxn>
                <a:cxn ang="f78">
                  <a:pos x="f140" y="f141"/>
                </a:cxn>
                <a:cxn ang="f78">
                  <a:pos x="f142" y="f143"/>
                </a:cxn>
                <a:cxn ang="f78">
                  <a:pos x="f144" y="f145"/>
                </a:cxn>
                <a:cxn ang="f78">
                  <a:pos x="f146" y="f147"/>
                </a:cxn>
                <a:cxn ang="f78">
                  <a:pos x="f148" y="f149"/>
                </a:cxn>
                <a:cxn ang="f78">
                  <a:pos x="f150" y="f151"/>
                </a:cxn>
                <a:cxn ang="f78">
                  <a:pos x="f152" y="f153"/>
                </a:cxn>
                <a:cxn ang="f78">
                  <a:pos x="f152" y="f154"/>
                </a:cxn>
                <a:cxn ang="f78">
                  <a:pos x="f155" y="f156"/>
                </a:cxn>
                <a:cxn ang="f78">
                  <a:pos x="f157" y="f158"/>
                </a:cxn>
              </a:cxnLst>
              <a:rect l="f131" t="f134" r="f132" b="f133"/>
              <a:pathLst>
                <a:path w="54815" h="243822">
                  <a:moveTo>
                    <a:pt x="f8" y="f7"/>
                  </a:moveTo>
                  <a:lnTo>
                    <a:pt x="f9" y="f10"/>
                  </a:lnTo>
                  <a:lnTo>
                    <a:pt x="f9" y="f11"/>
                  </a:lnTo>
                  <a:lnTo>
                    <a:pt x="f12" y="f13"/>
                  </a:lnTo>
                  <a:cubicBezTo>
                    <a:pt x="f14" y="f15"/>
                    <a:pt x="f16" y="f17"/>
                    <a:pt x="f18" y="f19"/>
                  </a:cubicBezTo>
                  <a:cubicBezTo>
                    <a:pt x="f20" y="f21"/>
                    <a:pt x="f22" y="f23"/>
                    <a:pt x="f24" y="f25"/>
                  </a:cubicBezTo>
                  <a:cubicBezTo>
                    <a:pt x="f26" y="f27"/>
                    <a:pt x="f28" y="f29"/>
                    <a:pt x="f30" y="f31"/>
                  </a:cubicBezTo>
                  <a:lnTo>
                    <a:pt x="f32" y="f33"/>
                  </a:lnTo>
                  <a:lnTo>
                    <a:pt x="f34" y="f35"/>
                  </a:lnTo>
                  <a:lnTo>
                    <a:pt x="f36" y="f37"/>
                  </a:lnTo>
                  <a:cubicBezTo>
                    <a:pt x="f36" y="f37"/>
                    <a:pt x="f36" y="f37"/>
                    <a:pt x="f36" y="f38"/>
                  </a:cubicBezTo>
                  <a:lnTo>
                    <a:pt x="f5" y="f39"/>
                  </a:lnTo>
                  <a:lnTo>
                    <a:pt x="f40" y="f4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17">
              <a:extLst>
                <a:ext uri="{FF2B5EF4-FFF2-40B4-BE49-F238E27FC236}">
                  <a16:creationId xmlns:a16="http://schemas.microsoft.com/office/drawing/2014/main" id="{2FB73E9F-B08E-DD5C-E0CC-99542AFAD816}"/>
                </a:ext>
              </a:extLst>
            </p:cNvPr>
            <p:cNvSpPr/>
            <p:nvPr/>
          </p:nvSpPr>
          <p:spPr>
            <a:xfrm flipH="1">
              <a:off x="11499686" y="2530190"/>
              <a:ext cx="205721" cy="95344"/>
            </a:xfrm>
            <a:custGeom>
              <a:avLst/>
              <a:gdLst>
                <a:gd name="f0" fmla="val 10800000"/>
                <a:gd name="f1" fmla="val 5400000"/>
                <a:gd name="f2" fmla="val 180"/>
                <a:gd name="f3" fmla="val w"/>
                <a:gd name="f4" fmla="val h"/>
                <a:gd name="f5" fmla="val 0"/>
                <a:gd name="f6" fmla="val 205723"/>
                <a:gd name="f7" fmla="val 95342"/>
                <a:gd name="f8" fmla="val 127"/>
                <a:gd name="f9" fmla="val 92292"/>
                <a:gd name="f10" fmla="val 94199"/>
                <a:gd name="f11" fmla="val 1271"/>
                <a:gd name="f12" fmla="val 95343"/>
                <a:gd name="f13" fmla="val 3687"/>
                <a:gd name="f14" fmla="+- 0 0 -90"/>
                <a:gd name="f15" fmla="*/ f3 1 205723"/>
                <a:gd name="f16" fmla="*/ f4 1 95342"/>
                <a:gd name="f17" fmla="val f5"/>
                <a:gd name="f18" fmla="val f6"/>
                <a:gd name="f19" fmla="val f7"/>
                <a:gd name="f20" fmla="*/ f14 f0 1"/>
                <a:gd name="f21" fmla="+- f19 0 f17"/>
                <a:gd name="f22" fmla="+- f18 0 f17"/>
                <a:gd name="f23" fmla="*/ f20 1 f2"/>
                <a:gd name="f24" fmla="*/ f22 1 205723"/>
                <a:gd name="f25" fmla="*/ f21 1 95342"/>
                <a:gd name="f26" fmla="*/ 205723 f22 1"/>
                <a:gd name="f27" fmla="*/ 0 f21 1"/>
                <a:gd name="f28" fmla="*/ 127 f22 1"/>
                <a:gd name="f29" fmla="*/ 92292 f21 1"/>
                <a:gd name="f30" fmla="*/ 0 f22 1"/>
                <a:gd name="f31" fmla="*/ 94199 f21 1"/>
                <a:gd name="f32" fmla="*/ 1271 f22 1"/>
                <a:gd name="f33" fmla="*/ 95343 f21 1"/>
                <a:gd name="f34" fmla="*/ 3687 f21 1"/>
                <a:gd name="f35" fmla="+- f23 0 f1"/>
                <a:gd name="f36" fmla="*/ f26 1 205723"/>
                <a:gd name="f37" fmla="*/ f27 1 95342"/>
                <a:gd name="f38" fmla="*/ f28 1 205723"/>
                <a:gd name="f39" fmla="*/ f29 1 95342"/>
                <a:gd name="f40" fmla="*/ f30 1 205723"/>
                <a:gd name="f41" fmla="*/ f31 1 95342"/>
                <a:gd name="f42" fmla="*/ f32 1 205723"/>
                <a:gd name="f43" fmla="*/ f33 1 95342"/>
                <a:gd name="f44" fmla="*/ f34 1 95342"/>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9"/>
                </a:cxn>
                <a:cxn ang="f35">
                  <a:pos x="f62" y="f70"/>
                </a:cxn>
                <a:cxn ang="f35">
                  <a:pos x="f62" y="f63"/>
                </a:cxn>
              </a:cxnLst>
              <a:rect l="f58" t="f61" r="f59" b="f60"/>
              <a:pathLst>
                <a:path w="205723" h="95342">
                  <a:moveTo>
                    <a:pt x="f6" y="f5"/>
                  </a:moveTo>
                  <a:lnTo>
                    <a:pt x="f8" y="f9"/>
                  </a:lnTo>
                  <a:lnTo>
                    <a:pt x="f5" y="f10"/>
                  </a:lnTo>
                  <a:lnTo>
                    <a:pt x="f11" y="f12"/>
                  </a:lnTo>
                  <a:lnTo>
                    <a:pt x="f6" y="f13"/>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18">
              <a:extLst>
                <a:ext uri="{FF2B5EF4-FFF2-40B4-BE49-F238E27FC236}">
                  <a16:creationId xmlns:a16="http://schemas.microsoft.com/office/drawing/2014/main" id="{AFE3EC91-AC3D-16BB-92DC-8BA17894BB9E}"/>
                </a:ext>
              </a:extLst>
            </p:cNvPr>
            <p:cNvSpPr/>
            <p:nvPr/>
          </p:nvSpPr>
          <p:spPr>
            <a:xfrm flipH="1">
              <a:off x="11922322" y="2287133"/>
              <a:ext cx="36621" cy="38011"/>
            </a:xfrm>
            <a:custGeom>
              <a:avLst/>
              <a:gdLst>
                <a:gd name="f0" fmla="val 10800000"/>
                <a:gd name="f1" fmla="val 5400000"/>
                <a:gd name="f2" fmla="val 180"/>
                <a:gd name="f3" fmla="val w"/>
                <a:gd name="f4" fmla="val h"/>
                <a:gd name="f5" fmla="val 0"/>
                <a:gd name="f6" fmla="val 36618"/>
                <a:gd name="f7" fmla="val 38009"/>
                <a:gd name="f8" fmla="val 35467"/>
                <a:gd name="f9" fmla="val 636"/>
                <a:gd name="f10" fmla="val 4322"/>
                <a:gd name="f11" fmla="val 34711"/>
                <a:gd name="f12" fmla="val 38010"/>
                <a:gd name="f13" fmla="val 37247"/>
                <a:gd name="f14" fmla="+- 0 0 -90"/>
                <a:gd name="f15" fmla="*/ f3 1 36618"/>
                <a:gd name="f16" fmla="*/ f4 1 38009"/>
                <a:gd name="f17" fmla="val f5"/>
                <a:gd name="f18" fmla="val f6"/>
                <a:gd name="f19" fmla="val f7"/>
                <a:gd name="f20" fmla="*/ f14 f0 1"/>
                <a:gd name="f21" fmla="+- f19 0 f17"/>
                <a:gd name="f22" fmla="+- f18 0 f17"/>
                <a:gd name="f23" fmla="*/ f20 1 f2"/>
                <a:gd name="f24" fmla="*/ f22 1 36618"/>
                <a:gd name="f25" fmla="*/ f21 1 38009"/>
                <a:gd name="f26" fmla="*/ 36618 f22 1"/>
                <a:gd name="f27" fmla="*/ 35467 f21 1"/>
                <a:gd name="f28" fmla="*/ 0 f22 1"/>
                <a:gd name="f29" fmla="*/ 0 f21 1"/>
                <a:gd name="f30" fmla="*/ 636 f21 1"/>
                <a:gd name="f31" fmla="*/ 4322 f21 1"/>
                <a:gd name="f32" fmla="*/ 34711 f22 1"/>
                <a:gd name="f33" fmla="*/ 38010 f21 1"/>
                <a:gd name="f34" fmla="*/ 37247 f21 1"/>
                <a:gd name="f35" fmla="+- f23 0 f1"/>
                <a:gd name="f36" fmla="*/ f26 1 36618"/>
                <a:gd name="f37" fmla="*/ f27 1 38009"/>
                <a:gd name="f38" fmla="*/ f28 1 36618"/>
                <a:gd name="f39" fmla="*/ f29 1 38009"/>
                <a:gd name="f40" fmla="*/ f30 1 38009"/>
                <a:gd name="f41" fmla="*/ f31 1 38009"/>
                <a:gd name="f42" fmla="*/ f32 1 36618"/>
                <a:gd name="f43" fmla="*/ f33 1 38009"/>
                <a:gd name="f44" fmla="*/ f34 1 38009"/>
                <a:gd name="f45" fmla="*/ f17 1 f24"/>
                <a:gd name="f46" fmla="*/ f18 1 f24"/>
                <a:gd name="f47" fmla="*/ f17 1 f25"/>
                <a:gd name="f48" fmla="*/ f19 1 f25"/>
                <a:gd name="f49" fmla="*/ f36 1 f24"/>
                <a:gd name="f50" fmla="*/ f37 1 f25"/>
                <a:gd name="f51" fmla="*/ f38 1 f24"/>
                <a:gd name="f52" fmla="*/ f39 1 f25"/>
                <a:gd name="f53" fmla="*/ f40 1 f25"/>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6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4" y="f65"/>
                </a:cxn>
                <a:cxn ang="f35">
                  <a:pos x="f64" y="f66"/>
                </a:cxn>
                <a:cxn ang="f35">
                  <a:pos x="f64" y="f66"/>
                </a:cxn>
                <a:cxn ang="f35">
                  <a:pos x="f64" y="f67"/>
                </a:cxn>
                <a:cxn ang="f35">
                  <a:pos x="f68" y="f69"/>
                </a:cxn>
                <a:cxn ang="f35">
                  <a:pos x="f68" y="f70"/>
                </a:cxn>
                <a:cxn ang="f35">
                  <a:pos x="f68" y="f70"/>
                </a:cxn>
                <a:cxn ang="f35">
                  <a:pos x="f68" y="f70"/>
                </a:cxn>
                <a:cxn ang="f35">
                  <a:pos x="f68" y="f70"/>
                </a:cxn>
                <a:cxn ang="f35">
                  <a:pos x="f68" y="f70"/>
                </a:cxn>
              </a:cxnLst>
              <a:rect l="f58" t="f61" r="f59" b="f60"/>
              <a:pathLst>
                <a:path w="36618" h="38009">
                  <a:moveTo>
                    <a:pt x="f6" y="f8"/>
                  </a:moveTo>
                  <a:lnTo>
                    <a:pt x="f5" y="f5"/>
                  </a:lnTo>
                  <a:lnTo>
                    <a:pt x="f5" y="f5"/>
                  </a:lnTo>
                  <a:lnTo>
                    <a:pt x="f5" y="f9"/>
                  </a:lnTo>
                  <a:lnTo>
                    <a:pt x="f5" y="f9"/>
                  </a:lnTo>
                  <a:lnTo>
                    <a:pt x="f5" y="f10"/>
                  </a:lnTo>
                  <a:lnTo>
                    <a:pt x="f11" y="f12"/>
                  </a:lnTo>
                  <a:lnTo>
                    <a:pt x="f11" y="f13"/>
                  </a:lnTo>
                  <a:lnTo>
                    <a:pt x="f11" y="f13"/>
                  </a:lnTo>
                  <a:lnTo>
                    <a:pt x="f11" y="f13"/>
                  </a:lnTo>
                  <a:cubicBezTo>
                    <a:pt x="f11" y="f13"/>
                    <a:pt x="f11" y="f13"/>
                    <a:pt x="f11" y="f13"/>
                  </a:cubicBezTo>
                  <a:cubicBezTo>
                    <a:pt x="f11" y="f13"/>
                    <a:pt x="f11" y="f13"/>
                    <a:pt x="f11"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19">
              <a:extLst>
                <a:ext uri="{FF2B5EF4-FFF2-40B4-BE49-F238E27FC236}">
                  <a16:creationId xmlns:a16="http://schemas.microsoft.com/office/drawing/2014/main" id="{6C9DEAE1-59C1-86C3-4BFC-CA1D9A976D8E}"/>
                </a:ext>
              </a:extLst>
            </p:cNvPr>
            <p:cNvSpPr/>
            <p:nvPr/>
          </p:nvSpPr>
          <p:spPr>
            <a:xfrm flipH="1">
              <a:off x="11379918" y="2173355"/>
              <a:ext cx="18946" cy="48051"/>
            </a:xfrm>
            <a:custGeom>
              <a:avLst/>
              <a:gdLst>
                <a:gd name="f0" fmla="val 10800000"/>
                <a:gd name="f1" fmla="val 5400000"/>
                <a:gd name="f2" fmla="val 180"/>
                <a:gd name="f3" fmla="val w"/>
                <a:gd name="f4" fmla="val h"/>
                <a:gd name="f5" fmla="val 0"/>
                <a:gd name="f6" fmla="val 18944"/>
                <a:gd name="f7" fmla="val 48052"/>
                <a:gd name="f8" fmla="val 17673"/>
                <a:gd name="f9" fmla="val 40171"/>
                <a:gd name="f10" fmla="val 18945"/>
                <a:gd name="f11" fmla="val 11695"/>
                <a:gd name="f12" fmla="val 8009"/>
                <a:gd name="f13" fmla="val 16148"/>
                <a:gd name="f14" fmla="val 9280"/>
                <a:gd name="f15" fmla="val 13732"/>
                <a:gd name="f16" fmla="val 10297"/>
                <a:gd name="f17" fmla="val 9134"/>
                <a:gd name="f18" fmla="val 12039"/>
                <a:gd name="f19" fmla="val 3997"/>
                <a:gd name="f20" fmla="val 9712"/>
                <a:gd name="f21" fmla="val 2261"/>
                <a:gd name="f22" fmla="val 5123"/>
                <a:gd name="f23" fmla="val 1643"/>
                <a:gd name="f24" fmla="val 3483"/>
                <a:gd name="f25" fmla="val 1519"/>
                <a:gd name="f26" fmla="val 1703"/>
                <a:gd name="f27" fmla="val 1907"/>
                <a:gd name="f28" fmla="val 1868"/>
                <a:gd name="f29" fmla="val 420"/>
                <a:gd name="f30" fmla="val 852"/>
                <a:gd name="f31" fmla="val 1271"/>
                <a:gd name="f32" fmla="val 48053"/>
                <a:gd name="f33" fmla="val 5086"/>
                <a:gd name="f34" fmla="val 45765"/>
                <a:gd name="f35" fmla="+- 0 0 -90"/>
                <a:gd name="f36" fmla="*/ f3 1 18944"/>
                <a:gd name="f37" fmla="*/ f4 1 48052"/>
                <a:gd name="f38" fmla="val f5"/>
                <a:gd name="f39" fmla="val f6"/>
                <a:gd name="f40" fmla="val f7"/>
                <a:gd name="f41" fmla="*/ f35 f0 1"/>
                <a:gd name="f42" fmla="+- f40 0 f38"/>
                <a:gd name="f43" fmla="+- f39 0 f38"/>
                <a:gd name="f44" fmla="*/ f41 1 f2"/>
                <a:gd name="f45" fmla="*/ f43 1 18944"/>
                <a:gd name="f46" fmla="*/ f42 1 48052"/>
                <a:gd name="f47" fmla="*/ 17673 f43 1"/>
                <a:gd name="f48" fmla="*/ 40171 f42 1"/>
                <a:gd name="f49" fmla="*/ 18945 f43 1"/>
                <a:gd name="f50" fmla="*/ 11695 f42 1"/>
                <a:gd name="f51" fmla="*/ 8009 f42 1"/>
                <a:gd name="f52" fmla="*/ 16148 f43 1"/>
                <a:gd name="f53" fmla="*/ 9280 f42 1"/>
                <a:gd name="f54" fmla="*/ 13732 f43 1"/>
                <a:gd name="f55" fmla="*/ 10297 f42 1"/>
                <a:gd name="f56" fmla="*/ 2261 f43 1"/>
                <a:gd name="f57" fmla="*/ 5123 f42 1"/>
                <a:gd name="f58" fmla="*/ 1907 f43 1"/>
                <a:gd name="f59" fmla="*/ 0 f42 1"/>
                <a:gd name="f60" fmla="*/ 1271 f42 1"/>
                <a:gd name="f61" fmla="*/ 0 f43 1"/>
                <a:gd name="f62" fmla="*/ 48053 f42 1"/>
                <a:gd name="f63" fmla="*/ 5086 f43 1"/>
                <a:gd name="f64" fmla="*/ 45765 f42 1"/>
                <a:gd name="f65" fmla="+- f44 0 f1"/>
                <a:gd name="f66" fmla="*/ f47 1 18944"/>
                <a:gd name="f67" fmla="*/ f48 1 48052"/>
                <a:gd name="f68" fmla="*/ f49 1 18944"/>
                <a:gd name="f69" fmla="*/ f50 1 48052"/>
                <a:gd name="f70" fmla="*/ f51 1 48052"/>
                <a:gd name="f71" fmla="*/ f52 1 18944"/>
                <a:gd name="f72" fmla="*/ f53 1 48052"/>
                <a:gd name="f73" fmla="*/ f54 1 18944"/>
                <a:gd name="f74" fmla="*/ f55 1 48052"/>
                <a:gd name="f75" fmla="*/ f56 1 18944"/>
                <a:gd name="f76" fmla="*/ f57 1 48052"/>
                <a:gd name="f77" fmla="*/ f58 1 18944"/>
                <a:gd name="f78" fmla="*/ f59 1 48052"/>
                <a:gd name="f79" fmla="*/ f60 1 48052"/>
                <a:gd name="f80" fmla="*/ f61 1 18944"/>
                <a:gd name="f81" fmla="*/ f62 1 48052"/>
                <a:gd name="f82" fmla="*/ f63 1 18944"/>
                <a:gd name="f83" fmla="*/ f64 1 48052"/>
                <a:gd name="f84" fmla="*/ f38 1 f45"/>
                <a:gd name="f85" fmla="*/ f39 1 f45"/>
                <a:gd name="f86" fmla="*/ f38 1 f46"/>
                <a:gd name="f87" fmla="*/ f40 1 f46"/>
                <a:gd name="f88" fmla="*/ f66 1 f45"/>
                <a:gd name="f89" fmla="*/ f67 1 f46"/>
                <a:gd name="f90" fmla="*/ f68 1 f45"/>
                <a:gd name="f91" fmla="*/ f69 1 f46"/>
                <a:gd name="f92" fmla="*/ f70 1 f46"/>
                <a:gd name="f93" fmla="*/ f71 1 f45"/>
                <a:gd name="f94" fmla="*/ f72 1 f46"/>
                <a:gd name="f95" fmla="*/ f73 1 f45"/>
                <a:gd name="f96" fmla="*/ f74 1 f46"/>
                <a:gd name="f97" fmla="*/ f75 1 f45"/>
                <a:gd name="f98" fmla="*/ f76 1 f46"/>
                <a:gd name="f99" fmla="*/ f77 1 f45"/>
                <a:gd name="f100" fmla="*/ f78 1 f46"/>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6 1"/>
                <a:gd name="f113" fmla="*/ f91 f37 1"/>
                <a:gd name="f114" fmla="*/ f92 f37 1"/>
                <a:gd name="f115" fmla="*/ f93 f36 1"/>
                <a:gd name="f116" fmla="*/ f94 f37 1"/>
                <a:gd name="f117" fmla="*/ f95 f36 1"/>
                <a:gd name="f118" fmla="*/ f96 f37 1"/>
                <a:gd name="f119" fmla="*/ f97 f36 1"/>
                <a:gd name="f120" fmla="*/ f98 f37 1"/>
                <a:gd name="f121" fmla="*/ f99 f36 1"/>
                <a:gd name="f122" fmla="*/ f100 f37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2" y="f113"/>
                </a:cxn>
                <a:cxn ang="f65">
                  <a:pos x="f112" y="f114"/>
                </a:cxn>
                <a:cxn ang="f65">
                  <a:pos x="f115" y="f116"/>
                </a:cxn>
                <a:cxn ang="f65">
                  <a:pos x="f117" y="f118"/>
                </a:cxn>
                <a:cxn ang="f65">
                  <a:pos x="f119" y="f120"/>
                </a:cxn>
                <a:cxn ang="f65">
                  <a:pos x="f121" y="f122"/>
                </a:cxn>
                <a:cxn ang="f65">
                  <a:pos x="f121" y="f123"/>
                </a:cxn>
                <a:cxn ang="f65">
                  <a:pos x="f124" y="f125"/>
                </a:cxn>
                <a:cxn ang="f65">
                  <a:pos x="f126" y="f127"/>
                </a:cxn>
              </a:cxnLst>
              <a:rect l="f106" t="f109" r="f107" b="f108"/>
              <a:pathLst>
                <a:path w="18944" h="48052">
                  <a:moveTo>
                    <a:pt x="f8" y="f9"/>
                  </a:moveTo>
                  <a:lnTo>
                    <a:pt x="f10" y="f11"/>
                  </a:lnTo>
                  <a:lnTo>
                    <a:pt x="f10" y="f12"/>
                  </a:lnTo>
                  <a:lnTo>
                    <a:pt x="f13" y="f14"/>
                  </a:lnTo>
                  <a:lnTo>
                    <a:pt x="f15" y="f16"/>
                  </a:lnTo>
                  <a:cubicBezTo>
                    <a:pt x="f17" y="f18"/>
                    <a:pt x="f19" y="f20"/>
                    <a:pt x="f21" y="f22"/>
                  </a:cubicBezTo>
                  <a:cubicBezTo>
                    <a:pt x="f23" y="f24"/>
                    <a:pt x="f25" y="f26"/>
                    <a:pt x="f27" y="f5"/>
                  </a:cubicBezTo>
                  <a:cubicBezTo>
                    <a:pt x="f28" y="f29"/>
                    <a:pt x="f28" y="f30"/>
                    <a:pt x="f27" y="f31"/>
                  </a:cubicBezTo>
                  <a:lnTo>
                    <a:pt x="f5"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20">
              <a:extLst>
                <a:ext uri="{FF2B5EF4-FFF2-40B4-BE49-F238E27FC236}">
                  <a16:creationId xmlns:a16="http://schemas.microsoft.com/office/drawing/2014/main" id="{301E0F44-2654-D6DF-268C-6469AEE066B0}"/>
                </a:ext>
              </a:extLst>
            </p:cNvPr>
            <p:cNvSpPr/>
            <p:nvPr/>
          </p:nvSpPr>
          <p:spPr>
            <a:xfrm flipH="1">
              <a:off x="11990600" y="4253359"/>
              <a:ext cx="198095" cy="221961"/>
            </a:xfrm>
            <a:custGeom>
              <a:avLst/>
              <a:gdLst>
                <a:gd name="f0" fmla="val 10800000"/>
                <a:gd name="f1" fmla="val 5400000"/>
                <a:gd name="f2" fmla="val 180"/>
                <a:gd name="f3" fmla="val w"/>
                <a:gd name="f4" fmla="val h"/>
                <a:gd name="f5" fmla="val 0"/>
                <a:gd name="f6" fmla="val 198094"/>
                <a:gd name="f7" fmla="val 221958"/>
                <a:gd name="f8" fmla="val 220560"/>
                <a:gd name="f9" fmla="val 4831"/>
                <a:gd name="f10" fmla="val 195170"/>
                <a:gd name="f11" fmla="val 221959"/>
                <a:gd name="f12" fmla="+- 0 0 -90"/>
                <a:gd name="f13" fmla="*/ f3 1 198094"/>
                <a:gd name="f14" fmla="*/ f4 1 221958"/>
                <a:gd name="f15" fmla="val f5"/>
                <a:gd name="f16" fmla="val f6"/>
                <a:gd name="f17" fmla="val f7"/>
                <a:gd name="f18" fmla="*/ f12 f0 1"/>
                <a:gd name="f19" fmla="+- f17 0 f15"/>
                <a:gd name="f20" fmla="+- f16 0 f15"/>
                <a:gd name="f21" fmla="*/ f18 1 f2"/>
                <a:gd name="f22" fmla="*/ f20 1 198094"/>
                <a:gd name="f23" fmla="*/ f19 1 221958"/>
                <a:gd name="f24" fmla="*/ 198094 f20 1"/>
                <a:gd name="f25" fmla="*/ 220560 f19 1"/>
                <a:gd name="f26" fmla="*/ 0 f20 1"/>
                <a:gd name="f27" fmla="*/ 0 f19 1"/>
                <a:gd name="f28" fmla="*/ 4831 f19 1"/>
                <a:gd name="f29" fmla="*/ 195170 f20 1"/>
                <a:gd name="f30" fmla="*/ 221959 f19 1"/>
                <a:gd name="f31" fmla="+- f21 0 f1"/>
                <a:gd name="f32" fmla="*/ f24 1 198094"/>
                <a:gd name="f33" fmla="*/ f25 1 221958"/>
                <a:gd name="f34" fmla="*/ f26 1 198094"/>
                <a:gd name="f35" fmla="*/ f27 1 221958"/>
                <a:gd name="f36" fmla="*/ f28 1 221958"/>
                <a:gd name="f37" fmla="*/ f29 1 198094"/>
                <a:gd name="f38" fmla="*/ f30 1 221958"/>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198094" h="221958">
                  <a:moveTo>
                    <a:pt x="f6" y="f8"/>
                  </a:moveTo>
                  <a:lnTo>
                    <a:pt x="f5" y="f5"/>
                  </a:lnTo>
                  <a:lnTo>
                    <a:pt x="f5" y="f9"/>
                  </a:lnTo>
                  <a:lnTo>
                    <a:pt x="f10" y="f11"/>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21">
              <a:extLst>
                <a:ext uri="{FF2B5EF4-FFF2-40B4-BE49-F238E27FC236}">
                  <a16:creationId xmlns:a16="http://schemas.microsoft.com/office/drawing/2014/main" id="{E8E112C5-E72B-9872-BD65-AEC48C30682D}"/>
                </a:ext>
              </a:extLst>
            </p:cNvPr>
            <p:cNvSpPr/>
            <p:nvPr/>
          </p:nvSpPr>
          <p:spPr>
            <a:xfrm flipH="1">
              <a:off x="12144192" y="4681764"/>
              <a:ext cx="44119" cy="57588"/>
            </a:xfrm>
            <a:custGeom>
              <a:avLst/>
              <a:gdLst>
                <a:gd name="f0" fmla="val 10800000"/>
                <a:gd name="f1" fmla="val 5400000"/>
                <a:gd name="f2" fmla="val 180"/>
                <a:gd name="f3" fmla="val w"/>
                <a:gd name="f4" fmla="val h"/>
                <a:gd name="f5" fmla="val 0"/>
                <a:gd name="f6" fmla="val 44119"/>
                <a:gd name="f7" fmla="val 57587"/>
                <a:gd name="f8" fmla="val 38271"/>
                <a:gd name="f9" fmla="val 51867"/>
                <a:gd name="f10" fmla="val 44120"/>
                <a:gd name="f11" fmla="val 48943"/>
                <a:gd name="f12" fmla="val 1271"/>
                <a:gd name="f13" fmla="val 2073"/>
                <a:gd name="f14" fmla="val 712"/>
                <a:gd name="f15" fmla="val 2722"/>
                <a:gd name="f16" fmla="val 1576"/>
                <a:gd name="f17" fmla="val 3179"/>
                <a:gd name="f18" fmla="val 2543"/>
                <a:gd name="f19" fmla="val 5017"/>
                <a:gd name="f20" fmla="val 6623"/>
                <a:gd name="f21" fmla="val 3681"/>
                <a:gd name="f22" fmla="val 11441"/>
                <a:gd name="f23" fmla="val 13984"/>
                <a:gd name="f24" fmla="val 25806"/>
                <a:gd name="f25" fmla="val 27845"/>
                <a:gd name="f26" fmla="+- 0 0 -90"/>
                <a:gd name="f27" fmla="*/ f3 1 44119"/>
                <a:gd name="f28" fmla="*/ f4 1 57587"/>
                <a:gd name="f29" fmla="val f5"/>
                <a:gd name="f30" fmla="val f6"/>
                <a:gd name="f31" fmla="val f7"/>
                <a:gd name="f32" fmla="*/ f26 f0 1"/>
                <a:gd name="f33" fmla="+- f31 0 f29"/>
                <a:gd name="f34" fmla="+- f30 0 f29"/>
                <a:gd name="f35" fmla="*/ f32 1 f2"/>
                <a:gd name="f36" fmla="*/ f34 1 44119"/>
                <a:gd name="f37" fmla="*/ f33 1 57587"/>
                <a:gd name="f38" fmla="*/ 38271 f34 1"/>
                <a:gd name="f39" fmla="*/ 51867 f33 1"/>
                <a:gd name="f40" fmla="*/ 44120 f34 1"/>
                <a:gd name="f41" fmla="*/ 48943 f33 1"/>
                <a:gd name="f42" fmla="*/ 1271 f34 1"/>
                <a:gd name="f43" fmla="*/ 0 f33 1"/>
                <a:gd name="f44" fmla="*/ 3179 f34 1"/>
                <a:gd name="f45" fmla="*/ 2543 f33 1"/>
                <a:gd name="f46" fmla="*/ 0 f34 1"/>
                <a:gd name="f47" fmla="*/ 13984 f33 1"/>
                <a:gd name="f48" fmla="*/ 25806 f33 1"/>
                <a:gd name="f49" fmla="*/ 27845 f34 1"/>
                <a:gd name="f50" fmla="*/ 57587 f33 1"/>
                <a:gd name="f51" fmla="+- f35 0 f1"/>
                <a:gd name="f52" fmla="*/ f38 1 44119"/>
                <a:gd name="f53" fmla="*/ f39 1 57587"/>
                <a:gd name="f54" fmla="*/ f40 1 44119"/>
                <a:gd name="f55" fmla="*/ f41 1 57587"/>
                <a:gd name="f56" fmla="*/ f42 1 44119"/>
                <a:gd name="f57" fmla="*/ f43 1 57587"/>
                <a:gd name="f58" fmla="*/ f44 1 44119"/>
                <a:gd name="f59" fmla="*/ f45 1 57587"/>
                <a:gd name="f60" fmla="*/ f46 1 44119"/>
                <a:gd name="f61" fmla="*/ f47 1 57587"/>
                <a:gd name="f62" fmla="*/ f48 1 57587"/>
                <a:gd name="f63" fmla="*/ f49 1 44119"/>
                <a:gd name="f64" fmla="*/ f50 1 57587"/>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6"/>
                <a:gd name="f76" fmla="*/ f59 1 f37"/>
                <a:gd name="f77" fmla="*/ f60 1 f36"/>
                <a:gd name="f78" fmla="*/ f61 1 f37"/>
                <a:gd name="f79" fmla="*/ f62 1 f37"/>
                <a:gd name="f80" fmla="*/ f63 1 f36"/>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7 1"/>
                <a:gd name="f93" fmla="*/ f76 f28 1"/>
                <a:gd name="f94" fmla="*/ f77 f27 1"/>
                <a:gd name="f95" fmla="*/ f78 f28 1"/>
                <a:gd name="f96" fmla="*/ f79 f28 1"/>
                <a:gd name="f97" fmla="*/ f80 f27 1"/>
                <a:gd name="f98" fmla="*/ f81 f28 1"/>
              </a:gdLst>
              <a:ahLst/>
              <a:cxnLst>
                <a:cxn ang="3cd4">
                  <a:pos x="hc" y="t"/>
                </a:cxn>
                <a:cxn ang="0">
                  <a:pos x="r" y="vc"/>
                </a:cxn>
                <a:cxn ang="cd4">
                  <a:pos x="hc" y="b"/>
                </a:cxn>
                <a:cxn ang="cd2">
                  <a:pos x="l" y="vc"/>
                </a:cxn>
                <a:cxn ang="f51">
                  <a:pos x="f86" y="f87"/>
                </a:cxn>
                <a:cxn ang="f51">
                  <a:pos x="f88" y="f89"/>
                </a:cxn>
                <a:cxn ang="f51">
                  <a:pos x="f90" y="f91"/>
                </a:cxn>
                <a:cxn ang="f51">
                  <a:pos x="f90" y="f91"/>
                </a:cxn>
                <a:cxn ang="f51">
                  <a:pos x="f92" y="f93"/>
                </a:cxn>
                <a:cxn ang="f51">
                  <a:pos x="f94" y="f95"/>
                </a:cxn>
                <a:cxn ang="f51">
                  <a:pos x="f94" y="f96"/>
                </a:cxn>
                <a:cxn ang="f51">
                  <a:pos x="f97" y="f98"/>
                </a:cxn>
              </a:cxnLst>
              <a:rect l="f82" t="f85" r="f83" b="f84"/>
              <a:pathLst>
                <a:path w="44119" h="57587">
                  <a:moveTo>
                    <a:pt x="f8" y="f9"/>
                  </a:moveTo>
                  <a:lnTo>
                    <a:pt x="f10" y="f11"/>
                  </a:lnTo>
                  <a:lnTo>
                    <a:pt x="f12" y="f5"/>
                  </a:lnTo>
                  <a:lnTo>
                    <a:pt x="f12" y="f5"/>
                  </a:lnTo>
                  <a:cubicBezTo>
                    <a:pt x="f13" y="f14"/>
                    <a:pt x="f15" y="f16"/>
                    <a:pt x="f17" y="f18"/>
                  </a:cubicBezTo>
                  <a:cubicBezTo>
                    <a:pt x="f19" y="f20"/>
                    <a:pt x="f21" y="f22"/>
                    <a:pt x="f5" y="f23"/>
                  </a:cubicBezTo>
                  <a:lnTo>
                    <a:pt x="f5" y="f24"/>
                  </a:lnTo>
                  <a:lnTo>
                    <a:pt x="f2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22">
              <a:extLst>
                <a:ext uri="{FF2B5EF4-FFF2-40B4-BE49-F238E27FC236}">
                  <a16:creationId xmlns:a16="http://schemas.microsoft.com/office/drawing/2014/main" id="{80C50D75-8264-F3F8-9CF3-5C7741CA9B50}"/>
                </a:ext>
              </a:extLst>
            </p:cNvPr>
            <p:cNvSpPr/>
            <p:nvPr/>
          </p:nvSpPr>
          <p:spPr>
            <a:xfrm flipH="1">
              <a:off x="10329812" y="1957117"/>
              <a:ext cx="553468" cy="249420"/>
            </a:xfrm>
            <a:custGeom>
              <a:avLst/>
              <a:gdLst>
                <a:gd name="f0" fmla="val 10800000"/>
                <a:gd name="f1" fmla="val 5400000"/>
                <a:gd name="f2" fmla="val 180"/>
                <a:gd name="f3" fmla="val w"/>
                <a:gd name="f4" fmla="val h"/>
                <a:gd name="f5" fmla="val 0"/>
                <a:gd name="f6" fmla="val 553469"/>
                <a:gd name="f7" fmla="val 249417"/>
                <a:gd name="f8" fmla="val 246620"/>
                <a:gd name="f9" fmla="val 890"/>
                <a:gd name="f10" fmla="val 1653"/>
                <a:gd name="f11" fmla="val 2289"/>
                <a:gd name="f12" fmla="val 247510"/>
                <a:gd name="f13" fmla="val 248400"/>
                <a:gd name="f14" fmla="val 3051"/>
                <a:gd name="f15" fmla="val 1144"/>
                <a:gd name="f16" fmla="val 552198"/>
                <a:gd name="f17" fmla="val 246112"/>
                <a:gd name="f18" fmla="+- 0 0 -90"/>
                <a:gd name="f19" fmla="*/ f3 1 553469"/>
                <a:gd name="f20" fmla="*/ f4 1 249417"/>
                <a:gd name="f21" fmla="val f5"/>
                <a:gd name="f22" fmla="val f6"/>
                <a:gd name="f23" fmla="val f7"/>
                <a:gd name="f24" fmla="*/ f18 f0 1"/>
                <a:gd name="f25" fmla="+- f23 0 f21"/>
                <a:gd name="f26" fmla="+- f22 0 f21"/>
                <a:gd name="f27" fmla="*/ f24 1 f2"/>
                <a:gd name="f28" fmla="*/ f26 1 553469"/>
                <a:gd name="f29" fmla="*/ f25 1 249417"/>
                <a:gd name="f30" fmla="*/ 0 f26 1"/>
                <a:gd name="f31" fmla="*/ 246620 f25 1"/>
                <a:gd name="f32" fmla="*/ 890 f26 1"/>
                <a:gd name="f33" fmla="*/ 2289 f26 1"/>
                <a:gd name="f34" fmla="*/ 248400 f25 1"/>
                <a:gd name="f35" fmla="*/ 249417 f25 1"/>
                <a:gd name="f36" fmla="*/ 553469 f26 1"/>
                <a:gd name="f37" fmla="*/ 3051 f25 1"/>
                <a:gd name="f38" fmla="*/ 1144 f25 1"/>
                <a:gd name="f39" fmla="*/ 552198 f26 1"/>
                <a:gd name="f40" fmla="*/ 0 f25 1"/>
                <a:gd name="f41" fmla="*/ 246112 f25 1"/>
                <a:gd name="f42" fmla="+- f27 0 f1"/>
                <a:gd name="f43" fmla="*/ f30 1 553469"/>
                <a:gd name="f44" fmla="*/ f31 1 249417"/>
                <a:gd name="f45" fmla="*/ f32 1 553469"/>
                <a:gd name="f46" fmla="*/ f33 1 553469"/>
                <a:gd name="f47" fmla="*/ f34 1 249417"/>
                <a:gd name="f48" fmla="*/ f35 1 249417"/>
                <a:gd name="f49" fmla="*/ f36 1 553469"/>
                <a:gd name="f50" fmla="*/ f37 1 249417"/>
                <a:gd name="f51" fmla="*/ f38 1 249417"/>
                <a:gd name="f52" fmla="*/ f39 1 553469"/>
                <a:gd name="f53" fmla="*/ f40 1 249417"/>
                <a:gd name="f54" fmla="*/ f41 1 249417"/>
                <a:gd name="f55" fmla="*/ f21 1 f28"/>
                <a:gd name="f56" fmla="*/ f22 1 f28"/>
                <a:gd name="f57" fmla="*/ f21 1 f29"/>
                <a:gd name="f58" fmla="*/ f23 1 f29"/>
                <a:gd name="f59" fmla="*/ f43 1 f28"/>
                <a:gd name="f60" fmla="*/ f44 1 f29"/>
                <a:gd name="f61" fmla="*/ f45 1 f28"/>
                <a:gd name="f62" fmla="*/ f46 1 f28"/>
                <a:gd name="f63" fmla="*/ f47 1 f29"/>
                <a:gd name="f64" fmla="*/ f48 1 f29"/>
                <a:gd name="f65" fmla="*/ f49 1 f28"/>
                <a:gd name="f66" fmla="*/ f50 1 f29"/>
                <a:gd name="f67" fmla="*/ f51 1 f29"/>
                <a:gd name="f68" fmla="*/ f52 1 f28"/>
                <a:gd name="f69" fmla="*/ f53 1 f29"/>
                <a:gd name="f70" fmla="*/ f54 1 f29"/>
                <a:gd name="f71" fmla="*/ f55 f19 1"/>
                <a:gd name="f72" fmla="*/ f56 f19 1"/>
                <a:gd name="f73" fmla="*/ f58 f20 1"/>
                <a:gd name="f74" fmla="*/ f57 f20 1"/>
                <a:gd name="f75" fmla="*/ f59 f19 1"/>
                <a:gd name="f76" fmla="*/ f60 f20 1"/>
                <a:gd name="f77" fmla="*/ f61 f19 1"/>
                <a:gd name="f78" fmla="*/ f62 f19 1"/>
                <a:gd name="f79" fmla="*/ f63 f20 1"/>
                <a:gd name="f80" fmla="*/ f64 f20 1"/>
                <a:gd name="f81" fmla="*/ f65 f19 1"/>
                <a:gd name="f82" fmla="*/ f66 f20 1"/>
                <a:gd name="f83" fmla="*/ f67 f20 1"/>
                <a:gd name="f84" fmla="*/ f68 f19 1"/>
                <a:gd name="f85" fmla="*/ f69 f20 1"/>
                <a:gd name="f86" fmla="*/ f70 f20 1"/>
              </a:gdLst>
              <a:ahLst/>
              <a:cxnLst>
                <a:cxn ang="3cd4">
                  <a:pos x="hc" y="t"/>
                </a:cxn>
                <a:cxn ang="0">
                  <a:pos x="r" y="vc"/>
                </a:cxn>
                <a:cxn ang="cd4">
                  <a:pos x="hc" y="b"/>
                </a:cxn>
                <a:cxn ang="cd2">
                  <a:pos x="l" y="vc"/>
                </a:cxn>
                <a:cxn ang="f42">
                  <a:pos x="f75" y="f76"/>
                </a:cxn>
                <a:cxn ang="f42">
                  <a:pos x="f77" y="f76"/>
                </a:cxn>
                <a:cxn ang="f42">
                  <a:pos x="f78" y="f79"/>
                </a:cxn>
                <a:cxn ang="f42">
                  <a:pos x="f78" y="f80"/>
                </a:cxn>
                <a:cxn ang="f42">
                  <a:pos x="f81" y="f82"/>
                </a:cxn>
                <a:cxn ang="f42">
                  <a:pos x="f81" y="f83"/>
                </a:cxn>
                <a:cxn ang="f42">
                  <a:pos x="f84" y="f85"/>
                </a:cxn>
                <a:cxn ang="f42">
                  <a:pos x="f77" y="f86"/>
                </a:cxn>
                <a:cxn ang="f42">
                  <a:pos x="f75" y="f86"/>
                </a:cxn>
              </a:cxnLst>
              <a:rect l="f71" t="f74" r="f72" b="f73"/>
              <a:pathLst>
                <a:path w="553469" h="249417">
                  <a:moveTo>
                    <a:pt x="f5" y="f8"/>
                  </a:moveTo>
                  <a:lnTo>
                    <a:pt x="f9" y="f8"/>
                  </a:lnTo>
                  <a:cubicBezTo>
                    <a:pt x="f10" y="f8"/>
                    <a:pt x="f11" y="f12"/>
                    <a:pt x="f11" y="f13"/>
                  </a:cubicBezTo>
                  <a:lnTo>
                    <a:pt x="f11" y="f7"/>
                  </a:lnTo>
                  <a:lnTo>
                    <a:pt x="f6" y="f14"/>
                  </a:lnTo>
                  <a:lnTo>
                    <a:pt x="f6" y="f15"/>
                  </a:lnTo>
                  <a:lnTo>
                    <a:pt x="f16" y="f5"/>
                  </a:lnTo>
                  <a:lnTo>
                    <a:pt x="f9" y="f17"/>
                  </a:lnTo>
                  <a:lnTo>
                    <a:pt x="f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23">
              <a:extLst>
                <a:ext uri="{FF2B5EF4-FFF2-40B4-BE49-F238E27FC236}">
                  <a16:creationId xmlns:a16="http://schemas.microsoft.com/office/drawing/2014/main" id="{EC0E2519-5ED3-B3BF-AA2A-83E6EF5FD166}"/>
                </a:ext>
              </a:extLst>
            </p:cNvPr>
            <p:cNvSpPr/>
            <p:nvPr/>
          </p:nvSpPr>
          <p:spPr>
            <a:xfrm flipH="1">
              <a:off x="10780675" y="3577562"/>
              <a:ext cx="224668" cy="113138"/>
            </a:xfrm>
            <a:custGeom>
              <a:avLst/>
              <a:gdLst>
                <a:gd name="f0" fmla="val 10800000"/>
                <a:gd name="f1" fmla="val 5400000"/>
                <a:gd name="f2" fmla="val 180"/>
                <a:gd name="f3" fmla="val w"/>
                <a:gd name="f4" fmla="val h"/>
                <a:gd name="f5" fmla="val 0"/>
                <a:gd name="f6" fmla="val 224668"/>
                <a:gd name="f7" fmla="val 113140"/>
                <a:gd name="f8" fmla="val 254"/>
                <a:gd name="f9" fmla="val 3432"/>
                <a:gd name="f10" fmla="val 636"/>
                <a:gd name="f11" fmla="val 110089"/>
                <a:gd name="f12" fmla="val 763"/>
                <a:gd name="f13" fmla="val 110852"/>
                <a:gd name="f14" fmla="val 776"/>
                <a:gd name="f15" fmla="val 111068"/>
                <a:gd name="f16" fmla="val 111272"/>
                <a:gd name="f17" fmla="val 111488"/>
                <a:gd name="f18" fmla="+- 0 0 -90"/>
                <a:gd name="f19" fmla="*/ f3 1 224668"/>
                <a:gd name="f20" fmla="*/ f4 1 113140"/>
                <a:gd name="f21" fmla="val f5"/>
                <a:gd name="f22" fmla="val f6"/>
                <a:gd name="f23" fmla="val f7"/>
                <a:gd name="f24" fmla="*/ f18 f0 1"/>
                <a:gd name="f25" fmla="+- f23 0 f21"/>
                <a:gd name="f26" fmla="+- f22 0 f21"/>
                <a:gd name="f27" fmla="*/ f24 1 f2"/>
                <a:gd name="f28" fmla="*/ f26 1 224668"/>
                <a:gd name="f29" fmla="*/ f25 1 113140"/>
                <a:gd name="f30" fmla="*/ 254 f26 1"/>
                <a:gd name="f31" fmla="*/ 113140 f25 1"/>
                <a:gd name="f32" fmla="*/ 224668 f26 1"/>
                <a:gd name="f33" fmla="*/ 3432 f25 1"/>
                <a:gd name="f34" fmla="*/ 636 f25 1"/>
                <a:gd name="f35" fmla="*/ 0 f25 1"/>
                <a:gd name="f36" fmla="*/ 0 f26 1"/>
                <a:gd name="f37" fmla="*/ 110089 f25 1"/>
                <a:gd name="f38" fmla="*/ 763 f26 1"/>
                <a:gd name="f39" fmla="*/ 110852 f25 1"/>
                <a:gd name="f40" fmla="*/ 111488 f25 1"/>
                <a:gd name="f41" fmla="+- f27 0 f1"/>
                <a:gd name="f42" fmla="*/ f30 1 224668"/>
                <a:gd name="f43" fmla="*/ f31 1 113140"/>
                <a:gd name="f44" fmla="*/ f32 1 224668"/>
                <a:gd name="f45" fmla="*/ f33 1 113140"/>
                <a:gd name="f46" fmla="*/ f34 1 113140"/>
                <a:gd name="f47" fmla="*/ f35 1 113140"/>
                <a:gd name="f48" fmla="*/ f36 1 224668"/>
                <a:gd name="f49" fmla="*/ f37 1 113140"/>
                <a:gd name="f50" fmla="*/ f38 1 224668"/>
                <a:gd name="f51" fmla="*/ f39 1 113140"/>
                <a:gd name="f52" fmla="*/ f40 1 113140"/>
                <a:gd name="f53" fmla="*/ f21 1 f28"/>
                <a:gd name="f54" fmla="*/ f22 1 f28"/>
                <a:gd name="f55" fmla="*/ f21 1 f29"/>
                <a:gd name="f56" fmla="*/ f23 1 f29"/>
                <a:gd name="f57" fmla="*/ f42 1 f28"/>
                <a:gd name="f58" fmla="*/ f43 1 f29"/>
                <a:gd name="f59" fmla="*/ f44 1 f28"/>
                <a:gd name="f60" fmla="*/ f45 1 f29"/>
                <a:gd name="f61" fmla="*/ f46 1 f29"/>
                <a:gd name="f62" fmla="*/ f47 1 f29"/>
                <a:gd name="f63" fmla="*/ f48 1 f28"/>
                <a:gd name="f64" fmla="*/ f49 1 f29"/>
                <a:gd name="f65" fmla="*/ f50 1 f28"/>
                <a:gd name="f66" fmla="*/ f51 1 f29"/>
                <a:gd name="f67" fmla="*/ f52 1 f29"/>
                <a:gd name="f68" fmla="*/ f53 f19 1"/>
                <a:gd name="f69" fmla="*/ f54 f19 1"/>
                <a:gd name="f70" fmla="*/ f56 f20 1"/>
                <a:gd name="f71" fmla="*/ f55 f20 1"/>
                <a:gd name="f72" fmla="*/ f57 f19 1"/>
                <a:gd name="f73" fmla="*/ f58 f20 1"/>
                <a:gd name="f74" fmla="*/ f59 f19 1"/>
                <a:gd name="f75" fmla="*/ f60 f20 1"/>
                <a:gd name="f76" fmla="*/ f61 f20 1"/>
                <a:gd name="f77" fmla="*/ f62 f20 1"/>
                <a:gd name="f78" fmla="*/ f63 f19 1"/>
                <a:gd name="f79" fmla="*/ f64 f20 1"/>
                <a:gd name="f80" fmla="*/ f65 f19 1"/>
                <a:gd name="f81" fmla="*/ f66 f20 1"/>
                <a:gd name="f82" fmla="*/ f67 f20 1"/>
              </a:gdLst>
              <a:ahLst/>
              <a:cxnLst>
                <a:cxn ang="3cd4">
                  <a:pos x="hc" y="t"/>
                </a:cxn>
                <a:cxn ang="0">
                  <a:pos x="r" y="vc"/>
                </a:cxn>
                <a:cxn ang="cd4">
                  <a:pos x="hc" y="b"/>
                </a:cxn>
                <a:cxn ang="cd2">
                  <a:pos x="l" y="vc"/>
                </a:cxn>
                <a:cxn ang="f41">
                  <a:pos x="f72" y="f73"/>
                </a:cxn>
                <a:cxn ang="f41">
                  <a:pos x="f74" y="f75"/>
                </a:cxn>
                <a:cxn ang="f41">
                  <a:pos x="f74" y="f76"/>
                </a:cxn>
                <a:cxn ang="f41">
                  <a:pos x="f74" y="f77"/>
                </a:cxn>
                <a:cxn ang="f41">
                  <a:pos x="f78" y="f79"/>
                </a:cxn>
                <a:cxn ang="f41">
                  <a:pos x="f80" y="f81"/>
                </a:cxn>
                <a:cxn ang="f41">
                  <a:pos x="f80" y="f81"/>
                </a:cxn>
                <a:cxn ang="f41">
                  <a:pos x="f80" y="f81"/>
                </a:cxn>
                <a:cxn ang="f41">
                  <a:pos x="f80" y="f82"/>
                </a:cxn>
                <a:cxn ang="f41">
                  <a:pos x="f80" y="f82"/>
                </a:cxn>
              </a:cxnLst>
              <a:rect l="f68" t="f71" r="f69" b="f70"/>
              <a:pathLst>
                <a:path w="224668" h="113140">
                  <a:moveTo>
                    <a:pt x="f8" y="f7"/>
                  </a:moveTo>
                  <a:lnTo>
                    <a:pt x="f6" y="f9"/>
                  </a:lnTo>
                  <a:lnTo>
                    <a:pt x="f6" y="f10"/>
                  </a:lnTo>
                  <a:lnTo>
                    <a:pt x="f6" y="f5"/>
                  </a:lnTo>
                  <a:lnTo>
                    <a:pt x="f5" y="f11"/>
                  </a:lnTo>
                  <a:lnTo>
                    <a:pt x="f12" y="f13"/>
                  </a:lnTo>
                  <a:lnTo>
                    <a:pt x="f12" y="f13"/>
                  </a:lnTo>
                  <a:lnTo>
                    <a:pt x="f12" y="f13"/>
                  </a:lnTo>
                  <a:cubicBezTo>
                    <a:pt x="f14" y="f15"/>
                    <a:pt x="f14" y="f16"/>
                    <a:pt x="f12" y="f17"/>
                  </a:cubicBezTo>
                  <a:lnTo>
                    <a:pt x="f12"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24">
              <a:extLst>
                <a:ext uri="{FF2B5EF4-FFF2-40B4-BE49-F238E27FC236}">
                  <a16:creationId xmlns:a16="http://schemas.microsoft.com/office/drawing/2014/main" id="{27685383-EB61-7E49-9269-1F4A7136D075}"/>
                </a:ext>
              </a:extLst>
            </p:cNvPr>
            <p:cNvSpPr/>
            <p:nvPr/>
          </p:nvSpPr>
          <p:spPr>
            <a:xfrm flipH="1">
              <a:off x="8766544" y="4376034"/>
              <a:ext cx="130704" cy="74112"/>
            </a:xfrm>
            <a:custGeom>
              <a:avLst/>
              <a:gdLst>
                <a:gd name="f0" fmla="val 10800000"/>
                <a:gd name="f1" fmla="val 5400000"/>
                <a:gd name="f2" fmla="val 180"/>
                <a:gd name="f3" fmla="val w"/>
                <a:gd name="f4" fmla="val h"/>
                <a:gd name="f5" fmla="val 0"/>
                <a:gd name="f6" fmla="val 130706"/>
                <a:gd name="f7" fmla="val 74113"/>
                <a:gd name="f8" fmla="val 890"/>
                <a:gd name="f9" fmla="val 69918"/>
                <a:gd name="f10" fmla="val 130579"/>
                <a:gd name="f11" fmla="val 3051"/>
                <a:gd name="f12" fmla="val 129817"/>
                <a:gd name="f13" fmla="val 2288"/>
                <a:gd name="f14" fmla="val 129257"/>
                <a:gd name="f15" fmla="val 1627"/>
                <a:gd name="f16" fmla="val 661"/>
                <a:gd name="f17" fmla="val 130707"/>
                <a:gd name="f18" fmla="+- 0 0 -90"/>
                <a:gd name="f19" fmla="*/ f3 1 130706"/>
                <a:gd name="f20" fmla="*/ f4 1 74113"/>
                <a:gd name="f21" fmla="val f5"/>
                <a:gd name="f22" fmla="val f6"/>
                <a:gd name="f23" fmla="val f7"/>
                <a:gd name="f24" fmla="*/ f18 f0 1"/>
                <a:gd name="f25" fmla="+- f23 0 f21"/>
                <a:gd name="f26" fmla="+- f22 0 f21"/>
                <a:gd name="f27" fmla="*/ f24 1 f2"/>
                <a:gd name="f28" fmla="*/ f26 1 130706"/>
                <a:gd name="f29" fmla="*/ f25 1 74113"/>
                <a:gd name="f30" fmla="*/ 890 f26 1"/>
                <a:gd name="f31" fmla="*/ 69918 f25 1"/>
                <a:gd name="f32" fmla="*/ 0 f26 1"/>
                <a:gd name="f33" fmla="*/ 74113 f25 1"/>
                <a:gd name="f34" fmla="*/ 130579 f26 1"/>
                <a:gd name="f35" fmla="*/ 3051 f25 1"/>
                <a:gd name="f36" fmla="*/ 129817 f26 1"/>
                <a:gd name="f37" fmla="*/ 2288 f25 1"/>
                <a:gd name="f38" fmla="*/ 0 f25 1"/>
                <a:gd name="f39" fmla="*/ 130707 f26 1"/>
                <a:gd name="f40" fmla="+- f27 0 f1"/>
                <a:gd name="f41" fmla="*/ f30 1 130706"/>
                <a:gd name="f42" fmla="*/ f31 1 74113"/>
                <a:gd name="f43" fmla="*/ f32 1 130706"/>
                <a:gd name="f44" fmla="*/ f33 1 74113"/>
                <a:gd name="f45" fmla="*/ f34 1 130706"/>
                <a:gd name="f46" fmla="*/ f35 1 74113"/>
                <a:gd name="f47" fmla="*/ f36 1 130706"/>
                <a:gd name="f48" fmla="*/ f37 1 74113"/>
                <a:gd name="f49" fmla="*/ f38 1 74113"/>
                <a:gd name="f50" fmla="*/ f39 1 130706"/>
                <a:gd name="f51" fmla="*/ f21 1 f28"/>
                <a:gd name="f52" fmla="*/ f22 1 f28"/>
                <a:gd name="f53" fmla="*/ f21 1 f29"/>
                <a:gd name="f54" fmla="*/ f23 1 f29"/>
                <a:gd name="f55" fmla="*/ f41 1 f28"/>
                <a:gd name="f56" fmla="*/ f42 1 f29"/>
                <a:gd name="f57" fmla="*/ f43 1 f28"/>
                <a:gd name="f58" fmla="*/ f44 1 f29"/>
                <a:gd name="f59" fmla="*/ f45 1 f28"/>
                <a:gd name="f60" fmla="*/ f46 1 f29"/>
                <a:gd name="f61" fmla="*/ f47 1 f28"/>
                <a:gd name="f62" fmla="*/ f48 1 f29"/>
                <a:gd name="f63" fmla="*/ f49 1 f29"/>
                <a:gd name="f64" fmla="*/ f50 1 f28"/>
                <a:gd name="f65" fmla="*/ f51 f19 1"/>
                <a:gd name="f66" fmla="*/ f52 f19 1"/>
                <a:gd name="f67" fmla="*/ f54 f20 1"/>
                <a:gd name="f68" fmla="*/ f53 f20 1"/>
                <a:gd name="f69" fmla="*/ f55 f19 1"/>
                <a:gd name="f70" fmla="*/ f56 f20 1"/>
                <a:gd name="f71" fmla="*/ f57 f19 1"/>
                <a:gd name="f72" fmla="*/ f58 f20 1"/>
                <a:gd name="f73" fmla="*/ f59 f19 1"/>
                <a:gd name="f74" fmla="*/ f60 f20 1"/>
                <a:gd name="f75" fmla="*/ f61 f19 1"/>
                <a:gd name="f76" fmla="*/ f62 f20 1"/>
                <a:gd name="f77" fmla="*/ f63 f20 1"/>
                <a:gd name="f78" fmla="*/ f64 f19 1"/>
              </a:gdLst>
              <a:ahLst/>
              <a:cxnLst>
                <a:cxn ang="3cd4">
                  <a:pos x="hc" y="t"/>
                </a:cxn>
                <a:cxn ang="0">
                  <a:pos x="r" y="vc"/>
                </a:cxn>
                <a:cxn ang="cd4">
                  <a:pos x="hc" y="b"/>
                </a:cxn>
                <a:cxn ang="cd2">
                  <a:pos x="l" y="vc"/>
                </a:cxn>
                <a:cxn ang="f40">
                  <a:pos x="f69" y="f70"/>
                </a:cxn>
                <a:cxn ang="f40">
                  <a:pos x="f71" y="f72"/>
                </a:cxn>
                <a:cxn ang="f40">
                  <a:pos x="f73" y="f74"/>
                </a:cxn>
                <a:cxn ang="f40">
                  <a:pos x="f75" y="f76"/>
                </a:cxn>
                <a:cxn ang="f40">
                  <a:pos x="f75" y="f77"/>
                </a:cxn>
                <a:cxn ang="f40">
                  <a:pos x="f78" y="f77"/>
                </a:cxn>
                <a:cxn ang="f40">
                  <a:pos x="f78" y="f77"/>
                </a:cxn>
              </a:cxnLst>
              <a:rect l="f65" t="f68" r="f66" b="f67"/>
              <a:pathLst>
                <a:path w="130706" h="74113">
                  <a:moveTo>
                    <a:pt x="f8" y="f9"/>
                  </a:moveTo>
                  <a:lnTo>
                    <a:pt x="f5" y="f7"/>
                  </a:lnTo>
                  <a:lnTo>
                    <a:pt x="f10" y="f11"/>
                  </a:lnTo>
                  <a:lnTo>
                    <a:pt x="f12" y="f13"/>
                  </a:lnTo>
                  <a:cubicBezTo>
                    <a:pt x="f14" y="f15"/>
                    <a:pt x="f14" y="f16"/>
                    <a:pt x="f12" y="f5"/>
                  </a:cubicBezTo>
                  <a:cubicBezTo>
                    <a:pt x="f12" y="f5"/>
                    <a:pt x="f12" y="f5"/>
                    <a:pt x="f17" y="f5"/>
                  </a:cubicBez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25">
              <a:extLst>
                <a:ext uri="{FF2B5EF4-FFF2-40B4-BE49-F238E27FC236}">
                  <a16:creationId xmlns:a16="http://schemas.microsoft.com/office/drawing/2014/main" id="{1BA2FEDB-508B-AC14-C6FF-60076718CF2E}"/>
                </a:ext>
              </a:extLst>
            </p:cNvPr>
            <p:cNvSpPr/>
            <p:nvPr/>
          </p:nvSpPr>
          <p:spPr>
            <a:xfrm flipH="1">
              <a:off x="8753066" y="4375266"/>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26">
              <a:extLst>
                <a:ext uri="{FF2B5EF4-FFF2-40B4-BE49-F238E27FC236}">
                  <a16:creationId xmlns:a16="http://schemas.microsoft.com/office/drawing/2014/main" id="{ADDFC3BB-E903-CF82-4BE6-1A32CFBC9A40}"/>
                </a:ext>
              </a:extLst>
            </p:cNvPr>
            <p:cNvSpPr/>
            <p:nvPr/>
          </p:nvSpPr>
          <p:spPr>
            <a:xfrm flipH="1">
              <a:off x="8682438" y="4375266"/>
              <a:ext cx="84655" cy="78181"/>
            </a:xfrm>
            <a:custGeom>
              <a:avLst/>
              <a:gdLst>
                <a:gd name="f0" fmla="val 10800000"/>
                <a:gd name="f1" fmla="val 5400000"/>
                <a:gd name="f2" fmla="val 180"/>
                <a:gd name="f3" fmla="val w"/>
                <a:gd name="f4" fmla="val h"/>
                <a:gd name="f5" fmla="val 0"/>
                <a:gd name="f6" fmla="val 84651"/>
                <a:gd name="f7" fmla="val 78181"/>
                <a:gd name="f8" fmla="val 1310"/>
                <a:gd name="f9" fmla="val 674"/>
                <a:gd name="f10" fmla="val 420"/>
                <a:gd name="f11" fmla="val -140"/>
                <a:gd name="f12" fmla="val 661"/>
                <a:gd name="f13" fmla="val 1627"/>
                <a:gd name="f14" fmla="val 2288"/>
                <a:gd name="f15" fmla="val 1182"/>
                <a:gd name="f16" fmla="val 3051"/>
                <a:gd name="f17" fmla="val 81667"/>
                <a:gd name="f18" fmla="val 76656"/>
                <a:gd name="f19" fmla="val 82684"/>
                <a:gd name="f20" fmla="val 77545"/>
                <a:gd name="f21" fmla="val 83319"/>
                <a:gd name="f22" fmla="val 84336"/>
                <a:gd name="f23" fmla="val 84756"/>
                <a:gd name="f24" fmla="val 77571"/>
                <a:gd name="f25" fmla="val 76757"/>
                <a:gd name="f26" fmla="val 76147"/>
                <a:gd name="f27" fmla="val 82429"/>
                <a:gd name="f28" fmla="val 74367"/>
                <a:gd name="f29" fmla="val 1437"/>
                <a:gd name="f30" fmla="val 381"/>
                <a:gd name="f31" fmla="+- 0 0 -90"/>
                <a:gd name="f32" fmla="*/ f3 1 84651"/>
                <a:gd name="f33" fmla="*/ f4 1 78181"/>
                <a:gd name="f34" fmla="val f5"/>
                <a:gd name="f35" fmla="val f6"/>
                <a:gd name="f36" fmla="val f7"/>
                <a:gd name="f37" fmla="*/ f31 f0 1"/>
                <a:gd name="f38" fmla="+- f36 0 f34"/>
                <a:gd name="f39" fmla="+- f35 0 f34"/>
                <a:gd name="f40" fmla="*/ f37 1 f2"/>
                <a:gd name="f41" fmla="*/ f39 1 84651"/>
                <a:gd name="f42" fmla="*/ f38 1 78181"/>
                <a:gd name="f43" fmla="*/ 1310 f39 1"/>
                <a:gd name="f44" fmla="*/ 0 f38 1"/>
                <a:gd name="f45" fmla="*/ 420 f39 1"/>
                <a:gd name="f46" fmla="*/ 2288 f38 1"/>
                <a:gd name="f47" fmla="*/ 1182 f39 1"/>
                <a:gd name="f48" fmla="*/ 3051 f38 1"/>
                <a:gd name="f49" fmla="*/ 81667 f39 1"/>
                <a:gd name="f50" fmla="*/ 76656 f38 1"/>
                <a:gd name="f51" fmla="*/ 82684 f39 1"/>
                <a:gd name="f52" fmla="*/ 77545 f38 1"/>
                <a:gd name="f53" fmla="*/ 83319 f39 1"/>
                <a:gd name="f54" fmla="*/ 78181 f38 1"/>
                <a:gd name="f55" fmla="*/ 84336 f39 1"/>
                <a:gd name="f56" fmla="*/ 76147 f38 1"/>
                <a:gd name="f57" fmla="*/ 82429 f39 1"/>
                <a:gd name="f58" fmla="*/ 74367 f38 1"/>
                <a:gd name="f59" fmla="*/ 1437 f39 1"/>
                <a:gd name="f60" fmla="*/ 381 f38 1"/>
                <a:gd name="f61" fmla="+- f40 0 f1"/>
                <a:gd name="f62" fmla="*/ f43 1 84651"/>
                <a:gd name="f63" fmla="*/ f44 1 78181"/>
                <a:gd name="f64" fmla="*/ f45 1 84651"/>
                <a:gd name="f65" fmla="*/ f46 1 78181"/>
                <a:gd name="f66" fmla="*/ f47 1 84651"/>
                <a:gd name="f67" fmla="*/ f48 1 78181"/>
                <a:gd name="f68" fmla="*/ f49 1 84651"/>
                <a:gd name="f69" fmla="*/ f50 1 78181"/>
                <a:gd name="f70" fmla="*/ f51 1 84651"/>
                <a:gd name="f71" fmla="*/ f52 1 78181"/>
                <a:gd name="f72" fmla="*/ f53 1 84651"/>
                <a:gd name="f73" fmla="*/ f54 1 78181"/>
                <a:gd name="f74" fmla="*/ f55 1 84651"/>
                <a:gd name="f75" fmla="*/ f56 1 78181"/>
                <a:gd name="f76" fmla="*/ f57 1 84651"/>
                <a:gd name="f77" fmla="*/ f58 1 78181"/>
                <a:gd name="f78" fmla="*/ f59 1 84651"/>
                <a:gd name="f79" fmla="*/ f60 1 78181"/>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1"/>
                <a:gd name="f91" fmla="*/ f69 1 f42"/>
                <a:gd name="f92" fmla="*/ f70 1 f41"/>
                <a:gd name="f93" fmla="*/ f71 1 f42"/>
                <a:gd name="f94" fmla="*/ f72 1 f41"/>
                <a:gd name="f95" fmla="*/ f73 1 f42"/>
                <a:gd name="f96" fmla="*/ f74 1 f41"/>
                <a:gd name="f97" fmla="*/ f75 1 f42"/>
                <a:gd name="f98" fmla="*/ f76 1 f41"/>
                <a:gd name="f99" fmla="*/ f77 1 f42"/>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2 1"/>
                <a:gd name="f113" fmla="*/ f91 f33 1"/>
                <a:gd name="f114" fmla="*/ f92 f32 1"/>
                <a:gd name="f115" fmla="*/ f93 f33 1"/>
                <a:gd name="f116" fmla="*/ f94 f32 1"/>
                <a:gd name="f117" fmla="*/ f95 f33 1"/>
                <a:gd name="f118" fmla="*/ f96 f32 1"/>
                <a:gd name="f119" fmla="*/ f97 f33 1"/>
                <a:gd name="f120" fmla="*/ f98 f32 1"/>
                <a:gd name="f121" fmla="*/ f99 f33 1"/>
                <a:gd name="f122" fmla="*/ f100 f32 1"/>
                <a:gd name="f123" fmla="*/ f101 f33 1"/>
              </a:gdLst>
              <a:ahLst/>
              <a:cxnLst>
                <a:cxn ang="3cd4">
                  <a:pos x="hc" y="t"/>
                </a:cxn>
                <a:cxn ang="0">
                  <a:pos x="r" y="vc"/>
                </a:cxn>
                <a:cxn ang="cd4">
                  <a:pos x="hc" y="b"/>
                </a:cxn>
                <a:cxn ang="cd2">
                  <a:pos x="l" y="vc"/>
                </a:cxn>
                <a:cxn ang="f61">
                  <a:pos x="f106" y="f107"/>
                </a:cxn>
                <a:cxn ang="f61">
                  <a:pos x="f106" y="f107"/>
                </a:cxn>
                <a:cxn ang="f61">
                  <a:pos x="f106" y="f107"/>
                </a:cxn>
                <a:cxn ang="f61">
                  <a:pos x="f108" y="f107"/>
                </a:cxn>
                <a:cxn ang="f61">
                  <a:pos x="f108" y="f109"/>
                </a:cxn>
                <a:cxn ang="f61">
                  <a:pos x="f110" y="f111"/>
                </a:cxn>
                <a:cxn ang="f61">
                  <a:pos x="f112" y="f113"/>
                </a:cxn>
                <a:cxn ang="f61">
                  <a:pos x="f114" y="f115"/>
                </a:cxn>
                <a:cxn ang="f61">
                  <a:pos x="f116" y="f117"/>
                </a:cxn>
                <a:cxn ang="f61">
                  <a:pos x="f116" y="f117"/>
                </a:cxn>
                <a:cxn ang="f61">
                  <a:pos x="f116" y="f117"/>
                </a:cxn>
                <a:cxn ang="f61">
                  <a:pos x="f118" y="f117"/>
                </a:cxn>
                <a:cxn ang="f61">
                  <a:pos x="f118" y="f117"/>
                </a:cxn>
                <a:cxn ang="f61">
                  <a:pos x="f118" y="f117"/>
                </a:cxn>
                <a:cxn ang="f61">
                  <a:pos x="f118" y="f117"/>
                </a:cxn>
                <a:cxn ang="f61">
                  <a:pos x="f118" y="f119"/>
                </a:cxn>
                <a:cxn ang="f61">
                  <a:pos x="f120" y="f121"/>
                </a:cxn>
                <a:cxn ang="f61">
                  <a:pos x="f122" y="f123"/>
                </a:cxn>
              </a:cxnLst>
              <a:rect l="f102" t="f105" r="f103" b="f104"/>
              <a:pathLst>
                <a:path w="84651" h="78181">
                  <a:moveTo>
                    <a:pt x="f8" y="f5"/>
                  </a:moveTo>
                  <a:lnTo>
                    <a:pt x="f8" y="f5"/>
                  </a:lnTo>
                  <a:lnTo>
                    <a:pt x="f8" y="f5"/>
                  </a:lnTo>
                  <a:cubicBezTo>
                    <a:pt x="f8" y="f5"/>
                    <a:pt x="f9" y="f5"/>
                    <a:pt x="f10" y="f5"/>
                  </a:cubicBezTo>
                  <a:cubicBezTo>
                    <a:pt x="f11" y="f12"/>
                    <a:pt x="f11" y="f13"/>
                    <a:pt x="f10" y="f14"/>
                  </a:cubicBezTo>
                  <a:lnTo>
                    <a:pt x="f15" y="f16"/>
                  </a:lnTo>
                  <a:lnTo>
                    <a:pt x="f17" y="f18"/>
                  </a:lnTo>
                  <a:lnTo>
                    <a:pt x="f19" y="f20"/>
                  </a:lnTo>
                  <a:lnTo>
                    <a:pt x="f21" y="f7"/>
                  </a:lnTo>
                  <a:lnTo>
                    <a:pt x="f21" y="f7"/>
                  </a:lnTo>
                  <a:lnTo>
                    <a:pt x="f21" y="f7"/>
                  </a:lnTo>
                  <a:lnTo>
                    <a:pt x="f22" y="f7"/>
                  </a:lnTo>
                  <a:lnTo>
                    <a:pt x="f22" y="f7"/>
                  </a:lnTo>
                  <a:lnTo>
                    <a:pt x="f22" y="f7"/>
                  </a:lnTo>
                  <a:lnTo>
                    <a:pt x="f22" y="f7"/>
                  </a:lnTo>
                  <a:cubicBezTo>
                    <a:pt x="f23" y="f24"/>
                    <a:pt x="f23" y="f25"/>
                    <a:pt x="f22" y="f26"/>
                  </a:cubicBez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27">
              <a:extLst>
                <a:ext uri="{FF2B5EF4-FFF2-40B4-BE49-F238E27FC236}">
                  <a16:creationId xmlns:a16="http://schemas.microsoft.com/office/drawing/2014/main" id="{8EDEAB36-3AC5-208A-4FD0-6E1396A3774A}"/>
                </a:ext>
              </a:extLst>
            </p:cNvPr>
            <p:cNvSpPr/>
            <p:nvPr/>
          </p:nvSpPr>
          <p:spPr>
            <a:xfrm flipH="1">
              <a:off x="11390982" y="2091232"/>
              <a:ext cx="306040" cy="133859"/>
            </a:xfrm>
            <a:custGeom>
              <a:avLst/>
              <a:gdLst>
                <a:gd name="f0" fmla="val 10800000"/>
                <a:gd name="f1" fmla="val 5400000"/>
                <a:gd name="f2" fmla="val 180"/>
                <a:gd name="f3" fmla="val w"/>
                <a:gd name="f4" fmla="val h"/>
                <a:gd name="f5" fmla="val 0"/>
                <a:gd name="f6" fmla="val 306041"/>
                <a:gd name="f7" fmla="val 133861"/>
                <a:gd name="f8" fmla="val 306042"/>
                <a:gd name="f9" fmla="val 1271"/>
                <a:gd name="f10" fmla="val 304643"/>
                <a:gd name="f11" fmla="val 132845"/>
                <a:gd name="f12" fmla="val 890"/>
                <a:gd name="f13" fmla="val 2924"/>
                <a:gd name="f14" fmla="+- 0 0 -90"/>
                <a:gd name="f15" fmla="*/ f3 1 306041"/>
                <a:gd name="f16" fmla="*/ f4 1 133861"/>
                <a:gd name="f17" fmla="val f5"/>
                <a:gd name="f18" fmla="val f6"/>
                <a:gd name="f19" fmla="val f7"/>
                <a:gd name="f20" fmla="*/ f14 f0 1"/>
                <a:gd name="f21" fmla="+- f19 0 f17"/>
                <a:gd name="f22" fmla="+- f18 0 f17"/>
                <a:gd name="f23" fmla="*/ f20 1 f2"/>
                <a:gd name="f24" fmla="*/ f22 1 306041"/>
                <a:gd name="f25" fmla="*/ f21 1 133861"/>
                <a:gd name="f26" fmla="*/ 306042 f22 1"/>
                <a:gd name="f27" fmla="*/ 1271 f21 1"/>
                <a:gd name="f28" fmla="*/ 304643 f22 1"/>
                <a:gd name="f29" fmla="*/ 0 f21 1"/>
                <a:gd name="f30" fmla="*/ 0 f22 1"/>
                <a:gd name="f31" fmla="*/ 132845 f21 1"/>
                <a:gd name="f32" fmla="*/ 890 f22 1"/>
                <a:gd name="f33" fmla="*/ 133861 f21 1"/>
                <a:gd name="f34" fmla="*/ 2924 f21 1"/>
                <a:gd name="f35" fmla="+- f23 0 f1"/>
                <a:gd name="f36" fmla="*/ f26 1 306041"/>
                <a:gd name="f37" fmla="*/ f27 1 133861"/>
                <a:gd name="f38" fmla="*/ f28 1 306041"/>
                <a:gd name="f39" fmla="*/ f29 1 133861"/>
                <a:gd name="f40" fmla="*/ f30 1 306041"/>
                <a:gd name="f41" fmla="*/ f31 1 133861"/>
                <a:gd name="f42" fmla="*/ f32 1 306041"/>
                <a:gd name="f43" fmla="*/ f33 1 133861"/>
                <a:gd name="f44" fmla="*/ f34 1 133861"/>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8" y="f67"/>
                </a:cxn>
                <a:cxn ang="f35">
                  <a:pos x="f68" y="f67"/>
                </a:cxn>
                <a:cxn ang="f35">
                  <a:pos x="f68" y="f67"/>
                </a:cxn>
                <a:cxn ang="f35">
                  <a:pos x="f68" y="f67"/>
                </a:cxn>
                <a:cxn ang="f35">
                  <a:pos x="f68" y="f69"/>
                </a:cxn>
                <a:cxn ang="f35">
                  <a:pos x="f62" y="f70"/>
                </a:cxn>
              </a:cxnLst>
              <a:rect l="f58" t="f61" r="f59" b="f60"/>
              <a:pathLst>
                <a:path w="306041" h="133861">
                  <a:moveTo>
                    <a:pt x="f8" y="f9"/>
                  </a:moveTo>
                  <a:lnTo>
                    <a:pt x="f10" y="f5"/>
                  </a:lnTo>
                  <a:lnTo>
                    <a:pt x="f5" y="f11"/>
                  </a:lnTo>
                  <a:lnTo>
                    <a:pt x="f12" y="f11"/>
                  </a:lnTo>
                  <a:lnTo>
                    <a:pt x="f12" y="f11"/>
                  </a:lnTo>
                  <a:lnTo>
                    <a:pt x="f12" y="f11"/>
                  </a:lnTo>
                  <a:cubicBezTo>
                    <a:pt x="f12" y="f11"/>
                    <a:pt x="f12" y="f11"/>
                    <a:pt x="f12" y="f11"/>
                  </a:cubicBezTo>
                  <a:cubicBezTo>
                    <a:pt x="f12" y="f11"/>
                    <a:pt x="f12" y="f11"/>
                    <a:pt x="f12" y="f11"/>
                  </a:cubicBezTo>
                  <a:lnTo>
                    <a:pt x="f12" y="f7"/>
                  </a:lnTo>
                  <a:lnTo>
                    <a:pt x="f8"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28">
              <a:extLst>
                <a:ext uri="{FF2B5EF4-FFF2-40B4-BE49-F238E27FC236}">
                  <a16:creationId xmlns:a16="http://schemas.microsoft.com/office/drawing/2014/main" id="{D8E4692A-B026-48C0-BBCE-3BE91FB74AD5}"/>
                </a:ext>
              </a:extLst>
            </p:cNvPr>
            <p:cNvSpPr/>
            <p:nvPr/>
          </p:nvSpPr>
          <p:spPr>
            <a:xfrm flipH="1">
              <a:off x="11376352" y="1892414"/>
              <a:ext cx="212972" cy="199714"/>
            </a:xfrm>
            <a:custGeom>
              <a:avLst/>
              <a:gdLst>
                <a:gd name="f0" fmla="val 10800000"/>
                <a:gd name="f1" fmla="val 5400000"/>
                <a:gd name="f2" fmla="val 180"/>
                <a:gd name="f3" fmla="val w"/>
                <a:gd name="f4" fmla="val h"/>
                <a:gd name="f5" fmla="val 0"/>
                <a:gd name="f6" fmla="val 212970"/>
                <a:gd name="f7" fmla="val 199711"/>
                <a:gd name="f8" fmla="val 9917"/>
                <a:gd name="f9" fmla="val 3559"/>
                <a:gd name="f10" fmla="val 12117"/>
                <a:gd name="f11" fmla="val 8339"/>
                <a:gd name="f12" fmla="val 10022"/>
                <a:gd name="f13" fmla="val 14009"/>
                <a:gd name="f14" fmla="val 5236"/>
                <a:gd name="f15" fmla="val 16208"/>
                <a:gd name="f16" fmla="val 5186"/>
                <a:gd name="f17" fmla="val 16221"/>
                <a:gd name="f18" fmla="val 5135"/>
                <a:gd name="f19" fmla="val 16246"/>
                <a:gd name="f20" fmla="val 5086"/>
                <a:gd name="f21" fmla="val 16272"/>
                <a:gd name="f22" fmla="val 18433"/>
                <a:gd name="f23" fmla="val 196696"/>
                <a:gd name="f24" fmla="val 198440"/>
                <a:gd name="f25" fmla="val 198094"/>
                <a:gd name="f26" fmla="val 199712"/>
                <a:gd name="f27" fmla="val 195262"/>
                <a:gd name="f28" fmla="val 198163"/>
                <a:gd name="f29" fmla="val 190279"/>
                <a:gd name="f30" fmla="val 202260"/>
                <a:gd name="f31" fmla="val 186287"/>
                <a:gd name="f32" fmla="val 207244"/>
                <a:gd name="f33" fmla="val 186364"/>
                <a:gd name="f34" fmla="val 207288"/>
                <a:gd name="f35" fmla="val 207333"/>
                <a:gd name="f36" fmla="val 207376"/>
                <a:gd name="f37" fmla="val 209513"/>
                <a:gd name="f38" fmla="val 186503"/>
                <a:gd name="f39" fmla="val 211515"/>
                <a:gd name="f40" fmla="val 187457"/>
                <a:gd name="f41" fmla="val 212971"/>
                <a:gd name="f42" fmla="val 189033"/>
                <a:gd name="f43" fmla="val 7629"/>
                <a:gd name="f44" fmla="val 6612"/>
                <a:gd name="f45" fmla="val 8006"/>
                <a:gd name="f46" fmla="val 877"/>
                <a:gd name="f47" fmla="val 9146"/>
                <a:gd name="f48" fmla="val 2110"/>
                <a:gd name="f49" fmla="+- 0 0 -90"/>
                <a:gd name="f50" fmla="*/ f3 1 212970"/>
                <a:gd name="f51" fmla="*/ f4 1 199711"/>
                <a:gd name="f52" fmla="val f5"/>
                <a:gd name="f53" fmla="val f6"/>
                <a:gd name="f54" fmla="val f7"/>
                <a:gd name="f55" fmla="*/ f49 f0 1"/>
                <a:gd name="f56" fmla="+- f54 0 f52"/>
                <a:gd name="f57" fmla="+- f53 0 f52"/>
                <a:gd name="f58" fmla="*/ f55 1 f2"/>
                <a:gd name="f59" fmla="*/ f57 1 212970"/>
                <a:gd name="f60" fmla="*/ f56 1 199711"/>
                <a:gd name="f61" fmla="*/ 9917 f57 1"/>
                <a:gd name="f62" fmla="*/ 3559 f56 1"/>
                <a:gd name="f63" fmla="*/ 5236 f57 1"/>
                <a:gd name="f64" fmla="*/ 16208 f56 1"/>
                <a:gd name="f65" fmla="*/ 5086 f57 1"/>
                <a:gd name="f66" fmla="*/ 16272 f56 1"/>
                <a:gd name="f67" fmla="*/ 0 f57 1"/>
                <a:gd name="f68" fmla="*/ 18433 f56 1"/>
                <a:gd name="f69" fmla="*/ 196696 f57 1"/>
                <a:gd name="f70" fmla="*/ 198440 f56 1"/>
                <a:gd name="f71" fmla="*/ 198094 f57 1"/>
                <a:gd name="f72" fmla="*/ 199712 f56 1"/>
                <a:gd name="f73" fmla="*/ 195262 f56 1"/>
                <a:gd name="f74" fmla="*/ 207244 f57 1"/>
                <a:gd name="f75" fmla="*/ 186364 f56 1"/>
                <a:gd name="f76" fmla="*/ 207376 f57 1"/>
                <a:gd name="f77" fmla="*/ 212971 f57 1"/>
                <a:gd name="f78" fmla="*/ 189033 f56 1"/>
                <a:gd name="f79" fmla="*/ 7629 f57 1"/>
                <a:gd name="f80" fmla="*/ 0 f56 1"/>
                <a:gd name="f81" fmla="*/ 6612 f57 1"/>
                <a:gd name="f82" fmla="+- f58 0 f1"/>
                <a:gd name="f83" fmla="*/ f61 1 212970"/>
                <a:gd name="f84" fmla="*/ f62 1 199711"/>
                <a:gd name="f85" fmla="*/ f63 1 212970"/>
                <a:gd name="f86" fmla="*/ f64 1 199711"/>
                <a:gd name="f87" fmla="*/ f65 1 212970"/>
                <a:gd name="f88" fmla="*/ f66 1 199711"/>
                <a:gd name="f89" fmla="*/ f67 1 212970"/>
                <a:gd name="f90" fmla="*/ f68 1 199711"/>
                <a:gd name="f91" fmla="*/ f69 1 212970"/>
                <a:gd name="f92" fmla="*/ f70 1 199711"/>
                <a:gd name="f93" fmla="*/ f71 1 212970"/>
                <a:gd name="f94" fmla="*/ f72 1 199711"/>
                <a:gd name="f95" fmla="*/ f73 1 199711"/>
                <a:gd name="f96" fmla="*/ f74 1 212970"/>
                <a:gd name="f97" fmla="*/ f75 1 199711"/>
                <a:gd name="f98" fmla="*/ f76 1 212970"/>
                <a:gd name="f99" fmla="*/ f77 1 212970"/>
                <a:gd name="f100" fmla="*/ f78 1 199711"/>
                <a:gd name="f101" fmla="*/ f79 1 212970"/>
                <a:gd name="f102" fmla="*/ f80 1 199711"/>
                <a:gd name="f103" fmla="*/ f81 1 212970"/>
                <a:gd name="f104" fmla="*/ f52 1 f59"/>
                <a:gd name="f105" fmla="*/ f53 1 f59"/>
                <a:gd name="f106" fmla="*/ f52 1 f60"/>
                <a:gd name="f107" fmla="*/ f54 1 f60"/>
                <a:gd name="f108" fmla="*/ f83 1 f59"/>
                <a:gd name="f109" fmla="*/ f84 1 f60"/>
                <a:gd name="f110" fmla="*/ f85 1 f59"/>
                <a:gd name="f111" fmla="*/ f86 1 f60"/>
                <a:gd name="f112" fmla="*/ f87 1 f59"/>
                <a:gd name="f113" fmla="*/ f88 1 f60"/>
                <a:gd name="f114" fmla="*/ f89 1 f59"/>
                <a:gd name="f115" fmla="*/ f90 1 f60"/>
                <a:gd name="f116" fmla="*/ f91 1 f59"/>
                <a:gd name="f117" fmla="*/ f92 1 f60"/>
                <a:gd name="f118" fmla="*/ f93 1 f59"/>
                <a:gd name="f119" fmla="*/ f94 1 f60"/>
                <a:gd name="f120" fmla="*/ f95 1 f60"/>
                <a:gd name="f121" fmla="*/ f96 1 f59"/>
                <a:gd name="f122" fmla="*/ f97 1 f60"/>
                <a:gd name="f123" fmla="*/ f98 1 f59"/>
                <a:gd name="f124" fmla="*/ f99 1 f59"/>
                <a:gd name="f125" fmla="*/ f100 1 f60"/>
                <a:gd name="f126" fmla="*/ f101 1 f59"/>
                <a:gd name="f127" fmla="*/ f102 1 f60"/>
                <a:gd name="f128" fmla="*/ f103 1 f59"/>
                <a:gd name="f129" fmla="*/ f104 f50 1"/>
                <a:gd name="f130" fmla="*/ f105 f50 1"/>
                <a:gd name="f131" fmla="*/ f107 f51 1"/>
                <a:gd name="f132" fmla="*/ f106 f51 1"/>
                <a:gd name="f133" fmla="*/ f108 f50 1"/>
                <a:gd name="f134" fmla="*/ f109 f51 1"/>
                <a:gd name="f135" fmla="*/ f110 f50 1"/>
                <a:gd name="f136" fmla="*/ f111 f51 1"/>
                <a:gd name="f137" fmla="*/ f112 f50 1"/>
                <a:gd name="f138" fmla="*/ f113 f51 1"/>
                <a:gd name="f139" fmla="*/ f114 f50 1"/>
                <a:gd name="f140" fmla="*/ f115 f51 1"/>
                <a:gd name="f141" fmla="*/ f116 f50 1"/>
                <a:gd name="f142" fmla="*/ f117 f51 1"/>
                <a:gd name="f143" fmla="*/ f118 f50 1"/>
                <a:gd name="f144" fmla="*/ f119 f51 1"/>
                <a:gd name="f145" fmla="*/ f120 f51 1"/>
                <a:gd name="f146" fmla="*/ f121 f50 1"/>
                <a:gd name="f147" fmla="*/ f122 f51 1"/>
                <a:gd name="f148" fmla="*/ f123 f50 1"/>
                <a:gd name="f149" fmla="*/ f124 f50 1"/>
                <a:gd name="f150" fmla="*/ f125 f51 1"/>
                <a:gd name="f151" fmla="*/ f126 f50 1"/>
                <a:gd name="f152" fmla="*/ f127 f51 1"/>
                <a:gd name="f153" fmla="*/ f128 f50 1"/>
              </a:gdLst>
              <a:ahLst/>
              <a:cxnLst>
                <a:cxn ang="3cd4">
                  <a:pos x="hc" y="t"/>
                </a:cxn>
                <a:cxn ang="0">
                  <a:pos x="r" y="vc"/>
                </a:cxn>
                <a:cxn ang="cd4">
                  <a:pos x="hc" y="b"/>
                </a:cxn>
                <a:cxn ang="cd2">
                  <a:pos x="l" y="vc"/>
                </a:cxn>
                <a:cxn ang="f82">
                  <a:pos x="f133" y="f134"/>
                </a:cxn>
                <a:cxn ang="f82">
                  <a:pos x="f135" y="f136"/>
                </a:cxn>
                <a:cxn ang="f82">
                  <a:pos x="f137" y="f138"/>
                </a:cxn>
                <a:cxn ang="f82">
                  <a:pos x="f139" y="f140"/>
                </a:cxn>
                <a:cxn ang="f82">
                  <a:pos x="f141" y="f142"/>
                </a:cxn>
                <a:cxn ang="f82">
                  <a:pos x="f143" y="f144"/>
                </a:cxn>
                <a:cxn ang="f82">
                  <a:pos x="f143" y="f145"/>
                </a:cxn>
                <a:cxn ang="f82">
                  <a:pos x="f146" y="f147"/>
                </a:cxn>
                <a:cxn ang="f82">
                  <a:pos x="f148" y="f147"/>
                </a:cxn>
                <a:cxn ang="f82">
                  <a:pos x="f149" y="f150"/>
                </a:cxn>
                <a:cxn ang="f82">
                  <a:pos x="f149" y="f150"/>
                </a:cxn>
                <a:cxn ang="f82">
                  <a:pos x="f151" y="f152"/>
                </a:cxn>
                <a:cxn ang="f82">
                  <a:pos x="f153" y="f152"/>
                </a:cxn>
                <a:cxn ang="f82">
                  <a:pos x="f133" y="f134"/>
                </a:cxn>
              </a:cxnLst>
              <a:rect l="f129" t="f132" r="f130" b="f131"/>
              <a:pathLst>
                <a:path w="212970" h="199711">
                  <a:moveTo>
                    <a:pt x="f8" y="f9"/>
                  </a:moveTo>
                  <a:cubicBezTo>
                    <a:pt x="f10" y="f11"/>
                    <a:pt x="f12" y="f13"/>
                    <a:pt x="f14" y="f15"/>
                  </a:cubicBezTo>
                  <a:cubicBezTo>
                    <a:pt x="f16" y="f17"/>
                    <a:pt x="f18" y="f19"/>
                    <a:pt x="f20" y="f21"/>
                  </a:cubicBezTo>
                  <a:lnTo>
                    <a:pt x="f5" y="f22"/>
                  </a:lnTo>
                  <a:lnTo>
                    <a:pt x="f23" y="f24"/>
                  </a:lnTo>
                  <a:lnTo>
                    <a:pt x="f25" y="f26"/>
                  </a:lnTo>
                  <a:lnTo>
                    <a:pt x="f25" y="f27"/>
                  </a:lnTo>
                  <a:cubicBezTo>
                    <a:pt x="f28" y="f29"/>
                    <a:pt x="f30" y="f31"/>
                    <a:pt x="f32" y="f33"/>
                  </a:cubicBezTo>
                  <a:cubicBezTo>
                    <a:pt x="f34" y="f33"/>
                    <a:pt x="f35" y="f33"/>
                    <a:pt x="f36" y="f33"/>
                  </a:cubicBezTo>
                  <a:cubicBezTo>
                    <a:pt x="f37" y="f38"/>
                    <a:pt x="f39" y="f40"/>
                    <a:pt x="f41" y="f42"/>
                  </a:cubicBezTo>
                  <a:lnTo>
                    <a:pt x="f41" y="f42"/>
                  </a:lnTo>
                  <a:lnTo>
                    <a:pt x="f43" y="f5"/>
                  </a:lnTo>
                  <a:lnTo>
                    <a:pt x="f44" y="f5"/>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29">
              <a:extLst>
                <a:ext uri="{FF2B5EF4-FFF2-40B4-BE49-F238E27FC236}">
                  <a16:creationId xmlns:a16="http://schemas.microsoft.com/office/drawing/2014/main" id="{40BFDD20-3AA1-2E4E-8257-C6AD64DE8A7E}"/>
                </a:ext>
              </a:extLst>
            </p:cNvPr>
            <p:cNvSpPr/>
            <p:nvPr/>
          </p:nvSpPr>
          <p:spPr>
            <a:xfrm flipH="1">
              <a:off x="11578654" y="1890714"/>
              <a:ext cx="141640" cy="75556"/>
            </a:xfrm>
            <a:custGeom>
              <a:avLst/>
              <a:gdLst>
                <a:gd name="f0" fmla="val 10800000"/>
                <a:gd name="f1" fmla="val 5400000"/>
                <a:gd name="f2" fmla="val 180"/>
                <a:gd name="f3" fmla="val w"/>
                <a:gd name="f4" fmla="val h"/>
                <a:gd name="f5" fmla="val 0"/>
                <a:gd name="f6" fmla="val 141637"/>
                <a:gd name="f7" fmla="val 75559"/>
                <a:gd name="f8" fmla="val 130961"/>
                <a:gd name="f9" fmla="val 19498"/>
                <a:gd name="f10" fmla="val 136047"/>
                <a:gd name="f11" fmla="val 17337"/>
                <a:gd name="f12" fmla="val 140750"/>
                <a:gd name="f13" fmla="val 15303"/>
                <a:gd name="f14" fmla="val 142908"/>
                <a:gd name="f15" fmla="val 9836"/>
                <a:gd name="f16" fmla="val 140868"/>
                <a:gd name="f17" fmla="val 5133"/>
                <a:gd name="f18" fmla="val 140147"/>
                <a:gd name="f19" fmla="val 3467"/>
                <a:gd name="f20" fmla="val 138959"/>
                <a:gd name="f21" fmla="val 2056"/>
                <a:gd name="f22" fmla="val 137446"/>
                <a:gd name="f23" fmla="val 1065"/>
                <a:gd name="f24" fmla="val 136942"/>
                <a:gd name="f25" fmla="val 658"/>
                <a:gd name="f26" fmla="val 136386"/>
                <a:gd name="f27" fmla="val 315"/>
                <a:gd name="f28" fmla="val 135793"/>
                <a:gd name="f29" fmla="val 48"/>
                <a:gd name="f30" fmla="val 134140"/>
                <a:gd name="f31" fmla="val 133590"/>
                <a:gd name="f32" fmla="val -16"/>
                <a:gd name="f33" fmla="val 133036"/>
                <a:gd name="f34" fmla="val 132487"/>
                <a:gd name="f35" fmla="val 130580"/>
                <a:gd name="f36" fmla="val 129308"/>
                <a:gd name="f37" fmla="val 509"/>
                <a:gd name="f38" fmla="val 55347"/>
                <a:gd name="f39" fmla="val 69457"/>
                <a:gd name="f40" fmla="+- 0 0 -90"/>
                <a:gd name="f41" fmla="*/ f3 1 141637"/>
                <a:gd name="f42" fmla="*/ f4 1 75559"/>
                <a:gd name="f43" fmla="val f5"/>
                <a:gd name="f44" fmla="val f6"/>
                <a:gd name="f45" fmla="val f7"/>
                <a:gd name="f46" fmla="*/ f40 f0 1"/>
                <a:gd name="f47" fmla="+- f45 0 f43"/>
                <a:gd name="f48" fmla="+- f44 0 f43"/>
                <a:gd name="f49" fmla="*/ f46 1 f2"/>
                <a:gd name="f50" fmla="*/ f48 1 141637"/>
                <a:gd name="f51" fmla="*/ f47 1 75559"/>
                <a:gd name="f52" fmla="*/ 0 f48 1"/>
                <a:gd name="f53" fmla="*/ 75559 f47 1"/>
                <a:gd name="f54" fmla="*/ 130961 f48 1"/>
                <a:gd name="f55" fmla="*/ 19498 f47 1"/>
                <a:gd name="f56" fmla="*/ 136047 f48 1"/>
                <a:gd name="f57" fmla="*/ 17337 f47 1"/>
                <a:gd name="f58" fmla="*/ 140868 f48 1"/>
                <a:gd name="f59" fmla="*/ 5133 f47 1"/>
                <a:gd name="f60" fmla="*/ 137446 f48 1"/>
                <a:gd name="f61" fmla="*/ 1065 f47 1"/>
                <a:gd name="f62" fmla="*/ 135793 f48 1"/>
                <a:gd name="f63" fmla="*/ 48 f47 1"/>
                <a:gd name="f64" fmla="*/ 134140 f48 1"/>
                <a:gd name="f65" fmla="*/ 132487 f48 1"/>
                <a:gd name="f66" fmla="*/ 130580 f48 1"/>
                <a:gd name="f67" fmla="*/ 129308 f48 1"/>
                <a:gd name="f68" fmla="*/ 509 f48 1"/>
                <a:gd name="f69" fmla="*/ 55347 f47 1"/>
                <a:gd name="f70" fmla="*/ 69457 f47 1"/>
                <a:gd name="f71" fmla="+- f49 0 f1"/>
                <a:gd name="f72" fmla="*/ f52 1 141637"/>
                <a:gd name="f73" fmla="*/ f53 1 75559"/>
                <a:gd name="f74" fmla="*/ f54 1 141637"/>
                <a:gd name="f75" fmla="*/ f55 1 75559"/>
                <a:gd name="f76" fmla="*/ f56 1 141637"/>
                <a:gd name="f77" fmla="*/ f57 1 75559"/>
                <a:gd name="f78" fmla="*/ f58 1 141637"/>
                <a:gd name="f79" fmla="*/ f59 1 75559"/>
                <a:gd name="f80" fmla="*/ f60 1 141637"/>
                <a:gd name="f81" fmla="*/ f61 1 75559"/>
                <a:gd name="f82" fmla="*/ f62 1 141637"/>
                <a:gd name="f83" fmla="*/ f63 1 75559"/>
                <a:gd name="f84" fmla="*/ f64 1 141637"/>
                <a:gd name="f85" fmla="*/ f65 1 141637"/>
                <a:gd name="f86" fmla="*/ f66 1 141637"/>
                <a:gd name="f87" fmla="*/ f67 1 141637"/>
                <a:gd name="f88" fmla="*/ f68 1 141637"/>
                <a:gd name="f89" fmla="*/ f69 1 75559"/>
                <a:gd name="f90" fmla="*/ f70 1 75559"/>
                <a:gd name="f91" fmla="*/ f43 1 f50"/>
                <a:gd name="f92" fmla="*/ f44 1 f50"/>
                <a:gd name="f93" fmla="*/ f43 1 f51"/>
                <a:gd name="f94" fmla="*/ f45 1 f51"/>
                <a:gd name="f95" fmla="*/ f72 1 f50"/>
                <a:gd name="f96" fmla="*/ f73 1 f51"/>
                <a:gd name="f97" fmla="*/ f74 1 f50"/>
                <a:gd name="f98" fmla="*/ f75 1 f51"/>
                <a:gd name="f99" fmla="*/ f76 1 f50"/>
                <a:gd name="f100" fmla="*/ f77 1 f51"/>
                <a:gd name="f101" fmla="*/ f78 1 f50"/>
                <a:gd name="f102" fmla="*/ f79 1 f51"/>
                <a:gd name="f103" fmla="*/ f80 1 f50"/>
                <a:gd name="f104" fmla="*/ f81 1 f51"/>
                <a:gd name="f105" fmla="*/ f82 1 f50"/>
                <a:gd name="f106" fmla="*/ f83 1 f51"/>
                <a:gd name="f107" fmla="*/ f84 1 f50"/>
                <a:gd name="f108" fmla="*/ f85 1 f50"/>
                <a:gd name="f109" fmla="*/ f86 1 f50"/>
                <a:gd name="f110" fmla="*/ f87 1 f50"/>
                <a:gd name="f111" fmla="*/ f88 1 f50"/>
                <a:gd name="f112" fmla="*/ f89 1 f51"/>
                <a:gd name="f113" fmla="*/ f90 1 f51"/>
                <a:gd name="f114" fmla="*/ f91 f41 1"/>
                <a:gd name="f115" fmla="*/ f92 f41 1"/>
                <a:gd name="f116" fmla="*/ f94 f42 1"/>
                <a:gd name="f117" fmla="*/ f93 f42 1"/>
                <a:gd name="f118" fmla="*/ f95 f41 1"/>
                <a:gd name="f119" fmla="*/ f96 f42 1"/>
                <a:gd name="f120" fmla="*/ f97 f41 1"/>
                <a:gd name="f121" fmla="*/ f98 f42 1"/>
                <a:gd name="f122" fmla="*/ f99 f41 1"/>
                <a:gd name="f123" fmla="*/ f100 f42 1"/>
                <a:gd name="f124" fmla="*/ f101 f41 1"/>
                <a:gd name="f125" fmla="*/ f102 f42 1"/>
                <a:gd name="f126" fmla="*/ f103 f41 1"/>
                <a:gd name="f127" fmla="*/ f104 f42 1"/>
                <a:gd name="f128" fmla="*/ f105 f41 1"/>
                <a:gd name="f129" fmla="*/ f106 f42 1"/>
                <a:gd name="f130" fmla="*/ f107 f41 1"/>
                <a:gd name="f131" fmla="*/ f108 f41 1"/>
                <a:gd name="f132" fmla="*/ f109 f41 1"/>
                <a:gd name="f133" fmla="*/ f110 f41 1"/>
                <a:gd name="f134" fmla="*/ f111 f41 1"/>
                <a:gd name="f135" fmla="*/ f112 f42 1"/>
                <a:gd name="f136" fmla="*/ f113 f42 1"/>
              </a:gdLst>
              <a:ahLst/>
              <a:cxnLst>
                <a:cxn ang="3cd4">
                  <a:pos x="hc" y="t"/>
                </a:cxn>
                <a:cxn ang="0">
                  <a:pos x="r" y="vc"/>
                </a:cxn>
                <a:cxn ang="cd4">
                  <a:pos x="hc" y="b"/>
                </a:cxn>
                <a:cxn ang="cd2">
                  <a:pos x="l" y="vc"/>
                </a:cxn>
                <a:cxn ang="f71">
                  <a:pos x="f118" y="f119"/>
                </a:cxn>
                <a:cxn ang="f71">
                  <a:pos x="f120" y="f121"/>
                </a:cxn>
                <a:cxn ang="f71">
                  <a:pos x="f122" y="f123"/>
                </a:cxn>
                <a:cxn ang="f71">
                  <a:pos x="f124" y="f125"/>
                </a:cxn>
                <a:cxn ang="f71">
                  <a:pos x="f126" y="f127"/>
                </a:cxn>
                <a:cxn ang="f71">
                  <a:pos x="f128" y="f129"/>
                </a:cxn>
                <a:cxn ang="f71">
                  <a:pos x="f130" y="f129"/>
                </a:cxn>
                <a:cxn ang="f71">
                  <a:pos x="f131" y="f129"/>
                </a:cxn>
                <a:cxn ang="f71">
                  <a:pos x="f132" y="f129"/>
                </a:cxn>
                <a:cxn ang="f71">
                  <a:pos x="f133" y="f129"/>
                </a:cxn>
                <a:cxn ang="f71">
                  <a:pos x="f134" y="f135"/>
                </a:cxn>
                <a:cxn ang="f71">
                  <a:pos x="f134" y="f136"/>
                </a:cxn>
              </a:cxnLst>
              <a:rect l="f114" t="f117" r="f115" b="f116"/>
              <a:pathLst>
                <a:path w="141637" h="75559">
                  <a:moveTo>
                    <a:pt x="f5" y="f7"/>
                  </a:moveTo>
                  <a:lnTo>
                    <a:pt x="f8" y="f9"/>
                  </a:lnTo>
                  <a:lnTo>
                    <a:pt x="f10" y="f11"/>
                  </a:lnTo>
                  <a:cubicBezTo>
                    <a:pt x="f12" y="f13"/>
                    <a:pt x="f14" y="f15"/>
                    <a:pt x="f16" y="f17"/>
                  </a:cubicBezTo>
                  <a:cubicBezTo>
                    <a:pt x="f18" y="f19"/>
                    <a:pt x="f20" y="f21"/>
                    <a:pt x="f22" y="f23"/>
                  </a:cubicBezTo>
                  <a:cubicBezTo>
                    <a:pt x="f24" y="f25"/>
                    <a:pt x="f26" y="f27"/>
                    <a:pt x="f28" y="f29"/>
                  </a:cubicBezTo>
                  <a:lnTo>
                    <a:pt x="f30" y="f29"/>
                  </a:lnTo>
                  <a:cubicBezTo>
                    <a:pt x="f31" y="f32"/>
                    <a:pt x="f33" y="f32"/>
                    <a:pt x="f34" y="f29"/>
                  </a:cubicBezTo>
                  <a:lnTo>
                    <a:pt x="f35" y="f29"/>
                  </a:lnTo>
                  <a:lnTo>
                    <a:pt x="f36" y="f29"/>
                  </a:lnTo>
                  <a:lnTo>
                    <a:pt x="f37" y="f38"/>
                  </a:lnTo>
                  <a:lnTo>
                    <a:pt x="f37"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30">
              <a:extLst>
                <a:ext uri="{FF2B5EF4-FFF2-40B4-BE49-F238E27FC236}">
                  <a16:creationId xmlns:a16="http://schemas.microsoft.com/office/drawing/2014/main" id="{34C7F725-3058-C192-9BA0-2C61EADC8277}"/>
                </a:ext>
              </a:extLst>
            </p:cNvPr>
            <p:cNvSpPr/>
            <p:nvPr/>
          </p:nvSpPr>
          <p:spPr>
            <a:xfrm flipH="1">
              <a:off x="12136950" y="4668039"/>
              <a:ext cx="51745" cy="60505"/>
            </a:xfrm>
            <a:custGeom>
              <a:avLst/>
              <a:gdLst>
                <a:gd name="f0" fmla="val 10800000"/>
                <a:gd name="f1" fmla="val 5400000"/>
                <a:gd name="f2" fmla="val 180"/>
                <a:gd name="f3" fmla="val w"/>
                <a:gd name="f4" fmla="val h"/>
                <a:gd name="f5" fmla="val 0"/>
                <a:gd name="f6" fmla="val 51748"/>
                <a:gd name="f7" fmla="val 60510"/>
                <a:gd name="f8" fmla="val 51749"/>
                <a:gd name="f9" fmla="val 58985"/>
                <a:gd name="f10" fmla="val 4830"/>
                <a:gd name="f11" fmla="val 48824"/>
                <a:gd name="f12" fmla="val 60511"/>
                <a:gd name="f13" fmla="+- 0 0 -90"/>
                <a:gd name="f14" fmla="*/ f3 1 51748"/>
                <a:gd name="f15" fmla="*/ f4 1 60510"/>
                <a:gd name="f16" fmla="val f5"/>
                <a:gd name="f17" fmla="val f6"/>
                <a:gd name="f18" fmla="val f7"/>
                <a:gd name="f19" fmla="*/ f13 f0 1"/>
                <a:gd name="f20" fmla="+- f18 0 f16"/>
                <a:gd name="f21" fmla="+- f17 0 f16"/>
                <a:gd name="f22" fmla="*/ f19 1 f2"/>
                <a:gd name="f23" fmla="*/ f21 1 51748"/>
                <a:gd name="f24" fmla="*/ f20 1 60510"/>
                <a:gd name="f25" fmla="*/ 51749 f21 1"/>
                <a:gd name="f26" fmla="*/ 58985 f20 1"/>
                <a:gd name="f27" fmla="*/ 0 f21 1"/>
                <a:gd name="f28" fmla="*/ 0 f20 1"/>
                <a:gd name="f29" fmla="*/ 4830 f20 1"/>
                <a:gd name="f30" fmla="*/ 48824 f21 1"/>
                <a:gd name="f31" fmla="*/ 60511 f20 1"/>
                <a:gd name="f32" fmla="+- f22 0 f1"/>
                <a:gd name="f33" fmla="*/ f25 1 51748"/>
                <a:gd name="f34" fmla="*/ f26 1 60510"/>
                <a:gd name="f35" fmla="*/ f27 1 51748"/>
                <a:gd name="f36" fmla="*/ f28 1 60510"/>
                <a:gd name="f37" fmla="*/ f29 1 60510"/>
                <a:gd name="f38" fmla="*/ f30 1 51748"/>
                <a:gd name="f39" fmla="*/ f31 1 60510"/>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51748" h="60510">
                  <a:moveTo>
                    <a:pt x="f8" y="f9"/>
                  </a:moveTo>
                  <a:lnTo>
                    <a:pt x="f5" y="f5"/>
                  </a:lnTo>
                  <a:lnTo>
                    <a:pt x="f5" y="f10"/>
                  </a:lnTo>
                  <a:lnTo>
                    <a:pt x="f11"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31">
              <a:extLst>
                <a:ext uri="{FF2B5EF4-FFF2-40B4-BE49-F238E27FC236}">
                  <a16:creationId xmlns:a16="http://schemas.microsoft.com/office/drawing/2014/main" id="{8402A2D3-B2E8-AD33-DB13-0A688615B77C}"/>
                </a:ext>
              </a:extLst>
            </p:cNvPr>
            <p:cNvSpPr/>
            <p:nvPr/>
          </p:nvSpPr>
          <p:spPr>
            <a:xfrm flipH="1">
              <a:off x="11872990" y="605031"/>
              <a:ext cx="96377" cy="86575"/>
            </a:xfrm>
            <a:custGeom>
              <a:avLst/>
              <a:gdLst>
                <a:gd name="f0" fmla="val 10800000"/>
                <a:gd name="f1" fmla="val 5400000"/>
                <a:gd name="f2" fmla="val 180"/>
                <a:gd name="f3" fmla="val w"/>
                <a:gd name="f4" fmla="val h"/>
                <a:gd name="f5" fmla="val 0"/>
                <a:gd name="f6" fmla="val 96377"/>
                <a:gd name="f7" fmla="val 86571"/>
                <a:gd name="f8" fmla="val 10045"/>
                <a:gd name="f9" fmla="val 4449"/>
                <a:gd name="f10" fmla="val 11711"/>
                <a:gd name="f11" fmla="val 9218"/>
                <a:gd name="f12" fmla="val 9369"/>
                <a:gd name="f13" fmla="val 14459"/>
                <a:gd name="f14" fmla="val 4704"/>
                <a:gd name="f15" fmla="val 16399"/>
                <a:gd name="f16" fmla="val 18179"/>
                <a:gd name="f17" fmla="val 79594"/>
                <a:gd name="f18" fmla="val 81628"/>
                <a:gd name="f19" fmla="val 85682"/>
                <a:gd name="f20" fmla="val 83902"/>
                <a:gd name="f21" fmla="val 81488"/>
                <a:gd name="f22" fmla="val 78989"/>
                <a:gd name="f23" fmla="val 85357"/>
                <a:gd name="f24" fmla="val 74893"/>
                <a:gd name="f25" fmla="val 90270"/>
                <a:gd name="f26" fmla="val 74753"/>
                <a:gd name="f27" fmla="val 90357"/>
                <a:gd name="f28" fmla="val 74750"/>
                <a:gd name="f29" fmla="val 90442"/>
                <a:gd name="f30" fmla="val 74749"/>
                <a:gd name="f31" fmla="val 90528"/>
                <a:gd name="f32" fmla="val 92710"/>
                <a:gd name="f33" fmla="val 74798"/>
                <a:gd name="f34" fmla="val 94795"/>
                <a:gd name="f35" fmla="val 75660"/>
                <a:gd name="f36" fmla="val 77164"/>
                <a:gd name="f37" fmla="val 7375"/>
                <a:gd name="f38" fmla="val 890"/>
                <a:gd name="f39" fmla="val 6230"/>
                <a:gd name="f40" fmla="val 7981"/>
                <a:gd name="f41" fmla="val 994"/>
                <a:gd name="f42" fmla="val 9330"/>
                <a:gd name="f43" fmla="val 2567"/>
                <a:gd name="f44" fmla="+- 0 0 -90"/>
                <a:gd name="f45" fmla="*/ f3 1 96377"/>
                <a:gd name="f46" fmla="*/ f4 1 86571"/>
                <a:gd name="f47" fmla="val f5"/>
                <a:gd name="f48" fmla="val f6"/>
                <a:gd name="f49" fmla="val f7"/>
                <a:gd name="f50" fmla="*/ f44 f0 1"/>
                <a:gd name="f51" fmla="+- f49 0 f47"/>
                <a:gd name="f52" fmla="+- f48 0 f47"/>
                <a:gd name="f53" fmla="*/ f50 1 f2"/>
                <a:gd name="f54" fmla="*/ f52 1 96377"/>
                <a:gd name="f55" fmla="*/ f51 1 86571"/>
                <a:gd name="f56" fmla="*/ 10045 f52 1"/>
                <a:gd name="f57" fmla="*/ 4449 f51 1"/>
                <a:gd name="f58" fmla="*/ 4704 f52 1"/>
                <a:gd name="f59" fmla="*/ 16399 f51 1"/>
                <a:gd name="f60" fmla="*/ 0 f52 1"/>
                <a:gd name="f61" fmla="*/ 18179 f51 1"/>
                <a:gd name="f62" fmla="*/ 79594 f52 1"/>
                <a:gd name="f63" fmla="*/ 86571 f51 1"/>
                <a:gd name="f64" fmla="*/ 81628 f52 1"/>
                <a:gd name="f65" fmla="*/ 85682 f51 1"/>
                <a:gd name="f66" fmla="*/ 83902 f51 1"/>
                <a:gd name="f67" fmla="*/ 90270 f52 1"/>
                <a:gd name="f68" fmla="*/ 74753 f51 1"/>
                <a:gd name="f69" fmla="*/ 90528 f52 1"/>
                <a:gd name="f70" fmla="*/ 74749 f51 1"/>
                <a:gd name="f71" fmla="*/ 96377 f52 1"/>
                <a:gd name="f72" fmla="*/ 77164 f51 1"/>
                <a:gd name="f73" fmla="*/ 7375 f52 1"/>
                <a:gd name="f74" fmla="*/ 890 f51 1"/>
                <a:gd name="f75" fmla="*/ 6230 f52 1"/>
                <a:gd name="f76" fmla="*/ 0 f51 1"/>
                <a:gd name="f77" fmla="+- f53 0 f1"/>
                <a:gd name="f78" fmla="*/ f56 1 96377"/>
                <a:gd name="f79" fmla="*/ f57 1 86571"/>
                <a:gd name="f80" fmla="*/ f58 1 96377"/>
                <a:gd name="f81" fmla="*/ f59 1 86571"/>
                <a:gd name="f82" fmla="*/ f60 1 96377"/>
                <a:gd name="f83" fmla="*/ f61 1 86571"/>
                <a:gd name="f84" fmla="*/ f62 1 96377"/>
                <a:gd name="f85" fmla="*/ f63 1 86571"/>
                <a:gd name="f86" fmla="*/ f64 1 96377"/>
                <a:gd name="f87" fmla="*/ f65 1 86571"/>
                <a:gd name="f88" fmla="*/ f66 1 86571"/>
                <a:gd name="f89" fmla="*/ f67 1 96377"/>
                <a:gd name="f90" fmla="*/ f68 1 86571"/>
                <a:gd name="f91" fmla="*/ f69 1 96377"/>
                <a:gd name="f92" fmla="*/ f70 1 86571"/>
                <a:gd name="f93" fmla="*/ f71 1 96377"/>
                <a:gd name="f94" fmla="*/ f72 1 86571"/>
                <a:gd name="f95" fmla="*/ f73 1 96377"/>
                <a:gd name="f96" fmla="*/ f74 1 86571"/>
                <a:gd name="f97" fmla="*/ f75 1 96377"/>
                <a:gd name="f98" fmla="*/ f76 1 86571"/>
                <a:gd name="f99" fmla="*/ f47 1 f54"/>
                <a:gd name="f100" fmla="*/ f48 1 f54"/>
                <a:gd name="f101" fmla="*/ f47 1 f55"/>
                <a:gd name="f102" fmla="*/ f49 1 f55"/>
                <a:gd name="f103" fmla="*/ f78 1 f54"/>
                <a:gd name="f104" fmla="*/ f79 1 f55"/>
                <a:gd name="f105" fmla="*/ f80 1 f54"/>
                <a:gd name="f106" fmla="*/ f81 1 f55"/>
                <a:gd name="f107" fmla="*/ f82 1 f54"/>
                <a:gd name="f108" fmla="*/ f83 1 f55"/>
                <a:gd name="f109" fmla="*/ f84 1 f54"/>
                <a:gd name="f110" fmla="*/ f85 1 f55"/>
                <a:gd name="f111" fmla="*/ f86 1 f54"/>
                <a:gd name="f112" fmla="*/ f87 1 f55"/>
                <a:gd name="f113" fmla="*/ f88 1 f55"/>
                <a:gd name="f114" fmla="*/ f89 1 f54"/>
                <a:gd name="f115" fmla="*/ f90 1 f55"/>
                <a:gd name="f116" fmla="*/ f91 1 f54"/>
                <a:gd name="f117" fmla="*/ f92 1 f55"/>
                <a:gd name="f118" fmla="*/ f93 1 f54"/>
                <a:gd name="f119" fmla="*/ f94 1 f55"/>
                <a:gd name="f120" fmla="*/ f95 1 f54"/>
                <a:gd name="f121" fmla="*/ f96 1 f55"/>
                <a:gd name="f122" fmla="*/ f97 1 f54"/>
                <a:gd name="f123" fmla="*/ f98 1 f55"/>
                <a:gd name="f124" fmla="*/ f99 f45 1"/>
                <a:gd name="f125" fmla="*/ f100 f45 1"/>
                <a:gd name="f126" fmla="*/ f102 f46 1"/>
                <a:gd name="f127" fmla="*/ f101 f46 1"/>
                <a:gd name="f128" fmla="*/ f103 f45 1"/>
                <a:gd name="f129" fmla="*/ f104 f46 1"/>
                <a:gd name="f130" fmla="*/ f105 f45 1"/>
                <a:gd name="f131" fmla="*/ f106 f46 1"/>
                <a:gd name="f132" fmla="*/ f107 f45 1"/>
                <a:gd name="f133" fmla="*/ f108 f46 1"/>
                <a:gd name="f134" fmla="*/ f109 f45 1"/>
                <a:gd name="f135" fmla="*/ f110 f46 1"/>
                <a:gd name="f136" fmla="*/ f111 f45 1"/>
                <a:gd name="f137" fmla="*/ f112 f46 1"/>
                <a:gd name="f138" fmla="*/ f113 f46 1"/>
                <a:gd name="f139" fmla="*/ f114 f45 1"/>
                <a:gd name="f140" fmla="*/ f115 f46 1"/>
                <a:gd name="f141" fmla="*/ f116 f45 1"/>
                <a:gd name="f142" fmla="*/ f117 f46 1"/>
                <a:gd name="f143" fmla="*/ f118 f45 1"/>
                <a:gd name="f144" fmla="*/ f119 f46 1"/>
                <a:gd name="f145" fmla="*/ f120 f45 1"/>
                <a:gd name="f146" fmla="*/ f121 f46 1"/>
                <a:gd name="f147" fmla="*/ f122 f45 1"/>
                <a:gd name="f148" fmla="*/ f123 f46 1"/>
              </a:gdLst>
              <a:ahLst/>
              <a:cxnLst>
                <a:cxn ang="3cd4">
                  <a:pos x="hc" y="t"/>
                </a:cxn>
                <a:cxn ang="0">
                  <a:pos x="r" y="vc"/>
                </a:cxn>
                <a:cxn ang="cd4">
                  <a:pos x="hc" y="b"/>
                </a:cxn>
                <a:cxn ang="cd2">
                  <a:pos x="l" y="vc"/>
                </a:cxn>
                <a:cxn ang="f77">
                  <a:pos x="f128" y="f129"/>
                </a:cxn>
                <a:cxn ang="f77">
                  <a:pos x="f130" y="f131"/>
                </a:cxn>
                <a:cxn ang="f77">
                  <a:pos x="f132" y="f133"/>
                </a:cxn>
                <a:cxn ang="f77">
                  <a:pos x="f134" y="f135"/>
                </a:cxn>
                <a:cxn ang="f77">
                  <a:pos x="f136" y="f137"/>
                </a:cxn>
                <a:cxn ang="f77">
                  <a:pos x="f136" y="f138"/>
                </a:cxn>
                <a:cxn ang="f77">
                  <a:pos x="f139" y="f140"/>
                </a:cxn>
                <a:cxn ang="f77">
                  <a:pos x="f141" y="f142"/>
                </a:cxn>
                <a:cxn ang="f77">
                  <a:pos x="f143" y="f144"/>
                </a:cxn>
                <a:cxn ang="f77">
                  <a:pos x="f143" y="f144"/>
                </a:cxn>
                <a:cxn ang="f77">
                  <a:pos x="f145" y="f146"/>
                </a:cxn>
                <a:cxn ang="f77">
                  <a:pos x="f147" y="f148"/>
                </a:cxn>
                <a:cxn ang="f77">
                  <a:pos x="f128" y="f129"/>
                </a:cxn>
              </a:cxnLst>
              <a:rect l="f124" t="f127" r="f125" b="f126"/>
              <a:pathLst>
                <a:path w="96377" h="86571">
                  <a:moveTo>
                    <a:pt x="f8" y="f9"/>
                  </a:moveTo>
                  <a:cubicBezTo>
                    <a:pt x="f10" y="f11"/>
                    <a:pt x="f12" y="f13"/>
                    <a:pt x="f14" y="f15"/>
                  </a:cubicBezTo>
                  <a:lnTo>
                    <a:pt x="f5" y="f16"/>
                  </a:lnTo>
                  <a:lnTo>
                    <a:pt x="f17" y="f7"/>
                  </a:lnTo>
                  <a:lnTo>
                    <a:pt x="f18" y="f19"/>
                  </a:lnTo>
                  <a:lnTo>
                    <a:pt x="f18" y="f20"/>
                  </a:lnTo>
                  <a:cubicBezTo>
                    <a:pt x="f21" y="f22"/>
                    <a:pt x="f23" y="f24"/>
                    <a:pt x="f25" y="f26"/>
                  </a:cubicBezTo>
                  <a:cubicBezTo>
                    <a:pt x="f27" y="f28"/>
                    <a:pt x="f29" y="f30"/>
                    <a:pt x="f31" y="f30"/>
                  </a:cubicBezTo>
                  <a:cubicBezTo>
                    <a:pt x="f32" y="f33"/>
                    <a:pt x="f34" y="f35"/>
                    <a:pt x="f6" y="f36"/>
                  </a:cubicBezTo>
                  <a:lnTo>
                    <a:pt x="f6" y="f36"/>
                  </a:lnTo>
                  <a:lnTo>
                    <a:pt x="f37" y="f38"/>
                  </a:lnTo>
                  <a:lnTo>
                    <a:pt x="f39" y="f5"/>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32">
              <a:extLst>
                <a:ext uri="{FF2B5EF4-FFF2-40B4-BE49-F238E27FC236}">
                  <a16:creationId xmlns:a16="http://schemas.microsoft.com/office/drawing/2014/main" id="{D140F5B0-478C-0724-7CB3-2D65FD1A9F75}"/>
                </a:ext>
              </a:extLst>
            </p:cNvPr>
            <p:cNvSpPr/>
            <p:nvPr/>
          </p:nvSpPr>
          <p:spPr>
            <a:xfrm flipH="1">
              <a:off x="10880354" y="2203484"/>
              <a:ext cx="16532" cy="198817"/>
            </a:xfrm>
            <a:custGeom>
              <a:avLst/>
              <a:gdLst>
                <a:gd name="f0" fmla="val 10800000"/>
                <a:gd name="f1" fmla="val 5400000"/>
                <a:gd name="f2" fmla="val 180"/>
                <a:gd name="f3" fmla="val w"/>
                <a:gd name="f4" fmla="val h"/>
                <a:gd name="f5" fmla="val 0"/>
                <a:gd name="f6" fmla="val 16529"/>
                <a:gd name="f7" fmla="val 198821"/>
                <a:gd name="f8" fmla="val 15893"/>
                <a:gd name="f9" fmla="val 1780"/>
                <a:gd name="f10" fmla="val 890"/>
                <a:gd name="f11" fmla="val 14495"/>
                <a:gd name="f12" fmla="val 13605"/>
                <a:gd name="f13" fmla="val 196025"/>
                <a:gd name="f14" fmla="val 197296"/>
                <a:gd name="f15" fmla="val 198135"/>
                <a:gd name="f16" fmla="val 687"/>
                <a:gd name="f17" fmla="val 198822"/>
                <a:gd name="f18" fmla="val 1526"/>
                <a:gd name="f19" fmla="val 2365"/>
                <a:gd name="f20" fmla="val 3051"/>
                <a:gd name="f21" fmla="val 196406"/>
                <a:gd name="f22" fmla="val 2034"/>
                <a:gd name="f23" fmla="+- 0 0 -90"/>
                <a:gd name="f24" fmla="*/ f3 1 16529"/>
                <a:gd name="f25" fmla="*/ f4 1 198821"/>
                <a:gd name="f26" fmla="val f5"/>
                <a:gd name="f27" fmla="val f6"/>
                <a:gd name="f28" fmla="val f7"/>
                <a:gd name="f29" fmla="*/ f23 f0 1"/>
                <a:gd name="f30" fmla="+- f28 0 f26"/>
                <a:gd name="f31" fmla="+- f27 0 f26"/>
                <a:gd name="f32" fmla="*/ f29 1 f2"/>
                <a:gd name="f33" fmla="*/ f31 1 16529"/>
                <a:gd name="f34" fmla="*/ f30 1 198821"/>
                <a:gd name="f35" fmla="*/ 15893 f31 1"/>
                <a:gd name="f36" fmla="*/ 1780 f30 1"/>
                <a:gd name="f37" fmla="*/ 14495 f31 1"/>
                <a:gd name="f38" fmla="*/ 0 f30 1"/>
                <a:gd name="f39" fmla="*/ 13605 f31 1"/>
                <a:gd name="f40" fmla="*/ 0 f31 1"/>
                <a:gd name="f41" fmla="*/ 196025 f30 1"/>
                <a:gd name="f42" fmla="*/ 197296 f30 1"/>
                <a:gd name="f43" fmla="*/ 1526 f31 1"/>
                <a:gd name="f44" fmla="*/ 198822 f30 1"/>
                <a:gd name="f45" fmla="*/ 3051 f31 1"/>
                <a:gd name="f46" fmla="*/ 196406 f30 1"/>
                <a:gd name="f47" fmla="*/ 16529 f31 1"/>
                <a:gd name="f48" fmla="*/ 2034 f30 1"/>
                <a:gd name="f49" fmla="+- f32 0 f1"/>
                <a:gd name="f50" fmla="*/ f35 1 16529"/>
                <a:gd name="f51" fmla="*/ f36 1 198821"/>
                <a:gd name="f52" fmla="*/ f37 1 16529"/>
                <a:gd name="f53" fmla="*/ f38 1 198821"/>
                <a:gd name="f54" fmla="*/ f39 1 16529"/>
                <a:gd name="f55" fmla="*/ f40 1 16529"/>
                <a:gd name="f56" fmla="*/ f41 1 198821"/>
                <a:gd name="f57" fmla="*/ f42 1 198821"/>
                <a:gd name="f58" fmla="*/ f43 1 16529"/>
                <a:gd name="f59" fmla="*/ f44 1 198821"/>
                <a:gd name="f60" fmla="*/ f45 1 16529"/>
                <a:gd name="f61" fmla="*/ f46 1 198821"/>
                <a:gd name="f62" fmla="*/ f47 1 16529"/>
                <a:gd name="f63" fmla="*/ f48 1 198821"/>
                <a:gd name="f64" fmla="*/ f26 1 f33"/>
                <a:gd name="f65" fmla="*/ f27 1 f33"/>
                <a:gd name="f66" fmla="*/ f26 1 f34"/>
                <a:gd name="f67" fmla="*/ f28 1 f34"/>
                <a:gd name="f68" fmla="*/ f50 1 f33"/>
                <a:gd name="f69" fmla="*/ f51 1 f34"/>
                <a:gd name="f70" fmla="*/ f52 1 f33"/>
                <a:gd name="f71" fmla="*/ f53 1 f34"/>
                <a:gd name="f72" fmla="*/ f54 1 f33"/>
                <a:gd name="f73" fmla="*/ f55 1 f33"/>
                <a:gd name="f74" fmla="*/ f56 1 f34"/>
                <a:gd name="f75" fmla="*/ f57 1 f34"/>
                <a:gd name="f76" fmla="*/ f58 1 f33"/>
                <a:gd name="f77" fmla="*/ f59 1 f34"/>
                <a:gd name="f78" fmla="*/ f60 1 f33"/>
                <a:gd name="f79" fmla="*/ f61 1 f34"/>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4 1"/>
                <a:gd name="f92" fmla="*/ f74 f25 1"/>
                <a:gd name="f93" fmla="*/ f75 f25 1"/>
                <a:gd name="f94" fmla="*/ f76 f24 1"/>
                <a:gd name="f95" fmla="*/ f77 f25 1"/>
                <a:gd name="f96" fmla="*/ f78 f24 1"/>
                <a:gd name="f97" fmla="*/ f79 f25 1"/>
                <a:gd name="f98" fmla="*/ f80 f24 1"/>
                <a:gd name="f99" fmla="*/ f81 f25 1"/>
              </a:gdLst>
              <a:ahLst/>
              <a:cxnLst>
                <a:cxn ang="3cd4">
                  <a:pos x="hc" y="t"/>
                </a:cxn>
                <a:cxn ang="0">
                  <a:pos x="r" y="vc"/>
                </a:cxn>
                <a:cxn ang="cd4">
                  <a:pos x="hc" y="b"/>
                </a:cxn>
                <a:cxn ang="cd2">
                  <a:pos x="l" y="vc"/>
                </a:cxn>
                <a:cxn ang="f49">
                  <a:pos x="f86" y="f87"/>
                </a:cxn>
                <a:cxn ang="f49">
                  <a:pos x="f88" y="f89"/>
                </a:cxn>
                <a:cxn ang="f49">
                  <a:pos x="f90" y="f89"/>
                </a:cxn>
                <a:cxn ang="f49">
                  <a:pos x="f90" y="f89"/>
                </a:cxn>
                <a:cxn ang="f49">
                  <a:pos x="f90" y="f89"/>
                </a:cxn>
                <a:cxn ang="f49">
                  <a:pos x="f90" y="f87"/>
                </a:cxn>
                <a:cxn ang="f49">
                  <a:pos x="f91" y="f92"/>
                </a:cxn>
                <a:cxn ang="f49">
                  <a:pos x="f91" y="f93"/>
                </a:cxn>
                <a:cxn ang="f49">
                  <a:pos x="f94" y="f95"/>
                </a:cxn>
                <a:cxn ang="f49">
                  <a:pos x="f96" y="f93"/>
                </a:cxn>
                <a:cxn ang="f49">
                  <a:pos x="f96" y="f97"/>
                </a:cxn>
                <a:cxn ang="f49">
                  <a:pos x="f98" y="f99"/>
                </a:cxn>
              </a:cxnLst>
              <a:rect l="f82" t="f85" r="f83" b="f84"/>
              <a:pathLst>
                <a:path w="16529" h="198821">
                  <a:moveTo>
                    <a:pt x="f8" y="f9"/>
                  </a:moveTo>
                  <a:cubicBezTo>
                    <a:pt x="f8" y="f10"/>
                    <a:pt x="f8" y="f5"/>
                    <a:pt x="f11" y="f5"/>
                  </a:cubicBezTo>
                  <a:lnTo>
                    <a:pt x="f12" y="f5"/>
                  </a:lnTo>
                  <a:cubicBezTo>
                    <a:pt x="f12" y="f5"/>
                    <a:pt x="f12" y="f5"/>
                    <a:pt x="f12" y="f5"/>
                  </a:cubicBezTo>
                  <a:cubicBezTo>
                    <a:pt x="f12" y="f5"/>
                    <a:pt x="f12" y="f5"/>
                    <a:pt x="f12" y="f5"/>
                  </a:cubicBezTo>
                  <a:lnTo>
                    <a:pt x="f12" y="f9"/>
                  </a:lnTo>
                  <a:lnTo>
                    <a:pt x="f5" y="f13"/>
                  </a:lnTo>
                  <a:lnTo>
                    <a:pt x="f5" y="f14"/>
                  </a:lnTo>
                  <a:cubicBezTo>
                    <a:pt x="f5" y="f15"/>
                    <a:pt x="f16" y="f17"/>
                    <a:pt x="f18" y="f17"/>
                  </a:cubicBezTo>
                  <a:cubicBezTo>
                    <a:pt x="f19" y="f17"/>
                    <a:pt x="f20" y="f15"/>
                    <a:pt x="f20" y="f14"/>
                  </a:cubicBezTo>
                  <a:lnTo>
                    <a:pt x="f20" y="f21"/>
                  </a:lnTo>
                  <a:lnTo>
                    <a:pt x="f6"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33">
              <a:extLst>
                <a:ext uri="{FF2B5EF4-FFF2-40B4-BE49-F238E27FC236}">
                  <a16:creationId xmlns:a16="http://schemas.microsoft.com/office/drawing/2014/main" id="{F67231FF-A393-02D8-739A-89731ED70578}"/>
                </a:ext>
              </a:extLst>
            </p:cNvPr>
            <p:cNvSpPr/>
            <p:nvPr/>
          </p:nvSpPr>
          <p:spPr>
            <a:xfrm flipH="1">
              <a:off x="10829879" y="3215140"/>
              <a:ext cx="23646" cy="269629"/>
            </a:xfrm>
            <a:custGeom>
              <a:avLst/>
              <a:gdLst>
                <a:gd name="f0" fmla="val 10800000"/>
                <a:gd name="f1" fmla="val 5400000"/>
                <a:gd name="f2" fmla="val 180"/>
                <a:gd name="f3" fmla="val w"/>
                <a:gd name="f4" fmla="val h"/>
                <a:gd name="f5" fmla="val 0"/>
                <a:gd name="f6" fmla="val 23649"/>
                <a:gd name="f7" fmla="val 269629"/>
                <a:gd name="f8" fmla="val 20344"/>
                <a:gd name="f9" fmla="val 1525"/>
                <a:gd name="f10" fmla="val 266833"/>
                <a:gd name="f11" fmla="val 2924"/>
                <a:gd name="f12" fmla="val 269630"/>
                <a:gd name="f13" fmla="+- 0 0 -90"/>
                <a:gd name="f14" fmla="*/ f3 1 23649"/>
                <a:gd name="f15" fmla="*/ f4 1 269629"/>
                <a:gd name="f16" fmla="val f5"/>
                <a:gd name="f17" fmla="val f6"/>
                <a:gd name="f18" fmla="val f7"/>
                <a:gd name="f19" fmla="*/ f13 f0 1"/>
                <a:gd name="f20" fmla="+- f18 0 f16"/>
                <a:gd name="f21" fmla="+- f17 0 f16"/>
                <a:gd name="f22" fmla="*/ f19 1 f2"/>
                <a:gd name="f23" fmla="*/ f21 1 23649"/>
                <a:gd name="f24" fmla="*/ f20 1 269629"/>
                <a:gd name="f25" fmla="*/ 23649 f21 1"/>
                <a:gd name="f26" fmla="*/ 0 f20 1"/>
                <a:gd name="f27" fmla="*/ 20344 f21 1"/>
                <a:gd name="f28" fmla="*/ 1525 f20 1"/>
                <a:gd name="f29" fmla="*/ 0 f21 1"/>
                <a:gd name="f30" fmla="*/ 266833 f20 1"/>
                <a:gd name="f31" fmla="*/ 2924 f21 1"/>
                <a:gd name="f32" fmla="*/ 269630 f20 1"/>
                <a:gd name="f33" fmla="+- f22 0 f1"/>
                <a:gd name="f34" fmla="*/ f25 1 23649"/>
                <a:gd name="f35" fmla="*/ f26 1 269629"/>
                <a:gd name="f36" fmla="*/ f27 1 23649"/>
                <a:gd name="f37" fmla="*/ f28 1 269629"/>
                <a:gd name="f38" fmla="*/ f29 1 23649"/>
                <a:gd name="f39" fmla="*/ f30 1 269629"/>
                <a:gd name="f40" fmla="*/ f31 1 23649"/>
                <a:gd name="f41" fmla="*/ f32 1 269629"/>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3649" h="269629">
                  <a:moveTo>
                    <a:pt x="f6" y="f5"/>
                  </a:moveTo>
                  <a:lnTo>
                    <a:pt x="f8" y="f9"/>
                  </a:lnTo>
                  <a:lnTo>
                    <a:pt x="f5" y="f10"/>
                  </a:lnTo>
                  <a:lnTo>
                    <a:pt x="f11" y="f12"/>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34">
              <a:extLst>
                <a:ext uri="{FF2B5EF4-FFF2-40B4-BE49-F238E27FC236}">
                  <a16:creationId xmlns:a16="http://schemas.microsoft.com/office/drawing/2014/main" id="{22EC483D-AF5D-8F7D-8EB7-6D4616EF1E85}"/>
                </a:ext>
              </a:extLst>
            </p:cNvPr>
            <p:cNvSpPr/>
            <p:nvPr/>
          </p:nvSpPr>
          <p:spPr>
            <a:xfrm flipH="1">
              <a:off x="10813730" y="2761433"/>
              <a:ext cx="224412" cy="215478"/>
            </a:xfrm>
            <a:custGeom>
              <a:avLst/>
              <a:gdLst>
                <a:gd name="f0" fmla="val 10800000"/>
                <a:gd name="f1" fmla="val 5400000"/>
                <a:gd name="f2" fmla="val 180"/>
                <a:gd name="f3" fmla="val w"/>
                <a:gd name="f4" fmla="val h"/>
                <a:gd name="f5" fmla="val 0"/>
                <a:gd name="f6" fmla="val 224413"/>
                <a:gd name="f7" fmla="val 215474"/>
                <a:gd name="f8" fmla="val 223524"/>
                <a:gd name="f9" fmla="val 214331"/>
                <a:gd name="f10" fmla="val 224414"/>
                <a:gd name="f11" fmla="val 4195"/>
                <a:gd name="f12" fmla="val 224032"/>
                <a:gd name="f13" fmla="val 215475"/>
                <a:gd name="f14" fmla="+- 0 0 -90"/>
                <a:gd name="f15" fmla="*/ f3 1 224413"/>
                <a:gd name="f16" fmla="*/ f4 1 215474"/>
                <a:gd name="f17" fmla="val f5"/>
                <a:gd name="f18" fmla="val f6"/>
                <a:gd name="f19" fmla="val f7"/>
                <a:gd name="f20" fmla="*/ f14 f0 1"/>
                <a:gd name="f21" fmla="+- f19 0 f17"/>
                <a:gd name="f22" fmla="+- f18 0 f17"/>
                <a:gd name="f23" fmla="*/ f20 1 f2"/>
                <a:gd name="f24" fmla="*/ f22 1 224413"/>
                <a:gd name="f25" fmla="*/ f21 1 215474"/>
                <a:gd name="f26" fmla="*/ 223524 f22 1"/>
                <a:gd name="f27" fmla="*/ 214331 f21 1"/>
                <a:gd name="f28" fmla="*/ 224414 f22 1"/>
                <a:gd name="f29" fmla="*/ 0 f22 1"/>
                <a:gd name="f30" fmla="*/ 0 f21 1"/>
                <a:gd name="f31" fmla="*/ 4195 f21 1"/>
                <a:gd name="f32" fmla="*/ 224032 f22 1"/>
                <a:gd name="f33" fmla="*/ 215475 f21 1"/>
                <a:gd name="f34" fmla="+- f23 0 f1"/>
                <a:gd name="f35" fmla="*/ f26 1 224413"/>
                <a:gd name="f36" fmla="*/ f27 1 215474"/>
                <a:gd name="f37" fmla="*/ f28 1 224413"/>
                <a:gd name="f38" fmla="*/ f29 1 224413"/>
                <a:gd name="f39" fmla="*/ f30 1 215474"/>
                <a:gd name="f40" fmla="*/ f31 1 215474"/>
                <a:gd name="f41" fmla="*/ f32 1 224413"/>
                <a:gd name="f42" fmla="*/ f33 1 215474"/>
                <a:gd name="f43" fmla="*/ f17 1 f24"/>
                <a:gd name="f44" fmla="*/ f18 1 f24"/>
                <a:gd name="f45" fmla="*/ f17 1 f25"/>
                <a:gd name="f46" fmla="*/ f19 1 f25"/>
                <a:gd name="f47" fmla="*/ f35 1 f24"/>
                <a:gd name="f48" fmla="*/ f36 1 f25"/>
                <a:gd name="f49" fmla="*/ f37 1 f24"/>
                <a:gd name="f50" fmla="*/ f38 1 f24"/>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5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0"/>
                </a:cxn>
                <a:cxn ang="f34">
                  <a:pos x="f59" y="f60"/>
                </a:cxn>
                <a:cxn ang="f34">
                  <a:pos x="f59" y="f60"/>
                </a:cxn>
                <a:cxn ang="f34">
                  <a:pos x="f59" y="f60"/>
                </a:cxn>
                <a:cxn ang="f34">
                  <a:pos x="f61" y="f60"/>
                </a:cxn>
                <a:cxn ang="f34">
                  <a:pos x="f62" y="f63"/>
                </a:cxn>
                <a:cxn ang="f34">
                  <a:pos x="f62" y="f63"/>
                </a:cxn>
                <a:cxn ang="f34">
                  <a:pos x="f62" y="f64"/>
                </a:cxn>
                <a:cxn ang="f34">
                  <a:pos x="f65" y="f66"/>
                </a:cxn>
              </a:cxnLst>
              <a:rect l="f55" t="f58" r="f56" b="f57"/>
              <a:pathLst>
                <a:path w="224413" h="215474">
                  <a:moveTo>
                    <a:pt x="f8" y="f9"/>
                  </a:moveTo>
                  <a:lnTo>
                    <a:pt x="f8" y="f9"/>
                  </a:lnTo>
                  <a:lnTo>
                    <a:pt x="f8" y="f9"/>
                  </a:lnTo>
                  <a:lnTo>
                    <a:pt x="f8" y="f9"/>
                  </a:lnTo>
                  <a:lnTo>
                    <a:pt x="f8" y="f9"/>
                  </a:lnTo>
                  <a:lnTo>
                    <a:pt x="f10" y="f9"/>
                  </a:lnTo>
                  <a:lnTo>
                    <a:pt x="f5" y="f5"/>
                  </a:lnTo>
                  <a:lnTo>
                    <a:pt x="f5" y="f5"/>
                  </a:lnTo>
                  <a:lnTo>
                    <a:pt x="f5" y="f11"/>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35">
              <a:extLst>
                <a:ext uri="{FF2B5EF4-FFF2-40B4-BE49-F238E27FC236}">
                  <a16:creationId xmlns:a16="http://schemas.microsoft.com/office/drawing/2014/main" id="{D6FEFA30-9F61-AF59-AFD9-9C751373A984}"/>
                </a:ext>
              </a:extLst>
            </p:cNvPr>
            <p:cNvSpPr/>
            <p:nvPr/>
          </p:nvSpPr>
          <p:spPr>
            <a:xfrm flipH="1">
              <a:off x="10617162" y="3209544"/>
              <a:ext cx="208263" cy="201113"/>
            </a:xfrm>
            <a:custGeom>
              <a:avLst/>
              <a:gdLst>
                <a:gd name="f0" fmla="val 10800000"/>
                <a:gd name="f1" fmla="val 5400000"/>
                <a:gd name="f2" fmla="val 180"/>
                <a:gd name="f3" fmla="val w"/>
                <a:gd name="f4" fmla="val h"/>
                <a:gd name="f5" fmla="val 0"/>
                <a:gd name="f6" fmla="val 208266"/>
                <a:gd name="f7" fmla="val 201110"/>
                <a:gd name="f8" fmla="val 207376"/>
                <a:gd name="f9" fmla="val 200856"/>
                <a:gd name="f10" fmla="val 2034"/>
                <a:gd name="f11" fmla="val 1500"/>
                <a:gd name="f12" fmla="val 953"/>
                <a:gd name="f13" fmla="val 814"/>
                <a:gd name="f14" fmla="val 1818"/>
                <a:gd name="f15" fmla="val 2542"/>
                <a:gd name="f16" fmla="+- 0 0 -90"/>
                <a:gd name="f17" fmla="*/ f3 1 208266"/>
                <a:gd name="f18" fmla="*/ f4 1 201110"/>
                <a:gd name="f19" fmla="val f5"/>
                <a:gd name="f20" fmla="val f6"/>
                <a:gd name="f21" fmla="val f7"/>
                <a:gd name="f22" fmla="*/ f16 f0 1"/>
                <a:gd name="f23" fmla="+- f21 0 f19"/>
                <a:gd name="f24" fmla="+- f20 0 f19"/>
                <a:gd name="f25" fmla="*/ f22 1 f2"/>
                <a:gd name="f26" fmla="*/ f24 1 208266"/>
                <a:gd name="f27" fmla="*/ f23 1 201110"/>
                <a:gd name="f28" fmla="*/ 207376 f24 1"/>
                <a:gd name="f29" fmla="*/ 200856 f23 1"/>
                <a:gd name="f30" fmla="*/ 208266 f24 1"/>
                <a:gd name="f31" fmla="*/ 2034 f24 1"/>
                <a:gd name="f32" fmla="*/ 0 f23 1"/>
                <a:gd name="f33" fmla="*/ 0 f24 1"/>
                <a:gd name="f34" fmla="*/ 2542 f23 1"/>
                <a:gd name="f35" fmla="*/ 201110 f23 1"/>
                <a:gd name="f36" fmla="+- f25 0 f1"/>
                <a:gd name="f37" fmla="*/ f28 1 208266"/>
                <a:gd name="f38" fmla="*/ f29 1 201110"/>
                <a:gd name="f39" fmla="*/ f30 1 208266"/>
                <a:gd name="f40" fmla="*/ f31 1 208266"/>
                <a:gd name="f41" fmla="*/ f32 1 201110"/>
                <a:gd name="f42" fmla="*/ f33 1 208266"/>
                <a:gd name="f43" fmla="*/ f34 1 201110"/>
                <a:gd name="f44" fmla="*/ f35 1 201110"/>
                <a:gd name="f45" fmla="*/ f19 1 f26"/>
                <a:gd name="f46" fmla="*/ f20 1 f26"/>
                <a:gd name="f47" fmla="*/ f19 1 f27"/>
                <a:gd name="f48" fmla="*/ f21 1 f27"/>
                <a:gd name="f49" fmla="*/ f37 1 f26"/>
                <a:gd name="f50" fmla="*/ f38 1 f27"/>
                <a:gd name="f51" fmla="*/ f39 1 f26"/>
                <a:gd name="f52" fmla="*/ f40 1 f26"/>
                <a:gd name="f53" fmla="*/ f41 1 f27"/>
                <a:gd name="f54" fmla="*/ f42 1 f26"/>
                <a:gd name="f55" fmla="*/ f43 1 f27"/>
                <a:gd name="f56" fmla="*/ f44 1 f27"/>
                <a:gd name="f57" fmla="*/ f45 f17 1"/>
                <a:gd name="f58" fmla="*/ f46 f17 1"/>
                <a:gd name="f59" fmla="*/ f48 f18 1"/>
                <a:gd name="f60" fmla="*/ f47 f18 1"/>
                <a:gd name="f61" fmla="*/ f49 f17 1"/>
                <a:gd name="f62" fmla="*/ f50 f18 1"/>
                <a:gd name="f63" fmla="*/ f51 f17 1"/>
                <a:gd name="f64" fmla="*/ f52 f17 1"/>
                <a:gd name="f65" fmla="*/ f53 f18 1"/>
                <a:gd name="f66" fmla="*/ f54 f17 1"/>
                <a:gd name="f67" fmla="*/ f55 f18 1"/>
                <a:gd name="f68" fmla="*/ f56 f18 1"/>
              </a:gdLst>
              <a:ahLst/>
              <a:cxnLst>
                <a:cxn ang="3cd4">
                  <a:pos x="hc" y="t"/>
                </a:cxn>
                <a:cxn ang="0">
                  <a:pos x="r" y="vc"/>
                </a:cxn>
                <a:cxn ang="cd4">
                  <a:pos x="hc" y="b"/>
                </a:cxn>
                <a:cxn ang="cd2">
                  <a:pos x="l" y="vc"/>
                </a:cxn>
                <a:cxn ang="f36">
                  <a:pos x="f61" y="f62"/>
                </a:cxn>
                <a:cxn ang="f36">
                  <a:pos x="f61" y="f62"/>
                </a:cxn>
                <a:cxn ang="f36">
                  <a:pos x="f61" y="f62"/>
                </a:cxn>
                <a:cxn ang="f36">
                  <a:pos x="f61" y="f62"/>
                </a:cxn>
                <a:cxn ang="f36">
                  <a:pos x="f61" y="f62"/>
                </a:cxn>
                <a:cxn ang="f36">
                  <a:pos x="f63" y="f62"/>
                </a:cxn>
                <a:cxn ang="f36">
                  <a:pos x="f64" y="f65"/>
                </a:cxn>
                <a:cxn ang="f36">
                  <a:pos x="f66" y="f67"/>
                </a:cxn>
                <a:cxn ang="f36">
                  <a:pos x="f61" y="f68"/>
                </a:cxn>
              </a:cxnLst>
              <a:rect l="f57" t="f60" r="f58" b="f59"/>
              <a:pathLst>
                <a:path w="208266" h="201110">
                  <a:moveTo>
                    <a:pt x="f8" y="f9"/>
                  </a:moveTo>
                  <a:lnTo>
                    <a:pt x="f8" y="f9"/>
                  </a:lnTo>
                  <a:lnTo>
                    <a:pt x="f8" y="f9"/>
                  </a:lnTo>
                  <a:lnTo>
                    <a:pt x="f8" y="f9"/>
                  </a:lnTo>
                  <a:lnTo>
                    <a:pt x="f8" y="f9"/>
                  </a:lnTo>
                  <a:lnTo>
                    <a:pt x="f6" y="f9"/>
                  </a:lnTo>
                  <a:lnTo>
                    <a:pt x="f10" y="f5"/>
                  </a:lnTo>
                  <a:cubicBezTo>
                    <a:pt x="f11" y="f12"/>
                    <a:pt x="f13" y="f14"/>
                    <a:pt x="f5" y="f15"/>
                  </a:cubicBez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36">
              <a:extLst>
                <a:ext uri="{FF2B5EF4-FFF2-40B4-BE49-F238E27FC236}">
                  <a16:creationId xmlns:a16="http://schemas.microsoft.com/office/drawing/2014/main" id="{35EF915F-B380-7050-4723-6F5E14C0C9B1}"/>
                </a:ext>
              </a:extLst>
            </p:cNvPr>
            <p:cNvSpPr/>
            <p:nvPr/>
          </p:nvSpPr>
          <p:spPr>
            <a:xfrm flipH="1">
              <a:off x="10550539" y="2960763"/>
              <a:ext cx="212204" cy="198946"/>
            </a:xfrm>
            <a:custGeom>
              <a:avLst/>
              <a:gdLst>
                <a:gd name="f0" fmla="val 10800000"/>
                <a:gd name="f1" fmla="val 5400000"/>
                <a:gd name="f2" fmla="val 180"/>
                <a:gd name="f3" fmla="val w"/>
                <a:gd name="f4" fmla="val h"/>
                <a:gd name="f5" fmla="val 0"/>
                <a:gd name="f6" fmla="val 212207"/>
                <a:gd name="f7" fmla="val 198949"/>
                <a:gd name="f8" fmla="val 212208"/>
                <a:gd name="f9" fmla="val 196407"/>
                <a:gd name="f10" fmla="val 3051"/>
                <a:gd name="f11" fmla="val 1526"/>
                <a:gd name="f12" fmla="val 210936"/>
                <a:gd name="f13" fmla="val 197932"/>
                <a:gd name="f14" fmla="+- 0 0 -90"/>
                <a:gd name="f15" fmla="*/ f3 1 212207"/>
                <a:gd name="f16" fmla="*/ f4 1 198949"/>
                <a:gd name="f17" fmla="val f5"/>
                <a:gd name="f18" fmla="val f6"/>
                <a:gd name="f19" fmla="val f7"/>
                <a:gd name="f20" fmla="*/ f14 f0 1"/>
                <a:gd name="f21" fmla="+- f19 0 f17"/>
                <a:gd name="f22" fmla="+- f18 0 f17"/>
                <a:gd name="f23" fmla="*/ f20 1 f2"/>
                <a:gd name="f24" fmla="*/ f22 1 212207"/>
                <a:gd name="f25" fmla="*/ f21 1 198949"/>
                <a:gd name="f26" fmla="*/ 212208 f22 1"/>
                <a:gd name="f27" fmla="*/ 196407 f21 1"/>
                <a:gd name="f28" fmla="*/ 3051 f22 1"/>
                <a:gd name="f29" fmla="*/ 0 f21 1"/>
                <a:gd name="f30" fmla="*/ 0 f22 1"/>
                <a:gd name="f31" fmla="*/ 1526 f21 1"/>
                <a:gd name="f32" fmla="*/ 210936 f22 1"/>
                <a:gd name="f33" fmla="*/ 198949 f21 1"/>
                <a:gd name="f34" fmla="*/ 197932 f21 1"/>
                <a:gd name="f35" fmla="+- f23 0 f1"/>
                <a:gd name="f36" fmla="*/ f26 1 212207"/>
                <a:gd name="f37" fmla="*/ f27 1 198949"/>
                <a:gd name="f38" fmla="*/ f28 1 212207"/>
                <a:gd name="f39" fmla="*/ f29 1 198949"/>
                <a:gd name="f40" fmla="*/ f30 1 212207"/>
                <a:gd name="f41" fmla="*/ f31 1 198949"/>
                <a:gd name="f42" fmla="*/ f32 1 212207"/>
                <a:gd name="f43" fmla="*/ f33 1 198949"/>
                <a:gd name="f44" fmla="*/ f34 1 198949"/>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9"/>
                </a:cxn>
                <a:cxn ang="f35">
                  <a:pos x="f68" y="f70"/>
                </a:cxn>
                <a:cxn ang="f35">
                  <a:pos x="f68" y="f70"/>
                </a:cxn>
                <a:cxn ang="f35">
                  <a:pos x="f68" y="f70"/>
                </a:cxn>
                <a:cxn ang="f35">
                  <a:pos x="f68" y="f70"/>
                </a:cxn>
              </a:cxnLst>
              <a:rect l="f58" t="f61" r="f59" b="f60"/>
              <a:pathLst>
                <a:path w="212207" h="198949">
                  <a:moveTo>
                    <a:pt x="f8" y="f9"/>
                  </a:moveTo>
                  <a:lnTo>
                    <a:pt x="f10" y="f5"/>
                  </a:lnTo>
                  <a:lnTo>
                    <a:pt x="f5" y="f11"/>
                  </a:lnTo>
                  <a:lnTo>
                    <a:pt x="f12" y="f7"/>
                  </a:lnTo>
                  <a:lnTo>
                    <a:pt x="f12" y="f13"/>
                  </a:lnTo>
                  <a:cubicBezTo>
                    <a:pt x="f12" y="f13"/>
                    <a:pt x="f12" y="f13"/>
                    <a:pt x="f12" y="f13"/>
                  </a:cubicBezTo>
                  <a:lnTo>
                    <a:pt x="f12" y="f13"/>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37">
              <a:extLst>
                <a:ext uri="{FF2B5EF4-FFF2-40B4-BE49-F238E27FC236}">
                  <a16:creationId xmlns:a16="http://schemas.microsoft.com/office/drawing/2014/main" id="{03578753-8863-D866-2A91-A6498E529911}"/>
                </a:ext>
              </a:extLst>
            </p:cNvPr>
            <p:cNvSpPr/>
            <p:nvPr/>
          </p:nvSpPr>
          <p:spPr>
            <a:xfrm flipH="1">
              <a:off x="9334378" y="5474887"/>
              <a:ext cx="881637" cy="508241"/>
            </a:xfrm>
            <a:custGeom>
              <a:avLst/>
              <a:gdLst>
                <a:gd name="f0" fmla="val 10800000"/>
                <a:gd name="f1" fmla="val 5400000"/>
                <a:gd name="f2" fmla="val 180"/>
                <a:gd name="f3" fmla="val w"/>
                <a:gd name="f4" fmla="val h"/>
                <a:gd name="f5" fmla="val 0"/>
                <a:gd name="f6" fmla="val 881634"/>
                <a:gd name="f7" fmla="val 508241"/>
                <a:gd name="f8" fmla="val 505953"/>
                <a:gd name="f9" fmla="val 890"/>
                <a:gd name="f10" fmla="val 506843"/>
                <a:gd name="f11" fmla="val 507478"/>
                <a:gd name="f12" fmla="val 508114"/>
                <a:gd name="f13" fmla="val 880872"/>
                <a:gd name="f14" fmla="val 4195"/>
                <a:gd name="f15" fmla="val 881635"/>
                <a:gd name="f16" fmla="+- 0 0 -90"/>
                <a:gd name="f17" fmla="*/ f3 1 881634"/>
                <a:gd name="f18" fmla="*/ f4 1 508241"/>
                <a:gd name="f19" fmla="val f5"/>
                <a:gd name="f20" fmla="val f6"/>
                <a:gd name="f21" fmla="val f7"/>
                <a:gd name="f22" fmla="*/ f16 f0 1"/>
                <a:gd name="f23" fmla="+- f21 0 f19"/>
                <a:gd name="f24" fmla="+- f20 0 f19"/>
                <a:gd name="f25" fmla="*/ f22 1 f2"/>
                <a:gd name="f26" fmla="*/ f24 1 881634"/>
                <a:gd name="f27" fmla="*/ f23 1 508241"/>
                <a:gd name="f28" fmla="*/ 0 f24 1"/>
                <a:gd name="f29" fmla="*/ 505953 f23 1"/>
                <a:gd name="f30" fmla="*/ 890 f24 1"/>
                <a:gd name="f31" fmla="*/ 506843 f23 1"/>
                <a:gd name="f32" fmla="*/ 507478 f23 1"/>
                <a:gd name="f33" fmla="*/ 508241 f23 1"/>
                <a:gd name="f34" fmla="*/ 880872 f24 1"/>
                <a:gd name="f35" fmla="*/ 4195 f23 1"/>
                <a:gd name="f36" fmla="*/ 881635 f24 1"/>
                <a:gd name="f37" fmla="*/ 0 f23 1"/>
                <a:gd name="f38" fmla="+- f25 0 f1"/>
                <a:gd name="f39" fmla="*/ f28 1 881634"/>
                <a:gd name="f40" fmla="*/ f29 1 508241"/>
                <a:gd name="f41" fmla="*/ f30 1 881634"/>
                <a:gd name="f42" fmla="*/ f31 1 508241"/>
                <a:gd name="f43" fmla="*/ f32 1 508241"/>
                <a:gd name="f44" fmla="*/ f33 1 508241"/>
                <a:gd name="f45" fmla="*/ f34 1 881634"/>
                <a:gd name="f46" fmla="*/ f35 1 508241"/>
                <a:gd name="f47" fmla="*/ f36 1 881634"/>
                <a:gd name="f48" fmla="*/ f37 1 508241"/>
                <a:gd name="f49" fmla="*/ f19 1 f26"/>
                <a:gd name="f50" fmla="*/ f20 1 f26"/>
                <a:gd name="f51" fmla="*/ f19 1 f27"/>
                <a:gd name="f52" fmla="*/ f21 1 f27"/>
                <a:gd name="f53" fmla="*/ f39 1 f26"/>
                <a:gd name="f54" fmla="*/ f40 1 f27"/>
                <a:gd name="f55" fmla="*/ f41 1 f26"/>
                <a:gd name="f56" fmla="*/ f42 1 f27"/>
                <a:gd name="f57" fmla="*/ f43 1 f27"/>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8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69" y="f70"/>
                </a:cxn>
                <a:cxn ang="f38">
                  <a:pos x="f69" y="f71"/>
                </a:cxn>
                <a:cxn ang="f38">
                  <a:pos x="f69" y="f71"/>
                </a:cxn>
                <a:cxn ang="f38">
                  <a:pos x="f69" y="f71"/>
                </a:cxn>
                <a:cxn ang="f38">
                  <a:pos x="f69" y="f72"/>
                </a:cxn>
                <a:cxn ang="f38">
                  <a:pos x="f73" y="f74"/>
                </a:cxn>
                <a:cxn ang="f38">
                  <a:pos x="f75" y="f76"/>
                </a:cxn>
              </a:cxnLst>
              <a:rect l="f63" t="f66" r="f64" b="f65"/>
              <a:pathLst>
                <a:path w="881634" h="508241">
                  <a:moveTo>
                    <a:pt x="f5" y="f8"/>
                  </a:moveTo>
                  <a:lnTo>
                    <a:pt x="f9" y="f10"/>
                  </a:lnTo>
                  <a:lnTo>
                    <a:pt x="f9" y="f10"/>
                  </a:lnTo>
                  <a:cubicBezTo>
                    <a:pt x="f9" y="f10"/>
                    <a:pt x="f9" y="f10"/>
                    <a:pt x="f9" y="f11"/>
                  </a:cubicBezTo>
                  <a:cubicBezTo>
                    <a:pt x="f9" y="f12"/>
                    <a:pt x="f9" y="f11"/>
                    <a:pt x="f9" y="f11"/>
                  </a:cubicBezTo>
                  <a:lnTo>
                    <a:pt x="f9" y="f11"/>
                  </a:lnTo>
                  <a:lnTo>
                    <a:pt x="f9" y="f7"/>
                  </a:lnTo>
                  <a:lnTo>
                    <a:pt x="f13" y="f14"/>
                  </a:lnTo>
                  <a:lnTo>
                    <a:pt x="f1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38">
              <a:extLst>
                <a:ext uri="{FF2B5EF4-FFF2-40B4-BE49-F238E27FC236}">
                  <a16:creationId xmlns:a16="http://schemas.microsoft.com/office/drawing/2014/main" id="{3B4FCACB-C266-4FF8-353E-4490B11E438C}"/>
                </a:ext>
              </a:extLst>
            </p:cNvPr>
            <p:cNvSpPr/>
            <p:nvPr/>
          </p:nvSpPr>
          <p:spPr>
            <a:xfrm flipH="1">
              <a:off x="10600502" y="667063"/>
              <a:ext cx="1277444" cy="535573"/>
            </a:xfrm>
            <a:custGeom>
              <a:avLst/>
              <a:gdLst>
                <a:gd name="f0" fmla="val 10800000"/>
                <a:gd name="f1" fmla="val 5400000"/>
                <a:gd name="f2" fmla="val 180"/>
                <a:gd name="f3" fmla="val w"/>
                <a:gd name="f4" fmla="val h"/>
                <a:gd name="f5" fmla="val 0"/>
                <a:gd name="f6" fmla="val 1277442"/>
                <a:gd name="f7" fmla="val 535573"/>
                <a:gd name="f8" fmla="val 19450"/>
                <a:gd name="f9" fmla="val 1273501"/>
                <a:gd name="f10" fmla="val 16399"/>
                <a:gd name="f11" fmla="val 1269813"/>
                <a:gd name="f12" fmla="val 13190"/>
                <a:gd name="f13" fmla="val 1269101"/>
                <a:gd name="f14" fmla="val 7732"/>
                <a:gd name="f15" fmla="val 1271848"/>
                <a:gd name="f16" fmla="val 3687"/>
                <a:gd name="f17" fmla="val 1272916"/>
                <a:gd name="f18" fmla="val 1930"/>
                <a:gd name="f19" fmla="val 1274594"/>
                <a:gd name="f20" fmla="val 620"/>
                <a:gd name="f21" fmla="val 1276552"/>
                <a:gd name="f22" fmla="val 1275281"/>
                <a:gd name="f23" fmla="val 381"/>
                <a:gd name="f24" fmla="val 515615"/>
                <a:gd name="f25" fmla="val 529344"/>
                <a:gd name="f26" fmla="+- 0 0 -90"/>
                <a:gd name="f27" fmla="*/ f3 1 1277442"/>
                <a:gd name="f28" fmla="*/ f4 1 535573"/>
                <a:gd name="f29" fmla="val f5"/>
                <a:gd name="f30" fmla="val f6"/>
                <a:gd name="f31" fmla="val f7"/>
                <a:gd name="f32" fmla="*/ f26 f0 1"/>
                <a:gd name="f33" fmla="+- f31 0 f29"/>
                <a:gd name="f34" fmla="+- f30 0 f29"/>
                <a:gd name="f35" fmla="*/ f32 1 f2"/>
                <a:gd name="f36" fmla="*/ f34 1 1277442"/>
                <a:gd name="f37" fmla="*/ f33 1 535573"/>
                <a:gd name="f38" fmla="*/ 0 f34 1"/>
                <a:gd name="f39" fmla="*/ 535573 f33 1"/>
                <a:gd name="f40" fmla="*/ 1277442 f34 1"/>
                <a:gd name="f41" fmla="*/ 19450 f33 1"/>
                <a:gd name="f42" fmla="*/ 1273501 f34 1"/>
                <a:gd name="f43" fmla="*/ 16399 f33 1"/>
                <a:gd name="f44" fmla="*/ 1271848 f34 1"/>
                <a:gd name="f45" fmla="*/ 3687 f33 1"/>
                <a:gd name="f46" fmla="*/ 1276552 f34 1"/>
                <a:gd name="f47" fmla="*/ 0 f33 1"/>
                <a:gd name="f48" fmla="*/ 1275281 f34 1"/>
                <a:gd name="f49" fmla="*/ 381 f34 1"/>
                <a:gd name="f50" fmla="*/ 515615 f33 1"/>
                <a:gd name="f51" fmla="*/ 529344 f33 1"/>
                <a:gd name="f52" fmla="+- f35 0 f1"/>
                <a:gd name="f53" fmla="*/ f38 1 1277442"/>
                <a:gd name="f54" fmla="*/ f39 1 535573"/>
                <a:gd name="f55" fmla="*/ f40 1 1277442"/>
                <a:gd name="f56" fmla="*/ f41 1 535573"/>
                <a:gd name="f57" fmla="*/ f42 1 1277442"/>
                <a:gd name="f58" fmla="*/ f43 1 535573"/>
                <a:gd name="f59" fmla="*/ f44 1 1277442"/>
                <a:gd name="f60" fmla="*/ f45 1 535573"/>
                <a:gd name="f61" fmla="*/ f46 1 1277442"/>
                <a:gd name="f62" fmla="*/ f47 1 535573"/>
                <a:gd name="f63" fmla="*/ f48 1 1277442"/>
                <a:gd name="f64" fmla="*/ f49 1 1277442"/>
                <a:gd name="f65" fmla="*/ f50 1 535573"/>
                <a:gd name="f66" fmla="*/ f51 1 535573"/>
                <a:gd name="f67" fmla="*/ f29 1 f36"/>
                <a:gd name="f68" fmla="*/ f30 1 f36"/>
                <a:gd name="f69" fmla="*/ f29 1 f37"/>
                <a:gd name="f70" fmla="*/ f31 1 f37"/>
                <a:gd name="f71" fmla="*/ f53 1 f36"/>
                <a:gd name="f72" fmla="*/ f54 1 f37"/>
                <a:gd name="f73" fmla="*/ f55 1 f36"/>
                <a:gd name="f74" fmla="*/ f56 1 f37"/>
                <a:gd name="f75" fmla="*/ f57 1 f36"/>
                <a:gd name="f76" fmla="*/ f58 1 f37"/>
                <a:gd name="f77" fmla="*/ f59 1 f36"/>
                <a:gd name="f78" fmla="*/ f60 1 f37"/>
                <a:gd name="f79" fmla="*/ f61 1 f36"/>
                <a:gd name="f80" fmla="*/ f62 1 f37"/>
                <a:gd name="f81" fmla="*/ f63 1 f36"/>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8 1"/>
                <a:gd name="f95" fmla="*/ f77 f27 1"/>
                <a:gd name="f96" fmla="*/ f78 f28 1"/>
                <a:gd name="f97" fmla="*/ f79 f27 1"/>
                <a:gd name="f98" fmla="*/ f80 f28 1"/>
                <a:gd name="f99" fmla="*/ f81 f27 1"/>
                <a:gd name="f100" fmla="*/ f82 f27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3" y="f94"/>
                </a:cxn>
                <a:cxn ang="f52">
                  <a:pos x="f95" y="f96"/>
                </a:cxn>
                <a:cxn ang="f52">
                  <a:pos x="f97" y="f98"/>
                </a:cxn>
                <a:cxn ang="f52">
                  <a:pos x="f99" y="f98"/>
                </a:cxn>
                <a:cxn ang="f52">
                  <a:pos x="f100" y="f101"/>
                </a:cxn>
                <a:cxn ang="f52">
                  <a:pos x="f100" y="f102"/>
                </a:cxn>
              </a:cxnLst>
              <a:rect l="f85" t="f88" r="f86" b="f87"/>
              <a:pathLst>
                <a:path w="1277442" h="535573">
                  <a:moveTo>
                    <a:pt x="f5" y="f7"/>
                  </a:moveTo>
                  <a:lnTo>
                    <a:pt x="f6" y="f8"/>
                  </a:lnTo>
                  <a:lnTo>
                    <a:pt x="f9" y="f10"/>
                  </a:lnTo>
                  <a:cubicBezTo>
                    <a:pt x="f11" y="f12"/>
                    <a:pt x="f13" y="f14"/>
                    <a:pt x="f15" y="f16"/>
                  </a:cubicBezTo>
                  <a:cubicBezTo>
                    <a:pt x="f17" y="f18"/>
                    <a:pt x="f19" y="f20"/>
                    <a:pt x="f21" y="f5"/>
                  </a:cubicBezTo>
                  <a:lnTo>
                    <a:pt x="f22" y="f5"/>
                  </a:lnTo>
                  <a:lnTo>
                    <a:pt x="f23" y="f24"/>
                  </a:lnTo>
                  <a:lnTo>
                    <a:pt x="f23"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39">
              <a:extLst>
                <a:ext uri="{FF2B5EF4-FFF2-40B4-BE49-F238E27FC236}">
                  <a16:creationId xmlns:a16="http://schemas.microsoft.com/office/drawing/2014/main" id="{45222C51-08F5-2FB8-FD8E-A4482C829483}"/>
                </a:ext>
              </a:extLst>
            </p:cNvPr>
            <p:cNvSpPr/>
            <p:nvPr/>
          </p:nvSpPr>
          <p:spPr>
            <a:xfrm flipH="1">
              <a:off x="10630128" y="802706"/>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40">
              <a:extLst>
                <a:ext uri="{FF2B5EF4-FFF2-40B4-BE49-F238E27FC236}">
                  <a16:creationId xmlns:a16="http://schemas.microsoft.com/office/drawing/2014/main" id="{BAE05864-BF74-3A8D-DD5C-FEDC9A7FEAF8}"/>
                </a:ext>
              </a:extLst>
            </p:cNvPr>
            <p:cNvSpPr/>
            <p:nvPr/>
          </p:nvSpPr>
          <p:spPr>
            <a:xfrm flipH="1">
              <a:off x="10645133" y="803849"/>
              <a:ext cx="1234339" cy="505443"/>
            </a:xfrm>
            <a:custGeom>
              <a:avLst/>
              <a:gdLst>
                <a:gd name="f0" fmla="val 10800000"/>
                <a:gd name="f1" fmla="val 5400000"/>
                <a:gd name="f2" fmla="val 180"/>
                <a:gd name="f3" fmla="val w"/>
                <a:gd name="f4" fmla="val h"/>
                <a:gd name="f5" fmla="val 0"/>
                <a:gd name="f6" fmla="val 1234339"/>
                <a:gd name="f7" fmla="val 505444"/>
                <a:gd name="f8" fmla="val 1234340"/>
                <a:gd name="f9" fmla="val 501885"/>
                <a:gd name="f10" fmla="val 505445"/>
                <a:gd name="f11" fmla="val 1234085"/>
                <a:gd name="f12" fmla="val 3051"/>
                <a:gd name="f13" fmla="+- 0 0 -90"/>
                <a:gd name="f14" fmla="*/ f3 1 1234339"/>
                <a:gd name="f15" fmla="*/ f4 1 505444"/>
                <a:gd name="f16" fmla="val f5"/>
                <a:gd name="f17" fmla="val f6"/>
                <a:gd name="f18" fmla="val f7"/>
                <a:gd name="f19" fmla="*/ f13 f0 1"/>
                <a:gd name="f20" fmla="+- f18 0 f16"/>
                <a:gd name="f21" fmla="+- f17 0 f16"/>
                <a:gd name="f22" fmla="*/ f19 1 f2"/>
                <a:gd name="f23" fmla="*/ f21 1 1234339"/>
                <a:gd name="f24" fmla="*/ f20 1 505444"/>
                <a:gd name="f25" fmla="*/ 1234340 f21 1"/>
                <a:gd name="f26" fmla="*/ 0 f20 1"/>
                <a:gd name="f27" fmla="*/ 0 f21 1"/>
                <a:gd name="f28" fmla="*/ 501885 f20 1"/>
                <a:gd name="f29" fmla="*/ 505445 f20 1"/>
                <a:gd name="f30" fmla="*/ 1234085 f21 1"/>
                <a:gd name="f31" fmla="*/ 3051 f20 1"/>
                <a:gd name="f32" fmla="+- f22 0 f1"/>
                <a:gd name="f33" fmla="*/ f25 1 1234339"/>
                <a:gd name="f34" fmla="*/ f26 1 505444"/>
                <a:gd name="f35" fmla="*/ f27 1 1234339"/>
                <a:gd name="f36" fmla="*/ f28 1 505444"/>
                <a:gd name="f37" fmla="*/ f29 1 505444"/>
                <a:gd name="f38" fmla="*/ f30 1 1234339"/>
                <a:gd name="f39" fmla="*/ f31 1 505444"/>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5" y="f56"/>
                </a:cxn>
                <a:cxn ang="f32">
                  <a:pos x="f55" y="f56"/>
                </a:cxn>
                <a:cxn ang="f32">
                  <a:pos x="f55" y="f56"/>
                </a:cxn>
                <a:cxn ang="f32">
                  <a:pos x="f55" y="f56"/>
                </a:cxn>
                <a:cxn ang="f32">
                  <a:pos x="f55" y="f56"/>
                </a:cxn>
                <a:cxn ang="f32">
                  <a:pos x="f57" y="f58"/>
                </a:cxn>
                <a:cxn ang="f32">
                  <a:pos x="f57" y="f59"/>
                </a:cxn>
                <a:cxn ang="f32">
                  <a:pos x="f60" y="f61"/>
                </a:cxn>
              </a:cxnLst>
              <a:rect l="f51" t="f54" r="f52" b="f53"/>
              <a:pathLst>
                <a:path w="1234339" h="505444">
                  <a:moveTo>
                    <a:pt x="f8" y="f5"/>
                  </a:moveTo>
                  <a:lnTo>
                    <a:pt x="f8" y="f5"/>
                  </a:lnTo>
                  <a:cubicBezTo>
                    <a:pt x="f8" y="f5"/>
                    <a:pt x="f8" y="f5"/>
                    <a:pt x="f8" y="f5"/>
                  </a:cubicBezTo>
                  <a:lnTo>
                    <a:pt x="f8" y="f5"/>
                  </a:lnTo>
                  <a:lnTo>
                    <a:pt x="f8" y="f5"/>
                  </a:lnTo>
                  <a:lnTo>
                    <a:pt x="f8" y="f5"/>
                  </a:lnTo>
                  <a:lnTo>
                    <a:pt x="f5" y="f9"/>
                  </a:lnTo>
                  <a:lnTo>
                    <a:pt x="f5" y="f10"/>
                  </a:lnTo>
                  <a:lnTo>
                    <a:pt x="f11"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41">
              <a:extLst>
                <a:ext uri="{FF2B5EF4-FFF2-40B4-BE49-F238E27FC236}">
                  <a16:creationId xmlns:a16="http://schemas.microsoft.com/office/drawing/2014/main" id="{AC470171-D8E7-60A7-C13F-077A6F41F7F2}"/>
                </a:ext>
              </a:extLst>
            </p:cNvPr>
            <p:cNvSpPr/>
            <p:nvPr/>
          </p:nvSpPr>
          <p:spPr>
            <a:xfrm flipH="1">
              <a:off x="11038243" y="2746043"/>
              <a:ext cx="31811" cy="239005"/>
            </a:xfrm>
            <a:custGeom>
              <a:avLst/>
              <a:gdLst>
                <a:gd name="f0" fmla="val 10800000"/>
                <a:gd name="f1" fmla="val 5400000"/>
                <a:gd name="f2" fmla="val 180"/>
                <a:gd name="f3" fmla="val w"/>
                <a:gd name="f4" fmla="val h"/>
                <a:gd name="f5" fmla="val 0"/>
                <a:gd name="f6" fmla="val 31812"/>
                <a:gd name="f7" fmla="val 239002"/>
                <a:gd name="f8" fmla="val 9663"/>
                <a:gd name="f9" fmla="val 229087"/>
                <a:gd name="f10" fmla="val 14633"/>
                <a:gd name="f11" fmla="val 229481"/>
                <a:gd name="f12" fmla="val 18341"/>
                <a:gd name="f13" fmla="val 233828"/>
                <a:gd name="f14" fmla="val 17947"/>
                <a:gd name="f15" fmla="val 238799"/>
                <a:gd name="f16" fmla="val 17940"/>
                <a:gd name="f17" fmla="val 238862"/>
                <a:gd name="f18" fmla="val 17934"/>
                <a:gd name="f19" fmla="val 238939"/>
                <a:gd name="f20" fmla="val 17928"/>
                <a:gd name="f21" fmla="val 31787"/>
                <a:gd name="f22" fmla="val 19205"/>
                <a:gd name="f23" fmla="val 15010"/>
                <a:gd name="f24" fmla="val 9925"/>
                <a:gd name="f25" fmla="val 32158"/>
                <a:gd name="f26" fmla="val 4929"/>
                <a:gd name="f27" fmla="val 28501"/>
                <a:gd name="f28" fmla="val 543"/>
                <a:gd name="f29" fmla="val 23522"/>
                <a:gd name="f30" fmla="val 9"/>
                <a:gd name="f31" fmla="val 21663"/>
                <a:gd name="f32" fmla="val -79"/>
                <a:gd name="f33" fmla="val 19830"/>
                <a:gd name="f34" fmla="val 467"/>
                <a:gd name="f35" fmla="val 18309"/>
                <a:gd name="f36" fmla="val 1535"/>
                <a:gd name="f37" fmla="val 16783"/>
                <a:gd name="f38" fmla="val 2679"/>
                <a:gd name="f39" fmla="val 16413"/>
                <a:gd name="f40" fmla="val 3124"/>
                <a:gd name="f41" fmla="val 16073"/>
                <a:gd name="f42" fmla="val 3594"/>
                <a:gd name="f43" fmla="val 15766"/>
                <a:gd name="f44" fmla="val 4077"/>
                <a:gd name="f45" fmla="val 14876"/>
                <a:gd name="f46" fmla="val 5476"/>
                <a:gd name="f47" fmla="val 14816"/>
                <a:gd name="f48" fmla="val 6111"/>
                <a:gd name="f49" fmla="val 6747"/>
                <a:gd name="f50" fmla="val 7383"/>
                <a:gd name="f51" fmla="val 14802"/>
                <a:gd name="f52" fmla="val 7802"/>
                <a:gd name="f53" fmla="val 8234"/>
                <a:gd name="f54" fmla="val 8654"/>
                <a:gd name="f55" fmla="val 234680"/>
                <a:gd name="f56" fmla="val 1466"/>
                <a:gd name="f57" fmla="val 230739"/>
                <a:gd name="f58" fmla="val 5518"/>
                <a:gd name="f59" fmla="val 228400"/>
                <a:gd name="f60" fmla="+- 0 0 -90"/>
                <a:gd name="f61" fmla="*/ f3 1 31812"/>
                <a:gd name="f62" fmla="*/ f4 1 239002"/>
                <a:gd name="f63" fmla="val f5"/>
                <a:gd name="f64" fmla="val f6"/>
                <a:gd name="f65" fmla="val f7"/>
                <a:gd name="f66" fmla="*/ f60 f0 1"/>
                <a:gd name="f67" fmla="+- f65 0 f63"/>
                <a:gd name="f68" fmla="+- f64 0 f63"/>
                <a:gd name="f69" fmla="*/ f66 1 f2"/>
                <a:gd name="f70" fmla="*/ f68 1 31812"/>
                <a:gd name="f71" fmla="*/ f67 1 239002"/>
                <a:gd name="f72" fmla="*/ 9663 f68 1"/>
                <a:gd name="f73" fmla="*/ 229087 f67 1"/>
                <a:gd name="f74" fmla="*/ 17947 f68 1"/>
                <a:gd name="f75" fmla="*/ 238799 f67 1"/>
                <a:gd name="f76" fmla="*/ 17928 f68 1"/>
                <a:gd name="f77" fmla="*/ 239002 f67 1"/>
                <a:gd name="f78" fmla="*/ 31787 f68 1"/>
                <a:gd name="f79" fmla="*/ 19205 f67 1"/>
                <a:gd name="f80" fmla="*/ 15010 f67 1"/>
                <a:gd name="f81" fmla="*/ 9925 f67 1"/>
                <a:gd name="f82" fmla="*/ 23522 f68 1"/>
                <a:gd name="f83" fmla="*/ 9 f67 1"/>
                <a:gd name="f84" fmla="*/ 18309 f68 1"/>
                <a:gd name="f85" fmla="*/ 1535 f67 1"/>
                <a:gd name="f86" fmla="*/ 16783 f68 1"/>
                <a:gd name="f87" fmla="*/ 2679 f67 1"/>
                <a:gd name="f88" fmla="*/ 15766 f68 1"/>
                <a:gd name="f89" fmla="*/ 4077 f67 1"/>
                <a:gd name="f90" fmla="*/ 14876 f68 1"/>
                <a:gd name="f91" fmla="*/ 5476 f67 1"/>
                <a:gd name="f92" fmla="*/ 7383 f67 1"/>
                <a:gd name="f93" fmla="*/ 8654 f67 1"/>
                <a:gd name="f94" fmla="*/ 0 f68 1"/>
                <a:gd name="f95" fmla="*/ 234680 f67 1"/>
                <a:gd name="f96" fmla="+- f69 0 f1"/>
                <a:gd name="f97" fmla="*/ f72 1 31812"/>
                <a:gd name="f98" fmla="*/ f73 1 239002"/>
                <a:gd name="f99" fmla="*/ f74 1 31812"/>
                <a:gd name="f100" fmla="*/ f75 1 239002"/>
                <a:gd name="f101" fmla="*/ f76 1 31812"/>
                <a:gd name="f102" fmla="*/ f77 1 239002"/>
                <a:gd name="f103" fmla="*/ f78 1 31812"/>
                <a:gd name="f104" fmla="*/ f79 1 239002"/>
                <a:gd name="f105" fmla="*/ f80 1 239002"/>
                <a:gd name="f106" fmla="*/ f81 1 239002"/>
                <a:gd name="f107" fmla="*/ f82 1 31812"/>
                <a:gd name="f108" fmla="*/ f83 1 239002"/>
                <a:gd name="f109" fmla="*/ f84 1 31812"/>
                <a:gd name="f110" fmla="*/ f85 1 239002"/>
                <a:gd name="f111" fmla="*/ f86 1 31812"/>
                <a:gd name="f112" fmla="*/ f87 1 239002"/>
                <a:gd name="f113" fmla="*/ f88 1 31812"/>
                <a:gd name="f114" fmla="*/ f89 1 239002"/>
                <a:gd name="f115" fmla="*/ f90 1 31812"/>
                <a:gd name="f116" fmla="*/ f91 1 239002"/>
                <a:gd name="f117" fmla="*/ f92 1 239002"/>
                <a:gd name="f118" fmla="*/ f93 1 239002"/>
                <a:gd name="f119" fmla="*/ f94 1 31812"/>
                <a:gd name="f120" fmla="*/ f95 1 239002"/>
                <a:gd name="f121" fmla="*/ f63 1 f70"/>
                <a:gd name="f122" fmla="*/ f64 1 f70"/>
                <a:gd name="f123" fmla="*/ f63 1 f71"/>
                <a:gd name="f124" fmla="*/ f65 1 f71"/>
                <a:gd name="f125" fmla="*/ f97 1 f70"/>
                <a:gd name="f126" fmla="*/ f98 1 f71"/>
                <a:gd name="f127" fmla="*/ f99 1 f70"/>
                <a:gd name="f128" fmla="*/ f100 1 f71"/>
                <a:gd name="f129" fmla="*/ f101 1 f70"/>
                <a:gd name="f130" fmla="*/ f102 1 f71"/>
                <a:gd name="f131" fmla="*/ f103 1 f70"/>
                <a:gd name="f132" fmla="*/ f104 1 f71"/>
                <a:gd name="f133" fmla="*/ f105 1 f71"/>
                <a:gd name="f134" fmla="*/ f106 1 f71"/>
                <a:gd name="f135" fmla="*/ f107 1 f70"/>
                <a:gd name="f136" fmla="*/ f108 1 f71"/>
                <a:gd name="f137" fmla="*/ f109 1 f70"/>
                <a:gd name="f138" fmla="*/ f110 1 f71"/>
                <a:gd name="f139" fmla="*/ f111 1 f70"/>
                <a:gd name="f140" fmla="*/ f112 1 f71"/>
                <a:gd name="f141" fmla="*/ f113 1 f70"/>
                <a:gd name="f142" fmla="*/ f114 1 f71"/>
                <a:gd name="f143" fmla="*/ f115 1 f70"/>
                <a:gd name="f144" fmla="*/ f116 1 f71"/>
                <a:gd name="f145" fmla="*/ f117 1 f71"/>
                <a:gd name="f146" fmla="*/ f118 1 f71"/>
                <a:gd name="f147" fmla="*/ f119 1 f70"/>
                <a:gd name="f148" fmla="*/ f120 1 f71"/>
                <a:gd name="f149" fmla="*/ f121 f61 1"/>
                <a:gd name="f150" fmla="*/ f122 f61 1"/>
                <a:gd name="f151" fmla="*/ f124 f62 1"/>
                <a:gd name="f152" fmla="*/ f123 f62 1"/>
                <a:gd name="f153" fmla="*/ f125 f61 1"/>
                <a:gd name="f154" fmla="*/ f126 f62 1"/>
                <a:gd name="f155" fmla="*/ f127 f61 1"/>
                <a:gd name="f156" fmla="*/ f128 f62 1"/>
                <a:gd name="f157" fmla="*/ f129 f61 1"/>
                <a:gd name="f158" fmla="*/ f130 f62 1"/>
                <a:gd name="f159" fmla="*/ f131 f61 1"/>
                <a:gd name="f160" fmla="*/ f132 f62 1"/>
                <a:gd name="f161" fmla="*/ f133 f62 1"/>
                <a:gd name="f162" fmla="*/ f134 f62 1"/>
                <a:gd name="f163" fmla="*/ f135 f61 1"/>
                <a:gd name="f164" fmla="*/ f136 f62 1"/>
                <a:gd name="f165" fmla="*/ f137 f61 1"/>
                <a:gd name="f166" fmla="*/ f138 f62 1"/>
                <a:gd name="f167" fmla="*/ f139 f61 1"/>
                <a:gd name="f168" fmla="*/ f140 f62 1"/>
                <a:gd name="f169" fmla="*/ f141 f61 1"/>
                <a:gd name="f170" fmla="*/ f142 f62 1"/>
                <a:gd name="f171" fmla="*/ f143 f61 1"/>
                <a:gd name="f172" fmla="*/ f144 f62 1"/>
                <a:gd name="f173" fmla="*/ f145 f62 1"/>
                <a:gd name="f174" fmla="*/ f146 f62 1"/>
                <a:gd name="f175" fmla="*/ f147 f61 1"/>
                <a:gd name="f176" fmla="*/ f148 f62 1"/>
              </a:gdLst>
              <a:ahLst/>
              <a:cxnLst>
                <a:cxn ang="3cd4">
                  <a:pos x="hc" y="t"/>
                </a:cxn>
                <a:cxn ang="0">
                  <a:pos x="r" y="vc"/>
                </a:cxn>
                <a:cxn ang="cd4">
                  <a:pos x="hc" y="b"/>
                </a:cxn>
                <a:cxn ang="cd2">
                  <a:pos x="l" y="vc"/>
                </a:cxn>
                <a:cxn ang="f96">
                  <a:pos x="f153" y="f154"/>
                </a:cxn>
                <a:cxn ang="f96">
                  <a:pos x="f155" y="f156"/>
                </a:cxn>
                <a:cxn ang="f96">
                  <a:pos x="f157" y="f158"/>
                </a:cxn>
                <a:cxn ang="f96">
                  <a:pos x="f159" y="f160"/>
                </a:cxn>
                <a:cxn ang="f96">
                  <a:pos x="f159" y="f161"/>
                </a:cxn>
                <a:cxn ang="f96">
                  <a:pos x="f159" y="f162"/>
                </a:cxn>
                <a:cxn ang="f96">
                  <a:pos x="f163" y="f164"/>
                </a:cxn>
                <a:cxn ang="f96">
                  <a:pos x="f165" y="f166"/>
                </a:cxn>
                <a:cxn ang="f96">
                  <a:pos x="f167" y="f168"/>
                </a:cxn>
                <a:cxn ang="f96">
                  <a:pos x="f169" y="f170"/>
                </a:cxn>
                <a:cxn ang="f96">
                  <a:pos x="f171" y="f172"/>
                </a:cxn>
                <a:cxn ang="f96">
                  <a:pos x="f171" y="f173"/>
                </a:cxn>
                <a:cxn ang="f96">
                  <a:pos x="f171" y="f174"/>
                </a:cxn>
                <a:cxn ang="f96">
                  <a:pos x="f175" y="f176"/>
                </a:cxn>
                <a:cxn ang="f96">
                  <a:pos x="f175" y="f176"/>
                </a:cxn>
                <a:cxn ang="f96">
                  <a:pos x="f153" y="f154"/>
                </a:cxn>
              </a:cxnLst>
              <a:rect l="f149" t="f152" r="f150" b="f151"/>
              <a:pathLst>
                <a:path w="31812" h="239002">
                  <a:moveTo>
                    <a:pt x="f8" y="f9"/>
                  </a:moveTo>
                  <a:cubicBezTo>
                    <a:pt x="f10" y="f11"/>
                    <a:pt x="f12" y="f13"/>
                    <a:pt x="f14" y="f15"/>
                  </a:cubicBezTo>
                  <a:cubicBezTo>
                    <a:pt x="f16" y="f17"/>
                    <a:pt x="f18" y="f19"/>
                    <a:pt x="f20" y="f7"/>
                  </a:cubicBezTo>
                  <a:lnTo>
                    <a:pt x="f21" y="f22"/>
                  </a:lnTo>
                  <a:lnTo>
                    <a:pt x="f21" y="f23"/>
                  </a:lnTo>
                  <a:lnTo>
                    <a:pt x="f21" y="f24"/>
                  </a:lnTo>
                  <a:cubicBezTo>
                    <a:pt x="f25" y="f26"/>
                    <a:pt x="f27" y="f28"/>
                    <a:pt x="f29" y="f30"/>
                  </a:cubicBezTo>
                  <a:cubicBezTo>
                    <a:pt x="f31" y="f32"/>
                    <a:pt x="f33" y="f34"/>
                    <a:pt x="f35" y="f36"/>
                  </a:cubicBezTo>
                  <a:lnTo>
                    <a:pt x="f37" y="f38"/>
                  </a:lnTo>
                  <a:cubicBezTo>
                    <a:pt x="f39" y="f40"/>
                    <a:pt x="f41" y="f42"/>
                    <a:pt x="f43" y="f44"/>
                  </a:cubicBezTo>
                  <a:lnTo>
                    <a:pt x="f45" y="f46"/>
                  </a:lnTo>
                  <a:cubicBezTo>
                    <a:pt x="f47" y="f48"/>
                    <a:pt x="f47" y="f49"/>
                    <a:pt x="f45" y="f50"/>
                  </a:cubicBezTo>
                  <a:cubicBezTo>
                    <a:pt x="f51" y="f52"/>
                    <a:pt x="f51" y="f53"/>
                    <a:pt x="f45" y="f54"/>
                  </a:cubicBezTo>
                  <a:lnTo>
                    <a:pt x="f5" y="f55"/>
                  </a:lnTo>
                  <a:lnTo>
                    <a:pt x="f5" y="f55"/>
                  </a:ln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42">
              <a:extLst>
                <a:ext uri="{FF2B5EF4-FFF2-40B4-BE49-F238E27FC236}">
                  <a16:creationId xmlns:a16="http://schemas.microsoft.com/office/drawing/2014/main" id="{85D7B2E4-4647-78EF-5EA2-4376EDB8E7D7}"/>
                </a:ext>
              </a:extLst>
            </p:cNvPr>
            <p:cNvSpPr/>
            <p:nvPr/>
          </p:nvSpPr>
          <p:spPr>
            <a:xfrm flipH="1">
              <a:off x="10836234" y="2990252"/>
              <a:ext cx="217041" cy="208995"/>
            </a:xfrm>
            <a:custGeom>
              <a:avLst/>
              <a:gdLst>
                <a:gd name="f0" fmla="val 10800000"/>
                <a:gd name="f1" fmla="val 5400000"/>
                <a:gd name="f2" fmla="val 180"/>
                <a:gd name="f3" fmla="val w"/>
                <a:gd name="f4" fmla="val h"/>
                <a:gd name="f5" fmla="val 0"/>
                <a:gd name="f6" fmla="val 217039"/>
                <a:gd name="f7" fmla="val 208991"/>
                <a:gd name="f8" fmla="val 207466"/>
                <a:gd name="f9" fmla="val 254"/>
                <a:gd name="f10" fmla="val 4195"/>
                <a:gd name="f11" fmla="val 213861"/>
                <a:gd name="f12" fmla="val 208992"/>
                <a:gd name="f13" fmla="+- 0 0 -90"/>
                <a:gd name="f14" fmla="*/ f3 1 217039"/>
                <a:gd name="f15" fmla="*/ f4 1 208991"/>
                <a:gd name="f16" fmla="val f5"/>
                <a:gd name="f17" fmla="val f6"/>
                <a:gd name="f18" fmla="val f7"/>
                <a:gd name="f19" fmla="*/ f13 f0 1"/>
                <a:gd name="f20" fmla="+- f18 0 f16"/>
                <a:gd name="f21" fmla="+- f17 0 f16"/>
                <a:gd name="f22" fmla="*/ f19 1 f2"/>
                <a:gd name="f23" fmla="*/ f21 1 217039"/>
                <a:gd name="f24" fmla="*/ f20 1 208991"/>
                <a:gd name="f25" fmla="*/ 217039 f21 1"/>
                <a:gd name="f26" fmla="*/ 207466 f20 1"/>
                <a:gd name="f27" fmla="*/ 254 f21 1"/>
                <a:gd name="f28" fmla="*/ 0 f20 1"/>
                <a:gd name="f29" fmla="*/ 0 f21 1"/>
                <a:gd name="f30" fmla="*/ 4195 f20 1"/>
                <a:gd name="f31" fmla="*/ 213861 f21 1"/>
                <a:gd name="f32" fmla="*/ 208992 f20 1"/>
                <a:gd name="f33" fmla="+- f22 0 f1"/>
                <a:gd name="f34" fmla="*/ f25 1 217039"/>
                <a:gd name="f35" fmla="*/ f26 1 208991"/>
                <a:gd name="f36" fmla="*/ f27 1 217039"/>
                <a:gd name="f37" fmla="*/ f28 1 208991"/>
                <a:gd name="f38" fmla="*/ f29 1 217039"/>
                <a:gd name="f39" fmla="*/ f30 1 208991"/>
                <a:gd name="f40" fmla="*/ f31 1 217039"/>
                <a:gd name="f41" fmla="*/ f32 1 20899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17039" h="208991">
                  <a:moveTo>
                    <a:pt x="f6" y="f8"/>
                  </a:moveTo>
                  <a:lnTo>
                    <a:pt x="f9" y="f5"/>
                  </a:lnTo>
                  <a:lnTo>
                    <a:pt x="f5" y="f10"/>
                  </a:lnTo>
                  <a:lnTo>
                    <a:pt x="f11" y="f12"/>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43">
              <a:extLst>
                <a:ext uri="{FF2B5EF4-FFF2-40B4-BE49-F238E27FC236}">
                  <a16:creationId xmlns:a16="http://schemas.microsoft.com/office/drawing/2014/main" id="{EB25E6BD-1F6F-53B7-318A-2940A24BFC61}"/>
                </a:ext>
              </a:extLst>
            </p:cNvPr>
            <p:cNvSpPr/>
            <p:nvPr/>
          </p:nvSpPr>
          <p:spPr>
            <a:xfrm flipH="1">
              <a:off x="9881875" y="1473281"/>
              <a:ext cx="176223" cy="80851"/>
            </a:xfrm>
            <a:custGeom>
              <a:avLst/>
              <a:gdLst>
                <a:gd name="f0" fmla="val 10800000"/>
                <a:gd name="f1" fmla="val 5400000"/>
                <a:gd name="f2" fmla="val 180"/>
                <a:gd name="f3" fmla="val w"/>
                <a:gd name="f4" fmla="val h"/>
                <a:gd name="f5" fmla="val 0"/>
                <a:gd name="f6" fmla="val 176225"/>
                <a:gd name="f7" fmla="val 80850"/>
                <a:gd name="f8" fmla="val 175717"/>
                <a:gd name="f9" fmla="val 3814"/>
                <a:gd name="f10" fmla="val 175971"/>
                <a:gd name="f11" fmla="val 127"/>
                <a:gd name="f12" fmla="val 381"/>
                <a:gd name="f13" fmla="val 77037"/>
                <a:gd name="f14" fmla="val 80851"/>
                <a:gd name="f15" fmla="+- 0 0 -90"/>
                <a:gd name="f16" fmla="*/ f3 1 176225"/>
                <a:gd name="f17" fmla="*/ f4 1 80850"/>
                <a:gd name="f18" fmla="val f5"/>
                <a:gd name="f19" fmla="val f6"/>
                <a:gd name="f20" fmla="val f7"/>
                <a:gd name="f21" fmla="*/ f15 f0 1"/>
                <a:gd name="f22" fmla="+- f20 0 f18"/>
                <a:gd name="f23" fmla="+- f19 0 f18"/>
                <a:gd name="f24" fmla="*/ f21 1 f2"/>
                <a:gd name="f25" fmla="*/ f23 1 176225"/>
                <a:gd name="f26" fmla="*/ f22 1 80850"/>
                <a:gd name="f27" fmla="*/ 175717 f23 1"/>
                <a:gd name="f28" fmla="*/ 3814 f22 1"/>
                <a:gd name="f29" fmla="*/ 176225 f23 1"/>
                <a:gd name="f30" fmla="*/ 0 f22 1"/>
                <a:gd name="f31" fmla="*/ 175971 f23 1"/>
                <a:gd name="f32" fmla="*/ 127 f22 1"/>
                <a:gd name="f33" fmla="*/ 381 f23 1"/>
                <a:gd name="f34" fmla="*/ 77037 f22 1"/>
                <a:gd name="f35" fmla="*/ 0 f23 1"/>
                <a:gd name="f36" fmla="*/ 80851 f22 1"/>
                <a:gd name="f37" fmla="+- f24 0 f1"/>
                <a:gd name="f38" fmla="*/ f27 1 176225"/>
                <a:gd name="f39" fmla="*/ f28 1 80850"/>
                <a:gd name="f40" fmla="*/ f29 1 176225"/>
                <a:gd name="f41" fmla="*/ f30 1 80850"/>
                <a:gd name="f42" fmla="*/ f31 1 176225"/>
                <a:gd name="f43" fmla="*/ f32 1 80850"/>
                <a:gd name="f44" fmla="*/ f33 1 176225"/>
                <a:gd name="f45" fmla="*/ f34 1 80850"/>
                <a:gd name="f46" fmla="*/ f35 1 176225"/>
                <a:gd name="f47" fmla="*/ f36 1 8085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76225" h="80850">
                  <a:moveTo>
                    <a:pt x="f8" y="f9"/>
                  </a:moveTo>
                  <a:lnTo>
                    <a:pt x="f6" y="f5"/>
                  </a:lnTo>
                  <a:lnTo>
                    <a:pt x="f10" y="f11"/>
                  </a:lnTo>
                  <a:lnTo>
                    <a:pt x="f12" y="f13"/>
                  </a:lnTo>
                  <a:lnTo>
                    <a:pt x="f5"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44">
              <a:extLst>
                <a:ext uri="{FF2B5EF4-FFF2-40B4-BE49-F238E27FC236}">
                  <a16:creationId xmlns:a16="http://schemas.microsoft.com/office/drawing/2014/main" id="{34D9D2B2-DDAC-A2D6-7759-8FE21EFF311E}"/>
                </a:ext>
              </a:extLst>
            </p:cNvPr>
            <p:cNvSpPr/>
            <p:nvPr/>
          </p:nvSpPr>
          <p:spPr>
            <a:xfrm flipH="1">
              <a:off x="9863011" y="1461970"/>
              <a:ext cx="49889" cy="279166"/>
            </a:xfrm>
            <a:custGeom>
              <a:avLst/>
              <a:gdLst>
                <a:gd name="f0" fmla="val 10800000"/>
                <a:gd name="f1" fmla="val 5400000"/>
                <a:gd name="f2" fmla="val 180"/>
                <a:gd name="f3" fmla="val w"/>
                <a:gd name="f4" fmla="val h"/>
                <a:gd name="f5" fmla="val 0"/>
                <a:gd name="f6" fmla="val 49889"/>
                <a:gd name="f7" fmla="val 279167"/>
                <a:gd name="f8" fmla="val 31405"/>
                <a:gd name="f9" fmla="val 8013"/>
                <a:gd name="f10" fmla="val 11318"/>
                <a:gd name="f11" fmla="val 15131"/>
                <a:gd name="f12" fmla="val 279168"/>
                <a:gd name="f13" fmla="val 4704"/>
                <a:gd name="f14" fmla="val 277007"/>
                <a:gd name="f15" fmla="val 13478"/>
                <a:gd name="f16" fmla="val 273066"/>
                <a:gd name="f17" fmla="val 18818"/>
                <a:gd name="f18" fmla="val 270778"/>
                <a:gd name="f19" fmla="val 49841"/>
                <a:gd name="f20" fmla="val 10301"/>
                <a:gd name="f21" fmla="val 9538"/>
                <a:gd name="f22" fmla="val 9157"/>
                <a:gd name="f23" fmla="val 49905"/>
                <a:gd name="f24" fmla="val 8522"/>
                <a:gd name="f25" fmla="val 7884"/>
                <a:gd name="f26" fmla="val 7250"/>
                <a:gd name="f27" fmla="val 5851"/>
                <a:gd name="f28" fmla="val 49079"/>
                <a:gd name="f29" fmla="val 4326"/>
                <a:gd name="f30" fmla="val 48316"/>
                <a:gd name="f31" fmla="val 3182"/>
                <a:gd name="f32" fmla="val 46943"/>
                <a:gd name="f33" fmla="val 1783"/>
                <a:gd name="f34" fmla="val 45163"/>
                <a:gd name="f35" fmla="val 850"/>
                <a:gd name="f36" fmla="val 43230"/>
                <a:gd name="f37" fmla="val 512"/>
                <a:gd name="f38" fmla="val 38602"/>
                <a:gd name="f39" fmla="val -1128"/>
                <a:gd name="f40" fmla="val 33516"/>
                <a:gd name="f41" fmla="val 1300"/>
                <a:gd name="f42" fmla="val 31876"/>
                <a:gd name="f43" fmla="val 5933"/>
                <a:gd name="f44" fmla="val 31634"/>
                <a:gd name="f45" fmla="val 6605"/>
                <a:gd name="f46" fmla="val 31481"/>
                <a:gd name="f47" fmla="val 7303"/>
                <a:gd name="f48" fmla="+- 0 0 -90"/>
                <a:gd name="f49" fmla="*/ f3 1 49889"/>
                <a:gd name="f50" fmla="*/ f4 1 279167"/>
                <a:gd name="f51" fmla="val f5"/>
                <a:gd name="f52" fmla="val f6"/>
                <a:gd name="f53" fmla="val f7"/>
                <a:gd name="f54" fmla="*/ f48 f0 1"/>
                <a:gd name="f55" fmla="+- f53 0 f51"/>
                <a:gd name="f56" fmla="+- f52 0 f51"/>
                <a:gd name="f57" fmla="*/ f54 1 f2"/>
                <a:gd name="f58" fmla="*/ f56 1 49889"/>
                <a:gd name="f59" fmla="*/ f55 1 279167"/>
                <a:gd name="f60" fmla="*/ 31405 f56 1"/>
                <a:gd name="f61" fmla="*/ 8013 f55 1"/>
                <a:gd name="f62" fmla="*/ 11318 f55 1"/>
                <a:gd name="f63" fmla="*/ 15131 f55 1"/>
                <a:gd name="f64" fmla="*/ 0 f56 1"/>
                <a:gd name="f65" fmla="*/ 279168 f55 1"/>
                <a:gd name="f66" fmla="*/ 4704 f56 1"/>
                <a:gd name="f67" fmla="*/ 277007 f55 1"/>
                <a:gd name="f68" fmla="*/ 13478 f56 1"/>
                <a:gd name="f69" fmla="*/ 273066 f55 1"/>
                <a:gd name="f70" fmla="*/ 18818 f56 1"/>
                <a:gd name="f71" fmla="*/ 270778 f55 1"/>
                <a:gd name="f72" fmla="*/ 49841 f56 1"/>
                <a:gd name="f73" fmla="*/ 10301 f55 1"/>
                <a:gd name="f74" fmla="*/ 9157 f55 1"/>
                <a:gd name="f75" fmla="*/ 7250 f55 1"/>
                <a:gd name="f76" fmla="*/ 5851 f55 1"/>
                <a:gd name="f77" fmla="*/ 49079 f56 1"/>
                <a:gd name="f78" fmla="*/ 4326 f55 1"/>
                <a:gd name="f79" fmla="*/ 48316 f56 1"/>
                <a:gd name="f80" fmla="*/ 3182 f55 1"/>
                <a:gd name="f81" fmla="*/ 43230 f56 1"/>
                <a:gd name="f82" fmla="*/ 512 f55 1"/>
                <a:gd name="f83" fmla="*/ 31876 f56 1"/>
                <a:gd name="f84" fmla="*/ 5933 f55 1"/>
                <a:gd name="f85" fmla="+- f57 0 f1"/>
                <a:gd name="f86" fmla="*/ f60 1 49889"/>
                <a:gd name="f87" fmla="*/ f61 1 279167"/>
                <a:gd name="f88" fmla="*/ f62 1 279167"/>
                <a:gd name="f89" fmla="*/ f63 1 279167"/>
                <a:gd name="f90" fmla="*/ f64 1 49889"/>
                <a:gd name="f91" fmla="*/ f65 1 279167"/>
                <a:gd name="f92" fmla="*/ f66 1 49889"/>
                <a:gd name="f93" fmla="*/ f67 1 279167"/>
                <a:gd name="f94" fmla="*/ f68 1 49889"/>
                <a:gd name="f95" fmla="*/ f69 1 279167"/>
                <a:gd name="f96" fmla="*/ f70 1 49889"/>
                <a:gd name="f97" fmla="*/ f71 1 279167"/>
                <a:gd name="f98" fmla="*/ f72 1 49889"/>
                <a:gd name="f99" fmla="*/ f73 1 279167"/>
                <a:gd name="f100" fmla="*/ f74 1 279167"/>
                <a:gd name="f101" fmla="*/ f75 1 279167"/>
                <a:gd name="f102" fmla="*/ f76 1 279167"/>
                <a:gd name="f103" fmla="*/ f77 1 49889"/>
                <a:gd name="f104" fmla="*/ f78 1 279167"/>
                <a:gd name="f105" fmla="*/ f79 1 49889"/>
                <a:gd name="f106" fmla="*/ f80 1 279167"/>
                <a:gd name="f107" fmla="*/ f81 1 49889"/>
                <a:gd name="f108" fmla="*/ f82 1 279167"/>
                <a:gd name="f109" fmla="*/ f83 1 49889"/>
                <a:gd name="f110" fmla="*/ f84 1 279167"/>
                <a:gd name="f111" fmla="*/ f51 1 f58"/>
                <a:gd name="f112" fmla="*/ f52 1 f58"/>
                <a:gd name="f113" fmla="*/ f51 1 f59"/>
                <a:gd name="f114" fmla="*/ f53 1 f59"/>
                <a:gd name="f115" fmla="*/ f86 1 f58"/>
                <a:gd name="f116" fmla="*/ f87 1 f59"/>
                <a:gd name="f117" fmla="*/ f88 1 f59"/>
                <a:gd name="f118" fmla="*/ f89 1 f59"/>
                <a:gd name="f119" fmla="*/ f90 1 f58"/>
                <a:gd name="f120" fmla="*/ f91 1 f59"/>
                <a:gd name="f121" fmla="*/ f92 1 f58"/>
                <a:gd name="f122" fmla="*/ f93 1 f59"/>
                <a:gd name="f123" fmla="*/ f94 1 f58"/>
                <a:gd name="f124" fmla="*/ f95 1 f59"/>
                <a:gd name="f125" fmla="*/ f96 1 f58"/>
                <a:gd name="f126" fmla="*/ f97 1 f59"/>
                <a:gd name="f127" fmla="*/ f98 1 f58"/>
                <a:gd name="f128" fmla="*/ f99 1 f59"/>
                <a:gd name="f129" fmla="*/ f100 1 f59"/>
                <a:gd name="f130" fmla="*/ f101 1 f59"/>
                <a:gd name="f131" fmla="*/ f102 1 f59"/>
                <a:gd name="f132" fmla="*/ f103 1 f58"/>
                <a:gd name="f133" fmla="*/ f104 1 f59"/>
                <a:gd name="f134" fmla="*/ f105 1 f58"/>
                <a:gd name="f135" fmla="*/ f106 1 f59"/>
                <a:gd name="f136" fmla="*/ f107 1 f58"/>
                <a:gd name="f137" fmla="*/ f108 1 f59"/>
                <a:gd name="f138" fmla="*/ f109 1 f58"/>
                <a:gd name="f139" fmla="*/ f110 1 f59"/>
                <a:gd name="f140" fmla="*/ f111 f49 1"/>
                <a:gd name="f141" fmla="*/ f112 f49 1"/>
                <a:gd name="f142" fmla="*/ f114 f50 1"/>
                <a:gd name="f143" fmla="*/ f113 f50 1"/>
                <a:gd name="f144" fmla="*/ f115 f49 1"/>
                <a:gd name="f145" fmla="*/ f116 f50 1"/>
                <a:gd name="f146" fmla="*/ f117 f50 1"/>
                <a:gd name="f147" fmla="*/ f118 f50 1"/>
                <a:gd name="f148" fmla="*/ f119 f49 1"/>
                <a:gd name="f149" fmla="*/ f120 f50 1"/>
                <a:gd name="f150" fmla="*/ f121 f49 1"/>
                <a:gd name="f151" fmla="*/ f122 f50 1"/>
                <a:gd name="f152" fmla="*/ f123 f49 1"/>
                <a:gd name="f153" fmla="*/ f124 f50 1"/>
                <a:gd name="f154" fmla="*/ f125 f49 1"/>
                <a:gd name="f155" fmla="*/ f126 f50 1"/>
                <a:gd name="f156" fmla="*/ f127 f49 1"/>
                <a:gd name="f157" fmla="*/ f128 f50 1"/>
                <a:gd name="f158" fmla="*/ f129 f50 1"/>
                <a:gd name="f159" fmla="*/ f130 f50 1"/>
                <a:gd name="f160" fmla="*/ f131 f50 1"/>
                <a:gd name="f161" fmla="*/ f132 f49 1"/>
                <a:gd name="f162" fmla="*/ f133 f50 1"/>
                <a:gd name="f163" fmla="*/ f134 f49 1"/>
                <a:gd name="f164" fmla="*/ f135 f50 1"/>
                <a:gd name="f165" fmla="*/ f136 f49 1"/>
                <a:gd name="f166" fmla="*/ f137 f50 1"/>
                <a:gd name="f167" fmla="*/ f138 f49 1"/>
                <a:gd name="f168" fmla="*/ f139 f50 1"/>
              </a:gdLst>
              <a:ahLst/>
              <a:cxnLst>
                <a:cxn ang="3cd4">
                  <a:pos x="hc" y="t"/>
                </a:cxn>
                <a:cxn ang="0">
                  <a:pos x="r" y="vc"/>
                </a:cxn>
                <a:cxn ang="cd4">
                  <a:pos x="hc" y="b"/>
                </a:cxn>
                <a:cxn ang="cd2">
                  <a:pos x="l" y="vc"/>
                </a:cxn>
                <a:cxn ang="f85">
                  <a:pos x="f144" y="f145"/>
                </a:cxn>
                <a:cxn ang="f85">
                  <a:pos x="f144" y="f146"/>
                </a:cxn>
                <a:cxn ang="f85">
                  <a:pos x="f144" y="f147"/>
                </a:cxn>
                <a:cxn ang="f85">
                  <a:pos x="f148" y="f149"/>
                </a:cxn>
                <a:cxn ang="f85">
                  <a:pos x="f150" y="f151"/>
                </a:cxn>
                <a:cxn ang="f85">
                  <a:pos x="f152" y="f153"/>
                </a:cxn>
                <a:cxn ang="f85">
                  <a:pos x="f154" y="f155"/>
                </a:cxn>
                <a:cxn ang="f85">
                  <a:pos x="f156" y="f157"/>
                </a:cxn>
                <a:cxn ang="f85">
                  <a:pos x="f156" y="f158"/>
                </a:cxn>
                <a:cxn ang="f85">
                  <a:pos x="f156" y="f159"/>
                </a:cxn>
                <a:cxn ang="f85">
                  <a:pos x="f156" y="f160"/>
                </a:cxn>
                <a:cxn ang="f85">
                  <a:pos x="f156" y="f160"/>
                </a:cxn>
                <a:cxn ang="f85">
                  <a:pos x="f161" y="f162"/>
                </a:cxn>
                <a:cxn ang="f85">
                  <a:pos x="f163" y="f164"/>
                </a:cxn>
                <a:cxn ang="f85">
                  <a:pos x="f163" y="f164"/>
                </a:cxn>
                <a:cxn ang="f85">
                  <a:pos x="f165" y="f166"/>
                </a:cxn>
                <a:cxn ang="f85">
                  <a:pos x="f167" y="f168"/>
                </a:cxn>
                <a:cxn ang="f85">
                  <a:pos x="f144" y="f145"/>
                </a:cxn>
              </a:cxnLst>
              <a:rect l="f140" t="f143" r="f141" b="f142"/>
              <a:pathLst>
                <a:path w="49889" h="279167">
                  <a:moveTo>
                    <a:pt x="f8" y="f9"/>
                  </a:moveTo>
                  <a:lnTo>
                    <a:pt x="f8" y="f10"/>
                  </a:lnTo>
                  <a:lnTo>
                    <a:pt x="f8" y="f11"/>
                  </a:lnTo>
                  <a:lnTo>
                    <a:pt x="f5" y="f12"/>
                  </a:lnTo>
                  <a:lnTo>
                    <a:pt x="f13" y="f14"/>
                  </a:lnTo>
                  <a:lnTo>
                    <a:pt x="f15" y="f16"/>
                  </a:lnTo>
                  <a:lnTo>
                    <a:pt x="f17" y="f18"/>
                  </a:lnTo>
                  <a:lnTo>
                    <a:pt x="f19" y="f20"/>
                  </a:lnTo>
                  <a:cubicBezTo>
                    <a:pt x="f19" y="f20"/>
                    <a:pt x="f19" y="f21"/>
                    <a:pt x="f19" y="f22"/>
                  </a:cubicBezTo>
                  <a:cubicBezTo>
                    <a:pt x="f23" y="f24"/>
                    <a:pt x="f23" y="f25"/>
                    <a:pt x="f19" y="f26"/>
                  </a:cubicBezTo>
                  <a:lnTo>
                    <a:pt x="f19" y="f27"/>
                  </a:lnTo>
                  <a:lnTo>
                    <a:pt x="f19" y="f27"/>
                  </a:lnTo>
                  <a:lnTo>
                    <a:pt x="f28" y="f29"/>
                  </a:lnTo>
                  <a:lnTo>
                    <a:pt x="f30" y="f31"/>
                  </a:lnTo>
                  <a:lnTo>
                    <a:pt x="f30" y="f31"/>
                  </a:lnTo>
                  <a:cubicBezTo>
                    <a:pt x="f32" y="f33"/>
                    <a:pt x="f34" y="f35"/>
                    <a:pt x="f36" y="f37"/>
                  </a:cubicBez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45">
              <a:extLst>
                <a:ext uri="{FF2B5EF4-FFF2-40B4-BE49-F238E27FC236}">
                  <a16:creationId xmlns:a16="http://schemas.microsoft.com/office/drawing/2014/main" id="{75173BC2-2D0B-1513-1472-9E75C01483FF}"/>
                </a:ext>
              </a:extLst>
            </p:cNvPr>
            <p:cNvSpPr/>
            <p:nvPr/>
          </p:nvSpPr>
          <p:spPr>
            <a:xfrm flipH="1">
              <a:off x="9299036" y="2330604"/>
              <a:ext cx="225180" cy="200217"/>
            </a:xfrm>
            <a:custGeom>
              <a:avLst/>
              <a:gdLst>
                <a:gd name="f0" fmla="val 10800000"/>
                <a:gd name="f1" fmla="val 5400000"/>
                <a:gd name="f2" fmla="val 180"/>
                <a:gd name="f3" fmla="val w"/>
                <a:gd name="f4" fmla="val h"/>
                <a:gd name="f5" fmla="val 0"/>
                <a:gd name="f6" fmla="val 225178"/>
                <a:gd name="f7" fmla="val 200220"/>
                <a:gd name="f8" fmla="val 21230"/>
                <a:gd name="f9" fmla="val 205723"/>
                <a:gd name="f10" fmla="val 193864"/>
                <a:gd name="f11" fmla="val 208520"/>
                <a:gd name="f12" fmla="val 196152"/>
                <a:gd name="f13" fmla="val 210682"/>
                <a:gd name="f14" fmla="val 197932"/>
                <a:gd name="f15" fmla="val 214051"/>
                <a:gd name="f16" fmla="val 201110"/>
                <a:gd name="f17" fmla="val 219366"/>
                <a:gd name="f18" fmla="val 200957"/>
                <a:gd name="f19" fmla="val 222545"/>
                <a:gd name="f20" fmla="val 197601"/>
                <a:gd name="f21" fmla="val 222863"/>
                <a:gd name="f22" fmla="val 197271"/>
                <a:gd name="f23" fmla="val 223142"/>
                <a:gd name="f24" fmla="val 196915"/>
                <a:gd name="f25" fmla="val 223397"/>
                <a:gd name="f26" fmla="val 196534"/>
                <a:gd name="f27" fmla="val 224592"/>
                <a:gd name="f28" fmla="val 194957"/>
                <a:gd name="f29" fmla="val 225215"/>
                <a:gd name="f30" fmla="val 193038"/>
                <a:gd name="f31" fmla="val 225177"/>
                <a:gd name="f32" fmla="val 191067"/>
                <a:gd name="f33" fmla="val 189160"/>
                <a:gd name="f34" fmla="val 188525"/>
                <a:gd name="f35" fmla="val 188016"/>
                <a:gd name="f36" fmla="val 187508"/>
                <a:gd name="f37" fmla="val 224999"/>
                <a:gd name="f38" fmla="val 186923"/>
                <a:gd name="f39" fmla="val 224744"/>
                <a:gd name="f40" fmla="val 186364"/>
                <a:gd name="f41" fmla="val 224414"/>
                <a:gd name="f42" fmla="val 185855"/>
                <a:gd name="f43" fmla="val 224109"/>
                <a:gd name="f44" fmla="val 185334"/>
                <a:gd name="f45" fmla="val 223714"/>
                <a:gd name="f46" fmla="val 184863"/>
                <a:gd name="f47" fmla="val 223269"/>
                <a:gd name="f48" fmla="val 184457"/>
                <a:gd name="f49" fmla="val 223091"/>
                <a:gd name="f50" fmla="val 184063"/>
                <a:gd name="f51" fmla="val 222824"/>
                <a:gd name="f52" fmla="val 183719"/>
                <a:gd name="f53" fmla="val 222507"/>
                <a:gd name="f54" fmla="val 183440"/>
                <a:gd name="f55" fmla="val 3687"/>
                <a:gd name="f56" fmla="val 2924"/>
                <a:gd name="f57" fmla="val 5339"/>
                <a:gd name="f58" fmla="+- 0 0 -90"/>
                <a:gd name="f59" fmla="*/ f3 1 225178"/>
                <a:gd name="f60" fmla="*/ f4 1 200220"/>
                <a:gd name="f61" fmla="val f5"/>
                <a:gd name="f62" fmla="val f6"/>
                <a:gd name="f63" fmla="val f7"/>
                <a:gd name="f64" fmla="*/ f58 f0 1"/>
                <a:gd name="f65" fmla="+- f63 0 f61"/>
                <a:gd name="f66" fmla="+- f62 0 f61"/>
                <a:gd name="f67" fmla="*/ f64 1 f2"/>
                <a:gd name="f68" fmla="*/ f66 1 225178"/>
                <a:gd name="f69" fmla="*/ f65 1 200220"/>
                <a:gd name="f70" fmla="*/ 0 f66 1"/>
                <a:gd name="f71" fmla="*/ 21230 f65 1"/>
                <a:gd name="f72" fmla="*/ 205723 f66 1"/>
                <a:gd name="f73" fmla="*/ 193864 f65 1"/>
                <a:gd name="f74" fmla="*/ 208520 f66 1"/>
                <a:gd name="f75" fmla="*/ 196152 f65 1"/>
                <a:gd name="f76" fmla="*/ 210682 f66 1"/>
                <a:gd name="f77" fmla="*/ 197932 f65 1"/>
                <a:gd name="f78" fmla="*/ 222545 f66 1"/>
                <a:gd name="f79" fmla="*/ 197601 f65 1"/>
                <a:gd name="f80" fmla="*/ 223397 f66 1"/>
                <a:gd name="f81" fmla="*/ 196534 f65 1"/>
                <a:gd name="f82" fmla="*/ 225177 f66 1"/>
                <a:gd name="f83" fmla="*/ 191067 f65 1"/>
                <a:gd name="f84" fmla="*/ 189160 f65 1"/>
                <a:gd name="f85" fmla="*/ 187508 f65 1"/>
                <a:gd name="f86" fmla="*/ 224414 f66 1"/>
                <a:gd name="f87" fmla="*/ 185855 f65 1"/>
                <a:gd name="f88" fmla="*/ 223269 f66 1"/>
                <a:gd name="f89" fmla="*/ 184457 f65 1"/>
                <a:gd name="f90" fmla="*/ 222507 f66 1"/>
                <a:gd name="f91" fmla="*/ 183440 f65 1"/>
                <a:gd name="f92" fmla="*/ 3687 f66 1"/>
                <a:gd name="f93" fmla="*/ 0 f65 1"/>
                <a:gd name="f94" fmla="*/ 2924 f66 1"/>
                <a:gd name="f95" fmla="*/ 5339 f65 1"/>
                <a:gd name="f96" fmla="+- f67 0 f1"/>
                <a:gd name="f97" fmla="*/ f70 1 225178"/>
                <a:gd name="f98" fmla="*/ f71 1 200220"/>
                <a:gd name="f99" fmla="*/ f72 1 225178"/>
                <a:gd name="f100" fmla="*/ f73 1 200220"/>
                <a:gd name="f101" fmla="*/ f74 1 225178"/>
                <a:gd name="f102" fmla="*/ f75 1 200220"/>
                <a:gd name="f103" fmla="*/ f76 1 225178"/>
                <a:gd name="f104" fmla="*/ f77 1 200220"/>
                <a:gd name="f105" fmla="*/ f78 1 225178"/>
                <a:gd name="f106" fmla="*/ f79 1 200220"/>
                <a:gd name="f107" fmla="*/ f80 1 225178"/>
                <a:gd name="f108" fmla="*/ f81 1 200220"/>
                <a:gd name="f109" fmla="*/ f82 1 225178"/>
                <a:gd name="f110" fmla="*/ f83 1 200220"/>
                <a:gd name="f111" fmla="*/ f84 1 200220"/>
                <a:gd name="f112" fmla="*/ f85 1 200220"/>
                <a:gd name="f113" fmla="*/ f86 1 225178"/>
                <a:gd name="f114" fmla="*/ f87 1 200220"/>
                <a:gd name="f115" fmla="*/ f88 1 225178"/>
                <a:gd name="f116" fmla="*/ f89 1 200220"/>
                <a:gd name="f117" fmla="*/ f90 1 225178"/>
                <a:gd name="f118" fmla="*/ f91 1 200220"/>
                <a:gd name="f119" fmla="*/ f92 1 225178"/>
                <a:gd name="f120" fmla="*/ f93 1 200220"/>
                <a:gd name="f121" fmla="*/ f94 1 225178"/>
                <a:gd name="f122" fmla="*/ f95 1 200220"/>
                <a:gd name="f123" fmla="*/ f61 1 f68"/>
                <a:gd name="f124" fmla="*/ f62 1 f68"/>
                <a:gd name="f125" fmla="*/ f61 1 f69"/>
                <a:gd name="f126" fmla="*/ f63 1 f69"/>
                <a:gd name="f127" fmla="*/ f97 1 f68"/>
                <a:gd name="f128" fmla="*/ f98 1 f69"/>
                <a:gd name="f129" fmla="*/ f99 1 f68"/>
                <a:gd name="f130" fmla="*/ f100 1 f69"/>
                <a:gd name="f131" fmla="*/ f101 1 f68"/>
                <a:gd name="f132" fmla="*/ f102 1 f69"/>
                <a:gd name="f133" fmla="*/ f103 1 f68"/>
                <a:gd name="f134" fmla="*/ f104 1 f69"/>
                <a:gd name="f135" fmla="*/ f105 1 f68"/>
                <a:gd name="f136" fmla="*/ f106 1 f69"/>
                <a:gd name="f137" fmla="*/ f107 1 f68"/>
                <a:gd name="f138" fmla="*/ f108 1 f69"/>
                <a:gd name="f139" fmla="*/ f109 1 f68"/>
                <a:gd name="f140" fmla="*/ f110 1 f69"/>
                <a:gd name="f141" fmla="*/ f111 1 f69"/>
                <a:gd name="f142" fmla="*/ f112 1 f69"/>
                <a:gd name="f143" fmla="*/ f113 1 f68"/>
                <a:gd name="f144" fmla="*/ f114 1 f69"/>
                <a:gd name="f145" fmla="*/ f115 1 f68"/>
                <a:gd name="f146" fmla="*/ f116 1 f69"/>
                <a:gd name="f147" fmla="*/ f117 1 f68"/>
                <a:gd name="f148" fmla="*/ f118 1 f69"/>
                <a:gd name="f149" fmla="*/ f119 1 f68"/>
                <a:gd name="f150" fmla="*/ f120 1 f69"/>
                <a:gd name="f151" fmla="*/ f121 1 f68"/>
                <a:gd name="f152" fmla="*/ f122 1 f69"/>
                <a:gd name="f153" fmla="*/ f123 f59 1"/>
                <a:gd name="f154" fmla="*/ f124 f59 1"/>
                <a:gd name="f155" fmla="*/ f126 f60 1"/>
                <a:gd name="f156" fmla="*/ f125 f60 1"/>
                <a:gd name="f157" fmla="*/ f127 f59 1"/>
                <a:gd name="f158" fmla="*/ f128 f60 1"/>
                <a:gd name="f159" fmla="*/ f129 f59 1"/>
                <a:gd name="f160" fmla="*/ f130 f60 1"/>
                <a:gd name="f161" fmla="*/ f131 f59 1"/>
                <a:gd name="f162" fmla="*/ f132 f60 1"/>
                <a:gd name="f163" fmla="*/ f133 f59 1"/>
                <a:gd name="f164" fmla="*/ f134 f60 1"/>
                <a:gd name="f165" fmla="*/ f135 f59 1"/>
                <a:gd name="f166" fmla="*/ f136 f60 1"/>
                <a:gd name="f167" fmla="*/ f137 f59 1"/>
                <a:gd name="f168" fmla="*/ f138 f60 1"/>
                <a:gd name="f169" fmla="*/ f139 f59 1"/>
                <a:gd name="f170" fmla="*/ f140 f60 1"/>
                <a:gd name="f171" fmla="*/ f141 f60 1"/>
                <a:gd name="f172" fmla="*/ f142 f60 1"/>
                <a:gd name="f173" fmla="*/ f143 f59 1"/>
                <a:gd name="f174" fmla="*/ f144 f60 1"/>
                <a:gd name="f175" fmla="*/ f145 f59 1"/>
                <a:gd name="f176" fmla="*/ f146 f60 1"/>
                <a:gd name="f177" fmla="*/ f147 f59 1"/>
                <a:gd name="f178" fmla="*/ f148 f60 1"/>
                <a:gd name="f179" fmla="*/ f149 f59 1"/>
                <a:gd name="f180" fmla="*/ f150 f60 1"/>
                <a:gd name="f181" fmla="*/ f151 f59 1"/>
                <a:gd name="f182" fmla="*/ f152 f60 1"/>
              </a:gdLst>
              <a:ahLst/>
              <a:cxnLst>
                <a:cxn ang="3cd4">
                  <a:pos x="hc" y="t"/>
                </a:cxn>
                <a:cxn ang="0">
                  <a:pos x="r" y="vc"/>
                </a:cxn>
                <a:cxn ang="cd4">
                  <a:pos x="hc" y="b"/>
                </a:cxn>
                <a:cxn ang="cd2">
                  <a:pos x="l" y="vc"/>
                </a:cxn>
                <a:cxn ang="f96">
                  <a:pos x="f157" y="f158"/>
                </a:cxn>
                <a:cxn ang="f96">
                  <a:pos x="f159" y="f160"/>
                </a:cxn>
                <a:cxn ang="f96">
                  <a:pos x="f161" y="f162"/>
                </a:cxn>
                <a:cxn ang="f96">
                  <a:pos x="f163" y="f164"/>
                </a:cxn>
                <a:cxn ang="f96">
                  <a:pos x="f165" y="f166"/>
                </a:cxn>
                <a:cxn ang="f96">
                  <a:pos x="f167" y="f168"/>
                </a:cxn>
                <a:cxn ang="f96">
                  <a:pos x="f169" y="f170"/>
                </a:cxn>
                <a:cxn ang="f96">
                  <a:pos x="f169" y="f171"/>
                </a:cxn>
                <a:cxn ang="f96">
                  <a:pos x="f169" y="f172"/>
                </a:cxn>
                <a:cxn ang="f96">
                  <a:pos x="f173" y="f174"/>
                </a:cxn>
                <a:cxn ang="f96">
                  <a:pos x="f175" y="f176"/>
                </a:cxn>
                <a:cxn ang="f96">
                  <a:pos x="f177" y="f178"/>
                </a:cxn>
                <a:cxn ang="f96">
                  <a:pos x="f179" y="f180"/>
                </a:cxn>
                <a:cxn ang="f96">
                  <a:pos x="f181" y="f182"/>
                </a:cxn>
              </a:cxnLst>
              <a:rect l="f153" t="f156" r="f154" b="f155"/>
              <a:pathLst>
                <a:path w="225178" h="200220">
                  <a:moveTo>
                    <a:pt x="f5" y="f8"/>
                  </a:moveTo>
                  <a:lnTo>
                    <a:pt x="f9" y="f10"/>
                  </a:lnTo>
                  <a:lnTo>
                    <a:pt x="f11" y="f12"/>
                  </a:lnTo>
                  <a:lnTo>
                    <a:pt x="f13" y="f14"/>
                  </a:lnTo>
                  <a:cubicBezTo>
                    <a:pt x="f15" y="f16"/>
                    <a:pt x="f17" y="f18"/>
                    <a:pt x="f19" y="f20"/>
                  </a:cubicBezTo>
                  <a:cubicBezTo>
                    <a:pt x="f21" y="f22"/>
                    <a:pt x="f23" y="f24"/>
                    <a:pt x="f25" y="f26"/>
                  </a:cubicBezTo>
                  <a:cubicBezTo>
                    <a:pt x="f27" y="f28"/>
                    <a:pt x="f29" y="f30"/>
                    <a:pt x="f31" y="f32"/>
                  </a:cubicBezTo>
                  <a:lnTo>
                    <a:pt x="f31" y="f33"/>
                  </a:lnTo>
                  <a:cubicBezTo>
                    <a:pt x="f31" y="f34"/>
                    <a:pt x="f31" y="f35"/>
                    <a:pt x="f31" y="f36"/>
                  </a:cubicBezTo>
                  <a:cubicBezTo>
                    <a:pt x="f37" y="f38"/>
                    <a:pt x="f39" y="f40"/>
                    <a:pt x="f41" y="f42"/>
                  </a:cubicBezTo>
                  <a:cubicBezTo>
                    <a:pt x="f43" y="f44"/>
                    <a:pt x="f45" y="f46"/>
                    <a:pt x="f47" y="f48"/>
                  </a:cubicBezTo>
                  <a:cubicBezTo>
                    <a:pt x="f49" y="f50"/>
                    <a:pt x="f51" y="f52"/>
                    <a:pt x="f53" y="f54"/>
                  </a:cubicBezTo>
                  <a:lnTo>
                    <a:pt x="f55" y="f5"/>
                  </a:lnTo>
                  <a:lnTo>
                    <a:pt x="f56" y="f5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46">
              <a:extLst>
                <a:ext uri="{FF2B5EF4-FFF2-40B4-BE49-F238E27FC236}">
                  <a16:creationId xmlns:a16="http://schemas.microsoft.com/office/drawing/2014/main" id="{06F439F3-E155-108F-35C7-E06C20FCE129}"/>
                </a:ext>
              </a:extLst>
            </p:cNvPr>
            <p:cNvSpPr/>
            <p:nvPr/>
          </p:nvSpPr>
          <p:spPr>
            <a:xfrm flipH="1">
              <a:off x="10775966" y="2957709"/>
              <a:ext cx="37764" cy="19193"/>
            </a:xfrm>
            <a:custGeom>
              <a:avLst/>
              <a:gdLst>
                <a:gd name="f0" fmla="val 10800000"/>
                <a:gd name="f1" fmla="val 5400000"/>
                <a:gd name="f2" fmla="val 180"/>
                <a:gd name="f3" fmla="val w"/>
                <a:gd name="f4" fmla="val h"/>
                <a:gd name="f5" fmla="val 0"/>
                <a:gd name="f6" fmla="val 37762"/>
                <a:gd name="f7" fmla="val 19195"/>
                <a:gd name="f8" fmla="val 2161"/>
                <a:gd name="f9" fmla="val 18306"/>
                <a:gd name="f10" fmla="val 19196"/>
                <a:gd name="f11" fmla="val 37763"/>
                <a:gd name="f12" fmla="val 2415"/>
                <a:gd name="f13" fmla="val 35220"/>
                <a:gd name="f14" fmla="val 890"/>
                <a:gd name="f15" fmla="val 16145"/>
                <a:gd name="f16" fmla="val 1666"/>
                <a:gd name="f17" fmla="val 16094"/>
                <a:gd name="f18" fmla="val 2327"/>
                <a:gd name="f19" fmla="val 16666"/>
                <a:gd name="f20" fmla="val 2390"/>
                <a:gd name="f21" fmla="val 17441"/>
                <a:gd name="f22" fmla="val 2403"/>
                <a:gd name="f23" fmla="val 17746"/>
                <a:gd name="f24" fmla="val 18052"/>
                <a:gd name="f25" fmla="+- 0 0 -90"/>
                <a:gd name="f26" fmla="*/ f3 1 37762"/>
                <a:gd name="f27" fmla="*/ f4 1 19195"/>
                <a:gd name="f28" fmla="val f5"/>
                <a:gd name="f29" fmla="val f6"/>
                <a:gd name="f30" fmla="val f7"/>
                <a:gd name="f31" fmla="*/ f25 f0 1"/>
                <a:gd name="f32" fmla="+- f30 0 f28"/>
                <a:gd name="f33" fmla="+- f29 0 f28"/>
                <a:gd name="f34" fmla="*/ f31 1 f2"/>
                <a:gd name="f35" fmla="*/ f33 1 37762"/>
                <a:gd name="f36" fmla="*/ f32 1 19195"/>
                <a:gd name="f37" fmla="*/ 2161 f33 1"/>
                <a:gd name="f38" fmla="*/ 18306 f32 1"/>
                <a:gd name="f39" fmla="*/ 19196 f32 1"/>
                <a:gd name="f40" fmla="*/ 37763 f33 1"/>
                <a:gd name="f41" fmla="*/ 2415 f32 1"/>
                <a:gd name="f42" fmla="*/ 35220 f33 1"/>
                <a:gd name="f43" fmla="*/ 0 f32 1"/>
                <a:gd name="f44" fmla="*/ 890 f33 1"/>
                <a:gd name="f45" fmla="*/ 16145 f32 1"/>
                <a:gd name="f46" fmla="*/ 0 f33 1"/>
                <a:gd name="f47" fmla="*/ 2390 f33 1"/>
                <a:gd name="f48" fmla="*/ 17441 f32 1"/>
                <a:gd name="f49" fmla="+- f34 0 f1"/>
                <a:gd name="f50" fmla="*/ f37 1 37762"/>
                <a:gd name="f51" fmla="*/ f38 1 19195"/>
                <a:gd name="f52" fmla="*/ f39 1 19195"/>
                <a:gd name="f53" fmla="*/ f40 1 37762"/>
                <a:gd name="f54" fmla="*/ f41 1 19195"/>
                <a:gd name="f55" fmla="*/ f42 1 37762"/>
                <a:gd name="f56" fmla="*/ f43 1 19195"/>
                <a:gd name="f57" fmla="*/ f44 1 37762"/>
                <a:gd name="f58" fmla="*/ f45 1 19195"/>
                <a:gd name="f59" fmla="*/ f46 1 37762"/>
                <a:gd name="f60" fmla="*/ f47 1 37762"/>
                <a:gd name="f61" fmla="*/ f48 1 19195"/>
                <a:gd name="f62" fmla="*/ f28 1 f35"/>
                <a:gd name="f63" fmla="*/ f29 1 f35"/>
                <a:gd name="f64" fmla="*/ f28 1 f36"/>
                <a:gd name="f65" fmla="*/ f30 1 f36"/>
                <a:gd name="f66" fmla="*/ f50 1 f35"/>
                <a:gd name="f67" fmla="*/ f51 1 f36"/>
                <a:gd name="f68" fmla="*/ f52 1 f36"/>
                <a:gd name="f69" fmla="*/ f53 1 f35"/>
                <a:gd name="f70" fmla="*/ f54 1 f36"/>
                <a:gd name="f71" fmla="*/ f55 1 f35"/>
                <a:gd name="f72" fmla="*/ f56 1 f36"/>
                <a:gd name="f73" fmla="*/ f57 1 f35"/>
                <a:gd name="f74" fmla="*/ f58 1 f36"/>
                <a:gd name="f75" fmla="*/ f59 1 f35"/>
                <a:gd name="f76" fmla="*/ f60 1 f35"/>
                <a:gd name="f77" fmla="*/ f61 1 f36"/>
                <a:gd name="f78" fmla="*/ f62 f26 1"/>
                <a:gd name="f79" fmla="*/ f63 f26 1"/>
                <a:gd name="f80" fmla="*/ f65 f27 1"/>
                <a:gd name="f81" fmla="*/ f64 f27 1"/>
                <a:gd name="f82" fmla="*/ f66 f26 1"/>
                <a:gd name="f83" fmla="*/ f67 f27 1"/>
                <a:gd name="f84" fmla="*/ f68 f27 1"/>
                <a:gd name="f85" fmla="*/ f69 f26 1"/>
                <a:gd name="f86" fmla="*/ f70 f27 1"/>
                <a:gd name="f87" fmla="*/ f71 f26 1"/>
                <a:gd name="f88" fmla="*/ f72 f27 1"/>
                <a:gd name="f89" fmla="*/ f73 f26 1"/>
                <a:gd name="f90" fmla="*/ f74 f27 1"/>
                <a:gd name="f91" fmla="*/ f75 f26 1"/>
                <a:gd name="f92" fmla="*/ f76 f26 1"/>
                <a:gd name="f93" fmla="*/ f77 f27 1"/>
              </a:gdLst>
              <a:ahLst/>
              <a:cxnLst>
                <a:cxn ang="3cd4">
                  <a:pos x="hc" y="t"/>
                </a:cxn>
                <a:cxn ang="0">
                  <a:pos x="r" y="vc"/>
                </a:cxn>
                <a:cxn ang="cd4">
                  <a:pos x="hc" y="b"/>
                </a:cxn>
                <a:cxn ang="cd2">
                  <a:pos x="l" y="vc"/>
                </a:cxn>
                <a:cxn ang="f49">
                  <a:pos x="f82" y="f83"/>
                </a:cxn>
                <a:cxn ang="f49">
                  <a:pos x="f82" y="f84"/>
                </a:cxn>
                <a:cxn ang="f49">
                  <a:pos x="f85" y="f86"/>
                </a:cxn>
                <a:cxn ang="f49">
                  <a:pos x="f87" y="f88"/>
                </a:cxn>
                <a:cxn ang="f49">
                  <a:pos x="f89" y="f90"/>
                </a:cxn>
                <a:cxn ang="f49">
                  <a:pos x="f91" y="f90"/>
                </a:cxn>
                <a:cxn ang="f49">
                  <a:pos x="f91" y="f90"/>
                </a:cxn>
                <a:cxn ang="f49">
                  <a:pos x="f89" y="f90"/>
                </a:cxn>
                <a:cxn ang="f49">
                  <a:pos x="f92" y="f93"/>
                </a:cxn>
                <a:cxn ang="f49">
                  <a:pos x="f82" y="f83"/>
                </a:cxn>
              </a:cxnLst>
              <a:rect l="f78" t="f81" r="f79" b="f80"/>
              <a:pathLst>
                <a:path w="37762" h="19195">
                  <a:moveTo>
                    <a:pt x="f8" y="f9"/>
                  </a:moveTo>
                  <a:lnTo>
                    <a:pt x="f8" y="f10"/>
                  </a:lnTo>
                  <a:lnTo>
                    <a:pt x="f11" y="f12"/>
                  </a:lnTo>
                  <a:lnTo>
                    <a:pt x="f13" y="f5"/>
                  </a:lnTo>
                  <a:lnTo>
                    <a:pt x="f14" y="f15"/>
                  </a:lnTo>
                  <a:lnTo>
                    <a:pt x="f5" y="f15"/>
                  </a:lnTo>
                  <a:lnTo>
                    <a:pt x="f5" y="f15"/>
                  </a:lnTo>
                  <a:cubicBezTo>
                    <a:pt x="f5" y="f15"/>
                    <a:pt x="f5" y="f15"/>
                    <a:pt x="f14" y="f15"/>
                  </a:cubicBezTo>
                  <a:cubicBezTo>
                    <a:pt x="f16" y="f17"/>
                    <a:pt x="f18" y="f19"/>
                    <a:pt x="f20" y="f21"/>
                  </a:cubicBezTo>
                  <a:cubicBezTo>
                    <a:pt x="f22" y="f23"/>
                    <a:pt x="f18"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47">
              <a:extLst>
                <a:ext uri="{FF2B5EF4-FFF2-40B4-BE49-F238E27FC236}">
                  <a16:creationId xmlns:a16="http://schemas.microsoft.com/office/drawing/2014/main" id="{BAF9E868-6D0A-CF00-006E-2FB6E7ABC889}"/>
                </a:ext>
              </a:extLst>
            </p:cNvPr>
            <p:cNvSpPr/>
            <p:nvPr/>
          </p:nvSpPr>
          <p:spPr>
            <a:xfrm flipH="1">
              <a:off x="11059503" y="3386626"/>
              <a:ext cx="150665" cy="150638"/>
            </a:xfrm>
            <a:custGeom>
              <a:avLst/>
              <a:gdLst>
                <a:gd name="f0" fmla="val 10800000"/>
                <a:gd name="f1" fmla="val 5400000"/>
                <a:gd name="f2" fmla="val 180"/>
                <a:gd name="f3" fmla="val w"/>
                <a:gd name="f4" fmla="val h"/>
                <a:gd name="f5" fmla="val 0"/>
                <a:gd name="f6" fmla="val 150668"/>
                <a:gd name="f7" fmla="val 150641"/>
                <a:gd name="f8" fmla="val 254"/>
                <a:gd name="f9" fmla="val 763"/>
                <a:gd name="f10" fmla="val 4322"/>
                <a:gd name="f11" fmla="val 147617"/>
                <a:gd name="f12" fmla="val 150642"/>
                <a:gd name="f13" fmla="val 150669"/>
                <a:gd name="f14" fmla="val 149116"/>
                <a:gd name="f15" fmla="+- 0 0 -90"/>
                <a:gd name="f16" fmla="*/ f3 1 150668"/>
                <a:gd name="f17" fmla="*/ f4 1 150641"/>
                <a:gd name="f18" fmla="val f5"/>
                <a:gd name="f19" fmla="val f6"/>
                <a:gd name="f20" fmla="val f7"/>
                <a:gd name="f21" fmla="*/ f15 f0 1"/>
                <a:gd name="f22" fmla="+- f20 0 f18"/>
                <a:gd name="f23" fmla="+- f19 0 f18"/>
                <a:gd name="f24" fmla="*/ f21 1 f2"/>
                <a:gd name="f25" fmla="*/ f23 1 150668"/>
                <a:gd name="f26" fmla="*/ f22 1 150641"/>
                <a:gd name="f27" fmla="*/ 254 f23 1"/>
                <a:gd name="f28" fmla="*/ 0 f22 1"/>
                <a:gd name="f29" fmla="*/ 763 f22 1"/>
                <a:gd name="f30" fmla="*/ 0 f23 1"/>
                <a:gd name="f31" fmla="*/ 4322 f22 1"/>
                <a:gd name="f32" fmla="*/ 147617 f23 1"/>
                <a:gd name="f33" fmla="*/ 150642 f22 1"/>
                <a:gd name="f34" fmla="*/ 150669 f23 1"/>
                <a:gd name="f35" fmla="*/ 149116 f22 1"/>
                <a:gd name="f36" fmla="+- f24 0 f1"/>
                <a:gd name="f37" fmla="*/ f27 1 150668"/>
                <a:gd name="f38" fmla="*/ f28 1 150641"/>
                <a:gd name="f39" fmla="*/ f29 1 150641"/>
                <a:gd name="f40" fmla="*/ f30 1 150668"/>
                <a:gd name="f41" fmla="*/ f31 1 150641"/>
                <a:gd name="f42" fmla="*/ f32 1 150668"/>
                <a:gd name="f43" fmla="*/ f33 1 150641"/>
                <a:gd name="f44" fmla="*/ f34 1 150668"/>
                <a:gd name="f45" fmla="*/ f35 1 150641"/>
                <a:gd name="f46" fmla="*/ f18 1 f25"/>
                <a:gd name="f47" fmla="*/ f19 1 f25"/>
                <a:gd name="f48" fmla="*/ f18 1 f26"/>
                <a:gd name="f49" fmla="*/ f20 1 f26"/>
                <a:gd name="f50" fmla="*/ f37 1 f25"/>
                <a:gd name="f51" fmla="*/ f38 1 f26"/>
                <a:gd name="f52" fmla="*/ f39 1 f26"/>
                <a:gd name="f53" fmla="*/ f40 1 f25"/>
                <a:gd name="f54" fmla="*/ f41 1 f26"/>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7 1"/>
                <a:gd name="f66" fmla="*/ f53 f16 1"/>
                <a:gd name="f67" fmla="*/ f54 f17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3" y="f65"/>
                </a:cxn>
                <a:cxn ang="f36">
                  <a:pos x="f66" y="f67"/>
                </a:cxn>
                <a:cxn ang="f36">
                  <a:pos x="f68" y="f69"/>
                </a:cxn>
                <a:cxn ang="f36">
                  <a:pos x="f70" y="f71"/>
                </a:cxn>
                <a:cxn ang="f36">
                  <a:pos x="f63" y="f64"/>
                </a:cxn>
              </a:cxnLst>
              <a:rect l="f59" t="f62" r="f60" b="f61"/>
              <a:pathLst>
                <a:path w="150668" h="150641">
                  <a:moveTo>
                    <a:pt x="f8" y="f5"/>
                  </a:moveTo>
                  <a:lnTo>
                    <a:pt x="f8" y="f9"/>
                  </a:lnTo>
                  <a:lnTo>
                    <a:pt x="f5" y="f10"/>
                  </a:lnTo>
                  <a:lnTo>
                    <a:pt x="f11" y="f12"/>
                  </a:lnTo>
                  <a:lnTo>
                    <a:pt x="f13" y="f14"/>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48">
              <a:extLst>
                <a:ext uri="{FF2B5EF4-FFF2-40B4-BE49-F238E27FC236}">
                  <a16:creationId xmlns:a16="http://schemas.microsoft.com/office/drawing/2014/main" id="{991850CA-6D2D-2F21-30ED-9485CAC06616}"/>
                </a:ext>
              </a:extLst>
            </p:cNvPr>
            <p:cNvSpPr/>
            <p:nvPr/>
          </p:nvSpPr>
          <p:spPr>
            <a:xfrm flipH="1">
              <a:off x="11023777" y="3908218"/>
              <a:ext cx="8266" cy="12454"/>
            </a:xfrm>
            <a:custGeom>
              <a:avLst/>
              <a:gdLst>
                <a:gd name="f0" fmla="val 10800000"/>
                <a:gd name="f1" fmla="val 5400000"/>
                <a:gd name="f2" fmla="val 180"/>
                <a:gd name="f3" fmla="val w"/>
                <a:gd name="f4" fmla="val h"/>
                <a:gd name="f5" fmla="val 0"/>
                <a:gd name="f6" fmla="val 8264"/>
                <a:gd name="f7" fmla="val 12458"/>
                <a:gd name="f8" fmla="val 4322"/>
                <a:gd name="f9" fmla="val 8010"/>
                <a:gd name="f10" fmla="val 11823"/>
                <a:gd name="f11" fmla="val 11696"/>
                <a:gd name="f12" fmla="val 8136"/>
                <a:gd name="f13" fmla="val 254"/>
                <a:gd name="f14" fmla="+- 0 0 -90"/>
                <a:gd name="f15" fmla="*/ f3 1 8264"/>
                <a:gd name="f16" fmla="*/ f4 1 12458"/>
                <a:gd name="f17" fmla="val f5"/>
                <a:gd name="f18" fmla="val f6"/>
                <a:gd name="f19" fmla="val f7"/>
                <a:gd name="f20" fmla="*/ f14 f0 1"/>
                <a:gd name="f21" fmla="+- f19 0 f17"/>
                <a:gd name="f22" fmla="+- f18 0 f17"/>
                <a:gd name="f23" fmla="*/ f20 1 f2"/>
                <a:gd name="f24" fmla="*/ f22 1 8264"/>
                <a:gd name="f25" fmla="*/ f21 1 12458"/>
                <a:gd name="f26" fmla="*/ 0 f22 1"/>
                <a:gd name="f27" fmla="*/ 4322 f21 1"/>
                <a:gd name="f28" fmla="*/ 8010 f22 1"/>
                <a:gd name="f29" fmla="*/ 12458 f21 1"/>
                <a:gd name="f30" fmla="*/ 11823 f21 1"/>
                <a:gd name="f31" fmla="*/ 11696 f21 1"/>
                <a:gd name="f32" fmla="*/ 8264 f22 1"/>
                <a:gd name="f33" fmla="*/ 8136 f21 1"/>
                <a:gd name="f34" fmla="*/ 254 f22 1"/>
                <a:gd name="f35" fmla="*/ 0 f21 1"/>
                <a:gd name="f36" fmla="+- f23 0 f1"/>
                <a:gd name="f37" fmla="*/ f26 1 8264"/>
                <a:gd name="f38" fmla="*/ f27 1 12458"/>
                <a:gd name="f39" fmla="*/ f28 1 8264"/>
                <a:gd name="f40" fmla="*/ f29 1 12458"/>
                <a:gd name="f41" fmla="*/ f30 1 12458"/>
                <a:gd name="f42" fmla="*/ f31 1 12458"/>
                <a:gd name="f43" fmla="*/ f32 1 8264"/>
                <a:gd name="f44" fmla="*/ f33 1 12458"/>
                <a:gd name="f45" fmla="*/ f34 1 8264"/>
                <a:gd name="f46" fmla="*/ f35 1 12458"/>
                <a:gd name="f47" fmla="*/ f17 1 f24"/>
                <a:gd name="f48" fmla="*/ f18 1 f24"/>
                <a:gd name="f49" fmla="*/ f17 1 f25"/>
                <a:gd name="f50" fmla="*/ f19 1 f25"/>
                <a:gd name="f51" fmla="*/ f37 1 f24"/>
                <a:gd name="f52" fmla="*/ f38 1 f25"/>
                <a:gd name="f53" fmla="*/ f39 1 f24"/>
                <a:gd name="f54" fmla="*/ f40 1 f25"/>
                <a:gd name="f55" fmla="*/ f41 1 f25"/>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6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7" y="f69"/>
                </a:cxn>
                <a:cxn ang="f36">
                  <a:pos x="f67" y="f69"/>
                </a:cxn>
                <a:cxn ang="f36">
                  <a:pos x="f67" y="f70"/>
                </a:cxn>
                <a:cxn ang="f36">
                  <a:pos x="f71" y="f72"/>
                </a:cxn>
                <a:cxn ang="f36">
                  <a:pos x="f73" y="f74"/>
                </a:cxn>
                <a:cxn ang="f36">
                  <a:pos x="f65" y="f66"/>
                </a:cxn>
              </a:cxnLst>
              <a:rect l="f61" t="f64" r="f62" b="f63"/>
              <a:pathLst>
                <a:path w="8264" h="12458">
                  <a:moveTo>
                    <a:pt x="f5" y="f8"/>
                  </a:moveTo>
                  <a:lnTo>
                    <a:pt x="f9" y="f7"/>
                  </a:lnTo>
                  <a:lnTo>
                    <a:pt x="f9" y="f10"/>
                  </a:lnTo>
                  <a:lnTo>
                    <a:pt x="f9" y="f10"/>
                  </a:lnTo>
                  <a:lnTo>
                    <a:pt x="f9" y="f11"/>
                  </a:lnTo>
                  <a:lnTo>
                    <a:pt x="f6" y="f12"/>
                  </a:lnTo>
                  <a:lnTo>
                    <a:pt x="f13"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49">
              <a:extLst>
                <a:ext uri="{FF2B5EF4-FFF2-40B4-BE49-F238E27FC236}">
                  <a16:creationId xmlns:a16="http://schemas.microsoft.com/office/drawing/2014/main" id="{EF8B312E-8D3E-B33C-D511-27501AB212E1}"/>
                </a:ext>
              </a:extLst>
            </p:cNvPr>
            <p:cNvSpPr/>
            <p:nvPr/>
          </p:nvSpPr>
          <p:spPr>
            <a:xfrm flipH="1">
              <a:off x="10263563" y="2932416"/>
              <a:ext cx="150537" cy="74368"/>
            </a:xfrm>
            <a:custGeom>
              <a:avLst/>
              <a:gdLst>
                <a:gd name="f0" fmla="val 10800000"/>
                <a:gd name="f1" fmla="val 5400000"/>
                <a:gd name="f2" fmla="val 180"/>
                <a:gd name="f3" fmla="val w"/>
                <a:gd name="f4" fmla="val h"/>
                <a:gd name="f5" fmla="val 0"/>
                <a:gd name="f6" fmla="val 150541"/>
                <a:gd name="f7" fmla="val 74367"/>
                <a:gd name="f8" fmla="val 2543"/>
                <a:gd name="f9" fmla="val 74368"/>
                <a:gd name="f10" fmla="val 150160"/>
                <a:gd name="f11" fmla="val 3814"/>
                <a:gd name="f12" fmla="val 150542"/>
                <a:gd name="f13" fmla="val 71952"/>
                <a:gd name="f14" fmla="+- 0 0 -90"/>
                <a:gd name="f15" fmla="*/ f3 1 150541"/>
                <a:gd name="f16" fmla="*/ f4 1 74367"/>
                <a:gd name="f17" fmla="val f5"/>
                <a:gd name="f18" fmla="val f6"/>
                <a:gd name="f19" fmla="val f7"/>
                <a:gd name="f20" fmla="*/ f14 f0 1"/>
                <a:gd name="f21" fmla="+- f19 0 f17"/>
                <a:gd name="f22" fmla="+- f18 0 f17"/>
                <a:gd name="f23" fmla="*/ f20 1 f2"/>
                <a:gd name="f24" fmla="*/ f22 1 150541"/>
                <a:gd name="f25" fmla="*/ f21 1 74367"/>
                <a:gd name="f26" fmla="*/ 2543 f22 1"/>
                <a:gd name="f27" fmla="*/ 74368 f21 1"/>
                <a:gd name="f28" fmla="*/ 150160 f22 1"/>
                <a:gd name="f29" fmla="*/ 3814 f21 1"/>
                <a:gd name="f30" fmla="*/ 150542 f22 1"/>
                <a:gd name="f31" fmla="*/ 0 f21 1"/>
                <a:gd name="f32" fmla="*/ 0 f22 1"/>
                <a:gd name="f33" fmla="*/ 71952 f21 1"/>
                <a:gd name="f34" fmla="+- f23 0 f1"/>
                <a:gd name="f35" fmla="*/ f26 1 150541"/>
                <a:gd name="f36" fmla="*/ f27 1 74367"/>
                <a:gd name="f37" fmla="*/ f28 1 150541"/>
                <a:gd name="f38" fmla="*/ f29 1 74367"/>
                <a:gd name="f39" fmla="*/ f30 1 150541"/>
                <a:gd name="f40" fmla="*/ f31 1 74367"/>
                <a:gd name="f41" fmla="*/ f32 1 150541"/>
                <a:gd name="f42" fmla="*/ f33 1 74367"/>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50541" h="74367">
                  <a:moveTo>
                    <a:pt x="f8" y="f9"/>
                  </a:moveTo>
                  <a:lnTo>
                    <a:pt x="f10" y="f11"/>
                  </a:lnTo>
                  <a:lnTo>
                    <a:pt x="f12" y="f5"/>
                  </a:lnTo>
                  <a:lnTo>
                    <a:pt x="f5"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50">
              <a:extLst>
                <a:ext uri="{FF2B5EF4-FFF2-40B4-BE49-F238E27FC236}">
                  <a16:creationId xmlns:a16="http://schemas.microsoft.com/office/drawing/2014/main" id="{7CC92897-395D-B74E-BA3B-75192861B4F3}"/>
                </a:ext>
              </a:extLst>
            </p:cNvPr>
            <p:cNvSpPr/>
            <p:nvPr/>
          </p:nvSpPr>
          <p:spPr>
            <a:xfrm flipH="1">
              <a:off x="10572658" y="3184114"/>
              <a:ext cx="213347" cy="202256"/>
            </a:xfrm>
            <a:custGeom>
              <a:avLst/>
              <a:gdLst>
                <a:gd name="f0" fmla="val 10800000"/>
                <a:gd name="f1" fmla="val 5400000"/>
                <a:gd name="f2" fmla="val 180"/>
                <a:gd name="f3" fmla="val w"/>
                <a:gd name="f4" fmla="val h"/>
                <a:gd name="f5" fmla="val 0"/>
                <a:gd name="f6" fmla="val 213352"/>
                <a:gd name="f7" fmla="val 202254"/>
                <a:gd name="f8" fmla="val 212716"/>
                <a:gd name="f9" fmla="val 201364"/>
                <a:gd name="f10" fmla="val 1017"/>
                <a:gd name="f11" fmla="val 212081"/>
                <a:gd name="f12" fmla="+- 0 0 -90"/>
                <a:gd name="f13" fmla="*/ f3 1 213352"/>
                <a:gd name="f14" fmla="*/ f4 1 202254"/>
                <a:gd name="f15" fmla="val f5"/>
                <a:gd name="f16" fmla="val f6"/>
                <a:gd name="f17" fmla="val f7"/>
                <a:gd name="f18" fmla="*/ f12 f0 1"/>
                <a:gd name="f19" fmla="+- f17 0 f15"/>
                <a:gd name="f20" fmla="+- f16 0 f15"/>
                <a:gd name="f21" fmla="*/ f18 1 f2"/>
                <a:gd name="f22" fmla="*/ f20 1 213352"/>
                <a:gd name="f23" fmla="*/ f19 1 202254"/>
                <a:gd name="f24" fmla="*/ 212716 f20 1"/>
                <a:gd name="f25" fmla="*/ 201364 f19 1"/>
                <a:gd name="f26" fmla="*/ 1017 f20 1"/>
                <a:gd name="f27" fmla="*/ 0 f19 1"/>
                <a:gd name="f28" fmla="*/ 0 f20 1"/>
                <a:gd name="f29" fmla="*/ 212081 f20 1"/>
                <a:gd name="f30" fmla="*/ 202254 f19 1"/>
                <a:gd name="f31" fmla="*/ 213352 f20 1"/>
                <a:gd name="f32" fmla="+- f21 0 f1"/>
                <a:gd name="f33" fmla="*/ f24 1 213352"/>
                <a:gd name="f34" fmla="*/ f25 1 202254"/>
                <a:gd name="f35" fmla="*/ f26 1 213352"/>
                <a:gd name="f36" fmla="*/ f27 1 202254"/>
                <a:gd name="f37" fmla="*/ f28 1 213352"/>
                <a:gd name="f38" fmla="*/ f29 1 213352"/>
                <a:gd name="f39" fmla="*/ f30 1 202254"/>
                <a:gd name="f40" fmla="*/ f31 1 213352"/>
                <a:gd name="f41" fmla="*/ f15 1 f22"/>
                <a:gd name="f42" fmla="*/ f16 1 f22"/>
                <a:gd name="f43" fmla="*/ f15 1 f23"/>
                <a:gd name="f44" fmla="*/ f17 1 f23"/>
                <a:gd name="f45" fmla="*/ f33 1 f22"/>
                <a:gd name="f46" fmla="*/ f34 1 f23"/>
                <a:gd name="f47" fmla="*/ f35 1 f22"/>
                <a:gd name="f48" fmla="*/ f36 1 f23"/>
                <a:gd name="f49" fmla="*/ f37 1 f22"/>
                <a:gd name="f50" fmla="*/ f38 1 f22"/>
                <a:gd name="f51" fmla="*/ f39 1 f23"/>
                <a:gd name="f52" fmla="*/ f40 1 f22"/>
                <a:gd name="f53" fmla="*/ f41 f13 1"/>
                <a:gd name="f54" fmla="*/ f42 f13 1"/>
                <a:gd name="f55" fmla="*/ f44 f14 1"/>
                <a:gd name="f56" fmla="*/ f43 f14 1"/>
                <a:gd name="f57" fmla="*/ f45 f13 1"/>
                <a:gd name="f58" fmla="*/ f46 f14 1"/>
                <a:gd name="f59" fmla="*/ f47 f13 1"/>
                <a:gd name="f60" fmla="*/ f48 f14 1"/>
                <a:gd name="f61" fmla="*/ f49 f13 1"/>
                <a:gd name="f62" fmla="*/ f50 f13 1"/>
                <a:gd name="f63" fmla="*/ f51 f14 1"/>
                <a:gd name="f64" fmla="*/ f52 f13 1"/>
              </a:gdLst>
              <a:ahLst/>
              <a:cxnLst>
                <a:cxn ang="3cd4">
                  <a:pos x="hc" y="t"/>
                </a:cxn>
                <a:cxn ang="0">
                  <a:pos x="r" y="vc"/>
                </a:cxn>
                <a:cxn ang="cd4">
                  <a:pos x="hc" y="b"/>
                </a:cxn>
                <a:cxn ang="cd2">
                  <a:pos x="l" y="vc"/>
                </a:cxn>
                <a:cxn ang="f32">
                  <a:pos x="f57" y="f58"/>
                </a:cxn>
                <a:cxn ang="f32">
                  <a:pos x="f59" y="f60"/>
                </a:cxn>
                <a:cxn ang="f32">
                  <a:pos x="f59" y="f60"/>
                </a:cxn>
                <a:cxn ang="f32">
                  <a:pos x="f59" y="f60"/>
                </a:cxn>
                <a:cxn ang="f32">
                  <a:pos x="f59" y="f60"/>
                </a:cxn>
                <a:cxn ang="f32">
                  <a:pos x="f59" y="f60"/>
                </a:cxn>
                <a:cxn ang="f32">
                  <a:pos x="f61" y="f60"/>
                </a:cxn>
                <a:cxn ang="f32">
                  <a:pos x="f62" y="f63"/>
                </a:cxn>
                <a:cxn ang="f32">
                  <a:pos x="f64" y="f63"/>
                </a:cxn>
              </a:cxnLst>
              <a:rect l="f53" t="f56" r="f54" b="f55"/>
              <a:pathLst>
                <a:path w="213352" h="202254">
                  <a:moveTo>
                    <a:pt x="f8" y="f9"/>
                  </a:moveTo>
                  <a:lnTo>
                    <a:pt x="f10" y="f5"/>
                  </a:lnTo>
                  <a:lnTo>
                    <a:pt x="f10" y="f5"/>
                  </a:lnTo>
                  <a:lnTo>
                    <a:pt x="f10" y="f5"/>
                  </a:lnTo>
                  <a:lnTo>
                    <a:pt x="f10" y="f5"/>
                  </a:lnTo>
                  <a:lnTo>
                    <a:pt x="f10" y="f5"/>
                  </a:lnTo>
                  <a:lnTo>
                    <a:pt x="f5" y="f5"/>
                  </a:lnTo>
                  <a:lnTo>
                    <a:pt x="f11"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51">
              <a:extLst>
                <a:ext uri="{FF2B5EF4-FFF2-40B4-BE49-F238E27FC236}">
                  <a16:creationId xmlns:a16="http://schemas.microsoft.com/office/drawing/2014/main" id="{CDF37440-34A6-8C10-FBA2-4775A6CE540D}"/>
                </a:ext>
              </a:extLst>
            </p:cNvPr>
            <p:cNvSpPr/>
            <p:nvPr/>
          </p:nvSpPr>
          <p:spPr>
            <a:xfrm flipH="1">
              <a:off x="10785887" y="3182971"/>
              <a:ext cx="38011" cy="19961"/>
            </a:xfrm>
            <a:custGeom>
              <a:avLst/>
              <a:gdLst>
                <a:gd name="f0" fmla="val 10800000"/>
                <a:gd name="f1" fmla="val 5400000"/>
                <a:gd name="f2" fmla="val 180"/>
                <a:gd name="f3" fmla="val w"/>
                <a:gd name="f4" fmla="val h"/>
                <a:gd name="f5" fmla="val 0"/>
                <a:gd name="f6" fmla="val 38016"/>
                <a:gd name="f7" fmla="val 19958"/>
                <a:gd name="f8" fmla="val 38017"/>
                <a:gd name="f9" fmla="val 2797"/>
                <a:gd name="f10" fmla="val 37686"/>
                <a:gd name="f11" fmla="val 2924"/>
                <a:gd name="f12" fmla="val 37330"/>
                <a:gd name="f13" fmla="val 37000"/>
                <a:gd name="f14" fmla="val 36135"/>
                <a:gd name="f15" fmla="val 2669"/>
                <a:gd name="f16" fmla="val 35525"/>
                <a:gd name="f17" fmla="val 1881"/>
                <a:gd name="f18" fmla="val 35601"/>
                <a:gd name="f19" fmla="val 1017"/>
                <a:gd name="f20" fmla="val 17035"/>
                <a:gd name="f21" fmla="val 407"/>
                <a:gd name="f22" fmla="val 17403"/>
                <a:gd name="f23" fmla="val 750"/>
                <a:gd name="f24" fmla="val 17823"/>
                <a:gd name="f25" fmla="val 18306"/>
                <a:gd name="f26" fmla="val 1068"/>
                <a:gd name="f27" fmla="val 18852"/>
                <a:gd name="f28" fmla="val 19412"/>
                <a:gd name="f29" fmla="val 36364"/>
                <a:gd name="f30" fmla="val 3051"/>
                <a:gd name="f31" fmla="+- 0 0 -90"/>
                <a:gd name="f32" fmla="*/ f3 1 38016"/>
                <a:gd name="f33" fmla="*/ f4 1 19958"/>
                <a:gd name="f34" fmla="val f5"/>
                <a:gd name="f35" fmla="val f6"/>
                <a:gd name="f36" fmla="val f7"/>
                <a:gd name="f37" fmla="*/ f31 f0 1"/>
                <a:gd name="f38" fmla="+- f36 0 f34"/>
                <a:gd name="f39" fmla="+- f35 0 f34"/>
                <a:gd name="f40" fmla="*/ f37 1 f2"/>
                <a:gd name="f41" fmla="*/ f39 1 38016"/>
                <a:gd name="f42" fmla="*/ f38 1 19958"/>
                <a:gd name="f43" fmla="*/ 38017 f39 1"/>
                <a:gd name="f44" fmla="*/ 2797 f38 1"/>
                <a:gd name="f45" fmla="*/ 37000 f39 1"/>
                <a:gd name="f46" fmla="*/ 35601 f39 1"/>
                <a:gd name="f47" fmla="*/ 1017 f38 1"/>
                <a:gd name="f48" fmla="*/ 0 f38 1"/>
                <a:gd name="f49" fmla="*/ 0 f39 1"/>
                <a:gd name="f50" fmla="*/ 17035 f38 1"/>
                <a:gd name="f51" fmla="*/ 1017 f39 1"/>
                <a:gd name="f52" fmla="*/ 18306 f38 1"/>
                <a:gd name="f53" fmla="*/ 19958 f38 1"/>
                <a:gd name="f54" fmla="*/ 36364 f39 1"/>
                <a:gd name="f55" fmla="*/ 3051 f38 1"/>
                <a:gd name="f56" fmla="+- f40 0 f1"/>
                <a:gd name="f57" fmla="*/ f43 1 38016"/>
                <a:gd name="f58" fmla="*/ f44 1 19958"/>
                <a:gd name="f59" fmla="*/ f45 1 38016"/>
                <a:gd name="f60" fmla="*/ f46 1 38016"/>
                <a:gd name="f61" fmla="*/ f47 1 19958"/>
                <a:gd name="f62" fmla="*/ f48 1 19958"/>
                <a:gd name="f63" fmla="*/ f49 1 38016"/>
                <a:gd name="f64" fmla="*/ f50 1 19958"/>
                <a:gd name="f65" fmla="*/ f51 1 38016"/>
                <a:gd name="f66" fmla="*/ f52 1 19958"/>
                <a:gd name="f67" fmla="*/ f53 1 19958"/>
                <a:gd name="f68" fmla="*/ f54 1 38016"/>
                <a:gd name="f69" fmla="*/ f55 1 19958"/>
                <a:gd name="f70" fmla="*/ f34 1 f41"/>
                <a:gd name="f71" fmla="*/ f35 1 f41"/>
                <a:gd name="f72" fmla="*/ f34 1 f42"/>
                <a:gd name="f73" fmla="*/ f36 1 f42"/>
                <a:gd name="f74" fmla="*/ f57 1 f41"/>
                <a:gd name="f75" fmla="*/ f58 1 f42"/>
                <a:gd name="f76" fmla="*/ f59 1 f41"/>
                <a:gd name="f77" fmla="*/ f60 1 f41"/>
                <a:gd name="f78" fmla="*/ f61 1 f42"/>
                <a:gd name="f79" fmla="*/ f62 1 f42"/>
                <a:gd name="f80" fmla="*/ f63 1 f41"/>
                <a:gd name="f81" fmla="*/ f64 1 f42"/>
                <a:gd name="f82" fmla="*/ f65 1 f41"/>
                <a:gd name="f83" fmla="*/ f66 1 f42"/>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2 1"/>
                <a:gd name="f95" fmla="*/ f78 f33 1"/>
                <a:gd name="f96" fmla="*/ f79 f33 1"/>
                <a:gd name="f97" fmla="*/ f80 f32 1"/>
                <a:gd name="f98" fmla="*/ f81 f33 1"/>
                <a:gd name="f99" fmla="*/ f82 f32 1"/>
                <a:gd name="f100" fmla="*/ f83 f33 1"/>
                <a:gd name="f101" fmla="*/ f84 f33 1"/>
                <a:gd name="f102" fmla="*/ f85 f32 1"/>
                <a:gd name="f103" fmla="*/ f86 f33 1"/>
              </a:gdLst>
              <a:ahLst/>
              <a:cxnLst>
                <a:cxn ang="3cd4">
                  <a:pos x="hc" y="t"/>
                </a:cxn>
                <a:cxn ang="0">
                  <a:pos x="r" y="vc"/>
                </a:cxn>
                <a:cxn ang="cd4">
                  <a:pos x="hc" y="b"/>
                </a:cxn>
                <a:cxn ang="cd2">
                  <a:pos x="l" y="vc"/>
                </a:cxn>
                <a:cxn ang="f56">
                  <a:pos x="f91" y="f92"/>
                </a:cxn>
                <a:cxn ang="f56">
                  <a:pos x="f91" y="f92"/>
                </a:cxn>
                <a:cxn ang="f56">
                  <a:pos x="f93" y="f92"/>
                </a:cxn>
                <a:cxn ang="f56">
                  <a:pos x="f94" y="f95"/>
                </a:cxn>
                <a:cxn ang="f56">
                  <a:pos x="f94" y="f96"/>
                </a:cxn>
                <a:cxn ang="f56">
                  <a:pos x="f97" y="f98"/>
                </a:cxn>
                <a:cxn ang="f56">
                  <a:pos x="f99" y="f100"/>
                </a:cxn>
                <a:cxn ang="f56">
                  <a:pos x="f99" y="f101"/>
                </a:cxn>
                <a:cxn ang="f56">
                  <a:pos x="f102" y="f103"/>
                </a:cxn>
              </a:cxnLst>
              <a:rect l="f87" t="f90" r="f88" b="f89"/>
              <a:pathLst>
                <a:path w="38016" h="19958">
                  <a:moveTo>
                    <a:pt x="f8" y="f9"/>
                  </a:moveTo>
                  <a:lnTo>
                    <a:pt x="f8" y="f9"/>
                  </a:lnTo>
                  <a:cubicBezTo>
                    <a:pt x="f10" y="f11"/>
                    <a:pt x="f12" y="f11"/>
                    <a:pt x="f13" y="f9"/>
                  </a:cubicBezTo>
                  <a:cubicBezTo>
                    <a:pt x="f14" y="f15"/>
                    <a:pt x="f16" y="f17"/>
                    <a:pt x="f18" y="f19"/>
                  </a:cubicBezTo>
                  <a:lnTo>
                    <a:pt x="f18" y="f5"/>
                  </a:lnTo>
                  <a:lnTo>
                    <a:pt x="f5" y="f20"/>
                  </a:lnTo>
                  <a:cubicBezTo>
                    <a:pt x="f21" y="f22"/>
                    <a:pt x="f23" y="f24"/>
                    <a:pt x="f19" y="f25"/>
                  </a:cubicBezTo>
                  <a:cubicBezTo>
                    <a:pt x="f26" y="f27"/>
                    <a:pt x="f26" y="f28"/>
                    <a:pt x="f19" y="f7"/>
                  </a:cubicBez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252">
              <a:extLst>
                <a:ext uri="{FF2B5EF4-FFF2-40B4-BE49-F238E27FC236}">
                  <a16:creationId xmlns:a16="http://schemas.microsoft.com/office/drawing/2014/main" id="{FFF64ECD-C898-D30B-7F91-600246628E22}"/>
                </a:ext>
              </a:extLst>
            </p:cNvPr>
            <p:cNvSpPr/>
            <p:nvPr/>
          </p:nvSpPr>
          <p:spPr>
            <a:xfrm flipH="1">
              <a:off x="10762488" y="3575276"/>
              <a:ext cx="34582" cy="206956"/>
            </a:xfrm>
            <a:custGeom>
              <a:avLst/>
              <a:gdLst>
                <a:gd name="f0" fmla="val 10800000"/>
                <a:gd name="f1" fmla="val 5400000"/>
                <a:gd name="f2" fmla="val 180"/>
                <a:gd name="f3" fmla="val w"/>
                <a:gd name="f4" fmla="val h"/>
                <a:gd name="f5" fmla="val 0"/>
                <a:gd name="f6" fmla="val 34583"/>
                <a:gd name="f7" fmla="val 206957"/>
                <a:gd name="f8" fmla="val 19326"/>
                <a:gd name="f9" fmla="val 6102"/>
                <a:gd name="f10" fmla="val 16402"/>
                <a:gd name="f11" fmla="val 2924"/>
                <a:gd name="f12" fmla="val 5721"/>
                <a:gd name="f13" fmla="val 205305"/>
                <a:gd name="f14" fmla="val 267"/>
                <a:gd name="f15" fmla="val 200398"/>
                <a:gd name="f16" fmla="val 4463"/>
                <a:gd name="f17" fmla="val 196635"/>
                <a:gd name="f18" fmla="val 9371"/>
                <a:gd name="f19" fmla="val 196902"/>
                <a:gd name="f20" fmla="val 9422"/>
                <a:gd name="f21" fmla="val 9485"/>
                <a:gd name="f22" fmla="val 196915"/>
                <a:gd name="f23" fmla="val 9536"/>
                <a:gd name="f24" fmla="val 14558"/>
                <a:gd name="f25" fmla="val 197449"/>
                <a:gd name="f26" fmla="val 18195"/>
                <a:gd name="f27" fmla="val 201936"/>
                <a:gd name="f28" fmla="val 17673"/>
                <a:gd name="f29" fmla="val 206958"/>
                <a:gd name="f30" fmla="val 34584"/>
                <a:gd name="f31" fmla="val 34571"/>
                <a:gd name="f32" fmla="val 2237"/>
                <a:gd name="f33" fmla="val 33757"/>
                <a:gd name="f34" fmla="val 4411"/>
                <a:gd name="f35" fmla="val 32295"/>
                <a:gd name="f36" fmla="val 29142"/>
                <a:gd name="f37" fmla="val 9687"/>
                <a:gd name="f38" fmla="val 23675"/>
                <a:gd name="f39" fmla="val 10030"/>
                <a:gd name="f40" fmla="val 20089"/>
                <a:gd name="f41" fmla="val 6865"/>
                <a:gd name="f42" fmla="val 19822"/>
                <a:gd name="f43" fmla="val 6623"/>
                <a:gd name="f44" fmla="val 19568"/>
                <a:gd name="f45" fmla="val 6369"/>
                <a:gd name="f46" fmla="+- 0 0 -90"/>
                <a:gd name="f47" fmla="*/ f3 1 34583"/>
                <a:gd name="f48" fmla="*/ f4 1 206957"/>
                <a:gd name="f49" fmla="val f5"/>
                <a:gd name="f50" fmla="val f6"/>
                <a:gd name="f51" fmla="val f7"/>
                <a:gd name="f52" fmla="*/ f46 f0 1"/>
                <a:gd name="f53" fmla="+- f51 0 f49"/>
                <a:gd name="f54" fmla="+- f50 0 f49"/>
                <a:gd name="f55" fmla="*/ f52 1 f2"/>
                <a:gd name="f56" fmla="*/ f54 1 34583"/>
                <a:gd name="f57" fmla="*/ f53 1 206957"/>
                <a:gd name="f58" fmla="*/ 19326 f54 1"/>
                <a:gd name="f59" fmla="*/ 6102 f53 1"/>
                <a:gd name="f60" fmla="*/ 16402 f54 1"/>
                <a:gd name="f61" fmla="*/ 2924 f53 1"/>
                <a:gd name="f62" fmla="*/ 5721 f53 1"/>
                <a:gd name="f63" fmla="*/ 0 f54 1"/>
                <a:gd name="f64" fmla="*/ 205305 f53 1"/>
                <a:gd name="f65" fmla="*/ 9371 f54 1"/>
                <a:gd name="f66" fmla="*/ 196902 f53 1"/>
                <a:gd name="f67" fmla="*/ 9536 f54 1"/>
                <a:gd name="f68" fmla="*/ 196915 f53 1"/>
                <a:gd name="f69" fmla="*/ 17673 f54 1"/>
                <a:gd name="f70" fmla="*/ 206958 f53 1"/>
                <a:gd name="f71" fmla="*/ 34584 f54 1"/>
                <a:gd name="f72" fmla="*/ 0 f53 1"/>
                <a:gd name="f73" fmla="*/ 32295 f54 1"/>
                <a:gd name="f74" fmla="*/ 20089 f54 1"/>
                <a:gd name="f75" fmla="*/ 6865 f53 1"/>
                <a:gd name="f76" fmla="+- f55 0 f1"/>
                <a:gd name="f77" fmla="*/ f58 1 34583"/>
                <a:gd name="f78" fmla="*/ f59 1 206957"/>
                <a:gd name="f79" fmla="*/ f60 1 34583"/>
                <a:gd name="f80" fmla="*/ f61 1 206957"/>
                <a:gd name="f81" fmla="*/ f62 1 206957"/>
                <a:gd name="f82" fmla="*/ f63 1 34583"/>
                <a:gd name="f83" fmla="*/ f64 1 206957"/>
                <a:gd name="f84" fmla="*/ f65 1 34583"/>
                <a:gd name="f85" fmla="*/ f66 1 206957"/>
                <a:gd name="f86" fmla="*/ f67 1 34583"/>
                <a:gd name="f87" fmla="*/ f68 1 206957"/>
                <a:gd name="f88" fmla="*/ f69 1 34583"/>
                <a:gd name="f89" fmla="*/ f70 1 206957"/>
                <a:gd name="f90" fmla="*/ f71 1 34583"/>
                <a:gd name="f91" fmla="*/ f72 1 206957"/>
                <a:gd name="f92" fmla="*/ f73 1 34583"/>
                <a:gd name="f93" fmla="*/ f74 1 34583"/>
                <a:gd name="f94" fmla="*/ f75 1 206957"/>
                <a:gd name="f95" fmla="*/ f49 1 f56"/>
                <a:gd name="f96" fmla="*/ f50 1 f56"/>
                <a:gd name="f97" fmla="*/ f49 1 f57"/>
                <a:gd name="f98" fmla="*/ f51 1 f57"/>
                <a:gd name="f99" fmla="*/ f77 1 f56"/>
                <a:gd name="f100" fmla="*/ f78 1 f57"/>
                <a:gd name="f101" fmla="*/ f79 1 f56"/>
                <a:gd name="f102" fmla="*/ f80 1 f57"/>
                <a:gd name="f103" fmla="*/ f81 1 f57"/>
                <a:gd name="f104" fmla="*/ f82 1 f56"/>
                <a:gd name="f105" fmla="*/ f83 1 f57"/>
                <a:gd name="f106" fmla="*/ f84 1 f56"/>
                <a:gd name="f107" fmla="*/ f85 1 f57"/>
                <a:gd name="f108" fmla="*/ f86 1 f56"/>
                <a:gd name="f109" fmla="*/ f87 1 f57"/>
                <a:gd name="f110" fmla="*/ f88 1 f56"/>
                <a:gd name="f111" fmla="*/ f89 1 f57"/>
                <a:gd name="f112" fmla="*/ f90 1 f56"/>
                <a:gd name="f113" fmla="*/ f91 1 f57"/>
                <a:gd name="f114" fmla="*/ f92 1 f56"/>
                <a:gd name="f115" fmla="*/ f93 1 f56"/>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8 1"/>
                <a:gd name="f126" fmla="*/ f104 f47 1"/>
                <a:gd name="f127" fmla="*/ f105 f48 1"/>
                <a:gd name="f128" fmla="*/ f106 f47 1"/>
                <a:gd name="f129" fmla="*/ f107 f48 1"/>
                <a:gd name="f130" fmla="*/ f108 f47 1"/>
                <a:gd name="f131" fmla="*/ f109 f48 1"/>
                <a:gd name="f132" fmla="*/ f110 f47 1"/>
                <a:gd name="f133" fmla="*/ f111 f48 1"/>
                <a:gd name="f134" fmla="*/ f112 f47 1"/>
                <a:gd name="f135" fmla="*/ f113 f48 1"/>
                <a:gd name="f136" fmla="*/ f114 f47 1"/>
                <a:gd name="f137" fmla="*/ f115 f47 1"/>
                <a:gd name="f138" fmla="*/ f116 f48 1"/>
              </a:gdLst>
              <a:ahLst/>
              <a:cxnLst>
                <a:cxn ang="3cd4">
                  <a:pos x="hc" y="t"/>
                </a:cxn>
                <a:cxn ang="0">
                  <a:pos x="r" y="vc"/>
                </a:cxn>
                <a:cxn ang="cd4">
                  <a:pos x="hc" y="b"/>
                </a:cxn>
                <a:cxn ang="cd2">
                  <a:pos x="l" y="vc"/>
                </a:cxn>
                <a:cxn ang="f76">
                  <a:pos x="f121" y="f122"/>
                </a:cxn>
                <a:cxn ang="f76">
                  <a:pos x="f123" y="f124"/>
                </a:cxn>
                <a:cxn ang="f76">
                  <a:pos x="f123" y="f125"/>
                </a:cxn>
                <a:cxn ang="f76">
                  <a:pos x="f126" y="f127"/>
                </a:cxn>
                <a:cxn ang="f76">
                  <a:pos x="f128" y="f129"/>
                </a:cxn>
                <a:cxn ang="f76">
                  <a:pos x="f130" y="f131"/>
                </a:cxn>
                <a:cxn ang="f76">
                  <a:pos x="f132" y="f133"/>
                </a:cxn>
                <a:cxn ang="f76">
                  <a:pos x="f134" y="f135"/>
                </a:cxn>
                <a:cxn ang="f76">
                  <a:pos x="f134" y="f135"/>
                </a:cxn>
                <a:cxn ang="f76">
                  <a:pos x="f136" y="f122"/>
                </a:cxn>
                <a:cxn ang="f76">
                  <a:pos x="f137" y="f138"/>
                </a:cxn>
                <a:cxn ang="f76">
                  <a:pos x="f121" y="f122"/>
                </a:cxn>
              </a:cxnLst>
              <a:rect l="f117" t="f120" r="f118" b="f119"/>
              <a:pathLst>
                <a:path w="34583" h="206957">
                  <a:moveTo>
                    <a:pt x="f8" y="f9"/>
                  </a:moveTo>
                  <a:lnTo>
                    <a:pt x="f10" y="f11"/>
                  </a:lnTo>
                  <a:lnTo>
                    <a:pt x="f10" y="f12"/>
                  </a:lnTo>
                  <a:lnTo>
                    <a:pt x="f5" y="f13"/>
                  </a:lnTo>
                  <a:cubicBezTo>
                    <a:pt x="f14" y="f15"/>
                    <a:pt x="f16" y="f17"/>
                    <a:pt x="f18" y="f19"/>
                  </a:cubicBezTo>
                  <a:cubicBezTo>
                    <a:pt x="f20" y="f19"/>
                    <a:pt x="f21" y="f22"/>
                    <a:pt x="f23" y="f22"/>
                  </a:cubicBezTo>
                  <a:cubicBezTo>
                    <a:pt x="f24" y="f25"/>
                    <a:pt x="f26" y="f27"/>
                    <a:pt x="f28" y="f29"/>
                  </a:cubicBezTo>
                  <a:lnTo>
                    <a:pt x="f30" y="f5"/>
                  </a:lnTo>
                  <a:cubicBezTo>
                    <a:pt x="f30" y="f5"/>
                    <a:pt x="f30" y="f5"/>
                    <a:pt x="f30" y="f5"/>
                  </a:cubicBezTo>
                  <a:cubicBezTo>
                    <a:pt x="f31" y="f32"/>
                    <a:pt x="f33" y="f34"/>
                    <a:pt x="f35" y="f9"/>
                  </a:cubicBez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253">
              <a:extLst>
                <a:ext uri="{FF2B5EF4-FFF2-40B4-BE49-F238E27FC236}">
                  <a16:creationId xmlns:a16="http://schemas.microsoft.com/office/drawing/2014/main" id="{19384FFB-7533-3D49-8CD1-281DC3235B02}"/>
                </a:ext>
              </a:extLst>
            </p:cNvPr>
            <p:cNvSpPr/>
            <p:nvPr/>
          </p:nvSpPr>
          <p:spPr>
            <a:xfrm flipH="1">
              <a:off x="11004831" y="3689695"/>
              <a:ext cx="15133" cy="178097"/>
            </a:xfrm>
            <a:custGeom>
              <a:avLst/>
              <a:gdLst>
                <a:gd name="f0" fmla="val 10800000"/>
                <a:gd name="f1" fmla="val 5400000"/>
                <a:gd name="f2" fmla="val 180"/>
                <a:gd name="f3" fmla="val w"/>
                <a:gd name="f4" fmla="val h"/>
                <a:gd name="f5" fmla="val 0"/>
                <a:gd name="f6" fmla="val 15130"/>
                <a:gd name="f7" fmla="val 178100"/>
                <a:gd name="f8" fmla="val 14876"/>
                <a:gd name="f9" fmla="val 15003"/>
                <a:gd name="f10" fmla="val 331"/>
                <a:gd name="f11" fmla="val 686"/>
                <a:gd name="f12" fmla="val 1017"/>
                <a:gd name="f13" fmla="val 14281"/>
                <a:gd name="f14" fmla="val 1614"/>
                <a:gd name="f15" fmla="val 13315"/>
                <a:gd name="f16" fmla="val 12718"/>
                <a:gd name="f17" fmla="val 12717"/>
                <a:gd name="f18" fmla="val 12716"/>
                <a:gd name="f19" fmla="val 12715"/>
                <a:gd name="f20" fmla="val 175050"/>
                <a:gd name="f21" fmla="val 2416"/>
                <a:gd name="f22" fmla="val 177465"/>
                <a:gd name="f23" fmla="val 178101"/>
                <a:gd name="f24" fmla="val 127"/>
                <a:gd name="f25" fmla="+- 0 0 -90"/>
                <a:gd name="f26" fmla="*/ f3 1 15130"/>
                <a:gd name="f27" fmla="*/ f4 1 178100"/>
                <a:gd name="f28" fmla="val f5"/>
                <a:gd name="f29" fmla="val f6"/>
                <a:gd name="f30" fmla="val f7"/>
                <a:gd name="f31" fmla="*/ f25 f0 1"/>
                <a:gd name="f32" fmla="+- f30 0 f28"/>
                <a:gd name="f33" fmla="+- f29 0 f28"/>
                <a:gd name="f34" fmla="*/ f31 1 f2"/>
                <a:gd name="f35" fmla="*/ f33 1 15130"/>
                <a:gd name="f36" fmla="*/ f32 1 178100"/>
                <a:gd name="f37" fmla="*/ 14876 f33 1"/>
                <a:gd name="f38" fmla="*/ 0 f32 1"/>
                <a:gd name="f39" fmla="*/ 1017 f32 1"/>
                <a:gd name="f40" fmla="*/ 12718 f33 1"/>
                <a:gd name="f41" fmla="*/ 12715 f33 1"/>
                <a:gd name="f42" fmla="*/ 0 f33 1"/>
                <a:gd name="f43" fmla="*/ 175050 f32 1"/>
                <a:gd name="f44" fmla="*/ 2416 f33 1"/>
                <a:gd name="f45" fmla="*/ 177465 f32 1"/>
                <a:gd name="f46" fmla="*/ 178101 f32 1"/>
                <a:gd name="f47" fmla="*/ 15130 f33 1"/>
                <a:gd name="f48" fmla="*/ 127 f32 1"/>
                <a:gd name="f49" fmla="+- f34 0 f1"/>
                <a:gd name="f50" fmla="*/ f37 1 15130"/>
                <a:gd name="f51" fmla="*/ f38 1 178100"/>
                <a:gd name="f52" fmla="*/ f39 1 178100"/>
                <a:gd name="f53" fmla="*/ f40 1 15130"/>
                <a:gd name="f54" fmla="*/ f41 1 15130"/>
                <a:gd name="f55" fmla="*/ f42 1 15130"/>
                <a:gd name="f56" fmla="*/ f43 1 178100"/>
                <a:gd name="f57" fmla="*/ f44 1 15130"/>
                <a:gd name="f58" fmla="*/ f45 1 178100"/>
                <a:gd name="f59" fmla="*/ f46 1 178100"/>
                <a:gd name="f60" fmla="*/ f47 1 15130"/>
                <a:gd name="f61" fmla="*/ f48 1 178100"/>
                <a:gd name="f62" fmla="*/ f28 1 f35"/>
                <a:gd name="f63" fmla="*/ f29 1 f35"/>
                <a:gd name="f64" fmla="*/ f28 1 f36"/>
                <a:gd name="f65" fmla="*/ f30 1 f36"/>
                <a:gd name="f66" fmla="*/ f50 1 f35"/>
                <a:gd name="f67" fmla="*/ f51 1 f36"/>
                <a:gd name="f68" fmla="*/ f52 1 f36"/>
                <a:gd name="f69" fmla="*/ f53 1 f35"/>
                <a:gd name="f70" fmla="*/ f54 1 f35"/>
                <a:gd name="f71" fmla="*/ f55 1 f35"/>
                <a:gd name="f72" fmla="*/ f56 1 f36"/>
                <a:gd name="f73" fmla="*/ f57 1 f35"/>
                <a:gd name="f74" fmla="*/ f58 1 f36"/>
                <a:gd name="f75" fmla="*/ f59 1 f36"/>
                <a:gd name="f76" fmla="*/ f60 1 f35"/>
                <a:gd name="f77" fmla="*/ f61 1 f36"/>
                <a:gd name="f78" fmla="*/ f62 f26 1"/>
                <a:gd name="f79" fmla="*/ f63 f26 1"/>
                <a:gd name="f80" fmla="*/ f65 f27 1"/>
                <a:gd name="f81" fmla="*/ f64 f27 1"/>
                <a:gd name="f82" fmla="*/ f66 f26 1"/>
                <a:gd name="f83" fmla="*/ f67 f27 1"/>
                <a:gd name="f84" fmla="*/ f68 f27 1"/>
                <a:gd name="f85" fmla="*/ f69 f26 1"/>
                <a:gd name="f86" fmla="*/ f70 f26 1"/>
                <a:gd name="f87" fmla="*/ f71 f26 1"/>
                <a:gd name="f88" fmla="*/ f72 f27 1"/>
                <a:gd name="f89" fmla="*/ f73 f26 1"/>
                <a:gd name="f90" fmla="*/ f74 f27 1"/>
                <a:gd name="f91" fmla="*/ f75 f27 1"/>
                <a:gd name="f92" fmla="*/ f76 f26 1"/>
                <a:gd name="f93" fmla="*/ f77 f27 1"/>
              </a:gdLst>
              <a:ahLst/>
              <a:cxnLst>
                <a:cxn ang="3cd4">
                  <a:pos x="hc" y="t"/>
                </a:cxn>
                <a:cxn ang="0">
                  <a:pos x="r" y="vc"/>
                </a:cxn>
                <a:cxn ang="cd4">
                  <a:pos x="hc" y="b"/>
                </a:cxn>
                <a:cxn ang="cd2">
                  <a:pos x="l" y="vc"/>
                </a:cxn>
                <a:cxn ang="f49">
                  <a:pos x="f82" y="f83"/>
                </a:cxn>
                <a:cxn ang="f49">
                  <a:pos x="f82" y="f83"/>
                </a:cxn>
                <a:cxn ang="f49">
                  <a:pos x="f82" y="f84"/>
                </a:cxn>
                <a:cxn ang="f49">
                  <a:pos x="f85" y="f84"/>
                </a:cxn>
                <a:cxn ang="f49">
                  <a:pos x="f86" y="f84"/>
                </a:cxn>
                <a:cxn ang="f49">
                  <a:pos x="f86" y="f84"/>
                </a:cxn>
                <a:cxn ang="f49">
                  <a:pos x="f87" y="f88"/>
                </a:cxn>
                <a:cxn ang="f49">
                  <a:pos x="f89" y="f90"/>
                </a:cxn>
                <a:cxn ang="f49">
                  <a:pos x="f89" y="f90"/>
                </a:cxn>
                <a:cxn ang="f49">
                  <a:pos x="f89" y="f91"/>
                </a:cxn>
                <a:cxn ang="f49">
                  <a:pos x="f89" y="f91"/>
                </a:cxn>
                <a:cxn ang="f49">
                  <a:pos x="f89" y="f91"/>
                </a:cxn>
                <a:cxn ang="f49">
                  <a:pos x="f92" y="f93"/>
                </a:cxn>
              </a:cxnLst>
              <a:rect l="f78" t="f81" r="f79" b="f80"/>
              <a:pathLst>
                <a:path w="15130" h="178100">
                  <a:moveTo>
                    <a:pt x="f8" y="f5"/>
                  </a:moveTo>
                  <a:lnTo>
                    <a:pt x="f8" y="f5"/>
                  </a:lnTo>
                  <a:cubicBezTo>
                    <a:pt x="f9" y="f10"/>
                    <a:pt x="f9" y="f11"/>
                    <a:pt x="f8" y="f12"/>
                  </a:cubicBezTo>
                  <a:cubicBezTo>
                    <a:pt x="f13" y="f14"/>
                    <a:pt x="f15" y="f14"/>
                    <a:pt x="f16" y="f12"/>
                  </a:cubicBezTo>
                  <a:cubicBezTo>
                    <a:pt x="f17" y="f12"/>
                    <a:pt x="f18" y="f12"/>
                    <a:pt x="f19" y="f12"/>
                  </a:cubicBezTo>
                  <a:lnTo>
                    <a:pt x="f19" y="f12"/>
                  </a:lnTo>
                  <a:lnTo>
                    <a:pt x="f5" y="f20"/>
                  </a:lnTo>
                  <a:lnTo>
                    <a:pt x="f21" y="f22"/>
                  </a:lnTo>
                  <a:lnTo>
                    <a:pt x="f21" y="f22"/>
                  </a:lnTo>
                  <a:lnTo>
                    <a:pt x="f21" y="f23"/>
                  </a:lnTo>
                  <a:cubicBezTo>
                    <a:pt x="f21" y="f23"/>
                    <a:pt x="f21" y="f23"/>
                    <a:pt x="f21" y="f23"/>
                  </a:cubicBezTo>
                  <a:lnTo>
                    <a:pt x="f21" y="f23"/>
                  </a:lnTo>
                  <a:lnTo>
                    <a:pt x="f6"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254">
              <a:extLst>
                <a:ext uri="{FF2B5EF4-FFF2-40B4-BE49-F238E27FC236}">
                  <a16:creationId xmlns:a16="http://schemas.microsoft.com/office/drawing/2014/main" id="{B84E888D-9BE7-9FAC-9547-21227FD5C836}"/>
                </a:ext>
              </a:extLst>
            </p:cNvPr>
            <p:cNvSpPr/>
            <p:nvPr/>
          </p:nvSpPr>
          <p:spPr>
            <a:xfrm flipH="1">
              <a:off x="10767956" y="2963936"/>
              <a:ext cx="19970" cy="222052"/>
            </a:xfrm>
            <a:custGeom>
              <a:avLst/>
              <a:gdLst>
                <a:gd name="f0" fmla="val 10800000"/>
                <a:gd name="f1" fmla="val 5400000"/>
                <a:gd name="f2" fmla="val 180"/>
                <a:gd name="f3" fmla="val w"/>
                <a:gd name="f4" fmla="val h"/>
                <a:gd name="f5" fmla="val 0"/>
                <a:gd name="f6" fmla="val 19968"/>
                <a:gd name="f7" fmla="val 222053"/>
                <a:gd name="f8" fmla="val 2804"/>
                <a:gd name="f9" fmla="val 220179"/>
                <a:gd name="f10" fmla="val 18316"/>
                <a:gd name="f11" fmla="val 17298"/>
                <a:gd name="f12" fmla="val 6"/>
                <a:gd name="f13" fmla="val 219416"/>
                <a:gd name="f14" fmla="val -70"/>
                <a:gd name="f15" fmla="val 221043"/>
                <a:gd name="f16" fmla="val 540"/>
                <a:gd name="f17" fmla="val 221831"/>
                <a:gd name="f18" fmla="val 1405"/>
                <a:gd name="f19" fmla="val 221958"/>
                <a:gd name="f20" fmla="val 1736"/>
                <a:gd name="f21" fmla="val 222085"/>
                <a:gd name="f22" fmla="val 2092"/>
                <a:gd name="f23" fmla="val 2422"/>
                <a:gd name="f24" fmla="+- 0 0 -90"/>
                <a:gd name="f25" fmla="*/ f3 1 19968"/>
                <a:gd name="f26" fmla="*/ f4 1 222053"/>
                <a:gd name="f27" fmla="val f5"/>
                <a:gd name="f28" fmla="val f6"/>
                <a:gd name="f29" fmla="val f7"/>
                <a:gd name="f30" fmla="*/ f24 f0 1"/>
                <a:gd name="f31" fmla="+- f29 0 f27"/>
                <a:gd name="f32" fmla="+- f28 0 f27"/>
                <a:gd name="f33" fmla="*/ f30 1 f2"/>
                <a:gd name="f34" fmla="*/ f32 1 19968"/>
                <a:gd name="f35" fmla="*/ f31 1 222053"/>
                <a:gd name="f36" fmla="*/ 2804 f32 1"/>
                <a:gd name="f37" fmla="*/ 220179 f31 1"/>
                <a:gd name="f38" fmla="*/ 19968 f32 1"/>
                <a:gd name="f39" fmla="*/ 0 f31 1"/>
                <a:gd name="f40" fmla="*/ 18316 f32 1"/>
                <a:gd name="f41" fmla="*/ 17298 f32 1"/>
                <a:gd name="f42" fmla="*/ 6 f32 1"/>
                <a:gd name="f43" fmla="*/ 219416 f31 1"/>
                <a:gd name="f44" fmla="*/ 1405 f32 1"/>
                <a:gd name="f45" fmla="*/ 221958 f31 1"/>
                <a:gd name="f46" fmla="*/ 2422 f32 1"/>
                <a:gd name="f47" fmla="+- f33 0 f1"/>
                <a:gd name="f48" fmla="*/ f36 1 19968"/>
                <a:gd name="f49" fmla="*/ f37 1 222053"/>
                <a:gd name="f50" fmla="*/ f38 1 19968"/>
                <a:gd name="f51" fmla="*/ f39 1 222053"/>
                <a:gd name="f52" fmla="*/ f40 1 19968"/>
                <a:gd name="f53" fmla="*/ f41 1 19968"/>
                <a:gd name="f54" fmla="*/ f42 1 19968"/>
                <a:gd name="f55" fmla="*/ f43 1 222053"/>
                <a:gd name="f56" fmla="*/ f44 1 19968"/>
                <a:gd name="f57" fmla="*/ f45 1 222053"/>
                <a:gd name="f58" fmla="*/ f46 1 19968"/>
                <a:gd name="f59" fmla="*/ f27 1 f34"/>
                <a:gd name="f60" fmla="*/ f28 1 f34"/>
                <a:gd name="f61" fmla="*/ f27 1 f35"/>
                <a:gd name="f62" fmla="*/ f29 1 f35"/>
                <a:gd name="f63" fmla="*/ f48 1 f34"/>
                <a:gd name="f64" fmla="*/ f49 1 f35"/>
                <a:gd name="f65" fmla="*/ f50 1 f34"/>
                <a:gd name="f66" fmla="*/ f51 1 f35"/>
                <a:gd name="f67" fmla="*/ f52 1 f34"/>
                <a:gd name="f68" fmla="*/ f53 1 f34"/>
                <a:gd name="f69" fmla="*/ f54 1 f34"/>
                <a:gd name="f70" fmla="*/ f55 1 f35"/>
                <a:gd name="f71" fmla="*/ f56 1 f34"/>
                <a:gd name="f72" fmla="*/ f57 1 f35"/>
                <a:gd name="f73" fmla="*/ f58 1 f34"/>
                <a:gd name="f74" fmla="*/ f59 f25 1"/>
                <a:gd name="f75" fmla="*/ f60 f25 1"/>
                <a:gd name="f76" fmla="*/ f62 f26 1"/>
                <a:gd name="f77" fmla="*/ f61 f26 1"/>
                <a:gd name="f78" fmla="*/ f63 f25 1"/>
                <a:gd name="f79" fmla="*/ f64 f26 1"/>
                <a:gd name="f80" fmla="*/ f65 f25 1"/>
                <a:gd name="f81" fmla="*/ f66 f26 1"/>
                <a:gd name="f82" fmla="*/ f67 f25 1"/>
                <a:gd name="f83" fmla="*/ f68 f25 1"/>
                <a:gd name="f84" fmla="*/ f69 f25 1"/>
                <a:gd name="f85" fmla="*/ f70 f26 1"/>
                <a:gd name="f86" fmla="*/ f71 f25 1"/>
                <a:gd name="f87" fmla="*/ f72 f26 1"/>
                <a:gd name="f88" fmla="*/ f73 f25 1"/>
              </a:gdLst>
              <a:ahLst/>
              <a:cxnLst>
                <a:cxn ang="3cd4">
                  <a:pos x="hc" y="t"/>
                </a:cxn>
                <a:cxn ang="0">
                  <a:pos x="r" y="vc"/>
                </a:cxn>
                <a:cxn ang="cd4">
                  <a:pos x="hc" y="b"/>
                </a:cxn>
                <a:cxn ang="cd2">
                  <a:pos x="l" y="vc"/>
                </a:cxn>
                <a:cxn ang="f47">
                  <a:pos x="f78" y="f79"/>
                </a:cxn>
                <a:cxn ang="f47">
                  <a:pos x="f78" y="f79"/>
                </a:cxn>
                <a:cxn ang="f47">
                  <a:pos x="f80" y="f81"/>
                </a:cxn>
                <a:cxn ang="f47">
                  <a:pos x="f80" y="f81"/>
                </a:cxn>
                <a:cxn ang="f47">
                  <a:pos x="f82" y="f81"/>
                </a:cxn>
                <a:cxn ang="f47">
                  <a:pos x="f83" y="f81"/>
                </a:cxn>
                <a:cxn ang="f47">
                  <a:pos x="f84" y="f85"/>
                </a:cxn>
                <a:cxn ang="f47">
                  <a:pos x="f84" y="f79"/>
                </a:cxn>
                <a:cxn ang="f47">
                  <a:pos x="f86" y="f87"/>
                </a:cxn>
                <a:cxn ang="f47">
                  <a:pos x="f88" y="f87"/>
                </a:cxn>
                <a:cxn ang="f47">
                  <a:pos x="f88" y="f87"/>
                </a:cxn>
              </a:cxnLst>
              <a:rect l="f74" t="f77" r="f75" b="f76"/>
              <a:pathLst>
                <a:path w="19968" h="222053">
                  <a:moveTo>
                    <a:pt x="f8" y="f9"/>
                  </a:moveTo>
                  <a:lnTo>
                    <a:pt x="f8" y="f9"/>
                  </a:lnTo>
                  <a:lnTo>
                    <a:pt x="f6" y="f5"/>
                  </a:lnTo>
                  <a:lnTo>
                    <a:pt x="f6" y="f5"/>
                  </a:lnTo>
                  <a:lnTo>
                    <a:pt x="f10" y="f5"/>
                  </a:lnTo>
                  <a:lnTo>
                    <a:pt x="f11" y="f5"/>
                  </a:lnTo>
                  <a:lnTo>
                    <a:pt x="f12" y="f13"/>
                  </a:lnTo>
                  <a:lnTo>
                    <a:pt x="f12" y="f9"/>
                  </a:lnTo>
                  <a:cubicBezTo>
                    <a:pt x="f14" y="f15"/>
                    <a:pt x="f16" y="f17"/>
                    <a:pt x="f18" y="f19"/>
                  </a:cubicBezTo>
                  <a:cubicBezTo>
                    <a:pt x="f20" y="f21"/>
                    <a:pt x="f22" y="f21"/>
                    <a:pt x="f23" y="f19"/>
                  </a:cubicBezTo>
                  <a:lnTo>
                    <a:pt x="f23"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255">
              <a:extLst>
                <a:ext uri="{FF2B5EF4-FFF2-40B4-BE49-F238E27FC236}">
                  <a16:creationId xmlns:a16="http://schemas.microsoft.com/office/drawing/2014/main" id="{737FB3F6-0059-C4A4-72E1-FA8163673011}"/>
                </a:ext>
              </a:extLst>
            </p:cNvPr>
            <p:cNvSpPr/>
            <p:nvPr/>
          </p:nvSpPr>
          <p:spPr>
            <a:xfrm flipH="1">
              <a:off x="10811518" y="2974241"/>
              <a:ext cx="20016" cy="222592"/>
            </a:xfrm>
            <a:custGeom>
              <a:avLst/>
              <a:gdLst>
                <a:gd name="f0" fmla="val 10800000"/>
                <a:gd name="f1" fmla="val 5400000"/>
                <a:gd name="f2" fmla="val 180"/>
                <a:gd name="f3" fmla="val w"/>
                <a:gd name="f4" fmla="val h"/>
                <a:gd name="f5" fmla="val 0"/>
                <a:gd name="f6" fmla="val 20017"/>
                <a:gd name="f7" fmla="val 222593"/>
                <a:gd name="f8" fmla="val 19962"/>
                <a:gd name="f9" fmla="val 1780"/>
                <a:gd name="f10" fmla="val 20178"/>
                <a:gd name="f11" fmla="val 1042"/>
                <a:gd name="f12" fmla="val 19746"/>
                <a:gd name="f13" fmla="val 267"/>
                <a:gd name="f14" fmla="val 18996"/>
                <a:gd name="f15" fmla="val 51"/>
                <a:gd name="f16" fmla="val 18856"/>
                <a:gd name="f17" fmla="val 13"/>
                <a:gd name="f18" fmla="val 18716"/>
                <a:gd name="f19" fmla="val 18563"/>
                <a:gd name="f20" fmla="val 17673"/>
                <a:gd name="f21" fmla="val 1017"/>
                <a:gd name="f22" fmla="val 222594"/>
                <a:gd name="f23" fmla="val 1004"/>
                <a:gd name="f24" fmla="val 222403"/>
                <a:gd name="f25" fmla="val 2047"/>
                <a:gd name="f26" fmla="val 3051"/>
                <a:gd name="f27" fmla="+- 0 0 -90"/>
                <a:gd name="f28" fmla="*/ f3 1 20017"/>
                <a:gd name="f29" fmla="*/ f4 1 222593"/>
                <a:gd name="f30" fmla="val f5"/>
                <a:gd name="f31" fmla="val f6"/>
                <a:gd name="f32" fmla="val f7"/>
                <a:gd name="f33" fmla="*/ f27 f0 1"/>
                <a:gd name="f34" fmla="+- f32 0 f30"/>
                <a:gd name="f35" fmla="+- f31 0 f30"/>
                <a:gd name="f36" fmla="*/ f33 1 f2"/>
                <a:gd name="f37" fmla="*/ f35 1 20017"/>
                <a:gd name="f38" fmla="*/ f34 1 222593"/>
                <a:gd name="f39" fmla="*/ 19962 f35 1"/>
                <a:gd name="f40" fmla="*/ 1780 f34 1"/>
                <a:gd name="f41" fmla="*/ 18996 f35 1"/>
                <a:gd name="f42" fmla="*/ 51 f34 1"/>
                <a:gd name="f43" fmla="*/ 18563 f35 1"/>
                <a:gd name="f44" fmla="*/ 0 f34 1"/>
                <a:gd name="f45" fmla="*/ 17673 f35 1"/>
                <a:gd name="f46" fmla="*/ 1017 f34 1"/>
                <a:gd name="f47" fmla="*/ 0 f35 1"/>
                <a:gd name="f48" fmla="*/ 222594 f34 1"/>
                <a:gd name="f49" fmla="*/ 3051 f35 1"/>
                <a:gd name="f50" fmla="*/ 3051 f34 1"/>
                <a:gd name="f51" fmla="+- f36 0 f1"/>
                <a:gd name="f52" fmla="*/ f39 1 20017"/>
                <a:gd name="f53" fmla="*/ f40 1 222593"/>
                <a:gd name="f54" fmla="*/ f41 1 20017"/>
                <a:gd name="f55" fmla="*/ f42 1 222593"/>
                <a:gd name="f56" fmla="*/ f43 1 20017"/>
                <a:gd name="f57" fmla="*/ f44 1 222593"/>
                <a:gd name="f58" fmla="*/ f45 1 20017"/>
                <a:gd name="f59" fmla="*/ f46 1 222593"/>
                <a:gd name="f60" fmla="*/ f47 1 20017"/>
                <a:gd name="f61" fmla="*/ f48 1 222593"/>
                <a:gd name="f62" fmla="*/ f49 1 20017"/>
                <a:gd name="f63" fmla="*/ f50 1 222593"/>
                <a:gd name="f64" fmla="*/ f30 1 f37"/>
                <a:gd name="f65" fmla="*/ f31 1 f37"/>
                <a:gd name="f66" fmla="*/ f30 1 f38"/>
                <a:gd name="f67" fmla="*/ f32 1 f38"/>
                <a:gd name="f68" fmla="*/ f52 1 f37"/>
                <a:gd name="f69" fmla="*/ f53 1 f38"/>
                <a:gd name="f70" fmla="*/ f54 1 f37"/>
                <a:gd name="f71" fmla="*/ f55 1 f38"/>
                <a:gd name="f72" fmla="*/ f56 1 f37"/>
                <a:gd name="f73" fmla="*/ f57 1 f38"/>
                <a:gd name="f74" fmla="*/ f58 1 f37"/>
                <a:gd name="f75" fmla="*/ f59 1 f38"/>
                <a:gd name="f76" fmla="*/ f60 1 f37"/>
                <a:gd name="f77" fmla="*/ f61 1 f38"/>
                <a:gd name="f78" fmla="*/ f62 1 f37"/>
                <a:gd name="f79" fmla="*/ f63 1 f38"/>
                <a:gd name="f80" fmla="*/ f64 f28 1"/>
                <a:gd name="f81" fmla="*/ f65 f28 1"/>
                <a:gd name="f82" fmla="*/ f67 f29 1"/>
                <a:gd name="f83" fmla="*/ f66 f29 1"/>
                <a:gd name="f84" fmla="*/ f68 f28 1"/>
                <a:gd name="f85" fmla="*/ f69 f29 1"/>
                <a:gd name="f86" fmla="*/ f70 f28 1"/>
                <a:gd name="f87" fmla="*/ f71 f29 1"/>
                <a:gd name="f88" fmla="*/ f72 f28 1"/>
                <a:gd name="f89" fmla="*/ f73 f29 1"/>
                <a:gd name="f90" fmla="*/ f74 f28 1"/>
                <a:gd name="f91" fmla="*/ f75 f29 1"/>
                <a:gd name="f92" fmla="*/ f76 f28 1"/>
                <a:gd name="f93" fmla="*/ f77 f29 1"/>
                <a:gd name="f94" fmla="*/ f78 f28 1"/>
                <a:gd name="f95" fmla="*/ f79 f29 1"/>
              </a:gdLst>
              <a:ahLst/>
              <a:cxnLst>
                <a:cxn ang="3cd4">
                  <a:pos x="hc" y="t"/>
                </a:cxn>
                <a:cxn ang="0">
                  <a:pos x="r" y="vc"/>
                </a:cxn>
                <a:cxn ang="cd4">
                  <a:pos x="hc" y="b"/>
                </a:cxn>
                <a:cxn ang="cd2">
                  <a:pos x="l" y="vc"/>
                </a:cxn>
                <a:cxn ang="f51">
                  <a:pos x="f84" y="f85"/>
                </a:cxn>
                <a:cxn ang="f51">
                  <a:pos x="f86" y="f87"/>
                </a:cxn>
                <a:cxn ang="f51">
                  <a:pos x="f88" y="f89"/>
                </a:cxn>
                <a:cxn ang="f51">
                  <a:pos x="f90" y="f89"/>
                </a:cxn>
                <a:cxn ang="f51">
                  <a:pos x="f90" y="f89"/>
                </a:cxn>
                <a:cxn ang="f51">
                  <a:pos x="f90" y="f89"/>
                </a:cxn>
                <a:cxn ang="f51">
                  <a:pos x="f90" y="f91"/>
                </a:cxn>
                <a:cxn ang="f51">
                  <a:pos x="f92" y="f93"/>
                </a:cxn>
                <a:cxn ang="f51">
                  <a:pos x="f94" y="f93"/>
                </a:cxn>
                <a:cxn ang="f51">
                  <a:pos x="f84" y="f95"/>
                </a:cxn>
              </a:cxnLst>
              <a:rect l="f80" t="f83" r="f81" b="f82"/>
              <a:pathLst>
                <a:path w="20017" h="222593">
                  <a:moveTo>
                    <a:pt x="f8" y="f9"/>
                  </a:moveTo>
                  <a:cubicBezTo>
                    <a:pt x="f10" y="f11"/>
                    <a:pt x="f12" y="f13"/>
                    <a:pt x="f14" y="f15"/>
                  </a:cubicBezTo>
                  <a:cubicBezTo>
                    <a:pt x="f16" y="f17"/>
                    <a:pt x="f18" y="f5"/>
                    <a:pt x="f19" y="f5"/>
                  </a:cubicBezTo>
                  <a:cubicBezTo>
                    <a:pt x="f19" y="f5"/>
                    <a:pt x="f19" y="f5"/>
                    <a:pt x="f20" y="f5"/>
                  </a:cubicBezTo>
                  <a:lnTo>
                    <a:pt x="f20" y="f5"/>
                  </a:lnTo>
                  <a:lnTo>
                    <a:pt x="f20" y="f5"/>
                  </a:lnTo>
                  <a:lnTo>
                    <a:pt x="f20" y="f21"/>
                  </a:lnTo>
                  <a:lnTo>
                    <a:pt x="f5" y="f22"/>
                  </a:lnTo>
                  <a:cubicBezTo>
                    <a:pt x="f23" y="f24"/>
                    <a:pt x="f25" y="f24"/>
                    <a:pt x="f26" y="f22"/>
                  </a:cubicBezTo>
                  <a:lnTo>
                    <a:pt x="f8"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256">
              <a:extLst>
                <a:ext uri="{FF2B5EF4-FFF2-40B4-BE49-F238E27FC236}">
                  <a16:creationId xmlns:a16="http://schemas.microsoft.com/office/drawing/2014/main" id="{7194F9F7-E07A-3309-1CC9-07A446296450}"/>
                </a:ext>
              </a:extLst>
            </p:cNvPr>
            <p:cNvSpPr/>
            <p:nvPr/>
          </p:nvSpPr>
          <p:spPr>
            <a:xfrm flipH="1">
              <a:off x="11022122" y="3884828"/>
              <a:ext cx="8266" cy="12454"/>
            </a:xfrm>
            <a:custGeom>
              <a:avLst/>
              <a:gdLst>
                <a:gd name="f0" fmla="val 10800000"/>
                <a:gd name="f1" fmla="val 5400000"/>
                <a:gd name="f2" fmla="val 180"/>
                <a:gd name="f3" fmla="val w"/>
                <a:gd name="f4" fmla="val h"/>
                <a:gd name="f5" fmla="val 0"/>
                <a:gd name="f6" fmla="val 8264"/>
                <a:gd name="f7" fmla="val 12458"/>
                <a:gd name="f8" fmla="val 254"/>
                <a:gd name="f9" fmla="val 4322"/>
                <a:gd name="f10" fmla="val 8010"/>
                <a:gd name="f11" fmla="val 11696"/>
                <a:gd name="f12" fmla="val 8265"/>
                <a:gd name="f13" fmla="val 8136"/>
                <a:gd name="f14" fmla="+- 0 0 -90"/>
                <a:gd name="f15" fmla="*/ f3 1 8264"/>
                <a:gd name="f16" fmla="*/ f4 1 12458"/>
                <a:gd name="f17" fmla="val f5"/>
                <a:gd name="f18" fmla="val f6"/>
                <a:gd name="f19" fmla="val f7"/>
                <a:gd name="f20" fmla="*/ f14 f0 1"/>
                <a:gd name="f21" fmla="+- f19 0 f17"/>
                <a:gd name="f22" fmla="+- f18 0 f17"/>
                <a:gd name="f23" fmla="*/ f20 1 f2"/>
                <a:gd name="f24" fmla="*/ f22 1 8264"/>
                <a:gd name="f25" fmla="*/ f21 1 12458"/>
                <a:gd name="f26" fmla="*/ 254 f22 1"/>
                <a:gd name="f27" fmla="*/ 0 f21 1"/>
                <a:gd name="f28" fmla="*/ 0 f22 1"/>
                <a:gd name="f29" fmla="*/ 4322 f21 1"/>
                <a:gd name="f30" fmla="*/ 8010 f22 1"/>
                <a:gd name="f31" fmla="*/ 12458 f21 1"/>
                <a:gd name="f32" fmla="*/ 11696 f21 1"/>
                <a:gd name="f33" fmla="*/ 8265 f22 1"/>
                <a:gd name="f34" fmla="*/ 8136 f21 1"/>
                <a:gd name="f35" fmla="+- f23 0 f1"/>
                <a:gd name="f36" fmla="*/ f26 1 8264"/>
                <a:gd name="f37" fmla="*/ f27 1 12458"/>
                <a:gd name="f38" fmla="*/ f28 1 8264"/>
                <a:gd name="f39" fmla="*/ f29 1 12458"/>
                <a:gd name="f40" fmla="*/ f30 1 8264"/>
                <a:gd name="f41" fmla="*/ f31 1 12458"/>
                <a:gd name="f42" fmla="*/ f32 1 12458"/>
                <a:gd name="f43" fmla="*/ f33 1 8264"/>
                <a:gd name="f44" fmla="*/ f34 1 12458"/>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8264" h="12458">
                  <a:moveTo>
                    <a:pt x="f8" y="f5"/>
                  </a:moveTo>
                  <a:lnTo>
                    <a:pt x="f5" y="f9"/>
                  </a:lnTo>
                  <a:lnTo>
                    <a:pt x="f10" y="f7"/>
                  </a:lnTo>
                  <a:lnTo>
                    <a:pt x="f10" y="f11"/>
                  </a:lnTo>
                  <a:lnTo>
                    <a:pt x="f12" y="f13"/>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257">
              <a:extLst>
                <a:ext uri="{FF2B5EF4-FFF2-40B4-BE49-F238E27FC236}">
                  <a16:creationId xmlns:a16="http://schemas.microsoft.com/office/drawing/2014/main" id="{BA4E5460-C881-332D-9B05-C47DAFC5F0FA}"/>
                </a:ext>
              </a:extLst>
            </p:cNvPr>
            <p:cNvSpPr/>
            <p:nvPr/>
          </p:nvSpPr>
          <p:spPr>
            <a:xfrm flipH="1">
              <a:off x="10797582" y="3810076"/>
              <a:ext cx="18" cy="1014"/>
            </a:xfrm>
            <a:custGeom>
              <a:avLst/>
              <a:gdLst>
                <a:gd name="f0" fmla="val 10800000"/>
                <a:gd name="f1" fmla="val 5400000"/>
                <a:gd name="f2" fmla="val 180"/>
                <a:gd name="f3" fmla="val w"/>
                <a:gd name="f4" fmla="val h"/>
                <a:gd name="f5" fmla="val 0"/>
                <a:gd name="f6" fmla="val 19"/>
                <a:gd name="f7" fmla="val 1017"/>
                <a:gd name="f8" fmla="val -6"/>
                <a:gd name="f9" fmla="val 343"/>
                <a:gd name="f10" fmla="val 674"/>
                <a:gd name="f11" fmla="val 254"/>
                <a:gd name="f12" fmla="+- 0 0 -90"/>
                <a:gd name="f13" fmla="*/ f3 1 19"/>
                <a:gd name="f14" fmla="*/ f4 1 1017"/>
                <a:gd name="f15" fmla="val f5"/>
                <a:gd name="f16" fmla="val f6"/>
                <a:gd name="f17" fmla="val f7"/>
                <a:gd name="f18" fmla="*/ f12 f0 1"/>
                <a:gd name="f19" fmla="+- f17 0 f15"/>
                <a:gd name="f20" fmla="+- f16 0 f15"/>
                <a:gd name="f21" fmla="*/ f18 1 f2"/>
                <a:gd name="f22" fmla="*/ f20 1 19"/>
                <a:gd name="f23" fmla="*/ f19 1 1017"/>
                <a:gd name="f24" fmla="*/ 19 f20 1"/>
                <a:gd name="f25" fmla="*/ 0 f19 1"/>
                <a:gd name="f26" fmla="*/ 1017 f19 1"/>
                <a:gd name="f27" fmla="*/ 254 f19 1"/>
                <a:gd name="f28" fmla="+- f21 0 f1"/>
                <a:gd name="f29" fmla="*/ f24 1 19"/>
                <a:gd name="f30" fmla="*/ f25 1 1017"/>
                <a:gd name="f31" fmla="*/ f26 1 1017"/>
                <a:gd name="f32" fmla="*/ f27 1 1017"/>
                <a:gd name="f33" fmla="*/ f15 1 f22"/>
                <a:gd name="f34" fmla="*/ f16 1 f22"/>
                <a:gd name="f35" fmla="*/ f15 1 f23"/>
                <a:gd name="f36" fmla="*/ f17 1 f23"/>
                <a:gd name="f37" fmla="*/ f29 1 f22"/>
                <a:gd name="f38" fmla="*/ f30 1 f23"/>
                <a:gd name="f39" fmla="*/ f31 1 f23"/>
                <a:gd name="f40" fmla="*/ f32 1 f23"/>
                <a:gd name="f41" fmla="*/ f33 f13 1"/>
                <a:gd name="f42" fmla="*/ f34 f13 1"/>
                <a:gd name="f43" fmla="*/ f36 f14 1"/>
                <a:gd name="f44" fmla="*/ f35 f14 1"/>
                <a:gd name="f45" fmla="*/ f37 f13 1"/>
                <a:gd name="f46" fmla="*/ f38 f14 1"/>
                <a:gd name="f47" fmla="*/ f39 f14 1"/>
                <a:gd name="f48" fmla="*/ f40 f14 1"/>
              </a:gdLst>
              <a:ahLst/>
              <a:cxnLst>
                <a:cxn ang="3cd4">
                  <a:pos x="hc" y="t"/>
                </a:cxn>
                <a:cxn ang="0">
                  <a:pos x="r" y="vc"/>
                </a:cxn>
                <a:cxn ang="cd4">
                  <a:pos x="hc" y="b"/>
                </a:cxn>
                <a:cxn ang="cd2">
                  <a:pos x="l" y="vc"/>
                </a:cxn>
                <a:cxn ang="f28">
                  <a:pos x="f45" y="f46"/>
                </a:cxn>
                <a:cxn ang="f28">
                  <a:pos x="f45" y="f46"/>
                </a:cxn>
                <a:cxn ang="f28">
                  <a:pos x="f45" y="f47"/>
                </a:cxn>
                <a:cxn ang="f28">
                  <a:pos x="f45" y="f48"/>
                </a:cxn>
              </a:cxnLst>
              <a:rect l="f41" t="f44" r="f42" b="f43"/>
              <a:pathLst>
                <a:path w="19" h="1017">
                  <a:moveTo>
                    <a:pt x="f6" y="f5"/>
                  </a:moveTo>
                  <a:lnTo>
                    <a:pt x="f6" y="f5"/>
                  </a:lnTo>
                  <a:cubicBezTo>
                    <a:pt x="f8" y="f9"/>
                    <a:pt x="f8" y="f10"/>
                    <a:pt x="f6" y="f7"/>
                  </a:cubicBezTo>
                  <a:lnTo>
                    <a:pt x="f6"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258">
              <a:extLst>
                <a:ext uri="{FF2B5EF4-FFF2-40B4-BE49-F238E27FC236}">
                  <a16:creationId xmlns:a16="http://schemas.microsoft.com/office/drawing/2014/main" id="{420924E6-055D-802C-B989-B72CA3492229}"/>
                </a:ext>
              </a:extLst>
            </p:cNvPr>
            <p:cNvSpPr/>
            <p:nvPr/>
          </p:nvSpPr>
          <p:spPr>
            <a:xfrm flipH="1">
              <a:off x="10798981" y="3806052"/>
              <a:ext cx="54" cy="978"/>
            </a:xfrm>
            <a:custGeom>
              <a:avLst/>
              <a:gdLst>
                <a:gd name="f0" fmla="val 10800000"/>
                <a:gd name="f1" fmla="val 5400000"/>
                <a:gd name="f2" fmla="val 180"/>
                <a:gd name="f3" fmla="val w"/>
                <a:gd name="f4" fmla="val h"/>
                <a:gd name="f5" fmla="val 0"/>
                <a:gd name="f6" fmla="val 56"/>
                <a:gd name="f7" fmla="val 976"/>
                <a:gd name="f8" fmla="val 214"/>
                <a:gd name="f9" fmla="val -549"/>
                <a:gd name="f10" fmla="val -71"/>
                <a:gd name="f11" fmla="+- 0 0 -90"/>
                <a:gd name="f12" fmla="*/ f3 1 56"/>
                <a:gd name="f13" fmla="*/ f4 1 976"/>
                <a:gd name="f14" fmla="val f5"/>
                <a:gd name="f15" fmla="val f6"/>
                <a:gd name="f16" fmla="val f7"/>
                <a:gd name="f17" fmla="*/ f11 f0 1"/>
                <a:gd name="f18" fmla="+- f16 0 f14"/>
                <a:gd name="f19" fmla="+- f15 0 f14"/>
                <a:gd name="f20" fmla="*/ f17 1 f2"/>
                <a:gd name="f21" fmla="*/ f19 1 56"/>
                <a:gd name="f22" fmla="*/ f18 1 976"/>
                <a:gd name="f23" fmla="*/ 56 f19 1"/>
                <a:gd name="f24" fmla="*/ 976 f18 1"/>
                <a:gd name="f25" fmla="*/ 214 f18 1"/>
                <a:gd name="f26" fmla="+- f20 0 f1"/>
                <a:gd name="f27" fmla="*/ f23 1 56"/>
                <a:gd name="f28" fmla="*/ f24 1 976"/>
                <a:gd name="f29" fmla="*/ f25 1 976"/>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56" h="976">
                  <a:moveTo>
                    <a:pt x="f6" y="f7"/>
                  </a:moveTo>
                  <a:lnTo>
                    <a:pt x="f6" y="f7"/>
                  </a:lnTo>
                  <a:cubicBezTo>
                    <a:pt x="f6" y="f7"/>
                    <a:pt x="f6" y="f7"/>
                    <a:pt x="f6" y="f8"/>
                  </a:cubicBezTo>
                  <a:cubicBezTo>
                    <a:pt x="f6" y="f9"/>
                    <a:pt x="f10" y="f7"/>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259">
              <a:extLst>
                <a:ext uri="{FF2B5EF4-FFF2-40B4-BE49-F238E27FC236}">
                  <a16:creationId xmlns:a16="http://schemas.microsoft.com/office/drawing/2014/main" id="{7A760767-4637-314D-0B2B-1D3FC6594CD1}"/>
                </a:ext>
              </a:extLst>
            </p:cNvPr>
            <p:cNvSpPr/>
            <p:nvPr/>
          </p:nvSpPr>
          <p:spPr>
            <a:xfrm flipH="1">
              <a:off x="10781004" y="3772174"/>
              <a:ext cx="18105" cy="31802"/>
            </a:xfrm>
            <a:custGeom>
              <a:avLst/>
              <a:gdLst>
                <a:gd name="f0" fmla="val 10800000"/>
                <a:gd name="f1" fmla="val 5400000"/>
                <a:gd name="f2" fmla="val 180"/>
                <a:gd name="f3" fmla="val w"/>
                <a:gd name="f4" fmla="val h"/>
                <a:gd name="f5" fmla="val 0"/>
                <a:gd name="f6" fmla="val 18101"/>
                <a:gd name="f7" fmla="val 31804"/>
                <a:gd name="f8" fmla="val 11189"/>
                <a:gd name="f9" fmla="val 24"/>
                <a:gd name="f10" fmla="val 6281"/>
                <a:gd name="f11" fmla="val -332"/>
                <a:gd name="f12" fmla="val 2022"/>
                <a:gd name="f13" fmla="val 3355"/>
                <a:gd name="f14" fmla="val 1666"/>
                <a:gd name="f15" fmla="val 8249"/>
                <a:gd name="f16" fmla="val 8300"/>
                <a:gd name="f17" fmla="val 1653"/>
                <a:gd name="f18" fmla="val 8363"/>
                <a:gd name="f19" fmla="val 8414"/>
                <a:gd name="f20" fmla="val 11973"/>
                <a:gd name="f21" fmla="val 10044"/>
                <a:gd name="f22" fmla="val 7778"/>
                <a:gd name="f23" fmla="val 10858"/>
                <a:gd name="f24" fmla="val 7410"/>
                <a:gd name="f25" fmla="val 11812"/>
                <a:gd name="f26" fmla="val 7753"/>
                <a:gd name="f27" fmla="val 12206"/>
                <a:gd name="f28" fmla="val 8541"/>
                <a:gd name="f29" fmla="val 12575"/>
                <a:gd name="f30" fmla="val 9355"/>
                <a:gd name="f31" fmla="val 12231"/>
                <a:gd name="f32" fmla="val 10308"/>
                <a:gd name="f33" fmla="val 11443"/>
                <a:gd name="f34" fmla="val 10702"/>
                <a:gd name="f35" fmla="val 1399"/>
                <a:gd name="f36" fmla="val 15787"/>
                <a:gd name="f37" fmla="val 31805"/>
                <a:gd name="f38" fmla="val 31042"/>
                <a:gd name="f39" fmla="val 30661"/>
                <a:gd name="f40" fmla="val 30279"/>
                <a:gd name="f41" fmla="val 29517"/>
                <a:gd name="f42" fmla="val 28881"/>
                <a:gd name="f43" fmla="val 28245"/>
                <a:gd name="f44" fmla="val 636"/>
                <a:gd name="f45" fmla="val 27864"/>
                <a:gd name="f46" fmla="val 941"/>
                <a:gd name="f47" fmla="val 27139"/>
                <a:gd name="f48" fmla="val 1322"/>
                <a:gd name="f49" fmla="val 26466"/>
                <a:gd name="f50" fmla="val 1780"/>
                <a:gd name="f51" fmla="val 25830"/>
                <a:gd name="f52" fmla="val 2238"/>
                <a:gd name="f53" fmla="val 25385"/>
                <a:gd name="f54" fmla="val 2746"/>
                <a:gd name="f55" fmla="val 24991"/>
                <a:gd name="f56" fmla="val 3306"/>
                <a:gd name="f57" fmla="val 24686"/>
                <a:gd name="f58" fmla="val 3662"/>
                <a:gd name="f59" fmla="val 24355"/>
                <a:gd name="f60" fmla="val 4043"/>
                <a:gd name="f61" fmla="val 24063"/>
                <a:gd name="f62" fmla="val 4450"/>
                <a:gd name="f63" fmla="val 23796"/>
                <a:gd name="f64" fmla="val 18055"/>
                <a:gd name="f65" fmla="val 17059"/>
                <a:gd name="f66" fmla="val 9812"/>
                <a:gd name="f67" fmla="val 18512"/>
                <a:gd name="f68" fmla="val 5300"/>
                <a:gd name="f69" fmla="val 15588"/>
                <a:gd name="f70" fmla="val 1130"/>
                <a:gd name="f71" fmla="+- 0 0 -90"/>
                <a:gd name="f72" fmla="*/ f3 1 18101"/>
                <a:gd name="f73" fmla="*/ f4 1 31804"/>
                <a:gd name="f74" fmla="val f5"/>
                <a:gd name="f75" fmla="val f6"/>
                <a:gd name="f76" fmla="val f7"/>
                <a:gd name="f77" fmla="*/ f71 f0 1"/>
                <a:gd name="f78" fmla="+- f76 0 f74"/>
                <a:gd name="f79" fmla="+- f75 0 f74"/>
                <a:gd name="f80" fmla="*/ f77 1 f2"/>
                <a:gd name="f81" fmla="*/ f79 1 18101"/>
                <a:gd name="f82" fmla="*/ f78 1 31804"/>
                <a:gd name="f83" fmla="*/ 11189 f79 1"/>
                <a:gd name="f84" fmla="*/ 24 f78 1"/>
                <a:gd name="f85" fmla="*/ 1666 f79 1"/>
                <a:gd name="f86" fmla="*/ 8249 f78 1"/>
                <a:gd name="f87" fmla="*/ 1653 f79 1"/>
                <a:gd name="f88" fmla="*/ 8414 f78 1"/>
                <a:gd name="f89" fmla="*/ 11973 f78 1"/>
                <a:gd name="f90" fmla="*/ 10044 f79 1"/>
                <a:gd name="f91" fmla="*/ 7778 f78 1"/>
                <a:gd name="f92" fmla="*/ 12206 f79 1"/>
                <a:gd name="f93" fmla="*/ 8541 f78 1"/>
                <a:gd name="f94" fmla="*/ 11443 f79 1"/>
                <a:gd name="f95" fmla="*/ 10702 f78 1"/>
                <a:gd name="f96" fmla="*/ 1399 f79 1"/>
                <a:gd name="f97" fmla="*/ 15787 f78 1"/>
                <a:gd name="f98" fmla="*/ 0 f79 1"/>
                <a:gd name="f99" fmla="*/ 31805 f78 1"/>
                <a:gd name="f100" fmla="*/ 30661 f78 1"/>
                <a:gd name="f101" fmla="*/ 28881 f78 1"/>
                <a:gd name="f102" fmla="*/ 636 f79 1"/>
                <a:gd name="f103" fmla="*/ 27864 f78 1"/>
                <a:gd name="f104" fmla="*/ 1780 f79 1"/>
                <a:gd name="f105" fmla="*/ 25830 f78 1"/>
                <a:gd name="f106" fmla="*/ 3306 f79 1"/>
                <a:gd name="f107" fmla="*/ 24686 f78 1"/>
                <a:gd name="f108" fmla="*/ 4450 f79 1"/>
                <a:gd name="f109" fmla="*/ 23796 f78 1"/>
                <a:gd name="f110" fmla="*/ 18055 f79 1"/>
                <a:gd name="f111" fmla="*/ 17059 f78 1"/>
                <a:gd name="f112" fmla="*/ 9812 f78 1"/>
                <a:gd name="f113" fmla="+- f80 0 f1"/>
                <a:gd name="f114" fmla="*/ f83 1 18101"/>
                <a:gd name="f115" fmla="*/ f84 1 31804"/>
                <a:gd name="f116" fmla="*/ f85 1 18101"/>
                <a:gd name="f117" fmla="*/ f86 1 31804"/>
                <a:gd name="f118" fmla="*/ f87 1 18101"/>
                <a:gd name="f119" fmla="*/ f88 1 31804"/>
                <a:gd name="f120" fmla="*/ f89 1 31804"/>
                <a:gd name="f121" fmla="*/ f90 1 18101"/>
                <a:gd name="f122" fmla="*/ f91 1 31804"/>
                <a:gd name="f123" fmla="*/ f92 1 18101"/>
                <a:gd name="f124" fmla="*/ f93 1 31804"/>
                <a:gd name="f125" fmla="*/ f94 1 18101"/>
                <a:gd name="f126" fmla="*/ f95 1 31804"/>
                <a:gd name="f127" fmla="*/ f96 1 18101"/>
                <a:gd name="f128" fmla="*/ f97 1 31804"/>
                <a:gd name="f129" fmla="*/ f98 1 18101"/>
                <a:gd name="f130" fmla="*/ f99 1 31804"/>
                <a:gd name="f131" fmla="*/ f100 1 31804"/>
                <a:gd name="f132" fmla="*/ f101 1 31804"/>
                <a:gd name="f133" fmla="*/ f102 1 18101"/>
                <a:gd name="f134" fmla="*/ f103 1 31804"/>
                <a:gd name="f135" fmla="*/ f104 1 18101"/>
                <a:gd name="f136" fmla="*/ f105 1 31804"/>
                <a:gd name="f137" fmla="*/ f106 1 18101"/>
                <a:gd name="f138" fmla="*/ f107 1 31804"/>
                <a:gd name="f139" fmla="*/ f108 1 18101"/>
                <a:gd name="f140" fmla="*/ f109 1 31804"/>
                <a:gd name="f141" fmla="*/ f110 1 18101"/>
                <a:gd name="f142" fmla="*/ f111 1 31804"/>
                <a:gd name="f143" fmla="*/ f112 1 31804"/>
                <a:gd name="f144" fmla="*/ f74 1 f81"/>
                <a:gd name="f145" fmla="*/ f75 1 f81"/>
                <a:gd name="f146" fmla="*/ f74 1 f82"/>
                <a:gd name="f147" fmla="*/ f76 1 f82"/>
                <a:gd name="f148" fmla="*/ f114 1 f81"/>
                <a:gd name="f149" fmla="*/ f115 1 f82"/>
                <a:gd name="f150" fmla="*/ f116 1 f81"/>
                <a:gd name="f151" fmla="*/ f117 1 f82"/>
                <a:gd name="f152" fmla="*/ f118 1 f81"/>
                <a:gd name="f153" fmla="*/ f119 1 f82"/>
                <a:gd name="f154" fmla="*/ f120 1 f82"/>
                <a:gd name="f155" fmla="*/ f121 1 f81"/>
                <a:gd name="f156" fmla="*/ f122 1 f82"/>
                <a:gd name="f157" fmla="*/ f123 1 f81"/>
                <a:gd name="f158" fmla="*/ f124 1 f82"/>
                <a:gd name="f159" fmla="*/ f125 1 f81"/>
                <a:gd name="f160" fmla="*/ f126 1 f82"/>
                <a:gd name="f161" fmla="*/ f127 1 f81"/>
                <a:gd name="f162" fmla="*/ f128 1 f82"/>
                <a:gd name="f163" fmla="*/ f129 1 f81"/>
                <a:gd name="f164" fmla="*/ f130 1 f82"/>
                <a:gd name="f165" fmla="*/ f131 1 f82"/>
                <a:gd name="f166" fmla="*/ f132 1 f82"/>
                <a:gd name="f167" fmla="*/ f133 1 f81"/>
                <a:gd name="f168" fmla="*/ f134 1 f82"/>
                <a:gd name="f169" fmla="*/ f135 1 f81"/>
                <a:gd name="f170" fmla="*/ f136 1 f82"/>
                <a:gd name="f171" fmla="*/ f137 1 f81"/>
                <a:gd name="f172" fmla="*/ f138 1 f82"/>
                <a:gd name="f173" fmla="*/ f139 1 f81"/>
                <a:gd name="f174" fmla="*/ f140 1 f82"/>
                <a:gd name="f175" fmla="*/ f141 1 f81"/>
                <a:gd name="f176" fmla="*/ f142 1 f82"/>
                <a:gd name="f177" fmla="*/ f143 1 f82"/>
                <a:gd name="f178" fmla="*/ f144 f72 1"/>
                <a:gd name="f179" fmla="*/ f145 f72 1"/>
                <a:gd name="f180" fmla="*/ f147 f73 1"/>
                <a:gd name="f181" fmla="*/ f146 f73 1"/>
                <a:gd name="f182" fmla="*/ f148 f72 1"/>
                <a:gd name="f183" fmla="*/ f149 f73 1"/>
                <a:gd name="f184" fmla="*/ f150 f72 1"/>
                <a:gd name="f185" fmla="*/ f151 f73 1"/>
                <a:gd name="f186" fmla="*/ f152 f72 1"/>
                <a:gd name="f187" fmla="*/ f153 f73 1"/>
                <a:gd name="f188" fmla="*/ f154 f73 1"/>
                <a:gd name="f189" fmla="*/ f155 f72 1"/>
                <a:gd name="f190" fmla="*/ f156 f73 1"/>
                <a:gd name="f191" fmla="*/ f157 f72 1"/>
                <a:gd name="f192" fmla="*/ f158 f73 1"/>
                <a:gd name="f193" fmla="*/ f159 f72 1"/>
                <a:gd name="f194" fmla="*/ f160 f73 1"/>
                <a:gd name="f195" fmla="*/ f161 f72 1"/>
                <a:gd name="f196" fmla="*/ f162 f73 1"/>
                <a:gd name="f197" fmla="*/ f163 f72 1"/>
                <a:gd name="f198" fmla="*/ f164 f73 1"/>
                <a:gd name="f199" fmla="*/ f165 f73 1"/>
                <a:gd name="f200" fmla="*/ f166 f73 1"/>
                <a:gd name="f201" fmla="*/ f167 f72 1"/>
                <a:gd name="f202" fmla="*/ f168 f73 1"/>
                <a:gd name="f203" fmla="*/ f169 f72 1"/>
                <a:gd name="f204" fmla="*/ f170 f73 1"/>
                <a:gd name="f205" fmla="*/ f171 f72 1"/>
                <a:gd name="f206" fmla="*/ f172 f73 1"/>
                <a:gd name="f207" fmla="*/ f173 f72 1"/>
                <a:gd name="f208" fmla="*/ f174 f73 1"/>
                <a:gd name="f209" fmla="*/ f175 f72 1"/>
                <a:gd name="f210" fmla="*/ f176 f73 1"/>
                <a:gd name="f211" fmla="*/ f177 f73 1"/>
              </a:gdLst>
              <a:ahLst/>
              <a:cxnLst>
                <a:cxn ang="3cd4">
                  <a:pos x="hc" y="t"/>
                </a:cxn>
                <a:cxn ang="0">
                  <a:pos x="r" y="vc"/>
                </a:cxn>
                <a:cxn ang="cd4">
                  <a:pos x="hc" y="b"/>
                </a:cxn>
                <a:cxn ang="cd2">
                  <a:pos x="l" y="vc"/>
                </a:cxn>
                <a:cxn ang="f113">
                  <a:pos x="f182" y="f183"/>
                </a:cxn>
                <a:cxn ang="f113">
                  <a:pos x="f184" y="f185"/>
                </a:cxn>
                <a:cxn ang="f113">
                  <a:pos x="f186" y="f187"/>
                </a:cxn>
                <a:cxn ang="f113">
                  <a:pos x="f186" y="f188"/>
                </a:cxn>
                <a:cxn ang="f113">
                  <a:pos x="f189" y="f190"/>
                </a:cxn>
                <a:cxn ang="f113">
                  <a:pos x="f191" y="f192"/>
                </a:cxn>
                <a:cxn ang="f113">
                  <a:pos x="f193" y="f194"/>
                </a:cxn>
                <a:cxn ang="f113">
                  <a:pos x="f195" y="f196"/>
                </a:cxn>
                <a:cxn ang="f113">
                  <a:pos x="f197" y="f198"/>
                </a:cxn>
                <a:cxn ang="f113">
                  <a:pos x="f197" y="f198"/>
                </a:cxn>
                <a:cxn ang="f113">
                  <a:pos x="f197" y="f199"/>
                </a:cxn>
                <a:cxn ang="f113">
                  <a:pos x="f197" y="f200"/>
                </a:cxn>
                <a:cxn ang="f113">
                  <a:pos x="f201" y="f202"/>
                </a:cxn>
                <a:cxn ang="f113">
                  <a:pos x="f203" y="f204"/>
                </a:cxn>
                <a:cxn ang="f113">
                  <a:pos x="f203" y="f204"/>
                </a:cxn>
                <a:cxn ang="f113">
                  <a:pos x="f205" y="f206"/>
                </a:cxn>
                <a:cxn ang="f113">
                  <a:pos x="f207" y="f208"/>
                </a:cxn>
                <a:cxn ang="f113">
                  <a:pos x="f207" y="f208"/>
                </a:cxn>
                <a:cxn ang="f113">
                  <a:pos x="f209" y="f210"/>
                </a:cxn>
                <a:cxn ang="f113">
                  <a:pos x="f209" y="f211"/>
                </a:cxn>
                <a:cxn ang="f113">
                  <a:pos x="f182" y="f183"/>
                </a:cxn>
              </a:cxnLst>
              <a:rect l="f178" t="f181" r="f179" b="f180"/>
              <a:pathLst>
                <a:path w="18101" h="31804">
                  <a:moveTo>
                    <a:pt x="f8" y="f9"/>
                  </a:moveTo>
                  <a:cubicBezTo>
                    <a:pt x="f10" y="f11"/>
                    <a:pt x="f12" y="f13"/>
                    <a:pt x="f14" y="f15"/>
                  </a:cubicBezTo>
                  <a:cubicBezTo>
                    <a:pt x="f14" y="f16"/>
                    <a:pt x="f17" y="f18"/>
                    <a:pt x="f17" y="f19"/>
                  </a:cubicBezTo>
                  <a:lnTo>
                    <a:pt x="f17" y="f20"/>
                  </a:lnTo>
                  <a:lnTo>
                    <a:pt x="f21" y="f22"/>
                  </a:lnTo>
                  <a:cubicBezTo>
                    <a:pt x="f23" y="f24"/>
                    <a:pt x="f25" y="f26"/>
                    <a:pt x="f27" y="f28"/>
                  </a:cubicBezTo>
                  <a:cubicBezTo>
                    <a:pt x="f29" y="f30"/>
                    <a:pt x="f31" y="f32"/>
                    <a:pt x="f33" y="f34"/>
                  </a:cubicBezTo>
                  <a:lnTo>
                    <a:pt x="f35" y="f36"/>
                  </a:lnTo>
                  <a:lnTo>
                    <a:pt x="f5" y="f37"/>
                  </a:lnTo>
                  <a:cubicBezTo>
                    <a:pt x="f5" y="f37"/>
                    <a:pt x="f5" y="f37"/>
                    <a:pt x="f5" y="f37"/>
                  </a:cubicBezTo>
                  <a:cubicBezTo>
                    <a:pt x="f5" y="f37"/>
                    <a:pt x="f5" y="f38"/>
                    <a:pt x="f5" y="f39"/>
                  </a:cubicBezTo>
                  <a:cubicBezTo>
                    <a:pt x="f5" y="f40"/>
                    <a:pt x="f5" y="f41"/>
                    <a:pt x="f5" y="f42"/>
                  </a:cubicBezTo>
                  <a:cubicBezTo>
                    <a:pt x="f5" y="f43"/>
                    <a:pt x="f5" y="f42"/>
                    <a:pt x="f44" y="f45"/>
                  </a:cubicBezTo>
                  <a:cubicBezTo>
                    <a:pt x="f46" y="f47"/>
                    <a:pt x="f48" y="f49"/>
                    <a:pt x="f50" y="f51"/>
                  </a:cubicBezTo>
                  <a:lnTo>
                    <a:pt x="f50" y="f51"/>
                  </a:lnTo>
                  <a:cubicBezTo>
                    <a:pt x="f52" y="f53"/>
                    <a:pt x="f54" y="f55"/>
                    <a:pt x="f56" y="f57"/>
                  </a:cubicBezTo>
                  <a:cubicBezTo>
                    <a:pt x="f58" y="f59"/>
                    <a:pt x="f60" y="f61"/>
                    <a:pt x="f62" y="f63"/>
                  </a:cubicBezTo>
                  <a:lnTo>
                    <a:pt x="f62" y="f63"/>
                  </a:lnTo>
                  <a:lnTo>
                    <a:pt x="f64" y="f65"/>
                  </a:lnTo>
                  <a:lnTo>
                    <a:pt x="f64" y="f66"/>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260">
              <a:extLst>
                <a:ext uri="{FF2B5EF4-FFF2-40B4-BE49-F238E27FC236}">
                  <a16:creationId xmlns:a16="http://schemas.microsoft.com/office/drawing/2014/main" id="{1C20C30F-B578-E3F5-FA64-A4E9BA8B9378}"/>
                </a:ext>
              </a:extLst>
            </p:cNvPr>
            <p:cNvSpPr/>
            <p:nvPr/>
          </p:nvSpPr>
          <p:spPr>
            <a:xfrm flipH="1">
              <a:off x="11130835" y="3763679"/>
              <a:ext cx="3429" cy="7370"/>
            </a:xfrm>
            <a:custGeom>
              <a:avLst/>
              <a:gdLst>
                <a:gd name="f0" fmla="val 10800000"/>
                <a:gd name="f1" fmla="val 5400000"/>
                <a:gd name="f2" fmla="val 180"/>
                <a:gd name="f3" fmla="val w"/>
                <a:gd name="f4" fmla="val h"/>
                <a:gd name="f5" fmla="val 0"/>
                <a:gd name="f6" fmla="val 3432"/>
                <a:gd name="f7" fmla="val 7373"/>
                <a:gd name="f8" fmla="val 254"/>
                <a:gd name="f9" fmla="val 1653"/>
                <a:gd name="f10" fmla="val 4322"/>
                <a:gd name="f11" fmla="val 3051"/>
                <a:gd name="f12" fmla="val 3433"/>
                <a:gd name="f13" fmla="+- 0 0 -90"/>
                <a:gd name="f14" fmla="*/ f3 1 3432"/>
                <a:gd name="f15" fmla="*/ f4 1 7373"/>
                <a:gd name="f16" fmla="val f5"/>
                <a:gd name="f17" fmla="val f6"/>
                <a:gd name="f18" fmla="val f7"/>
                <a:gd name="f19" fmla="*/ f13 f0 1"/>
                <a:gd name="f20" fmla="+- f18 0 f16"/>
                <a:gd name="f21" fmla="+- f17 0 f16"/>
                <a:gd name="f22" fmla="*/ f19 1 f2"/>
                <a:gd name="f23" fmla="*/ f21 1 3432"/>
                <a:gd name="f24" fmla="*/ f20 1 7373"/>
                <a:gd name="f25" fmla="*/ 254 f21 1"/>
                <a:gd name="f26" fmla="*/ 1653 f20 1"/>
                <a:gd name="f27" fmla="*/ 0 f21 1"/>
                <a:gd name="f28" fmla="*/ 4322 f20 1"/>
                <a:gd name="f29" fmla="*/ 3051 f21 1"/>
                <a:gd name="f30" fmla="*/ 7373 f20 1"/>
                <a:gd name="f31" fmla="*/ 3433 f21 1"/>
                <a:gd name="f32" fmla="*/ 0 f20 1"/>
                <a:gd name="f33" fmla="+- f22 0 f1"/>
                <a:gd name="f34" fmla="*/ f25 1 3432"/>
                <a:gd name="f35" fmla="*/ f26 1 7373"/>
                <a:gd name="f36" fmla="*/ f27 1 3432"/>
                <a:gd name="f37" fmla="*/ f28 1 7373"/>
                <a:gd name="f38" fmla="*/ f29 1 3432"/>
                <a:gd name="f39" fmla="*/ f30 1 7373"/>
                <a:gd name="f40" fmla="*/ f31 1 3432"/>
                <a:gd name="f41" fmla="*/ f32 1 7373"/>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3432" h="7373">
                  <a:moveTo>
                    <a:pt x="f8" y="f9"/>
                  </a:moveTo>
                  <a:lnTo>
                    <a:pt x="f5" y="f10"/>
                  </a:lnTo>
                  <a:lnTo>
                    <a:pt x="f11" y="f7"/>
                  </a:lnTo>
                  <a:lnTo>
                    <a:pt x="f12"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261">
              <a:extLst>
                <a:ext uri="{FF2B5EF4-FFF2-40B4-BE49-F238E27FC236}">
                  <a16:creationId xmlns:a16="http://schemas.microsoft.com/office/drawing/2014/main" id="{CBC67B05-B376-AC43-4ADC-7E849F2AFADE}"/>
                </a:ext>
              </a:extLst>
            </p:cNvPr>
            <p:cNvSpPr/>
            <p:nvPr/>
          </p:nvSpPr>
          <p:spPr>
            <a:xfrm flipH="1">
              <a:off x="9557647" y="5247211"/>
              <a:ext cx="878326" cy="495403"/>
            </a:xfrm>
            <a:custGeom>
              <a:avLst/>
              <a:gdLst>
                <a:gd name="f0" fmla="val 10800000"/>
                <a:gd name="f1" fmla="val 5400000"/>
                <a:gd name="f2" fmla="val 180"/>
                <a:gd name="f3" fmla="val w"/>
                <a:gd name="f4" fmla="val h"/>
                <a:gd name="f5" fmla="val 0"/>
                <a:gd name="f6" fmla="val 878328"/>
                <a:gd name="f7" fmla="val 495401"/>
                <a:gd name="f8" fmla="val 876803"/>
                <a:gd name="f9" fmla="val 1271"/>
                <a:gd name="f10" fmla="val 876727"/>
                <a:gd name="f11" fmla="val 852"/>
                <a:gd name="f12" fmla="val 419"/>
                <a:gd name="f13" fmla="val 492097"/>
                <a:gd name="f14" fmla="val 494385"/>
                <a:gd name="f15" fmla="val 1017"/>
                <a:gd name="f16" fmla="val 495402"/>
                <a:gd name="f17" fmla="val 878329"/>
                <a:gd name="f18" fmla="val 2797"/>
                <a:gd name="f19" fmla="+- 0 0 -90"/>
                <a:gd name="f20" fmla="*/ f3 1 878328"/>
                <a:gd name="f21" fmla="*/ f4 1 495401"/>
                <a:gd name="f22" fmla="val f5"/>
                <a:gd name="f23" fmla="val f6"/>
                <a:gd name="f24" fmla="val f7"/>
                <a:gd name="f25" fmla="*/ f19 f0 1"/>
                <a:gd name="f26" fmla="+- f24 0 f22"/>
                <a:gd name="f27" fmla="+- f23 0 f22"/>
                <a:gd name="f28" fmla="*/ f25 1 f2"/>
                <a:gd name="f29" fmla="*/ f27 1 878328"/>
                <a:gd name="f30" fmla="*/ f26 1 495401"/>
                <a:gd name="f31" fmla="*/ 876803 f27 1"/>
                <a:gd name="f32" fmla="*/ 1271 f26 1"/>
                <a:gd name="f33" fmla="*/ 0 f26 1"/>
                <a:gd name="f34" fmla="*/ 0 f27 1"/>
                <a:gd name="f35" fmla="*/ 492097 f26 1"/>
                <a:gd name="f36" fmla="*/ 494385 f26 1"/>
                <a:gd name="f37" fmla="*/ 1017 f27 1"/>
                <a:gd name="f38" fmla="*/ 495402 f26 1"/>
                <a:gd name="f39" fmla="*/ 878329 f27 1"/>
                <a:gd name="f40" fmla="*/ 2797 f26 1"/>
                <a:gd name="f41" fmla="+- f28 0 f1"/>
                <a:gd name="f42" fmla="*/ f31 1 878328"/>
                <a:gd name="f43" fmla="*/ f32 1 495401"/>
                <a:gd name="f44" fmla="*/ f33 1 495401"/>
                <a:gd name="f45" fmla="*/ f34 1 878328"/>
                <a:gd name="f46" fmla="*/ f35 1 495401"/>
                <a:gd name="f47" fmla="*/ f36 1 495401"/>
                <a:gd name="f48" fmla="*/ f37 1 878328"/>
                <a:gd name="f49" fmla="*/ f38 1 495401"/>
                <a:gd name="f50" fmla="*/ f39 1 878328"/>
                <a:gd name="f51" fmla="*/ f40 1 495401"/>
                <a:gd name="f52" fmla="*/ f22 1 f29"/>
                <a:gd name="f53" fmla="*/ f23 1 f29"/>
                <a:gd name="f54" fmla="*/ f22 1 f30"/>
                <a:gd name="f55" fmla="*/ f24 1 f30"/>
                <a:gd name="f56" fmla="*/ f42 1 f29"/>
                <a:gd name="f57" fmla="*/ f43 1 f30"/>
                <a:gd name="f58" fmla="*/ f44 1 f30"/>
                <a:gd name="f59" fmla="*/ f45 1 f29"/>
                <a:gd name="f60" fmla="*/ f46 1 f30"/>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1 1"/>
                <a:gd name="f73" fmla="*/ f59 f20 1"/>
                <a:gd name="f74" fmla="*/ f60 f21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0" y="f71"/>
                </a:cxn>
                <a:cxn ang="f41">
                  <a:pos x="f70" y="f72"/>
                </a:cxn>
                <a:cxn ang="f41">
                  <a:pos x="f73" y="f74"/>
                </a:cxn>
                <a:cxn ang="f41">
                  <a:pos x="f73" y="f75"/>
                </a:cxn>
                <a:cxn ang="f41">
                  <a:pos x="f76" y="f77"/>
                </a:cxn>
                <a:cxn ang="f41">
                  <a:pos x="f78" y="f79"/>
                </a:cxn>
                <a:cxn ang="f41">
                  <a:pos x="f78" y="f79"/>
                </a:cxn>
              </a:cxnLst>
              <a:rect l="f66" t="f69" r="f67" b="f68"/>
              <a:pathLst>
                <a:path w="878328" h="495401">
                  <a:moveTo>
                    <a:pt x="f8" y="f9"/>
                  </a:moveTo>
                  <a:lnTo>
                    <a:pt x="f8" y="f9"/>
                  </a:lnTo>
                  <a:cubicBezTo>
                    <a:pt x="f10" y="f11"/>
                    <a:pt x="f10" y="f12"/>
                    <a:pt x="f8" y="f5"/>
                  </a:cubicBezTo>
                  <a:lnTo>
                    <a:pt x="f5" y="f13"/>
                  </a:lnTo>
                  <a:lnTo>
                    <a:pt x="f5" y="f14"/>
                  </a:lnTo>
                  <a:lnTo>
                    <a:pt x="f15" y="f16"/>
                  </a:lnTo>
                  <a:lnTo>
                    <a:pt x="f17" y="f18"/>
                  </a:ln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262">
              <a:extLst>
                <a:ext uri="{FF2B5EF4-FFF2-40B4-BE49-F238E27FC236}">
                  <a16:creationId xmlns:a16="http://schemas.microsoft.com/office/drawing/2014/main" id="{F6FA8C39-F289-BA62-20A1-2DF823559E8C}"/>
                </a:ext>
              </a:extLst>
            </p:cNvPr>
            <p:cNvSpPr/>
            <p:nvPr/>
          </p:nvSpPr>
          <p:spPr>
            <a:xfrm flipH="1">
              <a:off x="10214872" y="5741343"/>
              <a:ext cx="221485" cy="241913"/>
            </a:xfrm>
            <a:custGeom>
              <a:avLst/>
              <a:gdLst>
                <a:gd name="f0" fmla="val 10800000"/>
                <a:gd name="f1" fmla="val 5400000"/>
                <a:gd name="f2" fmla="val 180"/>
                <a:gd name="f3" fmla="val w"/>
                <a:gd name="f4" fmla="val h"/>
                <a:gd name="f5" fmla="val 0"/>
                <a:gd name="f6" fmla="val 221489"/>
                <a:gd name="f7" fmla="val 241916"/>
                <a:gd name="f8" fmla="val 763"/>
                <a:gd name="f9" fmla="val 4195"/>
                <a:gd name="f10" fmla="val 218819"/>
                <a:gd name="f11" fmla="val 241917"/>
                <a:gd name="f12" fmla="val 241027"/>
                <a:gd name="f13" fmla="val 218883"/>
                <a:gd name="f14" fmla="val 240188"/>
                <a:gd name="f15" fmla="val 219608"/>
                <a:gd name="f16" fmla="val 239552"/>
                <a:gd name="f17" fmla="val 220447"/>
                <a:gd name="f18" fmla="val 239616"/>
                <a:gd name="f19" fmla="val 220498"/>
                <a:gd name="f20" fmla="val 220548"/>
                <a:gd name="f21" fmla="val 220599"/>
                <a:gd name="f22" fmla="val 239629"/>
                <a:gd name="f23" fmla="val 220943"/>
                <a:gd name="f24" fmla="val 239768"/>
                <a:gd name="f25" fmla="val 221248"/>
                <a:gd name="f26" fmla="val 239984"/>
                <a:gd name="f27" fmla="val 240264"/>
                <a:gd name="f28" fmla="val 239374"/>
                <a:gd name="f29" fmla="val 1271"/>
                <a:gd name="f30" fmla="val 1144"/>
                <a:gd name="f31" fmla="+- 0 0 -90"/>
                <a:gd name="f32" fmla="*/ f3 1 221489"/>
                <a:gd name="f33" fmla="*/ f4 1 241916"/>
                <a:gd name="f34" fmla="val f5"/>
                <a:gd name="f35" fmla="val f6"/>
                <a:gd name="f36" fmla="val f7"/>
                <a:gd name="f37" fmla="*/ f31 f0 1"/>
                <a:gd name="f38" fmla="+- f36 0 f34"/>
                <a:gd name="f39" fmla="+- f35 0 f34"/>
                <a:gd name="f40" fmla="*/ f37 1 f2"/>
                <a:gd name="f41" fmla="*/ f39 1 221489"/>
                <a:gd name="f42" fmla="*/ f38 1 241916"/>
                <a:gd name="f43" fmla="*/ 0 f39 1"/>
                <a:gd name="f44" fmla="*/ 0 f38 1"/>
                <a:gd name="f45" fmla="*/ 763 f38 1"/>
                <a:gd name="f46" fmla="*/ 4195 f38 1"/>
                <a:gd name="f47" fmla="*/ 218819 f39 1"/>
                <a:gd name="f48" fmla="*/ 241917 f38 1"/>
                <a:gd name="f49" fmla="*/ 241027 f38 1"/>
                <a:gd name="f50" fmla="*/ 220447 f39 1"/>
                <a:gd name="f51" fmla="*/ 239616 f38 1"/>
                <a:gd name="f52" fmla="*/ 220599 f39 1"/>
                <a:gd name="f53" fmla="*/ 239629 f38 1"/>
                <a:gd name="f54" fmla="*/ 221489 f39 1"/>
                <a:gd name="f55" fmla="*/ 240264 f38 1"/>
                <a:gd name="f56" fmla="*/ 239374 f38 1"/>
                <a:gd name="f57" fmla="*/ 1271 f39 1"/>
                <a:gd name="f58" fmla="*/ 1144 f38 1"/>
                <a:gd name="f59" fmla="+- f40 0 f1"/>
                <a:gd name="f60" fmla="*/ f43 1 221489"/>
                <a:gd name="f61" fmla="*/ f44 1 241916"/>
                <a:gd name="f62" fmla="*/ f45 1 241916"/>
                <a:gd name="f63" fmla="*/ f46 1 241916"/>
                <a:gd name="f64" fmla="*/ f47 1 221489"/>
                <a:gd name="f65" fmla="*/ f48 1 241916"/>
                <a:gd name="f66" fmla="*/ f49 1 241916"/>
                <a:gd name="f67" fmla="*/ f50 1 221489"/>
                <a:gd name="f68" fmla="*/ f51 1 241916"/>
                <a:gd name="f69" fmla="*/ f52 1 221489"/>
                <a:gd name="f70" fmla="*/ f53 1 241916"/>
                <a:gd name="f71" fmla="*/ f54 1 221489"/>
                <a:gd name="f72" fmla="*/ f55 1 241916"/>
                <a:gd name="f73" fmla="*/ f56 1 241916"/>
                <a:gd name="f74" fmla="*/ f57 1 221489"/>
                <a:gd name="f75" fmla="*/ f58 1 241916"/>
                <a:gd name="f76" fmla="*/ f34 1 f41"/>
                <a:gd name="f77" fmla="*/ f35 1 f41"/>
                <a:gd name="f78" fmla="*/ f34 1 f42"/>
                <a:gd name="f79" fmla="*/ f36 1 f42"/>
                <a:gd name="f80" fmla="*/ f60 1 f41"/>
                <a:gd name="f81" fmla="*/ f61 1 f42"/>
                <a:gd name="f82" fmla="*/ f62 1 f42"/>
                <a:gd name="f83" fmla="*/ f63 1 f42"/>
                <a:gd name="f84" fmla="*/ f64 1 f41"/>
                <a:gd name="f85" fmla="*/ f65 1 f42"/>
                <a:gd name="f86" fmla="*/ f66 1 f42"/>
                <a:gd name="f87" fmla="*/ f67 1 f41"/>
                <a:gd name="f88" fmla="*/ f68 1 f42"/>
                <a:gd name="f89" fmla="*/ f69 1 f41"/>
                <a:gd name="f90" fmla="*/ f70 1 f42"/>
                <a:gd name="f91" fmla="*/ f71 1 f41"/>
                <a:gd name="f92" fmla="*/ f72 1 f42"/>
                <a:gd name="f93" fmla="*/ f73 1 f42"/>
                <a:gd name="f94" fmla="*/ f74 1 f41"/>
                <a:gd name="f95" fmla="*/ f75 1 f42"/>
                <a:gd name="f96" fmla="*/ f76 f32 1"/>
                <a:gd name="f97" fmla="*/ f77 f32 1"/>
                <a:gd name="f98" fmla="*/ f79 f33 1"/>
                <a:gd name="f99" fmla="*/ f78 f33 1"/>
                <a:gd name="f100" fmla="*/ f80 f32 1"/>
                <a:gd name="f101" fmla="*/ f81 f33 1"/>
                <a:gd name="f102" fmla="*/ f82 f33 1"/>
                <a:gd name="f103" fmla="*/ f83 f33 1"/>
                <a:gd name="f104" fmla="*/ f84 f32 1"/>
                <a:gd name="f105" fmla="*/ f85 f33 1"/>
                <a:gd name="f106" fmla="*/ f86 f33 1"/>
                <a:gd name="f107" fmla="*/ f87 f32 1"/>
                <a:gd name="f108" fmla="*/ f88 f33 1"/>
                <a:gd name="f109" fmla="*/ f89 f32 1"/>
                <a:gd name="f110" fmla="*/ f90 f33 1"/>
                <a:gd name="f111" fmla="*/ f91 f32 1"/>
                <a:gd name="f112" fmla="*/ f92 f33 1"/>
                <a:gd name="f113" fmla="*/ f93 f33 1"/>
                <a:gd name="f114" fmla="*/ f94 f32 1"/>
                <a:gd name="f115" fmla="*/ f95 f33 1"/>
              </a:gdLst>
              <a:ahLst/>
              <a:cxnLst>
                <a:cxn ang="3cd4">
                  <a:pos x="hc" y="t"/>
                </a:cxn>
                <a:cxn ang="0">
                  <a:pos x="r" y="vc"/>
                </a:cxn>
                <a:cxn ang="cd4">
                  <a:pos x="hc" y="b"/>
                </a:cxn>
                <a:cxn ang="cd2">
                  <a:pos x="l" y="vc"/>
                </a:cxn>
                <a:cxn ang="f59">
                  <a:pos x="f100" y="f101"/>
                </a:cxn>
                <a:cxn ang="f59">
                  <a:pos x="f100" y="f102"/>
                </a:cxn>
                <a:cxn ang="f59">
                  <a:pos x="f100" y="f103"/>
                </a:cxn>
                <a:cxn ang="f59">
                  <a:pos x="f104" y="f105"/>
                </a:cxn>
                <a:cxn ang="f59">
                  <a:pos x="f104" y="f106"/>
                </a:cxn>
                <a:cxn ang="f59">
                  <a:pos x="f107" y="f108"/>
                </a:cxn>
                <a:cxn ang="f59">
                  <a:pos x="f109" y="f110"/>
                </a:cxn>
                <a:cxn ang="f59">
                  <a:pos x="f111" y="f112"/>
                </a:cxn>
                <a:cxn ang="f59">
                  <a:pos x="f111" y="f112"/>
                </a:cxn>
                <a:cxn ang="f59">
                  <a:pos x="f109" y="f113"/>
                </a:cxn>
                <a:cxn ang="f59">
                  <a:pos x="f114" y="f115"/>
                </a:cxn>
              </a:cxnLst>
              <a:rect l="f96" t="f99" r="f97" b="f98"/>
              <a:pathLst>
                <a:path w="221489" h="241916">
                  <a:moveTo>
                    <a:pt x="f5" y="f5"/>
                  </a:moveTo>
                  <a:lnTo>
                    <a:pt x="f5" y="f8"/>
                  </a:lnTo>
                  <a:lnTo>
                    <a:pt x="f5" y="f9"/>
                  </a:lnTo>
                  <a:lnTo>
                    <a:pt x="f10" y="f11"/>
                  </a:lnTo>
                  <a:lnTo>
                    <a:pt x="f10" y="f12"/>
                  </a:lnTo>
                  <a:cubicBezTo>
                    <a:pt x="f13" y="f14"/>
                    <a:pt x="f15" y="f16"/>
                    <a:pt x="f17" y="f18"/>
                  </a:cubicBezTo>
                  <a:cubicBezTo>
                    <a:pt x="f19" y="f18"/>
                    <a:pt x="f20" y="f18"/>
                    <a:pt x="f21" y="f22"/>
                  </a:cubicBezTo>
                  <a:cubicBezTo>
                    <a:pt x="f23" y="f24"/>
                    <a:pt x="f25" y="f26"/>
                    <a:pt x="f6" y="f27"/>
                  </a:cubicBezTo>
                  <a:lnTo>
                    <a:pt x="f6" y="f27"/>
                  </a:lnTo>
                  <a:lnTo>
                    <a:pt x="f21"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263">
              <a:extLst>
                <a:ext uri="{FF2B5EF4-FFF2-40B4-BE49-F238E27FC236}">
                  <a16:creationId xmlns:a16="http://schemas.microsoft.com/office/drawing/2014/main" id="{5DAEEB75-D515-5244-2560-3000F3512FB2}"/>
                </a:ext>
              </a:extLst>
            </p:cNvPr>
            <p:cNvSpPr/>
            <p:nvPr/>
          </p:nvSpPr>
          <p:spPr>
            <a:xfrm flipH="1">
              <a:off x="8659870" y="3166448"/>
              <a:ext cx="180932" cy="95344"/>
            </a:xfrm>
            <a:custGeom>
              <a:avLst/>
              <a:gdLst>
                <a:gd name="f0" fmla="val 10800000"/>
                <a:gd name="f1" fmla="val 5400000"/>
                <a:gd name="f2" fmla="val 180"/>
                <a:gd name="f3" fmla="val w"/>
                <a:gd name="f4" fmla="val h"/>
                <a:gd name="f5" fmla="val 0"/>
                <a:gd name="f6" fmla="val 180929"/>
                <a:gd name="f7" fmla="val 95342"/>
                <a:gd name="f8" fmla="val 180803"/>
                <a:gd name="f9" fmla="val 92419"/>
                <a:gd name="f10" fmla="val 763"/>
                <a:gd name="f11" fmla="val 93055"/>
                <a:gd name="f12" fmla="val 93690"/>
                <a:gd name="f13" fmla="val 95343"/>
                <a:gd name="f14" fmla="val 180167"/>
                <a:gd name="f15" fmla="val 3687"/>
                <a:gd name="f16" fmla="val 254"/>
                <a:gd name="f17" fmla="+- 0 0 -90"/>
                <a:gd name="f18" fmla="*/ f3 1 180929"/>
                <a:gd name="f19" fmla="*/ f4 1 95342"/>
                <a:gd name="f20" fmla="val f5"/>
                <a:gd name="f21" fmla="val f6"/>
                <a:gd name="f22" fmla="val f7"/>
                <a:gd name="f23" fmla="*/ f17 f0 1"/>
                <a:gd name="f24" fmla="+- f22 0 f20"/>
                <a:gd name="f25" fmla="+- f21 0 f20"/>
                <a:gd name="f26" fmla="*/ f23 1 f2"/>
                <a:gd name="f27" fmla="*/ f25 1 180929"/>
                <a:gd name="f28" fmla="*/ f24 1 95342"/>
                <a:gd name="f29" fmla="*/ 180803 f25 1"/>
                <a:gd name="f30" fmla="*/ 0 f24 1"/>
                <a:gd name="f31" fmla="*/ 0 f25 1"/>
                <a:gd name="f32" fmla="*/ 92419 f24 1"/>
                <a:gd name="f33" fmla="*/ 763 f25 1"/>
                <a:gd name="f34" fmla="*/ 93055 f24 1"/>
                <a:gd name="f35" fmla="*/ 93690 f24 1"/>
                <a:gd name="f36" fmla="*/ 95343 f24 1"/>
                <a:gd name="f37" fmla="*/ 180167 f25 1"/>
                <a:gd name="f38" fmla="*/ 3687 f24 1"/>
                <a:gd name="f39" fmla="*/ 180929 f25 1"/>
                <a:gd name="f40" fmla="*/ 254 f24 1"/>
                <a:gd name="f41" fmla="+- f26 0 f1"/>
                <a:gd name="f42" fmla="*/ f29 1 180929"/>
                <a:gd name="f43" fmla="*/ f30 1 95342"/>
                <a:gd name="f44" fmla="*/ f31 1 180929"/>
                <a:gd name="f45" fmla="*/ f32 1 95342"/>
                <a:gd name="f46" fmla="*/ f33 1 180929"/>
                <a:gd name="f47" fmla="*/ f34 1 95342"/>
                <a:gd name="f48" fmla="*/ f35 1 95342"/>
                <a:gd name="f49" fmla="*/ f36 1 95342"/>
                <a:gd name="f50" fmla="*/ f37 1 180929"/>
                <a:gd name="f51" fmla="*/ f38 1 95342"/>
                <a:gd name="f52" fmla="*/ f39 1 180929"/>
                <a:gd name="f53" fmla="*/ f40 1 95342"/>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8"/>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9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78" y="f79"/>
                </a:cxn>
                <a:cxn ang="f41">
                  <a:pos x="f78" y="f80"/>
                </a:cxn>
                <a:cxn ang="f41">
                  <a:pos x="f78" y="f81"/>
                </a:cxn>
                <a:cxn ang="f41">
                  <a:pos x="f82" y="f83"/>
                </a:cxn>
                <a:cxn ang="f41">
                  <a:pos x="f84" y="f85"/>
                </a:cxn>
              </a:cxnLst>
              <a:rect l="f70" t="f73" r="f71" b="f72"/>
              <a:pathLst>
                <a:path w="180929" h="95342">
                  <a:moveTo>
                    <a:pt x="f8" y="f5"/>
                  </a:moveTo>
                  <a:lnTo>
                    <a:pt x="f5" y="f9"/>
                  </a:lnTo>
                  <a:lnTo>
                    <a:pt x="f10" y="f11"/>
                  </a:lnTo>
                  <a:lnTo>
                    <a:pt x="f10" y="f11"/>
                  </a:lnTo>
                  <a:lnTo>
                    <a:pt x="f10" y="f12"/>
                  </a:lnTo>
                  <a:lnTo>
                    <a:pt x="f10" y="f13"/>
                  </a:lnTo>
                  <a:lnTo>
                    <a:pt x="f14" y="f15"/>
                  </a:lnTo>
                  <a:lnTo>
                    <a:pt x="f6"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264">
              <a:extLst>
                <a:ext uri="{FF2B5EF4-FFF2-40B4-BE49-F238E27FC236}">
                  <a16:creationId xmlns:a16="http://schemas.microsoft.com/office/drawing/2014/main" id="{895C8BE0-F46A-908C-5438-9EC31B6DB0D1}"/>
                </a:ext>
              </a:extLst>
            </p:cNvPr>
            <p:cNvSpPr/>
            <p:nvPr/>
          </p:nvSpPr>
          <p:spPr>
            <a:xfrm flipH="1">
              <a:off x="9442076" y="3145215"/>
              <a:ext cx="158008" cy="1004175"/>
            </a:xfrm>
            <a:custGeom>
              <a:avLst/>
              <a:gdLst>
                <a:gd name="f0" fmla="val 10800000"/>
                <a:gd name="f1" fmla="val 5400000"/>
                <a:gd name="f2" fmla="val 180"/>
                <a:gd name="f3" fmla="val w"/>
                <a:gd name="f4" fmla="val h"/>
                <a:gd name="f5" fmla="val 0"/>
                <a:gd name="f6" fmla="val 158011"/>
                <a:gd name="f7" fmla="val 1004177"/>
                <a:gd name="f8" fmla="val 154578"/>
                <a:gd name="f9" fmla="val 1780"/>
                <a:gd name="f10" fmla="val 95"/>
                <a:gd name="f11" fmla="val 1002245"/>
                <a:gd name="f12" fmla="val -32"/>
                <a:gd name="f13" fmla="val 1002575"/>
                <a:gd name="f14" fmla="val 1002932"/>
                <a:gd name="f15" fmla="val 1003262"/>
                <a:gd name="f16" fmla="val 350"/>
                <a:gd name="f17" fmla="val 1003694"/>
                <a:gd name="f18" fmla="val 756"/>
                <a:gd name="f19" fmla="val 1003999"/>
                <a:gd name="f20" fmla="val 1240"/>
                <a:gd name="f21" fmla="val 1004152"/>
                <a:gd name="f22" fmla="val 1761"/>
                <a:gd name="f23" fmla="val 1004266"/>
                <a:gd name="f24" fmla="val 2282"/>
                <a:gd name="f25" fmla="val 2511"/>
                <a:gd name="f26" fmla="val 1003516"/>
                <a:gd name="f27" fmla="val 2626"/>
                <a:gd name="f28" fmla="val 1003274"/>
                <a:gd name="f29" fmla="val 1002995"/>
                <a:gd name="f30" fmla="val 1002753"/>
                <a:gd name="f31" fmla="+- 0 0 -90"/>
                <a:gd name="f32" fmla="*/ f3 1 158011"/>
                <a:gd name="f33" fmla="*/ f4 1 1004177"/>
                <a:gd name="f34" fmla="val f5"/>
                <a:gd name="f35" fmla="val f6"/>
                <a:gd name="f36" fmla="val f7"/>
                <a:gd name="f37" fmla="*/ f31 f0 1"/>
                <a:gd name="f38" fmla="+- f36 0 f34"/>
                <a:gd name="f39" fmla="+- f35 0 f34"/>
                <a:gd name="f40" fmla="*/ f37 1 f2"/>
                <a:gd name="f41" fmla="*/ f39 1 158011"/>
                <a:gd name="f42" fmla="*/ f38 1 1004177"/>
                <a:gd name="f43" fmla="*/ 158011 f39 1"/>
                <a:gd name="f44" fmla="*/ 0 f38 1"/>
                <a:gd name="f45" fmla="*/ 154578 f39 1"/>
                <a:gd name="f46" fmla="*/ 1780 f38 1"/>
                <a:gd name="f47" fmla="*/ 95 f39 1"/>
                <a:gd name="f48" fmla="*/ 1002245 f38 1"/>
                <a:gd name="f49" fmla="*/ 1003262 f38 1"/>
                <a:gd name="f50" fmla="*/ 1240 f39 1"/>
                <a:gd name="f51" fmla="*/ 1004152 f38 1"/>
                <a:gd name="f52" fmla="*/ 2511 f39 1"/>
                <a:gd name="f53" fmla="*/ 1003516 f38 1"/>
                <a:gd name="f54" fmla="*/ 1002753 f38 1"/>
                <a:gd name="f55" fmla="+- f40 0 f1"/>
                <a:gd name="f56" fmla="*/ f43 1 158011"/>
                <a:gd name="f57" fmla="*/ f44 1 1004177"/>
                <a:gd name="f58" fmla="*/ f45 1 158011"/>
                <a:gd name="f59" fmla="*/ f46 1 1004177"/>
                <a:gd name="f60" fmla="*/ f47 1 158011"/>
                <a:gd name="f61" fmla="*/ f48 1 1004177"/>
                <a:gd name="f62" fmla="*/ f49 1 1004177"/>
                <a:gd name="f63" fmla="*/ f50 1 158011"/>
                <a:gd name="f64" fmla="*/ f51 1 1004177"/>
                <a:gd name="f65" fmla="*/ f52 1 158011"/>
                <a:gd name="f66" fmla="*/ f53 1 1004177"/>
                <a:gd name="f67" fmla="*/ f54 1 1004177"/>
                <a:gd name="f68" fmla="*/ f34 1 f41"/>
                <a:gd name="f69" fmla="*/ f35 1 f41"/>
                <a:gd name="f70" fmla="*/ f34 1 f42"/>
                <a:gd name="f71" fmla="*/ f36 1 f42"/>
                <a:gd name="f72" fmla="*/ f56 1 f41"/>
                <a:gd name="f73" fmla="*/ f57 1 f42"/>
                <a:gd name="f74" fmla="*/ f58 1 f41"/>
                <a:gd name="f75" fmla="*/ f59 1 f42"/>
                <a:gd name="f76" fmla="*/ f60 1 f41"/>
                <a:gd name="f77" fmla="*/ f61 1 f42"/>
                <a:gd name="f78" fmla="*/ f62 1 f42"/>
                <a:gd name="f79" fmla="*/ f63 1 f41"/>
                <a:gd name="f80" fmla="*/ f64 1 f42"/>
                <a:gd name="f81" fmla="*/ f65 1 f41"/>
                <a:gd name="f82" fmla="*/ f66 1 f42"/>
                <a:gd name="f83" fmla="*/ f67 1 f42"/>
                <a:gd name="f84" fmla="*/ f68 f32 1"/>
                <a:gd name="f85" fmla="*/ f69 f32 1"/>
                <a:gd name="f86" fmla="*/ f71 f33 1"/>
                <a:gd name="f87" fmla="*/ f70 f33 1"/>
                <a:gd name="f88" fmla="*/ f72 f32 1"/>
                <a:gd name="f89" fmla="*/ f73 f33 1"/>
                <a:gd name="f90" fmla="*/ f74 f32 1"/>
                <a:gd name="f91" fmla="*/ f75 f33 1"/>
                <a:gd name="f92" fmla="*/ f76 f32 1"/>
                <a:gd name="f93" fmla="*/ f77 f33 1"/>
                <a:gd name="f94" fmla="*/ f78 f33 1"/>
                <a:gd name="f95" fmla="*/ f79 f32 1"/>
                <a:gd name="f96" fmla="*/ f80 f33 1"/>
                <a:gd name="f97" fmla="*/ f81 f32 1"/>
                <a:gd name="f98" fmla="*/ f82 f33 1"/>
                <a:gd name="f99" fmla="*/ f83 f33 1"/>
              </a:gdLst>
              <a:ahLst/>
              <a:cxnLst>
                <a:cxn ang="3cd4">
                  <a:pos x="hc" y="t"/>
                </a:cxn>
                <a:cxn ang="0">
                  <a:pos x="r" y="vc"/>
                </a:cxn>
                <a:cxn ang="cd4">
                  <a:pos x="hc" y="b"/>
                </a:cxn>
                <a:cxn ang="cd2">
                  <a:pos x="l" y="vc"/>
                </a:cxn>
                <a:cxn ang="f55">
                  <a:pos x="f88" y="f89"/>
                </a:cxn>
                <a:cxn ang="f55">
                  <a:pos x="f90" y="f91"/>
                </a:cxn>
                <a:cxn ang="f55">
                  <a:pos x="f92" y="f93"/>
                </a:cxn>
                <a:cxn ang="f55">
                  <a:pos x="f92" y="f94"/>
                </a:cxn>
                <a:cxn ang="f55">
                  <a:pos x="f95" y="f96"/>
                </a:cxn>
                <a:cxn ang="f55">
                  <a:pos x="f97" y="f98"/>
                </a:cxn>
                <a:cxn ang="f55">
                  <a:pos x="f97" y="f99"/>
                </a:cxn>
              </a:cxnLst>
              <a:rect l="f84" t="f87" r="f85" b="f86"/>
              <a:pathLst>
                <a:path w="158011" h="1004177">
                  <a:moveTo>
                    <a:pt x="f6" y="f5"/>
                  </a:moveTo>
                  <a:lnTo>
                    <a:pt x="f8" y="f9"/>
                  </a:lnTo>
                  <a:lnTo>
                    <a:pt x="f10" y="f11"/>
                  </a:lnTo>
                  <a:cubicBezTo>
                    <a:pt x="f12" y="f13"/>
                    <a:pt x="f12" y="f14"/>
                    <a:pt x="f10" y="f15"/>
                  </a:cubicBezTo>
                  <a:cubicBezTo>
                    <a:pt x="f16" y="f17"/>
                    <a:pt x="f18" y="f19"/>
                    <a:pt x="f20" y="f21"/>
                  </a:cubicBezTo>
                  <a:cubicBezTo>
                    <a:pt x="f22" y="f23"/>
                    <a:pt x="f24" y="f19"/>
                    <a:pt x="f25" y="f26"/>
                  </a:cubicBezTo>
                  <a:cubicBezTo>
                    <a:pt x="f27" y="f28"/>
                    <a:pt x="f27" y="f29"/>
                    <a:pt x="f25" y="f3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265">
              <a:extLst>
                <a:ext uri="{FF2B5EF4-FFF2-40B4-BE49-F238E27FC236}">
                  <a16:creationId xmlns:a16="http://schemas.microsoft.com/office/drawing/2014/main" id="{19E7EE43-8D18-ECA8-820B-A955C46B7901}"/>
                </a:ext>
              </a:extLst>
            </p:cNvPr>
            <p:cNvSpPr/>
            <p:nvPr/>
          </p:nvSpPr>
          <p:spPr>
            <a:xfrm flipH="1">
              <a:off x="9144676" y="4430057"/>
              <a:ext cx="445139" cy="427134"/>
            </a:xfrm>
            <a:custGeom>
              <a:avLst/>
              <a:gdLst>
                <a:gd name="f0" fmla="val 10800000"/>
                <a:gd name="f1" fmla="val 5400000"/>
                <a:gd name="f2" fmla="val 180"/>
                <a:gd name="f3" fmla="val w"/>
                <a:gd name="f4" fmla="val h"/>
                <a:gd name="f5" fmla="val 0"/>
                <a:gd name="f6" fmla="val 445140"/>
                <a:gd name="f7" fmla="val 427136"/>
                <a:gd name="f8" fmla="val 1525"/>
                <a:gd name="f9" fmla="val 443360"/>
                <a:gd name="f10" fmla="val 444759"/>
                <a:gd name="f11" fmla="val 426373"/>
                <a:gd name="f12" fmla="val 424212"/>
                <a:gd name="f13" fmla="val 2924"/>
                <a:gd name="f14" fmla="+- 0 0 -90"/>
                <a:gd name="f15" fmla="*/ f3 1 445140"/>
                <a:gd name="f16" fmla="*/ f4 1 427136"/>
                <a:gd name="f17" fmla="val f5"/>
                <a:gd name="f18" fmla="val f6"/>
                <a:gd name="f19" fmla="val f7"/>
                <a:gd name="f20" fmla="*/ f14 f0 1"/>
                <a:gd name="f21" fmla="+- f19 0 f17"/>
                <a:gd name="f22" fmla="+- f18 0 f17"/>
                <a:gd name="f23" fmla="*/ f20 1 f2"/>
                <a:gd name="f24" fmla="*/ f22 1 445140"/>
                <a:gd name="f25" fmla="*/ f21 1 427136"/>
                <a:gd name="f26" fmla="*/ 0 f22 1"/>
                <a:gd name="f27" fmla="*/ 1525 f21 1"/>
                <a:gd name="f28" fmla="*/ 443360 f22 1"/>
                <a:gd name="f29" fmla="*/ 427136 f21 1"/>
                <a:gd name="f30" fmla="*/ 444759 f22 1"/>
                <a:gd name="f31" fmla="*/ 426373 f21 1"/>
                <a:gd name="f32" fmla="*/ 445140 f22 1"/>
                <a:gd name="f33" fmla="*/ 424212 f21 1"/>
                <a:gd name="f34" fmla="*/ 2924 f22 1"/>
                <a:gd name="f35" fmla="*/ 0 f21 1"/>
                <a:gd name="f36" fmla="+- f23 0 f1"/>
                <a:gd name="f37" fmla="*/ f26 1 445140"/>
                <a:gd name="f38" fmla="*/ f27 1 427136"/>
                <a:gd name="f39" fmla="*/ f28 1 445140"/>
                <a:gd name="f40" fmla="*/ f29 1 427136"/>
                <a:gd name="f41" fmla="*/ f30 1 445140"/>
                <a:gd name="f42" fmla="*/ f31 1 427136"/>
                <a:gd name="f43" fmla="*/ f32 1 445140"/>
                <a:gd name="f44" fmla="*/ f33 1 427136"/>
                <a:gd name="f45" fmla="*/ f34 1 445140"/>
                <a:gd name="f46" fmla="*/ f35 1 427136"/>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445140" h="427136">
                  <a:moveTo>
                    <a:pt x="f5" y="f8"/>
                  </a:moveTo>
                  <a:lnTo>
                    <a:pt x="f9" y="f7"/>
                  </a:lnTo>
                  <a:lnTo>
                    <a:pt x="f10" y="f11"/>
                  </a:lnTo>
                  <a:lnTo>
                    <a:pt x="f6" y="f12"/>
                  </a:lnTo>
                  <a:lnTo>
                    <a:pt x="f13"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266">
              <a:extLst>
                <a:ext uri="{FF2B5EF4-FFF2-40B4-BE49-F238E27FC236}">
                  <a16:creationId xmlns:a16="http://schemas.microsoft.com/office/drawing/2014/main" id="{D8BDF0C4-A63A-3A50-4ADC-9AF0D51B51ED}"/>
                </a:ext>
              </a:extLst>
            </p:cNvPr>
            <p:cNvSpPr/>
            <p:nvPr/>
          </p:nvSpPr>
          <p:spPr>
            <a:xfrm flipH="1">
              <a:off x="9130055" y="4858719"/>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14" h="12712">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267">
              <a:extLst>
                <a:ext uri="{FF2B5EF4-FFF2-40B4-BE49-F238E27FC236}">
                  <a16:creationId xmlns:a16="http://schemas.microsoft.com/office/drawing/2014/main" id="{FFBBDC46-947A-89EB-BA16-1B4F98763205}"/>
                </a:ext>
              </a:extLst>
            </p:cNvPr>
            <p:cNvSpPr/>
            <p:nvPr/>
          </p:nvSpPr>
          <p:spPr>
            <a:xfrm flipH="1">
              <a:off x="8839148" y="3260393"/>
              <a:ext cx="305281" cy="1597950"/>
            </a:xfrm>
            <a:custGeom>
              <a:avLst/>
              <a:gdLst>
                <a:gd name="f0" fmla="val 10800000"/>
                <a:gd name="f1" fmla="val 5400000"/>
                <a:gd name="f2" fmla="val 180"/>
                <a:gd name="f3" fmla="val w"/>
                <a:gd name="f4" fmla="val h"/>
                <a:gd name="f5" fmla="val 0"/>
                <a:gd name="f6" fmla="val 305279"/>
                <a:gd name="f7" fmla="val 1597947"/>
                <a:gd name="f8" fmla="val 304898"/>
                <a:gd name="f9" fmla="val 304974"/>
                <a:gd name="f10" fmla="val 331"/>
                <a:gd name="f11" fmla="val 686"/>
                <a:gd name="f12" fmla="val 1017"/>
                <a:gd name="f13" fmla="val 304262"/>
                <a:gd name="f14" fmla="val 1627"/>
                <a:gd name="f15" fmla="val 303245"/>
                <a:gd name="f16" fmla="val 302609"/>
                <a:gd name="f17" fmla="val 301846"/>
                <a:gd name="f18" fmla="val 1593880"/>
                <a:gd name="f19" fmla="val 1596041"/>
                <a:gd name="f20" fmla="val 636"/>
                <a:gd name="f21" fmla="val 1411"/>
                <a:gd name="f22" fmla="val 1595647"/>
                <a:gd name="f23" fmla="val 2352"/>
                <a:gd name="f24" fmla="val 1595926"/>
                <a:gd name="f25" fmla="val 2797"/>
                <a:gd name="f26" fmla="val 1596676"/>
                <a:gd name="f27" fmla="val 2924"/>
                <a:gd name="f28" fmla="val 1597096"/>
                <a:gd name="f29" fmla="val 1597528"/>
                <a:gd name="f30" fmla="val 1597948"/>
                <a:gd name="f31" fmla="val 2034"/>
                <a:gd name="f32" fmla="+- 0 0 -90"/>
                <a:gd name="f33" fmla="*/ f3 1 305279"/>
                <a:gd name="f34" fmla="*/ f4 1 1597947"/>
                <a:gd name="f35" fmla="val f5"/>
                <a:gd name="f36" fmla="val f6"/>
                <a:gd name="f37" fmla="val f7"/>
                <a:gd name="f38" fmla="*/ f32 f0 1"/>
                <a:gd name="f39" fmla="+- f37 0 f35"/>
                <a:gd name="f40" fmla="+- f36 0 f35"/>
                <a:gd name="f41" fmla="*/ f38 1 f2"/>
                <a:gd name="f42" fmla="*/ f40 1 305279"/>
                <a:gd name="f43" fmla="*/ f39 1 1597947"/>
                <a:gd name="f44" fmla="*/ 304898 f40 1"/>
                <a:gd name="f45" fmla="*/ 0 f39 1"/>
                <a:gd name="f46" fmla="*/ 1017 f39 1"/>
                <a:gd name="f47" fmla="*/ 302609 f40 1"/>
                <a:gd name="f48" fmla="*/ 301846 f40 1"/>
                <a:gd name="f49" fmla="*/ 0 f40 1"/>
                <a:gd name="f50" fmla="*/ 1593880 f39 1"/>
                <a:gd name="f51" fmla="*/ 1596041 f39 1"/>
                <a:gd name="f52" fmla="*/ 636 f40 1"/>
                <a:gd name="f53" fmla="*/ 2797 f40 1"/>
                <a:gd name="f54" fmla="*/ 1596676 f39 1"/>
                <a:gd name="f55" fmla="*/ 1597948 f39 1"/>
                <a:gd name="f56" fmla="*/ 305279 f40 1"/>
                <a:gd name="f57" fmla="*/ 2034 f39 1"/>
                <a:gd name="f58" fmla="+- f41 0 f1"/>
                <a:gd name="f59" fmla="*/ f44 1 305279"/>
                <a:gd name="f60" fmla="*/ f45 1 1597947"/>
                <a:gd name="f61" fmla="*/ f46 1 1597947"/>
                <a:gd name="f62" fmla="*/ f47 1 305279"/>
                <a:gd name="f63" fmla="*/ f48 1 305279"/>
                <a:gd name="f64" fmla="*/ f49 1 305279"/>
                <a:gd name="f65" fmla="*/ f50 1 1597947"/>
                <a:gd name="f66" fmla="*/ f51 1 1597947"/>
                <a:gd name="f67" fmla="*/ f52 1 305279"/>
                <a:gd name="f68" fmla="*/ f53 1 305279"/>
                <a:gd name="f69" fmla="*/ f54 1 1597947"/>
                <a:gd name="f70" fmla="*/ f55 1 1597947"/>
                <a:gd name="f71" fmla="*/ f56 1 305279"/>
                <a:gd name="f72" fmla="*/ f57 1 1597947"/>
                <a:gd name="f73" fmla="*/ f35 1 f42"/>
                <a:gd name="f74" fmla="*/ f36 1 f42"/>
                <a:gd name="f75" fmla="*/ f35 1 f43"/>
                <a:gd name="f76" fmla="*/ f37 1 f43"/>
                <a:gd name="f77" fmla="*/ f59 1 f42"/>
                <a:gd name="f78" fmla="*/ f60 1 f43"/>
                <a:gd name="f79" fmla="*/ f61 1 f43"/>
                <a:gd name="f80" fmla="*/ f62 1 f42"/>
                <a:gd name="f81" fmla="*/ f63 1 f42"/>
                <a:gd name="f82" fmla="*/ f64 1 f42"/>
                <a:gd name="f83" fmla="*/ f65 1 f43"/>
                <a:gd name="f84" fmla="*/ f66 1 f43"/>
                <a:gd name="f85" fmla="*/ f67 1 f42"/>
                <a:gd name="f86" fmla="*/ f68 1 f42"/>
                <a:gd name="f87" fmla="*/ f69 1 f43"/>
                <a:gd name="f88" fmla="*/ f70 1 f43"/>
                <a:gd name="f89" fmla="*/ f71 1 f42"/>
                <a:gd name="f90" fmla="*/ f72 1 f43"/>
                <a:gd name="f91" fmla="*/ f73 f33 1"/>
                <a:gd name="f92" fmla="*/ f74 f33 1"/>
                <a:gd name="f93" fmla="*/ f76 f34 1"/>
                <a:gd name="f94" fmla="*/ f75 f34 1"/>
                <a:gd name="f95" fmla="*/ f77 f33 1"/>
                <a:gd name="f96" fmla="*/ f78 f34 1"/>
                <a:gd name="f97" fmla="*/ f79 f34 1"/>
                <a:gd name="f98" fmla="*/ f80 f33 1"/>
                <a:gd name="f99" fmla="*/ f81 f33 1"/>
                <a:gd name="f100" fmla="*/ f82 f33 1"/>
                <a:gd name="f101" fmla="*/ f83 f34 1"/>
                <a:gd name="f102" fmla="*/ f84 f34 1"/>
                <a:gd name="f103" fmla="*/ f85 f33 1"/>
                <a:gd name="f104" fmla="*/ f86 f33 1"/>
                <a:gd name="f105" fmla="*/ f87 f34 1"/>
                <a:gd name="f106" fmla="*/ f88 f34 1"/>
                <a:gd name="f107" fmla="*/ f89 f33 1"/>
                <a:gd name="f108" fmla="*/ f90 f34 1"/>
              </a:gdLst>
              <a:ahLst/>
              <a:cxnLst>
                <a:cxn ang="3cd4">
                  <a:pos x="hc" y="t"/>
                </a:cxn>
                <a:cxn ang="0">
                  <a:pos x="r" y="vc"/>
                </a:cxn>
                <a:cxn ang="cd4">
                  <a:pos x="hc" y="b"/>
                </a:cxn>
                <a:cxn ang="cd2">
                  <a:pos x="l" y="vc"/>
                </a:cxn>
                <a:cxn ang="f58">
                  <a:pos x="f95" y="f96"/>
                </a:cxn>
                <a:cxn ang="f58">
                  <a:pos x="f95" y="f97"/>
                </a:cxn>
                <a:cxn ang="f58">
                  <a:pos x="f98" y="f97"/>
                </a:cxn>
                <a:cxn ang="f58">
                  <a:pos x="f99" y="f97"/>
                </a:cxn>
                <a:cxn ang="f58">
                  <a:pos x="f100" y="f101"/>
                </a:cxn>
                <a:cxn ang="f58">
                  <a:pos x="f100" y="f102"/>
                </a:cxn>
                <a:cxn ang="f58">
                  <a:pos x="f103" y="f102"/>
                </a:cxn>
                <a:cxn ang="f58">
                  <a:pos x="f104" y="f105"/>
                </a:cxn>
                <a:cxn ang="f58">
                  <a:pos x="f104" y="f106"/>
                </a:cxn>
                <a:cxn ang="f58">
                  <a:pos x="f104" y="f106"/>
                </a:cxn>
                <a:cxn ang="f58">
                  <a:pos x="f107" y="f108"/>
                </a:cxn>
                <a:cxn ang="f58">
                  <a:pos x="f107" y="f96"/>
                </a:cxn>
              </a:cxnLst>
              <a:rect l="f91" t="f94" r="f92" b="f93"/>
              <a:pathLst>
                <a:path w="305279" h="1597947">
                  <a:moveTo>
                    <a:pt x="f8" y="f5"/>
                  </a:moveTo>
                  <a:cubicBezTo>
                    <a:pt x="f9" y="f10"/>
                    <a:pt x="f9" y="f11"/>
                    <a:pt x="f8" y="f12"/>
                  </a:cubicBezTo>
                  <a:cubicBezTo>
                    <a:pt x="f13" y="f14"/>
                    <a:pt x="f15" y="f14"/>
                    <a:pt x="f16" y="f12"/>
                  </a:cubicBezTo>
                  <a:lnTo>
                    <a:pt x="f17" y="f12"/>
                  </a:lnTo>
                  <a:lnTo>
                    <a:pt x="f5" y="f18"/>
                  </a:lnTo>
                  <a:lnTo>
                    <a:pt x="f5" y="f19"/>
                  </a:lnTo>
                  <a:lnTo>
                    <a:pt x="f20" y="f19"/>
                  </a:lnTo>
                  <a:cubicBezTo>
                    <a:pt x="f21" y="f22"/>
                    <a:pt x="f23" y="f24"/>
                    <a:pt x="f25" y="f26"/>
                  </a:cubicBezTo>
                  <a:cubicBezTo>
                    <a:pt x="f27" y="f28"/>
                    <a:pt x="f27" y="f29"/>
                    <a:pt x="f25" y="f30"/>
                  </a:cubicBezTo>
                  <a:lnTo>
                    <a:pt x="f25" y="f30"/>
                  </a:lnTo>
                  <a:lnTo>
                    <a:pt x="f6" y="f31"/>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268">
              <a:extLst>
                <a:ext uri="{FF2B5EF4-FFF2-40B4-BE49-F238E27FC236}">
                  <a16:creationId xmlns:a16="http://schemas.microsoft.com/office/drawing/2014/main" id="{4A9D569E-39AD-357E-161E-B810DC5407BD}"/>
                </a:ext>
              </a:extLst>
            </p:cNvPr>
            <p:cNvSpPr/>
            <p:nvPr/>
          </p:nvSpPr>
          <p:spPr>
            <a:xfrm flipH="1">
              <a:off x="9130183" y="4858847"/>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269">
              <a:extLst>
                <a:ext uri="{FF2B5EF4-FFF2-40B4-BE49-F238E27FC236}">
                  <a16:creationId xmlns:a16="http://schemas.microsoft.com/office/drawing/2014/main" id="{1B45E58D-9C0C-7D2D-8F8A-A7801B5A8E9D}"/>
                </a:ext>
              </a:extLst>
            </p:cNvPr>
            <p:cNvSpPr/>
            <p:nvPr/>
          </p:nvSpPr>
          <p:spPr>
            <a:xfrm flipH="1">
              <a:off x="8839724" y="2797021"/>
              <a:ext cx="541068" cy="464844"/>
            </a:xfrm>
            <a:custGeom>
              <a:avLst/>
              <a:gdLst>
                <a:gd name="f0" fmla="val 10800000"/>
                <a:gd name="f1" fmla="val 5400000"/>
                <a:gd name="f2" fmla="val 180"/>
                <a:gd name="f3" fmla="val w"/>
                <a:gd name="f4" fmla="val h"/>
                <a:gd name="f5" fmla="val 0"/>
                <a:gd name="f6" fmla="val 541066"/>
                <a:gd name="f7" fmla="val 464841"/>
                <a:gd name="f8" fmla="val 537957"/>
                <a:gd name="f9" fmla="val 464384"/>
                <a:gd name="f10" fmla="val 538720"/>
                <a:gd name="f11" fmla="val 539356"/>
                <a:gd name="f12" fmla="val 464994"/>
                <a:gd name="f13" fmla="val 540373"/>
                <a:gd name="f14" fmla="val 541009"/>
                <a:gd name="f15" fmla="val 541085"/>
                <a:gd name="f16" fmla="val 464053"/>
                <a:gd name="f17" fmla="val 463697"/>
                <a:gd name="f18" fmla="val 463367"/>
                <a:gd name="f19" fmla="val 462731"/>
                <a:gd name="f20" fmla="val 540246"/>
                <a:gd name="f21" fmla="val 462095"/>
                <a:gd name="f22" fmla="val 1271"/>
                <a:gd name="f23" fmla="val 636"/>
                <a:gd name="f24" fmla="val 2924"/>
                <a:gd name="f25" fmla="+- 0 0 -90"/>
                <a:gd name="f26" fmla="*/ f3 1 541066"/>
                <a:gd name="f27" fmla="*/ f4 1 464841"/>
                <a:gd name="f28" fmla="val f5"/>
                <a:gd name="f29" fmla="val f6"/>
                <a:gd name="f30" fmla="val f7"/>
                <a:gd name="f31" fmla="*/ f25 f0 1"/>
                <a:gd name="f32" fmla="+- f30 0 f28"/>
                <a:gd name="f33" fmla="+- f29 0 f28"/>
                <a:gd name="f34" fmla="*/ f31 1 f2"/>
                <a:gd name="f35" fmla="*/ f33 1 541066"/>
                <a:gd name="f36" fmla="*/ f32 1 464841"/>
                <a:gd name="f37" fmla="*/ 537957 f33 1"/>
                <a:gd name="f38" fmla="*/ 464384 f32 1"/>
                <a:gd name="f39" fmla="*/ 538720 f33 1"/>
                <a:gd name="f40" fmla="*/ 541009 f33 1"/>
                <a:gd name="f41" fmla="*/ 463367 f32 1"/>
                <a:gd name="f42" fmla="*/ 462731 f32 1"/>
                <a:gd name="f43" fmla="*/ 540246 f33 1"/>
                <a:gd name="f44" fmla="*/ 462095 f32 1"/>
                <a:gd name="f45" fmla="*/ 1271 f33 1"/>
                <a:gd name="f46" fmla="*/ 0 f32 1"/>
                <a:gd name="f47" fmla="*/ 0 f33 1"/>
                <a:gd name="f48" fmla="*/ 636 f32 1"/>
                <a:gd name="f49" fmla="*/ 2924 f32 1"/>
                <a:gd name="f50" fmla="+- f34 0 f1"/>
                <a:gd name="f51" fmla="*/ f37 1 541066"/>
                <a:gd name="f52" fmla="*/ f38 1 464841"/>
                <a:gd name="f53" fmla="*/ f39 1 541066"/>
                <a:gd name="f54" fmla="*/ f40 1 541066"/>
                <a:gd name="f55" fmla="*/ f41 1 464841"/>
                <a:gd name="f56" fmla="*/ f42 1 464841"/>
                <a:gd name="f57" fmla="*/ f43 1 541066"/>
                <a:gd name="f58" fmla="*/ f44 1 464841"/>
                <a:gd name="f59" fmla="*/ f45 1 541066"/>
                <a:gd name="f60" fmla="*/ f46 1 464841"/>
                <a:gd name="f61" fmla="*/ f47 1 541066"/>
                <a:gd name="f62" fmla="*/ f48 1 464841"/>
                <a:gd name="f63" fmla="*/ f49 1 464841"/>
                <a:gd name="f64" fmla="*/ f28 1 f35"/>
                <a:gd name="f65" fmla="*/ f29 1 f35"/>
                <a:gd name="f66" fmla="*/ f28 1 f36"/>
                <a:gd name="f67" fmla="*/ f30 1 f36"/>
                <a:gd name="f68" fmla="*/ f51 1 f35"/>
                <a:gd name="f69" fmla="*/ f52 1 f36"/>
                <a:gd name="f70" fmla="*/ f53 1 f35"/>
                <a:gd name="f71" fmla="*/ f54 1 f35"/>
                <a:gd name="f72" fmla="*/ f55 1 f36"/>
                <a:gd name="f73" fmla="*/ f56 1 f36"/>
                <a:gd name="f74" fmla="*/ f57 1 f35"/>
                <a:gd name="f75" fmla="*/ f58 1 f36"/>
                <a:gd name="f76" fmla="*/ f59 1 f35"/>
                <a:gd name="f77" fmla="*/ f60 1 f36"/>
                <a:gd name="f78" fmla="*/ f61 1 f35"/>
                <a:gd name="f79" fmla="*/ f62 1 f36"/>
                <a:gd name="f80" fmla="*/ f63 1 f36"/>
                <a:gd name="f81" fmla="*/ f64 f26 1"/>
                <a:gd name="f82" fmla="*/ f65 f26 1"/>
                <a:gd name="f83" fmla="*/ f67 f27 1"/>
                <a:gd name="f84" fmla="*/ f66 f27 1"/>
                <a:gd name="f85" fmla="*/ f68 f26 1"/>
                <a:gd name="f86" fmla="*/ f69 f27 1"/>
                <a:gd name="f87" fmla="*/ f70 f26 1"/>
                <a:gd name="f88" fmla="*/ f71 f26 1"/>
                <a:gd name="f89" fmla="*/ f72 f27 1"/>
                <a:gd name="f90" fmla="*/ f73 f27 1"/>
                <a:gd name="f91" fmla="*/ f74 f26 1"/>
                <a:gd name="f92" fmla="*/ f75 f27 1"/>
                <a:gd name="f93" fmla="*/ f76 f26 1"/>
                <a:gd name="f94" fmla="*/ f77 f27 1"/>
                <a:gd name="f95" fmla="*/ f78 f26 1"/>
                <a:gd name="f96" fmla="*/ f79 f27 1"/>
                <a:gd name="f97" fmla="*/ f80 f27 1"/>
              </a:gdLst>
              <a:ahLst/>
              <a:cxnLst>
                <a:cxn ang="3cd4">
                  <a:pos x="hc" y="t"/>
                </a:cxn>
                <a:cxn ang="0">
                  <a:pos x="r" y="vc"/>
                </a:cxn>
                <a:cxn ang="cd4">
                  <a:pos x="hc" y="b"/>
                </a:cxn>
                <a:cxn ang="cd2">
                  <a:pos x="l" y="vc"/>
                </a:cxn>
                <a:cxn ang="f50">
                  <a:pos x="f85" y="f86"/>
                </a:cxn>
                <a:cxn ang="f50">
                  <a:pos x="f87" y="f86"/>
                </a:cxn>
                <a:cxn ang="f50">
                  <a:pos x="f88" y="f86"/>
                </a:cxn>
                <a:cxn ang="f50">
                  <a:pos x="f88" y="f89"/>
                </a:cxn>
                <a:cxn ang="f50">
                  <a:pos x="f88" y="f89"/>
                </a:cxn>
                <a:cxn ang="f50">
                  <a:pos x="f88" y="f90"/>
                </a:cxn>
                <a:cxn ang="f50">
                  <a:pos x="f88" y="f90"/>
                </a:cxn>
                <a:cxn ang="f50">
                  <a:pos x="f91" y="f92"/>
                </a:cxn>
                <a:cxn ang="f50">
                  <a:pos x="f93" y="f94"/>
                </a:cxn>
                <a:cxn ang="f50">
                  <a:pos x="f95" y="f96"/>
                </a:cxn>
                <a:cxn ang="f50">
                  <a:pos x="f95" y="f97"/>
                </a:cxn>
              </a:cxnLst>
              <a:rect l="f81" t="f84" r="f82" b="f83"/>
              <a:pathLst>
                <a:path w="541066" h="464841">
                  <a:moveTo>
                    <a:pt x="f8" y="f9"/>
                  </a:moveTo>
                  <a:lnTo>
                    <a:pt x="f10" y="f9"/>
                  </a:lnTo>
                  <a:cubicBezTo>
                    <a:pt x="f11" y="f12"/>
                    <a:pt x="f13" y="f12"/>
                    <a:pt x="f14" y="f9"/>
                  </a:cubicBezTo>
                  <a:cubicBezTo>
                    <a:pt x="f15" y="f16"/>
                    <a:pt x="f15" y="f17"/>
                    <a:pt x="f14" y="f18"/>
                  </a:cubicBezTo>
                  <a:lnTo>
                    <a:pt x="f14" y="f18"/>
                  </a:lnTo>
                  <a:lnTo>
                    <a:pt x="f14" y="f19"/>
                  </a:lnTo>
                  <a:lnTo>
                    <a:pt x="f14" y="f19"/>
                  </a:lnTo>
                  <a:lnTo>
                    <a:pt x="f20" y="f21"/>
                  </a:lnTo>
                  <a:lnTo>
                    <a:pt x="f22" y="f5"/>
                  </a:lnTo>
                  <a:lnTo>
                    <a:pt x="f5" y="f23"/>
                  </a:lnTo>
                  <a:lnTo>
                    <a:pt x="f5"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270">
              <a:extLst>
                <a:ext uri="{FF2B5EF4-FFF2-40B4-BE49-F238E27FC236}">
                  <a16:creationId xmlns:a16="http://schemas.microsoft.com/office/drawing/2014/main" id="{D4AA33A1-13A7-576C-6C4C-12831094C9AE}"/>
                </a:ext>
              </a:extLst>
            </p:cNvPr>
            <p:cNvSpPr/>
            <p:nvPr/>
          </p:nvSpPr>
          <p:spPr>
            <a:xfrm flipH="1">
              <a:off x="9142418" y="4856030"/>
              <a:ext cx="1265584" cy="706831"/>
            </a:xfrm>
            <a:custGeom>
              <a:avLst/>
              <a:gdLst>
                <a:gd name="f0" fmla="val 10800000"/>
                <a:gd name="f1" fmla="val 5400000"/>
                <a:gd name="f2" fmla="val 180"/>
                <a:gd name="f3" fmla="val w"/>
                <a:gd name="f4" fmla="val h"/>
                <a:gd name="f5" fmla="val 0"/>
                <a:gd name="f6" fmla="val 1265585"/>
                <a:gd name="f7" fmla="val 706833"/>
                <a:gd name="f8" fmla="val 1263583"/>
                <a:gd name="f9" fmla="val 25"/>
                <a:gd name="f10" fmla="val 1262948"/>
                <a:gd name="f11" fmla="val 1261676"/>
                <a:gd name="f12" fmla="val 788"/>
                <a:gd name="f13" fmla="val 702893"/>
                <a:gd name="f14" fmla="val 706834"/>
                <a:gd name="f15" fmla="val 1265490"/>
                <a:gd name="f16" fmla="val 2568"/>
                <a:gd name="f17" fmla="val 1265618"/>
                <a:gd name="f18" fmla="val 2148"/>
                <a:gd name="f19" fmla="val 1716"/>
                <a:gd name="f20" fmla="val 1296"/>
                <a:gd name="f21" fmla="val 1265300"/>
                <a:gd name="f22" fmla="val 432"/>
                <a:gd name="f23" fmla="val 1264461"/>
                <a:gd name="f24" fmla="val -127"/>
                <a:gd name="f25" fmla="+- 0 0 -90"/>
                <a:gd name="f26" fmla="*/ f3 1 1265585"/>
                <a:gd name="f27" fmla="*/ f4 1 706833"/>
                <a:gd name="f28" fmla="val f5"/>
                <a:gd name="f29" fmla="val f6"/>
                <a:gd name="f30" fmla="val f7"/>
                <a:gd name="f31" fmla="*/ f25 f0 1"/>
                <a:gd name="f32" fmla="+- f30 0 f28"/>
                <a:gd name="f33" fmla="+- f29 0 f28"/>
                <a:gd name="f34" fmla="*/ f31 1 f2"/>
                <a:gd name="f35" fmla="*/ f33 1 1265585"/>
                <a:gd name="f36" fmla="*/ f32 1 706833"/>
                <a:gd name="f37" fmla="*/ 1263583 f33 1"/>
                <a:gd name="f38" fmla="*/ 25 f32 1"/>
                <a:gd name="f39" fmla="*/ 1262948 f33 1"/>
                <a:gd name="f40" fmla="*/ 1261676 f33 1"/>
                <a:gd name="f41" fmla="*/ 788 f32 1"/>
                <a:gd name="f42" fmla="*/ 0 f33 1"/>
                <a:gd name="f43" fmla="*/ 702893 f32 1"/>
                <a:gd name="f44" fmla="*/ 706834 f32 1"/>
                <a:gd name="f45" fmla="*/ 1265490 f33 1"/>
                <a:gd name="f46" fmla="*/ 2568 f32 1"/>
                <a:gd name="f47" fmla="*/ 1296 f32 1"/>
                <a:gd name="f48" fmla="+- f34 0 f1"/>
                <a:gd name="f49" fmla="*/ f37 1 1265585"/>
                <a:gd name="f50" fmla="*/ f38 1 706833"/>
                <a:gd name="f51" fmla="*/ f39 1 1265585"/>
                <a:gd name="f52" fmla="*/ f40 1 1265585"/>
                <a:gd name="f53" fmla="*/ f41 1 706833"/>
                <a:gd name="f54" fmla="*/ f42 1 1265585"/>
                <a:gd name="f55" fmla="*/ f43 1 706833"/>
                <a:gd name="f56" fmla="*/ f44 1 706833"/>
                <a:gd name="f57" fmla="*/ f45 1 1265585"/>
                <a:gd name="f58" fmla="*/ f46 1 706833"/>
                <a:gd name="f59" fmla="*/ f47 1 706833"/>
                <a:gd name="f60" fmla="*/ f28 1 f35"/>
                <a:gd name="f61" fmla="*/ f29 1 f35"/>
                <a:gd name="f62" fmla="*/ f28 1 f36"/>
                <a:gd name="f63" fmla="*/ f30 1 f36"/>
                <a:gd name="f64" fmla="*/ f49 1 f35"/>
                <a:gd name="f65" fmla="*/ f50 1 f36"/>
                <a:gd name="f66" fmla="*/ f51 1 f35"/>
                <a:gd name="f67" fmla="*/ f52 1 f35"/>
                <a:gd name="f68" fmla="*/ f53 1 f36"/>
                <a:gd name="f69" fmla="*/ f54 1 f35"/>
                <a:gd name="f70" fmla="*/ f55 1 f36"/>
                <a:gd name="f71" fmla="*/ f56 1 f36"/>
                <a:gd name="f72" fmla="*/ f57 1 f35"/>
                <a:gd name="f73" fmla="*/ f58 1 f36"/>
                <a:gd name="f74" fmla="*/ f59 1 f36"/>
                <a:gd name="f75" fmla="*/ f60 f26 1"/>
                <a:gd name="f76" fmla="*/ f61 f26 1"/>
                <a:gd name="f77" fmla="*/ f63 f27 1"/>
                <a:gd name="f78" fmla="*/ f62 f27 1"/>
                <a:gd name="f79" fmla="*/ f64 f26 1"/>
                <a:gd name="f80" fmla="*/ f65 f27 1"/>
                <a:gd name="f81" fmla="*/ f66 f26 1"/>
                <a:gd name="f82" fmla="*/ f67 f26 1"/>
                <a:gd name="f83" fmla="*/ f68 f27 1"/>
                <a:gd name="f84" fmla="*/ f69 f26 1"/>
                <a:gd name="f85" fmla="*/ f70 f27 1"/>
                <a:gd name="f86" fmla="*/ f71 f27 1"/>
                <a:gd name="f87" fmla="*/ f72 f26 1"/>
                <a:gd name="f88" fmla="*/ f73 f27 1"/>
                <a:gd name="f89" fmla="*/ f74 f27 1"/>
              </a:gdLst>
              <a:ahLst/>
              <a:cxnLst>
                <a:cxn ang="3cd4">
                  <a:pos x="hc" y="t"/>
                </a:cxn>
                <a:cxn ang="0">
                  <a:pos x="r" y="vc"/>
                </a:cxn>
                <a:cxn ang="cd4">
                  <a:pos x="hc" y="b"/>
                </a:cxn>
                <a:cxn ang="cd2">
                  <a:pos x="l" y="vc"/>
                </a:cxn>
                <a:cxn ang="f48">
                  <a:pos x="f79" y="f80"/>
                </a:cxn>
                <a:cxn ang="f48">
                  <a:pos x="f81" y="f80"/>
                </a:cxn>
                <a:cxn ang="f48">
                  <a:pos x="f82" y="f83"/>
                </a:cxn>
                <a:cxn ang="f48">
                  <a:pos x="f84" y="f85"/>
                </a:cxn>
                <a:cxn ang="f48">
                  <a:pos x="f84" y="f86"/>
                </a:cxn>
                <a:cxn ang="f48">
                  <a:pos x="f87" y="f88"/>
                </a:cxn>
                <a:cxn ang="f48">
                  <a:pos x="f87" y="f88"/>
                </a:cxn>
                <a:cxn ang="f48">
                  <a:pos x="f87" y="f88"/>
                </a:cxn>
                <a:cxn ang="f48">
                  <a:pos x="f87" y="f88"/>
                </a:cxn>
                <a:cxn ang="f48">
                  <a:pos x="f87" y="f88"/>
                </a:cxn>
                <a:cxn ang="f48">
                  <a:pos x="f87" y="f89"/>
                </a:cxn>
                <a:cxn ang="f48">
                  <a:pos x="f79" y="f80"/>
                </a:cxn>
              </a:cxnLst>
              <a:rect l="f75" t="f78" r="f76" b="f77"/>
              <a:pathLst>
                <a:path w="1265585" h="706833">
                  <a:moveTo>
                    <a:pt x="f8" y="f9"/>
                  </a:moveTo>
                  <a:lnTo>
                    <a:pt x="f10" y="f9"/>
                  </a:lnTo>
                  <a:lnTo>
                    <a:pt x="f11" y="f12"/>
                  </a:lnTo>
                  <a:lnTo>
                    <a:pt x="f5" y="f13"/>
                  </a:lnTo>
                  <a:lnTo>
                    <a:pt x="f5" y="f14"/>
                  </a:lnTo>
                  <a:lnTo>
                    <a:pt x="f15" y="f16"/>
                  </a:lnTo>
                  <a:lnTo>
                    <a:pt x="f15" y="f16"/>
                  </a:lnTo>
                  <a:lnTo>
                    <a:pt x="f15" y="f16"/>
                  </a:lnTo>
                  <a:lnTo>
                    <a:pt x="f15" y="f16"/>
                  </a:lnTo>
                  <a:lnTo>
                    <a:pt x="f15" y="f16"/>
                  </a:lnTo>
                  <a:cubicBezTo>
                    <a:pt x="f17" y="f18"/>
                    <a:pt x="f17" y="f19"/>
                    <a:pt x="f15"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271">
              <a:extLst>
                <a:ext uri="{FF2B5EF4-FFF2-40B4-BE49-F238E27FC236}">
                  <a16:creationId xmlns:a16="http://schemas.microsoft.com/office/drawing/2014/main" id="{F44CD3E6-A522-EDE1-F9C0-8BD5C7A44FA9}"/>
                </a:ext>
              </a:extLst>
            </p:cNvPr>
            <p:cNvSpPr/>
            <p:nvPr/>
          </p:nvSpPr>
          <p:spPr>
            <a:xfrm flipH="1">
              <a:off x="10796823" y="3807278"/>
              <a:ext cx="223269" cy="113266"/>
            </a:xfrm>
            <a:custGeom>
              <a:avLst/>
              <a:gdLst>
                <a:gd name="f0" fmla="val 10800000"/>
                <a:gd name="f1" fmla="val 5400000"/>
                <a:gd name="f2" fmla="val 180"/>
                <a:gd name="f3" fmla="val w"/>
                <a:gd name="f4" fmla="val h"/>
                <a:gd name="f5" fmla="val 0"/>
                <a:gd name="f6" fmla="val 223269"/>
                <a:gd name="f7" fmla="val 113267"/>
                <a:gd name="f8" fmla="val 222507"/>
                <a:gd name="f9" fmla="val 2797"/>
                <a:gd name="f10" fmla="val 222176"/>
                <a:gd name="f11" fmla="val 2390"/>
                <a:gd name="f12" fmla="val 221884"/>
                <a:gd name="f13" fmla="val 1970"/>
                <a:gd name="f14" fmla="val 221617"/>
                <a:gd name="f15" fmla="val 1525"/>
                <a:gd name="f16" fmla="val 221553"/>
                <a:gd name="f17" fmla="val 1017"/>
                <a:gd name="f18" fmla="val 508"/>
                <a:gd name="f19" fmla="val 110089"/>
                <a:gd name="f20" fmla="val 112123"/>
                <a:gd name="f21" fmla="val 1144"/>
                <a:gd name="f22" fmla="val 223270"/>
                <a:gd name="f23" fmla="val 2924"/>
                <a:gd name="f24" fmla="+- 0 0 -90"/>
                <a:gd name="f25" fmla="*/ f3 1 223269"/>
                <a:gd name="f26" fmla="*/ f4 1 113267"/>
                <a:gd name="f27" fmla="val f5"/>
                <a:gd name="f28" fmla="val f6"/>
                <a:gd name="f29" fmla="val f7"/>
                <a:gd name="f30" fmla="*/ f24 f0 1"/>
                <a:gd name="f31" fmla="+- f29 0 f27"/>
                <a:gd name="f32" fmla="+- f28 0 f27"/>
                <a:gd name="f33" fmla="*/ f30 1 f2"/>
                <a:gd name="f34" fmla="*/ f32 1 223269"/>
                <a:gd name="f35" fmla="*/ f31 1 113267"/>
                <a:gd name="f36" fmla="*/ 222507 f32 1"/>
                <a:gd name="f37" fmla="*/ 2797 f31 1"/>
                <a:gd name="f38" fmla="*/ 221617 f32 1"/>
                <a:gd name="f39" fmla="*/ 1525 f31 1"/>
                <a:gd name="f40" fmla="*/ 0 f31 1"/>
                <a:gd name="f41" fmla="*/ 0 f32 1"/>
                <a:gd name="f42" fmla="*/ 110089 f31 1"/>
                <a:gd name="f43" fmla="*/ 112123 f31 1"/>
                <a:gd name="f44" fmla="*/ 1144 f32 1"/>
                <a:gd name="f45" fmla="*/ 113267 f31 1"/>
                <a:gd name="f46" fmla="*/ 223270 f32 1"/>
                <a:gd name="f47" fmla="*/ 2924 f31 1"/>
                <a:gd name="f48" fmla="+- f33 0 f1"/>
                <a:gd name="f49" fmla="*/ f36 1 223269"/>
                <a:gd name="f50" fmla="*/ f37 1 113267"/>
                <a:gd name="f51" fmla="*/ f38 1 223269"/>
                <a:gd name="f52" fmla="*/ f39 1 113267"/>
                <a:gd name="f53" fmla="*/ f40 1 113267"/>
                <a:gd name="f54" fmla="*/ f41 1 223269"/>
                <a:gd name="f55" fmla="*/ f42 1 113267"/>
                <a:gd name="f56" fmla="*/ f43 1 113267"/>
                <a:gd name="f57" fmla="*/ f44 1 223269"/>
                <a:gd name="f58" fmla="*/ f45 1 113267"/>
                <a:gd name="f59" fmla="*/ f46 1 223269"/>
                <a:gd name="f60" fmla="*/ f47 1 113267"/>
                <a:gd name="f61" fmla="*/ f27 1 f34"/>
                <a:gd name="f62" fmla="*/ f28 1 f34"/>
                <a:gd name="f63" fmla="*/ f27 1 f35"/>
                <a:gd name="f64" fmla="*/ f29 1 f35"/>
                <a:gd name="f65" fmla="*/ f49 1 f34"/>
                <a:gd name="f66" fmla="*/ f50 1 f35"/>
                <a:gd name="f67" fmla="*/ f51 1 f34"/>
                <a:gd name="f68" fmla="*/ f52 1 f35"/>
                <a:gd name="f69" fmla="*/ f53 1 f35"/>
                <a:gd name="f70" fmla="*/ f54 1 f34"/>
                <a:gd name="f71" fmla="*/ f55 1 f35"/>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5 1"/>
                <a:gd name="f84" fmla="*/ f68 f26 1"/>
                <a:gd name="f85" fmla="*/ f69 f26 1"/>
                <a:gd name="f86" fmla="*/ f70 f25 1"/>
                <a:gd name="f87" fmla="*/ f71 f26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3" y="f84"/>
                </a:cxn>
                <a:cxn ang="f48">
                  <a:pos x="f83" y="f84"/>
                </a:cxn>
                <a:cxn ang="f48">
                  <a:pos x="f83" y="f85"/>
                </a:cxn>
                <a:cxn ang="f48">
                  <a:pos x="f83" y="f85"/>
                </a:cxn>
                <a:cxn ang="f48">
                  <a:pos x="f86" y="f87"/>
                </a:cxn>
                <a:cxn ang="f48">
                  <a:pos x="f86" y="f88"/>
                </a:cxn>
                <a:cxn ang="f48">
                  <a:pos x="f89" y="f90"/>
                </a:cxn>
                <a:cxn ang="f48">
                  <a:pos x="f91" y="f92"/>
                </a:cxn>
              </a:cxnLst>
              <a:rect l="f77" t="f80" r="f78" b="f79"/>
              <a:pathLst>
                <a:path w="223269" h="113267">
                  <a:moveTo>
                    <a:pt x="f8" y="f9"/>
                  </a:moveTo>
                  <a:cubicBezTo>
                    <a:pt x="f10" y="f11"/>
                    <a:pt x="f12" y="f13"/>
                    <a:pt x="f14" y="f15"/>
                  </a:cubicBezTo>
                  <a:lnTo>
                    <a:pt x="f14" y="f15"/>
                  </a:lnTo>
                  <a:cubicBezTo>
                    <a:pt x="f16" y="f17"/>
                    <a:pt x="f16" y="f18"/>
                    <a:pt x="f14" y="f5"/>
                  </a:cubicBezTo>
                  <a:lnTo>
                    <a:pt x="f14" y="f5"/>
                  </a:lnTo>
                  <a:lnTo>
                    <a:pt x="f5" y="f19"/>
                  </a:lnTo>
                  <a:lnTo>
                    <a:pt x="f5" y="f20"/>
                  </a:lnTo>
                  <a:lnTo>
                    <a:pt x="f21" y="f7"/>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272">
              <a:extLst>
                <a:ext uri="{FF2B5EF4-FFF2-40B4-BE49-F238E27FC236}">
                  <a16:creationId xmlns:a16="http://schemas.microsoft.com/office/drawing/2014/main" id="{85B2FB5A-F1DF-5406-45D4-A45971072FB5}"/>
                </a:ext>
              </a:extLst>
            </p:cNvPr>
            <p:cNvSpPr/>
            <p:nvPr/>
          </p:nvSpPr>
          <p:spPr>
            <a:xfrm flipH="1">
              <a:off x="10787012" y="3779800"/>
              <a:ext cx="232065" cy="117866"/>
            </a:xfrm>
            <a:custGeom>
              <a:avLst/>
              <a:gdLst>
                <a:gd name="f0" fmla="val 10800000"/>
                <a:gd name="f1" fmla="val 5400000"/>
                <a:gd name="f2" fmla="val 180"/>
                <a:gd name="f3" fmla="val w"/>
                <a:gd name="f4" fmla="val h"/>
                <a:gd name="f5" fmla="val 0"/>
                <a:gd name="f6" fmla="val 232063"/>
                <a:gd name="f7" fmla="val 117865"/>
                <a:gd name="f8" fmla="val 231153"/>
                <a:gd name="f9" fmla="val 3072"/>
                <a:gd name="f10" fmla="val 231941"/>
                <a:gd name="f11" fmla="val 2678"/>
                <a:gd name="f12" fmla="val 232284"/>
                <a:gd name="f13" fmla="val 1725"/>
                <a:gd name="f14" fmla="val 231915"/>
                <a:gd name="f15" fmla="val 911"/>
                <a:gd name="f16" fmla="val 231521"/>
                <a:gd name="f17" fmla="val 123"/>
                <a:gd name="f18" fmla="val 230568"/>
                <a:gd name="f19" fmla="val -220"/>
                <a:gd name="f20" fmla="val 229754"/>
                <a:gd name="f21" fmla="val 148"/>
                <a:gd name="f22" fmla="val 221362"/>
                <a:gd name="f23" fmla="val 4343"/>
                <a:gd name="f24" fmla="val 114051"/>
                <a:gd name="f25" fmla="val 8157"/>
                <a:gd name="f26" fmla="+- 0 0 -90"/>
                <a:gd name="f27" fmla="*/ f3 1 232063"/>
                <a:gd name="f28" fmla="*/ f4 1 117865"/>
                <a:gd name="f29" fmla="val f5"/>
                <a:gd name="f30" fmla="val f6"/>
                <a:gd name="f31" fmla="val f7"/>
                <a:gd name="f32" fmla="*/ f26 f0 1"/>
                <a:gd name="f33" fmla="+- f31 0 f29"/>
                <a:gd name="f34" fmla="+- f30 0 f29"/>
                <a:gd name="f35" fmla="*/ f32 1 f2"/>
                <a:gd name="f36" fmla="*/ f34 1 232063"/>
                <a:gd name="f37" fmla="*/ f33 1 117865"/>
                <a:gd name="f38" fmla="*/ 231153 f34 1"/>
                <a:gd name="f39" fmla="*/ 3072 f33 1"/>
                <a:gd name="f40" fmla="*/ 231915 f34 1"/>
                <a:gd name="f41" fmla="*/ 911 f33 1"/>
                <a:gd name="f42" fmla="*/ 229754 f34 1"/>
                <a:gd name="f43" fmla="*/ 148 f33 1"/>
                <a:gd name="f44" fmla="*/ 221362 f34 1"/>
                <a:gd name="f45" fmla="*/ 4343 f33 1"/>
                <a:gd name="f46" fmla="*/ 0 f34 1"/>
                <a:gd name="f47" fmla="*/ 114051 f33 1"/>
                <a:gd name="f48" fmla="*/ 117865 f33 1"/>
                <a:gd name="f49" fmla="*/ 8157 f33 1"/>
                <a:gd name="f50" fmla="+- f35 0 f1"/>
                <a:gd name="f51" fmla="*/ f38 1 232063"/>
                <a:gd name="f52" fmla="*/ f39 1 117865"/>
                <a:gd name="f53" fmla="*/ f40 1 232063"/>
                <a:gd name="f54" fmla="*/ f41 1 117865"/>
                <a:gd name="f55" fmla="*/ f42 1 232063"/>
                <a:gd name="f56" fmla="*/ f43 1 117865"/>
                <a:gd name="f57" fmla="*/ f44 1 232063"/>
                <a:gd name="f58" fmla="*/ f45 1 117865"/>
                <a:gd name="f59" fmla="*/ f46 1 232063"/>
                <a:gd name="f60" fmla="*/ f47 1 117865"/>
                <a:gd name="f61" fmla="*/ f48 1 117865"/>
                <a:gd name="f62" fmla="*/ f49 1 117865"/>
                <a:gd name="f63" fmla="*/ f29 1 f36"/>
                <a:gd name="f64" fmla="*/ f30 1 f36"/>
                <a:gd name="f65" fmla="*/ f29 1 f37"/>
                <a:gd name="f66" fmla="*/ f31 1 f37"/>
                <a:gd name="f67" fmla="*/ f51 1 f36"/>
                <a:gd name="f68" fmla="*/ f52 1 f37"/>
                <a:gd name="f69" fmla="*/ f53 1 f36"/>
                <a:gd name="f70" fmla="*/ f54 1 f37"/>
                <a:gd name="f71" fmla="*/ f55 1 f36"/>
                <a:gd name="f72" fmla="*/ f56 1 f37"/>
                <a:gd name="f73" fmla="*/ f57 1 f36"/>
                <a:gd name="f74" fmla="*/ f58 1 f37"/>
                <a:gd name="f75" fmla="*/ f59 1 f36"/>
                <a:gd name="f76" fmla="*/ f60 1 f37"/>
                <a:gd name="f77" fmla="*/ f61 1 f37"/>
                <a:gd name="f78" fmla="*/ f62 1 f37"/>
                <a:gd name="f79" fmla="*/ f63 f27 1"/>
                <a:gd name="f80" fmla="*/ f64 f27 1"/>
                <a:gd name="f81" fmla="*/ f66 f28 1"/>
                <a:gd name="f82" fmla="*/ f65 f28 1"/>
                <a:gd name="f83" fmla="*/ f67 f27 1"/>
                <a:gd name="f84" fmla="*/ f68 f28 1"/>
                <a:gd name="f85" fmla="*/ f69 f27 1"/>
                <a:gd name="f86" fmla="*/ f70 f28 1"/>
                <a:gd name="f87" fmla="*/ f71 f27 1"/>
                <a:gd name="f88" fmla="*/ f72 f28 1"/>
                <a:gd name="f89" fmla="*/ f73 f27 1"/>
                <a:gd name="f90" fmla="*/ f74 f28 1"/>
                <a:gd name="f91" fmla="*/ f75 f27 1"/>
                <a:gd name="f92" fmla="*/ f76 f28 1"/>
                <a:gd name="f93" fmla="*/ f77 f28 1"/>
                <a:gd name="f94" fmla="*/ f78 f28 1"/>
              </a:gdLst>
              <a:ahLst/>
              <a:cxnLst>
                <a:cxn ang="3cd4">
                  <a:pos x="hc" y="t"/>
                </a:cxn>
                <a:cxn ang="0">
                  <a:pos x="r" y="vc"/>
                </a:cxn>
                <a:cxn ang="cd4">
                  <a:pos x="hc" y="b"/>
                </a:cxn>
                <a:cxn ang="cd2">
                  <a:pos x="l" y="vc"/>
                </a:cxn>
                <a:cxn ang="f50">
                  <a:pos x="f83" y="f84"/>
                </a:cxn>
                <a:cxn ang="f50">
                  <a:pos x="f85" y="f86"/>
                </a:cxn>
                <a:cxn ang="f50">
                  <a:pos x="f87" y="f88"/>
                </a:cxn>
                <a:cxn ang="f50">
                  <a:pos x="f89" y="f90"/>
                </a:cxn>
                <a:cxn ang="f50">
                  <a:pos x="f91" y="f92"/>
                </a:cxn>
                <a:cxn ang="f50">
                  <a:pos x="f91" y="f93"/>
                </a:cxn>
                <a:cxn ang="f50">
                  <a:pos x="f89" y="f94"/>
                </a:cxn>
              </a:cxnLst>
              <a:rect l="f79" t="f82" r="f80" b="f81"/>
              <a:pathLst>
                <a:path w="232063" h="117865">
                  <a:moveTo>
                    <a:pt x="f8" y="f9"/>
                  </a:moveTo>
                  <a:cubicBezTo>
                    <a:pt x="f10" y="f11"/>
                    <a:pt x="f12" y="f13"/>
                    <a:pt x="f14" y="f15"/>
                  </a:cubicBezTo>
                  <a:cubicBezTo>
                    <a:pt x="f16" y="f17"/>
                    <a:pt x="f18" y="f19"/>
                    <a:pt x="f20" y="f21"/>
                  </a:cubicBezTo>
                  <a:lnTo>
                    <a:pt x="f22" y="f23"/>
                  </a:lnTo>
                  <a:lnTo>
                    <a:pt x="f5" y="f24"/>
                  </a:lnTo>
                  <a:lnTo>
                    <a:pt x="f5" y="f7"/>
                  </a:lnTo>
                  <a:lnTo>
                    <a:pt x="f22"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273">
              <a:extLst>
                <a:ext uri="{FF2B5EF4-FFF2-40B4-BE49-F238E27FC236}">
                  <a16:creationId xmlns:a16="http://schemas.microsoft.com/office/drawing/2014/main" id="{210EE7B4-E35D-1696-775E-CB02E0DCF503}"/>
                </a:ext>
              </a:extLst>
            </p:cNvPr>
            <p:cNvSpPr/>
            <p:nvPr/>
          </p:nvSpPr>
          <p:spPr>
            <a:xfrm flipH="1">
              <a:off x="11019324" y="3896011"/>
              <a:ext cx="4325" cy="23262"/>
            </a:xfrm>
            <a:custGeom>
              <a:avLst/>
              <a:gdLst>
                <a:gd name="f0" fmla="val 10800000"/>
                <a:gd name="f1" fmla="val 5400000"/>
                <a:gd name="f2" fmla="val 180"/>
                <a:gd name="f3" fmla="val w"/>
                <a:gd name="f4" fmla="val h"/>
                <a:gd name="f5" fmla="val 0"/>
                <a:gd name="f6" fmla="val 4323"/>
                <a:gd name="f7" fmla="val 23263"/>
                <a:gd name="f8" fmla="val 1653"/>
                <a:gd name="f9" fmla="val 763"/>
                <a:gd name="f10" fmla="val 4256"/>
                <a:gd name="f11" fmla="val 1602"/>
                <a:gd name="f12" fmla="val 3521"/>
                <a:gd name="f13" fmla="val 2225"/>
                <a:gd name="f14" fmla="val 2680"/>
                <a:gd name="f15" fmla="val 2161"/>
                <a:gd name="f16" fmla="val 2678"/>
                <a:gd name="f17" fmla="val 2674"/>
                <a:gd name="f18" fmla="val 2670"/>
                <a:gd name="f19" fmla="val 1830"/>
                <a:gd name="f20" fmla="val 2098"/>
                <a:gd name="f21" fmla="val 1199"/>
                <a:gd name="f22" fmla="val 1373"/>
                <a:gd name="f23" fmla="val 1263"/>
                <a:gd name="f24" fmla="val 521"/>
                <a:gd name="f25" fmla="val 1275"/>
                <a:gd name="f26" fmla="val 343"/>
                <a:gd name="f27" fmla="val 1322"/>
                <a:gd name="f28" fmla="val 165"/>
                <a:gd name="f29" fmla="val 1399"/>
                <a:gd name="f30" fmla="val 19831"/>
                <a:gd name="f31" fmla="val 23264"/>
                <a:gd name="f32" fmla="val 21230"/>
                <a:gd name="f33" fmla="+- 0 0 -90"/>
                <a:gd name="f34" fmla="*/ f3 1 4323"/>
                <a:gd name="f35" fmla="*/ f4 1 23263"/>
                <a:gd name="f36" fmla="val f5"/>
                <a:gd name="f37" fmla="val f6"/>
                <a:gd name="f38" fmla="val f7"/>
                <a:gd name="f39" fmla="*/ f33 f0 1"/>
                <a:gd name="f40" fmla="+- f38 0 f36"/>
                <a:gd name="f41" fmla="+- f37 0 f36"/>
                <a:gd name="f42" fmla="*/ f39 1 f2"/>
                <a:gd name="f43" fmla="*/ f41 1 4323"/>
                <a:gd name="f44" fmla="*/ f40 1 23263"/>
                <a:gd name="f45" fmla="*/ 4323 f41 1"/>
                <a:gd name="f46" fmla="*/ 1653 f40 1"/>
                <a:gd name="f47" fmla="*/ 763 f40 1"/>
                <a:gd name="f48" fmla="*/ 2680 f41 1"/>
                <a:gd name="f49" fmla="*/ 2161 f40 1"/>
                <a:gd name="f50" fmla="*/ 2670 f41 1"/>
                <a:gd name="f51" fmla="*/ 1263 f41 1"/>
                <a:gd name="f52" fmla="*/ 521 f40 1"/>
                <a:gd name="f53" fmla="*/ 1399 f41 1"/>
                <a:gd name="f54" fmla="*/ 0 f40 1"/>
                <a:gd name="f55" fmla="*/ 0 f41 1"/>
                <a:gd name="f56" fmla="*/ 19831 f40 1"/>
                <a:gd name="f57" fmla="*/ 23264 f40 1"/>
                <a:gd name="f58" fmla="*/ 21230 f40 1"/>
                <a:gd name="f59" fmla="+- f42 0 f1"/>
                <a:gd name="f60" fmla="*/ f45 1 4323"/>
                <a:gd name="f61" fmla="*/ f46 1 23263"/>
                <a:gd name="f62" fmla="*/ f47 1 23263"/>
                <a:gd name="f63" fmla="*/ f48 1 4323"/>
                <a:gd name="f64" fmla="*/ f49 1 23263"/>
                <a:gd name="f65" fmla="*/ f50 1 4323"/>
                <a:gd name="f66" fmla="*/ f51 1 4323"/>
                <a:gd name="f67" fmla="*/ f52 1 23263"/>
                <a:gd name="f68" fmla="*/ f53 1 4323"/>
                <a:gd name="f69" fmla="*/ f54 1 23263"/>
                <a:gd name="f70" fmla="*/ f55 1 4323"/>
                <a:gd name="f71" fmla="*/ f56 1 23263"/>
                <a:gd name="f72" fmla="*/ f57 1 23263"/>
                <a:gd name="f73" fmla="*/ f58 1 23263"/>
                <a:gd name="f74" fmla="*/ f36 1 f43"/>
                <a:gd name="f75" fmla="*/ f37 1 f43"/>
                <a:gd name="f76" fmla="*/ f36 1 f44"/>
                <a:gd name="f77" fmla="*/ f38 1 f44"/>
                <a:gd name="f78" fmla="*/ f60 1 f43"/>
                <a:gd name="f79" fmla="*/ f61 1 f44"/>
                <a:gd name="f80" fmla="*/ f62 1 f44"/>
                <a:gd name="f81" fmla="*/ f63 1 f43"/>
                <a:gd name="f82" fmla="*/ f64 1 f44"/>
                <a:gd name="f83" fmla="*/ f65 1 f43"/>
                <a:gd name="f84" fmla="*/ f66 1 f43"/>
                <a:gd name="f85" fmla="*/ f67 1 f44"/>
                <a:gd name="f86" fmla="*/ f68 1 f43"/>
                <a:gd name="f87" fmla="*/ f69 1 f44"/>
                <a:gd name="f88" fmla="*/ f70 1 f43"/>
                <a:gd name="f89" fmla="*/ f71 1 f44"/>
                <a:gd name="f90" fmla="*/ f72 1 f44"/>
                <a:gd name="f91" fmla="*/ f73 1 f44"/>
                <a:gd name="f92" fmla="*/ f74 f34 1"/>
                <a:gd name="f93" fmla="*/ f75 f34 1"/>
                <a:gd name="f94" fmla="*/ f77 f35 1"/>
                <a:gd name="f95" fmla="*/ f76 f35 1"/>
                <a:gd name="f96" fmla="*/ f78 f34 1"/>
                <a:gd name="f97" fmla="*/ f79 f35 1"/>
                <a:gd name="f98" fmla="*/ f80 f35 1"/>
                <a:gd name="f99" fmla="*/ f81 f34 1"/>
                <a:gd name="f100" fmla="*/ f82 f35 1"/>
                <a:gd name="f101" fmla="*/ f83 f34 1"/>
                <a:gd name="f102" fmla="*/ f84 f34 1"/>
                <a:gd name="f103" fmla="*/ f85 f35 1"/>
                <a:gd name="f104" fmla="*/ f86 f34 1"/>
                <a:gd name="f105" fmla="*/ f87 f35 1"/>
                <a:gd name="f106" fmla="*/ f88 f34 1"/>
                <a:gd name="f107" fmla="*/ f89 f35 1"/>
                <a:gd name="f108" fmla="*/ f90 f35 1"/>
                <a:gd name="f109" fmla="*/ f91 f35 1"/>
              </a:gdLst>
              <a:ahLst/>
              <a:cxnLst>
                <a:cxn ang="3cd4">
                  <a:pos x="hc" y="t"/>
                </a:cxn>
                <a:cxn ang="0">
                  <a:pos x="r" y="vc"/>
                </a:cxn>
                <a:cxn ang="cd4">
                  <a:pos x="hc" y="b"/>
                </a:cxn>
                <a:cxn ang="cd2">
                  <a:pos x="l" y="vc"/>
                </a:cxn>
                <a:cxn ang="f59">
                  <a:pos x="f96" y="f97"/>
                </a:cxn>
                <a:cxn ang="f59">
                  <a:pos x="f96" y="f98"/>
                </a:cxn>
                <a:cxn ang="f59">
                  <a:pos x="f99" y="f100"/>
                </a:cxn>
                <a:cxn ang="f59">
                  <a:pos x="f101" y="f100"/>
                </a:cxn>
                <a:cxn ang="f59">
                  <a:pos x="f102" y="f103"/>
                </a:cxn>
                <a:cxn ang="f59">
                  <a:pos x="f104" y="f105"/>
                </a:cxn>
                <a:cxn ang="f59">
                  <a:pos x="f104" y="f98"/>
                </a:cxn>
                <a:cxn ang="f59">
                  <a:pos x="f106" y="f107"/>
                </a:cxn>
                <a:cxn ang="f59">
                  <a:pos x="f106" y="f108"/>
                </a:cxn>
                <a:cxn ang="f59">
                  <a:pos x="f106" y="f108"/>
                </a:cxn>
                <a:cxn ang="f59">
                  <a:pos x="f106" y="f108"/>
                </a:cxn>
                <a:cxn ang="f59">
                  <a:pos x="f106" y="f108"/>
                </a:cxn>
                <a:cxn ang="f59">
                  <a:pos x="f106" y="f108"/>
                </a:cxn>
                <a:cxn ang="f59">
                  <a:pos x="f106" y="f108"/>
                </a:cxn>
                <a:cxn ang="f59">
                  <a:pos x="f106" y="f108"/>
                </a:cxn>
                <a:cxn ang="f59">
                  <a:pos x="f106" y="f108"/>
                </a:cxn>
                <a:cxn ang="f59">
                  <a:pos x="f106" y="f108"/>
                </a:cxn>
                <a:cxn ang="f59">
                  <a:pos x="f106" y="f109"/>
                </a:cxn>
              </a:cxnLst>
              <a:rect l="f92" t="f95" r="f93" b="f94"/>
              <a:pathLst>
                <a:path w="4323" h="23263">
                  <a:moveTo>
                    <a:pt x="f6" y="f8"/>
                  </a:moveTo>
                  <a:lnTo>
                    <a:pt x="f6" y="f9"/>
                  </a:lnTo>
                  <a:cubicBezTo>
                    <a:pt x="f10" y="f11"/>
                    <a:pt x="f12" y="f13"/>
                    <a:pt x="f14" y="f15"/>
                  </a:cubicBezTo>
                  <a:cubicBezTo>
                    <a:pt x="f16" y="f15"/>
                    <a:pt x="f17" y="f15"/>
                    <a:pt x="f18" y="f15"/>
                  </a:cubicBezTo>
                  <a:cubicBezTo>
                    <a:pt x="f19" y="f20"/>
                    <a:pt x="f21" y="f22"/>
                    <a:pt x="f23" y="f24"/>
                  </a:cubicBezTo>
                  <a:cubicBezTo>
                    <a:pt x="f25" y="f26"/>
                    <a:pt x="f27" y="f28"/>
                    <a:pt x="f29" y="f5"/>
                  </a:cubicBezTo>
                  <a:lnTo>
                    <a:pt x="f29" y="f9"/>
                  </a:lnTo>
                  <a:lnTo>
                    <a:pt x="f5" y="f30"/>
                  </a:lnTo>
                  <a:lnTo>
                    <a:pt x="f5" y="f31"/>
                  </a:lnTo>
                  <a:cubicBezTo>
                    <a:pt x="f5" y="f31"/>
                    <a:pt x="f5" y="f31"/>
                    <a:pt x="f5" y="f31"/>
                  </a:cubicBezTo>
                  <a:lnTo>
                    <a:pt x="f5" y="f31"/>
                  </a:lnTo>
                  <a:lnTo>
                    <a:pt x="f5" y="f31"/>
                  </a:lnTo>
                  <a:lnTo>
                    <a:pt x="f5" y="f31"/>
                  </a:lnTo>
                  <a:lnTo>
                    <a:pt x="f5" y="f31"/>
                  </a:lnTo>
                  <a:lnTo>
                    <a:pt x="f5" y="f31"/>
                  </a:lnTo>
                  <a:lnTo>
                    <a:pt x="f5" y="f31"/>
                  </a:lnTo>
                  <a:lnTo>
                    <a:pt x="f5" y="f31"/>
                  </a:ln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274">
              <a:extLst>
                <a:ext uri="{FF2B5EF4-FFF2-40B4-BE49-F238E27FC236}">
                  <a16:creationId xmlns:a16="http://schemas.microsoft.com/office/drawing/2014/main" id="{CBA0714B-7EEF-7125-7ADA-63BA88A9D573}"/>
                </a:ext>
              </a:extLst>
            </p:cNvPr>
            <p:cNvSpPr/>
            <p:nvPr/>
          </p:nvSpPr>
          <p:spPr>
            <a:xfrm flipH="1">
              <a:off x="11568092" y="4020717"/>
              <a:ext cx="20976" cy="112251"/>
            </a:xfrm>
            <a:custGeom>
              <a:avLst/>
              <a:gdLst>
                <a:gd name="f0" fmla="val 10800000"/>
                <a:gd name="f1" fmla="val 5400000"/>
                <a:gd name="f2" fmla="val 180"/>
                <a:gd name="f3" fmla="val w"/>
                <a:gd name="f4" fmla="val h"/>
                <a:gd name="f5" fmla="val 0"/>
                <a:gd name="f6" fmla="val 20979"/>
                <a:gd name="f7" fmla="val 112250"/>
                <a:gd name="f8" fmla="val 8900"/>
                <a:gd name="f9" fmla="val 102589"/>
                <a:gd name="f10" fmla="val 13877"/>
                <a:gd name="f11" fmla="val 102996"/>
                <a:gd name="f12" fmla="val 17640"/>
                <a:gd name="f13" fmla="val 107267"/>
                <a:gd name="f14" fmla="val 17419"/>
                <a:gd name="f15" fmla="val 112251"/>
                <a:gd name="f16" fmla="val 13475"/>
                <a:gd name="f17" fmla="val 17673"/>
                <a:gd name="f18" fmla="val 10043"/>
                <a:gd name="f19" fmla="val 16275"/>
                <a:gd name="f20" fmla="val 12062"/>
                <a:gd name="f21" fmla="val 12141"/>
                <a:gd name="f22" fmla="val 6949"/>
                <a:gd name="f23" fmla="val 10424"/>
                <a:gd name="f24" fmla="val 4853"/>
                <a:gd name="f25" fmla="val 6204"/>
                <a:gd name="f26" fmla="val 4754"/>
                <a:gd name="f27" fmla="val 6013"/>
                <a:gd name="f28" fmla="val 4661"/>
                <a:gd name="f29" fmla="val 5797"/>
                <a:gd name="f30" fmla="val 4577"/>
                <a:gd name="f31" fmla="val 5593"/>
                <a:gd name="f32" fmla="val 3807"/>
                <a:gd name="f33" fmla="val 3839"/>
                <a:gd name="f34" fmla="val 3586"/>
                <a:gd name="f35" fmla="val 1882"/>
                <a:gd name="f36" fmla="val 3942"/>
                <a:gd name="f37" fmla="val 890"/>
                <a:gd name="f38" fmla="val 1271"/>
                <a:gd name="f39" fmla="val 110979"/>
                <a:gd name="f40" fmla="val 331"/>
                <a:gd name="f41" fmla="val 106288"/>
                <a:gd name="f42" fmla="val 4202"/>
                <a:gd name="f43" fmla="val 102640"/>
                <a:gd name="f44" fmla="+- 0 0 -90"/>
                <a:gd name="f45" fmla="*/ f3 1 20979"/>
                <a:gd name="f46" fmla="*/ f4 1 112250"/>
                <a:gd name="f47" fmla="val f5"/>
                <a:gd name="f48" fmla="val f6"/>
                <a:gd name="f49" fmla="val f7"/>
                <a:gd name="f50" fmla="*/ f44 f0 1"/>
                <a:gd name="f51" fmla="+- f49 0 f47"/>
                <a:gd name="f52" fmla="+- f48 0 f47"/>
                <a:gd name="f53" fmla="*/ f50 1 f2"/>
                <a:gd name="f54" fmla="*/ f52 1 20979"/>
                <a:gd name="f55" fmla="*/ f51 1 112250"/>
                <a:gd name="f56" fmla="*/ 8900 f52 1"/>
                <a:gd name="f57" fmla="*/ 102589 f51 1"/>
                <a:gd name="f58" fmla="*/ 17419 f52 1"/>
                <a:gd name="f59" fmla="*/ 112251 f51 1"/>
                <a:gd name="f60" fmla="*/ 20979 f52 1"/>
                <a:gd name="f61" fmla="*/ 13475 f51 1"/>
                <a:gd name="f62" fmla="*/ 17673 f52 1"/>
                <a:gd name="f63" fmla="*/ 10043 f51 1"/>
                <a:gd name="f64" fmla="*/ 16275 f52 1"/>
                <a:gd name="f65" fmla="*/ 4853 f52 1"/>
                <a:gd name="f66" fmla="*/ 6204 f51 1"/>
                <a:gd name="f67" fmla="*/ 4577 f52 1"/>
                <a:gd name="f68" fmla="*/ 5593 f51 1"/>
                <a:gd name="f69" fmla="*/ 3942 f52 1"/>
                <a:gd name="f70" fmla="*/ 0 f51 1"/>
                <a:gd name="f71" fmla="*/ 1271 f51 1"/>
                <a:gd name="f72" fmla="*/ 0 f52 1"/>
                <a:gd name="f73" fmla="*/ 110979 f51 1"/>
                <a:gd name="f74" fmla="+- f53 0 f1"/>
                <a:gd name="f75" fmla="*/ f56 1 20979"/>
                <a:gd name="f76" fmla="*/ f57 1 112250"/>
                <a:gd name="f77" fmla="*/ f58 1 20979"/>
                <a:gd name="f78" fmla="*/ f59 1 112250"/>
                <a:gd name="f79" fmla="*/ f60 1 20979"/>
                <a:gd name="f80" fmla="*/ f61 1 112250"/>
                <a:gd name="f81" fmla="*/ f62 1 20979"/>
                <a:gd name="f82" fmla="*/ f63 1 112250"/>
                <a:gd name="f83" fmla="*/ f64 1 20979"/>
                <a:gd name="f84" fmla="*/ f65 1 20979"/>
                <a:gd name="f85" fmla="*/ f66 1 112250"/>
                <a:gd name="f86" fmla="*/ f67 1 20979"/>
                <a:gd name="f87" fmla="*/ f68 1 112250"/>
                <a:gd name="f88" fmla="*/ f69 1 20979"/>
                <a:gd name="f89" fmla="*/ f70 1 112250"/>
                <a:gd name="f90" fmla="*/ f71 1 112250"/>
                <a:gd name="f91" fmla="*/ f72 1 20979"/>
                <a:gd name="f92" fmla="*/ f73 1 112250"/>
                <a:gd name="f93" fmla="*/ f47 1 f54"/>
                <a:gd name="f94" fmla="*/ f48 1 f54"/>
                <a:gd name="f95" fmla="*/ f47 1 f55"/>
                <a:gd name="f96" fmla="*/ f49 1 f55"/>
                <a:gd name="f97" fmla="*/ f75 1 f54"/>
                <a:gd name="f98" fmla="*/ f76 1 f55"/>
                <a:gd name="f99" fmla="*/ f77 1 f54"/>
                <a:gd name="f100" fmla="*/ f78 1 f55"/>
                <a:gd name="f101" fmla="*/ f79 1 f54"/>
                <a:gd name="f102" fmla="*/ f80 1 f55"/>
                <a:gd name="f103" fmla="*/ f81 1 f54"/>
                <a:gd name="f104" fmla="*/ f82 1 f55"/>
                <a:gd name="f105" fmla="*/ f83 1 f54"/>
                <a:gd name="f106" fmla="*/ f84 1 f54"/>
                <a:gd name="f107" fmla="*/ f85 1 f55"/>
                <a:gd name="f108" fmla="*/ f86 1 f54"/>
                <a:gd name="f109" fmla="*/ f87 1 f55"/>
                <a:gd name="f110" fmla="*/ f88 1 f54"/>
                <a:gd name="f111" fmla="*/ f89 1 f55"/>
                <a:gd name="f112" fmla="*/ f90 1 f55"/>
                <a:gd name="f113" fmla="*/ f91 1 f54"/>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6 1"/>
                <a:gd name="f125" fmla="*/ f103 f45 1"/>
                <a:gd name="f126" fmla="*/ f104 f46 1"/>
                <a:gd name="f127" fmla="*/ f105 f45 1"/>
                <a:gd name="f128" fmla="*/ f106 f45 1"/>
                <a:gd name="f129" fmla="*/ f107 f46 1"/>
                <a:gd name="f130" fmla="*/ f108 f45 1"/>
                <a:gd name="f131" fmla="*/ f109 f46 1"/>
                <a:gd name="f132" fmla="*/ f110 f45 1"/>
                <a:gd name="f133" fmla="*/ f111 f46 1"/>
                <a:gd name="f134" fmla="*/ f112 f46 1"/>
                <a:gd name="f135" fmla="*/ f113 f45 1"/>
                <a:gd name="f136" fmla="*/ f114 f46 1"/>
              </a:gdLst>
              <a:ahLst/>
              <a:cxnLst>
                <a:cxn ang="3cd4">
                  <a:pos x="hc" y="t"/>
                </a:cxn>
                <a:cxn ang="0">
                  <a:pos x="r" y="vc"/>
                </a:cxn>
                <a:cxn ang="cd4">
                  <a:pos x="hc" y="b"/>
                </a:cxn>
                <a:cxn ang="cd2">
                  <a:pos x="l" y="vc"/>
                </a:cxn>
                <a:cxn ang="f74">
                  <a:pos x="f119" y="f120"/>
                </a:cxn>
                <a:cxn ang="f74">
                  <a:pos x="f121" y="f122"/>
                </a:cxn>
                <a:cxn ang="f74">
                  <a:pos x="f123" y="f124"/>
                </a:cxn>
                <a:cxn ang="f74">
                  <a:pos x="f125" y="f126"/>
                </a:cxn>
                <a:cxn ang="f74">
                  <a:pos x="f127" y="f126"/>
                </a:cxn>
                <a:cxn ang="f74">
                  <a:pos x="f128" y="f129"/>
                </a:cxn>
                <a:cxn ang="f74">
                  <a:pos x="f130" y="f131"/>
                </a:cxn>
                <a:cxn ang="f74">
                  <a:pos x="f132" y="f133"/>
                </a:cxn>
                <a:cxn ang="f74">
                  <a:pos x="f132" y="f134"/>
                </a:cxn>
                <a:cxn ang="f74">
                  <a:pos x="f135" y="f136"/>
                </a:cxn>
                <a:cxn ang="f74">
                  <a:pos x="f119" y="f120"/>
                </a:cxn>
              </a:cxnLst>
              <a:rect l="f115" t="f118" r="f116" b="f117"/>
              <a:pathLst>
                <a:path w="20979" h="112250">
                  <a:moveTo>
                    <a:pt x="f8" y="f9"/>
                  </a:moveTo>
                  <a:cubicBezTo>
                    <a:pt x="f10" y="f11"/>
                    <a:pt x="f12" y="f13"/>
                    <a:pt x="f14" y="f15"/>
                  </a:cubicBezTo>
                  <a:lnTo>
                    <a:pt x="f6" y="f16"/>
                  </a:lnTo>
                  <a:lnTo>
                    <a:pt x="f17" y="f18"/>
                  </a:lnTo>
                  <a:lnTo>
                    <a:pt x="f19" y="f18"/>
                  </a:lnTo>
                  <a:cubicBezTo>
                    <a:pt x="f20" y="f21"/>
                    <a:pt x="f22" y="f23"/>
                    <a:pt x="f24" y="f25"/>
                  </a:cubicBezTo>
                  <a:cubicBezTo>
                    <a:pt x="f26" y="f27"/>
                    <a:pt x="f28" y="f29"/>
                    <a:pt x="f30" y="f31"/>
                  </a:cubicBezTo>
                  <a:cubicBezTo>
                    <a:pt x="f32" y="f33"/>
                    <a:pt x="f34" y="f35"/>
                    <a:pt x="f36" y="f5"/>
                  </a:cubicBezTo>
                  <a:cubicBezTo>
                    <a:pt x="f36" y="f5"/>
                    <a:pt x="f36" y="f37"/>
                    <a:pt x="f36" y="f38"/>
                  </a:cubicBezTo>
                  <a:lnTo>
                    <a:pt x="f5"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275">
              <a:extLst>
                <a:ext uri="{FF2B5EF4-FFF2-40B4-BE49-F238E27FC236}">
                  <a16:creationId xmlns:a16="http://schemas.microsoft.com/office/drawing/2014/main" id="{C1D04C1B-7955-CA55-5ED4-56C87225D5AD}"/>
                </a:ext>
              </a:extLst>
            </p:cNvPr>
            <p:cNvSpPr/>
            <p:nvPr/>
          </p:nvSpPr>
          <p:spPr>
            <a:xfrm flipH="1">
              <a:off x="11567964" y="4028983"/>
              <a:ext cx="384" cy="758"/>
            </a:xfrm>
            <a:custGeom>
              <a:avLst/>
              <a:gdLst>
                <a:gd name="f0" fmla="val 10800000"/>
                <a:gd name="f1" fmla="val 5400000"/>
                <a:gd name="f2" fmla="val 180"/>
                <a:gd name="f3" fmla="val w"/>
                <a:gd name="f4" fmla="val h"/>
                <a:gd name="f5" fmla="val 0"/>
                <a:gd name="f6" fmla="val 381"/>
                <a:gd name="f7" fmla="val 762"/>
                <a:gd name="f8" fmla="val 254"/>
                <a:gd name="f9" fmla="val 763"/>
                <a:gd name="f10" fmla="+- 0 0 -90"/>
                <a:gd name="f11" fmla="*/ f3 1 381"/>
                <a:gd name="f12" fmla="*/ f4 1 762"/>
                <a:gd name="f13" fmla="val f5"/>
                <a:gd name="f14" fmla="val f6"/>
                <a:gd name="f15" fmla="val f7"/>
                <a:gd name="f16" fmla="*/ f10 f0 1"/>
                <a:gd name="f17" fmla="+- f15 0 f13"/>
                <a:gd name="f18" fmla="+- f14 0 f13"/>
                <a:gd name="f19" fmla="*/ f16 1 f2"/>
                <a:gd name="f20" fmla="*/ f18 1 381"/>
                <a:gd name="f21" fmla="*/ f17 1 762"/>
                <a:gd name="f22" fmla="*/ 381 f18 1"/>
                <a:gd name="f23" fmla="*/ 0 f17 1"/>
                <a:gd name="f24" fmla="*/ 0 f18 1"/>
                <a:gd name="f25" fmla="*/ 254 f17 1"/>
                <a:gd name="f26" fmla="*/ 763 f17 1"/>
                <a:gd name="f27" fmla="+- f19 0 f1"/>
                <a:gd name="f28" fmla="*/ f22 1 381"/>
                <a:gd name="f29" fmla="*/ f23 1 762"/>
                <a:gd name="f30" fmla="*/ f24 1 381"/>
                <a:gd name="f31" fmla="*/ f25 1 762"/>
                <a:gd name="f32" fmla="*/ f26 1 762"/>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6" y="f50"/>
                </a:cxn>
                <a:cxn ang="f27">
                  <a:pos x="f46" y="f47"/>
                </a:cxn>
              </a:cxnLst>
              <a:rect l="f42" t="f45" r="f43" b="f44"/>
              <a:pathLst>
                <a:path w="381" h="762">
                  <a:moveTo>
                    <a:pt x="f6" y="f5"/>
                  </a:moveTo>
                  <a:lnTo>
                    <a:pt x="f5" y="f8"/>
                  </a:lnTo>
                  <a:lnTo>
                    <a:pt x="f6" y="f9"/>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276">
              <a:extLst>
                <a:ext uri="{FF2B5EF4-FFF2-40B4-BE49-F238E27FC236}">
                  <a16:creationId xmlns:a16="http://schemas.microsoft.com/office/drawing/2014/main" id="{0E9CA9AA-135D-5036-1D0B-9FCC0C81E759}"/>
                </a:ext>
              </a:extLst>
            </p:cNvPr>
            <p:cNvSpPr/>
            <p:nvPr/>
          </p:nvSpPr>
          <p:spPr>
            <a:xfrm flipH="1">
              <a:off x="10441195" y="5739185"/>
              <a:ext cx="232038" cy="133859"/>
            </a:xfrm>
            <a:custGeom>
              <a:avLst/>
              <a:gdLst>
                <a:gd name="f0" fmla="val 10800000"/>
                <a:gd name="f1" fmla="val 5400000"/>
                <a:gd name="f2" fmla="val 180"/>
                <a:gd name="f3" fmla="val w"/>
                <a:gd name="f4" fmla="val h"/>
                <a:gd name="f5" fmla="val 0"/>
                <a:gd name="f6" fmla="val 232042"/>
                <a:gd name="f7" fmla="val 133861"/>
                <a:gd name="f8" fmla="val 132972"/>
                <a:gd name="f9" fmla="val 1017"/>
                <a:gd name="f10" fmla="val 232043"/>
                <a:gd name="f11" fmla="val 4068"/>
                <a:gd name="f12" fmla="val 890"/>
                <a:gd name="f13" fmla="+- 0 0 -90"/>
                <a:gd name="f14" fmla="*/ f3 1 232042"/>
                <a:gd name="f15" fmla="*/ f4 1 133861"/>
                <a:gd name="f16" fmla="val f5"/>
                <a:gd name="f17" fmla="val f6"/>
                <a:gd name="f18" fmla="val f7"/>
                <a:gd name="f19" fmla="*/ f13 f0 1"/>
                <a:gd name="f20" fmla="+- f18 0 f16"/>
                <a:gd name="f21" fmla="+- f17 0 f16"/>
                <a:gd name="f22" fmla="*/ f19 1 f2"/>
                <a:gd name="f23" fmla="*/ f21 1 232042"/>
                <a:gd name="f24" fmla="*/ f20 1 133861"/>
                <a:gd name="f25" fmla="*/ 0 f21 1"/>
                <a:gd name="f26" fmla="*/ 132972 f20 1"/>
                <a:gd name="f27" fmla="*/ 1017 f21 1"/>
                <a:gd name="f28" fmla="*/ 133861 f20 1"/>
                <a:gd name="f29" fmla="*/ 232043 f21 1"/>
                <a:gd name="f30" fmla="*/ 4068 f20 1"/>
                <a:gd name="f31" fmla="*/ 890 f20 1"/>
                <a:gd name="f32" fmla="*/ 0 f20 1"/>
                <a:gd name="f33" fmla="+- f22 0 f1"/>
                <a:gd name="f34" fmla="*/ f25 1 232042"/>
                <a:gd name="f35" fmla="*/ f26 1 133861"/>
                <a:gd name="f36" fmla="*/ f27 1 232042"/>
                <a:gd name="f37" fmla="*/ f28 1 133861"/>
                <a:gd name="f38" fmla="*/ f29 1 232042"/>
                <a:gd name="f39" fmla="*/ f30 1 133861"/>
                <a:gd name="f40" fmla="*/ f31 1 133861"/>
                <a:gd name="f41" fmla="*/ f32 1 133861"/>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60" y="f59"/>
                </a:cxn>
                <a:cxn ang="f33">
                  <a:pos x="f60" y="f59"/>
                </a:cxn>
                <a:cxn ang="f33">
                  <a:pos x="f60" y="f59"/>
                </a:cxn>
                <a:cxn ang="f33">
                  <a:pos x="f60" y="f59"/>
                </a:cxn>
                <a:cxn ang="f33">
                  <a:pos x="f60" y="f59"/>
                </a:cxn>
                <a:cxn ang="f33">
                  <a:pos x="f60" y="f59"/>
                </a:cxn>
                <a:cxn ang="f33">
                  <a:pos x="f60" y="f61"/>
                </a:cxn>
                <a:cxn ang="f33">
                  <a:pos x="f62" y="f63"/>
                </a:cxn>
                <a:cxn ang="f33">
                  <a:pos x="f62" y="f64"/>
                </a:cxn>
                <a:cxn ang="f33">
                  <a:pos x="f62" y="f65"/>
                </a:cxn>
              </a:cxnLst>
              <a:rect l="f54" t="f57" r="f55" b="f56"/>
              <a:pathLst>
                <a:path w="232042" h="133861">
                  <a:moveTo>
                    <a:pt x="f5" y="f8"/>
                  </a:moveTo>
                  <a:lnTo>
                    <a:pt x="f9" y="f8"/>
                  </a:lnTo>
                  <a:lnTo>
                    <a:pt x="f9" y="f8"/>
                  </a:lnTo>
                  <a:cubicBezTo>
                    <a:pt x="f9" y="f8"/>
                    <a:pt x="f9" y="f8"/>
                    <a:pt x="f9" y="f8"/>
                  </a:cubicBezTo>
                  <a:lnTo>
                    <a:pt x="f9" y="f8"/>
                  </a:lnTo>
                  <a:cubicBezTo>
                    <a:pt x="f9" y="f8"/>
                    <a:pt x="f9" y="f8"/>
                    <a:pt x="f9" y="f8"/>
                  </a:cubicBezTo>
                  <a:lnTo>
                    <a:pt x="f9" y="f8"/>
                  </a:lnTo>
                  <a:lnTo>
                    <a:pt x="f9" y="f7"/>
                  </a:lnTo>
                  <a:lnTo>
                    <a:pt x="f10" y="f11"/>
                  </a:lnTo>
                  <a:lnTo>
                    <a:pt x="f10" y="f12"/>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277">
              <a:extLst>
                <a:ext uri="{FF2B5EF4-FFF2-40B4-BE49-F238E27FC236}">
                  <a16:creationId xmlns:a16="http://schemas.microsoft.com/office/drawing/2014/main" id="{346BF6E7-0DAA-0A2E-10DC-966A3451F49C}"/>
                </a:ext>
              </a:extLst>
            </p:cNvPr>
            <p:cNvSpPr/>
            <p:nvPr/>
          </p:nvSpPr>
          <p:spPr>
            <a:xfrm flipH="1">
              <a:off x="10672730" y="5872157"/>
              <a:ext cx="392378" cy="223991"/>
            </a:xfrm>
            <a:custGeom>
              <a:avLst/>
              <a:gdLst>
                <a:gd name="f0" fmla="val 10800000"/>
                <a:gd name="f1" fmla="val 5400000"/>
                <a:gd name="f2" fmla="val 180"/>
                <a:gd name="f3" fmla="val w"/>
                <a:gd name="f4" fmla="val h"/>
                <a:gd name="f5" fmla="val 0"/>
                <a:gd name="f6" fmla="val 392374"/>
                <a:gd name="f7" fmla="val 223992"/>
                <a:gd name="f8" fmla="val 391103"/>
                <a:gd name="f9" fmla="val 1271"/>
                <a:gd name="f10" fmla="val 391205"/>
                <a:gd name="f11" fmla="val 610"/>
                <a:gd name="f12" fmla="val 391713"/>
                <a:gd name="f13" fmla="val 102"/>
                <a:gd name="f14" fmla="val 392375"/>
                <a:gd name="f15" fmla="val 220178"/>
                <a:gd name="f16" fmla="val 223102"/>
                <a:gd name="f17" fmla="val 4449"/>
                <a:gd name="f18" fmla="+- 0 0 -90"/>
                <a:gd name="f19" fmla="*/ f3 1 392374"/>
                <a:gd name="f20" fmla="*/ f4 1 223992"/>
                <a:gd name="f21" fmla="val f5"/>
                <a:gd name="f22" fmla="val f6"/>
                <a:gd name="f23" fmla="val f7"/>
                <a:gd name="f24" fmla="*/ f18 f0 1"/>
                <a:gd name="f25" fmla="+- f23 0 f21"/>
                <a:gd name="f26" fmla="+- f22 0 f21"/>
                <a:gd name="f27" fmla="*/ f24 1 f2"/>
                <a:gd name="f28" fmla="*/ f26 1 392374"/>
                <a:gd name="f29" fmla="*/ f25 1 223992"/>
                <a:gd name="f30" fmla="*/ 391103 f26 1"/>
                <a:gd name="f31" fmla="*/ 1271 f25 1"/>
                <a:gd name="f32" fmla="*/ 392375 f26 1"/>
                <a:gd name="f33" fmla="*/ 0 f25 1"/>
                <a:gd name="f34" fmla="*/ 0 f26 1"/>
                <a:gd name="f35" fmla="*/ 220178 f25 1"/>
                <a:gd name="f36" fmla="*/ 223102 f25 1"/>
                <a:gd name="f37" fmla="*/ 223992 f25 1"/>
                <a:gd name="f38" fmla="*/ 4449 f25 1"/>
                <a:gd name="f39" fmla="+- f27 0 f1"/>
                <a:gd name="f40" fmla="*/ f30 1 392374"/>
                <a:gd name="f41" fmla="*/ f31 1 223992"/>
                <a:gd name="f42" fmla="*/ f32 1 392374"/>
                <a:gd name="f43" fmla="*/ f33 1 223992"/>
                <a:gd name="f44" fmla="*/ f34 1 392374"/>
                <a:gd name="f45" fmla="*/ f35 1 223992"/>
                <a:gd name="f46" fmla="*/ f36 1 223992"/>
                <a:gd name="f47" fmla="*/ f37 1 223992"/>
                <a:gd name="f48" fmla="*/ f38 1 223992"/>
                <a:gd name="f49" fmla="*/ f21 1 f28"/>
                <a:gd name="f50" fmla="*/ f22 1 f28"/>
                <a:gd name="f51" fmla="*/ f21 1 f29"/>
                <a:gd name="f52" fmla="*/ f23 1 f29"/>
                <a:gd name="f53" fmla="*/ f40 1 f28"/>
                <a:gd name="f54" fmla="*/ f41 1 f29"/>
                <a:gd name="f55" fmla="*/ f42 1 f28"/>
                <a:gd name="f56" fmla="*/ f43 1 f29"/>
                <a:gd name="f57" fmla="*/ f44 1 f28"/>
                <a:gd name="f58" fmla="*/ f45 1 f29"/>
                <a:gd name="f59" fmla="*/ f46 1 f29"/>
                <a:gd name="f60" fmla="*/ f47 1 f29"/>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20 1"/>
                <a:gd name="f72" fmla="*/ f59 f20 1"/>
                <a:gd name="f73" fmla="*/ f60 f20 1"/>
                <a:gd name="f74" fmla="*/ f61 f20 1"/>
              </a:gdLst>
              <a:ahLst/>
              <a:cxnLst>
                <a:cxn ang="3cd4">
                  <a:pos x="hc" y="t"/>
                </a:cxn>
                <a:cxn ang="0">
                  <a:pos x="r" y="vc"/>
                </a:cxn>
                <a:cxn ang="cd4">
                  <a:pos x="hc" y="b"/>
                </a:cxn>
                <a:cxn ang="cd2">
                  <a:pos x="l" y="vc"/>
                </a:cxn>
                <a:cxn ang="f39">
                  <a:pos x="f66" y="f67"/>
                </a:cxn>
                <a:cxn ang="f39">
                  <a:pos x="f68" y="f69"/>
                </a:cxn>
                <a:cxn ang="f39">
                  <a:pos x="f68" y="f69"/>
                </a:cxn>
                <a:cxn ang="f39">
                  <a:pos x="f70" y="f71"/>
                </a:cxn>
                <a:cxn ang="f39">
                  <a:pos x="f70" y="f72"/>
                </a:cxn>
                <a:cxn ang="f39">
                  <a:pos x="f70" y="f73"/>
                </a:cxn>
                <a:cxn ang="f39">
                  <a:pos x="f66" y="f74"/>
                </a:cxn>
              </a:cxnLst>
              <a:rect l="f62" t="f65" r="f63" b="f64"/>
              <a:pathLst>
                <a:path w="392374" h="223992">
                  <a:moveTo>
                    <a:pt x="f8" y="f9"/>
                  </a:moveTo>
                  <a:cubicBezTo>
                    <a:pt x="f10" y="f11"/>
                    <a:pt x="f12" y="f13"/>
                    <a:pt x="f14" y="f5"/>
                  </a:cubicBezTo>
                  <a:lnTo>
                    <a:pt x="f14" y="f5"/>
                  </a:lnTo>
                  <a:lnTo>
                    <a:pt x="f5" y="f15"/>
                  </a:lnTo>
                  <a:lnTo>
                    <a:pt x="f5" y="f16"/>
                  </a:lnTo>
                  <a:lnTo>
                    <a:pt x="f5" y="f7"/>
                  </a:lnTo>
                  <a:lnTo>
                    <a:pt x="f8"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278">
              <a:extLst>
                <a:ext uri="{FF2B5EF4-FFF2-40B4-BE49-F238E27FC236}">
                  <a16:creationId xmlns:a16="http://schemas.microsoft.com/office/drawing/2014/main" id="{E8D20E62-67B2-A8C8-6A16-98B7F1B81F9D}"/>
                </a:ext>
              </a:extLst>
            </p:cNvPr>
            <p:cNvSpPr/>
            <p:nvPr/>
          </p:nvSpPr>
          <p:spPr>
            <a:xfrm flipH="1">
              <a:off x="10671139" y="5872788"/>
              <a:ext cx="54" cy="630"/>
            </a:xfrm>
            <a:custGeom>
              <a:avLst/>
              <a:gdLst>
                <a:gd name="f0" fmla="val 10800000"/>
                <a:gd name="f1" fmla="val 5400000"/>
                <a:gd name="f2" fmla="val 180"/>
                <a:gd name="f3" fmla="val w"/>
                <a:gd name="f4" fmla="val h"/>
                <a:gd name="f5" fmla="val 0"/>
                <a:gd name="f6" fmla="val 57"/>
                <a:gd name="f7" fmla="val 635"/>
                <a:gd name="f8" fmla="val 76"/>
                <a:gd name="f9" fmla="val 203"/>
                <a:gd name="f10" fmla="val 432"/>
                <a:gd name="f11" fmla="+- 0 0 -90"/>
                <a:gd name="f12" fmla="*/ f3 1 57"/>
                <a:gd name="f13" fmla="*/ f4 1 635"/>
                <a:gd name="f14" fmla="val f5"/>
                <a:gd name="f15" fmla="val f6"/>
                <a:gd name="f16" fmla="val f7"/>
                <a:gd name="f17" fmla="*/ f11 f0 1"/>
                <a:gd name="f18" fmla="+- f16 0 f14"/>
                <a:gd name="f19" fmla="+- f15 0 f14"/>
                <a:gd name="f20" fmla="*/ f17 1 f2"/>
                <a:gd name="f21" fmla="*/ f19 1 57"/>
                <a:gd name="f22" fmla="*/ f18 1 635"/>
                <a:gd name="f23" fmla="*/ 0 f19 1"/>
                <a:gd name="f24" fmla="*/ 0 f18 1"/>
                <a:gd name="f25" fmla="*/ 635 f18 1"/>
                <a:gd name="f26" fmla="+- f20 0 f1"/>
                <a:gd name="f27" fmla="*/ f23 1 57"/>
                <a:gd name="f28" fmla="*/ f24 1 635"/>
                <a:gd name="f29" fmla="*/ f25 1 635"/>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Lst>
              <a:rect l="f37" t="f40" r="f38" b="f39"/>
              <a:pathLst>
                <a:path w="57" h="635">
                  <a:moveTo>
                    <a:pt x="f5" y="f5"/>
                  </a:moveTo>
                  <a:cubicBezTo>
                    <a:pt x="f8" y="f9"/>
                    <a:pt x="f8" y="f10"/>
                    <a:pt x="f5" y="f7"/>
                  </a:cubicBezTo>
                  <a:cubicBezTo>
                    <a:pt x="f5" y="f7"/>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279">
              <a:extLst>
                <a:ext uri="{FF2B5EF4-FFF2-40B4-BE49-F238E27FC236}">
                  <a16:creationId xmlns:a16="http://schemas.microsoft.com/office/drawing/2014/main" id="{12C77681-E234-D28E-1A51-BF62E48BBB35}"/>
                </a:ext>
              </a:extLst>
            </p:cNvPr>
            <p:cNvSpPr/>
            <p:nvPr/>
          </p:nvSpPr>
          <p:spPr>
            <a:xfrm flipH="1">
              <a:off x="11014240" y="5420224"/>
              <a:ext cx="52642" cy="674900"/>
            </a:xfrm>
            <a:custGeom>
              <a:avLst/>
              <a:gdLst>
                <a:gd name="f0" fmla="val 10800000"/>
                <a:gd name="f1" fmla="val 5400000"/>
                <a:gd name="f2" fmla="val 180"/>
                <a:gd name="f3" fmla="val w"/>
                <a:gd name="f4" fmla="val h"/>
                <a:gd name="f5" fmla="val 0"/>
                <a:gd name="f6" fmla="val 52638"/>
                <a:gd name="f7" fmla="val 674900"/>
                <a:gd name="f8" fmla="val 52639"/>
                <a:gd name="f9" fmla="val 51876"/>
                <a:gd name="f10" fmla="val 50859"/>
                <a:gd name="f11" fmla="val 671341"/>
                <a:gd name="f12" fmla="val 2416"/>
                <a:gd name="f13" fmla="val 674138"/>
                <a:gd name="f14" fmla="val 674901"/>
                <a:gd name="f15" fmla="val 671977"/>
                <a:gd name="f16" fmla="+- 0 0 -90"/>
                <a:gd name="f17" fmla="*/ f3 1 52638"/>
                <a:gd name="f18" fmla="*/ f4 1 674900"/>
                <a:gd name="f19" fmla="val f5"/>
                <a:gd name="f20" fmla="val f6"/>
                <a:gd name="f21" fmla="val f7"/>
                <a:gd name="f22" fmla="*/ f16 f0 1"/>
                <a:gd name="f23" fmla="+- f21 0 f19"/>
                <a:gd name="f24" fmla="+- f20 0 f19"/>
                <a:gd name="f25" fmla="*/ f22 1 f2"/>
                <a:gd name="f26" fmla="*/ f24 1 52638"/>
                <a:gd name="f27" fmla="*/ f23 1 674900"/>
                <a:gd name="f28" fmla="*/ 52639 f24 1"/>
                <a:gd name="f29" fmla="*/ 0 f23 1"/>
                <a:gd name="f30" fmla="*/ 51876 f24 1"/>
                <a:gd name="f31" fmla="*/ 50859 f24 1"/>
                <a:gd name="f32" fmla="*/ 0 f24 1"/>
                <a:gd name="f33" fmla="*/ 671341 f23 1"/>
                <a:gd name="f34" fmla="*/ 2416 f24 1"/>
                <a:gd name="f35" fmla="*/ 674138 f23 1"/>
                <a:gd name="f36" fmla="*/ 674901 f23 1"/>
                <a:gd name="f37" fmla="*/ 671977 f23 1"/>
                <a:gd name="f38" fmla="+- f25 0 f1"/>
                <a:gd name="f39" fmla="*/ f28 1 52638"/>
                <a:gd name="f40" fmla="*/ f29 1 674900"/>
                <a:gd name="f41" fmla="*/ f30 1 52638"/>
                <a:gd name="f42" fmla="*/ f31 1 52638"/>
                <a:gd name="f43" fmla="*/ f32 1 52638"/>
                <a:gd name="f44" fmla="*/ f33 1 674900"/>
                <a:gd name="f45" fmla="*/ f34 1 52638"/>
                <a:gd name="f46" fmla="*/ f35 1 674900"/>
                <a:gd name="f47" fmla="*/ f36 1 674900"/>
                <a:gd name="f48" fmla="*/ f37 1 674900"/>
                <a:gd name="f49" fmla="*/ f19 1 f26"/>
                <a:gd name="f50" fmla="*/ f20 1 f26"/>
                <a:gd name="f51" fmla="*/ f19 1 f27"/>
                <a:gd name="f52" fmla="*/ f21 1 f27"/>
                <a:gd name="f53" fmla="*/ f39 1 f26"/>
                <a:gd name="f54" fmla="*/ f40 1 f27"/>
                <a:gd name="f55" fmla="*/ f41 1 f26"/>
                <a:gd name="f56" fmla="*/ f42 1 f26"/>
                <a:gd name="f57" fmla="*/ f43 1 f26"/>
                <a:gd name="f58" fmla="*/ f44 1 f27"/>
                <a:gd name="f59" fmla="*/ f45 1 f26"/>
                <a:gd name="f60" fmla="*/ f46 1 f27"/>
                <a:gd name="f61" fmla="*/ f47 1 f27"/>
                <a:gd name="f62" fmla="*/ f48 1 f27"/>
                <a:gd name="f63" fmla="*/ f49 f17 1"/>
                <a:gd name="f64" fmla="*/ f50 f17 1"/>
                <a:gd name="f65" fmla="*/ f52 f18 1"/>
                <a:gd name="f66" fmla="*/ f51 f18 1"/>
                <a:gd name="f67" fmla="*/ f53 f17 1"/>
                <a:gd name="f68" fmla="*/ f54 f18 1"/>
                <a:gd name="f69" fmla="*/ f55 f17 1"/>
                <a:gd name="f70" fmla="*/ f56 f17 1"/>
                <a:gd name="f71" fmla="*/ f57 f17 1"/>
                <a:gd name="f72" fmla="*/ f58 f18 1"/>
                <a:gd name="f73" fmla="*/ f59 f17 1"/>
                <a:gd name="f74" fmla="*/ f60 f18 1"/>
                <a:gd name="f75" fmla="*/ f61 f18 1"/>
                <a:gd name="f76" fmla="*/ f62 f18 1"/>
              </a:gdLst>
              <a:ahLst/>
              <a:cxnLst>
                <a:cxn ang="3cd4">
                  <a:pos x="hc" y="t"/>
                </a:cxn>
                <a:cxn ang="0">
                  <a:pos x="r" y="vc"/>
                </a:cxn>
                <a:cxn ang="cd4">
                  <a:pos x="hc" y="b"/>
                </a:cxn>
                <a:cxn ang="cd2">
                  <a:pos x="l" y="vc"/>
                </a:cxn>
                <a:cxn ang="f38">
                  <a:pos x="f67" y="f68"/>
                </a:cxn>
                <a:cxn ang="f38">
                  <a:pos x="f69" y="f68"/>
                </a:cxn>
                <a:cxn ang="f38">
                  <a:pos x="f70" y="f68"/>
                </a:cxn>
                <a:cxn ang="f38">
                  <a:pos x="f70" y="f68"/>
                </a:cxn>
                <a:cxn ang="f38">
                  <a:pos x="f70" y="f68"/>
                </a:cxn>
                <a:cxn ang="f38">
                  <a:pos x="f70" y="f68"/>
                </a:cxn>
                <a:cxn ang="f38">
                  <a:pos x="f71" y="f72"/>
                </a:cxn>
                <a:cxn ang="f38">
                  <a:pos x="f73" y="f74"/>
                </a:cxn>
                <a:cxn ang="f38">
                  <a:pos x="f73" y="f74"/>
                </a:cxn>
                <a:cxn ang="f38">
                  <a:pos x="f73" y="f75"/>
                </a:cxn>
                <a:cxn ang="f38">
                  <a:pos x="f73" y="f75"/>
                </a:cxn>
                <a:cxn ang="f38">
                  <a:pos x="f73" y="f75"/>
                </a:cxn>
                <a:cxn ang="f38">
                  <a:pos x="f73" y="f76"/>
                </a:cxn>
              </a:cxnLst>
              <a:rect l="f63" t="f66" r="f64" b="f65"/>
              <a:pathLst>
                <a:path w="52638" h="674900">
                  <a:moveTo>
                    <a:pt x="f8" y="f5"/>
                  </a:moveTo>
                  <a:lnTo>
                    <a:pt x="f9" y="f5"/>
                  </a:lnTo>
                  <a:lnTo>
                    <a:pt x="f10" y="f5"/>
                  </a:lnTo>
                  <a:lnTo>
                    <a:pt x="f10" y="f5"/>
                  </a:lnTo>
                  <a:lnTo>
                    <a:pt x="f10" y="f5"/>
                  </a:lnTo>
                  <a:lnTo>
                    <a:pt x="f10" y="f5"/>
                  </a:lnTo>
                  <a:lnTo>
                    <a:pt x="f5" y="f11"/>
                  </a:lnTo>
                  <a:lnTo>
                    <a:pt x="f12" y="f13"/>
                  </a:lnTo>
                  <a:lnTo>
                    <a:pt x="f12" y="f13"/>
                  </a:lnTo>
                  <a:cubicBezTo>
                    <a:pt x="f12" y="f13"/>
                    <a:pt x="f12" y="f13"/>
                    <a:pt x="f12" y="f14"/>
                  </a:cubicBezTo>
                  <a:lnTo>
                    <a:pt x="f12" y="f14"/>
                  </a:lnTo>
                  <a:lnTo>
                    <a:pt x="f12" y="f14"/>
                  </a:lnTo>
                  <a:lnTo>
                    <a:pt x="f12"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280">
              <a:extLst>
                <a:ext uri="{FF2B5EF4-FFF2-40B4-BE49-F238E27FC236}">
                  <a16:creationId xmlns:a16="http://schemas.microsoft.com/office/drawing/2014/main" id="{1EBF6E03-58F4-3812-2661-C5B9B934EC37}"/>
                </a:ext>
              </a:extLst>
            </p:cNvPr>
            <p:cNvSpPr/>
            <p:nvPr/>
          </p:nvSpPr>
          <p:spPr>
            <a:xfrm flipH="1">
              <a:off x="10283278" y="4320604"/>
              <a:ext cx="225427" cy="120133"/>
            </a:xfrm>
            <a:custGeom>
              <a:avLst/>
              <a:gdLst>
                <a:gd name="f0" fmla="val 10800000"/>
                <a:gd name="f1" fmla="val 5400000"/>
                <a:gd name="f2" fmla="val 180"/>
                <a:gd name="f3" fmla="val w"/>
                <a:gd name="f4" fmla="val h"/>
                <a:gd name="f5" fmla="val 0"/>
                <a:gd name="f6" fmla="val 225430"/>
                <a:gd name="f7" fmla="val 120132"/>
                <a:gd name="f8" fmla="val 225431"/>
                <a:gd name="f9" fmla="val 117336"/>
                <a:gd name="f10" fmla="val 763"/>
                <a:gd name="f11" fmla="val 118098"/>
                <a:gd name="f12" fmla="val 737"/>
                <a:gd name="f13" fmla="val 118480"/>
                <a:gd name="f14" fmla="val 118861"/>
                <a:gd name="f15" fmla="val 119242"/>
                <a:gd name="f16" fmla="val 225049"/>
                <a:gd name="f17" fmla="val 3433"/>
                <a:gd name="f18" fmla="val 127"/>
                <a:gd name="f19" fmla="+- 0 0 -90"/>
                <a:gd name="f20" fmla="*/ f3 1 225430"/>
                <a:gd name="f21" fmla="*/ f4 1 120132"/>
                <a:gd name="f22" fmla="val f5"/>
                <a:gd name="f23" fmla="val f6"/>
                <a:gd name="f24" fmla="val f7"/>
                <a:gd name="f25" fmla="*/ f19 f0 1"/>
                <a:gd name="f26" fmla="+- f24 0 f22"/>
                <a:gd name="f27" fmla="+- f23 0 f22"/>
                <a:gd name="f28" fmla="*/ f25 1 f2"/>
                <a:gd name="f29" fmla="*/ f27 1 225430"/>
                <a:gd name="f30" fmla="*/ f26 1 120132"/>
                <a:gd name="f31" fmla="*/ 225431 f27 1"/>
                <a:gd name="f32" fmla="*/ 0 f26 1"/>
                <a:gd name="f33" fmla="*/ 0 f27 1"/>
                <a:gd name="f34" fmla="*/ 117336 f26 1"/>
                <a:gd name="f35" fmla="*/ 763 f27 1"/>
                <a:gd name="f36" fmla="*/ 118098 f26 1"/>
                <a:gd name="f37" fmla="*/ 119242 f26 1"/>
                <a:gd name="f38" fmla="*/ 120132 f26 1"/>
                <a:gd name="f39" fmla="*/ 225049 f27 1"/>
                <a:gd name="f40" fmla="*/ 3433 f26 1"/>
                <a:gd name="f41" fmla="*/ 127 f26 1"/>
                <a:gd name="f42" fmla="+- f28 0 f1"/>
                <a:gd name="f43" fmla="*/ f31 1 225430"/>
                <a:gd name="f44" fmla="*/ f32 1 120132"/>
                <a:gd name="f45" fmla="*/ f33 1 225430"/>
                <a:gd name="f46" fmla="*/ f34 1 120132"/>
                <a:gd name="f47" fmla="*/ f35 1 225430"/>
                <a:gd name="f48" fmla="*/ f36 1 120132"/>
                <a:gd name="f49" fmla="*/ f37 1 120132"/>
                <a:gd name="f50" fmla="*/ f38 1 120132"/>
                <a:gd name="f51" fmla="*/ f39 1 225430"/>
                <a:gd name="f52" fmla="*/ f40 1 120132"/>
                <a:gd name="f53" fmla="*/ f41 1 120132"/>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30"/>
                <a:gd name="f65" fmla="*/ f50 1 f30"/>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1 1"/>
                <a:gd name="f80" fmla="*/ f65 f21 1"/>
                <a:gd name="f81" fmla="*/ f66 f20 1"/>
                <a:gd name="f82" fmla="*/ f67 f21 1"/>
                <a:gd name="f83" fmla="*/ f68 f21 1"/>
              </a:gdLst>
              <a:ahLst/>
              <a:cxnLst>
                <a:cxn ang="3cd4">
                  <a:pos x="hc" y="t"/>
                </a:cxn>
                <a:cxn ang="0">
                  <a:pos x="r" y="vc"/>
                </a:cxn>
                <a:cxn ang="cd4">
                  <a:pos x="hc" y="b"/>
                </a:cxn>
                <a:cxn ang="cd2">
                  <a:pos x="l" y="vc"/>
                </a:cxn>
                <a:cxn ang="f42">
                  <a:pos x="f73" y="f74"/>
                </a:cxn>
                <a:cxn ang="f42">
                  <a:pos x="f75" y="f76"/>
                </a:cxn>
                <a:cxn ang="f42">
                  <a:pos x="f77" y="f78"/>
                </a:cxn>
                <a:cxn ang="f42">
                  <a:pos x="f77" y="f78"/>
                </a:cxn>
                <a:cxn ang="f42">
                  <a:pos x="f77" y="f79"/>
                </a:cxn>
                <a:cxn ang="f42">
                  <a:pos x="f77" y="f79"/>
                </a:cxn>
                <a:cxn ang="f42">
                  <a:pos x="f77" y="f80"/>
                </a:cxn>
                <a:cxn ang="f42">
                  <a:pos x="f81" y="f82"/>
                </a:cxn>
                <a:cxn ang="f42">
                  <a:pos x="f81" y="f83"/>
                </a:cxn>
              </a:cxnLst>
              <a:rect l="f69" t="f72" r="f70" b="f71"/>
              <a:pathLst>
                <a:path w="225430" h="120132">
                  <a:moveTo>
                    <a:pt x="f8" y="f5"/>
                  </a:moveTo>
                  <a:lnTo>
                    <a:pt x="f5" y="f9"/>
                  </a:lnTo>
                  <a:lnTo>
                    <a:pt x="f10" y="f11"/>
                  </a:lnTo>
                  <a:lnTo>
                    <a:pt x="f10" y="f11"/>
                  </a:lnTo>
                  <a:cubicBezTo>
                    <a:pt x="f12" y="f13"/>
                    <a:pt x="f12" y="f14"/>
                    <a:pt x="f10" y="f15"/>
                  </a:cubicBezTo>
                  <a:lnTo>
                    <a:pt x="f10" y="f15"/>
                  </a:lnTo>
                  <a:lnTo>
                    <a:pt x="f10" y="f7"/>
                  </a:lnTo>
                  <a:lnTo>
                    <a:pt x="f16" y="f17"/>
                  </a:lnTo>
                  <a:lnTo>
                    <a:pt x="f16"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281">
              <a:extLst>
                <a:ext uri="{FF2B5EF4-FFF2-40B4-BE49-F238E27FC236}">
                  <a16:creationId xmlns:a16="http://schemas.microsoft.com/office/drawing/2014/main" id="{AE3AD3AA-94C6-1A9D-9EC7-4631E0B07219}"/>
                </a:ext>
              </a:extLst>
            </p:cNvPr>
            <p:cNvSpPr/>
            <p:nvPr/>
          </p:nvSpPr>
          <p:spPr>
            <a:xfrm flipH="1">
              <a:off x="11010811" y="3918770"/>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282">
              <a:extLst>
                <a:ext uri="{FF2B5EF4-FFF2-40B4-BE49-F238E27FC236}">
                  <a16:creationId xmlns:a16="http://schemas.microsoft.com/office/drawing/2014/main" id="{D370989E-919F-E77C-4D11-7108B03A3261}"/>
                </a:ext>
              </a:extLst>
            </p:cNvPr>
            <p:cNvSpPr/>
            <p:nvPr/>
          </p:nvSpPr>
          <p:spPr>
            <a:xfrm flipH="1">
              <a:off x="10506675" y="3919273"/>
              <a:ext cx="514176" cy="522094"/>
            </a:xfrm>
            <a:custGeom>
              <a:avLst/>
              <a:gdLst>
                <a:gd name="f0" fmla="val 10800000"/>
                <a:gd name="f1" fmla="val 5400000"/>
                <a:gd name="f2" fmla="val 180"/>
                <a:gd name="f3" fmla="val w"/>
                <a:gd name="f4" fmla="val h"/>
                <a:gd name="f5" fmla="val 0"/>
                <a:gd name="f6" fmla="val 514180"/>
                <a:gd name="f7" fmla="val 522097"/>
                <a:gd name="f8" fmla="val 512147"/>
                <a:gd name="f9" fmla="val 518666"/>
                <a:gd name="f10" fmla="val 1144"/>
                <a:gd name="f11" fmla="val 615"/>
                <a:gd name="f12" fmla="val 254"/>
                <a:gd name="f13" fmla="val 1017"/>
                <a:gd name="f14" fmla="val 852"/>
                <a:gd name="f15" fmla="val 1526"/>
                <a:gd name="f16" fmla="val 5085"/>
                <a:gd name="f17" fmla="val 511511"/>
                <a:gd name="f18" fmla="val 522098"/>
                <a:gd name="f19" fmla="val 521208"/>
                <a:gd name="f20" fmla="val 511574"/>
                <a:gd name="f21" fmla="val 520369"/>
                <a:gd name="f22" fmla="val 512299"/>
                <a:gd name="f23" fmla="val 519733"/>
                <a:gd name="f24" fmla="val 513138"/>
                <a:gd name="f25" fmla="val 519797"/>
                <a:gd name="f26" fmla="val 513189"/>
                <a:gd name="f27" fmla="val 513240"/>
                <a:gd name="f28" fmla="val 513291"/>
                <a:gd name="f29" fmla="val 519810"/>
                <a:gd name="f30" fmla="val 513583"/>
                <a:gd name="f31" fmla="val 519708"/>
                <a:gd name="f32" fmla="val 513888"/>
                <a:gd name="f33" fmla="val 514181"/>
                <a:gd name="f34" fmla="+- 0 0 -90"/>
                <a:gd name="f35" fmla="*/ f3 1 514180"/>
                <a:gd name="f36" fmla="*/ f4 1 522097"/>
                <a:gd name="f37" fmla="val f5"/>
                <a:gd name="f38" fmla="val f6"/>
                <a:gd name="f39" fmla="val f7"/>
                <a:gd name="f40" fmla="*/ f34 f0 1"/>
                <a:gd name="f41" fmla="+- f39 0 f37"/>
                <a:gd name="f42" fmla="+- f38 0 f37"/>
                <a:gd name="f43" fmla="*/ f40 1 f2"/>
                <a:gd name="f44" fmla="*/ f42 1 514180"/>
                <a:gd name="f45" fmla="*/ f41 1 522097"/>
                <a:gd name="f46" fmla="*/ 512147 f42 1"/>
                <a:gd name="f47" fmla="*/ 518666 f41 1"/>
                <a:gd name="f48" fmla="*/ 1144 f42 1"/>
                <a:gd name="f49" fmla="*/ 1144 f41 1"/>
                <a:gd name="f50" fmla="*/ 0 f42 1"/>
                <a:gd name="f51" fmla="*/ 0 f41 1"/>
                <a:gd name="f52" fmla="*/ 1017 f42 1"/>
                <a:gd name="f53" fmla="*/ 1526 f41 1"/>
                <a:gd name="f54" fmla="*/ 5085 f41 1"/>
                <a:gd name="f55" fmla="*/ 511511 f42 1"/>
                <a:gd name="f56" fmla="*/ 522098 f41 1"/>
                <a:gd name="f57" fmla="*/ 521208 f41 1"/>
                <a:gd name="f58" fmla="*/ 513138 f42 1"/>
                <a:gd name="f59" fmla="*/ 519797 f41 1"/>
                <a:gd name="f60" fmla="*/ 513291 f42 1"/>
                <a:gd name="f61" fmla="*/ 519810 f41 1"/>
                <a:gd name="f62" fmla="*/ 514181 f42 1"/>
                <a:gd name="f63" fmla="+- f43 0 f1"/>
                <a:gd name="f64" fmla="*/ f46 1 514180"/>
                <a:gd name="f65" fmla="*/ f47 1 522097"/>
                <a:gd name="f66" fmla="*/ f48 1 514180"/>
                <a:gd name="f67" fmla="*/ f49 1 522097"/>
                <a:gd name="f68" fmla="*/ f50 1 514180"/>
                <a:gd name="f69" fmla="*/ f51 1 522097"/>
                <a:gd name="f70" fmla="*/ f52 1 514180"/>
                <a:gd name="f71" fmla="*/ f53 1 522097"/>
                <a:gd name="f72" fmla="*/ f54 1 522097"/>
                <a:gd name="f73" fmla="*/ f55 1 514180"/>
                <a:gd name="f74" fmla="*/ f56 1 522097"/>
                <a:gd name="f75" fmla="*/ f57 1 522097"/>
                <a:gd name="f76" fmla="*/ f58 1 514180"/>
                <a:gd name="f77" fmla="*/ f59 1 522097"/>
                <a:gd name="f78" fmla="*/ f60 1 514180"/>
                <a:gd name="f79" fmla="*/ f61 1 522097"/>
                <a:gd name="f80" fmla="*/ f62 1 514180"/>
                <a:gd name="f81" fmla="*/ f37 1 f44"/>
                <a:gd name="f82" fmla="*/ f38 1 f44"/>
                <a:gd name="f83" fmla="*/ f37 1 f45"/>
                <a:gd name="f84" fmla="*/ f39 1 f45"/>
                <a:gd name="f85" fmla="*/ f64 1 f44"/>
                <a:gd name="f86" fmla="*/ f65 1 f45"/>
                <a:gd name="f87" fmla="*/ f66 1 f44"/>
                <a:gd name="f88" fmla="*/ f67 1 f45"/>
                <a:gd name="f89" fmla="*/ f68 1 f44"/>
                <a:gd name="f90" fmla="*/ f69 1 f45"/>
                <a:gd name="f91" fmla="*/ f70 1 f44"/>
                <a:gd name="f92" fmla="*/ f71 1 f45"/>
                <a:gd name="f93" fmla="*/ f72 1 f45"/>
                <a:gd name="f94" fmla="*/ f73 1 f44"/>
                <a:gd name="f95" fmla="*/ f74 1 f45"/>
                <a:gd name="f96" fmla="*/ f75 1 f45"/>
                <a:gd name="f97" fmla="*/ f76 1 f44"/>
                <a:gd name="f98" fmla="*/ f77 1 f45"/>
                <a:gd name="f99" fmla="*/ f78 1 f44"/>
                <a:gd name="f100" fmla="*/ f79 1 f45"/>
                <a:gd name="f101" fmla="*/ f80 1 f44"/>
                <a:gd name="f102" fmla="*/ f81 f35 1"/>
                <a:gd name="f103" fmla="*/ f82 f35 1"/>
                <a:gd name="f104" fmla="*/ f84 f36 1"/>
                <a:gd name="f105" fmla="*/ f83 f36 1"/>
                <a:gd name="f106" fmla="*/ f85 f35 1"/>
                <a:gd name="f107" fmla="*/ f86 f36 1"/>
                <a:gd name="f108" fmla="*/ f87 f35 1"/>
                <a:gd name="f109" fmla="*/ f88 f36 1"/>
                <a:gd name="f110" fmla="*/ f89 f35 1"/>
                <a:gd name="f111" fmla="*/ f90 f36 1"/>
                <a:gd name="f112" fmla="*/ f91 f35 1"/>
                <a:gd name="f113" fmla="*/ f92 f36 1"/>
                <a:gd name="f114" fmla="*/ f93 f36 1"/>
                <a:gd name="f115" fmla="*/ f94 f35 1"/>
                <a:gd name="f116" fmla="*/ f95 f36 1"/>
                <a:gd name="f117" fmla="*/ f96 f36 1"/>
                <a:gd name="f118" fmla="*/ f97 f35 1"/>
                <a:gd name="f119" fmla="*/ f98 f36 1"/>
                <a:gd name="f120" fmla="*/ f99 f35 1"/>
                <a:gd name="f121" fmla="*/ f100 f36 1"/>
                <a:gd name="f122" fmla="*/ f101 f35 1"/>
              </a:gdLst>
              <a:ahLst/>
              <a:cxnLst>
                <a:cxn ang="3cd4">
                  <a:pos x="hc" y="t"/>
                </a:cxn>
                <a:cxn ang="0">
                  <a:pos x="r" y="vc"/>
                </a:cxn>
                <a:cxn ang="cd4">
                  <a:pos x="hc" y="b"/>
                </a:cxn>
                <a:cxn ang="cd2">
                  <a:pos x="l" y="vc"/>
                </a:cxn>
                <a:cxn ang="f63">
                  <a:pos x="f106" y="f107"/>
                </a:cxn>
                <a:cxn ang="f63">
                  <a:pos x="f108" y="f109"/>
                </a:cxn>
                <a:cxn ang="f63">
                  <a:pos x="f110" y="f111"/>
                </a:cxn>
                <a:cxn ang="f63">
                  <a:pos x="f110" y="f111"/>
                </a:cxn>
                <a:cxn ang="f63">
                  <a:pos x="f110" y="f111"/>
                </a:cxn>
                <a:cxn ang="f63">
                  <a:pos x="f112" y="f113"/>
                </a:cxn>
                <a:cxn ang="f63">
                  <a:pos x="f112" y="f114"/>
                </a:cxn>
                <a:cxn ang="f63">
                  <a:pos x="f115" y="f116"/>
                </a:cxn>
                <a:cxn ang="f63">
                  <a:pos x="f115" y="f117"/>
                </a:cxn>
                <a:cxn ang="f63">
                  <a:pos x="f118" y="f119"/>
                </a:cxn>
                <a:cxn ang="f63">
                  <a:pos x="f120" y="f121"/>
                </a:cxn>
                <a:cxn ang="f63">
                  <a:pos x="f122" y="f121"/>
                </a:cxn>
                <a:cxn ang="f63">
                  <a:pos x="f122" y="f121"/>
                </a:cxn>
              </a:cxnLst>
              <a:rect l="f102" t="f105" r="f103" b="f104"/>
              <a:pathLst>
                <a:path w="514180" h="522097">
                  <a:moveTo>
                    <a:pt x="f8" y="f9"/>
                  </a:moveTo>
                  <a:lnTo>
                    <a:pt x="f10" y="f10"/>
                  </a:lnTo>
                  <a:lnTo>
                    <a:pt x="f5" y="f5"/>
                  </a:lnTo>
                  <a:lnTo>
                    <a:pt x="f5" y="f5"/>
                  </a:lnTo>
                  <a:lnTo>
                    <a:pt x="f5" y="f5"/>
                  </a:lnTo>
                  <a:cubicBezTo>
                    <a:pt x="f11" y="f12"/>
                    <a:pt x="f13" y="f14"/>
                    <a:pt x="f13" y="f15"/>
                  </a:cubicBezTo>
                  <a:lnTo>
                    <a:pt x="f13" y="f16"/>
                  </a:lnTo>
                  <a:lnTo>
                    <a:pt x="f17" y="f18"/>
                  </a:lnTo>
                  <a:lnTo>
                    <a:pt x="f17" y="f19"/>
                  </a:lnTo>
                  <a:cubicBezTo>
                    <a:pt x="f20" y="f21"/>
                    <a:pt x="f22" y="f23"/>
                    <a:pt x="f24" y="f25"/>
                  </a:cubicBezTo>
                  <a:cubicBezTo>
                    <a:pt x="f26" y="f25"/>
                    <a:pt x="f27" y="f25"/>
                    <a:pt x="f28" y="f29"/>
                  </a:cubicBezTo>
                  <a:cubicBezTo>
                    <a:pt x="f30" y="f31"/>
                    <a:pt x="f32" y="f31"/>
                    <a:pt x="f33" y="f29"/>
                  </a:cubicBezTo>
                  <a:lnTo>
                    <a:pt x="f33"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283">
              <a:extLst>
                <a:ext uri="{FF2B5EF4-FFF2-40B4-BE49-F238E27FC236}">
                  <a16:creationId xmlns:a16="http://schemas.microsoft.com/office/drawing/2014/main" id="{688769BA-2D97-C1AC-76E4-6588445D8748}"/>
                </a:ext>
              </a:extLst>
            </p:cNvPr>
            <p:cNvSpPr/>
            <p:nvPr/>
          </p:nvSpPr>
          <p:spPr>
            <a:xfrm flipH="1">
              <a:off x="11466246" y="4031141"/>
              <a:ext cx="105786" cy="109581"/>
            </a:xfrm>
            <a:custGeom>
              <a:avLst/>
              <a:gdLst>
                <a:gd name="f0" fmla="val 10800000"/>
                <a:gd name="f1" fmla="val 5400000"/>
                <a:gd name="f2" fmla="val 180"/>
                <a:gd name="f3" fmla="val w"/>
                <a:gd name="f4" fmla="val h"/>
                <a:gd name="f5" fmla="val 0"/>
                <a:gd name="f6" fmla="val 105786"/>
                <a:gd name="f7" fmla="val 109580"/>
                <a:gd name="f8" fmla="val 104769"/>
                <a:gd name="f9" fmla="val 108945"/>
                <a:gd name="f10" fmla="val 108309"/>
                <a:gd name="f11" fmla="val 107674"/>
                <a:gd name="f12" fmla="val 3052"/>
                <a:gd name="f13" fmla="val 1525"/>
                <a:gd name="f14" fmla="val 3306"/>
                <a:gd name="f15" fmla="val 4958"/>
                <a:gd name="f16" fmla="val 109581"/>
                <a:gd name="f17" fmla="+- 0 0 -90"/>
                <a:gd name="f18" fmla="*/ f3 1 105786"/>
                <a:gd name="f19" fmla="*/ f4 1 109580"/>
                <a:gd name="f20" fmla="val f5"/>
                <a:gd name="f21" fmla="val f6"/>
                <a:gd name="f22" fmla="val f7"/>
                <a:gd name="f23" fmla="*/ f17 f0 1"/>
                <a:gd name="f24" fmla="+- f22 0 f20"/>
                <a:gd name="f25" fmla="+- f21 0 f20"/>
                <a:gd name="f26" fmla="*/ f23 1 f2"/>
                <a:gd name="f27" fmla="*/ f25 1 105786"/>
                <a:gd name="f28" fmla="*/ f24 1 109580"/>
                <a:gd name="f29" fmla="*/ 104769 f25 1"/>
                <a:gd name="f30" fmla="*/ 108945 f24 1"/>
                <a:gd name="f31" fmla="*/ 108309 f24 1"/>
                <a:gd name="f32" fmla="*/ 105786 f25 1"/>
                <a:gd name="f33" fmla="*/ 3052 f25 1"/>
                <a:gd name="f34" fmla="*/ 0 f24 1"/>
                <a:gd name="f35" fmla="*/ 0 f25 1"/>
                <a:gd name="f36" fmla="*/ 1525 f24 1"/>
                <a:gd name="f37" fmla="*/ 3306 f25 1"/>
                <a:gd name="f38" fmla="*/ 4958 f24 1"/>
                <a:gd name="f39" fmla="*/ 109581 f24 1"/>
                <a:gd name="f40" fmla="+- f26 0 f1"/>
                <a:gd name="f41" fmla="*/ f29 1 105786"/>
                <a:gd name="f42" fmla="*/ f30 1 109580"/>
                <a:gd name="f43" fmla="*/ f31 1 109580"/>
                <a:gd name="f44" fmla="*/ f32 1 105786"/>
                <a:gd name="f45" fmla="*/ f33 1 105786"/>
                <a:gd name="f46" fmla="*/ f34 1 109580"/>
                <a:gd name="f47" fmla="*/ f35 1 105786"/>
                <a:gd name="f48" fmla="*/ f36 1 109580"/>
                <a:gd name="f49" fmla="*/ f37 1 105786"/>
                <a:gd name="f50" fmla="*/ f38 1 109580"/>
                <a:gd name="f51" fmla="*/ f39 1 109580"/>
                <a:gd name="f52" fmla="*/ f20 1 f27"/>
                <a:gd name="f53" fmla="*/ f21 1 f27"/>
                <a:gd name="f54" fmla="*/ f20 1 f28"/>
                <a:gd name="f55" fmla="*/ f22 1 f28"/>
                <a:gd name="f56" fmla="*/ f41 1 f27"/>
                <a:gd name="f57" fmla="*/ f42 1 f28"/>
                <a:gd name="f58" fmla="*/ f43 1 f28"/>
                <a:gd name="f59" fmla="*/ f44 1 f27"/>
                <a:gd name="f60" fmla="*/ f45 1 f27"/>
                <a:gd name="f61" fmla="*/ f46 1 f28"/>
                <a:gd name="f62" fmla="*/ f47 1 f27"/>
                <a:gd name="f63" fmla="*/ f48 1 f28"/>
                <a:gd name="f64" fmla="*/ f49 1 f27"/>
                <a:gd name="f65" fmla="*/ f50 1 f28"/>
                <a:gd name="f66" fmla="*/ f51 1 f28"/>
                <a:gd name="f67" fmla="*/ f52 f18 1"/>
                <a:gd name="f68" fmla="*/ f53 f18 1"/>
                <a:gd name="f69" fmla="*/ f55 f19 1"/>
                <a:gd name="f70" fmla="*/ f54 f19 1"/>
                <a:gd name="f71" fmla="*/ f56 f18 1"/>
                <a:gd name="f72" fmla="*/ f57 f19 1"/>
                <a:gd name="f73" fmla="*/ f58 f19 1"/>
                <a:gd name="f74" fmla="*/ f59 f18 1"/>
                <a:gd name="f75" fmla="*/ f60 f18 1"/>
                <a:gd name="f76" fmla="*/ f61 f19 1"/>
                <a:gd name="f77" fmla="*/ f62 f18 1"/>
                <a:gd name="f78" fmla="*/ f63 f19 1"/>
                <a:gd name="f79" fmla="*/ f64 f18 1"/>
                <a:gd name="f80" fmla="*/ f65 f19 1"/>
                <a:gd name="f81" fmla="*/ f66 f19 1"/>
              </a:gdLst>
              <a:ahLst/>
              <a:cxnLst>
                <a:cxn ang="3cd4">
                  <a:pos x="hc" y="t"/>
                </a:cxn>
                <a:cxn ang="0">
                  <a:pos x="r" y="vc"/>
                </a:cxn>
                <a:cxn ang="cd4">
                  <a:pos x="hc" y="b"/>
                </a:cxn>
                <a:cxn ang="cd2">
                  <a:pos x="l" y="vc"/>
                </a:cxn>
                <a:cxn ang="f40">
                  <a:pos x="f71" y="f72"/>
                </a:cxn>
                <a:cxn ang="f40">
                  <a:pos x="f71" y="f72"/>
                </a:cxn>
                <a:cxn ang="f40">
                  <a:pos x="f71" y="f73"/>
                </a:cxn>
                <a:cxn ang="f40">
                  <a:pos x="f71" y="f73"/>
                </a:cxn>
                <a:cxn ang="f40">
                  <a:pos x="f71" y="f73"/>
                </a:cxn>
                <a:cxn ang="f40">
                  <a:pos x="f71" y="f73"/>
                </a:cxn>
                <a:cxn ang="f40">
                  <a:pos x="f74" y="f73"/>
                </a:cxn>
                <a:cxn ang="f40">
                  <a:pos x="f75" y="f76"/>
                </a:cxn>
                <a:cxn ang="f40">
                  <a:pos x="f75" y="f76"/>
                </a:cxn>
                <a:cxn ang="f40">
                  <a:pos x="f77" y="f78"/>
                </a:cxn>
                <a:cxn ang="f40">
                  <a:pos x="f79" y="f80"/>
                </a:cxn>
                <a:cxn ang="f40">
                  <a:pos x="f71" y="f81"/>
                </a:cxn>
                <a:cxn ang="f40">
                  <a:pos x="f71" y="f72"/>
                </a:cxn>
              </a:cxnLst>
              <a:rect l="f67" t="f70" r="f68" b="f69"/>
              <a:pathLst>
                <a:path w="105786" h="109580">
                  <a:moveTo>
                    <a:pt x="f8" y="f9"/>
                  </a:moveTo>
                  <a:lnTo>
                    <a:pt x="f8" y="f9"/>
                  </a:lnTo>
                  <a:cubicBezTo>
                    <a:pt x="f8" y="f9"/>
                    <a:pt x="f8" y="f9"/>
                    <a:pt x="f8" y="f10"/>
                  </a:cubicBezTo>
                  <a:cubicBezTo>
                    <a:pt x="f8" y="f11"/>
                    <a:pt x="f8" y="f10"/>
                    <a:pt x="f8" y="f10"/>
                  </a:cubicBezTo>
                  <a:lnTo>
                    <a:pt x="f8" y="f10"/>
                  </a:lnTo>
                  <a:lnTo>
                    <a:pt x="f8" y="f10"/>
                  </a:lnTo>
                  <a:lnTo>
                    <a:pt x="f6" y="f10"/>
                  </a:lnTo>
                  <a:lnTo>
                    <a:pt x="f12" y="f5"/>
                  </a:lnTo>
                  <a:lnTo>
                    <a:pt x="f12" y="f5"/>
                  </a:lnTo>
                  <a:lnTo>
                    <a:pt x="f5" y="f13"/>
                  </a:lnTo>
                  <a:lnTo>
                    <a:pt x="f14" y="f15"/>
                  </a:lnTo>
                  <a:lnTo>
                    <a:pt x="f8"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284">
              <a:extLst>
                <a:ext uri="{FF2B5EF4-FFF2-40B4-BE49-F238E27FC236}">
                  <a16:creationId xmlns:a16="http://schemas.microsoft.com/office/drawing/2014/main" id="{12EE2EF0-D060-90A4-F647-2B9EC969D29A}"/>
                </a:ext>
              </a:extLst>
            </p:cNvPr>
            <p:cNvSpPr/>
            <p:nvPr/>
          </p:nvSpPr>
          <p:spPr>
            <a:xfrm flipH="1">
              <a:off x="11050222" y="3820628"/>
              <a:ext cx="99303" cy="102714"/>
            </a:xfrm>
            <a:custGeom>
              <a:avLst/>
              <a:gdLst>
                <a:gd name="f0" fmla="val 10800000"/>
                <a:gd name="f1" fmla="val 5400000"/>
                <a:gd name="f2" fmla="val 180"/>
                <a:gd name="f3" fmla="val w"/>
                <a:gd name="f4" fmla="val h"/>
                <a:gd name="f5" fmla="val 0"/>
                <a:gd name="f6" fmla="val 99301"/>
                <a:gd name="f7" fmla="val 102715"/>
                <a:gd name="f8" fmla="val 99302"/>
                <a:gd name="f9" fmla="val 98521"/>
                <a:gd name="f10" fmla="val 2162"/>
                <a:gd name="f11" fmla="val 1791"/>
                <a:gd name="f12" fmla="val 445"/>
                <a:gd name="f13" fmla="val 1451"/>
                <a:gd name="f14" fmla="val 915"/>
                <a:gd name="f15" fmla="val 1144"/>
                <a:gd name="f16" fmla="val 1398"/>
                <a:gd name="f17" fmla="val 2288"/>
                <a:gd name="f18" fmla="val 99047"/>
                <a:gd name="f19" fmla="val 102716"/>
                <a:gd name="f20" fmla="+- 0 0 -90"/>
                <a:gd name="f21" fmla="*/ f3 1 99301"/>
                <a:gd name="f22" fmla="*/ f4 1 102715"/>
                <a:gd name="f23" fmla="val f5"/>
                <a:gd name="f24" fmla="val f6"/>
                <a:gd name="f25" fmla="val f7"/>
                <a:gd name="f26" fmla="*/ f20 f0 1"/>
                <a:gd name="f27" fmla="+- f25 0 f23"/>
                <a:gd name="f28" fmla="+- f24 0 f23"/>
                <a:gd name="f29" fmla="*/ f26 1 f2"/>
                <a:gd name="f30" fmla="*/ f28 1 99301"/>
                <a:gd name="f31" fmla="*/ f27 1 102715"/>
                <a:gd name="f32" fmla="*/ 99302 f28 1"/>
                <a:gd name="f33" fmla="*/ 98521 f27 1"/>
                <a:gd name="f34" fmla="*/ 2162 f28 1"/>
                <a:gd name="f35" fmla="*/ 0 f27 1"/>
                <a:gd name="f36" fmla="*/ 1144 f28 1"/>
                <a:gd name="f37" fmla="*/ 1398 f27 1"/>
                <a:gd name="f38" fmla="*/ 0 f28 1"/>
                <a:gd name="f39" fmla="*/ 2288 f27 1"/>
                <a:gd name="f40" fmla="*/ 99047 f28 1"/>
                <a:gd name="f41" fmla="*/ 102716 f27 1"/>
                <a:gd name="f42" fmla="+- f29 0 f1"/>
                <a:gd name="f43" fmla="*/ f32 1 99301"/>
                <a:gd name="f44" fmla="*/ f33 1 102715"/>
                <a:gd name="f45" fmla="*/ f34 1 99301"/>
                <a:gd name="f46" fmla="*/ f35 1 102715"/>
                <a:gd name="f47" fmla="*/ f36 1 99301"/>
                <a:gd name="f48" fmla="*/ f37 1 102715"/>
                <a:gd name="f49" fmla="*/ f38 1 99301"/>
                <a:gd name="f50" fmla="*/ f39 1 102715"/>
                <a:gd name="f51" fmla="*/ f40 1 99301"/>
                <a:gd name="f52" fmla="*/ f41 1 102715"/>
                <a:gd name="f53" fmla="*/ f23 1 f30"/>
                <a:gd name="f54" fmla="*/ f24 1 f30"/>
                <a:gd name="f55" fmla="*/ f23 1 f31"/>
                <a:gd name="f56" fmla="*/ f25 1 f31"/>
                <a:gd name="f57" fmla="*/ f43 1 f30"/>
                <a:gd name="f58" fmla="*/ f44 1 f31"/>
                <a:gd name="f59" fmla="*/ f45 1 f30"/>
                <a:gd name="f60" fmla="*/ f46 1 f31"/>
                <a:gd name="f61" fmla="*/ f47 1 f30"/>
                <a:gd name="f62" fmla="*/ f48 1 f31"/>
                <a:gd name="f63" fmla="*/ f49 1 f30"/>
                <a:gd name="f64" fmla="*/ f50 1 f31"/>
                <a:gd name="f65" fmla="*/ f51 1 f30"/>
                <a:gd name="f66" fmla="*/ f52 1 f31"/>
                <a:gd name="f67" fmla="*/ f53 f21 1"/>
                <a:gd name="f68" fmla="*/ f54 f21 1"/>
                <a:gd name="f69" fmla="*/ f56 f22 1"/>
                <a:gd name="f70" fmla="*/ f55 f22 1"/>
                <a:gd name="f71" fmla="*/ f57 f21 1"/>
                <a:gd name="f72" fmla="*/ f58 f22 1"/>
                <a:gd name="f73" fmla="*/ f59 f21 1"/>
                <a:gd name="f74" fmla="*/ f60 f22 1"/>
                <a:gd name="f75" fmla="*/ f61 f21 1"/>
                <a:gd name="f76" fmla="*/ f62 f22 1"/>
                <a:gd name="f77" fmla="*/ f63 f21 1"/>
                <a:gd name="f78" fmla="*/ f64 f22 1"/>
                <a:gd name="f79" fmla="*/ f65 f21 1"/>
                <a:gd name="f80" fmla="*/ f66 f22 1"/>
              </a:gdLst>
              <a:ahLst/>
              <a:cxnLst>
                <a:cxn ang="3cd4">
                  <a:pos x="hc" y="t"/>
                </a:cxn>
                <a:cxn ang="0">
                  <a:pos x="r" y="vc"/>
                </a:cxn>
                <a:cxn ang="cd4">
                  <a:pos x="hc" y="b"/>
                </a:cxn>
                <a:cxn ang="cd2">
                  <a:pos x="l" y="vc"/>
                </a:cxn>
                <a:cxn ang="f42">
                  <a:pos x="f71" y="f72"/>
                </a:cxn>
                <a:cxn ang="f42">
                  <a:pos x="f73" y="f74"/>
                </a:cxn>
                <a:cxn ang="f42">
                  <a:pos x="f73" y="f74"/>
                </a:cxn>
                <a:cxn ang="f42">
                  <a:pos x="f75" y="f76"/>
                </a:cxn>
                <a:cxn ang="f42">
                  <a:pos x="f77" y="f78"/>
                </a:cxn>
                <a:cxn ang="f42">
                  <a:pos x="f79" y="f80"/>
                </a:cxn>
              </a:cxnLst>
              <a:rect l="f67" t="f70" r="f68" b="f69"/>
              <a:pathLst>
                <a:path w="99301" h="102715">
                  <a:moveTo>
                    <a:pt x="f8" y="f9"/>
                  </a:moveTo>
                  <a:lnTo>
                    <a:pt x="f10" y="f5"/>
                  </a:lnTo>
                  <a:lnTo>
                    <a:pt x="f10" y="f5"/>
                  </a:lnTo>
                  <a:cubicBezTo>
                    <a:pt x="f11" y="f12"/>
                    <a:pt x="f13" y="f14"/>
                    <a:pt x="f15" y="f16"/>
                  </a:cubicBezTo>
                  <a:lnTo>
                    <a:pt x="f5" y="f17"/>
                  </a:lnTo>
                  <a:lnTo>
                    <a:pt x="f18"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285">
              <a:extLst>
                <a:ext uri="{FF2B5EF4-FFF2-40B4-BE49-F238E27FC236}">
                  <a16:creationId xmlns:a16="http://schemas.microsoft.com/office/drawing/2014/main" id="{52A32344-01C9-B8A7-B6C6-B990DDE58E39}"/>
                </a:ext>
              </a:extLst>
            </p:cNvPr>
            <p:cNvSpPr/>
            <p:nvPr/>
          </p:nvSpPr>
          <p:spPr>
            <a:xfrm flipH="1">
              <a:off x="11017184" y="3868049"/>
              <a:ext cx="5074" cy="30129"/>
            </a:xfrm>
            <a:custGeom>
              <a:avLst/>
              <a:gdLst>
                <a:gd name="f0" fmla="val 10800000"/>
                <a:gd name="f1" fmla="val 5400000"/>
                <a:gd name="f2" fmla="val 180"/>
                <a:gd name="f3" fmla="val w"/>
                <a:gd name="f4" fmla="val h"/>
                <a:gd name="f5" fmla="val 0"/>
                <a:gd name="f6" fmla="val 5075"/>
                <a:gd name="f7" fmla="val 30134"/>
                <a:gd name="f8" fmla="val 4964"/>
                <a:gd name="f9" fmla="val 5113"/>
                <a:gd name="f10" fmla="val 369"/>
                <a:gd name="f11" fmla="val 776"/>
                <a:gd name="f12" fmla="val 1144"/>
                <a:gd name="f13" fmla="val 4325"/>
                <a:gd name="f14" fmla="val 1754"/>
                <a:gd name="f15" fmla="val 3315"/>
                <a:gd name="f16" fmla="val 2675"/>
                <a:gd name="f17" fmla="val 509"/>
                <a:gd name="f18" fmla="val 5"/>
                <a:gd name="f19" fmla="val 24917"/>
                <a:gd name="f20" fmla="val 28476"/>
                <a:gd name="f21" fmla="val -65"/>
                <a:gd name="f22" fmla="val 29315"/>
                <a:gd name="f23" fmla="val 558"/>
                <a:gd name="f24" fmla="val 30052"/>
                <a:gd name="f25" fmla="val 1399"/>
                <a:gd name="f26" fmla="val 30129"/>
                <a:gd name="f27" fmla="val 1442"/>
                <a:gd name="f28" fmla="val 1487"/>
                <a:gd name="f29" fmla="val 1531"/>
                <a:gd name="f30" fmla="val 2370"/>
                <a:gd name="f31" fmla="val 30205"/>
                <a:gd name="f32" fmla="val 3110"/>
                <a:gd name="f33" fmla="val 29582"/>
                <a:gd name="f34" fmla="val 3183"/>
                <a:gd name="f35" fmla="val 28743"/>
                <a:gd name="f36" fmla="val 3184"/>
                <a:gd name="f37" fmla="val 28730"/>
                <a:gd name="f38" fmla="val 25806"/>
                <a:gd name="f39" fmla="+- 0 0 -90"/>
                <a:gd name="f40" fmla="*/ f3 1 5075"/>
                <a:gd name="f41" fmla="*/ f4 1 30134"/>
                <a:gd name="f42" fmla="val f5"/>
                <a:gd name="f43" fmla="val f6"/>
                <a:gd name="f44" fmla="val f7"/>
                <a:gd name="f45" fmla="*/ f39 f0 1"/>
                <a:gd name="f46" fmla="+- f44 0 f42"/>
                <a:gd name="f47" fmla="+- f43 0 f42"/>
                <a:gd name="f48" fmla="*/ f45 1 f2"/>
                <a:gd name="f49" fmla="*/ f47 1 5075"/>
                <a:gd name="f50" fmla="*/ f46 1 30134"/>
                <a:gd name="f51" fmla="*/ 4964 f47 1"/>
                <a:gd name="f52" fmla="*/ 0 f46 1"/>
                <a:gd name="f53" fmla="*/ 1144 f46 1"/>
                <a:gd name="f54" fmla="*/ 2675 f47 1"/>
                <a:gd name="f55" fmla="*/ 509 f46 1"/>
                <a:gd name="f56" fmla="*/ 5 f47 1"/>
                <a:gd name="f57" fmla="*/ 24917 f46 1"/>
                <a:gd name="f58" fmla="*/ 28476 f46 1"/>
                <a:gd name="f59" fmla="*/ 1399 f47 1"/>
                <a:gd name="f60" fmla="*/ 30129 f46 1"/>
                <a:gd name="f61" fmla="*/ 1531 f47 1"/>
                <a:gd name="f62" fmla="*/ 3183 f47 1"/>
                <a:gd name="f63" fmla="*/ 28743 f46 1"/>
                <a:gd name="f64" fmla="*/ 3184 f47 1"/>
                <a:gd name="f65" fmla="*/ 28730 f46 1"/>
                <a:gd name="f66" fmla="*/ 25806 f46 1"/>
                <a:gd name="f67" fmla="+- f48 0 f1"/>
                <a:gd name="f68" fmla="*/ f51 1 5075"/>
                <a:gd name="f69" fmla="*/ f52 1 30134"/>
                <a:gd name="f70" fmla="*/ f53 1 30134"/>
                <a:gd name="f71" fmla="*/ f54 1 5075"/>
                <a:gd name="f72" fmla="*/ f55 1 30134"/>
                <a:gd name="f73" fmla="*/ f56 1 5075"/>
                <a:gd name="f74" fmla="*/ f57 1 30134"/>
                <a:gd name="f75" fmla="*/ f58 1 30134"/>
                <a:gd name="f76" fmla="*/ f59 1 5075"/>
                <a:gd name="f77" fmla="*/ f60 1 30134"/>
                <a:gd name="f78" fmla="*/ f61 1 5075"/>
                <a:gd name="f79" fmla="*/ f62 1 5075"/>
                <a:gd name="f80" fmla="*/ f63 1 30134"/>
                <a:gd name="f81" fmla="*/ f64 1 5075"/>
                <a:gd name="f82" fmla="*/ f65 1 30134"/>
                <a:gd name="f83" fmla="*/ f66 1 30134"/>
                <a:gd name="f84" fmla="*/ f42 1 f49"/>
                <a:gd name="f85" fmla="*/ f43 1 f49"/>
                <a:gd name="f86" fmla="*/ f42 1 f50"/>
                <a:gd name="f87" fmla="*/ f44 1 f50"/>
                <a:gd name="f88" fmla="*/ f68 1 f49"/>
                <a:gd name="f89" fmla="*/ f69 1 f50"/>
                <a:gd name="f90" fmla="*/ f70 1 f50"/>
                <a:gd name="f91" fmla="*/ f71 1 f49"/>
                <a:gd name="f92" fmla="*/ f72 1 f50"/>
                <a:gd name="f93" fmla="*/ f73 1 f49"/>
                <a:gd name="f94" fmla="*/ f74 1 f50"/>
                <a:gd name="f95" fmla="*/ f75 1 f50"/>
                <a:gd name="f96" fmla="*/ f76 1 f49"/>
                <a:gd name="f97" fmla="*/ f77 1 f50"/>
                <a:gd name="f98" fmla="*/ f78 1 f49"/>
                <a:gd name="f99" fmla="*/ f79 1 f49"/>
                <a:gd name="f100" fmla="*/ f80 1 f50"/>
                <a:gd name="f101" fmla="*/ f81 1 f49"/>
                <a:gd name="f102" fmla="*/ f82 1 f50"/>
                <a:gd name="f103" fmla="*/ f83 1 f50"/>
                <a:gd name="f104" fmla="*/ f84 f40 1"/>
                <a:gd name="f105" fmla="*/ f85 f40 1"/>
                <a:gd name="f106" fmla="*/ f87 f41 1"/>
                <a:gd name="f107" fmla="*/ f86 f41 1"/>
                <a:gd name="f108" fmla="*/ f88 f40 1"/>
                <a:gd name="f109" fmla="*/ f89 f41 1"/>
                <a:gd name="f110" fmla="*/ f90 f41 1"/>
                <a:gd name="f111" fmla="*/ f91 f40 1"/>
                <a:gd name="f112" fmla="*/ f92 f41 1"/>
                <a:gd name="f113" fmla="*/ f93 f40 1"/>
                <a:gd name="f114" fmla="*/ f94 f41 1"/>
                <a:gd name="f115" fmla="*/ f95 f41 1"/>
                <a:gd name="f116" fmla="*/ f96 f40 1"/>
                <a:gd name="f117" fmla="*/ f97 f41 1"/>
                <a:gd name="f118" fmla="*/ f98 f40 1"/>
                <a:gd name="f119" fmla="*/ f99 f40 1"/>
                <a:gd name="f120" fmla="*/ f100 f41 1"/>
                <a:gd name="f121" fmla="*/ f101 f40 1"/>
                <a:gd name="f122" fmla="*/ f102 f41 1"/>
                <a:gd name="f123" fmla="*/ f103 f41 1"/>
              </a:gdLst>
              <a:ahLst/>
              <a:cxnLst>
                <a:cxn ang="3cd4">
                  <a:pos x="hc" y="t"/>
                </a:cxn>
                <a:cxn ang="0">
                  <a:pos x="r" y="vc"/>
                </a:cxn>
                <a:cxn ang="cd4">
                  <a:pos x="hc" y="b"/>
                </a:cxn>
                <a:cxn ang="cd2">
                  <a:pos x="l" y="vc"/>
                </a:cxn>
                <a:cxn ang="f67">
                  <a:pos x="f108" y="f109"/>
                </a:cxn>
                <a:cxn ang="f67">
                  <a:pos x="f108" y="f109"/>
                </a:cxn>
                <a:cxn ang="f67">
                  <a:pos x="f108" y="f110"/>
                </a:cxn>
                <a:cxn ang="f67">
                  <a:pos x="f111" y="f110"/>
                </a:cxn>
                <a:cxn ang="f67">
                  <a:pos x="f111" y="f112"/>
                </a:cxn>
                <a:cxn ang="f67">
                  <a:pos x="f113" y="f114"/>
                </a:cxn>
                <a:cxn ang="f67">
                  <a:pos x="f113" y="f115"/>
                </a:cxn>
                <a:cxn ang="f67">
                  <a:pos x="f116" y="f117"/>
                </a:cxn>
                <a:cxn ang="f67">
                  <a:pos x="f118" y="f117"/>
                </a:cxn>
                <a:cxn ang="f67">
                  <a:pos x="f119" y="f120"/>
                </a:cxn>
                <a:cxn ang="f67">
                  <a:pos x="f121" y="f122"/>
                </a:cxn>
                <a:cxn ang="f67">
                  <a:pos x="f121" y="f123"/>
                </a:cxn>
              </a:cxnLst>
              <a:rect l="f104" t="f107" r="f105" b="f106"/>
              <a:pathLst>
                <a:path w="5075" h="30134">
                  <a:moveTo>
                    <a:pt x="f8" y="f5"/>
                  </a:moveTo>
                  <a:lnTo>
                    <a:pt x="f8" y="f5"/>
                  </a:lnTo>
                  <a:cubicBezTo>
                    <a:pt x="f9" y="f10"/>
                    <a:pt x="f9" y="f11"/>
                    <a:pt x="f8" y="f12"/>
                  </a:cubicBezTo>
                  <a:cubicBezTo>
                    <a:pt x="f13" y="f14"/>
                    <a:pt x="f15" y="f14"/>
                    <a:pt x="f16" y="f12"/>
                  </a:cubicBezTo>
                  <a:lnTo>
                    <a:pt x="f16" y="f17"/>
                  </a:lnTo>
                  <a:lnTo>
                    <a:pt x="f18" y="f19"/>
                  </a:lnTo>
                  <a:lnTo>
                    <a:pt x="f18" y="f20"/>
                  </a:lnTo>
                  <a:cubicBezTo>
                    <a:pt x="f21" y="f22"/>
                    <a:pt x="f23" y="f24"/>
                    <a:pt x="f25" y="f26"/>
                  </a:cubicBezTo>
                  <a:cubicBezTo>
                    <a:pt x="f27" y="f26"/>
                    <a:pt x="f28" y="f26"/>
                    <a:pt x="f29" y="f26"/>
                  </a:cubicBezTo>
                  <a:cubicBezTo>
                    <a:pt x="f30" y="f31"/>
                    <a:pt x="f32" y="f33"/>
                    <a:pt x="f34" y="f35"/>
                  </a:cubicBezTo>
                  <a:cubicBezTo>
                    <a:pt x="f36" y="f35"/>
                    <a:pt x="f36" y="f37"/>
                    <a:pt x="f36" y="f37"/>
                  </a:cubicBezTo>
                  <a:lnTo>
                    <a:pt x="f36"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286">
              <a:extLst>
                <a:ext uri="{FF2B5EF4-FFF2-40B4-BE49-F238E27FC236}">
                  <a16:creationId xmlns:a16="http://schemas.microsoft.com/office/drawing/2014/main" id="{F28FA787-8D7C-B844-788B-573C36E8D25E}"/>
                </a:ext>
              </a:extLst>
            </p:cNvPr>
            <p:cNvSpPr/>
            <p:nvPr/>
          </p:nvSpPr>
          <p:spPr>
            <a:xfrm flipH="1">
              <a:off x="11182453" y="2031147"/>
              <a:ext cx="193011" cy="103692"/>
            </a:xfrm>
            <a:custGeom>
              <a:avLst/>
              <a:gdLst>
                <a:gd name="f0" fmla="val 10800000"/>
                <a:gd name="f1" fmla="val 5400000"/>
                <a:gd name="f2" fmla="val 180"/>
                <a:gd name="f3" fmla="val w"/>
                <a:gd name="f4" fmla="val h"/>
                <a:gd name="f5" fmla="val 0"/>
                <a:gd name="f6" fmla="val 193008"/>
                <a:gd name="f7" fmla="val 103691"/>
                <a:gd name="f8" fmla="val 103692"/>
                <a:gd name="f9" fmla="val 193009"/>
                <a:gd name="f10" fmla="val 19154"/>
                <a:gd name="f11" fmla="val 188813"/>
                <a:gd name="f12" fmla="val 15468"/>
                <a:gd name="f13" fmla="val 185420"/>
                <a:gd name="f14" fmla="val 12035"/>
                <a:gd name="f15" fmla="val 185042"/>
                <a:gd name="f16" fmla="val 6633"/>
                <a:gd name="f17" fmla="val 187923"/>
                <a:gd name="f18" fmla="val 2755"/>
                <a:gd name="f19" fmla="val 189125"/>
                <a:gd name="f20" fmla="val 1408"/>
                <a:gd name="f21" fmla="val 190729"/>
                <a:gd name="f22" fmla="val 467"/>
                <a:gd name="f23" fmla="val 192500"/>
                <a:gd name="f24" fmla="val 86"/>
                <a:gd name="f25" fmla="val 192084"/>
                <a:gd name="f26" fmla="val -29"/>
                <a:gd name="f27" fmla="val 191644"/>
                <a:gd name="f28" fmla="val 191229"/>
                <a:gd name="f29" fmla="val 509"/>
                <a:gd name="f30" fmla="val 83352"/>
                <a:gd name="f31" fmla="val 254"/>
                <a:gd name="f32" fmla="val 97844"/>
                <a:gd name="f33" fmla="+- 0 0 -90"/>
                <a:gd name="f34" fmla="*/ f3 1 193008"/>
                <a:gd name="f35" fmla="*/ f4 1 103691"/>
                <a:gd name="f36" fmla="val f5"/>
                <a:gd name="f37" fmla="val f6"/>
                <a:gd name="f38" fmla="val f7"/>
                <a:gd name="f39" fmla="*/ f33 f0 1"/>
                <a:gd name="f40" fmla="+- f38 0 f36"/>
                <a:gd name="f41" fmla="+- f37 0 f36"/>
                <a:gd name="f42" fmla="*/ f39 1 f2"/>
                <a:gd name="f43" fmla="*/ f41 1 193008"/>
                <a:gd name="f44" fmla="*/ f40 1 103691"/>
                <a:gd name="f45" fmla="*/ 0 f41 1"/>
                <a:gd name="f46" fmla="*/ 103692 f40 1"/>
                <a:gd name="f47" fmla="*/ 193009 f41 1"/>
                <a:gd name="f48" fmla="*/ 19154 f40 1"/>
                <a:gd name="f49" fmla="*/ 188813 f41 1"/>
                <a:gd name="f50" fmla="*/ 15468 f40 1"/>
                <a:gd name="f51" fmla="*/ 187923 f41 1"/>
                <a:gd name="f52" fmla="*/ 2755 f40 1"/>
                <a:gd name="f53" fmla="*/ 192500 f41 1"/>
                <a:gd name="f54" fmla="*/ 86 f40 1"/>
                <a:gd name="f55" fmla="*/ 191229 f41 1"/>
                <a:gd name="f56" fmla="*/ 509 f41 1"/>
                <a:gd name="f57" fmla="*/ 83352 f40 1"/>
                <a:gd name="f58" fmla="*/ 254 f41 1"/>
                <a:gd name="f59" fmla="*/ 97844 f40 1"/>
                <a:gd name="f60" fmla="+- f42 0 f1"/>
                <a:gd name="f61" fmla="*/ f45 1 193008"/>
                <a:gd name="f62" fmla="*/ f46 1 103691"/>
                <a:gd name="f63" fmla="*/ f47 1 193008"/>
                <a:gd name="f64" fmla="*/ f48 1 103691"/>
                <a:gd name="f65" fmla="*/ f49 1 193008"/>
                <a:gd name="f66" fmla="*/ f50 1 103691"/>
                <a:gd name="f67" fmla="*/ f51 1 193008"/>
                <a:gd name="f68" fmla="*/ f52 1 103691"/>
                <a:gd name="f69" fmla="*/ f53 1 193008"/>
                <a:gd name="f70" fmla="*/ f54 1 103691"/>
                <a:gd name="f71" fmla="*/ f55 1 193008"/>
                <a:gd name="f72" fmla="*/ f56 1 193008"/>
                <a:gd name="f73" fmla="*/ f57 1 103691"/>
                <a:gd name="f74" fmla="*/ f58 1 193008"/>
                <a:gd name="f75" fmla="*/ f59 1 103691"/>
                <a:gd name="f76" fmla="*/ f36 1 f43"/>
                <a:gd name="f77" fmla="*/ f37 1 f43"/>
                <a:gd name="f78" fmla="*/ f36 1 f44"/>
                <a:gd name="f79" fmla="*/ f38 1 f44"/>
                <a:gd name="f80" fmla="*/ f61 1 f43"/>
                <a:gd name="f81" fmla="*/ f62 1 f44"/>
                <a:gd name="f82" fmla="*/ f63 1 f43"/>
                <a:gd name="f83" fmla="*/ f64 1 f44"/>
                <a:gd name="f84" fmla="*/ f65 1 f43"/>
                <a:gd name="f85" fmla="*/ f66 1 f44"/>
                <a:gd name="f86" fmla="*/ f67 1 f43"/>
                <a:gd name="f87" fmla="*/ f68 1 f44"/>
                <a:gd name="f88" fmla="*/ f69 1 f43"/>
                <a:gd name="f89" fmla="*/ f70 1 f44"/>
                <a:gd name="f90" fmla="*/ f71 1 f43"/>
                <a:gd name="f91" fmla="*/ f72 1 f43"/>
                <a:gd name="f92" fmla="*/ f73 1 f44"/>
                <a:gd name="f93" fmla="*/ f74 1 f43"/>
                <a:gd name="f94" fmla="*/ f75 1 f44"/>
                <a:gd name="f95" fmla="*/ f76 f34 1"/>
                <a:gd name="f96" fmla="*/ f77 f34 1"/>
                <a:gd name="f97" fmla="*/ f79 f35 1"/>
                <a:gd name="f98" fmla="*/ f78 f35 1"/>
                <a:gd name="f99" fmla="*/ f80 f34 1"/>
                <a:gd name="f100" fmla="*/ f81 f35 1"/>
                <a:gd name="f101" fmla="*/ f82 f34 1"/>
                <a:gd name="f102" fmla="*/ f83 f35 1"/>
                <a:gd name="f103" fmla="*/ f84 f34 1"/>
                <a:gd name="f104" fmla="*/ f85 f35 1"/>
                <a:gd name="f105" fmla="*/ f86 f34 1"/>
                <a:gd name="f106" fmla="*/ f87 f35 1"/>
                <a:gd name="f107" fmla="*/ f88 f34 1"/>
                <a:gd name="f108" fmla="*/ f89 f35 1"/>
                <a:gd name="f109" fmla="*/ f90 f34 1"/>
                <a:gd name="f110" fmla="*/ f91 f34 1"/>
                <a:gd name="f111" fmla="*/ f92 f35 1"/>
                <a:gd name="f112" fmla="*/ f93 f34 1"/>
                <a:gd name="f113" fmla="*/ f94 f35 1"/>
              </a:gdLst>
              <a:ahLst/>
              <a:cxnLst>
                <a:cxn ang="3cd4">
                  <a:pos x="hc" y="t"/>
                </a:cxn>
                <a:cxn ang="0">
                  <a:pos x="r" y="vc"/>
                </a:cxn>
                <a:cxn ang="cd4">
                  <a:pos x="hc" y="b"/>
                </a:cxn>
                <a:cxn ang="cd2">
                  <a:pos x="l" y="vc"/>
                </a:cxn>
                <a:cxn ang="f60">
                  <a:pos x="f99" y="f100"/>
                </a:cxn>
                <a:cxn ang="f60">
                  <a:pos x="f101" y="f102"/>
                </a:cxn>
                <a:cxn ang="f60">
                  <a:pos x="f103" y="f104"/>
                </a:cxn>
                <a:cxn ang="f60">
                  <a:pos x="f105" y="f106"/>
                </a:cxn>
                <a:cxn ang="f60">
                  <a:pos x="f107" y="f108"/>
                </a:cxn>
                <a:cxn ang="f60">
                  <a:pos x="f109" y="f108"/>
                </a:cxn>
                <a:cxn ang="f60">
                  <a:pos x="f110" y="f111"/>
                </a:cxn>
                <a:cxn ang="f60">
                  <a:pos x="f112" y="f113"/>
                </a:cxn>
              </a:cxnLst>
              <a:rect l="f95" t="f98" r="f96" b="f97"/>
              <a:pathLst>
                <a:path w="193008" h="103691">
                  <a:moveTo>
                    <a:pt x="f5" y="f8"/>
                  </a:moveTo>
                  <a:lnTo>
                    <a:pt x="f9" y="f10"/>
                  </a:lnTo>
                  <a:lnTo>
                    <a:pt x="f11" y="f12"/>
                  </a:lnTo>
                  <a:cubicBezTo>
                    <a:pt x="f13" y="f14"/>
                    <a:pt x="f15" y="f16"/>
                    <a:pt x="f17" y="f18"/>
                  </a:cubicBezTo>
                  <a:cubicBezTo>
                    <a:pt x="f19" y="f20"/>
                    <a:pt x="f21" y="f22"/>
                    <a:pt x="f23" y="f24"/>
                  </a:cubicBezTo>
                  <a:cubicBezTo>
                    <a:pt x="f25" y="f26"/>
                    <a:pt x="f27" y="f26"/>
                    <a:pt x="f28" y="f24"/>
                  </a:cubicBezTo>
                  <a:lnTo>
                    <a:pt x="f29" y="f30"/>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287">
              <a:extLst>
                <a:ext uri="{FF2B5EF4-FFF2-40B4-BE49-F238E27FC236}">
                  <a16:creationId xmlns:a16="http://schemas.microsoft.com/office/drawing/2014/main" id="{BF7E7ED3-65C8-67D7-F384-D49902306324}"/>
                </a:ext>
              </a:extLst>
            </p:cNvPr>
            <p:cNvSpPr/>
            <p:nvPr/>
          </p:nvSpPr>
          <p:spPr>
            <a:xfrm flipH="1">
              <a:off x="11157024" y="2031403"/>
              <a:ext cx="32196" cy="25886"/>
            </a:xfrm>
            <a:custGeom>
              <a:avLst/>
              <a:gdLst>
                <a:gd name="f0" fmla="val 10800000"/>
                <a:gd name="f1" fmla="val 5400000"/>
                <a:gd name="f2" fmla="val 180"/>
                <a:gd name="f3" fmla="val w"/>
                <a:gd name="f4" fmla="val h"/>
                <a:gd name="f5" fmla="val 0"/>
                <a:gd name="f6" fmla="val 32197"/>
                <a:gd name="f7" fmla="val 25891"/>
                <a:gd name="f8" fmla="val 2573"/>
                <a:gd name="f9" fmla="val 15214"/>
                <a:gd name="f10" fmla="val 6768"/>
                <a:gd name="f11" fmla="val 18900"/>
                <a:gd name="f12" fmla="val 14524"/>
                <a:gd name="f13" fmla="val 25892"/>
                <a:gd name="f14" fmla="val 27239"/>
                <a:gd name="f15" fmla="val 20171"/>
                <a:gd name="f16" fmla="val 32198"/>
                <a:gd name="f17" fmla="val 17883"/>
                <a:gd name="f18" fmla="val 14397"/>
                <a:gd name="f19" fmla="val 1103"/>
                <a:gd name="f20" fmla="val 13634"/>
                <a:gd name="f21" fmla="val 13253"/>
                <a:gd name="f22" fmla="val 12751"/>
                <a:gd name="f23" fmla="val 696"/>
                <a:gd name="f24" fmla="val 12194"/>
                <a:gd name="f25" fmla="val 353"/>
                <a:gd name="f26" fmla="val 11600"/>
                <a:gd name="f27" fmla="val 86"/>
                <a:gd name="f28" fmla="val 10074"/>
                <a:gd name="f29" fmla="val 9483"/>
                <a:gd name="f30" fmla="val 22"/>
                <a:gd name="f31" fmla="val 8885"/>
                <a:gd name="f32" fmla="val 8294"/>
                <a:gd name="f33" fmla="val 7707"/>
                <a:gd name="f34" fmla="val -29"/>
                <a:gd name="f35" fmla="val 7102"/>
                <a:gd name="f36" fmla="val 6514"/>
                <a:gd name="f37" fmla="val 4743"/>
                <a:gd name="f38" fmla="val 467"/>
                <a:gd name="f39" fmla="val 3140"/>
                <a:gd name="f40" fmla="val 1408"/>
                <a:gd name="f41" fmla="val 1937"/>
                <a:gd name="f42" fmla="val 2755"/>
                <a:gd name="f43" fmla="val -868"/>
                <a:gd name="f44" fmla="val 6518"/>
                <a:gd name="f45" fmla="val -601"/>
                <a:gd name="f46" fmla="val 11756"/>
                <a:gd name="f47" fmla="+- 0 0 -90"/>
                <a:gd name="f48" fmla="*/ f3 1 32197"/>
                <a:gd name="f49" fmla="*/ f4 1 25891"/>
                <a:gd name="f50" fmla="val f5"/>
                <a:gd name="f51" fmla="val f6"/>
                <a:gd name="f52" fmla="val f7"/>
                <a:gd name="f53" fmla="*/ f47 f0 1"/>
                <a:gd name="f54" fmla="+- f52 0 f50"/>
                <a:gd name="f55" fmla="+- f51 0 f50"/>
                <a:gd name="f56" fmla="*/ f53 1 f2"/>
                <a:gd name="f57" fmla="*/ f55 1 32197"/>
                <a:gd name="f58" fmla="*/ f54 1 25891"/>
                <a:gd name="f59" fmla="*/ 2573 f55 1"/>
                <a:gd name="f60" fmla="*/ 15214 f54 1"/>
                <a:gd name="f61" fmla="*/ 6768 f55 1"/>
                <a:gd name="f62" fmla="*/ 18900 f54 1"/>
                <a:gd name="f63" fmla="*/ 14524 f55 1"/>
                <a:gd name="f64" fmla="*/ 25892 f54 1"/>
                <a:gd name="f65" fmla="*/ 27239 f55 1"/>
                <a:gd name="f66" fmla="*/ 20171 f54 1"/>
                <a:gd name="f67" fmla="*/ 32198 f55 1"/>
                <a:gd name="f68" fmla="*/ 17883 f54 1"/>
                <a:gd name="f69" fmla="*/ 14397 f55 1"/>
                <a:gd name="f70" fmla="*/ 1103 f54 1"/>
                <a:gd name="f71" fmla="*/ 13253 f55 1"/>
                <a:gd name="f72" fmla="*/ 11600 f55 1"/>
                <a:gd name="f73" fmla="*/ 86 f54 1"/>
                <a:gd name="f74" fmla="*/ 10074 f55 1"/>
                <a:gd name="f75" fmla="*/ 8294 f55 1"/>
                <a:gd name="f76" fmla="*/ 6514 f55 1"/>
                <a:gd name="f77" fmla="*/ 1937 f55 1"/>
                <a:gd name="f78" fmla="*/ 2755 f54 1"/>
                <a:gd name="f79" fmla="+- f56 0 f1"/>
                <a:gd name="f80" fmla="*/ f59 1 32197"/>
                <a:gd name="f81" fmla="*/ f60 1 25891"/>
                <a:gd name="f82" fmla="*/ f61 1 32197"/>
                <a:gd name="f83" fmla="*/ f62 1 25891"/>
                <a:gd name="f84" fmla="*/ f63 1 32197"/>
                <a:gd name="f85" fmla="*/ f64 1 25891"/>
                <a:gd name="f86" fmla="*/ f65 1 32197"/>
                <a:gd name="f87" fmla="*/ f66 1 25891"/>
                <a:gd name="f88" fmla="*/ f67 1 32197"/>
                <a:gd name="f89" fmla="*/ f68 1 25891"/>
                <a:gd name="f90" fmla="*/ f69 1 32197"/>
                <a:gd name="f91" fmla="*/ f70 1 25891"/>
                <a:gd name="f92" fmla="*/ f71 1 32197"/>
                <a:gd name="f93" fmla="*/ f72 1 32197"/>
                <a:gd name="f94" fmla="*/ f73 1 25891"/>
                <a:gd name="f95" fmla="*/ f74 1 32197"/>
                <a:gd name="f96" fmla="*/ f75 1 32197"/>
                <a:gd name="f97" fmla="*/ f76 1 32197"/>
                <a:gd name="f98" fmla="*/ f77 1 32197"/>
                <a:gd name="f99" fmla="*/ f78 1 25891"/>
                <a:gd name="f100" fmla="*/ f50 1 f57"/>
                <a:gd name="f101" fmla="*/ f51 1 f57"/>
                <a:gd name="f102" fmla="*/ f50 1 f58"/>
                <a:gd name="f103" fmla="*/ f52 1 f58"/>
                <a:gd name="f104" fmla="*/ f80 1 f57"/>
                <a:gd name="f105" fmla="*/ f81 1 f58"/>
                <a:gd name="f106" fmla="*/ f82 1 f57"/>
                <a:gd name="f107" fmla="*/ f83 1 f58"/>
                <a:gd name="f108" fmla="*/ f84 1 f57"/>
                <a:gd name="f109" fmla="*/ f85 1 f58"/>
                <a:gd name="f110" fmla="*/ f86 1 f57"/>
                <a:gd name="f111" fmla="*/ f87 1 f58"/>
                <a:gd name="f112" fmla="*/ f88 1 f57"/>
                <a:gd name="f113" fmla="*/ f89 1 f58"/>
                <a:gd name="f114" fmla="*/ f90 1 f57"/>
                <a:gd name="f115" fmla="*/ f91 1 f58"/>
                <a:gd name="f116" fmla="*/ f92 1 f57"/>
                <a:gd name="f117" fmla="*/ f93 1 f57"/>
                <a:gd name="f118" fmla="*/ f94 1 f58"/>
                <a:gd name="f119" fmla="*/ f95 1 f57"/>
                <a:gd name="f120" fmla="*/ f96 1 f57"/>
                <a:gd name="f121" fmla="*/ f97 1 f57"/>
                <a:gd name="f122" fmla="*/ f98 1 f57"/>
                <a:gd name="f123" fmla="*/ f99 1 f58"/>
                <a:gd name="f124" fmla="*/ f100 f48 1"/>
                <a:gd name="f125" fmla="*/ f101 f48 1"/>
                <a:gd name="f126" fmla="*/ f103 f49 1"/>
                <a:gd name="f127" fmla="*/ f102 f49 1"/>
                <a:gd name="f128" fmla="*/ f104 f48 1"/>
                <a:gd name="f129" fmla="*/ f105 f49 1"/>
                <a:gd name="f130" fmla="*/ f106 f48 1"/>
                <a:gd name="f131" fmla="*/ f107 f49 1"/>
                <a:gd name="f132" fmla="*/ f108 f48 1"/>
                <a:gd name="f133" fmla="*/ f109 f49 1"/>
                <a:gd name="f134" fmla="*/ f110 f48 1"/>
                <a:gd name="f135" fmla="*/ f111 f49 1"/>
                <a:gd name="f136" fmla="*/ f112 f48 1"/>
                <a:gd name="f137" fmla="*/ f113 f49 1"/>
                <a:gd name="f138" fmla="*/ f114 f48 1"/>
                <a:gd name="f139" fmla="*/ f115 f49 1"/>
                <a:gd name="f140" fmla="*/ f116 f48 1"/>
                <a:gd name="f141" fmla="*/ f117 f48 1"/>
                <a:gd name="f142" fmla="*/ f118 f49 1"/>
                <a:gd name="f143" fmla="*/ f119 f48 1"/>
                <a:gd name="f144" fmla="*/ f120 f48 1"/>
                <a:gd name="f145" fmla="*/ f121 f48 1"/>
                <a:gd name="f146" fmla="*/ f122 f48 1"/>
                <a:gd name="f147" fmla="*/ f123 f49 1"/>
              </a:gdLst>
              <a:ahLst/>
              <a:cxnLst>
                <a:cxn ang="3cd4">
                  <a:pos x="hc" y="t"/>
                </a:cxn>
                <a:cxn ang="0">
                  <a:pos x="r" y="vc"/>
                </a:cxn>
                <a:cxn ang="cd4">
                  <a:pos x="hc" y="b"/>
                </a:cxn>
                <a:cxn ang="cd2">
                  <a:pos x="l" y="vc"/>
                </a:cxn>
                <a:cxn ang="f79">
                  <a:pos x="f128" y="f129"/>
                </a:cxn>
                <a:cxn ang="f79">
                  <a:pos x="f130" y="f131"/>
                </a:cxn>
                <a:cxn ang="f79">
                  <a:pos x="f132" y="f133"/>
                </a:cxn>
                <a:cxn ang="f79">
                  <a:pos x="f134" y="f135"/>
                </a:cxn>
                <a:cxn ang="f79">
                  <a:pos x="f136" y="f137"/>
                </a:cxn>
                <a:cxn ang="f79">
                  <a:pos x="f138" y="f139"/>
                </a:cxn>
                <a:cxn ang="f79">
                  <a:pos x="f140" y="f139"/>
                </a:cxn>
                <a:cxn ang="f79">
                  <a:pos x="f141" y="f142"/>
                </a:cxn>
                <a:cxn ang="f79">
                  <a:pos x="f143" y="f142"/>
                </a:cxn>
                <a:cxn ang="f79">
                  <a:pos x="f144" y="f142"/>
                </a:cxn>
                <a:cxn ang="f79">
                  <a:pos x="f145" y="f142"/>
                </a:cxn>
                <a:cxn ang="f79">
                  <a:pos x="f146" y="f147"/>
                </a:cxn>
                <a:cxn ang="f79">
                  <a:pos x="f128" y="f129"/>
                </a:cxn>
              </a:cxnLst>
              <a:rect l="f124" t="f127" r="f125" b="f126"/>
              <a:pathLst>
                <a:path w="32197" h="25891">
                  <a:moveTo>
                    <a:pt x="f8" y="f9"/>
                  </a:moveTo>
                  <a:lnTo>
                    <a:pt x="f10" y="f11"/>
                  </a:lnTo>
                  <a:lnTo>
                    <a:pt x="f12" y="f13"/>
                  </a:lnTo>
                  <a:lnTo>
                    <a:pt x="f14" y="f15"/>
                  </a:lnTo>
                  <a:lnTo>
                    <a:pt x="f16" y="f17"/>
                  </a:lnTo>
                  <a:lnTo>
                    <a:pt x="f18" y="f19"/>
                  </a:lnTo>
                  <a:cubicBezTo>
                    <a:pt x="f18" y="f19"/>
                    <a:pt x="f20" y="f19"/>
                    <a:pt x="f21" y="f19"/>
                  </a:cubicBezTo>
                  <a:cubicBezTo>
                    <a:pt x="f22" y="f23"/>
                    <a:pt x="f24" y="f25"/>
                    <a:pt x="f26" y="f27"/>
                  </a:cubicBezTo>
                  <a:lnTo>
                    <a:pt x="f28" y="f27"/>
                  </a:lnTo>
                  <a:cubicBezTo>
                    <a:pt x="f29" y="f30"/>
                    <a:pt x="f31" y="f30"/>
                    <a:pt x="f32" y="f27"/>
                  </a:cubicBezTo>
                  <a:cubicBezTo>
                    <a:pt x="f33" y="f34"/>
                    <a:pt x="f35" y="f34"/>
                    <a:pt x="f36" y="f27"/>
                  </a:cubicBez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288">
              <a:extLst>
                <a:ext uri="{FF2B5EF4-FFF2-40B4-BE49-F238E27FC236}">
                  <a16:creationId xmlns:a16="http://schemas.microsoft.com/office/drawing/2014/main" id="{0147FC44-8305-115A-22B8-56FC862D3E0F}"/>
                </a:ext>
              </a:extLst>
            </p:cNvPr>
            <p:cNvSpPr/>
            <p:nvPr/>
          </p:nvSpPr>
          <p:spPr>
            <a:xfrm flipH="1">
              <a:off x="11426708" y="2624263"/>
              <a:ext cx="279724" cy="273058"/>
            </a:xfrm>
            <a:custGeom>
              <a:avLst/>
              <a:gdLst>
                <a:gd name="f0" fmla="val 10800000"/>
                <a:gd name="f1" fmla="val 5400000"/>
                <a:gd name="f2" fmla="val 180"/>
                <a:gd name="f3" fmla="val w"/>
                <a:gd name="f4" fmla="val h"/>
                <a:gd name="f5" fmla="val 0"/>
                <a:gd name="f6" fmla="val 279722"/>
                <a:gd name="f7" fmla="val 273062"/>
                <a:gd name="f8" fmla="val 2289"/>
                <a:gd name="f9" fmla="val 1271"/>
                <a:gd name="f10" fmla="val 1017"/>
                <a:gd name="f11" fmla="val 508"/>
                <a:gd name="f12" fmla="val 1144"/>
                <a:gd name="f13" fmla="val 279723"/>
                <a:gd name="f14" fmla="val 268740"/>
                <a:gd name="f15" fmla="+- 0 0 -90"/>
                <a:gd name="f16" fmla="*/ f3 1 279722"/>
                <a:gd name="f17" fmla="*/ f4 1 273062"/>
                <a:gd name="f18" fmla="val f5"/>
                <a:gd name="f19" fmla="val f6"/>
                <a:gd name="f20" fmla="val f7"/>
                <a:gd name="f21" fmla="*/ f15 f0 1"/>
                <a:gd name="f22" fmla="+- f20 0 f18"/>
                <a:gd name="f23" fmla="+- f19 0 f18"/>
                <a:gd name="f24" fmla="*/ f21 1 f2"/>
                <a:gd name="f25" fmla="*/ f23 1 279722"/>
                <a:gd name="f26" fmla="*/ f22 1 273062"/>
                <a:gd name="f27" fmla="*/ 2289 f23 1"/>
                <a:gd name="f28" fmla="*/ 1271 f22 1"/>
                <a:gd name="f29" fmla="*/ 1017 f23 1"/>
                <a:gd name="f30" fmla="*/ 0 f22 1"/>
                <a:gd name="f31" fmla="*/ 508 f22 1"/>
                <a:gd name="f32" fmla="*/ 1144 f22 1"/>
                <a:gd name="f33" fmla="*/ 0 f23 1"/>
                <a:gd name="f34" fmla="*/ 279723 f23 1"/>
                <a:gd name="f35" fmla="*/ 273062 f22 1"/>
                <a:gd name="f36" fmla="*/ 268740 f22 1"/>
                <a:gd name="f37" fmla="+- f24 0 f1"/>
                <a:gd name="f38" fmla="*/ f27 1 279722"/>
                <a:gd name="f39" fmla="*/ f28 1 273062"/>
                <a:gd name="f40" fmla="*/ f29 1 279722"/>
                <a:gd name="f41" fmla="*/ f30 1 273062"/>
                <a:gd name="f42" fmla="*/ f31 1 273062"/>
                <a:gd name="f43" fmla="*/ f32 1 273062"/>
                <a:gd name="f44" fmla="*/ f33 1 279722"/>
                <a:gd name="f45" fmla="*/ f34 1 279722"/>
                <a:gd name="f46" fmla="*/ f35 1 273062"/>
                <a:gd name="f47" fmla="*/ f36 1 273062"/>
                <a:gd name="f48" fmla="*/ f18 1 f25"/>
                <a:gd name="f49" fmla="*/ f19 1 f25"/>
                <a:gd name="f50" fmla="*/ f18 1 f26"/>
                <a:gd name="f51" fmla="*/ f20 1 f26"/>
                <a:gd name="f52" fmla="*/ f38 1 f25"/>
                <a:gd name="f53" fmla="*/ f39 1 f26"/>
                <a:gd name="f54" fmla="*/ f40 1 f25"/>
                <a:gd name="f55" fmla="*/ f41 1 f26"/>
                <a:gd name="f56" fmla="*/ f42 1 f26"/>
                <a:gd name="f57" fmla="*/ f43 1 f26"/>
                <a:gd name="f58" fmla="*/ f44 1 f25"/>
                <a:gd name="f59" fmla="*/ f45 1 f25"/>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7 1"/>
                <a:gd name="f71" fmla="*/ f57 f17 1"/>
                <a:gd name="f72" fmla="*/ f58 f16 1"/>
                <a:gd name="f73" fmla="*/ f59 f16 1"/>
                <a:gd name="f74" fmla="*/ f60 f17 1"/>
                <a:gd name="f75" fmla="*/ f61 f17 1"/>
              </a:gdLst>
              <a:ahLst/>
              <a:cxnLst>
                <a:cxn ang="3cd4">
                  <a:pos x="hc" y="t"/>
                </a:cxn>
                <a:cxn ang="0">
                  <a:pos x="r" y="vc"/>
                </a:cxn>
                <a:cxn ang="cd4">
                  <a:pos x="hc" y="b"/>
                </a:cxn>
                <a:cxn ang="cd2">
                  <a:pos x="l" y="vc"/>
                </a:cxn>
                <a:cxn ang="f37">
                  <a:pos x="f66" y="f67"/>
                </a:cxn>
                <a:cxn ang="f37">
                  <a:pos x="f68" y="f69"/>
                </a:cxn>
                <a:cxn ang="f37">
                  <a:pos x="f68" y="f70"/>
                </a:cxn>
                <a:cxn ang="f37">
                  <a:pos x="f68" y="f71"/>
                </a:cxn>
                <a:cxn ang="f37">
                  <a:pos x="f68" y="f71"/>
                </a:cxn>
                <a:cxn ang="f37">
                  <a:pos x="f68" y="f71"/>
                </a:cxn>
                <a:cxn ang="f37">
                  <a:pos x="f72" y="f71"/>
                </a:cxn>
                <a:cxn ang="f37">
                  <a:pos x="f73" y="f74"/>
                </a:cxn>
                <a:cxn ang="f37">
                  <a:pos x="f73" y="f75"/>
                </a:cxn>
              </a:cxnLst>
              <a:rect l="f62" t="f65" r="f63" b="f64"/>
              <a:pathLst>
                <a:path w="279722" h="273062">
                  <a:moveTo>
                    <a:pt x="f8" y="f9"/>
                  </a:moveTo>
                  <a:lnTo>
                    <a:pt x="f10" y="f5"/>
                  </a:lnTo>
                  <a:lnTo>
                    <a:pt x="f10" y="f11"/>
                  </a:lnTo>
                  <a:cubicBezTo>
                    <a:pt x="f10" y="f11"/>
                    <a:pt x="f10" y="f11"/>
                    <a:pt x="f10" y="f12"/>
                  </a:cubicBezTo>
                  <a:lnTo>
                    <a:pt x="f10" y="f12"/>
                  </a:lnTo>
                  <a:lnTo>
                    <a:pt x="f10" y="f12"/>
                  </a:lnTo>
                  <a:lnTo>
                    <a:pt x="f5" y="f12"/>
                  </a:lnTo>
                  <a:lnTo>
                    <a:pt x="f13" y="f7"/>
                  </a:lnTo>
                  <a:lnTo>
                    <a:pt x="f13"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289">
              <a:extLst>
                <a:ext uri="{FF2B5EF4-FFF2-40B4-BE49-F238E27FC236}">
                  <a16:creationId xmlns:a16="http://schemas.microsoft.com/office/drawing/2014/main" id="{97F17A10-3972-2A50-64EE-D7AF74482B87}"/>
                </a:ext>
              </a:extLst>
            </p:cNvPr>
            <p:cNvSpPr/>
            <p:nvPr/>
          </p:nvSpPr>
          <p:spPr>
            <a:xfrm flipH="1">
              <a:off x="11785262" y="3930841"/>
              <a:ext cx="403433" cy="442011"/>
            </a:xfrm>
            <a:custGeom>
              <a:avLst/>
              <a:gdLst>
                <a:gd name="f0" fmla="val 10800000"/>
                <a:gd name="f1" fmla="val 5400000"/>
                <a:gd name="f2" fmla="val 180"/>
                <a:gd name="f3" fmla="val w"/>
                <a:gd name="f4" fmla="val h"/>
                <a:gd name="f5" fmla="val 0"/>
                <a:gd name="f6" fmla="val 403436"/>
                <a:gd name="f7" fmla="val 442010"/>
                <a:gd name="f8" fmla="val 440485"/>
                <a:gd name="f9" fmla="val 4704"/>
                <a:gd name="f10" fmla="val 400512"/>
                <a:gd name="f11" fmla="+- 0 0 -90"/>
                <a:gd name="f12" fmla="*/ f3 1 403436"/>
                <a:gd name="f13" fmla="*/ f4 1 442010"/>
                <a:gd name="f14" fmla="val f5"/>
                <a:gd name="f15" fmla="val f6"/>
                <a:gd name="f16" fmla="val f7"/>
                <a:gd name="f17" fmla="*/ f11 f0 1"/>
                <a:gd name="f18" fmla="+- f16 0 f14"/>
                <a:gd name="f19" fmla="+- f15 0 f14"/>
                <a:gd name="f20" fmla="*/ f17 1 f2"/>
                <a:gd name="f21" fmla="*/ f19 1 403436"/>
                <a:gd name="f22" fmla="*/ f18 1 442010"/>
                <a:gd name="f23" fmla="*/ 403436 f19 1"/>
                <a:gd name="f24" fmla="*/ 440485 f18 1"/>
                <a:gd name="f25" fmla="*/ 0 f19 1"/>
                <a:gd name="f26" fmla="*/ 0 f18 1"/>
                <a:gd name="f27" fmla="*/ 4704 f18 1"/>
                <a:gd name="f28" fmla="*/ 400512 f19 1"/>
                <a:gd name="f29" fmla="*/ 442010 f18 1"/>
                <a:gd name="f30" fmla="+- f20 0 f1"/>
                <a:gd name="f31" fmla="*/ f23 1 403436"/>
                <a:gd name="f32" fmla="*/ f24 1 442010"/>
                <a:gd name="f33" fmla="*/ f25 1 403436"/>
                <a:gd name="f34" fmla="*/ f26 1 442010"/>
                <a:gd name="f35" fmla="*/ f27 1 442010"/>
                <a:gd name="f36" fmla="*/ f28 1 403436"/>
                <a:gd name="f37" fmla="*/ f29 1 442010"/>
                <a:gd name="f38" fmla="*/ f14 1 f21"/>
                <a:gd name="f39" fmla="*/ f15 1 f21"/>
                <a:gd name="f40" fmla="*/ f14 1 f22"/>
                <a:gd name="f41" fmla="*/ f16 1 f22"/>
                <a:gd name="f42" fmla="*/ f31 1 f21"/>
                <a:gd name="f43" fmla="*/ f32 1 f22"/>
                <a:gd name="f44" fmla="*/ f33 1 f21"/>
                <a:gd name="f45" fmla="*/ f34 1 f22"/>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3 1"/>
                <a:gd name="f58" fmla="*/ f47 f12 1"/>
                <a:gd name="f59" fmla="*/ f48 f13 1"/>
              </a:gdLst>
              <a:ahLst/>
              <a:cxnLst>
                <a:cxn ang="3cd4">
                  <a:pos x="hc" y="t"/>
                </a:cxn>
                <a:cxn ang="0">
                  <a:pos x="r" y="vc"/>
                </a:cxn>
                <a:cxn ang="cd4">
                  <a:pos x="hc" y="b"/>
                </a:cxn>
                <a:cxn ang="cd2">
                  <a:pos x="l" y="vc"/>
                </a:cxn>
                <a:cxn ang="f30">
                  <a:pos x="f53" y="f54"/>
                </a:cxn>
                <a:cxn ang="f30">
                  <a:pos x="f55" y="f56"/>
                </a:cxn>
                <a:cxn ang="f30">
                  <a:pos x="f55" y="f57"/>
                </a:cxn>
                <a:cxn ang="f30">
                  <a:pos x="f58" y="f59"/>
                </a:cxn>
                <a:cxn ang="f30">
                  <a:pos x="f53" y="f54"/>
                </a:cxn>
              </a:cxnLst>
              <a:rect l="f49" t="f52" r="f50" b="f51"/>
              <a:pathLst>
                <a:path w="403436" h="442010">
                  <a:moveTo>
                    <a:pt x="f6" y="f8"/>
                  </a:moveTo>
                  <a:lnTo>
                    <a:pt x="f5" y="f5"/>
                  </a:lnTo>
                  <a:lnTo>
                    <a:pt x="f5" y="f9"/>
                  </a:lnTo>
                  <a:lnTo>
                    <a:pt x="f10"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290">
              <a:extLst>
                <a:ext uri="{FF2B5EF4-FFF2-40B4-BE49-F238E27FC236}">
                  <a16:creationId xmlns:a16="http://schemas.microsoft.com/office/drawing/2014/main" id="{AAB2AB2C-E667-8868-544F-0C95295743CE}"/>
                </a:ext>
              </a:extLst>
            </p:cNvPr>
            <p:cNvSpPr/>
            <p:nvPr/>
          </p:nvSpPr>
          <p:spPr>
            <a:xfrm flipH="1">
              <a:off x="11679850" y="3419042"/>
              <a:ext cx="508836" cy="260860"/>
            </a:xfrm>
            <a:custGeom>
              <a:avLst/>
              <a:gdLst>
                <a:gd name="f0" fmla="val 10800000"/>
                <a:gd name="f1" fmla="val 5400000"/>
                <a:gd name="f2" fmla="val 180"/>
                <a:gd name="f3" fmla="val w"/>
                <a:gd name="f4" fmla="val h"/>
                <a:gd name="f5" fmla="val 0"/>
                <a:gd name="f6" fmla="val 508840"/>
                <a:gd name="f7" fmla="val 260858"/>
                <a:gd name="f8" fmla="val 508586"/>
                <a:gd name="f9" fmla="val 5848"/>
                <a:gd name="f10" fmla="val 508841"/>
                <a:gd name="f11" fmla="val 240391"/>
                <a:gd name="f12" fmla="val 508205"/>
                <a:gd name="f13" fmla="val 20721"/>
                <a:gd name="f14" fmla="+- 0 0 -90"/>
                <a:gd name="f15" fmla="*/ f3 1 508840"/>
                <a:gd name="f16" fmla="*/ f4 1 260858"/>
                <a:gd name="f17" fmla="val f5"/>
                <a:gd name="f18" fmla="val f6"/>
                <a:gd name="f19" fmla="val f7"/>
                <a:gd name="f20" fmla="*/ f14 f0 1"/>
                <a:gd name="f21" fmla="+- f19 0 f17"/>
                <a:gd name="f22" fmla="+- f18 0 f17"/>
                <a:gd name="f23" fmla="*/ f20 1 f2"/>
                <a:gd name="f24" fmla="*/ f22 1 508840"/>
                <a:gd name="f25" fmla="*/ f21 1 260858"/>
                <a:gd name="f26" fmla="*/ 508586 f22 1"/>
                <a:gd name="f27" fmla="*/ 5848 f21 1"/>
                <a:gd name="f28" fmla="*/ 508841 f22 1"/>
                <a:gd name="f29" fmla="*/ 0 f21 1"/>
                <a:gd name="f30" fmla="*/ 0 f22 1"/>
                <a:gd name="f31" fmla="*/ 240391 f21 1"/>
                <a:gd name="f32" fmla="*/ 260858 f21 1"/>
                <a:gd name="f33" fmla="*/ 508205 f22 1"/>
                <a:gd name="f34" fmla="*/ 20721 f21 1"/>
                <a:gd name="f35" fmla="+- f23 0 f1"/>
                <a:gd name="f36" fmla="*/ f26 1 508840"/>
                <a:gd name="f37" fmla="*/ f27 1 260858"/>
                <a:gd name="f38" fmla="*/ f28 1 508840"/>
                <a:gd name="f39" fmla="*/ f29 1 260858"/>
                <a:gd name="f40" fmla="*/ f30 1 508840"/>
                <a:gd name="f41" fmla="*/ f31 1 260858"/>
                <a:gd name="f42" fmla="*/ f32 1 260858"/>
                <a:gd name="f43" fmla="*/ f33 1 508840"/>
                <a:gd name="f44" fmla="*/ f34 1 260858"/>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508840" h="260858">
                  <a:moveTo>
                    <a:pt x="f8" y="f9"/>
                  </a:moveTo>
                  <a:lnTo>
                    <a:pt x="f10" y="f5"/>
                  </a:lnTo>
                  <a:lnTo>
                    <a:pt x="f5" y="f11"/>
                  </a:lnTo>
                  <a:lnTo>
                    <a:pt x="f5" y="f7"/>
                  </a:lnTo>
                  <a:lnTo>
                    <a:pt x="f12"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291">
              <a:extLst>
                <a:ext uri="{FF2B5EF4-FFF2-40B4-BE49-F238E27FC236}">
                  <a16:creationId xmlns:a16="http://schemas.microsoft.com/office/drawing/2014/main" id="{5D8C5F67-E359-BAB8-B48F-404D29FF0E90}"/>
                </a:ext>
              </a:extLst>
            </p:cNvPr>
            <p:cNvSpPr/>
            <p:nvPr/>
          </p:nvSpPr>
          <p:spPr>
            <a:xfrm flipH="1">
              <a:off x="11479853" y="4775197"/>
              <a:ext cx="118881" cy="132331"/>
            </a:xfrm>
            <a:custGeom>
              <a:avLst/>
              <a:gdLst>
                <a:gd name="f0" fmla="val 10800000"/>
                <a:gd name="f1" fmla="val 5400000"/>
                <a:gd name="f2" fmla="val 180"/>
                <a:gd name="f3" fmla="val w"/>
                <a:gd name="f4" fmla="val h"/>
                <a:gd name="f5" fmla="val 0"/>
                <a:gd name="f6" fmla="val 118882"/>
                <a:gd name="f7" fmla="val 132336"/>
                <a:gd name="f8" fmla="val 2162"/>
                <a:gd name="f9" fmla="val 1271"/>
                <a:gd name="f10" fmla="val 1017"/>
                <a:gd name="f11" fmla="val 907"/>
                <a:gd name="f12" fmla="val 1424"/>
                <a:gd name="f13" fmla="val 477"/>
                <a:gd name="f14" fmla="val 1767"/>
                <a:gd name="f15" fmla="val 2034"/>
                <a:gd name="f16" fmla="val 117865"/>
                <a:gd name="f17" fmla="val 131700"/>
                <a:gd name="f18" fmla="val 128777"/>
                <a:gd name="f19" fmla="+- 0 0 -90"/>
                <a:gd name="f20" fmla="*/ f3 1 118882"/>
                <a:gd name="f21" fmla="*/ f4 1 132336"/>
                <a:gd name="f22" fmla="val f5"/>
                <a:gd name="f23" fmla="val f6"/>
                <a:gd name="f24" fmla="val f7"/>
                <a:gd name="f25" fmla="*/ f19 f0 1"/>
                <a:gd name="f26" fmla="+- f24 0 f22"/>
                <a:gd name="f27" fmla="+- f23 0 f22"/>
                <a:gd name="f28" fmla="*/ f25 1 f2"/>
                <a:gd name="f29" fmla="*/ f27 1 118882"/>
                <a:gd name="f30" fmla="*/ f26 1 132336"/>
                <a:gd name="f31" fmla="*/ 2162 f27 1"/>
                <a:gd name="f32" fmla="*/ 0 f26 1"/>
                <a:gd name="f33" fmla="*/ 1271 f27 1"/>
                <a:gd name="f34" fmla="*/ 1017 f26 1"/>
                <a:gd name="f35" fmla="*/ 0 f27 1"/>
                <a:gd name="f36" fmla="*/ 2034 f26 1"/>
                <a:gd name="f37" fmla="*/ 117865 f27 1"/>
                <a:gd name="f38" fmla="*/ 132336 f26 1"/>
                <a:gd name="f39" fmla="*/ 118882 f27 1"/>
                <a:gd name="f40" fmla="*/ 131700 f26 1"/>
                <a:gd name="f41" fmla="*/ 128777 f26 1"/>
                <a:gd name="f42" fmla="+- f28 0 f1"/>
                <a:gd name="f43" fmla="*/ f31 1 118882"/>
                <a:gd name="f44" fmla="*/ f32 1 132336"/>
                <a:gd name="f45" fmla="*/ f33 1 118882"/>
                <a:gd name="f46" fmla="*/ f34 1 132336"/>
                <a:gd name="f47" fmla="*/ f35 1 118882"/>
                <a:gd name="f48" fmla="*/ f36 1 132336"/>
                <a:gd name="f49" fmla="*/ f37 1 118882"/>
                <a:gd name="f50" fmla="*/ f38 1 132336"/>
                <a:gd name="f51" fmla="*/ f39 1 118882"/>
                <a:gd name="f52" fmla="*/ f40 1 132336"/>
                <a:gd name="f53" fmla="*/ f41 1 132336"/>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1 1"/>
                <a:gd name="f83" fmla="*/ f68 f21 1"/>
              </a:gdLst>
              <a:ahLst/>
              <a:cxnLst>
                <a:cxn ang="3cd4">
                  <a:pos x="hc" y="t"/>
                </a:cxn>
                <a:cxn ang="0">
                  <a:pos x="r" y="vc"/>
                </a:cxn>
                <a:cxn ang="cd4">
                  <a:pos x="hc" y="b"/>
                </a:cxn>
                <a:cxn ang="cd2">
                  <a:pos x="l" y="vc"/>
                </a:cxn>
                <a:cxn ang="f42">
                  <a:pos x="f73" y="f74"/>
                </a:cxn>
                <a:cxn ang="f42">
                  <a:pos x="f75" y="f76"/>
                </a:cxn>
                <a:cxn ang="f42">
                  <a:pos x="f77" y="f78"/>
                </a:cxn>
                <a:cxn ang="f42">
                  <a:pos x="f77" y="f78"/>
                </a:cxn>
                <a:cxn ang="f42">
                  <a:pos x="f79" y="f80"/>
                </a:cxn>
                <a:cxn ang="f42">
                  <a:pos x="f81" y="f82"/>
                </a:cxn>
                <a:cxn ang="f42">
                  <a:pos x="f81" y="f83"/>
                </a:cxn>
              </a:cxnLst>
              <a:rect l="f69" t="f72" r="f70" b="f71"/>
              <a:pathLst>
                <a:path w="118882" h="132336">
                  <a:moveTo>
                    <a:pt x="f8" y="f5"/>
                  </a:moveTo>
                  <a:lnTo>
                    <a:pt x="f9" y="f10"/>
                  </a:lnTo>
                  <a:cubicBezTo>
                    <a:pt x="f11" y="f12"/>
                    <a:pt x="f13" y="f14"/>
                    <a:pt x="f5" y="f15"/>
                  </a:cubicBezTo>
                  <a:lnTo>
                    <a:pt x="f5" y="f15"/>
                  </a:lnTo>
                  <a:lnTo>
                    <a:pt x="f16" y="f7"/>
                  </a:lnTo>
                  <a:lnTo>
                    <a:pt x="f6" y="f17"/>
                  </a:lnTo>
                  <a:lnTo>
                    <a:pt x="f6"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292">
              <a:extLst>
                <a:ext uri="{FF2B5EF4-FFF2-40B4-BE49-F238E27FC236}">
                  <a16:creationId xmlns:a16="http://schemas.microsoft.com/office/drawing/2014/main" id="{8C8ADDD2-5979-5AE5-9E09-F6E9FCF2C586}"/>
                </a:ext>
              </a:extLst>
            </p:cNvPr>
            <p:cNvSpPr/>
            <p:nvPr/>
          </p:nvSpPr>
          <p:spPr>
            <a:xfrm flipH="1">
              <a:off x="10304766" y="3315056"/>
              <a:ext cx="75401" cy="40553"/>
            </a:xfrm>
            <a:custGeom>
              <a:avLst/>
              <a:gdLst>
                <a:gd name="f0" fmla="val 10800000"/>
                <a:gd name="f1" fmla="val 5400000"/>
                <a:gd name="f2" fmla="val 180"/>
                <a:gd name="f3" fmla="val w"/>
                <a:gd name="f4" fmla="val h"/>
                <a:gd name="f5" fmla="val 0"/>
                <a:gd name="f6" fmla="val 75397"/>
                <a:gd name="f7" fmla="val 40552"/>
                <a:gd name="f8" fmla="val 40553"/>
                <a:gd name="f9" fmla="val 75016"/>
                <a:gd name="f10" fmla="val 3814"/>
                <a:gd name="f11" fmla="val 75398"/>
                <a:gd name="f12" fmla="val 381"/>
                <a:gd name="f13" fmla="val 36612"/>
                <a:gd name="f14" fmla="+- 0 0 -90"/>
                <a:gd name="f15" fmla="*/ f3 1 75397"/>
                <a:gd name="f16" fmla="*/ f4 1 40552"/>
                <a:gd name="f17" fmla="val f5"/>
                <a:gd name="f18" fmla="val f6"/>
                <a:gd name="f19" fmla="val f7"/>
                <a:gd name="f20" fmla="*/ f14 f0 1"/>
                <a:gd name="f21" fmla="+- f19 0 f17"/>
                <a:gd name="f22" fmla="+- f18 0 f17"/>
                <a:gd name="f23" fmla="*/ f20 1 f2"/>
                <a:gd name="f24" fmla="*/ f22 1 75397"/>
                <a:gd name="f25" fmla="*/ f21 1 40552"/>
                <a:gd name="f26" fmla="*/ 0 f22 1"/>
                <a:gd name="f27" fmla="*/ 40553 f21 1"/>
                <a:gd name="f28" fmla="*/ 75016 f22 1"/>
                <a:gd name="f29" fmla="*/ 3814 f21 1"/>
                <a:gd name="f30" fmla="*/ 75398 f22 1"/>
                <a:gd name="f31" fmla="*/ 0 f21 1"/>
                <a:gd name="f32" fmla="*/ 381 f22 1"/>
                <a:gd name="f33" fmla="*/ 36612 f21 1"/>
                <a:gd name="f34" fmla="+- f23 0 f1"/>
                <a:gd name="f35" fmla="*/ f26 1 75397"/>
                <a:gd name="f36" fmla="*/ f27 1 40552"/>
                <a:gd name="f37" fmla="*/ f28 1 75397"/>
                <a:gd name="f38" fmla="*/ f29 1 40552"/>
                <a:gd name="f39" fmla="*/ f30 1 75397"/>
                <a:gd name="f40" fmla="*/ f31 1 40552"/>
                <a:gd name="f41" fmla="*/ f32 1 75397"/>
                <a:gd name="f42" fmla="*/ f33 1 40552"/>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75397" h="40552">
                  <a:moveTo>
                    <a:pt x="f5" y="f8"/>
                  </a:moveTo>
                  <a:lnTo>
                    <a:pt x="f9" y="f10"/>
                  </a:lnTo>
                  <a:lnTo>
                    <a:pt x="f11" y="f5"/>
                  </a:lnTo>
                  <a:lnTo>
                    <a:pt x="f12" y="f13"/>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293">
              <a:extLst>
                <a:ext uri="{FF2B5EF4-FFF2-40B4-BE49-F238E27FC236}">
                  <a16:creationId xmlns:a16="http://schemas.microsoft.com/office/drawing/2014/main" id="{8626D21C-0AB1-CBB1-7D07-C000867633E6}"/>
                </a:ext>
              </a:extLst>
            </p:cNvPr>
            <p:cNvSpPr/>
            <p:nvPr/>
          </p:nvSpPr>
          <p:spPr>
            <a:xfrm flipH="1">
              <a:off x="9529684" y="4209604"/>
              <a:ext cx="768973" cy="409870"/>
            </a:xfrm>
            <a:custGeom>
              <a:avLst/>
              <a:gdLst>
                <a:gd name="f0" fmla="val 10800000"/>
                <a:gd name="f1" fmla="val 5400000"/>
                <a:gd name="f2" fmla="val 180"/>
                <a:gd name="f3" fmla="val w"/>
                <a:gd name="f4" fmla="val h"/>
                <a:gd name="f5" fmla="val 0"/>
                <a:gd name="f6" fmla="val 768977"/>
                <a:gd name="f7" fmla="val 409868"/>
                <a:gd name="f8" fmla="val 768093"/>
                <a:gd name="f9" fmla="val 3199"/>
                <a:gd name="f10" fmla="val 768856"/>
                <a:gd name="f11" fmla="val 2716"/>
                <a:gd name="f12" fmla="val 769173"/>
                <a:gd name="f13" fmla="val 1763"/>
                <a:gd name="f14" fmla="val 911"/>
                <a:gd name="f15" fmla="val 768461"/>
                <a:gd name="f16" fmla="val 123"/>
                <a:gd name="f17" fmla="val 767508"/>
                <a:gd name="f18" fmla="val -220"/>
                <a:gd name="f19" fmla="val 766694"/>
                <a:gd name="f20" fmla="val 148"/>
                <a:gd name="f21" fmla="val 405928"/>
                <a:gd name="f22" fmla="val 409869"/>
                <a:gd name="f23" fmla="val 767966"/>
                <a:gd name="f24" fmla="val 3072"/>
                <a:gd name="f25" fmla="+- 0 0 -90"/>
                <a:gd name="f26" fmla="*/ f3 1 768977"/>
                <a:gd name="f27" fmla="*/ f4 1 409868"/>
                <a:gd name="f28" fmla="val f5"/>
                <a:gd name="f29" fmla="val f6"/>
                <a:gd name="f30" fmla="val f7"/>
                <a:gd name="f31" fmla="*/ f25 f0 1"/>
                <a:gd name="f32" fmla="+- f30 0 f28"/>
                <a:gd name="f33" fmla="+- f29 0 f28"/>
                <a:gd name="f34" fmla="*/ f31 1 f2"/>
                <a:gd name="f35" fmla="*/ f33 1 768977"/>
                <a:gd name="f36" fmla="*/ f32 1 409868"/>
                <a:gd name="f37" fmla="*/ 768093 f33 1"/>
                <a:gd name="f38" fmla="*/ 3199 f32 1"/>
                <a:gd name="f39" fmla="*/ 768856 f33 1"/>
                <a:gd name="f40" fmla="*/ 911 f32 1"/>
                <a:gd name="f41" fmla="*/ 766694 f33 1"/>
                <a:gd name="f42" fmla="*/ 148 f32 1"/>
                <a:gd name="f43" fmla="*/ 0 f33 1"/>
                <a:gd name="f44" fmla="*/ 405928 f32 1"/>
                <a:gd name="f45" fmla="*/ 409869 f32 1"/>
                <a:gd name="f46" fmla="*/ 767966 f33 1"/>
                <a:gd name="f47" fmla="*/ 3072 f32 1"/>
                <a:gd name="f48" fmla="+- f34 0 f1"/>
                <a:gd name="f49" fmla="*/ f37 1 768977"/>
                <a:gd name="f50" fmla="*/ f38 1 409868"/>
                <a:gd name="f51" fmla="*/ f39 1 768977"/>
                <a:gd name="f52" fmla="*/ f40 1 409868"/>
                <a:gd name="f53" fmla="*/ f41 1 768977"/>
                <a:gd name="f54" fmla="*/ f42 1 409868"/>
                <a:gd name="f55" fmla="*/ f43 1 768977"/>
                <a:gd name="f56" fmla="*/ f44 1 409868"/>
                <a:gd name="f57" fmla="*/ f45 1 409868"/>
                <a:gd name="f58" fmla="*/ f46 1 768977"/>
                <a:gd name="f59" fmla="*/ f47 1 409868"/>
                <a:gd name="f60" fmla="*/ f28 1 f35"/>
                <a:gd name="f61" fmla="*/ f29 1 f35"/>
                <a:gd name="f62" fmla="*/ f28 1 f36"/>
                <a:gd name="f63" fmla="*/ f30 1 f36"/>
                <a:gd name="f64" fmla="*/ f49 1 f35"/>
                <a:gd name="f65" fmla="*/ f50 1 f36"/>
                <a:gd name="f66" fmla="*/ f51 1 f35"/>
                <a:gd name="f67" fmla="*/ f52 1 f36"/>
                <a:gd name="f68" fmla="*/ f53 1 f35"/>
                <a:gd name="f69" fmla="*/ f54 1 f36"/>
                <a:gd name="f70" fmla="*/ f55 1 f35"/>
                <a:gd name="f71" fmla="*/ f56 1 f36"/>
                <a:gd name="f72" fmla="*/ f57 1 f36"/>
                <a:gd name="f73" fmla="*/ f58 1 f35"/>
                <a:gd name="f74" fmla="*/ f59 1 f36"/>
                <a:gd name="f75" fmla="*/ f60 f26 1"/>
                <a:gd name="f76" fmla="*/ f61 f26 1"/>
                <a:gd name="f77" fmla="*/ f63 f27 1"/>
                <a:gd name="f78" fmla="*/ f62 f27 1"/>
                <a:gd name="f79" fmla="*/ f64 f26 1"/>
                <a:gd name="f80" fmla="*/ f65 f27 1"/>
                <a:gd name="f81" fmla="*/ f66 f26 1"/>
                <a:gd name="f82" fmla="*/ f67 f27 1"/>
                <a:gd name="f83" fmla="*/ f68 f26 1"/>
                <a:gd name="f84" fmla="*/ f69 f27 1"/>
                <a:gd name="f85" fmla="*/ f70 f26 1"/>
                <a:gd name="f86" fmla="*/ f71 f27 1"/>
                <a:gd name="f87" fmla="*/ f72 f27 1"/>
                <a:gd name="f88" fmla="*/ f73 f26 1"/>
                <a:gd name="f89" fmla="*/ f74 f27 1"/>
              </a:gdLst>
              <a:ahLst/>
              <a:cxnLst>
                <a:cxn ang="3cd4">
                  <a:pos x="hc" y="t"/>
                </a:cxn>
                <a:cxn ang="0">
                  <a:pos x="r" y="vc"/>
                </a:cxn>
                <a:cxn ang="cd4">
                  <a:pos x="hc" y="b"/>
                </a:cxn>
                <a:cxn ang="cd2">
                  <a:pos x="l" y="vc"/>
                </a:cxn>
                <a:cxn ang="f48">
                  <a:pos x="f79" y="f80"/>
                </a:cxn>
                <a:cxn ang="f48">
                  <a:pos x="f81" y="f82"/>
                </a:cxn>
                <a:cxn ang="f48">
                  <a:pos x="f83" y="f84"/>
                </a:cxn>
                <a:cxn ang="f48">
                  <a:pos x="f83" y="f84"/>
                </a:cxn>
                <a:cxn ang="f48">
                  <a:pos x="f85" y="f86"/>
                </a:cxn>
                <a:cxn ang="f48">
                  <a:pos x="f85" y="f87"/>
                </a:cxn>
                <a:cxn ang="f48">
                  <a:pos x="f88" y="f89"/>
                </a:cxn>
              </a:cxnLst>
              <a:rect l="f75" t="f78" r="f76" b="f77"/>
              <a:pathLst>
                <a:path w="768977" h="409868">
                  <a:moveTo>
                    <a:pt x="f8" y="f9"/>
                  </a:moveTo>
                  <a:cubicBezTo>
                    <a:pt x="f10" y="f11"/>
                    <a:pt x="f12" y="f13"/>
                    <a:pt x="f10" y="f14"/>
                  </a:cubicBezTo>
                  <a:cubicBezTo>
                    <a:pt x="f15" y="f16"/>
                    <a:pt x="f17" y="f18"/>
                    <a:pt x="f19" y="f20"/>
                  </a:cubicBezTo>
                  <a:lnTo>
                    <a:pt x="f19" y="f20"/>
                  </a:lnTo>
                  <a:lnTo>
                    <a:pt x="f5" y="f21"/>
                  </a:lnTo>
                  <a:lnTo>
                    <a:pt x="f5" y="f22"/>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294">
              <a:extLst>
                <a:ext uri="{FF2B5EF4-FFF2-40B4-BE49-F238E27FC236}">
                  <a16:creationId xmlns:a16="http://schemas.microsoft.com/office/drawing/2014/main" id="{1B71273A-6470-911B-9115-D92C67025BB9}"/>
                </a:ext>
              </a:extLst>
            </p:cNvPr>
            <p:cNvSpPr/>
            <p:nvPr/>
          </p:nvSpPr>
          <p:spPr>
            <a:xfrm flipH="1">
              <a:off x="11437516" y="3149029"/>
              <a:ext cx="15636" cy="300517"/>
            </a:xfrm>
            <a:custGeom>
              <a:avLst/>
              <a:gdLst>
                <a:gd name="f0" fmla="val 10800000"/>
                <a:gd name="f1" fmla="val 5400000"/>
                <a:gd name="f2" fmla="val 180"/>
                <a:gd name="f3" fmla="val w"/>
                <a:gd name="f4" fmla="val h"/>
                <a:gd name="f5" fmla="val 0"/>
                <a:gd name="f6" fmla="val 15639"/>
                <a:gd name="f7" fmla="val 300520"/>
                <a:gd name="f8" fmla="val 12842"/>
                <a:gd name="f9" fmla="val 12587"/>
                <a:gd name="f10" fmla="val 127"/>
                <a:gd name="f11" fmla="val 297470"/>
                <a:gd name="f12" fmla="val 3051"/>
                <a:gd name="f13" fmla="val 300521"/>
                <a:gd name="f14" fmla="val 2669"/>
                <a:gd name="f15" fmla="+- 0 0 -90"/>
                <a:gd name="f16" fmla="*/ f3 1 15639"/>
                <a:gd name="f17" fmla="*/ f4 1 300520"/>
                <a:gd name="f18" fmla="val f5"/>
                <a:gd name="f19" fmla="val f6"/>
                <a:gd name="f20" fmla="val f7"/>
                <a:gd name="f21" fmla="*/ f15 f0 1"/>
                <a:gd name="f22" fmla="+- f20 0 f18"/>
                <a:gd name="f23" fmla="+- f19 0 f18"/>
                <a:gd name="f24" fmla="*/ f21 1 f2"/>
                <a:gd name="f25" fmla="*/ f23 1 15639"/>
                <a:gd name="f26" fmla="*/ f22 1 300520"/>
                <a:gd name="f27" fmla="*/ 12842 f23 1"/>
                <a:gd name="f28" fmla="*/ 0 f22 1"/>
                <a:gd name="f29" fmla="*/ 12587 f23 1"/>
                <a:gd name="f30" fmla="*/ 127 f22 1"/>
                <a:gd name="f31" fmla="*/ 0 f23 1"/>
                <a:gd name="f32" fmla="*/ 297470 f22 1"/>
                <a:gd name="f33" fmla="*/ 3051 f23 1"/>
                <a:gd name="f34" fmla="*/ 300521 f22 1"/>
                <a:gd name="f35" fmla="*/ 15639 f23 1"/>
                <a:gd name="f36" fmla="*/ 2669 f22 1"/>
                <a:gd name="f37" fmla="+- f24 0 f1"/>
                <a:gd name="f38" fmla="*/ f27 1 15639"/>
                <a:gd name="f39" fmla="*/ f28 1 300520"/>
                <a:gd name="f40" fmla="*/ f29 1 15639"/>
                <a:gd name="f41" fmla="*/ f30 1 300520"/>
                <a:gd name="f42" fmla="*/ f31 1 15639"/>
                <a:gd name="f43" fmla="*/ f32 1 300520"/>
                <a:gd name="f44" fmla="*/ f33 1 15639"/>
                <a:gd name="f45" fmla="*/ f34 1 300520"/>
                <a:gd name="f46" fmla="*/ f35 1 15639"/>
                <a:gd name="f47" fmla="*/ f36 1 30052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15639" h="300520">
                  <a:moveTo>
                    <a:pt x="f8" y="f5"/>
                  </a:moveTo>
                  <a:lnTo>
                    <a:pt x="f9" y="f10"/>
                  </a:lnTo>
                  <a:lnTo>
                    <a:pt x="f5" y="f11"/>
                  </a:lnTo>
                  <a:lnTo>
                    <a:pt x="f12" y="f13"/>
                  </a:lnTo>
                  <a:lnTo>
                    <a:pt x="f6" y="f14"/>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295">
              <a:extLst>
                <a:ext uri="{FF2B5EF4-FFF2-40B4-BE49-F238E27FC236}">
                  <a16:creationId xmlns:a16="http://schemas.microsoft.com/office/drawing/2014/main" id="{726FD778-EBE6-63ED-1D16-2774A8CE333E}"/>
                </a:ext>
              </a:extLst>
            </p:cNvPr>
            <p:cNvSpPr/>
            <p:nvPr/>
          </p:nvSpPr>
          <p:spPr>
            <a:xfrm flipH="1">
              <a:off x="11209922" y="3374675"/>
              <a:ext cx="3072" cy="12838"/>
            </a:xfrm>
            <a:custGeom>
              <a:avLst/>
              <a:gdLst>
                <a:gd name="f0" fmla="val 10800000"/>
                <a:gd name="f1" fmla="val 5400000"/>
                <a:gd name="f2" fmla="val 180"/>
                <a:gd name="f3" fmla="val w"/>
                <a:gd name="f4" fmla="val h"/>
                <a:gd name="f5" fmla="val 0"/>
                <a:gd name="f6" fmla="val 3072"/>
                <a:gd name="f7" fmla="val 12839"/>
                <a:gd name="f8" fmla="val 1546"/>
                <a:gd name="f9" fmla="val 10933"/>
                <a:gd name="f10" fmla="val 2429"/>
                <a:gd name="f11" fmla="val 11060"/>
                <a:gd name="f12" fmla="val 3081"/>
                <a:gd name="f13" fmla="val 11822"/>
                <a:gd name="f14" fmla="val 12712"/>
                <a:gd name="f15" fmla="val 11949"/>
                <a:gd name="f16" fmla="val 2924"/>
                <a:gd name="f17" fmla="val 148"/>
                <a:gd name="f18" fmla="val 20"/>
                <a:gd name="f19" fmla="val -122"/>
                <a:gd name="f20" fmla="val 11937"/>
                <a:gd name="f21" fmla="val 493"/>
                <a:gd name="f22" fmla="val 11098"/>
                <a:gd name="f23" fmla="val 1395"/>
                <a:gd name="f24" fmla="val 10945"/>
                <a:gd name="f25" fmla="val 1446"/>
                <a:gd name="f26" fmla="val 1495"/>
                <a:gd name="f27" fmla="+- 0 0 -90"/>
                <a:gd name="f28" fmla="*/ f3 1 3072"/>
                <a:gd name="f29" fmla="*/ f4 1 12839"/>
                <a:gd name="f30" fmla="val f5"/>
                <a:gd name="f31" fmla="val f6"/>
                <a:gd name="f32" fmla="val f7"/>
                <a:gd name="f33" fmla="*/ f27 f0 1"/>
                <a:gd name="f34" fmla="+- f32 0 f30"/>
                <a:gd name="f35" fmla="+- f31 0 f30"/>
                <a:gd name="f36" fmla="*/ f33 1 f2"/>
                <a:gd name="f37" fmla="*/ f35 1 3072"/>
                <a:gd name="f38" fmla="*/ f34 1 12839"/>
                <a:gd name="f39" fmla="*/ 1546 f35 1"/>
                <a:gd name="f40" fmla="*/ 10933 f34 1"/>
                <a:gd name="f41" fmla="*/ 3072 f35 1"/>
                <a:gd name="f42" fmla="*/ 12712 f34 1"/>
                <a:gd name="f43" fmla="*/ 11949 f34 1"/>
                <a:gd name="f44" fmla="*/ 2924 f34 1"/>
                <a:gd name="f45" fmla="*/ 148 f35 1"/>
                <a:gd name="f46" fmla="*/ 0 f34 1"/>
                <a:gd name="f47" fmla="*/ 20 f35 1"/>
                <a:gd name="f48" fmla="*/ 12839 f34 1"/>
                <a:gd name="f49" fmla="*/ 1395 f35 1"/>
                <a:gd name="f50" fmla="*/ 10945 f34 1"/>
                <a:gd name="f51" fmla="+- f36 0 f1"/>
                <a:gd name="f52" fmla="*/ f39 1 3072"/>
                <a:gd name="f53" fmla="*/ f40 1 12839"/>
                <a:gd name="f54" fmla="*/ f41 1 3072"/>
                <a:gd name="f55" fmla="*/ f42 1 12839"/>
                <a:gd name="f56" fmla="*/ f43 1 12839"/>
                <a:gd name="f57" fmla="*/ f44 1 12839"/>
                <a:gd name="f58" fmla="*/ f45 1 3072"/>
                <a:gd name="f59" fmla="*/ f46 1 12839"/>
                <a:gd name="f60" fmla="*/ f47 1 3072"/>
                <a:gd name="f61" fmla="*/ f48 1 12839"/>
                <a:gd name="f62" fmla="*/ f49 1 3072"/>
                <a:gd name="f63" fmla="*/ f50 1 12839"/>
                <a:gd name="f64" fmla="*/ f30 1 f37"/>
                <a:gd name="f65" fmla="*/ f31 1 f37"/>
                <a:gd name="f66" fmla="*/ f30 1 f38"/>
                <a:gd name="f67" fmla="*/ f32 1 f38"/>
                <a:gd name="f68" fmla="*/ f52 1 f37"/>
                <a:gd name="f69" fmla="*/ f53 1 f38"/>
                <a:gd name="f70" fmla="*/ f54 1 f37"/>
                <a:gd name="f71" fmla="*/ f55 1 f38"/>
                <a:gd name="f72" fmla="*/ f56 1 f38"/>
                <a:gd name="f73" fmla="*/ f57 1 f38"/>
                <a:gd name="f74" fmla="*/ f58 1 f37"/>
                <a:gd name="f75" fmla="*/ f59 1 f38"/>
                <a:gd name="f76" fmla="*/ f60 1 f37"/>
                <a:gd name="f77" fmla="*/ f61 1 f38"/>
                <a:gd name="f78" fmla="*/ f62 1 f37"/>
                <a:gd name="f79" fmla="*/ f63 1 f38"/>
                <a:gd name="f80" fmla="*/ f64 f28 1"/>
                <a:gd name="f81" fmla="*/ f65 f28 1"/>
                <a:gd name="f82" fmla="*/ f67 f29 1"/>
                <a:gd name="f83" fmla="*/ f66 f29 1"/>
                <a:gd name="f84" fmla="*/ f68 f28 1"/>
                <a:gd name="f85" fmla="*/ f69 f29 1"/>
                <a:gd name="f86" fmla="*/ f70 f28 1"/>
                <a:gd name="f87" fmla="*/ f71 f29 1"/>
                <a:gd name="f88" fmla="*/ f72 f29 1"/>
                <a:gd name="f89" fmla="*/ f73 f29 1"/>
                <a:gd name="f90" fmla="*/ f74 f28 1"/>
                <a:gd name="f91" fmla="*/ f75 f29 1"/>
                <a:gd name="f92" fmla="*/ f76 f28 1"/>
                <a:gd name="f93" fmla="*/ f77 f29 1"/>
                <a:gd name="f94" fmla="*/ f78 f28 1"/>
                <a:gd name="f95" fmla="*/ f79 f29 1"/>
              </a:gdLst>
              <a:ahLst/>
              <a:cxnLst>
                <a:cxn ang="3cd4">
                  <a:pos x="hc" y="t"/>
                </a:cxn>
                <a:cxn ang="0">
                  <a:pos x="r" y="vc"/>
                </a:cxn>
                <a:cxn ang="cd4">
                  <a:pos x="hc" y="b"/>
                </a:cxn>
                <a:cxn ang="cd2">
                  <a:pos x="l" y="vc"/>
                </a:cxn>
                <a:cxn ang="f51">
                  <a:pos x="f84" y="f85"/>
                </a:cxn>
                <a:cxn ang="f51">
                  <a:pos x="f86" y="f87"/>
                </a:cxn>
                <a:cxn ang="f51">
                  <a:pos x="f86" y="f88"/>
                </a:cxn>
                <a:cxn ang="f51">
                  <a:pos x="f86" y="f89"/>
                </a:cxn>
                <a:cxn ang="f51">
                  <a:pos x="f90" y="f91"/>
                </a:cxn>
                <a:cxn ang="f51">
                  <a:pos x="f92" y="f93"/>
                </a:cxn>
                <a:cxn ang="f51">
                  <a:pos x="f94" y="f95"/>
                </a:cxn>
                <a:cxn ang="f51">
                  <a:pos x="f84" y="f85"/>
                </a:cxn>
              </a:cxnLst>
              <a:rect l="f80" t="f83" r="f81" b="f82"/>
              <a:pathLst>
                <a:path w="3072" h="12839">
                  <a:moveTo>
                    <a:pt x="f8" y="f9"/>
                  </a:moveTo>
                  <a:cubicBezTo>
                    <a:pt x="f10" y="f11"/>
                    <a:pt x="f12" y="f13"/>
                    <a:pt x="f6" y="f14"/>
                  </a:cubicBezTo>
                  <a:lnTo>
                    <a:pt x="f6" y="f15"/>
                  </a:lnTo>
                  <a:lnTo>
                    <a:pt x="f6" y="f16"/>
                  </a:lnTo>
                  <a:lnTo>
                    <a:pt x="f17" y="f5"/>
                  </a:lnTo>
                  <a:lnTo>
                    <a:pt x="f18" y="f7"/>
                  </a:lnTo>
                  <a:cubicBezTo>
                    <a:pt x="f19" y="f20"/>
                    <a:pt x="f21" y="f22"/>
                    <a:pt x="f23" y="f24"/>
                  </a:cubicBezTo>
                  <a:cubicBezTo>
                    <a:pt x="f25" y="f24"/>
                    <a:pt x="f2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296">
              <a:extLst>
                <a:ext uri="{FF2B5EF4-FFF2-40B4-BE49-F238E27FC236}">
                  <a16:creationId xmlns:a16="http://schemas.microsoft.com/office/drawing/2014/main" id="{FE95298C-DB9C-F44D-A890-E2A63B4C6C9A}"/>
                </a:ext>
              </a:extLst>
            </p:cNvPr>
            <p:cNvSpPr/>
            <p:nvPr/>
          </p:nvSpPr>
          <p:spPr>
            <a:xfrm flipH="1">
              <a:off x="12097914" y="4539639"/>
              <a:ext cx="17803" cy="183821"/>
            </a:xfrm>
            <a:custGeom>
              <a:avLst/>
              <a:gdLst>
                <a:gd name="f0" fmla="val 10800000"/>
                <a:gd name="f1" fmla="val 5400000"/>
                <a:gd name="f2" fmla="val 180"/>
                <a:gd name="f3" fmla="val w"/>
                <a:gd name="f4" fmla="val h"/>
                <a:gd name="f5" fmla="val 0"/>
                <a:gd name="f6" fmla="val 17800"/>
                <a:gd name="f7" fmla="val 183821"/>
                <a:gd name="f8" fmla="val 16911"/>
                <a:gd name="f9" fmla="val 178482"/>
                <a:gd name="f10" fmla="val 17419"/>
                <a:gd name="f11" fmla="val 180224"/>
                <a:gd name="f12" fmla="val 182080"/>
                <a:gd name="f13" fmla="val 16959"/>
                <a:gd name="f14" fmla="val 183402"/>
                <a:gd name="f15" fmla="val 182970"/>
                <a:gd name="f16" fmla="val 182550"/>
                <a:gd name="f17" fmla="val 17801"/>
                <a:gd name="f18" fmla="val 14238"/>
                <a:gd name="f19" fmla="val 13859"/>
                <a:gd name="f20" fmla="val 9916"/>
                <a:gd name="f21" fmla="val 12842"/>
                <a:gd name="f22" fmla="val 8466"/>
                <a:gd name="f23" fmla="val 12000"/>
                <a:gd name="f24" fmla="val 3232"/>
                <a:gd name="f25" fmla="val 10132"/>
                <a:gd name="f26" fmla="val 1151"/>
                <a:gd name="f27" fmla="val 5759"/>
                <a:gd name="f28" fmla="val 1105"/>
                <a:gd name="f29" fmla="val 5670"/>
                <a:gd name="f30" fmla="val 1060"/>
                <a:gd name="f31" fmla="val 5568"/>
                <a:gd name="f32" fmla="val 1017"/>
                <a:gd name="f33" fmla="val 5466"/>
                <a:gd name="f34" fmla="val 452"/>
                <a:gd name="f35" fmla="val 3687"/>
                <a:gd name="f36" fmla="val 1780"/>
                <a:gd name="f37" fmla="val 960"/>
                <a:gd name="f38" fmla="val 470"/>
                <a:gd name="f39" fmla="val 941"/>
                <a:gd name="f40" fmla="val 1398"/>
                <a:gd name="f41" fmla="val 176575"/>
                <a:gd name="f42" fmla="val 5086"/>
                <a:gd name="f43" fmla="val 174033"/>
                <a:gd name="f44" fmla="val 9269"/>
                <a:gd name="f45" fmla="val 171884"/>
                <a:gd name="f46" fmla="val 14406"/>
                <a:gd name="f47" fmla="val 173524"/>
                <a:gd name="f48" fmla="val 16559"/>
                <a:gd name="f49" fmla="val 177707"/>
                <a:gd name="f50" fmla="val 16689"/>
                <a:gd name="f51" fmla="val 177961"/>
                <a:gd name="f52" fmla="val 16806"/>
                <a:gd name="f53" fmla="val 178215"/>
                <a:gd name="f54" fmla="+- 0 0 -90"/>
                <a:gd name="f55" fmla="*/ f3 1 17800"/>
                <a:gd name="f56" fmla="*/ f4 1 183821"/>
                <a:gd name="f57" fmla="val f5"/>
                <a:gd name="f58" fmla="val f6"/>
                <a:gd name="f59" fmla="val f7"/>
                <a:gd name="f60" fmla="*/ f54 f0 1"/>
                <a:gd name="f61" fmla="+- f59 0 f57"/>
                <a:gd name="f62" fmla="+- f58 0 f57"/>
                <a:gd name="f63" fmla="*/ f60 1 f2"/>
                <a:gd name="f64" fmla="*/ f62 1 17800"/>
                <a:gd name="f65" fmla="*/ f61 1 183821"/>
                <a:gd name="f66" fmla="*/ 16911 f62 1"/>
                <a:gd name="f67" fmla="*/ 178482 f61 1"/>
                <a:gd name="f68" fmla="*/ 183821 f61 1"/>
                <a:gd name="f69" fmla="*/ 182550 f61 1"/>
                <a:gd name="f70" fmla="*/ 17801 f62 1"/>
                <a:gd name="f71" fmla="*/ 14238 f61 1"/>
                <a:gd name="f72" fmla="*/ 13859 f62 1"/>
                <a:gd name="f73" fmla="*/ 9916 f61 1"/>
                <a:gd name="f74" fmla="*/ 12842 f62 1"/>
                <a:gd name="f75" fmla="*/ 1151 f62 1"/>
                <a:gd name="f76" fmla="*/ 5759 f61 1"/>
                <a:gd name="f77" fmla="*/ 1017 f62 1"/>
                <a:gd name="f78" fmla="*/ 5466 f61 1"/>
                <a:gd name="f79" fmla="*/ 0 f61 1"/>
                <a:gd name="f80" fmla="*/ 1398 f61 1"/>
                <a:gd name="f81" fmla="*/ 0 f62 1"/>
                <a:gd name="f82" fmla="*/ 176575 f61 1"/>
                <a:gd name="f83" fmla="*/ 5086 f62 1"/>
                <a:gd name="f84" fmla="*/ 174033 f61 1"/>
                <a:gd name="f85" fmla="*/ 16559 f62 1"/>
                <a:gd name="f86" fmla="*/ 177707 f61 1"/>
                <a:gd name="f87" fmla="+- f63 0 f1"/>
                <a:gd name="f88" fmla="*/ f66 1 17800"/>
                <a:gd name="f89" fmla="*/ f67 1 183821"/>
                <a:gd name="f90" fmla="*/ f68 1 183821"/>
                <a:gd name="f91" fmla="*/ f69 1 183821"/>
                <a:gd name="f92" fmla="*/ f70 1 17800"/>
                <a:gd name="f93" fmla="*/ f71 1 183821"/>
                <a:gd name="f94" fmla="*/ f72 1 17800"/>
                <a:gd name="f95" fmla="*/ f73 1 183821"/>
                <a:gd name="f96" fmla="*/ f74 1 17800"/>
                <a:gd name="f97" fmla="*/ f75 1 17800"/>
                <a:gd name="f98" fmla="*/ f76 1 183821"/>
                <a:gd name="f99" fmla="*/ f77 1 17800"/>
                <a:gd name="f100" fmla="*/ f78 1 183821"/>
                <a:gd name="f101" fmla="*/ f79 1 183821"/>
                <a:gd name="f102" fmla="*/ f80 1 183821"/>
                <a:gd name="f103" fmla="*/ f81 1 17800"/>
                <a:gd name="f104" fmla="*/ f82 1 183821"/>
                <a:gd name="f105" fmla="*/ f83 1 17800"/>
                <a:gd name="f106" fmla="*/ f84 1 183821"/>
                <a:gd name="f107" fmla="*/ f85 1 17800"/>
                <a:gd name="f108" fmla="*/ f86 1 183821"/>
                <a:gd name="f109" fmla="*/ f57 1 f64"/>
                <a:gd name="f110" fmla="*/ f58 1 f64"/>
                <a:gd name="f111" fmla="*/ f57 1 f65"/>
                <a:gd name="f112" fmla="*/ f59 1 f65"/>
                <a:gd name="f113" fmla="*/ f88 1 f64"/>
                <a:gd name="f114" fmla="*/ f89 1 f65"/>
                <a:gd name="f115" fmla="*/ f90 1 f65"/>
                <a:gd name="f116" fmla="*/ f91 1 f65"/>
                <a:gd name="f117" fmla="*/ f92 1 f64"/>
                <a:gd name="f118" fmla="*/ f93 1 f65"/>
                <a:gd name="f119" fmla="*/ f94 1 f64"/>
                <a:gd name="f120" fmla="*/ f95 1 f65"/>
                <a:gd name="f121" fmla="*/ f96 1 f64"/>
                <a:gd name="f122" fmla="*/ f97 1 f64"/>
                <a:gd name="f123" fmla="*/ f98 1 f65"/>
                <a:gd name="f124" fmla="*/ f99 1 f64"/>
                <a:gd name="f125" fmla="*/ f100 1 f65"/>
                <a:gd name="f126" fmla="*/ f101 1 f65"/>
                <a:gd name="f127" fmla="*/ f102 1 f65"/>
                <a:gd name="f128" fmla="*/ f103 1 f64"/>
                <a:gd name="f129" fmla="*/ f104 1 f65"/>
                <a:gd name="f130" fmla="*/ f105 1 f64"/>
                <a:gd name="f131" fmla="*/ f106 1 f65"/>
                <a:gd name="f132" fmla="*/ f107 1 f64"/>
                <a:gd name="f133" fmla="*/ f108 1 f65"/>
                <a:gd name="f134" fmla="*/ f109 f55 1"/>
                <a:gd name="f135" fmla="*/ f110 f55 1"/>
                <a:gd name="f136" fmla="*/ f112 f56 1"/>
                <a:gd name="f137" fmla="*/ f111 f56 1"/>
                <a:gd name="f138" fmla="*/ f113 f55 1"/>
                <a:gd name="f139" fmla="*/ f114 f56 1"/>
                <a:gd name="f140" fmla="*/ f115 f56 1"/>
                <a:gd name="f141" fmla="*/ f116 f56 1"/>
                <a:gd name="f142" fmla="*/ f117 f55 1"/>
                <a:gd name="f143" fmla="*/ f118 f56 1"/>
                <a:gd name="f144" fmla="*/ f119 f55 1"/>
                <a:gd name="f145" fmla="*/ f120 f56 1"/>
                <a:gd name="f146" fmla="*/ f121 f55 1"/>
                <a:gd name="f147" fmla="*/ f122 f55 1"/>
                <a:gd name="f148" fmla="*/ f123 f56 1"/>
                <a:gd name="f149" fmla="*/ f124 f55 1"/>
                <a:gd name="f150" fmla="*/ f125 f56 1"/>
                <a:gd name="f151" fmla="*/ f126 f56 1"/>
                <a:gd name="f152" fmla="*/ f127 f56 1"/>
                <a:gd name="f153" fmla="*/ f128 f55 1"/>
                <a:gd name="f154" fmla="*/ f129 f56 1"/>
                <a:gd name="f155" fmla="*/ f130 f55 1"/>
                <a:gd name="f156" fmla="*/ f131 f56 1"/>
                <a:gd name="f157" fmla="*/ f132 f55 1"/>
                <a:gd name="f158" fmla="*/ f133 f56 1"/>
              </a:gdLst>
              <a:ahLst/>
              <a:cxnLst>
                <a:cxn ang="3cd4">
                  <a:pos x="hc" y="t"/>
                </a:cxn>
                <a:cxn ang="0">
                  <a:pos x="r" y="vc"/>
                </a:cxn>
                <a:cxn ang="cd4">
                  <a:pos x="hc" y="b"/>
                </a:cxn>
                <a:cxn ang="cd2">
                  <a:pos x="l" y="vc"/>
                </a:cxn>
                <a:cxn ang="f87">
                  <a:pos x="f138" y="f139"/>
                </a:cxn>
                <a:cxn ang="f87">
                  <a:pos x="f138" y="f140"/>
                </a:cxn>
                <a:cxn ang="f87">
                  <a:pos x="f138" y="f141"/>
                </a:cxn>
                <a:cxn ang="f87">
                  <a:pos x="f142" y="f143"/>
                </a:cxn>
                <a:cxn ang="f87">
                  <a:pos x="f144" y="f145"/>
                </a:cxn>
                <a:cxn ang="f87">
                  <a:pos x="f146" y="f145"/>
                </a:cxn>
                <a:cxn ang="f87">
                  <a:pos x="f147" y="f148"/>
                </a:cxn>
                <a:cxn ang="f87">
                  <a:pos x="f149" y="f150"/>
                </a:cxn>
                <a:cxn ang="f87">
                  <a:pos x="f149" y="f151"/>
                </a:cxn>
                <a:cxn ang="f87">
                  <a:pos x="f149" y="f152"/>
                </a:cxn>
                <a:cxn ang="f87">
                  <a:pos x="f153" y="f154"/>
                </a:cxn>
                <a:cxn ang="f87">
                  <a:pos x="f155" y="f156"/>
                </a:cxn>
                <a:cxn ang="f87">
                  <a:pos x="f157" y="f158"/>
                </a:cxn>
                <a:cxn ang="f87">
                  <a:pos x="f138" y="f139"/>
                </a:cxn>
              </a:cxnLst>
              <a:rect l="f134" t="f137" r="f135" b="f136"/>
              <a:pathLst>
                <a:path w="17800" h="183821">
                  <a:moveTo>
                    <a:pt x="f8" y="f9"/>
                  </a:moveTo>
                  <a:cubicBezTo>
                    <a:pt x="f10" y="f11"/>
                    <a:pt x="f10" y="f12"/>
                    <a:pt x="f8" y="f7"/>
                  </a:cubicBezTo>
                  <a:cubicBezTo>
                    <a:pt x="f13" y="f14"/>
                    <a:pt x="f13" y="f15"/>
                    <a:pt x="f8" y="f16"/>
                  </a:cubicBezTo>
                  <a:lnTo>
                    <a:pt x="f17" y="f18"/>
                  </a:lnTo>
                  <a:lnTo>
                    <a:pt x="f19" y="f20"/>
                  </a:lnTo>
                  <a:lnTo>
                    <a:pt x="f21" y="f20"/>
                  </a:lnTo>
                  <a:cubicBezTo>
                    <a:pt x="f22" y="f23"/>
                    <a:pt x="f24" y="f25"/>
                    <a:pt x="f26" y="f27"/>
                  </a:cubicBezTo>
                  <a:cubicBezTo>
                    <a:pt x="f28" y="f29"/>
                    <a:pt x="f30" y="f31"/>
                    <a:pt x="f32" y="f33"/>
                  </a:cubicBezTo>
                  <a:cubicBezTo>
                    <a:pt x="f34" y="f35"/>
                    <a:pt x="f34" y="f36"/>
                    <a:pt x="f32" y="f5"/>
                  </a:cubicBezTo>
                  <a:cubicBezTo>
                    <a:pt x="f37" y="f38"/>
                    <a:pt x="f37" y="f39"/>
                    <a:pt x="f32" y="f40"/>
                  </a:cubicBezTo>
                  <a:lnTo>
                    <a:pt x="f5" y="f41"/>
                  </a:lnTo>
                  <a:lnTo>
                    <a:pt x="f42" y="f43"/>
                  </a:ln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297">
              <a:extLst>
                <a:ext uri="{FF2B5EF4-FFF2-40B4-BE49-F238E27FC236}">
                  <a16:creationId xmlns:a16="http://schemas.microsoft.com/office/drawing/2014/main" id="{BA833E28-9A0A-F00F-1FD7-0936BB33352A}"/>
                </a:ext>
              </a:extLst>
            </p:cNvPr>
            <p:cNvSpPr/>
            <p:nvPr/>
          </p:nvSpPr>
          <p:spPr>
            <a:xfrm flipH="1">
              <a:off x="12097018" y="4547521"/>
              <a:ext cx="1014" cy="1655"/>
            </a:xfrm>
            <a:custGeom>
              <a:avLst/>
              <a:gdLst>
                <a:gd name="f0" fmla="val 10800000"/>
                <a:gd name="f1" fmla="val 5400000"/>
                <a:gd name="f2" fmla="val 180"/>
                <a:gd name="f3" fmla="val w"/>
                <a:gd name="f4" fmla="val h"/>
                <a:gd name="f5" fmla="val 0"/>
                <a:gd name="f6" fmla="val 1017"/>
                <a:gd name="f7" fmla="val 1652"/>
                <a:gd name="f8" fmla="val 509"/>
                <a:gd name="f9" fmla="val 1653"/>
                <a:gd name="f10" fmla="+- 0 0 -90"/>
                <a:gd name="f11" fmla="*/ f3 1 1017"/>
                <a:gd name="f12" fmla="*/ f4 1 1652"/>
                <a:gd name="f13" fmla="val f5"/>
                <a:gd name="f14" fmla="val f6"/>
                <a:gd name="f15" fmla="val f7"/>
                <a:gd name="f16" fmla="*/ f10 f0 1"/>
                <a:gd name="f17" fmla="+- f15 0 f13"/>
                <a:gd name="f18" fmla="+- f14 0 f13"/>
                <a:gd name="f19" fmla="*/ f16 1 f2"/>
                <a:gd name="f20" fmla="*/ f18 1 1017"/>
                <a:gd name="f21" fmla="*/ f17 1 1652"/>
                <a:gd name="f22" fmla="*/ 1017 f18 1"/>
                <a:gd name="f23" fmla="*/ 0 f17 1"/>
                <a:gd name="f24" fmla="*/ 0 f18 1"/>
                <a:gd name="f25" fmla="*/ 509 f17 1"/>
                <a:gd name="f26" fmla="*/ 1653 f17 1"/>
                <a:gd name="f27" fmla="+- f19 0 f1"/>
                <a:gd name="f28" fmla="*/ f22 1 1017"/>
                <a:gd name="f29" fmla="*/ f23 1 1652"/>
                <a:gd name="f30" fmla="*/ f24 1 1017"/>
                <a:gd name="f31" fmla="*/ f25 1 1652"/>
                <a:gd name="f32" fmla="*/ f26 1 1652"/>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6" y="f50"/>
                </a:cxn>
                <a:cxn ang="f27">
                  <a:pos x="f46" y="f47"/>
                </a:cxn>
              </a:cxnLst>
              <a:rect l="f42" t="f45" r="f43" b="f44"/>
              <a:pathLst>
                <a:path w="1017" h="1652">
                  <a:moveTo>
                    <a:pt x="f6" y="f5"/>
                  </a:moveTo>
                  <a:lnTo>
                    <a:pt x="f5" y="f8"/>
                  </a:lnTo>
                  <a:lnTo>
                    <a:pt x="f6" y="f9"/>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298">
              <a:extLst>
                <a:ext uri="{FF2B5EF4-FFF2-40B4-BE49-F238E27FC236}">
                  <a16:creationId xmlns:a16="http://schemas.microsoft.com/office/drawing/2014/main" id="{41F6E08D-3F98-5786-BA3E-F134FBB1BB90}"/>
                </a:ext>
              </a:extLst>
            </p:cNvPr>
            <p:cNvSpPr/>
            <p:nvPr/>
          </p:nvSpPr>
          <p:spPr>
            <a:xfrm flipH="1">
              <a:off x="11926263" y="4727658"/>
              <a:ext cx="175839" cy="198817"/>
            </a:xfrm>
            <a:custGeom>
              <a:avLst/>
              <a:gdLst>
                <a:gd name="f0" fmla="val 10800000"/>
                <a:gd name="f1" fmla="val 5400000"/>
                <a:gd name="f2" fmla="val 180"/>
                <a:gd name="f3" fmla="val w"/>
                <a:gd name="f4" fmla="val h"/>
                <a:gd name="f5" fmla="val 0"/>
                <a:gd name="f6" fmla="val 175843"/>
                <a:gd name="f7" fmla="val 198821"/>
                <a:gd name="f8" fmla="val 2161"/>
                <a:gd name="f9" fmla="val 172919"/>
                <a:gd name="f10" fmla="val 198822"/>
                <a:gd name="f11" fmla="val 175844"/>
                <a:gd name="f12" fmla="val 197296"/>
                <a:gd name="f13" fmla="val 2416"/>
                <a:gd name="f14" fmla="val 1736"/>
                <a:gd name="f15" fmla="val 852"/>
                <a:gd name="f16" fmla="val 920"/>
                <a:gd name="f17" fmla="val 1576"/>
                <a:gd name="f18" fmla="+- 0 0 -90"/>
                <a:gd name="f19" fmla="*/ f3 1 175843"/>
                <a:gd name="f20" fmla="*/ f4 1 198821"/>
                <a:gd name="f21" fmla="val f5"/>
                <a:gd name="f22" fmla="val f6"/>
                <a:gd name="f23" fmla="val f7"/>
                <a:gd name="f24" fmla="*/ f18 f0 1"/>
                <a:gd name="f25" fmla="+- f23 0 f21"/>
                <a:gd name="f26" fmla="+- f22 0 f21"/>
                <a:gd name="f27" fmla="*/ f24 1 f2"/>
                <a:gd name="f28" fmla="*/ f26 1 175843"/>
                <a:gd name="f29" fmla="*/ f25 1 198821"/>
                <a:gd name="f30" fmla="*/ 0 f26 1"/>
                <a:gd name="f31" fmla="*/ 2161 f25 1"/>
                <a:gd name="f32" fmla="*/ 172919 f26 1"/>
                <a:gd name="f33" fmla="*/ 198822 f25 1"/>
                <a:gd name="f34" fmla="*/ 175844 f26 1"/>
                <a:gd name="f35" fmla="*/ 197296 f25 1"/>
                <a:gd name="f36" fmla="*/ 2416 f26 1"/>
                <a:gd name="f37" fmla="*/ 0 f25 1"/>
                <a:gd name="f38" fmla="+- f27 0 f1"/>
                <a:gd name="f39" fmla="*/ f30 1 175843"/>
                <a:gd name="f40" fmla="*/ f31 1 198821"/>
                <a:gd name="f41" fmla="*/ f32 1 175843"/>
                <a:gd name="f42" fmla="*/ f33 1 198821"/>
                <a:gd name="f43" fmla="*/ f34 1 175843"/>
                <a:gd name="f44" fmla="*/ f35 1 198821"/>
                <a:gd name="f45" fmla="*/ f36 1 175843"/>
                <a:gd name="f46" fmla="*/ f37 1 198821"/>
                <a:gd name="f47" fmla="*/ f21 1 f28"/>
                <a:gd name="f48" fmla="*/ f22 1 f28"/>
                <a:gd name="f49" fmla="*/ f21 1 f29"/>
                <a:gd name="f50" fmla="*/ f23 1 f29"/>
                <a:gd name="f51" fmla="*/ f39 1 f28"/>
                <a:gd name="f52" fmla="*/ f40 1 f29"/>
                <a:gd name="f53" fmla="*/ f41 1 f28"/>
                <a:gd name="f54" fmla="*/ f42 1 f29"/>
                <a:gd name="f55" fmla="*/ f43 1 f28"/>
                <a:gd name="f56" fmla="*/ f44 1 f29"/>
                <a:gd name="f57" fmla="*/ f45 1 f28"/>
                <a:gd name="f58" fmla="*/ f46 1 f29"/>
                <a:gd name="f59" fmla="*/ f47 f19 1"/>
                <a:gd name="f60" fmla="*/ f48 f19 1"/>
                <a:gd name="f61" fmla="*/ f50 f20 1"/>
                <a:gd name="f62" fmla="*/ f49 f20 1"/>
                <a:gd name="f63" fmla="*/ f51 f19 1"/>
                <a:gd name="f64" fmla="*/ f52 f20 1"/>
                <a:gd name="f65" fmla="*/ f53 f19 1"/>
                <a:gd name="f66" fmla="*/ f54 f20 1"/>
                <a:gd name="f67" fmla="*/ f55 f19 1"/>
                <a:gd name="f68" fmla="*/ f56 f20 1"/>
                <a:gd name="f69" fmla="*/ f57 f19 1"/>
                <a:gd name="f70" fmla="*/ f58 f20 1"/>
              </a:gdLst>
              <a:ahLst/>
              <a:cxnLst>
                <a:cxn ang="3cd4">
                  <a:pos x="hc" y="t"/>
                </a:cxn>
                <a:cxn ang="0">
                  <a:pos x="r" y="vc"/>
                </a:cxn>
                <a:cxn ang="cd4">
                  <a:pos x="hc" y="b"/>
                </a:cxn>
                <a:cxn ang="cd2">
                  <a:pos x="l" y="vc"/>
                </a:cxn>
                <a:cxn ang="f38">
                  <a:pos x="f63" y="f64"/>
                </a:cxn>
                <a:cxn ang="f38">
                  <a:pos x="f65" y="f66"/>
                </a:cxn>
                <a:cxn ang="f38">
                  <a:pos x="f67" y="f68"/>
                </a:cxn>
                <a:cxn ang="f38">
                  <a:pos x="f69" y="f70"/>
                </a:cxn>
                <a:cxn ang="f38">
                  <a:pos x="f63" y="f64"/>
                </a:cxn>
              </a:cxnLst>
              <a:rect l="f59" t="f62" r="f60" b="f61"/>
              <a:pathLst>
                <a:path w="175843" h="198821">
                  <a:moveTo>
                    <a:pt x="f5" y="f8"/>
                  </a:moveTo>
                  <a:lnTo>
                    <a:pt x="f9" y="f10"/>
                  </a:lnTo>
                  <a:lnTo>
                    <a:pt x="f11" y="f12"/>
                  </a:lnTo>
                  <a:lnTo>
                    <a:pt x="f13" y="f5"/>
                  </a:lnTo>
                  <a:cubicBezTo>
                    <a:pt x="f14" y="f15"/>
                    <a:pt x="f16"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299">
              <a:extLst>
                <a:ext uri="{FF2B5EF4-FFF2-40B4-BE49-F238E27FC236}">
                  <a16:creationId xmlns:a16="http://schemas.microsoft.com/office/drawing/2014/main" id="{93B09D2B-8527-A772-B667-C75E3B5EBC31}"/>
                </a:ext>
              </a:extLst>
            </p:cNvPr>
            <p:cNvSpPr/>
            <p:nvPr/>
          </p:nvSpPr>
          <p:spPr>
            <a:xfrm flipH="1">
              <a:off x="11600773" y="4343619"/>
              <a:ext cx="92820" cy="102714"/>
            </a:xfrm>
            <a:custGeom>
              <a:avLst/>
              <a:gdLst>
                <a:gd name="f0" fmla="val 10800000"/>
                <a:gd name="f1" fmla="val 5400000"/>
                <a:gd name="f2" fmla="val 180"/>
                <a:gd name="f3" fmla="val w"/>
                <a:gd name="f4" fmla="val h"/>
                <a:gd name="f5" fmla="val 0"/>
                <a:gd name="f6" fmla="val 92817"/>
                <a:gd name="f7" fmla="val 102716"/>
                <a:gd name="f8" fmla="val 98140"/>
                <a:gd name="f9" fmla="val 2161"/>
                <a:gd name="f10" fmla="val 1399"/>
                <a:gd name="f11" fmla="val 1144"/>
                <a:gd name="f12" fmla="val 2289"/>
                <a:gd name="f13" fmla="+- 0 0 -90"/>
                <a:gd name="f14" fmla="*/ f3 1 92817"/>
                <a:gd name="f15" fmla="*/ f4 1 102716"/>
                <a:gd name="f16" fmla="val f5"/>
                <a:gd name="f17" fmla="val f6"/>
                <a:gd name="f18" fmla="val f7"/>
                <a:gd name="f19" fmla="*/ f13 f0 1"/>
                <a:gd name="f20" fmla="+- f18 0 f16"/>
                <a:gd name="f21" fmla="+- f17 0 f16"/>
                <a:gd name="f22" fmla="*/ f19 1 f2"/>
                <a:gd name="f23" fmla="*/ f21 1 92817"/>
                <a:gd name="f24" fmla="*/ f20 1 102716"/>
                <a:gd name="f25" fmla="*/ 92817 f21 1"/>
                <a:gd name="f26" fmla="*/ 102716 f20 1"/>
                <a:gd name="f27" fmla="*/ 98140 f20 1"/>
                <a:gd name="f28" fmla="*/ 2161 f21 1"/>
                <a:gd name="f29" fmla="*/ 0 f20 1"/>
                <a:gd name="f30" fmla="*/ 1399 f21 1"/>
                <a:gd name="f31" fmla="*/ 1144 f20 1"/>
                <a:gd name="f32" fmla="*/ 0 f21 1"/>
                <a:gd name="f33" fmla="*/ 2289 f20 1"/>
                <a:gd name="f34" fmla="+- f22 0 f1"/>
                <a:gd name="f35" fmla="*/ f25 1 92817"/>
                <a:gd name="f36" fmla="*/ f26 1 102716"/>
                <a:gd name="f37" fmla="*/ f27 1 102716"/>
                <a:gd name="f38" fmla="*/ f28 1 92817"/>
                <a:gd name="f39" fmla="*/ f29 1 102716"/>
                <a:gd name="f40" fmla="*/ f30 1 92817"/>
                <a:gd name="f41" fmla="*/ f31 1 102716"/>
                <a:gd name="f42" fmla="*/ f32 1 92817"/>
                <a:gd name="f43" fmla="*/ f33 1 102716"/>
                <a:gd name="f44" fmla="*/ f16 1 f23"/>
                <a:gd name="f45" fmla="*/ f17 1 f23"/>
                <a:gd name="f46" fmla="*/ f16 1 f24"/>
                <a:gd name="f47" fmla="*/ f18 1 f24"/>
                <a:gd name="f48" fmla="*/ f35 1 f23"/>
                <a:gd name="f49" fmla="*/ f36 1 f24"/>
                <a:gd name="f50" fmla="*/ f37 1 f24"/>
                <a:gd name="f51" fmla="*/ f38 1 f23"/>
                <a:gd name="f52" fmla="*/ f39 1 f24"/>
                <a:gd name="f53" fmla="*/ f40 1 f23"/>
                <a:gd name="f54" fmla="*/ f41 1 f24"/>
                <a:gd name="f55" fmla="*/ f42 1 f23"/>
                <a:gd name="f56" fmla="*/ f43 1 f24"/>
                <a:gd name="f57" fmla="*/ f44 f14 1"/>
                <a:gd name="f58" fmla="*/ f45 f14 1"/>
                <a:gd name="f59" fmla="*/ f47 f15 1"/>
                <a:gd name="f60" fmla="*/ f46 f15 1"/>
                <a:gd name="f61" fmla="*/ f48 f14 1"/>
                <a:gd name="f62" fmla="*/ f49 f15 1"/>
                <a:gd name="f63" fmla="*/ f50 f15 1"/>
                <a:gd name="f64" fmla="*/ f51 f14 1"/>
                <a:gd name="f65" fmla="*/ f52 f15 1"/>
                <a:gd name="f66" fmla="*/ f53 f14 1"/>
                <a:gd name="f67" fmla="*/ f54 f15 1"/>
                <a:gd name="f68" fmla="*/ f55 f14 1"/>
                <a:gd name="f69" fmla="*/ f56 f15 1"/>
              </a:gdLst>
              <a:ahLst/>
              <a:cxnLst>
                <a:cxn ang="3cd4">
                  <a:pos x="hc" y="t"/>
                </a:cxn>
                <a:cxn ang="0">
                  <a:pos x="r" y="vc"/>
                </a:cxn>
                <a:cxn ang="cd4">
                  <a:pos x="hc" y="b"/>
                </a:cxn>
                <a:cxn ang="cd2">
                  <a:pos x="l" y="vc"/>
                </a:cxn>
                <a:cxn ang="f34">
                  <a:pos x="f61" y="f62"/>
                </a:cxn>
                <a:cxn ang="f34">
                  <a:pos x="f61" y="f63"/>
                </a:cxn>
                <a:cxn ang="f34">
                  <a:pos x="f64" y="f65"/>
                </a:cxn>
                <a:cxn ang="f34">
                  <a:pos x="f66" y="f67"/>
                </a:cxn>
                <a:cxn ang="f34">
                  <a:pos x="f68" y="f69"/>
                </a:cxn>
              </a:cxnLst>
              <a:rect l="f57" t="f60" r="f58" b="f59"/>
              <a:pathLst>
                <a:path w="92817" h="102716">
                  <a:moveTo>
                    <a:pt x="f6" y="f7"/>
                  </a:moveTo>
                  <a:lnTo>
                    <a:pt x="f6" y="f8"/>
                  </a:lnTo>
                  <a:lnTo>
                    <a:pt x="f9" y="f5"/>
                  </a:lnTo>
                  <a:lnTo>
                    <a:pt x="f10" y="f11"/>
                  </a:ln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300">
              <a:extLst>
                <a:ext uri="{FF2B5EF4-FFF2-40B4-BE49-F238E27FC236}">
                  <a16:creationId xmlns:a16="http://schemas.microsoft.com/office/drawing/2014/main" id="{A42B3E9A-E883-6DFB-2484-A0FFB16A145C}"/>
                </a:ext>
              </a:extLst>
            </p:cNvPr>
            <p:cNvSpPr/>
            <p:nvPr/>
          </p:nvSpPr>
          <p:spPr>
            <a:xfrm flipH="1">
              <a:off x="11814249" y="4548033"/>
              <a:ext cx="286719" cy="320990"/>
            </a:xfrm>
            <a:custGeom>
              <a:avLst/>
              <a:gdLst>
                <a:gd name="f0" fmla="val 10800000"/>
                <a:gd name="f1" fmla="val 5400000"/>
                <a:gd name="f2" fmla="val 180"/>
                <a:gd name="f3" fmla="val w"/>
                <a:gd name="f4" fmla="val h"/>
                <a:gd name="f5" fmla="val 0"/>
                <a:gd name="f6" fmla="val 286715"/>
                <a:gd name="f7" fmla="val 320987"/>
                <a:gd name="f8" fmla="val 2924"/>
                <a:gd name="f9" fmla="val 1525"/>
                <a:gd name="f10" fmla="val 3942"/>
                <a:gd name="f11" fmla="val 5848"/>
                <a:gd name="f12" fmla="val 283791"/>
                <a:gd name="f13" fmla="val 320988"/>
                <a:gd name="f14" fmla="val 286716"/>
                <a:gd name="f15" fmla="val 319462"/>
                <a:gd name="f16" fmla="val 1144"/>
                <a:gd name="f17" fmla="+- 0 0 -90"/>
                <a:gd name="f18" fmla="*/ f3 1 286715"/>
                <a:gd name="f19" fmla="*/ f4 1 320987"/>
                <a:gd name="f20" fmla="val f5"/>
                <a:gd name="f21" fmla="val f6"/>
                <a:gd name="f22" fmla="val f7"/>
                <a:gd name="f23" fmla="*/ f17 f0 1"/>
                <a:gd name="f24" fmla="+- f22 0 f20"/>
                <a:gd name="f25" fmla="+- f21 0 f20"/>
                <a:gd name="f26" fmla="*/ f23 1 f2"/>
                <a:gd name="f27" fmla="*/ f25 1 286715"/>
                <a:gd name="f28" fmla="*/ f24 1 320987"/>
                <a:gd name="f29" fmla="*/ 2924 f25 1"/>
                <a:gd name="f30" fmla="*/ 0 f24 1"/>
                <a:gd name="f31" fmla="*/ 0 f25 1"/>
                <a:gd name="f32" fmla="*/ 1525 f24 1"/>
                <a:gd name="f33" fmla="*/ 3942 f25 1"/>
                <a:gd name="f34" fmla="*/ 5848 f24 1"/>
                <a:gd name="f35" fmla="*/ 283791 f25 1"/>
                <a:gd name="f36" fmla="*/ 320988 f24 1"/>
                <a:gd name="f37" fmla="*/ 286716 f25 1"/>
                <a:gd name="f38" fmla="*/ 319462 f24 1"/>
                <a:gd name="f39" fmla="*/ 1144 f24 1"/>
                <a:gd name="f40" fmla="+- f26 0 f1"/>
                <a:gd name="f41" fmla="*/ f29 1 286715"/>
                <a:gd name="f42" fmla="*/ f30 1 320987"/>
                <a:gd name="f43" fmla="*/ f31 1 286715"/>
                <a:gd name="f44" fmla="*/ f32 1 320987"/>
                <a:gd name="f45" fmla="*/ f33 1 286715"/>
                <a:gd name="f46" fmla="*/ f34 1 320987"/>
                <a:gd name="f47" fmla="*/ f35 1 286715"/>
                <a:gd name="f48" fmla="*/ f36 1 320987"/>
                <a:gd name="f49" fmla="*/ f37 1 286715"/>
                <a:gd name="f50" fmla="*/ f38 1 320987"/>
                <a:gd name="f51" fmla="*/ f39 1 320987"/>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8"/>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9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9" y="f80"/>
                </a:cxn>
                <a:cxn ang="f40">
                  <a:pos x="f75" y="f81"/>
                </a:cxn>
                <a:cxn ang="f40">
                  <a:pos x="f71" y="f72"/>
                </a:cxn>
              </a:cxnLst>
              <a:rect l="f67" t="f70" r="f68" b="f69"/>
              <a:pathLst>
                <a:path w="286715" h="320987">
                  <a:moveTo>
                    <a:pt x="f8" y="f5"/>
                  </a:moveTo>
                  <a:lnTo>
                    <a:pt x="f5" y="f9"/>
                  </a:lnTo>
                  <a:lnTo>
                    <a:pt x="f10" y="f11"/>
                  </a:lnTo>
                  <a:lnTo>
                    <a:pt x="f12" y="f13"/>
                  </a:lnTo>
                  <a:lnTo>
                    <a:pt x="f14" y="f15"/>
                  </a:lnTo>
                  <a:lnTo>
                    <a:pt x="f10" y="f16"/>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301">
              <a:extLst>
                <a:ext uri="{FF2B5EF4-FFF2-40B4-BE49-F238E27FC236}">
                  <a16:creationId xmlns:a16="http://schemas.microsoft.com/office/drawing/2014/main" id="{C2E7F782-B3E2-C1D3-F1D1-472D81499D81}"/>
                </a:ext>
              </a:extLst>
            </p:cNvPr>
            <p:cNvSpPr/>
            <p:nvPr/>
          </p:nvSpPr>
          <p:spPr>
            <a:xfrm flipH="1">
              <a:off x="11696639" y="2224076"/>
              <a:ext cx="226323" cy="101315"/>
            </a:xfrm>
            <a:custGeom>
              <a:avLst/>
              <a:gdLst>
                <a:gd name="f0" fmla="val 10800000"/>
                <a:gd name="f1" fmla="val 5400000"/>
                <a:gd name="f2" fmla="val 180"/>
                <a:gd name="f3" fmla="val w"/>
                <a:gd name="f4" fmla="val h"/>
                <a:gd name="f5" fmla="val 0"/>
                <a:gd name="f6" fmla="val 226320"/>
                <a:gd name="f7" fmla="val 101317"/>
                <a:gd name="f8" fmla="val 225050"/>
                <a:gd name="f9" fmla="val 1525"/>
                <a:gd name="f10" fmla="val 225086"/>
                <a:gd name="f11" fmla="val 788"/>
                <a:gd name="f12" fmla="val 225605"/>
                <a:gd name="f13" fmla="val 165"/>
                <a:gd name="f14" fmla="val 226321"/>
                <a:gd name="f15" fmla="val 1017"/>
                <a:gd name="f16" fmla="val 98521"/>
                <a:gd name="f17" fmla="val 247"/>
                <a:gd name="f18" fmla="val 98432"/>
                <a:gd name="f19" fmla="val 516"/>
                <a:gd name="f20" fmla="val 763"/>
                <a:gd name="f21" fmla="val 1606"/>
                <a:gd name="f22" fmla="val 2291"/>
                <a:gd name="f23" fmla="val 99195"/>
                <a:gd name="f24" fmla="val 2294"/>
                <a:gd name="f25" fmla="val 100047"/>
                <a:gd name="f26" fmla="val 100085"/>
                <a:gd name="f27" fmla="val 2292"/>
                <a:gd name="f28" fmla="val 100135"/>
                <a:gd name="f29" fmla="val 2289"/>
                <a:gd name="f30" fmla="val 100174"/>
                <a:gd name="f31" fmla="val 101318"/>
                <a:gd name="f32" fmla="val 225431"/>
                <a:gd name="f33" fmla="val 3814"/>
                <a:gd name="f34" fmla="+- 0 0 -90"/>
                <a:gd name="f35" fmla="*/ f3 1 226320"/>
                <a:gd name="f36" fmla="*/ f4 1 101317"/>
                <a:gd name="f37" fmla="val f5"/>
                <a:gd name="f38" fmla="val f6"/>
                <a:gd name="f39" fmla="val f7"/>
                <a:gd name="f40" fmla="*/ f34 f0 1"/>
                <a:gd name="f41" fmla="+- f39 0 f37"/>
                <a:gd name="f42" fmla="+- f38 0 f37"/>
                <a:gd name="f43" fmla="*/ f40 1 f2"/>
                <a:gd name="f44" fmla="*/ f42 1 226320"/>
                <a:gd name="f45" fmla="*/ f41 1 101317"/>
                <a:gd name="f46" fmla="*/ 225050 f42 1"/>
                <a:gd name="f47" fmla="*/ 1525 f41 1"/>
                <a:gd name="f48" fmla="*/ 226321 f42 1"/>
                <a:gd name="f49" fmla="*/ 0 f41 1"/>
                <a:gd name="f50" fmla="*/ 1017 f42 1"/>
                <a:gd name="f51" fmla="*/ 98521 f41 1"/>
                <a:gd name="f52" fmla="*/ 0 f42 1"/>
                <a:gd name="f53" fmla="*/ 763 f42 1"/>
                <a:gd name="f54" fmla="*/ 2294 f42 1"/>
                <a:gd name="f55" fmla="*/ 100047 f41 1"/>
                <a:gd name="f56" fmla="*/ 2289 f42 1"/>
                <a:gd name="f57" fmla="*/ 100174 f41 1"/>
                <a:gd name="f58" fmla="*/ 101318 f41 1"/>
                <a:gd name="f59" fmla="*/ 225431 f42 1"/>
                <a:gd name="f60" fmla="*/ 3814 f41 1"/>
                <a:gd name="f61" fmla="+- f43 0 f1"/>
                <a:gd name="f62" fmla="*/ f46 1 226320"/>
                <a:gd name="f63" fmla="*/ f47 1 101317"/>
                <a:gd name="f64" fmla="*/ f48 1 226320"/>
                <a:gd name="f65" fmla="*/ f49 1 101317"/>
                <a:gd name="f66" fmla="*/ f50 1 226320"/>
                <a:gd name="f67" fmla="*/ f51 1 101317"/>
                <a:gd name="f68" fmla="*/ f52 1 226320"/>
                <a:gd name="f69" fmla="*/ f53 1 226320"/>
                <a:gd name="f70" fmla="*/ f54 1 226320"/>
                <a:gd name="f71" fmla="*/ f55 1 101317"/>
                <a:gd name="f72" fmla="*/ f56 1 226320"/>
                <a:gd name="f73" fmla="*/ f57 1 101317"/>
                <a:gd name="f74" fmla="*/ f58 1 101317"/>
                <a:gd name="f75" fmla="*/ f59 1 226320"/>
                <a:gd name="f76" fmla="*/ f60 1 101317"/>
                <a:gd name="f77" fmla="*/ f37 1 f44"/>
                <a:gd name="f78" fmla="*/ f38 1 f44"/>
                <a:gd name="f79" fmla="*/ f37 1 f45"/>
                <a:gd name="f80" fmla="*/ f39 1 f45"/>
                <a:gd name="f81" fmla="*/ f62 1 f44"/>
                <a:gd name="f82" fmla="*/ f63 1 f45"/>
                <a:gd name="f83" fmla="*/ f64 1 f44"/>
                <a:gd name="f84" fmla="*/ f65 1 f45"/>
                <a:gd name="f85" fmla="*/ f66 1 f44"/>
                <a:gd name="f86" fmla="*/ f67 1 f45"/>
                <a:gd name="f87" fmla="*/ f68 1 f44"/>
                <a:gd name="f88" fmla="*/ f69 1 f44"/>
                <a:gd name="f89" fmla="*/ f70 1 f44"/>
                <a:gd name="f90" fmla="*/ f71 1 f45"/>
                <a:gd name="f91" fmla="*/ f72 1 f44"/>
                <a:gd name="f92" fmla="*/ f73 1 f45"/>
                <a:gd name="f93" fmla="*/ f74 1 f45"/>
                <a:gd name="f94" fmla="*/ f75 1 f44"/>
                <a:gd name="f95" fmla="*/ f76 1 f45"/>
                <a:gd name="f96" fmla="*/ f77 f35 1"/>
                <a:gd name="f97" fmla="*/ f78 f35 1"/>
                <a:gd name="f98" fmla="*/ f80 f36 1"/>
                <a:gd name="f99" fmla="*/ f79 f36 1"/>
                <a:gd name="f100" fmla="*/ f81 f35 1"/>
                <a:gd name="f101" fmla="*/ f82 f36 1"/>
                <a:gd name="f102" fmla="*/ f83 f35 1"/>
                <a:gd name="f103" fmla="*/ f84 f36 1"/>
                <a:gd name="f104" fmla="*/ f85 f35 1"/>
                <a:gd name="f105" fmla="*/ f86 f36 1"/>
                <a:gd name="f106" fmla="*/ f87 f35 1"/>
                <a:gd name="f107" fmla="*/ f88 f35 1"/>
                <a:gd name="f108" fmla="*/ f89 f35 1"/>
                <a:gd name="f109" fmla="*/ f90 f36 1"/>
                <a:gd name="f110" fmla="*/ f91 f35 1"/>
                <a:gd name="f111" fmla="*/ f92 f36 1"/>
                <a:gd name="f112" fmla="*/ f93 f36 1"/>
                <a:gd name="f113" fmla="*/ f94 f35 1"/>
                <a:gd name="f114" fmla="*/ f95 f36 1"/>
              </a:gdLst>
              <a:ahLst/>
              <a:cxnLst>
                <a:cxn ang="3cd4">
                  <a:pos x="hc" y="t"/>
                </a:cxn>
                <a:cxn ang="0">
                  <a:pos x="r" y="vc"/>
                </a:cxn>
                <a:cxn ang="cd4">
                  <a:pos x="hc" y="b"/>
                </a:cxn>
                <a:cxn ang="cd2">
                  <a:pos x="l" y="vc"/>
                </a:cxn>
                <a:cxn ang="f61">
                  <a:pos x="f100" y="f101"/>
                </a:cxn>
                <a:cxn ang="f61">
                  <a:pos x="f102" y="f103"/>
                </a:cxn>
                <a:cxn ang="f61">
                  <a:pos x="f102" y="f103"/>
                </a:cxn>
                <a:cxn ang="f61">
                  <a:pos x="f104" y="f105"/>
                </a:cxn>
                <a:cxn ang="f61">
                  <a:pos x="f106" y="f105"/>
                </a:cxn>
                <a:cxn ang="f61">
                  <a:pos x="f106" y="f105"/>
                </a:cxn>
                <a:cxn ang="f61">
                  <a:pos x="f107" y="f105"/>
                </a:cxn>
                <a:cxn ang="f61">
                  <a:pos x="f108" y="f109"/>
                </a:cxn>
                <a:cxn ang="f61">
                  <a:pos x="f110" y="f111"/>
                </a:cxn>
                <a:cxn ang="f61">
                  <a:pos x="f110" y="f112"/>
                </a:cxn>
                <a:cxn ang="f61">
                  <a:pos x="f113" y="f114"/>
                </a:cxn>
              </a:cxnLst>
              <a:rect l="f96" t="f99" r="f97" b="f98"/>
              <a:pathLst>
                <a:path w="226320" h="101317">
                  <a:moveTo>
                    <a:pt x="f8" y="f9"/>
                  </a:moveTo>
                  <a:cubicBezTo>
                    <a:pt x="f10" y="f11"/>
                    <a:pt x="f12" y="f13"/>
                    <a:pt x="f14" y="f5"/>
                  </a:cubicBezTo>
                  <a:lnTo>
                    <a:pt x="f14" y="f5"/>
                  </a:lnTo>
                  <a:lnTo>
                    <a:pt x="f15" y="f16"/>
                  </a:lnTo>
                  <a:lnTo>
                    <a:pt x="f5" y="f16"/>
                  </a:lnTo>
                  <a:cubicBezTo>
                    <a:pt x="f5" y="f16"/>
                    <a:pt x="f5" y="f16"/>
                    <a:pt x="f5" y="f16"/>
                  </a:cubicBezTo>
                  <a:cubicBezTo>
                    <a:pt x="f17" y="f18"/>
                    <a:pt x="f19" y="f18"/>
                    <a:pt x="f20" y="f16"/>
                  </a:cubicBezTo>
                  <a:cubicBezTo>
                    <a:pt x="f21" y="f16"/>
                    <a:pt x="f22" y="f23"/>
                    <a:pt x="f24" y="f25"/>
                  </a:cubicBezTo>
                  <a:cubicBezTo>
                    <a:pt x="f24" y="f26"/>
                    <a:pt x="f27" y="f28"/>
                    <a:pt x="f29" y="f30"/>
                  </a:cubicBezTo>
                  <a:lnTo>
                    <a:pt x="f29" y="f31"/>
                  </a:lnTo>
                  <a:lnTo>
                    <a:pt x="f3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302">
              <a:extLst>
                <a:ext uri="{FF2B5EF4-FFF2-40B4-BE49-F238E27FC236}">
                  <a16:creationId xmlns:a16="http://schemas.microsoft.com/office/drawing/2014/main" id="{24342A21-2554-B507-76B3-664FFEB6D47C}"/>
                </a:ext>
              </a:extLst>
            </p:cNvPr>
            <p:cNvSpPr/>
            <p:nvPr/>
          </p:nvSpPr>
          <p:spPr>
            <a:xfrm flipH="1">
              <a:off x="11682392" y="2224844"/>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303">
              <a:extLst>
                <a:ext uri="{FF2B5EF4-FFF2-40B4-BE49-F238E27FC236}">
                  <a16:creationId xmlns:a16="http://schemas.microsoft.com/office/drawing/2014/main" id="{DE734C99-C998-0267-F555-E94259D87DE7}"/>
                </a:ext>
              </a:extLst>
            </p:cNvPr>
            <p:cNvSpPr/>
            <p:nvPr/>
          </p:nvSpPr>
          <p:spPr>
            <a:xfrm flipH="1">
              <a:off x="11928677" y="2725579"/>
              <a:ext cx="630" cy="12710"/>
            </a:xfrm>
            <a:custGeom>
              <a:avLst/>
              <a:gdLst>
                <a:gd name="f0" fmla="val 10800000"/>
                <a:gd name="f1" fmla="val 5400000"/>
                <a:gd name="f2" fmla="val 180"/>
                <a:gd name="f3" fmla="val w"/>
                <a:gd name="f4" fmla="val h"/>
                <a:gd name="f5" fmla="val 0"/>
                <a:gd name="f6" fmla="val 635"/>
                <a:gd name="f7" fmla="val 12712"/>
                <a:gd name="f8" fmla="val 636"/>
                <a:gd name="f9" fmla="+- 0 0 -90"/>
                <a:gd name="f10" fmla="*/ f3 1 635"/>
                <a:gd name="f11" fmla="*/ f4 1 12712"/>
                <a:gd name="f12" fmla="val f5"/>
                <a:gd name="f13" fmla="val f6"/>
                <a:gd name="f14" fmla="val f7"/>
                <a:gd name="f15" fmla="*/ f9 f0 1"/>
                <a:gd name="f16" fmla="+- f14 0 f12"/>
                <a:gd name="f17" fmla="+- f13 0 f12"/>
                <a:gd name="f18" fmla="*/ f15 1 f2"/>
                <a:gd name="f19" fmla="*/ f17 1 635"/>
                <a:gd name="f20" fmla="*/ f16 1 12712"/>
                <a:gd name="f21" fmla="*/ 0 f17 1"/>
                <a:gd name="f22" fmla="*/ 0 f16 1"/>
                <a:gd name="f23" fmla="*/ 636 f17 1"/>
                <a:gd name="f24" fmla="+- f18 0 f1"/>
                <a:gd name="f25" fmla="*/ f21 1 635"/>
                <a:gd name="f26" fmla="*/ f22 1 12712"/>
                <a:gd name="f27" fmla="*/ f23 1 63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635" h="12712">
                  <a:moveTo>
                    <a:pt x="f5"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304">
              <a:extLst>
                <a:ext uri="{FF2B5EF4-FFF2-40B4-BE49-F238E27FC236}">
                  <a16:creationId xmlns:a16="http://schemas.microsoft.com/office/drawing/2014/main" id="{5B4FC92B-9BAB-6E04-72AA-1C1B016ADCE3}"/>
                </a:ext>
              </a:extLst>
            </p:cNvPr>
            <p:cNvSpPr/>
            <p:nvPr/>
          </p:nvSpPr>
          <p:spPr>
            <a:xfrm flipH="1">
              <a:off x="11705664" y="2623633"/>
              <a:ext cx="221613" cy="100428"/>
            </a:xfrm>
            <a:custGeom>
              <a:avLst/>
              <a:gdLst>
                <a:gd name="f0" fmla="val 10800000"/>
                <a:gd name="f1" fmla="val 5400000"/>
                <a:gd name="f2" fmla="val 180"/>
                <a:gd name="f3" fmla="val w"/>
                <a:gd name="f4" fmla="val h"/>
                <a:gd name="f5" fmla="val 0"/>
                <a:gd name="f6" fmla="val 221616"/>
                <a:gd name="f7" fmla="val 100427"/>
                <a:gd name="f8" fmla="val 221108"/>
                <a:gd name="f9" fmla="val 2669"/>
                <a:gd name="f10" fmla="val 220823"/>
                <a:gd name="f11" fmla="val 2784"/>
                <a:gd name="f12" fmla="val 220503"/>
                <a:gd name="f13" fmla="val 220218"/>
                <a:gd name="f14" fmla="val 219388"/>
                <a:gd name="f15" fmla="val 2809"/>
                <a:gd name="f16" fmla="val 218599"/>
                <a:gd name="f17" fmla="val 2250"/>
                <a:gd name="f18" fmla="val 218460"/>
                <a:gd name="f19" fmla="val 1424"/>
                <a:gd name="f20" fmla="val 218444"/>
                <a:gd name="f21" fmla="val 1335"/>
                <a:gd name="f22" fmla="val 218437"/>
                <a:gd name="f23" fmla="val 1233"/>
                <a:gd name="f24" fmla="val 218438"/>
                <a:gd name="f25" fmla="val 1144"/>
                <a:gd name="f26" fmla="val 97885"/>
                <a:gd name="f27" fmla="val 100428"/>
                <a:gd name="f28" fmla="val 220599"/>
                <a:gd name="f29" fmla="val 1525"/>
                <a:gd name="f30" fmla="val 221617"/>
                <a:gd name="f31" fmla="+- 0 0 -90"/>
                <a:gd name="f32" fmla="*/ f3 1 221616"/>
                <a:gd name="f33" fmla="*/ f4 1 100427"/>
                <a:gd name="f34" fmla="val f5"/>
                <a:gd name="f35" fmla="val f6"/>
                <a:gd name="f36" fmla="val f7"/>
                <a:gd name="f37" fmla="*/ f31 f0 1"/>
                <a:gd name="f38" fmla="+- f36 0 f34"/>
                <a:gd name="f39" fmla="+- f35 0 f34"/>
                <a:gd name="f40" fmla="*/ f37 1 f2"/>
                <a:gd name="f41" fmla="*/ f39 1 221616"/>
                <a:gd name="f42" fmla="*/ f38 1 100427"/>
                <a:gd name="f43" fmla="*/ 221108 f39 1"/>
                <a:gd name="f44" fmla="*/ 2669 f38 1"/>
                <a:gd name="f45" fmla="*/ 220218 f39 1"/>
                <a:gd name="f46" fmla="*/ 218460 f39 1"/>
                <a:gd name="f47" fmla="*/ 1424 f38 1"/>
                <a:gd name="f48" fmla="*/ 218438 f39 1"/>
                <a:gd name="f49" fmla="*/ 1144 f38 1"/>
                <a:gd name="f50" fmla="*/ 0 f38 1"/>
                <a:gd name="f51" fmla="*/ 0 f39 1"/>
                <a:gd name="f52" fmla="*/ 97885 f38 1"/>
                <a:gd name="f53" fmla="*/ 100428 f38 1"/>
                <a:gd name="f54" fmla="*/ 220599 f39 1"/>
                <a:gd name="f55" fmla="*/ 1525 f38 1"/>
                <a:gd name="f56" fmla="*/ 221617 f39 1"/>
                <a:gd name="f57" fmla="+- f40 0 f1"/>
                <a:gd name="f58" fmla="*/ f43 1 221616"/>
                <a:gd name="f59" fmla="*/ f44 1 100427"/>
                <a:gd name="f60" fmla="*/ f45 1 221616"/>
                <a:gd name="f61" fmla="*/ f46 1 221616"/>
                <a:gd name="f62" fmla="*/ f47 1 100427"/>
                <a:gd name="f63" fmla="*/ f48 1 221616"/>
                <a:gd name="f64" fmla="*/ f49 1 100427"/>
                <a:gd name="f65" fmla="*/ f50 1 100427"/>
                <a:gd name="f66" fmla="*/ f51 1 221616"/>
                <a:gd name="f67" fmla="*/ f52 1 100427"/>
                <a:gd name="f68" fmla="*/ f53 1 100427"/>
                <a:gd name="f69" fmla="*/ f54 1 221616"/>
                <a:gd name="f70" fmla="*/ f55 1 100427"/>
                <a:gd name="f71" fmla="*/ f56 1 221616"/>
                <a:gd name="f72" fmla="*/ f34 1 f41"/>
                <a:gd name="f73" fmla="*/ f35 1 f41"/>
                <a:gd name="f74" fmla="*/ f34 1 f42"/>
                <a:gd name="f75" fmla="*/ f36 1 f42"/>
                <a:gd name="f76" fmla="*/ f58 1 f41"/>
                <a:gd name="f77" fmla="*/ f59 1 f42"/>
                <a:gd name="f78" fmla="*/ f60 1 f41"/>
                <a:gd name="f79" fmla="*/ f61 1 f41"/>
                <a:gd name="f80" fmla="*/ f62 1 f42"/>
                <a:gd name="f81" fmla="*/ f63 1 f41"/>
                <a:gd name="f82" fmla="*/ f64 1 f42"/>
                <a:gd name="f83" fmla="*/ f65 1 f42"/>
                <a:gd name="f84" fmla="*/ f66 1 f41"/>
                <a:gd name="f85" fmla="*/ f67 1 f42"/>
                <a:gd name="f86" fmla="*/ f68 1 f42"/>
                <a:gd name="f87" fmla="*/ f69 1 f41"/>
                <a:gd name="f88" fmla="*/ f70 1 f42"/>
                <a:gd name="f89" fmla="*/ f71 1 f41"/>
                <a:gd name="f90" fmla="*/ f72 f32 1"/>
                <a:gd name="f91" fmla="*/ f73 f32 1"/>
                <a:gd name="f92" fmla="*/ f75 f33 1"/>
                <a:gd name="f93" fmla="*/ f74 f33 1"/>
                <a:gd name="f94" fmla="*/ f76 f32 1"/>
                <a:gd name="f95" fmla="*/ f77 f33 1"/>
                <a:gd name="f96" fmla="*/ f78 f32 1"/>
                <a:gd name="f97" fmla="*/ f79 f32 1"/>
                <a:gd name="f98" fmla="*/ f80 f33 1"/>
                <a:gd name="f99" fmla="*/ f81 f32 1"/>
                <a:gd name="f100" fmla="*/ f82 f33 1"/>
                <a:gd name="f101" fmla="*/ f83 f33 1"/>
                <a:gd name="f102" fmla="*/ f84 f32 1"/>
                <a:gd name="f103" fmla="*/ f85 f33 1"/>
                <a:gd name="f104" fmla="*/ f86 f33 1"/>
                <a:gd name="f105" fmla="*/ f87 f32 1"/>
                <a:gd name="f106" fmla="*/ f88 f33 1"/>
                <a:gd name="f107" fmla="*/ f89 f32 1"/>
              </a:gdLst>
              <a:ahLst/>
              <a:cxnLst>
                <a:cxn ang="3cd4">
                  <a:pos x="hc" y="t"/>
                </a:cxn>
                <a:cxn ang="0">
                  <a:pos x="r" y="vc"/>
                </a:cxn>
                <a:cxn ang="cd4">
                  <a:pos x="hc" y="b"/>
                </a:cxn>
                <a:cxn ang="cd2">
                  <a:pos x="l" y="vc"/>
                </a:cxn>
                <a:cxn ang="f57">
                  <a:pos x="f94" y="f95"/>
                </a:cxn>
                <a:cxn ang="f57">
                  <a:pos x="f96" y="f95"/>
                </a:cxn>
                <a:cxn ang="f57">
                  <a:pos x="f97" y="f98"/>
                </a:cxn>
                <a:cxn ang="f57">
                  <a:pos x="f99" y="f100"/>
                </a:cxn>
                <a:cxn ang="f57">
                  <a:pos x="f99" y="f101"/>
                </a:cxn>
                <a:cxn ang="f57">
                  <a:pos x="f102" y="f103"/>
                </a:cxn>
                <a:cxn ang="f57">
                  <a:pos x="f102" y="f104"/>
                </a:cxn>
                <a:cxn ang="f57">
                  <a:pos x="f102" y="f104"/>
                </a:cxn>
                <a:cxn ang="f57">
                  <a:pos x="f102" y="f104"/>
                </a:cxn>
                <a:cxn ang="f57">
                  <a:pos x="f102" y="f104"/>
                </a:cxn>
                <a:cxn ang="f57">
                  <a:pos x="f102" y="f104"/>
                </a:cxn>
                <a:cxn ang="f57">
                  <a:pos x="f102" y="f104"/>
                </a:cxn>
                <a:cxn ang="f57">
                  <a:pos x="f102" y="f104"/>
                </a:cxn>
                <a:cxn ang="f57">
                  <a:pos x="f102" y="f104"/>
                </a:cxn>
                <a:cxn ang="f57">
                  <a:pos x="f105" y="f106"/>
                </a:cxn>
                <a:cxn ang="f57">
                  <a:pos x="f107" y="f106"/>
                </a:cxn>
              </a:cxnLst>
              <a:rect l="f90" t="f93" r="f91" b="f92"/>
              <a:pathLst>
                <a:path w="221616" h="100427">
                  <a:moveTo>
                    <a:pt x="f8" y="f9"/>
                  </a:moveTo>
                  <a:cubicBezTo>
                    <a:pt x="f10" y="f11"/>
                    <a:pt x="f12" y="f11"/>
                    <a:pt x="f13" y="f9"/>
                  </a:cubicBezTo>
                  <a:cubicBezTo>
                    <a:pt x="f14" y="f15"/>
                    <a:pt x="f16" y="f17"/>
                    <a:pt x="f18" y="f19"/>
                  </a:cubicBezTo>
                  <a:cubicBezTo>
                    <a:pt x="f20" y="f21"/>
                    <a:pt x="f22" y="f23"/>
                    <a:pt x="f24" y="f25"/>
                  </a:cubicBezTo>
                  <a:lnTo>
                    <a:pt x="f24" y="f5"/>
                  </a:lnTo>
                  <a:lnTo>
                    <a:pt x="f5" y="f26"/>
                  </a:lnTo>
                  <a:lnTo>
                    <a:pt x="f5" y="f27"/>
                  </a:lnTo>
                  <a:lnTo>
                    <a:pt x="f5" y="f27"/>
                  </a:lnTo>
                  <a:cubicBezTo>
                    <a:pt x="f5" y="f27"/>
                    <a:pt x="f5" y="f27"/>
                    <a:pt x="f5" y="f27"/>
                  </a:cubicBezTo>
                  <a:cubicBezTo>
                    <a:pt x="f5" y="f27"/>
                    <a:pt x="f5" y="f27"/>
                    <a:pt x="f5" y="f27"/>
                  </a:cubicBezTo>
                  <a:lnTo>
                    <a:pt x="f5" y="f27"/>
                  </a:lnTo>
                  <a:cubicBezTo>
                    <a:pt x="f5" y="f27"/>
                    <a:pt x="f5" y="f27"/>
                    <a:pt x="f5" y="f27"/>
                  </a:cubicBezTo>
                  <a:lnTo>
                    <a:pt x="f5" y="f27"/>
                  </a:lnTo>
                  <a:cubicBezTo>
                    <a:pt x="f5" y="f27"/>
                    <a:pt x="f5" y="f27"/>
                    <a:pt x="f5" y="f27"/>
                  </a:cubicBezTo>
                  <a:lnTo>
                    <a:pt x="f28" y="f29"/>
                  </a:lnTo>
                  <a:lnTo>
                    <a:pt x="f30"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305">
              <a:extLst>
                <a:ext uri="{FF2B5EF4-FFF2-40B4-BE49-F238E27FC236}">
                  <a16:creationId xmlns:a16="http://schemas.microsoft.com/office/drawing/2014/main" id="{C66AABAB-954B-E3C4-4CE9-2CB058E44448}"/>
                </a:ext>
              </a:extLst>
            </p:cNvPr>
            <p:cNvSpPr/>
            <p:nvPr/>
          </p:nvSpPr>
          <p:spPr>
            <a:xfrm flipH="1">
              <a:off x="11928174" y="2686808"/>
              <a:ext cx="36996" cy="38011"/>
            </a:xfrm>
            <a:custGeom>
              <a:avLst/>
              <a:gdLst>
                <a:gd name="f0" fmla="val 10800000"/>
                <a:gd name="f1" fmla="val 5400000"/>
                <a:gd name="f2" fmla="val 180"/>
                <a:gd name="f3" fmla="val w"/>
                <a:gd name="f4" fmla="val h"/>
                <a:gd name="f5" fmla="val 0"/>
                <a:gd name="f6" fmla="val 36999"/>
                <a:gd name="f7" fmla="val 38009"/>
                <a:gd name="f8" fmla="val 35220"/>
                <a:gd name="f9" fmla="val 33815"/>
                <a:gd name="f10" fmla="val 1271"/>
                <a:gd name="f11" fmla="val 635"/>
                <a:gd name="f12" fmla="val 636"/>
                <a:gd name="f13" fmla="val 434"/>
                <a:gd name="f14" fmla="val 1360"/>
                <a:gd name="f15" fmla="val 202"/>
                <a:gd name="f16" fmla="val 37000"/>
                <a:gd name="f17" fmla="val 38010"/>
                <a:gd name="f18" fmla="val 36864"/>
                <a:gd name="f19" fmla="val 37641"/>
                <a:gd name="f20" fmla="val 37235"/>
                <a:gd name="f21" fmla="val 36866"/>
                <a:gd name="f22" fmla="+- 0 0 -90"/>
                <a:gd name="f23" fmla="*/ f3 1 36999"/>
                <a:gd name="f24" fmla="*/ f4 1 38009"/>
                <a:gd name="f25" fmla="val f5"/>
                <a:gd name="f26" fmla="val f6"/>
                <a:gd name="f27" fmla="val f7"/>
                <a:gd name="f28" fmla="*/ f22 f0 1"/>
                <a:gd name="f29" fmla="+- f27 0 f25"/>
                <a:gd name="f30" fmla="+- f26 0 f25"/>
                <a:gd name="f31" fmla="*/ f28 1 f2"/>
                <a:gd name="f32" fmla="*/ f30 1 36999"/>
                <a:gd name="f33" fmla="*/ f29 1 38009"/>
                <a:gd name="f34" fmla="*/ 35220 f30 1"/>
                <a:gd name="f35" fmla="*/ 33815 f29 1"/>
                <a:gd name="f36" fmla="*/ 1271 f30 1"/>
                <a:gd name="f37" fmla="*/ 0 f29 1"/>
                <a:gd name="f38" fmla="*/ 635 f29 1"/>
                <a:gd name="f39" fmla="*/ 1271 f29 1"/>
                <a:gd name="f40" fmla="*/ 636 f30 1"/>
                <a:gd name="f41" fmla="*/ 0 f30 1"/>
                <a:gd name="f42" fmla="*/ 37000 f30 1"/>
                <a:gd name="f43" fmla="*/ 38010 f29 1"/>
                <a:gd name="f44" fmla="*/ 36866 f29 1"/>
                <a:gd name="f45" fmla="+- f31 0 f1"/>
                <a:gd name="f46" fmla="*/ f34 1 36999"/>
                <a:gd name="f47" fmla="*/ f35 1 38009"/>
                <a:gd name="f48" fmla="*/ f36 1 36999"/>
                <a:gd name="f49" fmla="*/ f37 1 38009"/>
                <a:gd name="f50" fmla="*/ f38 1 38009"/>
                <a:gd name="f51" fmla="*/ f39 1 38009"/>
                <a:gd name="f52" fmla="*/ f40 1 36999"/>
                <a:gd name="f53" fmla="*/ f41 1 36999"/>
                <a:gd name="f54" fmla="*/ f42 1 36999"/>
                <a:gd name="f55" fmla="*/ f43 1 38009"/>
                <a:gd name="f56" fmla="*/ f44 1 38009"/>
                <a:gd name="f57" fmla="*/ f25 1 f32"/>
                <a:gd name="f58" fmla="*/ f26 1 f32"/>
                <a:gd name="f59" fmla="*/ f25 1 f33"/>
                <a:gd name="f60" fmla="*/ f27 1 f33"/>
                <a:gd name="f61" fmla="*/ f46 1 f32"/>
                <a:gd name="f62" fmla="*/ f47 1 f33"/>
                <a:gd name="f63" fmla="*/ f48 1 f32"/>
                <a:gd name="f64" fmla="*/ f49 1 f33"/>
                <a:gd name="f65" fmla="*/ f50 1 f33"/>
                <a:gd name="f66" fmla="*/ f51 1 f33"/>
                <a:gd name="f67" fmla="*/ f52 1 f32"/>
                <a:gd name="f68" fmla="*/ f53 1 f32"/>
                <a:gd name="f69" fmla="*/ f54 1 f32"/>
                <a:gd name="f70" fmla="*/ f55 1 f33"/>
                <a:gd name="f71" fmla="*/ f56 1 f33"/>
                <a:gd name="f72" fmla="*/ f57 f23 1"/>
                <a:gd name="f73" fmla="*/ f58 f23 1"/>
                <a:gd name="f74" fmla="*/ f60 f24 1"/>
                <a:gd name="f75" fmla="*/ f59 f24 1"/>
                <a:gd name="f76" fmla="*/ f61 f23 1"/>
                <a:gd name="f77" fmla="*/ f62 f24 1"/>
                <a:gd name="f78" fmla="*/ f63 f23 1"/>
                <a:gd name="f79" fmla="*/ f64 f24 1"/>
                <a:gd name="f80" fmla="*/ f65 f24 1"/>
                <a:gd name="f81" fmla="*/ f66 f24 1"/>
                <a:gd name="f82" fmla="*/ f67 f23 1"/>
                <a:gd name="f83" fmla="*/ f68 f23 1"/>
                <a:gd name="f84" fmla="*/ f69 f23 1"/>
                <a:gd name="f85" fmla="*/ f70 f24 1"/>
                <a:gd name="f86" fmla="*/ f71 f24 1"/>
              </a:gdLst>
              <a:ahLst/>
              <a:cxnLst>
                <a:cxn ang="3cd4">
                  <a:pos x="hc" y="t"/>
                </a:cxn>
                <a:cxn ang="0">
                  <a:pos x="r" y="vc"/>
                </a:cxn>
                <a:cxn ang="cd4">
                  <a:pos x="hc" y="b"/>
                </a:cxn>
                <a:cxn ang="cd2">
                  <a:pos x="l" y="vc"/>
                </a:cxn>
                <a:cxn ang="f45">
                  <a:pos x="f76" y="f77"/>
                </a:cxn>
                <a:cxn ang="f45">
                  <a:pos x="f78" y="f79"/>
                </a:cxn>
                <a:cxn ang="f45">
                  <a:pos x="f78" y="f80"/>
                </a:cxn>
                <a:cxn ang="f45">
                  <a:pos x="f78" y="f80"/>
                </a:cxn>
                <a:cxn ang="f45">
                  <a:pos x="f78" y="f81"/>
                </a:cxn>
                <a:cxn ang="f45">
                  <a:pos x="f78" y="f81"/>
                </a:cxn>
                <a:cxn ang="f45">
                  <a:pos x="f82" y="f81"/>
                </a:cxn>
                <a:cxn ang="f45">
                  <a:pos x="f82" y="f81"/>
                </a:cxn>
                <a:cxn ang="f45">
                  <a:pos x="f82" y="f81"/>
                </a:cxn>
                <a:cxn ang="f45">
                  <a:pos x="f82" y="f81"/>
                </a:cxn>
                <a:cxn ang="f45">
                  <a:pos x="f83" y="f81"/>
                </a:cxn>
                <a:cxn ang="f45">
                  <a:pos x="f84" y="f85"/>
                </a:cxn>
                <a:cxn ang="f45">
                  <a:pos x="f84" y="f86"/>
                </a:cxn>
              </a:cxnLst>
              <a:rect l="f72" t="f75" r="f73" b="f74"/>
              <a:pathLst>
                <a:path w="36999" h="38009">
                  <a:moveTo>
                    <a:pt x="f8" y="f9"/>
                  </a:moveTo>
                  <a:lnTo>
                    <a:pt x="f10" y="f5"/>
                  </a:lnTo>
                  <a:lnTo>
                    <a:pt x="f10" y="f11"/>
                  </a:lnTo>
                  <a:lnTo>
                    <a:pt x="f10" y="f11"/>
                  </a:lnTo>
                  <a:cubicBezTo>
                    <a:pt x="f10" y="f11"/>
                    <a:pt x="f10" y="f11"/>
                    <a:pt x="f10" y="f10"/>
                  </a:cubicBezTo>
                  <a:lnTo>
                    <a:pt x="f10" y="f10"/>
                  </a:lnTo>
                  <a:lnTo>
                    <a:pt x="f12" y="f10"/>
                  </a:lnTo>
                  <a:lnTo>
                    <a:pt x="f12" y="f10"/>
                  </a:lnTo>
                  <a:lnTo>
                    <a:pt x="f12" y="f10"/>
                  </a:lnTo>
                  <a:lnTo>
                    <a:pt x="f12" y="f10"/>
                  </a:lnTo>
                  <a:cubicBezTo>
                    <a:pt x="f13" y="f14"/>
                    <a:pt x="f15" y="f14"/>
                    <a:pt x="f5" y="f10"/>
                  </a:cubicBezTo>
                  <a:lnTo>
                    <a:pt x="f16" y="f17"/>
                  </a:lnTo>
                  <a:cubicBezTo>
                    <a:pt x="f18" y="f19"/>
                    <a:pt x="f18" y="f20"/>
                    <a:pt x="f16" y="f2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306">
              <a:extLst>
                <a:ext uri="{FF2B5EF4-FFF2-40B4-BE49-F238E27FC236}">
                  <a16:creationId xmlns:a16="http://schemas.microsoft.com/office/drawing/2014/main" id="{244C9734-053D-9244-B9FC-784342C60541}"/>
                </a:ext>
              </a:extLst>
            </p:cNvPr>
            <p:cNvSpPr/>
            <p:nvPr/>
          </p:nvSpPr>
          <p:spPr>
            <a:xfrm flipH="1">
              <a:off x="11916853" y="2725451"/>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14" h="12712">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307">
              <a:extLst>
                <a:ext uri="{FF2B5EF4-FFF2-40B4-BE49-F238E27FC236}">
                  <a16:creationId xmlns:a16="http://schemas.microsoft.com/office/drawing/2014/main" id="{04898D60-0468-42EF-33AE-219A1528C36D}"/>
                </a:ext>
              </a:extLst>
            </p:cNvPr>
            <p:cNvSpPr/>
            <p:nvPr/>
          </p:nvSpPr>
          <p:spPr>
            <a:xfrm flipH="1">
              <a:off x="11914567" y="2725451"/>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308">
              <a:extLst>
                <a:ext uri="{FF2B5EF4-FFF2-40B4-BE49-F238E27FC236}">
                  <a16:creationId xmlns:a16="http://schemas.microsoft.com/office/drawing/2014/main" id="{9EB5C740-AD2C-975C-CE36-D3EBFDCF2F91}"/>
                </a:ext>
              </a:extLst>
            </p:cNvPr>
            <p:cNvSpPr/>
            <p:nvPr/>
          </p:nvSpPr>
          <p:spPr>
            <a:xfrm flipH="1">
              <a:off x="11927790" y="2726475"/>
              <a:ext cx="630" cy="12710"/>
            </a:xfrm>
            <a:custGeom>
              <a:avLst/>
              <a:gdLst>
                <a:gd name="f0" fmla="val 10800000"/>
                <a:gd name="f1" fmla="val 5400000"/>
                <a:gd name="f2" fmla="val 180"/>
                <a:gd name="f3" fmla="val w"/>
                <a:gd name="f4" fmla="val h"/>
                <a:gd name="f5" fmla="val 0"/>
                <a:gd name="f6" fmla="val 635"/>
                <a:gd name="f7" fmla="val 12712"/>
                <a:gd name="f8" fmla="val 636"/>
                <a:gd name="f9" fmla="+- 0 0 -90"/>
                <a:gd name="f10" fmla="*/ f3 1 635"/>
                <a:gd name="f11" fmla="*/ f4 1 12712"/>
                <a:gd name="f12" fmla="val f5"/>
                <a:gd name="f13" fmla="val f6"/>
                <a:gd name="f14" fmla="val f7"/>
                <a:gd name="f15" fmla="*/ f9 f0 1"/>
                <a:gd name="f16" fmla="+- f14 0 f12"/>
                <a:gd name="f17" fmla="+- f13 0 f12"/>
                <a:gd name="f18" fmla="*/ f15 1 f2"/>
                <a:gd name="f19" fmla="*/ f17 1 635"/>
                <a:gd name="f20" fmla="*/ f16 1 12712"/>
                <a:gd name="f21" fmla="*/ 0 f17 1"/>
                <a:gd name="f22" fmla="*/ 0 f16 1"/>
                <a:gd name="f23" fmla="*/ 636 f17 1"/>
                <a:gd name="f24" fmla="+- f18 0 f1"/>
                <a:gd name="f25" fmla="*/ f21 1 635"/>
                <a:gd name="f26" fmla="*/ f22 1 12712"/>
                <a:gd name="f27" fmla="*/ f23 1 63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635" h="12712">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309">
              <a:extLst>
                <a:ext uri="{FF2B5EF4-FFF2-40B4-BE49-F238E27FC236}">
                  <a16:creationId xmlns:a16="http://schemas.microsoft.com/office/drawing/2014/main" id="{F41F4EF0-7125-FD96-E15F-1D7E263F5011}"/>
                </a:ext>
              </a:extLst>
            </p:cNvPr>
            <p:cNvSpPr/>
            <p:nvPr/>
          </p:nvSpPr>
          <p:spPr>
            <a:xfrm flipH="1">
              <a:off x="11961988" y="2128613"/>
              <a:ext cx="160714" cy="160047"/>
            </a:xfrm>
            <a:custGeom>
              <a:avLst/>
              <a:gdLst>
                <a:gd name="f0" fmla="val 10800000"/>
                <a:gd name="f1" fmla="val 5400000"/>
                <a:gd name="f2" fmla="val 180"/>
                <a:gd name="f3" fmla="val w"/>
                <a:gd name="f4" fmla="val h"/>
                <a:gd name="f5" fmla="val 0"/>
                <a:gd name="f6" fmla="val 160713"/>
                <a:gd name="f7" fmla="val 160048"/>
                <a:gd name="f8" fmla="val 160586"/>
                <a:gd name="f9" fmla="val 159286"/>
                <a:gd name="f10" fmla="val 155600"/>
                <a:gd name="f11" fmla="val 127"/>
                <a:gd name="f12" fmla="val 763"/>
                <a:gd name="f13" fmla="val 4449"/>
                <a:gd name="f14" fmla="val 160049"/>
                <a:gd name="f15" fmla="+- 0 0 -90"/>
                <a:gd name="f16" fmla="*/ f3 1 160713"/>
                <a:gd name="f17" fmla="*/ f4 1 160048"/>
                <a:gd name="f18" fmla="val f5"/>
                <a:gd name="f19" fmla="val f6"/>
                <a:gd name="f20" fmla="val f7"/>
                <a:gd name="f21" fmla="*/ f15 f0 1"/>
                <a:gd name="f22" fmla="+- f20 0 f18"/>
                <a:gd name="f23" fmla="+- f19 0 f18"/>
                <a:gd name="f24" fmla="*/ f21 1 f2"/>
                <a:gd name="f25" fmla="*/ f23 1 160713"/>
                <a:gd name="f26" fmla="*/ f22 1 160048"/>
                <a:gd name="f27" fmla="*/ 160586 f23 1"/>
                <a:gd name="f28" fmla="*/ 159286 f22 1"/>
                <a:gd name="f29" fmla="*/ 160713 f23 1"/>
                <a:gd name="f30" fmla="*/ 155600 f22 1"/>
                <a:gd name="f31" fmla="*/ 127 f23 1"/>
                <a:gd name="f32" fmla="*/ 0 f22 1"/>
                <a:gd name="f33" fmla="*/ 763 f22 1"/>
                <a:gd name="f34" fmla="*/ 0 f23 1"/>
                <a:gd name="f35" fmla="*/ 4449 f22 1"/>
                <a:gd name="f36" fmla="*/ 160049 f22 1"/>
                <a:gd name="f37" fmla="+- f24 0 f1"/>
                <a:gd name="f38" fmla="*/ f27 1 160713"/>
                <a:gd name="f39" fmla="*/ f28 1 160048"/>
                <a:gd name="f40" fmla="*/ f29 1 160713"/>
                <a:gd name="f41" fmla="*/ f30 1 160048"/>
                <a:gd name="f42" fmla="*/ f31 1 160713"/>
                <a:gd name="f43" fmla="*/ f32 1 160048"/>
                <a:gd name="f44" fmla="*/ f33 1 160048"/>
                <a:gd name="f45" fmla="*/ f34 1 160713"/>
                <a:gd name="f46" fmla="*/ f35 1 160048"/>
                <a:gd name="f47" fmla="*/ f36 1 16004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6"/>
                <a:gd name="f59" fmla="*/ f45 1 f25"/>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7 1"/>
                <a:gd name="f73" fmla="*/ f59 f16 1"/>
                <a:gd name="f74" fmla="*/ f60 f17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2"/>
                </a:cxn>
                <a:cxn ang="f37">
                  <a:pos x="f73" y="f74"/>
                </a:cxn>
                <a:cxn ang="f37">
                  <a:pos x="f66" y="f75"/>
                </a:cxn>
                <a:cxn ang="f37">
                  <a:pos x="f66" y="f67"/>
                </a:cxn>
              </a:cxnLst>
              <a:rect l="f62" t="f65" r="f63" b="f64"/>
              <a:pathLst>
                <a:path w="160713" h="160048">
                  <a:moveTo>
                    <a:pt x="f8" y="f9"/>
                  </a:moveTo>
                  <a:lnTo>
                    <a:pt x="f6" y="f10"/>
                  </a:lnTo>
                  <a:lnTo>
                    <a:pt x="f11" y="f5"/>
                  </a:lnTo>
                  <a:lnTo>
                    <a:pt x="f11" y="f12"/>
                  </a:lnTo>
                  <a:lnTo>
                    <a:pt x="f5" y="f13"/>
                  </a:lnTo>
                  <a:lnTo>
                    <a:pt x="f8"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310">
              <a:extLst>
                <a:ext uri="{FF2B5EF4-FFF2-40B4-BE49-F238E27FC236}">
                  <a16:creationId xmlns:a16="http://schemas.microsoft.com/office/drawing/2014/main" id="{F76C802D-D992-577C-0442-86A5200ED6B5}"/>
                </a:ext>
              </a:extLst>
            </p:cNvPr>
            <p:cNvSpPr/>
            <p:nvPr/>
          </p:nvSpPr>
          <p:spPr>
            <a:xfrm flipH="1">
              <a:off x="11678076" y="3358152"/>
              <a:ext cx="510619" cy="243952"/>
            </a:xfrm>
            <a:custGeom>
              <a:avLst/>
              <a:gdLst>
                <a:gd name="f0" fmla="val 10800000"/>
                <a:gd name="f1" fmla="val 5400000"/>
                <a:gd name="f2" fmla="val 180"/>
                <a:gd name="f3" fmla="val w"/>
                <a:gd name="f4" fmla="val h"/>
                <a:gd name="f5" fmla="val 0"/>
                <a:gd name="f6" fmla="val 510620"/>
                <a:gd name="f7" fmla="val 243950"/>
                <a:gd name="f8" fmla="val 510621"/>
                <a:gd name="f9" fmla="val 240264"/>
                <a:gd name="f10" fmla="val 243951"/>
                <a:gd name="f11" fmla="val 510494"/>
                <a:gd name="f12" fmla="val 3687"/>
                <a:gd name="f13" fmla="+- 0 0 -90"/>
                <a:gd name="f14" fmla="*/ f3 1 510620"/>
                <a:gd name="f15" fmla="*/ f4 1 243950"/>
                <a:gd name="f16" fmla="val f5"/>
                <a:gd name="f17" fmla="val f6"/>
                <a:gd name="f18" fmla="val f7"/>
                <a:gd name="f19" fmla="*/ f13 f0 1"/>
                <a:gd name="f20" fmla="+- f18 0 f16"/>
                <a:gd name="f21" fmla="+- f17 0 f16"/>
                <a:gd name="f22" fmla="*/ f19 1 f2"/>
                <a:gd name="f23" fmla="*/ f21 1 510620"/>
                <a:gd name="f24" fmla="*/ f20 1 243950"/>
                <a:gd name="f25" fmla="*/ 510621 f21 1"/>
                <a:gd name="f26" fmla="*/ 0 f20 1"/>
                <a:gd name="f27" fmla="*/ 0 f21 1"/>
                <a:gd name="f28" fmla="*/ 240264 f20 1"/>
                <a:gd name="f29" fmla="*/ 243951 f20 1"/>
                <a:gd name="f30" fmla="*/ 510494 f21 1"/>
                <a:gd name="f31" fmla="*/ 3687 f20 1"/>
                <a:gd name="f32" fmla="+- f22 0 f1"/>
                <a:gd name="f33" fmla="*/ f25 1 510620"/>
                <a:gd name="f34" fmla="*/ f26 1 243950"/>
                <a:gd name="f35" fmla="*/ f27 1 510620"/>
                <a:gd name="f36" fmla="*/ f28 1 243950"/>
                <a:gd name="f37" fmla="*/ f29 1 243950"/>
                <a:gd name="f38" fmla="*/ f30 1 510620"/>
                <a:gd name="f39" fmla="*/ f31 1 243950"/>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 ang="f32">
                  <a:pos x="f55" y="f56"/>
                </a:cxn>
              </a:cxnLst>
              <a:rect l="f51" t="f54" r="f52" b="f53"/>
              <a:pathLst>
                <a:path w="510620" h="243950">
                  <a:moveTo>
                    <a:pt x="f8" y="f5"/>
                  </a:moveTo>
                  <a:lnTo>
                    <a:pt x="f5" y="f9"/>
                  </a:lnTo>
                  <a:lnTo>
                    <a:pt x="f5" y="f10"/>
                  </a:lnTo>
                  <a:lnTo>
                    <a:pt x="f11" y="f12"/>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311">
              <a:extLst>
                <a:ext uri="{FF2B5EF4-FFF2-40B4-BE49-F238E27FC236}">
                  <a16:creationId xmlns:a16="http://schemas.microsoft.com/office/drawing/2014/main" id="{CC0E09EB-9329-FF45-40CF-D5147BD12305}"/>
                </a:ext>
              </a:extLst>
            </p:cNvPr>
            <p:cNvSpPr/>
            <p:nvPr/>
          </p:nvSpPr>
          <p:spPr>
            <a:xfrm flipH="1">
              <a:off x="11953347" y="1907538"/>
              <a:ext cx="7882" cy="381240"/>
            </a:xfrm>
            <a:custGeom>
              <a:avLst/>
              <a:gdLst>
                <a:gd name="f0" fmla="val 10800000"/>
                <a:gd name="f1" fmla="val 5400000"/>
                <a:gd name="f2" fmla="val 180"/>
                <a:gd name="f3" fmla="val w"/>
                <a:gd name="f4" fmla="val h"/>
                <a:gd name="f5" fmla="val 0"/>
                <a:gd name="f6" fmla="val 7883"/>
                <a:gd name="f7" fmla="val 381244"/>
                <a:gd name="f8" fmla="val 5976"/>
                <a:gd name="f9" fmla="val 5213"/>
                <a:gd name="f10" fmla="val 4577"/>
                <a:gd name="f11" fmla="val 377558"/>
                <a:gd name="f12" fmla="val 381245"/>
                <a:gd name="f13" fmla="val 380329"/>
                <a:gd name="f14" fmla="val 740"/>
                <a:gd name="f15" fmla="val 379592"/>
                <a:gd name="f16" fmla="val 1653"/>
                <a:gd name="f17" fmla="val 2496"/>
                <a:gd name="f18" fmla="val 3181"/>
                <a:gd name="f19" fmla="val 380266"/>
                <a:gd name="f20" fmla="val 3184"/>
                <a:gd name="f21" fmla="val 381117"/>
                <a:gd name="f22" fmla="val 381156"/>
                <a:gd name="f23" fmla="val 3182"/>
                <a:gd name="f24" fmla="val 381206"/>
                <a:gd name="f25" fmla="val 3179"/>
                <a:gd name="f26" fmla="val 380609"/>
                <a:gd name="f27" fmla="val 509"/>
                <a:gd name="f28" fmla="+- 0 0 -90"/>
                <a:gd name="f29" fmla="*/ f3 1 7883"/>
                <a:gd name="f30" fmla="*/ f4 1 381244"/>
                <a:gd name="f31" fmla="val f5"/>
                <a:gd name="f32" fmla="val f6"/>
                <a:gd name="f33" fmla="val f7"/>
                <a:gd name="f34" fmla="*/ f28 f0 1"/>
                <a:gd name="f35" fmla="+- f33 0 f31"/>
                <a:gd name="f36" fmla="+- f32 0 f31"/>
                <a:gd name="f37" fmla="*/ f34 1 f2"/>
                <a:gd name="f38" fmla="*/ f36 1 7883"/>
                <a:gd name="f39" fmla="*/ f35 1 381244"/>
                <a:gd name="f40" fmla="*/ 5976 f36 1"/>
                <a:gd name="f41" fmla="*/ 0 f35 1"/>
                <a:gd name="f42" fmla="*/ 5213 f36 1"/>
                <a:gd name="f43" fmla="*/ 4577 f36 1"/>
                <a:gd name="f44" fmla="*/ 0 f36 1"/>
                <a:gd name="f45" fmla="*/ 377558 f35 1"/>
                <a:gd name="f46" fmla="*/ 381245 f35 1"/>
                <a:gd name="f47" fmla="*/ 1653 f36 1"/>
                <a:gd name="f48" fmla="*/ 379592 f35 1"/>
                <a:gd name="f49" fmla="*/ 3184 f36 1"/>
                <a:gd name="f50" fmla="*/ 381117 f35 1"/>
                <a:gd name="f51" fmla="*/ 3179 f36 1"/>
                <a:gd name="f52" fmla="*/ 380609 f35 1"/>
                <a:gd name="f53" fmla="*/ 7883 f36 1"/>
                <a:gd name="f54" fmla="*/ 509 f35 1"/>
                <a:gd name="f55" fmla="+- f37 0 f1"/>
                <a:gd name="f56" fmla="*/ f40 1 7883"/>
                <a:gd name="f57" fmla="*/ f41 1 381244"/>
                <a:gd name="f58" fmla="*/ f42 1 7883"/>
                <a:gd name="f59" fmla="*/ f43 1 7883"/>
                <a:gd name="f60" fmla="*/ f44 1 7883"/>
                <a:gd name="f61" fmla="*/ f45 1 381244"/>
                <a:gd name="f62" fmla="*/ f46 1 381244"/>
                <a:gd name="f63" fmla="*/ f47 1 7883"/>
                <a:gd name="f64" fmla="*/ f48 1 381244"/>
                <a:gd name="f65" fmla="*/ f49 1 7883"/>
                <a:gd name="f66" fmla="*/ f50 1 381244"/>
                <a:gd name="f67" fmla="*/ f51 1 7883"/>
                <a:gd name="f68" fmla="*/ f52 1 381244"/>
                <a:gd name="f69" fmla="*/ f53 1 7883"/>
                <a:gd name="f70" fmla="*/ f54 1 381244"/>
                <a:gd name="f71" fmla="*/ f31 1 f38"/>
                <a:gd name="f72" fmla="*/ f32 1 f38"/>
                <a:gd name="f73" fmla="*/ f31 1 f39"/>
                <a:gd name="f74" fmla="*/ f33 1 f39"/>
                <a:gd name="f75" fmla="*/ f56 1 f38"/>
                <a:gd name="f76" fmla="*/ f57 1 f39"/>
                <a:gd name="f77" fmla="*/ f58 1 f38"/>
                <a:gd name="f78" fmla="*/ f59 1 f38"/>
                <a:gd name="f79" fmla="*/ f60 1 f38"/>
                <a:gd name="f80" fmla="*/ f61 1 f39"/>
                <a:gd name="f81" fmla="*/ f62 1 f39"/>
                <a:gd name="f82" fmla="*/ f63 1 f38"/>
                <a:gd name="f83" fmla="*/ f64 1 f39"/>
                <a:gd name="f84" fmla="*/ f65 1 f38"/>
                <a:gd name="f85" fmla="*/ f66 1 f39"/>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29 1"/>
                <a:gd name="f97" fmla="*/ f78 f29 1"/>
                <a:gd name="f98" fmla="*/ f79 f29 1"/>
                <a:gd name="f99" fmla="*/ f80 f30 1"/>
                <a:gd name="f100" fmla="*/ f81 f30 1"/>
                <a:gd name="f101" fmla="*/ f82 f29 1"/>
                <a:gd name="f102" fmla="*/ f83 f30 1"/>
                <a:gd name="f103" fmla="*/ f84 f29 1"/>
                <a:gd name="f104" fmla="*/ f85 f30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6" y="f95"/>
                </a:cxn>
                <a:cxn ang="f55">
                  <a:pos x="f96" y="f95"/>
                </a:cxn>
                <a:cxn ang="f55">
                  <a:pos x="f96" y="f95"/>
                </a:cxn>
                <a:cxn ang="f55">
                  <a:pos x="f97" y="f95"/>
                </a:cxn>
                <a:cxn ang="f55">
                  <a:pos x="f98" y="f99"/>
                </a:cxn>
                <a:cxn ang="f55">
                  <a:pos x="f98" y="f100"/>
                </a:cxn>
                <a:cxn ang="f55">
                  <a:pos x="f101" y="f102"/>
                </a:cxn>
                <a:cxn ang="f55">
                  <a:pos x="f103" y="f104"/>
                </a:cxn>
                <a:cxn ang="f55">
                  <a:pos x="f105" y="f100"/>
                </a:cxn>
                <a:cxn ang="f55">
                  <a:pos x="f105" y="f100"/>
                </a:cxn>
                <a:cxn ang="f55">
                  <a:pos x="f105" y="f106"/>
                </a:cxn>
                <a:cxn ang="f55">
                  <a:pos x="f107" y="f108"/>
                </a:cxn>
              </a:cxnLst>
              <a:rect l="f90" t="f93" r="f91" b="f92"/>
              <a:pathLst>
                <a:path w="7883" h="381244">
                  <a:moveTo>
                    <a:pt x="f8" y="f5"/>
                  </a:moveTo>
                  <a:lnTo>
                    <a:pt x="f9" y="f5"/>
                  </a:lnTo>
                  <a:lnTo>
                    <a:pt x="f9" y="f5"/>
                  </a:lnTo>
                  <a:cubicBezTo>
                    <a:pt x="f9" y="f5"/>
                    <a:pt x="f9" y="f5"/>
                    <a:pt x="f9" y="f5"/>
                  </a:cubicBezTo>
                  <a:lnTo>
                    <a:pt x="f10" y="f5"/>
                  </a:lnTo>
                  <a:lnTo>
                    <a:pt x="f5" y="f11"/>
                  </a:lnTo>
                  <a:lnTo>
                    <a:pt x="f5" y="f12"/>
                  </a:lnTo>
                  <a:cubicBezTo>
                    <a:pt x="f5" y="f13"/>
                    <a:pt x="f14" y="f15"/>
                    <a:pt x="f16" y="f15"/>
                  </a:cubicBezTo>
                  <a:cubicBezTo>
                    <a:pt x="f17" y="f15"/>
                    <a:pt x="f18" y="f19"/>
                    <a:pt x="f20" y="f21"/>
                  </a:cubicBezTo>
                  <a:cubicBezTo>
                    <a:pt x="f20" y="f22"/>
                    <a:pt x="f23" y="f24"/>
                    <a:pt x="f25" y="f12"/>
                  </a:cubicBezTo>
                  <a:lnTo>
                    <a:pt x="f25" y="f12"/>
                  </a:lnTo>
                  <a:lnTo>
                    <a:pt x="f25" y="f26"/>
                  </a:lnTo>
                  <a:lnTo>
                    <a:pt x="f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312">
              <a:extLst>
                <a:ext uri="{FF2B5EF4-FFF2-40B4-BE49-F238E27FC236}">
                  <a16:creationId xmlns:a16="http://schemas.microsoft.com/office/drawing/2014/main" id="{C2F61A53-1013-1AEB-E31C-924ADB462C9B}"/>
                </a:ext>
              </a:extLst>
            </p:cNvPr>
            <p:cNvSpPr/>
            <p:nvPr/>
          </p:nvSpPr>
          <p:spPr>
            <a:xfrm flipH="1">
              <a:off x="11888251" y="690710"/>
              <a:ext cx="230895" cy="92546"/>
            </a:xfrm>
            <a:custGeom>
              <a:avLst/>
              <a:gdLst>
                <a:gd name="f0" fmla="val 10800000"/>
                <a:gd name="f1" fmla="val 5400000"/>
                <a:gd name="f2" fmla="val 180"/>
                <a:gd name="f3" fmla="val w"/>
                <a:gd name="f4" fmla="val h"/>
                <a:gd name="f5" fmla="val 0"/>
                <a:gd name="f6" fmla="val 230898"/>
                <a:gd name="f7" fmla="val 92546"/>
                <a:gd name="f8" fmla="val 763"/>
                <a:gd name="f9" fmla="val 90766"/>
                <a:gd name="f10" fmla="val 831"/>
                <a:gd name="f11" fmla="val 90972"/>
                <a:gd name="f12" fmla="val 91196"/>
                <a:gd name="f13" fmla="val 91402"/>
                <a:gd name="f14" fmla="val 3559"/>
                <a:gd name="f15" fmla="val 228864"/>
                <a:gd name="f16" fmla="val 890"/>
                <a:gd name="f17" fmla="val 89877"/>
                <a:gd name="f18" fmla="+- 0 0 -90"/>
                <a:gd name="f19" fmla="*/ f3 1 230898"/>
                <a:gd name="f20" fmla="*/ f4 1 92546"/>
                <a:gd name="f21" fmla="val f5"/>
                <a:gd name="f22" fmla="val f6"/>
                <a:gd name="f23" fmla="val f7"/>
                <a:gd name="f24" fmla="*/ f18 f0 1"/>
                <a:gd name="f25" fmla="+- f23 0 f21"/>
                <a:gd name="f26" fmla="+- f22 0 f21"/>
                <a:gd name="f27" fmla="*/ f24 1 f2"/>
                <a:gd name="f28" fmla="*/ f26 1 230898"/>
                <a:gd name="f29" fmla="*/ f25 1 92546"/>
                <a:gd name="f30" fmla="*/ 763 f26 1"/>
                <a:gd name="f31" fmla="*/ 90766 f25 1"/>
                <a:gd name="f32" fmla="*/ 91402 f25 1"/>
                <a:gd name="f33" fmla="*/ 92546 f25 1"/>
                <a:gd name="f34" fmla="*/ 230898 f26 1"/>
                <a:gd name="f35" fmla="*/ 3559 f25 1"/>
                <a:gd name="f36" fmla="*/ 0 f25 1"/>
                <a:gd name="f37" fmla="*/ 228864 f26 1"/>
                <a:gd name="f38" fmla="*/ 890 f25 1"/>
                <a:gd name="f39" fmla="*/ 0 f26 1"/>
                <a:gd name="f40" fmla="*/ 89877 f25 1"/>
                <a:gd name="f41" fmla="+- f27 0 f1"/>
                <a:gd name="f42" fmla="*/ f30 1 230898"/>
                <a:gd name="f43" fmla="*/ f31 1 92546"/>
                <a:gd name="f44" fmla="*/ f32 1 92546"/>
                <a:gd name="f45" fmla="*/ f33 1 92546"/>
                <a:gd name="f46" fmla="*/ f34 1 230898"/>
                <a:gd name="f47" fmla="*/ f35 1 92546"/>
                <a:gd name="f48" fmla="*/ f36 1 92546"/>
                <a:gd name="f49" fmla="*/ f37 1 230898"/>
                <a:gd name="f50" fmla="*/ f38 1 92546"/>
                <a:gd name="f51" fmla="*/ f39 1 230898"/>
                <a:gd name="f52" fmla="*/ f40 1 92546"/>
                <a:gd name="f53" fmla="*/ f21 1 f28"/>
                <a:gd name="f54" fmla="*/ f22 1 f28"/>
                <a:gd name="f55" fmla="*/ f21 1 f29"/>
                <a:gd name="f56" fmla="*/ f23 1 f29"/>
                <a:gd name="f57" fmla="*/ f42 1 f28"/>
                <a:gd name="f58" fmla="*/ f43 1 f29"/>
                <a:gd name="f59" fmla="*/ f44 1 f29"/>
                <a:gd name="f60" fmla="*/ f45 1 f29"/>
                <a:gd name="f61" fmla="*/ f46 1 f28"/>
                <a:gd name="f62" fmla="*/ f47 1 f29"/>
                <a:gd name="f63" fmla="*/ f48 1 f29"/>
                <a:gd name="f64" fmla="*/ f49 1 f28"/>
                <a:gd name="f65" fmla="*/ f50 1 f29"/>
                <a:gd name="f66" fmla="*/ f51 1 f28"/>
                <a:gd name="f67" fmla="*/ f52 1 f29"/>
                <a:gd name="f68" fmla="*/ f53 f19 1"/>
                <a:gd name="f69" fmla="*/ f54 f19 1"/>
                <a:gd name="f70" fmla="*/ f56 f20 1"/>
                <a:gd name="f71" fmla="*/ f55 f20 1"/>
                <a:gd name="f72" fmla="*/ f57 f19 1"/>
                <a:gd name="f73" fmla="*/ f58 f20 1"/>
                <a:gd name="f74" fmla="*/ f59 f20 1"/>
                <a:gd name="f75" fmla="*/ f60 f20 1"/>
                <a:gd name="f76" fmla="*/ f61 f19 1"/>
                <a:gd name="f77" fmla="*/ f62 f20 1"/>
                <a:gd name="f78" fmla="*/ f63 f20 1"/>
                <a:gd name="f79" fmla="*/ f64 f19 1"/>
                <a:gd name="f80" fmla="*/ f65 f20 1"/>
                <a:gd name="f81" fmla="*/ f66 f19 1"/>
                <a:gd name="f82" fmla="*/ f67 f20 1"/>
              </a:gdLst>
              <a:ahLst/>
              <a:cxnLst>
                <a:cxn ang="3cd4">
                  <a:pos x="hc" y="t"/>
                </a:cxn>
                <a:cxn ang="0">
                  <a:pos x="r" y="vc"/>
                </a:cxn>
                <a:cxn ang="cd4">
                  <a:pos x="hc" y="b"/>
                </a:cxn>
                <a:cxn ang="cd2">
                  <a:pos x="l" y="vc"/>
                </a:cxn>
                <a:cxn ang="f41">
                  <a:pos x="f72" y="f73"/>
                </a:cxn>
                <a:cxn ang="f41">
                  <a:pos x="f72" y="f73"/>
                </a:cxn>
                <a:cxn ang="f41">
                  <a:pos x="f72" y="f74"/>
                </a:cxn>
                <a:cxn ang="f41">
                  <a:pos x="f72" y="f74"/>
                </a:cxn>
                <a:cxn ang="f41">
                  <a:pos x="f72" y="f74"/>
                </a:cxn>
                <a:cxn ang="f41">
                  <a:pos x="f72" y="f75"/>
                </a:cxn>
                <a:cxn ang="f41">
                  <a:pos x="f76" y="f77"/>
                </a:cxn>
                <a:cxn ang="f41">
                  <a:pos x="f76" y="f78"/>
                </a:cxn>
                <a:cxn ang="f41">
                  <a:pos x="f79" y="f80"/>
                </a:cxn>
                <a:cxn ang="f41">
                  <a:pos x="f81" y="f82"/>
                </a:cxn>
              </a:cxnLst>
              <a:rect l="f68" t="f71" r="f69" b="f70"/>
              <a:pathLst>
                <a:path w="230898" h="92546">
                  <a:moveTo>
                    <a:pt x="f8" y="f9"/>
                  </a:moveTo>
                  <a:lnTo>
                    <a:pt x="f8" y="f9"/>
                  </a:lnTo>
                  <a:cubicBezTo>
                    <a:pt x="f10" y="f11"/>
                    <a:pt x="f10" y="f12"/>
                    <a:pt x="f8" y="f13"/>
                  </a:cubicBezTo>
                  <a:lnTo>
                    <a:pt x="f8" y="f13"/>
                  </a:lnTo>
                  <a:lnTo>
                    <a:pt x="f8" y="f13"/>
                  </a:lnTo>
                  <a:lnTo>
                    <a:pt x="f8" y="f7"/>
                  </a:lnTo>
                  <a:lnTo>
                    <a:pt x="f6" y="f14"/>
                  </a:lnTo>
                  <a:lnTo>
                    <a:pt x="f6" y="f5"/>
                  </a:lnTo>
                  <a:lnTo>
                    <a:pt x="f15" y="f16"/>
                  </a:lnTo>
                  <a:lnTo>
                    <a:pt x="f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313">
              <a:extLst>
                <a:ext uri="{FF2B5EF4-FFF2-40B4-BE49-F238E27FC236}">
                  <a16:creationId xmlns:a16="http://schemas.microsoft.com/office/drawing/2014/main" id="{0C29C399-39B6-EC3E-F548-8B9FB3881C35}"/>
                </a:ext>
              </a:extLst>
            </p:cNvPr>
            <p:cNvSpPr/>
            <p:nvPr/>
          </p:nvSpPr>
          <p:spPr>
            <a:xfrm flipH="1">
              <a:off x="11958788" y="604134"/>
              <a:ext cx="233217" cy="105000"/>
            </a:xfrm>
            <a:custGeom>
              <a:avLst/>
              <a:gdLst>
                <a:gd name="f0" fmla="val 10800000"/>
                <a:gd name="f1" fmla="val 5400000"/>
                <a:gd name="f2" fmla="val 180"/>
                <a:gd name="f3" fmla="val w"/>
                <a:gd name="f4" fmla="val h"/>
                <a:gd name="f5" fmla="val 0"/>
                <a:gd name="f6" fmla="val 233214"/>
                <a:gd name="f7" fmla="val 105004"/>
                <a:gd name="f8" fmla="val 222634"/>
                <a:gd name="f9" fmla="val 19069"/>
                <a:gd name="f10" fmla="val 227338"/>
                <a:gd name="f11" fmla="val 17289"/>
                <a:gd name="f12" fmla="val 232003"/>
                <a:gd name="f13" fmla="val 15349"/>
                <a:gd name="f14" fmla="val 234345"/>
                <a:gd name="f15" fmla="val 10108"/>
                <a:gd name="f16" fmla="val 232678"/>
                <a:gd name="f17" fmla="val 5339"/>
                <a:gd name="f18" fmla="val 231964"/>
                <a:gd name="f19" fmla="val 3457"/>
                <a:gd name="f20" fmla="val 230615"/>
                <a:gd name="f21" fmla="val 1884"/>
                <a:gd name="f22" fmla="val 228864"/>
                <a:gd name="f23" fmla="val 890"/>
                <a:gd name="f24" fmla="val 228416"/>
                <a:gd name="f25" fmla="val 500"/>
                <a:gd name="f26" fmla="val 227899"/>
                <a:gd name="f27" fmla="val 198"/>
                <a:gd name="f28" fmla="val 225685"/>
                <a:gd name="f29" fmla="val 224032"/>
                <a:gd name="f30" fmla="val 222252"/>
                <a:gd name="f31" fmla="val 221489"/>
                <a:gd name="f32" fmla="val 221235"/>
                <a:gd name="f33" fmla="val 85300"/>
                <a:gd name="f34" fmla="+- 0 0 -90"/>
                <a:gd name="f35" fmla="*/ f3 1 233214"/>
                <a:gd name="f36" fmla="*/ f4 1 105004"/>
                <a:gd name="f37" fmla="val f5"/>
                <a:gd name="f38" fmla="val f6"/>
                <a:gd name="f39" fmla="val f7"/>
                <a:gd name="f40" fmla="*/ f34 f0 1"/>
                <a:gd name="f41" fmla="+- f39 0 f37"/>
                <a:gd name="f42" fmla="+- f38 0 f37"/>
                <a:gd name="f43" fmla="*/ f40 1 f2"/>
                <a:gd name="f44" fmla="*/ f42 1 233214"/>
                <a:gd name="f45" fmla="*/ f41 1 105004"/>
                <a:gd name="f46" fmla="*/ 222634 f42 1"/>
                <a:gd name="f47" fmla="*/ 19069 f41 1"/>
                <a:gd name="f48" fmla="*/ 227338 f42 1"/>
                <a:gd name="f49" fmla="*/ 17289 f41 1"/>
                <a:gd name="f50" fmla="*/ 232678 f42 1"/>
                <a:gd name="f51" fmla="*/ 5339 f41 1"/>
                <a:gd name="f52" fmla="*/ 228864 f42 1"/>
                <a:gd name="f53" fmla="*/ 890 f41 1"/>
                <a:gd name="f54" fmla="*/ 0 f41 1"/>
                <a:gd name="f55" fmla="*/ 225685 f42 1"/>
                <a:gd name="f56" fmla="*/ 224032 f42 1"/>
                <a:gd name="f57" fmla="*/ 222252 f42 1"/>
                <a:gd name="f58" fmla="*/ 221235 f42 1"/>
                <a:gd name="f59" fmla="*/ 0 f42 1"/>
                <a:gd name="f60" fmla="*/ 85300 f41 1"/>
                <a:gd name="f61" fmla="*/ 105004 f41 1"/>
                <a:gd name="f62" fmla="+- f43 0 f1"/>
                <a:gd name="f63" fmla="*/ f46 1 233214"/>
                <a:gd name="f64" fmla="*/ f47 1 105004"/>
                <a:gd name="f65" fmla="*/ f48 1 233214"/>
                <a:gd name="f66" fmla="*/ f49 1 105004"/>
                <a:gd name="f67" fmla="*/ f50 1 233214"/>
                <a:gd name="f68" fmla="*/ f51 1 105004"/>
                <a:gd name="f69" fmla="*/ f52 1 233214"/>
                <a:gd name="f70" fmla="*/ f53 1 105004"/>
                <a:gd name="f71" fmla="*/ f54 1 105004"/>
                <a:gd name="f72" fmla="*/ f55 1 233214"/>
                <a:gd name="f73" fmla="*/ f56 1 233214"/>
                <a:gd name="f74" fmla="*/ f57 1 233214"/>
                <a:gd name="f75" fmla="*/ f58 1 233214"/>
                <a:gd name="f76" fmla="*/ f59 1 233214"/>
                <a:gd name="f77" fmla="*/ f60 1 105004"/>
                <a:gd name="f78" fmla="*/ f61 1 105004"/>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5"/>
                <a:gd name="f92" fmla="*/ f72 1 f44"/>
                <a:gd name="f93" fmla="*/ f73 1 f44"/>
                <a:gd name="f94" fmla="*/ f74 1 f44"/>
                <a:gd name="f95" fmla="*/ f75 1 f44"/>
                <a:gd name="f96" fmla="*/ f76 1 f44"/>
                <a:gd name="f97" fmla="*/ f77 1 f45"/>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6 1"/>
                <a:gd name="f112" fmla="*/ f92 f35 1"/>
                <a:gd name="f113" fmla="*/ f93 f35 1"/>
                <a:gd name="f114" fmla="*/ f94 f35 1"/>
                <a:gd name="f115" fmla="*/ f95 f35 1"/>
                <a:gd name="f116" fmla="*/ f96 f35 1"/>
                <a:gd name="f117" fmla="*/ f97 f36 1"/>
                <a:gd name="f118" fmla="*/ f98 f36 1"/>
              </a:gdLst>
              <a:ahLst/>
              <a:cxnLst>
                <a:cxn ang="3cd4">
                  <a:pos x="hc" y="t"/>
                </a:cxn>
                <a:cxn ang="0">
                  <a:pos x="r" y="vc"/>
                </a:cxn>
                <a:cxn ang="cd4">
                  <a:pos x="hc" y="b"/>
                </a:cxn>
                <a:cxn ang="cd2">
                  <a:pos x="l" y="vc"/>
                </a:cxn>
                <a:cxn ang="f62">
                  <a:pos x="f103" y="f104"/>
                </a:cxn>
                <a:cxn ang="f62">
                  <a:pos x="f105" y="f106"/>
                </a:cxn>
                <a:cxn ang="f62">
                  <a:pos x="f107" y="f108"/>
                </a:cxn>
                <a:cxn ang="f62">
                  <a:pos x="f109" y="f110"/>
                </a:cxn>
                <a:cxn ang="f62">
                  <a:pos x="f105" y="f111"/>
                </a:cxn>
                <a:cxn ang="f62">
                  <a:pos x="f112" y="f111"/>
                </a:cxn>
                <a:cxn ang="f62">
                  <a:pos x="f113" y="f111"/>
                </a:cxn>
                <a:cxn ang="f62">
                  <a:pos x="f114" y="f111"/>
                </a:cxn>
                <a:cxn ang="f62">
                  <a:pos x="f115" y="f111"/>
                </a:cxn>
                <a:cxn ang="f62">
                  <a:pos x="f116" y="f117"/>
                </a:cxn>
                <a:cxn ang="f62">
                  <a:pos x="f116" y="f118"/>
                </a:cxn>
              </a:cxnLst>
              <a:rect l="f99" t="f102" r="f100" b="f101"/>
              <a:pathLst>
                <a:path w="233214" h="105004">
                  <a:moveTo>
                    <a:pt x="f8" y="f9"/>
                  </a:moveTo>
                  <a:lnTo>
                    <a:pt x="f10" y="f11"/>
                  </a:lnTo>
                  <a:cubicBezTo>
                    <a:pt x="f12" y="f13"/>
                    <a:pt x="f14" y="f15"/>
                    <a:pt x="f16" y="f17"/>
                  </a:cubicBezTo>
                  <a:cubicBezTo>
                    <a:pt x="f18" y="f19"/>
                    <a:pt x="f20" y="f21"/>
                    <a:pt x="f22" y="f23"/>
                  </a:cubicBezTo>
                  <a:cubicBezTo>
                    <a:pt x="f24" y="f25"/>
                    <a:pt x="f26" y="f27"/>
                    <a:pt x="f10" y="f5"/>
                  </a:cubicBezTo>
                  <a:lnTo>
                    <a:pt x="f28" y="f5"/>
                  </a:lnTo>
                  <a:lnTo>
                    <a:pt x="f29" y="f5"/>
                  </a:lnTo>
                  <a:lnTo>
                    <a:pt x="f30" y="f5"/>
                  </a:lnTo>
                  <a:cubicBezTo>
                    <a:pt x="f30" y="f5"/>
                    <a:pt x="f31" y="f5"/>
                    <a:pt x="f32" y="f5"/>
                  </a:cubicBezTo>
                  <a:lnTo>
                    <a:pt x="f5" y="f33"/>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314">
              <a:extLst>
                <a:ext uri="{FF2B5EF4-FFF2-40B4-BE49-F238E27FC236}">
                  <a16:creationId xmlns:a16="http://schemas.microsoft.com/office/drawing/2014/main" id="{30CA35AD-669F-5847-0F44-C1EEED1A4060}"/>
                </a:ext>
              </a:extLst>
            </p:cNvPr>
            <p:cNvSpPr/>
            <p:nvPr/>
          </p:nvSpPr>
          <p:spPr>
            <a:xfrm flipH="1">
              <a:off x="11694855" y="2225731"/>
              <a:ext cx="13990" cy="400781"/>
            </a:xfrm>
            <a:custGeom>
              <a:avLst/>
              <a:gdLst>
                <a:gd name="f0" fmla="val 10800000"/>
                <a:gd name="f1" fmla="val 5400000"/>
                <a:gd name="f2" fmla="val 180"/>
                <a:gd name="f3" fmla="val w"/>
                <a:gd name="f4" fmla="val h"/>
                <a:gd name="f5" fmla="val 0"/>
                <a:gd name="f6" fmla="val 13991"/>
                <a:gd name="f7" fmla="val 400780"/>
                <a:gd name="f8" fmla="val 13992"/>
                <a:gd name="f9" fmla="val 1017"/>
                <a:gd name="f10" fmla="val 13276"/>
                <a:gd name="f11" fmla="val 165"/>
                <a:gd name="f12" fmla="val 12757"/>
                <a:gd name="f13" fmla="val 788"/>
                <a:gd name="f14" fmla="val 12720"/>
                <a:gd name="f15" fmla="val 1526"/>
                <a:gd name="f16" fmla="val 4068"/>
                <a:gd name="f17" fmla="val 6"/>
                <a:gd name="f18" fmla="val 398152"/>
                <a:gd name="f19" fmla="val 399042"/>
                <a:gd name="f20" fmla="val -67"/>
                <a:gd name="f21" fmla="val 399881"/>
                <a:gd name="f22" fmla="val 554"/>
                <a:gd name="f23" fmla="val 400618"/>
                <a:gd name="f24" fmla="val 1394"/>
                <a:gd name="f25" fmla="val 400695"/>
                <a:gd name="f26" fmla="val 1397"/>
                <a:gd name="f27" fmla="val 1401"/>
                <a:gd name="f28" fmla="val 1404"/>
                <a:gd name="f29" fmla="val 1689"/>
                <a:gd name="f30" fmla="val 400809"/>
                <a:gd name="f31" fmla="val 2010"/>
                <a:gd name="f32" fmla="val 2294"/>
                <a:gd name="f33" fmla="val 400059"/>
                <a:gd name="f34" fmla="val 397262"/>
                <a:gd name="f35" fmla="+- 0 0 -90"/>
                <a:gd name="f36" fmla="*/ f3 1 13991"/>
                <a:gd name="f37" fmla="*/ f4 1 400780"/>
                <a:gd name="f38" fmla="val f5"/>
                <a:gd name="f39" fmla="val f6"/>
                <a:gd name="f40" fmla="val f7"/>
                <a:gd name="f41" fmla="*/ f35 f0 1"/>
                <a:gd name="f42" fmla="+- f40 0 f38"/>
                <a:gd name="f43" fmla="+- f39 0 f38"/>
                <a:gd name="f44" fmla="*/ f41 1 f2"/>
                <a:gd name="f45" fmla="*/ f43 1 13991"/>
                <a:gd name="f46" fmla="*/ f42 1 400780"/>
                <a:gd name="f47" fmla="*/ 13992 f43 1"/>
                <a:gd name="f48" fmla="*/ 1017 f42 1"/>
                <a:gd name="f49" fmla="*/ 0 f42 1"/>
                <a:gd name="f50" fmla="*/ 12720 f43 1"/>
                <a:gd name="f51" fmla="*/ 1526 f42 1"/>
                <a:gd name="f52" fmla="*/ 4068 f42 1"/>
                <a:gd name="f53" fmla="*/ 6 f43 1"/>
                <a:gd name="f54" fmla="*/ 398152 f42 1"/>
                <a:gd name="f55" fmla="*/ 399042 f42 1"/>
                <a:gd name="f56" fmla="*/ 1394 f43 1"/>
                <a:gd name="f57" fmla="*/ 400695 f42 1"/>
                <a:gd name="f58" fmla="*/ 1404 f43 1"/>
                <a:gd name="f59" fmla="*/ 2294 f43 1"/>
                <a:gd name="f60" fmla="*/ 400059 f42 1"/>
                <a:gd name="f61" fmla="*/ 397262 f42 1"/>
                <a:gd name="f62" fmla="+- f44 0 f1"/>
                <a:gd name="f63" fmla="*/ f47 1 13991"/>
                <a:gd name="f64" fmla="*/ f48 1 400780"/>
                <a:gd name="f65" fmla="*/ f49 1 400780"/>
                <a:gd name="f66" fmla="*/ f50 1 13991"/>
                <a:gd name="f67" fmla="*/ f51 1 400780"/>
                <a:gd name="f68" fmla="*/ f52 1 400780"/>
                <a:gd name="f69" fmla="*/ f53 1 13991"/>
                <a:gd name="f70" fmla="*/ f54 1 400780"/>
                <a:gd name="f71" fmla="*/ f55 1 400780"/>
                <a:gd name="f72" fmla="*/ f56 1 13991"/>
                <a:gd name="f73" fmla="*/ f57 1 400780"/>
                <a:gd name="f74" fmla="*/ f58 1 13991"/>
                <a:gd name="f75" fmla="*/ f59 1 13991"/>
                <a:gd name="f76" fmla="*/ f60 1 400780"/>
                <a:gd name="f77" fmla="*/ f61 1 400780"/>
                <a:gd name="f78" fmla="*/ f38 1 f45"/>
                <a:gd name="f79" fmla="*/ f39 1 f45"/>
                <a:gd name="f80" fmla="*/ f38 1 f46"/>
                <a:gd name="f81" fmla="*/ f40 1 f46"/>
                <a:gd name="f82" fmla="*/ f63 1 f45"/>
                <a:gd name="f83" fmla="*/ f64 1 f46"/>
                <a:gd name="f84" fmla="*/ f65 1 f46"/>
                <a:gd name="f85" fmla="*/ f66 1 f45"/>
                <a:gd name="f86" fmla="*/ f67 1 f46"/>
                <a:gd name="f87" fmla="*/ f68 1 f46"/>
                <a:gd name="f88" fmla="*/ f69 1 f45"/>
                <a:gd name="f89" fmla="*/ f70 1 f46"/>
                <a:gd name="f90" fmla="*/ f71 1 f46"/>
                <a:gd name="f91" fmla="*/ f72 1 f45"/>
                <a:gd name="f92" fmla="*/ f73 1 f46"/>
                <a:gd name="f93" fmla="*/ f74 1 f45"/>
                <a:gd name="f94" fmla="*/ f75 1 f45"/>
                <a:gd name="f95" fmla="*/ f76 1 f46"/>
                <a:gd name="f96" fmla="*/ f77 1 f46"/>
                <a:gd name="f97" fmla="*/ f78 f36 1"/>
                <a:gd name="f98" fmla="*/ f79 f36 1"/>
                <a:gd name="f99" fmla="*/ f81 f37 1"/>
                <a:gd name="f100" fmla="*/ f80 f37 1"/>
                <a:gd name="f101" fmla="*/ f82 f36 1"/>
                <a:gd name="f102" fmla="*/ f83 f37 1"/>
                <a:gd name="f103" fmla="*/ f84 f37 1"/>
                <a:gd name="f104" fmla="*/ f85 f36 1"/>
                <a:gd name="f105" fmla="*/ f86 f37 1"/>
                <a:gd name="f106" fmla="*/ f87 f37 1"/>
                <a:gd name="f107" fmla="*/ f88 f36 1"/>
                <a:gd name="f108" fmla="*/ f89 f37 1"/>
                <a:gd name="f109" fmla="*/ f90 f37 1"/>
                <a:gd name="f110" fmla="*/ f91 f36 1"/>
                <a:gd name="f111" fmla="*/ f92 f37 1"/>
                <a:gd name="f112" fmla="*/ f93 f36 1"/>
                <a:gd name="f113" fmla="*/ f94 f36 1"/>
                <a:gd name="f114" fmla="*/ f95 f37 1"/>
                <a:gd name="f115" fmla="*/ f96 f37 1"/>
              </a:gdLst>
              <a:ahLst/>
              <a:cxnLst>
                <a:cxn ang="3cd4">
                  <a:pos x="hc" y="t"/>
                </a:cxn>
                <a:cxn ang="0">
                  <a:pos x="r" y="vc"/>
                </a:cxn>
                <a:cxn ang="cd4">
                  <a:pos x="hc" y="b"/>
                </a:cxn>
                <a:cxn ang="cd2">
                  <a:pos x="l" y="vc"/>
                </a:cxn>
                <a:cxn ang="f62">
                  <a:pos x="f101" y="f102"/>
                </a:cxn>
                <a:cxn ang="f62">
                  <a:pos x="f101" y="f103"/>
                </a:cxn>
                <a:cxn ang="f62">
                  <a:pos x="f101" y="f103"/>
                </a:cxn>
                <a:cxn ang="f62">
                  <a:pos x="f101" y="f103"/>
                </a:cxn>
                <a:cxn ang="f62">
                  <a:pos x="f101" y="f103"/>
                </a:cxn>
                <a:cxn ang="f62">
                  <a:pos x="f101" y="f103"/>
                </a:cxn>
                <a:cxn ang="f62">
                  <a:pos x="f104" y="f105"/>
                </a:cxn>
                <a:cxn ang="f62">
                  <a:pos x="f104" y="f106"/>
                </a:cxn>
                <a:cxn ang="f62">
                  <a:pos x="f107" y="f108"/>
                </a:cxn>
                <a:cxn ang="f62">
                  <a:pos x="f107" y="f109"/>
                </a:cxn>
                <a:cxn ang="f62">
                  <a:pos x="f110" y="f111"/>
                </a:cxn>
                <a:cxn ang="f62">
                  <a:pos x="f112" y="f111"/>
                </a:cxn>
                <a:cxn ang="f62">
                  <a:pos x="f113" y="f111"/>
                </a:cxn>
                <a:cxn ang="f62">
                  <a:pos x="f113" y="f111"/>
                </a:cxn>
                <a:cxn ang="f62">
                  <a:pos x="f113" y="f114"/>
                </a:cxn>
                <a:cxn ang="f62">
                  <a:pos x="f113" y="f115"/>
                </a:cxn>
              </a:cxnLst>
              <a:rect l="f97" t="f100" r="f98" b="f99"/>
              <a:pathLst>
                <a:path w="13991" h="400780">
                  <a:moveTo>
                    <a:pt x="f8" y="f9"/>
                  </a:moveTo>
                  <a:lnTo>
                    <a:pt x="f8" y="f5"/>
                  </a:lnTo>
                  <a:cubicBezTo>
                    <a:pt x="f8" y="f5"/>
                    <a:pt x="f8" y="f5"/>
                    <a:pt x="f8" y="f5"/>
                  </a:cubicBezTo>
                  <a:cubicBezTo>
                    <a:pt x="f8" y="f5"/>
                    <a:pt x="f8" y="f5"/>
                    <a:pt x="f8" y="f5"/>
                  </a:cubicBezTo>
                  <a:lnTo>
                    <a:pt x="f8" y="f5"/>
                  </a:lnTo>
                  <a:lnTo>
                    <a:pt x="f8" y="f5"/>
                  </a:lnTo>
                  <a:cubicBezTo>
                    <a:pt x="f10" y="f11"/>
                    <a:pt x="f12" y="f13"/>
                    <a:pt x="f14" y="f15"/>
                  </a:cubicBezTo>
                  <a:lnTo>
                    <a:pt x="f14" y="f16"/>
                  </a:lnTo>
                  <a:lnTo>
                    <a:pt x="f17" y="f18"/>
                  </a:lnTo>
                  <a:lnTo>
                    <a:pt x="f17" y="f19"/>
                  </a:lnTo>
                  <a:cubicBezTo>
                    <a:pt x="f20" y="f21"/>
                    <a:pt x="f22" y="f23"/>
                    <a:pt x="f24" y="f25"/>
                  </a:cubicBezTo>
                  <a:cubicBezTo>
                    <a:pt x="f26" y="f25"/>
                    <a:pt x="f27" y="f25"/>
                    <a:pt x="f28" y="f25"/>
                  </a:cubicBezTo>
                  <a:cubicBezTo>
                    <a:pt x="f29" y="f30"/>
                    <a:pt x="f31" y="f30"/>
                    <a:pt x="f32" y="f25"/>
                  </a:cubicBezTo>
                  <a:lnTo>
                    <a:pt x="f32" y="f25"/>
                  </a:lnTo>
                  <a:cubicBezTo>
                    <a:pt x="f32" y="f25"/>
                    <a:pt x="f32" y="f25"/>
                    <a:pt x="f32" y="f33"/>
                  </a:cubicBezTo>
                  <a:lnTo>
                    <a:pt x="f32"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315">
              <a:extLst>
                <a:ext uri="{FF2B5EF4-FFF2-40B4-BE49-F238E27FC236}">
                  <a16:creationId xmlns:a16="http://schemas.microsoft.com/office/drawing/2014/main" id="{B3D5D327-B7DF-2007-CDDC-ECBBA49DDA48}"/>
                </a:ext>
              </a:extLst>
            </p:cNvPr>
            <p:cNvSpPr/>
            <p:nvPr/>
          </p:nvSpPr>
          <p:spPr>
            <a:xfrm flipH="1">
              <a:off x="11921682" y="2323929"/>
              <a:ext cx="8119" cy="401540"/>
            </a:xfrm>
            <a:custGeom>
              <a:avLst/>
              <a:gdLst>
                <a:gd name="f0" fmla="val 10800000"/>
                <a:gd name="f1" fmla="val 5400000"/>
                <a:gd name="f2" fmla="val 180"/>
                <a:gd name="f3" fmla="val w"/>
                <a:gd name="f4" fmla="val h"/>
                <a:gd name="f5" fmla="val 0"/>
                <a:gd name="f6" fmla="val 8117"/>
                <a:gd name="f7" fmla="val 401540"/>
                <a:gd name="f8" fmla="val 2391"/>
                <a:gd name="f9" fmla="val 401524"/>
                <a:gd name="f10" fmla="val 398982"/>
                <a:gd name="f11" fmla="val 8112"/>
                <a:gd name="f12" fmla="val 2864"/>
                <a:gd name="f13" fmla="val 1719"/>
                <a:gd name="f14" fmla="val 8182"/>
                <a:gd name="f15" fmla="val 881"/>
                <a:gd name="f16" fmla="val 7559"/>
                <a:gd name="f17" fmla="val 143"/>
                <a:gd name="f18" fmla="val 6719"/>
                <a:gd name="f19" fmla="val 67"/>
                <a:gd name="f20" fmla="val 6676"/>
                <a:gd name="f21" fmla="val 6631"/>
                <a:gd name="f22" fmla="val 6587"/>
                <a:gd name="f23" fmla="val 6340"/>
                <a:gd name="f24" fmla="val -22"/>
                <a:gd name="f25" fmla="val 6070"/>
                <a:gd name="f26" fmla="val 5824"/>
                <a:gd name="f27" fmla="val 829"/>
                <a:gd name="f28" fmla="val 102"/>
                <a:gd name="f29" fmla="val 396185"/>
                <a:gd name="f30" fmla="val 399871"/>
                <a:gd name="f31" fmla="val -34"/>
                <a:gd name="f32" fmla="val 400240"/>
                <a:gd name="f33" fmla="val 400647"/>
                <a:gd name="f34" fmla="val 401016"/>
                <a:gd name="f35" fmla="val 738"/>
                <a:gd name="f36" fmla="val 1373"/>
                <a:gd name="f37" fmla="val 401651"/>
                <a:gd name="f38" fmla="+- 0 0 -90"/>
                <a:gd name="f39" fmla="*/ f3 1 8117"/>
                <a:gd name="f40" fmla="*/ f4 1 401540"/>
                <a:gd name="f41" fmla="val f5"/>
                <a:gd name="f42" fmla="val f6"/>
                <a:gd name="f43" fmla="val f7"/>
                <a:gd name="f44" fmla="*/ f38 f0 1"/>
                <a:gd name="f45" fmla="+- f43 0 f41"/>
                <a:gd name="f46" fmla="+- f42 0 f41"/>
                <a:gd name="f47" fmla="*/ f44 1 f2"/>
                <a:gd name="f48" fmla="*/ f46 1 8117"/>
                <a:gd name="f49" fmla="*/ f45 1 401540"/>
                <a:gd name="f50" fmla="*/ 2391 f46 1"/>
                <a:gd name="f51" fmla="*/ 401524 f45 1"/>
                <a:gd name="f52" fmla="*/ 398982 f45 1"/>
                <a:gd name="f53" fmla="*/ 8112 f46 1"/>
                <a:gd name="f54" fmla="*/ 2864 f45 1"/>
                <a:gd name="f55" fmla="*/ 1719 f45 1"/>
                <a:gd name="f56" fmla="*/ 6719 f46 1"/>
                <a:gd name="f57" fmla="*/ 67 f45 1"/>
                <a:gd name="f58" fmla="*/ 6587 f46 1"/>
                <a:gd name="f59" fmla="*/ 5824 f46 1"/>
                <a:gd name="f60" fmla="*/ 829 f45 1"/>
                <a:gd name="f61" fmla="*/ 102 f46 1"/>
                <a:gd name="f62" fmla="*/ 396185 f45 1"/>
                <a:gd name="f63" fmla="*/ 399871 f45 1"/>
                <a:gd name="f64" fmla="*/ 401016 f45 1"/>
                <a:gd name="f65" fmla="*/ 738 f46 1"/>
                <a:gd name="f66" fmla="*/ 1373 f46 1"/>
                <a:gd name="f67" fmla="+- f47 0 f1"/>
                <a:gd name="f68" fmla="*/ f50 1 8117"/>
                <a:gd name="f69" fmla="*/ f51 1 401540"/>
                <a:gd name="f70" fmla="*/ f52 1 401540"/>
                <a:gd name="f71" fmla="*/ f53 1 8117"/>
                <a:gd name="f72" fmla="*/ f54 1 401540"/>
                <a:gd name="f73" fmla="*/ f55 1 401540"/>
                <a:gd name="f74" fmla="*/ f56 1 8117"/>
                <a:gd name="f75" fmla="*/ f57 1 401540"/>
                <a:gd name="f76" fmla="*/ f58 1 8117"/>
                <a:gd name="f77" fmla="*/ f59 1 8117"/>
                <a:gd name="f78" fmla="*/ f60 1 401540"/>
                <a:gd name="f79" fmla="*/ f61 1 8117"/>
                <a:gd name="f80" fmla="*/ f62 1 401540"/>
                <a:gd name="f81" fmla="*/ f63 1 401540"/>
                <a:gd name="f82" fmla="*/ f64 1 401540"/>
                <a:gd name="f83" fmla="*/ f65 1 8117"/>
                <a:gd name="f84" fmla="*/ f66 1 8117"/>
                <a:gd name="f85" fmla="*/ f41 1 f48"/>
                <a:gd name="f86" fmla="*/ f42 1 f48"/>
                <a:gd name="f87" fmla="*/ f41 1 f49"/>
                <a:gd name="f88" fmla="*/ f43 1 f49"/>
                <a:gd name="f89" fmla="*/ f68 1 f48"/>
                <a:gd name="f90" fmla="*/ f69 1 f49"/>
                <a:gd name="f91" fmla="*/ f70 1 f49"/>
                <a:gd name="f92" fmla="*/ f71 1 f48"/>
                <a:gd name="f93" fmla="*/ f72 1 f49"/>
                <a:gd name="f94" fmla="*/ f73 1 f49"/>
                <a:gd name="f95" fmla="*/ f74 1 f48"/>
                <a:gd name="f96" fmla="*/ f75 1 f49"/>
                <a:gd name="f97" fmla="*/ f76 1 f48"/>
                <a:gd name="f98" fmla="*/ f77 1 f48"/>
                <a:gd name="f99" fmla="*/ f78 1 f49"/>
                <a:gd name="f100" fmla="*/ f79 1 f48"/>
                <a:gd name="f101" fmla="*/ f80 1 f49"/>
                <a:gd name="f102" fmla="*/ f81 1 f49"/>
                <a:gd name="f103" fmla="*/ f82 1 f49"/>
                <a:gd name="f104" fmla="*/ f83 1 f48"/>
                <a:gd name="f105" fmla="*/ f84 1 f48"/>
                <a:gd name="f106" fmla="*/ f85 f39 1"/>
                <a:gd name="f107" fmla="*/ f86 f39 1"/>
                <a:gd name="f108" fmla="*/ f88 f40 1"/>
                <a:gd name="f109" fmla="*/ f87 f40 1"/>
                <a:gd name="f110" fmla="*/ f89 f39 1"/>
                <a:gd name="f111" fmla="*/ f90 f40 1"/>
                <a:gd name="f112" fmla="*/ f91 f40 1"/>
                <a:gd name="f113" fmla="*/ f92 f39 1"/>
                <a:gd name="f114" fmla="*/ f93 f40 1"/>
                <a:gd name="f115" fmla="*/ f94 f40 1"/>
                <a:gd name="f116" fmla="*/ f95 f39 1"/>
                <a:gd name="f117" fmla="*/ f96 f40 1"/>
                <a:gd name="f118" fmla="*/ f97 f39 1"/>
                <a:gd name="f119" fmla="*/ f98 f39 1"/>
                <a:gd name="f120" fmla="*/ f99 f40 1"/>
                <a:gd name="f121" fmla="*/ f100 f39 1"/>
                <a:gd name="f122" fmla="*/ f101 f40 1"/>
                <a:gd name="f123" fmla="*/ f102 f40 1"/>
                <a:gd name="f124" fmla="*/ f103 f40 1"/>
                <a:gd name="f125" fmla="*/ f104 f39 1"/>
                <a:gd name="f126" fmla="*/ f105 f39 1"/>
              </a:gdLst>
              <a:ahLst/>
              <a:cxnLst>
                <a:cxn ang="3cd4">
                  <a:pos x="hc" y="t"/>
                </a:cxn>
                <a:cxn ang="0">
                  <a:pos x="r" y="vc"/>
                </a:cxn>
                <a:cxn ang="cd4">
                  <a:pos x="hc" y="b"/>
                </a:cxn>
                <a:cxn ang="cd2">
                  <a:pos x="l" y="vc"/>
                </a:cxn>
                <a:cxn ang="f67">
                  <a:pos x="f110" y="f111"/>
                </a:cxn>
                <a:cxn ang="f67">
                  <a:pos x="f110" y="f111"/>
                </a:cxn>
                <a:cxn ang="f67">
                  <a:pos x="f110" y="f111"/>
                </a:cxn>
                <a:cxn ang="f67">
                  <a:pos x="f110" y="f111"/>
                </a:cxn>
                <a:cxn ang="f67">
                  <a:pos x="f110" y="f112"/>
                </a:cxn>
                <a:cxn ang="f67">
                  <a:pos x="f113" y="f114"/>
                </a:cxn>
                <a:cxn ang="f67">
                  <a:pos x="f113" y="f115"/>
                </a:cxn>
                <a:cxn ang="f67">
                  <a:pos x="f116" y="f117"/>
                </a:cxn>
                <a:cxn ang="f67">
                  <a:pos x="f118" y="f117"/>
                </a:cxn>
                <a:cxn ang="f67">
                  <a:pos x="f119" y="f117"/>
                </a:cxn>
                <a:cxn ang="f67">
                  <a:pos x="f119" y="f117"/>
                </a:cxn>
                <a:cxn ang="f67">
                  <a:pos x="f119" y="f117"/>
                </a:cxn>
                <a:cxn ang="f67">
                  <a:pos x="f119" y="f117"/>
                </a:cxn>
                <a:cxn ang="f67">
                  <a:pos x="f119" y="f120"/>
                </a:cxn>
                <a:cxn ang="f67">
                  <a:pos x="f121" y="f122"/>
                </a:cxn>
                <a:cxn ang="f67">
                  <a:pos x="f121" y="f123"/>
                </a:cxn>
                <a:cxn ang="f67">
                  <a:pos x="f121" y="f124"/>
                </a:cxn>
                <a:cxn ang="f67">
                  <a:pos x="f121" y="f124"/>
                </a:cxn>
                <a:cxn ang="f67">
                  <a:pos x="f121" y="f124"/>
                </a:cxn>
                <a:cxn ang="f67">
                  <a:pos x="f125" y="f124"/>
                </a:cxn>
                <a:cxn ang="f67">
                  <a:pos x="f126" y="f124"/>
                </a:cxn>
                <a:cxn ang="f67">
                  <a:pos x="f110" y="f111"/>
                </a:cxn>
              </a:cxnLst>
              <a:rect l="f106" t="f109" r="f107" b="f108"/>
              <a:pathLst>
                <a:path w="8117" h="401540">
                  <a:moveTo>
                    <a:pt x="f8" y="f9"/>
                  </a:moveTo>
                  <a:cubicBezTo>
                    <a:pt x="f8" y="f9"/>
                    <a:pt x="f8" y="f9"/>
                    <a:pt x="f8" y="f9"/>
                  </a:cubicBezTo>
                  <a:cubicBezTo>
                    <a:pt x="f8" y="f9"/>
                    <a:pt x="f8" y="f9"/>
                    <a:pt x="f8" y="f9"/>
                  </a:cubicBezTo>
                  <a:lnTo>
                    <a:pt x="f8" y="f9"/>
                  </a:lnTo>
                  <a:lnTo>
                    <a:pt x="f8" y="f10"/>
                  </a:lnTo>
                  <a:lnTo>
                    <a:pt x="f11" y="f12"/>
                  </a:lnTo>
                  <a:lnTo>
                    <a:pt x="f11" y="f13"/>
                  </a:lnTo>
                  <a:cubicBezTo>
                    <a:pt x="f14" y="f15"/>
                    <a:pt x="f16" y="f17"/>
                    <a:pt x="f18" y="f19"/>
                  </a:cubicBezTo>
                  <a:cubicBezTo>
                    <a:pt x="f20" y="f19"/>
                    <a:pt x="f21" y="f19"/>
                    <a:pt x="f22" y="f19"/>
                  </a:cubicBezTo>
                  <a:cubicBezTo>
                    <a:pt x="f23" y="f24"/>
                    <a:pt x="f25" y="f24"/>
                    <a:pt x="f26" y="f19"/>
                  </a:cubicBezTo>
                  <a:cubicBezTo>
                    <a:pt x="f26" y="f19"/>
                    <a:pt x="f26" y="f19"/>
                    <a:pt x="f26" y="f19"/>
                  </a:cubicBezTo>
                  <a:lnTo>
                    <a:pt x="f26" y="f19"/>
                  </a:lnTo>
                  <a:lnTo>
                    <a:pt x="f26" y="f19"/>
                  </a:lnTo>
                  <a:lnTo>
                    <a:pt x="f26" y="f27"/>
                  </a:lnTo>
                  <a:lnTo>
                    <a:pt x="f28" y="f29"/>
                  </a:lnTo>
                  <a:lnTo>
                    <a:pt x="f28" y="f30"/>
                  </a:lnTo>
                  <a:cubicBezTo>
                    <a:pt x="f31" y="f32"/>
                    <a:pt x="f31" y="f33"/>
                    <a:pt x="f28" y="f34"/>
                  </a:cubicBezTo>
                  <a:lnTo>
                    <a:pt x="f28" y="f34"/>
                  </a:lnTo>
                  <a:lnTo>
                    <a:pt x="f28" y="f34"/>
                  </a:lnTo>
                  <a:lnTo>
                    <a:pt x="f35" y="f34"/>
                  </a:lnTo>
                  <a:lnTo>
                    <a:pt x="f36" y="f34"/>
                  </a:lnTo>
                  <a:cubicBezTo>
                    <a:pt x="f36" y="f34"/>
                    <a:pt x="f8" y="f37"/>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316">
              <a:extLst>
                <a:ext uri="{FF2B5EF4-FFF2-40B4-BE49-F238E27FC236}">
                  <a16:creationId xmlns:a16="http://schemas.microsoft.com/office/drawing/2014/main" id="{3DD1F8F1-F37F-FB4C-53E1-1D714917E1C6}"/>
                </a:ext>
              </a:extLst>
            </p:cNvPr>
            <p:cNvSpPr/>
            <p:nvPr/>
          </p:nvSpPr>
          <p:spPr>
            <a:xfrm flipH="1">
              <a:off x="11958934" y="2286246"/>
              <a:ext cx="8019" cy="401202"/>
            </a:xfrm>
            <a:custGeom>
              <a:avLst/>
              <a:gdLst>
                <a:gd name="f0" fmla="val 10800000"/>
                <a:gd name="f1" fmla="val 5400000"/>
                <a:gd name="f2" fmla="val 180"/>
                <a:gd name="f3" fmla="val w"/>
                <a:gd name="f4" fmla="val h"/>
                <a:gd name="f5" fmla="val 0"/>
                <a:gd name="f6" fmla="val 8015"/>
                <a:gd name="f7" fmla="val 401203"/>
                <a:gd name="f8" fmla="val 8010"/>
                <a:gd name="f9" fmla="val 1653"/>
                <a:gd name="f10" fmla="val 8080"/>
                <a:gd name="f11" fmla="val 814"/>
                <a:gd name="f12" fmla="val 7457"/>
                <a:gd name="f13" fmla="val 76"/>
                <a:gd name="f14" fmla="val 6617"/>
                <a:gd name="f15" fmla="val 6573"/>
                <a:gd name="f16" fmla="val 6529"/>
                <a:gd name="f17" fmla="val 6484"/>
                <a:gd name="f18" fmla="val 5572"/>
                <a:gd name="f19" fmla="val 4832"/>
                <a:gd name="f20" fmla="val 737"/>
                <a:gd name="f21" fmla="val 2288"/>
                <a:gd name="f22" fmla="val 397517"/>
                <a:gd name="f23" fmla="val 2543"/>
                <a:gd name="f24" fmla="val 400059"/>
                <a:gd name="f25" fmla="val 2692"/>
                <a:gd name="f26" fmla="val 400428"/>
                <a:gd name="f27" fmla="val 400834"/>
                <a:gd name="f28" fmla="val 400568"/>
                <a:gd name="f29" fmla="val 7502"/>
                <a:gd name="f30" fmla="val 5339"/>
                <a:gd name="f31" fmla="+- 0 0 -90"/>
                <a:gd name="f32" fmla="*/ f3 1 8015"/>
                <a:gd name="f33" fmla="*/ f4 1 401203"/>
                <a:gd name="f34" fmla="val f5"/>
                <a:gd name="f35" fmla="val f6"/>
                <a:gd name="f36" fmla="val f7"/>
                <a:gd name="f37" fmla="*/ f31 f0 1"/>
                <a:gd name="f38" fmla="+- f36 0 f34"/>
                <a:gd name="f39" fmla="+- f35 0 f34"/>
                <a:gd name="f40" fmla="*/ f37 1 f2"/>
                <a:gd name="f41" fmla="*/ f39 1 8015"/>
                <a:gd name="f42" fmla="*/ f38 1 401203"/>
                <a:gd name="f43" fmla="*/ 8010 f39 1"/>
                <a:gd name="f44" fmla="*/ 1653 f38 1"/>
                <a:gd name="f45" fmla="*/ 6617 f39 1"/>
                <a:gd name="f46" fmla="*/ 0 f38 1"/>
                <a:gd name="f47" fmla="*/ 6484 f39 1"/>
                <a:gd name="f48" fmla="*/ 4832 f39 1"/>
                <a:gd name="f49" fmla="*/ 2288 f38 1"/>
                <a:gd name="f50" fmla="*/ 0 f39 1"/>
                <a:gd name="f51" fmla="*/ 397517 f38 1"/>
                <a:gd name="f52" fmla="*/ 2543 f39 1"/>
                <a:gd name="f53" fmla="*/ 400059 f38 1"/>
                <a:gd name="f54" fmla="*/ 401203 f38 1"/>
                <a:gd name="f55" fmla="*/ 400568 f38 1"/>
                <a:gd name="f56" fmla="*/ 7502 f39 1"/>
                <a:gd name="f57" fmla="*/ 5339 f38 1"/>
                <a:gd name="f58" fmla="+- f40 0 f1"/>
                <a:gd name="f59" fmla="*/ f43 1 8015"/>
                <a:gd name="f60" fmla="*/ f44 1 401203"/>
                <a:gd name="f61" fmla="*/ f45 1 8015"/>
                <a:gd name="f62" fmla="*/ f46 1 401203"/>
                <a:gd name="f63" fmla="*/ f47 1 8015"/>
                <a:gd name="f64" fmla="*/ f48 1 8015"/>
                <a:gd name="f65" fmla="*/ f49 1 401203"/>
                <a:gd name="f66" fmla="*/ f50 1 8015"/>
                <a:gd name="f67" fmla="*/ f51 1 401203"/>
                <a:gd name="f68" fmla="*/ f52 1 8015"/>
                <a:gd name="f69" fmla="*/ f53 1 401203"/>
                <a:gd name="f70" fmla="*/ f54 1 401203"/>
                <a:gd name="f71" fmla="*/ f55 1 401203"/>
                <a:gd name="f72" fmla="*/ f56 1 8015"/>
                <a:gd name="f73" fmla="*/ f57 1 401203"/>
                <a:gd name="f74" fmla="*/ f34 1 f41"/>
                <a:gd name="f75" fmla="*/ f35 1 f41"/>
                <a:gd name="f76" fmla="*/ f34 1 f42"/>
                <a:gd name="f77" fmla="*/ f36 1 f42"/>
                <a:gd name="f78" fmla="*/ f59 1 f41"/>
                <a:gd name="f79" fmla="*/ f60 1 f42"/>
                <a:gd name="f80" fmla="*/ f61 1 f41"/>
                <a:gd name="f81" fmla="*/ f62 1 f42"/>
                <a:gd name="f82" fmla="*/ f63 1 f41"/>
                <a:gd name="f83" fmla="*/ f64 1 f41"/>
                <a:gd name="f84" fmla="*/ f65 1 f42"/>
                <a:gd name="f85" fmla="*/ f66 1 f41"/>
                <a:gd name="f86" fmla="*/ f67 1 f42"/>
                <a:gd name="f87" fmla="*/ f68 1 f41"/>
                <a:gd name="f88" fmla="*/ f69 1 f42"/>
                <a:gd name="f89" fmla="*/ f70 1 f42"/>
                <a:gd name="f90" fmla="*/ f71 1 f42"/>
                <a:gd name="f91" fmla="*/ f72 1 f41"/>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2 1"/>
                <a:gd name="f103" fmla="*/ f84 f33 1"/>
                <a:gd name="f104" fmla="*/ f85 f32 1"/>
                <a:gd name="f105" fmla="*/ f86 f33 1"/>
                <a:gd name="f106" fmla="*/ f87 f32 1"/>
                <a:gd name="f107" fmla="*/ f88 f33 1"/>
                <a:gd name="f108" fmla="*/ f89 f33 1"/>
                <a:gd name="f109" fmla="*/ f90 f33 1"/>
                <a:gd name="f110" fmla="*/ f91 f32 1"/>
                <a:gd name="f111" fmla="*/ f92 f33 1"/>
              </a:gdLst>
              <a:ahLst/>
              <a:cxnLst>
                <a:cxn ang="3cd4">
                  <a:pos x="hc" y="t"/>
                </a:cxn>
                <a:cxn ang="0">
                  <a:pos x="r" y="vc"/>
                </a:cxn>
                <a:cxn ang="cd4">
                  <a:pos x="hc" y="b"/>
                </a:cxn>
                <a:cxn ang="cd2">
                  <a:pos x="l" y="vc"/>
                </a:cxn>
                <a:cxn ang="f58">
                  <a:pos x="f97" y="f98"/>
                </a:cxn>
                <a:cxn ang="f58">
                  <a:pos x="f99" y="f100"/>
                </a:cxn>
                <a:cxn ang="f58">
                  <a:pos x="f101" y="f100"/>
                </a:cxn>
                <a:cxn ang="f58">
                  <a:pos x="f102" y="f98"/>
                </a:cxn>
                <a:cxn ang="f58">
                  <a:pos x="f102" y="f103"/>
                </a:cxn>
                <a:cxn ang="f58">
                  <a:pos x="f104" y="f105"/>
                </a:cxn>
                <a:cxn ang="f58">
                  <a:pos x="f106" y="f107"/>
                </a:cxn>
                <a:cxn ang="f58">
                  <a:pos x="f106" y="f108"/>
                </a:cxn>
                <a:cxn ang="f58">
                  <a:pos x="f106" y="f109"/>
                </a:cxn>
                <a:cxn ang="f58">
                  <a:pos x="f110" y="f111"/>
                </a:cxn>
              </a:cxnLst>
              <a:rect l="f93" t="f96" r="f94" b="f95"/>
              <a:pathLst>
                <a:path w="8015" h="401203">
                  <a:moveTo>
                    <a:pt x="f8" y="f9"/>
                  </a:moveTo>
                  <a:cubicBezTo>
                    <a:pt x="f10" y="f11"/>
                    <a:pt x="f12" y="f13"/>
                    <a:pt x="f14" y="f5"/>
                  </a:cubicBezTo>
                  <a:cubicBezTo>
                    <a:pt x="f15" y="f5"/>
                    <a:pt x="f16" y="f5"/>
                    <a:pt x="f17" y="f5"/>
                  </a:cubicBezTo>
                  <a:cubicBezTo>
                    <a:pt x="f18" y="f5"/>
                    <a:pt x="f19" y="f20"/>
                    <a:pt x="f19" y="f9"/>
                  </a:cubicBezTo>
                  <a:lnTo>
                    <a:pt x="f19" y="f21"/>
                  </a:lnTo>
                  <a:lnTo>
                    <a:pt x="f5" y="f22"/>
                  </a:lnTo>
                  <a:lnTo>
                    <a:pt x="f23" y="f24"/>
                  </a:lnTo>
                  <a:cubicBezTo>
                    <a:pt x="f25" y="f26"/>
                    <a:pt x="f25" y="f27"/>
                    <a:pt x="f23" y="f7"/>
                  </a:cubicBezTo>
                  <a:lnTo>
                    <a:pt x="f23"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317">
              <a:extLst>
                <a:ext uri="{FF2B5EF4-FFF2-40B4-BE49-F238E27FC236}">
                  <a16:creationId xmlns:a16="http://schemas.microsoft.com/office/drawing/2014/main" id="{833CA2E5-6CFB-518C-7F4A-0E2F718DB429}"/>
                </a:ext>
              </a:extLst>
            </p:cNvPr>
            <p:cNvSpPr/>
            <p:nvPr/>
          </p:nvSpPr>
          <p:spPr>
            <a:xfrm flipH="1">
              <a:off x="11951180" y="2687577"/>
              <a:ext cx="12710" cy="923"/>
            </a:xfrm>
            <a:custGeom>
              <a:avLst/>
              <a:gdLst>
                <a:gd name="f0" fmla="val 10800000"/>
                <a:gd name="f1" fmla="val 5400000"/>
                <a:gd name="f2" fmla="val 180"/>
                <a:gd name="f3" fmla="val w"/>
                <a:gd name="f4" fmla="val h"/>
                <a:gd name="f5" fmla="val 0"/>
                <a:gd name="f6" fmla="val 12714"/>
                <a:gd name="f7" fmla="val 923"/>
                <a:gd name="f8" fmla="val 636"/>
                <a:gd name="f9" fmla="val 1271"/>
                <a:gd name="f10" fmla="val 763"/>
                <a:gd name="f11" fmla="+- 0 0 -90"/>
                <a:gd name="f12" fmla="*/ f3 1 12714"/>
                <a:gd name="f13" fmla="*/ f4 1 923"/>
                <a:gd name="f14" fmla="val f5"/>
                <a:gd name="f15" fmla="val f6"/>
                <a:gd name="f16" fmla="val f7"/>
                <a:gd name="f17" fmla="*/ f11 f0 1"/>
                <a:gd name="f18" fmla="+- f16 0 f14"/>
                <a:gd name="f19" fmla="+- f15 0 f14"/>
                <a:gd name="f20" fmla="*/ f17 1 f2"/>
                <a:gd name="f21" fmla="*/ f19 1 12714"/>
                <a:gd name="f22" fmla="*/ f18 1 923"/>
                <a:gd name="f23" fmla="*/ 0 f19 1"/>
                <a:gd name="f24" fmla="*/ 0 f18 1"/>
                <a:gd name="f25" fmla="*/ 636 f18 1"/>
                <a:gd name="f26" fmla="+- f20 0 f1"/>
                <a:gd name="f27" fmla="*/ f23 1 12714"/>
                <a:gd name="f28" fmla="*/ f24 1 923"/>
                <a:gd name="f29" fmla="*/ f25 1 923"/>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12714" h="923">
                  <a:moveTo>
                    <a:pt x="f5" y="f5"/>
                  </a:moveTo>
                  <a:lnTo>
                    <a:pt x="f5" y="f5"/>
                  </a:lnTo>
                  <a:cubicBezTo>
                    <a:pt x="f5" y="f5"/>
                    <a:pt x="f5" y="f5"/>
                    <a:pt x="f5" y="f8"/>
                  </a:cubicBezTo>
                  <a:cubicBezTo>
                    <a:pt x="f5" y="f9"/>
                    <a:pt x="f5"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318">
              <a:extLst>
                <a:ext uri="{FF2B5EF4-FFF2-40B4-BE49-F238E27FC236}">
                  <a16:creationId xmlns:a16="http://schemas.microsoft.com/office/drawing/2014/main" id="{A547FCC2-5018-8B31-BD5E-B1D7594C3DE0}"/>
                </a:ext>
              </a:extLst>
            </p:cNvPr>
            <p:cNvSpPr/>
            <p:nvPr/>
          </p:nvSpPr>
          <p:spPr>
            <a:xfrm flipH="1">
              <a:off x="11952707" y="2689222"/>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319">
              <a:extLst>
                <a:ext uri="{FF2B5EF4-FFF2-40B4-BE49-F238E27FC236}">
                  <a16:creationId xmlns:a16="http://schemas.microsoft.com/office/drawing/2014/main" id="{89D43D44-C39B-9497-951E-0A98ECE393D2}"/>
                </a:ext>
              </a:extLst>
            </p:cNvPr>
            <p:cNvSpPr/>
            <p:nvPr/>
          </p:nvSpPr>
          <p:spPr>
            <a:xfrm flipH="1">
              <a:off x="11209922" y="3385739"/>
              <a:ext cx="19074" cy="290605"/>
            </a:xfrm>
            <a:custGeom>
              <a:avLst/>
              <a:gdLst>
                <a:gd name="f0" fmla="val 10800000"/>
                <a:gd name="f1" fmla="val 5400000"/>
                <a:gd name="f2" fmla="val 180"/>
                <a:gd name="f3" fmla="val w"/>
                <a:gd name="f4" fmla="val h"/>
                <a:gd name="f5" fmla="val 0"/>
                <a:gd name="f6" fmla="val 19072"/>
                <a:gd name="f7" fmla="val 290605"/>
                <a:gd name="f8" fmla="val 1780"/>
                <a:gd name="f9" fmla="val 19081"/>
                <a:gd name="f10" fmla="val 890"/>
                <a:gd name="f11" fmla="val 18429"/>
                <a:gd name="f12" fmla="val 127"/>
                <a:gd name="f13" fmla="val 17546"/>
                <a:gd name="f14" fmla="val 16636"/>
                <a:gd name="f15" fmla="val 64"/>
                <a:gd name="f16" fmla="val 15952"/>
                <a:gd name="f17" fmla="val 864"/>
                <a:gd name="f18" fmla="val 16019"/>
                <a:gd name="f19" fmla="val 1767"/>
                <a:gd name="f20" fmla="val 16021"/>
                <a:gd name="f21" fmla="val 287554"/>
                <a:gd name="f22" fmla="val 3052"/>
                <a:gd name="f23" fmla="val 18945"/>
                <a:gd name="f24" fmla="val 5466"/>
                <a:gd name="f25" fmla="+- 0 0 -90"/>
                <a:gd name="f26" fmla="*/ f3 1 19072"/>
                <a:gd name="f27" fmla="*/ f4 1 290605"/>
                <a:gd name="f28" fmla="val f5"/>
                <a:gd name="f29" fmla="val f6"/>
                <a:gd name="f30" fmla="val f7"/>
                <a:gd name="f31" fmla="*/ f25 f0 1"/>
                <a:gd name="f32" fmla="+- f30 0 f28"/>
                <a:gd name="f33" fmla="+- f29 0 f28"/>
                <a:gd name="f34" fmla="*/ f31 1 f2"/>
                <a:gd name="f35" fmla="*/ f33 1 19072"/>
                <a:gd name="f36" fmla="*/ f32 1 290605"/>
                <a:gd name="f37" fmla="*/ 19072 f33 1"/>
                <a:gd name="f38" fmla="*/ 1780 f32 1"/>
                <a:gd name="f39" fmla="*/ 17546 f33 1"/>
                <a:gd name="f40" fmla="*/ 0 f32 1"/>
                <a:gd name="f41" fmla="*/ 16019 f33 1"/>
                <a:gd name="f42" fmla="*/ 1767 f32 1"/>
                <a:gd name="f43" fmla="*/ 16021 f33 1"/>
                <a:gd name="f44" fmla="*/ 0 f33 1"/>
                <a:gd name="f45" fmla="*/ 287554 f32 1"/>
                <a:gd name="f46" fmla="*/ 3052 f33 1"/>
                <a:gd name="f47" fmla="*/ 290605 f32 1"/>
                <a:gd name="f48" fmla="*/ 18945 f33 1"/>
                <a:gd name="f49" fmla="*/ 5466 f32 1"/>
                <a:gd name="f50" fmla="+- f34 0 f1"/>
                <a:gd name="f51" fmla="*/ f37 1 19072"/>
                <a:gd name="f52" fmla="*/ f38 1 290605"/>
                <a:gd name="f53" fmla="*/ f39 1 19072"/>
                <a:gd name="f54" fmla="*/ f40 1 290605"/>
                <a:gd name="f55" fmla="*/ f41 1 19072"/>
                <a:gd name="f56" fmla="*/ f42 1 290605"/>
                <a:gd name="f57" fmla="*/ f43 1 19072"/>
                <a:gd name="f58" fmla="*/ f44 1 19072"/>
                <a:gd name="f59" fmla="*/ f45 1 290605"/>
                <a:gd name="f60" fmla="*/ f46 1 19072"/>
                <a:gd name="f61" fmla="*/ f47 1 290605"/>
                <a:gd name="f62" fmla="*/ f48 1 19072"/>
                <a:gd name="f63" fmla="*/ f49 1 290605"/>
                <a:gd name="f64" fmla="*/ f28 1 f35"/>
                <a:gd name="f65" fmla="*/ f29 1 f35"/>
                <a:gd name="f66" fmla="*/ f28 1 f36"/>
                <a:gd name="f67" fmla="*/ f30 1 f36"/>
                <a:gd name="f68" fmla="*/ f51 1 f35"/>
                <a:gd name="f69" fmla="*/ f52 1 f36"/>
                <a:gd name="f70" fmla="*/ f53 1 f35"/>
                <a:gd name="f71" fmla="*/ f54 1 f36"/>
                <a:gd name="f72" fmla="*/ f55 1 f35"/>
                <a:gd name="f73" fmla="*/ f56 1 f36"/>
                <a:gd name="f74" fmla="*/ f57 1 f35"/>
                <a:gd name="f75" fmla="*/ f58 1 f35"/>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7 1"/>
                <a:gd name="f89" fmla="*/ f72 f26 1"/>
                <a:gd name="f90" fmla="*/ f73 f27 1"/>
                <a:gd name="f91" fmla="*/ f74 f26 1"/>
                <a:gd name="f92" fmla="*/ f75 f26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7" y="f88"/>
                </a:cxn>
                <a:cxn ang="f50">
                  <a:pos x="f89" y="f90"/>
                </a:cxn>
                <a:cxn ang="f50">
                  <a:pos x="f91" y="f86"/>
                </a:cxn>
                <a:cxn ang="f50">
                  <a:pos x="f92" y="f93"/>
                </a:cxn>
                <a:cxn ang="f50">
                  <a:pos x="f94" y="f95"/>
                </a:cxn>
                <a:cxn ang="f50">
                  <a:pos x="f96" y="f97"/>
                </a:cxn>
              </a:cxnLst>
              <a:rect l="f81" t="f84" r="f82" b="f83"/>
              <a:pathLst>
                <a:path w="19072" h="290605">
                  <a:moveTo>
                    <a:pt x="f6" y="f8"/>
                  </a:moveTo>
                  <a:cubicBezTo>
                    <a:pt x="f9" y="f10"/>
                    <a:pt x="f11" y="f12"/>
                    <a:pt x="f13" y="f5"/>
                  </a:cubicBezTo>
                  <a:cubicBezTo>
                    <a:pt x="f14" y="f15"/>
                    <a:pt x="f16" y="f17"/>
                    <a:pt x="f18" y="f19"/>
                  </a:cubicBezTo>
                  <a:cubicBezTo>
                    <a:pt x="f20" y="f19"/>
                    <a:pt x="f20" y="f8"/>
                    <a:pt x="f20" y="f8"/>
                  </a:cubicBezTo>
                  <a:lnTo>
                    <a:pt x="f5" y="f21"/>
                  </a:lnTo>
                  <a:lnTo>
                    <a:pt x="f22" y="f7"/>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320">
              <a:extLst>
                <a:ext uri="{FF2B5EF4-FFF2-40B4-BE49-F238E27FC236}">
                  <a16:creationId xmlns:a16="http://schemas.microsoft.com/office/drawing/2014/main" id="{EC89B0AD-B964-EB61-247F-B6F1073E3DE1}"/>
                </a:ext>
              </a:extLst>
            </p:cNvPr>
            <p:cNvSpPr/>
            <p:nvPr/>
          </p:nvSpPr>
          <p:spPr>
            <a:xfrm flipH="1">
              <a:off x="8666097" y="3889784"/>
              <a:ext cx="134270" cy="73984"/>
            </a:xfrm>
            <a:custGeom>
              <a:avLst/>
              <a:gdLst>
                <a:gd name="f0" fmla="val 10800000"/>
                <a:gd name="f1" fmla="val 5400000"/>
                <a:gd name="f2" fmla="val 180"/>
                <a:gd name="f3" fmla="val w"/>
                <a:gd name="f4" fmla="val h"/>
                <a:gd name="f5" fmla="val 0"/>
                <a:gd name="f6" fmla="val 134266"/>
                <a:gd name="f7" fmla="val 73985"/>
                <a:gd name="f8" fmla="val 890"/>
                <a:gd name="f9" fmla="val 69791"/>
                <a:gd name="f10" fmla="val 73986"/>
                <a:gd name="f11" fmla="val 134140"/>
                <a:gd name="f12" fmla="val 2415"/>
                <a:gd name="f13" fmla="val 134267"/>
                <a:gd name="f14" fmla="val 2288"/>
                <a:gd name="f15" fmla="val 133504"/>
                <a:gd name="f16" fmla="val 1653"/>
                <a:gd name="f17" fmla="val 131724"/>
                <a:gd name="f18" fmla="+- 0 0 -90"/>
                <a:gd name="f19" fmla="*/ f3 1 134266"/>
                <a:gd name="f20" fmla="*/ f4 1 73985"/>
                <a:gd name="f21" fmla="val f5"/>
                <a:gd name="f22" fmla="val f6"/>
                <a:gd name="f23" fmla="val f7"/>
                <a:gd name="f24" fmla="*/ f18 f0 1"/>
                <a:gd name="f25" fmla="+- f23 0 f21"/>
                <a:gd name="f26" fmla="+- f22 0 f21"/>
                <a:gd name="f27" fmla="*/ f24 1 f2"/>
                <a:gd name="f28" fmla="*/ f26 1 134266"/>
                <a:gd name="f29" fmla="*/ f25 1 73985"/>
                <a:gd name="f30" fmla="*/ 890 f26 1"/>
                <a:gd name="f31" fmla="*/ 69791 f25 1"/>
                <a:gd name="f32" fmla="*/ 0 f26 1"/>
                <a:gd name="f33" fmla="*/ 73986 f25 1"/>
                <a:gd name="f34" fmla="*/ 134140 f26 1"/>
                <a:gd name="f35" fmla="*/ 2415 f25 1"/>
                <a:gd name="f36" fmla="*/ 134267 f26 1"/>
                <a:gd name="f37" fmla="*/ 2288 f25 1"/>
                <a:gd name="f38" fmla="*/ 133504 f26 1"/>
                <a:gd name="f39" fmla="*/ 1653 f25 1"/>
                <a:gd name="f40" fmla="*/ 131724 f26 1"/>
                <a:gd name="f41" fmla="*/ 0 f25 1"/>
                <a:gd name="f42" fmla="+- f27 0 f1"/>
                <a:gd name="f43" fmla="*/ f30 1 134266"/>
                <a:gd name="f44" fmla="*/ f31 1 73985"/>
                <a:gd name="f45" fmla="*/ f32 1 134266"/>
                <a:gd name="f46" fmla="*/ f33 1 73985"/>
                <a:gd name="f47" fmla="*/ f34 1 134266"/>
                <a:gd name="f48" fmla="*/ f35 1 73985"/>
                <a:gd name="f49" fmla="*/ f36 1 134266"/>
                <a:gd name="f50" fmla="*/ f37 1 73985"/>
                <a:gd name="f51" fmla="*/ f38 1 134266"/>
                <a:gd name="f52" fmla="*/ f39 1 73985"/>
                <a:gd name="f53" fmla="*/ f40 1 134266"/>
                <a:gd name="f54" fmla="*/ f41 1 73985"/>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134266" h="73985">
                  <a:moveTo>
                    <a:pt x="f8" y="f9"/>
                  </a:moveTo>
                  <a:lnTo>
                    <a:pt x="f5" y="f10"/>
                  </a:lnTo>
                  <a:lnTo>
                    <a:pt x="f11" y="f12"/>
                  </a:lnTo>
                  <a:lnTo>
                    <a:pt x="f13" y="f14"/>
                  </a:lnTo>
                  <a:lnTo>
                    <a:pt x="f15" y="f16"/>
                  </a:lnTo>
                  <a:lnTo>
                    <a:pt x="f17"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321">
              <a:extLst>
                <a:ext uri="{FF2B5EF4-FFF2-40B4-BE49-F238E27FC236}">
                  <a16:creationId xmlns:a16="http://schemas.microsoft.com/office/drawing/2014/main" id="{1E799043-EAA5-F61A-2F70-920212D52630}"/>
                </a:ext>
              </a:extLst>
            </p:cNvPr>
            <p:cNvSpPr/>
            <p:nvPr/>
          </p:nvSpPr>
          <p:spPr>
            <a:xfrm flipH="1">
              <a:off x="11005370" y="3582655"/>
              <a:ext cx="106902" cy="108630"/>
            </a:xfrm>
            <a:custGeom>
              <a:avLst/>
              <a:gdLst>
                <a:gd name="f0" fmla="val 10800000"/>
                <a:gd name="f1" fmla="val 5400000"/>
                <a:gd name="f2" fmla="val 180"/>
                <a:gd name="f3" fmla="val w"/>
                <a:gd name="f4" fmla="val h"/>
                <a:gd name="f5" fmla="val 0"/>
                <a:gd name="f6" fmla="val 106898"/>
                <a:gd name="f7" fmla="val 108630"/>
                <a:gd name="f8" fmla="val 104642"/>
                <a:gd name="f9" fmla="val 108182"/>
                <a:gd name="f10" fmla="val 105237"/>
                <a:gd name="f11" fmla="val 108780"/>
                <a:gd name="f12" fmla="val 106203"/>
                <a:gd name="f13" fmla="val 106799"/>
                <a:gd name="f14" fmla="val 106801"/>
                <a:gd name="f15" fmla="val 106802"/>
                <a:gd name="f16" fmla="val 106803"/>
                <a:gd name="f17" fmla="val 106930"/>
                <a:gd name="f18" fmla="val 107852"/>
                <a:gd name="f19" fmla="val 107496"/>
                <a:gd name="f20" fmla="val 107165"/>
                <a:gd name="f21" fmla="val 106816"/>
                <a:gd name="f22" fmla="val 106949"/>
                <a:gd name="f23" fmla="val 106746"/>
                <a:gd name="f24" fmla="val 106530"/>
                <a:gd name="f25" fmla="val 106040"/>
                <a:gd name="f26" fmla="val 105767"/>
                <a:gd name="f27" fmla="val 4195"/>
                <a:gd name="f28" fmla="val 104387"/>
                <a:gd name="f29" fmla="val 108437"/>
                <a:gd name="f30" fmla="+- 0 0 -90"/>
                <a:gd name="f31" fmla="*/ f3 1 106898"/>
                <a:gd name="f32" fmla="*/ f4 1 108630"/>
                <a:gd name="f33" fmla="val f5"/>
                <a:gd name="f34" fmla="val f6"/>
                <a:gd name="f35" fmla="val f7"/>
                <a:gd name="f36" fmla="*/ f30 f0 1"/>
                <a:gd name="f37" fmla="+- f35 0 f33"/>
                <a:gd name="f38" fmla="+- f34 0 f33"/>
                <a:gd name="f39" fmla="*/ f36 1 f2"/>
                <a:gd name="f40" fmla="*/ f38 1 106898"/>
                <a:gd name="f41" fmla="*/ f37 1 108630"/>
                <a:gd name="f42" fmla="*/ 104642 f38 1"/>
                <a:gd name="f43" fmla="*/ 108182 f37 1"/>
                <a:gd name="f44" fmla="*/ 106799 f38 1"/>
                <a:gd name="f45" fmla="*/ 106803 f38 1"/>
                <a:gd name="f46" fmla="*/ 107165 f37 1"/>
                <a:gd name="f47" fmla="*/ 106530 f37 1"/>
                <a:gd name="f48" fmla="*/ 106040 f38 1"/>
                <a:gd name="f49" fmla="*/ 105767 f37 1"/>
                <a:gd name="f50" fmla="*/ 0 f38 1"/>
                <a:gd name="f51" fmla="*/ 0 f37 1"/>
                <a:gd name="f52" fmla="*/ 4195 f37 1"/>
                <a:gd name="f53" fmla="*/ 104387 f38 1"/>
                <a:gd name="f54" fmla="*/ 108437 f37 1"/>
                <a:gd name="f55" fmla="+- f39 0 f1"/>
                <a:gd name="f56" fmla="*/ f42 1 106898"/>
                <a:gd name="f57" fmla="*/ f43 1 108630"/>
                <a:gd name="f58" fmla="*/ f44 1 106898"/>
                <a:gd name="f59" fmla="*/ f45 1 106898"/>
                <a:gd name="f60" fmla="*/ f46 1 108630"/>
                <a:gd name="f61" fmla="*/ f47 1 108630"/>
                <a:gd name="f62" fmla="*/ f48 1 106898"/>
                <a:gd name="f63" fmla="*/ f49 1 108630"/>
                <a:gd name="f64" fmla="*/ f50 1 106898"/>
                <a:gd name="f65" fmla="*/ f51 1 108630"/>
                <a:gd name="f66" fmla="*/ f52 1 108630"/>
                <a:gd name="f67" fmla="*/ f53 1 106898"/>
                <a:gd name="f68" fmla="*/ f54 1 108630"/>
                <a:gd name="f69" fmla="*/ f33 1 f40"/>
                <a:gd name="f70" fmla="*/ f34 1 f40"/>
                <a:gd name="f71" fmla="*/ f33 1 f41"/>
                <a:gd name="f72" fmla="*/ f35 1 f41"/>
                <a:gd name="f73" fmla="*/ f56 1 f40"/>
                <a:gd name="f74" fmla="*/ f57 1 f41"/>
                <a:gd name="f75" fmla="*/ f58 1 f40"/>
                <a:gd name="f76" fmla="*/ f59 1 f40"/>
                <a:gd name="f77" fmla="*/ f60 1 f41"/>
                <a:gd name="f78" fmla="*/ f61 1 f41"/>
                <a:gd name="f79" fmla="*/ f62 1 f40"/>
                <a:gd name="f80" fmla="*/ f63 1 f41"/>
                <a:gd name="f81" fmla="*/ f64 1 f40"/>
                <a:gd name="f82" fmla="*/ f65 1 f41"/>
                <a:gd name="f83" fmla="*/ f66 1 f41"/>
                <a:gd name="f84" fmla="*/ f67 1 f40"/>
                <a:gd name="f85" fmla="*/ f68 1 f41"/>
                <a:gd name="f86" fmla="*/ f69 f31 1"/>
                <a:gd name="f87" fmla="*/ f70 f31 1"/>
                <a:gd name="f88" fmla="*/ f72 f32 1"/>
                <a:gd name="f89" fmla="*/ f71 f32 1"/>
                <a:gd name="f90" fmla="*/ f73 f31 1"/>
                <a:gd name="f91" fmla="*/ f74 f32 1"/>
                <a:gd name="f92" fmla="*/ f75 f31 1"/>
                <a:gd name="f93" fmla="*/ f76 f31 1"/>
                <a:gd name="f94" fmla="*/ f77 f32 1"/>
                <a:gd name="f95" fmla="*/ f78 f32 1"/>
                <a:gd name="f96" fmla="*/ f79 f31 1"/>
                <a:gd name="f97" fmla="*/ f80 f32 1"/>
                <a:gd name="f98" fmla="*/ f81 f31 1"/>
                <a:gd name="f99" fmla="*/ f82 f32 1"/>
                <a:gd name="f100" fmla="*/ f83 f32 1"/>
                <a:gd name="f101" fmla="*/ f84 f31 1"/>
                <a:gd name="f102" fmla="*/ f85 f32 1"/>
              </a:gdLst>
              <a:ahLst/>
              <a:cxnLst>
                <a:cxn ang="3cd4">
                  <a:pos x="hc" y="t"/>
                </a:cxn>
                <a:cxn ang="0">
                  <a:pos x="r" y="vc"/>
                </a:cxn>
                <a:cxn ang="cd4">
                  <a:pos x="hc" y="b"/>
                </a:cxn>
                <a:cxn ang="cd2">
                  <a:pos x="l" y="vc"/>
                </a:cxn>
                <a:cxn ang="f55">
                  <a:pos x="f90" y="f91"/>
                </a:cxn>
                <a:cxn ang="f55">
                  <a:pos x="f92" y="f91"/>
                </a:cxn>
                <a:cxn ang="f55">
                  <a:pos x="f93" y="f91"/>
                </a:cxn>
                <a:cxn ang="f55">
                  <a:pos x="f93" y="f94"/>
                </a:cxn>
                <a:cxn ang="f55">
                  <a:pos x="f93" y="f95"/>
                </a:cxn>
                <a:cxn ang="f55">
                  <a:pos x="f93" y="f95"/>
                </a:cxn>
                <a:cxn ang="f55">
                  <a:pos x="f93" y="f95"/>
                </a:cxn>
                <a:cxn ang="f55">
                  <a:pos x="f96" y="f97"/>
                </a:cxn>
                <a:cxn ang="f55">
                  <a:pos x="f98" y="f99"/>
                </a:cxn>
                <a:cxn ang="f55">
                  <a:pos x="f98" y="f100"/>
                </a:cxn>
                <a:cxn ang="f55">
                  <a:pos x="f101" y="f102"/>
                </a:cxn>
              </a:cxnLst>
              <a:rect l="f86" t="f89" r="f87" b="f88"/>
              <a:pathLst>
                <a:path w="106898" h="108630">
                  <a:moveTo>
                    <a:pt x="f8" y="f9"/>
                  </a:moveTo>
                  <a:cubicBezTo>
                    <a:pt x="f10" y="f11"/>
                    <a:pt x="f12" y="f11"/>
                    <a:pt x="f13" y="f9"/>
                  </a:cubicBezTo>
                  <a:cubicBezTo>
                    <a:pt x="f14" y="f9"/>
                    <a:pt x="f15" y="f9"/>
                    <a:pt x="f16" y="f9"/>
                  </a:cubicBezTo>
                  <a:cubicBezTo>
                    <a:pt x="f17" y="f18"/>
                    <a:pt x="f17" y="f19"/>
                    <a:pt x="f16" y="f20"/>
                  </a:cubicBezTo>
                  <a:cubicBezTo>
                    <a:pt x="f21" y="f22"/>
                    <a:pt x="f21" y="f23"/>
                    <a:pt x="f16" y="f24"/>
                  </a:cubicBezTo>
                  <a:lnTo>
                    <a:pt x="f16" y="f24"/>
                  </a:lnTo>
                  <a:lnTo>
                    <a:pt x="f16" y="f24"/>
                  </a:lnTo>
                  <a:lnTo>
                    <a:pt x="f25" y="f26"/>
                  </a:lnTo>
                  <a:lnTo>
                    <a:pt x="f5" y="f5"/>
                  </a:lnTo>
                  <a:lnTo>
                    <a:pt x="f5" y="f2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322">
              <a:extLst>
                <a:ext uri="{FF2B5EF4-FFF2-40B4-BE49-F238E27FC236}">
                  <a16:creationId xmlns:a16="http://schemas.microsoft.com/office/drawing/2014/main" id="{D9B2E54A-B87B-B21B-D62C-FA37C9CD8CE5}"/>
                </a:ext>
              </a:extLst>
            </p:cNvPr>
            <p:cNvSpPr/>
            <p:nvPr/>
          </p:nvSpPr>
          <p:spPr>
            <a:xfrm flipH="1">
              <a:off x="10417164" y="5575069"/>
              <a:ext cx="22320" cy="166146"/>
            </a:xfrm>
            <a:custGeom>
              <a:avLst/>
              <a:gdLst>
                <a:gd name="f0" fmla="val 10800000"/>
                <a:gd name="f1" fmla="val 5400000"/>
                <a:gd name="f2" fmla="val 180"/>
                <a:gd name="f3" fmla="val w"/>
                <a:gd name="f4" fmla="val h"/>
                <a:gd name="f5" fmla="val 0"/>
                <a:gd name="f6" fmla="val 22316"/>
                <a:gd name="f7" fmla="val 166151"/>
                <a:gd name="f8" fmla="val 636"/>
                <a:gd name="f9" fmla="val 20663"/>
                <a:gd name="f10" fmla="val 19137"/>
                <a:gd name="f11" fmla="val 65"/>
                <a:gd name="f12" fmla="val 165261"/>
                <a:gd name="f13" fmla="val -189"/>
                <a:gd name="f14" fmla="val 165274"/>
                <a:gd name="f15" fmla="val 320"/>
                <a:gd name="f16" fmla="val 164359"/>
                <a:gd name="f17" fmla="val 1197"/>
                <a:gd name="f18" fmla="val 164105"/>
                <a:gd name="f19" fmla="val 2074"/>
                <a:gd name="f20" fmla="val 163863"/>
                <a:gd name="f21" fmla="val 2990"/>
                <a:gd name="f22" fmla="val 164372"/>
                <a:gd name="f23" fmla="val 3244"/>
                <a:gd name="f24" fmla="val 165249"/>
                <a:gd name="f25" fmla="val 3333"/>
                <a:gd name="f26" fmla="val 165541"/>
                <a:gd name="f27" fmla="val 165859"/>
                <a:gd name="f28" fmla="val 165388"/>
                <a:gd name="f29" fmla="val 163100"/>
                <a:gd name="f30" fmla="+- 0 0 -90"/>
                <a:gd name="f31" fmla="*/ f3 1 22316"/>
                <a:gd name="f32" fmla="*/ f4 1 166151"/>
                <a:gd name="f33" fmla="val f5"/>
                <a:gd name="f34" fmla="val f6"/>
                <a:gd name="f35" fmla="val f7"/>
                <a:gd name="f36" fmla="*/ f30 f0 1"/>
                <a:gd name="f37" fmla="+- f35 0 f33"/>
                <a:gd name="f38" fmla="+- f34 0 f33"/>
                <a:gd name="f39" fmla="*/ f36 1 f2"/>
                <a:gd name="f40" fmla="*/ f38 1 22316"/>
                <a:gd name="f41" fmla="*/ f37 1 166151"/>
                <a:gd name="f42" fmla="*/ 22316 f38 1"/>
                <a:gd name="f43" fmla="*/ 636 f37 1"/>
                <a:gd name="f44" fmla="*/ 20663 f38 1"/>
                <a:gd name="f45" fmla="*/ 19137 f38 1"/>
                <a:gd name="f46" fmla="*/ 0 f37 1"/>
                <a:gd name="f47" fmla="*/ 65 f38 1"/>
                <a:gd name="f48" fmla="*/ 165261 f37 1"/>
                <a:gd name="f49" fmla="*/ 166151 f37 1"/>
                <a:gd name="f50" fmla="*/ 1197 f38 1"/>
                <a:gd name="f51" fmla="*/ 164105 f37 1"/>
                <a:gd name="f52" fmla="*/ 3244 f38 1"/>
                <a:gd name="f53" fmla="*/ 165249 f37 1"/>
                <a:gd name="f54" fmla="*/ 165388 f37 1"/>
                <a:gd name="f55" fmla="*/ 163100 f37 1"/>
                <a:gd name="f56" fmla="+- f39 0 f1"/>
                <a:gd name="f57" fmla="*/ f42 1 22316"/>
                <a:gd name="f58" fmla="*/ f43 1 166151"/>
                <a:gd name="f59" fmla="*/ f44 1 22316"/>
                <a:gd name="f60" fmla="*/ f45 1 22316"/>
                <a:gd name="f61" fmla="*/ f46 1 166151"/>
                <a:gd name="f62" fmla="*/ f47 1 22316"/>
                <a:gd name="f63" fmla="*/ f48 1 166151"/>
                <a:gd name="f64" fmla="*/ f49 1 166151"/>
                <a:gd name="f65" fmla="*/ f50 1 22316"/>
                <a:gd name="f66" fmla="*/ f51 1 166151"/>
                <a:gd name="f67" fmla="*/ f52 1 22316"/>
                <a:gd name="f68" fmla="*/ f53 1 166151"/>
                <a:gd name="f69" fmla="*/ f54 1 166151"/>
                <a:gd name="f70" fmla="*/ f55 1 166151"/>
                <a:gd name="f71" fmla="*/ f33 1 f40"/>
                <a:gd name="f72" fmla="*/ f34 1 f40"/>
                <a:gd name="f73" fmla="*/ f33 1 f41"/>
                <a:gd name="f74" fmla="*/ f35 1 f41"/>
                <a:gd name="f75" fmla="*/ f57 1 f40"/>
                <a:gd name="f76" fmla="*/ f58 1 f41"/>
                <a:gd name="f77" fmla="*/ f59 1 f40"/>
                <a:gd name="f78" fmla="*/ f60 1 f40"/>
                <a:gd name="f79" fmla="*/ f61 1 f41"/>
                <a:gd name="f80" fmla="*/ f62 1 f40"/>
                <a:gd name="f81" fmla="*/ f63 1 f41"/>
                <a:gd name="f82" fmla="*/ f64 1 f41"/>
                <a:gd name="f83" fmla="*/ f65 1 f40"/>
                <a:gd name="f84" fmla="*/ f66 1 f41"/>
                <a:gd name="f85" fmla="*/ f67 1 f40"/>
                <a:gd name="f86" fmla="*/ f68 1 f41"/>
                <a:gd name="f87" fmla="*/ f69 1 f41"/>
                <a:gd name="f88" fmla="*/ f70 1 f41"/>
                <a:gd name="f89" fmla="*/ f71 f31 1"/>
                <a:gd name="f90" fmla="*/ f72 f31 1"/>
                <a:gd name="f91" fmla="*/ f74 f32 1"/>
                <a:gd name="f92" fmla="*/ f73 f32 1"/>
                <a:gd name="f93" fmla="*/ f75 f31 1"/>
                <a:gd name="f94" fmla="*/ f76 f32 1"/>
                <a:gd name="f95" fmla="*/ f77 f31 1"/>
                <a:gd name="f96" fmla="*/ f78 f31 1"/>
                <a:gd name="f97" fmla="*/ f79 f32 1"/>
                <a:gd name="f98" fmla="*/ f80 f31 1"/>
                <a:gd name="f99" fmla="*/ f81 f32 1"/>
                <a:gd name="f100" fmla="*/ f82 f32 1"/>
                <a:gd name="f101" fmla="*/ f83 f31 1"/>
                <a:gd name="f102" fmla="*/ f84 f32 1"/>
                <a:gd name="f103" fmla="*/ f85 f31 1"/>
                <a:gd name="f104" fmla="*/ f86 f32 1"/>
                <a:gd name="f105" fmla="*/ f87 f32 1"/>
                <a:gd name="f106" fmla="*/ f88 f32 1"/>
              </a:gdLst>
              <a:ahLst/>
              <a:cxnLst>
                <a:cxn ang="3cd4">
                  <a:pos x="hc" y="t"/>
                </a:cxn>
                <a:cxn ang="0">
                  <a:pos x="r" y="vc"/>
                </a:cxn>
                <a:cxn ang="cd4">
                  <a:pos x="hc" y="b"/>
                </a:cxn>
                <a:cxn ang="cd2">
                  <a:pos x="l" y="vc"/>
                </a:cxn>
                <a:cxn ang="f56">
                  <a:pos x="f93" y="f94"/>
                </a:cxn>
                <a:cxn ang="f56">
                  <a:pos x="f95" y="f94"/>
                </a:cxn>
                <a:cxn ang="f56">
                  <a:pos x="f96" y="f97"/>
                </a:cxn>
                <a:cxn ang="f56">
                  <a:pos x="f98" y="f99"/>
                </a:cxn>
                <a:cxn ang="f56">
                  <a:pos x="f98" y="f100"/>
                </a:cxn>
                <a:cxn ang="f56">
                  <a:pos x="f101" y="f102"/>
                </a:cxn>
                <a:cxn ang="f56">
                  <a:pos x="f103" y="f104"/>
                </a:cxn>
                <a:cxn ang="f56">
                  <a:pos x="f103" y="f100"/>
                </a:cxn>
                <a:cxn ang="f56">
                  <a:pos x="f103" y="f105"/>
                </a:cxn>
                <a:cxn ang="f56">
                  <a:pos x="f103" y="f106"/>
                </a:cxn>
              </a:cxnLst>
              <a:rect l="f89" t="f92" r="f90" b="f91"/>
              <a:pathLst>
                <a:path w="22316" h="166151">
                  <a:moveTo>
                    <a:pt x="f6" y="f8"/>
                  </a:moveTo>
                  <a:lnTo>
                    <a:pt x="f9" y="f8"/>
                  </a:lnTo>
                  <a:lnTo>
                    <a:pt x="f10" y="f5"/>
                  </a:lnTo>
                  <a:lnTo>
                    <a:pt x="f11" y="f12"/>
                  </a:lnTo>
                  <a:lnTo>
                    <a:pt x="f11" y="f7"/>
                  </a:lnTo>
                  <a:cubicBezTo>
                    <a:pt x="f13" y="f14"/>
                    <a:pt x="f15" y="f16"/>
                    <a:pt x="f17" y="f18"/>
                  </a:cubicBezTo>
                  <a:cubicBezTo>
                    <a:pt x="f19" y="f20"/>
                    <a:pt x="f21" y="f22"/>
                    <a:pt x="f23" y="f24"/>
                  </a:cubicBezTo>
                  <a:cubicBezTo>
                    <a:pt x="f25" y="f26"/>
                    <a:pt x="f25" y="f27"/>
                    <a:pt x="f23" y="f7"/>
                  </a:cubicBezTo>
                  <a:lnTo>
                    <a:pt x="f23" y="f28"/>
                  </a:lnTo>
                  <a:lnTo>
                    <a:pt x="f23"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323">
              <a:extLst>
                <a:ext uri="{FF2B5EF4-FFF2-40B4-BE49-F238E27FC236}">
                  <a16:creationId xmlns:a16="http://schemas.microsoft.com/office/drawing/2014/main" id="{E6134801-822C-1F59-490E-5E29C21FDFFF}"/>
                </a:ext>
              </a:extLst>
            </p:cNvPr>
            <p:cNvSpPr/>
            <p:nvPr/>
          </p:nvSpPr>
          <p:spPr>
            <a:xfrm flipH="1">
              <a:off x="10508330" y="6357384"/>
              <a:ext cx="224284" cy="131316"/>
            </a:xfrm>
            <a:custGeom>
              <a:avLst/>
              <a:gdLst>
                <a:gd name="f0" fmla="val 10800000"/>
                <a:gd name="f1" fmla="val 5400000"/>
                <a:gd name="f2" fmla="val 180"/>
                <a:gd name="f3" fmla="val w"/>
                <a:gd name="f4" fmla="val h"/>
                <a:gd name="f5" fmla="val 0"/>
                <a:gd name="f6" fmla="val 224286"/>
                <a:gd name="f7" fmla="val 131319"/>
                <a:gd name="f8" fmla="val 222380"/>
                <a:gd name="f9" fmla="val 1525"/>
                <a:gd name="f10" fmla="val 890"/>
                <a:gd name="f11" fmla="val 128141"/>
                <a:gd name="f12" fmla="val 224287"/>
                <a:gd name="f13" fmla="val 1271"/>
                <a:gd name="f14" fmla="val 223524"/>
                <a:gd name="f15" fmla="val 381"/>
                <a:gd name="f16" fmla="+- 0 0 -90"/>
                <a:gd name="f17" fmla="*/ f3 1 224286"/>
                <a:gd name="f18" fmla="*/ f4 1 131319"/>
                <a:gd name="f19" fmla="val f5"/>
                <a:gd name="f20" fmla="val f6"/>
                <a:gd name="f21" fmla="val f7"/>
                <a:gd name="f22" fmla="*/ f16 f0 1"/>
                <a:gd name="f23" fmla="+- f21 0 f19"/>
                <a:gd name="f24" fmla="+- f20 0 f19"/>
                <a:gd name="f25" fmla="*/ f22 1 f2"/>
                <a:gd name="f26" fmla="*/ f24 1 224286"/>
                <a:gd name="f27" fmla="*/ f23 1 131319"/>
                <a:gd name="f28" fmla="*/ 222380 f24 1"/>
                <a:gd name="f29" fmla="*/ 1525 f23 1"/>
                <a:gd name="f30" fmla="*/ 890 f23 1"/>
                <a:gd name="f31" fmla="*/ 0 f23 1"/>
                <a:gd name="f32" fmla="*/ 0 f24 1"/>
                <a:gd name="f33" fmla="*/ 128141 f23 1"/>
                <a:gd name="f34" fmla="*/ 131319 f23 1"/>
                <a:gd name="f35" fmla="*/ 224287 f24 1"/>
                <a:gd name="f36" fmla="*/ 1271 f23 1"/>
                <a:gd name="f37" fmla="*/ 223524 f24 1"/>
                <a:gd name="f38" fmla="*/ 381 f23 1"/>
                <a:gd name="f39" fmla="+- f25 0 f1"/>
                <a:gd name="f40" fmla="*/ f28 1 224286"/>
                <a:gd name="f41" fmla="*/ f29 1 131319"/>
                <a:gd name="f42" fmla="*/ f30 1 131319"/>
                <a:gd name="f43" fmla="*/ f31 1 131319"/>
                <a:gd name="f44" fmla="*/ f32 1 224286"/>
                <a:gd name="f45" fmla="*/ f33 1 131319"/>
                <a:gd name="f46" fmla="*/ f34 1 131319"/>
                <a:gd name="f47" fmla="*/ f35 1 224286"/>
                <a:gd name="f48" fmla="*/ f36 1 131319"/>
                <a:gd name="f49" fmla="*/ f37 1 224286"/>
                <a:gd name="f50" fmla="*/ f38 1 131319"/>
                <a:gd name="f51" fmla="*/ f19 1 f26"/>
                <a:gd name="f52" fmla="*/ f20 1 f26"/>
                <a:gd name="f53" fmla="*/ f19 1 f27"/>
                <a:gd name="f54" fmla="*/ f21 1 f27"/>
                <a:gd name="f55" fmla="*/ f40 1 f26"/>
                <a:gd name="f56" fmla="*/ f41 1 f27"/>
                <a:gd name="f57" fmla="*/ f42 1 f27"/>
                <a:gd name="f58" fmla="*/ f43 1 f27"/>
                <a:gd name="f59" fmla="*/ f44 1 f26"/>
                <a:gd name="f60" fmla="*/ f45 1 f27"/>
                <a:gd name="f61" fmla="*/ f46 1 f27"/>
                <a:gd name="f62" fmla="*/ f47 1 f26"/>
                <a:gd name="f63" fmla="*/ f48 1 f27"/>
                <a:gd name="f64" fmla="*/ f49 1 f26"/>
                <a:gd name="f65" fmla="*/ f50 1 f27"/>
                <a:gd name="f66" fmla="*/ f51 f17 1"/>
                <a:gd name="f67" fmla="*/ f52 f17 1"/>
                <a:gd name="f68" fmla="*/ f54 f18 1"/>
                <a:gd name="f69" fmla="*/ f53 f18 1"/>
                <a:gd name="f70" fmla="*/ f55 f17 1"/>
                <a:gd name="f71" fmla="*/ f56 f18 1"/>
                <a:gd name="f72" fmla="*/ f57 f18 1"/>
                <a:gd name="f73" fmla="*/ f58 f18 1"/>
                <a:gd name="f74" fmla="*/ f59 f17 1"/>
                <a:gd name="f75" fmla="*/ f60 f18 1"/>
                <a:gd name="f76" fmla="*/ f61 f18 1"/>
                <a:gd name="f77" fmla="*/ f62 f17 1"/>
                <a:gd name="f78" fmla="*/ f63 f18 1"/>
                <a:gd name="f79" fmla="*/ f64 f17 1"/>
                <a:gd name="f80" fmla="*/ f65 f18 1"/>
              </a:gdLst>
              <a:ahLst/>
              <a:cxnLst>
                <a:cxn ang="3cd4">
                  <a:pos x="hc" y="t"/>
                </a:cxn>
                <a:cxn ang="0">
                  <a:pos x="r" y="vc"/>
                </a:cxn>
                <a:cxn ang="cd4">
                  <a:pos x="hc" y="b"/>
                </a:cxn>
                <a:cxn ang="cd2">
                  <a:pos x="l" y="vc"/>
                </a:cxn>
                <a:cxn ang="f39">
                  <a:pos x="f70" y="f71"/>
                </a:cxn>
                <a:cxn ang="f39">
                  <a:pos x="f70" y="f71"/>
                </a:cxn>
                <a:cxn ang="f39">
                  <a:pos x="f70" y="f72"/>
                </a:cxn>
                <a:cxn ang="f39">
                  <a:pos x="f70" y="f72"/>
                </a:cxn>
                <a:cxn ang="f39">
                  <a:pos x="f70" y="f73"/>
                </a:cxn>
                <a:cxn ang="f39">
                  <a:pos x="f74" y="f75"/>
                </a:cxn>
                <a:cxn ang="f39">
                  <a:pos x="f74" y="f76"/>
                </a:cxn>
                <a:cxn ang="f39">
                  <a:pos x="f74" y="f76"/>
                </a:cxn>
                <a:cxn ang="f39">
                  <a:pos x="f74" y="f76"/>
                </a:cxn>
                <a:cxn ang="f39">
                  <a:pos x="f74" y="f76"/>
                </a:cxn>
                <a:cxn ang="f39">
                  <a:pos x="f77" y="f78"/>
                </a:cxn>
                <a:cxn ang="f39">
                  <a:pos x="f79" y="f80"/>
                </a:cxn>
              </a:cxnLst>
              <a:rect l="f66" t="f69" r="f67" b="f68"/>
              <a:pathLst>
                <a:path w="224286" h="131319">
                  <a:moveTo>
                    <a:pt x="f8" y="f9"/>
                  </a:moveTo>
                  <a:cubicBezTo>
                    <a:pt x="f8" y="f9"/>
                    <a:pt x="f8" y="f9"/>
                    <a:pt x="f8" y="f9"/>
                  </a:cubicBezTo>
                  <a:cubicBezTo>
                    <a:pt x="f8" y="f9"/>
                    <a:pt x="f8" y="f9"/>
                    <a:pt x="f8" y="f10"/>
                  </a:cubicBezTo>
                  <a:lnTo>
                    <a:pt x="f8" y="f10"/>
                  </a:lnTo>
                  <a:lnTo>
                    <a:pt x="f8" y="f5"/>
                  </a:lnTo>
                  <a:lnTo>
                    <a:pt x="f5" y="f11"/>
                  </a:lnTo>
                  <a:lnTo>
                    <a:pt x="f5" y="f7"/>
                  </a:lnTo>
                  <a:lnTo>
                    <a:pt x="f5" y="f7"/>
                  </a:lnTo>
                  <a:cubicBezTo>
                    <a:pt x="f5" y="f7"/>
                    <a:pt x="f5" y="f7"/>
                    <a:pt x="f5" y="f7"/>
                  </a:cubicBezTo>
                  <a:lnTo>
                    <a:pt x="f5" y="f7"/>
                  </a:lnTo>
                  <a:lnTo>
                    <a:pt x="f12" y="f13"/>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324">
              <a:extLst>
                <a:ext uri="{FF2B5EF4-FFF2-40B4-BE49-F238E27FC236}">
                  <a16:creationId xmlns:a16="http://schemas.microsoft.com/office/drawing/2014/main" id="{63AB6F98-C427-D3B9-C1A0-002A6A2FC558}"/>
                </a:ext>
              </a:extLst>
            </p:cNvPr>
            <p:cNvSpPr/>
            <p:nvPr/>
          </p:nvSpPr>
          <p:spPr>
            <a:xfrm flipH="1">
              <a:off x="11101465" y="6709263"/>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325">
              <a:extLst>
                <a:ext uri="{FF2B5EF4-FFF2-40B4-BE49-F238E27FC236}">
                  <a16:creationId xmlns:a16="http://schemas.microsoft.com/office/drawing/2014/main" id="{8443AF54-495C-B03F-B6F0-8B5C65B1A055}"/>
                </a:ext>
              </a:extLst>
            </p:cNvPr>
            <p:cNvSpPr/>
            <p:nvPr/>
          </p:nvSpPr>
          <p:spPr>
            <a:xfrm flipH="1">
              <a:off x="10732358" y="6487430"/>
              <a:ext cx="378899" cy="221833"/>
            </a:xfrm>
            <a:custGeom>
              <a:avLst/>
              <a:gdLst>
                <a:gd name="f0" fmla="val 10800000"/>
                <a:gd name="f1" fmla="val 5400000"/>
                <a:gd name="f2" fmla="val 180"/>
                <a:gd name="f3" fmla="val w"/>
                <a:gd name="f4" fmla="val h"/>
                <a:gd name="f5" fmla="val 0"/>
                <a:gd name="f6" fmla="val 378896"/>
                <a:gd name="f7" fmla="val 221830"/>
                <a:gd name="f8" fmla="val 376608"/>
                <a:gd name="f9" fmla="val 2669"/>
                <a:gd name="f10" fmla="val 375782"/>
                <a:gd name="f11" fmla="val 2491"/>
                <a:gd name="f12" fmla="val 375184"/>
                <a:gd name="f13" fmla="val 1742"/>
                <a:gd name="f14" fmla="val 375210"/>
                <a:gd name="f15" fmla="val 890"/>
                <a:gd name="f16" fmla="val 218017"/>
                <a:gd name="f17" fmla="val 220941"/>
                <a:gd name="f18" fmla="val 221831"/>
                <a:gd name="f19" fmla="val 378897"/>
                <a:gd name="f20" fmla="val 2415"/>
                <a:gd name="f21" fmla="+- 0 0 -90"/>
                <a:gd name="f22" fmla="*/ f3 1 378896"/>
                <a:gd name="f23" fmla="*/ f4 1 221830"/>
                <a:gd name="f24" fmla="val f5"/>
                <a:gd name="f25" fmla="val f6"/>
                <a:gd name="f26" fmla="val f7"/>
                <a:gd name="f27" fmla="*/ f21 f0 1"/>
                <a:gd name="f28" fmla="+- f26 0 f24"/>
                <a:gd name="f29" fmla="+- f25 0 f24"/>
                <a:gd name="f30" fmla="*/ f27 1 f2"/>
                <a:gd name="f31" fmla="*/ f29 1 378896"/>
                <a:gd name="f32" fmla="*/ f28 1 221830"/>
                <a:gd name="f33" fmla="*/ 376608 f29 1"/>
                <a:gd name="f34" fmla="*/ 2669 f28 1"/>
                <a:gd name="f35" fmla="*/ 375210 f29 1"/>
                <a:gd name="f36" fmla="*/ 890 f28 1"/>
                <a:gd name="f37" fmla="*/ 0 f28 1"/>
                <a:gd name="f38" fmla="*/ 0 f29 1"/>
                <a:gd name="f39" fmla="*/ 218017 f28 1"/>
                <a:gd name="f40" fmla="*/ 220941 f28 1"/>
                <a:gd name="f41" fmla="*/ 221831 f28 1"/>
                <a:gd name="f42" fmla="*/ 378897 f29 1"/>
                <a:gd name="f43" fmla="*/ 2415 f28 1"/>
                <a:gd name="f44" fmla="+- f30 0 f1"/>
                <a:gd name="f45" fmla="*/ f33 1 378896"/>
                <a:gd name="f46" fmla="*/ f34 1 221830"/>
                <a:gd name="f47" fmla="*/ f35 1 378896"/>
                <a:gd name="f48" fmla="*/ f36 1 221830"/>
                <a:gd name="f49" fmla="*/ f37 1 221830"/>
                <a:gd name="f50" fmla="*/ f38 1 378896"/>
                <a:gd name="f51" fmla="*/ f39 1 221830"/>
                <a:gd name="f52" fmla="*/ f40 1 221830"/>
                <a:gd name="f53" fmla="*/ f41 1 221830"/>
                <a:gd name="f54" fmla="*/ f42 1 378896"/>
                <a:gd name="f55" fmla="*/ f43 1 221830"/>
                <a:gd name="f56" fmla="*/ f24 1 f31"/>
                <a:gd name="f57" fmla="*/ f25 1 f31"/>
                <a:gd name="f58" fmla="*/ f24 1 f32"/>
                <a:gd name="f59" fmla="*/ f26 1 f32"/>
                <a:gd name="f60" fmla="*/ f45 1 f31"/>
                <a:gd name="f61" fmla="*/ f46 1 f32"/>
                <a:gd name="f62" fmla="*/ f47 1 f31"/>
                <a:gd name="f63" fmla="*/ f48 1 f32"/>
                <a:gd name="f64" fmla="*/ f49 1 f32"/>
                <a:gd name="f65" fmla="*/ f50 1 f31"/>
                <a:gd name="f66" fmla="*/ f51 1 f32"/>
                <a:gd name="f67" fmla="*/ f52 1 f32"/>
                <a:gd name="f68" fmla="*/ f53 1 f32"/>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3 1"/>
                <a:gd name="f80" fmla="*/ f65 f22 1"/>
                <a:gd name="f81" fmla="*/ f66 f23 1"/>
                <a:gd name="f82" fmla="*/ f67 f23 1"/>
                <a:gd name="f83" fmla="*/ f68 f23 1"/>
                <a:gd name="f84" fmla="*/ f69 f22 1"/>
                <a:gd name="f85" fmla="*/ f70 f23 1"/>
              </a:gdLst>
              <a:ahLst/>
              <a:cxnLst>
                <a:cxn ang="3cd4">
                  <a:pos x="hc" y="t"/>
                </a:cxn>
                <a:cxn ang="0">
                  <a:pos x="r" y="vc"/>
                </a:cxn>
                <a:cxn ang="cd4">
                  <a:pos x="hc" y="b"/>
                </a:cxn>
                <a:cxn ang="cd2">
                  <a:pos x="l" y="vc"/>
                </a:cxn>
                <a:cxn ang="f44">
                  <a:pos x="f75" y="f76"/>
                </a:cxn>
                <a:cxn ang="f44">
                  <a:pos x="f77" y="f78"/>
                </a:cxn>
                <a:cxn ang="f44">
                  <a:pos x="f77" y="f79"/>
                </a:cxn>
                <a:cxn ang="f44">
                  <a:pos x="f80" y="f81"/>
                </a:cxn>
                <a:cxn ang="f44">
                  <a:pos x="f80" y="f82"/>
                </a:cxn>
                <a:cxn ang="f44">
                  <a:pos x="f80" y="f82"/>
                </a:cxn>
                <a:cxn ang="f44">
                  <a:pos x="f80" y="f83"/>
                </a:cxn>
                <a:cxn ang="f44">
                  <a:pos x="f80" y="f83"/>
                </a:cxn>
                <a:cxn ang="f44">
                  <a:pos x="f84" y="f85"/>
                </a:cxn>
                <a:cxn ang="f44">
                  <a:pos x="f84" y="f85"/>
                </a:cxn>
              </a:cxnLst>
              <a:rect l="f71" t="f74" r="f72" b="f73"/>
              <a:pathLst>
                <a:path w="378896" h="221830">
                  <a:moveTo>
                    <a:pt x="f8" y="f9"/>
                  </a:moveTo>
                  <a:cubicBezTo>
                    <a:pt x="f10" y="f11"/>
                    <a:pt x="f12" y="f13"/>
                    <a:pt x="f14" y="f15"/>
                  </a:cubicBezTo>
                  <a:lnTo>
                    <a:pt x="f14" y="f5"/>
                  </a:lnTo>
                  <a:lnTo>
                    <a:pt x="f5" y="f16"/>
                  </a:lnTo>
                  <a:lnTo>
                    <a:pt x="f5" y="f17"/>
                  </a:lnTo>
                  <a:lnTo>
                    <a:pt x="f5" y="f17"/>
                  </a:lnTo>
                  <a:cubicBezTo>
                    <a:pt x="f5" y="f17"/>
                    <a:pt x="f5" y="f17"/>
                    <a:pt x="f5" y="f18"/>
                  </a:cubicBezTo>
                  <a:lnTo>
                    <a:pt x="f5" y="f18"/>
                  </a:lnTo>
                  <a:lnTo>
                    <a:pt x="f19" y="f20"/>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326">
              <a:extLst>
                <a:ext uri="{FF2B5EF4-FFF2-40B4-BE49-F238E27FC236}">
                  <a16:creationId xmlns:a16="http://schemas.microsoft.com/office/drawing/2014/main" id="{A5B90EDC-0898-64BA-930E-9EBBA9B19B17}"/>
                </a:ext>
              </a:extLst>
            </p:cNvPr>
            <p:cNvSpPr/>
            <p:nvPr/>
          </p:nvSpPr>
          <p:spPr>
            <a:xfrm flipH="1">
              <a:off x="11456837" y="6183355"/>
              <a:ext cx="96633" cy="115296"/>
            </a:xfrm>
            <a:custGeom>
              <a:avLst/>
              <a:gdLst>
                <a:gd name="f0" fmla="val 10800000"/>
                <a:gd name="f1" fmla="val 5400000"/>
                <a:gd name="f2" fmla="val 180"/>
                <a:gd name="f3" fmla="val w"/>
                <a:gd name="f4" fmla="val h"/>
                <a:gd name="f5" fmla="val 0"/>
                <a:gd name="f6" fmla="val 96631"/>
                <a:gd name="f7" fmla="val 115301"/>
                <a:gd name="f8" fmla="val 1144"/>
                <a:gd name="f9" fmla="val 127"/>
                <a:gd name="f10" fmla="val 93834"/>
                <a:gd name="f11" fmla="val 113649"/>
                <a:gd name="f12" fmla="val 1271"/>
                <a:gd name="f13" fmla="+- 0 0 -90"/>
                <a:gd name="f14" fmla="*/ f3 1 96631"/>
                <a:gd name="f15" fmla="*/ f4 1 115301"/>
                <a:gd name="f16" fmla="val f5"/>
                <a:gd name="f17" fmla="val f6"/>
                <a:gd name="f18" fmla="val f7"/>
                <a:gd name="f19" fmla="*/ f13 f0 1"/>
                <a:gd name="f20" fmla="+- f18 0 f16"/>
                <a:gd name="f21" fmla="+- f17 0 f16"/>
                <a:gd name="f22" fmla="*/ f19 1 f2"/>
                <a:gd name="f23" fmla="*/ f21 1 96631"/>
                <a:gd name="f24" fmla="*/ f20 1 115301"/>
                <a:gd name="f25" fmla="*/ 1144 f21 1"/>
                <a:gd name="f26" fmla="*/ 127 f20 1"/>
                <a:gd name="f27" fmla="*/ 0 f21 1"/>
                <a:gd name="f28" fmla="*/ 93834 f21 1"/>
                <a:gd name="f29" fmla="*/ 115301 f20 1"/>
                <a:gd name="f30" fmla="*/ 96631 f21 1"/>
                <a:gd name="f31" fmla="*/ 113649 f20 1"/>
                <a:gd name="f32" fmla="*/ 1271 f21 1"/>
                <a:gd name="f33" fmla="*/ 0 f20 1"/>
                <a:gd name="f34" fmla="+- f22 0 f1"/>
                <a:gd name="f35" fmla="*/ f25 1 96631"/>
                <a:gd name="f36" fmla="*/ f26 1 115301"/>
                <a:gd name="f37" fmla="*/ f27 1 96631"/>
                <a:gd name="f38" fmla="*/ f28 1 96631"/>
                <a:gd name="f39" fmla="*/ f29 1 115301"/>
                <a:gd name="f40" fmla="*/ f30 1 96631"/>
                <a:gd name="f41" fmla="*/ f31 1 115301"/>
                <a:gd name="f42" fmla="*/ f32 1 96631"/>
                <a:gd name="f43" fmla="*/ f33 1 115301"/>
                <a:gd name="f44" fmla="*/ f16 1 f23"/>
                <a:gd name="f45" fmla="*/ f17 1 f23"/>
                <a:gd name="f46" fmla="*/ f16 1 f24"/>
                <a:gd name="f47" fmla="*/ f18 1 f24"/>
                <a:gd name="f48" fmla="*/ f35 1 f23"/>
                <a:gd name="f49" fmla="*/ f36 1 f24"/>
                <a:gd name="f50" fmla="*/ f37 1 f23"/>
                <a:gd name="f51" fmla="*/ f38 1 f23"/>
                <a:gd name="f52" fmla="*/ f39 1 f24"/>
                <a:gd name="f53" fmla="*/ f40 1 f23"/>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4 1"/>
                <a:gd name="f65" fmla="*/ f52 f15 1"/>
                <a:gd name="f66" fmla="*/ f53 f14 1"/>
                <a:gd name="f67" fmla="*/ f54 f15 1"/>
                <a:gd name="f68" fmla="*/ f55 f14 1"/>
                <a:gd name="f69" fmla="*/ f56 f15 1"/>
              </a:gdLst>
              <a:ahLst/>
              <a:cxnLst>
                <a:cxn ang="3cd4">
                  <a:pos x="hc" y="t"/>
                </a:cxn>
                <a:cxn ang="0">
                  <a:pos x="r" y="vc"/>
                </a:cxn>
                <a:cxn ang="cd4">
                  <a:pos x="hc" y="b"/>
                </a:cxn>
                <a:cxn ang="cd2">
                  <a:pos x="l" y="vc"/>
                </a:cxn>
                <a:cxn ang="f34">
                  <a:pos x="f61" y="f62"/>
                </a:cxn>
                <a:cxn ang="f34">
                  <a:pos x="f61" y="f62"/>
                </a:cxn>
                <a:cxn ang="f34">
                  <a:pos x="f61" y="f62"/>
                </a:cxn>
                <a:cxn ang="f34">
                  <a:pos x="f61" y="f62"/>
                </a:cxn>
                <a:cxn ang="f34">
                  <a:pos x="f61" y="f62"/>
                </a:cxn>
                <a:cxn ang="f34">
                  <a:pos x="f63" y="f62"/>
                </a:cxn>
                <a:cxn ang="f34">
                  <a:pos x="f64" y="f65"/>
                </a:cxn>
                <a:cxn ang="f34">
                  <a:pos x="f66" y="f67"/>
                </a:cxn>
                <a:cxn ang="f34">
                  <a:pos x="f68" y="f69"/>
                </a:cxn>
              </a:cxnLst>
              <a:rect l="f57" t="f60" r="f58" b="f59"/>
              <a:pathLst>
                <a:path w="96631" h="115301">
                  <a:moveTo>
                    <a:pt x="f8" y="f9"/>
                  </a:moveTo>
                  <a:lnTo>
                    <a:pt x="f8" y="f9"/>
                  </a:lnTo>
                  <a:lnTo>
                    <a:pt x="f8" y="f9"/>
                  </a:lnTo>
                  <a:lnTo>
                    <a:pt x="f8" y="f9"/>
                  </a:lnTo>
                  <a:lnTo>
                    <a:pt x="f8" y="f9"/>
                  </a:lnTo>
                  <a:lnTo>
                    <a:pt x="f5" y="f9"/>
                  </a:lnTo>
                  <a:lnTo>
                    <a:pt x="f10" y="f7"/>
                  </a:lnTo>
                  <a:lnTo>
                    <a:pt x="f6" y="f11"/>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327">
              <a:extLst>
                <a:ext uri="{FF2B5EF4-FFF2-40B4-BE49-F238E27FC236}">
                  <a16:creationId xmlns:a16="http://schemas.microsoft.com/office/drawing/2014/main" id="{9B24C3EA-443C-735B-D048-75B8E096D919}"/>
                </a:ext>
              </a:extLst>
            </p:cNvPr>
            <p:cNvSpPr/>
            <p:nvPr/>
          </p:nvSpPr>
          <p:spPr>
            <a:xfrm flipH="1">
              <a:off x="11113306" y="6709519"/>
              <a:ext cx="109" cy="54"/>
            </a:xfrm>
            <a:custGeom>
              <a:avLst/>
              <a:gdLst>
                <a:gd name="f0" fmla="val 10800000"/>
                <a:gd name="f1" fmla="val 5400000"/>
                <a:gd name="f2" fmla="val 180"/>
                <a:gd name="f3" fmla="val w"/>
                <a:gd name="f4" fmla="val h"/>
                <a:gd name="f5" fmla="val 0"/>
                <a:gd name="f6" fmla="val 113"/>
                <a:gd name="f7" fmla="val 56"/>
                <a:gd name="f8" fmla="val 254"/>
                <a:gd name="f9" fmla="val 127"/>
                <a:gd name="f10" fmla="+- 0 0 -90"/>
                <a:gd name="f11" fmla="*/ f3 1 113"/>
                <a:gd name="f12" fmla="*/ f4 1 56"/>
                <a:gd name="f13" fmla="val f5"/>
                <a:gd name="f14" fmla="val f6"/>
                <a:gd name="f15" fmla="val f7"/>
                <a:gd name="f16" fmla="*/ f10 f0 1"/>
                <a:gd name="f17" fmla="+- f15 0 f13"/>
                <a:gd name="f18" fmla="+- f14 0 f13"/>
                <a:gd name="f19" fmla="*/ f16 1 f2"/>
                <a:gd name="f20" fmla="*/ f18 1 113"/>
                <a:gd name="f21" fmla="*/ f17 1 56"/>
                <a:gd name="f22" fmla="*/ 0 f18 1"/>
                <a:gd name="f23" fmla="*/ 0 f17 1"/>
                <a:gd name="f24" fmla="+- f19 0 f1"/>
                <a:gd name="f25" fmla="*/ f22 1 113"/>
                <a:gd name="f26" fmla="*/ f23 1 56"/>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113" h="56">
                  <a:moveTo>
                    <a:pt x="f5" y="f5"/>
                  </a:moveTo>
                  <a:cubicBezTo>
                    <a:pt x="f5" y="f5"/>
                    <a:pt x="f5" y="f5"/>
                    <a:pt x="f5" y="f5"/>
                  </a:cubicBezTo>
                  <a:lnTo>
                    <a:pt x="f5" y="f5"/>
                  </a:lnTo>
                  <a:cubicBezTo>
                    <a:pt x="f5" y="f5"/>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328">
              <a:extLst>
                <a:ext uri="{FF2B5EF4-FFF2-40B4-BE49-F238E27FC236}">
                  <a16:creationId xmlns:a16="http://schemas.microsoft.com/office/drawing/2014/main" id="{2D6EE9DB-9B18-9149-0EE6-0884EC870EAF}"/>
                </a:ext>
              </a:extLst>
            </p:cNvPr>
            <p:cNvSpPr/>
            <p:nvPr/>
          </p:nvSpPr>
          <p:spPr>
            <a:xfrm flipH="1">
              <a:off x="11114687" y="6398075"/>
              <a:ext cx="258692" cy="309789"/>
            </a:xfrm>
            <a:custGeom>
              <a:avLst/>
              <a:gdLst>
                <a:gd name="f0" fmla="val 10800000"/>
                <a:gd name="f1" fmla="val 5400000"/>
                <a:gd name="f2" fmla="val 180"/>
                <a:gd name="f3" fmla="val w"/>
                <a:gd name="f4" fmla="val h"/>
                <a:gd name="f5" fmla="val 0"/>
                <a:gd name="f6" fmla="val 258696"/>
                <a:gd name="f7" fmla="val 309788"/>
                <a:gd name="f8" fmla="val 258442"/>
                <a:gd name="f9" fmla="val 305848"/>
                <a:gd name="f10" fmla="val 2496"/>
                <a:gd name="f11" fmla="val 750"/>
                <a:gd name="f12" fmla="val 2219"/>
                <a:gd name="f13" fmla="val 394"/>
                <a:gd name="f14" fmla="val 1804"/>
                <a:gd name="f15" fmla="val 166"/>
                <a:gd name="f16" fmla="val 1352"/>
                <a:gd name="f17" fmla="val 114"/>
                <a:gd name="f18" fmla="val 1031"/>
                <a:gd name="f19" fmla="val -38"/>
                <a:gd name="f20" fmla="val 655"/>
                <a:gd name="f21" fmla="val 335"/>
                <a:gd name="f22" fmla="val -112"/>
                <a:gd name="f23" fmla="val 674"/>
                <a:gd name="f24" fmla="val 1462"/>
                <a:gd name="f25" fmla="val 2022"/>
                <a:gd name="f26" fmla="val 258697"/>
                <a:gd name="f27" fmla="val 309661"/>
                <a:gd name="f28" fmla="val 258615"/>
                <a:gd name="f29" fmla="val 309712"/>
                <a:gd name="f30" fmla="val 258530"/>
                <a:gd name="f31" fmla="val 309750"/>
                <a:gd name="f32" fmla="+- 0 0 -90"/>
                <a:gd name="f33" fmla="*/ f3 1 258696"/>
                <a:gd name="f34" fmla="*/ f4 1 309788"/>
                <a:gd name="f35" fmla="val f5"/>
                <a:gd name="f36" fmla="val f6"/>
                <a:gd name="f37" fmla="val f7"/>
                <a:gd name="f38" fmla="*/ f32 f0 1"/>
                <a:gd name="f39" fmla="+- f37 0 f35"/>
                <a:gd name="f40" fmla="+- f36 0 f35"/>
                <a:gd name="f41" fmla="*/ f38 1 f2"/>
                <a:gd name="f42" fmla="*/ f40 1 258696"/>
                <a:gd name="f43" fmla="*/ f39 1 309788"/>
                <a:gd name="f44" fmla="*/ 258442 f40 1"/>
                <a:gd name="f45" fmla="*/ 309788 f39 1"/>
                <a:gd name="f46" fmla="*/ 305848 f39 1"/>
                <a:gd name="f47" fmla="*/ 2496 f40 1"/>
                <a:gd name="f48" fmla="*/ 750 f39 1"/>
                <a:gd name="f49" fmla="*/ 1352 f40 1"/>
                <a:gd name="f50" fmla="*/ 114 f39 1"/>
                <a:gd name="f51" fmla="*/ 335 f40 1"/>
                <a:gd name="f52" fmla="*/ 2022 f39 1"/>
                <a:gd name="f53" fmla="*/ 258697 f40 1"/>
                <a:gd name="f54" fmla="*/ 309661 f39 1"/>
                <a:gd name="f55" fmla="+- f41 0 f1"/>
                <a:gd name="f56" fmla="*/ f44 1 258696"/>
                <a:gd name="f57" fmla="*/ f45 1 309788"/>
                <a:gd name="f58" fmla="*/ f46 1 309788"/>
                <a:gd name="f59" fmla="*/ f47 1 258696"/>
                <a:gd name="f60" fmla="*/ f48 1 309788"/>
                <a:gd name="f61" fmla="*/ f49 1 258696"/>
                <a:gd name="f62" fmla="*/ f50 1 309788"/>
                <a:gd name="f63" fmla="*/ f51 1 258696"/>
                <a:gd name="f64" fmla="*/ f52 1 309788"/>
                <a:gd name="f65" fmla="*/ f53 1 258696"/>
                <a:gd name="f66" fmla="*/ f54 1 309788"/>
                <a:gd name="f67" fmla="*/ f35 1 f42"/>
                <a:gd name="f68" fmla="*/ f36 1 f42"/>
                <a:gd name="f69" fmla="*/ f35 1 f43"/>
                <a:gd name="f70" fmla="*/ f37 1 f43"/>
                <a:gd name="f71" fmla="*/ f56 1 f42"/>
                <a:gd name="f72" fmla="*/ f57 1 f43"/>
                <a:gd name="f73" fmla="*/ f58 1 f43"/>
                <a:gd name="f74" fmla="*/ f59 1 f42"/>
                <a:gd name="f75" fmla="*/ f60 1 f43"/>
                <a:gd name="f76" fmla="*/ f61 1 f42"/>
                <a:gd name="f77" fmla="*/ f62 1 f43"/>
                <a:gd name="f78" fmla="*/ f63 1 f42"/>
                <a:gd name="f79" fmla="*/ f64 1 f43"/>
                <a:gd name="f80" fmla="*/ f65 1 f42"/>
                <a:gd name="f81" fmla="*/ f66 1 f43"/>
                <a:gd name="f82" fmla="*/ f67 f33 1"/>
                <a:gd name="f83" fmla="*/ f68 f33 1"/>
                <a:gd name="f84" fmla="*/ f70 f34 1"/>
                <a:gd name="f85" fmla="*/ f69 f34 1"/>
                <a:gd name="f86" fmla="*/ f71 f33 1"/>
                <a:gd name="f87" fmla="*/ f72 f34 1"/>
                <a:gd name="f88" fmla="*/ f73 f34 1"/>
                <a:gd name="f89" fmla="*/ f74 f33 1"/>
                <a:gd name="f90" fmla="*/ f75 f34 1"/>
                <a:gd name="f91" fmla="*/ f76 f33 1"/>
                <a:gd name="f92" fmla="*/ f77 f34 1"/>
                <a:gd name="f93" fmla="*/ f78 f33 1"/>
                <a:gd name="f94" fmla="*/ f79 f34 1"/>
                <a:gd name="f95" fmla="*/ f80 f33 1"/>
                <a:gd name="f96" fmla="*/ f81 f34 1"/>
              </a:gdLst>
              <a:ahLst/>
              <a:cxnLst>
                <a:cxn ang="3cd4">
                  <a:pos x="hc" y="t"/>
                </a:cxn>
                <a:cxn ang="0">
                  <a:pos x="r" y="vc"/>
                </a:cxn>
                <a:cxn ang="cd4">
                  <a:pos x="hc" y="b"/>
                </a:cxn>
                <a:cxn ang="cd2">
                  <a:pos x="l" y="vc"/>
                </a:cxn>
                <a:cxn ang="f55">
                  <a:pos x="f86" y="f87"/>
                </a:cxn>
                <a:cxn ang="f55">
                  <a:pos x="f86" y="f88"/>
                </a:cxn>
                <a:cxn ang="f55">
                  <a:pos x="f89" y="f90"/>
                </a:cxn>
                <a:cxn ang="f55">
                  <a:pos x="f91" y="f92"/>
                </a:cxn>
                <a:cxn ang="f55">
                  <a:pos x="f93" y="f92"/>
                </a:cxn>
                <a:cxn ang="f55">
                  <a:pos x="f93" y="f94"/>
                </a:cxn>
                <a:cxn ang="f55">
                  <a:pos x="f93" y="f94"/>
                </a:cxn>
                <a:cxn ang="f55">
                  <a:pos x="f95" y="f96"/>
                </a:cxn>
                <a:cxn ang="f55">
                  <a:pos x="f95" y="f96"/>
                </a:cxn>
                <a:cxn ang="f55">
                  <a:pos x="f95" y="f96"/>
                </a:cxn>
                <a:cxn ang="f55">
                  <a:pos x="f86" y="f87"/>
                </a:cxn>
              </a:cxnLst>
              <a:rect l="f82" t="f85" r="f83" b="f84"/>
              <a:pathLst>
                <a:path w="258696" h="309788">
                  <a:moveTo>
                    <a:pt x="f8" y="f7"/>
                  </a:moveTo>
                  <a:lnTo>
                    <a:pt x="f8" y="f9"/>
                  </a:lnTo>
                  <a:lnTo>
                    <a:pt x="f10" y="f11"/>
                  </a:lnTo>
                  <a:cubicBezTo>
                    <a:pt x="f12" y="f13"/>
                    <a:pt x="f14" y="f15"/>
                    <a:pt x="f16" y="f17"/>
                  </a:cubicBezTo>
                  <a:cubicBezTo>
                    <a:pt x="f18" y="f19"/>
                    <a:pt x="f20" y="f19"/>
                    <a:pt x="f21" y="f17"/>
                  </a:cubicBezTo>
                  <a:cubicBezTo>
                    <a:pt x="f22" y="f23"/>
                    <a:pt x="f22" y="f24"/>
                    <a:pt x="f21" y="f25"/>
                  </a:cubicBezTo>
                  <a:lnTo>
                    <a:pt x="f21" y="f25"/>
                  </a:lnTo>
                  <a:lnTo>
                    <a:pt x="f26" y="f27"/>
                  </a:lnTo>
                  <a:lnTo>
                    <a:pt x="f26" y="f27"/>
                  </a:lnTo>
                  <a:lnTo>
                    <a:pt x="f26" y="f27"/>
                  </a:lnTo>
                  <a:cubicBezTo>
                    <a:pt x="f28" y="f29"/>
                    <a:pt x="f30" y="f3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329">
              <a:extLst>
                <a:ext uri="{FF2B5EF4-FFF2-40B4-BE49-F238E27FC236}">
                  <a16:creationId xmlns:a16="http://schemas.microsoft.com/office/drawing/2014/main" id="{6F680BF5-7CA9-9F19-3458-676AA691BD8A}"/>
                </a:ext>
              </a:extLst>
            </p:cNvPr>
            <p:cNvSpPr/>
            <p:nvPr/>
          </p:nvSpPr>
          <p:spPr>
            <a:xfrm flipH="1">
              <a:off x="11112236" y="6708248"/>
              <a:ext cx="27" cy="886"/>
            </a:xfrm>
            <a:custGeom>
              <a:avLst/>
              <a:gdLst>
                <a:gd name="f0" fmla="val 10800000"/>
                <a:gd name="f1" fmla="val 5400000"/>
                <a:gd name="f2" fmla="val 180"/>
                <a:gd name="f3" fmla="val w"/>
                <a:gd name="f4" fmla="val h"/>
                <a:gd name="f5" fmla="val 0"/>
                <a:gd name="f6" fmla="val 32"/>
                <a:gd name="f7" fmla="val 889"/>
                <a:gd name="f8" fmla="val 890"/>
                <a:gd name="f9" fmla="val 43"/>
                <a:gd name="f10" fmla="val 293"/>
                <a:gd name="f11" fmla="val 597"/>
                <a:gd name="f12" fmla="+- 0 0 -90"/>
                <a:gd name="f13" fmla="*/ f3 1 32"/>
                <a:gd name="f14" fmla="*/ f4 1 889"/>
                <a:gd name="f15" fmla="val f5"/>
                <a:gd name="f16" fmla="val f6"/>
                <a:gd name="f17" fmla="val f7"/>
                <a:gd name="f18" fmla="*/ f12 f0 1"/>
                <a:gd name="f19" fmla="+- f17 0 f15"/>
                <a:gd name="f20" fmla="+- f16 0 f15"/>
                <a:gd name="f21" fmla="*/ f18 1 f2"/>
                <a:gd name="f22" fmla="*/ f20 1 32"/>
                <a:gd name="f23" fmla="*/ f19 1 889"/>
                <a:gd name="f24" fmla="*/ 0 f20 1"/>
                <a:gd name="f25" fmla="*/ 890 f19 1"/>
                <a:gd name="f26" fmla="*/ 0 f19 1"/>
                <a:gd name="f27" fmla="+- f21 0 f1"/>
                <a:gd name="f28" fmla="*/ f24 1 32"/>
                <a:gd name="f29" fmla="*/ f25 1 889"/>
                <a:gd name="f30" fmla="*/ f26 1 88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2" h="889">
                  <a:moveTo>
                    <a:pt x="f5" y="f8"/>
                  </a:moveTo>
                  <a:cubicBezTo>
                    <a:pt x="f5" y="f8"/>
                    <a:pt x="f5" y="f8"/>
                    <a:pt x="f5" y="f5"/>
                  </a:cubicBez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330">
              <a:extLst>
                <a:ext uri="{FF2B5EF4-FFF2-40B4-BE49-F238E27FC236}">
                  <a16:creationId xmlns:a16="http://schemas.microsoft.com/office/drawing/2014/main" id="{6E48FB70-DE52-BAF0-ABC8-9A0A9E638B3A}"/>
                </a:ext>
              </a:extLst>
            </p:cNvPr>
            <p:cNvSpPr/>
            <p:nvPr/>
          </p:nvSpPr>
          <p:spPr>
            <a:xfrm flipH="1">
              <a:off x="11553087" y="6181572"/>
              <a:ext cx="635608" cy="356579"/>
            </a:xfrm>
            <a:custGeom>
              <a:avLst/>
              <a:gdLst>
                <a:gd name="f0" fmla="val 10800000"/>
                <a:gd name="f1" fmla="val 5400000"/>
                <a:gd name="f2" fmla="val 180"/>
                <a:gd name="f3" fmla="val w"/>
                <a:gd name="f4" fmla="val h"/>
                <a:gd name="f5" fmla="val 0"/>
                <a:gd name="f6" fmla="val 635605"/>
                <a:gd name="f7" fmla="val 356582"/>
                <a:gd name="f8" fmla="val 635606"/>
                <a:gd name="f9" fmla="val 2669"/>
                <a:gd name="f10" fmla="val 635317"/>
                <a:gd name="f11" fmla="val 2771"/>
                <a:gd name="f12" fmla="val 635005"/>
                <a:gd name="f13" fmla="val 634716"/>
                <a:gd name="f14" fmla="val 633806"/>
                <a:gd name="f15" fmla="val 2606"/>
                <a:gd name="f16" fmla="val 633122"/>
                <a:gd name="f17" fmla="val 1805"/>
                <a:gd name="f18" fmla="val 633189"/>
                <a:gd name="f19" fmla="val 902"/>
                <a:gd name="f20" fmla="val 633190"/>
                <a:gd name="f21" fmla="val 890"/>
                <a:gd name="f22" fmla="val 352896"/>
                <a:gd name="f23" fmla="val 634462"/>
                <a:gd name="f24" fmla="val 3814"/>
                <a:gd name="f25" fmla="+- 0 0 -90"/>
                <a:gd name="f26" fmla="*/ f3 1 635605"/>
                <a:gd name="f27" fmla="*/ f4 1 356582"/>
                <a:gd name="f28" fmla="val f5"/>
                <a:gd name="f29" fmla="val f6"/>
                <a:gd name="f30" fmla="val f7"/>
                <a:gd name="f31" fmla="*/ f25 f0 1"/>
                <a:gd name="f32" fmla="+- f30 0 f28"/>
                <a:gd name="f33" fmla="+- f29 0 f28"/>
                <a:gd name="f34" fmla="*/ f31 1 f2"/>
                <a:gd name="f35" fmla="*/ f33 1 635605"/>
                <a:gd name="f36" fmla="*/ f32 1 356582"/>
                <a:gd name="f37" fmla="*/ 635606 f33 1"/>
                <a:gd name="f38" fmla="*/ 2669 f32 1"/>
                <a:gd name="f39" fmla="*/ 634716 f33 1"/>
                <a:gd name="f40" fmla="*/ 633189 f33 1"/>
                <a:gd name="f41" fmla="*/ 902 f32 1"/>
                <a:gd name="f42" fmla="*/ 633190 f33 1"/>
                <a:gd name="f43" fmla="*/ 890 f32 1"/>
                <a:gd name="f44" fmla="*/ 0 f32 1"/>
                <a:gd name="f45" fmla="*/ 0 f33 1"/>
                <a:gd name="f46" fmla="*/ 352896 f32 1"/>
                <a:gd name="f47" fmla="*/ 356582 f32 1"/>
                <a:gd name="f48" fmla="*/ 634462 f33 1"/>
                <a:gd name="f49" fmla="*/ 3814 f32 1"/>
                <a:gd name="f50" fmla="+- f34 0 f1"/>
                <a:gd name="f51" fmla="*/ f37 1 635605"/>
                <a:gd name="f52" fmla="*/ f38 1 356582"/>
                <a:gd name="f53" fmla="*/ f39 1 635605"/>
                <a:gd name="f54" fmla="*/ f40 1 635605"/>
                <a:gd name="f55" fmla="*/ f41 1 356582"/>
                <a:gd name="f56" fmla="*/ f42 1 635605"/>
                <a:gd name="f57" fmla="*/ f43 1 356582"/>
                <a:gd name="f58" fmla="*/ f44 1 356582"/>
                <a:gd name="f59" fmla="*/ f45 1 635605"/>
                <a:gd name="f60" fmla="*/ f46 1 356582"/>
                <a:gd name="f61" fmla="*/ f47 1 356582"/>
                <a:gd name="f62" fmla="*/ f48 1 635605"/>
                <a:gd name="f63" fmla="*/ f49 1 356582"/>
                <a:gd name="f64" fmla="*/ f28 1 f35"/>
                <a:gd name="f65" fmla="*/ f29 1 f35"/>
                <a:gd name="f66" fmla="*/ f28 1 f36"/>
                <a:gd name="f67" fmla="*/ f30 1 f36"/>
                <a:gd name="f68" fmla="*/ f51 1 f35"/>
                <a:gd name="f69" fmla="*/ f52 1 f36"/>
                <a:gd name="f70" fmla="*/ f53 1 f35"/>
                <a:gd name="f71" fmla="*/ f54 1 f35"/>
                <a:gd name="f72" fmla="*/ f55 1 f36"/>
                <a:gd name="f73" fmla="*/ f56 1 f35"/>
                <a:gd name="f74" fmla="*/ f57 1 f36"/>
                <a:gd name="f75" fmla="*/ f58 1 f36"/>
                <a:gd name="f76" fmla="*/ f59 1 f35"/>
                <a:gd name="f77" fmla="*/ f60 1 f36"/>
                <a:gd name="f78" fmla="*/ f61 1 f36"/>
                <a:gd name="f79" fmla="*/ f62 1 f35"/>
                <a:gd name="f80" fmla="*/ f63 1 f36"/>
                <a:gd name="f81" fmla="*/ f64 f26 1"/>
                <a:gd name="f82" fmla="*/ f65 f26 1"/>
                <a:gd name="f83" fmla="*/ f67 f27 1"/>
                <a:gd name="f84" fmla="*/ f66 f27 1"/>
                <a:gd name="f85" fmla="*/ f68 f26 1"/>
                <a:gd name="f86" fmla="*/ f69 f27 1"/>
                <a:gd name="f87" fmla="*/ f70 f26 1"/>
                <a:gd name="f88" fmla="*/ f71 f26 1"/>
                <a:gd name="f89" fmla="*/ f72 f27 1"/>
                <a:gd name="f90" fmla="*/ f73 f26 1"/>
                <a:gd name="f91" fmla="*/ f74 f27 1"/>
                <a:gd name="f92" fmla="*/ f75 f27 1"/>
                <a:gd name="f93" fmla="*/ f76 f26 1"/>
                <a:gd name="f94" fmla="*/ f77 f27 1"/>
                <a:gd name="f95" fmla="*/ f78 f27 1"/>
                <a:gd name="f96" fmla="*/ f79 f26 1"/>
                <a:gd name="f97" fmla="*/ f80 f27 1"/>
              </a:gdLst>
              <a:ahLst/>
              <a:cxnLst>
                <a:cxn ang="3cd4">
                  <a:pos x="hc" y="t"/>
                </a:cxn>
                <a:cxn ang="0">
                  <a:pos x="r" y="vc"/>
                </a:cxn>
                <a:cxn ang="cd4">
                  <a:pos x="hc" y="b"/>
                </a:cxn>
                <a:cxn ang="cd2">
                  <a:pos x="l" y="vc"/>
                </a:cxn>
                <a:cxn ang="f50">
                  <a:pos x="f85" y="f86"/>
                </a:cxn>
                <a:cxn ang="f50">
                  <a:pos x="f85" y="f86"/>
                </a:cxn>
                <a:cxn ang="f50">
                  <a:pos x="f87" y="f86"/>
                </a:cxn>
                <a:cxn ang="f50">
                  <a:pos x="f88" y="f89"/>
                </a:cxn>
                <a:cxn ang="f50">
                  <a:pos x="f90" y="f91"/>
                </a:cxn>
                <a:cxn ang="f50">
                  <a:pos x="f90" y="f92"/>
                </a:cxn>
                <a:cxn ang="f50">
                  <a:pos x="f93" y="f94"/>
                </a:cxn>
                <a:cxn ang="f50">
                  <a:pos x="f93" y="f95"/>
                </a:cxn>
                <a:cxn ang="f50">
                  <a:pos x="f96" y="f97"/>
                </a:cxn>
              </a:cxnLst>
              <a:rect l="f81" t="f84" r="f82" b="f83"/>
              <a:pathLst>
                <a:path w="635605" h="356582">
                  <a:moveTo>
                    <a:pt x="f8" y="f9"/>
                  </a:moveTo>
                  <a:lnTo>
                    <a:pt x="f8" y="f9"/>
                  </a:lnTo>
                  <a:cubicBezTo>
                    <a:pt x="f10" y="f11"/>
                    <a:pt x="f12" y="f11"/>
                    <a:pt x="f13" y="f9"/>
                  </a:cubicBezTo>
                  <a:cubicBezTo>
                    <a:pt x="f14" y="f15"/>
                    <a:pt x="f16" y="f17"/>
                    <a:pt x="f18" y="f19"/>
                  </a:cubicBezTo>
                  <a:cubicBezTo>
                    <a:pt x="f20" y="f19"/>
                    <a:pt x="f20" y="f21"/>
                    <a:pt x="f20" y="f21"/>
                  </a:cubicBezTo>
                  <a:lnTo>
                    <a:pt x="f20" y="f5"/>
                  </a:lnTo>
                  <a:lnTo>
                    <a:pt x="f5" y="f22"/>
                  </a:lnTo>
                  <a:lnTo>
                    <a:pt x="f5" y="f7"/>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331">
              <a:extLst>
                <a:ext uri="{FF2B5EF4-FFF2-40B4-BE49-F238E27FC236}">
                  <a16:creationId xmlns:a16="http://schemas.microsoft.com/office/drawing/2014/main" id="{3EDD31FF-2ADB-7AB0-E7A4-D9EF4C88B24E}"/>
                </a:ext>
              </a:extLst>
            </p:cNvPr>
            <p:cNvSpPr/>
            <p:nvPr/>
          </p:nvSpPr>
          <p:spPr>
            <a:xfrm flipH="1">
              <a:off x="12179286" y="603504"/>
              <a:ext cx="12710" cy="12710"/>
            </a:xfrm>
            <a:custGeom>
              <a:avLst/>
              <a:gdLst>
                <a:gd name="f0" fmla="val w"/>
                <a:gd name="f1" fmla="val h"/>
                <a:gd name="f2" fmla="val 0"/>
                <a:gd name="f3" fmla="val 12714"/>
                <a:gd name="f4" fmla="val 12712"/>
                <a:gd name="f5" fmla="*/ f0 1 12714"/>
                <a:gd name="f6" fmla="*/ f1 1 12712"/>
                <a:gd name="f7" fmla="val f2"/>
                <a:gd name="f8" fmla="val f3"/>
                <a:gd name="f9" fmla="val f4"/>
                <a:gd name="f10" fmla="+- f9 0 f7"/>
                <a:gd name="f11" fmla="+- f8 0 f7"/>
                <a:gd name="f12" fmla="*/ f11 1 12714"/>
                <a:gd name="f13" fmla="*/ f10 1 12712"/>
                <a:gd name="f14" fmla="*/ f7 1 f12"/>
                <a:gd name="f15" fmla="*/ f8 1 f12"/>
                <a:gd name="f16" fmla="*/ f7 1 f13"/>
                <a:gd name="f17" fmla="*/ f9 1 f13"/>
                <a:gd name="f18" fmla="*/ f14 f5 1"/>
                <a:gd name="f19" fmla="*/ f15 f5 1"/>
                <a:gd name="f20" fmla="*/ f17 f6 1"/>
                <a:gd name="f21" fmla="*/ f16 f6 1"/>
              </a:gdLst>
              <a:ahLst/>
              <a:cxnLst>
                <a:cxn ang="3cd4">
                  <a:pos x="hc" y="t"/>
                </a:cxn>
                <a:cxn ang="0">
                  <a:pos x="r" y="vc"/>
                </a:cxn>
                <a:cxn ang="cd4">
                  <a:pos x="hc" y="b"/>
                </a:cxn>
                <a:cxn ang="cd2">
                  <a:pos x="l" y="vc"/>
                </a:cxn>
              </a:cxnLst>
              <a:rect l="f18" t="f21" r="f19" b="f20"/>
              <a:pathLst>
                <a:path w="12714" h="12712"/>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332">
              <a:extLst>
                <a:ext uri="{FF2B5EF4-FFF2-40B4-BE49-F238E27FC236}">
                  <a16:creationId xmlns:a16="http://schemas.microsoft.com/office/drawing/2014/main" id="{BB761C09-6719-5242-1546-8A4FEA945F47}"/>
                </a:ext>
              </a:extLst>
            </p:cNvPr>
            <p:cNvSpPr/>
            <p:nvPr/>
          </p:nvSpPr>
          <p:spPr>
            <a:xfrm flipH="1">
              <a:off x="10295229" y="6596253"/>
              <a:ext cx="457218" cy="267974"/>
            </a:xfrm>
            <a:custGeom>
              <a:avLst/>
              <a:gdLst>
                <a:gd name="f0" fmla="val 10800000"/>
                <a:gd name="f1" fmla="val 5400000"/>
                <a:gd name="f2" fmla="val 180"/>
                <a:gd name="f3" fmla="val w"/>
                <a:gd name="f4" fmla="val h"/>
                <a:gd name="f5" fmla="val 0"/>
                <a:gd name="f6" fmla="val 457219"/>
                <a:gd name="f7" fmla="val 267977"/>
                <a:gd name="f8" fmla="val 455948"/>
                <a:gd name="f9" fmla="val 1525"/>
                <a:gd name="f10" fmla="val 455312"/>
                <a:gd name="f11" fmla="val 453913"/>
                <a:gd name="f12" fmla="val 6357"/>
                <a:gd name="f13" fmla="val 1780"/>
                <a:gd name="f14" fmla="+- 0 0 -90"/>
                <a:gd name="f15" fmla="*/ f3 1 457219"/>
                <a:gd name="f16" fmla="*/ f4 1 267977"/>
                <a:gd name="f17" fmla="val f5"/>
                <a:gd name="f18" fmla="val f6"/>
                <a:gd name="f19" fmla="val f7"/>
                <a:gd name="f20" fmla="*/ f14 f0 1"/>
                <a:gd name="f21" fmla="+- f19 0 f17"/>
                <a:gd name="f22" fmla="+- f18 0 f17"/>
                <a:gd name="f23" fmla="*/ f20 1 f2"/>
                <a:gd name="f24" fmla="*/ f22 1 457219"/>
                <a:gd name="f25" fmla="*/ f21 1 267977"/>
                <a:gd name="f26" fmla="*/ 455948 f22 1"/>
                <a:gd name="f27" fmla="*/ 1525 f21 1"/>
                <a:gd name="f28" fmla="*/ 455312 f22 1"/>
                <a:gd name="f29" fmla="*/ 453913 f22 1"/>
                <a:gd name="f30" fmla="*/ 0 f21 1"/>
                <a:gd name="f31" fmla="*/ 0 f22 1"/>
                <a:gd name="f32" fmla="*/ 267977 f21 1"/>
                <a:gd name="f33" fmla="*/ 6357 f22 1"/>
                <a:gd name="f34" fmla="*/ 457219 f22 1"/>
                <a:gd name="f35" fmla="*/ 1780 f21 1"/>
                <a:gd name="f36" fmla="+- f23 0 f1"/>
                <a:gd name="f37" fmla="*/ f26 1 457219"/>
                <a:gd name="f38" fmla="*/ f27 1 267977"/>
                <a:gd name="f39" fmla="*/ f28 1 457219"/>
                <a:gd name="f40" fmla="*/ f29 1 457219"/>
                <a:gd name="f41" fmla="*/ f30 1 267977"/>
                <a:gd name="f42" fmla="*/ f31 1 457219"/>
                <a:gd name="f43" fmla="*/ f32 1 267977"/>
                <a:gd name="f44" fmla="*/ f33 1 457219"/>
                <a:gd name="f45" fmla="*/ f34 1 457219"/>
                <a:gd name="f46" fmla="*/ f35 1 267977"/>
                <a:gd name="f47" fmla="*/ f17 1 f24"/>
                <a:gd name="f48" fmla="*/ f18 1 f24"/>
                <a:gd name="f49" fmla="*/ f17 1 f25"/>
                <a:gd name="f50" fmla="*/ f19 1 f25"/>
                <a:gd name="f51" fmla="*/ f37 1 f24"/>
                <a:gd name="f52" fmla="*/ f38 1 f25"/>
                <a:gd name="f53" fmla="*/ f39 1 f24"/>
                <a:gd name="f54" fmla="*/ f40 1 f24"/>
                <a:gd name="f55" fmla="*/ f41 1 f25"/>
                <a:gd name="f56" fmla="*/ f42 1 f24"/>
                <a:gd name="f57" fmla="*/ f43 1 f25"/>
                <a:gd name="f58" fmla="*/ f44 1 f24"/>
                <a:gd name="f59" fmla="*/ f45 1 f24"/>
                <a:gd name="f60" fmla="*/ f46 1 f25"/>
                <a:gd name="f61" fmla="*/ f47 f15 1"/>
                <a:gd name="f62" fmla="*/ f48 f15 1"/>
                <a:gd name="f63" fmla="*/ f50 f16 1"/>
                <a:gd name="f64" fmla="*/ f49 f16 1"/>
                <a:gd name="f65" fmla="*/ f51 f15 1"/>
                <a:gd name="f66" fmla="*/ f52 f16 1"/>
                <a:gd name="f67" fmla="*/ f53 f15 1"/>
                <a:gd name="f68" fmla="*/ f54 f15 1"/>
                <a:gd name="f69" fmla="*/ f55 f16 1"/>
                <a:gd name="f70" fmla="*/ f56 f15 1"/>
                <a:gd name="f71" fmla="*/ f57 f16 1"/>
                <a:gd name="f72" fmla="*/ f58 f15 1"/>
                <a:gd name="f73" fmla="*/ f59 f15 1"/>
                <a:gd name="f74" fmla="*/ f60 f16 1"/>
              </a:gdLst>
              <a:ahLst/>
              <a:cxnLst>
                <a:cxn ang="3cd4">
                  <a:pos x="hc" y="t"/>
                </a:cxn>
                <a:cxn ang="0">
                  <a:pos x="r" y="vc"/>
                </a:cxn>
                <a:cxn ang="cd4">
                  <a:pos x="hc" y="b"/>
                </a:cxn>
                <a:cxn ang="cd2">
                  <a:pos x="l" y="vc"/>
                </a:cxn>
                <a:cxn ang="f36">
                  <a:pos x="f65" y="f66"/>
                </a:cxn>
                <a:cxn ang="f36">
                  <a:pos x="f65" y="f66"/>
                </a:cxn>
                <a:cxn ang="f36">
                  <a:pos x="f67" y="f66"/>
                </a:cxn>
                <a:cxn ang="f36">
                  <a:pos x="f67" y="f66"/>
                </a:cxn>
                <a:cxn ang="f36">
                  <a:pos x="f67" y="f66"/>
                </a:cxn>
                <a:cxn ang="f36">
                  <a:pos x="f67" y="f66"/>
                </a:cxn>
                <a:cxn ang="f36">
                  <a:pos x="f68" y="f69"/>
                </a:cxn>
                <a:cxn ang="f36">
                  <a:pos x="f70" y="f71"/>
                </a:cxn>
                <a:cxn ang="f36">
                  <a:pos x="f72" y="f71"/>
                </a:cxn>
                <a:cxn ang="f36">
                  <a:pos x="f73" y="f74"/>
                </a:cxn>
              </a:cxnLst>
              <a:rect l="f61" t="f64" r="f62" b="f63"/>
              <a:pathLst>
                <a:path w="457219" h="267977">
                  <a:moveTo>
                    <a:pt x="f8" y="f9"/>
                  </a:moveTo>
                  <a:lnTo>
                    <a:pt x="f8" y="f9"/>
                  </a:lnTo>
                  <a:lnTo>
                    <a:pt x="f10" y="f9"/>
                  </a:lnTo>
                  <a:lnTo>
                    <a:pt x="f10" y="f9"/>
                  </a:lnTo>
                  <a:lnTo>
                    <a:pt x="f10" y="f9"/>
                  </a:lnTo>
                  <a:lnTo>
                    <a:pt x="f10" y="f9"/>
                  </a:lnTo>
                  <a:lnTo>
                    <a:pt x="f11" y="f5"/>
                  </a:lnTo>
                  <a:lnTo>
                    <a:pt x="f5" y="f7"/>
                  </a:lnTo>
                  <a:lnTo>
                    <a:pt x="f12" y="f7"/>
                  </a:lnTo>
                  <a:lnTo>
                    <a:pt x="f6"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333">
              <a:extLst>
                <a:ext uri="{FF2B5EF4-FFF2-40B4-BE49-F238E27FC236}">
                  <a16:creationId xmlns:a16="http://schemas.microsoft.com/office/drawing/2014/main" id="{2A23730B-C85A-1B52-4FD3-2D9591097D2C}"/>
                </a:ext>
              </a:extLst>
            </p:cNvPr>
            <p:cNvSpPr/>
            <p:nvPr/>
          </p:nvSpPr>
          <p:spPr>
            <a:xfrm flipH="1">
              <a:off x="10283662" y="6597780"/>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14" h="12712">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334">
              <a:extLst>
                <a:ext uri="{FF2B5EF4-FFF2-40B4-BE49-F238E27FC236}">
                  <a16:creationId xmlns:a16="http://schemas.microsoft.com/office/drawing/2014/main" id="{228DB79E-AFEF-56AA-5308-060E3FFE2F8A}"/>
                </a:ext>
              </a:extLst>
            </p:cNvPr>
            <p:cNvSpPr/>
            <p:nvPr/>
          </p:nvSpPr>
          <p:spPr>
            <a:xfrm flipH="1">
              <a:off x="10298914" y="6357384"/>
              <a:ext cx="211829" cy="240139"/>
            </a:xfrm>
            <a:custGeom>
              <a:avLst/>
              <a:gdLst>
                <a:gd name="f0" fmla="val 10800000"/>
                <a:gd name="f1" fmla="val 5400000"/>
                <a:gd name="f2" fmla="val 180"/>
                <a:gd name="f3" fmla="val w"/>
                <a:gd name="f4" fmla="val h"/>
                <a:gd name="f5" fmla="val 0"/>
                <a:gd name="f6" fmla="val 211826"/>
                <a:gd name="f7" fmla="val 240137"/>
                <a:gd name="f8" fmla="val 238866"/>
                <a:gd name="f9" fmla="val 235434"/>
                <a:gd name="f10" fmla="val 2797"/>
                <a:gd name="f11" fmla="val 763"/>
                <a:gd name="f12" fmla="val 2734"/>
                <a:gd name="f13" fmla="val 1602"/>
                <a:gd name="f14" fmla="val 2009"/>
                <a:gd name="f15" fmla="val 2237"/>
                <a:gd name="f16" fmla="val 1170"/>
                <a:gd name="f17" fmla="val 2174"/>
                <a:gd name="f18" fmla="val 1119"/>
                <a:gd name="f19" fmla="val 1068"/>
                <a:gd name="f20" fmla="val 1017"/>
                <a:gd name="f21" fmla="val 2161"/>
                <a:gd name="f22" fmla="val 598"/>
                <a:gd name="f23" fmla="val 2136"/>
                <a:gd name="f24" fmla="val 216"/>
                <a:gd name="f25" fmla="val 1894"/>
                <a:gd name="f26" fmla="val 1525"/>
                <a:gd name="f27" fmla="val 2415"/>
                <a:gd name="f28" fmla="val 210173"/>
                <a:gd name="f29" fmla="val 238612"/>
                <a:gd name="f30" fmla="val 211572"/>
                <a:gd name="f31" fmla="val 211496"/>
                <a:gd name="f32" fmla="val 239692"/>
                <a:gd name="f33" fmla="val 211585"/>
                <a:gd name="f34" fmla="val 239247"/>
                <a:gd name="f35" fmla="+- 0 0 -90"/>
                <a:gd name="f36" fmla="*/ f3 1 211826"/>
                <a:gd name="f37" fmla="*/ f4 1 240137"/>
                <a:gd name="f38" fmla="val f5"/>
                <a:gd name="f39" fmla="val f6"/>
                <a:gd name="f40" fmla="val f7"/>
                <a:gd name="f41" fmla="*/ f35 f0 1"/>
                <a:gd name="f42" fmla="+- f40 0 f38"/>
                <a:gd name="f43" fmla="+- f39 0 f38"/>
                <a:gd name="f44" fmla="*/ f41 1 f2"/>
                <a:gd name="f45" fmla="*/ f43 1 211826"/>
                <a:gd name="f46" fmla="*/ f42 1 240137"/>
                <a:gd name="f47" fmla="*/ 211826 f43 1"/>
                <a:gd name="f48" fmla="*/ 238866 f42 1"/>
                <a:gd name="f49" fmla="*/ 235434 f42 1"/>
                <a:gd name="f50" fmla="*/ 2797 f43 1"/>
                <a:gd name="f51" fmla="*/ 0 f42 1"/>
                <a:gd name="f52" fmla="*/ 763 f42 1"/>
                <a:gd name="f53" fmla="*/ 1170 f43 1"/>
                <a:gd name="f54" fmla="*/ 2174 f42 1"/>
                <a:gd name="f55" fmla="*/ 1017 f43 1"/>
                <a:gd name="f56" fmla="*/ 2161 f42 1"/>
                <a:gd name="f57" fmla="*/ 0 f43 1"/>
                <a:gd name="f58" fmla="*/ 1525 f42 1"/>
                <a:gd name="f59" fmla="*/ 763 f43 1"/>
                <a:gd name="f60" fmla="*/ 2415 f42 1"/>
                <a:gd name="f61" fmla="*/ 210173 f43 1"/>
                <a:gd name="f62" fmla="*/ 238612 f42 1"/>
                <a:gd name="f63" fmla="*/ 211572 f43 1"/>
                <a:gd name="f64" fmla="*/ 240137 f42 1"/>
                <a:gd name="f65" fmla="+- f44 0 f1"/>
                <a:gd name="f66" fmla="*/ f47 1 211826"/>
                <a:gd name="f67" fmla="*/ f48 1 240137"/>
                <a:gd name="f68" fmla="*/ f49 1 240137"/>
                <a:gd name="f69" fmla="*/ f50 1 211826"/>
                <a:gd name="f70" fmla="*/ f51 1 240137"/>
                <a:gd name="f71" fmla="*/ f52 1 240137"/>
                <a:gd name="f72" fmla="*/ f53 1 211826"/>
                <a:gd name="f73" fmla="*/ f54 1 240137"/>
                <a:gd name="f74" fmla="*/ f55 1 211826"/>
                <a:gd name="f75" fmla="*/ f56 1 240137"/>
                <a:gd name="f76" fmla="*/ f57 1 211826"/>
                <a:gd name="f77" fmla="*/ f58 1 240137"/>
                <a:gd name="f78" fmla="*/ f59 1 211826"/>
                <a:gd name="f79" fmla="*/ f60 1 240137"/>
                <a:gd name="f80" fmla="*/ f61 1 211826"/>
                <a:gd name="f81" fmla="*/ f62 1 240137"/>
                <a:gd name="f82" fmla="*/ f63 1 211826"/>
                <a:gd name="f83" fmla="*/ f64 1 240137"/>
                <a:gd name="f84" fmla="*/ f38 1 f45"/>
                <a:gd name="f85" fmla="*/ f39 1 f45"/>
                <a:gd name="f86" fmla="*/ f38 1 f46"/>
                <a:gd name="f87" fmla="*/ f40 1 f46"/>
                <a:gd name="f88" fmla="*/ f66 1 f45"/>
                <a:gd name="f89" fmla="*/ f67 1 f46"/>
                <a:gd name="f90" fmla="*/ f68 1 f46"/>
                <a:gd name="f91" fmla="*/ f69 1 f45"/>
                <a:gd name="f92" fmla="*/ f70 1 f46"/>
                <a:gd name="f93" fmla="*/ f71 1 f46"/>
                <a:gd name="f94" fmla="*/ f72 1 f45"/>
                <a:gd name="f95" fmla="*/ f73 1 f46"/>
                <a:gd name="f96" fmla="*/ f74 1 f45"/>
                <a:gd name="f97" fmla="*/ f75 1 f46"/>
                <a:gd name="f98" fmla="*/ f76 1 f45"/>
                <a:gd name="f99" fmla="*/ f77 1 f46"/>
                <a:gd name="f100" fmla="*/ f78 1 f45"/>
                <a:gd name="f101" fmla="*/ f79 1 f46"/>
                <a:gd name="f102" fmla="*/ f80 1 f45"/>
                <a:gd name="f103" fmla="*/ f81 1 f46"/>
                <a:gd name="f104" fmla="*/ f82 1 f45"/>
                <a:gd name="f105" fmla="*/ f83 1 f46"/>
                <a:gd name="f106" fmla="*/ f84 f36 1"/>
                <a:gd name="f107" fmla="*/ f85 f36 1"/>
                <a:gd name="f108" fmla="*/ f87 f37 1"/>
                <a:gd name="f109" fmla="*/ f86 f37 1"/>
                <a:gd name="f110" fmla="*/ f88 f36 1"/>
                <a:gd name="f111" fmla="*/ f89 f37 1"/>
                <a:gd name="f112" fmla="*/ f90 f37 1"/>
                <a:gd name="f113" fmla="*/ f91 f36 1"/>
                <a:gd name="f114" fmla="*/ f92 f37 1"/>
                <a:gd name="f115" fmla="*/ f93 f37 1"/>
                <a:gd name="f116" fmla="*/ f94 f36 1"/>
                <a:gd name="f117" fmla="*/ f95 f37 1"/>
                <a:gd name="f118" fmla="*/ f96 f36 1"/>
                <a:gd name="f119" fmla="*/ f97 f37 1"/>
                <a:gd name="f120" fmla="*/ f98 f36 1"/>
                <a:gd name="f121" fmla="*/ f99 f37 1"/>
                <a:gd name="f122" fmla="*/ f100 f36 1"/>
                <a:gd name="f123" fmla="*/ f101 f37 1"/>
                <a:gd name="f124" fmla="*/ f102 f36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0" y="f112"/>
                </a:cxn>
                <a:cxn ang="f65">
                  <a:pos x="f113" y="f114"/>
                </a:cxn>
                <a:cxn ang="f65">
                  <a:pos x="f113" y="f115"/>
                </a:cxn>
                <a:cxn ang="f65">
                  <a:pos x="f116" y="f117"/>
                </a:cxn>
                <a:cxn ang="f65">
                  <a:pos x="f118" y="f119"/>
                </a:cxn>
                <a:cxn ang="f65">
                  <a:pos x="f120" y="f121"/>
                </a:cxn>
                <a:cxn ang="f65">
                  <a:pos x="f120" y="f121"/>
                </a:cxn>
                <a:cxn ang="f65">
                  <a:pos x="f122" y="f123"/>
                </a:cxn>
                <a:cxn ang="f65">
                  <a:pos x="f124" y="f125"/>
                </a:cxn>
                <a:cxn ang="f65">
                  <a:pos x="f126" y="f127"/>
                </a:cxn>
                <a:cxn ang="f65">
                  <a:pos x="f126" y="f127"/>
                </a:cxn>
                <a:cxn ang="f65">
                  <a:pos x="f110" y="f111"/>
                </a:cxn>
              </a:cxnLst>
              <a:rect l="f106" t="f109" r="f107" b="f108"/>
              <a:pathLst>
                <a:path w="211826" h="240137">
                  <a:moveTo>
                    <a:pt x="f6" y="f8"/>
                  </a:moveTo>
                  <a:lnTo>
                    <a:pt x="f6" y="f9"/>
                  </a:lnTo>
                  <a:lnTo>
                    <a:pt x="f10" y="f5"/>
                  </a:lnTo>
                  <a:lnTo>
                    <a:pt x="f10" y="f11"/>
                  </a:lnTo>
                  <a:cubicBezTo>
                    <a:pt x="f12" y="f13"/>
                    <a:pt x="f14" y="f15"/>
                    <a:pt x="f16" y="f17"/>
                  </a:cubicBezTo>
                  <a:cubicBezTo>
                    <a:pt x="f18" y="f17"/>
                    <a:pt x="f19" y="f17"/>
                    <a:pt x="f20" y="f21"/>
                  </a:cubicBezTo>
                  <a:cubicBezTo>
                    <a:pt x="f22" y="f23"/>
                    <a:pt x="f24" y="f25"/>
                    <a:pt x="f5" y="f26"/>
                  </a:cubicBezTo>
                  <a:lnTo>
                    <a:pt x="f5" y="f26"/>
                  </a:lnTo>
                  <a:lnTo>
                    <a:pt x="f11" y="f27"/>
                  </a:lnTo>
                  <a:lnTo>
                    <a:pt x="f28" y="f29"/>
                  </a:lnTo>
                  <a:lnTo>
                    <a:pt x="f30" y="f7"/>
                  </a:lnTo>
                  <a:lnTo>
                    <a:pt x="f30" y="f7"/>
                  </a:lnTo>
                  <a:cubicBezTo>
                    <a:pt x="f31" y="f32"/>
                    <a:pt x="f33" y="f3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335">
              <a:extLst>
                <a:ext uri="{FF2B5EF4-FFF2-40B4-BE49-F238E27FC236}">
                  <a16:creationId xmlns:a16="http://schemas.microsoft.com/office/drawing/2014/main" id="{566EFAAF-B162-1BA1-7822-FD3F079DD355}"/>
                </a:ext>
              </a:extLst>
            </p:cNvPr>
            <p:cNvSpPr/>
            <p:nvPr/>
          </p:nvSpPr>
          <p:spPr>
            <a:xfrm flipH="1">
              <a:off x="10669676" y="5873172"/>
              <a:ext cx="64081" cy="617951"/>
            </a:xfrm>
            <a:custGeom>
              <a:avLst/>
              <a:gdLst>
                <a:gd name="f0" fmla="val 10800000"/>
                <a:gd name="f1" fmla="val 5400000"/>
                <a:gd name="f2" fmla="val 180"/>
                <a:gd name="f3" fmla="val w"/>
                <a:gd name="f4" fmla="val h"/>
                <a:gd name="f5" fmla="val 0"/>
                <a:gd name="f6" fmla="val 64082"/>
                <a:gd name="f7" fmla="val 617949"/>
                <a:gd name="f8" fmla="val 62811"/>
                <a:gd name="f9" fmla="val 635"/>
                <a:gd name="f10" fmla="val 62887"/>
                <a:gd name="f11" fmla="val 432"/>
                <a:gd name="f12" fmla="val 203"/>
                <a:gd name="f13" fmla="val 62150"/>
                <a:gd name="f14" fmla="val 102"/>
                <a:gd name="f15" fmla="val 61641"/>
                <a:gd name="f16" fmla="val 610"/>
                <a:gd name="f17" fmla="val 61540"/>
                <a:gd name="f18" fmla="val 1271"/>
                <a:gd name="f19" fmla="val 4449"/>
                <a:gd name="f20" fmla="val 1"/>
                <a:gd name="f21" fmla="val 615280"/>
                <a:gd name="f22" fmla="val 616170"/>
                <a:gd name="f23" fmla="val -25"/>
                <a:gd name="f24" fmla="val 617021"/>
                <a:gd name="f25" fmla="val 573"/>
                <a:gd name="f26" fmla="val 617771"/>
                <a:gd name="f27" fmla="val 1399"/>
                <a:gd name="f28" fmla="val 617950"/>
                <a:gd name="f29" fmla="val 2417"/>
                <a:gd name="f30" fmla="val 614771"/>
                <a:gd name="f31" fmla="val 64083"/>
                <a:gd name="f32" fmla="val 3941"/>
                <a:gd name="f33" fmla="+- 0 0 -90"/>
                <a:gd name="f34" fmla="*/ f3 1 64082"/>
                <a:gd name="f35" fmla="*/ f4 1 617949"/>
                <a:gd name="f36" fmla="val f5"/>
                <a:gd name="f37" fmla="val f6"/>
                <a:gd name="f38" fmla="val f7"/>
                <a:gd name="f39" fmla="*/ f33 f0 1"/>
                <a:gd name="f40" fmla="+- f38 0 f36"/>
                <a:gd name="f41" fmla="+- f37 0 f36"/>
                <a:gd name="f42" fmla="*/ f39 1 f2"/>
                <a:gd name="f43" fmla="*/ f41 1 64082"/>
                <a:gd name="f44" fmla="*/ f40 1 617949"/>
                <a:gd name="f45" fmla="*/ 62811 f41 1"/>
                <a:gd name="f46" fmla="*/ 635 f40 1"/>
                <a:gd name="f47" fmla="*/ 0 f40 1"/>
                <a:gd name="f48" fmla="*/ 61540 f41 1"/>
                <a:gd name="f49" fmla="*/ 1271 f40 1"/>
                <a:gd name="f50" fmla="*/ 4449 f40 1"/>
                <a:gd name="f51" fmla="*/ 1 f41 1"/>
                <a:gd name="f52" fmla="*/ 615280 f40 1"/>
                <a:gd name="f53" fmla="*/ 616170 f40 1"/>
                <a:gd name="f54" fmla="*/ 1399 f41 1"/>
                <a:gd name="f55" fmla="*/ 617950 f40 1"/>
                <a:gd name="f56" fmla="*/ 2417 f41 1"/>
                <a:gd name="f57" fmla="*/ 614771 f40 1"/>
                <a:gd name="f58" fmla="*/ 64083 f41 1"/>
                <a:gd name="f59" fmla="*/ 3941 f40 1"/>
                <a:gd name="f60" fmla="+- f42 0 f1"/>
                <a:gd name="f61" fmla="*/ f45 1 64082"/>
                <a:gd name="f62" fmla="*/ f46 1 617949"/>
                <a:gd name="f63" fmla="*/ f47 1 617949"/>
                <a:gd name="f64" fmla="*/ f48 1 64082"/>
                <a:gd name="f65" fmla="*/ f49 1 617949"/>
                <a:gd name="f66" fmla="*/ f50 1 617949"/>
                <a:gd name="f67" fmla="*/ f51 1 64082"/>
                <a:gd name="f68" fmla="*/ f52 1 617949"/>
                <a:gd name="f69" fmla="*/ f53 1 617949"/>
                <a:gd name="f70" fmla="*/ f54 1 64082"/>
                <a:gd name="f71" fmla="*/ f55 1 617949"/>
                <a:gd name="f72" fmla="*/ f56 1 64082"/>
                <a:gd name="f73" fmla="*/ f57 1 617949"/>
                <a:gd name="f74" fmla="*/ f58 1 64082"/>
                <a:gd name="f75" fmla="*/ f59 1 617949"/>
                <a:gd name="f76" fmla="*/ f36 1 f43"/>
                <a:gd name="f77" fmla="*/ f37 1 f43"/>
                <a:gd name="f78" fmla="*/ f36 1 f44"/>
                <a:gd name="f79" fmla="*/ f38 1 f44"/>
                <a:gd name="f80" fmla="*/ f61 1 f43"/>
                <a:gd name="f81" fmla="*/ f62 1 f44"/>
                <a:gd name="f82" fmla="*/ f63 1 f44"/>
                <a:gd name="f83" fmla="*/ f64 1 f43"/>
                <a:gd name="f84" fmla="*/ f65 1 f44"/>
                <a:gd name="f85" fmla="*/ f66 1 f44"/>
                <a:gd name="f86" fmla="*/ f67 1 f43"/>
                <a:gd name="f87" fmla="*/ f68 1 f44"/>
                <a:gd name="f88" fmla="*/ f69 1 f44"/>
                <a:gd name="f89" fmla="*/ f70 1 f43"/>
                <a:gd name="f90" fmla="*/ f71 1 f44"/>
                <a:gd name="f91" fmla="*/ f72 1 f43"/>
                <a:gd name="f92" fmla="*/ f73 1 f44"/>
                <a:gd name="f93" fmla="*/ f74 1 f43"/>
                <a:gd name="f94" fmla="*/ f75 1 f44"/>
                <a:gd name="f95" fmla="*/ f76 f34 1"/>
                <a:gd name="f96" fmla="*/ f77 f34 1"/>
                <a:gd name="f97" fmla="*/ f79 f35 1"/>
                <a:gd name="f98" fmla="*/ f78 f35 1"/>
                <a:gd name="f99" fmla="*/ f80 f34 1"/>
                <a:gd name="f100" fmla="*/ f81 f35 1"/>
                <a:gd name="f101" fmla="*/ f82 f35 1"/>
                <a:gd name="f102" fmla="*/ f83 f34 1"/>
                <a:gd name="f103" fmla="*/ f84 f35 1"/>
                <a:gd name="f104" fmla="*/ f85 f35 1"/>
                <a:gd name="f105" fmla="*/ f86 f34 1"/>
                <a:gd name="f106" fmla="*/ f87 f35 1"/>
                <a:gd name="f107" fmla="*/ f88 f35 1"/>
                <a:gd name="f108" fmla="*/ f89 f34 1"/>
                <a:gd name="f109" fmla="*/ f90 f35 1"/>
                <a:gd name="f110" fmla="*/ f91 f34 1"/>
                <a:gd name="f111" fmla="*/ f92 f35 1"/>
                <a:gd name="f112" fmla="*/ f93 f34 1"/>
                <a:gd name="f113" fmla="*/ f94 f35 1"/>
              </a:gdLst>
              <a:ahLst/>
              <a:cxnLst>
                <a:cxn ang="3cd4">
                  <a:pos x="hc" y="t"/>
                </a:cxn>
                <a:cxn ang="0">
                  <a:pos x="r" y="vc"/>
                </a:cxn>
                <a:cxn ang="cd4">
                  <a:pos x="hc" y="b"/>
                </a:cxn>
                <a:cxn ang="cd2">
                  <a:pos x="l" y="vc"/>
                </a:cxn>
                <a:cxn ang="f60">
                  <a:pos x="f99" y="f100"/>
                </a:cxn>
                <a:cxn ang="f60">
                  <a:pos x="f99" y="f100"/>
                </a:cxn>
                <a:cxn ang="f60">
                  <a:pos x="f99" y="f101"/>
                </a:cxn>
                <a:cxn ang="f60">
                  <a:pos x="f99" y="f101"/>
                </a:cxn>
                <a:cxn ang="f60">
                  <a:pos x="f99" y="f101"/>
                </a:cxn>
                <a:cxn ang="f60">
                  <a:pos x="f99" y="f101"/>
                </a:cxn>
                <a:cxn ang="f60">
                  <a:pos x="f102" y="f103"/>
                </a:cxn>
                <a:cxn ang="f60">
                  <a:pos x="f102" y="f104"/>
                </a:cxn>
                <a:cxn ang="f60">
                  <a:pos x="f105" y="f106"/>
                </a:cxn>
                <a:cxn ang="f60">
                  <a:pos x="f105" y="f107"/>
                </a:cxn>
                <a:cxn ang="f60">
                  <a:pos x="f108" y="f109"/>
                </a:cxn>
                <a:cxn ang="f60">
                  <a:pos x="f110" y="f109"/>
                </a:cxn>
                <a:cxn ang="f60">
                  <a:pos x="f110" y="f109"/>
                </a:cxn>
                <a:cxn ang="f60">
                  <a:pos x="f110" y="f109"/>
                </a:cxn>
                <a:cxn ang="f60">
                  <a:pos x="f110" y="f111"/>
                </a:cxn>
                <a:cxn ang="f60">
                  <a:pos x="f112" y="f113"/>
                </a:cxn>
              </a:cxnLst>
              <a:rect l="f95" t="f98" r="f96" b="f97"/>
              <a:pathLst>
                <a:path w="64082" h="617949">
                  <a:moveTo>
                    <a:pt x="f8" y="f9"/>
                  </a:moveTo>
                  <a:lnTo>
                    <a:pt x="f8" y="f9"/>
                  </a:lnTo>
                  <a:cubicBezTo>
                    <a:pt x="f10" y="f11"/>
                    <a:pt x="f10" y="f12"/>
                    <a:pt x="f8" y="f5"/>
                  </a:cubicBezTo>
                  <a:cubicBezTo>
                    <a:pt x="f8" y="f5"/>
                    <a:pt x="f8" y="f5"/>
                    <a:pt x="f8" y="f5"/>
                  </a:cubicBezTo>
                  <a:lnTo>
                    <a:pt x="f8" y="f5"/>
                  </a:lnTo>
                  <a:lnTo>
                    <a:pt x="f8" y="f5"/>
                  </a:lnTo>
                  <a:cubicBezTo>
                    <a:pt x="f13" y="f14"/>
                    <a:pt x="f15" y="f16"/>
                    <a:pt x="f17" y="f18"/>
                  </a:cubicBezTo>
                  <a:lnTo>
                    <a:pt x="f17" y="f19"/>
                  </a:lnTo>
                  <a:lnTo>
                    <a:pt x="f20" y="f21"/>
                  </a:lnTo>
                  <a:lnTo>
                    <a:pt x="f20" y="f22"/>
                  </a:lnTo>
                  <a:cubicBezTo>
                    <a:pt x="f23" y="f24"/>
                    <a:pt x="f25" y="f26"/>
                    <a:pt x="f27" y="f28"/>
                  </a:cubicBezTo>
                  <a:lnTo>
                    <a:pt x="f29" y="f28"/>
                  </a:lnTo>
                  <a:cubicBezTo>
                    <a:pt x="f29" y="f28"/>
                    <a:pt x="f29" y="f28"/>
                    <a:pt x="f29" y="f28"/>
                  </a:cubicBezTo>
                  <a:lnTo>
                    <a:pt x="f29" y="f28"/>
                  </a:lnTo>
                  <a:lnTo>
                    <a:pt x="f29" y="f30"/>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336">
              <a:extLst>
                <a:ext uri="{FF2B5EF4-FFF2-40B4-BE49-F238E27FC236}">
                  <a16:creationId xmlns:a16="http://schemas.microsoft.com/office/drawing/2014/main" id="{DC4D24BD-A28B-8234-B139-E54285988A12}"/>
                </a:ext>
              </a:extLst>
            </p:cNvPr>
            <p:cNvSpPr/>
            <p:nvPr/>
          </p:nvSpPr>
          <p:spPr>
            <a:xfrm flipH="1">
              <a:off x="10436294" y="5739999"/>
              <a:ext cx="73810" cy="619441"/>
            </a:xfrm>
            <a:custGeom>
              <a:avLst/>
              <a:gdLst>
                <a:gd name="f0" fmla="val 10800000"/>
                <a:gd name="f1" fmla="val 5400000"/>
                <a:gd name="f2" fmla="val 180"/>
                <a:gd name="f3" fmla="val w"/>
                <a:gd name="f4" fmla="val h"/>
                <a:gd name="f5" fmla="val 0"/>
                <a:gd name="f6" fmla="val 73810"/>
                <a:gd name="f7" fmla="val 619441"/>
                <a:gd name="f8" fmla="val 73745"/>
                <a:gd name="f9" fmla="val 2107"/>
                <a:gd name="f10" fmla="val 73999"/>
                <a:gd name="f11" fmla="val 1230"/>
                <a:gd name="f12" fmla="val 73491"/>
                <a:gd name="f13" fmla="val 314"/>
                <a:gd name="f14" fmla="val 72613"/>
                <a:gd name="f15" fmla="val 60"/>
                <a:gd name="f16" fmla="val 71736"/>
                <a:gd name="f17" fmla="val -181"/>
                <a:gd name="f18" fmla="val 70821"/>
                <a:gd name="f19" fmla="val 327"/>
                <a:gd name="f20" fmla="val 70566"/>
                <a:gd name="f21" fmla="val 1204"/>
                <a:gd name="f22" fmla="val 70477"/>
                <a:gd name="f23" fmla="val 1497"/>
                <a:gd name="f24" fmla="val 1814"/>
                <a:gd name="f25" fmla="val 5285"/>
                <a:gd name="f26" fmla="val 617259"/>
                <a:gd name="f27" fmla="val 618149"/>
                <a:gd name="f28" fmla="val 618785"/>
                <a:gd name="f29" fmla="val 619420"/>
                <a:gd name="f30" fmla="val 216"/>
                <a:gd name="f31" fmla="val 619154"/>
                <a:gd name="f32" fmla="val 598"/>
                <a:gd name="f33" fmla="val 619395"/>
                <a:gd name="f34" fmla="val 1017"/>
                <a:gd name="f35" fmla="val 1844"/>
                <a:gd name="f36" fmla="val 619560"/>
                <a:gd name="f37" fmla="val 2632"/>
                <a:gd name="f38" fmla="val 619001"/>
                <a:gd name="f39" fmla="val 2784"/>
                <a:gd name="f40" fmla="val 618175"/>
                <a:gd name="f41" fmla="val 618124"/>
                <a:gd name="f42" fmla="val 2797"/>
                <a:gd name="f43" fmla="val 618073"/>
                <a:gd name="f44" fmla="val 618022"/>
                <a:gd name="f45" fmla="val 5412"/>
                <a:gd name="f46" fmla="+- 0 0 -90"/>
                <a:gd name="f47" fmla="*/ f3 1 73810"/>
                <a:gd name="f48" fmla="*/ f4 1 619441"/>
                <a:gd name="f49" fmla="val f5"/>
                <a:gd name="f50" fmla="val f6"/>
                <a:gd name="f51" fmla="val f7"/>
                <a:gd name="f52" fmla="*/ f46 f0 1"/>
                <a:gd name="f53" fmla="+- f51 0 f49"/>
                <a:gd name="f54" fmla="+- f50 0 f49"/>
                <a:gd name="f55" fmla="*/ f52 1 f2"/>
                <a:gd name="f56" fmla="*/ f54 1 73810"/>
                <a:gd name="f57" fmla="*/ f53 1 619441"/>
                <a:gd name="f58" fmla="*/ 73745 f54 1"/>
                <a:gd name="f59" fmla="*/ 2107 f53 1"/>
                <a:gd name="f60" fmla="*/ 72613 f54 1"/>
                <a:gd name="f61" fmla="*/ 60 f53 1"/>
                <a:gd name="f62" fmla="*/ 70566 f54 1"/>
                <a:gd name="f63" fmla="*/ 1204 f53 1"/>
                <a:gd name="f64" fmla="*/ 5285 f53 1"/>
                <a:gd name="f65" fmla="*/ 0 f54 1"/>
                <a:gd name="f66" fmla="*/ 617259 f53 1"/>
                <a:gd name="f67" fmla="*/ 618149 f53 1"/>
                <a:gd name="f68" fmla="*/ 618785 f53 1"/>
                <a:gd name="f69" fmla="*/ 1017 f54 1"/>
                <a:gd name="f70" fmla="*/ 619420 f53 1"/>
                <a:gd name="f71" fmla="*/ 2784 f54 1"/>
                <a:gd name="f72" fmla="*/ 618175 f53 1"/>
                <a:gd name="f73" fmla="*/ 2797 f54 1"/>
                <a:gd name="f74" fmla="*/ 618022 f53 1"/>
                <a:gd name="f75" fmla="*/ 73491 f54 1"/>
                <a:gd name="f76" fmla="*/ 5412 f53 1"/>
                <a:gd name="f77" fmla="+- f55 0 f1"/>
                <a:gd name="f78" fmla="*/ f58 1 73810"/>
                <a:gd name="f79" fmla="*/ f59 1 619441"/>
                <a:gd name="f80" fmla="*/ f60 1 73810"/>
                <a:gd name="f81" fmla="*/ f61 1 619441"/>
                <a:gd name="f82" fmla="*/ f62 1 73810"/>
                <a:gd name="f83" fmla="*/ f63 1 619441"/>
                <a:gd name="f84" fmla="*/ f64 1 619441"/>
                <a:gd name="f85" fmla="*/ f65 1 73810"/>
                <a:gd name="f86" fmla="*/ f66 1 619441"/>
                <a:gd name="f87" fmla="*/ f67 1 619441"/>
                <a:gd name="f88" fmla="*/ f68 1 619441"/>
                <a:gd name="f89" fmla="*/ f69 1 73810"/>
                <a:gd name="f90" fmla="*/ f70 1 619441"/>
                <a:gd name="f91" fmla="*/ f71 1 73810"/>
                <a:gd name="f92" fmla="*/ f72 1 619441"/>
                <a:gd name="f93" fmla="*/ f73 1 73810"/>
                <a:gd name="f94" fmla="*/ f74 1 619441"/>
                <a:gd name="f95" fmla="*/ f75 1 73810"/>
                <a:gd name="f96" fmla="*/ f76 1 619441"/>
                <a:gd name="f97" fmla="*/ f49 1 f56"/>
                <a:gd name="f98" fmla="*/ f50 1 f56"/>
                <a:gd name="f99" fmla="*/ f49 1 f57"/>
                <a:gd name="f100" fmla="*/ f51 1 f57"/>
                <a:gd name="f101" fmla="*/ f78 1 f56"/>
                <a:gd name="f102" fmla="*/ f79 1 f57"/>
                <a:gd name="f103" fmla="*/ f80 1 f56"/>
                <a:gd name="f104" fmla="*/ f81 1 f57"/>
                <a:gd name="f105" fmla="*/ f82 1 f56"/>
                <a:gd name="f106" fmla="*/ f83 1 f57"/>
                <a:gd name="f107" fmla="*/ f84 1 f57"/>
                <a:gd name="f108" fmla="*/ f85 1 f56"/>
                <a:gd name="f109" fmla="*/ f86 1 f57"/>
                <a:gd name="f110" fmla="*/ f87 1 f57"/>
                <a:gd name="f111" fmla="*/ f88 1 f57"/>
                <a:gd name="f112" fmla="*/ f89 1 f56"/>
                <a:gd name="f113" fmla="*/ f90 1 f57"/>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8 1"/>
                <a:gd name="f130" fmla="*/ f107 f48 1"/>
                <a:gd name="f131" fmla="*/ f108 f47 1"/>
                <a:gd name="f132" fmla="*/ f109 f48 1"/>
                <a:gd name="f133" fmla="*/ f110 f48 1"/>
                <a:gd name="f134" fmla="*/ f111 f48 1"/>
                <a:gd name="f135" fmla="*/ f112 f47 1"/>
                <a:gd name="f136" fmla="*/ f113 f48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8" y="f129"/>
                </a:cxn>
                <a:cxn ang="f77">
                  <a:pos x="f128" y="f125"/>
                </a:cxn>
                <a:cxn ang="f77">
                  <a:pos x="f128" y="f130"/>
                </a:cxn>
                <a:cxn ang="f77">
                  <a:pos x="f131" y="f132"/>
                </a:cxn>
                <a:cxn ang="f77">
                  <a:pos x="f131" y="f133"/>
                </a:cxn>
                <a:cxn ang="f77">
                  <a:pos x="f131" y="f133"/>
                </a:cxn>
                <a:cxn ang="f77">
                  <a:pos x="f131" y="f134"/>
                </a:cxn>
                <a:cxn ang="f77">
                  <a:pos x="f131" y="f134"/>
                </a:cxn>
                <a:cxn ang="f77">
                  <a:pos x="f135" y="f136"/>
                </a:cxn>
                <a:cxn ang="f77">
                  <a:pos x="f137" y="f138"/>
                </a:cxn>
                <a:cxn ang="f77">
                  <a:pos x="f139" y="f140"/>
                </a:cxn>
                <a:cxn ang="f77">
                  <a:pos x="f139" y="f132"/>
                </a:cxn>
                <a:cxn ang="f77">
                  <a:pos x="f141" y="f142"/>
                </a:cxn>
              </a:cxnLst>
              <a:rect l="f120" t="f123" r="f121" b="f122"/>
              <a:pathLst>
                <a:path w="73810" h="619441">
                  <a:moveTo>
                    <a:pt x="f8" y="f9"/>
                  </a:moveTo>
                  <a:cubicBezTo>
                    <a:pt x="f10" y="f11"/>
                    <a:pt x="f12" y="f13"/>
                    <a:pt x="f14" y="f15"/>
                  </a:cubicBezTo>
                  <a:cubicBezTo>
                    <a:pt x="f16" y="f17"/>
                    <a:pt x="f18" y="f19"/>
                    <a:pt x="f20" y="f21"/>
                  </a:cubicBezTo>
                  <a:cubicBezTo>
                    <a:pt x="f22" y="f23"/>
                    <a:pt x="f22" y="f24"/>
                    <a:pt x="f20" y="f9"/>
                  </a:cubicBezTo>
                  <a:lnTo>
                    <a:pt x="f20" y="f25"/>
                  </a:lnTo>
                  <a:lnTo>
                    <a:pt x="f5" y="f26"/>
                  </a:lnTo>
                  <a:lnTo>
                    <a:pt x="f5" y="f27"/>
                  </a:lnTo>
                  <a:lnTo>
                    <a:pt x="f5" y="f27"/>
                  </a:lnTo>
                  <a:cubicBezTo>
                    <a:pt x="f5" y="f27"/>
                    <a:pt x="f5" y="f27"/>
                    <a:pt x="f5" y="f28"/>
                  </a:cubicBezTo>
                  <a:cubicBezTo>
                    <a:pt x="f5" y="f29"/>
                    <a:pt x="f5" y="f28"/>
                    <a:pt x="f5" y="f28"/>
                  </a:cubicBezTo>
                  <a:cubicBezTo>
                    <a:pt x="f30" y="f31"/>
                    <a:pt x="f32" y="f33"/>
                    <a:pt x="f34" y="f29"/>
                  </a:cubicBezTo>
                  <a:cubicBezTo>
                    <a:pt x="f35" y="f36"/>
                    <a:pt x="f37" y="f38"/>
                    <a:pt x="f39" y="f40"/>
                  </a:cubicBezTo>
                  <a:cubicBezTo>
                    <a:pt x="f39" y="f41"/>
                    <a:pt x="f42" y="f43"/>
                    <a:pt x="f42" y="f44"/>
                  </a:cubicBezTo>
                  <a:lnTo>
                    <a:pt x="f42" y="f26"/>
                  </a:lnTo>
                  <a:lnTo>
                    <a:pt x="f12"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337">
              <a:extLst>
                <a:ext uri="{FF2B5EF4-FFF2-40B4-BE49-F238E27FC236}">
                  <a16:creationId xmlns:a16="http://schemas.microsoft.com/office/drawing/2014/main" id="{3920B711-F75C-BB94-B4F7-FEFD3CCBFB5E}"/>
                </a:ext>
              </a:extLst>
            </p:cNvPr>
            <p:cNvSpPr/>
            <p:nvPr/>
          </p:nvSpPr>
          <p:spPr>
            <a:xfrm flipH="1">
              <a:off x="11066169" y="6095253"/>
              <a:ext cx="48262" cy="614897"/>
            </a:xfrm>
            <a:custGeom>
              <a:avLst/>
              <a:gdLst>
                <a:gd name="f0" fmla="val 10800000"/>
                <a:gd name="f1" fmla="val 5400000"/>
                <a:gd name="f2" fmla="val 180"/>
                <a:gd name="f3" fmla="val w"/>
                <a:gd name="f4" fmla="val h"/>
                <a:gd name="f5" fmla="val 0"/>
                <a:gd name="f6" fmla="val 48261"/>
                <a:gd name="f7" fmla="val 614898"/>
                <a:gd name="f8" fmla="val 2161"/>
                <a:gd name="f9" fmla="val 613881"/>
                <a:gd name="f10" fmla="val 2205"/>
                <a:gd name="f11" fmla="val 613589"/>
                <a:gd name="f12" fmla="val 613284"/>
                <a:gd name="f13" fmla="val 612992"/>
                <a:gd name="f14" fmla="val 610068"/>
                <a:gd name="f15" fmla="val 48189"/>
                <a:gd name="f16" fmla="val 1144"/>
                <a:gd name="f17" fmla="val 48285"/>
                <a:gd name="f18" fmla="val 381"/>
                <a:gd name="f19" fmla="val 763"/>
                <a:gd name="f20" fmla="val 47594"/>
                <a:gd name="f21" fmla="val 1742"/>
                <a:gd name="f22" fmla="val 46627"/>
                <a:gd name="f23" fmla="val 46031"/>
                <a:gd name="f24" fmla="val 46030"/>
                <a:gd name="f25" fmla="val 46028"/>
                <a:gd name="f26" fmla="val 46027"/>
                <a:gd name="f27" fmla="val 609305"/>
                <a:gd name="f28" fmla="val 613246"/>
                <a:gd name="f29" fmla="val 23"/>
                <a:gd name="f30" fmla="val 614008"/>
                <a:gd name="f31" fmla="val 535"/>
                <a:gd name="f32" fmla="val 614682"/>
                <a:gd name="f33" fmla="val 1271"/>
                <a:gd name="f34" fmla="val 2034"/>
                <a:gd name="f35" fmla="+- 0 0 -90"/>
                <a:gd name="f36" fmla="*/ f3 1 48261"/>
                <a:gd name="f37" fmla="*/ f4 1 614898"/>
                <a:gd name="f38" fmla="val f5"/>
                <a:gd name="f39" fmla="val f6"/>
                <a:gd name="f40" fmla="val f7"/>
                <a:gd name="f41" fmla="*/ f35 f0 1"/>
                <a:gd name="f42" fmla="+- f40 0 f38"/>
                <a:gd name="f43" fmla="+- f39 0 f38"/>
                <a:gd name="f44" fmla="*/ f41 1 f2"/>
                <a:gd name="f45" fmla="*/ f43 1 48261"/>
                <a:gd name="f46" fmla="*/ f42 1 614898"/>
                <a:gd name="f47" fmla="*/ 2161 f43 1"/>
                <a:gd name="f48" fmla="*/ 613881 f42 1"/>
                <a:gd name="f49" fmla="*/ 612992 f42 1"/>
                <a:gd name="f50" fmla="*/ 610068 f42 1"/>
                <a:gd name="f51" fmla="*/ 48189 f43 1"/>
                <a:gd name="f52" fmla="*/ 1144 f42 1"/>
                <a:gd name="f53" fmla="*/ 0 f42 1"/>
                <a:gd name="f54" fmla="*/ 46031 f43 1"/>
                <a:gd name="f55" fmla="*/ 46027 f43 1"/>
                <a:gd name="f56" fmla="*/ 0 f43 1"/>
                <a:gd name="f57" fmla="*/ 609305 f42 1"/>
                <a:gd name="f58" fmla="*/ 613246 f42 1"/>
                <a:gd name="f59" fmla="*/ 1271 f43 1"/>
                <a:gd name="f60" fmla="*/ 614898 f42 1"/>
                <a:gd name="f61" fmla="*/ 2034 f43 1"/>
                <a:gd name="f62" fmla="+- f44 0 f1"/>
                <a:gd name="f63" fmla="*/ f47 1 48261"/>
                <a:gd name="f64" fmla="*/ f48 1 614898"/>
                <a:gd name="f65" fmla="*/ f49 1 614898"/>
                <a:gd name="f66" fmla="*/ f50 1 614898"/>
                <a:gd name="f67" fmla="*/ f51 1 48261"/>
                <a:gd name="f68" fmla="*/ f52 1 614898"/>
                <a:gd name="f69" fmla="*/ f53 1 614898"/>
                <a:gd name="f70" fmla="*/ f54 1 48261"/>
                <a:gd name="f71" fmla="*/ f55 1 48261"/>
                <a:gd name="f72" fmla="*/ f56 1 48261"/>
                <a:gd name="f73" fmla="*/ f57 1 614898"/>
                <a:gd name="f74" fmla="*/ f58 1 614898"/>
                <a:gd name="f75" fmla="*/ f59 1 48261"/>
                <a:gd name="f76" fmla="*/ f60 1 614898"/>
                <a:gd name="f77" fmla="*/ f61 1 48261"/>
                <a:gd name="f78" fmla="*/ f38 1 f45"/>
                <a:gd name="f79" fmla="*/ f39 1 f45"/>
                <a:gd name="f80" fmla="*/ f38 1 f46"/>
                <a:gd name="f81" fmla="*/ f40 1 f46"/>
                <a:gd name="f82" fmla="*/ f63 1 f45"/>
                <a:gd name="f83" fmla="*/ f64 1 f46"/>
                <a:gd name="f84" fmla="*/ f65 1 f46"/>
                <a:gd name="f85" fmla="*/ f66 1 f46"/>
                <a:gd name="f86" fmla="*/ f67 1 f45"/>
                <a:gd name="f87" fmla="*/ f68 1 f46"/>
                <a:gd name="f88" fmla="*/ f69 1 f46"/>
                <a:gd name="f89" fmla="*/ f70 1 f45"/>
                <a:gd name="f90" fmla="*/ f71 1 f45"/>
                <a:gd name="f91" fmla="*/ f72 1 f45"/>
                <a:gd name="f92" fmla="*/ f73 1 f46"/>
                <a:gd name="f93" fmla="*/ f74 1 f46"/>
                <a:gd name="f94" fmla="*/ f75 1 f45"/>
                <a:gd name="f95" fmla="*/ f76 1 f46"/>
                <a:gd name="f96" fmla="*/ f77 1 f45"/>
                <a:gd name="f97" fmla="*/ f78 f36 1"/>
                <a:gd name="f98" fmla="*/ f79 f36 1"/>
                <a:gd name="f99" fmla="*/ f81 f37 1"/>
                <a:gd name="f100" fmla="*/ f80 f37 1"/>
                <a:gd name="f101" fmla="*/ f82 f36 1"/>
                <a:gd name="f102" fmla="*/ f83 f37 1"/>
                <a:gd name="f103" fmla="*/ f84 f37 1"/>
                <a:gd name="f104" fmla="*/ f85 f37 1"/>
                <a:gd name="f105" fmla="*/ f86 f36 1"/>
                <a:gd name="f106" fmla="*/ f87 f37 1"/>
                <a:gd name="f107" fmla="*/ f88 f37 1"/>
                <a:gd name="f108" fmla="*/ f89 f36 1"/>
                <a:gd name="f109" fmla="*/ f90 f36 1"/>
                <a:gd name="f110" fmla="*/ f91 f36 1"/>
                <a:gd name="f111" fmla="*/ f92 f37 1"/>
                <a:gd name="f112" fmla="*/ f93 f37 1"/>
                <a:gd name="f113" fmla="*/ f94 f36 1"/>
                <a:gd name="f114" fmla="*/ f95 f37 1"/>
                <a:gd name="f115" fmla="*/ f96 f36 1"/>
              </a:gdLst>
              <a:ahLst/>
              <a:cxnLst>
                <a:cxn ang="3cd4">
                  <a:pos x="hc" y="t"/>
                </a:cxn>
                <a:cxn ang="0">
                  <a:pos x="r" y="vc"/>
                </a:cxn>
                <a:cxn ang="cd4">
                  <a:pos x="hc" y="b"/>
                </a:cxn>
                <a:cxn ang="cd2">
                  <a:pos x="l" y="vc"/>
                </a:cxn>
                <a:cxn ang="f62">
                  <a:pos x="f101" y="f102"/>
                </a:cxn>
                <a:cxn ang="f62">
                  <a:pos x="f101" y="f103"/>
                </a:cxn>
                <a:cxn ang="f62">
                  <a:pos x="f101" y="f103"/>
                </a:cxn>
                <a:cxn ang="f62">
                  <a:pos x="f101" y="f104"/>
                </a:cxn>
                <a:cxn ang="f62">
                  <a:pos x="f105" y="f106"/>
                </a:cxn>
                <a:cxn ang="f62">
                  <a:pos x="f105" y="f107"/>
                </a:cxn>
                <a:cxn ang="f62">
                  <a:pos x="f105" y="f107"/>
                </a:cxn>
                <a:cxn ang="f62">
                  <a:pos x="f105" y="f106"/>
                </a:cxn>
                <a:cxn ang="f62">
                  <a:pos x="f108" y="f106"/>
                </a:cxn>
                <a:cxn ang="f62">
                  <a:pos x="f109" y="f106"/>
                </a:cxn>
                <a:cxn ang="f62">
                  <a:pos x="f109" y="f106"/>
                </a:cxn>
                <a:cxn ang="f62">
                  <a:pos x="f110" y="f111"/>
                </a:cxn>
                <a:cxn ang="f62">
                  <a:pos x="f110" y="f112"/>
                </a:cxn>
                <a:cxn ang="f62">
                  <a:pos x="f113" y="f114"/>
                </a:cxn>
                <a:cxn ang="f62">
                  <a:pos x="f113" y="f114"/>
                </a:cxn>
                <a:cxn ang="f62">
                  <a:pos x="f115" y="f114"/>
                </a:cxn>
              </a:cxnLst>
              <a:rect l="f97" t="f100" r="f98" b="f99"/>
              <a:pathLst>
                <a:path w="48261" h="614898">
                  <a:moveTo>
                    <a:pt x="f8" y="f9"/>
                  </a:moveTo>
                  <a:cubicBezTo>
                    <a:pt x="f10" y="f11"/>
                    <a:pt x="f10" y="f12"/>
                    <a:pt x="f8" y="f13"/>
                  </a:cubicBezTo>
                  <a:lnTo>
                    <a:pt x="f8" y="f13"/>
                  </a:lnTo>
                  <a:lnTo>
                    <a:pt x="f8" y="f14"/>
                  </a:lnTo>
                  <a:lnTo>
                    <a:pt x="f15" y="f16"/>
                  </a:lnTo>
                  <a:lnTo>
                    <a:pt x="f15" y="f5"/>
                  </a:lnTo>
                  <a:lnTo>
                    <a:pt x="f15" y="f5"/>
                  </a:lnTo>
                  <a:cubicBezTo>
                    <a:pt x="f17" y="f18"/>
                    <a:pt x="f17" y="f19"/>
                    <a:pt x="f15" y="f16"/>
                  </a:cubicBezTo>
                  <a:cubicBezTo>
                    <a:pt x="f20" y="f21"/>
                    <a:pt x="f22" y="f21"/>
                    <a:pt x="f23" y="f16"/>
                  </a:cubicBezTo>
                  <a:cubicBezTo>
                    <a:pt x="f24" y="f16"/>
                    <a:pt x="f25" y="f16"/>
                    <a:pt x="f26" y="f16"/>
                  </a:cubicBezTo>
                  <a:lnTo>
                    <a:pt x="f26" y="f16"/>
                  </a:lnTo>
                  <a:lnTo>
                    <a:pt x="f5" y="f27"/>
                  </a:lnTo>
                  <a:lnTo>
                    <a:pt x="f5" y="f28"/>
                  </a:lnTo>
                  <a:cubicBezTo>
                    <a:pt x="f29" y="f30"/>
                    <a:pt x="f31" y="f32"/>
                    <a:pt x="f33" y="f7"/>
                  </a:cubicBezTo>
                  <a:lnTo>
                    <a:pt x="f33" y="f7"/>
                  </a:lnTo>
                  <a:cubicBezTo>
                    <a:pt x="f33" y="f7"/>
                    <a:pt x="f33" y="f7"/>
                    <a:pt x="f34"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338">
              <a:extLst>
                <a:ext uri="{FF2B5EF4-FFF2-40B4-BE49-F238E27FC236}">
                  <a16:creationId xmlns:a16="http://schemas.microsoft.com/office/drawing/2014/main" id="{D0D0083C-B143-BFCE-E18B-D1CBD836BC93}"/>
                </a:ext>
              </a:extLst>
            </p:cNvPr>
            <p:cNvSpPr/>
            <p:nvPr/>
          </p:nvSpPr>
          <p:spPr>
            <a:xfrm flipH="1">
              <a:off x="10214744" y="5981456"/>
              <a:ext cx="83155" cy="616954"/>
            </a:xfrm>
            <a:custGeom>
              <a:avLst/>
              <a:gdLst>
                <a:gd name="f0" fmla="val 10800000"/>
                <a:gd name="f1" fmla="val 5400000"/>
                <a:gd name="f2" fmla="val 180"/>
                <a:gd name="f3" fmla="val w"/>
                <a:gd name="f4" fmla="val h"/>
                <a:gd name="f5" fmla="val 0"/>
                <a:gd name="f6" fmla="val 83156"/>
                <a:gd name="f7" fmla="val 616953"/>
                <a:gd name="f8" fmla="val 83157"/>
                <a:gd name="f9" fmla="val 1293"/>
                <a:gd name="f10" fmla="val 657"/>
                <a:gd name="f11" fmla="val 82915"/>
                <a:gd name="f12" fmla="val 378"/>
                <a:gd name="f13" fmla="val 82610"/>
                <a:gd name="f14" fmla="val 161"/>
                <a:gd name="f15" fmla="val 82267"/>
                <a:gd name="f16" fmla="val 21"/>
                <a:gd name="f17" fmla="val 81440"/>
                <a:gd name="f18" fmla="val -118"/>
                <a:gd name="f19" fmla="val 80652"/>
                <a:gd name="f20" fmla="val 441"/>
                <a:gd name="f21" fmla="val 80499"/>
                <a:gd name="f22" fmla="val 1267"/>
                <a:gd name="f23" fmla="val 1318"/>
                <a:gd name="f24" fmla="val 80487"/>
                <a:gd name="f25" fmla="val 1369"/>
                <a:gd name="f26" fmla="val 1420"/>
                <a:gd name="f27" fmla="val 2310"/>
                <a:gd name="f28" fmla="val 3"/>
                <a:gd name="f29" fmla="val 611869"/>
                <a:gd name="f30" fmla="val 615301"/>
                <a:gd name="f31" fmla="val -35"/>
                <a:gd name="f32" fmla="val 615975"/>
                <a:gd name="f33" fmla="val 308"/>
                <a:gd name="f34" fmla="val 616611"/>
                <a:gd name="f35" fmla="val 893"/>
                <a:gd name="f36" fmla="val 616954"/>
                <a:gd name="f37" fmla="val 1529"/>
                <a:gd name="f38" fmla="val 82521"/>
                <a:gd name="f39" fmla="val 3835"/>
                <a:gd name="f40" fmla="val 3073"/>
                <a:gd name="f41" fmla="+- 0 0 -90"/>
                <a:gd name="f42" fmla="*/ f3 1 83156"/>
                <a:gd name="f43" fmla="*/ f4 1 616953"/>
                <a:gd name="f44" fmla="val f5"/>
                <a:gd name="f45" fmla="val f6"/>
                <a:gd name="f46" fmla="val f7"/>
                <a:gd name="f47" fmla="*/ f41 f0 1"/>
                <a:gd name="f48" fmla="+- f46 0 f44"/>
                <a:gd name="f49" fmla="+- f45 0 f44"/>
                <a:gd name="f50" fmla="*/ f47 1 f2"/>
                <a:gd name="f51" fmla="*/ f49 1 83156"/>
                <a:gd name="f52" fmla="*/ f48 1 616953"/>
                <a:gd name="f53" fmla="*/ 83157 f49 1"/>
                <a:gd name="f54" fmla="*/ 1293 f48 1"/>
                <a:gd name="f55" fmla="*/ 657 f48 1"/>
                <a:gd name="f56" fmla="*/ 82267 f49 1"/>
                <a:gd name="f57" fmla="*/ 21 f48 1"/>
                <a:gd name="f58" fmla="*/ 80499 f49 1"/>
                <a:gd name="f59" fmla="*/ 1267 f48 1"/>
                <a:gd name="f60" fmla="*/ 80487 f49 1"/>
                <a:gd name="f61" fmla="*/ 1420 f48 1"/>
                <a:gd name="f62" fmla="*/ 2310 f48 1"/>
                <a:gd name="f63" fmla="*/ 3 f49 1"/>
                <a:gd name="f64" fmla="*/ 611869 f48 1"/>
                <a:gd name="f65" fmla="*/ 615301 f48 1"/>
                <a:gd name="f66" fmla="*/ 893 f49 1"/>
                <a:gd name="f67" fmla="*/ 616954 f48 1"/>
                <a:gd name="f68" fmla="*/ 1529 f49 1"/>
                <a:gd name="f69" fmla="*/ 82521 f49 1"/>
                <a:gd name="f70" fmla="*/ 3835 f48 1"/>
                <a:gd name="f71" fmla="*/ 3073 f48 1"/>
                <a:gd name="f72" fmla="+- f50 0 f1"/>
                <a:gd name="f73" fmla="*/ f53 1 83156"/>
                <a:gd name="f74" fmla="*/ f54 1 616953"/>
                <a:gd name="f75" fmla="*/ f55 1 616953"/>
                <a:gd name="f76" fmla="*/ f56 1 83156"/>
                <a:gd name="f77" fmla="*/ f57 1 616953"/>
                <a:gd name="f78" fmla="*/ f58 1 83156"/>
                <a:gd name="f79" fmla="*/ f59 1 616953"/>
                <a:gd name="f80" fmla="*/ f60 1 83156"/>
                <a:gd name="f81" fmla="*/ f61 1 616953"/>
                <a:gd name="f82" fmla="*/ f62 1 616953"/>
                <a:gd name="f83" fmla="*/ f63 1 83156"/>
                <a:gd name="f84" fmla="*/ f64 1 616953"/>
                <a:gd name="f85" fmla="*/ f65 1 616953"/>
                <a:gd name="f86" fmla="*/ f66 1 83156"/>
                <a:gd name="f87" fmla="*/ f67 1 616953"/>
                <a:gd name="f88" fmla="*/ f68 1 83156"/>
                <a:gd name="f89" fmla="*/ f69 1 83156"/>
                <a:gd name="f90" fmla="*/ f70 1 616953"/>
                <a:gd name="f91" fmla="*/ f71 1 616953"/>
                <a:gd name="f92" fmla="*/ f44 1 f51"/>
                <a:gd name="f93" fmla="*/ f45 1 f51"/>
                <a:gd name="f94" fmla="*/ f44 1 f52"/>
                <a:gd name="f95" fmla="*/ f46 1 f52"/>
                <a:gd name="f96" fmla="*/ f73 1 f51"/>
                <a:gd name="f97" fmla="*/ f74 1 f52"/>
                <a:gd name="f98" fmla="*/ f75 1 f52"/>
                <a:gd name="f99" fmla="*/ f76 1 f51"/>
                <a:gd name="f100" fmla="*/ f77 1 f52"/>
                <a:gd name="f101" fmla="*/ f78 1 f51"/>
                <a:gd name="f102" fmla="*/ f79 1 f52"/>
                <a:gd name="f103" fmla="*/ f80 1 f51"/>
                <a:gd name="f104" fmla="*/ f81 1 f52"/>
                <a:gd name="f105" fmla="*/ f82 1 f52"/>
                <a:gd name="f106" fmla="*/ f83 1 f51"/>
                <a:gd name="f107" fmla="*/ f84 1 f52"/>
                <a:gd name="f108" fmla="*/ f85 1 f52"/>
                <a:gd name="f109" fmla="*/ f86 1 f51"/>
                <a:gd name="f110" fmla="*/ f87 1 f52"/>
                <a:gd name="f111" fmla="*/ f88 1 f51"/>
                <a:gd name="f112" fmla="*/ f89 1 f51"/>
                <a:gd name="f113" fmla="*/ f90 1 f52"/>
                <a:gd name="f114" fmla="*/ f91 1 f52"/>
                <a:gd name="f115" fmla="*/ f92 f42 1"/>
                <a:gd name="f116" fmla="*/ f93 f42 1"/>
                <a:gd name="f117" fmla="*/ f95 f43 1"/>
                <a:gd name="f118" fmla="*/ f94 f43 1"/>
                <a:gd name="f119" fmla="*/ f96 f42 1"/>
                <a:gd name="f120" fmla="*/ f97 f43 1"/>
                <a:gd name="f121" fmla="*/ f98 f43 1"/>
                <a:gd name="f122" fmla="*/ f99 f42 1"/>
                <a:gd name="f123" fmla="*/ f100 f43 1"/>
                <a:gd name="f124" fmla="*/ f101 f42 1"/>
                <a:gd name="f125" fmla="*/ f102 f43 1"/>
                <a:gd name="f126" fmla="*/ f103 f42 1"/>
                <a:gd name="f127" fmla="*/ f104 f43 1"/>
                <a:gd name="f128" fmla="*/ f105 f43 1"/>
                <a:gd name="f129" fmla="*/ f106 f42 1"/>
                <a:gd name="f130" fmla="*/ f107 f43 1"/>
                <a:gd name="f131" fmla="*/ f108 f43 1"/>
                <a:gd name="f132" fmla="*/ f109 f42 1"/>
                <a:gd name="f133" fmla="*/ f110 f43 1"/>
                <a:gd name="f134" fmla="*/ f111 f42 1"/>
                <a:gd name="f135" fmla="*/ f112 f42 1"/>
                <a:gd name="f136" fmla="*/ f113 f43 1"/>
                <a:gd name="f137" fmla="*/ f114 f43 1"/>
              </a:gdLst>
              <a:ahLst/>
              <a:cxnLst>
                <a:cxn ang="3cd4">
                  <a:pos x="hc" y="t"/>
                </a:cxn>
                <a:cxn ang="0">
                  <a:pos x="r" y="vc"/>
                </a:cxn>
                <a:cxn ang="cd4">
                  <a:pos x="hc" y="b"/>
                </a:cxn>
                <a:cxn ang="cd2">
                  <a:pos x="l" y="vc"/>
                </a:cxn>
                <a:cxn ang="f72">
                  <a:pos x="f119" y="f120"/>
                </a:cxn>
                <a:cxn ang="f72">
                  <a:pos x="f119" y="f120"/>
                </a:cxn>
                <a:cxn ang="f72">
                  <a:pos x="f119" y="f121"/>
                </a:cxn>
                <a:cxn ang="f72">
                  <a:pos x="f122" y="f123"/>
                </a:cxn>
                <a:cxn ang="f72">
                  <a:pos x="f124" y="f125"/>
                </a:cxn>
                <a:cxn ang="f72">
                  <a:pos x="f126" y="f127"/>
                </a:cxn>
                <a:cxn ang="f72">
                  <a:pos x="f126" y="f128"/>
                </a:cxn>
                <a:cxn ang="f72">
                  <a:pos x="f129" y="f130"/>
                </a:cxn>
                <a:cxn ang="f72">
                  <a:pos x="f129" y="f131"/>
                </a:cxn>
                <a:cxn ang="f72">
                  <a:pos x="f132" y="f133"/>
                </a:cxn>
                <a:cxn ang="f72">
                  <a:pos x="f132" y="f133"/>
                </a:cxn>
                <a:cxn ang="f72">
                  <a:pos x="f132" y="f133"/>
                </a:cxn>
                <a:cxn ang="f72">
                  <a:pos x="f134" y="f133"/>
                </a:cxn>
                <a:cxn ang="f72">
                  <a:pos x="f134" y="f133"/>
                </a:cxn>
                <a:cxn ang="f72">
                  <a:pos x="f134" y="f133"/>
                </a:cxn>
                <a:cxn ang="f72">
                  <a:pos x="f134" y="f133"/>
                </a:cxn>
                <a:cxn ang="f72">
                  <a:pos x="f135" y="f136"/>
                </a:cxn>
                <a:cxn ang="f72">
                  <a:pos x="f135" y="f137"/>
                </a:cxn>
              </a:cxnLst>
              <a:rect l="f115" t="f118" r="f116" b="f117"/>
              <a:pathLst>
                <a:path w="83156" h="616953">
                  <a:moveTo>
                    <a:pt x="f8" y="f9"/>
                  </a:moveTo>
                  <a:cubicBezTo>
                    <a:pt x="f8" y="f9"/>
                    <a:pt x="f8" y="f9"/>
                    <a:pt x="f8" y="f9"/>
                  </a:cubicBezTo>
                  <a:cubicBezTo>
                    <a:pt x="f8" y="f9"/>
                    <a:pt x="f8" y="f9"/>
                    <a:pt x="f8" y="f10"/>
                  </a:cubicBezTo>
                  <a:cubicBezTo>
                    <a:pt x="f11" y="f12"/>
                    <a:pt x="f13" y="f14"/>
                    <a:pt x="f15" y="f16"/>
                  </a:cubicBezTo>
                  <a:cubicBezTo>
                    <a:pt x="f17" y="f18"/>
                    <a:pt x="f19" y="f20"/>
                    <a:pt x="f21" y="f22"/>
                  </a:cubicBezTo>
                  <a:cubicBezTo>
                    <a:pt x="f21" y="f23"/>
                    <a:pt x="f24" y="f25"/>
                    <a:pt x="f24" y="f26"/>
                  </a:cubicBezTo>
                  <a:lnTo>
                    <a:pt x="f24" y="f27"/>
                  </a:lnTo>
                  <a:lnTo>
                    <a:pt x="f28" y="f29"/>
                  </a:lnTo>
                  <a:lnTo>
                    <a:pt x="f28" y="f30"/>
                  </a:lnTo>
                  <a:cubicBezTo>
                    <a:pt x="f31" y="f32"/>
                    <a:pt x="f33" y="f34"/>
                    <a:pt x="f35" y="f36"/>
                  </a:cubicBezTo>
                  <a:lnTo>
                    <a:pt x="f35" y="f36"/>
                  </a:lnTo>
                  <a:lnTo>
                    <a:pt x="f35" y="f36"/>
                  </a:lnTo>
                  <a:lnTo>
                    <a:pt x="f37" y="f36"/>
                  </a:lnTo>
                  <a:lnTo>
                    <a:pt x="f37" y="f36"/>
                  </a:lnTo>
                  <a:lnTo>
                    <a:pt x="f37" y="f36"/>
                  </a:lnTo>
                  <a:lnTo>
                    <a:pt x="f37" y="f36"/>
                  </a:lnTo>
                  <a:lnTo>
                    <a:pt x="f38" y="f39"/>
                  </a:lnTo>
                  <a:lnTo>
                    <a:pt x="f38"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339">
              <a:extLst>
                <a:ext uri="{FF2B5EF4-FFF2-40B4-BE49-F238E27FC236}">
                  <a16:creationId xmlns:a16="http://schemas.microsoft.com/office/drawing/2014/main" id="{A4CB33E7-D336-1A74-775D-89996291D8B9}"/>
                </a:ext>
              </a:extLst>
            </p:cNvPr>
            <p:cNvSpPr/>
            <p:nvPr/>
          </p:nvSpPr>
          <p:spPr>
            <a:xfrm flipH="1">
              <a:off x="11079848" y="4699942"/>
              <a:ext cx="396950" cy="208611"/>
            </a:xfrm>
            <a:custGeom>
              <a:avLst/>
              <a:gdLst>
                <a:gd name="f0" fmla="val 10800000"/>
                <a:gd name="f1" fmla="val 5400000"/>
                <a:gd name="f2" fmla="val 180"/>
                <a:gd name="f3" fmla="val w"/>
                <a:gd name="f4" fmla="val h"/>
                <a:gd name="f5" fmla="val 0"/>
                <a:gd name="f6" fmla="val 396951"/>
                <a:gd name="f7" fmla="val 208610"/>
                <a:gd name="f8" fmla="val 395553"/>
                <a:gd name="f9" fmla="val 205432"/>
                <a:gd name="f10" fmla="val 207466"/>
                <a:gd name="f11" fmla="val 1017"/>
                <a:gd name="f12" fmla="val 396952"/>
                <a:gd name="f13" fmla="val 2924"/>
                <a:gd name="f14" fmla="val 396284"/>
                <a:gd name="f15" fmla="val 2060"/>
                <a:gd name="f16" fmla="val 395809"/>
                <a:gd name="f17" fmla="val 1068"/>
                <a:gd name="f18" fmla="+- 0 0 -90"/>
                <a:gd name="f19" fmla="*/ f3 1 396951"/>
                <a:gd name="f20" fmla="*/ f4 1 208610"/>
                <a:gd name="f21" fmla="val f5"/>
                <a:gd name="f22" fmla="val f6"/>
                <a:gd name="f23" fmla="val f7"/>
                <a:gd name="f24" fmla="*/ f18 f0 1"/>
                <a:gd name="f25" fmla="+- f23 0 f21"/>
                <a:gd name="f26" fmla="+- f22 0 f21"/>
                <a:gd name="f27" fmla="*/ f24 1 f2"/>
                <a:gd name="f28" fmla="*/ f26 1 396951"/>
                <a:gd name="f29" fmla="*/ f25 1 208610"/>
                <a:gd name="f30" fmla="*/ 395553 f26 1"/>
                <a:gd name="f31" fmla="*/ 0 f25 1"/>
                <a:gd name="f32" fmla="*/ 0 f26 1"/>
                <a:gd name="f33" fmla="*/ 205432 f25 1"/>
                <a:gd name="f34" fmla="*/ 207466 f25 1"/>
                <a:gd name="f35" fmla="*/ 1017 f26 1"/>
                <a:gd name="f36" fmla="*/ 208610 f25 1"/>
                <a:gd name="f37" fmla="*/ 396952 f26 1"/>
                <a:gd name="f38" fmla="*/ 2924 f25 1"/>
                <a:gd name="f39" fmla="+- f27 0 f1"/>
                <a:gd name="f40" fmla="*/ f30 1 396951"/>
                <a:gd name="f41" fmla="*/ f31 1 208610"/>
                <a:gd name="f42" fmla="*/ f32 1 396951"/>
                <a:gd name="f43" fmla="*/ f33 1 208610"/>
                <a:gd name="f44" fmla="*/ f34 1 208610"/>
                <a:gd name="f45" fmla="*/ f35 1 396951"/>
                <a:gd name="f46" fmla="*/ f36 1 208610"/>
                <a:gd name="f47" fmla="*/ f37 1 396951"/>
                <a:gd name="f48" fmla="*/ f38 1 208610"/>
                <a:gd name="f49" fmla="*/ f21 1 f28"/>
                <a:gd name="f50" fmla="*/ f22 1 f28"/>
                <a:gd name="f51" fmla="*/ f21 1 f29"/>
                <a:gd name="f52" fmla="*/ f23 1 f29"/>
                <a:gd name="f53" fmla="*/ f40 1 f28"/>
                <a:gd name="f54" fmla="*/ f41 1 f29"/>
                <a:gd name="f55" fmla="*/ f42 1 f28"/>
                <a:gd name="f56" fmla="*/ f43 1 f29"/>
                <a:gd name="f57" fmla="*/ f44 1 f29"/>
                <a:gd name="f58" fmla="*/ f45 1 f28"/>
                <a:gd name="f59" fmla="*/ f46 1 f29"/>
                <a:gd name="f60" fmla="*/ f47 1 f28"/>
                <a:gd name="f61" fmla="*/ f48 1 f29"/>
                <a:gd name="f62" fmla="*/ f49 f19 1"/>
                <a:gd name="f63" fmla="*/ f50 f19 1"/>
                <a:gd name="f64" fmla="*/ f52 f20 1"/>
                <a:gd name="f65" fmla="*/ f51 f20 1"/>
                <a:gd name="f66" fmla="*/ f53 f19 1"/>
                <a:gd name="f67" fmla="*/ f54 f20 1"/>
                <a:gd name="f68" fmla="*/ f55 f19 1"/>
                <a:gd name="f69" fmla="*/ f56 f20 1"/>
                <a:gd name="f70" fmla="*/ f57 f20 1"/>
                <a:gd name="f71" fmla="*/ f58 f19 1"/>
                <a:gd name="f72" fmla="*/ f59 f20 1"/>
                <a:gd name="f73" fmla="*/ f60 f19 1"/>
                <a:gd name="f74" fmla="*/ f61 f20 1"/>
              </a:gdLst>
              <a:ahLst/>
              <a:cxnLst>
                <a:cxn ang="3cd4">
                  <a:pos x="hc" y="t"/>
                </a:cxn>
                <a:cxn ang="0">
                  <a:pos x="r" y="vc"/>
                </a:cxn>
                <a:cxn ang="cd4">
                  <a:pos x="hc" y="b"/>
                </a:cxn>
                <a:cxn ang="cd2">
                  <a:pos x="l" y="vc"/>
                </a:cxn>
                <a:cxn ang="f39">
                  <a:pos x="f66" y="f67"/>
                </a:cxn>
                <a:cxn ang="f39">
                  <a:pos x="f68" y="f69"/>
                </a:cxn>
                <a:cxn ang="f39">
                  <a:pos x="f68" y="f70"/>
                </a:cxn>
                <a:cxn ang="f39">
                  <a:pos x="f71" y="f72"/>
                </a:cxn>
                <a:cxn ang="f39">
                  <a:pos x="f73" y="f74"/>
                </a:cxn>
                <a:cxn ang="f39">
                  <a:pos x="f66" y="f67"/>
                </a:cxn>
              </a:cxnLst>
              <a:rect l="f62" t="f65" r="f63" b="f64"/>
              <a:pathLst>
                <a:path w="396951" h="208610">
                  <a:moveTo>
                    <a:pt x="f8" y="f5"/>
                  </a:moveTo>
                  <a:lnTo>
                    <a:pt x="f5" y="f9"/>
                  </a:lnTo>
                  <a:lnTo>
                    <a:pt x="f5" y="f10"/>
                  </a:lnTo>
                  <a:lnTo>
                    <a:pt x="f11" y="f7"/>
                  </a:lnTo>
                  <a:lnTo>
                    <a:pt x="f12" y="f13"/>
                  </a:ln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340">
              <a:extLst>
                <a:ext uri="{FF2B5EF4-FFF2-40B4-BE49-F238E27FC236}">
                  <a16:creationId xmlns:a16="http://schemas.microsoft.com/office/drawing/2014/main" id="{53B1DF87-7198-E3A2-F6D9-E50DB4799429}"/>
                </a:ext>
              </a:extLst>
            </p:cNvPr>
            <p:cNvSpPr/>
            <p:nvPr/>
          </p:nvSpPr>
          <p:spPr>
            <a:xfrm flipH="1">
              <a:off x="10571387" y="5186952"/>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14" h="12712">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341">
              <a:extLst>
                <a:ext uri="{FF2B5EF4-FFF2-40B4-BE49-F238E27FC236}">
                  <a16:creationId xmlns:a16="http://schemas.microsoft.com/office/drawing/2014/main" id="{4B6D8FE4-F016-0442-48FF-13F350AEC3D4}"/>
                </a:ext>
              </a:extLst>
            </p:cNvPr>
            <p:cNvSpPr/>
            <p:nvPr/>
          </p:nvSpPr>
          <p:spPr>
            <a:xfrm flipH="1">
              <a:off x="10586264" y="4676296"/>
              <a:ext cx="476548" cy="509000"/>
            </a:xfrm>
            <a:custGeom>
              <a:avLst/>
              <a:gdLst>
                <a:gd name="f0" fmla="val 10800000"/>
                <a:gd name="f1" fmla="val 5400000"/>
                <a:gd name="f2" fmla="val 180"/>
                <a:gd name="f3" fmla="val w"/>
                <a:gd name="f4" fmla="val h"/>
                <a:gd name="f5" fmla="val 0"/>
                <a:gd name="f6" fmla="val 476545"/>
                <a:gd name="f7" fmla="val 509004"/>
                <a:gd name="f8" fmla="val 254"/>
                <a:gd name="f9" fmla="val 4322"/>
                <a:gd name="f10" fmla="val 475147"/>
                <a:gd name="f11" fmla="val 476291"/>
                <a:gd name="f12" fmla="val 508368"/>
                <a:gd name="f13" fmla="val 476546"/>
                <a:gd name="f14" fmla="val 505826"/>
                <a:gd name="f15" fmla="+- 0 0 -90"/>
                <a:gd name="f16" fmla="*/ f3 1 476545"/>
                <a:gd name="f17" fmla="*/ f4 1 509004"/>
                <a:gd name="f18" fmla="val f5"/>
                <a:gd name="f19" fmla="val f6"/>
                <a:gd name="f20" fmla="val f7"/>
                <a:gd name="f21" fmla="*/ f15 f0 1"/>
                <a:gd name="f22" fmla="+- f20 0 f18"/>
                <a:gd name="f23" fmla="+- f19 0 f18"/>
                <a:gd name="f24" fmla="*/ f21 1 f2"/>
                <a:gd name="f25" fmla="*/ f23 1 476545"/>
                <a:gd name="f26" fmla="*/ f22 1 509004"/>
                <a:gd name="f27" fmla="*/ 254 f23 1"/>
                <a:gd name="f28" fmla="*/ 0 f22 1"/>
                <a:gd name="f29" fmla="*/ 0 f23 1"/>
                <a:gd name="f30" fmla="*/ 4322 f22 1"/>
                <a:gd name="f31" fmla="*/ 475147 f23 1"/>
                <a:gd name="f32" fmla="*/ 509004 f22 1"/>
                <a:gd name="f33" fmla="*/ 476291 f23 1"/>
                <a:gd name="f34" fmla="*/ 508368 f22 1"/>
                <a:gd name="f35" fmla="*/ 476546 f23 1"/>
                <a:gd name="f36" fmla="*/ 505826 f22 1"/>
                <a:gd name="f37" fmla="+- f24 0 f1"/>
                <a:gd name="f38" fmla="*/ f27 1 476545"/>
                <a:gd name="f39" fmla="*/ f28 1 509004"/>
                <a:gd name="f40" fmla="*/ f29 1 476545"/>
                <a:gd name="f41" fmla="*/ f30 1 509004"/>
                <a:gd name="f42" fmla="*/ f31 1 476545"/>
                <a:gd name="f43" fmla="*/ f32 1 509004"/>
                <a:gd name="f44" fmla="*/ f33 1 476545"/>
                <a:gd name="f45" fmla="*/ f34 1 509004"/>
                <a:gd name="f46" fmla="*/ f35 1 476545"/>
                <a:gd name="f47" fmla="*/ f36 1 509004"/>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476545" h="509004">
                  <a:moveTo>
                    <a:pt x="f8" y="f5"/>
                  </a:moveTo>
                  <a:lnTo>
                    <a:pt x="f5" y="f9"/>
                  </a:lnTo>
                  <a:lnTo>
                    <a:pt x="f10" y="f7"/>
                  </a:lnTo>
                  <a:lnTo>
                    <a:pt x="f11" y="f12"/>
                  </a:lnTo>
                  <a:lnTo>
                    <a:pt x="f13" y="f14"/>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342">
              <a:extLst>
                <a:ext uri="{FF2B5EF4-FFF2-40B4-BE49-F238E27FC236}">
                  <a16:creationId xmlns:a16="http://schemas.microsoft.com/office/drawing/2014/main" id="{AD0CF115-9041-E670-0331-C0012D2FCA4F}"/>
                </a:ext>
              </a:extLst>
            </p:cNvPr>
            <p:cNvSpPr/>
            <p:nvPr/>
          </p:nvSpPr>
          <p:spPr>
            <a:xfrm flipH="1">
              <a:off x="10584362" y="5184410"/>
              <a:ext cx="431029" cy="235942"/>
            </a:xfrm>
            <a:custGeom>
              <a:avLst/>
              <a:gdLst>
                <a:gd name="f0" fmla="val 10800000"/>
                <a:gd name="f1" fmla="val 5400000"/>
                <a:gd name="f2" fmla="val 180"/>
                <a:gd name="f3" fmla="val w"/>
                <a:gd name="f4" fmla="val h"/>
                <a:gd name="f5" fmla="val 0"/>
                <a:gd name="f6" fmla="val 431027"/>
                <a:gd name="f7" fmla="val 235941"/>
                <a:gd name="f8" fmla="val 1144"/>
                <a:gd name="f9" fmla="val 235815"/>
                <a:gd name="f10" fmla="val 2797"/>
                <a:gd name="f11" fmla="val 430697"/>
                <a:gd name="f12" fmla="val 2924"/>
                <a:gd name="f13" fmla="val 430340"/>
                <a:gd name="f14" fmla="val 430010"/>
                <a:gd name="f15" fmla="val 429107"/>
                <a:gd name="f16" fmla="val 2669"/>
                <a:gd name="f17" fmla="val 428471"/>
                <a:gd name="f18" fmla="val 1830"/>
                <a:gd name="f19" fmla="val 428611"/>
                <a:gd name="f20" fmla="val 928"/>
                <a:gd name="f21" fmla="val 915"/>
                <a:gd name="f22" fmla="val 902"/>
                <a:gd name="f23" fmla="val 890"/>
                <a:gd name="f24" fmla="val 427467"/>
                <a:gd name="f25" fmla="val 635"/>
                <a:gd name="f26" fmla="val 232764"/>
                <a:gd name="f27" fmla="val 763"/>
                <a:gd name="f28" fmla="val 233654"/>
                <a:gd name="f29" fmla="val 1377"/>
                <a:gd name="f30" fmla="val 234289"/>
                <a:gd name="f31" fmla="val 235306"/>
                <a:gd name="f32" fmla="val 235942"/>
                <a:gd name="f33" fmla="+- 0 0 -90"/>
                <a:gd name="f34" fmla="*/ f3 1 431027"/>
                <a:gd name="f35" fmla="*/ f4 1 235941"/>
                <a:gd name="f36" fmla="val f5"/>
                <a:gd name="f37" fmla="val f6"/>
                <a:gd name="f38" fmla="val f7"/>
                <a:gd name="f39" fmla="*/ f33 f0 1"/>
                <a:gd name="f40" fmla="+- f38 0 f36"/>
                <a:gd name="f41" fmla="+- f37 0 f36"/>
                <a:gd name="f42" fmla="*/ f39 1 f2"/>
                <a:gd name="f43" fmla="*/ f41 1 431027"/>
                <a:gd name="f44" fmla="*/ f40 1 235941"/>
                <a:gd name="f45" fmla="*/ 1144 f41 1"/>
                <a:gd name="f46" fmla="*/ 235815 f40 1"/>
                <a:gd name="f47" fmla="*/ 431027 f41 1"/>
                <a:gd name="f48" fmla="*/ 2797 f40 1"/>
                <a:gd name="f49" fmla="*/ 430010 f41 1"/>
                <a:gd name="f50" fmla="*/ 428611 f41 1"/>
                <a:gd name="f51" fmla="*/ 928 f40 1"/>
                <a:gd name="f52" fmla="*/ 890 f40 1"/>
                <a:gd name="f53" fmla="*/ 0 f40 1"/>
                <a:gd name="f54" fmla="*/ 427467 f41 1"/>
                <a:gd name="f55" fmla="*/ 635 f40 1"/>
                <a:gd name="f56" fmla="*/ 0 f41 1"/>
                <a:gd name="f57" fmla="*/ 232764 f40 1"/>
                <a:gd name="f58" fmla="*/ 763 f41 1"/>
                <a:gd name="f59" fmla="*/ 233654 f40 1"/>
                <a:gd name="f60" fmla="*/ 235942 f40 1"/>
                <a:gd name="f61" fmla="+- f42 0 f1"/>
                <a:gd name="f62" fmla="*/ f45 1 431027"/>
                <a:gd name="f63" fmla="*/ f46 1 235941"/>
                <a:gd name="f64" fmla="*/ f47 1 431027"/>
                <a:gd name="f65" fmla="*/ f48 1 235941"/>
                <a:gd name="f66" fmla="*/ f49 1 431027"/>
                <a:gd name="f67" fmla="*/ f50 1 431027"/>
                <a:gd name="f68" fmla="*/ f51 1 235941"/>
                <a:gd name="f69" fmla="*/ f52 1 235941"/>
                <a:gd name="f70" fmla="*/ f53 1 235941"/>
                <a:gd name="f71" fmla="*/ f54 1 431027"/>
                <a:gd name="f72" fmla="*/ f55 1 235941"/>
                <a:gd name="f73" fmla="*/ f56 1 431027"/>
                <a:gd name="f74" fmla="*/ f57 1 235941"/>
                <a:gd name="f75" fmla="*/ f58 1 431027"/>
                <a:gd name="f76" fmla="*/ f59 1 235941"/>
                <a:gd name="f77" fmla="*/ f60 1 235941"/>
                <a:gd name="f78" fmla="*/ f36 1 f43"/>
                <a:gd name="f79" fmla="*/ f37 1 f43"/>
                <a:gd name="f80" fmla="*/ f36 1 f44"/>
                <a:gd name="f81" fmla="*/ f38 1 f44"/>
                <a:gd name="f82" fmla="*/ f62 1 f43"/>
                <a:gd name="f83" fmla="*/ f63 1 f44"/>
                <a:gd name="f84" fmla="*/ f64 1 f43"/>
                <a:gd name="f85" fmla="*/ f65 1 f44"/>
                <a:gd name="f86" fmla="*/ f66 1 f43"/>
                <a:gd name="f87" fmla="*/ f67 1 f43"/>
                <a:gd name="f88" fmla="*/ f68 1 f44"/>
                <a:gd name="f89" fmla="*/ f69 1 f44"/>
                <a:gd name="f90" fmla="*/ f70 1 f44"/>
                <a:gd name="f91" fmla="*/ f71 1 f43"/>
                <a:gd name="f92" fmla="*/ f72 1 f44"/>
                <a:gd name="f93" fmla="*/ f73 1 f43"/>
                <a:gd name="f94" fmla="*/ f74 1 f44"/>
                <a:gd name="f95" fmla="*/ f75 1 f43"/>
                <a:gd name="f96" fmla="*/ f76 1 f44"/>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4 1"/>
                <a:gd name="f108" fmla="*/ f88 f35 1"/>
                <a:gd name="f109" fmla="*/ f89 f35 1"/>
                <a:gd name="f110" fmla="*/ f90 f35 1"/>
                <a:gd name="f111" fmla="*/ f91 f34 1"/>
                <a:gd name="f112" fmla="*/ f92 f35 1"/>
                <a:gd name="f113" fmla="*/ f93 f34 1"/>
                <a:gd name="f114" fmla="*/ f94 f35 1"/>
                <a:gd name="f115" fmla="*/ f95 f34 1"/>
                <a:gd name="f116" fmla="*/ f96 f35 1"/>
                <a:gd name="f117" fmla="*/ f97 f35 1"/>
              </a:gdLst>
              <a:ahLst/>
              <a:cxnLst>
                <a:cxn ang="3cd4">
                  <a:pos x="hc" y="t"/>
                </a:cxn>
                <a:cxn ang="0">
                  <a:pos x="r" y="vc"/>
                </a:cxn>
                <a:cxn ang="cd4">
                  <a:pos x="hc" y="b"/>
                </a:cxn>
                <a:cxn ang="cd2">
                  <a:pos x="l" y="vc"/>
                </a:cxn>
                <a:cxn ang="f61">
                  <a:pos x="f102" y="f103"/>
                </a:cxn>
                <a:cxn ang="f61">
                  <a:pos x="f104" y="f105"/>
                </a:cxn>
                <a:cxn ang="f61">
                  <a:pos x="f104" y="f105"/>
                </a:cxn>
                <a:cxn ang="f61">
                  <a:pos x="f106" y="f105"/>
                </a:cxn>
                <a:cxn ang="f61">
                  <a:pos x="f107" y="f108"/>
                </a:cxn>
                <a:cxn ang="f61">
                  <a:pos x="f107" y="f109"/>
                </a:cxn>
                <a:cxn ang="f61">
                  <a:pos x="f107" y="f110"/>
                </a:cxn>
                <a:cxn ang="f61">
                  <a:pos x="f111" y="f112"/>
                </a:cxn>
                <a:cxn ang="f61">
                  <a:pos x="f113" y="f114"/>
                </a:cxn>
                <a:cxn ang="f61">
                  <a:pos x="f115" y="f116"/>
                </a:cxn>
                <a:cxn ang="f61">
                  <a:pos x="f115" y="f117"/>
                </a:cxn>
                <a:cxn ang="f61">
                  <a:pos x="f113" y="f117"/>
                </a:cxn>
                <a:cxn ang="f61">
                  <a:pos x="f113" y="f117"/>
                </a:cxn>
              </a:cxnLst>
              <a:rect l="f98" t="f101" r="f99" b="f100"/>
              <a:pathLst>
                <a:path w="431027" h="235941">
                  <a:moveTo>
                    <a:pt x="f8" y="f9"/>
                  </a:moveTo>
                  <a:lnTo>
                    <a:pt x="f6" y="f10"/>
                  </a:lnTo>
                  <a:lnTo>
                    <a:pt x="f6" y="f10"/>
                  </a:lnTo>
                  <a:cubicBezTo>
                    <a:pt x="f11" y="f12"/>
                    <a:pt x="f13" y="f12"/>
                    <a:pt x="f14" y="f10"/>
                  </a:cubicBezTo>
                  <a:cubicBezTo>
                    <a:pt x="f15" y="f16"/>
                    <a:pt x="f17" y="f18"/>
                    <a:pt x="f19" y="f20"/>
                  </a:cubicBezTo>
                  <a:cubicBezTo>
                    <a:pt x="f19" y="f21"/>
                    <a:pt x="f19" y="f22"/>
                    <a:pt x="f19" y="f23"/>
                  </a:cubicBezTo>
                  <a:lnTo>
                    <a:pt x="f19" y="f5"/>
                  </a:lnTo>
                  <a:lnTo>
                    <a:pt x="f24" y="f25"/>
                  </a:lnTo>
                  <a:lnTo>
                    <a:pt x="f5" y="f26"/>
                  </a:lnTo>
                  <a:lnTo>
                    <a:pt x="f27" y="f28"/>
                  </a:lnTo>
                  <a:cubicBezTo>
                    <a:pt x="f29" y="f30"/>
                    <a:pt x="f29" y="f31"/>
                    <a:pt x="f27" y="f32"/>
                  </a:cubicBezTo>
                  <a:lnTo>
                    <a:pt x="f5" y="f32"/>
                  </a:ln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343">
              <a:extLst>
                <a:ext uri="{FF2B5EF4-FFF2-40B4-BE49-F238E27FC236}">
                  <a16:creationId xmlns:a16="http://schemas.microsoft.com/office/drawing/2014/main" id="{0FF34013-CC4B-BBC2-4CB0-300425785B99}"/>
                </a:ext>
              </a:extLst>
            </p:cNvPr>
            <p:cNvSpPr/>
            <p:nvPr/>
          </p:nvSpPr>
          <p:spPr>
            <a:xfrm flipH="1">
              <a:off x="10571131" y="5186577"/>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14" h="12712">
                  <a:moveTo>
                    <a:pt x="f5" y="f5"/>
                  </a:move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344">
              <a:extLst>
                <a:ext uri="{FF2B5EF4-FFF2-40B4-BE49-F238E27FC236}">
                  <a16:creationId xmlns:a16="http://schemas.microsoft.com/office/drawing/2014/main" id="{4E7AE791-90E0-61E2-9F20-6429D369B572}"/>
                </a:ext>
              </a:extLst>
            </p:cNvPr>
            <p:cNvSpPr/>
            <p:nvPr/>
          </p:nvSpPr>
          <p:spPr>
            <a:xfrm flipH="1">
              <a:off x="11021107" y="3918386"/>
              <a:ext cx="3813" cy="18690"/>
            </a:xfrm>
            <a:custGeom>
              <a:avLst/>
              <a:gdLst>
                <a:gd name="f0" fmla="val 10800000"/>
                <a:gd name="f1" fmla="val 5400000"/>
                <a:gd name="f2" fmla="val 180"/>
                <a:gd name="f3" fmla="val w"/>
                <a:gd name="f4" fmla="val h"/>
                <a:gd name="f5" fmla="val 0"/>
                <a:gd name="f6" fmla="val 3814"/>
                <a:gd name="f7" fmla="val 18687"/>
                <a:gd name="f8" fmla="val 2670"/>
                <a:gd name="f9" fmla="val 15763"/>
                <a:gd name="f10" fmla="val 2924"/>
                <a:gd name="f11" fmla="val 5212"/>
                <a:gd name="f12" fmla="val 1653"/>
                <a:gd name="f13" fmla="val 992"/>
                <a:gd name="f14" fmla="val 3413"/>
                <a:gd name="f15" fmla="val 381"/>
                <a:gd name="f16" fmla="val 2797"/>
                <a:gd name="f17" fmla="val 127"/>
                <a:gd name="f18" fmla="+- 0 0 -90"/>
                <a:gd name="f19" fmla="*/ f3 1 3814"/>
                <a:gd name="f20" fmla="*/ f4 1 18687"/>
                <a:gd name="f21" fmla="val f5"/>
                <a:gd name="f22" fmla="val f6"/>
                <a:gd name="f23" fmla="val f7"/>
                <a:gd name="f24" fmla="*/ f18 f0 1"/>
                <a:gd name="f25" fmla="+- f23 0 f21"/>
                <a:gd name="f26" fmla="+- f22 0 f21"/>
                <a:gd name="f27" fmla="*/ f24 1 f2"/>
                <a:gd name="f28" fmla="*/ f26 1 3814"/>
                <a:gd name="f29" fmla="*/ f25 1 18687"/>
                <a:gd name="f30" fmla="*/ 2670 f26 1"/>
                <a:gd name="f31" fmla="*/ 0 f25 1"/>
                <a:gd name="f32" fmla="*/ 0 f26 1"/>
                <a:gd name="f33" fmla="*/ 15763 f25 1"/>
                <a:gd name="f34" fmla="*/ 2924 f26 1"/>
                <a:gd name="f35" fmla="*/ 18687 f25 1"/>
                <a:gd name="f36" fmla="*/ 3814 f26 1"/>
                <a:gd name="f37" fmla="*/ 5212 f25 1"/>
                <a:gd name="f38" fmla="*/ 1653 f25 1"/>
                <a:gd name="f39" fmla="*/ 2797 f26 1"/>
                <a:gd name="f40" fmla="*/ 127 f25 1"/>
                <a:gd name="f41" fmla="+- f27 0 f1"/>
                <a:gd name="f42" fmla="*/ f30 1 3814"/>
                <a:gd name="f43" fmla="*/ f31 1 18687"/>
                <a:gd name="f44" fmla="*/ f32 1 3814"/>
                <a:gd name="f45" fmla="*/ f33 1 18687"/>
                <a:gd name="f46" fmla="*/ f34 1 3814"/>
                <a:gd name="f47" fmla="*/ f35 1 18687"/>
                <a:gd name="f48" fmla="*/ f36 1 3814"/>
                <a:gd name="f49" fmla="*/ f37 1 18687"/>
                <a:gd name="f50" fmla="*/ f38 1 18687"/>
                <a:gd name="f51" fmla="*/ f39 1 3814"/>
                <a:gd name="f52" fmla="*/ f40 1 18687"/>
                <a:gd name="f53" fmla="*/ f21 1 f28"/>
                <a:gd name="f54" fmla="*/ f22 1 f28"/>
                <a:gd name="f55" fmla="*/ f21 1 f29"/>
                <a:gd name="f56" fmla="*/ f23 1 f29"/>
                <a:gd name="f57" fmla="*/ f42 1 f28"/>
                <a:gd name="f58" fmla="*/ f43 1 f29"/>
                <a:gd name="f59" fmla="*/ f44 1 f28"/>
                <a:gd name="f60" fmla="*/ f45 1 f29"/>
                <a:gd name="f61" fmla="*/ f46 1 f28"/>
                <a:gd name="f62" fmla="*/ f47 1 f29"/>
                <a:gd name="f63" fmla="*/ f48 1 f28"/>
                <a:gd name="f64" fmla="*/ f49 1 f29"/>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20 1"/>
                <a:gd name="f76" fmla="*/ f61 f19 1"/>
                <a:gd name="f77" fmla="*/ f62 f20 1"/>
                <a:gd name="f78" fmla="*/ f63 f19 1"/>
                <a:gd name="f79" fmla="*/ f64 f20 1"/>
                <a:gd name="f80" fmla="*/ f65 f20 1"/>
                <a:gd name="f81" fmla="*/ f66 f19 1"/>
                <a:gd name="f82" fmla="*/ f67 f20 1"/>
              </a:gdLst>
              <a:ahLst/>
              <a:cxnLst>
                <a:cxn ang="3cd4">
                  <a:pos x="hc" y="t"/>
                </a:cxn>
                <a:cxn ang="0">
                  <a:pos x="r" y="vc"/>
                </a:cxn>
                <a:cxn ang="cd4">
                  <a:pos x="hc" y="b"/>
                </a:cxn>
                <a:cxn ang="cd2">
                  <a:pos x="l" y="vc"/>
                </a:cxn>
                <a:cxn ang="f41">
                  <a:pos x="f72" y="f73"/>
                </a:cxn>
                <a:cxn ang="f41">
                  <a:pos x="f72" y="f73"/>
                </a:cxn>
                <a:cxn ang="f41">
                  <a:pos x="f72" y="f73"/>
                </a:cxn>
                <a:cxn ang="f41">
                  <a:pos x="f72" y="f73"/>
                </a:cxn>
                <a:cxn ang="f41">
                  <a:pos x="f72" y="f73"/>
                </a:cxn>
                <a:cxn ang="f41">
                  <a:pos x="f72" y="f73"/>
                </a:cxn>
                <a:cxn ang="f41">
                  <a:pos x="f72" y="f73"/>
                </a:cxn>
                <a:cxn ang="f41">
                  <a:pos x="f72" y="f73"/>
                </a:cxn>
                <a:cxn ang="f41">
                  <a:pos x="f74" y="f75"/>
                </a:cxn>
                <a:cxn ang="f41">
                  <a:pos x="f76" y="f77"/>
                </a:cxn>
                <a:cxn ang="f41">
                  <a:pos x="f78" y="f79"/>
                </a:cxn>
                <a:cxn ang="f41">
                  <a:pos x="f78" y="f80"/>
                </a:cxn>
                <a:cxn ang="f41">
                  <a:pos x="f81" y="f82"/>
                </a:cxn>
                <a:cxn ang="f41">
                  <a:pos x="f81" y="f82"/>
                </a:cxn>
              </a:cxnLst>
              <a:rect l="f68" t="f71" r="f69" b="f70"/>
              <a:pathLst>
                <a:path w="3814" h="18687">
                  <a:moveTo>
                    <a:pt x="f8" y="f5"/>
                  </a:moveTo>
                  <a:lnTo>
                    <a:pt x="f8" y="f5"/>
                  </a:lnTo>
                  <a:lnTo>
                    <a:pt x="f8" y="f5"/>
                  </a:lnTo>
                  <a:cubicBezTo>
                    <a:pt x="f8" y="f5"/>
                    <a:pt x="f8" y="f5"/>
                    <a:pt x="f8" y="f5"/>
                  </a:cubicBezTo>
                  <a:cubicBezTo>
                    <a:pt x="f8" y="f5"/>
                    <a:pt x="f8" y="f5"/>
                    <a:pt x="f8" y="f5"/>
                  </a:cubicBezTo>
                  <a:lnTo>
                    <a:pt x="f8" y="f5"/>
                  </a:lnTo>
                  <a:lnTo>
                    <a:pt x="f8" y="f5"/>
                  </a:lnTo>
                  <a:lnTo>
                    <a:pt x="f8" y="f5"/>
                  </a:lnTo>
                  <a:lnTo>
                    <a:pt x="f5" y="f9"/>
                  </a:lnTo>
                  <a:lnTo>
                    <a:pt x="f10" y="f7"/>
                  </a:lnTo>
                  <a:lnTo>
                    <a:pt x="f6" y="f11"/>
                  </a:lnTo>
                  <a:lnTo>
                    <a:pt x="f6" y="f12"/>
                  </a:lnTo>
                  <a:cubicBezTo>
                    <a:pt x="f6" y="f13"/>
                    <a:pt x="f14" y="f15"/>
                    <a:pt x="f16" y="f17"/>
                  </a:cubicBezTo>
                  <a:lnTo>
                    <a:pt x="f16"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345">
              <a:extLst>
                <a:ext uri="{FF2B5EF4-FFF2-40B4-BE49-F238E27FC236}">
                  <a16:creationId xmlns:a16="http://schemas.microsoft.com/office/drawing/2014/main" id="{D2629E32-EA57-9181-5217-2B9B44D427E5}"/>
                </a:ext>
              </a:extLst>
            </p:cNvPr>
            <p:cNvSpPr/>
            <p:nvPr/>
          </p:nvSpPr>
          <p:spPr>
            <a:xfrm flipH="1">
              <a:off x="10507562" y="4439640"/>
              <a:ext cx="78976" cy="749314"/>
            </a:xfrm>
            <a:custGeom>
              <a:avLst/>
              <a:gdLst>
                <a:gd name="f0" fmla="val 10800000"/>
                <a:gd name="f1" fmla="val 5400000"/>
                <a:gd name="f2" fmla="val 180"/>
                <a:gd name="f3" fmla="val w"/>
                <a:gd name="f4" fmla="val h"/>
                <a:gd name="f5" fmla="val 0"/>
                <a:gd name="f6" fmla="val 78981"/>
                <a:gd name="f7" fmla="val 749312"/>
                <a:gd name="f8" fmla="val 2694"/>
                <a:gd name="f9" fmla="val 747056"/>
                <a:gd name="f10" fmla="val 2110"/>
                <a:gd name="f11" fmla="val 1220"/>
                <a:gd name="f12" fmla="val 78956"/>
                <a:gd name="f13" fmla="val 839"/>
                <a:gd name="f14" fmla="val 458"/>
                <a:gd name="f15" fmla="val 76"/>
                <a:gd name="f16" fmla="val 78689"/>
                <a:gd name="f17" fmla="val -25"/>
                <a:gd name="f18" fmla="val 78384"/>
                <a:gd name="f19" fmla="val 78091"/>
                <a:gd name="f20" fmla="val 77265"/>
                <a:gd name="f21" fmla="val -63"/>
                <a:gd name="f22" fmla="val 76477"/>
                <a:gd name="f23" fmla="val 496"/>
                <a:gd name="f24" fmla="val 76324"/>
                <a:gd name="f25" fmla="val 1322"/>
                <a:gd name="f26" fmla="val 1373"/>
                <a:gd name="f27" fmla="val 76311"/>
                <a:gd name="f28" fmla="val 1424"/>
                <a:gd name="f29" fmla="val 1475"/>
                <a:gd name="f30" fmla="val 2365"/>
                <a:gd name="f31" fmla="val 23"/>
                <a:gd name="f32" fmla="val 743878"/>
                <a:gd name="f33" fmla="val 746421"/>
                <a:gd name="f34" fmla="val 747311"/>
                <a:gd name="f35" fmla="val -129"/>
                <a:gd name="f36" fmla="val 748213"/>
                <a:gd name="f37" fmla="val 481"/>
                <a:gd name="f38" fmla="val 749065"/>
                <a:gd name="f39" fmla="val 1384"/>
                <a:gd name="f40" fmla="val 749218"/>
                <a:gd name="f41" fmla="val 1397"/>
                <a:gd name="f42" fmla="val 1409"/>
                <a:gd name="f43" fmla="val 1422"/>
                <a:gd name="f44" fmla="val 1753"/>
                <a:gd name="f45" fmla="val 749345"/>
                <a:gd name="f46" fmla="val 2109"/>
                <a:gd name="f47" fmla="val 2439"/>
                <a:gd name="f48" fmla="+- 0 0 -90"/>
                <a:gd name="f49" fmla="*/ f3 1 78981"/>
                <a:gd name="f50" fmla="*/ f4 1 749312"/>
                <a:gd name="f51" fmla="val f5"/>
                <a:gd name="f52" fmla="val f6"/>
                <a:gd name="f53" fmla="val f7"/>
                <a:gd name="f54" fmla="*/ f48 f0 1"/>
                <a:gd name="f55" fmla="+- f53 0 f51"/>
                <a:gd name="f56" fmla="+- f52 0 f51"/>
                <a:gd name="f57" fmla="*/ f54 1 f2"/>
                <a:gd name="f58" fmla="*/ f56 1 78981"/>
                <a:gd name="f59" fmla="*/ f55 1 749312"/>
                <a:gd name="f60" fmla="*/ 2694 f56 1"/>
                <a:gd name="f61" fmla="*/ 747056 f55 1"/>
                <a:gd name="f62" fmla="*/ 78981 f56 1"/>
                <a:gd name="f63" fmla="*/ 2110 f55 1"/>
                <a:gd name="f64" fmla="*/ 1220 f55 1"/>
                <a:gd name="f65" fmla="*/ 76 f55 1"/>
                <a:gd name="f66" fmla="*/ 78091 f56 1"/>
                <a:gd name="f67" fmla="*/ 76324 f56 1"/>
                <a:gd name="f68" fmla="*/ 1322 f55 1"/>
                <a:gd name="f69" fmla="*/ 76311 f56 1"/>
                <a:gd name="f70" fmla="*/ 1475 f55 1"/>
                <a:gd name="f71" fmla="*/ 2365 f55 1"/>
                <a:gd name="f72" fmla="*/ 23 f56 1"/>
                <a:gd name="f73" fmla="*/ 743878 f55 1"/>
                <a:gd name="f74" fmla="*/ 746421 f55 1"/>
                <a:gd name="f75" fmla="*/ 747311 f55 1"/>
                <a:gd name="f76" fmla="*/ 1384 f56 1"/>
                <a:gd name="f77" fmla="*/ 749218 f55 1"/>
                <a:gd name="f78" fmla="*/ 1422 f56 1"/>
                <a:gd name="f79" fmla="*/ 2439 f56 1"/>
                <a:gd name="f80" fmla="+- f57 0 f1"/>
                <a:gd name="f81" fmla="*/ f60 1 78981"/>
                <a:gd name="f82" fmla="*/ f61 1 749312"/>
                <a:gd name="f83" fmla="*/ f62 1 78981"/>
                <a:gd name="f84" fmla="*/ f63 1 749312"/>
                <a:gd name="f85" fmla="*/ f64 1 749312"/>
                <a:gd name="f86" fmla="*/ f65 1 749312"/>
                <a:gd name="f87" fmla="*/ f66 1 78981"/>
                <a:gd name="f88" fmla="*/ f67 1 78981"/>
                <a:gd name="f89" fmla="*/ f68 1 749312"/>
                <a:gd name="f90" fmla="*/ f69 1 78981"/>
                <a:gd name="f91" fmla="*/ f70 1 749312"/>
                <a:gd name="f92" fmla="*/ f71 1 749312"/>
                <a:gd name="f93" fmla="*/ f72 1 78981"/>
                <a:gd name="f94" fmla="*/ f73 1 749312"/>
                <a:gd name="f95" fmla="*/ f74 1 749312"/>
                <a:gd name="f96" fmla="*/ f75 1 749312"/>
                <a:gd name="f97" fmla="*/ f76 1 78981"/>
                <a:gd name="f98" fmla="*/ f77 1 749312"/>
                <a:gd name="f99" fmla="*/ f78 1 78981"/>
                <a:gd name="f100" fmla="*/ f79 1 78981"/>
                <a:gd name="f101" fmla="*/ f51 1 f58"/>
                <a:gd name="f102" fmla="*/ f52 1 f58"/>
                <a:gd name="f103" fmla="*/ f51 1 f59"/>
                <a:gd name="f104" fmla="*/ f53 1 f59"/>
                <a:gd name="f105" fmla="*/ f81 1 f58"/>
                <a:gd name="f106" fmla="*/ f82 1 f59"/>
                <a:gd name="f107" fmla="*/ f83 1 f58"/>
                <a:gd name="f108" fmla="*/ f84 1 f59"/>
                <a:gd name="f109" fmla="*/ f85 1 f59"/>
                <a:gd name="f110" fmla="*/ f86 1 f59"/>
                <a:gd name="f111" fmla="*/ f87 1 f58"/>
                <a:gd name="f112" fmla="*/ f88 1 f58"/>
                <a:gd name="f113" fmla="*/ f89 1 f59"/>
                <a:gd name="f114" fmla="*/ f90 1 f58"/>
                <a:gd name="f115" fmla="*/ f91 1 f59"/>
                <a:gd name="f116" fmla="*/ f92 1 f59"/>
                <a:gd name="f117" fmla="*/ f93 1 f58"/>
                <a:gd name="f118" fmla="*/ f94 1 f59"/>
                <a:gd name="f119" fmla="*/ f95 1 f59"/>
                <a:gd name="f120" fmla="*/ f96 1 f59"/>
                <a:gd name="f121" fmla="*/ f97 1 f58"/>
                <a:gd name="f122" fmla="*/ f98 1 f59"/>
                <a:gd name="f123" fmla="*/ f99 1 f58"/>
                <a:gd name="f124" fmla="*/ f100 1 f58"/>
                <a:gd name="f125" fmla="*/ f101 f49 1"/>
                <a:gd name="f126" fmla="*/ f102 f49 1"/>
                <a:gd name="f127" fmla="*/ f104 f50 1"/>
                <a:gd name="f128" fmla="*/ f103 f50 1"/>
                <a:gd name="f129" fmla="*/ f105 f49 1"/>
                <a:gd name="f130" fmla="*/ f106 f50 1"/>
                <a:gd name="f131" fmla="*/ f107 f49 1"/>
                <a:gd name="f132" fmla="*/ f108 f50 1"/>
                <a:gd name="f133" fmla="*/ f109 f50 1"/>
                <a:gd name="f134" fmla="*/ f110 f50 1"/>
                <a:gd name="f135" fmla="*/ f111 f49 1"/>
                <a:gd name="f136" fmla="*/ f112 f49 1"/>
                <a:gd name="f137" fmla="*/ f113 f50 1"/>
                <a:gd name="f138" fmla="*/ f114 f49 1"/>
                <a:gd name="f139" fmla="*/ f115 f50 1"/>
                <a:gd name="f140" fmla="*/ f116 f50 1"/>
                <a:gd name="f141" fmla="*/ f117 f49 1"/>
                <a:gd name="f142" fmla="*/ f118 f50 1"/>
                <a:gd name="f143" fmla="*/ f119 f50 1"/>
                <a:gd name="f144" fmla="*/ f120 f50 1"/>
                <a:gd name="f145" fmla="*/ f121 f49 1"/>
                <a:gd name="f146" fmla="*/ f122 f50 1"/>
                <a:gd name="f147" fmla="*/ f123 f49 1"/>
                <a:gd name="f148" fmla="*/ f124 f49 1"/>
              </a:gdLst>
              <a:ahLst/>
              <a:cxnLst>
                <a:cxn ang="3cd4">
                  <a:pos x="hc" y="t"/>
                </a:cxn>
                <a:cxn ang="0">
                  <a:pos x="r" y="vc"/>
                </a:cxn>
                <a:cxn ang="cd4">
                  <a:pos x="hc" y="b"/>
                </a:cxn>
                <a:cxn ang="cd2">
                  <a:pos x="l" y="vc"/>
                </a:cxn>
                <a:cxn ang="f80">
                  <a:pos x="f129" y="f130"/>
                </a:cxn>
                <a:cxn ang="f80">
                  <a:pos x="f129" y="f130"/>
                </a:cxn>
                <a:cxn ang="f80">
                  <a:pos x="f129" y="f130"/>
                </a:cxn>
                <a:cxn ang="f80">
                  <a:pos x="f131" y="f132"/>
                </a:cxn>
                <a:cxn ang="f80">
                  <a:pos x="f131" y="f133"/>
                </a:cxn>
                <a:cxn ang="f80">
                  <a:pos x="f131" y="f133"/>
                </a:cxn>
                <a:cxn ang="f80">
                  <a:pos x="f131" y="f134"/>
                </a:cxn>
                <a:cxn ang="f80">
                  <a:pos x="f135" y="f134"/>
                </a:cxn>
                <a:cxn ang="f80">
                  <a:pos x="f136" y="f137"/>
                </a:cxn>
                <a:cxn ang="f80">
                  <a:pos x="f138" y="f139"/>
                </a:cxn>
                <a:cxn ang="f80">
                  <a:pos x="f138" y="f140"/>
                </a:cxn>
                <a:cxn ang="f80">
                  <a:pos x="f141" y="f142"/>
                </a:cxn>
                <a:cxn ang="f80">
                  <a:pos x="f141" y="f143"/>
                </a:cxn>
                <a:cxn ang="f80">
                  <a:pos x="f141" y="f144"/>
                </a:cxn>
                <a:cxn ang="f80">
                  <a:pos x="f145" y="f146"/>
                </a:cxn>
                <a:cxn ang="f80">
                  <a:pos x="f147" y="f146"/>
                </a:cxn>
                <a:cxn ang="f80">
                  <a:pos x="f148" y="f146"/>
                </a:cxn>
                <a:cxn ang="f80">
                  <a:pos x="f148" y="f146"/>
                </a:cxn>
              </a:cxnLst>
              <a:rect l="f125" t="f128" r="f126" b="f127"/>
              <a:pathLst>
                <a:path w="78981" h="749312">
                  <a:moveTo>
                    <a:pt x="f8" y="f9"/>
                  </a:moveTo>
                  <a:cubicBezTo>
                    <a:pt x="f8" y="f9"/>
                    <a:pt x="f8" y="f9"/>
                    <a:pt x="f8" y="f9"/>
                  </a:cubicBezTo>
                  <a:lnTo>
                    <a:pt x="f8" y="f9"/>
                  </a:lnTo>
                  <a:lnTo>
                    <a:pt x="f6" y="f10"/>
                  </a:lnTo>
                  <a:lnTo>
                    <a:pt x="f6" y="f11"/>
                  </a:lnTo>
                  <a:lnTo>
                    <a:pt x="f6" y="f11"/>
                  </a:lnTo>
                  <a:cubicBezTo>
                    <a:pt x="f12" y="f13"/>
                    <a:pt x="f12" y="f14"/>
                    <a:pt x="f6" y="f15"/>
                  </a:cubicBezTo>
                  <a:cubicBezTo>
                    <a:pt x="f16" y="f17"/>
                    <a:pt x="f18" y="f17"/>
                    <a:pt x="f19" y="f15"/>
                  </a:cubicBezTo>
                  <a:cubicBezTo>
                    <a:pt x="f20" y="f21"/>
                    <a:pt x="f22" y="f23"/>
                    <a:pt x="f24" y="f25"/>
                  </a:cubicBezTo>
                  <a:cubicBezTo>
                    <a:pt x="f24" y="f26"/>
                    <a:pt x="f27" y="f28"/>
                    <a:pt x="f27" y="f29"/>
                  </a:cubicBezTo>
                  <a:lnTo>
                    <a:pt x="f27" y="f30"/>
                  </a:lnTo>
                  <a:lnTo>
                    <a:pt x="f31" y="f32"/>
                  </a:lnTo>
                  <a:lnTo>
                    <a:pt x="f31" y="f33"/>
                  </a:lnTo>
                  <a:lnTo>
                    <a:pt x="f31" y="f34"/>
                  </a:lnTo>
                  <a:cubicBezTo>
                    <a:pt x="f35" y="f36"/>
                    <a:pt x="f37" y="f38"/>
                    <a:pt x="f39" y="f40"/>
                  </a:cubicBezTo>
                  <a:cubicBezTo>
                    <a:pt x="f41" y="f40"/>
                    <a:pt x="f42" y="f40"/>
                    <a:pt x="f43" y="f40"/>
                  </a:cubicBezTo>
                  <a:cubicBezTo>
                    <a:pt x="f44" y="f45"/>
                    <a:pt x="f46" y="f45"/>
                    <a:pt x="f47" y="f40"/>
                  </a:cubicBezTo>
                  <a:lnTo>
                    <a:pt x="f47"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346">
              <a:extLst>
                <a:ext uri="{FF2B5EF4-FFF2-40B4-BE49-F238E27FC236}">
                  <a16:creationId xmlns:a16="http://schemas.microsoft.com/office/drawing/2014/main" id="{A9E53B84-5941-D5DC-E915-04B0C8C38613}"/>
                </a:ext>
              </a:extLst>
            </p:cNvPr>
            <p:cNvSpPr/>
            <p:nvPr/>
          </p:nvSpPr>
          <p:spPr>
            <a:xfrm flipH="1">
              <a:off x="10368719" y="3070216"/>
              <a:ext cx="182706" cy="89748"/>
            </a:xfrm>
            <a:custGeom>
              <a:avLst/>
              <a:gdLst>
                <a:gd name="f0" fmla="val 10800000"/>
                <a:gd name="f1" fmla="val 5400000"/>
                <a:gd name="f2" fmla="val 180"/>
                <a:gd name="f3" fmla="val w"/>
                <a:gd name="f4" fmla="val h"/>
                <a:gd name="f5" fmla="val 0"/>
                <a:gd name="f6" fmla="val 182709"/>
                <a:gd name="f7" fmla="val 89749"/>
                <a:gd name="f8" fmla="val 182583"/>
                <a:gd name="f9" fmla="val 763"/>
                <a:gd name="f10" fmla="val 181820"/>
                <a:gd name="f11" fmla="val 890"/>
                <a:gd name="f12" fmla="val 86953"/>
                <a:gd name="f13" fmla="val 331"/>
                <a:gd name="f14" fmla="val 86851"/>
                <a:gd name="f15" fmla="val 687"/>
                <a:gd name="f16" fmla="val 1017"/>
                <a:gd name="f17" fmla="val 1856"/>
                <a:gd name="f18" fmla="val 87016"/>
                <a:gd name="f19" fmla="val 2492"/>
                <a:gd name="f20" fmla="val 87741"/>
                <a:gd name="f21" fmla="val 2428"/>
                <a:gd name="f22" fmla="val 88580"/>
                <a:gd name="f23" fmla="val 88631"/>
                <a:gd name="f24" fmla="val 88682"/>
                <a:gd name="f25" fmla="val 2416"/>
                <a:gd name="f26" fmla="val 88733"/>
                <a:gd name="f27" fmla="val 89750"/>
                <a:gd name="f28" fmla="val 182710"/>
                <a:gd name="f29" fmla="val 3051"/>
                <a:gd name="f30" fmla="+- 0 0 -90"/>
                <a:gd name="f31" fmla="*/ f3 1 182709"/>
                <a:gd name="f32" fmla="*/ f4 1 89749"/>
                <a:gd name="f33" fmla="val f5"/>
                <a:gd name="f34" fmla="val f6"/>
                <a:gd name="f35" fmla="val f7"/>
                <a:gd name="f36" fmla="*/ f30 f0 1"/>
                <a:gd name="f37" fmla="+- f35 0 f33"/>
                <a:gd name="f38" fmla="+- f34 0 f33"/>
                <a:gd name="f39" fmla="*/ f36 1 f2"/>
                <a:gd name="f40" fmla="*/ f38 1 182709"/>
                <a:gd name="f41" fmla="*/ f37 1 89749"/>
                <a:gd name="f42" fmla="*/ 182583 f38 1"/>
                <a:gd name="f43" fmla="*/ 763 f37 1"/>
                <a:gd name="f44" fmla="*/ 181820 f38 1"/>
                <a:gd name="f45" fmla="*/ 0 f37 1"/>
                <a:gd name="f46" fmla="*/ 890 f38 1"/>
                <a:gd name="f47" fmla="*/ 86953 f37 1"/>
                <a:gd name="f48" fmla="*/ 0 f38 1"/>
                <a:gd name="f49" fmla="*/ 1017 f38 1"/>
                <a:gd name="f50" fmla="*/ 2428 f38 1"/>
                <a:gd name="f51" fmla="*/ 88580 f37 1"/>
                <a:gd name="f52" fmla="*/ 2416 f38 1"/>
                <a:gd name="f53" fmla="*/ 88733 f37 1"/>
                <a:gd name="f54" fmla="*/ 89750 f37 1"/>
                <a:gd name="f55" fmla="*/ 182710 f38 1"/>
                <a:gd name="f56" fmla="*/ 3051 f37 1"/>
                <a:gd name="f57" fmla="+- f39 0 f1"/>
                <a:gd name="f58" fmla="*/ f42 1 182709"/>
                <a:gd name="f59" fmla="*/ f43 1 89749"/>
                <a:gd name="f60" fmla="*/ f44 1 182709"/>
                <a:gd name="f61" fmla="*/ f45 1 89749"/>
                <a:gd name="f62" fmla="*/ f46 1 182709"/>
                <a:gd name="f63" fmla="*/ f47 1 89749"/>
                <a:gd name="f64" fmla="*/ f48 1 182709"/>
                <a:gd name="f65" fmla="*/ f49 1 182709"/>
                <a:gd name="f66" fmla="*/ f50 1 182709"/>
                <a:gd name="f67" fmla="*/ f51 1 89749"/>
                <a:gd name="f68" fmla="*/ f52 1 182709"/>
                <a:gd name="f69" fmla="*/ f53 1 89749"/>
                <a:gd name="f70" fmla="*/ f54 1 89749"/>
                <a:gd name="f71" fmla="*/ f55 1 182709"/>
                <a:gd name="f72" fmla="*/ f56 1 89749"/>
                <a:gd name="f73" fmla="*/ f33 1 f40"/>
                <a:gd name="f74" fmla="*/ f34 1 f40"/>
                <a:gd name="f75" fmla="*/ f33 1 f41"/>
                <a:gd name="f76" fmla="*/ f35 1 f41"/>
                <a:gd name="f77" fmla="*/ f58 1 f40"/>
                <a:gd name="f78" fmla="*/ f59 1 f41"/>
                <a:gd name="f79" fmla="*/ f60 1 f40"/>
                <a:gd name="f80" fmla="*/ f61 1 f41"/>
                <a:gd name="f81" fmla="*/ f62 1 f40"/>
                <a:gd name="f82" fmla="*/ f63 1 f41"/>
                <a:gd name="f83" fmla="*/ f64 1 f40"/>
                <a:gd name="f84" fmla="*/ f65 1 f40"/>
                <a:gd name="f85" fmla="*/ f66 1 f40"/>
                <a:gd name="f86" fmla="*/ f67 1 f41"/>
                <a:gd name="f87" fmla="*/ f68 1 f40"/>
                <a:gd name="f88" fmla="*/ f69 1 f41"/>
                <a:gd name="f89" fmla="*/ f70 1 f41"/>
                <a:gd name="f90" fmla="*/ f71 1 f40"/>
                <a:gd name="f91" fmla="*/ f72 1 f41"/>
                <a:gd name="f92" fmla="*/ f73 f31 1"/>
                <a:gd name="f93" fmla="*/ f74 f31 1"/>
                <a:gd name="f94" fmla="*/ f76 f32 1"/>
                <a:gd name="f95" fmla="*/ f75 f32 1"/>
                <a:gd name="f96" fmla="*/ f77 f31 1"/>
                <a:gd name="f97" fmla="*/ f78 f32 1"/>
                <a:gd name="f98" fmla="*/ f79 f31 1"/>
                <a:gd name="f99" fmla="*/ f80 f32 1"/>
                <a:gd name="f100" fmla="*/ f81 f31 1"/>
                <a:gd name="f101" fmla="*/ f82 f32 1"/>
                <a:gd name="f102" fmla="*/ f83 f31 1"/>
                <a:gd name="f103" fmla="*/ f84 f31 1"/>
                <a:gd name="f104" fmla="*/ f85 f31 1"/>
                <a:gd name="f105" fmla="*/ f86 f32 1"/>
                <a:gd name="f106" fmla="*/ f87 f31 1"/>
                <a:gd name="f107" fmla="*/ f88 f32 1"/>
                <a:gd name="f108" fmla="*/ f89 f32 1"/>
                <a:gd name="f109" fmla="*/ f90 f31 1"/>
                <a:gd name="f110" fmla="*/ f91 f32 1"/>
              </a:gdLst>
              <a:ahLst/>
              <a:cxnLst>
                <a:cxn ang="3cd4">
                  <a:pos x="hc" y="t"/>
                </a:cxn>
                <a:cxn ang="0">
                  <a:pos x="r" y="vc"/>
                </a:cxn>
                <a:cxn ang="cd4">
                  <a:pos x="hc" y="b"/>
                </a:cxn>
                <a:cxn ang="cd2">
                  <a:pos x="l" y="vc"/>
                </a:cxn>
                <a:cxn ang="f57">
                  <a:pos x="f96" y="f97"/>
                </a:cxn>
                <a:cxn ang="f57">
                  <a:pos x="f98" y="f99"/>
                </a:cxn>
                <a:cxn ang="f57">
                  <a:pos x="f100" y="f101"/>
                </a:cxn>
                <a:cxn ang="f57">
                  <a:pos x="f102" y="f101"/>
                </a:cxn>
                <a:cxn ang="f57">
                  <a:pos x="f102" y="f101"/>
                </a:cxn>
                <a:cxn ang="f57">
                  <a:pos x="f103" y="f101"/>
                </a:cxn>
                <a:cxn ang="f57">
                  <a:pos x="f104" y="f105"/>
                </a:cxn>
                <a:cxn ang="f57">
                  <a:pos x="f106" y="f107"/>
                </a:cxn>
                <a:cxn ang="f57">
                  <a:pos x="f106" y="f108"/>
                </a:cxn>
                <a:cxn ang="f57">
                  <a:pos x="f109" y="f110"/>
                </a:cxn>
              </a:cxnLst>
              <a:rect l="f92" t="f95" r="f93" b="f94"/>
              <a:pathLst>
                <a:path w="182709" h="89749">
                  <a:moveTo>
                    <a:pt x="f8" y="f9"/>
                  </a:moveTo>
                  <a:lnTo>
                    <a:pt x="f10" y="f5"/>
                  </a:lnTo>
                  <a:lnTo>
                    <a:pt x="f11" y="f12"/>
                  </a:lnTo>
                  <a:lnTo>
                    <a:pt x="f5" y="f12"/>
                  </a:lnTo>
                  <a:lnTo>
                    <a:pt x="f5" y="f12"/>
                  </a:lnTo>
                  <a:cubicBezTo>
                    <a:pt x="f13" y="f14"/>
                    <a:pt x="f15" y="f14"/>
                    <a:pt x="f16" y="f12"/>
                  </a:cubicBezTo>
                  <a:cubicBezTo>
                    <a:pt x="f17" y="f18"/>
                    <a:pt x="f19" y="f20"/>
                    <a:pt x="f21" y="f22"/>
                  </a:cubicBezTo>
                  <a:cubicBezTo>
                    <a:pt x="f21" y="f23"/>
                    <a:pt x="f21" y="f24"/>
                    <a:pt x="f25" y="f26"/>
                  </a:cubicBezTo>
                  <a:lnTo>
                    <a:pt x="f25" y="f2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347">
              <a:extLst>
                <a:ext uri="{FF2B5EF4-FFF2-40B4-BE49-F238E27FC236}">
                  <a16:creationId xmlns:a16="http://schemas.microsoft.com/office/drawing/2014/main" id="{5DF24FA5-1574-FED0-E880-41828A677824}"/>
                </a:ext>
              </a:extLst>
            </p:cNvPr>
            <p:cNvSpPr/>
            <p:nvPr/>
          </p:nvSpPr>
          <p:spPr>
            <a:xfrm flipH="1">
              <a:off x="10574185" y="3387513"/>
              <a:ext cx="43479" cy="24030"/>
            </a:xfrm>
            <a:custGeom>
              <a:avLst/>
              <a:gdLst>
                <a:gd name="f0" fmla="val 10800000"/>
                <a:gd name="f1" fmla="val 5400000"/>
                <a:gd name="f2" fmla="val 180"/>
                <a:gd name="f3" fmla="val w"/>
                <a:gd name="f4" fmla="val h"/>
                <a:gd name="f5" fmla="val 0"/>
                <a:gd name="f6" fmla="val 43484"/>
                <a:gd name="f7" fmla="val 24026"/>
                <a:gd name="f8" fmla="val 2289"/>
                <a:gd name="f9" fmla="val 23137"/>
                <a:gd name="f10" fmla="val 4068"/>
                <a:gd name="f11" fmla="val 1144"/>
                <a:gd name="f12" fmla="val 42213"/>
                <a:gd name="f13" fmla="val 890"/>
                <a:gd name="f14" fmla="val 20086"/>
                <a:gd name="f15" fmla="val 1017"/>
                <a:gd name="f16" fmla="val 1856"/>
                <a:gd name="f17" fmla="val 19730"/>
                <a:gd name="f18" fmla="val 2823"/>
                <a:gd name="f19" fmla="val 20136"/>
                <a:gd name="f20" fmla="val 3179"/>
                <a:gd name="f21" fmla="val 20975"/>
                <a:gd name="f22" fmla="val 3535"/>
                <a:gd name="f23" fmla="val 21815"/>
                <a:gd name="f24" fmla="val 3128"/>
                <a:gd name="f25" fmla="val 22781"/>
                <a:gd name="f26" fmla="+- 0 0 -90"/>
                <a:gd name="f27" fmla="*/ f3 1 43484"/>
                <a:gd name="f28" fmla="*/ f4 1 24026"/>
                <a:gd name="f29" fmla="val f5"/>
                <a:gd name="f30" fmla="val f6"/>
                <a:gd name="f31" fmla="val f7"/>
                <a:gd name="f32" fmla="*/ f26 f0 1"/>
                <a:gd name="f33" fmla="+- f31 0 f29"/>
                <a:gd name="f34" fmla="+- f30 0 f29"/>
                <a:gd name="f35" fmla="*/ f32 1 f2"/>
                <a:gd name="f36" fmla="*/ f34 1 43484"/>
                <a:gd name="f37" fmla="*/ f33 1 24026"/>
                <a:gd name="f38" fmla="*/ 2289 f34 1"/>
                <a:gd name="f39" fmla="*/ 23137 f33 1"/>
                <a:gd name="f40" fmla="*/ 24026 f33 1"/>
                <a:gd name="f41" fmla="*/ 43484 f34 1"/>
                <a:gd name="f42" fmla="*/ 4068 f33 1"/>
                <a:gd name="f43" fmla="*/ 1144 f33 1"/>
                <a:gd name="f44" fmla="*/ 0 f33 1"/>
                <a:gd name="f45" fmla="*/ 42213 f34 1"/>
                <a:gd name="f46" fmla="*/ 890 f34 1"/>
                <a:gd name="f47" fmla="*/ 20086 f33 1"/>
                <a:gd name="f48" fmla="*/ 0 f34 1"/>
                <a:gd name="f49" fmla="*/ 1017 f34 1"/>
                <a:gd name="f50" fmla="*/ 3179 f34 1"/>
                <a:gd name="f51" fmla="*/ 20975 f33 1"/>
                <a:gd name="f52" fmla="+- f35 0 f1"/>
                <a:gd name="f53" fmla="*/ f38 1 43484"/>
                <a:gd name="f54" fmla="*/ f39 1 24026"/>
                <a:gd name="f55" fmla="*/ f40 1 24026"/>
                <a:gd name="f56" fmla="*/ f41 1 43484"/>
                <a:gd name="f57" fmla="*/ f42 1 24026"/>
                <a:gd name="f58" fmla="*/ f43 1 24026"/>
                <a:gd name="f59" fmla="*/ f44 1 24026"/>
                <a:gd name="f60" fmla="*/ f45 1 43484"/>
                <a:gd name="f61" fmla="*/ f46 1 43484"/>
                <a:gd name="f62" fmla="*/ f47 1 24026"/>
                <a:gd name="f63" fmla="*/ f48 1 43484"/>
                <a:gd name="f64" fmla="*/ f49 1 43484"/>
                <a:gd name="f65" fmla="*/ f50 1 43484"/>
                <a:gd name="f66" fmla="*/ f51 1 24026"/>
                <a:gd name="f67" fmla="*/ f29 1 f36"/>
                <a:gd name="f68" fmla="*/ f30 1 f36"/>
                <a:gd name="f69" fmla="*/ f29 1 f37"/>
                <a:gd name="f70" fmla="*/ f31 1 f37"/>
                <a:gd name="f71" fmla="*/ f53 1 f36"/>
                <a:gd name="f72" fmla="*/ f54 1 f37"/>
                <a:gd name="f73" fmla="*/ f55 1 f37"/>
                <a:gd name="f74" fmla="*/ f56 1 f36"/>
                <a:gd name="f75" fmla="*/ f57 1 f37"/>
                <a:gd name="f76" fmla="*/ f58 1 f37"/>
                <a:gd name="f77" fmla="*/ f59 1 f37"/>
                <a:gd name="f78" fmla="*/ f60 1 f36"/>
                <a:gd name="f79" fmla="*/ f61 1 f36"/>
                <a:gd name="f80" fmla="*/ f62 1 f37"/>
                <a:gd name="f81" fmla="*/ f63 1 f36"/>
                <a:gd name="f82" fmla="*/ f64 1 f36"/>
                <a:gd name="f83" fmla="*/ f65 1 f36"/>
                <a:gd name="f84" fmla="*/ f66 1 f37"/>
                <a:gd name="f85" fmla="*/ f67 f27 1"/>
                <a:gd name="f86" fmla="*/ f68 f27 1"/>
                <a:gd name="f87" fmla="*/ f70 f28 1"/>
                <a:gd name="f88" fmla="*/ f69 f28 1"/>
                <a:gd name="f89" fmla="*/ f71 f27 1"/>
                <a:gd name="f90" fmla="*/ f72 f28 1"/>
                <a:gd name="f91" fmla="*/ f73 f28 1"/>
                <a:gd name="f92" fmla="*/ f74 f27 1"/>
                <a:gd name="f93" fmla="*/ f75 f28 1"/>
                <a:gd name="f94" fmla="*/ f76 f28 1"/>
                <a:gd name="f95" fmla="*/ f77 f28 1"/>
                <a:gd name="f96" fmla="*/ f78 f27 1"/>
                <a:gd name="f97" fmla="*/ f79 f27 1"/>
                <a:gd name="f98" fmla="*/ f80 f28 1"/>
                <a:gd name="f99" fmla="*/ f81 f27 1"/>
                <a:gd name="f100" fmla="*/ f82 f27 1"/>
                <a:gd name="f101" fmla="*/ f83 f27 1"/>
                <a:gd name="f102" fmla="*/ f84 f28 1"/>
              </a:gdLst>
              <a:ahLst/>
              <a:cxnLst>
                <a:cxn ang="3cd4">
                  <a:pos x="hc" y="t"/>
                </a:cxn>
                <a:cxn ang="0">
                  <a:pos x="r" y="vc"/>
                </a:cxn>
                <a:cxn ang="cd4">
                  <a:pos x="hc" y="b"/>
                </a:cxn>
                <a:cxn ang="cd2">
                  <a:pos x="l" y="vc"/>
                </a:cxn>
                <a:cxn ang="f52">
                  <a:pos x="f89" y="f90"/>
                </a:cxn>
                <a:cxn ang="f52">
                  <a:pos x="f89" y="f91"/>
                </a:cxn>
                <a:cxn ang="f52">
                  <a:pos x="f92" y="f93"/>
                </a:cxn>
                <a:cxn ang="f52">
                  <a:pos x="f92" y="f94"/>
                </a:cxn>
                <a:cxn ang="f52">
                  <a:pos x="f92" y="f95"/>
                </a:cxn>
                <a:cxn ang="f52">
                  <a:pos x="f96" y="f95"/>
                </a:cxn>
                <a:cxn ang="f52">
                  <a:pos x="f97" y="f98"/>
                </a:cxn>
                <a:cxn ang="f52">
                  <a:pos x="f99" y="f98"/>
                </a:cxn>
                <a:cxn ang="f52">
                  <a:pos x="f99" y="f98"/>
                </a:cxn>
                <a:cxn ang="f52">
                  <a:pos x="f100" y="f98"/>
                </a:cxn>
                <a:cxn ang="f52">
                  <a:pos x="f101" y="f102"/>
                </a:cxn>
                <a:cxn ang="f52">
                  <a:pos x="f89" y="f90"/>
                </a:cxn>
              </a:cxnLst>
              <a:rect l="f85" t="f88" r="f86" b="f87"/>
              <a:pathLst>
                <a:path w="43484" h="24026">
                  <a:moveTo>
                    <a:pt x="f8" y="f9"/>
                  </a:moveTo>
                  <a:lnTo>
                    <a:pt x="f8" y="f7"/>
                  </a:lnTo>
                  <a:lnTo>
                    <a:pt x="f6" y="f10"/>
                  </a:lnTo>
                  <a:lnTo>
                    <a:pt x="f6" y="f11"/>
                  </a:lnTo>
                  <a:lnTo>
                    <a:pt x="f6" y="f5"/>
                  </a:lnTo>
                  <a:lnTo>
                    <a:pt x="f12" y="f5"/>
                  </a:lnTo>
                  <a:lnTo>
                    <a:pt x="f13" y="f14"/>
                  </a:lnTo>
                  <a:lnTo>
                    <a:pt x="f5" y="f14"/>
                  </a:lnTo>
                  <a:lnTo>
                    <a:pt x="f5" y="f14"/>
                  </a:lnTo>
                  <a:lnTo>
                    <a:pt x="f15" y="f14"/>
                  </a:lnTo>
                  <a:cubicBezTo>
                    <a:pt x="f16" y="f17"/>
                    <a:pt x="f18" y="f19"/>
                    <a:pt x="f20" y="f21"/>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348">
              <a:extLst>
                <a:ext uri="{FF2B5EF4-FFF2-40B4-BE49-F238E27FC236}">
                  <a16:creationId xmlns:a16="http://schemas.microsoft.com/office/drawing/2014/main" id="{E7222C32-243B-27FA-7491-85D9849DD97E}"/>
                </a:ext>
              </a:extLst>
            </p:cNvPr>
            <p:cNvSpPr/>
            <p:nvPr/>
          </p:nvSpPr>
          <p:spPr>
            <a:xfrm flipH="1">
              <a:off x="10549368" y="3156837"/>
              <a:ext cx="23289" cy="232458"/>
            </a:xfrm>
            <a:custGeom>
              <a:avLst/>
              <a:gdLst>
                <a:gd name="f0" fmla="val 10800000"/>
                <a:gd name="f1" fmla="val 5400000"/>
                <a:gd name="f2" fmla="val 180"/>
                <a:gd name="f3" fmla="val w"/>
                <a:gd name="f4" fmla="val h"/>
                <a:gd name="f5" fmla="val 0"/>
                <a:gd name="f6" fmla="val 23289"/>
                <a:gd name="f7" fmla="val 232458"/>
                <a:gd name="f8" fmla="val 763"/>
                <a:gd name="f9" fmla="val 230679"/>
                <a:gd name="f10" fmla="val 1602"/>
                <a:gd name="f11" fmla="val 230743"/>
                <a:gd name="f12" fmla="val 2238"/>
                <a:gd name="f13" fmla="val 231467"/>
                <a:gd name="f14" fmla="val 2174"/>
                <a:gd name="f15" fmla="val 232306"/>
                <a:gd name="f16" fmla="val 232357"/>
                <a:gd name="f17" fmla="val 232408"/>
                <a:gd name="f18" fmla="val 2161"/>
                <a:gd name="f19" fmla="val 232459"/>
                <a:gd name="f20" fmla="val 23268"/>
                <a:gd name="f21" fmla="val 3636"/>
                <a:gd name="f22" fmla="val 1856"/>
                <a:gd name="f23" fmla="val 23408"/>
                <a:gd name="f24" fmla="val 1030"/>
                <a:gd name="f25" fmla="val 22848"/>
                <a:gd name="f26" fmla="val 241"/>
                <a:gd name="f27" fmla="val 22022"/>
                <a:gd name="f28" fmla="val 89"/>
                <a:gd name="f29" fmla="val 21971"/>
                <a:gd name="f30" fmla="val 21920"/>
                <a:gd name="f31" fmla="val 76"/>
                <a:gd name="f32" fmla="val 21869"/>
                <a:gd name="f33" fmla="val 21539"/>
                <a:gd name="f34" fmla="val -25"/>
                <a:gd name="f35" fmla="val 21183"/>
                <a:gd name="f36" fmla="val 20852"/>
                <a:gd name="f37" fmla="val 1093"/>
                <a:gd name="f38" fmla="val 226865"/>
                <a:gd name="f39" fmla="val 229154"/>
                <a:gd name="f40" fmla="val 230043"/>
                <a:gd name="f41" fmla="val 318"/>
                <a:gd name="f42" fmla="val 230158"/>
                <a:gd name="f43" fmla="val 598"/>
                <a:gd name="f44" fmla="val 230387"/>
                <a:gd name="f45" fmla="+- 0 0 -90"/>
                <a:gd name="f46" fmla="*/ f3 1 23289"/>
                <a:gd name="f47" fmla="*/ f4 1 232458"/>
                <a:gd name="f48" fmla="val f5"/>
                <a:gd name="f49" fmla="val f6"/>
                <a:gd name="f50" fmla="val f7"/>
                <a:gd name="f51" fmla="*/ f45 f0 1"/>
                <a:gd name="f52" fmla="+- f50 0 f48"/>
                <a:gd name="f53" fmla="+- f49 0 f48"/>
                <a:gd name="f54" fmla="*/ f51 1 f2"/>
                <a:gd name="f55" fmla="*/ f53 1 23289"/>
                <a:gd name="f56" fmla="*/ f52 1 232458"/>
                <a:gd name="f57" fmla="*/ 763 f53 1"/>
                <a:gd name="f58" fmla="*/ 230679 f52 1"/>
                <a:gd name="f59" fmla="*/ 2174 f53 1"/>
                <a:gd name="f60" fmla="*/ 232306 f52 1"/>
                <a:gd name="f61" fmla="*/ 2161 f53 1"/>
                <a:gd name="f62" fmla="*/ 232459 f52 1"/>
                <a:gd name="f63" fmla="*/ 23268 f53 1"/>
                <a:gd name="f64" fmla="*/ 3636 f52 1"/>
                <a:gd name="f65" fmla="*/ 1856 f52 1"/>
                <a:gd name="f66" fmla="*/ 22022 f53 1"/>
                <a:gd name="f67" fmla="*/ 89 f52 1"/>
                <a:gd name="f68" fmla="*/ 21869 f53 1"/>
                <a:gd name="f69" fmla="*/ 76 f52 1"/>
                <a:gd name="f70" fmla="*/ 20852 f53 1"/>
                <a:gd name="f71" fmla="*/ 1093 f52 1"/>
                <a:gd name="f72" fmla="*/ 0 f53 1"/>
                <a:gd name="f73" fmla="*/ 226865 f52 1"/>
                <a:gd name="f74" fmla="*/ 229154 f52 1"/>
                <a:gd name="f75" fmla="*/ 230043 f52 1"/>
                <a:gd name="f76" fmla="+- f54 0 f1"/>
                <a:gd name="f77" fmla="*/ f57 1 23289"/>
                <a:gd name="f78" fmla="*/ f58 1 232458"/>
                <a:gd name="f79" fmla="*/ f59 1 23289"/>
                <a:gd name="f80" fmla="*/ f60 1 232458"/>
                <a:gd name="f81" fmla="*/ f61 1 23289"/>
                <a:gd name="f82" fmla="*/ f62 1 232458"/>
                <a:gd name="f83" fmla="*/ f63 1 23289"/>
                <a:gd name="f84" fmla="*/ f64 1 232458"/>
                <a:gd name="f85" fmla="*/ f65 1 232458"/>
                <a:gd name="f86" fmla="*/ f66 1 23289"/>
                <a:gd name="f87" fmla="*/ f67 1 232458"/>
                <a:gd name="f88" fmla="*/ f68 1 23289"/>
                <a:gd name="f89" fmla="*/ f69 1 232458"/>
                <a:gd name="f90" fmla="*/ f70 1 23289"/>
                <a:gd name="f91" fmla="*/ f71 1 232458"/>
                <a:gd name="f92" fmla="*/ f72 1 23289"/>
                <a:gd name="f93" fmla="*/ f73 1 232458"/>
                <a:gd name="f94" fmla="*/ f74 1 232458"/>
                <a:gd name="f95" fmla="*/ f75 1 232458"/>
                <a:gd name="f96" fmla="*/ f48 1 f55"/>
                <a:gd name="f97" fmla="*/ f49 1 f55"/>
                <a:gd name="f98" fmla="*/ f48 1 f56"/>
                <a:gd name="f99" fmla="*/ f50 1 f56"/>
                <a:gd name="f100" fmla="*/ f77 1 f55"/>
                <a:gd name="f101" fmla="*/ f78 1 f56"/>
                <a:gd name="f102" fmla="*/ f79 1 f55"/>
                <a:gd name="f103" fmla="*/ f80 1 f56"/>
                <a:gd name="f104" fmla="*/ f81 1 f55"/>
                <a:gd name="f105" fmla="*/ f82 1 f56"/>
                <a:gd name="f106" fmla="*/ f83 1 f55"/>
                <a:gd name="f107" fmla="*/ f84 1 f56"/>
                <a:gd name="f108" fmla="*/ f85 1 f56"/>
                <a:gd name="f109" fmla="*/ f86 1 f55"/>
                <a:gd name="f110" fmla="*/ f87 1 f56"/>
                <a:gd name="f111" fmla="*/ f88 1 f55"/>
                <a:gd name="f112" fmla="*/ f89 1 f56"/>
                <a:gd name="f113" fmla="*/ f90 1 f55"/>
                <a:gd name="f114" fmla="*/ f91 1 f56"/>
                <a:gd name="f115" fmla="*/ f92 1 f55"/>
                <a:gd name="f116" fmla="*/ f93 1 f56"/>
                <a:gd name="f117" fmla="*/ f94 1 f56"/>
                <a:gd name="f118" fmla="*/ f95 1 f56"/>
                <a:gd name="f119" fmla="*/ f96 f46 1"/>
                <a:gd name="f120" fmla="*/ f97 f46 1"/>
                <a:gd name="f121" fmla="*/ f99 f47 1"/>
                <a:gd name="f122" fmla="*/ f98 f47 1"/>
                <a:gd name="f123" fmla="*/ f100 f46 1"/>
                <a:gd name="f124" fmla="*/ f101 f47 1"/>
                <a:gd name="f125" fmla="*/ f102 f46 1"/>
                <a:gd name="f126" fmla="*/ f103 f47 1"/>
                <a:gd name="f127" fmla="*/ f104 f46 1"/>
                <a:gd name="f128" fmla="*/ f105 f47 1"/>
                <a:gd name="f129" fmla="*/ f106 f46 1"/>
                <a:gd name="f130" fmla="*/ f107 f47 1"/>
                <a:gd name="f131" fmla="*/ f108 f47 1"/>
                <a:gd name="f132" fmla="*/ f109 f46 1"/>
                <a:gd name="f133" fmla="*/ f110 f47 1"/>
                <a:gd name="f134" fmla="*/ f111 f46 1"/>
                <a:gd name="f135" fmla="*/ f112 f47 1"/>
                <a:gd name="f136" fmla="*/ f113 f46 1"/>
                <a:gd name="f137" fmla="*/ f114 f47 1"/>
                <a:gd name="f138" fmla="*/ f115 f46 1"/>
                <a:gd name="f139" fmla="*/ f116 f47 1"/>
                <a:gd name="f140" fmla="*/ f117 f47 1"/>
                <a:gd name="f141" fmla="*/ f118 f47 1"/>
              </a:gdLst>
              <a:ahLst/>
              <a:cxnLst>
                <a:cxn ang="3cd4">
                  <a:pos x="hc" y="t"/>
                </a:cxn>
                <a:cxn ang="0">
                  <a:pos x="r" y="vc"/>
                </a:cxn>
                <a:cxn ang="cd4">
                  <a:pos x="hc" y="b"/>
                </a:cxn>
                <a:cxn ang="cd2">
                  <a:pos x="l" y="vc"/>
                </a:cxn>
                <a:cxn ang="f76">
                  <a:pos x="f123" y="f124"/>
                </a:cxn>
                <a:cxn ang="f76">
                  <a:pos x="f125" y="f126"/>
                </a:cxn>
                <a:cxn ang="f76">
                  <a:pos x="f127" y="f128"/>
                </a:cxn>
                <a:cxn ang="f76">
                  <a:pos x="f129" y="f130"/>
                </a:cxn>
                <a:cxn ang="f76">
                  <a:pos x="f129" y="f131"/>
                </a:cxn>
                <a:cxn ang="f76">
                  <a:pos x="f132" y="f133"/>
                </a:cxn>
                <a:cxn ang="f76">
                  <a:pos x="f134" y="f135"/>
                </a:cxn>
                <a:cxn ang="f76">
                  <a:pos x="f136" y="f135"/>
                </a:cxn>
                <a:cxn ang="f76">
                  <a:pos x="f136" y="f135"/>
                </a:cxn>
                <a:cxn ang="f76">
                  <a:pos x="f136" y="f135"/>
                </a:cxn>
                <a:cxn ang="f76">
                  <a:pos x="f136" y="f137"/>
                </a:cxn>
                <a:cxn ang="f76">
                  <a:pos x="f138" y="f139"/>
                </a:cxn>
                <a:cxn ang="f76">
                  <a:pos x="f138" y="f140"/>
                </a:cxn>
                <a:cxn ang="f76">
                  <a:pos x="f138" y="f141"/>
                </a:cxn>
                <a:cxn ang="f76">
                  <a:pos x="f123" y="f124"/>
                </a:cxn>
              </a:cxnLst>
              <a:rect l="f119" t="f122" r="f120" b="f121"/>
              <a:pathLst>
                <a:path w="23289" h="232458">
                  <a:moveTo>
                    <a:pt x="f8" y="f9"/>
                  </a:moveTo>
                  <a:cubicBezTo>
                    <a:pt x="f10" y="f11"/>
                    <a:pt x="f12" y="f13"/>
                    <a:pt x="f14" y="f15"/>
                  </a:cubicBezTo>
                  <a:cubicBezTo>
                    <a:pt x="f14" y="f16"/>
                    <a:pt x="f14" y="f17"/>
                    <a:pt x="f18" y="f19"/>
                  </a:cubicBezTo>
                  <a:lnTo>
                    <a:pt x="f20" y="f21"/>
                  </a:lnTo>
                  <a:lnTo>
                    <a:pt x="f20" y="f22"/>
                  </a:lnTo>
                  <a:cubicBezTo>
                    <a:pt x="f23" y="f24"/>
                    <a:pt x="f25" y="f26"/>
                    <a:pt x="f27" y="f28"/>
                  </a:cubicBezTo>
                  <a:cubicBezTo>
                    <a:pt x="f29" y="f28"/>
                    <a:pt x="f30" y="f31"/>
                    <a:pt x="f32" y="f31"/>
                  </a:cubicBezTo>
                  <a:cubicBezTo>
                    <a:pt x="f33" y="f34"/>
                    <a:pt x="f35" y="f34"/>
                    <a:pt x="f36" y="f31"/>
                  </a:cubicBezTo>
                  <a:lnTo>
                    <a:pt x="f36" y="f31"/>
                  </a:lnTo>
                  <a:cubicBezTo>
                    <a:pt x="f36" y="f31"/>
                    <a:pt x="f36" y="f31"/>
                    <a:pt x="f36" y="f31"/>
                  </a:cubicBezTo>
                  <a:lnTo>
                    <a:pt x="f36" y="f37"/>
                  </a:lnTo>
                  <a:lnTo>
                    <a:pt x="f5" y="f38"/>
                  </a:lnTo>
                  <a:lnTo>
                    <a:pt x="f5" y="f39"/>
                  </a:lnTo>
                  <a:lnTo>
                    <a:pt x="f5" y="f40"/>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349">
              <a:extLst>
                <a:ext uri="{FF2B5EF4-FFF2-40B4-BE49-F238E27FC236}">
                  <a16:creationId xmlns:a16="http://schemas.microsoft.com/office/drawing/2014/main" id="{DD97C99C-8210-9AD9-3A04-9F0BC904CECD}"/>
                </a:ext>
              </a:extLst>
            </p:cNvPr>
            <p:cNvSpPr/>
            <p:nvPr/>
          </p:nvSpPr>
          <p:spPr>
            <a:xfrm flipH="1">
              <a:off x="9597825" y="4784607"/>
              <a:ext cx="32406" cy="103089"/>
            </a:xfrm>
            <a:custGeom>
              <a:avLst/>
              <a:gdLst>
                <a:gd name="f0" fmla="val 10800000"/>
                <a:gd name="f1" fmla="val 5400000"/>
                <a:gd name="f2" fmla="val 180"/>
                <a:gd name="f3" fmla="val w"/>
                <a:gd name="f4" fmla="val h"/>
                <a:gd name="f5" fmla="val 0"/>
                <a:gd name="f6" fmla="val 32406"/>
                <a:gd name="f7" fmla="val 103092"/>
                <a:gd name="f8" fmla="val 18039"/>
                <a:gd name="f9" fmla="val 6865"/>
                <a:gd name="f10" fmla="val 17022"/>
                <a:gd name="f11" fmla="val 5721"/>
                <a:gd name="f12" fmla="val 13970"/>
                <a:gd name="f13" fmla="val 7373"/>
                <a:gd name="f14" fmla="val 238"/>
                <a:gd name="f15" fmla="val 92928"/>
                <a:gd name="f16" fmla="val -79"/>
                <a:gd name="f17" fmla="val 94351"/>
                <a:gd name="f18" fmla="val 95826"/>
                <a:gd name="f19" fmla="val 97250"/>
                <a:gd name="f20" fmla="val 7867"/>
                <a:gd name="f21" fmla="val 93055"/>
                <a:gd name="f22" fmla="val 8465"/>
                <a:gd name="f23" fmla="val 92457"/>
                <a:gd name="f24" fmla="val 9431"/>
                <a:gd name="f25" fmla="val 10029"/>
                <a:gd name="f26" fmla="val 10410"/>
                <a:gd name="f27" fmla="val 93894"/>
                <a:gd name="f28" fmla="val 10080"/>
                <a:gd name="f29" fmla="val 94898"/>
                <a:gd name="f30" fmla="val 9266"/>
                <a:gd name="f31" fmla="val 95343"/>
                <a:gd name="f32" fmla="val 1637"/>
                <a:gd name="f33" fmla="val 99538"/>
                <a:gd name="f34" fmla="val 2934"/>
                <a:gd name="f35" fmla="val 101369"/>
                <a:gd name="f36" fmla="val 4892"/>
                <a:gd name="f37" fmla="val 102602"/>
                <a:gd name="f38" fmla="val 7104"/>
                <a:gd name="f39" fmla="val 102970"/>
                <a:gd name="f40" fmla="val 11885"/>
                <a:gd name="f41" fmla="val 103771"/>
                <a:gd name="f42" fmla="val 16411"/>
                <a:gd name="f43" fmla="val 100555"/>
                <a:gd name="f44" fmla="val 17213"/>
                <a:gd name="f45" fmla="val 95775"/>
                <a:gd name="f46" fmla="val 17238"/>
                <a:gd name="f47" fmla="val 95635"/>
                <a:gd name="f48" fmla="val 17263"/>
                <a:gd name="f49" fmla="val 95483"/>
                <a:gd name="f50" fmla="val 17276"/>
                <a:gd name="f51" fmla="val 890"/>
                <a:gd name="f52" fmla="val 32343"/>
                <a:gd name="f53" fmla="val 2110"/>
                <a:gd name="f54" fmla="val 31529"/>
                <a:gd name="f55" fmla="val 4144"/>
                <a:gd name="f56" fmla="val 30118"/>
                <a:gd name="f57" fmla="val 27143"/>
                <a:gd name="f58" fmla="val 9369"/>
                <a:gd name="f59" fmla="val 21777"/>
                <a:gd name="f60" fmla="val 9916"/>
                <a:gd name="f61" fmla="val 18128"/>
                <a:gd name="f62" fmla="val 6941"/>
                <a:gd name="f63" fmla="val 18102"/>
                <a:gd name="f64" fmla="val 6916"/>
                <a:gd name="f65" fmla="val 18064"/>
                <a:gd name="f66" fmla="val 6890"/>
                <a:gd name="f67" fmla="+- 0 0 -90"/>
                <a:gd name="f68" fmla="*/ f3 1 32406"/>
                <a:gd name="f69" fmla="*/ f4 1 103092"/>
                <a:gd name="f70" fmla="val f5"/>
                <a:gd name="f71" fmla="val f6"/>
                <a:gd name="f72" fmla="val f7"/>
                <a:gd name="f73" fmla="*/ f67 f0 1"/>
                <a:gd name="f74" fmla="+- f72 0 f70"/>
                <a:gd name="f75" fmla="+- f71 0 f70"/>
                <a:gd name="f76" fmla="*/ f73 1 f2"/>
                <a:gd name="f77" fmla="*/ f75 1 32406"/>
                <a:gd name="f78" fmla="*/ f74 1 103092"/>
                <a:gd name="f79" fmla="*/ 18039 f75 1"/>
                <a:gd name="f80" fmla="*/ 6865 f74 1"/>
                <a:gd name="f81" fmla="*/ 17022 f75 1"/>
                <a:gd name="f82" fmla="*/ 5721 f74 1"/>
                <a:gd name="f83" fmla="*/ 13970 f75 1"/>
                <a:gd name="f84" fmla="*/ 7373 f74 1"/>
                <a:gd name="f85" fmla="*/ 238 f75 1"/>
                <a:gd name="f86" fmla="*/ 92928 f74 1"/>
                <a:gd name="f87" fmla="*/ 97250 f74 1"/>
                <a:gd name="f88" fmla="*/ 7867 f75 1"/>
                <a:gd name="f89" fmla="*/ 93055 f74 1"/>
                <a:gd name="f90" fmla="*/ 10029 f75 1"/>
                <a:gd name="f91" fmla="*/ 9266 f75 1"/>
                <a:gd name="f92" fmla="*/ 95343 f74 1"/>
                <a:gd name="f93" fmla="*/ 1637 f75 1"/>
                <a:gd name="f94" fmla="*/ 99538 f74 1"/>
                <a:gd name="f95" fmla="*/ 7104 f75 1"/>
                <a:gd name="f96" fmla="*/ 102970 f74 1"/>
                <a:gd name="f97" fmla="*/ 17213 f75 1"/>
                <a:gd name="f98" fmla="*/ 95775 f74 1"/>
                <a:gd name="f99" fmla="*/ 17276 f75 1"/>
                <a:gd name="f100" fmla="*/ 32406 f75 1"/>
                <a:gd name="f101" fmla="*/ 890 f74 1"/>
                <a:gd name="f102" fmla="*/ 0 f74 1"/>
                <a:gd name="f103" fmla="*/ 30118 f75 1"/>
                <a:gd name="f104" fmla="*/ 18128 f75 1"/>
                <a:gd name="f105" fmla="*/ 6941 f74 1"/>
                <a:gd name="f106" fmla="+- f76 0 f1"/>
                <a:gd name="f107" fmla="*/ f79 1 32406"/>
                <a:gd name="f108" fmla="*/ f80 1 103092"/>
                <a:gd name="f109" fmla="*/ f81 1 32406"/>
                <a:gd name="f110" fmla="*/ f82 1 103092"/>
                <a:gd name="f111" fmla="*/ f83 1 32406"/>
                <a:gd name="f112" fmla="*/ f84 1 103092"/>
                <a:gd name="f113" fmla="*/ f85 1 32406"/>
                <a:gd name="f114" fmla="*/ f86 1 103092"/>
                <a:gd name="f115" fmla="*/ f87 1 103092"/>
                <a:gd name="f116" fmla="*/ f88 1 32406"/>
                <a:gd name="f117" fmla="*/ f89 1 103092"/>
                <a:gd name="f118" fmla="*/ f90 1 32406"/>
                <a:gd name="f119" fmla="*/ f91 1 32406"/>
                <a:gd name="f120" fmla="*/ f92 1 103092"/>
                <a:gd name="f121" fmla="*/ f93 1 32406"/>
                <a:gd name="f122" fmla="*/ f94 1 103092"/>
                <a:gd name="f123" fmla="*/ f95 1 32406"/>
                <a:gd name="f124" fmla="*/ f96 1 103092"/>
                <a:gd name="f125" fmla="*/ f97 1 32406"/>
                <a:gd name="f126" fmla="*/ f98 1 103092"/>
                <a:gd name="f127" fmla="*/ f99 1 32406"/>
                <a:gd name="f128" fmla="*/ f100 1 32406"/>
                <a:gd name="f129" fmla="*/ f101 1 103092"/>
                <a:gd name="f130" fmla="*/ f102 1 103092"/>
                <a:gd name="f131" fmla="*/ f103 1 32406"/>
                <a:gd name="f132" fmla="*/ f104 1 32406"/>
                <a:gd name="f133" fmla="*/ f105 1 103092"/>
                <a:gd name="f134" fmla="*/ f70 1 f77"/>
                <a:gd name="f135" fmla="*/ f71 1 f77"/>
                <a:gd name="f136" fmla="*/ f70 1 f78"/>
                <a:gd name="f137" fmla="*/ f72 1 f78"/>
                <a:gd name="f138" fmla="*/ f107 1 f77"/>
                <a:gd name="f139" fmla="*/ f108 1 f78"/>
                <a:gd name="f140" fmla="*/ f109 1 f77"/>
                <a:gd name="f141" fmla="*/ f110 1 f78"/>
                <a:gd name="f142" fmla="*/ f111 1 f77"/>
                <a:gd name="f143" fmla="*/ f112 1 f78"/>
                <a:gd name="f144" fmla="*/ f113 1 f77"/>
                <a:gd name="f145" fmla="*/ f114 1 f78"/>
                <a:gd name="f146" fmla="*/ f115 1 f78"/>
                <a:gd name="f147" fmla="*/ f116 1 f77"/>
                <a:gd name="f148" fmla="*/ f117 1 f78"/>
                <a:gd name="f149" fmla="*/ f118 1 f77"/>
                <a:gd name="f150" fmla="*/ f119 1 f77"/>
                <a:gd name="f151" fmla="*/ f120 1 f78"/>
                <a:gd name="f152" fmla="*/ f121 1 f77"/>
                <a:gd name="f153" fmla="*/ f122 1 f78"/>
                <a:gd name="f154" fmla="*/ f123 1 f77"/>
                <a:gd name="f155" fmla="*/ f124 1 f78"/>
                <a:gd name="f156" fmla="*/ f125 1 f77"/>
                <a:gd name="f157" fmla="*/ f126 1 f78"/>
                <a:gd name="f158" fmla="*/ f127 1 f77"/>
                <a:gd name="f159" fmla="*/ f128 1 f77"/>
                <a:gd name="f160" fmla="*/ f129 1 f78"/>
                <a:gd name="f161" fmla="*/ f130 1 f78"/>
                <a:gd name="f162" fmla="*/ f131 1 f77"/>
                <a:gd name="f163" fmla="*/ f132 1 f77"/>
                <a:gd name="f164" fmla="*/ f133 1 f78"/>
                <a:gd name="f165" fmla="*/ f134 f68 1"/>
                <a:gd name="f166" fmla="*/ f135 f68 1"/>
                <a:gd name="f167" fmla="*/ f137 f69 1"/>
                <a:gd name="f168" fmla="*/ f136 f69 1"/>
                <a:gd name="f169" fmla="*/ f138 f68 1"/>
                <a:gd name="f170" fmla="*/ f139 f69 1"/>
                <a:gd name="f171" fmla="*/ f140 f68 1"/>
                <a:gd name="f172" fmla="*/ f141 f69 1"/>
                <a:gd name="f173" fmla="*/ f142 f68 1"/>
                <a:gd name="f174" fmla="*/ f143 f69 1"/>
                <a:gd name="f175" fmla="*/ f144 f68 1"/>
                <a:gd name="f176" fmla="*/ f145 f69 1"/>
                <a:gd name="f177" fmla="*/ f146 f69 1"/>
                <a:gd name="f178" fmla="*/ f147 f68 1"/>
                <a:gd name="f179" fmla="*/ f148 f69 1"/>
                <a:gd name="f180" fmla="*/ f149 f68 1"/>
                <a:gd name="f181" fmla="*/ f150 f68 1"/>
                <a:gd name="f182" fmla="*/ f151 f69 1"/>
                <a:gd name="f183" fmla="*/ f152 f68 1"/>
                <a:gd name="f184" fmla="*/ f153 f69 1"/>
                <a:gd name="f185" fmla="*/ f154 f68 1"/>
                <a:gd name="f186" fmla="*/ f155 f69 1"/>
                <a:gd name="f187" fmla="*/ f156 f68 1"/>
                <a:gd name="f188" fmla="*/ f157 f69 1"/>
                <a:gd name="f189" fmla="*/ f158 f68 1"/>
                <a:gd name="f190" fmla="*/ f159 f68 1"/>
                <a:gd name="f191" fmla="*/ f160 f69 1"/>
                <a:gd name="f192" fmla="*/ f161 f69 1"/>
                <a:gd name="f193" fmla="*/ f162 f68 1"/>
                <a:gd name="f194" fmla="*/ f163 f68 1"/>
                <a:gd name="f195" fmla="*/ f164 f69 1"/>
              </a:gdLst>
              <a:ahLst/>
              <a:cxnLst>
                <a:cxn ang="3cd4">
                  <a:pos x="hc" y="t"/>
                </a:cxn>
                <a:cxn ang="0">
                  <a:pos x="r" y="vc"/>
                </a:cxn>
                <a:cxn ang="cd4">
                  <a:pos x="hc" y="b"/>
                </a:cxn>
                <a:cxn ang="cd2">
                  <a:pos x="l" y="vc"/>
                </a:cxn>
                <a:cxn ang="f106">
                  <a:pos x="f169" y="f170"/>
                </a:cxn>
                <a:cxn ang="f106">
                  <a:pos x="f171" y="f172"/>
                </a:cxn>
                <a:cxn ang="f106">
                  <a:pos x="f173" y="f174"/>
                </a:cxn>
                <a:cxn ang="f106">
                  <a:pos x="f175" y="f176"/>
                </a:cxn>
                <a:cxn ang="f106">
                  <a:pos x="f175" y="f177"/>
                </a:cxn>
                <a:cxn ang="f106">
                  <a:pos x="f178" y="f179"/>
                </a:cxn>
                <a:cxn ang="f106">
                  <a:pos x="f180" y="f179"/>
                </a:cxn>
                <a:cxn ang="f106">
                  <a:pos x="f180" y="f179"/>
                </a:cxn>
                <a:cxn ang="f106">
                  <a:pos x="f181" y="f182"/>
                </a:cxn>
                <a:cxn ang="f106">
                  <a:pos x="f183" y="f184"/>
                </a:cxn>
                <a:cxn ang="f106">
                  <a:pos x="f185" y="f186"/>
                </a:cxn>
                <a:cxn ang="f106">
                  <a:pos x="f187" y="f188"/>
                </a:cxn>
                <a:cxn ang="f106">
                  <a:pos x="f189" y="f182"/>
                </a:cxn>
                <a:cxn ang="f106">
                  <a:pos x="f190" y="f191"/>
                </a:cxn>
                <a:cxn ang="f106">
                  <a:pos x="f190" y="f192"/>
                </a:cxn>
                <a:cxn ang="f106">
                  <a:pos x="f193" y="f172"/>
                </a:cxn>
                <a:cxn ang="f106">
                  <a:pos x="f194" y="f195"/>
                </a:cxn>
                <a:cxn ang="f106">
                  <a:pos x="f169" y="f170"/>
                </a:cxn>
              </a:cxnLst>
              <a:rect l="f165" t="f168" r="f166" b="f167"/>
              <a:pathLst>
                <a:path w="32406" h="103092">
                  <a:moveTo>
                    <a:pt x="f8" y="f9"/>
                  </a:moveTo>
                  <a:lnTo>
                    <a:pt x="f10" y="f11"/>
                  </a:lnTo>
                  <a:lnTo>
                    <a:pt x="f12" y="f13"/>
                  </a:lnTo>
                  <a:lnTo>
                    <a:pt x="f14" y="f15"/>
                  </a:lnTo>
                  <a:cubicBezTo>
                    <a:pt x="f16" y="f17"/>
                    <a:pt x="f16" y="f18"/>
                    <a:pt x="f14" y="f19"/>
                  </a:cubicBezTo>
                  <a:lnTo>
                    <a:pt x="f20" y="f21"/>
                  </a:lnTo>
                  <a:cubicBezTo>
                    <a:pt x="f22" y="f23"/>
                    <a:pt x="f24" y="f23"/>
                    <a:pt x="f25" y="f21"/>
                  </a:cubicBezTo>
                  <a:cubicBezTo>
                    <a:pt x="f25" y="f21"/>
                    <a:pt x="f25" y="f21"/>
                    <a:pt x="f25" y="f21"/>
                  </a:cubicBezTo>
                  <a:cubicBezTo>
                    <a:pt x="f26" y="f27"/>
                    <a:pt x="f28" y="f29"/>
                    <a:pt x="f30" y="f31"/>
                  </a:cubicBezTo>
                  <a:lnTo>
                    <a:pt x="f32" y="f33"/>
                  </a:lnTo>
                  <a:cubicBezTo>
                    <a:pt x="f34" y="f35"/>
                    <a:pt x="f36" y="f37"/>
                    <a:pt x="f38" y="f39"/>
                  </a:cubicBezTo>
                  <a:cubicBezTo>
                    <a:pt x="f40" y="f41"/>
                    <a:pt x="f42" y="f43"/>
                    <a:pt x="f44" y="f45"/>
                  </a:cubicBezTo>
                  <a:cubicBezTo>
                    <a:pt x="f46" y="f47"/>
                    <a:pt x="f48" y="f49"/>
                    <a:pt x="f50" y="f31"/>
                  </a:cubicBezTo>
                  <a:lnTo>
                    <a:pt x="f6" y="f51"/>
                  </a:lnTo>
                  <a:cubicBezTo>
                    <a:pt x="f6" y="f51"/>
                    <a:pt x="f6" y="f51"/>
                    <a:pt x="f6" y="f5"/>
                  </a:cubicBezTo>
                  <a:cubicBezTo>
                    <a:pt x="f52" y="f53"/>
                    <a:pt x="f54" y="f55"/>
                    <a:pt x="f56" y="f11"/>
                  </a:cubicBezTo>
                  <a:cubicBezTo>
                    <a:pt x="f57" y="f58"/>
                    <a:pt x="f59" y="f60"/>
                    <a:pt x="f61"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350">
              <a:extLst>
                <a:ext uri="{FF2B5EF4-FFF2-40B4-BE49-F238E27FC236}">
                  <a16:creationId xmlns:a16="http://schemas.microsoft.com/office/drawing/2014/main" id="{B1B656F3-A7D3-4661-D043-642EC1462B4B}"/>
                </a:ext>
              </a:extLst>
            </p:cNvPr>
            <p:cNvSpPr/>
            <p:nvPr/>
          </p:nvSpPr>
          <p:spPr>
            <a:xfrm flipH="1">
              <a:off x="10197580" y="5203356"/>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14" h="12712">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351">
              <a:extLst>
                <a:ext uri="{FF2B5EF4-FFF2-40B4-BE49-F238E27FC236}">
                  <a16:creationId xmlns:a16="http://schemas.microsoft.com/office/drawing/2014/main" id="{8C5308DF-CFD7-4361-252B-ABB6893C0B97}"/>
                </a:ext>
              </a:extLst>
            </p:cNvPr>
            <p:cNvSpPr/>
            <p:nvPr/>
          </p:nvSpPr>
          <p:spPr>
            <a:xfrm flipH="1">
              <a:off x="9619798" y="4877848"/>
              <a:ext cx="588462" cy="324355"/>
            </a:xfrm>
            <a:custGeom>
              <a:avLst/>
              <a:gdLst>
                <a:gd name="f0" fmla="val 10800000"/>
                <a:gd name="f1" fmla="val 5400000"/>
                <a:gd name="f2" fmla="val 180"/>
                <a:gd name="f3" fmla="val w"/>
                <a:gd name="f4" fmla="val h"/>
                <a:gd name="f5" fmla="val 0"/>
                <a:gd name="f6" fmla="val 588461"/>
                <a:gd name="f7" fmla="val 324359"/>
                <a:gd name="f8" fmla="val 588435"/>
                <a:gd name="f9" fmla="val 448"/>
                <a:gd name="f10" fmla="val 587837"/>
                <a:gd name="f11" fmla="val -149"/>
                <a:gd name="f12" fmla="val 586871"/>
                <a:gd name="f13" fmla="val 586273"/>
                <a:gd name="f14" fmla="val 578644"/>
                <a:gd name="f15" fmla="val 4643"/>
                <a:gd name="f16" fmla="val 636"/>
                <a:gd name="f17" fmla="val 321182"/>
                <a:gd name="f18" fmla="val 324360"/>
                <a:gd name="f19" fmla="val 580679"/>
                <a:gd name="f20" fmla="val 5660"/>
                <a:gd name="f21" fmla="val 588307"/>
                <a:gd name="f22" fmla="val 1465"/>
                <a:gd name="f23" fmla="val 588447"/>
                <a:gd name="f24" fmla="val 1148"/>
                <a:gd name="f25" fmla="val 588498"/>
                <a:gd name="f26" fmla="val 791"/>
                <a:gd name="f27" fmla="+- 0 0 -90"/>
                <a:gd name="f28" fmla="*/ f3 1 588461"/>
                <a:gd name="f29" fmla="*/ f4 1 324359"/>
                <a:gd name="f30" fmla="val f5"/>
                <a:gd name="f31" fmla="val f6"/>
                <a:gd name="f32" fmla="val f7"/>
                <a:gd name="f33" fmla="*/ f27 f0 1"/>
                <a:gd name="f34" fmla="+- f32 0 f30"/>
                <a:gd name="f35" fmla="+- f31 0 f30"/>
                <a:gd name="f36" fmla="*/ f33 1 f2"/>
                <a:gd name="f37" fmla="*/ f35 1 588461"/>
                <a:gd name="f38" fmla="*/ f34 1 324359"/>
                <a:gd name="f39" fmla="*/ 588435 f35 1"/>
                <a:gd name="f40" fmla="*/ 448 f34 1"/>
                <a:gd name="f41" fmla="*/ 586273 f35 1"/>
                <a:gd name="f42" fmla="*/ 578644 f35 1"/>
                <a:gd name="f43" fmla="*/ 4643 f34 1"/>
                <a:gd name="f44" fmla="*/ 636 f35 1"/>
                <a:gd name="f45" fmla="*/ 321182 f34 1"/>
                <a:gd name="f46" fmla="*/ 324360 f34 1"/>
                <a:gd name="f47" fmla="*/ 0 f35 1"/>
                <a:gd name="f48" fmla="*/ 580679 f35 1"/>
                <a:gd name="f49" fmla="*/ 5660 f34 1"/>
                <a:gd name="f50" fmla="*/ 588307 f35 1"/>
                <a:gd name="f51" fmla="*/ 1465 f34 1"/>
                <a:gd name="f52" fmla="+- f36 0 f1"/>
                <a:gd name="f53" fmla="*/ f39 1 588461"/>
                <a:gd name="f54" fmla="*/ f40 1 324359"/>
                <a:gd name="f55" fmla="*/ f41 1 588461"/>
                <a:gd name="f56" fmla="*/ f42 1 588461"/>
                <a:gd name="f57" fmla="*/ f43 1 324359"/>
                <a:gd name="f58" fmla="*/ f44 1 588461"/>
                <a:gd name="f59" fmla="*/ f45 1 324359"/>
                <a:gd name="f60" fmla="*/ f46 1 324359"/>
                <a:gd name="f61" fmla="*/ f47 1 588461"/>
                <a:gd name="f62" fmla="*/ f48 1 588461"/>
                <a:gd name="f63" fmla="*/ f49 1 324359"/>
                <a:gd name="f64" fmla="*/ f50 1 588461"/>
                <a:gd name="f65" fmla="*/ f51 1 324359"/>
                <a:gd name="f66" fmla="*/ f30 1 f37"/>
                <a:gd name="f67" fmla="*/ f31 1 f37"/>
                <a:gd name="f68" fmla="*/ f30 1 f38"/>
                <a:gd name="f69" fmla="*/ f32 1 f38"/>
                <a:gd name="f70" fmla="*/ f53 1 f37"/>
                <a:gd name="f71" fmla="*/ f54 1 f38"/>
                <a:gd name="f72" fmla="*/ f55 1 f37"/>
                <a:gd name="f73" fmla="*/ f56 1 f37"/>
                <a:gd name="f74" fmla="*/ f57 1 f38"/>
                <a:gd name="f75" fmla="*/ f58 1 f37"/>
                <a:gd name="f76" fmla="*/ f59 1 f38"/>
                <a:gd name="f77" fmla="*/ f60 1 f38"/>
                <a:gd name="f78" fmla="*/ f61 1 f37"/>
                <a:gd name="f79" fmla="*/ f62 1 f37"/>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8 1"/>
                <a:gd name="f91" fmla="*/ f74 f29 1"/>
                <a:gd name="f92" fmla="*/ f75 f28 1"/>
                <a:gd name="f93" fmla="*/ f76 f29 1"/>
                <a:gd name="f94" fmla="*/ f77 f29 1"/>
                <a:gd name="f95" fmla="*/ f78 f28 1"/>
                <a:gd name="f96" fmla="*/ f79 f28 1"/>
                <a:gd name="f97" fmla="*/ f80 f29 1"/>
                <a:gd name="f98" fmla="*/ f81 f28 1"/>
                <a:gd name="f99" fmla="*/ f82 f29 1"/>
              </a:gdLst>
              <a:ahLst/>
              <a:cxnLst>
                <a:cxn ang="3cd4">
                  <a:pos x="hc" y="t"/>
                </a:cxn>
                <a:cxn ang="0">
                  <a:pos x="r" y="vc"/>
                </a:cxn>
                <a:cxn ang="cd4">
                  <a:pos x="hc" y="b"/>
                </a:cxn>
                <a:cxn ang="cd2">
                  <a:pos x="l" y="vc"/>
                </a:cxn>
                <a:cxn ang="f52">
                  <a:pos x="f87" y="f88"/>
                </a:cxn>
                <a:cxn ang="f52">
                  <a:pos x="f89" y="f88"/>
                </a:cxn>
                <a:cxn ang="f52">
                  <a:pos x="f89" y="f88"/>
                </a:cxn>
                <a:cxn ang="f52">
                  <a:pos x="f90" y="f91"/>
                </a:cxn>
                <a:cxn ang="f52">
                  <a:pos x="f92" y="f93"/>
                </a:cxn>
                <a:cxn ang="f52">
                  <a:pos x="f92" y="f94"/>
                </a:cxn>
                <a:cxn ang="f52">
                  <a:pos x="f92" y="f94"/>
                </a:cxn>
                <a:cxn ang="f52">
                  <a:pos x="f92" y="f94"/>
                </a:cxn>
                <a:cxn ang="f52">
                  <a:pos x="f92" y="f94"/>
                </a:cxn>
                <a:cxn ang="f52">
                  <a:pos x="f95" y="f94"/>
                </a:cxn>
                <a:cxn ang="f52">
                  <a:pos x="f95" y="f94"/>
                </a:cxn>
                <a:cxn ang="f52">
                  <a:pos x="f96" y="f97"/>
                </a:cxn>
                <a:cxn ang="f52">
                  <a:pos x="f98" y="f99"/>
                </a:cxn>
                <a:cxn ang="f52">
                  <a:pos x="f87" y="f88"/>
                </a:cxn>
              </a:cxnLst>
              <a:rect l="f83" t="f86" r="f84" b="f85"/>
              <a:pathLst>
                <a:path w="588461" h="324359">
                  <a:moveTo>
                    <a:pt x="f8" y="f9"/>
                  </a:moveTo>
                  <a:cubicBezTo>
                    <a:pt x="f10" y="f11"/>
                    <a:pt x="f12" y="f11"/>
                    <a:pt x="f13" y="f9"/>
                  </a:cubicBezTo>
                  <a:cubicBezTo>
                    <a:pt x="f13" y="f9"/>
                    <a:pt x="f13" y="f9"/>
                    <a:pt x="f13" y="f9"/>
                  </a:cubicBezTo>
                  <a:lnTo>
                    <a:pt x="f14" y="f15"/>
                  </a:lnTo>
                  <a:lnTo>
                    <a:pt x="f16" y="f17"/>
                  </a:lnTo>
                  <a:lnTo>
                    <a:pt x="f16" y="f18"/>
                  </a:lnTo>
                  <a:cubicBezTo>
                    <a:pt x="f16" y="f18"/>
                    <a:pt x="f16" y="f18"/>
                    <a:pt x="f16" y="f18"/>
                  </a:cubicBezTo>
                  <a:lnTo>
                    <a:pt x="f16" y="f18"/>
                  </a:lnTo>
                  <a:lnTo>
                    <a:pt x="f16" y="f18"/>
                  </a:lnTo>
                  <a:lnTo>
                    <a:pt x="f5" y="f18"/>
                  </a:lnTo>
                  <a:lnTo>
                    <a:pt x="f5" y="f18"/>
                  </a:lnTo>
                  <a:lnTo>
                    <a:pt x="f19" y="f20"/>
                  </a:lnTo>
                  <a:lnTo>
                    <a:pt x="f21" y="f22"/>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352">
              <a:extLst>
                <a:ext uri="{FF2B5EF4-FFF2-40B4-BE49-F238E27FC236}">
                  <a16:creationId xmlns:a16="http://schemas.microsoft.com/office/drawing/2014/main" id="{9E59AEE3-690F-21FF-5848-32701EFBC088}"/>
                </a:ext>
              </a:extLst>
            </p:cNvPr>
            <p:cNvSpPr/>
            <p:nvPr/>
          </p:nvSpPr>
          <p:spPr>
            <a:xfrm flipH="1">
              <a:off x="10196309" y="5108140"/>
              <a:ext cx="12966" cy="94448"/>
            </a:xfrm>
            <a:custGeom>
              <a:avLst/>
              <a:gdLst>
                <a:gd name="f0" fmla="val 10800000"/>
                <a:gd name="f1" fmla="val 5400000"/>
                <a:gd name="f2" fmla="val 180"/>
                <a:gd name="f3" fmla="val w"/>
                <a:gd name="f4" fmla="val h"/>
                <a:gd name="f5" fmla="val 0"/>
                <a:gd name="f6" fmla="val 12969"/>
                <a:gd name="f7" fmla="val 94452"/>
                <a:gd name="f8" fmla="val 1653"/>
                <a:gd name="f9" fmla="val 90894"/>
                <a:gd name="f10" fmla="val 635"/>
                <a:gd name="f11" fmla="val 12333"/>
                <a:gd name="f12" fmla="val 11316"/>
                <a:gd name="f13" fmla="val 90258"/>
                <a:gd name="f14" fmla="val 2161"/>
                <a:gd name="f15" fmla="val 92546"/>
                <a:gd name="f16" fmla="val 2530"/>
                <a:gd name="f17" fmla="val 93131"/>
                <a:gd name="f18" fmla="val 93868"/>
                <a:gd name="f19" fmla="val 94453"/>
                <a:gd name="f20" fmla="+- 0 0 -90"/>
                <a:gd name="f21" fmla="*/ f3 1 12969"/>
                <a:gd name="f22" fmla="*/ f4 1 94452"/>
                <a:gd name="f23" fmla="val f5"/>
                <a:gd name="f24" fmla="val f6"/>
                <a:gd name="f25" fmla="val f7"/>
                <a:gd name="f26" fmla="*/ f20 f0 1"/>
                <a:gd name="f27" fmla="+- f25 0 f23"/>
                <a:gd name="f28" fmla="+- f24 0 f23"/>
                <a:gd name="f29" fmla="*/ f26 1 f2"/>
                <a:gd name="f30" fmla="*/ f28 1 12969"/>
                <a:gd name="f31" fmla="*/ f27 1 94452"/>
                <a:gd name="f32" fmla="*/ 1653 f28 1"/>
                <a:gd name="f33" fmla="*/ 90894 f27 1"/>
                <a:gd name="f34" fmla="*/ 12969 f28 1"/>
                <a:gd name="f35" fmla="*/ 635 f27 1"/>
                <a:gd name="f36" fmla="*/ 12333 f28 1"/>
                <a:gd name="f37" fmla="*/ 11316 f28 1"/>
                <a:gd name="f38" fmla="*/ 0 f27 1"/>
                <a:gd name="f39" fmla="*/ 0 f28 1"/>
                <a:gd name="f40" fmla="*/ 90258 f27 1"/>
                <a:gd name="f41" fmla="*/ 2161 f28 1"/>
                <a:gd name="f42" fmla="*/ 92546 f27 1"/>
                <a:gd name="f43" fmla="*/ 94453 f27 1"/>
                <a:gd name="f44" fmla="+- f29 0 f1"/>
                <a:gd name="f45" fmla="*/ f32 1 12969"/>
                <a:gd name="f46" fmla="*/ f33 1 94452"/>
                <a:gd name="f47" fmla="*/ f34 1 12969"/>
                <a:gd name="f48" fmla="*/ f35 1 94452"/>
                <a:gd name="f49" fmla="*/ f36 1 12969"/>
                <a:gd name="f50" fmla="*/ f37 1 12969"/>
                <a:gd name="f51" fmla="*/ f38 1 94452"/>
                <a:gd name="f52" fmla="*/ f39 1 12969"/>
                <a:gd name="f53" fmla="*/ f40 1 94452"/>
                <a:gd name="f54" fmla="*/ f41 1 12969"/>
                <a:gd name="f55" fmla="*/ f42 1 94452"/>
                <a:gd name="f56" fmla="*/ f43 1 94452"/>
                <a:gd name="f57" fmla="*/ f23 1 f30"/>
                <a:gd name="f58" fmla="*/ f24 1 f30"/>
                <a:gd name="f59" fmla="*/ f23 1 f31"/>
                <a:gd name="f60" fmla="*/ f25 1 f31"/>
                <a:gd name="f61" fmla="*/ f45 1 f30"/>
                <a:gd name="f62" fmla="*/ f46 1 f31"/>
                <a:gd name="f63" fmla="*/ f47 1 f30"/>
                <a:gd name="f64" fmla="*/ f48 1 f31"/>
                <a:gd name="f65" fmla="*/ f49 1 f30"/>
                <a:gd name="f66" fmla="*/ f50 1 f30"/>
                <a:gd name="f67" fmla="*/ f51 1 f31"/>
                <a:gd name="f68" fmla="*/ f52 1 f30"/>
                <a:gd name="f69" fmla="*/ f53 1 f31"/>
                <a:gd name="f70" fmla="*/ f54 1 f30"/>
                <a:gd name="f71" fmla="*/ f55 1 f31"/>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1 1"/>
                <a:gd name="f83" fmla="*/ f67 f22 1"/>
                <a:gd name="f84" fmla="*/ f68 f21 1"/>
                <a:gd name="f85" fmla="*/ f69 f22 1"/>
                <a:gd name="f86" fmla="*/ f70 f21 1"/>
                <a:gd name="f87" fmla="*/ f71 f22 1"/>
                <a:gd name="f88" fmla="*/ f72 f22 1"/>
              </a:gdLst>
              <a:ahLst/>
              <a:cxnLst>
                <a:cxn ang="3cd4">
                  <a:pos x="hc" y="t"/>
                </a:cxn>
                <a:cxn ang="0">
                  <a:pos x="r" y="vc"/>
                </a:cxn>
                <a:cxn ang="cd4">
                  <a:pos x="hc" y="b"/>
                </a:cxn>
                <a:cxn ang="cd2">
                  <a:pos x="l" y="vc"/>
                </a:cxn>
                <a:cxn ang="f44">
                  <a:pos x="f77" y="f78"/>
                </a:cxn>
                <a:cxn ang="f44">
                  <a:pos x="f79" y="f80"/>
                </a:cxn>
                <a:cxn ang="f44">
                  <a:pos x="f81" y="f80"/>
                </a:cxn>
                <a:cxn ang="f44">
                  <a:pos x="f82" y="f80"/>
                </a:cxn>
                <a:cxn ang="f44">
                  <a:pos x="f82" y="f80"/>
                </a:cxn>
                <a:cxn ang="f44">
                  <a:pos x="f82" y="f80"/>
                </a:cxn>
                <a:cxn ang="f44">
                  <a:pos x="f82" y="f83"/>
                </a:cxn>
                <a:cxn ang="f44">
                  <a:pos x="f84" y="f85"/>
                </a:cxn>
                <a:cxn ang="f44">
                  <a:pos x="f86" y="f87"/>
                </a:cxn>
                <a:cxn ang="f44">
                  <a:pos x="f86" y="f88"/>
                </a:cxn>
                <a:cxn ang="f44">
                  <a:pos x="f86" y="f88"/>
                </a:cxn>
              </a:cxnLst>
              <a:rect l="f73" t="f76" r="f74" b="f75"/>
              <a:pathLst>
                <a:path w="12969" h="94452">
                  <a:moveTo>
                    <a:pt x="f8" y="f9"/>
                  </a:moveTo>
                  <a:lnTo>
                    <a:pt x="f6" y="f10"/>
                  </a:lnTo>
                  <a:lnTo>
                    <a:pt x="f11" y="f10"/>
                  </a:lnTo>
                  <a:lnTo>
                    <a:pt x="f12" y="f10"/>
                  </a:lnTo>
                  <a:lnTo>
                    <a:pt x="f12" y="f10"/>
                  </a:lnTo>
                  <a:lnTo>
                    <a:pt x="f12" y="f10"/>
                  </a:lnTo>
                  <a:lnTo>
                    <a:pt x="f12" y="f5"/>
                  </a:lnTo>
                  <a:lnTo>
                    <a:pt x="f5" y="f13"/>
                  </a:lnTo>
                  <a:lnTo>
                    <a:pt x="f14" y="f15"/>
                  </a:lnTo>
                  <a:cubicBezTo>
                    <a:pt x="f16" y="f17"/>
                    <a:pt x="f16" y="f18"/>
                    <a:pt x="f14" y="f19"/>
                  </a:cubicBezTo>
                  <a:cubicBezTo>
                    <a:pt x="f14" y="f19"/>
                    <a:pt x="f14" y="f19"/>
                    <a:pt x="f14" y="f1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353">
              <a:extLst>
                <a:ext uri="{FF2B5EF4-FFF2-40B4-BE49-F238E27FC236}">
                  <a16:creationId xmlns:a16="http://schemas.microsoft.com/office/drawing/2014/main" id="{1757C7CB-FDAF-E9AD-D5A3-19F7B8C98100}"/>
                </a:ext>
              </a:extLst>
            </p:cNvPr>
            <p:cNvSpPr/>
            <p:nvPr/>
          </p:nvSpPr>
          <p:spPr>
            <a:xfrm flipH="1">
              <a:off x="10197196" y="5203484"/>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354">
              <a:extLst>
                <a:ext uri="{FF2B5EF4-FFF2-40B4-BE49-F238E27FC236}">
                  <a16:creationId xmlns:a16="http://schemas.microsoft.com/office/drawing/2014/main" id="{46101B2D-E8C7-79C1-5770-BBED668FCA61}"/>
                </a:ext>
              </a:extLst>
            </p:cNvPr>
            <p:cNvSpPr/>
            <p:nvPr/>
          </p:nvSpPr>
          <p:spPr>
            <a:xfrm flipH="1">
              <a:off x="10197836" y="4959915"/>
              <a:ext cx="141256" cy="148992"/>
            </a:xfrm>
            <a:custGeom>
              <a:avLst/>
              <a:gdLst>
                <a:gd name="f0" fmla="val 10800000"/>
                <a:gd name="f1" fmla="val 5400000"/>
                <a:gd name="f2" fmla="val 180"/>
                <a:gd name="f3" fmla="val w"/>
                <a:gd name="f4" fmla="val h"/>
                <a:gd name="f5" fmla="val 0"/>
                <a:gd name="f6" fmla="val 141259"/>
                <a:gd name="f7" fmla="val 148989"/>
                <a:gd name="f8" fmla="val 140243"/>
                <a:gd name="f9" fmla="val 140179"/>
                <a:gd name="f10" fmla="val 148786"/>
                <a:gd name="f11" fmla="val 148557"/>
                <a:gd name="f12" fmla="val 148353"/>
                <a:gd name="f13" fmla="val 139709"/>
                <a:gd name="f14" fmla="val 147731"/>
                <a:gd name="f15" fmla="val 146816"/>
                <a:gd name="f16" fmla="val 146192"/>
                <a:gd name="f17" fmla="val 141260"/>
                <a:gd name="f18" fmla="val 4195"/>
                <a:gd name="f19" fmla="val 139861"/>
                <a:gd name="f20" fmla="val 148735"/>
                <a:gd name="f21" fmla="+- 0 0 -90"/>
                <a:gd name="f22" fmla="*/ f3 1 141259"/>
                <a:gd name="f23" fmla="*/ f4 1 148989"/>
                <a:gd name="f24" fmla="val f5"/>
                <a:gd name="f25" fmla="val f6"/>
                <a:gd name="f26" fmla="val f7"/>
                <a:gd name="f27" fmla="*/ f21 f0 1"/>
                <a:gd name="f28" fmla="+- f26 0 f24"/>
                <a:gd name="f29" fmla="+- f25 0 f24"/>
                <a:gd name="f30" fmla="*/ f27 1 f2"/>
                <a:gd name="f31" fmla="*/ f29 1 141259"/>
                <a:gd name="f32" fmla="*/ f28 1 148989"/>
                <a:gd name="f33" fmla="*/ 140243 f29 1"/>
                <a:gd name="f34" fmla="*/ 148989 f28 1"/>
                <a:gd name="f35" fmla="*/ 148353 f28 1"/>
                <a:gd name="f36" fmla="*/ 146192 f28 1"/>
                <a:gd name="f37" fmla="*/ 141260 f29 1"/>
                <a:gd name="f38" fmla="*/ 0 f29 1"/>
                <a:gd name="f39" fmla="*/ 0 f28 1"/>
                <a:gd name="f40" fmla="*/ 4195 f28 1"/>
                <a:gd name="f41" fmla="*/ 139861 f29 1"/>
                <a:gd name="f42" fmla="*/ 148735 f28 1"/>
                <a:gd name="f43" fmla="+- f30 0 f1"/>
                <a:gd name="f44" fmla="*/ f33 1 141259"/>
                <a:gd name="f45" fmla="*/ f34 1 148989"/>
                <a:gd name="f46" fmla="*/ f35 1 148989"/>
                <a:gd name="f47" fmla="*/ f36 1 148989"/>
                <a:gd name="f48" fmla="*/ f37 1 141259"/>
                <a:gd name="f49" fmla="*/ f38 1 141259"/>
                <a:gd name="f50" fmla="*/ f39 1 148989"/>
                <a:gd name="f51" fmla="*/ f40 1 148989"/>
                <a:gd name="f52" fmla="*/ f41 1 141259"/>
                <a:gd name="f53" fmla="*/ f42 1 148989"/>
                <a:gd name="f54" fmla="*/ f24 1 f31"/>
                <a:gd name="f55" fmla="*/ f25 1 f31"/>
                <a:gd name="f56" fmla="*/ f24 1 f32"/>
                <a:gd name="f57" fmla="*/ f26 1 f32"/>
                <a:gd name="f58" fmla="*/ f44 1 f31"/>
                <a:gd name="f59" fmla="*/ f45 1 f32"/>
                <a:gd name="f60" fmla="*/ f46 1 f32"/>
                <a:gd name="f61" fmla="*/ f47 1 f32"/>
                <a:gd name="f62" fmla="*/ f48 1 f31"/>
                <a:gd name="f63" fmla="*/ f49 1 f31"/>
                <a:gd name="f64" fmla="*/ f50 1 f32"/>
                <a:gd name="f65" fmla="*/ f51 1 f32"/>
                <a:gd name="f66" fmla="*/ f52 1 f31"/>
                <a:gd name="f67" fmla="*/ f53 1 f32"/>
                <a:gd name="f68" fmla="*/ f54 f22 1"/>
                <a:gd name="f69" fmla="*/ f55 f22 1"/>
                <a:gd name="f70" fmla="*/ f57 f23 1"/>
                <a:gd name="f71" fmla="*/ f56 f23 1"/>
                <a:gd name="f72" fmla="*/ f58 f22 1"/>
                <a:gd name="f73" fmla="*/ f59 f23 1"/>
                <a:gd name="f74" fmla="*/ f60 f23 1"/>
                <a:gd name="f75" fmla="*/ f61 f23 1"/>
                <a:gd name="f76" fmla="*/ f62 f22 1"/>
                <a:gd name="f77" fmla="*/ f63 f22 1"/>
                <a:gd name="f78" fmla="*/ f64 f23 1"/>
                <a:gd name="f79" fmla="*/ f65 f23 1"/>
                <a:gd name="f80" fmla="*/ f66 f22 1"/>
                <a:gd name="f81" fmla="*/ f67 f23 1"/>
              </a:gdLst>
              <a:ahLst/>
              <a:cxnLst>
                <a:cxn ang="3cd4">
                  <a:pos x="hc" y="t"/>
                </a:cxn>
                <a:cxn ang="0">
                  <a:pos x="r" y="vc"/>
                </a:cxn>
                <a:cxn ang="cd4">
                  <a:pos x="hc" y="b"/>
                </a:cxn>
                <a:cxn ang="cd2">
                  <a:pos x="l" y="vc"/>
                </a:cxn>
                <a:cxn ang="f43">
                  <a:pos x="f72" y="f73"/>
                </a:cxn>
                <a:cxn ang="f43">
                  <a:pos x="f72" y="f73"/>
                </a:cxn>
                <a:cxn ang="f43">
                  <a:pos x="f72" y="f74"/>
                </a:cxn>
                <a:cxn ang="f43">
                  <a:pos x="f72" y="f75"/>
                </a:cxn>
                <a:cxn ang="f43">
                  <a:pos x="f76" y="f75"/>
                </a:cxn>
                <a:cxn ang="f43">
                  <a:pos x="f77" y="f78"/>
                </a:cxn>
                <a:cxn ang="f43">
                  <a:pos x="f77" y="f79"/>
                </a:cxn>
                <a:cxn ang="f43">
                  <a:pos x="f80" y="f81"/>
                </a:cxn>
              </a:cxnLst>
              <a:rect l="f68" t="f71" r="f69" b="f70"/>
              <a:pathLst>
                <a:path w="141259" h="148989">
                  <a:moveTo>
                    <a:pt x="f8" y="f7"/>
                  </a:moveTo>
                  <a:lnTo>
                    <a:pt x="f8" y="f7"/>
                  </a:lnTo>
                  <a:cubicBezTo>
                    <a:pt x="f9" y="f10"/>
                    <a:pt x="f9" y="f11"/>
                    <a:pt x="f8" y="f12"/>
                  </a:cubicBezTo>
                  <a:cubicBezTo>
                    <a:pt x="f13" y="f14"/>
                    <a:pt x="f13" y="f15"/>
                    <a:pt x="f8" y="f16"/>
                  </a:cubicBezTo>
                  <a:lnTo>
                    <a:pt x="f17" y="f16"/>
                  </a:lnTo>
                  <a:lnTo>
                    <a:pt x="f5" y="f5"/>
                  </a:lnTo>
                  <a:lnTo>
                    <a:pt x="f5" y="f18"/>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355">
              <a:extLst>
                <a:ext uri="{FF2B5EF4-FFF2-40B4-BE49-F238E27FC236}">
                  <a16:creationId xmlns:a16="http://schemas.microsoft.com/office/drawing/2014/main" id="{5B40CC74-9454-8BA4-8AAB-5669B4DBE6B4}"/>
                </a:ext>
              </a:extLst>
            </p:cNvPr>
            <p:cNvSpPr/>
            <p:nvPr/>
          </p:nvSpPr>
          <p:spPr>
            <a:xfrm flipH="1">
              <a:off x="9613599" y="4788292"/>
              <a:ext cx="585654" cy="320862"/>
            </a:xfrm>
            <a:custGeom>
              <a:avLst/>
              <a:gdLst>
                <a:gd name="f0" fmla="val 10800000"/>
                <a:gd name="f1" fmla="val 5400000"/>
                <a:gd name="f2" fmla="val 180"/>
                <a:gd name="f3" fmla="val w"/>
                <a:gd name="f4" fmla="val h"/>
                <a:gd name="f5" fmla="val 0"/>
                <a:gd name="f6" fmla="val 585656"/>
                <a:gd name="f7" fmla="val 320860"/>
                <a:gd name="f8" fmla="val 1926"/>
                <a:gd name="f9" fmla="val 320861"/>
                <a:gd name="f10" fmla="val 2562"/>
                <a:gd name="f11" fmla="val 582605"/>
                <a:gd name="f12" fmla="val 4068"/>
                <a:gd name="f13" fmla="val 2415"/>
                <a:gd name="f14" fmla="val 583241"/>
                <a:gd name="f15" fmla="val 1418"/>
                <a:gd name="f16" fmla="val 317810"/>
                <a:gd name="f17" fmla="val 400"/>
                <a:gd name="f18" fmla="val -133"/>
                <a:gd name="f19" fmla="val 318433"/>
                <a:gd name="f20" fmla="val 319348"/>
                <a:gd name="f21" fmla="val 319971"/>
                <a:gd name="f22" fmla="val 337"/>
                <a:gd name="f23" fmla="val 320174"/>
                <a:gd name="f24" fmla="val 320403"/>
                <a:gd name="f25" fmla="val 320607"/>
                <a:gd name="f26" fmla="+- 0 0 -90"/>
                <a:gd name="f27" fmla="*/ f3 1 585656"/>
                <a:gd name="f28" fmla="*/ f4 1 320860"/>
                <a:gd name="f29" fmla="val f5"/>
                <a:gd name="f30" fmla="val f6"/>
                <a:gd name="f31" fmla="val f7"/>
                <a:gd name="f32" fmla="*/ f26 f0 1"/>
                <a:gd name="f33" fmla="+- f31 0 f29"/>
                <a:gd name="f34" fmla="+- f30 0 f29"/>
                <a:gd name="f35" fmla="*/ f32 1 f2"/>
                <a:gd name="f36" fmla="*/ f34 1 585656"/>
                <a:gd name="f37" fmla="*/ f33 1 320860"/>
                <a:gd name="f38" fmla="*/ 1926 f34 1"/>
                <a:gd name="f39" fmla="*/ 320861 f33 1"/>
                <a:gd name="f40" fmla="*/ 2562 f34 1"/>
                <a:gd name="f41" fmla="*/ 582605 f34 1"/>
                <a:gd name="f42" fmla="*/ 4068 f33 1"/>
                <a:gd name="f43" fmla="*/ 585656 f34 1"/>
                <a:gd name="f44" fmla="*/ 2415 f33 1"/>
                <a:gd name="f45" fmla="*/ 583241 f34 1"/>
                <a:gd name="f46" fmla="*/ 0 f33 1"/>
                <a:gd name="f47" fmla="*/ 1418 f34 1"/>
                <a:gd name="f48" fmla="*/ 317810 f33 1"/>
                <a:gd name="f49" fmla="*/ 400 f34 1"/>
                <a:gd name="f50" fmla="*/ 319971 f33 1"/>
                <a:gd name="f51" fmla="*/ 320607 f33 1"/>
                <a:gd name="f52" fmla="+- f35 0 f1"/>
                <a:gd name="f53" fmla="*/ f38 1 585656"/>
                <a:gd name="f54" fmla="*/ f39 1 320860"/>
                <a:gd name="f55" fmla="*/ f40 1 585656"/>
                <a:gd name="f56" fmla="*/ f41 1 585656"/>
                <a:gd name="f57" fmla="*/ f42 1 320860"/>
                <a:gd name="f58" fmla="*/ f43 1 585656"/>
                <a:gd name="f59" fmla="*/ f44 1 320860"/>
                <a:gd name="f60" fmla="*/ f45 1 585656"/>
                <a:gd name="f61" fmla="*/ f46 1 320860"/>
                <a:gd name="f62" fmla="*/ f47 1 585656"/>
                <a:gd name="f63" fmla="*/ f48 1 320860"/>
                <a:gd name="f64" fmla="*/ f49 1 585656"/>
                <a:gd name="f65" fmla="*/ f50 1 320860"/>
                <a:gd name="f66" fmla="*/ f51 1 320860"/>
                <a:gd name="f67" fmla="*/ f29 1 f36"/>
                <a:gd name="f68" fmla="*/ f30 1 f36"/>
                <a:gd name="f69" fmla="*/ f29 1 f37"/>
                <a:gd name="f70" fmla="*/ f31 1 f37"/>
                <a:gd name="f71" fmla="*/ f53 1 f36"/>
                <a:gd name="f72" fmla="*/ f54 1 f37"/>
                <a:gd name="f73" fmla="*/ f55 1 f36"/>
                <a:gd name="f74" fmla="*/ f56 1 f36"/>
                <a:gd name="f75" fmla="*/ f57 1 f37"/>
                <a:gd name="f76" fmla="*/ f58 1 f36"/>
                <a:gd name="f77" fmla="*/ f59 1 f37"/>
                <a:gd name="f78" fmla="*/ f60 1 f36"/>
                <a:gd name="f79" fmla="*/ f61 1 f37"/>
                <a:gd name="f80" fmla="*/ f62 1 f36"/>
                <a:gd name="f81" fmla="*/ f63 1 f37"/>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7 1"/>
                <a:gd name="f93" fmla="*/ f75 f28 1"/>
                <a:gd name="f94" fmla="*/ f76 f27 1"/>
                <a:gd name="f95" fmla="*/ f77 f28 1"/>
                <a:gd name="f96" fmla="*/ f78 f27 1"/>
                <a:gd name="f97" fmla="*/ f79 f28 1"/>
                <a:gd name="f98" fmla="*/ f80 f27 1"/>
                <a:gd name="f99" fmla="*/ f81 f28 1"/>
                <a:gd name="f100" fmla="*/ f82 f27 1"/>
                <a:gd name="f101" fmla="*/ f83 f28 1"/>
                <a:gd name="f102" fmla="*/ f84 f28 1"/>
              </a:gdLst>
              <a:ahLst/>
              <a:cxnLst>
                <a:cxn ang="3cd4">
                  <a:pos x="hc" y="t"/>
                </a:cxn>
                <a:cxn ang="0">
                  <a:pos x="r" y="vc"/>
                </a:cxn>
                <a:cxn ang="cd4">
                  <a:pos x="hc" y="b"/>
                </a:cxn>
                <a:cxn ang="cd2">
                  <a:pos x="l" y="vc"/>
                </a:cxn>
                <a:cxn ang="f52">
                  <a:pos x="f89" y="f90"/>
                </a:cxn>
                <a:cxn ang="f52">
                  <a:pos x="f89" y="f90"/>
                </a:cxn>
                <a:cxn ang="f52">
                  <a:pos x="f91" y="f90"/>
                </a:cxn>
                <a:cxn ang="f52">
                  <a:pos x="f92" y="f93"/>
                </a:cxn>
                <a:cxn ang="f52">
                  <a:pos x="f94" y="f95"/>
                </a:cxn>
                <a:cxn ang="f52">
                  <a:pos x="f96" y="f97"/>
                </a:cxn>
                <a:cxn ang="f52">
                  <a:pos x="f98" y="f99"/>
                </a:cxn>
                <a:cxn ang="f52">
                  <a:pos x="f100" y="f99"/>
                </a:cxn>
                <a:cxn ang="f52">
                  <a:pos x="f100" y="f101"/>
                </a:cxn>
                <a:cxn ang="f52">
                  <a:pos x="f100" y="f102"/>
                </a:cxn>
                <a:cxn ang="f52">
                  <a:pos x="f100" y="f102"/>
                </a:cxn>
              </a:cxnLst>
              <a:rect l="f85" t="f88" r="f86" b="f87"/>
              <a:pathLst>
                <a:path w="585656" h="320860">
                  <a:moveTo>
                    <a:pt x="f8" y="f9"/>
                  </a:moveTo>
                  <a:lnTo>
                    <a:pt x="f8" y="f9"/>
                  </a:lnTo>
                  <a:lnTo>
                    <a:pt x="f10" y="f9"/>
                  </a:lnTo>
                  <a:lnTo>
                    <a:pt x="f11" y="f12"/>
                  </a:lnTo>
                  <a:lnTo>
                    <a:pt x="f6" y="f13"/>
                  </a:lnTo>
                  <a:lnTo>
                    <a:pt x="f14" y="f5"/>
                  </a:lnTo>
                  <a:lnTo>
                    <a:pt x="f15" y="f16"/>
                  </a:lnTo>
                  <a:lnTo>
                    <a:pt x="f17" y="f16"/>
                  </a:lnTo>
                  <a:cubicBezTo>
                    <a:pt x="f18" y="f19"/>
                    <a:pt x="f18" y="f20"/>
                    <a:pt x="f17" y="f21"/>
                  </a:cubicBezTo>
                  <a:cubicBezTo>
                    <a:pt x="f22" y="f23"/>
                    <a:pt x="f22" y="f24"/>
                    <a:pt x="f17" y="f25"/>
                  </a:cubicBezTo>
                  <a:lnTo>
                    <a:pt x="f17"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356">
              <a:extLst>
                <a:ext uri="{FF2B5EF4-FFF2-40B4-BE49-F238E27FC236}">
                  <a16:creationId xmlns:a16="http://schemas.microsoft.com/office/drawing/2014/main" id="{8B05947B-D8C1-B309-2006-AECE5E4813E9}"/>
                </a:ext>
              </a:extLst>
            </p:cNvPr>
            <p:cNvSpPr/>
            <p:nvPr/>
          </p:nvSpPr>
          <p:spPr>
            <a:xfrm flipH="1">
              <a:off x="10396051" y="3613416"/>
              <a:ext cx="69293" cy="516882"/>
            </a:xfrm>
            <a:custGeom>
              <a:avLst/>
              <a:gdLst>
                <a:gd name="f0" fmla="val 10800000"/>
                <a:gd name="f1" fmla="val 5400000"/>
                <a:gd name="f2" fmla="val 180"/>
                <a:gd name="f3" fmla="val w"/>
                <a:gd name="f4" fmla="val h"/>
                <a:gd name="f5" fmla="val 0"/>
                <a:gd name="f6" fmla="val 69294"/>
                <a:gd name="f7" fmla="val 516885"/>
                <a:gd name="f8" fmla="val 69295"/>
                <a:gd name="f9" fmla="val 69269"/>
                <a:gd name="f10" fmla="val 3420"/>
                <a:gd name="f11" fmla="val 67362"/>
                <a:gd name="f12" fmla="val 6547"/>
                <a:gd name="f13" fmla="val 64336"/>
                <a:gd name="f14" fmla="val 8136"/>
                <a:gd name="f15" fmla="val 53020"/>
                <a:gd name="f16" fmla="val 13729"/>
                <a:gd name="f17" fmla="val 50096"/>
                <a:gd name="f18" fmla="val 15255"/>
                <a:gd name="f19" fmla="val 500995"/>
                <a:gd name="f20" fmla="val 12715"/>
                <a:gd name="f21" fmla="val 513708"/>
                <a:gd name="f22" fmla="val 15893"/>
                <a:gd name="f23" fmla="val 516886"/>
                <a:gd name="f24" fmla="val 69041"/>
                <a:gd name="f25" fmla="val 636"/>
                <a:gd name="f26" fmla="val 254"/>
                <a:gd name="f27" fmla="+- 0 0 -90"/>
                <a:gd name="f28" fmla="*/ f3 1 69294"/>
                <a:gd name="f29" fmla="*/ f4 1 516885"/>
                <a:gd name="f30" fmla="val f5"/>
                <a:gd name="f31" fmla="val f6"/>
                <a:gd name="f32" fmla="val f7"/>
                <a:gd name="f33" fmla="*/ f27 f0 1"/>
                <a:gd name="f34" fmla="+- f32 0 f30"/>
                <a:gd name="f35" fmla="+- f31 0 f30"/>
                <a:gd name="f36" fmla="*/ f33 1 f2"/>
                <a:gd name="f37" fmla="*/ f35 1 69294"/>
                <a:gd name="f38" fmla="*/ f34 1 516885"/>
                <a:gd name="f39" fmla="*/ 69295 f35 1"/>
                <a:gd name="f40" fmla="*/ 0 f34 1"/>
                <a:gd name="f41" fmla="*/ 64336 f35 1"/>
                <a:gd name="f42" fmla="*/ 8136 f34 1"/>
                <a:gd name="f43" fmla="*/ 53020 f35 1"/>
                <a:gd name="f44" fmla="*/ 13729 f34 1"/>
                <a:gd name="f45" fmla="*/ 50096 f35 1"/>
                <a:gd name="f46" fmla="*/ 15255 f34 1"/>
                <a:gd name="f47" fmla="*/ 0 f35 1"/>
                <a:gd name="f48" fmla="*/ 500995 f34 1"/>
                <a:gd name="f49" fmla="*/ 12715 f35 1"/>
                <a:gd name="f50" fmla="*/ 513708 f34 1"/>
                <a:gd name="f51" fmla="*/ 15893 f35 1"/>
                <a:gd name="f52" fmla="*/ 516886 f34 1"/>
                <a:gd name="f53" fmla="*/ 69041 f35 1"/>
                <a:gd name="f54" fmla="*/ 636 f34 1"/>
                <a:gd name="f55" fmla="+- f36 0 f1"/>
                <a:gd name="f56" fmla="*/ f39 1 69294"/>
                <a:gd name="f57" fmla="*/ f40 1 516885"/>
                <a:gd name="f58" fmla="*/ f41 1 69294"/>
                <a:gd name="f59" fmla="*/ f42 1 516885"/>
                <a:gd name="f60" fmla="*/ f43 1 69294"/>
                <a:gd name="f61" fmla="*/ f44 1 516885"/>
                <a:gd name="f62" fmla="*/ f45 1 69294"/>
                <a:gd name="f63" fmla="*/ f46 1 516885"/>
                <a:gd name="f64" fmla="*/ f47 1 69294"/>
                <a:gd name="f65" fmla="*/ f48 1 516885"/>
                <a:gd name="f66" fmla="*/ f49 1 69294"/>
                <a:gd name="f67" fmla="*/ f50 1 516885"/>
                <a:gd name="f68" fmla="*/ f51 1 69294"/>
                <a:gd name="f69" fmla="*/ f52 1 516885"/>
                <a:gd name="f70" fmla="*/ f53 1 69294"/>
                <a:gd name="f71" fmla="*/ f54 1 516885"/>
                <a:gd name="f72" fmla="*/ f30 1 f37"/>
                <a:gd name="f73" fmla="*/ f31 1 f37"/>
                <a:gd name="f74" fmla="*/ f30 1 f38"/>
                <a:gd name="f75" fmla="*/ f32 1 f38"/>
                <a:gd name="f76" fmla="*/ f56 1 f37"/>
                <a:gd name="f77" fmla="*/ f57 1 f38"/>
                <a:gd name="f78" fmla="*/ f58 1 f37"/>
                <a:gd name="f79" fmla="*/ f59 1 f38"/>
                <a:gd name="f80" fmla="*/ f60 1 f37"/>
                <a:gd name="f81" fmla="*/ f61 1 f38"/>
                <a:gd name="f82" fmla="*/ f62 1 f37"/>
                <a:gd name="f83" fmla="*/ f63 1 f38"/>
                <a:gd name="f84" fmla="*/ f64 1 f37"/>
                <a:gd name="f85" fmla="*/ f65 1 f38"/>
                <a:gd name="f86" fmla="*/ f66 1 f37"/>
                <a:gd name="f87" fmla="*/ f67 1 f38"/>
                <a:gd name="f88" fmla="*/ f68 1 f37"/>
                <a:gd name="f89" fmla="*/ f69 1 f38"/>
                <a:gd name="f90" fmla="*/ f70 1 f37"/>
                <a:gd name="f91" fmla="*/ f71 1 f38"/>
                <a:gd name="f92" fmla="*/ f72 f28 1"/>
                <a:gd name="f93" fmla="*/ f73 f28 1"/>
                <a:gd name="f94" fmla="*/ f75 f29 1"/>
                <a:gd name="f95" fmla="*/ f74 f29 1"/>
                <a:gd name="f96" fmla="*/ f76 f28 1"/>
                <a:gd name="f97" fmla="*/ f77 f29 1"/>
                <a:gd name="f98" fmla="*/ f78 f28 1"/>
                <a:gd name="f99" fmla="*/ f79 f29 1"/>
                <a:gd name="f100" fmla="*/ f80 f28 1"/>
                <a:gd name="f101" fmla="*/ f81 f29 1"/>
                <a:gd name="f102" fmla="*/ f82 f28 1"/>
                <a:gd name="f103" fmla="*/ f83 f29 1"/>
                <a:gd name="f104" fmla="*/ f84 f28 1"/>
                <a:gd name="f105" fmla="*/ f85 f29 1"/>
                <a:gd name="f106" fmla="*/ f86 f28 1"/>
                <a:gd name="f107" fmla="*/ f87 f29 1"/>
                <a:gd name="f108" fmla="*/ f88 f28 1"/>
                <a:gd name="f109" fmla="*/ f89 f29 1"/>
                <a:gd name="f110" fmla="*/ f90 f28 1"/>
                <a:gd name="f111" fmla="*/ f91 f29 1"/>
              </a:gdLst>
              <a:ahLst/>
              <a:cxnLst>
                <a:cxn ang="3cd4">
                  <a:pos x="hc" y="t"/>
                </a:cxn>
                <a:cxn ang="0">
                  <a:pos x="r" y="vc"/>
                </a:cxn>
                <a:cxn ang="cd4">
                  <a:pos x="hc" y="b"/>
                </a:cxn>
                <a:cxn ang="cd2">
                  <a:pos x="l" y="vc"/>
                </a:cxn>
                <a:cxn ang="f55">
                  <a:pos x="f96" y="f97"/>
                </a:cxn>
                <a:cxn ang="f55">
                  <a:pos x="f98" y="f99"/>
                </a:cxn>
                <a:cxn ang="f55">
                  <a:pos x="f100" y="f101"/>
                </a:cxn>
                <a:cxn ang="f55">
                  <a:pos x="f102" y="f103"/>
                </a:cxn>
                <a:cxn ang="f55">
                  <a:pos x="f104" y="f105"/>
                </a:cxn>
                <a:cxn ang="f55">
                  <a:pos x="f106" y="f107"/>
                </a:cxn>
                <a:cxn ang="f55">
                  <a:pos x="f108" y="f109"/>
                </a:cxn>
                <a:cxn ang="f55">
                  <a:pos x="f110" y="f111"/>
                </a:cxn>
                <a:cxn ang="f55">
                  <a:pos x="f96" y="f97"/>
                </a:cxn>
              </a:cxnLst>
              <a:rect l="f92" t="f95" r="f93" b="f94"/>
              <a:pathLst>
                <a:path w="69294" h="516885">
                  <a:moveTo>
                    <a:pt x="f8" y="f5"/>
                  </a:moveTo>
                  <a:cubicBezTo>
                    <a:pt x="f9" y="f10"/>
                    <a:pt x="f11" y="f12"/>
                    <a:pt x="f13" y="f14"/>
                  </a:cubicBezTo>
                  <a:lnTo>
                    <a:pt x="f15" y="f16"/>
                  </a:lnTo>
                  <a:lnTo>
                    <a:pt x="f17" y="f18"/>
                  </a:lnTo>
                  <a:lnTo>
                    <a:pt x="f5" y="f19"/>
                  </a:lnTo>
                  <a:lnTo>
                    <a:pt x="f20" y="f21"/>
                  </a:lnTo>
                  <a:lnTo>
                    <a:pt x="f22" y="f23"/>
                  </a:lnTo>
                  <a:lnTo>
                    <a:pt x="f24" y="f25"/>
                  </a:lnTo>
                  <a:cubicBezTo>
                    <a:pt x="f24" y="f25"/>
                    <a:pt x="f8" y="f2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357">
              <a:extLst>
                <a:ext uri="{FF2B5EF4-FFF2-40B4-BE49-F238E27FC236}">
                  <a16:creationId xmlns:a16="http://schemas.microsoft.com/office/drawing/2014/main" id="{BE02F8FA-B4C2-873C-5A58-D1EF29E0BBC9}"/>
                </a:ext>
              </a:extLst>
            </p:cNvPr>
            <p:cNvSpPr/>
            <p:nvPr/>
          </p:nvSpPr>
          <p:spPr>
            <a:xfrm flipH="1">
              <a:off x="10402287" y="3603632"/>
              <a:ext cx="1527" cy="12710"/>
            </a:xfrm>
            <a:custGeom>
              <a:avLst/>
              <a:gdLst>
                <a:gd name="f0" fmla="val 10800000"/>
                <a:gd name="f1" fmla="val 5400000"/>
                <a:gd name="f2" fmla="val 180"/>
                <a:gd name="f3" fmla="val w"/>
                <a:gd name="f4" fmla="val h"/>
                <a:gd name="f5" fmla="val 0"/>
                <a:gd name="f6" fmla="val 1525"/>
                <a:gd name="f7" fmla="val 12712"/>
                <a:gd name="f8" fmla="val 1526"/>
                <a:gd name="f9" fmla="+- 0 0 -90"/>
                <a:gd name="f10" fmla="*/ f3 1 1525"/>
                <a:gd name="f11" fmla="*/ f4 1 12712"/>
                <a:gd name="f12" fmla="val f5"/>
                <a:gd name="f13" fmla="val f6"/>
                <a:gd name="f14" fmla="val f7"/>
                <a:gd name="f15" fmla="*/ f9 f0 1"/>
                <a:gd name="f16" fmla="+- f14 0 f12"/>
                <a:gd name="f17" fmla="+- f13 0 f12"/>
                <a:gd name="f18" fmla="*/ f15 1 f2"/>
                <a:gd name="f19" fmla="*/ f17 1 1525"/>
                <a:gd name="f20" fmla="*/ f16 1 12712"/>
                <a:gd name="f21" fmla="*/ 0 f17 1"/>
                <a:gd name="f22" fmla="*/ 0 f16 1"/>
                <a:gd name="f23" fmla="*/ 1526 f17 1"/>
                <a:gd name="f24" fmla="+- f18 0 f1"/>
                <a:gd name="f25" fmla="*/ f21 1 1525"/>
                <a:gd name="f26" fmla="*/ f22 1 12712"/>
                <a:gd name="f27" fmla="*/ f23 1 152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525" h="12712">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358">
              <a:extLst>
                <a:ext uri="{FF2B5EF4-FFF2-40B4-BE49-F238E27FC236}">
                  <a16:creationId xmlns:a16="http://schemas.microsoft.com/office/drawing/2014/main" id="{04A0D54C-F47A-1484-BA0A-BAF39B6ABA7F}"/>
                </a:ext>
              </a:extLst>
            </p:cNvPr>
            <p:cNvSpPr/>
            <p:nvPr/>
          </p:nvSpPr>
          <p:spPr>
            <a:xfrm flipH="1">
              <a:off x="10615361" y="3408874"/>
              <a:ext cx="30412" cy="312596"/>
            </a:xfrm>
            <a:custGeom>
              <a:avLst/>
              <a:gdLst>
                <a:gd name="f0" fmla="val 10800000"/>
                <a:gd name="f1" fmla="val 5400000"/>
                <a:gd name="f2" fmla="val 180"/>
                <a:gd name="f3" fmla="val w"/>
                <a:gd name="f4" fmla="val h"/>
                <a:gd name="f5" fmla="val 0"/>
                <a:gd name="f6" fmla="val 30409"/>
                <a:gd name="f7" fmla="val 312597"/>
                <a:gd name="f8" fmla="val 30388"/>
                <a:gd name="f9" fmla="val 2670"/>
                <a:gd name="f10" fmla="val 1780"/>
                <a:gd name="f11" fmla="val 30528"/>
                <a:gd name="f12" fmla="val 954"/>
                <a:gd name="f13" fmla="val 29968"/>
                <a:gd name="f14" fmla="val 165"/>
                <a:gd name="f15" fmla="val 29142"/>
                <a:gd name="f16" fmla="val 13"/>
                <a:gd name="f17" fmla="val 29091"/>
                <a:gd name="f18" fmla="val 29040"/>
                <a:gd name="f19" fmla="val 28989"/>
                <a:gd name="f20" fmla="val 27972"/>
                <a:gd name="f21" fmla="val 1017"/>
                <a:gd name="f22" fmla="val 312598"/>
                <a:gd name="f23" fmla="val 3306"/>
                <a:gd name="f24" fmla="val 310945"/>
                <a:gd name="f25" fmla="+- 0 0 -90"/>
                <a:gd name="f26" fmla="*/ f3 1 30409"/>
                <a:gd name="f27" fmla="*/ f4 1 312597"/>
                <a:gd name="f28" fmla="val f5"/>
                <a:gd name="f29" fmla="val f6"/>
                <a:gd name="f30" fmla="val f7"/>
                <a:gd name="f31" fmla="*/ f25 f0 1"/>
                <a:gd name="f32" fmla="+- f30 0 f28"/>
                <a:gd name="f33" fmla="+- f29 0 f28"/>
                <a:gd name="f34" fmla="*/ f31 1 f2"/>
                <a:gd name="f35" fmla="*/ f33 1 30409"/>
                <a:gd name="f36" fmla="*/ f32 1 312597"/>
                <a:gd name="f37" fmla="*/ 30388 f33 1"/>
                <a:gd name="f38" fmla="*/ 2670 f32 1"/>
                <a:gd name="f39" fmla="*/ 1780 f32 1"/>
                <a:gd name="f40" fmla="*/ 29142 f33 1"/>
                <a:gd name="f41" fmla="*/ 13 f32 1"/>
                <a:gd name="f42" fmla="*/ 28989 f33 1"/>
                <a:gd name="f43" fmla="*/ 0 f32 1"/>
                <a:gd name="f44" fmla="*/ 27972 f33 1"/>
                <a:gd name="f45" fmla="*/ 1017 f32 1"/>
                <a:gd name="f46" fmla="*/ 0 f33 1"/>
                <a:gd name="f47" fmla="*/ 312598 f32 1"/>
                <a:gd name="f48" fmla="*/ 3306 f33 1"/>
                <a:gd name="f49" fmla="*/ 310945 f32 1"/>
                <a:gd name="f50" fmla="+- f34 0 f1"/>
                <a:gd name="f51" fmla="*/ f37 1 30409"/>
                <a:gd name="f52" fmla="*/ f38 1 312597"/>
                <a:gd name="f53" fmla="*/ f39 1 312597"/>
                <a:gd name="f54" fmla="*/ f40 1 30409"/>
                <a:gd name="f55" fmla="*/ f41 1 312597"/>
                <a:gd name="f56" fmla="*/ f42 1 30409"/>
                <a:gd name="f57" fmla="*/ f43 1 312597"/>
                <a:gd name="f58" fmla="*/ f44 1 30409"/>
                <a:gd name="f59" fmla="*/ f45 1 312597"/>
                <a:gd name="f60" fmla="*/ f46 1 30409"/>
                <a:gd name="f61" fmla="*/ f47 1 312597"/>
                <a:gd name="f62" fmla="*/ f48 1 30409"/>
                <a:gd name="f63" fmla="*/ f49 1 312597"/>
                <a:gd name="f64" fmla="*/ f28 1 f35"/>
                <a:gd name="f65" fmla="*/ f29 1 f35"/>
                <a:gd name="f66" fmla="*/ f28 1 f36"/>
                <a:gd name="f67" fmla="*/ f30 1 f36"/>
                <a:gd name="f68" fmla="*/ f51 1 f35"/>
                <a:gd name="f69" fmla="*/ f52 1 f36"/>
                <a:gd name="f70" fmla="*/ f53 1 f36"/>
                <a:gd name="f71" fmla="*/ f54 1 f35"/>
                <a:gd name="f72" fmla="*/ f55 1 f36"/>
                <a:gd name="f73" fmla="*/ f56 1 f35"/>
                <a:gd name="f74" fmla="*/ f57 1 f36"/>
                <a:gd name="f75" fmla="*/ f58 1 f35"/>
                <a:gd name="f76" fmla="*/ f59 1 f36"/>
                <a:gd name="f77" fmla="*/ f60 1 f35"/>
                <a:gd name="f78" fmla="*/ f61 1 f36"/>
                <a:gd name="f79" fmla="*/ f62 1 f35"/>
                <a:gd name="f80" fmla="*/ f63 1 f36"/>
                <a:gd name="f81" fmla="*/ f64 f26 1"/>
                <a:gd name="f82" fmla="*/ f65 f26 1"/>
                <a:gd name="f83" fmla="*/ f67 f27 1"/>
                <a:gd name="f84" fmla="*/ f66 f27 1"/>
                <a:gd name="f85" fmla="*/ f68 f26 1"/>
                <a:gd name="f86" fmla="*/ f69 f27 1"/>
                <a:gd name="f87" fmla="*/ f70 f27 1"/>
                <a:gd name="f88" fmla="*/ f71 f26 1"/>
                <a:gd name="f89" fmla="*/ f72 f27 1"/>
                <a:gd name="f90" fmla="*/ f73 f26 1"/>
                <a:gd name="f91" fmla="*/ f74 f27 1"/>
                <a:gd name="f92" fmla="*/ f75 f26 1"/>
                <a:gd name="f93" fmla="*/ f76 f27 1"/>
                <a:gd name="f94" fmla="*/ f77 f26 1"/>
                <a:gd name="f95" fmla="*/ f78 f27 1"/>
                <a:gd name="f96" fmla="*/ f79 f26 1"/>
                <a:gd name="f97" fmla="*/ f80 f27 1"/>
              </a:gdLst>
              <a:ahLst/>
              <a:cxnLst>
                <a:cxn ang="3cd4">
                  <a:pos x="hc" y="t"/>
                </a:cxn>
                <a:cxn ang="0">
                  <a:pos x="r" y="vc"/>
                </a:cxn>
                <a:cxn ang="cd4">
                  <a:pos x="hc" y="b"/>
                </a:cxn>
                <a:cxn ang="cd2">
                  <a:pos x="l" y="vc"/>
                </a:cxn>
                <a:cxn ang="f50">
                  <a:pos x="f85" y="f86"/>
                </a:cxn>
                <a:cxn ang="f50">
                  <a:pos x="f85" y="f87"/>
                </a:cxn>
                <a:cxn ang="f50">
                  <a:pos x="f88" y="f89"/>
                </a:cxn>
                <a:cxn ang="f50">
                  <a:pos x="f90" y="f91"/>
                </a:cxn>
                <a:cxn ang="f50">
                  <a:pos x="f92" y="f91"/>
                </a:cxn>
                <a:cxn ang="f50">
                  <a:pos x="f92" y="f91"/>
                </a:cxn>
                <a:cxn ang="f50">
                  <a:pos x="f92" y="f91"/>
                </a:cxn>
                <a:cxn ang="f50">
                  <a:pos x="f92" y="f93"/>
                </a:cxn>
                <a:cxn ang="f50">
                  <a:pos x="f94" y="f95"/>
                </a:cxn>
                <a:cxn ang="f50">
                  <a:pos x="f96" y="f97"/>
                </a:cxn>
              </a:cxnLst>
              <a:rect l="f81" t="f84" r="f82" b="f83"/>
              <a:pathLst>
                <a:path w="30409" h="312597">
                  <a:moveTo>
                    <a:pt x="f8" y="f9"/>
                  </a:moveTo>
                  <a:lnTo>
                    <a:pt x="f8" y="f10"/>
                  </a:lnTo>
                  <a:cubicBezTo>
                    <a:pt x="f11" y="f12"/>
                    <a:pt x="f13" y="f14"/>
                    <a:pt x="f15" y="f16"/>
                  </a:cubicBezTo>
                  <a:cubicBezTo>
                    <a:pt x="f17" y="f16"/>
                    <a:pt x="f18" y="f5"/>
                    <a:pt x="f19" y="f5"/>
                  </a:cubicBezTo>
                  <a:lnTo>
                    <a:pt x="f20" y="f5"/>
                  </a:lnTo>
                  <a:lnTo>
                    <a:pt x="f20" y="f5"/>
                  </a:lnTo>
                  <a:lnTo>
                    <a:pt x="f20" y="f5"/>
                  </a:lnTo>
                  <a:lnTo>
                    <a:pt x="f20" y="f21"/>
                  </a:lnTo>
                  <a:lnTo>
                    <a:pt x="f5" y="f22"/>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359">
              <a:extLst>
                <a:ext uri="{FF2B5EF4-FFF2-40B4-BE49-F238E27FC236}">
                  <a16:creationId xmlns:a16="http://schemas.microsoft.com/office/drawing/2014/main" id="{C1A82152-0FF4-94CE-6296-ABD6B3A3ECAA}"/>
                </a:ext>
              </a:extLst>
            </p:cNvPr>
            <p:cNvSpPr/>
            <p:nvPr/>
          </p:nvSpPr>
          <p:spPr>
            <a:xfrm flipH="1">
              <a:off x="10570482" y="3387239"/>
              <a:ext cx="32186" cy="313767"/>
            </a:xfrm>
            <a:custGeom>
              <a:avLst/>
              <a:gdLst>
                <a:gd name="f0" fmla="val 10800000"/>
                <a:gd name="f1" fmla="val 5400000"/>
                <a:gd name="f2" fmla="val 180"/>
                <a:gd name="f3" fmla="val w"/>
                <a:gd name="f4" fmla="val h"/>
                <a:gd name="f5" fmla="val 0"/>
                <a:gd name="f6" fmla="val 32189"/>
                <a:gd name="f7" fmla="val 313765"/>
                <a:gd name="f8" fmla="val 3560"/>
                <a:gd name="f9" fmla="val 312240"/>
                <a:gd name="f10" fmla="val 32168"/>
                <a:gd name="f11" fmla="val 1803"/>
                <a:gd name="f12" fmla="val 32308"/>
                <a:gd name="f13" fmla="val 977"/>
                <a:gd name="f14" fmla="val 31749"/>
                <a:gd name="f15" fmla="val 189"/>
                <a:gd name="f16" fmla="val 30922"/>
                <a:gd name="f17" fmla="val 36"/>
                <a:gd name="f18" fmla="val 30871"/>
                <a:gd name="f19" fmla="val 30820"/>
                <a:gd name="f20" fmla="val 24"/>
                <a:gd name="f21" fmla="val 30769"/>
                <a:gd name="f22" fmla="val 30007"/>
                <a:gd name="f23" fmla="val -116"/>
                <a:gd name="f24" fmla="val 29282"/>
                <a:gd name="f25" fmla="val 380"/>
                <a:gd name="f26" fmla="val 29142"/>
                <a:gd name="f27" fmla="val 1142"/>
                <a:gd name="f28" fmla="val 29117"/>
                <a:gd name="f29" fmla="val 1231"/>
                <a:gd name="f30" fmla="val 1333"/>
                <a:gd name="f31" fmla="val 1422"/>
                <a:gd name="f32" fmla="val 4346"/>
                <a:gd name="f33" fmla="val 313766"/>
                <a:gd name="f34" fmla="+- 0 0 -90"/>
                <a:gd name="f35" fmla="*/ f3 1 32189"/>
                <a:gd name="f36" fmla="*/ f4 1 313765"/>
                <a:gd name="f37" fmla="val f5"/>
                <a:gd name="f38" fmla="val f6"/>
                <a:gd name="f39" fmla="val f7"/>
                <a:gd name="f40" fmla="*/ f34 f0 1"/>
                <a:gd name="f41" fmla="+- f39 0 f37"/>
                <a:gd name="f42" fmla="+- f38 0 f37"/>
                <a:gd name="f43" fmla="*/ f40 1 f2"/>
                <a:gd name="f44" fmla="*/ f42 1 32189"/>
                <a:gd name="f45" fmla="*/ f41 1 313765"/>
                <a:gd name="f46" fmla="*/ 3560 f42 1"/>
                <a:gd name="f47" fmla="*/ 312240 f41 1"/>
                <a:gd name="f48" fmla="*/ 32168 f42 1"/>
                <a:gd name="f49" fmla="*/ 1803 f41 1"/>
                <a:gd name="f50" fmla="*/ 30922 f42 1"/>
                <a:gd name="f51" fmla="*/ 36 f41 1"/>
                <a:gd name="f52" fmla="*/ 30769 f42 1"/>
                <a:gd name="f53" fmla="*/ 24 f41 1"/>
                <a:gd name="f54" fmla="*/ 29142 f42 1"/>
                <a:gd name="f55" fmla="*/ 1142 f41 1"/>
                <a:gd name="f56" fmla="*/ 29117 f42 1"/>
                <a:gd name="f57" fmla="*/ 1422 f41 1"/>
                <a:gd name="f58" fmla="*/ 4346 f41 1"/>
                <a:gd name="f59" fmla="*/ 0 f42 1"/>
                <a:gd name="f60" fmla="*/ 313766 f41 1"/>
                <a:gd name="f61" fmla="+- f43 0 f1"/>
                <a:gd name="f62" fmla="*/ f46 1 32189"/>
                <a:gd name="f63" fmla="*/ f47 1 313765"/>
                <a:gd name="f64" fmla="*/ f48 1 32189"/>
                <a:gd name="f65" fmla="*/ f49 1 313765"/>
                <a:gd name="f66" fmla="*/ f50 1 32189"/>
                <a:gd name="f67" fmla="*/ f51 1 313765"/>
                <a:gd name="f68" fmla="*/ f52 1 32189"/>
                <a:gd name="f69" fmla="*/ f53 1 313765"/>
                <a:gd name="f70" fmla="*/ f54 1 32189"/>
                <a:gd name="f71" fmla="*/ f55 1 313765"/>
                <a:gd name="f72" fmla="*/ f56 1 32189"/>
                <a:gd name="f73" fmla="*/ f57 1 313765"/>
                <a:gd name="f74" fmla="*/ f58 1 313765"/>
                <a:gd name="f75" fmla="*/ f59 1 32189"/>
                <a:gd name="f76" fmla="*/ f60 1 313765"/>
                <a:gd name="f77" fmla="*/ f37 1 f44"/>
                <a:gd name="f78" fmla="*/ f38 1 f44"/>
                <a:gd name="f79" fmla="*/ f37 1 f45"/>
                <a:gd name="f80" fmla="*/ f39 1 f45"/>
                <a:gd name="f81" fmla="*/ f62 1 f44"/>
                <a:gd name="f82" fmla="*/ f63 1 f45"/>
                <a:gd name="f83" fmla="*/ f64 1 f44"/>
                <a:gd name="f84" fmla="*/ f65 1 f45"/>
                <a:gd name="f85" fmla="*/ f66 1 f44"/>
                <a:gd name="f86" fmla="*/ f67 1 f45"/>
                <a:gd name="f87" fmla="*/ f68 1 f44"/>
                <a:gd name="f88" fmla="*/ f69 1 f45"/>
                <a:gd name="f89" fmla="*/ f70 1 f44"/>
                <a:gd name="f90" fmla="*/ f71 1 f45"/>
                <a:gd name="f91" fmla="*/ f72 1 f44"/>
                <a:gd name="f92" fmla="*/ f73 1 f45"/>
                <a:gd name="f93" fmla="*/ f74 1 f45"/>
                <a:gd name="f94" fmla="*/ f75 1 f44"/>
                <a:gd name="f95" fmla="*/ f76 1 f45"/>
                <a:gd name="f96" fmla="*/ f77 f35 1"/>
                <a:gd name="f97" fmla="*/ f78 f35 1"/>
                <a:gd name="f98" fmla="*/ f80 f36 1"/>
                <a:gd name="f99" fmla="*/ f79 f36 1"/>
                <a:gd name="f100" fmla="*/ f81 f35 1"/>
                <a:gd name="f101" fmla="*/ f82 f36 1"/>
                <a:gd name="f102" fmla="*/ f83 f35 1"/>
                <a:gd name="f103" fmla="*/ f84 f36 1"/>
                <a:gd name="f104" fmla="*/ f85 f35 1"/>
                <a:gd name="f105" fmla="*/ f86 f36 1"/>
                <a:gd name="f106" fmla="*/ f87 f35 1"/>
                <a:gd name="f107" fmla="*/ f88 f36 1"/>
                <a:gd name="f108" fmla="*/ f89 f35 1"/>
                <a:gd name="f109" fmla="*/ f90 f36 1"/>
                <a:gd name="f110" fmla="*/ f91 f35 1"/>
                <a:gd name="f111" fmla="*/ f92 f36 1"/>
                <a:gd name="f112" fmla="*/ f93 f36 1"/>
                <a:gd name="f113" fmla="*/ f94 f35 1"/>
                <a:gd name="f114" fmla="*/ f95 f36 1"/>
              </a:gdLst>
              <a:ahLst/>
              <a:cxnLst>
                <a:cxn ang="3cd4">
                  <a:pos x="hc" y="t"/>
                </a:cxn>
                <a:cxn ang="0">
                  <a:pos x="r" y="vc"/>
                </a:cxn>
                <a:cxn ang="cd4">
                  <a:pos x="hc" y="b"/>
                </a:cxn>
                <a:cxn ang="cd2">
                  <a:pos x="l" y="vc"/>
                </a:cxn>
                <a:cxn ang="f61">
                  <a:pos x="f100" y="f101"/>
                </a:cxn>
                <a:cxn ang="f61">
                  <a:pos x="f102" y="f103"/>
                </a:cxn>
                <a:cxn ang="f61">
                  <a:pos x="f104" y="f105"/>
                </a:cxn>
                <a:cxn ang="f61">
                  <a:pos x="f106" y="f107"/>
                </a:cxn>
                <a:cxn ang="f61">
                  <a:pos x="f108" y="f109"/>
                </a:cxn>
                <a:cxn ang="f61">
                  <a:pos x="f110" y="f111"/>
                </a:cxn>
                <a:cxn ang="f61">
                  <a:pos x="f110" y="f112"/>
                </a:cxn>
                <a:cxn ang="f61">
                  <a:pos x="f113" y="f114"/>
                </a:cxn>
              </a:cxnLst>
              <a:rect l="f96" t="f99" r="f97" b="f98"/>
              <a:pathLst>
                <a:path w="32189" h="313765">
                  <a:moveTo>
                    <a:pt x="f8" y="f9"/>
                  </a:moveTo>
                  <a:lnTo>
                    <a:pt x="f10" y="f11"/>
                  </a:lnTo>
                  <a:cubicBezTo>
                    <a:pt x="f12" y="f13"/>
                    <a:pt x="f14" y="f15"/>
                    <a:pt x="f16" y="f17"/>
                  </a:cubicBezTo>
                  <a:cubicBezTo>
                    <a:pt x="f18" y="f17"/>
                    <a:pt x="f19" y="f20"/>
                    <a:pt x="f21" y="f20"/>
                  </a:cubicBezTo>
                  <a:cubicBezTo>
                    <a:pt x="f22" y="f23"/>
                    <a:pt x="f24" y="f25"/>
                    <a:pt x="f26" y="f27"/>
                  </a:cubicBezTo>
                  <a:cubicBezTo>
                    <a:pt x="f28" y="f29"/>
                    <a:pt x="f28" y="f30"/>
                    <a:pt x="f28" y="f31"/>
                  </a:cubicBezTo>
                  <a:lnTo>
                    <a:pt x="f28" y="f32"/>
                  </a:lnTo>
                  <a:lnTo>
                    <a:pt x="f5"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360">
              <a:extLst>
                <a:ext uri="{FF2B5EF4-FFF2-40B4-BE49-F238E27FC236}">
                  <a16:creationId xmlns:a16="http://schemas.microsoft.com/office/drawing/2014/main" id="{FA28D0B9-B58D-C561-8E9F-49C2C75D7DC6}"/>
                </a:ext>
              </a:extLst>
            </p:cNvPr>
            <p:cNvSpPr/>
            <p:nvPr/>
          </p:nvSpPr>
          <p:spPr>
            <a:xfrm flipH="1">
              <a:off x="8186504" y="3676601"/>
              <a:ext cx="98535" cy="84664"/>
            </a:xfrm>
            <a:custGeom>
              <a:avLst/>
              <a:gdLst>
                <a:gd name="f0" fmla="val 10800000"/>
                <a:gd name="f1" fmla="val 5400000"/>
                <a:gd name="f2" fmla="val 180"/>
                <a:gd name="f3" fmla="val w"/>
                <a:gd name="f4" fmla="val h"/>
                <a:gd name="f5" fmla="val 0"/>
                <a:gd name="f6" fmla="val 98538"/>
                <a:gd name="f7" fmla="val 84664"/>
                <a:gd name="f8" fmla="val 12715"/>
                <a:gd name="f9" fmla="val 13094"/>
                <a:gd name="f10" fmla="val 9968"/>
                <a:gd name="f11" fmla="val 16908"/>
                <a:gd name="f12" fmla="val 4641"/>
                <a:gd name="f13" fmla="val 17785"/>
                <a:gd name="f14" fmla="val 826"/>
                <a:gd name="f15" fmla="val 15039"/>
                <a:gd name="f16" fmla="val 534"/>
                <a:gd name="f17" fmla="val 14835"/>
                <a:gd name="f18" fmla="val 267"/>
                <a:gd name="f19" fmla="val 14607"/>
                <a:gd name="f20" fmla="val 14365"/>
                <a:gd name="f21" fmla="val 82264"/>
                <a:gd name="f22" fmla="val 83535"/>
                <a:gd name="f23" fmla="val 78944"/>
                <a:gd name="f24" fmla="val 84540"/>
                <a:gd name="f25" fmla="val 74139"/>
                <a:gd name="f26" fmla="val 89257"/>
                <a:gd name="f27" fmla="val 71049"/>
                <a:gd name="f28" fmla="val 94063"/>
                <a:gd name="f29" fmla="val 72041"/>
                <a:gd name="f30" fmla="val 94114"/>
                <a:gd name="f31" fmla="val 72054"/>
                <a:gd name="f32" fmla="val 94165"/>
                <a:gd name="f33" fmla="val 72066"/>
                <a:gd name="f34" fmla="val 94216"/>
                <a:gd name="f35" fmla="val 72079"/>
                <a:gd name="f36" fmla="val 95907"/>
                <a:gd name="f37" fmla="val 72626"/>
                <a:gd name="f38" fmla="val 97407"/>
                <a:gd name="f39" fmla="val 73643"/>
                <a:gd name="f40" fmla="val 98539"/>
                <a:gd name="f41" fmla="val 75003"/>
                <a:gd name="f42" fmla="val 97776"/>
                <a:gd name="f43" fmla="val 73859"/>
                <a:gd name="f44" fmla="val 11189"/>
                <a:gd name="f45" fmla="val 15054"/>
                <a:gd name="f46" fmla="val 3280"/>
                <a:gd name="f47" fmla="val 15728"/>
                <a:gd name="f48" fmla="val 9000"/>
                <a:gd name="f49" fmla="+- 0 0 -90"/>
                <a:gd name="f50" fmla="*/ f3 1 98538"/>
                <a:gd name="f51" fmla="*/ f4 1 84664"/>
                <a:gd name="f52" fmla="val f5"/>
                <a:gd name="f53" fmla="val f6"/>
                <a:gd name="f54" fmla="val f7"/>
                <a:gd name="f55" fmla="*/ f49 f0 1"/>
                <a:gd name="f56" fmla="+- f54 0 f52"/>
                <a:gd name="f57" fmla="+- f53 0 f52"/>
                <a:gd name="f58" fmla="*/ f55 1 f2"/>
                <a:gd name="f59" fmla="*/ f57 1 98538"/>
                <a:gd name="f60" fmla="*/ f56 1 84664"/>
                <a:gd name="f61" fmla="*/ 12715 f57 1"/>
                <a:gd name="f62" fmla="*/ 13094 f56 1"/>
                <a:gd name="f63" fmla="*/ 826 f57 1"/>
                <a:gd name="f64" fmla="*/ 15039 f56 1"/>
                <a:gd name="f65" fmla="*/ 0 f57 1"/>
                <a:gd name="f66" fmla="*/ 14365 f56 1"/>
                <a:gd name="f67" fmla="*/ 82264 f57 1"/>
                <a:gd name="f68" fmla="*/ 84664 f56 1"/>
                <a:gd name="f69" fmla="*/ 83535 f57 1"/>
                <a:gd name="f70" fmla="*/ 78944 f56 1"/>
                <a:gd name="f71" fmla="*/ 94063 f57 1"/>
                <a:gd name="f72" fmla="*/ 72041 f56 1"/>
                <a:gd name="f73" fmla="*/ 94216 f57 1"/>
                <a:gd name="f74" fmla="*/ 72079 f56 1"/>
                <a:gd name="f75" fmla="*/ 98539 f57 1"/>
                <a:gd name="f76" fmla="*/ 75003 f56 1"/>
                <a:gd name="f77" fmla="*/ 97776 f57 1"/>
                <a:gd name="f78" fmla="*/ 73859 f56 1"/>
                <a:gd name="f79" fmla="*/ 11189 f57 1"/>
                <a:gd name="f80" fmla="*/ 0 f56 1"/>
                <a:gd name="f81" fmla="+- f58 0 f1"/>
                <a:gd name="f82" fmla="*/ f61 1 98538"/>
                <a:gd name="f83" fmla="*/ f62 1 84664"/>
                <a:gd name="f84" fmla="*/ f63 1 98538"/>
                <a:gd name="f85" fmla="*/ f64 1 84664"/>
                <a:gd name="f86" fmla="*/ f65 1 98538"/>
                <a:gd name="f87" fmla="*/ f66 1 84664"/>
                <a:gd name="f88" fmla="*/ f67 1 98538"/>
                <a:gd name="f89" fmla="*/ f68 1 84664"/>
                <a:gd name="f90" fmla="*/ f69 1 98538"/>
                <a:gd name="f91" fmla="*/ f70 1 84664"/>
                <a:gd name="f92" fmla="*/ f71 1 98538"/>
                <a:gd name="f93" fmla="*/ f72 1 84664"/>
                <a:gd name="f94" fmla="*/ f73 1 98538"/>
                <a:gd name="f95" fmla="*/ f74 1 84664"/>
                <a:gd name="f96" fmla="*/ f75 1 98538"/>
                <a:gd name="f97" fmla="*/ f76 1 84664"/>
                <a:gd name="f98" fmla="*/ f77 1 98538"/>
                <a:gd name="f99" fmla="*/ f78 1 84664"/>
                <a:gd name="f100" fmla="*/ f79 1 98538"/>
                <a:gd name="f101" fmla="*/ f80 1 84664"/>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59"/>
                <a:gd name="f115" fmla="*/ f91 1 f60"/>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0 1"/>
                <a:gd name="f139" fmla="*/ f115 f51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6" y="f137"/>
                </a:cxn>
                <a:cxn ang="f81">
                  <a:pos x="f138" y="f139"/>
                </a:cxn>
                <a:cxn ang="f81">
                  <a:pos x="f140" y="f141"/>
                </a:cxn>
                <a:cxn ang="f81">
                  <a:pos x="f142" y="f143"/>
                </a:cxn>
                <a:cxn ang="f81">
                  <a:pos x="f144" y="f145"/>
                </a:cxn>
                <a:cxn ang="f81">
                  <a:pos x="f146" y="f147"/>
                </a:cxn>
                <a:cxn ang="f81">
                  <a:pos x="f148" y="f149"/>
                </a:cxn>
                <a:cxn ang="f81">
                  <a:pos x="f130" y="f131"/>
                </a:cxn>
              </a:cxnLst>
              <a:rect l="f126" t="f129" r="f127" b="f128"/>
              <a:pathLst>
                <a:path w="98538" h="84664">
                  <a:moveTo>
                    <a:pt x="f8" y="f9"/>
                  </a:moveTo>
                  <a:cubicBezTo>
                    <a:pt x="f10" y="f11"/>
                    <a:pt x="f12" y="f13"/>
                    <a:pt x="f14" y="f15"/>
                  </a:cubicBezTo>
                  <a:cubicBezTo>
                    <a:pt x="f16" y="f17"/>
                    <a:pt x="f18" y="f19"/>
                    <a:pt x="f5" y="f20"/>
                  </a:cubicBezTo>
                  <a:lnTo>
                    <a:pt x="f21" y="f7"/>
                  </a:lnTo>
                  <a:lnTo>
                    <a:pt x="f21" y="f7"/>
                  </a:lnTo>
                  <a:lnTo>
                    <a:pt x="f22" y="f23"/>
                  </a:lnTo>
                  <a:cubicBezTo>
                    <a:pt x="f24" y="f25"/>
                    <a:pt x="f26" y="f27"/>
                    <a:pt x="f28" y="f29"/>
                  </a:cubicBezTo>
                  <a:cubicBezTo>
                    <a:pt x="f30" y="f31"/>
                    <a:pt x="f32" y="f33"/>
                    <a:pt x="f34" y="f35"/>
                  </a:cubicBezTo>
                  <a:cubicBezTo>
                    <a:pt x="f36" y="f37"/>
                    <a:pt x="f38" y="f39"/>
                    <a:pt x="f40" y="f41"/>
                  </a:cubicBezTo>
                  <a:lnTo>
                    <a:pt x="f42" y="f43"/>
                  </a:lnTo>
                  <a:lnTo>
                    <a:pt x="f44" y="f5"/>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361">
              <a:extLst>
                <a:ext uri="{FF2B5EF4-FFF2-40B4-BE49-F238E27FC236}">
                  <a16:creationId xmlns:a16="http://schemas.microsoft.com/office/drawing/2014/main" id="{741AABE9-4582-4BDD-ECDC-B301EBCA79AC}"/>
                </a:ext>
              </a:extLst>
            </p:cNvPr>
            <p:cNvSpPr/>
            <p:nvPr/>
          </p:nvSpPr>
          <p:spPr>
            <a:xfrm flipH="1">
              <a:off x="8578653" y="3891439"/>
              <a:ext cx="88203" cy="76343"/>
            </a:xfrm>
            <a:custGeom>
              <a:avLst/>
              <a:gdLst>
                <a:gd name="f0" fmla="val 10800000"/>
                <a:gd name="f1" fmla="val 5400000"/>
                <a:gd name="f2" fmla="val 180"/>
                <a:gd name="f3" fmla="val w"/>
                <a:gd name="f4" fmla="val h"/>
                <a:gd name="f5" fmla="val 0"/>
                <a:gd name="f6" fmla="val 88207"/>
                <a:gd name="f7" fmla="val 76340"/>
                <a:gd name="f8" fmla="val 1780"/>
                <a:gd name="f9" fmla="val 127"/>
                <a:gd name="f10" fmla="val 763"/>
                <a:gd name="f11" fmla="val 85188"/>
                <a:gd name="f12" fmla="val 75257"/>
                <a:gd name="f13" fmla="val 85951"/>
                <a:gd name="f14" fmla="val 75893"/>
                <a:gd name="f15" fmla="val 86549"/>
                <a:gd name="f16" fmla="val 76490"/>
                <a:gd name="f17" fmla="val 87515"/>
                <a:gd name="f18" fmla="val 88113"/>
                <a:gd name="f19" fmla="val 88240"/>
                <a:gd name="f20" fmla="val 75562"/>
                <a:gd name="f21" fmla="val 75206"/>
                <a:gd name="f22" fmla="val 74876"/>
                <a:gd name="f23" fmla="val 74240"/>
                <a:gd name="f24" fmla="val 87350"/>
                <a:gd name="f25" fmla="val 73478"/>
                <a:gd name="f26" fmla="val 4069"/>
                <a:gd name="f27" fmla="+- 0 0 -90"/>
                <a:gd name="f28" fmla="*/ f3 1 88207"/>
                <a:gd name="f29" fmla="*/ f4 1 76340"/>
                <a:gd name="f30" fmla="val f5"/>
                <a:gd name="f31" fmla="val f6"/>
                <a:gd name="f32" fmla="val f7"/>
                <a:gd name="f33" fmla="*/ f27 f0 1"/>
                <a:gd name="f34" fmla="+- f32 0 f30"/>
                <a:gd name="f35" fmla="+- f31 0 f30"/>
                <a:gd name="f36" fmla="*/ f33 1 f2"/>
                <a:gd name="f37" fmla="*/ f35 1 88207"/>
                <a:gd name="f38" fmla="*/ f34 1 76340"/>
                <a:gd name="f39" fmla="*/ 1780 f35 1"/>
                <a:gd name="f40" fmla="*/ 127 f34 1"/>
                <a:gd name="f41" fmla="*/ 0 f35 1"/>
                <a:gd name="f42" fmla="*/ 763 f35 1"/>
                <a:gd name="f43" fmla="*/ 763 f34 1"/>
                <a:gd name="f44" fmla="*/ 85188 f35 1"/>
                <a:gd name="f45" fmla="*/ 75257 f34 1"/>
                <a:gd name="f46" fmla="*/ 85951 f35 1"/>
                <a:gd name="f47" fmla="*/ 75893 f34 1"/>
                <a:gd name="f48" fmla="*/ 88113 f35 1"/>
                <a:gd name="f49" fmla="*/ 74876 f34 1"/>
                <a:gd name="f50" fmla="*/ 74240 f34 1"/>
                <a:gd name="f51" fmla="*/ 87350 f35 1"/>
                <a:gd name="f52" fmla="*/ 73478 f34 1"/>
                <a:gd name="f53" fmla="*/ 4069 f35 1"/>
                <a:gd name="f54" fmla="*/ 0 f34 1"/>
                <a:gd name="f55" fmla="+- f36 0 f1"/>
                <a:gd name="f56" fmla="*/ f39 1 88207"/>
                <a:gd name="f57" fmla="*/ f40 1 76340"/>
                <a:gd name="f58" fmla="*/ f41 1 88207"/>
                <a:gd name="f59" fmla="*/ f42 1 88207"/>
                <a:gd name="f60" fmla="*/ f43 1 76340"/>
                <a:gd name="f61" fmla="*/ f44 1 88207"/>
                <a:gd name="f62" fmla="*/ f45 1 76340"/>
                <a:gd name="f63" fmla="*/ f46 1 88207"/>
                <a:gd name="f64" fmla="*/ f47 1 76340"/>
                <a:gd name="f65" fmla="*/ f48 1 88207"/>
                <a:gd name="f66" fmla="*/ f49 1 76340"/>
                <a:gd name="f67" fmla="*/ f50 1 76340"/>
                <a:gd name="f68" fmla="*/ f51 1 88207"/>
                <a:gd name="f69" fmla="*/ f52 1 76340"/>
                <a:gd name="f70" fmla="*/ f53 1 88207"/>
                <a:gd name="f71" fmla="*/ f54 1 76340"/>
                <a:gd name="f72" fmla="*/ f30 1 f37"/>
                <a:gd name="f73" fmla="*/ f31 1 f37"/>
                <a:gd name="f74" fmla="*/ f30 1 f38"/>
                <a:gd name="f75" fmla="*/ f32 1 f38"/>
                <a:gd name="f76" fmla="*/ f56 1 f37"/>
                <a:gd name="f77" fmla="*/ f57 1 f38"/>
                <a:gd name="f78" fmla="*/ f58 1 f37"/>
                <a:gd name="f79" fmla="*/ f59 1 f37"/>
                <a:gd name="f80" fmla="*/ f60 1 f38"/>
                <a:gd name="f81" fmla="*/ f61 1 f37"/>
                <a:gd name="f82" fmla="*/ f62 1 f38"/>
                <a:gd name="f83" fmla="*/ f63 1 f37"/>
                <a:gd name="f84" fmla="*/ f64 1 f38"/>
                <a:gd name="f85" fmla="*/ f65 1 f37"/>
                <a:gd name="f86" fmla="*/ f66 1 f38"/>
                <a:gd name="f87" fmla="*/ f67 1 f38"/>
                <a:gd name="f88" fmla="*/ f68 1 f37"/>
                <a:gd name="f89" fmla="*/ f69 1 f38"/>
                <a:gd name="f90" fmla="*/ f70 1 f37"/>
                <a:gd name="f91" fmla="*/ f71 1 f38"/>
                <a:gd name="f92" fmla="*/ f72 f28 1"/>
                <a:gd name="f93" fmla="*/ f73 f28 1"/>
                <a:gd name="f94" fmla="*/ f75 f29 1"/>
                <a:gd name="f95" fmla="*/ f74 f29 1"/>
                <a:gd name="f96" fmla="*/ f76 f28 1"/>
                <a:gd name="f97" fmla="*/ f77 f29 1"/>
                <a:gd name="f98" fmla="*/ f78 f28 1"/>
                <a:gd name="f99" fmla="*/ f79 f28 1"/>
                <a:gd name="f100" fmla="*/ f80 f29 1"/>
                <a:gd name="f101" fmla="*/ f81 f28 1"/>
                <a:gd name="f102" fmla="*/ f82 f29 1"/>
                <a:gd name="f103" fmla="*/ f83 f28 1"/>
                <a:gd name="f104" fmla="*/ f84 f29 1"/>
                <a:gd name="f105" fmla="*/ f85 f28 1"/>
                <a:gd name="f106" fmla="*/ f86 f29 1"/>
                <a:gd name="f107" fmla="*/ f87 f29 1"/>
                <a:gd name="f108" fmla="*/ f88 f28 1"/>
                <a:gd name="f109" fmla="*/ f89 f29 1"/>
                <a:gd name="f110" fmla="*/ f90 f28 1"/>
                <a:gd name="f111" fmla="*/ f91 f29 1"/>
              </a:gdLst>
              <a:ahLst/>
              <a:cxnLst>
                <a:cxn ang="3cd4">
                  <a:pos x="hc" y="t"/>
                </a:cxn>
                <a:cxn ang="0">
                  <a:pos x="r" y="vc"/>
                </a:cxn>
                <a:cxn ang="cd4">
                  <a:pos x="hc" y="b"/>
                </a:cxn>
                <a:cxn ang="cd2">
                  <a:pos x="l" y="vc"/>
                </a:cxn>
                <a:cxn ang="f55">
                  <a:pos x="f96" y="f97"/>
                </a:cxn>
                <a:cxn ang="f55">
                  <a:pos x="f98" y="f97"/>
                </a:cxn>
                <a:cxn ang="f55">
                  <a:pos x="f99" y="f100"/>
                </a:cxn>
                <a:cxn ang="f55">
                  <a:pos x="f101" y="f102"/>
                </a:cxn>
                <a:cxn ang="f55">
                  <a:pos x="f103" y="f104"/>
                </a:cxn>
                <a:cxn ang="f55">
                  <a:pos x="f105" y="f104"/>
                </a:cxn>
                <a:cxn ang="f55">
                  <a:pos x="f105" y="f104"/>
                </a:cxn>
                <a:cxn ang="f55">
                  <a:pos x="f105" y="f106"/>
                </a:cxn>
                <a:cxn ang="f55">
                  <a:pos x="f105" y="f107"/>
                </a:cxn>
                <a:cxn ang="f55">
                  <a:pos x="f105" y="f107"/>
                </a:cxn>
                <a:cxn ang="f55">
                  <a:pos x="f108" y="f109"/>
                </a:cxn>
                <a:cxn ang="f55">
                  <a:pos x="f110" y="f111"/>
                </a:cxn>
              </a:cxnLst>
              <a:rect l="f92" t="f95" r="f93" b="f94"/>
              <a:pathLst>
                <a:path w="88207" h="76340">
                  <a:moveTo>
                    <a:pt x="f8" y="f9"/>
                  </a:moveTo>
                  <a:lnTo>
                    <a:pt x="f5" y="f9"/>
                  </a:lnTo>
                  <a:lnTo>
                    <a:pt x="f10" y="f10"/>
                  </a:lnTo>
                  <a:lnTo>
                    <a:pt x="f11" y="f12"/>
                  </a:lnTo>
                  <a:lnTo>
                    <a:pt x="f13" y="f14"/>
                  </a:lnTo>
                  <a:cubicBezTo>
                    <a:pt x="f15" y="f16"/>
                    <a:pt x="f17" y="f16"/>
                    <a:pt x="f18" y="f14"/>
                  </a:cubicBezTo>
                  <a:cubicBezTo>
                    <a:pt x="f18" y="f14"/>
                    <a:pt x="f18" y="f14"/>
                    <a:pt x="f18" y="f14"/>
                  </a:cubicBezTo>
                  <a:cubicBezTo>
                    <a:pt x="f19" y="f20"/>
                    <a:pt x="f19" y="f21"/>
                    <a:pt x="f18" y="f22"/>
                  </a:cubicBezTo>
                  <a:cubicBezTo>
                    <a:pt x="f18" y="f22"/>
                    <a:pt x="f18" y="f22"/>
                    <a:pt x="f18" y="f23"/>
                  </a:cubicBezTo>
                  <a:lnTo>
                    <a:pt x="f18" y="f23"/>
                  </a:lnTo>
                  <a:lnTo>
                    <a:pt x="f24" y="f25"/>
                  </a:lnTo>
                  <a:lnTo>
                    <a:pt x="f2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362">
              <a:extLst>
                <a:ext uri="{FF2B5EF4-FFF2-40B4-BE49-F238E27FC236}">
                  <a16:creationId xmlns:a16="http://schemas.microsoft.com/office/drawing/2014/main" id="{4B8BFD2E-D5D9-9255-EC78-EC2AD2CA9805}"/>
                </a:ext>
              </a:extLst>
            </p:cNvPr>
            <p:cNvSpPr/>
            <p:nvPr/>
          </p:nvSpPr>
          <p:spPr>
            <a:xfrm flipH="1">
              <a:off x="8665841" y="3799396"/>
              <a:ext cx="102476" cy="92034"/>
            </a:xfrm>
            <a:custGeom>
              <a:avLst/>
              <a:gdLst>
                <a:gd name="f0" fmla="val 10800000"/>
                <a:gd name="f1" fmla="val 5400000"/>
                <a:gd name="f2" fmla="val 180"/>
                <a:gd name="f3" fmla="val w"/>
                <a:gd name="f4" fmla="val h"/>
                <a:gd name="f5" fmla="val 0"/>
                <a:gd name="f6" fmla="val 102480"/>
                <a:gd name="f7" fmla="val 92037"/>
                <a:gd name="f8" fmla="val 99683"/>
                <a:gd name="f9" fmla="val 90385"/>
                <a:gd name="f10" fmla="val 101463"/>
                <a:gd name="f11" fmla="val 92038"/>
                <a:gd name="f12" fmla="val 100904"/>
                <a:gd name="f13" fmla="val 91377"/>
                <a:gd name="f14" fmla="val 90411"/>
                <a:gd name="f15" fmla="val 89749"/>
                <a:gd name="f16" fmla="val 763"/>
                <a:gd name="f17" fmla="val 3687"/>
                <a:gd name="f18" fmla="+- 0 0 -90"/>
                <a:gd name="f19" fmla="*/ f3 1 102480"/>
                <a:gd name="f20" fmla="*/ f4 1 92037"/>
                <a:gd name="f21" fmla="val f5"/>
                <a:gd name="f22" fmla="val f6"/>
                <a:gd name="f23" fmla="val f7"/>
                <a:gd name="f24" fmla="*/ f18 f0 1"/>
                <a:gd name="f25" fmla="+- f23 0 f21"/>
                <a:gd name="f26" fmla="+- f22 0 f21"/>
                <a:gd name="f27" fmla="*/ f24 1 f2"/>
                <a:gd name="f28" fmla="*/ f26 1 102480"/>
                <a:gd name="f29" fmla="*/ f25 1 92037"/>
                <a:gd name="f30" fmla="*/ 99683 f26 1"/>
                <a:gd name="f31" fmla="*/ 90385 f25 1"/>
                <a:gd name="f32" fmla="*/ 101463 f26 1"/>
                <a:gd name="f33" fmla="*/ 92038 f25 1"/>
                <a:gd name="f34" fmla="*/ 89749 f25 1"/>
                <a:gd name="f35" fmla="*/ 102480 f26 1"/>
                <a:gd name="f36" fmla="*/ 763 f26 1"/>
                <a:gd name="f37" fmla="*/ 0 f25 1"/>
                <a:gd name="f38" fmla="*/ 0 f26 1"/>
                <a:gd name="f39" fmla="*/ 3687 f25 1"/>
                <a:gd name="f40" fmla="+- f27 0 f1"/>
                <a:gd name="f41" fmla="*/ f30 1 102480"/>
                <a:gd name="f42" fmla="*/ f31 1 92037"/>
                <a:gd name="f43" fmla="*/ f32 1 102480"/>
                <a:gd name="f44" fmla="*/ f33 1 92037"/>
                <a:gd name="f45" fmla="*/ f34 1 92037"/>
                <a:gd name="f46" fmla="*/ f35 1 102480"/>
                <a:gd name="f47" fmla="*/ f36 1 102480"/>
                <a:gd name="f48" fmla="*/ f37 1 92037"/>
                <a:gd name="f49" fmla="*/ f38 1 102480"/>
                <a:gd name="f50" fmla="*/ f39 1 92037"/>
                <a:gd name="f51" fmla="*/ f21 1 f28"/>
                <a:gd name="f52" fmla="*/ f22 1 f28"/>
                <a:gd name="f53" fmla="*/ f21 1 f29"/>
                <a:gd name="f54" fmla="*/ f23 1 f29"/>
                <a:gd name="f55" fmla="*/ f41 1 f28"/>
                <a:gd name="f56" fmla="*/ f42 1 f29"/>
                <a:gd name="f57" fmla="*/ f43 1 f28"/>
                <a:gd name="f58" fmla="*/ f44 1 f29"/>
                <a:gd name="f59" fmla="*/ f45 1 f29"/>
                <a:gd name="f60" fmla="*/ f46 1 f28"/>
                <a:gd name="f61" fmla="*/ f47 1 f28"/>
                <a:gd name="f62" fmla="*/ f48 1 f29"/>
                <a:gd name="f63" fmla="*/ f49 1 f28"/>
                <a:gd name="f64" fmla="*/ f50 1 f29"/>
                <a:gd name="f65" fmla="*/ f51 f19 1"/>
                <a:gd name="f66" fmla="*/ f52 f19 1"/>
                <a:gd name="f67" fmla="*/ f54 f20 1"/>
                <a:gd name="f68" fmla="*/ f53 f20 1"/>
                <a:gd name="f69" fmla="*/ f55 f19 1"/>
                <a:gd name="f70" fmla="*/ f56 f20 1"/>
                <a:gd name="f71" fmla="*/ f57 f19 1"/>
                <a:gd name="f72" fmla="*/ f58 f20 1"/>
                <a:gd name="f73" fmla="*/ f59 f20 1"/>
                <a:gd name="f74" fmla="*/ f60 f19 1"/>
                <a:gd name="f75" fmla="*/ f61 f19 1"/>
                <a:gd name="f76" fmla="*/ f62 f20 1"/>
                <a:gd name="f77" fmla="*/ f63 f19 1"/>
                <a:gd name="f78" fmla="*/ f64 f20 1"/>
              </a:gdLst>
              <a:ahLst/>
              <a:cxnLst>
                <a:cxn ang="3cd4">
                  <a:pos x="hc" y="t"/>
                </a:cxn>
                <a:cxn ang="0">
                  <a:pos x="r" y="vc"/>
                </a:cxn>
                <a:cxn ang="cd4">
                  <a:pos x="hc" y="b"/>
                </a:cxn>
                <a:cxn ang="cd2">
                  <a:pos x="l" y="vc"/>
                </a:cxn>
                <a:cxn ang="f40">
                  <a:pos x="f69" y="f70"/>
                </a:cxn>
                <a:cxn ang="f40">
                  <a:pos x="f71" y="f72"/>
                </a:cxn>
                <a:cxn ang="f40">
                  <a:pos x="f71" y="f72"/>
                </a:cxn>
                <a:cxn ang="f40">
                  <a:pos x="f71" y="f72"/>
                </a:cxn>
                <a:cxn ang="f40">
                  <a:pos x="f71" y="f73"/>
                </a:cxn>
                <a:cxn ang="f40">
                  <a:pos x="f74" y="f73"/>
                </a:cxn>
                <a:cxn ang="f40">
                  <a:pos x="f75" y="f76"/>
                </a:cxn>
                <a:cxn ang="f40">
                  <a:pos x="f77" y="f78"/>
                </a:cxn>
              </a:cxnLst>
              <a:rect l="f65" t="f68" r="f66" b="f67"/>
              <a:pathLst>
                <a:path w="102480" h="92037">
                  <a:moveTo>
                    <a:pt x="f8" y="f9"/>
                  </a:moveTo>
                  <a:lnTo>
                    <a:pt x="f10" y="f11"/>
                  </a:lnTo>
                  <a:lnTo>
                    <a:pt x="f10" y="f11"/>
                  </a:lnTo>
                  <a:lnTo>
                    <a:pt x="f10" y="f11"/>
                  </a:lnTo>
                  <a:cubicBezTo>
                    <a:pt x="f12" y="f13"/>
                    <a:pt x="f12" y="f14"/>
                    <a:pt x="f10" y="f15"/>
                  </a:cubicBezTo>
                  <a:lnTo>
                    <a:pt x="f6" y="f15"/>
                  </a:lnTo>
                  <a:lnTo>
                    <a:pt x="f16" y="f5"/>
                  </a:lnTo>
                  <a:lnTo>
                    <a:pt x="f5"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363">
              <a:extLst>
                <a:ext uri="{FF2B5EF4-FFF2-40B4-BE49-F238E27FC236}">
                  <a16:creationId xmlns:a16="http://schemas.microsoft.com/office/drawing/2014/main" id="{4363EB10-947C-9B98-A524-1165B5FE4EB7}"/>
                </a:ext>
              </a:extLst>
            </p:cNvPr>
            <p:cNvSpPr/>
            <p:nvPr/>
          </p:nvSpPr>
          <p:spPr>
            <a:xfrm flipH="1">
              <a:off x="8286439" y="3686641"/>
              <a:ext cx="380591" cy="204286"/>
            </a:xfrm>
            <a:custGeom>
              <a:avLst/>
              <a:gdLst>
                <a:gd name="f0" fmla="val 10800000"/>
                <a:gd name="f1" fmla="val 5400000"/>
                <a:gd name="f2" fmla="val 180"/>
                <a:gd name="f3" fmla="val w"/>
                <a:gd name="f4" fmla="val h"/>
                <a:gd name="f5" fmla="val 0"/>
                <a:gd name="f6" fmla="val 380588"/>
                <a:gd name="f7" fmla="val 204288"/>
                <a:gd name="f8" fmla="val 419"/>
                <a:gd name="f9" fmla="val 202000"/>
                <a:gd name="f10" fmla="val -140"/>
                <a:gd name="f11" fmla="val 202661"/>
                <a:gd name="f12" fmla="val 203627"/>
                <a:gd name="f13" fmla="val 1945"/>
                <a:gd name="f14" fmla="val 3979"/>
                <a:gd name="f15" fmla="val 203271"/>
                <a:gd name="f16" fmla="val 2288"/>
                <a:gd name="f17" fmla="val 377918"/>
                <a:gd name="f18" fmla="val 1437"/>
                <a:gd name="f19" fmla="val 200856"/>
                <a:gd name="f20" fmla="+- 0 0 -90"/>
                <a:gd name="f21" fmla="*/ f3 1 380588"/>
                <a:gd name="f22" fmla="*/ f4 1 204288"/>
                <a:gd name="f23" fmla="val f5"/>
                <a:gd name="f24" fmla="val f6"/>
                <a:gd name="f25" fmla="val f7"/>
                <a:gd name="f26" fmla="*/ f20 f0 1"/>
                <a:gd name="f27" fmla="+- f25 0 f23"/>
                <a:gd name="f28" fmla="+- f24 0 f23"/>
                <a:gd name="f29" fmla="*/ f26 1 f2"/>
                <a:gd name="f30" fmla="*/ f28 1 380588"/>
                <a:gd name="f31" fmla="*/ f27 1 204288"/>
                <a:gd name="f32" fmla="*/ 419 f28 1"/>
                <a:gd name="f33" fmla="*/ 202000 f27 1"/>
                <a:gd name="f34" fmla="*/ 204288 f27 1"/>
                <a:gd name="f35" fmla="*/ 1945 f28 1"/>
                <a:gd name="f36" fmla="*/ 3979 f28 1"/>
                <a:gd name="f37" fmla="*/ 203271 f27 1"/>
                <a:gd name="f38" fmla="*/ 380588 f28 1"/>
                <a:gd name="f39" fmla="*/ 2288 f27 1"/>
                <a:gd name="f40" fmla="*/ 377918 f28 1"/>
                <a:gd name="f41" fmla="*/ 0 f27 1"/>
                <a:gd name="f42" fmla="*/ 1437 f28 1"/>
                <a:gd name="f43" fmla="*/ 200856 f27 1"/>
                <a:gd name="f44" fmla="+- f29 0 f1"/>
                <a:gd name="f45" fmla="*/ f32 1 380588"/>
                <a:gd name="f46" fmla="*/ f33 1 204288"/>
                <a:gd name="f47" fmla="*/ f34 1 204288"/>
                <a:gd name="f48" fmla="*/ f35 1 380588"/>
                <a:gd name="f49" fmla="*/ f36 1 380588"/>
                <a:gd name="f50" fmla="*/ f37 1 204288"/>
                <a:gd name="f51" fmla="*/ f38 1 380588"/>
                <a:gd name="f52" fmla="*/ f39 1 204288"/>
                <a:gd name="f53" fmla="*/ f40 1 380588"/>
                <a:gd name="f54" fmla="*/ f41 1 204288"/>
                <a:gd name="f55" fmla="*/ f42 1 380588"/>
                <a:gd name="f56" fmla="*/ f43 1 204288"/>
                <a:gd name="f57" fmla="*/ f23 1 f30"/>
                <a:gd name="f58" fmla="*/ f24 1 f30"/>
                <a:gd name="f59" fmla="*/ f23 1 f31"/>
                <a:gd name="f60" fmla="*/ f25 1 f31"/>
                <a:gd name="f61" fmla="*/ f45 1 f30"/>
                <a:gd name="f62" fmla="*/ f46 1 f31"/>
                <a:gd name="f63" fmla="*/ f47 1 f31"/>
                <a:gd name="f64" fmla="*/ f48 1 f30"/>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2 1"/>
                <a:gd name="f80" fmla="*/ f64 f21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7" y="f79"/>
                </a:cxn>
                <a:cxn ang="f44">
                  <a:pos x="f77" y="f79"/>
                </a:cxn>
                <a:cxn ang="f44">
                  <a:pos x="f80" y="f79"/>
                </a:cxn>
                <a:cxn ang="f44">
                  <a:pos x="f81" y="f82"/>
                </a:cxn>
                <a:cxn ang="f44">
                  <a:pos x="f83" y="f84"/>
                </a:cxn>
                <a:cxn ang="f44">
                  <a:pos x="f85" y="f86"/>
                </a:cxn>
                <a:cxn ang="f44">
                  <a:pos x="f87" y="f88"/>
                </a:cxn>
              </a:cxnLst>
              <a:rect l="f73" t="f76" r="f74" b="f75"/>
              <a:pathLst>
                <a:path w="380588" h="204288">
                  <a:moveTo>
                    <a:pt x="f8" y="f9"/>
                  </a:moveTo>
                  <a:cubicBezTo>
                    <a:pt x="f10" y="f11"/>
                    <a:pt x="f10" y="f12"/>
                    <a:pt x="f8" y="f7"/>
                  </a:cubicBezTo>
                  <a:lnTo>
                    <a:pt x="f8" y="f7"/>
                  </a:lnTo>
                  <a:lnTo>
                    <a:pt x="f13" y="f7"/>
                  </a:lnTo>
                  <a:lnTo>
                    <a:pt x="f14" y="f15"/>
                  </a:lnTo>
                  <a:lnTo>
                    <a:pt x="f6" y="f16"/>
                  </a:lnTo>
                  <a:lnTo>
                    <a:pt x="f17" y="f5"/>
                  </a:lnTo>
                  <a:lnTo>
                    <a:pt x="f18"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364">
              <a:extLst>
                <a:ext uri="{FF2B5EF4-FFF2-40B4-BE49-F238E27FC236}">
                  <a16:creationId xmlns:a16="http://schemas.microsoft.com/office/drawing/2014/main" id="{A9842F8D-E0D1-BBDC-66DF-EDE40E129C6B}"/>
                </a:ext>
              </a:extLst>
            </p:cNvPr>
            <p:cNvSpPr/>
            <p:nvPr/>
          </p:nvSpPr>
          <p:spPr>
            <a:xfrm flipH="1">
              <a:off x="8036213" y="4483833"/>
              <a:ext cx="364781" cy="208227"/>
            </a:xfrm>
            <a:custGeom>
              <a:avLst/>
              <a:gdLst>
                <a:gd name="f0" fmla="val 10800000"/>
                <a:gd name="f1" fmla="val 5400000"/>
                <a:gd name="f2" fmla="val 180"/>
                <a:gd name="f3" fmla="val w"/>
                <a:gd name="f4" fmla="val h"/>
                <a:gd name="f5" fmla="val 0"/>
                <a:gd name="f6" fmla="val 364783"/>
                <a:gd name="f7" fmla="val 208229"/>
                <a:gd name="f8" fmla="val 1017"/>
                <a:gd name="f9" fmla="val 203907"/>
                <a:gd name="f10" fmla="val 360588"/>
                <a:gd name="f11" fmla="val 4577"/>
                <a:gd name="f12" fmla="val 364784"/>
                <a:gd name="f13" fmla="val 2289"/>
                <a:gd name="f14" fmla="val 362114"/>
                <a:gd name="f15" fmla="val 361732"/>
                <a:gd name="f16" fmla="val 254"/>
                <a:gd name="f17" fmla="+- 0 0 -90"/>
                <a:gd name="f18" fmla="*/ f3 1 364783"/>
                <a:gd name="f19" fmla="*/ f4 1 208229"/>
                <a:gd name="f20" fmla="val f5"/>
                <a:gd name="f21" fmla="val f6"/>
                <a:gd name="f22" fmla="val f7"/>
                <a:gd name="f23" fmla="*/ f17 f0 1"/>
                <a:gd name="f24" fmla="+- f22 0 f20"/>
                <a:gd name="f25" fmla="+- f21 0 f20"/>
                <a:gd name="f26" fmla="*/ f23 1 f2"/>
                <a:gd name="f27" fmla="*/ f25 1 364783"/>
                <a:gd name="f28" fmla="*/ f24 1 208229"/>
                <a:gd name="f29" fmla="*/ 1017 f25 1"/>
                <a:gd name="f30" fmla="*/ 203907 f24 1"/>
                <a:gd name="f31" fmla="*/ 0 f25 1"/>
                <a:gd name="f32" fmla="*/ 208229 f24 1"/>
                <a:gd name="f33" fmla="*/ 360588 f25 1"/>
                <a:gd name="f34" fmla="*/ 4577 f24 1"/>
                <a:gd name="f35" fmla="*/ 364784 f25 1"/>
                <a:gd name="f36" fmla="*/ 2289 f24 1"/>
                <a:gd name="f37" fmla="*/ 362114 f25 1"/>
                <a:gd name="f38" fmla="*/ 0 f24 1"/>
                <a:gd name="f39" fmla="*/ 361732 f25 1"/>
                <a:gd name="f40" fmla="*/ 254 f24 1"/>
                <a:gd name="f41" fmla="+- f26 0 f1"/>
                <a:gd name="f42" fmla="*/ f29 1 364783"/>
                <a:gd name="f43" fmla="*/ f30 1 208229"/>
                <a:gd name="f44" fmla="*/ f31 1 364783"/>
                <a:gd name="f45" fmla="*/ f32 1 208229"/>
                <a:gd name="f46" fmla="*/ f33 1 364783"/>
                <a:gd name="f47" fmla="*/ f34 1 208229"/>
                <a:gd name="f48" fmla="*/ f35 1 364783"/>
                <a:gd name="f49" fmla="*/ f36 1 208229"/>
                <a:gd name="f50" fmla="*/ f37 1 364783"/>
                <a:gd name="f51" fmla="*/ f38 1 208229"/>
                <a:gd name="f52" fmla="*/ f39 1 364783"/>
                <a:gd name="f53" fmla="*/ f40 1 208229"/>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364783" h="208229">
                  <a:moveTo>
                    <a:pt x="f8" y="f9"/>
                  </a:moveTo>
                  <a:lnTo>
                    <a:pt x="f5" y="f7"/>
                  </a:lnTo>
                  <a:lnTo>
                    <a:pt x="f10" y="f11"/>
                  </a:lnTo>
                  <a:lnTo>
                    <a:pt x="f12" y="f13"/>
                  </a:lnTo>
                  <a:lnTo>
                    <a:pt x="f14" y="f5"/>
                  </a:lnTo>
                  <a:lnTo>
                    <a:pt x="f15"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365">
              <a:extLst>
                <a:ext uri="{FF2B5EF4-FFF2-40B4-BE49-F238E27FC236}">
                  <a16:creationId xmlns:a16="http://schemas.microsoft.com/office/drawing/2014/main" id="{E88E8FB7-E65A-C02D-1BCE-131C24E9A754}"/>
                </a:ext>
              </a:extLst>
            </p:cNvPr>
            <p:cNvSpPr/>
            <p:nvPr/>
          </p:nvSpPr>
          <p:spPr>
            <a:xfrm flipH="1">
              <a:off x="8020476" y="4233525"/>
              <a:ext cx="278544" cy="255931"/>
            </a:xfrm>
            <a:custGeom>
              <a:avLst/>
              <a:gdLst>
                <a:gd name="f0" fmla="val 10800000"/>
                <a:gd name="f1" fmla="val 5400000"/>
                <a:gd name="f2" fmla="val 180"/>
                <a:gd name="f3" fmla="val w"/>
                <a:gd name="f4" fmla="val h"/>
                <a:gd name="f5" fmla="val 0"/>
                <a:gd name="f6" fmla="val 278546"/>
                <a:gd name="f7" fmla="val 255927"/>
                <a:gd name="f8" fmla="val 20213"/>
                <a:gd name="f9" fmla="val 259888"/>
                <a:gd name="f10" fmla="val 250053"/>
                <a:gd name="f11" fmla="val 262558"/>
                <a:gd name="f12" fmla="val 252341"/>
                <a:gd name="f13" fmla="val 263957"/>
                <a:gd name="f14" fmla="val 253485"/>
                <a:gd name="f15" fmla="val 267237"/>
                <a:gd name="f16" fmla="val 256752"/>
                <a:gd name="f17" fmla="val 272552"/>
                <a:gd name="f18" fmla="val 256740"/>
                <a:gd name="f19" fmla="val 275819"/>
                <a:gd name="f20" fmla="val 253460"/>
                <a:gd name="f21" fmla="val 276137"/>
                <a:gd name="f22" fmla="val 253155"/>
                <a:gd name="f23" fmla="val 276417"/>
                <a:gd name="f24" fmla="val 252824"/>
                <a:gd name="f25" fmla="val 276671"/>
                <a:gd name="f26" fmla="val 252468"/>
                <a:gd name="f27" fmla="val 277485"/>
                <a:gd name="f28" fmla="val 251502"/>
                <a:gd name="f29" fmla="val 278095"/>
                <a:gd name="f30" fmla="val 250371"/>
                <a:gd name="f31" fmla="val 278451"/>
                <a:gd name="f32" fmla="val 249163"/>
                <a:gd name="f33" fmla="val 248146"/>
                <a:gd name="f34" fmla="val 247638"/>
                <a:gd name="f35" fmla="val 278578"/>
                <a:gd name="f36" fmla="val 246875"/>
                <a:gd name="f37" fmla="val 246112"/>
                <a:gd name="f38" fmla="val 245349"/>
                <a:gd name="f39" fmla="val 278489"/>
                <a:gd name="f40" fmla="val 244803"/>
                <a:gd name="f41" fmla="val 244243"/>
                <a:gd name="f42" fmla="val 243697"/>
                <a:gd name="f43" fmla="val 278502"/>
                <a:gd name="f44" fmla="val 243150"/>
                <a:gd name="f45" fmla="val 242591"/>
                <a:gd name="f46" fmla="val 242044"/>
                <a:gd name="f47" fmla="val 277180"/>
                <a:gd name="f48" fmla="val 240264"/>
                <a:gd name="f49" fmla="val 239375"/>
                <a:gd name="f50" fmla="val 5849"/>
                <a:gd name="f51" fmla="val 4577"/>
                <a:gd name="f52" fmla="val 5721"/>
                <a:gd name="f53" fmla="+- 0 0 -90"/>
                <a:gd name="f54" fmla="*/ f3 1 278546"/>
                <a:gd name="f55" fmla="*/ f4 1 255927"/>
                <a:gd name="f56" fmla="val f5"/>
                <a:gd name="f57" fmla="val f6"/>
                <a:gd name="f58" fmla="val f7"/>
                <a:gd name="f59" fmla="*/ f53 f0 1"/>
                <a:gd name="f60" fmla="+- f58 0 f56"/>
                <a:gd name="f61" fmla="+- f57 0 f56"/>
                <a:gd name="f62" fmla="*/ f59 1 f2"/>
                <a:gd name="f63" fmla="*/ f61 1 278546"/>
                <a:gd name="f64" fmla="*/ f60 1 255927"/>
                <a:gd name="f65" fmla="*/ 0 f61 1"/>
                <a:gd name="f66" fmla="*/ 20213 f60 1"/>
                <a:gd name="f67" fmla="*/ 259888 f61 1"/>
                <a:gd name="f68" fmla="*/ 250053 f60 1"/>
                <a:gd name="f69" fmla="*/ 262558 f61 1"/>
                <a:gd name="f70" fmla="*/ 252341 f60 1"/>
                <a:gd name="f71" fmla="*/ 263957 f61 1"/>
                <a:gd name="f72" fmla="*/ 253485 f60 1"/>
                <a:gd name="f73" fmla="*/ 275819 f61 1"/>
                <a:gd name="f74" fmla="*/ 253460 f60 1"/>
                <a:gd name="f75" fmla="*/ 276671 f61 1"/>
                <a:gd name="f76" fmla="*/ 252468 f60 1"/>
                <a:gd name="f77" fmla="*/ 278451 f61 1"/>
                <a:gd name="f78" fmla="*/ 249163 f60 1"/>
                <a:gd name="f79" fmla="*/ 247638 f60 1"/>
                <a:gd name="f80" fmla="*/ 245349 f60 1"/>
                <a:gd name="f81" fmla="*/ 243697 f60 1"/>
                <a:gd name="f82" fmla="*/ 242044 f60 1"/>
                <a:gd name="f83" fmla="*/ 277180 f61 1"/>
                <a:gd name="f84" fmla="*/ 240264 f60 1"/>
                <a:gd name="f85" fmla="*/ 276417 f61 1"/>
                <a:gd name="f86" fmla="*/ 239375 f60 1"/>
                <a:gd name="f87" fmla="*/ 5849 f61 1"/>
                <a:gd name="f88" fmla="*/ 0 f60 1"/>
                <a:gd name="f89" fmla="*/ 4577 f61 1"/>
                <a:gd name="f90" fmla="*/ 5721 f60 1"/>
                <a:gd name="f91" fmla="+- f62 0 f1"/>
                <a:gd name="f92" fmla="*/ f65 1 278546"/>
                <a:gd name="f93" fmla="*/ f66 1 255927"/>
                <a:gd name="f94" fmla="*/ f67 1 278546"/>
                <a:gd name="f95" fmla="*/ f68 1 255927"/>
                <a:gd name="f96" fmla="*/ f69 1 278546"/>
                <a:gd name="f97" fmla="*/ f70 1 255927"/>
                <a:gd name="f98" fmla="*/ f71 1 278546"/>
                <a:gd name="f99" fmla="*/ f72 1 255927"/>
                <a:gd name="f100" fmla="*/ f73 1 278546"/>
                <a:gd name="f101" fmla="*/ f74 1 255927"/>
                <a:gd name="f102" fmla="*/ f75 1 278546"/>
                <a:gd name="f103" fmla="*/ f76 1 255927"/>
                <a:gd name="f104" fmla="*/ f77 1 278546"/>
                <a:gd name="f105" fmla="*/ f78 1 255927"/>
                <a:gd name="f106" fmla="*/ f79 1 255927"/>
                <a:gd name="f107" fmla="*/ f80 1 255927"/>
                <a:gd name="f108" fmla="*/ f81 1 255927"/>
                <a:gd name="f109" fmla="*/ f82 1 255927"/>
                <a:gd name="f110" fmla="*/ f83 1 278546"/>
                <a:gd name="f111" fmla="*/ f84 1 255927"/>
                <a:gd name="f112" fmla="*/ f85 1 278546"/>
                <a:gd name="f113" fmla="*/ f86 1 255927"/>
                <a:gd name="f114" fmla="*/ f87 1 278546"/>
                <a:gd name="f115" fmla="*/ f88 1 255927"/>
                <a:gd name="f116" fmla="*/ f89 1 278546"/>
                <a:gd name="f117" fmla="*/ f90 1 255927"/>
                <a:gd name="f118" fmla="*/ f56 1 f63"/>
                <a:gd name="f119" fmla="*/ f57 1 f63"/>
                <a:gd name="f120" fmla="*/ f56 1 f64"/>
                <a:gd name="f121" fmla="*/ f58 1 f64"/>
                <a:gd name="f122" fmla="*/ f92 1 f63"/>
                <a:gd name="f123" fmla="*/ f93 1 f64"/>
                <a:gd name="f124" fmla="*/ f94 1 f63"/>
                <a:gd name="f125" fmla="*/ f95 1 f64"/>
                <a:gd name="f126" fmla="*/ f96 1 f63"/>
                <a:gd name="f127" fmla="*/ f97 1 f64"/>
                <a:gd name="f128" fmla="*/ f98 1 f63"/>
                <a:gd name="f129" fmla="*/ f99 1 f64"/>
                <a:gd name="f130" fmla="*/ f100 1 f63"/>
                <a:gd name="f131" fmla="*/ f101 1 f64"/>
                <a:gd name="f132" fmla="*/ f102 1 f63"/>
                <a:gd name="f133" fmla="*/ f103 1 f64"/>
                <a:gd name="f134" fmla="*/ f104 1 f63"/>
                <a:gd name="f135" fmla="*/ f105 1 f64"/>
                <a:gd name="f136" fmla="*/ f106 1 f64"/>
                <a:gd name="f137" fmla="*/ f107 1 f64"/>
                <a:gd name="f138" fmla="*/ f108 1 f64"/>
                <a:gd name="f139" fmla="*/ f109 1 f64"/>
                <a:gd name="f140" fmla="*/ f110 1 f63"/>
                <a:gd name="f141" fmla="*/ f111 1 f64"/>
                <a:gd name="f142" fmla="*/ f112 1 f63"/>
                <a:gd name="f143" fmla="*/ f113 1 f64"/>
                <a:gd name="f144" fmla="*/ f114 1 f63"/>
                <a:gd name="f145" fmla="*/ f115 1 f64"/>
                <a:gd name="f146" fmla="*/ f116 1 f63"/>
                <a:gd name="f147" fmla="*/ f117 1 f64"/>
                <a:gd name="f148" fmla="*/ f118 f54 1"/>
                <a:gd name="f149" fmla="*/ f119 f54 1"/>
                <a:gd name="f150" fmla="*/ f121 f55 1"/>
                <a:gd name="f151" fmla="*/ f120 f55 1"/>
                <a:gd name="f152" fmla="*/ f122 f54 1"/>
                <a:gd name="f153" fmla="*/ f123 f55 1"/>
                <a:gd name="f154" fmla="*/ f124 f54 1"/>
                <a:gd name="f155" fmla="*/ f125 f55 1"/>
                <a:gd name="f156" fmla="*/ f126 f54 1"/>
                <a:gd name="f157" fmla="*/ f127 f55 1"/>
                <a:gd name="f158" fmla="*/ f128 f54 1"/>
                <a:gd name="f159" fmla="*/ f129 f55 1"/>
                <a:gd name="f160" fmla="*/ f130 f54 1"/>
                <a:gd name="f161" fmla="*/ f131 f55 1"/>
                <a:gd name="f162" fmla="*/ f132 f54 1"/>
                <a:gd name="f163" fmla="*/ f133 f55 1"/>
                <a:gd name="f164" fmla="*/ f134 f54 1"/>
                <a:gd name="f165" fmla="*/ f135 f55 1"/>
                <a:gd name="f166" fmla="*/ f136 f55 1"/>
                <a:gd name="f167" fmla="*/ f137 f55 1"/>
                <a:gd name="f168" fmla="*/ f138 f55 1"/>
                <a:gd name="f169" fmla="*/ f139 f55 1"/>
                <a:gd name="f170" fmla="*/ f140 f54 1"/>
                <a:gd name="f171" fmla="*/ f141 f55 1"/>
                <a:gd name="f172" fmla="*/ f142 f54 1"/>
                <a:gd name="f173" fmla="*/ f143 f55 1"/>
                <a:gd name="f174" fmla="*/ f144 f54 1"/>
                <a:gd name="f175" fmla="*/ f145 f55 1"/>
                <a:gd name="f176" fmla="*/ f146 f54 1"/>
                <a:gd name="f177" fmla="*/ f147 f55 1"/>
              </a:gdLst>
              <a:ahLst/>
              <a:cxnLst>
                <a:cxn ang="3cd4">
                  <a:pos x="hc" y="t"/>
                </a:cxn>
                <a:cxn ang="0">
                  <a:pos x="r" y="vc"/>
                </a:cxn>
                <a:cxn ang="cd4">
                  <a:pos x="hc" y="b"/>
                </a:cxn>
                <a:cxn ang="cd2">
                  <a:pos x="l" y="vc"/>
                </a:cxn>
                <a:cxn ang="f91">
                  <a:pos x="f152" y="f153"/>
                </a:cxn>
                <a:cxn ang="f91">
                  <a:pos x="f154" y="f155"/>
                </a:cxn>
                <a:cxn ang="f91">
                  <a:pos x="f154" y="f155"/>
                </a:cxn>
                <a:cxn ang="f91">
                  <a:pos x="f156" y="f157"/>
                </a:cxn>
                <a:cxn ang="f91">
                  <a:pos x="f158" y="f159"/>
                </a:cxn>
                <a:cxn ang="f91">
                  <a:pos x="f160" y="f161"/>
                </a:cxn>
                <a:cxn ang="f91">
                  <a:pos x="f162" y="f163"/>
                </a:cxn>
                <a:cxn ang="f91">
                  <a:pos x="f164" y="f165"/>
                </a:cxn>
                <a:cxn ang="f91">
                  <a:pos x="f164" y="f165"/>
                </a:cxn>
                <a:cxn ang="f91">
                  <a:pos x="f164" y="f166"/>
                </a:cxn>
                <a:cxn ang="f91">
                  <a:pos x="f164" y="f167"/>
                </a:cxn>
                <a:cxn ang="f91">
                  <a:pos x="f164" y="f168"/>
                </a:cxn>
                <a:cxn ang="f91">
                  <a:pos x="f164" y="f169"/>
                </a:cxn>
                <a:cxn ang="f91">
                  <a:pos x="f170" y="f171"/>
                </a:cxn>
                <a:cxn ang="f91">
                  <a:pos x="f172" y="f173"/>
                </a:cxn>
                <a:cxn ang="f91">
                  <a:pos x="f172" y="f173"/>
                </a:cxn>
                <a:cxn ang="f91">
                  <a:pos x="f172" y="f173"/>
                </a:cxn>
                <a:cxn ang="f91">
                  <a:pos x="f174" y="f175"/>
                </a:cxn>
                <a:cxn ang="f91">
                  <a:pos x="f176" y="f177"/>
                </a:cxn>
              </a:cxnLst>
              <a:rect l="f148" t="f151" r="f149" b="f150"/>
              <a:pathLst>
                <a:path w="278546" h="255927">
                  <a:moveTo>
                    <a:pt x="f5" y="f8"/>
                  </a:moveTo>
                  <a:lnTo>
                    <a:pt x="f9" y="f10"/>
                  </a:lnTo>
                  <a:lnTo>
                    <a:pt x="f9" y="f10"/>
                  </a:lnTo>
                  <a:lnTo>
                    <a:pt x="f11" y="f12"/>
                  </a:lnTo>
                  <a:lnTo>
                    <a:pt x="f13" y="f14"/>
                  </a:lnTo>
                  <a:cubicBezTo>
                    <a:pt x="f15" y="f16"/>
                    <a:pt x="f17" y="f18"/>
                    <a:pt x="f19" y="f20"/>
                  </a:cubicBezTo>
                  <a:cubicBezTo>
                    <a:pt x="f21" y="f22"/>
                    <a:pt x="f23" y="f24"/>
                    <a:pt x="f25" y="f26"/>
                  </a:cubicBezTo>
                  <a:cubicBezTo>
                    <a:pt x="f27" y="f28"/>
                    <a:pt x="f29" y="f30"/>
                    <a:pt x="f31" y="f32"/>
                  </a:cubicBezTo>
                  <a:lnTo>
                    <a:pt x="f31" y="f32"/>
                  </a:lnTo>
                  <a:cubicBezTo>
                    <a:pt x="f31" y="f32"/>
                    <a:pt x="f31" y="f33"/>
                    <a:pt x="f31" y="f34"/>
                  </a:cubicBezTo>
                  <a:cubicBezTo>
                    <a:pt x="f35" y="f36"/>
                    <a:pt x="f35" y="f37"/>
                    <a:pt x="f31" y="f38"/>
                  </a:cubicBezTo>
                  <a:cubicBezTo>
                    <a:pt x="f39" y="f40"/>
                    <a:pt x="f39" y="f41"/>
                    <a:pt x="f31" y="f42"/>
                  </a:cubicBezTo>
                  <a:cubicBezTo>
                    <a:pt x="f43" y="f44"/>
                    <a:pt x="f43" y="f45"/>
                    <a:pt x="f31" y="f46"/>
                  </a:cubicBezTo>
                  <a:lnTo>
                    <a:pt x="f47" y="f48"/>
                  </a:lnTo>
                  <a:lnTo>
                    <a:pt x="f23" y="f49"/>
                  </a:lnTo>
                  <a:lnTo>
                    <a:pt x="f23" y="f49"/>
                  </a:lnTo>
                  <a:lnTo>
                    <a:pt x="f23" y="f49"/>
                  </a:lnTo>
                  <a:lnTo>
                    <a:pt x="f50" y="f5"/>
                  </a:lnTo>
                  <a:lnTo>
                    <a:pt x="f51" y="f5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366">
              <a:extLst>
                <a:ext uri="{FF2B5EF4-FFF2-40B4-BE49-F238E27FC236}">
                  <a16:creationId xmlns:a16="http://schemas.microsoft.com/office/drawing/2014/main" id="{FD84AD28-9C26-46A5-6EB8-A7CEAB044BC1}"/>
                </a:ext>
              </a:extLst>
            </p:cNvPr>
            <p:cNvSpPr/>
            <p:nvPr/>
          </p:nvSpPr>
          <p:spPr>
            <a:xfrm flipH="1">
              <a:off x="11300319" y="5105342"/>
              <a:ext cx="41193" cy="667018"/>
            </a:xfrm>
            <a:custGeom>
              <a:avLst/>
              <a:gdLst>
                <a:gd name="f0" fmla="val 10800000"/>
                <a:gd name="f1" fmla="val 5400000"/>
                <a:gd name="f2" fmla="val 180"/>
                <a:gd name="f3" fmla="val w"/>
                <a:gd name="f4" fmla="val h"/>
                <a:gd name="f5" fmla="val 0"/>
                <a:gd name="f6" fmla="val 41195"/>
                <a:gd name="f7" fmla="val 667019"/>
                <a:gd name="f8" fmla="val 1907"/>
                <a:gd name="f9" fmla="val 39543"/>
                <a:gd name="f10" fmla="val 38144"/>
                <a:gd name="f11" fmla="val 763"/>
                <a:gd name="f12" fmla="val 1044"/>
                <a:gd name="f13" fmla="val 666765"/>
                <a:gd name="f14" fmla="val 2135"/>
                <a:gd name="f15" fmla="val 3179"/>
                <a:gd name="f16" fmla="+- 0 0 -90"/>
                <a:gd name="f17" fmla="*/ f3 1 41195"/>
                <a:gd name="f18" fmla="*/ f4 1 667019"/>
                <a:gd name="f19" fmla="val f5"/>
                <a:gd name="f20" fmla="val f6"/>
                <a:gd name="f21" fmla="val f7"/>
                <a:gd name="f22" fmla="*/ f16 f0 1"/>
                <a:gd name="f23" fmla="+- f21 0 f19"/>
                <a:gd name="f24" fmla="+- f20 0 f19"/>
                <a:gd name="f25" fmla="*/ f22 1 f2"/>
                <a:gd name="f26" fmla="*/ f24 1 41195"/>
                <a:gd name="f27" fmla="*/ f23 1 667019"/>
                <a:gd name="f28" fmla="*/ 41195 f24 1"/>
                <a:gd name="f29" fmla="*/ 1907 f23 1"/>
                <a:gd name="f30" fmla="*/ 39543 f24 1"/>
                <a:gd name="f31" fmla="*/ 0 f23 1"/>
                <a:gd name="f32" fmla="*/ 38144 f24 1"/>
                <a:gd name="f33" fmla="*/ 763 f23 1"/>
                <a:gd name="f34" fmla="*/ 0 f24 1"/>
                <a:gd name="f35" fmla="*/ 667019 f23 1"/>
                <a:gd name="f36" fmla="*/ 3179 f24 1"/>
                <a:gd name="f37" fmla="+- f25 0 f1"/>
                <a:gd name="f38" fmla="*/ f28 1 41195"/>
                <a:gd name="f39" fmla="*/ f29 1 667019"/>
                <a:gd name="f40" fmla="*/ f30 1 41195"/>
                <a:gd name="f41" fmla="*/ f31 1 667019"/>
                <a:gd name="f42" fmla="*/ f32 1 41195"/>
                <a:gd name="f43" fmla="*/ f33 1 667019"/>
                <a:gd name="f44" fmla="*/ f34 1 41195"/>
                <a:gd name="f45" fmla="*/ f35 1 667019"/>
                <a:gd name="f46" fmla="*/ f36 1 41195"/>
                <a:gd name="f47" fmla="*/ f19 1 f26"/>
                <a:gd name="f48" fmla="*/ f20 1 f26"/>
                <a:gd name="f49" fmla="*/ f19 1 f27"/>
                <a:gd name="f50" fmla="*/ f21 1 f27"/>
                <a:gd name="f51" fmla="*/ f38 1 f26"/>
                <a:gd name="f52" fmla="*/ f39 1 f27"/>
                <a:gd name="f53" fmla="*/ f40 1 f26"/>
                <a:gd name="f54" fmla="*/ f41 1 f27"/>
                <a:gd name="f55" fmla="*/ f42 1 f26"/>
                <a:gd name="f56" fmla="*/ f43 1 f27"/>
                <a:gd name="f57" fmla="*/ f44 1 f26"/>
                <a:gd name="f58" fmla="*/ f45 1 f27"/>
                <a:gd name="f59" fmla="*/ f46 1 f26"/>
                <a:gd name="f60" fmla="*/ f47 f17 1"/>
                <a:gd name="f61" fmla="*/ f48 f17 1"/>
                <a:gd name="f62" fmla="*/ f50 f18 1"/>
                <a:gd name="f63" fmla="*/ f49 f18 1"/>
                <a:gd name="f64" fmla="*/ f51 f17 1"/>
                <a:gd name="f65" fmla="*/ f52 f18 1"/>
                <a:gd name="f66" fmla="*/ f53 f17 1"/>
                <a:gd name="f67" fmla="*/ f54 f18 1"/>
                <a:gd name="f68" fmla="*/ f55 f17 1"/>
                <a:gd name="f69" fmla="*/ f56 f18 1"/>
                <a:gd name="f70" fmla="*/ f57 f17 1"/>
                <a:gd name="f71" fmla="*/ f58 f18 1"/>
                <a:gd name="f72" fmla="*/ f59 f17 1"/>
              </a:gdLst>
              <a:ahLst/>
              <a:cxnLst>
                <a:cxn ang="3cd4">
                  <a:pos x="hc" y="t"/>
                </a:cxn>
                <a:cxn ang="0">
                  <a:pos x="r" y="vc"/>
                </a:cxn>
                <a:cxn ang="cd4">
                  <a:pos x="hc" y="b"/>
                </a:cxn>
                <a:cxn ang="cd2">
                  <a:pos x="l" y="vc"/>
                </a:cxn>
                <a:cxn ang="f37">
                  <a:pos x="f64" y="f65"/>
                </a:cxn>
                <a:cxn ang="f37">
                  <a:pos x="f66" y="f67"/>
                </a:cxn>
                <a:cxn ang="f37">
                  <a:pos x="f68" y="f69"/>
                </a:cxn>
                <a:cxn ang="f37">
                  <a:pos x="f70" y="f71"/>
                </a:cxn>
                <a:cxn ang="f37">
                  <a:pos x="f72" y="f71"/>
                </a:cxn>
              </a:cxnLst>
              <a:rect l="f60" t="f63" r="f61" b="f62"/>
              <a:pathLst>
                <a:path w="41195" h="667019">
                  <a:moveTo>
                    <a:pt x="f6" y="f8"/>
                  </a:moveTo>
                  <a:lnTo>
                    <a:pt x="f9" y="f5"/>
                  </a:lnTo>
                  <a:lnTo>
                    <a:pt x="f10" y="f11"/>
                  </a:lnTo>
                  <a:lnTo>
                    <a:pt x="f5" y="f7"/>
                  </a:lnTo>
                  <a:cubicBezTo>
                    <a:pt x="f12" y="f13"/>
                    <a:pt x="f14" y="f13"/>
                    <a:pt x="f1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367">
              <a:extLst>
                <a:ext uri="{FF2B5EF4-FFF2-40B4-BE49-F238E27FC236}">
                  <a16:creationId xmlns:a16="http://schemas.microsoft.com/office/drawing/2014/main" id="{31BF90FB-938A-8EDF-58A8-FFDA4748F37F}"/>
                </a:ext>
              </a:extLst>
            </p:cNvPr>
            <p:cNvSpPr/>
            <p:nvPr/>
          </p:nvSpPr>
          <p:spPr>
            <a:xfrm flipH="1">
              <a:off x="11065712" y="5786981"/>
              <a:ext cx="269446" cy="309231"/>
            </a:xfrm>
            <a:custGeom>
              <a:avLst/>
              <a:gdLst>
                <a:gd name="f0" fmla="val 10800000"/>
                <a:gd name="f1" fmla="val 5400000"/>
                <a:gd name="f2" fmla="val 180"/>
                <a:gd name="f3" fmla="val w"/>
                <a:gd name="f4" fmla="val h"/>
                <a:gd name="f5" fmla="val 0"/>
                <a:gd name="f6" fmla="val 269449"/>
                <a:gd name="f7" fmla="val 309232"/>
                <a:gd name="f8" fmla="val 269424"/>
                <a:gd name="f9" fmla="val 307131"/>
                <a:gd name="f10" fmla="val 267008"/>
                <a:gd name="f11" fmla="val 304335"/>
                <a:gd name="f12" fmla="val 2416"/>
                <a:gd name="f13" fmla="val 1739"/>
                <a:gd name="f14" fmla="val 890"/>
                <a:gd name="f15" fmla="val 924"/>
                <a:gd name="f16" fmla="val 1665"/>
                <a:gd name="f17" fmla="val 2288"/>
                <a:gd name="f18" fmla="val 308784"/>
                <a:gd name="f19" fmla="val 267603"/>
                <a:gd name="f20" fmla="val 309382"/>
                <a:gd name="f21" fmla="val 268569"/>
                <a:gd name="f22" fmla="val 269166"/>
                <a:gd name="f23" fmla="val 269167"/>
                <a:gd name="f24" fmla="val 269168"/>
                <a:gd name="f25" fmla="val 269169"/>
                <a:gd name="f26" fmla="val 269266"/>
                <a:gd name="f27" fmla="val 308403"/>
                <a:gd name="f28" fmla="val 308021"/>
                <a:gd name="f29" fmla="val 307640"/>
                <a:gd name="f30" fmla="val 269551"/>
                <a:gd name="f31" fmla="val 307259"/>
                <a:gd name="f32" fmla="+- 0 0 -90"/>
                <a:gd name="f33" fmla="*/ f3 1 269449"/>
                <a:gd name="f34" fmla="*/ f4 1 309232"/>
                <a:gd name="f35" fmla="val f5"/>
                <a:gd name="f36" fmla="val f6"/>
                <a:gd name="f37" fmla="val f7"/>
                <a:gd name="f38" fmla="*/ f32 f0 1"/>
                <a:gd name="f39" fmla="+- f37 0 f35"/>
                <a:gd name="f40" fmla="+- f36 0 f35"/>
                <a:gd name="f41" fmla="*/ f38 1 f2"/>
                <a:gd name="f42" fmla="*/ f40 1 269449"/>
                <a:gd name="f43" fmla="*/ f39 1 309232"/>
                <a:gd name="f44" fmla="*/ 269424 f40 1"/>
                <a:gd name="f45" fmla="*/ 307131 f39 1"/>
                <a:gd name="f46" fmla="*/ 267008 f40 1"/>
                <a:gd name="f47" fmla="*/ 304335 f39 1"/>
                <a:gd name="f48" fmla="*/ 2416 f40 1"/>
                <a:gd name="f49" fmla="*/ 0 f39 1"/>
                <a:gd name="f50" fmla="*/ 0 f40 1"/>
                <a:gd name="f51" fmla="*/ 2288 f39 1"/>
                <a:gd name="f52" fmla="*/ 308784 f39 1"/>
                <a:gd name="f53" fmla="*/ 269166 f40 1"/>
                <a:gd name="f54" fmla="*/ 269169 f40 1"/>
                <a:gd name="f55" fmla="*/ 307640 f39 1"/>
                <a:gd name="f56" fmla="+- f41 0 f1"/>
                <a:gd name="f57" fmla="*/ f44 1 269449"/>
                <a:gd name="f58" fmla="*/ f45 1 309232"/>
                <a:gd name="f59" fmla="*/ f46 1 269449"/>
                <a:gd name="f60" fmla="*/ f47 1 309232"/>
                <a:gd name="f61" fmla="*/ f48 1 269449"/>
                <a:gd name="f62" fmla="*/ f49 1 309232"/>
                <a:gd name="f63" fmla="*/ f50 1 269449"/>
                <a:gd name="f64" fmla="*/ f51 1 309232"/>
                <a:gd name="f65" fmla="*/ f52 1 309232"/>
                <a:gd name="f66" fmla="*/ f53 1 269449"/>
                <a:gd name="f67" fmla="*/ f54 1 269449"/>
                <a:gd name="f68" fmla="*/ f55 1 309232"/>
                <a:gd name="f69" fmla="*/ f35 1 f42"/>
                <a:gd name="f70" fmla="*/ f36 1 f42"/>
                <a:gd name="f71" fmla="*/ f35 1 f43"/>
                <a:gd name="f72" fmla="*/ f37 1 f43"/>
                <a:gd name="f73" fmla="*/ f57 1 f42"/>
                <a:gd name="f74" fmla="*/ f58 1 f43"/>
                <a:gd name="f75" fmla="*/ f59 1 f42"/>
                <a:gd name="f76" fmla="*/ f60 1 f43"/>
                <a:gd name="f77" fmla="*/ f61 1 f42"/>
                <a:gd name="f78" fmla="*/ f62 1 f43"/>
                <a:gd name="f79" fmla="*/ f63 1 f42"/>
                <a:gd name="f80" fmla="*/ f64 1 f43"/>
                <a:gd name="f81" fmla="*/ f65 1 f43"/>
                <a:gd name="f82" fmla="*/ f66 1 f42"/>
                <a:gd name="f83" fmla="*/ f67 1 f42"/>
                <a:gd name="f84" fmla="*/ f68 1 f43"/>
                <a:gd name="f85" fmla="*/ f69 f33 1"/>
                <a:gd name="f86" fmla="*/ f70 f33 1"/>
                <a:gd name="f87" fmla="*/ f72 f34 1"/>
                <a:gd name="f88" fmla="*/ f71 f34 1"/>
                <a:gd name="f89" fmla="*/ f73 f33 1"/>
                <a:gd name="f90" fmla="*/ f74 f34 1"/>
                <a:gd name="f91" fmla="*/ f75 f33 1"/>
                <a:gd name="f92" fmla="*/ f76 f34 1"/>
                <a:gd name="f93" fmla="*/ f77 f33 1"/>
                <a:gd name="f94" fmla="*/ f78 f34 1"/>
                <a:gd name="f95" fmla="*/ f79 f33 1"/>
                <a:gd name="f96" fmla="*/ f80 f34 1"/>
                <a:gd name="f97" fmla="*/ f81 f34 1"/>
                <a:gd name="f98" fmla="*/ f82 f33 1"/>
                <a:gd name="f99" fmla="*/ f83 f33 1"/>
                <a:gd name="f100" fmla="*/ f84 f34 1"/>
              </a:gdLst>
              <a:ahLst/>
              <a:cxnLst>
                <a:cxn ang="3cd4">
                  <a:pos x="hc" y="t"/>
                </a:cxn>
                <a:cxn ang="0">
                  <a:pos x="r" y="vc"/>
                </a:cxn>
                <a:cxn ang="cd4">
                  <a:pos x="hc" y="b"/>
                </a:cxn>
                <a:cxn ang="cd2">
                  <a:pos x="l" y="vc"/>
                </a:cxn>
                <a:cxn ang="f56">
                  <a:pos x="f89" y="f90"/>
                </a:cxn>
                <a:cxn ang="f56">
                  <a:pos x="f89" y="f90"/>
                </a:cxn>
                <a:cxn ang="f56">
                  <a:pos x="f91" y="f92"/>
                </a:cxn>
                <a:cxn ang="f56">
                  <a:pos x="f93" y="f94"/>
                </a:cxn>
                <a:cxn ang="f56">
                  <a:pos x="f95" y="f96"/>
                </a:cxn>
                <a:cxn ang="f56">
                  <a:pos x="f91" y="f97"/>
                </a:cxn>
                <a:cxn ang="f56">
                  <a:pos x="f91" y="f97"/>
                </a:cxn>
                <a:cxn ang="f56">
                  <a:pos x="f98" y="f97"/>
                </a:cxn>
                <a:cxn ang="f56">
                  <a:pos x="f99" y="f97"/>
                </a:cxn>
                <a:cxn ang="f56">
                  <a:pos x="f99" y="f100"/>
                </a:cxn>
                <a:cxn ang="f56">
                  <a:pos x="f99" y="f100"/>
                </a:cxn>
                <a:cxn ang="f56">
                  <a:pos x="f89" y="f90"/>
                </a:cxn>
              </a:cxnLst>
              <a:rect l="f85" t="f88" r="f86" b="f87"/>
              <a:pathLst>
                <a:path w="269449" h="309232">
                  <a:moveTo>
                    <a:pt x="f8" y="f9"/>
                  </a:moveTo>
                  <a:lnTo>
                    <a:pt x="f8" y="f9"/>
                  </a:lnTo>
                  <a:lnTo>
                    <a:pt x="f10" y="f11"/>
                  </a:lnTo>
                  <a:lnTo>
                    <a:pt x="f12" y="f5"/>
                  </a:lnTo>
                  <a:cubicBezTo>
                    <a:pt x="f13" y="f14"/>
                    <a:pt x="f15" y="f16"/>
                    <a:pt x="f5" y="f17"/>
                  </a:cubicBezTo>
                  <a:lnTo>
                    <a:pt x="f10" y="f18"/>
                  </a:lnTo>
                  <a:lnTo>
                    <a:pt x="f10" y="f18"/>
                  </a:lnTo>
                  <a:cubicBezTo>
                    <a:pt x="f19" y="f20"/>
                    <a:pt x="f21" y="f20"/>
                    <a:pt x="f22" y="f18"/>
                  </a:cubicBezTo>
                  <a:cubicBezTo>
                    <a:pt x="f23" y="f18"/>
                    <a:pt x="f24" y="f18"/>
                    <a:pt x="f25" y="f18"/>
                  </a:cubicBezTo>
                  <a:cubicBezTo>
                    <a:pt x="f26" y="f27"/>
                    <a:pt x="f26" y="f28"/>
                    <a:pt x="f25" y="f29"/>
                  </a:cubicBezTo>
                  <a:lnTo>
                    <a:pt x="f25" y="f29"/>
                  </a:lnTo>
                  <a:cubicBezTo>
                    <a:pt x="f25"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368">
              <a:extLst>
                <a:ext uri="{FF2B5EF4-FFF2-40B4-BE49-F238E27FC236}">
                  <a16:creationId xmlns:a16="http://schemas.microsoft.com/office/drawing/2014/main" id="{6E6EE82B-9627-CE1A-0F0D-547FDB5E4D6A}"/>
                </a:ext>
              </a:extLst>
            </p:cNvPr>
            <p:cNvSpPr/>
            <p:nvPr/>
          </p:nvSpPr>
          <p:spPr>
            <a:xfrm flipH="1">
              <a:off x="11015438" y="5102159"/>
              <a:ext cx="286161" cy="317680"/>
            </a:xfrm>
            <a:custGeom>
              <a:avLst/>
              <a:gdLst>
                <a:gd name="f0" fmla="val 10800000"/>
                <a:gd name="f1" fmla="val 5400000"/>
                <a:gd name="f2" fmla="val 180"/>
                <a:gd name="f3" fmla="val w"/>
                <a:gd name="f4" fmla="val h"/>
                <a:gd name="f5" fmla="val 0"/>
                <a:gd name="f6" fmla="val 286159"/>
                <a:gd name="f7" fmla="val 317682"/>
                <a:gd name="f8" fmla="val 284300"/>
                <a:gd name="f9" fmla="val 317683"/>
                <a:gd name="f10" fmla="val 284936"/>
                <a:gd name="f11" fmla="val 285698"/>
                <a:gd name="f12" fmla="val 286313"/>
                <a:gd name="f13" fmla="val 317047"/>
                <a:gd name="f14" fmla="val 316030"/>
                <a:gd name="f15" fmla="val 315394"/>
                <a:gd name="f16" fmla="val 314504"/>
                <a:gd name="f17" fmla="val 1017"/>
                <a:gd name="f18" fmla="val 1066"/>
                <a:gd name="f19" fmla="val 203"/>
                <a:gd name="f20" fmla="val 432"/>
                <a:gd name="f21" fmla="val 635"/>
                <a:gd name="f22" fmla="val 1271"/>
                <a:gd name="f23" fmla="val 1653"/>
                <a:gd name="f24" fmla="val 3178"/>
                <a:gd name="f25" fmla="+- 0 0 -90"/>
                <a:gd name="f26" fmla="*/ f3 1 286159"/>
                <a:gd name="f27" fmla="*/ f4 1 317682"/>
                <a:gd name="f28" fmla="val f5"/>
                <a:gd name="f29" fmla="val f6"/>
                <a:gd name="f30" fmla="val f7"/>
                <a:gd name="f31" fmla="*/ f25 f0 1"/>
                <a:gd name="f32" fmla="+- f30 0 f28"/>
                <a:gd name="f33" fmla="+- f29 0 f28"/>
                <a:gd name="f34" fmla="*/ f31 1 f2"/>
                <a:gd name="f35" fmla="*/ f33 1 286159"/>
                <a:gd name="f36" fmla="*/ f32 1 317682"/>
                <a:gd name="f37" fmla="*/ 284300 f33 1"/>
                <a:gd name="f38" fmla="*/ 317683 f32 1"/>
                <a:gd name="f39" fmla="*/ 284936 f33 1"/>
                <a:gd name="f40" fmla="*/ 285698 f33 1"/>
                <a:gd name="f41" fmla="*/ 315394 f32 1"/>
                <a:gd name="f42" fmla="*/ 314504 f32 1"/>
                <a:gd name="f43" fmla="*/ 1017 f33 1"/>
                <a:gd name="f44" fmla="*/ 0 f32 1"/>
                <a:gd name="f45" fmla="*/ 635 f32 1"/>
                <a:gd name="f46" fmla="*/ 1271 f32 1"/>
                <a:gd name="f47" fmla="*/ 0 f33 1"/>
                <a:gd name="f48" fmla="*/ 1653 f33 1"/>
                <a:gd name="f49" fmla="*/ 3178 f32 1"/>
                <a:gd name="f50" fmla="+- f34 0 f1"/>
                <a:gd name="f51" fmla="*/ f37 1 286159"/>
                <a:gd name="f52" fmla="*/ f38 1 317682"/>
                <a:gd name="f53" fmla="*/ f39 1 286159"/>
                <a:gd name="f54" fmla="*/ f40 1 286159"/>
                <a:gd name="f55" fmla="*/ f41 1 317682"/>
                <a:gd name="f56" fmla="*/ f42 1 317682"/>
                <a:gd name="f57" fmla="*/ f43 1 286159"/>
                <a:gd name="f58" fmla="*/ f44 1 317682"/>
                <a:gd name="f59" fmla="*/ f45 1 317682"/>
                <a:gd name="f60" fmla="*/ f46 1 317682"/>
                <a:gd name="f61" fmla="*/ f47 1 286159"/>
                <a:gd name="f62" fmla="*/ f48 1 286159"/>
                <a:gd name="f63" fmla="*/ f49 1 317682"/>
                <a:gd name="f64" fmla="*/ f28 1 f35"/>
                <a:gd name="f65" fmla="*/ f29 1 f35"/>
                <a:gd name="f66" fmla="*/ f28 1 f36"/>
                <a:gd name="f67" fmla="*/ f30 1 f36"/>
                <a:gd name="f68" fmla="*/ f51 1 f35"/>
                <a:gd name="f69" fmla="*/ f52 1 f36"/>
                <a:gd name="f70" fmla="*/ f53 1 f35"/>
                <a:gd name="f71" fmla="*/ f54 1 f35"/>
                <a:gd name="f72" fmla="*/ f55 1 f36"/>
                <a:gd name="f73" fmla="*/ f56 1 f36"/>
                <a:gd name="f74" fmla="*/ f57 1 f35"/>
                <a:gd name="f75" fmla="*/ f58 1 f36"/>
                <a:gd name="f76" fmla="*/ f59 1 f36"/>
                <a:gd name="f77" fmla="*/ f60 1 f36"/>
                <a:gd name="f78" fmla="*/ f61 1 f35"/>
                <a:gd name="f79" fmla="*/ f62 1 f35"/>
                <a:gd name="f80" fmla="*/ f63 1 f36"/>
                <a:gd name="f81" fmla="*/ f64 f26 1"/>
                <a:gd name="f82" fmla="*/ f65 f26 1"/>
                <a:gd name="f83" fmla="*/ f67 f27 1"/>
                <a:gd name="f84" fmla="*/ f66 f27 1"/>
                <a:gd name="f85" fmla="*/ f68 f26 1"/>
                <a:gd name="f86" fmla="*/ f69 f27 1"/>
                <a:gd name="f87" fmla="*/ f70 f26 1"/>
                <a:gd name="f88" fmla="*/ f71 f26 1"/>
                <a:gd name="f89" fmla="*/ f72 f27 1"/>
                <a:gd name="f90" fmla="*/ f73 f27 1"/>
                <a:gd name="f91" fmla="*/ f74 f26 1"/>
                <a:gd name="f92" fmla="*/ f75 f27 1"/>
                <a:gd name="f93" fmla="*/ f76 f27 1"/>
                <a:gd name="f94" fmla="*/ f77 f27 1"/>
                <a:gd name="f95" fmla="*/ f78 f26 1"/>
                <a:gd name="f96" fmla="*/ f79 f26 1"/>
                <a:gd name="f97" fmla="*/ f80 f27 1"/>
              </a:gdLst>
              <a:ahLst/>
              <a:cxnLst>
                <a:cxn ang="3cd4">
                  <a:pos x="hc" y="t"/>
                </a:cxn>
                <a:cxn ang="0">
                  <a:pos x="r" y="vc"/>
                </a:cxn>
                <a:cxn ang="cd4">
                  <a:pos x="hc" y="b"/>
                </a:cxn>
                <a:cxn ang="cd2">
                  <a:pos x="l" y="vc"/>
                </a:cxn>
                <a:cxn ang="f50">
                  <a:pos x="f85" y="f86"/>
                </a:cxn>
                <a:cxn ang="f50">
                  <a:pos x="f85" y="f86"/>
                </a:cxn>
                <a:cxn ang="f50">
                  <a:pos x="f85" y="f86"/>
                </a:cxn>
                <a:cxn ang="f50">
                  <a:pos x="f85" y="f86"/>
                </a:cxn>
                <a:cxn ang="f50">
                  <a:pos x="f87" y="f86"/>
                </a:cxn>
                <a:cxn ang="f50">
                  <a:pos x="f88" y="f86"/>
                </a:cxn>
                <a:cxn ang="f50">
                  <a:pos x="f88" y="f89"/>
                </a:cxn>
                <a:cxn ang="f50">
                  <a:pos x="f87" y="f90"/>
                </a:cxn>
                <a:cxn ang="f50">
                  <a:pos x="f91" y="f92"/>
                </a:cxn>
                <a:cxn ang="f50">
                  <a:pos x="f91" y="f92"/>
                </a:cxn>
                <a:cxn ang="f50">
                  <a:pos x="f91" y="f92"/>
                </a:cxn>
                <a:cxn ang="f50">
                  <a:pos x="f91" y="f92"/>
                </a:cxn>
                <a:cxn ang="f50">
                  <a:pos x="f91" y="f93"/>
                </a:cxn>
                <a:cxn ang="f50">
                  <a:pos x="f91" y="f94"/>
                </a:cxn>
                <a:cxn ang="f50">
                  <a:pos x="f91" y="f94"/>
                </a:cxn>
                <a:cxn ang="f50">
                  <a:pos x="f91" y="f94"/>
                </a:cxn>
                <a:cxn ang="f50">
                  <a:pos x="f91" y="f94"/>
                </a:cxn>
                <a:cxn ang="f50">
                  <a:pos x="f95" y="f94"/>
                </a:cxn>
                <a:cxn ang="f50">
                  <a:pos x="f96" y="f97"/>
                </a:cxn>
              </a:cxnLst>
              <a:rect l="f81" t="f84" r="f82" b="f83"/>
              <a:pathLst>
                <a:path w="286159" h="317682">
                  <a:moveTo>
                    <a:pt x="f8" y="f9"/>
                  </a:moveTo>
                  <a:lnTo>
                    <a:pt x="f8" y="f9"/>
                  </a:lnTo>
                  <a:lnTo>
                    <a:pt x="f8" y="f9"/>
                  </a:lnTo>
                  <a:lnTo>
                    <a:pt x="f8" y="f9"/>
                  </a:lnTo>
                  <a:lnTo>
                    <a:pt x="f10" y="f9"/>
                  </a:lnTo>
                  <a:lnTo>
                    <a:pt x="f11" y="f9"/>
                  </a:lnTo>
                  <a:cubicBezTo>
                    <a:pt x="f12" y="f13"/>
                    <a:pt x="f12" y="f14"/>
                    <a:pt x="f11" y="f15"/>
                  </a:cubicBezTo>
                  <a:lnTo>
                    <a:pt x="f10" y="f16"/>
                  </a:lnTo>
                  <a:lnTo>
                    <a:pt x="f17" y="f5"/>
                  </a:lnTo>
                  <a:lnTo>
                    <a:pt x="f17" y="f5"/>
                  </a:lnTo>
                  <a:lnTo>
                    <a:pt x="f17" y="f5"/>
                  </a:lnTo>
                  <a:cubicBezTo>
                    <a:pt x="f17" y="f5"/>
                    <a:pt x="f17" y="f5"/>
                    <a:pt x="f17" y="f5"/>
                  </a:cubicBezTo>
                  <a:cubicBezTo>
                    <a:pt x="f18" y="f19"/>
                    <a:pt x="f18" y="f20"/>
                    <a:pt x="f17" y="f21"/>
                  </a:cubicBezTo>
                  <a:cubicBezTo>
                    <a:pt x="f17" y="f21"/>
                    <a:pt x="f17" y="f21"/>
                    <a:pt x="f17" y="f22"/>
                  </a:cubicBezTo>
                  <a:lnTo>
                    <a:pt x="f17" y="f22"/>
                  </a:lnTo>
                  <a:lnTo>
                    <a:pt x="f17" y="f22"/>
                  </a:lnTo>
                  <a:lnTo>
                    <a:pt x="f17" y="f22"/>
                  </a:lnTo>
                  <a:lnTo>
                    <a:pt x="f5" y="f22"/>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369">
              <a:extLst>
                <a:ext uri="{FF2B5EF4-FFF2-40B4-BE49-F238E27FC236}">
                  <a16:creationId xmlns:a16="http://schemas.microsoft.com/office/drawing/2014/main" id="{BDC0C1B0-64C1-C4E4-E05E-CF1908D549CB}"/>
                </a:ext>
              </a:extLst>
            </p:cNvPr>
            <p:cNvSpPr/>
            <p:nvPr/>
          </p:nvSpPr>
          <p:spPr>
            <a:xfrm flipH="1">
              <a:off x="11127150" y="3747787"/>
              <a:ext cx="23518" cy="18434"/>
            </a:xfrm>
            <a:custGeom>
              <a:avLst/>
              <a:gdLst>
                <a:gd name="f0" fmla="val 10800000"/>
                <a:gd name="f1" fmla="val 5400000"/>
                <a:gd name="f2" fmla="val 180"/>
                <a:gd name="f3" fmla="val w"/>
                <a:gd name="f4" fmla="val h"/>
                <a:gd name="f5" fmla="val 0"/>
                <a:gd name="f6" fmla="val 23522"/>
                <a:gd name="f7" fmla="val 18432"/>
                <a:gd name="f8" fmla="val 4323"/>
                <a:gd name="f9" fmla="val 8390"/>
                <a:gd name="f10" fmla="val 5340"/>
                <a:gd name="f11" fmla="val 9026"/>
                <a:gd name="f12" fmla="val 14622"/>
                <a:gd name="f13" fmla="val 18433"/>
                <a:gd name="f14" fmla="val 16656"/>
                <a:gd name="f15" fmla="val 17543"/>
                <a:gd name="f16" fmla="val 19835"/>
                <a:gd name="f17" fmla="val 15890"/>
                <a:gd name="f18" fmla="val 22632"/>
                <a:gd name="f19" fmla="val 14619"/>
                <a:gd name="f20" fmla="val 13856"/>
                <a:gd name="f21" fmla="val 22001"/>
                <a:gd name="f22" fmla="val 14924"/>
                <a:gd name="f23" fmla="val 20168"/>
                <a:gd name="f24" fmla="val 15471"/>
                <a:gd name="f25" fmla="val 18309"/>
                <a:gd name="f26" fmla="val 15382"/>
                <a:gd name="f27" fmla="val 13349"/>
                <a:gd name="f28" fmla="val 14912"/>
                <a:gd name="f29" fmla="val 9676"/>
                <a:gd name="f30" fmla="val 10564"/>
                <a:gd name="f31" fmla="val 10045"/>
                <a:gd name="f32" fmla="val 5593"/>
                <a:gd name="f33" fmla="val 4958"/>
                <a:gd name="f34" fmla="val 2161"/>
                <a:gd name="f35" fmla="val 7119"/>
                <a:gd name="f36" fmla="val 2959"/>
                <a:gd name="f37" fmla="val 7399"/>
                <a:gd name="f38" fmla="val 3694"/>
                <a:gd name="f39" fmla="val 7831"/>
                <a:gd name="f40" fmla="+- 0 0 -90"/>
                <a:gd name="f41" fmla="*/ f3 1 23522"/>
                <a:gd name="f42" fmla="*/ f4 1 18432"/>
                <a:gd name="f43" fmla="val f5"/>
                <a:gd name="f44" fmla="val f6"/>
                <a:gd name="f45" fmla="val f7"/>
                <a:gd name="f46" fmla="*/ f40 f0 1"/>
                <a:gd name="f47" fmla="+- f45 0 f43"/>
                <a:gd name="f48" fmla="+- f44 0 f43"/>
                <a:gd name="f49" fmla="*/ f46 1 f2"/>
                <a:gd name="f50" fmla="*/ f48 1 23522"/>
                <a:gd name="f51" fmla="*/ f47 1 18432"/>
                <a:gd name="f52" fmla="*/ 4323 f48 1"/>
                <a:gd name="f53" fmla="*/ 8390 f47 1"/>
                <a:gd name="f54" fmla="*/ 5340 f48 1"/>
                <a:gd name="f55" fmla="*/ 9026 f47 1"/>
                <a:gd name="f56" fmla="*/ 14622 f48 1"/>
                <a:gd name="f57" fmla="*/ 18433 f47 1"/>
                <a:gd name="f58" fmla="*/ 16656 f48 1"/>
                <a:gd name="f59" fmla="*/ 17543 f47 1"/>
                <a:gd name="f60" fmla="*/ 19835 f48 1"/>
                <a:gd name="f61" fmla="*/ 15890 f47 1"/>
                <a:gd name="f62" fmla="*/ 22632 f48 1"/>
                <a:gd name="f63" fmla="*/ 14619 f47 1"/>
                <a:gd name="f64" fmla="*/ 23522 f48 1"/>
                <a:gd name="f65" fmla="*/ 13856 f47 1"/>
                <a:gd name="f66" fmla="*/ 18309 f48 1"/>
                <a:gd name="f67" fmla="*/ 15382 f47 1"/>
                <a:gd name="f68" fmla="*/ 10045 f48 1"/>
                <a:gd name="f69" fmla="*/ 5593 f47 1"/>
                <a:gd name="f70" fmla="*/ 0 f47 1"/>
                <a:gd name="f71" fmla="*/ 0 f48 1"/>
                <a:gd name="f72" fmla="*/ 4958 f47 1"/>
                <a:gd name="f73" fmla="*/ 2161 f48 1"/>
                <a:gd name="f74" fmla="*/ 7119 f47 1"/>
                <a:gd name="f75" fmla="+- f49 0 f1"/>
                <a:gd name="f76" fmla="*/ f52 1 23522"/>
                <a:gd name="f77" fmla="*/ f53 1 18432"/>
                <a:gd name="f78" fmla="*/ f54 1 23522"/>
                <a:gd name="f79" fmla="*/ f55 1 18432"/>
                <a:gd name="f80" fmla="*/ f56 1 23522"/>
                <a:gd name="f81" fmla="*/ f57 1 18432"/>
                <a:gd name="f82" fmla="*/ f58 1 23522"/>
                <a:gd name="f83" fmla="*/ f59 1 18432"/>
                <a:gd name="f84" fmla="*/ f60 1 23522"/>
                <a:gd name="f85" fmla="*/ f61 1 18432"/>
                <a:gd name="f86" fmla="*/ f62 1 23522"/>
                <a:gd name="f87" fmla="*/ f63 1 18432"/>
                <a:gd name="f88" fmla="*/ f64 1 23522"/>
                <a:gd name="f89" fmla="*/ f65 1 18432"/>
                <a:gd name="f90" fmla="*/ f66 1 23522"/>
                <a:gd name="f91" fmla="*/ f67 1 18432"/>
                <a:gd name="f92" fmla="*/ f68 1 23522"/>
                <a:gd name="f93" fmla="*/ f69 1 18432"/>
                <a:gd name="f94" fmla="*/ f70 1 18432"/>
                <a:gd name="f95" fmla="*/ f71 1 23522"/>
                <a:gd name="f96" fmla="*/ f72 1 18432"/>
                <a:gd name="f97" fmla="*/ f73 1 23522"/>
                <a:gd name="f98" fmla="*/ f74 1 18432"/>
                <a:gd name="f99" fmla="*/ f43 1 f50"/>
                <a:gd name="f100" fmla="*/ f44 1 f50"/>
                <a:gd name="f101" fmla="*/ f43 1 f51"/>
                <a:gd name="f102" fmla="*/ f45 1 f51"/>
                <a:gd name="f103" fmla="*/ f76 1 f50"/>
                <a:gd name="f104" fmla="*/ f77 1 f51"/>
                <a:gd name="f105" fmla="*/ f78 1 f50"/>
                <a:gd name="f106" fmla="*/ f79 1 f51"/>
                <a:gd name="f107" fmla="*/ f80 1 f50"/>
                <a:gd name="f108" fmla="*/ f81 1 f51"/>
                <a:gd name="f109" fmla="*/ f82 1 f50"/>
                <a:gd name="f110" fmla="*/ f83 1 f51"/>
                <a:gd name="f111" fmla="*/ f84 1 f50"/>
                <a:gd name="f112" fmla="*/ f85 1 f51"/>
                <a:gd name="f113" fmla="*/ f86 1 f50"/>
                <a:gd name="f114" fmla="*/ f87 1 f51"/>
                <a:gd name="f115" fmla="*/ f88 1 f50"/>
                <a:gd name="f116" fmla="*/ f89 1 f51"/>
                <a:gd name="f117" fmla="*/ f90 1 f50"/>
                <a:gd name="f118" fmla="*/ f91 1 f51"/>
                <a:gd name="f119" fmla="*/ f92 1 f50"/>
                <a:gd name="f120" fmla="*/ f93 1 f51"/>
                <a:gd name="f121" fmla="*/ f94 1 f51"/>
                <a:gd name="f122" fmla="*/ f95 1 f50"/>
                <a:gd name="f123" fmla="*/ f96 1 f51"/>
                <a:gd name="f124" fmla="*/ f97 1 f50"/>
                <a:gd name="f125" fmla="*/ f98 1 f51"/>
                <a:gd name="f126" fmla="*/ f99 f41 1"/>
                <a:gd name="f127" fmla="*/ f100 f41 1"/>
                <a:gd name="f128" fmla="*/ f102 f42 1"/>
                <a:gd name="f129" fmla="*/ f101 f42 1"/>
                <a:gd name="f130" fmla="*/ f103 f41 1"/>
                <a:gd name="f131" fmla="*/ f104 f42 1"/>
                <a:gd name="f132" fmla="*/ f105 f41 1"/>
                <a:gd name="f133" fmla="*/ f106 f42 1"/>
                <a:gd name="f134" fmla="*/ f107 f41 1"/>
                <a:gd name="f135" fmla="*/ f108 f42 1"/>
                <a:gd name="f136" fmla="*/ f109 f41 1"/>
                <a:gd name="f137" fmla="*/ f110 f42 1"/>
                <a:gd name="f138" fmla="*/ f111 f41 1"/>
                <a:gd name="f139" fmla="*/ f112 f42 1"/>
                <a:gd name="f140" fmla="*/ f113 f41 1"/>
                <a:gd name="f141" fmla="*/ f114 f42 1"/>
                <a:gd name="f142" fmla="*/ f115 f41 1"/>
                <a:gd name="f143" fmla="*/ f116 f42 1"/>
                <a:gd name="f144" fmla="*/ f117 f41 1"/>
                <a:gd name="f145" fmla="*/ f118 f42 1"/>
                <a:gd name="f146" fmla="*/ f119 f41 1"/>
                <a:gd name="f147" fmla="*/ f120 f42 1"/>
                <a:gd name="f148" fmla="*/ f121 f42 1"/>
                <a:gd name="f149" fmla="*/ f122 f41 1"/>
                <a:gd name="f150" fmla="*/ f123 f42 1"/>
                <a:gd name="f151" fmla="*/ f124 f41 1"/>
                <a:gd name="f152" fmla="*/ f125 f42 1"/>
              </a:gdLst>
              <a:ahLst/>
              <a:cxnLst>
                <a:cxn ang="3cd4">
                  <a:pos x="hc" y="t"/>
                </a:cxn>
                <a:cxn ang="0">
                  <a:pos x="r" y="vc"/>
                </a:cxn>
                <a:cxn ang="cd4">
                  <a:pos x="hc" y="b"/>
                </a:cxn>
                <a:cxn ang="cd2">
                  <a:pos x="l" y="vc"/>
                </a:cxn>
                <a:cxn ang="f75">
                  <a:pos x="f130" y="f131"/>
                </a:cxn>
                <a:cxn ang="f75">
                  <a:pos x="f132" y="f133"/>
                </a:cxn>
                <a:cxn ang="f75">
                  <a:pos x="f134" y="f135"/>
                </a:cxn>
                <a:cxn ang="f75">
                  <a:pos x="f136" y="f137"/>
                </a:cxn>
                <a:cxn ang="f75">
                  <a:pos x="f138" y="f139"/>
                </a:cxn>
                <a:cxn ang="f75">
                  <a:pos x="f140" y="f141"/>
                </a:cxn>
                <a:cxn ang="f75">
                  <a:pos x="f142" y="f143"/>
                </a:cxn>
                <a:cxn ang="f75">
                  <a:pos x="f144" y="f145"/>
                </a:cxn>
                <a:cxn ang="f75">
                  <a:pos x="f146" y="f147"/>
                </a:cxn>
                <a:cxn ang="f75">
                  <a:pos x="f146" y="f148"/>
                </a:cxn>
                <a:cxn ang="f75">
                  <a:pos x="f149" y="f150"/>
                </a:cxn>
                <a:cxn ang="f75">
                  <a:pos x="f151" y="f152"/>
                </a:cxn>
                <a:cxn ang="f75">
                  <a:pos x="f151" y="f152"/>
                </a:cxn>
                <a:cxn ang="f75">
                  <a:pos x="f130" y="f131"/>
                </a:cxn>
              </a:cxnLst>
              <a:rect l="f126" t="f129" r="f127" b="f128"/>
              <a:pathLst>
                <a:path w="23522" h="18432">
                  <a:moveTo>
                    <a:pt x="f8" y="f9"/>
                  </a:moveTo>
                  <a:lnTo>
                    <a:pt x="f10" y="f11"/>
                  </a:lnTo>
                  <a:lnTo>
                    <a:pt x="f12" y="f13"/>
                  </a:lnTo>
                  <a:lnTo>
                    <a:pt x="f14" y="f15"/>
                  </a:lnTo>
                  <a:lnTo>
                    <a:pt x="f16" y="f17"/>
                  </a:lnTo>
                  <a:lnTo>
                    <a:pt x="f18" y="f19"/>
                  </a:lnTo>
                  <a:lnTo>
                    <a:pt x="f6" y="f20"/>
                  </a:lnTo>
                  <a:cubicBezTo>
                    <a:pt x="f21" y="f22"/>
                    <a:pt x="f23" y="f24"/>
                    <a:pt x="f25" y="f26"/>
                  </a:cubicBezTo>
                  <a:cubicBezTo>
                    <a:pt x="f27" y="f28"/>
                    <a:pt x="f29" y="f30"/>
                    <a:pt x="f31" y="f32"/>
                  </a:cubicBezTo>
                  <a:lnTo>
                    <a:pt x="f31" y="f5"/>
                  </a:lnTo>
                  <a:lnTo>
                    <a:pt x="f5" y="f33"/>
                  </a:lnTo>
                  <a:lnTo>
                    <a:pt x="f34" y="f35"/>
                  </a:lnTo>
                  <a:lnTo>
                    <a:pt x="f34" y="f35"/>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370">
              <a:extLst>
                <a:ext uri="{FF2B5EF4-FFF2-40B4-BE49-F238E27FC236}">
                  <a16:creationId xmlns:a16="http://schemas.microsoft.com/office/drawing/2014/main" id="{2095E07B-616D-C96A-96DB-F3DC9975EEE3}"/>
                </a:ext>
              </a:extLst>
            </p:cNvPr>
            <p:cNvSpPr/>
            <p:nvPr/>
          </p:nvSpPr>
          <p:spPr>
            <a:xfrm flipH="1">
              <a:off x="11017559" y="3758970"/>
              <a:ext cx="108566" cy="110614"/>
            </a:xfrm>
            <a:custGeom>
              <a:avLst/>
              <a:gdLst>
                <a:gd name="f0" fmla="val 10800000"/>
                <a:gd name="f1" fmla="val 5400000"/>
                <a:gd name="f2" fmla="val 180"/>
                <a:gd name="f3" fmla="val w"/>
                <a:gd name="f4" fmla="val h"/>
                <a:gd name="f5" fmla="val 0"/>
                <a:gd name="f6" fmla="val 108567"/>
                <a:gd name="f7" fmla="val 110618"/>
                <a:gd name="f8" fmla="val 108456"/>
                <a:gd name="f9" fmla="val 110089"/>
                <a:gd name="f10" fmla="val 108605"/>
                <a:gd name="f11" fmla="val 109721"/>
                <a:gd name="f12" fmla="val 109314"/>
                <a:gd name="f13" fmla="val 108945"/>
                <a:gd name="f14" fmla="val 108309"/>
                <a:gd name="f15" fmla="val 106040"/>
                <a:gd name="f16" fmla="val 105894"/>
                <a:gd name="f17" fmla="val 2161"/>
                <a:gd name="f18" fmla="val 1547"/>
                <a:gd name="f19" fmla="val 890"/>
                <a:gd name="f20" fmla="val 820"/>
                <a:gd name="f21" fmla="val 1703"/>
                <a:gd name="f22" fmla="val 2415"/>
                <a:gd name="f23" fmla="val 106167"/>
                <a:gd name="f24" fmla="val 109581"/>
                <a:gd name="f25" fmla="val 110217"/>
                <a:gd name="f26" fmla="val 106840"/>
                <a:gd name="f27" fmla="val 110801"/>
                <a:gd name="f28" fmla="val 107851"/>
                <a:gd name="f29" fmla="val 110738"/>
                <a:gd name="f30" fmla="+- 0 0 -90"/>
                <a:gd name="f31" fmla="*/ f3 1 108567"/>
                <a:gd name="f32" fmla="*/ f4 1 110618"/>
                <a:gd name="f33" fmla="val f5"/>
                <a:gd name="f34" fmla="val f6"/>
                <a:gd name="f35" fmla="val f7"/>
                <a:gd name="f36" fmla="*/ f30 f0 1"/>
                <a:gd name="f37" fmla="+- f35 0 f33"/>
                <a:gd name="f38" fmla="+- f34 0 f33"/>
                <a:gd name="f39" fmla="*/ f36 1 f2"/>
                <a:gd name="f40" fmla="*/ f38 1 108567"/>
                <a:gd name="f41" fmla="*/ f37 1 110618"/>
                <a:gd name="f42" fmla="*/ 108456 f38 1"/>
                <a:gd name="f43" fmla="*/ 110089 f37 1"/>
                <a:gd name="f44" fmla="*/ 108945 f37 1"/>
                <a:gd name="f45" fmla="*/ 108309 f37 1"/>
                <a:gd name="f46" fmla="*/ 106040 f38 1"/>
                <a:gd name="f47" fmla="*/ 105894 f37 1"/>
                <a:gd name="f48" fmla="*/ 2161 f38 1"/>
                <a:gd name="f49" fmla="*/ 0 f37 1"/>
                <a:gd name="f50" fmla="*/ 0 f38 1"/>
                <a:gd name="f51" fmla="*/ 2415 f37 1"/>
                <a:gd name="f52" fmla="*/ 106167 f38 1"/>
                <a:gd name="f53" fmla="*/ 109581 f37 1"/>
                <a:gd name="f54" fmla="*/ 110217 f37 1"/>
                <a:gd name="f55" fmla="+- f39 0 f1"/>
                <a:gd name="f56" fmla="*/ f42 1 108567"/>
                <a:gd name="f57" fmla="*/ f43 1 110618"/>
                <a:gd name="f58" fmla="*/ f44 1 110618"/>
                <a:gd name="f59" fmla="*/ f45 1 110618"/>
                <a:gd name="f60" fmla="*/ f46 1 108567"/>
                <a:gd name="f61" fmla="*/ f47 1 110618"/>
                <a:gd name="f62" fmla="*/ f48 1 108567"/>
                <a:gd name="f63" fmla="*/ f49 1 110618"/>
                <a:gd name="f64" fmla="*/ f50 1 108567"/>
                <a:gd name="f65" fmla="*/ f51 1 110618"/>
                <a:gd name="f66" fmla="*/ f52 1 108567"/>
                <a:gd name="f67" fmla="*/ f53 1 110618"/>
                <a:gd name="f68" fmla="*/ f54 1 110618"/>
                <a:gd name="f69" fmla="*/ f33 1 f40"/>
                <a:gd name="f70" fmla="*/ f34 1 f40"/>
                <a:gd name="f71" fmla="*/ f33 1 f41"/>
                <a:gd name="f72" fmla="*/ f35 1 f41"/>
                <a:gd name="f73" fmla="*/ f56 1 f40"/>
                <a:gd name="f74" fmla="*/ f57 1 f41"/>
                <a:gd name="f75" fmla="*/ f58 1 f41"/>
                <a:gd name="f76" fmla="*/ f59 1 f41"/>
                <a:gd name="f77" fmla="*/ f60 1 f40"/>
                <a:gd name="f78" fmla="*/ f61 1 f41"/>
                <a:gd name="f79" fmla="*/ f62 1 f40"/>
                <a:gd name="f80" fmla="*/ f63 1 f41"/>
                <a:gd name="f81" fmla="*/ f64 1 f40"/>
                <a:gd name="f82" fmla="*/ f65 1 f41"/>
                <a:gd name="f83" fmla="*/ f66 1 f40"/>
                <a:gd name="f84" fmla="*/ f67 1 f41"/>
                <a:gd name="f85" fmla="*/ f68 1 f41"/>
                <a:gd name="f86" fmla="*/ f69 f31 1"/>
                <a:gd name="f87" fmla="*/ f70 f31 1"/>
                <a:gd name="f88" fmla="*/ f72 f32 1"/>
                <a:gd name="f89" fmla="*/ f71 f32 1"/>
                <a:gd name="f90" fmla="*/ f73 f31 1"/>
                <a:gd name="f91" fmla="*/ f74 f32 1"/>
                <a:gd name="f92" fmla="*/ f75 f32 1"/>
                <a:gd name="f93" fmla="*/ f76 f32 1"/>
                <a:gd name="f94" fmla="*/ f77 f31 1"/>
                <a:gd name="f95" fmla="*/ f78 f32 1"/>
                <a:gd name="f96" fmla="*/ f79 f31 1"/>
                <a:gd name="f97" fmla="*/ f80 f32 1"/>
                <a:gd name="f98" fmla="*/ f81 f31 1"/>
                <a:gd name="f99" fmla="*/ f82 f32 1"/>
                <a:gd name="f100" fmla="*/ f83 f31 1"/>
                <a:gd name="f101" fmla="*/ f84 f32 1"/>
                <a:gd name="f102" fmla="*/ f85 f32 1"/>
              </a:gdLst>
              <a:ahLst/>
              <a:cxnLst>
                <a:cxn ang="3cd4">
                  <a:pos x="hc" y="t"/>
                </a:cxn>
                <a:cxn ang="0">
                  <a:pos x="r" y="vc"/>
                </a:cxn>
                <a:cxn ang="cd4">
                  <a:pos x="hc" y="b"/>
                </a:cxn>
                <a:cxn ang="cd2">
                  <a:pos x="l" y="vc"/>
                </a:cxn>
                <a:cxn ang="f55">
                  <a:pos x="f90" y="f91"/>
                </a:cxn>
                <a:cxn ang="f55">
                  <a:pos x="f90" y="f92"/>
                </a:cxn>
                <a:cxn ang="f55">
                  <a:pos x="f90" y="f92"/>
                </a:cxn>
                <a:cxn ang="f55">
                  <a:pos x="f90" y="f93"/>
                </a:cxn>
                <a:cxn ang="f55">
                  <a:pos x="f90" y="f93"/>
                </a:cxn>
                <a:cxn ang="f55">
                  <a:pos x="f94" y="f95"/>
                </a:cxn>
                <a:cxn ang="f55">
                  <a:pos x="f96" y="f97"/>
                </a:cxn>
                <a:cxn ang="f55">
                  <a:pos x="f98" y="f99"/>
                </a:cxn>
                <a:cxn ang="f55">
                  <a:pos x="f100" y="f101"/>
                </a:cxn>
                <a:cxn ang="f55">
                  <a:pos x="f100" y="f102"/>
                </a:cxn>
                <a:cxn ang="f55">
                  <a:pos x="f90" y="f91"/>
                </a:cxn>
              </a:cxnLst>
              <a:rect l="f86" t="f89" r="f87" b="f88"/>
              <a:pathLst>
                <a:path w="108567" h="110618">
                  <a:moveTo>
                    <a:pt x="f8" y="f9"/>
                  </a:moveTo>
                  <a:cubicBezTo>
                    <a:pt x="f10" y="f11"/>
                    <a:pt x="f10" y="f12"/>
                    <a:pt x="f8" y="f13"/>
                  </a:cubicBezTo>
                  <a:cubicBezTo>
                    <a:pt x="f8" y="f13"/>
                    <a:pt x="f8" y="f13"/>
                    <a:pt x="f8" y="f13"/>
                  </a:cubicBezTo>
                  <a:lnTo>
                    <a:pt x="f8" y="f14"/>
                  </a:lnTo>
                  <a:lnTo>
                    <a:pt x="f8" y="f14"/>
                  </a:lnTo>
                  <a:lnTo>
                    <a:pt x="f15" y="f16"/>
                  </a:lnTo>
                  <a:lnTo>
                    <a:pt x="f17" y="f5"/>
                  </a:lnTo>
                  <a:cubicBezTo>
                    <a:pt x="f18" y="f19"/>
                    <a:pt x="f20" y="f21"/>
                    <a:pt x="f5" y="f22"/>
                  </a:cubicBezTo>
                  <a:lnTo>
                    <a:pt x="f23" y="f24"/>
                  </a:lnTo>
                  <a:lnTo>
                    <a:pt x="f23" y="f2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371">
              <a:extLst>
                <a:ext uri="{FF2B5EF4-FFF2-40B4-BE49-F238E27FC236}">
                  <a16:creationId xmlns:a16="http://schemas.microsoft.com/office/drawing/2014/main" id="{E92E2115-972C-0C7D-4FDD-3BF41FF96046}"/>
                </a:ext>
              </a:extLst>
            </p:cNvPr>
            <p:cNvSpPr/>
            <p:nvPr/>
          </p:nvSpPr>
          <p:spPr>
            <a:xfrm flipH="1">
              <a:off x="11112785" y="3574005"/>
              <a:ext cx="27230" cy="189299"/>
            </a:xfrm>
            <a:custGeom>
              <a:avLst/>
              <a:gdLst>
                <a:gd name="f0" fmla="val 10800000"/>
                <a:gd name="f1" fmla="val 5400000"/>
                <a:gd name="f2" fmla="val 180"/>
                <a:gd name="f3" fmla="val w"/>
                <a:gd name="f4" fmla="val h"/>
                <a:gd name="f5" fmla="val 0"/>
                <a:gd name="f6" fmla="val 27234"/>
                <a:gd name="f7" fmla="val 189296"/>
                <a:gd name="f8" fmla="val 16046"/>
                <a:gd name="f9" fmla="val 184965"/>
                <a:gd name="f10" fmla="val 16809"/>
                <a:gd name="f11" fmla="val 183567"/>
                <a:gd name="f12" fmla="val 16881"/>
                <a:gd name="f13" fmla="val 182931"/>
                <a:gd name="f14" fmla="val 182296"/>
                <a:gd name="f15" fmla="val 181660"/>
                <a:gd name="f16" fmla="val 181025"/>
                <a:gd name="f17" fmla="val 180516"/>
                <a:gd name="f18" fmla="val 27235"/>
                <a:gd name="f19" fmla="val 12077"/>
                <a:gd name="f20" fmla="val 7882"/>
                <a:gd name="f21" fmla="val 22403"/>
                <a:gd name="f22" fmla="val 10297"/>
                <a:gd name="f23" fmla="val 17989"/>
                <a:gd name="f24" fmla="val 12293"/>
                <a:gd name="f25" fmla="val 12791"/>
                <a:gd name="f26" fmla="val 10335"/>
                <a:gd name="f27" fmla="val 10794"/>
                <a:gd name="f28" fmla="val 5924"/>
                <a:gd name="f29" fmla="val 10763"/>
                <a:gd name="f30" fmla="val 5860"/>
                <a:gd name="f31" fmla="val 10734"/>
                <a:gd name="f32" fmla="val 5784"/>
                <a:gd name="f33" fmla="val 10706"/>
                <a:gd name="f34" fmla="val 5721"/>
                <a:gd name="f35" fmla="val 10144"/>
                <a:gd name="f36" fmla="val 3852"/>
                <a:gd name="f37" fmla="val 1869"/>
                <a:gd name="f38" fmla="val 10646"/>
                <a:gd name="f39" fmla="val 381"/>
                <a:gd name="f40" fmla="val 763"/>
                <a:gd name="f41" fmla="val 1144"/>
                <a:gd name="f42" fmla="val 25"/>
                <a:gd name="f43" fmla="val 173906"/>
                <a:gd name="f44" fmla="val 179499"/>
                <a:gd name="f45" fmla="val -343"/>
                <a:gd name="f46" fmla="val 184470"/>
                <a:gd name="f47" fmla="val 3330"/>
                <a:gd name="f48" fmla="val 188817"/>
                <a:gd name="f49" fmla="val 8290"/>
                <a:gd name="f50" fmla="val 189287"/>
                <a:gd name="f51" fmla="val 10149"/>
                <a:gd name="f52" fmla="val 189377"/>
                <a:gd name="f53" fmla="val 11982"/>
                <a:gd name="f54" fmla="val 188830"/>
                <a:gd name="f55" fmla="val 13503"/>
                <a:gd name="f56" fmla="val 187762"/>
                <a:gd name="f57" fmla="val 14486"/>
                <a:gd name="f58" fmla="val 186961"/>
                <a:gd name="f59" fmla="val 15343"/>
                <a:gd name="f60" fmla="val 186020"/>
                <a:gd name="f61" fmla="+- 0 0 -90"/>
                <a:gd name="f62" fmla="*/ f3 1 27234"/>
                <a:gd name="f63" fmla="*/ f4 1 189296"/>
                <a:gd name="f64" fmla="val f5"/>
                <a:gd name="f65" fmla="val f6"/>
                <a:gd name="f66" fmla="val f7"/>
                <a:gd name="f67" fmla="*/ f61 f0 1"/>
                <a:gd name="f68" fmla="+- f66 0 f64"/>
                <a:gd name="f69" fmla="+- f65 0 f64"/>
                <a:gd name="f70" fmla="*/ f67 1 f2"/>
                <a:gd name="f71" fmla="*/ f69 1 27234"/>
                <a:gd name="f72" fmla="*/ f68 1 189296"/>
                <a:gd name="f73" fmla="*/ 16046 f69 1"/>
                <a:gd name="f74" fmla="*/ 184965 f68 1"/>
                <a:gd name="f75" fmla="*/ 16809 f69 1"/>
                <a:gd name="f76" fmla="*/ 183567 f68 1"/>
                <a:gd name="f77" fmla="*/ 181660 f68 1"/>
                <a:gd name="f78" fmla="*/ 180516 f68 1"/>
                <a:gd name="f79" fmla="*/ 27235 f69 1"/>
                <a:gd name="f80" fmla="*/ 12077 f68 1"/>
                <a:gd name="f81" fmla="*/ 7882 f68 1"/>
                <a:gd name="f82" fmla="*/ 22403 f69 1"/>
                <a:gd name="f83" fmla="*/ 10297 f68 1"/>
                <a:gd name="f84" fmla="*/ 10794 f69 1"/>
                <a:gd name="f85" fmla="*/ 5924 f68 1"/>
                <a:gd name="f86" fmla="*/ 10706 f69 1"/>
                <a:gd name="f87" fmla="*/ 5721 f68 1"/>
                <a:gd name="f88" fmla="*/ 0 f68 1"/>
                <a:gd name="f89" fmla="*/ 1144 f68 1"/>
                <a:gd name="f90" fmla="*/ 25 f69 1"/>
                <a:gd name="f91" fmla="*/ 173906 f68 1"/>
                <a:gd name="f92" fmla="*/ 179499 f68 1"/>
                <a:gd name="f93" fmla="*/ 8290 f69 1"/>
                <a:gd name="f94" fmla="*/ 189287 f68 1"/>
                <a:gd name="f95" fmla="*/ 13503 f69 1"/>
                <a:gd name="f96" fmla="*/ 187762 f68 1"/>
                <a:gd name="f97" fmla="+- f70 0 f1"/>
                <a:gd name="f98" fmla="*/ f73 1 27234"/>
                <a:gd name="f99" fmla="*/ f74 1 189296"/>
                <a:gd name="f100" fmla="*/ f75 1 27234"/>
                <a:gd name="f101" fmla="*/ f76 1 189296"/>
                <a:gd name="f102" fmla="*/ f77 1 189296"/>
                <a:gd name="f103" fmla="*/ f78 1 189296"/>
                <a:gd name="f104" fmla="*/ f79 1 27234"/>
                <a:gd name="f105" fmla="*/ f80 1 189296"/>
                <a:gd name="f106" fmla="*/ f81 1 189296"/>
                <a:gd name="f107" fmla="*/ f82 1 27234"/>
                <a:gd name="f108" fmla="*/ f83 1 189296"/>
                <a:gd name="f109" fmla="*/ f84 1 27234"/>
                <a:gd name="f110" fmla="*/ f85 1 189296"/>
                <a:gd name="f111" fmla="*/ f86 1 27234"/>
                <a:gd name="f112" fmla="*/ f87 1 189296"/>
                <a:gd name="f113" fmla="*/ f88 1 189296"/>
                <a:gd name="f114" fmla="*/ f89 1 189296"/>
                <a:gd name="f115" fmla="*/ f90 1 27234"/>
                <a:gd name="f116" fmla="*/ f91 1 189296"/>
                <a:gd name="f117" fmla="*/ f92 1 189296"/>
                <a:gd name="f118" fmla="*/ f93 1 27234"/>
                <a:gd name="f119" fmla="*/ f94 1 189296"/>
                <a:gd name="f120" fmla="*/ f95 1 27234"/>
                <a:gd name="f121" fmla="*/ f96 1 189296"/>
                <a:gd name="f122" fmla="*/ f64 1 f71"/>
                <a:gd name="f123" fmla="*/ f65 1 f71"/>
                <a:gd name="f124" fmla="*/ f64 1 f72"/>
                <a:gd name="f125" fmla="*/ f66 1 f72"/>
                <a:gd name="f126" fmla="*/ f98 1 f71"/>
                <a:gd name="f127" fmla="*/ f99 1 f72"/>
                <a:gd name="f128" fmla="*/ f100 1 f71"/>
                <a:gd name="f129" fmla="*/ f101 1 f72"/>
                <a:gd name="f130" fmla="*/ f102 1 f72"/>
                <a:gd name="f131" fmla="*/ f103 1 f72"/>
                <a:gd name="f132" fmla="*/ f104 1 f71"/>
                <a:gd name="f133" fmla="*/ f105 1 f72"/>
                <a:gd name="f134" fmla="*/ f106 1 f72"/>
                <a:gd name="f135" fmla="*/ f107 1 f71"/>
                <a:gd name="f136" fmla="*/ f108 1 f72"/>
                <a:gd name="f137" fmla="*/ f109 1 f71"/>
                <a:gd name="f138" fmla="*/ f110 1 f72"/>
                <a:gd name="f139" fmla="*/ f111 1 f71"/>
                <a:gd name="f140" fmla="*/ f112 1 f72"/>
                <a:gd name="f141" fmla="*/ f113 1 f72"/>
                <a:gd name="f142" fmla="*/ f114 1 f72"/>
                <a:gd name="f143" fmla="*/ f115 1 f71"/>
                <a:gd name="f144" fmla="*/ f116 1 f72"/>
                <a:gd name="f145" fmla="*/ f117 1 f72"/>
                <a:gd name="f146" fmla="*/ f118 1 f71"/>
                <a:gd name="f147" fmla="*/ f119 1 f72"/>
                <a:gd name="f148" fmla="*/ f120 1 f71"/>
                <a:gd name="f149" fmla="*/ f121 1 f72"/>
                <a:gd name="f150" fmla="*/ f122 f62 1"/>
                <a:gd name="f151" fmla="*/ f123 f62 1"/>
                <a:gd name="f152" fmla="*/ f125 f63 1"/>
                <a:gd name="f153" fmla="*/ f124 f63 1"/>
                <a:gd name="f154" fmla="*/ f126 f62 1"/>
                <a:gd name="f155" fmla="*/ f127 f63 1"/>
                <a:gd name="f156" fmla="*/ f128 f62 1"/>
                <a:gd name="f157" fmla="*/ f129 f63 1"/>
                <a:gd name="f158" fmla="*/ f130 f63 1"/>
                <a:gd name="f159" fmla="*/ f131 f63 1"/>
                <a:gd name="f160" fmla="*/ f132 f62 1"/>
                <a:gd name="f161" fmla="*/ f133 f63 1"/>
                <a:gd name="f162" fmla="*/ f134 f63 1"/>
                <a:gd name="f163" fmla="*/ f135 f62 1"/>
                <a:gd name="f164" fmla="*/ f136 f63 1"/>
                <a:gd name="f165" fmla="*/ f137 f62 1"/>
                <a:gd name="f166" fmla="*/ f138 f63 1"/>
                <a:gd name="f167" fmla="*/ f139 f62 1"/>
                <a:gd name="f168" fmla="*/ f140 f63 1"/>
                <a:gd name="f169" fmla="*/ f141 f63 1"/>
                <a:gd name="f170" fmla="*/ f142 f63 1"/>
                <a:gd name="f171" fmla="*/ f143 f62 1"/>
                <a:gd name="f172" fmla="*/ f144 f63 1"/>
                <a:gd name="f173" fmla="*/ f145 f63 1"/>
                <a:gd name="f174" fmla="*/ f146 f62 1"/>
                <a:gd name="f175" fmla="*/ f147 f63 1"/>
                <a:gd name="f176" fmla="*/ f148 f62 1"/>
                <a:gd name="f177" fmla="*/ f149 f63 1"/>
              </a:gdLst>
              <a:ahLst/>
              <a:cxnLst>
                <a:cxn ang="3cd4">
                  <a:pos x="hc" y="t"/>
                </a:cxn>
                <a:cxn ang="0">
                  <a:pos x="r" y="vc"/>
                </a:cxn>
                <a:cxn ang="cd4">
                  <a:pos x="hc" y="b"/>
                </a:cxn>
                <a:cxn ang="cd2">
                  <a:pos x="l" y="vc"/>
                </a:cxn>
                <a:cxn ang="f97">
                  <a:pos x="f154" y="f155"/>
                </a:cxn>
                <a:cxn ang="f97">
                  <a:pos x="f156" y="f157"/>
                </a:cxn>
                <a:cxn ang="f97">
                  <a:pos x="f156" y="f158"/>
                </a:cxn>
                <a:cxn ang="f97">
                  <a:pos x="f156" y="f159"/>
                </a:cxn>
                <a:cxn ang="f97">
                  <a:pos x="f160" y="f161"/>
                </a:cxn>
                <a:cxn ang="f97">
                  <a:pos x="f160" y="f162"/>
                </a:cxn>
                <a:cxn ang="f97">
                  <a:pos x="f160" y="f162"/>
                </a:cxn>
                <a:cxn ang="f97">
                  <a:pos x="f163" y="f164"/>
                </a:cxn>
                <a:cxn ang="f97">
                  <a:pos x="f165" y="f166"/>
                </a:cxn>
                <a:cxn ang="f97">
                  <a:pos x="f167" y="f168"/>
                </a:cxn>
                <a:cxn ang="f97">
                  <a:pos x="f167" y="f169"/>
                </a:cxn>
                <a:cxn ang="f97">
                  <a:pos x="f167" y="f170"/>
                </a:cxn>
                <a:cxn ang="f97">
                  <a:pos x="f171" y="f172"/>
                </a:cxn>
                <a:cxn ang="f97">
                  <a:pos x="f171" y="f173"/>
                </a:cxn>
                <a:cxn ang="f97">
                  <a:pos x="f174" y="f175"/>
                </a:cxn>
                <a:cxn ang="f97">
                  <a:pos x="f176" y="f177"/>
                </a:cxn>
                <a:cxn ang="f97">
                  <a:pos x="f176" y="f177"/>
                </a:cxn>
                <a:cxn ang="f97">
                  <a:pos x="f154" y="f155"/>
                </a:cxn>
              </a:cxnLst>
              <a:rect l="f150" t="f153" r="f151" b="f152"/>
              <a:pathLst>
                <a:path w="27234" h="189296">
                  <a:moveTo>
                    <a:pt x="f8" y="f9"/>
                  </a:moveTo>
                  <a:lnTo>
                    <a:pt x="f10" y="f11"/>
                  </a:lnTo>
                  <a:cubicBezTo>
                    <a:pt x="f12" y="f13"/>
                    <a:pt x="f12" y="f14"/>
                    <a:pt x="f10" y="f15"/>
                  </a:cubicBezTo>
                  <a:cubicBezTo>
                    <a:pt x="f10" y="f15"/>
                    <a:pt x="f10" y="f16"/>
                    <a:pt x="f10" y="f17"/>
                  </a:cubicBezTo>
                  <a:lnTo>
                    <a:pt x="f18" y="f19"/>
                  </a:lnTo>
                  <a:lnTo>
                    <a:pt x="f18" y="f20"/>
                  </a:lnTo>
                  <a:lnTo>
                    <a:pt x="f18" y="f20"/>
                  </a:lnTo>
                  <a:lnTo>
                    <a:pt x="f21" y="f22"/>
                  </a:lnTo>
                  <a:cubicBezTo>
                    <a:pt x="f23" y="f24"/>
                    <a:pt x="f25" y="f26"/>
                    <a:pt x="f27" y="f28"/>
                  </a:cubicBezTo>
                  <a:cubicBezTo>
                    <a:pt x="f29" y="f30"/>
                    <a:pt x="f31" y="f32"/>
                    <a:pt x="f33" y="f34"/>
                  </a:cubicBezTo>
                  <a:cubicBezTo>
                    <a:pt x="f35" y="f36"/>
                    <a:pt x="f35" y="f37"/>
                    <a:pt x="f33" y="f5"/>
                  </a:cubicBezTo>
                  <a:cubicBezTo>
                    <a:pt x="f38" y="f39"/>
                    <a:pt x="f38" y="f40"/>
                    <a:pt x="f33" y="f41"/>
                  </a:cubicBezTo>
                  <a:lnTo>
                    <a:pt x="f42" y="f43"/>
                  </a:lnTo>
                  <a:lnTo>
                    <a:pt x="f42" y="f44"/>
                  </a:lnTo>
                  <a:cubicBezTo>
                    <a:pt x="f45" y="f46"/>
                    <a:pt x="f47" y="f48"/>
                    <a:pt x="f49" y="f50"/>
                  </a:cubicBezTo>
                  <a:cubicBezTo>
                    <a:pt x="f51" y="f52"/>
                    <a:pt x="f53" y="f54"/>
                    <a:pt x="f55" y="f56"/>
                  </a:cubicBezTo>
                  <a:lnTo>
                    <a:pt x="f55" y="f56"/>
                  </a:ln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372">
              <a:extLst>
                <a:ext uri="{FF2B5EF4-FFF2-40B4-BE49-F238E27FC236}">
                  <a16:creationId xmlns:a16="http://schemas.microsoft.com/office/drawing/2014/main" id="{D16D048E-FE57-D597-0D87-A678D337D9A6}"/>
                </a:ext>
              </a:extLst>
            </p:cNvPr>
            <p:cNvSpPr/>
            <p:nvPr/>
          </p:nvSpPr>
          <p:spPr>
            <a:xfrm flipH="1">
              <a:off x="11038015" y="4062926"/>
              <a:ext cx="410556" cy="209370"/>
            </a:xfrm>
            <a:custGeom>
              <a:avLst/>
              <a:gdLst>
                <a:gd name="f0" fmla="val 10800000"/>
                <a:gd name="f1" fmla="val 5400000"/>
                <a:gd name="f2" fmla="val 180"/>
                <a:gd name="f3" fmla="val w"/>
                <a:gd name="f4" fmla="val h"/>
                <a:gd name="f5" fmla="val 0"/>
                <a:gd name="f6" fmla="val 410556"/>
                <a:gd name="f7" fmla="val 209373"/>
                <a:gd name="f8" fmla="val 127"/>
                <a:gd name="f9" fmla="val 205559"/>
                <a:gd name="f10" fmla="val 208229"/>
                <a:gd name="f11" fmla="val 208356"/>
                <a:gd name="f12" fmla="val 410302"/>
                <a:gd name="f13" fmla="val 3814"/>
                <a:gd name="f14" fmla="+- 0 0 -90"/>
                <a:gd name="f15" fmla="*/ f3 1 410556"/>
                <a:gd name="f16" fmla="*/ f4 1 209373"/>
                <a:gd name="f17" fmla="val f5"/>
                <a:gd name="f18" fmla="val f6"/>
                <a:gd name="f19" fmla="val f7"/>
                <a:gd name="f20" fmla="*/ f14 f0 1"/>
                <a:gd name="f21" fmla="+- f19 0 f17"/>
                <a:gd name="f22" fmla="+- f18 0 f17"/>
                <a:gd name="f23" fmla="*/ f20 1 f2"/>
                <a:gd name="f24" fmla="*/ f22 1 410556"/>
                <a:gd name="f25" fmla="*/ f21 1 209373"/>
                <a:gd name="f26" fmla="*/ 410556 f22 1"/>
                <a:gd name="f27" fmla="*/ 0 f21 1"/>
                <a:gd name="f28" fmla="*/ 127 f22 1"/>
                <a:gd name="f29" fmla="*/ 205559 f21 1"/>
                <a:gd name="f30" fmla="*/ 0 f22 1"/>
                <a:gd name="f31" fmla="*/ 208229 f21 1"/>
                <a:gd name="f32" fmla="*/ 208356 f21 1"/>
                <a:gd name="f33" fmla="*/ 209373 f21 1"/>
                <a:gd name="f34" fmla="*/ 410302 f22 1"/>
                <a:gd name="f35" fmla="*/ 3814 f21 1"/>
                <a:gd name="f36" fmla="+- f23 0 f1"/>
                <a:gd name="f37" fmla="*/ f26 1 410556"/>
                <a:gd name="f38" fmla="*/ f27 1 209373"/>
                <a:gd name="f39" fmla="*/ f28 1 410556"/>
                <a:gd name="f40" fmla="*/ f29 1 209373"/>
                <a:gd name="f41" fmla="*/ f30 1 410556"/>
                <a:gd name="f42" fmla="*/ f31 1 209373"/>
                <a:gd name="f43" fmla="*/ f32 1 209373"/>
                <a:gd name="f44" fmla="*/ f33 1 209373"/>
                <a:gd name="f45" fmla="*/ f34 1 410556"/>
                <a:gd name="f46" fmla="*/ f35 1 209373"/>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5"/>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6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69" y="f70"/>
                </a:cxn>
                <a:cxn ang="f36">
                  <a:pos x="f69" y="f71"/>
                </a:cxn>
                <a:cxn ang="f36">
                  <a:pos x="f69" y="f72"/>
                </a:cxn>
                <a:cxn ang="f36">
                  <a:pos x="f73" y="f74"/>
                </a:cxn>
                <a:cxn ang="f36">
                  <a:pos x="f65" y="f66"/>
                </a:cxn>
              </a:cxnLst>
              <a:rect l="f61" t="f64" r="f62" b="f63"/>
              <a:pathLst>
                <a:path w="410556" h="209373">
                  <a:moveTo>
                    <a:pt x="f6" y="f5"/>
                  </a:moveTo>
                  <a:lnTo>
                    <a:pt x="f8" y="f9"/>
                  </a:lnTo>
                  <a:lnTo>
                    <a:pt x="f5" y="f10"/>
                  </a:lnTo>
                  <a:lnTo>
                    <a:pt x="f5" y="f10"/>
                  </a:lnTo>
                  <a:lnTo>
                    <a:pt x="f5" y="f11"/>
                  </a:lnTo>
                  <a:lnTo>
                    <a:pt x="f5" y="f7"/>
                  </a:lnTo>
                  <a:lnTo>
                    <a:pt x="f12" y="f13"/>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373">
              <a:extLst>
                <a:ext uri="{FF2B5EF4-FFF2-40B4-BE49-F238E27FC236}">
                  <a16:creationId xmlns:a16="http://schemas.microsoft.com/office/drawing/2014/main" id="{A429E29A-2EEB-B524-EEB4-5A7126F1BF8C}"/>
                </a:ext>
              </a:extLst>
            </p:cNvPr>
            <p:cNvSpPr/>
            <p:nvPr/>
          </p:nvSpPr>
          <p:spPr>
            <a:xfrm flipH="1">
              <a:off x="11964677" y="2527520"/>
              <a:ext cx="160440" cy="161702"/>
            </a:xfrm>
            <a:custGeom>
              <a:avLst/>
              <a:gdLst>
                <a:gd name="f0" fmla="val 10800000"/>
                <a:gd name="f1" fmla="val 5400000"/>
                <a:gd name="f2" fmla="val 180"/>
                <a:gd name="f3" fmla="val w"/>
                <a:gd name="f4" fmla="val h"/>
                <a:gd name="f5" fmla="val 0"/>
                <a:gd name="f6" fmla="val 160443"/>
                <a:gd name="f7" fmla="val 161701"/>
                <a:gd name="f8" fmla="val 159696"/>
                <a:gd name="f9" fmla="val 161702"/>
                <a:gd name="f10" fmla="val 160332"/>
                <a:gd name="f11" fmla="val 161066"/>
                <a:gd name="f12" fmla="val 160481"/>
                <a:gd name="f13" fmla="val 160697"/>
                <a:gd name="f14" fmla="val 160290"/>
                <a:gd name="f15" fmla="val 159922"/>
                <a:gd name="f16" fmla="val 157789"/>
                <a:gd name="f17" fmla="val 157379"/>
                <a:gd name="f18" fmla="val 1017"/>
                <a:gd name="f19" fmla="val 158552"/>
                <a:gd name="f20" fmla="val 160812"/>
                <a:gd name="f21" fmla="val 158754"/>
                <a:gd name="f22" fmla="val 160901"/>
                <a:gd name="f23" fmla="val 158985"/>
                <a:gd name="f24" fmla="val 159188"/>
                <a:gd name="f25" fmla="+- 0 0 -90"/>
                <a:gd name="f26" fmla="*/ f3 1 160443"/>
                <a:gd name="f27" fmla="*/ f4 1 161701"/>
                <a:gd name="f28" fmla="val f5"/>
                <a:gd name="f29" fmla="val f6"/>
                <a:gd name="f30" fmla="val f7"/>
                <a:gd name="f31" fmla="*/ f25 f0 1"/>
                <a:gd name="f32" fmla="+- f30 0 f28"/>
                <a:gd name="f33" fmla="+- f29 0 f28"/>
                <a:gd name="f34" fmla="*/ f31 1 f2"/>
                <a:gd name="f35" fmla="*/ f33 1 160443"/>
                <a:gd name="f36" fmla="*/ f32 1 161701"/>
                <a:gd name="f37" fmla="*/ 159696 f33 1"/>
                <a:gd name="f38" fmla="*/ 161702 f32 1"/>
                <a:gd name="f39" fmla="*/ 160332 f33 1"/>
                <a:gd name="f40" fmla="*/ 161066 f32 1"/>
                <a:gd name="f41" fmla="*/ 159922 f32 1"/>
                <a:gd name="f42" fmla="*/ 157789 f33 1"/>
                <a:gd name="f43" fmla="*/ 157379 f32 1"/>
                <a:gd name="f44" fmla="*/ 1017 f33 1"/>
                <a:gd name="f45" fmla="*/ 0 f32 1"/>
                <a:gd name="f46" fmla="*/ 1017 f32 1"/>
                <a:gd name="f47" fmla="*/ 0 f33 1"/>
                <a:gd name="f48" fmla="*/ 158552 f33 1"/>
                <a:gd name="f49" fmla="*/ 160812 f32 1"/>
                <a:gd name="f50" fmla="*/ 159188 f33 1"/>
                <a:gd name="f51" fmla="+- f34 0 f1"/>
                <a:gd name="f52" fmla="*/ f37 1 160443"/>
                <a:gd name="f53" fmla="*/ f38 1 161701"/>
                <a:gd name="f54" fmla="*/ f39 1 160443"/>
                <a:gd name="f55" fmla="*/ f40 1 161701"/>
                <a:gd name="f56" fmla="*/ f41 1 161701"/>
                <a:gd name="f57" fmla="*/ f42 1 160443"/>
                <a:gd name="f58" fmla="*/ f43 1 161701"/>
                <a:gd name="f59" fmla="*/ f44 1 160443"/>
                <a:gd name="f60" fmla="*/ f45 1 161701"/>
                <a:gd name="f61" fmla="*/ f46 1 161701"/>
                <a:gd name="f62" fmla="*/ f47 1 160443"/>
                <a:gd name="f63" fmla="*/ f48 1 160443"/>
                <a:gd name="f64" fmla="*/ f49 1 161701"/>
                <a:gd name="f65" fmla="*/ f50 1 160443"/>
                <a:gd name="f66" fmla="*/ f28 1 f35"/>
                <a:gd name="f67" fmla="*/ f29 1 f35"/>
                <a:gd name="f68" fmla="*/ f28 1 f36"/>
                <a:gd name="f69" fmla="*/ f30 1 f36"/>
                <a:gd name="f70" fmla="*/ f52 1 f35"/>
                <a:gd name="f71" fmla="*/ f53 1 f36"/>
                <a:gd name="f72" fmla="*/ f54 1 f35"/>
                <a:gd name="f73" fmla="*/ f55 1 f36"/>
                <a:gd name="f74" fmla="*/ f56 1 f36"/>
                <a:gd name="f75" fmla="*/ f57 1 f35"/>
                <a:gd name="f76" fmla="*/ f58 1 f36"/>
                <a:gd name="f77" fmla="*/ f59 1 f35"/>
                <a:gd name="f78" fmla="*/ f60 1 f36"/>
                <a:gd name="f79" fmla="*/ f61 1 f36"/>
                <a:gd name="f80" fmla="*/ f62 1 f35"/>
                <a:gd name="f81" fmla="*/ f63 1 f35"/>
                <a:gd name="f82" fmla="*/ f64 1 f36"/>
                <a:gd name="f83" fmla="*/ f65 1 f35"/>
                <a:gd name="f84" fmla="*/ f66 f26 1"/>
                <a:gd name="f85" fmla="*/ f67 f26 1"/>
                <a:gd name="f86" fmla="*/ f69 f27 1"/>
                <a:gd name="f87" fmla="*/ f68 f27 1"/>
                <a:gd name="f88" fmla="*/ f70 f26 1"/>
                <a:gd name="f89" fmla="*/ f71 f27 1"/>
                <a:gd name="f90" fmla="*/ f72 f26 1"/>
                <a:gd name="f91" fmla="*/ f73 f27 1"/>
                <a:gd name="f92" fmla="*/ f74 f27 1"/>
                <a:gd name="f93" fmla="*/ f75 f26 1"/>
                <a:gd name="f94" fmla="*/ f76 f27 1"/>
                <a:gd name="f95" fmla="*/ f77 f26 1"/>
                <a:gd name="f96" fmla="*/ f78 f27 1"/>
                <a:gd name="f97" fmla="*/ f79 f27 1"/>
                <a:gd name="f98" fmla="*/ f80 f26 1"/>
                <a:gd name="f99" fmla="*/ f81 f26 1"/>
                <a:gd name="f100" fmla="*/ f82 f27 1"/>
                <a:gd name="f101" fmla="*/ f83 f26 1"/>
              </a:gdLst>
              <a:ahLst/>
              <a:cxnLst>
                <a:cxn ang="3cd4">
                  <a:pos x="hc" y="t"/>
                </a:cxn>
                <a:cxn ang="0">
                  <a:pos x="r" y="vc"/>
                </a:cxn>
                <a:cxn ang="cd4">
                  <a:pos x="hc" y="b"/>
                </a:cxn>
                <a:cxn ang="cd2">
                  <a:pos x="l" y="vc"/>
                </a:cxn>
                <a:cxn ang="f51">
                  <a:pos x="f88" y="f89"/>
                </a:cxn>
                <a:cxn ang="f51">
                  <a:pos x="f88" y="f89"/>
                </a:cxn>
                <a:cxn ang="f51">
                  <a:pos x="f90" y="f89"/>
                </a:cxn>
                <a:cxn ang="f51">
                  <a:pos x="f90" y="f89"/>
                </a:cxn>
                <a:cxn ang="f51">
                  <a:pos x="f90" y="f91"/>
                </a:cxn>
                <a:cxn ang="f51">
                  <a:pos x="f90" y="f91"/>
                </a:cxn>
                <a:cxn ang="f51">
                  <a:pos x="f90" y="f92"/>
                </a:cxn>
                <a:cxn ang="f51">
                  <a:pos x="f93" y="f94"/>
                </a:cxn>
                <a:cxn ang="f51">
                  <a:pos x="f95" y="f96"/>
                </a:cxn>
                <a:cxn ang="f51">
                  <a:pos x="f95" y="f97"/>
                </a:cxn>
                <a:cxn ang="f51">
                  <a:pos x="f95" y="f97"/>
                </a:cxn>
                <a:cxn ang="f51">
                  <a:pos x="f95" y="f97"/>
                </a:cxn>
                <a:cxn ang="f51">
                  <a:pos x="f95" y="f97"/>
                </a:cxn>
                <a:cxn ang="f51">
                  <a:pos x="f98" y="f97"/>
                </a:cxn>
                <a:cxn ang="f51">
                  <a:pos x="f99" y="f100"/>
                </a:cxn>
                <a:cxn ang="f51">
                  <a:pos x="f101" y="f100"/>
                </a:cxn>
              </a:cxnLst>
              <a:rect l="f84" t="f87" r="f85" b="f86"/>
              <a:pathLst>
                <a:path w="160443" h="161701">
                  <a:moveTo>
                    <a:pt x="f8" y="f9"/>
                  </a:moveTo>
                  <a:lnTo>
                    <a:pt x="f8" y="f9"/>
                  </a:lnTo>
                  <a:lnTo>
                    <a:pt x="f10" y="f9"/>
                  </a:lnTo>
                  <a:lnTo>
                    <a:pt x="f10" y="f9"/>
                  </a:lnTo>
                  <a:cubicBezTo>
                    <a:pt x="f10" y="f9"/>
                    <a:pt x="f10" y="f9"/>
                    <a:pt x="f10" y="f11"/>
                  </a:cubicBezTo>
                  <a:lnTo>
                    <a:pt x="f10" y="f11"/>
                  </a:lnTo>
                  <a:cubicBezTo>
                    <a:pt x="f12" y="f13"/>
                    <a:pt x="f12" y="f14"/>
                    <a:pt x="f10" y="f15"/>
                  </a:cubicBezTo>
                  <a:lnTo>
                    <a:pt x="f16" y="f17"/>
                  </a:lnTo>
                  <a:lnTo>
                    <a:pt x="f18" y="f5"/>
                  </a:lnTo>
                  <a:lnTo>
                    <a:pt x="f18" y="f18"/>
                  </a:lnTo>
                  <a:cubicBezTo>
                    <a:pt x="f18" y="f18"/>
                    <a:pt x="f18" y="f18"/>
                    <a:pt x="f18" y="f18"/>
                  </a:cubicBezTo>
                  <a:lnTo>
                    <a:pt x="f18" y="f18"/>
                  </a:lnTo>
                  <a:lnTo>
                    <a:pt x="f18" y="f18"/>
                  </a:lnTo>
                  <a:lnTo>
                    <a:pt x="f5" y="f18"/>
                  </a:lnTo>
                  <a:lnTo>
                    <a:pt x="f19" y="f20"/>
                  </a:lnTo>
                  <a:cubicBezTo>
                    <a:pt x="f21" y="f22"/>
                    <a:pt x="f23" y="f22"/>
                    <a:pt x="f24" y="f2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374">
              <a:extLst>
                <a:ext uri="{FF2B5EF4-FFF2-40B4-BE49-F238E27FC236}">
                  <a16:creationId xmlns:a16="http://schemas.microsoft.com/office/drawing/2014/main" id="{D19AA8C4-4A8A-7AF5-EBE8-B4C4B459196D}"/>
                </a:ext>
              </a:extLst>
            </p:cNvPr>
            <p:cNvSpPr/>
            <p:nvPr/>
          </p:nvSpPr>
          <p:spPr>
            <a:xfrm flipH="1">
              <a:off x="11431664" y="3021150"/>
              <a:ext cx="757031" cy="354293"/>
            </a:xfrm>
            <a:custGeom>
              <a:avLst/>
              <a:gdLst>
                <a:gd name="f0" fmla="val 10800000"/>
                <a:gd name="f1" fmla="val 5400000"/>
                <a:gd name="f2" fmla="val 180"/>
                <a:gd name="f3" fmla="val w"/>
                <a:gd name="f4" fmla="val h"/>
                <a:gd name="f5" fmla="val 0"/>
                <a:gd name="f6" fmla="val 757030"/>
                <a:gd name="f7" fmla="val 354294"/>
                <a:gd name="f8" fmla="val 755760"/>
                <a:gd name="f9" fmla="val 350608"/>
                <a:gd name="f10" fmla="val 757031"/>
                <a:gd name="f11" fmla="val 3051"/>
                <a:gd name="f12" fmla="val 756456"/>
                <a:gd name="f13" fmla="val 2098"/>
                <a:gd name="f14" fmla="val 756028"/>
                <a:gd name="f15" fmla="val 1081"/>
                <a:gd name="f16" fmla="+- 0 0 -90"/>
                <a:gd name="f17" fmla="*/ f3 1 757030"/>
                <a:gd name="f18" fmla="*/ f4 1 354294"/>
                <a:gd name="f19" fmla="val f5"/>
                <a:gd name="f20" fmla="val f6"/>
                <a:gd name="f21" fmla="val f7"/>
                <a:gd name="f22" fmla="*/ f16 f0 1"/>
                <a:gd name="f23" fmla="+- f21 0 f19"/>
                <a:gd name="f24" fmla="+- f20 0 f19"/>
                <a:gd name="f25" fmla="*/ f22 1 f2"/>
                <a:gd name="f26" fmla="*/ f24 1 757030"/>
                <a:gd name="f27" fmla="*/ f23 1 354294"/>
                <a:gd name="f28" fmla="*/ 755760 f24 1"/>
                <a:gd name="f29" fmla="*/ 0 f23 1"/>
                <a:gd name="f30" fmla="*/ 0 f24 1"/>
                <a:gd name="f31" fmla="*/ 350608 f23 1"/>
                <a:gd name="f32" fmla="*/ 354294 f23 1"/>
                <a:gd name="f33" fmla="*/ 757031 f24 1"/>
                <a:gd name="f34" fmla="*/ 3051 f23 1"/>
                <a:gd name="f35" fmla="+- f25 0 f1"/>
                <a:gd name="f36" fmla="*/ f28 1 757030"/>
                <a:gd name="f37" fmla="*/ f29 1 354294"/>
                <a:gd name="f38" fmla="*/ f30 1 757030"/>
                <a:gd name="f39" fmla="*/ f31 1 354294"/>
                <a:gd name="f40" fmla="*/ f32 1 354294"/>
                <a:gd name="f41" fmla="*/ f33 1 757030"/>
                <a:gd name="f42" fmla="*/ f34 1 354294"/>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61"/>
                </a:cxn>
                <a:cxn ang="f35">
                  <a:pos x="f60" y="f62"/>
                </a:cxn>
                <a:cxn ang="f35">
                  <a:pos x="f63" y="f64"/>
                </a:cxn>
                <a:cxn ang="f35">
                  <a:pos x="f58" y="f59"/>
                </a:cxn>
              </a:cxnLst>
              <a:rect l="f54" t="f57" r="f55" b="f56"/>
              <a:pathLst>
                <a:path w="757030" h="354294">
                  <a:moveTo>
                    <a:pt x="f8" y="f5"/>
                  </a:moveTo>
                  <a:lnTo>
                    <a:pt x="f5" y="f9"/>
                  </a:lnTo>
                  <a:lnTo>
                    <a:pt x="f5" y="f7"/>
                  </a:lnTo>
                  <a:lnTo>
                    <a:pt x="f10" y="f11"/>
                  </a:lnTo>
                  <a:cubicBezTo>
                    <a:pt x="f12" y="f13"/>
                    <a:pt x="f14"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375">
              <a:extLst>
                <a:ext uri="{FF2B5EF4-FFF2-40B4-BE49-F238E27FC236}">
                  <a16:creationId xmlns:a16="http://schemas.microsoft.com/office/drawing/2014/main" id="{AFAA627F-78EB-E2E7-E125-1CD88F10D1E9}"/>
                </a:ext>
              </a:extLst>
            </p:cNvPr>
            <p:cNvSpPr/>
            <p:nvPr/>
          </p:nvSpPr>
          <p:spPr>
            <a:xfrm flipH="1">
              <a:off x="11423526" y="3027752"/>
              <a:ext cx="5596" cy="79324"/>
            </a:xfrm>
            <a:custGeom>
              <a:avLst/>
              <a:gdLst>
                <a:gd name="f0" fmla="val 10800000"/>
                <a:gd name="f1" fmla="val 5400000"/>
                <a:gd name="f2" fmla="val 180"/>
                <a:gd name="f3" fmla="val w"/>
                <a:gd name="f4" fmla="val h"/>
                <a:gd name="f5" fmla="val 0"/>
                <a:gd name="f6" fmla="val 5594"/>
                <a:gd name="f7" fmla="val 79325"/>
                <a:gd name="f8" fmla="val 890"/>
                <a:gd name="f9" fmla="val 79071"/>
                <a:gd name="f10" fmla="val 2161"/>
                <a:gd name="f11" fmla="val 4069"/>
                <a:gd name="f12" fmla="val 2416"/>
                <a:gd name="f13" fmla="val 1526"/>
                <a:gd name="f14" fmla="+- 0 0 -90"/>
                <a:gd name="f15" fmla="*/ f3 1 5594"/>
                <a:gd name="f16" fmla="*/ f4 1 79325"/>
                <a:gd name="f17" fmla="val f5"/>
                <a:gd name="f18" fmla="val f6"/>
                <a:gd name="f19" fmla="val f7"/>
                <a:gd name="f20" fmla="*/ f14 f0 1"/>
                <a:gd name="f21" fmla="+- f19 0 f17"/>
                <a:gd name="f22" fmla="+- f18 0 f17"/>
                <a:gd name="f23" fmla="*/ f20 1 f2"/>
                <a:gd name="f24" fmla="*/ f22 1 5594"/>
                <a:gd name="f25" fmla="*/ f21 1 79325"/>
                <a:gd name="f26" fmla="*/ 890 f22 1"/>
                <a:gd name="f27" fmla="*/ 79071 f21 1"/>
                <a:gd name="f28" fmla="*/ 2161 f22 1"/>
                <a:gd name="f29" fmla="*/ 5594 f22 1"/>
                <a:gd name="f30" fmla="*/ 0 f21 1"/>
                <a:gd name="f31" fmla="*/ 4069 f22 1"/>
                <a:gd name="f32" fmla="*/ 2416 f22 1"/>
                <a:gd name="f33" fmla="*/ 0 f22 1"/>
                <a:gd name="f34" fmla="*/ 79325 f21 1"/>
                <a:gd name="f35" fmla="*/ 1526 f22 1"/>
                <a:gd name="f36" fmla="+- f23 0 f1"/>
                <a:gd name="f37" fmla="*/ f26 1 5594"/>
                <a:gd name="f38" fmla="*/ f27 1 79325"/>
                <a:gd name="f39" fmla="*/ f28 1 5594"/>
                <a:gd name="f40" fmla="*/ f29 1 5594"/>
                <a:gd name="f41" fmla="*/ f30 1 79325"/>
                <a:gd name="f42" fmla="*/ f31 1 5594"/>
                <a:gd name="f43" fmla="*/ f32 1 5594"/>
                <a:gd name="f44" fmla="*/ f33 1 5594"/>
                <a:gd name="f45" fmla="*/ f34 1 79325"/>
                <a:gd name="f46" fmla="*/ f35 1 5594"/>
                <a:gd name="f47" fmla="*/ f17 1 f24"/>
                <a:gd name="f48" fmla="*/ f18 1 f24"/>
                <a:gd name="f49" fmla="*/ f17 1 f25"/>
                <a:gd name="f50" fmla="*/ f19 1 f25"/>
                <a:gd name="f51" fmla="*/ f37 1 f24"/>
                <a:gd name="f52" fmla="*/ f38 1 f25"/>
                <a:gd name="f53" fmla="*/ f39 1 f24"/>
                <a:gd name="f54" fmla="*/ f40 1 f24"/>
                <a:gd name="f55" fmla="*/ f41 1 f25"/>
                <a:gd name="f56" fmla="*/ f42 1 f24"/>
                <a:gd name="f57" fmla="*/ f43 1 f24"/>
                <a:gd name="f58" fmla="*/ f44 1 f24"/>
                <a:gd name="f59" fmla="*/ f45 1 f25"/>
                <a:gd name="f60" fmla="*/ f46 1 f24"/>
                <a:gd name="f61" fmla="*/ f47 f15 1"/>
                <a:gd name="f62" fmla="*/ f48 f15 1"/>
                <a:gd name="f63" fmla="*/ f50 f16 1"/>
                <a:gd name="f64" fmla="*/ f49 f16 1"/>
                <a:gd name="f65" fmla="*/ f51 f15 1"/>
                <a:gd name="f66" fmla="*/ f52 f16 1"/>
                <a:gd name="f67" fmla="*/ f53 f15 1"/>
                <a:gd name="f68" fmla="*/ f54 f15 1"/>
                <a:gd name="f69" fmla="*/ f55 f16 1"/>
                <a:gd name="f70" fmla="*/ f56 f15 1"/>
                <a:gd name="f71" fmla="*/ f57 f15 1"/>
                <a:gd name="f72" fmla="*/ f58 f15 1"/>
                <a:gd name="f73" fmla="*/ f59 f16 1"/>
                <a:gd name="f74" fmla="*/ f60 f15 1"/>
              </a:gdLst>
              <a:ahLst/>
              <a:cxnLst>
                <a:cxn ang="3cd4">
                  <a:pos x="hc" y="t"/>
                </a:cxn>
                <a:cxn ang="0">
                  <a:pos x="r" y="vc"/>
                </a:cxn>
                <a:cxn ang="cd4">
                  <a:pos x="hc" y="b"/>
                </a:cxn>
                <a:cxn ang="cd2">
                  <a:pos x="l" y="vc"/>
                </a:cxn>
                <a:cxn ang="f36">
                  <a:pos x="f65" y="f66"/>
                </a:cxn>
                <a:cxn ang="f36">
                  <a:pos x="f67" y="f66"/>
                </a:cxn>
                <a:cxn ang="f36">
                  <a:pos x="f67" y="f66"/>
                </a:cxn>
                <a:cxn ang="f36">
                  <a:pos x="f68" y="f69"/>
                </a:cxn>
                <a:cxn ang="f36">
                  <a:pos x="f70" y="f69"/>
                </a:cxn>
                <a:cxn ang="f36">
                  <a:pos x="f71" y="f69"/>
                </a:cxn>
                <a:cxn ang="f36">
                  <a:pos x="f72" y="f73"/>
                </a:cxn>
                <a:cxn ang="f36">
                  <a:pos x="f74" y="f73"/>
                </a:cxn>
              </a:cxnLst>
              <a:rect l="f61" t="f64" r="f62" b="f63"/>
              <a:pathLst>
                <a:path w="5594" h="79325">
                  <a:moveTo>
                    <a:pt x="f8" y="f9"/>
                  </a:moveTo>
                  <a:lnTo>
                    <a:pt x="f10" y="f9"/>
                  </a:lnTo>
                  <a:lnTo>
                    <a:pt x="f10" y="f9"/>
                  </a:lnTo>
                  <a:lnTo>
                    <a:pt x="f6" y="f5"/>
                  </a:lnTo>
                  <a:lnTo>
                    <a:pt x="f11" y="f5"/>
                  </a:lnTo>
                  <a:lnTo>
                    <a:pt x="f12" y="f5"/>
                  </a:lnTo>
                  <a:lnTo>
                    <a:pt x="f5" y="f7"/>
                  </a:lnTo>
                  <a:lnTo>
                    <a:pt x="f1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376">
              <a:extLst>
                <a:ext uri="{FF2B5EF4-FFF2-40B4-BE49-F238E27FC236}">
                  <a16:creationId xmlns:a16="http://schemas.microsoft.com/office/drawing/2014/main" id="{C399E7D5-3B26-CA5B-6823-7AD6987AD0DB}"/>
                </a:ext>
              </a:extLst>
            </p:cNvPr>
            <p:cNvSpPr/>
            <p:nvPr/>
          </p:nvSpPr>
          <p:spPr>
            <a:xfrm flipH="1">
              <a:off x="12122703" y="2128988"/>
              <a:ext cx="3557" cy="398532"/>
            </a:xfrm>
            <a:custGeom>
              <a:avLst/>
              <a:gdLst>
                <a:gd name="f0" fmla="val 10800000"/>
                <a:gd name="f1" fmla="val 5400000"/>
                <a:gd name="f2" fmla="val 180"/>
                <a:gd name="f3" fmla="val w"/>
                <a:gd name="f4" fmla="val h"/>
                <a:gd name="f5" fmla="val 0"/>
                <a:gd name="f6" fmla="val 3560"/>
                <a:gd name="f7" fmla="val 398533"/>
                <a:gd name="f8" fmla="val 2161"/>
                <a:gd name="f9" fmla="val 398534"/>
                <a:gd name="f10" fmla="val 4449"/>
                <a:gd name="f11" fmla="val 1399"/>
                <a:gd name="f12" fmla="val 890"/>
                <a:gd name="f13" fmla="val 396245"/>
                <a:gd name="f14" fmla="val 1566"/>
                <a:gd name="f15" fmla="val 395877"/>
                <a:gd name="f16" fmla="val 2417"/>
                <a:gd name="f17" fmla="val 396118"/>
                <a:gd name="f18" fmla="val 2790"/>
                <a:gd name="f19" fmla="val 396792"/>
                <a:gd name="f20" fmla="val 2850"/>
                <a:gd name="f21" fmla="val 396906"/>
                <a:gd name="f22" fmla="val 2895"/>
                <a:gd name="f23" fmla="val 397021"/>
                <a:gd name="f24" fmla="val 2924"/>
                <a:gd name="f25" fmla="val 397135"/>
                <a:gd name="f26" fmla="val 3045"/>
                <a:gd name="f27" fmla="val 397415"/>
                <a:gd name="f28" fmla="val 397745"/>
                <a:gd name="f29" fmla="val 398025"/>
                <a:gd name="f30" fmla="val 397008"/>
                <a:gd name="f31" fmla="+- 0 0 -90"/>
                <a:gd name="f32" fmla="*/ f3 1 3560"/>
                <a:gd name="f33" fmla="*/ f4 1 398533"/>
                <a:gd name="f34" fmla="val f5"/>
                <a:gd name="f35" fmla="val f6"/>
                <a:gd name="f36" fmla="val f7"/>
                <a:gd name="f37" fmla="*/ f31 f0 1"/>
                <a:gd name="f38" fmla="+- f36 0 f34"/>
                <a:gd name="f39" fmla="+- f35 0 f34"/>
                <a:gd name="f40" fmla="*/ f37 1 f2"/>
                <a:gd name="f41" fmla="*/ f39 1 3560"/>
                <a:gd name="f42" fmla="*/ f38 1 398533"/>
                <a:gd name="f43" fmla="*/ 2161 f39 1"/>
                <a:gd name="f44" fmla="*/ 398534 f38 1"/>
                <a:gd name="f45" fmla="*/ 3560 f39 1"/>
                <a:gd name="f46" fmla="*/ 4449 f38 1"/>
                <a:gd name="f47" fmla="*/ 0 f38 1"/>
                <a:gd name="f48" fmla="*/ 1399 f39 1"/>
                <a:gd name="f49" fmla="*/ 890 f38 1"/>
                <a:gd name="f50" fmla="*/ 0 f39 1"/>
                <a:gd name="f51" fmla="*/ 396245 f38 1"/>
                <a:gd name="f52" fmla="*/ 890 f39 1"/>
                <a:gd name="f53" fmla="*/ 2790 f39 1"/>
                <a:gd name="f54" fmla="*/ 396792 f38 1"/>
                <a:gd name="f55" fmla="*/ 2924 f39 1"/>
                <a:gd name="f56" fmla="*/ 397135 f38 1"/>
                <a:gd name="f57" fmla="*/ 398025 f38 1"/>
                <a:gd name="f58" fmla="*/ 397008 f38 1"/>
                <a:gd name="f59" fmla="+- f40 0 f1"/>
                <a:gd name="f60" fmla="*/ f43 1 3560"/>
                <a:gd name="f61" fmla="*/ f44 1 398533"/>
                <a:gd name="f62" fmla="*/ f45 1 3560"/>
                <a:gd name="f63" fmla="*/ f46 1 398533"/>
                <a:gd name="f64" fmla="*/ f47 1 398533"/>
                <a:gd name="f65" fmla="*/ f48 1 3560"/>
                <a:gd name="f66" fmla="*/ f49 1 398533"/>
                <a:gd name="f67" fmla="*/ f50 1 3560"/>
                <a:gd name="f68" fmla="*/ f51 1 398533"/>
                <a:gd name="f69" fmla="*/ f52 1 3560"/>
                <a:gd name="f70" fmla="*/ f53 1 3560"/>
                <a:gd name="f71" fmla="*/ f54 1 398533"/>
                <a:gd name="f72" fmla="*/ f55 1 3560"/>
                <a:gd name="f73" fmla="*/ f56 1 398533"/>
                <a:gd name="f74" fmla="*/ f57 1 398533"/>
                <a:gd name="f75" fmla="*/ f58 1 398533"/>
                <a:gd name="f76" fmla="*/ f34 1 f41"/>
                <a:gd name="f77" fmla="*/ f35 1 f41"/>
                <a:gd name="f78" fmla="*/ f34 1 f42"/>
                <a:gd name="f79" fmla="*/ f36 1 f42"/>
                <a:gd name="f80" fmla="*/ f60 1 f41"/>
                <a:gd name="f81" fmla="*/ f61 1 f42"/>
                <a:gd name="f82" fmla="*/ f62 1 f41"/>
                <a:gd name="f83" fmla="*/ f63 1 f42"/>
                <a:gd name="f84" fmla="*/ f64 1 f42"/>
                <a:gd name="f85" fmla="*/ f65 1 f41"/>
                <a:gd name="f86" fmla="*/ f66 1 f42"/>
                <a:gd name="f87" fmla="*/ f67 1 f41"/>
                <a:gd name="f88" fmla="*/ f68 1 f42"/>
                <a:gd name="f89" fmla="*/ f69 1 f41"/>
                <a:gd name="f90" fmla="*/ f70 1 f41"/>
                <a:gd name="f91" fmla="*/ f71 1 f42"/>
                <a:gd name="f92" fmla="*/ f72 1 f41"/>
                <a:gd name="f93" fmla="*/ f73 1 f42"/>
                <a:gd name="f94" fmla="*/ f74 1 f42"/>
                <a:gd name="f95" fmla="*/ f75 1 f42"/>
                <a:gd name="f96" fmla="*/ f76 f32 1"/>
                <a:gd name="f97" fmla="*/ f77 f32 1"/>
                <a:gd name="f98" fmla="*/ f79 f33 1"/>
                <a:gd name="f99" fmla="*/ f78 f33 1"/>
                <a:gd name="f100" fmla="*/ f80 f32 1"/>
                <a:gd name="f101" fmla="*/ f81 f33 1"/>
                <a:gd name="f102" fmla="*/ f82 f32 1"/>
                <a:gd name="f103" fmla="*/ f83 f33 1"/>
                <a:gd name="f104" fmla="*/ f84 f33 1"/>
                <a:gd name="f105" fmla="*/ f85 f32 1"/>
                <a:gd name="f106" fmla="*/ f86 f33 1"/>
                <a:gd name="f107" fmla="*/ f87 f32 1"/>
                <a:gd name="f108" fmla="*/ f88 f33 1"/>
                <a:gd name="f109" fmla="*/ f89 f32 1"/>
                <a:gd name="f110" fmla="*/ f90 f32 1"/>
                <a:gd name="f111" fmla="*/ f91 f33 1"/>
                <a:gd name="f112" fmla="*/ f92 f32 1"/>
                <a:gd name="f113" fmla="*/ f93 f33 1"/>
                <a:gd name="f114" fmla="*/ f94 f33 1"/>
                <a:gd name="f115" fmla="*/ f95 f33 1"/>
              </a:gdLst>
              <a:ahLst/>
              <a:cxnLst>
                <a:cxn ang="3cd4">
                  <a:pos x="hc" y="t"/>
                </a:cxn>
                <a:cxn ang="0">
                  <a:pos x="r" y="vc"/>
                </a:cxn>
                <a:cxn ang="cd4">
                  <a:pos x="hc" y="b"/>
                </a:cxn>
                <a:cxn ang="cd2">
                  <a:pos x="l" y="vc"/>
                </a:cxn>
                <a:cxn ang="f59">
                  <a:pos x="f100" y="f101"/>
                </a:cxn>
                <a:cxn ang="f59">
                  <a:pos x="f102" y="f103"/>
                </a:cxn>
                <a:cxn ang="f59">
                  <a:pos x="f102" y="f104"/>
                </a:cxn>
                <a:cxn ang="f59">
                  <a:pos x="f102" y="f104"/>
                </a:cxn>
                <a:cxn ang="f59">
                  <a:pos x="f102" y="f104"/>
                </a:cxn>
                <a:cxn ang="f59">
                  <a:pos x="f102" y="f104"/>
                </a:cxn>
                <a:cxn ang="f59">
                  <a:pos x="f102" y="f104"/>
                </a:cxn>
                <a:cxn ang="f59">
                  <a:pos x="f102" y="f104"/>
                </a:cxn>
                <a:cxn ang="f59">
                  <a:pos x="f105" y="f106"/>
                </a:cxn>
                <a:cxn ang="f59">
                  <a:pos x="f107" y="f108"/>
                </a:cxn>
                <a:cxn ang="f59">
                  <a:pos x="f109" y="f108"/>
                </a:cxn>
                <a:cxn ang="f59">
                  <a:pos x="f110" y="f111"/>
                </a:cxn>
                <a:cxn ang="f59">
                  <a:pos x="f112" y="f113"/>
                </a:cxn>
                <a:cxn ang="f59">
                  <a:pos x="f112" y="f114"/>
                </a:cxn>
                <a:cxn ang="f59">
                  <a:pos x="f112" y="f115"/>
                </a:cxn>
              </a:cxnLst>
              <a:rect l="f96" t="f99" r="f97" b="f98"/>
              <a:pathLst>
                <a:path w="3560" h="398533">
                  <a:moveTo>
                    <a:pt x="f8" y="f9"/>
                  </a:moveTo>
                  <a:lnTo>
                    <a:pt x="f6" y="f10"/>
                  </a:lnTo>
                  <a:lnTo>
                    <a:pt x="f6" y="f5"/>
                  </a:lnTo>
                  <a:cubicBezTo>
                    <a:pt x="f6" y="f5"/>
                    <a:pt x="f6" y="f5"/>
                    <a:pt x="f6" y="f5"/>
                  </a:cubicBezTo>
                  <a:lnTo>
                    <a:pt x="f6" y="f5"/>
                  </a:lnTo>
                  <a:lnTo>
                    <a:pt x="f6" y="f5"/>
                  </a:lnTo>
                  <a:lnTo>
                    <a:pt x="f6" y="f5"/>
                  </a:lnTo>
                  <a:lnTo>
                    <a:pt x="f6" y="f5"/>
                  </a:lnTo>
                  <a:lnTo>
                    <a:pt x="f11" y="f12"/>
                  </a:lnTo>
                  <a:lnTo>
                    <a:pt x="f5" y="f13"/>
                  </a:lnTo>
                  <a:lnTo>
                    <a:pt x="f12" y="f13"/>
                  </a:lnTo>
                  <a:cubicBezTo>
                    <a:pt x="f14" y="f15"/>
                    <a:pt x="f16" y="f17"/>
                    <a:pt x="f18" y="f19"/>
                  </a:cubicBezTo>
                  <a:cubicBezTo>
                    <a:pt x="f20" y="f21"/>
                    <a:pt x="f22" y="f23"/>
                    <a:pt x="f24" y="f25"/>
                  </a:cubicBezTo>
                  <a:cubicBezTo>
                    <a:pt x="f26" y="f27"/>
                    <a:pt x="f26" y="f28"/>
                    <a:pt x="f24" y="f29"/>
                  </a:cubicBezTo>
                  <a:lnTo>
                    <a:pt x="f24"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377">
              <a:extLst>
                <a:ext uri="{FF2B5EF4-FFF2-40B4-BE49-F238E27FC236}">
                  <a16:creationId xmlns:a16="http://schemas.microsoft.com/office/drawing/2014/main" id="{88C6106E-14A8-E774-85A2-D7413DE11B5E}"/>
                </a:ext>
              </a:extLst>
            </p:cNvPr>
            <p:cNvSpPr/>
            <p:nvPr/>
          </p:nvSpPr>
          <p:spPr>
            <a:xfrm flipH="1">
              <a:off x="8433849" y="3361060"/>
              <a:ext cx="128107" cy="69302"/>
            </a:xfrm>
            <a:custGeom>
              <a:avLst/>
              <a:gdLst>
                <a:gd name="f0" fmla="val 10800000"/>
                <a:gd name="f1" fmla="val 5400000"/>
                <a:gd name="f2" fmla="val 180"/>
                <a:gd name="f3" fmla="val w"/>
                <a:gd name="f4" fmla="val h"/>
                <a:gd name="f5" fmla="val 0"/>
                <a:gd name="f6" fmla="val 128110"/>
                <a:gd name="f7" fmla="val 69301"/>
                <a:gd name="f8" fmla="val 115830"/>
                <a:gd name="f9" fmla="val 9044"/>
                <a:gd name="f10" fmla="val 127147"/>
                <a:gd name="f11" fmla="val 3197"/>
                <a:gd name="f12" fmla="val 127973"/>
                <a:gd name="f13" fmla="val 2815"/>
                <a:gd name="f14" fmla="val 128342"/>
                <a:gd name="f15" fmla="val 1837"/>
                <a:gd name="f16" fmla="val 127960"/>
                <a:gd name="f17" fmla="val 1010"/>
                <a:gd name="f18" fmla="val 127948"/>
                <a:gd name="f19" fmla="val 972"/>
                <a:gd name="f20" fmla="val 127922"/>
                <a:gd name="f21" fmla="val 934"/>
                <a:gd name="f22" fmla="val 127909"/>
                <a:gd name="f23" fmla="val 909"/>
                <a:gd name="f24" fmla="val 127566"/>
                <a:gd name="f25" fmla="val 133"/>
                <a:gd name="f26" fmla="val 126664"/>
                <a:gd name="f27" fmla="val -210"/>
                <a:gd name="f28" fmla="val 125901"/>
                <a:gd name="f29" fmla="val 125888"/>
                <a:gd name="f30" fmla="val 146"/>
                <a:gd name="f31" fmla="val 125875"/>
                <a:gd name="f32" fmla="val 116721"/>
                <a:gd name="f33" fmla="val 4976"/>
                <a:gd name="f34" fmla="val 763"/>
                <a:gd name="f35" fmla="val 65233"/>
                <a:gd name="f36" fmla="+- 0 0 -90"/>
                <a:gd name="f37" fmla="*/ f3 1 128110"/>
                <a:gd name="f38" fmla="*/ f4 1 69301"/>
                <a:gd name="f39" fmla="val f5"/>
                <a:gd name="f40" fmla="val f6"/>
                <a:gd name="f41" fmla="val f7"/>
                <a:gd name="f42" fmla="*/ f36 f0 1"/>
                <a:gd name="f43" fmla="+- f41 0 f39"/>
                <a:gd name="f44" fmla="+- f40 0 f39"/>
                <a:gd name="f45" fmla="*/ f42 1 f2"/>
                <a:gd name="f46" fmla="*/ f44 1 128110"/>
                <a:gd name="f47" fmla="*/ f43 1 69301"/>
                <a:gd name="f48" fmla="*/ 0 f44 1"/>
                <a:gd name="f49" fmla="*/ 69301 f43 1"/>
                <a:gd name="f50" fmla="*/ 115830 f44 1"/>
                <a:gd name="f51" fmla="*/ 9044 f43 1"/>
                <a:gd name="f52" fmla="*/ 127147 f44 1"/>
                <a:gd name="f53" fmla="*/ 3197 f43 1"/>
                <a:gd name="f54" fmla="*/ 127960 f44 1"/>
                <a:gd name="f55" fmla="*/ 1010 f43 1"/>
                <a:gd name="f56" fmla="*/ 127909 f44 1"/>
                <a:gd name="f57" fmla="*/ 909 f43 1"/>
                <a:gd name="f58" fmla="*/ 125901 f44 1"/>
                <a:gd name="f59" fmla="*/ 133 f43 1"/>
                <a:gd name="f60" fmla="*/ 125875 f44 1"/>
                <a:gd name="f61" fmla="*/ 146 f43 1"/>
                <a:gd name="f62" fmla="*/ 116721 f44 1"/>
                <a:gd name="f63" fmla="*/ 4976 f43 1"/>
                <a:gd name="f64" fmla="*/ 763 f44 1"/>
                <a:gd name="f65" fmla="*/ 65233 f43 1"/>
                <a:gd name="f66" fmla="+- f45 0 f1"/>
                <a:gd name="f67" fmla="*/ f48 1 128110"/>
                <a:gd name="f68" fmla="*/ f49 1 69301"/>
                <a:gd name="f69" fmla="*/ f50 1 128110"/>
                <a:gd name="f70" fmla="*/ f51 1 69301"/>
                <a:gd name="f71" fmla="*/ f52 1 128110"/>
                <a:gd name="f72" fmla="*/ f53 1 69301"/>
                <a:gd name="f73" fmla="*/ f54 1 128110"/>
                <a:gd name="f74" fmla="*/ f55 1 69301"/>
                <a:gd name="f75" fmla="*/ f56 1 128110"/>
                <a:gd name="f76" fmla="*/ f57 1 69301"/>
                <a:gd name="f77" fmla="*/ f58 1 128110"/>
                <a:gd name="f78" fmla="*/ f59 1 69301"/>
                <a:gd name="f79" fmla="*/ f60 1 128110"/>
                <a:gd name="f80" fmla="*/ f61 1 69301"/>
                <a:gd name="f81" fmla="*/ f62 1 128110"/>
                <a:gd name="f82" fmla="*/ f63 1 69301"/>
                <a:gd name="f83" fmla="*/ f64 1 128110"/>
                <a:gd name="f84" fmla="*/ f65 1 69301"/>
                <a:gd name="f85" fmla="*/ f39 1 f46"/>
                <a:gd name="f86" fmla="*/ f40 1 f46"/>
                <a:gd name="f87" fmla="*/ f39 1 f47"/>
                <a:gd name="f88" fmla="*/ f41 1 f47"/>
                <a:gd name="f89" fmla="*/ f67 1 f46"/>
                <a:gd name="f90" fmla="*/ f68 1 f47"/>
                <a:gd name="f91" fmla="*/ f69 1 f46"/>
                <a:gd name="f92" fmla="*/ f70 1 f47"/>
                <a:gd name="f93" fmla="*/ f71 1 f46"/>
                <a:gd name="f94" fmla="*/ f72 1 f47"/>
                <a:gd name="f95" fmla="*/ f73 1 f46"/>
                <a:gd name="f96" fmla="*/ f74 1 f47"/>
                <a:gd name="f97" fmla="*/ f75 1 f46"/>
                <a:gd name="f98" fmla="*/ f76 1 f47"/>
                <a:gd name="f99" fmla="*/ f77 1 f46"/>
                <a:gd name="f100" fmla="*/ f78 1 f47"/>
                <a:gd name="f101" fmla="*/ f79 1 f46"/>
                <a:gd name="f102" fmla="*/ f80 1 f47"/>
                <a:gd name="f103" fmla="*/ f81 1 f46"/>
                <a:gd name="f104" fmla="*/ f82 1 f47"/>
                <a:gd name="f105" fmla="*/ f83 1 f46"/>
                <a:gd name="f106" fmla="*/ f84 1 f47"/>
                <a:gd name="f107" fmla="*/ f85 f37 1"/>
                <a:gd name="f108" fmla="*/ f86 f37 1"/>
                <a:gd name="f109" fmla="*/ f88 f38 1"/>
                <a:gd name="f110" fmla="*/ f87 f38 1"/>
                <a:gd name="f111" fmla="*/ f89 f37 1"/>
                <a:gd name="f112" fmla="*/ f90 f38 1"/>
                <a:gd name="f113" fmla="*/ f91 f37 1"/>
                <a:gd name="f114" fmla="*/ f92 f38 1"/>
                <a:gd name="f115" fmla="*/ f93 f37 1"/>
                <a:gd name="f116" fmla="*/ f94 f38 1"/>
                <a:gd name="f117" fmla="*/ f95 f37 1"/>
                <a:gd name="f118" fmla="*/ f96 f38 1"/>
                <a:gd name="f119" fmla="*/ f97 f37 1"/>
                <a:gd name="f120" fmla="*/ f98 f38 1"/>
                <a:gd name="f121" fmla="*/ f99 f37 1"/>
                <a:gd name="f122" fmla="*/ f100 f38 1"/>
                <a:gd name="f123" fmla="*/ f101 f37 1"/>
                <a:gd name="f124" fmla="*/ f102 f38 1"/>
                <a:gd name="f125" fmla="*/ f103 f37 1"/>
                <a:gd name="f126" fmla="*/ f104 f38 1"/>
                <a:gd name="f127" fmla="*/ f105 f37 1"/>
                <a:gd name="f128" fmla="*/ f106 f38 1"/>
              </a:gdLst>
              <a:ahLst/>
              <a:cxnLst>
                <a:cxn ang="3cd4">
                  <a:pos x="hc" y="t"/>
                </a:cxn>
                <a:cxn ang="0">
                  <a:pos x="r" y="vc"/>
                </a:cxn>
                <a:cxn ang="cd4">
                  <a:pos x="hc" y="b"/>
                </a:cxn>
                <a:cxn ang="cd2">
                  <a:pos x="l" y="vc"/>
                </a:cxn>
                <a:cxn ang="f66">
                  <a:pos x="f111" y="f112"/>
                </a:cxn>
                <a:cxn ang="f66">
                  <a:pos x="f111" y="f112"/>
                </a:cxn>
                <a:cxn ang="f66">
                  <a:pos x="f113" y="f114"/>
                </a:cxn>
                <a:cxn ang="f66">
                  <a:pos x="f115" y="f116"/>
                </a:cxn>
                <a:cxn ang="f66">
                  <a:pos x="f117" y="f118"/>
                </a:cxn>
                <a:cxn ang="f66">
                  <a:pos x="f119" y="f120"/>
                </a:cxn>
                <a:cxn ang="f66">
                  <a:pos x="f121" y="f122"/>
                </a:cxn>
                <a:cxn ang="f66">
                  <a:pos x="f123" y="f124"/>
                </a:cxn>
                <a:cxn ang="f66">
                  <a:pos x="f125" y="f126"/>
                </a:cxn>
                <a:cxn ang="f66">
                  <a:pos x="f125" y="f126"/>
                </a:cxn>
                <a:cxn ang="f66">
                  <a:pos x="f127" y="f128"/>
                </a:cxn>
              </a:cxnLst>
              <a:rect l="f107" t="f110" r="f108" b="f109"/>
              <a:pathLst>
                <a:path w="128110" h="69301">
                  <a:moveTo>
                    <a:pt x="f5" y="f7"/>
                  </a:moveTo>
                  <a:lnTo>
                    <a:pt x="f5" y="f7"/>
                  </a:lnTo>
                  <a:lnTo>
                    <a:pt x="f8" y="f9"/>
                  </a:lnTo>
                  <a:lnTo>
                    <a:pt x="f10" y="f11"/>
                  </a:lnTo>
                  <a:cubicBezTo>
                    <a:pt x="f12" y="f13"/>
                    <a:pt x="f14" y="f15"/>
                    <a:pt x="f16" y="f17"/>
                  </a:cubicBezTo>
                  <a:cubicBezTo>
                    <a:pt x="f18" y="f19"/>
                    <a:pt x="f20" y="f21"/>
                    <a:pt x="f22" y="f23"/>
                  </a:cubicBezTo>
                  <a:cubicBezTo>
                    <a:pt x="f24" y="f25"/>
                    <a:pt x="f26" y="f27"/>
                    <a:pt x="f28" y="f25"/>
                  </a:cubicBezTo>
                  <a:cubicBezTo>
                    <a:pt x="f29" y="f30"/>
                    <a:pt x="f29" y="f30"/>
                    <a:pt x="f31" y="f30"/>
                  </a:cubicBezTo>
                  <a:lnTo>
                    <a:pt x="f32" y="f33"/>
                  </a:lnTo>
                  <a:lnTo>
                    <a:pt x="f32" y="f33"/>
                  </a:lnTo>
                  <a:lnTo>
                    <a:pt x="f3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378">
              <a:extLst>
                <a:ext uri="{FF2B5EF4-FFF2-40B4-BE49-F238E27FC236}">
                  <a16:creationId xmlns:a16="http://schemas.microsoft.com/office/drawing/2014/main" id="{BC13A782-B805-EC9C-8707-EB11F9DEE3BD}"/>
                </a:ext>
              </a:extLst>
            </p:cNvPr>
            <p:cNvSpPr/>
            <p:nvPr/>
          </p:nvSpPr>
          <p:spPr>
            <a:xfrm flipH="1">
              <a:off x="8510723" y="3034244"/>
              <a:ext cx="154734" cy="136273"/>
            </a:xfrm>
            <a:custGeom>
              <a:avLst/>
              <a:gdLst>
                <a:gd name="f0" fmla="val 10800000"/>
                <a:gd name="f1" fmla="val 5400000"/>
                <a:gd name="f2" fmla="val 180"/>
                <a:gd name="f3" fmla="val w"/>
                <a:gd name="f4" fmla="val h"/>
                <a:gd name="f5" fmla="val 0"/>
                <a:gd name="f6" fmla="val 154737"/>
                <a:gd name="f7" fmla="val 136276"/>
                <a:gd name="f8" fmla="val 20085"/>
                <a:gd name="f9" fmla="val 138717"/>
                <a:gd name="f10" fmla="val 136277"/>
                <a:gd name="f11" fmla="val 139734"/>
                <a:gd name="f12" fmla="val 131192"/>
                <a:gd name="f13" fmla="val 140701"/>
                <a:gd name="f14" fmla="val 126323"/>
                <a:gd name="f15" fmla="val 145405"/>
                <a:gd name="f16" fmla="val 123145"/>
                <a:gd name="f17" fmla="val 150287"/>
                <a:gd name="f18" fmla="val 124073"/>
                <a:gd name="f19" fmla="val 152029"/>
                <a:gd name="f20" fmla="val 124569"/>
                <a:gd name="f21" fmla="val 153593"/>
                <a:gd name="f22" fmla="val 125586"/>
                <a:gd name="f23" fmla="val 154738"/>
                <a:gd name="f24" fmla="val 126997"/>
                <a:gd name="f25" fmla="val 153848"/>
                <a:gd name="f26" fmla="val 125853"/>
                <a:gd name="f27" fmla="val 3560"/>
                <a:gd name="f28" fmla="val 2416"/>
                <a:gd name="f29" fmla="val 5593"/>
                <a:gd name="f30" fmla="+- 0 0 -90"/>
                <a:gd name="f31" fmla="*/ f3 1 154737"/>
                <a:gd name="f32" fmla="*/ f4 1 136276"/>
                <a:gd name="f33" fmla="val f5"/>
                <a:gd name="f34" fmla="val f6"/>
                <a:gd name="f35" fmla="val f7"/>
                <a:gd name="f36" fmla="*/ f30 f0 1"/>
                <a:gd name="f37" fmla="+- f35 0 f33"/>
                <a:gd name="f38" fmla="+- f34 0 f33"/>
                <a:gd name="f39" fmla="*/ f36 1 f2"/>
                <a:gd name="f40" fmla="*/ f38 1 154737"/>
                <a:gd name="f41" fmla="*/ f37 1 136276"/>
                <a:gd name="f42" fmla="*/ 0 f38 1"/>
                <a:gd name="f43" fmla="*/ 20085 f37 1"/>
                <a:gd name="f44" fmla="*/ 138717 f38 1"/>
                <a:gd name="f45" fmla="*/ 136277 f37 1"/>
                <a:gd name="f46" fmla="*/ 139734 f38 1"/>
                <a:gd name="f47" fmla="*/ 131192 f37 1"/>
                <a:gd name="f48" fmla="*/ 150287 f38 1"/>
                <a:gd name="f49" fmla="*/ 124073 f37 1"/>
                <a:gd name="f50" fmla="*/ 154738 f38 1"/>
                <a:gd name="f51" fmla="*/ 126997 f37 1"/>
                <a:gd name="f52" fmla="*/ 153848 f38 1"/>
                <a:gd name="f53" fmla="*/ 125853 f37 1"/>
                <a:gd name="f54" fmla="*/ 3560 f38 1"/>
                <a:gd name="f55" fmla="*/ 0 f37 1"/>
                <a:gd name="f56" fmla="*/ 2416 f38 1"/>
                <a:gd name="f57" fmla="*/ 5593 f37 1"/>
                <a:gd name="f58" fmla="+- f39 0 f1"/>
                <a:gd name="f59" fmla="*/ f42 1 154737"/>
                <a:gd name="f60" fmla="*/ f43 1 136276"/>
                <a:gd name="f61" fmla="*/ f44 1 154737"/>
                <a:gd name="f62" fmla="*/ f45 1 136276"/>
                <a:gd name="f63" fmla="*/ f46 1 154737"/>
                <a:gd name="f64" fmla="*/ f47 1 136276"/>
                <a:gd name="f65" fmla="*/ f48 1 154737"/>
                <a:gd name="f66" fmla="*/ f49 1 136276"/>
                <a:gd name="f67" fmla="*/ f50 1 154737"/>
                <a:gd name="f68" fmla="*/ f51 1 136276"/>
                <a:gd name="f69" fmla="*/ f52 1 154737"/>
                <a:gd name="f70" fmla="*/ f53 1 136276"/>
                <a:gd name="f71" fmla="*/ f54 1 154737"/>
                <a:gd name="f72" fmla="*/ f55 1 136276"/>
                <a:gd name="f73" fmla="*/ f56 1 154737"/>
                <a:gd name="f74" fmla="*/ f57 1 136276"/>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0"/>
                <a:gd name="f86" fmla="*/ f66 1 f41"/>
                <a:gd name="f87" fmla="*/ f67 1 f40"/>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1 1"/>
                <a:gd name="f106" fmla="*/ f86 f32 1"/>
                <a:gd name="f107" fmla="*/ f87 f31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1" y="f102"/>
                </a:cxn>
                <a:cxn ang="f58">
                  <a:pos x="f103" y="f104"/>
                </a:cxn>
                <a:cxn ang="f58">
                  <a:pos x="f105" y="f106"/>
                </a:cxn>
                <a:cxn ang="f58">
                  <a:pos x="f107" y="f108"/>
                </a:cxn>
                <a:cxn ang="f58">
                  <a:pos x="f109" y="f110"/>
                </a:cxn>
                <a:cxn ang="f58">
                  <a:pos x="f111" y="f112"/>
                </a:cxn>
                <a:cxn ang="f58">
                  <a:pos x="f113" y="f114"/>
                </a:cxn>
              </a:cxnLst>
              <a:rect l="f95" t="f98" r="f96" b="f97"/>
              <a:pathLst>
                <a:path w="154737" h="136276">
                  <a:moveTo>
                    <a:pt x="f5" y="f8"/>
                  </a:moveTo>
                  <a:lnTo>
                    <a:pt x="f9" y="f10"/>
                  </a:lnTo>
                  <a:lnTo>
                    <a:pt x="f9" y="f10"/>
                  </a:lnTo>
                  <a:lnTo>
                    <a:pt x="f11" y="f12"/>
                  </a:lnTo>
                  <a:cubicBezTo>
                    <a:pt x="f13" y="f14"/>
                    <a:pt x="f15" y="f16"/>
                    <a:pt x="f17" y="f18"/>
                  </a:cubicBezTo>
                  <a:cubicBezTo>
                    <a:pt x="f19" y="f20"/>
                    <a:pt x="f21" y="f22"/>
                    <a:pt x="f23" y="f24"/>
                  </a:cubicBezTo>
                  <a:lnTo>
                    <a:pt x="f25" y="f26"/>
                  </a:lnTo>
                  <a:lnTo>
                    <a:pt x="f27" y="f5"/>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379">
              <a:extLst>
                <a:ext uri="{FF2B5EF4-FFF2-40B4-BE49-F238E27FC236}">
                  <a16:creationId xmlns:a16="http://schemas.microsoft.com/office/drawing/2014/main" id="{8DA4AA77-1304-2051-F9FD-38D264477BFA}"/>
                </a:ext>
              </a:extLst>
            </p:cNvPr>
            <p:cNvSpPr/>
            <p:nvPr/>
          </p:nvSpPr>
          <p:spPr>
            <a:xfrm flipH="1">
              <a:off x="8526240" y="3170261"/>
              <a:ext cx="129945" cy="70299"/>
            </a:xfrm>
            <a:custGeom>
              <a:avLst/>
              <a:gdLst>
                <a:gd name="f0" fmla="val 10800000"/>
                <a:gd name="f1" fmla="val 5400000"/>
                <a:gd name="f2" fmla="val 180"/>
                <a:gd name="f3" fmla="val w"/>
                <a:gd name="f4" fmla="val h"/>
                <a:gd name="f5" fmla="val 0"/>
                <a:gd name="f6" fmla="val 129943"/>
                <a:gd name="f7" fmla="val 70299"/>
                <a:gd name="f8" fmla="val 70300"/>
                <a:gd name="f9" fmla="val 129054"/>
                <a:gd name="f10" fmla="val 4195"/>
                <a:gd name="f11" fmla="val 129944"/>
                <a:gd name="f12" fmla="val 129435"/>
                <a:gd name="f13" fmla="val 254"/>
                <a:gd name="f14" fmla="val 763"/>
                <a:gd name="f15" fmla="val 66231"/>
                <a:gd name="f16" fmla="+- 0 0 -90"/>
                <a:gd name="f17" fmla="*/ f3 1 129943"/>
                <a:gd name="f18" fmla="*/ f4 1 70299"/>
                <a:gd name="f19" fmla="val f5"/>
                <a:gd name="f20" fmla="val f6"/>
                <a:gd name="f21" fmla="val f7"/>
                <a:gd name="f22" fmla="*/ f16 f0 1"/>
                <a:gd name="f23" fmla="+- f21 0 f19"/>
                <a:gd name="f24" fmla="+- f20 0 f19"/>
                <a:gd name="f25" fmla="*/ f22 1 f2"/>
                <a:gd name="f26" fmla="*/ f24 1 129943"/>
                <a:gd name="f27" fmla="*/ f23 1 70299"/>
                <a:gd name="f28" fmla="*/ 0 f24 1"/>
                <a:gd name="f29" fmla="*/ 70300 f23 1"/>
                <a:gd name="f30" fmla="*/ 129054 f24 1"/>
                <a:gd name="f31" fmla="*/ 4195 f23 1"/>
                <a:gd name="f32" fmla="*/ 129944 f24 1"/>
                <a:gd name="f33" fmla="*/ 0 f23 1"/>
                <a:gd name="f34" fmla="*/ 129435 f24 1"/>
                <a:gd name="f35" fmla="*/ 254 f23 1"/>
                <a:gd name="f36" fmla="*/ 763 f24 1"/>
                <a:gd name="f37" fmla="*/ 66231 f23 1"/>
                <a:gd name="f38" fmla="+- f25 0 f1"/>
                <a:gd name="f39" fmla="*/ f28 1 129943"/>
                <a:gd name="f40" fmla="*/ f29 1 70299"/>
                <a:gd name="f41" fmla="*/ f30 1 129943"/>
                <a:gd name="f42" fmla="*/ f31 1 70299"/>
                <a:gd name="f43" fmla="*/ f32 1 129943"/>
                <a:gd name="f44" fmla="*/ f33 1 70299"/>
                <a:gd name="f45" fmla="*/ f34 1 129943"/>
                <a:gd name="f46" fmla="*/ f35 1 70299"/>
                <a:gd name="f47" fmla="*/ f36 1 129943"/>
                <a:gd name="f48" fmla="*/ f37 1 70299"/>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129943" h="70299">
                  <a:moveTo>
                    <a:pt x="f5" y="f8"/>
                  </a:moveTo>
                  <a:lnTo>
                    <a:pt x="f9" y="f10"/>
                  </a:lnTo>
                  <a:lnTo>
                    <a:pt x="f11" y="f5"/>
                  </a:lnTo>
                  <a:lnTo>
                    <a:pt x="f12" y="f13"/>
                  </a:lnTo>
                  <a:lnTo>
                    <a:pt x="f14" y="f1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380">
              <a:extLst>
                <a:ext uri="{FF2B5EF4-FFF2-40B4-BE49-F238E27FC236}">
                  <a16:creationId xmlns:a16="http://schemas.microsoft.com/office/drawing/2014/main" id="{37DE2CDF-0283-B2E5-37DE-F61802BE7535}"/>
                </a:ext>
              </a:extLst>
            </p:cNvPr>
            <p:cNvSpPr/>
            <p:nvPr/>
          </p:nvSpPr>
          <p:spPr>
            <a:xfrm flipH="1">
              <a:off x="10226951" y="2592104"/>
              <a:ext cx="603942" cy="285009"/>
            </a:xfrm>
            <a:custGeom>
              <a:avLst/>
              <a:gdLst>
                <a:gd name="f0" fmla="val 10800000"/>
                <a:gd name="f1" fmla="val 5400000"/>
                <a:gd name="f2" fmla="val 180"/>
                <a:gd name="f3" fmla="val w"/>
                <a:gd name="f4" fmla="val h"/>
                <a:gd name="f5" fmla="val 0"/>
                <a:gd name="f6" fmla="val 603946"/>
                <a:gd name="f7" fmla="val 285011"/>
                <a:gd name="f8" fmla="val 603438"/>
                <a:gd name="f9" fmla="val 3814"/>
                <a:gd name="f10" fmla="val 603947"/>
                <a:gd name="f11" fmla="val 282597"/>
                <a:gd name="f12" fmla="val 763"/>
                <a:gd name="f13" fmla="val 283232"/>
                <a:gd name="f14" fmla="val 2543"/>
                <a:gd name="f15" fmla="val 285012"/>
                <a:gd name="f16" fmla="+- 0 0 -90"/>
                <a:gd name="f17" fmla="*/ f3 1 603946"/>
                <a:gd name="f18" fmla="*/ f4 1 285011"/>
                <a:gd name="f19" fmla="val f5"/>
                <a:gd name="f20" fmla="val f6"/>
                <a:gd name="f21" fmla="val f7"/>
                <a:gd name="f22" fmla="*/ f16 f0 1"/>
                <a:gd name="f23" fmla="+- f21 0 f19"/>
                <a:gd name="f24" fmla="+- f20 0 f19"/>
                <a:gd name="f25" fmla="*/ f22 1 f2"/>
                <a:gd name="f26" fmla="*/ f24 1 603946"/>
                <a:gd name="f27" fmla="*/ f23 1 285011"/>
                <a:gd name="f28" fmla="*/ 603438 f24 1"/>
                <a:gd name="f29" fmla="*/ 3814 f23 1"/>
                <a:gd name="f30" fmla="*/ 603947 f24 1"/>
                <a:gd name="f31" fmla="*/ 0 f23 1"/>
                <a:gd name="f32" fmla="*/ 0 f24 1"/>
                <a:gd name="f33" fmla="*/ 282597 f23 1"/>
                <a:gd name="f34" fmla="*/ 763 f24 1"/>
                <a:gd name="f35" fmla="*/ 283232 f23 1"/>
                <a:gd name="f36" fmla="*/ 2543 f24 1"/>
                <a:gd name="f37" fmla="*/ 285012 f23 1"/>
                <a:gd name="f38" fmla="+- f25 0 f1"/>
                <a:gd name="f39" fmla="*/ f28 1 603946"/>
                <a:gd name="f40" fmla="*/ f29 1 285011"/>
                <a:gd name="f41" fmla="*/ f30 1 603946"/>
                <a:gd name="f42" fmla="*/ f31 1 285011"/>
                <a:gd name="f43" fmla="*/ f32 1 603946"/>
                <a:gd name="f44" fmla="*/ f33 1 285011"/>
                <a:gd name="f45" fmla="*/ f34 1 603946"/>
                <a:gd name="f46" fmla="*/ f35 1 285011"/>
                <a:gd name="f47" fmla="*/ f36 1 603946"/>
                <a:gd name="f48" fmla="*/ f37 1 285011"/>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603946" h="285011">
                  <a:moveTo>
                    <a:pt x="f8" y="f9"/>
                  </a:moveTo>
                  <a:lnTo>
                    <a:pt x="f10" y="f5"/>
                  </a:lnTo>
                  <a:lnTo>
                    <a:pt x="f5" y="f11"/>
                  </a:lnTo>
                  <a:lnTo>
                    <a:pt x="f12" y="f13"/>
                  </a:lnTo>
                  <a:lnTo>
                    <a:pt x="f14"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381">
              <a:extLst>
                <a:ext uri="{FF2B5EF4-FFF2-40B4-BE49-F238E27FC236}">
                  <a16:creationId xmlns:a16="http://schemas.microsoft.com/office/drawing/2014/main" id="{6745C5F2-2CE2-1D9F-FC60-44F6AA7AEBD0}"/>
                </a:ext>
              </a:extLst>
            </p:cNvPr>
            <p:cNvSpPr/>
            <p:nvPr/>
          </p:nvSpPr>
          <p:spPr>
            <a:xfrm flipH="1">
              <a:off x="10297259" y="3245900"/>
              <a:ext cx="77687" cy="58219"/>
            </a:xfrm>
            <a:custGeom>
              <a:avLst/>
              <a:gdLst>
                <a:gd name="f0" fmla="val 10800000"/>
                <a:gd name="f1" fmla="val 5400000"/>
                <a:gd name="f2" fmla="val 180"/>
                <a:gd name="f3" fmla="val w"/>
                <a:gd name="f4" fmla="val h"/>
                <a:gd name="f5" fmla="val 0"/>
                <a:gd name="f6" fmla="val 77686"/>
                <a:gd name="f7" fmla="val 58222"/>
                <a:gd name="f8" fmla="val 509"/>
                <a:gd name="f9" fmla="val 53011"/>
                <a:gd name="f10" fmla="val 58223"/>
                <a:gd name="f11" fmla="val 75271"/>
                <a:gd name="f12" fmla="val 21611"/>
                <a:gd name="f13" fmla="val 77051"/>
                <a:gd name="f14" fmla="val 5085"/>
                <a:gd name="f15" fmla="val 77687"/>
                <a:gd name="f16" fmla="val 2289"/>
                <a:gd name="f17" fmla="val 36739"/>
                <a:gd name="f18" fmla="+- 0 0 -90"/>
                <a:gd name="f19" fmla="*/ f3 1 77686"/>
                <a:gd name="f20" fmla="*/ f4 1 58222"/>
                <a:gd name="f21" fmla="val f5"/>
                <a:gd name="f22" fmla="val f6"/>
                <a:gd name="f23" fmla="val f7"/>
                <a:gd name="f24" fmla="*/ f18 f0 1"/>
                <a:gd name="f25" fmla="+- f23 0 f21"/>
                <a:gd name="f26" fmla="+- f22 0 f21"/>
                <a:gd name="f27" fmla="*/ f24 1 f2"/>
                <a:gd name="f28" fmla="*/ f26 1 77686"/>
                <a:gd name="f29" fmla="*/ f25 1 58222"/>
                <a:gd name="f30" fmla="*/ 509 f26 1"/>
                <a:gd name="f31" fmla="*/ 53011 f25 1"/>
                <a:gd name="f32" fmla="*/ 0 f26 1"/>
                <a:gd name="f33" fmla="*/ 58223 f25 1"/>
                <a:gd name="f34" fmla="*/ 75271 f26 1"/>
                <a:gd name="f35" fmla="*/ 21611 f25 1"/>
                <a:gd name="f36" fmla="*/ 77051 f26 1"/>
                <a:gd name="f37" fmla="*/ 5085 f25 1"/>
                <a:gd name="f38" fmla="*/ 77687 f26 1"/>
                <a:gd name="f39" fmla="*/ 0 f25 1"/>
                <a:gd name="f40" fmla="*/ 2289 f26 1"/>
                <a:gd name="f41" fmla="*/ 36739 f25 1"/>
                <a:gd name="f42" fmla="+- f27 0 f1"/>
                <a:gd name="f43" fmla="*/ f30 1 77686"/>
                <a:gd name="f44" fmla="*/ f31 1 58222"/>
                <a:gd name="f45" fmla="*/ f32 1 77686"/>
                <a:gd name="f46" fmla="*/ f33 1 58222"/>
                <a:gd name="f47" fmla="*/ f34 1 77686"/>
                <a:gd name="f48" fmla="*/ f35 1 58222"/>
                <a:gd name="f49" fmla="*/ f36 1 77686"/>
                <a:gd name="f50" fmla="*/ f37 1 58222"/>
                <a:gd name="f51" fmla="*/ f38 1 77686"/>
                <a:gd name="f52" fmla="*/ f39 1 58222"/>
                <a:gd name="f53" fmla="*/ f40 1 77686"/>
                <a:gd name="f54" fmla="*/ f41 1 58222"/>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77686" h="58222">
                  <a:moveTo>
                    <a:pt x="f8" y="f9"/>
                  </a:moveTo>
                  <a:lnTo>
                    <a:pt x="f5" y="f10"/>
                  </a:lnTo>
                  <a:lnTo>
                    <a:pt x="f11" y="f12"/>
                  </a:lnTo>
                  <a:lnTo>
                    <a:pt x="f13" y="f14"/>
                  </a:lnTo>
                  <a:lnTo>
                    <a:pt x="f15" y="f5"/>
                  </a:lnTo>
                  <a:lnTo>
                    <a:pt x="f16" y="f1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382">
              <a:extLst>
                <a:ext uri="{FF2B5EF4-FFF2-40B4-BE49-F238E27FC236}">
                  <a16:creationId xmlns:a16="http://schemas.microsoft.com/office/drawing/2014/main" id="{018AC547-5ED7-8E17-712F-4E1C68790BD2}"/>
                </a:ext>
              </a:extLst>
            </p:cNvPr>
            <p:cNvSpPr/>
            <p:nvPr/>
          </p:nvSpPr>
          <p:spPr>
            <a:xfrm flipH="1">
              <a:off x="9687162" y="2663034"/>
              <a:ext cx="54214" cy="323020"/>
            </a:xfrm>
            <a:custGeom>
              <a:avLst/>
              <a:gdLst>
                <a:gd name="f0" fmla="val 10800000"/>
                <a:gd name="f1" fmla="val 5400000"/>
                <a:gd name="f2" fmla="val 180"/>
                <a:gd name="f3" fmla="val w"/>
                <a:gd name="f4" fmla="val h"/>
                <a:gd name="f5" fmla="val 0"/>
                <a:gd name="f6" fmla="val 54212"/>
                <a:gd name="f7" fmla="val 323021"/>
                <a:gd name="f8" fmla="val 41450"/>
                <a:gd name="f9" fmla="val 7500"/>
                <a:gd name="f10" fmla="val 312598"/>
                <a:gd name="f11" fmla="val 1093"/>
                <a:gd name="f12" fmla="val 312344"/>
                <a:gd name="f13" fmla="val 2212"/>
                <a:gd name="f14" fmla="val 3306"/>
                <a:gd name="f15" fmla="val 8239"/>
                <a:gd name="f16" fmla="val 313437"/>
                <a:gd name="f17" fmla="val 11570"/>
                <a:gd name="f18" fmla="val 318077"/>
                <a:gd name="f19" fmla="val 10807"/>
                <a:gd name="f20" fmla="val 323022"/>
                <a:gd name="f21" fmla="val 54164"/>
                <a:gd name="f22" fmla="val 1144"/>
                <a:gd name="f23" fmla="val 54228"/>
                <a:gd name="f24" fmla="val 763"/>
                <a:gd name="f25" fmla="val 381"/>
                <a:gd name="f26" fmla="val 54101"/>
                <a:gd name="f27" fmla="val 2047"/>
                <a:gd name="f28" fmla="val 53440"/>
                <a:gd name="f29" fmla="val 4043"/>
                <a:gd name="f30" fmla="val 52257"/>
                <a:gd name="f31" fmla="val 5721"/>
                <a:gd name="f32" fmla="val 49587"/>
                <a:gd name="f33" fmla="val 8911"/>
                <a:gd name="f34" fmla="val 44997"/>
                <a:gd name="f35" fmla="val 9662"/>
                <a:gd name="f36" fmla="+- 0 0 -90"/>
                <a:gd name="f37" fmla="*/ f3 1 54212"/>
                <a:gd name="f38" fmla="*/ f4 1 323021"/>
                <a:gd name="f39" fmla="val f5"/>
                <a:gd name="f40" fmla="val f6"/>
                <a:gd name="f41" fmla="val f7"/>
                <a:gd name="f42" fmla="*/ f36 f0 1"/>
                <a:gd name="f43" fmla="+- f41 0 f39"/>
                <a:gd name="f44" fmla="+- f40 0 f39"/>
                <a:gd name="f45" fmla="*/ f42 1 f2"/>
                <a:gd name="f46" fmla="*/ f44 1 54212"/>
                <a:gd name="f47" fmla="*/ f43 1 323021"/>
                <a:gd name="f48" fmla="*/ 41450 f44 1"/>
                <a:gd name="f49" fmla="*/ 7500 f43 1"/>
                <a:gd name="f50" fmla="*/ 0 f44 1"/>
                <a:gd name="f51" fmla="*/ 312598 f43 1"/>
                <a:gd name="f52" fmla="*/ 3306 f44 1"/>
                <a:gd name="f53" fmla="*/ 10807 f44 1"/>
                <a:gd name="f54" fmla="*/ 323022 f43 1"/>
                <a:gd name="f55" fmla="*/ 54164 f44 1"/>
                <a:gd name="f56" fmla="*/ 1144 f43 1"/>
                <a:gd name="f57" fmla="*/ 0 f43 1"/>
                <a:gd name="f58" fmla="*/ 52257 f44 1"/>
                <a:gd name="f59" fmla="*/ 5721 f43 1"/>
                <a:gd name="f60" fmla="+- f45 0 f1"/>
                <a:gd name="f61" fmla="*/ f48 1 54212"/>
                <a:gd name="f62" fmla="*/ f49 1 323021"/>
                <a:gd name="f63" fmla="*/ f50 1 54212"/>
                <a:gd name="f64" fmla="*/ f51 1 323021"/>
                <a:gd name="f65" fmla="*/ f52 1 54212"/>
                <a:gd name="f66" fmla="*/ f53 1 54212"/>
                <a:gd name="f67" fmla="*/ f54 1 323021"/>
                <a:gd name="f68" fmla="*/ f55 1 54212"/>
                <a:gd name="f69" fmla="*/ f56 1 323021"/>
                <a:gd name="f70" fmla="*/ f57 1 323021"/>
                <a:gd name="f71" fmla="*/ f58 1 54212"/>
                <a:gd name="f72" fmla="*/ f59 1 323021"/>
                <a:gd name="f73" fmla="*/ f39 1 f46"/>
                <a:gd name="f74" fmla="*/ f40 1 f46"/>
                <a:gd name="f75" fmla="*/ f39 1 f47"/>
                <a:gd name="f76" fmla="*/ f41 1 f47"/>
                <a:gd name="f77" fmla="*/ f61 1 f46"/>
                <a:gd name="f78" fmla="*/ f62 1 f47"/>
                <a:gd name="f79" fmla="*/ f63 1 f46"/>
                <a:gd name="f80" fmla="*/ f64 1 f47"/>
                <a:gd name="f81" fmla="*/ f65 1 f46"/>
                <a:gd name="f82" fmla="*/ f66 1 f46"/>
                <a:gd name="f83" fmla="*/ f67 1 f47"/>
                <a:gd name="f84" fmla="*/ f68 1 f46"/>
                <a:gd name="f85" fmla="*/ f69 1 f47"/>
                <a:gd name="f86" fmla="*/ f70 1 f47"/>
                <a:gd name="f87" fmla="*/ f71 1 f46"/>
                <a:gd name="f88" fmla="*/ f72 1 f47"/>
                <a:gd name="f89" fmla="*/ f73 f37 1"/>
                <a:gd name="f90" fmla="*/ f74 f37 1"/>
                <a:gd name="f91" fmla="*/ f76 f38 1"/>
                <a:gd name="f92" fmla="*/ f75 f38 1"/>
                <a:gd name="f93" fmla="*/ f77 f37 1"/>
                <a:gd name="f94" fmla="*/ f78 f38 1"/>
                <a:gd name="f95" fmla="*/ f79 f37 1"/>
                <a:gd name="f96" fmla="*/ f80 f38 1"/>
                <a:gd name="f97" fmla="*/ f81 f37 1"/>
                <a:gd name="f98" fmla="*/ f82 f37 1"/>
                <a:gd name="f99" fmla="*/ f83 f38 1"/>
                <a:gd name="f100" fmla="*/ f84 f37 1"/>
                <a:gd name="f101" fmla="*/ f85 f38 1"/>
                <a:gd name="f102" fmla="*/ f86 f38 1"/>
                <a:gd name="f103" fmla="*/ f87 f37 1"/>
                <a:gd name="f104" fmla="*/ f88 f38 1"/>
              </a:gdLst>
              <a:ahLst/>
              <a:cxnLst>
                <a:cxn ang="3cd4">
                  <a:pos x="hc" y="t"/>
                </a:cxn>
                <a:cxn ang="0">
                  <a:pos x="r" y="vc"/>
                </a:cxn>
                <a:cxn ang="cd4">
                  <a:pos x="hc" y="b"/>
                </a:cxn>
                <a:cxn ang="cd2">
                  <a:pos x="l" y="vc"/>
                </a:cxn>
                <a:cxn ang="f60">
                  <a:pos x="f93" y="f94"/>
                </a:cxn>
                <a:cxn ang="f60">
                  <a:pos x="f95" y="f96"/>
                </a:cxn>
                <a:cxn ang="f60">
                  <a:pos x="f97" y="f96"/>
                </a:cxn>
                <a:cxn ang="f60">
                  <a:pos x="f98" y="f99"/>
                </a:cxn>
                <a:cxn ang="f60">
                  <a:pos x="f100" y="f101"/>
                </a:cxn>
                <a:cxn ang="f60">
                  <a:pos x="f100" y="f102"/>
                </a:cxn>
                <a:cxn ang="f60">
                  <a:pos x="f103" y="f104"/>
                </a:cxn>
                <a:cxn ang="f60">
                  <a:pos x="f93" y="f94"/>
                </a:cxn>
              </a:cxnLst>
              <a:rect l="f89" t="f92" r="f90" b="f91"/>
              <a:pathLst>
                <a:path w="54212" h="323021">
                  <a:moveTo>
                    <a:pt x="f8" y="f9"/>
                  </a:moveTo>
                  <a:lnTo>
                    <a:pt x="f5" y="f10"/>
                  </a:lnTo>
                  <a:cubicBezTo>
                    <a:pt x="f11" y="f12"/>
                    <a:pt x="f13" y="f12"/>
                    <a:pt x="f14" y="f10"/>
                  </a:cubicBezTo>
                  <a:cubicBezTo>
                    <a:pt x="f15" y="f16"/>
                    <a:pt x="f17" y="f18"/>
                    <a:pt x="f19" y="f20"/>
                  </a:cubicBezTo>
                  <a:lnTo>
                    <a:pt x="f21" y="f22"/>
                  </a:lnTo>
                  <a:cubicBezTo>
                    <a:pt x="f23" y="f24"/>
                    <a:pt x="f23" y="f25"/>
                    <a:pt x="f21" y="f5"/>
                  </a:cubicBezTo>
                  <a:cubicBezTo>
                    <a:pt x="f26" y="f27"/>
                    <a:pt x="f28" y="f29"/>
                    <a:pt x="f30" y="f31"/>
                  </a:cubicBez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383">
              <a:extLst>
                <a:ext uri="{FF2B5EF4-FFF2-40B4-BE49-F238E27FC236}">
                  <a16:creationId xmlns:a16="http://schemas.microsoft.com/office/drawing/2014/main" id="{FB5A5D67-3147-52B5-3F7C-50BFEA60FE0D}"/>
                </a:ext>
              </a:extLst>
            </p:cNvPr>
            <p:cNvSpPr/>
            <p:nvPr/>
          </p:nvSpPr>
          <p:spPr>
            <a:xfrm flipH="1">
              <a:off x="10829879" y="2877241"/>
              <a:ext cx="3182" cy="7114"/>
            </a:xfrm>
            <a:custGeom>
              <a:avLst/>
              <a:gdLst>
                <a:gd name="f0" fmla="val 10800000"/>
                <a:gd name="f1" fmla="val 5400000"/>
                <a:gd name="f2" fmla="val 180"/>
                <a:gd name="f3" fmla="val w"/>
                <a:gd name="f4" fmla="val h"/>
                <a:gd name="f5" fmla="val 0"/>
                <a:gd name="f6" fmla="val 3178"/>
                <a:gd name="f7" fmla="val 7118"/>
                <a:gd name="f8" fmla="val 890"/>
                <a:gd name="f9" fmla="val 636"/>
                <a:gd name="f10" fmla="val 254"/>
                <a:gd name="f11" fmla="val 4322"/>
                <a:gd name="f12" fmla="val 2924"/>
                <a:gd name="f13" fmla="val 7119"/>
                <a:gd name="f14" fmla="val 3179"/>
                <a:gd name="f15" fmla="val 2797"/>
                <a:gd name="f16" fmla="+- 0 0 -90"/>
                <a:gd name="f17" fmla="*/ f3 1 3178"/>
                <a:gd name="f18" fmla="*/ f4 1 7118"/>
                <a:gd name="f19" fmla="val f5"/>
                <a:gd name="f20" fmla="val f6"/>
                <a:gd name="f21" fmla="val f7"/>
                <a:gd name="f22" fmla="*/ f16 f0 1"/>
                <a:gd name="f23" fmla="+- f21 0 f19"/>
                <a:gd name="f24" fmla="+- f20 0 f19"/>
                <a:gd name="f25" fmla="*/ f22 1 f2"/>
                <a:gd name="f26" fmla="*/ f24 1 3178"/>
                <a:gd name="f27" fmla="*/ f23 1 7118"/>
                <a:gd name="f28" fmla="*/ 890 f24 1"/>
                <a:gd name="f29" fmla="*/ 636 f23 1"/>
                <a:gd name="f30" fmla="*/ 254 f24 1"/>
                <a:gd name="f31" fmla="*/ 0 f23 1"/>
                <a:gd name="f32" fmla="*/ 0 f24 1"/>
                <a:gd name="f33" fmla="*/ 4322 f23 1"/>
                <a:gd name="f34" fmla="*/ 2924 f24 1"/>
                <a:gd name="f35" fmla="*/ 7119 f23 1"/>
                <a:gd name="f36" fmla="*/ 3179 f24 1"/>
                <a:gd name="f37" fmla="*/ 2797 f23 1"/>
                <a:gd name="f38" fmla="+- f25 0 f1"/>
                <a:gd name="f39" fmla="*/ f28 1 3178"/>
                <a:gd name="f40" fmla="*/ f29 1 7118"/>
                <a:gd name="f41" fmla="*/ f30 1 3178"/>
                <a:gd name="f42" fmla="*/ f31 1 7118"/>
                <a:gd name="f43" fmla="*/ f32 1 3178"/>
                <a:gd name="f44" fmla="*/ f33 1 7118"/>
                <a:gd name="f45" fmla="*/ f34 1 3178"/>
                <a:gd name="f46" fmla="*/ f35 1 7118"/>
                <a:gd name="f47" fmla="*/ f36 1 3178"/>
                <a:gd name="f48" fmla="*/ f37 1 7118"/>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3178" h="7118">
                  <a:moveTo>
                    <a:pt x="f8" y="f9"/>
                  </a:moveTo>
                  <a:lnTo>
                    <a:pt x="f10" y="f5"/>
                  </a:lnTo>
                  <a:lnTo>
                    <a:pt x="f5" y="f11"/>
                  </a:lnTo>
                  <a:lnTo>
                    <a:pt x="f12" y="f13"/>
                  </a:lnTo>
                  <a:lnTo>
                    <a:pt x="f14"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384">
              <a:extLst>
                <a:ext uri="{FF2B5EF4-FFF2-40B4-BE49-F238E27FC236}">
                  <a16:creationId xmlns:a16="http://schemas.microsoft.com/office/drawing/2014/main" id="{8B8BA612-7030-E64E-4AEF-BA338AC072A7}"/>
                </a:ext>
              </a:extLst>
            </p:cNvPr>
            <p:cNvSpPr/>
            <p:nvPr/>
          </p:nvSpPr>
          <p:spPr>
            <a:xfrm flipH="1">
              <a:off x="10215375" y="2484680"/>
              <a:ext cx="689640" cy="322892"/>
            </a:xfrm>
            <a:custGeom>
              <a:avLst/>
              <a:gdLst>
                <a:gd name="f0" fmla="val 10800000"/>
                <a:gd name="f1" fmla="val 5400000"/>
                <a:gd name="f2" fmla="val 180"/>
                <a:gd name="f3" fmla="val w"/>
                <a:gd name="f4" fmla="val h"/>
                <a:gd name="f5" fmla="val 0"/>
                <a:gd name="f6" fmla="val 689643"/>
                <a:gd name="f7" fmla="val 322894"/>
                <a:gd name="f8" fmla="val 689262"/>
                <a:gd name="f9" fmla="val 3814"/>
                <a:gd name="f10" fmla="val 320479"/>
                <a:gd name="f11" fmla="val 763"/>
                <a:gd name="f12" fmla="val 321242"/>
                <a:gd name="f13" fmla="val 2543"/>
                <a:gd name="f14" fmla="val 322895"/>
                <a:gd name="f15" fmla="+- 0 0 -90"/>
                <a:gd name="f16" fmla="*/ f3 1 689643"/>
                <a:gd name="f17" fmla="*/ f4 1 322894"/>
                <a:gd name="f18" fmla="val f5"/>
                <a:gd name="f19" fmla="val f6"/>
                <a:gd name="f20" fmla="val f7"/>
                <a:gd name="f21" fmla="*/ f15 f0 1"/>
                <a:gd name="f22" fmla="+- f20 0 f18"/>
                <a:gd name="f23" fmla="+- f19 0 f18"/>
                <a:gd name="f24" fmla="*/ f21 1 f2"/>
                <a:gd name="f25" fmla="*/ f23 1 689643"/>
                <a:gd name="f26" fmla="*/ f22 1 322894"/>
                <a:gd name="f27" fmla="*/ 689262 f23 1"/>
                <a:gd name="f28" fmla="*/ 3814 f22 1"/>
                <a:gd name="f29" fmla="*/ 689643 f23 1"/>
                <a:gd name="f30" fmla="*/ 0 f22 1"/>
                <a:gd name="f31" fmla="*/ 0 f23 1"/>
                <a:gd name="f32" fmla="*/ 320479 f22 1"/>
                <a:gd name="f33" fmla="*/ 763 f23 1"/>
                <a:gd name="f34" fmla="*/ 321242 f22 1"/>
                <a:gd name="f35" fmla="*/ 2543 f23 1"/>
                <a:gd name="f36" fmla="*/ 322895 f22 1"/>
                <a:gd name="f37" fmla="+- f24 0 f1"/>
                <a:gd name="f38" fmla="*/ f27 1 689643"/>
                <a:gd name="f39" fmla="*/ f28 1 322894"/>
                <a:gd name="f40" fmla="*/ f29 1 689643"/>
                <a:gd name="f41" fmla="*/ f30 1 322894"/>
                <a:gd name="f42" fmla="*/ f31 1 689643"/>
                <a:gd name="f43" fmla="*/ f32 1 322894"/>
                <a:gd name="f44" fmla="*/ f33 1 689643"/>
                <a:gd name="f45" fmla="*/ f34 1 322894"/>
                <a:gd name="f46" fmla="*/ f35 1 689643"/>
                <a:gd name="f47" fmla="*/ f36 1 322894"/>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689643" h="322894">
                  <a:moveTo>
                    <a:pt x="f8" y="f9"/>
                  </a:moveTo>
                  <a:lnTo>
                    <a:pt x="f6" y="f5"/>
                  </a:lnTo>
                  <a:lnTo>
                    <a:pt x="f5" y="f10"/>
                  </a:lnTo>
                  <a:lnTo>
                    <a:pt x="f11" y="f12"/>
                  </a:lnTo>
                  <a:lnTo>
                    <a:pt x="f13"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385">
              <a:extLst>
                <a:ext uri="{FF2B5EF4-FFF2-40B4-BE49-F238E27FC236}">
                  <a16:creationId xmlns:a16="http://schemas.microsoft.com/office/drawing/2014/main" id="{AEEEB3BA-76DC-D0C3-84ED-60128F901103}"/>
                </a:ext>
              </a:extLst>
            </p:cNvPr>
            <p:cNvSpPr/>
            <p:nvPr/>
          </p:nvSpPr>
          <p:spPr>
            <a:xfrm flipH="1">
              <a:off x="10904009" y="2807829"/>
              <a:ext cx="3182" cy="6995"/>
            </a:xfrm>
            <a:custGeom>
              <a:avLst/>
              <a:gdLst>
                <a:gd name="f0" fmla="val 10800000"/>
                <a:gd name="f1" fmla="val 5400000"/>
                <a:gd name="f2" fmla="val 180"/>
                <a:gd name="f3" fmla="val w"/>
                <a:gd name="f4" fmla="val h"/>
                <a:gd name="f5" fmla="val 0"/>
                <a:gd name="f6" fmla="val 3178"/>
                <a:gd name="f7" fmla="val 6991"/>
                <a:gd name="f8" fmla="val 3179"/>
                <a:gd name="f9" fmla="val 2797"/>
                <a:gd name="f10" fmla="val 890"/>
                <a:gd name="f11" fmla="val 509"/>
                <a:gd name="f12" fmla="val 254"/>
                <a:gd name="f13" fmla="val 4195"/>
                <a:gd name="f14" fmla="val 2924"/>
                <a:gd name="f15" fmla="val 6992"/>
                <a:gd name="f16" fmla="+- 0 0 -90"/>
                <a:gd name="f17" fmla="*/ f3 1 3178"/>
                <a:gd name="f18" fmla="*/ f4 1 6991"/>
                <a:gd name="f19" fmla="val f5"/>
                <a:gd name="f20" fmla="val f6"/>
                <a:gd name="f21" fmla="val f7"/>
                <a:gd name="f22" fmla="*/ f16 f0 1"/>
                <a:gd name="f23" fmla="+- f21 0 f19"/>
                <a:gd name="f24" fmla="+- f20 0 f19"/>
                <a:gd name="f25" fmla="*/ f22 1 f2"/>
                <a:gd name="f26" fmla="*/ f24 1 3178"/>
                <a:gd name="f27" fmla="*/ f23 1 6991"/>
                <a:gd name="f28" fmla="*/ 3179 f24 1"/>
                <a:gd name="f29" fmla="*/ 2797 f23 1"/>
                <a:gd name="f30" fmla="*/ 890 f24 1"/>
                <a:gd name="f31" fmla="*/ 509 f23 1"/>
                <a:gd name="f32" fmla="*/ 254 f24 1"/>
                <a:gd name="f33" fmla="*/ 0 f23 1"/>
                <a:gd name="f34" fmla="*/ 0 f24 1"/>
                <a:gd name="f35" fmla="*/ 4195 f23 1"/>
                <a:gd name="f36" fmla="*/ 2924 f24 1"/>
                <a:gd name="f37" fmla="*/ 6992 f23 1"/>
                <a:gd name="f38" fmla="+- f25 0 f1"/>
                <a:gd name="f39" fmla="*/ f28 1 3178"/>
                <a:gd name="f40" fmla="*/ f29 1 6991"/>
                <a:gd name="f41" fmla="*/ f30 1 3178"/>
                <a:gd name="f42" fmla="*/ f31 1 6991"/>
                <a:gd name="f43" fmla="*/ f32 1 3178"/>
                <a:gd name="f44" fmla="*/ f33 1 6991"/>
                <a:gd name="f45" fmla="*/ f34 1 3178"/>
                <a:gd name="f46" fmla="*/ f35 1 6991"/>
                <a:gd name="f47" fmla="*/ f36 1 3178"/>
                <a:gd name="f48" fmla="*/ f37 1 6991"/>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3178" h="6991">
                  <a:moveTo>
                    <a:pt x="f8" y="f9"/>
                  </a:moveTo>
                  <a:lnTo>
                    <a:pt x="f10" y="f11"/>
                  </a:lnTo>
                  <a:lnTo>
                    <a:pt x="f12" y="f5"/>
                  </a:lnTo>
                  <a:lnTo>
                    <a:pt x="f5" y="f13"/>
                  </a:lnTo>
                  <a:lnTo>
                    <a:pt x="f14"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386">
              <a:extLst>
                <a:ext uri="{FF2B5EF4-FFF2-40B4-BE49-F238E27FC236}">
                  <a16:creationId xmlns:a16="http://schemas.microsoft.com/office/drawing/2014/main" id="{6185163D-E13A-9E73-5B3E-766F208FC06E}"/>
                </a:ext>
              </a:extLst>
            </p:cNvPr>
            <p:cNvSpPr/>
            <p:nvPr/>
          </p:nvSpPr>
          <p:spPr>
            <a:xfrm flipH="1">
              <a:off x="9687153" y="2649181"/>
              <a:ext cx="12774" cy="22677"/>
            </a:xfrm>
            <a:custGeom>
              <a:avLst/>
              <a:gdLst>
                <a:gd name="f0" fmla="val 10800000"/>
                <a:gd name="f1" fmla="val 5400000"/>
                <a:gd name="f2" fmla="val 180"/>
                <a:gd name="f3" fmla="val w"/>
                <a:gd name="f4" fmla="val h"/>
                <a:gd name="f5" fmla="val 0"/>
                <a:gd name="f6" fmla="val 12771"/>
                <a:gd name="f7" fmla="val 22674"/>
                <a:gd name="f8" fmla="val 21230"/>
                <a:gd name="f9" fmla="val 3649"/>
                <a:gd name="f10" fmla="val 23709"/>
                <a:gd name="f11" fmla="val 8595"/>
                <a:gd name="f12" fmla="val 22921"/>
                <a:gd name="f13" fmla="val 11316"/>
                <a:gd name="f14" fmla="val 19450"/>
                <a:gd name="f15" fmla="val 12320"/>
                <a:gd name="f16" fmla="val 17708"/>
                <a:gd name="f17" fmla="val 12804"/>
                <a:gd name="f18" fmla="val 15725"/>
                <a:gd name="f19" fmla="val 12715"/>
                <a:gd name="f20" fmla="val 13729"/>
                <a:gd name="f21" fmla="val 12778"/>
                <a:gd name="f22" fmla="val 13132"/>
                <a:gd name="f23" fmla="val 12547"/>
                <a:gd name="f24" fmla="val 11950"/>
                <a:gd name="f25" fmla="val 12791"/>
                <a:gd name="f26" fmla="val 11365"/>
                <a:gd name="f27" fmla="val 10755"/>
                <a:gd name="f28" fmla="val 10170"/>
                <a:gd name="f29" fmla="val 12562"/>
                <a:gd name="f30" fmla="val 9636"/>
                <a:gd name="f31" fmla="val 12346"/>
                <a:gd name="f32" fmla="val 9128"/>
                <a:gd name="f33" fmla="val 12079"/>
                <a:gd name="f34" fmla="val 8645"/>
                <a:gd name="f35" fmla="val 10808"/>
                <a:gd name="f36" fmla="val 7119"/>
                <a:gd name="f37" fmla="val 10846"/>
                <a:gd name="f38" fmla="val 6865"/>
                <a:gd name="f39" fmla="val 6610"/>
                <a:gd name="f40" fmla="val 6356"/>
                <a:gd name="f41" fmla="val 3433"/>
                <a:gd name="f42" fmla="val 5212"/>
                <a:gd name="f43" fmla="+- 0 0 -90"/>
                <a:gd name="f44" fmla="*/ f3 1 12771"/>
                <a:gd name="f45" fmla="*/ f4 1 22674"/>
                <a:gd name="f46" fmla="val f5"/>
                <a:gd name="f47" fmla="val f6"/>
                <a:gd name="f48" fmla="val f7"/>
                <a:gd name="f49" fmla="*/ f43 f0 1"/>
                <a:gd name="f50" fmla="+- f48 0 f46"/>
                <a:gd name="f51" fmla="+- f47 0 f46"/>
                <a:gd name="f52" fmla="*/ f49 1 f2"/>
                <a:gd name="f53" fmla="*/ f51 1 12771"/>
                <a:gd name="f54" fmla="*/ f50 1 22674"/>
                <a:gd name="f55" fmla="*/ 0 f51 1"/>
                <a:gd name="f56" fmla="*/ 21230 f50 1"/>
                <a:gd name="f57" fmla="*/ 11316 f51 1"/>
                <a:gd name="f58" fmla="*/ 19450 f50 1"/>
                <a:gd name="f59" fmla="*/ 12715 f51 1"/>
                <a:gd name="f60" fmla="*/ 13729 f50 1"/>
                <a:gd name="f61" fmla="*/ 11950 f50 1"/>
                <a:gd name="f62" fmla="*/ 10170 f50 1"/>
                <a:gd name="f63" fmla="*/ 12079 f51 1"/>
                <a:gd name="f64" fmla="*/ 8645 f50 1"/>
                <a:gd name="f65" fmla="*/ 10808 f51 1"/>
                <a:gd name="f66" fmla="*/ 7119 f50 1"/>
                <a:gd name="f67" fmla="*/ 6356 f50 1"/>
                <a:gd name="f68" fmla="*/ 3433 f51 1"/>
                <a:gd name="f69" fmla="*/ 0 f50 1"/>
                <a:gd name="f70" fmla="*/ 5212 f50 1"/>
                <a:gd name="f71" fmla="+- f52 0 f1"/>
                <a:gd name="f72" fmla="*/ f55 1 12771"/>
                <a:gd name="f73" fmla="*/ f56 1 22674"/>
                <a:gd name="f74" fmla="*/ f57 1 12771"/>
                <a:gd name="f75" fmla="*/ f58 1 22674"/>
                <a:gd name="f76" fmla="*/ f59 1 12771"/>
                <a:gd name="f77" fmla="*/ f60 1 22674"/>
                <a:gd name="f78" fmla="*/ f61 1 22674"/>
                <a:gd name="f79" fmla="*/ f62 1 22674"/>
                <a:gd name="f80" fmla="*/ f63 1 12771"/>
                <a:gd name="f81" fmla="*/ f64 1 22674"/>
                <a:gd name="f82" fmla="*/ f65 1 12771"/>
                <a:gd name="f83" fmla="*/ f66 1 22674"/>
                <a:gd name="f84" fmla="*/ f67 1 22674"/>
                <a:gd name="f85" fmla="*/ f68 1 12771"/>
                <a:gd name="f86" fmla="*/ f69 1 22674"/>
                <a:gd name="f87" fmla="*/ f70 1 22674"/>
                <a:gd name="f88" fmla="*/ f46 1 f53"/>
                <a:gd name="f89" fmla="*/ f47 1 f53"/>
                <a:gd name="f90" fmla="*/ f46 1 f54"/>
                <a:gd name="f91" fmla="*/ f48 1 f54"/>
                <a:gd name="f92" fmla="*/ f72 1 f53"/>
                <a:gd name="f93" fmla="*/ f73 1 f54"/>
                <a:gd name="f94" fmla="*/ f74 1 f53"/>
                <a:gd name="f95" fmla="*/ f75 1 f54"/>
                <a:gd name="f96" fmla="*/ f76 1 f53"/>
                <a:gd name="f97" fmla="*/ f77 1 f54"/>
                <a:gd name="f98" fmla="*/ f78 1 f54"/>
                <a:gd name="f99" fmla="*/ f79 1 f54"/>
                <a:gd name="f100" fmla="*/ f80 1 f53"/>
                <a:gd name="f101" fmla="*/ f81 1 f54"/>
                <a:gd name="f102" fmla="*/ f82 1 f53"/>
                <a:gd name="f103" fmla="*/ f83 1 f54"/>
                <a:gd name="f104" fmla="*/ f84 1 f54"/>
                <a:gd name="f105" fmla="*/ f85 1 f53"/>
                <a:gd name="f106" fmla="*/ f86 1 f54"/>
                <a:gd name="f107" fmla="*/ f87 1 f54"/>
                <a:gd name="f108" fmla="*/ f88 f44 1"/>
                <a:gd name="f109" fmla="*/ f89 f44 1"/>
                <a:gd name="f110" fmla="*/ f91 f45 1"/>
                <a:gd name="f111" fmla="*/ f90 f45 1"/>
                <a:gd name="f112" fmla="*/ f92 f44 1"/>
                <a:gd name="f113" fmla="*/ f93 f45 1"/>
                <a:gd name="f114" fmla="*/ f94 f44 1"/>
                <a:gd name="f115" fmla="*/ f95 f45 1"/>
                <a:gd name="f116" fmla="*/ f96 f44 1"/>
                <a:gd name="f117" fmla="*/ f97 f45 1"/>
                <a:gd name="f118" fmla="*/ f98 f45 1"/>
                <a:gd name="f119" fmla="*/ f99 f45 1"/>
                <a:gd name="f120" fmla="*/ f100 f44 1"/>
                <a:gd name="f121" fmla="*/ f101 f45 1"/>
                <a:gd name="f122" fmla="*/ f102 f44 1"/>
                <a:gd name="f123" fmla="*/ f103 f45 1"/>
                <a:gd name="f124" fmla="*/ f104 f45 1"/>
                <a:gd name="f125" fmla="*/ f105 f44 1"/>
                <a:gd name="f126" fmla="*/ f106 f45 1"/>
                <a:gd name="f127" fmla="*/ f107 f45 1"/>
              </a:gdLst>
              <a:ahLst/>
              <a:cxnLst>
                <a:cxn ang="3cd4">
                  <a:pos x="hc" y="t"/>
                </a:cxn>
                <a:cxn ang="0">
                  <a:pos x="r" y="vc"/>
                </a:cxn>
                <a:cxn ang="cd4">
                  <a:pos x="hc" y="b"/>
                </a:cxn>
                <a:cxn ang="cd2">
                  <a:pos x="l" y="vc"/>
                </a:cxn>
                <a:cxn ang="f71">
                  <a:pos x="f112" y="f113"/>
                </a:cxn>
                <a:cxn ang="f71">
                  <a:pos x="f112" y="f113"/>
                </a:cxn>
                <a:cxn ang="f71">
                  <a:pos x="f114" y="f115"/>
                </a:cxn>
                <a:cxn ang="f71">
                  <a:pos x="f116" y="f117"/>
                </a:cxn>
                <a:cxn ang="f71">
                  <a:pos x="f116" y="f118"/>
                </a:cxn>
                <a:cxn ang="f71">
                  <a:pos x="f116" y="f119"/>
                </a:cxn>
                <a:cxn ang="f71">
                  <a:pos x="f120" y="f121"/>
                </a:cxn>
                <a:cxn ang="f71">
                  <a:pos x="f122" y="f123"/>
                </a:cxn>
                <a:cxn ang="f71">
                  <a:pos x="f122" y="f124"/>
                </a:cxn>
                <a:cxn ang="f71">
                  <a:pos x="f125" y="f126"/>
                </a:cxn>
                <a:cxn ang="f71">
                  <a:pos x="f125" y="f127"/>
                </a:cxn>
              </a:cxnLst>
              <a:rect l="f108" t="f111" r="f109" b="f110"/>
              <a:pathLst>
                <a:path w="12771" h="22674">
                  <a:moveTo>
                    <a:pt x="f5" y="f8"/>
                  </a:moveTo>
                  <a:lnTo>
                    <a:pt x="f5" y="f8"/>
                  </a:lnTo>
                  <a:cubicBezTo>
                    <a:pt x="f9" y="f10"/>
                    <a:pt x="f11" y="f12"/>
                    <a:pt x="f13" y="f14"/>
                  </a:cubicBezTo>
                  <a:cubicBezTo>
                    <a:pt x="f15" y="f16"/>
                    <a:pt x="f17" y="f18"/>
                    <a:pt x="f19" y="f20"/>
                  </a:cubicBezTo>
                  <a:cubicBezTo>
                    <a:pt x="f21" y="f22"/>
                    <a:pt x="f21" y="f23"/>
                    <a:pt x="f19" y="f24"/>
                  </a:cubicBezTo>
                  <a:cubicBezTo>
                    <a:pt x="f25" y="f26"/>
                    <a:pt x="f25" y="f27"/>
                    <a:pt x="f19" y="f28"/>
                  </a:cubicBezTo>
                  <a:cubicBezTo>
                    <a:pt x="f29" y="f30"/>
                    <a:pt x="f31" y="f32"/>
                    <a:pt x="f33" y="f34"/>
                  </a:cubicBezTo>
                  <a:lnTo>
                    <a:pt x="f35" y="f36"/>
                  </a:lnTo>
                  <a:cubicBezTo>
                    <a:pt x="f37" y="f38"/>
                    <a:pt x="f37" y="f39"/>
                    <a:pt x="f35" y="f40"/>
                  </a:cubicBezTo>
                  <a:lnTo>
                    <a:pt x="f41" y="f5"/>
                  </a:lnTo>
                  <a:lnTo>
                    <a:pt x="f41"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387">
              <a:extLst>
                <a:ext uri="{FF2B5EF4-FFF2-40B4-BE49-F238E27FC236}">
                  <a16:creationId xmlns:a16="http://schemas.microsoft.com/office/drawing/2014/main" id="{5613633F-F7D0-F77E-6513-9DEBA675F2D8}"/>
                </a:ext>
              </a:extLst>
            </p:cNvPr>
            <p:cNvSpPr/>
            <p:nvPr/>
          </p:nvSpPr>
          <p:spPr>
            <a:xfrm flipH="1">
              <a:off x="10760330" y="2875842"/>
              <a:ext cx="71963" cy="66742"/>
            </a:xfrm>
            <a:custGeom>
              <a:avLst/>
              <a:gdLst>
                <a:gd name="f0" fmla="val 10800000"/>
                <a:gd name="f1" fmla="val 5400000"/>
                <a:gd name="f2" fmla="val 180"/>
                <a:gd name="f3" fmla="val w"/>
                <a:gd name="f4" fmla="val h"/>
                <a:gd name="f5" fmla="val 0"/>
                <a:gd name="f6" fmla="val 71964"/>
                <a:gd name="f7" fmla="val 66740"/>
                <a:gd name="f8" fmla="val 68786"/>
                <a:gd name="f9" fmla="val 71965"/>
                <a:gd name="f10" fmla="val 65342"/>
                <a:gd name="f11" fmla="val 3942"/>
                <a:gd name="f12" fmla="val 1780"/>
                <a:gd name="f13" fmla="val 2161"/>
                <a:gd name="f14" fmla="val 2797"/>
                <a:gd name="f15" fmla="val 686"/>
                <a:gd name="f16" fmla="val 1729"/>
                <a:gd name="f17" fmla="val 2415"/>
                <a:gd name="f18" fmla="val 1564"/>
                <a:gd name="f19" fmla="val 3013"/>
                <a:gd name="f20" fmla="val 598"/>
                <a:gd name="f21" fmla="val 2289"/>
                <a:gd name="f22" fmla="val 4576"/>
                <a:gd name="f23" fmla="+- 0 0 -90"/>
                <a:gd name="f24" fmla="*/ f3 1 71964"/>
                <a:gd name="f25" fmla="*/ f4 1 66740"/>
                <a:gd name="f26" fmla="val f5"/>
                <a:gd name="f27" fmla="val f6"/>
                <a:gd name="f28" fmla="val f7"/>
                <a:gd name="f29" fmla="*/ f23 f0 1"/>
                <a:gd name="f30" fmla="+- f28 0 f26"/>
                <a:gd name="f31" fmla="+- f27 0 f26"/>
                <a:gd name="f32" fmla="*/ f29 1 f2"/>
                <a:gd name="f33" fmla="*/ f31 1 71964"/>
                <a:gd name="f34" fmla="*/ f30 1 66740"/>
                <a:gd name="f35" fmla="*/ 68786 f31 1"/>
                <a:gd name="f36" fmla="*/ 66740 f30 1"/>
                <a:gd name="f37" fmla="*/ 71965 f31 1"/>
                <a:gd name="f38" fmla="*/ 65342 f30 1"/>
                <a:gd name="f39" fmla="*/ 3942 f31 1"/>
                <a:gd name="f40" fmla="*/ 1780 f30 1"/>
                <a:gd name="f41" fmla="*/ 2161 f31 1"/>
                <a:gd name="f42" fmla="*/ 0 f30 1"/>
                <a:gd name="f43" fmla="*/ 2415 f30 1"/>
                <a:gd name="f44" fmla="*/ 0 f31 1"/>
                <a:gd name="f45" fmla="*/ 2289 f31 1"/>
                <a:gd name="f46" fmla="*/ 4576 f30 1"/>
                <a:gd name="f47" fmla="+- f32 0 f1"/>
                <a:gd name="f48" fmla="*/ f35 1 71964"/>
                <a:gd name="f49" fmla="*/ f36 1 66740"/>
                <a:gd name="f50" fmla="*/ f37 1 71964"/>
                <a:gd name="f51" fmla="*/ f38 1 66740"/>
                <a:gd name="f52" fmla="*/ f39 1 71964"/>
                <a:gd name="f53" fmla="*/ f40 1 66740"/>
                <a:gd name="f54" fmla="*/ f41 1 71964"/>
                <a:gd name="f55" fmla="*/ f42 1 66740"/>
                <a:gd name="f56" fmla="*/ f43 1 66740"/>
                <a:gd name="f57" fmla="*/ f44 1 71964"/>
                <a:gd name="f58" fmla="*/ f45 1 71964"/>
                <a:gd name="f59" fmla="*/ f46 1 66740"/>
                <a:gd name="f60" fmla="*/ f26 1 f33"/>
                <a:gd name="f61" fmla="*/ f27 1 f33"/>
                <a:gd name="f62" fmla="*/ f26 1 f34"/>
                <a:gd name="f63" fmla="*/ f28 1 f34"/>
                <a:gd name="f64" fmla="*/ f48 1 f33"/>
                <a:gd name="f65" fmla="*/ f49 1 f34"/>
                <a:gd name="f66" fmla="*/ f50 1 f33"/>
                <a:gd name="f67" fmla="*/ f51 1 f34"/>
                <a:gd name="f68" fmla="*/ f52 1 f33"/>
                <a:gd name="f69" fmla="*/ f53 1 f34"/>
                <a:gd name="f70" fmla="*/ f54 1 f33"/>
                <a:gd name="f71" fmla="*/ f55 1 f34"/>
                <a:gd name="f72" fmla="*/ f56 1 f34"/>
                <a:gd name="f73" fmla="*/ f57 1 f33"/>
                <a:gd name="f74" fmla="*/ f58 1 f33"/>
                <a:gd name="f75" fmla="*/ f59 1 f34"/>
                <a:gd name="f76" fmla="*/ f60 f24 1"/>
                <a:gd name="f77" fmla="*/ f61 f24 1"/>
                <a:gd name="f78" fmla="*/ f63 f25 1"/>
                <a:gd name="f79" fmla="*/ f62 f25 1"/>
                <a:gd name="f80" fmla="*/ f64 f24 1"/>
                <a:gd name="f81" fmla="*/ f65 f25 1"/>
                <a:gd name="f82" fmla="*/ f66 f24 1"/>
                <a:gd name="f83" fmla="*/ f67 f25 1"/>
                <a:gd name="f84" fmla="*/ f68 f24 1"/>
                <a:gd name="f85" fmla="*/ f69 f25 1"/>
                <a:gd name="f86" fmla="*/ f70 f24 1"/>
                <a:gd name="f87" fmla="*/ f71 f25 1"/>
                <a:gd name="f88" fmla="*/ f72 f25 1"/>
                <a:gd name="f89" fmla="*/ f73 f24 1"/>
                <a:gd name="f90" fmla="*/ f74 f24 1"/>
                <a:gd name="f91" fmla="*/ f75 f25 1"/>
              </a:gdLst>
              <a:ahLst/>
              <a:cxnLst>
                <a:cxn ang="3cd4">
                  <a:pos x="hc" y="t"/>
                </a:cxn>
                <a:cxn ang="0">
                  <a:pos x="r" y="vc"/>
                </a:cxn>
                <a:cxn ang="cd4">
                  <a:pos x="hc" y="b"/>
                </a:cxn>
                <a:cxn ang="cd2">
                  <a:pos x="l" y="vc"/>
                </a:cxn>
                <a:cxn ang="f47">
                  <a:pos x="f80" y="f81"/>
                </a:cxn>
                <a:cxn ang="f47">
                  <a:pos x="f82" y="f83"/>
                </a:cxn>
                <a:cxn ang="f47">
                  <a:pos x="f84" y="f85"/>
                </a:cxn>
                <a:cxn ang="f47">
                  <a:pos x="f86" y="f87"/>
                </a:cxn>
                <a:cxn ang="f47">
                  <a:pos x="f86" y="f88"/>
                </a:cxn>
                <a:cxn ang="f47">
                  <a:pos x="f89" y="f88"/>
                </a:cxn>
                <a:cxn ang="f47">
                  <a:pos x="f89" y="f88"/>
                </a:cxn>
                <a:cxn ang="f47">
                  <a:pos x="f90" y="f91"/>
                </a:cxn>
              </a:cxnLst>
              <a:rect l="f76" t="f79" r="f77" b="f78"/>
              <a:pathLst>
                <a:path w="71964" h="66740">
                  <a:moveTo>
                    <a:pt x="f8" y="f7"/>
                  </a:moveTo>
                  <a:lnTo>
                    <a:pt x="f9" y="f10"/>
                  </a:lnTo>
                  <a:lnTo>
                    <a:pt x="f11" y="f12"/>
                  </a:lnTo>
                  <a:lnTo>
                    <a:pt x="f13" y="f5"/>
                  </a:lnTo>
                  <a:cubicBezTo>
                    <a:pt x="f14" y="f15"/>
                    <a:pt x="f14" y="f16"/>
                    <a:pt x="f13" y="f17"/>
                  </a:cubicBezTo>
                  <a:cubicBezTo>
                    <a:pt x="f18" y="f19"/>
                    <a:pt x="f20" y="f19"/>
                    <a:pt x="f5" y="f17"/>
                  </a:cubicBezTo>
                  <a:cubicBezTo>
                    <a:pt x="f5" y="f17"/>
                    <a:pt x="f5" y="f17"/>
                    <a:pt x="f5" y="f17"/>
                  </a:cubicBez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388">
              <a:extLst>
                <a:ext uri="{FF2B5EF4-FFF2-40B4-BE49-F238E27FC236}">
                  <a16:creationId xmlns:a16="http://schemas.microsoft.com/office/drawing/2014/main" id="{231F7697-E6B1-8819-55BC-69A2E7730B85}"/>
                </a:ext>
              </a:extLst>
            </p:cNvPr>
            <p:cNvSpPr/>
            <p:nvPr/>
          </p:nvSpPr>
          <p:spPr>
            <a:xfrm flipH="1">
              <a:off x="10904256" y="2273655"/>
              <a:ext cx="567586" cy="534046"/>
            </a:xfrm>
            <a:custGeom>
              <a:avLst/>
              <a:gdLst>
                <a:gd name="f0" fmla="val 10800000"/>
                <a:gd name="f1" fmla="val 5400000"/>
                <a:gd name="f2" fmla="val 180"/>
                <a:gd name="f3" fmla="val w"/>
                <a:gd name="f4" fmla="val h"/>
                <a:gd name="f5" fmla="val 0"/>
                <a:gd name="f6" fmla="val 567582"/>
                <a:gd name="f7" fmla="val 534047"/>
                <a:gd name="f8" fmla="val 565421"/>
                <a:gd name="f9" fmla="val 532395"/>
                <a:gd name="f10" fmla="val 565917"/>
                <a:gd name="f11" fmla="val 531797"/>
                <a:gd name="f12" fmla="val 566794"/>
                <a:gd name="f13" fmla="val 531708"/>
                <a:gd name="f14" fmla="val 567392"/>
                <a:gd name="f15" fmla="val 532204"/>
                <a:gd name="f16" fmla="val 567455"/>
                <a:gd name="f17" fmla="val 532255"/>
                <a:gd name="f18" fmla="val 567519"/>
                <a:gd name="f19" fmla="val 532319"/>
                <a:gd name="f20" fmla="val 567583"/>
                <a:gd name="f21" fmla="val 566820"/>
                <a:gd name="f22" fmla="val 531632"/>
                <a:gd name="f23" fmla="val 3814"/>
                <a:gd name="f24" fmla="val 566057"/>
                <a:gd name="f25" fmla="val 565548"/>
                <a:gd name="f26" fmla="val 533666"/>
                <a:gd name="f27" fmla="val 565294"/>
                <a:gd name="f28" fmla="val 533018"/>
                <a:gd name="f29" fmla="+- 0 0 -90"/>
                <a:gd name="f30" fmla="*/ f3 1 567582"/>
                <a:gd name="f31" fmla="*/ f4 1 534047"/>
                <a:gd name="f32" fmla="val f5"/>
                <a:gd name="f33" fmla="val f6"/>
                <a:gd name="f34" fmla="val f7"/>
                <a:gd name="f35" fmla="*/ f29 f0 1"/>
                <a:gd name="f36" fmla="+- f34 0 f32"/>
                <a:gd name="f37" fmla="+- f33 0 f32"/>
                <a:gd name="f38" fmla="*/ f35 1 f2"/>
                <a:gd name="f39" fmla="*/ f37 1 567582"/>
                <a:gd name="f40" fmla="*/ f36 1 534047"/>
                <a:gd name="f41" fmla="*/ 565421 f37 1"/>
                <a:gd name="f42" fmla="*/ 532395 f36 1"/>
                <a:gd name="f43" fmla="*/ 567392 f37 1"/>
                <a:gd name="f44" fmla="*/ 532204 f36 1"/>
                <a:gd name="f45" fmla="*/ 567583 f37 1"/>
                <a:gd name="f46" fmla="*/ 566820 f37 1"/>
                <a:gd name="f47" fmla="*/ 531632 f36 1"/>
                <a:gd name="f48" fmla="*/ 0 f37 1"/>
                <a:gd name="f49" fmla="*/ 0 f36 1"/>
                <a:gd name="f50" fmla="*/ 3814 f36 1"/>
                <a:gd name="f51" fmla="*/ 534047 f36 1"/>
                <a:gd name="f52" fmla="*/ 566057 f37 1"/>
                <a:gd name="f53" fmla="+- f38 0 f1"/>
                <a:gd name="f54" fmla="*/ f41 1 567582"/>
                <a:gd name="f55" fmla="*/ f42 1 534047"/>
                <a:gd name="f56" fmla="*/ f43 1 567582"/>
                <a:gd name="f57" fmla="*/ f44 1 534047"/>
                <a:gd name="f58" fmla="*/ f45 1 567582"/>
                <a:gd name="f59" fmla="*/ f46 1 567582"/>
                <a:gd name="f60" fmla="*/ f47 1 534047"/>
                <a:gd name="f61" fmla="*/ f48 1 567582"/>
                <a:gd name="f62" fmla="*/ f49 1 534047"/>
                <a:gd name="f63" fmla="*/ f50 1 534047"/>
                <a:gd name="f64" fmla="*/ f51 1 534047"/>
                <a:gd name="f65" fmla="*/ f52 1 567582"/>
                <a:gd name="f66" fmla="*/ f32 1 f39"/>
                <a:gd name="f67" fmla="*/ f33 1 f39"/>
                <a:gd name="f68" fmla="*/ f32 1 f40"/>
                <a:gd name="f69" fmla="*/ f34 1 f40"/>
                <a:gd name="f70" fmla="*/ f54 1 f39"/>
                <a:gd name="f71" fmla="*/ f55 1 f40"/>
                <a:gd name="f72" fmla="*/ f56 1 f39"/>
                <a:gd name="f73" fmla="*/ f57 1 f40"/>
                <a:gd name="f74" fmla="*/ f58 1 f39"/>
                <a:gd name="f75" fmla="*/ f59 1 f39"/>
                <a:gd name="f76" fmla="*/ f60 1 f40"/>
                <a:gd name="f77" fmla="*/ f61 1 f39"/>
                <a:gd name="f78" fmla="*/ f62 1 f40"/>
                <a:gd name="f79" fmla="*/ f63 1 f40"/>
                <a:gd name="f80" fmla="*/ f64 1 f40"/>
                <a:gd name="f81" fmla="*/ f65 1 f39"/>
                <a:gd name="f82" fmla="*/ f66 f30 1"/>
                <a:gd name="f83" fmla="*/ f67 f30 1"/>
                <a:gd name="f84" fmla="*/ f69 f31 1"/>
                <a:gd name="f85" fmla="*/ f68 f31 1"/>
                <a:gd name="f86" fmla="*/ f70 f30 1"/>
                <a:gd name="f87" fmla="*/ f71 f31 1"/>
                <a:gd name="f88" fmla="*/ f72 f30 1"/>
                <a:gd name="f89" fmla="*/ f73 f31 1"/>
                <a:gd name="f90" fmla="*/ f74 f30 1"/>
                <a:gd name="f91" fmla="*/ f75 f30 1"/>
                <a:gd name="f92" fmla="*/ f76 f31 1"/>
                <a:gd name="f93" fmla="*/ f77 f30 1"/>
                <a:gd name="f94" fmla="*/ f78 f31 1"/>
                <a:gd name="f95" fmla="*/ f79 f31 1"/>
                <a:gd name="f96" fmla="*/ f80 f31 1"/>
                <a:gd name="f97" fmla="*/ f81 f30 1"/>
              </a:gdLst>
              <a:ahLst/>
              <a:cxnLst>
                <a:cxn ang="3cd4">
                  <a:pos x="hc" y="t"/>
                </a:cxn>
                <a:cxn ang="0">
                  <a:pos x="r" y="vc"/>
                </a:cxn>
                <a:cxn ang="cd4">
                  <a:pos x="hc" y="b"/>
                </a:cxn>
                <a:cxn ang="cd2">
                  <a:pos x="l" y="vc"/>
                </a:cxn>
                <a:cxn ang="f53">
                  <a:pos x="f86" y="f87"/>
                </a:cxn>
                <a:cxn ang="f53">
                  <a:pos x="f88" y="f89"/>
                </a:cxn>
                <a:cxn ang="f53">
                  <a:pos x="f90" y="f87"/>
                </a:cxn>
                <a:cxn ang="f53">
                  <a:pos x="f91" y="f92"/>
                </a:cxn>
                <a:cxn ang="f53">
                  <a:pos x="f93" y="f94"/>
                </a:cxn>
                <a:cxn ang="f53">
                  <a:pos x="f93" y="f94"/>
                </a:cxn>
                <a:cxn ang="f53">
                  <a:pos x="f93" y="f95"/>
                </a:cxn>
                <a:cxn ang="f53">
                  <a:pos x="f86" y="f96"/>
                </a:cxn>
                <a:cxn ang="f53">
                  <a:pos x="f97" y="f96"/>
                </a:cxn>
                <a:cxn ang="f53">
                  <a:pos x="f86" y="f87"/>
                </a:cxn>
              </a:cxnLst>
              <a:rect l="f82" t="f85" r="f83" b="f84"/>
              <a:pathLst>
                <a:path w="567582" h="534047">
                  <a:moveTo>
                    <a:pt x="f8" y="f9"/>
                  </a:moveTo>
                  <a:cubicBezTo>
                    <a:pt x="f10" y="f11"/>
                    <a:pt x="f12" y="f13"/>
                    <a:pt x="f14" y="f15"/>
                  </a:cubicBezTo>
                  <a:cubicBezTo>
                    <a:pt x="f16" y="f17"/>
                    <a:pt x="f18" y="f19"/>
                    <a:pt x="f20" y="f9"/>
                  </a:cubicBezTo>
                  <a:lnTo>
                    <a:pt x="f21" y="f22"/>
                  </a:lnTo>
                  <a:lnTo>
                    <a:pt x="f5" y="f5"/>
                  </a:lnTo>
                  <a:lnTo>
                    <a:pt x="f5" y="f5"/>
                  </a:lnTo>
                  <a:lnTo>
                    <a:pt x="f5" y="f23"/>
                  </a:lnTo>
                  <a:lnTo>
                    <a:pt x="f8" y="f7"/>
                  </a:lnTo>
                  <a:lnTo>
                    <a:pt x="f24" y="f7"/>
                  </a:ln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389">
              <a:extLst>
                <a:ext uri="{FF2B5EF4-FFF2-40B4-BE49-F238E27FC236}">
                  <a16:creationId xmlns:a16="http://schemas.microsoft.com/office/drawing/2014/main" id="{0DB2BDA0-E1FC-D9BA-CE58-1A431F527011}"/>
                </a:ext>
              </a:extLst>
            </p:cNvPr>
            <p:cNvSpPr/>
            <p:nvPr/>
          </p:nvSpPr>
          <p:spPr>
            <a:xfrm flipH="1">
              <a:off x="10187531" y="2105095"/>
              <a:ext cx="141128" cy="142253"/>
            </a:xfrm>
            <a:custGeom>
              <a:avLst/>
              <a:gdLst>
                <a:gd name="f0" fmla="val 10800000"/>
                <a:gd name="f1" fmla="val 5400000"/>
                <a:gd name="f2" fmla="val 180"/>
                <a:gd name="f3" fmla="val w"/>
                <a:gd name="f4" fmla="val h"/>
                <a:gd name="f5" fmla="val 0"/>
                <a:gd name="f6" fmla="val 141132"/>
                <a:gd name="f7" fmla="val 142251"/>
                <a:gd name="f8" fmla="val 141133"/>
                <a:gd name="f9" fmla="val 120259"/>
                <a:gd name="f10" fmla="val 2161"/>
                <a:gd name="f11" fmla="val 1653"/>
                <a:gd name="f12" fmla="val 4958"/>
                <a:gd name="f13" fmla="val 22247"/>
                <a:gd name="f14" fmla="val 138717"/>
                <a:gd name="f15" fmla="val 142252"/>
                <a:gd name="f16" fmla="val 139353"/>
                <a:gd name="f17" fmla="val 137294"/>
                <a:gd name="f18" fmla="+- 0 0 -90"/>
                <a:gd name="f19" fmla="*/ f3 1 141132"/>
                <a:gd name="f20" fmla="*/ f4 1 142251"/>
                <a:gd name="f21" fmla="val f5"/>
                <a:gd name="f22" fmla="val f6"/>
                <a:gd name="f23" fmla="val f7"/>
                <a:gd name="f24" fmla="*/ f18 f0 1"/>
                <a:gd name="f25" fmla="+- f23 0 f21"/>
                <a:gd name="f26" fmla="+- f22 0 f21"/>
                <a:gd name="f27" fmla="*/ f24 1 f2"/>
                <a:gd name="f28" fmla="*/ f26 1 141132"/>
                <a:gd name="f29" fmla="*/ f25 1 142251"/>
                <a:gd name="f30" fmla="*/ 141133 f26 1"/>
                <a:gd name="f31" fmla="*/ 120259 f25 1"/>
                <a:gd name="f32" fmla="*/ 2161 f26 1"/>
                <a:gd name="f33" fmla="*/ 0 f25 1"/>
                <a:gd name="f34" fmla="*/ 1653 f26 1"/>
                <a:gd name="f35" fmla="*/ 4958 f25 1"/>
                <a:gd name="f36" fmla="*/ 0 f26 1"/>
                <a:gd name="f37" fmla="*/ 22247 f25 1"/>
                <a:gd name="f38" fmla="*/ 138717 f26 1"/>
                <a:gd name="f39" fmla="*/ 142252 f25 1"/>
                <a:gd name="f40" fmla="*/ 139353 f26 1"/>
                <a:gd name="f41" fmla="*/ 137294 f25 1"/>
                <a:gd name="f42" fmla="+- f27 0 f1"/>
                <a:gd name="f43" fmla="*/ f30 1 141132"/>
                <a:gd name="f44" fmla="*/ f31 1 142251"/>
                <a:gd name="f45" fmla="*/ f32 1 141132"/>
                <a:gd name="f46" fmla="*/ f33 1 142251"/>
                <a:gd name="f47" fmla="*/ f34 1 141132"/>
                <a:gd name="f48" fmla="*/ f35 1 142251"/>
                <a:gd name="f49" fmla="*/ f36 1 141132"/>
                <a:gd name="f50" fmla="*/ f37 1 142251"/>
                <a:gd name="f51" fmla="*/ f38 1 141132"/>
                <a:gd name="f52" fmla="*/ f39 1 142251"/>
                <a:gd name="f53" fmla="*/ f40 1 141132"/>
                <a:gd name="f54" fmla="*/ f41 1 142251"/>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 ang="f42">
                  <a:pos x="f75" y="f76"/>
                </a:cxn>
              </a:cxnLst>
              <a:rect l="f71" t="f74" r="f72" b="f73"/>
              <a:pathLst>
                <a:path w="141132" h="142251">
                  <a:moveTo>
                    <a:pt x="f8" y="f9"/>
                  </a:moveTo>
                  <a:lnTo>
                    <a:pt x="f10" y="f5"/>
                  </a:lnTo>
                  <a:lnTo>
                    <a:pt x="f11" y="f12"/>
                  </a:lnTo>
                  <a:lnTo>
                    <a:pt x="f5" y="f13"/>
                  </a:lnTo>
                  <a:lnTo>
                    <a:pt x="f14" y="f15"/>
                  </a:lnTo>
                  <a:lnTo>
                    <a:pt x="f16" y="f1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6" name="Freeform: Shape 390">
              <a:extLst>
                <a:ext uri="{FF2B5EF4-FFF2-40B4-BE49-F238E27FC236}">
                  <a16:creationId xmlns:a16="http://schemas.microsoft.com/office/drawing/2014/main" id="{55E548AE-082C-7539-ADC6-40AC2C4D7C7A}"/>
                </a:ext>
              </a:extLst>
            </p:cNvPr>
            <p:cNvSpPr/>
            <p:nvPr/>
          </p:nvSpPr>
          <p:spPr>
            <a:xfrm flipH="1">
              <a:off x="10828891" y="2805543"/>
              <a:ext cx="77221" cy="72786"/>
            </a:xfrm>
            <a:custGeom>
              <a:avLst/>
              <a:gdLst>
                <a:gd name="f0" fmla="val 10800000"/>
                <a:gd name="f1" fmla="val 5400000"/>
                <a:gd name="f2" fmla="val 180"/>
                <a:gd name="f3" fmla="val w"/>
                <a:gd name="f4" fmla="val h"/>
                <a:gd name="f5" fmla="val 0"/>
                <a:gd name="f6" fmla="val 77222"/>
                <a:gd name="f7" fmla="val 72785"/>
                <a:gd name="f8" fmla="val 74584"/>
                <a:gd name="f9" fmla="val 72337"/>
                <a:gd name="f10" fmla="val 75182"/>
                <a:gd name="f11" fmla="val 72935"/>
                <a:gd name="f12" fmla="val 76148"/>
                <a:gd name="f13" fmla="val 76746"/>
                <a:gd name="f14" fmla="val 77381"/>
                <a:gd name="f15" fmla="val 71651"/>
                <a:gd name="f16" fmla="val 70608"/>
                <a:gd name="f17" fmla="val 69922"/>
                <a:gd name="f18" fmla="val 75983"/>
                <a:gd name="f19" fmla="val 69286"/>
                <a:gd name="f20" fmla="val 4399"/>
                <a:gd name="f21" fmla="val 2165"/>
                <a:gd name="f22" fmla="val 2619"/>
                <a:gd name="f23" fmla="val 512"/>
                <a:gd name="f24" fmla="val 2123"/>
                <a:gd name="f25" fmla="val -85"/>
                <a:gd name="f26" fmla="val 1246"/>
                <a:gd name="f27" fmla="val -174"/>
                <a:gd name="f28" fmla="val 648"/>
                <a:gd name="f29" fmla="val 321"/>
                <a:gd name="f30" fmla="val 585"/>
                <a:gd name="f31" fmla="val 372"/>
                <a:gd name="f32" fmla="val 521"/>
                <a:gd name="f33" fmla="val 436"/>
                <a:gd name="f34" fmla="val 458"/>
                <a:gd name="f35" fmla="val -153"/>
                <a:gd name="f36" fmla="val 1148"/>
                <a:gd name="f37" fmla="val 2800"/>
                <a:gd name="f38" fmla="val 2746"/>
                <a:gd name="f39" fmla="val 4961"/>
                <a:gd name="f40" fmla="val 73948"/>
                <a:gd name="f41" fmla="val 71701"/>
                <a:gd name="f42" fmla="+- 0 0 -90"/>
                <a:gd name="f43" fmla="*/ f3 1 77222"/>
                <a:gd name="f44" fmla="*/ f4 1 72785"/>
                <a:gd name="f45" fmla="val f5"/>
                <a:gd name="f46" fmla="val f6"/>
                <a:gd name="f47" fmla="val f7"/>
                <a:gd name="f48" fmla="*/ f42 f0 1"/>
                <a:gd name="f49" fmla="+- f47 0 f45"/>
                <a:gd name="f50" fmla="+- f46 0 f45"/>
                <a:gd name="f51" fmla="*/ f48 1 f2"/>
                <a:gd name="f52" fmla="*/ f50 1 77222"/>
                <a:gd name="f53" fmla="*/ f49 1 72785"/>
                <a:gd name="f54" fmla="*/ 74584 f50 1"/>
                <a:gd name="f55" fmla="*/ 72337 f49 1"/>
                <a:gd name="f56" fmla="*/ 76746 f50 1"/>
                <a:gd name="f57" fmla="*/ 69922 f49 1"/>
                <a:gd name="f58" fmla="*/ 75983 f50 1"/>
                <a:gd name="f59" fmla="*/ 69286 f49 1"/>
                <a:gd name="f60" fmla="*/ 4399 f50 1"/>
                <a:gd name="f61" fmla="*/ 2165 f49 1"/>
                <a:gd name="f62" fmla="*/ 2619 f50 1"/>
                <a:gd name="f63" fmla="*/ 512 f49 1"/>
                <a:gd name="f64" fmla="*/ 648 f50 1"/>
                <a:gd name="f65" fmla="*/ 321 f49 1"/>
                <a:gd name="f66" fmla="*/ 458 f50 1"/>
                <a:gd name="f67" fmla="*/ 2800 f49 1"/>
                <a:gd name="f68" fmla="*/ 2746 f50 1"/>
                <a:gd name="f69" fmla="*/ 4961 f49 1"/>
                <a:gd name="f70" fmla="*/ 73948 f50 1"/>
                <a:gd name="f71" fmla="*/ 71701 f49 1"/>
                <a:gd name="f72" fmla="+- f51 0 f1"/>
                <a:gd name="f73" fmla="*/ f54 1 77222"/>
                <a:gd name="f74" fmla="*/ f55 1 72785"/>
                <a:gd name="f75" fmla="*/ f56 1 77222"/>
                <a:gd name="f76" fmla="*/ f57 1 72785"/>
                <a:gd name="f77" fmla="*/ f58 1 77222"/>
                <a:gd name="f78" fmla="*/ f59 1 72785"/>
                <a:gd name="f79" fmla="*/ f60 1 77222"/>
                <a:gd name="f80" fmla="*/ f61 1 72785"/>
                <a:gd name="f81" fmla="*/ f62 1 77222"/>
                <a:gd name="f82" fmla="*/ f63 1 72785"/>
                <a:gd name="f83" fmla="*/ f64 1 77222"/>
                <a:gd name="f84" fmla="*/ f65 1 72785"/>
                <a:gd name="f85" fmla="*/ f66 1 77222"/>
                <a:gd name="f86" fmla="*/ f67 1 72785"/>
                <a:gd name="f87" fmla="*/ f68 1 77222"/>
                <a:gd name="f88" fmla="*/ f69 1 72785"/>
                <a:gd name="f89" fmla="*/ f70 1 77222"/>
                <a:gd name="f90" fmla="*/ f71 1 72785"/>
                <a:gd name="f91" fmla="*/ f45 1 f52"/>
                <a:gd name="f92" fmla="*/ f46 1 f52"/>
                <a:gd name="f93" fmla="*/ f45 1 f53"/>
                <a:gd name="f94" fmla="*/ f47 1 f53"/>
                <a:gd name="f95" fmla="*/ f73 1 f52"/>
                <a:gd name="f96" fmla="*/ f74 1 f53"/>
                <a:gd name="f97" fmla="*/ f75 1 f52"/>
                <a:gd name="f98" fmla="*/ f76 1 f53"/>
                <a:gd name="f99" fmla="*/ f77 1 f52"/>
                <a:gd name="f100" fmla="*/ f78 1 f53"/>
                <a:gd name="f101" fmla="*/ f79 1 f52"/>
                <a:gd name="f102" fmla="*/ f80 1 f53"/>
                <a:gd name="f103" fmla="*/ f81 1 f52"/>
                <a:gd name="f104" fmla="*/ f82 1 f53"/>
                <a:gd name="f105" fmla="*/ f83 1 f52"/>
                <a:gd name="f106" fmla="*/ f84 1 f53"/>
                <a:gd name="f107" fmla="*/ f85 1 f52"/>
                <a:gd name="f108" fmla="*/ f86 1 f53"/>
                <a:gd name="f109" fmla="*/ f87 1 f52"/>
                <a:gd name="f110" fmla="*/ f88 1 f53"/>
                <a:gd name="f111" fmla="*/ f89 1 f52"/>
                <a:gd name="f112" fmla="*/ f90 1 f53"/>
                <a:gd name="f113" fmla="*/ f91 f43 1"/>
                <a:gd name="f114" fmla="*/ f92 f43 1"/>
                <a:gd name="f115" fmla="*/ f94 f44 1"/>
                <a:gd name="f116" fmla="*/ f93 f44 1"/>
                <a:gd name="f117" fmla="*/ f95 f43 1"/>
                <a:gd name="f118" fmla="*/ f96 f44 1"/>
                <a:gd name="f119" fmla="*/ f97 f43 1"/>
                <a:gd name="f120" fmla="*/ f98 f44 1"/>
                <a:gd name="f121" fmla="*/ f99 f43 1"/>
                <a:gd name="f122" fmla="*/ f100 f44 1"/>
                <a:gd name="f123" fmla="*/ f101 f43 1"/>
                <a:gd name="f124" fmla="*/ f102 f44 1"/>
                <a:gd name="f125" fmla="*/ f103 f43 1"/>
                <a:gd name="f126" fmla="*/ f104 f44 1"/>
                <a:gd name="f127" fmla="*/ f105 f43 1"/>
                <a:gd name="f128" fmla="*/ f106 f44 1"/>
                <a:gd name="f129" fmla="*/ f107 f43 1"/>
                <a:gd name="f130" fmla="*/ f108 f44 1"/>
                <a:gd name="f131" fmla="*/ f109 f43 1"/>
                <a:gd name="f132" fmla="*/ f110 f44 1"/>
                <a:gd name="f133" fmla="*/ f111 f43 1"/>
                <a:gd name="f134" fmla="*/ f112 f44 1"/>
              </a:gdLst>
              <a:ahLst/>
              <a:cxnLst>
                <a:cxn ang="3cd4">
                  <a:pos x="hc" y="t"/>
                </a:cxn>
                <a:cxn ang="0">
                  <a:pos x="r" y="vc"/>
                </a:cxn>
                <a:cxn ang="cd4">
                  <a:pos x="hc" y="b"/>
                </a:cxn>
                <a:cxn ang="cd2">
                  <a:pos x="l" y="vc"/>
                </a:cxn>
                <a:cxn ang="f72">
                  <a:pos x="f117" y="f118"/>
                </a:cxn>
                <a:cxn ang="f72">
                  <a:pos x="f119" y="f118"/>
                </a:cxn>
                <a:cxn ang="f72">
                  <a:pos x="f119" y="f118"/>
                </a:cxn>
                <a:cxn ang="f72">
                  <a:pos x="f119" y="f120"/>
                </a:cxn>
                <a:cxn ang="f72">
                  <a:pos x="f121" y="f122"/>
                </a:cxn>
                <a:cxn ang="f72">
                  <a:pos x="f123" y="f124"/>
                </a:cxn>
                <a:cxn ang="f72">
                  <a:pos x="f125" y="f126"/>
                </a:cxn>
                <a:cxn ang="f72">
                  <a:pos x="f127" y="f128"/>
                </a:cxn>
                <a:cxn ang="f72">
                  <a:pos x="f129" y="f126"/>
                </a:cxn>
                <a:cxn ang="f72">
                  <a:pos x="f129" y="f130"/>
                </a:cxn>
                <a:cxn ang="f72">
                  <a:pos x="f131" y="f132"/>
                </a:cxn>
                <a:cxn ang="f72">
                  <a:pos x="f133" y="f134"/>
                </a:cxn>
              </a:cxnLst>
              <a:rect l="f113" t="f116" r="f114" b="f115"/>
              <a:pathLst>
                <a:path w="77222" h="72785">
                  <a:moveTo>
                    <a:pt x="f8" y="f9"/>
                  </a:moveTo>
                  <a:cubicBezTo>
                    <a:pt x="f10" y="f11"/>
                    <a:pt x="f12" y="f11"/>
                    <a:pt x="f13" y="f9"/>
                  </a:cubicBezTo>
                  <a:cubicBezTo>
                    <a:pt x="f13" y="f9"/>
                    <a:pt x="f13" y="f9"/>
                    <a:pt x="f13" y="f9"/>
                  </a:cubicBezTo>
                  <a:cubicBezTo>
                    <a:pt x="f14" y="f15"/>
                    <a:pt x="f14" y="f16"/>
                    <a:pt x="f13" y="f17"/>
                  </a:cubicBezTo>
                  <a:lnTo>
                    <a:pt x="f18" y="f19"/>
                  </a:lnTo>
                  <a:lnTo>
                    <a:pt x="f20" y="f21"/>
                  </a:lnTo>
                  <a:lnTo>
                    <a:pt x="f22" y="f23"/>
                  </a:lnTo>
                  <a:cubicBezTo>
                    <a:pt x="f24" y="f25"/>
                    <a:pt x="f26" y="f27"/>
                    <a:pt x="f28" y="f29"/>
                  </a:cubicBezTo>
                  <a:cubicBezTo>
                    <a:pt x="f30" y="f31"/>
                    <a:pt x="f32" y="f33"/>
                    <a:pt x="f34" y="f23"/>
                  </a:cubicBezTo>
                  <a:cubicBezTo>
                    <a:pt x="f35" y="f36"/>
                    <a:pt x="f35" y="f21"/>
                    <a:pt x="f34" y="f37"/>
                  </a:cubicBezTo>
                  <a:lnTo>
                    <a:pt x="f38" y="f39"/>
                  </a:lnTo>
                  <a:lnTo>
                    <a:pt x="f40" y="f4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7" name="Freeform: Shape 391">
              <a:extLst>
                <a:ext uri="{FF2B5EF4-FFF2-40B4-BE49-F238E27FC236}">
                  <a16:creationId xmlns:a16="http://schemas.microsoft.com/office/drawing/2014/main" id="{E7A267C6-81D1-A062-0220-82C1DB945BEB}"/>
                </a:ext>
              </a:extLst>
            </p:cNvPr>
            <p:cNvSpPr/>
            <p:nvPr/>
          </p:nvSpPr>
          <p:spPr>
            <a:xfrm flipH="1">
              <a:off x="11478838" y="4907539"/>
              <a:ext cx="709857" cy="371328"/>
            </a:xfrm>
            <a:custGeom>
              <a:avLst/>
              <a:gdLst>
                <a:gd name="f0" fmla="val 10800000"/>
                <a:gd name="f1" fmla="val 5400000"/>
                <a:gd name="f2" fmla="val 180"/>
                <a:gd name="f3" fmla="val w"/>
                <a:gd name="f4" fmla="val h"/>
                <a:gd name="f5" fmla="val 0"/>
                <a:gd name="f6" fmla="val 709859"/>
                <a:gd name="f7" fmla="val 371328"/>
                <a:gd name="f8" fmla="val 708715"/>
                <a:gd name="f9" fmla="val 1653"/>
                <a:gd name="f10" fmla="val 1017"/>
                <a:gd name="f11" fmla="val 707698"/>
                <a:gd name="f12" fmla="val 635"/>
                <a:gd name="f13" fmla="val 367642"/>
                <a:gd name="f14" fmla="val 371329"/>
                <a:gd name="f15" fmla="val 709860"/>
                <a:gd name="f16" fmla="val 2669"/>
                <a:gd name="f17" fmla="+- 0 0 -90"/>
                <a:gd name="f18" fmla="*/ f3 1 709859"/>
                <a:gd name="f19" fmla="*/ f4 1 371328"/>
                <a:gd name="f20" fmla="val f5"/>
                <a:gd name="f21" fmla="val f6"/>
                <a:gd name="f22" fmla="val f7"/>
                <a:gd name="f23" fmla="*/ f17 f0 1"/>
                <a:gd name="f24" fmla="+- f22 0 f20"/>
                <a:gd name="f25" fmla="+- f21 0 f20"/>
                <a:gd name="f26" fmla="*/ f23 1 f2"/>
                <a:gd name="f27" fmla="*/ f25 1 709859"/>
                <a:gd name="f28" fmla="*/ f24 1 371328"/>
                <a:gd name="f29" fmla="*/ 708715 f25 1"/>
                <a:gd name="f30" fmla="*/ 1653 f24 1"/>
                <a:gd name="f31" fmla="*/ 1017 f24 1"/>
                <a:gd name="f32" fmla="*/ 0 f24 1"/>
                <a:gd name="f33" fmla="*/ 707698 f25 1"/>
                <a:gd name="f34" fmla="*/ 635 f24 1"/>
                <a:gd name="f35" fmla="*/ 0 f25 1"/>
                <a:gd name="f36" fmla="*/ 367642 f24 1"/>
                <a:gd name="f37" fmla="*/ 371329 f24 1"/>
                <a:gd name="f38" fmla="*/ 709860 f25 1"/>
                <a:gd name="f39" fmla="*/ 2669 f24 1"/>
                <a:gd name="f40" fmla="+- f26 0 f1"/>
                <a:gd name="f41" fmla="*/ f29 1 709859"/>
                <a:gd name="f42" fmla="*/ f30 1 371328"/>
                <a:gd name="f43" fmla="*/ f31 1 371328"/>
                <a:gd name="f44" fmla="*/ f32 1 371328"/>
                <a:gd name="f45" fmla="*/ f33 1 709859"/>
                <a:gd name="f46" fmla="*/ f34 1 371328"/>
                <a:gd name="f47" fmla="*/ f35 1 709859"/>
                <a:gd name="f48" fmla="*/ f36 1 371328"/>
                <a:gd name="f49" fmla="*/ f37 1 371328"/>
                <a:gd name="f50" fmla="*/ f38 1 709859"/>
                <a:gd name="f51" fmla="*/ f39 1 371328"/>
                <a:gd name="f52" fmla="*/ f20 1 f27"/>
                <a:gd name="f53" fmla="*/ f21 1 f27"/>
                <a:gd name="f54" fmla="*/ f20 1 f28"/>
                <a:gd name="f55" fmla="*/ f22 1 f28"/>
                <a:gd name="f56" fmla="*/ f41 1 f27"/>
                <a:gd name="f57" fmla="*/ f42 1 f28"/>
                <a:gd name="f58" fmla="*/ f43 1 f28"/>
                <a:gd name="f59" fmla="*/ f44 1 f28"/>
                <a:gd name="f60" fmla="*/ f45 1 f27"/>
                <a:gd name="f61" fmla="*/ f46 1 f28"/>
                <a:gd name="f62" fmla="*/ f47 1 f27"/>
                <a:gd name="f63" fmla="*/ f48 1 f28"/>
                <a:gd name="f64" fmla="*/ f49 1 f28"/>
                <a:gd name="f65" fmla="*/ f50 1 f27"/>
                <a:gd name="f66" fmla="*/ f51 1 f28"/>
                <a:gd name="f67" fmla="*/ f52 f18 1"/>
                <a:gd name="f68" fmla="*/ f53 f18 1"/>
                <a:gd name="f69" fmla="*/ f55 f19 1"/>
                <a:gd name="f70" fmla="*/ f54 f19 1"/>
                <a:gd name="f71" fmla="*/ f56 f18 1"/>
                <a:gd name="f72" fmla="*/ f57 f19 1"/>
                <a:gd name="f73" fmla="*/ f58 f19 1"/>
                <a:gd name="f74" fmla="*/ f59 f19 1"/>
                <a:gd name="f75" fmla="*/ f60 f18 1"/>
                <a:gd name="f76" fmla="*/ f61 f19 1"/>
                <a:gd name="f77" fmla="*/ f62 f18 1"/>
                <a:gd name="f78" fmla="*/ f63 f19 1"/>
                <a:gd name="f79" fmla="*/ f64 f19 1"/>
                <a:gd name="f80" fmla="*/ f65 f18 1"/>
                <a:gd name="f81" fmla="*/ f66 f19 1"/>
              </a:gdLst>
              <a:ahLst/>
              <a:cxnLst>
                <a:cxn ang="3cd4">
                  <a:pos x="hc" y="t"/>
                </a:cxn>
                <a:cxn ang="0">
                  <a:pos x="r" y="vc"/>
                </a:cxn>
                <a:cxn ang="cd4">
                  <a:pos x="hc" y="b"/>
                </a:cxn>
                <a:cxn ang="cd2">
                  <a:pos x="l" y="vc"/>
                </a:cxn>
                <a:cxn ang="f40">
                  <a:pos x="f71" y="f72"/>
                </a:cxn>
                <a:cxn ang="f40">
                  <a:pos x="f71" y="f72"/>
                </a:cxn>
                <a:cxn ang="f40">
                  <a:pos x="f71" y="f72"/>
                </a:cxn>
                <a:cxn ang="f40">
                  <a:pos x="f71" y="f73"/>
                </a:cxn>
                <a:cxn ang="f40">
                  <a:pos x="f71" y="f73"/>
                </a:cxn>
                <a:cxn ang="f40">
                  <a:pos x="f71" y="f74"/>
                </a:cxn>
                <a:cxn ang="f40">
                  <a:pos x="f75" y="f76"/>
                </a:cxn>
                <a:cxn ang="f40">
                  <a:pos x="f77" y="f78"/>
                </a:cxn>
                <a:cxn ang="f40">
                  <a:pos x="f77" y="f79"/>
                </a:cxn>
                <a:cxn ang="f40">
                  <a:pos x="f80" y="f81"/>
                </a:cxn>
              </a:cxnLst>
              <a:rect l="f67" t="f70" r="f68" b="f69"/>
              <a:pathLst>
                <a:path w="709859" h="371328">
                  <a:moveTo>
                    <a:pt x="f8" y="f9"/>
                  </a:moveTo>
                  <a:lnTo>
                    <a:pt x="f8" y="f9"/>
                  </a:lnTo>
                  <a:lnTo>
                    <a:pt x="f8" y="f9"/>
                  </a:lnTo>
                  <a:cubicBezTo>
                    <a:pt x="f8" y="f9"/>
                    <a:pt x="f8" y="f9"/>
                    <a:pt x="f8" y="f10"/>
                  </a:cubicBezTo>
                  <a:lnTo>
                    <a:pt x="f8" y="f10"/>
                  </a:lnTo>
                  <a:lnTo>
                    <a:pt x="f8" y="f5"/>
                  </a:lnTo>
                  <a:lnTo>
                    <a:pt x="f11" y="f12"/>
                  </a:lnTo>
                  <a:lnTo>
                    <a:pt x="f5" y="f13"/>
                  </a:lnTo>
                  <a:lnTo>
                    <a:pt x="f5" y="f14"/>
                  </a:lnTo>
                  <a:lnTo>
                    <a:pt x="f1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8" name="Freeform: Shape 392">
              <a:extLst>
                <a:ext uri="{FF2B5EF4-FFF2-40B4-BE49-F238E27FC236}">
                  <a16:creationId xmlns:a16="http://schemas.microsoft.com/office/drawing/2014/main" id="{A656D5D7-C68E-4ABF-E155-34B4D3F7C847}"/>
                </a:ext>
              </a:extLst>
            </p:cNvPr>
            <p:cNvSpPr/>
            <p:nvPr/>
          </p:nvSpPr>
          <p:spPr>
            <a:xfrm flipH="1">
              <a:off x="11449083" y="4270778"/>
              <a:ext cx="31016" cy="637272"/>
            </a:xfrm>
            <a:custGeom>
              <a:avLst/>
              <a:gdLst>
                <a:gd name="f0" fmla="val 10800000"/>
                <a:gd name="f1" fmla="val 5400000"/>
                <a:gd name="f2" fmla="val 180"/>
                <a:gd name="f3" fmla="val w"/>
                <a:gd name="f4" fmla="val h"/>
                <a:gd name="f5" fmla="val 0"/>
                <a:gd name="f6" fmla="val 31018"/>
                <a:gd name="f7" fmla="val 637271"/>
                <a:gd name="f8" fmla="val 2792"/>
                <a:gd name="f9" fmla="val 636128"/>
                <a:gd name="f10" fmla="val 634094"/>
                <a:gd name="f11" fmla="val 31019"/>
                <a:gd name="f12" fmla="val 1017"/>
                <a:gd name="f13" fmla="val 635"/>
                <a:gd name="f14" fmla="val 1271"/>
                <a:gd name="f15" fmla="val 30383"/>
                <a:gd name="f16" fmla="val 122"/>
                <a:gd name="f17" fmla="val 633331"/>
                <a:gd name="f18" fmla="val 637272"/>
                <a:gd name="f19" fmla="val -41"/>
                <a:gd name="f20" fmla="val 636903"/>
                <a:gd name="f21" fmla="val 636497"/>
                <a:gd name="f22" fmla="val 530"/>
                <a:gd name="f23" fmla="val 635391"/>
                <a:gd name="f24" fmla="val 1458"/>
                <a:gd name="f25" fmla="val 635124"/>
                <a:gd name="f26" fmla="val 2196"/>
                <a:gd name="f27" fmla="val 635530"/>
                <a:gd name="f28" fmla="val 2446"/>
                <a:gd name="f29" fmla="val 635670"/>
                <a:gd name="f30" fmla="val 2654"/>
                <a:gd name="f31" fmla="val 635874"/>
                <a:gd name="f32" fmla="+- 0 0 -90"/>
                <a:gd name="f33" fmla="*/ f3 1 31018"/>
                <a:gd name="f34" fmla="*/ f4 1 637271"/>
                <a:gd name="f35" fmla="val f5"/>
                <a:gd name="f36" fmla="val f6"/>
                <a:gd name="f37" fmla="val f7"/>
                <a:gd name="f38" fmla="*/ f32 f0 1"/>
                <a:gd name="f39" fmla="+- f37 0 f35"/>
                <a:gd name="f40" fmla="+- f36 0 f35"/>
                <a:gd name="f41" fmla="*/ f38 1 f2"/>
                <a:gd name="f42" fmla="*/ f40 1 31018"/>
                <a:gd name="f43" fmla="*/ f39 1 637271"/>
                <a:gd name="f44" fmla="*/ 2792 f40 1"/>
                <a:gd name="f45" fmla="*/ 636128 f39 1"/>
                <a:gd name="f46" fmla="*/ 634094 f39 1"/>
                <a:gd name="f47" fmla="*/ 31019 f40 1"/>
                <a:gd name="f48" fmla="*/ 1017 f39 1"/>
                <a:gd name="f49" fmla="*/ 0 f39 1"/>
                <a:gd name="f50" fmla="*/ 635 f39 1"/>
                <a:gd name="f51" fmla="*/ 30383 f40 1"/>
                <a:gd name="f52" fmla="*/ 122 f40 1"/>
                <a:gd name="f53" fmla="*/ 633331 f39 1"/>
                <a:gd name="f54" fmla="*/ 637272 f39 1"/>
                <a:gd name="f55" fmla="*/ 2196 f40 1"/>
                <a:gd name="f56" fmla="*/ 635530 f39 1"/>
                <a:gd name="f57" fmla="+- f41 0 f1"/>
                <a:gd name="f58" fmla="*/ f44 1 31018"/>
                <a:gd name="f59" fmla="*/ f45 1 637271"/>
                <a:gd name="f60" fmla="*/ f46 1 637271"/>
                <a:gd name="f61" fmla="*/ f47 1 31018"/>
                <a:gd name="f62" fmla="*/ f48 1 637271"/>
                <a:gd name="f63" fmla="*/ f49 1 637271"/>
                <a:gd name="f64" fmla="*/ f50 1 637271"/>
                <a:gd name="f65" fmla="*/ f51 1 31018"/>
                <a:gd name="f66" fmla="*/ f52 1 31018"/>
                <a:gd name="f67" fmla="*/ f53 1 637271"/>
                <a:gd name="f68" fmla="*/ f54 1 637271"/>
                <a:gd name="f69" fmla="*/ f55 1 31018"/>
                <a:gd name="f70" fmla="*/ f56 1 637271"/>
                <a:gd name="f71" fmla="*/ f35 1 f42"/>
                <a:gd name="f72" fmla="*/ f36 1 f42"/>
                <a:gd name="f73" fmla="*/ f35 1 f43"/>
                <a:gd name="f74" fmla="*/ f37 1 f43"/>
                <a:gd name="f75" fmla="*/ f58 1 f42"/>
                <a:gd name="f76" fmla="*/ f59 1 f43"/>
                <a:gd name="f77" fmla="*/ f60 1 f43"/>
                <a:gd name="f78" fmla="*/ f61 1 f42"/>
                <a:gd name="f79" fmla="*/ f62 1 f43"/>
                <a:gd name="f80" fmla="*/ f63 1 f43"/>
                <a:gd name="f81" fmla="*/ f64 1 f43"/>
                <a:gd name="f82" fmla="*/ f65 1 f42"/>
                <a:gd name="f83" fmla="*/ f66 1 f42"/>
                <a:gd name="f84" fmla="*/ f67 1 f43"/>
                <a:gd name="f85" fmla="*/ f68 1 f43"/>
                <a:gd name="f86" fmla="*/ f69 1 f42"/>
                <a:gd name="f87" fmla="*/ f70 1 f43"/>
                <a:gd name="f88" fmla="*/ f71 f33 1"/>
                <a:gd name="f89" fmla="*/ f72 f33 1"/>
                <a:gd name="f90" fmla="*/ f74 f34 1"/>
                <a:gd name="f91" fmla="*/ f73 f34 1"/>
                <a:gd name="f92" fmla="*/ f75 f33 1"/>
                <a:gd name="f93" fmla="*/ f76 f34 1"/>
                <a:gd name="f94" fmla="*/ f77 f34 1"/>
                <a:gd name="f95" fmla="*/ f78 f33 1"/>
                <a:gd name="f96" fmla="*/ f79 f34 1"/>
                <a:gd name="f97" fmla="*/ f80 f34 1"/>
                <a:gd name="f98" fmla="*/ f81 f34 1"/>
                <a:gd name="f99" fmla="*/ f82 f33 1"/>
                <a:gd name="f100" fmla="*/ f83 f33 1"/>
                <a:gd name="f101" fmla="*/ f84 f34 1"/>
                <a:gd name="f102" fmla="*/ f85 f34 1"/>
                <a:gd name="f103" fmla="*/ f86 f33 1"/>
                <a:gd name="f104" fmla="*/ f87 f34 1"/>
              </a:gdLst>
              <a:ahLst/>
              <a:cxnLst>
                <a:cxn ang="3cd4">
                  <a:pos x="hc" y="t"/>
                </a:cxn>
                <a:cxn ang="0">
                  <a:pos x="r" y="vc"/>
                </a:cxn>
                <a:cxn ang="cd4">
                  <a:pos x="hc" y="b"/>
                </a:cxn>
                <a:cxn ang="cd2">
                  <a:pos x="l" y="vc"/>
                </a:cxn>
                <a:cxn ang="f57">
                  <a:pos x="f92" y="f93"/>
                </a:cxn>
                <a:cxn ang="f57">
                  <a:pos x="f92" y="f93"/>
                </a:cxn>
                <a:cxn ang="f57">
                  <a:pos x="f92" y="f94"/>
                </a:cxn>
                <a:cxn ang="f57">
                  <a:pos x="f95" y="f96"/>
                </a:cxn>
                <a:cxn ang="f57">
                  <a:pos x="f95" y="f97"/>
                </a:cxn>
                <a:cxn ang="f57">
                  <a:pos x="f95" y="f98"/>
                </a:cxn>
                <a:cxn ang="f57">
                  <a:pos x="f95" y="f98"/>
                </a:cxn>
                <a:cxn ang="f57">
                  <a:pos x="f95" y="f98"/>
                </a:cxn>
                <a:cxn ang="f57">
                  <a:pos x="f95" y="f98"/>
                </a:cxn>
                <a:cxn ang="f57">
                  <a:pos x="f95" y="f98"/>
                </a:cxn>
                <a:cxn ang="f57">
                  <a:pos x="f95" y="f98"/>
                </a:cxn>
                <a:cxn ang="f57">
                  <a:pos x="f99" y="f98"/>
                </a:cxn>
                <a:cxn ang="f57">
                  <a:pos x="f99" y="f98"/>
                </a:cxn>
                <a:cxn ang="f57">
                  <a:pos x="f99" y="f98"/>
                </a:cxn>
                <a:cxn ang="f57">
                  <a:pos x="f100" y="f101"/>
                </a:cxn>
                <a:cxn ang="f57">
                  <a:pos x="f100" y="f102"/>
                </a:cxn>
                <a:cxn ang="f57">
                  <a:pos x="f100" y="f102"/>
                </a:cxn>
                <a:cxn ang="f57">
                  <a:pos x="f100" y="f93"/>
                </a:cxn>
                <a:cxn ang="f57">
                  <a:pos x="f103" y="f104"/>
                </a:cxn>
                <a:cxn ang="f57">
                  <a:pos x="f92" y="f93"/>
                </a:cxn>
              </a:cxnLst>
              <a:rect l="f88" t="f91" r="f89" b="f90"/>
              <a:pathLst>
                <a:path w="31018" h="637271">
                  <a:moveTo>
                    <a:pt x="f8" y="f9"/>
                  </a:moveTo>
                  <a:lnTo>
                    <a:pt x="f8" y="f9"/>
                  </a:lnTo>
                  <a:lnTo>
                    <a:pt x="f8" y="f10"/>
                  </a:lnTo>
                  <a:lnTo>
                    <a:pt x="f11" y="f12"/>
                  </a:lnTo>
                  <a:lnTo>
                    <a:pt x="f11" y="f5"/>
                  </a:lnTo>
                  <a:cubicBezTo>
                    <a:pt x="f11" y="f5"/>
                    <a:pt x="f11" y="f5"/>
                    <a:pt x="f11" y="f13"/>
                  </a:cubicBezTo>
                  <a:cubicBezTo>
                    <a:pt x="f11" y="f14"/>
                    <a:pt x="f11" y="f13"/>
                    <a:pt x="f11" y="f13"/>
                  </a:cubicBezTo>
                  <a:lnTo>
                    <a:pt x="f11" y="f13"/>
                  </a:lnTo>
                  <a:lnTo>
                    <a:pt x="f11" y="f13"/>
                  </a:lnTo>
                  <a:lnTo>
                    <a:pt x="f11" y="f13"/>
                  </a:lnTo>
                  <a:lnTo>
                    <a:pt x="f11" y="f13"/>
                  </a:lnTo>
                  <a:cubicBezTo>
                    <a:pt x="f11" y="f13"/>
                    <a:pt x="f11" y="f13"/>
                    <a:pt x="f15" y="f13"/>
                  </a:cubicBezTo>
                  <a:lnTo>
                    <a:pt x="f15" y="f13"/>
                  </a:lnTo>
                  <a:lnTo>
                    <a:pt x="f15" y="f13"/>
                  </a:lnTo>
                  <a:lnTo>
                    <a:pt x="f16" y="f17"/>
                  </a:lnTo>
                  <a:lnTo>
                    <a:pt x="f16" y="f18"/>
                  </a:lnTo>
                  <a:lnTo>
                    <a:pt x="f16" y="f18"/>
                  </a:lnTo>
                  <a:cubicBezTo>
                    <a:pt x="f19" y="f20"/>
                    <a:pt x="f19" y="f21"/>
                    <a:pt x="f16" y="f9"/>
                  </a:cubicBezTo>
                  <a:cubicBezTo>
                    <a:pt x="f22" y="f23"/>
                    <a:pt x="f24" y="f25"/>
                    <a:pt x="f26" y="f27"/>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9" name="Freeform: Shape 393">
              <a:extLst>
                <a:ext uri="{FF2B5EF4-FFF2-40B4-BE49-F238E27FC236}">
                  <a16:creationId xmlns:a16="http://schemas.microsoft.com/office/drawing/2014/main" id="{C76D0BDE-781E-89F9-C810-723B22872981}"/>
                </a:ext>
              </a:extLst>
            </p:cNvPr>
            <p:cNvSpPr/>
            <p:nvPr/>
          </p:nvSpPr>
          <p:spPr>
            <a:xfrm flipH="1">
              <a:off x="11012713" y="3950930"/>
              <a:ext cx="25173" cy="109709"/>
            </a:xfrm>
            <a:custGeom>
              <a:avLst/>
              <a:gdLst>
                <a:gd name="f0" fmla="val 10800000"/>
                <a:gd name="f1" fmla="val 5400000"/>
                <a:gd name="f2" fmla="val 180"/>
                <a:gd name="f3" fmla="val w"/>
                <a:gd name="f4" fmla="val h"/>
                <a:gd name="f5" fmla="val 0"/>
                <a:gd name="f6" fmla="val 25175"/>
                <a:gd name="f7" fmla="val 109707"/>
                <a:gd name="f8" fmla="val 25187"/>
                <a:gd name="f9" fmla="val 2250"/>
                <a:gd name="f10" fmla="val 24373"/>
                <a:gd name="f11" fmla="val 4424"/>
                <a:gd name="f12" fmla="val 22886"/>
                <a:gd name="f13" fmla="val 6102"/>
                <a:gd name="f14" fmla="val 19755"/>
                <a:gd name="f15" fmla="val 9610"/>
                <a:gd name="f16" fmla="val 14370"/>
                <a:gd name="f17" fmla="val 9916"/>
                <a:gd name="f18" fmla="val 10858"/>
                <a:gd name="f19" fmla="val 6788"/>
                <a:gd name="f20" fmla="val 10617"/>
                <a:gd name="f21" fmla="val 6572"/>
                <a:gd name="f22" fmla="val 10388"/>
                <a:gd name="f23" fmla="val 6343"/>
                <a:gd name="f24" fmla="val 10172"/>
                <a:gd name="f25" fmla="val 9027"/>
                <a:gd name="f26" fmla="val 4958"/>
                <a:gd name="f27" fmla="val 6993"/>
                <a:gd name="f28" fmla="val 5848"/>
                <a:gd name="f29" fmla="val 108437"/>
                <a:gd name="f30" fmla="val 206"/>
                <a:gd name="f31" fmla="val 103453"/>
                <a:gd name="f32" fmla="val 4411"/>
                <a:gd name="f33" fmla="val 99589"/>
                <a:gd name="f34" fmla="val 9392"/>
                <a:gd name="f35" fmla="val 99792"/>
                <a:gd name="f36" fmla="val 9397"/>
                <a:gd name="f37" fmla="val 9404"/>
                <a:gd name="f38" fmla="val 9409"/>
                <a:gd name="f39" fmla="val 14388"/>
                <a:gd name="f40" fmla="val 100326"/>
                <a:gd name="f41" fmla="val 18045"/>
                <a:gd name="f42" fmla="val 104712"/>
                <a:gd name="f43" fmla="val 17673"/>
                <a:gd name="f44" fmla="val 109708"/>
                <a:gd name="f45" fmla="val 127"/>
                <a:gd name="f46" fmla="+- 0 0 -90"/>
                <a:gd name="f47" fmla="*/ f3 1 25175"/>
                <a:gd name="f48" fmla="*/ f4 1 109707"/>
                <a:gd name="f49" fmla="val f5"/>
                <a:gd name="f50" fmla="val f6"/>
                <a:gd name="f51" fmla="val f7"/>
                <a:gd name="f52" fmla="*/ f46 f0 1"/>
                <a:gd name="f53" fmla="+- f51 0 f49"/>
                <a:gd name="f54" fmla="+- f50 0 f49"/>
                <a:gd name="f55" fmla="*/ f52 1 f2"/>
                <a:gd name="f56" fmla="*/ f54 1 25175"/>
                <a:gd name="f57" fmla="*/ f53 1 109707"/>
                <a:gd name="f58" fmla="*/ 25175 f54 1"/>
                <a:gd name="f59" fmla="*/ 0 f53 1"/>
                <a:gd name="f60" fmla="*/ 22886 f54 1"/>
                <a:gd name="f61" fmla="*/ 6102 f53 1"/>
                <a:gd name="f62" fmla="*/ 10858 f54 1"/>
                <a:gd name="f63" fmla="*/ 6788 f53 1"/>
                <a:gd name="f64" fmla="*/ 10172 f54 1"/>
                <a:gd name="f65" fmla="*/ 9027 f54 1"/>
                <a:gd name="f66" fmla="*/ 4958 f53 1"/>
                <a:gd name="f67" fmla="*/ 6993 f54 1"/>
                <a:gd name="f68" fmla="*/ 5848 f53 1"/>
                <a:gd name="f69" fmla="*/ 0 f54 1"/>
                <a:gd name="f70" fmla="*/ 108437 f53 1"/>
                <a:gd name="f71" fmla="*/ 9392 f54 1"/>
                <a:gd name="f72" fmla="*/ 99792 f53 1"/>
                <a:gd name="f73" fmla="*/ 9409 f54 1"/>
                <a:gd name="f74" fmla="*/ 17673 f54 1"/>
                <a:gd name="f75" fmla="*/ 109708 f53 1"/>
                <a:gd name="f76" fmla="*/ 127 f53 1"/>
                <a:gd name="f77" fmla="+- f55 0 f1"/>
                <a:gd name="f78" fmla="*/ f58 1 25175"/>
                <a:gd name="f79" fmla="*/ f59 1 109707"/>
                <a:gd name="f80" fmla="*/ f60 1 25175"/>
                <a:gd name="f81" fmla="*/ f61 1 109707"/>
                <a:gd name="f82" fmla="*/ f62 1 25175"/>
                <a:gd name="f83" fmla="*/ f63 1 109707"/>
                <a:gd name="f84" fmla="*/ f64 1 25175"/>
                <a:gd name="f85" fmla="*/ f65 1 25175"/>
                <a:gd name="f86" fmla="*/ f66 1 109707"/>
                <a:gd name="f87" fmla="*/ f67 1 25175"/>
                <a:gd name="f88" fmla="*/ f68 1 109707"/>
                <a:gd name="f89" fmla="*/ f69 1 25175"/>
                <a:gd name="f90" fmla="*/ f70 1 109707"/>
                <a:gd name="f91" fmla="*/ f71 1 25175"/>
                <a:gd name="f92" fmla="*/ f72 1 109707"/>
                <a:gd name="f93" fmla="*/ f73 1 25175"/>
                <a:gd name="f94" fmla="*/ f74 1 25175"/>
                <a:gd name="f95" fmla="*/ f75 1 109707"/>
                <a:gd name="f96" fmla="*/ f76 1 109707"/>
                <a:gd name="f97" fmla="*/ f49 1 f56"/>
                <a:gd name="f98" fmla="*/ f50 1 f56"/>
                <a:gd name="f99" fmla="*/ f49 1 f57"/>
                <a:gd name="f100" fmla="*/ f51 1 f57"/>
                <a:gd name="f101" fmla="*/ f78 1 f56"/>
                <a:gd name="f102" fmla="*/ f79 1 f57"/>
                <a:gd name="f103" fmla="*/ f80 1 f56"/>
                <a:gd name="f104" fmla="*/ f81 1 f57"/>
                <a:gd name="f105" fmla="*/ f82 1 f56"/>
                <a:gd name="f106" fmla="*/ f83 1 f57"/>
                <a:gd name="f107" fmla="*/ f84 1 f56"/>
                <a:gd name="f108" fmla="*/ f85 1 f56"/>
                <a:gd name="f109" fmla="*/ f86 1 f57"/>
                <a:gd name="f110" fmla="*/ f87 1 f56"/>
                <a:gd name="f111" fmla="*/ f88 1 f57"/>
                <a:gd name="f112" fmla="*/ f89 1 f56"/>
                <a:gd name="f113" fmla="*/ f90 1 f57"/>
                <a:gd name="f114" fmla="*/ f91 1 f56"/>
                <a:gd name="f115" fmla="*/ f92 1 f57"/>
                <a:gd name="f116" fmla="*/ f93 1 f56"/>
                <a:gd name="f117" fmla="*/ f94 1 f56"/>
                <a:gd name="f118" fmla="*/ f95 1 f57"/>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8 1"/>
                <a:gd name="f130" fmla="*/ f107 f47 1"/>
                <a:gd name="f131" fmla="*/ f108 f47 1"/>
                <a:gd name="f132" fmla="*/ f109 f48 1"/>
                <a:gd name="f133" fmla="*/ f110 f47 1"/>
                <a:gd name="f134" fmla="*/ f111 f48 1"/>
                <a:gd name="f135" fmla="*/ f112 f47 1"/>
                <a:gd name="f136" fmla="*/ f113 f48 1"/>
                <a:gd name="f137" fmla="*/ f114 f47 1"/>
                <a:gd name="f138" fmla="*/ f115 f48 1"/>
                <a:gd name="f139" fmla="*/ f116 f47 1"/>
                <a:gd name="f140" fmla="*/ f117 f47 1"/>
                <a:gd name="f141" fmla="*/ f118 f48 1"/>
                <a:gd name="f142" fmla="*/ f119 f48 1"/>
              </a:gdLst>
              <a:ahLst/>
              <a:cxnLst>
                <a:cxn ang="3cd4">
                  <a:pos x="hc" y="t"/>
                </a:cxn>
                <a:cxn ang="0">
                  <a:pos x="r" y="vc"/>
                </a:cxn>
                <a:cxn ang="cd4">
                  <a:pos x="hc" y="b"/>
                </a:cxn>
                <a:cxn ang="cd2">
                  <a:pos x="l" y="vc"/>
                </a:cxn>
                <a:cxn ang="f77">
                  <a:pos x="f124" y="f125"/>
                </a:cxn>
                <a:cxn ang="f77">
                  <a:pos x="f126" y="f127"/>
                </a:cxn>
                <a:cxn ang="f77">
                  <a:pos x="f128" y="f129"/>
                </a:cxn>
                <a:cxn ang="f77">
                  <a:pos x="f130" y="f127"/>
                </a:cxn>
                <a:cxn ang="f77">
                  <a:pos x="f131" y="f132"/>
                </a:cxn>
                <a:cxn ang="f77">
                  <a:pos x="f133" y="f134"/>
                </a:cxn>
                <a:cxn ang="f77">
                  <a:pos x="f135" y="f136"/>
                </a:cxn>
                <a:cxn ang="f77">
                  <a:pos x="f137" y="f138"/>
                </a:cxn>
                <a:cxn ang="f77">
                  <a:pos x="f139" y="f138"/>
                </a:cxn>
                <a:cxn ang="f77">
                  <a:pos x="f140" y="f141"/>
                </a:cxn>
                <a:cxn ang="f77">
                  <a:pos x="f124" y="f142"/>
                </a:cxn>
                <a:cxn ang="f77">
                  <a:pos x="f124" y="f125"/>
                </a:cxn>
              </a:cxnLst>
              <a:rect l="f120" t="f123" r="f121" b="f122"/>
              <a:pathLst>
                <a:path w="25175" h="109707">
                  <a:moveTo>
                    <a:pt x="f6" y="f5"/>
                  </a:moveTo>
                  <a:cubicBezTo>
                    <a:pt x="f8" y="f9"/>
                    <a:pt x="f10" y="f11"/>
                    <a:pt x="f12" y="f13"/>
                  </a:cubicBezTo>
                  <a:cubicBezTo>
                    <a:pt x="f14" y="f15"/>
                    <a:pt x="f16" y="f17"/>
                    <a:pt x="f18" y="f19"/>
                  </a:cubicBezTo>
                  <a:cubicBezTo>
                    <a:pt x="f20" y="f21"/>
                    <a:pt x="f22" y="f23"/>
                    <a:pt x="f24" y="f13"/>
                  </a:cubicBezTo>
                  <a:lnTo>
                    <a:pt x="f25" y="f26"/>
                  </a:lnTo>
                  <a:lnTo>
                    <a:pt x="f27" y="f28"/>
                  </a:lnTo>
                  <a:lnTo>
                    <a:pt x="f5" y="f29"/>
                  </a:lnTo>
                  <a:cubicBezTo>
                    <a:pt x="f30" y="f31"/>
                    <a:pt x="f32" y="f33"/>
                    <a:pt x="f34" y="f35"/>
                  </a:cubicBezTo>
                  <a:cubicBezTo>
                    <a:pt x="f36" y="f35"/>
                    <a:pt x="f37" y="f35"/>
                    <a:pt x="f38" y="f35"/>
                  </a:cubicBezTo>
                  <a:cubicBezTo>
                    <a:pt x="f39" y="f40"/>
                    <a:pt x="f41" y="f42"/>
                    <a:pt x="f43" y="f44"/>
                  </a:cubicBezTo>
                  <a:lnTo>
                    <a:pt x="f6" y="f45"/>
                  </a:lnTo>
                  <a:cubicBezTo>
                    <a:pt x="f6" y="f45"/>
                    <a:pt x="f6" y="f4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0" name="Freeform: Shape 394">
              <a:extLst>
                <a:ext uri="{FF2B5EF4-FFF2-40B4-BE49-F238E27FC236}">
                  <a16:creationId xmlns:a16="http://schemas.microsoft.com/office/drawing/2014/main" id="{DC22D7AC-421C-EBF2-3797-52CA3AE42078}"/>
                </a:ext>
              </a:extLst>
            </p:cNvPr>
            <p:cNvSpPr/>
            <p:nvPr/>
          </p:nvSpPr>
          <p:spPr>
            <a:xfrm flipH="1">
              <a:off x="11150166" y="3810332"/>
              <a:ext cx="434815" cy="221961"/>
            </a:xfrm>
            <a:custGeom>
              <a:avLst/>
              <a:gdLst>
                <a:gd name="f0" fmla="val 10800000"/>
                <a:gd name="f1" fmla="val 5400000"/>
                <a:gd name="f2" fmla="val 180"/>
                <a:gd name="f3" fmla="val w"/>
                <a:gd name="f4" fmla="val h"/>
                <a:gd name="f5" fmla="val 0"/>
                <a:gd name="f6" fmla="val 434818"/>
                <a:gd name="f7" fmla="val 221963"/>
                <a:gd name="f8" fmla="val 486"/>
                <a:gd name="f9" fmla="val 216619"/>
                <a:gd name="f10" fmla="val 2240"/>
                <a:gd name="f11" fmla="val 220980"/>
                <a:gd name="f12" fmla="val 7201"/>
                <a:gd name="f13" fmla="val 223102"/>
                <a:gd name="f14" fmla="val 11568"/>
                <a:gd name="f15" fmla="val 221348"/>
                <a:gd name="f16" fmla="val 11776"/>
                <a:gd name="f17" fmla="val 221259"/>
                <a:gd name="f18" fmla="val 11981"/>
                <a:gd name="f19" fmla="val 221170"/>
                <a:gd name="f20" fmla="val 12183"/>
                <a:gd name="f21" fmla="val 221068"/>
                <a:gd name="f22" fmla="val 13582"/>
                <a:gd name="f23" fmla="val 16633"/>
                <a:gd name="f24" fmla="val 219543"/>
                <a:gd name="f25" fmla="val 433801"/>
                <a:gd name="f26" fmla="val 14492"/>
                <a:gd name="f27" fmla="val 13729"/>
                <a:gd name="f28" fmla="val 433300"/>
                <a:gd name="f29" fmla="val 14912"/>
                <a:gd name="f30" fmla="val 431401"/>
                <a:gd name="f31" fmla="val 15497"/>
                <a:gd name="f32" fmla="val 429478"/>
                <a:gd name="f33" fmla="val 15382"/>
                <a:gd name="f34" fmla="val 424499"/>
                <a:gd name="f35" fmla="val 14848"/>
                <a:gd name="f36" fmla="val 420842"/>
                <a:gd name="f37" fmla="val 10462"/>
                <a:gd name="f38" fmla="val 421214"/>
                <a:gd name="f39" fmla="val 5466"/>
                <a:gd name="f40" fmla="val 4681"/>
                <a:gd name="f41" fmla="val 204288"/>
                <a:gd name="f42" fmla="val 3664"/>
                <a:gd name="f43" fmla="val 205051"/>
                <a:gd name="f44" fmla="val 2138"/>
                <a:gd name="f45" fmla="val 206195"/>
                <a:gd name="f46" fmla="val 1248"/>
                <a:gd name="f47" fmla="val 207593"/>
                <a:gd name="f48" fmla="val 905"/>
                <a:gd name="f49" fmla="val 208076"/>
                <a:gd name="f50" fmla="val 608"/>
                <a:gd name="f51" fmla="val 208585"/>
                <a:gd name="f52" fmla="val 358"/>
                <a:gd name="f53" fmla="val 209119"/>
                <a:gd name="f54" fmla="val 301"/>
                <a:gd name="f55" fmla="val 209755"/>
                <a:gd name="f56" fmla="val 210390"/>
                <a:gd name="f57" fmla="val 211026"/>
                <a:gd name="f58" fmla="val -159"/>
                <a:gd name="f59" fmla="val 212856"/>
                <a:gd name="f60" fmla="val -116"/>
                <a:gd name="f61" fmla="val 214814"/>
                <a:gd name="f62" fmla="+- 0 0 -90"/>
                <a:gd name="f63" fmla="*/ f3 1 434818"/>
                <a:gd name="f64" fmla="*/ f4 1 221963"/>
                <a:gd name="f65" fmla="val f5"/>
                <a:gd name="f66" fmla="val f6"/>
                <a:gd name="f67" fmla="val f7"/>
                <a:gd name="f68" fmla="*/ f62 f0 1"/>
                <a:gd name="f69" fmla="+- f67 0 f65"/>
                <a:gd name="f70" fmla="+- f66 0 f65"/>
                <a:gd name="f71" fmla="*/ f68 1 f2"/>
                <a:gd name="f72" fmla="*/ f70 1 434818"/>
                <a:gd name="f73" fmla="*/ f69 1 221963"/>
                <a:gd name="f74" fmla="*/ 486 f70 1"/>
                <a:gd name="f75" fmla="*/ 216619 f69 1"/>
                <a:gd name="f76" fmla="*/ 11568 f70 1"/>
                <a:gd name="f77" fmla="*/ 221348 f69 1"/>
                <a:gd name="f78" fmla="*/ 12183 f70 1"/>
                <a:gd name="f79" fmla="*/ 221068 f69 1"/>
                <a:gd name="f80" fmla="*/ 13582 f70 1"/>
                <a:gd name="f81" fmla="*/ 16633 f70 1"/>
                <a:gd name="f82" fmla="*/ 219543 f69 1"/>
                <a:gd name="f83" fmla="*/ 433801 f70 1"/>
                <a:gd name="f84" fmla="*/ 14492 f69 1"/>
                <a:gd name="f85" fmla="*/ 434818 f70 1"/>
                <a:gd name="f86" fmla="*/ 13729 f69 1"/>
                <a:gd name="f87" fmla="*/ 429478 f70 1"/>
                <a:gd name="f88" fmla="*/ 15382 f69 1"/>
                <a:gd name="f89" fmla="*/ 421214 f70 1"/>
                <a:gd name="f90" fmla="*/ 5466 f69 1"/>
                <a:gd name="f91" fmla="*/ 0 f69 1"/>
                <a:gd name="f92" fmla="*/ 4681 f70 1"/>
                <a:gd name="f93" fmla="*/ 204288 f69 1"/>
                <a:gd name="f94" fmla="*/ 3664 f70 1"/>
                <a:gd name="f95" fmla="*/ 205051 f69 1"/>
                <a:gd name="f96" fmla="*/ 2138 f70 1"/>
                <a:gd name="f97" fmla="*/ 206195 f69 1"/>
                <a:gd name="f98" fmla="*/ 1248 f70 1"/>
                <a:gd name="f99" fmla="*/ 207593 f69 1"/>
                <a:gd name="f100" fmla="*/ 358 f70 1"/>
                <a:gd name="f101" fmla="*/ 209119 f69 1"/>
                <a:gd name="f102" fmla="*/ 211026 f69 1"/>
                <a:gd name="f103" fmla="+- f71 0 f1"/>
                <a:gd name="f104" fmla="*/ f74 1 434818"/>
                <a:gd name="f105" fmla="*/ f75 1 221963"/>
                <a:gd name="f106" fmla="*/ f76 1 434818"/>
                <a:gd name="f107" fmla="*/ f77 1 221963"/>
                <a:gd name="f108" fmla="*/ f78 1 434818"/>
                <a:gd name="f109" fmla="*/ f79 1 221963"/>
                <a:gd name="f110" fmla="*/ f80 1 434818"/>
                <a:gd name="f111" fmla="*/ f81 1 434818"/>
                <a:gd name="f112" fmla="*/ f82 1 221963"/>
                <a:gd name="f113" fmla="*/ f83 1 434818"/>
                <a:gd name="f114" fmla="*/ f84 1 221963"/>
                <a:gd name="f115" fmla="*/ f85 1 434818"/>
                <a:gd name="f116" fmla="*/ f86 1 221963"/>
                <a:gd name="f117" fmla="*/ f87 1 434818"/>
                <a:gd name="f118" fmla="*/ f88 1 221963"/>
                <a:gd name="f119" fmla="*/ f89 1 434818"/>
                <a:gd name="f120" fmla="*/ f90 1 221963"/>
                <a:gd name="f121" fmla="*/ f91 1 221963"/>
                <a:gd name="f122" fmla="*/ f92 1 434818"/>
                <a:gd name="f123" fmla="*/ f93 1 221963"/>
                <a:gd name="f124" fmla="*/ f94 1 434818"/>
                <a:gd name="f125" fmla="*/ f95 1 221963"/>
                <a:gd name="f126" fmla="*/ f96 1 434818"/>
                <a:gd name="f127" fmla="*/ f97 1 221963"/>
                <a:gd name="f128" fmla="*/ f98 1 434818"/>
                <a:gd name="f129" fmla="*/ f99 1 221963"/>
                <a:gd name="f130" fmla="*/ f100 1 434818"/>
                <a:gd name="f131" fmla="*/ f101 1 221963"/>
                <a:gd name="f132" fmla="*/ f102 1 221963"/>
                <a:gd name="f133" fmla="*/ f65 1 f72"/>
                <a:gd name="f134" fmla="*/ f66 1 f72"/>
                <a:gd name="f135" fmla="*/ f65 1 f73"/>
                <a:gd name="f136" fmla="*/ f67 1 f73"/>
                <a:gd name="f137" fmla="*/ f104 1 f72"/>
                <a:gd name="f138" fmla="*/ f105 1 f73"/>
                <a:gd name="f139" fmla="*/ f106 1 f72"/>
                <a:gd name="f140" fmla="*/ f107 1 f73"/>
                <a:gd name="f141" fmla="*/ f108 1 f72"/>
                <a:gd name="f142" fmla="*/ f109 1 f73"/>
                <a:gd name="f143" fmla="*/ f110 1 f72"/>
                <a:gd name="f144" fmla="*/ f111 1 f72"/>
                <a:gd name="f145" fmla="*/ f112 1 f73"/>
                <a:gd name="f146" fmla="*/ f113 1 f72"/>
                <a:gd name="f147" fmla="*/ f114 1 f73"/>
                <a:gd name="f148" fmla="*/ f115 1 f72"/>
                <a:gd name="f149" fmla="*/ f116 1 f73"/>
                <a:gd name="f150" fmla="*/ f117 1 f72"/>
                <a:gd name="f151" fmla="*/ f118 1 f73"/>
                <a:gd name="f152" fmla="*/ f119 1 f72"/>
                <a:gd name="f153" fmla="*/ f120 1 f73"/>
                <a:gd name="f154" fmla="*/ f121 1 f73"/>
                <a:gd name="f155" fmla="*/ f122 1 f72"/>
                <a:gd name="f156" fmla="*/ f123 1 f73"/>
                <a:gd name="f157" fmla="*/ f124 1 f72"/>
                <a:gd name="f158" fmla="*/ f125 1 f73"/>
                <a:gd name="f159" fmla="*/ f126 1 f72"/>
                <a:gd name="f160" fmla="*/ f127 1 f73"/>
                <a:gd name="f161" fmla="*/ f128 1 f72"/>
                <a:gd name="f162" fmla="*/ f129 1 f73"/>
                <a:gd name="f163" fmla="*/ f130 1 f72"/>
                <a:gd name="f164" fmla="*/ f131 1 f73"/>
                <a:gd name="f165" fmla="*/ f132 1 f73"/>
                <a:gd name="f166" fmla="*/ f133 f63 1"/>
                <a:gd name="f167" fmla="*/ f134 f63 1"/>
                <a:gd name="f168" fmla="*/ f136 f64 1"/>
                <a:gd name="f169" fmla="*/ f135 f64 1"/>
                <a:gd name="f170" fmla="*/ f137 f63 1"/>
                <a:gd name="f171" fmla="*/ f138 f64 1"/>
                <a:gd name="f172" fmla="*/ f139 f63 1"/>
                <a:gd name="f173" fmla="*/ f140 f64 1"/>
                <a:gd name="f174" fmla="*/ f141 f63 1"/>
                <a:gd name="f175" fmla="*/ f142 f64 1"/>
                <a:gd name="f176" fmla="*/ f143 f63 1"/>
                <a:gd name="f177" fmla="*/ f144 f63 1"/>
                <a:gd name="f178" fmla="*/ f145 f64 1"/>
                <a:gd name="f179" fmla="*/ f146 f63 1"/>
                <a:gd name="f180" fmla="*/ f147 f64 1"/>
                <a:gd name="f181" fmla="*/ f148 f63 1"/>
                <a:gd name="f182" fmla="*/ f149 f64 1"/>
                <a:gd name="f183" fmla="*/ f150 f63 1"/>
                <a:gd name="f184" fmla="*/ f151 f64 1"/>
                <a:gd name="f185" fmla="*/ f152 f63 1"/>
                <a:gd name="f186" fmla="*/ f153 f64 1"/>
                <a:gd name="f187" fmla="*/ f154 f64 1"/>
                <a:gd name="f188" fmla="*/ f155 f63 1"/>
                <a:gd name="f189" fmla="*/ f156 f64 1"/>
                <a:gd name="f190" fmla="*/ f157 f63 1"/>
                <a:gd name="f191" fmla="*/ f158 f64 1"/>
                <a:gd name="f192" fmla="*/ f159 f63 1"/>
                <a:gd name="f193" fmla="*/ f160 f64 1"/>
                <a:gd name="f194" fmla="*/ f161 f63 1"/>
                <a:gd name="f195" fmla="*/ f162 f64 1"/>
                <a:gd name="f196" fmla="*/ f163 f63 1"/>
                <a:gd name="f197" fmla="*/ f164 f64 1"/>
                <a:gd name="f198" fmla="*/ f165 f64 1"/>
              </a:gdLst>
              <a:ahLst/>
              <a:cxnLst>
                <a:cxn ang="3cd4">
                  <a:pos x="hc" y="t"/>
                </a:cxn>
                <a:cxn ang="0">
                  <a:pos x="r" y="vc"/>
                </a:cxn>
                <a:cxn ang="cd4">
                  <a:pos x="hc" y="b"/>
                </a:cxn>
                <a:cxn ang="cd2">
                  <a:pos x="l" y="vc"/>
                </a:cxn>
                <a:cxn ang="f103">
                  <a:pos x="f170" y="f171"/>
                </a:cxn>
                <a:cxn ang="f103">
                  <a:pos x="f172" y="f173"/>
                </a:cxn>
                <a:cxn ang="f103">
                  <a:pos x="f174" y="f175"/>
                </a:cxn>
                <a:cxn ang="f103">
                  <a:pos x="f176" y="f175"/>
                </a:cxn>
                <a:cxn ang="f103">
                  <a:pos x="f177" y="f178"/>
                </a:cxn>
                <a:cxn ang="f103">
                  <a:pos x="f177" y="f178"/>
                </a:cxn>
                <a:cxn ang="f103">
                  <a:pos x="f179" y="f180"/>
                </a:cxn>
                <a:cxn ang="f103">
                  <a:pos x="f181" y="f182"/>
                </a:cxn>
                <a:cxn ang="f103">
                  <a:pos x="f183" y="f184"/>
                </a:cxn>
                <a:cxn ang="f103">
                  <a:pos x="f185" y="f186"/>
                </a:cxn>
                <a:cxn ang="f103">
                  <a:pos x="f185" y="f187"/>
                </a:cxn>
                <a:cxn ang="f103">
                  <a:pos x="f188" y="f189"/>
                </a:cxn>
                <a:cxn ang="f103">
                  <a:pos x="f190" y="f191"/>
                </a:cxn>
                <a:cxn ang="f103">
                  <a:pos x="f192" y="f193"/>
                </a:cxn>
                <a:cxn ang="f103">
                  <a:pos x="f194" y="f195"/>
                </a:cxn>
                <a:cxn ang="f103">
                  <a:pos x="f196" y="f197"/>
                </a:cxn>
                <a:cxn ang="f103">
                  <a:pos x="f196" y="f198"/>
                </a:cxn>
                <a:cxn ang="f103">
                  <a:pos x="f170" y="f171"/>
                </a:cxn>
              </a:cxnLst>
              <a:rect l="f166" t="f169" r="f167" b="f168"/>
              <a:pathLst>
                <a:path w="434818" h="221963">
                  <a:moveTo>
                    <a:pt x="f8" y="f9"/>
                  </a:moveTo>
                  <a:cubicBezTo>
                    <a:pt x="f10" y="f11"/>
                    <a:pt x="f12" y="f13"/>
                    <a:pt x="f14" y="f15"/>
                  </a:cubicBezTo>
                  <a:cubicBezTo>
                    <a:pt x="f16" y="f17"/>
                    <a:pt x="f18" y="f19"/>
                    <a:pt x="f20" y="f21"/>
                  </a:cubicBezTo>
                  <a:lnTo>
                    <a:pt x="f22" y="f21"/>
                  </a:lnTo>
                  <a:lnTo>
                    <a:pt x="f23" y="f24"/>
                  </a:lnTo>
                  <a:lnTo>
                    <a:pt x="f23" y="f24"/>
                  </a:lnTo>
                  <a:lnTo>
                    <a:pt x="f25" y="f26"/>
                  </a:lnTo>
                  <a:cubicBezTo>
                    <a:pt x="f25" y="f26"/>
                    <a:pt x="f25" y="f26"/>
                    <a:pt x="f6" y="f27"/>
                  </a:cubicBezTo>
                  <a:cubicBezTo>
                    <a:pt x="f28" y="f29"/>
                    <a:pt x="f30" y="f31"/>
                    <a:pt x="f32" y="f33"/>
                  </a:cubicBezTo>
                  <a:cubicBezTo>
                    <a:pt x="f34" y="f35"/>
                    <a:pt x="f36" y="f37"/>
                    <a:pt x="f38" y="f39"/>
                  </a:cubicBezTo>
                  <a:lnTo>
                    <a:pt x="f38" y="f5"/>
                  </a:lnTo>
                  <a:lnTo>
                    <a:pt x="f40" y="f41"/>
                  </a:lnTo>
                  <a:cubicBezTo>
                    <a:pt x="f40" y="f41"/>
                    <a:pt x="f40" y="f41"/>
                    <a:pt x="f42" y="f43"/>
                  </a:cubicBezTo>
                  <a:lnTo>
                    <a:pt x="f44" y="f45"/>
                  </a:lnTo>
                  <a:lnTo>
                    <a:pt x="f46" y="f47"/>
                  </a:lnTo>
                  <a:cubicBezTo>
                    <a:pt x="f48" y="f49"/>
                    <a:pt x="f50" y="f51"/>
                    <a:pt x="f52" y="f53"/>
                  </a:cubicBezTo>
                  <a:cubicBezTo>
                    <a:pt x="f54" y="f55"/>
                    <a:pt x="f54" y="f56"/>
                    <a:pt x="f52"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1" name="Freeform: Shape 395">
              <a:extLst>
                <a:ext uri="{FF2B5EF4-FFF2-40B4-BE49-F238E27FC236}">
                  <a16:creationId xmlns:a16="http://schemas.microsoft.com/office/drawing/2014/main" id="{A509638A-BA08-5A47-5BEF-53854E464B1F}"/>
                </a:ext>
              </a:extLst>
            </p:cNvPr>
            <p:cNvSpPr/>
            <p:nvPr/>
          </p:nvSpPr>
          <p:spPr>
            <a:xfrm flipH="1">
              <a:off x="11028733" y="3954359"/>
              <a:ext cx="416152" cy="208611"/>
            </a:xfrm>
            <a:custGeom>
              <a:avLst/>
              <a:gdLst>
                <a:gd name="f0" fmla="val 10800000"/>
                <a:gd name="f1" fmla="val 5400000"/>
                <a:gd name="f2" fmla="val 180"/>
                <a:gd name="f3" fmla="val w"/>
                <a:gd name="f4" fmla="val h"/>
                <a:gd name="f5" fmla="val 0"/>
                <a:gd name="f6" fmla="val 416150"/>
                <a:gd name="f7" fmla="val 208610"/>
                <a:gd name="f8" fmla="val 414498"/>
                <a:gd name="f9" fmla="val 413735"/>
                <a:gd name="f10" fmla="val 205178"/>
                <a:gd name="f11" fmla="val 763"/>
                <a:gd name="f12" fmla="val 206068"/>
                <a:gd name="f13" fmla="val 818"/>
                <a:gd name="f14" fmla="val 206322"/>
                <a:gd name="f15" fmla="val 206576"/>
                <a:gd name="f16" fmla="val 206830"/>
                <a:gd name="f17" fmla="val 414117"/>
                <a:gd name="f18" fmla="val 2669"/>
                <a:gd name="f19" fmla="val 416151"/>
                <a:gd name="f20" fmla="val 1780"/>
                <a:gd name="f21" fmla="+- 0 0 -90"/>
                <a:gd name="f22" fmla="*/ f3 1 416150"/>
                <a:gd name="f23" fmla="*/ f4 1 208610"/>
                <a:gd name="f24" fmla="val f5"/>
                <a:gd name="f25" fmla="val f6"/>
                <a:gd name="f26" fmla="val f7"/>
                <a:gd name="f27" fmla="*/ f21 f0 1"/>
                <a:gd name="f28" fmla="+- f26 0 f24"/>
                <a:gd name="f29" fmla="+- f25 0 f24"/>
                <a:gd name="f30" fmla="*/ f27 1 f2"/>
                <a:gd name="f31" fmla="*/ f29 1 416150"/>
                <a:gd name="f32" fmla="*/ f28 1 208610"/>
                <a:gd name="f33" fmla="*/ 414498 f29 1"/>
                <a:gd name="f34" fmla="*/ 0 f28 1"/>
                <a:gd name="f35" fmla="*/ 413735 f29 1"/>
                <a:gd name="f36" fmla="*/ 0 f29 1"/>
                <a:gd name="f37" fmla="*/ 205178 f28 1"/>
                <a:gd name="f38" fmla="*/ 763 f29 1"/>
                <a:gd name="f39" fmla="*/ 206068 f28 1"/>
                <a:gd name="f40" fmla="*/ 206830 f28 1"/>
                <a:gd name="f41" fmla="*/ 208610 f28 1"/>
                <a:gd name="f42" fmla="*/ 414117 f29 1"/>
                <a:gd name="f43" fmla="*/ 2669 f28 1"/>
                <a:gd name="f44" fmla="*/ 416151 f29 1"/>
                <a:gd name="f45" fmla="*/ 1780 f28 1"/>
                <a:gd name="f46" fmla="+- f30 0 f1"/>
                <a:gd name="f47" fmla="*/ f33 1 416150"/>
                <a:gd name="f48" fmla="*/ f34 1 208610"/>
                <a:gd name="f49" fmla="*/ f35 1 416150"/>
                <a:gd name="f50" fmla="*/ f36 1 416150"/>
                <a:gd name="f51" fmla="*/ f37 1 208610"/>
                <a:gd name="f52" fmla="*/ f38 1 416150"/>
                <a:gd name="f53" fmla="*/ f39 1 208610"/>
                <a:gd name="f54" fmla="*/ f40 1 208610"/>
                <a:gd name="f55" fmla="*/ f41 1 208610"/>
                <a:gd name="f56" fmla="*/ f42 1 416150"/>
                <a:gd name="f57" fmla="*/ f43 1 208610"/>
                <a:gd name="f58" fmla="*/ f44 1 416150"/>
                <a:gd name="f59" fmla="*/ f45 1 208610"/>
                <a:gd name="f60" fmla="*/ f24 1 f31"/>
                <a:gd name="f61" fmla="*/ f25 1 f31"/>
                <a:gd name="f62" fmla="*/ f24 1 f32"/>
                <a:gd name="f63" fmla="*/ f26 1 f32"/>
                <a:gd name="f64" fmla="*/ f47 1 f31"/>
                <a:gd name="f65" fmla="*/ f48 1 f32"/>
                <a:gd name="f66" fmla="*/ f49 1 f31"/>
                <a:gd name="f67" fmla="*/ f50 1 f31"/>
                <a:gd name="f68" fmla="*/ f51 1 f32"/>
                <a:gd name="f69" fmla="*/ f52 1 f31"/>
                <a:gd name="f70" fmla="*/ f53 1 f32"/>
                <a:gd name="f71" fmla="*/ f54 1 f32"/>
                <a:gd name="f72" fmla="*/ f55 1 f32"/>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2 1"/>
                <a:gd name="f85" fmla="*/ f68 f23 1"/>
                <a:gd name="f86" fmla="*/ f69 f22 1"/>
                <a:gd name="f87" fmla="*/ f70 f23 1"/>
                <a:gd name="f88" fmla="*/ f71 f23 1"/>
                <a:gd name="f89" fmla="*/ f72 f23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3" y="f82"/>
                </a:cxn>
                <a:cxn ang="f46">
                  <a:pos x="f84" y="f85"/>
                </a:cxn>
                <a:cxn ang="f46">
                  <a:pos x="f86" y="f87"/>
                </a:cxn>
                <a:cxn ang="f46">
                  <a:pos x="f86" y="f87"/>
                </a:cxn>
                <a:cxn ang="f46">
                  <a:pos x="f86" y="f87"/>
                </a:cxn>
                <a:cxn ang="f46">
                  <a:pos x="f86" y="f88"/>
                </a:cxn>
                <a:cxn ang="f46">
                  <a:pos x="f86" y="f88"/>
                </a:cxn>
                <a:cxn ang="f46">
                  <a:pos x="f86" y="f89"/>
                </a:cxn>
                <a:cxn ang="f46">
                  <a:pos x="f90" y="f91"/>
                </a:cxn>
                <a:cxn ang="f46">
                  <a:pos x="f92" y="f93"/>
                </a:cxn>
              </a:cxnLst>
              <a:rect l="f77" t="f80" r="f78" b="f79"/>
              <a:pathLst>
                <a:path w="416150" h="208610">
                  <a:moveTo>
                    <a:pt x="f8" y="f5"/>
                  </a:moveTo>
                  <a:lnTo>
                    <a:pt x="f9" y="f5"/>
                  </a:lnTo>
                  <a:lnTo>
                    <a:pt x="f5" y="f10"/>
                  </a:lnTo>
                  <a:lnTo>
                    <a:pt x="f11" y="f12"/>
                  </a:lnTo>
                  <a:lnTo>
                    <a:pt x="f11" y="f12"/>
                  </a:lnTo>
                  <a:lnTo>
                    <a:pt x="f11" y="f12"/>
                  </a:lnTo>
                  <a:cubicBezTo>
                    <a:pt x="f13" y="f14"/>
                    <a:pt x="f13" y="f15"/>
                    <a:pt x="f11" y="f16"/>
                  </a:cubicBezTo>
                  <a:lnTo>
                    <a:pt x="f11" y="f16"/>
                  </a:lnTo>
                  <a:lnTo>
                    <a:pt x="f11" y="f7"/>
                  </a:lnTo>
                  <a:lnTo>
                    <a:pt x="f17" y="f18"/>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2" name="Freeform: Shape 396">
              <a:extLst>
                <a:ext uri="{FF2B5EF4-FFF2-40B4-BE49-F238E27FC236}">
                  <a16:creationId xmlns:a16="http://schemas.microsoft.com/office/drawing/2014/main" id="{4747CE63-AE51-B24C-0DFC-9861F847BEDA}"/>
                </a:ext>
              </a:extLst>
            </p:cNvPr>
            <p:cNvSpPr/>
            <p:nvPr/>
          </p:nvSpPr>
          <p:spPr>
            <a:xfrm flipH="1">
              <a:off x="11448800" y="4271281"/>
              <a:ext cx="27" cy="630"/>
            </a:xfrm>
            <a:custGeom>
              <a:avLst/>
              <a:gdLst>
                <a:gd name="f0" fmla="val 10800000"/>
                <a:gd name="f1" fmla="val 5400000"/>
                <a:gd name="f2" fmla="val 180"/>
                <a:gd name="f3" fmla="val w"/>
                <a:gd name="f4" fmla="val h"/>
                <a:gd name="f5" fmla="val 0"/>
                <a:gd name="f6" fmla="val 28"/>
                <a:gd name="f7" fmla="val 635"/>
                <a:gd name="f8" fmla="val 636"/>
                <a:gd name="f9" fmla="val 38"/>
                <a:gd name="f10" fmla="val 216"/>
                <a:gd name="f11" fmla="val 420"/>
                <a:gd name="f12" fmla="+- 0 0 -90"/>
                <a:gd name="f13" fmla="*/ f3 1 28"/>
                <a:gd name="f14" fmla="*/ f4 1 635"/>
                <a:gd name="f15" fmla="val f5"/>
                <a:gd name="f16" fmla="val f6"/>
                <a:gd name="f17" fmla="val f7"/>
                <a:gd name="f18" fmla="*/ f12 f0 1"/>
                <a:gd name="f19" fmla="+- f17 0 f15"/>
                <a:gd name="f20" fmla="+- f16 0 f15"/>
                <a:gd name="f21" fmla="*/ f18 1 f2"/>
                <a:gd name="f22" fmla="*/ f20 1 28"/>
                <a:gd name="f23" fmla="*/ f19 1 635"/>
                <a:gd name="f24" fmla="*/ 0 f20 1"/>
                <a:gd name="f25" fmla="*/ 636 f19 1"/>
                <a:gd name="f26" fmla="*/ 0 f19 1"/>
                <a:gd name="f27" fmla="+- f21 0 f1"/>
                <a:gd name="f28" fmla="*/ f24 1 28"/>
                <a:gd name="f29" fmla="*/ f25 1 635"/>
                <a:gd name="f30" fmla="*/ f26 1 63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28" h="635">
                  <a:moveTo>
                    <a:pt x="f5" y="f8"/>
                  </a:moveTo>
                  <a:cubicBezTo>
                    <a:pt x="f5" y="f8"/>
                    <a:pt x="f5" y="f8"/>
                    <a:pt x="f5" y="f5"/>
                  </a:cubicBezTo>
                  <a:lnTo>
                    <a:pt x="f5" y="f5"/>
                  </a:ln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3" name="Freeform: Shape 397">
              <a:extLst>
                <a:ext uri="{FF2B5EF4-FFF2-40B4-BE49-F238E27FC236}">
                  <a16:creationId xmlns:a16="http://schemas.microsoft.com/office/drawing/2014/main" id="{02465D25-B055-F940-D987-E67CD64142E8}"/>
                </a:ext>
              </a:extLst>
            </p:cNvPr>
            <p:cNvSpPr/>
            <p:nvPr/>
          </p:nvSpPr>
          <p:spPr>
            <a:xfrm flipH="1">
              <a:off x="11437516" y="4272808"/>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4" name="Freeform: Shape 398">
              <a:extLst>
                <a:ext uri="{FF2B5EF4-FFF2-40B4-BE49-F238E27FC236}">
                  <a16:creationId xmlns:a16="http://schemas.microsoft.com/office/drawing/2014/main" id="{5B593922-E650-97E8-D41B-71C421C9CD10}"/>
                </a:ext>
              </a:extLst>
            </p:cNvPr>
            <p:cNvSpPr/>
            <p:nvPr/>
          </p:nvSpPr>
          <p:spPr>
            <a:xfrm flipH="1">
              <a:off x="11443487" y="4161699"/>
              <a:ext cx="7251" cy="110084"/>
            </a:xfrm>
            <a:custGeom>
              <a:avLst/>
              <a:gdLst>
                <a:gd name="f0" fmla="val 10800000"/>
                <a:gd name="f1" fmla="val 5400000"/>
                <a:gd name="f2" fmla="val 180"/>
                <a:gd name="f3" fmla="val w"/>
                <a:gd name="f4" fmla="val h"/>
                <a:gd name="f5" fmla="val 0"/>
                <a:gd name="f6" fmla="val 7247"/>
                <a:gd name="f7" fmla="val 110089"/>
                <a:gd name="f8" fmla="val 6993"/>
                <a:gd name="f9" fmla="val 7119"/>
                <a:gd name="f10" fmla="val 369"/>
                <a:gd name="f11" fmla="val 776"/>
                <a:gd name="f12" fmla="val 1144"/>
                <a:gd name="f13" fmla="val 6354"/>
                <a:gd name="f14" fmla="val 1754"/>
                <a:gd name="f15" fmla="val 5344"/>
                <a:gd name="f16" fmla="val 4704"/>
                <a:gd name="f17" fmla="val 106276"/>
                <a:gd name="f18" fmla="val 2543"/>
                <a:gd name="f19" fmla="val 108945"/>
                <a:gd name="f20" fmla="val 2652"/>
                <a:gd name="f21" fmla="val 109314"/>
                <a:gd name="f22" fmla="val 109721"/>
                <a:gd name="f23" fmla="val 107420"/>
                <a:gd name="f24" fmla="val 1525"/>
                <a:gd name="f25" fmla="+- 0 0 -90"/>
                <a:gd name="f26" fmla="*/ f3 1 7247"/>
                <a:gd name="f27" fmla="*/ f4 1 110089"/>
                <a:gd name="f28" fmla="val f5"/>
                <a:gd name="f29" fmla="val f6"/>
                <a:gd name="f30" fmla="val f7"/>
                <a:gd name="f31" fmla="*/ f25 f0 1"/>
                <a:gd name="f32" fmla="+- f30 0 f28"/>
                <a:gd name="f33" fmla="+- f29 0 f28"/>
                <a:gd name="f34" fmla="*/ f31 1 f2"/>
                <a:gd name="f35" fmla="*/ f33 1 7247"/>
                <a:gd name="f36" fmla="*/ f32 1 110089"/>
                <a:gd name="f37" fmla="*/ 6993 f33 1"/>
                <a:gd name="f38" fmla="*/ 0 f32 1"/>
                <a:gd name="f39" fmla="*/ 1144 f32 1"/>
                <a:gd name="f40" fmla="*/ 4704 f33 1"/>
                <a:gd name="f41" fmla="*/ 0 f33 1"/>
                <a:gd name="f42" fmla="*/ 106276 f32 1"/>
                <a:gd name="f43" fmla="*/ 2543 f33 1"/>
                <a:gd name="f44" fmla="*/ 108945 f32 1"/>
                <a:gd name="f45" fmla="*/ 110089 f32 1"/>
                <a:gd name="f46" fmla="*/ 107420 f32 1"/>
                <a:gd name="f47" fmla="*/ 7247 f33 1"/>
                <a:gd name="f48" fmla="*/ 1525 f32 1"/>
                <a:gd name="f49" fmla="+- f34 0 f1"/>
                <a:gd name="f50" fmla="*/ f37 1 7247"/>
                <a:gd name="f51" fmla="*/ f38 1 110089"/>
                <a:gd name="f52" fmla="*/ f39 1 110089"/>
                <a:gd name="f53" fmla="*/ f40 1 7247"/>
                <a:gd name="f54" fmla="*/ f41 1 7247"/>
                <a:gd name="f55" fmla="*/ f42 1 110089"/>
                <a:gd name="f56" fmla="*/ f43 1 7247"/>
                <a:gd name="f57" fmla="*/ f44 1 110089"/>
                <a:gd name="f58" fmla="*/ f45 1 110089"/>
                <a:gd name="f59" fmla="*/ f46 1 110089"/>
                <a:gd name="f60" fmla="*/ f47 1 7247"/>
                <a:gd name="f61" fmla="*/ f48 1 110089"/>
                <a:gd name="f62" fmla="*/ f28 1 f35"/>
                <a:gd name="f63" fmla="*/ f29 1 f35"/>
                <a:gd name="f64" fmla="*/ f28 1 f36"/>
                <a:gd name="f65" fmla="*/ f30 1 f36"/>
                <a:gd name="f66" fmla="*/ f50 1 f35"/>
                <a:gd name="f67" fmla="*/ f51 1 f36"/>
                <a:gd name="f68" fmla="*/ f52 1 f36"/>
                <a:gd name="f69" fmla="*/ f53 1 f35"/>
                <a:gd name="f70" fmla="*/ f54 1 f35"/>
                <a:gd name="f71" fmla="*/ f55 1 f36"/>
                <a:gd name="f72" fmla="*/ f56 1 f35"/>
                <a:gd name="f73" fmla="*/ f57 1 f36"/>
                <a:gd name="f74" fmla="*/ f58 1 f36"/>
                <a:gd name="f75" fmla="*/ f59 1 f36"/>
                <a:gd name="f76" fmla="*/ f60 1 f35"/>
                <a:gd name="f77" fmla="*/ f61 1 f36"/>
                <a:gd name="f78" fmla="*/ f62 f26 1"/>
                <a:gd name="f79" fmla="*/ f63 f26 1"/>
                <a:gd name="f80" fmla="*/ f65 f27 1"/>
                <a:gd name="f81" fmla="*/ f64 f27 1"/>
                <a:gd name="f82" fmla="*/ f66 f26 1"/>
                <a:gd name="f83" fmla="*/ f67 f27 1"/>
                <a:gd name="f84" fmla="*/ f68 f27 1"/>
                <a:gd name="f85" fmla="*/ f69 f26 1"/>
                <a:gd name="f86" fmla="*/ f70 f26 1"/>
                <a:gd name="f87" fmla="*/ f71 f27 1"/>
                <a:gd name="f88" fmla="*/ f72 f26 1"/>
                <a:gd name="f89" fmla="*/ f73 f27 1"/>
                <a:gd name="f90" fmla="*/ f74 f27 1"/>
                <a:gd name="f91" fmla="*/ f75 f27 1"/>
                <a:gd name="f92" fmla="*/ f76 f26 1"/>
                <a:gd name="f93" fmla="*/ f77 f27 1"/>
              </a:gdLst>
              <a:ahLst/>
              <a:cxnLst>
                <a:cxn ang="3cd4">
                  <a:pos x="hc" y="t"/>
                </a:cxn>
                <a:cxn ang="0">
                  <a:pos x="r" y="vc"/>
                </a:cxn>
                <a:cxn ang="cd4">
                  <a:pos x="hc" y="b"/>
                </a:cxn>
                <a:cxn ang="cd2">
                  <a:pos x="l" y="vc"/>
                </a:cxn>
                <a:cxn ang="f49">
                  <a:pos x="f82" y="f83"/>
                </a:cxn>
                <a:cxn ang="f49">
                  <a:pos x="f82" y="f83"/>
                </a:cxn>
                <a:cxn ang="f49">
                  <a:pos x="f82" y="f84"/>
                </a:cxn>
                <a:cxn ang="f49">
                  <a:pos x="f85" y="f84"/>
                </a:cxn>
                <a:cxn ang="f49">
                  <a:pos x="f85" y="f84"/>
                </a:cxn>
                <a:cxn ang="f49">
                  <a:pos x="f86" y="f87"/>
                </a:cxn>
                <a:cxn ang="f49">
                  <a:pos x="f88" y="f89"/>
                </a:cxn>
                <a:cxn ang="f49">
                  <a:pos x="f88" y="f90"/>
                </a:cxn>
                <a:cxn ang="f49">
                  <a:pos x="f88" y="f91"/>
                </a:cxn>
                <a:cxn ang="f49">
                  <a:pos x="f92" y="f93"/>
                </a:cxn>
              </a:cxnLst>
              <a:rect l="f78" t="f81" r="f79" b="f80"/>
              <a:pathLst>
                <a:path w="7247" h="110089">
                  <a:moveTo>
                    <a:pt x="f8" y="f5"/>
                  </a:moveTo>
                  <a:lnTo>
                    <a:pt x="f8" y="f5"/>
                  </a:lnTo>
                  <a:cubicBezTo>
                    <a:pt x="f9" y="f10"/>
                    <a:pt x="f9" y="f11"/>
                    <a:pt x="f8" y="f12"/>
                  </a:cubicBezTo>
                  <a:cubicBezTo>
                    <a:pt x="f13" y="f14"/>
                    <a:pt x="f15" y="f14"/>
                    <a:pt x="f16" y="f12"/>
                  </a:cubicBezTo>
                  <a:lnTo>
                    <a:pt x="f16" y="f12"/>
                  </a:lnTo>
                  <a:lnTo>
                    <a:pt x="f5" y="f17"/>
                  </a:lnTo>
                  <a:lnTo>
                    <a:pt x="f18" y="f19"/>
                  </a:lnTo>
                  <a:cubicBezTo>
                    <a:pt x="f20" y="f21"/>
                    <a:pt x="f20" y="f22"/>
                    <a:pt x="f18" y="f7"/>
                  </a:cubicBezTo>
                  <a:lnTo>
                    <a:pt x="f18" y="f23"/>
                  </a:lnTo>
                  <a:lnTo>
                    <a:pt x="f6"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5" name="Freeform: Shape 399">
              <a:extLst>
                <a:ext uri="{FF2B5EF4-FFF2-40B4-BE49-F238E27FC236}">
                  <a16:creationId xmlns:a16="http://schemas.microsoft.com/office/drawing/2014/main" id="{D48DC642-D126-BDE6-7A26-85D00190DBF1}"/>
                </a:ext>
              </a:extLst>
            </p:cNvPr>
            <p:cNvSpPr/>
            <p:nvPr/>
          </p:nvSpPr>
          <p:spPr>
            <a:xfrm flipH="1">
              <a:off x="11448022" y="4249033"/>
              <a:ext cx="20381" cy="22119"/>
            </a:xfrm>
            <a:custGeom>
              <a:avLst/>
              <a:gdLst>
                <a:gd name="f0" fmla="val 10800000"/>
                <a:gd name="f1" fmla="val 5400000"/>
                <a:gd name="f2" fmla="val 180"/>
                <a:gd name="f3" fmla="val w"/>
                <a:gd name="f4" fmla="val h"/>
                <a:gd name="f5" fmla="val 0"/>
                <a:gd name="f6" fmla="val 20384"/>
                <a:gd name="f7" fmla="val 22119"/>
                <a:gd name="f8" fmla="val 19835"/>
                <a:gd name="f9" fmla="val 22120"/>
                <a:gd name="f10" fmla="val 19944"/>
                <a:gd name="f11" fmla="val 21751"/>
                <a:gd name="f12" fmla="val 21344"/>
                <a:gd name="f13" fmla="val 20976"/>
                <a:gd name="f14" fmla="val 17292"/>
                <a:gd name="f15" fmla="val 18306"/>
                <a:gd name="f16" fmla="val 636"/>
                <a:gd name="f17" fmla="val 1271"/>
                <a:gd name="f18" fmla="val 19708"/>
                <a:gd name="f19" fmla="val 20343"/>
                <a:gd name="f20" fmla="val 20398"/>
                <a:gd name="f21" fmla="val 21865"/>
                <a:gd name="f22" fmla="val 21611"/>
                <a:gd name="f23" fmla="val 21357"/>
                <a:gd name="f24" fmla="+- 0 0 -90"/>
                <a:gd name="f25" fmla="*/ f3 1 20384"/>
                <a:gd name="f26" fmla="*/ f4 1 22119"/>
                <a:gd name="f27" fmla="val f5"/>
                <a:gd name="f28" fmla="val f6"/>
                <a:gd name="f29" fmla="val f7"/>
                <a:gd name="f30" fmla="*/ f24 f0 1"/>
                <a:gd name="f31" fmla="+- f29 0 f27"/>
                <a:gd name="f32" fmla="+- f28 0 f27"/>
                <a:gd name="f33" fmla="*/ f30 1 f2"/>
                <a:gd name="f34" fmla="*/ f32 1 20384"/>
                <a:gd name="f35" fmla="*/ f31 1 22119"/>
                <a:gd name="f36" fmla="*/ 19835 f32 1"/>
                <a:gd name="f37" fmla="*/ 22120 f31 1"/>
                <a:gd name="f38" fmla="*/ 20976 f31 1"/>
                <a:gd name="f39" fmla="*/ 17292 f32 1"/>
                <a:gd name="f40" fmla="*/ 18306 f31 1"/>
                <a:gd name="f41" fmla="*/ 0 f32 1"/>
                <a:gd name="f42" fmla="*/ 0 f31 1"/>
                <a:gd name="f43" fmla="*/ 636 f31 1"/>
                <a:gd name="f44" fmla="*/ 1271 f31 1"/>
                <a:gd name="f45" fmla="*/ 19708 f32 1"/>
                <a:gd name="f46" fmla="*/ 20343 f32 1"/>
                <a:gd name="f47" fmla="*/ 21357 f31 1"/>
                <a:gd name="f48" fmla="+- f33 0 f1"/>
                <a:gd name="f49" fmla="*/ f36 1 20384"/>
                <a:gd name="f50" fmla="*/ f37 1 22119"/>
                <a:gd name="f51" fmla="*/ f38 1 22119"/>
                <a:gd name="f52" fmla="*/ f39 1 20384"/>
                <a:gd name="f53" fmla="*/ f40 1 22119"/>
                <a:gd name="f54" fmla="*/ f41 1 20384"/>
                <a:gd name="f55" fmla="*/ f42 1 22119"/>
                <a:gd name="f56" fmla="*/ f43 1 22119"/>
                <a:gd name="f57" fmla="*/ f44 1 22119"/>
                <a:gd name="f58" fmla="*/ f45 1 20384"/>
                <a:gd name="f59" fmla="*/ f46 1 20384"/>
                <a:gd name="f60" fmla="*/ f47 1 22119"/>
                <a:gd name="f61" fmla="*/ f27 1 f34"/>
                <a:gd name="f62" fmla="*/ f28 1 f34"/>
                <a:gd name="f63" fmla="*/ f27 1 f35"/>
                <a:gd name="f64" fmla="*/ f29 1 f35"/>
                <a:gd name="f65" fmla="*/ f49 1 f34"/>
                <a:gd name="f66" fmla="*/ f50 1 f35"/>
                <a:gd name="f67" fmla="*/ f51 1 f35"/>
                <a:gd name="f68" fmla="*/ f52 1 f34"/>
                <a:gd name="f69" fmla="*/ f53 1 f35"/>
                <a:gd name="f70" fmla="*/ f54 1 f34"/>
                <a:gd name="f71" fmla="*/ f55 1 f35"/>
                <a:gd name="f72" fmla="*/ f56 1 f35"/>
                <a:gd name="f73" fmla="*/ f57 1 f35"/>
                <a:gd name="f74" fmla="*/ f58 1 f34"/>
                <a:gd name="f75" fmla="*/ f59 1 f34"/>
                <a:gd name="f76" fmla="*/ f60 1 f35"/>
                <a:gd name="f77" fmla="*/ f61 f25 1"/>
                <a:gd name="f78" fmla="*/ f62 f25 1"/>
                <a:gd name="f79" fmla="*/ f64 f26 1"/>
                <a:gd name="f80" fmla="*/ f63 f26 1"/>
                <a:gd name="f81" fmla="*/ f65 f25 1"/>
                <a:gd name="f82" fmla="*/ f66 f26 1"/>
                <a:gd name="f83" fmla="*/ f67 f26 1"/>
                <a:gd name="f84" fmla="*/ f68 f25 1"/>
                <a:gd name="f85" fmla="*/ f69 f26 1"/>
                <a:gd name="f86" fmla="*/ f70 f25 1"/>
                <a:gd name="f87" fmla="*/ f71 f26 1"/>
                <a:gd name="f88" fmla="*/ f72 f26 1"/>
                <a:gd name="f89" fmla="*/ f73 f26 1"/>
                <a:gd name="f90" fmla="*/ f74 f25 1"/>
                <a:gd name="f91" fmla="*/ f75 f25 1"/>
                <a:gd name="f92" fmla="*/ f76 f26 1"/>
              </a:gdLst>
              <a:ahLst/>
              <a:cxnLst>
                <a:cxn ang="3cd4">
                  <a:pos x="hc" y="t"/>
                </a:cxn>
                <a:cxn ang="0">
                  <a:pos x="r" y="vc"/>
                </a:cxn>
                <a:cxn ang="cd4">
                  <a:pos x="hc" y="b"/>
                </a:cxn>
                <a:cxn ang="cd2">
                  <a:pos x="l" y="vc"/>
                </a:cxn>
                <a:cxn ang="f48">
                  <a:pos x="f81" y="f82"/>
                </a:cxn>
                <a:cxn ang="f48">
                  <a:pos x="f81" y="f83"/>
                </a:cxn>
                <a:cxn ang="f48">
                  <a:pos x="f84" y="f85"/>
                </a:cxn>
                <a:cxn ang="f48">
                  <a:pos x="f86" y="f87"/>
                </a:cxn>
                <a:cxn ang="f48">
                  <a:pos x="f86" y="f88"/>
                </a:cxn>
                <a:cxn ang="f48">
                  <a:pos x="f86" y="f88"/>
                </a:cxn>
                <a:cxn ang="f48">
                  <a:pos x="f86" y="f89"/>
                </a:cxn>
                <a:cxn ang="f48">
                  <a:pos x="f86" y="f89"/>
                </a:cxn>
                <a:cxn ang="f48">
                  <a:pos x="f86" y="f89"/>
                </a:cxn>
                <a:cxn ang="f48">
                  <a:pos x="f86" y="f89"/>
                </a:cxn>
                <a:cxn ang="f48">
                  <a:pos x="f86" y="f89"/>
                </a:cxn>
                <a:cxn ang="f48">
                  <a:pos x="f86" y="f89"/>
                </a:cxn>
                <a:cxn ang="f48">
                  <a:pos x="f90" y="f82"/>
                </a:cxn>
                <a:cxn ang="f48">
                  <a:pos x="f90" y="f82"/>
                </a:cxn>
                <a:cxn ang="f48">
                  <a:pos x="f90" y="f82"/>
                </a:cxn>
                <a:cxn ang="f48">
                  <a:pos x="f91" y="f82"/>
                </a:cxn>
                <a:cxn ang="f48">
                  <a:pos x="f91" y="f82"/>
                </a:cxn>
                <a:cxn ang="f48">
                  <a:pos x="f91" y="f82"/>
                </a:cxn>
                <a:cxn ang="f48">
                  <a:pos x="f91" y="f82"/>
                </a:cxn>
                <a:cxn ang="f48">
                  <a:pos x="f91" y="f82"/>
                </a:cxn>
                <a:cxn ang="f48">
                  <a:pos x="f91" y="f82"/>
                </a:cxn>
                <a:cxn ang="f48">
                  <a:pos x="f91" y="f92"/>
                </a:cxn>
              </a:cxnLst>
              <a:rect l="f77" t="f80" r="f78" b="f79"/>
              <a:pathLst>
                <a:path w="20384" h="22119">
                  <a:moveTo>
                    <a:pt x="f8" y="f9"/>
                  </a:moveTo>
                  <a:cubicBezTo>
                    <a:pt x="f10" y="f11"/>
                    <a:pt x="f10" y="f12"/>
                    <a:pt x="f8" y="f13"/>
                  </a:cubicBezTo>
                  <a:lnTo>
                    <a:pt x="f14" y="f15"/>
                  </a:lnTo>
                  <a:lnTo>
                    <a:pt x="f5" y="f5"/>
                  </a:lnTo>
                  <a:lnTo>
                    <a:pt x="f5" y="f16"/>
                  </a:lnTo>
                  <a:lnTo>
                    <a:pt x="f5" y="f16"/>
                  </a:lnTo>
                  <a:cubicBezTo>
                    <a:pt x="f5" y="f16"/>
                    <a:pt x="f5" y="f16"/>
                    <a:pt x="f5" y="f17"/>
                  </a:cubicBezTo>
                  <a:lnTo>
                    <a:pt x="f5" y="f17"/>
                  </a:lnTo>
                  <a:lnTo>
                    <a:pt x="f5" y="f17"/>
                  </a:lnTo>
                  <a:lnTo>
                    <a:pt x="f5" y="f17"/>
                  </a:lnTo>
                  <a:lnTo>
                    <a:pt x="f5" y="f17"/>
                  </a:lnTo>
                  <a:lnTo>
                    <a:pt x="f5" y="f17"/>
                  </a:lnTo>
                  <a:lnTo>
                    <a:pt x="f18" y="f9"/>
                  </a:lnTo>
                  <a:lnTo>
                    <a:pt x="f18" y="f9"/>
                  </a:lnTo>
                  <a:lnTo>
                    <a:pt x="f18" y="f9"/>
                  </a:lnTo>
                  <a:cubicBezTo>
                    <a:pt x="f18" y="f9"/>
                    <a:pt x="f18" y="f9"/>
                    <a:pt x="f19" y="f9"/>
                  </a:cubicBezTo>
                  <a:lnTo>
                    <a:pt x="f19" y="f9"/>
                  </a:lnTo>
                  <a:lnTo>
                    <a:pt x="f19" y="f9"/>
                  </a:lnTo>
                  <a:lnTo>
                    <a:pt x="f19" y="f9"/>
                  </a:lnTo>
                  <a:lnTo>
                    <a:pt x="f19" y="f9"/>
                  </a:lnTo>
                  <a:cubicBezTo>
                    <a:pt x="f19" y="f9"/>
                    <a:pt x="f19" y="f9"/>
                    <a:pt x="f19" y="f9"/>
                  </a:cubicBezTo>
                  <a:cubicBezTo>
                    <a:pt x="f20" y="f21"/>
                    <a:pt x="f20" y="f22"/>
                    <a:pt x="f19" y="f2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6" name="Freeform: Shape 400">
              <a:extLst>
                <a:ext uri="{FF2B5EF4-FFF2-40B4-BE49-F238E27FC236}">
                  <a16:creationId xmlns:a16="http://schemas.microsoft.com/office/drawing/2014/main" id="{95035A26-E439-CCDD-A0A6-5CD699BF53C4}"/>
                </a:ext>
              </a:extLst>
            </p:cNvPr>
            <p:cNvSpPr/>
            <p:nvPr/>
          </p:nvSpPr>
          <p:spPr>
            <a:xfrm flipH="1">
              <a:off x="11300959" y="5103687"/>
              <a:ext cx="887736" cy="470358"/>
            </a:xfrm>
            <a:custGeom>
              <a:avLst/>
              <a:gdLst>
                <a:gd name="f0" fmla="val 10800000"/>
                <a:gd name="f1" fmla="val 5400000"/>
                <a:gd name="f2" fmla="val 180"/>
                <a:gd name="f3" fmla="val w"/>
                <a:gd name="f4" fmla="val h"/>
                <a:gd name="f5" fmla="val 0"/>
                <a:gd name="f6" fmla="val 887737"/>
                <a:gd name="f7" fmla="val 470358"/>
                <a:gd name="f8" fmla="val 886721"/>
                <a:gd name="f9" fmla="val 1653"/>
                <a:gd name="f10" fmla="val 887738"/>
                <a:gd name="f11" fmla="val 887208"/>
                <a:gd name="f12" fmla="val 2212"/>
                <a:gd name="f13" fmla="val 886323"/>
                <a:gd name="f14" fmla="val 2237"/>
                <a:gd name="f15" fmla="val 885761"/>
                <a:gd name="f16" fmla="val 1716"/>
                <a:gd name="f17" fmla="val 885742"/>
                <a:gd name="f18" fmla="val 1691"/>
                <a:gd name="f19" fmla="val 885723"/>
                <a:gd name="f20" fmla="val 1678"/>
                <a:gd name="f21" fmla="val 885703"/>
                <a:gd name="f22" fmla="val 884305"/>
                <a:gd name="f23" fmla="val 466036"/>
                <a:gd name="f24" fmla="val 885322"/>
                <a:gd name="f25" fmla="val 3051"/>
                <a:gd name="f26" fmla="+- 0 0 -90"/>
                <a:gd name="f27" fmla="*/ f3 1 887737"/>
                <a:gd name="f28" fmla="*/ f4 1 470358"/>
                <a:gd name="f29" fmla="val f5"/>
                <a:gd name="f30" fmla="val f6"/>
                <a:gd name="f31" fmla="val f7"/>
                <a:gd name="f32" fmla="*/ f26 f0 1"/>
                <a:gd name="f33" fmla="+- f31 0 f29"/>
                <a:gd name="f34" fmla="+- f30 0 f29"/>
                <a:gd name="f35" fmla="*/ f32 1 f2"/>
                <a:gd name="f36" fmla="*/ f34 1 887737"/>
                <a:gd name="f37" fmla="*/ f33 1 470358"/>
                <a:gd name="f38" fmla="*/ 886721 f34 1"/>
                <a:gd name="f39" fmla="*/ 1653 f33 1"/>
                <a:gd name="f40" fmla="*/ 887738 f34 1"/>
                <a:gd name="f41" fmla="*/ 885761 f34 1"/>
                <a:gd name="f42" fmla="*/ 1716 f33 1"/>
                <a:gd name="f43" fmla="*/ 885703 f34 1"/>
                <a:gd name="f44" fmla="*/ 884305 f34 1"/>
                <a:gd name="f45" fmla="*/ 0 f33 1"/>
                <a:gd name="f46" fmla="*/ 0 f34 1"/>
                <a:gd name="f47" fmla="*/ 466036 f33 1"/>
                <a:gd name="f48" fmla="*/ 470358 f33 1"/>
                <a:gd name="f49" fmla="*/ 885322 f34 1"/>
                <a:gd name="f50" fmla="*/ 3051 f33 1"/>
                <a:gd name="f51" fmla="+- f35 0 f1"/>
                <a:gd name="f52" fmla="*/ f38 1 887737"/>
                <a:gd name="f53" fmla="*/ f39 1 470358"/>
                <a:gd name="f54" fmla="*/ f40 1 887737"/>
                <a:gd name="f55" fmla="*/ f41 1 887737"/>
                <a:gd name="f56" fmla="*/ f42 1 470358"/>
                <a:gd name="f57" fmla="*/ f43 1 887737"/>
                <a:gd name="f58" fmla="*/ f44 1 887737"/>
                <a:gd name="f59" fmla="*/ f45 1 470358"/>
                <a:gd name="f60" fmla="*/ f46 1 887737"/>
                <a:gd name="f61" fmla="*/ f47 1 470358"/>
                <a:gd name="f62" fmla="*/ f48 1 470358"/>
                <a:gd name="f63" fmla="*/ f49 1 887737"/>
                <a:gd name="f64" fmla="*/ f50 1 470358"/>
                <a:gd name="f65" fmla="*/ f29 1 f36"/>
                <a:gd name="f66" fmla="*/ f30 1 f36"/>
                <a:gd name="f67" fmla="*/ f29 1 f37"/>
                <a:gd name="f68" fmla="*/ f31 1 f37"/>
                <a:gd name="f69" fmla="*/ f52 1 f36"/>
                <a:gd name="f70" fmla="*/ f53 1 f37"/>
                <a:gd name="f71" fmla="*/ f54 1 f36"/>
                <a:gd name="f72" fmla="*/ f55 1 f36"/>
                <a:gd name="f73" fmla="*/ f56 1 f37"/>
                <a:gd name="f74" fmla="*/ f57 1 f36"/>
                <a:gd name="f75" fmla="*/ f58 1 f36"/>
                <a:gd name="f76" fmla="*/ f59 1 f37"/>
                <a:gd name="f77" fmla="*/ f60 1 f36"/>
                <a:gd name="f78" fmla="*/ f61 1 f37"/>
                <a:gd name="f79" fmla="*/ f62 1 f37"/>
                <a:gd name="f80" fmla="*/ f63 1 f36"/>
                <a:gd name="f81" fmla="*/ f64 1 f37"/>
                <a:gd name="f82" fmla="*/ f65 f27 1"/>
                <a:gd name="f83" fmla="*/ f66 f27 1"/>
                <a:gd name="f84" fmla="*/ f68 f28 1"/>
                <a:gd name="f85" fmla="*/ f67 f28 1"/>
                <a:gd name="f86" fmla="*/ f69 f27 1"/>
                <a:gd name="f87" fmla="*/ f70 f28 1"/>
                <a:gd name="f88" fmla="*/ f71 f27 1"/>
                <a:gd name="f89" fmla="*/ f72 f27 1"/>
                <a:gd name="f90" fmla="*/ f73 f28 1"/>
                <a:gd name="f91" fmla="*/ f74 f27 1"/>
                <a:gd name="f92" fmla="*/ f75 f27 1"/>
                <a:gd name="f93" fmla="*/ f76 f28 1"/>
                <a:gd name="f94" fmla="*/ f77 f27 1"/>
                <a:gd name="f95" fmla="*/ f78 f28 1"/>
                <a:gd name="f96" fmla="*/ f79 f28 1"/>
                <a:gd name="f97" fmla="*/ f80 f27 1"/>
                <a:gd name="f98" fmla="*/ f81 f28 1"/>
              </a:gdLst>
              <a:ahLst/>
              <a:cxnLst>
                <a:cxn ang="3cd4">
                  <a:pos x="hc" y="t"/>
                </a:cxn>
                <a:cxn ang="0">
                  <a:pos x="r" y="vc"/>
                </a:cxn>
                <a:cxn ang="cd4">
                  <a:pos x="hc" y="b"/>
                </a:cxn>
                <a:cxn ang="cd2">
                  <a:pos x="l" y="vc"/>
                </a:cxn>
                <a:cxn ang="f51">
                  <a:pos x="f86" y="f87"/>
                </a:cxn>
                <a:cxn ang="f51">
                  <a:pos x="f88" y="f87"/>
                </a:cxn>
                <a:cxn ang="f51">
                  <a:pos x="f88" y="f87"/>
                </a:cxn>
                <a:cxn ang="f51">
                  <a:pos x="f89" y="f90"/>
                </a:cxn>
                <a:cxn ang="f51">
                  <a:pos x="f91" y="f87"/>
                </a:cxn>
                <a:cxn ang="f51">
                  <a:pos x="f92" y="f93"/>
                </a:cxn>
                <a:cxn ang="f51">
                  <a:pos x="f94" y="f95"/>
                </a:cxn>
                <a:cxn ang="f51">
                  <a:pos x="f94" y="f96"/>
                </a:cxn>
                <a:cxn ang="f51">
                  <a:pos x="f97" y="f98"/>
                </a:cxn>
              </a:cxnLst>
              <a:rect l="f82" t="f85" r="f83" b="f84"/>
              <a:pathLst>
                <a:path w="887737" h="470358">
                  <a:moveTo>
                    <a:pt x="f8" y="f9"/>
                  </a:moveTo>
                  <a:lnTo>
                    <a:pt x="f10" y="f9"/>
                  </a:lnTo>
                  <a:lnTo>
                    <a:pt x="f10" y="f9"/>
                  </a:lnTo>
                  <a:cubicBezTo>
                    <a:pt x="f11" y="f12"/>
                    <a:pt x="f13" y="f14"/>
                    <a:pt x="f15" y="f16"/>
                  </a:cubicBezTo>
                  <a:cubicBezTo>
                    <a:pt x="f17" y="f18"/>
                    <a:pt x="f19" y="f20"/>
                    <a:pt x="f21" y="f9"/>
                  </a:cubicBezTo>
                  <a:lnTo>
                    <a:pt x="f22" y="f5"/>
                  </a:lnTo>
                  <a:lnTo>
                    <a:pt x="f5" y="f23"/>
                  </a:lnTo>
                  <a:lnTo>
                    <a:pt x="f5" y="f7"/>
                  </a:lnTo>
                  <a:lnTo>
                    <a:pt x="f24"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7" name="Freeform: Shape 401">
              <a:extLst>
                <a:ext uri="{FF2B5EF4-FFF2-40B4-BE49-F238E27FC236}">
                  <a16:creationId xmlns:a16="http://schemas.microsoft.com/office/drawing/2014/main" id="{237CA7BC-BF4A-F363-3AC7-5C13A7A2A652}"/>
                </a:ext>
              </a:extLst>
            </p:cNvPr>
            <p:cNvSpPr/>
            <p:nvPr/>
          </p:nvSpPr>
          <p:spPr>
            <a:xfrm flipH="1">
              <a:off x="11300264" y="5102544"/>
              <a:ext cx="54" cy="54"/>
            </a:xfrm>
            <a:custGeom>
              <a:avLst/>
              <a:gdLst>
                <a:gd name="f0" fmla="val 10800000"/>
                <a:gd name="f1" fmla="val 5400000"/>
                <a:gd name="f2" fmla="val 180"/>
                <a:gd name="f3" fmla="val w"/>
                <a:gd name="f4" fmla="val h"/>
                <a:gd name="f5" fmla="val 0"/>
                <a:gd name="f6" fmla="val 56"/>
                <a:gd name="f7" fmla="val 127"/>
                <a:gd name="f8" fmla="+- 0 0 -90"/>
                <a:gd name="f9" fmla="*/ f3 1 56"/>
                <a:gd name="f10" fmla="*/ f4 1 56"/>
                <a:gd name="f11" fmla="val f5"/>
                <a:gd name="f12" fmla="val f6"/>
                <a:gd name="f13" fmla="*/ f8 f0 1"/>
                <a:gd name="f14" fmla="+- f12 0 f11"/>
                <a:gd name="f15" fmla="*/ f13 1 f2"/>
                <a:gd name="f16" fmla="*/ f14 1 56"/>
                <a:gd name="f17" fmla="*/ 0 f14 1"/>
                <a:gd name="f18" fmla="+- f15 0 f1"/>
                <a:gd name="f19" fmla="*/ f17 1 56"/>
                <a:gd name="f20" fmla="*/ f11 1 f16"/>
                <a:gd name="f21" fmla="*/ f12 1 f16"/>
                <a:gd name="f22" fmla="*/ f19 1 f16"/>
                <a:gd name="f23" fmla="*/ f20 f9 1"/>
                <a:gd name="f24" fmla="*/ f21 f9 1"/>
                <a:gd name="f25" fmla="*/ f21 f10 1"/>
                <a:gd name="f26" fmla="*/ f20 f10 1"/>
                <a:gd name="f27" fmla="*/ f22 f9 1"/>
                <a:gd name="f28" fmla="*/ f22 f10 1"/>
              </a:gdLst>
              <a:ahLst/>
              <a:cxnLst>
                <a:cxn ang="3cd4">
                  <a:pos x="hc" y="t"/>
                </a:cxn>
                <a:cxn ang="0">
                  <a:pos x="r" y="vc"/>
                </a:cxn>
                <a:cxn ang="cd4">
                  <a:pos x="hc" y="b"/>
                </a:cxn>
                <a:cxn ang="cd2">
                  <a:pos x="l" y="vc"/>
                </a:cxn>
                <a:cxn ang="f18">
                  <a:pos x="f27" y="f28"/>
                </a:cxn>
                <a:cxn ang="f18">
                  <a:pos x="f27" y="f28"/>
                </a:cxn>
                <a:cxn ang="f18">
                  <a:pos x="f27" y="f28"/>
                </a:cxn>
              </a:cxnLst>
              <a:rect l="f23" t="f26" r="f24" b="f25"/>
              <a:pathLst>
                <a:path w="56" h="56">
                  <a:moveTo>
                    <a:pt x="f5" y="f5"/>
                  </a:moveTo>
                  <a:lnTo>
                    <a:pt x="f5" y="f5"/>
                  </a:lnTo>
                  <a:cubicBezTo>
                    <a:pt x="f5" y="f5"/>
                    <a:pt x="f7" y="f7"/>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8" name="Freeform: Shape 402">
              <a:extLst>
                <a:ext uri="{FF2B5EF4-FFF2-40B4-BE49-F238E27FC236}">
                  <a16:creationId xmlns:a16="http://schemas.microsoft.com/office/drawing/2014/main" id="{0B5B35DA-A39A-9876-028C-2BF8072B6FA7}"/>
                </a:ext>
              </a:extLst>
            </p:cNvPr>
            <p:cNvSpPr/>
            <p:nvPr/>
          </p:nvSpPr>
          <p:spPr>
            <a:xfrm flipH="1">
              <a:off x="11409416" y="4906706"/>
              <a:ext cx="70052" cy="76087"/>
            </a:xfrm>
            <a:custGeom>
              <a:avLst/>
              <a:gdLst>
                <a:gd name="f0" fmla="val 10800000"/>
                <a:gd name="f1" fmla="val 5400000"/>
                <a:gd name="f2" fmla="val 180"/>
                <a:gd name="f3" fmla="val w"/>
                <a:gd name="f4" fmla="val h"/>
                <a:gd name="f5" fmla="val 0"/>
                <a:gd name="f6" fmla="val 70052"/>
                <a:gd name="f7" fmla="val 76086"/>
                <a:gd name="f8" fmla="val 70053"/>
                <a:gd name="f9" fmla="val 75451"/>
                <a:gd name="f10" fmla="val 3301"/>
                <a:gd name="f11" fmla="val 1592"/>
                <a:gd name="f12" fmla="val 2284"/>
                <a:gd name="f13" fmla="val 448"/>
                <a:gd name="f14" fmla="val 1688"/>
                <a:gd name="f15" fmla="val -149"/>
                <a:gd name="f16" fmla="val 722"/>
                <a:gd name="f17" fmla="val 126"/>
                <a:gd name="f18" fmla="val 125"/>
                <a:gd name="f19" fmla="val 123"/>
                <a:gd name="f20" fmla="val 122"/>
                <a:gd name="f21" fmla="val -41"/>
                <a:gd name="f22" fmla="val 817"/>
                <a:gd name="f23" fmla="val 1224"/>
                <a:gd name="f24" fmla="val 2228"/>
                <a:gd name="f25" fmla="val 885"/>
                <a:gd name="f26" fmla="val 3118"/>
                <a:gd name="f27" fmla="val 67001"/>
                <a:gd name="f28" fmla="val 76087"/>
                <a:gd name="f29" fmla="val 68908"/>
                <a:gd name="f30" fmla="val 75070"/>
                <a:gd name="f31" fmla="val 69798"/>
                <a:gd name="f32" fmla="+- 0 0 -90"/>
                <a:gd name="f33" fmla="*/ f3 1 70052"/>
                <a:gd name="f34" fmla="*/ f4 1 76086"/>
                <a:gd name="f35" fmla="val f5"/>
                <a:gd name="f36" fmla="val f6"/>
                <a:gd name="f37" fmla="val f7"/>
                <a:gd name="f38" fmla="*/ f32 f0 1"/>
                <a:gd name="f39" fmla="+- f37 0 f35"/>
                <a:gd name="f40" fmla="+- f36 0 f35"/>
                <a:gd name="f41" fmla="*/ f38 1 f2"/>
                <a:gd name="f42" fmla="*/ f40 1 70052"/>
                <a:gd name="f43" fmla="*/ f39 1 76086"/>
                <a:gd name="f44" fmla="*/ 70053 f40 1"/>
                <a:gd name="f45" fmla="*/ 75451 f39 1"/>
                <a:gd name="f46" fmla="*/ 3301 f40 1"/>
                <a:gd name="f47" fmla="*/ 1592 f39 1"/>
                <a:gd name="f48" fmla="*/ 2284 f40 1"/>
                <a:gd name="f49" fmla="*/ 448 f39 1"/>
                <a:gd name="f50" fmla="*/ 126 f40 1"/>
                <a:gd name="f51" fmla="*/ 122 f40 1"/>
                <a:gd name="f52" fmla="*/ 2228 f39 1"/>
                <a:gd name="f53" fmla="*/ 885 f40 1"/>
                <a:gd name="f54" fmla="*/ 3118 f39 1"/>
                <a:gd name="f55" fmla="*/ 67001 f40 1"/>
                <a:gd name="f56" fmla="*/ 76087 f39 1"/>
                <a:gd name="f57" fmla="*/ 68908 f40 1"/>
                <a:gd name="f58" fmla="*/ 75070 f39 1"/>
                <a:gd name="f59" fmla="*/ 69798 f40 1"/>
                <a:gd name="f60" fmla="+- f41 0 f1"/>
                <a:gd name="f61" fmla="*/ f44 1 70052"/>
                <a:gd name="f62" fmla="*/ f45 1 76086"/>
                <a:gd name="f63" fmla="*/ f46 1 70052"/>
                <a:gd name="f64" fmla="*/ f47 1 76086"/>
                <a:gd name="f65" fmla="*/ f48 1 70052"/>
                <a:gd name="f66" fmla="*/ f49 1 76086"/>
                <a:gd name="f67" fmla="*/ f50 1 70052"/>
                <a:gd name="f68" fmla="*/ f51 1 70052"/>
                <a:gd name="f69" fmla="*/ f52 1 76086"/>
                <a:gd name="f70" fmla="*/ f53 1 70052"/>
                <a:gd name="f71" fmla="*/ f54 1 76086"/>
                <a:gd name="f72" fmla="*/ f55 1 70052"/>
                <a:gd name="f73" fmla="*/ f56 1 76086"/>
                <a:gd name="f74" fmla="*/ f57 1 70052"/>
                <a:gd name="f75" fmla="*/ f58 1 76086"/>
                <a:gd name="f76" fmla="*/ f59 1 70052"/>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2"/>
                <a:gd name="f89" fmla="*/ f69 1 f43"/>
                <a:gd name="f90" fmla="*/ f70 1 f42"/>
                <a:gd name="f91" fmla="*/ f71 1 f43"/>
                <a:gd name="f92" fmla="*/ f72 1 f42"/>
                <a:gd name="f93" fmla="*/ f73 1 f43"/>
                <a:gd name="f94" fmla="*/ f74 1 f42"/>
                <a:gd name="f95" fmla="*/ f75 1 f43"/>
                <a:gd name="f96" fmla="*/ f76 1 f42"/>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3 1"/>
                <a:gd name="f109" fmla="*/ f89 f34 1"/>
                <a:gd name="f110" fmla="*/ f90 f33 1"/>
                <a:gd name="f111" fmla="*/ f91 f34 1"/>
                <a:gd name="f112" fmla="*/ f92 f33 1"/>
                <a:gd name="f113" fmla="*/ f93 f34 1"/>
                <a:gd name="f114" fmla="*/ f94 f33 1"/>
                <a:gd name="f115" fmla="*/ f95 f34 1"/>
                <a:gd name="f116" fmla="*/ f96 f33 1"/>
              </a:gdLst>
              <a:ahLst/>
              <a:cxnLst>
                <a:cxn ang="3cd4">
                  <a:pos x="hc" y="t"/>
                </a:cxn>
                <a:cxn ang="0">
                  <a:pos x="r" y="vc"/>
                </a:cxn>
                <a:cxn ang="cd4">
                  <a:pos x="hc" y="b"/>
                </a:cxn>
                <a:cxn ang="cd2">
                  <a:pos x="l" y="vc"/>
                </a:cxn>
                <a:cxn ang="f60">
                  <a:pos x="f101" y="f102"/>
                </a:cxn>
                <a:cxn ang="f60">
                  <a:pos x="f101" y="f102"/>
                </a:cxn>
                <a:cxn ang="f60">
                  <a:pos x="f103" y="f104"/>
                </a:cxn>
                <a:cxn ang="f60">
                  <a:pos x="f105" y="f106"/>
                </a:cxn>
                <a:cxn ang="f60">
                  <a:pos x="f105" y="f106"/>
                </a:cxn>
                <a:cxn ang="f60">
                  <a:pos x="f107" y="f106"/>
                </a:cxn>
                <a:cxn ang="f60">
                  <a:pos x="f108" y="f106"/>
                </a:cxn>
                <a:cxn ang="f60">
                  <a:pos x="f108" y="f104"/>
                </a:cxn>
                <a:cxn ang="f60">
                  <a:pos x="f108" y="f109"/>
                </a:cxn>
                <a:cxn ang="f60">
                  <a:pos x="f108" y="f109"/>
                </a:cxn>
                <a:cxn ang="f60">
                  <a:pos x="f108" y="f109"/>
                </a:cxn>
                <a:cxn ang="f60">
                  <a:pos x="f110" y="f111"/>
                </a:cxn>
                <a:cxn ang="f60">
                  <a:pos x="f112" y="f113"/>
                </a:cxn>
                <a:cxn ang="f60">
                  <a:pos x="f114" y="f115"/>
                </a:cxn>
                <a:cxn ang="f60">
                  <a:pos x="f116" y="f115"/>
                </a:cxn>
              </a:cxnLst>
              <a:rect l="f97" t="f100" r="f98" b="f99"/>
              <a:pathLst>
                <a:path w="70052" h="76086">
                  <a:moveTo>
                    <a:pt x="f8" y="f9"/>
                  </a:moveTo>
                  <a:lnTo>
                    <a:pt x="f8" y="f9"/>
                  </a:lnTo>
                  <a:lnTo>
                    <a:pt x="f10" y="f11"/>
                  </a:lnTo>
                  <a:lnTo>
                    <a:pt x="f12" y="f13"/>
                  </a:lnTo>
                  <a:lnTo>
                    <a:pt x="f12" y="f13"/>
                  </a:lnTo>
                  <a:cubicBezTo>
                    <a:pt x="f14" y="f15"/>
                    <a:pt x="f16" y="f15"/>
                    <a:pt x="f17" y="f13"/>
                  </a:cubicBezTo>
                  <a:cubicBezTo>
                    <a:pt x="f18" y="f13"/>
                    <a:pt x="f19" y="f13"/>
                    <a:pt x="f20" y="f13"/>
                  </a:cubicBezTo>
                  <a:cubicBezTo>
                    <a:pt x="f21" y="f22"/>
                    <a:pt x="f21" y="f23"/>
                    <a:pt x="f20" y="f11"/>
                  </a:cubicBezTo>
                  <a:cubicBezTo>
                    <a:pt x="f20" y="f11"/>
                    <a:pt x="f20" y="f11"/>
                    <a:pt x="f20" y="f24"/>
                  </a:cubicBezTo>
                  <a:lnTo>
                    <a:pt x="f20" y="f24"/>
                  </a:lnTo>
                  <a:lnTo>
                    <a:pt x="f20" y="f24"/>
                  </a:lnTo>
                  <a:lnTo>
                    <a:pt x="f25" y="f26"/>
                  </a:lnTo>
                  <a:lnTo>
                    <a:pt x="f27" y="f28"/>
                  </a:lnTo>
                  <a:lnTo>
                    <a:pt x="f29" y="f30"/>
                  </a:lnTo>
                  <a:lnTo>
                    <a:pt x="f31"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9" name="Freeform: Shape 403">
              <a:extLst>
                <a:ext uri="{FF2B5EF4-FFF2-40B4-BE49-F238E27FC236}">
                  <a16:creationId xmlns:a16="http://schemas.microsoft.com/office/drawing/2014/main" id="{420A14BC-805C-5ED5-69D9-D42D7A004EE3}"/>
                </a:ext>
              </a:extLst>
            </p:cNvPr>
            <p:cNvSpPr/>
            <p:nvPr/>
          </p:nvSpPr>
          <p:spPr>
            <a:xfrm flipH="1">
              <a:off x="11049463" y="3931865"/>
              <a:ext cx="416783" cy="207340"/>
            </a:xfrm>
            <a:custGeom>
              <a:avLst/>
              <a:gdLst>
                <a:gd name="f0" fmla="val 10800000"/>
                <a:gd name="f1" fmla="val 5400000"/>
                <a:gd name="f2" fmla="val 180"/>
                <a:gd name="f3" fmla="val w"/>
                <a:gd name="f4" fmla="val h"/>
                <a:gd name="f5" fmla="val 0"/>
                <a:gd name="f6" fmla="val 416786"/>
                <a:gd name="f7" fmla="val 207339"/>
                <a:gd name="f8" fmla="val 416787"/>
                <a:gd name="f9" fmla="val 2288"/>
                <a:gd name="f10" fmla="val 416459"/>
                <a:gd name="f11" fmla="val 1869"/>
                <a:gd name="f12" fmla="val 416201"/>
                <a:gd name="f13" fmla="val 1398"/>
                <a:gd name="f14" fmla="val 416024"/>
                <a:gd name="f15" fmla="val 890"/>
                <a:gd name="f16" fmla="val 254"/>
                <a:gd name="f17" fmla="val 1017"/>
                <a:gd name="f18" fmla="val 205686"/>
                <a:gd name="f19" fmla="val 1526"/>
                <a:gd name="f20" fmla="val 415388"/>
                <a:gd name="f21" fmla="val 1780"/>
                <a:gd name="f22" fmla="+- 0 0 -90"/>
                <a:gd name="f23" fmla="*/ f3 1 416786"/>
                <a:gd name="f24" fmla="*/ f4 1 207339"/>
                <a:gd name="f25" fmla="val f5"/>
                <a:gd name="f26" fmla="val f6"/>
                <a:gd name="f27" fmla="val f7"/>
                <a:gd name="f28" fmla="*/ f22 f0 1"/>
                <a:gd name="f29" fmla="+- f27 0 f25"/>
                <a:gd name="f30" fmla="+- f26 0 f25"/>
                <a:gd name="f31" fmla="*/ f28 1 f2"/>
                <a:gd name="f32" fmla="*/ f30 1 416786"/>
                <a:gd name="f33" fmla="*/ f29 1 207339"/>
                <a:gd name="f34" fmla="*/ 416787 f30 1"/>
                <a:gd name="f35" fmla="*/ 2288 f29 1"/>
                <a:gd name="f36" fmla="*/ 416024 f30 1"/>
                <a:gd name="f37" fmla="*/ 890 f29 1"/>
                <a:gd name="f38" fmla="*/ 0 f29 1"/>
                <a:gd name="f39" fmla="*/ 1017 f30 1"/>
                <a:gd name="f40" fmla="*/ 205686 f29 1"/>
                <a:gd name="f41" fmla="*/ 0 f30 1"/>
                <a:gd name="f42" fmla="*/ 1526 f30 1"/>
                <a:gd name="f43" fmla="*/ 207339 f29 1"/>
                <a:gd name="f44" fmla="*/ 415388 f30 1"/>
                <a:gd name="f45" fmla="*/ 1780 f29 1"/>
                <a:gd name="f46" fmla="+- f31 0 f1"/>
                <a:gd name="f47" fmla="*/ f34 1 416786"/>
                <a:gd name="f48" fmla="*/ f35 1 207339"/>
                <a:gd name="f49" fmla="*/ f36 1 416786"/>
                <a:gd name="f50" fmla="*/ f37 1 207339"/>
                <a:gd name="f51" fmla="*/ f38 1 207339"/>
                <a:gd name="f52" fmla="*/ f39 1 416786"/>
                <a:gd name="f53" fmla="*/ f40 1 207339"/>
                <a:gd name="f54" fmla="*/ f41 1 416786"/>
                <a:gd name="f55" fmla="*/ f42 1 416786"/>
                <a:gd name="f56" fmla="*/ f43 1 207339"/>
                <a:gd name="f57" fmla="*/ f44 1 416786"/>
                <a:gd name="f58" fmla="*/ f45 1 207339"/>
                <a:gd name="f59" fmla="*/ f25 1 f32"/>
                <a:gd name="f60" fmla="*/ f26 1 f32"/>
                <a:gd name="f61" fmla="*/ f25 1 f33"/>
                <a:gd name="f62" fmla="*/ f27 1 f33"/>
                <a:gd name="f63" fmla="*/ f47 1 f32"/>
                <a:gd name="f64" fmla="*/ f48 1 f33"/>
                <a:gd name="f65" fmla="*/ f49 1 f32"/>
                <a:gd name="f66" fmla="*/ f50 1 f33"/>
                <a:gd name="f67" fmla="*/ f51 1 f33"/>
                <a:gd name="f68" fmla="*/ f52 1 f32"/>
                <a:gd name="f69" fmla="*/ f53 1 f33"/>
                <a:gd name="f70" fmla="*/ f54 1 f32"/>
                <a:gd name="f71" fmla="*/ f55 1 f32"/>
                <a:gd name="f72" fmla="*/ f56 1 f33"/>
                <a:gd name="f73" fmla="*/ f57 1 f32"/>
                <a:gd name="f74" fmla="*/ f58 1 f33"/>
                <a:gd name="f75" fmla="*/ f59 f23 1"/>
                <a:gd name="f76" fmla="*/ f60 f23 1"/>
                <a:gd name="f77" fmla="*/ f62 f24 1"/>
                <a:gd name="f78" fmla="*/ f61 f24 1"/>
                <a:gd name="f79" fmla="*/ f63 f23 1"/>
                <a:gd name="f80" fmla="*/ f64 f24 1"/>
                <a:gd name="f81" fmla="*/ f65 f23 1"/>
                <a:gd name="f82" fmla="*/ f66 f24 1"/>
                <a:gd name="f83" fmla="*/ f67 f24 1"/>
                <a:gd name="f84" fmla="*/ f68 f23 1"/>
                <a:gd name="f85" fmla="*/ f69 f24 1"/>
                <a:gd name="f86" fmla="*/ f70 f23 1"/>
                <a:gd name="f87" fmla="*/ f71 f23 1"/>
                <a:gd name="f88" fmla="*/ f72 f24 1"/>
                <a:gd name="f89" fmla="*/ f73 f23 1"/>
                <a:gd name="f90" fmla="*/ f74 f24 1"/>
              </a:gdLst>
              <a:ahLst/>
              <a:cxnLst>
                <a:cxn ang="3cd4">
                  <a:pos x="hc" y="t"/>
                </a:cxn>
                <a:cxn ang="0">
                  <a:pos x="r" y="vc"/>
                </a:cxn>
                <a:cxn ang="cd4">
                  <a:pos x="hc" y="b"/>
                </a:cxn>
                <a:cxn ang="cd2">
                  <a:pos x="l" y="vc"/>
                </a:cxn>
                <a:cxn ang="f46">
                  <a:pos x="f79" y="f80"/>
                </a:cxn>
                <a:cxn ang="f46">
                  <a:pos x="f81" y="f82"/>
                </a:cxn>
                <a:cxn ang="f46">
                  <a:pos x="f81" y="f83"/>
                </a:cxn>
                <a:cxn ang="f46">
                  <a:pos x="f84" y="f85"/>
                </a:cxn>
                <a:cxn ang="f46">
                  <a:pos x="f86" y="f85"/>
                </a:cxn>
                <a:cxn ang="f46">
                  <a:pos x="f86" y="f85"/>
                </a:cxn>
                <a:cxn ang="f46">
                  <a:pos x="f86" y="f85"/>
                </a:cxn>
                <a:cxn ang="f46">
                  <a:pos x="f86" y="f85"/>
                </a:cxn>
                <a:cxn ang="f46">
                  <a:pos x="f86" y="f85"/>
                </a:cxn>
                <a:cxn ang="f46">
                  <a:pos x="f86" y="f85"/>
                </a:cxn>
                <a:cxn ang="f46">
                  <a:pos x="f86" y="f85"/>
                </a:cxn>
                <a:cxn ang="f46">
                  <a:pos x="f86" y="f85"/>
                </a:cxn>
                <a:cxn ang="f46">
                  <a:pos x="f87" y="f88"/>
                </a:cxn>
                <a:cxn ang="f46">
                  <a:pos x="f89" y="f90"/>
                </a:cxn>
              </a:cxnLst>
              <a:rect l="f75" t="f78" r="f76" b="f77"/>
              <a:pathLst>
                <a:path w="416786" h="207339">
                  <a:moveTo>
                    <a:pt x="f8" y="f9"/>
                  </a:moveTo>
                  <a:cubicBezTo>
                    <a:pt x="f10" y="f11"/>
                    <a:pt x="f12" y="f13"/>
                    <a:pt x="f14" y="f15"/>
                  </a:cubicBezTo>
                  <a:cubicBezTo>
                    <a:pt x="f14" y="f15"/>
                    <a:pt x="f14" y="f16"/>
                    <a:pt x="f14" y="f5"/>
                  </a:cubicBezTo>
                  <a:lnTo>
                    <a:pt x="f17" y="f18"/>
                  </a:lnTo>
                  <a:lnTo>
                    <a:pt x="f5" y="f18"/>
                  </a:lnTo>
                  <a:lnTo>
                    <a:pt x="f5" y="f18"/>
                  </a:lnTo>
                  <a:lnTo>
                    <a:pt x="f5" y="f18"/>
                  </a:lnTo>
                  <a:lnTo>
                    <a:pt x="f5" y="f18"/>
                  </a:lnTo>
                  <a:lnTo>
                    <a:pt x="f5" y="f18"/>
                  </a:lnTo>
                  <a:lnTo>
                    <a:pt x="f5" y="f18"/>
                  </a:lnTo>
                  <a:lnTo>
                    <a:pt x="f5" y="f18"/>
                  </a:lnTo>
                  <a:lnTo>
                    <a:pt x="f5" y="f18"/>
                  </a:lnTo>
                  <a:lnTo>
                    <a:pt x="f19" y="f7"/>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0" name="Freeform: Shape 404">
              <a:extLst>
                <a:ext uri="{FF2B5EF4-FFF2-40B4-BE49-F238E27FC236}">
                  <a16:creationId xmlns:a16="http://schemas.microsoft.com/office/drawing/2014/main" id="{E6D7B698-67E4-03F2-DCC6-0B99BD2473B5}"/>
                </a:ext>
              </a:extLst>
            </p:cNvPr>
            <p:cNvSpPr/>
            <p:nvPr/>
          </p:nvSpPr>
          <p:spPr>
            <a:xfrm flipH="1">
              <a:off x="11454551" y="4139580"/>
              <a:ext cx="12710" cy="813"/>
            </a:xfrm>
            <a:custGeom>
              <a:avLst/>
              <a:gdLst>
                <a:gd name="f0" fmla="val 10800000"/>
                <a:gd name="f1" fmla="val 5400000"/>
                <a:gd name="f2" fmla="val 180"/>
                <a:gd name="f3" fmla="val w"/>
                <a:gd name="f4" fmla="val h"/>
                <a:gd name="f5" fmla="val 0"/>
                <a:gd name="f6" fmla="val 12714"/>
                <a:gd name="f7" fmla="val 813"/>
                <a:gd name="f8" fmla="val 635"/>
                <a:gd name="f9" fmla="val 1271"/>
                <a:gd name="f10" fmla="+- 0 0 -90"/>
                <a:gd name="f11" fmla="*/ f3 1 12714"/>
                <a:gd name="f12" fmla="*/ f4 1 813"/>
                <a:gd name="f13" fmla="val f5"/>
                <a:gd name="f14" fmla="val f6"/>
                <a:gd name="f15" fmla="val f7"/>
                <a:gd name="f16" fmla="*/ f10 f0 1"/>
                <a:gd name="f17" fmla="+- f15 0 f13"/>
                <a:gd name="f18" fmla="+- f14 0 f13"/>
                <a:gd name="f19" fmla="*/ f16 1 f2"/>
                <a:gd name="f20" fmla="*/ f18 1 12714"/>
                <a:gd name="f21" fmla="*/ f17 1 813"/>
                <a:gd name="f22" fmla="*/ 0 f18 1"/>
                <a:gd name="f23" fmla="*/ 0 f17 1"/>
                <a:gd name="f24" fmla="*/ 635 f17 1"/>
                <a:gd name="f25" fmla="+- f19 0 f1"/>
                <a:gd name="f26" fmla="*/ f22 1 12714"/>
                <a:gd name="f27" fmla="*/ f23 1 813"/>
                <a:gd name="f28" fmla="*/ f24 1 813"/>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1"/>
                </a:cxn>
                <a:cxn ang="f25">
                  <a:pos x="f40" y="f42"/>
                </a:cxn>
                <a:cxn ang="f25">
                  <a:pos x="f40" y="f41"/>
                </a:cxn>
              </a:cxnLst>
              <a:rect l="f36" t="f39" r="f37" b="f38"/>
              <a:pathLst>
                <a:path w="12714" h="813">
                  <a:moveTo>
                    <a:pt x="f5" y="f5"/>
                  </a:moveTo>
                  <a:lnTo>
                    <a:pt x="f5" y="f5"/>
                  </a:lnTo>
                  <a:cubicBezTo>
                    <a:pt x="f5" y="f5"/>
                    <a:pt x="f5" y="f5"/>
                    <a:pt x="f5" y="f8"/>
                  </a:cubicBezTo>
                  <a:cubicBezTo>
                    <a:pt x="f5" y="f9"/>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1" name="Freeform: Shape 405">
              <a:extLst>
                <a:ext uri="{FF2B5EF4-FFF2-40B4-BE49-F238E27FC236}">
                  <a16:creationId xmlns:a16="http://schemas.microsoft.com/office/drawing/2014/main" id="{9999E4CC-174E-7D07-9074-FC9E4E68E9B9}"/>
                </a:ext>
              </a:extLst>
            </p:cNvPr>
            <p:cNvSpPr/>
            <p:nvPr/>
          </p:nvSpPr>
          <p:spPr>
            <a:xfrm flipH="1">
              <a:off x="11464719" y="4140092"/>
              <a:ext cx="7123" cy="109581"/>
            </a:xfrm>
            <a:custGeom>
              <a:avLst/>
              <a:gdLst>
                <a:gd name="f0" fmla="val 10800000"/>
                <a:gd name="f1" fmla="val 5400000"/>
                <a:gd name="f2" fmla="val 180"/>
                <a:gd name="f3" fmla="val w"/>
                <a:gd name="f4" fmla="val h"/>
                <a:gd name="f5" fmla="val 0"/>
                <a:gd name="f6" fmla="val 7120"/>
                <a:gd name="f7" fmla="val 109580"/>
                <a:gd name="f8" fmla="val 4577"/>
                <a:gd name="f9" fmla="val 1144"/>
                <a:gd name="f10" fmla="val 4451"/>
                <a:gd name="f11" fmla="val 775"/>
                <a:gd name="f12" fmla="val 369"/>
                <a:gd name="f13" fmla="val 635"/>
                <a:gd name="f14" fmla="val 105767"/>
                <a:gd name="f15" fmla="val 2543"/>
                <a:gd name="f16" fmla="val 108437"/>
                <a:gd name="f17" fmla="val 2652"/>
                <a:gd name="f18" fmla="val 108805"/>
                <a:gd name="f19" fmla="val 109212"/>
                <a:gd name="f20" fmla="val 109581"/>
                <a:gd name="f21" fmla="val 108945"/>
                <a:gd name="f22" fmla="val 3814"/>
                <a:gd name="f23" fmla="+- 0 0 -90"/>
                <a:gd name="f24" fmla="*/ f3 1 7120"/>
                <a:gd name="f25" fmla="*/ f4 1 109580"/>
                <a:gd name="f26" fmla="val f5"/>
                <a:gd name="f27" fmla="val f6"/>
                <a:gd name="f28" fmla="val f7"/>
                <a:gd name="f29" fmla="*/ f23 f0 1"/>
                <a:gd name="f30" fmla="+- f28 0 f26"/>
                <a:gd name="f31" fmla="+- f27 0 f26"/>
                <a:gd name="f32" fmla="*/ f29 1 f2"/>
                <a:gd name="f33" fmla="*/ f31 1 7120"/>
                <a:gd name="f34" fmla="*/ f30 1 109580"/>
                <a:gd name="f35" fmla="*/ 4577 f31 1"/>
                <a:gd name="f36" fmla="*/ 1144 f30 1"/>
                <a:gd name="f37" fmla="*/ 0 f30 1"/>
                <a:gd name="f38" fmla="*/ 635 f30 1"/>
                <a:gd name="f39" fmla="*/ 0 f31 1"/>
                <a:gd name="f40" fmla="*/ 105767 f30 1"/>
                <a:gd name="f41" fmla="*/ 2543 f31 1"/>
                <a:gd name="f42" fmla="*/ 108437 f30 1"/>
                <a:gd name="f43" fmla="*/ 109581 f30 1"/>
                <a:gd name="f44" fmla="*/ 108945 f30 1"/>
                <a:gd name="f45" fmla="*/ 7120 f31 1"/>
                <a:gd name="f46" fmla="*/ 3814 f30 1"/>
                <a:gd name="f47" fmla="+- f32 0 f1"/>
                <a:gd name="f48" fmla="*/ f35 1 7120"/>
                <a:gd name="f49" fmla="*/ f36 1 109580"/>
                <a:gd name="f50" fmla="*/ f37 1 109580"/>
                <a:gd name="f51" fmla="*/ f38 1 109580"/>
                <a:gd name="f52" fmla="*/ f39 1 7120"/>
                <a:gd name="f53" fmla="*/ f40 1 109580"/>
                <a:gd name="f54" fmla="*/ f41 1 7120"/>
                <a:gd name="f55" fmla="*/ f42 1 109580"/>
                <a:gd name="f56" fmla="*/ f43 1 109580"/>
                <a:gd name="f57" fmla="*/ f44 1 109580"/>
                <a:gd name="f58" fmla="*/ f45 1 7120"/>
                <a:gd name="f59" fmla="*/ f46 1 109580"/>
                <a:gd name="f60" fmla="*/ f26 1 f33"/>
                <a:gd name="f61" fmla="*/ f27 1 f33"/>
                <a:gd name="f62" fmla="*/ f26 1 f34"/>
                <a:gd name="f63" fmla="*/ f28 1 f34"/>
                <a:gd name="f64" fmla="*/ f48 1 f33"/>
                <a:gd name="f65" fmla="*/ f49 1 f34"/>
                <a:gd name="f66" fmla="*/ f50 1 f34"/>
                <a:gd name="f67" fmla="*/ f51 1 f34"/>
                <a:gd name="f68" fmla="*/ f52 1 f33"/>
                <a:gd name="f69" fmla="*/ f53 1 f34"/>
                <a:gd name="f70" fmla="*/ f54 1 f33"/>
                <a:gd name="f71" fmla="*/ f55 1 f34"/>
                <a:gd name="f72" fmla="*/ f56 1 f34"/>
                <a:gd name="f73" fmla="*/ f57 1 f34"/>
                <a:gd name="f74" fmla="*/ f58 1 f33"/>
                <a:gd name="f75" fmla="*/ f59 1 f34"/>
                <a:gd name="f76" fmla="*/ f60 f24 1"/>
                <a:gd name="f77" fmla="*/ f61 f24 1"/>
                <a:gd name="f78" fmla="*/ f63 f25 1"/>
                <a:gd name="f79" fmla="*/ f62 f25 1"/>
                <a:gd name="f80" fmla="*/ f64 f24 1"/>
                <a:gd name="f81" fmla="*/ f65 f25 1"/>
                <a:gd name="f82" fmla="*/ f66 f25 1"/>
                <a:gd name="f83" fmla="*/ f67 f25 1"/>
                <a:gd name="f84" fmla="*/ f68 f24 1"/>
                <a:gd name="f85" fmla="*/ f69 f25 1"/>
                <a:gd name="f86" fmla="*/ f70 f24 1"/>
                <a:gd name="f87" fmla="*/ f71 f25 1"/>
                <a:gd name="f88" fmla="*/ f72 f25 1"/>
                <a:gd name="f89" fmla="*/ f73 f25 1"/>
                <a:gd name="f90" fmla="*/ f74 f24 1"/>
                <a:gd name="f91" fmla="*/ f75 f25 1"/>
              </a:gdLst>
              <a:ahLst/>
              <a:cxnLst>
                <a:cxn ang="3cd4">
                  <a:pos x="hc" y="t"/>
                </a:cxn>
                <a:cxn ang="0">
                  <a:pos x="r" y="vc"/>
                </a:cxn>
                <a:cxn ang="cd4">
                  <a:pos x="hc" y="b"/>
                </a:cxn>
                <a:cxn ang="cd2">
                  <a:pos x="l" y="vc"/>
                </a:cxn>
                <a:cxn ang="f47">
                  <a:pos x="f80" y="f81"/>
                </a:cxn>
                <a:cxn ang="f47">
                  <a:pos x="f80" y="f82"/>
                </a:cxn>
                <a:cxn ang="f47">
                  <a:pos x="f80" y="f83"/>
                </a:cxn>
                <a:cxn ang="f47">
                  <a:pos x="f84" y="f85"/>
                </a:cxn>
                <a:cxn ang="f47">
                  <a:pos x="f86" y="f87"/>
                </a:cxn>
                <a:cxn ang="f47">
                  <a:pos x="f86" y="f88"/>
                </a:cxn>
                <a:cxn ang="f47">
                  <a:pos x="f86" y="f89"/>
                </a:cxn>
                <a:cxn ang="f47">
                  <a:pos x="f90" y="f91"/>
                </a:cxn>
              </a:cxnLst>
              <a:rect l="f76" t="f79" r="f77" b="f78"/>
              <a:pathLst>
                <a:path w="7120" h="109580">
                  <a:moveTo>
                    <a:pt x="f8" y="f9"/>
                  </a:moveTo>
                  <a:cubicBezTo>
                    <a:pt x="f10" y="f11"/>
                    <a:pt x="f10" y="f12"/>
                    <a:pt x="f8" y="f5"/>
                  </a:cubicBezTo>
                  <a:lnTo>
                    <a:pt x="f8" y="f13"/>
                  </a:lnTo>
                  <a:lnTo>
                    <a:pt x="f5" y="f14"/>
                  </a:lnTo>
                  <a:lnTo>
                    <a:pt x="f15" y="f16"/>
                  </a:lnTo>
                  <a:cubicBezTo>
                    <a:pt x="f17" y="f18"/>
                    <a:pt x="f17" y="f19"/>
                    <a:pt x="f15" y="f20"/>
                  </a:cubicBezTo>
                  <a:lnTo>
                    <a:pt x="f15" y="f21"/>
                  </a:lnTo>
                  <a:lnTo>
                    <a:pt x="f6"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2" name="Freeform: Shape 406">
              <a:extLst>
                <a:ext uri="{FF2B5EF4-FFF2-40B4-BE49-F238E27FC236}">
                  <a16:creationId xmlns:a16="http://schemas.microsoft.com/office/drawing/2014/main" id="{E567D02F-DA32-0A53-C372-327C36F84D42}"/>
                </a:ext>
              </a:extLst>
            </p:cNvPr>
            <p:cNvSpPr/>
            <p:nvPr/>
          </p:nvSpPr>
          <p:spPr>
            <a:xfrm flipH="1">
              <a:off x="11454551" y="4140092"/>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3" name="Freeform: Shape 407">
              <a:extLst>
                <a:ext uri="{FF2B5EF4-FFF2-40B4-BE49-F238E27FC236}">
                  <a16:creationId xmlns:a16="http://schemas.microsoft.com/office/drawing/2014/main" id="{1484F42B-633C-5DF4-022D-C99B5733556F}"/>
                </a:ext>
              </a:extLst>
            </p:cNvPr>
            <p:cNvSpPr/>
            <p:nvPr/>
          </p:nvSpPr>
          <p:spPr>
            <a:xfrm flipH="1">
              <a:off x="11453911" y="4138949"/>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4" name="Freeform: Shape 408">
              <a:extLst>
                <a:ext uri="{FF2B5EF4-FFF2-40B4-BE49-F238E27FC236}">
                  <a16:creationId xmlns:a16="http://schemas.microsoft.com/office/drawing/2014/main" id="{2F6F7D7D-BF0D-6B06-018A-DA44D0AEB276}"/>
                </a:ext>
              </a:extLst>
            </p:cNvPr>
            <p:cNvSpPr/>
            <p:nvPr/>
          </p:nvSpPr>
          <p:spPr>
            <a:xfrm flipH="1">
              <a:off x="11457724" y="4251959"/>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5" name="Freeform: Shape 409">
              <a:extLst>
                <a:ext uri="{FF2B5EF4-FFF2-40B4-BE49-F238E27FC236}">
                  <a16:creationId xmlns:a16="http://schemas.microsoft.com/office/drawing/2014/main" id="{312C5609-9A73-23C7-7B2F-9CB45B8FCA77}"/>
                </a:ext>
              </a:extLst>
            </p:cNvPr>
            <p:cNvSpPr/>
            <p:nvPr/>
          </p:nvSpPr>
          <p:spPr>
            <a:xfrm flipH="1">
              <a:off x="11456078" y="4249802"/>
              <a:ext cx="12710" cy="630"/>
            </a:xfrm>
            <a:custGeom>
              <a:avLst/>
              <a:gdLst>
                <a:gd name="f0" fmla="val 10800000"/>
                <a:gd name="f1" fmla="val 5400000"/>
                <a:gd name="f2" fmla="val 180"/>
                <a:gd name="f3" fmla="val w"/>
                <a:gd name="f4" fmla="val h"/>
                <a:gd name="f5" fmla="val 0"/>
                <a:gd name="f6" fmla="val 12714"/>
                <a:gd name="f7" fmla="val 635"/>
                <a:gd name="f8" fmla="val 636"/>
                <a:gd name="f9" fmla="val 254"/>
                <a:gd name="f10" fmla="+- 0 0 -90"/>
                <a:gd name="f11" fmla="*/ f3 1 12714"/>
                <a:gd name="f12" fmla="*/ f4 1 635"/>
                <a:gd name="f13" fmla="val f5"/>
                <a:gd name="f14" fmla="val f6"/>
                <a:gd name="f15" fmla="val f7"/>
                <a:gd name="f16" fmla="*/ f10 f0 1"/>
                <a:gd name="f17" fmla="+- f15 0 f13"/>
                <a:gd name="f18" fmla="+- f14 0 f13"/>
                <a:gd name="f19" fmla="*/ f16 1 f2"/>
                <a:gd name="f20" fmla="*/ f18 1 12714"/>
                <a:gd name="f21" fmla="*/ f17 1 635"/>
                <a:gd name="f22" fmla="*/ 0 f18 1"/>
                <a:gd name="f23" fmla="*/ 0 f17 1"/>
                <a:gd name="f24" fmla="*/ 636 f17 1"/>
                <a:gd name="f25" fmla="+- f19 0 f1"/>
                <a:gd name="f26" fmla="*/ f22 1 12714"/>
                <a:gd name="f27" fmla="*/ f23 1 635"/>
                <a:gd name="f28" fmla="*/ f24 1 635"/>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1"/>
                </a:cxn>
                <a:cxn ang="f25">
                  <a:pos x="f40" y="f42"/>
                </a:cxn>
                <a:cxn ang="f25">
                  <a:pos x="f40" y="f41"/>
                </a:cxn>
              </a:cxnLst>
              <a:rect l="f36" t="f39" r="f37" b="f38"/>
              <a:pathLst>
                <a:path w="12714" h="635">
                  <a:moveTo>
                    <a:pt x="f5" y="f5"/>
                  </a:moveTo>
                  <a:lnTo>
                    <a:pt x="f5" y="f5"/>
                  </a:lnTo>
                  <a:lnTo>
                    <a:pt x="f5" y="f8"/>
                  </a:lnTo>
                  <a:cubicBezTo>
                    <a:pt x="f5" y="f8"/>
                    <a:pt x="f5"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6" name="Freeform: Shape 410">
              <a:extLst>
                <a:ext uri="{FF2B5EF4-FFF2-40B4-BE49-F238E27FC236}">
                  <a16:creationId xmlns:a16="http://schemas.microsoft.com/office/drawing/2014/main" id="{531BFC2B-DE02-0031-0780-3283A1966E19}"/>
                </a:ext>
              </a:extLst>
            </p:cNvPr>
            <p:cNvSpPr/>
            <p:nvPr/>
          </p:nvSpPr>
          <p:spPr>
            <a:xfrm flipH="1">
              <a:off x="11452768" y="4138437"/>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7" name="Freeform: Shape 411">
              <a:extLst>
                <a:ext uri="{FF2B5EF4-FFF2-40B4-BE49-F238E27FC236}">
                  <a16:creationId xmlns:a16="http://schemas.microsoft.com/office/drawing/2014/main" id="{8D81C5ED-CBE9-30E7-2846-D0BD661634E3}"/>
                </a:ext>
              </a:extLst>
            </p:cNvPr>
            <p:cNvSpPr/>
            <p:nvPr/>
          </p:nvSpPr>
          <p:spPr>
            <a:xfrm flipH="1">
              <a:off x="11471120" y="4139452"/>
              <a:ext cx="100785" cy="111483"/>
            </a:xfrm>
            <a:custGeom>
              <a:avLst/>
              <a:gdLst>
                <a:gd name="f0" fmla="val 10800000"/>
                <a:gd name="f1" fmla="val 5400000"/>
                <a:gd name="f2" fmla="val 180"/>
                <a:gd name="f3" fmla="val w"/>
                <a:gd name="f4" fmla="val h"/>
                <a:gd name="f5" fmla="val 0"/>
                <a:gd name="f6" fmla="val 100782"/>
                <a:gd name="f7" fmla="val 111487"/>
                <a:gd name="f8" fmla="val 100192"/>
                <a:gd name="f9" fmla="val 106403"/>
                <a:gd name="f10" fmla="val 4449"/>
                <a:gd name="f11" fmla="val 100700"/>
                <a:gd name="f12" fmla="val 111488"/>
                <a:gd name="f13" fmla="val 110852"/>
                <a:gd name="f14" fmla="val 100809"/>
                <a:gd name="f15" fmla="val 110484"/>
                <a:gd name="f16" fmla="val 110077"/>
                <a:gd name="f17" fmla="val 109708"/>
                <a:gd name="f18" fmla="+- 0 0 -90"/>
                <a:gd name="f19" fmla="*/ f3 1 100782"/>
                <a:gd name="f20" fmla="*/ f4 1 111487"/>
                <a:gd name="f21" fmla="val f5"/>
                <a:gd name="f22" fmla="val f6"/>
                <a:gd name="f23" fmla="val f7"/>
                <a:gd name="f24" fmla="*/ f18 f0 1"/>
                <a:gd name="f25" fmla="+- f23 0 f21"/>
                <a:gd name="f26" fmla="+- f22 0 f21"/>
                <a:gd name="f27" fmla="*/ f24 1 f2"/>
                <a:gd name="f28" fmla="*/ f26 1 100782"/>
                <a:gd name="f29" fmla="*/ f25 1 111487"/>
                <a:gd name="f30" fmla="*/ 100192 f26 1"/>
                <a:gd name="f31" fmla="*/ 106403 f25 1"/>
                <a:gd name="f32" fmla="*/ 0 f26 1"/>
                <a:gd name="f33" fmla="*/ 0 f25 1"/>
                <a:gd name="f34" fmla="*/ 4449 f25 1"/>
                <a:gd name="f35" fmla="*/ 100700 f26 1"/>
                <a:gd name="f36" fmla="*/ 111488 f25 1"/>
                <a:gd name="f37" fmla="*/ 110852 f25 1"/>
                <a:gd name="f38" fmla="*/ 109708 f25 1"/>
                <a:gd name="f39" fmla="+- f27 0 f1"/>
                <a:gd name="f40" fmla="*/ f30 1 100782"/>
                <a:gd name="f41" fmla="*/ f31 1 111487"/>
                <a:gd name="f42" fmla="*/ f32 1 100782"/>
                <a:gd name="f43" fmla="*/ f33 1 111487"/>
                <a:gd name="f44" fmla="*/ f34 1 111487"/>
                <a:gd name="f45" fmla="*/ f35 1 100782"/>
                <a:gd name="f46" fmla="*/ f36 1 111487"/>
                <a:gd name="f47" fmla="*/ f37 1 111487"/>
                <a:gd name="f48" fmla="*/ f38 1 111487"/>
                <a:gd name="f49" fmla="*/ f21 1 f28"/>
                <a:gd name="f50" fmla="*/ f22 1 f28"/>
                <a:gd name="f51" fmla="*/ f21 1 f29"/>
                <a:gd name="f52" fmla="*/ f23 1 f29"/>
                <a:gd name="f53" fmla="*/ f40 1 f28"/>
                <a:gd name="f54" fmla="*/ f41 1 f29"/>
                <a:gd name="f55" fmla="*/ f42 1 f28"/>
                <a:gd name="f56" fmla="*/ f43 1 f29"/>
                <a:gd name="f57" fmla="*/ f44 1 f29"/>
                <a:gd name="f58" fmla="*/ f45 1 f28"/>
                <a:gd name="f59" fmla="*/ f46 1 f29"/>
                <a:gd name="f60" fmla="*/ f47 1 f29"/>
                <a:gd name="f61" fmla="*/ f48 1 f29"/>
                <a:gd name="f62" fmla="*/ f49 f19 1"/>
                <a:gd name="f63" fmla="*/ f50 f19 1"/>
                <a:gd name="f64" fmla="*/ f52 f20 1"/>
                <a:gd name="f65" fmla="*/ f51 f20 1"/>
                <a:gd name="f66" fmla="*/ f53 f19 1"/>
                <a:gd name="f67" fmla="*/ f54 f20 1"/>
                <a:gd name="f68" fmla="*/ f55 f19 1"/>
                <a:gd name="f69" fmla="*/ f56 f20 1"/>
                <a:gd name="f70" fmla="*/ f57 f20 1"/>
                <a:gd name="f71" fmla="*/ f58 f19 1"/>
                <a:gd name="f72" fmla="*/ f59 f20 1"/>
                <a:gd name="f73" fmla="*/ f60 f20 1"/>
                <a:gd name="f74" fmla="*/ f61 f20 1"/>
              </a:gdLst>
              <a:ahLst/>
              <a:cxnLst>
                <a:cxn ang="3cd4">
                  <a:pos x="hc" y="t"/>
                </a:cxn>
                <a:cxn ang="0">
                  <a:pos x="r" y="vc"/>
                </a:cxn>
                <a:cxn ang="cd4">
                  <a:pos x="hc" y="b"/>
                </a:cxn>
                <a:cxn ang="cd2">
                  <a:pos x="l" y="vc"/>
                </a:cxn>
                <a:cxn ang="f39">
                  <a:pos x="f66" y="f67"/>
                </a:cxn>
                <a:cxn ang="f39">
                  <a:pos x="f68" y="f69"/>
                </a:cxn>
                <a:cxn ang="f39">
                  <a:pos x="f68" y="f70"/>
                </a:cxn>
                <a:cxn ang="f39">
                  <a:pos x="f71" y="f72"/>
                </a:cxn>
                <a:cxn ang="f39">
                  <a:pos x="f71" y="f72"/>
                </a:cxn>
                <a:cxn ang="f39">
                  <a:pos x="f71" y="f72"/>
                </a:cxn>
                <a:cxn ang="f39">
                  <a:pos x="f71" y="f72"/>
                </a:cxn>
                <a:cxn ang="f39">
                  <a:pos x="f71" y="f72"/>
                </a:cxn>
                <a:cxn ang="f39">
                  <a:pos x="f71" y="f72"/>
                </a:cxn>
                <a:cxn ang="f39">
                  <a:pos x="f71" y="f73"/>
                </a:cxn>
                <a:cxn ang="f39">
                  <a:pos x="f71" y="f73"/>
                </a:cxn>
                <a:cxn ang="f39">
                  <a:pos x="f71" y="f74"/>
                </a:cxn>
              </a:cxnLst>
              <a:rect l="f62" t="f65" r="f63" b="f64"/>
              <a:pathLst>
                <a:path w="100782" h="111487">
                  <a:moveTo>
                    <a:pt x="f8" y="f9"/>
                  </a:moveTo>
                  <a:lnTo>
                    <a:pt x="f5" y="f5"/>
                  </a:lnTo>
                  <a:lnTo>
                    <a:pt x="f5" y="f10"/>
                  </a:lnTo>
                  <a:lnTo>
                    <a:pt x="f11" y="f12"/>
                  </a:lnTo>
                  <a:lnTo>
                    <a:pt x="f11" y="f12"/>
                  </a:lnTo>
                  <a:lnTo>
                    <a:pt x="f11" y="f12"/>
                  </a:lnTo>
                  <a:lnTo>
                    <a:pt x="f11" y="f12"/>
                  </a:lnTo>
                  <a:lnTo>
                    <a:pt x="f11" y="f12"/>
                  </a:lnTo>
                  <a:lnTo>
                    <a:pt x="f11" y="f12"/>
                  </a:lnTo>
                  <a:lnTo>
                    <a:pt x="f11" y="f13"/>
                  </a:lnTo>
                  <a:lnTo>
                    <a:pt x="f11" y="f13"/>
                  </a:lnTo>
                  <a:cubicBezTo>
                    <a:pt x="f14" y="f15"/>
                    <a:pt x="f14" y="f16"/>
                    <a:pt x="f11"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8" name="Freeform: Shape 412">
              <a:extLst>
                <a:ext uri="{FF2B5EF4-FFF2-40B4-BE49-F238E27FC236}">
                  <a16:creationId xmlns:a16="http://schemas.microsoft.com/office/drawing/2014/main" id="{B09A0273-6A8F-8FA6-47CD-DF6B937D9F79}"/>
                </a:ext>
              </a:extLst>
            </p:cNvPr>
            <p:cNvSpPr/>
            <p:nvPr/>
          </p:nvSpPr>
          <p:spPr>
            <a:xfrm flipH="1">
              <a:off x="11442124" y="4138949"/>
              <a:ext cx="22439" cy="22576"/>
            </a:xfrm>
            <a:custGeom>
              <a:avLst/>
              <a:gdLst>
                <a:gd name="f0" fmla="val 10800000"/>
                <a:gd name="f1" fmla="val 5400000"/>
                <a:gd name="f2" fmla="val 180"/>
                <a:gd name="f3" fmla="val w"/>
                <a:gd name="f4" fmla="val h"/>
                <a:gd name="f5" fmla="val 0"/>
                <a:gd name="f6" fmla="val 22439"/>
                <a:gd name="f7" fmla="val 22577"/>
                <a:gd name="f8" fmla="val 20438"/>
                <a:gd name="f9" fmla="val 21484"/>
                <a:gd name="f10" fmla="val 19675"/>
                <a:gd name="f11" fmla="val 20594"/>
                <a:gd name="f12" fmla="val 1620"/>
                <a:gd name="f13" fmla="val 1653"/>
                <a:gd name="f14" fmla="val 94"/>
                <a:gd name="f15" fmla="val -31"/>
                <a:gd name="f16" fmla="val 369"/>
                <a:gd name="f17" fmla="val 776"/>
                <a:gd name="f18" fmla="val 1144"/>
                <a:gd name="f19" fmla="val 2637"/>
                <a:gd name="f20" fmla="val 3814"/>
                <a:gd name="f21" fmla="val 20056"/>
                <a:gd name="f22" fmla="val 22120"/>
                <a:gd name="f23" fmla="val 20696"/>
                <a:gd name="f24" fmla="val 22730"/>
                <a:gd name="f25" fmla="val 21706"/>
                <a:gd name="f26" fmla="val 22345"/>
                <a:gd name="f27" fmla="val 22471"/>
                <a:gd name="f28" fmla="val 21751"/>
                <a:gd name="f29" fmla="val 21344"/>
                <a:gd name="f30" fmla="val 20976"/>
                <a:gd name="f31" fmla="val 22400"/>
                <a:gd name="f32" fmla="val 20721"/>
                <a:gd name="f33" fmla="val 20467"/>
                <a:gd name="f34" fmla="val 20213"/>
                <a:gd name="f35" fmla="+- 0 0 -90"/>
                <a:gd name="f36" fmla="*/ f3 1 22439"/>
                <a:gd name="f37" fmla="*/ f4 1 22577"/>
                <a:gd name="f38" fmla="val f5"/>
                <a:gd name="f39" fmla="val f6"/>
                <a:gd name="f40" fmla="val f7"/>
                <a:gd name="f41" fmla="*/ f35 f0 1"/>
                <a:gd name="f42" fmla="+- f40 0 f38"/>
                <a:gd name="f43" fmla="+- f39 0 f38"/>
                <a:gd name="f44" fmla="*/ f41 1 f2"/>
                <a:gd name="f45" fmla="*/ f43 1 22439"/>
                <a:gd name="f46" fmla="*/ f42 1 22577"/>
                <a:gd name="f47" fmla="*/ 20438 f43 1"/>
                <a:gd name="f48" fmla="*/ 21484 f42 1"/>
                <a:gd name="f49" fmla="*/ 19675 f43 1"/>
                <a:gd name="f50" fmla="*/ 20594 f42 1"/>
                <a:gd name="f51" fmla="*/ 1620 f43 1"/>
                <a:gd name="f52" fmla="*/ 1653 f42 1"/>
                <a:gd name="f53" fmla="*/ 94 f43 1"/>
                <a:gd name="f54" fmla="*/ 0 f42 1"/>
                <a:gd name="f55" fmla="*/ 1144 f42 1"/>
                <a:gd name="f56" fmla="*/ 2637 f43 1"/>
                <a:gd name="f57" fmla="*/ 3814 f42 1"/>
                <a:gd name="f58" fmla="*/ 20056 f43 1"/>
                <a:gd name="f59" fmla="*/ 22120 f42 1"/>
                <a:gd name="f60" fmla="*/ 22345 f43 1"/>
                <a:gd name="f61" fmla="*/ 20976 f42 1"/>
                <a:gd name="f62" fmla="*/ 20213 f42 1"/>
                <a:gd name="f63" fmla="+- f44 0 f1"/>
                <a:gd name="f64" fmla="*/ f47 1 22439"/>
                <a:gd name="f65" fmla="*/ f48 1 22577"/>
                <a:gd name="f66" fmla="*/ f49 1 22439"/>
                <a:gd name="f67" fmla="*/ f50 1 22577"/>
                <a:gd name="f68" fmla="*/ f51 1 22439"/>
                <a:gd name="f69" fmla="*/ f52 1 22577"/>
                <a:gd name="f70" fmla="*/ f53 1 22439"/>
                <a:gd name="f71" fmla="*/ f54 1 22577"/>
                <a:gd name="f72" fmla="*/ f55 1 22577"/>
                <a:gd name="f73" fmla="*/ f56 1 22439"/>
                <a:gd name="f74" fmla="*/ f57 1 22577"/>
                <a:gd name="f75" fmla="*/ f58 1 22439"/>
                <a:gd name="f76" fmla="*/ f59 1 22577"/>
                <a:gd name="f77" fmla="*/ f60 1 22439"/>
                <a:gd name="f78" fmla="*/ f61 1 22577"/>
                <a:gd name="f79" fmla="*/ f62 1 22577"/>
                <a:gd name="f80" fmla="*/ f38 1 f45"/>
                <a:gd name="f81" fmla="*/ f39 1 f45"/>
                <a:gd name="f82" fmla="*/ f38 1 f46"/>
                <a:gd name="f83" fmla="*/ f40 1 f46"/>
                <a:gd name="f84" fmla="*/ f64 1 f45"/>
                <a:gd name="f85" fmla="*/ f65 1 f46"/>
                <a:gd name="f86" fmla="*/ f66 1 f45"/>
                <a:gd name="f87" fmla="*/ f67 1 f46"/>
                <a:gd name="f88" fmla="*/ f68 1 f45"/>
                <a:gd name="f89" fmla="*/ f69 1 f46"/>
                <a:gd name="f90" fmla="*/ f70 1 f45"/>
                <a:gd name="f91" fmla="*/ f71 1 f46"/>
                <a:gd name="f92" fmla="*/ f72 1 f46"/>
                <a:gd name="f93" fmla="*/ f73 1 f45"/>
                <a:gd name="f94" fmla="*/ f74 1 f46"/>
                <a:gd name="f95" fmla="*/ f75 1 f45"/>
                <a:gd name="f96" fmla="*/ f76 1 f46"/>
                <a:gd name="f97" fmla="*/ f77 1 f45"/>
                <a:gd name="f98" fmla="*/ f78 1 f46"/>
                <a:gd name="f99" fmla="*/ f79 1 f46"/>
                <a:gd name="f100" fmla="*/ f80 f36 1"/>
                <a:gd name="f101" fmla="*/ f81 f36 1"/>
                <a:gd name="f102" fmla="*/ f83 f37 1"/>
                <a:gd name="f103" fmla="*/ f82 f37 1"/>
                <a:gd name="f104" fmla="*/ f84 f36 1"/>
                <a:gd name="f105" fmla="*/ f85 f37 1"/>
                <a:gd name="f106" fmla="*/ f86 f36 1"/>
                <a:gd name="f107" fmla="*/ f87 f37 1"/>
                <a:gd name="f108" fmla="*/ f88 f36 1"/>
                <a:gd name="f109" fmla="*/ f89 f37 1"/>
                <a:gd name="f110" fmla="*/ f90 f36 1"/>
                <a:gd name="f111" fmla="*/ f91 f37 1"/>
                <a:gd name="f112" fmla="*/ f92 f37 1"/>
                <a:gd name="f113" fmla="*/ f93 f36 1"/>
                <a:gd name="f114" fmla="*/ f94 f37 1"/>
                <a:gd name="f115" fmla="*/ f95 f36 1"/>
                <a:gd name="f116" fmla="*/ f96 f37 1"/>
                <a:gd name="f117" fmla="*/ f97 f36 1"/>
                <a:gd name="f118" fmla="*/ f98 f37 1"/>
                <a:gd name="f119" fmla="*/ f99 f37 1"/>
              </a:gdLst>
              <a:ahLst/>
              <a:cxnLst>
                <a:cxn ang="3cd4">
                  <a:pos x="hc" y="t"/>
                </a:cxn>
                <a:cxn ang="0">
                  <a:pos x="r" y="vc"/>
                </a:cxn>
                <a:cxn ang="cd4">
                  <a:pos x="hc" y="b"/>
                </a:cxn>
                <a:cxn ang="cd2">
                  <a:pos x="l" y="vc"/>
                </a:cxn>
                <a:cxn ang="f63">
                  <a:pos x="f104" y="f105"/>
                </a:cxn>
                <a:cxn ang="f63">
                  <a:pos x="f104" y="f105"/>
                </a:cxn>
                <a:cxn ang="f63">
                  <a:pos x="f106" y="f107"/>
                </a:cxn>
                <a:cxn ang="f63">
                  <a:pos x="f108" y="f109"/>
                </a:cxn>
                <a:cxn ang="f63">
                  <a:pos x="f110" y="f111"/>
                </a:cxn>
                <a:cxn ang="f63">
                  <a:pos x="f110" y="f111"/>
                </a:cxn>
                <a:cxn ang="f63">
                  <a:pos x="f110" y="f111"/>
                </a:cxn>
                <a:cxn ang="f63">
                  <a:pos x="f110" y="f111"/>
                </a:cxn>
                <a:cxn ang="f63">
                  <a:pos x="f110" y="f111"/>
                </a:cxn>
                <a:cxn ang="f63">
                  <a:pos x="f110" y="f111"/>
                </a:cxn>
                <a:cxn ang="f63">
                  <a:pos x="f110" y="f111"/>
                </a:cxn>
                <a:cxn ang="f63">
                  <a:pos x="f110" y="f111"/>
                </a:cxn>
                <a:cxn ang="f63">
                  <a:pos x="f110" y="f111"/>
                </a:cxn>
                <a:cxn ang="f63">
                  <a:pos x="f110" y="f111"/>
                </a:cxn>
                <a:cxn ang="f63">
                  <a:pos x="f110" y="f112"/>
                </a:cxn>
                <a:cxn ang="f63">
                  <a:pos x="f113" y="f114"/>
                </a:cxn>
                <a:cxn ang="f63">
                  <a:pos x="f115" y="f116"/>
                </a:cxn>
                <a:cxn ang="f63">
                  <a:pos x="f115" y="f116"/>
                </a:cxn>
                <a:cxn ang="f63">
                  <a:pos x="f117" y="f116"/>
                </a:cxn>
                <a:cxn ang="f63">
                  <a:pos x="f117" y="f118"/>
                </a:cxn>
                <a:cxn ang="f63">
                  <a:pos x="f117" y="f119"/>
                </a:cxn>
                <a:cxn ang="f63">
                  <a:pos x="f104" y="f105"/>
                </a:cxn>
              </a:cxnLst>
              <a:rect l="f100" t="f103" r="f101" b="f102"/>
              <a:pathLst>
                <a:path w="22439" h="22577">
                  <a:moveTo>
                    <a:pt x="f8" y="f9"/>
                  </a:moveTo>
                  <a:lnTo>
                    <a:pt x="f8" y="f9"/>
                  </a:lnTo>
                  <a:lnTo>
                    <a:pt x="f10" y="f11"/>
                  </a:lnTo>
                  <a:lnTo>
                    <a:pt x="f12" y="f13"/>
                  </a:lnTo>
                  <a:lnTo>
                    <a:pt x="f14" y="f5"/>
                  </a:lnTo>
                  <a:lnTo>
                    <a:pt x="f14" y="f5"/>
                  </a:lnTo>
                  <a:lnTo>
                    <a:pt x="f14" y="f5"/>
                  </a:lnTo>
                  <a:lnTo>
                    <a:pt x="f14" y="f5"/>
                  </a:lnTo>
                  <a:lnTo>
                    <a:pt x="f14" y="f5"/>
                  </a:lnTo>
                  <a:lnTo>
                    <a:pt x="f14" y="f5"/>
                  </a:lnTo>
                  <a:lnTo>
                    <a:pt x="f14" y="f5"/>
                  </a:lnTo>
                  <a:cubicBezTo>
                    <a:pt x="f14" y="f5"/>
                    <a:pt x="f14" y="f5"/>
                    <a:pt x="f14" y="f5"/>
                  </a:cubicBezTo>
                  <a:lnTo>
                    <a:pt x="f14" y="f5"/>
                  </a:lnTo>
                  <a:lnTo>
                    <a:pt x="f14" y="f5"/>
                  </a:lnTo>
                  <a:cubicBezTo>
                    <a:pt x="f15" y="f16"/>
                    <a:pt x="f15" y="f17"/>
                    <a:pt x="f14" y="f18"/>
                  </a:cubicBezTo>
                  <a:lnTo>
                    <a:pt x="f19" y="f20"/>
                  </a:lnTo>
                  <a:lnTo>
                    <a:pt x="f21" y="f22"/>
                  </a:lnTo>
                  <a:lnTo>
                    <a:pt x="f21" y="f22"/>
                  </a:lnTo>
                  <a:cubicBezTo>
                    <a:pt x="f23" y="f24"/>
                    <a:pt x="f25" y="f24"/>
                    <a:pt x="f26" y="f22"/>
                  </a:cubicBezTo>
                  <a:cubicBezTo>
                    <a:pt x="f27" y="f28"/>
                    <a:pt x="f27" y="f29"/>
                    <a:pt x="f26" y="f30"/>
                  </a:cubicBezTo>
                  <a:cubicBezTo>
                    <a:pt x="f31" y="f32"/>
                    <a:pt x="f31" y="f33"/>
                    <a:pt x="f26" y="f34"/>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9" name="Freeform: Shape 413">
              <a:extLst>
                <a:ext uri="{FF2B5EF4-FFF2-40B4-BE49-F238E27FC236}">
                  <a16:creationId xmlns:a16="http://schemas.microsoft.com/office/drawing/2014/main" id="{5B634B4F-00F4-EC95-ACD2-9472ED591BB4}"/>
                </a:ext>
              </a:extLst>
            </p:cNvPr>
            <p:cNvSpPr/>
            <p:nvPr/>
          </p:nvSpPr>
          <p:spPr>
            <a:xfrm flipH="1">
              <a:off x="11409919" y="4982282"/>
              <a:ext cx="778136" cy="410227"/>
            </a:xfrm>
            <a:custGeom>
              <a:avLst/>
              <a:gdLst>
                <a:gd name="f0" fmla="val 10800000"/>
                <a:gd name="f1" fmla="val 5400000"/>
                <a:gd name="f2" fmla="val 180"/>
                <a:gd name="f3" fmla="val w"/>
                <a:gd name="f4" fmla="val h"/>
                <a:gd name="f5" fmla="val 0"/>
                <a:gd name="f6" fmla="val 778137"/>
                <a:gd name="f7" fmla="val 410228"/>
                <a:gd name="f8" fmla="val 776739"/>
                <a:gd name="f9" fmla="val 2288"/>
                <a:gd name="f10" fmla="val 776125"/>
                <a:gd name="f11" fmla="val 1652"/>
                <a:gd name="f12" fmla="val 635"/>
                <a:gd name="f13" fmla="val 777502"/>
                <a:gd name="f14" fmla="val 775594"/>
                <a:gd name="f15" fmla="val 1017"/>
                <a:gd name="f16" fmla="val 406542"/>
                <a:gd name="f17" fmla="val 410229"/>
                <a:gd name="f18" fmla="val 3432"/>
                <a:gd name="f19" fmla="+- 0 0 -90"/>
                <a:gd name="f20" fmla="*/ f3 1 778137"/>
                <a:gd name="f21" fmla="*/ f4 1 410228"/>
                <a:gd name="f22" fmla="val f5"/>
                <a:gd name="f23" fmla="val f6"/>
                <a:gd name="f24" fmla="val f7"/>
                <a:gd name="f25" fmla="*/ f19 f0 1"/>
                <a:gd name="f26" fmla="+- f24 0 f22"/>
                <a:gd name="f27" fmla="+- f23 0 f22"/>
                <a:gd name="f28" fmla="*/ f25 1 f2"/>
                <a:gd name="f29" fmla="*/ f27 1 778137"/>
                <a:gd name="f30" fmla="*/ f26 1 410228"/>
                <a:gd name="f31" fmla="*/ 776739 f27 1"/>
                <a:gd name="f32" fmla="*/ 2288 f26 1"/>
                <a:gd name="f33" fmla="*/ 0 f26 1"/>
                <a:gd name="f34" fmla="*/ 777502 f27 1"/>
                <a:gd name="f35" fmla="*/ 775594 f27 1"/>
                <a:gd name="f36" fmla="*/ 1017 f26 1"/>
                <a:gd name="f37" fmla="*/ 0 f27 1"/>
                <a:gd name="f38" fmla="*/ 406542 f26 1"/>
                <a:gd name="f39" fmla="*/ 410229 f26 1"/>
                <a:gd name="f40" fmla="*/ 778137 f27 1"/>
                <a:gd name="f41" fmla="*/ 3432 f26 1"/>
                <a:gd name="f42" fmla="+- f28 0 f1"/>
                <a:gd name="f43" fmla="*/ f31 1 778137"/>
                <a:gd name="f44" fmla="*/ f32 1 410228"/>
                <a:gd name="f45" fmla="*/ f33 1 410228"/>
                <a:gd name="f46" fmla="*/ f34 1 778137"/>
                <a:gd name="f47" fmla="*/ f35 1 778137"/>
                <a:gd name="f48" fmla="*/ f36 1 410228"/>
                <a:gd name="f49" fmla="*/ f37 1 778137"/>
                <a:gd name="f50" fmla="*/ f38 1 410228"/>
                <a:gd name="f51" fmla="*/ f39 1 410228"/>
                <a:gd name="f52" fmla="*/ f40 1 778137"/>
                <a:gd name="f53" fmla="*/ f41 1 410228"/>
                <a:gd name="f54" fmla="*/ f22 1 f29"/>
                <a:gd name="f55" fmla="*/ f23 1 f29"/>
                <a:gd name="f56" fmla="*/ f22 1 f30"/>
                <a:gd name="f57" fmla="*/ f24 1 f30"/>
                <a:gd name="f58" fmla="*/ f43 1 f29"/>
                <a:gd name="f59" fmla="*/ f44 1 f30"/>
                <a:gd name="f60" fmla="*/ f45 1 f30"/>
                <a:gd name="f61" fmla="*/ f46 1 f29"/>
                <a:gd name="f62" fmla="*/ f47 1 f29"/>
                <a:gd name="f63" fmla="*/ f48 1 f30"/>
                <a:gd name="f64" fmla="*/ f49 1 f29"/>
                <a:gd name="f65" fmla="*/ f50 1 f30"/>
                <a:gd name="f66" fmla="*/ f51 1 f30"/>
                <a:gd name="f67" fmla="*/ f52 1 f29"/>
                <a:gd name="f68" fmla="*/ f53 1 f30"/>
                <a:gd name="f69" fmla="*/ f54 f20 1"/>
                <a:gd name="f70" fmla="*/ f55 f20 1"/>
                <a:gd name="f71" fmla="*/ f57 f21 1"/>
                <a:gd name="f72" fmla="*/ f56 f21 1"/>
                <a:gd name="f73" fmla="*/ f58 f20 1"/>
                <a:gd name="f74" fmla="*/ f59 f21 1"/>
                <a:gd name="f75" fmla="*/ f60 f21 1"/>
                <a:gd name="f76" fmla="*/ f61 f20 1"/>
                <a:gd name="f77" fmla="*/ f62 f20 1"/>
                <a:gd name="f78" fmla="*/ f63 f21 1"/>
                <a:gd name="f79" fmla="*/ f64 f20 1"/>
                <a:gd name="f80" fmla="*/ f65 f21 1"/>
                <a:gd name="f81" fmla="*/ f66 f21 1"/>
                <a:gd name="f82" fmla="*/ f67 f20 1"/>
                <a:gd name="f83" fmla="*/ f68 f21 1"/>
              </a:gdLst>
              <a:ahLst/>
              <a:cxnLst>
                <a:cxn ang="3cd4">
                  <a:pos x="hc" y="t"/>
                </a:cxn>
                <a:cxn ang="0">
                  <a:pos x="r" y="vc"/>
                </a:cxn>
                <a:cxn ang="cd4">
                  <a:pos x="hc" y="b"/>
                </a:cxn>
                <a:cxn ang="cd2">
                  <a:pos x="l" y="vc"/>
                </a:cxn>
                <a:cxn ang="f42">
                  <a:pos x="f73" y="f74"/>
                </a:cxn>
                <a:cxn ang="f42">
                  <a:pos x="f73" y="f75"/>
                </a:cxn>
                <a:cxn ang="f42">
                  <a:pos x="f76" y="f75"/>
                </a:cxn>
                <a:cxn ang="f42">
                  <a:pos x="f76" y="f75"/>
                </a:cxn>
                <a:cxn ang="f42">
                  <a:pos x="f77" y="f78"/>
                </a:cxn>
                <a:cxn ang="f42">
                  <a:pos x="f79" y="f80"/>
                </a:cxn>
                <a:cxn ang="f42">
                  <a:pos x="f79" y="f81"/>
                </a:cxn>
                <a:cxn ang="f42">
                  <a:pos x="f82" y="f83"/>
                </a:cxn>
              </a:cxnLst>
              <a:rect l="f69" t="f72" r="f70" b="f71"/>
              <a:pathLst>
                <a:path w="778137" h="410228">
                  <a:moveTo>
                    <a:pt x="f8" y="f9"/>
                  </a:moveTo>
                  <a:cubicBezTo>
                    <a:pt x="f10" y="f11"/>
                    <a:pt x="f10" y="f12"/>
                    <a:pt x="f8" y="f5"/>
                  </a:cubicBezTo>
                  <a:cubicBezTo>
                    <a:pt x="f8" y="f5"/>
                    <a:pt x="f8" y="f5"/>
                    <a:pt x="f13" y="f5"/>
                  </a:cubicBezTo>
                  <a:lnTo>
                    <a:pt x="f13" y="f5"/>
                  </a:lnTo>
                  <a:lnTo>
                    <a:pt x="f14" y="f15"/>
                  </a:lnTo>
                  <a:lnTo>
                    <a:pt x="f5" y="f16"/>
                  </a:lnTo>
                  <a:lnTo>
                    <a:pt x="f5" y="f17"/>
                  </a:lnTo>
                  <a:lnTo>
                    <a:pt x="f6"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0" name="Freeform: Shape 414">
              <a:extLst>
                <a:ext uri="{FF2B5EF4-FFF2-40B4-BE49-F238E27FC236}">
                  <a16:creationId xmlns:a16="http://schemas.microsoft.com/office/drawing/2014/main" id="{FEF51248-08EE-4568-10DC-9C700B0A0913}"/>
                </a:ext>
              </a:extLst>
            </p:cNvPr>
            <p:cNvSpPr/>
            <p:nvPr/>
          </p:nvSpPr>
          <p:spPr>
            <a:xfrm flipH="1">
              <a:off x="11299176" y="4982666"/>
              <a:ext cx="110953" cy="122602"/>
            </a:xfrm>
            <a:custGeom>
              <a:avLst/>
              <a:gdLst>
                <a:gd name="f0" fmla="val 10800000"/>
                <a:gd name="f1" fmla="val 5400000"/>
                <a:gd name="f2" fmla="val 180"/>
                <a:gd name="f3" fmla="val w"/>
                <a:gd name="f4" fmla="val h"/>
                <a:gd name="f5" fmla="val 0"/>
                <a:gd name="f6" fmla="val 110951"/>
                <a:gd name="f7" fmla="val 122603"/>
                <a:gd name="f8" fmla="val 109680"/>
                <a:gd name="f9" fmla="val 121022"/>
                <a:gd name="f10" fmla="val 120386"/>
                <a:gd name="f11" fmla="val 109728"/>
                <a:gd name="f12" fmla="val 120183"/>
                <a:gd name="f13" fmla="val 119954"/>
                <a:gd name="f14" fmla="val 119751"/>
                <a:gd name="f15" fmla="val 1223"/>
                <a:gd name="f16" fmla="val 461"/>
                <a:gd name="f17" fmla="val -154"/>
                <a:gd name="f18" fmla="val 635"/>
                <a:gd name="f19" fmla="val 1652"/>
                <a:gd name="f20" fmla="val 2288"/>
                <a:gd name="f21" fmla="val 3178"/>
                <a:gd name="f22" fmla="val 107518"/>
                <a:gd name="f23" fmla="val 120513"/>
                <a:gd name="f24" fmla="val 108917"/>
                <a:gd name="f25" fmla="val 122166"/>
                <a:gd name="f26" fmla="val 109447"/>
                <a:gd name="f27" fmla="val 122725"/>
                <a:gd name="f28" fmla="val 110332"/>
                <a:gd name="f29" fmla="val 122751"/>
                <a:gd name="f30" fmla="val 110894"/>
                <a:gd name="f31" fmla="val 122230"/>
                <a:gd name="f32" fmla="val 110913"/>
                <a:gd name="f33" fmla="val 122204"/>
                <a:gd name="f34" fmla="val 110932"/>
                <a:gd name="f35" fmla="val 122191"/>
                <a:gd name="f36" fmla="+- 0 0 -90"/>
                <a:gd name="f37" fmla="*/ f3 1 110951"/>
                <a:gd name="f38" fmla="*/ f4 1 122603"/>
                <a:gd name="f39" fmla="val f5"/>
                <a:gd name="f40" fmla="val f6"/>
                <a:gd name="f41" fmla="val f7"/>
                <a:gd name="f42" fmla="*/ f36 f0 1"/>
                <a:gd name="f43" fmla="+- f41 0 f39"/>
                <a:gd name="f44" fmla="+- f40 0 f39"/>
                <a:gd name="f45" fmla="*/ f42 1 f2"/>
                <a:gd name="f46" fmla="*/ f44 1 110951"/>
                <a:gd name="f47" fmla="*/ f43 1 122603"/>
                <a:gd name="f48" fmla="*/ 109680 f44 1"/>
                <a:gd name="f49" fmla="*/ 121022 f43 1"/>
                <a:gd name="f50" fmla="*/ 120386 f43 1"/>
                <a:gd name="f51" fmla="*/ 119751 f43 1"/>
                <a:gd name="f52" fmla="*/ 1223 f44 1"/>
                <a:gd name="f53" fmla="*/ 0 f43 1"/>
                <a:gd name="f54" fmla="*/ 461 f44 1"/>
                <a:gd name="f55" fmla="*/ 2288 f43 1"/>
                <a:gd name="f56" fmla="*/ 3178 f43 1"/>
                <a:gd name="f57" fmla="*/ 107518 f44 1"/>
                <a:gd name="f58" fmla="*/ 120513 f43 1"/>
                <a:gd name="f59" fmla="*/ 108917 f44 1"/>
                <a:gd name="f60" fmla="*/ 122166 f43 1"/>
                <a:gd name="f61" fmla="*/ 110894 f44 1"/>
                <a:gd name="f62" fmla="*/ 122230 f43 1"/>
                <a:gd name="f63" fmla="*/ 110951 f44 1"/>
                <a:gd name="f64" fmla="+- f45 0 f1"/>
                <a:gd name="f65" fmla="*/ f48 1 110951"/>
                <a:gd name="f66" fmla="*/ f49 1 122603"/>
                <a:gd name="f67" fmla="*/ f50 1 122603"/>
                <a:gd name="f68" fmla="*/ f51 1 122603"/>
                <a:gd name="f69" fmla="*/ f52 1 110951"/>
                <a:gd name="f70" fmla="*/ f53 1 122603"/>
                <a:gd name="f71" fmla="*/ f54 1 110951"/>
                <a:gd name="f72" fmla="*/ f55 1 122603"/>
                <a:gd name="f73" fmla="*/ f56 1 122603"/>
                <a:gd name="f74" fmla="*/ f57 1 110951"/>
                <a:gd name="f75" fmla="*/ f58 1 122603"/>
                <a:gd name="f76" fmla="*/ f59 1 110951"/>
                <a:gd name="f77" fmla="*/ f60 1 122603"/>
                <a:gd name="f78" fmla="*/ f61 1 110951"/>
                <a:gd name="f79" fmla="*/ f62 1 122603"/>
                <a:gd name="f80" fmla="*/ f63 1 110951"/>
                <a:gd name="f81" fmla="*/ f39 1 f46"/>
                <a:gd name="f82" fmla="*/ f40 1 f46"/>
                <a:gd name="f83" fmla="*/ f39 1 f47"/>
                <a:gd name="f84" fmla="*/ f41 1 f47"/>
                <a:gd name="f85" fmla="*/ f65 1 f46"/>
                <a:gd name="f86" fmla="*/ f66 1 f47"/>
                <a:gd name="f87" fmla="*/ f67 1 f47"/>
                <a:gd name="f88" fmla="*/ f68 1 f47"/>
                <a:gd name="f89" fmla="*/ f69 1 f46"/>
                <a:gd name="f90" fmla="*/ f70 1 f47"/>
                <a:gd name="f91" fmla="*/ f71 1 f46"/>
                <a:gd name="f92" fmla="*/ f72 1 f47"/>
                <a:gd name="f93" fmla="*/ f73 1 f47"/>
                <a:gd name="f94" fmla="*/ f74 1 f46"/>
                <a:gd name="f95" fmla="*/ f75 1 f47"/>
                <a:gd name="f96" fmla="*/ f76 1 f46"/>
                <a:gd name="f97" fmla="*/ f77 1 f47"/>
                <a:gd name="f98" fmla="*/ f78 1 f46"/>
                <a:gd name="f99" fmla="*/ f79 1 f47"/>
                <a:gd name="f100" fmla="*/ f80 1 f46"/>
                <a:gd name="f101" fmla="*/ f81 f37 1"/>
                <a:gd name="f102" fmla="*/ f82 f37 1"/>
                <a:gd name="f103" fmla="*/ f84 f38 1"/>
                <a:gd name="f104" fmla="*/ f83 f38 1"/>
                <a:gd name="f105" fmla="*/ f85 f37 1"/>
                <a:gd name="f106" fmla="*/ f86 f38 1"/>
                <a:gd name="f107" fmla="*/ f87 f38 1"/>
                <a:gd name="f108" fmla="*/ f88 f38 1"/>
                <a:gd name="f109" fmla="*/ f89 f37 1"/>
                <a:gd name="f110" fmla="*/ f90 f38 1"/>
                <a:gd name="f111" fmla="*/ f91 f37 1"/>
                <a:gd name="f112" fmla="*/ f92 f38 1"/>
                <a:gd name="f113" fmla="*/ f93 f38 1"/>
                <a:gd name="f114" fmla="*/ f94 f37 1"/>
                <a:gd name="f115" fmla="*/ f95 f38 1"/>
                <a:gd name="f116" fmla="*/ f96 f37 1"/>
                <a:gd name="f117" fmla="*/ f97 f38 1"/>
                <a:gd name="f118" fmla="*/ f98 f37 1"/>
                <a:gd name="f119" fmla="*/ f99 f38 1"/>
                <a:gd name="f120" fmla="*/ f100 f37 1"/>
              </a:gdLst>
              <a:ahLst/>
              <a:cxnLst>
                <a:cxn ang="3cd4">
                  <a:pos x="hc" y="t"/>
                </a:cxn>
                <a:cxn ang="0">
                  <a:pos x="r" y="vc"/>
                </a:cxn>
                <a:cxn ang="cd4">
                  <a:pos x="hc" y="b"/>
                </a:cxn>
                <a:cxn ang="cd2">
                  <a:pos x="l" y="vc"/>
                </a:cxn>
                <a:cxn ang="f64">
                  <a:pos x="f105" y="f106"/>
                </a:cxn>
                <a:cxn ang="f64">
                  <a:pos x="f105" y="f107"/>
                </a:cxn>
                <a:cxn ang="f64">
                  <a:pos x="f105" y="f108"/>
                </a:cxn>
                <a:cxn ang="f64">
                  <a:pos x="f105" y="f108"/>
                </a:cxn>
                <a:cxn ang="f64">
                  <a:pos x="f109" y="f110"/>
                </a:cxn>
                <a:cxn ang="f64">
                  <a:pos x="f109" y="f110"/>
                </a:cxn>
                <a:cxn ang="f64">
                  <a:pos x="f109" y="f110"/>
                </a:cxn>
                <a:cxn ang="f64">
                  <a:pos x="f109" y="f110"/>
                </a:cxn>
                <a:cxn ang="f64">
                  <a:pos x="f111" y="f110"/>
                </a:cxn>
                <a:cxn ang="f64">
                  <a:pos x="f111" y="f112"/>
                </a:cxn>
                <a:cxn ang="f64">
                  <a:pos x="f109" y="f113"/>
                </a:cxn>
                <a:cxn ang="f64">
                  <a:pos x="f114" y="f115"/>
                </a:cxn>
                <a:cxn ang="f64">
                  <a:pos x="f116" y="f117"/>
                </a:cxn>
                <a:cxn ang="f64">
                  <a:pos x="f118" y="f119"/>
                </a:cxn>
                <a:cxn ang="f64">
                  <a:pos x="f120" y="f117"/>
                </a:cxn>
                <a:cxn ang="f64">
                  <a:pos x="f120" y="f117"/>
                </a:cxn>
                <a:cxn ang="f64">
                  <a:pos x="f105" y="f106"/>
                </a:cxn>
              </a:cxnLst>
              <a:rect l="f101" t="f104" r="f102" b="f103"/>
              <a:pathLst>
                <a:path w="110951" h="122603">
                  <a:moveTo>
                    <a:pt x="f8" y="f9"/>
                  </a:moveTo>
                  <a:cubicBezTo>
                    <a:pt x="f8" y="f9"/>
                    <a:pt x="f8" y="f9"/>
                    <a:pt x="f8" y="f10"/>
                  </a:cubicBezTo>
                  <a:cubicBezTo>
                    <a:pt x="f11" y="f12"/>
                    <a:pt x="f11" y="f13"/>
                    <a:pt x="f8" y="f14"/>
                  </a:cubicBezTo>
                  <a:lnTo>
                    <a:pt x="f8" y="f14"/>
                  </a:lnTo>
                  <a:lnTo>
                    <a:pt x="f15" y="f5"/>
                  </a:lnTo>
                  <a:lnTo>
                    <a:pt x="f15" y="f5"/>
                  </a:lnTo>
                  <a:lnTo>
                    <a:pt x="f15" y="f5"/>
                  </a:lnTo>
                  <a:lnTo>
                    <a:pt x="f15" y="f5"/>
                  </a:lnTo>
                  <a:cubicBezTo>
                    <a:pt x="f15" y="f5"/>
                    <a:pt x="f15" y="f5"/>
                    <a:pt x="f16" y="f5"/>
                  </a:cubicBezTo>
                  <a:cubicBezTo>
                    <a:pt x="f17" y="f18"/>
                    <a:pt x="f17" y="f19"/>
                    <a:pt x="f16" y="f20"/>
                  </a:cubicBezTo>
                  <a:lnTo>
                    <a:pt x="f15" y="f21"/>
                  </a:lnTo>
                  <a:lnTo>
                    <a:pt x="f22" y="f23"/>
                  </a:lnTo>
                  <a:lnTo>
                    <a:pt x="f24" y="f25"/>
                  </a:lnTo>
                  <a:cubicBezTo>
                    <a:pt x="f26" y="f27"/>
                    <a:pt x="f28" y="f29"/>
                    <a:pt x="f30" y="f31"/>
                  </a:cubicBezTo>
                  <a:cubicBezTo>
                    <a:pt x="f32" y="f33"/>
                    <a:pt x="f34" y="f35"/>
                    <a:pt x="f6" y="f25"/>
                  </a:cubicBezTo>
                  <a:lnTo>
                    <a:pt x="f6" y="f2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1" name="Freeform: Shape 415">
              <a:extLst>
                <a:ext uri="{FF2B5EF4-FFF2-40B4-BE49-F238E27FC236}">
                  <a16:creationId xmlns:a16="http://schemas.microsoft.com/office/drawing/2014/main" id="{DBCD70FA-A315-E71E-EEC8-05099F8E64D8}"/>
                </a:ext>
              </a:extLst>
            </p:cNvPr>
            <p:cNvSpPr/>
            <p:nvPr/>
          </p:nvSpPr>
          <p:spPr>
            <a:xfrm flipH="1">
              <a:off x="11889769" y="1653034"/>
              <a:ext cx="12710" cy="1527"/>
            </a:xfrm>
            <a:custGeom>
              <a:avLst/>
              <a:gdLst>
                <a:gd name="f0" fmla="val 10800000"/>
                <a:gd name="f1" fmla="val 5400000"/>
                <a:gd name="f2" fmla="val 180"/>
                <a:gd name="f3" fmla="val w"/>
                <a:gd name="f4" fmla="val h"/>
                <a:gd name="f5" fmla="val 0"/>
                <a:gd name="f6" fmla="val 12714"/>
                <a:gd name="f7" fmla="val 1525"/>
                <a:gd name="f8" fmla="val 1017"/>
                <a:gd name="f9" fmla="val 1526"/>
                <a:gd name="f10" fmla="val 509"/>
                <a:gd name="f11" fmla="+- 0 0 -90"/>
                <a:gd name="f12" fmla="*/ f3 1 12714"/>
                <a:gd name="f13" fmla="*/ f4 1 1525"/>
                <a:gd name="f14" fmla="val f5"/>
                <a:gd name="f15" fmla="val f6"/>
                <a:gd name="f16" fmla="val f7"/>
                <a:gd name="f17" fmla="*/ f11 f0 1"/>
                <a:gd name="f18" fmla="+- f16 0 f14"/>
                <a:gd name="f19" fmla="+- f15 0 f14"/>
                <a:gd name="f20" fmla="*/ f17 1 f2"/>
                <a:gd name="f21" fmla="*/ f19 1 12714"/>
                <a:gd name="f22" fmla="*/ f18 1 1525"/>
                <a:gd name="f23" fmla="*/ 0 f19 1"/>
                <a:gd name="f24" fmla="*/ 0 f18 1"/>
                <a:gd name="f25" fmla="*/ 1526 f18 1"/>
                <a:gd name="f26" fmla="+- f20 0 f1"/>
                <a:gd name="f27" fmla="*/ f23 1 12714"/>
                <a:gd name="f28" fmla="*/ f24 1 1525"/>
                <a:gd name="f29" fmla="*/ f25 1 1525"/>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 ang="f26">
                  <a:pos x="f41" y="f42"/>
                </a:cxn>
              </a:cxnLst>
              <a:rect l="f37" t="f40" r="f38" b="f39"/>
              <a:pathLst>
                <a:path w="12714" h="1525">
                  <a:moveTo>
                    <a:pt x="f5" y="f5"/>
                  </a:moveTo>
                  <a:cubicBezTo>
                    <a:pt x="f5" y="f5"/>
                    <a:pt x="f5" y="f8"/>
                    <a:pt x="f5" y="f9"/>
                  </a:cubicBezTo>
                  <a:lnTo>
                    <a:pt x="f5" y="f9"/>
                  </a:lnTo>
                  <a:cubicBezTo>
                    <a:pt x="f5" y="f9"/>
                    <a:pt x="f5"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2" name="Freeform: Shape 416">
              <a:extLst>
                <a:ext uri="{FF2B5EF4-FFF2-40B4-BE49-F238E27FC236}">
                  <a16:creationId xmlns:a16="http://schemas.microsoft.com/office/drawing/2014/main" id="{89FE3EFF-0E05-8E6B-1AA3-06095DDAACCA}"/>
                </a:ext>
              </a:extLst>
            </p:cNvPr>
            <p:cNvSpPr/>
            <p:nvPr/>
          </p:nvSpPr>
          <p:spPr>
            <a:xfrm flipH="1">
              <a:off x="11719270" y="1649220"/>
              <a:ext cx="180164" cy="161958"/>
            </a:xfrm>
            <a:custGeom>
              <a:avLst/>
              <a:gdLst>
                <a:gd name="f0" fmla="val 10800000"/>
                <a:gd name="f1" fmla="val 5400000"/>
                <a:gd name="f2" fmla="val 180"/>
                <a:gd name="f3" fmla="val w"/>
                <a:gd name="f4" fmla="val h"/>
                <a:gd name="f5" fmla="val 0"/>
                <a:gd name="f6" fmla="val 180166"/>
                <a:gd name="f7" fmla="val 161955"/>
                <a:gd name="f8" fmla="val 163765"/>
                <a:gd name="f9" fmla="val 161956"/>
                <a:gd name="f10" fmla="val 165291"/>
                <a:gd name="f11" fmla="val 161193"/>
                <a:gd name="f12" fmla="val 159032"/>
                <a:gd name="f13" fmla="val 165219"/>
                <a:gd name="f14" fmla="val 154117"/>
                <a:gd name="f15" fmla="val 169147"/>
                <a:gd name="f16" fmla="val 150077"/>
                <a:gd name="f17" fmla="val 174062"/>
                <a:gd name="f18" fmla="val 150006"/>
                <a:gd name="f19" fmla="val 174148"/>
                <a:gd name="f20" fmla="val 150005"/>
                <a:gd name="f21" fmla="val 174233"/>
                <a:gd name="f22" fmla="val 174318"/>
                <a:gd name="f23" fmla="val 176529"/>
                <a:gd name="f24" fmla="val 150037"/>
                <a:gd name="f25" fmla="val 178636"/>
                <a:gd name="f26" fmla="val 150953"/>
                <a:gd name="f27" fmla="val 180167"/>
                <a:gd name="f28" fmla="val 152549"/>
                <a:gd name="f29" fmla="val 14876"/>
                <a:gd name="f30" fmla="val 4322"/>
                <a:gd name="f31" fmla="val 9328"/>
                <a:gd name="f32" fmla="val 10855"/>
                <a:gd name="f33" fmla="val 13405"/>
                <a:gd name="f34" fmla="val 5849"/>
                <a:gd name="f35" fmla="val 13475"/>
                <a:gd name="f36" fmla="val 3638"/>
                <a:gd name="f37" fmla="val 13333"/>
                <a:gd name="f38" fmla="val 1556"/>
                <a:gd name="f39" fmla="val 12383"/>
                <a:gd name="f40" fmla="val 10806"/>
                <a:gd name="f41" fmla="+- 0 0 -90"/>
                <a:gd name="f42" fmla="*/ f3 1 180166"/>
                <a:gd name="f43" fmla="*/ f4 1 161955"/>
                <a:gd name="f44" fmla="val f5"/>
                <a:gd name="f45" fmla="val f6"/>
                <a:gd name="f46" fmla="val f7"/>
                <a:gd name="f47" fmla="*/ f41 f0 1"/>
                <a:gd name="f48" fmla="+- f46 0 f44"/>
                <a:gd name="f49" fmla="+- f45 0 f44"/>
                <a:gd name="f50" fmla="*/ f47 1 f2"/>
                <a:gd name="f51" fmla="*/ f49 1 180166"/>
                <a:gd name="f52" fmla="*/ f48 1 161955"/>
                <a:gd name="f53" fmla="*/ 163765 f49 1"/>
                <a:gd name="f54" fmla="*/ 161956 f48 1"/>
                <a:gd name="f55" fmla="*/ 165291 f49 1"/>
                <a:gd name="f56" fmla="*/ 161193 f48 1"/>
                <a:gd name="f57" fmla="*/ 159032 f48 1"/>
                <a:gd name="f58" fmla="*/ 174062 f49 1"/>
                <a:gd name="f59" fmla="*/ 150006 f48 1"/>
                <a:gd name="f60" fmla="*/ 174318 f49 1"/>
                <a:gd name="f61" fmla="*/ 180167 f49 1"/>
                <a:gd name="f62" fmla="*/ 152549 f48 1"/>
                <a:gd name="f63" fmla="*/ 14876 f49 1"/>
                <a:gd name="f64" fmla="*/ 0 f48 1"/>
                <a:gd name="f65" fmla="*/ 4322 f48 1"/>
                <a:gd name="f66" fmla="*/ 5849 f49 1"/>
                <a:gd name="f67" fmla="*/ 13475 f48 1"/>
                <a:gd name="f68" fmla="*/ 0 f49 1"/>
                <a:gd name="f69" fmla="*/ 10806 f48 1"/>
                <a:gd name="f70" fmla="+- f50 0 f1"/>
                <a:gd name="f71" fmla="*/ f53 1 180166"/>
                <a:gd name="f72" fmla="*/ f54 1 161955"/>
                <a:gd name="f73" fmla="*/ f55 1 180166"/>
                <a:gd name="f74" fmla="*/ f56 1 161955"/>
                <a:gd name="f75" fmla="*/ f57 1 161955"/>
                <a:gd name="f76" fmla="*/ f58 1 180166"/>
                <a:gd name="f77" fmla="*/ f59 1 161955"/>
                <a:gd name="f78" fmla="*/ f60 1 180166"/>
                <a:gd name="f79" fmla="*/ f61 1 180166"/>
                <a:gd name="f80" fmla="*/ f62 1 161955"/>
                <a:gd name="f81" fmla="*/ f63 1 180166"/>
                <a:gd name="f82" fmla="*/ f64 1 161955"/>
                <a:gd name="f83" fmla="*/ f65 1 161955"/>
                <a:gd name="f84" fmla="*/ f66 1 180166"/>
                <a:gd name="f85" fmla="*/ f67 1 161955"/>
                <a:gd name="f86" fmla="*/ f68 1 180166"/>
                <a:gd name="f87" fmla="*/ f69 1 161955"/>
                <a:gd name="f88" fmla="*/ f44 1 f51"/>
                <a:gd name="f89" fmla="*/ f45 1 f51"/>
                <a:gd name="f90" fmla="*/ f44 1 f52"/>
                <a:gd name="f91" fmla="*/ f46 1 f52"/>
                <a:gd name="f92" fmla="*/ f71 1 f51"/>
                <a:gd name="f93" fmla="*/ f72 1 f52"/>
                <a:gd name="f94" fmla="*/ f73 1 f51"/>
                <a:gd name="f95" fmla="*/ f74 1 f52"/>
                <a:gd name="f96" fmla="*/ f75 1 f52"/>
                <a:gd name="f97" fmla="*/ f76 1 f51"/>
                <a:gd name="f98" fmla="*/ f77 1 f52"/>
                <a:gd name="f99" fmla="*/ f78 1 f51"/>
                <a:gd name="f100" fmla="*/ f79 1 f51"/>
                <a:gd name="f101" fmla="*/ f80 1 f52"/>
                <a:gd name="f102" fmla="*/ f81 1 f51"/>
                <a:gd name="f103" fmla="*/ f82 1 f52"/>
                <a:gd name="f104" fmla="*/ f83 1 f52"/>
                <a:gd name="f105" fmla="*/ f84 1 f51"/>
                <a:gd name="f106" fmla="*/ f85 1 f52"/>
                <a:gd name="f107" fmla="*/ f86 1 f51"/>
                <a:gd name="f108" fmla="*/ f87 1 f52"/>
                <a:gd name="f109" fmla="*/ f88 f42 1"/>
                <a:gd name="f110" fmla="*/ f89 f42 1"/>
                <a:gd name="f111" fmla="*/ f91 f43 1"/>
                <a:gd name="f112" fmla="*/ f90 f43 1"/>
                <a:gd name="f113" fmla="*/ f92 f42 1"/>
                <a:gd name="f114" fmla="*/ f93 f43 1"/>
                <a:gd name="f115" fmla="*/ f94 f42 1"/>
                <a:gd name="f116" fmla="*/ f95 f43 1"/>
                <a:gd name="f117" fmla="*/ f96 f43 1"/>
                <a:gd name="f118" fmla="*/ f97 f42 1"/>
                <a:gd name="f119" fmla="*/ f98 f43 1"/>
                <a:gd name="f120" fmla="*/ f99 f42 1"/>
                <a:gd name="f121" fmla="*/ f100 f42 1"/>
                <a:gd name="f122" fmla="*/ f101 f43 1"/>
                <a:gd name="f123" fmla="*/ f102 f42 1"/>
                <a:gd name="f124" fmla="*/ f103 f43 1"/>
                <a:gd name="f125" fmla="*/ f104 f43 1"/>
                <a:gd name="f126" fmla="*/ f105 f42 1"/>
                <a:gd name="f127" fmla="*/ f106 f43 1"/>
                <a:gd name="f128" fmla="*/ f107 f42 1"/>
                <a:gd name="f129" fmla="*/ f108 f43 1"/>
              </a:gdLst>
              <a:ahLst/>
              <a:cxnLst>
                <a:cxn ang="3cd4">
                  <a:pos x="hc" y="t"/>
                </a:cxn>
                <a:cxn ang="0">
                  <a:pos x="r" y="vc"/>
                </a:cxn>
                <a:cxn ang="cd4">
                  <a:pos x="hc" y="b"/>
                </a:cxn>
                <a:cxn ang="cd2">
                  <a:pos x="l" y="vc"/>
                </a:cxn>
                <a:cxn ang="f70">
                  <a:pos x="f113" y="f114"/>
                </a:cxn>
                <a:cxn ang="f70">
                  <a:pos x="f115" y="f116"/>
                </a:cxn>
                <a:cxn ang="f70">
                  <a:pos x="f115" y="f117"/>
                </a:cxn>
                <a:cxn ang="f70">
                  <a:pos x="f118" y="f119"/>
                </a:cxn>
                <a:cxn ang="f70">
                  <a:pos x="f120" y="f119"/>
                </a:cxn>
                <a:cxn ang="f70">
                  <a:pos x="f121" y="f122"/>
                </a:cxn>
                <a:cxn ang="f70">
                  <a:pos x="f121" y="f122"/>
                </a:cxn>
                <a:cxn ang="f70">
                  <a:pos x="f123" y="f124"/>
                </a:cxn>
                <a:cxn ang="f70">
                  <a:pos x="f123" y="f125"/>
                </a:cxn>
                <a:cxn ang="f70">
                  <a:pos x="f126" y="f127"/>
                </a:cxn>
                <a:cxn ang="f70">
                  <a:pos x="f128" y="f129"/>
                </a:cxn>
                <a:cxn ang="f70">
                  <a:pos x="f128" y="f129"/>
                </a:cxn>
              </a:cxnLst>
              <a:rect l="f109" t="f112" r="f110" b="f111"/>
              <a:pathLst>
                <a:path w="180166" h="161955">
                  <a:moveTo>
                    <a:pt x="f8" y="f9"/>
                  </a:moveTo>
                  <a:lnTo>
                    <a:pt x="f10" y="f11"/>
                  </a:lnTo>
                  <a:lnTo>
                    <a:pt x="f10" y="f12"/>
                  </a:lnTo>
                  <a:cubicBezTo>
                    <a:pt x="f13" y="f14"/>
                    <a:pt x="f15" y="f16"/>
                    <a:pt x="f17" y="f18"/>
                  </a:cubicBezTo>
                  <a:cubicBezTo>
                    <a:pt x="f19" y="f20"/>
                    <a:pt x="f21" y="f20"/>
                    <a:pt x="f22" y="f18"/>
                  </a:cubicBezTo>
                  <a:cubicBezTo>
                    <a:pt x="f23" y="f24"/>
                    <a:pt x="f25" y="f26"/>
                    <a:pt x="f27" y="f28"/>
                  </a:cubicBezTo>
                  <a:cubicBezTo>
                    <a:pt x="f27" y="f28"/>
                    <a:pt x="f27" y="f28"/>
                    <a:pt x="f27" y="f28"/>
                  </a:cubicBezTo>
                  <a:lnTo>
                    <a:pt x="f29" y="f5"/>
                  </a:lnTo>
                  <a:lnTo>
                    <a:pt x="f29" y="f30"/>
                  </a:lnTo>
                  <a:cubicBezTo>
                    <a:pt x="f29" y="f31"/>
                    <a:pt x="f32" y="f33"/>
                    <a:pt x="f34" y="f35"/>
                  </a:cubicBezTo>
                  <a:cubicBezTo>
                    <a:pt x="f36" y="f37"/>
                    <a:pt x="f38" y="f39"/>
                    <a:pt x="f5" y="f40"/>
                  </a:cubicBezTo>
                  <a:cubicBezTo>
                    <a:pt x="f5" y="f40"/>
                    <a:pt x="f5" y="f40"/>
                    <a:pt x="f5" y="f4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3" name="Freeform: Shape 417">
              <a:extLst>
                <a:ext uri="{FF2B5EF4-FFF2-40B4-BE49-F238E27FC236}">
                  <a16:creationId xmlns:a16="http://schemas.microsoft.com/office/drawing/2014/main" id="{12B3C04F-C125-8BA5-D906-D8A4BAD710CF}"/>
                </a:ext>
              </a:extLst>
            </p:cNvPr>
            <p:cNvSpPr/>
            <p:nvPr/>
          </p:nvSpPr>
          <p:spPr>
            <a:xfrm flipH="1">
              <a:off x="11888251" y="1657615"/>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4" name="Freeform: Shape 418">
              <a:extLst>
                <a:ext uri="{FF2B5EF4-FFF2-40B4-BE49-F238E27FC236}">
                  <a16:creationId xmlns:a16="http://schemas.microsoft.com/office/drawing/2014/main" id="{0AC1F2F5-37E8-7164-F328-F46012D0747D}"/>
                </a:ext>
              </a:extLst>
            </p:cNvPr>
            <p:cNvSpPr/>
            <p:nvPr/>
          </p:nvSpPr>
          <p:spPr>
            <a:xfrm flipH="1">
              <a:off x="11901089" y="1654561"/>
              <a:ext cx="220214" cy="94457"/>
            </a:xfrm>
            <a:custGeom>
              <a:avLst/>
              <a:gdLst>
                <a:gd name="f0" fmla="val 10800000"/>
                <a:gd name="f1" fmla="val 5400000"/>
                <a:gd name="f2" fmla="val 180"/>
                <a:gd name="f3" fmla="val w"/>
                <a:gd name="f4" fmla="val h"/>
                <a:gd name="f5" fmla="val 0"/>
                <a:gd name="f6" fmla="val 220217"/>
                <a:gd name="f7" fmla="val 94453"/>
                <a:gd name="f8" fmla="val 220218"/>
                <a:gd name="f9" fmla="val 3051"/>
                <a:gd name="f10" fmla="val 219634"/>
                <a:gd name="f11" fmla="val 2108"/>
                <a:gd name="f12" fmla="val 219206"/>
                <a:gd name="f13" fmla="val 1078"/>
                <a:gd name="f14" fmla="val 218947"/>
                <a:gd name="f15" fmla="val 91402"/>
                <a:gd name="f16" fmla="val 93055"/>
                <a:gd name="f17" fmla="val 1399"/>
                <a:gd name="f18" fmla="+- 0 0 -90"/>
                <a:gd name="f19" fmla="*/ f3 1 220217"/>
                <a:gd name="f20" fmla="*/ f4 1 94453"/>
                <a:gd name="f21" fmla="val f5"/>
                <a:gd name="f22" fmla="val f6"/>
                <a:gd name="f23" fmla="val f7"/>
                <a:gd name="f24" fmla="*/ f18 f0 1"/>
                <a:gd name="f25" fmla="+- f23 0 f21"/>
                <a:gd name="f26" fmla="+- f22 0 f21"/>
                <a:gd name="f27" fmla="*/ f24 1 f2"/>
                <a:gd name="f28" fmla="*/ f26 1 220217"/>
                <a:gd name="f29" fmla="*/ f25 1 94453"/>
                <a:gd name="f30" fmla="*/ 220218 f26 1"/>
                <a:gd name="f31" fmla="*/ 3051 f25 1"/>
                <a:gd name="f32" fmla="*/ 218947 f26 1"/>
                <a:gd name="f33" fmla="*/ 0 f25 1"/>
                <a:gd name="f34" fmla="*/ 0 f26 1"/>
                <a:gd name="f35" fmla="*/ 91402 f25 1"/>
                <a:gd name="f36" fmla="*/ 93055 f25 1"/>
                <a:gd name="f37" fmla="*/ 1399 f26 1"/>
                <a:gd name="f38" fmla="*/ 94453 f25 1"/>
                <a:gd name="f39" fmla="+- f27 0 f1"/>
                <a:gd name="f40" fmla="*/ f30 1 220217"/>
                <a:gd name="f41" fmla="*/ f31 1 94453"/>
                <a:gd name="f42" fmla="*/ f32 1 220217"/>
                <a:gd name="f43" fmla="*/ f33 1 94453"/>
                <a:gd name="f44" fmla="*/ f34 1 220217"/>
                <a:gd name="f45" fmla="*/ f35 1 94453"/>
                <a:gd name="f46" fmla="*/ f36 1 94453"/>
                <a:gd name="f47" fmla="*/ f37 1 220217"/>
                <a:gd name="f48" fmla="*/ f38 1 94453"/>
                <a:gd name="f49" fmla="*/ f21 1 f28"/>
                <a:gd name="f50" fmla="*/ f22 1 f28"/>
                <a:gd name="f51" fmla="*/ f21 1 f29"/>
                <a:gd name="f52" fmla="*/ f23 1 f29"/>
                <a:gd name="f53" fmla="*/ f40 1 f28"/>
                <a:gd name="f54" fmla="*/ f41 1 f29"/>
                <a:gd name="f55" fmla="*/ f42 1 f28"/>
                <a:gd name="f56" fmla="*/ f43 1 f29"/>
                <a:gd name="f57" fmla="*/ f44 1 f28"/>
                <a:gd name="f58" fmla="*/ f45 1 f29"/>
                <a:gd name="f59" fmla="*/ f46 1 f29"/>
                <a:gd name="f60" fmla="*/ f47 1 f28"/>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20 1"/>
                <a:gd name="f72" fmla="*/ f59 f20 1"/>
                <a:gd name="f73" fmla="*/ f60 f19 1"/>
                <a:gd name="f74" fmla="*/ f61 f20 1"/>
              </a:gdLst>
              <a:ahLst/>
              <a:cxnLst>
                <a:cxn ang="3cd4">
                  <a:pos x="hc" y="t"/>
                </a:cxn>
                <a:cxn ang="0">
                  <a:pos x="r" y="vc"/>
                </a:cxn>
                <a:cxn ang="cd4">
                  <a:pos x="hc" y="b"/>
                </a:cxn>
                <a:cxn ang="cd2">
                  <a:pos x="l" y="vc"/>
                </a:cxn>
                <a:cxn ang="f39">
                  <a:pos x="f66" y="f67"/>
                </a:cxn>
                <a:cxn ang="f39">
                  <a:pos x="f66" y="f67"/>
                </a:cxn>
                <a:cxn ang="f39">
                  <a:pos x="f68" y="f69"/>
                </a:cxn>
                <a:cxn ang="f39">
                  <a:pos x="f68" y="f69"/>
                </a:cxn>
                <a:cxn ang="f39">
                  <a:pos x="f70" y="f71"/>
                </a:cxn>
                <a:cxn ang="f39">
                  <a:pos x="f70" y="f72"/>
                </a:cxn>
                <a:cxn ang="f39">
                  <a:pos x="f73" y="f74"/>
                </a:cxn>
              </a:cxnLst>
              <a:rect l="f62" t="f65" r="f63" b="f64"/>
              <a:pathLst>
                <a:path w="220217" h="94453">
                  <a:moveTo>
                    <a:pt x="f8" y="f9"/>
                  </a:moveTo>
                  <a:lnTo>
                    <a:pt x="f8" y="f9"/>
                  </a:lnTo>
                  <a:cubicBezTo>
                    <a:pt x="f10" y="f11"/>
                    <a:pt x="f12" y="f13"/>
                    <a:pt x="f14" y="f5"/>
                  </a:cubicBezTo>
                  <a:lnTo>
                    <a:pt x="f14" y="f5"/>
                  </a:lnTo>
                  <a:lnTo>
                    <a:pt x="f5" y="f15"/>
                  </a:lnTo>
                  <a:lnTo>
                    <a:pt x="f5" y="f16"/>
                  </a:lnTo>
                  <a:lnTo>
                    <a:pt x="f1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5" name="Freeform: Shape 419">
              <a:extLst>
                <a:ext uri="{FF2B5EF4-FFF2-40B4-BE49-F238E27FC236}">
                  <a16:creationId xmlns:a16="http://schemas.microsoft.com/office/drawing/2014/main" id="{710A2DFE-FBFA-CC6A-895A-051CC839BA3B}"/>
                </a:ext>
              </a:extLst>
            </p:cNvPr>
            <p:cNvSpPr/>
            <p:nvPr/>
          </p:nvSpPr>
          <p:spPr>
            <a:xfrm flipH="1">
              <a:off x="11955761" y="1747619"/>
              <a:ext cx="165542" cy="159544"/>
            </a:xfrm>
            <a:custGeom>
              <a:avLst/>
              <a:gdLst>
                <a:gd name="f0" fmla="val 10800000"/>
                <a:gd name="f1" fmla="val 5400000"/>
                <a:gd name="f2" fmla="val 180"/>
                <a:gd name="f3" fmla="val w"/>
                <a:gd name="f4" fmla="val h"/>
                <a:gd name="f5" fmla="val 0"/>
                <a:gd name="f6" fmla="val 165544"/>
                <a:gd name="f7" fmla="val 159540"/>
                <a:gd name="f8" fmla="val 164528"/>
                <a:gd name="f9" fmla="val 159541"/>
                <a:gd name="f10" fmla="val 164162"/>
                <a:gd name="f11" fmla="val 159426"/>
                <a:gd name="f12" fmla="val 163875"/>
                <a:gd name="f13" fmla="val 159146"/>
                <a:gd name="f14" fmla="val 163765"/>
                <a:gd name="f15" fmla="val 158778"/>
                <a:gd name="f16" fmla="val 163494"/>
                <a:gd name="f17" fmla="val 157977"/>
                <a:gd name="f18" fmla="val 163879"/>
                <a:gd name="f19" fmla="val 157087"/>
                <a:gd name="f20" fmla="val 164655"/>
                <a:gd name="f21" fmla="val 156744"/>
                <a:gd name="f22" fmla="val 165545"/>
                <a:gd name="f23" fmla="val 1399"/>
                <a:gd name="f24" fmla="val 1398"/>
                <a:gd name="f25" fmla="val 4449"/>
                <a:gd name="f26" fmla="val 163892"/>
                <a:gd name="f27" fmla="val 159032"/>
                <a:gd name="f28" fmla="+- 0 0 -90"/>
                <a:gd name="f29" fmla="*/ f3 1 165544"/>
                <a:gd name="f30" fmla="*/ f4 1 159540"/>
                <a:gd name="f31" fmla="val f5"/>
                <a:gd name="f32" fmla="val f6"/>
                <a:gd name="f33" fmla="val f7"/>
                <a:gd name="f34" fmla="*/ f28 f0 1"/>
                <a:gd name="f35" fmla="+- f33 0 f31"/>
                <a:gd name="f36" fmla="+- f32 0 f31"/>
                <a:gd name="f37" fmla="*/ f34 1 f2"/>
                <a:gd name="f38" fmla="*/ f36 1 165544"/>
                <a:gd name="f39" fmla="*/ f35 1 159540"/>
                <a:gd name="f40" fmla="*/ 164528 f36 1"/>
                <a:gd name="f41" fmla="*/ 159541 f35 1"/>
                <a:gd name="f42" fmla="*/ 163765 f36 1"/>
                <a:gd name="f43" fmla="*/ 158778 f35 1"/>
                <a:gd name="f44" fmla="*/ 164655 f36 1"/>
                <a:gd name="f45" fmla="*/ 156744 f35 1"/>
                <a:gd name="f46" fmla="*/ 165545 f36 1"/>
                <a:gd name="f47" fmla="*/ 1399 f36 1"/>
                <a:gd name="f48" fmla="*/ 1398 f35 1"/>
                <a:gd name="f49" fmla="*/ 0 f36 1"/>
                <a:gd name="f50" fmla="*/ 0 f35 1"/>
                <a:gd name="f51" fmla="*/ 4449 f35 1"/>
                <a:gd name="f52" fmla="*/ 163892 f36 1"/>
                <a:gd name="f53" fmla="*/ 159032 f35 1"/>
                <a:gd name="f54" fmla="+- f37 0 f1"/>
                <a:gd name="f55" fmla="*/ f40 1 165544"/>
                <a:gd name="f56" fmla="*/ f41 1 159540"/>
                <a:gd name="f57" fmla="*/ f42 1 165544"/>
                <a:gd name="f58" fmla="*/ f43 1 159540"/>
                <a:gd name="f59" fmla="*/ f44 1 165544"/>
                <a:gd name="f60" fmla="*/ f45 1 159540"/>
                <a:gd name="f61" fmla="*/ f46 1 165544"/>
                <a:gd name="f62" fmla="*/ f47 1 165544"/>
                <a:gd name="f63" fmla="*/ f48 1 159540"/>
                <a:gd name="f64" fmla="*/ f49 1 165544"/>
                <a:gd name="f65" fmla="*/ f50 1 159540"/>
                <a:gd name="f66" fmla="*/ f51 1 159540"/>
                <a:gd name="f67" fmla="*/ f52 1 165544"/>
                <a:gd name="f68" fmla="*/ f53 1 159540"/>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8"/>
                <a:gd name="f80" fmla="*/ f62 1 f38"/>
                <a:gd name="f81" fmla="*/ f63 1 f39"/>
                <a:gd name="f82" fmla="*/ f64 1 f38"/>
                <a:gd name="f83" fmla="*/ f65 1 f39"/>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29 1"/>
                <a:gd name="f98" fmla="*/ f80 f29 1"/>
                <a:gd name="f99" fmla="*/ f81 f30 1"/>
                <a:gd name="f100" fmla="*/ f82 f29 1"/>
                <a:gd name="f101" fmla="*/ f83 f30 1"/>
                <a:gd name="f102" fmla="*/ f84 f30 1"/>
                <a:gd name="f103" fmla="*/ f85 f29 1"/>
                <a:gd name="f104" fmla="*/ f86 f30 1"/>
              </a:gdLst>
              <a:ahLst/>
              <a:cxnLst>
                <a:cxn ang="3cd4">
                  <a:pos x="hc" y="t"/>
                </a:cxn>
                <a:cxn ang="0">
                  <a:pos x="r" y="vc"/>
                </a:cxn>
                <a:cxn ang="cd4">
                  <a:pos x="hc" y="b"/>
                </a:cxn>
                <a:cxn ang="cd2">
                  <a:pos x="l" y="vc"/>
                </a:cxn>
                <a:cxn ang="f54">
                  <a:pos x="f91" y="f92"/>
                </a:cxn>
                <a:cxn ang="f54">
                  <a:pos x="f91" y="f92"/>
                </a:cxn>
                <a:cxn ang="f54">
                  <a:pos x="f93" y="f94"/>
                </a:cxn>
                <a:cxn ang="f54">
                  <a:pos x="f95" y="f96"/>
                </a:cxn>
                <a:cxn ang="f54">
                  <a:pos x="f97" y="f96"/>
                </a:cxn>
                <a:cxn ang="f54">
                  <a:pos x="f98" y="f99"/>
                </a:cxn>
                <a:cxn ang="f54">
                  <a:pos x="f100" y="f101"/>
                </a:cxn>
                <a:cxn ang="f54">
                  <a:pos x="f100" y="f102"/>
                </a:cxn>
                <a:cxn ang="f54">
                  <a:pos x="f103" y="f104"/>
                </a:cxn>
              </a:cxnLst>
              <a:rect l="f87" t="f90" r="f88" b="f89"/>
              <a:pathLst>
                <a:path w="165544" h="159540">
                  <a:moveTo>
                    <a:pt x="f8" y="f9"/>
                  </a:moveTo>
                  <a:cubicBezTo>
                    <a:pt x="f8" y="f9"/>
                    <a:pt x="f8" y="f9"/>
                    <a:pt x="f8" y="f9"/>
                  </a:cubicBezTo>
                  <a:cubicBezTo>
                    <a:pt x="f10" y="f11"/>
                    <a:pt x="f12" y="f13"/>
                    <a:pt x="f14" y="f15"/>
                  </a:cubicBezTo>
                  <a:cubicBezTo>
                    <a:pt x="f16" y="f17"/>
                    <a:pt x="f18" y="f19"/>
                    <a:pt x="f20" y="f21"/>
                  </a:cubicBezTo>
                  <a:lnTo>
                    <a:pt x="f22" y="f21"/>
                  </a:lnTo>
                  <a:lnTo>
                    <a:pt x="f23" y="f24"/>
                  </a:lnTo>
                  <a:lnTo>
                    <a:pt x="f5" y="f5"/>
                  </a:lnTo>
                  <a:lnTo>
                    <a:pt x="f5"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6" name="Freeform: Shape 420">
              <a:extLst>
                <a:ext uri="{FF2B5EF4-FFF2-40B4-BE49-F238E27FC236}">
                  <a16:creationId xmlns:a16="http://schemas.microsoft.com/office/drawing/2014/main" id="{4DD16010-08BD-C35E-C144-9A772F557851}"/>
                </a:ext>
              </a:extLst>
            </p:cNvPr>
            <p:cNvSpPr/>
            <p:nvPr/>
          </p:nvSpPr>
          <p:spPr>
            <a:xfrm flipH="1">
              <a:off x="11734275" y="1810164"/>
              <a:ext cx="223104" cy="97374"/>
            </a:xfrm>
            <a:custGeom>
              <a:avLst/>
              <a:gdLst>
                <a:gd name="f0" fmla="val 10800000"/>
                <a:gd name="f1" fmla="val 5400000"/>
                <a:gd name="f2" fmla="val 180"/>
                <a:gd name="f3" fmla="val w"/>
                <a:gd name="f4" fmla="val h"/>
                <a:gd name="f5" fmla="val 0"/>
                <a:gd name="f6" fmla="val 223101"/>
                <a:gd name="f7" fmla="val 97376"/>
                <a:gd name="f8" fmla="val 1866"/>
                <a:gd name="f9" fmla="val 97377"/>
                <a:gd name="f10" fmla="val 2884"/>
                <a:gd name="f11" fmla="val 223102"/>
                <a:gd name="f12" fmla="val 3559"/>
                <a:gd name="f13" fmla="val 221576"/>
                <a:gd name="f14" fmla="val 763"/>
                <a:gd name="f15" fmla="val 93945"/>
                <a:gd name="f16" fmla="val 976"/>
                <a:gd name="f17" fmla="val 201"/>
                <a:gd name="f18" fmla="val 94288"/>
                <a:gd name="f19" fmla="val -184"/>
                <a:gd name="f20" fmla="val 95178"/>
                <a:gd name="f21" fmla="val 86"/>
                <a:gd name="f22" fmla="val 95979"/>
                <a:gd name="f23" fmla="val 197"/>
                <a:gd name="f24" fmla="val 96347"/>
                <a:gd name="f25" fmla="val 483"/>
                <a:gd name="f26" fmla="val 96627"/>
                <a:gd name="f27" fmla="val 849"/>
                <a:gd name="f28" fmla="val 96741"/>
                <a:gd name="f29" fmla="+- 0 0 -90"/>
                <a:gd name="f30" fmla="*/ f3 1 223101"/>
                <a:gd name="f31" fmla="*/ f4 1 97376"/>
                <a:gd name="f32" fmla="val f5"/>
                <a:gd name="f33" fmla="val f6"/>
                <a:gd name="f34" fmla="val f7"/>
                <a:gd name="f35" fmla="*/ f29 f0 1"/>
                <a:gd name="f36" fmla="+- f34 0 f32"/>
                <a:gd name="f37" fmla="+- f33 0 f32"/>
                <a:gd name="f38" fmla="*/ f35 1 f2"/>
                <a:gd name="f39" fmla="*/ f37 1 223101"/>
                <a:gd name="f40" fmla="*/ f36 1 97376"/>
                <a:gd name="f41" fmla="*/ 1866 f37 1"/>
                <a:gd name="f42" fmla="*/ 97377 f36 1"/>
                <a:gd name="f43" fmla="*/ 2884 f37 1"/>
                <a:gd name="f44" fmla="*/ 223102 f37 1"/>
                <a:gd name="f45" fmla="*/ 3559 f36 1"/>
                <a:gd name="f46" fmla="*/ 0 f36 1"/>
                <a:gd name="f47" fmla="*/ 221576 f37 1"/>
                <a:gd name="f48" fmla="*/ 763 f36 1"/>
                <a:gd name="f49" fmla="*/ 93945 f36 1"/>
                <a:gd name="f50" fmla="*/ 976 f37 1"/>
                <a:gd name="f51" fmla="*/ 86 f37 1"/>
                <a:gd name="f52" fmla="*/ 95979 f36 1"/>
                <a:gd name="f53" fmla="*/ 849 f37 1"/>
                <a:gd name="f54" fmla="*/ 96741 f36 1"/>
                <a:gd name="f55" fmla="+- f38 0 f1"/>
                <a:gd name="f56" fmla="*/ f41 1 223101"/>
                <a:gd name="f57" fmla="*/ f42 1 97376"/>
                <a:gd name="f58" fmla="*/ f43 1 223101"/>
                <a:gd name="f59" fmla="*/ f44 1 223101"/>
                <a:gd name="f60" fmla="*/ f45 1 97376"/>
                <a:gd name="f61" fmla="*/ f46 1 97376"/>
                <a:gd name="f62" fmla="*/ f47 1 223101"/>
                <a:gd name="f63" fmla="*/ f48 1 97376"/>
                <a:gd name="f64" fmla="*/ f49 1 97376"/>
                <a:gd name="f65" fmla="*/ f50 1 223101"/>
                <a:gd name="f66" fmla="*/ f51 1 223101"/>
                <a:gd name="f67" fmla="*/ f52 1 97376"/>
                <a:gd name="f68" fmla="*/ f53 1 223101"/>
                <a:gd name="f69" fmla="*/ f54 1 97376"/>
                <a:gd name="f70" fmla="*/ f32 1 f39"/>
                <a:gd name="f71" fmla="*/ f33 1 f39"/>
                <a:gd name="f72" fmla="*/ f32 1 f40"/>
                <a:gd name="f73" fmla="*/ f34 1 f40"/>
                <a:gd name="f74" fmla="*/ f56 1 f39"/>
                <a:gd name="f75" fmla="*/ f57 1 f40"/>
                <a:gd name="f76" fmla="*/ f58 1 f39"/>
                <a:gd name="f77" fmla="*/ f59 1 f39"/>
                <a:gd name="f78" fmla="*/ f60 1 f40"/>
                <a:gd name="f79" fmla="*/ f61 1 f40"/>
                <a:gd name="f80" fmla="*/ f62 1 f39"/>
                <a:gd name="f81" fmla="*/ f63 1 f40"/>
                <a:gd name="f82" fmla="*/ f64 1 f40"/>
                <a:gd name="f83" fmla="*/ f65 1 f39"/>
                <a:gd name="f84" fmla="*/ f66 1 f39"/>
                <a:gd name="f85" fmla="*/ f67 1 f40"/>
                <a:gd name="f86" fmla="*/ f68 1 f39"/>
                <a:gd name="f87" fmla="*/ f69 1 f40"/>
                <a:gd name="f88" fmla="*/ f70 f30 1"/>
                <a:gd name="f89" fmla="*/ f71 f30 1"/>
                <a:gd name="f90" fmla="*/ f73 f31 1"/>
                <a:gd name="f91" fmla="*/ f72 f31 1"/>
                <a:gd name="f92" fmla="*/ f74 f30 1"/>
                <a:gd name="f93" fmla="*/ f75 f31 1"/>
                <a:gd name="f94" fmla="*/ f76 f30 1"/>
                <a:gd name="f95" fmla="*/ f77 f30 1"/>
                <a:gd name="f96" fmla="*/ f78 f31 1"/>
                <a:gd name="f97" fmla="*/ f79 f31 1"/>
                <a:gd name="f98" fmla="*/ f80 f30 1"/>
                <a:gd name="f99" fmla="*/ f81 f31 1"/>
                <a:gd name="f100" fmla="*/ f82 f31 1"/>
                <a:gd name="f101" fmla="*/ f83 f30 1"/>
                <a:gd name="f102" fmla="*/ f84 f30 1"/>
                <a:gd name="f103" fmla="*/ f85 f31 1"/>
                <a:gd name="f104" fmla="*/ f86 f30 1"/>
                <a:gd name="f105" fmla="*/ f87 f31 1"/>
              </a:gdLst>
              <a:ahLst/>
              <a:cxnLst>
                <a:cxn ang="3cd4">
                  <a:pos x="hc" y="t"/>
                </a:cxn>
                <a:cxn ang="0">
                  <a:pos x="r" y="vc"/>
                </a:cxn>
                <a:cxn ang="cd4">
                  <a:pos x="hc" y="b"/>
                </a:cxn>
                <a:cxn ang="cd2">
                  <a:pos x="l" y="vc"/>
                </a:cxn>
                <a:cxn ang="f55">
                  <a:pos x="f92" y="f93"/>
                </a:cxn>
                <a:cxn ang="f55">
                  <a:pos x="f92" y="f93"/>
                </a:cxn>
                <a:cxn ang="f55">
                  <a:pos x="f94" y="f93"/>
                </a:cxn>
                <a:cxn ang="f55">
                  <a:pos x="f95" y="f96"/>
                </a:cxn>
                <a:cxn ang="f55">
                  <a:pos x="f95" y="f97"/>
                </a:cxn>
                <a:cxn ang="f55">
                  <a:pos x="f98" y="f99"/>
                </a:cxn>
                <a:cxn ang="f55">
                  <a:pos x="f92" y="f100"/>
                </a:cxn>
                <a:cxn ang="f55">
                  <a:pos x="f101" y="f100"/>
                </a:cxn>
                <a:cxn ang="f55">
                  <a:pos x="f102" y="f103"/>
                </a:cxn>
                <a:cxn ang="f55">
                  <a:pos x="f104" y="f105"/>
                </a:cxn>
                <a:cxn ang="f55">
                  <a:pos x="f104" y="f105"/>
                </a:cxn>
              </a:cxnLst>
              <a:rect l="f88" t="f91" r="f89" b="f90"/>
              <a:pathLst>
                <a:path w="223101" h="97376">
                  <a:moveTo>
                    <a:pt x="f8" y="f9"/>
                  </a:moveTo>
                  <a:lnTo>
                    <a:pt x="f8" y="f9"/>
                  </a:lnTo>
                  <a:lnTo>
                    <a:pt x="f10" y="f9"/>
                  </a:lnTo>
                  <a:lnTo>
                    <a:pt x="f11" y="f12"/>
                  </a:lnTo>
                  <a:lnTo>
                    <a:pt x="f11" y="f5"/>
                  </a:lnTo>
                  <a:lnTo>
                    <a:pt x="f13" y="f14"/>
                  </a:lnTo>
                  <a:lnTo>
                    <a:pt x="f8" y="f15"/>
                  </a:lnTo>
                  <a:lnTo>
                    <a:pt x="f16" y="f15"/>
                  </a:lnTo>
                  <a:cubicBezTo>
                    <a:pt x="f17" y="f18"/>
                    <a:pt x="f19" y="f20"/>
                    <a:pt x="f21" y="f22"/>
                  </a:cubicBezTo>
                  <a:cubicBezTo>
                    <a:pt x="f23" y="f24"/>
                    <a:pt x="f25" y="f26"/>
                    <a:pt x="f27" y="f28"/>
                  </a:cubicBez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7" name="Freeform: Shape 421">
              <a:extLst>
                <a:ext uri="{FF2B5EF4-FFF2-40B4-BE49-F238E27FC236}">
                  <a16:creationId xmlns:a16="http://schemas.microsoft.com/office/drawing/2014/main" id="{36F32485-875D-8257-C277-EEA8CBAAA5F8}"/>
                </a:ext>
              </a:extLst>
            </p:cNvPr>
            <p:cNvSpPr/>
            <p:nvPr/>
          </p:nvSpPr>
          <p:spPr>
            <a:xfrm flipH="1">
              <a:off x="7314660" y="4557817"/>
              <a:ext cx="384368" cy="334972"/>
            </a:xfrm>
            <a:custGeom>
              <a:avLst/>
              <a:gdLst>
                <a:gd name="f0" fmla="val 10800000"/>
                <a:gd name="f1" fmla="val 5400000"/>
                <a:gd name="f2" fmla="val 180"/>
                <a:gd name="f3" fmla="val w"/>
                <a:gd name="f4" fmla="val h"/>
                <a:gd name="f5" fmla="val 0"/>
                <a:gd name="f6" fmla="val 384364"/>
                <a:gd name="f7" fmla="val 334971"/>
                <a:gd name="f8" fmla="val 1399"/>
                <a:gd name="f9" fmla="val 1907"/>
                <a:gd name="f10" fmla="val 381440"/>
                <a:gd name="f11" fmla="val 334972"/>
                <a:gd name="f12" fmla="val 333319"/>
                <a:gd name="f13" fmla="val 2925"/>
                <a:gd name="f14" fmla="+- 0 0 -90"/>
                <a:gd name="f15" fmla="*/ f3 1 384364"/>
                <a:gd name="f16" fmla="*/ f4 1 334971"/>
                <a:gd name="f17" fmla="val f5"/>
                <a:gd name="f18" fmla="val f6"/>
                <a:gd name="f19" fmla="val f7"/>
                <a:gd name="f20" fmla="*/ f14 f0 1"/>
                <a:gd name="f21" fmla="+- f19 0 f17"/>
                <a:gd name="f22" fmla="+- f18 0 f17"/>
                <a:gd name="f23" fmla="*/ f20 1 f2"/>
                <a:gd name="f24" fmla="*/ f22 1 384364"/>
                <a:gd name="f25" fmla="*/ f21 1 334971"/>
                <a:gd name="f26" fmla="*/ 1399 f22 1"/>
                <a:gd name="f27" fmla="*/ 1907 f21 1"/>
                <a:gd name="f28" fmla="*/ 0 f22 1"/>
                <a:gd name="f29" fmla="*/ 381440 f22 1"/>
                <a:gd name="f30" fmla="*/ 334972 f21 1"/>
                <a:gd name="f31" fmla="*/ 384364 f22 1"/>
                <a:gd name="f32" fmla="*/ 333319 f21 1"/>
                <a:gd name="f33" fmla="*/ 2925 f22 1"/>
                <a:gd name="f34" fmla="*/ 0 f21 1"/>
                <a:gd name="f35" fmla="+- f23 0 f1"/>
                <a:gd name="f36" fmla="*/ f26 1 384364"/>
                <a:gd name="f37" fmla="*/ f27 1 334971"/>
                <a:gd name="f38" fmla="*/ f28 1 384364"/>
                <a:gd name="f39" fmla="*/ f29 1 384364"/>
                <a:gd name="f40" fmla="*/ f30 1 334971"/>
                <a:gd name="f41" fmla="*/ f31 1 384364"/>
                <a:gd name="f42" fmla="*/ f32 1 334971"/>
                <a:gd name="f43" fmla="*/ f33 1 384364"/>
                <a:gd name="f44" fmla="*/ f34 1 334971"/>
                <a:gd name="f45" fmla="*/ f17 1 f24"/>
                <a:gd name="f46" fmla="*/ f18 1 f24"/>
                <a:gd name="f47" fmla="*/ f17 1 f25"/>
                <a:gd name="f48" fmla="*/ f19 1 f25"/>
                <a:gd name="f49" fmla="*/ f36 1 f24"/>
                <a:gd name="f50" fmla="*/ f37 1 f25"/>
                <a:gd name="f51" fmla="*/ f38 1 f24"/>
                <a:gd name="f52" fmla="*/ f39 1 f24"/>
                <a:gd name="f53" fmla="*/ f40 1 f25"/>
                <a:gd name="f54" fmla="*/ f41 1 f24"/>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5 1"/>
                <a:gd name="f66" fmla="*/ f53 f16 1"/>
                <a:gd name="f67" fmla="*/ f54 f15 1"/>
                <a:gd name="f68" fmla="*/ f55 f16 1"/>
                <a:gd name="f69" fmla="*/ f56 f15 1"/>
                <a:gd name="f70" fmla="*/ f57 f16 1"/>
              </a:gdLst>
              <a:ahLst/>
              <a:cxnLst>
                <a:cxn ang="3cd4">
                  <a:pos x="hc" y="t"/>
                </a:cxn>
                <a:cxn ang="0">
                  <a:pos x="r" y="vc"/>
                </a:cxn>
                <a:cxn ang="cd4">
                  <a:pos x="hc" y="b"/>
                </a:cxn>
                <a:cxn ang="cd2">
                  <a:pos x="l" y="vc"/>
                </a:cxn>
                <a:cxn ang="f35">
                  <a:pos x="f62" y="f63"/>
                </a:cxn>
                <a:cxn ang="f35">
                  <a:pos x="f62" y="f63"/>
                </a:cxn>
                <a:cxn ang="f35">
                  <a:pos x="f62" y="f63"/>
                </a:cxn>
                <a:cxn ang="f35">
                  <a:pos x="f62" y="f63"/>
                </a:cxn>
                <a:cxn ang="f35">
                  <a:pos x="f64" y="f63"/>
                </a:cxn>
                <a:cxn ang="f35">
                  <a:pos x="f65" y="f66"/>
                </a:cxn>
                <a:cxn ang="f35">
                  <a:pos x="f67" y="f68"/>
                </a:cxn>
                <a:cxn ang="f35">
                  <a:pos x="f69" y="f70"/>
                </a:cxn>
              </a:cxnLst>
              <a:rect l="f58" t="f61" r="f59" b="f60"/>
              <a:pathLst>
                <a:path w="384364" h="334971">
                  <a:moveTo>
                    <a:pt x="f8" y="f9"/>
                  </a:moveTo>
                  <a:cubicBezTo>
                    <a:pt x="f8" y="f9"/>
                    <a:pt x="f8" y="f9"/>
                    <a:pt x="f8" y="f9"/>
                  </a:cubicBezTo>
                  <a:lnTo>
                    <a:pt x="f8" y="f9"/>
                  </a:lnTo>
                  <a:lnTo>
                    <a:pt x="f8" y="f9"/>
                  </a:lnTo>
                  <a:lnTo>
                    <a:pt x="f5" y="f9"/>
                  </a:lnTo>
                  <a:lnTo>
                    <a:pt x="f10" y="f11"/>
                  </a:lnTo>
                  <a:lnTo>
                    <a:pt x="f6" y="f12"/>
                  </a:lnTo>
                  <a:lnTo>
                    <a:pt x="f1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8" name="Freeform: Shape 422">
              <a:extLst>
                <a:ext uri="{FF2B5EF4-FFF2-40B4-BE49-F238E27FC236}">
                  <a16:creationId xmlns:a16="http://schemas.microsoft.com/office/drawing/2014/main" id="{D996A293-DEEF-F860-5813-A29907663413}"/>
                </a:ext>
              </a:extLst>
            </p:cNvPr>
            <p:cNvSpPr/>
            <p:nvPr/>
          </p:nvSpPr>
          <p:spPr>
            <a:xfrm flipH="1">
              <a:off x="8486948" y="4992587"/>
              <a:ext cx="829635" cy="478112"/>
            </a:xfrm>
            <a:custGeom>
              <a:avLst/>
              <a:gdLst>
                <a:gd name="f0" fmla="val 10800000"/>
                <a:gd name="f1" fmla="val 5400000"/>
                <a:gd name="f2" fmla="val 180"/>
                <a:gd name="f3" fmla="val w"/>
                <a:gd name="f4" fmla="val h"/>
                <a:gd name="f5" fmla="val 0"/>
                <a:gd name="f6" fmla="val 829631"/>
                <a:gd name="f7" fmla="val 478112"/>
                <a:gd name="f8" fmla="val 475062"/>
                <a:gd name="f9" fmla="val 476333"/>
                <a:gd name="f10" fmla="val 114"/>
                <a:gd name="f11" fmla="val 476918"/>
                <a:gd name="f12" fmla="val 477528"/>
                <a:gd name="f13" fmla="val 478113"/>
                <a:gd name="f14" fmla="val 829632"/>
                <a:gd name="f15" fmla="val 2924"/>
                <a:gd name="f16" fmla="val 828996"/>
                <a:gd name="f17" fmla="val 2021"/>
                <a:gd name="f18" fmla="val 828487"/>
                <a:gd name="f19" fmla="val 1042"/>
                <a:gd name="f20" fmla="val 828106"/>
                <a:gd name="f21" fmla="+- 0 0 -90"/>
                <a:gd name="f22" fmla="*/ f3 1 829631"/>
                <a:gd name="f23" fmla="*/ f4 1 478112"/>
                <a:gd name="f24" fmla="val f5"/>
                <a:gd name="f25" fmla="val f6"/>
                <a:gd name="f26" fmla="val f7"/>
                <a:gd name="f27" fmla="*/ f21 f0 1"/>
                <a:gd name="f28" fmla="+- f26 0 f24"/>
                <a:gd name="f29" fmla="+- f25 0 f24"/>
                <a:gd name="f30" fmla="*/ f27 1 f2"/>
                <a:gd name="f31" fmla="*/ f29 1 829631"/>
                <a:gd name="f32" fmla="*/ f28 1 478112"/>
                <a:gd name="f33" fmla="*/ 0 f29 1"/>
                <a:gd name="f34" fmla="*/ 475062 f28 1"/>
                <a:gd name="f35" fmla="*/ 476333 f28 1"/>
                <a:gd name="f36" fmla="*/ 478113 f28 1"/>
                <a:gd name="f37" fmla="*/ 829632 f29 1"/>
                <a:gd name="f38" fmla="*/ 2924 f28 1"/>
                <a:gd name="f39" fmla="*/ 828106 f29 1"/>
                <a:gd name="f40" fmla="*/ 0 f28 1"/>
                <a:gd name="f41" fmla="+- f30 0 f1"/>
                <a:gd name="f42" fmla="*/ f33 1 829631"/>
                <a:gd name="f43" fmla="*/ f34 1 478112"/>
                <a:gd name="f44" fmla="*/ f35 1 478112"/>
                <a:gd name="f45" fmla="*/ f36 1 478112"/>
                <a:gd name="f46" fmla="*/ f37 1 829631"/>
                <a:gd name="f47" fmla="*/ f38 1 478112"/>
                <a:gd name="f48" fmla="*/ f39 1 829631"/>
                <a:gd name="f49" fmla="*/ f40 1 478112"/>
                <a:gd name="f50" fmla="*/ f24 1 f31"/>
                <a:gd name="f51" fmla="*/ f25 1 f31"/>
                <a:gd name="f52" fmla="*/ f24 1 f32"/>
                <a:gd name="f53" fmla="*/ f26 1 f32"/>
                <a:gd name="f54" fmla="*/ f42 1 f31"/>
                <a:gd name="f55" fmla="*/ f43 1 f32"/>
                <a:gd name="f56" fmla="*/ f44 1 f32"/>
                <a:gd name="f57" fmla="*/ f45 1 f32"/>
                <a:gd name="f58" fmla="*/ f46 1 f31"/>
                <a:gd name="f59" fmla="*/ f47 1 f32"/>
                <a:gd name="f60" fmla="*/ f48 1 f31"/>
                <a:gd name="f61" fmla="*/ f49 1 f32"/>
                <a:gd name="f62" fmla="*/ f50 f22 1"/>
                <a:gd name="f63" fmla="*/ f51 f22 1"/>
                <a:gd name="f64" fmla="*/ f53 f23 1"/>
                <a:gd name="f65" fmla="*/ f52 f23 1"/>
                <a:gd name="f66" fmla="*/ f54 f22 1"/>
                <a:gd name="f67" fmla="*/ f55 f23 1"/>
                <a:gd name="f68" fmla="*/ f56 f23 1"/>
                <a:gd name="f69" fmla="*/ f57 f23 1"/>
                <a:gd name="f70" fmla="*/ f58 f22 1"/>
                <a:gd name="f71" fmla="*/ f59 f23 1"/>
                <a:gd name="f72" fmla="*/ f60 f22 1"/>
                <a:gd name="f73" fmla="*/ f61 f23 1"/>
              </a:gdLst>
              <a:ahLst/>
              <a:cxnLst>
                <a:cxn ang="3cd4">
                  <a:pos x="hc" y="t"/>
                </a:cxn>
                <a:cxn ang="0">
                  <a:pos x="r" y="vc"/>
                </a:cxn>
                <a:cxn ang="cd4">
                  <a:pos x="hc" y="b"/>
                </a:cxn>
                <a:cxn ang="cd2">
                  <a:pos x="l" y="vc"/>
                </a:cxn>
                <a:cxn ang="f41">
                  <a:pos x="f66" y="f67"/>
                </a:cxn>
                <a:cxn ang="f41">
                  <a:pos x="f66" y="f68"/>
                </a:cxn>
                <a:cxn ang="f41">
                  <a:pos x="f66" y="f69"/>
                </a:cxn>
                <a:cxn ang="f41">
                  <a:pos x="f66" y="f69"/>
                </a:cxn>
                <a:cxn ang="f41">
                  <a:pos x="f70" y="f71"/>
                </a:cxn>
                <a:cxn ang="f41">
                  <a:pos x="f72" y="f73"/>
                </a:cxn>
              </a:cxnLst>
              <a:rect l="f62" t="f65" r="f63" b="f64"/>
              <a:pathLst>
                <a:path w="829631" h="478112">
                  <a:moveTo>
                    <a:pt x="f5" y="f8"/>
                  </a:moveTo>
                  <a:lnTo>
                    <a:pt x="f5" y="f9"/>
                  </a:lnTo>
                  <a:cubicBezTo>
                    <a:pt x="f10" y="f11"/>
                    <a:pt x="f10" y="f12"/>
                    <a:pt x="f5" y="f13"/>
                  </a:cubicBezTo>
                  <a:lnTo>
                    <a:pt x="f5" y="f13"/>
                  </a:lnTo>
                  <a:lnTo>
                    <a:pt x="f14" y="f15"/>
                  </a:lnTo>
                  <a:cubicBezTo>
                    <a:pt x="f16" y="f17"/>
                    <a:pt x="f18" y="f19"/>
                    <a:pt x="f20"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9" name="Freeform: Shape 423">
              <a:extLst>
                <a:ext uri="{FF2B5EF4-FFF2-40B4-BE49-F238E27FC236}">
                  <a16:creationId xmlns:a16="http://schemas.microsoft.com/office/drawing/2014/main" id="{6AB3D575-1892-96D8-70A0-E2A255117B25}"/>
                </a:ext>
              </a:extLst>
            </p:cNvPr>
            <p:cNvSpPr/>
            <p:nvPr/>
          </p:nvSpPr>
          <p:spPr>
            <a:xfrm flipH="1">
              <a:off x="7207090" y="667063"/>
              <a:ext cx="3400681" cy="2695916"/>
            </a:xfrm>
            <a:custGeom>
              <a:avLst/>
              <a:gdLst>
                <a:gd name="f0" fmla="val 10800000"/>
                <a:gd name="f1" fmla="val 5400000"/>
                <a:gd name="f2" fmla="val 180"/>
                <a:gd name="f3" fmla="val w"/>
                <a:gd name="f4" fmla="val h"/>
                <a:gd name="f5" fmla="val 0"/>
                <a:gd name="f6" fmla="val 3400677"/>
                <a:gd name="f7" fmla="val 2695916"/>
                <a:gd name="f8" fmla="val 1667"/>
                <a:gd name="f9" fmla="val 3305"/>
                <a:gd name="f10" fmla="val -1079"/>
                <a:gd name="f11" fmla="val 7351"/>
                <a:gd name="f12" fmla="val -367"/>
                <a:gd name="f13" fmla="val 12808"/>
                <a:gd name="f14" fmla="val 3320"/>
                <a:gd name="f15" fmla="val 16018"/>
                <a:gd name="f16" fmla="val 7262"/>
                <a:gd name="f17" fmla="val 19069"/>
                <a:gd name="f18" fmla="val 3383259"/>
                <a:gd name="f19" fmla="val 2695917"/>
                <a:gd name="f20" fmla="val 3385548"/>
                <a:gd name="f21" fmla="val 2695154"/>
                <a:gd name="f22" fmla="val 3386692"/>
                <a:gd name="f23" fmla="val 2690959"/>
                <a:gd name="f24" fmla="val 3387976"/>
                <a:gd name="f25" fmla="val 2686217"/>
                <a:gd name="f26" fmla="val 3392859"/>
                <a:gd name="f27" fmla="val 2683408"/>
                <a:gd name="f28" fmla="val 3397601"/>
                <a:gd name="f29" fmla="val 2684692"/>
                <a:gd name="f30" fmla="val 3397652"/>
                <a:gd name="f31" fmla="val 2684704"/>
                <a:gd name="f32" fmla="val 3397703"/>
                <a:gd name="f33" fmla="val 2684717"/>
                <a:gd name="f34" fmla="val 3397754"/>
                <a:gd name="f35" fmla="val 2684730"/>
                <a:gd name="f36" fmla="val 3398796"/>
                <a:gd name="f37" fmla="val 2685149"/>
                <a:gd name="f38" fmla="val 3399776"/>
                <a:gd name="f39" fmla="val 2685709"/>
                <a:gd name="f40" fmla="val 3400678"/>
                <a:gd name="f41" fmla="val 2686383"/>
                <a:gd name="f42" fmla="val 14000"/>
                <a:gd name="f43" fmla="val 1525"/>
                <a:gd name="f44" fmla="val 13110"/>
                <a:gd name="f45" fmla="val 11458"/>
                <a:gd name="f46" fmla="val 9805"/>
                <a:gd name="f47" fmla="val 8279"/>
                <a:gd name="f48" fmla="val 6372"/>
                <a:gd name="f49" fmla="val 4464"/>
                <a:gd name="f50" fmla="val 523"/>
                <a:gd name="f51" fmla="val 2799"/>
                <a:gd name="f52" fmla="val 1692"/>
                <a:gd name="f53" fmla="+- 0 0 -90"/>
                <a:gd name="f54" fmla="*/ f3 1 3400677"/>
                <a:gd name="f55" fmla="*/ f4 1 2695916"/>
                <a:gd name="f56" fmla="val f5"/>
                <a:gd name="f57" fmla="val f6"/>
                <a:gd name="f58" fmla="val f7"/>
                <a:gd name="f59" fmla="*/ f53 f0 1"/>
                <a:gd name="f60" fmla="+- f58 0 f56"/>
                <a:gd name="f61" fmla="+- f57 0 f56"/>
                <a:gd name="f62" fmla="*/ f59 1 f2"/>
                <a:gd name="f63" fmla="*/ f61 1 3400677"/>
                <a:gd name="f64" fmla="*/ f60 1 2695916"/>
                <a:gd name="f65" fmla="*/ 1667 f61 1"/>
                <a:gd name="f66" fmla="*/ 3305 f60 1"/>
                <a:gd name="f67" fmla="*/ 3320 f61 1"/>
                <a:gd name="f68" fmla="*/ 16018 f60 1"/>
                <a:gd name="f69" fmla="*/ 7262 f61 1"/>
                <a:gd name="f70" fmla="*/ 19069 f60 1"/>
                <a:gd name="f71" fmla="*/ 3383259 f61 1"/>
                <a:gd name="f72" fmla="*/ 2695917 f60 1"/>
                <a:gd name="f73" fmla="*/ 3385548 f61 1"/>
                <a:gd name="f74" fmla="*/ 2695154 f60 1"/>
                <a:gd name="f75" fmla="*/ 3386692 f61 1"/>
                <a:gd name="f76" fmla="*/ 2690959 f60 1"/>
                <a:gd name="f77" fmla="*/ 3397601 f61 1"/>
                <a:gd name="f78" fmla="*/ 2684692 f60 1"/>
                <a:gd name="f79" fmla="*/ 3397754 f61 1"/>
                <a:gd name="f80" fmla="*/ 2684730 f60 1"/>
                <a:gd name="f81" fmla="*/ 3400678 f61 1"/>
                <a:gd name="f82" fmla="*/ 2686383 f60 1"/>
                <a:gd name="f83" fmla="*/ 14000 f61 1"/>
                <a:gd name="f84" fmla="*/ 1525 f60 1"/>
                <a:gd name="f85" fmla="*/ 13110 f61 1"/>
                <a:gd name="f86" fmla="*/ 11458 f61 1"/>
                <a:gd name="f87" fmla="*/ 0 f60 1"/>
                <a:gd name="f88" fmla="*/ 9805 f61 1"/>
                <a:gd name="f89" fmla="*/ 8279 f61 1"/>
                <a:gd name="f90" fmla="*/ 6372 f61 1"/>
                <a:gd name="f91" fmla="+- f62 0 f1"/>
                <a:gd name="f92" fmla="*/ f65 1 3400677"/>
                <a:gd name="f93" fmla="*/ f66 1 2695916"/>
                <a:gd name="f94" fmla="*/ f67 1 3400677"/>
                <a:gd name="f95" fmla="*/ f68 1 2695916"/>
                <a:gd name="f96" fmla="*/ f69 1 3400677"/>
                <a:gd name="f97" fmla="*/ f70 1 2695916"/>
                <a:gd name="f98" fmla="*/ f71 1 3400677"/>
                <a:gd name="f99" fmla="*/ f72 1 2695916"/>
                <a:gd name="f100" fmla="*/ f73 1 3400677"/>
                <a:gd name="f101" fmla="*/ f74 1 2695916"/>
                <a:gd name="f102" fmla="*/ f75 1 3400677"/>
                <a:gd name="f103" fmla="*/ f76 1 2695916"/>
                <a:gd name="f104" fmla="*/ f77 1 3400677"/>
                <a:gd name="f105" fmla="*/ f78 1 2695916"/>
                <a:gd name="f106" fmla="*/ f79 1 3400677"/>
                <a:gd name="f107" fmla="*/ f80 1 2695916"/>
                <a:gd name="f108" fmla="*/ f81 1 3400677"/>
                <a:gd name="f109" fmla="*/ f82 1 2695916"/>
                <a:gd name="f110" fmla="*/ f83 1 3400677"/>
                <a:gd name="f111" fmla="*/ f84 1 2695916"/>
                <a:gd name="f112" fmla="*/ f85 1 3400677"/>
                <a:gd name="f113" fmla="*/ f86 1 3400677"/>
                <a:gd name="f114" fmla="*/ f87 1 2695916"/>
                <a:gd name="f115" fmla="*/ f88 1 3400677"/>
                <a:gd name="f116" fmla="*/ f89 1 3400677"/>
                <a:gd name="f117" fmla="*/ f90 1 3400677"/>
                <a:gd name="f118" fmla="*/ f56 1 f63"/>
                <a:gd name="f119" fmla="*/ f57 1 f63"/>
                <a:gd name="f120" fmla="*/ f56 1 f64"/>
                <a:gd name="f121" fmla="*/ f58 1 f64"/>
                <a:gd name="f122" fmla="*/ f92 1 f63"/>
                <a:gd name="f123" fmla="*/ f93 1 f64"/>
                <a:gd name="f124" fmla="*/ f94 1 f63"/>
                <a:gd name="f125" fmla="*/ f95 1 f64"/>
                <a:gd name="f126" fmla="*/ f96 1 f63"/>
                <a:gd name="f127" fmla="*/ f97 1 f64"/>
                <a:gd name="f128" fmla="*/ f98 1 f63"/>
                <a:gd name="f129" fmla="*/ f99 1 f64"/>
                <a:gd name="f130" fmla="*/ f100 1 f63"/>
                <a:gd name="f131" fmla="*/ f101 1 f64"/>
                <a:gd name="f132" fmla="*/ f102 1 f63"/>
                <a:gd name="f133" fmla="*/ f103 1 f64"/>
                <a:gd name="f134" fmla="*/ f104 1 f63"/>
                <a:gd name="f135" fmla="*/ f105 1 f64"/>
                <a:gd name="f136" fmla="*/ f106 1 f63"/>
                <a:gd name="f137" fmla="*/ f107 1 f64"/>
                <a:gd name="f138" fmla="*/ f108 1 f63"/>
                <a:gd name="f139" fmla="*/ f109 1 f64"/>
                <a:gd name="f140" fmla="*/ f110 1 f63"/>
                <a:gd name="f141" fmla="*/ f111 1 f64"/>
                <a:gd name="f142" fmla="*/ f112 1 f63"/>
                <a:gd name="f143" fmla="*/ f113 1 f63"/>
                <a:gd name="f144" fmla="*/ f114 1 f64"/>
                <a:gd name="f145" fmla="*/ f115 1 f63"/>
                <a:gd name="f146" fmla="*/ f116 1 f63"/>
                <a:gd name="f147" fmla="*/ f117 1 f63"/>
                <a:gd name="f148" fmla="*/ f118 f54 1"/>
                <a:gd name="f149" fmla="*/ f119 f54 1"/>
                <a:gd name="f150" fmla="*/ f121 f55 1"/>
                <a:gd name="f151" fmla="*/ f120 f55 1"/>
                <a:gd name="f152" fmla="*/ f122 f54 1"/>
                <a:gd name="f153" fmla="*/ f123 f55 1"/>
                <a:gd name="f154" fmla="*/ f124 f54 1"/>
                <a:gd name="f155" fmla="*/ f125 f55 1"/>
                <a:gd name="f156" fmla="*/ f126 f54 1"/>
                <a:gd name="f157" fmla="*/ f127 f55 1"/>
                <a:gd name="f158" fmla="*/ f128 f54 1"/>
                <a:gd name="f159" fmla="*/ f129 f55 1"/>
                <a:gd name="f160" fmla="*/ f130 f54 1"/>
                <a:gd name="f161" fmla="*/ f131 f55 1"/>
                <a:gd name="f162" fmla="*/ f132 f54 1"/>
                <a:gd name="f163" fmla="*/ f133 f55 1"/>
                <a:gd name="f164" fmla="*/ f134 f54 1"/>
                <a:gd name="f165" fmla="*/ f135 f55 1"/>
                <a:gd name="f166" fmla="*/ f136 f54 1"/>
                <a:gd name="f167" fmla="*/ f137 f55 1"/>
                <a:gd name="f168" fmla="*/ f138 f54 1"/>
                <a:gd name="f169" fmla="*/ f139 f55 1"/>
                <a:gd name="f170" fmla="*/ f140 f54 1"/>
                <a:gd name="f171" fmla="*/ f141 f55 1"/>
                <a:gd name="f172" fmla="*/ f142 f54 1"/>
                <a:gd name="f173" fmla="*/ f143 f54 1"/>
                <a:gd name="f174" fmla="*/ f144 f55 1"/>
                <a:gd name="f175" fmla="*/ f145 f54 1"/>
                <a:gd name="f176" fmla="*/ f146 f54 1"/>
                <a:gd name="f177" fmla="*/ f147 f54 1"/>
              </a:gdLst>
              <a:ahLst/>
              <a:cxnLst>
                <a:cxn ang="3cd4">
                  <a:pos x="hc" y="t"/>
                </a:cxn>
                <a:cxn ang="0">
                  <a:pos x="r" y="vc"/>
                </a:cxn>
                <a:cxn ang="cd4">
                  <a:pos x="hc" y="b"/>
                </a:cxn>
                <a:cxn ang="cd2">
                  <a:pos x="l" y="vc"/>
                </a:cxn>
                <a:cxn ang="f91">
                  <a:pos x="f152" y="f153"/>
                </a:cxn>
                <a:cxn ang="f91">
                  <a:pos x="f154" y="f155"/>
                </a:cxn>
                <a:cxn ang="f91">
                  <a:pos x="f156" y="f157"/>
                </a:cxn>
                <a:cxn ang="f91">
                  <a:pos x="f158" y="f159"/>
                </a:cxn>
                <a:cxn ang="f91">
                  <a:pos x="f160" y="f161"/>
                </a:cxn>
                <a:cxn ang="f91">
                  <a:pos x="f162" y="f163"/>
                </a:cxn>
                <a:cxn ang="f91">
                  <a:pos x="f164" y="f165"/>
                </a:cxn>
                <a:cxn ang="f91">
                  <a:pos x="f166" y="f167"/>
                </a:cxn>
                <a:cxn ang="f91">
                  <a:pos x="f168" y="f169"/>
                </a:cxn>
                <a:cxn ang="f91">
                  <a:pos x="f168" y="f169"/>
                </a:cxn>
                <a:cxn ang="f91">
                  <a:pos x="f170" y="f171"/>
                </a:cxn>
                <a:cxn ang="f91">
                  <a:pos x="f172" y="f171"/>
                </a:cxn>
                <a:cxn ang="f91">
                  <a:pos x="f173" y="f174"/>
                </a:cxn>
                <a:cxn ang="f91">
                  <a:pos x="f175" y="f174"/>
                </a:cxn>
                <a:cxn ang="f91">
                  <a:pos x="f176" y="f174"/>
                </a:cxn>
                <a:cxn ang="f91">
                  <a:pos x="f177" y="f174"/>
                </a:cxn>
                <a:cxn ang="f91">
                  <a:pos x="f152" y="f153"/>
                </a:cxn>
              </a:cxnLst>
              <a:rect l="f148" t="f151" r="f149" b="f150"/>
              <a:pathLst>
                <a:path w="3400677" h="2695916">
                  <a:moveTo>
                    <a:pt x="f8" y="f9"/>
                  </a:moveTo>
                  <a:cubicBezTo>
                    <a:pt x="f10" y="f11"/>
                    <a:pt x="f12" y="f13"/>
                    <a:pt x="f14" y="f15"/>
                  </a:cubicBezTo>
                  <a:lnTo>
                    <a:pt x="f16" y="f17"/>
                  </a:lnTo>
                  <a:lnTo>
                    <a:pt x="f18" y="f19"/>
                  </a:lnTo>
                  <a:lnTo>
                    <a:pt x="f20" y="f21"/>
                  </a:lnTo>
                  <a:lnTo>
                    <a:pt x="f22" y="f23"/>
                  </a:lnTo>
                  <a:cubicBezTo>
                    <a:pt x="f24" y="f25"/>
                    <a:pt x="f26" y="f27"/>
                    <a:pt x="f28" y="f29"/>
                  </a:cubicBezTo>
                  <a:cubicBezTo>
                    <a:pt x="f30" y="f31"/>
                    <a:pt x="f32" y="f33"/>
                    <a:pt x="f34" y="f35"/>
                  </a:cubicBezTo>
                  <a:cubicBezTo>
                    <a:pt x="f36" y="f37"/>
                    <a:pt x="f38" y="f39"/>
                    <a:pt x="f40" y="f41"/>
                  </a:cubicBezTo>
                  <a:lnTo>
                    <a:pt x="f40" y="f41"/>
                  </a:lnTo>
                  <a:lnTo>
                    <a:pt x="f42" y="f43"/>
                  </a:lnTo>
                  <a:cubicBezTo>
                    <a:pt x="f42" y="f43"/>
                    <a:pt x="f42" y="f43"/>
                    <a:pt x="f44" y="f43"/>
                  </a:cubicBezTo>
                  <a:lnTo>
                    <a:pt x="f45" y="f5"/>
                  </a:lnTo>
                  <a:lnTo>
                    <a:pt x="f46" y="f5"/>
                  </a:lnTo>
                  <a:lnTo>
                    <a:pt x="f47" y="f5"/>
                  </a:lnTo>
                  <a:lnTo>
                    <a:pt x="f48" y="f5"/>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0" name="Freeform: Shape 424">
              <a:extLst>
                <a:ext uri="{FF2B5EF4-FFF2-40B4-BE49-F238E27FC236}">
                  <a16:creationId xmlns:a16="http://schemas.microsoft.com/office/drawing/2014/main" id="{B74CA06A-F71D-AFFD-224C-A9F1EF374E4D}"/>
                </a:ext>
              </a:extLst>
            </p:cNvPr>
            <p:cNvSpPr/>
            <p:nvPr/>
          </p:nvSpPr>
          <p:spPr>
            <a:xfrm flipH="1">
              <a:off x="10632167" y="802962"/>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1" name="Freeform: Shape 425">
              <a:extLst>
                <a:ext uri="{FF2B5EF4-FFF2-40B4-BE49-F238E27FC236}">
                  <a16:creationId xmlns:a16="http://schemas.microsoft.com/office/drawing/2014/main" id="{979A21D1-BC35-6B09-EA07-2305ED9ABC6A}"/>
                </a:ext>
              </a:extLst>
            </p:cNvPr>
            <p:cNvSpPr/>
            <p:nvPr/>
          </p:nvSpPr>
          <p:spPr>
            <a:xfrm flipH="1">
              <a:off x="10630896" y="802450"/>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14" h="12712">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2" name="Freeform: Shape 426">
              <a:extLst>
                <a:ext uri="{FF2B5EF4-FFF2-40B4-BE49-F238E27FC236}">
                  <a16:creationId xmlns:a16="http://schemas.microsoft.com/office/drawing/2014/main" id="{9889641A-A1B2-9A44-F8AB-7B41622FD21D}"/>
                </a:ext>
              </a:extLst>
            </p:cNvPr>
            <p:cNvSpPr/>
            <p:nvPr/>
          </p:nvSpPr>
          <p:spPr>
            <a:xfrm flipH="1">
              <a:off x="7387254" y="802706"/>
              <a:ext cx="3255337" cy="2616208"/>
            </a:xfrm>
            <a:custGeom>
              <a:avLst/>
              <a:gdLst>
                <a:gd name="f0" fmla="val 10800000"/>
                <a:gd name="f1" fmla="val 5400000"/>
                <a:gd name="f2" fmla="val 180"/>
                <a:gd name="f3" fmla="val w"/>
                <a:gd name="f4" fmla="val h"/>
                <a:gd name="f5" fmla="val 0"/>
                <a:gd name="f6" fmla="val 3255335"/>
                <a:gd name="f7" fmla="val 2616209"/>
                <a:gd name="f8" fmla="val 509"/>
                <a:gd name="f9" fmla="val 1398"/>
                <a:gd name="f10" fmla="val 4195"/>
                <a:gd name="f11" fmla="val 3254572"/>
                <a:gd name="f12" fmla="val 2616210"/>
                <a:gd name="f13" fmla="val 2615193"/>
                <a:gd name="f14" fmla="val 420"/>
                <a:gd name="f15" fmla="val 329"/>
                <a:gd name="f16" fmla="val 623"/>
                <a:gd name="f17" fmla="val 873"/>
                <a:gd name="f18" fmla="+- 0 0 -90"/>
                <a:gd name="f19" fmla="*/ f3 1 3255335"/>
                <a:gd name="f20" fmla="*/ f4 1 2616209"/>
                <a:gd name="f21" fmla="val f5"/>
                <a:gd name="f22" fmla="val f6"/>
                <a:gd name="f23" fmla="val f7"/>
                <a:gd name="f24" fmla="*/ f18 f0 1"/>
                <a:gd name="f25" fmla="+- f23 0 f21"/>
                <a:gd name="f26" fmla="+- f22 0 f21"/>
                <a:gd name="f27" fmla="*/ f24 1 f2"/>
                <a:gd name="f28" fmla="*/ f26 1 3255335"/>
                <a:gd name="f29" fmla="*/ f25 1 2616209"/>
                <a:gd name="f30" fmla="*/ 509 f26 1"/>
                <a:gd name="f31" fmla="*/ 1398 f25 1"/>
                <a:gd name="f32" fmla="*/ 4195 f25 1"/>
                <a:gd name="f33" fmla="*/ 3254572 f26 1"/>
                <a:gd name="f34" fmla="*/ 2616210 f25 1"/>
                <a:gd name="f35" fmla="*/ 2615193 f25 1"/>
                <a:gd name="f36" fmla="*/ 3255335 f26 1"/>
                <a:gd name="f37" fmla="*/ 0 f26 1"/>
                <a:gd name="f38" fmla="*/ 0 f25 1"/>
                <a:gd name="f39" fmla="+- f27 0 f1"/>
                <a:gd name="f40" fmla="*/ f30 1 3255335"/>
                <a:gd name="f41" fmla="*/ f31 1 2616209"/>
                <a:gd name="f42" fmla="*/ f32 1 2616209"/>
                <a:gd name="f43" fmla="*/ f33 1 3255335"/>
                <a:gd name="f44" fmla="*/ f34 1 2616209"/>
                <a:gd name="f45" fmla="*/ f35 1 2616209"/>
                <a:gd name="f46" fmla="*/ f36 1 3255335"/>
                <a:gd name="f47" fmla="*/ f37 1 3255335"/>
                <a:gd name="f48" fmla="*/ f38 1 2616209"/>
                <a:gd name="f49" fmla="*/ f21 1 f28"/>
                <a:gd name="f50" fmla="*/ f22 1 f28"/>
                <a:gd name="f51" fmla="*/ f21 1 f29"/>
                <a:gd name="f52" fmla="*/ f23 1 f29"/>
                <a:gd name="f53" fmla="*/ f40 1 f28"/>
                <a:gd name="f54" fmla="*/ f41 1 f29"/>
                <a:gd name="f55" fmla="*/ f42 1 f29"/>
                <a:gd name="f56" fmla="*/ f43 1 f28"/>
                <a:gd name="f57" fmla="*/ f44 1 f29"/>
                <a:gd name="f58" fmla="*/ f45 1 f29"/>
                <a:gd name="f59" fmla="*/ f46 1 f28"/>
                <a:gd name="f60" fmla="*/ f47 1 f28"/>
                <a:gd name="f61" fmla="*/ f48 1 f29"/>
                <a:gd name="f62" fmla="*/ f49 f19 1"/>
                <a:gd name="f63" fmla="*/ f50 f19 1"/>
                <a:gd name="f64" fmla="*/ f52 f20 1"/>
                <a:gd name="f65" fmla="*/ f51 f20 1"/>
                <a:gd name="f66" fmla="*/ f53 f19 1"/>
                <a:gd name="f67" fmla="*/ f54 f20 1"/>
                <a:gd name="f68" fmla="*/ f55 f20 1"/>
                <a:gd name="f69" fmla="*/ f56 f19 1"/>
                <a:gd name="f70" fmla="*/ f57 f20 1"/>
                <a:gd name="f71" fmla="*/ f58 f20 1"/>
                <a:gd name="f72" fmla="*/ f59 f19 1"/>
                <a:gd name="f73" fmla="*/ f60 f19 1"/>
                <a:gd name="f74" fmla="*/ f61 f20 1"/>
              </a:gdLst>
              <a:ahLst/>
              <a:cxnLst>
                <a:cxn ang="3cd4">
                  <a:pos x="hc" y="t"/>
                </a:cxn>
                <a:cxn ang="0">
                  <a:pos x="r" y="vc"/>
                </a:cxn>
                <a:cxn ang="cd4">
                  <a:pos x="hc" y="b"/>
                </a:cxn>
                <a:cxn ang="cd2">
                  <a:pos x="l" y="vc"/>
                </a:cxn>
                <a:cxn ang="f39">
                  <a:pos x="f66" y="f67"/>
                </a:cxn>
                <a:cxn ang="f39">
                  <a:pos x="f66" y="f68"/>
                </a:cxn>
                <a:cxn ang="f39">
                  <a:pos x="f69" y="f70"/>
                </a:cxn>
                <a:cxn ang="f39">
                  <a:pos x="f69" y="f71"/>
                </a:cxn>
                <a:cxn ang="f39">
                  <a:pos x="f69" y="f71"/>
                </a:cxn>
                <a:cxn ang="f39">
                  <a:pos x="f69" y="f71"/>
                </a:cxn>
                <a:cxn ang="f39">
                  <a:pos x="f69" y="f71"/>
                </a:cxn>
                <a:cxn ang="f39">
                  <a:pos x="f69" y="f71"/>
                </a:cxn>
                <a:cxn ang="f39">
                  <a:pos x="f72" y="f71"/>
                </a:cxn>
                <a:cxn ang="f39">
                  <a:pos x="f73" y="f74"/>
                </a:cxn>
                <a:cxn ang="f39">
                  <a:pos x="f73" y="f74"/>
                </a:cxn>
                <a:cxn ang="f39">
                  <a:pos x="f66" y="f67"/>
                </a:cxn>
              </a:cxnLst>
              <a:rect l="f62" t="f65" r="f63" b="f64"/>
              <a:pathLst>
                <a:path w="3255335" h="2616209">
                  <a:moveTo>
                    <a:pt x="f8" y="f9"/>
                  </a:moveTo>
                  <a:lnTo>
                    <a:pt x="f8" y="f10"/>
                  </a:lnTo>
                  <a:lnTo>
                    <a:pt x="f11" y="f12"/>
                  </a:lnTo>
                  <a:lnTo>
                    <a:pt x="f11" y="f13"/>
                  </a:lnTo>
                  <a:lnTo>
                    <a:pt x="f11" y="f13"/>
                  </a:lnTo>
                  <a:lnTo>
                    <a:pt x="f11" y="f13"/>
                  </a:lnTo>
                  <a:cubicBezTo>
                    <a:pt x="f11" y="f13"/>
                    <a:pt x="f11" y="f13"/>
                    <a:pt x="f11" y="f13"/>
                  </a:cubicBezTo>
                  <a:lnTo>
                    <a:pt x="f11" y="f13"/>
                  </a:lnTo>
                  <a:lnTo>
                    <a:pt x="f6" y="f13"/>
                  </a:lnTo>
                  <a:lnTo>
                    <a:pt x="f5" y="f5"/>
                  </a:lnTo>
                  <a:lnTo>
                    <a:pt x="f5" y="f5"/>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3" name="Freeform: Shape 427">
              <a:extLst>
                <a:ext uri="{FF2B5EF4-FFF2-40B4-BE49-F238E27FC236}">
                  <a16:creationId xmlns:a16="http://schemas.microsoft.com/office/drawing/2014/main" id="{1478CD62-8DAB-0F73-3957-E2A5EB8BBC5C}"/>
                </a:ext>
              </a:extLst>
            </p:cNvPr>
            <p:cNvSpPr/>
            <p:nvPr/>
          </p:nvSpPr>
          <p:spPr>
            <a:xfrm flipH="1">
              <a:off x="7221839" y="3362221"/>
              <a:ext cx="164784" cy="57460"/>
            </a:xfrm>
            <a:custGeom>
              <a:avLst/>
              <a:gdLst>
                <a:gd name="f0" fmla="val 10800000"/>
                <a:gd name="f1" fmla="val 5400000"/>
                <a:gd name="f2" fmla="val 180"/>
                <a:gd name="f3" fmla="val w"/>
                <a:gd name="f4" fmla="val h"/>
                <a:gd name="f5" fmla="val 0"/>
                <a:gd name="f6" fmla="val 164781"/>
                <a:gd name="f7" fmla="val 57460"/>
                <a:gd name="f8" fmla="val 54536"/>
                <a:gd name="f9" fmla="val 331"/>
                <a:gd name="f10" fmla="val 54409"/>
                <a:gd name="f11" fmla="val 686"/>
                <a:gd name="f12" fmla="val 1017"/>
                <a:gd name="f13" fmla="val 1843"/>
                <a:gd name="f14" fmla="val 54841"/>
                <a:gd name="f15" fmla="val 2289"/>
                <a:gd name="f16" fmla="val 55731"/>
                <a:gd name="f17" fmla="val 2034"/>
                <a:gd name="f18" fmla="val 56570"/>
                <a:gd name="f19" fmla="val 163765"/>
                <a:gd name="f20" fmla="val 3814"/>
                <a:gd name="f21" fmla="val 164782"/>
                <a:gd name="f22" fmla="val 162493"/>
                <a:gd name="f23" fmla="val 763"/>
                <a:gd name="f24" fmla="val 54282"/>
                <a:gd name="f25" fmla="+- 0 0 -90"/>
                <a:gd name="f26" fmla="*/ f3 1 164781"/>
                <a:gd name="f27" fmla="*/ f4 1 57460"/>
                <a:gd name="f28" fmla="val f5"/>
                <a:gd name="f29" fmla="val f6"/>
                <a:gd name="f30" fmla="val f7"/>
                <a:gd name="f31" fmla="*/ f25 f0 1"/>
                <a:gd name="f32" fmla="+- f30 0 f28"/>
                <a:gd name="f33" fmla="+- f29 0 f28"/>
                <a:gd name="f34" fmla="*/ f31 1 f2"/>
                <a:gd name="f35" fmla="*/ f33 1 164781"/>
                <a:gd name="f36" fmla="*/ f32 1 57460"/>
                <a:gd name="f37" fmla="*/ 0 f33 1"/>
                <a:gd name="f38" fmla="*/ 54536 f32 1"/>
                <a:gd name="f39" fmla="*/ 1017 f33 1"/>
                <a:gd name="f40" fmla="*/ 2034 f33 1"/>
                <a:gd name="f41" fmla="*/ 56570 f32 1"/>
                <a:gd name="f42" fmla="*/ 57460 f32 1"/>
                <a:gd name="f43" fmla="*/ 163765 f33 1"/>
                <a:gd name="f44" fmla="*/ 3814 f32 1"/>
                <a:gd name="f45" fmla="*/ 164782 f33 1"/>
                <a:gd name="f46" fmla="*/ 0 f32 1"/>
                <a:gd name="f47" fmla="*/ 162493 f33 1"/>
                <a:gd name="f48" fmla="*/ 763 f32 1"/>
                <a:gd name="f49" fmla="*/ 763 f33 1"/>
                <a:gd name="f50" fmla="*/ 54282 f32 1"/>
                <a:gd name="f51" fmla="+- f34 0 f1"/>
                <a:gd name="f52" fmla="*/ f37 1 164781"/>
                <a:gd name="f53" fmla="*/ f38 1 57460"/>
                <a:gd name="f54" fmla="*/ f39 1 164781"/>
                <a:gd name="f55" fmla="*/ f40 1 164781"/>
                <a:gd name="f56" fmla="*/ f41 1 57460"/>
                <a:gd name="f57" fmla="*/ f42 1 57460"/>
                <a:gd name="f58" fmla="*/ f43 1 164781"/>
                <a:gd name="f59" fmla="*/ f44 1 57460"/>
                <a:gd name="f60" fmla="*/ f45 1 164781"/>
                <a:gd name="f61" fmla="*/ f46 1 57460"/>
                <a:gd name="f62" fmla="*/ f47 1 164781"/>
                <a:gd name="f63" fmla="*/ f48 1 57460"/>
                <a:gd name="f64" fmla="*/ f49 1 164781"/>
                <a:gd name="f65" fmla="*/ f50 1 57460"/>
                <a:gd name="f66" fmla="*/ f28 1 f35"/>
                <a:gd name="f67" fmla="*/ f29 1 f35"/>
                <a:gd name="f68" fmla="*/ f28 1 f36"/>
                <a:gd name="f69" fmla="*/ f30 1 f36"/>
                <a:gd name="f70" fmla="*/ f52 1 f35"/>
                <a:gd name="f71" fmla="*/ f53 1 f36"/>
                <a:gd name="f72" fmla="*/ f54 1 f35"/>
                <a:gd name="f73" fmla="*/ f55 1 f35"/>
                <a:gd name="f74" fmla="*/ f56 1 f36"/>
                <a:gd name="f75" fmla="*/ f57 1 f36"/>
                <a:gd name="f76" fmla="*/ f58 1 f35"/>
                <a:gd name="f77" fmla="*/ f59 1 f36"/>
                <a:gd name="f78" fmla="*/ f60 1 f35"/>
                <a:gd name="f79" fmla="*/ f61 1 f36"/>
                <a:gd name="f80" fmla="*/ f62 1 f35"/>
                <a:gd name="f81" fmla="*/ f63 1 f36"/>
                <a:gd name="f82" fmla="*/ f64 1 f35"/>
                <a:gd name="f83" fmla="*/ f65 1 f36"/>
                <a:gd name="f84" fmla="*/ f66 f26 1"/>
                <a:gd name="f85" fmla="*/ f67 f26 1"/>
                <a:gd name="f86" fmla="*/ f69 f27 1"/>
                <a:gd name="f87" fmla="*/ f68 f27 1"/>
                <a:gd name="f88" fmla="*/ f70 f26 1"/>
                <a:gd name="f89" fmla="*/ f71 f27 1"/>
                <a:gd name="f90" fmla="*/ f72 f26 1"/>
                <a:gd name="f91" fmla="*/ f73 f26 1"/>
                <a:gd name="f92" fmla="*/ f74 f27 1"/>
                <a:gd name="f93" fmla="*/ f75 f27 1"/>
                <a:gd name="f94" fmla="*/ f76 f26 1"/>
                <a:gd name="f95" fmla="*/ f77 f27 1"/>
                <a:gd name="f96" fmla="*/ f78 f26 1"/>
                <a:gd name="f97" fmla="*/ f79 f27 1"/>
                <a:gd name="f98" fmla="*/ f80 f26 1"/>
                <a:gd name="f99" fmla="*/ f81 f27 1"/>
                <a:gd name="f100" fmla="*/ f82 f26 1"/>
                <a:gd name="f101" fmla="*/ f83 f27 1"/>
              </a:gdLst>
              <a:ahLst/>
              <a:cxnLst>
                <a:cxn ang="3cd4">
                  <a:pos x="hc" y="t"/>
                </a:cxn>
                <a:cxn ang="0">
                  <a:pos x="r" y="vc"/>
                </a:cxn>
                <a:cxn ang="cd4">
                  <a:pos x="hc" y="b"/>
                </a:cxn>
                <a:cxn ang="cd2">
                  <a:pos x="l" y="vc"/>
                </a:cxn>
                <a:cxn ang="f51">
                  <a:pos x="f88" y="f89"/>
                </a:cxn>
                <a:cxn ang="f51">
                  <a:pos x="f88" y="f89"/>
                </a:cxn>
                <a:cxn ang="f51">
                  <a:pos x="f90" y="f89"/>
                </a:cxn>
                <a:cxn ang="f51">
                  <a:pos x="f91" y="f92"/>
                </a:cxn>
                <a:cxn ang="f51">
                  <a:pos x="f91" y="f93"/>
                </a:cxn>
                <a:cxn ang="f51">
                  <a:pos x="f94" y="f95"/>
                </a:cxn>
                <a:cxn ang="f51">
                  <a:pos x="f96" y="f97"/>
                </a:cxn>
                <a:cxn ang="f51">
                  <a:pos x="f98" y="f99"/>
                </a:cxn>
                <a:cxn ang="f51">
                  <a:pos x="f100" y="f101"/>
                </a:cxn>
              </a:cxnLst>
              <a:rect l="f84" t="f87" r="f85" b="f86"/>
              <a:pathLst>
                <a:path w="164781" h="57460">
                  <a:moveTo>
                    <a:pt x="f5" y="f8"/>
                  </a:moveTo>
                  <a:lnTo>
                    <a:pt x="f5" y="f8"/>
                  </a:lnTo>
                  <a:cubicBezTo>
                    <a:pt x="f9" y="f10"/>
                    <a:pt x="f11" y="f10"/>
                    <a:pt x="f12" y="f8"/>
                  </a:cubicBezTo>
                  <a:cubicBezTo>
                    <a:pt x="f13" y="f14"/>
                    <a:pt x="f15" y="f16"/>
                    <a:pt x="f17" y="f18"/>
                  </a:cubicBezTo>
                  <a:lnTo>
                    <a:pt x="f17" y="f7"/>
                  </a:lnTo>
                  <a:lnTo>
                    <a:pt x="f19" y="f20"/>
                  </a:lnTo>
                  <a:lnTo>
                    <a:pt x="f21" y="f5"/>
                  </a:lnTo>
                  <a:lnTo>
                    <a:pt x="f22" y="f23"/>
                  </a:lnTo>
                  <a:lnTo>
                    <a:pt x="f23"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4" name="Freeform: Shape 428">
              <a:extLst>
                <a:ext uri="{FF2B5EF4-FFF2-40B4-BE49-F238E27FC236}">
                  <a16:creationId xmlns:a16="http://schemas.microsoft.com/office/drawing/2014/main" id="{BC4EA77F-18F3-26D6-AEF4-FBE836E33BA6}"/>
                </a:ext>
              </a:extLst>
            </p:cNvPr>
            <p:cNvSpPr/>
            <p:nvPr/>
          </p:nvSpPr>
          <p:spPr>
            <a:xfrm flipH="1">
              <a:off x="6882359" y="5107125"/>
              <a:ext cx="2898940" cy="1756983"/>
            </a:xfrm>
            <a:custGeom>
              <a:avLst/>
              <a:gdLst>
                <a:gd name="f0" fmla="val 10800000"/>
                <a:gd name="f1" fmla="val 5400000"/>
                <a:gd name="f2" fmla="val 180"/>
                <a:gd name="f3" fmla="val w"/>
                <a:gd name="f4" fmla="val h"/>
                <a:gd name="f5" fmla="val 0"/>
                <a:gd name="f6" fmla="val 2898943"/>
                <a:gd name="f7" fmla="val 1756979"/>
                <a:gd name="f8" fmla="val 2890551"/>
                <a:gd name="f9" fmla="val 15128"/>
                <a:gd name="f10" fmla="val 2885860"/>
                <a:gd name="f11" fmla="val 13297"/>
                <a:gd name="f12" fmla="val 2883482"/>
                <a:gd name="f13" fmla="val 8047"/>
                <a:gd name="f14" fmla="val 2885211"/>
                <a:gd name="f15" fmla="val 3305"/>
                <a:gd name="f16" fmla="val 2886229"/>
                <a:gd name="f17" fmla="val 1756980"/>
                <a:gd name="f18" fmla="val 35347"/>
                <a:gd name="f19" fmla="val 2897926"/>
                <a:gd name="f20" fmla="val 14365"/>
                <a:gd name="f21" fmla="val 2898562"/>
                <a:gd name="f22" fmla="val 13475"/>
                <a:gd name="f23" fmla="val 2896655"/>
                <a:gd name="f24" fmla="val 15522"/>
                <a:gd name="f25" fmla="val 2893438"/>
                <a:gd name="f26" fmla="val 16145"/>
                <a:gd name="f27" fmla="+- 0 0 -90"/>
                <a:gd name="f28" fmla="*/ f3 1 2898943"/>
                <a:gd name="f29" fmla="*/ f4 1 1756979"/>
                <a:gd name="f30" fmla="val f5"/>
                <a:gd name="f31" fmla="val f6"/>
                <a:gd name="f32" fmla="val f7"/>
                <a:gd name="f33" fmla="*/ f27 f0 1"/>
                <a:gd name="f34" fmla="+- f32 0 f30"/>
                <a:gd name="f35" fmla="+- f31 0 f30"/>
                <a:gd name="f36" fmla="*/ f33 1 f2"/>
                <a:gd name="f37" fmla="*/ f35 1 2898943"/>
                <a:gd name="f38" fmla="*/ f34 1 1756979"/>
                <a:gd name="f39" fmla="*/ 2890551 f35 1"/>
                <a:gd name="f40" fmla="*/ 15128 f34 1"/>
                <a:gd name="f41" fmla="*/ 2885211 f35 1"/>
                <a:gd name="f42" fmla="*/ 3305 f34 1"/>
                <a:gd name="f43" fmla="*/ 2886229 f35 1"/>
                <a:gd name="f44" fmla="*/ 0 f34 1"/>
                <a:gd name="f45" fmla="*/ 0 f35 1"/>
                <a:gd name="f46" fmla="*/ 1756980 f34 1"/>
                <a:gd name="f47" fmla="*/ 35347 f35 1"/>
                <a:gd name="f48" fmla="*/ 2897926 f35 1"/>
                <a:gd name="f49" fmla="*/ 14365 f34 1"/>
                <a:gd name="f50" fmla="*/ 2898943 f35 1"/>
                <a:gd name="f51" fmla="*/ 13475 f34 1"/>
                <a:gd name="f52" fmla="+- f36 0 f1"/>
                <a:gd name="f53" fmla="*/ f39 1 2898943"/>
                <a:gd name="f54" fmla="*/ f40 1 1756979"/>
                <a:gd name="f55" fmla="*/ f41 1 2898943"/>
                <a:gd name="f56" fmla="*/ f42 1 1756979"/>
                <a:gd name="f57" fmla="*/ f43 1 2898943"/>
                <a:gd name="f58" fmla="*/ f44 1 1756979"/>
                <a:gd name="f59" fmla="*/ f45 1 2898943"/>
                <a:gd name="f60" fmla="*/ f46 1 1756979"/>
                <a:gd name="f61" fmla="*/ f47 1 2898943"/>
                <a:gd name="f62" fmla="*/ f48 1 2898943"/>
                <a:gd name="f63" fmla="*/ f49 1 1756979"/>
                <a:gd name="f64" fmla="*/ f50 1 2898943"/>
                <a:gd name="f65" fmla="*/ f51 1 1756979"/>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8"/>
                <a:gd name="f78" fmla="*/ f61 1 f37"/>
                <a:gd name="f79" fmla="*/ f62 1 f37"/>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9 1"/>
                <a:gd name="f95" fmla="*/ f78 f28 1"/>
                <a:gd name="f96" fmla="*/ f79 f28 1"/>
                <a:gd name="f97" fmla="*/ f80 f29 1"/>
                <a:gd name="f98" fmla="*/ f81 f28 1"/>
                <a:gd name="f99" fmla="*/ f82 f29 1"/>
              </a:gdLst>
              <a:ahLst/>
              <a:cxnLst>
                <a:cxn ang="3cd4">
                  <a:pos x="hc" y="t"/>
                </a:cxn>
                <a:cxn ang="0">
                  <a:pos x="r" y="vc"/>
                </a:cxn>
                <a:cxn ang="cd4">
                  <a:pos x="hc" y="b"/>
                </a:cxn>
                <a:cxn ang="cd2">
                  <a:pos x="l" y="vc"/>
                </a:cxn>
                <a:cxn ang="f52">
                  <a:pos x="f87" y="f88"/>
                </a:cxn>
                <a:cxn ang="f52">
                  <a:pos x="f89" y="f90"/>
                </a:cxn>
                <a:cxn ang="f52">
                  <a:pos x="f91" y="f92"/>
                </a:cxn>
                <a:cxn ang="f52">
                  <a:pos x="f93" y="f94"/>
                </a:cxn>
                <a:cxn ang="f52">
                  <a:pos x="f95" y="f94"/>
                </a:cxn>
                <a:cxn ang="f52">
                  <a:pos x="f96" y="f97"/>
                </a:cxn>
                <a:cxn ang="f52">
                  <a:pos x="f98" y="f99"/>
                </a:cxn>
                <a:cxn ang="f52">
                  <a:pos x="f87" y="f88"/>
                </a:cxn>
              </a:cxnLst>
              <a:rect l="f83" t="f86" r="f84" b="f85"/>
              <a:pathLst>
                <a:path w="2898943" h="1756979">
                  <a:moveTo>
                    <a:pt x="f8" y="f9"/>
                  </a:moveTo>
                  <a:cubicBezTo>
                    <a:pt x="f10" y="f11"/>
                    <a:pt x="f12" y="f13"/>
                    <a:pt x="f14" y="f15"/>
                  </a:cubicBezTo>
                  <a:lnTo>
                    <a:pt x="f16" y="f5"/>
                  </a:lnTo>
                  <a:lnTo>
                    <a:pt x="f5" y="f17"/>
                  </a:lnTo>
                  <a:lnTo>
                    <a:pt x="f18" y="f17"/>
                  </a:lnTo>
                  <a:lnTo>
                    <a:pt x="f19" y="f20"/>
                  </a:lnTo>
                  <a:cubicBezTo>
                    <a:pt x="f19" y="f20"/>
                    <a:pt x="f21" y="f20"/>
                    <a:pt x="f6" y="f22"/>
                  </a:cubicBez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5" name="Freeform: Shape 429">
              <a:extLst>
                <a:ext uri="{FF2B5EF4-FFF2-40B4-BE49-F238E27FC236}">
                  <a16:creationId xmlns:a16="http://schemas.microsoft.com/office/drawing/2014/main" id="{600A72B1-4391-5562-D825-E8147EB47251}"/>
                </a:ext>
              </a:extLst>
            </p:cNvPr>
            <p:cNvSpPr/>
            <p:nvPr/>
          </p:nvSpPr>
          <p:spPr>
            <a:xfrm flipH="1">
              <a:off x="6754700" y="4743678"/>
              <a:ext cx="141951" cy="378543"/>
            </a:xfrm>
            <a:custGeom>
              <a:avLst/>
              <a:gdLst>
                <a:gd name="f0" fmla="val 10800000"/>
                <a:gd name="f1" fmla="val 5400000"/>
                <a:gd name="f2" fmla="val 180"/>
                <a:gd name="f3" fmla="val w"/>
                <a:gd name="f4" fmla="val h"/>
                <a:gd name="f5" fmla="val 0"/>
                <a:gd name="f6" fmla="val 141951"/>
                <a:gd name="f7" fmla="val 378546"/>
                <a:gd name="f8" fmla="val 128219"/>
                <a:gd name="f9" fmla="val 4068"/>
                <a:gd name="f10" fmla="val 126694"/>
                <a:gd name="f11" fmla="val 2924"/>
                <a:gd name="f12" fmla="val 121226"/>
                <a:gd name="f13" fmla="val 6229"/>
                <a:gd name="f14" fmla="val 1581"/>
                <a:gd name="f15" fmla="val 362939"/>
                <a:gd name="f16" fmla="val 564"/>
                <a:gd name="f17" fmla="val 366244"/>
                <a:gd name="f18" fmla="val -1165"/>
                <a:gd name="f19" fmla="val 370986"/>
                <a:gd name="f20" fmla="val 1213"/>
                <a:gd name="f21" fmla="val 376236"/>
                <a:gd name="f22" fmla="val 5904"/>
                <a:gd name="f23" fmla="val 378067"/>
                <a:gd name="f24" fmla="val 8790"/>
                <a:gd name="f25" fmla="val 379084"/>
                <a:gd name="f26" fmla="val 12007"/>
                <a:gd name="f27" fmla="val 378461"/>
                <a:gd name="f28" fmla="val 14296"/>
                <a:gd name="f29" fmla="val 376414"/>
                <a:gd name="f30" fmla="val 15568"/>
                <a:gd name="f31" fmla="val 375270"/>
                <a:gd name="f32" fmla="val 15974"/>
                <a:gd name="f33" fmla="val 374723"/>
                <a:gd name="f34" fmla="val 16318"/>
                <a:gd name="f35" fmla="val 374126"/>
                <a:gd name="f36" fmla="val 16585"/>
                <a:gd name="f37" fmla="val 373490"/>
                <a:gd name="f38" fmla="val 372855"/>
                <a:gd name="f39" fmla="val 17220"/>
                <a:gd name="f40" fmla="val 372473"/>
                <a:gd name="f41" fmla="val 141646"/>
                <a:gd name="f42" fmla="val 1106"/>
                <a:gd name="f43" fmla="val 141137"/>
                <a:gd name="f44" fmla="val 2148"/>
                <a:gd name="f45" fmla="val 140425"/>
                <a:gd name="f46" fmla="val 3051"/>
                <a:gd name="f47" fmla="val 137450"/>
                <a:gd name="f48" fmla="val 6687"/>
                <a:gd name="f49" fmla="val 132085"/>
                <a:gd name="f50" fmla="val 7233"/>
                <a:gd name="f51" fmla="val 128435"/>
                <a:gd name="f52" fmla="val 4259"/>
                <a:gd name="f53" fmla="val 128359"/>
                <a:gd name="f54" fmla="val 4195"/>
                <a:gd name="f55" fmla="val 128296"/>
                <a:gd name="f56" fmla="val 4132"/>
                <a:gd name="f57" fmla="+- 0 0 -90"/>
                <a:gd name="f58" fmla="*/ f3 1 141951"/>
                <a:gd name="f59" fmla="*/ f4 1 378546"/>
                <a:gd name="f60" fmla="val f5"/>
                <a:gd name="f61" fmla="val f6"/>
                <a:gd name="f62" fmla="val f7"/>
                <a:gd name="f63" fmla="*/ f57 f0 1"/>
                <a:gd name="f64" fmla="+- f62 0 f60"/>
                <a:gd name="f65" fmla="+- f61 0 f60"/>
                <a:gd name="f66" fmla="*/ f63 1 f2"/>
                <a:gd name="f67" fmla="*/ f65 1 141951"/>
                <a:gd name="f68" fmla="*/ f64 1 378546"/>
                <a:gd name="f69" fmla="*/ 128219 f65 1"/>
                <a:gd name="f70" fmla="*/ 4068 f64 1"/>
                <a:gd name="f71" fmla="*/ 126694 f65 1"/>
                <a:gd name="f72" fmla="*/ 2924 f64 1"/>
                <a:gd name="f73" fmla="*/ 121226 f65 1"/>
                <a:gd name="f74" fmla="*/ 6229 f64 1"/>
                <a:gd name="f75" fmla="*/ 1581 f65 1"/>
                <a:gd name="f76" fmla="*/ 362939 f64 1"/>
                <a:gd name="f77" fmla="*/ 564 f65 1"/>
                <a:gd name="f78" fmla="*/ 366244 f64 1"/>
                <a:gd name="f79" fmla="*/ 5904 f65 1"/>
                <a:gd name="f80" fmla="*/ 378067 f64 1"/>
                <a:gd name="f81" fmla="*/ 14296 f65 1"/>
                <a:gd name="f82" fmla="*/ 376414 f64 1"/>
                <a:gd name="f83" fmla="*/ 15568 f65 1"/>
                <a:gd name="f84" fmla="*/ 375270 f64 1"/>
                <a:gd name="f85" fmla="*/ 16585 f65 1"/>
                <a:gd name="f86" fmla="*/ 373490 f64 1"/>
                <a:gd name="f87" fmla="*/ 17220 f65 1"/>
                <a:gd name="f88" fmla="*/ 372473 f64 1"/>
                <a:gd name="f89" fmla="*/ 141951 f65 1"/>
                <a:gd name="f90" fmla="*/ 0 f64 1"/>
                <a:gd name="f91" fmla="*/ 140425 f65 1"/>
                <a:gd name="f92" fmla="*/ 3051 f64 1"/>
                <a:gd name="f93" fmla="*/ 128435 f65 1"/>
                <a:gd name="f94" fmla="*/ 4259 f64 1"/>
                <a:gd name="f95" fmla="+- f66 0 f1"/>
                <a:gd name="f96" fmla="*/ f69 1 141951"/>
                <a:gd name="f97" fmla="*/ f70 1 378546"/>
                <a:gd name="f98" fmla="*/ f71 1 141951"/>
                <a:gd name="f99" fmla="*/ f72 1 378546"/>
                <a:gd name="f100" fmla="*/ f73 1 141951"/>
                <a:gd name="f101" fmla="*/ f74 1 378546"/>
                <a:gd name="f102" fmla="*/ f75 1 141951"/>
                <a:gd name="f103" fmla="*/ f76 1 378546"/>
                <a:gd name="f104" fmla="*/ f77 1 141951"/>
                <a:gd name="f105" fmla="*/ f78 1 378546"/>
                <a:gd name="f106" fmla="*/ f79 1 141951"/>
                <a:gd name="f107" fmla="*/ f80 1 378546"/>
                <a:gd name="f108" fmla="*/ f81 1 141951"/>
                <a:gd name="f109" fmla="*/ f82 1 378546"/>
                <a:gd name="f110" fmla="*/ f83 1 141951"/>
                <a:gd name="f111" fmla="*/ f84 1 378546"/>
                <a:gd name="f112" fmla="*/ f85 1 141951"/>
                <a:gd name="f113" fmla="*/ f86 1 378546"/>
                <a:gd name="f114" fmla="*/ f87 1 141951"/>
                <a:gd name="f115" fmla="*/ f88 1 378546"/>
                <a:gd name="f116" fmla="*/ f89 1 141951"/>
                <a:gd name="f117" fmla="*/ f90 1 378546"/>
                <a:gd name="f118" fmla="*/ f91 1 141951"/>
                <a:gd name="f119" fmla="*/ f92 1 378546"/>
                <a:gd name="f120" fmla="*/ f93 1 141951"/>
                <a:gd name="f121" fmla="*/ f94 1 378546"/>
                <a:gd name="f122" fmla="*/ f60 1 f67"/>
                <a:gd name="f123" fmla="*/ f61 1 f67"/>
                <a:gd name="f124" fmla="*/ f60 1 f68"/>
                <a:gd name="f125" fmla="*/ f62 1 f68"/>
                <a:gd name="f126" fmla="*/ f96 1 f67"/>
                <a:gd name="f127" fmla="*/ f97 1 f68"/>
                <a:gd name="f128" fmla="*/ f98 1 f67"/>
                <a:gd name="f129" fmla="*/ f99 1 f68"/>
                <a:gd name="f130" fmla="*/ f100 1 f67"/>
                <a:gd name="f131" fmla="*/ f101 1 f68"/>
                <a:gd name="f132" fmla="*/ f102 1 f67"/>
                <a:gd name="f133" fmla="*/ f103 1 f68"/>
                <a:gd name="f134" fmla="*/ f104 1 f67"/>
                <a:gd name="f135" fmla="*/ f105 1 f68"/>
                <a:gd name="f136" fmla="*/ f106 1 f67"/>
                <a:gd name="f137" fmla="*/ f107 1 f68"/>
                <a:gd name="f138" fmla="*/ f108 1 f67"/>
                <a:gd name="f139" fmla="*/ f109 1 f68"/>
                <a:gd name="f140" fmla="*/ f110 1 f67"/>
                <a:gd name="f141" fmla="*/ f111 1 f68"/>
                <a:gd name="f142" fmla="*/ f112 1 f67"/>
                <a:gd name="f143" fmla="*/ f113 1 f68"/>
                <a:gd name="f144" fmla="*/ f114 1 f67"/>
                <a:gd name="f145" fmla="*/ f115 1 f68"/>
                <a:gd name="f146" fmla="*/ f116 1 f67"/>
                <a:gd name="f147" fmla="*/ f117 1 f68"/>
                <a:gd name="f148" fmla="*/ f118 1 f67"/>
                <a:gd name="f149" fmla="*/ f119 1 f68"/>
                <a:gd name="f150" fmla="*/ f120 1 f67"/>
                <a:gd name="f151" fmla="*/ f121 1 f68"/>
                <a:gd name="f152" fmla="*/ f122 f58 1"/>
                <a:gd name="f153" fmla="*/ f123 f58 1"/>
                <a:gd name="f154" fmla="*/ f125 f59 1"/>
                <a:gd name="f155" fmla="*/ f124 f59 1"/>
                <a:gd name="f156" fmla="*/ f126 f58 1"/>
                <a:gd name="f157" fmla="*/ f127 f59 1"/>
                <a:gd name="f158" fmla="*/ f128 f58 1"/>
                <a:gd name="f159" fmla="*/ f129 f59 1"/>
                <a:gd name="f160" fmla="*/ f130 f58 1"/>
                <a:gd name="f161" fmla="*/ f131 f59 1"/>
                <a:gd name="f162" fmla="*/ f132 f58 1"/>
                <a:gd name="f163" fmla="*/ f133 f59 1"/>
                <a:gd name="f164" fmla="*/ f134 f58 1"/>
                <a:gd name="f165" fmla="*/ f135 f59 1"/>
                <a:gd name="f166" fmla="*/ f136 f58 1"/>
                <a:gd name="f167" fmla="*/ f137 f59 1"/>
                <a:gd name="f168" fmla="*/ f138 f58 1"/>
                <a:gd name="f169" fmla="*/ f139 f59 1"/>
                <a:gd name="f170" fmla="*/ f140 f58 1"/>
                <a:gd name="f171" fmla="*/ f141 f59 1"/>
                <a:gd name="f172" fmla="*/ f142 f58 1"/>
                <a:gd name="f173" fmla="*/ f143 f59 1"/>
                <a:gd name="f174" fmla="*/ f144 f58 1"/>
                <a:gd name="f175" fmla="*/ f145 f59 1"/>
                <a:gd name="f176" fmla="*/ f146 f58 1"/>
                <a:gd name="f177" fmla="*/ f147 f59 1"/>
                <a:gd name="f178" fmla="*/ f148 f58 1"/>
                <a:gd name="f179" fmla="*/ f149 f59 1"/>
                <a:gd name="f180" fmla="*/ f150 f58 1"/>
                <a:gd name="f181" fmla="*/ f151 f59 1"/>
              </a:gdLst>
              <a:ahLst/>
              <a:cxnLst>
                <a:cxn ang="3cd4">
                  <a:pos x="hc" y="t"/>
                </a:cxn>
                <a:cxn ang="0">
                  <a:pos x="r" y="vc"/>
                </a:cxn>
                <a:cxn ang="cd4">
                  <a:pos x="hc" y="b"/>
                </a:cxn>
                <a:cxn ang="cd2">
                  <a:pos x="l" y="vc"/>
                </a:cxn>
                <a:cxn ang="f95">
                  <a:pos x="f156" y="f157"/>
                </a:cxn>
                <a:cxn ang="f95">
                  <a:pos x="f158" y="f159"/>
                </a:cxn>
                <a:cxn ang="f95">
                  <a:pos x="f160" y="f161"/>
                </a:cxn>
                <a:cxn ang="f95">
                  <a:pos x="f162" y="f163"/>
                </a:cxn>
                <a:cxn ang="f95">
                  <a:pos x="f164" y="f165"/>
                </a:cxn>
                <a:cxn ang="f95">
                  <a:pos x="f166" y="f167"/>
                </a:cxn>
                <a:cxn ang="f95">
                  <a:pos x="f168" y="f169"/>
                </a:cxn>
                <a:cxn ang="f95">
                  <a:pos x="f170" y="f171"/>
                </a:cxn>
                <a:cxn ang="f95">
                  <a:pos x="f172" y="f173"/>
                </a:cxn>
                <a:cxn ang="f95">
                  <a:pos x="f174" y="f175"/>
                </a:cxn>
                <a:cxn ang="f95">
                  <a:pos x="f176" y="f177"/>
                </a:cxn>
                <a:cxn ang="f95">
                  <a:pos x="f176" y="f177"/>
                </a:cxn>
                <a:cxn ang="f95">
                  <a:pos x="f178" y="f179"/>
                </a:cxn>
                <a:cxn ang="f95">
                  <a:pos x="f180" y="f181"/>
                </a:cxn>
                <a:cxn ang="f95">
                  <a:pos x="f156" y="f157"/>
                </a:cxn>
              </a:cxnLst>
              <a:rect l="f152" t="f155" r="f153" b="f154"/>
              <a:pathLst>
                <a:path w="141951" h="378546">
                  <a:moveTo>
                    <a:pt x="f8" y="f9"/>
                  </a:moveTo>
                  <a:lnTo>
                    <a:pt x="f10" y="f11"/>
                  </a:lnTo>
                  <a:lnTo>
                    <a:pt x="f12" y="f13"/>
                  </a:lnTo>
                  <a:lnTo>
                    <a:pt x="f14" y="f15"/>
                  </a:lnTo>
                  <a:lnTo>
                    <a:pt x="f16" y="f17"/>
                  </a:lnTo>
                  <a:cubicBezTo>
                    <a:pt x="f18" y="f19"/>
                    <a:pt x="f20" y="f21"/>
                    <a:pt x="f22" y="f23"/>
                  </a:cubicBezTo>
                  <a:cubicBezTo>
                    <a:pt x="f24" y="f25"/>
                    <a:pt x="f26" y="f27"/>
                    <a:pt x="f28" y="f29"/>
                  </a:cubicBezTo>
                  <a:lnTo>
                    <a:pt x="f30" y="f31"/>
                  </a:lnTo>
                  <a:cubicBezTo>
                    <a:pt x="f32" y="f33"/>
                    <a:pt x="f34" y="f35"/>
                    <a:pt x="f36" y="f37"/>
                  </a:cubicBezTo>
                  <a:cubicBezTo>
                    <a:pt x="f36" y="f37"/>
                    <a:pt x="f36" y="f38"/>
                    <a:pt x="f39" y="f40"/>
                  </a:cubicBezTo>
                  <a:lnTo>
                    <a:pt x="f6" y="f5"/>
                  </a:lnTo>
                  <a:lnTo>
                    <a:pt x="f6" y="f5"/>
                  </a:lnTo>
                  <a:cubicBezTo>
                    <a:pt x="f41" y="f42"/>
                    <a:pt x="f43" y="f44"/>
                    <a:pt x="f45" y="f46"/>
                  </a:cubicBez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6" name="Freeform: Shape 430">
              <a:extLst>
                <a:ext uri="{FF2B5EF4-FFF2-40B4-BE49-F238E27FC236}">
                  <a16:creationId xmlns:a16="http://schemas.microsoft.com/office/drawing/2014/main" id="{2585300E-1C63-119C-12B1-AE8AFCB8F6CF}"/>
                </a:ext>
              </a:extLst>
            </p:cNvPr>
            <p:cNvSpPr/>
            <p:nvPr/>
          </p:nvSpPr>
          <p:spPr>
            <a:xfrm flipH="1">
              <a:off x="6772503" y="4744181"/>
              <a:ext cx="1399" cy="1527"/>
            </a:xfrm>
            <a:custGeom>
              <a:avLst/>
              <a:gdLst>
                <a:gd name="f0" fmla="val 10800000"/>
                <a:gd name="f1" fmla="val 5400000"/>
                <a:gd name="f2" fmla="val 180"/>
                <a:gd name="f3" fmla="val w"/>
                <a:gd name="f4" fmla="val h"/>
                <a:gd name="f5" fmla="val 0"/>
                <a:gd name="f6" fmla="val 1398"/>
                <a:gd name="f7" fmla="val 1525"/>
                <a:gd name="f8" fmla="val 635"/>
                <a:gd name="f9" fmla="val 509"/>
                <a:gd name="f10" fmla="+- 0 0 -90"/>
                <a:gd name="f11" fmla="*/ f3 1 1398"/>
                <a:gd name="f12" fmla="*/ f4 1 1525"/>
                <a:gd name="f13" fmla="val f5"/>
                <a:gd name="f14" fmla="val f6"/>
                <a:gd name="f15" fmla="val f7"/>
                <a:gd name="f16" fmla="*/ f10 f0 1"/>
                <a:gd name="f17" fmla="+- f15 0 f13"/>
                <a:gd name="f18" fmla="+- f14 0 f13"/>
                <a:gd name="f19" fmla="*/ f16 1 f2"/>
                <a:gd name="f20" fmla="*/ f18 1 1398"/>
                <a:gd name="f21" fmla="*/ f17 1 1525"/>
                <a:gd name="f22" fmla="*/ 1398 f18 1"/>
                <a:gd name="f23" fmla="*/ 635 f17 1"/>
                <a:gd name="f24" fmla="*/ 509 f18 1"/>
                <a:gd name="f25" fmla="*/ 0 f17 1"/>
                <a:gd name="f26" fmla="*/ 0 f18 1"/>
                <a:gd name="f27" fmla="*/ 1525 f17 1"/>
                <a:gd name="f28" fmla="+- f19 0 f1"/>
                <a:gd name="f29" fmla="*/ f22 1 1398"/>
                <a:gd name="f30" fmla="*/ f23 1 1525"/>
                <a:gd name="f31" fmla="*/ f24 1 1398"/>
                <a:gd name="f32" fmla="*/ f25 1 1525"/>
                <a:gd name="f33" fmla="*/ f26 1 1398"/>
                <a:gd name="f34" fmla="*/ f27 1 1525"/>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 ang="f28">
                  <a:pos x="f49" y="f50"/>
                </a:cxn>
              </a:cxnLst>
              <a:rect l="f45" t="f48" r="f46" b="f47"/>
              <a:pathLst>
                <a:path w="1398" h="1525">
                  <a:moveTo>
                    <a:pt x="f6" y="f8"/>
                  </a:moveTo>
                  <a:lnTo>
                    <a:pt x="f9" y="f5"/>
                  </a:lnTo>
                  <a:lnTo>
                    <a:pt x="f5"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7" name="Freeform: Shape 431">
              <a:extLst>
                <a:ext uri="{FF2B5EF4-FFF2-40B4-BE49-F238E27FC236}">
                  <a16:creationId xmlns:a16="http://schemas.microsoft.com/office/drawing/2014/main" id="{AA613E94-69BE-F4E9-E06A-C9DB00BA8708}"/>
                </a:ext>
              </a:extLst>
            </p:cNvPr>
            <p:cNvSpPr/>
            <p:nvPr/>
          </p:nvSpPr>
          <p:spPr>
            <a:xfrm flipH="1">
              <a:off x="7700162" y="4070296"/>
              <a:ext cx="557025" cy="490319"/>
            </a:xfrm>
            <a:custGeom>
              <a:avLst/>
              <a:gdLst>
                <a:gd name="f0" fmla="val 10800000"/>
                <a:gd name="f1" fmla="val 5400000"/>
                <a:gd name="f2" fmla="val 180"/>
                <a:gd name="f3" fmla="val w"/>
                <a:gd name="f4" fmla="val h"/>
                <a:gd name="f5" fmla="val 0"/>
                <a:gd name="f6" fmla="val 557029"/>
                <a:gd name="f7" fmla="val 490316"/>
                <a:gd name="f8" fmla="val 3687"/>
                <a:gd name="f9" fmla="val 490317"/>
                <a:gd name="f10" fmla="val 556317"/>
                <a:gd name="f11" fmla="val 489974"/>
                <a:gd name="f12" fmla="val 555936"/>
                <a:gd name="f13" fmla="val 489173"/>
                <a:gd name="f14" fmla="val 556139"/>
                <a:gd name="f15" fmla="val 488410"/>
                <a:gd name="f16" fmla="val 556775"/>
                <a:gd name="f17" fmla="val 485995"/>
                <a:gd name="f18" fmla="val 509"/>
                <a:gd name="f19" fmla="+- 0 0 -90"/>
                <a:gd name="f20" fmla="*/ f3 1 557029"/>
                <a:gd name="f21" fmla="*/ f4 1 490316"/>
                <a:gd name="f22" fmla="val f5"/>
                <a:gd name="f23" fmla="val f6"/>
                <a:gd name="f24" fmla="val f7"/>
                <a:gd name="f25" fmla="*/ f19 f0 1"/>
                <a:gd name="f26" fmla="+- f24 0 f22"/>
                <a:gd name="f27" fmla="+- f23 0 f22"/>
                <a:gd name="f28" fmla="*/ f25 1 f2"/>
                <a:gd name="f29" fmla="*/ f27 1 557029"/>
                <a:gd name="f30" fmla="*/ f26 1 490316"/>
                <a:gd name="f31" fmla="*/ 0 f27 1"/>
                <a:gd name="f32" fmla="*/ 3687 f26 1"/>
                <a:gd name="f33" fmla="*/ 557029 f27 1"/>
                <a:gd name="f34" fmla="*/ 490317 f26 1"/>
                <a:gd name="f35" fmla="*/ 556139 f27 1"/>
                <a:gd name="f36" fmla="*/ 488410 f26 1"/>
                <a:gd name="f37" fmla="*/ 556775 f27 1"/>
                <a:gd name="f38" fmla="*/ 485995 f26 1"/>
                <a:gd name="f39" fmla="*/ 509 f27 1"/>
                <a:gd name="f40" fmla="*/ 0 f26 1"/>
                <a:gd name="f41" fmla="+- f28 0 f1"/>
                <a:gd name="f42" fmla="*/ f31 1 557029"/>
                <a:gd name="f43" fmla="*/ f32 1 490316"/>
                <a:gd name="f44" fmla="*/ f33 1 557029"/>
                <a:gd name="f45" fmla="*/ f34 1 490316"/>
                <a:gd name="f46" fmla="*/ f35 1 557029"/>
                <a:gd name="f47" fmla="*/ f36 1 490316"/>
                <a:gd name="f48" fmla="*/ f37 1 557029"/>
                <a:gd name="f49" fmla="*/ f38 1 490316"/>
                <a:gd name="f50" fmla="*/ f39 1 557029"/>
                <a:gd name="f51" fmla="*/ f40 1 490316"/>
                <a:gd name="f52" fmla="*/ f22 1 f29"/>
                <a:gd name="f53" fmla="*/ f23 1 f29"/>
                <a:gd name="f54" fmla="*/ f22 1 f30"/>
                <a:gd name="f55" fmla="*/ f24 1 f30"/>
                <a:gd name="f56" fmla="*/ f42 1 f29"/>
                <a:gd name="f57" fmla="*/ f43 1 f30"/>
                <a:gd name="f58" fmla="*/ f44 1 f29"/>
                <a:gd name="f59" fmla="*/ f45 1 f30"/>
                <a:gd name="f60" fmla="*/ f46 1 f29"/>
                <a:gd name="f61" fmla="*/ f47 1 f30"/>
                <a:gd name="f62" fmla="*/ f48 1 f29"/>
                <a:gd name="f63" fmla="*/ f49 1 f30"/>
                <a:gd name="f64" fmla="*/ f50 1 f29"/>
                <a:gd name="f65" fmla="*/ f51 1 f30"/>
                <a:gd name="f66" fmla="*/ f52 f20 1"/>
                <a:gd name="f67" fmla="*/ f53 f20 1"/>
                <a:gd name="f68" fmla="*/ f55 f21 1"/>
                <a:gd name="f69" fmla="*/ f54 f21 1"/>
                <a:gd name="f70" fmla="*/ f56 f20 1"/>
                <a:gd name="f71" fmla="*/ f57 f21 1"/>
                <a:gd name="f72" fmla="*/ f58 f20 1"/>
                <a:gd name="f73" fmla="*/ f59 f21 1"/>
                <a:gd name="f74" fmla="*/ f60 f20 1"/>
                <a:gd name="f75" fmla="*/ f61 f21 1"/>
                <a:gd name="f76" fmla="*/ f62 f20 1"/>
                <a:gd name="f77" fmla="*/ f63 f21 1"/>
                <a:gd name="f78" fmla="*/ f64 f20 1"/>
                <a:gd name="f79" fmla="*/ f65 f21 1"/>
              </a:gdLst>
              <a:ahLst/>
              <a:cxnLst>
                <a:cxn ang="3cd4">
                  <a:pos x="hc" y="t"/>
                </a:cxn>
                <a:cxn ang="0">
                  <a:pos x="r" y="vc"/>
                </a:cxn>
                <a:cxn ang="cd4">
                  <a:pos x="hc" y="b"/>
                </a:cxn>
                <a:cxn ang="cd2">
                  <a:pos x="l" y="vc"/>
                </a:cxn>
                <a:cxn ang="f41">
                  <a:pos x="f70" y="f71"/>
                </a:cxn>
                <a:cxn ang="f41">
                  <a:pos x="f72" y="f73"/>
                </a:cxn>
                <a:cxn ang="f41">
                  <a:pos x="f72" y="f73"/>
                </a:cxn>
                <a:cxn ang="f41">
                  <a:pos x="f74" y="f75"/>
                </a:cxn>
                <a:cxn ang="f41">
                  <a:pos x="f76" y="f77"/>
                </a:cxn>
                <a:cxn ang="f41">
                  <a:pos x="f78" y="f79"/>
                </a:cxn>
              </a:cxnLst>
              <a:rect l="f66" t="f69" r="f67" b="f68"/>
              <a:pathLst>
                <a:path w="557029" h="490316">
                  <a:moveTo>
                    <a:pt x="f5" y="f8"/>
                  </a:moveTo>
                  <a:lnTo>
                    <a:pt x="f6" y="f9"/>
                  </a:lnTo>
                  <a:lnTo>
                    <a:pt x="f6" y="f9"/>
                  </a:lnTo>
                  <a:cubicBezTo>
                    <a:pt x="f10" y="f11"/>
                    <a:pt x="f12" y="f13"/>
                    <a:pt x="f14" y="f15"/>
                  </a:cubicBezTo>
                  <a:lnTo>
                    <a:pt x="f16" y="f17"/>
                  </a:lnTo>
                  <a:lnTo>
                    <a:pt x="f1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8" name="Freeform: Shape 432">
              <a:extLst>
                <a:ext uri="{FF2B5EF4-FFF2-40B4-BE49-F238E27FC236}">
                  <a16:creationId xmlns:a16="http://schemas.microsoft.com/office/drawing/2014/main" id="{1C2778AA-3C30-6DCF-6845-331ED5C6CF32}"/>
                </a:ext>
              </a:extLst>
            </p:cNvPr>
            <p:cNvSpPr/>
            <p:nvPr/>
          </p:nvSpPr>
          <p:spPr>
            <a:xfrm flipH="1">
              <a:off x="7685166" y="4560103"/>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9" name="Freeform: Shape 433">
              <a:extLst>
                <a:ext uri="{FF2B5EF4-FFF2-40B4-BE49-F238E27FC236}">
                  <a16:creationId xmlns:a16="http://schemas.microsoft.com/office/drawing/2014/main" id="{BEA87FF3-AF83-DCA6-AC6F-4B20F3C4D7E8}"/>
                </a:ext>
              </a:extLst>
            </p:cNvPr>
            <p:cNvSpPr/>
            <p:nvPr/>
          </p:nvSpPr>
          <p:spPr>
            <a:xfrm flipH="1">
              <a:off x="7437610" y="4170468"/>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714" h="12712">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0" name="Freeform: Shape 434">
              <a:extLst>
                <a:ext uri="{FF2B5EF4-FFF2-40B4-BE49-F238E27FC236}">
                  <a16:creationId xmlns:a16="http://schemas.microsoft.com/office/drawing/2014/main" id="{6BE81F04-0F4D-C853-EFC4-68AE38EC52D4}"/>
                </a:ext>
              </a:extLst>
            </p:cNvPr>
            <p:cNvSpPr/>
            <p:nvPr/>
          </p:nvSpPr>
          <p:spPr>
            <a:xfrm flipH="1">
              <a:off x="7447138" y="4173650"/>
              <a:ext cx="2157" cy="2798"/>
            </a:xfrm>
            <a:custGeom>
              <a:avLst/>
              <a:gdLst>
                <a:gd name="f0" fmla="val 10800000"/>
                <a:gd name="f1" fmla="val 5400000"/>
                <a:gd name="f2" fmla="val 180"/>
                <a:gd name="f3" fmla="val w"/>
                <a:gd name="f4" fmla="val h"/>
                <a:gd name="f5" fmla="val 0"/>
                <a:gd name="f6" fmla="val 2161"/>
                <a:gd name="f7" fmla="val 2796"/>
                <a:gd name="f8" fmla="val 2797"/>
                <a:gd name="f9" fmla="val 1271"/>
                <a:gd name="f10" fmla="val 2008"/>
                <a:gd name="f11" fmla="val 534"/>
                <a:gd name="f12" fmla="val 1068"/>
                <a:gd name="f13" fmla="+- 0 0 -90"/>
                <a:gd name="f14" fmla="*/ f3 1 2161"/>
                <a:gd name="f15" fmla="*/ f4 1 2796"/>
                <a:gd name="f16" fmla="val f5"/>
                <a:gd name="f17" fmla="val f6"/>
                <a:gd name="f18" fmla="val f7"/>
                <a:gd name="f19" fmla="*/ f13 f0 1"/>
                <a:gd name="f20" fmla="+- f18 0 f16"/>
                <a:gd name="f21" fmla="+- f17 0 f16"/>
                <a:gd name="f22" fmla="*/ f19 1 f2"/>
                <a:gd name="f23" fmla="*/ f21 1 2161"/>
                <a:gd name="f24" fmla="*/ f20 1 2796"/>
                <a:gd name="f25" fmla="*/ 2161 f21 1"/>
                <a:gd name="f26" fmla="*/ 2797 f20 1"/>
                <a:gd name="f27" fmla="*/ 0 f21 1"/>
                <a:gd name="f28" fmla="*/ 0 f20 1"/>
                <a:gd name="f29" fmla="+- f22 0 f1"/>
                <a:gd name="f30" fmla="*/ f25 1 2161"/>
                <a:gd name="f31" fmla="*/ f26 1 2796"/>
                <a:gd name="f32" fmla="*/ f27 1 2161"/>
                <a:gd name="f33" fmla="*/ f28 1 2796"/>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8" y="f49"/>
                </a:cxn>
                <a:cxn ang="f29">
                  <a:pos x="f46" y="f47"/>
                </a:cxn>
              </a:cxnLst>
              <a:rect l="f42" t="f45" r="f43" b="f44"/>
              <a:pathLst>
                <a:path w="2161" h="2796">
                  <a:moveTo>
                    <a:pt x="f6" y="f8"/>
                  </a:moveTo>
                  <a:cubicBezTo>
                    <a:pt x="f9" y="f10"/>
                    <a:pt x="f11" y="f12"/>
                    <a:pt x="f5" y="f5"/>
                  </a:cubicBezTo>
                  <a:lnTo>
                    <a:pt x="f5" y="f5"/>
                  </a:lnTo>
                  <a:cubicBezTo>
                    <a:pt x="f11" y="f12"/>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1" name="Freeform: Shape 435">
              <a:extLst>
                <a:ext uri="{FF2B5EF4-FFF2-40B4-BE49-F238E27FC236}">
                  <a16:creationId xmlns:a16="http://schemas.microsoft.com/office/drawing/2014/main" id="{E9044647-CB02-5AAA-9A56-EEF8B0E90C65}"/>
                </a:ext>
              </a:extLst>
            </p:cNvPr>
            <p:cNvSpPr/>
            <p:nvPr/>
          </p:nvSpPr>
          <p:spPr>
            <a:xfrm flipH="1">
              <a:off x="7203990" y="3351623"/>
              <a:ext cx="245571" cy="815288"/>
            </a:xfrm>
            <a:custGeom>
              <a:avLst/>
              <a:gdLst>
                <a:gd name="f0" fmla="val 10800000"/>
                <a:gd name="f1" fmla="val 5400000"/>
                <a:gd name="f2" fmla="val 180"/>
                <a:gd name="f3" fmla="val w"/>
                <a:gd name="f4" fmla="val h"/>
                <a:gd name="f5" fmla="val 0"/>
                <a:gd name="f6" fmla="val 245567"/>
                <a:gd name="f7" fmla="val 815288"/>
                <a:gd name="f8" fmla="val 228991"/>
                <a:gd name="f9" fmla="val 6400"/>
                <a:gd name="f10" fmla="val 227847"/>
                <a:gd name="f11" fmla="val 10595"/>
                <a:gd name="f12" fmla="val 226830"/>
                <a:gd name="f13" fmla="val 14408"/>
                <a:gd name="f14" fmla="val 815289"/>
                <a:gd name="f15" fmla="val 407"/>
                <a:gd name="f16" fmla="val 814183"/>
                <a:gd name="f17" fmla="val 916"/>
                <a:gd name="f18" fmla="val 813115"/>
                <a:gd name="f19" fmla="val 1526"/>
                <a:gd name="f20" fmla="val 812111"/>
                <a:gd name="f21" fmla="val 4336"/>
                <a:gd name="f22" fmla="val 808247"/>
                <a:gd name="f23" fmla="val 9740"/>
                <a:gd name="f24" fmla="val 807395"/>
                <a:gd name="f25" fmla="val 13605"/>
                <a:gd name="f26" fmla="val 810204"/>
                <a:gd name="f27" fmla="val 13821"/>
                <a:gd name="f28" fmla="val 810357"/>
                <a:gd name="f29" fmla="val 14037"/>
                <a:gd name="f30" fmla="val 810535"/>
                <a:gd name="f31" fmla="val 14240"/>
                <a:gd name="f32" fmla="val 810713"/>
                <a:gd name="f33" fmla="val 18945"/>
                <a:gd name="f34" fmla="val 814654"/>
                <a:gd name="f35" fmla="val 245520"/>
                <a:gd name="f36" fmla="val 11739"/>
                <a:gd name="f37" fmla="val 245584"/>
                <a:gd name="f38" fmla="val 10976"/>
                <a:gd name="f39" fmla="val 10213"/>
                <a:gd name="f40" fmla="val 9451"/>
                <a:gd name="f41" fmla="val 8561"/>
                <a:gd name="f42" fmla="val 8052"/>
                <a:gd name="f43" fmla="val 245368"/>
                <a:gd name="f44" fmla="val 7404"/>
                <a:gd name="f45" fmla="val 245151"/>
                <a:gd name="f46" fmla="val 6755"/>
                <a:gd name="f47" fmla="val 244885"/>
                <a:gd name="f48" fmla="val 6145"/>
                <a:gd name="f49" fmla="val 244961"/>
                <a:gd name="f50" fmla="val 5688"/>
                <a:gd name="f51" fmla="val 5205"/>
                <a:gd name="f52" fmla="val 4747"/>
                <a:gd name="f53" fmla="val 244618"/>
                <a:gd name="f54" fmla="val 4302"/>
                <a:gd name="f55" fmla="val 244325"/>
                <a:gd name="f56" fmla="val 3882"/>
                <a:gd name="f57" fmla="val 243994"/>
                <a:gd name="f58" fmla="val 3476"/>
                <a:gd name="f59" fmla="val 243232"/>
                <a:gd name="f60" fmla="val 2332"/>
                <a:gd name="f61" fmla="val 242723"/>
                <a:gd name="f62" fmla="val 1950"/>
                <a:gd name="f63" fmla="val 241820"/>
                <a:gd name="f64" fmla="val 1276"/>
                <a:gd name="f65" fmla="val 240841"/>
                <a:gd name="f66" fmla="val 717"/>
                <a:gd name="f67" fmla="val 239799"/>
                <a:gd name="f68" fmla="val 298"/>
                <a:gd name="f69" fmla="val 235132"/>
                <a:gd name="f70" fmla="val -935"/>
                <a:gd name="f71" fmla="val 230352"/>
                <a:gd name="f72" fmla="val 1772"/>
                <a:gd name="f73" fmla="+- 0 0 -90"/>
                <a:gd name="f74" fmla="*/ f3 1 245567"/>
                <a:gd name="f75" fmla="*/ f4 1 815288"/>
                <a:gd name="f76" fmla="val f5"/>
                <a:gd name="f77" fmla="val f6"/>
                <a:gd name="f78" fmla="val f7"/>
                <a:gd name="f79" fmla="*/ f73 f0 1"/>
                <a:gd name="f80" fmla="+- f78 0 f76"/>
                <a:gd name="f81" fmla="+- f77 0 f76"/>
                <a:gd name="f82" fmla="*/ f79 1 f2"/>
                <a:gd name="f83" fmla="*/ f81 1 245567"/>
                <a:gd name="f84" fmla="*/ f80 1 815288"/>
                <a:gd name="f85" fmla="*/ 228991 f81 1"/>
                <a:gd name="f86" fmla="*/ 6400 f80 1"/>
                <a:gd name="f87" fmla="*/ 227847 f81 1"/>
                <a:gd name="f88" fmla="*/ 10595 f80 1"/>
                <a:gd name="f89" fmla="*/ 226830 f81 1"/>
                <a:gd name="f90" fmla="*/ 14408 f80 1"/>
                <a:gd name="f91" fmla="*/ 0 f81 1"/>
                <a:gd name="f92" fmla="*/ 815289 f80 1"/>
                <a:gd name="f93" fmla="*/ 1526 f81 1"/>
                <a:gd name="f94" fmla="*/ 812111 f80 1"/>
                <a:gd name="f95" fmla="*/ 13605 f81 1"/>
                <a:gd name="f96" fmla="*/ 810204 f80 1"/>
                <a:gd name="f97" fmla="*/ 14240 f81 1"/>
                <a:gd name="f98" fmla="*/ 810713 f80 1"/>
                <a:gd name="f99" fmla="*/ 18945 f81 1"/>
                <a:gd name="f100" fmla="*/ 814654 f80 1"/>
                <a:gd name="f101" fmla="*/ 245520 f81 1"/>
                <a:gd name="f102" fmla="*/ 11739 f80 1"/>
                <a:gd name="f103" fmla="*/ 9451 f80 1"/>
                <a:gd name="f104" fmla="*/ 8052 f80 1"/>
                <a:gd name="f105" fmla="*/ 244885 f81 1"/>
                <a:gd name="f106" fmla="*/ 6145 f80 1"/>
                <a:gd name="f107" fmla="*/ 4747 f80 1"/>
                <a:gd name="f108" fmla="*/ 243994 f81 1"/>
                <a:gd name="f109" fmla="*/ 3476 f80 1"/>
                <a:gd name="f110" fmla="*/ 242723 f81 1"/>
                <a:gd name="f111" fmla="*/ 1950 f80 1"/>
                <a:gd name="f112" fmla="*/ 239799 f81 1"/>
                <a:gd name="f113" fmla="*/ 298 f80 1"/>
                <a:gd name="f114" fmla="+- f82 0 f1"/>
                <a:gd name="f115" fmla="*/ f85 1 245567"/>
                <a:gd name="f116" fmla="*/ f86 1 815288"/>
                <a:gd name="f117" fmla="*/ f87 1 245567"/>
                <a:gd name="f118" fmla="*/ f88 1 815288"/>
                <a:gd name="f119" fmla="*/ f89 1 245567"/>
                <a:gd name="f120" fmla="*/ f90 1 815288"/>
                <a:gd name="f121" fmla="*/ f91 1 245567"/>
                <a:gd name="f122" fmla="*/ f92 1 815288"/>
                <a:gd name="f123" fmla="*/ f93 1 245567"/>
                <a:gd name="f124" fmla="*/ f94 1 815288"/>
                <a:gd name="f125" fmla="*/ f95 1 245567"/>
                <a:gd name="f126" fmla="*/ f96 1 815288"/>
                <a:gd name="f127" fmla="*/ f97 1 245567"/>
                <a:gd name="f128" fmla="*/ f98 1 815288"/>
                <a:gd name="f129" fmla="*/ f99 1 245567"/>
                <a:gd name="f130" fmla="*/ f100 1 815288"/>
                <a:gd name="f131" fmla="*/ f101 1 245567"/>
                <a:gd name="f132" fmla="*/ f102 1 815288"/>
                <a:gd name="f133" fmla="*/ f103 1 815288"/>
                <a:gd name="f134" fmla="*/ f104 1 815288"/>
                <a:gd name="f135" fmla="*/ f105 1 245567"/>
                <a:gd name="f136" fmla="*/ f106 1 815288"/>
                <a:gd name="f137" fmla="*/ f107 1 815288"/>
                <a:gd name="f138" fmla="*/ f108 1 245567"/>
                <a:gd name="f139" fmla="*/ f109 1 815288"/>
                <a:gd name="f140" fmla="*/ f110 1 245567"/>
                <a:gd name="f141" fmla="*/ f111 1 815288"/>
                <a:gd name="f142" fmla="*/ f112 1 245567"/>
                <a:gd name="f143" fmla="*/ f113 1 815288"/>
                <a:gd name="f144" fmla="*/ f76 1 f83"/>
                <a:gd name="f145" fmla="*/ f77 1 f83"/>
                <a:gd name="f146" fmla="*/ f76 1 f84"/>
                <a:gd name="f147" fmla="*/ f78 1 f84"/>
                <a:gd name="f148" fmla="*/ f115 1 f83"/>
                <a:gd name="f149" fmla="*/ f116 1 f84"/>
                <a:gd name="f150" fmla="*/ f117 1 f83"/>
                <a:gd name="f151" fmla="*/ f118 1 f84"/>
                <a:gd name="f152" fmla="*/ f119 1 f83"/>
                <a:gd name="f153" fmla="*/ f120 1 f84"/>
                <a:gd name="f154" fmla="*/ f121 1 f83"/>
                <a:gd name="f155" fmla="*/ f122 1 f84"/>
                <a:gd name="f156" fmla="*/ f123 1 f83"/>
                <a:gd name="f157" fmla="*/ f124 1 f84"/>
                <a:gd name="f158" fmla="*/ f125 1 f83"/>
                <a:gd name="f159" fmla="*/ f126 1 f84"/>
                <a:gd name="f160" fmla="*/ f127 1 f83"/>
                <a:gd name="f161" fmla="*/ f128 1 f84"/>
                <a:gd name="f162" fmla="*/ f129 1 f83"/>
                <a:gd name="f163" fmla="*/ f130 1 f84"/>
                <a:gd name="f164" fmla="*/ f131 1 f83"/>
                <a:gd name="f165" fmla="*/ f132 1 f84"/>
                <a:gd name="f166" fmla="*/ f133 1 f84"/>
                <a:gd name="f167" fmla="*/ f134 1 f84"/>
                <a:gd name="f168" fmla="*/ f135 1 f83"/>
                <a:gd name="f169" fmla="*/ f136 1 f84"/>
                <a:gd name="f170" fmla="*/ f137 1 f84"/>
                <a:gd name="f171" fmla="*/ f138 1 f83"/>
                <a:gd name="f172" fmla="*/ f139 1 f84"/>
                <a:gd name="f173" fmla="*/ f140 1 f83"/>
                <a:gd name="f174" fmla="*/ f141 1 f84"/>
                <a:gd name="f175" fmla="*/ f142 1 f83"/>
                <a:gd name="f176" fmla="*/ f143 1 f84"/>
                <a:gd name="f177" fmla="*/ f144 f74 1"/>
                <a:gd name="f178" fmla="*/ f145 f74 1"/>
                <a:gd name="f179" fmla="*/ f147 f75 1"/>
                <a:gd name="f180" fmla="*/ f146 f75 1"/>
                <a:gd name="f181" fmla="*/ f148 f74 1"/>
                <a:gd name="f182" fmla="*/ f149 f75 1"/>
                <a:gd name="f183" fmla="*/ f150 f74 1"/>
                <a:gd name="f184" fmla="*/ f151 f75 1"/>
                <a:gd name="f185" fmla="*/ f152 f74 1"/>
                <a:gd name="f186" fmla="*/ f153 f75 1"/>
                <a:gd name="f187" fmla="*/ f154 f74 1"/>
                <a:gd name="f188" fmla="*/ f155 f75 1"/>
                <a:gd name="f189" fmla="*/ f156 f74 1"/>
                <a:gd name="f190" fmla="*/ f157 f75 1"/>
                <a:gd name="f191" fmla="*/ f158 f74 1"/>
                <a:gd name="f192" fmla="*/ f159 f75 1"/>
                <a:gd name="f193" fmla="*/ f160 f74 1"/>
                <a:gd name="f194" fmla="*/ f161 f75 1"/>
                <a:gd name="f195" fmla="*/ f162 f74 1"/>
                <a:gd name="f196" fmla="*/ f163 f75 1"/>
                <a:gd name="f197" fmla="*/ f164 f74 1"/>
                <a:gd name="f198" fmla="*/ f165 f75 1"/>
                <a:gd name="f199" fmla="*/ f166 f75 1"/>
                <a:gd name="f200" fmla="*/ f167 f75 1"/>
                <a:gd name="f201" fmla="*/ f168 f74 1"/>
                <a:gd name="f202" fmla="*/ f169 f75 1"/>
                <a:gd name="f203" fmla="*/ f170 f75 1"/>
                <a:gd name="f204" fmla="*/ f171 f74 1"/>
                <a:gd name="f205" fmla="*/ f172 f75 1"/>
                <a:gd name="f206" fmla="*/ f173 f74 1"/>
                <a:gd name="f207" fmla="*/ f174 f75 1"/>
                <a:gd name="f208" fmla="*/ f175 f74 1"/>
                <a:gd name="f209" fmla="*/ f176 f75 1"/>
              </a:gdLst>
              <a:ahLst/>
              <a:cxnLst>
                <a:cxn ang="3cd4">
                  <a:pos x="hc" y="t"/>
                </a:cxn>
                <a:cxn ang="0">
                  <a:pos x="r" y="vc"/>
                </a:cxn>
                <a:cxn ang="cd4">
                  <a:pos x="hc" y="b"/>
                </a:cxn>
                <a:cxn ang="cd2">
                  <a:pos x="l" y="vc"/>
                </a:cxn>
                <a:cxn ang="f114">
                  <a:pos x="f181" y="f182"/>
                </a:cxn>
                <a:cxn ang="f114">
                  <a:pos x="f183" y="f184"/>
                </a:cxn>
                <a:cxn ang="f114">
                  <a:pos x="f185" y="f186"/>
                </a:cxn>
                <a:cxn ang="f114">
                  <a:pos x="f187" y="f188"/>
                </a:cxn>
                <a:cxn ang="f114">
                  <a:pos x="f187" y="f188"/>
                </a:cxn>
                <a:cxn ang="f114">
                  <a:pos x="f189" y="f190"/>
                </a:cxn>
                <a:cxn ang="f114">
                  <a:pos x="f191" y="f192"/>
                </a:cxn>
                <a:cxn ang="f114">
                  <a:pos x="f193" y="f194"/>
                </a:cxn>
                <a:cxn ang="f114">
                  <a:pos x="f195" y="f196"/>
                </a:cxn>
                <a:cxn ang="f114">
                  <a:pos x="f197" y="f198"/>
                </a:cxn>
                <a:cxn ang="f114">
                  <a:pos x="f197" y="f198"/>
                </a:cxn>
                <a:cxn ang="f114">
                  <a:pos x="f197" y="f199"/>
                </a:cxn>
                <a:cxn ang="f114">
                  <a:pos x="f197" y="f200"/>
                </a:cxn>
                <a:cxn ang="f114">
                  <a:pos x="f201" y="f202"/>
                </a:cxn>
                <a:cxn ang="f114">
                  <a:pos x="f201" y="f203"/>
                </a:cxn>
                <a:cxn ang="f114">
                  <a:pos x="f204" y="f205"/>
                </a:cxn>
                <a:cxn ang="f114">
                  <a:pos x="f206" y="f207"/>
                </a:cxn>
                <a:cxn ang="f114">
                  <a:pos x="f208" y="f209"/>
                </a:cxn>
                <a:cxn ang="f114">
                  <a:pos x="f181" y="f182"/>
                </a:cxn>
              </a:cxnLst>
              <a:rect l="f177" t="f180" r="f178" b="f179"/>
              <a:pathLst>
                <a:path w="245567" h="815288">
                  <a:moveTo>
                    <a:pt x="f8" y="f9"/>
                  </a:moveTo>
                  <a:lnTo>
                    <a:pt x="f10" y="f11"/>
                  </a:lnTo>
                  <a:lnTo>
                    <a:pt x="f12" y="f13"/>
                  </a:lnTo>
                  <a:lnTo>
                    <a:pt x="f5" y="f14"/>
                  </a:lnTo>
                  <a:lnTo>
                    <a:pt x="f5" y="f14"/>
                  </a:lnTo>
                  <a:cubicBezTo>
                    <a:pt x="f15" y="f16"/>
                    <a:pt x="f17" y="f18"/>
                    <a:pt x="f19" y="f20"/>
                  </a:cubicBezTo>
                  <a:cubicBezTo>
                    <a:pt x="f21" y="f22"/>
                    <a:pt x="f23" y="f24"/>
                    <a:pt x="f25" y="f26"/>
                  </a:cubicBezTo>
                  <a:cubicBezTo>
                    <a:pt x="f27" y="f28"/>
                    <a:pt x="f29" y="f30"/>
                    <a:pt x="f31" y="f32"/>
                  </a:cubicBezTo>
                  <a:lnTo>
                    <a:pt x="f33" y="f34"/>
                  </a:lnTo>
                  <a:lnTo>
                    <a:pt x="f35" y="f36"/>
                  </a:lnTo>
                  <a:lnTo>
                    <a:pt x="f35" y="f36"/>
                  </a:lnTo>
                  <a:cubicBezTo>
                    <a:pt x="f37" y="f38"/>
                    <a:pt x="f37" y="f39"/>
                    <a:pt x="f35" y="f40"/>
                  </a:cubicBezTo>
                  <a:cubicBezTo>
                    <a:pt x="f35" y="f40"/>
                    <a:pt x="f35" y="f41"/>
                    <a:pt x="f35" y="f42"/>
                  </a:cubicBezTo>
                  <a:cubicBezTo>
                    <a:pt x="f43" y="f44"/>
                    <a:pt x="f45" y="f46"/>
                    <a:pt x="f47" y="f48"/>
                  </a:cubicBezTo>
                  <a:cubicBezTo>
                    <a:pt x="f49" y="f50"/>
                    <a:pt x="f49" y="f51"/>
                    <a:pt x="f47" y="f52"/>
                  </a:cubicBezTo>
                  <a:cubicBezTo>
                    <a:pt x="f53" y="f54"/>
                    <a:pt x="f55" y="f56"/>
                    <a:pt x="f57" y="f58"/>
                  </a:cubicBezTo>
                  <a:cubicBezTo>
                    <a:pt x="f57" y="f58"/>
                    <a:pt x="f59" y="f60"/>
                    <a:pt x="f61" y="f62"/>
                  </a:cubicBezTo>
                  <a:cubicBezTo>
                    <a:pt x="f63" y="f64"/>
                    <a:pt x="f65" y="f66"/>
                    <a:pt x="f67" y="f68"/>
                  </a:cubicBezTo>
                  <a:cubicBezTo>
                    <a:pt x="f69" y="f70"/>
                    <a:pt x="f71" y="f7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2" name="Freeform: Shape 436">
              <a:extLst>
                <a:ext uri="{FF2B5EF4-FFF2-40B4-BE49-F238E27FC236}">
                  <a16:creationId xmlns:a16="http://schemas.microsoft.com/office/drawing/2014/main" id="{DA102C2A-5587-ABF7-AD92-16DBCD1A8549}"/>
                </a:ext>
              </a:extLst>
            </p:cNvPr>
            <p:cNvSpPr/>
            <p:nvPr/>
          </p:nvSpPr>
          <p:spPr>
            <a:xfrm flipH="1">
              <a:off x="6753383" y="4160044"/>
              <a:ext cx="696397" cy="590053"/>
            </a:xfrm>
            <a:custGeom>
              <a:avLst/>
              <a:gdLst>
                <a:gd name="f0" fmla="val 10800000"/>
                <a:gd name="f1" fmla="val 5400000"/>
                <a:gd name="f2" fmla="val 180"/>
                <a:gd name="f3" fmla="val w"/>
                <a:gd name="f4" fmla="val h"/>
                <a:gd name="f5" fmla="val 0"/>
                <a:gd name="f6" fmla="val 696397"/>
                <a:gd name="f7" fmla="val 590050"/>
                <a:gd name="f8" fmla="val 695079"/>
                <a:gd name="f9" fmla="val 578293"/>
                <a:gd name="f10" fmla="val 695142"/>
                <a:gd name="f11" fmla="val 577784"/>
                <a:gd name="f12" fmla="val 577275"/>
                <a:gd name="f13" fmla="val 576767"/>
                <a:gd name="f14" fmla="val 694812"/>
                <a:gd name="f15" fmla="val 576297"/>
                <a:gd name="f16" fmla="val 694469"/>
                <a:gd name="f17" fmla="val 575864"/>
                <a:gd name="f18" fmla="val 694062"/>
                <a:gd name="f19" fmla="val 575496"/>
                <a:gd name="f20" fmla="val 693757"/>
                <a:gd name="f21" fmla="val 574936"/>
                <a:gd name="f22" fmla="val 693362"/>
                <a:gd name="f23" fmla="val 574428"/>
                <a:gd name="f24" fmla="val 692917"/>
                <a:gd name="f25" fmla="val 573970"/>
                <a:gd name="f26" fmla="val 19040"/>
                <a:gd name="f27" fmla="val 6108"/>
                <a:gd name="f28" fmla="val 14336"/>
                <a:gd name="f29" fmla="val 2167"/>
                <a:gd name="f30" fmla="val 10750"/>
                <a:gd name="f31" fmla="val -998"/>
                <a:gd name="f32" fmla="val 5296"/>
                <a:gd name="f33" fmla="val -655"/>
                <a:gd name="f34" fmla="val 2130"/>
                <a:gd name="f35" fmla="val 2930"/>
                <a:gd name="f36" fmla="val 1952"/>
                <a:gd name="f37" fmla="val 3133"/>
                <a:gd name="f38" fmla="val 1786"/>
                <a:gd name="f39" fmla="val 3349"/>
                <a:gd name="f40" fmla="val 1621"/>
                <a:gd name="f41" fmla="val 3565"/>
                <a:gd name="f42" fmla="val 1011"/>
                <a:gd name="f43" fmla="val 4570"/>
                <a:gd name="f44" fmla="val 502"/>
                <a:gd name="f45" fmla="val 5638"/>
                <a:gd name="f46" fmla="val 95"/>
                <a:gd name="f47" fmla="val 6743"/>
                <a:gd name="f48" fmla="val -32"/>
                <a:gd name="f49" fmla="val 7760"/>
                <a:gd name="f50" fmla="val 8777"/>
                <a:gd name="f51" fmla="val 9794"/>
                <a:gd name="f52" fmla="val 10684"/>
                <a:gd name="f53" fmla="val 8360"/>
                <a:gd name="f54" fmla="val 7888"/>
                <a:gd name="f55" fmla="val 9072"/>
                <a:gd name="f56" fmla="val 7595"/>
                <a:gd name="f57" fmla="val 9886"/>
                <a:gd name="f58" fmla="val 7926"/>
                <a:gd name="f59" fmla="val 10191"/>
                <a:gd name="f60" fmla="val 8638"/>
                <a:gd name="f61" fmla="val 10216"/>
                <a:gd name="f62" fmla="val 8726"/>
                <a:gd name="f63" fmla="val 10254"/>
                <a:gd name="f64" fmla="val 8816"/>
                <a:gd name="f65" fmla="val 10267"/>
                <a:gd name="f66" fmla="val 8905"/>
                <a:gd name="f67" fmla="val 10598"/>
                <a:gd name="f68" fmla="val 9680"/>
                <a:gd name="f69" fmla="val 10242"/>
                <a:gd name="f70" fmla="val 10582"/>
                <a:gd name="f71" fmla="val 9466"/>
                <a:gd name="f72" fmla="val 10901"/>
                <a:gd name="f73" fmla="val 9428"/>
                <a:gd name="f74" fmla="val 10913"/>
                <a:gd name="f75" fmla="val 9403"/>
                <a:gd name="f76" fmla="val 10926"/>
                <a:gd name="f77" fmla="val 9377"/>
                <a:gd name="f78" fmla="val 10939"/>
                <a:gd name="f79" fmla="val 1112"/>
                <a:gd name="f80" fmla="val 13862"/>
                <a:gd name="f81" fmla="val 1646"/>
                <a:gd name="f82" fmla="val 14930"/>
                <a:gd name="f83" fmla="val 2384"/>
                <a:gd name="f84" fmla="val 15871"/>
                <a:gd name="f85" fmla="val 3274"/>
                <a:gd name="f86" fmla="val 16659"/>
                <a:gd name="f87" fmla="val 677151"/>
                <a:gd name="f88" fmla="val 584394"/>
                <a:gd name="f89" fmla="val 678041"/>
                <a:gd name="f90" fmla="val 686814"/>
                <a:gd name="f91" fmla="val 579182"/>
                <a:gd name="f92" fmla="val 687539"/>
                <a:gd name="f93" fmla="val 578750"/>
                <a:gd name="f94" fmla="val 688467"/>
                <a:gd name="f95" fmla="val 578979"/>
                <a:gd name="f96" fmla="val 688912"/>
                <a:gd name="f97" fmla="val 579691"/>
                <a:gd name="f98" fmla="val 688938"/>
                <a:gd name="f99" fmla="val 579742"/>
                <a:gd name="f100" fmla="val 688950"/>
                <a:gd name="f101" fmla="val 579780"/>
                <a:gd name="f102" fmla="val 688976"/>
                <a:gd name="f103" fmla="val 579818"/>
                <a:gd name="f104" fmla="val 689357"/>
                <a:gd name="f105" fmla="val 580594"/>
                <a:gd name="f106" fmla="val 689090"/>
                <a:gd name="f107" fmla="val 581534"/>
                <a:gd name="f108" fmla="val 688340"/>
                <a:gd name="f109" fmla="val 581979"/>
                <a:gd name="f110" fmla="val 680584"/>
                <a:gd name="f111" fmla="val 586683"/>
                <a:gd name="f112" fmla="val 682110"/>
                <a:gd name="f113" fmla="val 587827"/>
                <a:gd name="f114" fmla="val 685581"/>
                <a:gd name="f115" fmla="val 590992"/>
                <a:gd name="f116" fmla="val 690972"/>
                <a:gd name="f117" fmla="val 590751"/>
                <a:gd name="f118" fmla="val 694150"/>
                <a:gd name="f119" fmla="val 587280"/>
                <a:gd name="f120" fmla="val 694392"/>
                <a:gd name="f121" fmla="val 587013"/>
                <a:gd name="f122" fmla="val 694621"/>
                <a:gd name="f123" fmla="val 586721"/>
                <a:gd name="f124" fmla="val 694824"/>
                <a:gd name="f125" fmla="val 586428"/>
                <a:gd name="f126" fmla="val 695536"/>
                <a:gd name="f127" fmla="val 585526"/>
                <a:gd name="f128" fmla="val 696045"/>
                <a:gd name="f129" fmla="val 584484"/>
                <a:gd name="f130" fmla="val 696350"/>
                <a:gd name="f131" fmla="val 583378"/>
                <a:gd name="f132" fmla="val 696414"/>
                <a:gd name="f133" fmla="val 582704"/>
                <a:gd name="f134" fmla="val 582017"/>
                <a:gd name="f135" fmla="val 581343"/>
                <a:gd name="f136" fmla="val 580327"/>
                <a:gd name="f137" fmla="val 696020"/>
                <a:gd name="f138" fmla="val 579233"/>
                <a:gd name="f139" fmla="val 695600"/>
                <a:gd name="f140" fmla="val 578712"/>
                <a:gd name="f141" fmla="+- 0 0 -90"/>
                <a:gd name="f142" fmla="*/ f3 1 696397"/>
                <a:gd name="f143" fmla="*/ f4 1 590050"/>
                <a:gd name="f144" fmla="val f5"/>
                <a:gd name="f145" fmla="val f6"/>
                <a:gd name="f146" fmla="val f7"/>
                <a:gd name="f147" fmla="*/ f141 f0 1"/>
                <a:gd name="f148" fmla="+- f146 0 f144"/>
                <a:gd name="f149" fmla="+- f145 0 f144"/>
                <a:gd name="f150" fmla="*/ f147 1 f2"/>
                <a:gd name="f151" fmla="*/ f149 1 696397"/>
                <a:gd name="f152" fmla="*/ f148 1 590050"/>
                <a:gd name="f153" fmla="*/ 695079 f149 1"/>
                <a:gd name="f154" fmla="*/ 578293 f148 1"/>
                <a:gd name="f155" fmla="*/ 576767 f148 1"/>
                <a:gd name="f156" fmla="*/ 694062 f149 1"/>
                <a:gd name="f157" fmla="*/ 575496 f148 1"/>
                <a:gd name="f158" fmla="*/ 692917 f149 1"/>
                <a:gd name="f159" fmla="*/ 573970 f148 1"/>
                <a:gd name="f160" fmla="*/ 19040 f149 1"/>
                <a:gd name="f161" fmla="*/ 6108 f148 1"/>
                <a:gd name="f162" fmla="*/ 14336 f149 1"/>
                <a:gd name="f163" fmla="*/ 2167 f148 1"/>
                <a:gd name="f164" fmla="*/ 2130 f149 1"/>
                <a:gd name="f165" fmla="*/ 2930 f148 1"/>
                <a:gd name="f166" fmla="*/ 1621 f149 1"/>
                <a:gd name="f167" fmla="*/ 3565 f148 1"/>
                <a:gd name="f168" fmla="*/ 95 f149 1"/>
                <a:gd name="f169" fmla="*/ 6743 f148 1"/>
                <a:gd name="f170" fmla="*/ 9794 f148 1"/>
                <a:gd name="f171" fmla="*/ 10684 f148 1"/>
                <a:gd name="f172" fmla="*/ 8360 f149 1"/>
                <a:gd name="f173" fmla="*/ 7888 f148 1"/>
                <a:gd name="f174" fmla="*/ 10191 f149 1"/>
                <a:gd name="f175" fmla="*/ 8638 f148 1"/>
                <a:gd name="f176" fmla="*/ 10267 f149 1"/>
                <a:gd name="f177" fmla="*/ 8905 f148 1"/>
                <a:gd name="f178" fmla="*/ 9466 f149 1"/>
                <a:gd name="f179" fmla="*/ 10901 f148 1"/>
                <a:gd name="f180" fmla="*/ 9377 f149 1"/>
                <a:gd name="f181" fmla="*/ 10939 f148 1"/>
                <a:gd name="f182" fmla="*/ 1112 f149 1"/>
                <a:gd name="f183" fmla="*/ 13862 f148 1"/>
                <a:gd name="f184" fmla="*/ 3274 f149 1"/>
                <a:gd name="f185" fmla="*/ 16659 f148 1"/>
                <a:gd name="f186" fmla="*/ 677151 f149 1"/>
                <a:gd name="f187" fmla="*/ 584394 f148 1"/>
                <a:gd name="f188" fmla="*/ 678041 f149 1"/>
                <a:gd name="f189" fmla="*/ 686814 f149 1"/>
                <a:gd name="f190" fmla="*/ 579182 f148 1"/>
                <a:gd name="f191" fmla="*/ 688912 f149 1"/>
                <a:gd name="f192" fmla="*/ 579691 f148 1"/>
                <a:gd name="f193" fmla="*/ 688976 f149 1"/>
                <a:gd name="f194" fmla="*/ 579818 f148 1"/>
                <a:gd name="f195" fmla="*/ 688340 f149 1"/>
                <a:gd name="f196" fmla="*/ 581979 f148 1"/>
                <a:gd name="f197" fmla="*/ 680584 f149 1"/>
                <a:gd name="f198" fmla="*/ 586683 f148 1"/>
                <a:gd name="f199" fmla="*/ 682110 f149 1"/>
                <a:gd name="f200" fmla="*/ 587827 f148 1"/>
                <a:gd name="f201" fmla="*/ 694150 f149 1"/>
                <a:gd name="f202" fmla="*/ 587280 f148 1"/>
                <a:gd name="f203" fmla="*/ 694824 f149 1"/>
                <a:gd name="f204" fmla="*/ 586428 f148 1"/>
                <a:gd name="f205" fmla="*/ 696350 f149 1"/>
                <a:gd name="f206" fmla="*/ 583378 f148 1"/>
                <a:gd name="f207" fmla="*/ 581343 f148 1"/>
                <a:gd name="f208" fmla="+- f150 0 f1"/>
                <a:gd name="f209" fmla="*/ f153 1 696397"/>
                <a:gd name="f210" fmla="*/ f154 1 590050"/>
                <a:gd name="f211" fmla="*/ f155 1 590050"/>
                <a:gd name="f212" fmla="*/ f156 1 696397"/>
                <a:gd name="f213" fmla="*/ f157 1 590050"/>
                <a:gd name="f214" fmla="*/ f158 1 696397"/>
                <a:gd name="f215" fmla="*/ f159 1 590050"/>
                <a:gd name="f216" fmla="*/ f160 1 696397"/>
                <a:gd name="f217" fmla="*/ f161 1 590050"/>
                <a:gd name="f218" fmla="*/ f162 1 696397"/>
                <a:gd name="f219" fmla="*/ f163 1 590050"/>
                <a:gd name="f220" fmla="*/ f164 1 696397"/>
                <a:gd name="f221" fmla="*/ f165 1 590050"/>
                <a:gd name="f222" fmla="*/ f166 1 696397"/>
                <a:gd name="f223" fmla="*/ f167 1 590050"/>
                <a:gd name="f224" fmla="*/ f168 1 696397"/>
                <a:gd name="f225" fmla="*/ f169 1 590050"/>
                <a:gd name="f226" fmla="*/ f170 1 590050"/>
                <a:gd name="f227" fmla="*/ f171 1 590050"/>
                <a:gd name="f228" fmla="*/ f172 1 696397"/>
                <a:gd name="f229" fmla="*/ f173 1 590050"/>
                <a:gd name="f230" fmla="*/ f174 1 696397"/>
                <a:gd name="f231" fmla="*/ f175 1 590050"/>
                <a:gd name="f232" fmla="*/ f176 1 696397"/>
                <a:gd name="f233" fmla="*/ f177 1 590050"/>
                <a:gd name="f234" fmla="*/ f178 1 696397"/>
                <a:gd name="f235" fmla="*/ f179 1 590050"/>
                <a:gd name="f236" fmla="*/ f180 1 696397"/>
                <a:gd name="f237" fmla="*/ f181 1 590050"/>
                <a:gd name="f238" fmla="*/ f182 1 696397"/>
                <a:gd name="f239" fmla="*/ f183 1 590050"/>
                <a:gd name="f240" fmla="*/ f184 1 696397"/>
                <a:gd name="f241" fmla="*/ f185 1 590050"/>
                <a:gd name="f242" fmla="*/ f186 1 696397"/>
                <a:gd name="f243" fmla="*/ f187 1 590050"/>
                <a:gd name="f244" fmla="*/ f188 1 696397"/>
                <a:gd name="f245" fmla="*/ f189 1 696397"/>
                <a:gd name="f246" fmla="*/ f190 1 590050"/>
                <a:gd name="f247" fmla="*/ f191 1 696397"/>
                <a:gd name="f248" fmla="*/ f192 1 590050"/>
                <a:gd name="f249" fmla="*/ f193 1 696397"/>
                <a:gd name="f250" fmla="*/ f194 1 590050"/>
                <a:gd name="f251" fmla="*/ f195 1 696397"/>
                <a:gd name="f252" fmla="*/ f196 1 590050"/>
                <a:gd name="f253" fmla="*/ f197 1 696397"/>
                <a:gd name="f254" fmla="*/ f198 1 590050"/>
                <a:gd name="f255" fmla="*/ f199 1 696397"/>
                <a:gd name="f256" fmla="*/ f200 1 590050"/>
                <a:gd name="f257" fmla="*/ f201 1 696397"/>
                <a:gd name="f258" fmla="*/ f202 1 590050"/>
                <a:gd name="f259" fmla="*/ f203 1 696397"/>
                <a:gd name="f260" fmla="*/ f204 1 590050"/>
                <a:gd name="f261" fmla="*/ f205 1 696397"/>
                <a:gd name="f262" fmla="*/ f206 1 590050"/>
                <a:gd name="f263" fmla="*/ f207 1 590050"/>
                <a:gd name="f264" fmla="*/ f144 1 f151"/>
                <a:gd name="f265" fmla="*/ f145 1 f151"/>
                <a:gd name="f266" fmla="*/ f144 1 f152"/>
                <a:gd name="f267" fmla="*/ f146 1 f152"/>
                <a:gd name="f268" fmla="*/ f209 1 f151"/>
                <a:gd name="f269" fmla="*/ f210 1 f152"/>
                <a:gd name="f270" fmla="*/ f211 1 f152"/>
                <a:gd name="f271" fmla="*/ f212 1 f151"/>
                <a:gd name="f272" fmla="*/ f213 1 f152"/>
                <a:gd name="f273" fmla="*/ f214 1 f151"/>
                <a:gd name="f274" fmla="*/ f215 1 f152"/>
                <a:gd name="f275" fmla="*/ f216 1 f151"/>
                <a:gd name="f276" fmla="*/ f217 1 f152"/>
                <a:gd name="f277" fmla="*/ f218 1 f151"/>
                <a:gd name="f278" fmla="*/ f219 1 f152"/>
                <a:gd name="f279" fmla="*/ f220 1 f151"/>
                <a:gd name="f280" fmla="*/ f221 1 f152"/>
                <a:gd name="f281" fmla="*/ f222 1 f151"/>
                <a:gd name="f282" fmla="*/ f223 1 f152"/>
                <a:gd name="f283" fmla="*/ f224 1 f151"/>
                <a:gd name="f284" fmla="*/ f225 1 f152"/>
                <a:gd name="f285" fmla="*/ f226 1 f152"/>
                <a:gd name="f286" fmla="*/ f227 1 f152"/>
                <a:gd name="f287" fmla="*/ f228 1 f151"/>
                <a:gd name="f288" fmla="*/ f229 1 f152"/>
                <a:gd name="f289" fmla="*/ f230 1 f151"/>
                <a:gd name="f290" fmla="*/ f231 1 f152"/>
                <a:gd name="f291" fmla="*/ f232 1 f151"/>
                <a:gd name="f292" fmla="*/ f233 1 f152"/>
                <a:gd name="f293" fmla="*/ f234 1 f151"/>
                <a:gd name="f294" fmla="*/ f235 1 f152"/>
                <a:gd name="f295" fmla="*/ f236 1 f151"/>
                <a:gd name="f296" fmla="*/ f237 1 f152"/>
                <a:gd name="f297" fmla="*/ f238 1 f151"/>
                <a:gd name="f298" fmla="*/ f239 1 f152"/>
                <a:gd name="f299" fmla="*/ f240 1 f151"/>
                <a:gd name="f300" fmla="*/ f241 1 f152"/>
                <a:gd name="f301" fmla="*/ f242 1 f151"/>
                <a:gd name="f302" fmla="*/ f243 1 f152"/>
                <a:gd name="f303" fmla="*/ f244 1 f151"/>
                <a:gd name="f304" fmla="*/ f245 1 f151"/>
                <a:gd name="f305" fmla="*/ f246 1 f152"/>
                <a:gd name="f306" fmla="*/ f247 1 f151"/>
                <a:gd name="f307" fmla="*/ f248 1 f152"/>
                <a:gd name="f308" fmla="*/ f249 1 f151"/>
                <a:gd name="f309" fmla="*/ f250 1 f152"/>
                <a:gd name="f310" fmla="*/ f251 1 f151"/>
                <a:gd name="f311" fmla="*/ f252 1 f152"/>
                <a:gd name="f312" fmla="*/ f253 1 f151"/>
                <a:gd name="f313" fmla="*/ f254 1 f152"/>
                <a:gd name="f314" fmla="*/ f255 1 f151"/>
                <a:gd name="f315" fmla="*/ f256 1 f152"/>
                <a:gd name="f316" fmla="*/ f257 1 f151"/>
                <a:gd name="f317" fmla="*/ f258 1 f152"/>
                <a:gd name="f318" fmla="*/ f259 1 f151"/>
                <a:gd name="f319" fmla="*/ f260 1 f152"/>
                <a:gd name="f320" fmla="*/ f261 1 f151"/>
                <a:gd name="f321" fmla="*/ f262 1 f152"/>
                <a:gd name="f322" fmla="*/ f263 1 f152"/>
                <a:gd name="f323" fmla="*/ f264 f142 1"/>
                <a:gd name="f324" fmla="*/ f265 f142 1"/>
                <a:gd name="f325" fmla="*/ f267 f143 1"/>
                <a:gd name="f326" fmla="*/ f266 f143 1"/>
                <a:gd name="f327" fmla="*/ f268 f142 1"/>
                <a:gd name="f328" fmla="*/ f269 f143 1"/>
                <a:gd name="f329" fmla="*/ f270 f143 1"/>
                <a:gd name="f330" fmla="*/ f271 f142 1"/>
                <a:gd name="f331" fmla="*/ f272 f143 1"/>
                <a:gd name="f332" fmla="*/ f273 f142 1"/>
                <a:gd name="f333" fmla="*/ f274 f143 1"/>
                <a:gd name="f334" fmla="*/ f275 f142 1"/>
                <a:gd name="f335" fmla="*/ f276 f143 1"/>
                <a:gd name="f336" fmla="*/ f277 f142 1"/>
                <a:gd name="f337" fmla="*/ f278 f143 1"/>
                <a:gd name="f338" fmla="*/ f279 f142 1"/>
                <a:gd name="f339" fmla="*/ f280 f143 1"/>
                <a:gd name="f340" fmla="*/ f281 f142 1"/>
                <a:gd name="f341" fmla="*/ f282 f143 1"/>
                <a:gd name="f342" fmla="*/ f283 f142 1"/>
                <a:gd name="f343" fmla="*/ f284 f143 1"/>
                <a:gd name="f344" fmla="*/ f285 f143 1"/>
                <a:gd name="f345" fmla="*/ f286 f143 1"/>
                <a:gd name="f346" fmla="*/ f287 f142 1"/>
                <a:gd name="f347" fmla="*/ f288 f143 1"/>
                <a:gd name="f348" fmla="*/ f289 f142 1"/>
                <a:gd name="f349" fmla="*/ f290 f143 1"/>
                <a:gd name="f350" fmla="*/ f291 f142 1"/>
                <a:gd name="f351" fmla="*/ f292 f143 1"/>
                <a:gd name="f352" fmla="*/ f293 f142 1"/>
                <a:gd name="f353" fmla="*/ f294 f143 1"/>
                <a:gd name="f354" fmla="*/ f295 f142 1"/>
                <a:gd name="f355" fmla="*/ f296 f143 1"/>
                <a:gd name="f356" fmla="*/ f297 f142 1"/>
                <a:gd name="f357" fmla="*/ f298 f143 1"/>
                <a:gd name="f358" fmla="*/ f299 f142 1"/>
                <a:gd name="f359" fmla="*/ f300 f143 1"/>
                <a:gd name="f360" fmla="*/ f301 f142 1"/>
                <a:gd name="f361" fmla="*/ f302 f143 1"/>
                <a:gd name="f362" fmla="*/ f303 f142 1"/>
                <a:gd name="f363" fmla="*/ f304 f142 1"/>
                <a:gd name="f364" fmla="*/ f305 f143 1"/>
                <a:gd name="f365" fmla="*/ f306 f142 1"/>
                <a:gd name="f366" fmla="*/ f307 f143 1"/>
                <a:gd name="f367" fmla="*/ f308 f142 1"/>
                <a:gd name="f368" fmla="*/ f309 f143 1"/>
                <a:gd name="f369" fmla="*/ f310 f142 1"/>
                <a:gd name="f370" fmla="*/ f311 f143 1"/>
                <a:gd name="f371" fmla="*/ f312 f142 1"/>
                <a:gd name="f372" fmla="*/ f313 f143 1"/>
                <a:gd name="f373" fmla="*/ f314 f142 1"/>
                <a:gd name="f374" fmla="*/ f315 f143 1"/>
                <a:gd name="f375" fmla="*/ f316 f142 1"/>
                <a:gd name="f376" fmla="*/ f317 f143 1"/>
                <a:gd name="f377" fmla="*/ f318 f142 1"/>
                <a:gd name="f378" fmla="*/ f319 f143 1"/>
                <a:gd name="f379" fmla="*/ f320 f142 1"/>
                <a:gd name="f380" fmla="*/ f321 f143 1"/>
                <a:gd name="f381" fmla="*/ f322 f143 1"/>
              </a:gdLst>
              <a:ahLst/>
              <a:cxnLst>
                <a:cxn ang="3cd4">
                  <a:pos x="hc" y="t"/>
                </a:cxn>
                <a:cxn ang="0">
                  <a:pos x="r" y="vc"/>
                </a:cxn>
                <a:cxn ang="cd4">
                  <a:pos x="hc" y="b"/>
                </a:cxn>
                <a:cxn ang="cd2">
                  <a:pos x="l" y="vc"/>
                </a:cxn>
                <a:cxn ang="f208">
                  <a:pos x="f327" y="f328"/>
                </a:cxn>
                <a:cxn ang="f208">
                  <a:pos x="f327" y="f329"/>
                </a:cxn>
                <a:cxn ang="f208">
                  <a:pos x="f330" y="f331"/>
                </a:cxn>
                <a:cxn ang="f208">
                  <a:pos x="f332" y="f333"/>
                </a:cxn>
                <a:cxn ang="f208">
                  <a:pos x="f332" y="f333"/>
                </a:cxn>
                <a:cxn ang="f208">
                  <a:pos x="f334" y="f335"/>
                </a:cxn>
                <a:cxn ang="f208">
                  <a:pos x="f336" y="f337"/>
                </a:cxn>
                <a:cxn ang="f208">
                  <a:pos x="f338" y="f339"/>
                </a:cxn>
                <a:cxn ang="f208">
                  <a:pos x="f340" y="f341"/>
                </a:cxn>
                <a:cxn ang="f208">
                  <a:pos x="f342" y="f343"/>
                </a:cxn>
                <a:cxn ang="f208">
                  <a:pos x="f342" y="f344"/>
                </a:cxn>
                <a:cxn ang="f208">
                  <a:pos x="f342" y="f345"/>
                </a:cxn>
                <a:cxn ang="f208">
                  <a:pos x="f346" y="f347"/>
                </a:cxn>
                <a:cxn ang="f208">
                  <a:pos x="f348" y="f349"/>
                </a:cxn>
                <a:cxn ang="f208">
                  <a:pos x="f350" y="f351"/>
                </a:cxn>
                <a:cxn ang="f208">
                  <a:pos x="f352" y="f353"/>
                </a:cxn>
                <a:cxn ang="f208">
                  <a:pos x="f354" y="f355"/>
                </a:cxn>
                <a:cxn ang="f208">
                  <a:pos x="f356" y="f357"/>
                </a:cxn>
                <a:cxn ang="f208">
                  <a:pos x="f358" y="f359"/>
                </a:cxn>
                <a:cxn ang="f208">
                  <a:pos x="f358" y="f359"/>
                </a:cxn>
                <a:cxn ang="f208">
                  <a:pos x="f360" y="f361"/>
                </a:cxn>
                <a:cxn ang="f208">
                  <a:pos x="f362" y="f361"/>
                </a:cxn>
                <a:cxn ang="f208">
                  <a:pos x="f363" y="f364"/>
                </a:cxn>
                <a:cxn ang="f208">
                  <a:pos x="f365" y="f366"/>
                </a:cxn>
                <a:cxn ang="f208">
                  <a:pos x="f367" y="f368"/>
                </a:cxn>
                <a:cxn ang="f208">
                  <a:pos x="f369" y="f370"/>
                </a:cxn>
                <a:cxn ang="f208">
                  <a:pos x="f371" y="f372"/>
                </a:cxn>
                <a:cxn ang="f208">
                  <a:pos x="f373" y="f374"/>
                </a:cxn>
                <a:cxn ang="f208">
                  <a:pos x="f375" y="f376"/>
                </a:cxn>
                <a:cxn ang="f208">
                  <a:pos x="f377" y="f378"/>
                </a:cxn>
                <a:cxn ang="f208">
                  <a:pos x="f379" y="f380"/>
                </a:cxn>
                <a:cxn ang="f208">
                  <a:pos x="f379" y="f381"/>
                </a:cxn>
                <a:cxn ang="f208">
                  <a:pos x="f379" y="f368"/>
                </a:cxn>
                <a:cxn ang="f208">
                  <a:pos x="f327" y="f328"/>
                </a:cxn>
              </a:cxnLst>
              <a:rect l="f323" t="f326" r="f324" b="f325"/>
              <a:pathLst>
                <a:path w="696397" h="590050">
                  <a:moveTo>
                    <a:pt x="f8" y="f9"/>
                  </a:moveTo>
                  <a:cubicBezTo>
                    <a:pt x="f10" y="f11"/>
                    <a:pt x="f10" y="f12"/>
                    <a:pt x="f8" y="f13"/>
                  </a:cubicBezTo>
                  <a:cubicBezTo>
                    <a:pt x="f14" y="f15"/>
                    <a:pt x="f16" y="f17"/>
                    <a:pt x="f18" y="f19"/>
                  </a:cubicBezTo>
                  <a:cubicBezTo>
                    <a:pt x="f20" y="f21"/>
                    <a:pt x="f22" y="f23"/>
                    <a:pt x="f24" y="f25"/>
                  </a:cubicBezTo>
                  <a:lnTo>
                    <a:pt x="f24" y="f25"/>
                  </a:lnTo>
                  <a:lnTo>
                    <a:pt x="f26" y="f27"/>
                  </a:lnTo>
                  <a:lnTo>
                    <a:pt x="f28" y="f29"/>
                  </a:lnTo>
                  <a:cubicBezTo>
                    <a:pt x="f30" y="f31"/>
                    <a:pt x="f32" y="f33"/>
                    <a:pt x="f34" y="f35"/>
                  </a:cubicBezTo>
                  <a:cubicBezTo>
                    <a:pt x="f36" y="f37"/>
                    <a:pt x="f38" y="f39"/>
                    <a:pt x="f40" y="f41"/>
                  </a:cubicBezTo>
                  <a:cubicBezTo>
                    <a:pt x="f42" y="f43"/>
                    <a:pt x="f44" y="f45"/>
                    <a:pt x="f46" y="f47"/>
                  </a:cubicBezTo>
                  <a:cubicBezTo>
                    <a:pt x="f48" y="f49"/>
                    <a:pt x="f48" y="f50"/>
                    <a:pt x="f46" y="f51"/>
                  </a:cubicBezTo>
                  <a:lnTo>
                    <a:pt x="f46" y="f52"/>
                  </a:lnTo>
                  <a:lnTo>
                    <a:pt x="f53" y="f54"/>
                  </a:lnTo>
                  <a:cubicBezTo>
                    <a:pt x="f55" y="f56"/>
                    <a:pt x="f57" y="f58"/>
                    <a:pt x="f59" y="f60"/>
                  </a:cubicBezTo>
                  <a:cubicBezTo>
                    <a:pt x="f61" y="f62"/>
                    <a:pt x="f63" y="f64"/>
                    <a:pt x="f65" y="f66"/>
                  </a:cubicBezTo>
                  <a:cubicBezTo>
                    <a:pt x="f67" y="f68"/>
                    <a:pt x="f69" y="f70"/>
                    <a:pt x="f71" y="f72"/>
                  </a:cubicBezTo>
                  <a:cubicBezTo>
                    <a:pt x="f73" y="f74"/>
                    <a:pt x="f75" y="f76"/>
                    <a:pt x="f77" y="f78"/>
                  </a:cubicBezTo>
                  <a:lnTo>
                    <a:pt x="f79" y="f80"/>
                  </a:lnTo>
                  <a:cubicBezTo>
                    <a:pt x="f81" y="f82"/>
                    <a:pt x="f83" y="f84"/>
                    <a:pt x="f85" y="f86"/>
                  </a:cubicBezTo>
                  <a:lnTo>
                    <a:pt x="f85" y="f86"/>
                  </a:lnTo>
                  <a:lnTo>
                    <a:pt x="f87" y="f88"/>
                  </a:lnTo>
                  <a:lnTo>
                    <a:pt x="f89" y="f88"/>
                  </a:lnTo>
                  <a:lnTo>
                    <a:pt x="f90" y="f91"/>
                  </a:lnTo>
                  <a:cubicBezTo>
                    <a:pt x="f92" y="f93"/>
                    <a:pt x="f94" y="f95"/>
                    <a:pt x="f96" y="f97"/>
                  </a:cubicBezTo>
                  <a:cubicBezTo>
                    <a:pt x="f98" y="f99"/>
                    <a:pt x="f100" y="f101"/>
                    <a:pt x="f102" y="f103"/>
                  </a:cubicBezTo>
                  <a:cubicBezTo>
                    <a:pt x="f104" y="f105"/>
                    <a:pt x="f106" y="f107"/>
                    <a:pt x="f108" y="f109"/>
                  </a:cubicBezTo>
                  <a:lnTo>
                    <a:pt x="f110" y="f111"/>
                  </a:lnTo>
                  <a:lnTo>
                    <a:pt x="f112" y="f113"/>
                  </a:lnTo>
                  <a:cubicBezTo>
                    <a:pt x="f114" y="f115"/>
                    <a:pt x="f116" y="f117"/>
                    <a:pt x="f118" y="f119"/>
                  </a:cubicBezTo>
                  <a:cubicBezTo>
                    <a:pt x="f120" y="f121"/>
                    <a:pt x="f122" y="f123"/>
                    <a:pt x="f124" y="f125"/>
                  </a:cubicBezTo>
                  <a:cubicBezTo>
                    <a:pt x="f126" y="f127"/>
                    <a:pt x="f128" y="f129"/>
                    <a:pt x="f130" y="f131"/>
                  </a:cubicBezTo>
                  <a:cubicBezTo>
                    <a:pt x="f132" y="f133"/>
                    <a:pt x="f132" y="f134"/>
                    <a:pt x="f130" y="f135"/>
                  </a:cubicBezTo>
                  <a:cubicBezTo>
                    <a:pt x="f130" y="f135"/>
                    <a:pt x="f130" y="f136"/>
                    <a:pt x="f130" y="f103"/>
                  </a:cubicBezTo>
                  <a:cubicBezTo>
                    <a:pt x="f137" y="f138"/>
                    <a:pt x="f139" y="f1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3" name="Freeform: Shape 437">
              <a:extLst>
                <a:ext uri="{FF2B5EF4-FFF2-40B4-BE49-F238E27FC236}">
                  <a16:creationId xmlns:a16="http://schemas.microsoft.com/office/drawing/2014/main" id="{759D6441-C026-0C8F-47B9-01035A91364F}"/>
                </a:ext>
              </a:extLst>
            </p:cNvPr>
            <p:cNvSpPr/>
            <p:nvPr/>
          </p:nvSpPr>
          <p:spPr>
            <a:xfrm flipH="1">
              <a:off x="7440152" y="4167570"/>
              <a:ext cx="165542" cy="59975"/>
            </a:xfrm>
            <a:custGeom>
              <a:avLst/>
              <a:gdLst>
                <a:gd name="f0" fmla="val 10800000"/>
                <a:gd name="f1" fmla="val 5400000"/>
                <a:gd name="f2" fmla="val 180"/>
                <a:gd name="f3" fmla="val w"/>
                <a:gd name="f4" fmla="val h"/>
                <a:gd name="f5" fmla="val 0"/>
                <a:gd name="f6" fmla="val 165542"/>
                <a:gd name="f7" fmla="val 59979"/>
                <a:gd name="f8" fmla="val 56801"/>
                <a:gd name="f9" fmla="val 58709"/>
                <a:gd name="f10" fmla="val 1399"/>
                <a:gd name="f11" fmla="val 156263"/>
                <a:gd name="f12" fmla="val 6079"/>
                <a:gd name="f13" fmla="val 164528"/>
                <a:gd name="f14" fmla="val 3155"/>
                <a:gd name="f15" fmla="val 165316"/>
                <a:gd name="f16" fmla="val 2876"/>
                <a:gd name="f17" fmla="val 165736"/>
                <a:gd name="f18" fmla="val 1999"/>
                <a:gd name="f19" fmla="val 165456"/>
                <a:gd name="f20" fmla="val 1210"/>
                <a:gd name="f21" fmla="val 165443"/>
                <a:gd name="f22" fmla="val 1172"/>
                <a:gd name="f23" fmla="val 165431"/>
                <a:gd name="f24" fmla="val 1147"/>
                <a:gd name="f25" fmla="val 165418"/>
                <a:gd name="f26" fmla="val 1121"/>
                <a:gd name="f27" fmla="val 165265"/>
                <a:gd name="f28" fmla="val 359"/>
                <a:gd name="f29" fmla="val -125"/>
                <a:gd name="f30" fmla="val 163778"/>
                <a:gd name="f31" fmla="val 28"/>
                <a:gd name="f32" fmla="val 163676"/>
                <a:gd name="f33" fmla="val 41"/>
                <a:gd name="f34" fmla="val 163600"/>
                <a:gd name="f35" fmla="val 66"/>
                <a:gd name="f36" fmla="val 163511"/>
                <a:gd name="f37" fmla="val 104"/>
                <a:gd name="f38" fmla="val 155246"/>
                <a:gd name="f39" fmla="val 2901"/>
                <a:gd name="f40" fmla="+- 0 0 -90"/>
                <a:gd name="f41" fmla="*/ f3 1 165542"/>
                <a:gd name="f42" fmla="*/ f4 1 59979"/>
                <a:gd name="f43" fmla="val f5"/>
                <a:gd name="f44" fmla="val f6"/>
                <a:gd name="f45" fmla="val f7"/>
                <a:gd name="f46" fmla="*/ f40 f0 1"/>
                <a:gd name="f47" fmla="+- f45 0 f43"/>
                <a:gd name="f48" fmla="+- f44 0 f43"/>
                <a:gd name="f49" fmla="*/ f46 1 f2"/>
                <a:gd name="f50" fmla="*/ f48 1 165542"/>
                <a:gd name="f51" fmla="*/ f47 1 59979"/>
                <a:gd name="f52" fmla="*/ 0 f48 1"/>
                <a:gd name="f53" fmla="*/ 56801 f47 1"/>
                <a:gd name="f54" fmla="*/ 58709 f47 1"/>
                <a:gd name="f55" fmla="*/ 1399 f48 1"/>
                <a:gd name="f56" fmla="*/ 59979 f47 1"/>
                <a:gd name="f57" fmla="*/ 156263 f48 1"/>
                <a:gd name="f58" fmla="*/ 6079 f47 1"/>
                <a:gd name="f59" fmla="*/ 164528 f48 1"/>
                <a:gd name="f60" fmla="*/ 3155 f47 1"/>
                <a:gd name="f61" fmla="*/ 165456 f48 1"/>
                <a:gd name="f62" fmla="*/ 1210 f47 1"/>
                <a:gd name="f63" fmla="*/ 165418 f48 1"/>
                <a:gd name="f64" fmla="*/ 1121 f47 1"/>
                <a:gd name="f65" fmla="*/ 163778 f48 1"/>
                <a:gd name="f66" fmla="*/ 28 f47 1"/>
                <a:gd name="f67" fmla="*/ 163511 f48 1"/>
                <a:gd name="f68" fmla="*/ 104 f47 1"/>
                <a:gd name="f69" fmla="*/ 155246 f48 1"/>
                <a:gd name="f70" fmla="*/ 2901 f47 1"/>
                <a:gd name="f71" fmla="+- f49 0 f1"/>
                <a:gd name="f72" fmla="*/ f52 1 165542"/>
                <a:gd name="f73" fmla="*/ f53 1 59979"/>
                <a:gd name="f74" fmla="*/ f54 1 59979"/>
                <a:gd name="f75" fmla="*/ f55 1 165542"/>
                <a:gd name="f76" fmla="*/ f56 1 59979"/>
                <a:gd name="f77" fmla="*/ f57 1 165542"/>
                <a:gd name="f78" fmla="*/ f58 1 59979"/>
                <a:gd name="f79" fmla="*/ f59 1 165542"/>
                <a:gd name="f80" fmla="*/ f60 1 59979"/>
                <a:gd name="f81" fmla="*/ f61 1 165542"/>
                <a:gd name="f82" fmla="*/ f62 1 59979"/>
                <a:gd name="f83" fmla="*/ f63 1 165542"/>
                <a:gd name="f84" fmla="*/ f64 1 59979"/>
                <a:gd name="f85" fmla="*/ f65 1 165542"/>
                <a:gd name="f86" fmla="*/ f66 1 59979"/>
                <a:gd name="f87" fmla="*/ f67 1 165542"/>
                <a:gd name="f88" fmla="*/ f68 1 59979"/>
                <a:gd name="f89" fmla="*/ f69 1 165542"/>
                <a:gd name="f90" fmla="*/ f70 1 59979"/>
                <a:gd name="f91" fmla="*/ f43 1 f50"/>
                <a:gd name="f92" fmla="*/ f44 1 f50"/>
                <a:gd name="f93" fmla="*/ f43 1 f51"/>
                <a:gd name="f94" fmla="*/ f45 1 f51"/>
                <a:gd name="f95" fmla="*/ f72 1 f50"/>
                <a:gd name="f96" fmla="*/ f73 1 f51"/>
                <a:gd name="f97" fmla="*/ f74 1 f51"/>
                <a:gd name="f98" fmla="*/ f75 1 f50"/>
                <a:gd name="f99" fmla="*/ f76 1 f51"/>
                <a:gd name="f100" fmla="*/ f77 1 f50"/>
                <a:gd name="f101" fmla="*/ f78 1 f51"/>
                <a:gd name="f102" fmla="*/ f79 1 f50"/>
                <a:gd name="f103" fmla="*/ f80 1 f51"/>
                <a:gd name="f104" fmla="*/ f81 1 f50"/>
                <a:gd name="f105" fmla="*/ f82 1 f51"/>
                <a:gd name="f106" fmla="*/ f83 1 f50"/>
                <a:gd name="f107" fmla="*/ f84 1 f51"/>
                <a:gd name="f108" fmla="*/ f85 1 f50"/>
                <a:gd name="f109" fmla="*/ f86 1 f51"/>
                <a:gd name="f110" fmla="*/ f87 1 f50"/>
                <a:gd name="f111" fmla="*/ f88 1 f51"/>
                <a:gd name="f112" fmla="*/ f89 1 f50"/>
                <a:gd name="f113" fmla="*/ f90 1 f51"/>
                <a:gd name="f114" fmla="*/ f91 f41 1"/>
                <a:gd name="f115" fmla="*/ f92 f41 1"/>
                <a:gd name="f116" fmla="*/ f94 f42 1"/>
                <a:gd name="f117" fmla="*/ f93 f42 1"/>
                <a:gd name="f118" fmla="*/ f95 f41 1"/>
                <a:gd name="f119" fmla="*/ f96 f42 1"/>
                <a:gd name="f120" fmla="*/ f97 f42 1"/>
                <a:gd name="f121" fmla="*/ f98 f41 1"/>
                <a:gd name="f122" fmla="*/ f99 f42 1"/>
                <a:gd name="f123" fmla="*/ f100 f41 1"/>
                <a:gd name="f124" fmla="*/ f101 f42 1"/>
                <a:gd name="f125" fmla="*/ f102 f41 1"/>
                <a:gd name="f126" fmla="*/ f103 f42 1"/>
                <a:gd name="f127" fmla="*/ f104 f41 1"/>
                <a:gd name="f128" fmla="*/ f105 f42 1"/>
                <a:gd name="f129" fmla="*/ f106 f41 1"/>
                <a:gd name="f130" fmla="*/ f107 f42 1"/>
                <a:gd name="f131" fmla="*/ f108 f41 1"/>
                <a:gd name="f132" fmla="*/ f109 f42 1"/>
                <a:gd name="f133" fmla="*/ f110 f41 1"/>
                <a:gd name="f134" fmla="*/ f111 f42 1"/>
                <a:gd name="f135" fmla="*/ f112 f41 1"/>
                <a:gd name="f136" fmla="*/ f113 f42 1"/>
              </a:gdLst>
              <a:ahLst/>
              <a:cxnLst>
                <a:cxn ang="3cd4">
                  <a:pos x="hc" y="t"/>
                </a:cxn>
                <a:cxn ang="0">
                  <a:pos x="r" y="vc"/>
                </a:cxn>
                <a:cxn ang="cd4">
                  <a:pos x="hc" y="b"/>
                </a:cxn>
                <a:cxn ang="cd2">
                  <a:pos x="l" y="vc"/>
                </a:cxn>
                <a:cxn ang="f71">
                  <a:pos x="f118" y="f119"/>
                </a:cxn>
                <a:cxn ang="f71">
                  <a:pos x="f118" y="f120"/>
                </a:cxn>
                <a:cxn ang="f71">
                  <a:pos x="f121" y="f122"/>
                </a:cxn>
                <a:cxn ang="f71">
                  <a:pos x="f123" y="f124"/>
                </a:cxn>
                <a:cxn ang="f71">
                  <a:pos x="f123" y="f124"/>
                </a:cxn>
                <a:cxn ang="f71">
                  <a:pos x="f125" y="f126"/>
                </a:cxn>
                <a:cxn ang="f71">
                  <a:pos x="f127" y="f128"/>
                </a:cxn>
                <a:cxn ang="f71">
                  <a:pos x="f129" y="f130"/>
                </a:cxn>
                <a:cxn ang="f71">
                  <a:pos x="f131" y="f132"/>
                </a:cxn>
                <a:cxn ang="f71">
                  <a:pos x="f133" y="f134"/>
                </a:cxn>
                <a:cxn ang="f71">
                  <a:pos x="f135" y="f136"/>
                </a:cxn>
                <a:cxn ang="f71">
                  <a:pos x="f135" y="f136"/>
                </a:cxn>
              </a:cxnLst>
              <a:rect l="f114" t="f117" r="f115" b="f116"/>
              <a:pathLst>
                <a:path w="165542" h="59979">
                  <a:moveTo>
                    <a:pt x="f5" y="f8"/>
                  </a:moveTo>
                  <a:lnTo>
                    <a:pt x="f5" y="f9"/>
                  </a:lnTo>
                  <a:lnTo>
                    <a:pt x="f10" y="f7"/>
                  </a:lnTo>
                  <a:lnTo>
                    <a:pt x="f11" y="f12"/>
                  </a:lnTo>
                  <a:lnTo>
                    <a:pt x="f11" y="f12"/>
                  </a:lnTo>
                  <a:lnTo>
                    <a:pt x="f13" y="f14"/>
                  </a:lnTo>
                  <a:cubicBezTo>
                    <a:pt x="f15" y="f16"/>
                    <a:pt x="f17" y="f18"/>
                    <a:pt x="f19" y="f20"/>
                  </a:cubicBezTo>
                  <a:cubicBezTo>
                    <a:pt x="f21" y="f22"/>
                    <a:pt x="f23" y="f24"/>
                    <a:pt x="f25" y="f26"/>
                  </a:cubicBezTo>
                  <a:cubicBezTo>
                    <a:pt x="f27" y="f28"/>
                    <a:pt x="f13" y="f29"/>
                    <a:pt x="f30" y="f31"/>
                  </a:cubicBezTo>
                  <a:cubicBezTo>
                    <a:pt x="f32" y="f33"/>
                    <a:pt x="f34" y="f35"/>
                    <a:pt x="f36" y="f37"/>
                  </a:cubicBezTo>
                  <a:lnTo>
                    <a:pt x="f38" y="f39"/>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4" name="Freeform: Shape 438">
              <a:extLst>
                <a:ext uri="{FF2B5EF4-FFF2-40B4-BE49-F238E27FC236}">
                  <a16:creationId xmlns:a16="http://schemas.microsoft.com/office/drawing/2014/main" id="{6EA8132E-806A-9EED-4009-EB86A4B0A21C}"/>
                </a:ext>
              </a:extLst>
            </p:cNvPr>
            <p:cNvSpPr/>
            <p:nvPr/>
          </p:nvSpPr>
          <p:spPr>
            <a:xfrm flipH="1">
              <a:off x="7026542" y="4226283"/>
              <a:ext cx="580552" cy="496034"/>
            </a:xfrm>
            <a:custGeom>
              <a:avLst/>
              <a:gdLst>
                <a:gd name="f0" fmla="val 10800000"/>
                <a:gd name="f1" fmla="val 5400000"/>
                <a:gd name="f2" fmla="val 180"/>
                <a:gd name="f3" fmla="val w"/>
                <a:gd name="f4" fmla="val h"/>
                <a:gd name="f5" fmla="val 0"/>
                <a:gd name="f6" fmla="val 580551"/>
                <a:gd name="f7" fmla="val 496037"/>
                <a:gd name="f8" fmla="val 636"/>
                <a:gd name="f9" fmla="val 1144"/>
                <a:gd name="f10" fmla="val 3432"/>
                <a:gd name="f11" fmla="val 577627"/>
                <a:gd name="f12" fmla="val 580552"/>
                <a:gd name="f13" fmla="val 494257"/>
                <a:gd name="f14" fmla="val 2289"/>
                <a:gd name="f15" fmla="val 1271"/>
                <a:gd name="f16" fmla="val 890"/>
                <a:gd name="f17" fmla="+- 0 0 -90"/>
                <a:gd name="f18" fmla="*/ f3 1 580551"/>
                <a:gd name="f19" fmla="*/ f4 1 496037"/>
                <a:gd name="f20" fmla="val f5"/>
                <a:gd name="f21" fmla="val f6"/>
                <a:gd name="f22" fmla="val f7"/>
                <a:gd name="f23" fmla="*/ f17 f0 1"/>
                <a:gd name="f24" fmla="+- f22 0 f20"/>
                <a:gd name="f25" fmla="+- f21 0 f20"/>
                <a:gd name="f26" fmla="*/ f23 1 f2"/>
                <a:gd name="f27" fmla="*/ f25 1 580551"/>
                <a:gd name="f28" fmla="*/ f24 1 496037"/>
                <a:gd name="f29" fmla="*/ 636 f25 1"/>
                <a:gd name="f30" fmla="*/ 1144 f24 1"/>
                <a:gd name="f31" fmla="*/ 0 f25 1"/>
                <a:gd name="f32" fmla="*/ 3432 f24 1"/>
                <a:gd name="f33" fmla="*/ 577627 f25 1"/>
                <a:gd name="f34" fmla="*/ 496037 f24 1"/>
                <a:gd name="f35" fmla="*/ 580552 f25 1"/>
                <a:gd name="f36" fmla="*/ 494257 f24 1"/>
                <a:gd name="f37" fmla="*/ 2289 f25 1"/>
                <a:gd name="f38" fmla="*/ 1271 f24 1"/>
                <a:gd name="f39" fmla="*/ 890 f25 1"/>
                <a:gd name="f40" fmla="*/ 0 f24 1"/>
                <a:gd name="f41" fmla="+- f26 0 f1"/>
                <a:gd name="f42" fmla="*/ f29 1 580551"/>
                <a:gd name="f43" fmla="*/ f30 1 496037"/>
                <a:gd name="f44" fmla="*/ f31 1 580551"/>
                <a:gd name="f45" fmla="*/ f32 1 496037"/>
                <a:gd name="f46" fmla="*/ f33 1 580551"/>
                <a:gd name="f47" fmla="*/ f34 1 496037"/>
                <a:gd name="f48" fmla="*/ f35 1 580551"/>
                <a:gd name="f49" fmla="*/ f36 1 496037"/>
                <a:gd name="f50" fmla="*/ f37 1 580551"/>
                <a:gd name="f51" fmla="*/ f38 1 496037"/>
                <a:gd name="f52" fmla="*/ f39 1 580551"/>
                <a:gd name="f53" fmla="*/ f40 1 496037"/>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580551" h="496037">
                  <a:moveTo>
                    <a:pt x="f8" y="f9"/>
                  </a:moveTo>
                  <a:lnTo>
                    <a:pt x="f5" y="f10"/>
                  </a:lnTo>
                  <a:lnTo>
                    <a:pt x="f11" y="f7"/>
                  </a:lnTo>
                  <a:lnTo>
                    <a:pt x="f12" y="f13"/>
                  </a:lnTo>
                  <a:lnTo>
                    <a:pt x="f14" y="f15"/>
                  </a:lnTo>
                  <a:lnTo>
                    <a:pt x="f16"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5" name="Freeform: Shape 439">
              <a:extLst>
                <a:ext uri="{FF2B5EF4-FFF2-40B4-BE49-F238E27FC236}">
                  <a16:creationId xmlns:a16="http://schemas.microsoft.com/office/drawing/2014/main" id="{1FF3A381-0DF9-2E36-49D0-E111EA600A82}"/>
                </a:ext>
              </a:extLst>
            </p:cNvPr>
            <p:cNvSpPr/>
            <p:nvPr/>
          </p:nvSpPr>
          <p:spPr>
            <a:xfrm flipH="1">
              <a:off x="6761393" y="4740021"/>
              <a:ext cx="3553029" cy="2124078"/>
            </a:xfrm>
            <a:custGeom>
              <a:avLst/>
              <a:gdLst>
                <a:gd name="f0" fmla="val 10800000"/>
                <a:gd name="f1" fmla="val 5400000"/>
                <a:gd name="f2" fmla="val 180"/>
                <a:gd name="f3" fmla="val w"/>
                <a:gd name="f4" fmla="val h"/>
                <a:gd name="f5" fmla="val 0"/>
                <a:gd name="f6" fmla="val 3553030"/>
                <a:gd name="f7" fmla="val 2124078"/>
                <a:gd name="f8" fmla="val 3544467"/>
                <a:gd name="f9" fmla="val 7720"/>
                <a:gd name="f10" fmla="val 3552222"/>
                <a:gd name="f11" fmla="val 3016"/>
                <a:gd name="f12" fmla="val 3552973"/>
                <a:gd name="f13" fmla="val 2571"/>
                <a:gd name="f14" fmla="val 3553240"/>
                <a:gd name="f15" fmla="val 1631"/>
                <a:gd name="f16" fmla="val 3552858"/>
                <a:gd name="f17" fmla="val 855"/>
                <a:gd name="f18" fmla="val 3552490"/>
                <a:gd name="f19" fmla="val 92"/>
                <a:gd name="f20" fmla="val 3551574"/>
                <a:gd name="f21" fmla="val -213"/>
                <a:gd name="f22" fmla="val 3550811"/>
                <a:gd name="f23" fmla="val 156"/>
                <a:gd name="f24" fmla="val 3550773"/>
                <a:gd name="f25" fmla="val 169"/>
                <a:gd name="f26" fmla="val 3550735"/>
                <a:gd name="f27" fmla="val 194"/>
                <a:gd name="f28" fmla="val 3550697"/>
                <a:gd name="f29" fmla="val 220"/>
                <a:gd name="f30" fmla="val 3541924"/>
                <a:gd name="f31" fmla="val 5432"/>
                <a:gd name="f32" fmla="val 3540525"/>
                <a:gd name="f33" fmla="val 6322"/>
                <a:gd name="f34" fmla="val 2124079"/>
                <a:gd name="f35" fmla="val 6357"/>
                <a:gd name="f36" fmla="val 3538872"/>
                <a:gd name="f37" fmla="val 10389"/>
                <a:gd name="f38" fmla="+- 0 0 -90"/>
                <a:gd name="f39" fmla="*/ f3 1 3553030"/>
                <a:gd name="f40" fmla="*/ f4 1 2124078"/>
                <a:gd name="f41" fmla="val f5"/>
                <a:gd name="f42" fmla="val f6"/>
                <a:gd name="f43" fmla="val f7"/>
                <a:gd name="f44" fmla="*/ f38 f0 1"/>
                <a:gd name="f45" fmla="+- f43 0 f41"/>
                <a:gd name="f46" fmla="+- f42 0 f41"/>
                <a:gd name="f47" fmla="*/ f44 1 f2"/>
                <a:gd name="f48" fmla="*/ f46 1 3553030"/>
                <a:gd name="f49" fmla="*/ f45 1 2124078"/>
                <a:gd name="f50" fmla="*/ 3544467 f46 1"/>
                <a:gd name="f51" fmla="*/ 7720 f45 1"/>
                <a:gd name="f52" fmla="*/ 3552222 f46 1"/>
                <a:gd name="f53" fmla="*/ 3016 f45 1"/>
                <a:gd name="f54" fmla="*/ 3552858 f46 1"/>
                <a:gd name="f55" fmla="*/ 855 f45 1"/>
                <a:gd name="f56" fmla="*/ 3550811 f46 1"/>
                <a:gd name="f57" fmla="*/ 156 f45 1"/>
                <a:gd name="f58" fmla="*/ 3550697 f46 1"/>
                <a:gd name="f59" fmla="*/ 220 f45 1"/>
                <a:gd name="f60" fmla="*/ 3541924 f46 1"/>
                <a:gd name="f61" fmla="*/ 5432 f45 1"/>
                <a:gd name="f62" fmla="*/ 3540525 f46 1"/>
                <a:gd name="f63" fmla="*/ 6322 f45 1"/>
                <a:gd name="f64" fmla="*/ 0 f46 1"/>
                <a:gd name="f65" fmla="*/ 2124079 f45 1"/>
                <a:gd name="f66" fmla="*/ 6357 f46 1"/>
                <a:gd name="f67" fmla="*/ 3538872 f46 1"/>
                <a:gd name="f68" fmla="*/ 10389 f45 1"/>
                <a:gd name="f69" fmla="+- f47 0 f1"/>
                <a:gd name="f70" fmla="*/ f50 1 3553030"/>
                <a:gd name="f71" fmla="*/ f51 1 2124078"/>
                <a:gd name="f72" fmla="*/ f52 1 3553030"/>
                <a:gd name="f73" fmla="*/ f53 1 2124078"/>
                <a:gd name="f74" fmla="*/ f54 1 3553030"/>
                <a:gd name="f75" fmla="*/ f55 1 2124078"/>
                <a:gd name="f76" fmla="*/ f56 1 3553030"/>
                <a:gd name="f77" fmla="*/ f57 1 2124078"/>
                <a:gd name="f78" fmla="*/ f58 1 3553030"/>
                <a:gd name="f79" fmla="*/ f59 1 2124078"/>
                <a:gd name="f80" fmla="*/ f60 1 3553030"/>
                <a:gd name="f81" fmla="*/ f61 1 2124078"/>
                <a:gd name="f82" fmla="*/ f62 1 3553030"/>
                <a:gd name="f83" fmla="*/ f63 1 2124078"/>
                <a:gd name="f84" fmla="*/ f64 1 3553030"/>
                <a:gd name="f85" fmla="*/ f65 1 2124078"/>
                <a:gd name="f86" fmla="*/ f66 1 3553030"/>
                <a:gd name="f87" fmla="*/ f67 1 3553030"/>
                <a:gd name="f88" fmla="*/ f68 1 2124078"/>
                <a:gd name="f89" fmla="*/ f41 1 f48"/>
                <a:gd name="f90" fmla="*/ f42 1 f48"/>
                <a:gd name="f91" fmla="*/ f41 1 f49"/>
                <a:gd name="f92" fmla="*/ f43 1 f49"/>
                <a:gd name="f93" fmla="*/ f70 1 f48"/>
                <a:gd name="f94" fmla="*/ f71 1 f49"/>
                <a:gd name="f95" fmla="*/ f72 1 f48"/>
                <a:gd name="f96" fmla="*/ f73 1 f49"/>
                <a:gd name="f97" fmla="*/ f74 1 f48"/>
                <a:gd name="f98" fmla="*/ f75 1 f49"/>
                <a:gd name="f99" fmla="*/ f76 1 f48"/>
                <a:gd name="f100" fmla="*/ f77 1 f49"/>
                <a:gd name="f101" fmla="*/ f78 1 f48"/>
                <a:gd name="f102" fmla="*/ f79 1 f49"/>
                <a:gd name="f103" fmla="*/ f80 1 f48"/>
                <a:gd name="f104" fmla="*/ f81 1 f49"/>
                <a:gd name="f105" fmla="*/ f82 1 f48"/>
                <a:gd name="f106" fmla="*/ f83 1 f49"/>
                <a:gd name="f107" fmla="*/ f84 1 f48"/>
                <a:gd name="f108" fmla="*/ f85 1 f49"/>
                <a:gd name="f109" fmla="*/ f86 1 f48"/>
                <a:gd name="f110" fmla="*/ f87 1 f48"/>
                <a:gd name="f111" fmla="*/ f88 1 f49"/>
                <a:gd name="f112" fmla="*/ f89 f39 1"/>
                <a:gd name="f113" fmla="*/ f90 f39 1"/>
                <a:gd name="f114" fmla="*/ f92 f40 1"/>
                <a:gd name="f115" fmla="*/ f91 f40 1"/>
                <a:gd name="f116" fmla="*/ f93 f39 1"/>
                <a:gd name="f117" fmla="*/ f94 f40 1"/>
                <a:gd name="f118" fmla="*/ f95 f39 1"/>
                <a:gd name="f119" fmla="*/ f96 f40 1"/>
                <a:gd name="f120" fmla="*/ f97 f39 1"/>
                <a:gd name="f121" fmla="*/ f98 f40 1"/>
                <a:gd name="f122" fmla="*/ f99 f39 1"/>
                <a:gd name="f123" fmla="*/ f100 f40 1"/>
                <a:gd name="f124" fmla="*/ f101 f39 1"/>
                <a:gd name="f125" fmla="*/ f102 f40 1"/>
                <a:gd name="f126" fmla="*/ f103 f39 1"/>
                <a:gd name="f127" fmla="*/ f104 f40 1"/>
                <a:gd name="f128" fmla="*/ f105 f39 1"/>
                <a:gd name="f129" fmla="*/ f106 f40 1"/>
                <a:gd name="f130" fmla="*/ f107 f39 1"/>
                <a:gd name="f131" fmla="*/ f108 f40 1"/>
                <a:gd name="f132" fmla="*/ f109 f39 1"/>
                <a:gd name="f133" fmla="*/ f110 f39 1"/>
                <a:gd name="f134" fmla="*/ f111 f40 1"/>
              </a:gdLst>
              <a:ahLst/>
              <a:cxnLst>
                <a:cxn ang="3cd4">
                  <a:pos x="hc" y="t"/>
                </a:cxn>
                <a:cxn ang="0">
                  <a:pos x="r" y="vc"/>
                </a:cxn>
                <a:cxn ang="cd4">
                  <a:pos x="hc" y="b"/>
                </a:cxn>
                <a:cxn ang="cd2">
                  <a:pos x="l" y="vc"/>
                </a:cxn>
                <a:cxn ang="f69">
                  <a:pos x="f116" y="f117"/>
                </a:cxn>
                <a:cxn ang="f69">
                  <a:pos x="f118" y="f119"/>
                </a:cxn>
                <a:cxn ang="f69">
                  <a:pos x="f120" y="f121"/>
                </a:cxn>
                <a:cxn ang="f69">
                  <a:pos x="f122" y="f123"/>
                </a:cxn>
                <a:cxn ang="f69">
                  <a:pos x="f124" y="f125"/>
                </a:cxn>
                <a:cxn ang="f69">
                  <a:pos x="f126" y="f127"/>
                </a:cxn>
                <a:cxn ang="f69">
                  <a:pos x="f128" y="f129"/>
                </a:cxn>
                <a:cxn ang="f69">
                  <a:pos x="f130" y="f131"/>
                </a:cxn>
                <a:cxn ang="f69">
                  <a:pos x="f132" y="f131"/>
                </a:cxn>
                <a:cxn ang="f69">
                  <a:pos x="f133" y="f134"/>
                </a:cxn>
              </a:cxnLst>
              <a:rect l="f112" t="f115" r="f113" b="f114"/>
              <a:pathLst>
                <a:path w="3553030" h="2124078">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32" y="f33"/>
                  </a:lnTo>
                  <a:lnTo>
                    <a:pt x="f5" y="f34"/>
                  </a:lnTo>
                  <a:lnTo>
                    <a:pt x="f35" y="f34"/>
                  </a:lnTo>
                  <a:lnTo>
                    <a:pt x="f36"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6" name="Freeform: Shape 440">
              <a:extLst>
                <a:ext uri="{FF2B5EF4-FFF2-40B4-BE49-F238E27FC236}">
                  <a16:creationId xmlns:a16="http://schemas.microsoft.com/office/drawing/2014/main" id="{EB353FED-DED9-ECF7-B3B4-0EFB1D2DBE28}"/>
                </a:ext>
              </a:extLst>
            </p:cNvPr>
            <p:cNvSpPr/>
            <p:nvPr/>
          </p:nvSpPr>
          <p:spPr>
            <a:xfrm flipH="1">
              <a:off x="7385389" y="3416655"/>
              <a:ext cx="224119" cy="810889"/>
            </a:xfrm>
            <a:custGeom>
              <a:avLst/>
              <a:gdLst>
                <a:gd name="f0" fmla="val 10800000"/>
                <a:gd name="f1" fmla="val 5400000"/>
                <a:gd name="f2" fmla="val 180"/>
                <a:gd name="f3" fmla="val w"/>
                <a:gd name="f4" fmla="val h"/>
                <a:gd name="f5" fmla="val 0"/>
                <a:gd name="f6" fmla="val 224117"/>
                <a:gd name="f7" fmla="val 810891"/>
                <a:gd name="f8" fmla="val 223651"/>
                <a:gd name="f9" fmla="val 95"/>
                <a:gd name="f10" fmla="val 223320"/>
                <a:gd name="f11" fmla="val -32"/>
                <a:gd name="f12" fmla="val 222964"/>
                <a:gd name="f13" fmla="val 222634"/>
                <a:gd name="f14" fmla="val 1112"/>
                <a:gd name="f15" fmla="val 809875"/>
                <a:gd name="f16" fmla="val 241"/>
                <a:gd name="f17" fmla="val 809074"/>
                <a:gd name="f18" fmla="val 1093"/>
                <a:gd name="f19" fmla="val 808616"/>
                <a:gd name="f20" fmla="val 1907"/>
                <a:gd name="f21" fmla="val 808858"/>
                <a:gd name="f22" fmla="val 2784"/>
                <a:gd name="f23" fmla="val 809099"/>
                <a:gd name="f24" fmla="val 3293"/>
                <a:gd name="f25" fmla="val 810014"/>
                <a:gd name="f26" fmla="val 3051"/>
                <a:gd name="f27" fmla="val 810892"/>
                <a:gd name="f28" fmla="val 809747"/>
                <a:gd name="f29" fmla="val 807841"/>
                <a:gd name="f30" fmla="val 223778"/>
                <a:gd name="f31" fmla="val 3146"/>
                <a:gd name="f32" fmla="val 2257"/>
                <a:gd name="f33" fmla="val 224274"/>
                <a:gd name="f34" fmla="val 1608"/>
                <a:gd name="f35" fmla="val 224223"/>
                <a:gd name="f36" fmla="val 680"/>
                <a:gd name="f37" fmla="+- 0 0 -90"/>
                <a:gd name="f38" fmla="*/ f3 1 224117"/>
                <a:gd name="f39" fmla="*/ f4 1 810891"/>
                <a:gd name="f40" fmla="val f5"/>
                <a:gd name="f41" fmla="val f6"/>
                <a:gd name="f42" fmla="val f7"/>
                <a:gd name="f43" fmla="*/ f37 f0 1"/>
                <a:gd name="f44" fmla="+- f42 0 f40"/>
                <a:gd name="f45" fmla="+- f41 0 f40"/>
                <a:gd name="f46" fmla="*/ f43 1 f2"/>
                <a:gd name="f47" fmla="*/ f45 1 224117"/>
                <a:gd name="f48" fmla="*/ f44 1 810891"/>
                <a:gd name="f49" fmla="*/ 223651 f45 1"/>
                <a:gd name="f50" fmla="*/ 95 f44 1"/>
                <a:gd name="f51" fmla="*/ 222634 f45 1"/>
                <a:gd name="f52" fmla="*/ 1112 f44 1"/>
                <a:gd name="f53" fmla="*/ 0 f45 1"/>
                <a:gd name="f54" fmla="*/ 809875 f44 1"/>
                <a:gd name="f55" fmla="*/ 1907 f45 1"/>
                <a:gd name="f56" fmla="*/ 808858 f44 1"/>
                <a:gd name="f57" fmla="*/ 3051 f45 1"/>
                <a:gd name="f58" fmla="*/ 810892 f44 1"/>
                <a:gd name="f59" fmla="*/ 809747 f44 1"/>
                <a:gd name="f60" fmla="*/ 807841 f44 1"/>
                <a:gd name="f61" fmla="*/ 223778 f45 1"/>
                <a:gd name="f62" fmla="*/ 3146 f44 1"/>
                <a:gd name="f63" fmla="*/ 2257 f44 1"/>
                <a:gd name="f64" fmla="+- f46 0 f1"/>
                <a:gd name="f65" fmla="*/ f49 1 224117"/>
                <a:gd name="f66" fmla="*/ f50 1 810891"/>
                <a:gd name="f67" fmla="*/ f51 1 224117"/>
                <a:gd name="f68" fmla="*/ f52 1 810891"/>
                <a:gd name="f69" fmla="*/ f53 1 224117"/>
                <a:gd name="f70" fmla="*/ f54 1 810891"/>
                <a:gd name="f71" fmla="*/ f55 1 224117"/>
                <a:gd name="f72" fmla="*/ f56 1 810891"/>
                <a:gd name="f73" fmla="*/ f57 1 224117"/>
                <a:gd name="f74" fmla="*/ f58 1 810891"/>
                <a:gd name="f75" fmla="*/ f59 1 810891"/>
                <a:gd name="f76" fmla="*/ f60 1 810891"/>
                <a:gd name="f77" fmla="*/ f61 1 224117"/>
                <a:gd name="f78" fmla="*/ f62 1 810891"/>
                <a:gd name="f79" fmla="*/ f63 1 810891"/>
                <a:gd name="f80" fmla="*/ f40 1 f47"/>
                <a:gd name="f81" fmla="*/ f41 1 f47"/>
                <a:gd name="f82" fmla="*/ f40 1 f48"/>
                <a:gd name="f83" fmla="*/ f42 1 f48"/>
                <a:gd name="f84" fmla="*/ f65 1 f47"/>
                <a:gd name="f85" fmla="*/ f66 1 f48"/>
                <a:gd name="f86" fmla="*/ f67 1 f47"/>
                <a:gd name="f87" fmla="*/ f68 1 f48"/>
                <a:gd name="f88" fmla="*/ f69 1 f47"/>
                <a:gd name="f89" fmla="*/ f70 1 f48"/>
                <a:gd name="f90" fmla="*/ f71 1 f47"/>
                <a:gd name="f91" fmla="*/ f72 1 f48"/>
                <a:gd name="f92" fmla="*/ f73 1 f47"/>
                <a:gd name="f93" fmla="*/ f74 1 f48"/>
                <a:gd name="f94" fmla="*/ f75 1 f48"/>
                <a:gd name="f95" fmla="*/ f76 1 f48"/>
                <a:gd name="f96" fmla="*/ f77 1 f47"/>
                <a:gd name="f97" fmla="*/ f78 1 f48"/>
                <a:gd name="f98" fmla="*/ f79 1 f48"/>
                <a:gd name="f99" fmla="*/ f80 f38 1"/>
                <a:gd name="f100" fmla="*/ f81 f38 1"/>
                <a:gd name="f101" fmla="*/ f83 f39 1"/>
                <a:gd name="f102" fmla="*/ f82 f39 1"/>
                <a:gd name="f103" fmla="*/ f84 f38 1"/>
                <a:gd name="f104" fmla="*/ f85 f39 1"/>
                <a:gd name="f105" fmla="*/ f86 f38 1"/>
                <a:gd name="f106" fmla="*/ f87 f39 1"/>
                <a:gd name="f107" fmla="*/ f88 f38 1"/>
                <a:gd name="f108" fmla="*/ f89 f39 1"/>
                <a:gd name="f109" fmla="*/ f90 f38 1"/>
                <a:gd name="f110" fmla="*/ f91 f39 1"/>
                <a:gd name="f111" fmla="*/ f92 f38 1"/>
                <a:gd name="f112" fmla="*/ f93 f39 1"/>
                <a:gd name="f113" fmla="*/ f94 f39 1"/>
                <a:gd name="f114" fmla="*/ f95 f39 1"/>
                <a:gd name="f115" fmla="*/ f96 f38 1"/>
                <a:gd name="f116" fmla="*/ f97 f39 1"/>
                <a:gd name="f117" fmla="*/ f98 f39 1"/>
              </a:gdLst>
              <a:ahLst/>
              <a:cxnLst>
                <a:cxn ang="3cd4">
                  <a:pos x="hc" y="t"/>
                </a:cxn>
                <a:cxn ang="0">
                  <a:pos x="r" y="vc"/>
                </a:cxn>
                <a:cxn ang="cd4">
                  <a:pos x="hc" y="b"/>
                </a:cxn>
                <a:cxn ang="cd2">
                  <a:pos x="l" y="vc"/>
                </a:cxn>
                <a:cxn ang="f64">
                  <a:pos x="f103" y="f104"/>
                </a:cxn>
                <a:cxn ang="f64">
                  <a:pos x="f105" y="f104"/>
                </a:cxn>
                <a:cxn ang="f64">
                  <a:pos x="f105" y="f104"/>
                </a:cxn>
                <a:cxn ang="f64">
                  <a:pos x="f105" y="f104"/>
                </a:cxn>
                <a:cxn ang="f64">
                  <a:pos x="f105" y="f104"/>
                </a:cxn>
                <a:cxn ang="f64">
                  <a:pos x="f105" y="f106"/>
                </a:cxn>
                <a:cxn ang="f64">
                  <a:pos x="f107" y="f108"/>
                </a:cxn>
                <a:cxn ang="f64">
                  <a:pos x="f109" y="f110"/>
                </a:cxn>
                <a:cxn ang="f64">
                  <a:pos x="f109" y="f110"/>
                </a:cxn>
                <a:cxn ang="f64">
                  <a:pos x="f111" y="f112"/>
                </a:cxn>
                <a:cxn ang="f64">
                  <a:pos x="f111" y="f113"/>
                </a:cxn>
                <a:cxn ang="f64">
                  <a:pos x="f111" y="f114"/>
                </a:cxn>
                <a:cxn ang="f64">
                  <a:pos x="f115" y="f116"/>
                </a:cxn>
                <a:cxn ang="f64">
                  <a:pos x="f115" y="f117"/>
                </a:cxn>
                <a:cxn ang="f64">
                  <a:pos x="f103" y="f104"/>
                </a:cxn>
              </a:cxnLst>
              <a:rect l="f99" t="f102" r="f100" b="f101"/>
              <a:pathLst>
                <a:path w="224117" h="810891">
                  <a:moveTo>
                    <a:pt x="f8" y="f9"/>
                  </a:moveTo>
                  <a:cubicBezTo>
                    <a:pt x="f10" y="f11"/>
                    <a:pt x="f12" y="f11"/>
                    <a:pt x="f13" y="f9"/>
                  </a:cubicBezTo>
                  <a:cubicBezTo>
                    <a:pt x="f13" y="f9"/>
                    <a:pt x="f13" y="f9"/>
                    <a:pt x="f13" y="f9"/>
                  </a:cubicBezTo>
                  <a:lnTo>
                    <a:pt x="f13" y="f9"/>
                  </a:lnTo>
                  <a:lnTo>
                    <a:pt x="f13" y="f9"/>
                  </a:lnTo>
                  <a:lnTo>
                    <a:pt x="f13" y="f14"/>
                  </a:lnTo>
                  <a:lnTo>
                    <a:pt x="f5" y="f15"/>
                  </a:lnTo>
                  <a:cubicBezTo>
                    <a:pt x="f16" y="f17"/>
                    <a:pt x="f18" y="f19"/>
                    <a:pt x="f20" y="f21"/>
                  </a:cubicBezTo>
                  <a:cubicBezTo>
                    <a:pt x="f20" y="f21"/>
                    <a:pt x="f20" y="f21"/>
                    <a:pt x="f20" y="f21"/>
                  </a:cubicBezTo>
                  <a:cubicBezTo>
                    <a:pt x="f22" y="f23"/>
                    <a:pt x="f24" y="f25"/>
                    <a:pt x="f26" y="f27"/>
                  </a:cubicBezTo>
                  <a:lnTo>
                    <a:pt x="f26" y="f28"/>
                  </a:lnTo>
                  <a:lnTo>
                    <a:pt x="f26" y="f29"/>
                  </a:lnTo>
                  <a:lnTo>
                    <a:pt x="f30" y="f31"/>
                  </a:lnTo>
                  <a:lnTo>
                    <a:pt x="f30" y="f32"/>
                  </a:ln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7" name="Freeform: Shape 441">
              <a:extLst>
                <a:ext uri="{FF2B5EF4-FFF2-40B4-BE49-F238E27FC236}">
                  <a16:creationId xmlns:a16="http://schemas.microsoft.com/office/drawing/2014/main" id="{C3D0EE93-ACA9-9DE1-00B0-6A6971DDDBBA}"/>
                </a:ext>
              </a:extLst>
            </p:cNvPr>
            <p:cNvSpPr/>
            <p:nvPr/>
          </p:nvSpPr>
          <p:spPr>
            <a:xfrm flipH="1">
              <a:off x="10642198" y="802321"/>
              <a:ext cx="87617" cy="1103049"/>
            </a:xfrm>
            <a:custGeom>
              <a:avLst/>
              <a:gdLst>
                <a:gd name="f0" fmla="val 10800000"/>
                <a:gd name="f1" fmla="val 5400000"/>
                <a:gd name="f2" fmla="val 180"/>
                <a:gd name="f3" fmla="val w"/>
                <a:gd name="f4" fmla="val h"/>
                <a:gd name="f5" fmla="val 0"/>
                <a:gd name="f6" fmla="val 87615"/>
                <a:gd name="f7" fmla="val 1103054"/>
                <a:gd name="f8" fmla="val 85188"/>
                <a:gd name="f9" fmla="val 636"/>
                <a:gd name="f10" fmla="val 3305"/>
                <a:gd name="f11" fmla="val 3306"/>
                <a:gd name="f12" fmla="val 1101529"/>
                <a:gd name="f13" fmla="val 87604"/>
                <a:gd name="f14" fmla="val 4576"/>
                <a:gd name="f15" fmla="val 1525"/>
                <a:gd name="f16" fmla="val 87693"/>
                <a:gd name="f17" fmla="val 835"/>
                <a:gd name="f18" fmla="val 87261"/>
                <a:gd name="f19" fmla="val 184"/>
                <a:gd name="f20" fmla="val 86587"/>
                <a:gd name="f21" fmla="val 85443"/>
                <a:gd name="f22" fmla="+- 0 0 -90"/>
                <a:gd name="f23" fmla="*/ f3 1 87615"/>
                <a:gd name="f24" fmla="*/ f4 1 1103054"/>
                <a:gd name="f25" fmla="val f5"/>
                <a:gd name="f26" fmla="val f6"/>
                <a:gd name="f27" fmla="val f7"/>
                <a:gd name="f28" fmla="*/ f22 f0 1"/>
                <a:gd name="f29" fmla="+- f27 0 f25"/>
                <a:gd name="f30" fmla="+- f26 0 f25"/>
                <a:gd name="f31" fmla="*/ f28 1 f2"/>
                <a:gd name="f32" fmla="*/ f30 1 87615"/>
                <a:gd name="f33" fmla="*/ f29 1 1103054"/>
                <a:gd name="f34" fmla="*/ 85188 f30 1"/>
                <a:gd name="f35" fmla="*/ 636 f29 1"/>
                <a:gd name="f36" fmla="*/ 3305 f29 1"/>
                <a:gd name="f37" fmla="*/ 0 f30 1"/>
                <a:gd name="f38" fmla="*/ 1103054 f29 1"/>
                <a:gd name="f39" fmla="*/ 3306 f30 1"/>
                <a:gd name="f40" fmla="*/ 1101529 f29 1"/>
                <a:gd name="f41" fmla="*/ 87604 f30 1"/>
                <a:gd name="f42" fmla="*/ 4576 f29 1"/>
                <a:gd name="f43" fmla="*/ 1525 f29 1"/>
                <a:gd name="f44" fmla="*/ 86587 f30 1"/>
                <a:gd name="f45" fmla="*/ 0 f29 1"/>
                <a:gd name="f46" fmla="*/ 85443 f30 1"/>
                <a:gd name="f47" fmla="+- f31 0 f1"/>
                <a:gd name="f48" fmla="*/ f34 1 87615"/>
                <a:gd name="f49" fmla="*/ f35 1 1103054"/>
                <a:gd name="f50" fmla="*/ f36 1 1103054"/>
                <a:gd name="f51" fmla="*/ f37 1 87615"/>
                <a:gd name="f52" fmla="*/ f38 1 1103054"/>
                <a:gd name="f53" fmla="*/ f39 1 87615"/>
                <a:gd name="f54" fmla="*/ f40 1 1103054"/>
                <a:gd name="f55" fmla="*/ f41 1 87615"/>
                <a:gd name="f56" fmla="*/ f42 1 1103054"/>
                <a:gd name="f57" fmla="*/ f43 1 1103054"/>
                <a:gd name="f58" fmla="*/ f44 1 87615"/>
                <a:gd name="f59" fmla="*/ f45 1 1103054"/>
                <a:gd name="f60" fmla="*/ f46 1 87615"/>
                <a:gd name="f61" fmla="*/ f25 1 f32"/>
                <a:gd name="f62" fmla="*/ f26 1 f32"/>
                <a:gd name="f63" fmla="*/ f25 1 f33"/>
                <a:gd name="f64" fmla="*/ f27 1 f33"/>
                <a:gd name="f65" fmla="*/ f48 1 f32"/>
                <a:gd name="f66" fmla="*/ f49 1 f33"/>
                <a:gd name="f67" fmla="*/ f50 1 f33"/>
                <a:gd name="f68" fmla="*/ f51 1 f32"/>
                <a:gd name="f69" fmla="*/ f52 1 f33"/>
                <a:gd name="f70" fmla="*/ f53 1 f32"/>
                <a:gd name="f71" fmla="*/ f54 1 f33"/>
                <a:gd name="f72" fmla="*/ f55 1 f32"/>
                <a:gd name="f73" fmla="*/ f56 1 f33"/>
                <a:gd name="f74" fmla="*/ f57 1 f33"/>
                <a:gd name="f75" fmla="*/ f58 1 f32"/>
                <a:gd name="f76" fmla="*/ f59 1 f33"/>
                <a:gd name="f77" fmla="*/ f60 1 f32"/>
                <a:gd name="f78" fmla="*/ f61 f23 1"/>
                <a:gd name="f79" fmla="*/ f62 f23 1"/>
                <a:gd name="f80" fmla="*/ f64 f24 1"/>
                <a:gd name="f81" fmla="*/ f63 f24 1"/>
                <a:gd name="f82" fmla="*/ f65 f23 1"/>
                <a:gd name="f83" fmla="*/ f66 f24 1"/>
                <a:gd name="f84" fmla="*/ f67 f24 1"/>
                <a:gd name="f85" fmla="*/ f68 f23 1"/>
                <a:gd name="f86" fmla="*/ f69 f24 1"/>
                <a:gd name="f87" fmla="*/ f70 f23 1"/>
                <a:gd name="f88" fmla="*/ f71 f24 1"/>
                <a:gd name="f89" fmla="*/ f72 f23 1"/>
                <a:gd name="f90" fmla="*/ f73 f24 1"/>
                <a:gd name="f91" fmla="*/ f74 f24 1"/>
                <a:gd name="f92" fmla="*/ f75 f23 1"/>
                <a:gd name="f93" fmla="*/ f76 f24 1"/>
                <a:gd name="f94" fmla="*/ f77 f23 1"/>
              </a:gdLst>
              <a:ahLst/>
              <a:cxnLst>
                <a:cxn ang="3cd4">
                  <a:pos x="hc" y="t"/>
                </a:cxn>
                <a:cxn ang="0">
                  <a:pos x="r" y="vc"/>
                </a:cxn>
                <a:cxn ang="cd4">
                  <a:pos x="hc" y="b"/>
                </a:cxn>
                <a:cxn ang="cd2">
                  <a:pos x="l" y="vc"/>
                </a:cxn>
                <a:cxn ang="f47">
                  <a:pos x="f82" y="f83"/>
                </a:cxn>
                <a:cxn ang="f47">
                  <a:pos x="f82" y="f83"/>
                </a:cxn>
                <a:cxn ang="f47">
                  <a:pos x="f82" y="f83"/>
                </a:cxn>
                <a:cxn ang="f47">
                  <a:pos x="f82" y="f84"/>
                </a:cxn>
                <a:cxn ang="f47">
                  <a:pos x="f85" y="f86"/>
                </a:cxn>
                <a:cxn ang="f47">
                  <a:pos x="f87" y="f88"/>
                </a:cxn>
                <a:cxn ang="f47">
                  <a:pos x="f89" y="f90"/>
                </a:cxn>
                <a:cxn ang="f47">
                  <a:pos x="f89" y="f91"/>
                </a:cxn>
                <a:cxn ang="f47">
                  <a:pos x="f92" y="f93"/>
                </a:cxn>
                <a:cxn ang="f47">
                  <a:pos x="f94" y="f93"/>
                </a:cxn>
              </a:cxnLst>
              <a:rect l="f78" t="f81" r="f79" b="f80"/>
              <a:pathLst>
                <a:path w="87615" h="1103054">
                  <a:moveTo>
                    <a:pt x="f8" y="f9"/>
                  </a:moveTo>
                  <a:cubicBezTo>
                    <a:pt x="f8" y="f9"/>
                    <a:pt x="f8" y="f9"/>
                    <a:pt x="f8" y="f9"/>
                  </a:cubicBezTo>
                  <a:lnTo>
                    <a:pt x="f8" y="f9"/>
                  </a:lnTo>
                  <a:lnTo>
                    <a:pt x="f8" y="f10"/>
                  </a:lnTo>
                  <a:lnTo>
                    <a:pt x="f5" y="f7"/>
                  </a:lnTo>
                  <a:lnTo>
                    <a:pt x="f11" y="f12"/>
                  </a:lnTo>
                  <a:lnTo>
                    <a:pt x="f13" y="f14"/>
                  </a:lnTo>
                  <a:lnTo>
                    <a:pt x="f13" y="f15"/>
                  </a:lnTo>
                  <a:cubicBezTo>
                    <a:pt x="f16" y="f17"/>
                    <a:pt x="f18" y="f19"/>
                    <a:pt x="f20" y="f5"/>
                  </a:cubicBezTo>
                  <a:lnTo>
                    <a:pt x="f2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8" name="Freeform: Shape 442">
              <a:extLst>
                <a:ext uri="{FF2B5EF4-FFF2-40B4-BE49-F238E27FC236}">
                  <a16:creationId xmlns:a16="http://schemas.microsoft.com/office/drawing/2014/main" id="{02EB7BCC-02CA-BE70-2406-A4E6B41660E8}"/>
                </a:ext>
              </a:extLst>
            </p:cNvPr>
            <p:cNvSpPr/>
            <p:nvPr/>
          </p:nvSpPr>
          <p:spPr>
            <a:xfrm flipH="1">
              <a:off x="12124907" y="2527849"/>
              <a:ext cx="63788" cy="29928"/>
            </a:xfrm>
            <a:custGeom>
              <a:avLst/>
              <a:gdLst>
                <a:gd name="f0" fmla="val 10800000"/>
                <a:gd name="f1" fmla="val 5400000"/>
                <a:gd name="f2" fmla="val 180"/>
                <a:gd name="f3" fmla="val w"/>
                <a:gd name="f4" fmla="val h"/>
                <a:gd name="f5" fmla="val 0"/>
                <a:gd name="f6" fmla="val 63790"/>
                <a:gd name="f7" fmla="val 29925"/>
                <a:gd name="f8" fmla="val 63700"/>
                <a:gd name="f9" fmla="val 1958"/>
                <a:gd name="f10" fmla="val 63821"/>
                <a:gd name="f11" fmla="val 1678"/>
                <a:gd name="f12" fmla="val 1348"/>
                <a:gd name="f13" fmla="val 1068"/>
                <a:gd name="f14" fmla="val 63516"/>
                <a:gd name="f15" fmla="val 318"/>
                <a:gd name="f16" fmla="val 62758"/>
                <a:gd name="f17" fmla="val -140"/>
                <a:gd name="f18" fmla="val 62008"/>
                <a:gd name="f19" fmla="val 38"/>
                <a:gd name="f20" fmla="val 61889"/>
                <a:gd name="f21" fmla="val 77"/>
                <a:gd name="f22" fmla="val 61774"/>
                <a:gd name="f23" fmla="val 115"/>
                <a:gd name="f24" fmla="val 61666"/>
                <a:gd name="f25" fmla="val 178"/>
                <a:gd name="f26" fmla="val 60776"/>
                <a:gd name="f27" fmla="val 26366"/>
                <a:gd name="f28" fmla="val 62683"/>
                <a:gd name="f29" fmla="val 2339"/>
                <a:gd name="f30" fmla="+- 0 0 -90"/>
                <a:gd name="f31" fmla="*/ f3 1 63790"/>
                <a:gd name="f32" fmla="*/ f4 1 29925"/>
                <a:gd name="f33" fmla="val f5"/>
                <a:gd name="f34" fmla="val f6"/>
                <a:gd name="f35" fmla="val f7"/>
                <a:gd name="f36" fmla="*/ f30 f0 1"/>
                <a:gd name="f37" fmla="+- f35 0 f33"/>
                <a:gd name="f38" fmla="+- f34 0 f33"/>
                <a:gd name="f39" fmla="*/ f36 1 f2"/>
                <a:gd name="f40" fmla="*/ f38 1 63790"/>
                <a:gd name="f41" fmla="*/ f37 1 29925"/>
                <a:gd name="f42" fmla="*/ 63700 f38 1"/>
                <a:gd name="f43" fmla="*/ 1958 f37 1"/>
                <a:gd name="f44" fmla="*/ 1068 f37 1"/>
                <a:gd name="f45" fmla="*/ 62008 f38 1"/>
                <a:gd name="f46" fmla="*/ 38 f37 1"/>
                <a:gd name="f47" fmla="*/ 61666 f38 1"/>
                <a:gd name="f48" fmla="*/ 178 f37 1"/>
                <a:gd name="f49" fmla="*/ 60776 f38 1"/>
                <a:gd name="f50" fmla="*/ 0 f38 1"/>
                <a:gd name="f51" fmla="*/ 26366 f37 1"/>
                <a:gd name="f52" fmla="*/ 29925 f37 1"/>
                <a:gd name="f53" fmla="*/ 62683 f38 1"/>
                <a:gd name="f54" fmla="*/ 2339 f37 1"/>
                <a:gd name="f55" fmla="+- f39 0 f1"/>
                <a:gd name="f56" fmla="*/ f42 1 63790"/>
                <a:gd name="f57" fmla="*/ f43 1 29925"/>
                <a:gd name="f58" fmla="*/ f44 1 29925"/>
                <a:gd name="f59" fmla="*/ f45 1 63790"/>
                <a:gd name="f60" fmla="*/ f46 1 29925"/>
                <a:gd name="f61" fmla="*/ f47 1 63790"/>
                <a:gd name="f62" fmla="*/ f48 1 29925"/>
                <a:gd name="f63" fmla="*/ f49 1 63790"/>
                <a:gd name="f64" fmla="*/ f50 1 63790"/>
                <a:gd name="f65" fmla="*/ f51 1 29925"/>
                <a:gd name="f66" fmla="*/ f52 1 29925"/>
                <a:gd name="f67" fmla="*/ f53 1 63790"/>
                <a:gd name="f68" fmla="*/ f54 1 29925"/>
                <a:gd name="f69" fmla="*/ f33 1 f40"/>
                <a:gd name="f70" fmla="*/ f34 1 f40"/>
                <a:gd name="f71" fmla="*/ f33 1 f41"/>
                <a:gd name="f72" fmla="*/ f35 1 f41"/>
                <a:gd name="f73" fmla="*/ f56 1 f40"/>
                <a:gd name="f74" fmla="*/ f57 1 f41"/>
                <a:gd name="f75" fmla="*/ f58 1 f41"/>
                <a:gd name="f76" fmla="*/ f59 1 f40"/>
                <a:gd name="f77" fmla="*/ f60 1 f41"/>
                <a:gd name="f78" fmla="*/ f61 1 f40"/>
                <a:gd name="f79" fmla="*/ f62 1 f41"/>
                <a:gd name="f80" fmla="*/ f63 1 f40"/>
                <a:gd name="f81" fmla="*/ f64 1 f40"/>
                <a:gd name="f82" fmla="*/ f65 1 f41"/>
                <a:gd name="f83" fmla="*/ f66 1 f41"/>
                <a:gd name="f84" fmla="*/ f67 1 f40"/>
                <a:gd name="f85" fmla="*/ f68 1 f41"/>
                <a:gd name="f86" fmla="*/ f69 f31 1"/>
                <a:gd name="f87" fmla="*/ f70 f31 1"/>
                <a:gd name="f88" fmla="*/ f72 f32 1"/>
                <a:gd name="f89" fmla="*/ f71 f32 1"/>
                <a:gd name="f90" fmla="*/ f73 f31 1"/>
                <a:gd name="f91" fmla="*/ f74 f32 1"/>
                <a:gd name="f92" fmla="*/ f75 f32 1"/>
                <a:gd name="f93" fmla="*/ f76 f31 1"/>
                <a:gd name="f94" fmla="*/ f77 f32 1"/>
                <a:gd name="f95" fmla="*/ f78 f31 1"/>
                <a:gd name="f96" fmla="*/ f79 f32 1"/>
                <a:gd name="f97" fmla="*/ f80 f31 1"/>
                <a:gd name="f98" fmla="*/ f81 f31 1"/>
                <a:gd name="f99" fmla="*/ f82 f32 1"/>
                <a:gd name="f100" fmla="*/ f83 f32 1"/>
                <a:gd name="f101" fmla="*/ f84 f31 1"/>
                <a:gd name="f102" fmla="*/ f85 f32 1"/>
              </a:gdLst>
              <a:ahLst/>
              <a:cxnLst>
                <a:cxn ang="3cd4">
                  <a:pos x="hc" y="t"/>
                </a:cxn>
                <a:cxn ang="0">
                  <a:pos x="r" y="vc"/>
                </a:cxn>
                <a:cxn ang="cd4">
                  <a:pos x="hc" y="b"/>
                </a:cxn>
                <a:cxn ang="cd2">
                  <a:pos x="l" y="vc"/>
                </a:cxn>
                <a:cxn ang="f55">
                  <a:pos x="f90" y="f91"/>
                </a:cxn>
                <a:cxn ang="f55">
                  <a:pos x="f90" y="f91"/>
                </a:cxn>
                <a:cxn ang="f55">
                  <a:pos x="f90" y="f91"/>
                </a:cxn>
                <a:cxn ang="f55">
                  <a:pos x="f90" y="f91"/>
                </a:cxn>
                <a:cxn ang="f55">
                  <a:pos x="f90" y="f92"/>
                </a:cxn>
                <a:cxn ang="f55">
                  <a:pos x="f93" y="f94"/>
                </a:cxn>
                <a:cxn ang="f55">
                  <a:pos x="f95" y="f96"/>
                </a:cxn>
                <a:cxn ang="f55">
                  <a:pos x="f97" y="f96"/>
                </a:cxn>
                <a:cxn ang="f55">
                  <a:pos x="f98" y="f99"/>
                </a:cxn>
                <a:cxn ang="f55">
                  <a:pos x="f98" y="f100"/>
                </a:cxn>
                <a:cxn ang="f55">
                  <a:pos x="f101" y="f102"/>
                </a:cxn>
              </a:cxnLst>
              <a:rect l="f86" t="f89" r="f87" b="f88"/>
              <a:pathLst>
                <a:path w="63790" h="29925">
                  <a:moveTo>
                    <a:pt x="f8" y="f9"/>
                  </a:moveTo>
                  <a:lnTo>
                    <a:pt x="f8" y="f9"/>
                  </a:lnTo>
                  <a:lnTo>
                    <a:pt x="f8" y="f9"/>
                  </a:lnTo>
                  <a:cubicBezTo>
                    <a:pt x="f8" y="f9"/>
                    <a:pt x="f8" y="f9"/>
                    <a:pt x="f8" y="f9"/>
                  </a:cubicBezTo>
                  <a:cubicBezTo>
                    <a:pt x="f10" y="f11"/>
                    <a:pt x="f10" y="f12"/>
                    <a:pt x="f8" y="f13"/>
                  </a:cubicBezTo>
                  <a:cubicBezTo>
                    <a:pt x="f14" y="f15"/>
                    <a:pt x="f16" y="f17"/>
                    <a:pt x="f18" y="f19"/>
                  </a:cubicBezTo>
                  <a:cubicBezTo>
                    <a:pt x="f20" y="f21"/>
                    <a:pt x="f22" y="f23"/>
                    <a:pt x="f24" y="f25"/>
                  </a:cubicBezTo>
                  <a:lnTo>
                    <a:pt x="f26" y="f25"/>
                  </a:lnTo>
                  <a:lnTo>
                    <a:pt x="f5" y="f27"/>
                  </a:lnTo>
                  <a:lnTo>
                    <a:pt x="f5" y="f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9" name="Freeform: Shape 443">
              <a:extLst>
                <a:ext uri="{FF2B5EF4-FFF2-40B4-BE49-F238E27FC236}">
                  <a16:creationId xmlns:a16="http://schemas.microsoft.com/office/drawing/2014/main" id="{42569229-4C31-407A-5DF0-04FC9979CC02}"/>
                </a:ext>
              </a:extLst>
            </p:cNvPr>
            <p:cNvSpPr/>
            <p:nvPr/>
          </p:nvSpPr>
          <p:spPr>
            <a:xfrm flipH="1">
              <a:off x="12118378" y="716770"/>
              <a:ext cx="73618" cy="66742"/>
            </a:xfrm>
            <a:custGeom>
              <a:avLst/>
              <a:gdLst>
                <a:gd name="f0" fmla="val 10800000"/>
                <a:gd name="f1" fmla="val 5400000"/>
                <a:gd name="f2" fmla="val 180"/>
                <a:gd name="f3" fmla="val w"/>
                <a:gd name="f4" fmla="val h"/>
                <a:gd name="f5" fmla="val 0"/>
                <a:gd name="f6" fmla="val 73617"/>
                <a:gd name="f7" fmla="val 66740"/>
                <a:gd name="f8" fmla="val 72601"/>
                <a:gd name="f9" fmla="val 64706"/>
                <a:gd name="f10" fmla="val 72928"/>
                <a:gd name="f11" fmla="val 64579"/>
                <a:gd name="f12" fmla="val 73291"/>
                <a:gd name="f13" fmla="val 73618"/>
                <a:gd name="f14" fmla="val 72855"/>
                <a:gd name="f15" fmla="val 4322"/>
                <a:gd name="f16" fmla="val 70948"/>
                <a:gd name="f17" fmla="val 65977"/>
                <a:gd name="f18" fmla="val 71078"/>
                <a:gd name="f19" fmla="val 65184"/>
                <a:gd name="f20" fmla="val 71801"/>
                <a:gd name="f21" fmla="val 64629"/>
                <a:gd name="f22" fmla="+- 0 0 -90"/>
                <a:gd name="f23" fmla="*/ f3 1 73617"/>
                <a:gd name="f24" fmla="*/ f4 1 66740"/>
                <a:gd name="f25" fmla="val f5"/>
                <a:gd name="f26" fmla="val f6"/>
                <a:gd name="f27" fmla="val f7"/>
                <a:gd name="f28" fmla="*/ f22 f0 1"/>
                <a:gd name="f29" fmla="+- f27 0 f25"/>
                <a:gd name="f30" fmla="+- f26 0 f25"/>
                <a:gd name="f31" fmla="*/ f28 1 f2"/>
                <a:gd name="f32" fmla="*/ f30 1 73617"/>
                <a:gd name="f33" fmla="*/ f29 1 66740"/>
                <a:gd name="f34" fmla="*/ 72601 f30 1"/>
                <a:gd name="f35" fmla="*/ 64706 f29 1"/>
                <a:gd name="f36" fmla="*/ 73618 f30 1"/>
                <a:gd name="f37" fmla="*/ 72855 f30 1"/>
                <a:gd name="f38" fmla="*/ 0 f30 1"/>
                <a:gd name="f39" fmla="*/ 0 f29 1"/>
                <a:gd name="f40" fmla="*/ 4322 f29 1"/>
                <a:gd name="f41" fmla="*/ 70948 f30 1"/>
                <a:gd name="f42" fmla="*/ 66740 f29 1"/>
                <a:gd name="f43" fmla="*/ 65977 f29 1"/>
                <a:gd name="f44" fmla="+- f31 0 f1"/>
                <a:gd name="f45" fmla="*/ f34 1 73617"/>
                <a:gd name="f46" fmla="*/ f35 1 66740"/>
                <a:gd name="f47" fmla="*/ f36 1 73617"/>
                <a:gd name="f48" fmla="*/ f37 1 73617"/>
                <a:gd name="f49" fmla="*/ f38 1 73617"/>
                <a:gd name="f50" fmla="*/ f39 1 66740"/>
                <a:gd name="f51" fmla="*/ f40 1 66740"/>
                <a:gd name="f52" fmla="*/ f41 1 73617"/>
                <a:gd name="f53" fmla="*/ f42 1 66740"/>
                <a:gd name="f54" fmla="*/ f43 1 66740"/>
                <a:gd name="f55" fmla="*/ f25 1 f32"/>
                <a:gd name="f56" fmla="*/ f26 1 f32"/>
                <a:gd name="f57" fmla="*/ f25 1 f33"/>
                <a:gd name="f58" fmla="*/ f27 1 f33"/>
                <a:gd name="f59" fmla="*/ f45 1 f32"/>
                <a:gd name="f60" fmla="*/ f46 1 f33"/>
                <a:gd name="f61" fmla="*/ f47 1 f32"/>
                <a:gd name="f62" fmla="*/ f48 1 f32"/>
                <a:gd name="f63" fmla="*/ f49 1 f32"/>
                <a:gd name="f64" fmla="*/ f50 1 f33"/>
                <a:gd name="f65" fmla="*/ f51 1 f33"/>
                <a:gd name="f66" fmla="*/ f52 1 f32"/>
                <a:gd name="f67" fmla="*/ f53 1 f33"/>
                <a:gd name="f68" fmla="*/ f54 1 f33"/>
                <a:gd name="f69" fmla="*/ f55 f23 1"/>
                <a:gd name="f70" fmla="*/ f56 f23 1"/>
                <a:gd name="f71" fmla="*/ f58 f24 1"/>
                <a:gd name="f72" fmla="*/ f57 f24 1"/>
                <a:gd name="f73" fmla="*/ f59 f23 1"/>
                <a:gd name="f74" fmla="*/ f60 f24 1"/>
                <a:gd name="f75" fmla="*/ f61 f23 1"/>
                <a:gd name="f76" fmla="*/ f62 f23 1"/>
                <a:gd name="f77" fmla="*/ f63 f23 1"/>
                <a:gd name="f78" fmla="*/ f64 f24 1"/>
                <a:gd name="f79" fmla="*/ f65 f24 1"/>
                <a:gd name="f80" fmla="*/ f66 f23 1"/>
                <a:gd name="f81" fmla="*/ f67 f24 1"/>
                <a:gd name="f82" fmla="*/ f68 f24 1"/>
              </a:gdLst>
              <a:ahLst/>
              <a:cxnLst>
                <a:cxn ang="3cd4">
                  <a:pos x="hc" y="t"/>
                </a:cxn>
                <a:cxn ang="0">
                  <a:pos x="r" y="vc"/>
                </a:cxn>
                <a:cxn ang="cd4">
                  <a:pos x="hc" y="b"/>
                </a:cxn>
                <a:cxn ang="cd2">
                  <a:pos x="l" y="vc"/>
                </a:cxn>
                <a:cxn ang="f44">
                  <a:pos x="f73" y="f74"/>
                </a:cxn>
                <a:cxn ang="f44">
                  <a:pos x="f75" y="f74"/>
                </a:cxn>
                <a:cxn ang="f44">
                  <a:pos x="f75" y="f74"/>
                </a:cxn>
                <a:cxn ang="f44">
                  <a:pos x="f76" y="f74"/>
                </a:cxn>
                <a:cxn ang="f44">
                  <a:pos x="f77" y="f78"/>
                </a:cxn>
                <a:cxn ang="f44">
                  <a:pos x="f77" y="f79"/>
                </a:cxn>
                <a:cxn ang="f44">
                  <a:pos x="f80" y="f81"/>
                </a:cxn>
                <a:cxn ang="f44">
                  <a:pos x="f80" y="f82"/>
                </a:cxn>
                <a:cxn ang="f44">
                  <a:pos x="f73" y="f74"/>
                </a:cxn>
              </a:cxnLst>
              <a:rect l="f69" t="f72" r="f70" b="f71"/>
              <a:pathLst>
                <a:path w="73617" h="66740">
                  <a:moveTo>
                    <a:pt x="f8" y="f9"/>
                  </a:moveTo>
                  <a:cubicBezTo>
                    <a:pt x="f10" y="f11"/>
                    <a:pt x="f12" y="f11"/>
                    <a:pt x="f13" y="f9"/>
                  </a:cubicBezTo>
                  <a:lnTo>
                    <a:pt x="f13" y="f9"/>
                  </a:lnTo>
                  <a:lnTo>
                    <a:pt x="f14" y="f9"/>
                  </a:lnTo>
                  <a:lnTo>
                    <a:pt x="f5" y="f5"/>
                  </a:lnTo>
                  <a:lnTo>
                    <a:pt x="f5" y="f15"/>
                  </a:lnTo>
                  <a:lnTo>
                    <a:pt x="f16" y="f7"/>
                  </a:lnTo>
                  <a:lnTo>
                    <a:pt x="f16" y="f17"/>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0" name="Freeform: Shape 444">
              <a:extLst>
                <a:ext uri="{FF2B5EF4-FFF2-40B4-BE49-F238E27FC236}">
                  <a16:creationId xmlns:a16="http://schemas.microsoft.com/office/drawing/2014/main" id="{4A35C907-C01E-C11A-E606-DBA87695368E}"/>
                </a:ext>
              </a:extLst>
            </p:cNvPr>
            <p:cNvSpPr/>
            <p:nvPr/>
          </p:nvSpPr>
          <p:spPr>
            <a:xfrm flipH="1">
              <a:off x="12117820" y="782013"/>
              <a:ext cx="6309" cy="967380"/>
            </a:xfrm>
            <a:custGeom>
              <a:avLst/>
              <a:gdLst>
                <a:gd name="f0" fmla="val 10800000"/>
                <a:gd name="f1" fmla="val 5400000"/>
                <a:gd name="f2" fmla="val 180"/>
                <a:gd name="f3" fmla="val w"/>
                <a:gd name="f4" fmla="val h"/>
                <a:gd name="f5" fmla="val 0"/>
                <a:gd name="f6" fmla="val 6306"/>
                <a:gd name="f7" fmla="val 967381"/>
                <a:gd name="f8" fmla="val 1297"/>
                <a:gd name="f9" fmla="val 964712"/>
                <a:gd name="f10" fmla="val 2139"/>
                <a:gd name="f11" fmla="val 964709"/>
                <a:gd name="f12" fmla="val 2825"/>
                <a:gd name="f13" fmla="val 965389"/>
                <a:gd name="f14" fmla="val 2828"/>
                <a:gd name="f15" fmla="val 966232"/>
                <a:gd name="f16" fmla="val 966276"/>
                <a:gd name="f17" fmla="val 2826"/>
                <a:gd name="f18" fmla="val 966320"/>
                <a:gd name="f19" fmla="val 2822"/>
                <a:gd name="f20" fmla="val 966364"/>
                <a:gd name="f21" fmla="val 963949"/>
                <a:gd name="f22" fmla="val 6255"/>
                <a:gd name="f23" fmla="val 1875"/>
                <a:gd name="f24" fmla="val 731"/>
                <a:gd name="f25" fmla="val 6323"/>
                <a:gd name="f26" fmla="val 525"/>
                <a:gd name="f27" fmla="val 301"/>
                <a:gd name="f28" fmla="val 95"/>
                <a:gd name="f29" fmla="val 5928"/>
                <a:gd name="f30" fmla="val -32"/>
                <a:gd name="f31" fmla="val 5565"/>
                <a:gd name="f32" fmla="val 5238"/>
                <a:gd name="f33" fmla="val 4395"/>
                <a:gd name="f34" fmla="val 93"/>
                <a:gd name="f35" fmla="val 3710"/>
                <a:gd name="f36" fmla="val 773"/>
                <a:gd name="f37" fmla="val 3707"/>
                <a:gd name="f38" fmla="val 1616"/>
                <a:gd name="f39" fmla="val 1660"/>
                <a:gd name="f40" fmla="val 3709"/>
                <a:gd name="f41" fmla="val 1703"/>
                <a:gd name="f42" fmla="val 3712"/>
                <a:gd name="f43" fmla="val 1748"/>
                <a:gd name="f44" fmla="val 2511"/>
                <a:gd name="f45" fmla="val 279"/>
                <a:gd name="f46" fmla="val -249"/>
                <a:gd name="f47" fmla="val 966552"/>
                <a:gd name="f48" fmla="val -6"/>
                <a:gd name="f49" fmla="val 965453"/>
                <a:gd name="f50" fmla="val 823"/>
                <a:gd name="f51" fmla="val 964924"/>
                <a:gd name="f52" fmla="val 970"/>
                <a:gd name="f53" fmla="val 964830"/>
                <a:gd name="f54" fmla="val 1129"/>
                <a:gd name="f55" fmla="val 964759"/>
                <a:gd name="f56" fmla="+- 0 0 -90"/>
                <a:gd name="f57" fmla="*/ f3 1 6306"/>
                <a:gd name="f58" fmla="*/ f4 1 967381"/>
                <a:gd name="f59" fmla="val f5"/>
                <a:gd name="f60" fmla="val f6"/>
                <a:gd name="f61" fmla="val f7"/>
                <a:gd name="f62" fmla="*/ f56 f0 1"/>
                <a:gd name="f63" fmla="+- f61 0 f59"/>
                <a:gd name="f64" fmla="+- f60 0 f59"/>
                <a:gd name="f65" fmla="*/ f62 1 f2"/>
                <a:gd name="f66" fmla="*/ f64 1 6306"/>
                <a:gd name="f67" fmla="*/ f63 1 967381"/>
                <a:gd name="f68" fmla="*/ 1297 f64 1"/>
                <a:gd name="f69" fmla="*/ 964712 f63 1"/>
                <a:gd name="f70" fmla="*/ 2828 f64 1"/>
                <a:gd name="f71" fmla="*/ 966232 f63 1"/>
                <a:gd name="f72" fmla="*/ 2822 f64 1"/>
                <a:gd name="f73" fmla="*/ 966364 f63 1"/>
                <a:gd name="f74" fmla="*/ 963949 f63 1"/>
                <a:gd name="f75" fmla="*/ 6255 f64 1"/>
                <a:gd name="f76" fmla="*/ 1875 f63 1"/>
                <a:gd name="f77" fmla="*/ 731 f63 1"/>
                <a:gd name="f78" fmla="*/ 95 f63 1"/>
                <a:gd name="f79" fmla="*/ 5238 f64 1"/>
                <a:gd name="f80" fmla="*/ 3707 f64 1"/>
                <a:gd name="f81" fmla="*/ 1616 f63 1"/>
                <a:gd name="f82" fmla="*/ 3712 f64 1"/>
                <a:gd name="f83" fmla="*/ 1748 f63 1"/>
                <a:gd name="f84" fmla="*/ 2511 f63 1"/>
                <a:gd name="f85" fmla="*/ 279 f64 1"/>
                <a:gd name="f86" fmla="*/ 967381 f63 1"/>
                <a:gd name="f87" fmla="*/ 823 f64 1"/>
                <a:gd name="f88" fmla="*/ 964924 f63 1"/>
                <a:gd name="f89" fmla="+- f65 0 f1"/>
                <a:gd name="f90" fmla="*/ f68 1 6306"/>
                <a:gd name="f91" fmla="*/ f69 1 967381"/>
                <a:gd name="f92" fmla="*/ f70 1 6306"/>
                <a:gd name="f93" fmla="*/ f71 1 967381"/>
                <a:gd name="f94" fmla="*/ f72 1 6306"/>
                <a:gd name="f95" fmla="*/ f73 1 967381"/>
                <a:gd name="f96" fmla="*/ f74 1 967381"/>
                <a:gd name="f97" fmla="*/ f75 1 6306"/>
                <a:gd name="f98" fmla="*/ f76 1 967381"/>
                <a:gd name="f99" fmla="*/ f77 1 967381"/>
                <a:gd name="f100" fmla="*/ f78 1 967381"/>
                <a:gd name="f101" fmla="*/ f79 1 6306"/>
                <a:gd name="f102" fmla="*/ f80 1 6306"/>
                <a:gd name="f103" fmla="*/ f81 1 967381"/>
                <a:gd name="f104" fmla="*/ f82 1 6306"/>
                <a:gd name="f105" fmla="*/ f83 1 967381"/>
                <a:gd name="f106" fmla="*/ f84 1 967381"/>
                <a:gd name="f107" fmla="*/ f85 1 6306"/>
                <a:gd name="f108" fmla="*/ f86 1 967381"/>
                <a:gd name="f109" fmla="*/ f87 1 6306"/>
                <a:gd name="f110" fmla="*/ f88 1 967381"/>
                <a:gd name="f111" fmla="*/ f59 1 f66"/>
                <a:gd name="f112" fmla="*/ f60 1 f66"/>
                <a:gd name="f113" fmla="*/ f59 1 f67"/>
                <a:gd name="f114" fmla="*/ f61 1 f67"/>
                <a:gd name="f115" fmla="*/ f90 1 f66"/>
                <a:gd name="f116" fmla="*/ f91 1 f67"/>
                <a:gd name="f117" fmla="*/ f92 1 f66"/>
                <a:gd name="f118" fmla="*/ f93 1 f67"/>
                <a:gd name="f119" fmla="*/ f94 1 f66"/>
                <a:gd name="f120" fmla="*/ f95 1 f67"/>
                <a:gd name="f121" fmla="*/ f96 1 f67"/>
                <a:gd name="f122" fmla="*/ f97 1 f66"/>
                <a:gd name="f123" fmla="*/ f98 1 f67"/>
                <a:gd name="f124" fmla="*/ f99 1 f67"/>
                <a:gd name="f125" fmla="*/ f100 1 f67"/>
                <a:gd name="f126" fmla="*/ f101 1 f66"/>
                <a:gd name="f127" fmla="*/ f102 1 f66"/>
                <a:gd name="f128" fmla="*/ f103 1 f67"/>
                <a:gd name="f129" fmla="*/ f104 1 f66"/>
                <a:gd name="f130" fmla="*/ f105 1 f67"/>
                <a:gd name="f131" fmla="*/ f106 1 f67"/>
                <a:gd name="f132" fmla="*/ f107 1 f66"/>
                <a:gd name="f133" fmla="*/ f108 1 f67"/>
                <a:gd name="f134" fmla="*/ f109 1 f66"/>
                <a:gd name="f135" fmla="*/ f110 1 f67"/>
                <a:gd name="f136" fmla="*/ f111 f57 1"/>
                <a:gd name="f137" fmla="*/ f112 f57 1"/>
                <a:gd name="f138" fmla="*/ f114 f58 1"/>
                <a:gd name="f139" fmla="*/ f113 f58 1"/>
                <a:gd name="f140" fmla="*/ f115 f57 1"/>
                <a:gd name="f141" fmla="*/ f116 f58 1"/>
                <a:gd name="f142" fmla="*/ f117 f57 1"/>
                <a:gd name="f143" fmla="*/ f118 f58 1"/>
                <a:gd name="f144" fmla="*/ f119 f57 1"/>
                <a:gd name="f145" fmla="*/ f120 f58 1"/>
                <a:gd name="f146" fmla="*/ f121 f58 1"/>
                <a:gd name="f147" fmla="*/ f122 f57 1"/>
                <a:gd name="f148" fmla="*/ f123 f58 1"/>
                <a:gd name="f149" fmla="*/ f124 f58 1"/>
                <a:gd name="f150" fmla="*/ f125 f58 1"/>
                <a:gd name="f151" fmla="*/ f126 f57 1"/>
                <a:gd name="f152" fmla="*/ f127 f57 1"/>
                <a:gd name="f153" fmla="*/ f128 f58 1"/>
                <a:gd name="f154" fmla="*/ f129 f57 1"/>
                <a:gd name="f155" fmla="*/ f130 f58 1"/>
                <a:gd name="f156" fmla="*/ f131 f58 1"/>
                <a:gd name="f157" fmla="*/ f132 f57 1"/>
                <a:gd name="f158" fmla="*/ f133 f58 1"/>
                <a:gd name="f159" fmla="*/ f134 f57 1"/>
                <a:gd name="f160" fmla="*/ f135 f58 1"/>
              </a:gdLst>
              <a:ahLst/>
              <a:cxnLst>
                <a:cxn ang="3cd4">
                  <a:pos x="hc" y="t"/>
                </a:cxn>
                <a:cxn ang="0">
                  <a:pos x="r" y="vc"/>
                </a:cxn>
                <a:cxn ang="cd4">
                  <a:pos x="hc" y="b"/>
                </a:cxn>
                <a:cxn ang="cd2">
                  <a:pos x="l" y="vc"/>
                </a:cxn>
                <a:cxn ang="f89">
                  <a:pos x="f140" y="f141"/>
                </a:cxn>
                <a:cxn ang="f89">
                  <a:pos x="f142" y="f143"/>
                </a:cxn>
                <a:cxn ang="f89">
                  <a:pos x="f144" y="f145"/>
                </a:cxn>
                <a:cxn ang="f89">
                  <a:pos x="f144" y="f146"/>
                </a:cxn>
                <a:cxn ang="f89">
                  <a:pos x="f147" y="f148"/>
                </a:cxn>
                <a:cxn ang="f89">
                  <a:pos x="f147" y="f149"/>
                </a:cxn>
                <a:cxn ang="f89">
                  <a:pos x="f147" y="f149"/>
                </a:cxn>
                <a:cxn ang="f89">
                  <a:pos x="f147" y="f149"/>
                </a:cxn>
                <a:cxn ang="f89">
                  <a:pos x="f147" y="f150"/>
                </a:cxn>
                <a:cxn ang="f89">
                  <a:pos x="f151" y="f150"/>
                </a:cxn>
                <a:cxn ang="f89">
                  <a:pos x="f152" y="f153"/>
                </a:cxn>
                <a:cxn ang="f89">
                  <a:pos x="f154" y="f155"/>
                </a:cxn>
                <a:cxn ang="f89">
                  <a:pos x="f154" y="f156"/>
                </a:cxn>
                <a:cxn ang="f89">
                  <a:pos x="f157" y="f158"/>
                </a:cxn>
                <a:cxn ang="f89">
                  <a:pos x="f159" y="f160"/>
                </a:cxn>
                <a:cxn ang="f89">
                  <a:pos x="f140" y="f141"/>
                </a:cxn>
              </a:cxnLst>
              <a:rect l="f136" t="f139" r="f137" b="f138"/>
              <a:pathLst>
                <a:path w="6306" h="967381">
                  <a:moveTo>
                    <a:pt x="f8" y="f9"/>
                  </a:moveTo>
                  <a:cubicBezTo>
                    <a:pt x="f10" y="f11"/>
                    <a:pt x="f12" y="f13"/>
                    <a:pt x="f14" y="f15"/>
                  </a:cubicBezTo>
                  <a:cubicBezTo>
                    <a:pt x="f14" y="f16"/>
                    <a:pt x="f17" y="f18"/>
                    <a:pt x="f19" y="f20"/>
                  </a:cubicBezTo>
                  <a:lnTo>
                    <a:pt x="f19" y="f21"/>
                  </a:lnTo>
                  <a:lnTo>
                    <a:pt x="f22" y="f23"/>
                  </a:lnTo>
                  <a:lnTo>
                    <a:pt x="f22" y="f24"/>
                  </a:lnTo>
                  <a:lnTo>
                    <a:pt x="f22" y="f24"/>
                  </a:lnTo>
                  <a:lnTo>
                    <a:pt x="f22" y="f24"/>
                  </a:lnTo>
                  <a:cubicBezTo>
                    <a:pt x="f25" y="f26"/>
                    <a:pt x="f25" y="f27"/>
                    <a:pt x="f22" y="f28"/>
                  </a:cubicBezTo>
                  <a:cubicBezTo>
                    <a:pt x="f29" y="f30"/>
                    <a:pt x="f31" y="f30"/>
                    <a:pt x="f32" y="f28"/>
                  </a:cubicBezTo>
                  <a:cubicBezTo>
                    <a:pt x="f33" y="f34"/>
                    <a:pt x="f35" y="f36"/>
                    <a:pt x="f37" y="f38"/>
                  </a:cubicBezTo>
                  <a:cubicBezTo>
                    <a:pt x="f37" y="f39"/>
                    <a:pt x="f40" y="f41"/>
                    <a:pt x="f42" y="f43"/>
                  </a:cubicBezTo>
                  <a:lnTo>
                    <a:pt x="f42" y="f44"/>
                  </a:lnTo>
                  <a:lnTo>
                    <a:pt x="f45" y="f7"/>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1" name="Freeform: Shape 445">
              <a:extLst>
                <a:ext uri="{FF2B5EF4-FFF2-40B4-BE49-F238E27FC236}">
                  <a16:creationId xmlns:a16="http://schemas.microsoft.com/office/drawing/2014/main" id="{794B95A6-D07E-866C-07D7-ED5D9F5FBDCC}"/>
                </a:ext>
              </a:extLst>
            </p:cNvPr>
            <p:cNvSpPr/>
            <p:nvPr/>
          </p:nvSpPr>
          <p:spPr>
            <a:xfrm flipH="1">
              <a:off x="12121304" y="1747107"/>
              <a:ext cx="4453" cy="381880"/>
            </a:xfrm>
            <a:custGeom>
              <a:avLst/>
              <a:gdLst>
                <a:gd name="f0" fmla="val 10800000"/>
                <a:gd name="f1" fmla="val 5400000"/>
                <a:gd name="f2" fmla="val 180"/>
                <a:gd name="f3" fmla="val w"/>
                <a:gd name="f4" fmla="val h"/>
                <a:gd name="f5" fmla="val 0"/>
                <a:gd name="f6" fmla="val 4455"/>
                <a:gd name="f7" fmla="val 381880"/>
                <a:gd name="f8" fmla="val 3179"/>
                <a:gd name="f9" fmla="val 4450"/>
                <a:gd name="f10" fmla="val 5339"/>
                <a:gd name="f11" fmla="val 1653"/>
                <a:gd name="f12" fmla="val 4520"/>
                <a:gd name="f13" fmla="val 814"/>
                <a:gd name="f14" fmla="val 3897"/>
                <a:gd name="f15" fmla="val 75"/>
                <a:gd name="f16" fmla="val 3057"/>
                <a:gd name="f17" fmla="val 5"/>
                <a:gd name="f18" fmla="val 3013"/>
                <a:gd name="f19" fmla="val 1"/>
                <a:gd name="f20" fmla="val 2969"/>
                <a:gd name="f21" fmla="val 2924"/>
                <a:gd name="f22" fmla="val 2038"/>
                <a:gd name="f23" fmla="val 61"/>
                <a:gd name="f24" fmla="val 1333"/>
                <a:gd name="f25" fmla="val 767"/>
                <a:gd name="f26" fmla="val 1271"/>
                <a:gd name="f27" fmla="val 378829"/>
                <a:gd name="f28" fmla="val 2543"/>
                <a:gd name="f29" fmla="val 381372"/>
                <a:gd name="f30" fmla="+- 0 0 -90"/>
                <a:gd name="f31" fmla="*/ f3 1 4455"/>
                <a:gd name="f32" fmla="*/ f4 1 381880"/>
                <a:gd name="f33" fmla="val f5"/>
                <a:gd name="f34" fmla="val f6"/>
                <a:gd name="f35" fmla="val f7"/>
                <a:gd name="f36" fmla="*/ f30 f0 1"/>
                <a:gd name="f37" fmla="+- f35 0 f33"/>
                <a:gd name="f38" fmla="+- f34 0 f33"/>
                <a:gd name="f39" fmla="*/ f36 1 f2"/>
                <a:gd name="f40" fmla="*/ f38 1 4455"/>
                <a:gd name="f41" fmla="*/ f37 1 381880"/>
                <a:gd name="f42" fmla="*/ 3179 f38 1"/>
                <a:gd name="f43" fmla="*/ 381880 f37 1"/>
                <a:gd name="f44" fmla="*/ 4450 f38 1"/>
                <a:gd name="f45" fmla="*/ 5339 f37 1"/>
                <a:gd name="f46" fmla="*/ 1653 f37 1"/>
                <a:gd name="f47" fmla="*/ 3057 f38 1"/>
                <a:gd name="f48" fmla="*/ 5 f37 1"/>
                <a:gd name="f49" fmla="*/ 2924 f38 1"/>
                <a:gd name="f50" fmla="*/ 0 f37 1"/>
                <a:gd name="f51" fmla="*/ 1271 f38 1"/>
                <a:gd name="f52" fmla="*/ 0 f38 1"/>
                <a:gd name="f53" fmla="*/ 378829 f37 1"/>
                <a:gd name="f54" fmla="*/ 2543 f38 1"/>
                <a:gd name="f55" fmla="*/ 381372 f37 1"/>
                <a:gd name="f56" fmla="+- f39 0 f1"/>
                <a:gd name="f57" fmla="*/ f42 1 4455"/>
                <a:gd name="f58" fmla="*/ f43 1 381880"/>
                <a:gd name="f59" fmla="*/ f44 1 4455"/>
                <a:gd name="f60" fmla="*/ f45 1 381880"/>
                <a:gd name="f61" fmla="*/ f46 1 381880"/>
                <a:gd name="f62" fmla="*/ f47 1 4455"/>
                <a:gd name="f63" fmla="*/ f48 1 381880"/>
                <a:gd name="f64" fmla="*/ f49 1 4455"/>
                <a:gd name="f65" fmla="*/ f50 1 381880"/>
                <a:gd name="f66" fmla="*/ f51 1 4455"/>
                <a:gd name="f67" fmla="*/ f52 1 4455"/>
                <a:gd name="f68" fmla="*/ f53 1 381880"/>
                <a:gd name="f69" fmla="*/ f54 1 4455"/>
                <a:gd name="f70" fmla="*/ f55 1 381880"/>
                <a:gd name="f71" fmla="*/ f33 1 f40"/>
                <a:gd name="f72" fmla="*/ f34 1 f40"/>
                <a:gd name="f73" fmla="*/ f33 1 f41"/>
                <a:gd name="f74" fmla="*/ f35 1 f41"/>
                <a:gd name="f75" fmla="*/ f57 1 f40"/>
                <a:gd name="f76" fmla="*/ f58 1 f41"/>
                <a:gd name="f77" fmla="*/ f59 1 f40"/>
                <a:gd name="f78" fmla="*/ f60 1 f41"/>
                <a:gd name="f79" fmla="*/ f61 1 f41"/>
                <a:gd name="f80" fmla="*/ f62 1 f40"/>
                <a:gd name="f81" fmla="*/ f63 1 f41"/>
                <a:gd name="f82" fmla="*/ f64 1 f40"/>
                <a:gd name="f83" fmla="*/ f65 1 f41"/>
                <a:gd name="f84" fmla="*/ f66 1 f40"/>
                <a:gd name="f85" fmla="*/ f67 1 f40"/>
                <a:gd name="f86" fmla="*/ f68 1 f41"/>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2 1"/>
                <a:gd name="f98" fmla="*/ f80 f31 1"/>
                <a:gd name="f99" fmla="*/ f81 f32 1"/>
                <a:gd name="f100" fmla="*/ f82 f31 1"/>
                <a:gd name="f101" fmla="*/ f83 f32 1"/>
                <a:gd name="f102" fmla="*/ f84 f31 1"/>
                <a:gd name="f103" fmla="*/ f85 f31 1"/>
                <a:gd name="f104" fmla="*/ f86 f32 1"/>
                <a:gd name="f105" fmla="*/ f87 f31 1"/>
                <a:gd name="f106" fmla="*/ f88 f32 1"/>
              </a:gdLst>
              <a:ahLst/>
              <a:cxnLst>
                <a:cxn ang="3cd4">
                  <a:pos x="hc" y="t"/>
                </a:cxn>
                <a:cxn ang="0">
                  <a:pos x="r" y="vc"/>
                </a:cxn>
                <a:cxn ang="cd4">
                  <a:pos x="hc" y="b"/>
                </a:cxn>
                <a:cxn ang="cd2">
                  <a:pos x="l" y="vc"/>
                </a:cxn>
                <a:cxn ang="f56">
                  <a:pos x="f93" y="f94"/>
                </a:cxn>
                <a:cxn ang="f56">
                  <a:pos x="f93" y="f94"/>
                </a:cxn>
                <a:cxn ang="f56">
                  <a:pos x="f95" y="f96"/>
                </a:cxn>
                <a:cxn ang="f56">
                  <a:pos x="f95" y="f97"/>
                </a:cxn>
                <a:cxn ang="f56">
                  <a:pos x="f98" y="f99"/>
                </a:cxn>
                <a:cxn ang="f56">
                  <a:pos x="f100" y="f101"/>
                </a:cxn>
                <a:cxn ang="f56">
                  <a:pos x="f102" y="f97"/>
                </a:cxn>
                <a:cxn ang="f56">
                  <a:pos x="f103" y="f104"/>
                </a:cxn>
                <a:cxn ang="f56">
                  <a:pos x="f105" y="f106"/>
                </a:cxn>
                <a:cxn ang="f56">
                  <a:pos x="f105" y="f106"/>
                </a:cxn>
                <a:cxn ang="f56">
                  <a:pos x="f105" y="f106"/>
                </a:cxn>
                <a:cxn ang="f56">
                  <a:pos x="f105" y="f106"/>
                </a:cxn>
                <a:cxn ang="f56">
                  <a:pos x="f105" y="f106"/>
                </a:cxn>
                <a:cxn ang="f56">
                  <a:pos x="f105" y="f106"/>
                </a:cxn>
                <a:cxn ang="f56">
                  <a:pos x="f93" y="f94"/>
                </a:cxn>
              </a:cxnLst>
              <a:rect l="f89" t="f92" r="f90" b="f91"/>
              <a:pathLst>
                <a:path w="4455" h="381880">
                  <a:moveTo>
                    <a:pt x="f8" y="f7"/>
                  </a:moveTo>
                  <a:lnTo>
                    <a:pt x="f8" y="f7"/>
                  </a:lnTo>
                  <a:lnTo>
                    <a:pt x="f9" y="f10"/>
                  </a:lnTo>
                  <a:lnTo>
                    <a:pt x="f9" y="f11"/>
                  </a:lnTo>
                  <a:cubicBezTo>
                    <a:pt x="f12" y="f13"/>
                    <a:pt x="f14" y="f15"/>
                    <a:pt x="f16" y="f17"/>
                  </a:cubicBezTo>
                  <a:cubicBezTo>
                    <a:pt x="f18" y="f19"/>
                    <a:pt x="f20" y="f5"/>
                    <a:pt x="f21" y="f5"/>
                  </a:cubicBezTo>
                  <a:cubicBezTo>
                    <a:pt x="f22" y="f23"/>
                    <a:pt x="f24" y="f25"/>
                    <a:pt x="f26" y="f11"/>
                  </a:cubicBezTo>
                  <a:lnTo>
                    <a:pt x="f5" y="f27"/>
                  </a:lnTo>
                  <a:lnTo>
                    <a:pt x="f28" y="f29"/>
                  </a:lnTo>
                  <a:lnTo>
                    <a:pt x="f28" y="f29"/>
                  </a:lnTo>
                  <a:cubicBezTo>
                    <a:pt x="f28" y="f29"/>
                    <a:pt x="f28" y="f29"/>
                    <a:pt x="f28" y="f29"/>
                  </a:cubicBezTo>
                  <a:cubicBezTo>
                    <a:pt x="f28" y="f29"/>
                    <a:pt x="f28" y="f29"/>
                    <a:pt x="f28" y="f29"/>
                  </a:cubicBezTo>
                  <a:lnTo>
                    <a:pt x="f28" y="f29"/>
                  </a:lnTo>
                  <a:lnTo>
                    <a:pt x="f28" y="f29"/>
                  </a:lnTo>
                  <a:cubicBezTo>
                    <a:pt x="f28" y="f29"/>
                    <a:pt x="f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2" name="Freeform: Shape 446">
              <a:extLst>
                <a:ext uri="{FF2B5EF4-FFF2-40B4-BE49-F238E27FC236}">
                  <a16:creationId xmlns:a16="http://schemas.microsoft.com/office/drawing/2014/main" id="{579EAA9A-BA77-8460-D209-95857CE83725}"/>
                </a:ext>
              </a:extLst>
            </p:cNvPr>
            <p:cNvSpPr/>
            <p:nvPr/>
          </p:nvSpPr>
          <p:spPr>
            <a:xfrm flipH="1">
              <a:off x="12179286" y="603504"/>
              <a:ext cx="12710" cy="12710"/>
            </a:xfrm>
            <a:custGeom>
              <a:avLst/>
              <a:gdLst>
                <a:gd name="f0" fmla="val w"/>
                <a:gd name="f1" fmla="val h"/>
                <a:gd name="f2" fmla="val 0"/>
                <a:gd name="f3" fmla="val 12714"/>
                <a:gd name="f4" fmla="val 12712"/>
                <a:gd name="f5" fmla="*/ f0 1 12714"/>
                <a:gd name="f6" fmla="*/ f1 1 12712"/>
                <a:gd name="f7" fmla="val f2"/>
                <a:gd name="f8" fmla="val f3"/>
                <a:gd name="f9" fmla="val f4"/>
                <a:gd name="f10" fmla="+- f9 0 f7"/>
                <a:gd name="f11" fmla="+- f8 0 f7"/>
                <a:gd name="f12" fmla="*/ f11 1 12714"/>
                <a:gd name="f13" fmla="*/ f10 1 12712"/>
                <a:gd name="f14" fmla="*/ f7 1 f12"/>
                <a:gd name="f15" fmla="*/ f8 1 f12"/>
                <a:gd name="f16" fmla="*/ f7 1 f13"/>
                <a:gd name="f17" fmla="*/ f9 1 f13"/>
                <a:gd name="f18" fmla="*/ f14 f5 1"/>
                <a:gd name="f19" fmla="*/ f15 f5 1"/>
                <a:gd name="f20" fmla="*/ f17 f6 1"/>
                <a:gd name="f21" fmla="*/ f16 f6 1"/>
              </a:gdLst>
              <a:ahLst/>
              <a:cxnLst>
                <a:cxn ang="3cd4">
                  <a:pos x="hc" y="t"/>
                </a:cxn>
                <a:cxn ang="0">
                  <a:pos x="r" y="vc"/>
                </a:cxn>
                <a:cxn ang="cd4">
                  <a:pos x="hc" y="b"/>
                </a:cxn>
                <a:cxn ang="cd2">
                  <a:pos x="l" y="vc"/>
                </a:cxn>
              </a:cxnLst>
              <a:rect l="f18" t="f21" r="f19" b="f20"/>
              <a:pathLst>
                <a:path w="12714" h="12712"/>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3" name="Freeform: Shape 447">
              <a:extLst>
                <a:ext uri="{FF2B5EF4-FFF2-40B4-BE49-F238E27FC236}">
                  <a16:creationId xmlns:a16="http://schemas.microsoft.com/office/drawing/2014/main" id="{4B80BFC0-C92B-FE7E-1997-B42352C79CD2}"/>
                </a:ext>
              </a:extLst>
            </p:cNvPr>
            <p:cNvSpPr/>
            <p:nvPr/>
          </p:nvSpPr>
          <p:spPr>
            <a:xfrm flipH="1">
              <a:off x="12123599" y="2128988"/>
              <a:ext cx="65096" cy="29745"/>
            </a:xfrm>
            <a:custGeom>
              <a:avLst/>
              <a:gdLst>
                <a:gd name="f0" fmla="val 10800000"/>
                <a:gd name="f1" fmla="val 5400000"/>
                <a:gd name="f2" fmla="val 180"/>
                <a:gd name="f3" fmla="val w"/>
                <a:gd name="f4" fmla="val h"/>
                <a:gd name="f5" fmla="val 0"/>
                <a:gd name="f6" fmla="val 65099"/>
                <a:gd name="f7" fmla="val 29746"/>
                <a:gd name="f8" fmla="val 1907"/>
                <a:gd name="f9" fmla="val 64562"/>
                <a:gd name="f10" fmla="val 2403"/>
                <a:gd name="f11" fmla="val 63729"/>
                <a:gd name="f12" fmla="val 63192"/>
                <a:gd name="f13" fmla="val 61539"/>
                <a:gd name="f14" fmla="val 26187"/>
                <a:gd name="f15" fmla="val 29747"/>
                <a:gd name="f16" fmla="val 63573"/>
                <a:gd name="f17" fmla="val 2797"/>
                <a:gd name="f18" fmla="+- 0 0 -90"/>
                <a:gd name="f19" fmla="*/ f3 1 65099"/>
                <a:gd name="f20" fmla="*/ f4 1 29746"/>
                <a:gd name="f21" fmla="val f5"/>
                <a:gd name="f22" fmla="val f6"/>
                <a:gd name="f23" fmla="val f7"/>
                <a:gd name="f24" fmla="*/ f18 f0 1"/>
                <a:gd name="f25" fmla="+- f23 0 f21"/>
                <a:gd name="f26" fmla="+- f22 0 f21"/>
                <a:gd name="f27" fmla="*/ f24 1 f2"/>
                <a:gd name="f28" fmla="*/ f26 1 65099"/>
                <a:gd name="f29" fmla="*/ f25 1 29746"/>
                <a:gd name="f30" fmla="*/ 65099 f26 1"/>
                <a:gd name="f31" fmla="*/ 1907 f25 1"/>
                <a:gd name="f32" fmla="*/ 63192 f26 1"/>
                <a:gd name="f33" fmla="*/ 61539 f26 1"/>
                <a:gd name="f34" fmla="*/ 0 f25 1"/>
                <a:gd name="f35" fmla="*/ 0 f26 1"/>
                <a:gd name="f36" fmla="*/ 26187 f25 1"/>
                <a:gd name="f37" fmla="*/ 29747 f25 1"/>
                <a:gd name="f38" fmla="*/ 63573 f26 1"/>
                <a:gd name="f39" fmla="*/ 2797 f25 1"/>
                <a:gd name="f40" fmla="+- f27 0 f1"/>
                <a:gd name="f41" fmla="*/ f30 1 65099"/>
                <a:gd name="f42" fmla="*/ f31 1 29746"/>
                <a:gd name="f43" fmla="*/ f32 1 65099"/>
                <a:gd name="f44" fmla="*/ f33 1 65099"/>
                <a:gd name="f45" fmla="*/ f34 1 29746"/>
                <a:gd name="f46" fmla="*/ f35 1 65099"/>
                <a:gd name="f47" fmla="*/ f36 1 29746"/>
                <a:gd name="f48" fmla="*/ f37 1 29746"/>
                <a:gd name="f49" fmla="*/ f38 1 65099"/>
                <a:gd name="f50" fmla="*/ f39 1 29746"/>
                <a:gd name="f51" fmla="*/ f21 1 f28"/>
                <a:gd name="f52" fmla="*/ f22 1 f28"/>
                <a:gd name="f53" fmla="*/ f21 1 f29"/>
                <a:gd name="f54" fmla="*/ f23 1 f29"/>
                <a:gd name="f55" fmla="*/ f41 1 f28"/>
                <a:gd name="f56" fmla="*/ f42 1 f29"/>
                <a:gd name="f57" fmla="*/ f43 1 f28"/>
                <a:gd name="f58" fmla="*/ f44 1 f28"/>
                <a:gd name="f59" fmla="*/ f45 1 f29"/>
                <a:gd name="f60" fmla="*/ f46 1 f28"/>
                <a:gd name="f61" fmla="*/ f47 1 f29"/>
                <a:gd name="f62" fmla="*/ f48 1 f29"/>
                <a:gd name="f63" fmla="*/ f49 1 f28"/>
                <a:gd name="f64" fmla="*/ f50 1 f29"/>
                <a:gd name="f65" fmla="*/ f51 f19 1"/>
                <a:gd name="f66" fmla="*/ f52 f19 1"/>
                <a:gd name="f67" fmla="*/ f54 f20 1"/>
                <a:gd name="f68" fmla="*/ f53 f20 1"/>
                <a:gd name="f69" fmla="*/ f55 f19 1"/>
                <a:gd name="f70" fmla="*/ f56 f20 1"/>
                <a:gd name="f71" fmla="*/ f57 f19 1"/>
                <a:gd name="f72" fmla="*/ f58 f19 1"/>
                <a:gd name="f73" fmla="*/ f59 f20 1"/>
                <a:gd name="f74" fmla="*/ f60 f19 1"/>
                <a:gd name="f75" fmla="*/ f61 f20 1"/>
                <a:gd name="f76" fmla="*/ f62 f20 1"/>
                <a:gd name="f77" fmla="*/ f63 f19 1"/>
                <a:gd name="f78" fmla="*/ f64 f20 1"/>
              </a:gdLst>
              <a:ahLst/>
              <a:cxnLst>
                <a:cxn ang="3cd4">
                  <a:pos x="hc" y="t"/>
                </a:cxn>
                <a:cxn ang="0">
                  <a:pos x="r" y="vc"/>
                </a:cxn>
                <a:cxn ang="cd4">
                  <a:pos x="hc" y="b"/>
                </a:cxn>
                <a:cxn ang="cd2">
                  <a:pos x="l" y="vc"/>
                </a:cxn>
                <a:cxn ang="f40">
                  <a:pos x="f69" y="f70"/>
                </a:cxn>
                <a:cxn ang="f40">
                  <a:pos x="f69" y="f70"/>
                </a:cxn>
                <a:cxn ang="f40">
                  <a:pos x="f69" y="f70"/>
                </a:cxn>
                <a:cxn ang="f40">
                  <a:pos x="f71" y="f70"/>
                </a:cxn>
                <a:cxn ang="f40">
                  <a:pos x="f72" y="f73"/>
                </a:cxn>
                <a:cxn ang="f40">
                  <a:pos x="f74" y="f75"/>
                </a:cxn>
                <a:cxn ang="f40">
                  <a:pos x="f74" y="f76"/>
                </a:cxn>
                <a:cxn ang="f40">
                  <a:pos x="f77" y="f78"/>
                </a:cxn>
              </a:cxnLst>
              <a:rect l="f65" t="f68" r="f66" b="f67"/>
              <a:pathLst>
                <a:path w="65099" h="29746">
                  <a:moveTo>
                    <a:pt x="f6" y="f8"/>
                  </a:moveTo>
                  <a:lnTo>
                    <a:pt x="f6" y="f8"/>
                  </a:lnTo>
                  <a:lnTo>
                    <a:pt x="f6" y="f8"/>
                  </a:lnTo>
                  <a:cubicBezTo>
                    <a:pt x="f9" y="f10"/>
                    <a:pt x="f11" y="f10"/>
                    <a:pt x="f12" y="f8"/>
                  </a:cubicBezTo>
                  <a:lnTo>
                    <a:pt x="f13" y="f5"/>
                  </a:lnTo>
                  <a:lnTo>
                    <a:pt x="f5" y="f14"/>
                  </a:lnTo>
                  <a:lnTo>
                    <a:pt x="f5" y="f15"/>
                  </a:lnTo>
                  <a:lnTo>
                    <a:pt x="f16"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4" name="Freeform: Shape 448">
              <a:extLst>
                <a:ext uri="{FF2B5EF4-FFF2-40B4-BE49-F238E27FC236}">
                  <a16:creationId xmlns:a16="http://schemas.microsoft.com/office/drawing/2014/main" id="{7348A929-24BB-C9F1-808A-3D5FDBF542ED}"/>
                </a:ext>
              </a:extLst>
            </p:cNvPr>
            <p:cNvSpPr/>
            <p:nvPr/>
          </p:nvSpPr>
          <p:spPr>
            <a:xfrm flipH="1">
              <a:off x="12110249" y="2128988"/>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714" h="12712">
                  <a:moveTo>
                    <a:pt x="f5" y="f5"/>
                  </a:moveTo>
                  <a:cubicBezTo>
                    <a:pt x="f5" y="f5"/>
                    <a:pt x="f5" y="f5"/>
                    <a:pt x="f5" y="f5"/>
                  </a:cubicBez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5" name="Freeform: Shape 449">
              <a:extLst>
                <a:ext uri="{FF2B5EF4-FFF2-40B4-BE49-F238E27FC236}">
                  <a16:creationId xmlns:a16="http://schemas.microsoft.com/office/drawing/2014/main" id="{41F3D316-104C-F0C1-A4E8-7BDEA3E1F806}"/>
                </a:ext>
              </a:extLst>
            </p:cNvPr>
            <p:cNvSpPr/>
            <p:nvPr/>
          </p:nvSpPr>
          <p:spPr>
            <a:xfrm flipH="1">
              <a:off x="12109993" y="2129628"/>
              <a:ext cx="12710" cy="12710"/>
            </a:xfrm>
            <a:custGeom>
              <a:avLst/>
              <a:gdLst>
                <a:gd name="f0" fmla="val 10800000"/>
                <a:gd name="f1" fmla="val 5400000"/>
                <a:gd name="f2" fmla="val 180"/>
                <a:gd name="f3" fmla="val w"/>
                <a:gd name="f4" fmla="val h"/>
                <a:gd name="f5" fmla="val 0"/>
                <a:gd name="f6" fmla="val 12714"/>
                <a:gd name="f7" fmla="val 12712"/>
                <a:gd name="f8" fmla="+- 0 0 -90"/>
                <a:gd name="f9" fmla="*/ f3 1 12714"/>
                <a:gd name="f10" fmla="*/ f4 1 12712"/>
                <a:gd name="f11" fmla="val f5"/>
                <a:gd name="f12" fmla="val f6"/>
                <a:gd name="f13" fmla="val f7"/>
                <a:gd name="f14" fmla="*/ f8 f0 1"/>
                <a:gd name="f15" fmla="+- f13 0 f11"/>
                <a:gd name="f16" fmla="+- f12 0 f11"/>
                <a:gd name="f17" fmla="*/ f14 1 f2"/>
                <a:gd name="f18" fmla="*/ f16 1 12714"/>
                <a:gd name="f19" fmla="*/ f15 1 12712"/>
                <a:gd name="f20" fmla="*/ 0 f16 1"/>
                <a:gd name="f21" fmla="*/ 0 f15 1"/>
                <a:gd name="f22" fmla="+- f17 0 f1"/>
                <a:gd name="f23" fmla="*/ f20 1 12714"/>
                <a:gd name="f24" fmla="*/ f21 1 12712"/>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714" h="12712">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6" name="Freeform: Shape 450">
              <a:extLst>
                <a:ext uri="{FF2B5EF4-FFF2-40B4-BE49-F238E27FC236}">
                  <a16:creationId xmlns:a16="http://schemas.microsoft.com/office/drawing/2014/main" id="{0612C17D-EC9A-6031-36A1-9814AA40603D}"/>
                </a:ext>
              </a:extLst>
            </p:cNvPr>
            <p:cNvSpPr/>
            <p:nvPr/>
          </p:nvSpPr>
          <p:spPr>
            <a:xfrm flipH="1">
              <a:off x="12123343" y="2064669"/>
              <a:ext cx="65352" cy="66220"/>
            </a:xfrm>
            <a:custGeom>
              <a:avLst/>
              <a:gdLst>
                <a:gd name="f0" fmla="val 10800000"/>
                <a:gd name="f1" fmla="val 5400000"/>
                <a:gd name="f2" fmla="val 180"/>
                <a:gd name="f3" fmla="val w"/>
                <a:gd name="f4" fmla="val h"/>
                <a:gd name="f5" fmla="val 0"/>
                <a:gd name="f6" fmla="val 65353"/>
                <a:gd name="f7" fmla="val 66221"/>
                <a:gd name="f8" fmla="val 63446"/>
                <a:gd name="f9" fmla="val 65850"/>
                <a:gd name="f10" fmla="val 63983"/>
                <a:gd name="f11" fmla="val 66346"/>
                <a:gd name="f12" fmla="val 64816"/>
                <a:gd name="f13" fmla="val 62810"/>
                <a:gd name="f14" fmla="val 63308"/>
                <a:gd name="f15" fmla="val 4576"/>
                <a:gd name="f16" fmla="val 61539"/>
                <a:gd name="f17" fmla="val 64325"/>
                <a:gd name="f18" fmla="+- 0 0 -90"/>
                <a:gd name="f19" fmla="*/ f3 1 65353"/>
                <a:gd name="f20" fmla="*/ f4 1 66221"/>
                <a:gd name="f21" fmla="val f5"/>
                <a:gd name="f22" fmla="val f6"/>
                <a:gd name="f23" fmla="val f7"/>
                <a:gd name="f24" fmla="*/ f18 f0 1"/>
                <a:gd name="f25" fmla="+- f23 0 f21"/>
                <a:gd name="f26" fmla="+- f22 0 f21"/>
                <a:gd name="f27" fmla="*/ f24 1 f2"/>
                <a:gd name="f28" fmla="*/ f26 1 65353"/>
                <a:gd name="f29" fmla="*/ f25 1 66221"/>
                <a:gd name="f30" fmla="*/ 63446 f26 1"/>
                <a:gd name="f31" fmla="*/ 65850 f25 1"/>
                <a:gd name="f32" fmla="*/ 65353 f26 1"/>
                <a:gd name="f33" fmla="*/ 62810 f26 1"/>
                <a:gd name="f34" fmla="*/ 63308 f25 1"/>
                <a:gd name="f35" fmla="*/ 0 f26 1"/>
                <a:gd name="f36" fmla="*/ 0 f25 1"/>
                <a:gd name="f37" fmla="*/ 4576 f25 1"/>
                <a:gd name="f38" fmla="*/ 61539 f26 1"/>
                <a:gd name="f39" fmla="*/ 64325 f25 1"/>
                <a:gd name="f40" fmla="+- f27 0 f1"/>
                <a:gd name="f41" fmla="*/ f30 1 65353"/>
                <a:gd name="f42" fmla="*/ f31 1 66221"/>
                <a:gd name="f43" fmla="*/ f32 1 65353"/>
                <a:gd name="f44" fmla="*/ f33 1 65353"/>
                <a:gd name="f45" fmla="*/ f34 1 66221"/>
                <a:gd name="f46" fmla="*/ f35 1 65353"/>
                <a:gd name="f47" fmla="*/ f36 1 66221"/>
                <a:gd name="f48" fmla="*/ f37 1 66221"/>
                <a:gd name="f49" fmla="*/ f38 1 65353"/>
                <a:gd name="f50" fmla="*/ f39 1 66221"/>
                <a:gd name="f51" fmla="*/ f21 1 f28"/>
                <a:gd name="f52" fmla="*/ f22 1 f28"/>
                <a:gd name="f53" fmla="*/ f21 1 f29"/>
                <a:gd name="f54" fmla="*/ f23 1 f29"/>
                <a:gd name="f55" fmla="*/ f41 1 f28"/>
                <a:gd name="f56" fmla="*/ f42 1 f29"/>
                <a:gd name="f57" fmla="*/ f43 1 f28"/>
                <a:gd name="f58" fmla="*/ f44 1 f28"/>
                <a:gd name="f59" fmla="*/ f45 1 f29"/>
                <a:gd name="f60" fmla="*/ f46 1 f28"/>
                <a:gd name="f61" fmla="*/ f47 1 f29"/>
                <a:gd name="f62" fmla="*/ f48 1 f29"/>
                <a:gd name="f63" fmla="*/ f49 1 f28"/>
                <a:gd name="f64" fmla="*/ f50 1 f29"/>
                <a:gd name="f65" fmla="*/ f51 f19 1"/>
                <a:gd name="f66" fmla="*/ f52 f19 1"/>
                <a:gd name="f67" fmla="*/ f54 f20 1"/>
                <a:gd name="f68" fmla="*/ f53 f20 1"/>
                <a:gd name="f69" fmla="*/ f55 f19 1"/>
                <a:gd name="f70" fmla="*/ f56 f20 1"/>
                <a:gd name="f71" fmla="*/ f57 f19 1"/>
                <a:gd name="f72" fmla="*/ f58 f19 1"/>
                <a:gd name="f73" fmla="*/ f59 f20 1"/>
                <a:gd name="f74" fmla="*/ f60 f19 1"/>
                <a:gd name="f75" fmla="*/ f61 f20 1"/>
                <a:gd name="f76" fmla="*/ f62 f20 1"/>
                <a:gd name="f77" fmla="*/ f63 f19 1"/>
                <a:gd name="f78" fmla="*/ f64 f20 1"/>
              </a:gdLst>
              <a:ahLst/>
              <a:cxnLst>
                <a:cxn ang="3cd4">
                  <a:pos x="hc" y="t"/>
                </a:cxn>
                <a:cxn ang="0">
                  <a:pos x="r" y="vc"/>
                </a:cxn>
                <a:cxn ang="cd4">
                  <a:pos x="hc" y="b"/>
                </a:cxn>
                <a:cxn ang="cd2">
                  <a:pos x="l" y="vc"/>
                </a:cxn>
                <a:cxn ang="f40">
                  <a:pos x="f69" y="f70"/>
                </a:cxn>
                <a:cxn ang="f40">
                  <a:pos x="f71" y="f70"/>
                </a:cxn>
                <a:cxn ang="f40">
                  <a:pos x="f71" y="f70"/>
                </a:cxn>
                <a:cxn ang="f40">
                  <a:pos x="f71" y="f70"/>
                </a:cxn>
                <a:cxn ang="f40">
                  <a:pos x="f71" y="f70"/>
                </a:cxn>
                <a:cxn ang="f40">
                  <a:pos x="f71" y="f70"/>
                </a:cxn>
                <a:cxn ang="f40">
                  <a:pos x="f71" y="f70"/>
                </a:cxn>
                <a:cxn ang="f40">
                  <a:pos x="f71" y="f70"/>
                </a:cxn>
                <a:cxn ang="f40">
                  <a:pos x="f72" y="f73"/>
                </a:cxn>
                <a:cxn ang="f40">
                  <a:pos x="f74" y="f75"/>
                </a:cxn>
                <a:cxn ang="f40">
                  <a:pos x="f74" y="f76"/>
                </a:cxn>
                <a:cxn ang="f40">
                  <a:pos x="f77" y="f78"/>
                </a:cxn>
              </a:cxnLst>
              <a:rect l="f65" t="f68" r="f66" b="f67"/>
              <a:pathLst>
                <a:path w="65353" h="66221">
                  <a:moveTo>
                    <a:pt x="f8" y="f9"/>
                  </a:moveTo>
                  <a:cubicBezTo>
                    <a:pt x="f10" y="f11"/>
                    <a:pt x="f12" y="f11"/>
                    <a:pt x="f6" y="f9"/>
                  </a:cubicBezTo>
                  <a:lnTo>
                    <a:pt x="f6" y="f9"/>
                  </a:lnTo>
                  <a:lnTo>
                    <a:pt x="f6" y="f9"/>
                  </a:lnTo>
                  <a:lnTo>
                    <a:pt x="f6" y="f9"/>
                  </a:lnTo>
                  <a:lnTo>
                    <a:pt x="f6" y="f9"/>
                  </a:lnTo>
                  <a:cubicBezTo>
                    <a:pt x="f6" y="f9"/>
                    <a:pt x="f6" y="f9"/>
                    <a:pt x="f6" y="f9"/>
                  </a:cubicBezTo>
                  <a:lnTo>
                    <a:pt x="f6" y="f9"/>
                  </a:lnTo>
                  <a:lnTo>
                    <a:pt x="f13" y="f14"/>
                  </a:lnTo>
                  <a:lnTo>
                    <a:pt x="f5" y="f5"/>
                  </a:lnTo>
                  <a:lnTo>
                    <a:pt x="f5" y="f15"/>
                  </a:lnTo>
                  <a:lnTo>
                    <a:pt x="f16"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7" name="Freeform: Shape 451">
              <a:extLst>
                <a:ext uri="{FF2B5EF4-FFF2-40B4-BE49-F238E27FC236}">
                  <a16:creationId xmlns:a16="http://schemas.microsoft.com/office/drawing/2014/main" id="{B7707B29-C8F9-B6BD-4A6A-8E40105CB70F}"/>
                </a:ext>
              </a:extLst>
            </p:cNvPr>
            <p:cNvSpPr/>
            <p:nvPr/>
          </p:nvSpPr>
          <p:spPr>
            <a:xfrm flipH="1">
              <a:off x="7606216" y="4225323"/>
              <a:ext cx="94512" cy="335923"/>
            </a:xfrm>
            <a:custGeom>
              <a:avLst/>
              <a:gdLst>
                <a:gd name="f0" fmla="val 10800000"/>
                <a:gd name="f1" fmla="val 5400000"/>
                <a:gd name="f2" fmla="val 180"/>
                <a:gd name="f3" fmla="val w"/>
                <a:gd name="f4" fmla="val h"/>
                <a:gd name="f5" fmla="val 0"/>
                <a:gd name="f6" fmla="val 94514"/>
                <a:gd name="f7" fmla="val 335926"/>
                <a:gd name="f8" fmla="val 93126"/>
                <a:gd name="f9" fmla="val 66"/>
                <a:gd name="f10" fmla="val 92325"/>
                <a:gd name="f11" fmla="val -176"/>
                <a:gd name="f12" fmla="val 91473"/>
                <a:gd name="f13" fmla="val 269"/>
                <a:gd name="f14" fmla="val 91219"/>
                <a:gd name="f15" fmla="val 1082"/>
                <a:gd name="f16" fmla="val 690"/>
                <a:gd name="f17" fmla="val 331605"/>
                <a:gd name="f18" fmla="val 54"/>
                <a:gd name="f19" fmla="val 334020"/>
                <a:gd name="f20" fmla="val -149"/>
                <a:gd name="f21" fmla="val 334783"/>
                <a:gd name="f22" fmla="val 233"/>
                <a:gd name="f23" fmla="val 335584"/>
                <a:gd name="f24" fmla="val 945"/>
                <a:gd name="f25" fmla="val 335927"/>
                <a:gd name="f26" fmla="val 1962"/>
                <a:gd name="f27" fmla="val 334910"/>
                <a:gd name="f28" fmla="val 92236"/>
                <a:gd name="f29" fmla="val 5913"/>
                <a:gd name="f30" fmla="val 3625"/>
                <a:gd name="f31" fmla="val 93215"/>
                <a:gd name="f32" fmla="val 3867"/>
                <a:gd name="f33" fmla="val 94219"/>
                <a:gd name="f34" fmla="val 3269"/>
                <a:gd name="f35" fmla="val 94461"/>
                <a:gd name="f36" fmla="val 2290"/>
                <a:gd name="f37" fmla="val 94702"/>
                <a:gd name="f38" fmla="val 1311"/>
                <a:gd name="f39" fmla="val 94105"/>
                <a:gd name="f40" fmla="val 307"/>
                <a:gd name="f41" fmla="+- 0 0 -90"/>
                <a:gd name="f42" fmla="*/ f3 1 94514"/>
                <a:gd name="f43" fmla="*/ f4 1 335926"/>
                <a:gd name="f44" fmla="val f5"/>
                <a:gd name="f45" fmla="val f6"/>
                <a:gd name="f46" fmla="val f7"/>
                <a:gd name="f47" fmla="*/ f41 f0 1"/>
                <a:gd name="f48" fmla="+- f46 0 f44"/>
                <a:gd name="f49" fmla="+- f45 0 f44"/>
                <a:gd name="f50" fmla="*/ f47 1 f2"/>
                <a:gd name="f51" fmla="*/ f49 1 94514"/>
                <a:gd name="f52" fmla="*/ f48 1 335926"/>
                <a:gd name="f53" fmla="*/ 93126 f49 1"/>
                <a:gd name="f54" fmla="*/ 66 f48 1"/>
                <a:gd name="f55" fmla="*/ 91219 f49 1"/>
                <a:gd name="f56" fmla="*/ 1082 f48 1"/>
                <a:gd name="f57" fmla="*/ 690 f49 1"/>
                <a:gd name="f58" fmla="*/ 331605 f48 1"/>
                <a:gd name="f59" fmla="*/ 54 f49 1"/>
                <a:gd name="f60" fmla="*/ 334020 f48 1"/>
                <a:gd name="f61" fmla="*/ 945 f49 1"/>
                <a:gd name="f62" fmla="*/ 335927 f48 1"/>
                <a:gd name="f63" fmla="*/ 1962 f49 1"/>
                <a:gd name="f64" fmla="*/ 334910 f48 1"/>
                <a:gd name="f65" fmla="*/ 92236 f49 1"/>
                <a:gd name="f66" fmla="*/ 5913 f48 1"/>
                <a:gd name="f67" fmla="*/ 3625 f48 1"/>
                <a:gd name="f68" fmla="*/ 94461 f49 1"/>
                <a:gd name="f69" fmla="*/ 2290 f48 1"/>
                <a:gd name="f70" fmla="+- f50 0 f1"/>
                <a:gd name="f71" fmla="*/ f53 1 94514"/>
                <a:gd name="f72" fmla="*/ f54 1 335926"/>
                <a:gd name="f73" fmla="*/ f55 1 94514"/>
                <a:gd name="f74" fmla="*/ f56 1 335926"/>
                <a:gd name="f75" fmla="*/ f57 1 94514"/>
                <a:gd name="f76" fmla="*/ f58 1 335926"/>
                <a:gd name="f77" fmla="*/ f59 1 94514"/>
                <a:gd name="f78" fmla="*/ f60 1 335926"/>
                <a:gd name="f79" fmla="*/ f61 1 94514"/>
                <a:gd name="f80" fmla="*/ f62 1 335926"/>
                <a:gd name="f81" fmla="*/ f63 1 94514"/>
                <a:gd name="f82" fmla="*/ f64 1 335926"/>
                <a:gd name="f83" fmla="*/ f65 1 94514"/>
                <a:gd name="f84" fmla="*/ f66 1 335926"/>
                <a:gd name="f85" fmla="*/ f67 1 335926"/>
                <a:gd name="f86" fmla="*/ f68 1 94514"/>
                <a:gd name="f87" fmla="*/ f69 1 335926"/>
                <a:gd name="f88" fmla="*/ f44 1 f51"/>
                <a:gd name="f89" fmla="*/ f45 1 f51"/>
                <a:gd name="f90" fmla="*/ f44 1 f52"/>
                <a:gd name="f91" fmla="*/ f46 1 f52"/>
                <a:gd name="f92" fmla="*/ f71 1 f51"/>
                <a:gd name="f93" fmla="*/ f72 1 f52"/>
                <a:gd name="f94" fmla="*/ f73 1 f51"/>
                <a:gd name="f95" fmla="*/ f74 1 f52"/>
                <a:gd name="f96" fmla="*/ f75 1 f51"/>
                <a:gd name="f97" fmla="*/ f76 1 f52"/>
                <a:gd name="f98" fmla="*/ f77 1 f51"/>
                <a:gd name="f99" fmla="*/ f78 1 f52"/>
                <a:gd name="f100" fmla="*/ f79 1 f51"/>
                <a:gd name="f101" fmla="*/ f80 1 f52"/>
                <a:gd name="f102" fmla="*/ f81 1 f51"/>
                <a:gd name="f103" fmla="*/ f82 1 f52"/>
                <a:gd name="f104" fmla="*/ f83 1 f51"/>
                <a:gd name="f105" fmla="*/ f84 1 f52"/>
                <a:gd name="f106" fmla="*/ f85 1 f52"/>
                <a:gd name="f107" fmla="*/ f86 1 f51"/>
                <a:gd name="f108" fmla="*/ f87 1 f52"/>
                <a:gd name="f109" fmla="*/ f88 f42 1"/>
                <a:gd name="f110" fmla="*/ f89 f42 1"/>
                <a:gd name="f111" fmla="*/ f91 f43 1"/>
                <a:gd name="f112" fmla="*/ f90 f43 1"/>
                <a:gd name="f113" fmla="*/ f92 f42 1"/>
                <a:gd name="f114" fmla="*/ f93 f43 1"/>
                <a:gd name="f115" fmla="*/ f94 f42 1"/>
                <a:gd name="f116" fmla="*/ f95 f43 1"/>
                <a:gd name="f117" fmla="*/ f96 f42 1"/>
                <a:gd name="f118" fmla="*/ f97 f43 1"/>
                <a:gd name="f119" fmla="*/ f98 f42 1"/>
                <a:gd name="f120" fmla="*/ f99 f43 1"/>
                <a:gd name="f121" fmla="*/ f100 f42 1"/>
                <a:gd name="f122" fmla="*/ f101 f43 1"/>
                <a:gd name="f123" fmla="*/ f102 f42 1"/>
                <a:gd name="f124" fmla="*/ f103 f43 1"/>
                <a:gd name="f125" fmla="*/ f104 f42 1"/>
                <a:gd name="f126" fmla="*/ f105 f43 1"/>
                <a:gd name="f127" fmla="*/ f106 f43 1"/>
                <a:gd name="f128" fmla="*/ f107 f42 1"/>
                <a:gd name="f129" fmla="*/ f108 f43 1"/>
              </a:gdLst>
              <a:ahLst/>
              <a:cxnLst>
                <a:cxn ang="3cd4">
                  <a:pos x="hc" y="t"/>
                </a:cxn>
                <a:cxn ang="0">
                  <a:pos x="r" y="vc"/>
                </a:cxn>
                <a:cxn ang="cd4">
                  <a:pos x="hc" y="b"/>
                </a:cxn>
                <a:cxn ang="cd2">
                  <a:pos x="l" y="vc"/>
                </a:cxn>
                <a:cxn ang="f70">
                  <a:pos x="f113" y="f114"/>
                </a:cxn>
                <a:cxn ang="f70">
                  <a:pos x="f115" y="f116"/>
                </a:cxn>
                <a:cxn ang="f70">
                  <a:pos x="f115" y="f116"/>
                </a:cxn>
                <a:cxn ang="f70">
                  <a:pos x="f117" y="f118"/>
                </a:cxn>
                <a:cxn ang="f70">
                  <a:pos x="f119" y="f120"/>
                </a:cxn>
                <a:cxn ang="f70">
                  <a:pos x="f121" y="f122"/>
                </a:cxn>
                <a:cxn ang="f70">
                  <a:pos x="f123" y="f122"/>
                </a:cxn>
                <a:cxn ang="f70">
                  <a:pos x="f123" y="f122"/>
                </a:cxn>
                <a:cxn ang="f70">
                  <a:pos x="f123" y="f122"/>
                </a:cxn>
                <a:cxn ang="f70">
                  <a:pos x="f123" y="f124"/>
                </a:cxn>
                <a:cxn ang="f70">
                  <a:pos x="f125" y="f126"/>
                </a:cxn>
                <a:cxn ang="f70">
                  <a:pos x="f125" y="f127"/>
                </a:cxn>
                <a:cxn ang="f70">
                  <a:pos x="f128" y="f129"/>
                </a:cxn>
                <a:cxn ang="f70">
                  <a:pos x="f113" y="f114"/>
                </a:cxn>
              </a:cxnLst>
              <a:rect l="f109" t="f112" r="f110" b="f111"/>
              <a:pathLst>
                <a:path w="94514" h="335926">
                  <a:moveTo>
                    <a:pt x="f8" y="f9"/>
                  </a:moveTo>
                  <a:cubicBezTo>
                    <a:pt x="f10" y="f11"/>
                    <a:pt x="f12" y="f13"/>
                    <a:pt x="f14" y="f15"/>
                  </a:cubicBezTo>
                  <a:cubicBezTo>
                    <a:pt x="f14" y="f15"/>
                    <a:pt x="f14" y="f15"/>
                    <a:pt x="f14" y="f15"/>
                  </a:cubicBezTo>
                  <a:lnTo>
                    <a:pt x="f16" y="f17"/>
                  </a:lnTo>
                  <a:lnTo>
                    <a:pt x="f18" y="f19"/>
                  </a:lnTo>
                  <a:cubicBezTo>
                    <a:pt x="f20" y="f21"/>
                    <a:pt x="f22" y="f23"/>
                    <a:pt x="f24" y="f25"/>
                  </a:cubicBezTo>
                  <a:lnTo>
                    <a:pt x="f26" y="f25"/>
                  </a:lnTo>
                  <a:lnTo>
                    <a:pt x="f26" y="f25"/>
                  </a:lnTo>
                  <a:cubicBezTo>
                    <a:pt x="f26" y="f25"/>
                    <a:pt x="f26" y="f25"/>
                    <a:pt x="f26" y="f25"/>
                  </a:cubicBezTo>
                  <a:lnTo>
                    <a:pt x="f26" y="f27"/>
                  </a:lnTo>
                  <a:lnTo>
                    <a:pt x="f28" y="f29"/>
                  </a:lnTo>
                  <a:lnTo>
                    <a:pt x="f28" y="f30"/>
                  </a:lnTo>
                  <a:cubicBezTo>
                    <a:pt x="f31" y="f32"/>
                    <a:pt x="f33" y="f34"/>
                    <a:pt x="f35" y="f36"/>
                  </a:cubicBez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8" name="Freeform: Shape 452">
              <a:extLst>
                <a:ext uri="{FF2B5EF4-FFF2-40B4-BE49-F238E27FC236}">
                  <a16:creationId xmlns:a16="http://schemas.microsoft.com/office/drawing/2014/main" id="{19023F9A-DB8E-189A-4F4B-59AA5AC599BD}"/>
                </a:ext>
              </a:extLst>
            </p:cNvPr>
            <p:cNvSpPr/>
            <p:nvPr/>
          </p:nvSpPr>
          <p:spPr>
            <a:xfrm flipH="1">
              <a:off x="10887221" y="1948677"/>
              <a:ext cx="42720" cy="34244"/>
            </a:xfrm>
            <a:custGeom>
              <a:avLst/>
              <a:gdLst>
                <a:gd name="f0" fmla="val 10800000"/>
                <a:gd name="f1" fmla="val 5400000"/>
                <a:gd name="f2" fmla="val 180"/>
                <a:gd name="f3" fmla="val w"/>
                <a:gd name="f4" fmla="val h"/>
                <a:gd name="f5" fmla="val 0"/>
                <a:gd name="f6" fmla="val 42723"/>
                <a:gd name="f7" fmla="val 34244"/>
                <a:gd name="f8" fmla="val 2673"/>
                <a:gd name="f9" fmla="val 15048"/>
                <a:gd name="f10" fmla="val 6741"/>
                <a:gd name="f11" fmla="val 18608"/>
                <a:gd name="f12" fmla="val 24415"/>
                <a:gd name="f13" fmla="val 31662"/>
                <a:gd name="f14" fmla="val 31066"/>
                <a:gd name="f15" fmla="val 31827"/>
                <a:gd name="f16" fmla="val 30418"/>
                <a:gd name="f17" fmla="val 32133"/>
                <a:gd name="f18" fmla="val 29807"/>
                <a:gd name="f19" fmla="val 32552"/>
                <a:gd name="f20" fmla="val 29286"/>
                <a:gd name="f21" fmla="val 34777"/>
                <a:gd name="f22" fmla="val 26464"/>
                <a:gd name="f23" fmla="val 38553"/>
                <a:gd name="f24" fmla="val 25345"/>
                <a:gd name="f25" fmla="val 41961"/>
                <a:gd name="f26" fmla="val 26489"/>
                <a:gd name="f27" fmla="val 42724"/>
                <a:gd name="f28" fmla="val 14116"/>
                <a:gd name="f29" fmla="val 1065"/>
                <a:gd name="f30" fmla="val 13353"/>
                <a:gd name="f31" fmla="val 12972"/>
                <a:gd name="f32" fmla="val 12450"/>
                <a:gd name="f33" fmla="val 683"/>
                <a:gd name="f34" fmla="val 11891"/>
                <a:gd name="f35" fmla="val 340"/>
                <a:gd name="f36" fmla="val 11319"/>
                <a:gd name="f37" fmla="val 48"/>
                <a:gd name="f38" fmla="val 9666"/>
                <a:gd name="f39" fmla="val 8013"/>
                <a:gd name="f40" fmla="val 7422"/>
                <a:gd name="f41" fmla="val -16"/>
                <a:gd name="f42" fmla="val 6824"/>
                <a:gd name="f43" fmla="val 6233"/>
                <a:gd name="f44" fmla="val 4404"/>
                <a:gd name="f45" fmla="val 442"/>
                <a:gd name="f46" fmla="val 2779"/>
                <a:gd name="f47" fmla="val 1471"/>
                <a:gd name="f48" fmla="val 1655"/>
                <a:gd name="f49" fmla="val 2972"/>
                <a:gd name="f50" fmla="val -887"/>
                <a:gd name="f51" fmla="val 6734"/>
                <a:gd name="f52" fmla="val -464"/>
                <a:gd name="f53" fmla="val 11768"/>
                <a:gd name="f54" fmla="+- 0 0 -90"/>
                <a:gd name="f55" fmla="*/ f3 1 42723"/>
                <a:gd name="f56" fmla="*/ f4 1 34244"/>
                <a:gd name="f57" fmla="val f5"/>
                <a:gd name="f58" fmla="val f6"/>
                <a:gd name="f59" fmla="val f7"/>
                <a:gd name="f60" fmla="*/ f54 f0 1"/>
                <a:gd name="f61" fmla="+- f59 0 f57"/>
                <a:gd name="f62" fmla="+- f58 0 f57"/>
                <a:gd name="f63" fmla="*/ f60 1 f2"/>
                <a:gd name="f64" fmla="*/ f62 1 42723"/>
                <a:gd name="f65" fmla="*/ f61 1 34244"/>
                <a:gd name="f66" fmla="*/ 2673 f62 1"/>
                <a:gd name="f67" fmla="*/ 15048 f61 1"/>
                <a:gd name="f68" fmla="*/ 6741 f62 1"/>
                <a:gd name="f69" fmla="*/ 18608 f61 1"/>
                <a:gd name="f70" fmla="*/ 24415 f62 1"/>
                <a:gd name="f71" fmla="*/ 34244 f61 1"/>
                <a:gd name="f72" fmla="*/ 31662 f62 1"/>
                <a:gd name="f73" fmla="*/ 31066 f61 1"/>
                <a:gd name="f74" fmla="*/ 32552 f62 1"/>
                <a:gd name="f75" fmla="*/ 29286 f61 1"/>
                <a:gd name="f76" fmla="*/ 41961 f62 1"/>
                <a:gd name="f77" fmla="*/ 26489 f61 1"/>
                <a:gd name="f78" fmla="*/ 42724 f62 1"/>
                <a:gd name="f79" fmla="*/ 14116 f62 1"/>
                <a:gd name="f80" fmla="*/ 1065 f61 1"/>
                <a:gd name="f81" fmla="*/ 12972 f62 1"/>
                <a:gd name="f82" fmla="*/ 11319 f62 1"/>
                <a:gd name="f83" fmla="*/ 48 f61 1"/>
                <a:gd name="f84" fmla="*/ 9666 f62 1"/>
                <a:gd name="f85" fmla="*/ 8013 f62 1"/>
                <a:gd name="f86" fmla="*/ 6233 f62 1"/>
                <a:gd name="f87" fmla="*/ 1655 f62 1"/>
                <a:gd name="f88" fmla="*/ 2972 f61 1"/>
                <a:gd name="f89" fmla="+- f63 0 f1"/>
                <a:gd name="f90" fmla="*/ f66 1 42723"/>
                <a:gd name="f91" fmla="*/ f67 1 34244"/>
                <a:gd name="f92" fmla="*/ f68 1 42723"/>
                <a:gd name="f93" fmla="*/ f69 1 34244"/>
                <a:gd name="f94" fmla="*/ f70 1 42723"/>
                <a:gd name="f95" fmla="*/ f71 1 34244"/>
                <a:gd name="f96" fmla="*/ f72 1 42723"/>
                <a:gd name="f97" fmla="*/ f73 1 34244"/>
                <a:gd name="f98" fmla="*/ f74 1 42723"/>
                <a:gd name="f99" fmla="*/ f75 1 34244"/>
                <a:gd name="f100" fmla="*/ f76 1 42723"/>
                <a:gd name="f101" fmla="*/ f77 1 34244"/>
                <a:gd name="f102" fmla="*/ f78 1 42723"/>
                <a:gd name="f103" fmla="*/ f79 1 42723"/>
                <a:gd name="f104" fmla="*/ f80 1 34244"/>
                <a:gd name="f105" fmla="*/ f81 1 42723"/>
                <a:gd name="f106" fmla="*/ f82 1 42723"/>
                <a:gd name="f107" fmla="*/ f83 1 34244"/>
                <a:gd name="f108" fmla="*/ f84 1 42723"/>
                <a:gd name="f109" fmla="*/ f85 1 42723"/>
                <a:gd name="f110" fmla="*/ f86 1 42723"/>
                <a:gd name="f111" fmla="*/ f87 1 42723"/>
                <a:gd name="f112" fmla="*/ f88 1 34244"/>
                <a:gd name="f113" fmla="*/ f57 1 f64"/>
                <a:gd name="f114" fmla="*/ f58 1 f64"/>
                <a:gd name="f115" fmla="*/ f57 1 f65"/>
                <a:gd name="f116" fmla="*/ f59 1 f65"/>
                <a:gd name="f117" fmla="*/ f90 1 f64"/>
                <a:gd name="f118" fmla="*/ f91 1 f65"/>
                <a:gd name="f119" fmla="*/ f92 1 f64"/>
                <a:gd name="f120" fmla="*/ f93 1 f65"/>
                <a:gd name="f121" fmla="*/ f94 1 f64"/>
                <a:gd name="f122" fmla="*/ f95 1 f65"/>
                <a:gd name="f123" fmla="*/ f96 1 f64"/>
                <a:gd name="f124" fmla="*/ f97 1 f65"/>
                <a:gd name="f125" fmla="*/ f98 1 f64"/>
                <a:gd name="f126" fmla="*/ f99 1 f65"/>
                <a:gd name="f127" fmla="*/ f100 1 f64"/>
                <a:gd name="f128" fmla="*/ f101 1 f65"/>
                <a:gd name="f129" fmla="*/ f102 1 f64"/>
                <a:gd name="f130" fmla="*/ f103 1 f64"/>
                <a:gd name="f131" fmla="*/ f104 1 f65"/>
                <a:gd name="f132" fmla="*/ f105 1 f64"/>
                <a:gd name="f133" fmla="*/ f106 1 f64"/>
                <a:gd name="f134" fmla="*/ f107 1 f65"/>
                <a:gd name="f135" fmla="*/ f108 1 f64"/>
                <a:gd name="f136" fmla="*/ f109 1 f64"/>
                <a:gd name="f137" fmla="*/ f110 1 f64"/>
                <a:gd name="f138" fmla="*/ f111 1 f64"/>
                <a:gd name="f139" fmla="*/ f112 1 f65"/>
                <a:gd name="f140" fmla="*/ f113 f55 1"/>
                <a:gd name="f141" fmla="*/ f114 f55 1"/>
                <a:gd name="f142" fmla="*/ f116 f56 1"/>
                <a:gd name="f143" fmla="*/ f115 f56 1"/>
                <a:gd name="f144" fmla="*/ f117 f55 1"/>
                <a:gd name="f145" fmla="*/ f118 f56 1"/>
                <a:gd name="f146" fmla="*/ f119 f55 1"/>
                <a:gd name="f147" fmla="*/ f120 f56 1"/>
                <a:gd name="f148" fmla="*/ f121 f55 1"/>
                <a:gd name="f149" fmla="*/ f122 f56 1"/>
                <a:gd name="f150" fmla="*/ f123 f55 1"/>
                <a:gd name="f151" fmla="*/ f124 f56 1"/>
                <a:gd name="f152" fmla="*/ f125 f55 1"/>
                <a:gd name="f153" fmla="*/ f126 f56 1"/>
                <a:gd name="f154" fmla="*/ f127 f55 1"/>
                <a:gd name="f155" fmla="*/ f128 f56 1"/>
                <a:gd name="f156" fmla="*/ f129 f55 1"/>
                <a:gd name="f157" fmla="*/ f130 f55 1"/>
                <a:gd name="f158" fmla="*/ f131 f56 1"/>
                <a:gd name="f159" fmla="*/ f132 f55 1"/>
                <a:gd name="f160" fmla="*/ f133 f55 1"/>
                <a:gd name="f161" fmla="*/ f134 f56 1"/>
                <a:gd name="f162" fmla="*/ f135 f55 1"/>
                <a:gd name="f163" fmla="*/ f136 f55 1"/>
                <a:gd name="f164" fmla="*/ f137 f55 1"/>
                <a:gd name="f165" fmla="*/ f138 f55 1"/>
                <a:gd name="f166" fmla="*/ f139 f56 1"/>
              </a:gdLst>
              <a:ahLst/>
              <a:cxnLst>
                <a:cxn ang="3cd4">
                  <a:pos x="hc" y="t"/>
                </a:cxn>
                <a:cxn ang="0">
                  <a:pos x="r" y="vc"/>
                </a:cxn>
                <a:cxn ang="cd4">
                  <a:pos x="hc" y="b"/>
                </a:cxn>
                <a:cxn ang="cd2">
                  <a:pos x="l" y="vc"/>
                </a:cxn>
                <a:cxn ang="f89">
                  <a:pos x="f144" y="f145"/>
                </a:cxn>
                <a:cxn ang="f89">
                  <a:pos x="f146" y="f147"/>
                </a:cxn>
                <a:cxn ang="f89">
                  <a:pos x="f148" y="f149"/>
                </a:cxn>
                <a:cxn ang="f89">
                  <a:pos x="f150" y="f151"/>
                </a:cxn>
                <a:cxn ang="f89">
                  <a:pos x="f152" y="f153"/>
                </a:cxn>
                <a:cxn ang="f89">
                  <a:pos x="f154" y="f155"/>
                </a:cxn>
                <a:cxn ang="f89">
                  <a:pos x="f156" y="f155"/>
                </a:cxn>
                <a:cxn ang="f89">
                  <a:pos x="f157" y="f158"/>
                </a:cxn>
                <a:cxn ang="f89">
                  <a:pos x="f159" y="f158"/>
                </a:cxn>
                <a:cxn ang="f89">
                  <a:pos x="f160" y="f161"/>
                </a:cxn>
                <a:cxn ang="f89">
                  <a:pos x="f162" y="f161"/>
                </a:cxn>
                <a:cxn ang="f89">
                  <a:pos x="f163" y="f161"/>
                </a:cxn>
                <a:cxn ang="f89">
                  <a:pos x="f164" y="f161"/>
                </a:cxn>
                <a:cxn ang="f89">
                  <a:pos x="f165" y="f166"/>
                </a:cxn>
                <a:cxn ang="f89">
                  <a:pos x="f144" y="f145"/>
                </a:cxn>
              </a:cxnLst>
              <a:rect l="f140" t="f143" r="f141" b="f142"/>
              <a:pathLst>
                <a:path w="42723" h="34244">
                  <a:moveTo>
                    <a:pt x="f8" y="f9"/>
                  </a:moveTo>
                  <a:lnTo>
                    <a:pt x="f10" y="f11"/>
                  </a:lnTo>
                  <a:lnTo>
                    <a:pt x="f12" y="f7"/>
                  </a:lnTo>
                  <a:lnTo>
                    <a:pt x="f13" y="f14"/>
                  </a:lnTo>
                  <a:cubicBezTo>
                    <a:pt x="f15" y="f16"/>
                    <a:pt x="f17" y="f18"/>
                    <a:pt x="f19" y="f20"/>
                  </a:cubicBezTo>
                  <a:cubicBezTo>
                    <a:pt x="f21" y="f22"/>
                    <a:pt x="f23" y="f24"/>
                    <a:pt x="f25" y="f26"/>
                  </a:cubicBezTo>
                  <a:lnTo>
                    <a:pt x="f27" y="f26"/>
                  </a:lnTo>
                  <a:lnTo>
                    <a:pt x="f28" y="f29"/>
                  </a:lnTo>
                  <a:cubicBezTo>
                    <a:pt x="f28" y="f29"/>
                    <a:pt x="f30" y="f29"/>
                    <a:pt x="f31" y="f29"/>
                  </a:cubicBezTo>
                  <a:cubicBezTo>
                    <a:pt x="f32" y="f33"/>
                    <a:pt x="f34" y="f35"/>
                    <a:pt x="f36" y="f37"/>
                  </a:cubicBezTo>
                  <a:lnTo>
                    <a:pt x="f38" y="f37"/>
                  </a:lnTo>
                  <a:lnTo>
                    <a:pt x="f39" y="f37"/>
                  </a:lnTo>
                  <a:cubicBezTo>
                    <a:pt x="f40" y="f41"/>
                    <a:pt x="f42" y="f41"/>
                    <a:pt x="f43" y="f37"/>
                  </a:cubicBez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9" name="Freeform: Shape 453">
              <a:extLst>
                <a:ext uri="{FF2B5EF4-FFF2-40B4-BE49-F238E27FC236}">
                  <a16:creationId xmlns:a16="http://schemas.microsoft.com/office/drawing/2014/main" id="{37AD973C-4E1A-B00E-373A-8BCAA73BB104}"/>
                </a:ext>
              </a:extLst>
            </p:cNvPr>
            <p:cNvSpPr/>
            <p:nvPr/>
          </p:nvSpPr>
          <p:spPr>
            <a:xfrm flipH="1">
              <a:off x="10887989" y="1974473"/>
              <a:ext cx="10296" cy="5020"/>
            </a:xfrm>
            <a:custGeom>
              <a:avLst/>
              <a:gdLst>
                <a:gd name="f0" fmla="val 10800000"/>
                <a:gd name="f1" fmla="val 5400000"/>
                <a:gd name="f2" fmla="val 180"/>
                <a:gd name="f3" fmla="val w"/>
                <a:gd name="f4" fmla="val h"/>
                <a:gd name="f5" fmla="val 0"/>
                <a:gd name="f6" fmla="val 10298"/>
                <a:gd name="f7" fmla="val 5019"/>
                <a:gd name="f8" fmla="val 10299"/>
                <a:gd name="f9" fmla="val 443"/>
                <a:gd name="f10" fmla="val 6891"/>
                <a:gd name="f11" fmla="val -701"/>
                <a:gd name="f12" fmla="val 3115"/>
                <a:gd name="f13" fmla="val 418"/>
                <a:gd name="f14" fmla="val 890"/>
                <a:gd name="f15" fmla="val 3240"/>
                <a:gd name="f16" fmla="val 470"/>
                <a:gd name="f17" fmla="val 3761"/>
                <a:gd name="f18" fmla="val 165"/>
                <a:gd name="f19" fmla="val 4372"/>
                <a:gd name="f20" fmla="val 5020"/>
                <a:gd name="f21" fmla="val 6103"/>
                <a:gd name="f22" fmla="val 2350"/>
                <a:gd name="f23" fmla="+- 0 0 -90"/>
                <a:gd name="f24" fmla="*/ f3 1 10298"/>
                <a:gd name="f25" fmla="*/ f4 1 5019"/>
                <a:gd name="f26" fmla="val f5"/>
                <a:gd name="f27" fmla="val f6"/>
                <a:gd name="f28" fmla="val f7"/>
                <a:gd name="f29" fmla="*/ f23 f0 1"/>
                <a:gd name="f30" fmla="+- f28 0 f26"/>
                <a:gd name="f31" fmla="+- f27 0 f26"/>
                <a:gd name="f32" fmla="*/ f29 1 f2"/>
                <a:gd name="f33" fmla="*/ f31 1 10298"/>
                <a:gd name="f34" fmla="*/ f30 1 5019"/>
                <a:gd name="f35" fmla="*/ 10299 f31 1"/>
                <a:gd name="f36" fmla="*/ 443 f30 1"/>
                <a:gd name="f37" fmla="*/ 890 f31 1"/>
                <a:gd name="f38" fmla="*/ 3240 f30 1"/>
                <a:gd name="f39" fmla="*/ 0 f31 1"/>
                <a:gd name="f40" fmla="*/ 5020 f30 1"/>
                <a:gd name="f41" fmla="*/ 6103 f31 1"/>
                <a:gd name="f42" fmla="*/ 2350 f30 1"/>
                <a:gd name="f43" fmla="+- f32 0 f1"/>
                <a:gd name="f44" fmla="*/ f35 1 10298"/>
                <a:gd name="f45" fmla="*/ f36 1 5019"/>
                <a:gd name="f46" fmla="*/ f37 1 10298"/>
                <a:gd name="f47" fmla="*/ f38 1 5019"/>
                <a:gd name="f48" fmla="*/ f39 1 10298"/>
                <a:gd name="f49" fmla="*/ f40 1 5019"/>
                <a:gd name="f50" fmla="*/ f41 1 10298"/>
                <a:gd name="f51" fmla="*/ f42 1 5019"/>
                <a:gd name="f52" fmla="*/ f26 1 f33"/>
                <a:gd name="f53" fmla="*/ f27 1 f33"/>
                <a:gd name="f54" fmla="*/ f26 1 f34"/>
                <a:gd name="f55" fmla="*/ f28 1 f34"/>
                <a:gd name="f56" fmla="*/ f44 1 f33"/>
                <a:gd name="f57" fmla="*/ f45 1 f34"/>
                <a:gd name="f58" fmla="*/ f46 1 f33"/>
                <a:gd name="f59" fmla="*/ f47 1 f34"/>
                <a:gd name="f60" fmla="*/ f48 1 f33"/>
                <a:gd name="f61" fmla="*/ f49 1 f34"/>
                <a:gd name="f62" fmla="*/ f50 1 f33"/>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5 1"/>
                <a:gd name="f74" fmla="*/ f62 f24 1"/>
                <a:gd name="f75" fmla="*/ f63 f25 1"/>
              </a:gdLst>
              <a:ahLst/>
              <a:cxnLst>
                <a:cxn ang="3cd4">
                  <a:pos x="hc" y="t"/>
                </a:cxn>
                <a:cxn ang="0">
                  <a:pos x="r" y="vc"/>
                </a:cxn>
                <a:cxn ang="cd4">
                  <a:pos x="hc" y="b"/>
                </a:cxn>
                <a:cxn ang="cd2">
                  <a:pos x="l" y="vc"/>
                </a:cxn>
                <a:cxn ang="f43">
                  <a:pos x="f68" y="f69"/>
                </a:cxn>
                <a:cxn ang="f43">
                  <a:pos x="f70" y="f71"/>
                </a:cxn>
                <a:cxn ang="f43">
                  <a:pos x="f72" y="f73"/>
                </a:cxn>
                <a:cxn ang="f43">
                  <a:pos x="f74" y="f75"/>
                </a:cxn>
              </a:cxnLst>
              <a:rect l="f64" t="f67" r="f65" b="f66"/>
              <a:pathLst>
                <a:path w="10298" h="5019">
                  <a:moveTo>
                    <a:pt x="f8" y="f9"/>
                  </a:moveTo>
                  <a:cubicBezTo>
                    <a:pt x="f10" y="f11"/>
                    <a:pt x="f12" y="f13"/>
                    <a:pt x="f14" y="f15"/>
                  </a:cubicBezTo>
                  <a:cubicBezTo>
                    <a:pt x="f16" y="f17"/>
                    <a:pt x="f18" y="f19"/>
                    <a:pt x="f5" y="f20"/>
                  </a:cubicBez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0" name="Freeform: Shape 454">
              <a:extLst>
                <a:ext uri="{FF2B5EF4-FFF2-40B4-BE49-F238E27FC236}">
                  <a16:creationId xmlns:a16="http://schemas.microsoft.com/office/drawing/2014/main" id="{62F57B8B-D8B0-54D2-7F4C-06BB382E8575}"/>
                </a:ext>
              </a:extLst>
            </p:cNvPr>
            <p:cNvSpPr/>
            <p:nvPr/>
          </p:nvSpPr>
          <p:spPr>
            <a:xfrm flipH="1">
              <a:off x="11161477" y="2050935"/>
              <a:ext cx="215002" cy="108941"/>
            </a:xfrm>
            <a:custGeom>
              <a:avLst/>
              <a:gdLst>
                <a:gd name="f0" fmla="val 10800000"/>
                <a:gd name="f1" fmla="val 5400000"/>
                <a:gd name="f2" fmla="val 180"/>
                <a:gd name="f3" fmla="val w"/>
                <a:gd name="f4" fmla="val h"/>
                <a:gd name="f5" fmla="val 0"/>
                <a:gd name="f6" fmla="val 215004"/>
                <a:gd name="f7" fmla="val 108945"/>
                <a:gd name="f8" fmla="val 212081"/>
                <a:gd name="f9" fmla="val 15763"/>
                <a:gd name="f10" fmla="val 211304"/>
                <a:gd name="f11" fmla="val 14848"/>
                <a:gd name="f12" fmla="val 210662"/>
                <a:gd name="f13" fmla="val 13818"/>
                <a:gd name="f14" fmla="val 210173"/>
                <a:gd name="f15" fmla="val 12712"/>
                <a:gd name="f16" fmla="val 207938"/>
                <a:gd name="f17" fmla="val 8021"/>
                <a:gd name="f18" fmla="val 209928"/>
                <a:gd name="f19" fmla="val 2403"/>
                <a:gd name="f20" fmla="val 214620"/>
                <a:gd name="f21" fmla="val 178"/>
                <a:gd name="f22" fmla="val 214747"/>
                <a:gd name="f23" fmla="val 114"/>
                <a:gd name="f24" fmla="val 214875"/>
                <a:gd name="f25" fmla="val 51"/>
                <a:gd name="f26" fmla="val 215005"/>
                <a:gd name="f27" fmla="val 202290"/>
                <a:gd name="f28" fmla="val 5721"/>
                <a:gd name="f29" fmla="val 1144"/>
                <a:gd name="f30" fmla="val 94707"/>
                <a:gd name="f31" fmla="+- 0 0 -90"/>
                <a:gd name="f32" fmla="*/ f3 1 215004"/>
                <a:gd name="f33" fmla="*/ f4 1 108945"/>
                <a:gd name="f34" fmla="val f5"/>
                <a:gd name="f35" fmla="val f6"/>
                <a:gd name="f36" fmla="val f7"/>
                <a:gd name="f37" fmla="*/ f31 f0 1"/>
                <a:gd name="f38" fmla="+- f36 0 f34"/>
                <a:gd name="f39" fmla="+- f35 0 f34"/>
                <a:gd name="f40" fmla="*/ f37 1 f2"/>
                <a:gd name="f41" fmla="*/ f39 1 215004"/>
                <a:gd name="f42" fmla="*/ f38 1 108945"/>
                <a:gd name="f43" fmla="*/ 0 f39 1"/>
                <a:gd name="f44" fmla="*/ 108945 f38 1"/>
                <a:gd name="f45" fmla="*/ 212081 f39 1"/>
                <a:gd name="f46" fmla="*/ 15763 f38 1"/>
                <a:gd name="f47" fmla="*/ 210173 f39 1"/>
                <a:gd name="f48" fmla="*/ 12712 f38 1"/>
                <a:gd name="f49" fmla="*/ 214620 f39 1"/>
                <a:gd name="f50" fmla="*/ 178 f38 1"/>
                <a:gd name="f51" fmla="*/ 215005 f39 1"/>
                <a:gd name="f52" fmla="*/ 0 f38 1"/>
                <a:gd name="f53" fmla="*/ 202290 f39 1"/>
                <a:gd name="f54" fmla="*/ 5721 f38 1"/>
                <a:gd name="f55" fmla="*/ 1144 f39 1"/>
                <a:gd name="f56" fmla="*/ 94707 f38 1"/>
                <a:gd name="f57" fmla="+- f40 0 f1"/>
                <a:gd name="f58" fmla="*/ f43 1 215004"/>
                <a:gd name="f59" fmla="*/ f44 1 108945"/>
                <a:gd name="f60" fmla="*/ f45 1 215004"/>
                <a:gd name="f61" fmla="*/ f46 1 108945"/>
                <a:gd name="f62" fmla="*/ f47 1 215004"/>
                <a:gd name="f63" fmla="*/ f48 1 108945"/>
                <a:gd name="f64" fmla="*/ f49 1 215004"/>
                <a:gd name="f65" fmla="*/ f50 1 108945"/>
                <a:gd name="f66" fmla="*/ f51 1 215004"/>
                <a:gd name="f67" fmla="*/ f52 1 108945"/>
                <a:gd name="f68" fmla="*/ f53 1 215004"/>
                <a:gd name="f69" fmla="*/ f54 1 108945"/>
                <a:gd name="f70" fmla="*/ f55 1 215004"/>
                <a:gd name="f71" fmla="*/ f56 1 108945"/>
                <a:gd name="f72" fmla="*/ f34 1 f41"/>
                <a:gd name="f73" fmla="*/ f35 1 f41"/>
                <a:gd name="f74" fmla="*/ f34 1 f42"/>
                <a:gd name="f75" fmla="*/ f36 1 f42"/>
                <a:gd name="f76" fmla="*/ f58 1 f41"/>
                <a:gd name="f77" fmla="*/ f59 1 f42"/>
                <a:gd name="f78" fmla="*/ f60 1 f41"/>
                <a:gd name="f79" fmla="*/ f61 1 f42"/>
                <a:gd name="f80" fmla="*/ f62 1 f41"/>
                <a:gd name="f81" fmla="*/ f63 1 f42"/>
                <a:gd name="f82" fmla="*/ f64 1 f41"/>
                <a:gd name="f83" fmla="*/ f65 1 f42"/>
                <a:gd name="f84" fmla="*/ f66 1 f41"/>
                <a:gd name="f85" fmla="*/ f67 1 f42"/>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2 1"/>
                <a:gd name="f97" fmla="*/ f79 f33 1"/>
                <a:gd name="f98" fmla="*/ f80 f32 1"/>
                <a:gd name="f99" fmla="*/ f81 f33 1"/>
                <a:gd name="f100" fmla="*/ f82 f32 1"/>
                <a:gd name="f101" fmla="*/ f83 f33 1"/>
                <a:gd name="f102" fmla="*/ f84 f32 1"/>
                <a:gd name="f103" fmla="*/ f85 f33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6" y="f97"/>
                </a:cxn>
                <a:cxn ang="f57">
                  <a:pos x="f98" y="f99"/>
                </a:cxn>
                <a:cxn ang="f57">
                  <a:pos x="f100" y="f101"/>
                </a:cxn>
                <a:cxn ang="f57">
                  <a:pos x="f102" y="f103"/>
                </a:cxn>
                <a:cxn ang="f57">
                  <a:pos x="f104" y="f105"/>
                </a:cxn>
                <a:cxn ang="f57">
                  <a:pos x="f106" y="f107"/>
                </a:cxn>
              </a:cxnLst>
              <a:rect l="f90" t="f93" r="f91" b="f92"/>
              <a:pathLst>
                <a:path w="215004" h="108945">
                  <a:moveTo>
                    <a:pt x="f5" y="f7"/>
                  </a:moveTo>
                  <a:lnTo>
                    <a:pt x="f8" y="f9"/>
                  </a:lnTo>
                  <a:cubicBezTo>
                    <a:pt x="f10" y="f11"/>
                    <a:pt x="f12" y="f13"/>
                    <a:pt x="f14" y="f15"/>
                  </a:cubicBezTo>
                  <a:cubicBezTo>
                    <a:pt x="f16" y="f17"/>
                    <a:pt x="f18" y="f19"/>
                    <a:pt x="f20" y="f21"/>
                  </a:cubicBezTo>
                  <a:cubicBezTo>
                    <a:pt x="f22" y="f23"/>
                    <a:pt x="f24" y="f25"/>
                    <a:pt x="f26" y="f5"/>
                  </a:cubicBez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1" name="Freeform: Shape 455">
              <a:extLst>
                <a:ext uri="{FF2B5EF4-FFF2-40B4-BE49-F238E27FC236}">
                  <a16:creationId xmlns:a16="http://schemas.microsoft.com/office/drawing/2014/main" id="{F41347D5-85C9-5984-900E-AB1C35CECB68}"/>
                </a:ext>
              </a:extLst>
            </p:cNvPr>
            <p:cNvSpPr/>
            <p:nvPr/>
          </p:nvSpPr>
          <p:spPr>
            <a:xfrm flipH="1">
              <a:off x="11131210" y="2042970"/>
              <a:ext cx="35661" cy="23728"/>
            </a:xfrm>
            <a:custGeom>
              <a:avLst/>
              <a:gdLst>
                <a:gd name="f0" fmla="val 10800000"/>
                <a:gd name="f1" fmla="val 5400000"/>
                <a:gd name="f2" fmla="val 180"/>
                <a:gd name="f3" fmla="val w"/>
                <a:gd name="f4" fmla="val h"/>
                <a:gd name="f5" fmla="val 0"/>
                <a:gd name="f6" fmla="val 35665"/>
                <a:gd name="f7" fmla="val 23728"/>
                <a:gd name="f8" fmla="val 565"/>
                <a:gd name="f9" fmla="val 20678"/>
                <a:gd name="f10" fmla="val 1053"/>
                <a:gd name="f11" fmla="val 21784"/>
                <a:gd name="f12" fmla="val 1695"/>
                <a:gd name="f13" fmla="val 22814"/>
                <a:gd name="f14" fmla="val 2472"/>
                <a:gd name="f15" fmla="val 23729"/>
                <a:gd name="f16" fmla="val 22561"/>
                <a:gd name="f17" fmla="val 14830"/>
                <a:gd name="f18" fmla="val 33623"/>
                <a:gd name="f19" fmla="val 9999"/>
                <a:gd name="f20" fmla="val 35530"/>
                <a:gd name="f21" fmla="val 9110"/>
                <a:gd name="f22" fmla="val 35711"/>
                <a:gd name="f23" fmla="val 7978"/>
                <a:gd name="f24" fmla="val 6809"/>
                <a:gd name="f25" fmla="val 5677"/>
                <a:gd name="f26" fmla="val 33890"/>
                <a:gd name="f27" fmla="val 1190"/>
                <a:gd name="f28" fmla="val 28926"/>
                <a:gd name="f29" fmla="val -1111"/>
                <a:gd name="f30" fmla="val 24441"/>
                <a:gd name="f31" fmla="val 529"/>
                <a:gd name="f32" fmla="val 24279"/>
                <a:gd name="f33" fmla="val 592"/>
                <a:gd name="f34" fmla="val 24119"/>
                <a:gd name="f35" fmla="val 656"/>
                <a:gd name="f36" fmla="val 23960"/>
                <a:gd name="f37" fmla="val 719"/>
                <a:gd name="f38" fmla="val 11245"/>
                <a:gd name="f39" fmla="val 6313"/>
                <a:gd name="f40" fmla="val 6287"/>
                <a:gd name="f41" fmla="val 8601"/>
                <a:gd name="f42" fmla="val 1385"/>
                <a:gd name="f43" fmla="val 10330"/>
                <a:gd name="f44" fmla="val -1190"/>
                <a:gd name="f45" fmla="val 15695"/>
                <a:gd name="f46" fmla="val 537"/>
                <a:gd name="f47" fmla="val 20602"/>
                <a:gd name="f48" fmla="val 546"/>
                <a:gd name="f49" fmla="val 20627"/>
                <a:gd name="f50" fmla="val 556"/>
                <a:gd name="f51" fmla="val 20653"/>
                <a:gd name="f52" fmla="+- 0 0 -90"/>
                <a:gd name="f53" fmla="*/ f3 1 35665"/>
                <a:gd name="f54" fmla="*/ f4 1 23728"/>
                <a:gd name="f55" fmla="val f5"/>
                <a:gd name="f56" fmla="val f6"/>
                <a:gd name="f57" fmla="val f7"/>
                <a:gd name="f58" fmla="*/ f52 f0 1"/>
                <a:gd name="f59" fmla="+- f57 0 f55"/>
                <a:gd name="f60" fmla="+- f56 0 f55"/>
                <a:gd name="f61" fmla="*/ f58 1 f2"/>
                <a:gd name="f62" fmla="*/ f60 1 35665"/>
                <a:gd name="f63" fmla="*/ f59 1 23728"/>
                <a:gd name="f64" fmla="*/ 565 f60 1"/>
                <a:gd name="f65" fmla="*/ 20678 f59 1"/>
                <a:gd name="f66" fmla="*/ 2472 f60 1"/>
                <a:gd name="f67" fmla="*/ 23729 f59 1"/>
                <a:gd name="f68" fmla="*/ 22561 f60 1"/>
                <a:gd name="f69" fmla="*/ 14830 f59 1"/>
                <a:gd name="f70" fmla="*/ 33623 f60 1"/>
                <a:gd name="f71" fmla="*/ 9999 f59 1"/>
                <a:gd name="f72" fmla="*/ 35530 f60 1"/>
                <a:gd name="f73" fmla="*/ 9110 f59 1"/>
                <a:gd name="f74" fmla="*/ 5677 f59 1"/>
                <a:gd name="f75" fmla="*/ 24441 f60 1"/>
                <a:gd name="f76" fmla="*/ 529 f59 1"/>
                <a:gd name="f77" fmla="*/ 23960 f60 1"/>
                <a:gd name="f78" fmla="*/ 719 f59 1"/>
                <a:gd name="f79" fmla="*/ 11245 f60 1"/>
                <a:gd name="f80" fmla="*/ 6313 f59 1"/>
                <a:gd name="f81" fmla="*/ 6287 f60 1"/>
                <a:gd name="f82" fmla="*/ 8601 f59 1"/>
                <a:gd name="f83" fmla="*/ 537 f60 1"/>
                <a:gd name="f84" fmla="*/ 20602 f59 1"/>
                <a:gd name="f85" fmla="+- f61 0 f1"/>
                <a:gd name="f86" fmla="*/ f64 1 35665"/>
                <a:gd name="f87" fmla="*/ f65 1 23728"/>
                <a:gd name="f88" fmla="*/ f66 1 35665"/>
                <a:gd name="f89" fmla="*/ f67 1 23728"/>
                <a:gd name="f90" fmla="*/ f68 1 35665"/>
                <a:gd name="f91" fmla="*/ f69 1 23728"/>
                <a:gd name="f92" fmla="*/ f70 1 35665"/>
                <a:gd name="f93" fmla="*/ f71 1 23728"/>
                <a:gd name="f94" fmla="*/ f72 1 35665"/>
                <a:gd name="f95" fmla="*/ f73 1 23728"/>
                <a:gd name="f96" fmla="*/ f74 1 23728"/>
                <a:gd name="f97" fmla="*/ f75 1 35665"/>
                <a:gd name="f98" fmla="*/ f76 1 23728"/>
                <a:gd name="f99" fmla="*/ f77 1 35665"/>
                <a:gd name="f100" fmla="*/ f78 1 23728"/>
                <a:gd name="f101" fmla="*/ f79 1 35665"/>
                <a:gd name="f102" fmla="*/ f80 1 23728"/>
                <a:gd name="f103" fmla="*/ f81 1 35665"/>
                <a:gd name="f104" fmla="*/ f82 1 23728"/>
                <a:gd name="f105" fmla="*/ f83 1 35665"/>
                <a:gd name="f106" fmla="*/ f84 1 23728"/>
                <a:gd name="f107" fmla="*/ f55 1 f62"/>
                <a:gd name="f108" fmla="*/ f56 1 f62"/>
                <a:gd name="f109" fmla="*/ f55 1 f63"/>
                <a:gd name="f110" fmla="*/ f57 1 f63"/>
                <a:gd name="f111" fmla="*/ f86 1 f62"/>
                <a:gd name="f112" fmla="*/ f87 1 f63"/>
                <a:gd name="f113" fmla="*/ f88 1 f62"/>
                <a:gd name="f114" fmla="*/ f89 1 f63"/>
                <a:gd name="f115" fmla="*/ f90 1 f62"/>
                <a:gd name="f116" fmla="*/ f91 1 f63"/>
                <a:gd name="f117" fmla="*/ f92 1 f62"/>
                <a:gd name="f118" fmla="*/ f93 1 f63"/>
                <a:gd name="f119" fmla="*/ f94 1 f62"/>
                <a:gd name="f120" fmla="*/ f95 1 f63"/>
                <a:gd name="f121" fmla="*/ f96 1 f63"/>
                <a:gd name="f122" fmla="*/ f97 1 f62"/>
                <a:gd name="f123" fmla="*/ f98 1 f63"/>
                <a:gd name="f124" fmla="*/ f99 1 f62"/>
                <a:gd name="f125" fmla="*/ f100 1 f63"/>
                <a:gd name="f126" fmla="*/ f101 1 f62"/>
                <a:gd name="f127" fmla="*/ f102 1 f63"/>
                <a:gd name="f128" fmla="*/ f103 1 f62"/>
                <a:gd name="f129" fmla="*/ f104 1 f63"/>
                <a:gd name="f130" fmla="*/ f105 1 f62"/>
                <a:gd name="f131" fmla="*/ f106 1 f63"/>
                <a:gd name="f132" fmla="*/ f107 f53 1"/>
                <a:gd name="f133" fmla="*/ f108 f53 1"/>
                <a:gd name="f134" fmla="*/ f110 f54 1"/>
                <a:gd name="f135" fmla="*/ f109 f54 1"/>
                <a:gd name="f136" fmla="*/ f111 f53 1"/>
                <a:gd name="f137" fmla="*/ f112 f54 1"/>
                <a:gd name="f138" fmla="*/ f113 f53 1"/>
                <a:gd name="f139" fmla="*/ f114 f54 1"/>
                <a:gd name="f140" fmla="*/ f115 f53 1"/>
                <a:gd name="f141" fmla="*/ f116 f54 1"/>
                <a:gd name="f142" fmla="*/ f117 f53 1"/>
                <a:gd name="f143" fmla="*/ f118 f54 1"/>
                <a:gd name="f144" fmla="*/ f119 f53 1"/>
                <a:gd name="f145" fmla="*/ f120 f54 1"/>
                <a:gd name="f146" fmla="*/ f121 f54 1"/>
                <a:gd name="f147" fmla="*/ f122 f53 1"/>
                <a:gd name="f148" fmla="*/ f123 f54 1"/>
                <a:gd name="f149" fmla="*/ f124 f53 1"/>
                <a:gd name="f150" fmla="*/ f125 f54 1"/>
                <a:gd name="f151" fmla="*/ f126 f53 1"/>
                <a:gd name="f152" fmla="*/ f127 f54 1"/>
                <a:gd name="f153" fmla="*/ f128 f53 1"/>
                <a:gd name="f154" fmla="*/ f129 f54 1"/>
                <a:gd name="f155" fmla="*/ f130 f53 1"/>
                <a:gd name="f156" fmla="*/ f131 f54 1"/>
              </a:gdLst>
              <a:ahLst/>
              <a:cxnLst>
                <a:cxn ang="3cd4">
                  <a:pos x="hc" y="t"/>
                </a:cxn>
                <a:cxn ang="0">
                  <a:pos x="r" y="vc"/>
                </a:cxn>
                <a:cxn ang="cd4">
                  <a:pos x="hc" y="b"/>
                </a:cxn>
                <a:cxn ang="cd2">
                  <a:pos x="l" y="vc"/>
                </a:cxn>
                <a:cxn ang="f85">
                  <a:pos x="f136" y="f137"/>
                </a:cxn>
                <a:cxn ang="f85">
                  <a:pos x="f138" y="f139"/>
                </a:cxn>
                <a:cxn ang="f85">
                  <a:pos x="f140" y="f141"/>
                </a:cxn>
                <a:cxn ang="f85">
                  <a:pos x="f142" y="f143"/>
                </a:cxn>
                <a:cxn ang="f85">
                  <a:pos x="f144" y="f145"/>
                </a:cxn>
                <a:cxn ang="f85">
                  <a:pos x="f144" y="f146"/>
                </a:cxn>
                <a:cxn ang="f85">
                  <a:pos x="f147" y="f148"/>
                </a:cxn>
                <a:cxn ang="f85">
                  <a:pos x="f149" y="f150"/>
                </a:cxn>
                <a:cxn ang="f85">
                  <a:pos x="f151" y="f152"/>
                </a:cxn>
                <a:cxn ang="f85">
                  <a:pos x="f153" y="f154"/>
                </a:cxn>
                <a:cxn ang="f85">
                  <a:pos x="f155" y="f156"/>
                </a:cxn>
                <a:cxn ang="f85">
                  <a:pos x="f136" y="f137"/>
                </a:cxn>
              </a:cxnLst>
              <a:rect l="f132" t="f135" r="f133" b="f134"/>
              <a:pathLst>
                <a:path w="35665" h="23728">
                  <a:moveTo>
                    <a:pt x="f8" y="f9"/>
                  </a:moveTo>
                  <a:cubicBezTo>
                    <a:pt x="f10" y="f11"/>
                    <a:pt x="f12" y="f13"/>
                    <a:pt x="f14" y="f15"/>
                  </a:cubicBezTo>
                  <a:lnTo>
                    <a:pt x="f16" y="f17"/>
                  </a:lnTo>
                  <a:lnTo>
                    <a:pt x="f18" y="f19"/>
                  </a:lnTo>
                  <a:lnTo>
                    <a:pt x="f20" y="f21"/>
                  </a:lnTo>
                  <a:cubicBezTo>
                    <a:pt x="f22" y="f23"/>
                    <a:pt x="f22" y="f24"/>
                    <a:pt x="f20" y="f25"/>
                  </a:cubicBezTo>
                  <a:cubicBezTo>
                    <a:pt x="f26" y="f27"/>
                    <a:pt x="f28" y="f29"/>
                    <a:pt x="f30" y="f31"/>
                  </a:cubicBezTo>
                  <a:cubicBezTo>
                    <a:pt x="f32" y="f33"/>
                    <a:pt x="f34" y="f35"/>
                    <a:pt x="f36" y="f37"/>
                  </a:cubicBezTo>
                  <a:lnTo>
                    <a:pt x="f38" y="f39"/>
                  </a:lnTo>
                  <a:lnTo>
                    <a:pt x="f40"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2" name="Freeform: Shape 456">
              <a:extLst>
                <a:ext uri="{FF2B5EF4-FFF2-40B4-BE49-F238E27FC236}">
                  <a16:creationId xmlns:a16="http://schemas.microsoft.com/office/drawing/2014/main" id="{6F9C6C26-25DD-91F9-8C52-D7BFE7CFE9F0}"/>
                </a:ext>
              </a:extLst>
            </p:cNvPr>
            <p:cNvSpPr/>
            <p:nvPr/>
          </p:nvSpPr>
          <p:spPr>
            <a:xfrm flipH="1">
              <a:off x="11354589" y="6245342"/>
              <a:ext cx="101992" cy="67427"/>
            </a:xfrm>
            <a:custGeom>
              <a:avLst/>
              <a:gdLst>
                <a:gd name="f0" fmla="val 10800000"/>
                <a:gd name="f1" fmla="val 5400000"/>
                <a:gd name="f2" fmla="val 180"/>
                <a:gd name="f3" fmla="val w"/>
                <a:gd name="f4" fmla="val h"/>
                <a:gd name="f5" fmla="val 0"/>
                <a:gd name="f6" fmla="val 101996"/>
                <a:gd name="f7" fmla="val 67425"/>
                <a:gd name="f8" fmla="val 100827"/>
                <a:gd name="f9" fmla="val 4881"/>
                <a:gd name="f10" fmla="val 98817"/>
                <a:gd name="f11" fmla="val 622"/>
                <a:gd name="f12" fmla="val 93739"/>
                <a:gd name="f13" fmla="val -1196"/>
                <a:gd name="f14" fmla="val 89485"/>
                <a:gd name="f15" fmla="val 826"/>
                <a:gd name="f16" fmla="val 89322"/>
                <a:gd name="f17" fmla="val 902"/>
                <a:gd name="f18" fmla="val 89160"/>
                <a:gd name="f19" fmla="val 978"/>
                <a:gd name="f20" fmla="val 89003"/>
                <a:gd name="f21" fmla="val 1067"/>
                <a:gd name="f22" fmla="val 50772"/>
                <a:gd name="f23" fmla="val 4295"/>
                <a:gd name="f24" fmla="val 48535"/>
                <a:gd name="f25" fmla="val 9594"/>
                <a:gd name="f26" fmla="val 50188"/>
                <a:gd name="f27" fmla="val 11837"/>
                <a:gd name="f28" fmla="val 54485"/>
                <a:gd name="f29" fmla="val 11877"/>
                <a:gd name="f30" fmla="val 54561"/>
                <a:gd name="f31" fmla="val 11915"/>
                <a:gd name="f32" fmla="val 54637"/>
                <a:gd name="f33" fmla="val 11952"/>
                <a:gd name="f34" fmla="val 54713"/>
                <a:gd name="f35" fmla="val 14416"/>
                <a:gd name="f36" fmla="val 59239"/>
                <a:gd name="f37" fmla="val 12772"/>
                <a:gd name="f38" fmla="val 64921"/>
                <a:gd name="f39" fmla="val 8265"/>
                <a:gd name="f40" fmla="val 67426"/>
                <a:gd name="f41" fmla="val 92181"/>
                <a:gd name="f42" fmla="val 20390"/>
                <a:gd name="f43" fmla="val 97013"/>
                <a:gd name="f44" fmla="val 17721"/>
                <a:gd name="f45" fmla="val 101598"/>
                <a:gd name="f46" fmla="val 15280"/>
                <a:gd name="f47" fmla="val 103333"/>
                <a:gd name="f48" fmla="val 9572"/>
                <a:gd name="f49" fmla="val 100888"/>
                <a:gd name="f50" fmla="val 4995"/>
                <a:gd name="f51" fmla="val 100868"/>
                <a:gd name="f52" fmla="val 4957"/>
                <a:gd name="f53" fmla="val 100848"/>
                <a:gd name="f54" fmla="val 4919"/>
                <a:gd name="f55" fmla="+- 0 0 -90"/>
                <a:gd name="f56" fmla="*/ f3 1 101996"/>
                <a:gd name="f57" fmla="*/ f4 1 67425"/>
                <a:gd name="f58" fmla="val f5"/>
                <a:gd name="f59" fmla="val f6"/>
                <a:gd name="f60" fmla="val f7"/>
                <a:gd name="f61" fmla="*/ f55 f0 1"/>
                <a:gd name="f62" fmla="+- f60 0 f58"/>
                <a:gd name="f63" fmla="+- f59 0 f58"/>
                <a:gd name="f64" fmla="*/ f61 1 f2"/>
                <a:gd name="f65" fmla="*/ f63 1 101996"/>
                <a:gd name="f66" fmla="*/ f62 1 67425"/>
                <a:gd name="f67" fmla="*/ 100827 f63 1"/>
                <a:gd name="f68" fmla="*/ 4881 f62 1"/>
                <a:gd name="f69" fmla="*/ 89485 f63 1"/>
                <a:gd name="f70" fmla="*/ 826 f62 1"/>
                <a:gd name="f71" fmla="*/ 89003 f63 1"/>
                <a:gd name="f72" fmla="*/ 1067 f62 1"/>
                <a:gd name="f73" fmla="*/ 0 f63 1"/>
                <a:gd name="f74" fmla="*/ 50772 f62 1"/>
                <a:gd name="f75" fmla="*/ 11837 f63 1"/>
                <a:gd name="f76" fmla="*/ 54485 f62 1"/>
                <a:gd name="f77" fmla="*/ 11952 f63 1"/>
                <a:gd name="f78" fmla="*/ 54713 f62 1"/>
                <a:gd name="f79" fmla="*/ 8265 f63 1"/>
                <a:gd name="f80" fmla="*/ 67426 f62 1"/>
                <a:gd name="f81" fmla="*/ 92181 f63 1"/>
                <a:gd name="f82" fmla="*/ 20390 f62 1"/>
                <a:gd name="f83" fmla="*/ 97013 f63 1"/>
                <a:gd name="f84" fmla="*/ 17721 f62 1"/>
                <a:gd name="f85" fmla="*/ 100888 f63 1"/>
                <a:gd name="f86" fmla="*/ 4995 f62 1"/>
                <a:gd name="f87" fmla="+- f64 0 f1"/>
                <a:gd name="f88" fmla="*/ f67 1 101996"/>
                <a:gd name="f89" fmla="*/ f68 1 67425"/>
                <a:gd name="f90" fmla="*/ f69 1 101996"/>
                <a:gd name="f91" fmla="*/ f70 1 67425"/>
                <a:gd name="f92" fmla="*/ f71 1 101996"/>
                <a:gd name="f93" fmla="*/ f72 1 67425"/>
                <a:gd name="f94" fmla="*/ f73 1 101996"/>
                <a:gd name="f95" fmla="*/ f74 1 67425"/>
                <a:gd name="f96" fmla="*/ f75 1 101996"/>
                <a:gd name="f97" fmla="*/ f76 1 67425"/>
                <a:gd name="f98" fmla="*/ f77 1 101996"/>
                <a:gd name="f99" fmla="*/ f78 1 67425"/>
                <a:gd name="f100" fmla="*/ f79 1 101996"/>
                <a:gd name="f101" fmla="*/ f80 1 67425"/>
                <a:gd name="f102" fmla="*/ f81 1 101996"/>
                <a:gd name="f103" fmla="*/ f82 1 67425"/>
                <a:gd name="f104" fmla="*/ f83 1 101996"/>
                <a:gd name="f105" fmla="*/ f84 1 67425"/>
                <a:gd name="f106" fmla="*/ f85 1 101996"/>
                <a:gd name="f107" fmla="*/ f86 1 67425"/>
                <a:gd name="f108" fmla="*/ f58 1 f65"/>
                <a:gd name="f109" fmla="*/ f59 1 f65"/>
                <a:gd name="f110" fmla="*/ f58 1 f66"/>
                <a:gd name="f111" fmla="*/ f60 1 f66"/>
                <a:gd name="f112" fmla="*/ f88 1 f65"/>
                <a:gd name="f113" fmla="*/ f89 1 f66"/>
                <a:gd name="f114" fmla="*/ f90 1 f65"/>
                <a:gd name="f115" fmla="*/ f91 1 f66"/>
                <a:gd name="f116" fmla="*/ f92 1 f65"/>
                <a:gd name="f117" fmla="*/ f93 1 f66"/>
                <a:gd name="f118" fmla="*/ f94 1 f65"/>
                <a:gd name="f119" fmla="*/ f95 1 f66"/>
                <a:gd name="f120" fmla="*/ f96 1 f65"/>
                <a:gd name="f121" fmla="*/ f97 1 f66"/>
                <a:gd name="f122" fmla="*/ f98 1 f65"/>
                <a:gd name="f123" fmla="*/ f99 1 f66"/>
                <a:gd name="f124" fmla="*/ f100 1 f65"/>
                <a:gd name="f125" fmla="*/ f101 1 f66"/>
                <a:gd name="f126" fmla="*/ f102 1 f65"/>
                <a:gd name="f127" fmla="*/ f103 1 f66"/>
                <a:gd name="f128" fmla="*/ f104 1 f65"/>
                <a:gd name="f129" fmla="*/ f105 1 f66"/>
                <a:gd name="f130" fmla="*/ f106 1 f65"/>
                <a:gd name="f131" fmla="*/ f107 1 f66"/>
                <a:gd name="f132" fmla="*/ f108 f56 1"/>
                <a:gd name="f133" fmla="*/ f109 f56 1"/>
                <a:gd name="f134" fmla="*/ f111 f57 1"/>
                <a:gd name="f135" fmla="*/ f110 f57 1"/>
                <a:gd name="f136" fmla="*/ f112 f56 1"/>
                <a:gd name="f137" fmla="*/ f113 f57 1"/>
                <a:gd name="f138" fmla="*/ f114 f56 1"/>
                <a:gd name="f139" fmla="*/ f115 f57 1"/>
                <a:gd name="f140" fmla="*/ f116 f56 1"/>
                <a:gd name="f141" fmla="*/ f117 f57 1"/>
                <a:gd name="f142" fmla="*/ f118 f56 1"/>
                <a:gd name="f143" fmla="*/ f119 f57 1"/>
                <a:gd name="f144" fmla="*/ f120 f56 1"/>
                <a:gd name="f145" fmla="*/ f121 f57 1"/>
                <a:gd name="f146" fmla="*/ f122 f56 1"/>
                <a:gd name="f147" fmla="*/ f123 f57 1"/>
                <a:gd name="f148" fmla="*/ f124 f56 1"/>
                <a:gd name="f149" fmla="*/ f125 f57 1"/>
                <a:gd name="f150" fmla="*/ f126 f56 1"/>
                <a:gd name="f151" fmla="*/ f127 f57 1"/>
                <a:gd name="f152" fmla="*/ f128 f56 1"/>
                <a:gd name="f153" fmla="*/ f129 f57 1"/>
                <a:gd name="f154" fmla="*/ f130 f56 1"/>
                <a:gd name="f155" fmla="*/ f131 f57 1"/>
              </a:gdLst>
              <a:ahLst/>
              <a:cxnLst>
                <a:cxn ang="3cd4">
                  <a:pos x="hc" y="t"/>
                </a:cxn>
                <a:cxn ang="0">
                  <a:pos x="r" y="vc"/>
                </a:cxn>
                <a:cxn ang="cd4">
                  <a:pos x="hc" y="b"/>
                </a:cxn>
                <a:cxn ang="cd2">
                  <a:pos x="l" y="vc"/>
                </a:cxn>
                <a:cxn ang="f87">
                  <a:pos x="f136" y="f137"/>
                </a:cxn>
                <a:cxn ang="f87">
                  <a:pos x="f138" y="f139"/>
                </a:cxn>
                <a:cxn ang="f87">
                  <a:pos x="f140" y="f141"/>
                </a:cxn>
                <a:cxn ang="f87">
                  <a:pos x="f142" y="f143"/>
                </a:cxn>
                <a:cxn ang="f87">
                  <a:pos x="f144" y="f145"/>
                </a:cxn>
                <a:cxn ang="f87">
                  <a:pos x="f146" y="f147"/>
                </a:cxn>
                <a:cxn ang="f87">
                  <a:pos x="f148" y="f149"/>
                </a:cxn>
                <a:cxn ang="f87">
                  <a:pos x="f150" y="f151"/>
                </a:cxn>
                <a:cxn ang="f87">
                  <a:pos x="f152" y="f153"/>
                </a:cxn>
                <a:cxn ang="f87">
                  <a:pos x="f154" y="f155"/>
                </a:cxn>
                <a:cxn ang="f87">
                  <a:pos x="f136" y="f137"/>
                </a:cxn>
              </a:cxnLst>
              <a:rect l="f132" t="f135" r="f133" b="f134"/>
              <a:pathLst>
                <a:path w="101996" h="67425">
                  <a:moveTo>
                    <a:pt x="f8" y="f9"/>
                  </a:moveTo>
                  <a:cubicBezTo>
                    <a:pt x="f10" y="f11"/>
                    <a:pt x="f12" y="f13"/>
                    <a:pt x="f14" y="f15"/>
                  </a:cubicBezTo>
                  <a:cubicBezTo>
                    <a:pt x="f16" y="f17"/>
                    <a:pt x="f18" y="f19"/>
                    <a:pt x="f20" y="f21"/>
                  </a:cubicBezTo>
                  <a:lnTo>
                    <a:pt x="f5" y="f22"/>
                  </a:lnTo>
                  <a:cubicBezTo>
                    <a:pt x="f23" y="f24"/>
                    <a:pt x="f25" y="f26"/>
                    <a:pt x="f27" y="f28"/>
                  </a:cubicBezTo>
                  <a:cubicBezTo>
                    <a:pt x="f29" y="f30"/>
                    <a:pt x="f31" y="f32"/>
                    <a:pt x="f33" y="f34"/>
                  </a:cubicBezTo>
                  <a:cubicBezTo>
                    <a:pt x="f35" y="f36"/>
                    <a:pt x="f37" y="f38"/>
                    <a:pt x="f39" y="f40"/>
                  </a:cubicBezTo>
                  <a:lnTo>
                    <a:pt x="f41" y="f42"/>
                  </a:lnTo>
                  <a:lnTo>
                    <a:pt x="f43" y="f44"/>
                  </a:ln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3" name="Freeform: Shape 457">
              <a:extLst>
                <a:ext uri="{FF2B5EF4-FFF2-40B4-BE49-F238E27FC236}">
                  <a16:creationId xmlns:a16="http://schemas.microsoft.com/office/drawing/2014/main" id="{59A8DA91-4FED-8380-35B8-F617A8BFCC90}"/>
                </a:ext>
              </a:extLst>
            </p:cNvPr>
            <p:cNvSpPr/>
            <p:nvPr/>
          </p:nvSpPr>
          <p:spPr>
            <a:xfrm flipH="1">
              <a:off x="11443341" y="6295113"/>
              <a:ext cx="745354" cy="433224"/>
            </a:xfrm>
            <a:custGeom>
              <a:avLst/>
              <a:gdLst>
                <a:gd name="f0" fmla="val 10800000"/>
                <a:gd name="f1" fmla="val 5400000"/>
                <a:gd name="f2" fmla="val 180"/>
                <a:gd name="f3" fmla="val w"/>
                <a:gd name="f4" fmla="val h"/>
                <a:gd name="f5" fmla="val 0"/>
                <a:gd name="f6" fmla="val 745357"/>
                <a:gd name="f7" fmla="val 433222"/>
                <a:gd name="f8" fmla="val 744316"/>
                <a:gd name="f9" fmla="val 4942"/>
                <a:gd name="f10" fmla="val 742198"/>
                <a:gd name="f11" fmla="val 582"/>
                <a:gd name="f12" fmla="val 736948"/>
                <a:gd name="f13" fmla="val -1236"/>
                <a:gd name="f14" fmla="val 732591"/>
                <a:gd name="f15" fmla="val 887"/>
                <a:gd name="f16" fmla="val 732515"/>
                <a:gd name="f17" fmla="val 926"/>
                <a:gd name="f18" fmla="val 732440"/>
                <a:gd name="f19" fmla="val 964"/>
                <a:gd name="f20" fmla="val 732365"/>
                <a:gd name="f21" fmla="val 1002"/>
                <a:gd name="f22" fmla="val 729567"/>
                <a:gd name="f23" fmla="val 2654"/>
                <a:gd name="f24" fmla="val 412121"/>
                <a:gd name="f25" fmla="val 433223"/>
                <a:gd name="f26" fmla="val 740629"/>
                <a:gd name="f27" fmla="val 17401"/>
                <a:gd name="f28" fmla="val 744989"/>
                <a:gd name="f29" fmla="val 14896"/>
                <a:gd name="f30" fmla="val 746614"/>
                <a:gd name="f31" fmla="val 9417"/>
                <a:gd name="f32" fmla="+- 0 0 -90"/>
                <a:gd name="f33" fmla="*/ f3 1 745357"/>
                <a:gd name="f34" fmla="*/ f4 1 433222"/>
                <a:gd name="f35" fmla="val f5"/>
                <a:gd name="f36" fmla="val f6"/>
                <a:gd name="f37" fmla="val f7"/>
                <a:gd name="f38" fmla="*/ f32 f0 1"/>
                <a:gd name="f39" fmla="+- f37 0 f35"/>
                <a:gd name="f40" fmla="+- f36 0 f35"/>
                <a:gd name="f41" fmla="*/ f38 1 f2"/>
                <a:gd name="f42" fmla="*/ f40 1 745357"/>
                <a:gd name="f43" fmla="*/ f39 1 433222"/>
                <a:gd name="f44" fmla="*/ 744316 f40 1"/>
                <a:gd name="f45" fmla="*/ 4942 f39 1"/>
                <a:gd name="f46" fmla="*/ 732591 f40 1"/>
                <a:gd name="f47" fmla="*/ 887 f39 1"/>
                <a:gd name="f48" fmla="*/ 732365 f40 1"/>
                <a:gd name="f49" fmla="*/ 1002 f39 1"/>
                <a:gd name="f50" fmla="*/ 729567 f40 1"/>
                <a:gd name="f51" fmla="*/ 2654 f39 1"/>
                <a:gd name="f52" fmla="*/ 0 f40 1"/>
                <a:gd name="f53" fmla="*/ 412121 f39 1"/>
                <a:gd name="f54" fmla="*/ 433223 f39 1"/>
                <a:gd name="f55" fmla="*/ 740629 f40 1"/>
                <a:gd name="f56" fmla="*/ 17401 f39 1"/>
                <a:gd name="f57" fmla="+- f41 0 f1"/>
                <a:gd name="f58" fmla="*/ f44 1 745357"/>
                <a:gd name="f59" fmla="*/ f45 1 433222"/>
                <a:gd name="f60" fmla="*/ f46 1 745357"/>
                <a:gd name="f61" fmla="*/ f47 1 433222"/>
                <a:gd name="f62" fmla="*/ f48 1 745357"/>
                <a:gd name="f63" fmla="*/ f49 1 433222"/>
                <a:gd name="f64" fmla="*/ f50 1 745357"/>
                <a:gd name="f65" fmla="*/ f51 1 433222"/>
                <a:gd name="f66" fmla="*/ f52 1 745357"/>
                <a:gd name="f67" fmla="*/ f53 1 433222"/>
                <a:gd name="f68" fmla="*/ f54 1 433222"/>
                <a:gd name="f69" fmla="*/ f55 1 745357"/>
                <a:gd name="f70" fmla="*/ f56 1 433222"/>
                <a:gd name="f71" fmla="*/ f35 1 f42"/>
                <a:gd name="f72" fmla="*/ f36 1 f42"/>
                <a:gd name="f73" fmla="*/ f35 1 f43"/>
                <a:gd name="f74" fmla="*/ f37 1 f43"/>
                <a:gd name="f75" fmla="*/ f58 1 f42"/>
                <a:gd name="f76" fmla="*/ f59 1 f43"/>
                <a:gd name="f77" fmla="*/ f60 1 f42"/>
                <a:gd name="f78" fmla="*/ f61 1 f43"/>
                <a:gd name="f79" fmla="*/ f62 1 f42"/>
                <a:gd name="f80" fmla="*/ f63 1 f43"/>
                <a:gd name="f81" fmla="*/ f64 1 f42"/>
                <a:gd name="f82" fmla="*/ f65 1 f43"/>
                <a:gd name="f83" fmla="*/ f66 1 f42"/>
                <a:gd name="f84" fmla="*/ f67 1 f43"/>
                <a:gd name="f85" fmla="*/ f68 1 f43"/>
                <a:gd name="f86" fmla="*/ f69 1 f42"/>
                <a:gd name="f87" fmla="*/ f70 1 f43"/>
                <a:gd name="f88" fmla="*/ f71 f33 1"/>
                <a:gd name="f89" fmla="*/ f72 f33 1"/>
                <a:gd name="f90" fmla="*/ f74 f34 1"/>
                <a:gd name="f91" fmla="*/ f73 f34 1"/>
                <a:gd name="f92" fmla="*/ f75 f33 1"/>
                <a:gd name="f93" fmla="*/ f76 f34 1"/>
                <a:gd name="f94" fmla="*/ f77 f33 1"/>
                <a:gd name="f95" fmla="*/ f78 f34 1"/>
                <a:gd name="f96" fmla="*/ f79 f33 1"/>
                <a:gd name="f97" fmla="*/ f80 f34 1"/>
                <a:gd name="f98" fmla="*/ f81 f33 1"/>
                <a:gd name="f99" fmla="*/ f82 f34 1"/>
                <a:gd name="f100" fmla="*/ f83 f33 1"/>
                <a:gd name="f101" fmla="*/ f84 f34 1"/>
                <a:gd name="f102" fmla="*/ f85 f34 1"/>
                <a:gd name="f103" fmla="*/ f86 f33 1"/>
                <a:gd name="f104" fmla="*/ f87 f34 1"/>
              </a:gdLst>
              <a:ahLst/>
              <a:cxnLst>
                <a:cxn ang="3cd4">
                  <a:pos x="hc" y="t"/>
                </a:cxn>
                <a:cxn ang="0">
                  <a:pos x="r" y="vc"/>
                </a:cxn>
                <a:cxn ang="cd4">
                  <a:pos x="hc" y="b"/>
                </a:cxn>
                <a:cxn ang="cd2">
                  <a:pos x="l" y="vc"/>
                </a:cxn>
                <a:cxn ang="f57">
                  <a:pos x="f92" y="f93"/>
                </a:cxn>
                <a:cxn ang="f57">
                  <a:pos x="f94" y="f95"/>
                </a:cxn>
                <a:cxn ang="f57">
                  <a:pos x="f96" y="f97"/>
                </a:cxn>
                <a:cxn ang="f57">
                  <a:pos x="f96" y="f97"/>
                </a:cxn>
                <a:cxn ang="f57">
                  <a:pos x="f98" y="f99"/>
                </a:cxn>
                <a:cxn ang="f57">
                  <a:pos x="f100" y="f101"/>
                </a:cxn>
                <a:cxn ang="f57">
                  <a:pos x="f100" y="f102"/>
                </a:cxn>
                <a:cxn ang="f57">
                  <a:pos x="f103" y="f104"/>
                </a:cxn>
                <a:cxn ang="f57">
                  <a:pos x="f92" y="f93"/>
                </a:cxn>
              </a:cxnLst>
              <a:rect l="f88" t="f91" r="f89" b="f90"/>
              <a:pathLst>
                <a:path w="745357" h="433222">
                  <a:moveTo>
                    <a:pt x="f8" y="f9"/>
                  </a:moveTo>
                  <a:cubicBezTo>
                    <a:pt x="f10" y="f11"/>
                    <a:pt x="f12" y="f13"/>
                    <a:pt x="f14" y="f15"/>
                  </a:cubicBezTo>
                  <a:cubicBezTo>
                    <a:pt x="f16" y="f17"/>
                    <a:pt x="f18" y="f19"/>
                    <a:pt x="f20" y="f21"/>
                  </a:cubicBezTo>
                  <a:lnTo>
                    <a:pt x="f20" y="f21"/>
                  </a:lnTo>
                  <a:lnTo>
                    <a:pt x="f22" y="f23"/>
                  </a:lnTo>
                  <a:lnTo>
                    <a:pt x="f5" y="f24"/>
                  </a:lnTo>
                  <a:lnTo>
                    <a:pt x="f5" y="f25"/>
                  </a:lnTo>
                  <a:lnTo>
                    <a:pt x="f26" y="f27"/>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4" name="Freeform: Shape 458">
              <a:extLst>
                <a:ext uri="{FF2B5EF4-FFF2-40B4-BE49-F238E27FC236}">
                  <a16:creationId xmlns:a16="http://schemas.microsoft.com/office/drawing/2014/main" id="{2059BC42-B581-2BEB-F7C6-8197423F2BAF}"/>
                </a:ext>
              </a:extLst>
            </p:cNvPr>
            <p:cNvSpPr/>
            <p:nvPr/>
          </p:nvSpPr>
          <p:spPr>
            <a:xfrm flipH="1">
              <a:off x="8439271" y="4850965"/>
              <a:ext cx="49075" cy="148480"/>
            </a:xfrm>
            <a:custGeom>
              <a:avLst/>
              <a:gdLst>
                <a:gd name="f0" fmla="val 10800000"/>
                <a:gd name="f1" fmla="val 5400000"/>
                <a:gd name="f2" fmla="val 180"/>
                <a:gd name="f3" fmla="val w"/>
                <a:gd name="f4" fmla="val h"/>
                <a:gd name="f5" fmla="val 0"/>
                <a:gd name="f6" fmla="val 49078"/>
                <a:gd name="f7" fmla="val 148481"/>
                <a:gd name="f8" fmla="val 38652"/>
                <a:gd name="f9" fmla="val 11187"/>
                <a:gd name="f10" fmla="val 33821"/>
                <a:gd name="f11" fmla="val 9827"/>
                <a:gd name="f12" fmla="val 30998"/>
                <a:gd name="f13" fmla="val 4844"/>
                <a:gd name="f14" fmla="val 32295"/>
                <a:gd name="f15" fmla="val 382"/>
                <a:gd name="f16" fmla="val 137040"/>
                <a:gd name="f17" fmla="val -127"/>
                <a:gd name="f18" fmla="val 138692"/>
                <a:gd name="f19" fmla="val 140472"/>
                <a:gd name="f20" fmla="val 142124"/>
                <a:gd name="f21" fmla="val 763"/>
                <a:gd name="f22" fmla="val 143167"/>
                <a:gd name="f23" fmla="val 1272"/>
                <a:gd name="f24" fmla="val 144146"/>
                <a:gd name="f25" fmla="val 1907"/>
                <a:gd name="f26" fmla="val 145048"/>
                <a:gd name="f27" fmla="val 3013"/>
                <a:gd name="f28" fmla="val 146663"/>
                <a:gd name="f29" fmla="val 4704"/>
                <a:gd name="f30" fmla="val 147794"/>
                <a:gd name="f31" fmla="val 6612"/>
                <a:gd name="f32" fmla="val 148227"/>
                <a:gd name="f33" fmla="val 11316"/>
                <a:gd name="f34" fmla="val 149383"/>
                <a:gd name="f35" fmla="val 16071"/>
                <a:gd name="f36" fmla="val 146498"/>
                <a:gd name="f37" fmla="val 17228"/>
                <a:gd name="f38" fmla="val 141794"/>
                <a:gd name="f39" fmla="val 17241"/>
                <a:gd name="f40" fmla="val 141692"/>
                <a:gd name="f41" fmla="val 17267"/>
                <a:gd name="f42" fmla="val 141591"/>
                <a:gd name="f43" fmla="val 17292"/>
                <a:gd name="f44" fmla="val 141489"/>
                <a:gd name="f45" fmla="val 49079"/>
                <a:gd name="f46" fmla="val 4449"/>
                <a:gd name="f47" fmla="val 48150"/>
                <a:gd name="f48" fmla="val 9128"/>
                <a:gd name="f49" fmla="val 43598"/>
                <a:gd name="f50" fmla="val 12179"/>
                <a:gd name="f51" fmla="val 38907"/>
                <a:gd name="f52" fmla="val 11238"/>
                <a:gd name="f53" fmla="val 38830"/>
                <a:gd name="f54" fmla="val 11225"/>
                <a:gd name="f55" fmla="val 38742"/>
                <a:gd name="f56" fmla="val 11213"/>
                <a:gd name="f57" fmla="+- 0 0 -90"/>
                <a:gd name="f58" fmla="*/ f3 1 49078"/>
                <a:gd name="f59" fmla="*/ f4 1 148481"/>
                <a:gd name="f60" fmla="val f5"/>
                <a:gd name="f61" fmla="val f6"/>
                <a:gd name="f62" fmla="val f7"/>
                <a:gd name="f63" fmla="*/ f57 f0 1"/>
                <a:gd name="f64" fmla="+- f62 0 f60"/>
                <a:gd name="f65" fmla="+- f61 0 f60"/>
                <a:gd name="f66" fmla="*/ f63 1 f2"/>
                <a:gd name="f67" fmla="*/ f65 1 49078"/>
                <a:gd name="f68" fmla="*/ f64 1 148481"/>
                <a:gd name="f69" fmla="*/ 38652 f65 1"/>
                <a:gd name="f70" fmla="*/ 11187 f64 1"/>
                <a:gd name="f71" fmla="*/ 32295 f65 1"/>
                <a:gd name="f72" fmla="*/ 0 f64 1"/>
                <a:gd name="f73" fmla="*/ 382 f65 1"/>
                <a:gd name="f74" fmla="*/ 137040 f64 1"/>
                <a:gd name="f75" fmla="*/ 142124 f64 1"/>
                <a:gd name="f76" fmla="*/ 1907 f65 1"/>
                <a:gd name="f77" fmla="*/ 145048 f64 1"/>
                <a:gd name="f78" fmla="*/ 6612 f65 1"/>
                <a:gd name="f79" fmla="*/ 148227 f64 1"/>
                <a:gd name="f80" fmla="*/ 17228 f65 1"/>
                <a:gd name="f81" fmla="*/ 141794 f64 1"/>
                <a:gd name="f82" fmla="*/ 17292 f65 1"/>
                <a:gd name="f83" fmla="*/ 141489 f64 1"/>
                <a:gd name="f84" fmla="*/ 49079 f65 1"/>
                <a:gd name="f85" fmla="*/ 4449 f64 1"/>
                <a:gd name="f86" fmla="*/ 38907 f65 1"/>
                <a:gd name="f87" fmla="*/ 11238 f64 1"/>
                <a:gd name="f88" fmla="+- f66 0 f1"/>
                <a:gd name="f89" fmla="*/ f69 1 49078"/>
                <a:gd name="f90" fmla="*/ f70 1 148481"/>
                <a:gd name="f91" fmla="*/ f71 1 49078"/>
                <a:gd name="f92" fmla="*/ f72 1 148481"/>
                <a:gd name="f93" fmla="*/ f73 1 49078"/>
                <a:gd name="f94" fmla="*/ f74 1 148481"/>
                <a:gd name="f95" fmla="*/ f75 1 148481"/>
                <a:gd name="f96" fmla="*/ f76 1 49078"/>
                <a:gd name="f97" fmla="*/ f77 1 148481"/>
                <a:gd name="f98" fmla="*/ f78 1 49078"/>
                <a:gd name="f99" fmla="*/ f79 1 148481"/>
                <a:gd name="f100" fmla="*/ f80 1 49078"/>
                <a:gd name="f101" fmla="*/ f81 1 148481"/>
                <a:gd name="f102" fmla="*/ f82 1 49078"/>
                <a:gd name="f103" fmla="*/ f83 1 148481"/>
                <a:gd name="f104" fmla="*/ f84 1 49078"/>
                <a:gd name="f105" fmla="*/ f85 1 148481"/>
                <a:gd name="f106" fmla="*/ f86 1 49078"/>
                <a:gd name="f107" fmla="*/ f87 1 148481"/>
                <a:gd name="f108" fmla="*/ f60 1 f67"/>
                <a:gd name="f109" fmla="*/ f61 1 f67"/>
                <a:gd name="f110" fmla="*/ f60 1 f68"/>
                <a:gd name="f111" fmla="*/ f62 1 f68"/>
                <a:gd name="f112" fmla="*/ f89 1 f67"/>
                <a:gd name="f113" fmla="*/ f90 1 f68"/>
                <a:gd name="f114" fmla="*/ f91 1 f67"/>
                <a:gd name="f115" fmla="*/ f92 1 f68"/>
                <a:gd name="f116" fmla="*/ f93 1 f67"/>
                <a:gd name="f117" fmla="*/ f94 1 f68"/>
                <a:gd name="f118" fmla="*/ f95 1 f68"/>
                <a:gd name="f119" fmla="*/ f96 1 f67"/>
                <a:gd name="f120" fmla="*/ f97 1 f68"/>
                <a:gd name="f121" fmla="*/ f98 1 f67"/>
                <a:gd name="f122" fmla="*/ f99 1 f68"/>
                <a:gd name="f123" fmla="*/ f100 1 f67"/>
                <a:gd name="f124" fmla="*/ f101 1 f68"/>
                <a:gd name="f125" fmla="*/ f102 1 f67"/>
                <a:gd name="f126" fmla="*/ f103 1 f68"/>
                <a:gd name="f127" fmla="*/ f104 1 f67"/>
                <a:gd name="f128" fmla="*/ f105 1 f68"/>
                <a:gd name="f129" fmla="*/ f106 1 f67"/>
                <a:gd name="f130" fmla="*/ f107 1 f68"/>
                <a:gd name="f131" fmla="*/ f108 f58 1"/>
                <a:gd name="f132" fmla="*/ f109 f58 1"/>
                <a:gd name="f133" fmla="*/ f111 f59 1"/>
                <a:gd name="f134" fmla="*/ f110 f59 1"/>
                <a:gd name="f135" fmla="*/ f112 f58 1"/>
                <a:gd name="f136" fmla="*/ f113 f59 1"/>
                <a:gd name="f137" fmla="*/ f114 f58 1"/>
                <a:gd name="f138" fmla="*/ f115 f59 1"/>
                <a:gd name="f139" fmla="*/ f116 f58 1"/>
                <a:gd name="f140" fmla="*/ f117 f59 1"/>
                <a:gd name="f141" fmla="*/ f118 f59 1"/>
                <a:gd name="f142" fmla="*/ f119 f58 1"/>
                <a:gd name="f143" fmla="*/ f120 f59 1"/>
                <a:gd name="f144" fmla="*/ f121 f58 1"/>
                <a:gd name="f145" fmla="*/ f122 f59 1"/>
                <a:gd name="f146" fmla="*/ f123 f58 1"/>
                <a:gd name="f147" fmla="*/ f124 f59 1"/>
                <a:gd name="f148" fmla="*/ f125 f58 1"/>
                <a:gd name="f149" fmla="*/ f126 f59 1"/>
                <a:gd name="f150" fmla="*/ f127 f58 1"/>
                <a:gd name="f151" fmla="*/ f128 f59 1"/>
                <a:gd name="f152" fmla="*/ f129 f58 1"/>
                <a:gd name="f153" fmla="*/ f130 f59 1"/>
              </a:gdLst>
              <a:ahLst/>
              <a:cxnLst>
                <a:cxn ang="3cd4">
                  <a:pos x="hc" y="t"/>
                </a:cxn>
                <a:cxn ang="0">
                  <a:pos x="r" y="vc"/>
                </a:cxn>
                <a:cxn ang="cd4">
                  <a:pos x="hc" y="b"/>
                </a:cxn>
                <a:cxn ang="cd2">
                  <a:pos x="l" y="vc"/>
                </a:cxn>
                <a:cxn ang="f88">
                  <a:pos x="f135" y="f136"/>
                </a:cxn>
                <a:cxn ang="f88">
                  <a:pos x="f137" y="f138"/>
                </a:cxn>
                <a:cxn ang="f88">
                  <a:pos x="f139" y="f140"/>
                </a:cxn>
                <a:cxn ang="f88">
                  <a:pos x="f139" y="f141"/>
                </a:cxn>
                <a:cxn ang="f88">
                  <a:pos x="f142" y="f143"/>
                </a:cxn>
                <a:cxn ang="f88">
                  <a:pos x="f144" y="f145"/>
                </a:cxn>
                <a:cxn ang="f88">
                  <a:pos x="f146" y="f147"/>
                </a:cxn>
                <a:cxn ang="f88">
                  <a:pos x="f148" y="f149"/>
                </a:cxn>
                <a:cxn ang="f88">
                  <a:pos x="f150" y="f151"/>
                </a:cxn>
                <a:cxn ang="f88">
                  <a:pos x="f152" y="f153"/>
                </a:cxn>
                <a:cxn ang="f88">
                  <a:pos x="f135" y="f136"/>
                </a:cxn>
              </a:cxnLst>
              <a:rect l="f131" t="f134" r="f132" b="f133"/>
              <a:pathLst>
                <a:path w="49078" h="148481">
                  <a:moveTo>
                    <a:pt x="f8" y="f9"/>
                  </a:moveTo>
                  <a:cubicBezTo>
                    <a:pt x="f10" y="f11"/>
                    <a:pt x="f12" y="f13"/>
                    <a:pt x="f14" y="f5"/>
                  </a:cubicBezTo>
                  <a:lnTo>
                    <a:pt x="f15" y="f16"/>
                  </a:lnTo>
                  <a:cubicBezTo>
                    <a:pt x="f17" y="f18"/>
                    <a:pt x="f17" y="f19"/>
                    <a:pt x="f15" y="f20"/>
                  </a:cubicBezTo>
                  <a:cubicBezTo>
                    <a:pt x="f21" y="f22"/>
                    <a:pt x="f23" y="f24"/>
                    <a:pt x="f25" y="f26"/>
                  </a:cubicBezTo>
                  <a:cubicBezTo>
                    <a:pt x="f27" y="f28"/>
                    <a:pt x="f29" y="f30"/>
                    <a:pt x="f31" y="f32"/>
                  </a:cubicBezTo>
                  <a:cubicBezTo>
                    <a:pt x="f33" y="f34"/>
                    <a:pt x="f35" y="f36"/>
                    <a:pt x="f37" y="f38"/>
                  </a:cubicBezTo>
                  <a:cubicBezTo>
                    <a:pt x="f39" y="f40"/>
                    <a:pt x="f41" y="f42"/>
                    <a:pt x="f43" y="f44"/>
                  </a:cubicBezTo>
                  <a:lnTo>
                    <a:pt x="f45" y="f46"/>
                  </a:ln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5" name="Freeform: Shape 459">
              <a:extLst>
                <a:ext uri="{FF2B5EF4-FFF2-40B4-BE49-F238E27FC236}">
                  <a16:creationId xmlns:a16="http://schemas.microsoft.com/office/drawing/2014/main" id="{DBB4DE48-4D2B-6034-02D7-72F19E6C7A3C}"/>
                </a:ext>
              </a:extLst>
            </p:cNvPr>
            <p:cNvSpPr/>
            <p:nvPr/>
          </p:nvSpPr>
          <p:spPr>
            <a:xfrm flipH="1">
              <a:off x="11382588" y="2169157"/>
              <a:ext cx="13917" cy="15206"/>
            </a:xfrm>
            <a:custGeom>
              <a:avLst/>
              <a:gdLst>
                <a:gd name="f0" fmla="val 10800000"/>
                <a:gd name="f1" fmla="val 5400000"/>
                <a:gd name="f2" fmla="val 180"/>
                <a:gd name="f3" fmla="val w"/>
                <a:gd name="f4" fmla="val h"/>
                <a:gd name="f5" fmla="val 0"/>
                <a:gd name="f6" fmla="val 13919"/>
                <a:gd name="f7" fmla="val 15209"/>
                <a:gd name="f8" fmla="val 61"/>
                <a:gd name="f9" fmla="val 9534"/>
                <a:gd name="f10" fmla="val 1632"/>
                <a:gd name="f11" fmla="val 13971"/>
                <a:gd name="f12" fmla="val 6502"/>
                <a:gd name="f13" fmla="val 16285"/>
                <a:gd name="f14" fmla="val 10936"/>
                <a:gd name="f15" fmla="val 14721"/>
                <a:gd name="f16" fmla="val 11128"/>
                <a:gd name="f17" fmla="val 14645"/>
                <a:gd name="f18" fmla="val 11317"/>
                <a:gd name="f19" fmla="val 14568"/>
                <a:gd name="f20" fmla="val 11504"/>
                <a:gd name="f21" fmla="val 14492"/>
                <a:gd name="f22" fmla="val 13920"/>
                <a:gd name="f23" fmla="val 13475"/>
                <a:gd name="f24" fmla="val 13371"/>
                <a:gd name="f25" fmla="val 13539"/>
                <a:gd name="f26" fmla="val 12816"/>
                <a:gd name="f27" fmla="val 12267"/>
                <a:gd name="f28" fmla="val 11679"/>
                <a:gd name="f29" fmla="val 13589"/>
                <a:gd name="f30" fmla="val 11074"/>
                <a:gd name="f31" fmla="val 10487"/>
                <a:gd name="f32" fmla="val 9343"/>
                <a:gd name="f33" fmla="val 7308"/>
                <a:gd name="f34" fmla="val 6037"/>
                <a:gd name="f35" fmla="val 12585"/>
                <a:gd name="f36" fmla="val 5517"/>
                <a:gd name="f37" fmla="val 12280"/>
                <a:gd name="f38" fmla="val 5045"/>
                <a:gd name="f39" fmla="val 11886"/>
                <a:gd name="f40" fmla="val 4638"/>
                <a:gd name="f41" fmla="val 11441"/>
                <a:gd name="f42" fmla="val 4184"/>
                <a:gd name="f43" fmla="val 10894"/>
                <a:gd name="f44" fmla="val 3800"/>
                <a:gd name="f45" fmla="val 10297"/>
                <a:gd name="f46" fmla="val 3494"/>
                <a:gd name="f47" fmla="val 9661"/>
                <a:gd name="f48" fmla="val 2731"/>
                <a:gd name="f49" fmla="val 8644"/>
                <a:gd name="f50" fmla="val 2658"/>
                <a:gd name="f51" fmla="val 8060"/>
                <a:gd name="f52" fmla="val 7449"/>
                <a:gd name="f53" fmla="val 6865"/>
                <a:gd name="f54" fmla="val 5593"/>
                <a:gd name="f55" fmla="val 5085"/>
                <a:gd name="f56" fmla="val 2393"/>
                <a:gd name="f57" fmla="val 394"/>
                <a:gd name="f58" fmla="val 2094"/>
                <a:gd name="f59" fmla="val 814"/>
                <a:gd name="f60" fmla="val 1841"/>
                <a:gd name="f61" fmla="val 1271"/>
                <a:gd name="f62" fmla="val 824"/>
                <a:gd name="f63" fmla="val 2797"/>
                <a:gd name="f64" fmla="val 764"/>
                <a:gd name="f65" fmla="val 3470"/>
                <a:gd name="f66" fmla="val 4157"/>
                <a:gd name="f67" fmla="val 4831"/>
                <a:gd name="f68" fmla="val 133"/>
                <a:gd name="f69" fmla="val 6293"/>
                <a:gd name="f70" fmla="val -131"/>
                <a:gd name="f71" fmla="val 7920"/>
                <a:gd name="f72" fmla="+- 0 0 -90"/>
                <a:gd name="f73" fmla="*/ f3 1 13919"/>
                <a:gd name="f74" fmla="*/ f4 1 15209"/>
                <a:gd name="f75" fmla="val f5"/>
                <a:gd name="f76" fmla="val f6"/>
                <a:gd name="f77" fmla="val f7"/>
                <a:gd name="f78" fmla="*/ f72 f0 1"/>
                <a:gd name="f79" fmla="+- f77 0 f75"/>
                <a:gd name="f80" fmla="+- f76 0 f75"/>
                <a:gd name="f81" fmla="*/ f78 1 f2"/>
                <a:gd name="f82" fmla="*/ f80 1 13919"/>
                <a:gd name="f83" fmla="*/ f79 1 15209"/>
                <a:gd name="f84" fmla="*/ 61 f80 1"/>
                <a:gd name="f85" fmla="*/ 9534 f79 1"/>
                <a:gd name="f86" fmla="*/ 10936 f80 1"/>
                <a:gd name="f87" fmla="*/ 14721 f79 1"/>
                <a:gd name="f88" fmla="*/ 11504 f80 1"/>
                <a:gd name="f89" fmla="*/ 14492 f79 1"/>
                <a:gd name="f90" fmla="*/ 13920 f80 1"/>
                <a:gd name="f91" fmla="*/ 13475 f79 1"/>
                <a:gd name="f92" fmla="*/ 12267 f80 1"/>
                <a:gd name="f93" fmla="*/ 10487 f80 1"/>
                <a:gd name="f94" fmla="*/ 9343 f80 1"/>
                <a:gd name="f95" fmla="*/ 7308 f80 1"/>
                <a:gd name="f96" fmla="*/ 6037 f80 1"/>
                <a:gd name="f97" fmla="*/ 12585 f79 1"/>
                <a:gd name="f98" fmla="*/ 4638 f80 1"/>
                <a:gd name="f99" fmla="*/ 11441 f79 1"/>
                <a:gd name="f100" fmla="*/ 3494 f80 1"/>
                <a:gd name="f101" fmla="*/ 9661 f79 1"/>
                <a:gd name="f102" fmla="*/ 2731 f80 1"/>
                <a:gd name="f103" fmla="*/ 8644 f79 1"/>
                <a:gd name="f104" fmla="*/ 6865 f79 1"/>
                <a:gd name="f105" fmla="*/ 5085 f79 1"/>
                <a:gd name="f106" fmla="*/ 0 f79 1"/>
                <a:gd name="f107" fmla="*/ 1841 f80 1"/>
                <a:gd name="f108" fmla="*/ 1271 f79 1"/>
                <a:gd name="f109" fmla="*/ 824 f80 1"/>
                <a:gd name="f110" fmla="*/ 2797 f79 1"/>
                <a:gd name="f111" fmla="*/ 4831 f79 1"/>
                <a:gd name="f112" fmla="+- f81 0 f1"/>
                <a:gd name="f113" fmla="*/ f84 1 13919"/>
                <a:gd name="f114" fmla="*/ f85 1 15209"/>
                <a:gd name="f115" fmla="*/ f86 1 13919"/>
                <a:gd name="f116" fmla="*/ f87 1 15209"/>
                <a:gd name="f117" fmla="*/ f88 1 13919"/>
                <a:gd name="f118" fmla="*/ f89 1 15209"/>
                <a:gd name="f119" fmla="*/ f90 1 13919"/>
                <a:gd name="f120" fmla="*/ f91 1 15209"/>
                <a:gd name="f121" fmla="*/ f92 1 13919"/>
                <a:gd name="f122" fmla="*/ f93 1 13919"/>
                <a:gd name="f123" fmla="*/ f94 1 13919"/>
                <a:gd name="f124" fmla="*/ f95 1 13919"/>
                <a:gd name="f125" fmla="*/ f96 1 13919"/>
                <a:gd name="f126" fmla="*/ f97 1 15209"/>
                <a:gd name="f127" fmla="*/ f98 1 13919"/>
                <a:gd name="f128" fmla="*/ f99 1 15209"/>
                <a:gd name="f129" fmla="*/ f100 1 13919"/>
                <a:gd name="f130" fmla="*/ f101 1 15209"/>
                <a:gd name="f131" fmla="*/ f102 1 13919"/>
                <a:gd name="f132" fmla="*/ f103 1 15209"/>
                <a:gd name="f133" fmla="*/ f104 1 15209"/>
                <a:gd name="f134" fmla="*/ f105 1 15209"/>
                <a:gd name="f135" fmla="*/ f106 1 15209"/>
                <a:gd name="f136" fmla="*/ f107 1 13919"/>
                <a:gd name="f137" fmla="*/ f108 1 15209"/>
                <a:gd name="f138" fmla="*/ f109 1 13919"/>
                <a:gd name="f139" fmla="*/ f110 1 15209"/>
                <a:gd name="f140" fmla="*/ f111 1 15209"/>
                <a:gd name="f141" fmla="*/ f75 1 f82"/>
                <a:gd name="f142" fmla="*/ f76 1 f82"/>
                <a:gd name="f143" fmla="*/ f75 1 f83"/>
                <a:gd name="f144" fmla="*/ f77 1 f83"/>
                <a:gd name="f145" fmla="*/ f113 1 f82"/>
                <a:gd name="f146" fmla="*/ f114 1 f83"/>
                <a:gd name="f147" fmla="*/ f115 1 f82"/>
                <a:gd name="f148" fmla="*/ f116 1 f83"/>
                <a:gd name="f149" fmla="*/ f117 1 f82"/>
                <a:gd name="f150" fmla="*/ f118 1 f83"/>
                <a:gd name="f151" fmla="*/ f119 1 f82"/>
                <a:gd name="f152" fmla="*/ f120 1 f83"/>
                <a:gd name="f153" fmla="*/ f121 1 f82"/>
                <a:gd name="f154" fmla="*/ f122 1 f82"/>
                <a:gd name="f155" fmla="*/ f123 1 f82"/>
                <a:gd name="f156" fmla="*/ f124 1 f82"/>
                <a:gd name="f157" fmla="*/ f125 1 f82"/>
                <a:gd name="f158" fmla="*/ f126 1 f83"/>
                <a:gd name="f159" fmla="*/ f127 1 f82"/>
                <a:gd name="f160" fmla="*/ f128 1 f83"/>
                <a:gd name="f161" fmla="*/ f129 1 f82"/>
                <a:gd name="f162" fmla="*/ f130 1 f83"/>
                <a:gd name="f163" fmla="*/ f131 1 f82"/>
                <a:gd name="f164" fmla="*/ f132 1 f83"/>
                <a:gd name="f165" fmla="*/ f133 1 f83"/>
                <a:gd name="f166" fmla="*/ f134 1 f83"/>
                <a:gd name="f167" fmla="*/ f135 1 f83"/>
                <a:gd name="f168" fmla="*/ f136 1 f82"/>
                <a:gd name="f169" fmla="*/ f137 1 f83"/>
                <a:gd name="f170" fmla="*/ f138 1 f82"/>
                <a:gd name="f171" fmla="*/ f139 1 f83"/>
                <a:gd name="f172" fmla="*/ f140 1 f83"/>
                <a:gd name="f173" fmla="*/ f141 f73 1"/>
                <a:gd name="f174" fmla="*/ f142 f73 1"/>
                <a:gd name="f175" fmla="*/ f144 f74 1"/>
                <a:gd name="f176" fmla="*/ f143 f74 1"/>
                <a:gd name="f177" fmla="*/ f145 f73 1"/>
                <a:gd name="f178" fmla="*/ f146 f74 1"/>
                <a:gd name="f179" fmla="*/ f147 f73 1"/>
                <a:gd name="f180" fmla="*/ f148 f74 1"/>
                <a:gd name="f181" fmla="*/ f149 f73 1"/>
                <a:gd name="f182" fmla="*/ f150 f74 1"/>
                <a:gd name="f183" fmla="*/ f151 f73 1"/>
                <a:gd name="f184" fmla="*/ f152 f74 1"/>
                <a:gd name="f185" fmla="*/ f153 f73 1"/>
                <a:gd name="f186" fmla="*/ f154 f73 1"/>
                <a:gd name="f187" fmla="*/ f155 f73 1"/>
                <a:gd name="f188" fmla="*/ f156 f73 1"/>
                <a:gd name="f189" fmla="*/ f157 f73 1"/>
                <a:gd name="f190" fmla="*/ f158 f74 1"/>
                <a:gd name="f191" fmla="*/ f159 f73 1"/>
                <a:gd name="f192" fmla="*/ f160 f74 1"/>
                <a:gd name="f193" fmla="*/ f161 f73 1"/>
                <a:gd name="f194" fmla="*/ f162 f74 1"/>
                <a:gd name="f195" fmla="*/ f163 f73 1"/>
                <a:gd name="f196" fmla="*/ f164 f74 1"/>
                <a:gd name="f197" fmla="*/ f165 f74 1"/>
                <a:gd name="f198" fmla="*/ f166 f74 1"/>
                <a:gd name="f199" fmla="*/ f167 f74 1"/>
                <a:gd name="f200" fmla="*/ f168 f73 1"/>
                <a:gd name="f201" fmla="*/ f169 f74 1"/>
                <a:gd name="f202" fmla="*/ f170 f73 1"/>
                <a:gd name="f203" fmla="*/ f171 f74 1"/>
                <a:gd name="f204" fmla="*/ f172 f74 1"/>
              </a:gdLst>
              <a:ahLst/>
              <a:cxnLst>
                <a:cxn ang="3cd4">
                  <a:pos x="hc" y="t"/>
                </a:cxn>
                <a:cxn ang="0">
                  <a:pos x="r" y="vc"/>
                </a:cxn>
                <a:cxn ang="cd4">
                  <a:pos x="hc" y="b"/>
                </a:cxn>
                <a:cxn ang="cd2">
                  <a:pos x="l" y="vc"/>
                </a:cxn>
                <a:cxn ang="f112">
                  <a:pos x="f177" y="f178"/>
                </a:cxn>
                <a:cxn ang="f112">
                  <a:pos x="f179" y="f180"/>
                </a:cxn>
                <a:cxn ang="f112">
                  <a:pos x="f181" y="f182"/>
                </a:cxn>
                <a:cxn ang="f112">
                  <a:pos x="f183" y="f184"/>
                </a:cxn>
                <a:cxn ang="f112">
                  <a:pos x="f183" y="f184"/>
                </a:cxn>
                <a:cxn ang="f112">
                  <a:pos x="f185" y="f184"/>
                </a:cxn>
                <a:cxn ang="f112">
                  <a:pos x="f186" y="f184"/>
                </a:cxn>
                <a:cxn ang="f112">
                  <a:pos x="f186" y="f184"/>
                </a:cxn>
                <a:cxn ang="f112">
                  <a:pos x="f187" y="f184"/>
                </a:cxn>
                <a:cxn ang="f112">
                  <a:pos x="f188" y="f184"/>
                </a:cxn>
                <a:cxn ang="f112">
                  <a:pos x="f189" y="f190"/>
                </a:cxn>
                <a:cxn ang="f112">
                  <a:pos x="f191" y="f192"/>
                </a:cxn>
                <a:cxn ang="f112">
                  <a:pos x="f193" y="f194"/>
                </a:cxn>
                <a:cxn ang="f112">
                  <a:pos x="f195" y="f196"/>
                </a:cxn>
                <a:cxn ang="f112">
                  <a:pos x="f195" y="f196"/>
                </a:cxn>
                <a:cxn ang="f112">
                  <a:pos x="f195" y="f197"/>
                </a:cxn>
                <a:cxn ang="f112">
                  <a:pos x="f195" y="f198"/>
                </a:cxn>
                <a:cxn ang="f112">
                  <a:pos x="f195" y="f198"/>
                </a:cxn>
                <a:cxn ang="f112">
                  <a:pos x="f195" y="f199"/>
                </a:cxn>
                <a:cxn ang="f112">
                  <a:pos x="f200" y="f201"/>
                </a:cxn>
                <a:cxn ang="f112">
                  <a:pos x="f202" y="f203"/>
                </a:cxn>
                <a:cxn ang="f112">
                  <a:pos x="f202" y="f204"/>
                </a:cxn>
                <a:cxn ang="f112">
                  <a:pos x="f177" y="f178"/>
                </a:cxn>
              </a:cxnLst>
              <a:rect l="f173" t="f176" r="f174" b="f175"/>
              <a:pathLst>
                <a:path w="13919" h="15209">
                  <a:moveTo>
                    <a:pt x="f8" y="f9"/>
                  </a:moveTo>
                  <a:cubicBezTo>
                    <a:pt x="f10" y="f11"/>
                    <a:pt x="f12" y="f13"/>
                    <a:pt x="f14" y="f15"/>
                  </a:cubicBezTo>
                  <a:cubicBezTo>
                    <a:pt x="f16" y="f17"/>
                    <a:pt x="f18" y="f19"/>
                    <a:pt x="f20" y="f21"/>
                  </a:cubicBezTo>
                  <a:lnTo>
                    <a:pt x="f22" y="f23"/>
                  </a:lnTo>
                  <a:lnTo>
                    <a:pt x="f22" y="f23"/>
                  </a:lnTo>
                  <a:cubicBezTo>
                    <a:pt x="f24" y="f25"/>
                    <a:pt x="f26" y="f25"/>
                    <a:pt x="f27" y="f23"/>
                  </a:cubicBezTo>
                  <a:cubicBezTo>
                    <a:pt x="f28" y="f29"/>
                    <a:pt x="f30" y="f29"/>
                    <a:pt x="f31" y="f23"/>
                  </a:cubicBezTo>
                  <a:lnTo>
                    <a:pt x="f31" y="f23"/>
                  </a:lnTo>
                  <a:lnTo>
                    <a:pt x="f32" y="f23"/>
                  </a:lnTo>
                  <a:lnTo>
                    <a:pt x="f33" y="f23"/>
                  </a:lnTo>
                  <a:lnTo>
                    <a:pt x="f34" y="f35"/>
                  </a:lnTo>
                  <a:cubicBezTo>
                    <a:pt x="f36" y="f37"/>
                    <a:pt x="f38" y="f39"/>
                    <a:pt x="f40" y="f41"/>
                  </a:cubicBezTo>
                  <a:cubicBezTo>
                    <a:pt x="f42" y="f43"/>
                    <a:pt x="f44" y="f45"/>
                    <a:pt x="f46" y="f47"/>
                  </a:cubicBezTo>
                  <a:lnTo>
                    <a:pt x="f48" y="f49"/>
                  </a:lnTo>
                  <a:lnTo>
                    <a:pt x="f48" y="f49"/>
                  </a:lnTo>
                  <a:cubicBezTo>
                    <a:pt x="f50" y="f51"/>
                    <a:pt x="f50" y="f52"/>
                    <a:pt x="f48" y="f53"/>
                  </a:cubicBezTo>
                  <a:cubicBezTo>
                    <a:pt x="f48" y="f53"/>
                    <a:pt x="f48" y="f54"/>
                    <a:pt x="f48" y="f55"/>
                  </a:cubicBezTo>
                  <a:lnTo>
                    <a:pt x="f48" y="f55"/>
                  </a:lnTo>
                  <a:lnTo>
                    <a:pt x="f48" y="f5"/>
                  </a:lnTo>
                  <a:cubicBezTo>
                    <a:pt x="f56" y="f57"/>
                    <a:pt x="f58" y="f59"/>
                    <a:pt x="f60" y="f61"/>
                  </a:cubicBezTo>
                  <a:lnTo>
                    <a:pt x="f62" y="f63"/>
                  </a:lnTo>
                  <a:cubicBezTo>
                    <a:pt x="f64" y="f65"/>
                    <a:pt x="f64" y="f66"/>
                    <a:pt x="f62"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6" name="Freeform: Shape 460">
              <a:extLst>
                <a:ext uri="{FF2B5EF4-FFF2-40B4-BE49-F238E27FC236}">
                  <a16:creationId xmlns:a16="http://schemas.microsoft.com/office/drawing/2014/main" id="{382697EF-20FB-BA5D-2338-59C38A254A56}"/>
                </a:ext>
              </a:extLst>
            </p:cNvPr>
            <p:cNvSpPr/>
            <p:nvPr/>
          </p:nvSpPr>
          <p:spPr>
            <a:xfrm flipH="1">
              <a:off x="11041956" y="2053349"/>
              <a:ext cx="17419" cy="24149"/>
            </a:xfrm>
            <a:custGeom>
              <a:avLst/>
              <a:gdLst>
                <a:gd name="f0" fmla="val 10800000"/>
                <a:gd name="f1" fmla="val 5400000"/>
                <a:gd name="f2" fmla="val 180"/>
                <a:gd name="f3" fmla="val w"/>
                <a:gd name="f4" fmla="val h"/>
                <a:gd name="f5" fmla="val 0"/>
                <a:gd name="f6" fmla="val 17419"/>
                <a:gd name="f7" fmla="val 24153"/>
                <a:gd name="f8" fmla="val 6230"/>
                <a:gd name="f9" fmla="val 15636"/>
                <a:gd name="f10" fmla="val 6861"/>
                <a:gd name="f11" fmla="val 15522"/>
                <a:gd name="f12" fmla="val 7507"/>
                <a:gd name="f13" fmla="val 8137"/>
                <a:gd name="f14" fmla="val 9790"/>
                <a:gd name="f15" fmla="val 10211"/>
                <a:gd name="f16" fmla="val 15713"/>
                <a:gd name="f17" fmla="val 10641"/>
                <a:gd name="f18" fmla="val 11062"/>
                <a:gd name="f19" fmla="val 12842"/>
                <a:gd name="f20" fmla="val 14240"/>
                <a:gd name="f21" fmla="val 16653"/>
                <a:gd name="f22" fmla="val 15512"/>
                <a:gd name="f23" fmla="val 17670"/>
                <a:gd name="f24" fmla="val 15966"/>
                <a:gd name="f25" fmla="val 18217"/>
                <a:gd name="f26" fmla="val 16350"/>
                <a:gd name="f27" fmla="val 18814"/>
                <a:gd name="f28" fmla="val 16656"/>
                <a:gd name="f29" fmla="val 19450"/>
                <a:gd name="f30" fmla="val 16696"/>
                <a:gd name="f31" fmla="val 19793"/>
                <a:gd name="f32" fmla="val 20124"/>
                <a:gd name="f33" fmla="val 20467"/>
                <a:gd name="f34" fmla="val 16716"/>
                <a:gd name="f35" fmla="val 21103"/>
                <a:gd name="f36" fmla="val 21738"/>
                <a:gd name="f37" fmla="val 22374"/>
                <a:gd name="f38" fmla="val 16720"/>
                <a:gd name="f39" fmla="val 22971"/>
                <a:gd name="f40" fmla="val 23556"/>
                <a:gd name="f41" fmla="val 11441"/>
                <a:gd name="f42" fmla="val 8263"/>
                <a:gd name="f43" fmla="val 12333"/>
                <a:gd name="f44" fmla="val 10424"/>
                <a:gd name="f45" fmla="val 8023"/>
                <a:gd name="f46" fmla="val 12306"/>
                <a:gd name="f47" fmla="val 2999"/>
                <a:gd name="f48" fmla="val 10348"/>
                <a:gd name="f49" fmla="val 1115"/>
                <a:gd name="f50" fmla="val 6038"/>
                <a:gd name="f51" fmla="val 1032"/>
                <a:gd name="f52" fmla="val 5848"/>
                <a:gd name="f53" fmla="val 957"/>
                <a:gd name="f54" fmla="val 5657"/>
                <a:gd name="f55" fmla="val 890"/>
                <a:gd name="f56" fmla="val 5466"/>
                <a:gd name="f57" fmla="val 325"/>
                <a:gd name="f58" fmla="val 3687"/>
                <a:gd name="f59" fmla="val 1780"/>
                <a:gd name="f60" fmla="val 1271"/>
                <a:gd name="f61" fmla="val 17416"/>
                <a:gd name="f62" fmla="val 4959"/>
                <a:gd name="f63" fmla="val 15128"/>
                <a:gd name="f64" fmla="+- 0 0 -90"/>
                <a:gd name="f65" fmla="*/ f3 1 17419"/>
                <a:gd name="f66" fmla="*/ f4 1 24153"/>
                <a:gd name="f67" fmla="val f5"/>
                <a:gd name="f68" fmla="val f6"/>
                <a:gd name="f69" fmla="val f7"/>
                <a:gd name="f70" fmla="*/ f64 f0 1"/>
                <a:gd name="f71" fmla="+- f69 0 f67"/>
                <a:gd name="f72" fmla="+- f68 0 f67"/>
                <a:gd name="f73" fmla="*/ f70 1 f2"/>
                <a:gd name="f74" fmla="*/ f72 1 17419"/>
                <a:gd name="f75" fmla="*/ f71 1 24153"/>
                <a:gd name="f76" fmla="*/ 6230 f72 1"/>
                <a:gd name="f77" fmla="*/ 15636 f71 1"/>
                <a:gd name="f78" fmla="*/ 8137 f72 1"/>
                <a:gd name="f79" fmla="*/ 9790 f72 1"/>
                <a:gd name="f80" fmla="*/ 11062 f72 1"/>
                <a:gd name="f81" fmla="*/ 12842 f72 1"/>
                <a:gd name="f82" fmla="*/ 14240 f72 1"/>
                <a:gd name="f83" fmla="*/ 16653 f71 1"/>
                <a:gd name="f84" fmla="*/ 15512 f72 1"/>
                <a:gd name="f85" fmla="*/ 17670 f71 1"/>
                <a:gd name="f86" fmla="*/ 16656 f72 1"/>
                <a:gd name="f87" fmla="*/ 19450 f71 1"/>
                <a:gd name="f88" fmla="*/ 20467 f71 1"/>
                <a:gd name="f89" fmla="*/ 22374 f71 1"/>
                <a:gd name="f90" fmla="*/ 24153 f71 1"/>
                <a:gd name="f91" fmla="*/ 17419 f72 1"/>
                <a:gd name="f92" fmla="*/ 11441 f71 1"/>
                <a:gd name="f93" fmla="*/ 8263 f71 1"/>
                <a:gd name="f94" fmla="*/ 12333 f72 1"/>
                <a:gd name="f95" fmla="*/ 10424 f71 1"/>
                <a:gd name="f96" fmla="*/ 1115 f72 1"/>
                <a:gd name="f97" fmla="*/ 6038 f71 1"/>
                <a:gd name="f98" fmla="*/ 890 f72 1"/>
                <a:gd name="f99" fmla="*/ 5466 f71 1"/>
                <a:gd name="f100" fmla="*/ 0 f71 1"/>
                <a:gd name="f101" fmla="*/ 1271 f71 1"/>
                <a:gd name="f102" fmla="*/ 0 f72 1"/>
                <a:gd name="f103" fmla="*/ 17416 f71 1"/>
                <a:gd name="f104" fmla="*/ 4959 f72 1"/>
                <a:gd name="f105" fmla="*/ 15128 f71 1"/>
                <a:gd name="f106" fmla="+- f73 0 f1"/>
                <a:gd name="f107" fmla="*/ f76 1 17419"/>
                <a:gd name="f108" fmla="*/ f77 1 24153"/>
                <a:gd name="f109" fmla="*/ f78 1 17419"/>
                <a:gd name="f110" fmla="*/ f79 1 17419"/>
                <a:gd name="f111" fmla="*/ f80 1 17419"/>
                <a:gd name="f112" fmla="*/ f81 1 17419"/>
                <a:gd name="f113" fmla="*/ f82 1 17419"/>
                <a:gd name="f114" fmla="*/ f83 1 24153"/>
                <a:gd name="f115" fmla="*/ f84 1 17419"/>
                <a:gd name="f116" fmla="*/ f85 1 24153"/>
                <a:gd name="f117" fmla="*/ f86 1 17419"/>
                <a:gd name="f118" fmla="*/ f87 1 24153"/>
                <a:gd name="f119" fmla="*/ f88 1 24153"/>
                <a:gd name="f120" fmla="*/ f89 1 24153"/>
                <a:gd name="f121" fmla="*/ f90 1 24153"/>
                <a:gd name="f122" fmla="*/ f91 1 17419"/>
                <a:gd name="f123" fmla="*/ f92 1 24153"/>
                <a:gd name="f124" fmla="*/ f93 1 24153"/>
                <a:gd name="f125" fmla="*/ f94 1 17419"/>
                <a:gd name="f126" fmla="*/ f95 1 24153"/>
                <a:gd name="f127" fmla="*/ f96 1 17419"/>
                <a:gd name="f128" fmla="*/ f97 1 24153"/>
                <a:gd name="f129" fmla="*/ f98 1 17419"/>
                <a:gd name="f130" fmla="*/ f99 1 24153"/>
                <a:gd name="f131" fmla="*/ f100 1 24153"/>
                <a:gd name="f132" fmla="*/ f101 1 24153"/>
                <a:gd name="f133" fmla="*/ f102 1 17419"/>
                <a:gd name="f134" fmla="*/ f103 1 24153"/>
                <a:gd name="f135" fmla="*/ f104 1 17419"/>
                <a:gd name="f136" fmla="*/ f105 1 24153"/>
                <a:gd name="f137" fmla="*/ f67 1 f74"/>
                <a:gd name="f138" fmla="*/ f68 1 f74"/>
                <a:gd name="f139" fmla="*/ f67 1 f75"/>
                <a:gd name="f140" fmla="*/ f69 1 f75"/>
                <a:gd name="f141" fmla="*/ f107 1 f74"/>
                <a:gd name="f142" fmla="*/ f108 1 f75"/>
                <a:gd name="f143" fmla="*/ f109 1 f74"/>
                <a:gd name="f144" fmla="*/ f110 1 f74"/>
                <a:gd name="f145" fmla="*/ f111 1 f74"/>
                <a:gd name="f146" fmla="*/ f112 1 f74"/>
                <a:gd name="f147" fmla="*/ f113 1 f74"/>
                <a:gd name="f148" fmla="*/ f114 1 f75"/>
                <a:gd name="f149" fmla="*/ f115 1 f74"/>
                <a:gd name="f150" fmla="*/ f116 1 f75"/>
                <a:gd name="f151" fmla="*/ f117 1 f74"/>
                <a:gd name="f152" fmla="*/ f118 1 f75"/>
                <a:gd name="f153" fmla="*/ f119 1 f75"/>
                <a:gd name="f154" fmla="*/ f120 1 f75"/>
                <a:gd name="f155" fmla="*/ f121 1 f75"/>
                <a:gd name="f156" fmla="*/ f122 1 f74"/>
                <a:gd name="f157" fmla="*/ f123 1 f75"/>
                <a:gd name="f158" fmla="*/ f124 1 f75"/>
                <a:gd name="f159" fmla="*/ f125 1 f74"/>
                <a:gd name="f160" fmla="*/ f126 1 f75"/>
                <a:gd name="f161" fmla="*/ f127 1 f74"/>
                <a:gd name="f162" fmla="*/ f128 1 f75"/>
                <a:gd name="f163" fmla="*/ f129 1 f74"/>
                <a:gd name="f164" fmla="*/ f130 1 f75"/>
                <a:gd name="f165" fmla="*/ f131 1 f75"/>
                <a:gd name="f166" fmla="*/ f132 1 f75"/>
                <a:gd name="f167" fmla="*/ f133 1 f74"/>
                <a:gd name="f168" fmla="*/ f134 1 f75"/>
                <a:gd name="f169" fmla="*/ f135 1 f74"/>
                <a:gd name="f170" fmla="*/ f136 1 f75"/>
                <a:gd name="f171" fmla="*/ f137 f65 1"/>
                <a:gd name="f172" fmla="*/ f138 f65 1"/>
                <a:gd name="f173" fmla="*/ f140 f66 1"/>
                <a:gd name="f174" fmla="*/ f139 f66 1"/>
                <a:gd name="f175" fmla="*/ f141 f65 1"/>
                <a:gd name="f176" fmla="*/ f142 f66 1"/>
                <a:gd name="f177" fmla="*/ f143 f65 1"/>
                <a:gd name="f178" fmla="*/ f144 f65 1"/>
                <a:gd name="f179" fmla="*/ f145 f65 1"/>
                <a:gd name="f180" fmla="*/ f146 f65 1"/>
                <a:gd name="f181" fmla="*/ f147 f65 1"/>
                <a:gd name="f182" fmla="*/ f148 f66 1"/>
                <a:gd name="f183" fmla="*/ f149 f65 1"/>
                <a:gd name="f184" fmla="*/ f150 f66 1"/>
                <a:gd name="f185" fmla="*/ f151 f65 1"/>
                <a:gd name="f186" fmla="*/ f152 f66 1"/>
                <a:gd name="f187" fmla="*/ f153 f66 1"/>
                <a:gd name="f188" fmla="*/ f154 f66 1"/>
                <a:gd name="f189" fmla="*/ f155 f66 1"/>
                <a:gd name="f190" fmla="*/ f156 f65 1"/>
                <a:gd name="f191" fmla="*/ f157 f66 1"/>
                <a:gd name="f192" fmla="*/ f158 f66 1"/>
                <a:gd name="f193" fmla="*/ f159 f65 1"/>
                <a:gd name="f194" fmla="*/ f160 f66 1"/>
                <a:gd name="f195" fmla="*/ f161 f65 1"/>
                <a:gd name="f196" fmla="*/ f162 f66 1"/>
                <a:gd name="f197" fmla="*/ f163 f65 1"/>
                <a:gd name="f198" fmla="*/ f164 f66 1"/>
                <a:gd name="f199" fmla="*/ f165 f66 1"/>
                <a:gd name="f200" fmla="*/ f166 f66 1"/>
                <a:gd name="f201" fmla="*/ f167 f65 1"/>
                <a:gd name="f202" fmla="*/ f168 f66 1"/>
                <a:gd name="f203" fmla="*/ f169 f65 1"/>
                <a:gd name="f204" fmla="*/ f170 f66 1"/>
              </a:gdLst>
              <a:ahLst/>
              <a:cxnLst>
                <a:cxn ang="3cd4">
                  <a:pos x="hc" y="t"/>
                </a:cxn>
                <a:cxn ang="0">
                  <a:pos x="r" y="vc"/>
                </a:cxn>
                <a:cxn ang="cd4">
                  <a:pos x="hc" y="b"/>
                </a:cxn>
                <a:cxn ang="cd2">
                  <a:pos x="l" y="vc"/>
                </a:cxn>
                <a:cxn ang="f106">
                  <a:pos x="f175" y="f176"/>
                </a:cxn>
                <a:cxn ang="f106">
                  <a:pos x="f177" y="f176"/>
                </a:cxn>
                <a:cxn ang="f106">
                  <a:pos x="f178" y="f176"/>
                </a:cxn>
                <a:cxn ang="f106">
                  <a:pos x="f178" y="f176"/>
                </a:cxn>
                <a:cxn ang="f106">
                  <a:pos x="f179" y="f176"/>
                </a:cxn>
                <a:cxn ang="f106">
                  <a:pos x="f180" y="f176"/>
                </a:cxn>
                <a:cxn ang="f106">
                  <a:pos x="f181" y="f182"/>
                </a:cxn>
                <a:cxn ang="f106">
                  <a:pos x="f183" y="f184"/>
                </a:cxn>
                <a:cxn ang="f106">
                  <a:pos x="f185" y="f186"/>
                </a:cxn>
                <a:cxn ang="f106">
                  <a:pos x="f185" y="f187"/>
                </a:cxn>
                <a:cxn ang="f106">
                  <a:pos x="f185" y="f187"/>
                </a:cxn>
                <a:cxn ang="f106">
                  <a:pos x="f185" y="f188"/>
                </a:cxn>
                <a:cxn ang="f106">
                  <a:pos x="f185" y="f189"/>
                </a:cxn>
                <a:cxn ang="f106">
                  <a:pos x="f185" y="f189"/>
                </a:cxn>
                <a:cxn ang="f106">
                  <a:pos x="f190" y="f191"/>
                </a:cxn>
                <a:cxn ang="f106">
                  <a:pos x="f190" y="f192"/>
                </a:cxn>
                <a:cxn ang="f106">
                  <a:pos x="f193" y="f194"/>
                </a:cxn>
                <a:cxn ang="f106">
                  <a:pos x="f195" y="f196"/>
                </a:cxn>
                <a:cxn ang="f106">
                  <a:pos x="f197" y="f198"/>
                </a:cxn>
                <a:cxn ang="f106">
                  <a:pos x="f197" y="f199"/>
                </a:cxn>
                <a:cxn ang="f106">
                  <a:pos x="f197" y="f200"/>
                </a:cxn>
                <a:cxn ang="f106">
                  <a:pos x="f201" y="f202"/>
                </a:cxn>
                <a:cxn ang="f106">
                  <a:pos x="f203" y="f204"/>
                </a:cxn>
              </a:cxnLst>
              <a:rect l="f171" t="f174" r="f172" b="f173"/>
              <a:pathLst>
                <a:path w="17419" h="24153">
                  <a:moveTo>
                    <a:pt x="f8" y="f9"/>
                  </a:moveTo>
                  <a:cubicBezTo>
                    <a:pt x="f10" y="f11"/>
                    <a:pt x="f12" y="f11"/>
                    <a:pt x="f13" y="f9"/>
                  </a:cubicBezTo>
                  <a:lnTo>
                    <a:pt x="f14" y="f9"/>
                  </a:lnTo>
                  <a:lnTo>
                    <a:pt x="f14" y="f9"/>
                  </a:lnTo>
                  <a:cubicBezTo>
                    <a:pt x="f15" y="f16"/>
                    <a:pt x="f17" y="f16"/>
                    <a:pt x="f18" y="f9"/>
                  </a:cubicBezTo>
                  <a:lnTo>
                    <a:pt x="f19" y="f9"/>
                  </a:lnTo>
                  <a:lnTo>
                    <a:pt x="f20" y="f21"/>
                  </a:lnTo>
                  <a:lnTo>
                    <a:pt x="f22" y="f23"/>
                  </a:lnTo>
                  <a:cubicBezTo>
                    <a:pt x="f24" y="f25"/>
                    <a:pt x="f26" y="f27"/>
                    <a:pt x="f28" y="f29"/>
                  </a:cubicBezTo>
                  <a:cubicBezTo>
                    <a:pt x="f30" y="f31"/>
                    <a:pt x="f30" y="f32"/>
                    <a:pt x="f28" y="f33"/>
                  </a:cubicBezTo>
                  <a:lnTo>
                    <a:pt x="f28" y="f33"/>
                  </a:lnTo>
                  <a:cubicBezTo>
                    <a:pt x="f34" y="f35"/>
                    <a:pt x="f34" y="f36"/>
                    <a:pt x="f28" y="f37"/>
                  </a:cubicBezTo>
                  <a:cubicBezTo>
                    <a:pt x="f38" y="f39"/>
                    <a:pt x="f38" y="f40"/>
                    <a:pt x="f28" y="f7"/>
                  </a:cubicBezTo>
                  <a:cubicBezTo>
                    <a:pt x="f28" y="f7"/>
                    <a:pt x="f28" y="f7"/>
                    <a:pt x="f28" y="f7"/>
                  </a:cubicBezTo>
                  <a:lnTo>
                    <a:pt x="f6" y="f41"/>
                  </a:lnTo>
                  <a:lnTo>
                    <a:pt x="f6" y="f42"/>
                  </a:lnTo>
                  <a:lnTo>
                    <a:pt x="f43" y="f44"/>
                  </a:lnTo>
                  <a:cubicBezTo>
                    <a:pt x="f45" y="f46"/>
                    <a:pt x="f47" y="f48"/>
                    <a:pt x="f49" y="f50"/>
                  </a:cubicBezTo>
                  <a:cubicBezTo>
                    <a:pt x="f51" y="f52"/>
                    <a:pt x="f53" y="f54"/>
                    <a:pt x="f55" y="f56"/>
                  </a:cubicBezTo>
                  <a:cubicBezTo>
                    <a:pt x="f57" y="f58"/>
                    <a:pt x="f57" y="f59"/>
                    <a:pt x="f55" y="f5"/>
                  </a:cubicBezTo>
                  <a:lnTo>
                    <a:pt x="f55" y="f60"/>
                  </a:lnTo>
                  <a:lnTo>
                    <a:pt x="f5" y="f61"/>
                  </a:lnTo>
                  <a:lnTo>
                    <a:pt x="f62" y="f6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7" name="Freeform: Shape 461">
              <a:extLst>
                <a:ext uri="{FF2B5EF4-FFF2-40B4-BE49-F238E27FC236}">
                  <a16:creationId xmlns:a16="http://schemas.microsoft.com/office/drawing/2014/main" id="{3E2F1B46-FDDD-3C9E-90BE-9A174BC925D7}"/>
                </a:ext>
              </a:extLst>
            </p:cNvPr>
            <p:cNvSpPr/>
            <p:nvPr/>
          </p:nvSpPr>
          <p:spPr>
            <a:xfrm flipH="1">
              <a:off x="11041069" y="2078138"/>
              <a:ext cx="28254" cy="182697"/>
            </a:xfrm>
            <a:custGeom>
              <a:avLst/>
              <a:gdLst>
                <a:gd name="f0" fmla="val 10800000"/>
                <a:gd name="f1" fmla="val 5400000"/>
                <a:gd name="f2" fmla="val 180"/>
                <a:gd name="f3" fmla="val w"/>
                <a:gd name="f4" fmla="val h"/>
                <a:gd name="f5" fmla="val 0"/>
                <a:gd name="f6" fmla="val 28251"/>
                <a:gd name="f7" fmla="val 182696"/>
                <a:gd name="f8" fmla="val 28252"/>
                <a:gd name="f9" fmla="val 28169"/>
                <a:gd name="f10" fmla="val 3534"/>
                <a:gd name="f11" fmla="val 26106"/>
                <a:gd name="f12" fmla="val 6738"/>
                <a:gd name="f13" fmla="val 22912"/>
                <a:gd name="f14" fmla="val 8263"/>
                <a:gd name="f15" fmla="val 10197"/>
                <a:gd name="f16" fmla="val 13984"/>
                <a:gd name="f17" fmla="val 25"/>
                <a:gd name="f18" fmla="val 172889"/>
                <a:gd name="f19" fmla="val -343"/>
                <a:gd name="f20" fmla="val 177859"/>
                <a:gd name="f21" fmla="val 3330"/>
                <a:gd name="f22" fmla="val 182207"/>
                <a:gd name="f23" fmla="val 8290"/>
                <a:gd name="f24" fmla="val 182677"/>
                <a:gd name="f25" fmla="val 11073"/>
                <a:gd name="f26" fmla="val 182868"/>
                <a:gd name="f27" fmla="val 13760"/>
                <a:gd name="f28" fmla="val 181622"/>
                <a:gd name="f29" fmla="val 15410"/>
                <a:gd name="f30" fmla="val 179372"/>
                <a:gd name="f31" fmla="val 16749"/>
                <a:gd name="f32" fmla="val 177897"/>
                <a:gd name="f33" fmla="val 17555"/>
                <a:gd name="f34" fmla="val 176016"/>
                <a:gd name="f35" fmla="val 17699"/>
                <a:gd name="f36" fmla="val 174033"/>
                <a:gd name="f37" fmla="+- 0 0 -90"/>
                <a:gd name="f38" fmla="*/ f3 1 28251"/>
                <a:gd name="f39" fmla="*/ f4 1 182696"/>
                <a:gd name="f40" fmla="val f5"/>
                <a:gd name="f41" fmla="val f6"/>
                <a:gd name="f42" fmla="val f7"/>
                <a:gd name="f43" fmla="*/ f37 f0 1"/>
                <a:gd name="f44" fmla="+- f42 0 f40"/>
                <a:gd name="f45" fmla="+- f41 0 f40"/>
                <a:gd name="f46" fmla="*/ f43 1 f2"/>
                <a:gd name="f47" fmla="*/ f45 1 28251"/>
                <a:gd name="f48" fmla="*/ f44 1 182696"/>
                <a:gd name="f49" fmla="*/ 28252 f45 1"/>
                <a:gd name="f50" fmla="*/ 0 f44 1"/>
                <a:gd name="f51" fmla="*/ 22912 f45 1"/>
                <a:gd name="f52" fmla="*/ 8263 f44 1"/>
                <a:gd name="f53" fmla="*/ 10197 f45 1"/>
                <a:gd name="f54" fmla="*/ 13984 f44 1"/>
                <a:gd name="f55" fmla="*/ 25 f45 1"/>
                <a:gd name="f56" fmla="*/ 172889 f44 1"/>
                <a:gd name="f57" fmla="*/ 8290 f45 1"/>
                <a:gd name="f58" fmla="*/ 182677 f44 1"/>
                <a:gd name="f59" fmla="*/ 15410 f45 1"/>
                <a:gd name="f60" fmla="*/ 179372 f44 1"/>
                <a:gd name="f61" fmla="*/ 17699 f45 1"/>
                <a:gd name="f62" fmla="*/ 174033 f44 1"/>
                <a:gd name="f63" fmla="+- f46 0 f1"/>
                <a:gd name="f64" fmla="*/ f49 1 28251"/>
                <a:gd name="f65" fmla="*/ f50 1 182696"/>
                <a:gd name="f66" fmla="*/ f51 1 28251"/>
                <a:gd name="f67" fmla="*/ f52 1 182696"/>
                <a:gd name="f68" fmla="*/ f53 1 28251"/>
                <a:gd name="f69" fmla="*/ f54 1 182696"/>
                <a:gd name="f70" fmla="*/ f55 1 28251"/>
                <a:gd name="f71" fmla="*/ f56 1 182696"/>
                <a:gd name="f72" fmla="*/ f57 1 28251"/>
                <a:gd name="f73" fmla="*/ f58 1 182696"/>
                <a:gd name="f74" fmla="*/ f59 1 28251"/>
                <a:gd name="f75" fmla="*/ f60 1 182696"/>
                <a:gd name="f76" fmla="*/ f61 1 28251"/>
                <a:gd name="f77" fmla="*/ f62 1 182696"/>
                <a:gd name="f78" fmla="*/ f40 1 f47"/>
                <a:gd name="f79" fmla="*/ f41 1 f47"/>
                <a:gd name="f80" fmla="*/ f40 1 f48"/>
                <a:gd name="f81" fmla="*/ f42 1 f48"/>
                <a:gd name="f82" fmla="*/ f64 1 f47"/>
                <a:gd name="f83" fmla="*/ f65 1 f48"/>
                <a:gd name="f84" fmla="*/ f66 1 f47"/>
                <a:gd name="f85" fmla="*/ f67 1 f48"/>
                <a:gd name="f86" fmla="*/ f68 1 f47"/>
                <a:gd name="f87" fmla="*/ f69 1 f48"/>
                <a:gd name="f88" fmla="*/ f70 1 f47"/>
                <a:gd name="f89" fmla="*/ f71 1 f48"/>
                <a:gd name="f90" fmla="*/ f72 1 f47"/>
                <a:gd name="f91" fmla="*/ f73 1 f48"/>
                <a:gd name="f92" fmla="*/ f74 1 f47"/>
                <a:gd name="f93" fmla="*/ f75 1 f48"/>
                <a:gd name="f94" fmla="*/ f76 1 f47"/>
                <a:gd name="f95" fmla="*/ f77 1 f48"/>
                <a:gd name="f96" fmla="*/ f78 f38 1"/>
                <a:gd name="f97" fmla="*/ f79 f38 1"/>
                <a:gd name="f98" fmla="*/ f81 f39 1"/>
                <a:gd name="f99" fmla="*/ f80 f39 1"/>
                <a:gd name="f100" fmla="*/ f82 f38 1"/>
                <a:gd name="f101" fmla="*/ f83 f39 1"/>
                <a:gd name="f102" fmla="*/ f84 f38 1"/>
                <a:gd name="f103" fmla="*/ f85 f39 1"/>
                <a:gd name="f104" fmla="*/ f86 f38 1"/>
                <a:gd name="f105" fmla="*/ f87 f39 1"/>
                <a:gd name="f106" fmla="*/ f88 f38 1"/>
                <a:gd name="f107" fmla="*/ f89 f39 1"/>
                <a:gd name="f108" fmla="*/ f90 f38 1"/>
                <a:gd name="f109" fmla="*/ f91 f39 1"/>
                <a:gd name="f110" fmla="*/ f92 f38 1"/>
                <a:gd name="f111" fmla="*/ f93 f39 1"/>
                <a:gd name="f112" fmla="*/ f94 f38 1"/>
                <a:gd name="f113" fmla="*/ f95 f39 1"/>
              </a:gdLst>
              <a:ahLst/>
              <a:cxnLst>
                <a:cxn ang="3cd4">
                  <a:pos x="hc" y="t"/>
                </a:cxn>
                <a:cxn ang="0">
                  <a:pos x="r" y="vc"/>
                </a:cxn>
                <a:cxn ang="cd4">
                  <a:pos x="hc" y="b"/>
                </a:cxn>
                <a:cxn ang="cd2">
                  <a:pos x="l" y="vc"/>
                </a:cxn>
                <a:cxn ang="f63">
                  <a:pos x="f100" y="f101"/>
                </a:cxn>
                <a:cxn ang="f63">
                  <a:pos x="f100" y="f101"/>
                </a:cxn>
                <a:cxn ang="f63">
                  <a:pos x="f102" y="f103"/>
                </a:cxn>
                <a:cxn ang="f63">
                  <a:pos x="f104" y="f105"/>
                </a:cxn>
                <a:cxn ang="f63">
                  <a:pos x="f106" y="f107"/>
                </a:cxn>
                <a:cxn ang="f63">
                  <a:pos x="f108" y="f109"/>
                </a:cxn>
                <a:cxn ang="f63">
                  <a:pos x="f110" y="f111"/>
                </a:cxn>
                <a:cxn ang="f63">
                  <a:pos x="f112" y="f113"/>
                </a:cxn>
              </a:cxnLst>
              <a:rect l="f96" t="f99" r="f97" b="f98"/>
              <a:pathLst>
                <a:path w="28251" h="182696">
                  <a:moveTo>
                    <a:pt x="f8" y="f5"/>
                  </a:moveTo>
                  <a:cubicBezTo>
                    <a:pt x="f8" y="f5"/>
                    <a:pt x="f8" y="f5"/>
                    <a:pt x="f8" y="f5"/>
                  </a:cubicBezTo>
                  <a:cubicBezTo>
                    <a:pt x="f9" y="f10"/>
                    <a:pt x="f11" y="f12"/>
                    <a:pt x="f13" y="f14"/>
                  </a:cubicBezTo>
                  <a:lnTo>
                    <a:pt x="f15" y="f16"/>
                  </a:lnTo>
                  <a:lnTo>
                    <a:pt x="f17" y="f18"/>
                  </a:lnTo>
                  <a:cubicBezTo>
                    <a:pt x="f19" y="f20"/>
                    <a:pt x="f21" y="f22"/>
                    <a:pt x="f23" y="f24"/>
                  </a:cubicBezTo>
                  <a:cubicBezTo>
                    <a:pt x="f25" y="f26"/>
                    <a:pt x="f27" y="f28"/>
                    <a:pt x="f29" y="f30"/>
                  </a:cubicBezTo>
                  <a:cubicBezTo>
                    <a:pt x="f31" y="f32"/>
                    <a:pt x="f33" y="f34"/>
                    <a:pt x="f35" y="f3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8" name="Freeform: Shape 462">
              <a:extLst>
                <a:ext uri="{FF2B5EF4-FFF2-40B4-BE49-F238E27FC236}">
                  <a16:creationId xmlns:a16="http://schemas.microsoft.com/office/drawing/2014/main" id="{EBB37F53-DDED-510C-5DB3-8FFDAA799A04}"/>
                </a:ext>
              </a:extLst>
            </p:cNvPr>
            <p:cNvSpPr/>
            <p:nvPr/>
          </p:nvSpPr>
          <p:spPr>
            <a:xfrm flipH="1">
              <a:off x="11048064" y="2068354"/>
              <a:ext cx="1527" cy="54"/>
            </a:xfrm>
            <a:custGeom>
              <a:avLst/>
              <a:gdLst>
                <a:gd name="f0" fmla="val 10800000"/>
                <a:gd name="f1" fmla="val 5400000"/>
                <a:gd name="f2" fmla="val 180"/>
                <a:gd name="f3" fmla="val w"/>
                <a:gd name="f4" fmla="val h"/>
                <a:gd name="f5" fmla="val 0"/>
                <a:gd name="f6" fmla="val 1525"/>
                <a:gd name="f7" fmla="val 57"/>
                <a:gd name="f8" fmla="val 1526"/>
                <a:gd name="f9" fmla="val 1105"/>
                <a:gd name="f10" fmla="val 76"/>
                <a:gd name="f11" fmla="val 675"/>
                <a:gd name="f12" fmla="val 254"/>
                <a:gd name="f13" fmla="+- 0 0 -90"/>
                <a:gd name="f14" fmla="*/ f3 1 1525"/>
                <a:gd name="f15" fmla="*/ f4 1 57"/>
                <a:gd name="f16" fmla="val f5"/>
                <a:gd name="f17" fmla="val f6"/>
                <a:gd name="f18" fmla="val f7"/>
                <a:gd name="f19" fmla="*/ f13 f0 1"/>
                <a:gd name="f20" fmla="+- f18 0 f16"/>
                <a:gd name="f21" fmla="+- f17 0 f16"/>
                <a:gd name="f22" fmla="*/ f19 1 f2"/>
                <a:gd name="f23" fmla="*/ f21 1 1525"/>
                <a:gd name="f24" fmla="*/ f20 1 57"/>
                <a:gd name="f25" fmla="*/ 0 f21 1"/>
                <a:gd name="f26" fmla="*/ 0 f20 1"/>
                <a:gd name="f27" fmla="*/ 1526 f21 1"/>
                <a:gd name="f28" fmla="*/ 254 f21 1"/>
                <a:gd name="f29" fmla="+- f22 0 f1"/>
                <a:gd name="f30" fmla="*/ f25 1 1525"/>
                <a:gd name="f31" fmla="*/ f26 1 57"/>
                <a:gd name="f32" fmla="*/ f27 1 1525"/>
                <a:gd name="f33" fmla="*/ f28 1 1525"/>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Lst>
              <a:rect l="f42" t="f45" r="f43" b="f44"/>
              <a:pathLst>
                <a:path w="1525" h="57">
                  <a:moveTo>
                    <a:pt x="f5" y="f5"/>
                  </a:moveTo>
                  <a:lnTo>
                    <a:pt x="f8" y="f5"/>
                  </a:lnTo>
                  <a:cubicBezTo>
                    <a:pt x="f9" y="f10"/>
                    <a:pt x="f11" y="f10"/>
                    <a:pt x="f12"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9" name="Freeform: Shape 463">
              <a:extLst>
                <a:ext uri="{FF2B5EF4-FFF2-40B4-BE49-F238E27FC236}">
                  <a16:creationId xmlns:a16="http://schemas.microsoft.com/office/drawing/2014/main" id="{47E6215C-D369-C337-84E4-A07021493178}"/>
                </a:ext>
              </a:extLst>
            </p:cNvPr>
            <p:cNvSpPr/>
            <p:nvPr/>
          </p:nvSpPr>
          <p:spPr>
            <a:xfrm flipH="1">
              <a:off x="11720248" y="1959531"/>
              <a:ext cx="23052" cy="238612"/>
            </a:xfrm>
            <a:custGeom>
              <a:avLst/>
              <a:gdLst>
                <a:gd name="f0" fmla="val 10800000"/>
                <a:gd name="f1" fmla="val 5400000"/>
                <a:gd name="f2" fmla="val 180"/>
                <a:gd name="f3" fmla="val w"/>
                <a:gd name="f4" fmla="val h"/>
                <a:gd name="f5" fmla="val 0"/>
                <a:gd name="f6" fmla="val 23056"/>
                <a:gd name="f7" fmla="val 238612"/>
                <a:gd name="f8" fmla="val 14123"/>
                <a:gd name="f9" fmla="val 9661"/>
                <a:gd name="f10" fmla="val 9185"/>
                <a:gd name="f11" fmla="val 9382"/>
                <a:gd name="f12" fmla="val 5388"/>
                <a:gd name="f13" fmla="val 5199"/>
                <a:gd name="f14" fmla="val 5604"/>
                <a:gd name="f15" fmla="val 254"/>
                <a:gd name="f16" fmla="val 9"/>
                <a:gd name="f17" fmla="val 229077"/>
                <a:gd name="f18" fmla="val -49"/>
                <a:gd name="f19" fmla="val 230374"/>
                <a:gd name="f20" fmla="val 168"/>
                <a:gd name="f21" fmla="val 231683"/>
                <a:gd name="f22" fmla="val 645"/>
                <a:gd name="f23" fmla="val 232891"/>
                <a:gd name="f24" fmla="val 1847"/>
                <a:gd name="f25" fmla="val 236234"/>
                <a:gd name="f26" fmla="val 4974"/>
                <a:gd name="f27" fmla="val 238510"/>
                <a:gd name="f28" fmla="val 8528"/>
                <a:gd name="f29" fmla="val 13514"/>
                <a:gd name="f30" fmla="val 238688"/>
                <a:gd name="f31" fmla="val 17611"/>
                <a:gd name="f32" fmla="val 234696"/>
                <a:gd name="f33" fmla="val 17681"/>
                <a:gd name="f34" fmla="val 229713"/>
                <a:gd name="f35" fmla="val 17683"/>
                <a:gd name="f36" fmla="val 229675"/>
                <a:gd name="f37" fmla="val 229624"/>
                <a:gd name="f38" fmla="val 229586"/>
                <a:gd name="f39" fmla="val 23023"/>
                <a:gd name="f40" fmla="val 6102"/>
                <a:gd name="f41" fmla="val 23444"/>
                <a:gd name="f42" fmla="val 4894"/>
                <a:gd name="f43" fmla="val 19816"/>
                <a:gd name="f44" fmla="val 9204"/>
                <a:gd name="f45" fmla="val 14919"/>
                <a:gd name="f46" fmla="val 9623"/>
                <a:gd name="f47" fmla="val 14654"/>
                <a:gd name="f48" fmla="val 9649"/>
                <a:gd name="f49" fmla="val 14388"/>
                <a:gd name="f50" fmla="+- 0 0 -90"/>
                <a:gd name="f51" fmla="*/ f3 1 23056"/>
                <a:gd name="f52" fmla="*/ f4 1 238612"/>
                <a:gd name="f53" fmla="val f5"/>
                <a:gd name="f54" fmla="val f6"/>
                <a:gd name="f55" fmla="val f7"/>
                <a:gd name="f56" fmla="*/ f50 f0 1"/>
                <a:gd name="f57" fmla="+- f55 0 f53"/>
                <a:gd name="f58" fmla="+- f54 0 f53"/>
                <a:gd name="f59" fmla="*/ f56 1 f2"/>
                <a:gd name="f60" fmla="*/ f58 1 23056"/>
                <a:gd name="f61" fmla="*/ f57 1 238612"/>
                <a:gd name="f62" fmla="*/ 14123 f58 1"/>
                <a:gd name="f63" fmla="*/ 9661 f57 1"/>
                <a:gd name="f64" fmla="*/ 5604 f58 1"/>
                <a:gd name="f65" fmla="*/ 254 f57 1"/>
                <a:gd name="f66" fmla="*/ 9 f58 1"/>
                <a:gd name="f67" fmla="*/ 229077 f57 1"/>
                <a:gd name="f68" fmla="*/ 645 f58 1"/>
                <a:gd name="f69" fmla="*/ 232891 f57 1"/>
                <a:gd name="f70" fmla="*/ 8528 f58 1"/>
                <a:gd name="f71" fmla="*/ 238612 f57 1"/>
                <a:gd name="f72" fmla="*/ 17681 f58 1"/>
                <a:gd name="f73" fmla="*/ 229713 f57 1"/>
                <a:gd name="f74" fmla="*/ 17683 f58 1"/>
                <a:gd name="f75" fmla="*/ 229586 f57 1"/>
                <a:gd name="f76" fmla="*/ 23023 f58 1"/>
                <a:gd name="f77" fmla="*/ 6102 f57 1"/>
                <a:gd name="f78" fmla="*/ 0 f57 1"/>
                <a:gd name="f79" fmla="*/ 14919 f58 1"/>
                <a:gd name="f80" fmla="*/ 9623 f57 1"/>
                <a:gd name="f81" fmla="+- f59 0 f1"/>
                <a:gd name="f82" fmla="*/ f62 1 23056"/>
                <a:gd name="f83" fmla="*/ f63 1 238612"/>
                <a:gd name="f84" fmla="*/ f64 1 23056"/>
                <a:gd name="f85" fmla="*/ f65 1 238612"/>
                <a:gd name="f86" fmla="*/ f66 1 23056"/>
                <a:gd name="f87" fmla="*/ f67 1 238612"/>
                <a:gd name="f88" fmla="*/ f68 1 23056"/>
                <a:gd name="f89" fmla="*/ f69 1 238612"/>
                <a:gd name="f90" fmla="*/ f70 1 23056"/>
                <a:gd name="f91" fmla="*/ f71 1 238612"/>
                <a:gd name="f92" fmla="*/ f72 1 23056"/>
                <a:gd name="f93" fmla="*/ f73 1 238612"/>
                <a:gd name="f94" fmla="*/ f74 1 23056"/>
                <a:gd name="f95" fmla="*/ f75 1 238612"/>
                <a:gd name="f96" fmla="*/ f76 1 23056"/>
                <a:gd name="f97" fmla="*/ f77 1 238612"/>
                <a:gd name="f98" fmla="*/ f78 1 238612"/>
                <a:gd name="f99" fmla="*/ f79 1 23056"/>
                <a:gd name="f100" fmla="*/ f80 1 238612"/>
                <a:gd name="f101" fmla="*/ f53 1 f60"/>
                <a:gd name="f102" fmla="*/ f54 1 f60"/>
                <a:gd name="f103" fmla="*/ f53 1 f61"/>
                <a:gd name="f104" fmla="*/ f55 1 f61"/>
                <a:gd name="f105" fmla="*/ f82 1 f60"/>
                <a:gd name="f106" fmla="*/ f83 1 f61"/>
                <a:gd name="f107" fmla="*/ f84 1 f60"/>
                <a:gd name="f108" fmla="*/ f85 1 f61"/>
                <a:gd name="f109" fmla="*/ f86 1 f60"/>
                <a:gd name="f110" fmla="*/ f87 1 f61"/>
                <a:gd name="f111" fmla="*/ f88 1 f60"/>
                <a:gd name="f112" fmla="*/ f89 1 f61"/>
                <a:gd name="f113" fmla="*/ f90 1 f60"/>
                <a:gd name="f114" fmla="*/ f91 1 f61"/>
                <a:gd name="f115" fmla="*/ f92 1 f60"/>
                <a:gd name="f116" fmla="*/ f93 1 f61"/>
                <a:gd name="f117" fmla="*/ f94 1 f60"/>
                <a:gd name="f118" fmla="*/ f95 1 f61"/>
                <a:gd name="f119" fmla="*/ f96 1 f60"/>
                <a:gd name="f120" fmla="*/ f97 1 f61"/>
                <a:gd name="f121" fmla="*/ f98 1 f61"/>
                <a:gd name="f122" fmla="*/ f99 1 f60"/>
                <a:gd name="f123" fmla="*/ f100 1 f61"/>
                <a:gd name="f124" fmla="*/ f101 f51 1"/>
                <a:gd name="f125" fmla="*/ f102 f51 1"/>
                <a:gd name="f126" fmla="*/ f104 f52 1"/>
                <a:gd name="f127" fmla="*/ f103 f52 1"/>
                <a:gd name="f128" fmla="*/ f105 f51 1"/>
                <a:gd name="f129" fmla="*/ f106 f52 1"/>
                <a:gd name="f130" fmla="*/ f107 f51 1"/>
                <a:gd name="f131" fmla="*/ f108 f52 1"/>
                <a:gd name="f132" fmla="*/ f109 f51 1"/>
                <a:gd name="f133" fmla="*/ f110 f52 1"/>
                <a:gd name="f134" fmla="*/ f111 f51 1"/>
                <a:gd name="f135" fmla="*/ f112 f52 1"/>
                <a:gd name="f136" fmla="*/ f113 f51 1"/>
                <a:gd name="f137" fmla="*/ f114 f52 1"/>
                <a:gd name="f138" fmla="*/ f115 f51 1"/>
                <a:gd name="f139" fmla="*/ f116 f52 1"/>
                <a:gd name="f140" fmla="*/ f117 f51 1"/>
                <a:gd name="f141" fmla="*/ f118 f52 1"/>
                <a:gd name="f142" fmla="*/ f119 f51 1"/>
                <a:gd name="f143" fmla="*/ f120 f52 1"/>
                <a:gd name="f144" fmla="*/ f121 f52 1"/>
                <a:gd name="f145" fmla="*/ f122 f51 1"/>
                <a:gd name="f146" fmla="*/ f123 f52 1"/>
              </a:gdLst>
              <a:ahLst/>
              <a:cxnLst>
                <a:cxn ang="3cd4">
                  <a:pos x="hc" y="t"/>
                </a:cxn>
                <a:cxn ang="0">
                  <a:pos x="r" y="vc"/>
                </a:cxn>
                <a:cxn ang="cd4">
                  <a:pos x="hc" y="b"/>
                </a:cxn>
                <a:cxn ang="cd2">
                  <a:pos x="l" y="vc"/>
                </a:cxn>
                <a:cxn ang="f81">
                  <a:pos x="f128" y="f129"/>
                </a:cxn>
                <a:cxn ang="f81">
                  <a:pos x="f130" y="f131"/>
                </a:cxn>
                <a:cxn ang="f81">
                  <a:pos x="f130" y="f131"/>
                </a:cxn>
                <a:cxn ang="f81">
                  <a:pos x="f132" y="f133"/>
                </a:cxn>
                <a:cxn ang="f81">
                  <a:pos x="f134" y="f135"/>
                </a:cxn>
                <a:cxn ang="f81">
                  <a:pos x="f136" y="f137"/>
                </a:cxn>
                <a:cxn ang="f81">
                  <a:pos x="f138" y="f139"/>
                </a:cxn>
                <a:cxn ang="f81">
                  <a:pos x="f140" y="f141"/>
                </a:cxn>
                <a:cxn ang="f81">
                  <a:pos x="f142" y="f143"/>
                </a:cxn>
                <a:cxn ang="f81">
                  <a:pos x="f142" y="f144"/>
                </a:cxn>
                <a:cxn ang="f81">
                  <a:pos x="f145" y="f146"/>
                </a:cxn>
                <a:cxn ang="f81">
                  <a:pos x="f128" y="f129"/>
                </a:cxn>
              </a:cxnLst>
              <a:rect l="f124" t="f127" r="f125" b="f126"/>
              <a:pathLst>
                <a:path w="23056" h="238612">
                  <a:moveTo>
                    <a:pt x="f8" y="f9"/>
                  </a:moveTo>
                  <a:cubicBezTo>
                    <a:pt x="f10" y="f11"/>
                    <a:pt x="f12" y="f13"/>
                    <a:pt x="f14" y="f15"/>
                  </a:cubicBezTo>
                  <a:lnTo>
                    <a:pt x="f14" y="f15"/>
                  </a:lnTo>
                  <a:lnTo>
                    <a:pt x="f16" y="f17"/>
                  </a:lnTo>
                  <a:cubicBezTo>
                    <a:pt x="f18" y="f19"/>
                    <a:pt x="f20" y="f21"/>
                    <a:pt x="f22" y="f23"/>
                  </a:cubicBezTo>
                  <a:cubicBezTo>
                    <a:pt x="f24" y="f25"/>
                    <a:pt x="f26" y="f27"/>
                    <a:pt x="f28" y="f7"/>
                  </a:cubicBezTo>
                  <a:cubicBezTo>
                    <a:pt x="f29" y="f30"/>
                    <a:pt x="f31" y="f32"/>
                    <a:pt x="f33" y="f34"/>
                  </a:cubicBezTo>
                  <a:cubicBezTo>
                    <a:pt x="f35" y="f36"/>
                    <a:pt x="f35" y="f37"/>
                    <a:pt x="f35" y="f38"/>
                  </a:cubicBezTo>
                  <a:lnTo>
                    <a:pt x="f39" y="f40"/>
                  </a:lnTo>
                  <a:lnTo>
                    <a:pt x="f39" y="f5"/>
                  </a:lnTo>
                  <a:cubicBezTo>
                    <a:pt x="f41" y="f42"/>
                    <a:pt x="f43" y="f44"/>
                    <a:pt x="f45" y="f46"/>
                  </a:cubicBezTo>
                  <a:cubicBezTo>
                    <a:pt x="f47" y="f48"/>
                    <a:pt x="f4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0" name="Freeform: Shape 464">
              <a:extLst>
                <a:ext uri="{FF2B5EF4-FFF2-40B4-BE49-F238E27FC236}">
                  <a16:creationId xmlns:a16="http://schemas.microsoft.com/office/drawing/2014/main" id="{60E38F35-7699-0BFD-25E8-3BFEAFB72821}"/>
                </a:ext>
              </a:extLst>
            </p:cNvPr>
            <p:cNvSpPr/>
            <p:nvPr/>
          </p:nvSpPr>
          <p:spPr>
            <a:xfrm flipH="1">
              <a:off x="11716646" y="1798926"/>
              <a:ext cx="21250" cy="170828"/>
            </a:xfrm>
            <a:custGeom>
              <a:avLst/>
              <a:gdLst>
                <a:gd name="f0" fmla="val 10800000"/>
                <a:gd name="f1" fmla="val 5400000"/>
                <a:gd name="f2" fmla="val 180"/>
                <a:gd name="f3" fmla="val w"/>
                <a:gd name="f4" fmla="val h"/>
                <a:gd name="f5" fmla="val 0"/>
                <a:gd name="f6" fmla="val 21252"/>
                <a:gd name="f7" fmla="val 170824"/>
                <a:gd name="f8" fmla="val 3624"/>
                <a:gd name="f9" fmla="val 9071"/>
                <a:gd name="f10" fmla="val 14792"/>
                <a:gd name="f11" fmla="val 64"/>
                <a:gd name="f12" fmla="val 160857"/>
                <a:gd name="f13" fmla="val -522"/>
                <a:gd name="f14" fmla="val 165739"/>
                <a:gd name="f15" fmla="val 2958"/>
                <a:gd name="f16" fmla="val 170163"/>
                <a:gd name="f17" fmla="val 7839"/>
                <a:gd name="f18" fmla="val 170760"/>
                <a:gd name="f19" fmla="val 12719"/>
                <a:gd name="f20" fmla="val 171345"/>
                <a:gd name="f21" fmla="val 17152"/>
                <a:gd name="f22" fmla="val 167862"/>
                <a:gd name="f23" fmla="val 17738"/>
                <a:gd name="f24" fmla="val 162980"/>
                <a:gd name="f25" fmla="val 17823"/>
                <a:gd name="f26" fmla="val 162281"/>
                <a:gd name="f27" fmla="val 161556"/>
                <a:gd name="f28" fmla="val 146746"/>
                <a:gd name="f29" fmla="val 21171"/>
                <a:gd name="f30" fmla="val 21280"/>
                <a:gd name="f31" fmla="val 8397"/>
                <a:gd name="f32" fmla="val 7711"/>
                <a:gd name="f33" fmla="val 7037"/>
                <a:gd name="f34" fmla="val 21244"/>
                <a:gd name="f35" fmla="val 6574"/>
                <a:gd name="f36" fmla="val 6102"/>
                <a:gd name="f37" fmla="val 5639"/>
                <a:gd name="f38" fmla="val 21002"/>
                <a:gd name="f39" fmla="val 5065"/>
                <a:gd name="f40" fmla="val 20696"/>
                <a:gd name="f41" fmla="val 4542"/>
                <a:gd name="f42" fmla="val 20281"/>
                <a:gd name="f43" fmla="val 4113"/>
                <a:gd name="f44" fmla="val 19987"/>
                <a:gd name="f45" fmla="val 3576"/>
                <a:gd name="f46" fmla="val 19646"/>
                <a:gd name="f47" fmla="val 3066"/>
                <a:gd name="f48" fmla="val 19264"/>
                <a:gd name="f49" fmla="val 2588"/>
                <a:gd name="f50" fmla="val 17733"/>
                <a:gd name="f51" fmla="val 992"/>
                <a:gd name="f52" fmla="val 15626"/>
                <a:gd name="f53" fmla="val 76"/>
                <a:gd name="f54" fmla="val 13415"/>
                <a:gd name="f55" fmla="val 45"/>
                <a:gd name="f56" fmla="val 8523"/>
                <a:gd name="f57" fmla="val -447"/>
                <a:gd name="f58" fmla="val 4160"/>
                <a:gd name="f59" fmla="val 3118"/>
                <a:gd name="f60" fmla="val 3668"/>
                <a:gd name="f61" fmla="val 8007"/>
                <a:gd name="f62" fmla="val 3632"/>
                <a:gd name="f63" fmla="val 8361"/>
                <a:gd name="f64" fmla="val 3618"/>
                <a:gd name="f65" fmla="val 8716"/>
                <a:gd name="f66" fmla="+- 0 0 -90"/>
                <a:gd name="f67" fmla="*/ f3 1 21252"/>
                <a:gd name="f68" fmla="*/ f4 1 170824"/>
                <a:gd name="f69" fmla="val f5"/>
                <a:gd name="f70" fmla="val f6"/>
                <a:gd name="f71" fmla="val f7"/>
                <a:gd name="f72" fmla="*/ f66 f0 1"/>
                <a:gd name="f73" fmla="+- f71 0 f69"/>
                <a:gd name="f74" fmla="+- f70 0 f69"/>
                <a:gd name="f75" fmla="*/ f72 1 f2"/>
                <a:gd name="f76" fmla="*/ f74 1 21252"/>
                <a:gd name="f77" fmla="*/ f73 1 170824"/>
                <a:gd name="f78" fmla="*/ 3624 f74 1"/>
                <a:gd name="f79" fmla="*/ 9071 f73 1"/>
                <a:gd name="f80" fmla="*/ 14792 f73 1"/>
                <a:gd name="f81" fmla="*/ 64 f74 1"/>
                <a:gd name="f82" fmla="*/ 160857 f73 1"/>
                <a:gd name="f83" fmla="*/ 7839 f74 1"/>
                <a:gd name="f84" fmla="*/ 170760 f73 1"/>
                <a:gd name="f85" fmla="*/ 17738 f74 1"/>
                <a:gd name="f86" fmla="*/ 162980 f73 1"/>
                <a:gd name="f87" fmla="*/ 146746 f73 1"/>
                <a:gd name="f88" fmla="*/ 21171 f74 1"/>
                <a:gd name="f89" fmla="*/ 7037 f73 1"/>
                <a:gd name="f90" fmla="*/ 5639 f73 1"/>
                <a:gd name="f91" fmla="*/ 20281 f74 1"/>
                <a:gd name="f92" fmla="*/ 4113 f73 1"/>
                <a:gd name="f93" fmla="*/ 19264 f74 1"/>
                <a:gd name="f94" fmla="*/ 2588 f73 1"/>
                <a:gd name="f95" fmla="*/ 13415 f74 1"/>
                <a:gd name="f96" fmla="*/ 45 f73 1"/>
                <a:gd name="f97" fmla="*/ 3668 f74 1"/>
                <a:gd name="f98" fmla="*/ 8007 f73 1"/>
                <a:gd name="f99" fmla="+- f75 0 f1"/>
                <a:gd name="f100" fmla="*/ f78 1 21252"/>
                <a:gd name="f101" fmla="*/ f79 1 170824"/>
                <a:gd name="f102" fmla="*/ f80 1 170824"/>
                <a:gd name="f103" fmla="*/ f81 1 21252"/>
                <a:gd name="f104" fmla="*/ f82 1 170824"/>
                <a:gd name="f105" fmla="*/ f83 1 21252"/>
                <a:gd name="f106" fmla="*/ f84 1 170824"/>
                <a:gd name="f107" fmla="*/ f85 1 21252"/>
                <a:gd name="f108" fmla="*/ f86 1 170824"/>
                <a:gd name="f109" fmla="*/ f87 1 170824"/>
                <a:gd name="f110" fmla="*/ f88 1 21252"/>
                <a:gd name="f111" fmla="*/ f89 1 170824"/>
                <a:gd name="f112" fmla="*/ f90 1 170824"/>
                <a:gd name="f113" fmla="*/ f91 1 21252"/>
                <a:gd name="f114" fmla="*/ f92 1 170824"/>
                <a:gd name="f115" fmla="*/ f93 1 21252"/>
                <a:gd name="f116" fmla="*/ f94 1 170824"/>
                <a:gd name="f117" fmla="*/ f95 1 21252"/>
                <a:gd name="f118" fmla="*/ f96 1 170824"/>
                <a:gd name="f119" fmla="*/ f97 1 21252"/>
                <a:gd name="f120" fmla="*/ f98 1 170824"/>
                <a:gd name="f121" fmla="*/ f69 1 f76"/>
                <a:gd name="f122" fmla="*/ f70 1 f76"/>
                <a:gd name="f123" fmla="*/ f69 1 f77"/>
                <a:gd name="f124" fmla="*/ f71 1 f77"/>
                <a:gd name="f125" fmla="*/ f100 1 f76"/>
                <a:gd name="f126" fmla="*/ f101 1 f77"/>
                <a:gd name="f127" fmla="*/ f102 1 f77"/>
                <a:gd name="f128" fmla="*/ f103 1 f76"/>
                <a:gd name="f129" fmla="*/ f104 1 f77"/>
                <a:gd name="f130" fmla="*/ f105 1 f76"/>
                <a:gd name="f131" fmla="*/ f106 1 f77"/>
                <a:gd name="f132" fmla="*/ f107 1 f76"/>
                <a:gd name="f133" fmla="*/ f108 1 f77"/>
                <a:gd name="f134" fmla="*/ f109 1 f77"/>
                <a:gd name="f135" fmla="*/ f110 1 f76"/>
                <a:gd name="f136" fmla="*/ f111 1 f77"/>
                <a:gd name="f137" fmla="*/ f112 1 f77"/>
                <a:gd name="f138" fmla="*/ f113 1 f76"/>
                <a:gd name="f139" fmla="*/ f114 1 f77"/>
                <a:gd name="f140" fmla="*/ f115 1 f76"/>
                <a:gd name="f141" fmla="*/ f116 1 f77"/>
                <a:gd name="f142" fmla="*/ f117 1 f76"/>
                <a:gd name="f143" fmla="*/ f118 1 f77"/>
                <a:gd name="f144" fmla="*/ f119 1 f76"/>
                <a:gd name="f145" fmla="*/ f120 1 f77"/>
                <a:gd name="f146" fmla="*/ f121 f67 1"/>
                <a:gd name="f147" fmla="*/ f122 f67 1"/>
                <a:gd name="f148" fmla="*/ f124 f68 1"/>
                <a:gd name="f149" fmla="*/ f123 f68 1"/>
                <a:gd name="f150" fmla="*/ f125 f67 1"/>
                <a:gd name="f151" fmla="*/ f126 f68 1"/>
                <a:gd name="f152" fmla="*/ f127 f68 1"/>
                <a:gd name="f153" fmla="*/ f128 f67 1"/>
                <a:gd name="f154" fmla="*/ f129 f68 1"/>
                <a:gd name="f155" fmla="*/ f130 f67 1"/>
                <a:gd name="f156" fmla="*/ f131 f68 1"/>
                <a:gd name="f157" fmla="*/ f132 f67 1"/>
                <a:gd name="f158" fmla="*/ f133 f68 1"/>
                <a:gd name="f159" fmla="*/ f134 f68 1"/>
                <a:gd name="f160" fmla="*/ f135 f67 1"/>
                <a:gd name="f161" fmla="*/ f136 f68 1"/>
                <a:gd name="f162" fmla="*/ f137 f68 1"/>
                <a:gd name="f163" fmla="*/ f138 f67 1"/>
                <a:gd name="f164" fmla="*/ f139 f68 1"/>
                <a:gd name="f165" fmla="*/ f140 f67 1"/>
                <a:gd name="f166" fmla="*/ f141 f68 1"/>
                <a:gd name="f167" fmla="*/ f142 f67 1"/>
                <a:gd name="f168" fmla="*/ f143 f68 1"/>
                <a:gd name="f169" fmla="*/ f144 f67 1"/>
                <a:gd name="f170" fmla="*/ f145 f68 1"/>
              </a:gdLst>
              <a:ahLst/>
              <a:cxnLst>
                <a:cxn ang="3cd4">
                  <a:pos x="hc" y="t"/>
                </a:cxn>
                <a:cxn ang="0">
                  <a:pos x="r" y="vc"/>
                </a:cxn>
                <a:cxn ang="cd4">
                  <a:pos x="hc" y="b"/>
                </a:cxn>
                <a:cxn ang="cd2">
                  <a:pos x="l" y="vc"/>
                </a:cxn>
                <a:cxn ang="f99">
                  <a:pos x="f150" y="f151"/>
                </a:cxn>
                <a:cxn ang="f99">
                  <a:pos x="f150" y="f152"/>
                </a:cxn>
                <a:cxn ang="f99">
                  <a:pos x="f153" y="f154"/>
                </a:cxn>
                <a:cxn ang="f99">
                  <a:pos x="f155" y="f156"/>
                </a:cxn>
                <a:cxn ang="f99">
                  <a:pos x="f157" y="f158"/>
                </a:cxn>
                <a:cxn ang="f99">
                  <a:pos x="f157" y="f154"/>
                </a:cxn>
                <a:cxn ang="f99">
                  <a:pos x="f157" y="f159"/>
                </a:cxn>
                <a:cxn ang="f99">
                  <a:pos x="f160" y="f151"/>
                </a:cxn>
                <a:cxn ang="f99">
                  <a:pos x="f160" y="f151"/>
                </a:cxn>
                <a:cxn ang="f99">
                  <a:pos x="f160" y="f161"/>
                </a:cxn>
                <a:cxn ang="f99">
                  <a:pos x="f160" y="f162"/>
                </a:cxn>
                <a:cxn ang="f99">
                  <a:pos x="f163" y="f164"/>
                </a:cxn>
                <a:cxn ang="f99">
                  <a:pos x="f165" y="f166"/>
                </a:cxn>
                <a:cxn ang="f99">
                  <a:pos x="f167" y="f168"/>
                </a:cxn>
                <a:cxn ang="f99">
                  <a:pos x="f169" y="f170"/>
                </a:cxn>
                <a:cxn ang="f99">
                  <a:pos x="f150" y="f151"/>
                </a:cxn>
              </a:cxnLst>
              <a:rect l="f146" t="f149" r="f147" b="f148"/>
              <a:pathLst>
                <a:path w="21252" h="170824">
                  <a:moveTo>
                    <a:pt x="f8" y="f9"/>
                  </a:moveTo>
                  <a:lnTo>
                    <a:pt x="f8" y="f10"/>
                  </a:lnTo>
                  <a:lnTo>
                    <a:pt x="f11" y="f12"/>
                  </a:lnTo>
                  <a:cubicBezTo>
                    <a:pt x="f13" y="f14"/>
                    <a:pt x="f15" y="f16"/>
                    <a:pt x="f17" y="f18"/>
                  </a:cubicBezTo>
                  <a:cubicBezTo>
                    <a:pt x="f19" y="f20"/>
                    <a:pt x="f21" y="f22"/>
                    <a:pt x="f23" y="f24"/>
                  </a:cubicBezTo>
                  <a:cubicBezTo>
                    <a:pt x="f25" y="f26"/>
                    <a:pt x="f25" y="f27"/>
                    <a:pt x="f23" y="f12"/>
                  </a:cubicBezTo>
                  <a:lnTo>
                    <a:pt x="f23" y="f28"/>
                  </a:lnTo>
                  <a:lnTo>
                    <a:pt x="f29" y="f9"/>
                  </a:lnTo>
                  <a:cubicBezTo>
                    <a:pt x="f29" y="f9"/>
                    <a:pt x="f29" y="f9"/>
                    <a:pt x="f29" y="f9"/>
                  </a:cubicBezTo>
                  <a:cubicBezTo>
                    <a:pt x="f30" y="f31"/>
                    <a:pt x="f30" y="f32"/>
                    <a:pt x="f29" y="f33"/>
                  </a:cubicBezTo>
                  <a:cubicBezTo>
                    <a:pt x="f34" y="f35"/>
                    <a:pt x="f34" y="f36"/>
                    <a:pt x="f29" y="f37"/>
                  </a:cubicBezTo>
                  <a:cubicBezTo>
                    <a:pt x="f38" y="f39"/>
                    <a:pt x="f40" y="f41"/>
                    <a:pt x="f42" y="f43"/>
                  </a:cubicBezTo>
                  <a:cubicBezTo>
                    <a:pt x="f44" y="f45"/>
                    <a:pt x="f46" y="f47"/>
                    <a:pt x="f48" y="f49"/>
                  </a:cubicBezTo>
                  <a:cubicBezTo>
                    <a:pt x="f50" y="f51"/>
                    <a:pt x="f52" y="f53"/>
                    <a:pt x="f54" y="f55"/>
                  </a:cubicBezTo>
                  <a:cubicBezTo>
                    <a:pt x="f56" y="f57"/>
                    <a:pt x="f58" y="f59"/>
                    <a:pt x="f60" y="f61"/>
                  </a:cubicBez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1" name="Freeform: Shape 465">
              <a:extLst>
                <a:ext uri="{FF2B5EF4-FFF2-40B4-BE49-F238E27FC236}">
                  <a16:creationId xmlns:a16="http://schemas.microsoft.com/office/drawing/2014/main" id="{C2FC4880-7129-ACF9-A0F9-D18E14C9B3C6}"/>
                </a:ext>
              </a:extLst>
            </p:cNvPr>
            <p:cNvSpPr/>
            <p:nvPr/>
          </p:nvSpPr>
          <p:spPr>
            <a:xfrm flipH="1">
              <a:off x="10900443" y="2726640"/>
              <a:ext cx="110304" cy="105466"/>
            </a:xfrm>
            <a:custGeom>
              <a:avLst/>
              <a:gdLst>
                <a:gd name="f0" fmla="val 10800000"/>
                <a:gd name="f1" fmla="val 5400000"/>
                <a:gd name="f2" fmla="val 180"/>
                <a:gd name="f3" fmla="val w"/>
                <a:gd name="f4" fmla="val h"/>
                <a:gd name="f5" fmla="val 0"/>
                <a:gd name="f6" fmla="val 110303"/>
                <a:gd name="f7" fmla="val 105471"/>
                <a:gd name="f8" fmla="val 2228"/>
                <a:gd name="f9" fmla="val 15214"/>
                <a:gd name="f10" fmla="val 6424"/>
                <a:gd name="f11" fmla="val 19154"/>
                <a:gd name="f12" fmla="val 98351"/>
                <a:gd name="f13" fmla="val 94995"/>
                <a:gd name="f14" fmla="val 102001"/>
                <a:gd name="f15" fmla="val 94677"/>
                <a:gd name="f16" fmla="val 96611"/>
                <a:gd name="f17" fmla="val 97588"/>
                <a:gd name="f18" fmla="val 92759"/>
                <a:gd name="f19" fmla="val 100602"/>
                <a:gd name="f20" fmla="val 89060"/>
                <a:gd name="f21" fmla="val 106044"/>
                <a:gd name="f22" fmla="val 88501"/>
                <a:gd name="f23" fmla="val 109756"/>
                <a:gd name="f24" fmla="val 91513"/>
                <a:gd name="f25" fmla="val 109947"/>
                <a:gd name="f26" fmla="val 91666"/>
                <a:gd name="f27" fmla="val 110125"/>
                <a:gd name="f28" fmla="val 91831"/>
                <a:gd name="f29" fmla="val 91996"/>
                <a:gd name="f30" fmla="val 106743"/>
                <a:gd name="f31" fmla="val 88691"/>
                <a:gd name="f32" fmla="val 103819"/>
                <a:gd name="f33" fmla="val 85894"/>
                <a:gd name="f34" fmla="val 14816"/>
                <a:gd name="f35" fmla="val 1738"/>
                <a:gd name="f36" fmla="val 13544"/>
                <a:gd name="f37" fmla="val 976"/>
                <a:gd name="f38" fmla="val 13097"/>
                <a:gd name="f39" fmla="val 582"/>
                <a:gd name="f40" fmla="val 12579"/>
                <a:gd name="f41" fmla="val 289"/>
                <a:gd name="f42" fmla="val 12019"/>
                <a:gd name="f43" fmla="val 86"/>
                <a:gd name="f44" fmla="val 10239"/>
                <a:gd name="f45" fmla="val 8586"/>
                <a:gd name="f46" fmla="val 7955"/>
                <a:gd name="f47" fmla="val -29"/>
                <a:gd name="f48" fmla="val 7309"/>
                <a:gd name="f49" fmla="val 6679"/>
                <a:gd name="f50" fmla="val 5032"/>
                <a:gd name="f51" fmla="val 518"/>
                <a:gd name="f52" fmla="val 3536"/>
                <a:gd name="f53" fmla="val 1395"/>
                <a:gd name="f54" fmla="val 2356"/>
                <a:gd name="f55" fmla="val 2628"/>
                <a:gd name="f56" fmla="val -737"/>
                <a:gd name="f57" fmla="val 6239"/>
                <a:gd name="f58" fmla="val -790"/>
                <a:gd name="f59" fmla="val 11540"/>
                <a:gd name="f60" fmla="+- 0 0 -90"/>
                <a:gd name="f61" fmla="*/ f3 1 110303"/>
                <a:gd name="f62" fmla="*/ f4 1 105471"/>
                <a:gd name="f63" fmla="val f5"/>
                <a:gd name="f64" fmla="val f6"/>
                <a:gd name="f65" fmla="val f7"/>
                <a:gd name="f66" fmla="*/ f60 f0 1"/>
                <a:gd name="f67" fmla="+- f65 0 f63"/>
                <a:gd name="f68" fmla="+- f64 0 f63"/>
                <a:gd name="f69" fmla="*/ f66 1 f2"/>
                <a:gd name="f70" fmla="*/ f68 1 110303"/>
                <a:gd name="f71" fmla="*/ f67 1 105471"/>
                <a:gd name="f72" fmla="*/ 2228 f68 1"/>
                <a:gd name="f73" fmla="*/ 15214 f67 1"/>
                <a:gd name="f74" fmla="*/ 6424 f68 1"/>
                <a:gd name="f75" fmla="*/ 19154 f67 1"/>
                <a:gd name="f76" fmla="*/ 98351 f68 1"/>
                <a:gd name="f77" fmla="*/ 105471 f67 1"/>
                <a:gd name="f78" fmla="*/ 97588 f68 1"/>
                <a:gd name="f79" fmla="*/ 92759 f67 1"/>
                <a:gd name="f80" fmla="*/ 109756 f68 1"/>
                <a:gd name="f81" fmla="*/ 91513 f67 1"/>
                <a:gd name="f82" fmla="*/ 110303 f68 1"/>
                <a:gd name="f83" fmla="*/ 91996 f67 1"/>
                <a:gd name="f84" fmla="*/ 106743 f68 1"/>
                <a:gd name="f85" fmla="*/ 88691 f67 1"/>
                <a:gd name="f86" fmla="*/ 103819 f68 1"/>
                <a:gd name="f87" fmla="*/ 85894 f67 1"/>
                <a:gd name="f88" fmla="*/ 14816 f68 1"/>
                <a:gd name="f89" fmla="*/ 1738 f67 1"/>
                <a:gd name="f90" fmla="*/ 13544 f68 1"/>
                <a:gd name="f91" fmla="*/ 976 f67 1"/>
                <a:gd name="f92" fmla="*/ 12019 f68 1"/>
                <a:gd name="f93" fmla="*/ 86 f67 1"/>
                <a:gd name="f94" fmla="*/ 10239 f68 1"/>
                <a:gd name="f95" fmla="*/ 8586 f68 1"/>
                <a:gd name="f96" fmla="*/ 6679 f68 1"/>
                <a:gd name="f97" fmla="*/ 2356 f68 1"/>
                <a:gd name="f98" fmla="*/ 2628 f67 1"/>
                <a:gd name="f99" fmla="+- f69 0 f1"/>
                <a:gd name="f100" fmla="*/ f72 1 110303"/>
                <a:gd name="f101" fmla="*/ f73 1 105471"/>
                <a:gd name="f102" fmla="*/ f74 1 110303"/>
                <a:gd name="f103" fmla="*/ f75 1 105471"/>
                <a:gd name="f104" fmla="*/ f76 1 110303"/>
                <a:gd name="f105" fmla="*/ f77 1 105471"/>
                <a:gd name="f106" fmla="*/ f78 1 110303"/>
                <a:gd name="f107" fmla="*/ f79 1 105471"/>
                <a:gd name="f108" fmla="*/ f80 1 110303"/>
                <a:gd name="f109" fmla="*/ f81 1 105471"/>
                <a:gd name="f110" fmla="*/ f82 1 110303"/>
                <a:gd name="f111" fmla="*/ f83 1 105471"/>
                <a:gd name="f112" fmla="*/ f84 1 110303"/>
                <a:gd name="f113" fmla="*/ f85 1 105471"/>
                <a:gd name="f114" fmla="*/ f86 1 110303"/>
                <a:gd name="f115" fmla="*/ f87 1 105471"/>
                <a:gd name="f116" fmla="*/ f88 1 110303"/>
                <a:gd name="f117" fmla="*/ f89 1 105471"/>
                <a:gd name="f118" fmla="*/ f90 1 110303"/>
                <a:gd name="f119" fmla="*/ f91 1 105471"/>
                <a:gd name="f120" fmla="*/ f92 1 110303"/>
                <a:gd name="f121" fmla="*/ f93 1 105471"/>
                <a:gd name="f122" fmla="*/ f94 1 110303"/>
                <a:gd name="f123" fmla="*/ f95 1 110303"/>
                <a:gd name="f124" fmla="*/ f96 1 110303"/>
                <a:gd name="f125" fmla="*/ f97 1 110303"/>
                <a:gd name="f126" fmla="*/ f98 1 105471"/>
                <a:gd name="f127" fmla="*/ f63 1 f70"/>
                <a:gd name="f128" fmla="*/ f64 1 f70"/>
                <a:gd name="f129" fmla="*/ f63 1 f71"/>
                <a:gd name="f130" fmla="*/ f65 1 f71"/>
                <a:gd name="f131" fmla="*/ f100 1 f70"/>
                <a:gd name="f132" fmla="*/ f101 1 f71"/>
                <a:gd name="f133" fmla="*/ f102 1 f70"/>
                <a:gd name="f134" fmla="*/ f103 1 f71"/>
                <a:gd name="f135" fmla="*/ f104 1 f70"/>
                <a:gd name="f136" fmla="*/ f105 1 f71"/>
                <a:gd name="f137" fmla="*/ f106 1 f70"/>
                <a:gd name="f138" fmla="*/ f107 1 f71"/>
                <a:gd name="f139" fmla="*/ f108 1 f70"/>
                <a:gd name="f140" fmla="*/ f109 1 f71"/>
                <a:gd name="f141" fmla="*/ f110 1 f70"/>
                <a:gd name="f142" fmla="*/ f111 1 f71"/>
                <a:gd name="f143" fmla="*/ f112 1 f70"/>
                <a:gd name="f144" fmla="*/ f113 1 f71"/>
                <a:gd name="f145" fmla="*/ f114 1 f70"/>
                <a:gd name="f146" fmla="*/ f115 1 f71"/>
                <a:gd name="f147" fmla="*/ f116 1 f70"/>
                <a:gd name="f148" fmla="*/ f117 1 f71"/>
                <a:gd name="f149" fmla="*/ f118 1 f70"/>
                <a:gd name="f150" fmla="*/ f119 1 f71"/>
                <a:gd name="f151" fmla="*/ f120 1 f70"/>
                <a:gd name="f152" fmla="*/ f121 1 f71"/>
                <a:gd name="f153" fmla="*/ f122 1 f70"/>
                <a:gd name="f154" fmla="*/ f123 1 f70"/>
                <a:gd name="f155" fmla="*/ f124 1 f70"/>
                <a:gd name="f156" fmla="*/ f125 1 f70"/>
                <a:gd name="f157" fmla="*/ f126 1 f71"/>
                <a:gd name="f158" fmla="*/ f127 f61 1"/>
                <a:gd name="f159" fmla="*/ f128 f61 1"/>
                <a:gd name="f160" fmla="*/ f130 f62 1"/>
                <a:gd name="f161" fmla="*/ f129 f62 1"/>
                <a:gd name="f162" fmla="*/ f131 f61 1"/>
                <a:gd name="f163" fmla="*/ f132 f62 1"/>
                <a:gd name="f164" fmla="*/ f133 f61 1"/>
                <a:gd name="f165" fmla="*/ f134 f62 1"/>
                <a:gd name="f166" fmla="*/ f135 f61 1"/>
                <a:gd name="f167" fmla="*/ f136 f62 1"/>
                <a:gd name="f168" fmla="*/ f137 f61 1"/>
                <a:gd name="f169" fmla="*/ f138 f62 1"/>
                <a:gd name="f170" fmla="*/ f139 f61 1"/>
                <a:gd name="f171" fmla="*/ f140 f62 1"/>
                <a:gd name="f172" fmla="*/ f141 f61 1"/>
                <a:gd name="f173" fmla="*/ f142 f62 1"/>
                <a:gd name="f174" fmla="*/ f143 f61 1"/>
                <a:gd name="f175" fmla="*/ f144 f62 1"/>
                <a:gd name="f176" fmla="*/ f145 f61 1"/>
                <a:gd name="f177" fmla="*/ f146 f62 1"/>
                <a:gd name="f178" fmla="*/ f147 f61 1"/>
                <a:gd name="f179" fmla="*/ f148 f62 1"/>
                <a:gd name="f180" fmla="*/ f149 f61 1"/>
                <a:gd name="f181" fmla="*/ f150 f62 1"/>
                <a:gd name="f182" fmla="*/ f151 f61 1"/>
                <a:gd name="f183" fmla="*/ f152 f62 1"/>
                <a:gd name="f184" fmla="*/ f153 f61 1"/>
                <a:gd name="f185" fmla="*/ f154 f61 1"/>
                <a:gd name="f186" fmla="*/ f155 f61 1"/>
                <a:gd name="f187" fmla="*/ f156 f61 1"/>
                <a:gd name="f188" fmla="*/ f157 f62 1"/>
              </a:gdLst>
              <a:ahLst/>
              <a:cxnLst>
                <a:cxn ang="3cd4">
                  <a:pos x="hc" y="t"/>
                </a:cxn>
                <a:cxn ang="0">
                  <a:pos x="r" y="vc"/>
                </a:cxn>
                <a:cxn ang="cd4">
                  <a:pos x="hc" y="b"/>
                </a:cxn>
                <a:cxn ang="cd2">
                  <a:pos x="l" y="vc"/>
                </a:cxn>
                <a:cxn ang="f99">
                  <a:pos x="f162" y="f163"/>
                </a:cxn>
                <a:cxn ang="f99">
                  <a:pos x="f164" y="f165"/>
                </a:cxn>
                <a:cxn ang="f99">
                  <a:pos x="f166" y="f167"/>
                </a:cxn>
                <a:cxn ang="f99">
                  <a:pos x="f168" y="f169"/>
                </a:cxn>
                <a:cxn ang="f99">
                  <a:pos x="f170" y="f171"/>
                </a:cxn>
                <a:cxn ang="f99">
                  <a:pos x="f172" y="f173"/>
                </a:cxn>
                <a:cxn ang="f99">
                  <a:pos x="f174" y="f175"/>
                </a:cxn>
                <a:cxn ang="f99">
                  <a:pos x="f176" y="f177"/>
                </a:cxn>
                <a:cxn ang="f99">
                  <a:pos x="f178" y="f179"/>
                </a:cxn>
                <a:cxn ang="f99">
                  <a:pos x="f180" y="f181"/>
                </a:cxn>
                <a:cxn ang="f99">
                  <a:pos x="f182" y="f183"/>
                </a:cxn>
                <a:cxn ang="f99">
                  <a:pos x="f184" y="f183"/>
                </a:cxn>
                <a:cxn ang="f99">
                  <a:pos x="f185" y="f183"/>
                </a:cxn>
                <a:cxn ang="f99">
                  <a:pos x="f186" y="f183"/>
                </a:cxn>
                <a:cxn ang="f99">
                  <a:pos x="f187" y="f188"/>
                </a:cxn>
                <a:cxn ang="f99">
                  <a:pos x="f162" y="f163"/>
                </a:cxn>
              </a:cxnLst>
              <a:rect l="f158" t="f161" r="f159" b="f160"/>
              <a:pathLst>
                <a:path w="110303" h="105471">
                  <a:moveTo>
                    <a:pt x="f8" y="f9"/>
                  </a:moveTo>
                  <a:lnTo>
                    <a:pt x="f10" y="f11"/>
                  </a:lnTo>
                  <a:lnTo>
                    <a:pt x="f12" y="f7"/>
                  </a:lnTo>
                  <a:cubicBezTo>
                    <a:pt x="f13" y="f14"/>
                    <a:pt x="f15" y="f16"/>
                    <a:pt x="f17" y="f18"/>
                  </a:cubicBezTo>
                  <a:cubicBezTo>
                    <a:pt x="f19" y="f20"/>
                    <a:pt x="f21" y="f22"/>
                    <a:pt x="f23" y="f24"/>
                  </a:cubicBezTo>
                  <a:cubicBezTo>
                    <a:pt x="f25" y="f26"/>
                    <a:pt x="f27" y="f28"/>
                    <a:pt x="f6" y="f29"/>
                  </a:cubicBezTo>
                  <a:lnTo>
                    <a:pt x="f30" y="f31"/>
                  </a:lnTo>
                  <a:lnTo>
                    <a:pt x="f32" y="f33"/>
                  </a:lnTo>
                  <a:lnTo>
                    <a:pt x="f34" y="f35"/>
                  </a:lnTo>
                  <a:lnTo>
                    <a:pt x="f36" y="f37"/>
                  </a:lnTo>
                  <a:cubicBezTo>
                    <a:pt x="f38" y="f39"/>
                    <a:pt x="f40" y="f41"/>
                    <a:pt x="f42" y="f43"/>
                  </a:cubicBezTo>
                  <a:lnTo>
                    <a:pt x="f44" y="f43"/>
                  </a:lnTo>
                  <a:lnTo>
                    <a:pt x="f45" y="f43"/>
                  </a:lnTo>
                  <a:cubicBezTo>
                    <a:pt x="f46" y="f47"/>
                    <a:pt x="f48" y="f47"/>
                    <a:pt x="f49" y="f43"/>
                  </a:cubicBezTo>
                  <a:cubicBezTo>
                    <a:pt x="f50" y="f51"/>
                    <a:pt x="f52" y="f53"/>
                    <a:pt x="f54" y="f55"/>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2" name="Freeform: Shape 466">
              <a:extLst>
                <a:ext uri="{FF2B5EF4-FFF2-40B4-BE49-F238E27FC236}">
                  <a16:creationId xmlns:a16="http://schemas.microsoft.com/office/drawing/2014/main" id="{15F5DD3D-291D-A5B4-6E9D-8817157C8B27}"/>
                </a:ext>
              </a:extLst>
            </p:cNvPr>
            <p:cNvSpPr/>
            <p:nvPr/>
          </p:nvSpPr>
          <p:spPr>
            <a:xfrm flipH="1">
              <a:off x="10353970" y="3002843"/>
              <a:ext cx="73746" cy="68141"/>
            </a:xfrm>
            <a:custGeom>
              <a:avLst/>
              <a:gdLst>
                <a:gd name="f0" fmla="val 10800000"/>
                <a:gd name="f1" fmla="val 5400000"/>
                <a:gd name="f2" fmla="val 180"/>
                <a:gd name="f3" fmla="val w"/>
                <a:gd name="f4" fmla="val h"/>
                <a:gd name="f5" fmla="val 0"/>
                <a:gd name="f6" fmla="val 73745"/>
                <a:gd name="f7" fmla="val 68138"/>
                <a:gd name="f8" fmla="val 12715"/>
                <a:gd name="f9" fmla="val 13094"/>
                <a:gd name="f10" fmla="val 9740"/>
                <a:gd name="f11" fmla="val 16831"/>
                <a:gd name="f12" fmla="val 4298"/>
                <a:gd name="f13" fmla="val 17454"/>
                <a:gd name="f14" fmla="val 560"/>
                <a:gd name="f15" fmla="val 14479"/>
                <a:gd name="f16" fmla="val 369"/>
                <a:gd name="f17" fmla="val 14314"/>
                <a:gd name="f18" fmla="val 178"/>
                <a:gd name="f19" fmla="val 14162"/>
                <a:gd name="f20" fmla="val 13984"/>
                <a:gd name="f21" fmla="val 57852"/>
                <a:gd name="f22" fmla="val 67376"/>
                <a:gd name="f23" fmla="val 58615"/>
                <a:gd name="f24" fmla="val 63308"/>
                <a:gd name="f25" fmla="val 59021"/>
                <a:gd name="f26" fmla="val 58337"/>
                <a:gd name="f27" fmla="val 63370"/>
                <a:gd name="f28" fmla="val 54638"/>
                <a:gd name="f29" fmla="val 68341"/>
                <a:gd name="f30" fmla="val 55045"/>
                <a:gd name="f31" fmla="val 68367"/>
                <a:gd name="f32" fmla="val 68380"/>
                <a:gd name="f33" fmla="val 68405"/>
                <a:gd name="f34" fmla="val 70477"/>
                <a:gd name="f35" fmla="val 55337"/>
                <a:gd name="f36" fmla="val 72385"/>
                <a:gd name="f37" fmla="val 56379"/>
                <a:gd name="f38" fmla="val 57968"/>
                <a:gd name="f39" fmla="val 57333"/>
                <a:gd name="f40" fmla="val 15893"/>
                <a:gd name="f41" fmla="val 3941"/>
                <a:gd name="f42" fmla="val 13350"/>
                <a:gd name="f43" fmla="val 1525"/>
                <a:gd name="f44" fmla="val 11570"/>
                <a:gd name="f45" fmla="val 15321"/>
                <a:gd name="f46" fmla="val 3394"/>
                <a:gd name="f47" fmla="val 15817"/>
                <a:gd name="f48" fmla="val 9102"/>
                <a:gd name="f49" fmla="+- 0 0 -90"/>
                <a:gd name="f50" fmla="*/ f3 1 73745"/>
                <a:gd name="f51" fmla="*/ f4 1 68138"/>
                <a:gd name="f52" fmla="val f5"/>
                <a:gd name="f53" fmla="val f6"/>
                <a:gd name="f54" fmla="val f7"/>
                <a:gd name="f55" fmla="*/ f49 f0 1"/>
                <a:gd name="f56" fmla="+- f54 0 f52"/>
                <a:gd name="f57" fmla="+- f53 0 f52"/>
                <a:gd name="f58" fmla="*/ f55 1 f2"/>
                <a:gd name="f59" fmla="*/ f57 1 73745"/>
                <a:gd name="f60" fmla="*/ f56 1 68138"/>
                <a:gd name="f61" fmla="*/ 12715 f57 1"/>
                <a:gd name="f62" fmla="*/ 13094 f56 1"/>
                <a:gd name="f63" fmla="*/ 560 f57 1"/>
                <a:gd name="f64" fmla="*/ 14479 f56 1"/>
                <a:gd name="f65" fmla="*/ 0 f57 1"/>
                <a:gd name="f66" fmla="*/ 13984 f56 1"/>
                <a:gd name="f67" fmla="*/ 57852 f57 1"/>
                <a:gd name="f68" fmla="*/ 67376 f56 1"/>
                <a:gd name="f69" fmla="*/ 58615 f57 1"/>
                <a:gd name="f70" fmla="*/ 68138 f56 1"/>
                <a:gd name="f71" fmla="*/ 63308 f56 1"/>
                <a:gd name="f72" fmla="*/ 68341 f57 1"/>
                <a:gd name="f73" fmla="*/ 55045 f56 1"/>
                <a:gd name="f74" fmla="*/ 68405 f57 1"/>
                <a:gd name="f75" fmla="*/ 73745 f57 1"/>
                <a:gd name="f76" fmla="*/ 57968 f56 1"/>
                <a:gd name="f77" fmla="*/ 57333 f56 1"/>
                <a:gd name="f78" fmla="*/ 15893 f57 1"/>
                <a:gd name="f79" fmla="*/ 3941 f56 1"/>
                <a:gd name="f80" fmla="*/ 13350 f57 1"/>
                <a:gd name="f81" fmla="*/ 1525 f56 1"/>
                <a:gd name="f82" fmla="*/ 11570 f57 1"/>
                <a:gd name="f83" fmla="*/ 0 f56 1"/>
                <a:gd name="f84" fmla="+- f58 0 f1"/>
                <a:gd name="f85" fmla="*/ f61 1 73745"/>
                <a:gd name="f86" fmla="*/ f62 1 68138"/>
                <a:gd name="f87" fmla="*/ f63 1 73745"/>
                <a:gd name="f88" fmla="*/ f64 1 68138"/>
                <a:gd name="f89" fmla="*/ f65 1 73745"/>
                <a:gd name="f90" fmla="*/ f66 1 68138"/>
                <a:gd name="f91" fmla="*/ f67 1 73745"/>
                <a:gd name="f92" fmla="*/ f68 1 68138"/>
                <a:gd name="f93" fmla="*/ f69 1 73745"/>
                <a:gd name="f94" fmla="*/ f70 1 68138"/>
                <a:gd name="f95" fmla="*/ f71 1 68138"/>
                <a:gd name="f96" fmla="*/ f72 1 73745"/>
                <a:gd name="f97" fmla="*/ f73 1 68138"/>
                <a:gd name="f98" fmla="*/ f74 1 73745"/>
                <a:gd name="f99" fmla="*/ f75 1 73745"/>
                <a:gd name="f100" fmla="*/ f76 1 68138"/>
                <a:gd name="f101" fmla="*/ f77 1 68138"/>
                <a:gd name="f102" fmla="*/ f78 1 73745"/>
                <a:gd name="f103" fmla="*/ f79 1 68138"/>
                <a:gd name="f104" fmla="*/ f80 1 73745"/>
                <a:gd name="f105" fmla="*/ f81 1 68138"/>
                <a:gd name="f106" fmla="*/ f82 1 73745"/>
                <a:gd name="f107" fmla="*/ f83 1 68138"/>
                <a:gd name="f108" fmla="*/ f52 1 f59"/>
                <a:gd name="f109" fmla="*/ f53 1 f59"/>
                <a:gd name="f110" fmla="*/ f52 1 f60"/>
                <a:gd name="f111" fmla="*/ f54 1 f60"/>
                <a:gd name="f112" fmla="*/ f85 1 f59"/>
                <a:gd name="f113" fmla="*/ f86 1 f60"/>
                <a:gd name="f114" fmla="*/ f87 1 f59"/>
                <a:gd name="f115" fmla="*/ f88 1 f60"/>
                <a:gd name="f116" fmla="*/ f89 1 f59"/>
                <a:gd name="f117" fmla="*/ f90 1 f60"/>
                <a:gd name="f118" fmla="*/ f91 1 f59"/>
                <a:gd name="f119" fmla="*/ f92 1 f60"/>
                <a:gd name="f120" fmla="*/ f93 1 f59"/>
                <a:gd name="f121" fmla="*/ f94 1 f60"/>
                <a:gd name="f122" fmla="*/ f95 1 f60"/>
                <a:gd name="f123" fmla="*/ f96 1 f59"/>
                <a:gd name="f124" fmla="*/ f97 1 f60"/>
                <a:gd name="f125" fmla="*/ f98 1 f59"/>
                <a:gd name="f126" fmla="*/ f99 1 f59"/>
                <a:gd name="f127" fmla="*/ f100 1 f60"/>
                <a:gd name="f128" fmla="*/ f101 1 f60"/>
                <a:gd name="f129" fmla="*/ f102 1 f59"/>
                <a:gd name="f130" fmla="*/ f103 1 f60"/>
                <a:gd name="f131" fmla="*/ f104 1 f59"/>
                <a:gd name="f132" fmla="*/ f105 1 f60"/>
                <a:gd name="f133" fmla="*/ f106 1 f59"/>
                <a:gd name="f134" fmla="*/ f107 1 f60"/>
                <a:gd name="f135" fmla="*/ f108 f50 1"/>
                <a:gd name="f136" fmla="*/ f109 f50 1"/>
                <a:gd name="f137" fmla="*/ f111 f51 1"/>
                <a:gd name="f138" fmla="*/ f110 f51 1"/>
                <a:gd name="f139" fmla="*/ f112 f50 1"/>
                <a:gd name="f140" fmla="*/ f113 f51 1"/>
                <a:gd name="f141" fmla="*/ f114 f50 1"/>
                <a:gd name="f142" fmla="*/ f115 f51 1"/>
                <a:gd name="f143" fmla="*/ f116 f50 1"/>
                <a:gd name="f144" fmla="*/ f117 f51 1"/>
                <a:gd name="f145" fmla="*/ f118 f50 1"/>
                <a:gd name="f146" fmla="*/ f119 f51 1"/>
                <a:gd name="f147" fmla="*/ f120 f50 1"/>
                <a:gd name="f148" fmla="*/ f121 f51 1"/>
                <a:gd name="f149" fmla="*/ f122 f51 1"/>
                <a:gd name="f150" fmla="*/ f123 f50 1"/>
                <a:gd name="f151" fmla="*/ f124 f51 1"/>
                <a:gd name="f152" fmla="*/ f125 f50 1"/>
                <a:gd name="f153" fmla="*/ f126 f50 1"/>
                <a:gd name="f154" fmla="*/ f127 f51 1"/>
                <a:gd name="f155" fmla="*/ f128 f51 1"/>
                <a:gd name="f156" fmla="*/ f129 f50 1"/>
                <a:gd name="f157" fmla="*/ f130 f51 1"/>
                <a:gd name="f158" fmla="*/ f131 f50 1"/>
                <a:gd name="f159" fmla="*/ f132 f51 1"/>
                <a:gd name="f160" fmla="*/ f133 f50 1"/>
                <a:gd name="f161" fmla="*/ f134 f51 1"/>
              </a:gdLst>
              <a:ahLst/>
              <a:cxnLst>
                <a:cxn ang="3cd4">
                  <a:pos x="hc" y="t"/>
                </a:cxn>
                <a:cxn ang="0">
                  <a:pos x="r" y="vc"/>
                </a:cxn>
                <a:cxn ang="cd4">
                  <a:pos x="hc" y="b"/>
                </a:cxn>
                <a:cxn ang="cd2">
                  <a:pos x="l" y="vc"/>
                </a:cxn>
                <a:cxn ang="f84">
                  <a:pos x="f139" y="f140"/>
                </a:cxn>
                <a:cxn ang="f84">
                  <a:pos x="f141" y="f142"/>
                </a:cxn>
                <a:cxn ang="f84">
                  <a:pos x="f143" y="f144"/>
                </a:cxn>
                <a:cxn ang="f84">
                  <a:pos x="f145" y="f146"/>
                </a:cxn>
                <a:cxn ang="f84">
                  <a:pos x="f147" y="f148"/>
                </a:cxn>
                <a:cxn ang="f84">
                  <a:pos x="f147" y="f149"/>
                </a:cxn>
                <a:cxn ang="f84">
                  <a:pos x="f150" y="f151"/>
                </a:cxn>
                <a:cxn ang="f84">
                  <a:pos x="f152" y="f151"/>
                </a:cxn>
                <a:cxn ang="f84">
                  <a:pos x="f153" y="f154"/>
                </a:cxn>
                <a:cxn ang="f84">
                  <a:pos x="f153" y="f155"/>
                </a:cxn>
                <a:cxn ang="f84">
                  <a:pos x="f156" y="f157"/>
                </a:cxn>
                <a:cxn ang="f84">
                  <a:pos x="f158" y="f159"/>
                </a:cxn>
                <a:cxn ang="f84">
                  <a:pos x="f160" y="f161"/>
                </a:cxn>
                <a:cxn ang="f84">
                  <a:pos x="f139" y="f140"/>
                </a:cxn>
              </a:cxnLst>
              <a:rect l="f135" t="f138" r="f136" b="f137"/>
              <a:pathLst>
                <a:path w="73745" h="68138">
                  <a:moveTo>
                    <a:pt x="f8" y="f9"/>
                  </a:moveTo>
                  <a:cubicBezTo>
                    <a:pt x="f10" y="f11"/>
                    <a:pt x="f12" y="f13"/>
                    <a:pt x="f14" y="f15"/>
                  </a:cubicBezTo>
                  <a:cubicBezTo>
                    <a:pt x="f16" y="f17"/>
                    <a:pt x="f18" y="f19"/>
                    <a:pt x="f5" y="f20"/>
                  </a:cubicBezTo>
                  <a:lnTo>
                    <a:pt x="f21" y="f22"/>
                  </a:lnTo>
                  <a:lnTo>
                    <a:pt x="f23" y="f7"/>
                  </a:lnTo>
                  <a:lnTo>
                    <a:pt x="f23" y="f24"/>
                  </a:lnTo>
                  <a:cubicBezTo>
                    <a:pt x="f25" y="f26"/>
                    <a:pt x="f27" y="f28"/>
                    <a:pt x="f29" y="f30"/>
                  </a:cubicBezTo>
                  <a:cubicBezTo>
                    <a:pt x="f31" y="f30"/>
                    <a:pt x="f32" y="f30"/>
                    <a:pt x="f33" y="f30"/>
                  </a:cubicBezTo>
                  <a:cubicBezTo>
                    <a:pt x="f34" y="f35"/>
                    <a:pt x="f36" y="f37"/>
                    <a:pt x="f6" y="f38"/>
                  </a:cubicBezTo>
                  <a:cubicBezTo>
                    <a:pt x="f6" y="f38"/>
                    <a:pt x="f6" y="f38"/>
                    <a:pt x="f6" y="f39"/>
                  </a:cubicBezTo>
                  <a:lnTo>
                    <a:pt x="f40" y="f41"/>
                  </a:lnTo>
                  <a:lnTo>
                    <a:pt x="f42" y="f43"/>
                  </a:lnTo>
                  <a:lnTo>
                    <a:pt x="f44" y="f5"/>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3" name="Freeform: Shape 467">
              <a:extLst>
                <a:ext uri="{FF2B5EF4-FFF2-40B4-BE49-F238E27FC236}">
                  <a16:creationId xmlns:a16="http://schemas.microsoft.com/office/drawing/2014/main" id="{1D179E07-A133-E33A-6216-B123191BB554}"/>
                </a:ext>
              </a:extLst>
            </p:cNvPr>
            <p:cNvSpPr/>
            <p:nvPr/>
          </p:nvSpPr>
          <p:spPr>
            <a:xfrm flipH="1">
              <a:off x="10412647" y="2858807"/>
              <a:ext cx="167262" cy="160385"/>
            </a:xfrm>
            <a:custGeom>
              <a:avLst/>
              <a:gdLst>
                <a:gd name="f0" fmla="val 10800000"/>
                <a:gd name="f1" fmla="val 5400000"/>
                <a:gd name="f2" fmla="val 180"/>
                <a:gd name="f3" fmla="val w"/>
                <a:gd name="f4" fmla="val h"/>
                <a:gd name="f5" fmla="val 0"/>
                <a:gd name="f6" fmla="val 167262"/>
                <a:gd name="f7" fmla="val 160384"/>
                <a:gd name="f8" fmla="val 5213"/>
                <a:gd name="f9" fmla="val 14873"/>
                <a:gd name="f10" fmla="val 17289"/>
                <a:gd name="f11" fmla="val 152576"/>
                <a:gd name="f12" fmla="val 158015"/>
                <a:gd name="f13" fmla="val 156034"/>
                <a:gd name="f14" fmla="val 161295"/>
                <a:gd name="f15" fmla="val 161514"/>
                <a:gd name="f16" fmla="val 161155"/>
                <a:gd name="f17" fmla="val 164795"/>
                <a:gd name="f18" fmla="val 157684"/>
                <a:gd name="f19" fmla="val 164973"/>
                <a:gd name="f20" fmla="val 157507"/>
                <a:gd name="f21" fmla="val 165138"/>
                <a:gd name="f22" fmla="val 157316"/>
                <a:gd name="f23" fmla="val 165291"/>
                <a:gd name="f24" fmla="val 157125"/>
                <a:gd name="f25" fmla="val 168228"/>
                <a:gd name="f26" fmla="val 153261"/>
                <a:gd name="f27" fmla="val 167846"/>
                <a:gd name="f28" fmla="val 147820"/>
                <a:gd name="f29" fmla="val 164401"/>
                <a:gd name="f30" fmla="val 144413"/>
                <a:gd name="f31" fmla="val 8010"/>
                <a:gd name="f32" fmla="val 8862"/>
                <a:gd name="f33" fmla="val 852"/>
                <a:gd name="f34" fmla="val 9549"/>
                <a:gd name="f35" fmla="val 1831"/>
                <a:gd name="f36" fmla="val 10045"/>
                <a:gd name="f37" fmla="val 2924"/>
                <a:gd name="f38" fmla="val 11710"/>
                <a:gd name="f39" fmla="val 7551"/>
                <a:gd name="f40" fmla="val 9638"/>
                <a:gd name="f41" fmla="val 12700"/>
                <a:gd name="f42" fmla="+- 0 0 -90"/>
                <a:gd name="f43" fmla="*/ f3 1 167262"/>
                <a:gd name="f44" fmla="*/ f4 1 160384"/>
                <a:gd name="f45" fmla="val f5"/>
                <a:gd name="f46" fmla="val f6"/>
                <a:gd name="f47" fmla="val f7"/>
                <a:gd name="f48" fmla="*/ f42 f0 1"/>
                <a:gd name="f49" fmla="+- f47 0 f45"/>
                <a:gd name="f50" fmla="+- f46 0 f45"/>
                <a:gd name="f51" fmla="*/ f48 1 f2"/>
                <a:gd name="f52" fmla="*/ f50 1 167262"/>
                <a:gd name="f53" fmla="*/ f49 1 160384"/>
                <a:gd name="f54" fmla="*/ 5213 f50 1"/>
                <a:gd name="f55" fmla="*/ 14873 f49 1"/>
                <a:gd name="f56" fmla="*/ 0 f50 1"/>
                <a:gd name="f57" fmla="*/ 17289 f49 1"/>
                <a:gd name="f58" fmla="*/ 152576 f50 1"/>
                <a:gd name="f59" fmla="*/ 158015 f49 1"/>
                <a:gd name="f60" fmla="*/ 164795 f50 1"/>
                <a:gd name="f61" fmla="*/ 157684 f49 1"/>
                <a:gd name="f62" fmla="*/ 165291 f50 1"/>
                <a:gd name="f63" fmla="*/ 157125 f49 1"/>
                <a:gd name="f64" fmla="*/ 164401 f50 1"/>
                <a:gd name="f65" fmla="*/ 144413 f49 1"/>
                <a:gd name="f66" fmla="*/ 8010 f50 1"/>
                <a:gd name="f67" fmla="*/ 0 f49 1"/>
                <a:gd name="f68" fmla="*/ 10045 f50 1"/>
                <a:gd name="f69" fmla="*/ 2924 f49 1"/>
                <a:gd name="f70" fmla="+- f51 0 f1"/>
                <a:gd name="f71" fmla="*/ f54 1 167262"/>
                <a:gd name="f72" fmla="*/ f55 1 160384"/>
                <a:gd name="f73" fmla="*/ f56 1 167262"/>
                <a:gd name="f74" fmla="*/ f57 1 160384"/>
                <a:gd name="f75" fmla="*/ f58 1 167262"/>
                <a:gd name="f76" fmla="*/ f59 1 160384"/>
                <a:gd name="f77" fmla="*/ f60 1 167262"/>
                <a:gd name="f78" fmla="*/ f61 1 160384"/>
                <a:gd name="f79" fmla="*/ f62 1 167262"/>
                <a:gd name="f80" fmla="*/ f63 1 160384"/>
                <a:gd name="f81" fmla="*/ f64 1 167262"/>
                <a:gd name="f82" fmla="*/ f65 1 160384"/>
                <a:gd name="f83" fmla="*/ f66 1 167262"/>
                <a:gd name="f84" fmla="*/ f67 1 160384"/>
                <a:gd name="f85" fmla="*/ f68 1 167262"/>
                <a:gd name="f86" fmla="*/ f69 1 160384"/>
                <a:gd name="f87" fmla="*/ f45 1 f52"/>
                <a:gd name="f88" fmla="*/ f46 1 f52"/>
                <a:gd name="f89" fmla="*/ f45 1 f53"/>
                <a:gd name="f90" fmla="*/ f47 1 f53"/>
                <a:gd name="f91" fmla="*/ f71 1 f52"/>
                <a:gd name="f92" fmla="*/ f72 1 f53"/>
                <a:gd name="f93" fmla="*/ f73 1 f52"/>
                <a:gd name="f94" fmla="*/ f74 1 f53"/>
                <a:gd name="f95" fmla="*/ f75 1 f52"/>
                <a:gd name="f96" fmla="*/ f76 1 f53"/>
                <a:gd name="f97" fmla="*/ f77 1 f52"/>
                <a:gd name="f98" fmla="*/ f78 1 f53"/>
                <a:gd name="f99" fmla="*/ f79 1 f52"/>
                <a:gd name="f100" fmla="*/ f80 1 f53"/>
                <a:gd name="f101" fmla="*/ f81 1 f52"/>
                <a:gd name="f102" fmla="*/ f82 1 f53"/>
                <a:gd name="f103" fmla="*/ f83 1 f52"/>
                <a:gd name="f104" fmla="*/ f84 1 f53"/>
                <a:gd name="f105" fmla="*/ f85 1 f52"/>
                <a:gd name="f106" fmla="*/ f86 1 f53"/>
                <a:gd name="f107" fmla="*/ f87 f43 1"/>
                <a:gd name="f108" fmla="*/ f88 f43 1"/>
                <a:gd name="f109" fmla="*/ f90 f44 1"/>
                <a:gd name="f110" fmla="*/ f89 f44 1"/>
                <a:gd name="f111" fmla="*/ f91 f43 1"/>
                <a:gd name="f112" fmla="*/ f92 f44 1"/>
                <a:gd name="f113" fmla="*/ f93 f43 1"/>
                <a:gd name="f114" fmla="*/ f94 f44 1"/>
                <a:gd name="f115" fmla="*/ f95 f43 1"/>
                <a:gd name="f116" fmla="*/ f96 f44 1"/>
                <a:gd name="f117" fmla="*/ f97 f43 1"/>
                <a:gd name="f118" fmla="*/ f98 f44 1"/>
                <a:gd name="f119" fmla="*/ f99 f43 1"/>
                <a:gd name="f120" fmla="*/ f100 f44 1"/>
                <a:gd name="f121" fmla="*/ f101 f43 1"/>
                <a:gd name="f122" fmla="*/ f102 f44 1"/>
                <a:gd name="f123" fmla="*/ f103 f43 1"/>
                <a:gd name="f124" fmla="*/ f104 f44 1"/>
                <a:gd name="f125" fmla="*/ f105 f43 1"/>
                <a:gd name="f126" fmla="*/ f106 f44 1"/>
              </a:gdLst>
              <a:ahLst/>
              <a:cxnLst>
                <a:cxn ang="3cd4">
                  <a:pos x="hc" y="t"/>
                </a:cxn>
                <a:cxn ang="0">
                  <a:pos x="r" y="vc"/>
                </a:cxn>
                <a:cxn ang="cd4">
                  <a:pos x="hc" y="b"/>
                </a:cxn>
                <a:cxn ang="cd2">
                  <a:pos x="l" y="vc"/>
                </a:cxn>
                <a:cxn ang="f70">
                  <a:pos x="f111" y="f112"/>
                </a:cxn>
                <a:cxn ang="f70">
                  <a:pos x="f113" y="f114"/>
                </a:cxn>
                <a:cxn ang="f70">
                  <a:pos x="f115" y="f116"/>
                </a:cxn>
                <a:cxn ang="f70">
                  <a:pos x="f117" y="f118"/>
                </a:cxn>
                <a:cxn ang="f70">
                  <a:pos x="f119" y="f120"/>
                </a:cxn>
                <a:cxn ang="f70">
                  <a:pos x="f121" y="f122"/>
                </a:cxn>
                <a:cxn ang="f70">
                  <a:pos x="f123" y="f124"/>
                </a:cxn>
                <a:cxn ang="f70">
                  <a:pos x="f125" y="f126"/>
                </a:cxn>
                <a:cxn ang="f70">
                  <a:pos x="f111" y="f112"/>
                </a:cxn>
              </a:cxnLst>
              <a:rect l="f107" t="f110" r="f108" b="f109"/>
              <a:pathLst>
                <a:path w="167262" h="160384">
                  <a:moveTo>
                    <a:pt x="f8" y="f9"/>
                  </a:moveTo>
                  <a:lnTo>
                    <a:pt x="f5" y="f10"/>
                  </a:lnTo>
                  <a:lnTo>
                    <a:pt x="f11" y="f12"/>
                  </a:lnTo>
                  <a:cubicBezTo>
                    <a:pt x="f13" y="f14"/>
                    <a:pt x="f15" y="f16"/>
                    <a:pt x="f17" y="f18"/>
                  </a:cubicBezTo>
                  <a:cubicBezTo>
                    <a:pt x="f19" y="f20"/>
                    <a:pt x="f21" y="f22"/>
                    <a:pt x="f23" y="f24"/>
                  </a:cubicBezTo>
                  <a:cubicBezTo>
                    <a:pt x="f25" y="f26"/>
                    <a:pt x="f27" y="f28"/>
                    <a:pt x="f29" y="f30"/>
                  </a:cubicBezTo>
                  <a:lnTo>
                    <a:pt x="f31" y="f5"/>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4" name="Freeform: Shape 468">
              <a:extLst>
                <a:ext uri="{FF2B5EF4-FFF2-40B4-BE49-F238E27FC236}">
                  <a16:creationId xmlns:a16="http://schemas.microsoft.com/office/drawing/2014/main" id="{29626330-52FA-1D03-7E83-01B7705565B7}"/>
                </a:ext>
              </a:extLst>
            </p:cNvPr>
            <p:cNvSpPr/>
            <p:nvPr/>
          </p:nvSpPr>
          <p:spPr>
            <a:xfrm flipH="1">
              <a:off x="10572283" y="2857536"/>
              <a:ext cx="1271" cy="886"/>
            </a:xfrm>
            <a:custGeom>
              <a:avLst/>
              <a:gdLst>
                <a:gd name="f0" fmla="val 10800000"/>
                <a:gd name="f1" fmla="val 5400000"/>
                <a:gd name="f2" fmla="val 180"/>
                <a:gd name="f3" fmla="val w"/>
                <a:gd name="f4" fmla="val h"/>
                <a:gd name="f5" fmla="val 0"/>
                <a:gd name="f6" fmla="val 1271"/>
                <a:gd name="f7" fmla="val 889"/>
                <a:gd name="f8" fmla="val 1017"/>
                <a:gd name="f9" fmla="val 636"/>
                <a:gd name="f10" fmla="val 890"/>
                <a:gd name="f11" fmla="+- 0 0 -90"/>
                <a:gd name="f12" fmla="*/ f3 1 1271"/>
                <a:gd name="f13" fmla="*/ f4 1 889"/>
                <a:gd name="f14" fmla="val f5"/>
                <a:gd name="f15" fmla="val f6"/>
                <a:gd name="f16" fmla="val f7"/>
                <a:gd name="f17" fmla="*/ f11 f0 1"/>
                <a:gd name="f18" fmla="+- f16 0 f14"/>
                <a:gd name="f19" fmla="+- f15 0 f14"/>
                <a:gd name="f20" fmla="*/ f17 1 f2"/>
                <a:gd name="f21" fmla="*/ f19 1 1271"/>
                <a:gd name="f22" fmla="*/ f18 1 889"/>
                <a:gd name="f23" fmla="*/ 1017 f19 1"/>
                <a:gd name="f24" fmla="*/ 636 f18 1"/>
                <a:gd name="f25" fmla="*/ 0 f19 1"/>
                <a:gd name="f26" fmla="*/ 0 f18 1"/>
                <a:gd name="f27" fmla="*/ 1271 f19 1"/>
                <a:gd name="f28" fmla="*/ 890 f18 1"/>
                <a:gd name="f29" fmla="+- f20 0 f1"/>
                <a:gd name="f30" fmla="*/ f23 1 1271"/>
                <a:gd name="f31" fmla="*/ f24 1 889"/>
                <a:gd name="f32" fmla="*/ f25 1 1271"/>
                <a:gd name="f33" fmla="*/ f26 1 889"/>
                <a:gd name="f34" fmla="*/ f27 1 1271"/>
                <a:gd name="f35" fmla="*/ f28 1 889"/>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1271" h="889">
                  <a:moveTo>
                    <a:pt x="f8" y="f9"/>
                  </a:moveTo>
                  <a:lnTo>
                    <a:pt x="f5" y="f5"/>
                  </a:lnTo>
                  <a:lnTo>
                    <a:pt x="f6"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5" name="Freeform: Shape 469">
              <a:extLst>
                <a:ext uri="{FF2B5EF4-FFF2-40B4-BE49-F238E27FC236}">
                  <a16:creationId xmlns:a16="http://schemas.microsoft.com/office/drawing/2014/main" id="{8208E7CA-EF62-AF9A-C070-D45E34D464AD}"/>
                </a:ext>
              </a:extLst>
            </p:cNvPr>
            <p:cNvSpPr/>
            <p:nvPr/>
          </p:nvSpPr>
          <p:spPr>
            <a:xfrm flipH="1">
              <a:off x="10108957" y="1915293"/>
              <a:ext cx="43360" cy="30385"/>
            </a:xfrm>
            <a:custGeom>
              <a:avLst/>
              <a:gdLst>
                <a:gd name="f0" fmla="val 10800000"/>
                <a:gd name="f1" fmla="val 5400000"/>
                <a:gd name="f2" fmla="val 180"/>
                <a:gd name="f3" fmla="val w"/>
                <a:gd name="f4" fmla="val h"/>
                <a:gd name="f5" fmla="val 0"/>
                <a:gd name="f6" fmla="val 43357"/>
                <a:gd name="f7" fmla="val 30382"/>
                <a:gd name="f8" fmla="val 1017"/>
                <a:gd name="f9" fmla="val 15382"/>
                <a:gd name="f10" fmla="val 16145"/>
                <a:gd name="f11" fmla="val 1602"/>
                <a:gd name="f12" fmla="val 15051"/>
                <a:gd name="f13" fmla="val 3535"/>
                <a:gd name="f14" fmla="val 14556"/>
                <a:gd name="f15" fmla="val 5467"/>
                <a:gd name="f16" fmla="val 14746"/>
                <a:gd name="f17" fmla="val 10401"/>
                <a:gd name="f18" fmla="val 15535"/>
                <a:gd name="f19" fmla="val 13834"/>
                <a:gd name="f20" fmla="val 20086"/>
                <a:gd name="f21" fmla="val 13223"/>
                <a:gd name="f22" fmla="val 25043"/>
                <a:gd name="f23" fmla="val 12588"/>
                <a:gd name="f24" fmla="val 30383"/>
                <a:gd name="f25" fmla="val 13859"/>
                <a:gd name="f26" fmla="val 17670"/>
                <a:gd name="f27" fmla="val 38983"/>
                <a:gd name="f28" fmla="val 19577"/>
                <a:gd name="f29" fmla="val 33885"/>
                <a:gd name="f30" fmla="val 17568"/>
                <a:gd name="f31" fmla="val 31977"/>
                <a:gd name="f32" fmla="val 13195"/>
                <a:gd name="f33" fmla="val 31914"/>
                <a:gd name="f34" fmla="val 13030"/>
                <a:gd name="f35" fmla="val 31850"/>
                <a:gd name="f36" fmla="val 12878"/>
                <a:gd name="f37" fmla="val 31787"/>
                <a:gd name="f38" fmla="val 12712"/>
                <a:gd name="f39" fmla="val 29498"/>
                <a:gd name="f40" fmla="val 8047"/>
                <a:gd name="f41" fmla="val 31431"/>
                <a:gd name="f42" fmla="val 2415"/>
                <a:gd name="f43" fmla="val 36097"/>
                <a:gd name="f44" fmla="val 127"/>
                <a:gd name="f45" fmla="val 36186"/>
                <a:gd name="f46" fmla="val 76"/>
                <a:gd name="f47" fmla="val 36275"/>
                <a:gd name="f48" fmla="val 38"/>
                <a:gd name="f49" fmla="val 36364"/>
                <a:gd name="f50" fmla="val 31660"/>
                <a:gd name="f51" fmla="val 2161"/>
                <a:gd name="f52" fmla="+- 0 0 -90"/>
                <a:gd name="f53" fmla="*/ f3 1 43357"/>
                <a:gd name="f54" fmla="*/ f4 1 30382"/>
                <a:gd name="f55" fmla="val f5"/>
                <a:gd name="f56" fmla="val f6"/>
                <a:gd name="f57" fmla="val f7"/>
                <a:gd name="f58" fmla="*/ f52 f0 1"/>
                <a:gd name="f59" fmla="+- f57 0 f55"/>
                <a:gd name="f60" fmla="+- f56 0 f55"/>
                <a:gd name="f61" fmla="*/ f58 1 f2"/>
                <a:gd name="f62" fmla="*/ f60 1 43357"/>
                <a:gd name="f63" fmla="*/ f59 1 30382"/>
                <a:gd name="f64" fmla="*/ 1017 f60 1"/>
                <a:gd name="f65" fmla="*/ 15382 f59 1"/>
                <a:gd name="f66" fmla="*/ 0 f60 1"/>
                <a:gd name="f67" fmla="*/ 16145 f59 1"/>
                <a:gd name="f68" fmla="*/ 5467 f60 1"/>
                <a:gd name="f69" fmla="*/ 14746 f59 1"/>
                <a:gd name="f70" fmla="*/ 13223 f60 1"/>
                <a:gd name="f71" fmla="*/ 25043 f59 1"/>
                <a:gd name="f72" fmla="*/ 12588 f60 1"/>
                <a:gd name="f73" fmla="*/ 30383 f59 1"/>
                <a:gd name="f74" fmla="*/ 13859 f60 1"/>
                <a:gd name="f75" fmla="*/ 43357 f60 1"/>
                <a:gd name="f76" fmla="*/ 17670 f59 1"/>
                <a:gd name="f77" fmla="*/ 31977 f60 1"/>
                <a:gd name="f78" fmla="*/ 13195 f59 1"/>
                <a:gd name="f79" fmla="*/ 31787 f60 1"/>
                <a:gd name="f80" fmla="*/ 12712 f59 1"/>
                <a:gd name="f81" fmla="*/ 36097 f60 1"/>
                <a:gd name="f82" fmla="*/ 127 f59 1"/>
                <a:gd name="f83" fmla="*/ 36364 f60 1"/>
                <a:gd name="f84" fmla="*/ 0 f59 1"/>
                <a:gd name="f85" fmla="*/ 31660 f60 1"/>
                <a:gd name="f86" fmla="*/ 2161 f59 1"/>
                <a:gd name="f87" fmla="+- f61 0 f1"/>
                <a:gd name="f88" fmla="*/ f64 1 43357"/>
                <a:gd name="f89" fmla="*/ f65 1 30382"/>
                <a:gd name="f90" fmla="*/ f66 1 43357"/>
                <a:gd name="f91" fmla="*/ f67 1 30382"/>
                <a:gd name="f92" fmla="*/ f68 1 43357"/>
                <a:gd name="f93" fmla="*/ f69 1 30382"/>
                <a:gd name="f94" fmla="*/ f70 1 43357"/>
                <a:gd name="f95" fmla="*/ f71 1 30382"/>
                <a:gd name="f96" fmla="*/ f72 1 43357"/>
                <a:gd name="f97" fmla="*/ f73 1 30382"/>
                <a:gd name="f98" fmla="*/ f74 1 43357"/>
                <a:gd name="f99" fmla="*/ f75 1 43357"/>
                <a:gd name="f100" fmla="*/ f76 1 30382"/>
                <a:gd name="f101" fmla="*/ f77 1 43357"/>
                <a:gd name="f102" fmla="*/ f78 1 30382"/>
                <a:gd name="f103" fmla="*/ f79 1 43357"/>
                <a:gd name="f104" fmla="*/ f80 1 30382"/>
                <a:gd name="f105" fmla="*/ f81 1 43357"/>
                <a:gd name="f106" fmla="*/ f82 1 30382"/>
                <a:gd name="f107" fmla="*/ f83 1 43357"/>
                <a:gd name="f108" fmla="*/ f84 1 30382"/>
                <a:gd name="f109" fmla="*/ f85 1 43357"/>
                <a:gd name="f110" fmla="*/ f86 1 30382"/>
                <a:gd name="f111" fmla="*/ f55 1 f62"/>
                <a:gd name="f112" fmla="*/ f56 1 f62"/>
                <a:gd name="f113" fmla="*/ f55 1 f63"/>
                <a:gd name="f114" fmla="*/ f57 1 f63"/>
                <a:gd name="f115" fmla="*/ f88 1 f62"/>
                <a:gd name="f116" fmla="*/ f89 1 f63"/>
                <a:gd name="f117" fmla="*/ f90 1 f62"/>
                <a:gd name="f118" fmla="*/ f91 1 f63"/>
                <a:gd name="f119" fmla="*/ f92 1 f62"/>
                <a:gd name="f120" fmla="*/ f93 1 f63"/>
                <a:gd name="f121" fmla="*/ f94 1 f62"/>
                <a:gd name="f122" fmla="*/ f95 1 f63"/>
                <a:gd name="f123" fmla="*/ f96 1 f62"/>
                <a:gd name="f124" fmla="*/ f97 1 f63"/>
                <a:gd name="f125" fmla="*/ f98 1 f62"/>
                <a:gd name="f126" fmla="*/ f99 1 f62"/>
                <a:gd name="f127" fmla="*/ f100 1 f63"/>
                <a:gd name="f128" fmla="*/ f101 1 f62"/>
                <a:gd name="f129" fmla="*/ f102 1 f63"/>
                <a:gd name="f130" fmla="*/ f103 1 f62"/>
                <a:gd name="f131" fmla="*/ f104 1 f63"/>
                <a:gd name="f132" fmla="*/ f105 1 f62"/>
                <a:gd name="f133" fmla="*/ f106 1 f63"/>
                <a:gd name="f134" fmla="*/ f107 1 f62"/>
                <a:gd name="f135" fmla="*/ f108 1 f63"/>
                <a:gd name="f136" fmla="*/ f109 1 f62"/>
                <a:gd name="f137" fmla="*/ f110 1 f63"/>
                <a:gd name="f138" fmla="*/ f111 f53 1"/>
                <a:gd name="f139" fmla="*/ f112 f53 1"/>
                <a:gd name="f140" fmla="*/ f114 f54 1"/>
                <a:gd name="f141" fmla="*/ f113 f54 1"/>
                <a:gd name="f142" fmla="*/ f115 f53 1"/>
                <a:gd name="f143" fmla="*/ f116 f54 1"/>
                <a:gd name="f144" fmla="*/ f117 f53 1"/>
                <a:gd name="f145" fmla="*/ f118 f54 1"/>
                <a:gd name="f146" fmla="*/ f119 f53 1"/>
                <a:gd name="f147" fmla="*/ f120 f54 1"/>
                <a:gd name="f148" fmla="*/ f121 f53 1"/>
                <a:gd name="f149" fmla="*/ f122 f54 1"/>
                <a:gd name="f150" fmla="*/ f123 f53 1"/>
                <a:gd name="f151" fmla="*/ f124 f54 1"/>
                <a:gd name="f152" fmla="*/ f125 f53 1"/>
                <a:gd name="f153" fmla="*/ f126 f53 1"/>
                <a:gd name="f154" fmla="*/ f127 f54 1"/>
                <a:gd name="f155" fmla="*/ f128 f53 1"/>
                <a:gd name="f156" fmla="*/ f129 f54 1"/>
                <a:gd name="f157" fmla="*/ f130 f53 1"/>
                <a:gd name="f158" fmla="*/ f131 f54 1"/>
                <a:gd name="f159" fmla="*/ f132 f53 1"/>
                <a:gd name="f160" fmla="*/ f133 f54 1"/>
                <a:gd name="f161" fmla="*/ f134 f53 1"/>
                <a:gd name="f162" fmla="*/ f135 f54 1"/>
                <a:gd name="f163" fmla="*/ f136 f53 1"/>
                <a:gd name="f164" fmla="*/ f137 f54 1"/>
              </a:gdLst>
              <a:ahLst/>
              <a:cxnLst>
                <a:cxn ang="3cd4">
                  <a:pos x="hc" y="t"/>
                </a:cxn>
                <a:cxn ang="0">
                  <a:pos x="r" y="vc"/>
                </a:cxn>
                <a:cxn ang="cd4">
                  <a:pos x="hc" y="b"/>
                </a:cxn>
                <a:cxn ang="cd2">
                  <a:pos x="l" y="vc"/>
                </a:cxn>
                <a:cxn ang="f87">
                  <a:pos x="f142" y="f143"/>
                </a:cxn>
                <a:cxn ang="f87">
                  <a:pos x="f144" y="f145"/>
                </a:cxn>
                <a:cxn ang="f87">
                  <a:pos x="f146" y="f147"/>
                </a:cxn>
                <a:cxn ang="f87">
                  <a:pos x="f148" y="f149"/>
                </a:cxn>
                <a:cxn ang="f87">
                  <a:pos x="f150" y="f151"/>
                </a:cxn>
                <a:cxn ang="f87">
                  <a:pos x="f152" y="f151"/>
                </a:cxn>
                <a:cxn ang="f87">
                  <a:pos x="f153" y="f154"/>
                </a:cxn>
                <a:cxn ang="f87">
                  <a:pos x="f155" y="f156"/>
                </a:cxn>
                <a:cxn ang="f87">
                  <a:pos x="f157" y="f158"/>
                </a:cxn>
                <a:cxn ang="f87">
                  <a:pos x="f159" y="f160"/>
                </a:cxn>
                <a:cxn ang="f87">
                  <a:pos x="f161" y="f162"/>
                </a:cxn>
                <a:cxn ang="f87">
                  <a:pos x="f163" y="f164"/>
                </a:cxn>
              </a:cxnLst>
              <a:rect l="f138" t="f141" r="f139" b="f140"/>
              <a:pathLst>
                <a:path w="43357" h="30382">
                  <a:moveTo>
                    <a:pt x="f8" y="f9"/>
                  </a:moveTo>
                  <a:lnTo>
                    <a:pt x="f5" y="f10"/>
                  </a:lnTo>
                  <a:cubicBezTo>
                    <a:pt x="f11" y="f12"/>
                    <a:pt x="f13" y="f14"/>
                    <a:pt x="f15" y="f16"/>
                  </a:cubicBezTo>
                  <a:cubicBezTo>
                    <a:pt x="f17" y="f18"/>
                    <a:pt x="f19" y="f20"/>
                    <a:pt x="f21" y="f22"/>
                  </a:cubicBezTo>
                  <a:lnTo>
                    <a:pt x="f23" y="f24"/>
                  </a:lnTo>
                  <a:lnTo>
                    <a:pt x="f25" y="f24"/>
                  </a:lnTo>
                  <a:lnTo>
                    <a:pt x="f6" y="f26"/>
                  </a:lnTo>
                  <a:cubicBezTo>
                    <a:pt x="f27" y="f28"/>
                    <a:pt x="f29" y="f30"/>
                    <a:pt x="f31" y="f32"/>
                  </a:cubicBezTo>
                  <a:cubicBezTo>
                    <a:pt x="f33" y="f34"/>
                    <a:pt x="f35" y="f36"/>
                    <a:pt x="f37" y="f38"/>
                  </a:cubicBezTo>
                  <a:cubicBezTo>
                    <a:pt x="f39" y="f40"/>
                    <a:pt x="f41" y="f42"/>
                    <a:pt x="f43" y="f44"/>
                  </a:cubicBezTo>
                  <a:cubicBezTo>
                    <a:pt x="f45" y="f46"/>
                    <a:pt x="f47" y="f48"/>
                    <a:pt x="f49" y="f5"/>
                  </a:cubicBez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6" name="Freeform: Shape 470">
              <a:extLst>
                <a:ext uri="{FF2B5EF4-FFF2-40B4-BE49-F238E27FC236}">
                  <a16:creationId xmlns:a16="http://schemas.microsoft.com/office/drawing/2014/main" id="{57C09162-C9FD-3D13-8B78-5783A564685B}"/>
                </a:ext>
              </a:extLst>
            </p:cNvPr>
            <p:cNvSpPr/>
            <p:nvPr/>
          </p:nvSpPr>
          <p:spPr>
            <a:xfrm flipH="1">
              <a:off x="10286204" y="3311243"/>
              <a:ext cx="110999" cy="885925"/>
            </a:xfrm>
            <a:custGeom>
              <a:avLst/>
              <a:gdLst>
                <a:gd name="f0" fmla="val 10800000"/>
                <a:gd name="f1" fmla="val 5400000"/>
                <a:gd name="f2" fmla="val 180"/>
                <a:gd name="f3" fmla="val w"/>
                <a:gd name="f4" fmla="val h"/>
                <a:gd name="f5" fmla="val 0"/>
                <a:gd name="f6" fmla="val 110998"/>
                <a:gd name="f7" fmla="val 885926"/>
                <a:gd name="f8" fmla="val 100700"/>
                <a:gd name="f9" fmla="val 10297"/>
                <a:gd name="f10" fmla="val 95691"/>
                <a:gd name="f11" fmla="val 9636"/>
                <a:gd name="f12" fmla="val 92156"/>
                <a:gd name="f13" fmla="val 5047"/>
                <a:gd name="f14" fmla="val 92817"/>
                <a:gd name="f15" fmla="val 38"/>
                <a:gd name="f16" fmla="val 25"/>
                <a:gd name="f17" fmla="val 13"/>
                <a:gd name="f18" fmla="val 3814"/>
                <a:gd name="f19" fmla="val 7628"/>
                <a:gd name="f20" fmla="val 870036"/>
                <a:gd name="f21" fmla="val 12715"/>
                <a:gd name="f22" fmla="val 882748"/>
                <a:gd name="f23" fmla="val 16020"/>
                <a:gd name="f24" fmla="val 885927"/>
                <a:gd name="f25" fmla="val 110999"/>
                <a:gd name="f26" fmla="val 2034"/>
                <a:gd name="f27" fmla="val 110795"/>
                <a:gd name="f28" fmla="val 6877"/>
                <a:gd name="f29" fmla="val 106701"/>
                <a:gd name="f30" fmla="val 10628"/>
                <a:gd name="f31" fmla="val 101857"/>
                <a:gd name="f32" fmla="val 10424"/>
                <a:gd name="f33" fmla="val 101476"/>
                <a:gd name="f34" fmla="val 10411"/>
                <a:gd name="f35" fmla="val 101082"/>
                <a:gd name="f36" fmla="val 10361"/>
                <a:gd name="f37" fmla="+- 0 0 -90"/>
                <a:gd name="f38" fmla="*/ f3 1 110998"/>
                <a:gd name="f39" fmla="*/ f4 1 885926"/>
                <a:gd name="f40" fmla="val f5"/>
                <a:gd name="f41" fmla="val f6"/>
                <a:gd name="f42" fmla="val f7"/>
                <a:gd name="f43" fmla="*/ f37 f0 1"/>
                <a:gd name="f44" fmla="+- f42 0 f40"/>
                <a:gd name="f45" fmla="+- f41 0 f40"/>
                <a:gd name="f46" fmla="*/ f43 1 f2"/>
                <a:gd name="f47" fmla="*/ f45 1 110998"/>
                <a:gd name="f48" fmla="*/ f44 1 885926"/>
                <a:gd name="f49" fmla="*/ 100700 f45 1"/>
                <a:gd name="f50" fmla="*/ 10297 f44 1"/>
                <a:gd name="f51" fmla="*/ 92817 f45 1"/>
                <a:gd name="f52" fmla="*/ 38 f44 1"/>
                <a:gd name="f53" fmla="*/ 0 f44 1"/>
                <a:gd name="f54" fmla="*/ 3814 f44 1"/>
                <a:gd name="f55" fmla="*/ 7628 f44 1"/>
                <a:gd name="f56" fmla="*/ 0 f45 1"/>
                <a:gd name="f57" fmla="*/ 870036 f44 1"/>
                <a:gd name="f58" fmla="*/ 12715 f45 1"/>
                <a:gd name="f59" fmla="*/ 882748 f44 1"/>
                <a:gd name="f60" fmla="*/ 16020 f45 1"/>
                <a:gd name="f61" fmla="*/ 885927 f44 1"/>
                <a:gd name="f62" fmla="*/ 110999 f45 1"/>
                <a:gd name="f63" fmla="*/ 2034 f44 1"/>
                <a:gd name="f64" fmla="*/ 101857 f45 1"/>
                <a:gd name="f65" fmla="*/ 10424 f44 1"/>
                <a:gd name="f66" fmla="+- f46 0 f1"/>
                <a:gd name="f67" fmla="*/ f49 1 110998"/>
                <a:gd name="f68" fmla="*/ f50 1 885926"/>
                <a:gd name="f69" fmla="*/ f51 1 110998"/>
                <a:gd name="f70" fmla="*/ f52 1 885926"/>
                <a:gd name="f71" fmla="*/ f53 1 885926"/>
                <a:gd name="f72" fmla="*/ f54 1 885926"/>
                <a:gd name="f73" fmla="*/ f55 1 885926"/>
                <a:gd name="f74" fmla="*/ f56 1 110998"/>
                <a:gd name="f75" fmla="*/ f57 1 885926"/>
                <a:gd name="f76" fmla="*/ f58 1 110998"/>
                <a:gd name="f77" fmla="*/ f59 1 885926"/>
                <a:gd name="f78" fmla="*/ f60 1 110998"/>
                <a:gd name="f79" fmla="*/ f61 1 885926"/>
                <a:gd name="f80" fmla="*/ f62 1 110998"/>
                <a:gd name="f81" fmla="*/ f63 1 885926"/>
                <a:gd name="f82" fmla="*/ f64 1 110998"/>
                <a:gd name="f83" fmla="*/ f65 1 885926"/>
                <a:gd name="f84" fmla="*/ f40 1 f47"/>
                <a:gd name="f85" fmla="*/ f41 1 f47"/>
                <a:gd name="f86" fmla="*/ f40 1 f48"/>
                <a:gd name="f87" fmla="*/ f42 1 f48"/>
                <a:gd name="f88" fmla="*/ f67 1 f47"/>
                <a:gd name="f89" fmla="*/ f68 1 f48"/>
                <a:gd name="f90" fmla="*/ f69 1 f47"/>
                <a:gd name="f91" fmla="*/ f70 1 f48"/>
                <a:gd name="f92" fmla="*/ f71 1 f48"/>
                <a:gd name="f93" fmla="*/ f72 1 f48"/>
                <a:gd name="f94" fmla="*/ f73 1 f48"/>
                <a:gd name="f95" fmla="*/ f74 1 f47"/>
                <a:gd name="f96" fmla="*/ f75 1 f48"/>
                <a:gd name="f97" fmla="*/ f76 1 f47"/>
                <a:gd name="f98" fmla="*/ f77 1 f48"/>
                <a:gd name="f99" fmla="*/ f78 1 f47"/>
                <a:gd name="f100" fmla="*/ f79 1 f48"/>
                <a:gd name="f101" fmla="*/ f80 1 f47"/>
                <a:gd name="f102" fmla="*/ f81 1 f48"/>
                <a:gd name="f103" fmla="*/ f82 1 f47"/>
                <a:gd name="f104" fmla="*/ f83 1 f48"/>
                <a:gd name="f105" fmla="*/ f84 f38 1"/>
                <a:gd name="f106" fmla="*/ f85 f38 1"/>
                <a:gd name="f107" fmla="*/ f87 f39 1"/>
                <a:gd name="f108" fmla="*/ f86 f39 1"/>
                <a:gd name="f109" fmla="*/ f88 f38 1"/>
                <a:gd name="f110" fmla="*/ f89 f39 1"/>
                <a:gd name="f111" fmla="*/ f90 f38 1"/>
                <a:gd name="f112" fmla="*/ f91 f39 1"/>
                <a:gd name="f113" fmla="*/ f92 f39 1"/>
                <a:gd name="f114" fmla="*/ f93 f39 1"/>
                <a:gd name="f115" fmla="*/ f94 f39 1"/>
                <a:gd name="f116" fmla="*/ f95 f38 1"/>
                <a:gd name="f117" fmla="*/ f96 f39 1"/>
                <a:gd name="f118" fmla="*/ f97 f38 1"/>
                <a:gd name="f119" fmla="*/ f98 f39 1"/>
                <a:gd name="f120" fmla="*/ f99 f38 1"/>
                <a:gd name="f121" fmla="*/ f100 f39 1"/>
                <a:gd name="f122" fmla="*/ f101 f38 1"/>
                <a:gd name="f123" fmla="*/ f102 f39 1"/>
                <a:gd name="f124" fmla="*/ f103 f38 1"/>
                <a:gd name="f125" fmla="*/ f104 f39 1"/>
              </a:gdLst>
              <a:ahLst/>
              <a:cxnLst>
                <a:cxn ang="3cd4">
                  <a:pos x="hc" y="t"/>
                </a:cxn>
                <a:cxn ang="0">
                  <a:pos x="r" y="vc"/>
                </a:cxn>
                <a:cxn ang="cd4">
                  <a:pos x="hc" y="b"/>
                </a:cxn>
                <a:cxn ang="cd2">
                  <a:pos x="l" y="vc"/>
                </a:cxn>
                <a:cxn ang="f66">
                  <a:pos x="f109" y="f110"/>
                </a:cxn>
                <a:cxn ang="f66">
                  <a:pos x="f111" y="f112"/>
                </a:cxn>
                <a:cxn ang="f66">
                  <a:pos x="f111" y="f113"/>
                </a:cxn>
                <a:cxn ang="f66">
                  <a:pos x="f111" y="f114"/>
                </a:cxn>
                <a:cxn ang="f66">
                  <a:pos x="f111" y="f115"/>
                </a:cxn>
                <a:cxn ang="f66">
                  <a:pos x="f116" y="f117"/>
                </a:cxn>
                <a:cxn ang="f66">
                  <a:pos x="f118" y="f119"/>
                </a:cxn>
                <a:cxn ang="f66">
                  <a:pos x="f120" y="f121"/>
                </a:cxn>
                <a:cxn ang="f66">
                  <a:pos x="f122" y="f123"/>
                </a:cxn>
                <a:cxn ang="f66">
                  <a:pos x="f124" y="f125"/>
                </a:cxn>
                <a:cxn ang="f66">
                  <a:pos x="f109" y="f110"/>
                </a:cxn>
              </a:cxnLst>
              <a:rect l="f105" t="f108" r="f106" b="f107"/>
              <a:pathLst>
                <a:path w="110998" h="885926">
                  <a:moveTo>
                    <a:pt x="f8" y="f9"/>
                  </a:moveTo>
                  <a:cubicBezTo>
                    <a:pt x="f10" y="f11"/>
                    <a:pt x="f12" y="f13"/>
                    <a:pt x="f14" y="f15"/>
                  </a:cubicBezTo>
                  <a:cubicBezTo>
                    <a:pt x="f14" y="f16"/>
                    <a:pt x="f14" y="f17"/>
                    <a:pt x="f14" y="f5"/>
                  </a:cubicBezTo>
                  <a:lnTo>
                    <a:pt x="f14" y="f18"/>
                  </a:lnTo>
                  <a:lnTo>
                    <a:pt x="f14" y="f19"/>
                  </a:lnTo>
                  <a:lnTo>
                    <a:pt x="f5" y="f20"/>
                  </a:lnTo>
                  <a:lnTo>
                    <a:pt x="f21" y="f22"/>
                  </a:lnTo>
                  <a:lnTo>
                    <a:pt x="f23" y="f24"/>
                  </a:lnTo>
                  <a:lnTo>
                    <a:pt x="f25" y="f26"/>
                  </a:ln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7" name="Freeform: Shape 471">
              <a:extLst>
                <a:ext uri="{FF2B5EF4-FFF2-40B4-BE49-F238E27FC236}">
                  <a16:creationId xmlns:a16="http://schemas.microsoft.com/office/drawing/2014/main" id="{9EC0F509-268C-0AA9-9363-0AB683C3FFFB}"/>
                </a:ext>
              </a:extLst>
            </p:cNvPr>
            <p:cNvSpPr/>
            <p:nvPr/>
          </p:nvSpPr>
          <p:spPr>
            <a:xfrm flipH="1">
              <a:off x="9845637" y="3702780"/>
              <a:ext cx="94155" cy="610618"/>
            </a:xfrm>
            <a:custGeom>
              <a:avLst/>
              <a:gdLst>
                <a:gd name="f0" fmla="val 10800000"/>
                <a:gd name="f1" fmla="val 5400000"/>
                <a:gd name="f2" fmla="val 180"/>
                <a:gd name="f3" fmla="val w"/>
                <a:gd name="f4" fmla="val h"/>
                <a:gd name="f5" fmla="val 0"/>
                <a:gd name="f6" fmla="val 94155"/>
                <a:gd name="f7" fmla="val 610615"/>
                <a:gd name="f8" fmla="val 84366"/>
                <a:gd name="f9" fmla="val 8263"/>
                <a:gd name="f10" fmla="val 83730"/>
                <a:gd name="f11" fmla="val 7500"/>
                <a:gd name="f12" fmla="val 83361"/>
                <a:gd name="f13" fmla="val 7081"/>
                <a:gd name="f14" fmla="val 83056"/>
                <a:gd name="f15" fmla="val 6610"/>
                <a:gd name="f16" fmla="val 82840"/>
                <a:gd name="f17" fmla="val 6102"/>
                <a:gd name="f18" fmla="val 82458"/>
                <a:gd name="f19" fmla="val 5619"/>
                <a:gd name="f20" fmla="val 82204"/>
                <a:gd name="f21" fmla="val 5047"/>
                <a:gd name="f22" fmla="val 82077"/>
                <a:gd name="f23" fmla="val 4449"/>
                <a:gd name="f24" fmla="val 82001"/>
                <a:gd name="f25" fmla="val 3903"/>
                <a:gd name="f26" fmla="val 3343"/>
                <a:gd name="f27" fmla="val 2797"/>
                <a:gd name="f28" fmla="val 82014"/>
                <a:gd name="f29" fmla="val 2199"/>
                <a:gd name="f30" fmla="val 1614"/>
                <a:gd name="f31" fmla="val 1017"/>
                <a:gd name="f32" fmla="val 67"/>
                <a:gd name="f33" fmla="val 600025"/>
                <a:gd name="f34" fmla="val -149"/>
                <a:gd name="f35" fmla="val 601894"/>
                <a:gd name="f36" fmla="val 156"/>
                <a:gd name="f37" fmla="val 603788"/>
                <a:gd name="f38" fmla="val 958"/>
                <a:gd name="f39" fmla="val 605491"/>
                <a:gd name="f40" fmla="val 2216"/>
                <a:gd name="f41" fmla="val 608148"/>
                <a:gd name="f42" fmla="val 4670"/>
                <a:gd name="f43" fmla="val 610042"/>
                <a:gd name="f44" fmla="val 7569"/>
                <a:gd name="f45" fmla="val 610576"/>
                <a:gd name="f46" fmla="val 9578"/>
                <a:gd name="f47" fmla="val 610767"/>
                <a:gd name="f48" fmla="val 11600"/>
                <a:gd name="f49" fmla="val 610271"/>
                <a:gd name="f50" fmla="val 13291"/>
                <a:gd name="f51" fmla="val 609178"/>
                <a:gd name="f52" fmla="val 94156"/>
                <a:gd name="f53" fmla="val 18052"/>
                <a:gd name="f54" fmla="+- 0 0 -90"/>
                <a:gd name="f55" fmla="*/ f3 1 94155"/>
                <a:gd name="f56" fmla="*/ f4 1 610615"/>
                <a:gd name="f57" fmla="val f5"/>
                <a:gd name="f58" fmla="val f6"/>
                <a:gd name="f59" fmla="val f7"/>
                <a:gd name="f60" fmla="*/ f54 f0 1"/>
                <a:gd name="f61" fmla="+- f59 0 f57"/>
                <a:gd name="f62" fmla="+- f58 0 f57"/>
                <a:gd name="f63" fmla="*/ f60 1 f2"/>
                <a:gd name="f64" fmla="*/ f62 1 94155"/>
                <a:gd name="f65" fmla="*/ f61 1 610615"/>
                <a:gd name="f66" fmla="*/ 84366 f62 1"/>
                <a:gd name="f67" fmla="*/ 8263 f61 1"/>
                <a:gd name="f68" fmla="*/ 83730 f62 1"/>
                <a:gd name="f69" fmla="*/ 7500 f61 1"/>
                <a:gd name="f70" fmla="*/ 82840 f62 1"/>
                <a:gd name="f71" fmla="*/ 6102 f61 1"/>
                <a:gd name="f72" fmla="*/ 82077 f62 1"/>
                <a:gd name="f73" fmla="*/ 4449 f61 1"/>
                <a:gd name="f74" fmla="*/ 2797 f61 1"/>
                <a:gd name="f75" fmla="*/ 1017 f61 1"/>
                <a:gd name="f76" fmla="*/ 0 f61 1"/>
                <a:gd name="f77" fmla="*/ 67 f62 1"/>
                <a:gd name="f78" fmla="*/ 600025 f61 1"/>
                <a:gd name="f79" fmla="*/ 958 f62 1"/>
                <a:gd name="f80" fmla="*/ 605491 f61 1"/>
                <a:gd name="f81" fmla="*/ 7569 f62 1"/>
                <a:gd name="f82" fmla="*/ 610576 f61 1"/>
                <a:gd name="f83" fmla="*/ 13291 f62 1"/>
                <a:gd name="f84" fmla="*/ 609178 f61 1"/>
                <a:gd name="f85" fmla="*/ 94156 f62 1"/>
                <a:gd name="f86" fmla="*/ 18052 f61 1"/>
                <a:gd name="f87" fmla="+- f63 0 f1"/>
                <a:gd name="f88" fmla="*/ f66 1 94155"/>
                <a:gd name="f89" fmla="*/ f67 1 610615"/>
                <a:gd name="f90" fmla="*/ f68 1 94155"/>
                <a:gd name="f91" fmla="*/ f69 1 610615"/>
                <a:gd name="f92" fmla="*/ f70 1 94155"/>
                <a:gd name="f93" fmla="*/ f71 1 610615"/>
                <a:gd name="f94" fmla="*/ f72 1 94155"/>
                <a:gd name="f95" fmla="*/ f73 1 610615"/>
                <a:gd name="f96" fmla="*/ f74 1 610615"/>
                <a:gd name="f97" fmla="*/ f75 1 610615"/>
                <a:gd name="f98" fmla="*/ f76 1 610615"/>
                <a:gd name="f99" fmla="*/ f77 1 94155"/>
                <a:gd name="f100" fmla="*/ f78 1 610615"/>
                <a:gd name="f101" fmla="*/ f79 1 94155"/>
                <a:gd name="f102" fmla="*/ f80 1 610615"/>
                <a:gd name="f103" fmla="*/ f81 1 94155"/>
                <a:gd name="f104" fmla="*/ f82 1 610615"/>
                <a:gd name="f105" fmla="*/ f83 1 94155"/>
                <a:gd name="f106" fmla="*/ f84 1 610615"/>
                <a:gd name="f107" fmla="*/ f85 1 94155"/>
                <a:gd name="f108" fmla="*/ f86 1 610615"/>
                <a:gd name="f109" fmla="*/ f57 1 f64"/>
                <a:gd name="f110" fmla="*/ f58 1 f64"/>
                <a:gd name="f111" fmla="*/ f57 1 f65"/>
                <a:gd name="f112" fmla="*/ f59 1 f65"/>
                <a:gd name="f113" fmla="*/ f88 1 f64"/>
                <a:gd name="f114" fmla="*/ f89 1 f65"/>
                <a:gd name="f115" fmla="*/ f90 1 f64"/>
                <a:gd name="f116" fmla="*/ f91 1 f65"/>
                <a:gd name="f117" fmla="*/ f92 1 f64"/>
                <a:gd name="f118" fmla="*/ f93 1 f65"/>
                <a:gd name="f119" fmla="*/ f94 1 f64"/>
                <a:gd name="f120" fmla="*/ f95 1 f65"/>
                <a:gd name="f121" fmla="*/ f96 1 f65"/>
                <a:gd name="f122" fmla="*/ f97 1 f65"/>
                <a:gd name="f123" fmla="*/ f98 1 f65"/>
                <a:gd name="f124" fmla="*/ f99 1 f64"/>
                <a:gd name="f125" fmla="*/ f100 1 f65"/>
                <a:gd name="f126" fmla="*/ f101 1 f64"/>
                <a:gd name="f127" fmla="*/ f102 1 f65"/>
                <a:gd name="f128" fmla="*/ f103 1 f64"/>
                <a:gd name="f129" fmla="*/ f104 1 f65"/>
                <a:gd name="f130" fmla="*/ f105 1 f64"/>
                <a:gd name="f131" fmla="*/ f106 1 f65"/>
                <a:gd name="f132" fmla="*/ f107 1 f64"/>
                <a:gd name="f133" fmla="*/ f108 1 f65"/>
                <a:gd name="f134" fmla="*/ f109 f55 1"/>
                <a:gd name="f135" fmla="*/ f110 f55 1"/>
                <a:gd name="f136" fmla="*/ f112 f56 1"/>
                <a:gd name="f137" fmla="*/ f111 f56 1"/>
                <a:gd name="f138" fmla="*/ f113 f55 1"/>
                <a:gd name="f139" fmla="*/ f114 f56 1"/>
                <a:gd name="f140" fmla="*/ f115 f55 1"/>
                <a:gd name="f141" fmla="*/ f116 f56 1"/>
                <a:gd name="f142" fmla="*/ f117 f55 1"/>
                <a:gd name="f143" fmla="*/ f118 f56 1"/>
                <a:gd name="f144" fmla="*/ f119 f55 1"/>
                <a:gd name="f145" fmla="*/ f120 f56 1"/>
                <a:gd name="f146" fmla="*/ f121 f56 1"/>
                <a:gd name="f147" fmla="*/ f122 f56 1"/>
                <a:gd name="f148" fmla="*/ f123 f56 1"/>
                <a:gd name="f149" fmla="*/ f124 f55 1"/>
                <a:gd name="f150" fmla="*/ f125 f56 1"/>
                <a:gd name="f151" fmla="*/ f126 f55 1"/>
                <a:gd name="f152" fmla="*/ f127 f56 1"/>
                <a:gd name="f153" fmla="*/ f128 f55 1"/>
                <a:gd name="f154" fmla="*/ f129 f56 1"/>
                <a:gd name="f155" fmla="*/ f130 f55 1"/>
                <a:gd name="f156" fmla="*/ f131 f56 1"/>
                <a:gd name="f157" fmla="*/ f132 f55 1"/>
                <a:gd name="f158" fmla="*/ f133 f56 1"/>
              </a:gdLst>
              <a:ahLst/>
              <a:cxnLst>
                <a:cxn ang="3cd4">
                  <a:pos x="hc" y="t"/>
                </a:cxn>
                <a:cxn ang="0">
                  <a:pos x="r" y="vc"/>
                </a:cxn>
                <a:cxn ang="cd4">
                  <a:pos x="hc" y="b"/>
                </a:cxn>
                <a:cxn ang="cd2">
                  <a:pos x="l" y="vc"/>
                </a:cxn>
                <a:cxn ang="f87">
                  <a:pos x="f138" y="f139"/>
                </a:cxn>
                <a:cxn ang="f87">
                  <a:pos x="f140" y="f141"/>
                </a:cxn>
                <a:cxn ang="f87">
                  <a:pos x="f142" y="f143"/>
                </a:cxn>
                <a:cxn ang="f87">
                  <a:pos x="f144" y="f145"/>
                </a:cxn>
                <a:cxn ang="f87">
                  <a:pos x="f144" y="f146"/>
                </a:cxn>
                <a:cxn ang="f87">
                  <a:pos x="f144" y="f147"/>
                </a:cxn>
                <a:cxn ang="f87">
                  <a:pos x="f144" y="f148"/>
                </a:cxn>
                <a:cxn ang="f87">
                  <a:pos x="f149" y="f150"/>
                </a:cxn>
                <a:cxn ang="f87">
                  <a:pos x="f151" y="f152"/>
                </a:cxn>
                <a:cxn ang="f87">
                  <a:pos x="f153" y="f154"/>
                </a:cxn>
                <a:cxn ang="f87">
                  <a:pos x="f155" y="f156"/>
                </a:cxn>
                <a:cxn ang="f87">
                  <a:pos x="f157" y="f158"/>
                </a:cxn>
              </a:cxnLst>
              <a:rect l="f134" t="f137" r="f135" b="f136"/>
              <a:pathLst>
                <a:path w="94155" h="610615">
                  <a:moveTo>
                    <a:pt x="f8" y="f9"/>
                  </a:moveTo>
                  <a:cubicBezTo>
                    <a:pt x="f8" y="f9"/>
                    <a:pt x="f8" y="f9"/>
                    <a:pt x="f10" y="f11"/>
                  </a:cubicBezTo>
                  <a:cubicBezTo>
                    <a:pt x="f12" y="f13"/>
                    <a:pt x="f14" y="f15"/>
                    <a:pt x="f16" y="f17"/>
                  </a:cubicBezTo>
                  <a:cubicBezTo>
                    <a:pt x="f18" y="f19"/>
                    <a:pt x="f20" y="f21"/>
                    <a:pt x="f22" y="f23"/>
                  </a:cubicBezTo>
                  <a:cubicBezTo>
                    <a:pt x="f24" y="f25"/>
                    <a:pt x="f24" y="f26"/>
                    <a:pt x="f22" y="f27"/>
                  </a:cubicBezTo>
                  <a:cubicBezTo>
                    <a:pt x="f28" y="f29"/>
                    <a:pt x="f28" y="f30"/>
                    <a:pt x="f22" y="f31"/>
                  </a:cubicBezTo>
                  <a:cubicBezTo>
                    <a:pt x="f22" y="f31"/>
                    <a:pt x="f22" y="f31"/>
                    <a:pt x="f22" y="f5"/>
                  </a:cubicBezTo>
                  <a:lnTo>
                    <a:pt x="f32" y="f33"/>
                  </a:lnTo>
                  <a:cubicBezTo>
                    <a:pt x="f34" y="f35"/>
                    <a:pt x="f36" y="f37"/>
                    <a:pt x="f38" y="f39"/>
                  </a:cubicBezTo>
                  <a:cubicBezTo>
                    <a:pt x="f40" y="f41"/>
                    <a:pt x="f42" y="f43"/>
                    <a:pt x="f44" y="f45"/>
                  </a:cubicBezTo>
                  <a:cubicBezTo>
                    <a:pt x="f46" y="f47"/>
                    <a:pt x="f48" y="f49"/>
                    <a:pt x="f50" y="f51"/>
                  </a:cubicBez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8" name="Freeform: Shape 472">
              <a:extLst>
                <a:ext uri="{FF2B5EF4-FFF2-40B4-BE49-F238E27FC236}">
                  <a16:creationId xmlns:a16="http://schemas.microsoft.com/office/drawing/2014/main" id="{C08FC3BA-C8DE-E8C3-896F-A52A273EA78B}"/>
                </a:ext>
              </a:extLst>
            </p:cNvPr>
            <p:cNvSpPr/>
            <p:nvPr/>
          </p:nvSpPr>
          <p:spPr>
            <a:xfrm flipH="1">
              <a:off x="10439540" y="1330781"/>
              <a:ext cx="138915" cy="71597"/>
            </a:xfrm>
            <a:custGeom>
              <a:avLst/>
              <a:gdLst>
                <a:gd name="f0" fmla="val 10800000"/>
                <a:gd name="f1" fmla="val 5400000"/>
                <a:gd name="f2" fmla="val 180"/>
                <a:gd name="f3" fmla="val w"/>
                <a:gd name="f4" fmla="val h"/>
                <a:gd name="f5" fmla="val 0"/>
                <a:gd name="f6" fmla="val 138913"/>
                <a:gd name="f7" fmla="val 71596"/>
                <a:gd name="f8" fmla="val 196"/>
                <a:gd name="f9" fmla="val 65850"/>
                <a:gd name="f10" fmla="val 1875"/>
                <a:gd name="f11" fmla="val 70397"/>
                <a:gd name="f12" fmla="val 6909"/>
                <a:gd name="f13" fmla="val 72728"/>
                <a:gd name="f14" fmla="val 11461"/>
                <a:gd name="f15" fmla="val 71055"/>
                <a:gd name="f16" fmla="val 11563"/>
                <a:gd name="f17" fmla="val 71016"/>
                <a:gd name="f18" fmla="val 11665"/>
                <a:gd name="f19" fmla="val 70977"/>
                <a:gd name="f20" fmla="val 11767"/>
                <a:gd name="f21" fmla="val 70935"/>
                <a:gd name="f22" fmla="val 16725"/>
                <a:gd name="f23" fmla="val 68774"/>
                <a:gd name="f24" fmla="val 17997"/>
                <a:gd name="f25" fmla="val 17162"/>
                <a:gd name="f26" fmla="val 134501"/>
                <a:gd name="f27" fmla="val 18983"/>
                <a:gd name="f28" fmla="val 129441"/>
                <a:gd name="f29" fmla="val 16885"/>
                <a:gd name="f30" fmla="val 127623"/>
                <a:gd name="f31" fmla="val 12471"/>
                <a:gd name="f32" fmla="val 127572"/>
                <a:gd name="f33" fmla="val 12341"/>
                <a:gd name="f34" fmla="val 127521"/>
                <a:gd name="f35" fmla="val 12209"/>
                <a:gd name="f36" fmla="val 127470"/>
                <a:gd name="f37" fmla="val 12077"/>
                <a:gd name="f38" fmla="val 125652"/>
                <a:gd name="f39" fmla="val 7408"/>
                <a:gd name="f40" fmla="val 127762"/>
                <a:gd name="f41" fmla="val 2132"/>
                <a:gd name="f42" fmla="val 132301"/>
                <a:gd name="f43" fmla="val 127343"/>
                <a:gd name="f44" fmla="val 2034"/>
                <a:gd name="f45" fmla="val 5155"/>
                <a:gd name="f46" fmla="val 54282"/>
                <a:gd name="f47" fmla="val 4138"/>
                <a:gd name="f48" fmla="val 54918"/>
                <a:gd name="f49" fmla="val 3540"/>
                <a:gd name="f50" fmla="val 55224"/>
                <a:gd name="f51" fmla="val 2981"/>
                <a:gd name="f52" fmla="val 55609"/>
                <a:gd name="f53" fmla="val 2485"/>
                <a:gd name="f54" fmla="val 56062"/>
                <a:gd name="f55" fmla="val 2078"/>
                <a:gd name="f56" fmla="val 56472"/>
                <a:gd name="f57" fmla="val 1735"/>
                <a:gd name="f58" fmla="val 56944"/>
                <a:gd name="f59" fmla="val 1468"/>
                <a:gd name="f60" fmla="val 57460"/>
                <a:gd name="f61" fmla="val 1061"/>
                <a:gd name="f62" fmla="val 57871"/>
                <a:gd name="f63" fmla="val 717"/>
                <a:gd name="f64" fmla="val 58342"/>
                <a:gd name="f65" fmla="val 450"/>
                <a:gd name="f66" fmla="val 58858"/>
                <a:gd name="f67" fmla="val 374"/>
                <a:gd name="f68" fmla="val 59535"/>
                <a:gd name="f69" fmla="val 60216"/>
                <a:gd name="f70" fmla="val 60892"/>
                <a:gd name="f71" fmla="val -45"/>
                <a:gd name="f72" fmla="val 62498"/>
                <a:gd name="f73" fmla="val -134"/>
                <a:gd name="f74" fmla="val 64203"/>
                <a:gd name="f75" fmla="+- 0 0 -90"/>
                <a:gd name="f76" fmla="*/ f3 1 138913"/>
                <a:gd name="f77" fmla="*/ f4 1 71596"/>
                <a:gd name="f78" fmla="val f5"/>
                <a:gd name="f79" fmla="val f6"/>
                <a:gd name="f80" fmla="val f7"/>
                <a:gd name="f81" fmla="*/ f75 f0 1"/>
                <a:gd name="f82" fmla="+- f80 0 f78"/>
                <a:gd name="f83" fmla="+- f79 0 f78"/>
                <a:gd name="f84" fmla="*/ f81 1 f2"/>
                <a:gd name="f85" fmla="*/ f83 1 138913"/>
                <a:gd name="f86" fmla="*/ f82 1 71596"/>
                <a:gd name="f87" fmla="*/ 196 f83 1"/>
                <a:gd name="f88" fmla="*/ 65850 f82 1"/>
                <a:gd name="f89" fmla="*/ 11461 f83 1"/>
                <a:gd name="f90" fmla="*/ 71055 f82 1"/>
                <a:gd name="f91" fmla="*/ 11767 f83 1"/>
                <a:gd name="f92" fmla="*/ 70935 f82 1"/>
                <a:gd name="f93" fmla="*/ 16725 f83 1"/>
                <a:gd name="f94" fmla="*/ 68774 f82 1"/>
                <a:gd name="f95" fmla="*/ 17997 f83 1"/>
                <a:gd name="f96" fmla="*/ 138913 f83 1"/>
                <a:gd name="f97" fmla="*/ 17162 f82 1"/>
                <a:gd name="f98" fmla="*/ 127623 f83 1"/>
                <a:gd name="f99" fmla="*/ 12471 f82 1"/>
                <a:gd name="f100" fmla="*/ 127470 f83 1"/>
                <a:gd name="f101" fmla="*/ 12077 f82 1"/>
                <a:gd name="f102" fmla="*/ 132301 f83 1"/>
                <a:gd name="f103" fmla="*/ 0 f82 1"/>
                <a:gd name="f104" fmla="*/ 127343 f83 1"/>
                <a:gd name="f105" fmla="*/ 2034 f82 1"/>
                <a:gd name="f106" fmla="*/ 5155 f83 1"/>
                <a:gd name="f107" fmla="*/ 54282 f82 1"/>
                <a:gd name="f108" fmla="*/ 4138 f83 1"/>
                <a:gd name="f109" fmla="*/ 54918 f82 1"/>
                <a:gd name="f110" fmla="*/ 2485 f83 1"/>
                <a:gd name="f111" fmla="*/ 56062 f82 1"/>
                <a:gd name="f112" fmla="*/ 1468 f83 1"/>
                <a:gd name="f113" fmla="*/ 57460 f82 1"/>
                <a:gd name="f114" fmla="*/ 450 f83 1"/>
                <a:gd name="f115" fmla="*/ 58858 f82 1"/>
                <a:gd name="f116" fmla="*/ 60892 f82 1"/>
                <a:gd name="f117" fmla="+- f84 0 f1"/>
                <a:gd name="f118" fmla="*/ f87 1 138913"/>
                <a:gd name="f119" fmla="*/ f88 1 71596"/>
                <a:gd name="f120" fmla="*/ f89 1 138913"/>
                <a:gd name="f121" fmla="*/ f90 1 71596"/>
                <a:gd name="f122" fmla="*/ f91 1 138913"/>
                <a:gd name="f123" fmla="*/ f92 1 71596"/>
                <a:gd name="f124" fmla="*/ f93 1 138913"/>
                <a:gd name="f125" fmla="*/ f94 1 71596"/>
                <a:gd name="f126" fmla="*/ f95 1 138913"/>
                <a:gd name="f127" fmla="*/ f96 1 138913"/>
                <a:gd name="f128" fmla="*/ f97 1 71596"/>
                <a:gd name="f129" fmla="*/ f98 1 138913"/>
                <a:gd name="f130" fmla="*/ f99 1 71596"/>
                <a:gd name="f131" fmla="*/ f100 1 138913"/>
                <a:gd name="f132" fmla="*/ f101 1 71596"/>
                <a:gd name="f133" fmla="*/ f102 1 138913"/>
                <a:gd name="f134" fmla="*/ f103 1 71596"/>
                <a:gd name="f135" fmla="*/ f104 1 138913"/>
                <a:gd name="f136" fmla="*/ f105 1 71596"/>
                <a:gd name="f137" fmla="*/ f106 1 138913"/>
                <a:gd name="f138" fmla="*/ f107 1 71596"/>
                <a:gd name="f139" fmla="*/ f108 1 138913"/>
                <a:gd name="f140" fmla="*/ f109 1 71596"/>
                <a:gd name="f141" fmla="*/ f110 1 138913"/>
                <a:gd name="f142" fmla="*/ f111 1 71596"/>
                <a:gd name="f143" fmla="*/ f112 1 138913"/>
                <a:gd name="f144" fmla="*/ f113 1 71596"/>
                <a:gd name="f145" fmla="*/ f114 1 138913"/>
                <a:gd name="f146" fmla="*/ f115 1 71596"/>
                <a:gd name="f147" fmla="*/ f116 1 71596"/>
                <a:gd name="f148" fmla="*/ f78 1 f85"/>
                <a:gd name="f149" fmla="*/ f79 1 f85"/>
                <a:gd name="f150" fmla="*/ f78 1 f86"/>
                <a:gd name="f151" fmla="*/ f80 1 f86"/>
                <a:gd name="f152" fmla="*/ f118 1 f85"/>
                <a:gd name="f153" fmla="*/ f119 1 f86"/>
                <a:gd name="f154" fmla="*/ f120 1 f85"/>
                <a:gd name="f155" fmla="*/ f121 1 f86"/>
                <a:gd name="f156" fmla="*/ f122 1 f85"/>
                <a:gd name="f157" fmla="*/ f123 1 f86"/>
                <a:gd name="f158" fmla="*/ f124 1 f85"/>
                <a:gd name="f159" fmla="*/ f125 1 f86"/>
                <a:gd name="f160" fmla="*/ f126 1 f85"/>
                <a:gd name="f161" fmla="*/ f127 1 f85"/>
                <a:gd name="f162" fmla="*/ f128 1 f86"/>
                <a:gd name="f163" fmla="*/ f129 1 f85"/>
                <a:gd name="f164" fmla="*/ f130 1 f86"/>
                <a:gd name="f165" fmla="*/ f131 1 f85"/>
                <a:gd name="f166" fmla="*/ f132 1 f86"/>
                <a:gd name="f167" fmla="*/ f133 1 f85"/>
                <a:gd name="f168" fmla="*/ f134 1 f86"/>
                <a:gd name="f169" fmla="*/ f135 1 f85"/>
                <a:gd name="f170" fmla="*/ f136 1 f86"/>
                <a:gd name="f171" fmla="*/ f137 1 f85"/>
                <a:gd name="f172" fmla="*/ f138 1 f86"/>
                <a:gd name="f173" fmla="*/ f139 1 f85"/>
                <a:gd name="f174" fmla="*/ f140 1 f86"/>
                <a:gd name="f175" fmla="*/ f141 1 f85"/>
                <a:gd name="f176" fmla="*/ f142 1 f86"/>
                <a:gd name="f177" fmla="*/ f143 1 f85"/>
                <a:gd name="f178" fmla="*/ f144 1 f86"/>
                <a:gd name="f179" fmla="*/ f145 1 f85"/>
                <a:gd name="f180" fmla="*/ f146 1 f86"/>
                <a:gd name="f181" fmla="*/ f147 1 f86"/>
                <a:gd name="f182" fmla="*/ f148 f76 1"/>
                <a:gd name="f183" fmla="*/ f149 f76 1"/>
                <a:gd name="f184" fmla="*/ f151 f77 1"/>
                <a:gd name="f185" fmla="*/ f150 f77 1"/>
                <a:gd name="f186" fmla="*/ f152 f76 1"/>
                <a:gd name="f187" fmla="*/ f153 f77 1"/>
                <a:gd name="f188" fmla="*/ f154 f76 1"/>
                <a:gd name="f189" fmla="*/ f155 f77 1"/>
                <a:gd name="f190" fmla="*/ f156 f76 1"/>
                <a:gd name="f191" fmla="*/ f157 f77 1"/>
                <a:gd name="f192" fmla="*/ f158 f76 1"/>
                <a:gd name="f193" fmla="*/ f159 f77 1"/>
                <a:gd name="f194" fmla="*/ f160 f76 1"/>
                <a:gd name="f195" fmla="*/ f161 f76 1"/>
                <a:gd name="f196" fmla="*/ f162 f77 1"/>
                <a:gd name="f197" fmla="*/ f163 f76 1"/>
                <a:gd name="f198" fmla="*/ f164 f77 1"/>
                <a:gd name="f199" fmla="*/ f165 f76 1"/>
                <a:gd name="f200" fmla="*/ f166 f77 1"/>
                <a:gd name="f201" fmla="*/ f167 f76 1"/>
                <a:gd name="f202" fmla="*/ f168 f77 1"/>
                <a:gd name="f203" fmla="*/ f169 f76 1"/>
                <a:gd name="f204" fmla="*/ f170 f77 1"/>
                <a:gd name="f205" fmla="*/ f171 f76 1"/>
                <a:gd name="f206" fmla="*/ f172 f77 1"/>
                <a:gd name="f207" fmla="*/ f173 f76 1"/>
                <a:gd name="f208" fmla="*/ f174 f77 1"/>
                <a:gd name="f209" fmla="*/ f175 f76 1"/>
                <a:gd name="f210" fmla="*/ f176 f77 1"/>
                <a:gd name="f211" fmla="*/ f177 f76 1"/>
                <a:gd name="f212" fmla="*/ f178 f77 1"/>
                <a:gd name="f213" fmla="*/ f179 f76 1"/>
                <a:gd name="f214" fmla="*/ f180 f77 1"/>
                <a:gd name="f215" fmla="*/ f181 f77 1"/>
              </a:gdLst>
              <a:ahLst/>
              <a:cxnLst>
                <a:cxn ang="3cd4">
                  <a:pos x="hc" y="t"/>
                </a:cxn>
                <a:cxn ang="0">
                  <a:pos x="r" y="vc"/>
                </a:cxn>
                <a:cxn ang="cd4">
                  <a:pos x="hc" y="b"/>
                </a:cxn>
                <a:cxn ang="cd2">
                  <a:pos x="l" y="vc"/>
                </a:cxn>
                <a:cxn ang="f117">
                  <a:pos x="f186" y="f187"/>
                </a:cxn>
                <a:cxn ang="f117">
                  <a:pos x="f188" y="f189"/>
                </a:cxn>
                <a:cxn ang="f117">
                  <a:pos x="f190" y="f191"/>
                </a:cxn>
                <a:cxn ang="f117">
                  <a:pos x="f192" y="f193"/>
                </a:cxn>
                <a:cxn ang="f117">
                  <a:pos x="f194" y="f193"/>
                </a:cxn>
                <a:cxn ang="f117">
                  <a:pos x="f195" y="f196"/>
                </a:cxn>
                <a:cxn ang="f117">
                  <a:pos x="f197" y="f198"/>
                </a:cxn>
                <a:cxn ang="f117">
                  <a:pos x="f199" y="f200"/>
                </a:cxn>
                <a:cxn ang="f117">
                  <a:pos x="f201" y="f202"/>
                </a:cxn>
                <a:cxn ang="f117">
                  <a:pos x="f203" y="f204"/>
                </a:cxn>
                <a:cxn ang="f117">
                  <a:pos x="f205" y="f206"/>
                </a:cxn>
                <a:cxn ang="f117">
                  <a:pos x="f207" y="f208"/>
                </a:cxn>
                <a:cxn ang="f117">
                  <a:pos x="f209" y="f210"/>
                </a:cxn>
                <a:cxn ang="f117">
                  <a:pos x="f211" y="f212"/>
                </a:cxn>
                <a:cxn ang="f117">
                  <a:pos x="f213" y="f214"/>
                </a:cxn>
                <a:cxn ang="f117">
                  <a:pos x="f213" y="f215"/>
                </a:cxn>
                <a:cxn ang="f117">
                  <a:pos x="f186" y="f187"/>
                </a:cxn>
              </a:cxnLst>
              <a:rect l="f182" t="f185" r="f183" b="f184"/>
              <a:pathLst>
                <a:path w="138913" h="71596">
                  <a:moveTo>
                    <a:pt x="f8" y="f9"/>
                  </a:moveTo>
                  <a:cubicBezTo>
                    <a:pt x="f10" y="f11"/>
                    <a:pt x="f12" y="f13"/>
                    <a:pt x="f14" y="f15"/>
                  </a:cubicBezTo>
                  <a:cubicBezTo>
                    <a:pt x="f16" y="f17"/>
                    <a:pt x="f18" y="f19"/>
                    <a:pt x="f20" y="f21"/>
                  </a:cubicBezTo>
                  <a:lnTo>
                    <a:pt x="f22" y="f23"/>
                  </a:lnTo>
                  <a:lnTo>
                    <a:pt x="f24" y="f23"/>
                  </a:lnTo>
                  <a:lnTo>
                    <a:pt x="f6" y="f25"/>
                  </a:lnTo>
                  <a:cubicBezTo>
                    <a:pt x="f26" y="f27"/>
                    <a:pt x="f28" y="f29"/>
                    <a:pt x="f30" y="f31"/>
                  </a:cubicBezTo>
                  <a:cubicBezTo>
                    <a:pt x="f32" y="f33"/>
                    <a:pt x="f34" y="f35"/>
                    <a:pt x="f36" y="f37"/>
                  </a:cubicBezTo>
                  <a:cubicBezTo>
                    <a:pt x="f38" y="f39"/>
                    <a:pt x="f40" y="f41"/>
                    <a:pt x="f42" y="f5"/>
                  </a:cubicBezTo>
                  <a:lnTo>
                    <a:pt x="f43" y="f44"/>
                  </a:lnTo>
                  <a:lnTo>
                    <a:pt x="f45" y="f46"/>
                  </a:lnTo>
                  <a:lnTo>
                    <a:pt x="f47" y="f48"/>
                  </a:lnTo>
                  <a:cubicBezTo>
                    <a:pt x="f49" y="f50"/>
                    <a:pt x="f51" y="f52"/>
                    <a:pt x="f53" y="f54"/>
                  </a:cubicBezTo>
                  <a:cubicBezTo>
                    <a:pt x="f55" y="f56"/>
                    <a:pt x="f57" y="f58"/>
                    <a:pt x="f59" y="f60"/>
                  </a:cubicBezTo>
                  <a:cubicBezTo>
                    <a:pt x="f61" y="f62"/>
                    <a:pt x="f63" y="f64"/>
                    <a:pt x="f65" y="f66"/>
                  </a:cubicBezTo>
                  <a:cubicBezTo>
                    <a:pt x="f67" y="f68"/>
                    <a:pt x="f67" y="f69"/>
                    <a:pt x="f65"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9" name="Freeform: Shape 473">
              <a:extLst>
                <a:ext uri="{FF2B5EF4-FFF2-40B4-BE49-F238E27FC236}">
                  <a16:creationId xmlns:a16="http://schemas.microsoft.com/office/drawing/2014/main" id="{7EEDB625-D48D-C4D9-49D3-791B494361CC}"/>
                </a:ext>
              </a:extLst>
            </p:cNvPr>
            <p:cNvSpPr/>
            <p:nvPr/>
          </p:nvSpPr>
          <p:spPr>
            <a:xfrm flipH="1">
              <a:off x="10058482" y="1554772"/>
              <a:ext cx="47301" cy="271540"/>
            </a:xfrm>
            <a:custGeom>
              <a:avLst/>
              <a:gdLst>
                <a:gd name="f0" fmla="val 10800000"/>
                <a:gd name="f1" fmla="val 5400000"/>
                <a:gd name="f2" fmla="val 180"/>
                <a:gd name="f3" fmla="val w"/>
                <a:gd name="f4" fmla="val h"/>
                <a:gd name="f5" fmla="val 0"/>
                <a:gd name="f6" fmla="val 47298"/>
                <a:gd name="f7" fmla="val 271536"/>
                <a:gd name="f8" fmla="val 4704"/>
                <a:gd name="f9" fmla="val 269884"/>
                <a:gd name="f10" fmla="val 18691"/>
                <a:gd name="f11" fmla="val 263655"/>
                <a:gd name="f12" fmla="val 47299"/>
                <a:gd name="f13" fmla="val 2161"/>
                <a:gd name="f14" fmla="val 46892"/>
                <a:gd name="f15" fmla="val 7129"/>
                <a:gd name="f16" fmla="val 42543"/>
                <a:gd name="f17" fmla="val 10832"/>
                <a:gd name="f18" fmla="val 37572"/>
                <a:gd name="f19" fmla="val 10429"/>
                <a:gd name="f20" fmla="val 37546"/>
                <a:gd name="f21" fmla="val 10428"/>
                <a:gd name="f22" fmla="val 37534"/>
                <a:gd name="f23" fmla="val 10425"/>
                <a:gd name="f24" fmla="val 37508"/>
                <a:gd name="f25" fmla="val 10424"/>
                <a:gd name="f26" fmla="val 32511"/>
                <a:gd name="f27" fmla="val 9640"/>
                <a:gd name="f28" fmla="val 29066"/>
                <a:gd name="f29" fmla="val 5006"/>
                <a:gd name="f30" fmla="val 29752"/>
                <a:gd name="f31" fmla="val 271537"/>
                <a:gd name="f32" fmla="+- 0 0 -90"/>
                <a:gd name="f33" fmla="*/ f3 1 47298"/>
                <a:gd name="f34" fmla="*/ f4 1 271536"/>
                <a:gd name="f35" fmla="val f5"/>
                <a:gd name="f36" fmla="val f6"/>
                <a:gd name="f37" fmla="val f7"/>
                <a:gd name="f38" fmla="*/ f32 f0 1"/>
                <a:gd name="f39" fmla="+- f37 0 f35"/>
                <a:gd name="f40" fmla="+- f36 0 f35"/>
                <a:gd name="f41" fmla="*/ f38 1 f2"/>
                <a:gd name="f42" fmla="*/ f40 1 47298"/>
                <a:gd name="f43" fmla="*/ f39 1 271536"/>
                <a:gd name="f44" fmla="*/ 4704 f40 1"/>
                <a:gd name="f45" fmla="*/ 269884 f39 1"/>
                <a:gd name="f46" fmla="*/ 18691 f40 1"/>
                <a:gd name="f47" fmla="*/ 263655 f39 1"/>
                <a:gd name="f48" fmla="*/ 47299 f40 1"/>
                <a:gd name="f49" fmla="*/ 2161 f39 1"/>
                <a:gd name="f50" fmla="*/ 37572 f40 1"/>
                <a:gd name="f51" fmla="*/ 10429 f39 1"/>
                <a:gd name="f52" fmla="*/ 37508 f40 1"/>
                <a:gd name="f53" fmla="*/ 10424 f39 1"/>
                <a:gd name="f54" fmla="*/ 29752 f40 1"/>
                <a:gd name="f55" fmla="*/ 0 f39 1"/>
                <a:gd name="f56" fmla="*/ 0 f40 1"/>
                <a:gd name="f57" fmla="*/ 271537 f39 1"/>
                <a:gd name="f58" fmla="+- f41 0 f1"/>
                <a:gd name="f59" fmla="*/ f44 1 47298"/>
                <a:gd name="f60" fmla="*/ f45 1 271536"/>
                <a:gd name="f61" fmla="*/ f46 1 47298"/>
                <a:gd name="f62" fmla="*/ f47 1 271536"/>
                <a:gd name="f63" fmla="*/ f48 1 47298"/>
                <a:gd name="f64" fmla="*/ f49 1 271536"/>
                <a:gd name="f65" fmla="*/ f50 1 47298"/>
                <a:gd name="f66" fmla="*/ f51 1 271536"/>
                <a:gd name="f67" fmla="*/ f52 1 47298"/>
                <a:gd name="f68" fmla="*/ f53 1 271536"/>
                <a:gd name="f69" fmla="*/ f54 1 47298"/>
                <a:gd name="f70" fmla="*/ f55 1 271536"/>
                <a:gd name="f71" fmla="*/ f56 1 47298"/>
                <a:gd name="f72" fmla="*/ f57 1 271536"/>
                <a:gd name="f73" fmla="*/ f35 1 f42"/>
                <a:gd name="f74" fmla="*/ f36 1 f42"/>
                <a:gd name="f75" fmla="*/ f35 1 f43"/>
                <a:gd name="f76" fmla="*/ f37 1 f43"/>
                <a:gd name="f77" fmla="*/ f59 1 f42"/>
                <a:gd name="f78" fmla="*/ f60 1 f43"/>
                <a:gd name="f79" fmla="*/ f61 1 f42"/>
                <a:gd name="f80" fmla="*/ f62 1 f43"/>
                <a:gd name="f81" fmla="*/ f63 1 f42"/>
                <a:gd name="f82" fmla="*/ f64 1 f43"/>
                <a:gd name="f83" fmla="*/ f65 1 f42"/>
                <a:gd name="f84" fmla="*/ f66 1 f43"/>
                <a:gd name="f85" fmla="*/ f67 1 f42"/>
                <a:gd name="f86" fmla="*/ f68 1 f43"/>
                <a:gd name="f87" fmla="*/ f69 1 f42"/>
                <a:gd name="f88" fmla="*/ f70 1 f43"/>
                <a:gd name="f89" fmla="*/ f71 1 f42"/>
                <a:gd name="f90" fmla="*/ f72 1 f43"/>
                <a:gd name="f91" fmla="*/ f73 f33 1"/>
                <a:gd name="f92" fmla="*/ f74 f33 1"/>
                <a:gd name="f93" fmla="*/ f76 f34 1"/>
                <a:gd name="f94" fmla="*/ f75 f34 1"/>
                <a:gd name="f95" fmla="*/ f77 f33 1"/>
                <a:gd name="f96" fmla="*/ f78 f34 1"/>
                <a:gd name="f97" fmla="*/ f79 f33 1"/>
                <a:gd name="f98" fmla="*/ f80 f34 1"/>
                <a:gd name="f99" fmla="*/ f81 f33 1"/>
                <a:gd name="f100" fmla="*/ f82 f34 1"/>
                <a:gd name="f101" fmla="*/ f83 f33 1"/>
                <a:gd name="f102" fmla="*/ f84 f34 1"/>
                <a:gd name="f103" fmla="*/ f85 f33 1"/>
                <a:gd name="f104" fmla="*/ f86 f34 1"/>
                <a:gd name="f105" fmla="*/ f87 f33 1"/>
                <a:gd name="f106" fmla="*/ f88 f34 1"/>
                <a:gd name="f107" fmla="*/ f89 f33 1"/>
                <a:gd name="f108" fmla="*/ f90 f34 1"/>
              </a:gdLst>
              <a:ahLst/>
              <a:cxnLst>
                <a:cxn ang="3cd4">
                  <a:pos x="hc" y="t"/>
                </a:cxn>
                <a:cxn ang="0">
                  <a:pos x="r" y="vc"/>
                </a:cxn>
                <a:cxn ang="cd4">
                  <a:pos x="hc" y="b"/>
                </a:cxn>
                <a:cxn ang="cd2">
                  <a:pos x="l" y="vc"/>
                </a:cxn>
                <a:cxn ang="f58">
                  <a:pos x="f95" y="f96"/>
                </a:cxn>
                <a:cxn ang="f58">
                  <a:pos x="f97" y="f98"/>
                </a:cxn>
                <a:cxn ang="f58">
                  <a:pos x="f99" y="f100"/>
                </a:cxn>
                <a:cxn ang="f58">
                  <a:pos x="f101" y="f102"/>
                </a:cxn>
                <a:cxn ang="f58">
                  <a:pos x="f103" y="f104"/>
                </a:cxn>
                <a:cxn ang="f58">
                  <a:pos x="f105" y="f106"/>
                </a:cxn>
                <a:cxn ang="f58">
                  <a:pos x="f107" y="f108"/>
                </a:cxn>
              </a:cxnLst>
              <a:rect l="f91" t="f94" r="f92" b="f93"/>
              <a:pathLst>
                <a:path w="47298" h="271536">
                  <a:moveTo>
                    <a:pt x="f8" y="f9"/>
                  </a:moveTo>
                  <a:lnTo>
                    <a:pt x="f10" y="f11"/>
                  </a:lnTo>
                  <a:lnTo>
                    <a:pt x="f12" y="f13"/>
                  </a:lnTo>
                  <a:cubicBezTo>
                    <a:pt x="f14" y="f15"/>
                    <a:pt x="f16" y="f17"/>
                    <a:pt x="f18" y="f19"/>
                  </a:cubicBezTo>
                  <a:cubicBezTo>
                    <a:pt x="f20" y="f21"/>
                    <a:pt x="f22" y="f23"/>
                    <a:pt x="f24" y="f25"/>
                  </a:cubicBezTo>
                  <a:cubicBezTo>
                    <a:pt x="f26" y="f27"/>
                    <a:pt x="f28" y="f29"/>
                    <a:pt x="f30" y="f5"/>
                  </a:cubicBezTo>
                  <a:lnTo>
                    <a:pt x="f5"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0" name="Freeform: Shape 474">
              <a:extLst>
                <a:ext uri="{FF2B5EF4-FFF2-40B4-BE49-F238E27FC236}">
                  <a16:creationId xmlns:a16="http://schemas.microsoft.com/office/drawing/2014/main" id="{BBFEB138-34ED-6686-7E4C-94AB6AF3A3A7}"/>
                </a:ext>
              </a:extLst>
            </p:cNvPr>
            <p:cNvSpPr/>
            <p:nvPr/>
          </p:nvSpPr>
          <p:spPr>
            <a:xfrm flipH="1">
              <a:off x="10039362" y="1373456"/>
              <a:ext cx="35990" cy="192152"/>
            </a:xfrm>
            <a:custGeom>
              <a:avLst/>
              <a:gdLst>
                <a:gd name="f0" fmla="val 10800000"/>
                <a:gd name="f1" fmla="val 5400000"/>
                <a:gd name="f2" fmla="val 180"/>
                <a:gd name="f3" fmla="val w"/>
                <a:gd name="f4" fmla="val h"/>
                <a:gd name="f5" fmla="val 0"/>
                <a:gd name="f6" fmla="val 35990"/>
                <a:gd name="f7" fmla="val 192152"/>
                <a:gd name="f8" fmla="val 18396"/>
                <a:gd name="f9" fmla="val 8296"/>
                <a:gd name="f10" fmla="val 11602"/>
                <a:gd name="f11" fmla="val 15288"/>
                <a:gd name="f12" fmla="val 87"/>
                <a:gd name="f13" fmla="val 181693"/>
                <a:gd name="f14" fmla="val -600"/>
                <a:gd name="f15" fmla="val 186699"/>
                <a:gd name="f16" fmla="val 2846"/>
                <a:gd name="f17" fmla="val 191333"/>
                <a:gd name="f18" fmla="val 7843"/>
                <a:gd name="f19" fmla="val 192117"/>
                <a:gd name="f20" fmla="val 12815"/>
                <a:gd name="f21" fmla="val 192555"/>
                <a:gd name="f22" fmla="val 17188"/>
                <a:gd name="f23" fmla="val 188885"/>
                <a:gd name="f24" fmla="val 17633"/>
                <a:gd name="f25" fmla="val 183918"/>
                <a:gd name="f26" fmla="val 183898"/>
                <a:gd name="f27" fmla="val 183876"/>
                <a:gd name="f28" fmla="val 183854"/>
                <a:gd name="f29" fmla="val 180676"/>
                <a:gd name="f30" fmla="val 176863"/>
                <a:gd name="f31" fmla="val 35943"/>
                <a:gd name="f32" fmla="val 10457"/>
                <a:gd name="f33" fmla="val 9440"/>
                <a:gd name="f34" fmla="val 36006"/>
                <a:gd name="f35" fmla="val 8806"/>
                <a:gd name="f36" fmla="val 8168"/>
                <a:gd name="f37" fmla="val 7534"/>
                <a:gd name="f38" fmla="val 6389"/>
                <a:gd name="f39" fmla="val 5881"/>
                <a:gd name="f40" fmla="val 35180"/>
                <a:gd name="f41" fmla="val 4228"/>
                <a:gd name="f42" fmla="val 33908"/>
                <a:gd name="f43" fmla="val 2830"/>
                <a:gd name="f44" fmla="val 32624"/>
                <a:gd name="f45" fmla="val 1387"/>
                <a:gd name="f46" fmla="val 30869"/>
                <a:gd name="f47" fmla="val 443"/>
                <a:gd name="f48" fmla="val 28949"/>
                <a:gd name="f49" fmla="val 160"/>
                <a:gd name="f50" fmla="val 24118"/>
                <a:gd name="f51" fmla="val -764"/>
                <a:gd name="f52" fmla="val 19464"/>
                <a:gd name="f53" fmla="val 2400"/>
                <a:gd name="f54" fmla="val 18536"/>
                <a:gd name="f55" fmla="val 7227"/>
                <a:gd name="f56" fmla="val 18472"/>
                <a:gd name="f57" fmla="val 7581"/>
                <a:gd name="f58" fmla="val 18422"/>
                <a:gd name="f59" fmla="val 7938"/>
                <a:gd name="f60" fmla="+- 0 0 -90"/>
                <a:gd name="f61" fmla="*/ f3 1 35990"/>
                <a:gd name="f62" fmla="*/ f4 1 192152"/>
                <a:gd name="f63" fmla="val f5"/>
                <a:gd name="f64" fmla="val f6"/>
                <a:gd name="f65" fmla="val f7"/>
                <a:gd name="f66" fmla="*/ f60 f0 1"/>
                <a:gd name="f67" fmla="+- f65 0 f63"/>
                <a:gd name="f68" fmla="+- f64 0 f63"/>
                <a:gd name="f69" fmla="*/ f66 1 f2"/>
                <a:gd name="f70" fmla="*/ f68 1 35990"/>
                <a:gd name="f71" fmla="*/ f67 1 192152"/>
                <a:gd name="f72" fmla="*/ 18396 f68 1"/>
                <a:gd name="f73" fmla="*/ 8296 f67 1"/>
                <a:gd name="f74" fmla="*/ 11602 f67 1"/>
                <a:gd name="f75" fmla="*/ 15288 f67 1"/>
                <a:gd name="f76" fmla="*/ 87 f68 1"/>
                <a:gd name="f77" fmla="*/ 181693 f67 1"/>
                <a:gd name="f78" fmla="*/ 7843 f68 1"/>
                <a:gd name="f79" fmla="*/ 192117 f67 1"/>
                <a:gd name="f80" fmla="*/ 17633 f68 1"/>
                <a:gd name="f81" fmla="*/ 183918 f67 1"/>
                <a:gd name="f82" fmla="*/ 183854 f67 1"/>
                <a:gd name="f83" fmla="*/ 180676 f67 1"/>
                <a:gd name="f84" fmla="*/ 176863 f67 1"/>
                <a:gd name="f85" fmla="*/ 35943 f68 1"/>
                <a:gd name="f86" fmla="*/ 10457 f67 1"/>
                <a:gd name="f87" fmla="*/ 9440 f67 1"/>
                <a:gd name="f88" fmla="*/ 7534 f67 1"/>
                <a:gd name="f89" fmla="*/ 5881 f67 1"/>
                <a:gd name="f90" fmla="*/ 35180 f68 1"/>
                <a:gd name="f91" fmla="*/ 4228 f67 1"/>
                <a:gd name="f92" fmla="*/ 33908 f68 1"/>
                <a:gd name="f93" fmla="*/ 2830 f67 1"/>
                <a:gd name="f94" fmla="*/ 28949 f68 1"/>
                <a:gd name="f95" fmla="*/ 160 f67 1"/>
                <a:gd name="f96" fmla="*/ 18536 f68 1"/>
                <a:gd name="f97" fmla="*/ 7227 f67 1"/>
                <a:gd name="f98" fmla="+- f69 0 f1"/>
                <a:gd name="f99" fmla="*/ f72 1 35990"/>
                <a:gd name="f100" fmla="*/ f73 1 192152"/>
                <a:gd name="f101" fmla="*/ f74 1 192152"/>
                <a:gd name="f102" fmla="*/ f75 1 192152"/>
                <a:gd name="f103" fmla="*/ f76 1 35990"/>
                <a:gd name="f104" fmla="*/ f77 1 192152"/>
                <a:gd name="f105" fmla="*/ f78 1 35990"/>
                <a:gd name="f106" fmla="*/ f79 1 192152"/>
                <a:gd name="f107" fmla="*/ f80 1 35990"/>
                <a:gd name="f108" fmla="*/ f81 1 192152"/>
                <a:gd name="f109" fmla="*/ f82 1 192152"/>
                <a:gd name="f110" fmla="*/ f83 1 192152"/>
                <a:gd name="f111" fmla="*/ f84 1 192152"/>
                <a:gd name="f112" fmla="*/ f85 1 35990"/>
                <a:gd name="f113" fmla="*/ f86 1 192152"/>
                <a:gd name="f114" fmla="*/ f87 1 192152"/>
                <a:gd name="f115" fmla="*/ f88 1 192152"/>
                <a:gd name="f116" fmla="*/ f89 1 192152"/>
                <a:gd name="f117" fmla="*/ f90 1 35990"/>
                <a:gd name="f118" fmla="*/ f91 1 192152"/>
                <a:gd name="f119" fmla="*/ f92 1 35990"/>
                <a:gd name="f120" fmla="*/ f93 1 192152"/>
                <a:gd name="f121" fmla="*/ f94 1 35990"/>
                <a:gd name="f122" fmla="*/ f95 1 192152"/>
                <a:gd name="f123" fmla="*/ f96 1 35990"/>
                <a:gd name="f124" fmla="*/ f97 1 192152"/>
                <a:gd name="f125" fmla="*/ f63 1 f70"/>
                <a:gd name="f126" fmla="*/ f64 1 f70"/>
                <a:gd name="f127" fmla="*/ f63 1 f71"/>
                <a:gd name="f128" fmla="*/ f65 1 f71"/>
                <a:gd name="f129" fmla="*/ f99 1 f70"/>
                <a:gd name="f130" fmla="*/ f100 1 f71"/>
                <a:gd name="f131" fmla="*/ f101 1 f71"/>
                <a:gd name="f132" fmla="*/ f102 1 f71"/>
                <a:gd name="f133" fmla="*/ f103 1 f70"/>
                <a:gd name="f134" fmla="*/ f104 1 f71"/>
                <a:gd name="f135" fmla="*/ f105 1 f70"/>
                <a:gd name="f136" fmla="*/ f106 1 f71"/>
                <a:gd name="f137" fmla="*/ f107 1 f70"/>
                <a:gd name="f138" fmla="*/ f108 1 f71"/>
                <a:gd name="f139" fmla="*/ f109 1 f71"/>
                <a:gd name="f140" fmla="*/ f110 1 f71"/>
                <a:gd name="f141" fmla="*/ f111 1 f71"/>
                <a:gd name="f142" fmla="*/ f112 1 f70"/>
                <a:gd name="f143" fmla="*/ f113 1 f71"/>
                <a:gd name="f144" fmla="*/ f114 1 f71"/>
                <a:gd name="f145" fmla="*/ f115 1 f71"/>
                <a:gd name="f146" fmla="*/ f116 1 f71"/>
                <a:gd name="f147" fmla="*/ f117 1 f70"/>
                <a:gd name="f148" fmla="*/ f118 1 f71"/>
                <a:gd name="f149" fmla="*/ f119 1 f70"/>
                <a:gd name="f150" fmla="*/ f120 1 f71"/>
                <a:gd name="f151" fmla="*/ f121 1 f70"/>
                <a:gd name="f152" fmla="*/ f122 1 f71"/>
                <a:gd name="f153" fmla="*/ f123 1 f70"/>
                <a:gd name="f154" fmla="*/ f124 1 f71"/>
                <a:gd name="f155" fmla="*/ f125 f61 1"/>
                <a:gd name="f156" fmla="*/ f126 f61 1"/>
                <a:gd name="f157" fmla="*/ f128 f62 1"/>
                <a:gd name="f158" fmla="*/ f127 f62 1"/>
                <a:gd name="f159" fmla="*/ f129 f61 1"/>
                <a:gd name="f160" fmla="*/ f130 f62 1"/>
                <a:gd name="f161" fmla="*/ f131 f62 1"/>
                <a:gd name="f162" fmla="*/ f132 f62 1"/>
                <a:gd name="f163" fmla="*/ f133 f61 1"/>
                <a:gd name="f164" fmla="*/ f134 f62 1"/>
                <a:gd name="f165" fmla="*/ f135 f61 1"/>
                <a:gd name="f166" fmla="*/ f136 f62 1"/>
                <a:gd name="f167" fmla="*/ f137 f61 1"/>
                <a:gd name="f168" fmla="*/ f138 f62 1"/>
                <a:gd name="f169" fmla="*/ f139 f62 1"/>
                <a:gd name="f170" fmla="*/ f140 f62 1"/>
                <a:gd name="f171" fmla="*/ f141 f62 1"/>
                <a:gd name="f172" fmla="*/ f142 f61 1"/>
                <a:gd name="f173" fmla="*/ f143 f62 1"/>
                <a:gd name="f174" fmla="*/ f144 f62 1"/>
                <a:gd name="f175" fmla="*/ f145 f62 1"/>
                <a:gd name="f176" fmla="*/ f146 f62 1"/>
                <a:gd name="f177" fmla="*/ f147 f61 1"/>
                <a:gd name="f178" fmla="*/ f148 f62 1"/>
                <a:gd name="f179" fmla="*/ f149 f61 1"/>
                <a:gd name="f180" fmla="*/ f150 f62 1"/>
                <a:gd name="f181" fmla="*/ f151 f61 1"/>
                <a:gd name="f182" fmla="*/ f152 f62 1"/>
                <a:gd name="f183" fmla="*/ f153 f61 1"/>
                <a:gd name="f184" fmla="*/ f154 f62 1"/>
              </a:gdLst>
              <a:ahLst/>
              <a:cxnLst>
                <a:cxn ang="3cd4">
                  <a:pos x="hc" y="t"/>
                </a:cxn>
                <a:cxn ang="0">
                  <a:pos x="r" y="vc"/>
                </a:cxn>
                <a:cxn ang="cd4">
                  <a:pos x="hc" y="b"/>
                </a:cxn>
                <a:cxn ang="cd2">
                  <a:pos x="l" y="vc"/>
                </a:cxn>
                <a:cxn ang="f98">
                  <a:pos x="f159" y="f160"/>
                </a:cxn>
                <a:cxn ang="f98">
                  <a:pos x="f159" y="f161"/>
                </a:cxn>
                <a:cxn ang="f98">
                  <a:pos x="f159" y="f162"/>
                </a:cxn>
                <a:cxn ang="f98">
                  <a:pos x="f163" y="f164"/>
                </a:cxn>
                <a:cxn ang="f98">
                  <a:pos x="f165" y="f166"/>
                </a:cxn>
                <a:cxn ang="f98">
                  <a:pos x="f167" y="f168"/>
                </a:cxn>
                <a:cxn ang="f98">
                  <a:pos x="f167" y="f169"/>
                </a:cxn>
                <a:cxn ang="f98">
                  <a:pos x="f167" y="f170"/>
                </a:cxn>
                <a:cxn ang="f98">
                  <a:pos x="f167" y="f171"/>
                </a:cxn>
                <a:cxn ang="f98">
                  <a:pos x="f172" y="f173"/>
                </a:cxn>
                <a:cxn ang="f98">
                  <a:pos x="f172" y="f174"/>
                </a:cxn>
                <a:cxn ang="f98">
                  <a:pos x="f172" y="f175"/>
                </a:cxn>
                <a:cxn ang="f98">
                  <a:pos x="f172" y="f176"/>
                </a:cxn>
                <a:cxn ang="f98">
                  <a:pos x="f177" y="f178"/>
                </a:cxn>
                <a:cxn ang="f98">
                  <a:pos x="f179" y="f180"/>
                </a:cxn>
                <a:cxn ang="f98">
                  <a:pos x="f181" y="f182"/>
                </a:cxn>
                <a:cxn ang="f98">
                  <a:pos x="f183" y="f184"/>
                </a:cxn>
                <a:cxn ang="f98">
                  <a:pos x="f159" y="f160"/>
                </a:cxn>
              </a:cxnLst>
              <a:rect l="f155" t="f158" r="f156" b="f157"/>
              <a:pathLst>
                <a:path w="35990" h="192152">
                  <a:moveTo>
                    <a:pt x="f8" y="f9"/>
                  </a:moveTo>
                  <a:lnTo>
                    <a:pt x="f8" y="f10"/>
                  </a:lnTo>
                  <a:lnTo>
                    <a:pt x="f8" y="f11"/>
                  </a:lnTo>
                  <a:lnTo>
                    <a:pt x="f12" y="f13"/>
                  </a:lnTo>
                  <a:cubicBezTo>
                    <a:pt x="f14" y="f15"/>
                    <a:pt x="f16" y="f17"/>
                    <a:pt x="f18" y="f19"/>
                  </a:cubicBezTo>
                  <a:cubicBezTo>
                    <a:pt x="f20" y="f21"/>
                    <a:pt x="f22" y="f23"/>
                    <a:pt x="f24" y="f25"/>
                  </a:cubicBezTo>
                  <a:cubicBezTo>
                    <a:pt x="f24" y="f26"/>
                    <a:pt x="f24" y="f27"/>
                    <a:pt x="f24" y="f28"/>
                  </a:cubicBezTo>
                  <a:lnTo>
                    <a:pt x="f24" y="f29"/>
                  </a:lnTo>
                  <a:lnTo>
                    <a:pt x="f24" y="f30"/>
                  </a:lnTo>
                  <a:lnTo>
                    <a:pt x="f31" y="f32"/>
                  </a:lnTo>
                  <a:cubicBezTo>
                    <a:pt x="f31" y="f32"/>
                    <a:pt x="f31" y="f32"/>
                    <a:pt x="f31" y="f33"/>
                  </a:cubicBezTo>
                  <a:cubicBezTo>
                    <a:pt x="f34" y="f35"/>
                    <a:pt x="f34" y="f36"/>
                    <a:pt x="f31" y="f37"/>
                  </a:cubicBezTo>
                  <a:cubicBezTo>
                    <a:pt x="f31" y="f37"/>
                    <a:pt x="f31" y="f38"/>
                    <a:pt x="f31" y="f39"/>
                  </a:cubicBezTo>
                  <a:lnTo>
                    <a:pt x="f40" y="f41"/>
                  </a:lnTo>
                  <a:lnTo>
                    <a:pt x="f42" y="f43"/>
                  </a:lnTo>
                  <a:cubicBezTo>
                    <a:pt x="f44" y="f45"/>
                    <a:pt x="f46" y="f47"/>
                    <a:pt x="f48" y="f49"/>
                  </a:cubicBezTo>
                  <a:cubicBezTo>
                    <a:pt x="f50" y="f51"/>
                    <a:pt x="f52" y="f53"/>
                    <a:pt x="f54" y="f55"/>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1" name="Freeform: Shape 475">
              <a:extLst>
                <a:ext uri="{FF2B5EF4-FFF2-40B4-BE49-F238E27FC236}">
                  <a16:creationId xmlns:a16="http://schemas.microsoft.com/office/drawing/2014/main" id="{9175F59A-35D4-EDD0-47B8-C18516A02E33}"/>
                </a:ext>
              </a:extLst>
            </p:cNvPr>
            <p:cNvSpPr/>
            <p:nvPr/>
          </p:nvSpPr>
          <p:spPr>
            <a:xfrm flipH="1">
              <a:off x="9522433" y="2333146"/>
              <a:ext cx="62636" cy="325883"/>
            </a:xfrm>
            <a:custGeom>
              <a:avLst/>
              <a:gdLst>
                <a:gd name="f0" fmla="val 10800000"/>
                <a:gd name="f1" fmla="val 5400000"/>
                <a:gd name="f2" fmla="val 180"/>
                <a:gd name="f3" fmla="val w"/>
                <a:gd name="f4" fmla="val h"/>
                <a:gd name="f5" fmla="val 0"/>
                <a:gd name="f6" fmla="val 62637"/>
                <a:gd name="f7" fmla="val 325884"/>
                <a:gd name="f8" fmla="val 8092"/>
                <a:gd name="f9" fmla="val 325819"/>
                <a:gd name="f10" fmla="val 13038"/>
                <a:gd name="f11" fmla="val 326416"/>
                <a:gd name="f12" fmla="val 17539"/>
                <a:gd name="f13" fmla="val 322895"/>
                <a:gd name="f14" fmla="val 18137"/>
                <a:gd name="f15" fmla="val 317937"/>
                <a:gd name="f16" fmla="val 313996"/>
                <a:gd name="f17" fmla="val 18772"/>
                <a:gd name="f18" fmla="val 310055"/>
                <a:gd name="f19" fmla="val 60349"/>
                <a:gd name="f20" fmla="val 18687"/>
                <a:gd name="f21" fmla="val 62638"/>
                <a:gd name="f22" fmla="val 2797"/>
                <a:gd name="f23" fmla="val 62129"/>
                <a:gd name="f24" fmla="val 7615"/>
                <a:gd name="f25" fmla="val 57819"/>
                <a:gd name="f26" fmla="val 11111"/>
                <a:gd name="f27" fmla="val 53000"/>
                <a:gd name="f28" fmla="val 10602"/>
                <a:gd name="f29" fmla="val 52860"/>
                <a:gd name="f30" fmla="val 10590"/>
                <a:gd name="f31" fmla="val 52733"/>
                <a:gd name="f32" fmla="val 10577"/>
                <a:gd name="f33" fmla="val 52593"/>
                <a:gd name="f34" fmla="val 10551"/>
                <a:gd name="f35" fmla="val 47660"/>
                <a:gd name="f36" fmla="val 9649"/>
                <a:gd name="f37" fmla="val 44367"/>
                <a:gd name="f38" fmla="val 4945"/>
                <a:gd name="f39" fmla="val 45219"/>
                <a:gd name="f40" fmla="val 82"/>
                <a:gd name="f41" fmla="val 315267"/>
                <a:gd name="f42" fmla="val -592"/>
                <a:gd name="f43" fmla="val 320390"/>
                <a:gd name="f44" fmla="val 2981"/>
                <a:gd name="f45" fmla="val 325094"/>
                <a:gd name="f46" fmla="+- 0 0 -90"/>
                <a:gd name="f47" fmla="*/ f3 1 62637"/>
                <a:gd name="f48" fmla="*/ f4 1 325884"/>
                <a:gd name="f49" fmla="val f5"/>
                <a:gd name="f50" fmla="val f6"/>
                <a:gd name="f51" fmla="val f7"/>
                <a:gd name="f52" fmla="*/ f46 f0 1"/>
                <a:gd name="f53" fmla="+- f51 0 f49"/>
                <a:gd name="f54" fmla="+- f50 0 f49"/>
                <a:gd name="f55" fmla="*/ f52 1 f2"/>
                <a:gd name="f56" fmla="*/ f54 1 62637"/>
                <a:gd name="f57" fmla="*/ f53 1 325884"/>
                <a:gd name="f58" fmla="*/ 8092 f54 1"/>
                <a:gd name="f59" fmla="*/ 325819 f53 1"/>
                <a:gd name="f60" fmla="*/ 18137 f54 1"/>
                <a:gd name="f61" fmla="*/ 317937 f53 1"/>
                <a:gd name="f62" fmla="*/ 313996 f53 1"/>
                <a:gd name="f63" fmla="*/ 18772 f54 1"/>
                <a:gd name="f64" fmla="*/ 310055 f53 1"/>
                <a:gd name="f65" fmla="*/ 60349 f54 1"/>
                <a:gd name="f66" fmla="*/ 18687 f53 1"/>
                <a:gd name="f67" fmla="*/ 62638 f54 1"/>
                <a:gd name="f68" fmla="*/ 2797 f53 1"/>
                <a:gd name="f69" fmla="*/ 53000 f54 1"/>
                <a:gd name="f70" fmla="*/ 10602 f53 1"/>
                <a:gd name="f71" fmla="*/ 52593 f54 1"/>
                <a:gd name="f72" fmla="*/ 10551 f53 1"/>
                <a:gd name="f73" fmla="*/ 45219 f54 1"/>
                <a:gd name="f74" fmla="*/ 0 f53 1"/>
                <a:gd name="f75" fmla="*/ 82 f54 1"/>
                <a:gd name="f76" fmla="*/ 315267 f53 1"/>
                <a:gd name="f77" fmla="+- f55 0 f1"/>
                <a:gd name="f78" fmla="*/ f58 1 62637"/>
                <a:gd name="f79" fmla="*/ f59 1 325884"/>
                <a:gd name="f80" fmla="*/ f60 1 62637"/>
                <a:gd name="f81" fmla="*/ f61 1 325884"/>
                <a:gd name="f82" fmla="*/ f62 1 325884"/>
                <a:gd name="f83" fmla="*/ f63 1 62637"/>
                <a:gd name="f84" fmla="*/ f64 1 325884"/>
                <a:gd name="f85" fmla="*/ f65 1 62637"/>
                <a:gd name="f86" fmla="*/ f66 1 325884"/>
                <a:gd name="f87" fmla="*/ f67 1 62637"/>
                <a:gd name="f88" fmla="*/ f68 1 325884"/>
                <a:gd name="f89" fmla="*/ f69 1 62637"/>
                <a:gd name="f90" fmla="*/ f70 1 325884"/>
                <a:gd name="f91" fmla="*/ f71 1 62637"/>
                <a:gd name="f92" fmla="*/ f72 1 325884"/>
                <a:gd name="f93" fmla="*/ f73 1 62637"/>
                <a:gd name="f94" fmla="*/ f74 1 325884"/>
                <a:gd name="f95" fmla="*/ f75 1 62637"/>
                <a:gd name="f96" fmla="*/ f76 1 325884"/>
                <a:gd name="f97" fmla="*/ f49 1 f56"/>
                <a:gd name="f98" fmla="*/ f50 1 f56"/>
                <a:gd name="f99" fmla="*/ f49 1 f57"/>
                <a:gd name="f100" fmla="*/ f51 1 f57"/>
                <a:gd name="f101" fmla="*/ f78 1 f56"/>
                <a:gd name="f102" fmla="*/ f79 1 f57"/>
                <a:gd name="f103" fmla="*/ f80 1 f56"/>
                <a:gd name="f104" fmla="*/ f81 1 f57"/>
                <a:gd name="f105" fmla="*/ f82 1 f57"/>
                <a:gd name="f106" fmla="*/ f83 1 f56"/>
                <a:gd name="f107" fmla="*/ f84 1 f57"/>
                <a:gd name="f108" fmla="*/ f85 1 f56"/>
                <a:gd name="f109" fmla="*/ f86 1 f57"/>
                <a:gd name="f110" fmla="*/ f87 1 f56"/>
                <a:gd name="f111" fmla="*/ f88 1 f57"/>
                <a:gd name="f112" fmla="*/ f89 1 f56"/>
                <a:gd name="f113" fmla="*/ f90 1 f57"/>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8 1"/>
                <a:gd name="f129" fmla="*/ f106 f47 1"/>
                <a:gd name="f130" fmla="*/ f107 f48 1"/>
                <a:gd name="f131" fmla="*/ f108 f47 1"/>
                <a:gd name="f132" fmla="*/ f109 f48 1"/>
                <a:gd name="f133" fmla="*/ f110 f47 1"/>
                <a:gd name="f134" fmla="*/ f111 f48 1"/>
                <a:gd name="f135" fmla="*/ f112 f47 1"/>
                <a:gd name="f136" fmla="*/ f113 f48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6" y="f127"/>
                </a:cxn>
                <a:cxn ang="f77">
                  <a:pos x="f126" y="f128"/>
                </a:cxn>
                <a:cxn ang="f77">
                  <a:pos x="f129" y="f130"/>
                </a:cxn>
                <a:cxn ang="f77">
                  <a:pos x="f131" y="f132"/>
                </a:cxn>
                <a:cxn ang="f77">
                  <a:pos x="f133" y="f134"/>
                </a:cxn>
                <a:cxn ang="f77">
                  <a:pos x="f135" y="f136"/>
                </a:cxn>
                <a:cxn ang="f77">
                  <a:pos x="f137" y="f138"/>
                </a:cxn>
                <a:cxn ang="f77">
                  <a:pos x="f139" y="f140"/>
                </a:cxn>
                <a:cxn ang="f77">
                  <a:pos x="f141" y="f142"/>
                </a:cxn>
                <a:cxn ang="f77">
                  <a:pos x="f124" y="f125"/>
                </a:cxn>
              </a:cxnLst>
              <a:rect l="f120" t="f123" r="f121" b="f122"/>
              <a:pathLst>
                <a:path w="62637" h="325884">
                  <a:moveTo>
                    <a:pt x="f8" y="f9"/>
                  </a:moveTo>
                  <a:cubicBezTo>
                    <a:pt x="f10" y="f11"/>
                    <a:pt x="f12" y="f13"/>
                    <a:pt x="f14" y="f15"/>
                  </a:cubicBezTo>
                  <a:cubicBezTo>
                    <a:pt x="f14" y="f15"/>
                    <a:pt x="f14" y="f15"/>
                    <a:pt x="f14" y="f15"/>
                  </a:cubicBezTo>
                  <a:lnTo>
                    <a:pt x="f14" y="f16"/>
                  </a:lnTo>
                  <a:lnTo>
                    <a:pt x="f17" y="f18"/>
                  </a:lnTo>
                  <a:lnTo>
                    <a:pt x="f19" y="f20"/>
                  </a:lnTo>
                  <a:lnTo>
                    <a:pt x="f21" y="f22"/>
                  </a:lnTo>
                  <a:cubicBezTo>
                    <a:pt x="f23" y="f24"/>
                    <a:pt x="f25" y="f26"/>
                    <a:pt x="f27" y="f28"/>
                  </a:cubicBezTo>
                  <a:cubicBezTo>
                    <a:pt x="f29" y="f30"/>
                    <a:pt x="f31" y="f32"/>
                    <a:pt x="f33" y="f34"/>
                  </a:cubicBezTo>
                  <a:cubicBezTo>
                    <a:pt x="f35" y="f36"/>
                    <a:pt x="f37" y="f38"/>
                    <a:pt x="f39" y="f5"/>
                  </a:cubicBezTo>
                  <a:lnTo>
                    <a:pt x="f40" y="f41"/>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2" name="Freeform: Shape 476">
              <a:extLst>
                <a:ext uri="{FF2B5EF4-FFF2-40B4-BE49-F238E27FC236}">
                  <a16:creationId xmlns:a16="http://schemas.microsoft.com/office/drawing/2014/main" id="{586727B1-6E14-79B0-2A00-ED15A05ADF0A}"/>
                </a:ext>
              </a:extLst>
            </p:cNvPr>
            <p:cNvSpPr/>
            <p:nvPr/>
          </p:nvSpPr>
          <p:spPr>
            <a:xfrm flipH="1">
              <a:off x="9461479" y="1905481"/>
              <a:ext cx="77614" cy="438317"/>
            </a:xfrm>
            <a:custGeom>
              <a:avLst/>
              <a:gdLst>
                <a:gd name="f0" fmla="val 10800000"/>
                <a:gd name="f1" fmla="val 5400000"/>
                <a:gd name="f2" fmla="val 180"/>
                <a:gd name="f3" fmla="val w"/>
                <a:gd name="f4" fmla="val h"/>
                <a:gd name="f5" fmla="val 0"/>
                <a:gd name="f6" fmla="val 77614"/>
                <a:gd name="f7" fmla="val 438317"/>
                <a:gd name="f8" fmla="val 59766"/>
                <a:gd name="f9" fmla="val 8157"/>
                <a:gd name="f10" fmla="val 59003"/>
                <a:gd name="f11" fmla="val 13497"/>
                <a:gd name="f12" fmla="val 15785"/>
                <a:gd name="f13" fmla="val 134"/>
                <a:gd name="f14" fmla="val 427666"/>
                <a:gd name="f15" fmla="val -718"/>
                <a:gd name="f16" fmla="val 432611"/>
                <a:gd name="f17" fmla="val 2575"/>
                <a:gd name="f18" fmla="val 437315"/>
                <a:gd name="f19" fmla="val 7509"/>
                <a:gd name="f20" fmla="val 438217"/>
                <a:gd name="f21" fmla="val 12302"/>
                <a:gd name="f22" fmla="val 438942"/>
                <a:gd name="f23" fmla="val 16778"/>
                <a:gd name="f24" fmla="val 435650"/>
                <a:gd name="f25" fmla="val 17502"/>
                <a:gd name="f26" fmla="val 430870"/>
                <a:gd name="f27" fmla="val 17528"/>
                <a:gd name="f28" fmla="val 430730"/>
                <a:gd name="f29" fmla="val 17541"/>
                <a:gd name="f30" fmla="val 430603"/>
                <a:gd name="f31" fmla="val 17553"/>
                <a:gd name="f32" fmla="val 430463"/>
                <a:gd name="f33" fmla="val 18316"/>
                <a:gd name="f34" fmla="val 425124"/>
                <a:gd name="f35" fmla="val 77566"/>
                <a:gd name="f36" fmla="val 10954"/>
                <a:gd name="f37" fmla="val 77630"/>
                <a:gd name="f38" fmla="val 10484"/>
                <a:gd name="f39" fmla="val 10013"/>
                <a:gd name="f40" fmla="val 9556"/>
                <a:gd name="f41" fmla="val 8958"/>
                <a:gd name="f42" fmla="val 8373"/>
                <a:gd name="f43" fmla="val 7776"/>
                <a:gd name="f44" fmla="val 6632"/>
                <a:gd name="f45" fmla="val 6123"/>
                <a:gd name="f46" fmla="val 77414"/>
                <a:gd name="f47" fmla="val 5564"/>
                <a:gd name="f48" fmla="val 77160"/>
                <a:gd name="f49" fmla="val 5055"/>
                <a:gd name="f50" fmla="val 76804"/>
                <a:gd name="f51" fmla="val 4598"/>
                <a:gd name="f52" fmla="val 76498"/>
                <a:gd name="f53" fmla="val 4038"/>
                <a:gd name="f54" fmla="val 76104"/>
                <a:gd name="f55" fmla="val 3530"/>
                <a:gd name="f56" fmla="val 75659"/>
                <a:gd name="f57" fmla="val 3072"/>
                <a:gd name="f58" fmla="val 74375"/>
                <a:gd name="f59" fmla="val 1674"/>
                <a:gd name="f60" fmla="val 72684"/>
                <a:gd name="f61" fmla="val 695"/>
                <a:gd name="f62" fmla="val 70828"/>
                <a:gd name="f63" fmla="val 276"/>
                <a:gd name="f64" fmla="val 66060"/>
                <a:gd name="f65" fmla="val -932"/>
                <a:gd name="f66" fmla="val 61215"/>
                <a:gd name="f67" fmla="val 1941"/>
                <a:gd name="f68" fmla="val 60008"/>
                <a:gd name="f69" fmla="val 6708"/>
                <a:gd name="f70" fmla="val 59893"/>
                <a:gd name="f71" fmla="val 7178"/>
                <a:gd name="f72" fmla="val 59804"/>
                <a:gd name="f73" fmla="val 7674"/>
                <a:gd name="f74" fmla="+- 0 0 -90"/>
                <a:gd name="f75" fmla="*/ f3 1 77614"/>
                <a:gd name="f76" fmla="*/ f4 1 438317"/>
                <a:gd name="f77" fmla="val f5"/>
                <a:gd name="f78" fmla="val f6"/>
                <a:gd name="f79" fmla="val f7"/>
                <a:gd name="f80" fmla="*/ f74 f0 1"/>
                <a:gd name="f81" fmla="+- f79 0 f77"/>
                <a:gd name="f82" fmla="+- f78 0 f77"/>
                <a:gd name="f83" fmla="*/ f80 1 f2"/>
                <a:gd name="f84" fmla="*/ f82 1 77614"/>
                <a:gd name="f85" fmla="*/ f81 1 438317"/>
                <a:gd name="f86" fmla="*/ 59766 f82 1"/>
                <a:gd name="f87" fmla="*/ 8157 f81 1"/>
                <a:gd name="f88" fmla="*/ 59003 f82 1"/>
                <a:gd name="f89" fmla="*/ 13497 f81 1"/>
                <a:gd name="f90" fmla="*/ 15785 f81 1"/>
                <a:gd name="f91" fmla="*/ 134 f82 1"/>
                <a:gd name="f92" fmla="*/ 427666 f81 1"/>
                <a:gd name="f93" fmla="*/ 7509 f82 1"/>
                <a:gd name="f94" fmla="*/ 438217 f81 1"/>
                <a:gd name="f95" fmla="*/ 17502 f82 1"/>
                <a:gd name="f96" fmla="*/ 430870 f81 1"/>
                <a:gd name="f97" fmla="*/ 17553 f82 1"/>
                <a:gd name="f98" fmla="*/ 430463 f81 1"/>
                <a:gd name="f99" fmla="*/ 18316 f82 1"/>
                <a:gd name="f100" fmla="*/ 425124 f81 1"/>
                <a:gd name="f101" fmla="*/ 77566 f82 1"/>
                <a:gd name="f102" fmla="*/ 10954 f81 1"/>
                <a:gd name="f103" fmla="*/ 9556 f81 1"/>
                <a:gd name="f104" fmla="*/ 7776 f81 1"/>
                <a:gd name="f105" fmla="*/ 6123 f81 1"/>
                <a:gd name="f106" fmla="*/ 76804 f82 1"/>
                <a:gd name="f107" fmla="*/ 4598 f81 1"/>
                <a:gd name="f108" fmla="*/ 75659 f82 1"/>
                <a:gd name="f109" fmla="*/ 3072 f81 1"/>
                <a:gd name="f110" fmla="*/ 70828 f82 1"/>
                <a:gd name="f111" fmla="*/ 276 f81 1"/>
                <a:gd name="f112" fmla="*/ 60008 f82 1"/>
                <a:gd name="f113" fmla="*/ 6708 f81 1"/>
                <a:gd name="f114" fmla="+- f83 0 f1"/>
                <a:gd name="f115" fmla="*/ f86 1 77614"/>
                <a:gd name="f116" fmla="*/ f87 1 438317"/>
                <a:gd name="f117" fmla="*/ f88 1 77614"/>
                <a:gd name="f118" fmla="*/ f89 1 438317"/>
                <a:gd name="f119" fmla="*/ f90 1 438317"/>
                <a:gd name="f120" fmla="*/ f91 1 77614"/>
                <a:gd name="f121" fmla="*/ f92 1 438317"/>
                <a:gd name="f122" fmla="*/ f93 1 77614"/>
                <a:gd name="f123" fmla="*/ f94 1 438317"/>
                <a:gd name="f124" fmla="*/ f95 1 77614"/>
                <a:gd name="f125" fmla="*/ f96 1 438317"/>
                <a:gd name="f126" fmla="*/ f97 1 77614"/>
                <a:gd name="f127" fmla="*/ f98 1 438317"/>
                <a:gd name="f128" fmla="*/ f99 1 77614"/>
                <a:gd name="f129" fmla="*/ f100 1 438317"/>
                <a:gd name="f130" fmla="*/ f101 1 77614"/>
                <a:gd name="f131" fmla="*/ f102 1 438317"/>
                <a:gd name="f132" fmla="*/ f103 1 438317"/>
                <a:gd name="f133" fmla="*/ f104 1 438317"/>
                <a:gd name="f134" fmla="*/ f105 1 438317"/>
                <a:gd name="f135" fmla="*/ f106 1 77614"/>
                <a:gd name="f136" fmla="*/ f107 1 438317"/>
                <a:gd name="f137" fmla="*/ f108 1 77614"/>
                <a:gd name="f138" fmla="*/ f109 1 438317"/>
                <a:gd name="f139" fmla="*/ f110 1 77614"/>
                <a:gd name="f140" fmla="*/ f111 1 438317"/>
                <a:gd name="f141" fmla="*/ f112 1 77614"/>
                <a:gd name="f142" fmla="*/ f113 1 438317"/>
                <a:gd name="f143" fmla="*/ f77 1 f84"/>
                <a:gd name="f144" fmla="*/ f78 1 f84"/>
                <a:gd name="f145" fmla="*/ f77 1 f85"/>
                <a:gd name="f146" fmla="*/ f79 1 f85"/>
                <a:gd name="f147" fmla="*/ f115 1 f84"/>
                <a:gd name="f148" fmla="*/ f116 1 f85"/>
                <a:gd name="f149" fmla="*/ f117 1 f84"/>
                <a:gd name="f150" fmla="*/ f118 1 f85"/>
                <a:gd name="f151" fmla="*/ f119 1 f85"/>
                <a:gd name="f152" fmla="*/ f120 1 f84"/>
                <a:gd name="f153" fmla="*/ f121 1 f85"/>
                <a:gd name="f154" fmla="*/ f122 1 f84"/>
                <a:gd name="f155" fmla="*/ f123 1 f85"/>
                <a:gd name="f156" fmla="*/ f124 1 f84"/>
                <a:gd name="f157" fmla="*/ f125 1 f85"/>
                <a:gd name="f158" fmla="*/ f126 1 f84"/>
                <a:gd name="f159" fmla="*/ f127 1 f85"/>
                <a:gd name="f160" fmla="*/ f128 1 f84"/>
                <a:gd name="f161" fmla="*/ f129 1 f85"/>
                <a:gd name="f162" fmla="*/ f130 1 f84"/>
                <a:gd name="f163" fmla="*/ f131 1 f85"/>
                <a:gd name="f164" fmla="*/ f132 1 f85"/>
                <a:gd name="f165" fmla="*/ f133 1 f85"/>
                <a:gd name="f166" fmla="*/ f134 1 f85"/>
                <a:gd name="f167" fmla="*/ f135 1 f84"/>
                <a:gd name="f168" fmla="*/ f136 1 f85"/>
                <a:gd name="f169" fmla="*/ f137 1 f84"/>
                <a:gd name="f170" fmla="*/ f138 1 f85"/>
                <a:gd name="f171" fmla="*/ f139 1 f84"/>
                <a:gd name="f172" fmla="*/ f140 1 f85"/>
                <a:gd name="f173" fmla="*/ f141 1 f84"/>
                <a:gd name="f174" fmla="*/ f142 1 f85"/>
                <a:gd name="f175" fmla="*/ f143 f75 1"/>
                <a:gd name="f176" fmla="*/ f144 f75 1"/>
                <a:gd name="f177" fmla="*/ f146 f76 1"/>
                <a:gd name="f178" fmla="*/ f145 f76 1"/>
                <a:gd name="f179" fmla="*/ f147 f75 1"/>
                <a:gd name="f180" fmla="*/ f148 f76 1"/>
                <a:gd name="f181" fmla="*/ f149 f75 1"/>
                <a:gd name="f182" fmla="*/ f150 f76 1"/>
                <a:gd name="f183" fmla="*/ f151 f76 1"/>
                <a:gd name="f184" fmla="*/ f152 f75 1"/>
                <a:gd name="f185" fmla="*/ f153 f76 1"/>
                <a:gd name="f186" fmla="*/ f154 f75 1"/>
                <a:gd name="f187" fmla="*/ f155 f76 1"/>
                <a:gd name="f188" fmla="*/ f156 f75 1"/>
                <a:gd name="f189" fmla="*/ f157 f76 1"/>
                <a:gd name="f190" fmla="*/ f158 f75 1"/>
                <a:gd name="f191" fmla="*/ f159 f76 1"/>
                <a:gd name="f192" fmla="*/ f160 f75 1"/>
                <a:gd name="f193" fmla="*/ f161 f76 1"/>
                <a:gd name="f194" fmla="*/ f162 f75 1"/>
                <a:gd name="f195" fmla="*/ f163 f76 1"/>
                <a:gd name="f196" fmla="*/ f164 f76 1"/>
                <a:gd name="f197" fmla="*/ f165 f76 1"/>
                <a:gd name="f198" fmla="*/ f166 f76 1"/>
                <a:gd name="f199" fmla="*/ f167 f75 1"/>
                <a:gd name="f200" fmla="*/ f168 f76 1"/>
                <a:gd name="f201" fmla="*/ f169 f75 1"/>
                <a:gd name="f202" fmla="*/ f170 f76 1"/>
                <a:gd name="f203" fmla="*/ f171 f75 1"/>
                <a:gd name="f204" fmla="*/ f172 f76 1"/>
                <a:gd name="f205" fmla="*/ f173 f75 1"/>
                <a:gd name="f206" fmla="*/ f174 f76 1"/>
              </a:gdLst>
              <a:ahLst/>
              <a:cxnLst>
                <a:cxn ang="3cd4">
                  <a:pos x="hc" y="t"/>
                </a:cxn>
                <a:cxn ang="0">
                  <a:pos x="r" y="vc"/>
                </a:cxn>
                <a:cxn ang="cd4">
                  <a:pos x="hc" y="b"/>
                </a:cxn>
                <a:cxn ang="cd2">
                  <a:pos x="l" y="vc"/>
                </a:cxn>
                <a:cxn ang="f114">
                  <a:pos x="f179" y="f180"/>
                </a:cxn>
                <a:cxn ang="f114">
                  <a:pos x="f181" y="f182"/>
                </a:cxn>
                <a:cxn ang="f114">
                  <a:pos x="f181" y="f183"/>
                </a:cxn>
                <a:cxn ang="f114">
                  <a:pos x="f184" y="f185"/>
                </a:cxn>
                <a:cxn ang="f114">
                  <a:pos x="f186" y="f187"/>
                </a:cxn>
                <a:cxn ang="f114">
                  <a:pos x="f188" y="f189"/>
                </a:cxn>
                <a:cxn ang="f114">
                  <a:pos x="f190" y="f191"/>
                </a:cxn>
                <a:cxn ang="f114">
                  <a:pos x="f192" y="f193"/>
                </a:cxn>
                <a:cxn ang="f114">
                  <a:pos x="f194" y="f195"/>
                </a:cxn>
                <a:cxn ang="f114">
                  <a:pos x="f194" y="f196"/>
                </a:cxn>
                <a:cxn ang="f114">
                  <a:pos x="f194" y="f197"/>
                </a:cxn>
                <a:cxn ang="f114">
                  <a:pos x="f194" y="f198"/>
                </a:cxn>
                <a:cxn ang="f114">
                  <a:pos x="f199" y="f200"/>
                </a:cxn>
                <a:cxn ang="f114">
                  <a:pos x="f201" y="f202"/>
                </a:cxn>
                <a:cxn ang="f114">
                  <a:pos x="f203" y="f204"/>
                </a:cxn>
                <a:cxn ang="f114">
                  <a:pos x="f205" y="f206"/>
                </a:cxn>
                <a:cxn ang="f114">
                  <a:pos x="f179" y="f180"/>
                </a:cxn>
              </a:cxnLst>
              <a:rect l="f175" t="f178" r="f176" b="f177"/>
              <a:pathLst>
                <a:path w="77614" h="438317">
                  <a:moveTo>
                    <a:pt x="f8" y="f9"/>
                  </a:moveTo>
                  <a:lnTo>
                    <a:pt x="f10" y="f11"/>
                  </a:lnTo>
                  <a:lnTo>
                    <a:pt x="f10" y="f12"/>
                  </a:lnTo>
                  <a:lnTo>
                    <a:pt x="f13" y="f14"/>
                  </a:lnTo>
                  <a:cubicBezTo>
                    <a:pt x="f15" y="f16"/>
                    <a:pt x="f17" y="f18"/>
                    <a:pt x="f19" y="f20"/>
                  </a:cubicBezTo>
                  <a:cubicBezTo>
                    <a:pt x="f21" y="f22"/>
                    <a:pt x="f23" y="f24"/>
                    <a:pt x="f25" y="f26"/>
                  </a:cubicBezTo>
                  <a:cubicBezTo>
                    <a:pt x="f27" y="f28"/>
                    <a:pt x="f29" y="f30"/>
                    <a:pt x="f31" y="f32"/>
                  </a:cubicBezTo>
                  <a:lnTo>
                    <a:pt x="f33" y="f34"/>
                  </a:lnTo>
                  <a:lnTo>
                    <a:pt x="f35" y="f36"/>
                  </a:lnTo>
                  <a:cubicBezTo>
                    <a:pt x="f37" y="f38"/>
                    <a:pt x="f37" y="f39"/>
                    <a:pt x="f35" y="f40"/>
                  </a:cubicBezTo>
                  <a:cubicBezTo>
                    <a:pt x="f37" y="f41"/>
                    <a:pt x="f37" y="f42"/>
                    <a:pt x="f35" y="f43"/>
                  </a:cubicBezTo>
                  <a:cubicBezTo>
                    <a:pt x="f35" y="f43"/>
                    <a:pt x="f35" y="f44"/>
                    <a:pt x="f35" y="f45"/>
                  </a:cubicBezTo>
                  <a:cubicBezTo>
                    <a:pt x="f46" y="f47"/>
                    <a:pt x="f48" y="f49"/>
                    <a:pt x="f50" y="f51"/>
                  </a:cubicBezTo>
                  <a:cubicBezTo>
                    <a:pt x="f52" y="f53"/>
                    <a:pt x="f54" y="f55"/>
                    <a:pt x="f56" y="f57"/>
                  </a:cubicBezTo>
                  <a:cubicBezTo>
                    <a:pt x="f58" y="f59"/>
                    <a:pt x="f60" y="f61"/>
                    <a:pt x="f62" y="f63"/>
                  </a:cubicBez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3" name="Freeform: Shape 477">
              <a:extLst>
                <a:ext uri="{FF2B5EF4-FFF2-40B4-BE49-F238E27FC236}">
                  <a16:creationId xmlns:a16="http://schemas.microsoft.com/office/drawing/2014/main" id="{44E63E38-C9D3-21DD-39A8-9C50B8C9CB67}"/>
                </a:ext>
              </a:extLst>
            </p:cNvPr>
            <p:cNvSpPr/>
            <p:nvPr/>
          </p:nvSpPr>
          <p:spPr>
            <a:xfrm flipH="1">
              <a:off x="8662540" y="3035762"/>
              <a:ext cx="32927" cy="90388"/>
            </a:xfrm>
            <a:custGeom>
              <a:avLst/>
              <a:gdLst>
                <a:gd name="f0" fmla="val 10800000"/>
                <a:gd name="f1" fmla="val 5400000"/>
                <a:gd name="f2" fmla="val 180"/>
                <a:gd name="f3" fmla="val w"/>
                <a:gd name="f4" fmla="val h"/>
                <a:gd name="f5" fmla="val 0"/>
                <a:gd name="f6" fmla="val 32930"/>
                <a:gd name="f7" fmla="val 90385"/>
                <a:gd name="f8" fmla="val 11698"/>
                <a:gd name="f9" fmla="val 86826"/>
                <a:gd name="f10" fmla="val 15893"/>
                <a:gd name="f11" fmla="val 30006"/>
                <a:gd name="f12" fmla="val 18560"/>
                <a:gd name="f13" fmla="val 32931"/>
                <a:gd name="f14" fmla="val 3814"/>
                <a:gd name="f15" fmla="val 32117"/>
                <a:gd name="f16" fmla="val 8594"/>
                <a:gd name="f17" fmla="val 27591"/>
                <a:gd name="f18" fmla="val 11797"/>
                <a:gd name="f19" fmla="val 22810"/>
                <a:gd name="f20" fmla="val 10996"/>
                <a:gd name="f21" fmla="val 22709"/>
                <a:gd name="f22" fmla="val 10971"/>
                <a:gd name="f23" fmla="val 22607"/>
                <a:gd name="f24" fmla="val 10958"/>
                <a:gd name="f25" fmla="val 22505"/>
                <a:gd name="f26" fmla="val 10933"/>
                <a:gd name="f27" fmla="val 17597"/>
                <a:gd name="f28" fmla="val 9801"/>
                <a:gd name="f29" fmla="val 14533"/>
                <a:gd name="f30" fmla="val 4907"/>
                <a:gd name="f31" fmla="val 15639"/>
                <a:gd name="f32" fmla="val 77291"/>
                <a:gd name="f33" fmla="+- 0 0 -90"/>
                <a:gd name="f34" fmla="*/ f3 1 32930"/>
                <a:gd name="f35" fmla="*/ f4 1 90385"/>
                <a:gd name="f36" fmla="val f5"/>
                <a:gd name="f37" fmla="val f6"/>
                <a:gd name="f38" fmla="val f7"/>
                <a:gd name="f39" fmla="*/ f33 f0 1"/>
                <a:gd name="f40" fmla="+- f38 0 f36"/>
                <a:gd name="f41" fmla="+- f37 0 f36"/>
                <a:gd name="f42" fmla="*/ f39 1 f2"/>
                <a:gd name="f43" fmla="*/ f41 1 32930"/>
                <a:gd name="f44" fmla="*/ f40 1 90385"/>
                <a:gd name="f45" fmla="*/ 11698 f41 1"/>
                <a:gd name="f46" fmla="*/ 86826 f40 1"/>
                <a:gd name="f47" fmla="*/ 15893 f41 1"/>
                <a:gd name="f48" fmla="*/ 90385 f40 1"/>
                <a:gd name="f49" fmla="*/ 30006 f41 1"/>
                <a:gd name="f50" fmla="*/ 18560 f40 1"/>
                <a:gd name="f51" fmla="*/ 32931 f41 1"/>
                <a:gd name="f52" fmla="*/ 3814 f40 1"/>
                <a:gd name="f53" fmla="*/ 22810 f41 1"/>
                <a:gd name="f54" fmla="*/ 10996 f40 1"/>
                <a:gd name="f55" fmla="*/ 22505 f41 1"/>
                <a:gd name="f56" fmla="*/ 10933 f40 1"/>
                <a:gd name="f57" fmla="*/ 15639 f41 1"/>
                <a:gd name="f58" fmla="*/ 0 f40 1"/>
                <a:gd name="f59" fmla="*/ 0 f41 1"/>
                <a:gd name="f60" fmla="*/ 77291 f40 1"/>
                <a:gd name="f61" fmla="+- f42 0 f1"/>
                <a:gd name="f62" fmla="*/ f45 1 32930"/>
                <a:gd name="f63" fmla="*/ f46 1 90385"/>
                <a:gd name="f64" fmla="*/ f47 1 32930"/>
                <a:gd name="f65" fmla="*/ f48 1 90385"/>
                <a:gd name="f66" fmla="*/ f49 1 32930"/>
                <a:gd name="f67" fmla="*/ f50 1 90385"/>
                <a:gd name="f68" fmla="*/ f51 1 32930"/>
                <a:gd name="f69" fmla="*/ f52 1 90385"/>
                <a:gd name="f70" fmla="*/ f53 1 32930"/>
                <a:gd name="f71" fmla="*/ f54 1 90385"/>
                <a:gd name="f72" fmla="*/ f55 1 32930"/>
                <a:gd name="f73" fmla="*/ f56 1 90385"/>
                <a:gd name="f74" fmla="*/ f57 1 32930"/>
                <a:gd name="f75" fmla="*/ f58 1 90385"/>
                <a:gd name="f76" fmla="*/ f59 1 32930"/>
                <a:gd name="f77" fmla="*/ f60 1 90385"/>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10" y="f111"/>
                </a:cxn>
                <a:cxn ang="f61">
                  <a:pos x="f112" y="f113"/>
                </a:cxn>
                <a:cxn ang="f61">
                  <a:pos x="f114" y="f115"/>
                </a:cxn>
                <a:cxn ang="f61">
                  <a:pos x="f116" y="f117"/>
                </a:cxn>
              </a:cxnLst>
              <a:rect l="f98" t="f101" r="f99" b="f100"/>
              <a:pathLst>
                <a:path w="32930" h="90385">
                  <a:moveTo>
                    <a:pt x="f8" y="f9"/>
                  </a:moveTo>
                  <a:lnTo>
                    <a:pt x="f10" y="f7"/>
                  </a:lnTo>
                  <a:lnTo>
                    <a:pt x="f11" y="f12"/>
                  </a:lnTo>
                  <a:lnTo>
                    <a:pt x="f13" y="f14"/>
                  </a:lnTo>
                  <a:cubicBezTo>
                    <a:pt x="f15" y="f16"/>
                    <a:pt x="f17" y="f18"/>
                    <a:pt x="f19" y="f20"/>
                  </a:cubicBezTo>
                  <a:cubicBezTo>
                    <a:pt x="f21" y="f22"/>
                    <a:pt x="f23" y="f24"/>
                    <a:pt x="f25" y="f26"/>
                  </a:cubicBezTo>
                  <a:cubicBezTo>
                    <a:pt x="f27" y="f28"/>
                    <a:pt x="f29" y="f30"/>
                    <a:pt x="f31" y="f5"/>
                  </a:cubicBez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4" name="Freeform: Shape 478">
              <a:extLst>
                <a:ext uri="{FF2B5EF4-FFF2-40B4-BE49-F238E27FC236}">
                  <a16:creationId xmlns:a16="http://schemas.microsoft.com/office/drawing/2014/main" id="{588F1291-F8C2-E34D-6465-43A19A51F6B8}"/>
                </a:ext>
              </a:extLst>
            </p:cNvPr>
            <p:cNvSpPr/>
            <p:nvPr/>
          </p:nvSpPr>
          <p:spPr>
            <a:xfrm flipH="1">
              <a:off x="8565175" y="2533756"/>
              <a:ext cx="114876" cy="513124"/>
            </a:xfrm>
            <a:custGeom>
              <a:avLst/>
              <a:gdLst>
                <a:gd name="f0" fmla="val 10800000"/>
                <a:gd name="f1" fmla="val 5400000"/>
                <a:gd name="f2" fmla="val 180"/>
                <a:gd name="f3" fmla="val w"/>
                <a:gd name="f4" fmla="val h"/>
                <a:gd name="f5" fmla="val 0"/>
                <a:gd name="f6" fmla="val 114880"/>
                <a:gd name="f7" fmla="val 513123"/>
                <a:gd name="f8" fmla="val 97493"/>
                <a:gd name="f9" fmla="val 7496"/>
                <a:gd name="f10" fmla="val 96349"/>
                <a:gd name="f11" fmla="val 13090"/>
                <a:gd name="f12" fmla="val 95713"/>
                <a:gd name="f13" fmla="val 16268"/>
                <a:gd name="f14" fmla="val 226"/>
                <a:gd name="f15" fmla="val 502008"/>
                <a:gd name="f16" fmla="val -880"/>
                <a:gd name="f17" fmla="val 506915"/>
                <a:gd name="f18" fmla="val 2184"/>
                <a:gd name="f19" fmla="val 511809"/>
                <a:gd name="f20" fmla="val 7091"/>
                <a:gd name="f21" fmla="val 512941"/>
                <a:gd name="f22" fmla="val 11834"/>
                <a:gd name="f23" fmla="val 513920"/>
                <a:gd name="f24" fmla="val 16475"/>
                <a:gd name="f25" fmla="val 510869"/>
                <a:gd name="f26" fmla="val 17454"/>
                <a:gd name="f27" fmla="val 506127"/>
                <a:gd name="f28" fmla="val 17480"/>
                <a:gd name="f29" fmla="val 506025"/>
                <a:gd name="f30" fmla="val 17505"/>
                <a:gd name="f31" fmla="val 505924"/>
                <a:gd name="f32" fmla="val 17518"/>
                <a:gd name="f33" fmla="val 505822"/>
                <a:gd name="f34" fmla="val 18662"/>
                <a:gd name="f35" fmla="val 500228"/>
                <a:gd name="f36" fmla="val 114785"/>
                <a:gd name="f37" fmla="val 11183"/>
                <a:gd name="f38" fmla="val 114848"/>
                <a:gd name="f39" fmla="val 10674"/>
                <a:gd name="f40" fmla="val 10166"/>
                <a:gd name="f41" fmla="val 9657"/>
                <a:gd name="f42" fmla="val 9060"/>
                <a:gd name="f43" fmla="val 8475"/>
                <a:gd name="f44" fmla="val 7878"/>
                <a:gd name="f45" fmla="val 114912"/>
                <a:gd name="f46" fmla="val 7293"/>
                <a:gd name="f47" fmla="val 6683"/>
                <a:gd name="f48" fmla="val 6098"/>
                <a:gd name="f49" fmla="val 4954"/>
                <a:gd name="f50" fmla="val 114149"/>
                <a:gd name="f51" fmla="val 4572"/>
                <a:gd name="f52" fmla="val 113755"/>
                <a:gd name="f53" fmla="val 4000"/>
                <a:gd name="f54" fmla="val 113335"/>
                <a:gd name="f55" fmla="val 3441"/>
                <a:gd name="f56" fmla="val 112878"/>
                <a:gd name="f57" fmla="val 2920"/>
                <a:gd name="f58" fmla="val 109788"/>
                <a:gd name="f59" fmla="val -627"/>
                <a:gd name="f60" fmla="val 104397"/>
                <a:gd name="f61" fmla="val -996"/>
                <a:gd name="f62" fmla="val 100862"/>
                <a:gd name="f63" fmla="val 2106"/>
                <a:gd name="f64" fmla="val 99273"/>
                <a:gd name="f65" fmla="val 3479"/>
                <a:gd name="f66" fmla="val 98256"/>
                <a:gd name="f67" fmla="val 5411"/>
                <a:gd name="f68" fmla="val 98002"/>
                <a:gd name="f69" fmla="+- 0 0 -90"/>
                <a:gd name="f70" fmla="*/ f3 1 114880"/>
                <a:gd name="f71" fmla="*/ f4 1 513123"/>
                <a:gd name="f72" fmla="val f5"/>
                <a:gd name="f73" fmla="val f6"/>
                <a:gd name="f74" fmla="val f7"/>
                <a:gd name="f75" fmla="*/ f69 f0 1"/>
                <a:gd name="f76" fmla="+- f74 0 f72"/>
                <a:gd name="f77" fmla="+- f73 0 f72"/>
                <a:gd name="f78" fmla="*/ f75 1 f2"/>
                <a:gd name="f79" fmla="*/ f77 1 114880"/>
                <a:gd name="f80" fmla="*/ f76 1 513123"/>
                <a:gd name="f81" fmla="*/ 97493 f77 1"/>
                <a:gd name="f82" fmla="*/ 7496 f76 1"/>
                <a:gd name="f83" fmla="*/ 96349 f77 1"/>
                <a:gd name="f84" fmla="*/ 13090 f76 1"/>
                <a:gd name="f85" fmla="*/ 95713 f77 1"/>
                <a:gd name="f86" fmla="*/ 16268 f76 1"/>
                <a:gd name="f87" fmla="*/ 226 f77 1"/>
                <a:gd name="f88" fmla="*/ 502008 f76 1"/>
                <a:gd name="f89" fmla="*/ 7091 f77 1"/>
                <a:gd name="f90" fmla="*/ 512941 f76 1"/>
                <a:gd name="f91" fmla="*/ 17454 f77 1"/>
                <a:gd name="f92" fmla="*/ 506127 f76 1"/>
                <a:gd name="f93" fmla="*/ 17518 f77 1"/>
                <a:gd name="f94" fmla="*/ 505822 f76 1"/>
                <a:gd name="f95" fmla="*/ 18662 f77 1"/>
                <a:gd name="f96" fmla="*/ 500228 f76 1"/>
                <a:gd name="f97" fmla="*/ 114785 f77 1"/>
                <a:gd name="f98" fmla="*/ 11183 f76 1"/>
                <a:gd name="f99" fmla="*/ 9657 f76 1"/>
                <a:gd name="f100" fmla="*/ 7878 f76 1"/>
                <a:gd name="f101" fmla="*/ 6098 f76 1"/>
                <a:gd name="f102" fmla="*/ 114149 f77 1"/>
                <a:gd name="f103" fmla="*/ 4572 f76 1"/>
                <a:gd name="f104" fmla="*/ 112878 f77 1"/>
                <a:gd name="f105" fmla="*/ 2920 f76 1"/>
                <a:gd name="f106" fmla="*/ 100862 f77 1"/>
                <a:gd name="f107" fmla="*/ 2106 f76 1"/>
                <a:gd name="f108" fmla="*/ 98002 f77 1"/>
                <a:gd name="f109" fmla="+- f78 0 f1"/>
                <a:gd name="f110" fmla="*/ f81 1 114880"/>
                <a:gd name="f111" fmla="*/ f82 1 513123"/>
                <a:gd name="f112" fmla="*/ f83 1 114880"/>
                <a:gd name="f113" fmla="*/ f84 1 513123"/>
                <a:gd name="f114" fmla="*/ f85 1 114880"/>
                <a:gd name="f115" fmla="*/ f86 1 513123"/>
                <a:gd name="f116" fmla="*/ f87 1 114880"/>
                <a:gd name="f117" fmla="*/ f88 1 513123"/>
                <a:gd name="f118" fmla="*/ f89 1 114880"/>
                <a:gd name="f119" fmla="*/ f90 1 513123"/>
                <a:gd name="f120" fmla="*/ f91 1 114880"/>
                <a:gd name="f121" fmla="*/ f92 1 513123"/>
                <a:gd name="f122" fmla="*/ f93 1 114880"/>
                <a:gd name="f123" fmla="*/ f94 1 513123"/>
                <a:gd name="f124" fmla="*/ f95 1 114880"/>
                <a:gd name="f125" fmla="*/ f96 1 513123"/>
                <a:gd name="f126" fmla="*/ f97 1 114880"/>
                <a:gd name="f127" fmla="*/ f98 1 513123"/>
                <a:gd name="f128" fmla="*/ f99 1 513123"/>
                <a:gd name="f129" fmla="*/ f100 1 513123"/>
                <a:gd name="f130" fmla="*/ f101 1 513123"/>
                <a:gd name="f131" fmla="*/ f102 1 114880"/>
                <a:gd name="f132" fmla="*/ f103 1 513123"/>
                <a:gd name="f133" fmla="*/ f104 1 114880"/>
                <a:gd name="f134" fmla="*/ f105 1 513123"/>
                <a:gd name="f135" fmla="*/ f106 1 114880"/>
                <a:gd name="f136" fmla="*/ f107 1 513123"/>
                <a:gd name="f137" fmla="*/ f108 1 114880"/>
                <a:gd name="f138" fmla="*/ f72 1 f79"/>
                <a:gd name="f139" fmla="*/ f73 1 f79"/>
                <a:gd name="f140" fmla="*/ f72 1 f80"/>
                <a:gd name="f141" fmla="*/ f74 1 f80"/>
                <a:gd name="f142" fmla="*/ f110 1 f79"/>
                <a:gd name="f143" fmla="*/ f111 1 f80"/>
                <a:gd name="f144" fmla="*/ f112 1 f79"/>
                <a:gd name="f145" fmla="*/ f113 1 f80"/>
                <a:gd name="f146" fmla="*/ f114 1 f79"/>
                <a:gd name="f147" fmla="*/ f115 1 f80"/>
                <a:gd name="f148" fmla="*/ f116 1 f79"/>
                <a:gd name="f149" fmla="*/ f117 1 f80"/>
                <a:gd name="f150" fmla="*/ f118 1 f79"/>
                <a:gd name="f151" fmla="*/ f119 1 f80"/>
                <a:gd name="f152" fmla="*/ f120 1 f79"/>
                <a:gd name="f153" fmla="*/ f121 1 f80"/>
                <a:gd name="f154" fmla="*/ f122 1 f79"/>
                <a:gd name="f155" fmla="*/ f123 1 f80"/>
                <a:gd name="f156" fmla="*/ f124 1 f79"/>
                <a:gd name="f157" fmla="*/ f125 1 f80"/>
                <a:gd name="f158" fmla="*/ f126 1 f79"/>
                <a:gd name="f159" fmla="*/ f127 1 f80"/>
                <a:gd name="f160" fmla="*/ f128 1 f80"/>
                <a:gd name="f161" fmla="*/ f129 1 f80"/>
                <a:gd name="f162" fmla="*/ f130 1 f80"/>
                <a:gd name="f163" fmla="*/ f131 1 f79"/>
                <a:gd name="f164" fmla="*/ f132 1 f80"/>
                <a:gd name="f165" fmla="*/ f133 1 f79"/>
                <a:gd name="f166" fmla="*/ f134 1 f80"/>
                <a:gd name="f167" fmla="*/ f135 1 f79"/>
                <a:gd name="f168" fmla="*/ f136 1 f80"/>
                <a:gd name="f169" fmla="*/ f137 1 f79"/>
                <a:gd name="f170" fmla="*/ f138 f70 1"/>
                <a:gd name="f171" fmla="*/ f139 f70 1"/>
                <a:gd name="f172" fmla="*/ f141 f71 1"/>
                <a:gd name="f173" fmla="*/ f140 f71 1"/>
                <a:gd name="f174" fmla="*/ f142 f70 1"/>
                <a:gd name="f175" fmla="*/ f143 f71 1"/>
                <a:gd name="f176" fmla="*/ f144 f70 1"/>
                <a:gd name="f177" fmla="*/ f145 f71 1"/>
                <a:gd name="f178" fmla="*/ f146 f70 1"/>
                <a:gd name="f179" fmla="*/ f147 f71 1"/>
                <a:gd name="f180" fmla="*/ f148 f70 1"/>
                <a:gd name="f181" fmla="*/ f149 f71 1"/>
                <a:gd name="f182" fmla="*/ f150 f70 1"/>
                <a:gd name="f183" fmla="*/ f151 f71 1"/>
                <a:gd name="f184" fmla="*/ f152 f70 1"/>
                <a:gd name="f185" fmla="*/ f153 f71 1"/>
                <a:gd name="f186" fmla="*/ f154 f70 1"/>
                <a:gd name="f187" fmla="*/ f155 f71 1"/>
                <a:gd name="f188" fmla="*/ f156 f70 1"/>
                <a:gd name="f189" fmla="*/ f157 f71 1"/>
                <a:gd name="f190" fmla="*/ f158 f70 1"/>
                <a:gd name="f191" fmla="*/ f159 f71 1"/>
                <a:gd name="f192" fmla="*/ f160 f71 1"/>
                <a:gd name="f193" fmla="*/ f161 f71 1"/>
                <a:gd name="f194" fmla="*/ f162 f71 1"/>
                <a:gd name="f195" fmla="*/ f163 f70 1"/>
                <a:gd name="f196" fmla="*/ f164 f71 1"/>
                <a:gd name="f197" fmla="*/ f165 f70 1"/>
                <a:gd name="f198" fmla="*/ f166 f71 1"/>
                <a:gd name="f199" fmla="*/ f167 f70 1"/>
                <a:gd name="f200" fmla="*/ f168 f71 1"/>
                <a:gd name="f201" fmla="*/ f169 f70 1"/>
              </a:gdLst>
              <a:ahLst/>
              <a:cxnLst>
                <a:cxn ang="3cd4">
                  <a:pos x="hc" y="t"/>
                </a:cxn>
                <a:cxn ang="0">
                  <a:pos x="r" y="vc"/>
                </a:cxn>
                <a:cxn ang="cd4">
                  <a:pos x="hc" y="b"/>
                </a:cxn>
                <a:cxn ang="cd2">
                  <a:pos x="l" y="vc"/>
                </a:cxn>
                <a:cxn ang="f109">
                  <a:pos x="f174" y="f175"/>
                </a:cxn>
                <a:cxn ang="f109">
                  <a:pos x="f176" y="f177"/>
                </a:cxn>
                <a:cxn ang="f109">
                  <a:pos x="f178" y="f179"/>
                </a:cxn>
                <a:cxn ang="f109">
                  <a:pos x="f180" y="f181"/>
                </a:cxn>
                <a:cxn ang="f109">
                  <a:pos x="f182" y="f183"/>
                </a:cxn>
                <a:cxn ang="f109">
                  <a:pos x="f184" y="f185"/>
                </a:cxn>
                <a:cxn ang="f109">
                  <a:pos x="f186" y="f187"/>
                </a:cxn>
                <a:cxn ang="f109">
                  <a:pos x="f188" y="f189"/>
                </a:cxn>
                <a:cxn ang="f109">
                  <a:pos x="f190" y="f191"/>
                </a:cxn>
                <a:cxn ang="f109">
                  <a:pos x="f190" y="f192"/>
                </a:cxn>
                <a:cxn ang="f109">
                  <a:pos x="f190" y="f193"/>
                </a:cxn>
                <a:cxn ang="f109">
                  <a:pos x="f190" y="f194"/>
                </a:cxn>
                <a:cxn ang="f109">
                  <a:pos x="f195" y="f196"/>
                </a:cxn>
                <a:cxn ang="f109">
                  <a:pos x="f197" y="f198"/>
                </a:cxn>
                <a:cxn ang="f109">
                  <a:pos x="f199" y="f200"/>
                </a:cxn>
                <a:cxn ang="f109">
                  <a:pos x="f201" y="f175"/>
                </a:cxn>
              </a:cxnLst>
              <a:rect l="f170" t="f173" r="f171" b="f172"/>
              <a:pathLst>
                <a:path w="114880" h="513123">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lnTo>
                    <a:pt x="f34" y="f35"/>
                  </a:lnTo>
                  <a:lnTo>
                    <a:pt x="f36" y="f37"/>
                  </a:lnTo>
                  <a:cubicBezTo>
                    <a:pt x="f38" y="f39"/>
                    <a:pt x="f38" y="f40"/>
                    <a:pt x="f36" y="f41"/>
                  </a:cubicBezTo>
                  <a:cubicBezTo>
                    <a:pt x="f38" y="f42"/>
                    <a:pt x="f38" y="f43"/>
                    <a:pt x="f36" y="f44"/>
                  </a:cubicBezTo>
                  <a:cubicBezTo>
                    <a:pt x="f45" y="f46"/>
                    <a:pt x="f45" y="f47"/>
                    <a:pt x="f36" y="f48"/>
                  </a:cubicBezTo>
                  <a:cubicBezTo>
                    <a:pt x="f36" y="f48"/>
                    <a:pt x="f36" y="f49"/>
                    <a:pt x="f50" y="f51"/>
                  </a:cubicBezTo>
                  <a:cubicBezTo>
                    <a:pt x="f52" y="f53"/>
                    <a:pt x="f54" y="f55"/>
                    <a:pt x="f56" y="f57"/>
                  </a:cubicBezTo>
                  <a:cubicBezTo>
                    <a:pt x="f58" y="f59"/>
                    <a:pt x="f60" y="f61"/>
                    <a:pt x="f62" y="f63"/>
                  </a:cubicBezTo>
                  <a:cubicBezTo>
                    <a:pt x="f64" y="f65"/>
                    <a:pt x="f66" y="f67"/>
                    <a:pt x="f6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5" name="Freeform: Shape 479">
              <a:extLst>
                <a:ext uri="{FF2B5EF4-FFF2-40B4-BE49-F238E27FC236}">
                  <a16:creationId xmlns:a16="http://schemas.microsoft.com/office/drawing/2014/main" id="{DFF7BFD5-E07B-0164-E0AF-11365531AB7C}"/>
                </a:ext>
              </a:extLst>
            </p:cNvPr>
            <p:cNvSpPr/>
            <p:nvPr/>
          </p:nvSpPr>
          <p:spPr>
            <a:xfrm flipH="1">
              <a:off x="11386401" y="2183395"/>
              <a:ext cx="1399" cy="12710"/>
            </a:xfrm>
            <a:custGeom>
              <a:avLst/>
              <a:gdLst>
                <a:gd name="f0" fmla="val 10800000"/>
                <a:gd name="f1" fmla="val 5400000"/>
                <a:gd name="f2" fmla="val 180"/>
                <a:gd name="f3" fmla="val w"/>
                <a:gd name="f4" fmla="val h"/>
                <a:gd name="f5" fmla="val 0"/>
                <a:gd name="f6" fmla="val 1398"/>
                <a:gd name="f7" fmla="val 12712"/>
                <a:gd name="f8" fmla="val 1399"/>
                <a:gd name="f9" fmla="+- 0 0 -90"/>
                <a:gd name="f10" fmla="*/ f3 1 1398"/>
                <a:gd name="f11" fmla="*/ f4 1 12712"/>
                <a:gd name="f12" fmla="val f5"/>
                <a:gd name="f13" fmla="val f6"/>
                <a:gd name="f14" fmla="val f7"/>
                <a:gd name="f15" fmla="*/ f9 f0 1"/>
                <a:gd name="f16" fmla="+- f14 0 f12"/>
                <a:gd name="f17" fmla="+- f13 0 f12"/>
                <a:gd name="f18" fmla="*/ f15 1 f2"/>
                <a:gd name="f19" fmla="*/ f17 1 1398"/>
                <a:gd name="f20" fmla="*/ f16 1 12712"/>
                <a:gd name="f21" fmla="*/ 1399 f17 1"/>
                <a:gd name="f22" fmla="*/ 0 f16 1"/>
                <a:gd name="f23" fmla="*/ 0 f17 1"/>
                <a:gd name="f24" fmla="+- f18 0 f1"/>
                <a:gd name="f25" fmla="*/ f21 1 1398"/>
                <a:gd name="f26" fmla="*/ f22 1 12712"/>
                <a:gd name="f27" fmla="*/ f23 1 139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398" h="12712">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6" name="Freeform: Shape 480">
              <a:extLst>
                <a:ext uri="{FF2B5EF4-FFF2-40B4-BE49-F238E27FC236}">
                  <a16:creationId xmlns:a16="http://schemas.microsoft.com/office/drawing/2014/main" id="{4E063BF3-F620-EAA8-F6BC-808B9D5FBC58}"/>
                </a:ext>
              </a:extLst>
            </p:cNvPr>
            <p:cNvSpPr/>
            <p:nvPr/>
          </p:nvSpPr>
          <p:spPr>
            <a:xfrm flipH="1">
              <a:off x="11390973" y="2159757"/>
              <a:ext cx="3813" cy="14237"/>
            </a:xfrm>
            <a:custGeom>
              <a:avLst/>
              <a:gdLst>
                <a:gd name="f0" fmla="val 10800000"/>
                <a:gd name="f1" fmla="val 5400000"/>
                <a:gd name="f2" fmla="val 180"/>
                <a:gd name="f3" fmla="val w"/>
                <a:gd name="f4" fmla="val h"/>
                <a:gd name="f5" fmla="val 0"/>
                <a:gd name="f6" fmla="val 3814"/>
                <a:gd name="f7" fmla="val 14237"/>
                <a:gd name="f8" fmla="val 14111"/>
                <a:gd name="f9" fmla="val 245"/>
                <a:gd name="f10" fmla="val 11416"/>
                <a:gd name="f11" fmla="val 1635"/>
                <a:gd name="f12" fmla="val 8962"/>
                <a:gd name="f13" fmla="val 7373"/>
                <a:gd name="f14" fmla="val 1769"/>
                <a:gd name="f15" fmla="val 5479"/>
                <a:gd name="f16" fmla="val 654"/>
                <a:gd name="f17" fmla="val 2784"/>
                <a:gd name="f18" fmla="val 763"/>
                <a:gd name="f19" fmla="val 9153"/>
                <a:gd name="f20" fmla="val 14238"/>
                <a:gd name="f21" fmla="+- 0 0 -90"/>
                <a:gd name="f22" fmla="*/ f3 1 3814"/>
                <a:gd name="f23" fmla="*/ f4 1 14237"/>
                <a:gd name="f24" fmla="val f5"/>
                <a:gd name="f25" fmla="val f6"/>
                <a:gd name="f26" fmla="val f7"/>
                <a:gd name="f27" fmla="*/ f21 f0 1"/>
                <a:gd name="f28" fmla="+- f26 0 f24"/>
                <a:gd name="f29" fmla="+- f25 0 f24"/>
                <a:gd name="f30" fmla="*/ f27 1 f2"/>
                <a:gd name="f31" fmla="*/ f29 1 3814"/>
                <a:gd name="f32" fmla="*/ f28 1 14237"/>
                <a:gd name="f33" fmla="*/ 0 f29 1"/>
                <a:gd name="f34" fmla="*/ 14111 f28 1"/>
                <a:gd name="f35" fmla="*/ 3814 f29 1"/>
                <a:gd name="f36" fmla="*/ 7373 f28 1"/>
                <a:gd name="f37" fmla="*/ 763 f29 1"/>
                <a:gd name="f38" fmla="*/ 0 f28 1"/>
                <a:gd name="f39" fmla="*/ 9153 f28 1"/>
                <a:gd name="f40" fmla="*/ 14238 f28 1"/>
                <a:gd name="f41" fmla="+- f30 0 f1"/>
                <a:gd name="f42" fmla="*/ f33 1 3814"/>
                <a:gd name="f43" fmla="*/ f34 1 14237"/>
                <a:gd name="f44" fmla="*/ f35 1 3814"/>
                <a:gd name="f45" fmla="*/ f36 1 14237"/>
                <a:gd name="f46" fmla="*/ f37 1 3814"/>
                <a:gd name="f47" fmla="*/ f38 1 14237"/>
                <a:gd name="f48" fmla="*/ f39 1 14237"/>
                <a:gd name="f49" fmla="*/ f40 1 14237"/>
                <a:gd name="f50" fmla="*/ f24 1 f31"/>
                <a:gd name="f51" fmla="*/ f25 1 f31"/>
                <a:gd name="f52" fmla="*/ f24 1 f32"/>
                <a:gd name="f53" fmla="*/ f26 1 f32"/>
                <a:gd name="f54" fmla="*/ f42 1 f31"/>
                <a:gd name="f55" fmla="*/ f43 1 f32"/>
                <a:gd name="f56" fmla="*/ f44 1 f31"/>
                <a:gd name="f57" fmla="*/ f45 1 f32"/>
                <a:gd name="f58" fmla="*/ f46 1 f31"/>
                <a:gd name="f59" fmla="*/ f47 1 f32"/>
                <a:gd name="f60" fmla="*/ f48 1 f32"/>
                <a:gd name="f61" fmla="*/ f49 1 f32"/>
                <a:gd name="f62" fmla="*/ f50 f22 1"/>
                <a:gd name="f63" fmla="*/ f51 f22 1"/>
                <a:gd name="f64" fmla="*/ f53 f23 1"/>
                <a:gd name="f65" fmla="*/ f52 f23 1"/>
                <a:gd name="f66" fmla="*/ f54 f22 1"/>
                <a:gd name="f67" fmla="*/ f55 f23 1"/>
                <a:gd name="f68" fmla="*/ f56 f22 1"/>
                <a:gd name="f69" fmla="*/ f57 f23 1"/>
                <a:gd name="f70" fmla="*/ f58 f22 1"/>
                <a:gd name="f71" fmla="*/ f59 f23 1"/>
                <a:gd name="f72" fmla="*/ f60 f23 1"/>
                <a:gd name="f73" fmla="*/ f61 f23 1"/>
              </a:gdLst>
              <a:ahLst/>
              <a:cxnLst>
                <a:cxn ang="3cd4">
                  <a:pos x="hc" y="t"/>
                </a:cxn>
                <a:cxn ang="0">
                  <a:pos x="r" y="vc"/>
                </a:cxn>
                <a:cxn ang="cd4">
                  <a:pos x="hc" y="b"/>
                </a:cxn>
                <a:cxn ang="cd2">
                  <a:pos x="l" y="vc"/>
                </a:cxn>
                <a:cxn ang="f41">
                  <a:pos x="f66" y="f67"/>
                </a:cxn>
                <a:cxn ang="f41">
                  <a:pos x="f68" y="f69"/>
                </a:cxn>
                <a:cxn ang="f41">
                  <a:pos x="f70" y="f71"/>
                </a:cxn>
                <a:cxn ang="f41">
                  <a:pos x="f70" y="f72"/>
                </a:cxn>
                <a:cxn ang="f41">
                  <a:pos x="f70" y="f73"/>
                </a:cxn>
              </a:cxnLst>
              <a:rect l="f62" t="f65" r="f63" b="f64"/>
              <a:pathLst>
                <a:path w="3814" h="14237">
                  <a:moveTo>
                    <a:pt x="f5" y="f8"/>
                  </a:moveTo>
                  <a:cubicBezTo>
                    <a:pt x="f9" y="f10"/>
                    <a:pt x="f11" y="f12"/>
                    <a:pt x="f6" y="f13"/>
                  </a:cubicBezTo>
                  <a:cubicBezTo>
                    <a:pt x="f14" y="f15"/>
                    <a:pt x="f16" y="f17"/>
                    <a:pt x="f18" y="f5"/>
                  </a:cubicBezTo>
                  <a:lnTo>
                    <a:pt x="f18" y="f19"/>
                  </a:lnTo>
                  <a:lnTo>
                    <a:pt x="f18"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7" name="Freeform: Shape 481">
              <a:extLst>
                <a:ext uri="{FF2B5EF4-FFF2-40B4-BE49-F238E27FC236}">
                  <a16:creationId xmlns:a16="http://schemas.microsoft.com/office/drawing/2014/main" id="{6B0DD334-1F77-122D-A1C0-678EDD2D3019}"/>
                </a:ext>
              </a:extLst>
            </p:cNvPr>
            <p:cNvSpPr/>
            <p:nvPr/>
          </p:nvSpPr>
          <p:spPr>
            <a:xfrm flipH="1">
              <a:off x="11410669" y="2904189"/>
              <a:ext cx="22704" cy="123946"/>
            </a:xfrm>
            <a:custGeom>
              <a:avLst/>
              <a:gdLst>
                <a:gd name="f0" fmla="val 10800000"/>
                <a:gd name="f1" fmla="val 5400000"/>
                <a:gd name="f2" fmla="val 180"/>
                <a:gd name="f3" fmla="val w"/>
                <a:gd name="f4" fmla="val h"/>
                <a:gd name="f5" fmla="val 0"/>
                <a:gd name="f6" fmla="val 22700"/>
                <a:gd name="f7" fmla="val 123945"/>
                <a:gd name="f8" fmla="val 10098"/>
                <a:gd name="f9" fmla="val 123946"/>
                <a:gd name="f10" fmla="val 14390"/>
                <a:gd name="f11" fmla="val 123272"/>
                <a:gd name="f12" fmla="val 17596"/>
                <a:gd name="f13" fmla="val 119636"/>
                <a:gd name="f14" fmla="val 17727"/>
                <a:gd name="f15" fmla="val 115301"/>
                <a:gd name="f16" fmla="val 22686"/>
                <a:gd name="f17" fmla="val 890"/>
                <a:gd name="f18" fmla="val 22972"/>
                <a:gd name="f19" fmla="val 5797"/>
                <a:gd name="f20" fmla="val 19226"/>
                <a:gd name="f21" fmla="val 10005"/>
                <a:gd name="f22" fmla="val 14318"/>
                <a:gd name="f23" fmla="val 10297"/>
                <a:gd name="f24" fmla="val 9411"/>
                <a:gd name="f25" fmla="val 10577"/>
                <a:gd name="f26" fmla="val 5202"/>
                <a:gd name="f27" fmla="val 6827"/>
                <a:gd name="f28" fmla="val 4915"/>
                <a:gd name="f29" fmla="val 1920"/>
                <a:gd name="f30" fmla="val 4877"/>
                <a:gd name="f31" fmla="val 1284"/>
                <a:gd name="f32" fmla="val 4910"/>
                <a:gd name="f33" fmla="val 636"/>
                <a:gd name="f34" fmla="val 5012"/>
                <a:gd name="f35" fmla="val 53"/>
                <a:gd name="f36" fmla="val 114412"/>
                <a:gd name="f37" fmla="val -18"/>
                <a:gd name="f38" fmla="val 115263"/>
                <a:gd name="f39" fmla="val 116102"/>
                <a:gd name="f40" fmla="val 116954"/>
                <a:gd name="f41" fmla="val 322"/>
                <a:gd name="f42" fmla="val 118035"/>
                <a:gd name="f43" fmla="val 750"/>
                <a:gd name="f44" fmla="val 119052"/>
                <a:gd name="f45" fmla="val 1325"/>
                <a:gd name="f46" fmla="val 120005"/>
                <a:gd name="f47" fmla="val 2549"/>
                <a:gd name="f48" fmla="val 121861"/>
                <a:gd name="f49" fmla="val 4399"/>
                <a:gd name="f50" fmla="val 123209"/>
                <a:gd name="f51" fmla="val 6538"/>
                <a:gd name="f52" fmla="val 123819"/>
                <a:gd name="f53" fmla="val 8191"/>
                <a:gd name="f54" fmla="+- 0 0 -90"/>
                <a:gd name="f55" fmla="*/ f3 1 22700"/>
                <a:gd name="f56" fmla="*/ f4 1 123945"/>
                <a:gd name="f57" fmla="val f5"/>
                <a:gd name="f58" fmla="val f6"/>
                <a:gd name="f59" fmla="val f7"/>
                <a:gd name="f60" fmla="*/ f54 f0 1"/>
                <a:gd name="f61" fmla="+- f59 0 f57"/>
                <a:gd name="f62" fmla="+- f58 0 f57"/>
                <a:gd name="f63" fmla="*/ f60 1 f2"/>
                <a:gd name="f64" fmla="*/ f62 1 22700"/>
                <a:gd name="f65" fmla="*/ f61 1 123945"/>
                <a:gd name="f66" fmla="*/ 10098 f62 1"/>
                <a:gd name="f67" fmla="*/ 123946 f61 1"/>
                <a:gd name="f68" fmla="*/ 17727 f62 1"/>
                <a:gd name="f69" fmla="*/ 115301 f61 1"/>
                <a:gd name="f70" fmla="*/ 22686 f62 1"/>
                <a:gd name="f71" fmla="*/ 890 f61 1"/>
                <a:gd name="f72" fmla="*/ 14318 f62 1"/>
                <a:gd name="f73" fmla="*/ 10297 f61 1"/>
                <a:gd name="f74" fmla="*/ 4915 f62 1"/>
                <a:gd name="f75" fmla="*/ 1920 f61 1"/>
                <a:gd name="f76" fmla="*/ 5012 f62 1"/>
                <a:gd name="f77" fmla="*/ 0 f61 1"/>
                <a:gd name="f78" fmla="*/ 53 f62 1"/>
                <a:gd name="f79" fmla="*/ 114412 f61 1"/>
                <a:gd name="f80" fmla="*/ 116954 f61 1"/>
                <a:gd name="f81" fmla="*/ 1325 f62 1"/>
                <a:gd name="f82" fmla="*/ 120005 f61 1"/>
                <a:gd name="f83" fmla="*/ 6538 f62 1"/>
                <a:gd name="f84" fmla="*/ 123819 f61 1"/>
                <a:gd name="f85" fmla="*/ 8191 f62 1"/>
                <a:gd name="f86" fmla="+- f63 0 f1"/>
                <a:gd name="f87" fmla="*/ f66 1 22700"/>
                <a:gd name="f88" fmla="*/ f67 1 123945"/>
                <a:gd name="f89" fmla="*/ f68 1 22700"/>
                <a:gd name="f90" fmla="*/ f69 1 123945"/>
                <a:gd name="f91" fmla="*/ f70 1 22700"/>
                <a:gd name="f92" fmla="*/ f71 1 123945"/>
                <a:gd name="f93" fmla="*/ f72 1 22700"/>
                <a:gd name="f94" fmla="*/ f73 1 123945"/>
                <a:gd name="f95" fmla="*/ f74 1 22700"/>
                <a:gd name="f96" fmla="*/ f75 1 123945"/>
                <a:gd name="f97" fmla="*/ f76 1 22700"/>
                <a:gd name="f98" fmla="*/ f77 1 123945"/>
                <a:gd name="f99" fmla="*/ f78 1 22700"/>
                <a:gd name="f100" fmla="*/ f79 1 123945"/>
                <a:gd name="f101" fmla="*/ f80 1 123945"/>
                <a:gd name="f102" fmla="*/ f81 1 22700"/>
                <a:gd name="f103" fmla="*/ f82 1 123945"/>
                <a:gd name="f104" fmla="*/ f83 1 22700"/>
                <a:gd name="f105" fmla="*/ f84 1 123945"/>
                <a:gd name="f106" fmla="*/ f85 1 22700"/>
                <a:gd name="f107" fmla="*/ f57 1 f64"/>
                <a:gd name="f108" fmla="*/ f58 1 f64"/>
                <a:gd name="f109" fmla="*/ f57 1 f65"/>
                <a:gd name="f110" fmla="*/ f59 1 f65"/>
                <a:gd name="f111" fmla="*/ f87 1 f64"/>
                <a:gd name="f112" fmla="*/ f88 1 f65"/>
                <a:gd name="f113" fmla="*/ f89 1 f64"/>
                <a:gd name="f114" fmla="*/ f90 1 f65"/>
                <a:gd name="f115" fmla="*/ f91 1 f64"/>
                <a:gd name="f116" fmla="*/ f92 1 f65"/>
                <a:gd name="f117" fmla="*/ f93 1 f64"/>
                <a:gd name="f118" fmla="*/ f94 1 f65"/>
                <a:gd name="f119" fmla="*/ f95 1 f64"/>
                <a:gd name="f120" fmla="*/ f96 1 f65"/>
                <a:gd name="f121" fmla="*/ f97 1 f64"/>
                <a:gd name="f122" fmla="*/ f98 1 f65"/>
                <a:gd name="f123" fmla="*/ f99 1 f64"/>
                <a:gd name="f124" fmla="*/ f100 1 f65"/>
                <a:gd name="f125" fmla="*/ f101 1 f65"/>
                <a:gd name="f126" fmla="*/ f102 1 f64"/>
                <a:gd name="f127" fmla="*/ f103 1 f65"/>
                <a:gd name="f128" fmla="*/ f104 1 f64"/>
                <a:gd name="f129" fmla="*/ f105 1 f65"/>
                <a:gd name="f130" fmla="*/ f106 1 f64"/>
                <a:gd name="f131" fmla="*/ f107 f55 1"/>
                <a:gd name="f132" fmla="*/ f108 f55 1"/>
                <a:gd name="f133" fmla="*/ f110 f56 1"/>
                <a:gd name="f134" fmla="*/ f109 f56 1"/>
                <a:gd name="f135" fmla="*/ f111 f55 1"/>
                <a:gd name="f136" fmla="*/ f112 f56 1"/>
                <a:gd name="f137" fmla="*/ f113 f55 1"/>
                <a:gd name="f138" fmla="*/ f114 f56 1"/>
                <a:gd name="f139" fmla="*/ f115 f55 1"/>
                <a:gd name="f140" fmla="*/ f116 f56 1"/>
                <a:gd name="f141" fmla="*/ f117 f55 1"/>
                <a:gd name="f142" fmla="*/ f118 f56 1"/>
                <a:gd name="f143" fmla="*/ f119 f55 1"/>
                <a:gd name="f144" fmla="*/ f120 f56 1"/>
                <a:gd name="f145" fmla="*/ f121 f55 1"/>
                <a:gd name="f146" fmla="*/ f122 f56 1"/>
                <a:gd name="f147" fmla="*/ f123 f55 1"/>
                <a:gd name="f148" fmla="*/ f124 f56 1"/>
                <a:gd name="f149" fmla="*/ f125 f56 1"/>
                <a:gd name="f150" fmla="*/ f126 f55 1"/>
                <a:gd name="f151" fmla="*/ f127 f56 1"/>
                <a:gd name="f152" fmla="*/ f128 f55 1"/>
                <a:gd name="f153" fmla="*/ f129 f56 1"/>
                <a:gd name="f154" fmla="*/ f130 f55 1"/>
              </a:gdLst>
              <a:ahLst/>
              <a:cxnLst>
                <a:cxn ang="3cd4">
                  <a:pos x="hc" y="t"/>
                </a:cxn>
                <a:cxn ang="0">
                  <a:pos x="r" y="vc"/>
                </a:cxn>
                <a:cxn ang="cd4">
                  <a:pos x="hc" y="b"/>
                </a:cxn>
                <a:cxn ang="cd2">
                  <a:pos x="l" y="vc"/>
                </a:cxn>
                <a:cxn ang="f86">
                  <a:pos x="f135" y="f136"/>
                </a:cxn>
                <a:cxn ang="f86">
                  <a:pos x="f137" y="f138"/>
                </a:cxn>
                <a:cxn ang="f86">
                  <a:pos x="f139" y="f140"/>
                </a:cxn>
                <a:cxn ang="f86">
                  <a:pos x="f141" y="f142"/>
                </a:cxn>
                <a:cxn ang="f86">
                  <a:pos x="f143" y="f144"/>
                </a:cxn>
                <a:cxn ang="f86">
                  <a:pos x="f145" y="f146"/>
                </a:cxn>
                <a:cxn ang="f86">
                  <a:pos x="f147" y="f148"/>
                </a:cxn>
                <a:cxn ang="f86">
                  <a:pos x="f147" y="f149"/>
                </a:cxn>
                <a:cxn ang="f86">
                  <a:pos x="f150" y="f151"/>
                </a:cxn>
                <a:cxn ang="f86">
                  <a:pos x="f152" y="f153"/>
                </a:cxn>
                <a:cxn ang="f86">
                  <a:pos x="f154" y="f153"/>
                </a:cxn>
              </a:cxnLst>
              <a:rect l="f131" t="f134" r="f132" b="f133"/>
              <a:pathLst>
                <a:path w="22700" h="123945">
                  <a:moveTo>
                    <a:pt x="f8" y="f9"/>
                  </a:moveTo>
                  <a:cubicBezTo>
                    <a:pt x="f10" y="f11"/>
                    <a:pt x="f12" y="f13"/>
                    <a:pt x="f14" y="f15"/>
                  </a:cubicBezTo>
                  <a:lnTo>
                    <a:pt x="f16" y="f17"/>
                  </a:lnTo>
                  <a:cubicBezTo>
                    <a:pt x="f18" y="f19"/>
                    <a:pt x="f20" y="f21"/>
                    <a:pt x="f22" y="f23"/>
                  </a:cubicBezTo>
                  <a:cubicBezTo>
                    <a:pt x="f24" y="f25"/>
                    <a:pt x="f26" y="f27"/>
                    <a:pt x="f28" y="f29"/>
                  </a:cubicBezTo>
                  <a:cubicBezTo>
                    <a:pt x="f30" y="f31"/>
                    <a:pt x="f32" y="f33"/>
                    <a:pt x="f34" y="f5"/>
                  </a:cubicBezTo>
                  <a:lnTo>
                    <a:pt x="f35" y="f36"/>
                  </a:lnTo>
                  <a:cubicBezTo>
                    <a:pt x="f37" y="f38"/>
                    <a:pt x="f37" y="f39"/>
                    <a:pt x="f35" y="f40"/>
                  </a:cubicBezTo>
                  <a:cubicBezTo>
                    <a:pt x="f41" y="f42"/>
                    <a:pt x="f43" y="f44"/>
                    <a:pt x="f45" y="f46"/>
                  </a:cubicBezTo>
                  <a:cubicBezTo>
                    <a:pt x="f47" y="f48"/>
                    <a:pt x="f49" y="f50"/>
                    <a:pt x="f51" y="f52"/>
                  </a:cubicBezTo>
                  <a:lnTo>
                    <a:pt x="f53" y="f5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8" name="Freeform: Shape 482">
              <a:extLst>
                <a:ext uri="{FF2B5EF4-FFF2-40B4-BE49-F238E27FC236}">
                  <a16:creationId xmlns:a16="http://schemas.microsoft.com/office/drawing/2014/main" id="{BA05E55A-4616-0D17-01A6-0B8CB24C7261}"/>
                </a:ext>
              </a:extLst>
            </p:cNvPr>
            <p:cNvSpPr/>
            <p:nvPr/>
          </p:nvSpPr>
          <p:spPr>
            <a:xfrm flipH="1">
              <a:off x="11401406" y="2672059"/>
              <a:ext cx="26572" cy="242169"/>
            </a:xfrm>
            <a:custGeom>
              <a:avLst/>
              <a:gdLst>
                <a:gd name="f0" fmla="val 10800000"/>
                <a:gd name="f1" fmla="val 5400000"/>
                <a:gd name="f2" fmla="val 180"/>
                <a:gd name="f3" fmla="val w"/>
                <a:gd name="f4" fmla="val h"/>
                <a:gd name="f5" fmla="val 0"/>
                <a:gd name="f6" fmla="val 26575"/>
                <a:gd name="f7" fmla="val 242174"/>
                <a:gd name="f8" fmla="val 8012"/>
                <a:gd name="f9" fmla="val 242171"/>
                <a:gd name="f10" fmla="val 12996"/>
                <a:gd name="f11" fmla="val 242311"/>
                <a:gd name="f12" fmla="val 17151"/>
                <a:gd name="f13" fmla="val 238396"/>
                <a:gd name="f14" fmla="val 17294"/>
                <a:gd name="f15" fmla="val 233412"/>
                <a:gd name="f16" fmla="val 233400"/>
                <a:gd name="f17" fmla="val 26576"/>
                <a:gd name="f18" fmla="val 16272"/>
                <a:gd name="f19" fmla="val 12589"/>
                <a:gd name="f20" fmla="val 2924"/>
                <a:gd name="f21" fmla="val 9538"/>
                <a:gd name="f22" fmla="val 2"/>
                <a:gd name="f23" fmla="val 222975"/>
                <a:gd name="f24" fmla="val 227298"/>
                <a:gd name="f25" fmla="val 233018"/>
                <a:gd name="f26" fmla="val -93"/>
                <a:gd name="f27" fmla="val 237684"/>
                <a:gd name="f28" fmla="val 3379"/>
                <a:gd name="f29" fmla="val 241650"/>
                <a:gd name="f30" fmla="+- 0 0 -90"/>
                <a:gd name="f31" fmla="*/ f3 1 26575"/>
                <a:gd name="f32" fmla="*/ f4 1 242174"/>
                <a:gd name="f33" fmla="val f5"/>
                <a:gd name="f34" fmla="val f6"/>
                <a:gd name="f35" fmla="val f7"/>
                <a:gd name="f36" fmla="*/ f30 f0 1"/>
                <a:gd name="f37" fmla="+- f35 0 f33"/>
                <a:gd name="f38" fmla="+- f34 0 f33"/>
                <a:gd name="f39" fmla="*/ f36 1 f2"/>
                <a:gd name="f40" fmla="*/ f38 1 26575"/>
                <a:gd name="f41" fmla="*/ f37 1 242174"/>
                <a:gd name="f42" fmla="*/ 8012 f38 1"/>
                <a:gd name="f43" fmla="*/ 242171 f37 1"/>
                <a:gd name="f44" fmla="*/ 17294 f38 1"/>
                <a:gd name="f45" fmla="*/ 233412 f37 1"/>
                <a:gd name="f46" fmla="*/ 233400 f37 1"/>
                <a:gd name="f47" fmla="*/ 26576 f38 1"/>
                <a:gd name="f48" fmla="*/ 16272 f37 1"/>
                <a:gd name="f49" fmla="*/ 12589 f38 1"/>
                <a:gd name="f50" fmla="*/ 2924 f37 1"/>
                <a:gd name="f51" fmla="*/ 9538 f38 1"/>
                <a:gd name="f52" fmla="*/ 0 f37 1"/>
                <a:gd name="f53" fmla="*/ 2 f38 1"/>
                <a:gd name="f54" fmla="*/ 222975 f37 1"/>
                <a:gd name="f55" fmla="*/ 227298 f37 1"/>
                <a:gd name="f56" fmla="*/ 233018 f37 1"/>
                <a:gd name="f57" fmla="+- f39 0 f1"/>
                <a:gd name="f58" fmla="*/ f42 1 26575"/>
                <a:gd name="f59" fmla="*/ f43 1 242174"/>
                <a:gd name="f60" fmla="*/ f44 1 26575"/>
                <a:gd name="f61" fmla="*/ f45 1 242174"/>
                <a:gd name="f62" fmla="*/ f46 1 242174"/>
                <a:gd name="f63" fmla="*/ f47 1 26575"/>
                <a:gd name="f64" fmla="*/ f48 1 242174"/>
                <a:gd name="f65" fmla="*/ f49 1 26575"/>
                <a:gd name="f66" fmla="*/ f50 1 242174"/>
                <a:gd name="f67" fmla="*/ f51 1 26575"/>
                <a:gd name="f68" fmla="*/ f52 1 242174"/>
                <a:gd name="f69" fmla="*/ f53 1 26575"/>
                <a:gd name="f70" fmla="*/ f54 1 242174"/>
                <a:gd name="f71" fmla="*/ f55 1 242174"/>
                <a:gd name="f72" fmla="*/ f56 1 242174"/>
                <a:gd name="f73" fmla="*/ f33 1 f40"/>
                <a:gd name="f74" fmla="*/ f34 1 f40"/>
                <a:gd name="f75" fmla="*/ f33 1 f41"/>
                <a:gd name="f76" fmla="*/ f35 1 f41"/>
                <a:gd name="f77" fmla="*/ f58 1 f40"/>
                <a:gd name="f78" fmla="*/ f59 1 f41"/>
                <a:gd name="f79" fmla="*/ f60 1 f40"/>
                <a:gd name="f80" fmla="*/ f61 1 f41"/>
                <a:gd name="f81" fmla="*/ f62 1 f41"/>
                <a:gd name="f82" fmla="*/ f63 1 f40"/>
                <a:gd name="f83" fmla="*/ f64 1 f41"/>
                <a:gd name="f84" fmla="*/ f65 1 f40"/>
                <a:gd name="f85" fmla="*/ f66 1 f41"/>
                <a:gd name="f86" fmla="*/ f67 1 f40"/>
                <a:gd name="f87" fmla="*/ f68 1 f41"/>
                <a:gd name="f88" fmla="*/ f69 1 f40"/>
                <a:gd name="f89" fmla="*/ f70 1 f41"/>
                <a:gd name="f90" fmla="*/ f71 1 f41"/>
                <a:gd name="f91" fmla="*/ f72 1 f41"/>
                <a:gd name="f92" fmla="*/ f73 f31 1"/>
                <a:gd name="f93" fmla="*/ f74 f31 1"/>
                <a:gd name="f94" fmla="*/ f76 f32 1"/>
                <a:gd name="f95" fmla="*/ f75 f32 1"/>
                <a:gd name="f96" fmla="*/ f77 f31 1"/>
                <a:gd name="f97" fmla="*/ f78 f32 1"/>
                <a:gd name="f98" fmla="*/ f79 f31 1"/>
                <a:gd name="f99" fmla="*/ f80 f32 1"/>
                <a:gd name="f100" fmla="*/ f81 f32 1"/>
                <a:gd name="f101" fmla="*/ f82 f31 1"/>
                <a:gd name="f102" fmla="*/ f83 f32 1"/>
                <a:gd name="f103" fmla="*/ f84 f31 1"/>
                <a:gd name="f104" fmla="*/ f85 f32 1"/>
                <a:gd name="f105" fmla="*/ f86 f31 1"/>
                <a:gd name="f106" fmla="*/ f87 f32 1"/>
                <a:gd name="f107" fmla="*/ f88 f31 1"/>
                <a:gd name="f108" fmla="*/ f89 f32 1"/>
                <a:gd name="f109" fmla="*/ f90 f32 1"/>
                <a:gd name="f110" fmla="*/ f91 f32 1"/>
              </a:gdLst>
              <a:ahLst/>
              <a:cxnLst>
                <a:cxn ang="3cd4">
                  <a:pos x="hc" y="t"/>
                </a:cxn>
                <a:cxn ang="0">
                  <a:pos x="r" y="vc"/>
                </a:cxn>
                <a:cxn ang="cd4">
                  <a:pos x="hc" y="b"/>
                </a:cxn>
                <a:cxn ang="cd2">
                  <a:pos x="l" y="vc"/>
                </a:cxn>
                <a:cxn ang="f57">
                  <a:pos x="f96" y="f97"/>
                </a:cxn>
                <a:cxn ang="f57">
                  <a:pos x="f98" y="f99"/>
                </a:cxn>
                <a:cxn ang="f57">
                  <a:pos x="f98" y="f100"/>
                </a:cxn>
                <a:cxn ang="f57">
                  <a:pos x="f101" y="f102"/>
                </a:cxn>
                <a:cxn ang="f57">
                  <a:pos x="f103" y="f104"/>
                </a:cxn>
                <a:cxn ang="f57">
                  <a:pos x="f105" y="f106"/>
                </a:cxn>
                <a:cxn ang="f57">
                  <a:pos x="f107" y="f108"/>
                </a:cxn>
                <a:cxn ang="f57">
                  <a:pos x="f107" y="f109"/>
                </a:cxn>
                <a:cxn ang="f57">
                  <a:pos x="f107" y="f110"/>
                </a:cxn>
                <a:cxn ang="f57">
                  <a:pos x="f96" y="f97"/>
                </a:cxn>
              </a:cxnLst>
              <a:rect l="f92" t="f95" r="f93" b="f94"/>
              <a:pathLst>
                <a:path w="26575" h="242174">
                  <a:moveTo>
                    <a:pt x="f8" y="f9"/>
                  </a:moveTo>
                  <a:cubicBezTo>
                    <a:pt x="f10" y="f11"/>
                    <a:pt x="f12" y="f13"/>
                    <a:pt x="f14" y="f15"/>
                  </a:cubicBezTo>
                  <a:cubicBezTo>
                    <a:pt x="f14" y="f16"/>
                    <a:pt x="f14" y="f16"/>
                    <a:pt x="f14" y="f16"/>
                  </a:cubicBezTo>
                  <a:lnTo>
                    <a:pt x="f17" y="f18"/>
                  </a:lnTo>
                  <a:lnTo>
                    <a:pt x="f19" y="f20"/>
                  </a:lnTo>
                  <a:lnTo>
                    <a:pt x="f21" y="f5"/>
                  </a:lnTo>
                  <a:lnTo>
                    <a:pt x="f22" y="f23"/>
                  </a:lnTo>
                  <a:lnTo>
                    <a:pt x="f22" y="f24"/>
                  </a:lnTo>
                  <a:lnTo>
                    <a:pt x="f22" y="f2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9" name="Freeform: Shape 483">
              <a:extLst>
                <a:ext uri="{FF2B5EF4-FFF2-40B4-BE49-F238E27FC236}">
                  <a16:creationId xmlns:a16="http://schemas.microsoft.com/office/drawing/2014/main" id="{7DA3B5B2-00A0-07A0-736F-44C05E3C8C95}"/>
                </a:ext>
              </a:extLst>
            </p:cNvPr>
            <p:cNvSpPr/>
            <p:nvPr/>
          </p:nvSpPr>
          <p:spPr>
            <a:xfrm flipH="1">
              <a:off x="12184700" y="4680621"/>
              <a:ext cx="3995" cy="14996"/>
            </a:xfrm>
            <a:custGeom>
              <a:avLst/>
              <a:gdLst>
                <a:gd name="f0" fmla="val 10800000"/>
                <a:gd name="f1" fmla="val 5400000"/>
                <a:gd name="f2" fmla="val 180"/>
                <a:gd name="f3" fmla="val w"/>
                <a:gd name="f4" fmla="val h"/>
                <a:gd name="f5" fmla="val 0"/>
                <a:gd name="f6" fmla="val 3998"/>
                <a:gd name="f7" fmla="val 15000"/>
                <a:gd name="f8" fmla="val 3179"/>
                <a:gd name="f9" fmla="val 3559"/>
                <a:gd name="f10" fmla="val 2722"/>
                <a:gd name="f11" fmla="val 2593"/>
                <a:gd name="f12" fmla="val 2073"/>
                <a:gd name="f13" fmla="val 1729"/>
                <a:gd name="f14" fmla="val 1271"/>
                <a:gd name="f15" fmla="val 1017"/>
                <a:gd name="f16" fmla="val 943"/>
                <a:gd name="f17" fmla="val 572"/>
                <a:gd name="f18" fmla="val 505"/>
                <a:gd name="f19" fmla="val 229"/>
                <a:gd name="f20" fmla="val 15001"/>
                <a:gd name="f21" fmla="val 3681"/>
                <a:gd name="f22" fmla="val 12458"/>
                <a:gd name="f23" fmla="val 5017"/>
                <a:gd name="f24" fmla="val 7640"/>
                <a:gd name="f25" fmla="+- 0 0 -90"/>
                <a:gd name="f26" fmla="*/ f3 1 3998"/>
                <a:gd name="f27" fmla="*/ f4 1 15000"/>
                <a:gd name="f28" fmla="val f5"/>
                <a:gd name="f29" fmla="val f6"/>
                <a:gd name="f30" fmla="val f7"/>
                <a:gd name="f31" fmla="*/ f25 f0 1"/>
                <a:gd name="f32" fmla="+- f30 0 f28"/>
                <a:gd name="f33" fmla="+- f29 0 f28"/>
                <a:gd name="f34" fmla="*/ f31 1 f2"/>
                <a:gd name="f35" fmla="*/ f33 1 3998"/>
                <a:gd name="f36" fmla="*/ f32 1 15000"/>
                <a:gd name="f37" fmla="*/ 3179 f33 1"/>
                <a:gd name="f38" fmla="*/ 3559 f32 1"/>
                <a:gd name="f39" fmla="*/ 1271 f33 1"/>
                <a:gd name="f40" fmla="*/ 1017 f32 1"/>
                <a:gd name="f41" fmla="*/ 0 f33 1"/>
                <a:gd name="f42" fmla="*/ 0 f32 1"/>
                <a:gd name="f43" fmla="*/ 15001 f32 1"/>
                <a:gd name="f44" fmla="+- f34 0 f1"/>
                <a:gd name="f45" fmla="*/ f37 1 3998"/>
                <a:gd name="f46" fmla="*/ f38 1 15000"/>
                <a:gd name="f47" fmla="*/ f39 1 3998"/>
                <a:gd name="f48" fmla="*/ f40 1 15000"/>
                <a:gd name="f49" fmla="*/ f41 1 3998"/>
                <a:gd name="f50" fmla="*/ f42 1 15000"/>
                <a:gd name="f51" fmla="*/ f43 1 15000"/>
                <a:gd name="f52" fmla="*/ f28 1 f35"/>
                <a:gd name="f53" fmla="*/ f29 1 f35"/>
                <a:gd name="f54" fmla="*/ f28 1 f36"/>
                <a:gd name="f55" fmla="*/ f30 1 f36"/>
                <a:gd name="f56" fmla="*/ f45 1 f35"/>
                <a:gd name="f57" fmla="*/ f46 1 f36"/>
                <a:gd name="f58" fmla="*/ f47 1 f35"/>
                <a:gd name="f59" fmla="*/ f48 1 f36"/>
                <a:gd name="f60" fmla="*/ f49 1 f35"/>
                <a:gd name="f61" fmla="*/ f50 1 f36"/>
                <a:gd name="f62" fmla="*/ f51 1 f36"/>
                <a:gd name="f63" fmla="*/ f52 f26 1"/>
                <a:gd name="f64" fmla="*/ f53 f26 1"/>
                <a:gd name="f65" fmla="*/ f55 f27 1"/>
                <a:gd name="f66" fmla="*/ f54 f27 1"/>
                <a:gd name="f67" fmla="*/ f56 f26 1"/>
                <a:gd name="f68" fmla="*/ f57 f27 1"/>
                <a:gd name="f69" fmla="*/ f58 f26 1"/>
                <a:gd name="f70" fmla="*/ f59 f27 1"/>
                <a:gd name="f71" fmla="*/ f60 f26 1"/>
                <a:gd name="f72" fmla="*/ f61 f27 1"/>
                <a:gd name="f73" fmla="*/ f62 f27 1"/>
              </a:gdLst>
              <a:ahLst/>
              <a:cxnLst>
                <a:cxn ang="3cd4">
                  <a:pos x="hc" y="t"/>
                </a:cxn>
                <a:cxn ang="0">
                  <a:pos x="r" y="vc"/>
                </a:cxn>
                <a:cxn ang="cd4">
                  <a:pos x="hc" y="b"/>
                </a:cxn>
                <a:cxn ang="cd2">
                  <a:pos x="l" y="vc"/>
                </a:cxn>
                <a:cxn ang="f44">
                  <a:pos x="f67" y="f68"/>
                </a:cxn>
                <a:cxn ang="f44">
                  <a:pos x="f69" y="f70"/>
                </a:cxn>
                <a:cxn ang="f44">
                  <a:pos x="f71" y="f72"/>
                </a:cxn>
                <a:cxn ang="f44">
                  <a:pos x="f71" y="f73"/>
                </a:cxn>
                <a:cxn ang="f44">
                  <a:pos x="f67" y="f68"/>
                </a:cxn>
              </a:cxnLst>
              <a:rect l="f63" t="f66" r="f64" b="f65"/>
              <a:pathLst>
                <a:path w="3998" h="15000">
                  <a:moveTo>
                    <a:pt x="f8" y="f9"/>
                  </a:moveTo>
                  <a:cubicBezTo>
                    <a:pt x="f10" y="f11"/>
                    <a:pt x="f12" y="f13"/>
                    <a:pt x="f14" y="f15"/>
                  </a:cubicBezTo>
                  <a:cubicBezTo>
                    <a:pt x="f16" y="f17"/>
                    <a:pt x="f18" y="f19"/>
                    <a:pt x="f5" y="f5"/>
                  </a:cubicBezTo>
                  <a:lnTo>
                    <a:pt x="f5" y="f20"/>
                  </a:ln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0" name="Freeform: Shape 484">
              <a:extLst>
                <a:ext uri="{FF2B5EF4-FFF2-40B4-BE49-F238E27FC236}">
                  <a16:creationId xmlns:a16="http://schemas.microsoft.com/office/drawing/2014/main" id="{5D16FE89-49C1-FBFA-A8EB-E61CB231910E}"/>
                </a:ext>
              </a:extLst>
            </p:cNvPr>
            <p:cNvSpPr/>
            <p:nvPr/>
          </p:nvSpPr>
          <p:spPr>
            <a:xfrm flipH="1">
              <a:off x="9591342" y="4415564"/>
              <a:ext cx="247299" cy="142381"/>
            </a:xfrm>
            <a:custGeom>
              <a:avLst/>
              <a:gdLst>
                <a:gd name="f0" fmla="val 10800000"/>
                <a:gd name="f1" fmla="val 5400000"/>
                <a:gd name="f2" fmla="val 180"/>
                <a:gd name="f3" fmla="val w"/>
                <a:gd name="f4" fmla="val h"/>
                <a:gd name="f5" fmla="val 0"/>
                <a:gd name="f6" fmla="val 247300"/>
                <a:gd name="f7" fmla="val 142378"/>
                <a:gd name="f8" fmla="val 235476"/>
                <a:gd name="f9" fmla="val 12712"/>
                <a:gd name="f10" fmla="val 233174"/>
                <a:gd name="f11" fmla="val 8136"/>
                <a:gd name="f12" fmla="val 234853"/>
                <a:gd name="f13" fmla="val 2555"/>
                <a:gd name="f14" fmla="val 239290"/>
                <a:gd name="f15" fmla="val 128777"/>
                <a:gd name="f16" fmla="val 4450"/>
                <a:gd name="f17" fmla="val 133226"/>
                <a:gd name="f18" fmla="val 13732"/>
                <a:gd name="f19" fmla="val 142379"/>
                <a:gd name="f20" fmla="val 17289"/>
                <a:gd name="f21" fmla="val 243104"/>
                <a:gd name="f22" fmla="val 19425"/>
                <a:gd name="f23" fmla="val 237980"/>
                <a:gd name="f24" fmla="val 17746"/>
                <a:gd name="f25" fmla="val 235844"/>
                <a:gd name="f26" fmla="val 13552"/>
                <a:gd name="f27" fmla="val 235705"/>
                <a:gd name="f28" fmla="val 13285"/>
                <a:gd name="f29" fmla="val 235590"/>
                <a:gd name="f30" fmla="val 13005"/>
                <a:gd name="f31" fmla="+- 0 0 -90"/>
                <a:gd name="f32" fmla="*/ f3 1 247300"/>
                <a:gd name="f33" fmla="*/ f4 1 142378"/>
                <a:gd name="f34" fmla="val f5"/>
                <a:gd name="f35" fmla="val f6"/>
                <a:gd name="f36" fmla="val f7"/>
                <a:gd name="f37" fmla="*/ f31 f0 1"/>
                <a:gd name="f38" fmla="+- f36 0 f34"/>
                <a:gd name="f39" fmla="+- f35 0 f34"/>
                <a:gd name="f40" fmla="*/ f37 1 f2"/>
                <a:gd name="f41" fmla="*/ f39 1 247300"/>
                <a:gd name="f42" fmla="*/ f38 1 142378"/>
                <a:gd name="f43" fmla="*/ 235476 f39 1"/>
                <a:gd name="f44" fmla="*/ 12712 f38 1"/>
                <a:gd name="f45" fmla="*/ 239290 f39 1"/>
                <a:gd name="f46" fmla="*/ 0 f38 1"/>
                <a:gd name="f47" fmla="*/ 0 f39 1"/>
                <a:gd name="f48" fmla="*/ 128777 f38 1"/>
                <a:gd name="f49" fmla="*/ 4450 f39 1"/>
                <a:gd name="f50" fmla="*/ 133226 f38 1"/>
                <a:gd name="f51" fmla="*/ 13732 f39 1"/>
                <a:gd name="f52" fmla="*/ 142379 f38 1"/>
                <a:gd name="f53" fmla="*/ 247300 f39 1"/>
                <a:gd name="f54" fmla="*/ 17289 f38 1"/>
                <a:gd name="f55" fmla="*/ 235844 f39 1"/>
                <a:gd name="f56" fmla="*/ 13552 f38 1"/>
                <a:gd name="f57" fmla="+- f40 0 f1"/>
                <a:gd name="f58" fmla="*/ f43 1 247300"/>
                <a:gd name="f59" fmla="*/ f44 1 142378"/>
                <a:gd name="f60" fmla="*/ f45 1 247300"/>
                <a:gd name="f61" fmla="*/ f46 1 142378"/>
                <a:gd name="f62" fmla="*/ f47 1 247300"/>
                <a:gd name="f63" fmla="*/ f48 1 142378"/>
                <a:gd name="f64" fmla="*/ f49 1 247300"/>
                <a:gd name="f65" fmla="*/ f50 1 142378"/>
                <a:gd name="f66" fmla="*/ f51 1 247300"/>
                <a:gd name="f67" fmla="*/ f52 1 142378"/>
                <a:gd name="f68" fmla="*/ f53 1 247300"/>
                <a:gd name="f69" fmla="*/ f54 1 142378"/>
                <a:gd name="f70" fmla="*/ f55 1 247300"/>
                <a:gd name="f71" fmla="*/ f56 1 142378"/>
                <a:gd name="f72" fmla="*/ f34 1 f41"/>
                <a:gd name="f73" fmla="*/ f35 1 f41"/>
                <a:gd name="f74" fmla="*/ f34 1 f42"/>
                <a:gd name="f75" fmla="*/ f36 1 f42"/>
                <a:gd name="f76" fmla="*/ f58 1 f41"/>
                <a:gd name="f77" fmla="*/ f59 1 f42"/>
                <a:gd name="f78" fmla="*/ f60 1 f41"/>
                <a:gd name="f79" fmla="*/ f61 1 f42"/>
                <a:gd name="f80" fmla="*/ f62 1 f41"/>
                <a:gd name="f81" fmla="*/ f63 1 f42"/>
                <a:gd name="f82" fmla="*/ f64 1 f41"/>
                <a:gd name="f83" fmla="*/ f65 1 f42"/>
                <a:gd name="f84" fmla="*/ f66 1 f41"/>
                <a:gd name="f85" fmla="*/ f67 1 f42"/>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2 1"/>
                <a:gd name="f97" fmla="*/ f79 f33 1"/>
                <a:gd name="f98" fmla="*/ f80 f32 1"/>
                <a:gd name="f99" fmla="*/ f81 f33 1"/>
                <a:gd name="f100" fmla="*/ f82 f32 1"/>
                <a:gd name="f101" fmla="*/ f83 f33 1"/>
                <a:gd name="f102" fmla="*/ f84 f32 1"/>
                <a:gd name="f103" fmla="*/ f85 f33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6" y="f97"/>
                </a:cxn>
                <a:cxn ang="f57">
                  <a:pos x="f98" y="f99"/>
                </a:cxn>
                <a:cxn ang="f57">
                  <a:pos x="f100" y="f101"/>
                </a:cxn>
                <a:cxn ang="f57">
                  <a:pos x="f102" y="f103"/>
                </a:cxn>
                <a:cxn ang="f57">
                  <a:pos x="f104" y="f105"/>
                </a:cxn>
                <a:cxn ang="f57">
                  <a:pos x="f106" y="f107"/>
                </a:cxn>
                <a:cxn ang="f57">
                  <a:pos x="f94" y="f95"/>
                </a:cxn>
              </a:cxnLst>
              <a:rect l="f90" t="f93" r="f91" b="f92"/>
              <a:pathLst>
                <a:path w="247300" h="142378">
                  <a:moveTo>
                    <a:pt x="f8" y="f9"/>
                  </a:moveTo>
                  <a:cubicBezTo>
                    <a:pt x="f10" y="f11"/>
                    <a:pt x="f12" y="f13"/>
                    <a:pt x="f14" y="f5"/>
                  </a:cubicBezTo>
                  <a:lnTo>
                    <a:pt x="f5" y="f15"/>
                  </a:lnTo>
                  <a:lnTo>
                    <a:pt x="f16" y="f17"/>
                  </a:lnTo>
                  <a:lnTo>
                    <a:pt x="f18" y="f19"/>
                  </a:lnTo>
                  <a:lnTo>
                    <a:pt x="f6" y="f20"/>
                  </a:ln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1" name="Freeform: Shape 485">
              <a:extLst>
                <a:ext uri="{FF2B5EF4-FFF2-40B4-BE49-F238E27FC236}">
                  <a16:creationId xmlns:a16="http://schemas.microsoft.com/office/drawing/2014/main" id="{BAF07084-6F2D-3644-2758-25FED22A1F5D}"/>
                </a:ext>
              </a:extLst>
            </p:cNvPr>
            <p:cNvSpPr/>
            <p:nvPr/>
          </p:nvSpPr>
          <p:spPr>
            <a:xfrm flipH="1">
              <a:off x="9553303" y="4397011"/>
              <a:ext cx="50895" cy="36356"/>
            </a:xfrm>
            <a:custGeom>
              <a:avLst/>
              <a:gdLst>
                <a:gd name="f0" fmla="val 10800000"/>
                <a:gd name="f1" fmla="val 5400000"/>
                <a:gd name="f2" fmla="val 180"/>
                <a:gd name="f3" fmla="val w"/>
                <a:gd name="f4" fmla="val h"/>
                <a:gd name="f5" fmla="val 0"/>
                <a:gd name="f6" fmla="val 50897"/>
                <a:gd name="f7" fmla="val 36354"/>
                <a:gd name="f8" fmla="val 45913"/>
                <a:gd name="f9" fmla="val 17667"/>
                <a:gd name="f10" fmla="val 50452"/>
                <a:gd name="f11" fmla="val 15201"/>
                <a:gd name="f12" fmla="val 52206"/>
                <a:gd name="f13" fmla="val 9557"/>
                <a:gd name="f14" fmla="val 49854"/>
                <a:gd name="f15" fmla="val 4955"/>
                <a:gd name="f16" fmla="val 47642"/>
                <a:gd name="f17" fmla="val 582"/>
                <a:gd name="f18" fmla="val 42327"/>
                <a:gd name="f19" fmla="val -1236"/>
                <a:gd name="f20" fmla="val 37902"/>
                <a:gd name="f21" fmla="val 887"/>
                <a:gd name="f22" fmla="val 4844"/>
                <a:gd name="f23" fmla="val 18557"/>
                <a:gd name="f24" fmla="val 407"/>
                <a:gd name="f25" fmla="val 21113"/>
                <a:gd name="f26" fmla="val -1272"/>
                <a:gd name="f27" fmla="val 26693"/>
                <a:gd name="f28" fmla="val 1030"/>
                <a:gd name="f29" fmla="val 31270"/>
                <a:gd name="f30" fmla="val 2924"/>
                <a:gd name="f31" fmla="val 35579"/>
                <a:gd name="f32" fmla="val 7959"/>
                <a:gd name="f33" fmla="val 37524"/>
                <a:gd name="f34" fmla="val 12257"/>
                <a:gd name="f35" fmla="val 35630"/>
                <a:gd name="f36" fmla="val 12460"/>
                <a:gd name="f37" fmla="val 35541"/>
                <a:gd name="f38" fmla="val 12664"/>
                <a:gd name="f39" fmla="val 35439"/>
                <a:gd name="f40" fmla="val 12854"/>
                <a:gd name="f41" fmla="val 35338"/>
                <a:gd name="f42" fmla="val 14380"/>
                <a:gd name="f43" fmla="val 34575"/>
                <a:gd name="f44" fmla="val 17305"/>
                <a:gd name="f45" fmla="val 33049"/>
                <a:gd name="f46" fmla="+- 0 0 -90"/>
                <a:gd name="f47" fmla="*/ f3 1 50897"/>
                <a:gd name="f48" fmla="*/ f4 1 36354"/>
                <a:gd name="f49" fmla="val f5"/>
                <a:gd name="f50" fmla="val f6"/>
                <a:gd name="f51" fmla="val f7"/>
                <a:gd name="f52" fmla="*/ f46 f0 1"/>
                <a:gd name="f53" fmla="+- f51 0 f49"/>
                <a:gd name="f54" fmla="+- f50 0 f49"/>
                <a:gd name="f55" fmla="*/ f52 1 f2"/>
                <a:gd name="f56" fmla="*/ f54 1 50897"/>
                <a:gd name="f57" fmla="*/ f53 1 36354"/>
                <a:gd name="f58" fmla="*/ 45913 f54 1"/>
                <a:gd name="f59" fmla="*/ 17667 f53 1"/>
                <a:gd name="f60" fmla="*/ 49854 f54 1"/>
                <a:gd name="f61" fmla="*/ 4955 f53 1"/>
                <a:gd name="f62" fmla="*/ 37902 f54 1"/>
                <a:gd name="f63" fmla="*/ 887 f53 1"/>
                <a:gd name="f64" fmla="*/ 4844 f54 1"/>
                <a:gd name="f65" fmla="*/ 18557 f53 1"/>
                <a:gd name="f66" fmla="*/ 1030 f54 1"/>
                <a:gd name="f67" fmla="*/ 31270 f53 1"/>
                <a:gd name="f68" fmla="*/ 12257 f54 1"/>
                <a:gd name="f69" fmla="*/ 35630 f53 1"/>
                <a:gd name="f70" fmla="*/ 12854 f54 1"/>
                <a:gd name="f71" fmla="*/ 35338 f53 1"/>
                <a:gd name="f72" fmla="*/ 14380 f54 1"/>
                <a:gd name="f73" fmla="*/ 34575 f53 1"/>
                <a:gd name="f74" fmla="*/ 17305 f54 1"/>
                <a:gd name="f75" fmla="*/ 33049 f53 1"/>
                <a:gd name="f76" fmla="+- f55 0 f1"/>
                <a:gd name="f77" fmla="*/ f58 1 50897"/>
                <a:gd name="f78" fmla="*/ f59 1 36354"/>
                <a:gd name="f79" fmla="*/ f60 1 50897"/>
                <a:gd name="f80" fmla="*/ f61 1 36354"/>
                <a:gd name="f81" fmla="*/ f62 1 50897"/>
                <a:gd name="f82" fmla="*/ f63 1 36354"/>
                <a:gd name="f83" fmla="*/ f64 1 50897"/>
                <a:gd name="f84" fmla="*/ f65 1 36354"/>
                <a:gd name="f85" fmla="*/ f66 1 50897"/>
                <a:gd name="f86" fmla="*/ f67 1 36354"/>
                <a:gd name="f87" fmla="*/ f68 1 50897"/>
                <a:gd name="f88" fmla="*/ f69 1 36354"/>
                <a:gd name="f89" fmla="*/ f70 1 50897"/>
                <a:gd name="f90" fmla="*/ f71 1 36354"/>
                <a:gd name="f91" fmla="*/ f72 1 50897"/>
                <a:gd name="f92" fmla="*/ f73 1 36354"/>
                <a:gd name="f93" fmla="*/ f74 1 50897"/>
                <a:gd name="f94" fmla="*/ f75 1 36354"/>
                <a:gd name="f95" fmla="*/ f49 1 f56"/>
                <a:gd name="f96" fmla="*/ f50 1 f56"/>
                <a:gd name="f97" fmla="*/ f49 1 f57"/>
                <a:gd name="f98" fmla="*/ f51 1 f57"/>
                <a:gd name="f99" fmla="*/ f77 1 f56"/>
                <a:gd name="f100" fmla="*/ f78 1 f57"/>
                <a:gd name="f101" fmla="*/ f79 1 f56"/>
                <a:gd name="f102" fmla="*/ f80 1 f57"/>
                <a:gd name="f103" fmla="*/ f81 1 f56"/>
                <a:gd name="f104" fmla="*/ f82 1 f57"/>
                <a:gd name="f105" fmla="*/ f83 1 f56"/>
                <a:gd name="f106" fmla="*/ f84 1 f57"/>
                <a:gd name="f107" fmla="*/ f85 1 f56"/>
                <a:gd name="f108" fmla="*/ f86 1 f57"/>
                <a:gd name="f109" fmla="*/ f87 1 f56"/>
                <a:gd name="f110" fmla="*/ f88 1 f57"/>
                <a:gd name="f111" fmla="*/ f89 1 f56"/>
                <a:gd name="f112" fmla="*/ f90 1 f57"/>
                <a:gd name="f113" fmla="*/ f91 1 f56"/>
                <a:gd name="f114" fmla="*/ f92 1 f57"/>
                <a:gd name="f115" fmla="*/ f93 1 f56"/>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7 1"/>
                <a:gd name="f126" fmla="*/ f104 f48 1"/>
                <a:gd name="f127" fmla="*/ f105 f47 1"/>
                <a:gd name="f128" fmla="*/ f106 f48 1"/>
                <a:gd name="f129" fmla="*/ f107 f47 1"/>
                <a:gd name="f130" fmla="*/ f108 f48 1"/>
                <a:gd name="f131" fmla="*/ f109 f47 1"/>
                <a:gd name="f132" fmla="*/ f110 f48 1"/>
                <a:gd name="f133" fmla="*/ f111 f47 1"/>
                <a:gd name="f134" fmla="*/ f112 f48 1"/>
                <a:gd name="f135" fmla="*/ f113 f47 1"/>
                <a:gd name="f136" fmla="*/ f114 f48 1"/>
                <a:gd name="f137" fmla="*/ f115 f47 1"/>
                <a:gd name="f138" fmla="*/ f116 f48 1"/>
              </a:gdLst>
              <a:ahLst/>
              <a:cxnLst>
                <a:cxn ang="3cd4">
                  <a:pos x="hc" y="t"/>
                </a:cxn>
                <a:cxn ang="0">
                  <a:pos x="r" y="vc"/>
                </a:cxn>
                <a:cxn ang="cd4">
                  <a:pos x="hc" y="b"/>
                </a:cxn>
                <a:cxn ang="cd2">
                  <a:pos x="l" y="vc"/>
                </a:cxn>
                <a:cxn ang="f76">
                  <a:pos x="f121" y="f122"/>
                </a:cxn>
                <a:cxn ang="f76">
                  <a:pos x="f123" y="f124"/>
                </a:cxn>
                <a:cxn ang="f76">
                  <a:pos x="f125" y="f126"/>
                </a:cxn>
                <a:cxn ang="f76">
                  <a:pos x="f127" y="f128"/>
                </a:cxn>
                <a:cxn ang="f76">
                  <a:pos x="f129" y="f130"/>
                </a:cxn>
                <a:cxn ang="f76">
                  <a:pos x="f131" y="f132"/>
                </a:cxn>
                <a:cxn ang="f76">
                  <a:pos x="f133" y="f134"/>
                </a:cxn>
                <a:cxn ang="f76">
                  <a:pos x="f135" y="f136"/>
                </a:cxn>
                <a:cxn ang="f76">
                  <a:pos x="f137" y="f138"/>
                </a:cxn>
              </a:cxnLst>
              <a:rect l="f117" t="f120" r="f118" b="f119"/>
              <a:pathLst>
                <a:path w="50897" h="36354">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lnTo>
                    <a:pt x="f42" y="f43"/>
                  </a:lnTo>
                  <a:lnTo>
                    <a:pt x="f44"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2" name="Freeform: Shape 486">
              <a:extLst>
                <a:ext uri="{FF2B5EF4-FFF2-40B4-BE49-F238E27FC236}">
                  <a16:creationId xmlns:a16="http://schemas.microsoft.com/office/drawing/2014/main" id="{C5F53D25-6DE7-675C-145E-8F52F3D81036}"/>
                </a:ext>
              </a:extLst>
            </p:cNvPr>
            <p:cNvSpPr/>
            <p:nvPr/>
          </p:nvSpPr>
          <p:spPr>
            <a:xfrm flipH="1">
              <a:off x="10424022" y="1802410"/>
              <a:ext cx="66495" cy="66358"/>
            </a:xfrm>
            <a:custGeom>
              <a:avLst/>
              <a:gdLst>
                <a:gd name="f0" fmla="val 10800000"/>
                <a:gd name="f1" fmla="val 5400000"/>
                <a:gd name="f2" fmla="val 180"/>
                <a:gd name="f3" fmla="val w"/>
                <a:gd name="f4" fmla="val h"/>
                <a:gd name="f5" fmla="val 0"/>
                <a:gd name="f6" fmla="val 66497"/>
                <a:gd name="f7" fmla="val 66358"/>
                <a:gd name="f8" fmla="val 53783"/>
                <a:gd name="f9" fmla="val 52121"/>
                <a:gd name="f10" fmla="val 56593"/>
                <a:gd name="f11" fmla="val 48259"/>
                <a:gd name="f12" fmla="val 61997"/>
                <a:gd name="f13" fmla="val 47405"/>
                <a:gd name="f14" fmla="val 65862"/>
                <a:gd name="f15" fmla="val 50211"/>
                <a:gd name="f16" fmla="val 66078"/>
                <a:gd name="f17" fmla="val 50372"/>
                <a:gd name="f18" fmla="val 66294"/>
                <a:gd name="f19" fmla="val 50542"/>
                <a:gd name="f20" fmla="val 66498"/>
                <a:gd name="f21" fmla="val 50723"/>
                <a:gd name="f22" fmla="val 63319"/>
                <a:gd name="f23" fmla="val 48180"/>
                <a:gd name="f24" fmla="val 60522"/>
                <a:gd name="f25" fmla="val 45638"/>
                <a:gd name="f26" fmla="val 6993"/>
                <a:gd name="f27" fmla="val 5976"/>
                <a:gd name="f28" fmla="val 7603"/>
                <a:gd name="f29" fmla="val 951"/>
                <a:gd name="f30" fmla="val 8862"/>
                <a:gd name="f31" fmla="val 2431"/>
                <a:gd name="f32" fmla="val 9536"/>
                <a:gd name="f33" fmla="val 4195"/>
                <a:gd name="f34" fmla="val 11761"/>
                <a:gd name="f35" fmla="val 8967"/>
                <a:gd name="f36" fmla="val 9701"/>
                <a:gd name="f37" fmla="val 14640"/>
                <a:gd name="f38" fmla="val 4920"/>
                <a:gd name="f39" fmla="val 16866"/>
                <a:gd name="f40" fmla="val 4895"/>
                <a:gd name="f41" fmla="val 16880"/>
                <a:gd name="f42" fmla="val 4857"/>
                <a:gd name="f43" fmla="val 16894"/>
                <a:gd name="f44" fmla="val 4831"/>
                <a:gd name="f45" fmla="val 16908"/>
                <a:gd name="f46" fmla="val 19069"/>
                <a:gd name="f47" fmla="val 55309"/>
                <a:gd name="f48" fmla="val 66359"/>
                <a:gd name="f49" fmla="val 50998"/>
                <a:gd name="f50" fmla="val 63217"/>
                <a:gd name="f51" fmla="val 50045"/>
                <a:gd name="f52" fmla="val 57174"/>
                <a:gd name="f53" fmla="val 53185"/>
                <a:gd name="f54" fmla="val 52861"/>
                <a:gd name="f55" fmla="val 53376"/>
                <a:gd name="f56" fmla="val 52605"/>
                <a:gd name="f57" fmla="val 53567"/>
                <a:gd name="f58" fmla="val 52357"/>
                <a:gd name="f59" fmla="+- 0 0 -90"/>
                <a:gd name="f60" fmla="*/ f3 1 66497"/>
                <a:gd name="f61" fmla="*/ f4 1 66358"/>
                <a:gd name="f62" fmla="val f5"/>
                <a:gd name="f63" fmla="val f6"/>
                <a:gd name="f64" fmla="val f7"/>
                <a:gd name="f65" fmla="*/ f59 f0 1"/>
                <a:gd name="f66" fmla="+- f64 0 f62"/>
                <a:gd name="f67" fmla="+- f63 0 f62"/>
                <a:gd name="f68" fmla="*/ f65 1 f2"/>
                <a:gd name="f69" fmla="*/ f67 1 66497"/>
                <a:gd name="f70" fmla="*/ f66 1 66358"/>
                <a:gd name="f71" fmla="*/ 53783 f67 1"/>
                <a:gd name="f72" fmla="*/ 52121 f66 1"/>
                <a:gd name="f73" fmla="*/ 65862 f67 1"/>
                <a:gd name="f74" fmla="*/ 50211 f66 1"/>
                <a:gd name="f75" fmla="*/ 66498 f67 1"/>
                <a:gd name="f76" fmla="*/ 50723 f66 1"/>
                <a:gd name="f77" fmla="*/ 63319 f67 1"/>
                <a:gd name="f78" fmla="*/ 48180 f66 1"/>
                <a:gd name="f79" fmla="*/ 60522 f67 1"/>
                <a:gd name="f80" fmla="*/ 45638 f66 1"/>
                <a:gd name="f81" fmla="*/ 6993 f67 1"/>
                <a:gd name="f82" fmla="*/ 0 f66 1"/>
                <a:gd name="f83" fmla="*/ 5976 f67 1"/>
                <a:gd name="f84" fmla="*/ 9536 f67 1"/>
                <a:gd name="f85" fmla="*/ 4195 f66 1"/>
                <a:gd name="f86" fmla="*/ 4920 f67 1"/>
                <a:gd name="f87" fmla="*/ 16866 f66 1"/>
                <a:gd name="f88" fmla="*/ 4831 f67 1"/>
                <a:gd name="f89" fmla="*/ 16908 f66 1"/>
                <a:gd name="f90" fmla="*/ 0 f67 1"/>
                <a:gd name="f91" fmla="*/ 19069 f66 1"/>
                <a:gd name="f92" fmla="*/ 55309 f67 1"/>
                <a:gd name="f93" fmla="*/ 66359 f66 1"/>
                <a:gd name="f94" fmla="*/ 53185 f67 1"/>
                <a:gd name="f95" fmla="*/ 52861 f66 1"/>
                <a:gd name="f96" fmla="+- f68 0 f1"/>
                <a:gd name="f97" fmla="*/ f71 1 66497"/>
                <a:gd name="f98" fmla="*/ f72 1 66358"/>
                <a:gd name="f99" fmla="*/ f73 1 66497"/>
                <a:gd name="f100" fmla="*/ f74 1 66358"/>
                <a:gd name="f101" fmla="*/ f75 1 66497"/>
                <a:gd name="f102" fmla="*/ f76 1 66358"/>
                <a:gd name="f103" fmla="*/ f77 1 66497"/>
                <a:gd name="f104" fmla="*/ f78 1 66358"/>
                <a:gd name="f105" fmla="*/ f79 1 66497"/>
                <a:gd name="f106" fmla="*/ f80 1 66358"/>
                <a:gd name="f107" fmla="*/ f81 1 66497"/>
                <a:gd name="f108" fmla="*/ f82 1 66358"/>
                <a:gd name="f109" fmla="*/ f83 1 66497"/>
                <a:gd name="f110" fmla="*/ f84 1 66497"/>
                <a:gd name="f111" fmla="*/ f85 1 66358"/>
                <a:gd name="f112" fmla="*/ f86 1 66497"/>
                <a:gd name="f113" fmla="*/ f87 1 66358"/>
                <a:gd name="f114" fmla="*/ f88 1 66497"/>
                <a:gd name="f115" fmla="*/ f89 1 66358"/>
                <a:gd name="f116" fmla="*/ f90 1 66497"/>
                <a:gd name="f117" fmla="*/ f91 1 66358"/>
                <a:gd name="f118" fmla="*/ f92 1 66497"/>
                <a:gd name="f119" fmla="*/ f93 1 66358"/>
                <a:gd name="f120" fmla="*/ f94 1 66497"/>
                <a:gd name="f121" fmla="*/ f95 1 66358"/>
                <a:gd name="f122" fmla="*/ f62 1 f69"/>
                <a:gd name="f123" fmla="*/ f63 1 f69"/>
                <a:gd name="f124" fmla="*/ f62 1 f70"/>
                <a:gd name="f125" fmla="*/ f64 1 f70"/>
                <a:gd name="f126" fmla="*/ f97 1 f69"/>
                <a:gd name="f127" fmla="*/ f98 1 f70"/>
                <a:gd name="f128" fmla="*/ f99 1 f69"/>
                <a:gd name="f129" fmla="*/ f100 1 f70"/>
                <a:gd name="f130" fmla="*/ f101 1 f69"/>
                <a:gd name="f131" fmla="*/ f102 1 f70"/>
                <a:gd name="f132" fmla="*/ f103 1 f69"/>
                <a:gd name="f133" fmla="*/ f104 1 f70"/>
                <a:gd name="f134" fmla="*/ f105 1 f69"/>
                <a:gd name="f135" fmla="*/ f106 1 f70"/>
                <a:gd name="f136" fmla="*/ f107 1 f69"/>
                <a:gd name="f137" fmla="*/ f108 1 f70"/>
                <a:gd name="f138" fmla="*/ f109 1 f69"/>
                <a:gd name="f139" fmla="*/ f110 1 f69"/>
                <a:gd name="f140" fmla="*/ f111 1 f70"/>
                <a:gd name="f141" fmla="*/ f112 1 f69"/>
                <a:gd name="f142" fmla="*/ f113 1 f70"/>
                <a:gd name="f143" fmla="*/ f114 1 f69"/>
                <a:gd name="f144" fmla="*/ f115 1 f70"/>
                <a:gd name="f145" fmla="*/ f116 1 f69"/>
                <a:gd name="f146" fmla="*/ f117 1 f70"/>
                <a:gd name="f147" fmla="*/ f118 1 f69"/>
                <a:gd name="f148" fmla="*/ f119 1 f70"/>
                <a:gd name="f149" fmla="*/ f120 1 f69"/>
                <a:gd name="f150" fmla="*/ f121 1 f70"/>
                <a:gd name="f151" fmla="*/ f122 f60 1"/>
                <a:gd name="f152" fmla="*/ f123 f60 1"/>
                <a:gd name="f153" fmla="*/ f125 f61 1"/>
                <a:gd name="f154" fmla="*/ f124 f61 1"/>
                <a:gd name="f155" fmla="*/ f126 f60 1"/>
                <a:gd name="f156" fmla="*/ f127 f61 1"/>
                <a:gd name="f157" fmla="*/ f128 f60 1"/>
                <a:gd name="f158" fmla="*/ f129 f61 1"/>
                <a:gd name="f159" fmla="*/ f130 f60 1"/>
                <a:gd name="f160" fmla="*/ f131 f61 1"/>
                <a:gd name="f161" fmla="*/ f132 f60 1"/>
                <a:gd name="f162" fmla="*/ f133 f61 1"/>
                <a:gd name="f163" fmla="*/ f134 f60 1"/>
                <a:gd name="f164" fmla="*/ f135 f61 1"/>
                <a:gd name="f165" fmla="*/ f136 f60 1"/>
                <a:gd name="f166" fmla="*/ f137 f61 1"/>
                <a:gd name="f167" fmla="*/ f138 f60 1"/>
                <a:gd name="f168" fmla="*/ f139 f60 1"/>
                <a:gd name="f169" fmla="*/ f140 f61 1"/>
                <a:gd name="f170" fmla="*/ f141 f60 1"/>
                <a:gd name="f171" fmla="*/ f142 f61 1"/>
                <a:gd name="f172" fmla="*/ f143 f60 1"/>
                <a:gd name="f173" fmla="*/ f144 f61 1"/>
                <a:gd name="f174" fmla="*/ f145 f60 1"/>
                <a:gd name="f175" fmla="*/ f146 f61 1"/>
                <a:gd name="f176" fmla="*/ f147 f60 1"/>
                <a:gd name="f177" fmla="*/ f148 f61 1"/>
                <a:gd name="f178" fmla="*/ f149 f60 1"/>
                <a:gd name="f179" fmla="*/ f150 f61 1"/>
              </a:gdLst>
              <a:ahLst/>
              <a:cxnLst>
                <a:cxn ang="3cd4">
                  <a:pos x="hc" y="t"/>
                </a:cxn>
                <a:cxn ang="0">
                  <a:pos x="r" y="vc"/>
                </a:cxn>
                <a:cxn ang="cd4">
                  <a:pos x="hc" y="b"/>
                </a:cxn>
                <a:cxn ang="cd2">
                  <a:pos x="l" y="vc"/>
                </a:cxn>
                <a:cxn ang="f96">
                  <a:pos x="f155" y="f156"/>
                </a:cxn>
                <a:cxn ang="f96">
                  <a:pos x="f157" y="f158"/>
                </a:cxn>
                <a:cxn ang="f96">
                  <a:pos x="f159" y="f160"/>
                </a:cxn>
                <a:cxn ang="f96">
                  <a:pos x="f161" y="f162"/>
                </a:cxn>
                <a:cxn ang="f96">
                  <a:pos x="f163" y="f164"/>
                </a:cxn>
                <a:cxn ang="f96">
                  <a:pos x="f165" y="f166"/>
                </a:cxn>
                <a:cxn ang="f96">
                  <a:pos x="f167" y="f166"/>
                </a:cxn>
                <a:cxn ang="f96">
                  <a:pos x="f168" y="f169"/>
                </a:cxn>
                <a:cxn ang="f96">
                  <a:pos x="f170" y="f171"/>
                </a:cxn>
                <a:cxn ang="f96">
                  <a:pos x="f172" y="f173"/>
                </a:cxn>
                <a:cxn ang="f96">
                  <a:pos x="f174" y="f175"/>
                </a:cxn>
                <a:cxn ang="f96">
                  <a:pos x="f176" y="f177"/>
                </a:cxn>
                <a:cxn ang="f96">
                  <a:pos x="f178" y="f179"/>
                </a:cxn>
                <a:cxn ang="f96">
                  <a:pos x="f155" y="f156"/>
                </a:cxn>
              </a:cxnLst>
              <a:rect l="f151" t="f154" r="f152" b="f153"/>
              <a:pathLst>
                <a:path w="66497" h="66358">
                  <a:moveTo>
                    <a:pt x="f8" y="f9"/>
                  </a:moveTo>
                  <a:cubicBezTo>
                    <a:pt x="f10" y="f11"/>
                    <a:pt x="f12" y="f13"/>
                    <a:pt x="f14" y="f15"/>
                  </a:cubicBezTo>
                  <a:cubicBezTo>
                    <a:pt x="f16" y="f17"/>
                    <a:pt x="f18" y="f19"/>
                    <a:pt x="f20" y="f21"/>
                  </a:cubicBezTo>
                  <a:lnTo>
                    <a:pt x="f22" y="f23"/>
                  </a:lnTo>
                  <a:lnTo>
                    <a:pt x="f24" y="f25"/>
                  </a:lnTo>
                  <a:lnTo>
                    <a:pt x="f26" y="f5"/>
                  </a:lnTo>
                  <a:cubicBezTo>
                    <a:pt x="f26" y="f5"/>
                    <a:pt x="f26" y="f5"/>
                    <a:pt x="f27" y="f5"/>
                  </a:cubicBezTo>
                  <a:cubicBezTo>
                    <a:pt x="f28" y="f29"/>
                    <a:pt x="f30" y="f31"/>
                    <a:pt x="f32" y="f33"/>
                  </a:cubicBezTo>
                  <a:cubicBezTo>
                    <a:pt x="f34" y="f35"/>
                    <a:pt x="f36" y="f37"/>
                    <a:pt x="f38" y="f39"/>
                  </a:cubicBezTo>
                  <a:cubicBezTo>
                    <a:pt x="f40" y="f41"/>
                    <a:pt x="f42" y="f43"/>
                    <a:pt x="f44" y="f45"/>
                  </a:cubicBezTo>
                  <a:lnTo>
                    <a:pt x="f5" y="f46"/>
                  </a:lnTo>
                  <a:lnTo>
                    <a:pt x="f47" y="f48"/>
                  </a:lnTo>
                  <a:cubicBezTo>
                    <a:pt x="f49" y="f50"/>
                    <a:pt x="f51" y="f52"/>
                    <a:pt x="f53" y="f54"/>
                  </a:cubicBez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3" name="Freeform: Shape 487">
              <a:extLst>
                <a:ext uri="{FF2B5EF4-FFF2-40B4-BE49-F238E27FC236}">
                  <a16:creationId xmlns:a16="http://schemas.microsoft.com/office/drawing/2014/main" id="{4B555EED-7B41-C4F3-61D8-7B19BF37F79A}"/>
                </a:ext>
              </a:extLst>
            </p:cNvPr>
            <p:cNvSpPr/>
            <p:nvPr/>
          </p:nvSpPr>
          <p:spPr>
            <a:xfrm flipH="1">
              <a:off x="10314303" y="1850965"/>
              <a:ext cx="124888" cy="106399"/>
            </a:xfrm>
            <a:custGeom>
              <a:avLst/>
              <a:gdLst>
                <a:gd name="f0" fmla="val 10800000"/>
                <a:gd name="f1" fmla="val 5400000"/>
                <a:gd name="f2" fmla="val 180"/>
                <a:gd name="f3" fmla="val w"/>
                <a:gd name="f4" fmla="val h"/>
                <a:gd name="f5" fmla="val 0"/>
                <a:gd name="f6" fmla="val 124888"/>
                <a:gd name="f7" fmla="val 106404"/>
                <a:gd name="f8" fmla="val 109886"/>
                <a:gd name="f9" fmla="val 101955"/>
                <a:gd name="f10" fmla="val 110216"/>
                <a:gd name="f11" fmla="val 97048"/>
                <a:gd name="f12" fmla="val 114463"/>
                <a:gd name="f13" fmla="val 93349"/>
                <a:gd name="f14" fmla="val 119371"/>
                <a:gd name="f15" fmla="val 93680"/>
                <a:gd name="f16" fmla="val 119422"/>
                <a:gd name="f17" fmla="val 119485"/>
                <a:gd name="f18" fmla="val 93692"/>
                <a:gd name="f19" fmla="val 119549"/>
                <a:gd name="f20" fmla="val 121596"/>
                <a:gd name="f21" fmla="val 93998"/>
                <a:gd name="f22" fmla="val 123478"/>
                <a:gd name="f23" fmla="val 94976"/>
                <a:gd name="f24" fmla="val 124889"/>
                <a:gd name="f25" fmla="val 96489"/>
                <a:gd name="f26" fmla="val 124253"/>
                <a:gd name="f27" fmla="val 95726"/>
                <a:gd name="f28" fmla="val 14526"/>
                <a:gd name="f29" fmla="val 2163"/>
                <a:gd name="f30" fmla="val 10940"/>
                <a:gd name="f31" fmla="val -996"/>
                <a:gd name="f32" fmla="val 5485"/>
                <a:gd name="f33" fmla="val -655"/>
                <a:gd name="f34" fmla="val 2319"/>
                <a:gd name="f35" fmla="val 2925"/>
                <a:gd name="f36" fmla="val 2141"/>
                <a:gd name="f37" fmla="val 3128"/>
                <a:gd name="f38" fmla="val 1976"/>
                <a:gd name="f39" fmla="val 3342"/>
                <a:gd name="f40" fmla="val 1811"/>
                <a:gd name="f41" fmla="val 3562"/>
                <a:gd name="f42" fmla="val -1025"/>
                <a:gd name="f43" fmla="val 7515"/>
                <a:gd name="f44" fmla="val -478"/>
                <a:gd name="f45" fmla="val 12961"/>
                <a:gd name="f46" fmla="val 3082"/>
                <a:gd name="f47" fmla="val 16274"/>
                <a:gd name="f48" fmla="val 107470"/>
                <a:gd name="f49" fmla="val 105261"/>
                <a:gd name="f50" fmla="val 108741"/>
                <a:gd name="f51" fmla="val 106405"/>
                <a:gd name="f52" fmla="+- 0 0 -90"/>
                <a:gd name="f53" fmla="*/ f3 1 124888"/>
                <a:gd name="f54" fmla="*/ f4 1 106404"/>
                <a:gd name="f55" fmla="val f5"/>
                <a:gd name="f56" fmla="val f6"/>
                <a:gd name="f57" fmla="val f7"/>
                <a:gd name="f58" fmla="*/ f52 f0 1"/>
                <a:gd name="f59" fmla="+- f57 0 f55"/>
                <a:gd name="f60" fmla="+- f56 0 f55"/>
                <a:gd name="f61" fmla="*/ f58 1 f2"/>
                <a:gd name="f62" fmla="*/ f60 1 124888"/>
                <a:gd name="f63" fmla="*/ f59 1 106404"/>
                <a:gd name="f64" fmla="*/ 109886 f60 1"/>
                <a:gd name="f65" fmla="*/ 101955 f59 1"/>
                <a:gd name="f66" fmla="*/ 119371 f60 1"/>
                <a:gd name="f67" fmla="*/ 93680 f59 1"/>
                <a:gd name="f68" fmla="*/ 119549 f60 1"/>
                <a:gd name="f69" fmla="*/ 93692 f59 1"/>
                <a:gd name="f70" fmla="*/ 124889 f60 1"/>
                <a:gd name="f71" fmla="*/ 96489 f59 1"/>
                <a:gd name="f72" fmla="*/ 124253 f60 1"/>
                <a:gd name="f73" fmla="*/ 95726 f59 1"/>
                <a:gd name="f74" fmla="*/ 14526 f60 1"/>
                <a:gd name="f75" fmla="*/ 2163 f59 1"/>
                <a:gd name="f76" fmla="*/ 2319 f60 1"/>
                <a:gd name="f77" fmla="*/ 2925 f59 1"/>
                <a:gd name="f78" fmla="*/ 1811 f60 1"/>
                <a:gd name="f79" fmla="*/ 3562 f59 1"/>
                <a:gd name="f80" fmla="*/ 3082 f60 1"/>
                <a:gd name="f81" fmla="*/ 16274 f59 1"/>
                <a:gd name="f82" fmla="*/ 107470 f60 1"/>
                <a:gd name="f83" fmla="*/ 105261 f59 1"/>
                <a:gd name="f84" fmla="*/ 108741 f60 1"/>
                <a:gd name="f85" fmla="*/ 106405 f59 1"/>
                <a:gd name="f86" fmla="+- f61 0 f1"/>
                <a:gd name="f87" fmla="*/ f64 1 124888"/>
                <a:gd name="f88" fmla="*/ f65 1 106404"/>
                <a:gd name="f89" fmla="*/ f66 1 124888"/>
                <a:gd name="f90" fmla="*/ f67 1 106404"/>
                <a:gd name="f91" fmla="*/ f68 1 124888"/>
                <a:gd name="f92" fmla="*/ f69 1 106404"/>
                <a:gd name="f93" fmla="*/ f70 1 124888"/>
                <a:gd name="f94" fmla="*/ f71 1 106404"/>
                <a:gd name="f95" fmla="*/ f72 1 124888"/>
                <a:gd name="f96" fmla="*/ f73 1 106404"/>
                <a:gd name="f97" fmla="*/ f74 1 124888"/>
                <a:gd name="f98" fmla="*/ f75 1 106404"/>
                <a:gd name="f99" fmla="*/ f76 1 124888"/>
                <a:gd name="f100" fmla="*/ f77 1 106404"/>
                <a:gd name="f101" fmla="*/ f78 1 124888"/>
                <a:gd name="f102" fmla="*/ f79 1 106404"/>
                <a:gd name="f103" fmla="*/ f80 1 124888"/>
                <a:gd name="f104" fmla="*/ f81 1 106404"/>
                <a:gd name="f105" fmla="*/ f82 1 124888"/>
                <a:gd name="f106" fmla="*/ f83 1 106404"/>
                <a:gd name="f107" fmla="*/ f84 1 124888"/>
                <a:gd name="f108" fmla="*/ f85 1 106404"/>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Lst>
              <a:rect l="f135" t="f138" r="f136" b="f137"/>
              <a:pathLst>
                <a:path w="124888" h="106404">
                  <a:moveTo>
                    <a:pt x="f8" y="f9"/>
                  </a:moveTo>
                  <a:cubicBezTo>
                    <a:pt x="f10" y="f11"/>
                    <a:pt x="f12" y="f13"/>
                    <a:pt x="f14" y="f15"/>
                  </a:cubicBezTo>
                  <a:cubicBezTo>
                    <a:pt x="f16" y="f15"/>
                    <a:pt x="f17" y="f18"/>
                    <a:pt x="f19" y="f18"/>
                  </a:cubicBezTo>
                  <a:cubicBezTo>
                    <a:pt x="f20" y="f21"/>
                    <a:pt x="f22" y="f23"/>
                    <a:pt x="f24" y="f25"/>
                  </a:cubicBezTo>
                  <a:lnTo>
                    <a:pt x="f26" y="f27"/>
                  </a:lnTo>
                  <a:lnTo>
                    <a:pt x="f28" y="f29"/>
                  </a:lnTo>
                  <a:cubicBezTo>
                    <a:pt x="f30" y="f31"/>
                    <a:pt x="f32" y="f33"/>
                    <a:pt x="f34" y="f35"/>
                  </a:cubicBezTo>
                  <a:cubicBezTo>
                    <a:pt x="f36" y="f37"/>
                    <a:pt x="f38" y="f39"/>
                    <a:pt x="f40" y="f41"/>
                  </a:cubicBezTo>
                  <a:cubicBezTo>
                    <a:pt x="f42" y="f43"/>
                    <a:pt x="f44" y="f45"/>
                    <a:pt x="f46" y="f47"/>
                  </a:cubicBezTo>
                  <a:lnTo>
                    <a:pt x="f48"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4" name="Freeform: Shape 488">
              <a:extLst>
                <a:ext uri="{FF2B5EF4-FFF2-40B4-BE49-F238E27FC236}">
                  <a16:creationId xmlns:a16="http://schemas.microsoft.com/office/drawing/2014/main" id="{98BD5063-00B6-FECE-FAC5-A0B4461236DA}"/>
                </a:ext>
              </a:extLst>
            </p:cNvPr>
            <p:cNvSpPr/>
            <p:nvPr/>
          </p:nvSpPr>
          <p:spPr>
            <a:xfrm flipH="1">
              <a:off x="10312219" y="1944627"/>
              <a:ext cx="31583" cy="165424"/>
            </a:xfrm>
            <a:custGeom>
              <a:avLst/>
              <a:gdLst>
                <a:gd name="f0" fmla="val 10800000"/>
                <a:gd name="f1" fmla="val 5400000"/>
                <a:gd name="f2" fmla="val 180"/>
                <a:gd name="f3" fmla="val w"/>
                <a:gd name="f4" fmla="val h"/>
                <a:gd name="f5" fmla="val 0"/>
                <a:gd name="f6" fmla="val 31580"/>
                <a:gd name="f7" fmla="val 165423"/>
                <a:gd name="f8" fmla="val 8900"/>
                <a:gd name="f9" fmla="val 155253"/>
                <a:gd name="f10" fmla="val 13872"/>
                <a:gd name="f11" fmla="val 155914"/>
                <a:gd name="f12" fmla="val 17381"/>
                <a:gd name="f13" fmla="val 160453"/>
                <a:gd name="f14" fmla="val 16783"/>
                <a:gd name="f15" fmla="val 160465"/>
                <a:gd name="f16" fmla="val 31532"/>
                <a:gd name="f17" fmla="val 10205"/>
                <a:gd name="f18" fmla="val 9315"/>
                <a:gd name="f19" fmla="val 31596"/>
                <a:gd name="f20" fmla="val 8679"/>
                <a:gd name="f21" fmla="val 8044"/>
                <a:gd name="f22" fmla="val 7408"/>
                <a:gd name="f23" fmla="val 5756"/>
                <a:gd name="f24" fmla="val 31278"/>
                <a:gd name="f25" fmla="val 5222"/>
                <a:gd name="f26" fmla="val 30986"/>
                <a:gd name="f27" fmla="val 4713"/>
                <a:gd name="f28" fmla="val 30642"/>
                <a:gd name="f29" fmla="val 4230"/>
                <a:gd name="f30" fmla="val 30375"/>
                <a:gd name="f31" fmla="val 3709"/>
                <a:gd name="f32" fmla="val 30032"/>
                <a:gd name="f33" fmla="val 3238"/>
                <a:gd name="f34" fmla="val 29625"/>
                <a:gd name="f35" fmla="val 2832"/>
                <a:gd name="f36" fmla="val 28214"/>
                <a:gd name="f37" fmla="val 1319"/>
                <a:gd name="f38" fmla="val 26332"/>
                <a:gd name="f39" fmla="val 340"/>
                <a:gd name="f40" fmla="val 24285"/>
                <a:gd name="f41" fmla="val 35"/>
                <a:gd name="f42" fmla="val 19390"/>
                <a:gd name="f43" fmla="val -397"/>
                <a:gd name="f44" fmla="val 15067"/>
                <a:gd name="f45" fmla="val 3226"/>
                <a:gd name="f46" fmla="val 14635"/>
                <a:gd name="f47" fmla="val 8120"/>
                <a:gd name="f48" fmla="val 8171"/>
                <a:gd name="f49" fmla="val 14622"/>
                <a:gd name="f50" fmla="val 8234"/>
                <a:gd name="f51" fmla="val 8298"/>
                <a:gd name="f52" fmla="val 13383"/>
                <a:gd name="f53" fmla="val 15290"/>
                <a:gd name="f54" fmla="val 163516"/>
                <a:gd name="f55" fmla="val 331"/>
                <a:gd name="f56" fmla="val 158851"/>
                <a:gd name="f57" fmla="val 4221"/>
                <a:gd name="f58" fmla="val 155241"/>
                <a:gd name="f59" fmla="+- 0 0 -90"/>
                <a:gd name="f60" fmla="*/ f3 1 31580"/>
                <a:gd name="f61" fmla="*/ f4 1 165423"/>
                <a:gd name="f62" fmla="val f5"/>
                <a:gd name="f63" fmla="val f6"/>
                <a:gd name="f64" fmla="val f7"/>
                <a:gd name="f65" fmla="*/ f59 f0 1"/>
                <a:gd name="f66" fmla="+- f64 0 f62"/>
                <a:gd name="f67" fmla="+- f63 0 f62"/>
                <a:gd name="f68" fmla="*/ f65 1 f2"/>
                <a:gd name="f69" fmla="*/ f67 1 31580"/>
                <a:gd name="f70" fmla="*/ f66 1 165423"/>
                <a:gd name="f71" fmla="*/ 8900 f67 1"/>
                <a:gd name="f72" fmla="*/ 155253 f66 1"/>
                <a:gd name="f73" fmla="*/ 16783 f67 1"/>
                <a:gd name="f74" fmla="*/ 165423 f66 1"/>
                <a:gd name="f75" fmla="*/ 160465 f66 1"/>
                <a:gd name="f76" fmla="*/ 31532 f67 1"/>
                <a:gd name="f77" fmla="*/ 10205 f66 1"/>
                <a:gd name="f78" fmla="*/ 9315 f66 1"/>
                <a:gd name="f79" fmla="*/ 7408 f66 1"/>
                <a:gd name="f80" fmla="*/ 5756 f66 1"/>
                <a:gd name="f81" fmla="*/ 30642 f67 1"/>
                <a:gd name="f82" fmla="*/ 4230 f66 1"/>
                <a:gd name="f83" fmla="*/ 29625 f67 1"/>
                <a:gd name="f84" fmla="*/ 2832 f66 1"/>
                <a:gd name="f85" fmla="*/ 24285 f67 1"/>
                <a:gd name="f86" fmla="*/ 35 f66 1"/>
                <a:gd name="f87" fmla="*/ 14635 f67 1"/>
                <a:gd name="f88" fmla="*/ 8120 f66 1"/>
                <a:gd name="f89" fmla="*/ 14622 f67 1"/>
                <a:gd name="f90" fmla="*/ 8298 f66 1"/>
                <a:gd name="f91" fmla="*/ 13383 f66 1"/>
                <a:gd name="f92" fmla="*/ 15290 f66 1"/>
                <a:gd name="f93" fmla="*/ 0 f67 1"/>
                <a:gd name="f94" fmla="*/ 163516 f66 1"/>
                <a:gd name="f95" fmla="+- f68 0 f1"/>
                <a:gd name="f96" fmla="*/ f71 1 31580"/>
                <a:gd name="f97" fmla="*/ f72 1 165423"/>
                <a:gd name="f98" fmla="*/ f73 1 31580"/>
                <a:gd name="f99" fmla="*/ f74 1 165423"/>
                <a:gd name="f100" fmla="*/ f75 1 165423"/>
                <a:gd name="f101" fmla="*/ f76 1 31580"/>
                <a:gd name="f102" fmla="*/ f77 1 165423"/>
                <a:gd name="f103" fmla="*/ f78 1 165423"/>
                <a:gd name="f104" fmla="*/ f79 1 165423"/>
                <a:gd name="f105" fmla="*/ f80 1 165423"/>
                <a:gd name="f106" fmla="*/ f81 1 31580"/>
                <a:gd name="f107" fmla="*/ f82 1 165423"/>
                <a:gd name="f108" fmla="*/ f83 1 31580"/>
                <a:gd name="f109" fmla="*/ f84 1 165423"/>
                <a:gd name="f110" fmla="*/ f85 1 31580"/>
                <a:gd name="f111" fmla="*/ f86 1 165423"/>
                <a:gd name="f112" fmla="*/ f87 1 31580"/>
                <a:gd name="f113" fmla="*/ f88 1 165423"/>
                <a:gd name="f114" fmla="*/ f89 1 31580"/>
                <a:gd name="f115" fmla="*/ f90 1 165423"/>
                <a:gd name="f116" fmla="*/ f91 1 165423"/>
                <a:gd name="f117" fmla="*/ f92 1 165423"/>
                <a:gd name="f118" fmla="*/ f93 1 31580"/>
                <a:gd name="f119" fmla="*/ f94 1 165423"/>
                <a:gd name="f120" fmla="*/ f62 1 f69"/>
                <a:gd name="f121" fmla="*/ f63 1 f69"/>
                <a:gd name="f122" fmla="*/ f62 1 f70"/>
                <a:gd name="f123" fmla="*/ f64 1 f70"/>
                <a:gd name="f124" fmla="*/ f96 1 f69"/>
                <a:gd name="f125" fmla="*/ f97 1 f70"/>
                <a:gd name="f126" fmla="*/ f98 1 f69"/>
                <a:gd name="f127" fmla="*/ f99 1 f70"/>
                <a:gd name="f128" fmla="*/ f100 1 f70"/>
                <a:gd name="f129" fmla="*/ f101 1 f69"/>
                <a:gd name="f130" fmla="*/ f102 1 f70"/>
                <a:gd name="f131" fmla="*/ f103 1 f70"/>
                <a:gd name="f132" fmla="*/ f104 1 f70"/>
                <a:gd name="f133" fmla="*/ f105 1 f70"/>
                <a:gd name="f134" fmla="*/ f106 1 f69"/>
                <a:gd name="f135" fmla="*/ f107 1 f70"/>
                <a:gd name="f136" fmla="*/ f108 1 f69"/>
                <a:gd name="f137" fmla="*/ f109 1 f70"/>
                <a:gd name="f138" fmla="*/ f110 1 f69"/>
                <a:gd name="f139" fmla="*/ f111 1 f70"/>
                <a:gd name="f140" fmla="*/ f112 1 f69"/>
                <a:gd name="f141" fmla="*/ f113 1 f70"/>
                <a:gd name="f142" fmla="*/ f114 1 f69"/>
                <a:gd name="f143" fmla="*/ f115 1 f70"/>
                <a:gd name="f144" fmla="*/ f116 1 f70"/>
                <a:gd name="f145" fmla="*/ f117 1 f70"/>
                <a:gd name="f146" fmla="*/ f118 1 f69"/>
                <a:gd name="f147" fmla="*/ f119 1 f70"/>
                <a:gd name="f148" fmla="*/ f120 f60 1"/>
                <a:gd name="f149" fmla="*/ f121 f60 1"/>
                <a:gd name="f150" fmla="*/ f123 f61 1"/>
                <a:gd name="f151" fmla="*/ f122 f61 1"/>
                <a:gd name="f152" fmla="*/ f124 f60 1"/>
                <a:gd name="f153" fmla="*/ f125 f61 1"/>
                <a:gd name="f154" fmla="*/ f126 f60 1"/>
                <a:gd name="f155" fmla="*/ f127 f61 1"/>
                <a:gd name="f156" fmla="*/ f128 f61 1"/>
                <a:gd name="f157" fmla="*/ f129 f60 1"/>
                <a:gd name="f158" fmla="*/ f130 f61 1"/>
                <a:gd name="f159" fmla="*/ f131 f61 1"/>
                <a:gd name="f160" fmla="*/ f132 f61 1"/>
                <a:gd name="f161" fmla="*/ f133 f61 1"/>
                <a:gd name="f162" fmla="*/ f134 f60 1"/>
                <a:gd name="f163" fmla="*/ f135 f61 1"/>
                <a:gd name="f164" fmla="*/ f136 f60 1"/>
                <a:gd name="f165" fmla="*/ f137 f61 1"/>
                <a:gd name="f166" fmla="*/ f138 f60 1"/>
                <a:gd name="f167" fmla="*/ f139 f61 1"/>
                <a:gd name="f168" fmla="*/ f140 f60 1"/>
                <a:gd name="f169" fmla="*/ f141 f61 1"/>
                <a:gd name="f170" fmla="*/ f142 f60 1"/>
                <a:gd name="f171" fmla="*/ f143 f61 1"/>
                <a:gd name="f172" fmla="*/ f144 f61 1"/>
                <a:gd name="f173" fmla="*/ f145 f61 1"/>
                <a:gd name="f174" fmla="*/ f146 f60 1"/>
                <a:gd name="f175" fmla="*/ f147 f61 1"/>
              </a:gdLst>
              <a:ahLst/>
              <a:cxnLst>
                <a:cxn ang="3cd4">
                  <a:pos x="hc" y="t"/>
                </a:cxn>
                <a:cxn ang="0">
                  <a:pos x="r" y="vc"/>
                </a:cxn>
                <a:cxn ang="cd4">
                  <a:pos x="hc" y="b"/>
                </a:cxn>
                <a:cxn ang="cd2">
                  <a:pos x="l" y="vc"/>
                </a:cxn>
                <a:cxn ang="f95">
                  <a:pos x="f152" y="f153"/>
                </a:cxn>
                <a:cxn ang="f95">
                  <a:pos x="f154" y="f155"/>
                </a:cxn>
                <a:cxn ang="f95">
                  <a:pos x="f154" y="f156"/>
                </a:cxn>
                <a:cxn ang="f95">
                  <a:pos x="f157" y="f158"/>
                </a:cxn>
                <a:cxn ang="f95">
                  <a:pos x="f157" y="f159"/>
                </a:cxn>
                <a:cxn ang="f95">
                  <a:pos x="f157" y="f160"/>
                </a:cxn>
                <a:cxn ang="f95">
                  <a:pos x="f157" y="f161"/>
                </a:cxn>
                <a:cxn ang="f95">
                  <a:pos x="f162" y="f163"/>
                </a:cxn>
                <a:cxn ang="f95">
                  <a:pos x="f164" y="f165"/>
                </a:cxn>
                <a:cxn ang="f95">
                  <a:pos x="f166" y="f167"/>
                </a:cxn>
                <a:cxn ang="f95">
                  <a:pos x="f168" y="f169"/>
                </a:cxn>
                <a:cxn ang="f95">
                  <a:pos x="f170" y="f171"/>
                </a:cxn>
                <a:cxn ang="f95">
                  <a:pos x="f170" y="f172"/>
                </a:cxn>
                <a:cxn ang="f95">
                  <a:pos x="f170" y="f173"/>
                </a:cxn>
                <a:cxn ang="f95">
                  <a:pos x="f174" y="f175"/>
                </a:cxn>
                <a:cxn ang="f95">
                  <a:pos x="f152" y="f153"/>
                </a:cxn>
              </a:cxnLst>
              <a:rect l="f148" t="f151" r="f149" b="f150"/>
              <a:pathLst>
                <a:path w="31580" h="165423">
                  <a:moveTo>
                    <a:pt x="f8" y="f9"/>
                  </a:moveTo>
                  <a:cubicBezTo>
                    <a:pt x="f10" y="f11"/>
                    <a:pt x="f12" y="f13"/>
                    <a:pt x="f14" y="f7"/>
                  </a:cubicBezTo>
                  <a:lnTo>
                    <a:pt x="f14" y="f15"/>
                  </a:lnTo>
                  <a:lnTo>
                    <a:pt x="f16" y="f17"/>
                  </a:lnTo>
                  <a:cubicBezTo>
                    <a:pt x="f16" y="f17"/>
                    <a:pt x="f16" y="f17"/>
                    <a:pt x="f16" y="f18"/>
                  </a:cubicBezTo>
                  <a:cubicBezTo>
                    <a:pt x="f19" y="f20"/>
                    <a:pt x="f19" y="f21"/>
                    <a:pt x="f16" y="f22"/>
                  </a:cubicBezTo>
                  <a:lnTo>
                    <a:pt x="f16" y="f23"/>
                  </a:lnTo>
                  <a:cubicBezTo>
                    <a:pt x="f24" y="f25"/>
                    <a:pt x="f26" y="f27"/>
                    <a:pt x="f28" y="f29"/>
                  </a:cubicBezTo>
                  <a:cubicBezTo>
                    <a:pt x="f30" y="f31"/>
                    <a:pt x="f32" y="f33"/>
                    <a:pt x="f34" y="f35"/>
                  </a:cubicBezTo>
                  <a:cubicBezTo>
                    <a:pt x="f36" y="f37"/>
                    <a:pt x="f38" y="f39"/>
                    <a:pt x="f40" y="f41"/>
                  </a:cubicBezTo>
                  <a:cubicBezTo>
                    <a:pt x="f42" y="f43"/>
                    <a:pt x="f44" y="f45"/>
                    <a:pt x="f46" y="f47"/>
                  </a:cubicBezTo>
                  <a:cubicBezTo>
                    <a:pt x="f46" y="f48"/>
                    <a:pt x="f49" y="f50"/>
                    <a:pt x="f49" y="f51"/>
                  </a:cubicBezTo>
                  <a:lnTo>
                    <a:pt x="f49" y="f52"/>
                  </a:lnTo>
                  <a:lnTo>
                    <a:pt x="f49" y="f53"/>
                  </a:lnTo>
                  <a:lnTo>
                    <a:pt x="f5" y="f54"/>
                  </a:ln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5" name="Freeform: Shape 489">
              <a:extLst>
                <a:ext uri="{FF2B5EF4-FFF2-40B4-BE49-F238E27FC236}">
                  <a16:creationId xmlns:a16="http://schemas.microsoft.com/office/drawing/2014/main" id="{60189AEB-78E5-2643-4145-014E14680C5E}"/>
                </a:ext>
              </a:extLst>
            </p:cNvPr>
            <p:cNvSpPr/>
            <p:nvPr/>
          </p:nvSpPr>
          <p:spPr>
            <a:xfrm flipH="1">
              <a:off x="10326950" y="2099846"/>
              <a:ext cx="21616" cy="58914"/>
            </a:xfrm>
            <a:custGeom>
              <a:avLst/>
              <a:gdLst>
                <a:gd name="f0" fmla="val 10800000"/>
                <a:gd name="f1" fmla="val 5400000"/>
                <a:gd name="f2" fmla="val 180"/>
                <a:gd name="f3" fmla="val w"/>
                <a:gd name="f4" fmla="val h"/>
                <a:gd name="f5" fmla="val 0"/>
                <a:gd name="f6" fmla="val 21613"/>
                <a:gd name="f7" fmla="val 58914"/>
                <a:gd name="f8" fmla="val 13665"/>
                <a:gd name="f9" fmla="val 35"/>
                <a:gd name="f10" fmla="val 8769"/>
                <a:gd name="f11" fmla="val -397"/>
                <a:gd name="f12" fmla="val 4447"/>
                <a:gd name="f13" fmla="val 3226"/>
                <a:gd name="f14" fmla="val 4014"/>
                <a:gd name="f15" fmla="val 8120"/>
                <a:gd name="f16" fmla="val 8171"/>
                <a:gd name="f17" fmla="val 4001"/>
                <a:gd name="f18" fmla="val 8235"/>
                <a:gd name="f19" fmla="val 8298"/>
                <a:gd name="f20" fmla="val 60"/>
                <a:gd name="f21" fmla="val 48723"/>
                <a:gd name="f22" fmla="val -131"/>
                <a:gd name="f23" fmla="val 50249"/>
                <a:gd name="f24" fmla="val 136"/>
                <a:gd name="f25" fmla="val 51800"/>
                <a:gd name="f26" fmla="val 823"/>
                <a:gd name="f27" fmla="val 53173"/>
                <a:gd name="f28" fmla="val 2425"/>
                <a:gd name="f29" fmla="val 57673"/>
                <a:gd name="f30" fmla="val 7371"/>
                <a:gd name="f31" fmla="val 60012"/>
                <a:gd name="f32" fmla="val 11872"/>
                <a:gd name="f33" fmla="val 58410"/>
                <a:gd name="f34" fmla="val 15190"/>
                <a:gd name="f35" fmla="val 57228"/>
                <a:gd name="f36" fmla="val 17466"/>
                <a:gd name="f37" fmla="val 54152"/>
                <a:gd name="f38" fmla="val 17606"/>
                <a:gd name="f39" fmla="val 50630"/>
                <a:gd name="f40" fmla="val 19895"/>
                <a:gd name="f41" fmla="val 27494"/>
                <a:gd name="f42" fmla="val 21548"/>
                <a:gd name="f43" fmla="val 10205"/>
                <a:gd name="f44" fmla="val 22145"/>
                <a:gd name="f45" fmla="val 5234"/>
                <a:gd name="f46" fmla="val 18636"/>
                <a:gd name="f47" fmla="val 696"/>
                <a:gd name="f48" fmla="+- 0 0 -90"/>
                <a:gd name="f49" fmla="*/ f3 1 21613"/>
                <a:gd name="f50" fmla="*/ f4 1 58914"/>
                <a:gd name="f51" fmla="val f5"/>
                <a:gd name="f52" fmla="val f6"/>
                <a:gd name="f53" fmla="val f7"/>
                <a:gd name="f54" fmla="*/ f48 f0 1"/>
                <a:gd name="f55" fmla="+- f53 0 f51"/>
                <a:gd name="f56" fmla="+- f52 0 f51"/>
                <a:gd name="f57" fmla="*/ f54 1 f2"/>
                <a:gd name="f58" fmla="*/ f56 1 21613"/>
                <a:gd name="f59" fmla="*/ f55 1 58914"/>
                <a:gd name="f60" fmla="*/ 13665 f56 1"/>
                <a:gd name="f61" fmla="*/ 35 f55 1"/>
                <a:gd name="f62" fmla="*/ 4014 f56 1"/>
                <a:gd name="f63" fmla="*/ 8120 f55 1"/>
                <a:gd name="f64" fmla="*/ 4001 f56 1"/>
                <a:gd name="f65" fmla="*/ 8298 f55 1"/>
                <a:gd name="f66" fmla="*/ 60 f56 1"/>
                <a:gd name="f67" fmla="*/ 48723 f55 1"/>
                <a:gd name="f68" fmla="*/ 823 f56 1"/>
                <a:gd name="f69" fmla="*/ 53173 f55 1"/>
                <a:gd name="f70" fmla="*/ 11872 f56 1"/>
                <a:gd name="f71" fmla="*/ 58410 f55 1"/>
                <a:gd name="f72" fmla="*/ 17606 f56 1"/>
                <a:gd name="f73" fmla="*/ 50630 f55 1"/>
                <a:gd name="f74" fmla="*/ 19895 f56 1"/>
                <a:gd name="f75" fmla="*/ 27494 f55 1"/>
                <a:gd name="f76" fmla="*/ 21548 f56 1"/>
                <a:gd name="f77" fmla="*/ 10205 f55 1"/>
                <a:gd name="f78" fmla="+- f57 0 f1"/>
                <a:gd name="f79" fmla="*/ f60 1 21613"/>
                <a:gd name="f80" fmla="*/ f61 1 58914"/>
                <a:gd name="f81" fmla="*/ f62 1 21613"/>
                <a:gd name="f82" fmla="*/ f63 1 58914"/>
                <a:gd name="f83" fmla="*/ f64 1 21613"/>
                <a:gd name="f84" fmla="*/ f65 1 58914"/>
                <a:gd name="f85" fmla="*/ f66 1 21613"/>
                <a:gd name="f86" fmla="*/ f67 1 58914"/>
                <a:gd name="f87" fmla="*/ f68 1 21613"/>
                <a:gd name="f88" fmla="*/ f69 1 58914"/>
                <a:gd name="f89" fmla="*/ f70 1 21613"/>
                <a:gd name="f90" fmla="*/ f71 1 58914"/>
                <a:gd name="f91" fmla="*/ f72 1 21613"/>
                <a:gd name="f92" fmla="*/ f73 1 58914"/>
                <a:gd name="f93" fmla="*/ f74 1 21613"/>
                <a:gd name="f94" fmla="*/ f75 1 58914"/>
                <a:gd name="f95" fmla="*/ f76 1 21613"/>
                <a:gd name="f96" fmla="*/ f77 1 58914"/>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7" y="f138"/>
                </a:cxn>
                <a:cxn ang="f78">
                  <a:pos x="f139" y="f140"/>
                </a:cxn>
                <a:cxn ang="f78">
                  <a:pos x="f123" y="f124"/>
                </a:cxn>
              </a:cxnLst>
              <a:rect l="f119" t="f122" r="f120" b="f121"/>
              <a:pathLst>
                <a:path w="21613" h="58914">
                  <a:moveTo>
                    <a:pt x="f8" y="f9"/>
                  </a:moveTo>
                  <a:cubicBezTo>
                    <a:pt x="f10" y="f11"/>
                    <a:pt x="f12" y="f13"/>
                    <a:pt x="f14" y="f15"/>
                  </a:cubicBezTo>
                  <a:cubicBezTo>
                    <a:pt x="f14" y="f16"/>
                    <a:pt x="f17" y="f18"/>
                    <a:pt x="f17" y="f19"/>
                  </a:cubicBezTo>
                  <a:lnTo>
                    <a:pt x="f20" y="f21"/>
                  </a:lnTo>
                  <a:cubicBezTo>
                    <a:pt x="f22" y="f23"/>
                    <a:pt x="f24" y="f25"/>
                    <a:pt x="f26" y="f27"/>
                  </a:cubicBezTo>
                  <a:cubicBezTo>
                    <a:pt x="f28" y="f29"/>
                    <a:pt x="f30" y="f31"/>
                    <a:pt x="f32" y="f33"/>
                  </a:cubicBezTo>
                  <a:cubicBezTo>
                    <a:pt x="f34" y="f35"/>
                    <a:pt x="f36" y="f37"/>
                    <a:pt x="f38" y="f39"/>
                  </a:cubicBezTo>
                  <a:lnTo>
                    <a:pt x="f40" y="f41"/>
                  </a:ln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6" name="Freeform: Shape 490">
              <a:extLst>
                <a:ext uri="{FF2B5EF4-FFF2-40B4-BE49-F238E27FC236}">
                  <a16:creationId xmlns:a16="http://schemas.microsoft.com/office/drawing/2014/main" id="{56620507-1C5C-7248-71FF-AD23C5A82A0B}"/>
                </a:ext>
              </a:extLst>
            </p:cNvPr>
            <p:cNvSpPr/>
            <p:nvPr/>
          </p:nvSpPr>
          <p:spPr>
            <a:xfrm flipH="1">
              <a:off x="9730395" y="2974936"/>
              <a:ext cx="54461" cy="320414"/>
            </a:xfrm>
            <a:custGeom>
              <a:avLst/>
              <a:gdLst>
                <a:gd name="f0" fmla="val 10800000"/>
                <a:gd name="f1" fmla="val 5400000"/>
                <a:gd name="f2" fmla="val 180"/>
                <a:gd name="f3" fmla="val w"/>
                <a:gd name="f4" fmla="val h"/>
                <a:gd name="f5" fmla="val 0"/>
                <a:gd name="f6" fmla="val 54466"/>
                <a:gd name="f7" fmla="val 320415"/>
                <a:gd name="f8" fmla="val 46790"/>
                <a:gd name="f9" fmla="val 191"/>
                <a:gd name="f10" fmla="val 45696"/>
                <a:gd name="f11" fmla="val -64"/>
                <a:gd name="f12" fmla="val 44578"/>
                <a:gd name="f13" fmla="val 43484"/>
                <a:gd name="f14" fmla="val 41195"/>
                <a:gd name="f15" fmla="val 16844"/>
                <a:gd name="f16" fmla="val 320416"/>
                <a:gd name="f17" fmla="val 1144"/>
                <a:gd name="f18" fmla="val 319653"/>
                <a:gd name="f19" fmla="val 1780"/>
                <a:gd name="f20" fmla="val 12842"/>
                <a:gd name="f21" fmla="val 314187"/>
                <a:gd name="f22" fmla="val 54291"/>
                <a:gd name="f23" fmla="val 10996"/>
                <a:gd name="f24" fmla="val 55271"/>
                <a:gd name="f25" fmla="val 6039"/>
                <a:gd name="f26" fmla="val 52041"/>
                <a:gd name="f27" fmla="val 1221"/>
                <a:gd name="f28" fmla="val 47082"/>
                <a:gd name="f29" fmla="val 242"/>
                <a:gd name="f30" fmla="val 46981"/>
                <a:gd name="f31" fmla="val 229"/>
                <a:gd name="f32" fmla="val 46892"/>
                <a:gd name="f33" fmla="val 204"/>
                <a:gd name="f34" fmla="+- 0 0 -90"/>
                <a:gd name="f35" fmla="*/ f3 1 54466"/>
                <a:gd name="f36" fmla="*/ f4 1 320415"/>
                <a:gd name="f37" fmla="val f5"/>
                <a:gd name="f38" fmla="val f6"/>
                <a:gd name="f39" fmla="val f7"/>
                <a:gd name="f40" fmla="*/ f34 f0 1"/>
                <a:gd name="f41" fmla="+- f39 0 f37"/>
                <a:gd name="f42" fmla="+- f38 0 f37"/>
                <a:gd name="f43" fmla="*/ f40 1 f2"/>
                <a:gd name="f44" fmla="*/ f42 1 54466"/>
                <a:gd name="f45" fmla="*/ f41 1 320415"/>
                <a:gd name="f46" fmla="*/ 46790 f42 1"/>
                <a:gd name="f47" fmla="*/ 191 f41 1"/>
                <a:gd name="f48" fmla="*/ 43484 f42 1"/>
                <a:gd name="f49" fmla="*/ 41195 f42 1"/>
                <a:gd name="f50" fmla="*/ 16844 f41 1"/>
                <a:gd name="f51" fmla="*/ 0 f42 1"/>
                <a:gd name="f52" fmla="*/ 320416 f41 1"/>
                <a:gd name="f53" fmla="*/ 1144 f42 1"/>
                <a:gd name="f54" fmla="*/ 319653 f41 1"/>
                <a:gd name="f55" fmla="*/ 1780 f42 1"/>
                <a:gd name="f56" fmla="*/ 12842 f42 1"/>
                <a:gd name="f57" fmla="*/ 314187 f41 1"/>
                <a:gd name="f58" fmla="*/ 54291 f42 1"/>
                <a:gd name="f59" fmla="*/ 10996 f41 1"/>
                <a:gd name="f60" fmla="*/ 47082 f42 1"/>
                <a:gd name="f61" fmla="*/ 242 f41 1"/>
                <a:gd name="f62" fmla="+- f43 0 f1"/>
                <a:gd name="f63" fmla="*/ f46 1 54466"/>
                <a:gd name="f64" fmla="*/ f47 1 320415"/>
                <a:gd name="f65" fmla="*/ f48 1 54466"/>
                <a:gd name="f66" fmla="*/ f49 1 54466"/>
                <a:gd name="f67" fmla="*/ f50 1 320415"/>
                <a:gd name="f68" fmla="*/ f51 1 54466"/>
                <a:gd name="f69" fmla="*/ f52 1 320415"/>
                <a:gd name="f70" fmla="*/ f53 1 54466"/>
                <a:gd name="f71" fmla="*/ f54 1 320415"/>
                <a:gd name="f72" fmla="*/ f55 1 54466"/>
                <a:gd name="f73" fmla="*/ f56 1 54466"/>
                <a:gd name="f74" fmla="*/ f57 1 320415"/>
                <a:gd name="f75" fmla="*/ f58 1 54466"/>
                <a:gd name="f76" fmla="*/ f59 1 320415"/>
                <a:gd name="f77" fmla="*/ f60 1 54466"/>
                <a:gd name="f78" fmla="*/ f61 1 320415"/>
                <a:gd name="f79" fmla="*/ f37 1 f44"/>
                <a:gd name="f80" fmla="*/ f38 1 f44"/>
                <a:gd name="f81" fmla="*/ f37 1 f45"/>
                <a:gd name="f82" fmla="*/ f39 1 f45"/>
                <a:gd name="f83" fmla="*/ f63 1 f44"/>
                <a:gd name="f84" fmla="*/ f64 1 f45"/>
                <a:gd name="f85" fmla="*/ f65 1 f44"/>
                <a:gd name="f86" fmla="*/ f66 1 f44"/>
                <a:gd name="f87" fmla="*/ f67 1 f45"/>
                <a:gd name="f88" fmla="*/ f68 1 f44"/>
                <a:gd name="f89" fmla="*/ f69 1 f45"/>
                <a:gd name="f90" fmla="*/ f70 1 f44"/>
                <a:gd name="f91" fmla="*/ f71 1 f45"/>
                <a:gd name="f92" fmla="*/ f72 1 f44"/>
                <a:gd name="f93" fmla="*/ f73 1 f44"/>
                <a:gd name="f94" fmla="*/ f74 1 f45"/>
                <a:gd name="f95" fmla="*/ f75 1 f44"/>
                <a:gd name="f96" fmla="*/ f76 1 f45"/>
                <a:gd name="f97" fmla="*/ f77 1 f44"/>
                <a:gd name="f98" fmla="*/ f78 1 f45"/>
                <a:gd name="f99" fmla="*/ f79 f35 1"/>
                <a:gd name="f100" fmla="*/ f80 f35 1"/>
                <a:gd name="f101" fmla="*/ f82 f36 1"/>
                <a:gd name="f102" fmla="*/ f81 f36 1"/>
                <a:gd name="f103" fmla="*/ f83 f35 1"/>
                <a:gd name="f104" fmla="*/ f84 f36 1"/>
                <a:gd name="f105" fmla="*/ f85 f35 1"/>
                <a:gd name="f106" fmla="*/ f86 f35 1"/>
                <a:gd name="f107" fmla="*/ f87 f36 1"/>
                <a:gd name="f108" fmla="*/ f88 f35 1"/>
                <a:gd name="f109" fmla="*/ f89 f36 1"/>
                <a:gd name="f110" fmla="*/ f90 f35 1"/>
                <a:gd name="f111" fmla="*/ f91 f36 1"/>
                <a:gd name="f112" fmla="*/ f92 f35 1"/>
                <a:gd name="f113" fmla="*/ f93 f35 1"/>
                <a:gd name="f114" fmla="*/ f94 f36 1"/>
                <a:gd name="f115" fmla="*/ f95 f35 1"/>
                <a:gd name="f116" fmla="*/ f96 f36 1"/>
                <a:gd name="f117" fmla="*/ f97 f35 1"/>
                <a:gd name="f118" fmla="*/ f98 f36 1"/>
              </a:gdLst>
              <a:ahLst/>
              <a:cxnLst>
                <a:cxn ang="3cd4">
                  <a:pos x="hc" y="t"/>
                </a:cxn>
                <a:cxn ang="0">
                  <a:pos x="r" y="vc"/>
                </a:cxn>
                <a:cxn ang="cd4">
                  <a:pos x="hc" y="b"/>
                </a:cxn>
                <a:cxn ang="cd2">
                  <a:pos x="l" y="vc"/>
                </a:cxn>
                <a:cxn ang="f62">
                  <a:pos x="f103" y="f104"/>
                </a:cxn>
                <a:cxn ang="f62">
                  <a:pos x="f105" y="f104"/>
                </a:cxn>
                <a:cxn ang="f62">
                  <a:pos x="f106" y="f107"/>
                </a:cxn>
                <a:cxn ang="f62">
                  <a:pos x="f108" y="f109"/>
                </a:cxn>
                <a:cxn ang="f62">
                  <a:pos x="f110" y="f111"/>
                </a:cxn>
                <a:cxn ang="f62">
                  <a:pos x="f112" y="f111"/>
                </a:cxn>
                <a:cxn ang="f62">
                  <a:pos x="f113" y="f114"/>
                </a:cxn>
                <a:cxn ang="f62">
                  <a:pos x="f115" y="f116"/>
                </a:cxn>
                <a:cxn ang="f62">
                  <a:pos x="f117" y="f118"/>
                </a:cxn>
                <a:cxn ang="f62">
                  <a:pos x="f103" y="f104"/>
                </a:cxn>
              </a:cxnLst>
              <a:rect l="f99" t="f102" r="f100" b="f101"/>
              <a:pathLst>
                <a:path w="54466" h="320415">
                  <a:moveTo>
                    <a:pt x="f8" y="f9"/>
                  </a:moveTo>
                  <a:cubicBezTo>
                    <a:pt x="f10" y="f11"/>
                    <a:pt x="f12" y="f11"/>
                    <a:pt x="f13" y="f9"/>
                  </a:cubicBezTo>
                  <a:lnTo>
                    <a:pt x="f14" y="f15"/>
                  </a:lnTo>
                  <a:lnTo>
                    <a:pt x="f5" y="f16"/>
                  </a:lnTo>
                  <a:lnTo>
                    <a:pt x="f17" y="f18"/>
                  </a:lnTo>
                  <a:lnTo>
                    <a:pt x="f19" y="f18"/>
                  </a:lnTo>
                  <a:lnTo>
                    <a:pt x="f20" y="f21"/>
                  </a:lnTo>
                  <a:lnTo>
                    <a:pt x="f22" y="f23"/>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7" name="Freeform: Shape 491">
              <a:extLst>
                <a:ext uri="{FF2B5EF4-FFF2-40B4-BE49-F238E27FC236}">
                  <a16:creationId xmlns:a16="http://schemas.microsoft.com/office/drawing/2014/main" id="{7BBC3DC5-6CE2-D82C-F4EA-CF788E843B13}"/>
                </a:ext>
              </a:extLst>
            </p:cNvPr>
            <p:cNvSpPr/>
            <p:nvPr/>
          </p:nvSpPr>
          <p:spPr>
            <a:xfrm flipH="1">
              <a:off x="11050478" y="3534594"/>
              <a:ext cx="78528" cy="50356"/>
            </a:xfrm>
            <a:custGeom>
              <a:avLst/>
              <a:gdLst>
                <a:gd name="f0" fmla="val 10800000"/>
                <a:gd name="f1" fmla="val 5400000"/>
                <a:gd name="f2" fmla="val 180"/>
                <a:gd name="f3" fmla="val w"/>
                <a:gd name="f4" fmla="val h"/>
                <a:gd name="f5" fmla="val 0"/>
                <a:gd name="f6" fmla="val 78529"/>
                <a:gd name="f7" fmla="val 50359"/>
                <a:gd name="f8" fmla="val 208"/>
                <a:gd name="f9" fmla="val 45002"/>
                <a:gd name="f10" fmla="val 2094"/>
                <a:gd name="f11" fmla="val 49464"/>
                <a:gd name="f12" fmla="val 7241"/>
                <a:gd name="f13" fmla="val 51549"/>
                <a:gd name="f14" fmla="val 11704"/>
                <a:gd name="f15" fmla="val 49667"/>
                <a:gd name="f16" fmla="val 11772"/>
                <a:gd name="f17" fmla="val 49642"/>
                <a:gd name="f18" fmla="val 11839"/>
                <a:gd name="f19" fmla="val 49604"/>
                <a:gd name="f20" fmla="val 11905"/>
                <a:gd name="f21" fmla="val 49578"/>
                <a:gd name="f22" fmla="val 16737"/>
                <a:gd name="f23" fmla="val 47163"/>
                <a:gd name="f24" fmla="val 78530"/>
                <a:gd name="f25" fmla="val 17162"/>
                <a:gd name="f26" fmla="val 74221"/>
                <a:gd name="f27" fmla="val 19221"/>
                <a:gd name="f28" fmla="val 69060"/>
                <a:gd name="f29" fmla="val 17391"/>
                <a:gd name="f30" fmla="val 67002"/>
                <a:gd name="f31" fmla="val 13094"/>
                <a:gd name="f32" fmla="val 66942"/>
                <a:gd name="f33" fmla="val 12966"/>
                <a:gd name="f34" fmla="val 66886"/>
                <a:gd name="f35" fmla="val 12839"/>
                <a:gd name="f36" fmla="val 66832"/>
                <a:gd name="f37" fmla="val 12712"/>
                <a:gd name="f38" fmla="val 64493"/>
                <a:gd name="f39" fmla="val 8072"/>
                <a:gd name="f40" fmla="val 66358"/>
                <a:gd name="f41" fmla="val 2415"/>
                <a:gd name="f42" fmla="val 70998"/>
                <a:gd name="f43" fmla="val 76"/>
                <a:gd name="f44" fmla="val 71050"/>
                <a:gd name="f45" fmla="val 51"/>
                <a:gd name="f46" fmla="val 71103"/>
                <a:gd name="f47" fmla="val 25"/>
                <a:gd name="f48" fmla="val 71155"/>
                <a:gd name="f49" fmla="val 69502"/>
                <a:gd name="f50" fmla="val 763"/>
                <a:gd name="f51" fmla="val 66451"/>
                <a:gd name="f52" fmla="val 2288"/>
                <a:gd name="f53" fmla="val 5039"/>
                <a:gd name="f54" fmla="val 32671"/>
                <a:gd name="f55" fmla="val 4022"/>
                <a:gd name="f56" fmla="val 33433"/>
                <a:gd name="f57" fmla="val 2623"/>
                <a:gd name="f58" fmla="val 34450"/>
                <a:gd name="f59" fmla="val 1606"/>
                <a:gd name="f60" fmla="val 35976"/>
                <a:gd name="f61" fmla="val 1237"/>
                <a:gd name="f62" fmla="val 36395"/>
                <a:gd name="f63" fmla="val 936"/>
                <a:gd name="f64" fmla="val 36866"/>
                <a:gd name="f65" fmla="val 716"/>
                <a:gd name="f66" fmla="val 37374"/>
                <a:gd name="f67" fmla="val 659"/>
                <a:gd name="f68" fmla="val 38010"/>
                <a:gd name="f69" fmla="val 38646"/>
                <a:gd name="f70" fmla="val 39281"/>
                <a:gd name="f71" fmla="val -14"/>
                <a:gd name="f72" fmla="val 41099"/>
                <a:gd name="f73" fmla="val -190"/>
                <a:gd name="f74" fmla="val 43082"/>
                <a:gd name="f75" fmla="+- 0 0 -90"/>
                <a:gd name="f76" fmla="*/ f3 1 78529"/>
                <a:gd name="f77" fmla="*/ f4 1 50359"/>
                <a:gd name="f78" fmla="val f5"/>
                <a:gd name="f79" fmla="val f6"/>
                <a:gd name="f80" fmla="val f7"/>
                <a:gd name="f81" fmla="*/ f75 f0 1"/>
                <a:gd name="f82" fmla="+- f80 0 f78"/>
                <a:gd name="f83" fmla="+- f79 0 f78"/>
                <a:gd name="f84" fmla="*/ f81 1 f2"/>
                <a:gd name="f85" fmla="*/ f83 1 78529"/>
                <a:gd name="f86" fmla="*/ f82 1 50359"/>
                <a:gd name="f87" fmla="*/ 208 f83 1"/>
                <a:gd name="f88" fmla="*/ 45002 f82 1"/>
                <a:gd name="f89" fmla="*/ 11704 f83 1"/>
                <a:gd name="f90" fmla="*/ 49667 f82 1"/>
                <a:gd name="f91" fmla="*/ 11905 f83 1"/>
                <a:gd name="f92" fmla="*/ 49578 f82 1"/>
                <a:gd name="f93" fmla="*/ 16737 f83 1"/>
                <a:gd name="f94" fmla="*/ 47163 f82 1"/>
                <a:gd name="f95" fmla="*/ 78530 f83 1"/>
                <a:gd name="f96" fmla="*/ 17162 f82 1"/>
                <a:gd name="f97" fmla="*/ 67002 f83 1"/>
                <a:gd name="f98" fmla="*/ 13094 f82 1"/>
                <a:gd name="f99" fmla="*/ 66832 f83 1"/>
                <a:gd name="f100" fmla="*/ 12712 f82 1"/>
                <a:gd name="f101" fmla="*/ 70998 f83 1"/>
                <a:gd name="f102" fmla="*/ 76 f82 1"/>
                <a:gd name="f103" fmla="*/ 71155 f83 1"/>
                <a:gd name="f104" fmla="*/ 0 f82 1"/>
                <a:gd name="f105" fmla="*/ 69502 f83 1"/>
                <a:gd name="f106" fmla="*/ 763 f82 1"/>
                <a:gd name="f107" fmla="*/ 66451 f83 1"/>
                <a:gd name="f108" fmla="*/ 2288 f82 1"/>
                <a:gd name="f109" fmla="*/ 5039 f83 1"/>
                <a:gd name="f110" fmla="*/ 32671 f82 1"/>
                <a:gd name="f111" fmla="*/ 4022 f83 1"/>
                <a:gd name="f112" fmla="*/ 33433 f82 1"/>
                <a:gd name="f113" fmla="*/ 2623 f83 1"/>
                <a:gd name="f114" fmla="*/ 34450 f82 1"/>
                <a:gd name="f115" fmla="*/ 1606 f83 1"/>
                <a:gd name="f116" fmla="*/ 35976 f82 1"/>
                <a:gd name="f117" fmla="*/ 716 f83 1"/>
                <a:gd name="f118" fmla="*/ 37374 f82 1"/>
                <a:gd name="f119" fmla="*/ 39281 f82 1"/>
                <a:gd name="f120" fmla="+- f84 0 f1"/>
                <a:gd name="f121" fmla="*/ f87 1 78529"/>
                <a:gd name="f122" fmla="*/ f88 1 50359"/>
                <a:gd name="f123" fmla="*/ f89 1 78529"/>
                <a:gd name="f124" fmla="*/ f90 1 50359"/>
                <a:gd name="f125" fmla="*/ f91 1 78529"/>
                <a:gd name="f126" fmla="*/ f92 1 50359"/>
                <a:gd name="f127" fmla="*/ f93 1 78529"/>
                <a:gd name="f128" fmla="*/ f94 1 50359"/>
                <a:gd name="f129" fmla="*/ f95 1 78529"/>
                <a:gd name="f130" fmla="*/ f96 1 50359"/>
                <a:gd name="f131" fmla="*/ f97 1 78529"/>
                <a:gd name="f132" fmla="*/ f98 1 50359"/>
                <a:gd name="f133" fmla="*/ f99 1 78529"/>
                <a:gd name="f134" fmla="*/ f100 1 50359"/>
                <a:gd name="f135" fmla="*/ f101 1 78529"/>
                <a:gd name="f136" fmla="*/ f102 1 50359"/>
                <a:gd name="f137" fmla="*/ f103 1 78529"/>
                <a:gd name="f138" fmla="*/ f104 1 50359"/>
                <a:gd name="f139" fmla="*/ f105 1 78529"/>
                <a:gd name="f140" fmla="*/ f106 1 50359"/>
                <a:gd name="f141" fmla="*/ f107 1 78529"/>
                <a:gd name="f142" fmla="*/ f108 1 50359"/>
                <a:gd name="f143" fmla="*/ f109 1 78529"/>
                <a:gd name="f144" fmla="*/ f110 1 50359"/>
                <a:gd name="f145" fmla="*/ f111 1 78529"/>
                <a:gd name="f146" fmla="*/ f112 1 50359"/>
                <a:gd name="f147" fmla="*/ f113 1 78529"/>
                <a:gd name="f148" fmla="*/ f114 1 50359"/>
                <a:gd name="f149" fmla="*/ f115 1 78529"/>
                <a:gd name="f150" fmla="*/ f116 1 50359"/>
                <a:gd name="f151" fmla="*/ f117 1 78529"/>
                <a:gd name="f152" fmla="*/ f118 1 50359"/>
                <a:gd name="f153" fmla="*/ f119 1 50359"/>
                <a:gd name="f154" fmla="*/ f78 1 f85"/>
                <a:gd name="f155" fmla="*/ f79 1 f85"/>
                <a:gd name="f156" fmla="*/ f78 1 f86"/>
                <a:gd name="f157" fmla="*/ f80 1 f86"/>
                <a:gd name="f158" fmla="*/ f121 1 f85"/>
                <a:gd name="f159" fmla="*/ f122 1 f86"/>
                <a:gd name="f160" fmla="*/ f123 1 f85"/>
                <a:gd name="f161" fmla="*/ f124 1 f86"/>
                <a:gd name="f162" fmla="*/ f125 1 f85"/>
                <a:gd name="f163" fmla="*/ f126 1 f86"/>
                <a:gd name="f164" fmla="*/ f127 1 f85"/>
                <a:gd name="f165" fmla="*/ f128 1 f86"/>
                <a:gd name="f166" fmla="*/ f129 1 f85"/>
                <a:gd name="f167" fmla="*/ f130 1 f86"/>
                <a:gd name="f168" fmla="*/ f131 1 f85"/>
                <a:gd name="f169" fmla="*/ f132 1 f86"/>
                <a:gd name="f170" fmla="*/ f133 1 f85"/>
                <a:gd name="f171" fmla="*/ f134 1 f86"/>
                <a:gd name="f172" fmla="*/ f135 1 f85"/>
                <a:gd name="f173" fmla="*/ f136 1 f86"/>
                <a:gd name="f174" fmla="*/ f137 1 f85"/>
                <a:gd name="f175" fmla="*/ f138 1 f86"/>
                <a:gd name="f176" fmla="*/ f139 1 f85"/>
                <a:gd name="f177" fmla="*/ f140 1 f86"/>
                <a:gd name="f178" fmla="*/ f141 1 f85"/>
                <a:gd name="f179" fmla="*/ f142 1 f86"/>
                <a:gd name="f180" fmla="*/ f143 1 f85"/>
                <a:gd name="f181" fmla="*/ f144 1 f86"/>
                <a:gd name="f182" fmla="*/ f145 1 f85"/>
                <a:gd name="f183" fmla="*/ f146 1 f86"/>
                <a:gd name="f184" fmla="*/ f147 1 f85"/>
                <a:gd name="f185" fmla="*/ f148 1 f86"/>
                <a:gd name="f186" fmla="*/ f149 1 f85"/>
                <a:gd name="f187" fmla="*/ f150 1 f86"/>
                <a:gd name="f188" fmla="*/ f151 1 f85"/>
                <a:gd name="f189" fmla="*/ f152 1 f86"/>
                <a:gd name="f190" fmla="*/ f153 1 f86"/>
                <a:gd name="f191" fmla="*/ f154 f76 1"/>
                <a:gd name="f192" fmla="*/ f155 f76 1"/>
                <a:gd name="f193" fmla="*/ f157 f77 1"/>
                <a:gd name="f194" fmla="*/ f156 f77 1"/>
                <a:gd name="f195" fmla="*/ f158 f76 1"/>
                <a:gd name="f196" fmla="*/ f159 f77 1"/>
                <a:gd name="f197" fmla="*/ f160 f76 1"/>
                <a:gd name="f198" fmla="*/ f161 f77 1"/>
                <a:gd name="f199" fmla="*/ f162 f76 1"/>
                <a:gd name="f200" fmla="*/ f163 f77 1"/>
                <a:gd name="f201" fmla="*/ f164 f76 1"/>
                <a:gd name="f202" fmla="*/ f165 f77 1"/>
                <a:gd name="f203" fmla="*/ f166 f76 1"/>
                <a:gd name="f204" fmla="*/ f167 f77 1"/>
                <a:gd name="f205" fmla="*/ f168 f76 1"/>
                <a:gd name="f206" fmla="*/ f169 f77 1"/>
                <a:gd name="f207" fmla="*/ f170 f76 1"/>
                <a:gd name="f208" fmla="*/ f171 f77 1"/>
                <a:gd name="f209" fmla="*/ f172 f76 1"/>
                <a:gd name="f210" fmla="*/ f173 f77 1"/>
                <a:gd name="f211" fmla="*/ f174 f76 1"/>
                <a:gd name="f212" fmla="*/ f175 f77 1"/>
                <a:gd name="f213" fmla="*/ f176 f76 1"/>
                <a:gd name="f214" fmla="*/ f177 f77 1"/>
                <a:gd name="f215" fmla="*/ f178 f76 1"/>
                <a:gd name="f216" fmla="*/ f179 f77 1"/>
                <a:gd name="f217" fmla="*/ f180 f76 1"/>
                <a:gd name="f218" fmla="*/ f181 f77 1"/>
                <a:gd name="f219" fmla="*/ f182 f76 1"/>
                <a:gd name="f220" fmla="*/ f183 f77 1"/>
                <a:gd name="f221" fmla="*/ f184 f76 1"/>
                <a:gd name="f222" fmla="*/ f185 f77 1"/>
                <a:gd name="f223" fmla="*/ f186 f76 1"/>
                <a:gd name="f224" fmla="*/ f187 f77 1"/>
                <a:gd name="f225" fmla="*/ f188 f76 1"/>
                <a:gd name="f226" fmla="*/ f189 f77 1"/>
                <a:gd name="f227" fmla="*/ f190 f77 1"/>
              </a:gdLst>
              <a:ahLst/>
              <a:cxnLst>
                <a:cxn ang="3cd4">
                  <a:pos x="hc" y="t"/>
                </a:cxn>
                <a:cxn ang="0">
                  <a:pos x="r" y="vc"/>
                </a:cxn>
                <a:cxn ang="cd4">
                  <a:pos x="hc" y="b"/>
                </a:cxn>
                <a:cxn ang="cd2">
                  <a:pos x="l" y="vc"/>
                </a:cxn>
                <a:cxn ang="f120">
                  <a:pos x="f195" y="f196"/>
                </a:cxn>
                <a:cxn ang="f120">
                  <a:pos x="f197" y="f198"/>
                </a:cxn>
                <a:cxn ang="f120">
                  <a:pos x="f199" y="f200"/>
                </a:cxn>
                <a:cxn ang="f120">
                  <a:pos x="f201" y="f202"/>
                </a:cxn>
                <a:cxn ang="f120">
                  <a:pos x="f203" y="f204"/>
                </a:cxn>
                <a:cxn ang="f120">
                  <a:pos x="f205" y="f206"/>
                </a:cxn>
                <a:cxn ang="f120">
                  <a:pos x="f207" y="f208"/>
                </a:cxn>
                <a:cxn ang="f120">
                  <a:pos x="f209" y="f210"/>
                </a:cxn>
                <a:cxn ang="f120">
                  <a:pos x="f211" y="f212"/>
                </a:cxn>
                <a:cxn ang="f120">
                  <a:pos x="f213" y="f214"/>
                </a:cxn>
                <a:cxn ang="f120">
                  <a:pos x="f215" y="f216"/>
                </a:cxn>
                <a:cxn ang="f120">
                  <a:pos x="f217" y="f218"/>
                </a:cxn>
                <a:cxn ang="f120">
                  <a:pos x="f219" y="f220"/>
                </a:cxn>
                <a:cxn ang="f120">
                  <a:pos x="f221" y="f222"/>
                </a:cxn>
                <a:cxn ang="f120">
                  <a:pos x="f223" y="f224"/>
                </a:cxn>
                <a:cxn ang="f120">
                  <a:pos x="f225" y="f226"/>
                </a:cxn>
                <a:cxn ang="f120">
                  <a:pos x="f225" y="f227"/>
                </a:cxn>
                <a:cxn ang="f120">
                  <a:pos x="f195" y="f196"/>
                </a:cxn>
              </a:cxnLst>
              <a:rect l="f191" t="f194" r="f192" b="f193"/>
              <a:pathLst>
                <a:path w="78529" h="50359">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cubicBezTo>
                    <a:pt x="f38" y="f39"/>
                    <a:pt x="f40" y="f41"/>
                    <a:pt x="f42" y="f43"/>
                  </a:cubicBezTo>
                  <a:cubicBezTo>
                    <a:pt x="f44" y="f45"/>
                    <a:pt x="f46" y="f47"/>
                    <a:pt x="f48" y="f5"/>
                  </a:cubicBezTo>
                  <a:lnTo>
                    <a:pt x="f49" y="f50"/>
                  </a:lnTo>
                  <a:lnTo>
                    <a:pt x="f51" y="f52"/>
                  </a:lnTo>
                  <a:lnTo>
                    <a:pt x="f53" y="f54"/>
                  </a:lnTo>
                  <a:cubicBezTo>
                    <a:pt x="f53" y="f54"/>
                    <a:pt x="f53" y="f54"/>
                    <a:pt x="f55" y="f56"/>
                  </a:cubicBezTo>
                  <a:lnTo>
                    <a:pt x="f57" y="f58"/>
                  </a:lnTo>
                  <a:lnTo>
                    <a:pt x="f59" y="f60"/>
                  </a:lnTo>
                  <a:cubicBezTo>
                    <a:pt x="f61" y="f62"/>
                    <a:pt x="f63" y="f64"/>
                    <a:pt x="f65" y="f66"/>
                  </a:cubicBezTo>
                  <a:cubicBezTo>
                    <a:pt x="f67" y="f68"/>
                    <a:pt x="f67" y="f69"/>
                    <a:pt x="f65"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8" name="Freeform: Shape 492">
              <a:extLst>
                <a:ext uri="{FF2B5EF4-FFF2-40B4-BE49-F238E27FC236}">
                  <a16:creationId xmlns:a16="http://schemas.microsoft.com/office/drawing/2014/main" id="{9A6D8947-67E7-E259-2F9E-9EE1B587590E}"/>
                </a:ext>
              </a:extLst>
            </p:cNvPr>
            <p:cNvSpPr/>
            <p:nvPr/>
          </p:nvSpPr>
          <p:spPr>
            <a:xfrm flipH="1">
              <a:off x="10845643" y="3456294"/>
              <a:ext cx="42080" cy="45637"/>
            </a:xfrm>
            <a:custGeom>
              <a:avLst/>
              <a:gdLst>
                <a:gd name="f0" fmla="val 10800000"/>
                <a:gd name="f1" fmla="val 5400000"/>
                <a:gd name="f2" fmla="val 180"/>
                <a:gd name="f3" fmla="val w"/>
                <a:gd name="f4" fmla="val h"/>
                <a:gd name="f5" fmla="val 0"/>
                <a:gd name="f6" fmla="val 42085"/>
                <a:gd name="f7" fmla="val 45637"/>
                <a:gd name="f8" fmla="val 5340"/>
                <a:gd name="f9" fmla="val 14365"/>
                <a:gd name="f10" fmla="val 16908"/>
                <a:gd name="f11" fmla="val 29371"/>
                <a:gd name="f12" fmla="val 26129"/>
                <a:gd name="f13" fmla="val 42014"/>
                <a:gd name="f14" fmla="val 36548"/>
                <a:gd name="f15" fmla="val 32925"/>
                <a:gd name="f16" fmla="val 32613"/>
                <a:gd name="f17" fmla="val 29416"/>
                <a:gd name="f18" fmla="val 38080"/>
                <a:gd name="f19" fmla="val 29188"/>
                <a:gd name="f20" fmla="val 41590"/>
                <a:gd name="f21" fmla="val 32429"/>
                <a:gd name="f22" fmla="val 41755"/>
                <a:gd name="f23" fmla="val 32582"/>
                <a:gd name="f24" fmla="val 41920"/>
                <a:gd name="f25" fmla="val 32747"/>
                <a:gd name="f26" fmla="val 42086"/>
                <a:gd name="f27" fmla="val 38398"/>
                <a:gd name="f28" fmla="val 29366"/>
                <a:gd name="f29" fmla="val 35474"/>
                <a:gd name="f30" fmla="val 26569"/>
                <a:gd name="f31" fmla="val 8265"/>
                <a:gd name="f32" fmla="val 9116"/>
                <a:gd name="f33" fmla="val 852"/>
                <a:gd name="f34" fmla="val 9803"/>
                <a:gd name="f35" fmla="val 1831"/>
                <a:gd name="f36" fmla="val 10299"/>
                <a:gd name="f37" fmla="val 2924"/>
                <a:gd name="f38" fmla="val 11710"/>
                <a:gd name="f39" fmla="val 7437"/>
                <a:gd name="f40" fmla="val 9600"/>
                <a:gd name="f41" fmla="val 12306"/>
                <a:gd name="f42" fmla="+- 0 0 -90"/>
                <a:gd name="f43" fmla="*/ f3 1 42085"/>
                <a:gd name="f44" fmla="*/ f4 1 45637"/>
                <a:gd name="f45" fmla="val f5"/>
                <a:gd name="f46" fmla="val f6"/>
                <a:gd name="f47" fmla="val f7"/>
                <a:gd name="f48" fmla="*/ f42 f0 1"/>
                <a:gd name="f49" fmla="+- f47 0 f45"/>
                <a:gd name="f50" fmla="+- f46 0 f45"/>
                <a:gd name="f51" fmla="*/ f48 1 f2"/>
                <a:gd name="f52" fmla="*/ f50 1 42085"/>
                <a:gd name="f53" fmla="*/ f49 1 45637"/>
                <a:gd name="f54" fmla="*/ 5340 f50 1"/>
                <a:gd name="f55" fmla="*/ 14365 f49 1"/>
                <a:gd name="f56" fmla="*/ 0 f50 1"/>
                <a:gd name="f57" fmla="*/ 16908 f49 1"/>
                <a:gd name="f58" fmla="*/ 29371 f50 1"/>
                <a:gd name="f59" fmla="*/ 45637 f49 1"/>
                <a:gd name="f60" fmla="*/ 32925 f49 1"/>
                <a:gd name="f61" fmla="*/ 41590 f50 1"/>
                <a:gd name="f62" fmla="*/ 32429 f49 1"/>
                <a:gd name="f63" fmla="*/ 42086 f50 1"/>
                <a:gd name="f64" fmla="*/ 38398 f50 1"/>
                <a:gd name="f65" fmla="*/ 29366 f49 1"/>
                <a:gd name="f66" fmla="*/ 35474 f50 1"/>
                <a:gd name="f67" fmla="*/ 26569 f49 1"/>
                <a:gd name="f68" fmla="*/ 8265 f50 1"/>
                <a:gd name="f69" fmla="*/ 0 f49 1"/>
                <a:gd name="f70" fmla="*/ 10299 f50 1"/>
                <a:gd name="f71" fmla="*/ 2924 f49 1"/>
                <a:gd name="f72" fmla="+- f51 0 f1"/>
                <a:gd name="f73" fmla="*/ f54 1 42085"/>
                <a:gd name="f74" fmla="*/ f55 1 45637"/>
                <a:gd name="f75" fmla="*/ f56 1 42085"/>
                <a:gd name="f76" fmla="*/ f57 1 45637"/>
                <a:gd name="f77" fmla="*/ f58 1 42085"/>
                <a:gd name="f78" fmla="*/ f59 1 45637"/>
                <a:gd name="f79" fmla="*/ f60 1 45637"/>
                <a:gd name="f80" fmla="*/ f61 1 42085"/>
                <a:gd name="f81" fmla="*/ f62 1 45637"/>
                <a:gd name="f82" fmla="*/ f63 1 42085"/>
                <a:gd name="f83" fmla="*/ f64 1 42085"/>
                <a:gd name="f84" fmla="*/ f65 1 45637"/>
                <a:gd name="f85" fmla="*/ f66 1 42085"/>
                <a:gd name="f86" fmla="*/ f67 1 45637"/>
                <a:gd name="f87" fmla="*/ f68 1 42085"/>
                <a:gd name="f88" fmla="*/ f69 1 45637"/>
                <a:gd name="f89" fmla="*/ f70 1 42085"/>
                <a:gd name="f90" fmla="*/ f71 1 45637"/>
                <a:gd name="f91" fmla="*/ f45 1 f52"/>
                <a:gd name="f92" fmla="*/ f46 1 f52"/>
                <a:gd name="f93" fmla="*/ f45 1 f53"/>
                <a:gd name="f94" fmla="*/ f47 1 f53"/>
                <a:gd name="f95" fmla="*/ f73 1 f52"/>
                <a:gd name="f96" fmla="*/ f74 1 f53"/>
                <a:gd name="f97" fmla="*/ f75 1 f52"/>
                <a:gd name="f98" fmla="*/ f76 1 f53"/>
                <a:gd name="f99" fmla="*/ f77 1 f52"/>
                <a:gd name="f100" fmla="*/ f78 1 f53"/>
                <a:gd name="f101" fmla="*/ f79 1 f53"/>
                <a:gd name="f102" fmla="*/ f80 1 f52"/>
                <a:gd name="f103" fmla="*/ f81 1 f53"/>
                <a:gd name="f104" fmla="*/ f82 1 f52"/>
                <a:gd name="f105" fmla="*/ f83 1 f52"/>
                <a:gd name="f106" fmla="*/ f84 1 f53"/>
                <a:gd name="f107" fmla="*/ f85 1 f52"/>
                <a:gd name="f108" fmla="*/ f86 1 f53"/>
                <a:gd name="f109" fmla="*/ f87 1 f52"/>
                <a:gd name="f110" fmla="*/ f88 1 f53"/>
                <a:gd name="f111" fmla="*/ f89 1 f52"/>
                <a:gd name="f112" fmla="*/ f90 1 f53"/>
                <a:gd name="f113" fmla="*/ f91 f43 1"/>
                <a:gd name="f114" fmla="*/ f92 f43 1"/>
                <a:gd name="f115" fmla="*/ f94 f44 1"/>
                <a:gd name="f116" fmla="*/ f93 f44 1"/>
                <a:gd name="f117" fmla="*/ f95 f43 1"/>
                <a:gd name="f118" fmla="*/ f96 f44 1"/>
                <a:gd name="f119" fmla="*/ f97 f43 1"/>
                <a:gd name="f120" fmla="*/ f98 f44 1"/>
                <a:gd name="f121" fmla="*/ f99 f43 1"/>
                <a:gd name="f122" fmla="*/ f100 f44 1"/>
                <a:gd name="f123" fmla="*/ f101 f44 1"/>
                <a:gd name="f124" fmla="*/ f102 f43 1"/>
                <a:gd name="f125" fmla="*/ f103 f44 1"/>
                <a:gd name="f126" fmla="*/ f104 f43 1"/>
                <a:gd name="f127" fmla="*/ f105 f43 1"/>
                <a:gd name="f128" fmla="*/ f106 f44 1"/>
                <a:gd name="f129" fmla="*/ f107 f43 1"/>
                <a:gd name="f130" fmla="*/ f108 f44 1"/>
                <a:gd name="f131" fmla="*/ f109 f43 1"/>
                <a:gd name="f132" fmla="*/ f110 f44 1"/>
                <a:gd name="f133" fmla="*/ f111 f43 1"/>
                <a:gd name="f134" fmla="*/ f112 f44 1"/>
              </a:gdLst>
              <a:ahLst/>
              <a:cxnLst>
                <a:cxn ang="3cd4">
                  <a:pos x="hc" y="t"/>
                </a:cxn>
                <a:cxn ang="0">
                  <a:pos x="r" y="vc"/>
                </a:cxn>
                <a:cxn ang="cd4">
                  <a:pos x="hc" y="b"/>
                </a:cxn>
                <a:cxn ang="cd2">
                  <a:pos x="l" y="vc"/>
                </a:cxn>
                <a:cxn ang="f72">
                  <a:pos x="f117" y="f118"/>
                </a:cxn>
                <a:cxn ang="f72">
                  <a:pos x="f119" y="f120"/>
                </a:cxn>
                <a:cxn ang="f72">
                  <a:pos x="f121" y="f122"/>
                </a:cxn>
                <a:cxn ang="f72">
                  <a:pos x="f121" y="f123"/>
                </a:cxn>
                <a:cxn ang="f72">
                  <a:pos x="f124" y="f125"/>
                </a:cxn>
                <a:cxn ang="f72">
                  <a:pos x="f126" y="f123"/>
                </a:cxn>
                <a:cxn ang="f72">
                  <a:pos x="f127" y="f128"/>
                </a:cxn>
                <a:cxn ang="f72">
                  <a:pos x="f129" y="f130"/>
                </a:cxn>
                <a:cxn ang="f72">
                  <a:pos x="f131" y="f132"/>
                </a:cxn>
                <a:cxn ang="f72">
                  <a:pos x="f133" y="f134"/>
                </a:cxn>
                <a:cxn ang="f72">
                  <a:pos x="f117" y="f118"/>
                </a:cxn>
              </a:cxnLst>
              <a:rect l="f113" t="f116" r="f114" b="f115"/>
              <a:pathLst>
                <a:path w="42085" h="45637">
                  <a:moveTo>
                    <a:pt x="f8" y="f9"/>
                  </a:moveTo>
                  <a:lnTo>
                    <a:pt x="f5" y="f10"/>
                  </a:lnTo>
                  <a:lnTo>
                    <a:pt x="f11" y="f7"/>
                  </a:lnTo>
                  <a:cubicBezTo>
                    <a:pt x="f12" y="f13"/>
                    <a:pt x="f12" y="f14"/>
                    <a:pt x="f11" y="f15"/>
                  </a:cubicBezTo>
                  <a:cubicBezTo>
                    <a:pt x="f16" y="f17"/>
                    <a:pt x="f18" y="f19"/>
                    <a:pt x="f20" y="f21"/>
                  </a:cubicBezTo>
                  <a:cubicBezTo>
                    <a:pt x="f22" y="f23"/>
                    <a:pt x="f24" y="f25"/>
                    <a:pt x="f26" y="f15"/>
                  </a:cubicBezTo>
                  <a:lnTo>
                    <a:pt x="f27" y="f28"/>
                  </a:lnTo>
                  <a:lnTo>
                    <a:pt x="f29" y="f30"/>
                  </a:lnTo>
                  <a:lnTo>
                    <a:pt x="f31" y="f5"/>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9" name="Freeform: Shape 493">
              <a:extLst>
                <a:ext uri="{FF2B5EF4-FFF2-40B4-BE49-F238E27FC236}">
                  <a16:creationId xmlns:a16="http://schemas.microsoft.com/office/drawing/2014/main" id="{EB3A73FB-CFE4-110A-E3A7-4D2C7ACB70F4}"/>
                </a:ext>
              </a:extLst>
            </p:cNvPr>
            <p:cNvSpPr/>
            <p:nvPr/>
          </p:nvSpPr>
          <p:spPr>
            <a:xfrm flipH="1">
              <a:off x="10762442" y="3486561"/>
              <a:ext cx="98343" cy="97612"/>
            </a:xfrm>
            <a:custGeom>
              <a:avLst/>
              <a:gdLst>
                <a:gd name="f0" fmla="val 10800000"/>
                <a:gd name="f1" fmla="val 5400000"/>
                <a:gd name="f2" fmla="val 180"/>
                <a:gd name="f3" fmla="val w"/>
                <a:gd name="f4" fmla="val h"/>
                <a:gd name="f5" fmla="val 0"/>
                <a:gd name="f6" fmla="val 98347"/>
                <a:gd name="f7" fmla="val 97610"/>
                <a:gd name="f8" fmla="val 80118"/>
                <a:gd name="f9" fmla="val 91646"/>
                <a:gd name="f10" fmla="val 83297"/>
                <a:gd name="f11" fmla="val 94824"/>
                <a:gd name="f12" fmla="val 86539"/>
                <a:gd name="f13" fmla="val 98333"/>
                <a:gd name="f14" fmla="val 92006"/>
                <a:gd name="f15" fmla="val 98562"/>
                <a:gd name="f16" fmla="val 95516"/>
                <a:gd name="f17" fmla="val 95320"/>
                <a:gd name="f18" fmla="val 95681"/>
                <a:gd name="f19" fmla="val 95167"/>
                <a:gd name="f20" fmla="val 95846"/>
                <a:gd name="f21" fmla="val 95002"/>
                <a:gd name="f22" fmla="val 96012"/>
                <a:gd name="f23" fmla="val 97474"/>
                <a:gd name="f24" fmla="val 93134"/>
                <a:gd name="f25" fmla="val 98288"/>
                <a:gd name="f26" fmla="val 90960"/>
                <a:gd name="f27" fmla="val 98300"/>
                <a:gd name="f28" fmla="val 88722"/>
                <a:gd name="f29" fmla="val 98351"/>
                <a:gd name="f30" fmla="val 88049"/>
                <a:gd name="f31" fmla="val 87362"/>
                <a:gd name="f32" fmla="val 86688"/>
                <a:gd name="f33" fmla="val 98364"/>
                <a:gd name="f34" fmla="val 86180"/>
                <a:gd name="f35" fmla="val 85671"/>
                <a:gd name="f36" fmla="val 85163"/>
                <a:gd name="f37" fmla="val 98046"/>
                <a:gd name="f38" fmla="val 84629"/>
                <a:gd name="f39" fmla="val 97754"/>
                <a:gd name="f40" fmla="val 84121"/>
                <a:gd name="f41" fmla="val 97410"/>
                <a:gd name="f42" fmla="val 83637"/>
                <a:gd name="f43" fmla="val 97156"/>
                <a:gd name="f44" fmla="val 83078"/>
                <a:gd name="f45" fmla="val 96813"/>
                <a:gd name="f46" fmla="val 82557"/>
                <a:gd name="f47" fmla="val 96393"/>
                <a:gd name="f48" fmla="val 82112"/>
                <a:gd name="f49" fmla="val 15146"/>
                <a:gd name="f50" fmla="val 2786"/>
                <a:gd name="f51" fmla="val 11904"/>
                <a:gd name="f52" fmla="val -722"/>
                <a:gd name="f53" fmla="val 6437"/>
                <a:gd name="f54" fmla="val -951"/>
                <a:gd name="f55" fmla="val 2928"/>
                <a:gd name="f56" fmla="val 2291"/>
                <a:gd name="f57" fmla="val 2762"/>
                <a:gd name="f58" fmla="val 2443"/>
                <a:gd name="f59" fmla="val 2597"/>
                <a:gd name="f60" fmla="val 2609"/>
                <a:gd name="f61" fmla="val 2432"/>
                <a:gd name="f62" fmla="val -811"/>
                <a:gd name="f63" fmla="val 6410"/>
                <a:gd name="f64" fmla="val 11876"/>
                <a:gd name="f65" fmla="val 15499"/>
                <a:gd name="f66" fmla="val 79864"/>
                <a:gd name="f67" fmla="val 91138"/>
                <a:gd name="f68" fmla="+- 0 0 -90"/>
                <a:gd name="f69" fmla="*/ f3 1 98347"/>
                <a:gd name="f70" fmla="*/ f4 1 97610"/>
                <a:gd name="f71" fmla="val f5"/>
                <a:gd name="f72" fmla="val f6"/>
                <a:gd name="f73" fmla="val f7"/>
                <a:gd name="f74" fmla="*/ f68 f0 1"/>
                <a:gd name="f75" fmla="+- f73 0 f71"/>
                <a:gd name="f76" fmla="+- f72 0 f71"/>
                <a:gd name="f77" fmla="*/ f74 1 f2"/>
                <a:gd name="f78" fmla="*/ f76 1 98347"/>
                <a:gd name="f79" fmla="*/ f75 1 97610"/>
                <a:gd name="f80" fmla="*/ 80118 f76 1"/>
                <a:gd name="f81" fmla="*/ 91646 f75 1"/>
                <a:gd name="f82" fmla="*/ 83297 f76 1"/>
                <a:gd name="f83" fmla="*/ 94824 f75 1"/>
                <a:gd name="f84" fmla="*/ 95516 f76 1"/>
                <a:gd name="f85" fmla="*/ 95320 f75 1"/>
                <a:gd name="f86" fmla="*/ 96012 f76 1"/>
                <a:gd name="f87" fmla="*/ 98300 f76 1"/>
                <a:gd name="f88" fmla="*/ 88722 f75 1"/>
                <a:gd name="f89" fmla="*/ 86688 f75 1"/>
                <a:gd name="f90" fmla="*/ 85163 f75 1"/>
                <a:gd name="f91" fmla="*/ 97410 f76 1"/>
                <a:gd name="f92" fmla="*/ 83637 f75 1"/>
                <a:gd name="f93" fmla="*/ 96393 f76 1"/>
                <a:gd name="f94" fmla="*/ 82112 f75 1"/>
                <a:gd name="f95" fmla="*/ 15146 f76 1"/>
                <a:gd name="f96" fmla="*/ 2786 f75 1"/>
                <a:gd name="f97" fmla="*/ 2928 f76 1"/>
                <a:gd name="f98" fmla="*/ 2291 f75 1"/>
                <a:gd name="f99" fmla="*/ 2432 f76 1"/>
                <a:gd name="f100" fmla="*/ 15499 f75 1"/>
                <a:gd name="f101" fmla="*/ 79864 f76 1"/>
                <a:gd name="f102" fmla="*/ 91138 f75 1"/>
                <a:gd name="f103" fmla="+- f77 0 f1"/>
                <a:gd name="f104" fmla="*/ f80 1 98347"/>
                <a:gd name="f105" fmla="*/ f81 1 97610"/>
                <a:gd name="f106" fmla="*/ f82 1 98347"/>
                <a:gd name="f107" fmla="*/ f83 1 97610"/>
                <a:gd name="f108" fmla="*/ f84 1 98347"/>
                <a:gd name="f109" fmla="*/ f85 1 97610"/>
                <a:gd name="f110" fmla="*/ f86 1 98347"/>
                <a:gd name="f111" fmla="*/ f87 1 98347"/>
                <a:gd name="f112" fmla="*/ f88 1 97610"/>
                <a:gd name="f113" fmla="*/ f89 1 97610"/>
                <a:gd name="f114" fmla="*/ f90 1 97610"/>
                <a:gd name="f115" fmla="*/ f91 1 98347"/>
                <a:gd name="f116" fmla="*/ f92 1 97610"/>
                <a:gd name="f117" fmla="*/ f93 1 98347"/>
                <a:gd name="f118" fmla="*/ f94 1 97610"/>
                <a:gd name="f119" fmla="*/ f95 1 98347"/>
                <a:gd name="f120" fmla="*/ f96 1 97610"/>
                <a:gd name="f121" fmla="*/ f97 1 98347"/>
                <a:gd name="f122" fmla="*/ f98 1 97610"/>
                <a:gd name="f123" fmla="*/ f99 1 98347"/>
                <a:gd name="f124" fmla="*/ f100 1 97610"/>
                <a:gd name="f125" fmla="*/ f101 1 98347"/>
                <a:gd name="f126" fmla="*/ f102 1 97610"/>
                <a:gd name="f127" fmla="*/ f71 1 f78"/>
                <a:gd name="f128" fmla="*/ f72 1 f78"/>
                <a:gd name="f129" fmla="*/ f71 1 f79"/>
                <a:gd name="f130" fmla="*/ f73 1 f79"/>
                <a:gd name="f131" fmla="*/ f104 1 f78"/>
                <a:gd name="f132" fmla="*/ f105 1 f79"/>
                <a:gd name="f133" fmla="*/ f106 1 f78"/>
                <a:gd name="f134" fmla="*/ f107 1 f79"/>
                <a:gd name="f135" fmla="*/ f108 1 f78"/>
                <a:gd name="f136" fmla="*/ f109 1 f79"/>
                <a:gd name="f137" fmla="*/ f110 1 f78"/>
                <a:gd name="f138" fmla="*/ f111 1 f78"/>
                <a:gd name="f139" fmla="*/ f112 1 f79"/>
                <a:gd name="f140" fmla="*/ f113 1 f79"/>
                <a:gd name="f141" fmla="*/ f114 1 f79"/>
                <a:gd name="f142" fmla="*/ f115 1 f78"/>
                <a:gd name="f143" fmla="*/ f116 1 f79"/>
                <a:gd name="f144" fmla="*/ f117 1 f78"/>
                <a:gd name="f145" fmla="*/ f118 1 f79"/>
                <a:gd name="f146" fmla="*/ f119 1 f78"/>
                <a:gd name="f147" fmla="*/ f120 1 f79"/>
                <a:gd name="f148" fmla="*/ f121 1 f78"/>
                <a:gd name="f149" fmla="*/ f122 1 f79"/>
                <a:gd name="f150" fmla="*/ f123 1 f78"/>
                <a:gd name="f151" fmla="*/ f124 1 f79"/>
                <a:gd name="f152" fmla="*/ f125 1 f78"/>
                <a:gd name="f153" fmla="*/ f126 1 f79"/>
                <a:gd name="f154" fmla="*/ f127 f69 1"/>
                <a:gd name="f155" fmla="*/ f128 f69 1"/>
                <a:gd name="f156" fmla="*/ f130 f70 1"/>
                <a:gd name="f157" fmla="*/ f129 f70 1"/>
                <a:gd name="f158" fmla="*/ f131 f69 1"/>
                <a:gd name="f159" fmla="*/ f132 f70 1"/>
                <a:gd name="f160" fmla="*/ f133 f69 1"/>
                <a:gd name="f161" fmla="*/ f134 f70 1"/>
                <a:gd name="f162" fmla="*/ f135 f69 1"/>
                <a:gd name="f163" fmla="*/ f136 f70 1"/>
                <a:gd name="f164" fmla="*/ f137 f69 1"/>
                <a:gd name="f165" fmla="*/ f138 f69 1"/>
                <a:gd name="f166" fmla="*/ f139 f70 1"/>
                <a:gd name="f167" fmla="*/ f140 f70 1"/>
                <a:gd name="f168" fmla="*/ f141 f70 1"/>
                <a:gd name="f169" fmla="*/ f142 f69 1"/>
                <a:gd name="f170" fmla="*/ f143 f70 1"/>
                <a:gd name="f171" fmla="*/ f144 f69 1"/>
                <a:gd name="f172" fmla="*/ f145 f70 1"/>
                <a:gd name="f173" fmla="*/ f146 f69 1"/>
                <a:gd name="f174" fmla="*/ f147 f70 1"/>
                <a:gd name="f175" fmla="*/ f148 f69 1"/>
                <a:gd name="f176" fmla="*/ f149 f70 1"/>
                <a:gd name="f177" fmla="*/ f150 f69 1"/>
                <a:gd name="f178" fmla="*/ f151 f70 1"/>
                <a:gd name="f179" fmla="*/ f152 f69 1"/>
                <a:gd name="f180" fmla="*/ f153 f70 1"/>
              </a:gdLst>
              <a:ahLst/>
              <a:cxnLst>
                <a:cxn ang="3cd4">
                  <a:pos x="hc" y="t"/>
                </a:cxn>
                <a:cxn ang="0">
                  <a:pos x="r" y="vc"/>
                </a:cxn>
                <a:cxn ang="cd4">
                  <a:pos x="hc" y="b"/>
                </a:cxn>
                <a:cxn ang="cd2">
                  <a:pos x="l" y="vc"/>
                </a:cxn>
                <a:cxn ang="f103">
                  <a:pos x="f158" y="f159"/>
                </a:cxn>
                <a:cxn ang="f103">
                  <a:pos x="f160" y="f161"/>
                </a:cxn>
                <a:cxn ang="f103">
                  <a:pos x="f162" y="f163"/>
                </a:cxn>
                <a:cxn ang="f103">
                  <a:pos x="f164" y="f161"/>
                </a:cxn>
                <a:cxn ang="f103">
                  <a:pos x="f165" y="f166"/>
                </a:cxn>
                <a:cxn ang="f103">
                  <a:pos x="f165" y="f167"/>
                </a:cxn>
                <a:cxn ang="f103">
                  <a:pos x="f165" y="f168"/>
                </a:cxn>
                <a:cxn ang="f103">
                  <a:pos x="f169" y="f170"/>
                </a:cxn>
                <a:cxn ang="f103">
                  <a:pos x="f171" y="f172"/>
                </a:cxn>
                <a:cxn ang="f103">
                  <a:pos x="f171" y="f172"/>
                </a:cxn>
                <a:cxn ang="f103">
                  <a:pos x="f173" y="f174"/>
                </a:cxn>
                <a:cxn ang="f103">
                  <a:pos x="f175" y="f176"/>
                </a:cxn>
                <a:cxn ang="f103">
                  <a:pos x="f177" y="f174"/>
                </a:cxn>
                <a:cxn ang="f103">
                  <a:pos x="f177" y="f178"/>
                </a:cxn>
                <a:cxn ang="f103">
                  <a:pos x="f179" y="f180"/>
                </a:cxn>
              </a:cxnLst>
              <a:rect l="f154" t="f157" r="f155" b="f156"/>
              <a:pathLst>
                <a:path w="98347" h="97610">
                  <a:moveTo>
                    <a:pt x="f8" y="f9"/>
                  </a:moveTo>
                  <a:lnTo>
                    <a:pt x="f10" y="f11"/>
                  </a:lnTo>
                  <a:cubicBezTo>
                    <a:pt x="f12" y="f13"/>
                    <a:pt x="f14" y="f15"/>
                    <a:pt x="f16" y="f17"/>
                  </a:cubicBezTo>
                  <a:cubicBezTo>
                    <a:pt x="f18" y="f19"/>
                    <a:pt x="f20" y="f21"/>
                    <a:pt x="f22" y="f11"/>
                  </a:cubicBezTo>
                  <a:cubicBezTo>
                    <a:pt x="f23" y="f24"/>
                    <a:pt x="f25" y="f26"/>
                    <a:pt x="f27" y="f28"/>
                  </a:cubicBezTo>
                  <a:cubicBezTo>
                    <a:pt x="f29" y="f30"/>
                    <a:pt x="f29" y="f31"/>
                    <a:pt x="f27" y="f32"/>
                  </a:cubicBezTo>
                  <a:cubicBezTo>
                    <a:pt x="f33" y="f34"/>
                    <a:pt x="f33" y="f35"/>
                    <a:pt x="f27" y="f36"/>
                  </a:cubicBezTo>
                  <a:cubicBezTo>
                    <a:pt x="f37" y="f38"/>
                    <a:pt x="f39" y="f40"/>
                    <a:pt x="f41" y="f42"/>
                  </a:cubicBezTo>
                  <a:cubicBezTo>
                    <a:pt x="f43" y="f44"/>
                    <a:pt x="f45" y="f46"/>
                    <a:pt x="f47" y="f48"/>
                  </a:cubicBezTo>
                  <a:lnTo>
                    <a:pt x="f47" y="f48"/>
                  </a:lnTo>
                  <a:lnTo>
                    <a:pt x="f49" y="f50"/>
                  </a:lnTo>
                  <a:cubicBezTo>
                    <a:pt x="f51" y="f52"/>
                    <a:pt x="f53" y="f54"/>
                    <a:pt x="f55" y="f56"/>
                  </a:cubicBezTo>
                  <a:cubicBezTo>
                    <a:pt x="f57" y="f58"/>
                    <a:pt x="f59" y="f60"/>
                    <a:pt x="f61" y="f50"/>
                  </a:cubicBezTo>
                  <a:cubicBezTo>
                    <a:pt x="f62" y="f63"/>
                    <a:pt x="f62" y="f64"/>
                    <a:pt x="f61" y="f65"/>
                  </a:cubicBezTo>
                  <a:lnTo>
                    <a:pt x="f66" y="f6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0" name="Freeform: Shape 494">
              <a:extLst>
                <a:ext uri="{FF2B5EF4-FFF2-40B4-BE49-F238E27FC236}">
                  <a16:creationId xmlns:a16="http://schemas.microsoft.com/office/drawing/2014/main" id="{B2161E9D-0CF6-3191-341A-E23E9ED66B69}"/>
                </a:ext>
              </a:extLst>
            </p:cNvPr>
            <p:cNvSpPr/>
            <p:nvPr/>
          </p:nvSpPr>
          <p:spPr>
            <a:xfrm flipH="1">
              <a:off x="10569348" y="2856228"/>
              <a:ext cx="188695" cy="100977"/>
            </a:xfrm>
            <a:custGeom>
              <a:avLst/>
              <a:gdLst>
                <a:gd name="f0" fmla="val 10800000"/>
                <a:gd name="f1" fmla="val 5400000"/>
                <a:gd name="f2" fmla="val 180"/>
                <a:gd name="f3" fmla="val w"/>
                <a:gd name="f4" fmla="val h"/>
                <a:gd name="f5" fmla="val 0"/>
                <a:gd name="f6" fmla="val 188694"/>
                <a:gd name="f7" fmla="val 100977"/>
                <a:gd name="f8" fmla="val 11443"/>
                <a:gd name="f9" fmla="val 88265"/>
                <a:gd name="f10" fmla="val 13643"/>
                <a:gd name="f11" fmla="val 93007"/>
                <a:gd name="f12" fmla="val 11672"/>
                <a:gd name="f13" fmla="val 98639"/>
                <a:gd name="f14" fmla="val 6993"/>
                <a:gd name="f15" fmla="val 100978"/>
                <a:gd name="f16" fmla="val 178132"/>
                <a:gd name="f17" fmla="val 20254"/>
                <a:gd name="f18" fmla="val 183345"/>
                <a:gd name="f19" fmla="val 17839"/>
                <a:gd name="f20" fmla="val 188024"/>
                <a:gd name="f21" fmla="val 15499"/>
                <a:gd name="f22" fmla="val 189995"/>
                <a:gd name="f23" fmla="val 9868"/>
                <a:gd name="f24" fmla="val 187796"/>
                <a:gd name="f25" fmla="val 5126"/>
                <a:gd name="f26" fmla="val 187300"/>
                <a:gd name="f27" fmla="val 4033"/>
                <a:gd name="f28" fmla="val 186613"/>
                <a:gd name="f29" fmla="val 3054"/>
                <a:gd name="f30" fmla="val 185761"/>
                <a:gd name="f31" fmla="val 2202"/>
                <a:gd name="f32" fmla="val 184490"/>
                <a:gd name="f33" fmla="val 1312"/>
                <a:gd name="f34" fmla="val 182710"/>
                <a:gd name="f35" fmla="val 295"/>
                <a:gd name="f36" fmla="val 180930"/>
                <a:gd name="f37" fmla="val 179684"/>
                <a:gd name="f38" fmla="val -98"/>
                <a:gd name="f39" fmla="val 178361"/>
                <a:gd name="f40" fmla="val 177115"/>
                <a:gd name="f41" fmla="val 176098"/>
                <a:gd name="f42" fmla="val 83180"/>
                <a:gd name="f43" fmla="val 4501"/>
                <a:gd name="f44" fmla="val 81401"/>
                <a:gd name="f45" fmla="val 9600"/>
                <a:gd name="f46" fmla="val 83612"/>
                <a:gd name="f47" fmla="val 11380"/>
                <a:gd name="f48" fmla="val 88113"/>
                <a:gd name="f49" fmla="val 11405"/>
                <a:gd name="f50" fmla="val 88164"/>
                <a:gd name="f51" fmla="val 11418"/>
                <a:gd name="f52" fmla="val 88214"/>
                <a:gd name="f53" fmla="+- 0 0 -90"/>
                <a:gd name="f54" fmla="*/ f3 1 188694"/>
                <a:gd name="f55" fmla="*/ f4 1 100977"/>
                <a:gd name="f56" fmla="val f5"/>
                <a:gd name="f57" fmla="val f6"/>
                <a:gd name="f58" fmla="val f7"/>
                <a:gd name="f59" fmla="*/ f53 f0 1"/>
                <a:gd name="f60" fmla="+- f58 0 f56"/>
                <a:gd name="f61" fmla="+- f57 0 f56"/>
                <a:gd name="f62" fmla="*/ f59 1 f2"/>
                <a:gd name="f63" fmla="*/ f61 1 188694"/>
                <a:gd name="f64" fmla="*/ f60 1 100977"/>
                <a:gd name="f65" fmla="*/ 11443 f61 1"/>
                <a:gd name="f66" fmla="*/ 88265 f60 1"/>
                <a:gd name="f67" fmla="*/ 6993 f61 1"/>
                <a:gd name="f68" fmla="*/ 100978 f60 1"/>
                <a:gd name="f69" fmla="*/ 178132 f61 1"/>
                <a:gd name="f70" fmla="*/ 20254 f60 1"/>
                <a:gd name="f71" fmla="*/ 183345 f61 1"/>
                <a:gd name="f72" fmla="*/ 17839 f60 1"/>
                <a:gd name="f73" fmla="*/ 187796 f61 1"/>
                <a:gd name="f74" fmla="*/ 5126 f60 1"/>
                <a:gd name="f75" fmla="*/ 185761 f61 1"/>
                <a:gd name="f76" fmla="*/ 2202 f60 1"/>
                <a:gd name="f77" fmla="*/ 184490 f61 1"/>
                <a:gd name="f78" fmla="*/ 1312 f60 1"/>
                <a:gd name="f79" fmla="*/ 182710 f61 1"/>
                <a:gd name="f80" fmla="*/ 295 f60 1"/>
                <a:gd name="f81" fmla="*/ 180930 f61 1"/>
                <a:gd name="f82" fmla="*/ 177115 f61 1"/>
                <a:gd name="f83" fmla="*/ 176098 f61 1"/>
                <a:gd name="f84" fmla="*/ 0 f61 1"/>
                <a:gd name="f85" fmla="*/ 83180 f60 1"/>
                <a:gd name="f86" fmla="*/ 11380 f61 1"/>
                <a:gd name="f87" fmla="*/ 88113 f60 1"/>
                <a:gd name="f88" fmla="+- f62 0 f1"/>
                <a:gd name="f89" fmla="*/ f65 1 188694"/>
                <a:gd name="f90" fmla="*/ f66 1 100977"/>
                <a:gd name="f91" fmla="*/ f67 1 188694"/>
                <a:gd name="f92" fmla="*/ f68 1 100977"/>
                <a:gd name="f93" fmla="*/ f69 1 188694"/>
                <a:gd name="f94" fmla="*/ f70 1 100977"/>
                <a:gd name="f95" fmla="*/ f71 1 188694"/>
                <a:gd name="f96" fmla="*/ f72 1 100977"/>
                <a:gd name="f97" fmla="*/ f73 1 188694"/>
                <a:gd name="f98" fmla="*/ f74 1 100977"/>
                <a:gd name="f99" fmla="*/ f75 1 188694"/>
                <a:gd name="f100" fmla="*/ f76 1 100977"/>
                <a:gd name="f101" fmla="*/ f77 1 188694"/>
                <a:gd name="f102" fmla="*/ f78 1 100977"/>
                <a:gd name="f103" fmla="*/ f79 1 188694"/>
                <a:gd name="f104" fmla="*/ f80 1 100977"/>
                <a:gd name="f105" fmla="*/ f81 1 188694"/>
                <a:gd name="f106" fmla="*/ f82 1 188694"/>
                <a:gd name="f107" fmla="*/ f83 1 188694"/>
                <a:gd name="f108" fmla="*/ f84 1 188694"/>
                <a:gd name="f109" fmla="*/ f85 1 100977"/>
                <a:gd name="f110" fmla="*/ f86 1 188694"/>
                <a:gd name="f111" fmla="*/ f87 1 100977"/>
                <a:gd name="f112" fmla="*/ f56 1 f63"/>
                <a:gd name="f113" fmla="*/ f57 1 f63"/>
                <a:gd name="f114" fmla="*/ f56 1 f64"/>
                <a:gd name="f115" fmla="*/ f58 1 f64"/>
                <a:gd name="f116" fmla="*/ f89 1 f63"/>
                <a:gd name="f117" fmla="*/ f90 1 f64"/>
                <a:gd name="f118" fmla="*/ f91 1 f63"/>
                <a:gd name="f119" fmla="*/ f92 1 f64"/>
                <a:gd name="f120" fmla="*/ f93 1 f63"/>
                <a:gd name="f121" fmla="*/ f94 1 f64"/>
                <a:gd name="f122" fmla="*/ f95 1 f63"/>
                <a:gd name="f123" fmla="*/ f96 1 f64"/>
                <a:gd name="f124" fmla="*/ f97 1 f63"/>
                <a:gd name="f125" fmla="*/ f98 1 f64"/>
                <a:gd name="f126" fmla="*/ f99 1 f63"/>
                <a:gd name="f127" fmla="*/ f100 1 f64"/>
                <a:gd name="f128" fmla="*/ f101 1 f63"/>
                <a:gd name="f129" fmla="*/ f102 1 f64"/>
                <a:gd name="f130" fmla="*/ f103 1 f63"/>
                <a:gd name="f131" fmla="*/ f104 1 f64"/>
                <a:gd name="f132" fmla="*/ f105 1 f63"/>
                <a:gd name="f133" fmla="*/ f106 1 f63"/>
                <a:gd name="f134" fmla="*/ f107 1 f63"/>
                <a:gd name="f135" fmla="*/ f108 1 f63"/>
                <a:gd name="f136" fmla="*/ f109 1 f64"/>
                <a:gd name="f137" fmla="*/ f110 1 f63"/>
                <a:gd name="f138" fmla="*/ f111 1 f64"/>
                <a:gd name="f139" fmla="*/ f112 f54 1"/>
                <a:gd name="f140" fmla="*/ f113 f54 1"/>
                <a:gd name="f141" fmla="*/ f115 f55 1"/>
                <a:gd name="f142" fmla="*/ f114 f55 1"/>
                <a:gd name="f143" fmla="*/ f116 f54 1"/>
                <a:gd name="f144" fmla="*/ f117 f55 1"/>
                <a:gd name="f145" fmla="*/ f118 f54 1"/>
                <a:gd name="f146" fmla="*/ f119 f55 1"/>
                <a:gd name="f147" fmla="*/ f120 f54 1"/>
                <a:gd name="f148" fmla="*/ f121 f55 1"/>
                <a:gd name="f149" fmla="*/ f122 f54 1"/>
                <a:gd name="f150" fmla="*/ f123 f55 1"/>
                <a:gd name="f151" fmla="*/ f124 f54 1"/>
                <a:gd name="f152" fmla="*/ f125 f55 1"/>
                <a:gd name="f153" fmla="*/ f126 f54 1"/>
                <a:gd name="f154" fmla="*/ f127 f55 1"/>
                <a:gd name="f155" fmla="*/ f128 f54 1"/>
                <a:gd name="f156" fmla="*/ f129 f55 1"/>
                <a:gd name="f157" fmla="*/ f130 f54 1"/>
                <a:gd name="f158" fmla="*/ f131 f55 1"/>
                <a:gd name="f159" fmla="*/ f132 f54 1"/>
                <a:gd name="f160" fmla="*/ f133 f54 1"/>
                <a:gd name="f161" fmla="*/ f134 f54 1"/>
                <a:gd name="f162" fmla="*/ f135 f54 1"/>
                <a:gd name="f163" fmla="*/ f136 f55 1"/>
                <a:gd name="f164" fmla="*/ f137 f54 1"/>
                <a:gd name="f165" fmla="*/ f138 f55 1"/>
              </a:gdLst>
              <a:ahLst/>
              <a:cxnLst>
                <a:cxn ang="3cd4">
                  <a:pos x="hc" y="t"/>
                </a:cxn>
                <a:cxn ang="0">
                  <a:pos x="r" y="vc"/>
                </a:cxn>
                <a:cxn ang="cd4">
                  <a:pos x="hc" y="b"/>
                </a:cxn>
                <a:cxn ang="cd2">
                  <a:pos x="l" y="vc"/>
                </a:cxn>
                <a:cxn ang="f88">
                  <a:pos x="f143" y="f144"/>
                </a:cxn>
                <a:cxn ang="f88">
                  <a:pos x="f145" y="f146"/>
                </a:cxn>
                <a:cxn ang="f88">
                  <a:pos x="f147" y="f148"/>
                </a:cxn>
                <a:cxn ang="f88">
                  <a:pos x="f149" y="f150"/>
                </a:cxn>
                <a:cxn ang="f88">
                  <a:pos x="f151" y="f152"/>
                </a:cxn>
                <a:cxn ang="f88">
                  <a:pos x="f153" y="f154"/>
                </a:cxn>
                <a:cxn ang="f88">
                  <a:pos x="f153" y="f154"/>
                </a:cxn>
                <a:cxn ang="f88">
                  <a:pos x="f155" y="f156"/>
                </a:cxn>
                <a:cxn ang="f88">
                  <a:pos x="f157" y="f158"/>
                </a:cxn>
                <a:cxn ang="f88">
                  <a:pos x="f159" y="f158"/>
                </a:cxn>
                <a:cxn ang="f88">
                  <a:pos x="f160" y="f158"/>
                </a:cxn>
                <a:cxn ang="f88">
                  <a:pos x="f161" y="f158"/>
                </a:cxn>
                <a:cxn ang="f88">
                  <a:pos x="f161" y="f158"/>
                </a:cxn>
                <a:cxn ang="f88">
                  <a:pos x="f162" y="f163"/>
                </a:cxn>
                <a:cxn ang="f88">
                  <a:pos x="f164" y="f165"/>
                </a:cxn>
                <a:cxn ang="f88">
                  <a:pos x="f143" y="f144"/>
                </a:cxn>
              </a:cxnLst>
              <a:rect l="f139" t="f142" r="f140" b="f141"/>
              <a:pathLst>
                <a:path w="188694" h="100977">
                  <a:moveTo>
                    <a:pt x="f8" y="f9"/>
                  </a:moveTo>
                  <a:cubicBezTo>
                    <a:pt x="f10" y="f11"/>
                    <a:pt x="f12" y="f13"/>
                    <a:pt x="f14" y="f15"/>
                  </a:cubicBezTo>
                  <a:lnTo>
                    <a:pt x="f16" y="f17"/>
                  </a:lnTo>
                  <a:lnTo>
                    <a:pt x="f18" y="f19"/>
                  </a:lnTo>
                  <a:cubicBezTo>
                    <a:pt x="f20" y="f21"/>
                    <a:pt x="f22" y="f23"/>
                    <a:pt x="f24" y="f25"/>
                  </a:cubicBezTo>
                  <a:cubicBezTo>
                    <a:pt x="f26" y="f27"/>
                    <a:pt x="f28" y="f29"/>
                    <a:pt x="f30" y="f31"/>
                  </a:cubicBezTo>
                  <a:lnTo>
                    <a:pt x="f30" y="f31"/>
                  </a:lnTo>
                  <a:lnTo>
                    <a:pt x="f32" y="f33"/>
                  </a:lnTo>
                  <a:lnTo>
                    <a:pt x="f34" y="f35"/>
                  </a:lnTo>
                  <a:lnTo>
                    <a:pt x="f36" y="f35"/>
                  </a:lnTo>
                  <a:cubicBezTo>
                    <a:pt x="f37" y="f38"/>
                    <a:pt x="f39" y="f38"/>
                    <a:pt x="f40" y="f35"/>
                  </a:cubicBezTo>
                  <a:cubicBezTo>
                    <a:pt x="f40" y="f35"/>
                    <a:pt x="f40" y="f35"/>
                    <a:pt x="f41" y="f35"/>
                  </a:cubicBezTo>
                  <a:lnTo>
                    <a:pt x="f41" y="f35"/>
                  </a:lnTo>
                  <a:lnTo>
                    <a:pt x="f5" y="f42"/>
                  </a:lnTo>
                  <a:cubicBezTo>
                    <a:pt x="f43" y="f44"/>
                    <a:pt x="f45" y="f46"/>
                    <a:pt x="f47" y="f48"/>
                  </a:cubicBez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1" name="Freeform: Shape 495">
              <a:extLst>
                <a:ext uri="{FF2B5EF4-FFF2-40B4-BE49-F238E27FC236}">
                  <a16:creationId xmlns:a16="http://schemas.microsoft.com/office/drawing/2014/main" id="{4F4114E8-63DB-5EB8-70B3-D12DA4497CFB}"/>
                </a:ext>
              </a:extLst>
            </p:cNvPr>
            <p:cNvSpPr/>
            <p:nvPr/>
          </p:nvSpPr>
          <p:spPr>
            <a:xfrm flipH="1">
              <a:off x="10764655" y="2963177"/>
              <a:ext cx="1271" cy="36"/>
            </a:xfrm>
            <a:custGeom>
              <a:avLst/>
              <a:gdLst>
                <a:gd name="f0" fmla="val 10800000"/>
                <a:gd name="f1" fmla="val 5400000"/>
                <a:gd name="f2" fmla="val 180"/>
                <a:gd name="f3" fmla="val w"/>
                <a:gd name="f4" fmla="val h"/>
                <a:gd name="f5" fmla="val 0"/>
                <a:gd name="f6" fmla="val 1271"/>
                <a:gd name="f7" fmla="val 38"/>
                <a:gd name="f8" fmla="val 852"/>
                <a:gd name="f9" fmla="val 51"/>
                <a:gd name="f10" fmla="val 420"/>
                <a:gd name="f11" fmla="val 1144"/>
                <a:gd name="f12" fmla="+- 0 0 -90"/>
                <a:gd name="f13" fmla="*/ f3 1 1271"/>
                <a:gd name="f14" fmla="*/ f4 1 38"/>
                <a:gd name="f15" fmla="val f5"/>
                <a:gd name="f16" fmla="val f6"/>
                <a:gd name="f17" fmla="val f7"/>
                <a:gd name="f18" fmla="*/ f12 f0 1"/>
                <a:gd name="f19" fmla="+- f17 0 f15"/>
                <a:gd name="f20" fmla="+- f16 0 f15"/>
                <a:gd name="f21" fmla="*/ f18 1 f2"/>
                <a:gd name="f22" fmla="*/ f20 1 1271"/>
                <a:gd name="f23" fmla="*/ f19 1 38"/>
                <a:gd name="f24" fmla="*/ 1271 f20 1"/>
                <a:gd name="f25" fmla="*/ 0 f19 1"/>
                <a:gd name="f26" fmla="*/ 0 f20 1"/>
                <a:gd name="f27" fmla="*/ 1144 f20 1"/>
                <a:gd name="f28" fmla="+- f21 0 f1"/>
                <a:gd name="f29" fmla="*/ f24 1 1271"/>
                <a:gd name="f30" fmla="*/ f25 1 38"/>
                <a:gd name="f31" fmla="*/ f26 1 1271"/>
                <a:gd name="f32" fmla="*/ f27 1 1271"/>
                <a:gd name="f33" fmla="*/ f15 1 f22"/>
                <a:gd name="f34" fmla="*/ f16 1 f22"/>
                <a:gd name="f35" fmla="*/ f15 1 f23"/>
                <a:gd name="f36" fmla="*/ f17 1 f23"/>
                <a:gd name="f37" fmla="*/ f29 1 f22"/>
                <a:gd name="f38" fmla="*/ f30 1 f23"/>
                <a:gd name="f39" fmla="*/ f31 1 f22"/>
                <a:gd name="f40" fmla="*/ f32 1 f22"/>
                <a:gd name="f41" fmla="*/ f33 f13 1"/>
                <a:gd name="f42" fmla="*/ f34 f13 1"/>
                <a:gd name="f43" fmla="*/ f36 f14 1"/>
                <a:gd name="f44" fmla="*/ f35 f14 1"/>
                <a:gd name="f45" fmla="*/ f37 f13 1"/>
                <a:gd name="f46" fmla="*/ f38 f14 1"/>
                <a:gd name="f47" fmla="*/ f39 f13 1"/>
                <a:gd name="f48" fmla="*/ f40 f13 1"/>
              </a:gdLst>
              <a:ahLst/>
              <a:cxnLst>
                <a:cxn ang="3cd4">
                  <a:pos x="hc" y="t"/>
                </a:cxn>
                <a:cxn ang="0">
                  <a:pos x="r" y="vc"/>
                </a:cxn>
                <a:cxn ang="cd4">
                  <a:pos x="hc" y="b"/>
                </a:cxn>
                <a:cxn ang="cd2">
                  <a:pos x="l" y="vc"/>
                </a:cxn>
                <a:cxn ang="f28">
                  <a:pos x="f45" y="f46"/>
                </a:cxn>
                <a:cxn ang="f28">
                  <a:pos x="f47" y="f46"/>
                </a:cxn>
                <a:cxn ang="f28">
                  <a:pos x="f48" y="f46"/>
                </a:cxn>
              </a:cxnLst>
              <a:rect l="f41" t="f44" r="f42" b="f43"/>
              <a:pathLst>
                <a:path w="1271" h="38">
                  <a:moveTo>
                    <a:pt x="f6" y="f5"/>
                  </a:moveTo>
                  <a:cubicBezTo>
                    <a:pt x="f8" y="f9"/>
                    <a:pt x="f10" y="f9"/>
                    <a:pt x="f5" y="f5"/>
                  </a:cubicBez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2" name="Freeform: Shape 496">
              <a:extLst>
                <a:ext uri="{FF2B5EF4-FFF2-40B4-BE49-F238E27FC236}">
                  <a16:creationId xmlns:a16="http://schemas.microsoft.com/office/drawing/2014/main" id="{6E8AEACC-68D2-F860-8D3D-D85112205CDE}"/>
                </a:ext>
              </a:extLst>
            </p:cNvPr>
            <p:cNvSpPr/>
            <p:nvPr/>
          </p:nvSpPr>
          <p:spPr>
            <a:xfrm flipH="1">
              <a:off x="10745699" y="2938634"/>
              <a:ext cx="21113" cy="23646"/>
            </a:xfrm>
            <a:custGeom>
              <a:avLst/>
              <a:gdLst>
                <a:gd name="f0" fmla="val 10800000"/>
                <a:gd name="f1" fmla="val 5400000"/>
                <a:gd name="f2" fmla="val 180"/>
                <a:gd name="f3" fmla="val w"/>
                <a:gd name="f4" fmla="val h"/>
                <a:gd name="f5" fmla="val 0"/>
                <a:gd name="f6" fmla="val 21115"/>
                <a:gd name="f7" fmla="val 23648"/>
                <a:gd name="f8" fmla="val 7120"/>
                <a:gd name="f9" fmla="val 22122"/>
                <a:gd name="f10" fmla="val 15766"/>
                <a:gd name="f11" fmla="val 18182"/>
                <a:gd name="f12" fmla="val 20445"/>
                <a:gd name="f13" fmla="val 15843"/>
                <a:gd name="f14" fmla="val 22416"/>
                <a:gd name="f15" fmla="val 10211"/>
                <a:gd name="f16" fmla="val 20216"/>
                <a:gd name="f17" fmla="val 5469"/>
                <a:gd name="f18" fmla="val 18385"/>
                <a:gd name="f19" fmla="val 982"/>
                <a:gd name="f20" fmla="val 13274"/>
                <a:gd name="f21" fmla="val -1179"/>
                <a:gd name="f22" fmla="val 8786"/>
                <a:gd name="f23" fmla="val 651"/>
                <a:gd name="f24" fmla="val 8697"/>
                <a:gd name="f25" fmla="val 689"/>
                <a:gd name="f26" fmla="val 8608"/>
                <a:gd name="f27" fmla="val 728"/>
                <a:gd name="f28" fmla="val 8519"/>
                <a:gd name="f29" fmla="val 766"/>
                <a:gd name="f30" fmla="val 6485"/>
                <a:gd name="f31" fmla="val 1783"/>
                <a:gd name="f32" fmla="val 3306"/>
                <a:gd name="f33" fmla="val 3181"/>
                <a:gd name="f34" fmla="val 4834"/>
                <a:gd name="f35" fmla="val 4196"/>
                <a:gd name="f36" fmla="val 8775"/>
                <a:gd name="f37" fmla="val 7553"/>
                <a:gd name="f38" fmla="val 12245"/>
                <a:gd name="f39" fmla="val 7870"/>
                <a:gd name="f40" fmla="val 17635"/>
                <a:gd name="f41" fmla="val 4959"/>
                <a:gd name="f42" fmla="val 21487"/>
                <a:gd name="f43" fmla="val 4170"/>
                <a:gd name="f44" fmla="val 22377"/>
                <a:gd name="f45" fmla="val 3230"/>
                <a:gd name="f46" fmla="val 23114"/>
                <a:gd name="f47" fmla="val 2162"/>
                <a:gd name="f48" fmla="val 4069"/>
                <a:gd name="f49" fmla="val 22758"/>
                <a:gd name="f50" fmla="+- 0 0 -90"/>
                <a:gd name="f51" fmla="*/ f3 1 21115"/>
                <a:gd name="f52" fmla="*/ f4 1 23648"/>
                <a:gd name="f53" fmla="val f5"/>
                <a:gd name="f54" fmla="val f6"/>
                <a:gd name="f55" fmla="val f7"/>
                <a:gd name="f56" fmla="*/ f50 f0 1"/>
                <a:gd name="f57" fmla="+- f55 0 f53"/>
                <a:gd name="f58" fmla="+- f54 0 f53"/>
                <a:gd name="f59" fmla="*/ f56 1 f2"/>
                <a:gd name="f60" fmla="*/ f58 1 21115"/>
                <a:gd name="f61" fmla="*/ f57 1 23648"/>
                <a:gd name="f62" fmla="*/ 7120 f58 1"/>
                <a:gd name="f63" fmla="*/ 22122 f57 1"/>
                <a:gd name="f64" fmla="*/ 15766 f58 1"/>
                <a:gd name="f65" fmla="*/ 18182 f57 1"/>
                <a:gd name="f66" fmla="*/ 20216 f58 1"/>
                <a:gd name="f67" fmla="*/ 5469 f57 1"/>
                <a:gd name="f68" fmla="*/ 8786 f58 1"/>
                <a:gd name="f69" fmla="*/ 651 f57 1"/>
                <a:gd name="f70" fmla="*/ 8519 f58 1"/>
                <a:gd name="f71" fmla="*/ 766 f57 1"/>
                <a:gd name="f72" fmla="*/ 6485 f58 1"/>
                <a:gd name="f73" fmla="*/ 1783 f57 1"/>
                <a:gd name="f74" fmla="*/ 3306 f58 1"/>
                <a:gd name="f75" fmla="*/ 3181 f57 1"/>
                <a:gd name="f76" fmla="*/ 0 f58 1"/>
                <a:gd name="f77" fmla="*/ 4834 f57 1"/>
                <a:gd name="f78" fmla="*/ 4196 f58 1"/>
                <a:gd name="f79" fmla="*/ 8775 f57 1"/>
                <a:gd name="f80" fmla="*/ 4959 f58 1"/>
                <a:gd name="f81" fmla="*/ 21487 f57 1"/>
                <a:gd name="f82" fmla="*/ 2162 f58 1"/>
                <a:gd name="f83" fmla="*/ 23648 f57 1"/>
                <a:gd name="f84" fmla="*/ 4069 f58 1"/>
                <a:gd name="f85" fmla="*/ 22758 f57 1"/>
                <a:gd name="f86" fmla="+- f59 0 f1"/>
                <a:gd name="f87" fmla="*/ f62 1 21115"/>
                <a:gd name="f88" fmla="*/ f63 1 23648"/>
                <a:gd name="f89" fmla="*/ f64 1 21115"/>
                <a:gd name="f90" fmla="*/ f65 1 23648"/>
                <a:gd name="f91" fmla="*/ f66 1 21115"/>
                <a:gd name="f92" fmla="*/ f67 1 23648"/>
                <a:gd name="f93" fmla="*/ f68 1 21115"/>
                <a:gd name="f94" fmla="*/ f69 1 23648"/>
                <a:gd name="f95" fmla="*/ f70 1 21115"/>
                <a:gd name="f96" fmla="*/ f71 1 23648"/>
                <a:gd name="f97" fmla="*/ f72 1 21115"/>
                <a:gd name="f98" fmla="*/ f73 1 23648"/>
                <a:gd name="f99" fmla="*/ f74 1 21115"/>
                <a:gd name="f100" fmla="*/ f75 1 23648"/>
                <a:gd name="f101" fmla="*/ f76 1 21115"/>
                <a:gd name="f102" fmla="*/ f77 1 23648"/>
                <a:gd name="f103" fmla="*/ f78 1 21115"/>
                <a:gd name="f104" fmla="*/ f79 1 23648"/>
                <a:gd name="f105" fmla="*/ f80 1 21115"/>
                <a:gd name="f106" fmla="*/ f81 1 23648"/>
                <a:gd name="f107" fmla="*/ f82 1 21115"/>
                <a:gd name="f108" fmla="*/ f83 1 23648"/>
                <a:gd name="f109" fmla="*/ f84 1 21115"/>
                <a:gd name="f110" fmla="*/ f85 1 23648"/>
                <a:gd name="f111" fmla="*/ f53 1 f60"/>
                <a:gd name="f112" fmla="*/ f54 1 f60"/>
                <a:gd name="f113" fmla="*/ f53 1 f61"/>
                <a:gd name="f114" fmla="*/ f55 1 f61"/>
                <a:gd name="f115" fmla="*/ f87 1 f60"/>
                <a:gd name="f116" fmla="*/ f88 1 f61"/>
                <a:gd name="f117" fmla="*/ f89 1 f60"/>
                <a:gd name="f118" fmla="*/ f90 1 f61"/>
                <a:gd name="f119" fmla="*/ f91 1 f60"/>
                <a:gd name="f120" fmla="*/ f92 1 f61"/>
                <a:gd name="f121" fmla="*/ f93 1 f60"/>
                <a:gd name="f122" fmla="*/ f94 1 f61"/>
                <a:gd name="f123" fmla="*/ f95 1 f60"/>
                <a:gd name="f124" fmla="*/ f96 1 f61"/>
                <a:gd name="f125" fmla="*/ f97 1 f60"/>
                <a:gd name="f126" fmla="*/ f98 1 f61"/>
                <a:gd name="f127" fmla="*/ f99 1 f60"/>
                <a:gd name="f128" fmla="*/ f100 1 f61"/>
                <a:gd name="f129" fmla="*/ f101 1 f60"/>
                <a:gd name="f130" fmla="*/ f102 1 f61"/>
                <a:gd name="f131" fmla="*/ f103 1 f60"/>
                <a:gd name="f132" fmla="*/ f104 1 f61"/>
                <a:gd name="f133" fmla="*/ f105 1 f60"/>
                <a:gd name="f134" fmla="*/ f106 1 f61"/>
                <a:gd name="f135" fmla="*/ f107 1 f60"/>
                <a:gd name="f136" fmla="*/ f108 1 f61"/>
                <a:gd name="f137" fmla="*/ f109 1 f60"/>
                <a:gd name="f138" fmla="*/ f110 1 f61"/>
                <a:gd name="f139" fmla="*/ f111 f51 1"/>
                <a:gd name="f140" fmla="*/ f112 f51 1"/>
                <a:gd name="f141" fmla="*/ f114 f52 1"/>
                <a:gd name="f142" fmla="*/ f113 f52 1"/>
                <a:gd name="f143" fmla="*/ f115 f51 1"/>
                <a:gd name="f144" fmla="*/ f116 f52 1"/>
                <a:gd name="f145" fmla="*/ f117 f51 1"/>
                <a:gd name="f146" fmla="*/ f118 f52 1"/>
                <a:gd name="f147" fmla="*/ f119 f51 1"/>
                <a:gd name="f148" fmla="*/ f120 f52 1"/>
                <a:gd name="f149" fmla="*/ f121 f51 1"/>
                <a:gd name="f150" fmla="*/ f122 f52 1"/>
                <a:gd name="f151" fmla="*/ f123 f51 1"/>
                <a:gd name="f152" fmla="*/ f124 f52 1"/>
                <a:gd name="f153" fmla="*/ f125 f51 1"/>
                <a:gd name="f154" fmla="*/ f126 f52 1"/>
                <a:gd name="f155" fmla="*/ f127 f51 1"/>
                <a:gd name="f156" fmla="*/ f128 f52 1"/>
                <a:gd name="f157" fmla="*/ f129 f51 1"/>
                <a:gd name="f158" fmla="*/ f130 f52 1"/>
                <a:gd name="f159" fmla="*/ f131 f51 1"/>
                <a:gd name="f160" fmla="*/ f132 f52 1"/>
                <a:gd name="f161" fmla="*/ f133 f51 1"/>
                <a:gd name="f162" fmla="*/ f134 f52 1"/>
                <a:gd name="f163" fmla="*/ f135 f51 1"/>
                <a:gd name="f164" fmla="*/ f136 f52 1"/>
                <a:gd name="f165" fmla="*/ f137 f51 1"/>
                <a:gd name="f166" fmla="*/ f138 f52 1"/>
              </a:gdLst>
              <a:ahLst/>
              <a:cxnLst>
                <a:cxn ang="3cd4">
                  <a:pos x="hc" y="t"/>
                </a:cxn>
                <a:cxn ang="0">
                  <a:pos x="r" y="vc"/>
                </a:cxn>
                <a:cxn ang="cd4">
                  <a:pos x="hc" y="b"/>
                </a:cxn>
                <a:cxn ang="cd2">
                  <a:pos x="l" y="vc"/>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 ang="f86">
                  <a:pos x="f161" y="f162"/>
                </a:cxn>
                <a:cxn ang="f86">
                  <a:pos x="f163" y="f164"/>
                </a:cxn>
                <a:cxn ang="f86">
                  <a:pos x="f165" y="f166"/>
                </a:cxn>
              </a:cxnLst>
              <a:rect l="f139" t="f142" r="f140" b="f141"/>
              <a:pathLst>
                <a:path w="21115" h="23648">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32" y="f33"/>
                  </a:lnTo>
                  <a:lnTo>
                    <a:pt x="f5" y="f34"/>
                  </a:lnTo>
                  <a:lnTo>
                    <a:pt x="f35" y="f36"/>
                  </a:lnTo>
                  <a:cubicBezTo>
                    <a:pt x="f37" y="f38"/>
                    <a:pt x="f39" y="f40"/>
                    <a:pt x="f41" y="f42"/>
                  </a:cubicBezTo>
                  <a:cubicBezTo>
                    <a:pt x="f43" y="f44"/>
                    <a:pt x="f45" y="f46"/>
                    <a:pt x="f47" y="f7"/>
                  </a:cubicBez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3" name="Freeform: Shape 497">
              <a:extLst>
                <a:ext uri="{FF2B5EF4-FFF2-40B4-BE49-F238E27FC236}">
                  <a16:creationId xmlns:a16="http://schemas.microsoft.com/office/drawing/2014/main" id="{E68F024F-863E-B915-E76E-011E6E7B92CD}"/>
                </a:ext>
              </a:extLst>
            </p:cNvPr>
            <p:cNvSpPr/>
            <p:nvPr/>
          </p:nvSpPr>
          <p:spPr>
            <a:xfrm flipH="1">
              <a:off x="10822015" y="3196303"/>
              <a:ext cx="256434" cy="138202"/>
            </a:xfrm>
            <a:custGeom>
              <a:avLst/>
              <a:gdLst>
                <a:gd name="f0" fmla="val 10800000"/>
                <a:gd name="f1" fmla="val 5400000"/>
                <a:gd name="f2" fmla="val 180"/>
                <a:gd name="f3" fmla="val w"/>
                <a:gd name="f4" fmla="val h"/>
                <a:gd name="f5" fmla="val 0"/>
                <a:gd name="f6" fmla="val 256437"/>
                <a:gd name="f7" fmla="val 138199"/>
                <a:gd name="f8" fmla="val 248572"/>
                <a:gd name="f9" fmla="val 18830"/>
                <a:gd name="f10" fmla="val 251369"/>
                <a:gd name="f11" fmla="val 17432"/>
                <a:gd name="f12" fmla="val 251966"/>
                <a:gd name="f13" fmla="val 17127"/>
                <a:gd name="f14" fmla="val 252526"/>
                <a:gd name="f15" fmla="val 16745"/>
                <a:gd name="f16" fmla="val 253022"/>
                <a:gd name="f17" fmla="val 16288"/>
                <a:gd name="f18" fmla="val 253835"/>
                <a:gd name="f19" fmla="val 15563"/>
                <a:gd name="f20" fmla="val 254522"/>
                <a:gd name="f21" fmla="val 14699"/>
                <a:gd name="f22" fmla="val 255056"/>
                <a:gd name="f23" fmla="val 13745"/>
                <a:gd name="f24" fmla="val 256340"/>
                <a:gd name="f25" fmla="val 11648"/>
                <a:gd name="f26" fmla="val 256747"/>
                <a:gd name="f27" fmla="val 9143"/>
                <a:gd name="f28" fmla="val 256200"/>
                <a:gd name="f29" fmla="val 6754"/>
                <a:gd name="f30" fmla="val 256251"/>
                <a:gd name="f31" fmla="val 6207"/>
                <a:gd name="f32" fmla="val 5647"/>
                <a:gd name="f33" fmla="val 5101"/>
                <a:gd name="f34" fmla="val 255933"/>
                <a:gd name="f35" fmla="val 4618"/>
                <a:gd name="f36" fmla="val 255590"/>
                <a:gd name="f37" fmla="val 4198"/>
                <a:gd name="f38" fmla="val 255183"/>
                <a:gd name="f39" fmla="val 3830"/>
                <a:gd name="f40" fmla="val 254141"/>
                <a:gd name="f41" fmla="val 1999"/>
                <a:gd name="f42" fmla="val 252399"/>
                <a:gd name="f43" fmla="val 664"/>
                <a:gd name="f44" fmla="val 250352"/>
                <a:gd name="f45" fmla="val 143"/>
                <a:gd name="f46" fmla="val 249347"/>
                <a:gd name="f47" fmla="val -48"/>
                <a:gd name="f48" fmla="val 248305"/>
                <a:gd name="f49" fmla="val 247300"/>
                <a:gd name="f50" fmla="val 246334"/>
                <a:gd name="f51" fmla="val 156"/>
                <a:gd name="f52" fmla="val 245380"/>
                <a:gd name="f53" fmla="val 372"/>
                <a:gd name="f54" fmla="val 244503"/>
                <a:gd name="f55" fmla="val 779"/>
                <a:gd name="f56" fmla="val 242596"/>
                <a:gd name="f57" fmla="val 1668"/>
                <a:gd name="f58" fmla="val 239417"/>
                <a:gd name="f59" fmla="val 3194"/>
                <a:gd name="f60" fmla="val 5340"/>
                <a:gd name="f61" fmla="val 114936"/>
                <a:gd name="f62" fmla="val 4323"/>
                <a:gd name="f63" fmla="val 130445"/>
                <a:gd name="f64" fmla="val 131208"/>
                <a:gd name="f65" fmla="val 131589"/>
                <a:gd name="f66" fmla="val 4380"/>
                <a:gd name="f67" fmla="val 132225"/>
                <a:gd name="f68" fmla="val 132860"/>
                <a:gd name="f69" fmla="val 133496"/>
                <a:gd name="f70" fmla="val 3433"/>
                <a:gd name="f71" fmla="val 135021"/>
                <a:gd name="f72" fmla="val 2416"/>
                <a:gd name="f73" fmla="val 136420"/>
                <a:gd name="f74" fmla="val 890"/>
                <a:gd name="f75" fmla="val 137564"/>
                <a:gd name="f76" fmla="val 138200"/>
                <a:gd name="f77" fmla="val 246029"/>
                <a:gd name="f78" fmla="val 20610"/>
                <a:gd name="f79" fmla="+- 0 0 -90"/>
                <a:gd name="f80" fmla="*/ f3 1 256437"/>
                <a:gd name="f81" fmla="*/ f4 1 138199"/>
                <a:gd name="f82" fmla="val f5"/>
                <a:gd name="f83" fmla="val f6"/>
                <a:gd name="f84" fmla="val f7"/>
                <a:gd name="f85" fmla="*/ f79 f0 1"/>
                <a:gd name="f86" fmla="+- f84 0 f82"/>
                <a:gd name="f87" fmla="+- f83 0 f82"/>
                <a:gd name="f88" fmla="*/ f85 1 f2"/>
                <a:gd name="f89" fmla="*/ f87 1 256437"/>
                <a:gd name="f90" fmla="*/ f86 1 138199"/>
                <a:gd name="f91" fmla="*/ 248572 f87 1"/>
                <a:gd name="f92" fmla="*/ 18830 f86 1"/>
                <a:gd name="f93" fmla="*/ 251369 f87 1"/>
                <a:gd name="f94" fmla="*/ 17432 f86 1"/>
                <a:gd name="f95" fmla="*/ 253022 f87 1"/>
                <a:gd name="f96" fmla="*/ 16288 f86 1"/>
                <a:gd name="f97" fmla="*/ 255056 f87 1"/>
                <a:gd name="f98" fmla="*/ 13745 f86 1"/>
                <a:gd name="f99" fmla="*/ 256200 f87 1"/>
                <a:gd name="f100" fmla="*/ 6754 f86 1"/>
                <a:gd name="f101" fmla="*/ 5101 f86 1"/>
                <a:gd name="f102" fmla="*/ 255183 f87 1"/>
                <a:gd name="f103" fmla="*/ 3830 f86 1"/>
                <a:gd name="f104" fmla="*/ 250352 f87 1"/>
                <a:gd name="f105" fmla="*/ 143 f86 1"/>
                <a:gd name="f106" fmla="*/ 247300 f87 1"/>
                <a:gd name="f107" fmla="*/ 244503 f87 1"/>
                <a:gd name="f108" fmla="*/ 779 f86 1"/>
                <a:gd name="f109" fmla="*/ 242596 f87 1"/>
                <a:gd name="f110" fmla="*/ 1668 f86 1"/>
                <a:gd name="f111" fmla="*/ 239417 f87 1"/>
                <a:gd name="f112" fmla="*/ 3194 f86 1"/>
                <a:gd name="f113" fmla="*/ 5340 f87 1"/>
                <a:gd name="f114" fmla="*/ 114936 f86 1"/>
                <a:gd name="f115" fmla="*/ 4323 f87 1"/>
                <a:gd name="f116" fmla="*/ 130445 f86 1"/>
                <a:gd name="f117" fmla="*/ 131589 f86 1"/>
                <a:gd name="f118" fmla="*/ 133496 f86 1"/>
                <a:gd name="f119" fmla="*/ 3433 f87 1"/>
                <a:gd name="f120" fmla="*/ 135021 f86 1"/>
                <a:gd name="f121" fmla="*/ 2416 f87 1"/>
                <a:gd name="f122" fmla="*/ 136420 f86 1"/>
                <a:gd name="f123" fmla="*/ 890 f87 1"/>
                <a:gd name="f124" fmla="*/ 137564 f86 1"/>
                <a:gd name="f125" fmla="*/ 0 f87 1"/>
                <a:gd name="f126" fmla="*/ 138200 f86 1"/>
                <a:gd name="f127" fmla="*/ 246029 f87 1"/>
                <a:gd name="f128" fmla="*/ 20610 f86 1"/>
                <a:gd name="f129" fmla="+- f88 0 f1"/>
                <a:gd name="f130" fmla="*/ f91 1 256437"/>
                <a:gd name="f131" fmla="*/ f92 1 138199"/>
                <a:gd name="f132" fmla="*/ f93 1 256437"/>
                <a:gd name="f133" fmla="*/ f94 1 138199"/>
                <a:gd name="f134" fmla="*/ f95 1 256437"/>
                <a:gd name="f135" fmla="*/ f96 1 138199"/>
                <a:gd name="f136" fmla="*/ f97 1 256437"/>
                <a:gd name="f137" fmla="*/ f98 1 138199"/>
                <a:gd name="f138" fmla="*/ f99 1 256437"/>
                <a:gd name="f139" fmla="*/ f100 1 138199"/>
                <a:gd name="f140" fmla="*/ f101 1 138199"/>
                <a:gd name="f141" fmla="*/ f102 1 256437"/>
                <a:gd name="f142" fmla="*/ f103 1 138199"/>
                <a:gd name="f143" fmla="*/ f104 1 256437"/>
                <a:gd name="f144" fmla="*/ f105 1 138199"/>
                <a:gd name="f145" fmla="*/ f106 1 256437"/>
                <a:gd name="f146" fmla="*/ f107 1 256437"/>
                <a:gd name="f147" fmla="*/ f108 1 138199"/>
                <a:gd name="f148" fmla="*/ f109 1 256437"/>
                <a:gd name="f149" fmla="*/ f110 1 138199"/>
                <a:gd name="f150" fmla="*/ f111 1 256437"/>
                <a:gd name="f151" fmla="*/ f112 1 138199"/>
                <a:gd name="f152" fmla="*/ f113 1 256437"/>
                <a:gd name="f153" fmla="*/ f114 1 138199"/>
                <a:gd name="f154" fmla="*/ f115 1 256437"/>
                <a:gd name="f155" fmla="*/ f116 1 138199"/>
                <a:gd name="f156" fmla="*/ f117 1 138199"/>
                <a:gd name="f157" fmla="*/ f118 1 138199"/>
                <a:gd name="f158" fmla="*/ f119 1 256437"/>
                <a:gd name="f159" fmla="*/ f120 1 138199"/>
                <a:gd name="f160" fmla="*/ f121 1 256437"/>
                <a:gd name="f161" fmla="*/ f122 1 138199"/>
                <a:gd name="f162" fmla="*/ f123 1 256437"/>
                <a:gd name="f163" fmla="*/ f124 1 138199"/>
                <a:gd name="f164" fmla="*/ f125 1 256437"/>
                <a:gd name="f165" fmla="*/ f126 1 138199"/>
                <a:gd name="f166" fmla="*/ f127 1 256437"/>
                <a:gd name="f167" fmla="*/ f128 1 138199"/>
                <a:gd name="f168" fmla="*/ f82 1 f89"/>
                <a:gd name="f169" fmla="*/ f83 1 f89"/>
                <a:gd name="f170" fmla="*/ f82 1 f90"/>
                <a:gd name="f171" fmla="*/ f84 1 f90"/>
                <a:gd name="f172" fmla="*/ f130 1 f89"/>
                <a:gd name="f173" fmla="*/ f131 1 f90"/>
                <a:gd name="f174" fmla="*/ f132 1 f89"/>
                <a:gd name="f175" fmla="*/ f133 1 f90"/>
                <a:gd name="f176" fmla="*/ f134 1 f89"/>
                <a:gd name="f177" fmla="*/ f135 1 f90"/>
                <a:gd name="f178" fmla="*/ f136 1 f89"/>
                <a:gd name="f179" fmla="*/ f137 1 f90"/>
                <a:gd name="f180" fmla="*/ f138 1 f89"/>
                <a:gd name="f181" fmla="*/ f139 1 f90"/>
                <a:gd name="f182" fmla="*/ f140 1 f90"/>
                <a:gd name="f183" fmla="*/ f141 1 f89"/>
                <a:gd name="f184" fmla="*/ f142 1 f90"/>
                <a:gd name="f185" fmla="*/ f143 1 f89"/>
                <a:gd name="f186" fmla="*/ f144 1 f90"/>
                <a:gd name="f187" fmla="*/ f145 1 f89"/>
                <a:gd name="f188" fmla="*/ f146 1 f89"/>
                <a:gd name="f189" fmla="*/ f147 1 f90"/>
                <a:gd name="f190" fmla="*/ f148 1 f89"/>
                <a:gd name="f191" fmla="*/ f149 1 f90"/>
                <a:gd name="f192" fmla="*/ f150 1 f89"/>
                <a:gd name="f193" fmla="*/ f151 1 f90"/>
                <a:gd name="f194" fmla="*/ f152 1 f89"/>
                <a:gd name="f195" fmla="*/ f153 1 f90"/>
                <a:gd name="f196" fmla="*/ f154 1 f89"/>
                <a:gd name="f197" fmla="*/ f155 1 f90"/>
                <a:gd name="f198" fmla="*/ f156 1 f90"/>
                <a:gd name="f199" fmla="*/ f157 1 f90"/>
                <a:gd name="f200" fmla="*/ f158 1 f89"/>
                <a:gd name="f201" fmla="*/ f159 1 f90"/>
                <a:gd name="f202" fmla="*/ f160 1 f89"/>
                <a:gd name="f203" fmla="*/ f161 1 f90"/>
                <a:gd name="f204" fmla="*/ f162 1 f89"/>
                <a:gd name="f205" fmla="*/ f163 1 f90"/>
                <a:gd name="f206" fmla="*/ f164 1 f89"/>
                <a:gd name="f207" fmla="*/ f165 1 f90"/>
                <a:gd name="f208" fmla="*/ f166 1 f89"/>
                <a:gd name="f209" fmla="*/ f167 1 f90"/>
                <a:gd name="f210" fmla="*/ f168 f80 1"/>
                <a:gd name="f211" fmla="*/ f169 f80 1"/>
                <a:gd name="f212" fmla="*/ f171 f81 1"/>
                <a:gd name="f213" fmla="*/ f170 f81 1"/>
                <a:gd name="f214" fmla="*/ f172 f80 1"/>
                <a:gd name="f215" fmla="*/ f173 f81 1"/>
                <a:gd name="f216" fmla="*/ f174 f80 1"/>
                <a:gd name="f217" fmla="*/ f175 f81 1"/>
                <a:gd name="f218" fmla="*/ f176 f80 1"/>
                <a:gd name="f219" fmla="*/ f177 f81 1"/>
                <a:gd name="f220" fmla="*/ f178 f80 1"/>
                <a:gd name="f221" fmla="*/ f179 f81 1"/>
                <a:gd name="f222" fmla="*/ f180 f80 1"/>
                <a:gd name="f223" fmla="*/ f181 f81 1"/>
                <a:gd name="f224" fmla="*/ f182 f81 1"/>
                <a:gd name="f225" fmla="*/ f183 f80 1"/>
                <a:gd name="f226" fmla="*/ f184 f81 1"/>
                <a:gd name="f227" fmla="*/ f185 f80 1"/>
                <a:gd name="f228" fmla="*/ f186 f81 1"/>
                <a:gd name="f229" fmla="*/ f187 f80 1"/>
                <a:gd name="f230" fmla="*/ f188 f80 1"/>
                <a:gd name="f231" fmla="*/ f189 f81 1"/>
                <a:gd name="f232" fmla="*/ f190 f80 1"/>
                <a:gd name="f233" fmla="*/ f191 f81 1"/>
                <a:gd name="f234" fmla="*/ f192 f80 1"/>
                <a:gd name="f235" fmla="*/ f193 f81 1"/>
                <a:gd name="f236" fmla="*/ f194 f80 1"/>
                <a:gd name="f237" fmla="*/ f195 f81 1"/>
                <a:gd name="f238" fmla="*/ f196 f80 1"/>
                <a:gd name="f239" fmla="*/ f197 f81 1"/>
                <a:gd name="f240" fmla="*/ f198 f81 1"/>
                <a:gd name="f241" fmla="*/ f199 f81 1"/>
                <a:gd name="f242" fmla="*/ f200 f80 1"/>
                <a:gd name="f243" fmla="*/ f201 f81 1"/>
                <a:gd name="f244" fmla="*/ f202 f80 1"/>
                <a:gd name="f245" fmla="*/ f203 f81 1"/>
                <a:gd name="f246" fmla="*/ f204 f80 1"/>
                <a:gd name="f247" fmla="*/ f205 f81 1"/>
                <a:gd name="f248" fmla="*/ f206 f80 1"/>
                <a:gd name="f249" fmla="*/ f207 f81 1"/>
                <a:gd name="f250" fmla="*/ f208 f80 1"/>
                <a:gd name="f251" fmla="*/ f209 f81 1"/>
              </a:gdLst>
              <a:ahLst/>
              <a:cxnLst>
                <a:cxn ang="3cd4">
                  <a:pos x="hc" y="t"/>
                </a:cxn>
                <a:cxn ang="0">
                  <a:pos x="r" y="vc"/>
                </a:cxn>
                <a:cxn ang="cd4">
                  <a:pos x="hc" y="b"/>
                </a:cxn>
                <a:cxn ang="cd2">
                  <a:pos x="l" y="vc"/>
                </a:cxn>
                <a:cxn ang="f129">
                  <a:pos x="f214" y="f215"/>
                </a:cxn>
                <a:cxn ang="f129">
                  <a:pos x="f216" y="f217"/>
                </a:cxn>
                <a:cxn ang="f129">
                  <a:pos x="f218" y="f219"/>
                </a:cxn>
                <a:cxn ang="f129">
                  <a:pos x="f220" y="f221"/>
                </a:cxn>
                <a:cxn ang="f129">
                  <a:pos x="f222" y="f223"/>
                </a:cxn>
                <a:cxn ang="f129">
                  <a:pos x="f222" y="f224"/>
                </a:cxn>
                <a:cxn ang="f129">
                  <a:pos x="f225" y="f226"/>
                </a:cxn>
                <a:cxn ang="f129">
                  <a:pos x="f227" y="f228"/>
                </a:cxn>
                <a:cxn ang="f129">
                  <a:pos x="f229" y="f228"/>
                </a:cxn>
                <a:cxn ang="f129">
                  <a:pos x="f230" y="f231"/>
                </a:cxn>
                <a:cxn ang="f129">
                  <a:pos x="f232" y="f233"/>
                </a:cxn>
                <a:cxn ang="f129">
                  <a:pos x="f234" y="f235"/>
                </a:cxn>
                <a:cxn ang="f129">
                  <a:pos x="f236" y="f237"/>
                </a:cxn>
                <a:cxn ang="f129">
                  <a:pos x="f238" y="f239"/>
                </a:cxn>
                <a:cxn ang="f129">
                  <a:pos x="f238" y="f240"/>
                </a:cxn>
                <a:cxn ang="f129">
                  <a:pos x="f238" y="f241"/>
                </a:cxn>
                <a:cxn ang="f129">
                  <a:pos x="f242" y="f243"/>
                </a:cxn>
                <a:cxn ang="f129">
                  <a:pos x="f244" y="f245"/>
                </a:cxn>
                <a:cxn ang="f129">
                  <a:pos x="f246" y="f247"/>
                </a:cxn>
                <a:cxn ang="f129">
                  <a:pos x="f248" y="f249"/>
                </a:cxn>
                <a:cxn ang="f129">
                  <a:pos x="f250" y="f251"/>
                </a:cxn>
              </a:cxnLst>
              <a:rect l="f210" t="f213" r="f211" b="f212"/>
              <a:pathLst>
                <a:path w="256437" h="138199">
                  <a:moveTo>
                    <a:pt x="f8" y="f9"/>
                  </a:moveTo>
                  <a:lnTo>
                    <a:pt x="f10" y="f11"/>
                  </a:lnTo>
                  <a:cubicBezTo>
                    <a:pt x="f12" y="f13"/>
                    <a:pt x="f14" y="f15"/>
                    <a:pt x="f16" y="f17"/>
                  </a:cubicBezTo>
                  <a:cubicBezTo>
                    <a:pt x="f18" y="f19"/>
                    <a:pt x="f20" y="f21"/>
                    <a:pt x="f22" y="f23"/>
                  </a:cubicBezTo>
                  <a:cubicBezTo>
                    <a:pt x="f24" y="f25"/>
                    <a:pt x="f26" y="f27"/>
                    <a:pt x="f28" y="f29"/>
                  </a:cubicBezTo>
                  <a:cubicBezTo>
                    <a:pt x="f30" y="f31"/>
                    <a:pt x="f30" y="f32"/>
                    <a:pt x="f28" y="f33"/>
                  </a:cubicBezTo>
                  <a:cubicBezTo>
                    <a:pt x="f34" y="f35"/>
                    <a:pt x="f36" y="f37"/>
                    <a:pt x="f38" y="f39"/>
                  </a:cubicBezTo>
                  <a:cubicBezTo>
                    <a:pt x="f40" y="f41"/>
                    <a:pt x="f42" y="f43"/>
                    <a:pt x="f44" y="f45"/>
                  </a:cubicBezTo>
                  <a:cubicBezTo>
                    <a:pt x="f46" y="f47"/>
                    <a:pt x="f48" y="f47"/>
                    <a:pt x="f49" y="f45"/>
                  </a:cubicBezTo>
                  <a:cubicBezTo>
                    <a:pt x="f50" y="f51"/>
                    <a:pt x="f52" y="f53"/>
                    <a:pt x="f54" y="f55"/>
                  </a:cubicBezTo>
                  <a:lnTo>
                    <a:pt x="f56" y="f57"/>
                  </a:lnTo>
                  <a:lnTo>
                    <a:pt x="f58" y="f59"/>
                  </a:lnTo>
                  <a:lnTo>
                    <a:pt x="f60" y="f61"/>
                  </a:lnTo>
                  <a:lnTo>
                    <a:pt x="f62" y="f63"/>
                  </a:lnTo>
                  <a:cubicBezTo>
                    <a:pt x="f62" y="f63"/>
                    <a:pt x="f62" y="f64"/>
                    <a:pt x="f62" y="f65"/>
                  </a:cubicBezTo>
                  <a:cubicBezTo>
                    <a:pt x="f66" y="f67"/>
                    <a:pt x="f66" y="f68"/>
                    <a:pt x="f62" y="f69"/>
                  </a:cubicBezTo>
                  <a:lnTo>
                    <a:pt x="f70" y="f71"/>
                  </a:lnTo>
                  <a:lnTo>
                    <a:pt x="f72" y="f73"/>
                  </a:lnTo>
                  <a:lnTo>
                    <a:pt x="f74" y="f75"/>
                  </a:lnTo>
                  <a:cubicBezTo>
                    <a:pt x="f74" y="f75"/>
                    <a:pt x="f74" y="f75"/>
                    <a:pt x="f5" y="f76"/>
                  </a:cubicBezTo>
                  <a:lnTo>
                    <a:pt x="f77" y="f7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4" name="Freeform: Shape 498">
              <a:extLst>
                <a:ext uri="{FF2B5EF4-FFF2-40B4-BE49-F238E27FC236}">
                  <a16:creationId xmlns:a16="http://schemas.microsoft.com/office/drawing/2014/main" id="{A4FC82EA-D394-62A0-4ED2-4D46E89F2664}"/>
                </a:ext>
              </a:extLst>
            </p:cNvPr>
            <p:cNvSpPr/>
            <p:nvPr/>
          </p:nvSpPr>
          <p:spPr>
            <a:xfrm flipH="1">
              <a:off x="11078321" y="3319628"/>
              <a:ext cx="115068" cy="62416"/>
            </a:xfrm>
            <a:custGeom>
              <a:avLst/>
              <a:gdLst>
                <a:gd name="f0" fmla="val 10800000"/>
                <a:gd name="f1" fmla="val 5400000"/>
                <a:gd name="f2" fmla="val 180"/>
                <a:gd name="f3" fmla="val w"/>
                <a:gd name="f4" fmla="val h"/>
                <a:gd name="f5" fmla="val 0"/>
                <a:gd name="f6" fmla="val 115067"/>
                <a:gd name="f7" fmla="val 62417"/>
                <a:gd name="f8" fmla="val 14240"/>
                <a:gd name="f9" fmla="val 62418"/>
                <a:gd name="f10" fmla="val 114178"/>
                <a:gd name="f11" fmla="val 14619"/>
                <a:gd name="f12" fmla="val 115068"/>
                <a:gd name="f13" fmla="val 13984"/>
                <a:gd name="f14" fmla="val 113547"/>
                <a:gd name="f15" fmla="val 15051"/>
                <a:gd name="f16" fmla="val 111714"/>
                <a:gd name="f17" fmla="val 15598"/>
                <a:gd name="f18" fmla="val 109855"/>
                <a:gd name="f19" fmla="val 15509"/>
                <a:gd name="f20" fmla="val 104892"/>
                <a:gd name="f21" fmla="val 14975"/>
                <a:gd name="f22" fmla="val 101272"/>
                <a:gd name="f23" fmla="val 10564"/>
                <a:gd name="f24" fmla="val 101717"/>
                <a:gd name="f25" fmla="val 5593"/>
                <a:gd name="f26" fmla="val 48688"/>
                <a:gd name="f27" fmla="val 4323"/>
                <a:gd name="f28" fmla="val 52884"/>
                <a:gd name="f29" fmla="+- 0 0 -90"/>
                <a:gd name="f30" fmla="*/ f3 1 115067"/>
                <a:gd name="f31" fmla="*/ f4 1 62417"/>
                <a:gd name="f32" fmla="val f5"/>
                <a:gd name="f33" fmla="val f6"/>
                <a:gd name="f34" fmla="val f7"/>
                <a:gd name="f35" fmla="*/ f29 f0 1"/>
                <a:gd name="f36" fmla="+- f34 0 f32"/>
                <a:gd name="f37" fmla="+- f33 0 f32"/>
                <a:gd name="f38" fmla="*/ f35 1 f2"/>
                <a:gd name="f39" fmla="*/ f37 1 115067"/>
                <a:gd name="f40" fmla="*/ f36 1 62417"/>
                <a:gd name="f41" fmla="*/ 14240 f37 1"/>
                <a:gd name="f42" fmla="*/ 62418 f36 1"/>
                <a:gd name="f43" fmla="*/ 114178 f37 1"/>
                <a:gd name="f44" fmla="*/ 14619 f36 1"/>
                <a:gd name="f45" fmla="*/ 115068 f37 1"/>
                <a:gd name="f46" fmla="*/ 13984 f36 1"/>
                <a:gd name="f47" fmla="*/ 109855 f37 1"/>
                <a:gd name="f48" fmla="*/ 15509 f36 1"/>
                <a:gd name="f49" fmla="*/ 101717 f37 1"/>
                <a:gd name="f50" fmla="*/ 5593 f36 1"/>
                <a:gd name="f51" fmla="*/ 0 f36 1"/>
                <a:gd name="f52" fmla="*/ 0 f37 1"/>
                <a:gd name="f53" fmla="*/ 48688 f36 1"/>
                <a:gd name="f54" fmla="*/ 4323 f37 1"/>
                <a:gd name="f55" fmla="*/ 52884 f36 1"/>
                <a:gd name="f56" fmla="+- f38 0 f1"/>
                <a:gd name="f57" fmla="*/ f41 1 115067"/>
                <a:gd name="f58" fmla="*/ f42 1 62417"/>
                <a:gd name="f59" fmla="*/ f43 1 115067"/>
                <a:gd name="f60" fmla="*/ f44 1 62417"/>
                <a:gd name="f61" fmla="*/ f45 1 115067"/>
                <a:gd name="f62" fmla="*/ f46 1 62417"/>
                <a:gd name="f63" fmla="*/ f47 1 115067"/>
                <a:gd name="f64" fmla="*/ f48 1 62417"/>
                <a:gd name="f65" fmla="*/ f49 1 115067"/>
                <a:gd name="f66" fmla="*/ f50 1 62417"/>
                <a:gd name="f67" fmla="*/ f51 1 62417"/>
                <a:gd name="f68" fmla="*/ f52 1 115067"/>
                <a:gd name="f69" fmla="*/ f53 1 62417"/>
                <a:gd name="f70" fmla="*/ f54 1 115067"/>
                <a:gd name="f71" fmla="*/ f55 1 62417"/>
                <a:gd name="f72" fmla="*/ f32 1 f39"/>
                <a:gd name="f73" fmla="*/ f33 1 f39"/>
                <a:gd name="f74" fmla="*/ f32 1 f40"/>
                <a:gd name="f75" fmla="*/ f34 1 f40"/>
                <a:gd name="f76" fmla="*/ f57 1 f39"/>
                <a:gd name="f77" fmla="*/ f58 1 f40"/>
                <a:gd name="f78" fmla="*/ f59 1 f39"/>
                <a:gd name="f79" fmla="*/ f60 1 f40"/>
                <a:gd name="f80" fmla="*/ f61 1 f39"/>
                <a:gd name="f81" fmla="*/ f62 1 f40"/>
                <a:gd name="f82" fmla="*/ f63 1 f39"/>
                <a:gd name="f83" fmla="*/ f64 1 f40"/>
                <a:gd name="f84" fmla="*/ f65 1 f39"/>
                <a:gd name="f85" fmla="*/ f66 1 f40"/>
                <a:gd name="f86" fmla="*/ f67 1 f40"/>
                <a:gd name="f87" fmla="*/ f68 1 f39"/>
                <a:gd name="f88" fmla="*/ f69 1 f40"/>
                <a:gd name="f89" fmla="*/ f70 1 f39"/>
                <a:gd name="f90" fmla="*/ f71 1 f40"/>
                <a:gd name="f91" fmla="*/ f72 f30 1"/>
                <a:gd name="f92" fmla="*/ f73 f30 1"/>
                <a:gd name="f93" fmla="*/ f75 f31 1"/>
                <a:gd name="f94" fmla="*/ f74 f31 1"/>
                <a:gd name="f95" fmla="*/ f76 f30 1"/>
                <a:gd name="f96" fmla="*/ f77 f31 1"/>
                <a:gd name="f97" fmla="*/ f78 f30 1"/>
                <a:gd name="f98" fmla="*/ f79 f31 1"/>
                <a:gd name="f99" fmla="*/ f80 f30 1"/>
                <a:gd name="f100" fmla="*/ f81 f31 1"/>
                <a:gd name="f101" fmla="*/ f82 f30 1"/>
                <a:gd name="f102" fmla="*/ f83 f31 1"/>
                <a:gd name="f103" fmla="*/ f84 f30 1"/>
                <a:gd name="f104" fmla="*/ f85 f31 1"/>
                <a:gd name="f105" fmla="*/ f86 f31 1"/>
                <a:gd name="f106" fmla="*/ f87 f30 1"/>
                <a:gd name="f107" fmla="*/ f88 f31 1"/>
                <a:gd name="f108" fmla="*/ f89 f30 1"/>
                <a:gd name="f109" fmla="*/ f90 f31 1"/>
              </a:gdLst>
              <a:ahLst/>
              <a:cxnLst>
                <a:cxn ang="3cd4">
                  <a:pos x="hc" y="t"/>
                </a:cxn>
                <a:cxn ang="0">
                  <a:pos x="r" y="vc"/>
                </a:cxn>
                <a:cxn ang="cd4">
                  <a:pos x="hc" y="b"/>
                </a:cxn>
                <a:cxn ang="cd2">
                  <a:pos x="l" y="vc"/>
                </a:cxn>
                <a:cxn ang="f56">
                  <a:pos x="f95" y="f96"/>
                </a:cxn>
                <a:cxn ang="f56">
                  <a:pos x="f97" y="f98"/>
                </a:cxn>
                <a:cxn ang="f56">
                  <a:pos x="f99" y="f100"/>
                </a:cxn>
                <a:cxn ang="f56">
                  <a:pos x="f101" y="f102"/>
                </a:cxn>
                <a:cxn ang="f56">
                  <a:pos x="f103" y="f104"/>
                </a:cxn>
                <a:cxn ang="f56">
                  <a:pos x="f103" y="f105"/>
                </a:cxn>
                <a:cxn ang="f56">
                  <a:pos x="f106" y="f107"/>
                </a:cxn>
                <a:cxn ang="f56">
                  <a:pos x="f108" y="f109"/>
                </a:cxn>
              </a:cxnLst>
              <a:rect l="f91" t="f94" r="f92" b="f93"/>
              <a:pathLst>
                <a:path w="115067" h="62417">
                  <a:moveTo>
                    <a:pt x="f8" y="f9"/>
                  </a:moveTo>
                  <a:lnTo>
                    <a:pt x="f10" y="f11"/>
                  </a:lnTo>
                  <a:cubicBezTo>
                    <a:pt x="f10" y="f11"/>
                    <a:pt x="f10" y="f11"/>
                    <a:pt x="f12" y="f13"/>
                  </a:cubicBezTo>
                  <a:cubicBezTo>
                    <a:pt x="f14" y="f15"/>
                    <a:pt x="f16" y="f17"/>
                    <a:pt x="f18" y="f19"/>
                  </a:cubicBezTo>
                  <a:cubicBezTo>
                    <a:pt x="f20" y="f21"/>
                    <a:pt x="f22" y="f23"/>
                    <a:pt x="f24" y="f25"/>
                  </a:cubicBezTo>
                  <a:lnTo>
                    <a:pt x="f24" y="f5"/>
                  </a:lnTo>
                  <a:lnTo>
                    <a:pt x="f5" y="f26"/>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5" name="Freeform: Shape 499">
              <a:extLst>
                <a:ext uri="{FF2B5EF4-FFF2-40B4-BE49-F238E27FC236}">
                  <a16:creationId xmlns:a16="http://schemas.microsoft.com/office/drawing/2014/main" id="{CF5F9427-8173-A071-75AB-01623F5A5C95}"/>
                </a:ext>
              </a:extLst>
            </p:cNvPr>
            <p:cNvSpPr/>
            <p:nvPr/>
          </p:nvSpPr>
          <p:spPr>
            <a:xfrm flipH="1">
              <a:off x="11188433" y="3357768"/>
              <a:ext cx="28099" cy="27971"/>
            </a:xfrm>
            <a:custGeom>
              <a:avLst/>
              <a:gdLst>
                <a:gd name="f0" fmla="val 10800000"/>
                <a:gd name="f1" fmla="val 5400000"/>
                <a:gd name="f2" fmla="val 180"/>
                <a:gd name="f3" fmla="val w"/>
                <a:gd name="f4" fmla="val h"/>
                <a:gd name="f5" fmla="val 0"/>
                <a:gd name="f6" fmla="val 28099"/>
                <a:gd name="f7" fmla="val 27967"/>
                <a:gd name="f8" fmla="val 12715"/>
                <a:gd name="f9" fmla="val 12585"/>
                <a:gd name="f10" fmla="val 9583"/>
                <a:gd name="f11" fmla="val 16094"/>
                <a:gd name="f12" fmla="val 4198"/>
                <a:gd name="f13" fmla="val 16399"/>
                <a:gd name="f14" fmla="val 687"/>
                <a:gd name="f15" fmla="val 13272"/>
                <a:gd name="f16" fmla="val 445"/>
                <a:gd name="f17" fmla="val 13056"/>
                <a:gd name="f18" fmla="val 216"/>
                <a:gd name="f19" fmla="val 12827"/>
                <a:gd name="f20" fmla="val 3942"/>
                <a:gd name="f21" fmla="val 16526"/>
                <a:gd name="f22" fmla="val 6866"/>
                <a:gd name="f23" fmla="val 19450"/>
                <a:gd name="f24" fmla="val 15385"/>
                <a:gd name="f25" fmla="val 12310"/>
                <a:gd name="f26" fmla="val 24293"/>
                <a:gd name="f27" fmla="val 18929"/>
                <a:gd name="f28" fmla="val 15255"/>
                <a:gd name="f29" fmla="val 18724"/>
                <a:gd name="f30" fmla="val 11746"/>
                <a:gd name="f31" fmla="val 24277"/>
                <a:gd name="f32" fmla="val 11606"/>
                <a:gd name="f33" fmla="val 27788"/>
                <a:gd name="f34" fmla="val 14937"/>
                <a:gd name="f35" fmla="val 27895"/>
                <a:gd name="f36" fmla="val 15039"/>
                <a:gd name="f37" fmla="val 27998"/>
                <a:gd name="f38" fmla="val 15153"/>
                <a:gd name="f39" fmla="val 23776"/>
                <a:gd name="f40" fmla="val 11060"/>
                <a:gd name="f41" fmla="val 12587"/>
                <a:gd name="f42" fmla="val 15732"/>
                <a:gd name="f43" fmla="val 3585"/>
                <a:gd name="f44" fmla="val 15785"/>
                <a:gd name="f45" fmla="val 8937"/>
                <a:gd name="f46" fmla="+- 0 0 -90"/>
                <a:gd name="f47" fmla="*/ f3 1 28099"/>
                <a:gd name="f48" fmla="*/ f4 1 27967"/>
                <a:gd name="f49" fmla="val f5"/>
                <a:gd name="f50" fmla="val f6"/>
                <a:gd name="f51" fmla="val f7"/>
                <a:gd name="f52" fmla="*/ f46 f0 1"/>
                <a:gd name="f53" fmla="+- f51 0 f49"/>
                <a:gd name="f54" fmla="+- f50 0 f49"/>
                <a:gd name="f55" fmla="*/ f52 1 f2"/>
                <a:gd name="f56" fmla="*/ f54 1 28099"/>
                <a:gd name="f57" fmla="*/ f53 1 27967"/>
                <a:gd name="f58" fmla="*/ 12715 f54 1"/>
                <a:gd name="f59" fmla="*/ 12585 f53 1"/>
                <a:gd name="f60" fmla="*/ 687 f54 1"/>
                <a:gd name="f61" fmla="*/ 13272 f53 1"/>
                <a:gd name="f62" fmla="*/ 0 f54 1"/>
                <a:gd name="f63" fmla="*/ 3942 f54 1"/>
                <a:gd name="f64" fmla="*/ 16526 f53 1"/>
                <a:gd name="f65" fmla="*/ 6866 f54 1"/>
                <a:gd name="f66" fmla="*/ 19450 f53 1"/>
                <a:gd name="f67" fmla="*/ 15385 f54 1"/>
                <a:gd name="f68" fmla="*/ 27967 f53 1"/>
                <a:gd name="f69" fmla="*/ 15255 f53 1"/>
                <a:gd name="f70" fmla="*/ 27788 f54 1"/>
                <a:gd name="f71" fmla="*/ 14937 f53 1"/>
                <a:gd name="f72" fmla="*/ 28099 f54 1"/>
                <a:gd name="f73" fmla="*/ 23776 f54 1"/>
                <a:gd name="f74" fmla="*/ 11060 f53 1"/>
                <a:gd name="f75" fmla="*/ 12587 f54 1"/>
                <a:gd name="f76" fmla="*/ 0 f53 1"/>
                <a:gd name="f77" fmla="+- f55 0 f1"/>
                <a:gd name="f78" fmla="*/ f58 1 28099"/>
                <a:gd name="f79" fmla="*/ f59 1 27967"/>
                <a:gd name="f80" fmla="*/ f60 1 28099"/>
                <a:gd name="f81" fmla="*/ f61 1 27967"/>
                <a:gd name="f82" fmla="*/ f62 1 28099"/>
                <a:gd name="f83" fmla="*/ f63 1 28099"/>
                <a:gd name="f84" fmla="*/ f64 1 27967"/>
                <a:gd name="f85" fmla="*/ f65 1 28099"/>
                <a:gd name="f86" fmla="*/ f66 1 27967"/>
                <a:gd name="f87" fmla="*/ f67 1 28099"/>
                <a:gd name="f88" fmla="*/ f68 1 27967"/>
                <a:gd name="f89" fmla="*/ f69 1 27967"/>
                <a:gd name="f90" fmla="*/ f70 1 28099"/>
                <a:gd name="f91" fmla="*/ f71 1 27967"/>
                <a:gd name="f92" fmla="*/ f72 1 28099"/>
                <a:gd name="f93" fmla="*/ f73 1 28099"/>
                <a:gd name="f94" fmla="*/ f74 1 27967"/>
                <a:gd name="f95" fmla="*/ f75 1 28099"/>
                <a:gd name="f96" fmla="*/ f76 1 27967"/>
                <a:gd name="f97" fmla="*/ f49 1 f56"/>
                <a:gd name="f98" fmla="*/ f50 1 f56"/>
                <a:gd name="f99" fmla="*/ f49 1 f57"/>
                <a:gd name="f100" fmla="*/ f51 1 f57"/>
                <a:gd name="f101" fmla="*/ f78 1 f56"/>
                <a:gd name="f102" fmla="*/ f79 1 f57"/>
                <a:gd name="f103" fmla="*/ f80 1 f56"/>
                <a:gd name="f104" fmla="*/ f81 1 f57"/>
                <a:gd name="f105" fmla="*/ f82 1 f56"/>
                <a:gd name="f106" fmla="*/ f83 1 f56"/>
                <a:gd name="f107" fmla="*/ f84 1 f57"/>
                <a:gd name="f108" fmla="*/ f85 1 f56"/>
                <a:gd name="f109" fmla="*/ f86 1 f57"/>
                <a:gd name="f110" fmla="*/ f87 1 f56"/>
                <a:gd name="f111" fmla="*/ f88 1 f57"/>
                <a:gd name="f112" fmla="*/ f89 1 f57"/>
                <a:gd name="f113" fmla="*/ f90 1 f56"/>
                <a:gd name="f114" fmla="*/ f91 1 f57"/>
                <a:gd name="f115" fmla="*/ f92 1 f56"/>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7 1"/>
                <a:gd name="f130" fmla="*/ f107 f48 1"/>
                <a:gd name="f131" fmla="*/ f108 f47 1"/>
                <a:gd name="f132" fmla="*/ f109 f48 1"/>
                <a:gd name="f133" fmla="*/ f110 f47 1"/>
                <a:gd name="f134" fmla="*/ f111 f48 1"/>
                <a:gd name="f135" fmla="*/ f112 f48 1"/>
                <a:gd name="f136" fmla="*/ f113 f47 1"/>
                <a:gd name="f137" fmla="*/ f114 f48 1"/>
                <a:gd name="f138" fmla="*/ f115 f47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8" y="f125"/>
                </a:cxn>
                <a:cxn ang="f77">
                  <a:pos x="f129" y="f130"/>
                </a:cxn>
                <a:cxn ang="f77">
                  <a:pos x="f131" y="f132"/>
                </a:cxn>
                <a:cxn ang="f77">
                  <a:pos x="f133" y="f134"/>
                </a:cxn>
                <a:cxn ang="f77">
                  <a:pos x="f133" y="f135"/>
                </a:cxn>
                <a:cxn ang="f77">
                  <a:pos x="f136" y="f137"/>
                </a:cxn>
                <a:cxn ang="f77">
                  <a:pos x="f138" y="f135"/>
                </a:cxn>
                <a:cxn ang="f77">
                  <a:pos x="f139" y="f140"/>
                </a:cxn>
                <a:cxn ang="f77">
                  <a:pos x="f141" y="f142"/>
                </a:cxn>
                <a:cxn ang="f77">
                  <a:pos x="f124" y="f125"/>
                </a:cxn>
              </a:cxnLst>
              <a:rect l="f120" t="f123" r="f121" b="f122"/>
              <a:pathLst>
                <a:path w="28099" h="27967">
                  <a:moveTo>
                    <a:pt x="f8" y="f9"/>
                  </a:moveTo>
                  <a:cubicBezTo>
                    <a:pt x="f10" y="f11"/>
                    <a:pt x="f12" y="f13"/>
                    <a:pt x="f14" y="f15"/>
                  </a:cubicBezTo>
                  <a:cubicBezTo>
                    <a:pt x="f16" y="f17"/>
                    <a:pt x="f18" y="f19"/>
                    <a:pt x="f5" y="f9"/>
                  </a:cubicBezTo>
                  <a:lnTo>
                    <a:pt x="f20" y="f21"/>
                  </a:lnTo>
                  <a:lnTo>
                    <a:pt x="f22" y="f23"/>
                  </a:lnTo>
                  <a:lnTo>
                    <a:pt x="f24" y="f7"/>
                  </a:lnTo>
                  <a:cubicBezTo>
                    <a:pt x="f25" y="f26"/>
                    <a:pt x="f25" y="f27"/>
                    <a:pt x="f24" y="f28"/>
                  </a:cubicBezTo>
                  <a:cubicBezTo>
                    <a:pt x="f29" y="f30"/>
                    <a:pt x="f31" y="f32"/>
                    <a:pt x="f33" y="f34"/>
                  </a:cubicBezTo>
                  <a:cubicBezTo>
                    <a:pt x="f35" y="f36"/>
                    <a:pt x="f37" y="f38"/>
                    <a:pt x="f6" y="f28"/>
                  </a:cubicBezTo>
                  <a:lnTo>
                    <a:pt x="f39" y="f40"/>
                  </a:lnTo>
                  <a:lnTo>
                    <a:pt x="f41" y="f5"/>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6" name="Freeform: Shape 500">
              <a:extLst>
                <a:ext uri="{FF2B5EF4-FFF2-40B4-BE49-F238E27FC236}">
                  <a16:creationId xmlns:a16="http://schemas.microsoft.com/office/drawing/2014/main" id="{F3684D03-E397-BB67-6D2C-FD96FFCA56F3}"/>
                </a:ext>
              </a:extLst>
            </p:cNvPr>
            <p:cNvSpPr/>
            <p:nvPr/>
          </p:nvSpPr>
          <p:spPr>
            <a:xfrm flipH="1">
              <a:off x="11035600" y="3369792"/>
              <a:ext cx="168103" cy="161885"/>
            </a:xfrm>
            <a:custGeom>
              <a:avLst/>
              <a:gdLst>
                <a:gd name="f0" fmla="val 10800000"/>
                <a:gd name="f1" fmla="val 5400000"/>
                <a:gd name="f2" fmla="val 180"/>
                <a:gd name="f3" fmla="val w"/>
                <a:gd name="f4" fmla="val h"/>
                <a:gd name="f5" fmla="val 0"/>
                <a:gd name="f6" fmla="val 168104"/>
                <a:gd name="f7" fmla="val 161883"/>
                <a:gd name="f8" fmla="val 162638"/>
                <a:gd name="f9" fmla="val 157562"/>
                <a:gd name="f10" fmla="val 168105"/>
                <a:gd name="f11" fmla="val 155019"/>
                <a:gd name="f12" fmla="val 24557"/>
                <a:gd name="f13" fmla="val 12259"/>
                <a:gd name="f14" fmla="val 15021"/>
                <a:gd name="f15" fmla="val 2725"/>
                <a:gd name="f16" fmla="val 11682"/>
                <a:gd name="f17" fmla="val -784"/>
                <a:gd name="f18" fmla="val 6128"/>
                <a:gd name="f19" fmla="val -924"/>
                <a:gd name="f20" fmla="val 2617"/>
                <a:gd name="f21" fmla="val 2420"/>
                <a:gd name="f22" fmla="val 2511"/>
                <a:gd name="f23" fmla="val 2508"/>
                <a:gd name="f24" fmla="val 2408"/>
                <a:gd name="f25" fmla="val 2623"/>
                <a:gd name="f26" fmla="val 2306"/>
                <a:gd name="f27" fmla="val -769"/>
                <a:gd name="f28" fmla="val 6398"/>
                <a:gd name="f29" fmla="val 11763"/>
                <a:gd name="f30" fmla="val 15437"/>
                <a:gd name="f31" fmla="val 150305"/>
                <a:gd name="f32" fmla="val 161884"/>
                <a:gd name="f33" fmla="+- 0 0 -90"/>
                <a:gd name="f34" fmla="*/ f3 1 168104"/>
                <a:gd name="f35" fmla="*/ f4 1 161883"/>
                <a:gd name="f36" fmla="val f5"/>
                <a:gd name="f37" fmla="val f6"/>
                <a:gd name="f38" fmla="val f7"/>
                <a:gd name="f39" fmla="*/ f33 f0 1"/>
                <a:gd name="f40" fmla="+- f38 0 f36"/>
                <a:gd name="f41" fmla="+- f37 0 f36"/>
                <a:gd name="f42" fmla="*/ f39 1 f2"/>
                <a:gd name="f43" fmla="*/ f41 1 168104"/>
                <a:gd name="f44" fmla="*/ f40 1 161883"/>
                <a:gd name="f45" fmla="*/ 162638 f41 1"/>
                <a:gd name="f46" fmla="*/ 157562 f40 1"/>
                <a:gd name="f47" fmla="*/ 168105 f41 1"/>
                <a:gd name="f48" fmla="*/ 155019 f40 1"/>
                <a:gd name="f49" fmla="*/ 24557 f41 1"/>
                <a:gd name="f50" fmla="*/ 12259 f40 1"/>
                <a:gd name="f51" fmla="*/ 15021 f41 1"/>
                <a:gd name="f52" fmla="*/ 2725 f40 1"/>
                <a:gd name="f53" fmla="*/ 2617 f41 1"/>
                <a:gd name="f54" fmla="*/ 2420 f40 1"/>
                <a:gd name="f55" fmla="*/ 2306 f41 1"/>
                <a:gd name="f56" fmla="*/ 15437 f40 1"/>
                <a:gd name="f57" fmla="*/ 150305 f41 1"/>
                <a:gd name="f58" fmla="*/ 161884 f40 1"/>
                <a:gd name="f59" fmla="+- f42 0 f1"/>
                <a:gd name="f60" fmla="*/ f45 1 168104"/>
                <a:gd name="f61" fmla="*/ f46 1 161883"/>
                <a:gd name="f62" fmla="*/ f47 1 168104"/>
                <a:gd name="f63" fmla="*/ f48 1 161883"/>
                <a:gd name="f64" fmla="*/ f49 1 168104"/>
                <a:gd name="f65" fmla="*/ f50 1 161883"/>
                <a:gd name="f66" fmla="*/ f51 1 168104"/>
                <a:gd name="f67" fmla="*/ f52 1 161883"/>
                <a:gd name="f68" fmla="*/ f53 1 168104"/>
                <a:gd name="f69" fmla="*/ f54 1 161883"/>
                <a:gd name="f70" fmla="*/ f55 1 168104"/>
                <a:gd name="f71" fmla="*/ f56 1 161883"/>
                <a:gd name="f72" fmla="*/ f57 1 168104"/>
                <a:gd name="f73" fmla="*/ f58 1 161883"/>
                <a:gd name="f74" fmla="*/ f36 1 f43"/>
                <a:gd name="f75" fmla="*/ f37 1 f43"/>
                <a:gd name="f76" fmla="*/ f36 1 f44"/>
                <a:gd name="f77" fmla="*/ f38 1 f44"/>
                <a:gd name="f78" fmla="*/ f60 1 f43"/>
                <a:gd name="f79" fmla="*/ f61 1 f44"/>
                <a:gd name="f80" fmla="*/ f62 1 f43"/>
                <a:gd name="f81" fmla="*/ f63 1 f44"/>
                <a:gd name="f82" fmla="*/ f64 1 f43"/>
                <a:gd name="f83" fmla="*/ f65 1 f44"/>
                <a:gd name="f84" fmla="*/ f66 1 f43"/>
                <a:gd name="f85" fmla="*/ f67 1 f44"/>
                <a:gd name="f86" fmla="*/ f68 1 f43"/>
                <a:gd name="f87" fmla="*/ f69 1 f44"/>
                <a:gd name="f88" fmla="*/ f70 1 f43"/>
                <a:gd name="f89" fmla="*/ f71 1 f44"/>
                <a:gd name="f90" fmla="*/ f72 1 f43"/>
                <a:gd name="f91" fmla="*/ f73 1 f44"/>
                <a:gd name="f92" fmla="*/ f74 f34 1"/>
                <a:gd name="f93" fmla="*/ f75 f34 1"/>
                <a:gd name="f94" fmla="*/ f77 f35 1"/>
                <a:gd name="f95" fmla="*/ f76 f35 1"/>
                <a:gd name="f96" fmla="*/ f78 f34 1"/>
                <a:gd name="f97" fmla="*/ f79 f35 1"/>
                <a:gd name="f98" fmla="*/ f80 f34 1"/>
                <a:gd name="f99" fmla="*/ f81 f35 1"/>
                <a:gd name="f100" fmla="*/ f82 f34 1"/>
                <a:gd name="f101" fmla="*/ f83 f35 1"/>
                <a:gd name="f102" fmla="*/ f84 f34 1"/>
                <a:gd name="f103" fmla="*/ f85 f35 1"/>
                <a:gd name="f104" fmla="*/ f86 f34 1"/>
                <a:gd name="f105" fmla="*/ f87 f35 1"/>
                <a:gd name="f106" fmla="*/ f88 f34 1"/>
                <a:gd name="f107" fmla="*/ f89 f35 1"/>
                <a:gd name="f108" fmla="*/ f90 f34 1"/>
                <a:gd name="f109" fmla="*/ f91 f35 1"/>
              </a:gdLst>
              <a:ahLst/>
              <a:cxnLst>
                <a:cxn ang="3cd4">
                  <a:pos x="hc" y="t"/>
                </a:cxn>
                <a:cxn ang="0">
                  <a:pos x="r" y="vc"/>
                </a:cxn>
                <a:cxn ang="cd4">
                  <a:pos x="hc" y="b"/>
                </a:cxn>
                <a:cxn ang="cd2">
                  <a:pos x="l" y="vc"/>
                </a:cxn>
                <a:cxn ang="f59">
                  <a:pos x="f96" y="f97"/>
                </a:cxn>
                <a:cxn ang="f59">
                  <a:pos x="f98" y="f99"/>
                </a:cxn>
                <a:cxn ang="f59">
                  <a:pos x="f100" y="f101"/>
                </a:cxn>
                <a:cxn ang="f59">
                  <a:pos x="f102" y="f103"/>
                </a:cxn>
                <a:cxn ang="f59">
                  <a:pos x="f104" y="f105"/>
                </a:cxn>
                <a:cxn ang="f59">
                  <a:pos x="f106" y="f103"/>
                </a:cxn>
                <a:cxn ang="f59">
                  <a:pos x="f106" y="f107"/>
                </a:cxn>
                <a:cxn ang="f59">
                  <a:pos x="f108" y="f109"/>
                </a:cxn>
              </a:cxnLst>
              <a:rect l="f92" t="f95" r="f93" b="f94"/>
              <a:pathLst>
                <a:path w="168104" h="161883">
                  <a:moveTo>
                    <a:pt x="f8" y="f9"/>
                  </a:moveTo>
                  <a:lnTo>
                    <a:pt x="f10" y="f11"/>
                  </a:lnTo>
                  <a:lnTo>
                    <a:pt x="f12" y="f13"/>
                  </a:lnTo>
                  <a:lnTo>
                    <a:pt x="f14" y="f15"/>
                  </a:lnTo>
                  <a:cubicBezTo>
                    <a:pt x="f16" y="f17"/>
                    <a:pt x="f18" y="f19"/>
                    <a:pt x="f20" y="f21"/>
                  </a:cubicBezTo>
                  <a:cubicBezTo>
                    <a:pt x="f22" y="f23"/>
                    <a:pt x="f24" y="f25"/>
                    <a:pt x="f26" y="f15"/>
                  </a:cubicBezTo>
                  <a:cubicBezTo>
                    <a:pt x="f27" y="f28"/>
                    <a:pt x="f27" y="f29"/>
                    <a:pt x="f26" y="f30"/>
                  </a:cubicBez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7" name="Freeform: Shape 501">
              <a:extLst>
                <a:ext uri="{FF2B5EF4-FFF2-40B4-BE49-F238E27FC236}">
                  <a16:creationId xmlns:a16="http://schemas.microsoft.com/office/drawing/2014/main" id="{89A450DC-4D2F-36C6-4168-AEBED4E51CFA}"/>
                </a:ext>
              </a:extLst>
            </p:cNvPr>
            <p:cNvSpPr/>
            <p:nvPr/>
          </p:nvSpPr>
          <p:spPr>
            <a:xfrm flipH="1">
              <a:off x="8925860" y="4589346"/>
              <a:ext cx="85313" cy="349081"/>
            </a:xfrm>
            <a:custGeom>
              <a:avLst/>
              <a:gdLst>
                <a:gd name="f0" fmla="val 10800000"/>
                <a:gd name="f1" fmla="val 5400000"/>
                <a:gd name="f2" fmla="val 180"/>
                <a:gd name="f3" fmla="val w"/>
                <a:gd name="f4" fmla="val h"/>
                <a:gd name="f5" fmla="val 0"/>
                <a:gd name="f6" fmla="val 85315"/>
                <a:gd name="f7" fmla="val 349082"/>
                <a:gd name="f8" fmla="val 15893"/>
                <a:gd name="f9" fmla="val 342472"/>
                <a:gd name="f10" fmla="val 16911"/>
                <a:gd name="f11" fmla="val 344518"/>
                <a:gd name="f12" fmla="val 17139"/>
                <a:gd name="f13" fmla="val 346870"/>
                <a:gd name="f14" fmla="val 16529"/>
                <a:gd name="f15" fmla="val 3814"/>
                <a:gd name="f16" fmla="val 84425"/>
                <a:gd name="f17" fmla="val 8644"/>
                <a:gd name="f18" fmla="val 79772"/>
                <a:gd name="f19" fmla="val 11835"/>
                <a:gd name="f20" fmla="val 74940"/>
                <a:gd name="f21" fmla="val 10945"/>
                <a:gd name="f22" fmla="val 74927"/>
                <a:gd name="f23" fmla="val 74902"/>
                <a:gd name="f24" fmla="val 10932"/>
                <a:gd name="f25" fmla="val 74889"/>
                <a:gd name="f26" fmla="val 69981"/>
                <a:gd name="f27" fmla="val 9801"/>
                <a:gd name="f28" fmla="val 66917"/>
                <a:gd name="f29" fmla="val 4907"/>
                <a:gd name="f30" fmla="val 68024"/>
                <a:gd name="f31" fmla="val 341073"/>
                <a:gd name="f32" fmla="val 3687"/>
                <a:gd name="f33" fmla="val 339039"/>
                <a:gd name="f34" fmla="val 7654"/>
                <a:gd name="f35" fmla="val 336522"/>
                <a:gd name="f36" fmla="val 12918"/>
                <a:gd name="f37" fmla="val 337692"/>
                <a:gd name="f38" fmla="val 15448"/>
                <a:gd name="f39" fmla="val 341671"/>
                <a:gd name="f40" fmla="val 15614"/>
                <a:gd name="f41" fmla="val 341925"/>
                <a:gd name="f42" fmla="val 15753"/>
                <a:gd name="f43" fmla="val 342192"/>
                <a:gd name="f44" fmla="+- 0 0 -90"/>
                <a:gd name="f45" fmla="*/ f3 1 85315"/>
                <a:gd name="f46" fmla="*/ f4 1 349082"/>
                <a:gd name="f47" fmla="val f5"/>
                <a:gd name="f48" fmla="val f6"/>
                <a:gd name="f49" fmla="val f7"/>
                <a:gd name="f50" fmla="*/ f44 f0 1"/>
                <a:gd name="f51" fmla="+- f49 0 f47"/>
                <a:gd name="f52" fmla="+- f48 0 f47"/>
                <a:gd name="f53" fmla="*/ f50 1 f2"/>
                <a:gd name="f54" fmla="*/ f52 1 85315"/>
                <a:gd name="f55" fmla="*/ f51 1 349082"/>
                <a:gd name="f56" fmla="*/ 15893 f52 1"/>
                <a:gd name="f57" fmla="*/ 342472 f51 1"/>
                <a:gd name="f58" fmla="*/ 16529 f52 1"/>
                <a:gd name="f59" fmla="*/ 349082 f51 1"/>
                <a:gd name="f60" fmla="*/ 85315 f52 1"/>
                <a:gd name="f61" fmla="*/ 3814 f51 1"/>
                <a:gd name="f62" fmla="*/ 74940 f52 1"/>
                <a:gd name="f63" fmla="*/ 10945 f51 1"/>
                <a:gd name="f64" fmla="*/ 74889 f52 1"/>
                <a:gd name="f65" fmla="*/ 10932 f51 1"/>
                <a:gd name="f66" fmla="*/ 68024 f52 1"/>
                <a:gd name="f67" fmla="*/ 0 f51 1"/>
                <a:gd name="f68" fmla="*/ 0 f52 1"/>
                <a:gd name="f69" fmla="*/ 341073 f51 1"/>
                <a:gd name="f70" fmla="*/ 3687 f52 1"/>
                <a:gd name="f71" fmla="*/ 339039 f51 1"/>
                <a:gd name="f72" fmla="*/ 15448 f52 1"/>
                <a:gd name="f73" fmla="*/ 341671 f51 1"/>
                <a:gd name="f74" fmla="+- f53 0 f1"/>
                <a:gd name="f75" fmla="*/ f56 1 85315"/>
                <a:gd name="f76" fmla="*/ f57 1 349082"/>
                <a:gd name="f77" fmla="*/ f58 1 85315"/>
                <a:gd name="f78" fmla="*/ f59 1 349082"/>
                <a:gd name="f79" fmla="*/ f60 1 85315"/>
                <a:gd name="f80" fmla="*/ f61 1 349082"/>
                <a:gd name="f81" fmla="*/ f62 1 85315"/>
                <a:gd name="f82" fmla="*/ f63 1 349082"/>
                <a:gd name="f83" fmla="*/ f64 1 85315"/>
                <a:gd name="f84" fmla="*/ f65 1 349082"/>
                <a:gd name="f85" fmla="*/ f66 1 85315"/>
                <a:gd name="f86" fmla="*/ f67 1 349082"/>
                <a:gd name="f87" fmla="*/ f68 1 85315"/>
                <a:gd name="f88" fmla="*/ f69 1 349082"/>
                <a:gd name="f89" fmla="*/ f70 1 85315"/>
                <a:gd name="f90" fmla="*/ f71 1 349082"/>
                <a:gd name="f91" fmla="*/ f72 1 85315"/>
                <a:gd name="f92" fmla="*/ f73 1 349082"/>
                <a:gd name="f93" fmla="*/ f47 1 f54"/>
                <a:gd name="f94" fmla="*/ f48 1 f54"/>
                <a:gd name="f95" fmla="*/ f47 1 f55"/>
                <a:gd name="f96" fmla="*/ f49 1 f55"/>
                <a:gd name="f97" fmla="*/ f75 1 f54"/>
                <a:gd name="f98" fmla="*/ f76 1 f55"/>
                <a:gd name="f99" fmla="*/ f77 1 f54"/>
                <a:gd name="f100" fmla="*/ f78 1 f55"/>
                <a:gd name="f101" fmla="*/ f79 1 f54"/>
                <a:gd name="f102" fmla="*/ f80 1 f55"/>
                <a:gd name="f103" fmla="*/ f81 1 f54"/>
                <a:gd name="f104" fmla="*/ f82 1 f55"/>
                <a:gd name="f105" fmla="*/ f83 1 f54"/>
                <a:gd name="f106" fmla="*/ f84 1 f55"/>
                <a:gd name="f107" fmla="*/ f85 1 f54"/>
                <a:gd name="f108" fmla="*/ f86 1 f55"/>
                <a:gd name="f109" fmla="*/ f87 1 f54"/>
                <a:gd name="f110" fmla="*/ f88 1 f55"/>
                <a:gd name="f111" fmla="*/ f89 1 f54"/>
                <a:gd name="f112" fmla="*/ f90 1 f55"/>
                <a:gd name="f113" fmla="*/ f91 1 f54"/>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6 1"/>
                <a:gd name="f125" fmla="*/ f103 f45 1"/>
                <a:gd name="f126" fmla="*/ f104 f46 1"/>
                <a:gd name="f127" fmla="*/ f105 f45 1"/>
                <a:gd name="f128" fmla="*/ f106 f46 1"/>
                <a:gd name="f129" fmla="*/ f107 f45 1"/>
                <a:gd name="f130" fmla="*/ f108 f46 1"/>
                <a:gd name="f131" fmla="*/ f109 f45 1"/>
                <a:gd name="f132" fmla="*/ f110 f46 1"/>
                <a:gd name="f133" fmla="*/ f111 f45 1"/>
                <a:gd name="f134" fmla="*/ f112 f46 1"/>
                <a:gd name="f135" fmla="*/ f113 f45 1"/>
                <a:gd name="f136" fmla="*/ f114 f46 1"/>
              </a:gdLst>
              <a:ahLst/>
              <a:cxnLst>
                <a:cxn ang="3cd4">
                  <a:pos x="hc" y="t"/>
                </a:cxn>
                <a:cxn ang="0">
                  <a:pos x="r" y="vc"/>
                </a:cxn>
                <a:cxn ang="cd4">
                  <a:pos x="hc" y="b"/>
                </a:cxn>
                <a:cxn ang="cd2">
                  <a:pos x="l" y="vc"/>
                </a:cxn>
                <a:cxn ang="f74">
                  <a:pos x="f119" y="f120"/>
                </a:cxn>
                <a:cxn ang="f74">
                  <a:pos x="f121" y="f122"/>
                </a:cxn>
                <a:cxn ang="f74">
                  <a:pos x="f121" y="f122"/>
                </a:cxn>
                <a:cxn ang="f74">
                  <a:pos x="f123" y="f124"/>
                </a:cxn>
                <a:cxn ang="f74">
                  <a:pos x="f125" y="f126"/>
                </a:cxn>
                <a:cxn ang="f74">
                  <a:pos x="f127" y="f128"/>
                </a:cxn>
                <a:cxn ang="f74">
                  <a:pos x="f129" y="f130"/>
                </a:cxn>
                <a:cxn ang="f74">
                  <a:pos x="f131" y="f132"/>
                </a:cxn>
                <a:cxn ang="f74">
                  <a:pos x="f133" y="f134"/>
                </a:cxn>
                <a:cxn ang="f74">
                  <a:pos x="f135" y="f136"/>
                </a:cxn>
                <a:cxn ang="f74">
                  <a:pos x="f119" y="f120"/>
                </a:cxn>
              </a:cxnLst>
              <a:rect l="f115" t="f118" r="f116" b="f117"/>
              <a:pathLst>
                <a:path w="85315" h="349082">
                  <a:moveTo>
                    <a:pt x="f8" y="f9"/>
                  </a:moveTo>
                  <a:cubicBezTo>
                    <a:pt x="f10" y="f11"/>
                    <a:pt x="f12" y="f13"/>
                    <a:pt x="f14" y="f7"/>
                  </a:cubicBezTo>
                  <a:lnTo>
                    <a:pt x="f14" y="f7"/>
                  </a:lnTo>
                  <a:lnTo>
                    <a:pt x="f6" y="f15"/>
                  </a:lnTo>
                  <a:cubicBezTo>
                    <a:pt x="f16" y="f17"/>
                    <a:pt x="f18" y="f19"/>
                    <a:pt x="f20" y="f21"/>
                  </a:cubicBezTo>
                  <a:cubicBezTo>
                    <a:pt x="f22" y="f21"/>
                    <a:pt x="f23" y="f24"/>
                    <a:pt x="f25" y="f24"/>
                  </a:cubicBezTo>
                  <a:cubicBezTo>
                    <a:pt x="f26" y="f27"/>
                    <a:pt x="f28" y="f29"/>
                    <a:pt x="f30" y="f5"/>
                  </a:cubicBezTo>
                  <a:lnTo>
                    <a:pt x="f5" y="f31"/>
                  </a:lnTo>
                  <a:lnTo>
                    <a:pt x="f32" y="f33"/>
                  </a:lnTo>
                  <a:cubicBezTo>
                    <a:pt x="f34" y="f35"/>
                    <a:pt x="f36" y="f37"/>
                    <a:pt x="f38" y="f39"/>
                  </a:cubicBez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8" name="Freeform: Shape 502">
              <a:extLst>
                <a:ext uri="{FF2B5EF4-FFF2-40B4-BE49-F238E27FC236}">
                  <a16:creationId xmlns:a16="http://schemas.microsoft.com/office/drawing/2014/main" id="{E985BF5F-AB69-4662-F0C9-78BCE9C9BE8B}"/>
                </a:ext>
              </a:extLst>
            </p:cNvPr>
            <p:cNvSpPr/>
            <p:nvPr/>
          </p:nvSpPr>
          <p:spPr>
            <a:xfrm flipH="1">
              <a:off x="9370743" y="5136614"/>
              <a:ext cx="185760" cy="108941"/>
            </a:xfrm>
            <a:custGeom>
              <a:avLst/>
              <a:gdLst>
                <a:gd name="f0" fmla="val 10800000"/>
                <a:gd name="f1" fmla="val 5400000"/>
                <a:gd name="f2" fmla="val 180"/>
                <a:gd name="f3" fmla="val w"/>
                <a:gd name="f4" fmla="val h"/>
                <a:gd name="f5" fmla="val 0"/>
                <a:gd name="f6" fmla="val 185761"/>
                <a:gd name="f7" fmla="val 108945"/>
                <a:gd name="f8" fmla="val 181311"/>
                <a:gd name="f9" fmla="val 19069"/>
                <a:gd name="f10" fmla="val 16526"/>
                <a:gd name="f11" fmla="val 181680"/>
                <a:gd name="f12" fmla="val 18852"/>
                <a:gd name="f13" fmla="val 176467"/>
                <a:gd name="f14" fmla="val 17442"/>
                <a:gd name="f15" fmla="val 174140"/>
                <a:gd name="f16" fmla="val 13348"/>
                <a:gd name="f17" fmla="val 174026"/>
                <a:gd name="f18" fmla="val 13145"/>
                <a:gd name="f19" fmla="val 173911"/>
                <a:gd name="f20" fmla="val 12928"/>
                <a:gd name="f21" fmla="val 173809"/>
                <a:gd name="f22" fmla="val 12712"/>
                <a:gd name="f23" fmla="val 171419"/>
                <a:gd name="f24" fmla="val 8174"/>
                <a:gd name="f25" fmla="val 173047"/>
                <a:gd name="f26" fmla="val 2555"/>
                <a:gd name="f27" fmla="val 177497"/>
                <a:gd name="f28" fmla="val 1017"/>
                <a:gd name="f29" fmla="val 99157"/>
                <a:gd name="f30" fmla="val 100046"/>
                <a:gd name="f31" fmla="val 3204"/>
                <a:gd name="f32" fmla="val 97123"/>
                <a:gd name="f33" fmla="val 8112"/>
                <a:gd name="f34" fmla="val 11316"/>
                <a:gd name="f35" fmla="val 20089"/>
                <a:gd name="f36" fmla="val 177751"/>
                <a:gd name="f37" fmla="val 19959"/>
                <a:gd name="f38" fmla="+- 0 0 -90"/>
                <a:gd name="f39" fmla="*/ f3 1 185761"/>
                <a:gd name="f40" fmla="*/ f4 1 108945"/>
                <a:gd name="f41" fmla="val f5"/>
                <a:gd name="f42" fmla="val f6"/>
                <a:gd name="f43" fmla="val f7"/>
                <a:gd name="f44" fmla="*/ f38 f0 1"/>
                <a:gd name="f45" fmla="+- f43 0 f41"/>
                <a:gd name="f46" fmla="+- f42 0 f41"/>
                <a:gd name="f47" fmla="*/ f44 1 f2"/>
                <a:gd name="f48" fmla="*/ f46 1 185761"/>
                <a:gd name="f49" fmla="*/ f45 1 108945"/>
                <a:gd name="f50" fmla="*/ 181311 f46 1"/>
                <a:gd name="f51" fmla="*/ 19069 f45 1"/>
                <a:gd name="f52" fmla="*/ 185761 f46 1"/>
                <a:gd name="f53" fmla="*/ 16526 f45 1"/>
                <a:gd name="f54" fmla="*/ 174140 f46 1"/>
                <a:gd name="f55" fmla="*/ 13348 f45 1"/>
                <a:gd name="f56" fmla="*/ 173809 f46 1"/>
                <a:gd name="f57" fmla="*/ 12712 f45 1"/>
                <a:gd name="f58" fmla="*/ 177497 f46 1"/>
                <a:gd name="f59" fmla="*/ 0 f45 1"/>
                <a:gd name="f60" fmla="*/ 1017 f46 1"/>
                <a:gd name="f61" fmla="*/ 99157 f45 1"/>
                <a:gd name="f62" fmla="*/ 0 f46 1"/>
                <a:gd name="f63" fmla="*/ 100046 f45 1"/>
                <a:gd name="f64" fmla="*/ 11316 f46 1"/>
                <a:gd name="f65" fmla="*/ 20089 f46 1"/>
                <a:gd name="f66" fmla="*/ 108945 f45 1"/>
                <a:gd name="f67" fmla="*/ 177751 f46 1"/>
                <a:gd name="f68" fmla="*/ 19959 f45 1"/>
                <a:gd name="f69" fmla="+- f47 0 f1"/>
                <a:gd name="f70" fmla="*/ f50 1 185761"/>
                <a:gd name="f71" fmla="*/ f51 1 108945"/>
                <a:gd name="f72" fmla="*/ f52 1 185761"/>
                <a:gd name="f73" fmla="*/ f53 1 108945"/>
                <a:gd name="f74" fmla="*/ f54 1 185761"/>
                <a:gd name="f75" fmla="*/ f55 1 108945"/>
                <a:gd name="f76" fmla="*/ f56 1 185761"/>
                <a:gd name="f77" fmla="*/ f57 1 108945"/>
                <a:gd name="f78" fmla="*/ f58 1 185761"/>
                <a:gd name="f79" fmla="*/ f59 1 108945"/>
                <a:gd name="f80" fmla="*/ f60 1 185761"/>
                <a:gd name="f81" fmla="*/ f61 1 108945"/>
                <a:gd name="f82" fmla="*/ f62 1 185761"/>
                <a:gd name="f83" fmla="*/ f63 1 108945"/>
                <a:gd name="f84" fmla="*/ f64 1 185761"/>
                <a:gd name="f85" fmla="*/ f65 1 185761"/>
                <a:gd name="f86" fmla="*/ f66 1 108945"/>
                <a:gd name="f87" fmla="*/ f67 1 185761"/>
                <a:gd name="f88" fmla="*/ f68 1 108945"/>
                <a:gd name="f89" fmla="*/ f41 1 f48"/>
                <a:gd name="f90" fmla="*/ f42 1 f48"/>
                <a:gd name="f91" fmla="*/ f41 1 f49"/>
                <a:gd name="f92" fmla="*/ f43 1 f49"/>
                <a:gd name="f93" fmla="*/ f70 1 f48"/>
                <a:gd name="f94" fmla="*/ f71 1 f49"/>
                <a:gd name="f95" fmla="*/ f72 1 f48"/>
                <a:gd name="f96" fmla="*/ f73 1 f49"/>
                <a:gd name="f97" fmla="*/ f74 1 f48"/>
                <a:gd name="f98" fmla="*/ f75 1 f49"/>
                <a:gd name="f99" fmla="*/ f76 1 f48"/>
                <a:gd name="f100" fmla="*/ f77 1 f49"/>
                <a:gd name="f101" fmla="*/ f78 1 f48"/>
                <a:gd name="f102" fmla="*/ f79 1 f49"/>
                <a:gd name="f103" fmla="*/ f80 1 f48"/>
                <a:gd name="f104" fmla="*/ f81 1 f49"/>
                <a:gd name="f105" fmla="*/ f82 1 f48"/>
                <a:gd name="f106" fmla="*/ f83 1 f49"/>
                <a:gd name="f107" fmla="*/ f84 1 f48"/>
                <a:gd name="f108" fmla="*/ f85 1 f48"/>
                <a:gd name="f109" fmla="*/ f86 1 f49"/>
                <a:gd name="f110" fmla="*/ f87 1 f48"/>
                <a:gd name="f111" fmla="*/ f88 1 f49"/>
                <a:gd name="f112" fmla="*/ f89 f39 1"/>
                <a:gd name="f113" fmla="*/ f90 f39 1"/>
                <a:gd name="f114" fmla="*/ f92 f40 1"/>
                <a:gd name="f115" fmla="*/ f91 f40 1"/>
                <a:gd name="f116" fmla="*/ f93 f39 1"/>
                <a:gd name="f117" fmla="*/ f94 f40 1"/>
                <a:gd name="f118" fmla="*/ f95 f39 1"/>
                <a:gd name="f119" fmla="*/ f96 f40 1"/>
                <a:gd name="f120" fmla="*/ f97 f39 1"/>
                <a:gd name="f121" fmla="*/ f98 f40 1"/>
                <a:gd name="f122" fmla="*/ f99 f39 1"/>
                <a:gd name="f123" fmla="*/ f100 f40 1"/>
                <a:gd name="f124" fmla="*/ f101 f39 1"/>
                <a:gd name="f125" fmla="*/ f102 f40 1"/>
                <a:gd name="f126" fmla="*/ f103 f39 1"/>
                <a:gd name="f127" fmla="*/ f104 f40 1"/>
                <a:gd name="f128" fmla="*/ f105 f39 1"/>
                <a:gd name="f129" fmla="*/ f106 f40 1"/>
                <a:gd name="f130" fmla="*/ f107 f39 1"/>
                <a:gd name="f131" fmla="*/ f108 f39 1"/>
                <a:gd name="f132" fmla="*/ f109 f40 1"/>
                <a:gd name="f133" fmla="*/ f110 f39 1"/>
                <a:gd name="f134" fmla="*/ f111 f40 1"/>
              </a:gdLst>
              <a:ahLst/>
              <a:cxnLst>
                <a:cxn ang="3cd4">
                  <a:pos x="hc" y="t"/>
                </a:cxn>
                <a:cxn ang="0">
                  <a:pos x="r" y="vc"/>
                </a:cxn>
                <a:cxn ang="cd4">
                  <a:pos x="hc" y="b"/>
                </a:cxn>
                <a:cxn ang="cd2">
                  <a:pos x="l" y="vc"/>
                </a:cxn>
                <a:cxn ang="f69">
                  <a:pos x="f116" y="f117"/>
                </a:cxn>
                <a:cxn ang="f69">
                  <a:pos x="f118" y="f119"/>
                </a:cxn>
                <a:cxn ang="f69">
                  <a:pos x="f120" y="f121"/>
                </a:cxn>
                <a:cxn ang="f69">
                  <a:pos x="f122" y="f123"/>
                </a:cxn>
                <a:cxn ang="f69">
                  <a:pos x="f124" y="f125"/>
                </a:cxn>
                <a:cxn ang="f69">
                  <a:pos x="f126" y="f127"/>
                </a:cxn>
                <a:cxn ang="f69">
                  <a:pos x="f128" y="f129"/>
                </a:cxn>
                <a:cxn ang="f69">
                  <a:pos x="f130" y="f129"/>
                </a:cxn>
                <a:cxn ang="f69">
                  <a:pos x="f131" y="f132"/>
                </a:cxn>
                <a:cxn ang="f69">
                  <a:pos x="f133" y="f134"/>
                </a:cxn>
              </a:cxnLst>
              <a:rect l="f112" t="f115" r="f113" b="f114"/>
              <a:pathLst>
                <a:path w="185761" h="108945">
                  <a:moveTo>
                    <a:pt x="f8" y="f9"/>
                  </a:moveTo>
                  <a:lnTo>
                    <a:pt x="f6" y="f10"/>
                  </a:lnTo>
                  <a:cubicBezTo>
                    <a:pt x="f11" y="f12"/>
                    <a:pt x="f13" y="f14"/>
                    <a:pt x="f15" y="f16"/>
                  </a:cubicBezTo>
                  <a:cubicBezTo>
                    <a:pt x="f17" y="f18"/>
                    <a:pt x="f19" y="f20"/>
                    <a:pt x="f21" y="f22"/>
                  </a:cubicBezTo>
                  <a:cubicBezTo>
                    <a:pt x="f23" y="f24"/>
                    <a:pt x="f25" y="f26"/>
                    <a:pt x="f27" y="f5"/>
                  </a:cubicBezTo>
                  <a:lnTo>
                    <a:pt x="f28" y="f29"/>
                  </a:lnTo>
                  <a:lnTo>
                    <a:pt x="f5" y="f30"/>
                  </a:lnTo>
                  <a:cubicBezTo>
                    <a:pt x="f31" y="f32"/>
                    <a:pt x="f33" y="f32"/>
                    <a:pt x="f34" y="f30"/>
                  </a:cubicBezTo>
                  <a:lnTo>
                    <a:pt x="f35" y="f7"/>
                  </a:lnTo>
                  <a:lnTo>
                    <a:pt x="f36"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9" name="Freeform: Shape 503">
              <a:extLst>
                <a:ext uri="{FF2B5EF4-FFF2-40B4-BE49-F238E27FC236}">
                  <a16:creationId xmlns:a16="http://schemas.microsoft.com/office/drawing/2014/main" id="{EFE7F750-24A7-4CF2-0C13-44388AA678A3}"/>
                </a:ext>
              </a:extLst>
            </p:cNvPr>
            <p:cNvSpPr/>
            <p:nvPr/>
          </p:nvSpPr>
          <p:spPr>
            <a:xfrm flipH="1">
              <a:off x="9558287" y="5248098"/>
              <a:ext cx="886" cy="1399"/>
            </a:xfrm>
            <a:custGeom>
              <a:avLst/>
              <a:gdLst>
                <a:gd name="f0" fmla="val 10800000"/>
                <a:gd name="f1" fmla="val 5400000"/>
                <a:gd name="f2" fmla="val 180"/>
                <a:gd name="f3" fmla="val w"/>
                <a:gd name="f4" fmla="val h"/>
                <a:gd name="f5" fmla="val 0"/>
                <a:gd name="f6" fmla="val 889"/>
                <a:gd name="f7" fmla="val 1398"/>
                <a:gd name="f8" fmla="val 890"/>
                <a:gd name="f9" fmla="val 1399"/>
                <a:gd name="f10" fmla="val 509"/>
                <a:gd name="f11" fmla="val 992"/>
                <a:gd name="f12" fmla="val 203"/>
                <a:gd name="f13" fmla="val 521"/>
                <a:gd name="f14" fmla="+- 0 0 -90"/>
                <a:gd name="f15" fmla="*/ f3 1 889"/>
                <a:gd name="f16" fmla="*/ f4 1 1398"/>
                <a:gd name="f17" fmla="val f5"/>
                <a:gd name="f18" fmla="val f6"/>
                <a:gd name="f19" fmla="val f7"/>
                <a:gd name="f20" fmla="*/ f14 f0 1"/>
                <a:gd name="f21" fmla="+- f19 0 f17"/>
                <a:gd name="f22" fmla="+- f18 0 f17"/>
                <a:gd name="f23" fmla="*/ f20 1 f2"/>
                <a:gd name="f24" fmla="*/ f22 1 889"/>
                <a:gd name="f25" fmla="*/ f21 1 1398"/>
                <a:gd name="f26" fmla="*/ 890 f22 1"/>
                <a:gd name="f27" fmla="*/ 1399 f21 1"/>
                <a:gd name="f28" fmla="*/ 0 f22 1"/>
                <a:gd name="f29" fmla="*/ 0 f21 1"/>
                <a:gd name="f30" fmla="+- f23 0 f1"/>
                <a:gd name="f31" fmla="*/ f26 1 889"/>
                <a:gd name="f32" fmla="*/ f27 1 1398"/>
                <a:gd name="f33" fmla="*/ f28 1 889"/>
                <a:gd name="f34" fmla="*/ f29 1 1398"/>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9" y="f50"/>
                </a:cxn>
              </a:cxnLst>
              <a:rect l="f43" t="f46" r="f44" b="f45"/>
              <a:pathLst>
                <a:path w="889" h="1398">
                  <a:moveTo>
                    <a:pt x="f8" y="f9"/>
                  </a:moveTo>
                  <a:cubicBezTo>
                    <a:pt x="f10" y="f11"/>
                    <a:pt x="f12" y="f13"/>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0" name="Freeform: Shape 504">
              <a:extLst>
                <a:ext uri="{FF2B5EF4-FFF2-40B4-BE49-F238E27FC236}">
                  <a16:creationId xmlns:a16="http://schemas.microsoft.com/office/drawing/2014/main" id="{182B373C-D997-2A87-C21E-E56142CA4EB1}"/>
                </a:ext>
              </a:extLst>
            </p:cNvPr>
            <p:cNvSpPr/>
            <p:nvPr/>
          </p:nvSpPr>
          <p:spPr>
            <a:xfrm flipH="1">
              <a:off x="9343156" y="2761689"/>
              <a:ext cx="50090" cy="35716"/>
            </a:xfrm>
            <a:custGeom>
              <a:avLst/>
              <a:gdLst>
                <a:gd name="f0" fmla="val 10800000"/>
                <a:gd name="f1" fmla="val 5400000"/>
                <a:gd name="f2" fmla="val 180"/>
                <a:gd name="f3" fmla="val w"/>
                <a:gd name="f4" fmla="val h"/>
                <a:gd name="f5" fmla="val 0"/>
                <a:gd name="f6" fmla="val 50095"/>
                <a:gd name="f7" fmla="val 35721"/>
                <a:gd name="f8" fmla="val 21357"/>
                <a:gd name="f9" fmla="val 1704"/>
                <a:gd name="f10" fmla="val 20289"/>
                <a:gd name="f11" fmla="val 3725"/>
                <a:gd name="f12" fmla="val 19844"/>
                <a:gd name="f13" fmla="val 5722"/>
                <a:gd name="f14" fmla="val 20086"/>
                <a:gd name="f15" fmla="val 10617"/>
                <a:gd name="f16" fmla="val 21102"/>
                <a:gd name="f17" fmla="val 13834"/>
                <a:gd name="f18" fmla="val 25832"/>
                <a:gd name="f19" fmla="val 12969"/>
                <a:gd name="f20" fmla="val 30764"/>
                <a:gd name="f21" fmla="val 12206"/>
                <a:gd name="f22" fmla="val 35722"/>
                <a:gd name="f23" fmla="val 13478"/>
                <a:gd name="f24" fmla="val 35086"/>
                <a:gd name="f25" fmla="val 50096"/>
                <a:gd name="f26" fmla="val 17289"/>
                <a:gd name="f27" fmla="val 45773"/>
                <a:gd name="f28" fmla="val 19323"/>
                <a:gd name="f29" fmla="val 40623"/>
                <a:gd name="f30" fmla="val 17467"/>
                <a:gd name="f31" fmla="val 38589"/>
                <a:gd name="f32" fmla="val 13157"/>
                <a:gd name="f33" fmla="val 38525"/>
                <a:gd name="f34" fmla="val 13005"/>
                <a:gd name="f35" fmla="val 38462"/>
                <a:gd name="f36" fmla="val 12865"/>
                <a:gd name="f37" fmla="val 38398"/>
                <a:gd name="f38" fmla="val 12712"/>
                <a:gd name="f39" fmla="val 36110"/>
                <a:gd name="f40" fmla="val 8009"/>
                <a:gd name="f41" fmla="val 38030"/>
                <a:gd name="f42" fmla="val 2326"/>
                <a:gd name="f43" fmla="val 42721"/>
                <a:gd name="f44" fmla="val 2034"/>
                <a:gd name="f45" fmla="val 254"/>
                <a:gd name="f46" fmla="val 20467"/>
                <a:gd name="f47" fmla="+- 0 0 -90"/>
                <a:gd name="f48" fmla="*/ f3 1 50095"/>
                <a:gd name="f49" fmla="*/ f4 1 35721"/>
                <a:gd name="f50" fmla="val f5"/>
                <a:gd name="f51" fmla="val f6"/>
                <a:gd name="f52" fmla="val f7"/>
                <a:gd name="f53" fmla="*/ f47 f0 1"/>
                <a:gd name="f54" fmla="+- f52 0 f50"/>
                <a:gd name="f55" fmla="+- f51 0 f50"/>
                <a:gd name="f56" fmla="*/ f53 1 f2"/>
                <a:gd name="f57" fmla="*/ f55 1 50095"/>
                <a:gd name="f58" fmla="*/ f54 1 35721"/>
                <a:gd name="f59" fmla="*/ 0 f55 1"/>
                <a:gd name="f60" fmla="*/ 21357 f54 1"/>
                <a:gd name="f61" fmla="*/ 5722 f55 1"/>
                <a:gd name="f62" fmla="*/ 20086 f54 1"/>
                <a:gd name="f63" fmla="*/ 12969 f55 1"/>
                <a:gd name="f64" fmla="*/ 30764 f54 1"/>
                <a:gd name="f65" fmla="*/ 12206 f55 1"/>
                <a:gd name="f66" fmla="*/ 35722 f54 1"/>
                <a:gd name="f67" fmla="*/ 13478 f55 1"/>
                <a:gd name="f68" fmla="*/ 35086 f54 1"/>
                <a:gd name="f69" fmla="*/ 50096 f55 1"/>
                <a:gd name="f70" fmla="*/ 17289 f54 1"/>
                <a:gd name="f71" fmla="*/ 38589 f55 1"/>
                <a:gd name="f72" fmla="*/ 13157 f54 1"/>
                <a:gd name="f73" fmla="*/ 38398 f55 1"/>
                <a:gd name="f74" fmla="*/ 12712 f54 1"/>
                <a:gd name="f75" fmla="*/ 42721 f55 1"/>
                <a:gd name="f76" fmla="*/ 0 f54 1"/>
                <a:gd name="f77" fmla="*/ 2034 f54 1"/>
                <a:gd name="f78" fmla="*/ 254 f55 1"/>
                <a:gd name="f79" fmla="*/ 20467 f54 1"/>
                <a:gd name="f80" fmla="+- f56 0 f1"/>
                <a:gd name="f81" fmla="*/ f59 1 50095"/>
                <a:gd name="f82" fmla="*/ f60 1 35721"/>
                <a:gd name="f83" fmla="*/ f61 1 50095"/>
                <a:gd name="f84" fmla="*/ f62 1 35721"/>
                <a:gd name="f85" fmla="*/ f63 1 50095"/>
                <a:gd name="f86" fmla="*/ f64 1 35721"/>
                <a:gd name="f87" fmla="*/ f65 1 50095"/>
                <a:gd name="f88" fmla="*/ f66 1 35721"/>
                <a:gd name="f89" fmla="*/ f67 1 50095"/>
                <a:gd name="f90" fmla="*/ f68 1 35721"/>
                <a:gd name="f91" fmla="*/ f69 1 50095"/>
                <a:gd name="f92" fmla="*/ f70 1 35721"/>
                <a:gd name="f93" fmla="*/ f71 1 50095"/>
                <a:gd name="f94" fmla="*/ f72 1 35721"/>
                <a:gd name="f95" fmla="*/ f73 1 50095"/>
                <a:gd name="f96" fmla="*/ f74 1 35721"/>
                <a:gd name="f97" fmla="*/ f75 1 50095"/>
                <a:gd name="f98" fmla="*/ f76 1 35721"/>
                <a:gd name="f99" fmla="*/ f77 1 35721"/>
                <a:gd name="f100" fmla="*/ f78 1 50095"/>
                <a:gd name="f101" fmla="*/ f79 1 35721"/>
                <a:gd name="f102" fmla="*/ f50 1 f57"/>
                <a:gd name="f103" fmla="*/ f51 1 f57"/>
                <a:gd name="f104" fmla="*/ f50 1 f58"/>
                <a:gd name="f105" fmla="*/ f52 1 f58"/>
                <a:gd name="f106" fmla="*/ f81 1 f57"/>
                <a:gd name="f107" fmla="*/ f82 1 f58"/>
                <a:gd name="f108" fmla="*/ f83 1 f57"/>
                <a:gd name="f109" fmla="*/ f84 1 f58"/>
                <a:gd name="f110" fmla="*/ f85 1 f57"/>
                <a:gd name="f111" fmla="*/ f86 1 f58"/>
                <a:gd name="f112" fmla="*/ f87 1 f57"/>
                <a:gd name="f113" fmla="*/ f88 1 f58"/>
                <a:gd name="f114" fmla="*/ f89 1 f57"/>
                <a:gd name="f115" fmla="*/ f90 1 f58"/>
                <a:gd name="f116" fmla="*/ f91 1 f57"/>
                <a:gd name="f117" fmla="*/ f92 1 f58"/>
                <a:gd name="f118" fmla="*/ f93 1 f57"/>
                <a:gd name="f119" fmla="*/ f94 1 f58"/>
                <a:gd name="f120" fmla="*/ f95 1 f57"/>
                <a:gd name="f121" fmla="*/ f96 1 f58"/>
                <a:gd name="f122" fmla="*/ f97 1 f57"/>
                <a:gd name="f123" fmla="*/ f98 1 f58"/>
                <a:gd name="f124" fmla="*/ f99 1 f58"/>
                <a:gd name="f125" fmla="*/ f100 1 f57"/>
                <a:gd name="f126" fmla="*/ f101 1 f58"/>
                <a:gd name="f127" fmla="*/ f102 f48 1"/>
                <a:gd name="f128" fmla="*/ f103 f48 1"/>
                <a:gd name="f129" fmla="*/ f105 f49 1"/>
                <a:gd name="f130" fmla="*/ f104 f49 1"/>
                <a:gd name="f131" fmla="*/ f106 f48 1"/>
                <a:gd name="f132" fmla="*/ f107 f49 1"/>
                <a:gd name="f133" fmla="*/ f108 f48 1"/>
                <a:gd name="f134" fmla="*/ f109 f49 1"/>
                <a:gd name="f135" fmla="*/ f110 f48 1"/>
                <a:gd name="f136" fmla="*/ f111 f49 1"/>
                <a:gd name="f137" fmla="*/ f112 f48 1"/>
                <a:gd name="f138" fmla="*/ f113 f49 1"/>
                <a:gd name="f139" fmla="*/ f114 f48 1"/>
                <a:gd name="f140" fmla="*/ f115 f49 1"/>
                <a:gd name="f141" fmla="*/ f116 f48 1"/>
                <a:gd name="f142" fmla="*/ f117 f49 1"/>
                <a:gd name="f143" fmla="*/ f118 f48 1"/>
                <a:gd name="f144" fmla="*/ f119 f49 1"/>
                <a:gd name="f145" fmla="*/ f120 f48 1"/>
                <a:gd name="f146" fmla="*/ f121 f49 1"/>
                <a:gd name="f147" fmla="*/ f122 f48 1"/>
                <a:gd name="f148" fmla="*/ f123 f49 1"/>
                <a:gd name="f149" fmla="*/ f124 f49 1"/>
                <a:gd name="f150" fmla="*/ f125 f48 1"/>
                <a:gd name="f151" fmla="*/ f126 f49 1"/>
              </a:gdLst>
              <a:ahLst/>
              <a:cxnLst>
                <a:cxn ang="3cd4">
                  <a:pos x="hc" y="t"/>
                </a:cxn>
                <a:cxn ang="0">
                  <a:pos x="r" y="vc"/>
                </a:cxn>
                <a:cxn ang="cd4">
                  <a:pos x="hc" y="b"/>
                </a:cxn>
                <a:cxn ang="cd2">
                  <a:pos x="l" y="vc"/>
                </a:cxn>
                <a:cxn ang="f80">
                  <a:pos x="f131" y="f132"/>
                </a:cxn>
                <a:cxn ang="f80">
                  <a:pos x="f133" y="f134"/>
                </a:cxn>
                <a:cxn ang="f80">
                  <a:pos x="f135" y="f136"/>
                </a:cxn>
                <a:cxn ang="f80">
                  <a:pos x="f137" y="f138"/>
                </a:cxn>
                <a:cxn ang="f80">
                  <a:pos x="f139" y="f140"/>
                </a:cxn>
                <a:cxn ang="f80">
                  <a:pos x="f141" y="f142"/>
                </a:cxn>
                <a:cxn ang="f80">
                  <a:pos x="f143" y="f144"/>
                </a:cxn>
                <a:cxn ang="f80">
                  <a:pos x="f145" y="f146"/>
                </a:cxn>
                <a:cxn ang="f80">
                  <a:pos x="f147" y="f148"/>
                </a:cxn>
                <a:cxn ang="f80">
                  <a:pos x="f145" y="f149"/>
                </a:cxn>
                <a:cxn ang="f80">
                  <a:pos x="f150" y="f151"/>
                </a:cxn>
              </a:cxnLst>
              <a:rect l="f127" t="f130" r="f128" b="f129"/>
              <a:pathLst>
                <a:path w="50095" h="35721">
                  <a:moveTo>
                    <a:pt x="f5" y="f8"/>
                  </a:moveTo>
                  <a:cubicBezTo>
                    <a:pt x="f9" y="f10"/>
                    <a:pt x="f11" y="f12"/>
                    <a:pt x="f13" y="f14"/>
                  </a:cubicBezTo>
                  <a:cubicBezTo>
                    <a:pt x="f15" y="f16"/>
                    <a:pt x="f17" y="f18"/>
                    <a:pt x="f19" y="f20"/>
                  </a:cubicBezTo>
                  <a:lnTo>
                    <a:pt x="f21" y="f22"/>
                  </a:lnTo>
                  <a:lnTo>
                    <a:pt x="f23" y="f24"/>
                  </a:lnTo>
                  <a:lnTo>
                    <a:pt x="f25" y="f26"/>
                  </a:lnTo>
                  <a:cubicBezTo>
                    <a:pt x="f27" y="f28"/>
                    <a:pt x="f29" y="f30"/>
                    <a:pt x="f31" y="f32"/>
                  </a:cubicBezTo>
                  <a:cubicBezTo>
                    <a:pt x="f33" y="f34"/>
                    <a:pt x="f35" y="f36"/>
                    <a:pt x="f37" y="f38"/>
                  </a:cubicBezTo>
                  <a:cubicBezTo>
                    <a:pt x="f39" y="f40"/>
                    <a:pt x="f41" y="f42"/>
                    <a:pt x="f43" y="f5"/>
                  </a:cubicBezTo>
                  <a:lnTo>
                    <a:pt x="f37" y="f44"/>
                  </a:ln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1" name="Freeform: Shape 505">
              <a:extLst>
                <a:ext uri="{FF2B5EF4-FFF2-40B4-BE49-F238E27FC236}">
                  <a16:creationId xmlns:a16="http://schemas.microsoft.com/office/drawing/2014/main" id="{01E3571E-079A-0B36-1A84-44945CDCF5C3}"/>
                </a:ext>
              </a:extLst>
            </p:cNvPr>
            <p:cNvSpPr/>
            <p:nvPr/>
          </p:nvSpPr>
          <p:spPr>
            <a:xfrm flipH="1">
              <a:off x="9201387" y="2690750"/>
              <a:ext cx="154433" cy="89053"/>
            </a:xfrm>
            <a:custGeom>
              <a:avLst/>
              <a:gdLst>
                <a:gd name="f0" fmla="val 10800000"/>
                <a:gd name="f1" fmla="val 5400000"/>
                <a:gd name="f2" fmla="val 180"/>
                <a:gd name="f3" fmla="val w"/>
                <a:gd name="f4" fmla="val h"/>
                <a:gd name="f5" fmla="val 0"/>
                <a:gd name="f6" fmla="val 154430"/>
                <a:gd name="f7" fmla="val 89049"/>
                <a:gd name="f8" fmla="val 965"/>
                <a:gd name="f9" fmla="val 83648"/>
                <a:gd name="f10" fmla="val 2757"/>
                <a:gd name="f11" fmla="val 88071"/>
                <a:gd name="f12" fmla="val 7792"/>
                <a:gd name="f13" fmla="val 90207"/>
                <a:gd name="f14" fmla="val 12217"/>
                <a:gd name="f15" fmla="val 88415"/>
                <a:gd name="f16" fmla="val 12370"/>
                <a:gd name="f17" fmla="val 88351"/>
                <a:gd name="f18" fmla="val 12522"/>
                <a:gd name="f19" fmla="val 88287"/>
                <a:gd name="f20" fmla="val 12662"/>
                <a:gd name="f21" fmla="val 88224"/>
                <a:gd name="f22" fmla="val 154431"/>
                <a:gd name="f23" fmla="val 19196"/>
                <a:gd name="f24" fmla="val 150235"/>
                <a:gd name="f25" fmla="val 15636"/>
                <a:gd name="f26" fmla="val 146624"/>
                <a:gd name="f27" fmla="val 12356"/>
                <a:gd name="f28" fmla="val 146026"/>
                <a:gd name="f29" fmla="val 6903"/>
                <a:gd name="f30" fmla="val 148836"/>
                <a:gd name="f31" fmla="val 2924"/>
                <a:gd name="f32" fmla="val 149930"/>
                <a:gd name="f33" fmla="val 1462"/>
                <a:gd name="f34" fmla="val 151506"/>
                <a:gd name="f35" fmla="val 432"/>
                <a:gd name="f36" fmla="val 153286"/>
                <a:gd name="f37" fmla="val 152523"/>
                <a:gd name="f38" fmla="val 152015"/>
                <a:gd name="f39" fmla="val 20418"/>
                <a:gd name="f40" fmla="val 63562"/>
                <a:gd name="f41" fmla="val 5287"/>
                <a:gd name="f42" fmla="val 70935"/>
                <a:gd name="f43" fmla="val 596"/>
                <a:gd name="f44" fmla="val 73262"/>
                <a:gd name="f45" fmla="val -1324"/>
                <a:gd name="f46" fmla="val 78944"/>
                <a:gd name="f47" fmla="+- 0 0 -90"/>
                <a:gd name="f48" fmla="*/ f3 1 154430"/>
                <a:gd name="f49" fmla="*/ f4 1 89049"/>
                <a:gd name="f50" fmla="val f5"/>
                <a:gd name="f51" fmla="val f6"/>
                <a:gd name="f52" fmla="val f7"/>
                <a:gd name="f53" fmla="*/ f47 f0 1"/>
                <a:gd name="f54" fmla="+- f52 0 f50"/>
                <a:gd name="f55" fmla="+- f51 0 f50"/>
                <a:gd name="f56" fmla="*/ f53 1 f2"/>
                <a:gd name="f57" fmla="*/ f55 1 154430"/>
                <a:gd name="f58" fmla="*/ f54 1 89049"/>
                <a:gd name="f59" fmla="*/ 965 f55 1"/>
                <a:gd name="f60" fmla="*/ 83648 f54 1"/>
                <a:gd name="f61" fmla="*/ 12217 f55 1"/>
                <a:gd name="f62" fmla="*/ 88415 f54 1"/>
                <a:gd name="f63" fmla="*/ 12662 f55 1"/>
                <a:gd name="f64" fmla="*/ 88224 f54 1"/>
                <a:gd name="f65" fmla="*/ 154431 f55 1"/>
                <a:gd name="f66" fmla="*/ 19196 f54 1"/>
                <a:gd name="f67" fmla="*/ 150235 f55 1"/>
                <a:gd name="f68" fmla="*/ 15636 f54 1"/>
                <a:gd name="f69" fmla="*/ 148836 f55 1"/>
                <a:gd name="f70" fmla="*/ 2924 f54 1"/>
                <a:gd name="f71" fmla="*/ 153286 f55 1"/>
                <a:gd name="f72" fmla="*/ 0 f54 1"/>
                <a:gd name="f73" fmla="*/ 152015 f55 1"/>
                <a:gd name="f74" fmla="*/ 20418 f55 1"/>
                <a:gd name="f75" fmla="*/ 63562 f54 1"/>
                <a:gd name="f76" fmla="*/ 5287 f55 1"/>
                <a:gd name="f77" fmla="*/ 70935 f54 1"/>
                <a:gd name="f78" fmla="+- f56 0 f1"/>
                <a:gd name="f79" fmla="*/ f59 1 154430"/>
                <a:gd name="f80" fmla="*/ f60 1 89049"/>
                <a:gd name="f81" fmla="*/ f61 1 154430"/>
                <a:gd name="f82" fmla="*/ f62 1 89049"/>
                <a:gd name="f83" fmla="*/ f63 1 154430"/>
                <a:gd name="f84" fmla="*/ f64 1 89049"/>
                <a:gd name="f85" fmla="*/ f65 1 154430"/>
                <a:gd name="f86" fmla="*/ f66 1 89049"/>
                <a:gd name="f87" fmla="*/ f67 1 154430"/>
                <a:gd name="f88" fmla="*/ f68 1 89049"/>
                <a:gd name="f89" fmla="*/ f69 1 154430"/>
                <a:gd name="f90" fmla="*/ f70 1 89049"/>
                <a:gd name="f91" fmla="*/ f71 1 154430"/>
                <a:gd name="f92" fmla="*/ f72 1 89049"/>
                <a:gd name="f93" fmla="*/ f73 1 154430"/>
                <a:gd name="f94" fmla="*/ f74 1 154430"/>
                <a:gd name="f95" fmla="*/ f75 1 89049"/>
                <a:gd name="f96" fmla="*/ f76 1 154430"/>
                <a:gd name="f97" fmla="*/ f77 1 89049"/>
                <a:gd name="f98" fmla="*/ f50 1 f57"/>
                <a:gd name="f99" fmla="*/ f51 1 f57"/>
                <a:gd name="f100" fmla="*/ f50 1 f58"/>
                <a:gd name="f101" fmla="*/ f52 1 f58"/>
                <a:gd name="f102" fmla="*/ f79 1 f57"/>
                <a:gd name="f103" fmla="*/ f80 1 f58"/>
                <a:gd name="f104" fmla="*/ f81 1 f57"/>
                <a:gd name="f105" fmla="*/ f82 1 f58"/>
                <a:gd name="f106" fmla="*/ f83 1 f57"/>
                <a:gd name="f107" fmla="*/ f84 1 f58"/>
                <a:gd name="f108" fmla="*/ f85 1 f57"/>
                <a:gd name="f109" fmla="*/ f86 1 f58"/>
                <a:gd name="f110" fmla="*/ f87 1 f57"/>
                <a:gd name="f111" fmla="*/ f88 1 f58"/>
                <a:gd name="f112" fmla="*/ f89 1 f57"/>
                <a:gd name="f113" fmla="*/ f90 1 f58"/>
                <a:gd name="f114" fmla="*/ f91 1 f57"/>
                <a:gd name="f115" fmla="*/ f92 1 f58"/>
                <a:gd name="f116" fmla="*/ f93 1 f57"/>
                <a:gd name="f117" fmla="*/ f94 1 f57"/>
                <a:gd name="f118" fmla="*/ f95 1 f58"/>
                <a:gd name="f119" fmla="*/ f96 1 f57"/>
                <a:gd name="f120" fmla="*/ f97 1 f58"/>
                <a:gd name="f121" fmla="*/ f98 f48 1"/>
                <a:gd name="f122" fmla="*/ f99 f48 1"/>
                <a:gd name="f123" fmla="*/ f101 f49 1"/>
                <a:gd name="f124" fmla="*/ f100 f49 1"/>
                <a:gd name="f125" fmla="*/ f102 f48 1"/>
                <a:gd name="f126" fmla="*/ f103 f49 1"/>
                <a:gd name="f127" fmla="*/ f104 f48 1"/>
                <a:gd name="f128" fmla="*/ f105 f49 1"/>
                <a:gd name="f129" fmla="*/ f106 f48 1"/>
                <a:gd name="f130" fmla="*/ f107 f49 1"/>
                <a:gd name="f131" fmla="*/ f108 f48 1"/>
                <a:gd name="f132" fmla="*/ f109 f49 1"/>
                <a:gd name="f133" fmla="*/ f110 f48 1"/>
                <a:gd name="f134" fmla="*/ f111 f49 1"/>
                <a:gd name="f135" fmla="*/ f112 f48 1"/>
                <a:gd name="f136" fmla="*/ f113 f49 1"/>
                <a:gd name="f137" fmla="*/ f114 f48 1"/>
                <a:gd name="f138" fmla="*/ f115 f49 1"/>
                <a:gd name="f139" fmla="*/ f116 f48 1"/>
                <a:gd name="f140" fmla="*/ f117 f48 1"/>
                <a:gd name="f141" fmla="*/ f118 f49 1"/>
                <a:gd name="f142" fmla="*/ f119 f48 1"/>
                <a:gd name="f143" fmla="*/ f120 f49 1"/>
              </a:gdLst>
              <a:ahLst/>
              <a:cxnLst>
                <a:cxn ang="3cd4">
                  <a:pos x="hc" y="t"/>
                </a:cxn>
                <a:cxn ang="0">
                  <a:pos x="r" y="vc"/>
                </a:cxn>
                <a:cxn ang="cd4">
                  <a:pos x="hc" y="b"/>
                </a:cxn>
                <a:cxn ang="cd2">
                  <a:pos x="l" y="vc"/>
                </a:cxn>
                <a:cxn ang="f78">
                  <a:pos x="f125" y="f126"/>
                </a:cxn>
                <a:cxn ang="f78">
                  <a:pos x="f127" y="f128"/>
                </a:cxn>
                <a:cxn ang="f78">
                  <a:pos x="f129" y="f130"/>
                </a:cxn>
                <a:cxn ang="f78">
                  <a:pos x="f131" y="f132"/>
                </a:cxn>
                <a:cxn ang="f78">
                  <a:pos x="f133" y="f134"/>
                </a:cxn>
                <a:cxn ang="f78">
                  <a:pos x="f135" y="f136"/>
                </a:cxn>
                <a:cxn ang="f78">
                  <a:pos x="f137" y="f138"/>
                </a:cxn>
                <a:cxn ang="f78">
                  <a:pos x="f139" y="f138"/>
                </a:cxn>
                <a:cxn ang="f78">
                  <a:pos x="f140" y="f141"/>
                </a:cxn>
                <a:cxn ang="f78">
                  <a:pos x="f142" y="f143"/>
                </a:cxn>
                <a:cxn ang="f78">
                  <a:pos x="f125" y="f126"/>
                </a:cxn>
              </a:cxnLst>
              <a:rect l="f121" t="f124" r="f122" b="f123"/>
              <a:pathLst>
                <a:path w="154430" h="89049">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5"/>
                  </a:cubicBezTo>
                  <a:cubicBezTo>
                    <a:pt x="f36" y="f5"/>
                    <a:pt x="f37" y="f5"/>
                    <a:pt x="f38" y="f5"/>
                  </a:cubicBezTo>
                  <a:lnTo>
                    <a:pt x="f39" y="f40"/>
                  </a:lnTo>
                  <a:lnTo>
                    <a:pt x="f41" y="f42"/>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2" name="Freeform: Shape 506">
              <a:extLst>
                <a:ext uri="{FF2B5EF4-FFF2-40B4-BE49-F238E27FC236}">
                  <a16:creationId xmlns:a16="http://schemas.microsoft.com/office/drawing/2014/main" id="{285D8FA9-25A9-3030-0354-0FF30A2EE8AF}"/>
                </a:ext>
              </a:extLst>
            </p:cNvPr>
            <p:cNvSpPr/>
            <p:nvPr/>
          </p:nvSpPr>
          <p:spPr>
            <a:xfrm flipH="1">
              <a:off x="9426814" y="3088267"/>
              <a:ext cx="23646" cy="48938"/>
            </a:xfrm>
            <a:custGeom>
              <a:avLst/>
              <a:gdLst>
                <a:gd name="f0" fmla="val 10800000"/>
                <a:gd name="f1" fmla="val 5400000"/>
                <a:gd name="f2" fmla="val 180"/>
                <a:gd name="f3" fmla="val w"/>
                <a:gd name="f4" fmla="val h"/>
                <a:gd name="f5" fmla="val 0"/>
                <a:gd name="f6" fmla="val 23649"/>
                <a:gd name="f7" fmla="val 48942"/>
                <a:gd name="f8" fmla="val 4832"/>
                <a:gd name="f9" fmla="val 38264"/>
                <a:gd name="f10" fmla="val 9205"/>
                <a:gd name="f11" fmla="val 36179"/>
                <a:gd name="f12" fmla="val 14444"/>
                <a:gd name="f13" fmla="val 38048"/>
                <a:gd name="f14" fmla="val 16516"/>
                <a:gd name="f15" fmla="val 42421"/>
                <a:gd name="f16" fmla="val 16567"/>
                <a:gd name="f17" fmla="val 42510"/>
                <a:gd name="f18" fmla="val 16618"/>
                <a:gd name="f19" fmla="val 42612"/>
                <a:gd name="f20" fmla="val 16656"/>
                <a:gd name="f21" fmla="val 42714"/>
                <a:gd name="f22" fmla="val 17356"/>
                <a:gd name="f23" fmla="val 44735"/>
                <a:gd name="f24" fmla="val 46921"/>
                <a:gd name="f25" fmla="val 48943"/>
                <a:gd name="f26" fmla="val 16707"/>
                <a:gd name="f27" fmla="val 48688"/>
                <a:gd name="f28" fmla="val 48434"/>
                <a:gd name="f29" fmla="val 48180"/>
                <a:gd name="f30" fmla="val 3051"/>
                <a:gd name="f31" fmla="val 23077"/>
                <a:gd name="f32" fmla="val 7856"/>
                <a:gd name="f33" fmla="val 18703"/>
                <a:gd name="f34" fmla="val 11289"/>
                <a:gd name="f35" fmla="val 13897"/>
                <a:gd name="f36" fmla="val 10716"/>
                <a:gd name="f37" fmla="val 13795"/>
                <a:gd name="f38" fmla="val 10704"/>
                <a:gd name="f39" fmla="val 13706"/>
                <a:gd name="f40" fmla="val 10691"/>
                <a:gd name="f41" fmla="val 13605"/>
                <a:gd name="f42" fmla="val 10678"/>
                <a:gd name="f43" fmla="val 8646"/>
                <a:gd name="f44" fmla="val 9712"/>
                <a:gd name="f45" fmla="val 5378"/>
                <a:gd name="f46" fmla="val 4970"/>
                <a:gd name="f47" fmla="val 6230"/>
                <a:gd name="f48" fmla="val 3560"/>
                <a:gd name="f49" fmla="val 17416"/>
                <a:gd name="f50" fmla="val 40425"/>
                <a:gd name="f51" fmla="+- 0 0 -90"/>
                <a:gd name="f52" fmla="*/ f3 1 23649"/>
                <a:gd name="f53" fmla="*/ f4 1 48942"/>
                <a:gd name="f54" fmla="val f5"/>
                <a:gd name="f55" fmla="val f6"/>
                <a:gd name="f56" fmla="val f7"/>
                <a:gd name="f57" fmla="*/ f51 f0 1"/>
                <a:gd name="f58" fmla="+- f56 0 f54"/>
                <a:gd name="f59" fmla="+- f55 0 f54"/>
                <a:gd name="f60" fmla="*/ f57 1 f2"/>
                <a:gd name="f61" fmla="*/ f59 1 23649"/>
                <a:gd name="f62" fmla="*/ f58 1 48942"/>
                <a:gd name="f63" fmla="*/ 4832 f59 1"/>
                <a:gd name="f64" fmla="*/ 38264 f58 1"/>
                <a:gd name="f65" fmla="*/ 16516 f59 1"/>
                <a:gd name="f66" fmla="*/ 42421 f58 1"/>
                <a:gd name="f67" fmla="*/ 16656 f59 1"/>
                <a:gd name="f68" fmla="*/ 42714 f58 1"/>
                <a:gd name="f69" fmla="*/ 48943 f58 1"/>
                <a:gd name="f70" fmla="*/ 48180 f58 1"/>
                <a:gd name="f71" fmla="*/ 23649 f59 1"/>
                <a:gd name="f72" fmla="*/ 3051 f58 1"/>
                <a:gd name="f73" fmla="*/ 13897 f59 1"/>
                <a:gd name="f74" fmla="*/ 10716 f58 1"/>
                <a:gd name="f75" fmla="*/ 13605 f59 1"/>
                <a:gd name="f76" fmla="*/ 10678 f58 1"/>
                <a:gd name="f77" fmla="*/ 6230 f59 1"/>
                <a:gd name="f78" fmla="*/ 0 f58 1"/>
                <a:gd name="f79" fmla="*/ 3560 f59 1"/>
                <a:gd name="f80" fmla="*/ 17416 f58 1"/>
                <a:gd name="f81" fmla="*/ 0 f59 1"/>
                <a:gd name="f82" fmla="*/ 40425 f58 1"/>
                <a:gd name="f83" fmla="+- f60 0 f1"/>
                <a:gd name="f84" fmla="*/ f63 1 23649"/>
                <a:gd name="f85" fmla="*/ f64 1 48942"/>
                <a:gd name="f86" fmla="*/ f65 1 23649"/>
                <a:gd name="f87" fmla="*/ f66 1 48942"/>
                <a:gd name="f88" fmla="*/ f67 1 23649"/>
                <a:gd name="f89" fmla="*/ f68 1 48942"/>
                <a:gd name="f90" fmla="*/ f69 1 48942"/>
                <a:gd name="f91" fmla="*/ f70 1 48942"/>
                <a:gd name="f92" fmla="*/ f71 1 23649"/>
                <a:gd name="f93" fmla="*/ f72 1 48942"/>
                <a:gd name="f94" fmla="*/ f73 1 23649"/>
                <a:gd name="f95" fmla="*/ f74 1 48942"/>
                <a:gd name="f96" fmla="*/ f75 1 23649"/>
                <a:gd name="f97" fmla="*/ f76 1 48942"/>
                <a:gd name="f98" fmla="*/ f77 1 23649"/>
                <a:gd name="f99" fmla="*/ f78 1 48942"/>
                <a:gd name="f100" fmla="*/ f79 1 23649"/>
                <a:gd name="f101" fmla="*/ f80 1 48942"/>
                <a:gd name="f102" fmla="*/ f81 1 23649"/>
                <a:gd name="f103" fmla="*/ f82 1 48942"/>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2"/>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3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6" y="f138"/>
                </a:cxn>
                <a:cxn ang="f83">
                  <a:pos x="f136" y="f139"/>
                </a:cxn>
                <a:cxn ang="f83">
                  <a:pos x="f140" y="f141"/>
                </a:cxn>
                <a:cxn ang="f83">
                  <a:pos x="f142" y="f143"/>
                </a:cxn>
                <a:cxn ang="f83">
                  <a:pos x="f144" y="f145"/>
                </a:cxn>
                <a:cxn ang="f83">
                  <a:pos x="f146" y="f147"/>
                </a:cxn>
                <a:cxn ang="f83">
                  <a:pos x="f148" y="f149"/>
                </a:cxn>
                <a:cxn ang="f83">
                  <a:pos x="f150" y="f151"/>
                </a:cxn>
              </a:cxnLst>
              <a:rect l="f128" t="f131" r="f129" b="f130"/>
              <a:pathLst>
                <a:path w="23649" h="48942">
                  <a:moveTo>
                    <a:pt x="f8" y="f9"/>
                  </a:moveTo>
                  <a:cubicBezTo>
                    <a:pt x="f10" y="f11"/>
                    <a:pt x="f12" y="f13"/>
                    <a:pt x="f14" y="f15"/>
                  </a:cubicBezTo>
                  <a:cubicBezTo>
                    <a:pt x="f16" y="f17"/>
                    <a:pt x="f18" y="f19"/>
                    <a:pt x="f20" y="f21"/>
                  </a:cubicBezTo>
                  <a:cubicBezTo>
                    <a:pt x="f22" y="f23"/>
                    <a:pt x="f22" y="f24"/>
                    <a:pt x="f20" y="f25"/>
                  </a:cubicBezTo>
                  <a:cubicBezTo>
                    <a:pt x="f26" y="f27"/>
                    <a:pt x="f26" y="f28"/>
                    <a:pt x="f20" y="f29"/>
                  </a:cubicBezTo>
                  <a:lnTo>
                    <a:pt x="f6" y="f30"/>
                  </a:lnTo>
                  <a:cubicBezTo>
                    <a:pt x="f31" y="f32"/>
                    <a:pt x="f33" y="f34"/>
                    <a:pt x="f35" y="f36"/>
                  </a:cubicBezTo>
                  <a:cubicBezTo>
                    <a:pt x="f37" y="f38"/>
                    <a:pt x="f39" y="f40"/>
                    <a:pt x="f41" y="f42"/>
                  </a:cubicBezTo>
                  <a:cubicBezTo>
                    <a:pt x="f43" y="f44"/>
                    <a:pt x="f45" y="f46"/>
                    <a:pt x="f47" y="f5"/>
                  </a:cubicBezTo>
                  <a:lnTo>
                    <a:pt x="f48" y="f49"/>
                  </a:lnTo>
                  <a:lnTo>
                    <a:pt x="f5"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3" name="Freeform: Shape 507">
              <a:extLst>
                <a:ext uri="{FF2B5EF4-FFF2-40B4-BE49-F238E27FC236}">
                  <a16:creationId xmlns:a16="http://schemas.microsoft.com/office/drawing/2014/main" id="{DEDED382-5561-1D57-830C-63070314D5B4}"/>
                </a:ext>
              </a:extLst>
            </p:cNvPr>
            <p:cNvSpPr/>
            <p:nvPr/>
          </p:nvSpPr>
          <p:spPr>
            <a:xfrm flipH="1">
              <a:off x="9380518" y="2781705"/>
              <a:ext cx="63587" cy="317342"/>
            </a:xfrm>
            <a:custGeom>
              <a:avLst/>
              <a:gdLst>
                <a:gd name="f0" fmla="val 10800000"/>
                <a:gd name="f1" fmla="val 5400000"/>
                <a:gd name="f2" fmla="val 180"/>
                <a:gd name="f3" fmla="val w"/>
                <a:gd name="f4" fmla="val h"/>
                <a:gd name="f5" fmla="val 0"/>
                <a:gd name="f6" fmla="val 63591"/>
                <a:gd name="f7" fmla="val 317341"/>
                <a:gd name="f8" fmla="val 7634"/>
                <a:gd name="f9" fmla="val 317238"/>
                <a:gd name="f10" fmla="val 12428"/>
                <a:gd name="f11" fmla="val 317976"/>
                <a:gd name="f12" fmla="val 16903"/>
                <a:gd name="f13" fmla="val 314696"/>
                <a:gd name="f14" fmla="val 17641"/>
                <a:gd name="f15" fmla="val 309903"/>
                <a:gd name="f16" fmla="val 17653"/>
                <a:gd name="f17" fmla="val 309801"/>
                <a:gd name="f18" fmla="val 17666"/>
                <a:gd name="f19" fmla="val 309712"/>
                <a:gd name="f20" fmla="val 17679"/>
                <a:gd name="f21" fmla="val 309611"/>
                <a:gd name="f22" fmla="val 62689"/>
                <a:gd name="f23" fmla="val 17988"/>
                <a:gd name="f24" fmla="val 15700"/>
                <a:gd name="f25" fmla="val 63451"/>
                <a:gd name="f26" fmla="val 10743"/>
                <a:gd name="f27" fmla="val 64316"/>
                <a:gd name="f28" fmla="val 5810"/>
                <a:gd name="f29" fmla="val 61099"/>
                <a:gd name="f30" fmla="val 1081"/>
                <a:gd name="f31" fmla="val 56204"/>
                <a:gd name="f32" fmla="val 64"/>
                <a:gd name="f33" fmla="val 54208"/>
                <a:gd name="f34" fmla="val -178"/>
                <a:gd name="f35" fmla="val 52186"/>
                <a:gd name="f36" fmla="val 267"/>
                <a:gd name="f37" fmla="val 50482"/>
                <a:gd name="f38" fmla="val 1335"/>
                <a:gd name="f39" fmla="val 48957"/>
                <a:gd name="f40" fmla="val 2479"/>
                <a:gd name="f41" fmla="val 47812"/>
                <a:gd name="f42" fmla="val 3751"/>
                <a:gd name="f43" fmla="val 47469"/>
                <a:gd name="f44" fmla="val 4234"/>
                <a:gd name="f45" fmla="val 47177"/>
                <a:gd name="f46" fmla="val 4742"/>
                <a:gd name="f47" fmla="val 46922"/>
                <a:gd name="f48" fmla="val 5276"/>
                <a:gd name="f49" fmla="val 6420"/>
                <a:gd name="f50" fmla="val 46287"/>
                <a:gd name="f51" fmla="val 7056"/>
                <a:gd name="f52" fmla="val 45651"/>
                <a:gd name="f53" fmla="val 7691"/>
                <a:gd name="f54" fmla="val 7819"/>
                <a:gd name="f55" fmla="val 895"/>
                <a:gd name="f56" fmla="val 301729"/>
                <a:gd name="f57" fmla="val 132"/>
                <a:gd name="f58" fmla="val 306560"/>
                <a:gd name="f59" fmla="val -719"/>
                <a:gd name="f60" fmla="val 311569"/>
                <a:gd name="f61" fmla="val 2625"/>
                <a:gd name="f62" fmla="val 316336"/>
                <a:gd name="f63" fmla="+- 0 0 -90"/>
                <a:gd name="f64" fmla="*/ f3 1 63591"/>
                <a:gd name="f65" fmla="*/ f4 1 317341"/>
                <a:gd name="f66" fmla="val f5"/>
                <a:gd name="f67" fmla="val f6"/>
                <a:gd name="f68" fmla="val f7"/>
                <a:gd name="f69" fmla="*/ f63 f0 1"/>
                <a:gd name="f70" fmla="+- f68 0 f66"/>
                <a:gd name="f71" fmla="+- f67 0 f66"/>
                <a:gd name="f72" fmla="*/ f69 1 f2"/>
                <a:gd name="f73" fmla="*/ f71 1 63591"/>
                <a:gd name="f74" fmla="*/ f70 1 317341"/>
                <a:gd name="f75" fmla="*/ 7634 f71 1"/>
                <a:gd name="f76" fmla="*/ 317238 f70 1"/>
                <a:gd name="f77" fmla="*/ 17641 f71 1"/>
                <a:gd name="f78" fmla="*/ 309903 f70 1"/>
                <a:gd name="f79" fmla="*/ 17679 f71 1"/>
                <a:gd name="f80" fmla="*/ 309611 f70 1"/>
                <a:gd name="f81" fmla="*/ 62689 f71 1"/>
                <a:gd name="f82" fmla="*/ 17988 f70 1"/>
                <a:gd name="f83" fmla="*/ 15700 f70 1"/>
                <a:gd name="f84" fmla="*/ 63451 f71 1"/>
                <a:gd name="f85" fmla="*/ 10743 f70 1"/>
                <a:gd name="f86" fmla="*/ 56204 f71 1"/>
                <a:gd name="f87" fmla="*/ 64 f70 1"/>
                <a:gd name="f88" fmla="*/ 50482 f71 1"/>
                <a:gd name="f89" fmla="*/ 1335 f70 1"/>
                <a:gd name="f90" fmla="*/ 48957 f71 1"/>
                <a:gd name="f91" fmla="*/ 2479 f70 1"/>
                <a:gd name="f92" fmla="*/ 47812 f71 1"/>
                <a:gd name="f93" fmla="*/ 3751 f70 1"/>
                <a:gd name="f94" fmla="*/ 46922 f71 1"/>
                <a:gd name="f95" fmla="*/ 5276 f70 1"/>
                <a:gd name="f96" fmla="*/ 46287 f71 1"/>
                <a:gd name="f97" fmla="*/ 7056 f70 1"/>
                <a:gd name="f98" fmla="*/ 7819 f70 1"/>
                <a:gd name="f99" fmla="*/ 895 f71 1"/>
                <a:gd name="f100" fmla="*/ 301729 f70 1"/>
                <a:gd name="f101" fmla="*/ 132 f71 1"/>
                <a:gd name="f102" fmla="*/ 306560 f70 1"/>
                <a:gd name="f103" fmla="+- f72 0 f1"/>
                <a:gd name="f104" fmla="*/ f75 1 63591"/>
                <a:gd name="f105" fmla="*/ f76 1 317341"/>
                <a:gd name="f106" fmla="*/ f77 1 63591"/>
                <a:gd name="f107" fmla="*/ f78 1 317341"/>
                <a:gd name="f108" fmla="*/ f79 1 63591"/>
                <a:gd name="f109" fmla="*/ f80 1 317341"/>
                <a:gd name="f110" fmla="*/ f81 1 63591"/>
                <a:gd name="f111" fmla="*/ f82 1 317341"/>
                <a:gd name="f112" fmla="*/ f83 1 317341"/>
                <a:gd name="f113" fmla="*/ f84 1 63591"/>
                <a:gd name="f114" fmla="*/ f85 1 317341"/>
                <a:gd name="f115" fmla="*/ f86 1 63591"/>
                <a:gd name="f116" fmla="*/ f87 1 317341"/>
                <a:gd name="f117" fmla="*/ f88 1 63591"/>
                <a:gd name="f118" fmla="*/ f89 1 317341"/>
                <a:gd name="f119" fmla="*/ f90 1 63591"/>
                <a:gd name="f120" fmla="*/ f91 1 317341"/>
                <a:gd name="f121" fmla="*/ f92 1 63591"/>
                <a:gd name="f122" fmla="*/ f93 1 317341"/>
                <a:gd name="f123" fmla="*/ f94 1 63591"/>
                <a:gd name="f124" fmla="*/ f95 1 317341"/>
                <a:gd name="f125" fmla="*/ f96 1 63591"/>
                <a:gd name="f126" fmla="*/ f97 1 317341"/>
                <a:gd name="f127" fmla="*/ f98 1 317341"/>
                <a:gd name="f128" fmla="*/ f99 1 63591"/>
                <a:gd name="f129" fmla="*/ f100 1 317341"/>
                <a:gd name="f130" fmla="*/ f101 1 63591"/>
                <a:gd name="f131" fmla="*/ f102 1 317341"/>
                <a:gd name="f132" fmla="*/ f66 1 f73"/>
                <a:gd name="f133" fmla="*/ f67 1 f73"/>
                <a:gd name="f134" fmla="*/ f66 1 f74"/>
                <a:gd name="f135" fmla="*/ f68 1 f74"/>
                <a:gd name="f136" fmla="*/ f104 1 f73"/>
                <a:gd name="f137" fmla="*/ f105 1 f74"/>
                <a:gd name="f138" fmla="*/ f106 1 f73"/>
                <a:gd name="f139" fmla="*/ f107 1 f74"/>
                <a:gd name="f140" fmla="*/ f108 1 f73"/>
                <a:gd name="f141" fmla="*/ f109 1 f74"/>
                <a:gd name="f142" fmla="*/ f110 1 f73"/>
                <a:gd name="f143" fmla="*/ f111 1 f74"/>
                <a:gd name="f144" fmla="*/ f112 1 f74"/>
                <a:gd name="f145" fmla="*/ f113 1 f73"/>
                <a:gd name="f146" fmla="*/ f114 1 f74"/>
                <a:gd name="f147" fmla="*/ f115 1 f73"/>
                <a:gd name="f148" fmla="*/ f116 1 f74"/>
                <a:gd name="f149" fmla="*/ f117 1 f73"/>
                <a:gd name="f150" fmla="*/ f118 1 f74"/>
                <a:gd name="f151" fmla="*/ f119 1 f73"/>
                <a:gd name="f152" fmla="*/ f120 1 f74"/>
                <a:gd name="f153" fmla="*/ f121 1 f73"/>
                <a:gd name="f154" fmla="*/ f122 1 f74"/>
                <a:gd name="f155" fmla="*/ f123 1 f73"/>
                <a:gd name="f156" fmla="*/ f124 1 f74"/>
                <a:gd name="f157" fmla="*/ f125 1 f73"/>
                <a:gd name="f158" fmla="*/ f126 1 f74"/>
                <a:gd name="f159" fmla="*/ f127 1 f74"/>
                <a:gd name="f160" fmla="*/ f128 1 f73"/>
                <a:gd name="f161" fmla="*/ f129 1 f74"/>
                <a:gd name="f162" fmla="*/ f130 1 f73"/>
                <a:gd name="f163" fmla="*/ f131 1 f74"/>
                <a:gd name="f164" fmla="*/ f132 f64 1"/>
                <a:gd name="f165" fmla="*/ f133 f64 1"/>
                <a:gd name="f166" fmla="*/ f135 f65 1"/>
                <a:gd name="f167" fmla="*/ f134 f65 1"/>
                <a:gd name="f168" fmla="*/ f136 f64 1"/>
                <a:gd name="f169" fmla="*/ f137 f65 1"/>
                <a:gd name="f170" fmla="*/ f138 f64 1"/>
                <a:gd name="f171" fmla="*/ f139 f65 1"/>
                <a:gd name="f172" fmla="*/ f140 f64 1"/>
                <a:gd name="f173" fmla="*/ f141 f65 1"/>
                <a:gd name="f174" fmla="*/ f142 f64 1"/>
                <a:gd name="f175" fmla="*/ f143 f65 1"/>
                <a:gd name="f176" fmla="*/ f144 f65 1"/>
                <a:gd name="f177" fmla="*/ f145 f64 1"/>
                <a:gd name="f178" fmla="*/ f146 f65 1"/>
                <a:gd name="f179" fmla="*/ f147 f64 1"/>
                <a:gd name="f180" fmla="*/ f148 f65 1"/>
                <a:gd name="f181" fmla="*/ f149 f64 1"/>
                <a:gd name="f182" fmla="*/ f150 f65 1"/>
                <a:gd name="f183" fmla="*/ f151 f64 1"/>
                <a:gd name="f184" fmla="*/ f152 f65 1"/>
                <a:gd name="f185" fmla="*/ f153 f64 1"/>
                <a:gd name="f186" fmla="*/ f154 f65 1"/>
                <a:gd name="f187" fmla="*/ f155 f64 1"/>
                <a:gd name="f188" fmla="*/ f156 f65 1"/>
                <a:gd name="f189" fmla="*/ f157 f64 1"/>
                <a:gd name="f190" fmla="*/ f158 f65 1"/>
                <a:gd name="f191" fmla="*/ f159 f65 1"/>
                <a:gd name="f192" fmla="*/ f160 f64 1"/>
                <a:gd name="f193" fmla="*/ f161 f65 1"/>
                <a:gd name="f194" fmla="*/ f162 f64 1"/>
                <a:gd name="f195" fmla="*/ f163 f65 1"/>
              </a:gdLst>
              <a:ahLst/>
              <a:cxnLst>
                <a:cxn ang="3cd4">
                  <a:pos x="hc" y="t"/>
                </a:cxn>
                <a:cxn ang="0">
                  <a:pos x="r" y="vc"/>
                </a:cxn>
                <a:cxn ang="cd4">
                  <a:pos x="hc" y="b"/>
                </a:cxn>
                <a:cxn ang="cd2">
                  <a:pos x="l" y="vc"/>
                </a:cxn>
                <a:cxn ang="f103">
                  <a:pos x="f168" y="f169"/>
                </a:cxn>
                <a:cxn ang="f103">
                  <a:pos x="f170" y="f171"/>
                </a:cxn>
                <a:cxn ang="f103">
                  <a:pos x="f172" y="f173"/>
                </a:cxn>
                <a:cxn ang="f103">
                  <a:pos x="f174" y="f175"/>
                </a:cxn>
                <a:cxn ang="f103">
                  <a:pos x="f174" y="f176"/>
                </a:cxn>
                <a:cxn ang="f103">
                  <a:pos x="f177" y="f178"/>
                </a:cxn>
                <a:cxn ang="f103">
                  <a:pos x="f179" y="f180"/>
                </a:cxn>
                <a:cxn ang="f103">
                  <a:pos x="f181" y="f182"/>
                </a:cxn>
                <a:cxn ang="f103">
                  <a:pos x="f183" y="f184"/>
                </a:cxn>
                <a:cxn ang="f103">
                  <a:pos x="f185" y="f186"/>
                </a:cxn>
                <a:cxn ang="f103">
                  <a:pos x="f187" y="f188"/>
                </a:cxn>
                <a:cxn ang="f103">
                  <a:pos x="f189" y="f190"/>
                </a:cxn>
                <a:cxn ang="f103">
                  <a:pos x="f189" y="f191"/>
                </a:cxn>
                <a:cxn ang="f103">
                  <a:pos x="f192" y="f193"/>
                </a:cxn>
                <a:cxn ang="f103">
                  <a:pos x="f194" y="f195"/>
                </a:cxn>
                <a:cxn ang="f103">
                  <a:pos x="f168" y="f169"/>
                </a:cxn>
              </a:cxnLst>
              <a:rect l="f164" t="f167" r="f165" b="f166"/>
              <a:pathLst>
                <a:path w="63591" h="317341">
                  <a:moveTo>
                    <a:pt x="f8" y="f9"/>
                  </a:moveTo>
                  <a:cubicBezTo>
                    <a:pt x="f10" y="f11"/>
                    <a:pt x="f12" y="f13"/>
                    <a:pt x="f14" y="f15"/>
                  </a:cubicBezTo>
                  <a:cubicBezTo>
                    <a:pt x="f16" y="f17"/>
                    <a:pt x="f18" y="f19"/>
                    <a:pt x="f20" y="f21"/>
                  </a:cubicBezTo>
                  <a:lnTo>
                    <a:pt x="f22" y="f23"/>
                  </a:lnTo>
                  <a:lnTo>
                    <a:pt x="f22" y="f24"/>
                  </a:lnTo>
                  <a:lnTo>
                    <a:pt x="f25" y="f26"/>
                  </a:lnTo>
                  <a:cubicBezTo>
                    <a:pt x="f27" y="f28"/>
                    <a:pt x="f29" y="f30"/>
                    <a:pt x="f31" y="f32"/>
                  </a:cubicBezTo>
                  <a:cubicBezTo>
                    <a:pt x="f33" y="f34"/>
                    <a:pt x="f35" y="f36"/>
                    <a:pt x="f37" y="f38"/>
                  </a:cubicBezTo>
                  <a:lnTo>
                    <a:pt x="f39" y="f40"/>
                  </a:lnTo>
                  <a:lnTo>
                    <a:pt x="f41" y="f42"/>
                  </a:lnTo>
                  <a:cubicBezTo>
                    <a:pt x="f43" y="f44"/>
                    <a:pt x="f45" y="f46"/>
                    <a:pt x="f47" y="f48"/>
                  </a:cubicBezTo>
                  <a:cubicBezTo>
                    <a:pt x="f47" y="f48"/>
                    <a:pt x="f47" y="f49"/>
                    <a:pt x="f50" y="f51"/>
                  </a:cubicBezTo>
                  <a:cubicBezTo>
                    <a:pt x="f52" y="f53"/>
                    <a:pt x="f50" y="f51"/>
                    <a:pt x="f50" y="f54"/>
                  </a:cubicBezTo>
                  <a:lnTo>
                    <a:pt x="f55" y="f56"/>
                  </a:lnTo>
                  <a:lnTo>
                    <a:pt x="f57" y="f58"/>
                  </a:ln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4" name="Freeform: Shape 508">
              <a:extLst>
                <a:ext uri="{FF2B5EF4-FFF2-40B4-BE49-F238E27FC236}">
                  <a16:creationId xmlns:a16="http://schemas.microsoft.com/office/drawing/2014/main" id="{BE66082A-E184-4D5D-3E98-802B0EC66BEA}"/>
                </a:ext>
              </a:extLst>
            </p:cNvPr>
            <p:cNvSpPr/>
            <p:nvPr/>
          </p:nvSpPr>
          <p:spPr>
            <a:xfrm flipH="1">
              <a:off x="10797710" y="3808677"/>
              <a:ext cx="886" cy="1271"/>
            </a:xfrm>
            <a:custGeom>
              <a:avLst/>
              <a:gdLst>
                <a:gd name="f0" fmla="val 10800000"/>
                <a:gd name="f1" fmla="val 5400000"/>
                <a:gd name="f2" fmla="val 180"/>
                <a:gd name="f3" fmla="val w"/>
                <a:gd name="f4" fmla="val h"/>
                <a:gd name="f5" fmla="val 0"/>
                <a:gd name="f6" fmla="val 890"/>
                <a:gd name="f7" fmla="val 1271"/>
                <a:gd name="f8" fmla="val 267"/>
                <a:gd name="f9" fmla="val 445"/>
                <a:gd name="f10" fmla="val 560"/>
                <a:gd name="f11" fmla="val 864"/>
                <a:gd name="f12" fmla="val 254"/>
                <a:gd name="f13" fmla="val 508"/>
                <a:gd name="f14" fmla="+- 0 0 -90"/>
                <a:gd name="f15" fmla="*/ f3 1 890"/>
                <a:gd name="f16" fmla="*/ f4 1 1271"/>
                <a:gd name="f17" fmla="val f5"/>
                <a:gd name="f18" fmla="val f6"/>
                <a:gd name="f19" fmla="val f7"/>
                <a:gd name="f20" fmla="*/ f14 f0 1"/>
                <a:gd name="f21" fmla="+- f19 0 f17"/>
                <a:gd name="f22" fmla="+- f18 0 f17"/>
                <a:gd name="f23" fmla="*/ f20 1 f2"/>
                <a:gd name="f24" fmla="*/ f22 1 890"/>
                <a:gd name="f25" fmla="*/ f21 1 1271"/>
                <a:gd name="f26" fmla="*/ 0 f22 1"/>
                <a:gd name="f27" fmla="*/ 0 f21 1"/>
                <a:gd name="f28" fmla="*/ 890 f22 1"/>
                <a:gd name="f29" fmla="*/ 1271 f21 1"/>
                <a:gd name="f30" fmla="+- f23 0 f1"/>
                <a:gd name="f31" fmla="*/ f26 1 890"/>
                <a:gd name="f32" fmla="*/ f27 1 1271"/>
                <a:gd name="f33" fmla="*/ f28 1 890"/>
                <a:gd name="f34" fmla="*/ f29 1 1271"/>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9" y="f50"/>
                </a:cxn>
                <a:cxn ang="f30">
                  <a:pos x="f49" y="f50"/>
                </a:cxn>
                <a:cxn ang="f30">
                  <a:pos x="f47" y="f48"/>
                </a:cxn>
              </a:cxnLst>
              <a:rect l="f43" t="f46" r="f44" b="f45"/>
              <a:pathLst>
                <a:path w="890" h="1271">
                  <a:moveTo>
                    <a:pt x="f5" y="f5"/>
                  </a:moveTo>
                  <a:lnTo>
                    <a:pt x="f5" y="f5"/>
                  </a:lnTo>
                  <a:cubicBezTo>
                    <a:pt x="f8" y="f9"/>
                    <a:pt x="f10" y="f11"/>
                    <a:pt x="f6" y="f7"/>
                  </a:cubicBezTo>
                  <a:lnTo>
                    <a:pt x="f6" y="f7"/>
                  </a:lnTo>
                  <a:cubicBezTo>
                    <a:pt x="f6" y="f7"/>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5" name="Freeform: Shape 509">
              <a:extLst>
                <a:ext uri="{FF2B5EF4-FFF2-40B4-BE49-F238E27FC236}">
                  <a16:creationId xmlns:a16="http://schemas.microsoft.com/office/drawing/2014/main" id="{44EE5460-EB77-2428-D275-57545798A08F}"/>
                </a:ext>
              </a:extLst>
            </p:cNvPr>
            <p:cNvSpPr/>
            <p:nvPr/>
          </p:nvSpPr>
          <p:spPr>
            <a:xfrm flipH="1">
              <a:off x="10641576" y="3723884"/>
              <a:ext cx="152704" cy="83521"/>
            </a:xfrm>
            <a:custGeom>
              <a:avLst/>
              <a:gdLst>
                <a:gd name="f0" fmla="val 10800000"/>
                <a:gd name="f1" fmla="val 5400000"/>
                <a:gd name="f2" fmla="val 180"/>
                <a:gd name="f3" fmla="val w"/>
                <a:gd name="f4" fmla="val h"/>
                <a:gd name="f5" fmla="val 0"/>
                <a:gd name="f6" fmla="val 152703"/>
                <a:gd name="f7" fmla="val 83520"/>
                <a:gd name="f8" fmla="val 9790"/>
                <a:gd name="f9" fmla="val 74113"/>
                <a:gd name="f10" fmla="val 19199"/>
                <a:gd name="f11" fmla="val 17162"/>
                <a:gd name="f12" fmla="val 148329"/>
                <a:gd name="f13" fmla="val 19246"/>
                <a:gd name="f14" fmla="val 143091"/>
                <a:gd name="f15" fmla="val 17378"/>
                <a:gd name="f16" fmla="val 141018"/>
                <a:gd name="f17" fmla="val 13005"/>
                <a:gd name="f18" fmla="val 140967"/>
                <a:gd name="f19" fmla="val 12916"/>
                <a:gd name="f20" fmla="val 140917"/>
                <a:gd name="f21" fmla="val 12814"/>
                <a:gd name="f22" fmla="val 140878"/>
                <a:gd name="f23" fmla="val 12712"/>
                <a:gd name="f24" fmla="val 138564"/>
                <a:gd name="f25" fmla="val 8034"/>
                <a:gd name="f26" fmla="val 140433"/>
                <a:gd name="f27" fmla="val 2377"/>
                <a:gd name="f28" fmla="val 145074"/>
                <a:gd name="f29" fmla="val 13605"/>
                <a:gd name="f30" fmla="val 65596"/>
                <a:gd name="f31" fmla="val 72333"/>
                <a:gd name="f32" fmla="val 3306"/>
                <a:gd name="f33" fmla="val 70757"/>
                <a:gd name="f34" fmla="val 7247"/>
                <a:gd name="f35" fmla="val 71482"/>
                <a:gd name="f36" fmla="+- 0 0 -90"/>
                <a:gd name="f37" fmla="*/ f3 1 152703"/>
                <a:gd name="f38" fmla="*/ f4 1 83520"/>
                <a:gd name="f39" fmla="val f5"/>
                <a:gd name="f40" fmla="val f6"/>
                <a:gd name="f41" fmla="val f7"/>
                <a:gd name="f42" fmla="*/ f36 f0 1"/>
                <a:gd name="f43" fmla="+- f41 0 f39"/>
                <a:gd name="f44" fmla="+- f40 0 f39"/>
                <a:gd name="f45" fmla="*/ f42 1 f2"/>
                <a:gd name="f46" fmla="*/ f44 1 152703"/>
                <a:gd name="f47" fmla="*/ f43 1 83520"/>
                <a:gd name="f48" fmla="*/ 9790 f44 1"/>
                <a:gd name="f49" fmla="*/ 74113 f43 1"/>
                <a:gd name="f50" fmla="*/ 19199 f44 1"/>
                <a:gd name="f51" fmla="*/ 83520 f43 1"/>
                <a:gd name="f52" fmla="*/ 152703 f44 1"/>
                <a:gd name="f53" fmla="*/ 17162 f43 1"/>
                <a:gd name="f54" fmla="*/ 141018 f44 1"/>
                <a:gd name="f55" fmla="*/ 13005 f43 1"/>
                <a:gd name="f56" fmla="*/ 140878 f44 1"/>
                <a:gd name="f57" fmla="*/ 12712 f43 1"/>
                <a:gd name="f58" fmla="*/ 145074 f44 1"/>
                <a:gd name="f59" fmla="*/ 0 f43 1"/>
                <a:gd name="f60" fmla="*/ 13605 f44 1"/>
                <a:gd name="f61" fmla="*/ 65596 f43 1"/>
                <a:gd name="f62" fmla="*/ 0 f44 1"/>
                <a:gd name="f63" fmla="*/ 72333 f43 1"/>
                <a:gd name="f64" fmla="+- f45 0 f1"/>
                <a:gd name="f65" fmla="*/ f48 1 152703"/>
                <a:gd name="f66" fmla="*/ f49 1 83520"/>
                <a:gd name="f67" fmla="*/ f50 1 152703"/>
                <a:gd name="f68" fmla="*/ f51 1 83520"/>
                <a:gd name="f69" fmla="*/ f52 1 152703"/>
                <a:gd name="f70" fmla="*/ f53 1 83520"/>
                <a:gd name="f71" fmla="*/ f54 1 152703"/>
                <a:gd name="f72" fmla="*/ f55 1 83520"/>
                <a:gd name="f73" fmla="*/ f56 1 152703"/>
                <a:gd name="f74" fmla="*/ f57 1 83520"/>
                <a:gd name="f75" fmla="*/ f58 1 152703"/>
                <a:gd name="f76" fmla="*/ f59 1 83520"/>
                <a:gd name="f77" fmla="*/ f60 1 152703"/>
                <a:gd name="f78" fmla="*/ f61 1 83520"/>
                <a:gd name="f79" fmla="*/ f62 1 152703"/>
                <a:gd name="f80" fmla="*/ f63 1 83520"/>
                <a:gd name="f81" fmla="*/ f39 1 f46"/>
                <a:gd name="f82" fmla="*/ f40 1 f46"/>
                <a:gd name="f83" fmla="*/ f39 1 f47"/>
                <a:gd name="f84" fmla="*/ f41 1 f47"/>
                <a:gd name="f85" fmla="*/ f65 1 f46"/>
                <a:gd name="f86" fmla="*/ f66 1 f47"/>
                <a:gd name="f87" fmla="*/ f67 1 f46"/>
                <a:gd name="f88" fmla="*/ f68 1 f47"/>
                <a:gd name="f89" fmla="*/ f69 1 f46"/>
                <a:gd name="f90" fmla="*/ f70 1 f47"/>
                <a:gd name="f91" fmla="*/ f71 1 f46"/>
                <a:gd name="f92" fmla="*/ f72 1 f47"/>
                <a:gd name="f93" fmla="*/ f73 1 f46"/>
                <a:gd name="f94" fmla="*/ f74 1 f47"/>
                <a:gd name="f95" fmla="*/ f75 1 f46"/>
                <a:gd name="f96" fmla="*/ f76 1 f47"/>
                <a:gd name="f97" fmla="*/ f77 1 f46"/>
                <a:gd name="f98" fmla="*/ f78 1 f47"/>
                <a:gd name="f99" fmla="*/ f79 1 f46"/>
                <a:gd name="f100" fmla="*/ f80 1 f47"/>
                <a:gd name="f101" fmla="*/ f81 f37 1"/>
                <a:gd name="f102" fmla="*/ f82 f37 1"/>
                <a:gd name="f103" fmla="*/ f84 f38 1"/>
                <a:gd name="f104" fmla="*/ f83 f38 1"/>
                <a:gd name="f105" fmla="*/ f85 f37 1"/>
                <a:gd name="f106" fmla="*/ f86 f38 1"/>
                <a:gd name="f107" fmla="*/ f87 f37 1"/>
                <a:gd name="f108" fmla="*/ f88 f38 1"/>
                <a:gd name="f109" fmla="*/ f89 f37 1"/>
                <a:gd name="f110" fmla="*/ f90 f38 1"/>
                <a:gd name="f111" fmla="*/ f91 f37 1"/>
                <a:gd name="f112" fmla="*/ f92 f38 1"/>
                <a:gd name="f113" fmla="*/ f93 f37 1"/>
                <a:gd name="f114" fmla="*/ f94 f38 1"/>
                <a:gd name="f115" fmla="*/ f95 f37 1"/>
                <a:gd name="f116" fmla="*/ f96 f38 1"/>
                <a:gd name="f117" fmla="*/ f97 f37 1"/>
                <a:gd name="f118" fmla="*/ f98 f38 1"/>
                <a:gd name="f119" fmla="*/ f99 f37 1"/>
                <a:gd name="f120" fmla="*/ f100 f38 1"/>
              </a:gdLst>
              <a:ahLst/>
              <a:cxnLst>
                <a:cxn ang="3cd4">
                  <a:pos x="hc" y="t"/>
                </a:cxn>
                <a:cxn ang="0">
                  <a:pos x="r" y="vc"/>
                </a:cxn>
                <a:cxn ang="cd4">
                  <a:pos x="hc" y="b"/>
                </a:cxn>
                <a:cxn ang="cd2">
                  <a:pos x="l" y="vc"/>
                </a:cxn>
                <a:cxn ang="f64">
                  <a:pos x="f105" y="f106"/>
                </a:cxn>
                <a:cxn ang="f64">
                  <a:pos x="f107" y="f108"/>
                </a:cxn>
                <a:cxn ang="f64">
                  <a:pos x="f109" y="f110"/>
                </a:cxn>
                <a:cxn ang="f64">
                  <a:pos x="f111" y="f112"/>
                </a:cxn>
                <a:cxn ang="f64">
                  <a:pos x="f113" y="f114"/>
                </a:cxn>
                <a:cxn ang="f64">
                  <a:pos x="f115" y="f116"/>
                </a:cxn>
                <a:cxn ang="f64">
                  <a:pos x="f117" y="f118"/>
                </a:cxn>
                <a:cxn ang="f64">
                  <a:pos x="f119" y="f120"/>
                </a:cxn>
                <a:cxn ang="f64">
                  <a:pos x="f105" y="f106"/>
                </a:cxn>
              </a:cxnLst>
              <a:rect l="f101" t="f104" r="f102" b="f103"/>
              <a:pathLst>
                <a:path w="152703" h="83520">
                  <a:moveTo>
                    <a:pt x="f8" y="f9"/>
                  </a:moveTo>
                  <a:lnTo>
                    <a:pt x="f10" y="f7"/>
                  </a:lnTo>
                  <a:lnTo>
                    <a:pt x="f6" y="f11"/>
                  </a:lnTo>
                  <a:cubicBezTo>
                    <a:pt x="f12" y="f13"/>
                    <a:pt x="f14" y="f15"/>
                    <a:pt x="f16" y="f17"/>
                  </a:cubicBezTo>
                  <a:cubicBezTo>
                    <a:pt x="f18" y="f19"/>
                    <a:pt x="f20" y="f21"/>
                    <a:pt x="f22" y="f23"/>
                  </a:cubicBezTo>
                  <a:cubicBezTo>
                    <a:pt x="f24" y="f25"/>
                    <a:pt x="f26" y="f27"/>
                    <a:pt x="f28" y="f5"/>
                  </a:cubicBezTo>
                  <a:lnTo>
                    <a:pt x="f29" y="f30"/>
                  </a:lnTo>
                  <a:lnTo>
                    <a:pt x="f5" y="f31"/>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6" name="Freeform: Shape 510">
              <a:extLst>
                <a:ext uri="{FF2B5EF4-FFF2-40B4-BE49-F238E27FC236}">
                  <a16:creationId xmlns:a16="http://schemas.microsoft.com/office/drawing/2014/main" id="{8BF02018-0B48-4C00-1BFC-6EE760FC57F1}"/>
                </a:ext>
              </a:extLst>
            </p:cNvPr>
            <p:cNvSpPr/>
            <p:nvPr/>
          </p:nvSpPr>
          <p:spPr>
            <a:xfrm flipH="1">
              <a:off x="10794153" y="3796351"/>
              <a:ext cx="1271" cy="886"/>
            </a:xfrm>
            <a:custGeom>
              <a:avLst/>
              <a:gdLst>
                <a:gd name="f0" fmla="val 10800000"/>
                <a:gd name="f1" fmla="val 5400000"/>
                <a:gd name="f2" fmla="val 180"/>
                <a:gd name="f3" fmla="val w"/>
                <a:gd name="f4" fmla="val h"/>
                <a:gd name="f5" fmla="val 0"/>
                <a:gd name="f6" fmla="val 1271"/>
                <a:gd name="f7" fmla="val 889"/>
                <a:gd name="f8" fmla="val 890"/>
                <a:gd name="f9" fmla="val 763"/>
                <a:gd name="f10" fmla="val 127"/>
                <a:gd name="f11" fmla="val 1272"/>
                <a:gd name="f12" fmla="val 826"/>
                <a:gd name="f13" fmla="val 254"/>
                <a:gd name="f14" fmla="val 394"/>
                <a:gd name="f15" fmla="val 559"/>
                <a:gd name="f16" fmla="+- 0 0 -90"/>
                <a:gd name="f17" fmla="*/ f3 1 1271"/>
                <a:gd name="f18" fmla="*/ f4 1 889"/>
                <a:gd name="f19" fmla="val f5"/>
                <a:gd name="f20" fmla="val f6"/>
                <a:gd name="f21" fmla="val f7"/>
                <a:gd name="f22" fmla="*/ f16 f0 1"/>
                <a:gd name="f23" fmla="+- f21 0 f19"/>
                <a:gd name="f24" fmla="+- f20 0 f19"/>
                <a:gd name="f25" fmla="*/ f22 1 f2"/>
                <a:gd name="f26" fmla="*/ f24 1 1271"/>
                <a:gd name="f27" fmla="*/ f23 1 889"/>
                <a:gd name="f28" fmla="*/ 0 f24 1"/>
                <a:gd name="f29" fmla="*/ 890 f23 1"/>
                <a:gd name="f30" fmla="*/ 1272 f24 1"/>
                <a:gd name="f31" fmla="*/ 0 f23 1"/>
                <a:gd name="f32" fmla="+- f25 0 f1"/>
                <a:gd name="f33" fmla="*/ f28 1 1271"/>
                <a:gd name="f34" fmla="*/ f29 1 889"/>
                <a:gd name="f35" fmla="*/ f30 1 1271"/>
                <a:gd name="f36" fmla="*/ f31 1 889"/>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51" y="f52"/>
                </a:cxn>
                <a:cxn ang="f32">
                  <a:pos x="f49" y="f50"/>
                </a:cxn>
              </a:cxnLst>
              <a:rect l="f45" t="f48" r="f46" b="f47"/>
              <a:pathLst>
                <a:path w="1271" h="889">
                  <a:moveTo>
                    <a:pt x="f5" y="f8"/>
                  </a:moveTo>
                  <a:cubicBezTo>
                    <a:pt x="f5" y="f8"/>
                    <a:pt x="f9" y="f10"/>
                    <a:pt x="f11" y="f5"/>
                  </a:cubicBezTo>
                  <a:lnTo>
                    <a:pt x="f11" y="f5"/>
                  </a:lnTo>
                  <a:cubicBezTo>
                    <a:pt x="f12" y="f13"/>
                    <a:pt x="f14"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7" name="Freeform: Shape 511">
              <a:extLst>
                <a:ext uri="{FF2B5EF4-FFF2-40B4-BE49-F238E27FC236}">
                  <a16:creationId xmlns:a16="http://schemas.microsoft.com/office/drawing/2014/main" id="{4EC35275-718D-E7A0-F8A3-FF325583B53E}"/>
                </a:ext>
              </a:extLst>
            </p:cNvPr>
            <p:cNvSpPr/>
            <p:nvPr/>
          </p:nvSpPr>
          <p:spPr>
            <a:xfrm flipH="1">
              <a:off x="10268145" y="4194115"/>
              <a:ext cx="129689" cy="125720"/>
            </a:xfrm>
            <a:custGeom>
              <a:avLst/>
              <a:gdLst>
                <a:gd name="f0" fmla="val 10800000"/>
                <a:gd name="f1" fmla="val 5400000"/>
                <a:gd name="f2" fmla="val 180"/>
                <a:gd name="f3" fmla="val w"/>
                <a:gd name="f4" fmla="val h"/>
                <a:gd name="f5" fmla="val 0"/>
                <a:gd name="f6" fmla="val 129689"/>
                <a:gd name="f7" fmla="val 125725"/>
                <a:gd name="f8" fmla="val 16020"/>
                <a:gd name="f9" fmla="val 3178"/>
                <a:gd name="f10" fmla="val 12715"/>
                <a:gd name="f11" fmla="val 15957"/>
                <a:gd name="f12" fmla="val 3623"/>
                <a:gd name="f13" fmla="val 9089"/>
                <a:gd name="f14" fmla="val 12712"/>
                <a:gd name="f15" fmla="val 9587"/>
                <a:gd name="f16" fmla="val 16221"/>
                <a:gd name="f17" fmla="val 4196"/>
                <a:gd name="f18" fmla="val 16526"/>
                <a:gd name="f19" fmla="val 687"/>
                <a:gd name="f20" fmla="val 13399"/>
                <a:gd name="f21" fmla="val 445"/>
                <a:gd name="f22" fmla="val 13183"/>
                <a:gd name="f23" fmla="val 216"/>
                <a:gd name="f24" fmla="val 12954"/>
                <a:gd name="f25" fmla="val 114432"/>
                <a:gd name="f26" fmla="val 121022"/>
                <a:gd name="f27" fmla="val 114902"/>
                <a:gd name="f28" fmla="val 116064"/>
                <a:gd name="f29" fmla="val 119302"/>
                <a:gd name="f30" fmla="val 112416"/>
                <a:gd name="f31" fmla="val 124260"/>
                <a:gd name="f32" fmla="val 112873"/>
                <a:gd name="f33" fmla="val 124286"/>
                <a:gd name="f34" fmla="val 112886"/>
                <a:gd name="f35" fmla="val 124324"/>
                <a:gd name="f36" fmla="val 124349"/>
                <a:gd name="f37" fmla="val 126435"/>
                <a:gd name="f38" fmla="val 113229"/>
                <a:gd name="f39" fmla="val 128342"/>
                <a:gd name="f40" fmla="val 114309"/>
                <a:gd name="f41" fmla="val 129690"/>
                <a:gd name="f42" fmla="val 115937"/>
                <a:gd name="f43" fmla="+- 0 0 -90"/>
                <a:gd name="f44" fmla="*/ f3 1 129689"/>
                <a:gd name="f45" fmla="*/ f4 1 125725"/>
                <a:gd name="f46" fmla="val f5"/>
                <a:gd name="f47" fmla="val f6"/>
                <a:gd name="f48" fmla="val f7"/>
                <a:gd name="f49" fmla="*/ f43 f0 1"/>
                <a:gd name="f50" fmla="+- f48 0 f46"/>
                <a:gd name="f51" fmla="+- f47 0 f46"/>
                <a:gd name="f52" fmla="*/ f49 1 f2"/>
                <a:gd name="f53" fmla="*/ f51 1 129689"/>
                <a:gd name="f54" fmla="*/ f50 1 125725"/>
                <a:gd name="f55" fmla="*/ 16020 f51 1"/>
                <a:gd name="f56" fmla="*/ 3178 f50 1"/>
                <a:gd name="f57" fmla="*/ 12715 f51 1"/>
                <a:gd name="f58" fmla="*/ 0 f50 1"/>
                <a:gd name="f59" fmla="*/ 12712 f50 1"/>
                <a:gd name="f60" fmla="*/ 687 f51 1"/>
                <a:gd name="f61" fmla="*/ 13399 f50 1"/>
                <a:gd name="f62" fmla="*/ 0 f51 1"/>
                <a:gd name="f63" fmla="*/ 114432 f51 1"/>
                <a:gd name="f64" fmla="*/ 125725 f50 1"/>
                <a:gd name="f65" fmla="*/ 121022 f50 1"/>
                <a:gd name="f66" fmla="*/ 124260 f51 1"/>
                <a:gd name="f67" fmla="*/ 112873 f50 1"/>
                <a:gd name="f68" fmla="*/ 124349 f51 1"/>
                <a:gd name="f69" fmla="*/ 112886 f50 1"/>
                <a:gd name="f70" fmla="*/ 129690 f51 1"/>
                <a:gd name="f71" fmla="*/ 115937 f50 1"/>
                <a:gd name="f72" fmla="+- f52 0 f1"/>
                <a:gd name="f73" fmla="*/ f55 1 129689"/>
                <a:gd name="f74" fmla="*/ f56 1 125725"/>
                <a:gd name="f75" fmla="*/ f57 1 129689"/>
                <a:gd name="f76" fmla="*/ f58 1 125725"/>
                <a:gd name="f77" fmla="*/ f59 1 125725"/>
                <a:gd name="f78" fmla="*/ f60 1 129689"/>
                <a:gd name="f79" fmla="*/ f61 1 125725"/>
                <a:gd name="f80" fmla="*/ f62 1 129689"/>
                <a:gd name="f81" fmla="*/ f63 1 129689"/>
                <a:gd name="f82" fmla="*/ f64 1 125725"/>
                <a:gd name="f83" fmla="*/ f65 1 125725"/>
                <a:gd name="f84" fmla="*/ f66 1 129689"/>
                <a:gd name="f85" fmla="*/ f67 1 125725"/>
                <a:gd name="f86" fmla="*/ f68 1 129689"/>
                <a:gd name="f87" fmla="*/ f69 1 125725"/>
                <a:gd name="f88" fmla="*/ f70 1 129689"/>
                <a:gd name="f89" fmla="*/ f71 1 125725"/>
                <a:gd name="f90" fmla="*/ f46 1 f53"/>
                <a:gd name="f91" fmla="*/ f47 1 f53"/>
                <a:gd name="f92" fmla="*/ f46 1 f54"/>
                <a:gd name="f93" fmla="*/ f48 1 f54"/>
                <a:gd name="f94" fmla="*/ f73 1 f53"/>
                <a:gd name="f95" fmla="*/ f74 1 f54"/>
                <a:gd name="f96" fmla="*/ f75 1 f53"/>
                <a:gd name="f97" fmla="*/ f76 1 f54"/>
                <a:gd name="f98" fmla="*/ f77 1 f54"/>
                <a:gd name="f99" fmla="*/ f78 1 f53"/>
                <a:gd name="f100" fmla="*/ f79 1 f54"/>
                <a:gd name="f101" fmla="*/ f80 1 f53"/>
                <a:gd name="f102" fmla="*/ f81 1 f53"/>
                <a:gd name="f103" fmla="*/ f82 1 f54"/>
                <a:gd name="f104" fmla="*/ f83 1 f54"/>
                <a:gd name="f105" fmla="*/ f84 1 f53"/>
                <a:gd name="f106" fmla="*/ f85 1 f54"/>
                <a:gd name="f107" fmla="*/ f86 1 f53"/>
                <a:gd name="f108" fmla="*/ f87 1 f54"/>
                <a:gd name="f109" fmla="*/ f88 1 f53"/>
                <a:gd name="f110" fmla="*/ f89 1 f54"/>
                <a:gd name="f111" fmla="*/ f90 f44 1"/>
                <a:gd name="f112" fmla="*/ f91 f44 1"/>
                <a:gd name="f113" fmla="*/ f93 f45 1"/>
                <a:gd name="f114" fmla="*/ f92 f45 1"/>
                <a:gd name="f115" fmla="*/ f94 f44 1"/>
                <a:gd name="f116" fmla="*/ f95 f45 1"/>
                <a:gd name="f117" fmla="*/ f96 f44 1"/>
                <a:gd name="f118" fmla="*/ f97 f45 1"/>
                <a:gd name="f119" fmla="*/ f98 f45 1"/>
                <a:gd name="f120" fmla="*/ f99 f44 1"/>
                <a:gd name="f121" fmla="*/ f100 f45 1"/>
                <a:gd name="f122" fmla="*/ f101 f44 1"/>
                <a:gd name="f123" fmla="*/ f102 f44 1"/>
                <a:gd name="f124" fmla="*/ f103 f45 1"/>
                <a:gd name="f125" fmla="*/ f104 f45 1"/>
                <a:gd name="f126" fmla="*/ f105 f44 1"/>
                <a:gd name="f127" fmla="*/ f106 f45 1"/>
                <a:gd name="f128" fmla="*/ f107 f44 1"/>
                <a:gd name="f129" fmla="*/ f108 f45 1"/>
                <a:gd name="f130" fmla="*/ f109 f44 1"/>
                <a:gd name="f131" fmla="*/ f110 f45 1"/>
              </a:gdLst>
              <a:ahLst/>
              <a:cxnLst>
                <a:cxn ang="3cd4">
                  <a:pos x="hc" y="t"/>
                </a:cxn>
                <a:cxn ang="0">
                  <a:pos x="r" y="vc"/>
                </a:cxn>
                <a:cxn ang="cd4">
                  <a:pos x="hc" y="b"/>
                </a:cxn>
                <a:cxn ang="cd2">
                  <a:pos x="l" y="vc"/>
                </a:cxn>
                <a:cxn ang="f72">
                  <a:pos x="f115" y="f116"/>
                </a:cxn>
                <a:cxn ang="f72">
                  <a:pos x="f117" y="f118"/>
                </a:cxn>
                <a:cxn ang="f72">
                  <a:pos x="f117" y="f119"/>
                </a:cxn>
                <a:cxn ang="f72">
                  <a:pos x="f120" y="f121"/>
                </a:cxn>
                <a:cxn ang="f72">
                  <a:pos x="f122" y="f119"/>
                </a:cxn>
                <a:cxn ang="f72">
                  <a:pos x="f123" y="f124"/>
                </a:cxn>
                <a:cxn ang="f72">
                  <a:pos x="f123" y="f124"/>
                </a:cxn>
                <a:cxn ang="f72">
                  <a:pos x="f123" y="f125"/>
                </a:cxn>
                <a:cxn ang="f72">
                  <a:pos x="f126" y="f127"/>
                </a:cxn>
                <a:cxn ang="f72">
                  <a:pos x="f128" y="f129"/>
                </a:cxn>
                <a:cxn ang="f72">
                  <a:pos x="f130" y="f131"/>
                </a:cxn>
                <a:cxn ang="f72">
                  <a:pos x="f130" y="f131"/>
                </a:cxn>
              </a:cxnLst>
              <a:rect l="f111" t="f114" r="f112" b="f113"/>
              <a:pathLst>
                <a:path w="129689" h="125725">
                  <a:moveTo>
                    <a:pt x="f8" y="f9"/>
                  </a:moveTo>
                  <a:lnTo>
                    <a:pt x="f10" y="f5"/>
                  </a:lnTo>
                  <a:cubicBezTo>
                    <a:pt x="f11" y="f12"/>
                    <a:pt x="f11" y="f13"/>
                    <a:pt x="f10" y="f14"/>
                  </a:cubicBezTo>
                  <a:cubicBezTo>
                    <a:pt x="f15" y="f16"/>
                    <a:pt x="f17" y="f18"/>
                    <a:pt x="f19" y="f20"/>
                  </a:cubicBezTo>
                  <a:cubicBezTo>
                    <a:pt x="f21" y="f22"/>
                    <a:pt x="f23" y="f24"/>
                    <a:pt x="f5" y="f14"/>
                  </a:cubicBezTo>
                  <a:lnTo>
                    <a:pt x="f25" y="f7"/>
                  </a:lnTo>
                  <a:lnTo>
                    <a:pt x="f25" y="f7"/>
                  </a:lnTo>
                  <a:lnTo>
                    <a:pt x="f25" y="f26"/>
                  </a:lnTo>
                  <a:cubicBezTo>
                    <a:pt x="f27" y="f28"/>
                    <a:pt x="f29" y="f30"/>
                    <a:pt x="f31" y="f32"/>
                  </a:cubicBezTo>
                  <a:cubicBezTo>
                    <a:pt x="f33" y="f34"/>
                    <a:pt x="f35" y="f34"/>
                    <a:pt x="f36" y="f34"/>
                  </a:cubicBezTo>
                  <a:cubicBezTo>
                    <a:pt x="f37" y="f38"/>
                    <a:pt x="f39" y="f40"/>
                    <a:pt x="f41" y="f42"/>
                  </a:cubicBezTo>
                  <a:lnTo>
                    <a:pt x="f41"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8" name="Freeform: Shape 512">
              <a:extLst>
                <a:ext uri="{FF2B5EF4-FFF2-40B4-BE49-F238E27FC236}">
                  <a16:creationId xmlns:a16="http://schemas.microsoft.com/office/drawing/2014/main" id="{C60A0048-F720-2A98-E96D-AFDEA62734E1}"/>
                </a:ext>
              </a:extLst>
            </p:cNvPr>
            <p:cNvSpPr/>
            <p:nvPr/>
          </p:nvSpPr>
          <p:spPr>
            <a:xfrm flipH="1">
              <a:off x="12142034" y="4733382"/>
              <a:ext cx="46277" cy="39785"/>
            </a:xfrm>
            <a:custGeom>
              <a:avLst/>
              <a:gdLst>
                <a:gd name="f0" fmla="val 10800000"/>
                <a:gd name="f1" fmla="val 5400000"/>
                <a:gd name="f2" fmla="val 180"/>
                <a:gd name="f3" fmla="val w"/>
                <a:gd name="f4" fmla="val h"/>
                <a:gd name="f5" fmla="val 0"/>
                <a:gd name="f6" fmla="val 46281"/>
                <a:gd name="f7" fmla="val 39789"/>
                <a:gd name="f8" fmla="val 34457"/>
                <a:gd name="f9" fmla="val 12712"/>
                <a:gd name="f10" fmla="val 32217"/>
                <a:gd name="f11" fmla="val 8034"/>
                <a:gd name="f12" fmla="val 34069"/>
                <a:gd name="f13" fmla="val 2428"/>
                <a:gd name="f14" fmla="val 38653"/>
                <a:gd name="f15" fmla="val 27845"/>
                <a:gd name="f16" fmla="val 5466"/>
                <a:gd name="f17" fmla="val 19450"/>
                <a:gd name="f18" fmla="val 39790"/>
                <a:gd name="f19" fmla="val 16526"/>
                <a:gd name="f20" fmla="val 41972"/>
                <a:gd name="f21" fmla="val 18738"/>
                <a:gd name="f22" fmla="val 36683"/>
                <a:gd name="f23" fmla="val 17047"/>
                <a:gd name="f24" fmla="val 34468"/>
                <a:gd name="f25" fmla="val 12738"/>
                <a:gd name="f26" fmla="val 34464"/>
                <a:gd name="f27" fmla="val 12725"/>
                <a:gd name="f28" fmla="val 34461"/>
                <a:gd name="f29" fmla="+- 0 0 -90"/>
                <a:gd name="f30" fmla="*/ f3 1 46281"/>
                <a:gd name="f31" fmla="*/ f4 1 39789"/>
                <a:gd name="f32" fmla="val f5"/>
                <a:gd name="f33" fmla="val f6"/>
                <a:gd name="f34" fmla="val f7"/>
                <a:gd name="f35" fmla="*/ f29 f0 1"/>
                <a:gd name="f36" fmla="+- f34 0 f32"/>
                <a:gd name="f37" fmla="+- f33 0 f32"/>
                <a:gd name="f38" fmla="*/ f35 1 f2"/>
                <a:gd name="f39" fmla="*/ f37 1 46281"/>
                <a:gd name="f40" fmla="*/ f36 1 39789"/>
                <a:gd name="f41" fmla="*/ 34457 f37 1"/>
                <a:gd name="f42" fmla="*/ 12712 f36 1"/>
                <a:gd name="f43" fmla="*/ 38653 f37 1"/>
                <a:gd name="f44" fmla="*/ 0 f36 1"/>
                <a:gd name="f45" fmla="*/ 27845 f37 1"/>
                <a:gd name="f46" fmla="*/ 5466 f36 1"/>
                <a:gd name="f47" fmla="*/ 0 f37 1"/>
                <a:gd name="f48" fmla="*/ 19450 f36 1"/>
                <a:gd name="f49" fmla="*/ 39790 f36 1"/>
                <a:gd name="f50" fmla="*/ 46281 f37 1"/>
                <a:gd name="f51" fmla="*/ 16526 f36 1"/>
                <a:gd name="f52" fmla="*/ 34468 f37 1"/>
                <a:gd name="f53" fmla="*/ 12738 f36 1"/>
                <a:gd name="f54" fmla="+- f38 0 f1"/>
                <a:gd name="f55" fmla="*/ f41 1 46281"/>
                <a:gd name="f56" fmla="*/ f42 1 39789"/>
                <a:gd name="f57" fmla="*/ f43 1 46281"/>
                <a:gd name="f58" fmla="*/ f44 1 39789"/>
                <a:gd name="f59" fmla="*/ f45 1 46281"/>
                <a:gd name="f60" fmla="*/ f46 1 39789"/>
                <a:gd name="f61" fmla="*/ f47 1 46281"/>
                <a:gd name="f62" fmla="*/ f48 1 39789"/>
                <a:gd name="f63" fmla="*/ f49 1 39789"/>
                <a:gd name="f64" fmla="*/ f50 1 46281"/>
                <a:gd name="f65" fmla="*/ f51 1 39789"/>
                <a:gd name="f66" fmla="*/ f52 1 46281"/>
                <a:gd name="f67" fmla="*/ f53 1 39789"/>
                <a:gd name="f68" fmla="*/ f32 1 f39"/>
                <a:gd name="f69" fmla="*/ f33 1 f39"/>
                <a:gd name="f70" fmla="*/ f32 1 f40"/>
                <a:gd name="f71" fmla="*/ f34 1 f40"/>
                <a:gd name="f72" fmla="*/ f55 1 f39"/>
                <a:gd name="f73" fmla="*/ f56 1 f40"/>
                <a:gd name="f74" fmla="*/ f57 1 f39"/>
                <a:gd name="f75" fmla="*/ f58 1 f40"/>
                <a:gd name="f76" fmla="*/ f59 1 f39"/>
                <a:gd name="f77" fmla="*/ f60 1 f40"/>
                <a:gd name="f78" fmla="*/ f61 1 f39"/>
                <a:gd name="f79" fmla="*/ f62 1 f40"/>
                <a:gd name="f80" fmla="*/ f63 1 f40"/>
                <a:gd name="f81" fmla="*/ f64 1 f39"/>
                <a:gd name="f82" fmla="*/ f65 1 f40"/>
                <a:gd name="f83" fmla="*/ f66 1 f39"/>
                <a:gd name="f84" fmla="*/ f67 1 f40"/>
                <a:gd name="f85" fmla="*/ f68 f30 1"/>
                <a:gd name="f86" fmla="*/ f69 f30 1"/>
                <a:gd name="f87" fmla="*/ f71 f31 1"/>
                <a:gd name="f88" fmla="*/ f70 f31 1"/>
                <a:gd name="f89" fmla="*/ f72 f30 1"/>
                <a:gd name="f90" fmla="*/ f73 f31 1"/>
                <a:gd name="f91" fmla="*/ f74 f30 1"/>
                <a:gd name="f92" fmla="*/ f75 f31 1"/>
                <a:gd name="f93" fmla="*/ f76 f30 1"/>
                <a:gd name="f94" fmla="*/ f77 f31 1"/>
                <a:gd name="f95" fmla="*/ f78 f30 1"/>
                <a:gd name="f96" fmla="*/ f79 f31 1"/>
                <a:gd name="f97" fmla="*/ f80 f31 1"/>
                <a:gd name="f98" fmla="*/ f81 f30 1"/>
                <a:gd name="f99" fmla="*/ f82 f31 1"/>
                <a:gd name="f100" fmla="*/ f83 f30 1"/>
                <a:gd name="f101" fmla="*/ f84 f31 1"/>
              </a:gdLst>
              <a:ahLst/>
              <a:cxnLst>
                <a:cxn ang="3cd4">
                  <a:pos x="hc" y="t"/>
                </a:cxn>
                <a:cxn ang="0">
                  <a:pos x="r" y="vc"/>
                </a:cxn>
                <a:cxn ang="cd4">
                  <a:pos x="hc" y="b"/>
                </a:cxn>
                <a:cxn ang="cd2">
                  <a:pos x="l" y="vc"/>
                </a:cxn>
                <a:cxn ang="f54">
                  <a:pos x="f89" y="f90"/>
                </a:cxn>
                <a:cxn ang="f54">
                  <a:pos x="f91" y="f92"/>
                </a:cxn>
                <a:cxn ang="f54">
                  <a:pos x="f93" y="f94"/>
                </a:cxn>
                <a:cxn ang="f54">
                  <a:pos x="f95" y="f96"/>
                </a:cxn>
                <a:cxn ang="f54">
                  <a:pos x="f95" y="f97"/>
                </a:cxn>
                <a:cxn ang="f54">
                  <a:pos x="f98" y="f99"/>
                </a:cxn>
                <a:cxn ang="f54">
                  <a:pos x="f100" y="f101"/>
                </a:cxn>
                <a:cxn ang="f54">
                  <a:pos x="f89" y="f90"/>
                </a:cxn>
              </a:cxnLst>
              <a:rect l="f85" t="f88" r="f86" b="f87"/>
              <a:pathLst>
                <a:path w="46281" h="39789">
                  <a:moveTo>
                    <a:pt x="f8" y="f9"/>
                  </a:moveTo>
                  <a:cubicBezTo>
                    <a:pt x="f10" y="f11"/>
                    <a:pt x="f12" y="f13"/>
                    <a:pt x="f14" y="f5"/>
                  </a:cubicBezTo>
                  <a:lnTo>
                    <a:pt x="f15" y="f16"/>
                  </a:lnTo>
                  <a:lnTo>
                    <a:pt x="f5" y="f17"/>
                  </a:lnTo>
                  <a:lnTo>
                    <a:pt x="f5" y="f18"/>
                  </a:lnTo>
                  <a:lnTo>
                    <a:pt x="f6" y="f19"/>
                  </a:lnTo>
                  <a:cubicBezTo>
                    <a:pt x="f20" y="f21"/>
                    <a:pt x="f22" y="f23"/>
                    <a:pt x="f24" y="f25"/>
                  </a:cubicBezTo>
                  <a:cubicBezTo>
                    <a:pt x="f26" y="f27"/>
                    <a:pt x="f28"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9" name="Freeform: Shape 513">
              <a:extLst>
                <a:ext uri="{FF2B5EF4-FFF2-40B4-BE49-F238E27FC236}">
                  <a16:creationId xmlns:a16="http://schemas.microsoft.com/office/drawing/2014/main" id="{B5AFFCB5-CCB7-F5DB-A50F-B487F7CD1C67}"/>
                </a:ext>
              </a:extLst>
            </p:cNvPr>
            <p:cNvSpPr/>
            <p:nvPr/>
          </p:nvSpPr>
          <p:spPr>
            <a:xfrm flipH="1">
              <a:off x="11419841" y="3116613"/>
              <a:ext cx="4069" cy="15124"/>
            </a:xfrm>
            <a:custGeom>
              <a:avLst/>
              <a:gdLst>
                <a:gd name="f0" fmla="val 10800000"/>
                <a:gd name="f1" fmla="val 5400000"/>
                <a:gd name="f2" fmla="val 180"/>
                <a:gd name="f3" fmla="val w"/>
                <a:gd name="f4" fmla="val h"/>
                <a:gd name="f5" fmla="val 0"/>
                <a:gd name="f6" fmla="val 4068"/>
                <a:gd name="f7" fmla="val 15127"/>
                <a:gd name="f8" fmla="val 4069"/>
                <a:gd name="f9" fmla="val 4078"/>
                <a:gd name="f10" fmla="val 3025"/>
                <a:gd name="f11" fmla="val 2544"/>
                <a:gd name="f12" fmla="val 5860"/>
                <a:gd name="f13" fmla="val 7500"/>
                <a:gd name="f14" fmla="val 2275"/>
                <a:gd name="f15" fmla="val 9369"/>
                <a:gd name="f16" fmla="val 3545"/>
                <a:gd name="f17" fmla="val 12191"/>
                <a:gd name="f18" fmla="val 3433"/>
                <a:gd name="f19" fmla="val 15128"/>
                <a:gd name="f20" fmla="+- 0 0 -90"/>
                <a:gd name="f21" fmla="*/ f3 1 4068"/>
                <a:gd name="f22" fmla="*/ f4 1 15127"/>
                <a:gd name="f23" fmla="val f5"/>
                <a:gd name="f24" fmla="val f6"/>
                <a:gd name="f25" fmla="val f7"/>
                <a:gd name="f26" fmla="*/ f20 f0 1"/>
                <a:gd name="f27" fmla="+- f25 0 f23"/>
                <a:gd name="f28" fmla="+- f24 0 f23"/>
                <a:gd name="f29" fmla="*/ f26 1 f2"/>
                <a:gd name="f30" fmla="*/ f28 1 4068"/>
                <a:gd name="f31" fmla="*/ f27 1 15127"/>
                <a:gd name="f32" fmla="*/ 4069 f28 1"/>
                <a:gd name="f33" fmla="*/ 0 f27 1"/>
                <a:gd name="f34" fmla="*/ 0 f28 1"/>
                <a:gd name="f35" fmla="*/ 7500 f27 1"/>
                <a:gd name="f36" fmla="*/ 3433 f28 1"/>
                <a:gd name="f37" fmla="*/ 15128 f27 1"/>
                <a:gd name="f38" fmla="+- f29 0 f1"/>
                <a:gd name="f39" fmla="*/ f32 1 4068"/>
                <a:gd name="f40" fmla="*/ f33 1 15127"/>
                <a:gd name="f41" fmla="*/ f34 1 4068"/>
                <a:gd name="f42" fmla="*/ f35 1 15127"/>
                <a:gd name="f43" fmla="*/ f36 1 4068"/>
                <a:gd name="f44" fmla="*/ f37 1 15127"/>
                <a:gd name="f45" fmla="*/ f23 1 f30"/>
                <a:gd name="f46" fmla="*/ f24 1 f30"/>
                <a:gd name="f47" fmla="*/ f23 1 f31"/>
                <a:gd name="f48" fmla="*/ f25 1 f31"/>
                <a:gd name="f49" fmla="*/ f39 1 f30"/>
                <a:gd name="f50" fmla="*/ f40 1 f31"/>
                <a:gd name="f51" fmla="*/ f41 1 f30"/>
                <a:gd name="f52" fmla="*/ f42 1 f31"/>
                <a:gd name="f53" fmla="*/ f43 1 f30"/>
                <a:gd name="f54" fmla="*/ f44 1 f31"/>
                <a:gd name="f55" fmla="*/ f45 f21 1"/>
                <a:gd name="f56" fmla="*/ f46 f21 1"/>
                <a:gd name="f57" fmla="*/ f48 f22 1"/>
                <a:gd name="f58" fmla="*/ f47 f22 1"/>
                <a:gd name="f59" fmla="*/ f49 f21 1"/>
                <a:gd name="f60" fmla="*/ f50 f22 1"/>
                <a:gd name="f61" fmla="*/ f51 f21 1"/>
                <a:gd name="f62" fmla="*/ f52 f22 1"/>
                <a:gd name="f63" fmla="*/ f53 f21 1"/>
                <a:gd name="f64" fmla="*/ f54 f22 1"/>
              </a:gdLst>
              <a:ahLst/>
              <a:cxnLst>
                <a:cxn ang="3cd4">
                  <a:pos x="hc" y="t"/>
                </a:cxn>
                <a:cxn ang="0">
                  <a:pos x="r" y="vc"/>
                </a:cxn>
                <a:cxn ang="cd4">
                  <a:pos x="hc" y="b"/>
                </a:cxn>
                <a:cxn ang="cd2">
                  <a:pos x="l" y="vc"/>
                </a:cxn>
                <a:cxn ang="f38">
                  <a:pos x="f59" y="f60"/>
                </a:cxn>
                <a:cxn ang="f38">
                  <a:pos x="f59" y="f60"/>
                </a:cxn>
                <a:cxn ang="f38">
                  <a:pos x="f61" y="f62"/>
                </a:cxn>
                <a:cxn ang="f38">
                  <a:pos x="f63" y="f64"/>
                </a:cxn>
              </a:cxnLst>
              <a:rect l="f55" t="f58" r="f56" b="f57"/>
              <a:pathLst>
                <a:path w="4068" h="15127">
                  <a:moveTo>
                    <a:pt x="f8" y="f5"/>
                  </a:moveTo>
                  <a:lnTo>
                    <a:pt x="f8" y="f5"/>
                  </a:lnTo>
                  <a:cubicBezTo>
                    <a:pt x="f9" y="f10"/>
                    <a:pt x="f11" y="f12"/>
                    <a:pt x="f5" y="f13"/>
                  </a:cubicBezTo>
                  <a:cubicBezTo>
                    <a:pt x="f14" y="f15"/>
                    <a:pt x="f16" y="f17"/>
                    <a:pt x="f18" y="f1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0" name="Freeform: Shape 514">
              <a:extLst>
                <a:ext uri="{FF2B5EF4-FFF2-40B4-BE49-F238E27FC236}">
                  <a16:creationId xmlns:a16="http://schemas.microsoft.com/office/drawing/2014/main" id="{359B268E-B878-2FC5-25B7-52C2993E4DA7}"/>
                </a:ext>
              </a:extLst>
            </p:cNvPr>
            <p:cNvSpPr/>
            <p:nvPr/>
          </p:nvSpPr>
          <p:spPr>
            <a:xfrm flipH="1">
              <a:off x="11426964" y="3106957"/>
              <a:ext cx="1527" cy="12710"/>
            </a:xfrm>
            <a:custGeom>
              <a:avLst/>
              <a:gdLst>
                <a:gd name="f0" fmla="val 10800000"/>
                <a:gd name="f1" fmla="val 5400000"/>
                <a:gd name="f2" fmla="val 180"/>
                <a:gd name="f3" fmla="val w"/>
                <a:gd name="f4" fmla="val h"/>
                <a:gd name="f5" fmla="val 0"/>
                <a:gd name="f6" fmla="val 1525"/>
                <a:gd name="f7" fmla="val 12712"/>
                <a:gd name="f8" fmla="val 1526"/>
                <a:gd name="f9" fmla="val 254"/>
                <a:gd name="f10" fmla="+- 0 0 -90"/>
                <a:gd name="f11" fmla="*/ f3 1 1525"/>
                <a:gd name="f12" fmla="*/ f4 1 12712"/>
                <a:gd name="f13" fmla="val f5"/>
                <a:gd name="f14" fmla="val f6"/>
                <a:gd name="f15" fmla="val f7"/>
                <a:gd name="f16" fmla="*/ f10 f0 1"/>
                <a:gd name="f17" fmla="+- f15 0 f13"/>
                <a:gd name="f18" fmla="+- f14 0 f13"/>
                <a:gd name="f19" fmla="*/ f16 1 f2"/>
                <a:gd name="f20" fmla="*/ f18 1 1525"/>
                <a:gd name="f21" fmla="*/ f17 1 12712"/>
                <a:gd name="f22" fmla="*/ 0 f18 1"/>
                <a:gd name="f23" fmla="*/ 0 f17 1"/>
                <a:gd name="f24" fmla="*/ 1526 f18 1"/>
                <a:gd name="f25" fmla="*/ 254 f18 1"/>
                <a:gd name="f26" fmla="+- f19 0 f1"/>
                <a:gd name="f27" fmla="*/ f22 1 1525"/>
                <a:gd name="f28" fmla="*/ f23 1 12712"/>
                <a:gd name="f29" fmla="*/ f24 1 1525"/>
                <a:gd name="f30" fmla="*/ f25 1 1525"/>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1525" h="12712">
                  <a:moveTo>
                    <a:pt x="f5" y="f5"/>
                  </a:moveTo>
                  <a:lnTo>
                    <a:pt x="f8"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1" name="Freeform: Shape 515">
              <a:extLst>
                <a:ext uri="{FF2B5EF4-FFF2-40B4-BE49-F238E27FC236}">
                  <a16:creationId xmlns:a16="http://schemas.microsoft.com/office/drawing/2014/main" id="{674FA6AE-39BD-3B82-6747-DAB7FAD2A6D0}"/>
                </a:ext>
              </a:extLst>
            </p:cNvPr>
            <p:cNvSpPr/>
            <p:nvPr/>
          </p:nvSpPr>
          <p:spPr>
            <a:xfrm flipH="1">
              <a:off x="11420846" y="3123736"/>
              <a:ext cx="14758" cy="18937"/>
            </a:xfrm>
            <a:custGeom>
              <a:avLst/>
              <a:gdLst>
                <a:gd name="f0" fmla="val 10800000"/>
                <a:gd name="f1" fmla="val 5400000"/>
                <a:gd name="f2" fmla="val 180"/>
                <a:gd name="f3" fmla="val w"/>
                <a:gd name="f4" fmla="val h"/>
                <a:gd name="f5" fmla="val 0"/>
                <a:gd name="f6" fmla="val 14755"/>
                <a:gd name="f7" fmla="val 18941"/>
                <a:gd name="f8" fmla="val 11697"/>
                <a:gd name="f9" fmla="val 16018"/>
                <a:gd name="f10" fmla="val 14749"/>
                <a:gd name="f11" fmla="val 18942"/>
                <a:gd name="f12" fmla="val 7628"/>
                <a:gd name="f13" fmla="val 14861"/>
                <a:gd name="f14" fmla="val 4691"/>
                <a:gd name="f15" fmla="val 13591"/>
                <a:gd name="f16" fmla="val 1869"/>
                <a:gd name="f17" fmla="val 11316"/>
                <a:gd name="f18" fmla="val 10993"/>
                <a:gd name="f19" fmla="val 369"/>
                <a:gd name="f20" fmla="val 10605"/>
                <a:gd name="f21" fmla="val 661"/>
                <a:gd name="f22" fmla="val 10172"/>
                <a:gd name="f23" fmla="val 890"/>
                <a:gd name="f24" fmla="val 5721"/>
                <a:gd name="f25" fmla="val 1045"/>
                <a:gd name="f26" fmla="val 6115"/>
                <a:gd name="f27" fmla="val 1997"/>
                <a:gd name="f28" fmla="val 6725"/>
                <a:gd name="f29" fmla="val 2797"/>
                <a:gd name="f30" fmla="val 7500"/>
                <a:gd name="f31" fmla="+- 0 0 -90"/>
                <a:gd name="f32" fmla="*/ f3 1 14755"/>
                <a:gd name="f33" fmla="*/ f4 1 18941"/>
                <a:gd name="f34" fmla="val f5"/>
                <a:gd name="f35" fmla="val f6"/>
                <a:gd name="f36" fmla="val f7"/>
                <a:gd name="f37" fmla="*/ f31 f0 1"/>
                <a:gd name="f38" fmla="+- f36 0 f34"/>
                <a:gd name="f39" fmla="+- f35 0 f34"/>
                <a:gd name="f40" fmla="*/ f37 1 f2"/>
                <a:gd name="f41" fmla="*/ f39 1 14755"/>
                <a:gd name="f42" fmla="*/ f38 1 18941"/>
                <a:gd name="f43" fmla="*/ 11697 f39 1"/>
                <a:gd name="f44" fmla="*/ 16018 f38 1"/>
                <a:gd name="f45" fmla="*/ 14749 f39 1"/>
                <a:gd name="f46" fmla="*/ 18942 f38 1"/>
                <a:gd name="f47" fmla="*/ 7628 f38 1"/>
                <a:gd name="f48" fmla="*/ 11316 f39 1"/>
                <a:gd name="f49" fmla="*/ 0 f38 1"/>
                <a:gd name="f50" fmla="*/ 10172 f39 1"/>
                <a:gd name="f51" fmla="*/ 890 f38 1"/>
                <a:gd name="f52" fmla="*/ 0 f39 1"/>
                <a:gd name="f53" fmla="*/ 5721 f38 1"/>
                <a:gd name="f54" fmla="*/ 2797 f39 1"/>
                <a:gd name="f55" fmla="*/ 7500 f38 1"/>
                <a:gd name="f56" fmla="+- f40 0 f1"/>
                <a:gd name="f57" fmla="*/ f43 1 14755"/>
                <a:gd name="f58" fmla="*/ f44 1 18941"/>
                <a:gd name="f59" fmla="*/ f45 1 14755"/>
                <a:gd name="f60" fmla="*/ f46 1 18941"/>
                <a:gd name="f61" fmla="*/ f47 1 18941"/>
                <a:gd name="f62" fmla="*/ f48 1 14755"/>
                <a:gd name="f63" fmla="*/ f49 1 18941"/>
                <a:gd name="f64" fmla="*/ f50 1 14755"/>
                <a:gd name="f65" fmla="*/ f51 1 18941"/>
                <a:gd name="f66" fmla="*/ f52 1 14755"/>
                <a:gd name="f67" fmla="*/ f53 1 18941"/>
                <a:gd name="f68" fmla="*/ f54 1 14755"/>
                <a:gd name="f69" fmla="*/ f55 1 18941"/>
                <a:gd name="f70" fmla="*/ f34 1 f41"/>
                <a:gd name="f71" fmla="*/ f35 1 f41"/>
                <a:gd name="f72" fmla="*/ f34 1 f42"/>
                <a:gd name="f73" fmla="*/ f36 1 f42"/>
                <a:gd name="f74" fmla="*/ f57 1 f41"/>
                <a:gd name="f75" fmla="*/ f58 1 f42"/>
                <a:gd name="f76" fmla="*/ f59 1 f41"/>
                <a:gd name="f77" fmla="*/ f60 1 f42"/>
                <a:gd name="f78" fmla="*/ f61 1 f42"/>
                <a:gd name="f79" fmla="*/ f62 1 f41"/>
                <a:gd name="f80" fmla="*/ f63 1 f42"/>
                <a:gd name="f81" fmla="*/ f64 1 f41"/>
                <a:gd name="f82" fmla="*/ f65 1 f42"/>
                <a:gd name="f83" fmla="*/ f66 1 f41"/>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3 1"/>
                <a:gd name="f95" fmla="*/ f78 f33 1"/>
                <a:gd name="f96" fmla="*/ f79 f32 1"/>
                <a:gd name="f97" fmla="*/ f80 f33 1"/>
                <a:gd name="f98" fmla="*/ f81 f32 1"/>
                <a:gd name="f99" fmla="*/ f82 f33 1"/>
                <a:gd name="f100" fmla="*/ f83 f32 1"/>
                <a:gd name="f101" fmla="*/ f84 f33 1"/>
                <a:gd name="f102" fmla="*/ f85 f32 1"/>
                <a:gd name="f103" fmla="*/ f86 f33 1"/>
              </a:gdLst>
              <a:ahLst/>
              <a:cxnLst>
                <a:cxn ang="3cd4">
                  <a:pos x="hc" y="t"/>
                </a:cxn>
                <a:cxn ang="0">
                  <a:pos x="r" y="vc"/>
                </a:cxn>
                <a:cxn ang="cd4">
                  <a:pos x="hc" y="b"/>
                </a:cxn>
                <a:cxn ang="cd2">
                  <a:pos x="l" y="vc"/>
                </a:cxn>
                <a:cxn ang="f56">
                  <a:pos x="f91" y="f92"/>
                </a:cxn>
                <a:cxn ang="f56">
                  <a:pos x="f93" y="f94"/>
                </a:cxn>
                <a:cxn ang="f56">
                  <a:pos x="f93" y="f95"/>
                </a:cxn>
                <a:cxn ang="f56">
                  <a:pos x="f96" y="f97"/>
                </a:cxn>
                <a:cxn ang="f56">
                  <a:pos x="f98" y="f99"/>
                </a:cxn>
                <a:cxn ang="f56">
                  <a:pos x="f100" y="f101"/>
                </a:cxn>
                <a:cxn ang="f56">
                  <a:pos x="f102" y="f103"/>
                </a:cxn>
              </a:cxnLst>
              <a:rect l="f87" t="f90" r="f88" b="f89"/>
              <a:pathLst>
                <a:path w="14755" h="18941">
                  <a:moveTo>
                    <a:pt x="f8" y="f9"/>
                  </a:moveTo>
                  <a:lnTo>
                    <a:pt x="f10" y="f11"/>
                  </a:lnTo>
                  <a:lnTo>
                    <a:pt x="f10" y="f12"/>
                  </a:lnTo>
                  <a:cubicBezTo>
                    <a:pt x="f13" y="f14"/>
                    <a:pt x="f15" y="f16"/>
                    <a:pt x="f17" y="f5"/>
                  </a:cubicBezTo>
                  <a:cubicBezTo>
                    <a:pt x="f18" y="f19"/>
                    <a:pt x="f20" y="f21"/>
                    <a:pt x="f22" y="f23"/>
                  </a:cubicBezTo>
                  <a:lnTo>
                    <a:pt x="f5" y="f24"/>
                  </a:lnTo>
                  <a:cubicBezTo>
                    <a:pt x="f25" y="f26"/>
                    <a:pt x="f27" y="f28"/>
                    <a:pt x="f29" y="f3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2" name="Freeform: Shape 516">
              <a:extLst>
                <a:ext uri="{FF2B5EF4-FFF2-40B4-BE49-F238E27FC236}">
                  <a16:creationId xmlns:a16="http://schemas.microsoft.com/office/drawing/2014/main" id="{8ED44DEF-ED71-8C7B-2F85-518D011785CA}"/>
                </a:ext>
              </a:extLst>
            </p:cNvPr>
            <p:cNvSpPr/>
            <p:nvPr/>
          </p:nvSpPr>
          <p:spPr>
            <a:xfrm flipH="1">
              <a:off x="9845637" y="3710287"/>
              <a:ext cx="10424" cy="9912"/>
            </a:xfrm>
            <a:custGeom>
              <a:avLst/>
              <a:gdLst>
                <a:gd name="f0" fmla="val 10800000"/>
                <a:gd name="f1" fmla="val 5400000"/>
                <a:gd name="f2" fmla="val 180"/>
                <a:gd name="f3" fmla="val w"/>
                <a:gd name="f4" fmla="val h"/>
                <a:gd name="f5" fmla="val 0"/>
                <a:gd name="f6" fmla="val 10425"/>
                <a:gd name="f7" fmla="val 9915"/>
                <a:gd name="f8" fmla="val 5213"/>
                <a:gd name="f9" fmla="val 3051"/>
                <a:gd name="f10" fmla="val 3179"/>
                <a:gd name="f11" fmla="val 2670"/>
                <a:gd name="f12" fmla="val 1335"/>
                <a:gd name="f13" fmla="val 1589"/>
                <a:gd name="f14" fmla="val 636"/>
                <a:gd name="f15" fmla="val 763"/>
                <a:gd name="f16" fmla="val 10426"/>
                <a:gd name="f17" fmla="val 9916"/>
                <a:gd name="f18" fmla="val 8824"/>
                <a:gd name="f19" fmla="val 8047"/>
                <a:gd name="f20" fmla="val 7997"/>
                <a:gd name="f21" fmla="val 5632"/>
                <a:gd name="f22" fmla="val 8137"/>
                <a:gd name="f23" fmla="val 3178"/>
                <a:gd name="f24" fmla="val 7158"/>
                <a:gd name="f25" fmla="val 3267"/>
                <a:gd name="f26" fmla="val 6179"/>
                <a:gd name="f27" fmla="val 3229"/>
                <a:gd name="f28" fmla="+- 0 0 -90"/>
                <a:gd name="f29" fmla="*/ f3 1 10425"/>
                <a:gd name="f30" fmla="*/ f4 1 9915"/>
                <a:gd name="f31" fmla="val f5"/>
                <a:gd name="f32" fmla="val f6"/>
                <a:gd name="f33" fmla="val f7"/>
                <a:gd name="f34" fmla="*/ f28 f0 1"/>
                <a:gd name="f35" fmla="+- f33 0 f31"/>
                <a:gd name="f36" fmla="+- f32 0 f31"/>
                <a:gd name="f37" fmla="*/ f34 1 f2"/>
                <a:gd name="f38" fmla="*/ f36 1 10425"/>
                <a:gd name="f39" fmla="*/ f35 1 9915"/>
                <a:gd name="f40" fmla="*/ 5213 f36 1"/>
                <a:gd name="f41" fmla="*/ 3051 f35 1"/>
                <a:gd name="f42" fmla="*/ 0 f36 1"/>
                <a:gd name="f43" fmla="*/ 0 f35 1"/>
                <a:gd name="f44" fmla="*/ 636 f36 1"/>
                <a:gd name="f45" fmla="*/ 763 f35 1"/>
                <a:gd name="f46" fmla="*/ 10426 f36 1"/>
                <a:gd name="f47" fmla="*/ 9916 f35 1"/>
                <a:gd name="f48" fmla="*/ 8137 f36 1"/>
                <a:gd name="f49" fmla="*/ 3178 f35 1"/>
                <a:gd name="f50" fmla="+- f37 0 f1"/>
                <a:gd name="f51" fmla="*/ f40 1 10425"/>
                <a:gd name="f52" fmla="*/ f41 1 9915"/>
                <a:gd name="f53" fmla="*/ f42 1 10425"/>
                <a:gd name="f54" fmla="*/ f43 1 9915"/>
                <a:gd name="f55" fmla="*/ f44 1 10425"/>
                <a:gd name="f56" fmla="*/ f45 1 9915"/>
                <a:gd name="f57" fmla="*/ f46 1 10425"/>
                <a:gd name="f58" fmla="*/ f47 1 9915"/>
                <a:gd name="f59" fmla="*/ f48 1 10425"/>
                <a:gd name="f60" fmla="*/ f49 1 9915"/>
                <a:gd name="f61" fmla="*/ f31 1 f38"/>
                <a:gd name="f62" fmla="*/ f32 1 f38"/>
                <a:gd name="f63" fmla="*/ f31 1 f39"/>
                <a:gd name="f64" fmla="*/ f33 1 f39"/>
                <a:gd name="f65" fmla="*/ f51 1 f38"/>
                <a:gd name="f66" fmla="*/ f52 1 f39"/>
                <a:gd name="f67" fmla="*/ f53 1 f38"/>
                <a:gd name="f68" fmla="*/ f54 1 f39"/>
                <a:gd name="f69" fmla="*/ f55 1 f38"/>
                <a:gd name="f70" fmla="*/ f56 1 f39"/>
                <a:gd name="f71" fmla="*/ f57 1 f38"/>
                <a:gd name="f72" fmla="*/ f58 1 f39"/>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29 1"/>
                <a:gd name="f84" fmla="*/ f70 f30 1"/>
                <a:gd name="f85" fmla="*/ f71 f29 1"/>
                <a:gd name="f86" fmla="*/ f72 f30 1"/>
                <a:gd name="f87" fmla="*/ f73 f29 1"/>
                <a:gd name="f88" fmla="*/ f74 f30 1"/>
              </a:gdLst>
              <a:ahLst/>
              <a:cxnLst>
                <a:cxn ang="3cd4">
                  <a:pos x="hc" y="t"/>
                </a:cxn>
                <a:cxn ang="0">
                  <a:pos x="r" y="vc"/>
                </a:cxn>
                <a:cxn ang="cd4">
                  <a:pos x="hc" y="b"/>
                </a:cxn>
                <a:cxn ang="cd2">
                  <a:pos x="l" y="vc"/>
                </a:cxn>
                <a:cxn ang="f50">
                  <a:pos x="f79" y="f80"/>
                </a:cxn>
                <a:cxn ang="f50">
                  <a:pos x="f81" y="f82"/>
                </a:cxn>
                <a:cxn ang="f50">
                  <a:pos x="f83" y="f84"/>
                </a:cxn>
                <a:cxn ang="f50">
                  <a:pos x="f85" y="f86"/>
                </a:cxn>
                <a:cxn ang="f50">
                  <a:pos x="f85" y="f86"/>
                </a:cxn>
                <a:cxn ang="f50">
                  <a:pos x="f87" y="f88"/>
                </a:cxn>
                <a:cxn ang="f50">
                  <a:pos x="f79" y="f80"/>
                </a:cxn>
              </a:cxnLst>
              <a:rect l="f75" t="f78" r="f76" b="f77"/>
              <a:pathLst>
                <a:path w="10425" h="9915">
                  <a:moveTo>
                    <a:pt x="f8" y="f9"/>
                  </a:moveTo>
                  <a:cubicBezTo>
                    <a:pt x="f10" y="f11"/>
                    <a:pt x="f12" y="f13"/>
                    <a:pt x="f5" y="f5"/>
                  </a:cubicBezTo>
                  <a:cubicBezTo>
                    <a:pt x="f5" y="f5"/>
                    <a:pt x="f5" y="f14"/>
                    <a:pt x="f14" y="f15"/>
                  </a:cubicBezTo>
                  <a:lnTo>
                    <a:pt x="f16" y="f17"/>
                  </a:lnTo>
                  <a:lnTo>
                    <a:pt x="f16" y="f17"/>
                  </a:lnTo>
                  <a:cubicBezTo>
                    <a:pt x="f18" y="f19"/>
                    <a:pt x="f20" y="f21"/>
                    <a:pt x="f22"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3" name="Freeform: Shape 517">
              <a:extLst>
                <a:ext uri="{FF2B5EF4-FFF2-40B4-BE49-F238E27FC236}">
                  <a16:creationId xmlns:a16="http://schemas.microsoft.com/office/drawing/2014/main" id="{ABBD7502-52A9-364A-6D0F-64C8FA679D43}"/>
                </a:ext>
              </a:extLst>
            </p:cNvPr>
            <p:cNvSpPr/>
            <p:nvPr/>
          </p:nvSpPr>
          <p:spPr>
            <a:xfrm flipH="1">
              <a:off x="9845006" y="3711686"/>
              <a:ext cx="2935" cy="8266"/>
            </a:xfrm>
            <a:custGeom>
              <a:avLst/>
              <a:gdLst>
                <a:gd name="f0" fmla="val 10800000"/>
                <a:gd name="f1" fmla="val 5400000"/>
                <a:gd name="f2" fmla="val 180"/>
                <a:gd name="f3" fmla="val w"/>
                <a:gd name="f4" fmla="val h"/>
                <a:gd name="f5" fmla="val 0"/>
                <a:gd name="f6" fmla="val 2939"/>
                <a:gd name="f7" fmla="val 8262"/>
                <a:gd name="f8" fmla="val 15"/>
                <a:gd name="f9" fmla="val 1525"/>
                <a:gd name="f10" fmla="val -125"/>
                <a:gd name="f11" fmla="val 3979"/>
                <a:gd name="f12" fmla="val 702"/>
                <a:gd name="f13" fmla="val 6394"/>
                <a:gd name="f14" fmla="val 2304"/>
                <a:gd name="f15" fmla="val 8263"/>
                <a:gd name="f16" fmla="val 2940"/>
                <a:gd name="f17" fmla="val 3559"/>
                <a:gd name="f18" fmla="val 2075"/>
                <a:gd name="f19" fmla="val 699"/>
                <a:gd name="f20" fmla="val 1083"/>
                <a:gd name="f21" fmla="val 1220"/>
                <a:gd name="f22" fmla="+- 0 0 -90"/>
                <a:gd name="f23" fmla="*/ f3 1 2939"/>
                <a:gd name="f24" fmla="*/ f4 1 8262"/>
                <a:gd name="f25" fmla="val f5"/>
                <a:gd name="f26" fmla="val f6"/>
                <a:gd name="f27" fmla="val f7"/>
                <a:gd name="f28" fmla="*/ f22 f0 1"/>
                <a:gd name="f29" fmla="+- f27 0 f25"/>
                <a:gd name="f30" fmla="+- f26 0 f25"/>
                <a:gd name="f31" fmla="*/ f28 1 f2"/>
                <a:gd name="f32" fmla="*/ f30 1 2939"/>
                <a:gd name="f33" fmla="*/ f29 1 8262"/>
                <a:gd name="f34" fmla="*/ 15 f30 1"/>
                <a:gd name="f35" fmla="*/ 1525 f29 1"/>
                <a:gd name="f36" fmla="*/ 2304 f30 1"/>
                <a:gd name="f37" fmla="*/ 8263 f29 1"/>
                <a:gd name="f38" fmla="*/ 2940 f30 1"/>
                <a:gd name="f39" fmla="*/ 3559 f29 1"/>
                <a:gd name="f40" fmla="*/ 0 f29 1"/>
                <a:gd name="f41" fmla="+- f31 0 f1"/>
                <a:gd name="f42" fmla="*/ f34 1 2939"/>
                <a:gd name="f43" fmla="*/ f35 1 8262"/>
                <a:gd name="f44" fmla="*/ f36 1 2939"/>
                <a:gd name="f45" fmla="*/ f37 1 8262"/>
                <a:gd name="f46" fmla="*/ f38 1 2939"/>
                <a:gd name="f47" fmla="*/ f39 1 8262"/>
                <a:gd name="f48" fmla="*/ f40 1 8262"/>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4 1"/>
              </a:gdLst>
              <a:ahLst/>
              <a:cxnLst>
                <a:cxn ang="3cd4">
                  <a:pos x="hc" y="t"/>
                </a:cxn>
                <a:cxn ang="0">
                  <a:pos x="r" y="vc"/>
                </a:cxn>
                <a:cxn ang="cd4">
                  <a:pos x="hc" y="b"/>
                </a:cxn>
                <a:cxn ang="cd2">
                  <a:pos x="l" y="vc"/>
                </a:cxn>
                <a:cxn ang="f41">
                  <a:pos x="f64" y="f65"/>
                </a:cxn>
                <a:cxn ang="f41">
                  <a:pos x="f66" y="f67"/>
                </a:cxn>
                <a:cxn ang="f41">
                  <a:pos x="f68" y="f69"/>
                </a:cxn>
                <a:cxn ang="f41">
                  <a:pos x="f68" y="f70"/>
                </a:cxn>
                <a:cxn ang="f41">
                  <a:pos x="f64" y="f65"/>
                </a:cxn>
              </a:cxnLst>
              <a:rect l="f60" t="f63" r="f61" b="f62"/>
              <a:pathLst>
                <a:path w="2939" h="8262">
                  <a:moveTo>
                    <a:pt x="f8" y="f9"/>
                  </a:moveTo>
                  <a:cubicBezTo>
                    <a:pt x="f10" y="f11"/>
                    <a:pt x="f12" y="f13"/>
                    <a:pt x="f14" y="f15"/>
                  </a:cubicBezTo>
                  <a:lnTo>
                    <a:pt x="f16" y="f17"/>
                  </a:lnTo>
                  <a:lnTo>
                    <a:pt x="f16"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4" name="Freeform: Shape 518">
              <a:extLst>
                <a:ext uri="{FF2B5EF4-FFF2-40B4-BE49-F238E27FC236}">
                  <a16:creationId xmlns:a16="http://schemas.microsoft.com/office/drawing/2014/main" id="{219128D9-44C9-A6A9-8EF3-5E14E14FCE58}"/>
                </a:ext>
              </a:extLst>
            </p:cNvPr>
            <p:cNvSpPr/>
            <p:nvPr/>
          </p:nvSpPr>
          <p:spPr>
            <a:xfrm flipH="1">
              <a:off x="11435989" y="3148142"/>
              <a:ext cx="4325" cy="5084"/>
            </a:xfrm>
            <a:custGeom>
              <a:avLst/>
              <a:gdLst>
                <a:gd name="f0" fmla="val 10800000"/>
                <a:gd name="f1" fmla="val 5400000"/>
                <a:gd name="f2" fmla="val 180"/>
                <a:gd name="f3" fmla="val w"/>
                <a:gd name="f4" fmla="val h"/>
                <a:gd name="f5" fmla="val 0"/>
                <a:gd name="f6" fmla="val 4322"/>
                <a:gd name="f7" fmla="val 5085"/>
                <a:gd name="f8" fmla="val 4323"/>
                <a:gd name="f9" fmla="val 2973"/>
                <a:gd name="f10" fmla="val 3712"/>
                <a:gd name="f11" fmla="val 2122"/>
                <a:gd name="f12" fmla="val 1920"/>
                <a:gd name="f13" fmla="val 1907"/>
                <a:gd name="f14" fmla="val 890"/>
                <a:gd name="f15" fmla="val 2797"/>
                <a:gd name="f16" fmla="val 3559"/>
                <a:gd name="f17" fmla="+- 0 0 -90"/>
                <a:gd name="f18" fmla="*/ f3 1 4322"/>
                <a:gd name="f19" fmla="*/ f4 1 5085"/>
                <a:gd name="f20" fmla="val f5"/>
                <a:gd name="f21" fmla="val f6"/>
                <a:gd name="f22" fmla="val f7"/>
                <a:gd name="f23" fmla="*/ f17 f0 1"/>
                <a:gd name="f24" fmla="+- f22 0 f20"/>
                <a:gd name="f25" fmla="+- f21 0 f20"/>
                <a:gd name="f26" fmla="*/ f23 1 f2"/>
                <a:gd name="f27" fmla="*/ f25 1 4322"/>
                <a:gd name="f28" fmla="*/ f24 1 5085"/>
                <a:gd name="f29" fmla="*/ 4323 f25 1"/>
                <a:gd name="f30" fmla="*/ 5085 f24 1"/>
                <a:gd name="f31" fmla="*/ 1907 f25 1"/>
                <a:gd name="f32" fmla="*/ 0 f24 1"/>
                <a:gd name="f33" fmla="*/ 0 f25 1"/>
                <a:gd name="f34" fmla="*/ 890 f24 1"/>
                <a:gd name="f35" fmla="*/ 2797 f25 1"/>
                <a:gd name="f36" fmla="*/ 3559 f24 1"/>
                <a:gd name="f37" fmla="+- f26 0 f1"/>
                <a:gd name="f38" fmla="*/ f29 1 4322"/>
                <a:gd name="f39" fmla="*/ f30 1 5085"/>
                <a:gd name="f40" fmla="*/ f31 1 4322"/>
                <a:gd name="f41" fmla="*/ f32 1 5085"/>
                <a:gd name="f42" fmla="*/ f33 1 4322"/>
                <a:gd name="f43" fmla="*/ f34 1 5085"/>
                <a:gd name="f44" fmla="*/ f35 1 4322"/>
                <a:gd name="f45" fmla="*/ f36 1 5085"/>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7"/>
                </a:cxn>
                <a:cxn ang="f37">
                  <a:pos x="f68" y="f69"/>
                </a:cxn>
              </a:cxnLst>
              <a:rect l="f58" t="f61" r="f59" b="f60"/>
              <a:pathLst>
                <a:path w="4322" h="5085">
                  <a:moveTo>
                    <a:pt x="f8" y="f7"/>
                  </a:moveTo>
                  <a:cubicBezTo>
                    <a:pt x="f9" y="f10"/>
                    <a:pt x="f11" y="f12"/>
                    <a:pt x="f13" y="f5"/>
                  </a:cubicBezTo>
                  <a:lnTo>
                    <a:pt x="f5" y="f14"/>
                  </a:lnTo>
                  <a:lnTo>
                    <a:pt x="f1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5" name="Freeform: Shape 519">
              <a:extLst>
                <a:ext uri="{FF2B5EF4-FFF2-40B4-BE49-F238E27FC236}">
                  <a16:creationId xmlns:a16="http://schemas.microsoft.com/office/drawing/2014/main" id="{51D8B294-037D-F6CC-0563-AAD7DA6090E4}"/>
                </a:ext>
              </a:extLst>
            </p:cNvPr>
            <p:cNvSpPr/>
            <p:nvPr/>
          </p:nvSpPr>
          <p:spPr>
            <a:xfrm flipH="1">
              <a:off x="11423910" y="3131234"/>
              <a:ext cx="8522" cy="8513"/>
            </a:xfrm>
            <a:custGeom>
              <a:avLst/>
              <a:gdLst>
                <a:gd name="f0" fmla="val 10800000"/>
                <a:gd name="f1" fmla="val 5400000"/>
                <a:gd name="f2" fmla="val 180"/>
                <a:gd name="f3" fmla="val w"/>
                <a:gd name="f4" fmla="val h"/>
                <a:gd name="f5" fmla="val 0"/>
                <a:gd name="f6" fmla="val 8518"/>
                <a:gd name="f7" fmla="val 8517"/>
                <a:gd name="f8" fmla="val 820"/>
                <a:gd name="f9" fmla="val 865"/>
                <a:gd name="f10" fmla="val 1507"/>
                <a:gd name="f11" fmla="val 1856"/>
                <a:gd name="f12" fmla="val 2034"/>
                <a:gd name="f13" fmla="val 2924"/>
                <a:gd name="f14" fmla="val 2381"/>
                <a:gd name="f15" fmla="val 3954"/>
                <a:gd name="f16" fmla="val 2595"/>
                <a:gd name="f17" fmla="val 5021"/>
                <a:gd name="f18" fmla="val 2670"/>
                <a:gd name="f19" fmla="val 6102"/>
                <a:gd name="f20" fmla="val 4868"/>
                <a:gd name="f21" fmla="val 6076"/>
                <a:gd name="f22" fmla="val 6983"/>
                <a:gd name="f23" fmla="val 6941"/>
                <a:gd name="f24" fmla="val 8519"/>
                <a:gd name="f25" fmla="+- 0 0 -90"/>
                <a:gd name="f26" fmla="*/ f3 1 8518"/>
                <a:gd name="f27" fmla="*/ f4 1 8517"/>
                <a:gd name="f28" fmla="val f5"/>
                <a:gd name="f29" fmla="val f6"/>
                <a:gd name="f30" fmla="val f7"/>
                <a:gd name="f31" fmla="*/ f25 f0 1"/>
                <a:gd name="f32" fmla="+- f30 0 f28"/>
                <a:gd name="f33" fmla="+- f29 0 f28"/>
                <a:gd name="f34" fmla="*/ f31 1 f2"/>
                <a:gd name="f35" fmla="*/ f33 1 8518"/>
                <a:gd name="f36" fmla="*/ f32 1 8517"/>
                <a:gd name="f37" fmla="*/ 0 f33 1"/>
                <a:gd name="f38" fmla="*/ 0 f32 1"/>
                <a:gd name="f39" fmla="*/ 2034 f33 1"/>
                <a:gd name="f40" fmla="*/ 2924 f32 1"/>
                <a:gd name="f41" fmla="*/ 2670 f33 1"/>
                <a:gd name="f42" fmla="*/ 6102 f32 1"/>
                <a:gd name="f43" fmla="*/ 8519 f33 1"/>
                <a:gd name="f44" fmla="*/ 8517 f32 1"/>
                <a:gd name="f45" fmla="+- f34 0 f1"/>
                <a:gd name="f46" fmla="*/ f37 1 8518"/>
                <a:gd name="f47" fmla="*/ f38 1 8517"/>
                <a:gd name="f48" fmla="*/ f39 1 8518"/>
                <a:gd name="f49" fmla="*/ f40 1 8517"/>
                <a:gd name="f50" fmla="*/ f41 1 8518"/>
                <a:gd name="f51" fmla="*/ f42 1 8517"/>
                <a:gd name="f52" fmla="*/ f43 1 8518"/>
                <a:gd name="f53" fmla="*/ f44 1 8517"/>
                <a:gd name="f54" fmla="*/ f28 1 f35"/>
                <a:gd name="f55" fmla="*/ f29 1 f35"/>
                <a:gd name="f56" fmla="*/ f28 1 f36"/>
                <a:gd name="f57" fmla="*/ f30 1 f36"/>
                <a:gd name="f58" fmla="*/ f46 1 f35"/>
                <a:gd name="f59" fmla="*/ f47 1 f36"/>
                <a:gd name="f60" fmla="*/ f48 1 f35"/>
                <a:gd name="f61" fmla="*/ f49 1 f36"/>
                <a:gd name="f62" fmla="*/ f50 1 f35"/>
                <a:gd name="f63" fmla="*/ f51 1 f36"/>
                <a:gd name="f64" fmla="*/ f52 1 f35"/>
                <a:gd name="f65" fmla="*/ f53 1 f36"/>
                <a:gd name="f66" fmla="*/ f54 f26 1"/>
                <a:gd name="f67" fmla="*/ f55 f26 1"/>
                <a:gd name="f68" fmla="*/ f57 f27 1"/>
                <a:gd name="f69" fmla="*/ f56 f27 1"/>
                <a:gd name="f70" fmla="*/ f58 f26 1"/>
                <a:gd name="f71" fmla="*/ f59 f27 1"/>
                <a:gd name="f72" fmla="*/ f60 f26 1"/>
                <a:gd name="f73" fmla="*/ f61 f27 1"/>
                <a:gd name="f74" fmla="*/ f62 f26 1"/>
                <a:gd name="f75" fmla="*/ f63 f27 1"/>
                <a:gd name="f76" fmla="*/ f64 f26 1"/>
                <a:gd name="f77" fmla="*/ f65 f27 1"/>
              </a:gdLst>
              <a:ahLst/>
              <a:cxnLst>
                <a:cxn ang="3cd4">
                  <a:pos x="hc" y="t"/>
                </a:cxn>
                <a:cxn ang="0">
                  <a:pos x="r" y="vc"/>
                </a:cxn>
                <a:cxn ang="cd4">
                  <a:pos x="hc" y="b"/>
                </a:cxn>
                <a:cxn ang="cd2">
                  <a:pos x="l" y="vc"/>
                </a:cxn>
                <a:cxn ang="f45">
                  <a:pos x="f70" y="f71"/>
                </a:cxn>
                <a:cxn ang="f45">
                  <a:pos x="f72" y="f73"/>
                </a:cxn>
                <a:cxn ang="f45">
                  <a:pos x="f74" y="f75"/>
                </a:cxn>
                <a:cxn ang="f45">
                  <a:pos x="f76" y="f77"/>
                </a:cxn>
              </a:cxnLst>
              <a:rect l="f66" t="f69" r="f67" b="f68"/>
              <a:pathLst>
                <a:path w="8518" h="8517">
                  <a:moveTo>
                    <a:pt x="f5" y="f5"/>
                  </a:moveTo>
                  <a:cubicBezTo>
                    <a:pt x="f8" y="f9"/>
                    <a:pt x="f10" y="f11"/>
                    <a:pt x="f12" y="f13"/>
                  </a:cubicBezTo>
                  <a:cubicBezTo>
                    <a:pt x="f14" y="f15"/>
                    <a:pt x="f16" y="f17"/>
                    <a:pt x="f18" y="f19"/>
                  </a:cubicBezTo>
                  <a:cubicBezTo>
                    <a:pt x="f20" y="f21"/>
                    <a:pt x="f22" y="f23"/>
                    <a:pt x="f24"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6" name="Freeform: Shape 520">
              <a:extLst>
                <a:ext uri="{FF2B5EF4-FFF2-40B4-BE49-F238E27FC236}">
                  <a16:creationId xmlns:a16="http://schemas.microsoft.com/office/drawing/2014/main" id="{51B761E7-E2C1-44DF-6344-287279458602}"/>
                </a:ext>
              </a:extLst>
            </p:cNvPr>
            <p:cNvSpPr/>
            <p:nvPr/>
          </p:nvSpPr>
          <p:spPr>
            <a:xfrm flipH="1">
              <a:off x="11201180" y="3138101"/>
              <a:ext cx="236079" cy="235485"/>
            </a:xfrm>
            <a:custGeom>
              <a:avLst/>
              <a:gdLst>
                <a:gd name="f0" fmla="val 10800000"/>
                <a:gd name="f1" fmla="val 5400000"/>
                <a:gd name="f2" fmla="val 180"/>
                <a:gd name="f3" fmla="val w"/>
                <a:gd name="f4" fmla="val h"/>
                <a:gd name="f5" fmla="val 0"/>
                <a:gd name="f6" fmla="val 236081"/>
                <a:gd name="f7" fmla="val 235482"/>
                <a:gd name="f8" fmla="val 220981"/>
                <a:gd name="f9" fmla="val 232637"/>
                <a:gd name="f10" fmla="val 224112"/>
                <a:gd name="f11" fmla="val 236146"/>
                <a:gd name="f12" fmla="val 229497"/>
                <a:gd name="f13" fmla="val 236451"/>
                <a:gd name="f14" fmla="val 233009"/>
                <a:gd name="f15" fmla="val 233324"/>
                <a:gd name="f16" fmla="val 233251"/>
                <a:gd name="f17" fmla="val 233108"/>
                <a:gd name="f18" fmla="val 233479"/>
                <a:gd name="f19" fmla="val 232879"/>
                <a:gd name="f20" fmla="val 233695"/>
                <a:gd name="f21" fmla="val 236877"/>
                <a:gd name="f22" fmla="val 229001"/>
                <a:gd name="f23" fmla="val 223561"/>
                <a:gd name="f24" fmla="val 219925"/>
                <a:gd name="f25" fmla="val 17546"/>
                <a:gd name="f26" fmla="val 5340"/>
                <a:gd name="f27" fmla="val 14495"/>
                <a:gd name="f28" fmla="val 2416"/>
                <a:gd name="f29" fmla="val 12959"/>
                <a:gd name="f30" fmla="val 839"/>
                <a:gd name="f31" fmla="val 10844"/>
                <a:gd name="f32" fmla="val -25"/>
                <a:gd name="f33" fmla="val 8646"/>
                <a:gd name="f34" fmla="val 1"/>
                <a:gd name="f35" fmla="val 8963"/>
                <a:gd name="f36" fmla="val 3801"/>
                <a:gd name="f37" fmla="val 6954"/>
                <a:gd name="f38" fmla="val 7412"/>
                <a:gd name="f39" fmla="val 3560"/>
                <a:gd name="f40" fmla="val 9153"/>
                <a:gd name="f41" fmla="val 10806"/>
                <a:gd name="f42" fmla="val 215"/>
                <a:gd name="f43" fmla="val 12726"/>
                <a:gd name="f44" fmla="val 1066"/>
                <a:gd name="f45" fmla="val 14518"/>
                <a:gd name="f46" fmla="val 15891"/>
                <a:gd name="f47" fmla="+- 0 0 -90"/>
                <a:gd name="f48" fmla="*/ f3 1 236081"/>
                <a:gd name="f49" fmla="*/ f4 1 235482"/>
                <a:gd name="f50" fmla="val f5"/>
                <a:gd name="f51" fmla="val f6"/>
                <a:gd name="f52" fmla="val f7"/>
                <a:gd name="f53" fmla="*/ f47 f0 1"/>
                <a:gd name="f54" fmla="+- f52 0 f50"/>
                <a:gd name="f55" fmla="+- f51 0 f50"/>
                <a:gd name="f56" fmla="*/ f53 1 f2"/>
                <a:gd name="f57" fmla="*/ f55 1 236081"/>
                <a:gd name="f58" fmla="*/ f54 1 235482"/>
                <a:gd name="f59" fmla="*/ 220981 f55 1"/>
                <a:gd name="f60" fmla="*/ 232637 f54 1"/>
                <a:gd name="f61" fmla="*/ 233009 f55 1"/>
                <a:gd name="f62" fmla="*/ 233324 f54 1"/>
                <a:gd name="f63" fmla="*/ 233695 f55 1"/>
                <a:gd name="f64" fmla="*/ 219925 f54 1"/>
                <a:gd name="f65" fmla="*/ 17546 f55 1"/>
                <a:gd name="f66" fmla="*/ 5340 f54 1"/>
                <a:gd name="f67" fmla="*/ 14495 f55 1"/>
                <a:gd name="f68" fmla="*/ 2416 f54 1"/>
                <a:gd name="f69" fmla="*/ 8646 f55 1"/>
                <a:gd name="f70" fmla="*/ 1 f54 1"/>
                <a:gd name="f71" fmla="*/ 3560 f55 1"/>
                <a:gd name="f72" fmla="*/ 9153 f54 1"/>
                <a:gd name="f73" fmla="*/ 0 f55 1"/>
                <a:gd name="f74" fmla="*/ 10806 f54 1"/>
                <a:gd name="f75" fmla="*/ 2416 f55 1"/>
                <a:gd name="f76" fmla="*/ 15891 f54 1"/>
                <a:gd name="f77" fmla="+- f56 0 f1"/>
                <a:gd name="f78" fmla="*/ f59 1 236081"/>
                <a:gd name="f79" fmla="*/ f60 1 235482"/>
                <a:gd name="f80" fmla="*/ f61 1 236081"/>
                <a:gd name="f81" fmla="*/ f62 1 235482"/>
                <a:gd name="f82" fmla="*/ f63 1 236081"/>
                <a:gd name="f83" fmla="*/ f64 1 235482"/>
                <a:gd name="f84" fmla="*/ f65 1 236081"/>
                <a:gd name="f85" fmla="*/ f66 1 235482"/>
                <a:gd name="f86" fmla="*/ f67 1 236081"/>
                <a:gd name="f87" fmla="*/ f68 1 235482"/>
                <a:gd name="f88" fmla="*/ f69 1 236081"/>
                <a:gd name="f89" fmla="*/ f70 1 235482"/>
                <a:gd name="f90" fmla="*/ f71 1 236081"/>
                <a:gd name="f91" fmla="*/ f72 1 235482"/>
                <a:gd name="f92" fmla="*/ f73 1 236081"/>
                <a:gd name="f93" fmla="*/ f74 1 235482"/>
                <a:gd name="f94" fmla="*/ f75 1 236081"/>
                <a:gd name="f95" fmla="*/ f76 1 235482"/>
                <a:gd name="f96" fmla="*/ f50 1 f57"/>
                <a:gd name="f97" fmla="*/ f51 1 f57"/>
                <a:gd name="f98" fmla="*/ f50 1 f58"/>
                <a:gd name="f99" fmla="*/ f52 1 f58"/>
                <a:gd name="f100" fmla="*/ f78 1 f57"/>
                <a:gd name="f101" fmla="*/ f79 1 f58"/>
                <a:gd name="f102" fmla="*/ f80 1 f57"/>
                <a:gd name="f103" fmla="*/ f81 1 f58"/>
                <a:gd name="f104" fmla="*/ f82 1 f57"/>
                <a:gd name="f105" fmla="*/ f83 1 f58"/>
                <a:gd name="f106" fmla="*/ f84 1 f57"/>
                <a:gd name="f107" fmla="*/ f85 1 f58"/>
                <a:gd name="f108" fmla="*/ f86 1 f57"/>
                <a:gd name="f109" fmla="*/ f87 1 f58"/>
                <a:gd name="f110" fmla="*/ f88 1 f57"/>
                <a:gd name="f111" fmla="*/ f89 1 f58"/>
                <a:gd name="f112" fmla="*/ f90 1 f57"/>
                <a:gd name="f113" fmla="*/ f91 1 f58"/>
                <a:gd name="f114" fmla="*/ f92 1 f57"/>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8 1"/>
                <a:gd name="f125" fmla="*/ f103 f49 1"/>
                <a:gd name="f126" fmla="*/ f104 f48 1"/>
                <a:gd name="f127" fmla="*/ f105 f49 1"/>
                <a:gd name="f128" fmla="*/ f106 f48 1"/>
                <a:gd name="f129" fmla="*/ f107 f49 1"/>
                <a:gd name="f130" fmla="*/ f108 f48 1"/>
                <a:gd name="f131" fmla="*/ f109 f49 1"/>
                <a:gd name="f132" fmla="*/ f110 f48 1"/>
                <a:gd name="f133" fmla="*/ f111 f49 1"/>
                <a:gd name="f134" fmla="*/ f112 f48 1"/>
                <a:gd name="f135" fmla="*/ f113 f49 1"/>
                <a:gd name="f136" fmla="*/ f114 f48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4" y="f125"/>
                </a:cxn>
                <a:cxn ang="f77">
                  <a:pos x="f126" y="f123"/>
                </a:cxn>
                <a:cxn ang="f77">
                  <a:pos x="f126" y="f127"/>
                </a:cxn>
                <a:cxn ang="f77">
                  <a:pos x="f128" y="f129"/>
                </a:cxn>
                <a:cxn ang="f77">
                  <a:pos x="f130" y="f131"/>
                </a:cxn>
                <a:cxn ang="f77">
                  <a:pos x="f132" y="f133"/>
                </a:cxn>
                <a:cxn ang="f77">
                  <a:pos x="f134" y="f135"/>
                </a:cxn>
                <a:cxn ang="f77">
                  <a:pos x="f136" y="f137"/>
                </a:cxn>
                <a:cxn ang="f77">
                  <a:pos x="f138" y="f139"/>
                </a:cxn>
              </a:cxnLst>
              <a:rect l="f118" t="f121" r="f119" b="f120"/>
              <a:pathLst>
                <a:path w="236081" h="235482">
                  <a:moveTo>
                    <a:pt x="f8" y="f9"/>
                  </a:moveTo>
                  <a:cubicBezTo>
                    <a:pt x="f10" y="f11"/>
                    <a:pt x="f12" y="f13"/>
                    <a:pt x="f14" y="f15"/>
                  </a:cubicBezTo>
                  <a:cubicBezTo>
                    <a:pt x="f16" y="f17"/>
                    <a:pt x="f18" y="f19"/>
                    <a:pt x="f20" y="f9"/>
                  </a:cubicBezTo>
                  <a:cubicBezTo>
                    <a:pt x="f21" y="f22"/>
                    <a:pt x="f21" y="f23"/>
                    <a:pt x="f20" y="f24"/>
                  </a:cubicBezTo>
                  <a:lnTo>
                    <a:pt x="f25" y="f26"/>
                  </a:lnTo>
                  <a:lnTo>
                    <a:pt x="f27" y="f28"/>
                  </a:lnTo>
                  <a:cubicBezTo>
                    <a:pt x="f29" y="f30"/>
                    <a:pt x="f31" y="f32"/>
                    <a:pt x="f33" y="f34"/>
                  </a:cubicBezTo>
                  <a:cubicBezTo>
                    <a:pt x="f35" y="f36"/>
                    <a:pt x="f37" y="f38"/>
                    <a:pt x="f39" y="f40"/>
                  </a:cubicBezTo>
                  <a:lnTo>
                    <a:pt x="f5" y="f41"/>
                  </a:lnTo>
                  <a:cubicBezTo>
                    <a:pt x="f42" y="f43"/>
                    <a:pt x="f44" y="f45"/>
                    <a:pt x="f28" y="f4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7" name="Freeform: Shape 521">
              <a:extLst>
                <a:ext uri="{FF2B5EF4-FFF2-40B4-BE49-F238E27FC236}">
                  <a16:creationId xmlns:a16="http://schemas.microsoft.com/office/drawing/2014/main" id="{3A3EC6E9-D1A1-E6B6-97AE-EF9AD3FF406A}"/>
                </a:ext>
              </a:extLst>
            </p:cNvPr>
            <p:cNvSpPr/>
            <p:nvPr/>
          </p:nvSpPr>
          <p:spPr>
            <a:xfrm flipH="1">
              <a:off x="11429725" y="3129451"/>
              <a:ext cx="215542" cy="115552"/>
            </a:xfrm>
            <a:custGeom>
              <a:avLst/>
              <a:gdLst>
                <a:gd name="f0" fmla="val 10800000"/>
                <a:gd name="f1" fmla="val 5400000"/>
                <a:gd name="f2" fmla="val 180"/>
                <a:gd name="f3" fmla="val w"/>
                <a:gd name="f4" fmla="val h"/>
                <a:gd name="f5" fmla="val 0"/>
                <a:gd name="f6" fmla="val 215546"/>
                <a:gd name="f7" fmla="val 115555"/>
                <a:gd name="f8" fmla="val 204960"/>
                <a:gd name="f9" fmla="val 19577"/>
                <a:gd name="f10" fmla="val 206868"/>
                <a:gd name="f11" fmla="val 18687"/>
                <a:gd name="f12" fmla="val 210428"/>
                <a:gd name="f13" fmla="val 17035"/>
                <a:gd name="f14" fmla="val 213821"/>
                <a:gd name="f15" fmla="val 15293"/>
                <a:gd name="f16" fmla="val 215830"/>
                <a:gd name="f17" fmla="val 11683"/>
                <a:gd name="f18" fmla="val 215514"/>
                <a:gd name="f19" fmla="val 7882"/>
                <a:gd name="f20" fmla="val 215439"/>
                <a:gd name="f21" fmla="val 6801"/>
                <a:gd name="f22" fmla="val 215225"/>
                <a:gd name="f23" fmla="val 5733"/>
                <a:gd name="f24" fmla="val 214878"/>
                <a:gd name="f25" fmla="val 4704"/>
                <a:gd name="f26" fmla="val 214350"/>
                <a:gd name="f27" fmla="val 3636"/>
                <a:gd name="f28" fmla="val 213664"/>
                <a:gd name="f29" fmla="val 2644"/>
                <a:gd name="f30" fmla="val 212843"/>
                <a:gd name="f31" fmla="val 1780"/>
                <a:gd name="f32" fmla="val 212044"/>
                <a:gd name="f33" fmla="val 1004"/>
                <a:gd name="f34" fmla="val 211091"/>
                <a:gd name="f35" fmla="val 394"/>
                <a:gd name="f36" fmla="val 210046"/>
                <a:gd name="f37" fmla="val 97885"/>
                <a:gd name="f38" fmla="val 2249"/>
                <a:gd name="f39" fmla="val 98763"/>
                <a:gd name="f40" fmla="val 4010"/>
                <a:gd name="f41" fmla="val 100568"/>
                <a:gd name="f42" fmla="val 4832"/>
                <a:gd name="f43" fmla="val 102843"/>
                <a:gd name="f44" fmla="val 7177"/>
                <a:gd name="f45" fmla="val 107394"/>
                <a:gd name="f46" fmla="val 5385"/>
                <a:gd name="f47" fmla="val 113001"/>
                <a:gd name="f48" fmla="val 826"/>
                <a:gd name="f49" fmla="val 115339"/>
                <a:gd name="f50" fmla="val 680"/>
                <a:gd name="f51" fmla="val 115416"/>
                <a:gd name="f52" fmla="val 531"/>
                <a:gd name="f53" fmla="val 115492"/>
                <a:gd name="f54" fmla="val 381"/>
                <a:gd name="f55" fmla="val 115556"/>
                <a:gd name="f56" fmla="val 204579"/>
                <a:gd name="f57" fmla="val 20213"/>
                <a:gd name="f58" fmla="+- 0 0 -90"/>
                <a:gd name="f59" fmla="*/ f3 1 215546"/>
                <a:gd name="f60" fmla="*/ f4 1 115555"/>
                <a:gd name="f61" fmla="val f5"/>
                <a:gd name="f62" fmla="val f6"/>
                <a:gd name="f63" fmla="val f7"/>
                <a:gd name="f64" fmla="*/ f58 f0 1"/>
                <a:gd name="f65" fmla="+- f63 0 f61"/>
                <a:gd name="f66" fmla="+- f62 0 f61"/>
                <a:gd name="f67" fmla="*/ f64 1 f2"/>
                <a:gd name="f68" fmla="*/ f66 1 215546"/>
                <a:gd name="f69" fmla="*/ f65 1 115555"/>
                <a:gd name="f70" fmla="*/ 204960 f66 1"/>
                <a:gd name="f71" fmla="*/ 19577 f65 1"/>
                <a:gd name="f72" fmla="*/ 206868 f66 1"/>
                <a:gd name="f73" fmla="*/ 18687 f65 1"/>
                <a:gd name="f74" fmla="*/ 210428 f66 1"/>
                <a:gd name="f75" fmla="*/ 17035 f65 1"/>
                <a:gd name="f76" fmla="*/ 215514 f66 1"/>
                <a:gd name="f77" fmla="*/ 7882 f65 1"/>
                <a:gd name="f78" fmla="*/ 214878 f66 1"/>
                <a:gd name="f79" fmla="*/ 4704 f65 1"/>
                <a:gd name="f80" fmla="*/ 212843 f66 1"/>
                <a:gd name="f81" fmla="*/ 1780 f65 1"/>
                <a:gd name="f82" fmla="*/ 210046 f66 1"/>
                <a:gd name="f83" fmla="*/ 0 f65 1"/>
                <a:gd name="f84" fmla="*/ 0 f66 1"/>
                <a:gd name="f85" fmla="*/ 97885 f65 1"/>
                <a:gd name="f86" fmla="*/ 4832 f66 1"/>
                <a:gd name="f87" fmla="*/ 102843 f65 1"/>
                <a:gd name="f88" fmla="*/ 826 f66 1"/>
                <a:gd name="f89" fmla="*/ 115339 f65 1"/>
                <a:gd name="f90" fmla="*/ 381 f66 1"/>
                <a:gd name="f91" fmla="*/ 115556 f65 1"/>
                <a:gd name="f92" fmla="*/ 204579 f66 1"/>
                <a:gd name="f93" fmla="*/ 20213 f65 1"/>
                <a:gd name="f94" fmla="+- f67 0 f1"/>
                <a:gd name="f95" fmla="*/ f70 1 215546"/>
                <a:gd name="f96" fmla="*/ f71 1 115555"/>
                <a:gd name="f97" fmla="*/ f72 1 215546"/>
                <a:gd name="f98" fmla="*/ f73 1 115555"/>
                <a:gd name="f99" fmla="*/ f74 1 215546"/>
                <a:gd name="f100" fmla="*/ f75 1 115555"/>
                <a:gd name="f101" fmla="*/ f76 1 215546"/>
                <a:gd name="f102" fmla="*/ f77 1 115555"/>
                <a:gd name="f103" fmla="*/ f78 1 215546"/>
                <a:gd name="f104" fmla="*/ f79 1 115555"/>
                <a:gd name="f105" fmla="*/ f80 1 215546"/>
                <a:gd name="f106" fmla="*/ f81 1 115555"/>
                <a:gd name="f107" fmla="*/ f82 1 215546"/>
                <a:gd name="f108" fmla="*/ f83 1 115555"/>
                <a:gd name="f109" fmla="*/ f84 1 215546"/>
                <a:gd name="f110" fmla="*/ f85 1 115555"/>
                <a:gd name="f111" fmla="*/ f86 1 215546"/>
                <a:gd name="f112" fmla="*/ f87 1 115555"/>
                <a:gd name="f113" fmla="*/ f88 1 215546"/>
                <a:gd name="f114" fmla="*/ f89 1 115555"/>
                <a:gd name="f115" fmla="*/ f90 1 215546"/>
                <a:gd name="f116" fmla="*/ f91 1 115555"/>
                <a:gd name="f117" fmla="*/ f92 1 215546"/>
                <a:gd name="f118" fmla="*/ f93 1 115555"/>
                <a:gd name="f119" fmla="*/ f61 1 f68"/>
                <a:gd name="f120" fmla="*/ f62 1 f68"/>
                <a:gd name="f121" fmla="*/ f61 1 f69"/>
                <a:gd name="f122" fmla="*/ f63 1 f69"/>
                <a:gd name="f123" fmla="*/ f95 1 f68"/>
                <a:gd name="f124" fmla="*/ f96 1 f69"/>
                <a:gd name="f125" fmla="*/ f97 1 f68"/>
                <a:gd name="f126" fmla="*/ f98 1 f69"/>
                <a:gd name="f127" fmla="*/ f99 1 f68"/>
                <a:gd name="f128" fmla="*/ f100 1 f69"/>
                <a:gd name="f129" fmla="*/ f101 1 f68"/>
                <a:gd name="f130" fmla="*/ f102 1 f69"/>
                <a:gd name="f131" fmla="*/ f103 1 f68"/>
                <a:gd name="f132" fmla="*/ f104 1 f69"/>
                <a:gd name="f133" fmla="*/ f105 1 f68"/>
                <a:gd name="f134" fmla="*/ f106 1 f69"/>
                <a:gd name="f135" fmla="*/ f107 1 f68"/>
                <a:gd name="f136" fmla="*/ f108 1 f69"/>
                <a:gd name="f137" fmla="*/ f109 1 f68"/>
                <a:gd name="f138" fmla="*/ f110 1 f69"/>
                <a:gd name="f139" fmla="*/ f111 1 f68"/>
                <a:gd name="f140" fmla="*/ f112 1 f69"/>
                <a:gd name="f141" fmla="*/ f113 1 f68"/>
                <a:gd name="f142" fmla="*/ f114 1 f69"/>
                <a:gd name="f143" fmla="*/ f115 1 f68"/>
                <a:gd name="f144" fmla="*/ f116 1 f69"/>
                <a:gd name="f145" fmla="*/ f117 1 f68"/>
                <a:gd name="f146" fmla="*/ f118 1 f69"/>
                <a:gd name="f147" fmla="*/ f119 f59 1"/>
                <a:gd name="f148" fmla="*/ f120 f59 1"/>
                <a:gd name="f149" fmla="*/ f122 f60 1"/>
                <a:gd name="f150" fmla="*/ f121 f60 1"/>
                <a:gd name="f151" fmla="*/ f123 f59 1"/>
                <a:gd name="f152" fmla="*/ f124 f60 1"/>
                <a:gd name="f153" fmla="*/ f125 f59 1"/>
                <a:gd name="f154" fmla="*/ f126 f60 1"/>
                <a:gd name="f155" fmla="*/ f127 f59 1"/>
                <a:gd name="f156" fmla="*/ f128 f60 1"/>
                <a:gd name="f157" fmla="*/ f129 f59 1"/>
                <a:gd name="f158" fmla="*/ f130 f60 1"/>
                <a:gd name="f159" fmla="*/ f131 f59 1"/>
                <a:gd name="f160" fmla="*/ f132 f60 1"/>
                <a:gd name="f161" fmla="*/ f133 f59 1"/>
                <a:gd name="f162" fmla="*/ f134 f60 1"/>
                <a:gd name="f163" fmla="*/ f135 f59 1"/>
                <a:gd name="f164" fmla="*/ f136 f60 1"/>
                <a:gd name="f165" fmla="*/ f137 f59 1"/>
                <a:gd name="f166" fmla="*/ f138 f60 1"/>
                <a:gd name="f167" fmla="*/ f139 f59 1"/>
                <a:gd name="f168" fmla="*/ f140 f60 1"/>
                <a:gd name="f169" fmla="*/ f141 f59 1"/>
                <a:gd name="f170" fmla="*/ f142 f60 1"/>
                <a:gd name="f171" fmla="*/ f143 f59 1"/>
                <a:gd name="f172" fmla="*/ f144 f60 1"/>
                <a:gd name="f173" fmla="*/ f145 f59 1"/>
                <a:gd name="f174" fmla="*/ f146 f60 1"/>
              </a:gdLst>
              <a:ahLst/>
              <a:cxnLst>
                <a:cxn ang="3cd4">
                  <a:pos x="hc" y="t"/>
                </a:cxn>
                <a:cxn ang="0">
                  <a:pos x="r" y="vc"/>
                </a:cxn>
                <a:cxn ang="cd4">
                  <a:pos x="hc" y="b"/>
                </a:cxn>
                <a:cxn ang="cd2">
                  <a:pos x="l" y="vc"/>
                </a:cxn>
                <a:cxn ang="f94">
                  <a:pos x="f151" y="f152"/>
                </a:cxn>
                <a:cxn ang="f94">
                  <a:pos x="f153" y="f154"/>
                </a:cxn>
                <a:cxn ang="f94">
                  <a:pos x="f155" y="f156"/>
                </a:cxn>
                <a:cxn ang="f94">
                  <a:pos x="f157" y="f158"/>
                </a:cxn>
                <a:cxn ang="f94">
                  <a:pos x="f159" y="f160"/>
                </a:cxn>
                <a:cxn ang="f94">
                  <a:pos x="f161" y="f162"/>
                </a:cxn>
                <a:cxn ang="f94">
                  <a:pos x="f163" y="f164"/>
                </a:cxn>
                <a:cxn ang="f94">
                  <a:pos x="f163" y="f164"/>
                </a:cxn>
                <a:cxn ang="f94">
                  <a:pos x="f165" y="f166"/>
                </a:cxn>
                <a:cxn ang="f94">
                  <a:pos x="f167" y="f168"/>
                </a:cxn>
                <a:cxn ang="f94">
                  <a:pos x="f169" y="f170"/>
                </a:cxn>
                <a:cxn ang="f94">
                  <a:pos x="f171" y="f172"/>
                </a:cxn>
                <a:cxn ang="f94">
                  <a:pos x="f173" y="f174"/>
                </a:cxn>
              </a:cxnLst>
              <a:rect l="f147" t="f150" r="f148" b="f149"/>
              <a:pathLst>
                <a:path w="215546" h="115555">
                  <a:moveTo>
                    <a:pt x="f8" y="f9"/>
                  </a:moveTo>
                  <a:lnTo>
                    <a:pt x="f10" y="f11"/>
                  </a:lnTo>
                  <a:lnTo>
                    <a:pt x="f12" y="f13"/>
                  </a:lnTo>
                  <a:cubicBezTo>
                    <a:pt x="f14" y="f15"/>
                    <a:pt x="f16" y="f17"/>
                    <a:pt x="f18" y="f19"/>
                  </a:cubicBezTo>
                  <a:cubicBezTo>
                    <a:pt x="f20" y="f21"/>
                    <a:pt x="f22" y="f23"/>
                    <a:pt x="f24" y="f25"/>
                  </a:cubicBezTo>
                  <a:cubicBezTo>
                    <a:pt x="f26" y="f27"/>
                    <a:pt x="f28" y="f29"/>
                    <a:pt x="f30" y="f31"/>
                  </a:cubicBezTo>
                  <a:cubicBezTo>
                    <a:pt x="f32" y="f33"/>
                    <a:pt x="f34" y="f35"/>
                    <a:pt x="f36" y="f5"/>
                  </a:cubicBezTo>
                  <a:lnTo>
                    <a:pt x="f36" y="f5"/>
                  </a:lnTo>
                  <a:lnTo>
                    <a:pt x="f5" y="f37"/>
                  </a:lnTo>
                  <a:cubicBezTo>
                    <a:pt x="f38" y="f39"/>
                    <a:pt x="f40" y="f41"/>
                    <a:pt x="f42" y="f43"/>
                  </a:cubicBezTo>
                  <a:cubicBezTo>
                    <a:pt x="f44" y="f45"/>
                    <a:pt x="f46" y="f47"/>
                    <a:pt x="f48" y="f49"/>
                  </a:cubicBezTo>
                  <a:cubicBezTo>
                    <a:pt x="f50" y="f51"/>
                    <a:pt x="f52" y="f53"/>
                    <a:pt x="f54" y="f55"/>
                  </a:cubicBezTo>
                  <a:lnTo>
                    <a:pt x="f56" y="f5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8" name="Freeform: Shape 522">
              <a:extLst>
                <a:ext uri="{FF2B5EF4-FFF2-40B4-BE49-F238E27FC236}">
                  <a16:creationId xmlns:a16="http://schemas.microsoft.com/office/drawing/2014/main" id="{00EEC9C3-3F0E-E09C-5540-30DE7FB471A3}"/>
                </a:ext>
              </a:extLst>
            </p:cNvPr>
            <p:cNvSpPr/>
            <p:nvPr/>
          </p:nvSpPr>
          <p:spPr>
            <a:xfrm flipH="1">
              <a:off x="11639278" y="3226835"/>
              <a:ext cx="23408" cy="20336"/>
            </a:xfrm>
            <a:custGeom>
              <a:avLst/>
              <a:gdLst>
                <a:gd name="f0" fmla="val 10800000"/>
                <a:gd name="f1" fmla="val 5400000"/>
                <a:gd name="f2" fmla="val 180"/>
                <a:gd name="f3" fmla="val w"/>
                <a:gd name="f4" fmla="val h"/>
                <a:gd name="f5" fmla="val 0"/>
                <a:gd name="f6" fmla="val 23409"/>
                <a:gd name="f7" fmla="val 20339"/>
                <a:gd name="f8" fmla="val 1780"/>
                <a:gd name="f9" fmla="val 9916"/>
                <a:gd name="f10" fmla="val 2924"/>
                <a:gd name="f11" fmla="val 10678"/>
                <a:gd name="f12" fmla="val 12460"/>
                <a:gd name="f13" fmla="val 20340"/>
                <a:gd name="f14" fmla="val 17928"/>
                <a:gd name="f15" fmla="val 17670"/>
                <a:gd name="f16" fmla="val 22604"/>
                <a:gd name="f17" fmla="val 15573"/>
                <a:gd name="f18" fmla="val 24692"/>
                <a:gd name="f19" fmla="val 10081"/>
                <a:gd name="f20" fmla="val 22593"/>
                <a:gd name="f21" fmla="val 5403"/>
                <a:gd name="f22" fmla="val 22524"/>
                <a:gd name="f23" fmla="val 5250"/>
                <a:gd name="f24" fmla="val 22453"/>
                <a:gd name="f25" fmla="val 5110"/>
                <a:gd name="f26" fmla="val 22378"/>
                <a:gd name="f27" fmla="val 4958"/>
                <a:gd name="f28" fmla="val 21556"/>
                <a:gd name="f29" fmla="val 2682"/>
                <a:gd name="f30" fmla="val 19795"/>
                <a:gd name="f31" fmla="val 877"/>
                <a:gd name="f32" fmla="val 17546"/>
                <a:gd name="f33" fmla="val 6230"/>
                <a:gd name="f34" fmla="val 5339"/>
                <a:gd name="f35" fmla="val 8263"/>
                <a:gd name="f36" fmla="+- 0 0 -90"/>
                <a:gd name="f37" fmla="*/ f3 1 23409"/>
                <a:gd name="f38" fmla="*/ f4 1 20339"/>
                <a:gd name="f39" fmla="val f5"/>
                <a:gd name="f40" fmla="val f6"/>
                <a:gd name="f41" fmla="val f7"/>
                <a:gd name="f42" fmla="*/ f36 f0 1"/>
                <a:gd name="f43" fmla="+- f41 0 f39"/>
                <a:gd name="f44" fmla="+- f40 0 f39"/>
                <a:gd name="f45" fmla="*/ f42 1 f2"/>
                <a:gd name="f46" fmla="*/ f44 1 23409"/>
                <a:gd name="f47" fmla="*/ f43 1 20339"/>
                <a:gd name="f48" fmla="*/ 1780 f44 1"/>
                <a:gd name="f49" fmla="*/ 9916 f43 1"/>
                <a:gd name="f50" fmla="*/ 2924 f44 1"/>
                <a:gd name="f51" fmla="*/ 10678 f43 1"/>
                <a:gd name="f52" fmla="*/ 12460 f44 1"/>
                <a:gd name="f53" fmla="*/ 20340 f43 1"/>
                <a:gd name="f54" fmla="*/ 17928 f44 1"/>
                <a:gd name="f55" fmla="*/ 17670 f43 1"/>
                <a:gd name="f56" fmla="*/ 22593 f44 1"/>
                <a:gd name="f57" fmla="*/ 5403 f43 1"/>
                <a:gd name="f58" fmla="*/ 22378 f44 1"/>
                <a:gd name="f59" fmla="*/ 4958 f43 1"/>
                <a:gd name="f60" fmla="*/ 17546 f44 1"/>
                <a:gd name="f61" fmla="*/ 0 f43 1"/>
                <a:gd name="f62" fmla="*/ 6230 f44 1"/>
                <a:gd name="f63" fmla="*/ 5339 f43 1"/>
                <a:gd name="f64" fmla="*/ 0 f44 1"/>
                <a:gd name="f65" fmla="*/ 8263 f43 1"/>
                <a:gd name="f66" fmla="+- f45 0 f1"/>
                <a:gd name="f67" fmla="*/ f48 1 23409"/>
                <a:gd name="f68" fmla="*/ f49 1 20339"/>
                <a:gd name="f69" fmla="*/ f50 1 23409"/>
                <a:gd name="f70" fmla="*/ f51 1 20339"/>
                <a:gd name="f71" fmla="*/ f52 1 23409"/>
                <a:gd name="f72" fmla="*/ f53 1 20339"/>
                <a:gd name="f73" fmla="*/ f54 1 23409"/>
                <a:gd name="f74" fmla="*/ f55 1 20339"/>
                <a:gd name="f75" fmla="*/ f56 1 23409"/>
                <a:gd name="f76" fmla="*/ f57 1 20339"/>
                <a:gd name="f77" fmla="*/ f58 1 23409"/>
                <a:gd name="f78" fmla="*/ f59 1 20339"/>
                <a:gd name="f79" fmla="*/ f60 1 23409"/>
                <a:gd name="f80" fmla="*/ f61 1 20339"/>
                <a:gd name="f81" fmla="*/ f62 1 23409"/>
                <a:gd name="f82" fmla="*/ f63 1 20339"/>
                <a:gd name="f83" fmla="*/ f64 1 23409"/>
                <a:gd name="f84" fmla="*/ f65 1 20339"/>
                <a:gd name="f85" fmla="*/ f39 1 f46"/>
                <a:gd name="f86" fmla="*/ f40 1 f46"/>
                <a:gd name="f87" fmla="*/ f39 1 f47"/>
                <a:gd name="f88" fmla="*/ f41 1 f47"/>
                <a:gd name="f89" fmla="*/ f67 1 f46"/>
                <a:gd name="f90" fmla="*/ f68 1 f47"/>
                <a:gd name="f91" fmla="*/ f69 1 f46"/>
                <a:gd name="f92" fmla="*/ f70 1 f47"/>
                <a:gd name="f93" fmla="*/ f71 1 f46"/>
                <a:gd name="f94" fmla="*/ f72 1 f47"/>
                <a:gd name="f95" fmla="*/ f73 1 f46"/>
                <a:gd name="f96" fmla="*/ f74 1 f47"/>
                <a:gd name="f97" fmla="*/ f75 1 f46"/>
                <a:gd name="f98" fmla="*/ f76 1 f47"/>
                <a:gd name="f99" fmla="*/ f77 1 f46"/>
                <a:gd name="f100" fmla="*/ f78 1 f47"/>
                <a:gd name="f101" fmla="*/ f79 1 f46"/>
                <a:gd name="f102" fmla="*/ f80 1 f47"/>
                <a:gd name="f103" fmla="*/ f81 1 f46"/>
                <a:gd name="f104" fmla="*/ f82 1 f47"/>
                <a:gd name="f105" fmla="*/ f83 1 f46"/>
                <a:gd name="f106" fmla="*/ f84 1 f47"/>
                <a:gd name="f107" fmla="*/ f85 f37 1"/>
                <a:gd name="f108" fmla="*/ f86 f37 1"/>
                <a:gd name="f109" fmla="*/ f88 f38 1"/>
                <a:gd name="f110" fmla="*/ f87 f38 1"/>
                <a:gd name="f111" fmla="*/ f89 f37 1"/>
                <a:gd name="f112" fmla="*/ f90 f38 1"/>
                <a:gd name="f113" fmla="*/ f91 f37 1"/>
                <a:gd name="f114" fmla="*/ f92 f38 1"/>
                <a:gd name="f115" fmla="*/ f93 f37 1"/>
                <a:gd name="f116" fmla="*/ f94 f38 1"/>
                <a:gd name="f117" fmla="*/ f95 f37 1"/>
                <a:gd name="f118" fmla="*/ f96 f38 1"/>
                <a:gd name="f119" fmla="*/ f97 f37 1"/>
                <a:gd name="f120" fmla="*/ f98 f38 1"/>
                <a:gd name="f121" fmla="*/ f99 f37 1"/>
                <a:gd name="f122" fmla="*/ f100 f38 1"/>
                <a:gd name="f123" fmla="*/ f101 f37 1"/>
                <a:gd name="f124" fmla="*/ f102 f38 1"/>
                <a:gd name="f125" fmla="*/ f103 f37 1"/>
                <a:gd name="f126" fmla="*/ f104 f38 1"/>
                <a:gd name="f127" fmla="*/ f105 f37 1"/>
                <a:gd name="f128" fmla="*/ f106 f38 1"/>
              </a:gdLst>
              <a:ahLst/>
              <a:cxnLst>
                <a:cxn ang="3cd4">
                  <a:pos x="hc" y="t"/>
                </a:cxn>
                <a:cxn ang="0">
                  <a:pos x="r" y="vc"/>
                </a:cxn>
                <a:cxn ang="cd4">
                  <a:pos x="hc" y="b"/>
                </a:cxn>
                <a:cxn ang="cd2">
                  <a:pos x="l" y="vc"/>
                </a:cxn>
                <a:cxn ang="f66">
                  <a:pos x="f111" y="f112"/>
                </a:cxn>
                <a:cxn ang="f66">
                  <a:pos x="f113" y="f114"/>
                </a:cxn>
                <a:cxn ang="f66">
                  <a:pos x="f115" y="f116"/>
                </a:cxn>
                <a:cxn ang="f66">
                  <a:pos x="f117" y="f118"/>
                </a:cxn>
                <a:cxn ang="f66">
                  <a:pos x="f119" y="f120"/>
                </a:cxn>
                <a:cxn ang="f66">
                  <a:pos x="f121" y="f122"/>
                </a:cxn>
                <a:cxn ang="f66">
                  <a:pos x="f123" y="f124"/>
                </a:cxn>
                <a:cxn ang="f66">
                  <a:pos x="f125" y="f126"/>
                </a:cxn>
                <a:cxn ang="f66">
                  <a:pos x="f127" y="f128"/>
                </a:cxn>
                <a:cxn ang="f66">
                  <a:pos x="f127" y="f128"/>
                </a:cxn>
              </a:cxnLst>
              <a:rect l="f107" t="f110" r="f108" b="f109"/>
              <a:pathLst>
                <a:path w="23409" h="20339">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5"/>
                  </a:cubicBezTo>
                  <a:lnTo>
                    <a:pt x="f33" y="f34"/>
                  </a:lnTo>
                  <a:lnTo>
                    <a:pt x="f5" y="f35"/>
                  </a:lnTo>
                  <a:lnTo>
                    <a:pt x="f5"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9" name="Freeform: Shape 523">
              <a:extLst>
                <a:ext uri="{FF2B5EF4-FFF2-40B4-BE49-F238E27FC236}">
                  <a16:creationId xmlns:a16="http://schemas.microsoft.com/office/drawing/2014/main" id="{A23F7A38-EDBE-FAA9-479D-5EF0A30F48E0}"/>
                </a:ext>
              </a:extLst>
            </p:cNvPr>
            <p:cNvSpPr/>
            <p:nvPr/>
          </p:nvSpPr>
          <p:spPr>
            <a:xfrm flipH="1">
              <a:off x="11150285" y="3679902"/>
              <a:ext cx="84554" cy="87462"/>
            </a:xfrm>
            <a:custGeom>
              <a:avLst/>
              <a:gdLst>
                <a:gd name="f0" fmla="val 10800000"/>
                <a:gd name="f1" fmla="val 5400000"/>
                <a:gd name="f2" fmla="val 180"/>
                <a:gd name="f3" fmla="val w"/>
                <a:gd name="f4" fmla="val h"/>
                <a:gd name="f5" fmla="val 0"/>
                <a:gd name="f6" fmla="val 84552"/>
                <a:gd name="f7" fmla="val 87461"/>
                <a:gd name="f8" fmla="val 74635"/>
                <a:gd name="f9" fmla="val 83012"/>
                <a:gd name="f10" fmla="val 82249"/>
                <a:gd name="f11" fmla="val 81868"/>
                <a:gd name="f12" fmla="val 74578"/>
                <a:gd name="f13" fmla="val 81232"/>
                <a:gd name="f14" fmla="val 80597"/>
                <a:gd name="f15" fmla="val 79961"/>
                <a:gd name="f16" fmla="val 74898"/>
                <a:gd name="f17" fmla="val 79363"/>
                <a:gd name="f18" fmla="val 75240"/>
                <a:gd name="f19" fmla="val 78817"/>
                <a:gd name="f20" fmla="val 75652"/>
                <a:gd name="f21" fmla="val 78308"/>
                <a:gd name="f22" fmla="val 77164"/>
                <a:gd name="f23" fmla="val 76080"/>
                <a:gd name="f24" fmla="val 76681"/>
                <a:gd name="f25" fmla="val 76598"/>
                <a:gd name="f26" fmla="val 76300"/>
                <a:gd name="f27" fmla="val 77178"/>
                <a:gd name="f28" fmla="val 76020"/>
                <a:gd name="f29" fmla="val 78449"/>
                <a:gd name="f30" fmla="val 75130"/>
                <a:gd name="f31" fmla="val 79975"/>
                <a:gd name="f32" fmla="val 80605"/>
                <a:gd name="f33" fmla="val 75003"/>
                <a:gd name="f34" fmla="val 81253"/>
                <a:gd name="f35" fmla="val 81882"/>
                <a:gd name="f36" fmla="val 83027"/>
                <a:gd name="f37" fmla="val 84553"/>
                <a:gd name="f38" fmla="val 82391"/>
                <a:gd name="f39" fmla="val 72969"/>
                <a:gd name="f40" fmla="val 12715"/>
                <a:gd name="f41" fmla="val 15952"/>
                <a:gd name="f42" fmla="val 3623"/>
                <a:gd name="f43" fmla="val 9089"/>
                <a:gd name="f44" fmla="val 12712"/>
                <a:gd name="f45" fmla="val 9583"/>
                <a:gd name="f46" fmla="val 16221"/>
                <a:gd name="f47" fmla="val 4198"/>
                <a:gd name="f48" fmla="val 16526"/>
                <a:gd name="f49" fmla="val 687"/>
                <a:gd name="f50" fmla="val 13399"/>
                <a:gd name="f51" fmla="val 445"/>
                <a:gd name="f52" fmla="val 13183"/>
                <a:gd name="f53" fmla="val 216"/>
                <a:gd name="f54" fmla="val 12954"/>
                <a:gd name="f55" fmla="val 73745"/>
                <a:gd name="f56" fmla="val 83139"/>
                <a:gd name="f57" fmla="+- 0 0 -90"/>
                <a:gd name="f58" fmla="*/ f3 1 84552"/>
                <a:gd name="f59" fmla="*/ f4 1 87461"/>
                <a:gd name="f60" fmla="val f5"/>
                <a:gd name="f61" fmla="val f6"/>
                <a:gd name="f62" fmla="val f7"/>
                <a:gd name="f63" fmla="*/ f57 f0 1"/>
                <a:gd name="f64" fmla="+- f62 0 f60"/>
                <a:gd name="f65" fmla="+- f61 0 f60"/>
                <a:gd name="f66" fmla="*/ f63 1 f2"/>
                <a:gd name="f67" fmla="*/ f65 1 84552"/>
                <a:gd name="f68" fmla="*/ f64 1 87461"/>
                <a:gd name="f69" fmla="*/ 74635 f65 1"/>
                <a:gd name="f70" fmla="*/ 83012 f64 1"/>
                <a:gd name="f71" fmla="*/ 81868 f64 1"/>
                <a:gd name="f72" fmla="*/ 79961 f64 1"/>
                <a:gd name="f73" fmla="*/ 75652 f65 1"/>
                <a:gd name="f74" fmla="*/ 78308 f64 1"/>
                <a:gd name="f75" fmla="*/ 77164 f64 1"/>
                <a:gd name="f76" fmla="*/ 77178 f65 1"/>
                <a:gd name="f77" fmla="*/ 76020 f64 1"/>
                <a:gd name="f78" fmla="*/ 78449 f65 1"/>
                <a:gd name="f79" fmla="*/ 75130 f64 1"/>
                <a:gd name="f80" fmla="*/ 79975 f65 1"/>
                <a:gd name="f81" fmla="*/ 81882 f65 1"/>
                <a:gd name="f82" fmla="*/ 83027 f65 1"/>
                <a:gd name="f83" fmla="*/ 84553 f65 1"/>
                <a:gd name="f84" fmla="*/ 82391 f65 1"/>
                <a:gd name="f85" fmla="*/ 72969 f64 1"/>
                <a:gd name="f86" fmla="*/ 12715 f65 1"/>
                <a:gd name="f87" fmla="*/ 0 f64 1"/>
                <a:gd name="f88" fmla="*/ 12712 f64 1"/>
                <a:gd name="f89" fmla="*/ 687 f65 1"/>
                <a:gd name="f90" fmla="*/ 13399 f64 1"/>
                <a:gd name="f91" fmla="*/ 0 f65 1"/>
                <a:gd name="f92" fmla="*/ 73745 f65 1"/>
                <a:gd name="f93" fmla="*/ 87461 f64 1"/>
                <a:gd name="f94" fmla="*/ 83139 f64 1"/>
                <a:gd name="f95" fmla="+- f66 0 f1"/>
                <a:gd name="f96" fmla="*/ f69 1 84552"/>
                <a:gd name="f97" fmla="*/ f70 1 87461"/>
                <a:gd name="f98" fmla="*/ f71 1 87461"/>
                <a:gd name="f99" fmla="*/ f72 1 87461"/>
                <a:gd name="f100" fmla="*/ f73 1 84552"/>
                <a:gd name="f101" fmla="*/ f74 1 87461"/>
                <a:gd name="f102" fmla="*/ f75 1 87461"/>
                <a:gd name="f103" fmla="*/ f76 1 84552"/>
                <a:gd name="f104" fmla="*/ f77 1 87461"/>
                <a:gd name="f105" fmla="*/ f78 1 84552"/>
                <a:gd name="f106" fmla="*/ f79 1 87461"/>
                <a:gd name="f107" fmla="*/ f80 1 84552"/>
                <a:gd name="f108" fmla="*/ f81 1 84552"/>
                <a:gd name="f109" fmla="*/ f82 1 84552"/>
                <a:gd name="f110" fmla="*/ f83 1 84552"/>
                <a:gd name="f111" fmla="*/ f84 1 84552"/>
                <a:gd name="f112" fmla="*/ f85 1 87461"/>
                <a:gd name="f113" fmla="*/ f86 1 84552"/>
                <a:gd name="f114" fmla="*/ f87 1 87461"/>
                <a:gd name="f115" fmla="*/ f88 1 87461"/>
                <a:gd name="f116" fmla="*/ f89 1 84552"/>
                <a:gd name="f117" fmla="*/ f90 1 87461"/>
                <a:gd name="f118" fmla="*/ f91 1 84552"/>
                <a:gd name="f119" fmla="*/ f92 1 84552"/>
                <a:gd name="f120" fmla="*/ f93 1 87461"/>
                <a:gd name="f121" fmla="*/ f94 1 87461"/>
                <a:gd name="f122" fmla="*/ f60 1 f67"/>
                <a:gd name="f123" fmla="*/ f61 1 f67"/>
                <a:gd name="f124" fmla="*/ f60 1 f68"/>
                <a:gd name="f125" fmla="*/ f62 1 f68"/>
                <a:gd name="f126" fmla="*/ f96 1 f67"/>
                <a:gd name="f127" fmla="*/ f97 1 f68"/>
                <a:gd name="f128" fmla="*/ f98 1 f68"/>
                <a:gd name="f129" fmla="*/ f99 1 f68"/>
                <a:gd name="f130" fmla="*/ f100 1 f67"/>
                <a:gd name="f131" fmla="*/ f101 1 f68"/>
                <a:gd name="f132" fmla="*/ f102 1 f68"/>
                <a:gd name="f133" fmla="*/ f103 1 f67"/>
                <a:gd name="f134" fmla="*/ f104 1 f68"/>
                <a:gd name="f135" fmla="*/ f105 1 f67"/>
                <a:gd name="f136" fmla="*/ f106 1 f68"/>
                <a:gd name="f137" fmla="*/ f107 1 f67"/>
                <a:gd name="f138" fmla="*/ f108 1 f67"/>
                <a:gd name="f139" fmla="*/ f109 1 f67"/>
                <a:gd name="f140" fmla="*/ f110 1 f67"/>
                <a:gd name="f141" fmla="*/ f111 1 f67"/>
                <a:gd name="f142" fmla="*/ f112 1 f68"/>
                <a:gd name="f143" fmla="*/ f113 1 f67"/>
                <a:gd name="f144" fmla="*/ f114 1 f68"/>
                <a:gd name="f145" fmla="*/ f115 1 f68"/>
                <a:gd name="f146" fmla="*/ f116 1 f67"/>
                <a:gd name="f147" fmla="*/ f117 1 f68"/>
                <a:gd name="f148" fmla="*/ f118 1 f67"/>
                <a:gd name="f149" fmla="*/ f119 1 f67"/>
                <a:gd name="f150" fmla="*/ f120 1 f68"/>
                <a:gd name="f151" fmla="*/ f121 1 f68"/>
                <a:gd name="f152" fmla="*/ f122 f58 1"/>
                <a:gd name="f153" fmla="*/ f123 f58 1"/>
                <a:gd name="f154" fmla="*/ f125 f59 1"/>
                <a:gd name="f155" fmla="*/ f124 f59 1"/>
                <a:gd name="f156" fmla="*/ f126 f58 1"/>
                <a:gd name="f157" fmla="*/ f127 f59 1"/>
                <a:gd name="f158" fmla="*/ f128 f59 1"/>
                <a:gd name="f159" fmla="*/ f129 f59 1"/>
                <a:gd name="f160" fmla="*/ f130 f58 1"/>
                <a:gd name="f161" fmla="*/ f131 f59 1"/>
                <a:gd name="f162" fmla="*/ f132 f59 1"/>
                <a:gd name="f163" fmla="*/ f133 f58 1"/>
                <a:gd name="f164" fmla="*/ f134 f59 1"/>
                <a:gd name="f165" fmla="*/ f135 f58 1"/>
                <a:gd name="f166" fmla="*/ f136 f59 1"/>
                <a:gd name="f167" fmla="*/ f137 f58 1"/>
                <a:gd name="f168" fmla="*/ f138 f58 1"/>
                <a:gd name="f169" fmla="*/ f139 f58 1"/>
                <a:gd name="f170" fmla="*/ f140 f58 1"/>
                <a:gd name="f171" fmla="*/ f141 f58 1"/>
                <a:gd name="f172" fmla="*/ f142 f59 1"/>
                <a:gd name="f173" fmla="*/ f143 f58 1"/>
                <a:gd name="f174" fmla="*/ f144 f59 1"/>
                <a:gd name="f175" fmla="*/ f145 f59 1"/>
                <a:gd name="f176" fmla="*/ f146 f58 1"/>
                <a:gd name="f177" fmla="*/ f147 f59 1"/>
                <a:gd name="f178" fmla="*/ f148 f58 1"/>
                <a:gd name="f179" fmla="*/ f149 f58 1"/>
                <a:gd name="f180" fmla="*/ f150 f59 1"/>
                <a:gd name="f181" fmla="*/ f151 f59 1"/>
              </a:gdLst>
              <a:ahLst/>
              <a:cxnLst>
                <a:cxn ang="3cd4">
                  <a:pos x="hc" y="t"/>
                </a:cxn>
                <a:cxn ang="0">
                  <a:pos x="r" y="vc"/>
                </a:cxn>
                <a:cxn ang="cd4">
                  <a:pos x="hc" y="b"/>
                </a:cxn>
                <a:cxn ang="cd2">
                  <a:pos x="l" y="vc"/>
                </a:cxn>
                <a:cxn ang="f95">
                  <a:pos x="f156" y="f157"/>
                </a:cxn>
                <a:cxn ang="f95">
                  <a:pos x="f156" y="f158"/>
                </a:cxn>
                <a:cxn ang="f95">
                  <a:pos x="f156" y="f159"/>
                </a:cxn>
                <a:cxn ang="f95">
                  <a:pos x="f160" y="f161"/>
                </a:cxn>
                <a:cxn ang="f95">
                  <a:pos x="f160" y="f162"/>
                </a:cxn>
                <a:cxn ang="f95">
                  <a:pos x="f160" y="f162"/>
                </a:cxn>
                <a:cxn ang="f95">
                  <a:pos x="f163" y="f164"/>
                </a:cxn>
                <a:cxn ang="f95">
                  <a:pos x="f165" y="f166"/>
                </a:cxn>
                <a:cxn ang="f95">
                  <a:pos x="f167" y="f166"/>
                </a:cxn>
                <a:cxn ang="f95">
                  <a:pos x="f168" y="f166"/>
                </a:cxn>
                <a:cxn ang="f95">
                  <a:pos x="f168" y="f166"/>
                </a:cxn>
                <a:cxn ang="f95">
                  <a:pos x="f169" y="f166"/>
                </a:cxn>
                <a:cxn ang="f95">
                  <a:pos x="f170" y="f166"/>
                </a:cxn>
                <a:cxn ang="f95">
                  <a:pos x="f171" y="f172"/>
                </a:cxn>
                <a:cxn ang="f95">
                  <a:pos x="f173" y="f174"/>
                </a:cxn>
                <a:cxn ang="f95">
                  <a:pos x="f173" y="f175"/>
                </a:cxn>
                <a:cxn ang="f95">
                  <a:pos x="f176" y="f177"/>
                </a:cxn>
                <a:cxn ang="f95">
                  <a:pos x="f178" y="f175"/>
                </a:cxn>
                <a:cxn ang="f95">
                  <a:pos x="f179" y="f180"/>
                </a:cxn>
                <a:cxn ang="f95">
                  <a:pos x="f179" y="f181"/>
                </a:cxn>
              </a:cxnLst>
              <a:rect l="f152" t="f155" r="f153" b="f154"/>
              <a:pathLst>
                <a:path w="84552" h="87461">
                  <a:moveTo>
                    <a:pt x="f8" y="f9"/>
                  </a:moveTo>
                  <a:cubicBezTo>
                    <a:pt x="f8" y="f9"/>
                    <a:pt x="f8" y="f10"/>
                    <a:pt x="f8" y="f11"/>
                  </a:cubicBezTo>
                  <a:cubicBezTo>
                    <a:pt x="f12" y="f13"/>
                    <a:pt x="f12" y="f14"/>
                    <a:pt x="f8" y="f15"/>
                  </a:cubicBezTo>
                  <a:cubicBezTo>
                    <a:pt x="f16" y="f17"/>
                    <a:pt x="f18" y="f19"/>
                    <a:pt x="f20" y="f21"/>
                  </a:cubicBezTo>
                  <a:lnTo>
                    <a:pt x="f20" y="f22"/>
                  </a:lnTo>
                  <a:lnTo>
                    <a:pt x="f20" y="f22"/>
                  </a:lnTo>
                  <a:cubicBezTo>
                    <a:pt x="f23" y="f24"/>
                    <a:pt x="f25" y="f26"/>
                    <a:pt x="f27" y="f28"/>
                  </a:cubicBezTo>
                  <a:lnTo>
                    <a:pt x="f29" y="f30"/>
                  </a:lnTo>
                  <a:lnTo>
                    <a:pt x="f31" y="f30"/>
                  </a:lnTo>
                  <a:cubicBezTo>
                    <a:pt x="f32" y="f33"/>
                    <a:pt x="f34" y="f33"/>
                    <a:pt x="f35" y="f30"/>
                  </a:cubicBezTo>
                  <a:lnTo>
                    <a:pt x="f35" y="f30"/>
                  </a:lnTo>
                  <a:lnTo>
                    <a:pt x="f36" y="f30"/>
                  </a:lnTo>
                  <a:lnTo>
                    <a:pt x="f37" y="f30"/>
                  </a:lnTo>
                  <a:lnTo>
                    <a:pt x="f38" y="f39"/>
                  </a:lnTo>
                  <a:lnTo>
                    <a:pt x="f40" y="f5"/>
                  </a:lnTo>
                  <a:cubicBezTo>
                    <a:pt x="f41" y="f42"/>
                    <a:pt x="f41" y="f43"/>
                    <a:pt x="f40" y="f44"/>
                  </a:cubicBezTo>
                  <a:cubicBezTo>
                    <a:pt x="f45" y="f46"/>
                    <a:pt x="f47" y="f48"/>
                    <a:pt x="f49" y="f50"/>
                  </a:cubicBezTo>
                  <a:cubicBezTo>
                    <a:pt x="f51" y="f52"/>
                    <a:pt x="f53" y="f54"/>
                    <a:pt x="f5" y="f44"/>
                  </a:cubicBezTo>
                  <a:lnTo>
                    <a:pt x="f55" y="f7"/>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0" name="Freeform: Shape 524">
              <a:extLst>
                <a:ext uri="{FF2B5EF4-FFF2-40B4-BE49-F238E27FC236}">
                  <a16:creationId xmlns:a16="http://schemas.microsoft.com/office/drawing/2014/main" id="{0CC5D18B-ABEC-84A9-F5B3-9B64908D0A7A}"/>
                </a:ext>
              </a:extLst>
            </p:cNvPr>
            <p:cNvSpPr/>
            <p:nvPr/>
          </p:nvSpPr>
          <p:spPr>
            <a:xfrm flipH="1">
              <a:off x="11160206" y="3762024"/>
              <a:ext cx="45" cy="1901"/>
            </a:xfrm>
            <a:custGeom>
              <a:avLst/>
              <a:gdLst>
                <a:gd name="f0" fmla="val 10800000"/>
                <a:gd name="f1" fmla="val 5400000"/>
                <a:gd name="f2" fmla="val 180"/>
                <a:gd name="f3" fmla="val w"/>
                <a:gd name="f4" fmla="val h"/>
                <a:gd name="f5" fmla="val 0"/>
                <a:gd name="f6" fmla="val 46"/>
                <a:gd name="f7" fmla="val 1906"/>
                <a:gd name="f8" fmla="val 47"/>
                <a:gd name="f9" fmla="val 890"/>
                <a:gd name="f10" fmla="val 1907"/>
                <a:gd name="f11" fmla="val -16"/>
                <a:gd name="f12" fmla="val 1271"/>
                <a:gd name="f13" fmla="val 635"/>
                <a:gd name="f14" fmla="val 508"/>
                <a:gd name="f15" fmla="+- 0 0 -90"/>
                <a:gd name="f16" fmla="*/ f3 1 46"/>
                <a:gd name="f17" fmla="*/ f4 1 1906"/>
                <a:gd name="f18" fmla="val f5"/>
                <a:gd name="f19" fmla="val f6"/>
                <a:gd name="f20" fmla="val f7"/>
                <a:gd name="f21" fmla="*/ f15 f0 1"/>
                <a:gd name="f22" fmla="+- f20 0 f18"/>
                <a:gd name="f23" fmla="+- f19 0 f18"/>
                <a:gd name="f24" fmla="*/ f21 1 f2"/>
                <a:gd name="f25" fmla="*/ f23 1 46"/>
                <a:gd name="f26" fmla="*/ f22 1 1906"/>
                <a:gd name="f27" fmla="*/ 47 f23 1"/>
                <a:gd name="f28" fmla="*/ 890 f22 1"/>
                <a:gd name="f29" fmla="*/ 1907 f22 1"/>
                <a:gd name="f30" fmla="*/ 0 f22 1"/>
                <a:gd name="f31" fmla="+- f24 0 f1"/>
                <a:gd name="f32" fmla="*/ f27 1 46"/>
                <a:gd name="f33" fmla="*/ f28 1 1906"/>
                <a:gd name="f34" fmla="*/ f29 1 1906"/>
                <a:gd name="f35" fmla="*/ f30 1 1906"/>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0"/>
                </a:cxn>
                <a:cxn ang="f31">
                  <a:pos x="f48" y="f51"/>
                </a:cxn>
                <a:cxn ang="f31">
                  <a:pos x="f48" y="f49"/>
                </a:cxn>
              </a:cxnLst>
              <a:rect l="f44" t="f47" r="f45" b="f46"/>
              <a:pathLst>
                <a:path w="46" h="1906">
                  <a:moveTo>
                    <a:pt x="f8" y="f9"/>
                  </a:moveTo>
                  <a:lnTo>
                    <a:pt x="f8" y="f10"/>
                  </a:lnTo>
                  <a:lnTo>
                    <a:pt x="f8" y="f10"/>
                  </a:lnTo>
                  <a:cubicBezTo>
                    <a:pt x="f11" y="f12"/>
                    <a:pt x="f11" y="f13"/>
                    <a:pt x="f8" y="f5"/>
                  </a:cubicBezTo>
                  <a:cubicBezTo>
                    <a:pt x="f8" y="f5"/>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1" name="Freeform: Shape 525">
              <a:extLst>
                <a:ext uri="{FF2B5EF4-FFF2-40B4-BE49-F238E27FC236}">
                  <a16:creationId xmlns:a16="http://schemas.microsoft.com/office/drawing/2014/main" id="{8F5B9EF7-0045-E554-111E-F83D21231503}"/>
                </a:ext>
              </a:extLst>
            </p:cNvPr>
            <p:cNvSpPr/>
            <p:nvPr/>
          </p:nvSpPr>
          <p:spPr>
            <a:xfrm flipH="1">
              <a:off x="11149270" y="3754270"/>
              <a:ext cx="1527" cy="12710"/>
            </a:xfrm>
            <a:custGeom>
              <a:avLst/>
              <a:gdLst>
                <a:gd name="f0" fmla="val 10800000"/>
                <a:gd name="f1" fmla="val 5400000"/>
                <a:gd name="f2" fmla="val 180"/>
                <a:gd name="f3" fmla="val w"/>
                <a:gd name="f4" fmla="val h"/>
                <a:gd name="f5" fmla="val 0"/>
                <a:gd name="f6" fmla="val 1525"/>
                <a:gd name="f7" fmla="val 12712"/>
                <a:gd name="f8" fmla="val 1526"/>
                <a:gd name="f9" fmla="+- 0 0 -90"/>
                <a:gd name="f10" fmla="*/ f3 1 1525"/>
                <a:gd name="f11" fmla="*/ f4 1 12712"/>
                <a:gd name="f12" fmla="val f5"/>
                <a:gd name="f13" fmla="val f6"/>
                <a:gd name="f14" fmla="val f7"/>
                <a:gd name="f15" fmla="*/ f9 f0 1"/>
                <a:gd name="f16" fmla="+- f14 0 f12"/>
                <a:gd name="f17" fmla="+- f13 0 f12"/>
                <a:gd name="f18" fmla="*/ f15 1 f2"/>
                <a:gd name="f19" fmla="*/ f17 1 1525"/>
                <a:gd name="f20" fmla="*/ f16 1 12712"/>
                <a:gd name="f21" fmla="*/ 0 f17 1"/>
                <a:gd name="f22" fmla="*/ 0 f16 1"/>
                <a:gd name="f23" fmla="*/ 1526 f17 1"/>
                <a:gd name="f24" fmla="+- f18 0 f1"/>
                <a:gd name="f25" fmla="*/ f21 1 1525"/>
                <a:gd name="f26" fmla="*/ f22 1 12712"/>
                <a:gd name="f27" fmla="*/ f23 1 152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525" h="12712">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2" name="Freeform: Shape 526">
              <a:extLst>
                <a:ext uri="{FF2B5EF4-FFF2-40B4-BE49-F238E27FC236}">
                  <a16:creationId xmlns:a16="http://schemas.microsoft.com/office/drawing/2014/main" id="{21961E4D-BD06-EB61-EFE8-EB4E87F6EC42}"/>
                </a:ext>
              </a:extLst>
            </p:cNvPr>
            <p:cNvSpPr/>
            <p:nvPr/>
          </p:nvSpPr>
          <p:spPr>
            <a:xfrm flipH="1">
              <a:off x="11144826" y="3763926"/>
              <a:ext cx="18836" cy="60908"/>
            </a:xfrm>
            <a:custGeom>
              <a:avLst/>
              <a:gdLst>
                <a:gd name="f0" fmla="val 10800000"/>
                <a:gd name="f1" fmla="val 5400000"/>
                <a:gd name="f2" fmla="val 180"/>
                <a:gd name="f3" fmla="val w"/>
                <a:gd name="f4" fmla="val h"/>
                <a:gd name="f5" fmla="val 0"/>
                <a:gd name="f6" fmla="val 18841"/>
                <a:gd name="f7" fmla="val 60906"/>
                <a:gd name="f8" fmla="val 8543"/>
                <a:gd name="f9" fmla="val 60892"/>
                <a:gd name="f10" fmla="val 10466"/>
                <a:gd name="f11" fmla="val 61007"/>
                <a:gd name="f12" fmla="val 12365"/>
                <a:gd name="f13" fmla="val 60422"/>
                <a:gd name="f14" fmla="val 13883"/>
                <a:gd name="f15" fmla="val 59240"/>
                <a:gd name="f16" fmla="val 15028"/>
                <a:gd name="f17" fmla="val 58350"/>
                <a:gd name="f18" fmla="val 15334"/>
                <a:gd name="f19" fmla="val 57867"/>
                <a:gd name="f20" fmla="val 15675"/>
                <a:gd name="f21" fmla="val 57396"/>
                <a:gd name="f22" fmla="val 16045"/>
                <a:gd name="f23" fmla="val 56951"/>
                <a:gd name="f24" fmla="val 16935"/>
                <a:gd name="f25" fmla="val 55553"/>
                <a:gd name="f26" fmla="val 16994"/>
                <a:gd name="f27" fmla="val 54917"/>
                <a:gd name="f28" fmla="val 54282"/>
                <a:gd name="f29" fmla="val 53646"/>
                <a:gd name="f30" fmla="val 16988"/>
                <a:gd name="f31" fmla="val 53265"/>
                <a:gd name="f32" fmla="val 52884"/>
                <a:gd name="f33" fmla="val 52502"/>
                <a:gd name="f34" fmla="val 18842"/>
                <a:gd name="f35" fmla="val 20467"/>
                <a:gd name="f36" fmla="val 5110"/>
                <a:gd name="f37" fmla="val 6610"/>
                <a:gd name="f38" fmla="val 3376"/>
                <a:gd name="f39" fmla="val 4856"/>
                <a:gd name="f40" fmla="val 2415"/>
                <a:gd name="f41" fmla="val 2466"/>
                <a:gd name="f42" fmla="val 2440"/>
                <a:gd name="f43" fmla="val 4322"/>
                <a:gd name="f44" fmla="val 24"/>
                <a:gd name="f45" fmla="val 45510"/>
                <a:gd name="f46" fmla="val 50977"/>
                <a:gd name="f47" fmla="val -341"/>
                <a:gd name="f48" fmla="val 56062"/>
                <a:gd name="f49" fmla="val 3462"/>
                <a:gd name="f50" fmla="val 60485"/>
                <a:gd name="f51" fmla="+- 0 0 -90"/>
                <a:gd name="f52" fmla="*/ f3 1 18841"/>
                <a:gd name="f53" fmla="*/ f4 1 60906"/>
                <a:gd name="f54" fmla="val f5"/>
                <a:gd name="f55" fmla="val f6"/>
                <a:gd name="f56" fmla="val f7"/>
                <a:gd name="f57" fmla="*/ f51 f0 1"/>
                <a:gd name="f58" fmla="+- f56 0 f54"/>
                <a:gd name="f59" fmla="+- f55 0 f54"/>
                <a:gd name="f60" fmla="*/ f57 1 f2"/>
                <a:gd name="f61" fmla="*/ f59 1 18841"/>
                <a:gd name="f62" fmla="*/ f58 1 60906"/>
                <a:gd name="f63" fmla="*/ 8543 f59 1"/>
                <a:gd name="f64" fmla="*/ 60892 f58 1"/>
                <a:gd name="f65" fmla="*/ 13883 f59 1"/>
                <a:gd name="f66" fmla="*/ 59240 f58 1"/>
                <a:gd name="f67" fmla="*/ 15028 f59 1"/>
                <a:gd name="f68" fmla="*/ 58350 f58 1"/>
                <a:gd name="f69" fmla="*/ 16045 f59 1"/>
                <a:gd name="f70" fmla="*/ 56951 f58 1"/>
                <a:gd name="f71" fmla="*/ 16935 f59 1"/>
                <a:gd name="f72" fmla="*/ 55553 f58 1"/>
                <a:gd name="f73" fmla="*/ 53646 f58 1"/>
                <a:gd name="f74" fmla="*/ 52502 f58 1"/>
                <a:gd name="f75" fmla="*/ 18842 f59 1"/>
                <a:gd name="f76" fmla="*/ 20467 f58 1"/>
                <a:gd name="f77" fmla="*/ 5110 f59 1"/>
                <a:gd name="f78" fmla="*/ 6610 f58 1"/>
                <a:gd name="f79" fmla="*/ 2440 f59 1"/>
                <a:gd name="f80" fmla="*/ 0 f58 1"/>
                <a:gd name="f81" fmla="*/ 4322 f58 1"/>
                <a:gd name="f82" fmla="*/ 24 f59 1"/>
                <a:gd name="f83" fmla="*/ 45510 f58 1"/>
                <a:gd name="f84" fmla="*/ 50977 f58 1"/>
                <a:gd name="f85" fmla="+- f60 0 f1"/>
                <a:gd name="f86" fmla="*/ f63 1 18841"/>
                <a:gd name="f87" fmla="*/ f64 1 60906"/>
                <a:gd name="f88" fmla="*/ f65 1 18841"/>
                <a:gd name="f89" fmla="*/ f66 1 60906"/>
                <a:gd name="f90" fmla="*/ f67 1 18841"/>
                <a:gd name="f91" fmla="*/ f68 1 60906"/>
                <a:gd name="f92" fmla="*/ f69 1 18841"/>
                <a:gd name="f93" fmla="*/ f70 1 60906"/>
                <a:gd name="f94" fmla="*/ f71 1 18841"/>
                <a:gd name="f95" fmla="*/ f72 1 60906"/>
                <a:gd name="f96" fmla="*/ f73 1 60906"/>
                <a:gd name="f97" fmla="*/ f74 1 60906"/>
                <a:gd name="f98" fmla="*/ f75 1 18841"/>
                <a:gd name="f99" fmla="*/ f76 1 60906"/>
                <a:gd name="f100" fmla="*/ f77 1 18841"/>
                <a:gd name="f101" fmla="*/ f78 1 60906"/>
                <a:gd name="f102" fmla="*/ f79 1 18841"/>
                <a:gd name="f103" fmla="*/ f80 1 60906"/>
                <a:gd name="f104" fmla="*/ f81 1 60906"/>
                <a:gd name="f105" fmla="*/ f82 1 18841"/>
                <a:gd name="f106" fmla="*/ f83 1 60906"/>
                <a:gd name="f107" fmla="*/ f84 1 60906"/>
                <a:gd name="f108" fmla="*/ f54 1 f61"/>
                <a:gd name="f109" fmla="*/ f55 1 f61"/>
                <a:gd name="f110" fmla="*/ f54 1 f62"/>
                <a:gd name="f111" fmla="*/ f56 1 f62"/>
                <a:gd name="f112" fmla="*/ f86 1 f61"/>
                <a:gd name="f113" fmla="*/ f87 1 f62"/>
                <a:gd name="f114" fmla="*/ f88 1 f61"/>
                <a:gd name="f115" fmla="*/ f89 1 f62"/>
                <a:gd name="f116" fmla="*/ f90 1 f61"/>
                <a:gd name="f117" fmla="*/ f91 1 f62"/>
                <a:gd name="f118" fmla="*/ f92 1 f61"/>
                <a:gd name="f119" fmla="*/ f93 1 f62"/>
                <a:gd name="f120" fmla="*/ f94 1 f61"/>
                <a:gd name="f121" fmla="*/ f95 1 f62"/>
                <a:gd name="f122" fmla="*/ f96 1 f62"/>
                <a:gd name="f123" fmla="*/ f97 1 f62"/>
                <a:gd name="f124" fmla="*/ f98 1 f61"/>
                <a:gd name="f125" fmla="*/ f99 1 f62"/>
                <a:gd name="f126" fmla="*/ f100 1 f61"/>
                <a:gd name="f127" fmla="*/ f101 1 f62"/>
                <a:gd name="f128" fmla="*/ f102 1 f61"/>
                <a:gd name="f129" fmla="*/ f103 1 f62"/>
                <a:gd name="f130" fmla="*/ f104 1 f62"/>
                <a:gd name="f131" fmla="*/ f105 1 f61"/>
                <a:gd name="f132" fmla="*/ f106 1 f62"/>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3 1"/>
                <a:gd name="f144" fmla="*/ f118 f52 1"/>
                <a:gd name="f145" fmla="*/ f119 f53 1"/>
                <a:gd name="f146" fmla="*/ f120 f52 1"/>
                <a:gd name="f147" fmla="*/ f121 f53 1"/>
                <a:gd name="f148" fmla="*/ f122 f53 1"/>
                <a:gd name="f149" fmla="*/ f123 f53 1"/>
                <a:gd name="f150" fmla="*/ f124 f52 1"/>
                <a:gd name="f151" fmla="*/ f125 f53 1"/>
                <a:gd name="f152" fmla="*/ f126 f52 1"/>
                <a:gd name="f153" fmla="*/ f127 f53 1"/>
                <a:gd name="f154" fmla="*/ f128 f52 1"/>
                <a:gd name="f155" fmla="*/ f129 f53 1"/>
                <a:gd name="f156" fmla="*/ f130 f53 1"/>
                <a:gd name="f157" fmla="*/ f131 f52 1"/>
                <a:gd name="f158" fmla="*/ f132 f53 1"/>
                <a:gd name="f159" fmla="*/ f133 f53 1"/>
              </a:gdLst>
              <a:ahLst/>
              <a:cxnLst>
                <a:cxn ang="3cd4">
                  <a:pos x="hc" y="t"/>
                </a:cxn>
                <a:cxn ang="0">
                  <a:pos x="r" y="vc"/>
                </a:cxn>
                <a:cxn ang="cd4">
                  <a:pos x="hc" y="b"/>
                </a:cxn>
                <a:cxn ang="cd2">
                  <a:pos x="l" y="vc"/>
                </a:cxn>
                <a:cxn ang="f85">
                  <a:pos x="f138" y="f139"/>
                </a:cxn>
                <a:cxn ang="f85">
                  <a:pos x="f140" y="f141"/>
                </a:cxn>
                <a:cxn ang="f85">
                  <a:pos x="f140" y="f141"/>
                </a:cxn>
                <a:cxn ang="f85">
                  <a:pos x="f142" y="f143"/>
                </a:cxn>
                <a:cxn ang="f85">
                  <a:pos x="f144" y="f145"/>
                </a:cxn>
                <a:cxn ang="f85">
                  <a:pos x="f144" y="f145"/>
                </a:cxn>
                <a:cxn ang="f85">
                  <a:pos x="f146" y="f147"/>
                </a:cxn>
                <a:cxn ang="f85">
                  <a:pos x="f146" y="f148"/>
                </a:cxn>
                <a:cxn ang="f85">
                  <a:pos x="f146" y="f149"/>
                </a:cxn>
                <a:cxn ang="f85">
                  <a:pos x="f150" y="f151"/>
                </a:cxn>
                <a:cxn ang="f85">
                  <a:pos x="f152" y="f153"/>
                </a:cxn>
                <a:cxn ang="f85">
                  <a:pos x="f154" y="f155"/>
                </a:cxn>
                <a:cxn ang="f85">
                  <a:pos x="f154" y="f155"/>
                </a:cxn>
                <a:cxn ang="f85">
                  <a:pos x="f154" y="f156"/>
                </a:cxn>
                <a:cxn ang="f85">
                  <a:pos x="f157" y="f158"/>
                </a:cxn>
                <a:cxn ang="f85">
                  <a:pos x="f157" y="f159"/>
                </a:cxn>
                <a:cxn ang="f85">
                  <a:pos x="f138" y="f139"/>
                </a:cxn>
              </a:cxnLst>
              <a:rect l="f134" t="f137" r="f135" b="f136"/>
              <a:pathLst>
                <a:path w="18841" h="60906">
                  <a:moveTo>
                    <a:pt x="f8" y="f9"/>
                  </a:moveTo>
                  <a:cubicBezTo>
                    <a:pt x="f10" y="f11"/>
                    <a:pt x="f12" y="f13"/>
                    <a:pt x="f14" y="f15"/>
                  </a:cubicBezTo>
                  <a:lnTo>
                    <a:pt x="f14" y="f15"/>
                  </a:lnTo>
                  <a:lnTo>
                    <a:pt x="f16" y="f17"/>
                  </a:lnTo>
                  <a:cubicBezTo>
                    <a:pt x="f18" y="f19"/>
                    <a:pt x="f20" y="f21"/>
                    <a:pt x="f22" y="f23"/>
                  </a:cubicBezTo>
                  <a:lnTo>
                    <a:pt x="f22" y="f23"/>
                  </a:lnTo>
                  <a:lnTo>
                    <a:pt x="f24" y="f25"/>
                  </a:lnTo>
                  <a:cubicBezTo>
                    <a:pt x="f26" y="f27"/>
                    <a:pt x="f26" y="f28"/>
                    <a:pt x="f24" y="f29"/>
                  </a:cubicBezTo>
                  <a:cubicBezTo>
                    <a:pt x="f30" y="f31"/>
                    <a:pt x="f30" y="f32"/>
                    <a:pt x="f24" y="f33"/>
                  </a:cubicBezTo>
                  <a:lnTo>
                    <a:pt x="f34" y="f35"/>
                  </a:lnTo>
                  <a:lnTo>
                    <a:pt x="f36" y="f37"/>
                  </a:lnTo>
                  <a:cubicBezTo>
                    <a:pt x="f38" y="f39"/>
                    <a:pt x="f40" y="f41"/>
                    <a:pt x="f42" y="f5"/>
                  </a:cubicBezTo>
                  <a:lnTo>
                    <a:pt x="f42" y="f5"/>
                  </a:lnTo>
                  <a:lnTo>
                    <a:pt x="f42" y="f43"/>
                  </a:lnTo>
                  <a:lnTo>
                    <a:pt x="f44" y="f45"/>
                  </a:lnTo>
                  <a:lnTo>
                    <a:pt x="f44"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3" name="Freeform: Shape 527">
              <a:extLst>
                <a:ext uri="{FF2B5EF4-FFF2-40B4-BE49-F238E27FC236}">
                  <a16:creationId xmlns:a16="http://schemas.microsoft.com/office/drawing/2014/main" id="{7427E173-DA16-F0FD-A051-68C75B8F3A2E}"/>
                </a:ext>
              </a:extLst>
            </p:cNvPr>
            <p:cNvSpPr/>
            <p:nvPr/>
          </p:nvSpPr>
          <p:spPr>
            <a:xfrm flipH="1">
              <a:off x="11662440" y="3425150"/>
              <a:ext cx="44119" cy="914656"/>
            </a:xfrm>
            <a:custGeom>
              <a:avLst/>
              <a:gdLst>
                <a:gd name="f0" fmla="val 10800000"/>
                <a:gd name="f1" fmla="val 5400000"/>
                <a:gd name="f2" fmla="val 180"/>
                <a:gd name="f3" fmla="val w"/>
                <a:gd name="f4" fmla="val h"/>
                <a:gd name="f5" fmla="val 0"/>
                <a:gd name="f6" fmla="val 44119"/>
                <a:gd name="f7" fmla="val 914656"/>
                <a:gd name="f8" fmla="val 16148"/>
                <a:gd name="f9" fmla="val 909190"/>
                <a:gd name="f10" fmla="val 16705"/>
                <a:gd name="f11" fmla="val 910970"/>
                <a:gd name="f12" fmla="val 912877"/>
                <a:gd name="f13" fmla="val 913894"/>
                <a:gd name="f14" fmla="val 913385"/>
                <a:gd name="f15" fmla="val 44120"/>
                <a:gd name="f16" fmla="val 508"/>
                <a:gd name="f17" fmla="val 5492"/>
                <a:gd name="f18" fmla="val 40078"/>
                <a:gd name="f19" fmla="val 9534"/>
                <a:gd name="f20" fmla="val 35092"/>
                <a:gd name="f21" fmla="val 30085"/>
                <a:gd name="f22" fmla="val 9255"/>
                <a:gd name="f23" fmla="val 26230"/>
                <a:gd name="f24" fmla="val 5009"/>
                <a:gd name="f25" fmla="val 26446"/>
                <a:gd name="f26" fmla="val 14873"/>
                <a:gd name="f27" fmla="val 907410"/>
                <a:gd name="f28" fmla="val 4832"/>
                <a:gd name="f29" fmla="val 904995"/>
                <a:gd name="f30" fmla="val 9104"/>
                <a:gd name="f31" fmla="val 903025"/>
                <a:gd name="f32" fmla="val 14164"/>
                <a:gd name="f33" fmla="val 904893"/>
                <a:gd name="f34" fmla="val 16135"/>
                <a:gd name="f35" fmla="val 909165"/>
                <a:gd name="f36" fmla="val 16139"/>
                <a:gd name="f37" fmla="val 909177"/>
                <a:gd name="f38" fmla="val 16144"/>
                <a:gd name="f39" fmla="+- 0 0 -90"/>
                <a:gd name="f40" fmla="*/ f3 1 44119"/>
                <a:gd name="f41" fmla="*/ f4 1 914656"/>
                <a:gd name="f42" fmla="val f5"/>
                <a:gd name="f43" fmla="val f6"/>
                <a:gd name="f44" fmla="val f7"/>
                <a:gd name="f45" fmla="*/ f39 f0 1"/>
                <a:gd name="f46" fmla="+- f44 0 f42"/>
                <a:gd name="f47" fmla="+- f43 0 f42"/>
                <a:gd name="f48" fmla="*/ f45 1 f2"/>
                <a:gd name="f49" fmla="*/ f47 1 44119"/>
                <a:gd name="f50" fmla="*/ f46 1 914656"/>
                <a:gd name="f51" fmla="*/ 16148 f47 1"/>
                <a:gd name="f52" fmla="*/ 909190 f46 1"/>
                <a:gd name="f53" fmla="*/ 914656 f46 1"/>
                <a:gd name="f54" fmla="*/ 913385 f46 1"/>
                <a:gd name="f55" fmla="*/ 44120 f47 1"/>
                <a:gd name="f56" fmla="*/ 508 f46 1"/>
                <a:gd name="f57" fmla="*/ 35092 f47 1"/>
                <a:gd name="f58" fmla="*/ 9534 f46 1"/>
                <a:gd name="f59" fmla="*/ 26446 f47 1"/>
                <a:gd name="f60" fmla="*/ 0 f46 1"/>
                <a:gd name="f61" fmla="*/ 14873 f46 1"/>
                <a:gd name="f62" fmla="*/ 0 f47 1"/>
                <a:gd name="f63" fmla="*/ 907410 f46 1"/>
                <a:gd name="f64" fmla="*/ 4832 f47 1"/>
                <a:gd name="f65" fmla="*/ 904995 f46 1"/>
                <a:gd name="f66" fmla="*/ 16135 f47 1"/>
                <a:gd name="f67" fmla="*/ 909165 f46 1"/>
                <a:gd name="f68" fmla="+- f48 0 f1"/>
                <a:gd name="f69" fmla="*/ f51 1 44119"/>
                <a:gd name="f70" fmla="*/ f52 1 914656"/>
                <a:gd name="f71" fmla="*/ f53 1 914656"/>
                <a:gd name="f72" fmla="*/ f54 1 914656"/>
                <a:gd name="f73" fmla="*/ f55 1 44119"/>
                <a:gd name="f74" fmla="*/ f56 1 914656"/>
                <a:gd name="f75" fmla="*/ f57 1 44119"/>
                <a:gd name="f76" fmla="*/ f58 1 914656"/>
                <a:gd name="f77" fmla="*/ f59 1 44119"/>
                <a:gd name="f78" fmla="*/ f60 1 914656"/>
                <a:gd name="f79" fmla="*/ f61 1 914656"/>
                <a:gd name="f80" fmla="*/ f62 1 44119"/>
                <a:gd name="f81" fmla="*/ f63 1 914656"/>
                <a:gd name="f82" fmla="*/ f64 1 44119"/>
                <a:gd name="f83" fmla="*/ f65 1 914656"/>
                <a:gd name="f84" fmla="*/ f66 1 44119"/>
                <a:gd name="f85" fmla="*/ f67 1 914656"/>
                <a:gd name="f86" fmla="*/ f42 1 f49"/>
                <a:gd name="f87" fmla="*/ f43 1 f49"/>
                <a:gd name="f88" fmla="*/ f42 1 f50"/>
                <a:gd name="f89" fmla="*/ f44 1 f50"/>
                <a:gd name="f90" fmla="*/ f69 1 f49"/>
                <a:gd name="f91" fmla="*/ f70 1 f50"/>
                <a:gd name="f92" fmla="*/ f71 1 f50"/>
                <a:gd name="f93" fmla="*/ f72 1 f50"/>
                <a:gd name="f94" fmla="*/ f73 1 f49"/>
                <a:gd name="f95" fmla="*/ f74 1 f50"/>
                <a:gd name="f96" fmla="*/ f75 1 f49"/>
                <a:gd name="f97" fmla="*/ f76 1 f50"/>
                <a:gd name="f98" fmla="*/ f77 1 f49"/>
                <a:gd name="f99" fmla="*/ f78 1 f50"/>
                <a:gd name="f100" fmla="*/ f79 1 f50"/>
                <a:gd name="f101" fmla="*/ f80 1 f49"/>
                <a:gd name="f102" fmla="*/ f81 1 f50"/>
                <a:gd name="f103" fmla="*/ f82 1 f49"/>
                <a:gd name="f104" fmla="*/ f83 1 f50"/>
                <a:gd name="f105" fmla="*/ f84 1 f49"/>
                <a:gd name="f106" fmla="*/ f85 1 f50"/>
                <a:gd name="f107" fmla="*/ f86 f40 1"/>
                <a:gd name="f108" fmla="*/ f87 f40 1"/>
                <a:gd name="f109" fmla="*/ f89 f41 1"/>
                <a:gd name="f110" fmla="*/ f88 f41 1"/>
                <a:gd name="f111" fmla="*/ f90 f40 1"/>
                <a:gd name="f112" fmla="*/ f91 f41 1"/>
                <a:gd name="f113" fmla="*/ f92 f41 1"/>
                <a:gd name="f114" fmla="*/ f93 f41 1"/>
                <a:gd name="f115" fmla="*/ f94 f40 1"/>
                <a:gd name="f116" fmla="*/ f95 f41 1"/>
                <a:gd name="f117" fmla="*/ f96 f40 1"/>
                <a:gd name="f118" fmla="*/ f97 f41 1"/>
                <a:gd name="f119" fmla="*/ f98 f40 1"/>
                <a:gd name="f120" fmla="*/ f99 f41 1"/>
                <a:gd name="f121" fmla="*/ f100 f41 1"/>
                <a:gd name="f122" fmla="*/ f101 f40 1"/>
                <a:gd name="f123" fmla="*/ f102 f41 1"/>
                <a:gd name="f124" fmla="*/ f103 f40 1"/>
                <a:gd name="f125" fmla="*/ f104 f41 1"/>
                <a:gd name="f126" fmla="*/ f105 f40 1"/>
                <a:gd name="f127" fmla="*/ f106 f41 1"/>
              </a:gdLst>
              <a:ahLst/>
              <a:cxnLst>
                <a:cxn ang="3cd4">
                  <a:pos x="hc" y="t"/>
                </a:cxn>
                <a:cxn ang="0">
                  <a:pos x="r" y="vc"/>
                </a:cxn>
                <a:cxn ang="cd4">
                  <a:pos x="hc" y="b"/>
                </a:cxn>
                <a:cxn ang="cd2">
                  <a:pos x="l" y="vc"/>
                </a:cxn>
                <a:cxn ang="f68">
                  <a:pos x="f111" y="f112"/>
                </a:cxn>
                <a:cxn ang="f68">
                  <a:pos x="f111" y="f113"/>
                </a:cxn>
                <a:cxn ang="f68">
                  <a:pos x="f111" y="f114"/>
                </a:cxn>
                <a:cxn ang="f68">
                  <a:pos x="f115" y="f116"/>
                </a:cxn>
                <a:cxn ang="f68">
                  <a:pos x="f117" y="f118"/>
                </a:cxn>
                <a:cxn ang="f68">
                  <a:pos x="f119" y="f120"/>
                </a:cxn>
                <a:cxn ang="f68">
                  <a:pos x="f119" y="f121"/>
                </a:cxn>
                <a:cxn ang="f68">
                  <a:pos x="f122" y="f123"/>
                </a:cxn>
                <a:cxn ang="f68">
                  <a:pos x="f124" y="f125"/>
                </a:cxn>
                <a:cxn ang="f68">
                  <a:pos x="f126" y="f127"/>
                </a:cxn>
                <a:cxn ang="f68">
                  <a:pos x="f111" y="f112"/>
                </a:cxn>
              </a:cxnLst>
              <a:rect l="f107" t="f110" r="f108" b="f109"/>
              <a:pathLst>
                <a:path w="44119" h="914656">
                  <a:moveTo>
                    <a:pt x="f8" y="f9"/>
                  </a:moveTo>
                  <a:cubicBezTo>
                    <a:pt x="f10" y="f11"/>
                    <a:pt x="f10" y="f12"/>
                    <a:pt x="f8" y="f7"/>
                  </a:cubicBezTo>
                  <a:cubicBezTo>
                    <a:pt x="f8" y="f7"/>
                    <a:pt x="f8" y="f13"/>
                    <a:pt x="f8" y="f14"/>
                  </a:cubicBezTo>
                  <a:lnTo>
                    <a:pt x="f15" y="f16"/>
                  </a:lnTo>
                  <a:cubicBezTo>
                    <a:pt x="f15" y="f17"/>
                    <a:pt x="f18" y="f19"/>
                    <a:pt x="f20" y="f19"/>
                  </a:cubicBezTo>
                  <a:cubicBezTo>
                    <a:pt x="f21" y="f22"/>
                    <a:pt x="f23" y="f24"/>
                    <a:pt x="f25" y="f5"/>
                  </a:cubicBezTo>
                  <a:lnTo>
                    <a:pt x="f25" y="f26"/>
                  </a:lnTo>
                  <a:lnTo>
                    <a:pt x="f5" y="f27"/>
                  </a:lnTo>
                  <a:lnTo>
                    <a:pt x="f28" y="f29"/>
                  </a:lnTo>
                  <a:cubicBezTo>
                    <a:pt x="f30" y="f31"/>
                    <a:pt x="f32" y="f33"/>
                    <a:pt x="f34" y="f35"/>
                  </a:cubicBezTo>
                  <a:cubicBezTo>
                    <a:pt x="f36" y="f37"/>
                    <a:pt x="f38"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4" name="Freeform: Shape 528">
              <a:extLst>
                <a:ext uri="{FF2B5EF4-FFF2-40B4-BE49-F238E27FC236}">
                  <a16:creationId xmlns:a16="http://schemas.microsoft.com/office/drawing/2014/main" id="{EE51A747-719D-9C65-86E1-DF19CC196C85}"/>
                </a:ext>
              </a:extLst>
            </p:cNvPr>
            <p:cNvSpPr/>
            <p:nvPr/>
          </p:nvSpPr>
          <p:spPr>
            <a:xfrm flipH="1">
              <a:off x="11692057" y="4344762"/>
              <a:ext cx="1527" cy="1143"/>
            </a:xfrm>
            <a:custGeom>
              <a:avLst/>
              <a:gdLst>
                <a:gd name="f0" fmla="val 10800000"/>
                <a:gd name="f1" fmla="val 5400000"/>
                <a:gd name="f2" fmla="val 180"/>
                <a:gd name="f3" fmla="val w"/>
                <a:gd name="f4" fmla="val h"/>
                <a:gd name="f5" fmla="val 0"/>
                <a:gd name="f6" fmla="val 1525"/>
                <a:gd name="f7" fmla="val 1144"/>
                <a:gd name="f8" fmla="val 1526"/>
                <a:gd name="f9" fmla="+- 0 0 -90"/>
                <a:gd name="f10" fmla="*/ f3 1 1525"/>
                <a:gd name="f11" fmla="*/ f4 1 1144"/>
                <a:gd name="f12" fmla="val f5"/>
                <a:gd name="f13" fmla="val f6"/>
                <a:gd name="f14" fmla="val f7"/>
                <a:gd name="f15" fmla="*/ f9 f0 1"/>
                <a:gd name="f16" fmla="+- f14 0 f12"/>
                <a:gd name="f17" fmla="+- f13 0 f12"/>
                <a:gd name="f18" fmla="*/ f15 1 f2"/>
                <a:gd name="f19" fmla="*/ f17 1 1525"/>
                <a:gd name="f20" fmla="*/ f16 1 1144"/>
                <a:gd name="f21" fmla="*/ 1526 f17 1"/>
                <a:gd name="f22" fmla="*/ 0 f16 1"/>
                <a:gd name="f23" fmla="*/ 0 f17 1"/>
                <a:gd name="f24" fmla="*/ 1144 f16 1"/>
                <a:gd name="f25" fmla="+- f18 0 f1"/>
                <a:gd name="f26" fmla="*/ f21 1 1525"/>
                <a:gd name="f27" fmla="*/ f22 1 1144"/>
                <a:gd name="f28" fmla="*/ f23 1 1525"/>
                <a:gd name="f29" fmla="*/ f24 1 1144"/>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5"/>
                </a:cxn>
              </a:cxnLst>
              <a:rect l="f38" t="f41" r="f39" b="f40"/>
              <a:pathLst>
                <a:path w="1525" h="1144">
                  <a:moveTo>
                    <a:pt x="f8" y="f5"/>
                  </a:moveTo>
                  <a:lnTo>
                    <a:pt x="f5"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5" name="Freeform: Shape 529">
              <a:extLst>
                <a:ext uri="{FF2B5EF4-FFF2-40B4-BE49-F238E27FC236}">
                  <a16:creationId xmlns:a16="http://schemas.microsoft.com/office/drawing/2014/main" id="{DBF7FBB3-A367-7A18-AC83-DE3931AF9CDB}"/>
                </a:ext>
              </a:extLst>
            </p:cNvPr>
            <p:cNvSpPr/>
            <p:nvPr/>
          </p:nvSpPr>
          <p:spPr>
            <a:xfrm flipH="1">
              <a:off x="12073243" y="4519559"/>
              <a:ext cx="41010" cy="31363"/>
            </a:xfrm>
            <a:custGeom>
              <a:avLst/>
              <a:gdLst>
                <a:gd name="f0" fmla="val 10800000"/>
                <a:gd name="f1" fmla="val 5400000"/>
                <a:gd name="f2" fmla="val 180"/>
                <a:gd name="f3" fmla="val w"/>
                <a:gd name="f4" fmla="val h"/>
                <a:gd name="f5" fmla="val 0"/>
                <a:gd name="f6" fmla="val 41010"/>
                <a:gd name="f7" fmla="val 31362"/>
                <a:gd name="f8" fmla="val 451"/>
                <a:gd name="f9" fmla="val 26061"/>
                <a:gd name="f10" fmla="val 2369"/>
                <a:gd name="f11" fmla="val 30510"/>
                <a:gd name="f12" fmla="val 7530"/>
                <a:gd name="f13" fmla="val 32556"/>
                <a:gd name="f14" fmla="val 11980"/>
                <a:gd name="f15" fmla="val 30650"/>
                <a:gd name="f16" fmla="val 12079"/>
                <a:gd name="f17" fmla="val 30599"/>
                <a:gd name="f18" fmla="val 12178"/>
                <a:gd name="f19" fmla="val 30561"/>
                <a:gd name="f20" fmla="val 12275"/>
                <a:gd name="f21" fmla="val 13293"/>
                <a:gd name="f22" fmla="val 16217"/>
                <a:gd name="f23" fmla="val 28984"/>
                <a:gd name="f24" fmla="val 17234"/>
                <a:gd name="f25" fmla="val 41011"/>
                <a:gd name="f26" fmla="val 17162"/>
                <a:gd name="f27" fmla="val 36635"/>
                <a:gd name="f28" fmla="val 19247"/>
                <a:gd name="f29" fmla="val 31401"/>
                <a:gd name="f30" fmla="val 17378"/>
                <a:gd name="f31" fmla="val 29320"/>
                <a:gd name="f32" fmla="val 13005"/>
                <a:gd name="f33" fmla="val 29273"/>
                <a:gd name="f34" fmla="val 12916"/>
                <a:gd name="f35" fmla="val 29229"/>
                <a:gd name="f36" fmla="val 12814"/>
                <a:gd name="f37" fmla="val 29186"/>
                <a:gd name="f38" fmla="val 12712"/>
                <a:gd name="f39" fmla="val 26874"/>
                <a:gd name="f40" fmla="val 8047"/>
                <a:gd name="f41" fmla="val 28743"/>
                <a:gd name="f42" fmla="val 2377"/>
                <a:gd name="f43" fmla="val 33382"/>
                <a:gd name="f44" fmla="val 30839"/>
                <a:gd name="f45" fmla="val 1271"/>
                <a:gd name="f46" fmla="val 4647"/>
                <a:gd name="f47" fmla="val 13984"/>
                <a:gd name="f48" fmla="val 4011"/>
                <a:gd name="f49" fmla="val 3630"/>
                <a:gd name="f50" fmla="val 14746"/>
                <a:gd name="f51" fmla="val 3066"/>
                <a:gd name="f52" fmla="val 15103"/>
                <a:gd name="f53" fmla="val 2553"/>
                <a:gd name="f54" fmla="val 15522"/>
                <a:gd name="f55" fmla="val 2104"/>
                <a:gd name="f56" fmla="val 16018"/>
                <a:gd name="f57" fmla="val 1765"/>
                <a:gd name="f58" fmla="val 16412"/>
                <a:gd name="f59" fmla="val 1467"/>
                <a:gd name="f60" fmla="val 16831"/>
                <a:gd name="f61" fmla="val 1214"/>
                <a:gd name="f62" fmla="val 17289"/>
                <a:gd name="f63" fmla="val 845"/>
                <a:gd name="f64" fmla="val 17798"/>
                <a:gd name="f65" fmla="val 546"/>
                <a:gd name="f66" fmla="val 18357"/>
                <a:gd name="f67" fmla="val 324"/>
                <a:gd name="f68" fmla="val 18942"/>
                <a:gd name="f69" fmla="val 264"/>
                <a:gd name="f70" fmla="val 19577"/>
                <a:gd name="f71" fmla="val 20213"/>
                <a:gd name="f72" fmla="val 20849"/>
                <a:gd name="f73" fmla="val -148"/>
                <a:gd name="f74" fmla="val 22565"/>
                <a:gd name="f75" fmla="val -103"/>
                <a:gd name="f76" fmla="val 24370"/>
                <a:gd name="f77" fmla="+- 0 0 -90"/>
                <a:gd name="f78" fmla="*/ f3 1 41010"/>
                <a:gd name="f79" fmla="*/ f4 1 31362"/>
                <a:gd name="f80" fmla="val f5"/>
                <a:gd name="f81" fmla="val f6"/>
                <a:gd name="f82" fmla="val f7"/>
                <a:gd name="f83" fmla="*/ f77 f0 1"/>
                <a:gd name="f84" fmla="+- f82 0 f80"/>
                <a:gd name="f85" fmla="+- f81 0 f80"/>
                <a:gd name="f86" fmla="*/ f83 1 f2"/>
                <a:gd name="f87" fmla="*/ f85 1 41010"/>
                <a:gd name="f88" fmla="*/ f84 1 31362"/>
                <a:gd name="f89" fmla="*/ 451 f85 1"/>
                <a:gd name="f90" fmla="*/ 26061 f84 1"/>
                <a:gd name="f91" fmla="*/ 11980 f85 1"/>
                <a:gd name="f92" fmla="*/ 30650 f84 1"/>
                <a:gd name="f93" fmla="*/ 12275 f85 1"/>
                <a:gd name="f94" fmla="*/ 30510 f84 1"/>
                <a:gd name="f95" fmla="*/ 13293 f85 1"/>
                <a:gd name="f96" fmla="*/ 16217 f85 1"/>
                <a:gd name="f97" fmla="*/ 28984 f84 1"/>
                <a:gd name="f98" fmla="*/ 17234 f85 1"/>
                <a:gd name="f99" fmla="*/ 41011 f85 1"/>
                <a:gd name="f100" fmla="*/ 17162 f84 1"/>
                <a:gd name="f101" fmla="*/ 29320 f85 1"/>
                <a:gd name="f102" fmla="*/ 13005 f84 1"/>
                <a:gd name="f103" fmla="*/ 29186 f85 1"/>
                <a:gd name="f104" fmla="*/ 12712 f84 1"/>
                <a:gd name="f105" fmla="*/ 33382 f85 1"/>
                <a:gd name="f106" fmla="*/ 0 f84 1"/>
                <a:gd name="f107" fmla="*/ 30839 f85 1"/>
                <a:gd name="f108" fmla="*/ 1271 f84 1"/>
                <a:gd name="f109" fmla="*/ 4647 f85 1"/>
                <a:gd name="f110" fmla="*/ 13984 f84 1"/>
                <a:gd name="f111" fmla="*/ 3630 f85 1"/>
                <a:gd name="f112" fmla="*/ 14746 f84 1"/>
                <a:gd name="f113" fmla="*/ 2104 f85 1"/>
                <a:gd name="f114" fmla="*/ 16018 f84 1"/>
                <a:gd name="f115" fmla="*/ 1214 f85 1"/>
                <a:gd name="f116" fmla="*/ 17289 f84 1"/>
                <a:gd name="f117" fmla="*/ 324 f85 1"/>
                <a:gd name="f118" fmla="*/ 18942 f84 1"/>
                <a:gd name="f119" fmla="*/ 20849 f84 1"/>
                <a:gd name="f120" fmla="+- f86 0 f1"/>
                <a:gd name="f121" fmla="*/ f89 1 41010"/>
                <a:gd name="f122" fmla="*/ f90 1 31362"/>
                <a:gd name="f123" fmla="*/ f91 1 41010"/>
                <a:gd name="f124" fmla="*/ f92 1 31362"/>
                <a:gd name="f125" fmla="*/ f93 1 41010"/>
                <a:gd name="f126" fmla="*/ f94 1 31362"/>
                <a:gd name="f127" fmla="*/ f95 1 41010"/>
                <a:gd name="f128" fmla="*/ f96 1 41010"/>
                <a:gd name="f129" fmla="*/ f97 1 31362"/>
                <a:gd name="f130" fmla="*/ f98 1 41010"/>
                <a:gd name="f131" fmla="*/ f99 1 41010"/>
                <a:gd name="f132" fmla="*/ f100 1 31362"/>
                <a:gd name="f133" fmla="*/ f101 1 41010"/>
                <a:gd name="f134" fmla="*/ f102 1 31362"/>
                <a:gd name="f135" fmla="*/ f103 1 41010"/>
                <a:gd name="f136" fmla="*/ f104 1 31362"/>
                <a:gd name="f137" fmla="*/ f105 1 41010"/>
                <a:gd name="f138" fmla="*/ f106 1 31362"/>
                <a:gd name="f139" fmla="*/ f107 1 41010"/>
                <a:gd name="f140" fmla="*/ f108 1 31362"/>
                <a:gd name="f141" fmla="*/ f109 1 41010"/>
                <a:gd name="f142" fmla="*/ f110 1 31362"/>
                <a:gd name="f143" fmla="*/ f111 1 41010"/>
                <a:gd name="f144" fmla="*/ f112 1 31362"/>
                <a:gd name="f145" fmla="*/ f113 1 41010"/>
                <a:gd name="f146" fmla="*/ f114 1 31362"/>
                <a:gd name="f147" fmla="*/ f115 1 41010"/>
                <a:gd name="f148" fmla="*/ f116 1 31362"/>
                <a:gd name="f149" fmla="*/ f117 1 41010"/>
                <a:gd name="f150" fmla="*/ f118 1 31362"/>
                <a:gd name="f151" fmla="*/ f119 1 31362"/>
                <a:gd name="f152" fmla="*/ f80 1 f87"/>
                <a:gd name="f153" fmla="*/ f81 1 f87"/>
                <a:gd name="f154" fmla="*/ f80 1 f88"/>
                <a:gd name="f155" fmla="*/ f82 1 f88"/>
                <a:gd name="f156" fmla="*/ f121 1 f87"/>
                <a:gd name="f157" fmla="*/ f122 1 f88"/>
                <a:gd name="f158" fmla="*/ f123 1 f87"/>
                <a:gd name="f159" fmla="*/ f124 1 f88"/>
                <a:gd name="f160" fmla="*/ f125 1 f87"/>
                <a:gd name="f161" fmla="*/ f126 1 f88"/>
                <a:gd name="f162" fmla="*/ f127 1 f87"/>
                <a:gd name="f163" fmla="*/ f128 1 f87"/>
                <a:gd name="f164" fmla="*/ f129 1 f88"/>
                <a:gd name="f165" fmla="*/ f130 1 f87"/>
                <a:gd name="f166" fmla="*/ f131 1 f87"/>
                <a:gd name="f167" fmla="*/ f132 1 f88"/>
                <a:gd name="f168" fmla="*/ f133 1 f87"/>
                <a:gd name="f169" fmla="*/ f134 1 f88"/>
                <a:gd name="f170" fmla="*/ f135 1 f87"/>
                <a:gd name="f171" fmla="*/ f136 1 f88"/>
                <a:gd name="f172" fmla="*/ f137 1 f87"/>
                <a:gd name="f173" fmla="*/ f138 1 f88"/>
                <a:gd name="f174" fmla="*/ f139 1 f87"/>
                <a:gd name="f175" fmla="*/ f140 1 f88"/>
                <a:gd name="f176" fmla="*/ f141 1 f87"/>
                <a:gd name="f177" fmla="*/ f142 1 f88"/>
                <a:gd name="f178" fmla="*/ f143 1 f87"/>
                <a:gd name="f179" fmla="*/ f144 1 f88"/>
                <a:gd name="f180" fmla="*/ f145 1 f87"/>
                <a:gd name="f181" fmla="*/ f146 1 f88"/>
                <a:gd name="f182" fmla="*/ f147 1 f87"/>
                <a:gd name="f183" fmla="*/ f148 1 f88"/>
                <a:gd name="f184" fmla="*/ f149 1 f87"/>
                <a:gd name="f185" fmla="*/ f150 1 f88"/>
                <a:gd name="f186" fmla="*/ f151 1 f88"/>
                <a:gd name="f187" fmla="*/ f152 f78 1"/>
                <a:gd name="f188" fmla="*/ f153 f78 1"/>
                <a:gd name="f189" fmla="*/ f155 f79 1"/>
                <a:gd name="f190" fmla="*/ f154 f79 1"/>
                <a:gd name="f191" fmla="*/ f156 f78 1"/>
                <a:gd name="f192" fmla="*/ f157 f79 1"/>
                <a:gd name="f193" fmla="*/ f158 f78 1"/>
                <a:gd name="f194" fmla="*/ f159 f79 1"/>
                <a:gd name="f195" fmla="*/ f160 f78 1"/>
                <a:gd name="f196" fmla="*/ f161 f79 1"/>
                <a:gd name="f197" fmla="*/ f162 f78 1"/>
                <a:gd name="f198" fmla="*/ f163 f78 1"/>
                <a:gd name="f199" fmla="*/ f164 f79 1"/>
                <a:gd name="f200" fmla="*/ f165 f78 1"/>
                <a:gd name="f201" fmla="*/ f166 f78 1"/>
                <a:gd name="f202" fmla="*/ f167 f79 1"/>
                <a:gd name="f203" fmla="*/ f168 f78 1"/>
                <a:gd name="f204" fmla="*/ f169 f79 1"/>
                <a:gd name="f205" fmla="*/ f170 f78 1"/>
                <a:gd name="f206" fmla="*/ f171 f79 1"/>
                <a:gd name="f207" fmla="*/ f172 f78 1"/>
                <a:gd name="f208" fmla="*/ f173 f79 1"/>
                <a:gd name="f209" fmla="*/ f174 f78 1"/>
                <a:gd name="f210" fmla="*/ f175 f79 1"/>
                <a:gd name="f211" fmla="*/ f176 f78 1"/>
                <a:gd name="f212" fmla="*/ f177 f79 1"/>
                <a:gd name="f213" fmla="*/ f178 f78 1"/>
                <a:gd name="f214" fmla="*/ f179 f79 1"/>
                <a:gd name="f215" fmla="*/ f180 f78 1"/>
                <a:gd name="f216" fmla="*/ f181 f79 1"/>
                <a:gd name="f217" fmla="*/ f182 f78 1"/>
                <a:gd name="f218" fmla="*/ f183 f79 1"/>
                <a:gd name="f219" fmla="*/ f184 f78 1"/>
                <a:gd name="f220" fmla="*/ f185 f79 1"/>
                <a:gd name="f221" fmla="*/ f186 f79 1"/>
              </a:gdLst>
              <a:ahLst/>
              <a:cxnLst>
                <a:cxn ang="3cd4">
                  <a:pos x="hc" y="t"/>
                </a:cxn>
                <a:cxn ang="0">
                  <a:pos x="r" y="vc"/>
                </a:cxn>
                <a:cxn ang="cd4">
                  <a:pos x="hc" y="b"/>
                </a:cxn>
                <a:cxn ang="cd2">
                  <a:pos x="l" y="vc"/>
                </a:cxn>
                <a:cxn ang="f120">
                  <a:pos x="f191" y="f192"/>
                </a:cxn>
                <a:cxn ang="f120">
                  <a:pos x="f193" y="f194"/>
                </a:cxn>
                <a:cxn ang="f120">
                  <a:pos x="f195" y="f196"/>
                </a:cxn>
                <a:cxn ang="f120">
                  <a:pos x="f197" y="f196"/>
                </a:cxn>
                <a:cxn ang="f120">
                  <a:pos x="f198" y="f199"/>
                </a:cxn>
                <a:cxn ang="f120">
                  <a:pos x="f200" y="f199"/>
                </a:cxn>
                <a:cxn ang="f120">
                  <a:pos x="f201" y="f202"/>
                </a:cxn>
                <a:cxn ang="f120">
                  <a:pos x="f203" y="f204"/>
                </a:cxn>
                <a:cxn ang="f120">
                  <a:pos x="f205" y="f206"/>
                </a:cxn>
                <a:cxn ang="f120">
                  <a:pos x="f207" y="f208"/>
                </a:cxn>
                <a:cxn ang="f120">
                  <a:pos x="f209" y="f210"/>
                </a:cxn>
                <a:cxn ang="f120">
                  <a:pos x="f211" y="f212"/>
                </a:cxn>
                <a:cxn ang="f120">
                  <a:pos x="f213" y="f214"/>
                </a:cxn>
                <a:cxn ang="f120">
                  <a:pos x="f215" y="f216"/>
                </a:cxn>
                <a:cxn ang="f120">
                  <a:pos x="f217" y="f218"/>
                </a:cxn>
                <a:cxn ang="f120">
                  <a:pos x="f219" y="f220"/>
                </a:cxn>
                <a:cxn ang="f120">
                  <a:pos x="f219" y="f221"/>
                </a:cxn>
                <a:cxn ang="f120">
                  <a:pos x="f191" y="f192"/>
                </a:cxn>
              </a:cxnLst>
              <a:rect l="f187" t="f190" r="f188" b="f189"/>
              <a:pathLst>
                <a:path w="41010" h="31362">
                  <a:moveTo>
                    <a:pt x="f8" y="f9"/>
                  </a:moveTo>
                  <a:cubicBezTo>
                    <a:pt x="f10" y="f11"/>
                    <a:pt x="f12" y="f13"/>
                    <a:pt x="f14" y="f15"/>
                  </a:cubicBezTo>
                  <a:cubicBezTo>
                    <a:pt x="f16" y="f17"/>
                    <a:pt x="f18" y="f19"/>
                    <a:pt x="f20" y="f11"/>
                  </a:cubicBezTo>
                  <a:lnTo>
                    <a:pt x="f21" y="f11"/>
                  </a:lnTo>
                  <a:lnTo>
                    <a:pt x="f22" y="f23"/>
                  </a:lnTo>
                  <a:lnTo>
                    <a:pt x="f24" y="f23"/>
                  </a:lnTo>
                  <a:lnTo>
                    <a:pt x="f25" y="f26"/>
                  </a:lnTo>
                  <a:cubicBezTo>
                    <a:pt x="f27" y="f28"/>
                    <a:pt x="f29" y="f30"/>
                    <a:pt x="f31" y="f32"/>
                  </a:cubicBezTo>
                  <a:cubicBezTo>
                    <a:pt x="f33" y="f34"/>
                    <a:pt x="f35" y="f36"/>
                    <a:pt x="f37" y="f38"/>
                  </a:cubicBezTo>
                  <a:cubicBezTo>
                    <a:pt x="f39" y="f40"/>
                    <a:pt x="f41" y="f42"/>
                    <a:pt x="f43" y="f5"/>
                  </a:cubicBezTo>
                  <a:lnTo>
                    <a:pt x="f44" y="f45"/>
                  </a:lnTo>
                  <a:lnTo>
                    <a:pt x="f46" y="f47"/>
                  </a:lnTo>
                  <a:cubicBezTo>
                    <a:pt x="f46" y="f47"/>
                    <a:pt x="f48" y="f47"/>
                    <a:pt x="f49" y="f50"/>
                  </a:cubicBezTo>
                  <a:cubicBezTo>
                    <a:pt x="f51" y="f52"/>
                    <a:pt x="f53" y="f54"/>
                    <a:pt x="f55" y="f56"/>
                  </a:cubicBezTo>
                  <a:cubicBezTo>
                    <a:pt x="f57" y="f58"/>
                    <a:pt x="f59" y="f60"/>
                    <a:pt x="f61" y="f62"/>
                  </a:cubicBezTo>
                  <a:cubicBezTo>
                    <a:pt x="f63" y="f64"/>
                    <a:pt x="f65" y="f66"/>
                    <a:pt x="f67" y="f68"/>
                  </a:cubicBezTo>
                  <a:cubicBezTo>
                    <a:pt x="f69" y="f70"/>
                    <a:pt x="f69" y="f71"/>
                    <a:pt x="f67" y="f72"/>
                  </a:cubicBezTo>
                  <a:cubicBezTo>
                    <a:pt x="f73" y="f74"/>
                    <a:pt x="f75" y="f7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6" name="Freeform: Shape 530">
              <a:extLst>
                <a:ext uri="{FF2B5EF4-FFF2-40B4-BE49-F238E27FC236}">
                  <a16:creationId xmlns:a16="http://schemas.microsoft.com/office/drawing/2014/main" id="{79B7391B-0246-D0E5-0DBE-29AB695E9863}"/>
                </a:ext>
              </a:extLst>
            </p:cNvPr>
            <p:cNvSpPr/>
            <p:nvPr/>
          </p:nvSpPr>
          <p:spPr>
            <a:xfrm flipH="1">
              <a:off x="11656844" y="3215387"/>
              <a:ext cx="531851" cy="265688"/>
            </a:xfrm>
            <a:custGeom>
              <a:avLst/>
              <a:gdLst>
                <a:gd name="f0" fmla="val 10800000"/>
                <a:gd name="f1" fmla="val 5400000"/>
                <a:gd name="f2" fmla="val 180"/>
                <a:gd name="f3" fmla="val w"/>
                <a:gd name="f4" fmla="val h"/>
                <a:gd name="f5" fmla="val 0"/>
                <a:gd name="f6" fmla="val 531854"/>
                <a:gd name="f7" fmla="val 265688"/>
                <a:gd name="f8" fmla="val 514690"/>
                <a:gd name="f9" fmla="val 25298"/>
                <a:gd name="f10" fmla="val 515025"/>
                <a:gd name="f11" fmla="val 24675"/>
                <a:gd name="f12" fmla="val 515408"/>
                <a:gd name="f13" fmla="val 24077"/>
                <a:gd name="f14" fmla="val 515834"/>
                <a:gd name="f15" fmla="val 23518"/>
                <a:gd name="f16" fmla="val 516470"/>
                <a:gd name="f17" fmla="val 22374"/>
                <a:gd name="f18" fmla="val 516990"/>
                <a:gd name="f19" fmla="val 21954"/>
                <a:gd name="f20" fmla="val 517543"/>
                <a:gd name="f21" fmla="val 21573"/>
                <a:gd name="f22" fmla="val 518122"/>
                <a:gd name="f23" fmla="val 21230"/>
                <a:gd name="f24" fmla="val 519394"/>
                <a:gd name="f25" fmla="val 20340"/>
                <a:gd name="f26" fmla="val 520793"/>
                <a:gd name="f27" fmla="val 522700"/>
                <a:gd name="f28" fmla="val 523971"/>
                <a:gd name="f29" fmla="val 524521"/>
                <a:gd name="f30" fmla="val 20276"/>
                <a:gd name="f31" fmla="val 525075"/>
                <a:gd name="f32" fmla="val 525624"/>
                <a:gd name="f33" fmla="val 17416"/>
                <a:gd name="f34" fmla="val 527428"/>
                <a:gd name="f35" fmla="val 19386"/>
                <a:gd name="f36" fmla="val 522242"/>
                <a:gd name="f37" fmla="val 17403"/>
                <a:gd name="f38" fmla="val 520269"/>
                <a:gd name="f39" fmla="val 12979"/>
                <a:gd name="f40" fmla="val 520231"/>
                <a:gd name="f41" fmla="val 12890"/>
                <a:gd name="f42" fmla="val 520192"/>
                <a:gd name="f43" fmla="val 12801"/>
                <a:gd name="f44" fmla="val 520157"/>
                <a:gd name="f45" fmla="val 12712"/>
                <a:gd name="f46" fmla="val 517881"/>
                <a:gd name="f47" fmla="val 7971"/>
                <a:gd name="f48" fmla="val 519872"/>
                <a:gd name="f49" fmla="val 2288"/>
                <a:gd name="f50" fmla="val 524607"/>
                <a:gd name="f51" fmla="val 245349"/>
                <a:gd name="f52" fmla="val 265689"/>
                <a:gd name="f53" fmla="val 514562"/>
                <a:gd name="f54" fmla="val 25552"/>
                <a:gd name="f55" fmla="+- 0 0 -90"/>
                <a:gd name="f56" fmla="*/ f3 1 531854"/>
                <a:gd name="f57" fmla="*/ f4 1 265688"/>
                <a:gd name="f58" fmla="val f5"/>
                <a:gd name="f59" fmla="val f6"/>
                <a:gd name="f60" fmla="val f7"/>
                <a:gd name="f61" fmla="*/ f55 f0 1"/>
                <a:gd name="f62" fmla="+- f60 0 f58"/>
                <a:gd name="f63" fmla="+- f59 0 f58"/>
                <a:gd name="f64" fmla="*/ f61 1 f2"/>
                <a:gd name="f65" fmla="*/ f63 1 531854"/>
                <a:gd name="f66" fmla="*/ f62 1 265688"/>
                <a:gd name="f67" fmla="*/ 514690 f63 1"/>
                <a:gd name="f68" fmla="*/ 25298 f62 1"/>
                <a:gd name="f69" fmla="*/ 515834 f63 1"/>
                <a:gd name="f70" fmla="*/ 23518 f62 1"/>
                <a:gd name="f71" fmla="*/ 516470 f63 1"/>
                <a:gd name="f72" fmla="*/ 22374 f62 1"/>
                <a:gd name="f73" fmla="*/ 518122 f63 1"/>
                <a:gd name="f74" fmla="*/ 21230 f62 1"/>
                <a:gd name="f75" fmla="*/ 519394 f63 1"/>
                <a:gd name="f76" fmla="*/ 20340 f62 1"/>
                <a:gd name="f77" fmla="*/ 520793 f63 1"/>
                <a:gd name="f78" fmla="*/ 522700 f63 1"/>
                <a:gd name="f79" fmla="*/ 523971 f63 1"/>
                <a:gd name="f80" fmla="*/ 525624 f63 1"/>
                <a:gd name="f81" fmla="*/ 531854 f63 1"/>
                <a:gd name="f82" fmla="*/ 17416 f62 1"/>
                <a:gd name="f83" fmla="*/ 520269 f63 1"/>
                <a:gd name="f84" fmla="*/ 12979 f62 1"/>
                <a:gd name="f85" fmla="*/ 520157 f63 1"/>
                <a:gd name="f86" fmla="*/ 12712 f62 1"/>
                <a:gd name="f87" fmla="*/ 524607 f63 1"/>
                <a:gd name="f88" fmla="*/ 0 f62 1"/>
                <a:gd name="f89" fmla="*/ 0 f63 1"/>
                <a:gd name="f90" fmla="*/ 245349 f62 1"/>
                <a:gd name="f91" fmla="*/ 265689 f62 1"/>
                <a:gd name="f92" fmla="*/ 514562 f63 1"/>
                <a:gd name="f93" fmla="*/ 25552 f62 1"/>
                <a:gd name="f94" fmla="+- f64 0 f1"/>
                <a:gd name="f95" fmla="*/ f67 1 531854"/>
                <a:gd name="f96" fmla="*/ f68 1 265688"/>
                <a:gd name="f97" fmla="*/ f69 1 531854"/>
                <a:gd name="f98" fmla="*/ f70 1 265688"/>
                <a:gd name="f99" fmla="*/ f71 1 531854"/>
                <a:gd name="f100" fmla="*/ f72 1 265688"/>
                <a:gd name="f101" fmla="*/ f73 1 531854"/>
                <a:gd name="f102" fmla="*/ f74 1 265688"/>
                <a:gd name="f103" fmla="*/ f75 1 531854"/>
                <a:gd name="f104" fmla="*/ f76 1 265688"/>
                <a:gd name="f105" fmla="*/ f77 1 531854"/>
                <a:gd name="f106" fmla="*/ f78 1 531854"/>
                <a:gd name="f107" fmla="*/ f79 1 531854"/>
                <a:gd name="f108" fmla="*/ f80 1 531854"/>
                <a:gd name="f109" fmla="*/ f81 1 531854"/>
                <a:gd name="f110" fmla="*/ f82 1 265688"/>
                <a:gd name="f111" fmla="*/ f83 1 531854"/>
                <a:gd name="f112" fmla="*/ f84 1 265688"/>
                <a:gd name="f113" fmla="*/ f85 1 531854"/>
                <a:gd name="f114" fmla="*/ f86 1 265688"/>
                <a:gd name="f115" fmla="*/ f87 1 531854"/>
                <a:gd name="f116" fmla="*/ f88 1 265688"/>
                <a:gd name="f117" fmla="*/ f89 1 531854"/>
                <a:gd name="f118" fmla="*/ f90 1 265688"/>
                <a:gd name="f119" fmla="*/ f91 1 265688"/>
                <a:gd name="f120" fmla="*/ f92 1 531854"/>
                <a:gd name="f121" fmla="*/ f93 1 265688"/>
                <a:gd name="f122" fmla="*/ f58 1 f65"/>
                <a:gd name="f123" fmla="*/ f59 1 f65"/>
                <a:gd name="f124" fmla="*/ f58 1 f66"/>
                <a:gd name="f125" fmla="*/ f60 1 f66"/>
                <a:gd name="f126" fmla="*/ f95 1 f65"/>
                <a:gd name="f127" fmla="*/ f96 1 f66"/>
                <a:gd name="f128" fmla="*/ f97 1 f65"/>
                <a:gd name="f129" fmla="*/ f98 1 f66"/>
                <a:gd name="f130" fmla="*/ f99 1 f65"/>
                <a:gd name="f131" fmla="*/ f100 1 f66"/>
                <a:gd name="f132" fmla="*/ f101 1 f65"/>
                <a:gd name="f133" fmla="*/ f102 1 f66"/>
                <a:gd name="f134" fmla="*/ f103 1 f65"/>
                <a:gd name="f135" fmla="*/ f104 1 f66"/>
                <a:gd name="f136" fmla="*/ f105 1 f65"/>
                <a:gd name="f137" fmla="*/ f106 1 f65"/>
                <a:gd name="f138" fmla="*/ f107 1 f65"/>
                <a:gd name="f139" fmla="*/ f108 1 f65"/>
                <a:gd name="f140" fmla="*/ f109 1 f65"/>
                <a:gd name="f141" fmla="*/ f110 1 f66"/>
                <a:gd name="f142" fmla="*/ f111 1 f65"/>
                <a:gd name="f143" fmla="*/ f112 1 f66"/>
                <a:gd name="f144" fmla="*/ f113 1 f65"/>
                <a:gd name="f145" fmla="*/ f114 1 f66"/>
                <a:gd name="f146" fmla="*/ f115 1 f65"/>
                <a:gd name="f147" fmla="*/ f116 1 f66"/>
                <a:gd name="f148" fmla="*/ f117 1 f65"/>
                <a:gd name="f149" fmla="*/ f118 1 f66"/>
                <a:gd name="f150" fmla="*/ f119 1 f66"/>
                <a:gd name="f151" fmla="*/ f120 1 f65"/>
                <a:gd name="f152" fmla="*/ f121 1 f66"/>
                <a:gd name="f153" fmla="*/ f122 f56 1"/>
                <a:gd name="f154" fmla="*/ f123 f56 1"/>
                <a:gd name="f155" fmla="*/ f125 f57 1"/>
                <a:gd name="f156" fmla="*/ f124 f57 1"/>
                <a:gd name="f157" fmla="*/ f126 f56 1"/>
                <a:gd name="f158" fmla="*/ f127 f57 1"/>
                <a:gd name="f159" fmla="*/ f128 f56 1"/>
                <a:gd name="f160" fmla="*/ f129 f57 1"/>
                <a:gd name="f161" fmla="*/ f130 f56 1"/>
                <a:gd name="f162" fmla="*/ f131 f57 1"/>
                <a:gd name="f163" fmla="*/ f132 f56 1"/>
                <a:gd name="f164" fmla="*/ f133 f57 1"/>
                <a:gd name="f165" fmla="*/ f134 f56 1"/>
                <a:gd name="f166" fmla="*/ f135 f57 1"/>
                <a:gd name="f167" fmla="*/ f136 f56 1"/>
                <a:gd name="f168" fmla="*/ f137 f56 1"/>
                <a:gd name="f169" fmla="*/ f138 f56 1"/>
                <a:gd name="f170" fmla="*/ f139 f56 1"/>
                <a:gd name="f171" fmla="*/ f140 f56 1"/>
                <a:gd name="f172" fmla="*/ f141 f57 1"/>
                <a:gd name="f173" fmla="*/ f142 f56 1"/>
                <a:gd name="f174" fmla="*/ f143 f57 1"/>
                <a:gd name="f175" fmla="*/ f144 f56 1"/>
                <a:gd name="f176" fmla="*/ f145 f57 1"/>
                <a:gd name="f177" fmla="*/ f146 f56 1"/>
                <a:gd name="f178" fmla="*/ f147 f57 1"/>
                <a:gd name="f179" fmla="*/ f148 f56 1"/>
                <a:gd name="f180" fmla="*/ f149 f57 1"/>
                <a:gd name="f181" fmla="*/ f150 f57 1"/>
                <a:gd name="f182" fmla="*/ f151 f56 1"/>
                <a:gd name="f183" fmla="*/ f152 f57 1"/>
              </a:gdLst>
              <a:ahLst/>
              <a:cxnLst>
                <a:cxn ang="3cd4">
                  <a:pos x="hc" y="t"/>
                </a:cxn>
                <a:cxn ang="0">
                  <a:pos x="r" y="vc"/>
                </a:cxn>
                <a:cxn ang="cd4">
                  <a:pos x="hc" y="b"/>
                </a:cxn>
                <a:cxn ang="cd2">
                  <a:pos x="l" y="vc"/>
                </a:cxn>
                <a:cxn ang="f94">
                  <a:pos x="f157" y="f158"/>
                </a:cxn>
                <a:cxn ang="f94">
                  <a:pos x="f159" y="f160"/>
                </a:cxn>
                <a:cxn ang="f94">
                  <a:pos x="f161" y="f162"/>
                </a:cxn>
                <a:cxn ang="f94">
                  <a:pos x="f161" y="f162"/>
                </a:cxn>
                <a:cxn ang="f94">
                  <a:pos x="f163" y="f164"/>
                </a:cxn>
                <a:cxn ang="f94">
                  <a:pos x="f165" y="f166"/>
                </a:cxn>
                <a:cxn ang="f94">
                  <a:pos x="f167" y="f166"/>
                </a:cxn>
                <a:cxn ang="f94">
                  <a:pos x="f168" y="f166"/>
                </a:cxn>
                <a:cxn ang="f94">
                  <a:pos x="f168" y="f166"/>
                </a:cxn>
                <a:cxn ang="f94">
                  <a:pos x="f169" y="f166"/>
                </a:cxn>
                <a:cxn ang="f94">
                  <a:pos x="f170" y="f166"/>
                </a:cxn>
                <a:cxn ang="f94">
                  <a:pos x="f171" y="f172"/>
                </a:cxn>
                <a:cxn ang="f94">
                  <a:pos x="f173" y="f174"/>
                </a:cxn>
                <a:cxn ang="f94">
                  <a:pos x="f175" y="f176"/>
                </a:cxn>
                <a:cxn ang="f94">
                  <a:pos x="f177" y="f178"/>
                </a:cxn>
                <a:cxn ang="f94">
                  <a:pos x="f179" y="f180"/>
                </a:cxn>
                <a:cxn ang="f94">
                  <a:pos x="f179" y="f181"/>
                </a:cxn>
                <a:cxn ang="f94">
                  <a:pos x="f182" y="f183"/>
                </a:cxn>
              </a:cxnLst>
              <a:rect l="f153" t="f156" r="f154" b="f155"/>
              <a:pathLst>
                <a:path w="531854" h="265688">
                  <a:moveTo>
                    <a:pt x="f8" y="f9"/>
                  </a:moveTo>
                  <a:cubicBezTo>
                    <a:pt x="f10" y="f11"/>
                    <a:pt x="f12" y="f13"/>
                    <a:pt x="f14" y="f15"/>
                  </a:cubicBezTo>
                  <a:lnTo>
                    <a:pt x="f16" y="f17"/>
                  </a:lnTo>
                  <a:lnTo>
                    <a:pt x="f16" y="f17"/>
                  </a:lnTo>
                  <a:cubicBezTo>
                    <a:pt x="f18" y="f19"/>
                    <a:pt x="f20" y="f21"/>
                    <a:pt x="f22" y="f23"/>
                  </a:cubicBezTo>
                  <a:lnTo>
                    <a:pt x="f24" y="f25"/>
                  </a:lnTo>
                  <a:lnTo>
                    <a:pt x="f26" y="f25"/>
                  </a:lnTo>
                  <a:lnTo>
                    <a:pt x="f27" y="f25"/>
                  </a:lnTo>
                  <a:lnTo>
                    <a:pt x="f27" y="f25"/>
                  </a:lnTo>
                  <a:lnTo>
                    <a:pt x="f28" y="f25"/>
                  </a:lnTo>
                  <a:cubicBezTo>
                    <a:pt x="f29" y="f30"/>
                    <a:pt x="f31" y="f30"/>
                    <a:pt x="f32" y="f25"/>
                  </a:cubicBezTo>
                  <a:lnTo>
                    <a:pt x="f6" y="f33"/>
                  </a:lnTo>
                  <a:cubicBezTo>
                    <a:pt x="f34" y="f35"/>
                    <a:pt x="f36" y="f37"/>
                    <a:pt x="f38" y="f39"/>
                  </a:cubicBezTo>
                  <a:cubicBezTo>
                    <a:pt x="f40" y="f41"/>
                    <a:pt x="f42" y="f43"/>
                    <a:pt x="f44" y="f45"/>
                  </a:cubicBezTo>
                  <a:cubicBezTo>
                    <a:pt x="f46" y="f47"/>
                    <a:pt x="f48" y="f49"/>
                    <a:pt x="f50" y="f5"/>
                  </a:cubicBezTo>
                  <a:lnTo>
                    <a:pt x="f5" y="f51"/>
                  </a:lnTo>
                  <a:lnTo>
                    <a:pt x="f5" y="f52"/>
                  </a:ln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7" name="Freeform: Shape 531">
              <a:extLst>
                <a:ext uri="{FF2B5EF4-FFF2-40B4-BE49-F238E27FC236}">
                  <a16:creationId xmlns:a16="http://schemas.microsoft.com/office/drawing/2014/main" id="{90328B00-C81E-0C39-1673-45950F34A0EB}"/>
                </a:ext>
              </a:extLst>
            </p:cNvPr>
            <p:cNvSpPr/>
            <p:nvPr/>
          </p:nvSpPr>
          <p:spPr>
            <a:xfrm flipH="1">
              <a:off x="11053230" y="2975119"/>
              <a:ext cx="16952" cy="24926"/>
            </a:xfrm>
            <a:custGeom>
              <a:avLst/>
              <a:gdLst>
                <a:gd name="f0" fmla="val 10800000"/>
                <a:gd name="f1" fmla="val 5400000"/>
                <a:gd name="f2" fmla="val 180"/>
                <a:gd name="f3" fmla="val w"/>
                <a:gd name="f4" fmla="val h"/>
                <a:gd name="f5" fmla="val 0"/>
                <a:gd name="f6" fmla="val 16957"/>
                <a:gd name="f7" fmla="val 24925"/>
                <a:gd name="f8" fmla="val 16910"/>
                <a:gd name="f9" fmla="val 19332"/>
                <a:gd name="f10" fmla="val 15137"/>
                <a:gd name="f11" fmla="val 9925"/>
                <a:gd name="f12" fmla="val 17418"/>
                <a:gd name="f13" fmla="val 4967"/>
                <a:gd name="f14" fmla="val 13808"/>
                <a:gd name="f15" fmla="val 531"/>
                <a:gd name="f16" fmla="val 8848"/>
                <a:gd name="f17" fmla="val 22"/>
                <a:gd name="f18" fmla="val 8781"/>
                <a:gd name="f19" fmla="val 8713"/>
                <a:gd name="f20" fmla="val 10"/>
                <a:gd name="f21" fmla="val 8646"/>
                <a:gd name="f22" fmla="val 4825"/>
                <a:gd name="f23" fmla="val -168"/>
                <a:gd name="f24" fmla="val 1326"/>
                <a:gd name="f25" fmla="val 2145"/>
                <a:gd name="f26" fmla="val 5730"/>
                <a:gd name="f27" fmla="val 12715"/>
                <a:gd name="f28" fmla="val 18443"/>
                <a:gd name="f29" fmla="val 13859"/>
                <a:gd name="f30" fmla="val 19968"/>
                <a:gd name="f31" fmla="val 14622"/>
                <a:gd name="f32" fmla="val 21366"/>
                <a:gd name="f33" fmla="val 23019"/>
                <a:gd name="f34" fmla="val 14684"/>
                <a:gd name="f35" fmla="val 23655"/>
                <a:gd name="f36" fmla="val 24290"/>
                <a:gd name="f37" fmla="val 24926"/>
                <a:gd name="f38" fmla="+- 0 0 -90"/>
                <a:gd name="f39" fmla="*/ f3 1 16957"/>
                <a:gd name="f40" fmla="*/ f4 1 24925"/>
                <a:gd name="f41" fmla="val f5"/>
                <a:gd name="f42" fmla="val f6"/>
                <a:gd name="f43" fmla="val f7"/>
                <a:gd name="f44" fmla="*/ f38 f0 1"/>
                <a:gd name="f45" fmla="+- f43 0 f41"/>
                <a:gd name="f46" fmla="+- f42 0 f41"/>
                <a:gd name="f47" fmla="*/ f44 1 f2"/>
                <a:gd name="f48" fmla="*/ f46 1 16957"/>
                <a:gd name="f49" fmla="*/ f45 1 24925"/>
                <a:gd name="f50" fmla="*/ 16910 f46 1"/>
                <a:gd name="f51" fmla="*/ 19332 f45 1"/>
                <a:gd name="f52" fmla="*/ 15137 f45 1"/>
                <a:gd name="f53" fmla="*/ 9925 f45 1"/>
                <a:gd name="f54" fmla="*/ 8848 f46 1"/>
                <a:gd name="f55" fmla="*/ 22 f45 1"/>
                <a:gd name="f56" fmla="*/ 8646 f46 1"/>
                <a:gd name="f57" fmla="*/ 10 f45 1"/>
                <a:gd name="f58" fmla="*/ 0 f46 1"/>
                <a:gd name="f59" fmla="*/ 5730 f45 1"/>
                <a:gd name="f60" fmla="*/ 12715 f46 1"/>
                <a:gd name="f61" fmla="*/ 18443 f45 1"/>
                <a:gd name="f62" fmla="*/ 13859 f46 1"/>
                <a:gd name="f63" fmla="*/ 19968 f45 1"/>
                <a:gd name="f64" fmla="*/ 14622 f46 1"/>
                <a:gd name="f65" fmla="*/ 21366 f45 1"/>
                <a:gd name="f66" fmla="*/ 23019 f45 1"/>
                <a:gd name="f67" fmla="*/ 24926 f45 1"/>
                <a:gd name="f68" fmla="+- f47 0 f1"/>
                <a:gd name="f69" fmla="*/ f50 1 16957"/>
                <a:gd name="f70" fmla="*/ f51 1 24925"/>
                <a:gd name="f71" fmla="*/ f52 1 24925"/>
                <a:gd name="f72" fmla="*/ f53 1 24925"/>
                <a:gd name="f73" fmla="*/ f54 1 16957"/>
                <a:gd name="f74" fmla="*/ f55 1 24925"/>
                <a:gd name="f75" fmla="*/ f56 1 16957"/>
                <a:gd name="f76" fmla="*/ f57 1 24925"/>
                <a:gd name="f77" fmla="*/ f58 1 16957"/>
                <a:gd name="f78" fmla="*/ f59 1 24925"/>
                <a:gd name="f79" fmla="*/ f60 1 16957"/>
                <a:gd name="f80" fmla="*/ f61 1 24925"/>
                <a:gd name="f81" fmla="*/ f62 1 16957"/>
                <a:gd name="f82" fmla="*/ f63 1 24925"/>
                <a:gd name="f83" fmla="*/ f64 1 16957"/>
                <a:gd name="f84" fmla="*/ f65 1 24925"/>
                <a:gd name="f85" fmla="*/ f66 1 24925"/>
                <a:gd name="f86" fmla="*/ f67 1 24925"/>
                <a:gd name="f87" fmla="*/ f41 1 f48"/>
                <a:gd name="f88" fmla="*/ f42 1 f48"/>
                <a:gd name="f89" fmla="*/ f41 1 f49"/>
                <a:gd name="f90" fmla="*/ f43 1 f49"/>
                <a:gd name="f91" fmla="*/ f69 1 f48"/>
                <a:gd name="f92" fmla="*/ f70 1 f49"/>
                <a:gd name="f93" fmla="*/ f71 1 f49"/>
                <a:gd name="f94" fmla="*/ f72 1 f49"/>
                <a:gd name="f95" fmla="*/ f73 1 f48"/>
                <a:gd name="f96" fmla="*/ f74 1 f49"/>
                <a:gd name="f97" fmla="*/ f75 1 f48"/>
                <a:gd name="f98" fmla="*/ f76 1 f49"/>
                <a:gd name="f99" fmla="*/ f77 1 f48"/>
                <a:gd name="f100" fmla="*/ f78 1 f49"/>
                <a:gd name="f101" fmla="*/ f79 1 f48"/>
                <a:gd name="f102" fmla="*/ f80 1 f49"/>
                <a:gd name="f103" fmla="*/ f81 1 f48"/>
                <a:gd name="f104" fmla="*/ f82 1 f49"/>
                <a:gd name="f105" fmla="*/ f83 1 f48"/>
                <a:gd name="f106" fmla="*/ f84 1 f49"/>
                <a:gd name="f107" fmla="*/ f85 1 f49"/>
                <a:gd name="f108" fmla="*/ f86 1 f49"/>
                <a:gd name="f109" fmla="*/ f87 f39 1"/>
                <a:gd name="f110" fmla="*/ f88 f39 1"/>
                <a:gd name="f111" fmla="*/ f90 f40 1"/>
                <a:gd name="f112" fmla="*/ f89 f40 1"/>
                <a:gd name="f113" fmla="*/ f91 f39 1"/>
                <a:gd name="f114" fmla="*/ f92 f40 1"/>
                <a:gd name="f115" fmla="*/ f93 f40 1"/>
                <a:gd name="f116" fmla="*/ f94 f40 1"/>
                <a:gd name="f117" fmla="*/ f95 f39 1"/>
                <a:gd name="f118" fmla="*/ f96 f40 1"/>
                <a:gd name="f119" fmla="*/ f97 f39 1"/>
                <a:gd name="f120" fmla="*/ f98 f40 1"/>
                <a:gd name="f121" fmla="*/ f99 f39 1"/>
                <a:gd name="f122" fmla="*/ f100 f40 1"/>
                <a:gd name="f123" fmla="*/ f101 f39 1"/>
                <a:gd name="f124" fmla="*/ f102 f40 1"/>
                <a:gd name="f125" fmla="*/ f103 f39 1"/>
                <a:gd name="f126" fmla="*/ f104 f40 1"/>
                <a:gd name="f127" fmla="*/ f105 f39 1"/>
                <a:gd name="f128" fmla="*/ f106 f40 1"/>
                <a:gd name="f129" fmla="*/ f107 f40 1"/>
                <a:gd name="f130" fmla="*/ f108 f40 1"/>
              </a:gdLst>
              <a:ahLst/>
              <a:cxnLst>
                <a:cxn ang="3cd4">
                  <a:pos x="hc" y="t"/>
                </a:cxn>
                <a:cxn ang="0">
                  <a:pos x="r" y="vc"/>
                </a:cxn>
                <a:cxn ang="cd4">
                  <a:pos x="hc" y="b"/>
                </a:cxn>
                <a:cxn ang="cd2">
                  <a:pos x="l" y="vc"/>
                </a:cxn>
                <a:cxn ang="f68">
                  <a:pos x="f113" y="f114"/>
                </a:cxn>
                <a:cxn ang="f68">
                  <a:pos x="f113" y="f115"/>
                </a:cxn>
                <a:cxn ang="f68">
                  <a:pos x="f113" y="f116"/>
                </a:cxn>
                <a:cxn ang="f68">
                  <a:pos x="f117" y="f118"/>
                </a:cxn>
                <a:cxn ang="f68">
                  <a:pos x="f119" y="f120"/>
                </a:cxn>
                <a:cxn ang="f68">
                  <a:pos x="f121" y="f122"/>
                </a:cxn>
                <a:cxn ang="f68">
                  <a:pos x="f123" y="f124"/>
                </a:cxn>
                <a:cxn ang="f68">
                  <a:pos x="f123" y="f124"/>
                </a:cxn>
                <a:cxn ang="f68">
                  <a:pos x="f125" y="f126"/>
                </a:cxn>
                <a:cxn ang="f68">
                  <a:pos x="f127" y="f128"/>
                </a:cxn>
                <a:cxn ang="f68">
                  <a:pos x="f127" y="f129"/>
                </a:cxn>
                <a:cxn ang="f68">
                  <a:pos x="f127" y="f130"/>
                </a:cxn>
                <a:cxn ang="f68">
                  <a:pos x="f127" y="f130"/>
                </a:cxn>
              </a:cxnLst>
              <a:rect l="f109" t="f112" r="f110" b="f111"/>
              <a:pathLst>
                <a:path w="16957" h="24925">
                  <a:moveTo>
                    <a:pt x="f8" y="f9"/>
                  </a:moveTo>
                  <a:lnTo>
                    <a:pt x="f8" y="f10"/>
                  </a:lnTo>
                  <a:lnTo>
                    <a:pt x="f8" y="f11"/>
                  </a:lnTo>
                  <a:cubicBezTo>
                    <a:pt x="f12" y="f13"/>
                    <a:pt x="f14" y="f15"/>
                    <a:pt x="f16" y="f17"/>
                  </a:cubicBezTo>
                  <a:cubicBezTo>
                    <a:pt x="f18" y="f17"/>
                    <a:pt x="f19" y="f20"/>
                    <a:pt x="f21" y="f20"/>
                  </a:cubicBezTo>
                  <a:cubicBezTo>
                    <a:pt x="f22" y="f23"/>
                    <a:pt x="f24" y="f25"/>
                    <a:pt x="f5" y="f26"/>
                  </a:cubicBezTo>
                  <a:lnTo>
                    <a:pt x="f27" y="f28"/>
                  </a:lnTo>
                  <a:cubicBezTo>
                    <a:pt x="f27" y="f28"/>
                    <a:pt x="f27" y="f28"/>
                    <a:pt x="f27" y="f28"/>
                  </a:cubicBezTo>
                  <a:lnTo>
                    <a:pt x="f29" y="f30"/>
                  </a:lnTo>
                  <a:lnTo>
                    <a:pt x="f31" y="f32"/>
                  </a:lnTo>
                  <a:lnTo>
                    <a:pt x="f31" y="f33"/>
                  </a:lnTo>
                  <a:cubicBezTo>
                    <a:pt x="f34" y="f35"/>
                    <a:pt x="f34" y="f36"/>
                    <a:pt x="f31" y="f37"/>
                  </a:cubicBezTo>
                  <a:lnTo>
                    <a:pt x="f31"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8" name="Freeform: Shape 532">
              <a:extLst>
                <a:ext uri="{FF2B5EF4-FFF2-40B4-BE49-F238E27FC236}">
                  <a16:creationId xmlns:a16="http://schemas.microsoft.com/office/drawing/2014/main" id="{61ABABFF-83F6-BD8E-76AF-F251E287AB7B}"/>
                </a:ext>
              </a:extLst>
            </p:cNvPr>
            <p:cNvSpPr/>
            <p:nvPr/>
          </p:nvSpPr>
          <p:spPr>
            <a:xfrm flipH="1">
              <a:off x="11053660" y="3001060"/>
              <a:ext cx="38029" cy="334094"/>
            </a:xfrm>
            <a:custGeom>
              <a:avLst/>
              <a:gdLst>
                <a:gd name="f0" fmla="val 10800000"/>
                <a:gd name="f1" fmla="val 5400000"/>
                <a:gd name="f2" fmla="val 180"/>
                <a:gd name="f3" fmla="val w"/>
                <a:gd name="f4" fmla="val h"/>
                <a:gd name="f5" fmla="val 0"/>
                <a:gd name="f6" fmla="val 38034"/>
                <a:gd name="f7" fmla="val 334090"/>
                <a:gd name="f8" fmla="val 8155"/>
                <a:gd name="f9" fmla="val 334082"/>
                <a:gd name="f10" fmla="val 10014"/>
                <a:gd name="f11" fmla="val 334170"/>
                <a:gd name="f12" fmla="val 11847"/>
                <a:gd name="f13" fmla="val 333624"/>
                <a:gd name="f14" fmla="val 13368"/>
                <a:gd name="f15" fmla="val 332556"/>
                <a:gd name="f16" fmla="val 14894"/>
                <a:gd name="f17" fmla="val 331412"/>
                <a:gd name="f18" fmla="val 15911"/>
                <a:gd name="f19" fmla="val 330014"/>
                <a:gd name="f20" fmla="val 16801"/>
                <a:gd name="f21" fmla="val 328488"/>
                <a:gd name="f22" fmla="val 16858"/>
                <a:gd name="f23" fmla="val 327852"/>
                <a:gd name="f24" fmla="val 327217"/>
                <a:gd name="f25" fmla="val 326581"/>
                <a:gd name="f26" fmla="val 325818"/>
                <a:gd name="f27" fmla="val 325437"/>
                <a:gd name="f28" fmla="val 18581"/>
                <a:gd name="f29" fmla="val 310182"/>
                <a:gd name="f30" fmla="val 38053"/>
                <a:gd name="f31" fmla="val 2288"/>
                <a:gd name="f32" fmla="val 37240"/>
                <a:gd name="f33" fmla="val 4500"/>
                <a:gd name="f34" fmla="val 35746"/>
                <a:gd name="f35" fmla="val 6229"/>
                <a:gd name="f36" fmla="val 32721"/>
                <a:gd name="f37" fmla="val 9738"/>
                <a:gd name="f38" fmla="val 27421"/>
                <a:gd name="f39" fmla="val 10132"/>
                <a:gd name="f40" fmla="val 23911"/>
                <a:gd name="f41" fmla="val 7106"/>
                <a:gd name="f42" fmla="val 23596"/>
                <a:gd name="f43" fmla="val 6839"/>
                <a:gd name="f44" fmla="val 23302"/>
                <a:gd name="f45" fmla="val 6547"/>
                <a:gd name="f46" fmla="val 23031"/>
                <a:gd name="f47" fmla="val 19852"/>
                <a:gd name="f48" fmla="val 3305"/>
                <a:gd name="f49" fmla="val 18"/>
                <a:gd name="f50" fmla="val 318827"/>
                <a:gd name="f51" fmla="val 324420"/>
                <a:gd name="f52" fmla="val -282"/>
                <a:gd name="f53" fmla="val 329302"/>
                <a:gd name="f54" fmla="val 3298"/>
                <a:gd name="f55" fmla="val 333548"/>
                <a:gd name="f56" fmla="+- 0 0 -90"/>
                <a:gd name="f57" fmla="*/ f3 1 38034"/>
                <a:gd name="f58" fmla="*/ f4 1 334090"/>
                <a:gd name="f59" fmla="val f5"/>
                <a:gd name="f60" fmla="val f6"/>
                <a:gd name="f61" fmla="val f7"/>
                <a:gd name="f62" fmla="*/ f56 f0 1"/>
                <a:gd name="f63" fmla="+- f61 0 f59"/>
                <a:gd name="f64" fmla="+- f60 0 f59"/>
                <a:gd name="f65" fmla="*/ f62 1 f2"/>
                <a:gd name="f66" fmla="*/ f64 1 38034"/>
                <a:gd name="f67" fmla="*/ f63 1 334090"/>
                <a:gd name="f68" fmla="*/ 8155 f64 1"/>
                <a:gd name="f69" fmla="*/ 334082 f63 1"/>
                <a:gd name="f70" fmla="*/ 13368 f64 1"/>
                <a:gd name="f71" fmla="*/ 332556 f63 1"/>
                <a:gd name="f72" fmla="*/ 14894 f64 1"/>
                <a:gd name="f73" fmla="*/ 331412 f63 1"/>
                <a:gd name="f74" fmla="*/ 15911 f64 1"/>
                <a:gd name="f75" fmla="*/ 330014 f63 1"/>
                <a:gd name="f76" fmla="*/ 16801 f64 1"/>
                <a:gd name="f77" fmla="*/ 328488 f63 1"/>
                <a:gd name="f78" fmla="*/ 326581 f63 1"/>
                <a:gd name="f79" fmla="*/ 325437 f63 1"/>
                <a:gd name="f80" fmla="*/ 18581 f64 1"/>
                <a:gd name="f81" fmla="*/ 310182 f63 1"/>
                <a:gd name="f82" fmla="*/ 38034 f64 1"/>
                <a:gd name="f83" fmla="*/ 0 f63 1"/>
                <a:gd name="f84" fmla="*/ 35746 f64 1"/>
                <a:gd name="f85" fmla="*/ 6229 f63 1"/>
                <a:gd name="f86" fmla="*/ 23911 f64 1"/>
                <a:gd name="f87" fmla="*/ 7106 f63 1"/>
                <a:gd name="f88" fmla="*/ 23031 f64 1"/>
                <a:gd name="f89" fmla="*/ 19852 f64 1"/>
                <a:gd name="f90" fmla="*/ 3305 f63 1"/>
                <a:gd name="f91" fmla="*/ 18 f64 1"/>
                <a:gd name="f92" fmla="*/ 318827 f63 1"/>
                <a:gd name="f93" fmla="*/ 324420 f63 1"/>
                <a:gd name="f94" fmla="+- f65 0 f1"/>
                <a:gd name="f95" fmla="*/ f68 1 38034"/>
                <a:gd name="f96" fmla="*/ f69 1 334090"/>
                <a:gd name="f97" fmla="*/ f70 1 38034"/>
                <a:gd name="f98" fmla="*/ f71 1 334090"/>
                <a:gd name="f99" fmla="*/ f72 1 38034"/>
                <a:gd name="f100" fmla="*/ f73 1 334090"/>
                <a:gd name="f101" fmla="*/ f74 1 38034"/>
                <a:gd name="f102" fmla="*/ f75 1 334090"/>
                <a:gd name="f103" fmla="*/ f76 1 38034"/>
                <a:gd name="f104" fmla="*/ f77 1 334090"/>
                <a:gd name="f105" fmla="*/ f78 1 334090"/>
                <a:gd name="f106" fmla="*/ f79 1 334090"/>
                <a:gd name="f107" fmla="*/ f80 1 38034"/>
                <a:gd name="f108" fmla="*/ f81 1 334090"/>
                <a:gd name="f109" fmla="*/ f82 1 38034"/>
                <a:gd name="f110" fmla="*/ f83 1 334090"/>
                <a:gd name="f111" fmla="*/ f84 1 38034"/>
                <a:gd name="f112" fmla="*/ f85 1 334090"/>
                <a:gd name="f113" fmla="*/ f86 1 38034"/>
                <a:gd name="f114" fmla="*/ f87 1 334090"/>
                <a:gd name="f115" fmla="*/ f88 1 38034"/>
                <a:gd name="f116" fmla="*/ f89 1 38034"/>
                <a:gd name="f117" fmla="*/ f90 1 334090"/>
                <a:gd name="f118" fmla="*/ f91 1 38034"/>
                <a:gd name="f119" fmla="*/ f92 1 334090"/>
                <a:gd name="f120" fmla="*/ f93 1 334090"/>
                <a:gd name="f121" fmla="*/ f59 1 f66"/>
                <a:gd name="f122" fmla="*/ f60 1 f66"/>
                <a:gd name="f123" fmla="*/ f59 1 f67"/>
                <a:gd name="f124" fmla="*/ f61 1 f67"/>
                <a:gd name="f125" fmla="*/ f95 1 f66"/>
                <a:gd name="f126" fmla="*/ f96 1 f67"/>
                <a:gd name="f127" fmla="*/ f97 1 f66"/>
                <a:gd name="f128" fmla="*/ f98 1 f67"/>
                <a:gd name="f129" fmla="*/ f99 1 f66"/>
                <a:gd name="f130" fmla="*/ f100 1 f67"/>
                <a:gd name="f131" fmla="*/ f101 1 f66"/>
                <a:gd name="f132" fmla="*/ f102 1 f67"/>
                <a:gd name="f133" fmla="*/ f103 1 f66"/>
                <a:gd name="f134" fmla="*/ f104 1 f67"/>
                <a:gd name="f135" fmla="*/ f105 1 f67"/>
                <a:gd name="f136" fmla="*/ f106 1 f67"/>
                <a:gd name="f137" fmla="*/ f107 1 f66"/>
                <a:gd name="f138" fmla="*/ f108 1 f67"/>
                <a:gd name="f139" fmla="*/ f109 1 f66"/>
                <a:gd name="f140" fmla="*/ f110 1 f67"/>
                <a:gd name="f141" fmla="*/ f111 1 f66"/>
                <a:gd name="f142" fmla="*/ f112 1 f67"/>
                <a:gd name="f143" fmla="*/ f113 1 f66"/>
                <a:gd name="f144" fmla="*/ f114 1 f67"/>
                <a:gd name="f145" fmla="*/ f115 1 f66"/>
                <a:gd name="f146" fmla="*/ f116 1 f66"/>
                <a:gd name="f147" fmla="*/ f117 1 f67"/>
                <a:gd name="f148" fmla="*/ f118 1 f66"/>
                <a:gd name="f149" fmla="*/ f119 1 f67"/>
                <a:gd name="f150" fmla="*/ f120 1 f67"/>
                <a:gd name="f151" fmla="*/ f121 f57 1"/>
                <a:gd name="f152" fmla="*/ f122 f57 1"/>
                <a:gd name="f153" fmla="*/ f124 f58 1"/>
                <a:gd name="f154" fmla="*/ f123 f58 1"/>
                <a:gd name="f155" fmla="*/ f125 f57 1"/>
                <a:gd name="f156" fmla="*/ f126 f58 1"/>
                <a:gd name="f157" fmla="*/ f127 f57 1"/>
                <a:gd name="f158" fmla="*/ f128 f58 1"/>
                <a:gd name="f159" fmla="*/ f129 f57 1"/>
                <a:gd name="f160" fmla="*/ f130 f58 1"/>
                <a:gd name="f161" fmla="*/ f131 f57 1"/>
                <a:gd name="f162" fmla="*/ f132 f58 1"/>
                <a:gd name="f163" fmla="*/ f133 f57 1"/>
                <a:gd name="f164" fmla="*/ f134 f58 1"/>
                <a:gd name="f165" fmla="*/ f135 f58 1"/>
                <a:gd name="f166" fmla="*/ f136 f58 1"/>
                <a:gd name="f167" fmla="*/ f137 f57 1"/>
                <a:gd name="f168" fmla="*/ f138 f58 1"/>
                <a:gd name="f169" fmla="*/ f139 f57 1"/>
                <a:gd name="f170" fmla="*/ f140 f58 1"/>
                <a:gd name="f171" fmla="*/ f141 f57 1"/>
                <a:gd name="f172" fmla="*/ f142 f58 1"/>
                <a:gd name="f173" fmla="*/ f143 f57 1"/>
                <a:gd name="f174" fmla="*/ f144 f58 1"/>
                <a:gd name="f175" fmla="*/ f145 f57 1"/>
                <a:gd name="f176" fmla="*/ f146 f57 1"/>
                <a:gd name="f177" fmla="*/ f147 f58 1"/>
                <a:gd name="f178" fmla="*/ f148 f57 1"/>
                <a:gd name="f179" fmla="*/ f149 f58 1"/>
                <a:gd name="f180" fmla="*/ f150 f58 1"/>
              </a:gdLst>
              <a:ahLst/>
              <a:cxnLst>
                <a:cxn ang="3cd4">
                  <a:pos x="hc" y="t"/>
                </a:cxn>
                <a:cxn ang="0">
                  <a:pos x="r" y="vc"/>
                </a:cxn>
                <a:cxn ang="cd4">
                  <a:pos x="hc" y="b"/>
                </a:cxn>
                <a:cxn ang="cd2">
                  <a:pos x="l" y="vc"/>
                </a:cxn>
                <a:cxn ang="f94">
                  <a:pos x="f155" y="f156"/>
                </a:cxn>
                <a:cxn ang="f94">
                  <a:pos x="f157" y="f158"/>
                </a:cxn>
                <a:cxn ang="f94">
                  <a:pos x="f159" y="f160"/>
                </a:cxn>
                <a:cxn ang="f94">
                  <a:pos x="f161" y="f162"/>
                </a:cxn>
                <a:cxn ang="f94">
                  <a:pos x="f163" y="f164"/>
                </a:cxn>
                <a:cxn ang="f94">
                  <a:pos x="f163" y="f165"/>
                </a:cxn>
                <a:cxn ang="f94">
                  <a:pos x="f163" y="f166"/>
                </a:cxn>
                <a:cxn ang="f94">
                  <a:pos x="f167" y="f168"/>
                </a:cxn>
                <a:cxn ang="f94">
                  <a:pos x="f169" y="f170"/>
                </a:cxn>
                <a:cxn ang="f94">
                  <a:pos x="f169" y="f170"/>
                </a:cxn>
                <a:cxn ang="f94">
                  <a:pos x="f171" y="f172"/>
                </a:cxn>
                <a:cxn ang="f94">
                  <a:pos x="f173" y="f174"/>
                </a:cxn>
                <a:cxn ang="f94">
                  <a:pos x="f175" y="f172"/>
                </a:cxn>
                <a:cxn ang="f94">
                  <a:pos x="f176" y="f177"/>
                </a:cxn>
                <a:cxn ang="f94">
                  <a:pos x="f178" y="f179"/>
                </a:cxn>
                <a:cxn ang="f94">
                  <a:pos x="f178" y="f180"/>
                </a:cxn>
                <a:cxn ang="f94">
                  <a:pos x="f155" y="f156"/>
                </a:cxn>
              </a:cxnLst>
              <a:rect l="f151" t="f154" r="f152" b="f153"/>
              <a:pathLst>
                <a:path w="38034" h="334090">
                  <a:moveTo>
                    <a:pt x="f8" y="f9"/>
                  </a:moveTo>
                  <a:cubicBezTo>
                    <a:pt x="f10" y="f11"/>
                    <a:pt x="f12" y="f13"/>
                    <a:pt x="f14" y="f15"/>
                  </a:cubicBezTo>
                  <a:lnTo>
                    <a:pt x="f16" y="f17"/>
                  </a:lnTo>
                  <a:lnTo>
                    <a:pt x="f18" y="f19"/>
                  </a:lnTo>
                  <a:lnTo>
                    <a:pt x="f20" y="f21"/>
                  </a:lnTo>
                  <a:cubicBezTo>
                    <a:pt x="f22" y="f23"/>
                    <a:pt x="f22" y="f24"/>
                    <a:pt x="f20" y="f25"/>
                  </a:cubicBezTo>
                  <a:cubicBezTo>
                    <a:pt x="f20" y="f25"/>
                    <a:pt x="f20" y="f26"/>
                    <a:pt x="f20" y="f27"/>
                  </a:cubicBezTo>
                  <a:lnTo>
                    <a:pt x="f28" y="f29"/>
                  </a:lnTo>
                  <a:lnTo>
                    <a:pt x="f6" y="f5"/>
                  </a:lnTo>
                  <a:lnTo>
                    <a:pt x="f6" y="f5"/>
                  </a:lnTo>
                  <a:cubicBezTo>
                    <a:pt x="f30" y="f31"/>
                    <a:pt x="f32" y="f33"/>
                    <a:pt x="f34" y="f35"/>
                  </a:cubicBezTo>
                  <a:cubicBezTo>
                    <a:pt x="f36" y="f37"/>
                    <a:pt x="f38" y="f39"/>
                    <a:pt x="f40" y="f41"/>
                  </a:cubicBezTo>
                  <a:cubicBezTo>
                    <a:pt x="f42" y="f43"/>
                    <a:pt x="f44" y="f45"/>
                    <a:pt x="f46" y="f35"/>
                  </a:cubicBezTo>
                  <a:lnTo>
                    <a:pt x="f47" y="f48"/>
                  </a:lnTo>
                  <a:lnTo>
                    <a:pt x="f49" y="f50"/>
                  </a:lnTo>
                  <a:lnTo>
                    <a:pt x="f49" y="f51"/>
                  </a:ln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9" name="Freeform: Shape 533">
              <a:extLst>
                <a:ext uri="{FF2B5EF4-FFF2-40B4-BE49-F238E27FC236}">
                  <a16:creationId xmlns:a16="http://schemas.microsoft.com/office/drawing/2014/main" id="{3BD0DEE9-15F9-287E-A3B4-B25B82ADCA0F}"/>
                </a:ext>
              </a:extLst>
            </p:cNvPr>
            <p:cNvSpPr/>
            <p:nvPr/>
          </p:nvSpPr>
          <p:spPr>
            <a:xfrm flipH="1">
              <a:off x="9525350" y="3169758"/>
              <a:ext cx="258619" cy="139071"/>
            </a:xfrm>
            <a:custGeom>
              <a:avLst/>
              <a:gdLst>
                <a:gd name="f0" fmla="val 10800000"/>
                <a:gd name="f1" fmla="val 5400000"/>
                <a:gd name="f2" fmla="val 180"/>
                <a:gd name="f3" fmla="val w"/>
                <a:gd name="f4" fmla="val h"/>
                <a:gd name="f5" fmla="val 0"/>
                <a:gd name="f6" fmla="val 258616"/>
                <a:gd name="f7" fmla="val 139073"/>
                <a:gd name="f8" fmla="val 124963"/>
                <a:gd name="f9" fmla="val 1640"/>
                <a:gd name="f10" fmla="val 123857"/>
                <a:gd name="f11" fmla="val 3636"/>
                <a:gd name="f12" fmla="val 123399"/>
                <a:gd name="f13" fmla="val 5594"/>
                <a:gd name="f14" fmla="val 123692"/>
                <a:gd name="f15" fmla="val 10540"/>
                <a:gd name="f16" fmla="val 124594"/>
                <a:gd name="f17" fmla="val 13872"/>
                <a:gd name="f18" fmla="val 129272"/>
                <a:gd name="f19" fmla="val 13096"/>
                <a:gd name="f20" fmla="val 134243"/>
                <a:gd name="f21" fmla="val 139074"/>
                <a:gd name="f22" fmla="val 17162"/>
                <a:gd name="f23" fmla="val 254306"/>
                <a:gd name="f24" fmla="val 19221"/>
                <a:gd name="f25" fmla="val 249144"/>
                <a:gd name="f26" fmla="val 17391"/>
                <a:gd name="f27" fmla="val 247084"/>
                <a:gd name="f28" fmla="val 13094"/>
                <a:gd name="f29" fmla="val 247033"/>
                <a:gd name="f30" fmla="val 12967"/>
                <a:gd name="f31" fmla="val 246970"/>
                <a:gd name="f32" fmla="val 12840"/>
                <a:gd name="f33" fmla="val 246919"/>
                <a:gd name="f34" fmla="val 12712"/>
                <a:gd name="f35" fmla="val 244554"/>
                <a:gd name="f36" fmla="val 8085"/>
                <a:gd name="f37" fmla="val 246385"/>
                <a:gd name="f38" fmla="val 2415"/>
                <a:gd name="f39" fmla="val 251013"/>
                <a:gd name="f40" fmla="val 51"/>
                <a:gd name="f41" fmla="val 251038"/>
                <a:gd name="f42" fmla="val 38"/>
                <a:gd name="f43" fmla="val 251076"/>
                <a:gd name="f44" fmla="val 13"/>
                <a:gd name="f45" fmla="val 251115"/>
                <a:gd name="f46" fmla="val 2034"/>
                <a:gd name="f47" fmla="val 12333"/>
                <a:gd name="f48" fmla="val 118607"/>
                <a:gd name="f49" fmla="val 1272"/>
                <a:gd name="f50" fmla="val 124073"/>
                <a:gd name="f51" fmla="+- 0 0 -90"/>
                <a:gd name="f52" fmla="*/ f3 1 258616"/>
                <a:gd name="f53" fmla="*/ f4 1 139073"/>
                <a:gd name="f54" fmla="val f5"/>
                <a:gd name="f55" fmla="val f6"/>
                <a:gd name="f56" fmla="val f7"/>
                <a:gd name="f57" fmla="*/ f51 f0 1"/>
                <a:gd name="f58" fmla="+- f56 0 f54"/>
                <a:gd name="f59" fmla="+- f55 0 f54"/>
                <a:gd name="f60" fmla="*/ f57 1 f2"/>
                <a:gd name="f61" fmla="*/ f59 1 258616"/>
                <a:gd name="f62" fmla="*/ f58 1 139073"/>
                <a:gd name="f63" fmla="*/ 0 f59 1"/>
                <a:gd name="f64" fmla="*/ 124963 f58 1"/>
                <a:gd name="f65" fmla="*/ 5594 f59 1"/>
                <a:gd name="f66" fmla="*/ 123692 f58 1"/>
                <a:gd name="f67" fmla="*/ 13096 f59 1"/>
                <a:gd name="f68" fmla="*/ 134243 f58 1"/>
                <a:gd name="f69" fmla="*/ 139074 f58 1"/>
                <a:gd name="f70" fmla="*/ 258616 f59 1"/>
                <a:gd name="f71" fmla="*/ 17162 f58 1"/>
                <a:gd name="f72" fmla="*/ 247084 f59 1"/>
                <a:gd name="f73" fmla="*/ 13094 f58 1"/>
                <a:gd name="f74" fmla="*/ 246919 f59 1"/>
                <a:gd name="f75" fmla="*/ 12712 f58 1"/>
                <a:gd name="f76" fmla="*/ 251013 f59 1"/>
                <a:gd name="f77" fmla="*/ 51 f58 1"/>
                <a:gd name="f78" fmla="*/ 251115 f59 1"/>
                <a:gd name="f79" fmla="*/ 0 f58 1"/>
                <a:gd name="f80" fmla="*/ 2034 f58 1"/>
                <a:gd name="f81" fmla="*/ 12333 f59 1"/>
                <a:gd name="f82" fmla="*/ 118607 f58 1"/>
                <a:gd name="f83" fmla="*/ 1272 f59 1"/>
                <a:gd name="f84" fmla="*/ 124073 f58 1"/>
                <a:gd name="f85" fmla="+- f60 0 f1"/>
                <a:gd name="f86" fmla="*/ f63 1 258616"/>
                <a:gd name="f87" fmla="*/ f64 1 139073"/>
                <a:gd name="f88" fmla="*/ f65 1 258616"/>
                <a:gd name="f89" fmla="*/ f66 1 139073"/>
                <a:gd name="f90" fmla="*/ f67 1 258616"/>
                <a:gd name="f91" fmla="*/ f68 1 139073"/>
                <a:gd name="f92" fmla="*/ f69 1 139073"/>
                <a:gd name="f93" fmla="*/ f70 1 258616"/>
                <a:gd name="f94" fmla="*/ f71 1 139073"/>
                <a:gd name="f95" fmla="*/ f72 1 258616"/>
                <a:gd name="f96" fmla="*/ f73 1 139073"/>
                <a:gd name="f97" fmla="*/ f74 1 258616"/>
                <a:gd name="f98" fmla="*/ f75 1 139073"/>
                <a:gd name="f99" fmla="*/ f76 1 258616"/>
                <a:gd name="f100" fmla="*/ f77 1 139073"/>
                <a:gd name="f101" fmla="*/ f78 1 258616"/>
                <a:gd name="f102" fmla="*/ f79 1 139073"/>
                <a:gd name="f103" fmla="*/ f80 1 139073"/>
                <a:gd name="f104" fmla="*/ f81 1 258616"/>
                <a:gd name="f105" fmla="*/ f82 1 139073"/>
                <a:gd name="f106" fmla="*/ f83 1 258616"/>
                <a:gd name="f107" fmla="*/ f84 1 139073"/>
                <a:gd name="f108" fmla="*/ f54 1 f61"/>
                <a:gd name="f109" fmla="*/ f55 1 f61"/>
                <a:gd name="f110" fmla="*/ f54 1 f62"/>
                <a:gd name="f111" fmla="*/ f56 1 f62"/>
                <a:gd name="f112" fmla="*/ f86 1 f61"/>
                <a:gd name="f113" fmla="*/ f87 1 f62"/>
                <a:gd name="f114" fmla="*/ f88 1 f61"/>
                <a:gd name="f115" fmla="*/ f89 1 f62"/>
                <a:gd name="f116" fmla="*/ f90 1 f61"/>
                <a:gd name="f117" fmla="*/ f91 1 f62"/>
                <a:gd name="f118" fmla="*/ f92 1 f62"/>
                <a:gd name="f119" fmla="*/ f93 1 f61"/>
                <a:gd name="f120" fmla="*/ f94 1 f62"/>
                <a:gd name="f121" fmla="*/ f95 1 f61"/>
                <a:gd name="f122" fmla="*/ f96 1 f62"/>
                <a:gd name="f123" fmla="*/ f97 1 f61"/>
                <a:gd name="f124" fmla="*/ f98 1 f62"/>
                <a:gd name="f125" fmla="*/ f99 1 f61"/>
                <a:gd name="f126" fmla="*/ f100 1 f62"/>
                <a:gd name="f127" fmla="*/ f101 1 f61"/>
                <a:gd name="f128" fmla="*/ f102 1 f62"/>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3 1"/>
                <a:gd name="f144" fmla="*/ f118 f53 1"/>
                <a:gd name="f145" fmla="*/ f119 f52 1"/>
                <a:gd name="f146" fmla="*/ f120 f53 1"/>
                <a:gd name="f147" fmla="*/ f121 f52 1"/>
                <a:gd name="f148" fmla="*/ f122 f53 1"/>
                <a:gd name="f149" fmla="*/ f123 f52 1"/>
                <a:gd name="f150" fmla="*/ f124 f53 1"/>
                <a:gd name="f151" fmla="*/ f125 f52 1"/>
                <a:gd name="f152" fmla="*/ f126 f53 1"/>
                <a:gd name="f153" fmla="*/ f127 f52 1"/>
                <a:gd name="f154" fmla="*/ f128 f53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3"/>
                </a:cxn>
                <a:cxn ang="f85">
                  <a:pos x="f142" y="f144"/>
                </a:cxn>
                <a:cxn ang="f85">
                  <a:pos x="f145" y="f146"/>
                </a:cxn>
                <a:cxn ang="f85">
                  <a:pos x="f147" y="f148"/>
                </a:cxn>
                <a:cxn ang="f85">
                  <a:pos x="f149" y="f150"/>
                </a:cxn>
                <a:cxn ang="f85">
                  <a:pos x="f151" y="f152"/>
                </a:cxn>
                <a:cxn ang="f85">
                  <a:pos x="f153" y="f154"/>
                </a:cxn>
                <a:cxn ang="f85">
                  <a:pos x="f149" y="f155"/>
                </a:cxn>
                <a:cxn ang="f85">
                  <a:pos x="f156" y="f157"/>
                </a:cxn>
                <a:cxn ang="f85">
                  <a:pos x="f158" y="f159"/>
                </a:cxn>
              </a:cxnLst>
              <a:rect l="f134" t="f137" r="f135" b="f136"/>
              <a:pathLst>
                <a:path w="258616" h="139073">
                  <a:moveTo>
                    <a:pt x="f5" y="f8"/>
                  </a:moveTo>
                  <a:cubicBezTo>
                    <a:pt x="f9" y="f10"/>
                    <a:pt x="f11" y="f12"/>
                    <a:pt x="f13" y="f14"/>
                  </a:cubicBezTo>
                  <a:cubicBezTo>
                    <a:pt x="f15" y="f16"/>
                    <a:pt x="f17" y="f18"/>
                    <a:pt x="f19" y="f20"/>
                  </a:cubicBezTo>
                  <a:lnTo>
                    <a:pt x="f19" y="f21"/>
                  </a:lnTo>
                  <a:lnTo>
                    <a:pt x="f6" y="f22"/>
                  </a:lnTo>
                  <a:cubicBezTo>
                    <a:pt x="f23" y="f24"/>
                    <a:pt x="f25" y="f26"/>
                    <a:pt x="f27" y="f28"/>
                  </a:cubicBezTo>
                  <a:cubicBezTo>
                    <a:pt x="f29" y="f30"/>
                    <a:pt x="f31" y="f32"/>
                    <a:pt x="f33" y="f34"/>
                  </a:cubicBezTo>
                  <a:cubicBezTo>
                    <a:pt x="f35" y="f36"/>
                    <a:pt x="f37" y="f38"/>
                    <a:pt x="f39" y="f40"/>
                  </a:cubicBezTo>
                  <a:cubicBezTo>
                    <a:pt x="f41" y="f42"/>
                    <a:pt x="f43" y="f44"/>
                    <a:pt x="f45" y="f5"/>
                  </a:cubicBezTo>
                  <a:lnTo>
                    <a:pt x="f33" y="f46"/>
                  </a:ln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0" name="Freeform: Shape 534">
              <a:extLst>
                <a:ext uri="{FF2B5EF4-FFF2-40B4-BE49-F238E27FC236}">
                  <a16:creationId xmlns:a16="http://schemas.microsoft.com/office/drawing/2014/main" id="{45814F17-D2F0-DF88-1735-587C22645311}"/>
                </a:ext>
              </a:extLst>
            </p:cNvPr>
            <p:cNvSpPr/>
            <p:nvPr/>
          </p:nvSpPr>
          <p:spPr>
            <a:xfrm flipH="1">
              <a:off x="9833942" y="4514548"/>
              <a:ext cx="46296" cy="46451"/>
            </a:xfrm>
            <a:custGeom>
              <a:avLst/>
              <a:gdLst>
                <a:gd name="f0" fmla="val 10800000"/>
                <a:gd name="f1" fmla="val 5400000"/>
                <a:gd name="f2" fmla="val 180"/>
                <a:gd name="f3" fmla="val w"/>
                <a:gd name="f4" fmla="val h"/>
                <a:gd name="f5" fmla="val 0"/>
                <a:gd name="f6" fmla="val 46300"/>
                <a:gd name="f7" fmla="val 46449"/>
                <a:gd name="f8" fmla="val 33586"/>
                <a:gd name="f9" fmla="val 34245"/>
                <a:gd name="f10" fmla="val 36714"/>
                <a:gd name="f11" fmla="val 30737"/>
                <a:gd name="f12" fmla="val 42105"/>
                <a:gd name="f13" fmla="val 30431"/>
                <a:gd name="f14" fmla="val 45614"/>
                <a:gd name="f15" fmla="val 33559"/>
                <a:gd name="f16" fmla="val 45856"/>
                <a:gd name="f17" fmla="val 33775"/>
                <a:gd name="f18" fmla="val 46084"/>
                <a:gd name="f19" fmla="val 34004"/>
                <a:gd name="f20" fmla="val 46301"/>
                <a:gd name="f21" fmla="val 41850"/>
                <a:gd name="f22" fmla="val 29796"/>
                <a:gd name="f23" fmla="val 15022"/>
                <a:gd name="f24" fmla="val 2846"/>
                <a:gd name="f25" fmla="val 11895"/>
                <a:gd name="f26" fmla="val -663"/>
                <a:gd name="f27" fmla="val 6504"/>
                <a:gd name="f28" fmla="val -968"/>
                <a:gd name="f29" fmla="val 2994"/>
                <a:gd name="f30" fmla="val 2159"/>
                <a:gd name="f31" fmla="val 2753"/>
                <a:gd name="f32" fmla="val 2375"/>
                <a:gd name="f33" fmla="val 2524"/>
                <a:gd name="f34" fmla="val 2604"/>
                <a:gd name="f35" fmla="val 2308"/>
                <a:gd name="f36" fmla="val -769"/>
                <a:gd name="f37" fmla="val 6520"/>
                <a:gd name="f38" fmla="val 11884"/>
                <a:gd name="f39" fmla="val 15558"/>
                <a:gd name="f40" fmla="val 33840"/>
                <a:gd name="f41" fmla="val 30865"/>
                <a:gd name="f42" fmla="val 42953"/>
                <a:gd name="f43" fmla="val 30763"/>
                <a:gd name="f44" fmla="val 37856"/>
                <a:gd name="f45" fmla="+- 0 0 -90"/>
                <a:gd name="f46" fmla="*/ f3 1 46300"/>
                <a:gd name="f47" fmla="*/ f4 1 46449"/>
                <a:gd name="f48" fmla="val f5"/>
                <a:gd name="f49" fmla="val f6"/>
                <a:gd name="f50" fmla="val f7"/>
                <a:gd name="f51" fmla="*/ f45 f0 1"/>
                <a:gd name="f52" fmla="+- f50 0 f48"/>
                <a:gd name="f53" fmla="+- f49 0 f48"/>
                <a:gd name="f54" fmla="*/ f51 1 f2"/>
                <a:gd name="f55" fmla="*/ f53 1 46300"/>
                <a:gd name="f56" fmla="*/ f52 1 46449"/>
                <a:gd name="f57" fmla="*/ 33586 f53 1"/>
                <a:gd name="f58" fmla="*/ 34245 f52 1"/>
                <a:gd name="f59" fmla="*/ 45614 f53 1"/>
                <a:gd name="f60" fmla="*/ 33559 f52 1"/>
                <a:gd name="f61" fmla="*/ 46301 f53 1"/>
                <a:gd name="f62" fmla="*/ 41850 f53 1"/>
                <a:gd name="f63" fmla="*/ 29796 f52 1"/>
                <a:gd name="f64" fmla="*/ 15022 f53 1"/>
                <a:gd name="f65" fmla="*/ 2846 f52 1"/>
                <a:gd name="f66" fmla="*/ 2994 f53 1"/>
                <a:gd name="f67" fmla="*/ 2159 f52 1"/>
                <a:gd name="f68" fmla="*/ 2308 f53 1"/>
                <a:gd name="f69" fmla="*/ 15558 f52 1"/>
                <a:gd name="f70" fmla="*/ 33840 f53 1"/>
                <a:gd name="f71" fmla="*/ 46449 f52 1"/>
                <a:gd name="f72" fmla="+- f54 0 f1"/>
                <a:gd name="f73" fmla="*/ f57 1 46300"/>
                <a:gd name="f74" fmla="*/ f58 1 46449"/>
                <a:gd name="f75" fmla="*/ f59 1 46300"/>
                <a:gd name="f76" fmla="*/ f60 1 46449"/>
                <a:gd name="f77" fmla="*/ f61 1 46300"/>
                <a:gd name="f78" fmla="*/ f62 1 46300"/>
                <a:gd name="f79" fmla="*/ f63 1 46449"/>
                <a:gd name="f80" fmla="*/ f64 1 46300"/>
                <a:gd name="f81" fmla="*/ f65 1 46449"/>
                <a:gd name="f82" fmla="*/ f66 1 46300"/>
                <a:gd name="f83" fmla="*/ f67 1 46449"/>
                <a:gd name="f84" fmla="*/ f68 1 46300"/>
                <a:gd name="f85" fmla="*/ f69 1 46449"/>
                <a:gd name="f86" fmla="*/ f70 1 46300"/>
                <a:gd name="f87" fmla="*/ f71 1 46449"/>
                <a:gd name="f88" fmla="*/ f48 1 f55"/>
                <a:gd name="f89" fmla="*/ f49 1 f55"/>
                <a:gd name="f90" fmla="*/ f48 1 f56"/>
                <a:gd name="f91" fmla="*/ f50 1 f56"/>
                <a:gd name="f92" fmla="*/ f73 1 f55"/>
                <a:gd name="f93" fmla="*/ f74 1 f56"/>
                <a:gd name="f94" fmla="*/ f75 1 f55"/>
                <a:gd name="f95" fmla="*/ f76 1 f56"/>
                <a:gd name="f96" fmla="*/ f77 1 f55"/>
                <a:gd name="f97" fmla="*/ f78 1 f55"/>
                <a:gd name="f98" fmla="*/ f79 1 f56"/>
                <a:gd name="f99" fmla="*/ f80 1 f55"/>
                <a:gd name="f100" fmla="*/ f81 1 f56"/>
                <a:gd name="f101" fmla="*/ f82 1 f55"/>
                <a:gd name="f102" fmla="*/ f83 1 f56"/>
                <a:gd name="f103" fmla="*/ f84 1 f55"/>
                <a:gd name="f104" fmla="*/ f85 1 f56"/>
                <a:gd name="f105" fmla="*/ f86 1 f55"/>
                <a:gd name="f106" fmla="*/ f87 1 f56"/>
                <a:gd name="f107" fmla="*/ f88 f46 1"/>
                <a:gd name="f108" fmla="*/ f89 f46 1"/>
                <a:gd name="f109" fmla="*/ f91 f47 1"/>
                <a:gd name="f110" fmla="*/ f90 f47 1"/>
                <a:gd name="f111" fmla="*/ f92 f46 1"/>
                <a:gd name="f112" fmla="*/ f93 f47 1"/>
                <a:gd name="f113" fmla="*/ f94 f46 1"/>
                <a:gd name="f114" fmla="*/ f95 f47 1"/>
                <a:gd name="f115" fmla="*/ f96 f46 1"/>
                <a:gd name="f116" fmla="*/ f97 f46 1"/>
                <a:gd name="f117" fmla="*/ f98 f47 1"/>
                <a:gd name="f118" fmla="*/ f99 f46 1"/>
                <a:gd name="f119" fmla="*/ f100 f47 1"/>
                <a:gd name="f120" fmla="*/ f101 f46 1"/>
                <a:gd name="f121" fmla="*/ f102 f47 1"/>
                <a:gd name="f122" fmla="*/ f103 f46 1"/>
                <a:gd name="f123" fmla="*/ f104 f47 1"/>
                <a:gd name="f124" fmla="*/ f105 f46 1"/>
                <a:gd name="f125" fmla="*/ f106 f47 1"/>
              </a:gdLst>
              <a:ahLst/>
              <a:cxnLst>
                <a:cxn ang="3cd4">
                  <a:pos x="hc" y="t"/>
                </a:cxn>
                <a:cxn ang="0">
                  <a:pos x="r" y="vc"/>
                </a:cxn>
                <a:cxn ang="cd4">
                  <a:pos x="hc" y="b"/>
                </a:cxn>
                <a:cxn ang="cd2">
                  <a:pos x="l" y="vc"/>
                </a:cxn>
                <a:cxn ang="f72">
                  <a:pos x="f111" y="f112"/>
                </a:cxn>
                <a:cxn ang="f72">
                  <a:pos x="f113" y="f114"/>
                </a:cxn>
                <a:cxn ang="f72">
                  <a:pos x="f115" y="f112"/>
                </a:cxn>
                <a:cxn ang="f72">
                  <a:pos x="f116" y="f117"/>
                </a:cxn>
                <a:cxn ang="f72">
                  <a:pos x="f118" y="f119"/>
                </a:cxn>
                <a:cxn ang="f72">
                  <a:pos x="f120" y="f121"/>
                </a:cxn>
                <a:cxn ang="f72">
                  <a:pos x="f122" y="f119"/>
                </a:cxn>
                <a:cxn ang="f72">
                  <a:pos x="f122" y="f123"/>
                </a:cxn>
                <a:cxn ang="f72">
                  <a:pos x="f124" y="f125"/>
                </a:cxn>
                <a:cxn ang="f72">
                  <a:pos x="f111" y="f112"/>
                </a:cxn>
              </a:cxnLst>
              <a:rect l="f107" t="f110" r="f108" b="f109"/>
              <a:pathLst>
                <a:path w="46300" h="46449">
                  <a:moveTo>
                    <a:pt x="f8" y="f9"/>
                  </a:moveTo>
                  <a:cubicBezTo>
                    <a:pt x="f10" y="f11"/>
                    <a:pt x="f12" y="f13"/>
                    <a:pt x="f14" y="f15"/>
                  </a:cubicBezTo>
                  <a:cubicBezTo>
                    <a:pt x="f16" y="f17"/>
                    <a:pt x="f18" y="f19"/>
                    <a:pt x="f20" y="f9"/>
                  </a:cubicBezTo>
                  <a:lnTo>
                    <a:pt x="f21" y="f22"/>
                  </a:lnTo>
                  <a:lnTo>
                    <a:pt x="f23" y="f24"/>
                  </a:lnTo>
                  <a:cubicBezTo>
                    <a:pt x="f25" y="f26"/>
                    <a:pt x="f27" y="f28"/>
                    <a:pt x="f29" y="f30"/>
                  </a:cubicBezTo>
                  <a:cubicBezTo>
                    <a:pt x="f31" y="f32"/>
                    <a:pt x="f33" y="f34"/>
                    <a:pt x="f35" y="f24"/>
                  </a:cubicBezTo>
                  <a:cubicBezTo>
                    <a:pt x="f36" y="f37"/>
                    <a:pt x="f36" y="f38"/>
                    <a:pt x="f35" y="f39"/>
                  </a:cubicBezTo>
                  <a:lnTo>
                    <a:pt x="f40" y="f7"/>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1" name="Freeform: Shape 535">
              <a:extLst>
                <a:ext uri="{FF2B5EF4-FFF2-40B4-BE49-F238E27FC236}">
                  <a16:creationId xmlns:a16="http://schemas.microsoft.com/office/drawing/2014/main" id="{489018A5-99D5-FDE0-B6CC-1CADAC589C63}"/>
                </a:ext>
              </a:extLst>
            </p:cNvPr>
            <p:cNvSpPr/>
            <p:nvPr/>
          </p:nvSpPr>
          <p:spPr>
            <a:xfrm flipH="1">
              <a:off x="9597478" y="4545610"/>
              <a:ext cx="251560" cy="248323"/>
            </a:xfrm>
            <a:custGeom>
              <a:avLst/>
              <a:gdLst>
                <a:gd name="f0" fmla="val 10800000"/>
                <a:gd name="f1" fmla="val 5400000"/>
                <a:gd name="f2" fmla="val 180"/>
                <a:gd name="f3" fmla="val w"/>
                <a:gd name="f4" fmla="val h"/>
                <a:gd name="f5" fmla="val 0"/>
                <a:gd name="f6" fmla="val 251559"/>
                <a:gd name="f7" fmla="val 248328"/>
                <a:gd name="f8" fmla="val 2384"/>
                <a:gd name="f9" fmla="val 3185"/>
                <a:gd name="f10" fmla="val -795"/>
                <a:gd name="f11" fmla="val 6820"/>
                <a:gd name="f12" fmla="val 12261"/>
                <a:gd name="f13" fmla="val 15897"/>
                <a:gd name="f14" fmla="val 233028"/>
                <a:gd name="f15" fmla="val 241923"/>
                <a:gd name="f16" fmla="val 235444"/>
                <a:gd name="f17" fmla="val 244339"/>
                <a:gd name="f18" fmla="val 236461"/>
                <a:gd name="f19" fmla="val 245483"/>
                <a:gd name="f20" fmla="val 239589"/>
                <a:gd name="f21" fmla="val 248992"/>
                <a:gd name="f22" fmla="val 244980"/>
                <a:gd name="f23" fmla="val 249296"/>
                <a:gd name="f24" fmla="val 248489"/>
                <a:gd name="f25" fmla="val 246169"/>
                <a:gd name="f26" fmla="val 248731"/>
                <a:gd name="f27" fmla="val 245953"/>
                <a:gd name="f28" fmla="val 248959"/>
                <a:gd name="f29" fmla="val 245724"/>
                <a:gd name="f30" fmla="val 249175"/>
                <a:gd name="f31" fmla="val 250587"/>
                <a:gd name="f32" fmla="val 243907"/>
                <a:gd name="f33" fmla="val 251401"/>
                <a:gd name="f34" fmla="val 241873"/>
                <a:gd name="f35" fmla="val 251464"/>
                <a:gd name="f36" fmla="val 239762"/>
                <a:gd name="f37" fmla="val 251528"/>
                <a:gd name="f38" fmla="val 239165"/>
                <a:gd name="f39" fmla="val 238580"/>
                <a:gd name="f40" fmla="val 237983"/>
                <a:gd name="f41" fmla="val 251591"/>
                <a:gd name="f42" fmla="val 237398"/>
                <a:gd name="f43" fmla="val 236788"/>
                <a:gd name="f44" fmla="val 236203"/>
                <a:gd name="f45" fmla="val 251337"/>
                <a:gd name="f46" fmla="val 235669"/>
                <a:gd name="f47" fmla="val 251121"/>
                <a:gd name="f48" fmla="val 235148"/>
                <a:gd name="f49" fmla="val 250828"/>
                <a:gd name="f50" fmla="val 234677"/>
                <a:gd name="f51" fmla="val 250561"/>
                <a:gd name="f52" fmla="val 234080"/>
                <a:gd name="f53" fmla="val 250218"/>
                <a:gd name="f54" fmla="val 233533"/>
                <a:gd name="f55" fmla="val 249811"/>
                <a:gd name="f56" fmla="val 233025"/>
                <a:gd name="f57" fmla="val 232389"/>
                <a:gd name="f58" fmla="val 24126"/>
                <a:gd name="f59" fmla="val 11448"/>
                <a:gd name="f60" fmla="val 14844"/>
                <a:gd name="f61" fmla="val 2295"/>
                <a:gd name="f62" fmla="val 11411"/>
                <a:gd name="f63" fmla="val -921"/>
                <a:gd name="f64" fmla="val 6020"/>
                <a:gd name="f65" fmla="val -731"/>
                <a:gd name="f66" fmla="val 2803"/>
                <a:gd name="f67" fmla="val 2702"/>
                <a:gd name="f68" fmla="val 2664"/>
                <a:gd name="f69" fmla="val 2854"/>
                <a:gd name="f70" fmla="val 2524"/>
                <a:gd name="f71" fmla="val 3020"/>
                <a:gd name="f72" fmla="+- 0 0 -90"/>
                <a:gd name="f73" fmla="*/ f3 1 251559"/>
                <a:gd name="f74" fmla="*/ f4 1 248328"/>
                <a:gd name="f75" fmla="val f5"/>
                <a:gd name="f76" fmla="val f6"/>
                <a:gd name="f77" fmla="val f7"/>
                <a:gd name="f78" fmla="*/ f72 f0 1"/>
                <a:gd name="f79" fmla="+- f77 0 f75"/>
                <a:gd name="f80" fmla="+- f76 0 f75"/>
                <a:gd name="f81" fmla="*/ f78 1 f2"/>
                <a:gd name="f82" fmla="*/ f80 1 251559"/>
                <a:gd name="f83" fmla="*/ f79 1 248328"/>
                <a:gd name="f84" fmla="*/ 2384 f80 1"/>
                <a:gd name="f85" fmla="*/ 3185 f79 1"/>
                <a:gd name="f86" fmla="*/ 15897 f79 1"/>
                <a:gd name="f87" fmla="*/ 233028 f80 1"/>
                <a:gd name="f88" fmla="*/ 241923 f79 1"/>
                <a:gd name="f89" fmla="*/ 235444 f80 1"/>
                <a:gd name="f90" fmla="*/ 244339 f79 1"/>
                <a:gd name="f91" fmla="*/ 236461 f80 1"/>
                <a:gd name="f92" fmla="*/ 245483 f79 1"/>
                <a:gd name="f93" fmla="*/ 248489 f80 1"/>
                <a:gd name="f94" fmla="*/ 246169 f79 1"/>
                <a:gd name="f95" fmla="*/ 249175 f80 1"/>
                <a:gd name="f96" fmla="*/ 251464 f80 1"/>
                <a:gd name="f97" fmla="*/ 239762 f79 1"/>
                <a:gd name="f98" fmla="*/ 237983 f79 1"/>
                <a:gd name="f99" fmla="*/ 236203 f79 1"/>
                <a:gd name="f100" fmla="*/ 250828 f80 1"/>
                <a:gd name="f101" fmla="*/ 234677 f79 1"/>
                <a:gd name="f102" fmla="*/ 249811 f80 1"/>
                <a:gd name="f103" fmla="*/ 233025 f79 1"/>
                <a:gd name="f104" fmla="*/ 232389 f79 1"/>
                <a:gd name="f105" fmla="*/ 24126 f80 1"/>
                <a:gd name="f106" fmla="*/ 11448 f79 1"/>
                <a:gd name="f107" fmla="*/ 14844 f80 1"/>
                <a:gd name="f108" fmla="*/ 2295 f79 1"/>
                <a:gd name="f109" fmla="*/ 2803 f80 1"/>
                <a:gd name="f110" fmla="*/ 2702 f79 1"/>
                <a:gd name="f111" fmla="+- f81 0 f1"/>
                <a:gd name="f112" fmla="*/ f84 1 251559"/>
                <a:gd name="f113" fmla="*/ f85 1 248328"/>
                <a:gd name="f114" fmla="*/ f86 1 248328"/>
                <a:gd name="f115" fmla="*/ f87 1 251559"/>
                <a:gd name="f116" fmla="*/ f88 1 248328"/>
                <a:gd name="f117" fmla="*/ f89 1 251559"/>
                <a:gd name="f118" fmla="*/ f90 1 248328"/>
                <a:gd name="f119" fmla="*/ f91 1 251559"/>
                <a:gd name="f120" fmla="*/ f92 1 248328"/>
                <a:gd name="f121" fmla="*/ f93 1 251559"/>
                <a:gd name="f122" fmla="*/ f94 1 248328"/>
                <a:gd name="f123" fmla="*/ f95 1 251559"/>
                <a:gd name="f124" fmla="*/ f96 1 251559"/>
                <a:gd name="f125" fmla="*/ f97 1 248328"/>
                <a:gd name="f126" fmla="*/ f98 1 248328"/>
                <a:gd name="f127" fmla="*/ f99 1 248328"/>
                <a:gd name="f128" fmla="*/ f100 1 251559"/>
                <a:gd name="f129" fmla="*/ f101 1 248328"/>
                <a:gd name="f130" fmla="*/ f102 1 251559"/>
                <a:gd name="f131" fmla="*/ f103 1 248328"/>
                <a:gd name="f132" fmla="*/ f104 1 248328"/>
                <a:gd name="f133" fmla="*/ f105 1 251559"/>
                <a:gd name="f134" fmla="*/ f106 1 248328"/>
                <a:gd name="f135" fmla="*/ f107 1 251559"/>
                <a:gd name="f136" fmla="*/ f108 1 248328"/>
                <a:gd name="f137" fmla="*/ f109 1 251559"/>
                <a:gd name="f138" fmla="*/ f110 1 248328"/>
                <a:gd name="f139" fmla="*/ f75 1 f82"/>
                <a:gd name="f140" fmla="*/ f76 1 f82"/>
                <a:gd name="f141" fmla="*/ f75 1 f83"/>
                <a:gd name="f142" fmla="*/ f77 1 f83"/>
                <a:gd name="f143" fmla="*/ f112 1 f82"/>
                <a:gd name="f144" fmla="*/ f113 1 f83"/>
                <a:gd name="f145" fmla="*/ f114 1 f83"/>
                <a:gd name="f146" fmla="*/ f115 1 f82"/>
                <a:gd name="f147" fmla="*/ f116 1 f83"/>
                <a:gd name="f148" fmla="*/ f117 1 f82"/>
                <a:gd name="f149" fmla="*/ f118 1 f83"/>
                <a:gd name="f150" fmla="*/ f119 1 f82"/>
                <a:gd name="f151" fmla="*/ f120 1 f83"/>
                <a:gd name="f152" fmla="*/ f121 1 f82"/>
                <a:gd name="f153" fmla="*/ f122 1 f83"/>
                <a:gd name="f154" fmla="*/ f123 1 f82"/>
                <a:gd name="f155" fmla="*/ f124 1 f82"/>
                <a:gd name="f156" fmla="*/ f125 1 f83"/>
                <a:gd name="f157" fmla="*/ f126 1 f83"/>
                <a:gd name="f158" fmla="*/ f127 1 f83"/>
                <a:gd name="f159" fmla="*/ f128 1 f82"/>
                <a:gd name="f160" fmla="*/ f129 1 f83"/>
                <a:gd name="f161" fmla="*/ f130 1 f82"/>
                <a:gd name="f162" fmla="*/ f131 1 f83"/>
                <a:gd name="f163" fmla="*/ f132 1 f83"/>
                <a:gd name="f164" fmla="*/ f133 1 f82"/>
                <a:gd name="f165" fmla="*/ f134 1 f83"/>
                <a:gd name="f166" fmla="*/ f135 1 f82"/>
                <a:gd name="f167" fmla="*/ f136 1 f83"/>
                <a:gd name="f168" fmla="*/ f137 1 f82"/>
                <a:gd name="f169" fmla="*/ f138 1 f83"/>
                <a:gd name="f170" fmla="*/ f139 f73 1"/>
                <a:gd name="f171" fmla="*/ f140 f73 1"/>
                <a:gd name="f172" fmla="*/ f142 f74 1"/>
                <a:gd name="f173" fmla="*/ f141 f74 1"/>
                <a:gd name="f174" fmla="*/ f143 f73 1"/>
                <a:gd name="f175" fmla="*/ f144 f74 1"/>
                <a:gd name="f176" fmla="*/ f145 f74 1"/>
                <a:gd name="f177" fmla="*/ f146 f73 1"/>
                <a:gd name="f178" fmla="*/ f147 f74 1"/>
                <a:gd name="f179" fmla="*/ f148 f73 1"/>
                <a:gd name="f180" fmla="*/ f149 f74 1"/>
                <a:gd name="f181" fmla="*/ f150 f73 1"/>
                <a:gd name="f182" fmla="*/ f151 f74 1"/>
                <a:gd name="f183" fmla="*/ f152 f73 1"/>
                <a:gd name="f184" fmla="*/ f153 f74 1"/>
                <a:gd name="f185" fmla="*/ f154 f73 1"/>
                <a:gd name="f186" fmla="*/ f155 f73 1"/>
                <a:gd name="f187" fmla="*/ f156 f74 1"/>
                <a:gd name="f188" fmla="*/ f157 f74 1"/>
                <a:gd name="f189" fmla="*/ f158 f74 1"/>
                <a:gd name="f190" fmla="*/ f159 f73 1"/>
                <a:gd name="f191" fmla="*/ f160 f74 1"/>
                <a:gd name="f192" fmla="*/ f161 f73 1"/>
                <a:gd name="f193" fmla="*/ f162 f74 1"/>
                <a:gd name="f194" fmla="*/ f163 f74 1"/>
                <a:gd name="f195" fmla="*/ f164 f73 1"/>
                <a:gd name="f196" fmla="*/ f165 f74 1"/>
                <a:gd name="f197" fmla="*/ f166 f73 1"/>
                <a:gd name="f198" fmla="*/ f167 f74 1"/>
                <a:gd name="f199" fmla="*/ f168 f73 1"/>
                <a:gd name="f200" fmla="*/ f169 f74 1"/>
              </a:gdLst>
              <a:ahLst/>
              <a:cxnLst>
                <a:cxn ang="3cd4">
                  <a:pos x="hc" y="t"/>
                </a:cxn>
                <a:cxn ang="0">
                  <a:pos x="r" y="vc"/>
                </a:cxn>
                <a:cxn ang="cd4">
                  <a:pos x="hc" y="b"/>
                </a:cxn>
                <a:cxn ang="cd2">
                  <a:pos x="l" y="vc"/>
                </a:cxn>
                <a:cxn ang="f111">
                  <a:pos x="f174" y="f175"/>
                </a:cxn>
                <a:cxn ang="f111">
                  <a:pos x="f174" y="f176"/>
                </a:cxn>
                <a:cxn ang="f111">
                  <a:pos x="f177" y="f178"/>
                </a:cxn>
                <a:cxn ang="f111">
                  <a:pos x="f179" y="f180"/>
                </a:cxn>
                <a:cxn ang="f111">
                  <a:pos x="f181" y="f182"/>
                </a:cxn>
                <a:cxn ang="f111">
                  <a:pos x="f183" y="f184"/>
                </a:cxn>
                <a:cxn ang="f111">
                  <a:pos x="f185" y="f182"/>
                </a:cxn>
                <a:cxn ang="f111">
                  <a:pos x="f186" y="f187"/>
                </a:cxn>
                <a:cxn ang="f111">
                  <a:pos x="f186" y="f188"/>
                </a:cxn>
                <a:cxn ang="f111">
                  <a:pos x="f186" y="f189"/>
                </a:cxn>
                <a:cxn ang="f111">
                  <a:pos x="f190" y="f191"/>
                </a:cxn>
                <a:cxn ang="f111">
                  <a:pos x="f192" y="f193"/>
                </a:cxn>
                <a:cxn ang="f111">
                  <a:pos x="f192" y="f194"/>
                </a:cxn>
                <a:cxn ang="f111">
                  <a:pos x="f195" y="f196"/>
                </a:cxn>
                <a:cxn ang="f111">
                  <a:pos x="f197" y="f198"/>
                </a:cxn>
                <a:cxn ang="f111">
                  <a:pos x="f199" y="f200"/>
                </a:cxn>
                <a:cxn ang="f111">
                  <a:pos x="f174" y="f175"/>
                </a:cxn>
              </a:cxnLst>
              <a:rect l="f170" t="f173" r="f171" b="f172"/>
              <a:pathLst>
                <a:path w="251559" h="248328">
                  <a:moveTo>
                    <a:pt x="f8" y="f9"/>
                  </a:moveTo>
                  <a:cubicBezTo>
                    <a:pt x="f10" y="f11"/>
                    <a:pt x="f10" y="f12"/>
                    <a:pt x="f8" y="f13"/>
                  </a:cubicBezTo>
                  <a:lnTo>
                    <a:pt x="f14" y="f15"/>
                  </a:lnTo>
                  <a:lnTo>
                    <a:pt x="f16" y="f17"/>
                  </a:lnTo>
                  <a:lnTo>
                    <a:pt x="f18" y="f19"/>
                  </a:lnTo>
                  <a:cubicBezTo>
                    <a:pt x="f20" y="f21"/>
                    <a:pt x="f22" y="f23"/>
                    <a:pt x="f24" y="f25"/>
                  </a:cubicBezTo>
                  <a:cubicBezTo>
                    <a:pt x="f26" y="f27"/>
                    <a:pt x="f28" y="f29"/>
                    <a:pt x="f30" y="f19"/>
                  </a:cubicBezTo>
                  <a:cubicBezTo>
                    <a:pt x="f31" y="f32"/>
                    <a:pt x="f33" y="f34"/>
                    <a:pt x="f35" y="f36"/>
                  </a:cubicBezTo>
                  <a:cubicBezTo>
                    <a:pt x="f37" y="f38"/>
                    <a:pt x="f37" y="f39"/>
                    <a:pt x="f35" y="f40"/>
                  </a:cubicBezTo>
                  <a:cubicBezTo>
                    <a:pt x="f41" y="f42"/>
                    <a:pt x="f41" y="f43"/>
                    <a:pt x="f35" y="f44"/>
                  </a:cubicBezTo>
                  <a:cubicBezTo>
                    <a:pt x="f45" y="f46"/>
                    <a:pt x="f47" y="f48"/>
                    <a:pt x="f49" y="f50"/>
                  </a:cubicBezTo>
                  <a:cubicBezTo>
                    <a:pt x="f51" y="f52"/>
                    <a:pt x="f53" y="f54"/>
                    <a:pt x="f55" y="f56"/>
                  </a:cubicBezTo>
                  <a:cubicBezTo>
                    <a:pt x="f55" y="f56"/>
                    <a:pt x="f55" y="f56"/>
                    <a:pt x="f55" y="f57"/>
                  </a:cubicBezTo>
                  <a:lnTo>
                    <a:pt x="f58" y="f59"/>
                  </a:lnTo>
                  <a:lnTo>
                    <a:pt x="f60" y="f61"/>
                  </a:lnTo>
                  <a:cubicBezTo>
                    <a:pt x="f62" y="f63"/>
                    <a:pt x="f64" y="f65"/>
                    <a:pt x="f66"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2" name="Freeform: Shape 536">
              <a:extLst>
                <a:ext uri="{FF2B5EF4-FFF2-40B4-BE49-F238E27FC236}">
                  <a16:creationId xmlns:a16="http://schemas.microsoft.com/office/drawing/2014/main" id="{018AF9D7-7B0E-D9FC-BE64-38E271F7919A}"/>
                </a:ext>
              </a:extLst>
            </p:cNvPr>
            <p:cNvSpPr/>
            <p:nvPr/>
          </p:nvSpPr>
          <p:spPr>
            <a:xfrm flipH="1">
              <a:off x="9827075" y="3715243"/>
              <a:ext cx="99559" cy="609767"/>
            </a:xfrm>
            <a:custGeom>
              <a:avLst/>
              <a:gdLst>
                <a:gd name="f0" fmla="val 10800000"/>
                <a:gd name="f1" fmla="val 5400000"/>
                <a:gd name="f2" fmla="val 180"/>
                <a:gd name="f3" fmla="val w"/>
                <a:gd name="f4" fmla="val h"/>
                <a:gd name="f5" fmla="val 0"/>
                <a:gd name="f6" fmla="val 99562"/>
                <a:gd name="f7" fmla="val 609767"/>
                <a:gd name="f8" fmla="val 89137"/>
                <a:gd name="f9" fmla="val 10551"/>
                <a:gd name="f10" fmla="val 84191"/>
                <a:gd name="f11" fmla="val 9649"/>
                <a:gd name="f12" fmla="val 80860"/>
                <a:gd name="f13" fmla="val 4971"/>
                <a:gd name="f14" fmla="val 81635"/>
                <a:gd name="f15" fmla="val 80999"/>
                <a:gd name="f16" fmla="val 4704"/>
                <a:gd name="f17" fmla="val 134"/>
                <a:gd name="f18" fmla="val 595830"/>
                <a:gd name="f19" fmla="val 599135"/>
                <a:gd name="f20" fmla="val -718"/>
                <a:gd name="f21" fmla="val 604080"/>
                <a:gd name="f22" fmla="val 2575"/>
                <a:gd name="f23" fmla="val 608784"/>
                <a:gd name="f24" fmla="val 7509"/>
                <a:gd name="f25" fmla="val 609686"/>
                <a:gd name="f26" fmla="val 12378"/>
                <a:gd name="f27" fmla="val 610347"/>
                <a:gd name="f28" fmla="val 16867"/>
                <a:gd name="f29" fmla="val 606928"/>
                <a:gd name="f30" fmla="val 17528"/>
                <a:gd name="f31" fmla="val 602059"/>
                <a:gd name="f32" fmla="val 601970"/>
                <a:gd name="f33" fmla="val 17541"/>
                <a:gd name="f34" fmla="val 601894"/>
                <a:gd name="f35" fmla="val 17553"/>
                <a:gd name="f36" fmla="val 601805"/>
                <a:gd name="f37" fmla="val 18443"/>
                <a:gd name="f38" fmla="val 595448"/>
                <a:gd name="f39" fmla="val 99563"/>
                <a:gd name="f40" fmla="val 2797"/>
                <a:gd name="f41" fmla="val 98927"/>
                <a:gd name="f42" fmla="val 7742"/>
                <a:gd name="f43" fmla="val 94401"/>
                <a:gd name="f44" fmla="val 11238"/>
                <a:gd name="f45" fmla="val 89455"/>
                <a:gd name="f46" fmla="val 10602"/>
                <a:gd name="f47" fmla="val 89353"/>
                <a:gd name="f48" fmla="val 10590"/>
                <a:gd name="f49" fmla="val 89239"/>
                <a:gd name="f50" fmla="val 10564"/>
                <a:gd name="f51" fmla="+- 0 0 -90"/>
                <a:gd name="f52" fmla="*/ f3 1 99562"/>
                <a:gd name="f53" fmla="*/ f4 1 609767"/>
                <a:gd name="f54" fmla="val f5"/>
                <a:gd name="f55" fmla="val f6"/>
                <a:gd name="f56" fmla="val f7"/>
                <a:gd name="f57" fmla="*/ f51 f0 1"/>
                <a:gd name="f58" fmla="+- f56 0 f54"/>
                <a:gd name="f59" fmla="+- f55 0 f54"/>
                <a:gd name="f60" fmla="*/ f57 1 f2"/>
                <a:gd name="f61" fmla="*/ f59 1 99562"/>
                <a:gd name="f62" fmla="*/ f58 1 609767"/>
                <a:gd name="f63" fmla="*/ 89137 f59 1"/>
                <a:gd name="f64" fmla="*/ 10551 f58 1"/>
                <a:gd name="f65" fmla="*/ 81635 f59 1"/>
                <a:gd name="f66" fmla="*/ 0 f58 1"/>
                <a:gd name="f67" fmla="*/ 80999 f59 1"/>
                <a:gd name="f68" fmla="*/ 4704 f58 1"/>
                <a:gd name="f69" fmla="*/ 134 f59 1"/>
                <a:gd name="f70" fmla="*/ 595830 f58 1"/>
                <a:gd name="f71" fmla="*/ 599135 f58 1"/>
                <a:gd name="f72" fmla="*/ 7509 f59 1"/>
                <a:gd name="f73" fmla="*/ 609686 f58 1"/>
                <a:gd name="f74" fmla="*/ 17528 f59 1"/>
                <a:gd name="f75" fmla="*/ 602059 f58 1"/>
                <a:gd name="f76" fmla="*/ 17553 f59 1"/>
                <a:gd name="f77" fmla="*/ 601805 f58 1"/>
                <a:gd name="f78" fmla="*/ 18443 f59 1"/>
                <a:gd name="f79" fmla="*/ 595448 f58 1"/>
                <a:gd name="f80" fmla="*/ 99563 f59 1"/>
                <a:gd name="f81" fmla="*/ 2797 f58 1"/>
                <a:gd name="f82" fmla="*/ 89455 f59 1"/>
                <a:gd name="f83" fmla="*/ 10602 f58 1"/>
                <a:gd name="f84" fmla="+- f60 0 f1"/>
                <a:gd name="f85" fmla="*/ f63 1 99562"/>
                <a:gd name="f86" fmla="*/ f64 1 609767"/>
                <a:gd name="f87" fmla="*/ f65 1 99562"/>
                <a:gd name="f88" fmla="*/ f66 1 609767"/>
                <a:gd name="f89" fmla="*/ f67 1 99562"/>
                <a:gd name="f90" fmla="*/ f68 1 609767"/>
                <a:gd name="f91" fmla="*/ f69 1 99562"/>
                <a:gd name="f92" fmla="*/ f70 1 609767"/>
                <a:gd name="f93" fmla="*/ f71 1 609767"/>
                <a:gd name="f94" fmla="*/ f72 1 99562"/>
                <a:gd name="f95" fmla="*/ f73 1 609767"/>
                <a:gd name="f96" fmla="*/ f74 1 99562"/>
                <a:gd name="f97" fmla="*/ f75 1 609767"/>
                <a:gd name="f98" fmla="*/ f76 1 99562"/>
                <a:gd name="f99" fmla="*/ f77 1 609767"/>
                <a:gd name="f100" fmla="*/ f78 1 99562"/>
                <a:gd name="f101" fmla="*/ f79 1 609767"/>
                <a:gd name="f102" fmla="*/ f80 1 99562"/>
                <a:gd name="f103" fmla="*/ f81 1 609767"/>
                <a:gd name="f104" fmla="*/ f82 1 99562"/>
                <a:gd name="f105" fmla="*/ f83 1 609767"/>
                <a:gd name="f106" fmla="*/ f54 1 f61"/>
                <a:gd name="f107" fmla="*/ f55 1 f61"/>
                <a:gd name="f108" fmla="*/ f54 1 f62"/>
                <a:gd name="f109" fmla="*/ f56 1 f62"/>
                <a:gd name="f110" fmla="*/ f85 1 f61"/>
                <a:gd name="f111" fmla="*/ f86 1 f62"/>
                <a:gd name="f112" fmla="*/ f87 1 f61"/>
                <a:gd name="f113" fmla="*/ f88 1 f62"/>
                <a:gd name="f114" fmla="*/ f89 1 f61"/>
                <a:gd name="f115" fmla="*/ f90 1 f62"/>
                <a:gd name="f116" fmla="*/ f91 1 f61"/>
                <a:gd name="f117" fmla="*/ f92 1 f62"/>
                <a:gd name="f118" fmla="*/ f93 1 f62"/>
                <a:gd name="f119" fmla="*/ f94 1 f61"/>
                <a:gd name="f120" fmla="*/ f95 1 f62"/>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3 1"/>
                <a:gd name="f141" fmla="*/ f116 f52 1"/>
                <a:gd name="f142" fmla="*/ f117 f53 1"/>
                <a:gd name="f143" fmla="*/ f118 f53 1"/>
                <a:gd name="f144" fmla="*/ f119 f52 1"/>
                <a:gd name="f145" fmla="*/ f120 f53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7" y="f138"/>
                </a:cxn>
                <a:cxn ang="f84">
                  <a:pos x="f139" y="f140"/>
                </a:cxn>
                <a:cxn ang="f84">
                  <a:pos x="f139" y="f140"/>
                </a:cxn>
                <a:cxn ang="f84">
                  <a:pos x="f141" y="f142"/>
                </a:cxn>
                <a:cxn ang="f84">
                  <a:pos x="f141" y="f143"/>
                </a:cxn>
                <a:cxn ang="f84">
                  <a:pos x="f144" y="f145"/>
                </a:cxn>
                <a:cxn ang="f84">
                  <a:pos x="f146" y="f147"/>
                </a:cxn>
                <a:cxn ang="f84">
                  <a:pos x="f148" y="f149"/>
                </a:cxn>
                <a:cxn ang="f84">
                  <a:pos x="f150" y="f151"/>
                </a:cxn>
                <a:cxn ang="f84">
                  <a:pos x="f152" y="f153"/>
                </a:cxn>
                <a:cxn ang="f84">
                  <a:pos x="f154" y="f155"/>
                </a:cxn>
                <a:cxn ang="f84">
                  <a:pos x="f135" y="f136"/>
                </a:cxn>
              </a:cxnLst>
              <a:rect l="f131" t="f134" r="f132" b="f133"/>
              <a:pathLst>
                <a:path w="99562" h="609767">
                  <a:moveTo>
                    <a:pt x="f8" y="f9"/>
                  </a:moveTo>
                  <a:cubicBezTo>
                    <a:pt x="f10" y="f11"/>
                    <a:pt x="f12" y="f13"/>
                    <a:pt x="f14" y="f5"/>
                  </a:cubicBezTo>
                  <a:lnTo>
                    <a:pt x="f15" y="f16"/>
                  </a:lnTo>
                  <a:lnTo>
                    <a:pt x="f15" y="f16"/>
                  </a:lnTo>
                  <a:lnTo>
                    <a:pt x="f17" y="f18"/>
                  </a:lnTo>
                  <a:lnTo>
                    <a:pt x="f17" y="f19"/>
                  </a:lnTo>
                  <a:cubicBezTo>
                    <a:pt x="f20" y="f21"/>
                    <a:pt x="f22" y="f23"/>
                    <a:pt x="f24" y="f25"/>
                  </a:cubicBezTo>
                  <a:cubicBezTo>
                    <a:pt x="f26" y="f27"/>
                    <a:pt x="f28" y="f29"/>
                    <a:pt x="f30" y="f31"/>
                  </a:cubicBezTo>
                  <a:cubicBezTo>
                    <a:pt x="f30" y="f32"/>
                    <a:pt x="f33" y="f34"/>
                    <a:pt x="f35" y="f36"/>
                  </a:cubicBezTo>
                  <a:lnTo>
                    <a:pt x="f37" y="f38"/>
                  </a:lnTo>
                  <a:lnTo>
                    <a:pt x="f39" y="f40"/>
                  </a:ln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3" name="Freeform: Shape 537">
              <a:extLst>
                <a:ext uri="{FF2B5EF4-FFF2-40B4-BE49-F238E27FC236}">
                  <a16:creationId xmlns:a16="http://schemas.microsoft.com/office/drawing/2014/main" id="{30C49DF2-A1D9-A57E-5833-65D9E90E7EB0}"/>
                </a:ext>
              </a:extLst>
            </p:cNvPr>
            <p:cNvSpPr/>
            <p:nvPr/>
          </p:nvSpPr>
          <p:spPr>
            <a:xfrm flipH="1">
              <a:off x="10380671" y="3357265"/>
              <a:ext cx="43991" cy="255263"/>
            </a:xfrm>
            <a:custGeom>
              <a:avLst/>
              <a:gdLst>
                <a:gd name="f0" fmla="val 10800000"/>
                <a:gd name="f1" fmla="val 5400000"/>
                <a:gd name="f2" fmla="val 180"/>
                <a:gd name="f3" fmla="val w"/>
                <a:gd name="f4" fmla="val h"/>
                <a:gd name="f5" fmla="val 0"/>
                <a:gd name="f6" fmla="val 43992"/>
                <a:gd name="f7" fmla="val 255264"/>
                <a:gd name="f8" fmla="val 34330"/>
                <a:gd name="f9" fmla="val 10170"/>
                <a:gd name="f10" fmla="val 29384"/>
                <a:gd name="f11" fmla="val 9509"/>
                <a:gd name="f12" fmla="val 25912"/>
                <a:gd name="f13" fmla="val 4971"/>
                <a:gd name="f14" fmla="val 26574"/>
                <a:gd name="f15" fmla="val 38"/>
                <a:gd name="f16" fmla="val 25"/>
                <a:gd name="f17" fmla="val 13"/>
                <a:gd name="f18" fmla="val 255265"/>
                <a:gd name="f19" fmla="val 4450"/>
                <a:gd name="f20" fmla="val 253104"/>
                <a:gd name="f21" fmla="val 15766"/>
                <a:gd name="f22" fmla="val 247510"/>
                <a:gd name="f23" fmla="val 16644"/>
                <a:gd name="f24" fmla="val 247078"/>
                <a:gd name="f25" fmla="val 17597"/>
                <a:gd name="f26" fmla="val 246824"/>
                <a:gd name="f27" fmla="val 18563"/>
                <a:gd name="f28" fmla="val 246748"/>
                <a:gd name="f29" fmla="val 43993"/>
                <a:gd name="f30" fmla="val 1907"/>
                <a:gd name="f31" fmla="val 43586"/>
                <a:gd name="f32" fmla="val 6852"/>
                <a:gd name="f33" fmla="val 39276"/>
                <a:gd name="f34" fmla="val 10539"/>
                <a:gd name="f35" fmla="+- 0 0 -90"/>
                <a:gd name="f36" fmla="*/ f3 1 43992"/>
                <a:gd name="f37" fmla="*/ f4 1 255264"/>
                <a:gd name="f38" fmla="val f5"/>
                <a:gd name="f39" fmla="val f6"/>
                <a:gd name="f40" fmla="val f7"/>
                <a:gd name="f41" fmla="*/ f35 f0 1"/>
                <a:gd name="f42" fmla="+- f40 0 f38"/>
                <a:gd name="f43" fmla="+- f39 0 f38"/>
                <a:gd name="f44" fmla="*/ f41 1 f2"/>
                <a:gd name="f45" fmla="*/ f43 1 43992"/>
                <a:gd name="f46" fmla="*/ f42 1 255264"/>
                <a:gd name="f47" fmla="*/ 34330 f43 1"/>
                <a:gd name="f48" fmla="*/ 10170 f42 1"/>
                <a:gd name="f49" fmla="*/ 26574 f43 1"/>
                <a:gd name="f50" fmla="*/ 38 f42 1"/>
                <a:gd name="f51" fmla="*/ 0 f42 1"/>
                <a:gd name="f52" fmla="*/ 0 f43 1"/>
                <a:gd name="f53" fmla="*/ 255265 f42 1"/>
                <a:gd name="f54" fmla="*/ 4450 f43 1"/>
                <a:gd name="f55" fmla="*/ 253104 f42 1"/>
                <a:gd name="f56" fmla="*/ 15766 f43 1"/>
                <a:gd name="f57" fmla="*/ 247510 f42 1"/>
                <a:gd name="f58" fmla="*/ 18563 f43 1"/>
                <a:gd name="f59" fmla="*/ 246748 f42 1"/>
                <a:gd name="f60" fmla="*/ 43993 f43 1"/>
                <a:gd name="f61" fmla="*/ 1907 f42 1"/>
                <a:gd name="f62" fmla="+- f44 0 f1"/>
                <a:gd name="f63" fmla="*/ f47 1 43992"/>
                <a:gd name="f64" fmla="*/ f48 1 255264"/>
                <a:gd name="f65" fmla="*/ f49 1 43992"/>
                <a:gd name="f66" fmla="*/ f50 1 255264"/>
                <a:gd name="f67" fmla="*/ f51 1 255264"/>
                <a:gd name="f68" fmla="*/ f52 1 43992"/>
                <a:gd name="f69" fmla="*/ f53 1 255264"/>
                <a:gd name="f70" fmla="*/ f54 1 43992"/>
                <a:gd name="f71" fmla="*/ f55 1 255264"/>
                <a:gd name="f72" fmla="*/ f56 1 43992"/>
                <a:gd name="f73" fmla="*/ f57 1 255264"/>
                <a:gd name="f74" fmla="*/ f58 1 43992"/>
                <a:gd name="f75" fmla="*/ f59 1 255264"/>
                <a:gd name="f76" fmla="*/ f60 1 43992"/>
                <a:gd name="f77" fmla="*/ f61 1 255264"/>
                <a:gd name="f78" fmla="*/ f38 1 f45"/>
                <a:gd name="f79" fmla="*/ f39 1 f45"/>
                <a:gd name="f80" fmla="*/ f38 1 f46"/>
                <a:gd name="f81" fmla="*/ f40 1 f46"/>
                <a:gd name="f82" fmla="*/ f63 1 f45"/>
                <a:gd name="f83" fmla="*/ f64 1 f46"/>
                <a:gd name="f84" fmla="*/ f65 1 f45"/>
                <a:gd name="f85" fmla="*/ f66 1 f46"/>
                <a:gd name="f86" fmla="*/ f67 1 f46"/>
                <a:gd name="f87" fmla="*/ f68 1 f45"/>
                <a:gd name="f88" fmla="*/ f69 1 f46"/>
                <a:gd name="f89" fmla="*/ f70 1 f45"/>
                <a:gd name="f90" fmla="*/ f71 1 f46"/>
                <a:gd name="f91" fmla="*/ f72 1 f45"/>
                <a:gd name="f92" fmla="*/ f73 1 f46"/>
                <a:gd name="f93" fmla="*/ f74 1 f45"/>
                <a:gd name="f94" fmla="*/ f75 1 f46"/>
                <a:gd name="f95" fmla="*/ f76 1 f45"/>
                <a:gd name="f96" fmla="*/ f77 1 f46"/>
                <a:gd name="f97" fmla="*/ f78 f36 1"/>
                <a:gd name="f98" fmla="*/ f79 f36 1"/>
                <a:gd name="f99" fmla="*/ f81 f37 1"/>
                <a:gd name="f100" fmla="*/ f80 f37 1"/>
                <a:gd name="f101" fmla="*/ f82 f36 1"/>
                <a:gd name="f102" fmla="*/ f83 f37 1"/>
                <a:gd name="f103" fmla="*/ f84 f36 1"/>
                <a:gd name="f104" fmla="*/ f85 f37 1"/>
                <a:gd name="f105" fmla="*/ f86 f37 1"/>
                <a:gd name="f106" fmla="*/ f87 f36 1"/>
                <a:gd name="f107" fmla="*/ f88 f37 1"/>
                <a:gd name="f108" fmla="*/ f89 f36 1"/>
                <a:gd name="f109" fmla="*/ f90 f37 1"/>
                <a:gd name="f110" fmla="*/ f91 f36 1"/>
                <a:gd name="f111" fmla="*/ f92 f37 1"/>
                <a:gd name="f112" fmla="*/ f93 f36 1"/>
                <a:gd name="f113" fmla="*/ f94 f37 1"/>
                <a:gd name="f114" fmla="*/ f95 f36 1"/>
                <a:gd name="f115" fmla="*/ f96 f37 1"/>
              </a:gdLst>
              <a:ahLst/>
              <a:cxnLst>
                <a:cxn ang="3cd4">
                  <a:pos x="hc" y="t"/>
                </a:cxn>
                <a:cxn ang="0">
                  <a:pos x="r" y="vc"/>
                </a:cxn>
                <a:cxn ang="cd4">
                  <a:pos x="hc" y="b"/>
                </a:cxn>
                <a:cxn ang="cd2">
                  <a:pos x="l" y="vc"/>
                </a:cxn>
                <a:cxn ang="f62">
                  <a:pos x="f101" y="f102"/>
                </a:cxn>
                <a:cxn ang="f62">
                  <a:pos x="f103" y="f104"/>
                </a:cxn>
                <a:cxn ang="f62">
                  <a:pos x="f103" y="f105"/>
                </a:cxn>
                <a:cxn ang="f62">
                  <a:pos x="f106" y="f107"/>
                </a:cxn>
                <a:cxn ang="f62">
                  <a:pos x="f108" y="f109"/>
                </a:cxn>
                <a:cxn ang="f62">
                  <a:pos x="f110" y="f111"/>
                </a:cxn>
                <a:cxn ang="f62">
                  <a:pos x="f112" y="f113"/>
                </a:cxn>
                <a:cxn ang="f62">
                  <a:pos x="f114" y="f115"/>
                </a:cxn>
                <a:cxn ang="f62">
                  <a:pos x="f101" y="f102"/>
                </a:cxn>
              </a:cxnLst>
              <a:rect l="f97" t="f100" r="f98" b="f99"/>
              <a:pathLst>
                <a:path w="43992" h="255264">
                  <a:moveTo>
                    <a:pt x="f8" y="f9"/>
                  </a:moveTo>
                  <a:cubicBezTo>
                    <a:pt x="f10" y="f11"/>
                    <a:pt x="f12" y="f13"/>
                    <a:pt x="f14" y="f15"/>
                  </a:cubicBezTo>
                  <a:cubicBezTo>
                    <a:pt x="f14" y="f16"/>
                    <a:pt x="f14" y="f17"/>
                    <a:pt x="f14" y="f5"/>
                  </a:cubicBezTo>
                  <a:lnTo>
                    <a:pt x="f5" y="f18"/>
                  </a:lnTo>
                  <a:lnTo>
                    <a:pt x="f19" y="f20"/>
                  </a:lnTo>
                  <a:lnTo>
                    <a:pt x="f21" y="f22"/>
                  </a:lnTo>
                  <a:cubicBezTo>
                    <a:pt x="f23" y="f24"/>
                    <a:pt x="f25" y="f26"/>
                    <a:pt x="f27" y="f28"/>
                  </a:cubicBezTo>
                  <a:lnTo>
                    <a:pt x="f29" y="f30"/>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4" name="Freeform: Shape 538">
              <a:extLst>
                <a:ext uri="{FF2B5EF4-FFF2-40B4-BE49-F238E27FC236}">
                  <a16:creationId xmlns:a16="http://schemas.microsoft.com/office/drawing/2014/main" id="{56E933A9-D27D-F2AA-BCE6-0AA7A40A527A}"/>
                </a:ext>
              </a:extLst>
            </p:cNvPr>
            <p:cNvSpPr/>
            <p:nvPr/>
          </p:nvSpPr>
          <p:spPr>
            <a:xfrm flipH="1">
              <a:off x="8463302" y="3430362"/>
              <a:ext cx="114812" cy="98389"/>
            </a:xfrm>
            <a:custGeom>
              <a:avLst/>
              <a:gdLst>
                <a:gd name="f0" fmla="val 10800000"/>
                <a:gd name="f1" fmla="val 5400000"/>
                <a:gd name="f2" fmla="val 180"/>
                <a:gd name="f3" fmla="val w"/>
                <a:gd name="f4" fmla="val h"/>
                <a:gd name="f5" fmla="val 0"/>
                <a:gd name="f6" fmla="val 114813"/>
                <a:gd name="f7" fmla="val 98393"/>
                <a:gd name="f8" fmla="val 16147"/>
                <a:gd name="f9" fmla="val 15003"/>
                <a:gd name="f10" fmla="val 5466"/>
                <a:gd name="f11" fmla="val 14278"/>
                <a:gd name="f12" fmla="val 10183"/>
                <a:gd name="f13" fmla="val 9854"/>
                <a:gd name="f14" fmla="val 13424"/>
                <a:gd name="f15" fmla="val 5137"/>
                <a:gd name="f16" fmla="val 12687"/>
                <a:gd name="f17" fmla="val 4946"/>
                <a:gd name="f18" fmla="val 12662"/>
                <a:gd name="f19" fmla="val 4768"/>
                <a:gd name="f20" fmla="val 12624"/>
                <a:gd name="f21" fmla="val 4577"/>
                <a:gd name="f22" fmla="val 12585"/>
                <a:gd name="f23" fmla="val 2797"/>
                <a:gd name="f24" fmla="val 12140"/>
                <a:gd name="f25" fmla="val 1208"/>
                <a:gd name="f26" fmla="val 11162"/>
                <a:gd name="f27" fmla="val 9789"/>
                <a:gd name="f28" fmla="val 890"/>
                <a:gd name="f29" fmla="val 10806"/>
                <a:gd name="f30" fmla="val 103370"/>
                <a:gd name="f31" fmla="val 98394"/>
                <a:gd name="f32" fmla="val 99861"/>
                <a:gd name="f33" fmla="val 95051"/>
                <a:gd name="f34" fmla="val 99314"/>
                <a:gd name="f35" fmla="val 89648"/>
                <a:gd name="f36" fmla="val 102099"/>
                <a:gd name="f37" fmla="val 85682"/>
                <a:gd name="f38" fmla="val 104845"/>
                <a:gd name="f39" fmla="val 81868"/>
                <a:gd name="f40" fmla="val 110172"/>
                <a:gd name="f41" fmla="val 80991"/>
                <a:gd name="f42" fmla="val 113987"/>
                <a:gd name="f43" fmla="val 83737"/>
                <a:gd name="f44" fmla="val 114279"/>
                <a:gd name="f45" fmla="val 83940"/>
                <a:gd name="f46" fmla="val 114546"/>
                <a:gd name="f47" fmla="val 84169"/>
                <a:gd name="f48" fmla="val 84410"/>
                <a:gd name="f49" fmla="val 103752"/>
                <a:gd name="f50" fmla="val 74876"/>
                <a:gd name="f51" fmla="val 16656"/>
                <a:gd name="f52" fmla="val 509"/>
                <a:gd name="f53" fmla="+- 0 0 -90"/>
                <a:gd name="f54" fmla="*/ f3 1 114813"/>
                <a:gd name="f55" fmla="*/ f4 1 98393"/>
                <a:gd name="f56" fmla="val f5"/>
                <a:gd name="f57" fmla="val f6"/>
                <a:gd name="f58" fmla="val f7"/>
                <a:gd name="f59" fmla="*/ f53 f0 1"/>
                <a:gd name="f60" fmla="+- f58 0 f56"/>
                <a:gd name="f61" fmla="+- f57 0 f56"/>
                <a:gd name="f62" fmla="*/ f59 1 f2"/>
                <a:gd name="f63" fmla="*/ f61 1 114813"/>
                <a:gd name="f64" fmla="*/ f60 1 98393"/>
                <a:gd name="f65" fmla="*/ 16147 f61 1"/>
                <a:gd name="f66" fmla="*/ 0 f60 1"/>
                <a:gd name="f67" fmla="*/ 15003 f61 1"/>
                <a:gd name="f68" fmla="*/ 5466 f60 1"/>
                <a:gd name="f69" fmla="*/ 5137 f61 1"/>
                <a:gd name="f70" fmla="*/ 12687 f60 1"/>
                <a:gd name="f71" fmla="*/ 4577 f61 1"/>
                <a:gd name="f72" fmla="*/ 12585 f60 1"/>
                <a:gd name="f73" fmla="*/ 0 f61 1"/>
                <a:gd name="f74" fmla="*/ 9789 f60 1"/>
                <a:gd name="f75" fmla="*/ 890 f61 1"/>
                <a:gd name="f76" fmla="*/ 10806 f60 1"/>
                <a:gd name="f77" fmla="*/ 103370 f61 1"/>
                <a:gd name="f78" fmla="*/ 98394 f60 1"/>
                <a:gd name="f79" fmla="*/ 102099 f61 1"/>
                <a:gd name="f80" fmla="*/ 85682 f60 1"/>
                <a:gd name="f81" fmla="*/ 113987 f61 1"/>
                <a:gd name="f82" fmla="*/ 83737 f60 1"/>
                <a:gd name="f83" fmla="*/ 114813 f61 1"/>
                <a:gd name="f84" fmla="*/ 84410 f60 1"/>
                <a:gd name="f85" fmla="*/ 103752 f61 1"/>
                <a:gd name="f86" fmla="*/ 74876 f60 1"/>
                <a:gd name="f87" fmla="*/ 16656 f61 1"/>
                <a:gd name="f88" fmla="*/ 509 f60 1"/>
                <a:gd name="f89" fmla="+- f62 0 f1"/>
                <a:gd name="f90" fmla="*/ f65 1 114813"/>
                <a:gd name="f91" fmla="*/ f66 1 98393"/>
                <a:gd name="f92" fmla="*/ f67 1 114813"/>
                <a:gd name="f93" fmla="*/ f68 1 98393"/>
                <a:gd name="f94" fmla="*/ f69 1 114813"/>
                <a:gd name="f95" fmla="*/ f70 1 98393"/>
                <a:gd name="f96" fmla="*/ f71 1 114813"/>
                <a:gd name="f97" fmla="*/ f72 1 98393"/>
                <a:gd name="f98" fmla="*/ f73 1 114813"/>
                <a:gd name="f99" fmla="*/ f74 1 98393"/>
                <a:gd name="f100" fmla="*/ f75 1 114813"/>
                <a:gd name="f101" fmla="*/ f76 1 98393"/>
                <a:gd name="f102" fmla="*/ f77 1 114813"/>
                <a:gd name="f103" fmla="*/ f78 1 98393"/>
                <a:gd name="f104" fmla="*/ f79 1 114813"/>
                <a:gd name="f105" fmla="*/ f80 1 98393"/>
                <a:gd name="f106" fmla="*/ f81 1 114813"/>
                <a:gd name="f107" fmla="*/ f82 1 98393"/>
                <a:gd name="f108" fmla="*/ f83 1 114813"/>
                <a:gd name="f109" fmla="*/ f84 1 98393"/>
                <a:gd name="f110" fmla="*/ f85 1 114813"/>
                <a:gd name="f111" fmla="*/ f86 1 98393"/>
                <a:gd name="f112" fmla="*/ f87 1 114813"/>
                <a:gd name="f113" fmla="*/ f88 1 98393"/>
                <a:gd name="f114" fmla="*/ f56 1 f63"/>
                <a:gd name="f115" fmla="*/ f57 1 f63"/>
                <a:gd name="f116" fmla="*/ f56 1 f64"/>
                <a:gd name="f117" fmla="*/ f58 1 f64"/>
                <a:gd name="f118" fmla="*/ f90 1 f63"/>
                <a:gd name="f119" fmla="*/ f91 1 f64"/>
                <a:gd name="f120" fmla="*/ f92 1 f63"/>
                <a:gd name="f121" fmla="*/ f93 1 f64"/>
                <a:gd name="f122" fmla="*/ f94 1 f63"/>
                <a:gd name="f123" fmla="*/ f95 1 f64"/>
                <a:gd name="f124" fmla="*/ f96 1 f63"/>
                <a:gd name="f125" fmla="*/ f97 1 f64"/>
                <a:gd name="f126" fmla="*/ f98 1 f63"/>
                <a:gd name="f127" fmla="*/ f99 1 f64"/>
                <a:gd name="f128" fmla="*/ f100 1 f63"/>
                <a:gd name="f129" fmla="*/ f101 1 f64"/>
                <a:gd name="f130" fmla="*/ f102 1 f63"/>
                <a:gd name="f131" fmla="*/ f103 1 f64"/>
                <a:gd name="f132" fmla="*/ f104 1 f63"/>
                <a:gd name="f133" fmla="*/ f105 1 f64"/>
                <a:gd name="f134" fmla="*/ f106 1 f63"/>
                <a:gd name="f135" fmla="*/ f107 1 f64"/>
                <a:gd name="f136" fmla="*/ f108 1 f63"/>
                <a:gd name="f137" fmla="*/ f109 1 f64"/>
                <a:gd name="f138" fmla="*/ f110 1 f63"/>
                <a:gd name="f139" fmla="*/ f111 1 f64"/>
                <a:gd name="f140" fmla="*/ f112 1 f63"/>
                <a:gd name="f141" fmla="*/ f113 1 f64"/>
                <a:gd name="f142" fmla="*/ f114 f54 1"/>
                <a:gd name="f143" fmla="*/ f115 f54 1"/>
                <a:gd name="f144" fmla="*/ f117 f55 1"/>
                <a:gd name="f145" fmla="*/ f116 f55 1"/>
                <a:gd name="f146" fmla="*/ f118 f54 1"/>
                <a:gd name="f147" fmla="*/ f119 f55 1"/>
                <a:gd name="f148" fmla="*/ f120 f54 1"/>
                <a:gd name="f149" fmla="*/ f121 f55 1"/>
                <a:gd name="f150" fmla="*/ f122 f54 1"/>
                <a:gd name="f151" fmla="*/ f123 f55 1"/>
                <a:gd name="f152" fmla="*/ f124 f54 1"/>
                <a:gd name="f153" fmla="*/ f125 f55 1"/>
                <a:gd name="f154" fmla="*/ f126 f54 1"/>
                <a:gd name="f155" fmla="*/ f127 f55 1"/>
                <a:gd name="f156" fmla="*/ f128 f54 1"/>
                <a:gd name="f157" fmla="*/ f129 f55 1"/>
                <a:gd name="f158" fmla="*/ f130 f54 1"/>
                <a:gd name="f159" fmla="*/ f131 f55 1"/>
                <a:gd name="f160" fmla="*/ f132 f54 1"/>
                <a:gd name="f161" fmla="*/ f133 f55 1"/>
                <a:gd name="f162" fmla="*/ f134 f54 1"/>
                <a:gd name="f163" fmla="*/ f135 f55 1"/>
                <a:gd name="f164" fmla="*/ f136 f54 1"/>
                <a:gd name="f165" fmla="*/ f137 f55 1"/>
                <a:gd name="f166" fmla="*/ f138 f54 1"/>
                <a:gd name="f167" fmla="*/ f139 f55 1"/>
                <a:gd name="f168" fmla="*/ f140 f54 1"/>
                <a:gd name="f169" fmla="*/ f141 f55 1"/>
              </a:gdLst>
              <a:ahLst/>
              <a:cxnLst>
                <a:cxn ang="3cd4">
                  <a:pos x="hc" y="t"/>
                </a:cxn>
                <a:cxn ang="0">
                  <a:pos x="r" y="vc"/>
                </a:cxn>
                <a:cxn ang="cd4">
                  <a:pos x="hc" y="b"/>
                </a:cxn>
                <a:cxn ang="cd2">
                  <a:pos x="l" y="vc"/>
                </a:cxn>
                <a:cxn ang="f89">
                  <a:pos x="f146" y="f147"/>
                </a:cxn>
                <a:cxn ang="f89">
                  <a:pos x="f148" y="f149"/>
                </a:cxn>
                <a:cxn ang="f89">
                  <a:pos x="f150" y="f151"/>
                </a:cxn>
                <a:cxn ang="f89">
                  <a:pos x="f152" y="f153"/>
                </a:cxn>
                <a:cxn ang="f89">
                  <a:pos x="f154" y="f155"/>
                </a:cxn>
                <a:cxn ang="f89">
                  <a:pos x="f156" y="f157"/>
                </a:cxn>
                <a:cxn ang="f89">
                  <a:pos x="f158" y="f159"/>
                </a:cxn>
                <a:cxn ang="f89">
                  <a:pos x="f160" y="f161"/>
                </a:cxn>
                <a:cxn ang="f89">
                  <a:pos x="f162" y="f163"/>
                </a:cxn>
                <a:cxn ang="f89">
                  <a:pos x="f164" y="f165"/>
                </a:cxn>
                <a:cxn ang="f89">
                  <a:pos x="f166" y="f167"/>
                </a:cxn>
                <a:cxn ang="f89">
                  <a:pos x="f168" y="f169"/>
                </a:cxn>
              </a:cxnLst>
              <a:rect l="f142" t="f145" r="f143" b="f144"/>
              <a:pathLst>
                <a:path w="114813" h="98393">
                  <a:moveTo>
                    <a:pt x="f8" y="f5"/>
                  </a:moveTo>
                  <a:lnTo>
                    <a:pt x="f9" y="f10"/>
                  </a:lnTo>
                  <a:cubicBezTo>
                    <a:pt x="f11" y="f12"/>
                    <a:pt x="f13" y="f14"/>
                    <a:pt x="f15" y="f16"/>
                  </a:cubicBezTo>
                  <a:cubicBezTo>
                    <a:pt x="f17" y="f18"/>
                    <a:pt x="f19" y="f20"/>
                    <a:pt x="f21" y="f22"/>
                  </a:cubicBezTo>
                  <a:cubicBezTo>
                    <a:pt x="f23" y="f24"/>
                    <a:pt x="f25" y="f26"/>
                    <a:pt x="f5" y="f27"/>
                  </a:cubicBezTo>
                  <a:lnTo>
                    <a:pt x="f28" y="f29"/>
                  </a:lnTo>
                  <a:lnTo>
                    <a:pt x="f30" y="f31"/>
                  </a:lnTo>
                  <a:cubicBezTo>
                    <a:pt x="f32" y="f33"/>
                    <a:pt x="f34" y="f35"/>
                    <a:pt x="f36" y="f37"/>
                  </a:cubicBezTo>
                  <a:cubicBezTo>
                    <a:pt x="f38" y="f39"/>
                    <a:pt x="f40" y="f41"/>
                    <a:pt x="f42" y="f43"/>
                  </a:cubicBezTo>
                  <a:cubicBezTo>
                    <a:pt x="f44" y="f45"/>
                    <a:pt x="f46" y="f47"/>
                    <a:pt x="f6" y="f48"/>
                  </a:cubicBezTo>
                  <a:lnTo>
                    <a:pt x="f49" y="f50"/>
                  </a:lnTo>
                  <a:lnTo>
                    <a:pt x="f51" y="f5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5" name="Freeform: Shape 539">
              <a:extLst>
                <a:ext uri="{FF2B5EF4-FFF2-40B4-BE49-F238E27FC236}">
                  <a16:creationId xmlns:a16="http://schemas.microsoft.com/office/drawing/2014/main" id="{80211D68-8400-3E31-E433-EE93E26B7C7B}"/>
                </a:ext>
              </a:extLst>
            </p:cNvPr>
            <p:cNvSpPr/>
            <p:nvPr/>
          </p:nvSpPr>
          <p:spPr>
            <a:xfrm flipH="1">
              <a:off x="8269751" y="3512036"/>
              <a:ext cx="208035" cy="181206"/>
            </a:xfrm>
            <a:custGeom>
              <a:avLst/>
              <a:gdLst>
                <a:gd name="f0" fmla="val 10800000"/>
                <a:gd name="f1" fmla="val 5400000"/>
                <a:gd name="f2" fmla="val 180"/>
                <a:gd name="f3" fmla="val w"/>
                <a:gd name="f4" fmla="val h"/>
                <a:gd name="f5" fmla="val 0"/>
                <a:gd name="f6" fmla="val 208036"/>
                <a:gd name="f7" fmla="val 181205"/>
                <a:gd name="f8" fmla="val 1774"/>
                <a:gd name="f9" fmla="val 3625"/>
                <a:gd name="f10" fmla="val -1011"/>
                <a:gd name="f11" fmla="val 7591"/>
                <a:gd name="f12" fmla="val -464"/>
                <a:gd name="f13" fmla="val 12994"/>
                <a:gd name="f14" fmla="val 3045"/>
                <a:gd name="f15" fmla="val 16337"/>
                <a:gd name="f16" fmla="val 189188"/>
                <a:gd name="f17" fmla="val 175242"/>
                <a:gd name="f18" fmla="val 191858"/>
                <a:gd name="f19" fmla="val 177530"/>
                <a:gd name="f20" fmla="val 193511"/>
                <a:gd name="f21" fmla="val 178928"/>
                <a:gd name="f22" fmla="val 196956"/>
                <a:gd name="f23" fmla="val 182132"/>
                <a:gd name="f24" fmla="val 202347"/>
                <a:gd name="f25" fmla="val 181929"/>
                <a:gd name="f26" fmla="val 205551"/>
                <a:gd name="f27" fmla="val 178484"/>
                <a:gd name="f28" fmla="val 205793"/>
                <a:gd name="f29" fmla="val 178217"/>
                <a:gd name="f30" fmla="val 206022"/>
                <a:gd name="f31" fmla="val 177950"/>
                <a:gd name="f32" fmla="val 206225"/>
                <a:gd name="f33" fmla="val 177657"/>
                <a:gd name="f34" fmla="val 209061"/>
                <a:gd name="f35" fmla="val 173704"/>
                <a:gd name="f36" fmla="val 208514"/>
                <a:gd name="f37" fmla="val 168263"/>
                <a:gd name="f38" fmla="val 204954"/>
                <a:gd name="f39" fmla="val 164945"/>
                <a:gd name="f40" fmla="val 19193"/>
                <a:gd name="f41" fmla="val 6294"/>
                <a:gd name="f42" fmla="val 14997"/>
                <a:gd name="f43" fmla="val 2735"/>
                <a:gd name="f44" fmla="val 11806"/>
                <a:gd name="f45" fmla="val -723"/>
                <a:gd name="f46" fmla="val 6414"/>
                <a:gd name="f47" fmla="val -926"/>
                <a:gd name="f48" fmla="val 2956"/>
                <a:gd name="f49" fmla="val 2264"/>
                <a:gd name="f50" fmla="val 2511"/>
                <a:gd name="f51" fmla="val 2684"/>
                <a:gd name="f52" fmla="val 2117"/>
                <a:gd name="f53" fmla="val 3129"/>
                <a:gd name="f54" fmla="+- 0 0 -90"/>
                <a:gd name="f55" fmla="*/ f3 1 208036"/>
                <a:gd name="f56" fmla="*/ f4 1 181205"/>
                <a:gd name="f57" fmla="val f5"/>
                <a:gd name="f58" fmla="val f6"/>
                <a:gd name="f59" fmla="val f7"/>
                <a:gd name="f60" fmla="*/ f54 f0 1"/>
                <a:gd name="f61" fmla="+- f59 0 f57"/>
                <a:gd name="f62" fmla="+- f58 0 f57"/>
                <a:gd name="f63" fmla="*/ f60 1 f2"/>
                <a:gd name="f64" fmla="*/ f62 1 208036"/>
                <a:gd name="f65" fmla="*/ f61 1 181205"/>
                <a:gd name="f66" fmla="*/ 1774 f62 1"/>
                <a:gd name="f67" fmla="*/ 3625 f61 1"/>
                <a:gd name="f68" fmla="*/ 3045 f62 1"/>
                <a:gd name="f69" fmla="*/ 16337 f61 1"/>
                <a:gd name="f70" fmla="*/ 189188 f62 1"/>
                <a:gd name="f71" fmla="*/ 175242 f61 1"/>
                <a:gd name="f72" fmla="*/ 191858 f62 1"/>
                <a:gd name="f73" fmla="*/ 177530 f61 1"/>
                <a:gd name="f74" fmla="*/ 193511 f62 1"/>
                <a:gd name="f75" fmla="*/ 178928 f61 1"/>
                <a:gd name="f76" fmla="*/ 205551 f62 1"/>
                <a:gd name="f77" fmla="*/ 178484 f61 1"/>
                <a:gd name="f78" fmla="*/ 206225 f62 1"/>
                <a:gd name="f79" fmla="*/ 177657 f61 1"/>
                <a:gd name="f80" fmla="*/ 204954 f62 1"/>
                <a:gd name="f81" fmla="*/ 164945 f61 1"/>
                <a:gd name="f82" fmla="*/ 19193 f62 1"/>
                <a:gd name="f83" fmla="*/ 6294 f61 1"/>
                <a:gd name="f84" fmla="*/ 14997 f62 1"/>
                <a:gd name="f85" fmla="*/ 2735 f61 1"/>
                <a:gd name="f86" fmla="*/ 2956 f62 1"/>
                <a:gd name="f87" fmla="*/ 2264 f61 1"/>
                <a:gd name="f88" fmla="+- f63 0 f1"/>
                <a:gd name="f89" fmla="*/ f66 1 208036"/>
                <a:gd name="f90" fmla="*/ f67 1 181205"/>
                <a:gd name="f91" fmla="*/ f68 1 208036"/>
                <a:gd name="f92" fmla="*/ f69 1 181205"/>
                <a:gd name="f93" fmla="*/ f70 1 208036"/>
                <a:gd name="f94" fmla="*/ f71 1 181205"/>
                <a:gd name="f95" fmla="*/ f72 1 208036"/>
                <a:gd name="f96" fmla="*/ f73 1 181205"/>
                <a:gd name="f97" fmla="*/ f74 1 208036"/>
                <a:gd name="f98" fmla="*/ f75 1 181205"/>
                <a:gd name="f99" fmla="*/ f76 1 208036"/>
                <a:gd name="f100" fmla="*/ f77 1 181205"/>
                <a:gd name="f101" fmla="*/ f78 1 208036"/>
                <a:gd name="f102" fmla="*/ f79 1 181205"/>
                <a:gd name="f103" fmla="*/ f80 1 208036"/>
                <a:gd name="f104" fmla="*/ f81 1 181205"/>
                <a:gd name="f105" fmla="*/ f82 1 208036"/>
                <a:gd name="f106" fmla="*/ f83 1 181205"/>
                <a:gd name="f107" fmla="*/ f84 1 208036"/>
                <a:gd name="f108" fmla="*/ f85 1 181205"/>
                <a:gd name="f109" fmla="*/ f86 1 208036"/>
                <a:gd name="f110" fmla="*/ f87 1 181205"/>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 ang="f88">
                  <a:pos x="f141" y="f142"/>
                </a:cxn>
              </a:cxnLst>
              <a:rect l="f137" t="f140" r="f138" b="f139"/>
              <a:pathLst>
                <a:path w="208036" h="181205">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lnTo>
                    <a:pt x="f40" y="f41"/>
                  </a:lnTo>
                  <a:lnTo>
                    <a:pt x="f42" y="f43"/>
                  </a:lnTo>
                  <a:cubicBezTo>
                    <a:pt x="f44" y="f45"/>
                    <a:pt x="f46" y="f47"/>
                    <a:pt x="f48" y="f49"/>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6" name="Freeform: Shape 540">
              <a:extLst>
                <a:ext uri="{FF2B5EF4-FFF2-40B4-BE49-F238E27FC236}">
                  <a16:creationId xmlns:a16="http://schemas.microsoft.com/office/drawing/2014/main" id="{05F0EDEE-CFE1-9F27-01BF-D92F525D1BB0}"/>
                </a:ext>
              </a:extLst>
            </p:cNvPr>
            <p:cNvSpPr/>
            <p:nvPr/>
          </p:nvSpPr>
          <p:spPr>
            <a:xfrm flipH="1">
              <a:off x="11537195" y="5899992"/>
              <a:ext cx="2926" cy="1655"/>
            </a:xfrm>
            <a:custGeom>
              <a:avLst/>
              <a:gdLst>
                <a:gd name="f0" fmla="val 10800000"/>
                <a:gd name="f1" fmla="val 5400000"/>
                <a:gd name="f2" fmla="val 180"/>
                <a:gd name="f3" fmla="val w"/>
                <a:gd name="f4" fmla="val h"/>
                <a:gd name="f5" fmla="val 0"/>
                <a:gd name="f6" fmla="val 2924"/>
                <a:gd name="f7" fmla="val 1652"/>
                <a:gd name="f8" fmla="val 2017"/>
                <a:gd name="f9" fmla="val 483"/>
                <a:gd name="f10" fmla="val 1024"/>
                <a:gd name="f11" fmla="val 788"/>
                <a:gd name="f12" fmla="val 890"/>
                <a:gd name="f13" fmla="+- 0 0 -90"/>
                <a:gd name="f14" fmla="*/ f3 1 2924"/>
                <a:gd name="f15" fmla="*/ f4 1 1652"/>
                <a:gd name="f16" fmla="val f5"/>
                <a:gd name="f17" fmla="val f6"/>
                <a:gd name="f18" fmla="val f7"/>
                <a:gd name="f19" fmla="*/ f13 f0 1"/>
                <a:gd name="f20" fmla="+- f18 0 f16"/>
                <a:gd name="f21" fmla="+- f17 0 f16"/>
                <a:gd name="f22" fmla="*/ f19 1 f2"/>
                <a:gd name="f23" fmla="*/ f21 1 2924"/>
                <a:gd name="f24" fmla="*/ f20 1 1652"/>
                <a:gd name="f25" fmla="*/ 0 f21 1"/>
                <a:gd name="f26" fmla="*/ 1652 f20 1"/>
                <a:gd name="f27" fmla="*/ 2924 f21 1"/>
                <a:gd name="f28" fmla="*/ 0 f20 1"/>
                <a:gd name="f29" fmla="*/ 890 f20 1"/>
                <a:gd name="f30" fmla="+- f22 0 f1"/>
                <a:gd name="f31" fmla="*/ f25 1 2924"/>
                <a:gd name="f32" fmla="*/ f26 1 1652"/>
                <a:gd name="f33" fmla="*/ f27 1 2924"/>
                <a:gd name="f34" fmla="*/ f28 1 1652"/>
                <a:gd name="f35" fmla="*/ f29 1 1652"/>
                <a:gd name="f36" fmla="*/ f16 1 f23"/>
                <a:gd name="f37" fmla="*/ f17 1 f23"/>
                <a:gd name="f38" fmla="*/ f16 1 f24"/>
                <a:gd name="f39" fmla="*/ f18 1 f24"/>
                <a:gd name="f40" fmla="*/ f31 1 f23"/>
                <a:gd name="f41" fmla="*/ f32 1 f24"/>
                <a:gd name="f42" fmla="*/ f33 1 f23"/>
                <a:gd name="f43" fmla="*/ f34 1 f24"/>
                <a:gd name="f44" fmla="*/ f35 1 f24"/>
                <a:gd name="f45" fmla="*/ f36 f14 1"/>
                <a:gd name="f46" fmla="*/ f37 f14 1"/>
                <a:gd name="f47" fmla="*/ f39 f15 1"/>
                <a:gd name="f48" fmla="*/ f38 f15 1"/>
                <a:gd name="f49" fmla="*/ f40 f14 1"/>
                <a:gd name="f50" fmla="*/ f41 f15 1"/>
                <a:gd name="f51" fmla="*/ f42 f14 1"/>
                <a:gd name="f52" fmla="*/ f43 f15 1"/>
                <a:gd name="f53" fmla="*/ f44 f15 1"/>
              </a:gdLst>
              <a:ahLst/>
              <a:cxnLst>
                <a:cxn ang="3cd4">
                  <a:pos x="hc" y="t"/>
                </a:cxn>
                <a:cxn ang="0">
                  <a:pos x="r" y="vc"/>
                </a:cxn>
                <a:cxn ang="cd4">
                  <a:pos x="hc" y="b"/>
                </a:cxn>
                <a:cxn ang="cd2">
                  <a:pos x="l" y="vc"/>
                </a:cxn>
                <a:cxn ang="f30">
                  <a:pos x="f49" y="f50"/>
                </a:cxn>
                <a:cxn ang="f30">
                  <a:pos x="f51" y="f52"/>
                </a:cxn>
                <a:cxn ang="f30">
                  <a:pos x="f49" y="f53"/>
                </a:cxn>
              </a:cxnLst>
              <a:rect l="f45" t="f48" r="f46" b="f47"/>
              <a:pathLst>
                <a:path w="2924" h="1652">
                  <a:moveTo>
                    <a:pt x="f5" y="f7"/>
                  </a:moveTo>
                  <a:lnTo>
                    <a:pt x="f6" y="f5"/>
                  </a:lnTo>
                  <a:cubicBezTo>
                    <a:pt x="f8" y="f9"/>
                    <a:pt x="f10"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7" name="Freeform: Shape 541">
              <a:extLst>
                <a:ext uri="{FF2B5EF4-FFF2-40B4-BE49-F238E27FC236}">
                  <a16:creationId xmlns:a16="http://schemas.microsoft.com/office/drawing/2014/main" id="{1249C439-A05C-38E7-D481-1E99569219E2}"/>
                </a:ext>
              </a:extLst>
            </p:cNvPr>
            <p:cNvSpPr/>
            <p:nvPr/>
          </p:nvSpPr>
          <p:spPr>
            <a:xfrm flipH="1">
              <a:off x="11543550" y="5883341"/>
              <a:ext cx="645136" cy="373486"/>
            </a:xfrm>
            <a:custGeom>
              <a:avLst/>
              <a:gdLst>
                <a:gd name="f0" fmla="val 10800000"/>
                <a:gd name="f1" fmla="val 5400000"/>
                <a:gd name="f2" fmla="val 180"/>
                <a:gd name="f3" fmla="val w"/>
                <a:gd name="f4" fmla="val h"/>
                <a:gd name="f5" fmla="val 0"/>
                <a:gd name="f6" fmla="val 645141"/>
                <a:gd name="f7" fmla="val 373490"/>
                <a:gd name="f8" fmla="val 645142"/>
                <a:gd name="f9" fmla="val 17416"/>
                <a:gd name="f10" fmla="val 642562"/>
                <a:gd name="f11" fmla="val 16793"/>
                <a:gd name="f12" fmla="val 640382"/>
                <a:gd name="f13" fmla="val 15077"/>
                <a:gd name="f14" fmla="val 639166"/>
                <a:gd name="f15" fmla="val 12712"/>
                <a:gd name="f16" fmla="val 636795"/>
                <a:gd name="f17" fmla="val 8136"/>
                <a:gd name="f18" fmla="val 638483"/>
                <a:gd name="f19" fmla="val 2517"/>
                <a:gd name="f20" fmla="val 642981"/>
                <a:gd name="f21" fmla="val 352515"/>
                <a:gd name="f22" fmla="val 20086"/>
                <a:gd name="f23" fmla="+- 0 0 -90"/>
                <a:gd name="f24" fmla="*/ f3 1 645141"/>
                <a:gd name="f25" fmla="*/ f4 1 373490"/>
                <a:gd name="f26" fmla="val f5"/>
                <a:gd name="f27" fmla="val f6"/>
                <a:gd name="f28" fmla="val f7"/>
                <a:gd name="f29" fmla="*/ f23 f0 1"/>
                <a:gd name="f30" fmla="+- f28 0 f26"/>
                <a:gd name="f31" fmla="+- f27 0 f26"/>
                <a:gd name="f32" fmla="*/ f29 1 f2"/>
                <a:gd name="f33" fmla="*/ f31 1 645141"/>
                <a:gd name="f34" fmla="*/ f30 1 373490"/>
                <a:gd name="f35" fmla="*/ 645142 f31 1"/>
                <a:gd name="f36" fmla="*/ 17416 f30 1"/>
                <a:gd name="f37" fmla="*/ 639166 f31 1"/>
                <a:gd name="f38" fmla="*/ 12712 f30 1"/>
                <a:gd name="f39" fmla="*/ 642981 f31 1"/>
                <a:gd name="f40" fmla="*/ 0 f30 1"/>
                <a:gd name="f41" fmla="*/ 0 f31 1"/>
                <a:gd name="f42" fmla="*/ 352515 f30 1"/>
                <a:gd name="f43" fmla="*/ 373490 f30 1"/>
                <a:gd name="f44" fmla="*/ 20086 f30 1"/>
                <a:gd name="f45" fmla="+- f32 0 f1"/>
                <a:gd name="f46" fmla="*/ f35 1 645141"/>
                <a:gd name="f47" fmla="*/ f36 1 373490"/>
                <a:gd name="f48" fmla="*/ f37 1 645141"/>
                <a:gd name="f49" fmla="*/ f38 1 373490"/>
                <a:gd name="f50" fmla="*/ f39 1 645141"/>
                <a:gd name="f51" fmla="*/ f40 1 373490"/>
                <a:gd name="f52" fmla="*/ f41 1 645141"/>
                <a:gd name="f53" fmla="*/ f42 1 373490"/>
                <a:gd name="f54" fmla="*/ f43 1 373490"/>
                <a:gd name="f55" fmla="*/ f44 1 373490"/>
                <a:gd name="f56" fmla="*/ f26 1 f33"/>
                <a:gd name="f57" fmla="*/ f27 1 f33"/>
                <a:gd name="f58" fmla="*/ f26 1 f34"/>
                <a:gd name="f59" fmla="*/ f28 1 f34"/>
                <a:gd name="f60" fmla="*/ f46 1 f33"/>
                <a:gd name="f61" fmla="*/ f47 1 f34"/>
                <a:gd name="f62" fmla="*/ f48 1 f33"/>
                <a:gd name="f63" fmla="*/ f49 1 f34"/>
                <a:gd name="f64" fmla="*/ f50 1 f33"/>
                <a:gd name="f65" fmla="*/ f51 1 f34"/>
                <a:gd name="f66" fmla="*/ f52 1 f33"/>
                <a:gd name="f67" fmla="*/ f53 1 f34"/>
                <a:gd name="f68" fmla="*/ f54 1 f34"/>
                <a:gd name="f69" fmla="*/ f55 1 f34"/>
                <a:gd name="f70" fmla="*/ f56 f24 1"/>
                <a:gd name="f71" fmla="*/ f57 f24 1"/>
                <a:gd name="f72" fmla="*/ f59 f25 1"/>
                <a:gd name="f73" fmla="*/ f58 f25 1"/>
                <a:gd name="f74" fmla="*/ f60 f24 1"/>
                <a:gd name="f75" fmla="*/ f61 f25 1"/>
                <a:gd name="f76" fmla="*/ f62 f24 1"/>
                <a:gd name="f77" fmla="*/ f63 f25 1"/>
                <a:gd name="f78" fmla="*/ f64 f24 1"/>
                <a:gd name="f79" fmla="*/ f65 f25 1"/>
                <a:gd name="f80" fmla="*/ f66 f24 1"/>
                <a:gd name="f81" fmla="*/ f67 f25 1"/>
                <a:gd name="f82" fmla="*/ f68 f25 1"/>
                <a:gd name="f83" fmla="*/ f69 f25 1"/>
              </a:gdLst>
              <a:ahLst/>
              <a:cxnLst>
                <a:cxn ang="3cd4">
                  <a:pos x="hc" y="t"/>
                </a:cxn>
                <a:cxn ang="0">
                  <a:pos x="r" y="vc"/>
                </a:cxn>
                <a:cxn ang="cd4">
                  <a:pos x="hc" y="b"/>
                </a:cxn>
                <a:cxn ang="cd2">
                  <a:pos x="l" y="vc"/>
                </a:cxn>
                <a:cxn ang="f45">
                  <a:pos x="f74" y="f75"/>
                </a:cxn>
                <a:cxn ang="f45">
                  <a:pos x="f76" y="f77"/>
                </a:cxn>
                <a:cxn ang="f45">
                  <a:pos x="f78" y="f79"/>
                </a:cxn>
                <a:cxn ang="f45">
                  <a:pos x="f80" y="f81"/>
                </a:cxn>
                <a:cxn ang="f45">
                  <a:pos x="f80" y="f82"/>
                </a:cxn>
                <a:cxn ang="f45">
                  <a:pos x="f74" y="f83"/>
                </a:cxn>
              </a:cxnLst>
              <a:rect l="f70" t="f73" r="f71" b="f72"/>
              <a:pathLst>
                <a:path w="645141" h="373490">
                  <a:moveTo>
                    <a:pt x="f8" y="f9"/>
                  </a:moveTo>
                  <a:cubicBezTo>
                    <a:pt x="f10" y="f11"/>
                    <a:pt x="f12" y="f13"/>
                    <a:pt x="f14" y="f15"/>
                  </a:cubicBezTo>
                  <a:cubicBezTo>
                    <a:pt x="f16" y="f17"/>
                    <a:pt x="f18" y="f19"/>
                    <a:pt x="f20" y="f5"/>
                  </a:cubicBezTo>
                  <a:lnTo>
                    <a:pt x="f5" y="f21"/>
                  </a:lnTo>
                  <a:lnTo>
                    <a:pt x="f5" y="f7"/>
                  </a:lnTo>
                  <a:lnTo>
                    <a:pt x="f8"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8" name="Freeform: Shape 542">
              <a:extLst>
                <a:ext uri="{FF2B5EF4-FFF2-40B4-BE49-F238E27FC236}">
                  <a16:creationId xmlns:a16="http://schemas.microsoft.com/office/drawing/2014/main" id="{C289372D-6565-BB6D-D20E-C085D19C823C}"/>
                </a:ext>
              </a:extLst>
            </p:cNvPr>
            <p:cNvSpPr/>
            <p:nvPr/>
          </p:nvSpPr>
          <p:spPr>
            <a:xfrm flipH="1">
              <a:off x="11331509" y="5773192"/>
              <a:ext cx="219218" cy="128838"/>
            </a:xfrm>
            <a:custGeom>
              <a:avLst/>
              <a:gdLst>
                <a:gd name="f0" fmla="val 10800000"/>
                <a:gd name="f1" fmla="val 5400000"/>
                <a:gd name="f2" fmla="val 180"/>
                <a:gd name="f3" fmla="val w"/>
                <a:gd name="f4" fmla="val h"/>
                <a:gd name="f5" fmla="val 0"/>
                <a:gd name="f6" fmla="val 219222"/>
                <a:gd name="f7" fmla="val 128839"/>
                <a:gd name="f8" fmla="val 9591"/>
                <a:gd name="f9" fmla="val 117017"/>
                <a:gd name="f10" fmla="val 10432"/>
                <a:gd name="f11" fmla="val 117081"/>
                <a:gd name="f12" fmla="val 11057"/>
                <a:gd name="f13" fmla="val 117819"/>
                <a:gd name="f14" fmla="val 10991"/>
                <a:gd name="f15" fmla="val 118657"/>
                <a:gd name="f16" fmla="val 10990"/>
                <a:gd name="f17" fmla="val 118670"/>
                <a:gd name="f18" fmla="val 127696"/>
                <a:gd name="f19" fmla="val 12013"/>
                <a:gd name="f20" fmla="val 127594"/>
                <a:gd name="f21" fmla="val 13006"/>
                <a:gd name="f22" fmla="val 127289"/>
                <a:gd name="f23" fmla="val 13914"/>
                <a:gd name="f24" fmla="val 126806"/>
                <a:gd name="f25" fmla="val 215060"/>
                <a:gd name="f26" fmla="val 16971"/>
                <a:gd name="f27" fmla="val 215984"/>
                <a:gd name="f28" fmla="val 16348"/>
                <a:gd name="f29" fmla="val 216799"/>
                <a:gd name="f30" fmla="val 15573"/>
                <a:gd name="f31" fmla="val 217476"/>
                <a:gd name="f32" fmla="val 14683"/>
                <a:gd name="f33" fmla="val 219492"/>
                <a:gd name="f34" fmla="val 11797"/>
                <a:gd name="f35" fmla="val 219785"/>
                <a:gd name="f36" fmla="val 8047"/>
                <a:gd name="f37" fmla="val 218239"/>
                <a:gd name="f38" fmla="val 4894"/>
                <a:gd name="f39" fmla="val 217164"/>
                <a:gd name="f40" fmla="val 2530"/>
                <a:gd name="f41" fmla="val 215051"/>
                <a:gd name="f42" fmla="val 788"/>
                <a:gd name="f43" fmla="val 212517"/>
                <a:gd name="f44" fmla="val 191"/>
                <a:gd name="f45" fmla="val 211473"/>
                <a:gd name="f46" fmla="val -64"/>
                <a:gd name="f47" fmla="val 210382"/>
                <a:gd name="f48" fmla="val 209338"/>
                <a:gd name="f49" fmla="val 208315"/>
                <a:gd name="f50" fmla="val 292"/>
                <a:gd name="f51" fmla="val 207322"/>
                <a:gd name="f52" fmla="val 598"/>
                <a:gd name="f53" fmla="val 206414"/>
                <a:gd name="f54" fmla="val 1081"/>
                <a:gd name="f55" fmla="val 4887"/>
                <a:gd name="f56" fmla="val 111424"/>
                <a:gd name="f57" fmla="val 389"/>
                <a:gd name="f58" fmla="val 113941"/>
                <a:gd name="f59" fmla="val -1299"/>
                <a:gd name="f60" fmla="val 119560"/>
                <a:gd name="f61" fmla="val 1072"/>
                <a:gd name="f62" fmla="val 124136"/>
                <a:gd name="f63" fmla="val 2288"/>
                <a:gd name="f64" fmla="val 126501"/>
                <a:gd name="f65" fmla="val 4468"/>
                <a:gd name="f66" fmla="val 128217"/>
                <a:gd name="f67" fmla="val 7048"/>
                <a:gd name="f68" fmla="val 128840"/>
                <a:gd name="f69" fmla="val 119814"/>
                <a:gd name="f70" fmla="val 6275"/>
                <a:gd name="f71" fmla="val 119115"/>
                <a:gd name="f72" fmla="val 6219"/>
                <a:gd name="f73" fmla="val 117920"/>
                <a:gd name="f74" fmla="val 6921"/>
                <a:gd name="f75" fmla="val 117145"/>
                <a:gd name="f76" fmla="val 7623"/>
                <a:gd name="f77" fmla="val 116369"/>
                <a:gd name="f78" fmla="val 8819"/>
                <a:gd name="f79" fmla="val 116318"/>
                <a:gd name="f80" fmla="+- 0 0 -90"/>
                <a:gd name="f81" fmla="*/ f3 1 219222"/>
                <a:gd name="f82" fmla="*/ f4 1 128839"/>
                <a:gd name="f83" fmla="val f5"/>
                <a:gd name="f84" fmla="val f6"/>
                <a:gd name="f85" fmla="val f7"/>
                <a:gd name="f86" fmla="*/ f80 f0 1"/>
                <a:gd name="f87" fmla="+- f85 0 f83"/>
                <a:gd name="f88" fmla="+- f84 0 f83"/>
                <a:gd name="f89" fmla="*/ f86 1 f2"/>
                <a:gd name="f90" fmla="*/ f88 1 219222"/>
                <a:gd name="f91" fmla="*/ f87 1 128839"/>
                <a:gd name="f92" fmla="*/ 9591 f88 1"/>
                <a:gd name="f93" fmla="*/ 117017 f87 1"/>
                <a:gd name="f94" fmla="*/ 10991 f88 1"/>
                <a:gd name="f95" fmla="*/ 118657 f87 1"/>
                <a:gd name="f96" fmla="*/ 10990 f88 1"/>
                <a:gd name="f97" fmla="*/ 118670 f87 1"/>
                <a:gd name="f98" fmla="*/ 127696 f87 1"/>
                <a:gd name="f99" fmla="*/ 13914 f88 1"/>
                <a:gd name="f100" fmla="*/ 126806 f87 1"/>
                <a:gd name="f101" fmla="*/ 215060 f88 1"/>
                <a:gd name="f102" fmla="*/ 16971 f87 1"/>
                <a:gd name="f103" fmla="*/ 217476 f88 1"/>
                <a:gd name="f104" fmla="*/ 14683 f87 1"/>
                <a:gd name="f105" fmla="*/ 218239 f88 1"/>
                <a:gd name="f106" fmla="*/ 4894 f87 1"/>
                <a:gd name="f107" fmla="*/ 212517 f88 1"/>
                <a:gd name="f108" fmla="*/ 191 f87 1"/>
                <a:gd name="f109" fmla="*/ 209338 f88 1"/>
                <a:gd name="f110" fmla="*/ 206414 f88 1"/>
                <a:gd name="f111" fmla="*/ 1081 f87 1"/>
                <a:gd name="f112" fmla="*/ 4887 f88 1"/>
                <a:gd name="f113" fmla="*/ 111424 f87 1"/>
                <a:gd name="f114" fmla="*/ 1072 f88 1"/>
                <a:gd name="f115" fmla="*/ 124136 f87 1"/>
                <a:gd name="f116" fmla="*/ 7048 f88 1"/>
                <a:gd name="f117" fmla="*/ 128840 f87 1"/>
                <a:gd name="f118" fmla="*/ 119814 f87 1"/>
                <a:gd name="f119" fmla="*/ 6921 f88 1"/>
                <a:gd name="f120" fmla="*/ 117145 f87 1"/>
                <a:gd name="f121" fmla="+- f89 0 f1"/>
                <a:gd name="f122" fmla="*/ f92 1 219222"/>
                <a:gd name="f123" fmla="*/ f93 1 128839"/>
                <a:gd name="f124" fmla="*/ f94 1 219222"/>
                <a:gd name="f125" fmla="*/ f95 1 128839"/>
                <a:gd name="f126" fmla="*/ f96 1 219222"/>
                <a:gd name="f127" fmla="*/ f97 1 128839"/>
                <a:gd name="f128" fmla="*/ f98 1 128839"/>
                <a:gd name="f129" fmla="*/ f99 1 219222"/>
                <a:gd name="f130" fmla="*/ f100 1 128839"/>
                <a:gd name="f131" fmla="*/ f101 1 219222"/>
                <a:gd name="f132" fmla="*/ f102 1 128839"/>
                <a:gd name="f133" fmla="*/ f103 1 219222"/>
                <a:gd name="f134" fmla="*/ f104 1 128839"/>
                <a:gd name="f135" fmla="*/ f105 1 219222"/>
                <a:gd name="f136" fmla="*/ f106 1 128839"/>
                <a:gd name="f137" fmla="*/ f107 1 219222"/>
                <a:gd name="f138" fmla="*/ f108 1 128839"/>
                <a:gd name="f139" fmla="*/ f109 1 219222"/>
                <a:gd name="f140" fmla="*/ f110 1 219222"/>
                <a:gd name="f141" fmla="*/ f111 1 128839"/>
                <a:gd name="f142" fmla="*/ f112 1 219222"/>
                <a:gd name="f143" fmla="*/ f113 1 128839"/>
                <a:gd name="f144" fmla="*/ f114 1 219222"/>
                <a:gd name="f145" fmla="*/ f115 1 128839"/>
                <a:gd name="f146" fmla="*/ f116 1 219222"/>
                <a:gd name="f147" fmla="*/ f117 1 128839"/>
                <a:gd name="f148" fmla="*/ f118 1 128839"/>
                <a:gd name="f149" fmla="*/ f119 1 219222"/>
                <a:gd name="f150" fmla="*/ f120 1 128839"/>
                <a:gd name="f151" fmla="*/ f83 1 f90"/>
                <a:gd name="f152" fmla="*/ f84 1 f90"/>
                <a:gd name="f153" fmla="*/ f83 1 f91"/>
                <a:gd name="f154" fmla="*/ f85 1 f91"/>
                <a:gd name="f155" fmla="*/ f122 1 f90"/>
                <a:gd name="f156" fmla="*/ f123 1 f91"/>
                <a:gd name="f157" fmla="*/ f124 1 f90"/>
                <a:gd name="f158" fmla="*/ f125 1 f91"/>
                <a:gd name="f159" fmla="*/ f126 1 f90"/>
                <a:gd name="f160" fmla="*/ f127 1 f91"/>
                <a:gd name="f161" fmla="*/ f128 1 f91"/>
                <a:gd name="f162" fmla="*/ f129 1 f90"/>
                <a:gd name="f163" fmla="*/ f130 1 f91"/>
                <a:gd name="f164" fmla="*/ f131 1 f90"/>
                <a:gd name="f165" fmla="*/ f132 1 f91"/>
                <a:gd name="f166" fmla="*/ f133 1 f90"/>
                <a:gd name="f167" fmla="*/ f134 1 f91"/>
                <a:gd name="f168" fmla="*/ f135 1 f90"/>
                <a:gd name="f169" fmla="*/ f136 1 f91"/>
                <a:gd name="f170" fmla="*/ f137 1 f90"/>
                <a:gd name="f171" fmla="*/ f138 1 f91"/>
                <a:gd name="f172" fmla="*/ f139 1 f90"/>
                <a:gd name="f173" fmla="*/ f140 1 f90"/>
                <a:gd name="f174" fmla="*/ f141 1 f91"/>
                <a:gd name="f175" fmla="*/ f142 1 f90"/>
                <a:gd name="f176" fmla="*/ f143 1 f91"/>
                <a:gd name="f177" fmla="*/ f144 1 f90"/>
                <a:gd name="f178" fmla="*/ f145 1 f91"/>
                <a:gd name="f179" fmla="*/ f146 1 f90"/>
                <a:gd name="f180" fmla="*/ f147 1 f91"/>
                <a:gd name="f181" fmla="*/ f148 1 f91"/>
                <a:gd name="f182" fmla="*/ f149 1 f90"/>
                <a:gd name="f183" fmla="*/ f150 1 f91"/>
                <a:gd name="f184" fmla="*/ f151 f81 1"/>
                <a:gd name="f185" fmla="*/ f152 f81 1"/>
                <a:gd name="f186" fmla="*/ f154 f82 1"/>
                <a:gd name="f187" fmla="*/ f153 f82 1"/>
                <a:gd name="f188" fmla="*/ f155 f81 1"/>
                <a:gd name="f189" fmla="*/ f156 f82 1"/>
                <a:gd name="f190" fmla="*/ f157 f81 1"/>
                <a:gd name="f191" fmla="*/ f158 f82 1"/>
                <a:gd name="f192" fmla="*/ f159 f81 1"/>
                <a:gd name="f193" fmla="*/ f160 f82 1"/>
                <a:gd name="f194" fmla="*/ f161 f82 1"/>
                <a:gd name="f195" fmla="*/ f162 f81 1"/>
                <a:gd name="f196" fmla="*/ f163 f82 1"/>
                <a:gd name="f197" fmla="*/ f164 f81 1"/>
                <a:gd name="f198" fmla="*/ f165 f82 1"/>
                <a:gd name="f199" fmla="*/ f166 f81 1"/>
                <a:gd name="f200" fmla="*/ f167 f82 1"/>
                <a:gd name="f201" fmla="*/ f168 f81 1"/>
                <a:gd name="f202" fmla="*/ f169 f82 1"/>
                <a:gd name="f203" fmla="*/ f170 f81 1"/>
                <a:gd name="f204" fmla="*/ f171 f82 1"/>
                <a:gd name="f205" fmla="*/ f172 f81 1"/>
                <a:gd name="f206" fmla="*/ f173 f81 1"/>
                <a:gd name="f207" fmla="*/ f174 f82 1"/>
                <a:gd name="f208" fmla="*/ f175 f81 1"/>
                <a:gd name="f209" fmla="*/ f176 f82 1"/>
                <a:gd name="f210" fmla="*/ f177 f81 1"/>
                <a:gd name="f211" fmla="*/ f178 f82 1"/>
                <a:gd name="f212" fmla="*/ f179 f81 1"/>
                <a:gd name="f213" fmla="*/ f180 f82 1"/>
                <a:gd name="f214" fmla="*/ f181 f82 1"/>
                <a:gd name="f215" fmla="*/ f182 f81 1"/>
                <a:gd name="f216" fmla="*/ f183 f82 1"/>
              </a:gdLst>
              <a:ahLst/>
              <a:cxnLst>
                <a:cxn ang="3cd4">
                  <a:pos x="hc" y="t"/>
                </a:cxn>
                <a:cxn ang="0">
                  <a:pos x="r" y="vc"/>
                </a:cxn>
                <a:cxn ang="cd4">
                  <a:pos x="hc" y="b"/>
                </a:cxn>
                <a:cxn ang="cd2">
                  <a:pos x="l" y="vc"/>
                </a:cxn>
                <a:cxn ang="f121">
                  <a:pos x="f188" y="f189"/>
                </a:cxn>
                <a:cxn ang="f121">
                  <a:pos x="f190" y="f191"/>
                </a:cxn>
                <a:cxn ang="f121">
                  <a:pos x="f192" y="f193"/>
                </a:cxn>
                <a:cxn ang="f121">
                  <a:pos x="f192" y="f194"/>
                </a:cxn>
                <a:cxn ang="f121">
                  <a:pos x="f195" y="f196"/>
                </a:cxn>
                <a:cxn ang="f121">
                  <a:pos x="f197" y="f198"/>
                </a:cxn>
                <a:cxn ang="f121">
                  <a:pos x="f197" y="f198"/>
                </a:cxn>
                <a:cxn ang="f121">
                  <a:pos x="f199" y="f200"/>
                </a:cxn>
                <a:cxn ang="f121">
                  <a:pos x="f201" y="f202"/>
                </a:cxn>
                <a:cxn ang="f121">
                  <a:pos x="f203" y="f204"/>
                </a:cxn>
                <a:cxn ang="f121">
                  <a:pos x="f205" y="f204"/>
                </a:cxn>
                <a:cxn ang="f121">
                  <a:pos x="f206" y="f207"/>
                </a:cxn>
                <a:cxn ang="f121">
                  <a:pos x="f208" y="f209"/>
                </a:cxn>
                <a:cxn ang="f121">
                  <a:pos x="f210" y="f211"/>
                </a:cxn>
                <a:cxn ang="f121">
                  <a:pos x="f212" y="f213"/>
                </a:cxn>
                <a:cxn ang="f121">
                  <a:pos x="f212" y="f214"/>
                </a:cxn>
                <a:cxn ang="f121">
                  <a:pos x="f215" y="f216"/>
                </a:cxn>
                <a:cxn ang="f121">
                  <a:pos x="f188" y="f189"/>
                </a:cxn>
              </a:cxnLst>
              <a:rect l="f184" t="f187" r="f185" b="f186"/>
              <a:pathLst>
                <a:path w="219222" h="128839">
                  <a:moveTo>
                    <a:pt x="f8" y="f9"/>
                  </a:moveTo>
                  <a:cubicBezTo>
                    <a:pt x="f10" y="f11"/>
                    <a:pt x="f12" y="f13"/>
                    <a:pt x="f14" y="f15"/>
                  </a:cubicBezTo>
                  <a:cubicBezTo>
                    <a:pt x="f16" y="f15"/>
                    <a:pt x="f16" y="f17"/>
                    <a:pt x="f16" y="f17"/>
                  </a:cubicBezTo>
                  <a:lnTo>
                    <a:pt x="f16" y="f18"/>
                  </a:lnTo>
                  <a:cubicBezTo>
                    <a:pt x="f19" y="f20"/>
                    <a:pt x="f21" y="f22"/>
                    <a:pt x="f23" y="f24"/>
                  </a:cubicBezTo>
                  <a:lnTo>
                    <a:pt x="f25" y="f26"/>
                  </a:lnTo>
                  <a:lnTo>
                    <a:pt x="f25" y="f26"/>
                  </a:lnTo>
                  <a:cubicBezTo>
                    <a:pt x="f27" y="f28"/>
                    <a:pt x="f29" y="f30"/>
                    <a:pt x="f31" y="f32"/>
                  </a:cubicBezTo>
                  <a:cubicBezTo>
                    <a:pt x="f33" y="f34"/>
                    <a:pt x="f35" y="f36"/>
                    <a:pt x="f37" y="f38"/>
                  </a:cubicBezTo>
                  <a:cubicBezTo>
                    <a:pt x="f39" y="f40"/>
                    <a:pt x="f41" y="f42"/>
                    <a:pt x="f43" y="f44"/>
                  </a:cubicBezTo>
                  <a:cubicBezTo>
                    <a:pt x="f45" y="f46"/>
                    <a:pt x="f47" y="f46"/>
                    <a:pt x="f48" y="f44"/>
                  </a:cubicBezTo>
                  <a:cubicBezTo>
                    <a:pt x="f49" y="f50"/>
                    <a:pt x="f51" y="f52"/>
                    <a:pt x="f53" y="f54"/>
                  </a:cubicBezTo>
                  <a:lnTo>
                    <a:pt x="f55" y="f56"/>
                  </a:lnTo>
                  <a:cubicBezTo>
                    <a:pt x="f57" y="f58"/>
                    <a:pt x="f59" y="f60"/>
                    <a:pt x="f61" y="f62"/>
                  </a:cubicBezTo>
                  <a:cubicBezTo>
                    <a:pt x="f63" y="f64"/>
                    <a:pt x="f65" y="f66"/>
                    <a:pt x="f67" y="f68"/>
                  </a:cubicBezTo>
                  <a:lnTo>
                    <a:pt x="f67" y="f69"/>
                  </a:lnTo>
                  <a:cubicBezTo>
                    <a:pt x="f70" y="f71"/>
                    <a:pt x="f72" y="f73"/>
                    <a:pt x="f74" y="f75"/>
                  </a:cubicBezTo>
                  <a:cubicBezTo>
                    <a:pt x="f76" y="f77"/>
                    <a:pt x="f78" y="f7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9" name="Freeform: Shape 543">
              <a:extLst>
                <a:ext uri="{FF2B5EF4-FFF2-40B4-BE49-F238E27FC236}">
                  <a16:creationId xmlns:a16="http://schemas.microsoft.com/office/drawing/2014/main" id="{42C9463C-30EF-E501-2613-8B356F4ED885}"/>
                </a:ext>
              </a:extLst>
            </p:cNvPr>
            <p:cNvSpPr/>
            <p:nvPr/>
          </p:nvSpPr>
          <p:spPr>
            <a:xfrm flipH="1">
              <a:off x="11020065" y="4051349"/>
              <a:ext cx="59152" cy="619103"/>
            </a:xfrm>
            <a:custGeom>
              <a:avLst/>
              <a:gdLst>
                <a:gd name="f0" fmla="val 10800000"/>
                <a:gd name="f1" fmla="val 5400000"/>
                <a:gd name="f2" fmla="val 180"/>
                <a:gd name="f3" fmla="val w"/>
                <a:gd name="f4" fmla="val h"/>
                <a:gd name="f5" fmla="val 0"/>
                <a:gd name="f6" fmla="val 59149"/>
                <a:gd name="f7" fmla="val 619102"/>
                <a:gd name="f8" fmla="val 8900"/>
                <a:gd name="f9" fmla="val 609059"/>
                <a:gd name="f10" fmla="val 13918"/>
                <a:gd name="f11" fmla="val 609593"/>
                <a:gd name="f12" fmla="val 17556"/>
                <a:gd name="f13" fmla="val 614081"/>
                <a:gd name="f14" fmla="val 17038"/>
                <a:gd name="f15" fmla="val 59123"/>
                <a:gd name="f16" fmla="val 9924"/>
                <a:gd name="f17" fmla="val 59495"/>
                <a:gd name="f18" fmla="val 4928"/>
                <a:gd name="f19" fmla="val 55838"/>
                <a:gd name="f20" fmla="val 542"/>
                <a:gd name="f21" fmla="val 50859"/>
                <a:gd name="f22" fmla="val 9"/>
                <a:gd name="f23" fmla="val 45877"/>
                <a:gd name="f24" fmla="val -207"/>
                <a:gd name="f25" fmla="val 41666"/>
                <a:gd name="f26" fmla="val 3657"/>
                <a:gd name="f27" fmla="val 41451"/>
                <a:gd name="f28" fmla="val 8640"/>
                <a:gd name="f29" fmla="val 41450"/>
                <a:gd name="f30" fmla="val 8653"/>
                <a:gd name="f31" fmla="val 11958"/>
                <a:gd name="f32" fmla="val 15772"/>
                <a:gd name="f33" fmla="val 618085"/>
                <a:gd name="f34" fmla="val 613153"/>
                <a:gd name="f35" fmla="val 3965"/>
                <a:gd name="f36" fmla="val 609123"/>
                <a:gd name="f37" fmla="+- 0 0 -90"/>
                <a:gd name="f38" fmla="*/ f3 1 59149"/>
                <a:gd name="f39" fmla="*/ f4 1 619102"/>
                <a:gd name="f40" fmla="val f5"/>
                <a:gd name="f41" fmla="val f6"/>
                <a:gd name="f42" fmla="val f7"/>
                <a:gd name="f43" fmla="*/ f37 f0 1"/>
                <a:gd name="f44" fmla="+- f42 0 f40"/>
                <a:gd name="f45" fmla="+- f41 0 f40"/>
                <a:gd name="f46" fmla="*/ f43 1 f2"/>
                <a:gd name="f47" fmla="*/ f45 1 59149"/>
                <a:gd name="f48" fmla="*/ f44 1 619102"/>
                <a:gd name="f49" fmla="*/ 8900 f45 1"/>
                <a:gd name="f50" fmla="*/ 609059 f44 1"/>
                <a:gd name="f51" fmla="*/ 17038 f45 1"/>
                <a:gd name="f52" fmla="*/ 619102 f44 1"/>
                <a:gd name="f53" fmla="*/ 59123 f45 1"/>
                <a:gd name="f54" fmla="*/ 9924 f44 1"/>
                <a:gd name="f55" fmla="*/ 50859 f45 1"/>
                <a:gd name="f56" fmla="*/ 9 f44 1"/>
                <a:gd name="f57" fmla="*/ 41451 f45 1"/>
                <a:gd name="f58" fmla="*/ 8640 f44 1"/>
                <a:gd name="f59" fmla="*/ 41450 f45 1"/>
                <a:gd name="f60" fmla="*/ 8653 f44 1"/>
                <a:gd name="f61" fmla="*/ 11958 f44 1"/>
                <a:gd name="f62" fmla="*/ 15772 f44 1"/>
                <a:gd name="f63" fmla="*/ 0 f45 1"/>
                <a:gd name="f64" fmla="*/ 618085 f44 1"/>
                <a:gd name="f65" fmla="+- f46 0 f1"/>
                <a:gd name="f66" fmla="*/ f49 1 59149"/>
                <a:gd name="f67" fmla="*/ f50 1 619102"/>
                <a:gd name="f68" fmla="*/ f51 1 59149"/>
                <a:gd name="f69" fmla="*/ f52 1 619102"/>
                <a:gd name="f70" fmla="*/ f53 1 59149"/>
                <a:gd name="f71" fmla="*/ f54 1 619102"/>
                <a:gd name="f72" fmla="*/ f55 1 59149"/>
                <a:gd name="f73" fmla="*/ f56 1 619102"/>
                <a:gd name="f74" fmla="*/ f57 1 59149"/>
                <a:gd name="f75" fmla="*/ f58 1 619102"/>
                <a:gd name="f76" fmla="*/ f59 1 59149"/>
                <a:gd name="f77" fmla="*/ f60 1 619102"/>
                <a:gd name="f78" fmla="*/ f61 1 619102"/>
                <a:gd name="f79" fmla="*/ f62 1 619102"/>
                <a:gd name="f80" fmla="*/ f63 1 59149"/>
                <a:gd name="f81" fmla="*/ f64 1 619102"/>
                <a:gd name="f82" fmla="*/ f40 1 f47"/>
                <a:gd name="f83" fmla="*/ f41 1 f47"/>
                <a:gd name="f84" fmla="*/ f40 1 f48"/>
                <a:gd name="f85" fmla="*/ f42 1 f48"/>
                <a:gd name="f86" fmla="*/ f66 1 f47"/>
                <a:gd name="f87" fmla="*/ f67 1 f48"/>
                <a:gd name="f88" fmla="*/ f68 1 f47"/>
                <a:gd name="f89" fmla="*/ f69 1 f48"/>
                <a:gd name="f90" fmla="*/ f70 1 f47"/>
                <a:gd name="f91" fmla="*/ f71 1 f48"/>
                <a:gd name="f92" fmla="*/ f72 1 f47"/>
                <a:gd name="f93" fmla="*/ f73 1 f48"/>
                <a:gd name="f94" fmla="*/ f74 1 f47"/>
                <a:gd name="f95" fmla="*/ f75 1 f48"/>
                <a:gd name="f96" fmla="*/ f76 1 f47"/>
                <a:gd name="f97" fmla="*/ f77 1 f48"/>
                <a:gd name="f98" fmla="*/ f78 1 f48"/>
                <a:gd name="f99" fmla="*/ f79 1 f48"/>
                <a:gd name="f100" fmla="*/ f80 1 f47"/>
                <a:gd name="f101" fmla="*/ f81 1 f48"/>
                <a:gd name="f102" fmla="*/ f82 f38 1"/>
                <a:gd name="f103" fmla="*/ f83 f38 1"/>
                <a:gd name="f104" fmla="*/ f85 f39 1"/>
                <a:gd name="f105" fmla="*/ f84 f39 1"/>
                <a:gd name="f106" fmla="*/ f86 f38 1"/>
                <a:gd name="f107" fmla="*/ f87 f39 1"/>
                <a:gd name="f108" fmla="*/ f88 f38 1"/>
                <a:gd name="f109" fmla="*/ f89 f39 1"/>
                <a:gd name="f110" fmla="*/ f90 f38 1"/>
                <a:gd name="f111" fmla="*/ f91 f39 1"/>
                <a:gd name="f112" fmla="*/ f92 f38 1"/>
                <a:gd name="f113" fmla="*/ f93 f39 1"/>
                <a:gd name="f114" fmla="*/ f94 f38 1"/>
                <a:gd name="f115" fmla="*/ f95 f39 1"/>
                <a:gd name="f116" fmla="*/ f96 f38 1"/>
                <a:gd name="f117" fmla="*/ f97 f39 1"/>
                <a:gd name="f118" fmla="*/ f98 f39 1"/>
                <a:gd name="f119" fmla="*/ f99 f39 1"/>
                <a:gd name="f120" fmla="*/ f100 f38 1"/>
                <a:gd name="f121" fmla="*/ f101 f39 1"/>
              </a:gdLst>
              <a:ahLst/>
              <a:cxnLst>
                <a:cxn ang="3cd4">
                  <a:pos x="hc" y="t"/>
                </a:cxn>
                <a:cxn ang="0">
                  <a:pos x="r" y="vc"/>
                </a:cxn>
                <a:cxn ang="cd4">
                  <a:pos x="hc" y="b"/>
                </a:cxn>
                <a:cxn ang="cd2">
                  <a:pos x="l" y="vc"/>
                </a:cxn>
                <a:cxn ang="f65">
                  <a:pos x="f106" y="f107"/>
                </a:cxn>
                <a:cxn ang="f65">
                  <a:pos x="f108" y="f109"/>
                </a:cxn>
                <a:cxn ang="f65">
                  <a:pos x="f110" y="f111"/>
                </a:cxn>
                <a:cxn ang="f65">
                  <a:pos x="f112" y="f113"/>
                </a:cxn>
                <a:cxn ang="f65">
                  <a:pos x="f114" y="f115"/>
                </a:cxn>
                <a:cxn ang="f65">
                  <a:pos x="f116" y="f117"/>
                </a:cxn>
                <a:cxn ang="f65">
                  <a:pos x="f116" y="f118"/>
                </a:cxn>
                <a:cxn ang="f65">
                  <a:pos x="f116" y="f119"/>
                </a:cxn>
                <a:cxn ang="f65">
                  <a:pos x="f120" y="f121"/>
                </a:cxn>
                <a:cxn ang="f65">
                  <a:pos x="f106" y="f107"/>
                </a:cxn>
              </a:cxnLst>
              <a:rect l="f102" t="f105" r="f103" b="f104"/>
              <a:pathLst>
                <a:path w="59149" h="619102">
                  <a:moveTo>
                    <a:pt x="f8" y="f9"/>
                  </a:moveTo>
                  <a:cubicBezTo>
                    <a:pt x="f10" y="f11"/>
                    <a:pt x="f12" y="f13"/>
                    <a:pt x="f14" y="f7"/>
                  </a:cubicBezTo>
                  <a:lnTo>
                    <a:pt x="f15" y="f16"/>
                  </a:lnTo>
                  <a:cubicBezTo>
                    <a:pt x="f17" y="f18"/>
                    <a:pt x="f19" y="f20"/>
                    <a:pt x="f21" y="f22"/>
                  </a:cubicBezTo>
                  <a:cubicBezTo>
                    <a:pt x="f23" y="f24"/>
                    <a:pt x="f25" y="f26"/>
                    <a:pt x="f27" y="f28"/>
                  </a:cubicBezTo>
                  <a:cubicBezTo>
                    <a:pt x="f29" y="f28"/>
                    <a:pt x="f29" y="f30"/>
                    <a:pt x="f29" y="f30"/>
                  </a:cubicBezTo>
                  <a:lnTo>
                    <a:pt x="f29" y="f31"/>
                  </a:lnTo>
                  <a:lnTo>
                    <a:pt x="f29" y="f32"/>
                  </a:lnTo>
                  <a:lnTo>
                    <a:pt x="f5" y="f33"/>
                  </a:lnTo>
                  <a:cubicBezTo>
                    <a:pt x="f5"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0" name="Freeform: Shape 544">
              <a:extLst>
                <a:ext uri="{FF2B5EF4-FFF2-40B4-BE49-F238E27FC236}">
                  <a16:creationId xmlns:a16="http://schemas.microsoft.com/office/drawing/2014/main" id="{88118CE5-1411-F6D9-B9F7-57FDF593B8D5}"/>
                </a:ext>
              </a:extLst>
            </p:cNvPr>
            <p:cNvSpPr/>
            <p:nvPr/>
          </p:nvSpPr>
          <p:spPr>
            <a:xfrm flipH="1">
              <a:off x="11062127" y="4660404"/>
              <a:ext cx="19650" cy="46424"/>
            </a:xfrm>
            <a:custGeom>
              <a:avLst/>
              <a:gdLst>
                <a:gd name="f0" fmla="val 10800000"/>
                <a:gd name="f1" fmla="val 5400000"/>
                <a:gd name="f2" fmla="val 180"/>
                <a:gd name="f3" fmla="val w"/>
                <a:gd name="f4" fmla="val h"/>
                <a:gd name="f5" fmla="val 0"/>
                <a:gd name="f6" fmla="val 19647"/>
                <a:gd name="f7" fmla="val 46423"/>
                <a:gd name="f8" fmla="val 19598"/>
                <a:gd name="f9" fmla="val 10052"/>
                <a:gd name="f10" fmla="val 20117"/>
                <a:gd name="f11" fmla="val 5030"/>
                <a:gd name="f12" fmla="val 16478"/>
                <a:gd name="f13" fmla="val 542"/>
                <a:gd name="f14" fmla="val 11461"/>
                <a:gd name="f15" fmla="val 9"/>
                <a:gd name="f16" fmla="val 6479"/>
                <a:gd name="f17" fmla="val -207"/>
                <a:gd name="f18" fmla="val 2268"/>
                <a:gd name="f19" fmla="val 3657"/>
                <a:gd name="f20" fmla="val 2053"/>
                <a:gd name="f21" fmla="val 8640"/>
                <a:gd name="f22" fmla="val 2052"/>
                <a:gd name="f23" fmla="val 8653"/>
                <a:gd name="f24" fmla="val 145"/>
                <a:gd name="f25" fmla="val 36493"/>
                <a:gd name="f26" fmla="val -48"/>
                <a:gd name="f27" fmla="val 37548"/>
                <a:gd name="f28" fmla="val 38616"/>
                <a:gd name="f29" fmla="val 39671"/>
                <a:gd name="f30" fmla="val 401"/>
                <a:gd name="f31" fmla="val 40739"/>
                <a:gd name="f32" fmla="val 876"/>
                <a:gd name="f33" fmla="val 41730"/>
                <a:gd name="f34" fmla="val 1544"/>
                <a:gd name="f35" fmla="val 42595"/>
                <a:gd name="f36" fmla="val 2941"/>
                <a:gd name="f37" fmla="val 44795"/>
                <a:gd name="f38" fmla="val 5298"/>
                <a:gd name="f39" fmla="val 46218"/>
                <a:gd name="f40" fmla="val 7901"/>
                <a:gd name="f41" fmla="val 46409"/>
                <a:gd name="f42" fmla="val 12809"/>
                <a:gd name="f43" fmla="val 46689"/>
                <a:gd name="f44" fmla="val 17017"/>
                <a:gd name="f45" fmla="val 42951"/>
                <a:gd name="f46" fmla="val 17302"/>
                <a:gd name="f47" fmla="val 38044"/>
                <a:gd name="f48" fmla="val 17305"/>
                <a:gd name="f49" fmla="val 37993"/>
                <a:gd name="f50" fmla="val 17307"/>
                <a:gd name="f51" fmla="val 37943"/>
                <a:gd name="f52" fmla="val 17310"/>
                <a:gd name="f53" fmla="val 37891"/>
                <a:gd name="f54" fmla="val 18581"/>
                <a:gd name="f55" fmla="val 20349"/>
                <a:gd name="f56" fmla="val 16026"/>
                <a:gd name="f57" fmla="+- 0 0 -90"/>
                <a:gd name="f58" fmla="*/ f3 1 19647"/>
                <a:gd name="f59" fmla="*/ f4 1 46423"/>
                <a:gd name="f60" fmla="val f5"/>
                <a:gd name="f61" fmla="val f6"/>
                <a:gd name="f62" fmla="val f7"/>
                <a:gd name="f63" fmla="*/ f57 f0 1"/>
                <a:gd name="f64" fmla="+- f62 0 f60"/>
                <a:gd name="f65" fmla="+- f61 0 f60"/>
                <a:gd name="f66" fmla="*/ f63 1 f2"/>
                <a:gd name="f67" fmla="*/ f65 1 19647"/>
                <a:gd name="f68" fmla="*/ f64 1 46423"/>
                <a:gd name="f69" fmla="*/ 19598 f65 1"/>
                <a:gd name="f70" fmla="*/ 10052 f64 1"/>
                <a:gd name="f71" fmla="*/ 11461 f65 1"/>
                <a:gd name="f72" fmla="*/ 9 f64 1"/>
                <a:gd name="f73" fmla="*/ 2053 f65 1"/>
                <a:gd name="f74" fmla="*/ 8640 f64 1"/>
                <a:gd name="f75" fmla="*/ 2052 f65 1"/>
                <a:gd name="f76" fmla="*/ 8653 f64 1"/>
                <a:gd name="f77" fmla="*/ 145 f65 1"/>
                <a:gd name="f78" fmla="*/ 36493 f64 1"/>
                <a:gd name="f79" fmla="*/ 39671 f64 1"/>
                <a:gd name="f80" fmla="*/ 1544 f65 1"/>
                <a:gd name="f81" fmla="*/ 42595 f64 1"/>
                <a:gd name="f82" fmla="*/ 7901 f65 1"/>
                <a:gd name="f83" fmla="*/ 46409 f64 1"/>
                <a:gd name="f84" fmla="*/ 17302 f65 1"/>
                <a:gd name="f85" fmla="*/ 38044 f64 1"/>
                <a:gd name="f86" fmla="*/ 17310 f65 1"/>
                <a:gd name="f87" fmla="*/ 37891 f64 1"/>
                <a:gd name="f88" fmla="*/ 18581 f65 1"/>
                <a:gd name="f89" fmla="*/ 20349 f64 1"/>
                <a:gd name="f90" fmla="*/ 16026 f64 1"/>
                <a:gd name="f91" fmla="+- f66 0 f1"/>
                <a:gd name="f92" fmla="*/ f69 1 19647"/>
                <a:gd name="f93" fmla="*/ f70 1 46423"/>
                <a:gd name="f94" fmla="*/ f71 1 19647"/>
                <a:gd name="f95" fmla="*/ f72 1 46423"/>
                <a:gd name="f96" fmla="*/ f73 1 19647"/>
                <a:gd name="f97" fmla="*/ f74 1 46423"/>
                <a:gd name="f98" fmla="*/ f75 1 19647"/>
                <a:gd name="f99" fmla="*/ f76 1 46423"/>
                <a:gd name="f100" fmla="*/ f77 1 19647"/>
                <a:gd name="f101" fmla="*/ f78 1 46423"/>
                <a:gd name="f102" fmla="*/ f79 1 46423"/>
                <a:gd name="f103" fmla="*/ f80 1 19647"/>
                <a:gd name="f104" fmla="*/ f81 1 46423"/>
                <a:gd name="f105" fmla="*/ f82 1 19647"/>
                <a:gd name="f106" fmla="*/ f83 1 46423"/>
                <a:gd name="f107" fmla="*/ f84 1 19647"/>
                <a:gd name="f108" fmla="*/ f85 1 46423"/>
                <a:gd name="f109" fmla="*/ f86 1 19647"/>
                <a:gd name="f110" fmla="*/ f87 1 46423"/>
                <a:gd name="f111" fmla="*/ f88 1 19647"/>
                <a:gd name="f112" fmla="*/ f89 1 46423"/>
                <a:gd name="f113" fmla="*/ f90 1 46423"/>
                <a:gd name="f114" fmla="*/ f60 1 f67"/>
                <a:gd name="f115" fmla="*/ f61 1 f67"/>
                <a:gd name="f116" fmla="*/ f60 1 f68"/>
                <a:gd name="f117" fmla="*/ f62 1 f68"/>
                <a:gd name="f118" fmla="*/ f92 1 f67"/>
                <a:gd name="f119" fmla="*/ f93 1 f68"/>
                <a:gd name="f120" fmla="*/ f94 1 f67"/>
                <a:gd name="f121" fmla="*/ f95 1 f68"/>
                <a:gd name="f122" fmla="*/ f96 1 f67"/>
                <a:gd name="f123" fmla="*/ f97 1 f68"/>
                <a:gd name="f124" fmla="*/ f98 1 f67"/>
                <a:gd name="f125" fmla="*/ f99 1 f68"/>
                <a:gd name="f126" fmla="*/ f100 1 f67"/>
                <a:gd name="f127" fmla="*/ f101 1 f68"/>
                <a:gd name="f128" fmla="*/ f102 1 f68"/>
                <a:gd name="f129" fmla="*/ f103 1 f67"/>
                <a:gd name="f130" fmla="*/ f104 1 f68"/>
                <a:gd name="f131" fmla="*/ f105 1 f67"/>
                <a:gd name="f132" fmla="*/ f106 1 f68"/>
                <a:gd name="f133" fmla="*/ f107 1 f67"/>
                <a:gd name="f134" fmla="*/ f108 1 f68"/>
                <a:gd name="f135" fmla="*/ f109 1 f67"/>
                <a:gd name="f136" fmla="*/ f110 1 f68"/>
                <a:gd name="f137" fmla="*/ f111 1 f67"/>
                <a:gd name="f138" fmla="*/ f112 1 f68"/>
                <a:gd name="f139" fmla="*/ f113 1 f68"/>
                <a:gd name="f140" fmla="*/ f114 f58 1"/>
                <a:gd name="f141" fmla="*/ f115 f58 1"/>
                <a:gd name="f142" fmla="*/ f117 f59 1"/>
                <a:gd name="f143" fmla="*/ f116 f59 1"/>
                <a:gd name="f144" fmla="*/ f118 f58 1"/>
                <a:gd name="f145" fmla="*/ f119 f59 1"/>
                <a:gd name="f146" fmla="*/ f120 f58 1"/>
                <a:gd name="f147" fmla="*/ f121 f59 1"/>
                <a:gd name="f148" fmla="*/ f122 f58 1"/>
                <a:gd name="f149" fmla="*/ f123 f59 1"/>
                <a:gd name="f150" fmla="*/ f124 f58 1"/>
                <a:gd name="f151" fmla="*/ f125 f59 1"/>
                <a:gd name="f152" fmla="*/ f126 f58 1"/>
                <a:gd name="f153" fmla="*/ f127 f59 1"/>
                <a:gd name="f154" fmla="*/ f128 f59 1"/>
                <a:gd name="f155" fmla="*/ f129 f58 1"/>
                <a:gd name="f156" fmla="*/ f130 f59 1"/>
                <a:gd name="f157" fmla="*/ f131 f58 1"/>
                <a:gd name="f158" fmla="*/ f132 f59 1"/>
                <a:gd name="f159" fmla="*/ f133 f58 1"/>
                <a:gd name="f160" fmla="*/ f134 f59 1"/>
                <a:gd name="f161" fmla="*/ f135 f58 1"/>
                <a:gd name="f162" fmla="*/ f136 f59 1"/>
                <a:gd name="f163" fmla="*/ f137 f58 1"/>
                <a:gd name="f164" fmla="*/ f138 f59 1"/>
                <a:gd name="f165" fmla="*/ f139 f59 1"/>
              </a:gdLst>
              <a:ahLst/>
              <a:cxnLst>
                <a:cxn ang="3cd4">
                  <a:pos x="hc" y="t"/>
                </a:cxn>
                <a:cxn ang="0">
                  <a:pos x="r" y="vc"/>
                </a:cxn>
                <a:cxn ang="cd4">
                  <a:pos x="hc" y="b"/>
                </a:cxn>
                <a:cxn ang="cd2">
                  <a:pos x="l" y="vc"/>
                </a:cxn>
                <a:cxn ang="f91">
                  <a:pos x="f144" y="f145"/>
                </a:cxn>
                <a:cxn ang="f91">
                  <a:pos x="f146" y="f147"/>
                </a:cxn>
                <a:cxn ang="f91">
                  <a:pos x="f148" y="f149"/>
                </a:cxn>
                <a:cxn ang="f91">
                  <a:pos x="f150" y="f151"/>
                </a:cxn>
                <a:cxn ang="f91">
                  <a:pos x="f152" y="f153"/>
                </a:cxn>
                <a:cxn ang="f91">
                  <a:pos x="f152" y="f154"/>
                </a:cxn>
                <a:cxn ang="f91">
                  <a:pos x="f155" y="f156"/>
                </a:cxn>
                <a:cxn ang="f91">
                  <a:pos x="f157" y="f158"/>
                </a:cxn>
                <a:cxn ang="f91">
                  <a:pos x="f159" y="f160"/>
                </a:cxn>
                <a:cxn ang="f91">
                  <a:pos x="f161" y="f162"/>
                </a:cxn>
                <a:cxn ang="f91">
                  <a:pos x="f163" y="f164"/>
                </a:cxn>
                <a:cxn ang="f91">
                  <a:pos x="f163" y="f165"/>
                </a:cxn>
              </a:cxnLst>
              <a:rect l="f140" t="f143" r="f141" b="f142"/>
              <a:pathLst>
                <a:path w="19647" h="46423">
                  <a:moveTo>
                    <a:pt x="f8" y="f9"/>
                  </a:moveTo>
                  <a:cubicBezTo>
                    <a:pt x="f10" y="f11"/>
                    <a:pt x="f12" y="f13"/>
                    <a:pt x="f14" y="f15"/>
                  </a:cubicBezTo>
                  <a:cubicBezTo>
                    <a:pt x="f16" y="f17"/>
                    <a:pt x="f18" y="f19"/>
                    <a:pt x="f20" y="f21"/>
                  </a:cubicBezTo>
                  <a:cubicBezTo>
                    <a:pt x="f22" y="f21"/>
                    <a:pt x="f22" y="f23"/>
                    <a:pt x="f22" y="f23"/>
                  </a:cubicBezTo>
                  <a:lnTo>
                    <a:pt x="f24" y="f25"/>
                  </a:lnTo>
                  <a:cubicBezTo>
                    <a:pt x="f26" y="f27"/>
                    <a:pt x="f26" y="f28"/>
                    <a:pt x="f24" y="f29"/>
                  </a:cubicBezTo>
                  <a:cubicBezTo>
                    <a:pt x="f30" y="f31"/>
                    <a:pt x="f32" y="f33"/>
                    <a:pt x="f34" y="f35"/>
                  </a:cubicBezTo>
                  <a:cubicBezTo>
                    <a:pt x="f36" y="f37"/>
                    <a:pt x="f38" y="f39"/>
                    <a:pt x="f40" y="f41"/>
                  </a:cubicBezTo>
                  <a:cubicBezTo>
                    <a:pt x="f42" y="f43"/>
                    <a:pt x="f44" y="f45"/>
                    <a:pt x="f46" y="f47"/>
                  </a:cubicBezTo>
                  <a:cubicBezTo>
                    <a:pt x="f48" y="f49"/>
                    <a:pt x="f50" y="f51"/>
                    <a:pt x="f52" y="f53"/>
                  </a:cubicBezTo>
                  <a:lnTo>
                    <a:pt x="f54" y="f55"/>
                  </a:lnTo>
                  <a:lnTo>
                    <a:pt x="f54"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1" name="Freeform: Shape 545">
              <a:extLst>
                <a:ext uri="{FF2B5EF4-FFF2-40B4-BE49-F238E27FC236}">
                  <a16:creationId xmlns:a16="http://schemas.microsoft.com/office/drawing/2014/main" id="{E508048C-C54A-40F5-F437-8CC9948B261E}"/>
                </a:ext>
              </a:extLst>
            </p:cNvPr>
            <p:cNvSpPr/>
            <p:nvPr/>
          </p:nvSpPr>
          <p:spPr>
            <a:xfrm flipH="1">
              <a:off x="8531324" y="3272975"/>
              <a:ext cx="50090" cy="169794"/>
            </a:xfrm>
            <a:custGeom>
              <a:avLst/>
              <a:gdLst>
                <a:gd name="f0" fmla="val 10800000"/>
                <a:gd name="f1" fmla="val 5400000"/>
                <a:gd name="f2" fmla="val 180"/>
                <a:gd name="f3" fmla="val w"/>
                <a:gd name="f4" fmla="val h"/>
                <a:gd name="f5" fmla="val 0"/>
                <a:gd name="f6" fmla="val 50095"/>
                <a:gd name="f7" fmla="val 169793"/>
                <a:gd name="f8" fmla="val 1017"/>
                <a:gd name="f9" fmla="val 160176"/>
                <a:gd name="f10" fmla="val 954"/>
                <a:gd name="f11" fmla="val 160901"/>
                <a:gd name="f12" fmla="val 161613"/>
                <a:gd name="f13" fmla="val 162337"/>
                <a:gd name="f14" fmla="val 163481"/>
                <a:gd name="f15" fmla="val 1170"/>
                <a:gd name="f16" fmla="val 164091"/>
                <a:gd name="f17" fmla="val 1386"/>
                <a:gd name="f18" fmla="val 164689"/>
                <a:gd name="f19" fmla="val 1653"/>
                <a:gd name="f20" fmla="val 165261"/>
                <a:gd name="f21" fmla="val 166024"/>
                <a:gd name="f22" fmla="val 2289"/>
                <a:gd name="f23" fmla="val 166787"/>
                <a:gd name="f24" fmla="val 3496"/>
                <a:gd name="f25" fmla="val 168159"/>
                <a:gd name="f26" fmla="val 5086"/>
                <a:gd name="f27" fmla="val 169138"/>
                <a:gd name="f28" fmla="val 6866"/>
                <a:gd name="f29" fmla="val 169583"/>
                <a:gd name="f30" fmla="val 11532"/>
                <a:gd name="f31" fmla="val 170626"/>
                <a:gd name="f32" fmla="val 16147"/>
                <a:gd name="f33" fmla="val 167689"/>
                <a:gd name="f34" fmla="val 17190"/>
                <a:gd name="f35" fmla="val 163024"/>
                <a:gd name="f36" fmla="val 17229"/>
                <a:gd name="f37" fmla="val 162846"/>
                <a:gd name="f38" fmla="val 17267"/>
                <a:gd name="f39" fmla="val 162655"/>
                <a:gd name="f40" fmla="val 17292"/>
                <a:gd name="f41" fmla="val 162464"/>
                <a:gd name="f42" fmla="val 18436"/>
                <a:gd name="f43" fmla="val 156998"/>
                <a:gd name="f44" fmla="val 19199"/>
                <a:gd name="f45" fmla="val 153184"/>
                <a:gd name="f46" fmla="val 47044"/>
                <a:gd name="f47" fmla="val 18560"/>
                <a:gd name="f48" fmla="val 50096"/>
                <a:gd name="f49" fmla="val 3941"/>
                <a:gd name="f50" fmla="val 49206"/>
                <a:gd name="f51" fmla="val 8771"/>
                <a:gd name="f52" fmla="val 44552"/>
                <a:gd name="f53" fmla="val 11962"/>
                <a:gd name="f54" fmla="val 39721"/>
                <a:gd name="f55" fmla="val 11072"/>
                <a:gd name="f56" fmla="val 39708"/>
                <a:gd name="f57" fmla="val 39682"/>
                <a:gd name="f58" fmla="val 11060"/>
                <a:gd name="f59" fmla="val 39670"/>
                <a:gd name="f60" fmla="val 34800"/>
                <a:gd name="f61" fmla="val 9814"/>
                <a:gd name="f62" fmla="val 31812"/>
                <a:gd name="f63" fmla="val 4907"/>
                <a:gd name="f64" fmla="val 32931"/>
                <a:gd name="f65" fmla="val 158651"/>
                <a:gd name="f66" fmla="val 470"/>
                <a:gd name="f67" fmla="val 159057"/>
                <a:gd name="f68" fmla="val 826"/>
                <a:gd name="f69" fmla="val 159579"/>
                <a:gd name="f70" fmla="+- 0 0 -90"/>
                <a:gd name="f71" fmla="*/ f3 1 50095"/>
                <a:gd name="f72" fmla="*/ f4 1 169793"/>
                <a:gd name="f73" fmla="val f5"/>
                <a:gd name="f74" fmla="val f6"/>
                <a:gd name="f75" fmla="val f7"/>
                <a:gd name="f76" fmla="*/ f70 f0 1"/>
                <a:gd name="f77" fmla="+- f75 0 f73"/>
                <a:gd name="f78" fmla="+- f74 0 f73"/>
                <a:gd name="f79" fmla="*/ f76 1 f2"/>
                <a:gd name="f80" fmla="*/ f78 1 50095"/>
                <a:gd name="f81" fmla="*/ f77 1 169793"/>
                <a:gd name="f82" fmla="*/ 1017 f78 1"/>
                <a:gd name="f83" fmla="*/ 160176 f77 1"/>
                <a:gd name="f84" fmla="*/ 162337 f77 1"/>
                <a:gd name="f85" fmla="*/ 163481 f77 1"/>
                <a:gd name="f86" fmla="*/ 1653 f78 1"/>
                <a:gd name="f87" fmla="*/ 165261 f77 1"/>
                <a:gd name="f88" fmla="*/ 166024 f77 1"/>
                <a:gd name="f89" fmla="*/ 2289 f78 1"/>
                <a:gd name="f90" fmla="*/ 166787 f77 1"/>
                <a:gd name="f91" fmla="*/ 6866 f78 1"/>
                <a:gd name="f92" fmla="*/ 169583 f77 1"/>
                <a:gd name="f93" fmla="*/ 17190 f78 1"/>
                <a:gd name="f94" fmla="*/ 163024 f77 1"/>
                <a:gd name="f95" fmla="*/ 17292 f78 1"/>
                <a:gd name="f96" fmla="*/ 162464 f77 1"/>
                <a:gd name="f97" fmla="*/ 18436 f78 1"/>
                <a:gd name="f98" fmla="*/ 156998 f77 1"/>
                <a:gd name="f99" fmla="*/ 19199 f78 1"/>
                <a:gd name="f100" fmla="*/ 153184 f77 1"/>
                <a:gd name="f101" fmla="*/ 47044 f78 1"/>
                <a:gd name="f102" fmla="*/ 18560 f77 1"/>
                <a:gd name="f103" fmla="*/ 50096 f78 1"/>
                <a:gd name="f104" fmla="*/ 3941 f77 1"/>
                <a:gd name="f105" fmla="*/ 39721 f78 1"/>
                <a:gd name="f106" fmla="*/ 11072 f77 1"/>
                <a:gd name="f107" fmla="*/ 39670 f78 1"/>
                <a:gd name="f108" fmla="*/ 11060 f77 1"/>
                <a:gd name="f109" fmla="*/ 32931 f78 1"/>
                <a:gd name="f110" fmla="*/ 0 f77 1"/>
                <a:gd name="f111" fmla="*/ 0 f78 1"/>
                <a:gd name="f112" fmla="*/ 158651 f77 1"/>
                <a:gd name="f113" fmla="+- f79 0 f1"/>
                <a:gd name="f114" fmla="*/ f82 1 50095"/>
                <a:gd name="f115" fmla="*/ f83 1 169793"/>
                <a:gd name="f116" fmla="*/ f84 1 169793"/>
                <a:gd name="f117" fmla="*/ f85 1 169793"/>
                <a:gd name="f118" fmla="*/ f86 1 50095"/>
                <a:gd name="f119" fmla="*/ f87 1 169793"/>
                <a:gd name="f120" fmla="*/ f88 1 169793"/>
                <a:gd name="f121" fmla="*/ f89 1 50095"/>
                <a:gd name="f122" fmla="*/ f90 1 169793"/>
                <a:gd name="f123" fmla="*/ f91 1 50095"/>
                <a:gd name="f124" fmla="*/ f92 1 169793"/>
                <a:gd name="f125" fmla="*/ f93 1 50095"/>
                <a:gd name="f126" fmla="*/ f94 1 169793"/>
                <a:gd name="f127" fmla="*/ f95 1 50095"/>
                <a:gd name="f128" fmla="*/ f96 1 169793"/>
                <a:gd name="f129" fmla="*/ f97 1 50095"/>
                <a:gd name="f130" fmla="*/ f98 1 169793"/>
                <a:gd name="f131" fmla="*/ f99 1 50095"/>
                <a:gd name="f132" fmla="*/ f100 1 169793"/>
                <a:gd name="f133" fmla="*/ f101 1 50095"/>
                <a:gd name="f134" fmla="*/ f102 1 169793"/>
                <a:gd name="f135" fmla="*/ f103 1 50095"/>
                <a:gd name="f136" fmla="*/ f104 1 169793"/>
                <a:gd name="f137" fmla="*/ f105 1 50095"/>
                <a:gd name="f138" fmla="*/ f106 1 169793"/>
                <a:gd name="f139" fmla="*/ f107 1 50095"/>
                <a:gd name="f140" fmla="*/ f108 1 169793"/>
                <a:gd name="f141" fmla="*/ f109 1 50095"/>
                <a:gd name="f142" fmla="*/ f110 1 169793"/>
                <a:gd name="f143" fmla="*/ f111 1 50095"/>
                <a:gd name="f144" fmla="*/ f112 1 169793"/>
                <a:gd name="f145" fmla="*/ f73 1 f80"/>
                <a:gd name="f146" fmla="*/ f74 1 f80"/>
                <a:gd name="f147" fmla="*/ f73 1 f81"/>
                <a:gd name="f148" fmla="*/ f75 1 f81"/>
                <a:gd name="f149" fmla="*/ f114 1 f80"/>
                <a:gd name="f150" fmla="*/ f115 1 f81"/>
                <a:gd name="f151" fmla="*/ f116 1 f81"/>
                <a:gd name="f152" fmla="*/ f117 1 f81"/>
                <a:gd name="f153" fmla="*/ f118 1 f80"/>
                <a:gd name="f154" fmla="*/ f119 1 f81"/>
                <a:gd name="f155" fmla="*/ f120 1 f81"/>
                <a:gd name="f156" fmla="*/ f121 1 f80"/>
                <a:gd name="f157" fmla="*/ f122 1 f81"/>
                <a:gd name="f158" fmla="*/ f123 1 f80"/>
                <a:gd name="f159" fmla="*/ f124 1 f81"/>
                <a:gd name="f160" fmla="*/ f125 1 f80"/>
                <a:gd name="f161" fmla="*/ f126 1 f81"/>
                <a:gd name="f162" fmla="*/ f127 1 f80"/>
                <a:gd name="f163" fmla="*/ f128 1 f81"/>
                <a:gd name="f164" fmla="*/ f129 1 f80"/>
                <a:gd name="f165" fmla="*/ f130 1 f81"/>
                <a:gd name="f166" fmla="*/ f131 1 f80"/>
                <a:gd name="f167" fmla="*/ f132 1 f81"/>
                <a:gd name="f168" fmla="*/ f133 1 f80"/>
                <a:gd name="f169" fmla="*/ f134 1 f81"/>
                <a:gd name="f170" fmla="*/ f135 1 f80"/>
                <a:gd name="f171" fmla="*/ f136 1 f81"/>
                <a:gd name="f172" fmla="*/ f137 1 f80"/>
                <a:gd name="f173" fmla="*/ f138 1 f81"/>
                <a:gd name="f174" fmla="*/ f139 1 f80"/>
                <a:gd name="f175" fmla="*/ f140 1 f81"/>
                <a:gd name="f176" fmla="*/ f141 1 f80"/>
                <a:gd name="f177" fmla="*/ f142 1 f81"/>
                <a:gd name="f178" fmla="*/ f143 1 f80"/>
                <a:gd name="f179" fmla="*/ f144 1 f81"/>
                <a:gd name="f180" fmla="*/ f145 f71 1"/>
                <a:gd name="f181" fmla="*/ f146 f71 1"/>
                <a:gd name="f182" fmla="*/ f148 f72 1"/>
                <a:gd name="f183" fmla="*/ f147 f72 1"/>
                <a:gd name="f184" fmla="*/ f149 f71 1"/>
                <a:gd name="f185" fmla="*/ f150 f72 1"/>
                <a:gd name="f186" fmla="*/ f151 f72 1"/>
                <a:gd name="f187" fmla="*/ f152 f72 1"/>
                <a:gd name="f188" fmla="*/ f153 f71 1"/>
                <a:gd name="f189" fmla="*/ f154 f72 1"/>
                <a:gd name="f190" fmla="*/ f155 f72 1"/>
                <a:gd name="f191" fmla="*/ f156 f71 1"/>
                <a:gd name="f192" fmla="*/ f157 f72 1"/>
                <a:gd name="f193" fmla="*/ f158 f71 1"/>
                <a:gd name="f194" fmla="*/ f159 f72 1"/>
                <a:gd name="f195" fmla="*/ f160 f71 1"/>
                <a:gd name="f196" fmla="*/ f161 f72 1"/>
                <a:gd name="f197" fmla="*/ f162 f71 1"/>
                <a:gd name="f198" fmla="*/ f163 f72 1"/>
                <a:gd name="f199" fmla="*/ f164 f71 1"/>
                <a:gd name="f200" fmla="*/ f165 f72 1"/>
                <a:gd name="f201" fmla="*/ f166 f71 1"/>
                <a:gd name="f202" fmla="*/ f167 f72 1"/>
                <a:gd name="f203" fmla="*/ f168 f71 1"/>
                <a:gd name="f204" fmla="*/ f169 f72 1"/>
                <a:gd name="f205" fmla="*/ f170 f71 1"/>
                <a:gd name="f206" fmla="*/ f171 f72 1"/>
                <a:gd name="f207" fmla="*/ f172 f71 1"/>
                <a:gd name="f208" fmla="*/ f173 f72 1"/>
                <a:gd name="f209" fmla="*/ f174 f71 1"/>
                <a:gd name="f210" fmla="*/ f175 f72 1"/>
                <a:gd name="f211" fmla="*/ f176 f71 1"/>
                <a:gd name="f212" fmla="*/ f177 f72 1"/>
                <a:gd name="f213" fmla="*/ f178 f71 1"/>
                <a:gd name="f214" fmla="*/ f179 f72 1"/>
              </a:gdLst>
              <a:ahLst/>
              <a:cxnLst>
                <a:cxn ang="3cd4">
                  <a:pos x="hc" y="t"/>
                </a:cxn>
                <a:cxn ang="0">
                  <a:pos x="r" y="vc"/>
                </a:cxn>
                <a:cxn ang="cd4">
                  <a:pos x="hc" y="b"/>
                </a:cxn>
                <a:cxn ang="cd2">
                  <a:pos x="l" y="vc"/>
                </a:cxn>
                <a:cxn ang="f113">
                  <a:pos x="f184" y="f185"/>
                </a:cxn>
                <a:cxn ang="f113">
                  <a:pos x="f184" y="f186"/>
                </a:cxn>
                <a:cxn ang="f113">
                  <a:pos x="f184" y="f187"/>
                </a:cxn>
                <a:cxn ang="f113">
                  <a:pos x="f184" y="f187"/>
                </a:cxn>
                <a:cxn ang="f113">
                  <a:pos x="f188" y="f189"/>
                </a:cxn>
                <a:cxn ang="f113">
                  <a:pos x="f188" y="f190"/>
                </a:cxn>
                <a:cxn ang="f113">
                  <a:pos x="f191" y="f192"/>
                </a:cxn>
                <a:cxn ang="f113">
                  <a:pos x="f193" y="f194"/>
                </a:cxn>
                <a:cxn ang="f113">
                  <a:pos x="f195" y="f196"/>
                </a:cxn>
                <a:cxn ang="f113">
                  <a:pos x="f197" y="f198"/>
                </a:cxn>
                <a:cxn ang="f113">
                  <a:pos x="f199" y="f200"/>
                </a:cxn>
                <a:cxn ang="f113">
                  <a:pos x="f201" y="f202"/>
                </a:cxn>
                <a:cxn ang="f113">
                  <a:pos x="f203" y="f204"/>
                </a:cxn>
                <a:cxn ang="f113">
                  <a:pos x="f205" y="f206"/>
                </a:cxn>
                <a:cxn ang="f113">
                  <a:pos x="f207" y="f208"/>
                </a:cxn>
                <a:cxn ang="f113">
                  <a:pos x="f209" y="f210"/>
                </a:cxn>
                <a:cxn ang="f113">
                  <a:pos x="f211" y="f212"/>
                </a:cxn>
                <a:cxn ang="f113">
                  <a:pos x="f213" y="f214"/>
                </a:cxn>
                <a:cxn ang="f113">
                  <a:pos x="f184" y="f185"/>
                </a:cxn>
              </a:cxnLst>
              <a:rect l="f180" t="f183" r="f181" b="f182"/>
              <a:pathLst>
                <a:path w="50095" h="169793">
                  <a:moveTo>
                    <a:pt x="f8" y="f9"/>
                  </a:moveTo>
                  <a:cubicBezTo>
                    <a:pt x="f10" y="f11"/>
                    <a:pt x="f10" y="f12"/>
                    <a:pt x="f8" y="f13"/>
                  </a:cubicBezTo>
                  <a:lnTo>
                    <a:pt x="f8" y="f14"/>
                  </a:lnTo>
                  <a:lnTo>
                    <a:pt x="f8" y="f14"/>
                  </a:lnTo>
                  <a:cubicBezTo>
                    <a:pt x="f15" y="f16"/>
                    <a:pt x="f17" y="f18"/>
                    <a:pt x="f19" y="f20"/>
                  </a:cubicBezTo>
                  <a:lnTo>
                    <a:pt x="f19" y="f21"/>
                  </a:lnTo>
                  <a:lnTo>
                    <a:pt x="f22" y="f23"/>
                  </a:lnTo>
                  <a:cubicBezTo>
                    <a:pt x="f24" y="f25"/>
                    <a:pt x="f26" y="f27"/>
                    <a:pt x="f28" y="f29"/>
                  </a:cubicBezTo>
                  <a:cubicBezTo>
                    <a:pt x="f30" y="f31"/>
                    <a:pt x="f32" y="f33"/>
                    <a:pt x="f34" y="f35"/>
                  </a:cubicBezTo>
                  <a:cubicBezTo>
                    <a:pt x="f36" y="f37"/>
                    <a:pt x="f38" y="f39"/>
                    <a:pt x="f40" y="f41"/>
                  </a:cubicBezTo>
                  <a:lnTo>
                    <a:pt x="f42" y="f43"/>
                  </a:lnTo>
                  <a:lnTo>
                    <a:pt x="f44" y="f45"/>
                  </a:lnTo>
                  <a:lnTo>
                    <a:pt x="f46" y="f47"/>
                  </a:lnTo>
                  <a:lnTo>
                    <a:pt x="f48" y="f49"/>
                  </a:lnTo>
                  <a:cubicBezTo>
                    <a:pt x="f50" y="f51"/>
                    <a:pt x="f52" y="f53"/>
                    <a:pt x="f54" y="f55"/>
                  </a:cubicBezTo>
                  <a:cubicBezTo>
                    <a:pt x="f56" y="f55"/>
                    <a:pt x="f57" y="f58"/>
                    <a:pt x="f59" y="f58"/>
                  </a:cubicBezTo>
                  <a:cubicBezTo>
                    <a:pt x="f60" y="f61"/>
                    <a:pt x="f62" y="f63"/>
                    <a:pt x="f64" y="f5"/>
                  </a:cubicBezTo>
                  <a:lnTo>
                    <a:pt x="f5" y="f65"/>
                  </a:ln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2" name="Freeform: Shape 546">
              <a:extLst>
                <a:ext uri="{FF2B5EF4-FFF2-40B4-BE49-F238E27FC236}">
                  <a16:creationId xmlns:a16="http://schemas.microsoft.com/office/drawing/2014/main" id="{DFBAEB2F-4ECF-B228-B7B2-CFC319BA9901}"/>
                </a:ext>
              </a:extLst>
            </p:cNvPr>
            <p:cNvSpPr/>
            <p:nvPr/>
          </p:nvSpPr>
          <p:spPr>
            <a:xfrm flipH="1">
              <a:off x="8507879" y="3157816"/>
              <a:ext cx="39822" cy="126763"/>
            </a:xfrm>
            <a:custGeom>
              <a:avLst/>
              <a:gdLst>
                <a:gd name="f0" fmla="val 10800000"/>
                <a:gd name="f1" fmla="val 5400000"/>
                <a:gd name="f2" fmla="val 180"/>
                <a:gd name="f3" fmla="val w"/>
                <a:gd name="f4" fmla="val h"/>
                <a:gd name="f5" fmla="val 0"/>
                <a:gd name="f6" fmla="val 39824"/>
                <a:gd name="f7" fmla="val 126765"/>
                <a:gd name="f8" fmla="val 22485"/>
                <a:gd name="f9" fmla="val 7361"/>
                <a:gd name="f10" fmla="val 21468"/>
                <a:gd name="f11" fmla="val 12447"/>
                <a:gd name="f12" fmla="val 20578"/>
                <a:gd name="f13" fmla="val 16642"/>
                <a:gd name="f14" fmla="val 235"/>
                <a:gd name="f15" fmla="val 115544"/>
                <a:gd name="f16" fmla="val -884"/>
                <a:gd name="f17" fmla="val 120451"/>
                <a:gd name="f18" fmla="val 2103"/>
                <a:gd name="f19" fmla="val 125358"/>
                <a:gd name="f20" fmla="val 6973"/>
                <a:gd name="f21" fmla="val 126604"/>
                <a:gd name="f22" fmla="val 11805"/>
                <a:gd name="f23" fmla="val 127532"/>
                <a:gd name="f24" fmla="val 16458"/>
                <a:gd name="f25" fmla="val 124366"/>
                <a:gd name="f26" fmla="val 17387"/>
                <a:gd name="f27" fmla="val 119536"/>
                <a:gd name="f28" fmla="val 17399"/>
                <a:gd name="f29" fmla="val 119523"/>
                <a:gd name="f30" fmla="val 119497"/>
                <a:gd name="f31" fmla="val 119485"/>
                <a:gd name="f32" fmla="val 18543"/>
                <a:gd name="f33" fmla="val 113891"/>
                <a:gd name="f34" fmla="val 39777"/>
                <a:gd name="f35" fmla="val 11302"/>
                <a:gd name="f36" fmla="val 39841"/>
                <a:gd name="f37" fmla="val 10883"/>
                <a:gd name="f38" fmla="val 10451"/>
                <a:gd name="f39" fmla="val 10031"/>
                <a:gd name="f40" fmla="val 9357"/>
                <a:gd name="f41" fmla="val 8671"/>
                <a:gd name="f42" fmla="val 7997"/>
                <a:gd name="f43" fmla="val 6853"/>
                <a:gd name="f44" fmla="val 6344"/>
                <a:gd name="f45" fmla="val 5836"/>
                <a:gd name="f46" fmla="val 5200"/>
                <a:gd name="f47" fmla="val 39141"/>
                <a:gd name="f48" fmla="val 4692"/>
                <a:gd name="f49" fmla="val 38785"/>
                <a:gd name="f50" fmla="val 4133"/>
                <a:gd name="f51" fmla="val 38366"/>
                <a:gd name="f52" fmla="val 3611"/>
                <a:gd name="f53" fmla="val 37870"/>
                <a:gd name="f54" fmla="val 3166"/>
                <a:gd name="f55" fmla="val 36726"/>
                <a:gd name="f56" fmla="val 1755"/>
                <a:gd name="f57" fmla="val 35162"/>
                <a:gd name="f58" fmla="val 738"/>
                <a:gd name="f59" fmla="val 33420"/>
                <a:gd name="f60" fmla="val 243"/>
                <a:gd name="f61" fmla="val 28563"/>
                <a:gd name="f62" fmla="val -902"/>
                <a:gd name="f63" fmla="val 23706"/>
                <a:gd name="f64" fmla="val 2111"/>
                <a:gd name="f65" fmla="val 22574"/>
                <a:gd name="f66" fmla="val 6968"/>
                <a:gd name="f67" fmla="val 22536"/>
                <a:gd name="f68" fmla="val 7095"/>
                <a:gd name="f69" fmla="val 22511"/>
                <a:gd name="f70" fmla="val 7234"/>
                <a:gd name="f71" fmla="+- 0 0 -90"/>
                <a:gd name="f72" fmla="*/ f3 1 39824"/>
                <a:gd name="f73" fmla="*/ f4 1 126765"/>
                <a:gd name="f74" fmla="val f5"/>
                <a:gd name="f75" fmla="val f6"/>
                <a:gd name="f76" fmla="val f7"/>
                <a:gd name="f77" fmla="*/ f71 f0 1"/>
                <a:gd name="f78" fmla="+- f76 0 f74"/>
                <a:gd name="f79" fmla="+- f75 0 f74"/>
                <a:gd name="f80" fmla="*/ f77 1 f2"/>
                <a:gd name="f81" fmla="*/ f79 1 39824"/>
                <a:gd name="f82" fmla="*/ f78 1 126765"/>
                <a:gd name="f83" fmla="*/ 22485 f79 1"/>
                <a:gd name="f84" fmla="*/ 7361 f78 1"/>
                <a:gd name="f85" fmla="*/ 21468 f79 1"/>
                <a:gd name="f86" fmla="*/ 12447 f78 1"/>
                <a:gd name="f87" fmla="*/ 20578 f79 1"/>
                <a:gd name="f88" fmla="*/ 16642 f78 1"/>
                <a:gd name="f89" fmla="*/ 235 f79 1"/>
                <a:gd name="f90" fmla="*/ 115544 f78 1"/>
                <a:gd name="f91" fmla="*/ 6973 f79 1"/>
                <a:gd name="f92" fmla="*/ 126604 f78 1"/>
                <a:gd name="f93" fmla="*/ 17387 f79 1"/>
                <a:gd name="f94" fmla="*/ 119536 f78 1"/>
                <a:gd name="f95" fmla="*/ 17399 f79 1"/>
                <a:gd name="f96" fmla="*/ 119485 f78 1"/>
                <a:gd name="f97" fmla="*/ 18543 f79 1"/>
                <a:gd name="f98" fmla="*/ 113891 f78 1"/>
                <a:gd name="f99" fmla="*/ 39777 f79 1"/>
                <a:gd name="f100" fmla="*/ 11302 f78 1"/>
                <a:gd name="f101" fmla="*/ 10031 f78 1"/>
                <a:gd name="f102" fmla="*/ 7997 f78 1"/>
                <a:gd name="f103" fmla="*/ 6344 f78 1"/>
                <a:gd name="f104" fmla="*/ 39141 f79 1"/>
                <a:gd name="f105" fmla="*/ 4692 f78 1"/>
                <a:gd name="f106" fmla="*/ 37870 f79 1"/>
                <a:gd name="f107" fmla="*/ 3166 f78 1"/>
                <a:gd name="f108" fmla="*/ 33420 f79 1"/>
                <a:gd name="f109" fmla="*/ 243 f78 1"/>
                <a:gd name="f110" fmla="*/ 22574 f79 1"/>
                <a:gd name="f111" fmla="*/ 6968 f78 1"/>
                <a:gd name="f112" fmla="+- f80 0 f1"/>
                <a:gd name="f113" fmla="*/ f83 1 39824"/>
                <a:gd name="f114" fmla="*/ f84 1 126765"/>
                <a:gd name="f115" fmla="*/ f85 1 39824"/>
                <a:gd name="f116" fmla="*/ f86 1 126765"/>
                <a:gd name="f117" fmla="*/ f87 1 39824"/>
                <a:gd name="f118" fmla="*/ f88 1 126765"/>
                <a:gd name="f119" fmla="*/ f89 1 39824"/>
                <a:gd name="f120" fmla="*/ f90 1 126765"/>
                <a:gd name="f121" fmla="*/ f91 1 39824"/>
                <a:gd name="f122" fmla="*/ f92 1 126765"/>
                <a:gd name="f123" fmla="*/ f93 1 39824"/>
                <a:gd name="f124" fmla="*/ f94 1 126765"/>
                <a:gd name="f125" fmla="*/ f95 1 39824"/>
                <a:gd name="f126" fmla="*/ f96 1 126765"/>
                <a:gd name="f127" fmla="*/ f97 1 39824"/>
                <a:gd name="f128" fmla="*/ f98 1 126765"/>
                <a:gd name="f129" fmla="*/ f99 1 39824"/>
                <a:gd name="f130" fmla="*/ f100 1 126765"/>
                <a:gd name="f131" fmla="*/ f101 1 126765"/>
                <a:gd name="f132" fmla="*/ f102 1 126765"/>
                <a:gd name="f133" fmla="*/ f103 1 126765"/>
                <a:gd name="f134" fmla="*/ f104 1 39824"/>
                <a:gd name="f135" fmla="*/ f105 1 126765"/>
                <a:gd name="f136" fmla="*/ f106 1 39824"/>
                <a:gd name="f137" fmla="*/ f107 1 126765"/>
                <a:gd name="f138" fmla="*/ f108 1 39824"/>
                <a:gd name="f139" fmla="*/ f109 1 126765"/>
                <a:gd name="f140" fmla="*/ f110 1 39824"/>
                <a:gd name="f141" fmla="*/ f111 1 126765"/>
                <a:gd name="f142" fmla="*/ f74 1 f81"/>
                <a:gd name="f143" fmla="*/ f75 1 f81"/>
                <a:gd name="f144" fmla="*/ f74 1 f82"/>
                <a:gd name="f145" fmla="*/ f76 1 f82"/>
                <a:gd name="f146" fmla="*/ f113 1 f81"/>
                <a:gd name="f147" fmla="*/ f114 1 f82"/>
                <a:gd name="f148" fmla="*/ f115 1 f81"/>
                <a:gd name="f149" fmla="*/ f116 1 f82"/>
                <a:gd name="f150" fmla="*/ f117 1 f81"/>
                <a:gd name="f151" fmla="*/ f118 1 f82"/>
                <a:gd name="f152" fmla="*/ f119 1 f81"/>
                <a:gd name="f153" fmla="*/ f120 1 f82"/>
                <a:gd name="f154" fmla="*/ f121 1 f81"/>
                <a:gd name="f155" fmla="*/ f122 1 f82"/>
                <a:gd name="f156" fmla="*/ f123 1 f81"/>
                <a:gd name="f157" fmla="*/ f124 1 f82"/>
                <a:gd name="f158" fmla="*/ f125 1 f81"/>
                <a:gd name="f159" fmla="*/ f126 1 f82"/>
                <a:gd name="f160" fmla="*/ f127 1 f81"/>
                <a:gd name="f161" fmla="*/ f128 1 f82"/>
                <a:gd name="f162" fmla="*/ f129 1 f81"/>
                <a:gd name="f163" fmla="*/ f130 1 f82"/>
                <a:gd name="f164" fmla="*/ f131 1 f82"/>
                <a:gd name="f165" fmla="*/ f132 1 f82"/>
                <a:gd name="f166" fmla="*/ f133 1 f82"/>
                <a:gd name="f167" fmla="*/ f134 1 f81"/>
                <a:gd name="f168" fmla="*/ f135 1 f82"/>
                <a:gd name="f169" fmla="*/ f136 1 f81"/>
                <a:gd name="f170" fmla="*/ f137 1 f82"/>
                <a:gd name="f171" fmla="*/ f138 1 f81"/>
                <a:gd name="f172" fmla="*/ f139 1 f82"/>
                <a:gd name="f173" fmla="*/ f140 1 f81"/>
                <a:gd name="f174" fmla="*/ f141 1 f82"/>
                <a:gd name="f175" fmla="*/ f142 f72 1"/>
                <a:gd name="f176" fmla="*/ f143 f72 1"/>
                <a:gd name="f177" fmla="*/ f145 f73 1"/>
                <a:gd name="f178" fmla="*/ f144 f73 1"/>
                <a:gd name="f179" fmla="*/ f146 f72 1"/>
                <a:gd name="f180" fmla="*/ f147 f73 1"/>
                <a:gd name="f181" fmla="*/ f148 f72 1"/>
                <a:gd name="f182" fmla="*/ f149 f73 1"/>
                <a:gd name="f183" fmla="*/ f150 f72 1"/>
                <a:gd name="f184" fmla="*/ f151 f73 1"/>
                <a:gd name="f185" fmla="*/ f152 f72 1"/>
                <a:gd name="f186" fmla="*/ f153 f73 1"/>
                <a:gd name="f187" fmla="*/ f154 f72 1"/>
                <a:gd name="f188" fmla="*/ f155 f73 1"/>
                <a:gd name="f189" fmla="*/ f156 f72 1"/>
                <a:gd name="f190" fmla="*/ f157 f73 1"/>
                <a:gd name="f191" fmla="*/ f158 f72 1"/>
                <a:gd name="f192" fmla="*/ f159 f73 1"/>
                <a:gd name="f193" fmla="*/ f160 f72 1"/>
                <a:gd name="f194" fmla="*/ f161 f73 1"/>
                <a:gd name="f195" fmla="*/ f162 f72 1"/>
                <a:gd name="f196" fmla="*/ f163 f73 1"/>
                <a:gd name="f197" fmla="*/ f164 f73 1"/>
                <a:gd name="f198" fmla="*/ f165 f73 1"/>
                <a:gd name="f199" fmla="*/ f166 f73 1"/>
                <a:gd name="f200" fmla="*/ f167 f72 1"/>
                <a:gd name="f201" fmla="*/ f168 f73 1"/>
                <a:gd name="f202" fmla="*/ f169 f72 1"/>
                <a:gd name="f203" fmla="*/ f170 f73 1"/>
                <a:gd name="f204" fmla="*/ f171 f72 1"/>
                <a:gd name="f205" fmla="*/ f172 f73 1"/>
                <a:gd name="f206" fmla="*/ f173 f72 1"/>
                <a:gd name="f207" fmla="*/ f174 f73 1"/>
              </a:gdLst>
              <a:ahLst/>
              <a:cxnLst>
                <a:cxn ang="3cd4">
                  <a:pos x="hc" y="t"/>
                </a:cxn>
                <a:cxn ang="0">
                  <a:pos x="r" y="vc"/>
                </a:cxn>
                <a:cxn ang="cd4">
                  <a:pos x="hc" y="b"/>
                </a:cxn>
                <a:cxn ang="cd2">
                  <a:pos x="l" y="vc"/>
                </a:cxn>
                <a:cxn ang="f112">
                  <a:pos x="f179" y="f180"/>
                </a:cxn>
                <a:cxn ang="f112">
                  <a:pos x="f181" y="f182"/>
                </a:cxn>
                <a:cxn ang="f112">
                  <a:pos x="f183" y="f184"/>
                </a:cxn>
                <a:cxn ang="f112">
                  <a:pos x="f185" y="f186"/>
                </a:cxn>
                <a:cxn ang="f112">
                  <a:pos x="f187" y="f188"/>
                </a:cxn>
                <a:cxn ang="f112">
                  <a:pos x="f189" y="f190"/>
                </a:cxn>
                <a:cxn ang="f112">
                  <a:pos x="f191" y="f192"/>
                </a:cxn>
                <a:cxn ang="f112">
                  <a:pos x="f193" y="f194"/>
                </a:cxn>
                <a:cxn ang="f112">
                  <a:pos x="f195" y="f196"/>
                </a:cxn>
                <a:cxn ang="f112">
                  <a:pos x="f195" y="f197"/>
                </a:cxn>
                <a:cxn ang="f112">
                  <a:pos x="f195" y="f198"/>
                </a:cxn>
                <a:cxn ang="f112">
                  <a:pos x="f195" y="f199"/>
                </a:cxn>
                <a:cxn ang="f112">
                  <a:pos x="f200" y="f201"/>
                </a:cxn>
                <a:cxn ang="f112">
                  <a:pos x="f202" y="f203"/>
                </a:cxn>
                <a:cxn ang="f112">
                  <a:pos x="f204" y="f205"/>
                </a:cxn>
                <a:cxn ang="f112">
                  <a:pos x="f206" y="f207"/>
                </a:cxn>
                <a:cxn ang="f112">
                  <a:pos x="f179" y="f180"/>
                </a:cxn>
              </a:cxnLst>
              <a:rect l="f175" t="f178" r="f176" b="f177"/>
              <a:pathLst>
                <a:path w="39824" h="126765">
                  <a:moveTo>
                    <a:pt x="f8" y="f9"/>
                  </a:moveTo>
                  <a:lnTo>
                    <a:pt x="f10" y="f11"/>
                  </a:lnTo>
                  <a:lnTo>
                    <a:pt x="f12" y="f13"/>
                  </a:lnTo>
                  <a:lnTo>
                    <a:pt x="f14" y="f15"/>
                  </a:lnTo>
                  <a:cubicBezTo>
                    <a:pt x="f16" y="f17"/>
                    <a:pt x="f18" y="f19"/>
                    <a:pt x="f20" y="f21"/>
                  </a:cubicBezTo>
                  <a:cubicBezTo>
                    <a:pt x="f22" y="f23"/>
                    <a:pt x="f24" y="f25"/>
                    <a:pt x="f26" y="f27"/>
                  </a:cubicBezTo>
                  <a:cubicBezTo>
                    <a:pt x="f28" y="f29"/>
                    <a:pt x="f28" y="f30"/>
                    <a:pt x="f28" y="f31"/>
                  </a:cubicBezTo>
                  <a:lnTo>
                    <a:pt x="f32" y="f33"/>
                  </a:lnTo>
                  <a:lnTo>
                    <a:pt x="f34" y="f35"/>
                  </a:lnTo>
                  <a:cubicBezTo>
                    <a:pt x="f36" y="f37"/>
                    <a:pt x="f36" y="f38"/>
                    <a:pt x="f34" y="f39"/>
                  </a:cubicBezTo>
                  <a:cubicBezTo>
                    <a:pt x="f36" y="f40"/>
                    <a:pt x="f36" y="f41"/>
                    <a:pt x="f34" y="f42"/>
                  </a:cubicBezTo>
                  <a:cubicBezTo>
                    <a:pt x="f34" y="f9"/>
                    <a:pt x="f34" y="f43"/>
                    <a:pt x="f34" y="f44"/>
                  </a:cubicBezTo>
                  <a:cubicBezTo>
                    <a:pt x="f34" y="f45"/>
                    <a:pt x="f34" y="f46"/>
                    <a:pt x="f47" y="f48"/>
                  </a:cubicBezTo>
                  <a:cubicBezTo>
                    <a:pt x="f49" y="f50"/>
                    <a:pt x="f51" y="f52"/>
                    <a:pt x="f53" y="f54"/>
                  </a:cubicBezTo>
                  <a:cubicBezTo>
                    <a:pt x="f55" y="f56"/>
                    <a:pt x="f57" y="f58"/>
                    <a:pt x="f59" y="f60"/>
                  </a:cubicBezTo>
                  <a:cubicBezTo>
                    <a:pt x="f61" y="f62"/>
                    <a:pt x="f63" y="f64"/>
                    <a:pt x="f65" y="f66"/>
                  </a:cubicBez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3" name="Freeform: Shape 547">
              <a:extLst>
                <a:ext uri="{FF2B5EF4-FFF2-40B4-BE49-F238E27FC236}">
                  <a16:creationId xmlns:a16="http://schemas.microsoft.com/office/drawing/2014/main" id="{E68C4ADF-CCD8-D32B-105D-4388EFB2A297}"/>
                </a:ext>
              </a:extLst>
            </p:cNvPr>
            <p:cNvSpPr/>
            <p:nvPr/>
          </p:nvSpPr>
          <p:spPr>
            <a:xfrm flipH="1">
              <a:off x="11041151" y="2069534"/>
              <a:ext cx="312825" cy="149705"/>
            </a:xfrm>
            <a:custGeom>
              <a:avLst/>
              <a:gdLst>
                <a:gd name="f0" fmla="val 10800000"/>
                <a:gd name="f1" fmla="val 5400000"/>
                <a:gd name="f2" fmla="val 180"/>
                <a:gd name="f3" fmla="val w"/>
                <a:gd name="f4" fmla="val h"/>
                <a:gd name="f5" fmla="val 0"/>
                <a:gd name="f6" fmla="val 312828"/>
                <a:gd name="f7" fmla="val 149710"/>
                <a:gd name="f8" fmla="val 312781"/>
                <a:gd name="f9" fmla="val 8603"/>
                <a:gd name="f10" fmla="val 312844"/>
                <a:gd name="f11" fmla="val 8006"/>
                <a:gd name="f12" fmla="val 7421"/>
                <a:gd name="f13" fmla="val 6823"/>
                <a:gd name="f14" fmla="val 312840"/>
                <a:gd name="f15" fmla="val 6188"/>
                <a:gd name="f16" fmla="val 5552"/>
                <a:gd name="f17" fmla="val 4917"/>
                <a:gd name="f18" fmla="val 312820"/>
                <a:gd name="f19" fmla="val 4573"/>
                <a:gd name="f20" fmla="val 4243"/>
                <a:gd name="f21" fmla="val 3899"/>
                <a:gd name="f22" fmla="val 312474"/>
                <a:gd name="f23" fmla="val 3264"/>
                <a:gd name="f24" fmla="val 312090"/>
                <a:gd name="f25" fmla="val 2666"/>
                <a:gd name="f26" fmla="val 311636"/>
                <a:gd name="f27" fmla="val 2120"/>
                <a:gd name="f28" fmla="val 310365"/>
                <a:gd name="f29" fmla="val 1103"/>
                <a:gd name="f30" fmla="val 308966"/>
                <a:gd name="f31" fmla="val 86"/>
                <a:gd name="f32" fmla="val 307186"/>
                <a:gd name="f33" fmla="val 305660"/>
                <a:gd name="f34" fmla="val 304008"/>
                <a:gd name="f35" fmla="val 303377"/>
                <a:gd name="f36" fmla="val -29"/>
                <a:gd name="f37" fmla="val 302731"/>
                <a:gd name="f38" fmla="val 302100"/>
                <a:gd name="f39" fmla="val 297142"/>
                <a:gd name="f40" fmla="val 2374"/>
                <a:gd name="f41" fmla="val 132040"/>
                <a:gd name="f42" fmla="val 4379"/>
                <a:gd name="f43" fmla="val 130134"/>
                <a:gd name="f44" fmla="val 9472"/>
                <a:gd name="f45" fmla="val 132142"/>
                <a:gd name="f46" fmla="val 11378"/>
                <a:gd name="f47" fmla="val 136515"/>
                <a:gd name="f48" fmla="val 11447"/>
                <a:gd name="f49" fmla="val 136680"/>
                <a:gd name="f50" fmla="val 11511"/>
                <a:gd name="f51" fmla="val 136833"/>
                <a:gd name="f52" fmla="val 11570"/>
                <a:gd name="f53" fmla="val 136998"/>
                <a:gd name="f54" fmla="val 13831"/>
                <a:gd name="f55" fmla="val 141676"/>
                <a:gd name="f56" fmla="val 11870"/>
                <a:gd name="f57" fmla="val 147295"/>
                <a:gd name="f58" fmla="val 7191"/>
                <a:gd name="f59" fmla="val 149558"/>
                <a:gd name="f60" fmla="val 7083"/>
                <a:gd name="f61" fmla="val 149609"/>
                <a:gd name="f62" fmla="val 6975"/>
                <a:gd name="f63" fmla="val 149660"/>
                <a:gd name="f64" fmla="val 6866"/>
                <a:gd name="f65" fmla="val 149711"/>
                <a:gd name="f66" fmla="val 294344"/>
                <a:gd name="f67" fmla="val 22587"/>
                <a:gd name="f68" fmla="val 307059"/>
                <a:gd name="f69" fmla="val 16866"/>
                <a:gd name="f70" fmla="val 310402"/>
                <a:gd name="f71" fmla="val 15442"/>
                <a:gd name="f72" fmla="val 312628"/>
                <a:gd name="f73" fmla="val 12226"/>
                <a:gd name="f74" fmla="+- 0 0 -90"/>
                <a:gd name="f75" fmla="*/ f3 1 312828"/>
                <a:gd name="f76" fmla="*/ f4 1 149710"/>
                <a:gd name="f77" fmla="val f5"/>
                <a:gd name="f78" fmla="val f6"/>
                <a:gd name="f79" fmla="val f7"/>
                <a:gd name="f80" fmla="*/ f74 f0 1"/>
                <a:gd name="f81" fmla="+- f79 0 f77"/>
                <a:gd name="f82" fmla="+- f78 0 f77"/>
                <a:gd name="f83" fmla="*/ f80 1 f2"/>
                <a:gd name="f84" fmla="*/ f82 1 312828"/>
                <a:gd name="f85" fmla="*/ f81 1 149710"/>
                <a:gd name="f86" fmla="*/ 312781 f82 1"/>
                <a:gd name="f87" fmla="*/ 8603 f81 1"/>
                <a:gd name="f88" fmla="*/ 6823 f81 1"/>
                <a:gd name="f89" fmla="*/ 4917 f81 1"/>
                <a:gd name="f90" fmla="*/ 3899 f81 1"/>
                <a:gd name="f91" fmla="*/ 311636 f82 1"/>
                <a:gd name="f92" fmla="*/ 2120 f81 1"/>
                <a:gd name="f93" fmla="*/ 310365 f82 1"/>
                <a:gd name="f94" fmla="*/ 1103 f81 1"/>
                <a:gd name="f95" fmla="*/ 308966 f82 1"/>
                <a:gd name="f96" fmla="*/ 86 f81 1"/>
                <a:gd name="f97" fmla="*/ 307186 f82 1"/>
                <a:gd name="f98" fmla="*/ 305660 f82 1"/>
                <a:gd name="f99" fmla="*/ 304008 f82 1"/>
                <a:gd name="f100" fmla="*/ 302100 f82 1"/>
                <a:gd name="f101" fmla="*/ 297142 f82 1"/>
                <a:gd name="f102" fmla="*/ 2374 f81 1"/>
                <a:gd name="f103" fmla="*/ 0 f82 1"/>
                <a:gd name="f104" fmla="*/ 132040 f81 1"/>
                <a:gd name="f105" fmla="*/ 11378 f82 1"/>
                <a:gd name="f106" fmla="*/ 136515 f81 1"/>
                <a:gd name="f107" fmla="*/ 11570 f82 1"/>
                <a:gd name="f108" fmla="*/ 136998 f81 1"/>
                <a:gd name="f109" fmla="*/ 7191 f82 1"/>
                <a:gd name="f110" fmla="*/ 149558 f81 1"/>
                <a:gd name="f111" fmla="*/ 6866 f82 1"/>
                <a:gd name="f112" fmla="*/ 149711 f81 1"/>
                <a:gd name="f113" fmla="*/ 294344 f82 1"/>
                <a:gd name="f114" fmla="*/ 22587 f81 1"/>
                <a:gd name="f115" fmla="*/ 307059 f82 1"/>
                <a:gd name="f116" fmla="*/ 16866 f81 1"/>
                <a:gd name="f117" fmla="+- f83 0 f1"/>
                <a:gd name="f118" fmla="*/ f86 1 312828"/>
                <a:gd name="f119" fmla="*/ f87 1 149710"/>
                <a:gd name="f120" fmla="*/ f88 1 149710"/>
                <a:gd name="f121" fmla="*/ f89 1 149710"/>
                <a:gd name="f122" fmla="*/ f90 1 149710"/>
                <a:gd name="f123" fmla="*/ f91 1 312828"/>
                <a:gd name="f124" fmla="*/ f92 1 149710"/>
                <a:gd name="f125" fmla="*/ f93 1 312828"/>
                <a:gd name="f126" fmla="*/ f94 1 149710"/>
                <a:gd name="f127" fmla="*/ f95 1 312828"/>
                <a:gd name="f128" fmla="*/ f96 1 149710"/>
                <a:gd name="f129" fmla="*/ f97 1 312828"/>
                <a:gd name="f130" fmla="*/ f98 1 312828"/>
                <a:gd name="f131" fmla="*/ f99 1 312828"/>
                <a:gd name="f132" fmla="*/ f100 1 312828"/>
                <a:gd name="f133" fmla="*/ f101 1 312828"/>
                <a:gd name="f134" fmla="*/ f102 1 149710"/>
                <a:gd name="f135" fmla="*/ f103 1 312828"/>
                <a:gd name="f136" fmla="*/ f104 1 149710"/>
                <a:gd name="f137" fmla="*/ f105 1 312828"/>
                <a:gd name="f138" fmla="*/ f106 1 149710"/>
                <a:gd name="f139" fmla="*/ f107 1 312828"/>
                <a:gd name="f140" fmla="*/ f108 1 149710"/>
                <a:gd name="f141" fmla="*/ f109 1 312828"/>
                <a:gd name="f142" fmla="*/ f110 1 149710"/>
                <a:gd name="f143" fmla="*/ f111 1 312828"/>
                <a:gd name="f144" fmla="*/ f112 1 149710"/>
                <a:gd name="f145" fmla="*/ f113 1 312828"/>
                <a:gd name="f146" fmla="*/ f114 1 149710"/>
                <a:gd name="f147" fmla="*/ f115 1 312828"/>
                <a:gd name="f148" fmla="*/ f116 1 149710"/>
                <a:gd name="f149" fmla="*/ f77 1 f84"/>
                <a:gd name="f150" fmla="*/ f78 1 f84"/>
                <a:gd name="f151" fmla="*/ f77 1 f85"/>
                <a:gd name="f152" fmla="*/ f79 1 f85"/>
                <a:gd name="f153" fmla="*/ f118 1 f84"/>
                <a:gd name="f154" fmla="*/ f119 1 f85"/>
                <a:gd name="f155" fmla="*/ f120 1 f85"/>
                <a:gd name="f156" fmla="*/ f121 1 f85"/>
                <a:gd name="f157" fmla="*/ f122 1 f85"/>
                <a:gd name="f158" fmla="*/ f123 1 f84"/>
                <a:gd name="f159" fmla="*/ f124 1 f85"/>
                <a:gd name="f160" fmla="*/ f125 1 f84"/>
                <a:gd name="f161" fmla="*/ f126 1 f85"/>
                <a:gd name="f162" fmla="*/ f127 1 f84"/>
                <a:gd name="f163" fmla="*/ f128 1 f85"/>
                <a:gd name="f164" fmla="*/ f129 1 f84"/>
                <a:gd name="f165" fmla="*/ f130 1 f84"/>
                <a:gd name="f166" fmla="*/ f131 1 f84"/>
                <a:gd name="f167" fmla="*/ f132 1 f84"/>
                <a:gd name="f168" fmla="*/ f133 1 f84"/>
                <a:gd name="f169" fmla="*/ f134 1 f85"/>
                <a:gd name="f170" fmla="*/ f135 1 f84"/>
                <a:gd name="f171" fmla="*/ f136 1 f85"/>
                <a:gd name="f172" fmla="*/ f137 1 f84"/>
                <a:gd name="f173" fmla="*/ f138 1 f85"/>
                <a:gd name="f174" fmla="*/ f139 1 f84"/>
                <a:gd name="f175" fmla="*/ f140 1 f85"/>
                <a:gd name="f176" fmla="*/ f141 1 f84"/>
                <a:gd name="f177" fmla="*/ f142 1 f85"/>
                <a:gd name="f178" fmla="*/ f143 1 f84"/>
                <a:gd name="f179" fmla="*/ f144 1 f85"/>
                <a:gd name="f180" fmla="*/ f145 1 f84"/>
                <a:gd name="f181" fmla="*/ f146 1 f85"/>
                <a:gd name="f182" fmla="*/ f147 1 f84"/>
                <a:gd name="f183" fmla="*/ f148 1 f85"/>
                <a:gd name="f184" fmla="*/ f149 f75 1"/>
                <a:gd name="f185" fmla="*/ f150 f75 1"/>
                <a:gd name="f186" fmla="*/ f152 f76 1"/>
                <a:gd name="f187" fmla="*/ f151 f76 1"/>
                <a:gd name="f188" fmla="*/ f153 f75 1"/>
                <a:gd name="f189" fmla="*/ f154 f76 1"/>
                <a:gd name="f190" fmla="*/ f155 f76 1"/>
                <a:gd name="f191" fmla="*/ f156 f76 1"/>
                <a:gd name="f192" fmla="*/ f157 f76 1"/>
                <a:gd name="f193" fmla="*/ f158 f75 1"/>
                <a:gd name="f194" fmla="*/ f159 f76 1"/>
                <a:gd name="f195" fmla="*/ f160 f75 1"/>
                <a:gd name="f196" fmla="*/ f161 f76 1"/>
                <a:gd name="f197" fmla="*/ f162 f75 1"/>
                <a:gd name="f198" fmla="*/ f163 f76 1"/>
                <a:gd name="f199" fmla="*/ f164 f75 1"/>
                <a:gd name="f200" fmla="*/ f165 f75 1"/>
                <a:gd name="f201" fmla="*/ f166 f75 1"/>
                <a:gd name="f202" fmla="*/ f167 f75 1"/>
                <a:gd name="f203" fmla="*/ f168 f75 1"/>
                <a:gd name="f204" fmla="*/ f169 f76 1"/>
                <a:gd name="f205" fmla="*/ f170 f75 1"/>
                <a:gd name="f206" fmla="*/ f171 f76 1"/>
                <a:gd name="f207" fmla="*/ f172 f75 1"/>
                <a:gd name="f208" fmla="*/ f173 f76 1"/>
                <a:gd name="f209" fmla="*/ f174 f75 1"/>
                <a:gd name="f210" fmla="*/ f175 f76 1"/>
                <a:gd name="f211" fmla="*/ f176 f75 1"/>
                <a:gd name="f212" fmla="*/ f177 f76 1"/>
                <a:gd name="f213" fmla="*/ f178 f75 1"/>
                <a:gd name="f214" fmla="*/ f179 f76 1"/>
                <a:gd name="f215" fmla="*/ f180 f75 1"/>
                <a:gd name="f216" fmla="*/ f181 f76 1"/>
                <a:gd name="f217" fmla="*/ f182 f75 1"/>
                <a:gd name="f218" fmla="*/ f183 f76 1"/>
              </a:gdLst>
              <a:ahLst/>
              <a:cxnLst>
                <a:cxn ang="3cd4">
                  <a:pos x="hc" y="t"/>
                </a:cxn>
                <a:cxn ang="0">
                  <a:pos x="r" y="vc"/>
                </a:cxn>
                <a:cxn ang="cd4">
                  <a:pos x="hc" y="b"/>
                </a:cxn>
                <a:cxn ang="cd2">
                  <a:pos x="l" y="vc"/>
                </a:cxn>
                <a:cxn ang="f117">
                  <a:pos x="f188" y="f189"/>
                </a:cxn>
                <a:cxn ang="f117">
                  <a:pos x="f188" y="f190"/>
                </a:cxn>
                <a:cxn ang="f117">
                  <a:pos x="f188" y="f191"/>
                </a:cxn>
                <a:cxn ang="f117">
                  <a:pos x="f188" y="f191"/>
                </a:cxn>
                <a:cxn ang="f117">
                  <a:pos x="f188" y="f192"/>
                </a:cxn>
                <a:cxn ang="f117">
                  <a:pos x="f193" y="f194"/>
                </a:cxn>
                <a:cxn ang="f117">
                  <a:pos x="f195" y="f196"/>
                </a:cxn>
                <a:cxn ang="f117">
                  <a:pos x="f197" y="f198"/>
                </a:cxn>
                <a:cxn ang="f117">
                  <a:pos x="f199" y="f198"/>
                </a:cxn>
                <a:cxn ang="f117">
                  <a:pos x="f200" y="f198"/>
                </a:cxn>
                <a:cxn ang="f117">
                  <a:pos x="f201" y="f198"/>
                </a:cxn>
                <a:cxn ang="f117">
                  <a:pos x="f202" y="f198"/>
                </a:cxn>
                <a:cxn ang="f117">
                  <a:pos x="f202" y="f198"/>
                </a:cxn>
                <a:cxn ang="f117">
                  <a:pos x="f203" y="f204"/>
                </a:cxn>
                <a:cxn ang="f117">
                  <a:pos x="f205" y="f206"/>
                </a:cxn>
                <a:cxn ang="f117">
                  <a:pos x="f207" y="f208"/>
                </a:cxn>
                <a:cxn ang="f117">
                  <a:pos x="f209" y="f210"/>
                </a:cxn>
                <a:cxn ang="f117">
                  <a:pos x="f211" y="f212"/>
                </a:cxn>
                <a:cxn ang="f117">
                  <a:pos x="f213" y="f214"/>
                </a:cxn>
                <a:cxn ang="f117">
                  <a:pos x="f215" y="f216"/>
                </a:cxn>
                <a:cxn ang="f117">
                  <a:pos x="f217" y="f218"/>
                </a:cxn>
                <a:cxn ang="f117">
                  <a:pos x="f188" y="f189"/>
                </a:cxn>
              </a:cxnLst>
              <a:rect l="f184" t="f187" r="f185" b="f186"/>
              <a:pathLst>
                <a:path w="312828" h="149710">
                  <a:moveTo>
                    <a:pt x="f8" y="f9"/>
                  </a:moveTo>
                  <a:cubicBezTo>
                    <a:pt x="f10" y="f11"/>
                    <a:pt x="f10" y="f12"/>
                    <a:pt x="f8" y="f13"/>
                  </a:cubicBezTo>
                  <a:cubicBezTo>
                    <a:pt x="f14" y="f15"/>
                    <a:pt x="f14" y="f16"/>
                    <a:pt x="f8" y="f17"/>
                  </a:cubicBezTo>
                  <a:lnTo>
                    <a:pt x="f8" y="f17"/>
                  </a:lnTo>
                  <a:cubicBezTo>
                    <a:pt x="f18" y="f19"/>
                    <a:pt x="f18" y="f20"/>
                    <a:pt x="f8" y="f21"/>
                  </a:cubicBezTo>
                  <a:cubicBezTo>
                    <a:pt x="f22" y="f23"/>
                    <a:pt x="f24" y="f25"/>
                    <a:pt x="f26" y="f27"/>
                  </a:cubicBezTo>
                  <a:lnTo>
                    <a:pt x="f28" y="f29"/>
                  </a:lnTo>
                  <a:lnTo>
                    <a:pt x="f30" y="f31"/>
                  </a:lnTo>
                  <a:lnTo>
                    <a:pt x="f32" y="f31"/>
                  </a:lnTo>
                  <a:lnTo>
                    <a:pt x="f33" y="f31"/>
                  </a:lnTo>
                  <a:lnTo>
                    <a:pt x="f34" y="f31"/>
                  </a:lnTo>
                  <a:cubicBezTo>
                    <a:pt x="f35" y="f36"/>
                    <a:pt x="f37" y="f36"/>
                    <a:pt x="f38" y="f31"/>
                  </a:cubicBezTo>
                  <a:lnTo>
                    <a:pt x="f38" y="f31"/>
                  </a:lnTo>
                  <a:lnTo>
                    <a:pt x="f39" y="f40"/>
                  </a:lnTo>
                  <a:lnTo>
                    <a:pt x="f5" y="f41"/>
                  </a:lnTo>
                  <a:cubicBezTo>
                    <a:pt x="f42" y="f43"/>
                    <a:pt x="f44" y="f45"/>
                    <a:pt x="f46" y="f47"/>
                  </a:cubicBezTo>
                  <a:cubicBezTo>
                    <a:pt x="f48" y="f49"/>
                    <a:pt x="f50" y="f51"/>
                    <a:pt x="f52" y="f53"/>
                  </a:cubicBezTo>
                  <a:cubicBezTo>
                    <a:pt x="f54" y="f55"/>
                    <a:pt x="f56" y="f57"/>
                    <a:pt x="f58" y="f59"/>
                  </a:cubicBezTo>
                  <a:cubicBezTo>
                    <a:pt x="f60" y="f61"/>
                    <a:pt x="f62" y="f63"/>
                    <a:pt x="f64" y="f65"/>
                  </a:cubicBezTo>
                  <a:lnTo>
                    <a:pt x="f66" y="f67"/>
                  </a:lnTo>
                  <a:lnTo>
                    <a:pt x="f68" y="f69"/>
                  </a:ln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4" name="Freeform: Shape 548">
              <a:extLst>
                <a:ext uri="{FF2B5EF4-FFF2-40B4-BE49-F238E27FC236}">
                  <a16:creationId xmlns:a16="http://schemas.microsoft.com/office/drawing/2014/main" id="{225A9541-ECE0-B881-4014-A27F9C0123A9}"/>
                </a:ext>
              </a:extLst>
            </p:cNvPr>
            <p:cNvSpPr/>
            <p:nvPr/>
          </p:nvSpPr>
          <p:spPr>
            <a:xfrm flipH="1">
              <a:off x="11476927" y="2265544"/>
              <a:ext cx="12710" cy="1627"/>
            </a:xfrm>
            <a:custGeom>
              <a:avLst/>
              <a:gdLst>
                <a:gd name="f0" fmla="val 10800000"/>
                <a:gd name="f1" fmla="val 5400000"/>
                <a:gd name="f2" fmla="val 180"/>
                <a:gd name="f3" fmla="val w"/>
                <a:gd name="f4" fmla="val h"/>
                <a:gd name="f5" fmla="val 0"/>
                <a:gd name="f6" fmla="val 12714"/>
                <a:gd name="f7" fmla="val 1627"/>
                <a:gd name="f8" fmla="val 1628"/>
                <a:gd name="f9" fmla="val 611"/>
                <a:gd name="f10" fmla="val 102"/>
                <a:gd name="f11" fmla="val -406"/>
                <a:gd name="f12" fmla="val 1119"/>
                <a:gd name="f13" fmla="+- 0 0 -90"/>
                <a:gd name="f14" fmla="*/ f3 1 12714"/>
                <a:gd name="f15" fmla="*/ f4 1 1627"/>
                <a:gd name="f16" fmla="val f5"/>
                <a:gd name="f17" fmla="val f6"/>
                <a:gd name="f18" fmla="val f7"/>
                <a:gd name="f19" fmla="*/ f13 f0 1"/>
                <a:gd name="f20" fmla="+- f18 0 f16"/>
                <a:gd name="f21" fmla="+- f17 0 f16"/>
                <a:gd name="f22" fmla="*/ f19 1 f2"/>
                <a:gd name="f23" fmla="*/ f21 1 12714"/>
                <a:gd name="f24" fmla="*/ f20 1 1627"/>
                <a:gd name="f25" fmla="*/ 0 f21 1"/>
                <a:gd name="f26" fmla="*/ 1628 f20 1"/>
                <a:gd name="f27" fmla="*/ 102 f20 1"/>
                <a:gd name="f28" fmla="+- f22 0 f1"/>
                <a:gd name="f29" fmla="*/ f25 1 12714"/>
                <a:gd name="f30" fmla="*/ f26 1 1627"/>
                <a:gd name="f31" fmla="*/ f27 1 1627"/>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12714" h="1627">
                  <a:moveTo>
                    <a:pt x="f5" y="f8"/>
                  </a:moveTo>
                  <a:lnTo>
                    <a:pt x="f5" y="f8"/>
                  </a:lnTo>
                  <a:cubicBezTo>
                    <a:pt x="f5" y="f8"/>
                    <a:pt x="f5" y="f9"/>
                    <a:pt x="f5" y="f10"/>
                  </a:cubicBezTo>
                  <a:cubicBezTo>
                    <a:pt x="f5" y="f11"/>
                    <a:pt x="f5"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5" name="Freeform: Shape 549">
              <a:extLst>
                <a:ext uri="{FF2B5EF4-FFF2-40B4-BE49-F238E27FC236}">
                  <a16:creationId xmlns:a16="http://schemas.microsoft.com/office/drawing/2014/main" id="{07C7035B-2D33-6AAC-ED72-CC2A0DC47D6E}"/>
                </a:ext>
              </a:extLst>
            </p:cNvPr>
            <p:cNvSpPr/>
            <p:nvPr/>
          </p:nvSpPr>
          <p:spPr>
            <a:xfrm flipH="1">
              <a:off x="11472355" y="2267428"/>
              <a:ext cx="27230" cy="260988"/>
            </a:xfrm>
            <a:custGeom>
              <a:avLst/>
              <a:gdLst>
                <a:gd name="f0" fmla="val 10800000"/>
                <a:gd name="f1" fmla="val 5400000"/>
                <a:gd name="f2" fmla="val 180"/>
                <a:gd name="f3" fmla="val w"/>
                <a:gd name="f4" fmla="val h"/>
                <a:gd name="f5" fmla="val 0"/>
                <a:gd name="f6" fmla="val 27230"/>
                <a:gd name="f7" fmla="val 260985"/>
                <a:gd name="f8" fmla="val 22272"/>
                <a:gd name="f9" fmla="val 8645"/>
                <a:gd name="f10" fmla="val 17893"/>
                <a:gd name="f11" fmla="val 10551"/>
                <a:gd name="f12" fmla="val 12799"/>
                <a:gd name="f13" fmla="val 8543"/>
                <a:gd name="f14" fmla="val 10893"/>
                <a:gd name="f15" fmla="val 4170"/>
                <a:gd name="f16" fmla="val 10825"/>
                <a:gd name="f17" fmla="val 4004"/>
                <a:gd name="f18" fmla="val 10761"/>
                <a:gd name="f19" fmla="val 3852"/>
                <a:gd name="f20" fmla="val 10701"/>
                <a:gd name="f21" fmla="val 3687"/>
                <a:gd name="f22" fmla="val 10204"/>
                <a:gd name="f23" fmla="val 2517"/>
                <a:gd name="f24" fmla="val 9945"/>
                <a:gd name="f25" fmla="val 1271"/>
                <a:gd name="f26" fmla="val 9939"/>
                <a:gd name="f27" fmla="val 21"/>
                <a:gd name="f28" fmla="val 260223"/>
                <a:gd name="f29" fmla="val -315"/>
                <a:gd name="f30" fmla="val 255316"/>
                <a:gd name="f31" fmla="val 3388"/>
                <a:gd name="f32" fmla="val 251070"/>
                <a:gd name="f33" fmla="val 8292"/>
                <a:gd name="f34" fmla="val 250739"/>
                <a:gd name="f35" fmla="val 13196"/>
                <a:gd name="f36" fmla="val 250396"/>
                <a:gd name="f37" fmla="val 17444"/>
                <a:gd name="f38" fmla="val 254108"/>
                <a:gd name="f39" fmla="val 17780"/>
                <a:gd name="f40" fmla="val 259002"/>
                <a:gd name="f41" fmla="val 17825"/>
                <a:gd name="f42" fmla="val 259663"/>
                <a:gd name="f43" fmla="val 17796"/>
                <a:gd name="f44" fmla="val 260324"/>
                <a:gd name="f45" fmla="val 17695"/>
                <a:gd name="f46" fmla="val 27231"/>
                <a:gd name="f47" fmla="val 10170"/>
                <a:gd name="f48" fmla="val 6356"/>
                <a:gd name="f49" fmla="+- 0 0 -90"/>
                <a:gd name="f50" fmla="*/ f3 1 27230"/>
                <a:gd name="f51" fmla="*/ f4 1 260985"/>
                <a:gd name="f52" fmla="val f5"/>
                <a:gd name="f53" fmla="val f6"/>
                <a:gd name="f54" fmla="val f7"/>
                <a:gd name="f55" fmla="*/ f49 f0 1"/>
                <a:gd name="f56" fmla="+- f54 0 f52"/>
                <a:gd name="f57" fmla="+- f53 0 f52"/>
                <a:gd name="f58" fmla="*/ f55 1 f2"/>
                <a:gd name="f59" fmla="*/ f57 1 27230"/>
                <a:gd name="f60" fmla="*/ f56 1 260985"/>
                <a:gd name="f61" fmla="*/ 22272 f57 1"/>
                <a:gd name="f62" fmla="*/ 8645 f56 1"/>
                <a:gd name="f63" fmla="*/ 10893 f57 1"/>
                <a:gd name="f64" fmla="*/ 4170 f56 1"/>
                <a:gd name="f65" fmla="*/ 10701 f57 1"/>
                <a:gd name="f66" fmla="*/ 3687 f56 1"/>
                <a:gd name="f67" fmla="*/ 9939 f57 1"/>
                <a:gd name="f68" fmla="*/ 0 f56 1"/>
                <a:gd name="f69" fmla="*/ 21 f57 1"/>
                <a:gd name="f70" fmla="*/ 260223 f56 1"/>
                <a:gd name="f71" fmla="*/ 8292 f57 1"/>
                <a:gd name="f72" fmla="*/ 250739 f56 1"/>
                <a:gd name="f73" fmla="*/ 17780 f57 1"/>
                <a:gd name="f74" fmla="*/ 259002 f56 1"/>
                <a:gd name="f75" fmla="*/ 17695 f57 1"/>
                <a:gd name="f76" fmla="*/ 260985 f56 1"/>
                <a:gd name="f77" fmla="*/ 27231 f57 1"/>
                <a:gd name="f78" fmla="*/ 10170 f56 1"/>
                <a:gd name="f79" fmla="*/ 6356 f56 1"/>
                <a:gd name="f80" fmla="+- f58 0 f1"/>
                <a:gd name="f81" fmla="*/ f61 1 27230"/>
                <a:gd name="f82" fmla="*/ f62 1 260985"/>
                <a:gd name="f83" fmla="*/ f63 1 27230"/>
                <a:gd name="f84" fmla="*/ f64 1 260985"/>
                <a:gd name="f85" fmla="*/ f65 1 27230"/>
                <a:gd name="f86" fmla="*/ f66 1 260985"/>
                <a:gd name="f87" fmla="*/ f67 1 27230"/>
                <a:gd name="f88" fmla="*/ f68 1 260985"/>
                <a:gd name="f89" fmla="*/ f69 1 27230"/>
                <a:gd name="f90" fmla="*/ f70 1 260985"/>
                <a:gd name="f91" fmla="*/ f71 1 27230"/>
                <a:gd name="f92" fmla="*/ f72 1 260985"/>
                <a:gd name="f93" fmla="*/ f73 1 27230"/>
                <a:gd name="f94" fmla="*/ f74 1 260985"/>
                <a:gd name="f95" fmla="*/ f75 1 27230"/>
                <a:gd name="f96" fmla="*/ f76 1 260985"/>
                <a:gd name="f97" fmla="*/ f77 1 27230"/>
                <a:gd name="f98" fmla="*/ f78 1 260985"/>
                <a:gd name="f99" fmla="*/ f79 1 260985"/>
                <a:gd name="f100" fmla="*/ f52 1 f59"/>
                <a:gd name="f101" fmla="*/ f53 1 f59"/>
                <a:gd name="f102" fmla="*/ f52 1 f60"/>
                <a:gd name="f103" fmla="*/ f54 1 f60"/>
                <a:gd name="f104" fmla="*/ f81 1 f59"/>
                <a:gd name="f105" fmla="*/ f82 1 f60"/>
                <a:gd name="f106" fmla="*/ f83 1 f59"/>
                <a:gd name="f107" fmla="*/ f84 1 f60"/>
                <a:gd name="f108" fmla="*/ f85 1 f59"/>
                <a:gd name="f109" fmla="*/ f86 1 f60"/>
                <a:gd name="f110" fmla="*/ f87 1 f59"/>
                <a:gd name="f111" fmla="*/ f88 1 f60"/>
                <a:gd name="f112" fmla="*/ f89 1 f59"/>
                <a:gd name="f113" fmla="*/ f90 1 f60"/>
                <a:gd name="f114" fmla="*/ f91 1 f59"/>
                <a:gd name="f115" fmla="*/ f92 1 f60"/>
                <a:gd name="f116" fmla="*/ f93 1 f59"/>
                <a:gd name="f117" fmla="*/ f94 1 f60"/>
                <a:gd name="f118" fmla="*/ f95 1 f59"/>
                <a:gd name="f119" fmla="*/ f96 1 f60"/>
                <a:gd name="f120" fmla="*/ f97 1 f59"/>
                <a:gd name="f121" fmla="*/ f98 1 f60"/>
                <a:gd name="f122" fmla="*/ f99 1 f60"/>
                <a:gd name="f123" fmla="*/ f100 f50 1"/>
                <a:gd name="f124" fmla="*/ f101 f50 1"/>
                <a:gd name="f125" fmla="*/ f103 f51 1"/>
                <a:gd name="f126" fmla="*/ f102 f51 1"/>
                <a:gd name="f127" fmla="*/ f104 f50 1"/>
                <a:gd name="f128" fmla="*/ f105 f51 1"/>
                <a:gd name="f129" fmla="*/ f106 f50 1"/>
                <a:gd name="f130" fmla="*/ f107 f51 1"/>
                <a:gd name="f131" fmla="*/ f108 f50 1"/>
                <a:gd name="f132" fmla="*/ f109 f51 1"/>
                <a:gd name="f133" fmla="*/ f110 f50 1"/>
                <a:gd name="f134" fmla="*/ f111 f51 1"/>
                <a:gd name="f135" fmla="*/ f112 f50 1"/>
                <a:gd name="f136" fmla="*/ f113 f51 1"/>
                <a:gd name="f137" fmla="*/ f114 f50 1"/>
                <a:gd name="f138" fmla="*/ f115 f51 1"/>
                <a:gd name="f139" fmla="*/ f116 f50 1"/>
                <a:gd name="f140" fmla="*/ f117 f51 1"/>
                <a:gd name="f141" fmla="*/ f118 f50 1"/>
                <a:gd name="f142" fmla="*/ f119 f51 1"/>
                <a:gd name="f143" fmla="*/ f120 f50 1"/>
                <a:gd name="f144" fmla="*/ f121 f51 1"/>
                <a:gd name="f145" fmla="*/ f122 f51 1"/>
              </a:gdLst>
              <a:ahLst/>
              <a:cxnLst>
                <a:cxn ang="3cd4">
                  <a:pos x="hc" y="t"/>
                </a:cxn>
                <a:cxn ang="0">
                  <a:pos x="r" y="vc"/>
                </a:cxn>
                <a:cxn ang="cd4">
                  <a:pos x="hc" y="b"/>
                </a:cxn>
                <a:cxn ang="cd2">
                  <a:pos x="l" y="vc"/>
                </a:cxn>
                <a:cxn ang="f80">
                  <a:pos x="f127" y="f128"/>
                </a:cxn>
                <a:cxn ang="f80">
                  <a:pos x="f129" y="f130"/>
                </a:cxn>
                <a:cxn ang="f80">
                  <a:pos x="f131" y="f132"/>
                </a:cxn>
                <a:cxn ang="f80">
                  <a:pos x="f133" y="f134"/>
                </a:cxn>
                <a:cxn ang="f80">
                  <a:pos x="f135" y="f136"/>
                </a:cxn>
                <a:cxn ang="f80">
                  <a:pos x="f137" y="f138"/>
                </a:cxn>
                <a:cxn ang="f80">
                  <a:pos x="f139" y="f140"/>
                </a:cxn>
                <a:cxn ang="f80">
                  <a:pos x="f141" y="f142"/>
                </a:cxn>
                <a:cxn ang="f80">
                  <a:pos x="f143" y="f144"/>
                </a:cxn>
                <a:cxn ang="f80">
                  <a:pos x="f143" y="f145"/>
                </a:cxn>
              </a:cxnLst>
              <a:rect l="f123" t="f126" r="f124" b="f125"/>
              <a:pathLst>
                <a:path w="27230" h="260985">
                  <a:moveTo>
                    <a:pt x="f8" y="f9"/>
                  </a:moveTo>
                  <a:cubicBezTo>
                    <a:pt x="f10" y="f11"/>
                    <a:pt x="f12" y="f13"/>
                    <a:pt x="f14" y="f15"/>
                  </a:cubicBezTo>
                  <a:cubicBezTo>
                    <a:pt x="f16" y="f17"/>
                    <a:pt x="f18" y="f19"/>
                    <a:pt x="f20" y="f21"/>
                  </a:cubicBezTo>
                  <a:cubicBezTo>
                    <a:pt x="f22" y="f23"/>
                    <a:pt x="f24" y="f25"/>
                    <a:pt x="f26" y="f5"/>
                  </a:cubicBezTo>
                  <a:lnTo>
                    <a:pt x="f27" y="f28"/>
                  </a:lnTo>
                  <a:cubicBezTo>
                    <a:pt x="f29" y="f30"/>
                    <a:pt x="f31" y="f32"/>
                    <a:pt x="f33" y="f34"/>
                  </a:cubicBezTo>
                  <a:cubicBezTo>
                    <a:pt x="f35" y="f36"/>
                    <a:pt x="f37" y="f38"/>
                    <a:pt x="f39" y="f40"/>
                  </a:cubicBezTo>
                  <a:cubicBezTo>
                    <a:pt x="f41" y="f42"/>
                    <a:pt x="f43" y="f44"/>
                    <a:pt x="f45" y="f7"/>
                  </a:cubicBezTo>
                  <a:lnTo>
                    <a:pt x="f46" y="f47"/>
                  </a:lnTo>
                  <a:lnTo>
                    <a:pt x="f46"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6" name="Freeform: Shape 550">
              <a:extLst>
                <a:ext uri="{FF2B5EF4-FFF2-40B4-BE49-F238E27FC236}">
                  <a16:creationId xmlns:a16="http://schemas.microsoft.com/office/drawing/2014/main" id="{3414C0AC-5A84-9F00-517F-9309CD88D0C8}"/>
                </a:ext>
              </a:extLst>
            </p:cNvPr>
            <p:cNvSpPr/>
            <p:nvPr/>
          </p:nvSpPr>
          <p:spPr>
            <a:xfrm flipH="1">
              <a:off x="11481636" y="2518751"/>
              <a:ext cx="20098" cy="67885"/>
            </a:xfrm>
            <a:custGeom>
              <a:avLst/>
              <a:gdLst>
                <a:gd name="f0" fmla="val 10800000"/>
                <a:gd name="f1" fmla="val 5400000"/>
                <a:gd name="f2" fmla="val 180"/>
                <a:gd name="f3" fmla="val w"/>
                <a:gd name="f4" fmla="val h"/>
                <a:gd name="f5" fmla="val 0"/>
                <a:gd name="f6" fmla="val 20094"/>
                <a:gd name="f7" fmla="val 67887"/>
                <a:gd name="f8" fmla="val 11449"/>
                <a:gd name="f9" fmla="val 4"/>
                <a:gd name="f10" fmla="val 6465"/>
                <a:gd name="f11" fmla="val -136"/>
                <a:gd name="f12" fmla="val 2311"/>
                <a:gd name="f13" fmla="val 3792"/>
                <a:gd name="f14" fmla="val 2170"/>
                <a:gd name="f15" fmla="val 8775"/>
                <a:gd name="f16" fmla="val 2168"/>
                <a:gd name="f17" fmla="val 8813"/>
                <a:gd name="f18" fmla="val 2167"/>
                <a:gd name="f19" fmla="val 8864"/>
                <a:gd name="f20" fmla="val 8902"/>
                <a:gd name="f21" fmla="val 11445"/>
                <a:gd name="f22" fmla="val 15131"/>
                <a:gd name="f23" fmla="val 6"/>
                <a:gd name="f24" fmla="val 67888"/>
                <a:gd name="f25" fmla="val -77"/>
                <a:gd name="f26" fmla="val 65587"/>
                <a:gd name="f27" fmla="val 744"/>
                <a:gd name="f28" fmla="val 63349"/>
                <a:gd name="f29" fmla="val 2294"/>
                <a:gd name="f30" fmla="val 61659"/>
                <a:gd name="f31" fmla="val 5242"/>
                <a:gd name="f32" fmla="val 57998"/>
                <a:gd name="f33" fmla="val 10603"/>
                <a:gd name="f34" fmla="val 57413"/>
                <a:gd name="f35" fmla="val 14272"/>
                <a:gd name="f36" fmla="val 60349"/>
                <a:gd name="f37" fmla="val 14530"/>
                <a:gd name="f38" fmla="val 60565"/>
                <a:gd name="f39" fmla="val 14776"/>
                <a:gd name="f40" fmla="val 60781"/>
                <a:gd name="f41" fmla="val 15009"/>
                <a:gd name="f42" fmla="val 61023"/>
                <a:gd name="f43" fmla="val 18060"/>
                <a:gd name="f44" fmla="val 63947"/>
                <a:gd name="f45" fmla="val 20095"/>
                <a:gd name="f46" fmla="val 19905"/>
                <a:gd name="f47" fmla="val 4059"/>
                <a:gd name="f48" fmla="val 16161"/>
                <a:gd name="f49" fmla="val 258"/>
                <a:gd name="f50" fmla="+- 0 0 -90"/>
                <a:gd name="f51" fmla="*/ f3 1 20094"/>
                <a:gd name="f52" fmla="*/ f4 1 67887"/>
                <a:gd name="f53" fmla="val f5"/>
                <a:gd name="f54" fmla="val f6"/>
                <a:gd name="f55" fmla="val f7"/>
                <a:gd name="f56" fmla="*/ f50 f0 1"/>
                <a:gd name="f57" fmla="+- f55 0 f53"/>
                <a:gd name="f58" fmla="+- f54 0 f53"/>
                <a:gd name="f59" fmla="*/ f56 1 f2"/>
                <a:gd name="f60" fmla="*/ f58 1 20094"/>
                <a:gd name="f61" fmla="*/ f57 1 67887"/>
                <a:gd name="f62" fmla="*/ 11449 f58 1"/>
                <a:gd name="f63" fmla="*/ 4 f57 1"/>
                <a:gd name="f64" fmla="*/ 2170 f58 1"/>
                <a:gd name="f65" fmla="*/ 8775 f57 1"/>
                <a:gd name="f66" fmla="*/ 2167 f58 1"/>
                <a:gd name="f67" fmla="*/ 8902 f57 1"/>
                <a:gd name="f68" fmla="*/ 11445 f57 1"/>
                <a:gd name="f69" fmla="*/ 15131 f57 1"/>
                <a:gd name="f70" fmla="*/ 6 f58 1"/>
                <a:gd name="f71" fmla="*/ 67888 f57 1"/>
                <a:gd name="f72" fmla="*/ 2294 f58 1"/>
                <a:gd name="f73" fmla="*/ 61659 f57 1"/>
                <a:gd name="f74" fmla="*/ 14272 f58 1"/>
                <a:gd name="f75" fmla="*/ 60349 f57 1"/>
                <a:gd name="f76" fmla="*/ 15009 f58 1"/>
                <a:gd name="f77" fmla="*/ 61023 f57 1"/>
                <a:gd name="f78" fmla="*/ 18060 f58 1"/>
                <a:gd name="f79" fmla="*/ 63947 f57 1"/>
                <a:gd name="f80" fmla="*/ 20095 f58 1"/>
                <a:gd name="f81" fmla="+- f59 0 f1"/>
                <a:gd name="f82" fmla="*/ f62 1 20094"/>
                <a:gd name="f83" fmla="*/ f63 1 67887"/>
                <a:gd name="f84" fmla="*/ f64 1 20094"/>
                <a:gd name="f85" fmla="*/ f65 1 67887"/>
                <a:gd name="f86" fmla="*/ f66 1 20094"/>
                <a:gd name="f87" fmla="*/ f67 1 67887"/>
                <a:gd name="f88" fmla="*/ f68 1 67887"/>
                <a:gd name="f89" fmla="*/ f69 1 67887"/>
                <a:gd name="f90" fmla="*/ f70 1 20094"/>
                <a:gd name="f91" fmla="*/ f71 1 67887"/>
                <a:gd name="f92" fmla="*/ f72 1 20094"/>
                <a:gd name="f93" fmla="*/ f73 1 67887"/>
                <a:gd name="f94" fmla="*/ f74 1 20094"/>
                <a:gd name="f95" fmla="*/ f75 1 67887"/>
                <a:gd name="f96" fmla="*/ f76 1 20094"/>
                <a:gd name="f97" fmla="*/ f77 1 67887"/>
                <a:gd name="f98" fmla="*/ f78 1 20094"/>
                <a:gd name="f99" fmla="*/ f79 1 67887"/>
                <a:gd name="f100" fmla="*/ f80 1 20094"/>
                <a:gd name="f101" fmla="*/ f53 1 f60"/>
                <a:gd name="f102" fmla="*/ f54 1 f60"/>
                <a:gd name="f103" fmla="*/ f53 1 f61"/>
                <a:gd name="f104" fmla="*/ f55 1 f61"/>
                <a:gd name="f105" fmla="*/ f82 1 f60"/>
                <a:gd name="f106" fmla="*/ f83 1 f61"/>
                <a:gd name="f107" fmla="*/ f84 1 f60"/>
                <a:gd name="f108" fmla="*/ f85 1 f61"/>
                <a:gd name="f109" fmla="*/ f86 1 f60"/>
                <a:gd name="f110" fmla="*/ f87 1 f61"/>
                <a:gd name="f111" fmla="*/ f88 1 f61"/>
                <a:gd name="f112" fmla="*/ f89 1 f61"/>
                <a:gd name="f113" fmla="*/ f90 1 f60"/>
                <a:gd name="f114" fmla="*/ f91 1 f61"/>
                <a:gd name="f115" fmla="*/ f92 1 f60"/>
                <a:gd name="f116" fmla="*/ f93 1 f61"/>
                <a:gd name="f117" fmla="*/ f94 1 f60"/>
                <a:gd name="f118" fmla="*/ f95 1 f61"/>
                <a:gd name="f119" fmla="*/ f96 1 f60"/>
                <a:gd name="f120" fmla="*/ f97 1 f61"/>
                <a:gd name="f121" fmla="*/ f98 1 f60"/>
                <a:gd name="f122" fmla="*/ f99 1 f61"/>
                <a:gd name="f123" fmla="*/ f100 1 f60"/>
                <a:gd name="f124" fmla="*/ f101 f51 1"/>
                <a:gd name="f125" fmla="*/ f102 f51 1"/>
                <a:gd name="f126" fmla="*/ f104 f52 1"/>
                <a:gd name="f127" fmla="*/ f103 f52 1"/>
                <a:gd name="f128" fmla="*/ f105 f51 1"/>
                <a:gd name="f129" fmla="*/ f106 f52 1"/>
                <a:gd name="f130" fmla="*/ f107 f51 1"/>
                <a:gd name="f131" fmla="*/ f108 f52 1"/>
                <a:gd name="f132" fmla="*/ f109 f51 1"/>
                <a:gd name="f133" fmla="*/ f110 f52 1"/>
                <a:gd name="f134" fmla="*/ f111 f52 1"/>
                <a:gd name="f135" fmla="*/ f112 f52 1"/>
                <a:gd name="f136" fmla="*/ f113 f51 1"/>
                <a:gd name="f137" fmla="*/ f114 f52 1"/>
                <a:gd name="f138" fmla="*/ f115 f51 1"/>
                <a:gd name="f139" fmla="*/ f116 f52 1"/>
                <a:gd name="f140" fmla="*/ f117 f51 1"/>
                <a:gd name="f141" fmla="*/ f118 f52 1"/>
                <a:gd name="f142" fmla="*/ f119 f51 1"/>
                <a:gd name="f143" fmla="*/ f120 f52 1"/>
                <a:gd name="f144" fmla="*/ f121 f51 1"/>
                <a:gd name="f145" fmla="*/ f122 f52 1"/>
                <a:gd name="f146" fmla="*/ f123 f51 1"/>
              </a:gdLst>
              <a:ahLst/>
              <a:cxnLst>
                <a:cxn ang="3cd4">
                  <a:pos x="hc" y="t"/>
                </a:cxn>
                <a:cxn ang="0">
                  <a:pos x="r" y="vc"/>
                </a:cxn>
                <a:cxn ang="cd4">
                  <a:pos x="hc" y="b"/>
                </a:cxn>
                <a:cxn ang="cd2">
                  <a:pos x="l" y="vc"/>
                </a:cxn>
                <a:cxn ang="f81">
                  <a:pos x="f128" y="f129"/>
                </a:cxn>
                <a:cxn ang="f81">
                  <a:pos x="f130" y="f131"/>
                </a:cxn>
                <a:cxn ang="f81">
                  <a:pos x="f132" y="f133"/>
                </a:cxn>
                <a:cxn ang="f81">
                  <a:pos x="f132" y="f134"/>
                </a:cxn>
                <a:cxn ang="f81">
                  <a:pos x="f132" y="f135"/>
                </a:cxn>
                <a:cxn ang="f81">
                  <a:pos x="f136" y="f137"/>
                </a:cxn>
                <a:cxn ang="f81">
                  <a:pos x="f136" y="f137"/>
                </a:cxn>
                <a:cxn ang="f81">
                  <a:pos x="f138" y="f139"/>
                </a:cxn>
                <a:cxn ang="f81">
                  <a:pos x="f140" y="f141"/>
                </a:cxn>
                <a:cxn ang="f81">
                  <a:pos x="f142" y="f143"/>
                </a:cxn>
                <a:cxn ang="f81">
                  <a:pos x="f144" y="f145"/>
                </a:cxn>
                <a:cxn ang="f81">
                  <a:pos x="f146" y="f131"/>
                </a:cxn>
                <a:cxn ang="f81">
                  <a:pos x="f128" y="f129"/>
                </a:cxn>
              </a:cxnLst>
              <a:rect l="f124" t="f127" r="f125" b="f126"/>
              <a:pathLst>
                <a:path w="20094" h="67887">
                  <a:moveTo>
                    <a:pt x="f8" y="f9"/>
                  </a:moveTo>
                  <a:cubicBezTo>
                    <a:pt x="f10" y="f11"/>
                    <a:pt x="f12" y="f13"/>
                    <a:pt x="f14" y="f15"/>
                  </a:cubicBezTo>
                  <a:cubicBezTo>
                    <a:pt x="f16" y="f17"/>
                    <a:pt x="f18" y="f19"/>
                    <a:pt x="f18" y="f20"/>
                  </a:cubicBezTo>
                  <a:lnTo>
                    <a:pt x="f18" y="f21"/>
                  </a:lnTo>
                  <a:lnTo>
                    <a:pt x="f18" y="f22"/>
                  </a:lnTo>
                  <a:lnTo>
                    <a:pt x="f23" y="f24"/>
                  </a:lnTo>
                  <a:cubicBezTo>
                    <a:pt x="f23" y="f24"/>
                    <a:pt x="f23" y="f24"/>
                    <a:pt x="f23" y="f24"/>
                  </a:cubicBezTo>
                  <a:cubicBezTo>
                    <a:pt x="f25" y="f26"/>
                    <a:pt x="f27" y="f28"/>
                    <a:pt x="f29" y="f30"/>
                  </a:cubicBezTo>
                  <a:cubicBezTo>
                    <a:pt x="f31" y="f32"/>
                    <a:pt x="f33" y="f34"/>
                    <a:pt x="f35" y="f36"/>
                  </a:cubicBezTo>
                  <a:cubicBezTo>
                    <a:pt x="f37" y="f38"/>
                    <a:pt x="f39" y="f40"/>
                    <a:pt x="f41" y="f42"/>
                  </a:cubicBezTo>
                  <a:lnTo>
                    <a:pt x="f43" y="f44"/>
                  </a:lnTo>
                  <a:lnTo>
                    <a:pt x="f45" y="f1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7" name="Freeform: Shape 551">
              <a:extLst>
                <a:ext uri="{FF2B5EF4-FFF2-40B4-BE49-F238E27FC236}">
                  <a16:creationId xmlns:a16="http://schemas.microsoft.com/office/drawing/2014/main" id="{67ACE10E-9C1A-5A50-D5EA-673C64C24D38}"/>
                </a:ext>
              </a:extLst>
            </p:cNvPr>
            <p:cNvSpPr/>
            <p:nvPr/>
          </p:nvSpPr>
          <p:spPr>
            <a:xfrm flipH="1">
              <a:off x="11053358" y="2660748"/>
              <a:ext cx="363053" cy="349200"/>
            </a:xfrm>
            <a:custGeom>
              <a:avLst/>
              <a:gdLst>
                <a:gd name="f0" fmla="val 10800000"/>
                <a:gd name="f1" fmla="val 5400000"/>
                <a:gd name="f2" fmla="val 180"/>
                <a:gd name="f3" fmla="val w"/>
                <a:gd name="f4" fmla="val h"/>
                <a:gd name="f5" fmla="val 0"/>
                <a:gd name="f6" fmla="val 363050"/>
                <a:gd name="f7" fmla="val 349197"/>
                <a:gd name="f8" fmla="val 348000"/>
                <a:gd name="f9" fmla="val 346286"/>
                <a:gd name="f10" fmla="val 351025"/>
                <a:gd name="f11" fmla="val 349794"/>
                <a:gd name="f12" fmla="val 356325"/>
                <a:gd name="f13" fmla="val 350188"/>
                <a:gd name="f14" fmla="val 359835"/>
                <a:gd name="f15" fmla="val 347163"/>
                <a:gd name="f16" fmla="val 360150"/>
                <a:gd name="f17" fmla="val 346896"/>
                <a:gd name="f18" fmla="val 360444"/>
                <a:gd name="f19" fmla="val 346603"/>
                <a:gd name="f20" fmla="val 360715"/>
                <a:gd name="f21" fmla="val 362209"/>
                <a:gd name="f22" fmla="val 344557"/>
                <a:gd name="f23" fmla="val 363023"/>
                <a:gd name="f24" fmla="val 342345"/>
                <a:gd name="f25" fmla="val 363004"/>
                <a:gd name="f26" fmla="val 340056"/>
                <a:gd name="f27" fmla="val 363066"/>
                <a:gd name="f28" fmla="val 339421"/>
                <a:gd name="f29" fmla="val 338785"/>
                <a:gd name="f30" fmla="val 338149"/>
                <a:gd name="f31" fmla="val 336497"/>
                <a:gd name="f32" fmla="val 362241"/>
                <a:gd name="f33" fmla="val 335099"/>
                <a:gd name="f34" fmla="val 361096"/>
                <a:gd name="f35" fmla="val 333573"/>
                <a:gd name="f36" fmla="val 348382"/>
                <a:gd name="f37" fmla="val 320861"/>
                <a:gd name="f38" fmla="val 12715"/>
                <a:gd name="f39" fmla="val 15896"/>
                <a:gd name="f40" fmla="val 3636"/>
                <a:gd name="f41" fmla="val 9077"/>
                <a:gd name="f42" fmla="val 12712"/>
                <a:gd name="f43" fmla="val 9583"/>
                <a:gd name="f44" fmla="val 16221"/>
                <a:gd name="f45" fmla="val 4198"/>
                <a:gd name="f46" fmla="val 16526"/>
                <a:gd name="f47" fmla="val 687"/>
                <a:gd name="f48" fmla="val 13399"/>
                <a:gd name="f49" fmla="val 445"/>
                <a:gd name="f50" fmla="val 13183"/>
                <a:gd name="f51" fmla="val 216"/>
                <a:gd name="f52" fmla="val 12954"/>
                <a:gd name="f53" fmla="val 13986"/>
                <a:gd name="f54" fmla="val 26060"/>
                <a:gd name="f55" fmla="val 343805"/>
                <a:gd name="f56" fmla="+- 0 0 -90"/>
                <a:gd name="f57" fmla="*/ f3 1 363050"/>
                <a:gd name="f58" fmla="*/ f4 1 349197"/>
                <a:gd name="f59" fmla="val f5"/>
                <a:gd name="f60" fmla="val f6"/>
                <a:gd name="f61" fmla="val f7"/>
                <a:gd name="f62" fmla="*/ f56 f0 1"/>
                <a:gd name="f63" fmla="+- f61 0 f59"/>
                <a:gd name="f64" fmla="+- f60 0 f59"/>
                <a:gd name="f65" fmla="*/ f62 1 f2"/>
                <a:gd name="f66" fmla="*/ f64 1 363050"/>
                <a:gd name="f67" fmla="*/ f63 1 349197"/>
                <a:gd name="f68" fmla="*/ 348000 f64 1"/>
                <a:gd name="f69" fmla="*/ 346286 f63 1"/>
                <a:gd name="f70" fmla="*/ 359835 f64 1"/>
                <a:gd name="f71" fmla="*/ 347163 f63 1"/>
                <a:gd name="f72" fmla="*/ 360715 f64 1"/>
                <a:gd name="f73" fmla="*/ 363004 f64 1"/>
                <a:gd name="f74" fmla="*/ 340056 f63 1"/>
                <a:gd name="f75" fmla="*/ 338149 f63 1"/>
                <a:gd name="f76" fmla="*/ 336497 f63 1"/>
                <a:gd name="f77" fmla="*/ 362241 f64 1"/>
                <a:gd name="f78" fmla="*/ 335099 f63 1"/>
                <a:gd name="f79" fmla="*/ 361096 f64 1"/>
                <a:gd name="f80" fmla="*/ 333573 f63 1"/>
                <a:gd name="f81" fmla="*/ 348382 f64 1"/>
                <a:gd name="f82" fmla="*/ 320861 f63 1"/>
                <a:gd name="f83" fmla="*/ 12715 f64 1"/>
                <a:gd name="f84" fmla="*/ 0 f63 1"/>
                <a:gd name="f85" fmla="*/ 12712 f63 1"/>
                <a:gd name="f86" fmla="*/ 687 f64 1"/>
                <a:gd name="f87" fmla="*/ 13399 f63 1"/>
                <a:gd name="f88" fmla="*/ 0 f64 1"/>
                <a:gd name="f89" fmla="*/ 13986 f64 1"/>
                <a:gd name="f90" fmla="*/ 26060 f63 1"/>
                <a:gd name="f91" fmla="*/ 343805 f64 1"/>
                <a:gd name="f92" fmla="*/ 342345 f63 1"/>
                <a:gd name="f93" fmla="+- f65 0 f1"/>
                <a:gd name="f94" fmla="*/ f68 1 363050"/>
                <a:gd name="f95" fmla="*/ f69 1 349197"/>
                <a:gd name="f96" fmla="*/ f70 1 363050"/>
                <a:gd name="f97" fmla="*/ f71 1 349197"/>
                <a:gd name="f98" fmla="*/ f72 1 363050"/>
                <a:gd name="f99" fmla="*/ f73 1 363050"/>
                <a:gd name="f100" fmla="*/ f74 1 349197"/>
                <a:gd name="f101" fmla="*/ f75 1 349197"/>
                <a:gd name="f102" fmla="*/ f76 1 349197"/>
                <a:gd name="f103" fmla="*/ f77 1 363050"/>
                <a:gd name="f104" fmla="*/ f78 1 349197"/>
                <a:gd name="f105" fmla="*/ f79 1 363050"/>
                <a:gd name="f106" fmla="*/ f80 1 349197"/>
                <a:gd name="f107" fmla="*/ f81 1 363050"/>
                <a:gd name="f108" fmla="*/ f82 1 349197"/>
                <a:gd name="f109" fmla="*/ f83 1 363050"/>
                <a:gd name="f110" fmla="*/ f84 1 349197"/>
                <a:gd name="f111" fmla="*/ f85 1 349197"/>
                <a:gd name="f112" fmla="*/ f86 1 363050"/>
                <a:gd name="f113" fmla="*/ f87 1 349197"/>
                <a:gd name="f114" fmla="*/ f88 1 363050"/>
                <a:gd name="f115" fmla="*/ f89 1 363050"/>
                <a:gd name="f116" fmla="*/ f90 1 349197"/>
                <a:gd name="f117" fmla="*/ f91 1 363050"/>
                <a:gd name="f118" fmla="*/ f92 1 349197"/>
                <a:gd name="f119" fmla="*/ f59 1 f66"/>
                <a:gd name="f120" fmla="*/ f60 1 f66"/>
                <a:gd name="f121" fmla="*/ f59 1 f67"/>
                <a:gd name="f122" fmla="*/ f61 1 f67"/>
                <a:gd name="f123" fmla="*/ f94 1 f66"/>
                <a:gd name="f124" fmla="*/ f95 1 f67"/>
                <a:gd name="f125" fmla="*/ f96 1 f66"/>
                <a:gd name="f126" fmla="*/ f97 1 f67"/>
                <a:gd name="f127" fmla="*/ f98 1 f66"/>
                <a:gd name="f128" fmla="*/ f99 1 f66"/>
                <a:gd name="f129" fmla="*/ f100 1 f67"/>
                <a:gd name="f130" fmla="*/ f101 1 f67"/>
                <a:gd name="f131" fmla="*/ f102 1 f67"/>
                <a:gd name="f132" fmla="*/ f103 1 f66"/>
                <a:gd name="f133" fmla="*/ f104 1 f67"/>
                <a:gd name="f134" fmla="*/ f105 1 f66"/>
                <a:gd name="f135" fmla="*/ f106 1 f67"/>
                <a:gd name="f136" fmla="*/ f107 1 f66"/>
                <a:gd name="f137" fmla="*/ f108 1 f67"/>
                <a:gd name="f138" fmla="*/ f109 1 f66"/>
                <a:gd name="f139" fmla="*/ f110 1 f67"/>
                <a:gd name="f140" fmla="*/ f111 1 f67"/>
                <a:gd name="f141" fmla="*/ f112 1 f66"/>
                <a:gd name="f142" fmla="*/ f113 1 f67"/>
                <a:gd name="f143" fmla="*/ f114 1 f66"/>
                <a:gd name="f144" fmla="*/ f115 1 f66"/>
                <a:gd name="f145" fmla="*/ f116 1 f67"/>
                <a:gd name="f146" fmla="*/ f117 1 f66"/>
                <a:gd name="f147" fmla="*/ f118 1 f67"/>
                <a:gd name="f148" fmla="*/ f119 f57 1"/>
                <a:gd name="f149" fmla="*/ f120 f57 1"/>
                <a:gd name="f150" fmla="*/ f122 f58 1"/>
                <a:gd name="f151" fmla="*/ f121 f58 1"/>
                <a:gd name="f152" fmla="*/ f123 f57 1"/>
                <a:gd name="f153" fmla="*/ f124 f58 1"/>
                <a:gd name="f154" fmla="*/ f125 f57 1"/>
                <a:gd name="f155" fmla="*/ f126 f58 1"/>
                <a:gd name="f156" fmla="*/ f127 f57 1"/>
                <a:gd name="f157" fmla="*/ f128 f57 1"/>
                <a:gd name="f158" fmla="*/ f129 f58 1"/>
                <a:gd name="f159" fmla="*/ f130 f58 1"/>
                <a:gd name="f160" fmla="*/ f131 f58 1"/>
                <a:gd name="f161" fmla="*/ f132 f57 1"/>
                <a:gd name="f162" fmla="*/ f133 f58 1"/>
                <a:gd name="f163" fmla="*/ f134 f57 1"/>
                <a:gd name="f164" fmla="*/ f135 f58 1"/>
                <a:gd name="f165" fmla="*/ f136 f57 1"/>
                <a:gd name="f166" fmla="*/ f137 f58 1"/>
                <a:gd name="f167" fmla="*/ f138 f57 1"/>
                <a:gd name="f168" fmla="*/ f139 f58 1"/>
                <a:gd name="f169" fmla="*/ f140 f58 1"/>
                <a:gd name="f170" fmla="*/ f141 f57 1"/>
                <a:gd name="f171" fmla="*/ f142 f58 1"/>
                <a:gd name="f172" fmla="*/ f143 f57 1"/>
                <a:gd name="f173" fmla="*/ f144 f57 1"/>
                <a:gd name="f174" fmla="*/ f145 f58 1"/>
                <a:gd name="f175" fmla="*/ f146 f57 1"/>
                <a:gd name="f176" fmla="*/ f147 f58 1"/>
              </a:gdLst>
              <a:ahLst/>
              <a:cxnLst>
                <a:cxn ang="3cd4">
                  <a:pos x="hc" y="t"/>
                </a:cxn>
                <a:cxn ang="0">
                  <a:pos x="r" y="vc"/>
                </a:cxn>
                <a:cxn ang="cd4">
                  <a:pos x="hc" y="b"/>
                </a:cxn>
                <a:cxn ang="cd2">
                  <a:pos x="l" y="vc"/>
                </a:cxn>
                <a:cxn ang="f93">
                  <a:pos x="f152" y="f153"/>
                </a:cxn>
                <a:cxn ang="f93">
                  <a:pos x="f154" y="f155"/>
                </a:cxn>
                <a:cxn ang="f93">
                  <a:pos x="f156" y="f153"/>
                </a:cxn>
                <a:cxn ang="f93">
                  <a:pos x="f157" y="f158"/>
                </a:cxn>
                <a:cxn ang="f93">
                  <a:pos x="f157" y="f159"/>
                </a:cxn>
                <a:cxn ang="f93">
                  <a:pos x="f157" y="f160"/>
                </a:cxn>
                <a:cxn ang="f93">
                  <a:pos x="f161" y="f162"/>
                </a:cxn>
                <a:cxn ang="f93">
                  <a:pos x="f163" y="f164"/>
                </a:cxn>
                <a:cxn ang="f93">
                  <a:pos x="f163" y="f164"/>
                </a:cxn>
                <a:cxn ang="f93">
                  <a:pos x="f165" y="f166"/>
                </a:cxn>
                <a:cxn ang="f93">
                  <a:pos x="f165" y="f166"/>
                </a:cxn>
                <a:cxn ang="f93">
                  <a:pos x="f167" y="f168"/>
                </a:cxn>
                <a:cxn ang="f93">
                  <a:pos x="f167" y="f169"/>
                </a:cxn>
                <a:cxn ang="f93">
                  <a:pos x="f170" y="f171"/>
                </a:cxn>
                <a:cxn ang="f93">
                  <a:pos x="f172" y="f169"/>
                </a:cxn>
                <a:cxn ang="f93">
                  <a:pos x="f173" y="f174"/>
                </a:cxn>
                <a:cxn ang="f93">
                  <a:pos x="f175" y="f176"/>
                </a:cxn>
              </a:cxnLst>
              <a:rect l="f148" t="f151" r="f149" b="f150"/>
              <a:pathLst>
                <a:path w="363050" h="349197">
                  <a:moveTo>
                    <a:pt x="f8" y="f9"/>
                  </a:moveTo>
                  <a:cubicBezTo>
                    <a:pt x="f10" y="f11"/>
                    <a:pt x="f12" y="f13"/>
                    <a:pt x="f14" y="f15"/>
                  </a:cubicBezTo>
                  <a:cubicBezTo>
                    <a:pt x="f16" y="f17"/>
                    <a:pt x="f18" y="f19"/>
                    <a:pt x="f20" y="f9"/>
                  </a:cubicBezTo>
                  <a:cubicBezTo>
                    <a:pt x="f21" y="f22"/>
                    <a:pt x="f23" y="f24"/>
                    <a:pt x="f25" y="f26"/>
                  </a:cubicBezTo>
                  <a:cubicBezTo>
                    <a:pt x="f27" y="f28"/>
                    <a:pt x="f27" y="f29"/>
                    <a:pt x="f25" y="f30"/>
                  </a:cubicBezTo>
                  <a:lnTo>
                    <a:pt x="f25" y="f31"/>
                  </a:lnTo>
                  <a:lnTo>
                    <a:pt x="f32" y="f33"/>
                  </a:lnTo>
                  <a:lnTo>
                    <a:pt x="f34" y="f35"/>
                  </a:lnTo>
                  <a:cubicBezTo>
                    <a:pt x="f34" y="f35"/>
                    <a:pt x="f34" y="f35"/>
                    <a:pt x="f34" y="f35"/>
                  </a:cubicBezTo>
                  <a:lnTo>
                    <a:pt x="f36" y="f37"/>
                  </a:lnTo>
                  <a:lnTo>
                    <a:pt x="f36" y="f37"/>
                  </a:lnTo>
                  <a:lnTo>
                    <a:pt x="f38" y="f5"/>
                  </a:lnTo>
                  <a:cubicBezTo>
                    <a:pt x="f39" y="f40"/>
                    <a:pt x="f39" y="f41"/>
                    <a:pt x="f38" y="f42"/>
                  </a:cubicBezTo>
                  <a:cubicBezTo>
                    <a:pt x="f43" y="f44"/>
                    <a:pt x="f45" y="f46"/>
                    <a:pt x="f47" y="f48"/>
                  </a:cubicBezTo>
                  <a:cubicBezTo>
                    <a:pt x="f49" y="f50"/>
                    <a:pt x="f51" y="f52"/>
                    <a:pt x="f5" y="f42"/>
                  </a:cubicBezTo>
                  <a:lnTo>
                    <a:pt x="f53" y="f54"/>
                  </a:lnTo>
                  <a:lnTo>
                    <a:pt x="f55"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8" name="Freeform: Shape 552">
              <a:extLst>
                <a:ext uri="{FF2B5EF4-FFF2-40B4-BE49-F238E27FC236}">
                  <a16:creationId xmlns:a16="http://schemas.microsoft.com/office/drawing/2014/main" id="{770F585C-6E60-7504-1FCE-5786F1184703}"/>
                </a:ext>
              </a:extLst>
            </p:cNvPr>
            <p:cNvSpPr/>
            <p:nvPr/>
          </p:nvSpPr>
          <p:spPr>
            <a:xfrm flipH="1">
              <a:off x="11400547" y="2578498"/>
              <a:ext cx="100968" cy="98672"/>
            </a:xfrm>
            <a:custGeom>
              <a:avLst/>
              <a:gdLst>
                <a:gd name="f0" fmla="val 10800000"/>
                <a:gd name="f1" fmla="val 5400000"/>
                <a:gd name="f2" fmla="val 180"/>
                <a:gd name="f3" fmla="val w"/>
                <a:gd name="f4" fmla="val h"/>
                <a:gd name="f5" fmla="val 0"/>
                <a:gd name="f6" fmla="val 100971"/>
                <a:gd name="f7" fmla="val 98673"/>
                <a:gd name="f8" fmla="val 98585"/>
                <a:gd name="f9" fmla="val 95345"/>
                <a:gd name="f10" fmla="val 101767"/>
                <a:gd name="f11" fmla="val 91709"/>
                <a:gd name="f12" fmla="val 86268"/>
                <a:gd name="f13" fmla="val 82632"/>
                <a:gd name="f14" fmla="val 18102"/>
                <a:gd name="f15" fmla="val 5468"/>
                <a:gd name="f16" fmla="val 15050"/>
                <a:gd name="f17" fmla="val 2544"/>
                <a:gd name="f18" fmla="val 11752"/>
                <a:gd name="f19" fmla="val -812"/>
                <a:gd name="f20" fmla="val 6358"/>
                <a:gd name="f21" fmla="val -850"/>
                <a:gd name="f22" fmla="val 3003"/>
                <a:gd name="f23" fmla="val 2443"/>
                <a:gd name="f24" fmla="val 2766"/>
                <a:gd name="f25" fmla="val 2672"/>
                <a:gd name="f26" fmla="val 2926"/>
                <a:gd name="f27" fmla="val 2335"/>
                <a:gd name="f28" fmla="val 3180"/>
                <a:gd name="f29" fmla="val 785"/>
                <a:gd name="f30" fmla="val 4871"/>
                <a:gd name="f31" fmla="val -36"/>
                <a:gd name="f32" fmla="val 7108"/>
                <a:gd name="f33" fmla="val 47"/>
                <a:gd name="f34" fmla="val 9409"/>
                <a:gd name="f35" fmla="val -16"/>
                <a:gd name="f36" fmla="val 10045"/>
                <a:gd name="f37" fmla="val 10680"/>
                <a:gd name="f38" fmla="val 11316"/>
                <a:gd name="f39" fmla="val 12969"/>
                <a:gd name="f40" fmla="val 937"/>
                <a:gd name="f41" fmla="val 14367"/>
                <a:gd name="f42" fmla="val 1200"/>
                <a:gd name="f43" fmla="val 14952"/>
                <a:gd name="f44" fmla="val 1590"/>
                <a:gd name="f45" fmla="val 15473"/>
                <a:gd name="f46" fmla="val 2081"/>
                <a:gd name="f47" fmla="val 15892"/>
                <a:gd name="f48" fmla="val 82565"/>
                <a:gd name="f49" fmla="val 93056"/>
                <a:gd name="f50" fmla="val 85616"/>
                <a:gd name="f51" fmla="val 95980"/>
                <a:gd name="f52" fmla="val 88834"/>
                <a:gd name="f53" fmla="val 99413"/>
                <a:gd name="f54" fmla="val 94225"/>
                <a:gd name="f55" fmla="val 99591"/>
                <a:gd name="f56" fmla="val 97657"/>
                <a:gd name="f57" fmla="val 96362"/>
                <a:gd name="f58" fmla="val 97994"/>
                <a:gd name="f59" fmla="val 96057"/>
                <a:gd name="f60" fmla="val 98304"/>
                <a:gd name="f61" fmla="val 95714"/>
                <a:gd name="f62" fmla="+- 0 0 -90"/>
                <a:gd name="f63" fmla="*/ f3 1 100971"/>
                <a:gd name="f64" fmla="*/ f4 1 98673"/>
                <a:gd name="f65" fmla="val f5"/>
                <a:gd name="f66" fmla="val f6"/>
                <a:gd name="f67" fmla="val f7"/>
                <a:gd name="f68" fmla="*/ f62 f0 1"/>
                <a:gd name="f69" fmla="+- f67 0 f65"/>
                <a:gd name="f70" fmla="+- f66 0 f65"/>
                <a:gd name="f71" fmla="*/ f68 1 f2"/>
                <a:gd name="f72" fmla="*/ f70 1 100971"/>
                <a:gd name="f73" fmla="*/ f69 1 98673"/>
                <a:gd name="f74" fmla="*/ 98585 f70 1"/>
                <a:gd name="f75" fmla="*/ 95345 f69 1"/>
                <a:gd name="f76" fmla="*/ 82632 f69 1"/>
                <a:gd name="f77" fmla="*/ 18102 f70 1"/>
                <a:gd name="f78" fmla="*/ 5468 f69 1"/>
                <a:gd name="f79" fmla="*/ 15050 f70 1"/>
                <a:gd name="f80" fmla="*/ 2544 f69 1"/>
                <a:gd name="f81" fmla="*/ 3003 f70 1"/>
                <a:gd name="f82" fmla="*/ 2443 f69 1"/>
                <a:gd name="f83" fmla="*/ 2335 f70 1"/>
                <a:gd name="f84" fmla="*/ 3180 f69 1"/>
                <a:gd name="f85" fmla="*/ 47 f70 1"/>
                <a:gd name="f86" fmla="*/ 9409 f69 1"/>
                <a:gd name="f87" fmla="*/ 11316 f69 1"/>
                <a:gd name="f88" fmla="*/ 12969 f69 1"/>
                <a:gd name="f89" fmla="*/ 937 f70 1"/>
                <a:gd name="f90" fmla="*/ 14367 f69 1"/>
                <a:gd name="f91" fmla="*/ 2081 f70 1"/>
                <a:gd name="f92" fmla="*/ 15892 f69 1"/>
                <a:gd name="f93" fmla="*/ 82565 f70 1"/>
                <a:gd name="f94" fmla="*/ 93056 f69 1"/>
                <a:gd name="f95" fmla="*/ 85616 f70 1"/>
                <a:gd name="f96" fmla="*/ 95980 f69 1"/>
                <a:gd name="f97" fmla="*/ 97657 f70 1"/>
                <a:gd name="f98" fmla="*/ 96362 f69 1"/>
                <a:gd name="f99" fmla="+- f71 0 f1"/>
                <a:gd name="f100" fmla="*/ f74 1 100971"/>
                <a:gd name="f101" fmla="*/ f75 1 98673"/>
                <a:gd name="f102" fmla="*/ f76 1 98673"/>
                <a:gd name="f103" fmla="*/ f77 1 100971"/>
                <a:gd name="f104" fmla="*/ f78 1 98673"/>
                <a:gd name="f105" fmla="*/ f79 1 100971"/>
                <a:gd name="f106" fmla="*/ f80 1 98673"/>
                <a:gd name="f107" fmla="*/ f81 1 100971"/>
                <a:gd name="f108" fmla="*/ f82 1 98673"/>
                <a:gd name="f109" fmla="*/ f83 1 100971"/>
                <a:gd name="f110" fmla="*/ f84 1 98673"/>
                <a:gd name="f111" fmla="*/ f85 1 100971"/>
                <a:gd name="f112" fmla="*/ f86 1 98673"/>
                <a:gd name="f113" fmla="*/ f87 1 98673"/>
                <a:gd name="f114" fmla="*/ f88 1 98673"/>
                <a:gd name="f115" fmla="*/ f89 1 100971"/>
                <a:gd name="f116" fmla="*/ f90 1 98673"/>
                <a:gd name="f117" fmla="*/ f91 1 100971"/>
                <a:gd name="f118" fmla="*/ f92 1 98673"/>
                <a:gd name="f119" fmla="*/ f93 1 100971"/>
                <a:gd name="f120" fmla="*/ f94 1 98673"/>
                <a:gd name="f121" fmla="*/ f95 1 100971"/>
                <a:gd name="f122" fmla="*/ f96 1 98673"/>
                <a:gd name="f123" fmla="*/ f97 1 100971"/>
                <a:gd name="f124" fmla="*/ f98 1 98673"/>
                <a:gd name="f125" fmla="*/ f65 1 f72"/>
                <a:gd name="f126" fmla="*/ f66 1 f72"/>
                <a:gd name="f127" fmla="*/ f65 1 f73"/>
                <a:gd name="f128" fmla="*/ f67 1 f73"/>
                <a:gd name="f129" fmla="*/ f100 1 f72"/>
                <a:gd name="f130" fmla="*/ f101 1 f73"/>
                <a:gd name="f131" fmla="*/ f102 1 f73"/>
                <a:gd name="f132" fmla="*/ f103 1 f72"/>
                <a:gd name="f133" fmla="*/ f104 1 f73"/>
                <a:gd name="f134" fmla="*/ f105 1 f72"/>
                <a:gd name="f135" fmla="*/ f106 1 f73"/>
                <a:gd name="f136" fmla="*/ f107 1 f72"/>
                <a:gd name="f137" fmla="*/ f108 1 f73"/>
                <a:gd name="f138" fmla="*/ f109 1 f72"/>
                <a:gd name="f139" fmla="*/ f110 1 f73"/>
                <a:gd name="f140" fmla="*/ f111 1 f72"/>
                <a:gd name="f141" fmla="*/ f112 1 f73"/>
                <a:gd name="f142" fmla="*/ f113 1 f73"/>
                <a:gd name="f143" fmla="*/ f114 1 f73"/>
                <a:gd name="f144" fmla="*/ f115 1 f72"/>
                <a:gd name="f145" fmla="*/ f116 1 f73"/>
                <a:gd name="f146" fmla="*/ f117 1 f72"/>
                <a:gd name="f147" fmla="*/ f118 1 f73"/>
                <a:gd name="f148" fmla="*/ f119 1 f72"/>
                <a:gd name="f149" fmla="*/ f120 1 f73"/>
                <a:gd name="f150" fmla="*/ f121 1 f72"/>
                <a:gd name="f151" fmla="*/ f122 1 f73"/>
                <a:gd name="f152" fmla="*/ f123 1 f72"/>
                <a:gd name="f153" fmla="*/ f124 1 f73"/>
                <a:gd name="f154" fmla="*/ f125 f63 1"/>
                <a:gd name="f155" fmla="*/ f126 f63 1"/>
                <a:gd name="f156" fmla="*/ f128 f64 1"/>
                <a:gd name="f157" fmla="*/ f127 f64 1"/>
                <a:gd name="f158" fmla="*/ f129 f63 1"/>
                <a:gd name="f159" fmla="*/ f130 f64 1"/>
                <a:gd name="f160" fmla="*/ f131 f64 1"/>
                <a:gd name="f161" fmla="*/ f132 f63 1"/>
                <a:gd name="f162" fmla="*/ f133 f64 1"/>
                <a:gd name="f163" fmla="*/ f134 f63 1"/>
                <a:gd name="f164" fmla="*/ f135 f64 1"/>
                <a:gd name="f165" fmla="*/ f136 f63 1"/>
                <a:gd name="f166" fmla="*/ f137 f64 1"/>
                <a:gd name="f167" fmla="*/ f138 f63 1"/>
                <a:gd name="f168" fmla="*/ f139 f64 1"/>
                <a:gd name="f169" fmla="*/ f140 f63 1"/>
                <a:gd name="f170" fmla="*/ f141 f64 1"/>
                <a:gd name="f171" fmla="*/ f142 f64 1"/>
                <a:gd name="f172" fmla="*/ f143 f64 1"/>
                <a:gd name="f173" fmla="*/ f144 f63 1"/>
                <a:gd name="f174" fmla="*/ f145 f64 1"/>
                <a:gd name="f175" fmla="*/ f146 f63 1"/>
                <a:gd name="f176" fmla="*/ f147 f64 1"/>
                <a:gd name="f177" fmla="*/ f148 f63 1"/>
                <a:gd name="f178" fmla="*/ f149 f64 1"/>
                <a:gd name="f179" fmla="*/ f150 f63 1"/>
                <a:gd name="f180" fmla="*/ f151 f64 1"/>
                <a:gd name="f181" fmla="*/ f152 f63 1"/>
                <a:gd name="f182" fmla="*/ f153 f64 1"/>
              </a:gdLst>
              <a:ahLst/>
              <a:cxnLst>
                <a:cxn ang="3cd4">
                  <a:pos x="hc" y="t"/>
                </a:cxn>
                <a:cxn ang="0">
                  <a:pos x="r" y="vc"/>
                </a:cxn>
                <a:cxn ang="cd4">
                  <a:pos x="hc" y="b"/>
                </a:cxn>
                <a:cxn ang="cd2">
                  <a:pos x="l" y="vc"/>
                </a:cxn>
                <a:cxn ang="f99">
                  <a:pos x="f158" y="f159"/>
                </a:cxn>
                <a:cxn ang="f99">
                  <a:pos x="f158" y="f160"/>
                </a:cxn>
                <a:cxn ang="f99">
                  <a:pos x="f161" y="f162"/>
                </a:cxn>
                <a:cxn ang="f99">
                  <a:pos x="f163" y="f164"/>
                </a:cxn>
                <a:cxn ang="f99">
                  <a:pos x="f165" y="f166"/>
                </a:cxn>
                <a:cxn ang="f99">
                  <a:pos x="f167" y="f168"/>
                </a:cxn>
                <a:cxn ang="f99">
                  <a:pos x="f169" y="f170"/>
                </a:cxn>
                <a:cxn ang="f99">
                  <a:pos x="f169" y="f171"/>
                </a:cxn>
                <a:cxn ang="f99">
                  <a:pos x="f169" y="f172"/>
                </a:cxn>
                <a:cxn ang="f99">
                  <a:pos x="f173" y="f174"/>
                </a:cxn>
                <a:cxn ang="f99">
                  <a:pos x="f175" y="f176"/>
                </a:cxn>
                <a:cxn ang="f99">
                  <a:pos x="f175" y="f176"/>
                </a:cxn>
                <a:cxn ang="f99">
                  <a:pos x="f177" y="f178"/>
                </a:cxn>
                <a:cxn ang="f99">
                  <a:pos x="f179" y="f180"/>
                </a:cxn>
                <a:cxn ang="f99">
                  <a:pos x="f181" y="f182"/>
                </a:cxn>
                <a:cxn ang="f99">
                  <a:pos x="f158" y="f159"/>
                </a:cxn>
              </a:cxnLst>
              <a:rect l="f154" t="f157" r="f155" b="f156"/>
              <a:pathLst>
                <a:path w="100971" h="98673">
                  <a:moveTo>
                    <a:pt x="f8" y="f9"/>
                  </a:moveTo>
                  <a:cubicBezTo>
                    <a:pt x="f10" y="f11"/>
                    <a:pt x="f10" y="f12"/>
                    <a:pt x="f8" y="f13"/>
                  </a:cubicBezTo>
                  <a:lnTo>
                    <a:pt x="f14" y="f15"/>
                  </a:lnTo>
                  <a:lnTo>
                    <a:pt x="f16" y="f17"/>
                  </a:lnTo>
                  <a:cubicBezTo>
                    <a:pt x="f18" y="f19"/>
                    <a:pt x="f20" y="f21"/>
                    <a:pt x="f22" y="f23"/>
                  </a:cubicBezTo>
                  <a:cubicBezTo>
                    <a:pt x="f24" y="f25"/>
                    <a:pt x="f17" y="f26"/>
                    <a:pt x="f27" y="f28"/>
                  </a:cubicBezTo>
                  <a:cubicBezTo>
                    <a:pt x="f29" y="f30"/>
                    <a:pt x="f31" y="f32"/>
                    <a:pt x="f33" y="f34"/>
                  </a:cubicBezTo>
                  <a:cubicBezTo>
                    <a:pt x="f35" y="f36"/>
                    <a:pt x="f35" y="f37"/>
                    <a:pt x="f33" y="f38"/>
                  </a:cubicBezTo>
                  <a:lnTo>
                    <a:pt x="f33" y="f39"/>
                  </a:lnTo>
                  <a:lnTo>
                    <a:pt x="f40" y="f41"/>
                  </a:lnTo>
                  <a:cubicBezTo>
                    <a:pt x="f42" y="f43"/>
                    <a:pt x="f44" y="f45"/>
                    <a:pt x="f46" y="f47"/>
                  </a:cubicBezTo>
                  <a:lnTo>
                    <a:pt x="f46" y="f47"/>
                  </a:lnTo>
                  <a:lnTo>
                    <a:pt x="f48" y="f49"/>
                  </a:lnTo>
                  <a:lnTo>
                    <a:pt x="f50" y="f51"/>
                  </a:lnTo>
                  <a:cubicBezTo>
                    <a:pt x="f52" y="f53"/>
                    <a:pt x="f54" y="f55"/>
                    <a:pt x="f56"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9" name="Freeform: Shape 553">
              <a:extLst>
                <a:ext uri="{FF2B5EF4-FFF2-40B4-BE49-F238E27FC236}">
                  <a16:creationId xmlns:a16="http://schemas.microsoft.com/office/drawing/2014/main" id="{91F58330-FDF8-B751-8082-59FD2A159880}"/>
                </a:ext>
              </a:extLst>
            </p:cNvPr>
            <p:cNvSpPr/>
            <p:nvPr/>
          </p:nvSpPr>
          <p:spPr>
            <a:xfrm flipH="1">
              <a:off x="11571640" y="4123313"/>
              <a:ext cx="29023" cy="330391"/>
            </a:xfrm>
            <a:custGeom>
              <a:avLst/>
              <a:gdLst>
                <a:gd name="f0" fmla="val 10800000"/>
                <a:gd name="f1" fmla="val 5400000"/>
                <a:gd name="f2" fmla="val 180"/>
                <a:gd name="f3" fmla="val w"/>
                <a:gd name="f4" fmla="val h"/>
                <a:gd name="f5" fmla="val 0"/>
                <a:gd name="f6" fmla="val 29019"/>
                <a:gd name="f7" fmla="val 330395"/>
                <a:gd name="f8" fmla="val 29011"/>
                <a:gd name="f9" fmla="val 9663"/>
                <a:gd name="f10" fmla="val 29232"/>
                <a:gd name="f11" fmla="val 4679"/>
                <a:gd name="f12" fmla="val 25468"/>
                <a:gd name="f13" fmla="val 408"/>
                <a:gd name="f14" fmla="val 20492"/>
                <a:gd name="f15" fmla="val 1"/>
                <a:gd name="f16" fmla="val 15506"/>
                <a:gd name="f17" fmla="val -75"/>
                <a:gd name="f18" fmla="val 11408"/>
                <a:gd name="f19" fmla="val 3916"/>
                <a:gd name="f20" fmla="val 11338"/>
                <a:gd name="f21" fmla="val 8900"/>
                <a:gd name="f22" fmla="val 11337"/>
                <a:gd name="f23" fmla="val 8938"/>
                <a:gd name="f24" fmla="val 8989"/>
                <a:gd name="f25" fmla="val 9027"/>
                <a:gd name="f26" fmla="val 21"/>
                <a:gd name="f27" fmla="val 318446"/>
                <a:gd name="f28" fmla="val 323023"/>
                <a:gd name="f29" fmla="val 329633"/>
                <a:gd name="f30" fmla="val -315"/>
                <a:gd name="f31" fmla="val 324726"/>
                <a:gd name="f32" fmla="val 3388"/>
                <a:gd name="f33" fmla="val 320480"/>
                <a:gd name="f34" fmla="val 8292"/>
                <a:gd name="f35" fmla="val 320150"/>
                <a:gd name="f36" fmla="val 13196"/>
                <a:gd name="f37" fmla="val 319806"/>
                <a:gd name="f38" fmla="val 17444"/>
                <a:gd name="f39" fmla="val 323519"/>
                <a:gd name="f40" fmla="val 17780"/>
                <a:gd name="f41" fmla="val 328413"/>
                <a:gd name="f42" fmla="val 17826"/>
                <a:gd name="f43" fmla="val 329074"/>
                <a:gd name="f44" fmla="val 17796"/>
                <a:gd name="f45" fmla="val 329748"/>
                <a:gd name="f46" fmla="val 17695"/>
                <a:gd name="f47" fmla="val 330396"/>
                <a:gd name="f48" fmla="val 28883"/>
                <a:gd name="f49" fmla="val 20595"/>
                <a:gd name="f50" fmla="val 16146"/>
                <a:gd name="f51" fmla="+- 0 0 -90"/>
                <a:gd name="f52" fmla="*/ f3 1 29019"/>
                <a:gd name="f53" fmla="*/ f4 1 330395"/>
                <a:gd name="f54" fmla="val f5"/>
                <a:gd name="f55" fmla="val f6"/>
                <a:gd name="f56" fmla="val f7"/>
                <a:gd name="f57" fmla="*/ f51 f0 1"/>
                <a:gd name="f58" fmla="+- f56 0 f54"/>
                <a:gd name="f59" fmla="+- f55 0 f54"/>
                <a:gd name="f60" fmla="*/ f57 1 f2"/>
                <a:gd name="f61" fmla="*/ f59 1 29019"/>
                <a:gd name="f62" fmla="*/ f58 1 330395"/>
                <a:gd name="f63" fmla="*/ 29011 f59 1"/>
                <a:gd name="f64" fmla="*/ 9663 f58 1"/>
                <a:gd name="f65" fmla="*/ 20492 f59 1"/>
                <a:gd name="f66" fmla="*/ 1 f58 1"/>
                <a:gd name="f67" fmla="*/ 11338 f59 1"/>
                <a:gd name="f68" fmla="*/ 8900 f58 1"/>
                <a:gd name="f69" fmla="*/ 11337 f59 1"/>
                <a:gd name="f70" fmla="*/ 9027 f58 1"/>
                <a:gd name="f71" fmla="*/ 21 f59 1"/>
                <a:gd name="f72" fmla="*/ 318446 f58 1"/>
                <a:gd name="f73" fmla="*/ 323023 f58 1"/>
                <a:gd name="f74" fmla="*/ 329633 f58 1"/>
                <a:gd name="f75" fmla="*/ 8292 f59 1"/>
                <a:gd name="f76" fmla="*/ 320150 f58 1"/>
                <a:gd name="f77" fmla="*/ 17780 f59 1"/>
                <a:gd name="f78" fmla="*/ 328413 f58 1"/>
                <a:gd name="f79" fmla="*/ 17695 f59 1"/>
                <a:gd name="f80" fmla="*/ 330396 f58 1"/>
                <a:gd name="f81" fmla="*/ 28883 f59 1"/>
                <a:gd name="f82" fmla="*/ 20595 f58 1"/>
                <a:gd name="f83" fmla="*/ 16146 f58 1"/>
                <a:gd name="f84" fmla="+- f60 0 f1"/>
                <a:gd name="f85" fmla="*/ f63 1 29019"/>
                <a:gd name="f86" fmla="*/ f64 1 330395"/>
                <a:gd name="f87" fmla="*/ f65 1 29019"/>
                <a:gd name="f88" fmla="*/ f66 1 330395"/>
                <a:gd name="f89" fmla="*/ f67 1 29019"/>
                <a:gd name="f90" fmla="*/ f68 1 330395"/>
                <a:gd name="f91" fmla="*/ f69 1 29019"/>
                <a:gd name="f92" fmla="*/ f70 1 330395"/>
                <a:gd name="f93" fmla="*/ f71 1 29019"/>
                <a:gd name="f94" fmla="*/ f72 1 330395"/>
                <a:gd name="f95" fmla="*/ f73 1 330395"/>
                <a:gd name="f96" fmla="*/ f74 1 330395"/>
                <a:gd name="f97" fmla="*/ f75 1 29019"/>
                <a:gd name="f98" fmla="*/ f76 1 330395"/>
                <a:gd name="f99" fmla="*/ f77 1 29019"/>
                <a:gd name="f100" fmla="*/ f78 1 330395"/>
                <a:gd name="f101" fmla="*/ f79 1 29019"/>
                <a:gd name="f102" fmla="*/ f80 1 330395"/>
                <a:gd name="f103" fmla="*/ f81 1 29019"/>
                <a:gd name="f104" fmla="*/ f82 1 330395"/>
                <a:gd name="f105" fmla="*/ f83 1 330395"/>
                <a:gd name="f106" fmla="*/ f54 1 f61"/>
                <a:gd name="f107" fmla="*/ f55 1 f61"/>
                <a:gd name="f108" fmla="*/ f54 1 f62"/>
                <a:gd name="f109" fmla="*/ f56 1 f62"/>
                <a:gd name="f110" fmla="*/ f85 1 f61"/>
                <a:gd name="f111" fmla="*/ f86 1 f62"/>
                <a:gd name="f112" fmla="*/ f87 1 f61"/>
                <a:gd name="f113" fmla="*/ f88 1 f62"/>
                <a:gd name="f114" fmla="*/ f89 1 f61"/>
                <a:gd name="f115" fmla="*/ f90 1 f62"/>
                <a:gd name="f116" fmla="*/ f91 1 f61"/>
                <a:gd name="f117" fmla="*/ f92 1 f62"/>
                <a:gd name="f118" fmla="*/ f93 1 f61"/>
                <a:gd name="f119" fmla="*/ f94 1 f62"/>
                <a:gd name="f120" fmla="*/ f95 1 f62"/>
                <a:gd name="f121" fmla="*/ f96 1 f62"/>
                <a:gd name="f122" fmla="*/ f97 1 f61"/>
                <a:gd name="f123" fmla="*/ f98 1 f62"/>
                <a:gd name="f124" fmla="*/ f99 1 f61"/>
                <a:gd name="f125" fmla="*/ f100 1 f62"/>
                <a:gd name="f126" fmla="*/ f101 1 f61"/>
                <a:gd name="f127" fmla="*/ f102 1 f62"/>
                <a:gd name="f128" fmla="*/ f103 1 f61"/>
                <a:gd name="f129" fmla="*/ f104 1 f62"/>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3 1"/>
                <a:gd name="f141" fmla="*/ f116 f52 1"/>
                <a:gd name="f142" fmla="*/ f117 f53 1"/>
                <a:gd name="f143" fmla="*/ f118 f52 1"/>
                <a:gd name="f144" fmla="*/ f119 f53 1"/>
                <a:gd name="f145" fmla="*/ f120 f53 1"/>
                <a:gd name="f146" fmla="*/ f121 f53 1"/>
                <a:gd name="f147" fmla="*/ f122 f52 1"/>
                <a:gd name="f148" fmla="*/ f123 f53 1"/>
                <a:gd name="f149" fmla="*/ f124 f52 1"/>
                <a:gd name="f150" fmla="*/ f125 f53 1"/>
                <a:gd name="f151" fmla="*/ f126 f52 1"/>
                <a:gd name="f152" fmla="*/ f127 f53 1"/>
                <a:gd name="f153" fmla="*/ f128 f52 1"/>
                <a:gd name="f154" fmla="*/ f129 f53 1"/>
                <a:gd name="f155" fmla="*/ f130 f53 1"/>
              </a:gdLst>
              <a:ahLst/>
              <a:cxnLst>
                <a:cxn ang="3cd4">
                  <a:pos x="hc" y="t"/>
                </a:cxn>
                <a:cxn ang="0">
                  <a:pos x="r" y="vc"/>
                </a:cxn>
                <a:cxn ang="cd4">
                  <a:pos x="hc" y="b"/>
                </a:cxn>
                <a:cxn ang="cd2">
                  <a:pos x="l" y="vc"/>
                </a:cxn>
                <a:cxn ang="f84">
                  <a:pos x="f135" y="f136"/>
                </a:cxn>
                <a:cxn ang="f84">
                  <a:pos x="f137" y="f138"/>
                </a:cxn>
                <a:cxn ang="f84">
                  <a:pos x="f139" y="f140"/>
                </a:cxn>
                <a:cxn ang="f84">
                  <a:pos x="f141" y="f142"/>
                </a:cxn>
                <a:cxn ang="f84">
                  <a:pos x="f143" y="f144"/>
                </a:cxn>
                <a:cxn ang="f84">
                  <a:pos x="f143" y="f145"/>
                </a:cxn>
                <a:cxn ang="f84">
                  <a:pos x="f143" y="f146"/>
                </a:cxn>
                <a:cxn ang="f84">
                  <a:pos x="f147" y="f148"/>
                </a:cxn>
                <a:cxn ang="f84">
                  <a:pos x="f149" y="f150"/>
                </a:cxn>
                <a:cxn ang="f84">
                  <a:pos x="f151" y="f152"/>
                </a:cxn>
                <a:cxn ang="f84">
                  <a:pos x="f153" y="f154"/>
                </a:cxn>
                <a:cxn ang="f84">
                  <a:pos x="f153" y="f155"/>
                </a:cxn>
              </a:cxnLst>
              <a:rect l="f131" t="f134" r="f132" b="f133"/>
              <a:pathLst>
                <a:path w="29019" h="330395">
                  <a:moveTo>
                    <a:pt x="f8" y="f9"/>
                  </a:moveTo>
                  <a:cubicBezTo>
                    <a:pt x="f10" y="f11"/>
                    <a:pt x="f12" y="f13"/>
                    <a:pt x="f14" y="f15"/>
                  </a:cubicBezTo>
                  <a:cubicBezTo>
                    <a:pt x="f16" y="f17"/>
                    <a:pt x="f18" y="f19"/>
                    <a:pt x="f20" y="f21"/>
                  </a:cubicBezTo>
                  <a:cubicBezTo>
                    <a:pt x="f22" y="f23"/>
                    <a:pt x="f22" y="f24"/>
                    <a:pt x="f22" y="f25"/>
                  </a:cubicBezTo>
                  <a:lnTo>
                    <a:pt x="f26" y="f27"/>
                  </a:lnTo>
                  <a:lnTo>
                    <a:pt x="f26" y="f28"/>
                  </a:lnTo>
                  <a:lnTo>
                    <a:pt x="f26" y="f29"/>
                  </a:lnTo>
                  <a:cubicBezTo>
                    <a:pt x="f30" y="f31"/>
                    <a:pt x="f32" y="f33"/>
                    <a:pt x="f34" y="f35"/>
                  </a:cubicBezTo>
                  <a:cubicBezTo>
                    <a:pt x="f36" y="f37"/>
                    <a:pt x="f38" y="f39"/>
                    <a:pt x="f40" y="f41"/>
                  </a:cubicBezTo>
                  <a:cubicBezTo>
                    <a:pt x="f42" y="f43"/>
                    <a:pt x="f44" y="f45"/>
                    <a:pt x="f46" y="f47"/>
                  </a:cubicBezTo>
                  <a:lnTo>
                    <a:pt x="f48" y="f49"/>
                  </a:lnTo>
                  <a:lnTo>
                    <a:pt x="f48"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0" name="Freeform: Shape 554">
              <a:extLst>
                <a:ext uri="{FF2B5EF4-FFF2-40B4-BE49-F238E27FC236}">
                  <a16:creationId xmlns:a16="http://schemas.microsoft.com/office/drawing/2014/main" id="{887FBE70-7299-11BD-77CF-B278DF5E8958}"/>
                </a:ext>
              </a:extLst>
            </p:cNvPr>
            <p:cNvSpPr/>
            <p:nvPr/>
          </p:nvSpPr>
          <p:spPr>
            <a:xfrm flipH="1">
              <a:off x="11583244" y="4443426"/>
              <a:ext cx="29096" cy="327958"/>
            </a:xfrm>
            <a:custGeom>
              <a:avLst/>
              <a:gdLst>
                <a:gd name="f0" fmla="val 10800000"/>
                <a:gd name="f1" fmla="val 5400000"/>
                <a:gd name="f2" fmla="val 180"/>
                <a:gd name="f3" fmla="val w"/>
                <a:gd name="f4" fmla="val h"/>
                <a:gd name="f5" fmla="val 0"/>
                <a:gd name="f6" fmla="val 29097"/>
                <a:gd name="f7" fmla="val 327958"/>
                <a:gd name="f8" fmla="val 28989"/>
                <a:gd name="f9" fmla="val 10276"/>
                <a:gd name="f10" fmla="val 29747"/>
                <a:gd name="f11" fmla="val 5420"/>
                <a:gd name="f12" fmla="val 26424"/>
                <a:gd name="f13" fmla="val 869"/>
                <a:gd name="f14" fmla="val 21567"/>
                <a:gd name="f15" fmla="val 106"/>
                <a:gd name="f16" fmla="val 16710"/>
                <a:gd name="f17" fmla="val -644"/>
                <a:gd name="f18" fmla="val 12159"/>
                <a:gd name="f19" fmla="val 2674"/>
                <a:gd name="f20" fmla="val 11401"/>
                <a:gd name="f21" fmla="val 7530"/>
                <a:gd name="f22" fmla="val 11300"/>
                <a:gd name="f23" fmla="val 8191"/>
                <a:gd name="f24" fmla="val 11270"/>
                <a:gd name="f25" fmla="val 8852"/>
                <a:gd name="f26" fmla="val 11316"/>
                <a:gd name="f27" fmla="val 9513"/>
                <a:gd name="f28" fmla="val 320458"/>
                <a:gd name="f29" fmla="val 4832"/>
                <a:gd name="f30" fmla="val 317916"/>
                <a:gd name="f31" fmla="val 9195"/>
                <a:gd name="f32" fmla="val 315805"/>
                <a:gd name="f33" fmla="val 14440"/>
                <a:gd name="f34" fmla="val 317636"/>
                <a:gd name="f35" fmla="val 16547"/>
                <a:gd name="f36" fmla="val 321996"/>
                <a:gd name="f37" fmla="val 16584"/>
                <a:gd name="f38" fmla="val 322085"/>
                <a:gd name="f39" fmla="val 16621"/>
                <a:gd name="f40" fmla="val 322161"/>
                <a:gd name="f41" fmla="val 16656"/>
                <a:gd name="f42" fmla="val 322238"/>
                <a:gd name="f43" fmla="val 17218"/>
                <a:gd name="f44" fmla="val 324107"/>
                <a:gd name="f45" fmla="val 326090"/>
                <a:gd name="f46" fmla="val 326687"/>
                <a:gd name="f47" fmla="+- 0 0 -90"/>
                <a:gd name="f48" fmla="*/ f3 1 29097"/>
                <a:gd name="f49" fmla="*/ f4 1 327958"/>
                <a:gd name="f50" fmla="val f5"/>
                <a:gd name="f51" fmla="val f6"/>
                <a:gd name="f52" fmla="val f7"/>
                <a:gd name="f53" fmla="*/ f47 f0 1"/>
                <a:gd name="f54" fmla="+- f52 0 f50"/>
                <a:gd name="f55" fmla="+- f51 0 f50"/>
                <a:gd name="f56" fmla="*/ f53 1 f2"/>
                <a:gd name="f57" fmla="*/ f55 1 29097"/>
                <a:gd name="f58" fmla="*/ f54 1 327958"/>
                <a:gd name="f59" fmla="*/ 28989 f55 1"/>
                <a:gd name="f60" fmla="*/ 10276 f54 1"/>
                <a:gd name="f61" fmla="*/ 21567 f55 1"/>
                <a:gd name="f62" fmla="*/ 106 f54 1"/>
                <a:gd name="f63" fmla="*/ 11401 f55 1"/>
                <a:gd name="f64" fmla="*/ 7530 f54 1"/>
                <a:gd name="f65" fmla="*/ 11316 f55 1"/>
                <a:gd name="f66" fmla="*/ 9513 f54 1"/>
                <a:gd name="f67" fmla="*/ 0 f55 1"/>
                <a:gd name="f68" fmla="*/ 320458 f54 1"/>
                <a:gd name="f69" fmla="*/ 4832 f55 1"/>
                <a:gd name="f70" fmla="*/ 317916 f54 1"/>
                <a:gd name="f71" fmla="*/ 16547 f55 1"/>
                <a:gd name="f72" fmla="*/ 321996 f54 1"/>
                <a:gd name="f73" fmla="*/ 16656 f55 1"/>
                <a:gd name="f74" fmla="*/ 322238 f54 1"/>
                <a:gd name="f75" fmla="*/ 327958 f54 1"/>
                <a:gd name="f76" fmla="*/ 326687 f54 1"/>
                <a:gd name="f77" fmla="+- f56 0 f1"/>
                <a:gd name="f78" fmla="*/ f59 1 29097"/>
                <a:gd name="f79" fmla="*/ f60 1 327958"/>
                <a:gd name="f80" fmla="*/ f61 1 29097"/>
                <a:gd name="f81" fmla="*/ f62 1 327958"/>
                <a:gd name="f82" fmla="*/ f63 1 29097"/>
                <a:gd name="f83" fmla="*/ f64 1 327958"/>
                <a:gd name="f84" fmla="*/ f65 1 29097"/>
                <a:gd name="f85" fmla="*/ f66 1 327958"/>
                <a:gd name="f86" fmla="*/ f67 1 29097"/>
                <a:gd name="f87" fmla="*/ f68 1 327958"/>
                <a:gd name="f88" fmla="*/ f69 1 29097"/>
                <a:gd name="f89" fmla="*/ f70 1 327958"/>
                <a:gd name="f90" fmla="*/ f71 1 29097"/>
                <a:gd name="f91" fmla="*/ f72 1 327958"/>
                <a:gd name="f92" fmla="*/ f73 1 29097"/>
                <a:gd name="f93" fmla="*/ f74 1 327958"/>
                <a:gd name="f94" fmla="*/ f75 1 327958"/>
                <a:gd name="f95" fmla="*/ f76 1 327958"/>
                <a:gd name="f96" fmla="*/ f50 1 f57"/>
                <a:gd name="f97" fmla="*/ f51 1 f57"/>
                <a:gd name="f98" fmla="*/ f50 1 f58"/>
                <a:gd name="f99" fmla="*/ f52 1 f58"/>
                <a:gd name="f100" fmla="*/ f78 1 f57"/>
                <a:gd name="f101" fmla="*/ f79 1 f58"/>
                <a:gd name="f102" fmla="*/ f80 1 f57"/>
                <a:gd name="f103" fmla="*/ f81 1 f58"/>
                <a:gd name="f104" fmla="*/ f82 1 f57"/>
                <a:gd name="f105" fmla="*/ f83 1 f58"/>
                <a:gd name="f106" fmla="*/ f84 1 f57"/>
                <a:gd name="f107" fmla="*/ f85 1 f58"/>
                <a:gd name="f108" fmla="*/ f86 1 f57"/>
                <a:gd name="f109" fmla="*/ f87 1 f58"/>
                <a:gd name="f110" fmla="*/ f88 1 f57"/>
                <a:gd name="f111" fmla="*/ f89 1 f58"/>
                <a:gd name="f112" fmla="*/ f90 1 f57"/>
                <a:gd name="f113" fmla="*/ f91 1 f58"/>
                <a:gd name="f114" fmla="*/ f92 1 f57"/>
                <a:gd name="f115" fmla="*/ f93 1 f58"/>
                <a:gd name="f116" fmla="*/ f94 1 f58"/>
                <a:gd name="f117" fmla="*/ f95 1 f58"/>
                <a:gd name="f118" fmla="*/ f96 f48 1"/>
                <a:gd name="f119" fmla="*/ f97 f48 1"/>
                <a:gd name="f120" fmla="*/ f99 f49 1"/>
                <a:gd name="f121" fmla="*/ f98 f49 1"/>
                <a:gd name="f122" fmla="*/ f100 f48 1"/>
                <a:gd name="f123" fmla="*/ f101 f49 1"/>
                <a:gd name="f124" fmla="*/ f102 f48 1"/>
                <a:gd name="f125" fmla="*/ f103 f49 1"/>
                <a:gd name="f126" fmla="*/ f104 f48 1"/>
                <a:gd name="f127" fmla="*/ f105 f49 1"/>
                <a:gd name="f128" fmla="*/ f106 f48 1"/>
                <a:gd name="f129" fmla="*/ f107 f49 1"/>
                <a:gd name="f130" fmla="*/ f108 f48 1"/>
                <a:gd name="f131" fmla="*/ f109 f49 1"/>
                <a:gd name="f132" fmla="*/ f110 f48 1"/>
                <a:gd name="f133" fmla="*/ f111 f49 1"/>
                <a:gd name="f134" fmla="*/ f112 f48 1"/>
                <a:gd name="f135" fmla="*/ f113 f49 1"/>
                <a:gd name="f136" fmla="*/ f114 f48 1"/>
                <a:gd name="f137" fmla="*/ f115 f49 1"/>
                <a:gd name="f138" fmla="*/ f116 f49 1"/>
                <a:gd name="f139" fmla="*/ f117 f49 1"/>
              </a:gdLst>
              <a:ahLst/>
              <a:cxnLst>
                <a:cxn ang="3cd4">
                  <a:pos x="hc" y="t"/>
                </a:cxn>
                <a:cxn ang="0">
                  <a:pos x="r" y="vc"/>
                </a:cxn>
                <a:cxn ang="cd4">
                  <a:pos x="hc" y="b"/>
                </a:cxn>
                <a:cxn ang="cd2">
                  <a:pos x="l" y="vc"/>
                </a:cxn>
                <a:cxn ang="f77">
                  <a:pos x="f122" y="f123"/>
                </a:cxn>
                <a:cxn ang="f77">
                  <a:pos x="f124" y="f125"/>
                </a:cxn>
                <a:cxn ang="f77">
                  <a:pos x="f126" y="f127"/>
                </a:cxn>
                <a:cxn ang="f77">
                  <a:pos x="f128" y="f129"/>
                </a:cxn>
                <a:cxn ang="f77">
                  <a:pos x="f130" y="f131"/>
                </a:cxn>
                <a:cxn ang="f77">
                  <a:pos x="f132" y="f133"/>
                </a:cxn>
                <a:cxn ang="f77">
                  <a:pos x="f134" y="f135"/>
                </a:cxn>
                <a:cxn ang="f77">
                  <a:pos x="f136" y="f137"/>
                </a:cxn>
                <a:cxn ang="f77">
                  <a:pos x="f136" y="f138"/>
                </a:cxn>
                <a:cxn ang="f77">
                  <a:pos x="f136" y="f139"/>
                </a:cxn>
              </a:cxnLst>
              <a:rect l="f118" t="f121" r="f119" b="f120"/>
              <a:pathLst>
                <a:path w="29097" h="327958">
                  <a:moveTo>
                    <a:pt x="f8" y="f9"/>
                  </a:moveTo>
                  <a:cubicBezTo>
                    <a:pt x="f10" y="f11"/>
                    <a:pt x="f12" y="f13"/>
                    <a:pt x="f14" y="f15"/>
                  </a:cubicBezTo>
                  <a:cubicBezTo>
                    <a:pt x="f16" y="f17"/>
                    <a:pt x="f18" y="f19"/>
                    <a:pt x="f20" y="f21"/>
                  </a:cubicBezTo>
                  <a:cubicBezTo>
                    <a:pt x="f22" y="f23"/>
                    <a:pt x="f24" y="f25"/>
                    <a:pt x="f26" y="f27"/>
                  </a:cubicBezTo>
                  <a:lnTo>
                    <a:pt x="f5" y="f28"/>
                  </a:lnTo>
                  <a:lnTo>
                    <a:pt x="f29" y="f30"/>
                  </a:lnTo>
                  <a:cubicBezTo>
                    <a:pt x="f31" y="f32"/>
                    <a:pt x="f33" y="f34"/>
                    <a:pt x="f35" y="f36"/>
                  </a:cubicBezTo>
                  <a:cubicBezTo>
                    <a:pt x="f37" y="f38"/>
                    <a:pt x="f39" y="f40"/>
                    <a:pt x="f41" y="f42"/>
                  </a:cubicBezTo>
                  <a:cubicBezTo>
                    <a:pt x="f43" y="f44"/>
                    <a:pt x="f43" y="f45"/>
                    <a:pt x="f41" y="f7"/>
                  </a:cubicBezTo>
                  <a:lnTo>
                    <a:pt x="f41"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1" name="Freeform: Shape 555">
              <a:extLst>
                <a:ext uri="{FF2B5EF4-FFF2-40B4-BE49-F238E27FC236}">
                  <a16:creationId xmlns:a16="http://schemas.microsoft.com/office/drawing/2014/main" id="{F6541F62-5BF8-27FE-C38A-A01D714976A3}"/>
                </a:ext>
              </a:extLst>
            </p:cNvPr>
            <p:cNvSpPr/>
            <p:nvPr/>
          </p:nvSpPr>
          <p:spPr>
            <a:xfrm flipH="1">
              <a:off x="11048448" y="3934407"/>
              <a:ext cx="1014" cy="1655"/>
            </a:xfrm>
            <a:custGeom>
              <a:avLst/>
              <a:gdLst>
                <a:gd name="f0" fmla="val 10800000"/>
                <a:gd name="f1" fmla="val 5400000"/>
                <a:gd name="f2" fmla="val 180"/>
                <a:gd name="f3" fmla="val w"/>
                <a:gd name="f4" fmla="val h"/>
                <a:gd name="f5" fmla="val 0"/>
                <a:gd name="f6" fmla="val 1017"/>
                <a:gd name="f7" fmla="val 1652"/>
                <a:gd name="f8" fmla="val 1653"/>
                <a:gd name="f9" fmla="val 636"/>
                <a:gd name="f10" fmla="val 304"/>
                <a:gd name="f11" fmla="val 1004"/>
                <a:gd name="f12" fmla="val 645"/>
                <a:gd name="f13" fmla="val 1348"/>
                <a:gd name="f14" fmla="+- 0 0 -90"/>
                <a:gd name="f15" fmla="*/ f3 1 1017"/>
                <a:gd name="f16" fmla="*/ f4 1 1652"/>
                <a:gd name="f17" fmla="val f5"/>
                <a:gd name="f18" fmla="val f6"/>
                <a:gd name="f19" fmla="val f7"/>
                <a:gd name="f20" fmla="*/ f14 f0 1"/>
                <a:gd name="f21" fmla="+- f19 0 f17"/>
                <a:gd name="f22" fmla="+- f18 0 f17"/>
                <a:gd name="f23" fmla="*/ f20 1 f2"/>
                <a:gd name="f24" fmla="*/ f22 1 1017"/>
                <a:gd name="f25" fmla="*/ f21 1 1652"/>
                <a:gd name="f26" fmla="*/ 1017 f22 1"/>
                <a:gd name="f27" fmla="*/ 1653 f21 1"/>
                <a:gd name="f28" fmla="*/ 0 f22 1"/>
                <a:gd name="f29" fmla="*/ 0 f21 1"/>
                <a:gd name="f30" fmla="*/ 636 f21 1"/>
                <a:gd name="f31" fmla="+- f23 0 f1"/>
                <a:gd name="f32" fmla="*/ f26 1 1017"/>
                <a:gd name="f33" fmla="*/ f27 1 1652"/>
                <a:gd name="f34" fmla="*/ f28 1 1017"/>
                <a:gd name="f35" fmla="*/ f29 1 1652"/>
                <a:gd name="f36" fmla="*/ f30 1 1652"/>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4"/>
                </a:cxn>
                <a:cxn ang="f31">
                  <a:pos x="f50" y="f51"/>
                </a:cxn>
              </a:cxnLst>
              <a:rect l="f46" t="f49" r="f47" b="f48"/>
              <a:pathLst>
                <a:path w="1017" h="1652">
                  <a:moveTo>
                    <a:pt x="f6" y="f8"/>
                  </a:moveTo>
                  <a:lnTo>
                    <a:pt x="f5" y="f5"/>
                  </a:lnTo>
                  <a:lnTo>
                    <a:pt x="f5" y="f9"/>
                  </a:lnTo>
                  <a:cubicBezTo>
                    <a:pt x="f10" y="f11"/>
                    <a:pt x="f12" y="f13"/>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2" name="Freeform: Shape 556">
              <a:extLst>
                <a:ext uri="{FF2B5EF4-FFF2-40B4-BE49-F238E27FC236}">
                  <a16:creationId xmlns:a16="http://schemas.microsoft.com/office/drawing/2014/main" id="{964D29BB-7758-8943-A7D5-D0B4B1755451}"/>
                </a:ext>
              </a:extLst>
            </p:cNvPr>
            <p:cNvSpPr/>
            <p:nvPr/>
          </p:nvSpPr>
          <p:spPr>
            <a:xfrm flipH="1">
              <a:off x="11032043" y="3901351"/>
              <a:ext cx="18818" cy="27715"/>
            </a:xfrm>
            <a:custGeom>
              <a:avLst/>
              <a:gdLst>
                <a:gd name="f0" fmla="val 10800000"/>
                <a:gd name="f1" fmla="val 5400000"/>
                <a:gd name="f2" fmla="val 180"/>
                <a:gd name="f3" fmla="val w"/>
                <a:gd name="f4" fmla="val h"/>
                <a:gd name="f5" fmla="val 0"/>
                <a:gd name="f6" fmla="val 18817"/>
                <a:gd name="f7" fmla="val 27712"/>
                <a:gd name="f8" fmla="val 15003"/>
                <a:gd name="f9" fmla="val 21611"/>
                <a:gd name="f10" fmla="val 17928"/>
                <a:gd name="f11" fmla="val 24662"/>
                <a:gd name="f12" fmla="val 18818"/>
                <a:gd name="f13" fmla="val 11187"/>
                <a:gd name="f14" fmla="val 6864"/>
                <a:gd name="f15" fmla="val 1271"/>
                <a:gd name="f16" fmla="val 18612"/>
                <a:gd name="f17" fmla="val 6254"/>
                <a:gd name="f18" fmla="val 14407"/>
                <a:gd name="f19" fmla="val 10119"/>
                <a:gd name="f20" fmla="val 9425"/>
                <a:gd name="f21" fmla="val 9916"/>
                <a:gd name="f22" fmla="val 9420"/>
                <a:gd name="f23" fmla="val 9414"/>
                <a:gd name="f24" fmla="val 9409"/>
                <a:gd name="f25" fmla="val 4446"/>
                <a:gd name="f26" fmla="val 9381"/>
                <a:gd name="f27" fmla="val 826"/>
                <a:gd name="f28" fmla="val 4970"/>
                <a:gd name="f29" fmla="val 17797"/>
                <a:gd name="f30" fmla="val 22119"/>
                <a:gd name="f31" fmla="val 27713"/>
                <a:gd name="f32" fmla="val 109"/>
                <a:gd name="f33" fmla="val 25425"/>
                <a:gd name="f34" fmla="val 957"/>
                <a:gd name="f35" fmla="val 23238"/>
                <a:gd name="f36" fmla="val 2416"/>
                <a:gd name="f37" fmla="val 21484"/>
                <a:gd name="f38" fmla="val 5724"/>
                <a:gd name="f39" fmla="val 18039"/>
                <a:gd name="f40" fmla="val 11198"/>
                <a:gd name="f41" fmla="val 17937"/>
                <a:gd name="f42" fmla="val 14641"/>
                <a:gd name="f43" fmla="val 21242"/>
                <a:gd name="f44" fmla="val 14766"/>
                <a:gd name="f45" fmla="val 21357"/>
                <a:gd name="f46" fmla="val 14886"/>
                <a:gd name="f47" fmla="+- 0 0 -90"/>
                <a:gd name="f48" fmla="*/ f3 1 18817"/>
                <a:gd name="f49" fmla="*/ f4 1 27712"/>
                <a:gd name="f50" fmla="val f5"/>
                <a:gd name="f51" fmla="val f6"/>
                <a:gd name="f52" fmla="val f7"/>
                <a:gd name="f53" fmla="*/ f47 f0 1"/>
                <a:gd name="f54" fmla="+- f52 0 f50"/>
                <a:gd name="f55" fmla="+- f51 0 f50"/>
                <a:gd name="f56" fmla="*/ f53 1 f2"/>
                <a:gd name="f57" fmla="*/ f55 1 18817"/>
                <a:gd name="f58" fmla="*/ f54 1 27712"/>
                <a:gd name="f59" fmla="*/ 15003 f55 1"/>
                <a:gd name="f60" fmla="*/ 21611 f54 1"/>
                <a:gd name="f61" fmla="*/ 17928 f55 1"/>
                <a:gd name="f62" fmla="*/ 24662 f54 1"/>
                <a:gd name="f63" fmla="*/ 18818 f55 1"/>
                <a:gd name="f64" fmla="*/ 11187 f54 1"/>
                <a:gd name="f65" fmla="*/ 6864 f54 1"/>
                <a:gd name="f66" fmla="*/ 1271 f54 1"/>
                <a:gd name="f67" fmla="*/ 9425 f55 1"/>
                <a:gd name="f68" fmla="*/ 9916 f54 1"/>
                <a:gd name="f69" fmla="*/ 9409 f55 1"/>
                <a:gd name="f70" fmla="*/ 1271 f55 1"/>
                <a:gd name="f71" fmla="*/ 0 f54 1"/>
                <a:gd name="f72" fmla="*/ 0 f55 1"/>
                <a:gd name="f73" fmla="*/ 17797 f54 1"/>
                <a:gd name="f74" fmla="*/ 22119 f54 1"/>
                <a:gd name="f75" fmla="*/ 27713 f54 1"/>
                <a:gd name="f76" fmla="*/ 2416 f55 1"/>
                <a:gd name="f77" fmla="*/ 21484 f54 1"/>
                <a:gd name="f78" fmla="*/ 14641 f55 1"/>
                <a:gd name="f79" fmla="*/ 21242 f54 1"/>
                <a:gd name="f80" fmla="+- f56 0 f1"/>
                <a:gd name="f81" fmla="*/ f59 1 18817"/>
                <a:gd name="f82" fmla="*/ f60 1 27712"/>
                <a:gd name="f83" fmla="*/ f61 1 18817"/>
                <a:gd name="f84" fmla="*/ f62 1 27712"/>
                <a:gd name="f85" fmla="*/ f63 1 18817"/>
                <a:gd name="f86" fmla="*/ f64 1 27712"/>
                <a:gd name="f87" fmla="*/ f65 1 27712"/>
                <a:gd name="f88" fmla="*/ f66 1 27712"/>
                <a:gd name="f89" fmla="*/ f67 1 18817"/>
                <a:gd name="f90" fmla="*/ f68 1 27712"/>
                <a:gd name="f91" fmla="*/ f69 1 18817"/>
                <a:gd name="f92" fmla="*/ f70 1 18817"/>
                <a:gd name="f93" fmla="*/ f71 1 27712"/>
                <a:gd name="f94" fmla="*/ f72 1 18817"/>
                <a:gd name="f95" fmla="*/ f73 1 27712"/>
                <a:gd name="f96" fmla="*/ f74 1 27712"/>
                <a:gd name="f97" fmla="*/ f75 1 27712"/>
                <a:gd name="f98" fmla="*/ f76 1 18817"/>
                <a:gd name="f99" fmla="*/ f77 1 27712"/>
                <a:gd name="f100" fmla="*/ f78 1 18817"/>
                <a:gd name="f101" fmla="*/ f79 1 27712"/>
                <a:gd name="f102" fmla="*/ f50 1 f57"/>
                <a:gd name="f103" fmla="*/ f51 1 f57"/>
                <a:gd name="f104" fmla="*/ f50 1 f58"/>
                <a:gd name="f105" fmla="*/ f52 1 f58"/>
                <a:gd name="f106" fmla="*/ f81 1 f57"/>
                <a:gd name="f107" fmla="*/ f82 1 f58"/>
                <a:gd name="f108" fmla="*/ f83 1 f57"/>
                <a:gd name="f109" fmla="*/ f84 1 f58"/>
                <a:gd name="f110" fmla="*/ f85 1 f57"/>
                <a:gd name="f111" fmla="*/ f86 1 f58"/>
                <a:gd name="f112" fmla="*/ f87 1 f58"/>
                <a:gd name="f113" fmla="*/ f88 1 f58"/>
                <a:gd name="f114" fmla="*/ f89 1 f57"/>
                <a:gd name="f115" fmla="*/ f90 1 f58"/>
                <a:gd name="f116" fmla="*/ f91 1 f57"/>
                <a:gd name="f117" fmla="*/ f92 1 f57"/>
                <a:gd name="f118" fmla="*/ f93 1 f58"/>
                <a:gd name="f119" fmla="*/ f94 1 f57"/>
                <a:gd name="f120" fmla="*/ f95 1 f58"/>
                <a:gd name="f121" fmla="*/ f96 1 f58"/>
                <a:gd name="f122" fmla="*/ f97 1 f58"/>
                <a:gd name="f123" fmla="*/ f98 1 f57"/>
                <a:gd name="f124" fmla="*/ f99 1 f58"/>
                <a:gd name="f125" fmla="*/ f100 1 f57"/>
                <a:gd name="f126" fmla="*/ f101 1 f58"/>
                <a:gd name="f127" fmla="*/ f102 f48 1"/>
                <a:gd name="f128" fmla="*/ f103 f48 1"/>
                <a:gd name="f129" fmla="*/ f105 f49 1"/>
                <a:gd name="f130" fmla="*/ f104 f49 1"/>
                <a:gd name="f131" fmla="*/ f106 f48 1"/>
                <a:gd name="f132" fmla="*/ f107 f49 1"/>
                <a:gd name="f133" fmla="*/ f108 f48 1"/>
                <a:gd name="f134" fmla="*/ f109 f49 1"/>
                <a:gd name="f135" fmla="*/ f110 f48 1"/>
                <a:gd name="f136" fmla="*/ f111 f49 1"/>
                <a:gd name="f137" fmla="*/ f112 f49 1"/>
                <a:gd name="f138" fmla="*/ f113 f49 1"/>
                <a:gd name="f139" fmla="*/ f114 f48 1"/>
                <a:gd name="f140" fmla="*/ f115 f49 1"/>
                <a:gd name="f141" fmla="*/ f116 f48 1"/>
                <a:gd name="f142" fmla="*/ f117 f48 1"/>
                <a:gd name="f143" fmla="*/ f118 f49 1"/>
                <a:gd name="f144" fmla="*/ f119 f48 1"/>
                <a:gd name="f145" fmla="*/ f120 f49 1"/>
                <a:gd name="f146" fmla="*/ f121 f49 1"/>
                <a:gd name="f147" fmla="*/ f122 f49 1"/>
                <a:gd name="f148" fmla="*/ f123 f48 1"/>
                <a:gd name="f149" fmla="*/ f124 f49 1"/>
                <a:gd name="f150" fmla="*/ f125 f48 1"/>
                <a:gd name="f151" fmla="*/ f126 f49 1"/>
              </a:gdLst>
              <a:ahLst/>
              <a:cxnLst>
                <a:cxn ang="3cd4">
                  <a:pos x="hc" y="t"/>
                </a:cxn>
                <a:cxn ang="0">
                  <a:pos x="r" y="vc"/>
                </a:cxn>
                <a:cxn ang="cd4">
                  <a:pos x="hc" y="b"/>
                </a:cxn>
                <a:cxn ang="cd2">
                  <a:pos x="l" y="vc"/>
                </a:cxn>
                <a:cxn ang="f80">
                  <a:pos x="f131" y="f132"/>
                </a:cxn>
                <a:cxn ang="f80">
                  <a:pos x="f133" y="f134"/>
                </a:cxn>
                <a:cxn ang="f80">
                  <a:pos x="f135" y="f136"/>
                </a:cxn>
                <a:cxn ang="f80">
                  <a:pos x="f135" y="f137"/>
                </a:cxn>
                <a:cxn ang="f80">
                  <a:pos x="f135" y="f138"/>
                </a:cxn>
                <a:cxn ang="f80">
                  <a:pos x="f139" y="f140"/>
                </a:cxn>
                <a:cxn ang="f80">
                  <a:pos x="f141" y="f140"/>
                </a:cxn>
                <a:cxn ang="f80">
                  <a:pos x="f142" y="f143"/>
                </a:cxn>
                <a:cxn ang="f80">
                  <a:pos x="f144" y="f145"/>
                </a:cxn>
                <a:cxn ang="f80">
                  <a:pos x="f144" y="f146"/>
                </a:cxn>
                <a:cxn ang="f80">
                  <a:pos x="f144" y="f147"/>
                </a:cxn>
                <a:cxn ang="f80">
                  <a:pos x="f144" y="f147"/>
                </a:cxn>
                <a:cxn ang="f80">
                  <a:pos x="f148" y="f149"/>
                </a:cxn>
                <a:cxn ang="f80">
                  <a:pos x="f150" y="f151"/>
                </a:cxn>
                <a:cxn ang="f80">
                  <a:pos x="f131" y="f132"/>
                </a:cxn>
              </a:cxnLst>
              <a:rect l="f127" t="f130" r="f128" b="f129"/>
              <a:pathLst>
                <a:path w="18817" h="27712">
                  <a:moveTo>
                    <a:pt x="f8" y="f9"/>
                  </a:moveTo>
                  <a:lnTo>
                    <a:pt x="f10" y="f11"/>
                  </a:lnTo>
                  <a:lnTo>
                    <a:pt x="f12" y="f13"/>
                  </a:lnTo>
                  <a:lnTo>
                    <a:pt x="f12" y="f14"/>
                  </a:lnTo>
                  <a:lnTo>
                    <a:pt x="f12" y="f15"/>
                  </a:lnTo>
                  <a:cubicBezTo>
                    <a:pt x="f16" y="f17"/>
                    <a:pt x="f18" y="f19"/>
                    <a:pt x="f20" y="f21"/>
                  </a:cubicBezTo>
                  <a:cubicBezTo>
                    <a:pt x="f22" y="f21"/>
                    <a:pt x="f23" y="f21"/>
                    <a:pt x="f24" y="f21"/>
                  </a:cubicBezTo>
                  <a:cubicBezTo>
                    <a:pt x="f25" y="f26"/>
                    <a:pt x="f27" y="f28"/>
                    <a:pt x="f15" y="f5"/>
                  </a:cubicBezTo>
                  <a:lnTo>
                    <a:pt x="f5" y="f29"/>
                  </a:lnTo>
                  <a:lnTo>
                    <a:pt x="f5" y="f30"/>
                  </a:lnTo>
                  <a:lnTo>
                    <a:pt x="f5" y="f31"/>
                  </a:lnTo>
                  <a:cubicBezTo>
                    <a:pt x="f5" y="f31"/>
                    <a:pt x="f5" y="f31"/>
                    <a:pt x="f5" y="f31"/>
                  </a:cubicBezTo>
                  <a:cubicBezTo>
                    <a:pt x="f32" y="f33"/>
                    <a:pt x="f34" y="f35"/>
                    <a:pt x="f36" y="f37"/>
                  </a:cubicBezTo>
                  <a:cubicBezTo>
                    <a:pt x="f38" y="f39"/>
                    <a:pt x="f40" y="f41"/>
                    <a:pt x="f42" y="f43"/>
                  </a:cubicBezTo>
                  <a:cubicBezTo>
                    <a:pt x="f44" y="f45"/>
                    <a:pt x="f4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3" name="Freeform: Shape 557">
              <a:extLst>
                <a:ext uri="{FF2B5EF4-FFF2-40B4-BE49-F238E27FC236}">
                  <a16:creationId xmlns:a16="http://schemas.microsoft.com/office/drawing/2014/main" id="{DAF19D19-FB5B-F389-7985-6A243A2F015C}"/>
                </a:ext>
              </a:extLst>
            </p:cNvPr>
            <p:cNvSpPr/>
            <p:nvPr/>
          </p:nvSpPr>
          <p:spPr>
            <a:xfrm flipH="1">
              <a:off x="11050560" y="3931353"/>
              <a:ext cx="91" cy="1655"/>
            </a:xfrm>
            <a:custGeom>
              <a:avLst/>
              <a:gdLst>
                <a:gd name="f0" fmla="val 10800000"/>
                <a:gd name="f1" fmla="val 5400000"/>
                <a:gd name="f2" fmla="val 180"/>
                <a:gd name="f3" fmla="val w"/>
                <a:gd name="f4" fmla="val h"/>
                <a:gd name="f5" fmla="val 0"/>
                <a:gd name="f6" fmla="val 88"/>
                <a:gd name="f7" fmla="val 1652"/>
                <a:gd name="f8" fmla="val 44"/>
                <a:gd name="f9" fmla="val 104"/>
                <a:gd name="f10" fmla="val 254"/>
                <a:gd name="f11" fmla="val 509"/>
                <a:gd name="f12" fmla="val 763"/>
                <a:gd name="f13" fmla="val 1399"/>
                <a:gd name="f14" fmla="val 1653"/>
                <a:gd name="f15" fmla="val -15"/>
                <a:gd name="f16" fmla="val 1106"/>
                <a:gd name="f17" fmla="val 547"/>
                <a:gd name="f18" fmla="+- 0 0 -90"/>
                <a:gd name="f19" fmla="*/ f3 1 88"/>
                <a:gd name="f20" fmla="*/ f4 1 1652"/>
                <a:gd name="f21" fmla="val f5"/>
                <a:gd name="f22" fmla="val f6"/>
                <a:gd name="f23" fmla="val f7"/>
                <a:gd name="f24" fmla="*/ f18 f0 1"/>
                <a:gd name="f25" fmla="+- f23 0 f21"/>
                <a:gd name="f26" fmla="+- f22 0 f21"/>
                <a:gd name="f27" fmla="*/ f24 1 f2"/>
                <a:gd name="f28" fmla="*/ f26 1 88"/>
                <a:gd name="f29" fmla="*/ f25 1 1652"/>
                <a:gd name="f30" fmla="*/ 44 f26 1"/>
                <a:gd name="f31" fmla="*/ 0 f25 1"/>
                <a:gd name="f32" fmla="*/ 763 f25 1"/>
                <a:gd name="f33" fmla="*/ 1653 f25 1"/>
                <a:gd name="f34" fmla="+- f27 0 f1"/>
                <a:gd name="f35" fmla="*/ f30 1 88"/>
                <a:gd name="f36" fmla="*/ f31 1 1652"/>
                <a:gd name="f37" fmla="*/ f32 1 1652"/>
                <a:gd name="f38" fmla="*/ f33 1 1652"/>
                <a:gd name="f39" fmla="*/ f21 1 f28"/>
                <a:gd name="f40" fmla="*/ f22 1 f28"/>
                <a:gd name="f41" fmla="*/ f21 1 f29"/>
                <a:gd name="f42" fmla="*/ f23 1 f29"/>
                <a:gd name="f43" fmla="*/ f35 1 f28"/>
                <a:gd name="f44" fmla="*/ f36 1 f29"/>
                <a:gd name="f45" fmla="*/ f37 1 f29"/>
                <a:gd name="f46" fmla="*/ f38 1 f29"/>
                <a:gd name="f47" fmla="*/ f39 f19 1"/>
                <a:gd name="f48" fmla="*/ f40 f19 1"/>
                <a:gd name="f49" fmla="*/ f42 f20 1"/>
                <a:gd name="f50" fmla="*/ f41 f20 1"/>
                <a:gd name="f51" fmla="*/ f43 f19 1"/>
                <a:gd name="f52" fmla="*/ f44 f20 1"/>
                <a:gd name="f53" fmla="*/ f45 f20 1"/>
                <a:gd name="f54" fmla="*/ f46 f20 1"/>
              </a:gdLst>
              <a:ahLst/>
              <a:cxnLst>
                <a:cxn ang="3cd4">
                  <a:pos x="hc" y="t"/>
                </a:cxn>
                <a:cxn ang="0">
                  <a:pos x="r" y="vc"/>
                </a:cxn>
                <a:cxn ang="cd4">
                  <a:pos x="hc" y="b"/>
                </a:cxn>
                <a:cxn ang="cd2">
                  <a:pos x="l" y="vc"/>
                </a:cxn>
                <a:cxn ang="f34">
                  <a:pos x="f51" y="f52"/>
                </a:cxn>
                <a:cxn ang="f34">
                  <a:pos x="f51" y="f53"/>
                </a:cxn>
                <a:cxn ang="f34">
                  <a:pos x="f51" y="f54"/>
                </a:cxn>
                <a:cxn ang="f34">
                  <a:pos x="f51" y="f52"/>
                </a:cxn>
              </a:cxnLst>
              <a:rect l="f47" t="f50" r="f48" b="f49"/>
              <a:pathLst>
                <a:path w="88" h="1652">
                  <a:moveTo>
                    <a:pt x="f8" y="f5"/>
                  </a:moveTo>
                  <a:cubicBezTo>
                    <a:pt x="f9" y="f10"/>
                    <a:pt x="f9" y="f11"/>
                    <a:pt x="f8" y="f12"/>
                  </a:cubicBezTo>
                  <a:cubicBezTo>
                    <a:pt x="f8" y="f12"/>
                    <a:pt x="f8" y="f13"/>
                    <a:pt x="f8" y="f14"/>
                  </a:cubicBezTo>
                  <a:cubicBezTo>
                    <a:pt x="f15" y="f16"/>
                    <a:pt x="f15"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4" name="Freeform: Shape 558">
              <a:extLst>
                <a:ext uri="{FF2B5EF4-FFF2-40B4-BE49-F238E27FC236}">
                  <a16:creationId xmlns:a16="http://schemas.microsoft.com/office/drawing/2014/main" id="{F93A0070-4FED-3D42-0BB8-1C959491CF2A}"/>
                </a:ext>
              </a:extLst>
            </p:cNvPr>
            <p:cNvSpPr/>
            <p:nvPr/>
          </p:nvSpPr>
          <p:spPr>
            <a:xfrm flipH="1">
              <a:off x="11127150" y="3755321"/>
              <a:ext cx="30815" cy="33403"/>
            </a:xfrm>
            <a:custGeom>
              <a:avLst/>
              <a:gdLst>
                <a:gd name="f0" fmla="val 10800000"/>
                <a:gd name="f1" fmla="val 5400000"/>
                <a:gd name="f2" fmla="val 180"/>
                <a:gd name="f3" fmla="val w"/>
                <a:gd name="f4" fmla="val h"/>
                <a:gd name="f5" fmla="val 0"/>
                <a:gd name="f6" fmla="val 30816"/>
                <a:gd name="f7" fmla="val 33401"/>
                <a:gd name="f8" fmla="val 18102"/>
                <a:gd name="f9" fmla="val 19927"/>
                <a:gd name="f10" fmla="val 21233"/>
                <a:gd name="f11" fmla="val 16418"/>
                <a:gd name="f12" fmla="val 26618"/>
                <a:gd name="f13" fmla="val 16113"/>
                <a:gd name="f14" fmla="val 30130"/>
                <a:gd name="f15" fmla="val 19240"/>
                <a:gd name="f16" fmla="val 30371"/>
                <a:gd name="f17" fmla="val 19456"/>
                <a:gd name="f18" fmla="val 30600"/>
                <a:gd name="f19" fmla="val 19685"/>
                <a:gd name="f20" fmla="val 27002"/>
                <a:gd name="f21" fmla="val 15986"/>
                <a:gd name="f22" fmla="val 23950"/>
                <a:gd name="f23" fmla="val 12935"/>
                <a:gd name="f24" fmla="val 22170"/>
                <a:gd name="f25" fmla="val 11155"/>
                <a:gd name="f26" fmla="val 12888"/>
                <a:gd name="f27" fmla="val 1748"/>
                <a:gd name="f28" fmla="val 11871"/>
                <a:gd name="f29" fmla="val 1112"/>
                <a:gd name="f30" fmla="val 11415"/>
                <a:gd name="f31" fmla="val 706"/>
                <a:gd name="f32" fmla="val 10901"/>
                <a:gd name="f33" fmla="val 362"/>
                <a:gd name="f34" fmla="val 10346"/>
                <a:gd name="f35" fmla="val 95"/>
                <a:gd name="f36" fmla="val 8820"/>
                <a:gd name="f37" fmla="val 7294"/>
                <a:gd name="f38" fmla="val 6665"/>
                <a:gd name="f39" fmla="val -32"/>
                <a:gd name="f40" fmla="val 6016"/>
                <a:gd name="f41" fmla="val 5387"/>
                <a:gd name="f42" fmla="val 3861"/>
                <a:gd name="f43" fmla="val 2590"/>
                <a:gd name="f44" fmla="val 985"/>
                <a:gd name="f45" fmla="val 2010"/>
                <a:gd name="f46" fmla="val 1265"/>
                <a:gd name="f47" fmla="val 1491"/>
                <a:gd name="f48" fmla="val 1646"/>
                <a:gd name="f49" fmla="val 1064"/>
                <a:gd name="f50" fmla="val 2129"/>
                <a:gd name="f51" fmla="val 3274"/>
                <a:gd name="f52" fmla="val 652"/>
                <a:gd name="f53" fmla="val 3782"/>
                <a:gd name="f54" fmla="val 310"/>
                <a:gd name="f55" fmla="val 4329"/>
                <a:gd name="f56" fmla="val 47"/>
                <a:gd name="f57" fmla="val 4926"/>
                <a:gd name="f58" fmla="val -11"/>
                <a:gd name="f59" fmla="val 5562"/>
                <a:gd name="f60" fmla="val 6197"/>
                <a:gd name="f61" fmla="val 6833"/>
                <a:gd name="f62" fmla="val -16"/>
                <a:gd name="f63" fmla="val 7469"/>
                <a:gd name="f64" fmla="val 8104"/>
                <a:gd name="f65" fmla="val 8740"/>
                <a:gd name="f66" fmla="val 21"/>
                <a:gd name="f67" fmla="val 11206"/>
                <a:gd name="f68" fmla="val 983"/>
                <a:gd name="f69" fmla="val 13596"/>
                <a:gd name="f70" fmla="val 2717"/>
                <a:gd name="f71" fmla="val 15350"/>
                <a:gd name="f72" fmla="val 16449"/>
                <a:gd name="f73" fmla="val 29207"/>
                <a:gd name="f74" fmla="val 20644"/>
                <a:gd name="f75" fmla="val 33402"/>
                <a:gd name="f76" fmla="val 16244"/>
                <a:gd name="f77" fmla="val 30503"/>
                <a:gd name="f78" fmla="val 15023"/>
                <a:gd name="f79" fmla="val 24592"/>
                <a:gd name="f80" fmla="val 17917"/>
                <a:gd name="f81" fmla="val 20194"/>
                <a:gd name="f82" fmla="val 17977"/>
                <a:gd name="f83" fmla="val 20105"/>
                <a:gd name="f84" fmla="val 18038"/>
                <a:gd name="f85" fmla="val 20016"/>
                <a:gd name="f86" fmla="+- 0 0 -90"/>
                <a:gd name="f87" fmla="*/ f3 1 30816"/>
                <a:gd name="f88" fmla="*/ f4 1 33401"/>
                <a:gd name="f89" fmla="val f5"/>
                <a:gd name="f90" fmla="val f6"/>
                <a:gd name="f91" fmla="val f7"/>
                <a:gd name="f92" fmla="*/ f86 f0 1"/>
                <a:gd name="f93" fmla="+- f91 0 f89"/>
                <a:gd name="f94" fmla="+- f90 0 f89"/>
                <a:gd name="f95" fmla="*/ f92 1 f2"/>
                <a:gd name="f96" fmla="*/ f94 1 30816"/>
                <a:gd name="f97" fmla="*/ f93 1 33401"/>
                <a:gd name="f98" fmla="*/ 18102 f94 1"/>
                <a:gd name="f99" fmla="*/ 19927 f93 1"/>
                <a:gd name="f100" fmla="*/ 30130 f94 1"/>
                <a:gd name="f101" fmla="*/ 19240 f93 1"/>
                <a:gd name="f102" fmla="*/ 30816 f94 1"/>
                <a:gd name="f103" fmla="*/ 27002 f94 1"/>
                <a:gd name="f104" fmla="*/ 15986 f93 1"/>
                <a:gd name="f105" fmla="*/ 23950 f94 1"/>
                <a:gd name="f106" fmla="*/ 12935 f93 1"/>
                <a:gd name="f107" fmla="*/ 22170 f94 1"/>
                <a:gd name="f108" fmla="*/ 11155 f93 1"/>
                <a:gd name="f109" fmla="*/ 12888 f94 1"/>
                <a:gd name="f110" fmla="*/ 1748 f93 1"/>
                <a:gd name="f111" fmla="*/ 11871 f94 1"/>
                <a:gd name="f112" fmla="*/ 1112 f93 1"/>
                <a:gd name="f113" fmla="*/ 10346 f94 1"/>
                <a:gd name="f114" fmla="*/ 95 f93 1"/>
                <a:gd name="f115" fmla="*/ 8820 f94 1"/>
                <a:gd name="f116" fmla="*/ 7294 f94 1"/>
                <a:gd name="f117" fmla="*/ 5387 f94 1"/>
                <a:gd name="f118" fmla="*/ 3861 f94 1"/>
                <a:gd name="f119" fmla="*/ 2590 f94 1"/>
                <a:gd name="f120" fmla="*/ 985 f93 1"/>
                <a:gd name="f121" fmla="*/ 1064 f94 1"/>
                <a:gd name="f122" fmla="*/ 2129 f93 1"/>
                <a:gd name="f123" fmla="*/ 3274 f93 1"/>
                <a:gd name="f124" fmla="*/ 47 f94 1"/>
                <a:gd name="f125" fmla="*/ 4926 f93 1"/>
                <a:gd name="f126" fmla="*/ 6833 f93 1"/>
                <a:gd name="f127" fmla="*/ 8740 f93 1"/>
                <a:gd name="f128" fmla="*/ 2717 f94 1"/>
                <a:gd name="f129" fmla="*/ 15350 f93 1"/>
                <a:gd name="f130" fmla="*/ 16449 f94 1"/>
                <a:gd name="f131" fmla="*/ 29207 f93 1"/>
                <a:gd name="f132" fmla="*/ 20644 f94 1"/>
                <a:gd name="f133" fmla="*/ 33402 f93 1"/>
                <a:gd name="f134" fmla="*/ 17917 f94 1"/>
                <a:gd name="f135" fmla="*/ 20194 f93 1"/>
                <a:gd name="f136" fmla="+- f95 0 f1"/>
                <a:gd name="f137" fmla="*/ f98 1 30816"/>
                <a:gd name="f138" fmla="*/ f99 1 33401"/>
                <a:gd name="f139" fmla="*/ f100 1 30816"/>
                <a:gd name="f140" fmla="*/ f101 1 33401"/>
                <a:gd name="f141" fmla="*/ f102 1 30816"/>
                <a:gd name="f142" fmla="*/ f103 1 30816"/>
                <a:gd name="f143" fmla="*/ f104 1 33401"/>
                <a:gd name="f144" fmla="*/ f105 1 30816"/>
                <a:gd name="f145" fmla="*/ f106 1 33401"/>
                <a:gd name="f146" fmla="*/ f107 1 30816"/>
                <a:gd name="f147" fmla="*/ f108 1 33401"/>
                <a:gd name="f148" fmla="*/ f109 1 30816"/>
                <a:gd name="f149" fmla="*/ f110 1 33401"/>
                <a:gd name="f150" fmla="*/ f111 1 30816"/>
                <a:gd name="f151" fmla="*/ f112 1 33401"/>
                <a:gd name="f152" fmla="*/ f113 1 30816"/>
                <a:gd name="f153" fmla="*/ f114 1 33401"/>
                <a:gd name="f154" fmla="*/ f115 1 30816"/>
                <a:gd name="f155" fmla="*/ f116 1 30816"/>
                <a:gd name="f156" fmla="*/ f117 1 30816"/>
                <a:gd name="f157" fmla="*/ f118 1 30816"/>
                <a:gd name="f158" fmla="*/ f119 1 30816"/>
                <a:gd name="f159" fmla="*/ f120 1 33401"/>
                <a:gd name="f160" fmla="*/ f121 1 30816"/>
                <a:gd name="f161" fmla="*/ f122 1 33401"/>
                <a:gd name="f162" fmla="*/ f123 1 33401"/>
                <a:gd name="f163" fmla="*/ f124 1 30816"/>
                <a:gd name="f164" fmla="*/ f125 1 33401"/>
                <a:gd name="f165" fmla="*/ f126 1 33401"/>
                <a:gd name="f166" fmla="*/ f127 1 33401"/>
                <a:gd name="f167" fmla="*/ f128 1 30816"/>
                <a:gd name="f168" fmla="*/ f129 1 33401"/>
                <a:gd name="f169" fmla="*/ f130 1 30816"/>
                <a:gd name="f170" fmla="*/ f131 1 33401"/>
                <a:gd name="f171" fmla="*/ f132 1 30816"/>
                <a:gd name="f172" fmla="*/ f133 1 33401"/>
                <a:gd name="f173" fmla="*/ f134 1 30816"/>
                <a:gd name="f174" fmla="*/ f135 1 33401"/>
                <a:gd name="f175" fmla="*/ f89 1 f96"/>
                <a:gd name="f176" fmla="*/ f90 1 f96"/>
                <a:gd name="f177" fmla="*/ f89 1 f97"/>
                <a:gd name="f178" fmla="*/ f91 1 f97"/>
                <a:gd name="f179" fmla="*/ f137 1 f96"/>
                <a:gd name="f180" fmla="*/ f138 1 f97"/>
                <a:gd name="f181" fmla="*/ f139 1 f96"/>
                <a:gd name="f182" fmla="*/ f140 1 f97"/>
                <a:gd name="f183" fmla="*/ f141 1 f96"/>
                <a:gd name="f184" fmla="*/ f142 1 f96"/>
                <a:gd name="f185" fmla="*/ f143 1 f97"/>
                <a:gd name="f186" fmla="*/ f144 1 f96"/>
                <a:gd name="f187" fmla="*/ f145 1 f97"/>
                <a:gd name="f188" fmla="*/ f146 1 f96"/>
                <a:gd name="f189" fmla="*/ f147 1 f97"/>
                <a:gd name="f190" fmla="*/ f148 1 f96"/>
                <a:gd name="f191" fmla="*/ f149 1 f97"/>
                <a:gd name="f192" fmla="*/ f150 1 f96"/>
                <a:gd name="f193" fmla="*/ f151 1 f97"/>
                <a:gd name="f194" fmla="*/ f152 1 f96"/>
                <a:gd name="f195" fmla="*/ f153 1 f97"/>
                <a:gd name="f196" fmla="*/ f154 1 f96"/>
                <a:gd name="f197" fmla="*/ f155 1 f96"/>
                <a:gd name="f198" fmla="*/ f156 1 f96"/>
                <a:gd name="f199" fmla="*/ f157 1 f96"/>
                <a:gd name="f200" fmla="*/ f158 1 f96"/>
                <a:gd name="f201" fmla="*/ f159 1 f97"/>
                <a:gd name="f202" fmla="*/ f160 1 f96"/>
                <a:gd name="f203" fmla="*/ f161 1 f97"/>
                <a:gd name="f204" fmla="*/ f162 1 f97"/>
                <a:gd name="f205" fmla="*/ f163 1 f96"/>
                <a:gd name="f206" fmla="*/ f164 1 f97"/>
                <a:gd name="f207" fmla="*/ f165 1 f97"/>
                <a:gd name="f208" fmla="*/ f166 1 f97"/>
                <a:gd name="f209" fmla="*/ f167 1 f96"/>
                <a:gd name="f210" fmla="*/ f168 1 f97"/>
                <a:gd name="f211" fmla="*/ f169 1 f96"/>
                <a:gd name="f212" fmla="*/ f170 1 f97"/>
                <a:gd name="f213" fmla="*/ f171 1 f96"/>
                <a:gd name="f214" fmla="*/ f172 1 f97"/>
                <a:gd name="f215" fmla="*/ f173 1 f96"/>
                <a:gd name="f216" fmla="*/ f174 1 f97"/>
                <a:gd name="f217" fmla="*/ f175 f87 1"/>
                <a:gd name="f218" fmla="*/ f176 f87 1"/>
                <a:gd name="f219" fmla="*/ f178 f88 1"/>
                <a:gd name="f220" fmla="*/ f177 f88 1"/>
                <a:gd name="f221" fmla="*/ f179 f87 1"/>
                <a:gd name="f222" fmla="*/ f180 f88 1"/>
                <a:gd name="f223" fmla="*/ f181 f87 1"/>
                <a:gd name="f224" fmla="*/ f182 f88 1"/>
                <a:gd name="f225" fmla="*/ f183 f87 1"/>
                <a:gd name="f226" fmla="*/ f184 f87 1"/>
                <a:gd name="f227" fmla="*/ f185 f88 1"/>
                <a:gd name="f228" fmla="*/ f186 f87 1"/>
                <a:gd name="f229" fmla="*/ f187 f88 1"/>
                <a:gd name="f230" fmla="*/ f188 f87 1"/>
                <a:gd name="f231" fmla="*/ f189 f88 1"/>
                <a:gd name="f232" fmla="*/ f190 f87 1"/>
                <a:gd name="f233" fmla="*/ f191 f88 1"/>
                <a:gd name="f234" fmla="*/ f192 f87 1"/>
                <a:gd name="f235" fmla="*/ f193 f88 1"/>
                <a:gd name="f236" fmla="*/ f194 f87 1"/>
                <a:gd name="f237" fmla="*/ f195 f88 1"/>
                <a:gd name="f238" fmla="*/ f196 f87 1"/>
                <a:gd name="f239" fmla="*/ f197 f87 1"/>
                <a:gd name="f240" fmla="*/ f198 f87 1"/>
                <a:gd name="f241" fmla="*/ f199 f87 1"/>
                <a:gd name="f242" fmla="*/ f200 f87 1"/>
                <a:gd name="f243" fmla="*/ f201 f88 1"/>
                <a:gd name="f244" fmla="*/ f202 f87 1"/>
                <a:gd name="f245" fmla="*/ f203 f88 1"/>
                <a:gd name="f246" fmla="*/ f204 f88 1"/>
                <a:gd name="f247" fmla="*/ f205 f87 1"/>
                <a:gd name="f248" fmla="*/ f206 f88 1"/>
                <a:gd name="f249" fmla="*/ f207 f88 1"/>
                <a:gd name="f250" fmla="*/ f208 f88 1"/>
                <a:gd name="f251" fmla="*/ f209 f87 1"/>
                <a:gd name="f252" fmla="*/ f210 f88 1"/>
                <a:gd name="f253" fmla="*/ f211 f87 1"/>
                <a:gd name="f254" fmla="*/ f212 f88 1"/>
                <a:gd name="f255" fmla="*/ f213 f87 1"/>
                <a:gd name="f256" fmla="*/ f214 f88 1"/>
                <a:gd name="f257" fmla="*/ f215 f87 1"/>
                <a:gd name="f258" fmla="*/ f216 f88 1"/>
              </a:gdLst>
              <a:ahLst/>
              <a:cxnLst>
                <a:cxn ang="3cd4">
                  <a:pos x="hc" y="t"/>
                </a:cxn>
                <a:cxn ang="0">
                  <a:pos x="r" y="vc"/>
                </a:cxn>
                <a:cxn ang="cd4">
                  <a:pos x="hc" y="b"/>
                </a:cxn>
                <a:cxn ang="cd2">
                  <a:pos x="l" y="vc"/>
                </a:cxn>
                <a:cxn ang="f136">
                  <a:pos x="f221" y="f222"/>
                </a:cxn>
                <a:cxn ang="f136">
                  <a:pos x="f223" y="f224"/>
                </a:cxn>
                <a:cxn ang="f136">
                  <a:pos x="f225" y="f222"/>
                </a:cxn>
                <a:cxn ang="f136">
                  <a:pos x="f226" y="f227"/>
                </a:cxn>
                <a:cxn ang="f136">
                  <a:pos x="f228" y="f229"/>
                </a:cxn>
                <a:cxn ang="f136">
                  <a:pos x="f230" y="f231"/>
                </a:cxn>
                <a:cxn ang="f136">
                  <a:pos x="f232" y="f233"/>
                </a:cxn>
                <a:cxn ang="f136">
                  <a:pos x="f234" y="f235"/>
                </a:cxn>
                <a:cxn ang="f136">
                  <a:pos x="f236" y="f237"/>
                </a:cxn>
                <a:cxn ang="f136">
                  <a:pos x="f236" y="f237"/>
                </a:cxn>
                <a:cxn ang="f136">
                  <a:pos x="f238" y="f237"/>
                </a:cxn>
                <a:cxn ang="f136">
                  <a:pos x="f239" y="f237"/>
                </a:cxn>
                <a:cxn ang="f136">
                  <a:pos x="f240" y="f237"/>
                </a:cxn>
                <a:cxn ang="f136">
                  <a:pos x="f241" y="f237"/>
                </a:cxn>
                <a:cxn ang="f136">
                  <a:pos x="f242" y="f243"/>
                </a:cxn>
                <a:cxn ang="f136">
                  <a:pos x="f244" y="f245"/>
                </a:cxn>
                <a:cxn ang="f136">
                  <a:pos x="f244" y="f245"/>
                </a:cxn>
                <a:cxn ang="f136">
                  <a:pos x="f244" y="f246"/>
                </a:cxn>
                <a:cxn ang="f136">
                  <a:pos x="f247" y="f248"/>
                </a:cxn>
                <a:cxn ang="f136">
                  <a:pos x="f247" y="f249"/>
                </a:cxn>
                <a:cxn ang="f136">
                  <a:pos x="f247" y="f250"/>
                </a:cxn>
                <a:cxn ang="f136">
                  <a:pos x="f251" y="f252"/>
                </a:cxn>
                <a:cxn ang="f136">
                  <a:pos x="f253" y="f254"/>
                </a:cxn>
                <a:cxn ang="f136">
                  <a:pos x="f255" y="f256"/>
                </a:cxn>
                <a:cxn ang="f136">
                  <a:pos x="f257" y="f258"/>
                </a:cxn>
                <a:cxn ang="f136">
                  <a:pos x="f221" y="f222"/>
                </a:cxn>
              </a:cxnLst>
              <a:rect l="f217" t="f220" r="f218" b="f219"/>
              <a:pathLst>
                <a:path w="30816" h="33401">
                  <a:moveTo>
                    <a:pt x="f8" y="f9"/>
                  </a:moveTo>
                  <a:cubicBezTo>
                    <a:pt x="f10" y="f11"/>
                    <a:pt x="f12" y="f13"/>
                    <a:pt x="f14" y="f15"/>
                  </a:cubicBezTo>
                  <a:cubicBezTo>
                    <a:pt x="f16" y="f17"/>
                    <a:pt x="f18" y="f19"/>
                    <a:pt x="f6" y="f9"/>
                  </a:cubicBezTo>
                  <a:lnTo>
                    <a:pt x="f20" y="f21"/>
                  </a:lnTo>
                  <a:lnTo>
                    <a:pt x="f22" y="f23"/>
                  </a:lnTo>
                  <a:lnTo>
                    <a:pt x="f24" y="f25"/>
                  </a:lnTo>
                  <a:lnTo>
                    <a:pt x="f26" y="f27"/>
                  </a:lnTo>
                  <a:lnTo>
                    <a:pt x="f28" y="f29"/>
                  </a:lnTo>
                  <a:cubicBezTo>
                    <a:pt x="f30" y="f31"/>
                    <a:pt x="f32" y="f33"/>
                    <a:pt x="f34" y="f35"/>
                  </a:cubicBezTo>
                  <a:lnTo>
                    <a:pt x="f34" y="f35"/>
                  </a:lnTo>
                  <a:lnTo>
                    <a:pt x="f36" y="f35"/>
                  </a:lnTo>
                  <a:lnTo>
                    <a:pt x="f37" y="f35"/>
                  </a:lnTo>
                  <a:cubicBezTo>
                    <a:pt x="f38" y="f39"/>
                    <a:pt x="f40" y="f39"/>
                    <a:pt x="f41" y="f35"/>
                  </a:cubicBezTo>
                  <a:lnTo>
                    <a:pt x="f42" y="f35"/>
                  </a:lnTo>
                  <a:lnTo>
                    <a:pt x="f43" y="f44"/>
                  </a:lnTo>
                  <a:cubicBezTo>
                    <a:pt x="f45" y="f46"/>
                    <a:pt x="f47" y="f48"/>
                    <a:pt x="f49" y="f50"/>
                  </a:cubicBezTo>
                  <a:lnTo>
                    <a:pt x="f49" y="f50"/>
                  </a:lnTo>
                  <a:lnTo>
                    <a:pt x="f49" y="f51"/>
                  </a:lnTo>
                  <a:cubicBezTo>
                    <a:pt x="f52" y="f53"/>
                    <a:pt x="f54" y="f55"/>
                    <a:pt x="f56" y="f57"/>
                  </a:cubicBezTo>
                  <a:cubicBezTo>
                    <a:pt x="f58" y="f59"/>
                    <a:pt x="f58" y="f60"/>
                    <a:pt x="f56" y="f61"/>
                  </a:cubicBezTo>
                  <a:cubicBezTo>
                    <a:pt x="f62" y="f63"/>
                    <a:pt x="f62" y="f64"/>
                    <a:pt x="f56" y="f65"/>
                  </a:cubicBezTo>
                  <a:cubicBezTo>
                    <a:pt x="f66" y="f67"/>
                    <a:pt x="f68" y="f69"/>
                    <a:pt x="f70" y="f71"/>
                  </a:cubicBezTo>
                  <a:lnTo>
                    <a:pt x="f72" y="f73"/>
                  </a:lnTo>
                  <a:lnTo>
                    <a:pt x="f74" y="f75"/>
                  </a:lnTo>
                  <a:cubicBezTo>
                    <a:pt x="f76" y="f77"/>
                    <a:pt x="f78" y="f79"/>
                    <a:pt x="f80" y="f81"/>
                  </a:cubicBezTo>
                  <a:cubicBezTo>
                    <a:pt x="f82" y="f83"/>
                    <a:pt x="f84" y="f8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5" name="Freeform: Shape 559">
              <a:extLst>
                <a:ext uri="{FF2B5EF4-FFF2-40B4-BE49-F238E27FC236}">
                  <a16:creationId xmlns:a16="http://schemas.microsoft.com/office/drawing/2014/main" id="{EE449FE3-DD46-7872-F99B-2F223AEF8282}"/>
                </a:ext>
              </a:extLst>
            </p:cNvPr>
            <p:cNvSpPr/>
            <p:nvPr/>
          </p:nvSpPr>
          <p:spPr>
            <a:xfrm flipH="1">
              <a:off x="11032546" y="3772521"/>
              <a:ext cx="110121" cy="108868"/>
            </a:xfrm>
            <a:custGeom>
              <a:avLst/>
              <a:gdLst>
                <a:gd name="f0" fmla="val 10800000"/>
                <a:gd name="f1" fmla="val 5400000"/>
                <a:gd name="f2" fmla="val 180"/>
                <a:gd name="f3" fmla="val w"/>
                <a:gd name="f4" fmla="val h"/>
                <a:gd name="f5" fmla="val 0"/>
                <a:gd name="f6" fmla="val 110121"/>
                <a:gd name="f7" fmla="val 108866"/>
                <a:gd name="f8" fmla="val 94991"/>
                <a:gd name="f9" fmla="val 104545"/>
                <a:gd name="f10" fmla="val 95197"/>
                <a:gd name="f11" fmla="val 99562"/>
                <a:gd name="f12" fmla="val 99401"/>
                <a:gd name="f13" fmla="val 95697"/>
                <a:gd name="f14" fmla="val 104383"/>
                <a:gd name="f15" fmla="val 95900"/>
                <a:gd name="f16" fmla="val 104389"/>
                <a:gd name="f17" fmla="val 104394"/>
                <a:gd name="f18" fmla="val 104399"/>
                <a:gd name="f19" fmla="val 106619"/>
                <a:gd name="f20" fmla="val 96078"/>
                <a:gd name="f21" fmla="val 108678"/>
                <a:gd name="f22" fmla="val 97133"/>
                <a:gd name="f23" fmla="val 98824"/>
                <a:gd name="f24" fmla="val 15143"/>
                <a:gd name="f25" fmla="val 2846"/>
                <a:gd name="f26" fmla="val 12011"/>
                <a:gd name="f27" fmla="val -663"/>
                <a:gd name="f28" fmla="val 6626"/>
                <a:gd name="f29" fmla="val -968"/>
                <a:gd name="f30" fmla="val 3114"/>
                <a:gd name="f31" fmla="val 2159"/>
                <a:gd name="f32" fmla="val 2873"/>
                <a:gd name="f33" fmla="val 2375"/>
                <a:gd name="f34" fmla="val 2644"/>
                <a:gd name="f35" fmla="val 2604"/>
                <a:gd name="f36" fmla="val 2428"/>
                <a:gd name="f37" fmla="val -809"/>
                <a:gd name="f38" fmla="val 6469"/>
                <a:gd name="f39" fmla="val 11935"/>
                <a:gd name="f40" fmla="val 15558"/>
                <a:gd name="f41" fmla="val 108867"/>
                <a:gd name="f42" fmla="val 105434"/>
                <a:gd name="f43" fmla="+- 0 0 -90"/>
                <a:gd name="f44" fmla="*/ f3 1 110121"/>
                <a:gd name="f45" fmla="*/ f4 1 108866"/>
                <a:gd name="f46" fmla="val f5"/>
                <a:gd name="f47" fmla="val f6"/>
                <a:gd name="f48" fmla="val f7"/>
                <a:gd name="f49" fmla="*/ f43 f0 1"/>
                <a:gd name="f50" fmla="+- f48 0 f46"/>
                <a:gd name="f51" fmla="+- f47 0 f46"/>
                <a:gd name="f52" fmla="*/ f49 1 f2"/>
                <a:gd name="f53" fmla="*/ f51 1 110121"/>
                <a:gd name="f54" fmla="*/ f50 1 108866"/>
                <a:gd name="f55" fmla="*/ 94991 f51 1"/>
                <a:gd name="f56" fmla="*/ 104545 f50 1"/>
                <a:gd name="f57" fmla="*/ 104383 f51 1"/>
                <a:gd name="f58" fmla="*/ 95900 f50 1"/>
                <a:gd name="f59" fmla="*/ 104399 f51 1"/>
                <a:gd name="f60" fmla="*/ 110121 f51 1"/>
                <a:gd name="f61" fmla="*/ 98824 f50 1"/>
                <a:gd name="f62" fmla="*/ 15143 f51 1"/>
                <a:gd name="f63" fmla="*/ 2846 f50 1"/>
                <a:gd name="f64" fmla="*/ 3114 f51 1"/>
                <a:gd name="f65" fmla="*/ 2159 f50 1"/>
                <a:gd name="f66" fmla="*/ 2428 f51 1"/>
                <a:gd name="f67" fmla="*/ 15558 f50 1"/>
                <a:gd name="f68" fmla="*/ 108867 f50 1"/>
                <a:gd name="f69" fmla="*/ 105434 f50 1"/>
                <a:gd name="f70" fmla="+- f52 0 f1"/>
                <a:gd name="f71" fmla="*/ f55 1 110121"/>
                <a:gd name="f72" fmla="*/ f56 1 108866"/>
                <a:gd name="f73" fmla="*/ f57 1 110121"/>
                <a:gd name="f74" fmla="*/ f58 1 108866"/>
                <a:gd name="f75" fmla="*/ f59 1 110121"/>
                <a:gd name="f76" fmla="*/ f60 1 110121"/>
                <a:gd name="f77" fmla="*/ f61 1 108866"/>
                <a:gd name="f78" fmla="*/ f62 1 110121"/>
                <a:gd name="f79" fmla="*/ f63 1 108866"/>
                <a:gd name="f80" fmla="*/ f64 1 110121"/>
                <a:gd name="f81" fmla="*/ f65 1 108866"/>
                <a:gd name="f82" fmla="*/ f66 1 110121"/>
                <a:gd name="f83" fmla="*/ f67 1 108866"/>
                <a:gd name="f84" fmla="*/ f68 1 108866"/>
                <a:gd name="f85" fmla="*/ f69 1 108866"/>
                <a:gd name="f86" fmla="*/ f46 1 f53"/>
                <a:gd name="f87" fmla="*/ f47 1 f53"/>
                <a:gd name="f88" fmla="*/ f46 1 f54"/>
                <a:gd name="f89" fmla="*/ f48 1 f54"/>
                <a:gd name="f90" fmla="*/ f71 1 f53"/>
                <a:gd name="f91" fmla="*/ f72 1 f54"/>
                <a:gd name="f92" fmla="*/ f73 1 f53"/>
                <a:gd name="f93" fmla="*/ f74 1 f54"/>
                <a:gd name="f94" fmla="*/ f75 1 f53"/>
                <a:gd name="f95" fmla="*/ f76 1 f53"/>
                <a:gd name="f96" fmla="*/ f77 1 f54"/>
                <a:gd name="f97" fmla="*/ f78 1 f53"/>
                <a:gd name="f98" fmla="*/ f79 1 f54"/>
                <a:gd name="f99" fmla="*/ f80 1 f53"/>
                <a:gd name="f100" fmla="*/ f81 1 f54"/>
                <a:gd name="f101" fmla="*/ f82 1 f53"/>
                <a:gd name="f102" fmla="*/ f83 1 f54"/>
                <a:gd name="f103" fmla="*/ f84 1 f54"/>
                <a:gd name="f104" fmla="*/ f85 1 f54"/>
                <a:gd name="f105" fmla="*/ f86 f44 1"/>
                <a:gd name="f106" fmla="*/ f87 f44 1"/>
                <a:gd name="f107" fmla="*/ f89 f45 1"/>
                <a:gd name="f108" fmla="*/ f88 f45 1"/>
                <a:gd name="f109" fmla="*/ f90 f44 1"/>
                <a:gd name="f110" fmla="*/ f91 f45 1"/>
                <a:gd name="f111" fmla="*/ f92 f44 1"/>
                <a:gd name="f112" fmla="*/ f93 f45 1"/>
                <a:gd name="f113" fmla="*/ f94 f44 1"/>
                <a:gd name="f114" fmla="*/ f95 f44 1"/>
                <a:gd name="f115" fmla="*/ f96 f45 1"/>
                <a:gd name="f116" fmla="*/ f97 f44 1"/>
                <a:gd name="f117" fmla="*/ f98 f45 1"/>
                <a:gd name="f118" fmla="*/ f99 f44 1"/>
                <a:gd name="f119" fmla="*/ f100 f45 1"/>
                <a:gd name="f120" fmla="*/ f101 f44 1"/>
                <a:gd name="f121" fmla="*/ f102 f45 1"/>
                <a:gd name="f122" fmla="*/ f103 f45 1"/>
                <a:gd name="f123" fmla="*/ f104 f45 1"/>
              </a:gdLst>
              <a:ahLst/>
              <a:cxnLst>
                <a:cxn ang="3cd4">
                  <a:pos x="hc" y="t"/>
                </a:cxn>
                <a:cxn ang="0">
                  <a:pos x="r" y="vc"/>
                </a:cxn>
                <a:cxn ang="cd4">
                  <a:pos x="hc" y="b"/>
                </a:cxn>
                <a:cxn ang="cd2">
                  <a:pos x="l" y="vc"/>
                </a:cxn>
                <a:cxn ang="f70">
                  <a:pos x="f109" y="f110"/>
                </a:cxn>
                <a:cxn ang="f70">
                  <a:pos x="f111" y="f112"/>
                </a:cxn>
                <a:cxn ang="f70">
                  <a:pos x="f113" y="f112"/>
                </a:cxn>
                <a:cxn ang="f70">
                  <a:pos x="f114" y="f115"/>
                </a:cxn>
                <a:cxn ang="f70">
                  <a:pos x="f114" y="f115"/>
                </a:cxn>
                <a:cxn ang="f70">
                  <a:pos x="f116" y="f117"/>
                </a:cxn>
                <a:cxn ang="f70">
                  <a:pos x="f118" y="f119"/>
                </a:cxn>
                <a:cxn ang="f70">
                  <a:pos x="f120" y="f117"/>
                </a:cxn>
                <a:cxn ang="f70">
                  <a:pos x="f120" y="f121"/>
                </a:cxn>
                <a:cxn ang="f70">
                  <a:pos x="f109" y="f122"/>
                </a:cxn>
                <a:cxn ang="f70">
                  <a:pos x="f109" y="f123"/>
                </a:cxn>
              </a:cxnLst>
              <a:rect l="f105" t="f108" r="f106" b="f107"/>
              <a:pathLst>
                <a:path w="110121" h="108866">
                  <a:moveTo>
                    <a:pt x="f8" y="f9"/>
                  </a:moveTo>
                  <a:cubicBezTo>
                    <a:pt x="f10" y="f11"/>
                    <a:pt x="f12" y="f13"/>
                    <a:pt x="f14" y="f15"/>
                  </a:cubicBezTo>
                  <a:cubicBezTo>
                    <a:pt x="f16" y="f15"/>
                    <a:pt x="f17" y="f15"/>
                    <a:pt x="f18" y="f15"/>
                  </a:cubicBezTo>
                  <a:cubicBezTo>
                    <a:pt x="f19" y="f20"/>
                    <a:pt x="f21" y="f22"/>
                    <a:pt x="f6" y="f23"/>
                  </a:cubicBezTo>
                  <a:lnTo>
                    <a:pt x="f6" y="f23"/>
                  </a:lnTo>
                  <a:lnTo>
                    <a:pt x="f24" y="f25"/>
                  </a:lnTo>
                  <a:cubicBezTo>
                    <a:pt x="f26" y="f27"/>
                    <a:pt x="f28" y="f29"/>
                    <a:pt x="f30" y="f31"/>
                  </a:cubicBezTo>
                  <a:cubicBezTo>
                    <a:pt x="f32" y="f33"/>
                    <a:pt x="f34" y="f35"/>
                    <a:pt x="f36" y="f25"/>
                  </a:cubicBezTo>
                  <a:cubicBezTo>
                    <a:pt x="f37" y="f38"/>
                    <a:pt x="f37" y="f39"/>
                    <a:pt x="f36" y="f40"/>
                  </a:cubicBezTo>
                  <a:lnTo>
                    <a:pt x="f8" y="f41"/>
                  </a:lnTo>
                  <a:lnTo>
                    <a:pt x="f8"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6" name="Freeform: Shape 560">
              <a:extLst>
                <a:ext uri="{FF2B5EF4-FFF2-40B4-BE49-F238E27FC236}">
                  <a16:creationId xmlns:a16="http://schemas.microsoft.com/office/drawing/2014/main" id="{4850052F-6E4C-CE97-2FE6-4E806CE52C2C}"/>
                </a:ext>
              </a:extLst>
            </p:cNvPr>
            <p:cNvSpPr/>
            <p:nvPr/>
          </p:nvSpPr>
          <p:spPr>
            <a:xfrm flipH="1">
              <a:off x="11018693" y="3920179"/>
              <a:ext cx="32342" cy="32918"/>
            </a:xfrm>
            <a:custGeom>
              <a:avLst/>
              <a:gdLst>
                <a:gd name="f0" fmla="val 10800000"/>
                <a:gd name="f1" fmla="val 5400000"/>
                <a:gd name="f2" fmla="val 180"/>
                <a:gd name="f3" fmla="val w"/>
                <a:gd name="f4" fmla="val h"/>
                <a:gd name="f5" fmla="val 0"/>
                <a:gd name="f6" fmla="val 32341"/>
                <a:gd name="f7" fmla="val 32914"/>
                <a:gd name="f8" fmla="val 18102"/>
                <a:gd name="f9" fmla="val 5837"/>
                <a:gd name="f10" fmla="val 15177"/>
                <a:gd name="f11" fmla="val 2787"/>
                <a:gd name="f12" fmla="val 11941"/>
                <a:gd name="f13" fmla="val -722"/>
                <a:gd name="f14" fmla="val 6471"/>
                <a:gd name="f15" fmla="val -951"/>
                <a:gd name="f16" fmla="val 2960"/>
                <a:gd name="f17" fmla="val 2291"/>
                <a:gd name="f18" fmla="val 2788"/>
                <a:gd name="f19" fmla="val 2443"/>
                <a:gd name="f20" fmla="val 2621"/>
                <a:gd name="f21" fmla="val 2609"/>
                <a:gd name="f22" fmla="val 2463"/>
                <a:gd name="f23" fmla="val 1004"/>
                <a:gd name="f24" fmla="val 4541"/>
                <a:gd name="f25" fmla="val 156"/>
                <a:gd name="f26" fmla="val 6727"/>
                <a:gd name="f27" fmla="val 47"/>
                <a:gd name="f28" fmla="val 9016"/>
                <a:gd name="f29" fmla="val -16"/>
                <a:gd name="f30" fmla="val 9651"/>
                <a:gd name="f31" fmla="val 10287"/>
                <a:gd name="f32" fmla="val 10923"/>
                <a:gd name="f33" fmla="val -12"/>
                <a:gd name="f34" fmla="val 11469"/>
                <a:gd name="f35" fmla="val 12028"/>
                <a:gd name="f36" fmla="val 12575"/>
                <a:gd name="f37" fmla="val 223"/>
                <a:gd name="f38" fmla="val 13084"/>
                <a:gd name="f39" fmla="val 482"/>
                <a:gd name="f40" fmla="val 13554"/>
                <a:gd name="f41" fmla="val 810"/>
                <a:gd name="f42" fmla="val 13974"/>
                <a:gd name="f43" fmla="val 1827"/>
                <a:gd name="f44" fmla="val 15626"/>
                <a:gd name="f45" fmla="val 18864"/>
                <a:gd name="f46" fmla="val 32915"/>
                <a:gd name="f47" fmla="val 19627"/>
                <a:gd name="f48" fmla="val 16390"/>
                <a:gd name="f49" fmla="val 29292"/>
                <a:gd name="f50" fmla="val 23826"/>
                <a:gd name="f51" fmla="val 20202"/>
                <a:gd name="f52" fmla="val 22759"/>
                <a:gd name="f53" fmla="val 16694"/>
                <a:gd name="f54" fmla="val 28144"/>
                <a:gd name="f55" fmla="val 16389"/>
                <a:gd name="f56" fmla="val 31655"/>
                <a:gd name="f57" fmla="val 19516"/>
                <a:gd name="f58" fmla="val 31897"/>
                <a:gd name="f59" fmla="val 19732"/>
                <a:gd name="f60" fmla="val 32126"/>
                <a:gd name="f61" fmla="val 19961"/>
                <a:gd name="f62" fmla="val 32342"/>
                <a:gd name="f63" fmla="val 28528"/>
                <a:gd name="f64" fmla="val 16262"/>
                <a:gd name="f65" fmla="val 25603"/>
                <a:gd name="f66" fmla="val 13338"/>
                <a:gd name="f67" fmla="+- 0 0 -90"/>
                <a:gd name="f68" fmla="*/ f3 1 32341"/>
                <a:gd name="f69" fmla="*/ f4 1 32914"/>
                <a:gd name="f70" fmla="val f5"/>
                <a:gd name="f71" fmla="val f6"/>
                <a:gd name="f72" fmla="val f7"/>
                <a:gd name="f73" fmla="*/ f67 f0 1"/>
                <a:gd name="f74" fmla="+- f72 0 f70"/>
                <a:gd name="f75" fmla="+- f71 0 f70"/>
                <a:gd name="f76" fmla="*/ f73 1 f2"/>
                <a:gd name="f77" fmla="*/ f75 1 32341"/>
                <a:gd name="f78" fmla="*/ f74 1 32914"/>
                <a:gd name="f79" fmla="*/ 18102 f75 1"/>
                <a:gd name="f80" fmla="*/ 5837 f74 1"/>
                <a:gd name="f81" fmla="*/ 15177 f75 1"/>
                <a:gd name="f82" fmla="*/ 2787 f74 1"/>
                <a:gd name="f83" fmla="*/ 2960 f75 1"/>
                <a:gd name="f84" fmla="*/ 2291 f74 1"/>
                <a:gd name="f85" fmla="*/ 2463 f75 1"/>
                <a:gd name="f86" fmla="*/ 47 f75 1"/>
                <a:gd name="f87" fmla="*/ 9016 f74 1"/>
                <a:gd name="f88" fmla="*/ 10923 f74 1"/>
                <a:gd name="f89" fmla="*/ 12575 f74 1"/>
                <a:gd name="f90" fmla="*/ 810 f75 1"/>
                <a:gd name="f91" fmla="*/ 13974 f74 1"/>
                <a:gd name="f92" fmla="*/ 1827 f75 1"/>
                <a:gd name="f93" fmla="*/ 15626 f74 1"/>
                <a:gd name="f94" fmla="*/ 18864 f75 1"/>
                <a:gd name="f95" fmla="*/ 32915 f74 1"/>
                <a:gd name="f96" fmla="*/ 19627 f75 1"/>
                <a:gd name="f97" fmla="*/ 20202 f74 1"/>
                <a:gd name="f98" fmla="*/ 31655 f75 1"/>
                <a:gd name="f99" fmla="*/ 19516 f74 1"/>
                <a:gd name="f100" fmla="*/ 32342 f75 1"/>
                <a:gd name="f101" fmla="*/ 28528 f75 1"/>
                <a:gd name="f102" fmla="*/ 16262 f74 1"/>
                <a:gd name="f103" fmla="*/ 25603 f75 1"/>
                <a:gd name="f104" fmla="*/ 13338 f74 1"/>
                <a:gd name="f105" fmla="+- f76 0 f1"/>
                <a:gd name="f106" fmla="*/ f79 1 32341"/>
                <a:gd name="f107" fmla="*/ f80 1 32914"/>
                <a:gd name="f108" fmla="*/ f81 1 32341"/>
                <a:gd name="f109" fmla="*/ f82 1 32914"/>
                <a:gd name="f110" fmla="*/ f83 1 32341"/>
                <a:gd name="f111" fmla="*/ f84 1 32914"/>
                <a:gd name="f112" fmla="*/ f85 1 32341"/>
                <a:gd name="f113" fmla="*/ f86 1 32341"/>
                <a:gd name="f114" fmla="*/ f87 1 32914"/>
                <a:gd name="f115" fmla="*/ f88 1 32914"/>
                <a:gd name="f116" fmla="*/ f89 1 32914"/>
                <a:gd name="f117" fmla="*/ f90 1 32341"/>
                <a:gd name="f118" fmla="*/ f91 1 32914"/>
                <a:gd name="f119" fmla="*/ f92 1 32341"/>
                <a:gd name="f120" fmla="*/ f93 1 32914"/>
                <a:gd name="f121" fmla="*/ f94 1 32341"/>
                <a:gd name="f122" fmla="*/ f95 1 32914"/>
                <a:gd name="f123" fmla="*/ f96 1 32341"/>
                <a:gd name="f124" fmla="*/ f97 1 32914"/>
                <a:gd name="f125" fmla="*/ f98 1 32341"/>
                <a:gd name="f126" fmla="*/ f99 1 32914"/>
                <a:gd name="f127" fmla="*/ f100 1 32341"/>
                <a:gd name="f128" fmla="*/ f101 1 32341"/>
                <a:gd name="f129" fmla="*/ f102 1 32914"/>
                <a:gd name="f130" fmla="*/ f103 1 32341"/>
                <a:gd name="f131" fmla="*/ f104 1 32914"/>
                <a:gd name="f132" fmla="*/ f70 1 f77"/>
                <a:gd name="f133" fmla="*/ f71 1 f77"/>
                <a:gd name="f134" fmla="*/ f70 1 f78"/>
                <a:gd name="f135" fmla="*/ f72 1 f78"/>
                <a:gd name="f136" fmla="*/ f106 1 f77"/>
                <a:gd name="f137" fmla="*/ f107 1 f78"/>
                <a:gd name="f138" fmla="*/ f108 1 f77"/>
                <a:gd name="f139" fmla="*/ f109 1 f78"/>
                <a:gd name="f140" fmla="*/ f110 1 f77"/>
                <a:gd name="f141" fmla="*/ f111 1 f78"/>
                <a:gd name="f142" fmla="*/ f112 1 f77"/>
                <a:gd name="f143" fmla="*/ f113 1 f77"/>
                <a:gd name="f144" fmla="*/ f114 1 f78"/>
                <a:gd name="f145" fmla="*/ f115 1 f78"/>
                <a:gd name="f146" fmla="*/ f116 1 f78"/>
                <a:gd name="f147" fmla="*/ f117 1 f77"/>
                <a:gd name="f148" fmla="*/ f118 1 f78"/>
                <a:gd name="f149" fmla="*/ f119 1 f77"/>
                <a:gd name="f150" fmla="*/ f120 1 f78"/>
                <a:gd name="f151" fmla="*/ f121 1 f77"/>
                <a:gd name="f152" fmla="*/ f122 1 f78"/>
                <a:gd name="f153" fmla="*/ f123 1 f77"/>
                <a:gd name="f154" fmla="*/ f124 1 f78"/>
                <a:gd name="f155" fmla="*/ f125 1 f77"/>
                <a:gd name="f156" fmla="*/ f126 1 f78"/>
                <a:gd name="f157" fmla="*/ f127 1 f77"/>
                <a:gd name="f158" fmla="*/ f128 1 f77"/>
                <a:gd name="f159" fmla="*/ f129 1 f78"/>
                <a:gd name="f160" fmla="*/ f130 1 f77"/>
                <a:gd name="f161" fmla="*/ f131 1 f78"/>
                <a:gd name="f162" fmla="*/ f132 f68 1"/>
                <a:gd name="f163" fmla="*/ f133 f68 1"/>
                <a:gd name="f164" fmla="*/ f135 f69 1"/>
                <a:gd name="f165" fmla="*/ f134 f69 1"/>
                <a:gd name="f166" fmla="*/ f136 f68 1"/>
                <a:gd name="f167" fmla="*/ f137 f69 1"/>
                <a:gd name="f168" fmla="*/ f138 f68 1"/>
                <a:gd name="f169" fmla="*/ f139 f69 1"/>
                <a:gd name="f170" fmla="*/ f140 f68 1"/>
                <a:gd name="f171" fmla="*/ f141 f69 1"/>
                <a:gd name="f172" fmla="*/ f142 f68 1"/>
                <a:gd name="f173" fmla="*/ f143 f68 1"/>
                <a:gd name="f174" fmla="*/ f144 f69 1"/>
                <a:gd name="f175" fmla="*/ f145 f69 1"/>
                <a:gd name="f176" fmla="*/ f146 f69 1"/>
                <a:gd name="f177" fmla="*/ f147 f68 1"/>
                <a:gd name="f178" fmla="*/ f148 f69 1"/>
                <a:gd name="f179" fmla="*/ f149 f68 1"/>
                <a:gd name="f180" fmla="*/ f150 f69 1"/>
                <a:gd name="f181" fmla="*/ f151 f68 1"/>
                <a:gd name="f182" fmla="*/ f152 f69 1"/>
                <a:gd name="f183" fmla="*/ f153 f68 1"/>
                <a:gd name="f184" fmla="*/ f154 f69 1"/>
                <a:gd name="f185" fmla="*/ f155 f68 1"/>
                <a:gd name="f186" fmla="*/ f156 f69 1"/>
                <a:gd name="f187" fmla="*/ f157 f68 1"/>
                <a:gd name="f188" fmla="*/ f158 f68 1"/>
                <a:gd name="f189" fmla="*/ f159 f69 1"/>
                <a:gd name="f190" fmla="*/ f160 f68 1"/>
                <a:gd name="f191" fmla="*/ f161 f69 1"/>
              </a:gdLst>
              <a:ahLst/>
              <a:cxnLst>
                <a:cxn ang="3cd4">
                  <a:pos x="hc" y="t"/>
                </a:cxn>
                <a:cxn ang="0">
                  <a:pos x="r" y="vc"/>
                </a:cxn>
                <a:cxn ang="cd4">
                  <a:pos x="hc" y="b"/>
                </a:cxn>
                <a:cxn ang="cd2">
                  <a:pos x="l" y="vc"/>
                </a:cxn>
                <a:cxn ang="f105">
                  <a:pos x="f166" y="f167"/>
                </a:cxn>
                <a:cxn ang="f105">
                  <a:pos x="f168" y="f169"/>
                </a:cxn>
                <a:cxn ang="f105">
                  <a:pos x="f170" y="f171"/>
                </a:cxn>
                <a:cxn ang="f105">
                  <a:pos x="f172" y="f169"/>
                </a:cxn>
                <a:cxn ang="f105">
                  <a:pos x="f173" y="f174"/>
                </a:cxn>
                <a:cxn ang="f105">
                  <a:pos x="f173" y="f175"/>
                </a:cxn>
                <a:cxn ang="f105">
                  <a:pos x="f173" y="f176"/>
                </a:cxn>
                <a:cxn ang="f105">
                  <a:pos x="f177" y="f178"/>
                </a:cxn>
                <a:cxn ang="f105">
                  <a:pos x="f179" y="f180"/>
                </a:cxn>
                <a:cxn ang="f105">
                  <a:pos x="f179" y="f180"/>
                </a:cxn>
                <a:cxn ang="f105">
                  <a:pos x="f181" y="f182"/>
                </a:cxn>
                <a:cxn ang="f105">
                  <a:pos x="f183" y="f182"/>
                </a:cxn>
                <a:cxn ang="f105">
                  <a:pos x="f183" y="f184"/>
                </a:cxn>
                <a:cxn ang="f105">
                  <a:pos x="f185" y="f186"/>
                </a:cxn>
                <a:cxn ang="f105">
                  <a:pos x="f187" y="f184"/>
                </a:cxn>
                <a:cxn ang="f105">
                  <a:pos x="f188" y="f189"/>
                </a:cxn>
                <a:cxn ang="f105">
                  <a:pos x="f190" y="f191"/>
                </a:cxn>
              </a:cxnLst>
              <a:rect l="f162" t="f165" r="f163" b="f164"/>
              <a:pathLst>
                <a:path w="32341" h="32914">
                  <a:moveTo>
                    <a:pt x="f8" y="f9"/>
                  </a:moveTo>
                  <a:lnTo>
                    <a:pt x="f10" y="f11"/>
                  </a:lnTo>
                  <a:cubicBezTo>
                    <a:pt x="f12" y="f13"/>
                    <a:pt x="f14" y="f15"/>
                    <a:pt x="f16" y="f17"/>
                  </a:cubicBezTo>
                  <a:cubicBezTo>
                    <a:pt x="f18" y="f19"/>
                    <a:pt x="f20" y="f21"/>
                    <a:pt x="f22" y="f11"/>
                  </a:cubicBezTo>
                  <a:cubicBezTo>
                    <a:pt x="f23" y="f24"/>
                    <a:pt x="f25" y="f26"/>
                    <a:pt x="f27" y="f28"/>
                  </a:cubicBezTo>
                  <a:cubicBezTo>
                    <a:pt x="f29" y="f30"/>
                    <a:pt x="f29" y="f31"/>
                    <a:pt x="f27" y="f32"/>
                  </a:cubicBezTo>
                  <a:cubicBezTo>
                    <a:pt x="f33" y="f34"/>
                    <a:pt x="f33" y="f35"/>
                    <a:pt x="f27" y="f36"/>
                  </a:cubicBezTo>
                  <a:cubicBezTo>
                    <a:pt x="f37" y="f38"/>
                    <a:pt x="f39" y="f40"/>
                    <a:pt x="f41" y="f42"/>
                  </a:cubicBezTo>
                  <a:lnTo>
                    <a:pt x="f43" y="f44"/>
                  </a:lnTo>
                  <a:lnTo>
                    <a:pt x="f43" y="f44"/>
                  </a:lnTo>
                  <a:lnTo>
                    <a:pt x="f45" y="f46"/>
                  </a:lnTo>
                  <a:lnTo>
                    <a:pt x="f47" y="f46"/>
                  </a:lnTo>
                  <a:cubicBezTo>
                    <a:pt x="f48" y="f49"/>
                    <a:pt x="f48" y="f50"/>
                    <a:pt x="f47" y="f51"/>
                  </a:cubicBezTo>
                  <a:cubicBezTo>
                    <a:pt x="f52" y="f53"/>
                    <a:pt x="f54" y="f55"/>
                    <a:pt x="f56" y="f57"/>
                  </a:cubicBezTo>
                  <a:cubicBezTo>
                    <a:pt x="f58" y="f59"/>
                    <a:pt x="f60" y="f61"/>
                    <a:pt x="f62" y="f51"/>
                  </a:cubicBezTo>
                  <a:lnTo>
                    <a:pt x="f63" y="f64"/>
                  </a:lnTo>
                  <a:lnTo>
                    <a:pt x="f65" y="f6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7" name="Freeform: Shape 561">
              <a:extLst>
                <a:ext uri="{FF2B5EF4-FFF2-40B4-BE49-F238E27FC236}">
                  <a16:creationId xmlns:a16="http://schemas.microsoft.com/office/drawing/2014/main" id="{EAED0AB6-76A4-0D79-421B-EFA1B9A94E8D}"/>
                </a:ext>
              </a:extLst>
            </p:cNvPr>
            <p:cNvSpPr/>
            <p:nvPr/>
          </p:nvSpPr>
          <p:spPr>
            <a:xfrm flipH="1">
              <a:off x="11012750" y="3938201"/>
              <a:ext cx="20327" cy="21543"/>
            </a:xfrm>
            <a:custGeom>
              <a:avLst/>
              <a:gdLst>
                <a:gd name="f0" fmla="val 10800000"/>
                <a:gd name="f1" fmla="val 5400000"/>
                <a:gd name="f2" fmla="val 180"/>
                <a:gd name="f3" fmla="val w"/>
                <a:gd name="f4" fmla="val h"/>
                <a:gd name="f5" fmla="val 0"/>
                <a:gd name="f6" fmla="val 20323"/>
                <a:gd name="f7" fmla="val 21547"/>
                <a:gd name="f8" fmla="val 2428"/>
                <a:gd name="f9" fmla="val 3066"/>
                <a:gd name="f10" fmla="val -809"/>
                <a:gd name="f11" fmla="val 6689"/>
                <a:gd name="f12" fmla="val 12155"/>
                <a:gd name="f13" fmla="val 15778"/>
                <a:gd name="f14" fmla="val 4081"/>
                <a:gd name="f15" fmla="val 17558"/>
                <a:gd name="f16" fmla="val 5225"/>
                <a:gd name="f17" fmla="val 18702"/>
                <a:gd name="f18" fmla="val 8357"/>
                <a:gd name="f19" fmla="val 22211"/>
                <a:gd name="f20" fmla="val 13741"/>
                <a:gd name="f21" fmla="val 22516"/>
                <a:gd name="f22" fmla="val 17253"/>
                <a:gd name="f23" fmla="val 19389"/>
                <a:gd name="f24" fmla="val 17495"/>
                <a:gd name="f25" fmla="val 19173"/>
                <a:gd name="f26" fmla="val 17724"/>
                <a:gd name="f27" fmla="val 18944"/>
                <a:gd name="f28" fmla="val 17940"/>
                <a:gd name="f29" fmla="val 19426"/>
                <a:gd name="f30" fmla="val 17024"/>
                <a:gd name="f31" fmla="val 20240"/>
                <a:gd name="f32" fmla="val 14850"/>
                <a:gd name="f33" fmla="val 20228"/>
                <a:gd name="f34" fmla="val 12600"/>
                <a:gd name="f35" fmla="val 20356"/>
                <a:gd name="f36" fmla="val 11965"/>
                <a:gd name="f37" fmla="val 11329"/>
                <a:gd name="f38" fmla="val 10693"/>
                <a:gd name="f39" fmla="val 20301"/>
                <a:gd name="f40" fmla="val 10147"/>
                <a:gd name="f41" fmla="val 9587"/>
                <a:gd name="f42" fmla="val 9041"/>
                <a:gd name="f43" fmla="val 20026"/>
                <a:gd name="f44" fmla="val 8507"/>
                <a:gd name="f45" fmla="val 19771"/>
                <a:gd name="f46" fmla="val 7998"/>
                <a:gd name="f47" fmla="val 19465"/>
                <a:gd name="f48" fmla="val 7515"/>
                <a:gd name="f49" fmla="val 18448"/>
                <a:gd name="f50" fmla="val 5990"/>
                <a:gd name="f51" fmla="val 15524"/>
                <a:gd name="f52" fmla="val 12514"/>
                <a:gd name="f53" fmla="val -544"/>
                <a:gd name="f54" fmla="val 7144"/>
                <a:gd name="f55" fmla="val -1040"/>
                <a:gd name="f56" fmla="val 3526"/>
                <a:gd name="f57" fmla="val 1973"/>
                <a:gd name="f58" fmla="val 3128"/>
                <a:gd name="f59" fmla="val 2303"/>
                <a:gd name="f60" fmla="val 2760"/>
                <a:gd name="f61" fmla="val 2672"/>
                <a:gd name="f62" fmla="+- 0 0 -90"/>
                <a:gd name="f63" fmla="*/ f3 1 20323"/>
                <a:gd name="f64" fmla="*/ f4 1 21547"/>
                <a:gd name="f65" fmla="val f5"/>
                <a:gd name="f66" fmla="val f6"/>
                <a:gd name="f67" fmla="val f7"/>
                <a:gd name="f68" fmla="*/ f62 f0 1"/>
                <a:gd name="f69" fmla="+- f67 0 f65"/>
                <a:gd name="f70" fmla="+- f66 0 f65"/>
                <a:gd name="f71" fmla="*/ f68 1 f2"/>
                <a:gd name="f72" fmla="*/ f70 1 20323"/>
                <a:gd name="f73" fmla="*/ f69 1 21547"/>
                <a:gd name="f74" fmla="*/ 2428 f70 1"/>
                <a:gd name="f75" fmla="*/ 3066 f69 1"/>
                <a:gd name="f76" fmla="*/ 15778 f69 1"/>
                <a:gd name="f77" fmla="*/ 4081 f70 1"/>
                <a:gd name="f78" fmla="*/ 17558 f69 1"/>
                <a:gd name="f79" fmla="*/ 5225 f70 1"/>
                <a:gd name="f80" fmla="*/ 18702 f69 1"/>
                <a:gd name="f81" fmla="*/ 17253 f70 1"/>
                <a:gd name="f82" fmla="*/ 19389 f69 1"/>
                <a:gd name="f83" fmla="*/ 17940 f70 1"/>
                <a:gd name="f84" fmla="*/ 20228 f70 1"/>
                <a:gd name="f85" fmla="*/ 12600 f69 1"/>
                <a:gd name="f86" fmla="*/ 10693 f69 1"/>
                <a:gd name="f87" fmla="*/ 9041 f69 1"/>
                <a:gd name="f88" fmla="*/ 19465 f70 1"/>
                <a:gd name="f89" fmla="*/ 7515 f69 1"/>
                <a:gd name="f90" fmla="*/ 18448 f70 1"/>
                <a:gd name="f91" fmla="*/ 5990 f69 1"/>
                <a:gd name="f92" fmla="*/ 15524 f70 1"/>
                <a:gd name="f93" fmla="*/ 3526 f70 1"/>
                <a:gd name="f94" fmla="*/ 1973 f69 1"/>
                <a:gd name="f95" fmla="+- f71 0 f1"/>
                <a:gd name="f96" fmla="*/ f74 1 20323"/>
                <a:gd name="f97" fmla="*/ f75 1 21547"/>
                <a:gd name="f98" fmla="*/ f76 1 21547"/>
                <a:gd name="f99" fmla="*/ f77 1 20323"/>
                <a:gd name="f100" fmla="*/ f78 1 21547"/>
                <a:gd name="f101" fmla="*/ f79 1 20323"/>
                <a:gd name="f102" fmla="*/ f80 1 21547"/>
                <a:gd name="f103" fmla="*/ f81 1 20323"/>
                <a:gd name="f104" fmla="*/ f82 1 21547"/>
                <a:gd name="f105" fmla="*/ f83 1 20323"/>
                <a:gd name="f106" fmla="*/ f84 1 20323"/>
                <a:gd name="f107" fmla="*/ f85 1 21547"/>
                <a:gd name="f108" fmla="*/ f86 1 21547"/>
                <a:gd name="f109" fmla="*/ f87 1 21547"/>
                <a:gd name="f110" fmla="*/ f88 1 20323"/>
                <a:gd name="f111" fmla="*/ f89 1 21547"/>
                <a:gd name="f112" fmla="*/ f90 1 20323"/>
                <a:gd name="f113" fmla="*/ f91 1 21547"/>
                <a:gd name="f114" fmla="*/ f92 1 20323"/>
                <a:gd name="f115" fmla="*/ f93 1 20323"/>
                <a:gd name="f116" fmla="*/ f94 1 21547"/>
                <a:gd name="f117" fmla="*/ f65 1 f72"/>
                <a:gd name="f118" fmla="*/ f66 1 f72"/>
                <a:gd name="f119" fmla="*/ f65 1 f73"/>
                <a:gd name="f120" fmla="*/ f67 1 f73"/>
                <a:gd name="f121" fmla="*/ f96 1 f72"/>
                <a:gd name="f122" fmla="*/ f97 1 f73"/>
                <a:gd name="f123" fmla="*/ f98 1 f73"/>
                <a:gd name="f124" fmla="*/ f99 1 f72"/>
                <a:gd name="f125" fmla="*/ f100 1 f73"/>
                <a:gd name="f126" fmla="*/ f101 1 f72"/>
                <a:gd name="f127" fmla="*/ f102 1 f73"/>
                <a:gd name="f128" fmla="*/ f103 1 f72"/>
                <a:gd name="f129" fmla="*/ f104 1 f73"/>
                <a:gd name="f130" fmla="*/ f105 1 f72"/>
                <a:gd name="f131" fmla="*/ f106 1 f72"/>
                <a:gd name="f132" fmla="*/ f107 1 f73"/>
                <a:gd name="f133" fmla="*/ f108 1 f73"/>
                <a:gd name="f134" fmla="*/ f109 1 f73"/>
                <a:gd name="f135" fmla="*/ f110 1 f72"/>
                <a:gd name="f136" fmla="*/ f111 1 f73"/>
                <a:gd name="f137" fmla="*/ f112 1 f72"/>
                <a:gd name="f138" fmla="*/ f113 1 f73"/>
                <a:gd name="f139" fmla="*/ f114 1 f72"/>
                <a:gd name="f140" fmla="*/ f115 1 f72"/>
                <a:gd name="f141" fmla="*/ f116 1 f73"/>
                <a:gd name="f142" fmla="*/ f117 f63 1"/>
                <a:gd name="f143" fmla="*/ f118 f63 1"/>
                <a:gd name="f144" fmla="*/ f120 f64 1"/>
                <a:gd name="f145" fmla="*/ f119 f64 1"/>
                <a:gd name="f146" fmla="*/ f121 f63 1"/>
                <a:gd name="f147" fmla="*/ f122 f64 1"/>
                <a:gd name="f148" fmla="*/ f123 f64 1"/>
                <a:gd name="f149" fmla="*/ f124 f63 1"/>
                <a:gd name="f150" fmla="*/ f125 f64 1"/>
                <a:gd name="f151" fmla="*/ f126 f63 1"/>
                <a:gd name="f152" fmla="*/ f127 f64 1"/>
                <a:gd name="f153" fmla="*/ f128 f63 1"/>
                <a:gd name="f154" fmla="*/ f129 f64 1"/>
                <a:gd name="f155" fmla="*/ f130 f63 1"/>
                <a:gd name="f156" fmla="*/ f131 f63 1"/>
                <a:gd name="f157" fmla="*/ f132 f64 1"/>
                <a:gd name="f158" fmla="*/ f133 f64 1"/>
                <a:gd name="f159" fmla="*/ f134 f64 1"/>
                <a:gd name="f160" fmla="*/ f135 f63 1"/>
                <a:gd name="f161" fmla="*/ f136 f64 1"/>
                <a:gd name="f162" fmla="*/ f137 f63 1"/>
                <a:gd name="f163" fmla="*/ f138 f64 1"/>
                <a:gd name="f164" fmla="*/ f139 f63 1"/>
                <a:gd name="f165" fmla="*/ f140 f63 1"/>
                <a:gd name="f166" fmla="*/ f141 f64 1"/>
              </a:gdLst>
              <a:ahLst/>
              <a:cxnLst>
                <a:cxn ang="3cd4">
                  <a:pos x="hc" y="t"/>
                </a:cxn>
                <a:cxn ang="0">
                  <a:pos x="r" y="vc"/>
                </a:cxn>
                <a:cxn ang="cd4">
                  <a:pos x="hc" y="b"/>
                </a:cxn>
                <a:cxn ang="cd2">
                  <a:pos x="l" y="vc"/>
                </a:cxn>
                <a:cxn ang="f95">
                  <a:pos x="f146" y="f147"/>
                </a:cxn>
                <a:cxn ang="f95">
                  <a:pos x="f146" y="f148"/>
                </a:cxn>
                <a:cxn ang="f95">
                  <a:pos x="f149" y="f150"/>
                </a:cxn>
                <a:cxn ang="f95">
                  <a:pos x="f151" y="f152"/>
                </a:cxn>
                <a:cxn ang="f95">
                  <a:pos x="f153" y="f154"/>
                </a:cxn>
                <a:cxn ang="f95">
                  <a:pos x="f155" y="f152"/>
                </a:cxn>
                <a:cxn ang="f95">
                  <a:pos x="f156" y="f157"/>
                </a:cxn>
                <a:cxn ang="f95">
                  <a:pos x="f156" y="f158"/>
                </a:cxn>
                <a:cxn ang="f95">
                  <a:pos x="f156" y="f159"/>
                </a:cxn>
                <a:cxn ang="f95">
                  <a:pos x="f160" y="f161"/>
                </a:cxn>
                <a:cxn ang="f95">
                  <a:pos x="f162" y="f163"/>
                </a:cxn>
                <a:cxn ang="f95">
                  <a:pos x="f162" y="f163"/>
                </a:cxn>
                <a:cxn ang="f95">
                  <a:pos x="f164" y="f147"/>
                </a:cxn>
                <a:cxn ang="f95">
                  <a:pos x="f165" y="f166"/>
                </a:cxn>
                <a:cxn ang="f95">
                  <a:pos x="f146" y="f147"/>
                </a:cxn>
              </a:cxnLst>
              <a:rect l="f142" t="f145" r="f143" b="f144"/>
              <a:pathLst>
                <a:path w="20323" h="21547">
                  <a:moveTo>
                    <a:pt x="f8" y="f9"/>
                  </a:moveTo>
                  <a:cubicBezTo>
                    <a:pt x="f10" y="f11"/>
                    <a:pt x="f10" y="f12"/>
                    <a:pt x="f8" y="f13"/>
                  </a:cubicBezTo>
                  <a:lnTo>
                    <a:pt x="f14" y="f15"/>
                  </a:lnTo>
                  <a:lnTo>
                    <a:pt x="f16" y="f17"/>
                  </a:lnTo>
                  <a:cubicBezTo>
                    <a:pt x="f18" y="f19"/>
                    <a:pt x="f20" y="f21"/>
                    <a:pt x="f22" y="f23"/>
                  </a:cubicBezTo>
                  <a:cubicBezTo>
                    <a:pt x="f24" y="f25"/>
                    <a:pt x="f26" y="f27"/>
                    <a:pt x="f28" y="f17"/>
                  </a:cubicBezTo>
                  <a:cubicBezTo>
                    <a:pt x="f29" y="f30"/>
                    <a:pt x="f31" y="f32"/>
                    <a:pt x="f33" y="f34"/>
                  </a:cubicBezTo>
                  <a:cubicBezTo>
                    <a:pt x="f35" y="f36"/>
                    <a:pt x="f35" y="f37"/>
                    <a:pt x="f33" y="f38"/>
                  </a:cubicBezTo>
                  <a:cubicBezTo>
                    <a:pt x="f39" y="f40"/>
                    <a:pt x="f39" y="f41"/>
                    <a:pt x="f33" y="f42"/>
                  </a:cubicBezTo>
                  <a:cubicBezTo>
                    <a:pt x="f43" y="f44"/>
                    <a:pt x="f45" y="f46"/>
                    <a:pt x="f47" y="f48"/>
                  </a:cubicBezTo>
                  <a:lnTo>
                    <a:pt x="f49" y="f50"/>
                  </a:lnTo>
                  <a:lnTo>
                    <a:pt x="f49" y="f50"/>
                  </a:lnTo>
                  <a:lnTo>
                    <a:pt x="f51" y="f9"/>
                  </a:lnTo>
                  <a:cubicBezTo>
                    <a:pt x="f52" y="f53"/>
                    <a:pt x="f54" y="f55"/>
                    <a:pt x="f56"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8" name="Freeform: Shape 562">
              <a:extLst>
                <a:ext uri="{FF2B5EF4-FFF2-40B4-BE49-F238E27FC236}">
                  <a16:creationId xmlns:a16="http://schemas.microsoft.com/office/drawing/2014/main" id="{D24CC425-EB6E-D4B0-0A87-D0AADB582AD9}"/>
                </a:ext>
              </a:extLst>
            </p:cNvPr>
            <p:cNvSpPr/>
            <p:nvPr/>
          </p:nvSpPr>
          <p:spPr>
            <a:xfrm flipH="1">
              <a:off x="11870091" y="679764"/>
              <a:ext cx="25466" cy="516133"/>
            </a:xfrm>
            <a:custGeom>
              <a:avLst/>
              <a:gdLst>
                <a:gd name="f0" fmla="val 10800000"/>
                <a:gd name="f1" fmla="val 5400000"/>
                <a:gd name="f2" fmla="val 180"/>
                <a:gd name="f3" fmla="val w"/>
                <a:gd name="f4" fmla="val h"/>
                <a:gd name="f5" fmla="val 0"/>
                <a:gd name="f6" fmla="val 25464"/>
                <a:gd name="f7" fmla="val 516133"/>
                <a:gd name="f8" fmla="val 7948"/>
                <a:gd name="f9" fmla="val 9163"/>
                <a:gd name="f10" fmla="val 14503"/>
                <a:gd name="f11" fmla="val 64"/>
                <a:gd name="f12" fmla="val -522"/>
                <a:gd name="f13" fmla="val 511255"/>
                <a:gd name="f14" fmla="val 2958"/>
                <a:gd name="f15" fmla="val 506823"/>
                <a:gd name="f16" fmla="val 7839"/>
                <a:gd name="f17" fmla="val 506237"/>
                <a:gd name="f18" fmla="val 12719"/>
                <a:gd name="f19" fmla="val 505651"/>
                <a:gd name="f20" fmla="val 17152"/>
                <a:gd name="f21" fmla="val 509130"/>
                <a:gd name="f22" fmla="val 17738"/>
                <a:gd name="f23" fmla="val 514011"/>
                <a:gd name="f24" fmla="val 17823"/>
                <a:gd name="f25" fmla="val 514715"/>
                <a:gd name="f26" fmla="val 515428"/>
                <a:gd name="f27" fmla="val 502404"/>
                <a:gd name="f28" fmla="val 25367"/>
                <a:gd name="f29" fmla="val 8909"/>
                <a:gd name="f30" fmla="val 25498"/>
                <a:gd name="f31" fmla="val 8323"/>
                <a:gd name="f32" fmla="val 7715"/>
                <a:gd name="f33" fmla="val 7129"/>
                <a:gd name="f34" fmla="val 5350"/>
                <a:gd name="f35" fmla="val 24477"/>
                <a:gd name="f36" fmla="val 3951"/>
                <a:gd name="f37" fmla="val 23332"/>
                <a:gd name="f38" fmla="val 2426"/>
                <a:gd name="f39" fmla="val 21593"/>
                <a:gd name="f40" fmla="val 766"/>
                <a:gd name="f41" fmla="val 19250"/>
                <a:gd name="f42" fmla="val -107"/>
                <a:gd name="f43" fmla="val 16848"/>
                <a:gd name="f44" fmla="val 10"/>
                <a:gd name="f45" fmla="val 11932"/>
                <a:gd name="f46" fmla="val 8"/>
                <a:gd name="f47" fmla="val 7946"/>
                <a:gd name="f48" fmla="val 3991"/>
                <a:gd name="f49" fmla="val 7944"/>
                <a:gd name="f50" fmla="val 8905"/>
                <a:gd name="f51" fmla="val 8991"/>
                <a:gd name="f52" fmla="val 7945"/>
                <a:gd name="f53" fmla="val 9077"/>
                <a:gd name="f54" fmla="+- 0 0 -90"/>
                <a:gd name="f55" fmla="*/ f3 1 25464"/>
                <a:gd name="f56" fmla="*/ f4 1 516133"/>
                <a:gd name="f57" fmla="val f5"/>
                <a:gd name="f58" fmla="val f6"/>
                <a:gd name="f59" fmla="val f7"/>
                <a:gd name="f60" fmla="*/ f54 f0 1"/>
                <a:gd name="f61" fmla="+- f59 0 f57"/>
                <a:gd name="f62" fmla="+- f58 0 f57"/>
                <a:gd name="f63" fmla="*/ f60 1 f2"/>
                <a:gd name="f64" fmla="*/ f62 1 25464"/>
                <a:gd name="f65" fmla="*/ f61 1 516133"/>
                <a:gd name="f66" fmla="*/ 7948 f62 1"/>
                <a:gd name="f67" fmla="*/ 9163 f61 1"/>
                <a:gd name="f68" fmla="*/ 14503 f61 1"/>
                <a:gd name="f69" fmla="*/ 64 f62 1"/>
                <a:gd name="f70" fmla="*/ 516133 f61 1"/>
                <a:gd name="f71" fmla="*/ 7839 f62 1"/>
                <a:gd name="f72" fmla="*/ 506237 f61 1"/>
                <a:gd name="f73" fmla="*/ 17738 f62 1"/>
                <a:gd name="f74" fmla="*/ 514011 f61 1"/>
                <a:gd name="f75" fmla="*/ 502404 f61 1"/>
                <a:gd name="f76" fmla="*/ 25367 f62 1"/>
                <a:gd name="f77" fmla="*/ 8909 f61 1"/>
                <a:gd name="f78" fmla="*/ 7129 f61 1"/>
                <a:gd name="f79" fmla="*/ 5350 f61 1"/>
                <a:gd name="f80" fmla="*/ 24477 f62 1"/>
                <a:gd name="f81" fmla="*/ 3951 f61 1"/>
                <a:gd name="f82" fmla="*/ 23332 f62 1"/>
                <a:gd name="f83" fmla="*/ 2426 f61 1"/>
                <a:gd name="f84" fmla="*/ 16848 f62 1"/>
                <a:gd name="f85" fmla="*/ 10 f61 1"/>
                <a:gd name="f86" fmla="*/ 7944 f62 1"/>
                <a:gd name="f87" fmla="*/ 8905 f61 1"/>
                <a:gd name="f88" fmla="+- f63 0 f1"/>
                <a:gd name="f89" fmla="*/ f66 1 25464"/>
                <a:gd name="f90" fmla="*/ f67 1 516133"/>
                <a:gd name="f91" fmla="*/ f68 1 516133"/>
                <a:gd name="f92" fmla="*/ f69 1 25464"/>
                <a:gd name="f93" fmla="*/ f70 1 516133"/>
                <a:gd name="f94" fmla="*/ f71 1 25464"/>
                <a:gd name="f95" fmla="*/ f72 1 516133"/>
                <a:gd name="f96" fmla="*/ f73 1 25464"/>
                <a:gd name="f97" fmla="*/ f74 1 516133"/>
                <a:gd name="f98" fmla="*/ f75 1 516133"/>
                <a:gd name="f99" fmla="*/ f76 1 25464"/>
                <a:gd name="f100" fmla="*/ f77 1 516133"/>
                <a:gd name="f101" fmla="*/ f78 1 516133"/>
                <a:gd name="f102" fmla="*/ f79 1 516133"/>
                <a:gd name="f103" fmla="*/ f80 1 25464"/>
                <a:gd name="f104" fmla="*/ f81 1 516133"/>
                <a:gd name="f105" fmla="*/ f82 1 25464"/>
                <a:gd name="f106" fmla="*/ f83 1 516133"/>
                <a:gd name="f107" fmla="*/ f84 1 25464"/>
                <a:gd name="f108" fmla="*/ f85 1 516133"/>
                <a:gd name="f109" fmla="*/ f86 1 25464"/>
                <a:gd name="f110" fmla="*/ f87 1 516133"/>
                <a:gd name="f111" fmla="*/ f57 1 f64"/>
                <a:gd name="f112" fmla="*/ f58 1 f64"/>
                <a:gd name="f113" fmla="*/ f57 1 f65"/>
                <a:gd name="f114" fmla="*/ f59 1 f65"/>
                <a:gd name="f115" fmla="*/ f89 1 f64"/>
                <a:gd name="f116" fmla="*/ f90 1 f65"/>
                <a:gd name="f117" fmla="*/ f91 1 f65"/>
                <a:gd name="f118" fmla="*/ f92 1 f64"/>
                <a:gd name="f119" fmla="*/ f93 1 f65"/>
                <a:gd name="f120" fmla="*/ f94 1 f64"/>
                <a:gd name="f121" fmla="*/ f95 1 f65"/>
                <a:gd name="f122" fmla="*/ f96 1 f64"/>
                <a:gd name="f123" fmla="*/ f97 1 f65"/>
                <a:gd name="f124" fmla="*/ f98 1 f65"/>
                <a:gd name="f125" fmla="*/ f99 1 f64"/>
                <a:gd name="f126" fmla="*/ f100 1 f65"/>
                <a:gd name="f127" fmla="*/ f101 1 f65"/>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6 1"/>
                <a:gd name="f144" fmla="*/ f118 f55 1"/>
                <a:gd name="f145" fmla="*/ f119 f56 1"/>
                <a:gd name="f146" fmla="*/ f120 f55 1"/>
                <a:gd name="f147" fmla="*/ f121 f56 1"/>
                <a:gd name="f148" fmla="*/ f122 f55 1"/>
                <a:gd name="f149" fmla="*/ f123 f56 1"/>
                <a:gd name="f150" fmla="*/ f124 f56 1"/>
                <a:gd name="f151" fmla="*/ f125 f55 1"/>
                <a:gd name="f152" fmla="*/ f126 f56 1"/>
                <a:gd name="f153" fmla="*/ f127 f56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1" y="f143"/>
                </a:cxn>
                <a:cxn ang="f88">
                  <a:pos x="f144" y="f145"/>
                </a:cxn>
                <a:cxn ang="f88">
                  <a:pos x="f144" y="f145"/>
                </a:cxn>
                <a:cxn ang="f88">
                  <a:pos x="f146" y="f147"/>
                </a:cxn>
                <a:cxn ang="f88">
                  <a:pos x="f148" y="f149"/>
                </a:cxn>
                <a:cxn ang="f88">
                  <a:pos x="f148" y="f145"/>
                </a:cxn>
                <a:cxn ang="f88">
                  <a:pos x="f148" y="f150"/>
                </a:cxn>
                <a:cxn ang="f88">
                  <a:pos x="f151" y="f152"/>
                </a:cxn>
                <a:cxn ang="f88">
                  <a:pos x="f151" y="f152"/>
                </a:cxn>
                <a:cxn ang="f88">
                  <a:pos x="f151" y="f153"/>
                </a:cxn>
                <a:cxn ang="f88">
                  <a:pos x="f151" y="f154"/>
                </a:cxn>
                <a:cxn ang="f88">
                  <a:pos x="f155" y="f156"/>
                </a:cxn>
                <a:cxn ang="f88">
                  <a:pos x="f157" y="f158"/>
                </a:cxn>
                <a:cxn ang="f88">
                  <a:pos x="f159" y="f160"/>
                </a:cxn>
                <a:cxn ang="f88">
                  <a:pos x="f161" y="f162"/>
                </a:cxn>
                <a:cxn ang="f88">
                  <a:pos x="f141" y="f142"/>
                </a:cxn>
              </a:cxnLst>
              <a:rect l="f137" t="f140" r="f138" b="f139"/>
              <a:pathLst>
                <a:path w="25464" h="516133">
                  <a:moveTo>
                    <a:pt x="f8" y="f9"/>
                  </a:moveTo>
                  <a:lnTo>
                    <a:pt x="f8" y="f10"/>
                  </a:lnTo>
                  <a:lnTo>
                    <a:pt x="f11" y="f7"/>
                  </a:lnTo>
                  <a:lnTo>
                    <a:pt x="f11" y="f7"/>
                  </a:lnTo>
                  <a:cubicBezTo>
                    <a:pt x="f12" y="f13"/>
                    <a:pt x="f14" y="f15"/>
                    <a:pt x="f16" y="f17"/>
                  </a:cubicBezTo>
                  <a:cubicBezTo>
                    <a:pt x="f18" y="f19"/>
                    <a:pt x="f20" y="f21"/>
                    <a:pt x="f22" y="f23"/>
                  </a:cubicBezTo>
                  <a:cubicBezTo>
                    <a:pt x="f24" y="f25"/>
                    <a:pt x="f24" y="f26"/>
                    <a:pt x="f22" y="f7"/>
                  </a:cubicBezTo>
                  <a:lnTo>
                    <a:pt x="f22" y="f27"/>
                  </a:lnTo>
                  <a:lnTo>
                    <a:pt x="f28" y="f29"/>
                  </a:lnTo>
                  <a:cubicBezTo>
                    <a:pt x="f28" y="f29"/>
                    <a:pt x="f28" y="f29"/>
                    <a:pt x="f28" y="f29"/>
                  </a:cubicBezTo>
                  <a:cubicBezTo>
                    <a:pt x="f30" y="f31"/>
                    <a:pt x="f30" y="f32"/>
                    <a:pt x="f28" y="f33"/>
                  </a:cubicBezTo>
                  <a:lnTo>
                    <a:pt x="f28" y="f34"/>
                  </a:lnTo>
                  <a:lnTo>
                    <a:pt x="f35" y="f36"/>
                  </a:lnTo>
                  <a:lnTo>
                    <a:pt x="f37" y="f38"/>
                  </a:lnTo>
                  <a:cubicBezTo>
                    <a:pt x="f39" y="f40"/>
                    <a:pt x="f41" y="f42"/>
                    <a:pt x="f43" y="f44"/>
                  </a:cubicBezTo>
                  <a:cubicBezTo>
                    <a:pt x="f45" y="f46"/>
                    <a:pt x="f47" y="f48"/>
                    <a:pt x="f49" y="f50"/>
                  </a:cubicBezTo>
                  <a:cubicBezTo>
                    <a:pt x="f49"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9" name="Freeform: Shape 563">
              <a:extLst>
                <a:ext uri="{FF2B5EF4-FFF2-40B4-BE49-F238E27FC236}">
                  <a16:creationId xmlns:a16="http://schemas.microsoft.com/office/drawing/2014/main" id="{C0E5F466-B21B-25F1-4261-7EDB9E0C664A}"/>
                </a:ext>
              </a:extLst>
            </p:cNvPr>
            <p:cNvSpPr/>
            <p:nvPr/>
          </p:nvSpPr>
          <p:spPr>
            <a:xfrm flipH="1">
              <a:off x="9316199" y="5475399"/>
              <a:ext cx="145325" cy="688250"/>
            </a:xfrm>
            <a:custGeom>
              <a:avLst/>
              <a:gdLst>
                <a:gd name="f0" fmla="val 10800000"/>
                <a:gd name="f1" fmla="val 5400000"/>
                <a:gd name="f2" fmla="val 180"/>
                <a:gd name="f3" fmla="val w"/>
                <a:gd name="f4" fmla="val h"/>
                <a:gd name="f5" fmla="val 0"/>
                <a:gd name="f6" fmla="val 145328"/>
                <a:gd name="f7" fmla="val 688248"/>
                <a:gd name="f8" fmla="val 145329"/>
                <a:gd name="f9" fmla="val 636"/>
                <a:gd name="f10" fmla="val 144426"/>
                <a:gd name="f11" fmla="val 5517"/>
                <a:gd name="f12" fmla="val 139798"/>
                <a:gd name="f13" fmla="val 8784"/>
                <a:gd name="f14" fmla="val 134903"/>
                <a:gd name="f15" fmla="val 8009"/>
                <a:gd name="f16" fmla="val 131126"/>
                <a:gd name="f17" fmla="val 7068"/>
                <a:gd name="f18" fmla="val 128329"/>
                <a:gd name="f19" fmla="val 3878"/>
                <a:gd name="f20" fmla="val 127909"/>
                <a:gd name="f21" fmla="val 127147"/>
                <a:gd name="f22" fmla="val 4195"/>
                <a:gd name="f23" fmla="val 688249"/>
                <a:gd name="f24" fmla="val 3560"/>
                <a:gd name="f25" fmla="val 686088"/>
                <a:gd name="f26" fmla="val 20216"/>
                <a:gd name="f27" fmla="val 676172"/>
                <a:gd name="f28" fmla="+- 0 0 -90"/>
                <a:gd name="f29" fmla="*/ f3 1 145328"/>
                <a:gd name="f30" fmla="*/ f4 1 688248"/>
                <a:gd name="f31" fmla="val f5"/>
                <a:gd name="f32" fmla="val f6"/>
                <a:gd name="f33" fmla="val f7"/>
                <a:gd name="f34" fmla="*/ f28 f0 1"/>
                <a:gd name="f35" fmla="+- f33 0 f31"/>
                <a:gd name="f36" fmla="+- f32 0 f31"/>
                <a:gd name="f37" fmla="*/ f34 1 f2"/>
                <a:gd name="f38" fmla="*/ f36 1 145328"/>
                <a:gd name="f39" fmla="*/ f35 1 688248"/>
                <a:gd name="f40" fmla="*/ 145329 f36 1"/>
                <a:gd name="f41" fmla="*/ 636 f35 1"/>
                <a:gd name="f42" fmla="*/ 134903 f36 1"/>
                <a:gd name="f43" fmla="*/ 8009 f35 1"/>
                <a:gd name="f44" fmla="*/ 127909 f36 1"/>
                <a:gd name="f45" fmla="*/ 0 f35 1"/>
                <a:gd name="f46" fmla="*/ 127147 f36 1"/>
                <a:gd name="f47" fmla="*/ 4195 f35 1"/>
                <a:gd name="f48" fmla="*/ 0 f36 1"/>
                <a:gd name="f49" fmla="*/ 688249 f35 1"/>
                <a:gd name="f50" fmla="*/ 3560 f36 1"/>
                <a:gd name="f51" fmla="*/ 686088 f35 1"/>
                <a:gd name="f52" fmla="*/ 20216 f36 1"/>
                <a:gd name="f53" fmla="*/ 676172 f35 1"/>
                <a:gd name="f54" fmla="+- f37 0 f1"/>
                <a:gd name="f55" fmla="*/ f40 1 145328"/>
                <a:gd name="f56" fmla="*/ f41 1 688248"/>
                <a:gd name="f57" fmla="*/ f42 1 145328"/>
                <a:gd name="f58" fmla="*/ f43 1 688248"/>
                <a:gd name="f59" fmla="*/ f44 1 145328"/>
                <a:gd name="f60" fmla="*/ f45 1 688248"/>
                <a:gd name="f61" fmla="*/ f46 1 145328"/>
                <a:gd name="f62" fmla="*/ f47 1 688248"/>
                <a:gd name="f63" fmla="*/ f48 1 145328"/>
                <a:gd name="f64" fmla="*/ f49 1 688248"/>
                <a:gd name="f65" fmla="*/ f50 1 145328"/>
                <a:gd name="f66" fmla="*/ f51 1 688248"/>
                <a:gd name="f67" fmla="*/ f52 1 145328"/>
                <a:gd name="f68" fmla="*/ f53 1 688248"/>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8"/>
                <a:gd name="f80" fmla="*/ f62 1 f39"/>
                <a:gd name="f81" fmla="*/ f63 1 f38"/>
                <a:gd name="f82" fmla="*/ f64 1 f39"/>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29 1"/>
                <a:gd name="f98" fmla="*/ f80 f30 1"/>
                <a:gd name="f99" fmla="*/ f81 f29 1"/>
                <a:gd name="f100" fmla="*/ f82 f30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5" y="f96"/>
                </a:cxn>
                <a:cxn ang="f54">
                  <a:pos x="f95" y="f96"/>
                </a:cxn>
                <a:cxn ang="f54">
                  <a:pos x="f95" y="f96"/>
                </a:cxn>
                <a:cxn ang="f54">
                  <a:pos x="f97" y="f98"/>
                </a:cxn>
                <a:cxn ang="f54">
                  <a:pos x="f99" y="f100"/>
                </a:cxn>
                <a:cxn ang="f54">
                  <a:pos x="f101" y="f102"/>
                </a:cxn>
                <a:cxn ang="f54">
                  <a:pos x="f103" y="f104"/>
                </a:cxn>
              </a:cxnLst>
              <a:rect l="f87" t="f90" r="f88" b="f89"/>
              <a:pathLst>
                <a:path w="145328" h="688248">
                  <a:moveTo>
                    <a:pt x="f8" y="f9"/>
                  </a:moveTo>
                  <a:cubicBezTo>
                    <a:pt x="f10" y="f11"/>
                    <a:pt x="f12" y="f13"/>
                    <a:pt x="f14" y="f15"/>
                  </a:cubicBezTo>
                  <a:cubicBezTo>
                    <a:pt x="f16" y="f17"/>
                    <a:pt x="f18" y="f19"/>
                    <a:pt x="f20" y="f5"/>
                  </a:cubicBezTo>
                  <a:lnTo>
                    <a:pt x="f20" y="f5"/>
                  </a:lnTo>
                  <a:lnTo>
                    <a:pt x="f20" y="f5"/>
                  </a:lnTo>
                  <a:lnTo>
                    <a:pt x="f21" y="f22"/>
                  </a:lnTo>
                  <a:lnTo>
                    <a:pt x="f5" y="f23"/>
                  </a:lnTo>
                  <a:lnTo>
                    <a:pt x="f24"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0" name="Freeform: Shape 564">
              <a:extLst>
                <a:ext uri="{FF2B5EF4-FFF2-40B4-BE49-F238E27FC236}">
                  <a16:creationId xmlns:a16="http://schemas.microsoft.com/office/drawing/2014/main" id="{8445527F-C110-163B-2D23-930AF2E831B6}"/>
                </a:ext>
              </a:extLst>
            </p:cNvPr>
            <p:cNvSpPr/>
            <p:nvPr/>
          </p:nvSpPr>
          <p:spPr>
            <a:xfrm flipH="1">
              <a:off x="9315815" y="5472345"/>
              <a:ext cx="18050" cy="10789"/>
            </a:xfrm>
            <a:custGeom>
              <a:avLst/>
              <a:gdLst>
                <a:gd name="f0" fmla="val 10800000"/>
                <a:gd name="f1" fmla="val 5400000"/>
                <a:gd name="f2" fmla="val 180"/>
                <a:gd name="f3" fmla="val w"/>
                <a:gd name="f4" fmla="val h"/>
                <a:gd name="f5" fmla="val 0"/>
                <a:gd name="f6" fmla="val 18054"/>
                <a:gd name="f7" fmla="val 10792"/>
                <a:gd name="f8" fmla="val 18055"/>
                <a:gd name="f9" fmla="val 17991"/>
                <a:gd name="f10" fmla="val 2110"/>
                <a:gd name="f11" fmla="val 17178"/>
                <a:gd name="f12" fmla="val 4144"/>
                <a:gd name="f13" fmla="val 15766"/>
                <a:gd name="f14" fmla="val 5721"/>
                <a:gd name="f15" fmla="val 12638"/>
                <a:gd name="f16" fmla="val 9229"/>
                <a:gd name="f17" fmla="val 7247"/>
                <a:gd name="f18" fmla="val 9534"/>
                <a:gd name="f19" fmla="val 3738"/>
                <a:gd name="f20" fmla="val 6407"/>
                <a:gd name="f21" fmla="val 3497"/>
                <a:gd name="f22" fmla="val 6191"/>
                <a:gd name="f23" fmla="val 3268"/>
                <a:gd name="f24" fmla="val 5962"/>
                <a:gd name="f25" fmla="val 3052"/>
                <a:gd name="f26" fmla="val 2669"/>
                <a:gd name="f27" fmla="val 420"/>
                <a:gd name="f28" fmla="val 6547"/>
                <a:gd name="f29" fmla="val 3217"/>
                <a:gd name="f30" fmla="val 9738"/>
                <a:gd name="f31" fmla="val 6993"/>
                <a:gd name="f32" fmla="val 10678"/>
                <a:gd name="f33" fmla="val 11888"/>
                <a:gd name="f34" fmla="val 11454"/>
                <a:gd name="f35" fmla="val 16516"/>
                <a:gd name="f36" fmla="val 8187"/>
                <a:gd name="f37" fmla="val 17419"/>
                <a:gd name="f38" fmla="val 3305"/>
                <a:gd name="f39" fmla="val 763"/>
                <a:gd name="f40" fmla="+- 0 0 -90"/>
                <a:gd name="f41" fmla="*/ f3 1 18054"/>
                <a:gd name="f42" fmla="*/ f4 1 10792"/>
                <a:gd name="f43" fmla="val f5"/>
                <a:gd name="f44" fmla="val f6"/>
                <a:gd name="f45" fmla="val f7"/>
                <a:gd name="f46" fmla="*/ f40 f0 1"/>
                <a:gd name="f47" fmla="+- f45 0 f43"/>
                <a:gd name="f48" fmla="+- f44 0 f43"/>
                <a:gd name="f49" fmla="*/ f46 1 f2"/>
                <a:gd name="f50" fmla="*/ f48 1 18054"/>
                <a:gd name="f51" fmla="*/ f47 1 10792"/>
                <a:gd name="f52" fmla="*/ 18055 f48 1"/>
                <a:gd name="f53" fmla="*/ 0 f47 1"/>
                <a:gd name="f54" fmla="*/ 15766 f48 1"/>
                <a:gd name="f55" fmla="*/ 5721 f47 1"/>
                <a:gd name="f56" fmla="*/ 3738 f48 1"/>
                <a:gd name="f57" fmla="*/ 6407 f47 1"/>
                <a:gd name="f58" fmla="*/ 3052 f48 1"/>
                <a:gd name="f59" fmla="*/ 0 f48 1"/>
                <a:gd name="f60" fmla="*/ 2669 f47 1"/>
                <a:gd name="f61" fmla="*/ 6993 f48 1"/>
                <a:gd name="f62" fmla="*/ 10678 f47 1"/>
                <a:gd name="f63" fmla="*/ 17419 f48 1"/>
                <a:gd name="f64" fmla="*/ 3305 f47 1"/>
                <a:gd name="f65" fmla="*/ 763 f47 1"/>
                <a:gd name="f66" fmla="+- f49 0 f1"/>
                <a:gd name="f67" fmla="*/ f52 1 18054"/>
                <a:gd name="f68" fmla="*/ f53 1 10792"/>
                <a:gd name="f69" fmla="*/ f54 1 18054"/>
                <a:gd name="f70" fmla="*/ f55 1 10792"/>
                <a:gd name="f71" fmla="*/ f56 1 18054"/>
                <a:gd name="f72" fmla="*/ f57 1 10792"/>
                <a:gd name="f73" fmla="*/ f58 1 18054"/>
                <a:gd name="f74" fmla="*/ f59 1 18054"/>
                <a:gd name="f75" fmla="*/ f60 1 10792"/>
                <a:gd name="f76" fmla="*/ f61 1 18054"/>
                <a:gd name="f77" fmla="*/ f62 1 10792"/>
                <a:gd name="f78" fmla="*/ f63 1 18054"/>
                <a:gd name="f79" fmla="*/ f64 1 10792"/>
                <a:gd name="f80" fmla="*/ f65 1 10792"/>
                <a:gd name="f81" fmla="*/ f43 1 f50"/>
                <a:gd name="f82" fmla="*/ f44 1 f50"/>
                <a:gd name="f83" fmla="*/ f43 1 f51"/>
                <a:gd name="f84" fmla="*/ f45 1 f51"/>
                <a:gd name="f85" fmla="*/ f67 1 f50"/>
                <a:gd name="f86" fmla="*/ f68 1 f51"/>
                <a:gd name="f87" fmla="*/ f69 1 f50"/>
                <a:gd name="f88" fmla="*/ f70 1 f51"/>
                <a:gd name="f89" fmla="*/ f71 1 f50"/>
                <a:gd name="f90" fmla="*/ f72 1 f51"/>
                <a:gd name="f91" fmla="*/ f73 1 f50"/>
                <a:gd name="f92" fmla="*/ f74 1 f50"/>
                <a:gd name="f93" fmla="*/ f75 1 f51"/>
                <a:gd name="f94" fmla="*/ f76 1 f50"/>
                <a:gd name="f95" fmla="*/ f77 1 f51"/>
                <a:gd name="f96" fmla="*/ f78 1 f50"/>
                <a:gd name="f97" fmla="*/ f79 1 f51"/>
                <a:gd name="f98" fmla="*/ f80 1 f51"/>
                <a:gd name="f99" fmla="*/ f81 f41 1"/>
                <a:gd name="f100" fmla="*/ f82 f41 1"/>
                <a:gd name="f101" fmla="*/ f84 f42 1"/>
                <a:gd name="f102" fmla="*/ f83 f42 1"/>
                <a:gd name="f103" fmla="*/ f85 f41 1"/>
                <a:gd name="f104" fmla="*/ f86 f42 1"/>
                <a:gd name="f105" fmla="*/ f87 f41 1"/>
                <a:gd name="f106" fmla="*/ f88 f42 1"/>
                <a:gd name="f107" fmla="*/ f89 f41 1"/>
                <a:gd name="f108" fmla="*/ f90 f42 1"/>
                <a:gd name="f109" fmla="*/ f91 f41 1"/>
                <a:gd name="f110" fmla="*/ f92 f41 1"/>
                <a:gd name="f111" fmla="*/ f93 f42 1"/>
                <a:gd name="f112" fmla="*/ f94 f41 1"/>
                <a:gd name="f113" fmla="*/ f95 f42 1"/>
                <a:gd name="f114" fmla="*/ f96 f41 1"/>
                <a:gd name="f115" fmla="*/ f97 f42 1"/>
                <a:gd name="f116" fmla="*/ f98 f42 1"/>
              </a:gdLst>
              <a:ahLst/>
              <a:cxnLst>
                <a:cxn ang="3cd4">
                  <a:pos x="hc" y="t"/>
                </a:cxn>
                <a:cxn ang="0">
                  <a:pos x="r" y="vc"/>
                </a:cxn>
                <a:cxn ang="cd4">
                  <a:pos x="hc" y="b"/>
                </a:cxn>
                <a:cxn ang="cd2">
                  <a:pos x="l" y="vc"/>
                </a:cxn>
                <a:cxn ang="f66">
                  <a:pos x="f103" y="f104"/>
                </a:cxn>
                <a:cxn ang="f66">
                  <a:pos x="f105" y="f106"/>
                </a:cxn>
                <a:cxn ang="f66">
                  <a:pos x="f107" y="f108"/>
                </a:cxn>
                <a:cxn ang="f66">
                  <a:pos x="f109" y="f106"/>
                </a:cxn>
                <a:cxn ang="f66">
                  <a:pos x="f110" y="f111"/>
                </a:cxn>
                <a:cxn ang="f66">
                  <a:pos x="f112" y="f113"/>
                </a:cxn>
                <a:cxn ang="f66">
                  <a:pos x="f114" y="f115"/>
                </a:cxn>
                <a:cxn ang="f66">
                  <a:pos x="f114" y="f116"/>
                </a:cxn>
                <a:cxn ang="f66">
                  <a:pos x="f103" y="f104"/>
                </a:cxn>
              </a:cxnLst>
              <a:rect l="f99" t="f102" r="f100" b="f101"/>
              <a:pathLst>
                <a:path w="18054" h="10792">
                  <a:moveTo>
                    <a:pt x="f8" y="f5"/>
                  </a:moveTo>
                  <a:cubicBezTo>
                    <a:pt x="f9" y="f10"/>
                    <a:pt x="f11" y="f12"/>
                    <a:pt x="f13" y="f14"/>
                  </a:cubicBezTo>
                  <a:cubicBezTo>
                    <a:pt x="f15" y="f16"/>
                    <a:pt x="f17" y="f18"/>
                    <a:pt x="f19" y="f20"/>
                  </a:cubicBezTo>
                  <a:cubicBezTo>
                    <a:pt x="f21" y="f22"/>
                    <a:pt x="f23" y="f24"/>
                    <a:pt x="f25" y="f14"/>
                  </a:cubicBezTo>
                  <a:lnTo>
                    <a:pt x="f5" y="f26"/>
                  </a:lnTo>
                  <a:cubicBezTo>
                    <a:pt x="f27" y="f28"/>
                    <a:pt x="f29" y="f30"/>
                    <a:pt x="f31" y="f32"/>
                  </a:cubicBezTo>
                  <a:cubicBezTo>
                    <a:pt x="f33" y="f34"/>
                    <a:pt x="f35" y="f36"/>
                    <a:pt x="f37" y="f38"/>
                  </a:cubicBezTo>
                  <a:lnTo>
                    <a:pt x="f37" y="f39"/>
                  </a:lnTo>
                  <a:cubicBezTo>
                    <a:pt x="f37" y="f39"/>
                    <a:pt x="f8"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1" name="Freeform: Shape 565">
              <a:extLst>
                <a:ext uri="{FF2B5EF4-FFF2-40B4-BE49-F238E27FC236}">
                  <a16:creationId xmlns:a16="http://schemas.microsoft.com/office/drawing/2014/main" id="{B9A15701-80ED-816C-313D-23363FA206E5}"/>
                </a:ext>
              </a:extLst>
            </p:cNvPr>
            <p:cNvSpPr/>
            <p:nvPr/>
          </p:nvSpPr>
          <p:spPr>
            <a:xfrm flipH="1">
              <a:off x="8402394" y="4693587"/>
              <a:ext cx="53967" cy="168469"/>
            </a:xfrm>
            <a:custGeom>
              <a:avLst/>
              <a:gdLst>
                <a:gd name="f0" fmla="val 10800000"/>
                <a:gd name="f1" fmla="val 5400000"/>
                <a:gd name="f2" fmla="val 180"/>
                <a:gd name="f3" fmla="val w"/>
                <a:gd name="f4" fmla="val h"/>
                <a:gd name="f5" fmla="val 0"/>
                <a:gd name="f6" fmla="val 53970"/>
                <a:gd name="f7" fmla="val 168468"/>
                <a:gd name="f8" fmla="val 43291"/>
                <a:gd name="f9" fmla="val 11187"/>
                <a:gd name="f10" fmla="val 38459"/>
                <a:gd name="f11" fmla="val 9827"/>
                <a:gd name="f12" fmla="val 35586"/>
                <a:gd name="f13" fmla="val 4869"/>
                <a:gd name="f14" fmla="val 36806"/>
                <a:gd name="f15" fmla="val 315"/>
                <a:gd name="f16" fmla="val 156998"/>
                <a:gd name="f17" fmla="val -982"/>
                <a:gd name="f18" fmla="val 161842"/>
                <a:gd name="f19" fmla="val 1841"/>
                <a:gd name="f20" fmla="val 166825"/>
                <a:gd name="f21" fmla="val 6672"/>
                <a:gd name="f22" fmla="val 168185"/>
                <a:gd name="f23" fmla="val 11288"/>
                <a:gd name="f24" fmla="val 169393"/>
                <a:gd name="f25" fmla="val 16018"/>
                <a:gd name="f26" fmla="val 166634"/>
                <a:gd name="f27" fmla="val 17226"/>
                <a:gd name="f28" fmla="val 162007"/>
                <a:gd name="f29" fmla="val 17276"/>
                <a:gd name="f30" fmla="val 161829"/>
                <a:gd name="f31" fmla="val 17314"/>
                <a:gd name="f32" fmla="val 161638"/>
                <a:gd name="f33" fmla="val 17353"/>
                <a:gd name="f34" fmla="val 161448"/>
                <a:gd name="f35" fmla="val 19260"/>
                <a:gd name="f36" fmla="val 153185"/>
                <a:gd name="f37" fmla="val 53971"/>
                <a:gd name="f38" fmla="val 4449"/>
                <a:gd name="f39" fmla="val 52992"/>
                <a:gd name="f40" fmla="val 9191"/>
                <a:gd name="f41" fmla="val 48338"/>
                <a:gd name="f42" fmla="val 12242"/>
                <a:gd name="f43" fmla="val 43596"/>
                <a:gd name="f44" fmla="val 11251"/>
                <a:gd name="f45" fmla="val 43494"/>
                <a:gd name="f46" fmla="val 11238"/>
                <a:gd name="f47" fmla="val 43392"/>
                <a:gd name="f48" fmla="val 11213"/>
                <a:gd name="f49" fmla="+- 0 0 -90"/>
                <a:gd name="f50" fmla="*/ f3 1 53970"/>
                <a:gd name="f51" fmla="*/ f4 1 168468"/>
                <a:gd name="f52" fmla="val f5"/>
                <a:gd name="f53" fmla="val f6"/>
                <a:gd name="f54" fmla="val f7"/>
                <a:gd name="f55" fmla="*/ f49 f0 1"/>
                <a:gd name="f56" fmla="+- f54 0 f52"/>
                <a:gd name="f57" fmla="+- f53 0 f52"/>
                <a:gd name="f58" fmla="*/ f55 1 f2"/>
                <a:gd name="f59" fmla="*/ f57 1 53970"/>
                <a:gd name="f60" fmla="*/ f56 1 168468"/>
                <a:gd name="f61" fmla="*/ 43291 f57 1"/>
                <a:gd name="f62" fmla="*/ 11187 f56 1"/>
                <a:gd name="f63" fmla="*/ 36806 f57 1"/>
                <a:gd name="f64" fmla="*/ 0 f56 1"/>
                <a:gd name="f65" fmla="*/ 315 f57 1"/>
                <a:gd name="f66" fmla="*/ 156998 f56 1"/>
                <a:gd name="f67" fmla="*/ 6672 f57 1"/>
                <a:gd name="f68" fmla="*/ 168185 f56 1"/>
                <a:gd name="f69" fmla="*/ 17226 f57 1"/>
                <a:gd name="f70" fmla="*/ 162007 f56 1"/>
                <a:gd name="f71" fmla="*/ 17353 f57 1"/>
                <a:gd name="f72" fmla="*/ 161448 f56 1"/>
                <a:gd name="f73" fmla="*/ 19260 f57 1"/>
                <a:gd name="f74" fmla="*/ 153185 f56 1"/>
                <a:gd name="f75" fmla="*/ 53971 f57 1"/>
                <a:gd name="f76" fmla="*/ 4449 f56 1"/>
                <a:gd name="f77" fmla="*/ 43596 f57 1"/>
                <a:gd name="f78" fmla="*/ 11251 f56 1"/>
                <a:gd name="f79" fmla="+- f58 0 f1"/>
                <a:gd name="f80" fmla="*/ f61 1 53970"/>
                <a:gd name="f81" fmla="*/ f62 1 168468"/>
                <a:gd name="f82" fmla="*/ f63 1 53970"/>
                <a:gd name="f83" fmla="*/ f64 1 168468"/>
                <a:gd name="f84" fmla="*/ f65 1 53970"/>
                <a:gd name="f85" fmla="*/ f66 1 168468"/>
                <a:gd name="f86" fmla="*/ f67 1 53970"/>
                <a:gd name="f87" fmla="*/ f68 1 168468"/>
                <a:gd name="f88" fmla="*/ f69 1 53970"/>
                <a:gd name="f89" fmla="*/ f70 1 168468"/>
                <a:gd name="f90" fmla="*/ f71 1 53970"/>
                <a:gd name="f91" fmla="*/ f72 1 168468"/>
                <a:gd name="f92" fmla="*/ f73 1 53970"/>
                <a:gd name="f93" fmla="*/ f74 1 168468"/>
                <a:gd name="f94" fmla="*/ f75 1 53970"/>
                <a:gd name="f95" fmla="*/ f76 1 168468"/>
                <a:gd name="f96" fmla="*/ f77 1 53970"/>
                <a:gd name="f97" fmla="*/ f78 1 168468"/>
                <a:gd name="f98" fmla="*/ f52 1 f59"/>
                <a:gd name="f99" fmla="*/ f53 1 f59"/>
                <a:gd name="f100" fmla="*/ f52 1 f60"/>
                <a:gd name="f101" fmla="*/ f54 1 f60"/>
                <a:gd name="f102" fmla="*/ f80 1 f59"/>
                <a:gd name="f103" fmla="*/ f81 1 f60"/>
                <a:gd name="f104" fmla="*/ f82 1 f59"/>
                <a:gd name="f105" fmla="*/ f83 1 f60"/>
                <a:gd name="f106" fmla="*/ f84 1 f59"/>
                <a:gd name="f107" fmla="*/ f85 1 f60"/>
                <a:gd name="f108" fmla="*/ f86 1 f59"/>
                <a:gd name="f109" fmla="*/ f87 1 f60"/>
                <a:gd name="f110" fmla="*/ f88 1 f59"/>
                <a:gd name="f111" fmla="*/ f89 1 f60"/>
                <a:gd name="f112" fmla="*/ f90 1 f59"/>
                <a:gd name="f113" fmla="*/ f91 1 f60"/>
                <a:gd name="f114" fmla="*/ f92 1 f59"/>
                <a:gd name="f115" fmla="*/ f93 1 f60"/>
                <a:gd name="f116" fmla="*/ f94 1 f59"/>
                <a:gd name="f117" fmla="*/ f95 1 f60"/>
                <a:gd name="f118" fmla="*/ f96 1 f59"/>
                <a:gd name="f119" fmla="*/ f97 1 f60"/>
                <a:gd name="f120" fmla="*/ f98 f50 1"/>
                <a:gd name="f121" fmla="*/ f99 f50 1"/>
                <a:gd name="f122" fmla="*/ f101 f51 1"/>
                <a:gd name="f123" fmla="*/ f100 f51 1"/>
                <a:gd name="f124" fmla="*/ f102 f50 1"/>
                <a:gd name="f125" fmla="*/ f103 f51 1"/>
                <a:gd name="f126" fmla="*/ f104 f50 1"/>
                <a:gd name="f127" fmla="*/ f105 f51 1"/>
                <a:gd name="f128" fmla="*/ f106 f50 1"/>
                <a:gd name="f129" fmla="*/ f107 f51 1"/>
                <a:gd name="f130" fmla="*/ f108 f50 1"/>
                <a:gd name="f131" fmla="*/ f109 f51 1"/>
                <a:gd name="f132" fmla="*/ f110 f50 1"/>
                <a:gd name="f133" fmla="*/ f111 f51 1"/>
                <a:gd name="f134" fmla="*/ f112 f50 1"/>
                <a:gd name="f135" fmla="*/ f113 f51 1"/>
                <a:gd name="f136" fmla="*/ f114 f50 1"/>
                <a:gd name="f137" fmla="*/ f115 f51 1"/>
                <a:gd name="f138" fmla="*/ f116 f50 1"/>
                <a:gd name="f139" fmla="*/ f117 f51 1"/>
                <a:gd name="f140" fmla="*/ f118 f50 1"/>
                <a:gd name="f141" fmla="*/ f119 f51 1"/>
              </a:gdLst>
              <a:ahLst/>
              <a:cxnLst>
                <a:cxn ang="3cd4">
                  <a:pos x="hc" y="t"/>
                </a:cxn>
                <a:cxn ang="0">
                  <a:pos x="r" y="vc"/>
                </a:cxn>
                <a:cxn ang="cd4">
                  <a:pos x="hc" y="b"/>
                </a:cxn>
                <a:cxn ang="cd2">
                  <a:pos x="l" y="vc"/>
                </a:cxn>
                <a:cxn ang="f79">
                  <a:pos x="f124" y="f125"/>
                </a:cxn>
                <a:cxn ang="f79">
                  <a:pos x="f126" y="f127"/>
                </a:cxn>
                <a:cxn ang="f79">
                  <a:pos x="f128" y="f129"/>
                </a:cxn>
                <a:cxn ang="f79">
                  <a:pos x="f130" y="f131"/>
                </a:cxn>
                <a:cxn ang="f79">
                  <a:pos x="f132" y="f133"/>
                </a:cxn>
                <a:cxn ang="f79">
                  <a:pos x="f134" y="f135"/>
                </a:cxn>
                <a:cxn ang="f79">
                  <a:pos x="f136" y="f137"/>
                </a:cxn>
                <a:cxn ang="f79">
                  <a:pos x="f138" y="f139"/>
                </a:cxn>
                <a:cxn ang="f79">
                  <a:pos x="f140" y="f141"/>
                </a:cxn>
                <a:cxn ang="f79">
                  <a:pos x="f124" y="f125"/>
                </a:cxn>
              </a:cxnLst>
              <a:rect l="f120" t="f123" r="f121" b="f122"/>
              <a:pathLst>
                <a:path w="53970" h="168468">
                  <a:moveTo>
                    <a:pt x="f8" y="f9"/>
                  </a:moveTo>
                  <a:cubicBezTo>
                    <a:pt x="f10" y="f11"/>
                    <a:pt x="f12" y="f13"/>
                    <a:pt x="f14" y="f5"/>
                  </a:cubicBezTo>
                  <a:lnTo>
                    <a:pt x="f15" y="f16"/>
                  </a:lnTo>
                  <a:cubicBezTo>
                    <a:pt x="f17" y="f18"/>
                    <a:pt x="f19" y="f20"/>
                    <a:pt x="f21" y="f22"/>
                  </a:cubicBezTo>
                  <a:cubicBezTo>
                    <a:pt x="f23" y="f24"/>
                    <a:pt x="f25" y="f26"/>
                    <a:pt x="f27" y="f28"/>
                  </a:cubicBezTo>
                  <a:cubicBezTo>
                    <a:pt x="f29" y="f30"/>
                    <a:pt x="f31" y="f32"/>
                    <a:pt x="f33" y="f34"/>
                  </a:cubicBezTo>
                  <a:lnTo>
                    <a:pt x="f35" y="f36"/>
                  </a:ln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2" name="Freeform: Shape 566">
              <a:extLst>
                <a:ext uri="{FF2B5EF4-FFF2-40B4-BE49-F238E27FC236}">
                  <a16:creationId xmlns:a16="http://schemas.microsoft.com/office/drawing/2014/main" id="{3DAAE072-4FD0-D092-EE60-EA78B426D3F1}"/>
                </a:ext>
              </a:extLst>
            </p:cNvPr>
            <p:cNvSpPr/>
            <p:nvPr/>
          </p:nvSpPr>
          <p:spPr>
            <a:xfrm flipH="1">
              <a:off x="10480349" y="1800316"/>
              <a:ext cx="131975" cy="70353"/>
            </a:xfrm>
            <a:custGeom>
              <a:avLst/>
              <a:gdLst>
                <a:gd name="f0" fmla="val 10800000"/>
                <a:gd name="f1" fmla="val 5400000"/>
                <a:gd name="f2" fmla="val 180"/>
                <a:gd name="f3" fmla="val w"/>
                <a:gd name="f4" fmla="val h"/>
                <a:gd name="f5" fmla="val 0"/>
                <a:gd name="f6" fmla="val 131979"/>
                <a:gd name="f7" fmla="val 70353"/>
                <a:gd name="f8" fmla="val 126384"/>
                <a:gd name="f9" fmla="val 17852"/>
                <a:gd name="f10" fmla="val 131177"/>
                <a:gd name="f11" fmla="val 15677"/>
                <a:gd name="f12" fmla="val 133301"/>
                <a:gd name="f13" fmla="val 10026"/>
                <a:gd name="f14" fmla="val 131126"/>
                <a:gd name="f15" fmla="val 5231"/>
                <a:gd name="f16" fmla="val 131114"/>
                <a:gd name="f17" fmla="val 5200"/>
                <a:gd name="f18" fmla="val 131101"/>
                <a:gd name="f19" fmla="val 5170"/>
                <a:gd name="f20" fmla="val 131088"/>
                <a:gd name="f21" fmla="val 5139"/>
                <a:gd name="f22" fmla="val 130414"/>
                <a:gd name="f23" fmla="val 3375"/>
                <a:gd name="f24" fmla="val 129156"/>
                <a:gd name="f25" fmla="val 1895"/>
                <a:gd name="f26" fmla="val 127528"/>
                <a:gd name="f27" fmla="val 944"/>
                <a:gd name="f28" fmla="val 125875"/>
                <a:gd name="f29" fmla="val 54"/>
                <a:gd name="f30" fmla="val 125328"/>
                <a:gd name="f31" fmla="val -18"/>
                <a:gd name="f32" fmla="val 124769"/>
                <a:gd name="f33" fmla="val 124222"/>
                <a:gd name="f34" fmla="val 122569"/>
                <a:gd name="f35" fmla="val 121984"/>
                <a:gd name="f36" fmla="val 121374"/>
                <a:gd name="f37" fmla="val 120789"/>
                <a:gd name="f38" fmla="val 119518"/>
                <a:gd name="f39" fmla="val 13478"/>
                <a:gd name="f40" fmla="val 46709"/>
                <a:gd name="f41" fmla="val 52684"/>
                <a:gd name="f42" fmla="val 4374"/>
                <a:gd name="f43" fmla="val 50778"/>
                <a:gd name="f44" fmla="val 9472"/>
                <a:gd name="f45" fmla="val 52783"/>
                <a:gd name="f46" fmla="val 11380"/>
                <a:gd name="f47" fmla="val 57161"/>
                <a:gd name="f48" fmla="val 11443"/>
                <a:gd name="f49" fmla="val 57319"/>
                <a:gd name="f50" fmla="val 11507"/>
                <a:gd name="f51" fmla="val 57479"/>
                <a:gd name="f52" fmla="val 11570"/>
                <a:gd name="f53" fmla="val 57641"/>
                <a:gd name="f54" fmla="val 13770"/>
                <a:gd name="f55" fmla="val 62426"/>
                <a:gd name="f56" fmla="val 11672"/>
                <a:gd name="f57" fmla="val 68087"/>
                <a:gd name="f58" fmla="val 6891"/>
                <a:gd name="f59" fmla="val 70286"/>
                <a:gd name="f60" fmla="val 6841"/>
                <a:gd name="f61" fmla="val 70309"/>
                <a:gd name="f62" fmla="val 6790"/>
                <a:gd name="f63" fmla="val 70332"/>
                <a:gd name="f64" fmla="val 6739"/>
                <a:gd name="f65" fmla="val 70354"/>
                <a:gd name="f66" fmla="val 121171"/>
                <a:gd name="f67" fmla="val 19504"/>
                <a:gd name="f68" fmla="+- 0 0 -90"/>
                <a:gd name="f69" fmla="*/ f3 1 131979"/>
                <a:gd name="f70" fmla="*/ f4 1 70353"/>
                <a:gd name="f71" fmla="val f5"/>
                <a:gd name="f72" fmla="val f6"/>
                <a:gd name="f73" fmla="val f7"/>
                <a:gd name="f74" fmla="*/ f68 f0 1"/>
                <a:gd name="f75" fmla="+- f73 0 f71"/>
                <a:gd name="f76" fmla="+- f72 0 f71"/>
                <a:gd name="f77" fmla="*/ f74 1 f2"/>
                <a:gd name="f78" fmla="*/ f76 1 131979"/>
                <a:gd name="f79" fmla="*/ f75 1 70353"/>
                <a:gd name="f80" fmla="*/ 126384 f76 1"/>
                <a:gd name="f81" fmla="*/ 17852 f75 1"/>
                <a:gd name="f82" fmla="*/ 131126 f76 1"/>
                <a:gd name="f83" fmla="*/ 5231 f75 1"/>
                <a:gd name="f84" fmla="*/ 131088 f76 1"/>
                <a:gd name="f85" fmla="*/ 5139 f75 1"/>
                <a:gd name="f86" fmla="*/ 127528 f76 1"/>
                <a:gd name="f87" fmla="*/ 944 f75 1"/>
                <a:gd name="f88" fmla="*/ 125875 f76 1"/>
                <a:gd name="f89" fmla="*/ 54 f75 1"/>
                <a:gd name="f90" fmla="*/ 124222 f76 1"/>
                <a:gd name="f91" fmla="*/ 122569 f76 1"/>
                <a:gd name="f92" fmla="*/ 120789 f76 1"/>
                <a:gd name="f93" fmla="*/ 119518 f76 1"/>
                <a:gd name="f94" fmla="*/ 13478 f76 1"/>
                <a:gd name="f95" fmla="*/ 46709 f75 1"/>
                <a:gd name="f96" fmla="*/ 0 f76 1"/>
                <a:gd name="f97" fmla="*/ 52684 f75 1"/>
                <a:gd name="f98" fmla="*/ 11380 f76 1"/>
                <a:gd name="f99" fmla="*/ 57161 f75 1"/>
                <a:gd name="f100" fmla="*/ 11570 f76 1"/>
                <a:gd name="f101" fmla="*/ 57641 f75 1"/>
                <a:gd name="f102" fmla="*/ 6891 f76 1"/>
                <a:gd name="f103" fmla="*/ 70286 f75 1"/>
                <a:gd name="f104" fmla="*/ 6739 f76 1"/>
                <a:gd name="f105" fmla="*/ 70354 f75 1"/>
                <a:gd name="f106" fmla="*/ 121171 f76 1"/>
                <a:gd name="f107" fmla="*/ 19504 f75 1"/>
                <a:gd name="f108" fmla="+- f77 0 f1"/>
                <a:gd name="f109" fmla="*/ f80 1 131979"/>
                <a:gd name="f110" fmla="*/ f81 1 70353"/>
                <a:gd name="f111" fmla="*/ f82 1 131979"/>
                <a:gd name="f112" fmla="*/ f83 1 70353"/>
                <a:gd name="f113" fmla="*/ f84 1 131979"/>
                <a:gd name="f114" fmla="*/ f85 1 70353"/>
                <a:gd name="f115" fmla="*/ f86 1 131979"/>
                <a:gd name="f116" fmla="*/ f87 1 70353"/>
                <a:gd name="f117" fmla="*/ f88 1 131979"/>
                <a:gd name="f118" fmla="*/ f89 1 70353"/>
                <a:gd name="f119" fmla="*/ f90 1 131979"/>
                <a:gd name="f120" fmla="*/ f91 1 131979"/>
                <a:gd name="f121" fmla="*/ f92 1 131979"/>
                <a:gd name="f122" fmla="*/ f93 1 131979"/>
                <a:gd name="f123" fmla="*/ f94 1 131979"/>
                <a:gd name="f124" fmla="*/ f95 1 70353"/>
                <a:gd name="f125" fmla="*/ f96 1 131979"/>
                <a:gd name="f126" fmla="*/ f97 1 70353"/>
                <a:gd name="f127" fmla="*/ f98 1 131979"/>
                <a:gd name="f128" fmla="*/ f99 1 70353"/>
                <a:gd name="f129" fmla="*/ f100 1 131979"/>
                <a:gd name="f130" fmla="*/ f101 1 70353"/>
                <a:gd name="f131" fmla="*/ f102 1 131979"/>
                <a:gd name="f132" fmla="*/ f103 1 70353"/>
                <a:gd name="f133" fmla="*/ f104 1 131979"/>
                <a:gd name="f134" fmla="*/ f105 1 70353"/>
                <a:gd name="f135" fmla="*/ f106 1 131979"/>
                <a:gd name="f136" fmla="*/ f107 1 70353"/>
                <a:gd name="f137" fmla="*/ f71 1 f78"/>
                <a:gd name="f138" fmla="*/ f72 1 f78"/>
                <a:gd name="f139" fmla="*/ f71 1 f79"/>
                <a:gd name="f140" fmla="*/ f73 1 f79"/>
                <a:gd name="f141" fmla="*/ f109 1 f78"/>
                <a:gd name="f142" fmla="*/ f110 1 f79"/>
                <a:gd name="f143" fmla="*/ f111 1 f78"/>
                <a:gd name="f144" fmla="*/ f112 1 f79"/>
                <a:gd name="f145" fmla="*/ f113 1 f78"/>
                <a:gd name="f146" fmla="*/ f114 1 f79"/>
                <a:gd name="f147" fmla="*/ f115 1 f78"/>
                <a:gd name="f148" fmla="*/ f116 1 f79"/>
                <a:gd name="f149" fmla="*/ f117 1 f78"/>
                <a:gd name="f150" fmla="*/ f118 1 f79"/>
                <a:gd name="f151" fmla="*/ f119 1 f78"/>
                <a:gd name="f152" fmla="*/ f120 1 f78"/>
                <a:gd name="f153" fmla="*/ f121 1 f78"/>
                <a:gd name="f154" fmla="*/ f122 1 f78"/>
                <a:gd name="f155" fmla="*/ f123 1 f78"/>
                <a:gd name="f156" fmla="*/ f124 1 f79"/>
                <a:gd name="f157" fmla="*/ f125 1 f78"/>
                <a:gd name="f158" fmla="*/ f126 1 f79"/>
                <a:gd name="f159" fmla="*/ f127 1 f78"/>
                <a:gd name="f160" fmla="*/ f128 1 f79"/>
                <a:gd name="f161" fmla="*/ f129 1 f78"/>
                <a:gd name="f162" fmla="*/ f130 1 f79"/>
                <a:gd name="f163" fmla="*/ f131 1 f78"/>
                <a:gd name="f164" fmla="*/ f132 1 f79"/>
                <a:gd name="f165" fmla="*/ f133 1 f78"/>
                <a:gd name="f166" fmla="*/ f134 1 f79"/>
                <a:gd name="f167" fmla="*/ f135 1 f78"/>
                <a:gd name="f168" fmla="*/ f136 1 f79"/>
                <a:gd name="f169" fmla="*/ f137 f69 1"/>
                <a:gd name="f170" fmla="*/ f138 f69 1"/>
                <a:gd name="f171" fmla="*/ f140 f70 1"/>
                <a:gd name="f172" fmla="*/ f139 f70 1"/>
                <a:gd name="f173" fmla="*/ f141 f69 1"/>
                <a:gd name="f174" fmla="*/ f142 f70 1"/>
                <a:gd name="f175" fmla="*/ f143 f69 1"/>
                <a:gd name="f176" fmla="*/ f144 f70 1"/>
                <a:gd name="f177" fmla="*/ f145 f69 1"/>
                <a:gd name="f178" fmla="*/ f146 f70 1"/>
                <a:gd name="f179" fmla="*/ f147 f69 1"/>
                <a:gd name="f180" fmla="*/ f148 f70 1"/>
                <a:gd name="f181" fmla="*/ f149 f69 1"/>
                <a:gd name="f182" fmla="*/ f150 f70 1"/>
                <a:gd name="f183" fmla="*/ f151 f69 1"/>
                <a:gd name="f184" fmla="*/ f152 f69 1"/>
                <a:gd name="f185" fmla="*/ f153 f69 1"/>
                <a:gd name="f186" fmla="*/ f154 f69 1"/>
                <a:gd name="f187" fmla="*/ f155 f69 1"/>
                <a:gd name="f188" fmla="*/ f156 f70 1"/>
                <a:gd name="f189" fmla="*/ f157 f69 1"/>
                <a:gd name="f190" fmla="*/ f158 f70 1"/>
                <a:gd name="f191" fmla="*/ f159 f69 1"/>
                <a:gd name="f192" fmla="*/ f160 f70 1"/>
                <a:gd name="f193" fmla="*/ f161 f69 1"/>
                <a:gd name="f194" fmla="*/ f162 f70 1"/>
                <a:gd name="f195" fmla="*/ f163 f69 1"/>
                <a:gd name="f196" fmla="*/ f164 f70 1"/>
                <a:gd name="f197" fmla="*/ f165 f69 1"/>
                <a:gd name="f198" fmla="*/ f166 f70 1"/>
                <a:gd name="f199" fmla="*/ f167 f69 1"/>
                <a:gd name="f200" fmla="*/ f168 f70 1"/>
              </a:gdLst>
              <a:ahLst/>
              <a:cxnLst>
                <a:cxn ang="3cd4">
                  <a:pos x="hc" y="t"/>
                </a:cxn>
                <a:cxn ang="0">
                  <a:pos x="r" y="vc"/>
                </a:cxn>
                <a:cxn ang="cd4">
                  <a:pos x="hc" y="b"/>
                </a:cxn>
                <a:cxn ang="cd2">
                  <a:pos x="l" y="vc"/>
                </a:cxn>
                <a:cxn ang="f108">
                  <a:pos x="f173" y="f174"/>
                </a:cxn>
                <a:cxn ang="f108">
                  <a:pos x="f175" y="f176"/>
                </a:cxn>
                <a:cxn ang="f108">
                  <a:pos x="f177" y="f178"/>
                </a:cxn>
                <a:cxn ang="f108">
                  <a:pos x="f179" y="f180"/>
                </a:cxn>
                <a:cxn ang="f108">
                  <a:pos x="f181" y="f182"/>
                </a:cxn>
                <a:cxn ang="f108">
                  <a:pos x="f183" y="f182"/>
                </a:cxn>
                <a:cxn ang="f108">
                  <a:pos x="f184" y="f182"/>
                </a:cxn>
                <a:cxn ang="f108">
                  <a:pos x="f185" y="f182"/>
                </a:cxn>
                <a:cxn ang="f108">
                  <a:pos x="f186" y="f182"/>
                </a:cxn>
                <a:cxn ang="f108">
                  <a:pos x="f187" y="f188"/>
                </a:cxn>
                <a:cxn ang="f108">
                  <a:pos x="f189" y="f190"/>
                </a:cxn>
                <a:cxn ang="f108">
                  <a:pos x="f191" y="f192"/>
                </a:cxn>
                <a:cxn ang="f108">
                  <a:pos x="f193" y="f194"/>
                </a:cxn>
                <a:cxn ang="f108">
                  <a:pos x="f195" y="f196"/>
                </a:cxn>
                <a:cxn ang="f108">
                  <a:pos x="f197" y="f198"/>
                </a:cxn>
                <a:cxn ang="f108">
                  <a:pos x="f199" y="f200"/>
                </a:cxn>
              </a:cxnLst>
              <a:rect l="f169" t="f172" r="f170" b="f171"/>
              <a:pathLst>
                <a:path w="131979" h="70353">
                  <a:moveTo>
                    <a:pt x="f8" y="f9"/>
                  </a:moveTo>
                  <a:cubicBezTo>
                    <a:pt x="f10" y="f11"/>
                    <a:pt x="f12" y="f13"/>
                    <a:pt x="f14" y="f15"/>
                  </a:cubicBezTo>
                  <a:cubicBezTo>
                    <a:pt x="f16" y="f17"/>
                    <a:pt x="f18" y="f19"/>
                    <a:pt x="f20" y="f21"/>
                  </a:cubicBezTo>
                  <a:cubicBezTo>
                    <a:pt x="f22" y="f23"/>
                    <a:pt x="f24" y="f25"/>
                    <a:pt x="f26" y="f27"/>
                  </a:cubicBezTo>
                  <a:lnTo>
                    <a:pt x="f28" y="f29"/>
                  </a:lnTo>
                  <a:cubicBezTo>
                    <a:pt x="f30" y="f31"/>
                    <a:pt x="f32" y="f31"/>
                    <a:pt x="f33" y="f29"/>
                  </a:cubicBezTo>
                  <a:lnTo>
                    <a:pt x="f34" y="f29"/>
                  </a:lnTo>
                  <a:cubicBezTo>
                    <a:pt x="f35" y="f31"/>
                    <a:pt x="f36" y="f31"/>
                    <a:pt x="f37" y="f29"/>
                  </a:cubicBezTo>
                  <a:lnTo>
                    <a:pt x="f38" y="f29"/>
                  </a:lnTo>
                  <a:lnTo>
                    <a:pt x="f39" y="f40"/>
                  </a:lnTo>
                  <a:lnTo>
                    <a:pt x="f5" y="f41"/>
                  </a:lnTo>
                  <a:cubicBezTo>
                    <a:pt x="f42" y="f43"/>
                    <a:pt x="f44" y="f45"/>
                    <a:pt x="f46" y="f47"/>
                  </a:cubicBezTo>
                  <a:cubicBezTo>
                    <a:pt x="f48" y="f49"/>
                    <a:pt x="f50" y="f51"/>
                    <a:pt x="f52" y="f53"/>
                  </a:cubicBezTo>
                  <a:cubicBezTo>
                    <a:pt x="f54" y="f55"/>
                    <a:pt x="f56" y="f57"/>
                    <a:pt x="f58" y="f59"/>
                  </a:cubicBezTo>
                  <a:cubicBezTo>
                    <a:pt x="f60" y="f61"/>
                    <a:pt x="f62" y="f63"/>
                    <a:pt x="f64" y="f65"/>
                  </a:cubicBezTo>
                  <a:lnTo>
                    <a:pt x="f66" y="f6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3" name="Freeform: Shape 567">
              <a:extLst>
                <a:ext uri="{FF2B5EF4-FFF2-40B4-BE49-F238E27FC236}">
                  <a16:creationId xmlns:a16="http://schemas.microsoft.com/office/drawing/2014/main" id="{3E02136E-4E87-BCB7-8254-01A569F08168}"/>
                </a:ext>
              </a:extLst>
            </p:cNvPr>
            <p:cNvSpPr/>
            <p:nvPr/>
          </p:nvSpPr>
          <p:spPr>
            <a:xfrm flipH="1">
              <a:off x="10885438" y="1976951"/>
              <a:ext cx="28986" cy="27331"/>
            </a:xfrm>
            <a:custGeom>
              <a:avLst/>
              <a:gdLst>
                <a:gd name="f0" fmla="val 10800000"/>
                <a:gd name="f1" fmla="val 5400000"/>
                <a:gd name="f2" fmla="val 180"/>
                <a:gd name="f3" fmla="val w"/>
                <a:gd name="f4" fmla="val h"/>
                <a:gd name="f5" fmla="val 0"/>
                <a:gd name="f6" fmla="val 28989"/>
                <a:gd name="f7" fmla="val 27331"/>
                <a:gd name="f8" fmla="val 9661"/>
                <a:gd name="f9" fmla="val 4374"/>
                <a:gd name="f10" fmla="val 7755"/>
                <a:gd name="f11" fmla="val 9472"/>
                <a:gd name="f12" fmla="val 9763"/>
                <a:gd name="f13" fmla="val 11380"/>
                <a:gd name="f14" fmla="val 14136"/>
                <a:gd name="f15" fmla="val 11443"/>
                <a:gd name="f16" fmla="val 14301"/>
                <a:gd name="f17" fmla="val 11507"/>
                <a:gd name="f18" fmla="val 14454"/>
                <a:gd name="f19" fmla="val 11570"/>
                <a:gd name="f20" fmla="val 14619"/>
                <a:gd name="f21" fmla="val 13834"/>
                <a:gd name="f22" fmla="val 19297"/>
                <a:gd name="f23" fmla="val 11875"/>
                <a:gd name="f24" fmla="val 24916"/>
                <a:gd name="f25" fmla="val 7196"/>
                <a:gd name="f26" fmla="val 27179"/>
                <a:gd name="f27" fmla="val 7082"/>
                <a:gd name="f28" fmla="val 27230"/>
                <a:gd name="f29" fmla="val 6980"/>
                <a:gd name="f30" fmla="val 27281"/>
                <a:gd name="f31" fmla="val 6866"/>
                <a:gd name="f32" fmla="val 27332"/>
                <a:gd name="f33" fmla="val 17670"/>
                <a:gd name="f34" fmla="val 24514"/>
                <a:gd name="f35" fmla="val 19539"/>
                <a:gd name="f36" fmla="val 19377"/>
                <a:gd name="f37" fmla="val 17429"/>
                <a:gd name="f38" fmla="val 17521"/>
                <a:gd name="f39" fmla="val 12954"/>
                <a:gd name="f40" fmla="val 17483"/>
                <a:gd name="f41" fmla="val 12878"/>
                <a:gd name="f42" fmla="val 17444"/>
                <a:gd name="f43" fmla="val 12789"/>
                <a:gd name="f44" fmla="val 17419"/>
                <a:gd name="f45" fmla="val 12712"/>
                <a:gd name="f46" fmla="val 15219"/>
                <a:gd name="f47" fmla="val 7933"/>
                <a:gd name="f48" fmla="val 17317"/>
                <a:gd name="f49" fmla="val 2263"/>
                <a:gd name="f50" fmla="val 22098"/>
                <a:gd name="f51" fmla="val 64"/>
                <a:gd name="f52" fmla="val 22149"/>
                <a:gd name="f53" fmla="val 51"/>
                <a:gd name="f54" fmla="val 22200"/>
                <a:gd name="f55" fmla="val 25"/>
                <a:gd name="f56" fmla="val 22251"/>
                <a:gd name="f57" fmla="val 16148"/>
                <a:gd name="f58" fmla="val 2670"/>
                <a:gd name="f59" fmla="val 8900"/>
                <a:gd name="f60" fmla="val 5848"/>
                <a:gd name="f61" fmla="val 5086"/>
                <a:gd name="f62" fmla="val 7500"/>
                <a:gd name="f63" fmla="+- 0 0 -90"/>
                <a:gd name="f64" fmla="*/ f3 1 28989"/>
                <a:gd name="f65" fmla="*/ f4 1 27331"/>
                <a:gd name="f66" fmla="val f5"/>
                <a:gd name="f67" fmla="val f6"/>
                <a:gd name="f68" fmla="val f7"/>
                <a:gd name="f69" fmla="*/ f63 f0 1"/>
                <a:gd name="f70" fmla="+- f68 0 f66"/>
                <a:gd name="f71" fmla="+- f67 0 f66"/>
                <a:gd name="f72" fmla="*/ f69 1 f2"/>
                <a:gd name="f73" fmla="*/ f71 1 28989"/>
                <a:gd name="f74" fmla="*/ f70 1 27331"/>
                <a:gd name="f75" fmla="*/ 0 f71 1"/>
                <a:gd name="f76" fmla="*/ 9661 f70 1"/>
                <a:gd name="f77" fmla="*/ 11380 f71 1"/>
                <a:gd name="f78" fmla="*/ 14136 f70 1"/>
                <a:gd name="f79" fmla="*/ 11570 f71 1"/>
                <a:gd name="f80" fmla="*/ 14619 f70 1"/>
                <a:gd name="f81" fmla="*/ 7196 f71 1"/>
                <a:gd name="f82" fmla="*/ 27179 f70 1"/>
                <a:gd name="f83" fmla="*/ 6866 f71 1"/>
                <a:gd name="f84" fmla="*/ 27332 f70 1"/>
                <a:gd name="f85" fmla="*/ 28989 f71 1"/>
                <a:gd name="f86" fmla="*/ 17670 f70 1"/>
                <a:gd name="f87" fmla="*/ 17521 f71 1"/>
                <a:gd name="f88" fmla="*/ 12954 f70 1"/>
                <a:gd name="f89" fmla="*/ 17419 f71 1"/>
                <a:gd name="f90" fmla="*/ 12712 f70 1"/>
                <a:gd name="f91" fmla="*/ 22098 f71 1"/>
                <a:gd name="f92" fmla="*/ 64 f70 1"/>
                <a:gd name="f93" fmla="*/ 22251 f71 1"/>
                <a:gd name="f94" fmla="*/ 0 f70 1"/>
                <a:gd name="f95" fmla="*/ 16148 f71 1"/>
                <a:gd name="f96" fmla="*/ 2670 f70 1"/>
                <a:gd name="f97" fmla="*/ 8900 f71 1"/>
                <a:gd name="f98" fmla="*/ 5848 f70 1"/>
                <a:gd name="f99" fmla="*/ 5086 f71 1"/>
                <a:gd name="f100" fmla="*/ 7500 f70 1"/>
                <a:gd name="f101" fmla="+- f72 0 f1"/>
                <a:gd name="f102" fmla="*/ f75 1 28989"/>
                <a:gd name="f103" fmla="*/ f76 1 27331"/>
                <a:gd name="f104" fmla="*/ f77 1 28989"/>
                <a:gd name="f105" fmla="*/ f78 1 27331"/>
                <a:gd name="f106" fmla="*/ f79 1 28989"/>
                <a:gd name="f107" fmla="*/ f80 1 27331"/>
                <a:gd name="f108" fmla="*/ f81 1 28989"/>
                <a:gd name="f109" fmla="*/ f82 1 27331"/>
                <a:gd name="f110" fmla="*/ f83 1 28989"/>
                <a:gd name="f111" fmla="*/ f84 1 27331"/>
                <a:gd name="f112" fmla="*/ f85 1 28989"/>
                <a:gd name="f113" fmla="*/ f86 1 27331"/>
                <a:gd name="f114" fmla="*/ f87 1 28989"/>
                <a:gd name="f115" fmla="*/ f88 1 27331"/>
                <a:gd name="f116" fmla="*/ f89 1 28989"/>
                <a:gd name="f117" fmla="*/ f90 1 27331"/>
                <a:gd name="f118" fmla="*/ f91 1 28989"/>
                <a:gd name="f119" fmla="*/ f92 1 27331"/>
                <a:gd name="f120" fmla="*/ f93 1 28989"/>
                <a:gd name="f121" fmla="*/ f94 1 27331"/>
                <a:gd name="f122" fmla="*/ f95 1 28989"/>
                <a:gd name="f123" fmla="*/ f96 1 27331"/>
                <a:gd name="f124" fmla="*/ f97 1 28989"/>
                <a:gd name="f125" fmla="*/ f98 1 27331"/>
                <a:gd name="f126" fmla="*/ f99 1 28989"/>
                <a:gd name="f127" fmla="*/ f100 1 27331"/>
                <a:gd name="f128" fmla="*/ f66 1 f73"/>
                <a:gd name="f129" fmla="*/ f67 1 f73"/>
                <a:gd name="f130" fmla="*/ f66 1 f74"/>
                <a:gd name="f131" fmla="*/ f68 1 f74"/>
                <a:gd name="f132" fmla="*/ f102 1 f73"/>
                <a:gd name="f133" fmla="*/ f103 1 f74"/>
                <a:gd name="f134" fmla="*/ f104 1 f73"/>
                <a:gd name="f135" fmla="*/ f105 1 f74"/>
                <a:gd name="f136" fmla="*/ f106 1 f73"/>
                <a:gd name="f137" fmla="*/ f107 1 f74"/>
                <a:gd name="f138" fmla="*/ f108 1 f73"/>
                <a:gd name="f139" fmla="*/ f109 1 f74"/>
                <a:gd name="f140" fmla="*/ f110 1 f73"/>
                <a:gd name="f141" fmla="*/ f111 1 f74"/>
                <a:gd name="f142" fmla="*/ f112 1 f73"/>
                <a:gd name="f143" fmla="*/ f113 1 f74"/>
                <a:gd name="f144" fmla="*/ f114 1 f73"/>
                <a:gd name="f145" fmla="*/ f115 1 f74"/>
                <a:gd name="f146" fmla="*/ f116 1 f73"/>
                <a:gd name="f147" fmla="*/ f117 1 f74"/>
                <a:gd name="f148" fmla="*/ f118 1 f73"/>
                <a:gd name="f149" fmla="*/ f119 1 f74"/>
                <a:gd name="f150" fmla="*/ f120 1 f73"/>
                <a:gd name="f151" fmla="*/ f121 1 f74"/>
                <a:gd name="f152" fmla="*/ f122 1 f73"/>
                <a:gd name="f153" fmla="*/ f123 1 f74"/>
                <a:gd name="f154" fmla="*/ f124 1 f73"/>
                <a:gd name="f155" fmla="*/ f125 1 f74"/>
                <a:gd name="f156" fmla="*/ f126 1 f73"/>
                <a:gd name="f157" fmla="*/ f127 1 f74"/>
                <a:gd name="f158" fmla="*/ f128 f64 1"/>
                <a:gd name="f159" fmla="*/ f129 f64 1"/>
                <a:gd name="f160" fmla="*/ f131 f65 1"/>
                <a:gd name="f161" fmla="*/ f130 f65 1"/>
                <a:gd name="f162" fmla="*/ f132 f64 1"/>
                <a:gd name="f163" fmla="*/ f133 f65 1"/>
                <a:gd name="f164" fmla="*/ f134 f64 1"/>
                <a:gd name="f165" fmla="*/ f135 f65 1"/>
                <a:gd name="f166" fmla="*/ f136 f64 1"/>
                <a:gd name="f167" fmla="*/ f137 f65 1"/>
                <a:gd name="f168" fmla="*/ f138 f64 1"/>
                <a:gd name="f169" fmla="*/ f139 f65 1"/>
                <a:gd name="f170" fmla="*/ f140 f64 1"/>
                <a:gd name="f171" fmla="*/ f141 f65 1"/>
                <a:gd name="f172" fmla="*/ f142 f64 1"/>
                <a:gd name="f173" fmla="*/ f143 f65 1"/>
                <a:gd name="f174" fmla="*/ f144 f64 1"/>
                <a:gd name="f175" fmla="*/ f145 f65 1"/>
                <a:gd name="f176" fmla="*/ f146 f64 1"/>
                <a:gd name="f177" fmla="*/ f147 f65 1"/>
                <a:gd name="f178" fmla="*/ f148 f64 1"/>
                <a:gd name="f179" fmla="*/ f149 f65 1"/>
                <a:gd name="f180" fmla="*/ f150 f64 1"/>
                <a:gd name="f181" fmla="*/ f151 f65 1"/>
                <a:gd name="f182" fmla="*/ f152 f64 1"/>
                <a:gd name="f183" fmla="*/ f153 f65 1"/>
                <a:gd name="f184" fmla="*/ f154 f64 1"/>
                <a:gd name="f185" fmla="*/ f155 f65 1"/>
                <a:gd name="f186" fmla="*/ f156 f64 1"/>
                <a:gd name="f187" fmla="*/ f157 f65 1"/>
              </a:gdLst>
              <a:ahLst/>
              <a:cxnLst>
                <a:cxn ang="3cd4">
                  <a:pos x="hc" y="t"/>
                </a:cxn>
                <a:cxn ang="0">
                  <a:pos x="r" y="vc"/>
                </a:cxn>
                <a:cxn ang="cd4">
                  <a:pos x="hc" y="b"/>
                </a:cxn>
                <a:cxn ang="cd2">
                  <a:pos x="l" y="vc"/>
                </a:cxn>
                <a:cxn ang="f101">
                  <a:pos x="f162" y="f163"/>
                </a:cxn>
                <a:cxn ang="f101">
                  <a:pos x="f164" y="f165"/>
                </a:cxn>
                <a:cxn ang="f101">
                  <a:pos x="f166" y="f167"/>
                </a:cxn>
                <a:cxn ang="f101">
                  <a:pos x="f168" y="f169"/>
                </a:cxn>
                <a:cxn ang="f101">
                  <a:pos x="f170" y="f171"/>
                </a:cxn>
                <a:cxn ang="f101">
                  <a:pos x="f172" y="f173"/>
                </a:cxn>
                <a:cxn ang="f101">
                  <a:pos x="f174" y="f175"/>
                </a:cxn>
                <a:cxn ang="f101">
                  <a:pos x="f176" y="f177"/>
                </a:cxn>
                <a:cxn ang="f101">
                  <a:pos x="f178" y="f179"/>
                </a:cxn>
                <a:cxn ang="f101">
                  <a:pos x="f180" y="f181"/>
                </a:cxn>
                <a:cxn ang="f101">
                  <a:pos x="f182" y="f183"/>
                </a:cxn>
                <a:cxn ang="f101">
                  <a:pos x="f184" y="f185"/>
                </a:cxn>
                <a:cxn ang="f101">
                  <a:pos x="f186" y="f187"/>
                </a:cxn>
              </a:cxnLst>
              <a:rect l="f158" t="f161" r="f159" b="f160"/>
              <a:pathLst>
                <a:path w="28989" h="27331">
                  <a:moveTo>
                    <a:pt x="f5" y="f8"/>
                  </a:moveTo>
                  <a:cubicBezTo>
                    <a:pt x="f9" y="f10"/>
                    <a:pt x="f11" y="f12"/>
                    <a:pt x="f13" y="f14"/>
                  </a:cubicBezTo>
                  <a:cubicBezTo>
                    <a:pt x="f15" y="f16"/>
                    <a:pt x="f17" y="f18"/>
                    <a:pt x="f19" y="f20"/>
                  </a:cubicBezTo>
                  <a:cubicBezTo>
                    <a:pt x="f21" y="f22"/>
                    <a:pt x="f23" y="f24"/>
                    <a:pt x="f25" y="f26"/>
                  </a:cubicBezTo>
                  <a:cubicBezTo>
                    <a:pt x="f27" y="f28"/>
                    <a:pt x="f29" y="f30"/>
                    <a:pt x="f31" y="f32"/>
                  </a:cubicBezTo>
                  <a:lnTo>
                    <a:pt x="f6" y="f33"/>
                  </a:lnTo>
                  <a:cubicBezTo>
                    <a:pt x="f34" y="f35"/>
                    <a:pt x="f36" y="f37"/>
                    <a:pt x="f38" y="f39"/>
                  </a:cubicBezTo>
                  <a:cubicBezTo>
                    <a:pt x="f40" y="f41"/>
                    <a:pt x="f42" y="f43"/>
                    <a:pt x="f44" y="f45"/>
                  </a:cubicBezTo>
                  <a:cubicBezTo>
                    <a:pt x="f46" y="f47"/>
                    <a:pt x="f48" y="f49"/>
                    <a:pt x="f50" y="f51"/>
                  </a:cubicBezTo>
                  <a:cubicBezTo>
                    <a:pt x="f52" y="f53"/>
                    <a:pt x="f54" y="f55"/>
                    <a:pt x="f56" y="f5"/>
                  </a:cubicBezTo>
                  <a:lnTo>
                    <a:pt x="f57" y="f58"/>
                  </a:lnTo>
                  <a:lnTo>
                    <a:pt x="f59" y="f60"/>
                  </a:lnTo>
                  <a:lnTo>
                    <a:pt x="f61" y="f6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4" name="Freeform: Shape 568">
              <a:extLst>
                <a:ext uri="{FF2B5EF4-FFF2-40B4-BE49-F238E27FC236}">
                  <a16:creationId xmlns:a16="http://schemas.microsoft.com/office/drawing/2014/main" id="{61025330-67DD-7742-E522-6FE197BF4541}"/>
                </a:ext>
              </a:extLst>
            </p:cNvPr>
            <p:cNvSpPr/>
            <p:nvPr/>
          </p:nvSpPr>
          <p:spPr>
            <a:xfrm flipH="1">
              <a:off x="10902180" y="1985253"/>
              <a:ext cx="154826" cy="79744"/>
            </a:xfrm>
            <a:custGeom>
              <a:avLst/>
              <a:gdLst>
                <a:gd name="f0" fmla="val 10800000"/>
                <a:gd name="f1" fmla="val 5400000"/>
                <a:gd name="f2" fmla="val 180"/>
                <a:gd name="f3" fmla="val w"/>
                <a:gd name="f4" fmla="val h"/>
                <a:gd name="f5" fmla="val 0"/>
                <a:gd name="f6" fmla="val 154826"/>
                <a:gd name="f7" fmla="val 79745"/>
                <a:gd name="f8" fmla="val 3984"/>
                <a:gd name="f9" fmla="val 62629"/>
                <a:gd name="f10" fmla="val 3385"/>
                <a:gd name="f11" fmla="val 62934"/>
                <a:gd name="f12" fmla="val 2829"/>
                <a:gd name="f13" fmla="val 63315"/>
                <a:gd name="f14" fmla="val 2331"/>
                <a:gd name="f15" fmla="val 63773"/>
                <a:gd name="f16" fmla="val 1961"/>
                <a:gd name="f17" fmla="val 64218"/>
                <a:gd name="f18" fmla="val 1620"/>
                <a:gd name="f19" fmla="val 64688"/>
                <a:gd name="f20" fmla="val 1313"/>
                <a:gd name="f21" fmla="val 65171"/>
                <a:gd name="f22" fmla="val 989"/>
                <a:gd name="f23" fmla="val 65667"/>
                <a:gd name="f24" fmla="val 692"/>
                <a:gd name="f25" fmla="val 66176"/>
                <a:gd name="f26" fmla="val 423"/>
                <a:gd name="f27" fmla="val 66697"/>
                <a:gd name="f28" fmla="val 334"/>
                <a:gd name="f29" fmla="val 67332"/>
                <a:gd name="f30" fmla="val 67968"/>
                <a:gd name="f31" fmla="val 68604"/>
                <a:gd name="f32" fmla="val -141"/>
                <a:gd name="f33" fmla="val 70383"/>
                <a:gd name="f34" fmla="val 72290"/>
                <a:gd name="f35" fmla="val 74070"/>
                <a:gd name="f36" fmla="val 1995"/>
                <a:gd name="f37" fmla="val 78507"/>
                <a:gd name="f38" fmla="val 6865"/>
                <a:gd name="f39" fmla="val 80820"/>
                <a:gd name="f40" fmla="val 11298"/>
                <a:gd name="f41" fmla="val 79257"/>
                <a:gd name="f42" fmla="val 11490"/>
                <a:gd name="f43" fmla="val 79180"/>
                <a:gd name="f44" fmla="val 11680"/>
                <a:gd name="f45" fmla="val 79104"/>
                <a:gd name="f46" fmla="val 11867"/>
                <a:gd name="f47" fmla="val 79028"/>
                <a:gd name="f48" fmla="val 16952"/>
                <a:gd name="f49" fmla="val 76867"/>
                <a:gd name="f50" fmla="val 17715"/>
                <a:gd name="f51" fmla="val 149185"/>
                <a:gd name="f52" fmla="val 18390"/>
                <a:gd name="f53" fmla="val 153940"/>
                <a:gd name="f54" fmla="val 16305"/>
                <a:gd name="f55" fmla="val 156114"/>
                <a:gd name="f56" fmla="val 10762"/>
                <a:gd name="f57" fmla="val 154042"/>
                <a:gd name="f58" fmla="val 6008"/>
                <a:gd name="f59" fmla="val 153991"/>
                <a:gd name="f60" fmla="val 5893"/>
                <a:gd name="f61" fmla="val 5779"/>
                <a:gd name="f62" fmla="val 153889"/>
                <a:gd name="f63" fmla="val 5677"/>
                <a:gd name="f64" fmla="val 152249"/>
                <a:gd name="f65" fmla="val 1190"/>
                <a:gd name="f66" fmla="val 147290"/>
                <a:gd name="f67" fmla="val -1111"/>
                <a:gd name="f68" fmla="val 142802"/>
                <a:gd name="f69" fmla="val 529"/>
                <a:gd name="f70" fmla="val 142637"/>
                <a:gd name="f71" fmla="val 592"/>
                <a:gd name="f72" fmla="val 142472"/>
                <a:gd name="f73" fmla="val 656"/>
                <a:gd name="f74" fmla="val 142319"/>
                <a:gd name="f75" fmla="val 719"/>
                <a:gd name="f76" fmla="val 129604"/>
                <a:gd name="f77" fmla="val 6567"/>
                <a:gd name="f78" fmla="val 5255"/>
                <a:gd name="f79" fmla="val 61230"/>
                <a:gd name="f80" fmla="+- 0 0 -90"/>
                <a:gd name="f81" fmla="*/ f3 1 154826"/>
                <a:gd name="f82" fmla="*/ f4 1 79745"/>
                <a:gd name="f83" fmla="val f5"/>
                <a:gd name="f84" fmla="val f6"/>
                <a:gd name="f85" fmla="val f7"/>
                <a:gd name="f86" fmla="*/ f80 f0 1"/>
                <a:gd name="f87" fmla="+- f85 0 f83"/>
                <a:gd name="f88" fmla="+- f84 0 f83"/>
                <a:gd name="f89" fmla="*/ f86 1 f2"/>
                <a:gd name="f90" fmla="*/ f88 1 154826"/>
                <a:gd name="f91" fmla="*/ f87 1 79745"/>
                <a:gd name="f92" fmla="*/ 3984 f88 1"/>
                <a:gd name="f93" fmla="*/ 62629 f87 1"/>
                <a:gd name="f94" fmla="*/ 2331 f88 1"/>
                <a:gd name="f95" fmla="*/ 63773 f87 1"/>
                <a:gd name="f96" fmla="*/ 1313 f88 1"/>
                <a:gd name="f97" fmla="*/ 65171 f87 1"/>
                <a:gd name="f98" fmla="*/ 423 f88 1"/>
                <a:gd name="f99" fmla="*/ 66697 f87 1"/>
                <a:gd name="f100" fmla="*/ 68604 f87 1"/>
                <a:gd name="f101" fmla="*/ 74070 f87 1"/>
                <a:gd name="f102" fmla="*/ 11298 f88 1"/>
                <a:gd name="f103" fmla="*/ 79257 f87 1"/>
                <a:gd name="f104" fmla="*/ 11867 f88 1"/>
                <a:gd name="f105" fmla="*/ 79028 f87 1"/>
                <a:gd name="f106" fmla="*/ 16952 f88 1"/>
                <a:gd name="f107" fmla="*/ 76867 f87 1"/>
                <a:gd name="f108" fmla="*/ 17715 f88 1"/>
                <a:gd name="f109" fmla="*/ 149185 f88 1"/>
                <a:gd name="f110" fmla="*/ 18390 f87 1"/>
                <a:gd name="f111" fmla="*/ 154042 f88 1"/>
                <a:gd name="f112" fmla="*/ 6008 f87 1"/>
                <a:gd name="f113" fmla="*/ 153889 f88 1"/>
                <a:gd name="f114" fmla="*/ 5677 f87 1"/>
                <a:gd name="f115" fmla="*/ 142802 f88 1"/>
                <a:gd name="f116" fmla="*/ 529 f87 1"/>
                <a:gd name="f117" fmla="*/ 142319 f88 1"/>
                <a:gd name="f118" fmla="*/ 719 f87 1"/>
                <a:gd name="f119" fmla="*/ 129604 f88 1"/>
                <a:gd name="f120" fmla="*/ 6567 f87 1"/>
                <a:gd name="f121" fmla="*/ 5255 f88 1"/>
                <a:gd name="f122" fmla="*/ 61230 f87 1"/>
                <a:gd name="f123" fmla="+- f89 0 f1"/>
                <a:gd name="f124" fmla="*/ f92 1 154826"/>
                <a:gd name="f125" fmla="*/ f93 1 79745"/>
                <a:gd name="f126" fmla="*/ f94 1 154826"/>
                <a:gd name="f127" fmla="*/ f95 1 79745"/>
                <a:gd name="f128" fmla="*/ f96 1 154826"/>
                <a:gd name="f129" fmla="*/ f97 1 79745"/>
                <a:gd name="f130" fmla="*/ f98 1 154826"/>
                <a:gd name="f131" fmla="*/ f99 1 79745"/>
                <a:gd name="f132" fmla="*/ f100 1 79745"/>
                <a:gd name="f133" fmla="*/ f101 1 79745"/>
                <a:gd name="f134" fmla="*/ f102 1 154826"/>
                <a:gd name="f135" fmla="*/ f103 1 79745"/>
                <a:gd name="f136" fmla="*/ f104 1 154826"/>
                <a:gd name="f137" fmla="*/ f105 1 79745"/>
                <a:gd name="f138" fmla="*/ f106 1 154826"/>
                <a:gd name="f139" fmla="*/ f107 1 79745"/>
                <a:gd name="f140" fmla="*/ f108 1 154826"/>
                <a:gd name="f141" fmla="*/ f109 1 154826"/>
                <a:gd name="f142" fmla="*/ f110 1 79745"/>
                <a:gd name="f143" fmla="*/ f111 1 154826"/>
                <a:gd name="f144" fmla="*/ f112 1 79745"/>
                <a:gd name="f145" fmla="*/ f113 1 154826"/>
                <a:gd name="f146" fmla="*/ f114 1 79745"/>
                <a:gd name="f147" fmla="*/ f115 1 154826"/>
                <a:gd name="f148" fmla="*/ f116 1 79745"/>
                <a:gd name="f149" fmla="*/ f117 1 154826"/>
                <a:gd name="f150" fmla="*/ f118 1 79745"/>
                <a:gd name="f151" fmla="*/ f119 1 154826"/>
                <a:gd name="f152" fmla="*/ f120 1 79745"/>
                <a:gd name="f153" fmla="*/ f121 1 154826"/>
                <a:gd name="f154" fmla="*/ f122 1 79745"/>
                <a:gd name="f155" fmla="*/ f83 1 f90"/>
                <a:gd name="f156" fmla="*/ f84 1 f90"/>
                <a:gd name="f157" fmla="*/ f83 1 f91"/>
                <a:gd name="f158" fmla="*/ f85 1 f91"/>
                <a:gd name="f159" fmla="*/ f124 1 f90"/>
                <a:gd name="f160" fmla="*/ f125 1 f91"/>
                <a:gd name="f161" fmla="*/ f126 1 f90"/>
                <a:gd name="f162" fmla="*/ f127 1 f91"/>
                <a:gd name="f163" fmla="*/ f128 1 f90"/>
                <a:gd name="f164" fmla="*/ f129 1 f91"/>
                <a:gd name="f165" fmla="*/ f130 1 f90"/>
                <a:gd name="f166" fmla="*/ f131 1 f91"/>
                <a:gd name="f167" fmla="*/ f132 1 f91"/>
                <a:gd name="f168" fmla="*/ f133 1 f91"/>
                <a:gd name="f169" fmla="*/ f134 1 f90"/>
                <a:gd name="f170" fmla="*/ f135 1 f91"/>
                <a:gd name="f171" fmla="*/ f136 1 f90"/>
                <a:gd name="f172" fmla="*/ f137 1 f91"/>
                <a:gd name="f173" fmla="*/ f138 1 f90"/>
                <a:gd name="f174" fmla="*/ f139 1 f91"/>
                <a:gd name="f175" fmla="*/ f140 1 f90"/>
                <a:gd name="f176" fmla="*/ f141 1 f90"/>
                <a:gd name="f177" fmla="*/ f142 1 f91"/>
                <a:gd name="f178" fmla="*/ f143 1 f90"/>
                <a:gd name="f179" fmla="*/ f144 1 f91"/>
                <a:gd name="f180" fmla="*/ f145 1 f90"/>
                <a:gd name="f181" fmla="*/ f146 1 f91"/>
                <a:gd name="f182" fmla="*/ f147 1 f90"/>
                <a:gd name="f183" fmla="*/ f148 1 f91"/>
                <a:gd name="f184" fmla="*/ f149 1 f90"/>
                <a:gd name="f185" fmla="*/ f150 1 f91"/>
                <a:gd name="f186" fmla="*/ f151 1 f90"/>
                <a:gd name="f187" fmla="*/ f152 1 f91"/>
                <a:gd name="f188" fmla="*/ f153 1 f90"/>
                <a:gd name="f189" fmla="*/ f154 1 f91"/>
                <a:gd name="f190" fmla="*/ f155 f81 1"/>
                <a:gd name="f191" fmla="*/ f156 f81 1"/>
                <a:gd name="f192" fmla="*/ f158 f82 1"/>
                <a:gd name="f193" fmla="*/ f157 f82 1"/>
                <a:gd name="f194" fmla="*/ f159 f81 1"/>
                <a:gd name="f195" fmla="*/ f160 f82 1"/>
                <a:gd name="f196" fmla="*/ f161 f81 1"/>
                <a:gd name="f197" fmla="*/ f162 f82 1"/>
                <a:gd name="f198" fmla="*/ f163 f81 1"/>
                <a:gd name="f199" fmla="*/ f164 f82 1"/>
                <a:gd name="f200" fmla="*/ f165 f81 1"/>
                <a:gd name="f201" fmla="*/ f166 f82 1"/>
                <a:gd name="f202" fmla="*/ f167 f82 1"/>
                <a:gd name="f203" fmla="*/ f168 f82 1"/>
                <a:gd name="f204" fmla="*/ f169 f81 1"/>
                <a:gd name="f205" fmla="*/ f170 f82 1"/>
                <a:gd name="f206" fmla="*/ f171 f81 1"/>
                <a:gd name="f207" fmla="*/ f172 f82 1"/>
                <a:gd name="f208" fmla="*/ f173 f81 1"/>
                <a:gd name="f209" fmla="*/ f174 f82 1"/>
                <a:gd name="f210" fmla="*/ f175 f81 1"/>
                <a:gd name="f211" fmla="*/ f176 f81 1"/>
                <a:gd name="f212" fmla="*/ f177 f82 1"/>
                <a:gd name="f213" fmla="*/ f178 f81 1"/>
                <a:gd name="f214" fmla="*/ f179 f82 1"/>
                <a:gd name="f215" fmla="*/ f180 f81 1"/>
                <a:gd name="f216" fmla="*/ f181 f82 1"/>
                <a:gd name="f217" fmla="*/ f182 f81 1"/>
                <a:gd name="f218" fmla="*/ f183 f82 1"/>
                <a:gd name="f219" fmla="*/ f184 f81 1"/>
                <a:gd name="f220" fmla="*/ f185 f82 1"/>
                <a:gd name="f221" fmla="*/ f186 f81 1"/>
                <a:gd name="f222" fmla="*/ f187 f82 1"/>
                <a:gd name="f223" fmla="*/ f188 f81 1"/>
                <a:gd name="f224" fmla="*/ f189 f82 1"/>
              </a:gdLst>
              <a:ahLst/>
              <a:cxnLst>
                <a:cxn ang="3cd4">
                  <a:pos x="hc" y="t"/>
                </a:cxn>
                <a:cxn ang="0">
                  <a:pos x="r" y="vc"/>
                </a:cxn>
                <a:cxn ang="cd4">
                  <a:pos x="hc" y="b"/>
                </a:cxn>
                <a:cxn ang="cd2">
                  <a:pos x="l" y="vc"/>
                </a:cxn>
                <a:cxn ang="f123">
                  <a:pos x="f194" y="f195"/>
                </a:cxn>
                <a:cxn ang="f123">
                  <a:pos x="f196" y="f197"/>
                </a:cxn>
                <a:cxn ang="f123">
                  <a:pos x="f198" y="f199"/>
                </a:cxn>
                <a:cxn ang="f123">
                  <a:pos x="f200" y="f201"/>
                </a:cxn>
                <a:cxn ang="f123">
                  <a:pos x="f200" y="f202"/>
                </a:cxn>
                <a:cxn ang="f123">
                  <a:pos x="f200" y="f203"/>
                </a:cxn>
                <a:cxn ang="f123">
                  <a:pos x="f204" y="f205"/>
                </a:cxn>
                <a:cxn ang="f123">
                  <a:pos x="f206" y="f207"/>
                </a:cxn>
                <a:cxn ang="f123">
                  <a:pos x="f208" y="f209"/>
                </a:cxn>
                <a:cxn ang="f123">
                  <a:pos x="f210" y="f209"/>
                </a:cxn>
                <a:cxn ang="f123">
                  <a:pos x="f211" y="f212"/>
                </a:cxn>
                <a:cxn ang="f123">
                  <a:pos x="f213" y="f214"/>
                </a:cxn>
                <a:cxn ang="f123">
                  <a:pos x="f215" y="f216"/>
                </a:cxn>
                <a:cxn ang="f123">
                  <a:pos x="f217" y="f218"/>
                </a:cxn>
                <a:cxn ang="f123">
                  <a:pos x="f219" y="f220"/>
                </a:cxn>
                <a:cxn ang="f123">
                  <a:pos x="f221" y="f222"/>
                </a:cxn>
                <a:cxn ang="f123">
                  <a:pos x="f223" y="f224"/>
                </a:cxn>
              </a:cxnLst>
              <a:rect l="f190" t="f193" r="f191" b="f192"/>
              <a:pathLst>
                <a:path w="154826" h="79745">
                  <a:moveTo>
                    <a:pt x="f8" y="f9"/>
                  </a:moveTo>
                  <a:cubicBezTo>
                    <a:pt x="f10" y="f11"/>
                    <a:pt x="f12" y="f13"/>
                    <a:pt x="f14" y="f15"/>
                  </a:cubicBezTo>
                  <a:cubicBezTo>
                    <a:pt x="f16" y="f17"/>
                    <a:pt x="f18" y="f19"/>
                    <a:pt x="f20" y="f21"/>
                  </a:cubicBezTo>
                  <a:cubicBezTo>
                    <a:pt x="f22" y="f23"/>
                    <a:pt x="f24" y="f25"/>
                    <a:pt x="f26" y="f27"/>
                  </a:cubicBezTo>
                  <a:cubicBezTo>
                    <a:pt x="f28" y="f29"/>
                    <a:pt x="f28" y="f30"/>
                    <a:pt x="f26" y="f31"/>
                  </a:cubicBezTo>
                  <a:cubicBezTo>
                    <a:pt x="f32" y="f33"/>
                    <a:pt x="f32" y="f34"/>
                    <a:pt x="f26" y="f35"/>
                  </a:cubicBezTo>
                  <a:cubicBezTo>
                    <a:pt x="f36" y="f37"/>
                    <a:pt x="f38" y="f39"/>
                    <a:pt x="f40" y="f41"/>
                  </a:cubicBezTo>
                  <a:cubicBezTo>
                    <a:pt x="f42" y="f43"/>
                    <a:pt x="f44" y="f45"/>
                    <a:pt x="f46" y="f47"/>
                  </a:cubicBezTo>
                  <a:lnTo>
                    <a:pt x="f48" y="f49"/>
                  </a:lnTo>
                  <a:lnTo>
                    <a:pt x="f50" y="f49"/>
                  </a:lnTo>
                  <a:lnTo>
                    <a:pt x="f51" y="f52"/>
                  </a:lnTo>
                  <a:cubicBezTo>
                    <a:pt x="f53" y="f54"/>
                    <a:pt x="f55" y="f56"/>
                    <a:pt x="f57" y="f58"/>
                  </a:cubicBezTo>
                  <a:cubicBezTo>
                    <a:pt x="f59" y="f60"/>
                    <a:pt x="f53" y="f61"/>
                    <a:pt x="f62" y="f63"/>
                  </a:cubicBezTo>
                  <a:cubicBezTo>
                    <a:pt x="f64" y="f65"/>
                    <a:pt x="f66" y="f67"/>
                    <a:pt x="f68" y="f69"/>
                  </a:cubicBezTo>
                  <a:cubicBezTo>
                    <a:pt x="f70" y="f71"/>
                    <a:pt x="f72" y="f73"/>
                    <a:pt x="f74" y="f75"/>
                  </a:cubicBezTo>
                  <a:lnTo>
                    <a:pt x="f76" y="f77"/>
                  </a:lnTo>
                  <a:lnTo>
                    <a:pt x="f78" y="f7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5" name="Freeform: Shape 569">
              <a:extLst>
                <a:ext uri="{FF2B5EF4-FFF2-40B4-BE49-F238E27FC236}">
                  <a16:creationId xmlns:a16="http://schemas.microsoft.com/office/drawing/2014/main" id="{D3864BF1-461B-D8DF-4A01-5DDBBA804F34}"/>
                </a:ext>
              </a:extLst>
            </p:cNvPr>
            <p:cNvSpPr/>
            <p:nvPr/>
          </p:nvSpPr>
          <p:spPr>
            <a:xfrm flipH="1">
              <a:off x="11138845" y="2057418"/>
              <a:ext cx="255876" cy="125300"/>
            </a:xfrm>
            <a:custGeom>
              <a:avLst/>
              <a:gdLst>
                <a:gd name="f0" fmla="val 10800000"/>
                <a:gd name="f1" fmla="val 5400000"/>
                <a:gd name="f2" fmla="val 180"/>
                <a:gd name="f3" fmla="val w"/>
                <a:gd name="f4" fmla="val h"/>
                <a:gd name="f5" fmla="val 0"/>
                <a:gd name="f6" fmla="val 255873"/>
                <a:gd name="f7" fmla="val 125302"/>
                <a:gd name="f8" fmla="val 18236"/>
                <a:gd name="f9" fmla="val 102843"/>
                <a:gd name="f10" fmla="val 18098"/>
                <a:gd name="f11" fmla="val 107852"/>
                <a:gd name="f12" fmla="val 13962"/>
                <a:gd name="f13" fmla="val 111818"/>
                <a:gd name="f14" fmla="val 8955"/>
                <a:gd name="f15" fmla="val 111742"/>
                <a:gd name="f16" fmla="val 7051"/>
                <a:gd name="f17" fmla="val 111602"/>
                <a:gd name="f18" fmla="val 5233"/>
                <a:gd name="f19" fmla="val 110903"/>
                <a:gd name="f20" fmla="val 3742"/>
                <a:gd name="f21" fmla="val 109708"/>
                <a:gd name="f22" fmla="val 1511"/>
                <a:gd name="f23" fmla="val 111411"/>
                <a:gd name="f24" fmla="val 160"/>
                <a:gd name="f25" fmla="val 114017"/>
                <a:gd name="f26" fmla="val 54"/>
                <a:gd name="f27" fmla="val 116827"/>
                <a:gd name="f28" fmla="val 117971"/>
                <a:gd name="f29" fmla="val 118607"/>
                <a:gd name="f30" fmla="val -18"/>
                <a:gd name="f31" fmla="val 119191"/>
                <a:gd name="f32" fmla="val 119802"/>
                <a:gd name="f33" fmla="val 120386"/>
                <a:gd name="f34" fmla="val 817"/>
                <a:gd name="f35" fmla="val 121403"/>
                <a:gd name="f36" fmla="val 1124"/>
                <a:gd name="f37" fmla="val 122039"/>
                <a:gd name="f38" fmla="val 1508"/>
                <a:gd name="f39" fmla="val 122636"/>
                <a:gd name="f40" fmla="val 1962"/>
                <a:gd name="f41" fmla="val 123183"/>
                <a:gd name="f42" fmla="val 2368"/>
                <a:gd name="f43" fmla="val 123628"/>
                <a:gd name="f44" fmla="val 2840"/>
                <a:gd name="f45" fmla="val 124022"/>
                <a:gd name="f46" fmla="val 3360"/>
                <a:gd name="f47" fmla="val 124327"/>
                <a:gd name="f48" fmla="val 4632"/>
                <a:gd name="f49" fmla="val 125217"/>
                <a:gd name="f50" fmla="val 6666"/>
                <a:gd name="f51" fmla="val 8065"/>
                <a:gd name="f52" fmla="val 8652"/>
                <a:gd name="f53" fmla="val 125331"/>
                <a:gd name="f54" fmla="val 9257"/>
                <a:gd name="f55" fmla="val 9845"/>
                <a:gd name="f56" fmla="val 10394"/>
                <a:gd name="f57" fmla="val 125281"/>
                <a:gd name="f58" fmla="val 10948"/>
                <a:gd name="f59" fmla="val 11498"/>
                <a:gd name="f60" fmla="val 14295"/>
                <a:gd name="f61" fmla="val 123946"/>
                <a:gd name="f62" fmla="val 17670"/>
                <a:gd name="f63" fmla="val 251494"/>
                <a:gd name="f64" fmla="val 19577"/>
                <a:gd name="f65" fmla="val 246401"/>
                <a:gd name="f66" fmla="val 17568"/>
                <a:gd name="f67" fmla="val 244495"/>
                <a:gd name="f68" fmla="val 13195"/>
                <a:gd name="f69" fmla="val 244426"/>
                <a:gd name="f70" fmla="val 13030"/>
                <a:gd name="f71" fmla="val 244363"/>
                <a:gd name="f72" fmla="val 12878"/>
                <a:gd name="f73" fmla="val 244303"/>
                <a:gd name="f74" fmla="val 12712"/>
                <a:gd name="f75" fmla="val 242153"/>
                <a:gd name="f76" fmla="val 7869"/>
                <a:gd name="f77" fmla="val 244309"/>
                <a:gd name="f78" fmla="val 2199"/>
                <a:gd name="f79" fmla="val 249135"/>
                <a:gd name="f80" fmla="val 229045"/>
                <a:gd name="f81" fmla="val 8899"/>
                <a:gd name="f82" fmla="val 16965"/>
                <a:gd name="f83" fmla="val 102080"/>
                <a:gd name="f84" fmla="+- 0 0 -90"/>
                <a:gd name="f85" fmla="*/ f3 1 255873"/>
                <a:gd name="f86" fmla="*/ f4 1 125302"/>
                <a:gd name="f87" fmla="val f5"/>
                <a:gd name="f88" fmla="val f6"/>
                <a:gd name="f89" fmla="val f7"/>
                <a:gd name="f90" fmla="*/ f84 f0 1"/>
                <a:gd name="f91" fmla="+- f89 0 f87"/>
                <a:gd name="f92" fmla="+- f88 0 f87"/>
                <a:gd name="f93" fmla="*/ f90 1 f2"/>
                <a:gd name="f94" fmla="*/ f92 1 255873"/>
                <a:gd name="f95" fmla="*/ f91 1 125302"/>
                <a:gd name="f96" fmla="*/ 18236 f92 1"/>
                <a:gd name="f97" fmla="*/ 102843 f91 1"/>
                <a:gd name="f98" fmla="*/ 8955 f92 1"/>
                <a:gd name="f99" fmla="*/ 111742 f91 1"/>
                <a:gd name="f100" fmla="*/ 3742 f92 1"/>
                <a:gd name="f101" fmla="*/ 109708 f91 1"/>
                <a:gd name="f102" fmla="*/ 54 f92 1"/>
                <a:gd name="f103" fmla="*/ 116827 f91 1"/>
                <a:gd name="f104" fmla="*/ 118607 f91 1"/>
                <a:gd name="f105" fmla="*/ 120386 f91 1"/>
                <a:gd name="f106" fmla="*/ 817 f92 1"/>
                <a:gd name="f107" fmla="*/ 121403 f91 1"/>
                <a:gd name="f108" fmla="*/ 1962 f92 1"/>
                <a:gd name="f109" fmla="*/ 123183 f91 1"/>
                <a:gd name="f110" fmla="*/ 3360 f92 1"/>
                <a:gd name="f111" fmla="*/ 124327 f91 1"/>
                <a:gd name="f112" fmla="*/ 4632 f92 1"/>
                <a:gd name="f113" fmla="*/ 125217 f91 1"/>
                <a:gd name="f114" fmla="*/ 6666 f92 1"/>
                <a:gd name="f115" fmla="*/ 8065 f92 1"/>
                <a:gd name="f116" fmla="*/ 9845 f92 1"/>
                <a:gd name="f117" fmla="*/ 11498 f92 1"/>
                <a:gd name="f118" fmla="*/ 14295 f92 1"/>
                <a:gd name="f119" fmla="*/ 123946 f91 1"/>
                <a:gd name="f120" fmla="*/ 255873 f92 1"/>
                <a:gd name="f121" fmla="*/ 17670 f91 1"/>
                <a:gd name="f122" fmla="*/ 244495 f92 1"/>
                <a:gd name="f123" fmla="*/ 13195 f91 1"/>
                <a:gd name="f124" fmla="*/ 244303 f92 1"/>
                <a:gd name="f125" fmla="*/ 12712 f91 1"/>
                <a:gd name="f126" fmla="*/ 249135 f92 1"/>
                <a:gd name="f127" fmla="*/ 0 f91 1"/>
                <a:gd name="f128" fmla="*/ 229045 f92 1"/>
                <a:gd name="f129" fmla="*/ 8899 f91 1"/>
                <a:gd name="f130" fmla="*/ 16965 f92 1"/>
                <a:gd name="f131" fmla="*/ 102080 f91 1"/>
                <a:gd name="f132" fmla="+- f93 0 f1"/>
                <a:gd name="f133" fmla="*/ f96 1 255873"/>
                <a:gd name="f134" fmla="*/ f97 1 125302"/>
                <a:gd name="f135" fmla="*/ f98 1 255873"/>
                <a:gd name="f136" fmla="*/ f99 1 125302"/>
                <a:gd name="f137" fmla="*/ f100 1 255873"/>
                <a:gd name="f138" fmla="*/ f101 1 125302"/>
                <a:gd name="f139" fmla="*/ f102 1 255873"/>
                <a:gd name="f140" fmla="*/ f103 1 125302"/>
                <a:gd name="f141" fmla="*/ f104 1 125302"/>
                <a:gd name="f142" fmla="*/ f105 1 125302"/>
                <a:gd name="f143" fmla="*/ f106 1 255873"/>
                <a:gd name="f144" fmla="*/ f107 1 125302"/>
                <a:gd name="f145" fmla="*/ f108 1 255873"/>
                <a:gd name="f146" fmla="*/ f109 1 125302"/>
                <a:gd name="f147" fmla="*/ f110 1 255873"/>
                <a:gd name="f148" fmla="*/ f111 1 125302"/>
                <a:gd name="f149" fmla="*/ f112 1 255873"/>
                <a:gd name="f150" fmla="*/ f113 1 125302"/>
                <a:gd name="f151" fmla="*/ f114 1 255873"/>
                <a:gd name="f152" fmla="*/ f115 1 255873"/>
                <a:gd name="f153" fmla="*/ f116 1 255873"/>
                <a:gd name="f154" fmla="*/ f117 1 255873"/>
                <a:gd name="f155" fmla="*/ f118 1 255873"/>
                <a:gd name="f156" fmla="*/ f119 1 125302"/>
                <a:gd name="f157" fmla="*/ f120 1 255873"/>
                <a:gd name="f158" fmla="*/ f121 1 125302"/>
                <a:gd name="f159" fmla="*/ f122 1 255873"/>
                <a:gd name="f160" fmla="*/ f123 1 125302"/>
                <a:gd name="f161" fmla="*/ f124 1 255873"/>
                <a:gd name="f162" fmla="*/ f125 1 125302"/>
                <a:gd name="f163" fmla="*/ f126 1 255873"/>
                <a:gd name="f164" fmla="*/ f127 1 125302"/>
                <a:gd name="f165" fmla="*/ f128 1 255873"/>
                <a:gd name="f166" fmla="*/ f129 1 125302"/>
                <a:gd name="f167" fmla="*/ f130 1 255873"/>
                <a:gd name="f168" fmla="*/ f131 1 125302"/>
                <a:gd name="f169" fmla="*/ f87 1 f94"/>
                <a:gd name="f170" fmla="*/ f88 1 f94"/>
                <a:gd name="f171" fmla="*/ f87 1 f95"/>
                <a:gd name="f172" fmla="*/ f89 1 f95"/>
                <a:gd name="f173" fmla="*/ f133 1 f94"/>
                <a:gd name="f174" fmla="*/ f134 1 f95"/>
                <a:gd name="f175" fmla="*/ f135 1 f94"/>
                <a:gd name="f176" fmla="*/ f136 1 f95"/>
                <a:gd name="f177" fmla="*/ f137 1 f94"/>
                <a:gd name="f178" fmla="*/ f138 1 f95"/>
                <a:gd name="f179" fmla="*/ f139 1 f94"/>
                <a:gd name="f180" fmla="*/ f140 1 f95"/>
                <a:gd name="f181" fmla="*/ f141 1 f95"/>
                <a:gd name="f182" fmla="*/ f142 1 f95"/>
                <a:gd name="f183" fmla="*/ f143 1 f94"/>
                <a:gd name="f184" fmla="*/ f144 1 f95"/>
                <a:gd name="f185" fmla="*/ f145 1 f94"/>
                <a:gd name="f186" fmla="*/ f146 1 f95"/>
                <a:gd name="f187" fmla="*/ f147 1 f94"/>
                <a:gd name="f188" fmla="*/ f148 1 f95"/>
                <a:gd name="f189" fmla="*/ f149 1 f94"/>
                <a:gd name="f190" fmla="*/ f150 1 f95"/>
                <a:gd name="f191" fmla="*/ f151 1 f94"/>
                <a:gd name="f192" fmla="*/ f152 1 f94"/>
                <a:gd name="f193" fmla="*/ f153 1 f94"/>
                <a:gd name="f194" fmla="*/ f154 1 f94"/>
                <a:gd name="f195" fmla="*/ f155 1 f94"/>
                <a:gd name="f196" fmla="*/ f156 1 f95"/>
                <a:gd name="f197" fmla="*/ f157 1 f94"/>
                <a:gd name="f198" fmla="*/ f158 1 f95"/>
                <a:gd name="f199" fmla="*/ f159 1 f94"/>
                <a:gd name="f200" fmla="*/ f160 1 f95"/>
                <a:gd name="f201" fmla="*/ f161 1 f94"/>
                <a:gd name="f202" fmla="*/ f162 1 f95"/>
                <a:gd name="f203" fmla="*/ f163 1 f94"/>
                <a:gd name="f204" fmla="*/ f164 1 f95"/>
                <a:gd name="f205" fmla="*/ f165 1 f94"/>
                <a:gd name="f206" fmla="*/ f166 1 f95"/>
                <a:gd name="f207" fmla="*/ f167 1 f94"/>
                <a:gd name="f208" fmla="*/ f168 1 f95"/>
                <a:gd name="f209" fmla="*/ f169 f85 1"/>
                <a:gd name="f210" fmla="*/ f170 f85 1"/>
                <a:gd name="f211" fmla="*/ f172 f86 1"/>
                <a:gd name="f212" fmla="*/ f171 f86 1"/>
                <a:gd name="f213" fmla="*/ f173 f85 1"/>
                <a:gd name="f214" fmla="*/ f174 f86 1"/>
                <a:gd name="f215" fmla="*/ f175 f85 1"/>
                <a:gd name="f216" fmla="*/ f176 f86 1"/>
                <a:gd name="f217" fmla="*/ f177 f85 1"/>
                <a:gd name="f218" fmla="*/ f178 f86 1"/>
                <a:gd name="f219" fmla="*/ f179 f85 1"/>
                <a:gd name="f220" fmla="*/ f180 f86 1"/>
                <a:gd name="f221" fmla="*/ f181 f86 1"/>
                <a:gd name="f222" fmla="*/ f182 f86 1"/>
                <a:gd name="f223" fmla="*/ f183 f85 1"/>
                <a:gd name="f224" fmla="*/ f184 f86 1"/>
                <a:gd name="f225" fmla="*/ f185 f85 1"/>
                <a:gd name="f226" fmla="*/ f186 f86 1"/>
                <a:gd name="f227" fmla="*/ f187 f85 1"/>
                <a:gd name="f228" fmla="*/ f188 f86 1"/>
                <a:gd name="f229" fmla="*/ f189 f85 1"/>
                <a:gd name="f230" fmla="*/ f190 f86 1"/>
                <a:gd name="f231" fmla="*/ f191 f85 1"/>
                <a:gd name="f232" fmla="*/ f192 f85 1"/>
                <a:gd name="f233" fmla="*/ f193 f85 1"/>
                <a:gd name="f234" fmla="*/ f194 f85 1"/>
                <a:gd name="f235" fmla="*/ f195 f85 1"/>
                <a:gd name="f236" fmla="*/ f196 f86 1"/>
                <a:gd name="f237" fmla="*/ f197 f85 1"/>
                <a:gd name="f238" fmla="*/ f198 f86 1"/>
                <a:gd name="f239" fmla="*/ f199 f85 1"/>
                <a:gd name="f240" fmla="*/ f200 f86 1"/>
                <a:gd name="f241" fmla="*/ f201 f85 1"/>
                <a:gd name="f242" fmla="*/ f202 f86 1"/>
                <a:gd name="f243" fmla="*/ f203 f85 1"/>
                <a:gd name="f244" fmla="*/ f204 f86 1"/>
                <a:gd name="f245" fmla="*/ f205 f85 1"/>
                <a:gd name="f246" fmla="*/ f206 f86 1"/>
                <a:gd name="f247" fmla="*/ f207 f85 1"/>
                <a:gd name="f248" fmla="*/ f208 f86 1"/>
              </a:gdLst>
              <a:ahLst/>
              <a:cxnLst>
                <a:cxn ang="3cd4">
                  <a:pos x="hc" y="t"/>
                </a:cxn>
                <a:cxn ang="0">
                  <a:pos x="r" y="vc"/>
                </a:cxn>
                <a:cxn ang="cd4">
                  <a:pos x="hc" y="b"/>
                </a:cxn>
                <a:cxn ang="cd2">
                  <a:pos x="l" y="vc"/>
                </a:cxn>
                <a:cxn ang="f132">
                  <a:pos x="f213" y="f214"/>
                </a:cxn>
                <a:cxn ang="f132">
                  <a:pos x="f215" y="f216"/>
                </a:cxn>
                <a:cxn ang="f132">
                  <a:pos x="f217" y="f218"/>
                </a:cxn>
                <a:cxn ang="f132">
                  <a:pos x="f219" y="f220"/>
                </a:cxn>
                <a:cxn ang="f132">
                  <a:pos x="f219" y="f221"/>
                </a:cxn>
                <a:cxn ang="f132">
                  <a:pos x="f219" y="f222"/>
                </a:cxn>
                <a:cxn ang="f132">
                  <a:pos x="f219" y="f222"/>
                </a:cxn>
                <a:cxn ang="f132">
                  <a:pos x="f223" y="f224"/>
                </a:cxn>
                <a:cxn ang="f132">
                  <a:pos x="f225" y="f226"/>
                </a:cxn>
                <a:cxn ang="f132">
                  <a:pos x="f227" y="f228"/>
                </a:cxn>
                <a:cxn ang="f132">
                  <a:pos x="f229" y="f230"/>
                </a:cxn>
                <a:cxn ang="f132">
                  <a:pos x="f231" y="f230"/>
                </a:cxn>
                <a:cxn ang="f132">
                  <a:pos x="f232" y="f230"/>
                </a:cxn>
                <a:cxn ang="f132">
                  <a:pos x="f233" y="f230"/>
                </a:cxn>
                <a:cxn ang="f132">
                  <a:pos x="f234" y="f230"/>
                </a:cxn>
                <a:cxn ang="f132">
                  <a:pos x="f234" y="f230"/>
                </a:cxn>
                <a:cxn ang="f132">
                  <a:pos x="f235" y="f236"/>
                </a:cxn>
                <a:cxn ang="f132">
                  <a:pos x="f235" y="f236"/>
                </a:cxn>
                <a:cxn ang="f132">
                  <a:pos x="f237" y="f238"/>
                </a:cxn>
                <a:cxn ang="f132">
                  <a:pos x="f239" y="f240"/>
                </a:cxn>
                <a:cxn ang="f132">
                  <a:pos x="f241" y="f242"/>
                </a:cxn>
                <a:cxn ang="f132">
                  <a:pos x="f243" y="f244"/>
                </a:cxn>
                <a:cxn ang="f132">
                  <a:pos x="f245" y="f246"/>
                </a:cxn>
                <a:cxn ang="f132">
                  <a:pos x="f247" y="f248"/>
                </a:cxn>
              </a:cxnLst>
              <a:rect l="f209" t="f212" r="f210" b="f211"/>
              <a:pathLst>
                <a:path w="255873" h="125302">
                  <a:moveTo>
                    <a:pt x="f8" y="f9"/>
                  </a:moveTo>
                  <a:cubicBezTo>
                    <a:pt x="f10" y="f11"/>
                    <a:pt x="f12" y="f13"/>
                    <a:pt x="f14" y="f15"/>
                  </a:cubicBezTo>
                  <a:cubicBezTo>
                    <a:pt x="f16" y="f17"/>
                    <a:pt x="f18" y="f19"/>
                    <a:pt x="f20" y="f21"/>
                  </a:cubicBezTo>
                  <a:cubicBezTo>
                    <a:pt x="f22" y="f23"/>
                    <a:pt x="f24" y="f25"/>
                    <a:pt x="f26" y="f27"/>
                  </a:cubicBezTo>
                  <a:cubicBezTo>
                    <a:pt x="f26" y="f27"/>
                    <a:pt x="f26" y="f28"/>
                    <a:pt x="f26" y="f29"/>
                  </a:cubicBezTo>
                  <a:cubicBezTo>
                    <a:pt x="f30" y="f31"/>
                    <a:pt x="f30" y="f32"/>
                    <a:pt x="f26" y="f33"/>
                  </a:cubicBezTo>
                  <a:lnTo>
                    <a:pt x="f26" y="f33"/>
                  </a:lnTo>
                  <a:lnTo>
                    <a:pt x="f34" y="f35"/>
                  </a:lnTo>
                  <a:cubicBezTo>
                    <a:pt x="f36" y="f37"/>
                    <a:pt x="f38" y="f39"/>
                    <a:pt x="f40" y="f41"/>
                  </a:cubicBezTo>
                  <a:cubicBezTo>
                    <a:pt x="f42" y="f43"/>
                    <a:pt x="f44" y="f45"/>
                    <a:pt x="f46" y="f47"/>
                  </a:cubicBezTo>
                  <a:lnTo>
                    <a:pt x="f48" y="f49"/>
                  </a:lnTo>
                  <a:lnTo>
                    <a:pt x="f50" y="f49"/>
                  </a:lnTo>
                  <a:lnTo>
                    <a:pt x="f51" y="f49"/>
                  </a:lnTo>
                  <a:cubicBezTo>
                    <a:pt x="f52" y="f53"/>
                    <a:pt x="f54" y="f53"/>
                    <a:pt x="f55" y="f49"/>
                  </a:cubicBezTo>
                  <a:cubicBezTo>
                    <a:pt x="f56" y="f57"/>
                    <a:pt x="f58" y="f57"/>
                    <a:pt x="f59" y="f49"/>
                  </a:cubicBezTo>
                  <a:lnTo>
                    <a:pt x="f59" y="f49"/>
                  </a:lnTo>
                  <a:lnTo>
                    <a:pt x="f60" y="f61"/>
                  </a:lnTo>
                  <a:lnTo>
                    <a:pt x="f60" y="f61"/>
                  </a:lnTo>
                  <a:lnTo>
                    <a:pt x="f6" y="f62"/>
                  </a:lnTo>
                  <a:cubicBezTo>
                    <a:pt x="f63" y="f64"/>
                    <a:pt x="f65" y="f66"/>
                    <a:pt x="f67" y="f68"/>
                  </a:cubicBezTo>
                  <a:cubicBezTo>
                    <a:pt x="f69" y="f70"/>
                    <a:pt x="f71" y="f72"/>
                    <a:pt x="f73" y="f74"/>
                  </a:cubicBezTo>
                  <a:cubicBezTo>
                    <a:pt x="f75" y="f76"/>
                    <a:pt x="f77" y="f78"/>
                    <a:pt x="f79" y="f5"/>
                  </a:cubicBezTo>
                  <a:lnTo>
                    <a:pt x="f80" y="f81"/>
                  </a:lnTo>
                  <a:lnTo>
                    <a:pt x="f82" y="f8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6" name="Freeform: Shape 570">
              <a:extLst>
                <a:ext uri="{FF2B5EF4-FFF2-40B4-BE49-F238E27FC236}">
                  <a16:creationId xmlns:a16="http://schemas.microsoft.com/office/drawing/2014/main" id="{4FD387F4-35AD-A4D9-9090-87B5958A220F}"/>
                </a:ext>
              </a:extLst>
            </p:cNvPr>
            <p:cNvSpPr/>
            <p:nvPr/>
          </p:nvSpPr>
          <p:spPr>
            <a:xfrm flipH="1">
              <a:off x="10826450" y="2815574"/>
              <a:ext cx="88824" cy="85313"/>
            </a:xfrm>
            <a:custGeom>
              <a:avLst/>
              <a:gdLst>
                <a:gd name="f0" fmla="val 10800000"/>
                <a:gd name="f1" fmla="val 5400000"/>
                <a:gd name="f2" fmla="val 180"/>
                <a:gd name="f3" fmla="val w"/>
                <a:gd name="f4" fmla="val h"/>
                <a:gd name="f5" fmla="val 0"/>
                <a:gd name="f6" fmla="val 88827"/>
                <a:gd name="f7" fmla="val 85309"/>
                <a:gd name="f8" fmla="val 76113"/>
                <a:gd name="f9" fmla="val 72851"/>
                <a:gd name="f10" fmla="val 79127"/>
                <a:gd name="f11" fmla="val 69152"/>
                <a:gd name="f12" fmla="val 84568"/>
                <a:gd name="f13" fmla="val 68593"/>
                <a:gd name="f14" fmla="val 88281"/>
                <a:gd name="f15" fmla="val 71606"/>
                <a:gd name="f16" fmla="val 88472"/>
                <a:gd name="f17" fmla="val 71758"/>
                <a:gd name="f18" fmla="val 88650"/>
                <a:gd name="f19" fmla="val 71923"/>
                <a:gd name="f20" fmla="val 88828"/>
                <a:gd name="f21" fmla="val 72089"/>
                <a:gd name="f22" fmla="val 85268"/>
                <a:gd name="f23" fmla="val 68783"/>
                <a:gd name="f24" fmla="val 82343"/>
                <a:gd name="f25" fmla="val 65987"/>
                <a:gd name="f26" fmla="val 14701"/>
                <a:gd name="f27" fmla="val 2425"/>
                <a:gd name="f28" fmla="val 11268"/>
                <a:gd name="f29" fmla="val -893"/>
                <a:gd name="f30" fmla="val 5788"/>
                <a:gd name="f31" fmla="val -791"/>
                <a:gd name="f32" fmla="val 2470"/>
                <a:gd name="f33" fmla="val 2641"/>
                <a:gd name="f34" fmla="val 2305"/>
                <a:gd name="f35" fmla="val 2819"/>
                <a:gd name="f36" fmla="val 2139"/>
                <a:gd name="f37" fmla="val 2997"/>
                <a:gd name="f38" fmla="val 1987"/>
                <a:gd name="f39" fmla="val 3187"/>
                <a:gd name="f40" fmla="val -925"/>
                <a:gd name="f41" fmla="val 7039"/>
                <a:gd name="f42" fmla="val -607"/>
                <a:gd name="f43" fmla="val 12429"/>
                <a:gd name="f44" fmla="val 2749"/>
                <a:gd name="f45" fmla="val 15900"/>
                <a:gd name="f46" fmla="val 76749"/>
                <a:gd name="f47" fmla="val 85310"/>
                <a:gd name="f48" fmla="val 73519"/>
                <a:gd name="f49" fmla="val 81865"/>
                <a:gd name="f50" fmla="val 73252"/>
                <a:gd name="f51" fmla="val 76602"/>
                <a:gd name="f52" fmla="+- 0 0 -90"/>
                <a:gd name="f53" fmla="*/ f3 1 88827"/>
                <a:gd name="f54" fmla="*/ f4 1 85309"/>
                <a:gd name="f55" fmla="val f5"/>
                <a:gd name="f56" fmla="val f6"/>
                <a:gd name="f57" fmla="val f7"/>
                <a:gd name="f58" fmla="*/ f52 f0 1"/>
                <a:gd name="f59" fmla="+- f57 0 f55"/>
                <a:gd name="f60" fmla="+- f56 0 f55"/>
                <a:gd name="f61" fmla="*/ f58 1 f2"/>
                <a:gd name="f62" fmla="*/ f60 1 88827"/>
                <a:gd name="f63" fmla="*/ f59 1 85309"/>
                <a:gd name="f64" fmla="*/ 76113 f60 1"/>
                <a:gd name="f65" fmla="*/ 72851 f59 1"/>
                <a:gd name="f66" fmla="*/ 88281 f60 1"/>
                <a:gd name="f67" fmla="*/ 71606 f59 1"/>
                <a:gd name="f68" fmla="*/ 88828 f60 1"/>
                <a:gd name="f69" fmla="*/ 72089 f59 1"/>
                <a:gd name="f70" fmla="*/ 85268 f60 1"/>
                <a:gd name="f71" fmla="*/ 68783 f59 1"/>
                <a:gd name="f72" fmla="*/ 82343 f60 1"/>
                <a:gd name="f73" fmla="*/ 65987 f59 1"/>
                <a:gd name="f74" fmla="*/ 14701 f60 1"/>
                <a:gd name="f75" fmla="*/ 2425 f59 1"/>
                <a:gd name="f76" fmla="*/ 2470 f60 1"/>
                <a:gd name="f77" fmla="*/ 2641 f59 1"/>
                <a:gd name="f78" fmla="*/ 1987 f60 1"/>
                <a:gd name="f79" fmla="*/ 3187 f59 1"/>
                <a:gd name="f80" fmla="*/ 2749 f60 1"/>
                <a:gd name="f81" fmla="*/ 15900 f59 1"/>
                <a:gd name="f82" fmla="*/ 76749 f60 1"/>
                <a:gd name="f83" fmla="*/ 85310 f59 1"/>
                <a:gd name="f84" fmla="+- f61 0 f1"/>
                <a:gd name="f85" fmla="*/ f64 1 88827"/>
                <a:gd name="f86" fmla="*/ f65 1 85309"/>
                <a:gd name="f87" fmla="*/ f66 1 88827"/>
                <a:gd name="f88" fmla="*/ f67 1 85309"/>
                <a:gd name="f89" fmla="*/ f68 1 88827"/>
                <a:gd name="f90" fmla="*/ f69 1 85309"/>
                <a:gd name="f91" fmla="*/ f70 1 88827"/>
                <a:gd name="f92" fmla="*/ f71 1 85309"/>
                <a:gd name="f93" fmla="*/ f72 1 88827"/>
                <a:gd name="f94" fmla="*/ f73 1 85309"/>
                <a:gd name="f95" fmla="*/ f74 1 88827"/>
                <a:gd name="f96" fmla="*/ f75 1 85309"/>
                <a:gd name="f97" fmla="*/ f76 1 88827"/>
                <a:gd name="f98" fmla="*/ f77 1 85309"/>
                <a:gd name="f99" fmla="*/ f78 1 88827"/>
                <a:gd name="f100" fmla="*/ f79 1 85309"/>
                <a:gd name="f101" fmla="*/ f80 1 88827"/>
                <a:gd name="f102" fmla="*/ f81 1 85309"/>
                <a:gd name="f103" fmla="*/ f82 1 88827"/>
                <a:gd name="f104" fmla="*/ f83 1 85309"/>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 ang="f84">
                  <a:pos x="f133" y="f134"/>
                </a:cxn>
              </a:cxnLst>
              <a:rect l="f129" t="f132" r="f130" b="f131"/>
              <a:pathLst>
                <a:path w="88827" h="85309">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45"/>
                  </a:cubicBezTo>
                  <a:lnTo>
                    <a:pt x="f46"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7" name="Freeform: Shape 571">
              <a:extLst>
                <a:ext uri="{FF2B5EF4-FFF2-40B4-BE49-F238E27FC236}">
                  <a16:creationId xmlns:a16="http://schemas.microsoft.com/office/drawing/2014/main" id="{ECA1DC47-525B-6094-E51D-4100F259ECAC}"/>
                </a:ext>
              </a:extLst>
            </p:cNvPr>
            <p:cNvSpPr/>
            <p:nvPr/>
          </p:nvSpPr>
          <p:spPr>
            <a:xfrm flipH="1">
              <a:off x="10760247" y="2886632"/>
              <a:ext cx="81445" cy="77815"/>
            </a:xfrm>
            <a:custGeom>
              <a:avLst/>
              <a:gdLst>
                <a:gd name="f0" fmla="val 10800000"/>
                <a:gd name="f1" fmla="val 5400000"/>
                <a:gd name="f2" fmla="val 180"/>
                <a:gd name="f3" fmla="val w"/>
                <a:gd name="f4" fmla="val h"/>
                <a:gd name="f5" fmla="val 0"/>
                <a:gd name="f6" fmla="val 81448"/>
                <a:gd name="f7" fmla="val 77813"/>
                <a:gd name="f8" fmla="val 73740"/>
                <a:gd name="f9" fmla="val 77432"/>
                <a:gd name="f10" fmla="val 75393"/>
                <a:gd name="f11" fmla="val 75813"/>
                <a:gd name="f12" fmla="val 77483"/>
                <a:gd name="f13" fmla="val 76245"/>
                <a:gd name="f14" fmla="val 76665"/>
                <a:gd name="f15" fmla="val 77733"/>
                <a:gd name="f16" fmla="val 76898"/>
                <a:gd name="f17" fmla="val 78674"/>
                <a:gd name="f18" fmla="val 76161"/>
                <a:gd name="f19" fmla="val 79462"/>
                <a:gd name="f20" fmla="val 75271"/>
                <a:gd name="f21" fmla="val 82374"/>
                <a:gd name="f22" fmla="val 71419"/>
                <a:gd name="f23" fmla="val 82056"/>
                <a:gd name="f24" fmla="val 66029"/>
                <a:gd name="f25" fmla="val 78699"/>
                <a:gd name="f26" fmla="val 62559"/>
                <a:gd name="f27" fmla="val 74503"/>
                <a:gd name="f28" fmla="val 58618"/>
                <a:gd name="f29" fmla="val 14744"/>
                <a:gd name="f30" fmla="val 2429"/>
                <a:gd name="f31" fmla="val 11311"/>
                <a:gd name="f32" fmla="val -889"/>
                <a:gd name="f33" fmla="val 5831"/>
                <a:gd name="f34" fmla="val -800"/>
                <a:gd name="f35" fmla="val 2513"/>
                <a:gd name="f36" fmla="val 2646"/>
                <a:gd name="f37" fmla="val 2348"/>
                <a:gd name="f38" fmla="val 2823"/>
                <a:gd name="f39" fmla="val 2182"/>
                <a:gd name="f40" fmla="val 3001"/>
                <a:gd name="f41" fmla="val 2030"/>
                <a:gd name="f42" fmla="val 3192"/>
                <a:gd name="f43" fmla="val -946"/>
                <a:gd name="f44" fmla="val 7019"/>
                <a:gd name="f45" fmla="val -615"/>
                <a:gd name="f46" fmla="val 12459"/>
                <a:gd name="f47" fmla="val 2792"/>
                <a:gd name="f48" fmla="val 15905"/>
                <a:gd name="f49" fmla="val 62679"/>
                <a:gd name="f50" fmla="val 72093"/>
                <a:gd name="f51" fmla="val 65222"/>
                <a:gd name="f52" fmla="val 74509"/>
                <a:gd name="f53" fmla="val 66874"/>
                <a:gd name="f54" fmla="val 67892"/>
                <a:gd name="f55" fmla="val 76797"/>
                <a:gd name="f56" fmla="val 68489"/>
                <a:gd name="f57" fmla="val 77216"/>
                <a:gd name="f58" fmla="val 69125"/>
                <a:gd name="f59" fmla="val 77547"/>
                <a:gd name="f60" fmla="val 69799"/>
                <a:gd name="f61" fmla="val 77814"/>
                <a:gd name="f62" fmla="val 70816"/>
                <a:gd name="f63" fmla="+- 0 0 -90"/>
                <a:gd name="f64" fmla="*/ f3 1 81448"/>
                <a:gd name="f65" fmla="*/ f4 1 77813"/>
                <a:gd name="f66" fmla="val f5"/>
                <a:gd name="f67" fmla="val f6"/>
                <a:gd name="f68" fmla="val f7"/>
                <a:gd name="f69" fmla="*/ f63 f0 1"/>
                <a:gd name="f70" fmla="+- f68 0 f66"/>
                <a:gd name="f71" fmla="+- f67 0 f66"/>
                <a:gd name="f72" fmla="*/ f69 1 f2"/>
                <a:gd name="f73" fmla="*/ f71 1 81448"/>
                <a:gd name="f74" fmla="*/ f70 1 77813"/>
                <a:gd name="f75" fmla="*/ 73740 f71 1"/>
                <a:gd name="f76" fmla="*/ 77432 f70 1"/>
                <a:gd name="f77" fmla="*/ 75393 f71 1"/>
                <a:gd name="f78" fmla="*/ 76665 f71 1"/>
                <a:gd name="f79" fmla="*/ 79462 f71 1"/>
                <a:gd name="f80" fmla="*/ 75271 f70 1"/>
                <a:gd name="f81" fmla="*/ 78699 f71 1"/>
                <a:gd name="f82" fmla="*/ 62559 f70 1"/>
                <a:gd name="f83" fmla="*/ 74503 f71 1"/>
                <a:gd name="f84" fmla="*/ 58618 f70 1"/>
                <a:gd name="f85" fmla="*/ 14744 f71 1"/>
                <a:gd name="f86" fmla="*/ 2429 f70 1"/>
                <a:gd name="f87" fmla="*/ 2513 f71 1"/>
                <a:gd name="f88" fmla="*/ 2646 f70 1"/>
                <a:gd name="f89" fmla="*/ 2030 f71 1"/>
                <a:gd name="f90" fmla="*/ 3192 f70 1"/>
                <a:gd name="f91" fmla="*/ 2792 f71 1"/>
                <a:gd name="f92" fmla="*/ 15905 f70 1"/>
                <a:gd name="f93" fmla="*/ 62679 f71 1"/>
                <a:gd name="f94" fmla="*/ 72093 f70 1"/>
                <a:gd name="f95" fmla="*/ 65222 f71 1"/>
                <a:gd name="f96" fmla="*/ 74509 f70 1"/>
                <a:gd name="f97" fmla="*/ 66874 f71 1"/>
                <a:gd name="f98" fmla="*/ 76161 f70 1"/>
                <a:gd name="f99" fmla="*/ 67892 f71 1"/>
                <a:gd name="f100" fmla="*/ 76797 f70 1"/>
                <a:gd name="f101" fmla="*/ 69799 f71 1"/>
                <a:gd name="f102" fmla="*/ 77814 f70 1"/>
                <a:gd name="f103" fmla="*/ 70816 f71 1"/>
                <a:gd name="f104" fmla="+- f72 0 f1"/>
                <a:gd name="f105" fmla="*/ f75 1 81448"/>
                <a:gd name="f106" fmla="*/ f76 1 77813"/>
                <a:gd name="f107" fmla="*/ f77 1 81448"/>
                <a:gd name="f108" fmla="*/ f78 1 81448"/>
                <a:gd name="f109" fmla="*/ f79 1 81448"/>
                <a:gd name="f110" fmla="*/ f80 1 77813"/>
                <a:gd name="f111" fmla="*/ f81 1 81448"/>
                <a:gd name="f112" fmla="*/ f82 1 77813"/>
                <a:gd name="f113" fmla="*/ f83 1 81448"/>
                <a:gd name="f114" fmla="*/ f84 1 77813"/>
                <a:gd name="f115" fmla="*/ f85 1 81448"/>
                <a:gd name="f116" fmla="*/ f86 1 77813"/>
                <a:gd name="f117" fmla="*/ f87 1 81448"/>
                <a:gd name="f118" fmla="*/ f88 1 77813"/>
                <a:gd name="f119" fmla="*/ f89 1 81448"/>
                <a:gd name="f120" fmla="*/ f90 1 77813"/>
                <a:gd name="f121" fmla="*/ f91 1 81448"/>
                <a:gd name="f122" fmla="*/ f92 1 77813"/>
                <a:gd name="f123" fmla="*/ f93 1 81448"/>
                <a:gd name="f124" fmla="*/ f94 1 77813"/>
                <a:gd name="f125" fmla="*/ f95 1 81448"/>
                <a:gd name="f126" fmla="*/ f96 1 77813"/>
                <a:gd name="f127" fmla="*/ f97 1 81448"/>
                <a:gd name="f128" fmla="*/ f98 1 77813"/>
                <a:gd name="f129" fmla="*/ f99 1 81448"/>
                <a:gd name="f130" fmla="*/ f100 1 77813"/>
                <a:gd name="f131" fmla="*/ f101 1 81448"/>
                <a:gd name="f132" fmla="*/ f102 1 77813"/>
                <a:gd name="f133" fmla="*/ f103 1 81448"/>
                <a:gd name="f134" fmla="*/ f66 1 f73"/>
                <a:gd name="f135" fmla="*/ f67 1 f73"/>
                <a:gd name="f136" fmla="*/ f66 1 f74"/>
                <a:gd name="f137" fmla="*/ f68 1 f74"/>
                <a:gd name="f138" fmla="*/ f105 1 f73"/>
                <a:gd name="f139" fmla="*/ f106 1 f74"/>
                <a:gd name="f140" fmla="*/ f107 1 f73"/>
                <a:gd name="f141" fmla="*/ f108 1 f73"/>
                <a:gd name="f142" fmla="*/ f109 1 f73"/>
                <a:gd name="f143" fmla="*/ f110 1 f74"/>
                <a:gd name="f144" fmla="*/ f111 1 f73"/>
                <a:gd name="f145" fmla="*/ f112 1 f74"/>
                <a:gd name="f146" fmla="*/ f113 1 f73"/>
                <a:gd name="f147" fmla="*/ f114 1 f74"/>
                <a:gd name="f148" fmla="*/ f115 1 f73"/>
                <a:gd name="f149" fmla="*/ f116 1 f74"/>
                <a:gd name="f150" fmla="*/ f117 1 f73"/>
                <a:gd name="f151" fmla="*/ f118 1 f74"/>
                <a:gd name="f152" fmla="*/ f119 1 f73"/>
                <a:gd name="f153" fmla="*/ f120 1 f74"/>
                <a:gd name="f154" fmla="*/ f121 1 f73"/>
                <a:gd name="f155" fmla="*/ f122 1 f74"/>
                <a:gd name="f156" fmla="*/ f123 1 f73"/>
                <a:gd name="f157" fmla="*/ f124 1 f74"/>
                <a:gd name="f158" fmla="*/ f125 1 f73"/>
                <a:gd name="f159" fmla="*/ f126 1 f74"/>
                <a:gd name="f160" fmla="*/ f127 1 f73"/>
                <a:gd name="f161" fmla="*/ f128 1 f74"/>
                <a:gd name="f162" fmla="*/ f129 1 f73"/>
                <a:gd name="f163" fmla="*/ f130 1 f74"/>
                <a:gd name="f164" fmla="*/ f131 1 f73"/>
                <a:gd name="f165" fmla="*/ f132 1 f74"/>
                <a:gd name="f166" fmla="*/ f133 1 f73"/>
                <a:gd name="f167" fmla="*/ f134 f64 1"/>
                <a:gd name="f168" fmla="*/ f135 f64 1"/>
                <a:gd name="f169" fmla="*/ f137 f65 1"/>
                <a:gd name="f170" fmla="*/ f136 f65 1"/>
                <a:gd name="f171" fmla="*/ f138 f64 1"/>
                <a:gd name="f172" fmla="*/ f139 f65 1"/>
                <a:gd name="f173" fmla="*/ f140 f64 1"/>
                <a:gd name="f174" fmla="*/ f141 f64 1"/>
                <a:gd name="f175" fmla="*/ f142 f64 1"/>
                <a:gd name="f176" fmla="*/ f143 f65 1"/>
                <a:gd name="f177" fmla="*/ f144 f64 1"/>
                <a:gd name="f178" fmla="*/ f145 f65 1"/>
                <a:gd name="f179" fmla="*/ f146 f64 1"/>
                <a:gd name="f180" fmla="*/ f147 f65 1"/>
                <a:gd name="f181" fmla="*/ f148 f64 1"/>
                <a:gd name="f182" fmla="*/ f149 f65 1"/>
                <a:gd name="f183" fmla="*/ f150 f64 1"/>
                <a:gd name="f184" fmla="*/ f151 f65 1"/>
                <a:gd name="f185" fmla="*/ f152 f64 1"/>
                <a:gd name="f186" fmla="*/ f153 f65 1"/>
                <a:gd name="f187" fmla="*/ f154 f64 1"/>
                <a:gd name="f188" fmla="*/ f155 f65 1"/>
                <a:gd name="f189" fmla="*/ f156 f64 1"/>
                <a:gd name="f190" fmla="*/ f157 f65 1"/>
                <a:gd name="f191" fmla="*/ f158 f64 1"/>
                <a:gd name="f192" fmla="*/ f159 f65 1"/>
                <a:gd name="f193" fmla="*/ f160 f64 1"/>
                <a:gd name="f194" fmla="*/ f161 f65 1"/>
                <a:gd name="f195" fmla="*/ f162 f64 1"/>
                <a:gd name="f196" fmla="*/ f163 f65 1"/>
                <a:gd name="f197" fmla="*/ f164 f64 1"/>
                <a:gd name="f198" fmla="*/ f165 f65 1"/>
                <a:gd name="f199" fmla="*/ f166 f64 1"/>
              </a:gdLst>
              <a:ahLst/>
              <a:cxnLst>
                <a:cxn ang="3cd4">
                  <a:pos x="hc" y="t"/>
                </a:cxn>
                <a:cxn ang="0">
                  <a:pos x="r" y="vc"/>
                </a:cxn>
                <a:cxn ang="cd4">
                  <a:pos x="hc" y="b"/>
                </a:cxn>
                <a:cxn ang="cd2">
                  <a:pos x="l" y="vc"/>
                </a:cxn>
                <a:cxn ang="f104">
                  <a:pos x="f171" y="f172"/>
                </a:cxn>
                <a:cxn ang="f104">
                  <a:pos x="f171" y="f172"/>
                </a:cxn>
                <a:cxn ang="f104">
                  <a:pos x="f173" y="f172"/>
                </a:cxn>
                <a:cxn ang="f104">
                  <a:pos x="f174" y="f172"/>
                </a:cxn>
                <a:cxn ang="f104">
                  <a:pos x="f174" y="f172"/>
                </a:cxn>
                <a:cxn ang="f104">
                  <a:pos x="f175" y="f176"/>
                </a:cxn>
                <a:cxn ang="f104">
                  <a:pos x="f177" y="f178"/>
                </a:cxn>
                <a:cxn ang="f104">
                  <a:pos x="f179" y="f180"/>
                </a:cxn>
                <a:cxn ang="f104">
                  <a:pos x="f181" y="f182"/>
                </a:cxn>
                <a:cxn ang="f104">
                  <a:pos x="f183" y="f184"/>
                </a:cxn>
                <a:cxn ang="f104">
                  <a:pos x="f185" y="f186"/>
                </a:cxn>
                <a:cxn ang="f104">
                  <a:pos x="f187" y="f188"/>
                </a:cxn>
                <a:cxn ang="f104">
                  <a:pos x="f189" y="f190"/>
                </a:cxn>
                <a:cxn ang="f104">
                  <a:pos x="f191" y="f192"/>
                </a:cxn>
                <a:cxn ang="f104">
                  <a:pos x="f193" y="f194"/>
                </a:cxn>
                <a:cxn ang="f104">
                  <a:pos x="f195" y="f196"/>
                </a:cxn>
                <a:cxn ang="f104">
                  <a:pos x="f197" y="f198"/>
                </a:cxn>
                <a:cxn ang="f104">
                  <a:pos x="f197" y="f198"/>
                </a:cxn>
                <a:cxn ang="f104">
                  <a:pos x="f199" y="f198"/>
                </a:cxn>
              </a:cxnLst>
              <a:rect l="f167" t="f170" r="f168" b="f169"/>
              <a:pathLst>
                <a:path w="81448" h="77813">
                  <a:moveTo>
                    <a:pt x="f8" y="f9"/>
                  </a:moveTo>
                  <a:lnTo>
                    <a:pt x="f8" y="f9"/>
                  </a:lnTo>
                  <a:lnTo>
                    <a:pt x="f10" y="f9"/>
                  </a:lnTo>
                  <a:cubicBezTo>
                    <a:pt x="f11" y="f12"/>
                    <a:pt x="f13" y="f12"/>
                    <a:pt x="f14" y="f9"/>
                  </a:cubicBezTo>
                  <a:lnTo>
                    <a:pt x="f14" y="f9"/>
                  </a:lnTo>
                  <a:cubicBezTo>
                    <a:pt x="f15" y="f16"/>
                    <a:pt x="f17" y="f18"/>
                    <a:pt x="f19" y="f20"/>
                  </a:cubicBezTo>
                  <a:cubicBezTo>
                    <a:pt x="f21" y="f22"/>
                    <a:pt x="f23" y="f24"/>
                    <a:pt x="f25" y="f26"/>
                  </a:cubicBezTo>
                  <a:lnTo>
                    <a:pt x="f27" y="f28"/>
                  </a:lnTo>
                  <a:lnTo>
                    <a:pt x="f29" y="f30"/>
                  </a:lnTo>
                  <a:cubicBezTo>
                    <a:pt x="f31" y="f32"/>
                    <a:pt x="f33" y="f34"/>
                    <a:pt x="f35" y="f36"/>
                  </a:cubicBezTo>
                  <a:cubicBezTo>
                    <a:pt x="f37" y="f38"/>
                    <a:pt x="f39" y="f40"/>
                    <a:pt x="f41" y="f42"/>
                  </a:cubicBezTo>
                  <a:cubicBezTo>
                    <a:pt x="f43" y="f44"/>
                    <a:pt x="f45" y="f46"/>
                    <a:pt x="f47" y="f48"/>
                  </a:cubicBezTo>
                  <a:lnTo>
                    <a:pt x="f49" y="f50"/>
                  </a:lnTo>
                  <a:lnTo>
                    <a:pt x="f51" y="f52"/>
                  </a:lnTo>
                  <a:lnTo>
                    <a:pt x="f53" y="f18"/>
                  </a:lnTo>
                  <a:lnTo>
                    <a:pt x="f54" y="f55"/>
                  </a:lnTo>
                  <a:cubicBezTo>
                    <a:pt x="f56" y="f57"/>
                    <a:pt x="f58" y="f59"/>
                    <a:pt x="f60" y="f61"/>
                  </a:cubicBezTo>
                  <a:lnTo>
                    <a:pt x="f60" y="f61"/>
                  </a:lnTo>
                  <a:lnTo>
                    <a:pt x="f62" y="f6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8" name="Freeform: Shape 572">
              <a:extLst>
                <a:ext uri="{FF2B5EF4-FFF2-40B4-BE49-F238E27FC236}">
                  <a16:creationId xmlns:a16="http://schemas.microsoft.com/office/drawing/2014/main" id="{DC8C7807-8561-0EC0-0AE0-22EA995E4F41}"/>
                </a:ext>
              </a:extLst>
            </p:cNvPr>
            <p:cNvSpPr/>
            <p:nvPr/>
          </p:nvSpPr>
          <p:spPr>
            <a:xfrm flipH="1">
              <a:off x="9824587" y="1789343"/>
              <a:ext cx="216859" cy="109682"/>
            </a:xfrm>
            <a:custGeom>
              <a:avLst/>
              <a:gdLst>
                <a:gd name="f0" fmla="val 10800000"/>
                <a:gd name="f1" fmla="val 5400000"/>
                <a:gd name="f2" fmla="val 180"/>
                <a:gd name="f3" fmla="val w"/>
                <a:gd name="f4" fmla="val h"/>
                <a:gd name="f5" fmla="val 0"/>
                <a:gd name="f6" fmla="val 216855"/>
                <a:gd name="f7" fmla="val 109678"/>
                <a:gd name="f8" fmla="val 11697"/>
                <a:gd name="f9" fmla="val 96966"/>
                <a:gd name="f10" fmla="val 13923"/>
                <a:gd name="f11" fmla="val 101733"/>
                <a:gd name="f12" fmla="val 11863"/>
                <a:gd name="f13" fmla="val 107415"/>
                <a:gd name="f14" fmla="val 7082"/>
                <a:gd name="f15" fmla="val 109640"/>
                <a:gd name="f16" fmla="val 7057"/>
                <a:gd name="f17" fmla="val 109653"/>
                <a:gd name="f18" fmla="val 7019"/>
                <a:gd name="f19" fmla="val 109665"/>
                <a:gd name="f20" fmla="val 6993"/>
                <a:gd name="f21" fmla="val 206486"/>
                <a:gd name="f22" fmla="val 20056"/>
                <a:gd name="f23" fmla="val 211318"/>
                <a:gd name="f24" fmla="val 17895"/>
                <a:gd name="f25" fmla="val 216048"/>
                <a:gd name="f26" fmla="val 15756"/>
                <a:gd name="f27" fmla="val 218158"/>
                <a:gd name="f28" fmla="val 10185"/>
                <a:gd name="f29" fmla="val 216022"/>
                <a:gd name="f30" fmla="val 5449"/>
                <a:gd name="f31" fmla="val 215984"/>
                <a:gd name="f32" fmla="val 5360"/>
                <a:gd name="f33" fmla="val 215933"/>
                <a:gd name="f34" fmla="val 5271"/>
                <a:gd name="f35" fmla="val 215895"/>
                <a:gd name="f36" fmla="val 5182"/>
                <a:gd name="f37" fmla="val 215132"/>
                <a:gd name="f38" fmla="val 3434"/>
                <a:gd name="f39" fmla="val 213848"/>
                <a:gd name="f40" fmla="val 1967"/>
                <a:gd name="f41" fmla="val 212208"/>
                <a:gd name="f42" fmla="val 987"/>
                <a:gd name="f43" fmla="val 210555"/>
                <a:gd name="f44" fmla="val 97"/>
                <a:gd name="f45" fmla="val 209029"/>
                <a:gd name="f46" fmla="val 207249"/>
                <a:gd name="f47" fmla="val 206702"/>
                <a:gd name="f48" fmla="val -32"/>
                <a:gd name="f49" fmla="val 206143"/>
                <a:gd name="f50" fmla="val 205596"/>
                <a:gd name="f51" fmla="val 204706"/>
                <a:gd name="f52" fmla="val 204325"/>
                <a:gd name="f53" fmla="val 91754"/>
                <a:gd name="f54" fmla="val 4463"/>
                <a:gd name="f55" fmla="val 89872"/>
                <a:gd name="f56" fmla="val 9612"/>
                <a:gd name="f57" fmla="val 91970"/>
                <a:gd name="f58" fmla="val 11494"/>
                <a:gd name="f59" fmla="val 96432"/>
                <a:gd name="f60" fmla="val 11570"/>
                <a:gd name="f61" fmla="val 96610"/>
                <a:gd name="f62" fmla="val 11634"/>
                <a:gd name="f63" fmla="val 96788"/>
                <a:gd name="f64" fmla="+- 0 0 -90"/>
                <a:gd name="f65" fmla="*/ f3 1 216855"/>
                <a:gd name="f66" fmla="*/ f4 1 109678"/>
                <a:gd name="f67" fmla="val f5"/>
                <a:gd name="f68" fmla="val f6"/>
                <a:gd name="f69" fmla="val f7"/>
                <a:gd name="f70" fmla="*/ f64 f0 1"/>
                <a:gd name="f71" fmla="+- f69 0 f67"/>
                <a:gd name="f72" fmla="+- f68 0 f67"/>
                <a:gd name="f73" fmla="*/ f70 1 f2"/>
                <a:gd name="f74" fmla="*/ f72 1 216855"/>
                <a:gd name="f75" fmla="*/ f71 1 109678"/>
                <a:gd name="f76" fmla="*/ 11697 f72 1"/>
                <a:gd name="f77" fmla="*/ 96966 f71 1"/>
                <a:gd name="f78" fmla="*/ 7082 f72 1"/>
                <a:gd name="f79" fmla="*/ 109640 f71 1"/>
                <a:gd name="f80" fmla="*/ 6993 f72 1"/>
                <a:gd name="f81" fmla="*/ 109678 f71 1"/>
                <a:gd name="f82" fmla="*/ 206486 f72 1"/>
                <a:gd name="f83" fmla="*/ 20056 f71 1"/>
                <a:gd name="f84" fmla="*/ 211318 f72 1"/>
                <a:gd name="f85" fmla="*/ 17895 f71 1"/>
                <a:gd name="f86" fmla="*/ 216022 f72 1"/>
                <a:gd name="f87" fmla="*/ 5449 f71 1"/>
                <a:gd name="f88" fmla="*/ 215895 f72 1"/>
                <a:gd name="f89" fmla="*/ 5182 f71 1"/>
                <a:gd name="f90" fmla="*/ 212208 f72 1"/>
                <a:gd name="f91" fmla="*/ 987 f71 1"/>
                <a:gd name="f92" fmla="*/ 210555 f72 1"/>
                <a:gd name="f93" fmla="*/ 97 f71 1"/>
                <a:gd name="f94" fmla="*/ 209029 f72 1"/>
                <a:gd name="f95" fmla="*/ 207249 f72 1"/>
                <a:gd name="f96" fmla="*/ 205596 f72 1"/>
                <a:gd name="f97" fmla="*/ 204325 f72 1"/>
                <a:gd name="f98" fmla="*/ 0 f72 1"/>
                <a:gd name="f99" fmla="*/ 91754 f71 1"/>
                <a:gd name="f100" fmla="*/ 11494 f72 1"/>
                <a:gd name="f101" fmla="*/ 96432 f71 1"/>
                <a:gd name="f102" fmla="+- f73 0 f1"/>
                <a:gd name="f103" fmla="*/ f76 1 216855"/>
                <a:gd name="f104" fmla="*/ f77 1 109678"/>
                <a:gd name="f105" fmla="*/ f78 1 216855"/>
                <a:gd name="f106" fmla="*/ f79 1 109678"/>
                <a:gd name="f107" fmla="*/ f80 1 216855"/>
                <a:gd name="f108" fmla="*/ f81 1 109678"/>
                <a:gd name="f109" fmla="*/ f82 1 216855"/>
                <a:gd name="f110" fmla="*/ f83 1 109678"/>
                <a:gd name="f111" fmla="*/ f84 1 216855"/>
                <a:gd name="f112" fmla="*/ f85 1 109678"/>
                <a:gd name="f113" fmla="*/ f86 1 216855"/>
                <a:gd name="f114" fmla="*/ f87 1 109678"/>
                <a:gd name="f115" fmla="*/ f88 1 216855"/>
                <a:gd name="f116" fmla="*/ f89 1 109678"/>
                <a:gd name="f117" fmla="*/ f90 1 216855"/>
                <a:gd name="f118" fmla="*/ f91 1 109678"/>
                <a:gd name="f119" fmla="*/ f92 1 216855"/>
                <a:gd name="f120" fmla="*/ f93 1 109678"/>
                <a:gd name="f121" fmla="*/ f94 1 216855"/>
                <a:gd name="f122" fmla="*/ f95 1 216855"/>
                <a:gd name="f123" fmla="*/ f96 1 216855"/>
                <a:gd name="f124" fmla="*/ f97 1 216855"/>
                <a:gd name="f125" fmla="*/ f98 1 216855"/>
                <a:gd name="f126" fmla="*/ f99 1 109678"/>
                <a:gd name="f127" fmla="*/ f100 1 216855"/>
                <a:gd name="f128" fmla="*/ f101 1 109678"/>
                <a:gd name="f129" fmla="*/ f67 1 f74"/>
                <a:gd name="f130" fmla="*/ f68 1 f74"/>
                <a:gd name="f131" fmla="*/ f67 1 f75"/>
                <a:gd name="f132" fmla="*/ f69 1 f75"/>
                <a:gd name="f133" fmla="*/ f103 1 f74"/>
                <a:gd name="f134" fmla="*/ f104 1 f75"/>
                <a:gd name="f135" fmla="*/ f105 1 f74"/>
                <a:gd name="f136" fmla="*/ f106 1 f75"/>
                <a:gd name="f137" fmla="*/ f107 1 f74"/>
                <a:gd name="f138" fmla="*/ f108 1 f75"/>
                <a:gd name="f139" fmla="*/ f109 1 f74"/>
                <a:gd name="f140" fmla="*/ f110 1 f75"/>
                <a:gd name="f141" fmla="*/ f111 1 f74"/>
                <a:gd name="f142" fmla="*/ f112 1 f75"/>
                <a:gd name="f143" fmla="*/ f113 1 f74"/>
                <a:gd name="f144" fmla="*/ f114 1 f75"/>
                <a:gd name="f145" fmla="*/ f115 1 f74"/>
                <a:gd name="f146" fmla="*/ f116 1 f75"/>
                <a:gd name="f147" fmla="*/ f117 1 f74"/>
                <a:gd name="f148" fmla="*/ f118 1 f75"/>
                <a:gd name="f149" fmla="*/ f119 1 f74"/>
                <a:gd name="f150" fmla="*/ f120 1 f75"/>
                <a:gd name="f151" fmla="*/ f121 1 f74"/>
                <a:gd name="f152" fmla="*/ f122 1 f74"/>
                <a:gd name="f153" fmla="*/ f123 1 f74"/>
                <a:gd name="f154" fmla="*/ f124 1 f74"/>
                <a:gd name="f155" fmla="*/ f125 1 f74"/>
                <a:gd name="f156" fmla="*/ f126 1 f75"/>
                <a:gd name="f157" fmla="*/ f127 1 f74"/>
                <a:gd name="f158" fmla="*/ f128 1 f75"/>
                <a:gd name="f159" fmla="*/ f129 f65 1"/>
                <a:gd name="f160" fmla="*/ f130 f65 1"/>
                <a:gd name="f161" fmla="*/ f132 f66 1"/>
                <a:gd name="f162" fmla="*/ f131 f66 1"/>
                <a:gd name="f163" fmla="*/ f133 f65 1"/>
                <a:gd name="f164" fmla="*/ f134 f66 1"/>
                <a:gd name="f165" fmla="*/ f135 f65 1"/>
                <a:gd name="f166" fmla="*/ f136 f66 1"/>
                <a:gd name="f167" fmla="*/ f137 f65 1"/>
                <a:gd name="f168" fmla="*/ f138 f66 1"/>
                <a:gd name="f169" fmla="*/ f139 f65 1"/>
                <a:gd name="f170" fmla="*/ f140 f66 1"/>
                <a:gd name="f171" fmla="*/ f141 f65 1"/>
                <a:gd name="f172" fmla="*/ f142 f66 1"/>
                <a:gd name="f173" fmla="*/ f143 f65 1"/>
                <a:gd name="f174" fmla="*/ f144 f66 1"/>
                <a:gd name="f175" fmla="*/ f145 f65 1"/>
                <a:gd name="f176" fmla="*/ f146 f66 1"/>
                <a:gd name="f177" fmla="*/ f147 f65 1"/>
                <a:gd name="f178" fmla="*/ f148 f66 1"/>
                <a:gd name="f179" fmla="*/ f149 f65 1"/>
                <a:gd name="f180" fmla="*/ f150 f66 1"/>
                <a:gd name="f181" fmla="*/ f151 f65 1"/>
                <a:gd name="f182" fmla="*/ f152 f65 1"/>
                <a:gd name="f183" fmla="*/ f153 f65 1"/>
                <a:gd name="f184" fmla="*/ f154 f65 1"/>
                <a:gd name="f185" fmla="*/ f155 f65 1"/>
                <a:gd name="f186" fmla="*/ f156 f66 1"/>
                <a:gd name="f187" fmla="*/ f157 f65 1"/>
                <a:gd name="f188" fmla="*/ f158 f66 1"/>
              </a:gdLst>
              <a:ahLst/>
              <a:cxnLst>
                <a:cxn ang="3cd4">
                  <a:pos x="hc" y="t"/>
                </a:cxn>
                <a:cxn ang="0">
                  <a:pos x="r" y="vc"/>
                </a:cxn>
                <a:cxn ang="cd4">
                  <a:pos x="hc" y="b"/>
                </a:cxn>
                <a:cxn ang="cd2">
                  <a:pos x="l" y="vc"/>
                </a:cxn>
                <a:cxn ang="f102">
                  <a:pos x="f163" y="f164"/>
                </a:cxn>
                <a:cxn ang="f102">
                  <a:pos x="f165" y="f166"/>
                </a:cxn>
                <a:cxn ang="f102">
                  <a:pos x="f167" y="f168"/>
                </a:cxn>
                <a:cxn ang="f102">
                  <a:pos x="f169" y="f170"/>
                </a:cxn>
                <a:cxn ang="f102">
                  <a:pos x="f171" y="f172"/>
                </a:cxn>
                <a:cxn ang="f102">
                  <a:pos x="f173" y="f174"/>
                </a:cxn>
                <a:cxn ang="f102">
                  <a:pos x="f175" y="f176"/>
                </a:cxn>
                <a:cxn ang="f102">
                  <a:pos x="f177" y="f178"/>
                </a:cxn>
                <a:cxn ang="f102">
                  <a:pos x="f179" y="f180"/>
                </a:cxn>
                <a:cxn ang="f102">
                  <a:pos x="f181" y="f180"/>
                </a:cxn>
                <a:cxn ang="f102">
                  <a:pos x="f182" y="f180"/>
                </a:cxn>
                <a:cxn ang="f102">
                  <a:pos x="f183" y="f180"/>
                </a:cxn>
                <a:cxn ang="f102">
                  <a:pos x="f184" y="f180"/>
                </a:cxn>
                <a:cxn ang="f102">
                  <a:pos x="f185" y="f186"/>
                </a:cxn>
                <a:cxn ang="f102">
                  <a:pos x="f187" y="f188"/>
                </a:cxn>
                <a:cxn ang="f102">
                  <a:pos x="f163" y="f164"/>
                </a:cxn>
              </a:cxnLst>
              <a:rect l="f159" t="f162" r="f160" b="f161"/>
              <a:pathLst>
                <a:path w="216855" h="109678">
                  <a:moveTo>
                    <a:pt x="f8" y="f9"/>
                  </a:moveTo>
                  <a:cubicBezTo>
                    <a:pt x="f10" y="f11"/>
                    <a:pt x="f12" y="f13"/>
                    <a:pt x="f14" y="f15"/>
                  </a:cubicBezTo>
                  <a:cubicBezTo>
                    <a:pt x="f16" y="f17"/>
                    <a:pt x="f18" y="f19"/>
                    <a:pt x="f20" y="f7"/>
                  </a:cubicBezTo>
                  <a:lnTo>
                    <a:pt x="f21" y="f22"/>
                  </a:lnTo>
                  <a:lnTo>
                    <a:pt x="f23" y="f24"/>
                  </a:lnTo>
                  <a:cubicBezTo>
                    <a:pt x="f25" y="f26"/>
                    <a:pt x="f27" y="f28"/>
                    <a:pt x="f29" y="f30"/>
                  </a:cubicBezTo>
                  <a:cubicBezTo>
                    <a:pt x="f31" y="f32"/>
                    <a:pt x="f33" y="f34"/>
                    <a:pt x="f35" y="f36"/>
                  </a:cubicBezTo>
                  <a:cubicBezTo>
                    <a:pt x="f37" y="f38"/>
                    <a:pt x="f39" y="f40"/>
                    <a:pt x="f41" y="f42"/>
                  </a:cubicBezTo>
                  <a:lnTo>
                    <a:pt x="f43" y="f44"/>
                  </a:lnTo>
                  <a:lnTo>
                    <a:pt x="f45" y="f44"/>
                  </a:lnTo>
                  <a:lnTo>
                    <a:pt x="f46" y="f44"/>
                  </a:lnTo>
                  <a:cubicBezTo>
                    <a:pt x="f47" y="f48"/>
                    <a:pt x="f49" y="f48"/>
                    <a:pt x="f50" y="f44"/>
                  </a:cubicBezTo>
                  <a:cubicBezTo>
                    <a:pt x="f50" y="f44"/>
                    <a:pt x="f51" y="f44"/>
                    <a:pt x="f52" y="f44"/>
                  </a:cubicBezTo>
                  <a:lnTo>
                    <a:pt x="f5" y="f53"/>
                  </a:ln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9" name="Freeform: Shape 573">
              <a:extLst>
                <a:ext uri="{FF2B5EF4-FFF2-40B4-BE49-F238E27FC236}">
                  <a16:creationId xmlns:a16="http://schemas.microsoft.com/office/drawing/2014/main" id="{95037A27-D96D-8DB5-BB52-64AA6CEE606D}"/>
                </a:ext>
              </a:extLst>
            </p:cNvPr>
            <p:cNvSpPr/>
            <p:nvPr/>
          </p:nvSpPr>
          <p:spPr>
            <a:xfrm flipH="1">
              <a:off x="10028855" y="1880628"/>
              <a:ext cx="92637" cy="52550"/>
            </a:xfrm>
            <a:custGeom>
              <a:avLst/>
              <a:gdLst>
                <a:gd name="f0" fmla="val 10800000"/>
                <a:gd name="f1" fmla="val 5400000"/>
                <a:gd name="f2" fmla="val 180"/>
                <a:gd name="f3" fmla="val w"/>
                <a:gd name="f4" fmla="val h"/>
                <a:gd name="f5" fmla="val 0"/>
                <a:gd name="f6" fmla="val 92635"/>
                <a:gd name="f7" fmla="val 52551"/>
                <a:gd name="f8" fmla="val 19524"/>
                <a:gd name="f9" fmla="val 27933"/>
                <a:gd name="f10" fmla="val 5538"/>
                <a:gd name="f11" fmla="val 34162"/>
                <a:gd name="f12" fmla="val 808"/>
                <a:gd name="f13" fmla="val 36298"/>
                <a:gd name="f14" fmla="val -1302"/>
                <a:gd name="f15" fmla="val 41866"/>
                <a:gd name="f16" fmla="val 834"/>
                <a:gd name="f17" fmla="val 46608"/>
                <a:gd name="f18" fmla="val 872"/>
                <a:gd name="f19" fmla="val 46697"/>
                <a:gd name="f20" fmla="val 923"/>
                <a:gd name="f21" fmla="val 46786"/>
                <a:gd name="f22" fmla="val 961"/>
                <a:gd name="f23" fmla="val 46875"/>
                <a:gd name="f24" fmla="val 2601"/>
                <a:gd name="f25" fmla="val 51362"/>
                <a:gd name="f26" fmla="val 7560"/>
                <a:gd name="f27" fmla="val 53663"/>
                <a:gd name="f28" fmla="val 12048"/>
                <a:gd name="f29" fmla="val 52023"/>
                <a:gd name="f30" fmla="val 12213"/>
                <a:gd name="f31" fmla="val 51960"/>
                <a:gd name="f32" fmla="val 12379"/>
                <a:gd name="f33" fmla="val 51896"/>
                <a:gd name="f34" fmla="val 12531"/>
                <a:gd name="f35" fmla="val 51832"/>
                <a:gd name="f36" fmla="val 87039"/>
                <a:gd name="f37" fmla="val 18399"/>
                <a:gd name="f38" fmla="val 91833"/>
                <a:gd name="f39" fmla="val 16225"/>
                <a:gd name="f40" fmla="val 93956"/>
                <a:gd name="f41" fmla="val 10568"/>
                <a:gd name="f42" fmla="val 91782"/>
                <a:gd name="f43" fmla="val 5775"/>
                <a:gd name="f44" fmla="val 91769"/>
                <a:gd name="f45" fmla="val 5750"/>
                <a:gd name="f46" fmla="val 91756"/>
                <a:gd name="f47" fmla="val 5712"/>
                <a:gd name="f48" fmla="val 91744"/>
                <a:gd name="f49" fmla="val 5687"/>
                <a:gd name="f50" fmla="val 90040"/>
                <a:gd name="f51" fmla="val 1148"/>
                <a:gd name="f52" fmla="val 84979"/>
                <a:gd name="f53" fmla="val -1140"/>
                <a:gd name="f54" fmla="val 80440"/>
                <a:gd name="f55" fmla="val 563"/>
                <a:gd name="f56" fmla="val 80313"/>
                <a:gd name="f57" fmla="val 614"/>
                <a:gd name="f58" fmla="val 80173"/>
                <a:gd name="f59" fmla="val 678"/>
                <a:gd name="f60" fmla="val 80046"/>
                <a:gd name="f61" fmla="val 729"/>
                <a:gd name="f62" fmla="val 77376"/>
                <a:gd name="f63" fmla="val 2000"/>
                <a:gd name="f64" fmla="val 74070"/>
                <a:gd name="f65" fmla="val 3398"/>
                <a:gd name="f66" fmla="+- 0 0 -90"/>
                <a:gd name="f67" fmla="*/ f3 1 92635"/>
                <a:gd name="f68" fmla="*/ f4 1 52551"/>
                <a:gd name="f69" fmla="val f5"/>
                <a:gd name="f70" fmla="val f6"/>
                <a:gd name="f71" fmla="val f7"/>
                <a:gd name="f72" fmla="*/ f66 f0 1"/>
                <a:gd name="f73" fmla="+- f71 0 f69"/>
                <a:gd name="f74" fmla="+- f70 0 f69"/>
                <a:gd name="f75" fmla="*/ f72 1 f2"/>
                <a:gd name="f76" fmla="*/ f74 1 92635"/>
                <a:gd name="f77" fmla="*/ f73 1 52551"/>
                <a:gd name="f78" fmla="*/ 19524 f74 1"/>
                <a:gd name="f79" fmla="*/ 27933 f73 1"/>
                <a:gd name="f80" fmla="*/ 5538 f74 1"/>
                <a:gd name="f81" fmla="*/ 34162 f73 1"/>
                <a:gd name="f82" fmla="*/ 834 f74 1"/>
                <a:gd name="f83" fmla="*/ 46608 f73 1"/>
                <a:gd name="f84" fmla="*/ 961 f74 1"/>
                <a:gd name="f85" fmla="*/ 46875 f73 1"/>
                <a:gd name="f86" fmla="*/ 12048 f74 1"/>
                <a:gd name="f87" fmla="*/ 52023 f73 1"/>
                <a:gd name="f88" fmla="*/ 12531 f74 1"/>
                <a:gd name="f89" fmla="*/ 51832 f73 1"/>
                <a:gd name="f90" fmla="*/ 87039 f74 1"/>
                <a:gd name="f91" fmla="*/ 18399 f73 1"/>
                <a:gd name="f92" fmla="*/ 91782 f74 1"/>
                <a:gd name="f93" fmla="*/ 5775 f73 1"/>
                <a:gd name="f94" fmla="*/ 91744 f74 1"/>
                <a:gd name="f95" fmla="*/ 5687 f73 1"/>
                <a:gd name="f96" fmla="*/ 80440 f74 1"/>
                <a:gd name="f97" fmla="*/ 563 f73 1"/>
                <a:gd name="f98" fmla="*/ 80046 f74 1"/>
                <a:gd name="f99" fmla="*/ 729 f73 1"/>
                <a:gd name="f100" fmla="*/ 77376 f74 1"/>
                <a:gd name="f101" fmla="*/ 2000 f73 1"/>
                <a:gd name="f102" fmla="*/ 74070 f74 1"/>
                <a:gd name="f103" fmla="*/ 3398 f73 1"/>
                <a:gd name="f104" fmla="+- f75 0 f1"/>
                <a:gd name="f105" fmla="*/ f78 1 92635"/>
                <a:gd name="f106" fmla="*/ f79 1 52551"/>
                <a:gd name="f107" fmla="*/ f80 1 92635"/>
                <a:gd name="f108" fmla="*/ f81 1 52551"/>
                <a:gd name="f109" fmla="*/ f82 1 92635"/>
                <a:gd name="f110" fmla="*/ f83 1 52551"/>
                <a:gd name="f111" fmla="*/ f84 1 92635"/>
                <a:gd name="f112" fmla="*/ f85 1 52551"/>
                <a:gd name="f113" fmla="*/ f86 1 92635"/>
                <a:gd name="f114" fmla="*/ f87 1 52551"/>
                <a:gd name="f115" fmla="*/ f88 1 92635"/>
                <a:gd name="f116" fmla="*/ f89 1 52551"/>
                <a:gd name="f117" fmla="*/ f90 1 92635"/>
                <a:gd name="f118" fmla="*/ f91 1 52551"/>
                <a:gd name="f119" fmla="*/ f92 1 92635"/>
                <a:gd name="f120" fmla="*/ f93 1 52551"/>
                <a:gd name="f121" fmla="*/ f94 1 92635"/>
                <a:gd name="f122" fmla="*/ f95 1 52551"/>
                <a:gd name="f123" fmla="*/ f96 1 92635"/>
                <a:gd name="f124" fmla="*/ f97 1 52551"/>
                <a:gd name="f125" fmla="*/ f98 1 92635"/>
                <a:gd name="f126" fmla="*/ f99 1 52551"/>
                <a:gd name="f127" fmla="*/ f100 1 92635"/>
                <a:gd name="f128" fmla="*/ f101 1 52551"/>
                <a:gd name="f129" fmla="*/ f102 1 92635"/>
                <a:gd name="f130" fmla="*/ f103 1 52551"/>
                <a:gd name="f131" fmla="*/ f69 1 f76"/>
                <a:gd name="f132" fmla="*/ f70 1 f76"/>
                <a:gd name="f133" fmla="*/ f69 1 f77"/>
                <a:gd name="f134" fmla="*/ f71 1 f77"/>
                <a:gd name="f135" fmla="*/ f105 1 f76"/>
                <a:gd name="f136" fmla="*/ f106 1 f77"/>
                <a:gd name="f137" fmla="*/ f107 1 f76"/>
                <a:gd name="f138" fmla="*/ f108 1 f77"/>
                <a:gd name="f139" fmla="*/ f109 1 f76"/>
                <a:gd name="f140" fmla="*/ f110 1 f77"/>
                <a:gd name="f141" fmla="*/ f111 1 f76"/>
                <a:gd name="f142" fmla="*/ f112 1 f77"/>
                <a:gd name="f143" fmla="*/ f113 1 f76"/>
                <a:gd name="f144" fmla="*/ f114 1 f77"/>
                <a:gd name="f145" fmla="*/ f115 1 f76"/>
                <a:gd name="f146" fmla="*/ f116 1 f77"/>
                <a:gd name="f147" fmla="*/ f117 1 f76"/>
                <a:gd name="f148" fmla="*/ f118 1 f77"/>
                <a:gd name="f149" fmla="*/ f119 1 f76"/>
                <a:gd name="f150" fmla="*/ f120 1 f77"/>
                <a:gd name="f151" fmla="*/ f121 1 f76"/>
                <a:gd name="f152" fmla="*/ f122 1 f77"/>
                <a:gd name="f153" fmla="*/ f123 1 f76"/>
                <a:gd name="f154" fmla="*/ f124 1 f77"/>
                <a:gd name="f155" fmla="*/ f125 1 f76"/>
                <a:gd name="f156" fmla="*/ f126 1 f77"/>
                <a:gd name="f157" fmla="*/ f127 1 f76"/>
                <a:gd name="f158" fmla="*/ f128 1 f77"/>
                <a:gd name="f159" fmla="*/ f129 1 f76"/>
                <a:gd name="f160" fmla="*/ f130 1 f77"/>
                <a:gd name="f161" fmla="*/ f131 f67 1"/>
                <a:gd name="f162" fmla="*/ f132 f67 1"/>
                <a:gd name="f163" fmla="*/ f134 f68 1"/>
                <a:gd name="f164" fmla="*/ f133 f68 1"/>
                <a:gd name="f165" fmla="*/ f135 f67 1"/>
                <a:gd name="f166" fmla="*/ f136 f68 1"/>
                <a:gd name="f167" fmla="*/ f137 f67 1"/>
                <a:gd name="f168" fmla="*/ f138 f68 1"/>
                <a:gd name="f169" fmla="*/ f139 f67 1"/>
                <a:gd name="f170" fmla="*/ f140 f68 1"/>
                <a:gd name="f171" fmla="*/ f141 f67 1"/>
                <a:gd name="f172" fmla="*/ f142 f68 1"/>
                <a:gd name="f173" fmla="*/ f143 f67 1"/>
                <a:gd name="f174" fmla="*/ f144 f68 1"/>
                <a:gd name="f175" fmla="*/ f145 f67 1"/>
                <a:gd name="f176" fmla="*/ f146 f68 1"/>
                <a:gd name="f177" fmla="*/ f147 f67 1"/>
                <a:gd name="f178" fmla="*/ f148 f68 1"/>
                <a:gd name="f179" fmla="*/ f149 f67 1"/>
                <a:gd name="f180" fmla="*/ f150 f68 1"/>
                <a:gd name="f181" fmla="*/ f151 f67 1"/>
                <a:gd name="f182" fmla="*/ f152 f68 1"/>
                <a:gd name="f183" fmla="*/ f153 f67 1"/>
                <a:gd name="f184" fmla="*/ f154 f68 1"/>
                <a:gd name="f185" fmla="*/ f155 f67 1"/>
                <a:gd name="f186" fmla="*/ f156 f68 1"/>
                <a:gd name="f187" fmla="*/ f157 f67 1"/>
                <a:gd name="f188" fmla="*/ f158 f68 1"/>
                <a:gd name="f189" fmla="*/ f159 f67 1"/>
                <a:gd name="f190" fmla="*/ f160 f68 1"/>
              </a:gdLst>
              <a:ahLst/>
              <a:cxnLst>
                <a:cxn ang="3cd4">
                  <a:pos x="hc" y="t"/>
                </a:cxn>
                <a:cxn ang="0">
                  <a:pos x="r" y="vc"/>
                </a:cxn>
                <a:cxn ang="cd4">
                  <a:pos x="hc" y="b"/>
                </a:cxn>
                <a:cxn ang="cd2">
                  <a:pos x="l" y="vc"/>
                </a:cxn>
                <a:cxn ang="f104">
                  <a:pos x="f165" y="f166"/>
                </a:cxn>
                <a:cxn ang="f104">
                  <a:pos x="f167" y="f168"/>
                </a:cxn>
                <a:cxn ang="f104">
                  <a:pos x="f169" y="f170"/>
                </a:cxn>
                <a:cxn ang="f104">
                  <a:pos x="f171" y="f172"/>
                </a:cxn>
                <a:cxn ang="f104">
                  <a:pos x="f173" y="f174"/>
                </a:cxn>
                <a:cxn ang="f104">
                  <a:pos x="f175" y="f176"/>
                </a:cxn>
                <a:cxn ang="f104">
                  <a:pos x="f177" y="f178"/>
                </a:cxn>
                <a:cxn ang="f104">
                  <a:pos x="f179" y="f180"/>
                </a:cxn>
                <a:cxn ang="f104">
                  <a:pos x="f181" y="f182"/>
                </a:cxn>
                <a:cxn ang="f104">
                  <a:pos x="f183" y="f184"/>
                </a:cxn>
                <a:cxn ang="f104">
                  <a:pos x="f185" y="f186"/>
                </a:cxn>
                <a:cxn ang="f104">
                  <a:pos x="f187" y="f188"/>
                </a:cxn>
                <a:cxn ang="f104">
                  <a:pos x="f189" y="f190"/>
                </a:cxn>
              </a:cxnLst>
              <a:rect l="f161" t="f164" r="f162" b="f163"/>
              <a:pathLst>
                <a:path w="92635" h="52551">
                  <a:moveTo>
                    <a:pt x="f8" y="f9"/>
                  </a:moveTo>
                  <a:lnTo>
                    <a:pt x="f10" y="f11"/>
                  </a:lnTo>
                  <a:cubicBezTo>
                    <a:pt x="f12" y="f13"/>
                    <a:pt x="f14" y="f15"/>
                    <a:pt x="f16" y="f17"/>
                  </a:cubicBezTo>
                  <a:cubicBezTo>
                    <a:pt x="f18" y="f19"/>
                    <a:pt x="f20" y="f21"/>
                    <a:pt x="f22" y="f23"/>
                  </a:cubicBezTo>
                  <a:cubicBezTo>
                    <a:pt x="f24" y="f25"/>
                    <a:pt x="f26" y="f27"/>
                    <a:pt x="f28" y="f29"/>
                  </a:cubicBezTo>
                  <a:cubicBezTo>
                    <a:pt x="f30" y="f31"/>
                    <a:pt x="f32" y="f33"/>
                    <a:pt x="f34" y="f35"/>
                  </a:cubicBezTo>
                  <a:lnTo>
                    <a:pt x="f36" y="f37"/>
                  </a:lnTo>
                  <a:cubicBezTo>
                    <a:pt x="f38" y="f39"/>
                    <a:pt x="f40" y="f41"/>
                    <a:pt x="f42" y="f43"/>
                  </a:cubicBezTo>
                  <a:cubicBezTo>
                    <a:pt x="f44" y="f45"/>
                    <a:pt x="f46" y="f47"/>
                    <a:pt x="f48" y="f49"/>
                  </a:cubicBezTo>
                  <a:cubicBezTo>
                    <a:pt x="f50" y="f51"/>
                    <a:pt x="f52" y="f53"/>
                    <a:pt x="f54" y="f55"/>
                  </a:cubicBezTo>
                  <a:cubicBezTo>
                    <a:pt x="f56" y="f57"/>
                    <a:pt x="f58" y="f59"/>
                    <a:pt x="f60" y="f61"/>
                  </a:cubicBezTo>
                  <a:lnTo>
                    <a:pt x="f62" y="f63"/>
                  </a:lnTo>
                  <a:lnTo>
                    <a:pt x="f64" y="f6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0" name="Freeform: Shape 574">
              <a:extLst>
                <a:ext uri="{FF2B5EF4-FFF2-40B4-BE49-F238E27FC236}">
                  <a16:creationId xmlns:a16="http://schemas.microsoft.com/office/drawing/2014/main" id="{F7F70E3A-AE3D-55BB-E95B-7D0937E4DE92}"/>
                </a:ext>
              </a:extLst>
            </p:cNvPr>
            <p:cNvSpPr/>
            <p:nvPr/>
          </p:nvSpPr>
          <p:spPr>
            <a:xfrm flipH="1">
              <a:off x="10280352" y="3250984"/>
              <a:ext cx="24112" cy="70600"/>
            </a:xfrm>
            <a:custGeom>
              <a:avLst/>
              <a:gdLst>
                <a:gd name="f0" fmla="val 10800000"/>
                <a:gd name="f1" fmla="val 5400000"/>
                <a:gd name="f2" fmla="val 180"/>
                <a:gd name="f3" fmla="val w"/>
                <a:gd name="f4" fmla="val h"/>
                <a:gd name="f5" fmla="val 0"/>
                <a:gd name="f6" fmla="val 24113"/>
                <a:gd name="f7" fmla="val 70602"/>
                <a:gd name="f8" fmla="val 14450"/>
                <a:gd name="f9" fmla="val 10297"/>
                <a:gd name="f10" fmla="val 9441"/>
                <a:gd name="f11" fmla="val 9636"/>
                <a:gd name="f12" fmla="val 5906"/>
                <a:gd name="f13" fmla="val 5047"/>
                <a:gd name="f14" fmla="val 6567"/>
                <a:gd name="f15" fmla="val 38"/>
                <a:gd name="f16" fmla="val 25"/>
                <a:gd name="f17" fmla="val 13"/>
                <a:gd name="f18" fmla="val 4787"/>
                <a:gd name="f19" fmla="val 16526"/>
                <a:gd name="f20" fmla="val 83"/>
                <a:gd name="f21" fmla="val 60257"/>
                <a:gd name="f22" fmla="val -591"/>
                <a:gd name="f23" fmla="val 65265"/>
                <a:gd name="f24" fmla="val 2918"/>
                <a:gd name="f25" fmla="val 69880"/>
                <a:gd name="f26" fmla="val 7928"/>
                <a:gd name="f27" fmla="val 70554"/>
                <a:gd name="f28" fmla="val 7941"/>
                <a:gd name="f29" fmla="val 7953"/>
                <a:gd name="f30" fmla="val 7966"/>
                <a:gd name="f31" fmla="val 12785"/>
                <a:gd name="f32" fmla="val 71062"/>
                <a:gd name="f33" fmla="val 17095"/>
                <a:gd name="f34" fmla="val 67554"/>
                <a:gd name="f35" fmla="val 17604"/>
                <a:gd name="f36" fmla="val 62736"/>
                <a:gd name="f37" fmla="val 17616"/>
                <a:gd name="f38" fmla="val 62634"/>
                <a:gd name="f39" fmla="val 62520"/>
                <a:gd name="f40" fmla="val 17629"/>
                <a:gd name="f41" fmla="val 62418"/>
                <a:gd name="f42" fmla="val 24114"/>
                <a:gd name="f43" fmla="val 2161"/>
                <a:gd name="f44" fmla="val 23783"/>
                <a:gd name="f45" fmla="val 6992"/>
                <a:gd name="f46" fmla="val 19600"/>
                <a:gd name="f47" fmla="val 10653"/>
                <a:gd name="f48" fmla="val 14768"/>
                <a:gd name="f49" fmla="val 10323"/>
                <a:gd name="f50" fmla="val 14666"/>
                <a:gd name="f51" fmla="val 14552"/>
                <a:gd name="f52" fmla="val 10310"/>
                <a:gd name="f53" fmla="+- 0 0 -90"/>
                <a:gd name="f54" fmla="*/ f3 1 24113"/>
                <a:gd name="f55" fmla="*/ f4 1 70602"/>
                <a:gd name="f56" fmla="val f5"/>
                <a:gd name="f57" fmla="val f6"/>
                <a:gd name="f58" fmla="val f7"/>
                <a:gd name="f59" fmla="*/ f53 f0 1"/>
                <a:gd name="f60" fmla="+- f58 0 f56"/>
                <a:gd name="f61" fmla="+- f57 0 f56"/>
                <a:gd name="f62" fmla="*/ f59 1 f2"/>
                <a:gd name="f63" fmla="*/ f61 1 24113"/>
                <a:gd name="f64" fmla="*/ f60 1 70602"/>
                <a:gd name="f65" fmla="*/ 14450 f61 1"/>
                <a:gd name="f66" fmla="*/ 10297 f60 1"/>
                <a:gd name="f67" fmla="*/ 6567 f61 1"/>
                <a:gd name="f68" fmla="*/ 38 f60 1"/>
                <a:gd name="f69" fmla="*/ 0 f60 1"/>
                <a:gd name="f70" fmla="*/ 4787 f61 1"/>
                <a:gd name="f71" fmla="*/ 16526 f60 1"/>
                <a:gd name="f72" fmla="*/ 83 f61 1"/>
                <a:gd name="f73" fmla="*/ 60257 f60 1"/>
                <a:gd name="f74" fmla="*/ 7928 f61 1"/>
                <a:gd name="f75" fmla="*/ 70554 f60 1"/>
                <a:gd name="f76" fmla="*/ 7966 f61 1"/>
                <a:gd name="f77" fmla="*/ 17604 f61 1"/>
                <a:gd name="f78" fmla="*/ 62736 f60 1"/>
                <a:gd name="f79" fmla="*/ 17629 f61 1"/>
                <a:gd name="f80" fmla="*/ 62418 f60 1"/>
                <a:gd name="f81" fmla="*/ 24114 f61 1"/>
                <a:gd name="f82" fmla="*/ 2161 f60 1"/>
                <a:gd name="f83" fmla="*/ 14768 f61 1"/>
                <a:gd name="f84" fmla="*/ 10323 f60 1"/>
                <a:gd name="f85" fmla="+- f62 0 f1"/>
                <a:gd name="f86" fmla="*/ f65 1 24113"/>
                <a:gd name="f87" fmla="*/ f66 1 70602"/>
                <a:gd name="f88" fmla="*/ f67 1 24113"/>
                <a:gd name="f89" fmla="*/ f68 1 70602"/>
                <a:gd name="f90" fmla="*/ f69 1 70602"/>
                <a:gd name="f91" fmla="*/ f70 1 24113"/>
                <a:gd name="f92" fmla="*/ f71 1 70602"/>
                <a:gd name="f93" fmla="*/ f72 1 24113"/>
                <a:gd name="f94" fmla="*/ f73 1 70602"/>
                <a:gd name="f95" fmla="*/ f74 1 24113"/>
                <a:gd name="f96" fmla="*/ f75 1 70602"/>
                <a:gd name="f97" fmla="*/ f76 1 24113"/>
                <a:gd name="f98" fmla="*/ f77 1 24113"/>
                <a:gd name="f99" fmla="*/ f78 1 70602"/>
                <a:gd name="f100" fmla="*/ f79 1 24113"/>
                <a:gd name="f101" fmla="*/ f80 1 70602"/>
                <a:gd name="f102" fmla="*/ f81 1 24113"/>
                <a:gd name="f103" fmla="*/ f82 1 70602"/>
                <a:gd name="f104" fmla="*/ f83 1 24113"/>
                <a:gd name="f105" fmla="*/ f84 1 70602"/>
                <a:gd name="f106" fmla="*/ f56 1 f63"/>
                <a:gd name="f107" fmla="*/ f57 1 f63"/>
                <a:gd name="f108" fmla="*/ f56 1 f64"/>
                <a:gd name="f109" fmla="*/ f58 1 f64"/>
                <a:gd name="f110" fmla="*/ f86 1 f63"/>
                <a:gd name="f111" fmla="*/ f87 1 f64"/>
                <a:gd name="f112" fmla="*/ f88 1 f63"/>
                <a:gd name="f113" fmla="*/ f89 1 f64"/>
                <a:gd name="f114" fmla="*/ f90 1 f64"/>
                <a:gd name="f115" fmla="*/ f91 1 f63"/>
                <a:gd name="f116" fmla="*/ f92 1 f64"/>
                <a:gd name="f117" fmla="*/ f93 1 f63"/>
                <a:gd name="f118" fmla="*/ f94 1 f64"/>
                <a:gd name="f119" fmla="*/ f95 1 f63"/>
                <a:gd name="f120" fmla="*/ f96 1 f64"/>
                <a:gd name="f121" fmla="*/ f97 1 f63"/>
                <a:gd name="f122" fmla="*/ f98 1 f63"/>
                <a:gd name="f123" fmla="*/ f99 1 f64"/>
                <a:gd name="f124" fmla="*/ f100 1 f63"/>
                <a:gd name="f125" fmla="*/ f101 1 f64"/>
                <a:gd name="f126" fmla="*/ f102 1 f63"/>
                <a:gd name="f127" fmla="*/ f103 1 f64"/>
                <a:gd name="f128" fmla="*/ f104 1 f63"/>
                <a:gd name="f129" fmla="*/ f105 1 f64"/>
                <a:gd name="f130" fmla="*/ f106 f54 1"/>
                <a:gd name="f131" fmla="*/ f107 f54 1"/>
                <a:gd name="f132" fmla="*/ f109 f55 1"/>
                <a:gd name="f133" fmla="*/ f108 f55 1"/>
                <a:gd name="f134" fmla="*/ f110 f54 1"/>
                <a:gd name="f135" fmla="*/ f111 f55 1"/>
                <a:gd name="f136" fmla="*/ f112 f54 1"/>
                <a:gd name="f137" fmla="*/ f113 f55 1"/>
                <a:gd name="f138" fmla="*/ f114 f55 1"/>
                <a:gd name="f139" fmla="*/ f115 f54 1"/>
                <a:gd name="f140" fmla="*/ f116 f55 1"/>
                <a:gd name="f141" fmla="*/ f117 f54 1"/>
                <a:gd name="f142" fmla="*/ f118 f55 1"/>
                <a:gd name="f143" fmla="*/ f119 f54 1"/>
                <a:gd name="f144" fmla="*/ f120 f55 1"/>
                <a:gd name="f145" fmla="*/ f121 f54 1"/>
                <a:gd name="f146" fmla="*/ f122 f54 1"/>
                <a:gd name="f147" fmla="*/ f123 f55 1"/>
                <a:gd name="f148" fmla="*/ f124 f54 1"/>
                <a:gd name="f149" fmla="*/ f125 f55 1"/>
                <a:gd name="f150" fmla="*/ f126 f54 1"/>
                <a:gd name="f151" fmla="*/ f127 f55 1"/>
                <a:gd name="f152" fmla="*/ f128 f54 1"/>
                <a:gd name="f153" fmla="*/ f129 f55 1"/>
              </a:gdLst>
              <a:ahLst/>
              <a:cxnLst>
                <a:cxn ang="3cd4">
                  <a:pos x="hc" y="t"/>
                </a:cxn>
                <a:cxn ang="0">
                  <a:pos x="r" y="vc"/>
                </a:cxn>
                <a:cxn ang="cd4">
                  <a:pos x="hc" y="b"/>
                </a:cxn>
                <a:cxn ang="cd2">
                  <a:pos x="l" y="vc"/>
                </a:cxn>
                <a:cxn ang="f85">
                  <a:pos x="f134" y="f135"/>
                </a:cxn>
                <a:cxn ang="f85">
                  <a:pos x="f136" y="f137"/>
                </a:cxn>
                <a:cxn ang="f85">
                  <a:pos x="f136" y="f138"/>
                </a:cxn>
                <a:cxn ang="f85">
                  <a:pos x="f139" y="f140"/>
                </a:cxn>
                <a:cxn ang="f85">
                  <a:pos x="f141" y="f142"/>
                </a:cxn>
                <a:cxn ang="f85">
                  <a:pos x="f143" y="f144"/>
                </a:cxn>
                <a:cxn ang="f85">
                  <a:pos x="f145" y="f144"/>
                </a:cxn>
                <a:cxn ang="f85">
                  <a:pos x="f146" y="f147"/>
                </a:cxn>
                <a:cxn ang="f85">
                  <a:pos x="f148" y="f149"/>
                </a:cxn>
                <a:cxn ang="f85">
                  <a:pos x="f150" y="f151"/>
                </a:cxn>
                <a:cxn ang="f85">
                  <a:pos x="f152" y="f153"/>
                </a:cxn>
                <a:cxn ang="f85">
                  <a:pos x="f134" y="f135"/>
                </a:cxn>
              </a:cxnLst>
              <a:rect l="f130" t="f133" r="f131" b="f132"/>
              <a:pathLst>
                <a:path w="24113" h="70602">
                  <a:moveTo>
                    <a:pt x="f8" y="f9"/>
                  </a:moveTo>
                  <a:cubicBezTo>
                    <a:pt x="f10" y="f11"/>
                    <a:pt x="f12" y="f13"/>
                    <a:pt x="f14" y="f15"/>
                  </a:cubicBezTo>
                  <a:cubicBezTo>
                    <a:pt x="f14" y="f16"/>
                    <a:pt x="f14" y="f17"/>
                    <a:pt x="f14" y="f5"/>
                  </a:cubicBezTo>
                  <a:lnTo>
                    <a:pt x="f18" y="f19"/>
                  </a:lnTo>
                  <a:lnTo>
                    <a:pt x="f20" y="f21"/>
                  </a:lnTo>
                  <a:cubicBezTo>
                    <a:pt x="f22" y="f23"/>
                    <a:pt x="f24" y="f25"/>
                    <a:pt x="f26" y="f27"/>
                  </a:cubicBezTo>
                  <a:cubicBezTo>
                    <a:pt x="f28" y="f27"/>
                    <a:pt x="f29" y="f27"/>
                    <a:pt x="f30" y="f27"/>
                  </a:cubicBezTo>
                  <a:cubicBezTo>
                    <a:pt x="f31" y="f32"/>
                    <a:pt x="f33" y="f34"/>
                    <a:pt x="f35" y="f36"/>
                  </a:cubicBezTo>
                  <a:cubicBezTo>
                    <a:pt x="f37" y="f38"/>
                    <a:pt x="f37" y="f39"/>
                    <a:pt x="f40" y="f41"/>
                  </a:cubicBezTo>
                  <a:lnTo>
                    <a:pt x="f42" y="f43"/>
                  </a:lnTo>
                  <a:cubicBezTo>
                    <a:pt x="f44" y="f45"/>
                    <a:pt x="f46" y="f47"/>
                    <a:pt x="f48" y="f49"/>
                  </a:cubicBezTo>
                  <a:cubicBezTo>
                    <a:pt x="f50" y="f49"/>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1" name="Freeform: Shape 575">
              <a:extLst>
                <a:ext uri="{FF2B5EF4-FFF2-40B4-BE49-F238E27FC236}">
                  <a16:creationId xmlns:a16="http://schemas.microsoft.com/office/drawing/2014/main" id="{3322B82B-60DC-BCD4-2369-8E3B21B71545}"/>
                </a:ext>
              </a:extLst>
            </p:cNvPr>
            <p:cNvSpPr/>
            <p:nvPr/>
          </p:nvSpPr>
          <p:spPr>
            <a:xfrm flipH="1">
              <a:off x="9829617" y="3590281"/>
              <a:ext cx="29297" cy="123187"/>
            </a:xfrm>
            <a:custGeom>
              <a:avLst/>
              <a:gdLst>
                <a:gd name="f0" fmla="val 10800000"/>
                <a:gd name="f1" fmla="val 5400000"/>
                <a:gd name="f2" fmla="val 180"/>
                <a:gd name="f3" fmla="val w"/>
                <a:gd name="f4" fmla="val h"/>
                <a:gd name="f5" fmla="val 0"/>
                <a:gd name="f6" fmla="val 29300"/>
                <a:gd name="f7" fmla="val 123188"/>
                <a:gd name="f8" fmla="val 10992"/>
                <a:gd name="f9" fmla="val 122929"/>
                <a:gd name="f10" fmla="val 12238"/>
                <a:gd name="f11" fmla="val 122687"/>
                <a:gd name="f12" fmla="val 13408"/>
                <a:gd name="f13" fmla="val 122166"/>
                <a:gd name="f14" fmla="val 14425"/>
                <a:gd name="f15" fmla="val 121403"/>
                <a:gd name="f16" fmla="val 29301"/>
                <a:gd name="f17" fmla="val 12458"/>
                <a:gd name="f18" fmla="val 8772"/>
                <a:gd name="f19" fmla="val 27483"/>
                <a:gd name="f20" fmla="val 10246"/>
                <a:gd name="f21" fmla="val 25131"/>
                <a:gd name="f22" fmla="val 10882"/>
                <a:gd name="f23" fmla="val 22816"/>
                <a:gd name="f24" fmla="val 10551"/>
                <a:gd name="f25" fmla="val 17883"/>
                <a:gd name="f26" fmla="val 9649"/>
                <a:gd name="f27" fmla="val 14590"/>
                <a:gd name="f28" fmla="val 4945"/>
                <a:gd name="f29" fmla="val 15442"/>
                <a:gd name="f30" fmla="val 57"/>
                <a:gd name="f31" fmla="val 112505"/>
                <a:gd name="f32" fmla="val 113522"/>
                <a:gd name="f33" fmla="val -6"/>
                <a:gd name="f34" fmla="val 114119"/>
                <a:gd name="f35" fmla="val 114704"/>
                <a:gd name="f36" fmla="val 115301"/>
                <a:gd name="f37" fmla="val -19"/>
                <a:gd name="f38" fmla="val 115848"/>
                <a:gd name="f39" fmla="val 116407"/>
                <a:gd name="f40" fmla="val 116954"/>
                <a:gd name="f41" fmla="val 184"/>
                <a:gd name="f42" fmla="val 117552"/>
                <a:gd name="f43" fmla="val 439"/>
                <a:gd name="f44" fmla="val 118124"/>
                <a:gd name="f45" fmla="val 820"/>
                <a:gd name="f46" fmla="val 118607"/>
                <a:gd name="f47" fmla="val 1036"/>
                <a:gd name="f48" fmla="val 119115"/>
                <a:gd name="f49" fmla="val 1341"/>
                <a:gd name="f50" fmla="val 119585"/>
                <a:gd name="f51" fmla="val 1710"/>
                <a:gd name="f52" fmla="val 120005"/>
                <a:gd name="f53" fmla="val 3045"/>
                <a:gd name="f54" fmla="val 121594"/>
                <a:gd name="f55" fmla="val 4889"/>
                <a:gd name="f56" fmla="val 122675"/>
                <a:gd name="f57" fmla="val 6923"/>
                <a:gd name="f58" fmla="val 123056"/>
                <a:gd name="f59" fmla="val 8271"/>
                <a:gd name="f60" fmla="val 123272"/>
                <a:gd name="f61" fmla="val 9657"/>
                <a:gd name="f62" fmla="val 123221"/>
                <a:gd name="f63" fmla="+- 0 0 -90"/>
                <a:gd name="f64" fmla="*/ f3 1 29300"/>
                <a:gd name="f65" fmla="*/ f4 1 123188"/>
                <a:gd name="f66" fmla="val f5"/>
                <a:gd name="f67" fmla="val f6"/>
                <a:gd name="f68" fmla="val f7"/>
                <a:gd name="f69" fmla="*/ f63 f0 1"/>
                <a:gd name="f70" fmla="+- f68 0 f66"/>
                <a:gd name="f71" fmla="+- f67 0 f66"/>
                <a:gd name="f72" fmla="*/ f69 1 f2"/>
                <a:gd name="f73" fmla="*/ f71 1 29300"/>
                <a:gd name="f74" fmla="*/ f70 1 123188"/>
                <a:gd name="f75" fmla="*/ 10992 f71 1"/>
                <a:gd name="f76" fmla="*/ 122929 f70 1"/>
                <a:gd name="f77" fmla="*/ 14425 f71 1"/>
                <a:gd name="f78" fmla="*/ 121403 f70 1"/>
                <a:gd name="f79" fmla="*/ 29301 f71 1"/>
                <a:gd name="f80" fmla="*/ 12458 f70 1"/>
                <a:gd name="f81" fmla="*/ 8772 f70 1"/>
                <a:gd name="f82" fmla="*/ 22816 f71 1"/>
                <a:gd name="f83" fmla="*/ 10551 f70 1"/>
                <a:gd name="f84" fmla="*/ 15442 f71 1"/>
                <a:gd name="f85" fmla="*/ 0 f70 1"/>
                <a:gd name="f86" fmla="*/ 57 f71 1"/>
                <a:gd name="f87" fmla="*/ 112505 f70 1"/>
                <a:gd name="f88" fmla="*/ 113522 f70 1"/>
                <a:gd name="f89" fmla="*/ 115301 f70 1"/>
                <a:gd name="f90" fmla="*/ 116954 f70 1"/>
                <a:gd name="f91" fmla="*/ 820 f71 1"/>
                <a:gd name="f92" fmla="*/ 118607 f70 1"/>
                <a:gd name="f93" fmla="*/ 1710 f71 1"/>
                <a:gd name="f94" fmla="*/ 120005 f70 1"/>
                <a:gd name="f95" fmla="*/ 6923 f71 1"/>
                <a:gd name="f96" fmla="*/ 123056 f70 1"/>
                <a:gd name="f97" fmla="+- f72 0 f1"/>
                <a:gd name="f98" fmla="*/ f75 1 29300"/>
                <a:gd name="f99" fmla="*/ f76 1 123188"/>
                <a:gd name="f100" fmla="*/ f77 1 29300"/>
                <a:gd name="f101" fmla="*/ f78 1 123188"/>
                <a:gd name="f102" fmla="*/ f79 1 29300"/>
                <a:gd name="f103" fmla="*/ f80 1 123188"/>
                <a:gd name="f104" fmla="*/ f81 1 123188"/>
                <a:gd name="f105" fmla="*/ f82 1 29300"/>
                <a:gd name="f106" fmla="*/ f83 1 123188"/>
                <a:gd name="f107" fmla="*/ f84 1 29300"/>
                <a:gd name="f108" fmla="*/ f85 1 123188"/>
                <a:gd name="f109" fmla="*/ f86 1 29300"/>
                <a:gd name="f110" fmla="*/ f87 1 123188"/>
                <a:gd name="f111" fmla="*/ f88 1 123188"/>
                <a:gd name="f112" fmla="*/ f89 1 123188"/>
                <a:gd name="f113" fmla="*/ f90 1 123188"/>
                <a:gd name="f114" fmla="*/ f91 1 29300"/>
                <a:gd name="f115" fmla="*/ f92 1 123188"/>
                <a:gd name="f116" fmla="*/ f93 1 29300"/>
                <a:gd name="f117" fmla="*/ f94 1 123188"/>
                <a:gd name="f118" fmla="*/ f95 1 29300"/>
                <a:gd name="f119" fmla="*/ f96 1 123188"/>
                <a:gd name="f120" fmla="*/ f66 1 f73"/>
                <a:gd name="f121" fmla="*/ f67 1 f73"/>
                <a:gd name="f122" fmla="*/ f66 1 f74"/>
                <a:gd name="f123" fmla="*/ f68 1 f74"/>
                <a:gd name="f124" fmla="*/ f98 1 f73"/>
                <a:gd name="f125" fmla="*/ f99 1 f74"/>
                <a:gd name="f126" fmla="*/ f100 1 f73"/>
                <a:gd name="f127" fmla="*/ f101 1 f74"/>
                <a:gd name="f128" fmla="*/ f102 1 f73"/>
                <a:gd name="f129" fmla="*/ f103 1 f74"/>
                <a:gd name="f130" fmla="*/ f104 1 f74"/>
                <a:gd name="f131" fmla="*/ f105 1 f73"/>
                <a:gd name="f132" fmla="*/ f106 1 f74"/>
                <a:gd name="f133" fmla="*/ f107 1 f73"/>
                <a:gd name="f134" fmla="*/ f108 1 f74"/>
                <a:gd name="f135" fmla="*/ f109 1 f73"/>
                <a:gd name="f136" fmla="*/ f110 1 f74"/>
                <a:gd name="f137" fmla="*/ f111 1 f74"/>
                <a:gd name="f138" fmla="*/ f112 1 f74"/>
                <a:gd name="f139" fmla="*/ f113 1 f74"/>
                <a:gd name="f140" fmla="*/ f114 1 f73"/>
                <a:gd name="f141" fmla="*/ f115 1 f74"/>
                <a:gd name="f142" fmla="*/ f116 1 f73"/>
                <a:gd name="f143" fmla="*/ f117 1 f74"/>
                <a:gd name="f144" fmla="*/ f118 1 f73"/>
                <a:gd name="f145" fmla="*/ f119 1 f74"/>
                <a:gd name="f146" fmla="*/ f120 f64 1"/>
                <a:gd name="f147" fmla="*/ f121 f64 1"/>
                <a:gd name="f148" fmla="*/ f123 f65 1"/>
                <a:gd name="f149" fmla="*/ f122 f65 1"/>
                <a:gd name="f150" fmla="*/ f124 f64 1"/>
                <a:gd name="f151" fmla="*/ f125 f65 1"/>
                <a:gd name="f152" fmla="*/ f126 f64 1"/>
                <a:gd name="f153" fmla="*/ f127 f65 1"/>
                <a:gd name="f154" fmla="*/ f128 f64 1"/>
                <a:gd name="f155" fmla="*/ f129 f65 1"/>
                <a:gd name="f156" fmla="*/ f130 f65 1"/>
                <a:gd name="f157" fmla="*/ f131 f64 1"/>
                <a:gd name="f158" fmla="*/ f132 f65 1"/>
                <a:gd name="f159" fmla="*/ f133 f64 1"/>
                <a:gd name="f160" fmla="*/ f134 f65 1"/>
                <a:gd name="f161" fmla="*/ f135 f64 1"/>
                <a:gd name="f162" fmla="*/ f136 f65 1"/>
                <a:gd name="f163" fmla="*/ f137 f65 1"/>
                <a:gd name="f164" fmla="*/ f138 f65 1"/>
                <a:gd name="f165" fmla="*/ f139 f65 1"/>
                <a:gd name="f166" fmla="*/ f140 f64 1"/>
                <a:gd name="f167" fmla="*/ f141 f65 1"/>
                <a:gd name="f168" fmla="*/ f142 f64 1"/>
                <a:gd name="f169" fmla="*/ f143 f65 1"/>
                <a:gd name="f170" fmla="*/ f144 f64 1"/>
                <a:gd name="f171" fmla="*/ f145 f65 1"/>
              </a:gdLst>
              <a:ahLst/>
              <a:cxnLst>
                <a:cxn ang="3cd4">
                  <a:pos x="hc" y="t"/>
                </a:cxn>
                <a:cxn ang="0">
                  <a:pos x="r" y="vc"/>
                </a:cxn>
                <a:cxn ang="cd4">
                  <a:pos x="hc" y="b"/>
                </a:cxn>
                <a:cxn ang="cd2">
                  <a:pos x="l" y="vc"/>
                </a:cxn>
                <a:cxn ang="f97">
                  <a:pos x="f150" y="f151"/>
                </a:cxn>
                <a:cxn ang="f97">
                  <a:pos x="f152" y="f153"/>
                </a:cxn>
                <a:cxn ang="f97">
                  <a:pos x="f154" y="f155"/>
                </a:cxn>
                <a:cxn ang="f97">
                  <a:pos x="f154" y="f156"/>
                </a:cxn>
                <a:cxn ang="f97">
                  <a:pos x="f157" y="f158"/>
                </a:cxn>
                <a:cxn ang="f97">
                  <a:pos x="f159" y="f160"/>
                </a:cxn>
                <a:cxn ang="f97">
                  <a:pos x="f161" y="f162"/>
                </a:cxn>
                <a:cxn ang="f97">
                  <a:pos x="f161" y="f163"/>
                </a:cxn>
                <a:cxn ang="f97">
                  <a:pos x="f161" y="f164"/>
                </a:cxn>
                <a:cxn ang="f97">
                  <a:pos x="f161" y="f165"/>
                </a:cxn>
                <a:cxn ang="f97">
                  <a:pos x="f166" y="f167"/>
                </a:cxn>
                <a:cxn ang="f97">
                  <a:pos x="f168" y="f169"/>
                </a:cxn>
                <a:cxn ang="f97">
                  <a:pos x="f170" y="f171"/>
                </a:cxn>
                <a:cxn ang="f97">
                  <a:pos x="f150" y="f151"/>
                </a:cxn>
              </a:cxnLst>
              <a:rect l="f146" t="f149" r="f147" b="f148"/>
              <a:pathLst>
                <a:path w="29300" h="123188">
                  <a:moveTo>
                    <a:pt x="f8" y="f9"/>
                  </a:moveTo>
                  <a:cubicBezTo>
                    <a:pt x="f10" y="f11"/>
                    <a:pt x="f12" y="f13"/>
                    <a:pt x="f14" y="f15"/>
                  </a:cubicBezTo>
                  <a:lnTo>
                    <a:pt x="f16" y="f17"/>
                  </a:lnTo>
                  <a:lnTo>
                    <a:pt x="f16" y="f18"/>
                  </a:lnTo>
                  <a:cubicBezTo>
                    <a:pt x="f19" y="f20"/>
                    <a:pt x="f21" y="f22"/>
                    <a:pt x="f23" y="f24"/>
                  </a:cubicBezTo>
                  <a:cubicBezTo>
                    <a:pt x="f25" y="f26"/>
                    <a:pt x="f27" y="f28"/>
                    <a:pt x="f29" y="f5"/>
                  </a:cubicBezTo>
                  <a:lnTo>
                    <a:pt x="f30" y="f31"/>
                  </a:lnTo>
                  <a:cubicBezTo>
                    <a:pt x="f30" y="f31"/>
                    <a:pt x="f30" y="f31"/>
                    <a:pt x="f30" y="f32"/>
                  </a:cubicBezTo>
                  <a:cubicBezTo>
                    <a:pt x="f33" y="f34"/>
                    <a:pt x="f33" y="f35"/>
                    <a:pt x="f30" y="f36"/>
                  </a:cubicBezTo>
                  <a:cubicBezTo>
                    <a:pt x="f37" y="f38"/>
                    <a:pt x="f37" y="f39"/>
                    <a:pt x="f30" y="f40"/>
                  </a:cubicBezTo>
                  <a:cubicBezTo>
                    <a:pt x="f41" y="f42"/>
                    <a:pt x="f43" y="f44"/>
                    <a:pt x="f45" y="f46"/>
                  </a:cubicBezTo>
                  <a:cubicBezTo>
                    <a:pt x="f47" y="f48"/>
                    <a:pt x="f49" y="f50"/>
                    <a:pt x="f51" y="f52"/>
                  </a:cubicBezTo>
                  <a:cubicBezTo>
                    <a:pt x="f53" y="f54"/>
                    <a:pt x="f55" y="f56"/>
                    <a:pt x="f57" y="f58"/>
                  </a:cubicBez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2" name="Freeform: Shape 576">
              <a:extLst>
                <a:ext uri="{FF2B5EF4-FFF2-40B4-BE49-F238E27FC236}">
                  <a16:creationId xmlns:a16="http://schemas.microsoft.com/office/drawing/2014/main" id="{299EBB20-1C2D-1BBF-89C7-CFA048CFB83E}"/>
                </a:ext>
              </a:extLst>
            </p:cNvPr>
            <p:cNvSpPr/>
            <p:nvPr/>
          </p:nvSpPr>
          <p:spPr>
            <a:xfrm flipH="1">
              <a:off x="10211223" y="1235080"/>
              <a:ext cx="206700" cy="100273"/>
            </a:xfrm>
            <a:custGeom>
              <a:avLst/>
              <a:gdLst>
                <a:gd name="f0" fmla="val 10800000"/>
                <a:gd name="f1" fmla="val 5400000"/>
                <a:gd name="f2" fmla="val 180"/>
                <a:gd name="f3" fmla="val w"/>
                <a:gd name="f4" fmla="val h"/>
                <a:gd name="f5" fmla="val 0"/>
                <a:gd name="f6" fmla="val 206703"/>
                <a:gd name="f7" fmla="val 100271"/>
                <a:gd name="f8" fmla="val 205978"/>
                <a:gd name="f9" fmla="val 5310"/>
                <a:gd name="f10" fmla="val 205215"/>
                <a:gd name="f11" fmla="val 3491"/>
                <a:gd name="f12" fmla="val 203867"/>
                <a:gd name="f13" fmla="val 1973"/>
                <a:gd name="f14" fmla="val 202163"/>
                <a:gd name="f15" fmla="val 988"/>
                <a:gd name="f16" fmla="val 200637"/>
                <a:gd name="f17" fmla="val 98"/>
                <a:gd name="f18" fmla="val 198984"/>
                <a:gd name="f19" fmla="val 197332"/>
                <a:gd name="f20" fmla="val 196747"/>
                <a:gd name="f21" fmla="val -33"/>
                <a:gd name="f22" fmla="val 196136"/>
                <a:gd name="f23" fmla="val 195552"/>
                <a:gd name="f24" fmla="val 194534"/>
                <a:gd name="f25" fmla="val 82983"/>
                <a:gd name="f26" fmla="val 4488"/>
                <a:gd name="f27" fmla="val 81163"/>
                <a:gd name="f28" fmla="val 9612"/>
                <a:gd name="f29" fmla="val 83326"/>
                <a:gd name="f30" fmla="val 11431"/>
                <a:gd name="f31" fmla="val 87816"/>
                <a:gd name="f32" fmla="val 11481"/>
                <a:gd name="f33" fmla="val 87941"/>
                <a:gd name="f34" fmla="val 11520"/>
                <a:gd name="f35" fmla="val 88068"/>
                <a:gd name="f36" fmla="val 11570"/>
                <a:gd name="f37" fmla="val 88195"/>
                <a:gd name="f38" fmla="val 13363"/>
                <a:gd name="f39" fmla="val 92899"/>
                <a:gd name="f40" fmla="val 11189"/>
                <a:gd name="f41" fmla="val 98186"/>
                <a:gd name="f42" fmla="val 6612"/>
                <a:gd name="f43" fmla="val 100272"/>
                <a:gd name="f44" fmla="val 196696"/>
                <a:gd name="f45" fmla="val 19421"/>
                <a:gd name="f46" fmla="val 201400"/>
                <a:gd name="f47" fmla="val 17387"/>
                <a:gd name="f48" fmla="val 205889"/>
                <a:gd name="f49" fmla="val 15209"/>
                <a:gd name="f50" fmla="val 207897"/>
                <a:gd name="f51" fmla="val 9912"/>
                <a:gd name="f52" fmla="+- 0 0 -90"/>
                <a:gd name="f53" fmla="*/ f3 1 206703"/>
                <a:gd name="f54" fmla="*/ f4 1 100271"/>
                <a:gd name="f55" fmla="val f5"/>
                <a:gd name="f56" fmla="val f6"/>
                <a:gd name="f57" fmla="val f7"/>
                <a:gd name="f58" fmla="*/ f52 f0 1"/>
                <a:gd name="f59" fmla="+- f57 0 f55"/>
                <a:gd name="f60" fmla="+- f56 0 f55"/>
                <a:gd name="f61" fmla="*/ f58 1 f2"/>
                <a:gd name="f62" fmla="*/ f60 1 206703"/>
                <a:gd name="f63" fmla="*/ f59 1 100271"/>
                <a:gd name="f64" fmla="*/ 205978 f60 1"/>
                <a:gd name="f65" fmla="*/ 5310 f59 1"/>
                <a:gd name="f66" fmla="*/ 202163 f60 1"/>
                <a:gd name="f67" fmla="*/ 988 f59 1"/>
                <a:gd name="f68" fmla="*/ 200637 f60 1"/>
                <a:gd name="f69" fmla="*/ 98 f59 1"/>
                <a:gd name="f70" fmla="*/ 198984 f60 1"/>
                <a:gd name="f71" fmla="*/ 197332 f60 1"/>
                <a:gd name="f72" fmla="*/ 195552 f60 1"/>
                <a:gd name="f73" fmla="*/ 194534 f60 1"/>
                <a:gd name="f74" fmla="*/ 0 f60 1"/>
                <a:gd name="f75" fmla="*/ 82983 f59 1"/>
                <a:gd name="f76" fmla="*/ 11431 f60 1"/>
                <a:gd name="f77" fmla="*/ 87816 f59 1"/>
                <a:gd name="f78" fmla="*/ 11570 f60 1"/>
                <a:gd name="f79" fmla="*/ 88195 f59 1"/>
                <a:gd name="f80" fmla="*/ 6612 f60 1"/>
                <a:gd name="f81" fmla="*/ 100272 f59 1"/>
                <a:gd name="f82" fmla="*/ 196696 f60 1"/>
                <a:gd name="f83" fmla="*/ 19421 f59 1"/>
                <a:gd name="f84" fmla="*/ 201400 f60 1"/>
                <a:gd name="f85" fmla="*/ 17387 f59 1"/>
                <a:gd name="f86" fmla="+- f61 0 f1"/>
                <a:gd name="f87" fmla="*/ f64 1 206703"/>
                <a:gd name="f88" fmla="*/ f65 1 100271"/>
                <a:gd name="f89" fmla="*/ f66 1 206703"/>
                <a:gd name="f90" fmla="*/ f67 1 100271"/>
                <a:gd name="f91" fmla="*/ f68 1 206703"/>
                <a:gd name="f92" fmla="*/ f69 1 100271"/>
                <a:gd name="f93" fmla="*/ f70 1 206703"/>
                <a:gd name="f94" fmla="*/ f71 1 206703"/>
                <a:gd name="f95" fmla="*/ f72 1 206703"/>
                <a:gd name="f96" fmla="*/ f73 1 206703"/>
                <a:gd name="f97" fmla="*/ f74 1 206703"/>
                <a:gd name="f98" fmla="*/ f75 1 100271"/>
                <a:gd name="f99" fmla="*/ f76 1 206703"/>
                <a:gd name="f100" fmla="*/ f77 1 100271"/>
                <a:gd name="f101" fmla="*/ f78 1 206703"/>
                <a:gd name="f102" fmla="*/ f79 1 100271"/>
                <a:gd name="f103" fmla="*/ f80 1 206703"/>
                <a:gd name="f104" fmla="*/ f81 1 100271"/>
                <a:gd name="f105" fmla="*/ f82 1 206703"/>
                <a:gd name="f106" fmla="*/ f83 1 100271"/>
                <a:gd name="f107" fmla="*/ f84 1 206703"/>
                <a:gd name="f108" fmla="*/ f85 1 100271"/>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2"/>
                <a:gd name="f121" fmla="*/ f95 1 f62"/>
                <a:gd name="f122" fmla="*/ f96 1 f62"/>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3 1"/>
                <a:gd name="f147" fmla="*/ f121 f53 1"/>
                <a:gd name="f148" fmla="*/ f122 f53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4"/>
                </a:cxn>
                <a:cxn ang="f86">
                  <a:pos x="f146" y="f144"/>
                </a:cxn>
                <a:cxn ang="f86">
                  <a:pos x="f147" y="f144"/>
                </a:cxn>
                <a:cxn ang="f86">
                  <a:pos x="f148" y="f144"/>
                </a:cxn>
                <a:cxn ang="f86">
                  <a:pos x="f149" y="f150"/>
                </a:cxn>
                <a:cxn ang="f86">
                  <a:pos x="f151" y="f152"/>
                </a:cxn>
                <a:cxn ang="f86">
                  <a:pos x="f153" y="f154"/>
                </a:cxn>
                <a:cxn ang="f86">
                  <a:pos x="f155" y="f156"/>
                </a:cxn>
                <a:cxn ang="f86">
                  <a:pos x="f157" y="f158"/>
                </a:cxn>
                <a:cxn ang="f86">
                  <a:pos x="f159" y="f160"/>
                </a:cxn>
                <a:cxn ang="f86">
                  <a:pos x="f139" y="f140"/>
                </a:cxn>
              </a:cxnLst>
              <a:rect l="f135" t="f138" r="f136" b="f137"/>
              <a:pathLst>
                <a:path w="206703" h="100271">
                  <a:moveTo>
                    <a:pt x="f8" y="f9"/>
                  </a:moveTo>
                  <a:cubicBezTo>
                    <a:pt x="f10" y="f11"/>
                    <a:pt x="f12" y="f13"/>
                    <a:pt x="f14" y="f15"/>
                  </a:cubicBezTo>
                  <a:lnTo>
                    <a:pt x="f16" y="f17"/>
                  </a:lnTo>
                  <a:lnTo>
                    <a:pt x="f18" y="f17"/>
                  </a:lnTo>
                  <a:lnTo>
                    <a:pt x="f19" y="f17"/>
                  </a:lnTo>
                  <a:cubicBezTo>
                    <a:pt x="f20" y="f21"/>
                    <a:pt x="f22" y="f21"/>
                    <a:pt x="f23" y="f17"/>
                  </a:cubicBezTo>
                  <a:lnTo>
                    <a:pt x="f24" y="f17"/>
                  </a:lnTo>
                  <a:lnTo>
                    <a:pt x="f5" y="f25"/>
                  </a:lnTo>
                  <a:cubicBezTo>
                    <a:pt x="f26" y="f27"/>
                    <a:pt x="f28" y="f29"/>
                    <a:pt x="f30" y="f31"/>
                  </a:cubicBezTo>
                  <a:cubicBezTo>
                    <a:pt x="f32" y="f33"/>
                    <a:pt x="f34" y="f35"/>
                    <a:pt x="f36" y="f37"/>
                  </a:cubicBezTo>
                  <a:cubicBezTo>
                    <a:pt x="f38" y="f39"/>
                    <a:pt x="f40" y="f41"/>
                    <a:pt x="f42" y="f43"/>
                  </a:cubicBezTo>
                  <a:lnTo>
                    <a:pt x="f44" y="f45"/>
                  </a:lnTo>
                  <a:lnTo>
                    <a:pt x="f46"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3" name="Freeform: Shape 577">
              <a:extLst>
                <a:ext uri="{FF2B5EF4-FFF2-40B4-BE49-F238E27FC236}">
                  <a16:creationId xmlns:a16="http://schemas.microsoft.com/office/drawing/2014/main" id="{6D05D1F3-1BA0-9429-2FAA-E25B5B8F1942}"/>
                </a:ext>
              </a:extLst>
            </p:cNvPr>
            <p:cNvSpPr/>
            <p:nvPr/>
          </p:nvSpPr>
          <p:spPr>
            <a:xfrm flipH="1">
              <a:off x="10405725" y="1317549"/>
              <a:ext cx="45902" cy="30540"/>
            </a:xfrm>
            <a:custGeom>
              <a:avLst/>
              <a:gdLst>
                <a:gd name="f0" fmla="val 10800000"/>
                <a:gd name="f1" fmla="val 5400000"/>
                <a:gd name="f2" fmla="val 180"/>
                <a:gd name="f3" fmla="val w"/>
                <a:gd name="f4" fmla="val h"/>
                <a:gd name="f5" fmla="val 0"/>
                <a:gd name="f6" fmla="val 45906"/>
                <a:gd name="f7" fmla="val 30539"/>
                <a:gd name="f8" fmla="val 45280"/>
                <a:gd name="f9" fmla="val 5857"/>
                <a:gd name="f10" fmla="val 43665"/>
                <a:gd name="f11" fmla="val 1288"/>
                <a:gd name="f12" fmla="val 38655"/>
                <a:gd name="f13" fmla="val -1109"/>
                <a:gd name="f14" fmla="val 34091"/>
                <a:gd name="f15" fmla="val 501"/>
                <a:gd name="f16" fmla="val 33963"/>
                <a:gd name="f17" fmla="val 546"/>
                <a:gd name="f18" fmla="val 33836"/>
                <a:gd name="f19" fmla="val 594"/>
                <a:gd name="f20" fmla="val 33709"/>
                <a:gd name="f21" fmla="val 645"/>
                <a:gd name="f22" fmla="val 30658"/>
                <a:gd name="f23" fmla="val 1916"/>
                <a:gd name="f24" fmla="val 27352"/>
                <a:gd name="f25" fmla="val 3442"/>
                <a:gd name="f26" fmla="val 18960"/>
                <a:gd name="f27" fmla="val 7001"/>
                <a:gd name="f28" fmla="val 5483"/>
                <a:gd name="f29" fmla="val 12722"/>
                <a:gd name="f30" fmla="val 944"/>
                <a:gd name="f31" fmla="val 14854"/>
                <a:gd name="f32" fmla="val -1167"/>
                <a:gd name="f33" fmla="val 20129"/>
                <a:gd name="f34" fmla="val 651"/>
                <a:gd name="f35" fmla="val 24799"/>
                <a:gd name="f36" fmla="val 2253"/>
                <a:gd name="f37" fmla="val 29295"/>
                <a:gd name="f38" fmla="val 7199"/>
                <a:gd name="f39" fmla="val 31639"/>
                <a:gd name="f40" fmla="val 11700"/>
                <a:gd name="f41" fmla="val 30035"/>
                <a:gd name="f42" fmla="val 11827"/>
                <a:gd name="f43" fmla="val 29988"/>
                <a:gd name="f44" fmla="val 11967"/>
                <a:gd name="f45" fmla="val 29937"/>
                <a:gd name="f46" fmla="val 12094"/>
                <a:gd name="f47" fmla="val 29884"/>
                <a:gd name="f48" fmla="val 40321"/>
                <a:gd name="f49" fmla="val 17934"/>
                <a:gd name="f50" fmla="val 44898"/>
                <a:gd name="f51" fmla="val 15848"/>
                <a:gd name="f52" fmla="val 47072"/>
                <a:gd name="f53" fmla="val 10561"/>
                <a:gd name="f54" fmla="+- 0 0 -90"/>
                <a:gd name="f55" fmla="*/ f3 1 45906"/>
                <a:gd name="f56" fmla="*/ f4 1 30539"/>
                <a:gd name="f57" fmla="val f5"/>
                <a:gd name="f58" fmla="val f6"/>
                <a:gd name="f59" fmla="val f7"/>
                <a:gd name="f60" fmla="*/ f54 f0 1"/>
                <a:gd name="f61" fmla="+- f59 0 f57"/>
                <a:gd name="f62" fmla="+- f58 0 f57"/>
                <a:gd name="f63" fmla="*/ f60 1 f2"/>
                <a:gd name="f64" fmla="*/ f62 1 45906"/>
                <a:gd name="f65" fmla="*/ f61 1 30539"/>
                <a:gd name="f66" fmla="*/ 45280 f62 1"/>
                <a:gd name="f67" fmla="*/ 5857 f61 1"/>
                <a:gd name="f68" fmla="*/ 34091 f62 1"/>
                <a:gd name="f69" fmla="*/ 501 f61 1"/>
                <a:gd name="f70" fmla="*/ 33709 f62 1"/>
                <a:gd name="f71" fmla="*/ 645 f61 1"/>
                <a:gd name="f72" fmla="*/ 30658 f62 1"/>
                <a:gd name="f73" fmla="*/ 1916 f61 1"/>
                <a:gd name="f74" fmla="*/ 27352 f62 1"/>
                <a:gd name="f75" fmla="*/ 3442 f61 1"/>
                <a:gd name="f76" fmla="*/ 18960 f62 1"/>
                <a:gd name="f77" fmla="*/ 7001 f61 1"/>
                <a:gd name="f78" fmla="*/ 5483 f62 1"/>
                <a:gd name="f79" fmla="*/ 12722 f61 1"/>
                <a:gd name="f80" fmla="*/ 651 f62 1"/>
                <a:gd name="f81" fmla="*/ 24799 f61 1"/>
                <a:gd name="f82" fmla="*/ 11700 f62 1"/>
                <a:gd name="f83" fmla="*/ 30035 f61 1"/>
                <a:gd name="f84" fmla="*/ 12094 f62 1"/>
                <a:gd name="f85" fmla="*/ 29884 f61 1"/>
                <a:gd name="f86" fmla="*/ 40321 f62 1"/>
                <a:gd name="f87" fmla="*/ 17934 f61 1"/>
                <a:gd name="f88" fmla="+- f63 0 f1"/>
                <a:gd name="f89" fmla="*/ f66 1 45906"/>
                <a:gd name="f90" fmla="*/ f67 1 30539"/>
                <a:gd name="f91" fmla="*/ f68 1 45906"/>
                <a:gd name="f92" fmla="*/ f69 1 30539"/>
                <a:gd name="f93" fmla="*/ f70 1 45906"/>
                <a:gd name="f94" fmla="*/ f71 1 30539"/>
                <a:gd name="f95" fmla="*/ f72 1 45906"/>
                <a:gd name="f96" fmla="*/ f73 1 30539"/>
                <a:gd name="f97" fmla="*/ f74 1 45906"/>
                <a:gd name="f98" fmla="*/ f75 1 30539"/>
                <a:gd name="f99" fmla="*/ f76 1 45906"/>
                <a:gd name="f100" fmla="*/ f77 1 30539"/>
                <a:gd name="f101" fmla="*/ f78 1 45906"/>
                <a:gd name="f102" fmla="*/ f79 1 30539"/>
                <a:gd name="f103" fmla="*/ f80 1 45906"/>
                <a:gd name="f104" fmla="*/ f81 1 30539"/>
                <a:gd name="f105" fmla="*/ f82 1 45906"/>
                <a:gd name="f106" fmla="*/ f83 1 30539"/>
                <a:gd name="f107" fmla="*/ f84 1 45906"/>
                <a:gd name="f108" fmla="*/ f85 1 30539"/>
                <a:gd name="f109" fmla="*/ f86 1 45906"/>
                <a:gd name="f110" fmla="*/ f87 1 30539"/>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 ang="f88">
                  <a:pos x="f141" y="f142"/>
                </a:cxn>
              </a:cxnLst>
              <a:rect l="f137" t="f140" r="f138" b="f139"/>
              <a:pathLst>
                <a:path w="45906" h="30539">
                  <a:moveTo>
                    <a:pt x="f8" y="f9"/>
                  </a:moveTo>
                  <a:cubicBezTo>
                    <a:pt x="f10" y="f11"/>
                    <a:pt x="f12" y="f13"/>
                    <a:pt x="f14" y="f15"/>
                  </a:cubicBezTo>
                  <a:cubicBezTo>
                    <a:pt x="f16" y="f17"/>
                    <a:pt x="f18" y="f19"/>
                    <a:pt x="f20" y="f21"/>
                  </a:cubicBezTo>
                  <a:lnTo>
                    <a:pt x="f22" y="f23"/>
                  </a:lnTo>
                  <a:lnTo>
                    <a:pt x="f24" y="f25"/>
                  </a:lnTo>
                  <a:lnTo>
                    <a:pt x="f26" y="f27"/>
                  </a:lnTo>
                  <a:lnTo>
                    <a:pt x="f28" y="f29"/>
                  </a:lnTo>
                  <a:cubicBezTo>
                    <a:pt x="f30" y="f31"/>
                    <a:pt x="f32" y="f33"/>
                    <a:pt x="f34" y="f35"/>
                  </a:cubicBezTo>
                  <a:cubicBezTo>
                    <a:pt x="f36" y="f37"/>
                    <a:pt x="f38" y="f39"/>
                    <a:pt x="f40" y="f41"/>
                  </a:cubicBezTo>
                  <a:cubicBezTo>
                    <a:pt x="f42" y="f43"/>
                    <a:pt x="f44" y="f45"/>
                    <a:pt x="f46" y="f47"/>
                  </a:cubicBez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4" name="Freeform: Shape 578">
              <a:extLst>
                <a:ext uri="{FF2B5EF4-FFF2-40B4-BE49-F238E27FC236}">
                  <a16:creationId xmlns:a16="http://schemas.microsoft.com/office/drawing/2014/main" id="{FCBAB6B3-79DB-A4ED-8E3A-28E7C4B0FC2E}"/>
                </a:ext>
              </a:extLst>
            </p:cNvPr>
            <p:cNvSpPr/>
            <p:nvPr/>
          </p:nvSpPr>
          <p:spPr>
            <a:xfrm flipH="1">
              <a:off x="9748957" y="1672775"/>
              <a:ext cx="136602" cy="73316"/>
            </a:xfrm>
            <a:custGeom>
              <a:avLst/>
              <a:gdLst>
                <a:gd name="f0" fmla="val 10800000"/>
                <a:gd name="f1" fmla="val 5400000"/>
                <a:gd name="f2" fmla="val 180"/>
                <a:gd name="f3" fmla="val w"/>
                <a:gd name="f4" fmla="val h"/>
                <a:gd name="f5" fmla="val 0"/>
                <a:gd name="f6" fmla="val 136602"/>
                <a:gd name="f7" fmla="val 73316"/>
                <a:gd name="f8" fmla="val 11570"/>
                <a:gd name="f9" fmla="val 60604"/>
                <a:gd name="f10" fmla="val 13834"/>
                <a:gd name="f11" fmla="val 65283"/>
                <a:gd name="f12" fmla="val 11876"/>
                <a:gd name="f13" fmla="val 70907"/>
                <a:gd name="f14" fmla="val 7197"/>
                <a:gd name="f15" fmla="val 73167"/>
                <a:gd name="f16" fmla="val 7082"/>
                <a:gd name="f17" fmla="val 73219"/>
                <a:gd name="f18" fmla="val 6980"/>
                <a:gd name="f19" fmla="val 73268"/>
                <a:gd name="f20" fmla="val 6866"/>
                <a:gd name="f21" fmla="val 73317"/>
                <a:gd name="f22" fmla="val 126257"/>
                <a:gd name="f23" fmla="val 20052"/>
                <a:gd name="f24" fmla="val 130961"/>
                <a:gd name="f25" fmla="val 17891"/>
                <a:gd name="f26" fmla="val 135716"/>
                <a:gd name="f27" fmla="val 15810"/>
                <a:gd name="f28" fmla="val 137891"/>
                <a:gd name="f29" fmla="val 10265"/>
                <a:gd name="f30" fmla="val 135818"/>
                <a:gd name="f31" fmla="val 5504"/>
                <a:gd name="f32" fmla="val 135767"/>
                <a:gd name="f33" fmla="val 5395"/>
                <a:gd name="f34" fmla="val 5286"/>
                <a:gd name="f35" fmla="val 135666"/>
                <a:gd name="f36" fmla="val 5178"/>
                <a:gd name="f37" fmla="val 134903"/>
                <a:gd name="f38" fmla="val 3430"/>
                <a:gd name="f39" fmla="val 133618"/>
                <a:gd name="f40" fmla="val 1963"/>
                <a:gd name="f41" fmla="val 131978"/>
                <a:gd name="f42" fmla="val 983"/>
                <a:gd name="f43" fmla="val 130325"/>
                <a:gd name="f44" fmla="val 93"/>
                <a:gd name="f45" fmla="val 128673"/>
                <a:gd name="f46" fmla="val 128126"/>
                <a:gd name="f47" fmla="val -31"/>
                <a:gd name="f48" fmla="val 127566"/>
                <a:gd name="f49" fmla="val 127020"/>
                <a:gd name="f50" fmla="val 126435"/>
                <a:gd name="f51" fmla="val -26"/>
                <a:gd name="f52" fmla="val 125824"/>
                <a:gd name="f53" fmla="val 125240"/>
                <a:gd name="f54" fmla="val 124477"/>
                <a:gd name="f55" fmla="val 124095"/>
                <a:gd name="f56" fmla="val 14113"/>
                <a:gd name="f57" fmla="val 49418"/>
                <a:gd name="f58" fmla="val 55647"/>
                <a:gd name="f59" fmla="val 4476"/>
                <a:gd name="f60" fmla="val 53782"/>
                <a:gd name="f61" fmla="val 9612"/>
                <a:gd name="f62" fmla="val 55894"/>
                <a:gd name="f63" fmla="val 11469"/>
                <a:gd name="f64" fmla="val 60365"/>
                <a:gd name="f65" fmla="val 11507"/>
                <a:gd name="f66" fmla="val 60444"/>
                <a:gd name="f67" fmla="val 11545"/>
                <a:gd name="f68" fmla="val 60524"/>
                <a:gd name="f69" fmla="+- 0 0 -90"/>
                <a:gd name="f70" fmla="*/ f3 1 136602"/>
                <a:gd name="f71" fmla="*/ f4 1 73316"/>
                <a:gd name="f72" fmla="val f5"/>
                <a:gd name="f73" fmla="val f6"/>
                <a:gd name="f74" fmla="val f7"/>
                <a:gd name="f75" fmla="*/ f69 f0 1"/>
                <a:gd name="f76" fmla="+- f74 0 f72"/>
                <a:gd name="f77" fmla="+- f73 0 f72"/>
                <a:gd name="f78" fmla="*/ f75 1 f2"/>
                <a:gd name="f79" fmla="*/ f77 1 136602"/>
                <a:gd name="f80" fmla="*/ f76 1 73316"/>
                <a:gd name="f81" fmla="*/ 11570 f77 1"/>
                <a:gd name="f82" fmla="*/ 60604 f76 1"/>
                <a:gd name="f83" fmla="*/ 7197 f77 1"/>
                <a:gd name="f84" fmla="*/ 73167 f76 1"/>
                <a:gd name="f85" fmla="*/ 6866 f77 1"/>
                <a:gd name="f86" fmla="*/ 73317 f76 1"/>
                <a:gd name="f87" fmla="*/ 126257 f77 1"/>
                <a:gd name="f88" fmla="*/ 20052 f76 1"/>
                <a:gd name="f89" fmla="*/ 130961 f77 1"/>
                <a:gd name="f90" fmla="*/ 17891 f76 1"/>
                <a:gd name="f91" fmla="*/ 135818 f77 1"/>
                <a:gd name="f92" fmla="*/ 5504 f76 1"/>
                <a:gd name="f93" fmla="*/ 135666 f77 1"/>
                <a:gd name="f94" fmla="*/ 5178 f76 1"/>
                <a:gd name="f95" fmla="*/ 131978 f77 1"/>
                <a:gd name="f96" fmla="*/ 983 f76 1"/>
                <a:gd name="f97" fmla="*/ 130325 f77 1"/>
                <a:gd name="f98" fmla="*/ 93 f76 1"/>
                <a:gd name="f99" fmla="*/ 128673 f77 1"/>
                <a:gd name="f100" fmla="*/ 127020 f77 1"/>
                <a:gd name="f101" fmla="*/ 125240 f77 1"/>
                <a:gd name="f102" fmla="*/ 124095 f77 1"/>
                <a:gd name="f103" fmla="*/ 14113 f77 1"/>
                <a:gd name="f104" fmla="*/ 49418 f76 1"/>
                <a:gd name="f105" fmla="*/ 0 f77 1"/>
                <a:gd name="f106" fmla="*/ 55647 f76 1"/>
                <a:gd name="f107" fmla="*/ 11469 f77 1"/>
                <a:gd name="f108" fmla="*/ 60365 f76 1"/>
                <a:gd name="f109" fmla="+- f78 0 f1"/>
                <a:gd name="f110" fmla="*/ f81 1 136602"/>
                <a:gd name="f111" fmla="*/ f82 1 73316"/>
                <a:gd name="f112" fmla="*/ f83 1 136602"/>
                <a:gd name="f113" fmla="*/ f84 1 73316"/>
                <a:gd name="f114" fmla="*/ f85 1 136602"/>
                <a:gd name="f115" fmla="*/ f86 1 73316"/>
                <a:gd name="f116" fmla="*/ f87 1 136602"/>
                <a:gd name="f117" fmla="*/ f88 1 73316"/>
                <a:gd name="f118" fmla="*/ f89 1 136602"/>
                <a:gd name="f119" fmla="*/ f90 1 73316"/>
                <a:gd name="f120" fmla="*/ f91 1 136602"/>
                <a:gd name="f121" fmla="*/ f92 1 73316"/>
                <a:gd name="f122" fmla="*/ f93 1 136602"/>
                <a:gd name="f123" fmla="*/ f94 1 73316"/>
                <a:gd name="f124" fmla="*/ f95 1 136602"/>
                <a:gd name="f125" fmla="*/ f96 1 73316"/>
                <a:gd name="f126" fmla="*/ f97 1 136602"/>
                <a:gd name="f127" fmla="*/ f98 1 73316"/>
                <a:gd name="f128" fmla="*/ f99 1 136602"/>
                <a:gd name="f129" fmla="*/ f100 1 136602"/>
                <a:gd name="f130" fmla="*/ f101 1 136602"/>
                <a:gd name="f131" fmla="*/ f102 1 136602"/>
                <a:gd name="f132" fmla="*/ f103 1 136602"/>
                <a:gd name="f133" fmla="*/ f104 1 73316"/>
                <a:gd name="f134" fmla="*/ f105 1 136602"/>
                <a:gd name="f135" fmla="*/ f106 1 73316"/>
                <a:gd name="f136" fmla="*/ f107 1 136602"/>
                <a:gd name="f137" fmla="*/ f108 1 73316"/>
                <a:gd name="f138" fmla="*/ f72 1 f79"/>
                <a:gd name="f139" fmla="*/ f73 1 f79"/>
                <a:gd name="f140" fmla="*/ f72 1 f80"/>
                <a:gd name="f141" fmla="*/ f74 1 f80"/>
                <a:gd name="f142" fmla="*/ f110 1 f79"/>
                <a:gd name="f143" fmla="*/ f111 1 f80"/>
                <a:gd name="f144" fmla="*/ f112 1 f79"/>
                <a:gd name="f145" fmla="*/ f113 1 f80"/>
                <a:gd name="f146" fmla="*/ f114 1 f79"/>
                <a:gd name="f147" fmla="*/ f115 1 f80"/>
                <a:gd name="f148" fmla="*/ f116 1 f79"/>
                <a:gd name="f149" fmla="*/ f117 1 f80"/>
                <a:gd name="f150" fmla="*/ f118 1 f79"/>
                <a:gd name="f151" fmla="*/ f119 1 f80"/>
                <a:gd name="f152" fmla="*/ f120 1 f79"/>
                <a:gd name="f153" fmla="*/ f121 1 f80"/>
                <a:gd name="f154" fmla="*/ f122 1 f79"/>
                <a:gd name="f155" fmla="*/ f123 1 f80"/>
                <a:gd name="f156" fmla="*/ f124 1 f79"/>
                <a:gd name="f157" fmla="*/ f125 1 f80"/>
                <a:gd name="f158" fmla="*/ f126 1 f79"/>
                <a:gd name="f159" fmla="*/ f127 1 f80"/>
                <a:gd name="f160" fmla="*/ f128 1 f79"/>
                <a:gd name="f161" fmla="*/ f129 1 f79"/>
                <a:gd name="f162" fmla="*/ f130 1 f79"/>
                <a:gd name="f163" fmla="*/ f131 1 f79"/>
                <a:gd name="f164" fmla="*/ f132 1 f79"/>
                <a:gd name="f165" fmla="*/ f133 1 f80"/>
                <a:gd name="f166" fmla="*/ f134 1 f79"/>
                <a:gd name="f167" fmla="*/ f135 1 f80"/>
                <a:gd name="f168" fmla="*/ f136 1 f79"/>
                <a:gd name="f169" fmla="*/ f137 1 f80"/>
                <a:gd name="f170" fmla="*/ f138 f70 1"/>
                <a:gd name="f171" fmla="*/ f139 f70 1"/>
                <a:gd name="f172" fmla="*/ f141 f71 1"/>
                <a:gd name="f173" fmla="*/ f140 f71 1"/>
                <a:gd name="f174" fmla="*/ f142 f70 1"/>
                <a:gd name="f175" fmla="*/ f143 f71 1"/>
                <a:gd name="f176" fmla="*/ f144 f70 1"/>
                <a:gd name="f177" fmla="*/ f145 f71 1"/>
                <a:gd name="f178" fmla="*/ f146 f70 1"/>
                <a:gd name="f179" fmla="*/ f147 f71 1"/>
                <a:gd name="f180" fmla="*/ f148 f70 1"/>
                <a:gd name="f181" fmla="*/ f149 f71 1"/>
                <a:gd name="f182" fmla="*/ f150 f70 1"/>
                <a:gd name="f183" fmla="*/ f151 f71 1"/>
                <a:gd name="f184" fmla="*/ f152 f70 1"/>
                <a:gd name="f185" fmla="*/ f153 f71 1"/>
                <a:gd name="f186" fmla="*/ f154 f70 1"/>
                <a:gd name="f187" fmla="*/ f155 f71 1"/>
                <a:gd name="f188" fmla="*/ f156 f70 1"/>
                <a:gd name="f189" fmla="*/ f157 f71 1"/>
                <a:gd name="f190" fmla="*/ f158 f70 1"/>
                <a:gd name="f191" fmla="*/ f159 f71 1"/>
                <a:gd name="f192" fmla="*/ f160 f70 1"/>
                <a:gd name="f193" fmla="*/ f161 f70 1"/>
                <a:gd name="f194" fmla="*/ f162 f70 1"/>
                <a:gd name="f195" fmla="*/ f163 f70 1"/>
                <a:gd name="f196" fmla="*/ f164 f70 1"/>
                <a:gd name="f197" fmla="*/ f165 f71 1"/>
                <a:gd name="f198" fmla="*/ f166 f70 1"/>
                <a:gd name="f199" fmla="*/ f167 f71 1"/>
                <a:gd name="f200" fmla="*/ f168 f70 1"/>
                <a:gd name="f201" fmla="*/ f169 f71 1"/>
              </a:gdLst>
              <a:ahLst/>
              <a:cxnLst>
                <a:cxn ang="3cd4">
                  <a:pos x="hc" y="t"/>
                </a:cxn>
                <a:cxn ang="0">
                  <a:pos x="r" y="vc"/>
                </a:cxn>
                <a:cxn ang="cd4">
                  <a:pos x="hc" y="b"/>
                </a:cxn>
                <a:cxn ang="cd2">
                  <a:pos x="l" y="vc"/>
                </a:cxn>
                <a:cxn ang="f109">
                  <a:pos x="f174" y="f175"/>
                </a:cxn>
                <a:cxn ang="f109">
                  <a:pos x="f176" y="f177"/>
                </a:cxn>
                <a:cxn ang="f109">
                  <a:pos x="f178" y="f179"/>
                </a:cxn>
                <a:cxn ang="f109">
                  <a:pos x="f180" y="f181"/>
                </a:cxn>
                <a:cxn ang="f109">
                  <a:pos x="f182" y="f183"/>
                </a:cxn>
                <a:cxn ang="f109">
                  <a:pos x="f184" y="f185"/>
                </a:cxn>
                <a:cxn ang="f109">
                  <a:pos x="f186" y="f187"/>
                </a:cxn>
                <a:cxn ang="f109">
                  <a:pos x="f188" y="f189"/>
                </a:cxn>
                <a:cxn ang="f109">
                  <a:pos x="f190" y="f191"/>
                </a:cxn>
                <a:cxn ang="f109">
                  <a:pos x="f192" y="f191"/>
                </a:cxn>
                <a:cxn ang="f109">
                  <a:pos x="f193" y="f191"/>
                </a:cxn>
                <a:cxn ang="f109">
                  <a:pos x="f194" y="f191"/>
                </a:cxn>
                <a:cxn ang="f109">
                  <a:pos x="f195" y="f191"/>
                </a:cxn>
                <a:cxn ang="f109">
                  <a:pos x="f196" y="f197"/>
                </a:cxn>
                <a:cxn ang="f109">
                  <a:pos x="f198" y="f199"/>
                </a:cxn>
                <a:cxn ang="f109">
                  <a:pos x="f200" y="f201"/>
                </a:cxn>
                <a:cxn ang="f109">
                  <a:pos x="f174" y="f175"/>
                </a:cxn>
              </a:cxnLst>
              <a:rect l="f170" t="f173" r="f171" b="f172"/>
              <a:pathLst>
                <a:path w="136602" h="73316">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26" y="f34"/>
                    <a:pt x="f35" y="f36"/>
                  </a:cubicBezTo>
                  <a:cubicBezTo>
                    <a:pt x="f37" y="f38"/>
                    <a:pt x="f39" y="f40"/>
                    <a:pt x="f41" y="f42"/>
                  </a:cubicBezTo>
                  <a:lnTo>
                    <a:pt x="f43" y="f44"/>
                  </a:lnTo>
                  <a:lnTo>
                    <a:pt x="f45" y="f44"/>
                  </a:lnTo>
                  <a:cubicBezTo>
                    <a:pt x="f46" y="f47"/>
                    <a:pt x="f48" y="f47"/>
                    <a:pt x="f49" y="f44"/>
                  </a:cubicBezTo>
                  <a:cubicBezTo>
                    <a:pt x="f50" y="f51"/>
                    <a:pt x="f52" y="f51"/>
                    <a:pt x="f53" y="f44"/>
                  </a:cubicBezTo>
                  <a:cubicBezTo>
                    <a:pt x="f53" y="f44"/>
                    <a:pt x="f54" y="f44"/>
                    <a:pt x="f55" y="f44"/>
                  </a:cubicBezTo>
                  <a:lnTo>
                    <a:pt x="f56" y="f57"/>
                  </a:lnTo>
                  <a:lnTo>
                    <a:pt x="f5" y="f58"/>
                  </a:lnTo>
                  <a:cubicBezTo>
                    <a:pt x="f59" y="f60"/>
                    <a:pt x="f61" y="f62"/>
                    <a:pt x="f63" y="f64"/>
                  </a:cubicBez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5" name="Freeform: Shape 579">
              <a:extLst>
                <a:ext uri="{FF2B5EF4-FFF2-40B4-BE49-F238E27FC236}">
                  <a16:creationId xmlns:a16="http://schemas.microsoft.com/office/drawing/2014/main" id="{32BFBCDC-E136-D1B1-0324-DA860C06A59F}"/>
                </a:ext>
              </a:extLst>
            </p:cNvPr>
            <p:cNvSpPr/>
            <p:nvPr/>
          </p:nvSpPr>
          <p:spPr>
            <a:xfrm flipH="1">
              <a:off x="9873051" y="1727740"/>
              <a:ext cx="27258" cy="24953"/>
            </a:xfrm>
            <a:custGeom>
              <a:avLst/>
              <a:gdLst>
                <a:gd name="f0" fmla="val 10800000"/>
                <a:gd name="f1" fmla="val 5400000"/>
                <a:gd name="f2" fmla="val 180"/>
                <a:gd name="f3" fmla="val w"/>
                <a:gd name="f4" fmla="val h"/>
                <a:gd name="f5" fmla="val 0"/>
                <a:gd name="f6" fmla="val 27256"/>
                <a:gd name="f7" fmla="val 24958"/>
                <a:gd name="f8" fmla="val 5340"/>
                <a:gd name="f9" fmla="val 5000"/>
                <a:gd name="f10" fmla="val 7289"/>
                <a:gd name="f11" fmla="val 4374"/>
                <a:gd name="f12" fmla="val 5383"/>
                <a:gd name="f13" fmla="val 9472"/>
                <a:gd name="f14" fmla="val 7388"/>
                <a:gd name="f15" fmla="val 11379"/>
                <a:gd name="f16" fmla="val 11766"/>
                <a:gd name="f17" fmla="val 11443"/>
                <a:gd name="f18" fmla="val 11924"/>
                <a:gd name="f19" fmla="val 11507"/>
                <a:gd name="f20" fmla="val 12084"/>
                <a:gd name="f21" fmla="val 11570"/>
                <a:gd name="f22" fmla="val 12246"/>
                <a:gd name="f23" fmla="val 13795"/>
                <a:gd name="f24" fmla="val 17019"/>
                <a:gd name="f25" fmla="val 11735"/>
                <a:gd name="f26" fmla="val 22691"/>
                <a:gd name="f27" fmla="val 6955"/>
                <a:gd name="f28" fmla="val 24917"/>
                <a:gd name="f29" fmla="val 6929"/>
                <a:gd name="f30" fmla="val 24931"/>
                <a:gd name="f31" fmla="val 6891"/>
                <a:gd name="f32" fmla="val 24945"/>
                <a:gd name="f33" fmla="val 6866"/>
                <a:gd name="f34" fmla="val 24959"/>
                <a:gd name="f35" fmla="val 21615"/>
                <a:gd name="f36" fmla="val 18348"/>
                <a:gd name="f37" fmla="val 26370"/>
                <a:gd name="f38" fmla="val 16267"/>
                <a:gd name="f39" fmla="val 28544"/>
                <a:gd name="f40" fmla="val 10722"/>
                <a:gd name="f41" fmla="val 26472"/>
                <a:gd name="f42" fmla="val 5961"/>
                <a:gd name="f43" fmla="val 26421"/>
                <a:gd name="f44" fmla="val 5852"/>
                <a:gd name="f45" fmla="val 5744"/>
                <a:gd name="f46" fmla="val 26319"/>
                <a:gd name="f47" fmla="val 5636"/>
                <a:gd name="f48" fmla="val 24590"/>
                <a:gd name="f49" fmla="val 1112"/>
                <a:gd name="f50" fmla="val 19517"/>
                <a:gd name="f51" fmla="val -1150"/>
                <a:gd name="f52" fmla="val 14991"/>
                <a:gd name="f53" fmla="val 583"/>
                <a:gd name="f54" fmla="val 14914"/>
                <a:gd name="f55" fmla="val 613"/>
                <a:gd name="f56" fmla="val 14825"/>
                <a:gd name="f57" fmla="val 645"/>
                <a:gd name="f58" fmla="val 14749"/>
                <a:gd name="f59" fmla="val 678"/>
                <a:gd name="f60" fmla="val 10044"/>
                <a:gd name="f61" fmla="val 2839"/>
                <a:gd name="f62" fmla="val 6357"/>
                <a:gd name="f63" fmla="val 4492"/>
                <a:gd name="f64" fmla="+- 0 0 -90"/>
                <a:gd name="f65" fmla="*/ f3 1 27256"/>
                <a:gd name="f66" fmla="*/ f4 1 24958"/>
                <a:gd name="f67" fmla="val f5"/>
                <a:gd name="f68" fmla="val f6"/>
                <a:gd name="f69" fmla="val f7"/>
                <a:gd name="f70" fmla="*/ f64 f0 1"/>
                <a:gd name="f71" fmla="+- f69 0 f67"/>
                <a:gd name="f72" fmla="+- f68 0 f67"/>
                <a:gd name="f73" fmla="*/ f70 1 f2"/>
                <a:gd name="f74" fmla="*/ f72 1 27256"/>
                <a:gd name="f75" fmla="*/ f71 1 24958"/>
                <a:gd name="f76" fmla="*/ 5340 f72 1"/>
                <a:gd name="f77" fmla="*/ 5000 f71 1"/>
                <a:gd name="f78" fmla="*/ 0 f72 1"/>
                <a:gd name="f79" fmla="*/ 7289 f71 1"/>
                <a:gd name="f80" fmla="*/ 11379 f72 1"/>
                <a:gd name="f81" fmla="*/ 11766 f71 1"/>
                <a:gd name="f82" fmla="*/ 11570 f72 1"/>
                <a:gd name="f83" fmla="*/ 12246 f71 1"/>
                <a:gd name="f84" fmla="*/ 6955 f72 1"/>
                <a:gd name="f85" fmla="*/ 24917 f71 1"/>
                <a:gd name="f86" fmla="*/ 6866 f72 1"/>
                <a:gd name="f87" fmla="*/ 24959 f71 1"/>
                <a:gd name="f88" fmla="*/ 21615 f72 1"/>
                <a:gd name="f89" fmla="*/ 18348 f71 1"/>
                <a:gd name="f90" fmla="*/ 26472 f72 1"/>
                <a:gd name="f91" fmla="*/ 5961 f71 1"/>
                <a:gd name="f92" fmla="*/ 26319 f72 1"/>
                <a:gd name="f93" fmla="*/ 5636 f71 1"/>
                <a:gd name="f94" fmla="*/ 14991 f72 1"/>
                <a:gd name="f95" fmla="*/ 583 f71 1"/>
                <a:gd name="f96" fmla="*/ 14749 f72 1"/>
                <a:gd name="f97" fmla="*/ 678 f71 1"/>
                <a:gd name="f98" fmla="*/ 10044 f72 1"/>
                <a:gd name="f99" fmla="*/ 2839 f71 1"/>
                <a:gd name="f100" fmla="*/ 6357 f72 1"/>
                <a:gd name="f101" fmla="*/ 4492 f71 1"/>
                <a:gd name="f102" fmla="+- f73 0 f1"/>
                <a:gd name="f103" fmla="*/ f76 1 27256"/>
                <a:gd name="f104" fmla="*/ f77 1 24958"/>
                <a:gd name="f105" fmla="*/ f78 1 27256"/>
                <a:gd name="f106" fmla="*/ f79 1 24958"/>
                <a:gd name="f107" fmla="*/ f80 1 27256"/>
                <a:gd name="f108" fmla="*/ f81 1 24958"/>
                <a:gd name="f109" fmla="*/ f82 1 27256"/>
                <a:gd name="f110" fmla="*/ f83 1 24958"/>
                <a:gd name="f111" fmla="*/ f84 1 27256"/>
                <a:gd name="f112" fmla="*/ f85 1 24958"/>
                <a:gd name="f113" fmla="*/ f86 1 27256"/>
                <a:gd name="f114" fmla="*/ f87 1 24958"/>
                <a:gd name="f115" fmla="*/ f88 1 27256"/>
                <a:gd name="f116" fmla="*/ f89 1 24958"/>
                <a:gd name="f117" fmla="*/ f90 1 27256"/>
                <a:gd name="f118" fmla="*/ f91 1 24958"/>
                <a:gd name="f119" fmla="*/ f92 1 27256"/>
                <a:gd name="f120" fmla="*/ f93 1 24958"/>
                <a:gd name="f121" fmla="*/ f94 1 27256"/>
                <a:gd name="f122" fmla="*/ f95 1 24958"/>
                <a:gd name="f123" fmla="*/ f96 1 27256"/>
                <a:gd name="f124" fmla="*/ f97 1 24958"/>
                <a:gd name="f125" fmla="*/ f98 1 27256"/>
                <a:gd name="f126" fmla="*/ f99 1 24958"/>
                <a:gd name="f127" fmla="*/ f100 1 27256"/>
                <a:gd name="f128" fmla="*/ f101 1 24958"/>
                <a:gd name="f129" fmla="*/ f67 1 f74"/>
                <a:gd name="f130" fmla="*/ f68 1 f74"/>
                <a:gd name="f131" fmla="*/ f67 1 f75"/>
                <a:gd name="f132" fmla="*/ f69 1 f75"/>
                <a:gd name="f133" fmla="*/ f103 1 f74"/>
                <a:gd name="f134" fmla="*/ f104 1 f75"/>
                <a:gd name="f135" fmla="*/ f105 1 f74"/>
                <a:gd name="f136" fmla="*/ f106 1 f75"/>
                <a:gd name="f137" fmla="*/ f107 1 f74"/>
                <a:gd name="f138" fmla="*/ f108 1 f75"/>
                <a:gd name="f139" fmla="*/ f109 1 f74"/>
                <a:gd name="f140" fmla="*/ f110 1 f75"/>
                <a:gd name="f141" fmla="*/ f111 1 f74"/>
                <a:gd name="f142" fmla="*/ f112 1 f75"/>
                <a:gd name="f143" fmla="*/ f113 1 f74"/>
                <a:gd name="f144" fmla="*/ f114 1 f75"/>
                <a:gd name="f145" fmla="*/ f115 1 f74"/>
                <a:gd name="f146" fmla="*/ f116 1 f75"/>
                <a:gd name="f147" fmla="*/ f117 1 f74"/>
                <a:gd name="f148" fmla="*/ f118 1 f75"/>
                <a:gd name="f149" fmla="*/ f119 1 f74"/>
                <a:gd name="f150" fmla="*/ f120 1 f75"/>
                <a:gd name="f151" fmla="*/ f121 1 f74"/>
                <a:gd name="f152" fmla="*/ f122 1 f75"/>
                <a:gd name="f153" fmla="*/ f123 1 f74"/>
                <a:gd name="f154" fmla="*/ f124 1 f75"/>
                <a:gd name="f155" fmla="*/ f125 1 f74"/>
                <a:gd name="f156" fmla="*/ f126 1 f75"/>
                <a:gd name="f157" fmla="*/ f127 1 f74"/>
                <a:gd name="f158" fmla="*/ f128 1 f75"/>
                <a:gd name="f159" fmla="*/ f129 f65 1"/>
                <a:gd name="f160" fmla="*/ f130 f65 1"/>
                <a:gd name="f161" fmla="*/ f132 f66 1"/>
                <a:gd name="f162" fmla="*/ f131 f66 1"/>
                <a:gd name="f163" fmla="*/ f133 f65 1"/>
                <a:gd name="f164" fmla="*/ f134 f66 1"/>
                <a:gd name="f165" fmla="*/ f135 f65 1"/>
                <a:gd name="f166" fmla="*/ f136 f66 1"/>
                <a:gd name="f167" fmla="*/ f137 f65 1"/>
                <a:gd name="f168" fmla="*/ f138 f66 1"/>
                <a:gd name="f169" fmla="*/ f139 f65 1"/>
                <a:gd name="f170" fmla="*/ f140 f66 1"/>
                <a:gd name="f171" fmla="*/ f141 f65 1"/>
                <a:gd name="f172" fmla="*/ f142 f66 1"/>
                <a:gd name="f173" fmla="*/ f143 f65 1"/>
                <a:gd name="f174" fmla="*/ f144 f66 1"/>
                <a:gd name="f175" fmla="*/ f145 f65 1"/>
                <a:gd name="f176" fmla="*/ f146 f66 1"/>
                <a:gd name="f177" fmla="*/ f147 f65 1"/>
                <a:gd name="f178" fmla="*/ f148 f66 1"/>
                <a:gd name="f179" fmla="*/ f149 f65 1"/>
                <a:gd name="f180" fmla="*/ f150 f66 1"/>
                <a:gd name="f181" fmla="*/ f151 f65 1"/>
                <a:gd name="f182" fmla="*/ f152 f66 1"/>
                <a:gd name="f183" fmla="*/ f153 f65 1"/>
                <a:gd name="f184" fmla="*/ f154 f66 1"/>
                <a:gd name="f185" fmla="*/ f155 f65 1"/>
                <a:gd name="f186" fmla="*/ f156 f66 1"/>
                <a:gd name="f187" fmla="*/ f157 f65 1"/>
                <a:gd name="f188" fmla="*/ f158 f66 1"/>
              </a:gdLst>
              <a:ahLst/>
              <a:cxnLst>
                <a:cxn ang="3cd4">
                  <a:pos x="hc" y="t"/>
                </a:cxn>
                <a:cxn ang="0">
                  <a:pos x="r" y="vc"/>
                </a:cxn>
                <a:cxn ang="cd4">
                  <a:pos x="hc" y="b"/>
                </a:cxn>
                <a:cxn ang="cd2">
                  <a:pos x="l" y="vc"/>
                </a:cxn>
                <a:cxn ang="f102">
                  <a:pos x="f163" y="f164"/>
                </a:cxn>
                <a:cxn ang="f102">
                  <a:pos x="f165" y="f166"/>
                </a:cxn>
                <a:cxn ang="f102">
                  <a:pos x="f167" y="f168"/>
                </a:cxn>
                <a:cxn ang="f102">
                  <a:pos x="f169" y="f170"/>
                </a:cxn>
                <a:cxn ang="f102">
                  <a:pos x="f171" y="f172"/>
                </a:cxn>
                <a:cxn ang="f102">
                  <a:pos x="f173" y="f174"/>
                </a:cxn>
                <a:cxn ang="f102">
                  <a:pos x="f175" y="f176"/>
                </a:cxn>
                <a:cxn ang="f102">
                  <a:pos x="f177" y="f178"/>
                </a:cxn>
                <a:cxn ang="f102">
                  <a:pos x="f179" y="f180"/>
                </a:cxn>
                <a:cxn ang="f102">
                  <a:pos x="f181" y="f182"/>
                </a:cxn>
                <a:cxn ang="f102">
                  <a:pos x="f183" y="f184"/>
                </a:cxn>
                <a:cxn ang="f102">
                  <a:pos x="f185" y="f186"/>
                </a:cxn>
                <a:cxn ang="f102">
                  <a:pos x="f187" y="f188"/>
                </a:cxn>
              </a:cxnLst>
              <a:rect l="f159" t="f162" r="f160" b="f161"/>
              <a:pathLst>
                <a:path w="27256" h="24958">
                  <a:moveTo>
                    <a:pt x="f8" y="f9"/>
                  </a:moveTo>
                  <a:lnTo>
                    <a:pt x="f5" y="f10"/>
                  </a:lnTo>
                  <a:cubicBezTo>
                    <a:pt x="f11" y="f12"/>
                    <a:pt x="f13" y="f14"/>
                    <a:pt x="f15" y="f16"/>
                  </a:cubicBezTo>
                  <a:cubicBezTo>
                    <a:pt x="f17" y="f18"/>
                    <a:pt x="f19" y="f20"/>
                    <a:pt x="f21" y="f22"/>
                  </a:cubicBezTo>
                  <a:cubicBezTo>
                    <a:pt x="f23" y="f24"/>
                    <a:pt x="f25" y="f26"/>
                    <a:pt x="f27" y="f28"/>
                  </a:cubicBezTo>
                  <a:cubicBezTo>
                    <a:pt x="f29" y="f30"/>
                    <a:pt x="f31" y="f32"/>
                    <a:pt x="f33" y="f34"/>
                  </a:cubicBezTo>
                  <a:lnTo>
                    <a:pt x="f35" y="f36"/>
                  </a:lnTo>
                  <a:cubicBezTo>
                    <a:pt x="f37" y="f38"/>
                    <a:pt x="f39" y="f40"/>
                    <a:pt x="f41" y="f42"/>
                  </a:cubicBezTo>
                  <a:cubicBezTo>
                    <a:pt x="f43" y="f44"/>
                    <a:pt x="f37" y="f45"/>
                    <a:pt x="f46" y="f47"/>
                  </a:cubicBezTo>
                  <a:cubicBezTo>
                    <a:pt x="f48" y="f49"/>
                    <a:pt x="f50" y="f51"/>
                    <a:pt x="f52" y="f53"/>
                  </a:cubicBezTo>
                  <a:cubicBezTo>
                    <a:pt x="f54" y="f55"/>
                    <a:pt x="f56" y="f57"/>
                    <a:pt x="f58" y="f59"/>
                  </a:cubicBezTo>
                  <a:lnTo>
                    <a:pt x="f60" y="f61"/>
                  </a:lnTo>
                  <a:lnTo>
                    <a:pt x="f62" y="f6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6" name="Freeform: Shape 580">
              <a:extLst>
                <a:ext uri="{FF2B5EF4-FFF2-40B4-BE49-F238E27FC236}">
                  <a16:creationId xmlns:a16="http://schemas.microsoft.com/office/drawing/2014/main" id="{92D3AF5A-D219-B302-D534-72F92196EA67}"/>
                </a:ext>
              </a:extLst>
            </p:cNvPr>
            <p:cNvSpPr/>
            <p:nvPr/>
          </p:nvSpPr>
          <p:spPr>
            <a:xfrm flipH="1">
              <a:off x="10094335" y="1824401"/>
              <a:ext cx="17382" cy="20427"/>
            </a:xfrm>
            <a:custGeom>
              <a:avLst/>
              <a:gdLst>
                <a:gd name="f0" fmla="val 10800000"/>
                <a:gd name="f1" fmla="val 5400000"/>
                <a:gd name="f2" fmla="val 180"/>
                <a:gd name="f3" fmla="val w"/>
                <a:gd name="f4" fmla="val h"/>
                <a:gd name="f5" fmla="val 0"/>
                <a:gd name="f6" fmla="val 17387"/>
                <a:gd name="f7" fmla="val 20424"/>
                <a:gd name="f8" fmla="val 4927"/>
                <a:gd name="f9" fmla="val 2542"/>
                <a:gd name="f10" fmla="val 4037"/>
                <a:gd name="f11" fmla="val 3305"/>
                <a:gd name="f12" fmla="val 3465"/>
                <a:gd name="f13" fmla="val 3538"/>
                <a:gd name="f14" fmla="val 2943"/>
                <a:gd name="f15" fmla="val 3884"/>
                <a:gd name="f16" fmla="val 2511"/>
                <a:gd name="f17" fmla="val 4322"/>
                <a:gd name="f18" fmla="val 2066"/>
                <a:gd name="f19" fmla="val 4729"/>
                <a:gd name="f20" fmla="val 1672"/>
                <a:gd name="f21" fmla="val 5201"/>
                <a:gd name="f22" fmla="val 1367"/>
                <a:gd name="f23" fmla="val 5721"/>
                <a:gd name="f24" fmla="val 477"/>
                <a:gd name="f25" fmla="val 7119"/>
                <a:gd name="f26" fmla="val 413"/>
                <a:gd name="f27" fmla="val 7753"/>
                <a:gd name="f28" fmla="val 8391"/>
                <a:gd name="f29" fmla="val 9026"/>
                <a:gd name="f30" fmla="val -159"/>
                <a:gd name="f31" fmla="val 10880"/>
                <a:gd name="f32" fmla="val 12892"/>
                <a:gd name="f33" fmla="val 14746"/>
                <a:gd name="f34" fmla="val 2117"/>
                <a:gd name="f35" fmla="val 19230"/>
                <a:gd name="f36" fmla="val 7076"/>
                <a:gd name="f37" fmla="val 21536"/>
                <a:gd name="f38" fmla="val 11564"/>
                <a:gd name="f39" fmla="val 19896"/>
                <a:gd name="f40" fmla="val 11729"/>
                <a:gd name="f41" fmla="val 19838"/>
                <a:gd name="f42" fmla="val 11895"/>
                <a:gd name="f43" fmla="val 19773"/>
                <a:gd name="f44" fmla="val 12047"/>
                <a:gd name="f45" fmla="val 19704"/>
                <a:gd name="f46" fmla="val 16751"/>
                <a:gd name="f47" fmla="val 17543"/>
                <a:gd name="f48" fmla="val 13115"/>
                <a:gd name="f49" fmla="val 19511"/>
                <a:gd name="f50" fmla="val 8055"/>
                <a:gd name="f51" fmla="val 17641"/>
                <a:gd name="f52" fmla="val 6084"/>
                <a:gd name="f53" fmla="val 13368"/>
                <a:gd name="f54" fmla="val 5982"/>
                <a:gd name="f55" fmla="val 13153"/>
                <a:gd name="f56" fmla="val 5893"/>
                <a:gd name="f57" fmla="val 12935"/>
                <a:gd name="f58" fmla="val 5817"/>
                <a:gd name="f59" fmla="val 12712"/>
                <a:gd name="f60" fmla="val 3528"/>
                <a:gd name="f61" fmla="val 8047"/>
                <a:gd name="f62" fmla="val 5461"/>
                <a:gd name="f63" fmla="val 2412"/>
                <a:gd name="f64" fmla="val 10127"/>
                <a:gd name="f65" fmla="val 126"/>
                <a:gd name="f66" fmla="val 10216"/>
                <a:gd name="f67" fmla="val 83"/>
                <a:gd name="f68" fmla="val 10305"/>
                <a:gd name="f69" fmla="val 41"/>
                <a:gd name="f70" fmla="val 10394"/>
                <a:gd name="f71" fmla="val 5690"/>
                <a:gd name="f72" fmla="val 2034"/>
                <a:gd name="f73" fmla="+- 0 0 -90"/>
                <a:gd name="f74" fmla="*/ f3 1 17387"/>
                <a:gd name="f75" fmla="*/ f4 1 20424"/>
                <a:gd name="f76" fmla="val f5"/>
                <a:gd name="f77" fmla="val f6"/>
                <a:gd name="f78" fmla="val f7"/>
                <a:gd name="f79" fmla="*/ f73 f0 1"/>
                <a:gd name="f80" fmla="+- f78 0 f76"/>
                <a:gd name="f81" fmla="+- f77 0 f76"/>
                <a:gd name="f82" fmla="*/ f79 1 f2"/>
                <a:gd name="f83" fmla="*/ f81 1 17387"/>
                <a:gd name="f84" fmla="*/ f80 1 20424"/>
                <a:gd name="f85" fmla="*/ 4927 f81 1"/>
                <a:gd name="f86" fmla="*/ 2542 f80 1"/>
                <a:gd name="f87" fmla="*/ 4037 f81 1"/>
                <a:gd name="f88" fmla="*/ 3305 f80 1"/>
                <a:gd name="f89" fmla="*/ 2511 f81 1"/>
                <a:gd name="f90" fmla="*/ 4322 f80 1"/>
                <a:gd name="f91" fmla="*/ 1367 f81 1"/>
                <a:gd name="f92" fmla="*/ 5721 f80 1"/>
                <a:gd name="f93" fmla="*/ 477 f81 1"/>
                <a:gd name="f94" fmla="*/ 7119 f80 1"/>
                <a:gd name="f95" fmla="*/ 9026 f80 1"/>
                <a:gd name="f96" fmla="*/ 14746 f80 1"/>
                <a:gd name="f97" fmla="*/ 11564 f81 1"/>
                <a:gd name="f98" fmla="*/ 19896 f80 1"/>
                <a:gd name="f99" fmla="*/ 12047 f81 1"/>
                <a:gd name="f100" fmla="*/ 19704 f80 1"/>
                <a:gd name="f101" fmla="*/ 16751 f81 1"/>
                <a:gd name="f102" fmla="*/ 17543 f80 1"/>
                <a:gd name="f103" fmla="*/ 17387 f81 1"/>
                <a:gd name="f104" fmla="*/ 6084 f81 1"/>
                <a:gd name="f105" fmla="*/ 13368 f80 1"/>
                <a:gd name="f106" fmla="*/ 5817 f81 1"/>
                <a:gd name="f107" fmla="*/ 12712 f80 1"/>
                <a:gd name="f108" fmla="*/ 10127 f81 1"/>
                <a:gd name="f109" fmla="*/ 126 f80 1"/>
                <a:gd name="f110" fmla="*/ 10394 f81 1"/>
                <a:gd name="f111" fmla="*/ 0 f80 1"/>
                <a:gd name="f112" fmla="*/ 5690 f81 1"/>
                <a:gd name="f113" fmla="*/ 2034 f80 1"/>
                <a:gd name="f114" fmla="+- f82 0 f1"/>
                <a:gd name="f115" fmla="*/ f85 1 17387"/>
                <a:gd name="f116" fmla="*/ f86 1 20424"/>
                <a:gd name="f117" fmla="*/ f87 1 17387"/>
                <a:gd name="f118" fmla="*/ f88 1 20424"/>
                <a:gd name="f119" fmla="*/ f89 1 17387"/>
                <a:gd name="f120" fmla="*/ f90 1 20424"/>
                <a:gd name="f121" fmla="*/ f91 1 17387"/>
                <a:gd name="f122" fmla="*/ f92 1 20424"/>
                <a:gd name="f123" fmla="*/ f93 1 17387"/>
                <a:gd name="f124" fmla="*/ f94 1 20424"/>
                <a:gd name="f125" fmla="*/ f95 1 20424"/>
                <a:gd name="f126" fmla="*/ f96 1 20424"/>
                <a:gd name="f127" fmla="*/ f97 1 17387"/>
                <a:gd name="f128" fmla="*/ f98 1 20424"/>
                <a:gd name="f129" fmla="*/ f99 1 17387"/>
                <a:gd name="f130" fmla="*/ f100 1 20424"/>
                <a:gd name="f131" fmla="*/ f101 1 17387"/>
                <a:gd name="f132" fmla="*/ f102 1 20424"/>
                <a:gd name="f133" fmla="*/ f103 1 17387"/>
                <a:gd name="f134" fmla="*/ f104 1 17387"/>
                <a:gd name="f135" fmla="*/ f105 1 20424"/>
                <a:gd name="f136" fmla="*/ f106 1 17387"/>
                <a:gd name="f137" fmla="*/ f107 1 20424"/>
                <a:gd name="f138" fmla="*/ f108 1 17387"/>
                <a:gd name="f139" fmla="*/ f109 1 20424"/>
                <a:gd name="f140" fmla="*/ f110 1 17387"/>
                <a:gd name="f141" fmla="*/ f111 1 20424"/>
                <a:gd name="f142" fmla="*/ f112 1 17387"/>
                <a:gd name="f143" fmla="*/ f113 1 20424"/>
                <a:gd name="f144" fmla="*/ f76 1 f83"/>
                <a:gd name="f145" fmla="*/ f77 1 f83"/>
                <a:gd name="f146" fmla="*/ f76 1 f84"/>
                <a:gd name="f147" fmla="*/ f78 1 f84"/>
                <a:gd name="f148" fmla="*/ f115 1 f83"/>
                <a:gd name="f149" fmla="*/ f116 1 f84"/>
                <a:gd name="f150" fmla="*/ f117 1 f83"/>
                <a:gd name="f151" fmla="*/ f118 1 f84"/>
                <a:gd name="f152" fmla="*/ f119 1 f83"/>
                <a:gd name="f153" fmla="*/ f120 1 f84"/>
                <a:gd name="f154" fmla="*/ f121 1 f83"/>
                <a:gd name="f155" fmla="*/ f122 1 f84"/>
                <a:gd name="f156" fmla="*/ f123 1 f83"/>
                <a:gd name="f157" fmla="*/ f124 1 f84"/>
                <a:gd name="f158" fmla="*/ f125 1 f84"/>
                <a:gd name="f159" fmla="*/ f126 1 f84"/>
                <a:gd name="f160" fmla="*/ f127 1 f83"/>
                <a:gd name="f161" fmla="*/ f128 1 f84"/>
                <a:gd name="f162" fmla="*/ f129 1 f83"/>
                <a:gd name="f163" fmla="*/ f130 1 f84"/>
                <a:gd name="f164" fmla="*/ f131 1 f83"/>
                <a:gd name="f165" fmla="*/ f132 1 f84"/>
                <a:gd name="f166" fmla="*/ f133 1 f83"/>
                <a:gd name="f167" fmla="*/ f134 1 f83"/>
                <a:gd name="f168" fmla="*/ f135 1 f84"/>
                <a:gd name="f169" fmla="*/ f136 1 f83"/>
                <a:gd name="f170" fmla="*/ f137 1 f84"/>
                <a:gd name="f171" fmla="*/ f138 1 f83"/>
                <a:gd name="f172" fmla="*/ f139 1 f84"/>
                <a:gd name="f173" fmla="*/ f140 1 f83"/>
                <a:gd name="f174" fmla="*/ f141 1 f84"/>
                <a:gd name="f175" fmla="*/ f142 1 f83"/>
                <a:gd name="f176" fmla="*/ f143 1 f84"/>
                <a:gd name="f177" fmla="*/ f144 f74 1"/>
                <a:gd name="f178" fmla="*/ f145 f74 1"/>
                <a:gd name="f179" fmla="*/ f147 f75 1"/>
                <a:gd name="f180" fmla="*/ f146 f75 1"/>
                <a:gd name="f181" fmla="*/ f148 f74 1"/>
                <a:gd name="f182" fmla="*/ f149 f75 1"/>
                <a:gd name="f183" fmla="*/ f150 f74 1"/>
                <a:gd name="f184" fmla="*/ f151 f75 1"/>
                <a:gd name="f185" fmla="*/ f152 f74 1"/>
                <a:gd name="f186" fmla="*/ f153 f75 1"/>
                <a:gd name="f187" fmla="*/ f154 f74 1"/>
                <a:gd name="f188" fmla="*/ f155 f75 1"/>
                <a:gd name="f189" fmla="*/ f156 f74 1"/>
                <a:gd name="f190" fmla="*/ f157 f75 1"/>
                <a:gd name="f191" fmla="*/ f158 f75 1"/>
                <a:gd name="f192" fmla="*/ f159 f75 1"/>
                <a:gd name="f193" fmla="*/ f160 f74 1"/>
                <a:gd name="f194" fmla="*/ f161 f75 1"/>
                <a:gd name="f195" fmla="*/ f162 f74 1"/>
                <a:gd name="f196" fmla="*/ f163 f75 1"/>
                <a:gd name="f197" fmla="*/ f164 f74 1"/>
                <a:gd name="f198" fmla="*/ f165 f75 1"/>
                <a:gd name="f199" fmla="*/ f166 f74 1"/>
                <a:gd name="f200" fmla="*/ f167 f74 1"/>
                <a:gd name="f201" fmla="*/ f168 f75 1"/>
                <a:gd name="f202" fmla="*/ f169 f74 1"/>
                <a:gd name="f203" fmla="*/ f170 f75 1"/>
                <a:gd name="f204" fmla="*/ f171 f74 1"/>
                <a:gd name="f205" fmla="*/ f172 f75 1"/>
                <a:gd name="f206" fmla="*/ f173 f74 1"/>
                <a:gd name="f207" fmla="*/ f174 f75 1"/>
                <a:gd name="f208" fmla="*/ f175 f74 1"/>
                <a:gd name="f209" fmla="*/ f176 f75 1"/>
              </a:gdLst>
              <a:ahLst/>
              <a:cxnLst>
                <a:cxn ang="3cd4">
                  <a:pos x="hc" y="t"/>
                </a:cxn>
                <a:cxn ang="0">
                  <a:pos x="r" y="vc"/>
                </a:cxn>
                <a:cxn ang="cd4">
                  <a:pos x="hc" y="b"/>
                </a:cxn>
                <a:cxn ang="cd2">
                  <a:pos x="l" y="vc"/>
                </a:cxn>
                <a:cxn ang="f114">
                  <a:pos x="f181" y="f182"/>
                </a:cxn>
                <a:cxn ang="f114">
                  <a:pos x="f183" y="f184"/>
                </a:cxn>
                <a:cxn ang="f114">
                  <a:pos x="f185" y="f186"/>
                </a:cxn>
                <a:cxn ang="f114">
                  <a:pos x="f187" y="f188"/>
                </a:cxn>
                <a:cxn ang="f114">
                  <a:pos x="f189" y="f190"/>
                </a:cxn>
                <a:cxn ang="f114">
                  <a:pos x="f189" y="f191"/>
                </a:cxn>
                <a:cxn ang="f114">
                  <a:pos x="f189" y="f192"/>
                </a:cxn>
                <a:cxn ang="f114">
                  <a:pos x="f193" y="f194"/>
                </a:cxn>
                <a:cxn ang="f114">
                  <a:pos x="f195" y="f196"/>
                </a:cxn>
                <a:cxn ang="f114">
                  <a:pos x="f197" y="f198"/>
                </a:cxn>
                <a:cxn ang="f114">
                  <a:pos x="f199" y="f198"/>
                </a:cxn>
                <a:cxn ang="f114">
                  <a:pos x="f200" y="f201"/>
                </a:cxn>
                <a:cxn ang="f114">
                  <a:pos x="f202" y="f203"/>
                </a:cxn>
                <a:cxn ang="f114">
                  <a:pos x="f204" y="f205"/>
                </a:cxn>
                <a:cxn ang="f114">
                  <a:pos x="f206" y="f207"/>
                </a:cxn>
                <a:cxn ang="f114">
                  <a:pos x="f208" y="f209"/>
                </a:cxn>
              </a:cxnLst>
              <a:rect l="f177" t="f180" r="f178" b="f179"/>
              <a:pathLst>
                <a:path w="17387" h="20424">
                  <a:moveTo>
                    <a:pt x="f8" y="f9"/>
                  </a:moveTo>
                  <a:lnTo>
                    <a:pt x="f10" y="f11"/>
                  </a:lnTo>
                  <a:cubicBezTo>
                    <a:pt x="f12" y="f13"/>
                    <a:pt x="f14" y="f15"/>
                    <a:pt x="f16" y="f17"/>
                  </a:cubicBezTo>
                  <a:cubicBezTo>
                    <a:pt x="f18" y="f19"/>
                    <a:pt x="f20" y="f21"/>
                    <a:pt x="f22" y="f23"/>
                  </a:cubicBezTo>
                  <a:lnTo>
                    <a:pt x="f24" y="f25"/>
                  </a:lnTo>
                  <a:cubicBezTo>
                    <a:pt x="f26" y="f27"/>
                    <a:pt x="f26" y="f28"/>
                    <a:pt x="f24" y="f29"/>
                  </a:cubicBezTo>
                  <a:cubicBezTo>
                    <a:pt x="f30" y="f31"/>
                    <a:pt x="f30" y="f32"/>
                    <a:pt x="f24" y="f33"/>
                  </a:cubicBezTo>
                  <a:cubicBezTo>
                    <a:pt x="f34" y="f35"/>
                    <a:pt x="f36" y="f37"/>
                    <a:pt x="f38" y="f39"/>
                  </a:cubicBezTo>
                  <a:cubicBezTo>
                    <a:pt x="f40" y="f41"/>
                    <a:pt x="f42" y="f43"/>
                    <a:pt x="f44" y="f45"/>
                  </a:cubicBezTo>
                  <a:lnTo>
                    <a:pt x="f46" y="f47"/>
                  </a:lnTo>
                  <a:lnTo>
                    <a:pt x="f6" y="f47"/>
                  </a:lnTo>
                  <a:cubicBezTo>
                    <a:pt x="f48" y="f49"/>
                    <a:pt x="f50" y="f51"/>
                    <a:pt x="f52" y="f53"/>
                  </a:cubicBezTo>
                  <a:cubicBezTo>
                    <a:pt x="f54" y="f55"/>
                    <a:pt x="f56" y="f57"/>
                    <a:pt x="f58" y="f59"/>
                  </a:cubicBezTo>
                  <a:cubicBezTo>
                    <a:pt x="f60" y="f61"/>
                    <a:pt x="f62" y="f63"/>
                    <a:pt x="f64" y="f65"/>
                  </a:cubicBezTo>
                  <a:cubicBezTo>
                    <a:pt x="f66" y="f67"/>
                    <a:pt x="f68" y="f69"/>
                    <a:pt x="f70" y="f5"/>
                  </a:cubicBezTo>
                  <a:lnTo>
                    <a:pt x="f71" y="f7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7" name="Freeform: Shape 581">
              <a:extLst>
                <a:ext uri="{FF2B5EF4-FFF2-40B4-BE49-F238E27FC236}">
                  <a16:creationId xmlns:a16="http://schemas.microsoft.com/office/drawing/2014/main" id="{D7E4054F-035E-CC47-371F-3954B68DC724}"/>
                </a:ext>
              </a:extLst>
            </p:cNvPr>
            <p:cNvSpPr/>
            <p:nvPr/>
          </p:nvSpPr>
          <p:spPr>
            <a:xfrm flipH="1">
              <a:off x="11376480" y="2128485"/>
              <a:ext cx="18946" cy="40681"/>
            </a:xfrm>
            <a:custGeom>
              <a:avLst/>
              <a:gdLst>
                <a:gd name="f0" fmla="val 10800000"/>
                <a:gd name="f1" fmla="val 5400000"/>
                <a:gd name="f2" fmla="val 180"/>
                <a:gd name="f3" fmla="val w"/>
                <a:gd name="f4" fmla="val h"/>
                <a:gd name="f5" fmla="val 0"/>
                <a:gd name="f6" fmla="val 18944"/>
                <a:gd name="f7" fmla="val 40680"/>
                <a:gd name="f8" fmla="val 9663"/>
                <a:gd name="f9" fmla="val 14670"/>
                <a:gd name="f10" fmla="val 40756"/>
                <a:gd name="f11" fmla="val 18806"/>
                <a:gd name="f12" fmla="val 36790"/>
                <a:gd name="f13" fmla="val 18945"/>
                <a:gd name="f14" fmla="val 31781"/>
                <a:gd name="f15" fmla="val 17543"/>
                <a:gd name="f16" fmla="val 6738"/>
                <a:gd name="f17" fmla="val 763"/>
                <a:gd name="f18" fmla="val 18875"/>
                <a:gd name="f19" fmla="val 5746"/>
                <a:gd name="f20" fmla="val 14777"/>
                <a:gd name="f21" fmla="val 9725"/>
                <a:gd name="f22" fmla="val 9792"/>
                <a:gd name="f23" fmla="val 9661"/>
                <a:gd name="f24" fmla="val 9790"/>
                <a:gd name="f25" fmla="val 4782"/>
                <a:gd name="f26" fmla="val 9318"/>
                <a:gd name="f27" fmla="val 982"/>
                <a:gd name="f28" fmla="val 5009"/>
                <a:gd name="f29" fmla="val 1271"/>
                <a:gd name="f30" fmla="val 31272"/>
                <a:gd name="f31" fmla="val 225"/>
                <a:gd name="f32" fmla="val 34298"/>
                <a:gd name="f33" fmla="val 1878"/>
                <a:gd name="f34" fmla="val 37031"/>
                <a:gd name="f35" fmla="val 4450"/>
                <a:gd name="f36" fmla="val 38646"/>
                <a:gd name="f37" fmla="val 5942"/>
                <a:gd name="f38" fmla="val 39841"/>
                <a:gd name="f39" fmla="val 7760"/>
                <a:gd name="f40" fmla="val 40540"/>
                <a:gd name="f41" fmla="+- 0 0 -90"/>
                <a:gd name="f42" fmla="*/ f3 1 18944"/>
                <a:gd name="f43" fmla="*/ f4 1 40680"/>
                <a:gd name="f44" fmla="val f5"/>
                <a:gd name="f45" fmla="val f6"/>
                <a:gd name="f46" fmla="val f7"/>
                <a:gd name="f47" fmla="*/ f41 f0 1"/>
                <a:gd name="f48" fmla="+- f46 0 f44"/>
                <a:gd name="f49" fmla="+- f45 0 f44"/>
                <a:gd name="f50" fmla="*/ f47 1 f2"/>
                <a:gd name="f51" fmla="*/ f49 1 18944"/>
                <a:gd name="f52" fmla="*/ f48 1 40680"/>
                <a:gd name="f53" fmla="*/ 9663 f49 1"/>
                <a:gd name="f54" fmla="*/ 40680 f48 1"/>
                <a:gd name="f55" fmla="*/ 18945 f49 1"/>
                <a:gd name="f56" fmla="*/ 31781 f48 1"/>
                <a:gd name="f57" fmla="*/ 17543 f48 1"/>
                <a:gd name="f58" fmla="*/ 6738 f48 1"/>
                <a:gd name="f59" fmla="*/ 763 f48 1"/>
                <a:gd name="f60" fmla="*/ 9792 f49 1"/>
                <a:gd name="f61" fmla="*/ 9661 f48 1"/>
                <a:gd name="f62" fmla="*/ 9790 f49 1"/>
                <a:gd name="f63" fmla="*/ 1271 f49 1"/>
                <a:gd name="f64" fmla="*/ 0 f48 1"/>
                <a:gd name="f65" fmla="*/ 0 f49 1"/>
                <a:gd name="f66" fmla="*/ 31272 f48 1"/>
                <a:gd name="f67" fmla="*/ 4450 f49 1"/>
                <a:gd name="f68" fmla="*/ 38646 f48 1"/>
                <a:gd name="f69" fmla="+- f50 0 f1"/>
                <a:gd name="f70" fmla="*/ f53 1 18944"/>
                <a:gd name="f71" fmla="*/ f54 1 40680"/>
                <a:gd name="f72" fmla="*/ f55 1 18944"/>
                <a:gd name="f73" fmla="*/ f56 1 40680"/>
                <a:gd name="f74" fmla="*/ f57 1 40680"/>
                <a:gd name="f75" fmla="*/ f58 1 40680"/>
                <a:gd name="f76" fmla="*/ f59 1 40680"/>
                <a:gd name="f77" fmla="*/ f60 1 18944"/>
                <a:gd name="f78" fmla="*/ f61 1 40680"/>
                <a:gd name="f79" fmla="*/ f62 1 18944"/>
                <a:gd name="f80" fmla="*/ f63 1 18944"/>
                <a:gd name="f81" fmla="*/ f64 1 40680"/>
                <a:gd name="f82" fmla="*/ f65 1 18944"/>
                <a:gd name="f83" fmla="*/ f66 1 40680"/>
                <a:gd name="f84" fmla="*/ f67 1 18944"/>
                <a:gd name="f85" fmla="*/ f68 1 40680"/>
                <a:gd name="f86" fmla="*/ f44 1 f51"/>
                <a:gd name="f87" fmla="*/ f45 1 f51"/>
                <a:gd name="f88" fmla="*/ f44 1 f52"/>
                <a:gd name="f89" fmla="*/ f46 1 f52"/>
                <a:gd name="f90" fmla="*/ f70 1 f51"/>
                <a:gd name="f91" fmla="*/ f71 1 f52"/>
                <a:gd name="f92" fmla="*/ f72 1 f51"/>
                <a:gd name="f93" fmla="*/ f73 1 f52"/>
                <a:gd name="f94" fmla="*/ f74 1 f52"/>
                <a:gd name="f95" fmla="*/ f75 1 f52"/>
                <a:gd name="f96" fmla="*/ f76 1 f52"/>
                <a:gd name="f97" fmla="*/ f77 1 f51"/>
                <a:gd name="f98" fmla="*/ f78 1 f52"/>
                <a:gd name="f99" fmla="*/ f79 1 f51"/>
                <a:gd name="f100" fmla="*/ f80 1 f51"/>
                <a:gd name="f101" fmla="*/ f81 1 f52"/>
                <a:gd name="f102" fmla="*/ f82 1 f51"/>
                <a:gd name="f103" fmla="*/ f83 1 f52"/>
                <a:gd name="f104" fmla="*/ f84 1 f51"/>
                <a:gd name="f105" fmla="*/ f85 1 f52"/>
                <a:gd name="f106" fmla="*/ f86 f42 1"/>
                <a:gd name="f107" fmla="*/ f87 f42 1"/>
                <a:gd name="f108" fmla="*/ f89 f43 1"/>
                <a:gd name="f109" fmla="*/ f88 f43 1"/>
                <a:gd name="f110" fmla="*/ f90 f42 1"/>
                <a:gd name="f111" fmla="*/ f91 f43 1"/>
                <a:gd name="f112" fmla="*/ f92 f42 1"/>
                <a:gd name="f113" fmla="*/ f93 f43 1"/>
                <a:gd name="f114" fmla="*/ f94 f43 1"/>
                <a:gd name="f115" fmla="*/ f95 f43 1"/>
                <a:gd name="f116" fmla="*/ f96 f43 1"/>
                <a:gd name="f117" fmla="*/ f97 f42 1"/>
                <a:gd name="f118" fmla="*/ f98 f43 1"/>
                <a:gd name="f119" fmla="*/ f99 f42 1"/>
                <a:gd name="f120" fmla="*/ f100 f42 1"/>
                <a:gd name="f121" fmla="*/ f101 f43 1"/>
                <a:gd name="f122" fmla="*/ f102 f42 1"/>
                <a:gd name="f123" fmla="*/ f103 f43 1"/>
                <a:gd name="f124" fmla="*/ f104 f42 1"/>
                <a:gd name="f125" fmla="*/ f105 f43 1"/>
              </a:gdLst>
              <a:ahLst/>
              <a:cxnLst>
                <a:cxn ang="3cd4">
                  <a:pos x="hc" y="t"/>
                </a:cxn>
                <a:cxn ang="0">
                  <a:pos x="r" y="vc"/>
                </a:cxn>
                <a:cxn ang="cd4">
                  <a:pos x="hc" y="b"/>
                </a:cxn>
                <a:cxn ang="cd2">
                  <a:pos x="l" y="vc"/>
                </a:cxn>
                <a:cxn ang="f69">
                  <a:pos x="f110" y="f111"/>
                </a:cxn>
                <a:cxn ang="f69">
                  <a:pos x="f112" y="f113"/>
                </a:cxn>
                <a:cxn ang="f69">
                  <a:pos x="f112" y="f113"/>
                </a:cxn>
                <a:cxn ang="f69">
                  <a:pos x="f112" y="f114"/>
                </a:cxn>
                <a:cxn ang="f69">
                  <a:pos x="f112" y="f115"/>
                </a:cxn>
                <a:cxn ang="f69">
                  <a:pos x="f112" y="f116"/>
                </a:cxn>
                <a:cxn ang="f69">
                  <a:pos x="f117" y="f118"/>
                </a:cxn>
                <a:cxn ang="f69">
                  <a:pos x="f119" y="f118"/>
                </a:cxn>
                <a:cxn ang="f69">
                  <a:pos x="f120" y="f121"/>
                </a:cxn>
                <a:cxn ang="f69">
                  <a:pos x="f122" y="f123"/>
                </a:cxn>
                <a:cxn ang="f69">
                  <a:pos x="f124" y="f125"/>
                </a:cxn>
                <a:cxn ang="f69">
                  <a:pos x="f110" y="f111"/>
                </a:cxn>
              </a:cxnLst>
              <a:rect l="f106" t="f109" r="f107" b="f108"/>
              <a:pathLst>
                <a:path w="18944" h="40680">
                  <a:moveTo>
                    <a:pt x="f8" y="f7"/>
                  </a:moveTo>
                  <a:cubicBezTo>
                    <a:pt x="f9" y="f10"/>
                    <a:pt x="f11" y="f12"/>
                    <a:pt x="f13" y="f14"/>
                  </a:cubicBezTo>
                  <a:lnTo>
                    <a:pt x="f13" y="f14"/>
                  </a:lnTo>
                  <a:lnTo>
                    <a:pt x="f13" y="f15"/>
                  </a:lnTo>
                  <a:lnTo>
                    <a:pt x="f13" y="f16"/>
                  </a:lnTo>
                  <a:lnTo>
                    <a:pt x="f13" y="f17"/>
                  </a:lnTo>
                  <a:cubicBezTo>
                    <a:pt x="f18" y="f19"/>
                    <a:pt x="f20" y="f21"/>
                    <a:pt x="f22" y="f23"/>
                  </a:cubicBezTo>
                  <a:cubicBezTo>
                    <a:pt x="f22" y="f23"/>
                    <a:pt x="f24" y="f23"/>
                    <a:pt x="f24" y="f23"/>
                  </a:cubicBezTo>
                  <a:cubicBezTo>
                    <a:pt x="f25" y="f26"/>
                    <a:pt x="f27" y="f28"/>
                    <a:pt x="f29" y="f5"/>
                  </a:cubicBezTo>
                  <a:lnTo>
                    <a:pt x="f5" y="f30"/>
                  </a:lnTo>
                  <a:cubicBezTo>
                    <a:pt x="f31" y="f32"/>
                    <a:pt x="f33" y="f34"/>
                    <a:pt x="f35" y="f36"/>
                  </a:cubicBezTo>
                  <a:cubicBezTo>
                    <a:pt x="f37" y="f38"/>
                    <a:pt x="f39" y="f4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8" name="Freeform: Shape 582">
              <a:extLst>
                <a:ext uri="{FF2B5EF4-FFF2-40B4-BE49-F238E27FC236}">
                  <a16:creationId xmlns:a16="http://schemas.microsoft.com/office/drawing/2014/main" id="{B30829CF-230E-B4E8-0CDF-D054D8D27273}"/>
                </a:ext>
              </a:extLst>
            </p:cNvPr>
            <p:cNvSpPr/>
            <p:nvPr/>
          </p:nvSpPr>
          <p:spPr>
            <a:xfrm flipH="1">
              <a:off x="11372996" y="2079446"/>
              <a:ext cx="19522" cy="58320"/>
            </a:xfrm>
            <a:custGeom>
              <a:avLst/>
              <a:gdLst>
                <a:gd name="f0" fmla="val 10800000"/>
                <a:gd name="f1" fmla="val 5400000"/>
                <a:gd name="f2" fmla="val 180"/>
                <a:gd name="f3" fmla="val w"/>
                <a:gd name="f4" fmla="val h"/>
                <a:gd name="f5" fmla="val 0"/>
                <a:gd name="f6" fmla="val 19521"/>
                <a:gd name="f7" fmla="val 58317"/>
                <a:gd name="f8" fmla="val 1541"/>
                <a:gd name="f9" fmla="val 8611"/>
                <a:gd name="f10" fmla="val 14713"/>
                <a:gd name="f11" fmla="val 16"/>
                <a:gd name="f12" fmla="val 48655"/>
                <a:gd name="f13" fmla="val -274"/>
                <a:gd name="f14" fmla="val 53663"/>
                <a:gd name="f15" fmla="val 3526"/>
                <a:gd name="f16" fmla="val 57973"/>
                <a:gd name="f17" fmla="val 8534"/>
                <a:gd name="f18" fmla="val 58316"/>
                <a:gd name="f19" fmla="val 13520"/>
                <a:gd name="f20" fmla="val 58392"/>
                <a:gd name="f21" fmla="val 17618"/>
                <a:gd name="f22" fmla="val 54401"/>
                <a:gd name="f23" fmla="val 17689"/>
                <a:gd name="f24" fmla="val 49418"/>
                <a:gd name="f25" fmla="val 18325"/>
                <a:gd name="f26" fmla="val 34798"/>
                <a:gd name="f27" fmla="val 19469"/>
                <a:gd name="f28" fmla="val 9373"/>
                <a:gd name="f29" fmla="val 19539"/>
                <a:gd name="f30" fmla="val 8700"/>
                <a:gd name="f31" fmla="val 8013"/>
                <a:gd name="f32" fmla="val 7340"/>
                <a:gd name="f33" fmla="val 5814"/>
                <a:gd name="f34" fmla="val 19220"/>
                <a:gd name="f35" fmla="val 5280"/>
                <a:gd name="f36" fmla="val 18922"/>
                <a:gd name="f37" fmla="val 4772"/>
                <a:gd name="f38" fmla="val 18579"/>
                <a:gd name="f39" fmla="val 4289"/>
                <a:gd name="f40" fmla="val 18238"/>
                <a:gd name="f41" fmla="val 3755"/>
                <a:gd name="f42" fmla="val 17855"/>
                <a:gd name="f43" fmla="val 3246"/>
                <a:gd name="f44" fmla="val 17435"/>
                <a:gd name="f45" fmla="val 2763"/>
                <a:gd name="f46" fmla="val 15979"/>
                <a:gd name="f47" fmla="val 1187"/>
                <a:gd name="f48" fmla="val 13977"/>
                <a:gd name="f49" fmla="val 233"/>
                <a:gd name="f50" fmla="val 11840"/>
                <a:gd name="f51" fmla="val 93"/>
                <a:gd name="f52" fmla="val 6906"/>
                <a:gd name="f53" fmla="val -618"/>
                <a:gd name="f54" fmla="val 2331"/>
                <a:gd name="f55" fmla="val 2814"/>
                <a:gd name="f56" fmla="val 1623"/>
                <a:gd name="f57" fmla="val 7746"/>
                <a:gd name="f58" fmla="val 1582"/>
                <a:gd name="f59" fmla="val 8039"/>
                <a:gd name="f60" fmla="val 1555"/>
                <a:gd name="f61" fmla="val 8318"/>
                <a:gd name="f62" fmla="+- 0 0 -90"/>
                <a:gd name="f63" fmla="*/ f3 1 19521"/>
                <a:gd name="f64" fmla="*/ f4 1 58317"/>
                <a:gd name="f65" fmla="val f5"/>
                <a:gd name="f66" fmla="val f6"/>
                <a:gd name="f67" fmla="val f7"/>
                <a:gd name="f68" fmla="*/ f62 f0 1"/>
                <a:gd name="f69" fmla="+- f67 0 f65"/>
                <a:gd name="f70" fmla="+- f66 0 f65"/>
                <a:gd name="f71" fmla="*/ f68 1 f2"/>
                <a:gd name="f72" fmla="*/ f70 1 19521"/>
                <a:gd name="f73" fmla="*/ f69 1 58317"/>
                <a:gd name="f74" fmla="*/ 1541 f70 1"/>
                <a:gd name="f75" fmla="*/ 8611 f69 1"/>
                <a:gd name="f76" fmla="*/ 14713 f69 1"/>
                <a:gd name="f77" fmla="*/ 16 f70 1"/>
                <a:gd name="f78" fmla="*/ 48655 f69 1"/>
                <a:gd name="f79" fmla="*/ 8534 f70 1"/>
                <a:gd name="f80" fmla="*/ 58316 f69 1"/>
                <a:gd name="f81" fmla="*/ 17689 f70 1"/>
                <a:gd name="f82" fmla="*/ 49418 f69 1"/>
                <a:gd name="f83" fmla="*/ 18325 f70 1"/>
                <a:gd name="f84" fmla="*/ 34798 f69 1"/>
                <a:gd name="f85" fmla="*/ 19469 f70 1"/>
                <a:gd name="f86" fmla="*/ 9373 f69 1"/>
                <a:gd name="f87" fmla="*/ 7340 f69 1"/>
                <a:gd name="f88" fmla="*/ 5814 f69 1"/>
                <a:gd name="f89" fmla="*/ 18579 f70 1"/>
                <a:gd name="f90" fmla="*/ 4289 f69 1"/>
                <a:gd name="f91" fmla="*/ 17435 f70 1"/>
                <a:gd name="f92" fmla="*/ 2763 f69 1"/>
                <a:gd name="f93" fmla="*/ 11840 f70 1"/>
                <a:gd name="f94" fmla="*/ 93 f69 1"/>
                <a:gd name="f95" fmla="*/ 1623 f70 1"/>
                <a:gd name="f96" fmla="*/ 7746 f69 1"/>
                <a:gd name="f97" fmla="+- f71 0 f1"/>
                <a:gd name="f98" fmla="*/ f74 1 19521"/>
                <a:gd name="f99" fmla="*/ f75 1 58317"/>
                <a:gd name="f100" fmla="*/ f76 1 58317"/>
                <a:gd name="f101" fmla="*/ f77 1 19521"/>
                <a:gd name="f102" fmla="*/ f78 1 58317"/>
                <a:gd name="f103" fmla="*/ f79 1 19521"/>
                <a:gd name="f104" fmla="*/ f80 1 58317"/>
                <a:gd name="f105" fmla="*/ f81 1 19521"/>
                <a:gd name="f106" fmla="*/ f82 1 58317"/>
                <a:gd name="f107" fmla="*/ f83 1 19521"/>
                <a:gd name="f108" fmla="*/ f84 1 58317"/>
                <a:gd name="f109" fmla="*/ f85 1 19521"/>
                <a:gd name="f110" fmla="*/ f86 1 58317"/>
                <a:gd name="f111" fmla="*/ f87 1 58317"/>
                <a:gd name="f112" fmla="*/ f88 1 58317"/>
                <a:gd name="f113" fmla="*/ f89 1 19521"/>
                <a:gd name="f114" fmla="*/ f90 1 58317"/>
                <a:gd name="f115" fmla="*/ f91 1 19521"/>
                <a:gd name="f116" fmla="*/ f92 1 58317"/>
                <a:gd name="f117" fmla="*/ f93 1 19521"/>
                <a:gd name="f118" fmla="*/ f94 1 58317"/>
                <a:gd name="f119" fmla="*/ f95 1 19521"/>
                <a:gd name="f120" fmla="*/ f96 1 58317"/>
                <a:gd name="f121" fmla="*/ f65 1 f72"/>
                <a:gd name="f122" fmla="*/ f66 1 f72"/>
                <a:gd name="f123" fmla="*/ f65 1 f73"/>
                <a:gd name="f124" fmla="*/ f67 1 f73"/>
                <a:gd name="f125" fmla="*/ f98 1 f72"/>
                <a:gd name="f126" fmla="*/ f99 1 f73"/>
                <a:gd name="f127" fmla="*/ f100 1 f73"/>
                <a:gd name="f128" fmla="*/ f101 1 f72"/>
                <a:gd name="f129" fmla="*/ f102 1 f73"/>
                <a:gd name="f130" fmla="*/ f103 1 f72"/>
                <a:gd name="f131" fmla="*/ f104 1 f73"/>
                <a:gd name="f132" fmla="*/ f105 1 f72"/>
                <a:gd name="f133" fmla="*/ f106 1 f73"/>
                <a:gd name="f134" fmla="*/ f107 1 f72"/>
                <a:gd name="f135" fmla="*/ f108 1 f73"/>
                <a:gd name="f136" fmla="*/ f109 1 f72"/>
                <a:gd name="f137" fmla="*/ f110 1 f73"/>
                <a:gd name="f138" fmla="*/ f111 1 f73"/>
                <a:gd name="f139" fmla="*/ f112 1 f73"/>
                <a:gd name="f140" fmla="*/ f113 1 f72"/>
                <a:gd name="f141" fmla="*/ f114 1 f73"/>
                <a:gd name="f142" fmla="*/ f115 1 f72"/>
                <a:gd name="f143" fmla="*/ f116 1 f73"/>
                <a:gd name="f144" fmla="*/ f117 1 f72"/>
                <a:gd name="f145" fmla="*/ f118 1 f73"/>
                <a:gd name="f146" fmla="*/ f119 1 f72"/>
                <a:gd name="f147" fmla="*/ f120 1 f73"/>
                <a:gd name="f148" fmla="*/ f121 f63 1"/>
                <a:gd name="f149" fmla="*/ f122 f63 1"/>
                <a:gd name="f150" fmla="*/ f124 f64 1"/>
                <a:gd name="f151" fmla="*/ f123 f64 1"/>
                <a:gd name="f152" fmla="*/ f125 f63 1"/>
                <a:gd name="f153" fmla="*/ f126 f64 1"/>
                <a:gd name="f154" fmla="*/ f127 f64 1"/>
                <a:gd name="f155" fmla="*/ f128 f63 1"/>
                <a:gd name="f156" fmla="*/ f129 f64 1"/>
                <a:gd name="f157" fmla="*/ f130 f63 1"/>
                <a:gd name="f158" fmla="*/ f131 f64 1"/>
                <a:gd name="f159" fmla="*/ f132 f63 1"/>
                <a:gd name="f160" fmla="*/ f133 f64 1"/>
                <a:gd name="f161" fmla="*/ f134 f63 1"/>
                <a:gd name="f162" fmla="*/ f135 f64 1"/>
                <a:gd name="f163" fmla="*/ f136 f63 1"/>
                <a:gd name="f164" fmla="*/ f137 f64 1"/>
                <a:gd name="f165" fmla="*/ f138 f64 1"/>
                <a:gd name="f166" fmla="*/ f139 f64 1"/>
                <a:gd name="f167" fmla="*/ f140 f63 1"/>
                <a:gd name="f168" fmla="*/ f141 f64 1"/>
                <a:gd name="f169" fmla="*/ f142 f63 1"/>
                <a:gd name="f170" fmla="*/ f143 f64 1"/>
                <a:gd name="f171" fmla="*/ f144 f63 1"/>
                <a:gd name="f172" fmla="*/ f145 f64 1"/>
                <a:gd name="f173" fmla="*/ f146 f63 1"/>
                <a:gd name="f174" fmla="*/ f147 f64 1"/>
              </a:gdLst>
              <a:ahLst/>
              <a:cxnLst>
                <a:cxn ang="3cd4">
                  <a:pos x="hc" y="t"/>
                </a:cxn>
                <a:cxn ang="0">
                  <a:pos x="r" y="vc"/>
                </a:cxn>
                <a:cxn ang="cd4">
                  <a:pos x="hc" y="b"/>
                </a:cxn>
                <a:cxn ang="cd2">
                  <a:pos x="l" y="vc"/>
                </a:cxn>
                <a:cxn ang="f97">
                  <a:pos x="f152" y="f153"/>
                </a:cxn>
                <a:cxn ang="f97">
                  <a:pos x="f152" y="f154"/>
                </a:cxn>
                <a:cxn ang="f97">
                  <a:pos x="f155" y="f156"/>
                </a:cxn>
                <a:cxn ang="f97">
                  <a:pos x="f157" y="f158"/>
                </a:cxn>
                <a:cxn ang="f97">
                  <a:pos x="f159" y="f160"/>
                </a:cxn>
                <a:cxn ang="f97">
                  <a:pos x="f159" y="f160"/>
                </a:cxn>
                <a:cxn ang="f97">
                  <a:pos x="f161" y="f162"/>
                </a:cxn>
                <a:cxn ang="f97">
                  <a:pos x="f163" y="f164"/>
                </a:cxn>
                <a:cxn ang="f97">
                  <a:pos x="f163" y="f164"/>
                </a:cxn>
                <a:cxn ang="f97">
                  <a:pos x="f163" y="f165"/>
                </a:cxn>
                <a:cxn ang="f97">
                  <a:pos x="f163" y="f166"/>
                </a:cxn>
                <a:cxn ang="f97">
                  <a:pos x="f167" y="f168"/>
                </a:cxn>
                <a:cxn ang="f97">
                  <a:pos x="f169" y="f170"/>
                </a:cxn>
                <a:cxn ang="f97">
                  <a:pos x="f171" y="f172"/>
                </a:cxn>
                <a:cxn ang="f97">
                  <a:pos x="f173" y="f174"/>
                </a:cxn>
                <a:cxn ang="f97">
                  <a:pos x="f152" y="f153"/>
                </a:cxn>
              </a:cxnLst>
              <a:rect l="f148" t="f151" r="f149" b="f150"/>
              <a:pathLst>
                <a:path w="19521" h="58317">
                  <a:moveTo>
                    <a:pt x="f8" y="f9"/>
                  </a:moveTo>
                  <a:lnTo>
                    <a:pt x="f8" y="f10"/>
                  </a:lnTo>
                  <a:lnTo>
                    <a:pt x="f11" y="f12"/>
                  </a:lnTo>
                  <a:cubicBezTo>
                    <a:pt x="f13" y="f14"/>
                    <a:pt x="f15" y="f16"/>
                    <a:pt x="f17" y="f18"/>
                  </a:cubicBezTo>
                  <a:cubicBezTo>
                    <a:pt x="f19" y="f20"/>
                    <a:pt x="f21" y="f22"/>
                    <a:pt x="f23" y="f24"/>
                  </a:cubicBezTo>
                  <a:cubicBezTo>
                    <a:pt x="f23" y="f24"/>
                    <a:pt x="f23" y="f24"/>
                    <a:pt x="f23" y="f24"/>
                  </a:cubicBezTo>
                  <a:lnTo>
                    <a:pt x="f25" y="f26"/>
                  </a:lnTo>
                  <a:lnTo>
                    <a:pt x="f27" y="f28"/>
                  </a:lnTo>
                  <a:cubicBezTo>
                    <a:pt x="f27" y="f28"/>
                    <a:pt x="f27" y="f28"/>
                    <a:pt x="f27" y="f28"/>
                  </a:cubicBezTo>
                  <a:cubicBezTo>
                    <a:pt x="f29" y="f30"/>
                    <a:pt x="f29" y="f31"/>
                    <a:pt x="f27" y="f32"/>
                  </a:cubicBezTo>
                  <a:lnTo>
                    <a:pt x="f27" y="f33"/>
                  </a:lnTo>
                  <a:cubicBezTo>
                    <a:pt x="f34" y="f35"/>
                    <a:pt x="f36" y="f37"/>
                    <a:pt x="f38" y="f39"/>
                  </a:cubicBezTo>
                  <a:cubicBezTo>
                    <a:pt x="f40" y="f41"/>
                    <a:pt x="f42" y="f43"/>
                    <a:pt x="f44" y="f45"/>
                  </a:cubicBezTo>
                  <a:cubicBezTo>
                    <a:pt x="f46" y="f47"/>
                    <a:pt x="f48" y="f49"/>
                    <a:pt x="f50" y="f51"/>
                  </a:cubicBezTo>
                  <a:cubicBezTo>
                    <a:pt x="f52" y="f53"/>
                    <a:pt x="f54" y="f55"/>
                    <a:pt x="f56"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9" name="Freeform: Shape 583">
              <a:extLst>
                <a:ext uri="{FF2B5EF4-FFF2-40B4-BE49-F238E27FC236}">
                  <a16:creationId xmlns:a16="http://schemas.microsoft.com/office/drawing/2014/main" id="{075A6F41-36C8-843E-8A63-F4E0EB9F00D6}"/>
                </a:ext>
              </a:extLst>
            </p:cNvPr>
            <p:cNvSpPr/>
            <p:nvPr/>
          </p:nvSpPr>
          <p:spPr>
            <a:xfrm flipH="1">
              <a:off x="9316108" y="5450994"/>
              <a:ext cx="28190" cy="29343"/>
            </a:xfrm>
            <a:custGeom>
              <a:avLst/>
              <a:gdLst>
                <a:gd name="f0" fmla="val 10800000"/>
                <a:gd name="f1" fmla="val 5400000"/>
                <a:gd name="f2" fmla="val 180"/>
                <a:gd name="f3" fmla="val w"/>
                <a:gd name="f4" fmla="val h"/>
                <a:gd name="f5" fmla="val 0"/>
                <a:gd name="f6" fmla="val 28194"/>
                <a:gd name="f7" fmla="val 29346"/>
                <a:gd name="f8" fmla="val 25811"/>
                <a:gd name="f9" fmla="val 27204"/>
                <a:gd name="f10" fmla="val 27222"/>
                <a:gd name="f11" fmla="val 25628"/>
                <a:gd name="f12" fmla="val 28036"/>
                <a:gd name="f13" fmla="val 23594"/>
                <a:gd name="f14" fmla="val 28099"/>
                <a:gd name="f15" fmla="val 21484"/>
                <a:gd name="f16" fmla="val 28227"/>
                <a:gd name="f17" fmla="val 20937"/>
                <a:gd name="f18" fmla="val 20378"/>
                <a:gd name="f19" fmla="val 19831"/>
                <a:gd name="f20" fmla="val 28214"/>
                <a:gd name="f21" fmla="val 19247"/>
                <a:gd name="f22" fmla="val 18636"/>
                <a:gd name="f23" fmla="val 18051"/>
                <a:gd name="f24" fmla="val 16780"/>
                <a:gd name="f25" fmla="val 27871"/>
                <a:gd name="f26" fmla="val 16208"/>
                <a:gd name="f27" fmla="val 27515"/>
                <a:gd name="f28" fmla="val 15687"/>
                <a:gd name="f29" fmla="val 27082"/>
                <a:gd name="f30" fmla="val 15255"/>
                <a:gd name="f31" fmla="val 27120"/>
                <a:gd name="f32" fmla="val 14963"/>
                <a:gd name="f33" fmla="val 14657"/>
                <a:gd name="f34" fmla="val 14365"/>
                <a:gd name="f35" fmla="val 12715"/>
                <a:gd name="f36" fmla="val 15957"/>
                <a:gd name="f37" fmla="val 3623"/>
                <a:gd name="f38" fmla="val 9089"/>
                <a:gd name="f39" fmla="val 12712"/>
                <a:gd name="f40" fmla="val 9472"/>
                <a:gd name="f41" fmla="val 16221"/>
                <a:gd name="f42" fmla="val 4005"/>
                <a:gd name="f43" fmla="val 16450"/>
                <a:gd name="f44" fmla="val 496"/>
                <a:gd name="f45" fmla="val 13208"/>
                <a:gd name="f46" fmla="val 331"/>
                <a:gd name="f47" fmla="val 13055"/>
                <a:gd name="f48" fmla="val 165"/>
                <a:gd name="f49" fmla="val 12890"/>
                <a:gd name="f50" fmla="val 10935"/>
                <a:gd name="f51" fmla="val 23645"/>
                <a:gd name="f52" fmla="val 13986"/>
                <a:gd name="f53" fmla="val 26696"/>
                <a:gd name="f54" fmla="val 17152"/>
                <a:gd name="f55" fmla="val 30027"/>
                <a:gd name="f56" fmla="val 22378"/>
                <a:gd name="f57" fmla="val 30243"/>
                <a:gd name="f58" fmla="+- 0 0 -90"/>
                <a:gd name="f59" fmla="*/ f3 1 28194"/>
                <a:gd name="f60" fmla="*/ f4 1 29346"/>
                <a:gd name="f61" fmla="val f5"/>
                <a:gd name="f62" fmla="val f6"/>
                <a:gd name="f63" fmla="val f7"/>
                <a:gd name="f64" fmla="*/ f58 f0 1"/>
                <a:gd name="f65" fmla="+- f63 0 f61"/>
                <a:gd name="f66" fmla="+- f62 0 f61"/>
                <a:gd name="f67" fmla="*/ f64 1 f2"/>
                <a:gd name="f68" fmla="*/ f66 1 28194"/>
                <a:gd name="f69" fmla="*/ f65 1 29346"/>
                <a:gd name="f70" fmla="*/ 25811 f66 1"/>
                <a:gd name="f71" fmla="*/ 27204 f65 1"/>
                <a:gd name="f72" fmla="*/ 28099 f66 1"/>
                <a:gd name="f73" fmla="*/ 21484 f65 1"/>
                <a:gd name="f74" fmla="*/ 19831 f65 1"/>
                <a:gd name="f75" fmla="*/ 18051 f65 1"/>
                <a:gd name="f76" fmla="*/ 16780 f65 1"/>
                <a:gd name="f77" fmla="*/ 27082 f66 1"/>
                <a:gd name="f78" fmla="*/ 15255 f65 1"/>
                <a:gd name="f79" fmla="*/ 14365 f65 1"/>
                <a:gd name="f80" fmla="*/ 12715 f66 1"/>
                <a:gd name="f81" fmla="*/ 0 f65 1"/>
                <a:gd name="f82" fmla="*/ 12712 f65 1"/>
                <a:gd name="f83" fmla="*/ 496 f66 1"/>
                <a:gd name="f84" fmla="*/ 13208 f65 1"/>
                <a:gd name="f85" fmla="*/ 0 f66 1"/>
                <a:gd name="f86" fmla="*/ 10935 f66 1"/>
                <a:gd name="f87" fmla="*/ 23645 f65 1"/>
                <a:gd name="f88" fmla="*/ 13986 f66 1"/>
                <a:gd name="f89" fmla="*/ 26696 f65 1"/>
                <a:gd name="f90" fmla="+- f67 0 f1"/>
                <a:gd name="f91" fmla="*/ f70 1 28194"/>
                <a:gd name="f92" fmla="*/ f71 1 29346"/>
                <a:gd name="f93" fmla="*/ f72 1 28194"/>
                <a:gd name="f94" fmla="*/ f73 1 29346"/>
                <a:gd name="f95" fmla="*/ f74 1 29346"/>
                <a:gd name="f96" fmla="*/ f75 1 29346"/>
                <a:gd name="f97" fmla="*/ f76 1 29346"/>
                <a:gd name="f98" fmla="*/ f77 1 28194"/>
                <a:gd name="f99" fmla="*/ f78 1 29346"/>
                <a:gd name="f100" fmla="*/ f79 1 29346"/>
                <a:gd name="f101" fmla="*/ f80 1 28194"/>
                <a:gd name="f102" fmla="*/ f81 1 29346"/>
                <a:gd name="f103" fmla="*/ f82 1 29346"/>
                <a:gd name="f104" fmla="*/ f83 1 28194"/>
                <a:gd name="f105" fmla="*/ f84 1 29346"/>
                <a:gd name="f106" fmla="*/ f85 1 28194"/>
                <a:gd name="f107" fmla="*/ f86 1 28194"/>
                <a:gd name="f108" fmla="*/ f87 1 29346"/>
                <a:gd name="f109" fmla="*/ f88 1 28194"/>
                <a:gd name="f110" fmla="*/ f89 1 29346"/>
                <a:gd name="f111" fmla="*/ f61 1 f68"/>
                <a:gd name="f112" fmla="*/ f62 1 f68"/>
                <a:gd name="f113" fmla="*/ f61 1 f69"/>
                <a:gd name="f114" fmla="*/ f63 1 f69"/>
                <a:gd name="f115" fmla="*/ f91 1 f68"/>
                <a:gd name="f116" fmla="*/ f92 1 f69"/>
                <a:gd name="f117" fmla="*/ f93 1 f68"/>
                <a:gd name="f118" fmla="*/ f94 1 f69"/>
                <a:gd name="f119" fmla="*/ f95 1 f69"/>
                <a:gd name="f120" fmla="*/ f96 1 f69"/>
                <a:gd name="f121" fmla="*/ f97 1 f69"/>
                <a:gd name="f122" fmla="*/ f98 1 f68"/>
                <a:gd name="f123" fmla="*/ f99 1 f69"/>
                <a:gd name="f124" fmla="*/ f100 1 f69"/>
                <a:gd name="f125" fmla="*/ f101 1 f68"/>
                <a:gd name="f126" fmla="*/ f102 1 f69"/>
                <a:gd name="f127" fmla="*/ f103 1 f69"/>
                <a:gd name="f128" fmla="*/ f104 1 f68"/>
                <a:gd name="f129" fmla="*/ f105 1 f69"/>
                <a:gd name="f130" fmla="*/ f106 1 f68"/>
                <a:gd name="f131" fmla="*/ f107 1 f68"/>
                <a:gd name="f132" fmla="*/ f108 1 f69"/>
                <a:gd name="f133" fmla="*/ f109 1 f68"/>
                <a:gd name="f134" fmla="*/ f110 1 f69"/>
                <a:gd name="f135" fmla="*/ f111 f59 1"/>
                <a:gd name="f136" fmla="*/ f112 f59 1"/>
                <a:gd name="f137" fmla="*/ f114 f60 1"/>
                <a:gd name="f138" fmla="*/ f113 f60 1"/>
                <a:gd name="f139" fmla="*/ f115 f59 1"/>
                <a:gd name="f140" fmla="*/ f116 f60 1"/>
                <a:gd name="f141" fmla="*/ f117 f59 1"/>
                <a:gd name="f142" fmla="*/ f118 f60 1"/>
                <a:gd name="f143" fmla="*/ f119 f60 1"/>
                <a:gd name="f144" fmla="*/ f120 f60 1"/>
                <a:gd name="f145" fmla="*/ f121 f60 1"/>
                <a:gd name="f146" fmla="*/ f122 f59 1"/>
                <a:gd name="f147" fmla="*/ f123 f60 1"/>
                <a:gd name="f148" fmla="*/ f124 f60 1"/>
                <a:gd name="f149" fmla="*/ f125 f59 1"/>
                <a:gd name="f150" fmla="*/ f126 f60 1"/>
                <a:gd name="f151" fmla="*/ f127 f60 1"/>
                <a:gd name="f152" fmla="*/ f128 f59 1"/>
                <a:gd name="f153" fmla="*/ f129 f60 1"/>
                <a:gd name="f154" fmla="*/ f130 f59 1"/>
                <a:gd name="f155" fmla="*/ f131 f59 1"/>
                <a:gd name="f156" fmla="*/ f132 f60 1"/>
                <a:gd name="f157" fmla="*/ f133 f59 1"/>
                <a:gd name="f158" fmla="*/ f134 f60 1"/>
              </a:gdLst>
              <a:ahLst/>
              <a:cxnLst>
                <a:cxn ang="3cd4">
                  <a:pos x="hc" y="t"/>
                </a:cxn>
                <a:cxn ang="0">
                  <a:pos x="r" y="vc"/>
                </a:cxn>
                <a:cxn ang="cd4">
                  <a:pos x="hc" y="b"/>
                </a:cxn>
                <a:cxn ang="cd2">
                  <a:pos x="l" y="vc"/>
                </a:cxn>
                <a:cxn ang="f90">
                  <a:pos x="f139" y="f140"/>
                </a:cxn>
                <a:cxn ang="f90">
                  <a:pos x="f141" y="f142"/>
                </a:cxn>
                <a:cxn ang="f90">
                  <a:pos x="f141" y="f143"/>
                </a:cxn>
                <a:cxn ang="f90">
                  <a:pos x="f141" y="f143"/>
                </a:cxn>
                <a:cxn ang="f90">
                  <a:pos x="f141" y="f144"/>
                </a:cxn>
                <a:cxn ang="f90">
                  <a:pos x="f141" y="f145"/>
                </a:cxn>
                <a:cxn ang="f90">
                  <a:pos x="f141" y="f145"/>
                </a:cxn>
                <a:cxn ang="f90">
                  <a:pos x="f146" y="f147"/>
                </a:cxn>
                <a:cxn ang="f90">
                  <a:pos x="f146" y="f148"/>
                </a:cxn>
                <a:cxn ang="f90">
                  <a:pos x="f149" y="f150"/>
                </a:cxn>
                <a:cxn ang="f90">
                  <a:pos x="f149" y="f151"/>
                </a:cxn>
                <a:cxn ang="f90">
                  <a:pos x="f152" y="f153"/>
                </a:cxn>
                <a:cxn ang="f90">
                  <a:pos x="f154" y="f151"/>
                </a:cxn>
                <a:cxn ang="f90">
                  <a:pos x="f155" y="f156"/>
                </a:cxn>
                <a:cxn ang="f90">
                  <a:pos x="f155" y="f156"/>
                </a:cxn>
                <a:cxn ang="f90">
                  <a:pos x="f157" y="f158"/>
                </a:cxn>
                <a:cxn ang="f90">
                  <a:pos x="f139" y="f140"/>
                </a:cxn>
              </a:cxnLst>
              <a:rect l="f135" t="f138" r="f136" b="f137"/>
              <a:pathLst>
                <a:path w="28194" h="29346">
                  <a:moveTo>
                    <a:pt x="f8" y="f9"/>
                  </a:moveTo>
                  <a:cubicBezTo>
                    <a:pt x="f10" y="f11"/>
                    <a:pt x="f12" y="f13"/>
                    <a:pt x="f14" y="f15"/>
                  </a:cubicBezTo>
                  <a:cubicBezTo>
                    <a:pt x="f16" y="f17"/>
                    <a:pt x="f16" y="f18"/>
                    <a:pt x="f14" y="f19"/>
                  </a:cubicBezTo>
                  <a:lnTo>
                    <a:pt x="f14" y="f19"/>
                  </a:lnTo>
                  <a:cubicBezTo>
                    <a:pt x="f20" y="f21"/>
                    <a:pt x="f20" y="f22"/>
                    <a:pt x="f14" y="f23"/>
                  </a:cubicBezTo>
                  <a:lnTo>
                    <a:pt x="f14" y="f24"/>
                  </a:lnTo>
                  <a:lnTo>
                    <a:pt x="f14" y="f24"/>
                  </a:lnTo>
                  <a:cubicBezTo>
                    <a:pt x="f25" y="f26"/>
                    <a:pt x="f27" y="f28"/>
                    <a:pt x="f29" y="f30"/>
                  </a:cubicBezTo>
                  <a:cubicBezTo>
                    <a:pt x="f31" y="f32"/>
                    <a:pt x="f31" y="f33"/>
                    <a:pt x="f29" y="f34"/>
                  </a:cubicBezTo>
                  <a:lnTo>
                    <a:pt x="f35" y="f5"/>
                  </a:lnTo>
                  <a:cubicBezTo>
                    <a:pt x="f36" y="f37"/>
                    <a:pt x="f36" y="f38"/>
                    <a:pt x="f35" y="f39"/>
                  </a:cubicBezTo>
                  <a:cubicBezTo>
                    <a:pt x="f40" y="f41"/>
                    <a:pt x="f42" y="f43"/>
                    <a:pt x="f44" y="f45"/>
                  </a:cubicBezTo>
                  <a:cubicBezTo>
                    <a:pt x="f46" y="f47"/>
                    <a:pt x="f48" y="f49"/>
                    <a:pt x="f5" y="f39"/>
                  </a:cubicBezTo>
                  <a:lnTo>
                    <a:pt x="f50" y="f51"/>
                  </a:lnTo>
                  <a:lnTo>
                    <a:pt x="f50" y="f51"/>
                  </a:lnTo>
                  <a:lnTo>
                    <a:pt x="f52" y="f53"/>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0" name="Freeform: Shape 584">
              <a:extLst>
                <a:ext uri="{FF2B5EF4-FFF2-40B4-BE49-F238E27FC236}">
                  <a16:creationId xmlns:a16="http://schemas.microsoft.com/office/drawing/2014/main" id="{A9911F25-FC52-230F-EA36-F914F935A854}"/>
                </a:ext>
              </a:extLst>
            </p:cNvPr>
            <p:cNvSpPr/>
            <p:nvPr/>
          </p:nvSpPr>
          <p:spPr>
            <a:xfrm flipH="1">
              <a:off x="9330299" y="5372557"/>
              <a:ext cx="92957" cy="93680"/>
            </a:xfrm>
            <a:custGeom>
              <a:avLst/>
              <a:gdLst>
                <a:gd name="f0" fmla="val 10800000"/>
                <a:gd name="f1" fmla="val 5400000"/>
                <a:gd name="f2" fmla="val 180"/>
                <a:gd name="f3" fmla="val w"/>
                <a:gd name="f4" fmla="val h"/>
                <a:gd name="f5" fmla="val 0"/>
                <a:gd name="f6" fmla="val 92960"/>
                <a:gd name="f7" fmla="val 93680"/>
                <a:gd name="f8" fmla="val 85061"/>
                <a:gd name="f9" fmla="val 72588"/>
                <a:gd name="f10" fmla="val 12715"/>
                <a:gd name="f11" fmla="val 15957"/>
                <a:gd name="f12" fmla="val 3623"/>
                <a:gd name="f13" fmla="val 9089"/>
                <a:gd name="f14" fmla="val 12712"/>
                <a:gd name="f15" fmla="val 9587"/>
                <a:gd name="f16" fmla="val 16221"/>
                <a:gd name="f17" fmla="val 4196"/>
                <a:gd name="f18" fmla="val 16526"/>
                <a:gd name="f19" fmla="val 687"/>
                <a:gd name="f20" fmla="val 13399"/>
                <a:gd name="f21" fmla="val 445"/>
                <a:gd name="f22" fmla="val 13183"/>
                <a:gd name="f23" fmla="val 216"/>
                <a:gd name="f24" fmla="val 12954"/>
                <a:gd name="f25" fmla="val 77814"/>
                <a:gd name="f26" fmla="val 90894"/>
                <a:gd name="f27" fmla="val 81056"/>
                <a:gd name="f28" fmla="val 94402"/>
                <a:gd name="f29" fmla="val 86523"/>
                <a:gd name="f30" fmla="val 94631"/>
                <a:gd name="f31" fmla="val 90033"/>
                <a:gd name="f32" fmla="val 91389"/>
                <a:gd name="f33" fmla="val 90198"/>
                <a:gd name="f34" fmla="val 91237"/>
                <a:gd name="f35" fmla="val 90363"/>
                <a:gd name="f36" fmla="val 91072"/>
                <a:gd name="f37" fmla="val 90529"/>
                <a:gd name="f38" fmla="val 93771"/>
                <a:gd name="f39" fmla="val 87271"/>
                <a:gd name="f40" fmla="val 81804"/>
                <a:gd name="f41" fmla="val 78181"/>
                <a:gd name="f42" fmla="val 87731"/>
                <a:gd name="f43" fmla="val 75384"/>
                <a:gd name="f44" fmla="+- 0 0 -90"/>
                <a:gd name="f45" fmla="*/ f3 1 92960"/>
                <a:gd name="f46" fmla="*/ f4 1 93680"/>
                <a:gd name="f47" fmla="val f5"/>
                <a:gd name="f48" fmla="val f6"/>
                <a:gd name="f49" fmla="val f7"/>
                <a:gd name="f50" fmla="*/ f44 f0 1"/>
                <a:gd name="f51" fmla="+- f49 0 f47"/>
                <a:gd name="f52" fmla="+- f48 0 f47"/>
                <a:gd name="f53" fmla="*/ f50 1 f2"/>
                <a:gd name="f54" fmla="*/ f52 1 92960"/>
                <a:gd name="f55" fmla="*/ f51 1 93680"/>
                <a:gd name="f56" fmla="*/ 85061 f52 1"/>
                <a:gd name="f57" fmla="*/ 72588 f51 1"/>
                <a:gd name="f58" fmla="*/ 12715 f52 1"/>
                <a:gd name="f59" fmla="*/ 0 f51 1"/>
                <a:gd name="f60" fmla="*/ 12712 f51 1"/>
                <a:gd name="f61" fmla="*/ 687 f52 1"/>
                <a:gd name="f62" fmla="*/ 13399 f51 1"/>
                <a:gd name="f63" fmla="*/ 0 f52 1"/>
                <a:gd name="f64" fmla="*/ 77814 f52 1"/>
                <a:gd name="f65" fmla="*/ 90894 f51 1"/>
                <a:gd name="f66" fmla="*/ 90033 f52 1"/>
                <a:gd name="f67" fmla="*/ 91389 f51 1"/>
                <a:gd name="f68" fmla="*/ 90529 f52 1"/>
                <a:gd name="f69" fmla="*/ 78181 f51 1"/>
                <a:gd name="f70" fmla="*/ 87731 f52 1"/>
                <a:gd name="f71" fmla="*/ 75384 f51 1"/>
                <a:gd name="f72" fmla="+- f53 0 f1"/>
                <a:gd name="f73" fmla="*/ f56 1 92960"/>
                <a:gd name="f74" fmla="*/ f57 1 93680"/>
                <a:gd name="f75" fmla="*/ f58 1 92960"/>
                <a:gd name="f76" fmla="*/ f59 1 93680"/>
                <a:gd name="f77" fmla="*/ f60 1 93680"/>
                <a:gd name="f78" fmla="*/ f61 1 92960"/>
                <a:gd name="f79" fmla="*/ f62 1 93680"/>
                <a:gd name="f80" fmla="*/ f63 1 92960"/>
                <a:gd name="f81" fmla="*/ f64 1 92960"/>
                <a:gd name="f82" fmla="*/ f65 1 93680"/>
                <a:gd name="f83" fmla="*/ f66 1 92960"/>
                <a:gd name="f84" fmla="*/ f67 1 93680"/>
                <a:gd name="f85" fmla="*/ f68 1 92960"/>
                <a:gd name="f86" fmla="*/ f69 1 93680"/>
                <a:gd name="f87" fmla="*/ f70 1 92960"/>
                <a:gd name="f88" fmla="*/ f71 1 93680"/>
                <a:gd name="f89" fmla="*/ f47 1 f54"/>
                <a:gd name="f90" fmla="*/ f48 1 f54"/>
                <a:gd name="f91" fmla="*/ f47 1 f55"/>
                <a:gd name="f92" fmla="*/ f49 1 f55"/>
                <a:gd name="f93" fmla="*/ f73 1 f54"/>
                <a:gd name="f94" fmla="*/ f74 1 f55"/>
                <a:gd name="f95" fmla="*/ f75 1 f54"/>
                <a:gd name="f96" fmla="*/ f76 1 f55"/>
                <a:gd name="f97" fmla="*/ f77 1 f55"/>
                <a:gd name="f98" fmla="*/ f78 1 f54"/>
                <a:gd name="f99" fmla="*/ f79 1 f55"/>
                <a:gd name="f100" fmla="*/ f80 1 f54"/>
                <a:gd name="f101" fmla="*/ f81 1 f54"/>
                <a:gd name="f102" fmla="*/ f82 1 f55"/>
                <a:gd name="f103" fmla="*/ f83 1 f54"/>
                <a:gd name="f104" fmla="*/ f84 1 f55"/>
                <a:gd name="f105" fmla="*/ f85 1 f54"/>
                <a:gd name="f106" fmla="*/ f86 1 f55"/>
                <a:gd name="f107" fmla="*/ f87 1 f54"/>
                <a:gd name="f108" fmla="*/ f88 1 f55"/>
                <a:gd name="f109" fmla="*/ f89 f45 1"/>
                <a:gd name="f110" fmla="*/ f90 f45 1"/>
                <a:gd name="f111" fmla="*/ f92 f46 1"/>
                <a:gd name="f112" fmla="*/ f91 f46 1"/>
                <a:gd name="f113" fmla="*/ f93 f45 1"/>
                <a:gd name="f114" fmla="*/ f94 f46 1"/>
                <a:gd name="f115" fmla="*/ f95 f45 1"/>
                <a:gd name="f116" fmla="*/ f96 f46 1"/>
                <a:gd name="f117" fmla="*/ f97 f46 1"/>
                <a:gd name="f118" fmla="*/ f98 f45 1"/>
                <a:gd name="f119" fmla="*/ f99 f46 1"/>
                <a:gd name="f120" fmla="*/ f100 f45 1"/>
                <a:gd name="f121" fmla="*/ f101 f45 1"/>
                <a:gd name="f122" fmla="*/ f102 f46 1"/>
                <a:gd name="f123" fmla="*/ f103 f45 1"/>
                <a:gd name="f124" fmla="*/ f104 f46 1"/>
                <a:gd name="f125" fmla="*/ f105 f45 1"/>
                <a:gd name="f126" fmla="*/ f106 f46 1"/>
                <a:gd name="f127" fmla="*/ f107 f45 1"/>
                <a:gd name="f128" fmla="*/ f108 f46 1"/>
              </a:gdLst>
              <a:ahLst/>
              <a:cxnLst>
                <a:cxn ang="3cd4">
                  <a:pos x="hc" y="t"/>
                </a:cxn>
                <a:cxn ang="0">
                  <a:pos x="r" y="vc"/>
                </a:cxn>
                <a:cxn ang="cd4">
                  <a:pos x="hc" y="b"/>
                </a:cxn>
                <a:cxn ang="cd2">
                  <a:pos x="l" y="vc"/>
                </a:cxn>
                <a:cxn ang="f72">
                  <a:pos x="f113" y="f114"/>
                </a:cxn>
                <a:cxn ang="f72">
                  <a:pos x="f115" y="f116"/>
                </a:cxn>
                <a:cxn ang="f72">
                  <a:pos x="f115" y="f117"/>
                </a:cxn>
                <a:cxn ang="f72">
                  <a:pos x="f118" y="f119"/>
                </a:cxn>
                <a:cxn ang="f72">
                  <a:pos x="f120" y="f117"/>
                </a:cxn>
                <a:cxn ang="f72">
                  <a:pos x="f121" y="f122"/>
                </a:cxn>
                <a:cxn ang="f72">
                  <a:pos x="f123" y="f124"/>
                </a:cxn>
                <a:cxn ang="f72">
                  <a:pos x="f125" y="f122"/>
                </a:cxn>
                <a:cxn ang="f72">
                  <a:pos x="f125" y="f126"/>
                </a:cxn>
                <a:cxn ang="f72">
                  <a:pos x="f127" y="f128"/>
                </a:cxn>
              </a:cxnLst>
              <a:rect l="f109" t="f112" r="f110" b="f111"/>
              <a:pathLst>
                <a:path w="92960" h="93680">
                  <a:moveTo>
                    <a:pt x="f8" y="f9"/>
                  </a:moveTo>
                  <a:lnTo>
                    <a:pt x="f10" y="f5"/>
                  </a:lnTo>
                  <a:cubicBezTo>
                    <a:pt x="f11" y="f12"/>
                    <a:pt x="f11" y="f13"/>
                    <a:pt x="f10" y="f14"/>
                  </a:cubicBezTo>
                  <a:cubicBezTo>
                    <a:pt x="f15" y="f16"/>
                    <a:pt x="f17" y="f18"/>
                    <a:pt x="f19" y="f20"/>
                  </a:cubicBezTo>
                  <a:cubicBezTo>
                    <a:pt x="f21" y="f22"/>
                    <a:pt x="f23" y="f24"/>
                    <a:pt x="f5" y="f14"/>
                  </a:cubicBezTo>
                  <a:lnTo>
                    <a:pt x="f25" y="f26"/>
                  </a:lnTo>
                  <a:cubicBezTo>
                    <a:pt x="f27" y="f28"/>
                    <a:pt x="f29" y="f30"/>
                    <a:pt x="f31" y="f32"/>
                  </a:cubicBezTo>
                  <a:cubicBezTo>
                    <a:pt x="f33" y="f34"/>
                    <a:pt x="f35" y="f36"/>
                    <a:pt x="f37" y="f26"/>
                  </a:cubicBezTo>
                  <a:cubicBezTo>
                    <a:pt x="f38" y="f39"/>
                    <a:pt x="f38" y="f40"/>
                    <a:pt x="f37" y="f41"/>
                  </a:cubicBez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1" name="Freeform: Shape 585">
              <a:extLst>
                <a:ext uri="{FF2B5EF4-FFF2-40B4-BE49-F238E27FC236}">
                  <a16:creationId xmlns:a16="http://schemas.microsoft.com/office/drawing/2014/main" id="{90C91209-6640-FC81-26CB-FAAF512E96CA}"/>
                </a:ext>
              </a:extLst>
            </p:cNvPr>
            <p:cNvSpPr/>
            <p:nvPr/>
          </p:nvSpPr>
          <p:spPr>
            <a:xfrm flipH="1">
              <a:off x="9407859" y="5297805"/>
              <a:ext cx="89903" cy="90626"/>
            </a:xfrm>
            <a:custGeom>
              <a:avLst/>
              <a:gdLst>
                <a:gd name="f0" fmla="val 10800000"/>
                <a:gd name="f1" fmla="val 5400000"/>
                <a:gd name="f2" fmla="val 180"/>
                <a:gd name="f3" fmla="val w"/>
                <a:gd name="f4" fmla="val h"/>
                <a:gd name="f5" fmla="val 0"/>
                <a:gd name="f6" fmla="val 89908"/>
                <a:gd name="f7" fmla="val 90630"/>
                <a:gd name="f8" fmla="val 87477"/>
                <a:gd name="f9" fmla="val 87843"/>
                <a:gd name="f10" fmla="val 90719"/>
                <a:gd name="f11" fmla="val 84220"/>
                <a:gd name="f12" fmla="val 78753"/>
                <a:gd name="f13" fmla="val 75130"/>
                <a:gd name="f14" fmla="val 84680"/>
                <a:gd name="f15" fmla="val 72207"/>
                <a:gd name="f16" fmla="val 82010"/>
                <a:gd name="f17" fmla="val 69537"/>
                <a:gd name="f18" fmla="val 16021"/>
                <a:gd name="f19" fmla="val 3305"/>
                <a:gd name="f20" fmla="val 13605"/>
                <a:gd name="f21" fmla="val 890"/>
                <a:gd name="f22" fmla="val 12715"/>
                <a:gd name="f23" fmla="val 15893"/>
                <a:gd name="f24" fmla="val 3636"/>
                <a:gd name="f25" fmla="val 9077"/>
                <a:gd name="f26" fmla="val 12712"/>
                <a:gd name="f27" fmla="val 9587"/>
                <a:gd name="f28" fmla="val 16221"/>
                <a:gd name="f29" fmla="val 4196"/>
                <a:gd name="f30" fmla="val 16526"/>
                <a:gd name="f31" fmla="val 687"/>
                <a:gd name="f32" fmla="val 13399"/>
                <a:gd name="f33" fmla="val 445"/>
                <a:gd name="f34" fmla="val 13183"/>
                <a:gd name="f35" fmla="val 216"/>
                <a:gd name="f36" fmla="val 12954"/>
                <a:gd name="f37" fmla="val 74762"/>
                <a:gd name="f38" fmla="val 87716"/>
                <a:gd name="f39" fmla="val 77865"/>
                <a:gd name="f40" fmla="val 91262"/>
                <a:gd name="f41" fmla="val 83243"/>
                <a:gd name="f42" fmla="val 91618"/>
                <a:gd name="f43" fmla="val 86778"/>
                <a:gd name="f44" fmla="val 88529"/>
                <a:gd name="f45" fmla="val 87032"/>
                <a:gd name="f46" fmla="val 88313"/>
                <a:gd name="f47" fmla="val 87261"/>
                <a:gd name="f48" fmla="val 88084"/>
                <a:gd name="f49" fmla="+- 0 0 -90"/>
                <a:gd name="f50" fmla="*/ f3 1 89908"/>
                <a:gd name="f51" fmla="*/ f4 1 90630"/>
                <a:gd name="f52" fmla="val f5"/>
                <a:gd name="f53" fmla="val f6"/>
                <a:gd name="f54" fmla="val f7"/>
                <a:gd name="f55" fmla="*/ f49 f0 1"/>
                <a:gd name="f56" fmla="+- f54 0 f52"/>
                <a:gd name="f57" fmla="+- f53 0 f52"/>
                <a:gd name="f58" fmla="*/ f55 1 f2"/>
                <a:gd name="f59" fmla="*/ f57 1 89908"/>
                <a:gd name="f60" fmla="*/ f56 1 90630"/>
                <a:gd name="f61" fmla="*/ 87477 f57 1"/>
                <a:gd name="f62" fmla="*/ 87843 f56 1"/>
                <a:gd name="f63" fmla="*/ 75130 f56 1"/>
                <a:gd name="f64" fmla="*/ 84680 f57 1"/>
                <a:gd name="f65" fmla="*/ 72207 f56 1"/>
                <a:gd name="f66" fmla="*/ 82010 f57 1"/>
                <a:gd name="f67" fmla="*/ 69537 f56 1"/>
                <a:gd name="f68" fmla="*/ 16021 f57 1"/>
                <a:gd name="f69" fmla="*/ 3305 f56 1"/>
                <a:gd name="f70" fmla="*/ 13605 f57 1"/>
                <a:gd name="f71" fmla="*/ 890 f56 1"/>
                <a:gd name="f72" fmla="*/ 12715 f57 1"/>
                <a:gd name="f73" fmla="*/ 0 f56 1"/>
                <a:gd name="f74" fmla="*/ 12712 f56 1"/>
                <a:gd name="f75" fmla="*/ 687 f57 1"/>
                <a:gd name="f76" fmla="*/ 13399 f56 1"/>
                <a:gd name="f77" fmla="*/ 0 f57 1"/>
                <a:gd name="f78" fmla="*/ 74762 f57 1"/>
                <a:gd name="f79" fmla="*/ 87716 f56 1"/>
                <a:gd name="f80" fmla="*/ 86778 f57 1"/>
                <a:gd name="f81" fmla="*/ 88529 f56 1"/>
                <a:gd name="f82" fmla="+- f58 0 f1"/>
                <a:gd name="f83" fmla="*/ f61 1 89908"/>
                <a:gd name="f84" fmla="*/ f62 1 90630"/>
                <a:gd name="f85" fmla="*/ f63 1 90630"/>
                <a:gd name="f86" fmla="*/ f64 1 89908"/>
                <a:gd name="f87" fmla="*/ f65 1 90630"/>
                <a:gd name="f88" fmla="*/ f66 1 89908"/>
                <a:gd name="f89" fmla="*/ f67 1 90630"/>
                <a:gd name="f90" fmla="*/ f68 1 89908"/>
                <a:gd name="f91" fmla="*/ f69 1 90630"/>
                <a:gd name="f92" fmla="*/ f70 1 89908"/>
                <a:gd name="f93" fmla="*/ f71 1 90630"/>
                <a:gd name="f94" fmla="*/ f72 1 89908"/>
                <a:gd name="f95" fmla="*/ f73 1 90630"/>
                <a:gd name="f96" fmla="*/ f74 1 90630"/>
                <a:gd name="f97" fmla="*/ f75 1 89908"/>
                <a:gd name="f98" fmla="*/ f76 1 90630"/>
                <a:gd name="f99" fmla="*/ f77 1 89908"/>
                <a:gd name="f100" fmla="*/ f78 1 89908"/>
                <a:gd name="f101" fmla="*/ f79 1 90630"/>
                <a:gd name="f102" fmla="*/ f80 1 89908"/>
                <a:gd name="f103" fmla="*/ f81 1 90630"/>
                <a:gd name="f104" fmla="*/ f52 1 f59"/>
                <a:gd name="f105" fmla="*/ f53 1 f59"/>
                <a:gd name="f106" fmla="*/ f52 1 f60"/>
                <a:gd name="f107" fmla="*/ f54 1 f60"/>
                <a:gd name="f108" fmla="*/ f83 1 f59"/>
                <a:gd name="f109" fmla="*/ f84 1 f60"/>
                <a:gd name="f110" fmla="*/ f85 1 f60"/>
                <a:gd name="f111" fmla="*/ f86 1 f59"/>
                <a:gd name="f112" fmla="*/ f87 1 f60"/>
                <a:gd name="f113" fmla="*/ f88 1 f59"/>
                <a:gd name="f114" fmla="*/ f89 1 f60"/>
                <a:gd name="f115" fmla="*/ f90 1 f59"/>
                <a:gd name="f116" fmla="*/ f91 1 f60"/>
                <a:gd name="f117" fmla="*/ f92 1 f59"/>
                <a:gd name="f118" fmla="*/ f93 1 f60"/>
                <a:gd name="f119" fmla="*/ f94 1 f59"/>
                <a:gd name="f120" fmla="*/ f95 1 f60"/>
                <a:gd name="f121" fmla="*/ f96 1 f60"/>
                <a:gd name="f122" fmla="*/ f97 1 f59"/>
                <a:gd name="f123" fmla="*/ f98 1 f60"/>
                <a:gd name="f124" fmla="*/ f99 1 f59"/>
                <a:gd name="f125" fmla="*/ f100 1 f59"/>
                <a:gd name="f126" fmla="*/ f101 1 f60"/>
                <a:gd name="f127" fmla="*/ f102 1 f59"/>
                <a:gd name="f128" fmla="*/ f103 1 f60"/>
                <a:gd name="f129" fmla="*/ f104 f50 1"/>
                <a:gd name="f130" fmla="*/ f105 f50 1"/>
                <a:gd name="f131" fmla="*/ f107 f51 1"/>
                <a:gd name="f132" fmla="*/ f106 f51 1"/>
                <a:gd name="f133" fmla="*/ f108 f50 1"/>
                <a:gd name="f134" fmla="*/ f109 f51 1"/>
                <a:gd name="f135" fmla="*/ f110 f51 1"/>
                <a:gd name="f136" fmla="*/ f111 f50 1"/>
                <a:gd name="f137" fmla="*/ f112 f51 1"/>
                <a:gd name="f138" fmla="*/ f113 f50 1"/>
                <a:gd name="f139" fmla="*/ f114 f51 1"/>
                <a:gd name="f140" fmla="*/ f115 f50 1"/>
                <a:gd name="f141" fmla="*/ f116 f51 1"/>
                <a:gd name="f142" fmla="*/ f117 f50 1"/>
                <a:gd name="f143" fmla="*/ f118 f51 1"/>
                <a:gd name="f144" fmla="*/ f119 f50 1"/>
                <a:gd name="f145" fmla="*/ f120 f51 1"/>
                <a:gd name="f146" fmla="*/ f121 f51 1"/>
                <a:gd name="f147" fmla="*/ f122 f50 1"/>
                <a:gd name="f148" fmla="*/ f123 f51 1"/>
                <a:gd name="f149" fmla="*/ f124 f50 1"/>
                <a:gd name="f150" fmla="*/ f125 f50 1"/>
                <a:gd name="f151" fmla="*/ f126 f51 1"/>
                <a:gd name="f152" fmla="*/ f127 f50 1"/>
                <a:gd name="f153" fmla="*/ f128 f51 1"/>
              </a:gdLst>
              <a:ahLst/>
              <a:cxnLst>
                <a:cxn ang="3cd4">
                  <a:pos x="hc" y="t"/>
                </a:cxn>
                <a:cxn ang="0">
                  <a:pos x="r" y="vc"/>
                </a:cxn>
                <a:cxn ang="cd4">
                  <a:pos x="hc" y="b"/>
                </a:cxn>
                <a:cxn ang="cd2">
                  <a:pos x="l" y="vc"/>
                </a:cxn>
                <a:cxn ang="f82">
                  <a:pos x="f133" y="f134"/>
                </a:cxn>
                <a:cxn ang="f82">
                  <a:pos x="f133" y="f135"/>
                </a:cxn>
                <a:cxn ang="f82">
                  <a:pos x="f136" y="f137"/>
                </a:cxn>
                <a:cxn ang="f82">
                  <a:pos x="f138" y="f139"/>
                </a:cxn>
                <a:cxn ang="f82">
                  <a:pos x="f140" y="f141"/>
                </a:cxn>
                <a:cxn ang="f82">
                  <a:pos x="f142" y="f143"/>
                </a:cxn>
                <a:cxn ang="f82">
                  <a:pos x="f144" y="f145"/>
                </a:cxn>
                <a:cxn ang="f82">
                  <a:pos x="f144" y="f145"/>
                </a:cxn>
                <a:cxn ang="f82">
                  <a:pos x="f144" y="f146"/>
                </a:cxn>
                <a:cxn ang="f82">
                  <a:pos x="f147" y="f148"/>
                </a:cxn>
                <a:cxn ang="f82">
                  <a:pos x="f149" y="f146"/>
                </a:cxn>
                <a:cxn ang="f82">
                  <a:pos x="f150" y="f151"/>
                </a:cxn>
                <a:cxn ang="f82">
                  <a:pos x="f152" y="f153"/>
                </a:cxn>
                <a:cxn ang="f82">
                  <a:pos x="f133" y="f134"/>
                </a:cxn>
              </a:cxnLst>
              <a:rect l="f129" t="f132" r="f130" b="f131"/>
              <a:pathLst>
                <a:path w="89908" h="90630">
                  <a:moveTo>
                    <a:pt x="f8" y="f9"/>
                  </a:moveTo>
                  <a:cubicBezTo>
                    <a:pt x="f10" y="f11"/>
                    <a:pt x="f10" y="f12"/>
                    <a:pt x="f8" y="f13"/>
                  </a:cubicBezTo>
                  <a:lnTo>
                    <a:pt x="f14" y="f15"/>
                  </a:lnTo>
                  <a:lnTo>
                    <a:pt x="f16" y="f17"/>
                  </a:lnTo>
                  <a:lnTo>
                    <a:pt x="f18" y="f19"/>
                  </a:lnTo>
                  <a:lnTo>
                    <a:pt x="f20" y="f21"/>
                  </a:lnTo>
                  <a:lnTo>
                    <a:pt x="f22" y="f5"/>
                  </a:lnTo>
                  <a:lnTo>
                    <a:pt x="f22" y="f5"/>
                  </a:lnTo>
                  <a:cubicBezTo>
                    <a:pt x="f23" y="f24"/>
                    <a:pt x="f23" y="f25"/>
                    <a:pt x="f22" y="f26"/>
                  </a:cubicBezTo>
                  <a:cubicBezTo>
                    <a:pt x="f27" y="f28"/>
                    <a:pt x="f29" y="f30"/>
                    <a:pt x="f31" y="f32"/>
                  </a:cubicBezTo>
                  <a:cubicBezTo>
                    <a:pt x="f33" y="f34"/>
                    <a:pt x="f35" y="f36"/>
                    <a:pt x="f5" y="f26"/>
                  </a:cubicBez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2" name="Freeform: Shape 586">
              <a:extLst>
                <a:ext uri="{FF2B5EF4-FFF2-40B4-BE49-F238E27FC236}">
                  <a16:creationId xmlns:a16="http://schemas.microsoft.com/office/drawing/2014/main" id="{22BC3A6E-B22A-F151-31B0-458596684577}"/>
                </a:ext>
              </a:extLst>
            </p:cNvPr>
            <p:cNvSpPr/>
            <p:nvPr/>
          </p:nvSpPr>
          <p:spPr>
            <a:xfrm flipH="1">
              <a:off x="9482666" y="5235991"/>
              <a:ext cx="76480" cy="77989"/>
            </a:xfrm>
            <a:custGeom>
              <a:avLst/>
              <a:gdLst>
                <a:gd name="f0" fmla="val 10800000"/>
                <a:gd name="f1" fmla="val 5400000"/>
                <a:gd name="f2" fmla="val 180"/>
                <a:gd name="f3" fmla="val w"/>
                <a:gd name="f4" fmla="val h"/>
                <a:gd name="f5" fmla="val 0"/>
                <a:gd name="f6" fmla="val 76478"/>
                <a:gd name="f7" fmla="val 77990"/>
                <a:gd name="f8" fmla="val 74095"/>
                <a:gd name="f9" fmla="val 74653"/>
                <a:gd name="f10" fmla="val 77273"/>
                <a:gd name="f11" fmla="val 71018"/>
                <a:gd name="f12" fmla="val 65577"/>
                <a:gd name="f13" fmla="val 61941"/>
                <a:gd name="f14" fmla="val 23236"/>
                <a:gd name="f15" fmla="val 11092"/>
                <a:gd name="f16" fmla="val 14463"/>
                <a:gd name="f17" fmla="val 2193"/>
                <a:gd name="f18" fmla="val 11259"/>
                <a:gd name="f19" fmla="val -731"/>
                <a:gd name="f20" fmla="val 6351"/>
                <a:gd name="f21" fmla="val 3147"/>
                <a:gd name="f22" fmla="val 1875"/>
                <a:gd name="f23" fmla="val 3083"/>
                <a:gd name="f24" fmla="val 858"/>
                <a:gd name="f25" fmla="val 4735"/>
                <a:gd name="f26" fmla="val 95"/>
                <a:gd name="f27" fmla="val 6261"/>
                <a:gd name="f28" fmla="val 7278"/>
                <a:gd name="f29" fmla="val 7913"/>
                <a:gd name="f30" fmla="val -32"/>
                <a:gd name="f31" fmla="val 8498"/>
                <a:gd name="f32" fmla="val 9108"/>
                <a:gd name="f33" fmla="val 9693"/>
                <a:gd name="f34" fmla="val 32"/>
                <a:gd name="f35" fmla="val 10202"/>
                <a:gd name="f36" fmla="val 10710"/>
                <a:gd name="f37" fmla="val 11219"/>
                <a:gd name="f38" fmla="val 159"/>
                <a:gd name="f39" fmla="val 11473"/>
                <a:gd name="f40" fmla="val 11727"/>
                <a:gd name="f41" fmla="val 11981"/>
                <a:gd name="f42" fmla="val 19"/>
                <a:gd name="f43" fmla="val 12401"/>
                <a:gd name="f44" fmla="val 12833"/>
                <a:gd name="f45" fmla="val 13253"/>
                <a:gd name="f46" fmla="val 299"/>
                <a:gd name="f47" fmla="val 13774"/>
                <a:gd name="f48" fmla="val 604"/>
                <a:gd name="f49" fmla="val 14244"/>
                <a:gd name="f50" fmla="val 985"/>
                <a:gd name="f51" fmla="val 14651"/>
                <a:gd name="f52" fmla="val 1163"/>
                <a:gd name="f53" fmla="val 15045"/>
                <a:gd name="f54" fmla="val 1430"/>
                <a:gd name="f55" fmla="val 15388"/>
                <a:gd name="f56" fmla="val 1748"/>
                <a:gd name="f57" fmla="val 15668"/>
                <a:gd name="f58" fmla="val 61634"/>
                <a:gd name="f59" fmla="val 75798"/>
                <a:gd name="f60" fmla="val 65131"/>
                <a:gd name="f61" fmla="val 78950"/>
                <a:gd name="f62" fmla="val 70522"/>
                <a:gd name="f63" fmla="val 78671"/>
                <a:gd name="f64" fmla="val 73662"/>
                <a:gd name="f65" fmla="val 75175"/>
                <a:gd name="f66" fmla="val 73815"/>
                <a:gd name="f67" fmla="val 74997"/>
                <a:gd name="f68" fmla="val 73955"/>
                <a:gd name="f69" fmla="val 74832"/>
                <a:gd name="f70" fmla="+- 0 0 -90"/>
                <a:gd name="f71" fmla="*/ f3 1 76478"/>
                <a:gd name="f72" fmla="*/ f4 1 77990"/>
                <a:gd name="f73" fmla="val f5"/>
                <a:gd name="f74" fmla="val f6"/>
                <a:gd name="f75" fmla="val f7"/>
                <a:gd name="f76" fmla="*/ f70 f0 1"/>
                <a:gd name="f77" fmla="+- f75 0 f73"/>
                <a:gd name="f78" fmla="+- f74 0 f73"/>
                <a:gd name="f79" fmla="*/ f76 1 f2"/>
                <a:gd name="f80" fmla="*/ f78 1 76478"/>
                <a:gd name="f81" fmla="*/ f77 1 77990"/>
                <a:gd name="f82" fmla="*/ 74095 f78 1"/>
                <a:gd name="f83" fmla="*/ 74653 f77 1"/>
                <a:gd name="f84" fmla="*/ 61941 f77 1"/>
                <a:gd name="f85" fmla="*/ 23236 f78 1"/>
                <a:gd name="f86" fmla="*/ 11092 f77 1"/>
                <a:gd name="f87" fmla="*/ 14463 f78 1"/>
                <a:gd name="f88" fmla="*/ 2193 f77 1"/>
                <a:gd name="f89" fmla="*/ 3147 f78 1"/>
                <a:gd name="f90" fmla="*/ 1875 f78 1"/>
                <a:gd name="f91" fmla="*/ 3083 f77 1"/>
                <a:gd name="f92" fmla="*/ 858 f78 1"/>
                <a:gd name="f93" fmla="*/ 4735 f77 1"/>
                <a:gd name="f94" fmla="*/ 95 f78 1"/>
                <a:gd name="f95" fmla="*/ 6261 f77 1"/>
                <a:gd name="f96" fmla="*/ 7913 f77 1"/>
                <a:gd name="f97" fmla="*/ 9693 f77 1"/>
                <a:gd name="f98" fmla="*/ 11219 f77 1"/>
                <a:gd name="f99" fmla="*/ 11981 f77 1"/>
                <a:gd name="f100" fmla="*/ 13253 f77 1"/>
                <a:gd name="f101" fmla="*/ 985 f78 1"/>
                <a:gd name="f102" fmla="*/ 14651 f77 1"/>
                <a:gd name="f103" fmla="*/ 1748 f78 1"/>
                <a:gd name="f104" fmla="*/ 15668 f77 1"/>
                <a:gd name="f105" fmla="*/ 61634 f78 1"/>
                <a:gd name="f106" fmla="*/ 75798 f77 1"/>
                <a:gd name="f107" fmla="*/ 73662 f78 1"/>
                <a:gd name="f108" fmla="*/ 75175 f77 1"/>
                <a:gd name="f109" fmla="+- f79 0 f1"/>
                <a:gd name="f110" fmla="*/ f82 1 76478"/>
                <a:gd name="f111" fmla="*/ f83 1 77990"/>
                <a:gd name="f112" fmla="*/ f84 1 77990"/>
                <a:gd name="f113" fmla="*/ f85 1 76478"/>
                <a:gd name="f114" fmla="*/ f86 1 77990"/>
                <a:gd name="f115" fmla="*/ f87 1 76478"/>
                <a:gd name="f116" fmla="*/ f88 1 77990"/>
                <a:gd name="f117" fmla="*/ f89 1 76478"/>
                <a:gd name="f118" fmla="*/ f90 1 76478"/>
                <a:gd name="f119" fmla="*/ f91 1 77990"/>
                <a:gd name="f120" fmla="*/ f92 1 76478"/>
                <a:gd name="f121" fmla="*/ f93 1 77990"/>
                <a:gd name="f122" fmla="*/ f94 1 76478"/>
                <a:gd name="f123" fmla="*/ f95 1 77990"/>
                <a:gd name="f124" fmla="*/ f96 1 77990"/>
                <a:gd name="f125" fmla="*/ f97 1 77990"/>
                <a:gd name="f126" fmla="*/ f98 1 77990"/>
                <a:gd name="f127" fmla="*/ f99 1 77990"/>
                <a:gd name="f128" fmla="*/ f100 1 77990"/>
                <a:gd name="f129" fmla="*/ f101 1 76478"/>
                <a:gd name="f130" fmla="*/ f102 1 77990"/>
                <a:gd name="f131" fmla="*/ f103 1 76478"/>
                <a:gd name="f132" fmla="*/ f104 1 77990"/>
                <a:gd name="f133" fmla="*/ f105 1 76478"/>
                <a:gd name="f134" fmla="*/ f106 1 77990"/>
                <a:gd name="f135" fmla="*/ f107 1 76478"/>
                <a:gd name="f136" fmla="*/ f108 1 77990"/>
                <a:gd name="f137" fmla="*/ f73 1 f80"/>
                <a:gd name="f138" fmla="*/ f74 1 f80"/>
                <a:gd name="f139" fmla="*/ f73 1 f81"/>
                <a:gd name="f140" fmla="*/ f75 1 f81"/>
                <a:gd name="f141" fmla="*/ f110 1 f80"/>
                <a:gd name="f142" fmla="*/ f111 1 f81"/>
                <a:gd name="f143" fmla="*/ f112 1 f81"/>
                <a:gd name="f144" fmla="*/ f113 1 f80"/>
                <a:gd name="f145" fmla="*/ f114 1 f81"/>
                <a:gd name="f146" fmla="*/ f115 1 f80"/>
                <a:gd name="f147" fmla="*/ f116 1 f81"/>
                <a:gd name="f148" fmla="*/ f117 1 f80"/>
                <a:gd name="f149" fmla="*/ f118 1 f80"/>
                <a:gd name="f150" fmla="*/ f119 1 f81"/>
                <a:gd name="f151" fmla="*/ f120 1 f80"/>
                <a:gd name="f152" fmla="*/ f121 1 f81"/>
                <a:gd name="f153" fmla="*/ f122 1 f80"/>
                <a:gd name="f154" fmla="*/ f123 1 f81"/>
                <a:gd name="f155" fmla="*/ f124 1 f81"/>
                <a:gd name="f156" fmla="*/ f125 1 f81"/>
                <a:gd name="f157" fmla="*/ f126 1 f81"/>
                <a:gd name="f158" fmla="*/ f127 1 f81"/>
                <a:gd name="f159" fmla="*/ f128 1 f81"/>
                <a:gd name="f160" fmla="*/ f129 1 f80"/>
                <a:gd name="f161" fmla="*/ f130 1 f81"/>
                <a:gd name="f162" fmla="*/ f131 1 f80"/>
                <a:gd name="f163" fmla="*/ f132 1 f81"/>
                <a:gd name="f164" fmla="*/ f133 1 f80"/>
                <a:gd name="f165" fmla="*/ f134 1 f81"/>
                <a:gd name="f166" fmla="*/ f135 1 f80"/>
                <a:gd name="f167" fmla="*/ f136 1 f81"/>
                <a:gd name="f168" fmla="*/ f137 f71 1"/>
                <a:gd name="f169" fmla="*/ f138 f71 1"/>
                <a:gd name="f170" fmla="*/ f140 f72 1"/>
                <a:gd name="f171" fmla="*/ f139 f72 1"/>
                <a:gd name="f172" fmla="*/ f141 f71 1"/>
                <a:gd name="f173" fmla="*/ f142 f72 1"/>
                <a:gd name="f174" fmla="*/ f143 f72 1"/>
                <a:gd name="f175" fmla="*/ f144 f71 1"/>
                <a:gd name="f176" fmla="*/ f145 f72 1"/>
                <a:gd name="f177" fmla="*/ f146 f71 1"/>
                <a:gd name="f178" fmla="*/ f147 f72 1"/>
                <a:gd name="f179" fmla="*/ f148 f71 1"/>
                <a:gd name="f180" fmla="*/ f149 f71 1"/>
                <a:gd name="f181" fmla="*/ f150 f72 1"/>
                <a:gd name="f182" fmla="*/ f151 f71 1"/>
                <a:gd name="f183" fmla="*/ f152 f72 1"/>
                <a:gd name="f184" fmla="*/ f153 f71 1"/>
                <a:gd name="f185" fmla="*/ f154 f72 1"/>
                <a:gd name="f186" fmla="*/ f155 f72 1"/>
                <a:gd name="f187" fmla="*/ f156 f72 1"/>
                <a:gd name="f188" fmla="*/ f157 f72 1"/>
                <a:gd name="f189" fmla="*/ f158 f72 1"/>
                <a:gd name="f190" fmla="*/ f159 f72 1"/>
                <a:gd name="f191" fmla="*/ f160 f71 1"/>
                <a:gd name="f192" fmla="*/ f161 f72 1"/>
                <a:gd name="f193" fmla="*/ f162 f71 1"/>
                <a:gd name="f194" fmla="*/ f163 f72 1"/>
                <a:gd name="f195" fmla="*/ f164 f71 1"/>
                <a:gd name="f196" fmla="*/ f165 f72 1"/>
                <a:gd name="f197" fmla="*/ f166 f71 1"/>
                <a:gd name="f198" fmla="*/ f167 f72 1"/>
              </a:gdLst>
              <a:ahLst/>
              <a:cxnLst>
                <a:cxn ang="3cd4">
                  <a:pos x="hc" y="t"/>
                </a:cxn>
                <a:cxn ang="0">
                  <a:pos x="r" y="vc"/>
                </a:cxn>
                <a:cxn ang="cd4">
                  <a:pos x="hc" y="b"/>
                </a:cxn>
                <a:cxn ang="cd2">
                  <a:pos x="l" y="vc"/>
                </a:cxn>
                <a:cxn ang="f109">
                  <a:pos x="f172" y="f173"/>
                </a:cxn>
                <a:cxn ang="f109">
                  <a:pos x="f172" y="f174"/>
                </a:cxn>
                <a:cxn ang="f109">
                  <a:pos x="f172" y="f174"/>
                </a:cxn>
                <a:cxn ang="f109">
                  <a:pos x="f175" y="f176"/>
                </a:cxn>
                <a:cxn ang="f109">
                  <a:pos x="f177" y="f178"/>
                </a:cxn>
                <a:cxn ang="f109">
                  <a:pos x="f179" y="f178"/>
                </a:cxn>
                <a:cxn ang="f109">
                  <a:pos x="f180" y="f181"/>
                </a:cxn>
                <a:cxn ang="f109">
                  <a:pos x="f180" y="f181"/>
                </a:cxn>
                <a:cxn ang="f109">
                  <a:pos x="f182" y="f183"/>
                </a:cxn>
                <a:cxn ang="f109">
                  <a:pos x="f184" y="f185"/>
                </a:cxn>
                <a:cxn ang="f109">
                  <a:pos x="f184" y="f186"/>
                </a:cxn>
                <a:cxn ang="f109">
                  <a:pos x="f184" y="f187"/>
                </a:cxn>
                <a:cxn ang="f109">
                  <a:pos x="f184" y="f188"/>
                </a:cxn>
                <a:cxn ang="f109">
                  <a:pos x="f184" y="f189"/>
                </a:cxn>
                <a:cxn ang="f109">
                  <a:pos x="f184" y="f190"/>
                </a:cxn>
                <a:cxn ang="f109">
                  <a:pos x="f191" y="f192"/>
                </a:cxn>
                <a:cxn ang="f109">
                  <a:pos x="f191" y="f192"/>
                </a:cxn>
                <a:cxn ang="f109">
                  <a:pos x="f193" y="f194"/>
                </a:cxn>
                <a:cxn ang="f109">
                  <a:pos x="f195" y="f196"/>
                </a:cxn>
                <a:cxn ang="f109">
                  <a:pos x="f197" y="f198"/>
                </a:cxn>
                <a:cxn ang="f109">
                  <a:pos x="f172" y="f173"/>
                </a:cxn>
              </a:cxnLst>
              <a:rect l="f168" t="f171" r="f169" b="f170"/>
              <a:pathLst>
                <a:path w="76478" h="77990">
                  <a:moveTo>
                    <a:pt x="f8" y="f9"/>
                  </a:moveTo>
                  <a:cubicBezTo>
                    <a:pt x="f10" y="f11"/>
                    <a:pt x="f10" y="f12"/>
                    <a:pt x="f8" y="f13"/>
                  </a:cubicBezTo>
                  <a:lnTo>
                    <a:pt x="f8" y="f13"/>
                  </a:lnTo>
                  <a:lnTo>
                    <a:pt x="f14" y="f15"/>
                  </a:lnTo>
                  <a:lnTo>
                    <a:pt x="f16" y="f17"/>
                  </a:lnTo>
                  <a:cubicBezTo>
                    <a:pt x="f18" y="f19"/>
                    <a:pt x="f20" y="f19"/>
                    <a:pt x="f21" y="f17"/>
                  </a:cubicBezTo>
                  <a:lnTo>
                    <a:pt x="f22" y="f23"/>
                  </a:lnTo>
                  <a:lnTo>
                    <a:pt x="f22" y="f23"/>
                  </a:lnTo>
                  <a:lnTo>
                    <a:pt x="f24" y="f25"/>
                  </a:lnTo>
                  <a:lnTo>
                    <a:pt x="f26" y="f27"/>
                  </a:lnTo>
                  <a:cubicBezTo>
                    <a:pt x="f26" y="f27"/>
                    <a:pt x="f26" y="f28"/>
                    <a:pt x="f26" y="f29"/>
                  </a:cubicBezTo>
                  <a:cubicBezTo>
                    <a:pt x="f30" y="f31"/>
                    <a:pt x="f30" y="f32"/>
                    <a:pt x="f26" y="f33"/>
                  </a:cubicBezTo>
                  <a:cubicBezTo>
                    <a:pt x="f34" y="f35"/>
                    <a:pt x="f34" y="f36"/>
                    <a:pt x="f26" y="f37"/>
                  </a:cubicBezTo>
                  <a:cubicBezTo>
                    <a:pt x="f38" y="f39"/>
                    <a:pt x="f38" y="f40"/>
                    <a:pt x="f26" y="f41"/>
                  </a:cubicBezTo>
                  <a:cubicBezTo>
                    <a:pt x="f42" y="f43"/>
                    <a:pt x="f42" y="f44"/>
                    <a:pt x="f26" y="f45"/>
                  </a:cubicBezTo>
                  <a:cubicBezTo>
                    <a:pt x="f46" y="f47"/>
                    <a:pt x="f48" y="f49"/>
                    <a:pt x="f50" y="f51"/>
                  </a:cubicBezTo>
                  <a:lnTo>
                    <a:pt x="f50" y="f51"/>
                  </a:lnTo>
                  <a:cubicBezTo>
                    <a:pt x="f52" y="f53"/>
                    <a:pt x="f54" y="f55"/>
                    <a:pt x="f56" y="f57"/>
                  </a:cubicBezTo>
                  <a:lnTo>
                    <a:pt x="f58" y="f59"/>
                  </a:lnTo>
                  <a:cubicBezTo>
                    <a:pt x="f60" y="f61"/>
                    <a:pt x="f62" y="f63"/>
                    <a:pt x="f64" y="f65"/>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3" name="Freeform: Shape 587">
              <a:extLst>
                <a:ext uri="{FF2B5EF4-FFF2-40B4-BE49-F238E27FC236}">
                  <a16:creationId xmlns:a16="http://schemas.microsoft.com/office/drawing/2014/main" id="{C72F87CC-1A16-0CB4-CF48-5E45488CBDAE}"/>
                </a:ext>
              </a:extLst>
            </p:cNvPr>
            <p:cNvSpPr/>
            <p:nvPr/>
          </p:nvSpPr>
          <p:spPr>
            <a:xfrm flipH="1">
              <a:off x="10877738" y="3453496"/>
              <a:ext cx="162699" cy="90516"/>
            </a:xfrm>
            <a:custGeom>
              <a:avLst/>
              <a:gdLst>
                <a:gd name="f0" fmla="val 10800000"/>
                <a:gd name="f1" fmla="val 5400000"/>
                <a:gd name="f2" fmla="val 180"/>
                <a:gd name="f3" fmla="val w"/>
                <a:gd name="f4" fmla="val h"/>
                <a:gd name="f5" fmla="val 0"/>
                <a:gd name="f6" fmla="val 162695"/>
                <a:gd name="f7" fmla="val 90512"/>
                <a:gd name="f8" fmla="val 11189"/>
                <a:gd name="f9" fmla="val 77800"/>
                <a:gd name="f10" fmla="val 13409"/>
                <a:gd name="f11" fmla="val 82503"/>
                <a:gd name="f12" fmla="val 11498"/>
                <a:gd name="f13" fmla="val 88135"/>
                <a:gd name="f14" fmla="val 6866"/>
                <a:gd name="f15" fmla="val 152067"/>
                <a:gd name="f16" fmla="val 20086"/>
                <a:gd name="f17" fmla="val 157407"/>
                <a:gd name="f18" fmla="val 17543"/>
                <a:gd name="f19" fmla="val 162099"/>
                <a:gd name="f20" fmla="val 15217"/>
                <a:gd name="f21" fmla="val 164019"/>
                <a:gd name="f22" fmla="val 9534"/>
                <a:gd name="f23" fmla="val 161731"/>
                <a:gd name="f24" fmla="val 4831"/>
                <a:gd name="f25" fmla="val 161235"/>
                <a:gd name="f26" fmla="val 3737"/>
                <a:gd name="f27" fmla="val 160548"/>
                <a:gd name="f28" fmla="val 2759"/>
                <a:gd name="f29" fmla="val 159696"/>
                <a:gd name="f30" fmla="val 1907"/>
                <a:gd name="f31" fmla="val 158870"/>
                <a:gd name="f32" fmla="val 1068"/>
                <a:gd name="f33" fmla="val 157865"/>
                <a:gd name="f34" fmla="val 420"/>
                <a:gd name="f35" fmla="val 156772"/>
                <a:gd name="f36" fmla="val 154610"/>
                <a:gd name="f37" fmla="val 153339"/>
                <a:gd name="f38" fmla="val 152195"/>
                <a:gd name="f39" fmla="val 102"/>
                <a:gd name="f40" fmla="val 151076"/>
                <a:gd name="f41" fmla="val 407"/>
                <a:gd name="f42" fmla="val 150033"/>
                <a:gd name="f43" fmla="val 890"/>
                <a:gd name="f44" fmla="val 5467"/>
                <a:gd name="f45" fmla="val 70681"/>
                <a:gd name="f46" fmla="val 73223"/>
                <a:gd name="f47" fmla="val 4353"/>
                <a:gd name="f48" fmla="val 71520"/>
                <a:gd name="f49" fmla="val 9273"/>
                <a:gd name="f50" fmla="val 73541"/>
                <a:gd name="f51" fmla="+- 0 0 -90"/>
                <a:gd name="f52" fmla="*/ f3 1 162695"/>
                <a:gd name="f53" fmla="*/ f4 1 90512"/>
                <a:gd name="f54" fmla="val f5"/>
                <a:gd name="f55" fmla="val f6"/>
                <a:gd name="f56" fmla="val f7"/>
                <a:gd name="f57" fmla="*/ f51 f0 1"/>
                <a:gd name="f58" fmla="+- f56 0 f54"/>
                <a:gd name="f59" fmla="+- f55 0 f54"/>
                <a:gd name="f60" fmla="*/ f57 1 f2"/>
                <a:gd name="f61" fmla="*/ f59 1 162695"/>
                <a:gd name="f62" fmla="*/ f58 1 90512"/>
                <a:gd name="f63" fmla="*/ 11189 f59 1"/>
                <a:gd name="f64" fmla="*/ 77800 f58 1"/>
                <a:gd name="f65" fmla="*/ 6866 f59 1"/>
                <a:gd name="f66" fmla="*/ 90512 f58 1"/>
                <a:gd name="f67" fmla="*/ 152067 f59 1"/>
                <a:gd name="f68" fmla="*/ 20086 f58 1"/>
                <a:gd name="f69" fmla="*/ 157407 f59 1"/>
                <a:gd name="f70" fmla="*/ 17543 f58 1"/>
                <a:gd name="f71" fmla="*/ 161731 f59 1"/>
                <a:gd name="f72" fmla="*/ 4831 f58 1"/>
                <a:gd name="f73" fmla="*/ 159696 f59 1"/>
                <a:gd name="f74" fmla="*/ 1907 f58 1"/>
                <a:gd name="f75" fmla="*/ 156772 f59 1"/>
                <a:gd name="f76" fmla="*/ 0 f58 1"/>
                <a:gd name="f77" fmla="*/ 154610 f59 1"/>
                <a:gd name="f78" fmla="*/ 153339 f59 1"/>
                <a:gd name="f79" fmla="*/ 150033 f59 1"/>
                <a:gd name="f80" fmla="*/ 890 f58 1"/>
                <a:gd name="f81" fmla="*/ 5467 f59 1"/>
                <a:gd name="f82" fmla="*/ 70681 f58 1"/>
                <a:gd name="f83" fmla="*/ 0 f59 1"/>
                <a:gd name="f84" fmla="*/ 73223 f58 1"/>
                <a:gd name="f85" fmla="+- f60 0 f1"/>
                <a:gd name="f86" fmla="*/ f63 1 162695"/>
                <a:gd name="f87" fmla="*/ f64 1 90512"/>
                <a:gd name="f88" fmla="*/ f65 1 162695"/>
                <a:gd name="f89" fmla="*/ f66 1 90512"/>
                <a:gd name="f90" fmla="*/ f67 1 162695"/>
                <a:gd name="f91" fmla="*/ f68 1 90512"/>
                <a:gd name="f92" fmla="*/ f69 1 162695"/>
                <a:gd name="f93" fmla="*/ f70 1 90512"/>
                <a:gd name="f94" fmla="*/ f71 1 162695"/>
                <a:gd name="f95" fmla="*/ f72 1 90512"/>
                <a:gd name="f96" fmla="*/ f73 1 162695"/>
                <a:gd name="f97" fmla="*/ f74 1 90512"/>
                <a:gd name="f98" fmla="*/ f75 1 162695"/>
                <a:gd name="f99" fmla="*/ f76 1 90512"/>
                <a:gd name="f100" fmla="*/ f77 1 162695"/>
                <a:gd name="f101" fmla="*/ f78 1 162695"/>
                <a:gd name="f102" fmla="*/ f79 1 162695"/>
                <a:gd name="f103" fmla="*/ f80 1 90512"/>
                <a:gd name="f104" fmla="*/ f81 1 162695"/>
                <a:gd name="f105" fmla="*/ f82 1 90512"/>
                <a:gd name="f106" fmla="*/ f83 1 162695"/>
                <a:gd name="f107" fmla="*/ f84 1 90512"/>
                <a:gd name="f108" fmla="*/ f54 1 f61"/>
                <a:gd name="f109" fmla="*/ f55 1 f61"/>
                <a:gd name="f110" fmla="*/ f54 1 f62"/>
                <a:gd name="f111" fmla="*/ f56 1 f62"/>
                <a:gd name="f112" fmla="*/ f86 1 f61"/>
                <a:gd name="f113" fmla="*/ f87 1 f62"/>
                <a:gd name="f114" fmla="*/ f88 1 f61"/>
                <a:gd name="f115" fmla="*/ f89 1 f62"/>
                <a:gd name="f116" fmla="*/ f90 1 f61"/>
                <a:gd name="f117" fmla="*/ f91 1 f62"/>
                <a:gd name="f118" fmla="*/ f92 1 f61"/>
                <a:gd name="f119" fmla="*/ f93 1 f62"/>
                <a:gd name="f120" fmla="*/ f94 1 f61"/>
                <a:gd name="f121" fmla="*/ f95 1 f62"/>
                <a:gd name="f122" fmla="*/ f96 1 f61"/>
                <a:gd name="f123" fmla="*/ f97 1 f62"/>
                <a:gd name="f124" fmla="*/ f98 1 f61"/>
                <a:gd name="f125" fmla="*/ f99 1 f62"/>
                <a:gd name="f126" fmla="*/ f100 1 f61"/>
                <a:gd name="f127" fmla="*/ f101 1 f61"/>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3 1"/>
                <a:gd name="f144" fmla="*/ f118 f52 1"/>
                <a:gd name="f145" fmla="*/ f119 f53 1"/>
                <a:gd name="f146" fmla="*/ f120 f52 1"/>
                <a:gd name="f147" fmla="*/ f121 f53 1"/>
                <a:gd name="f148" fmla="*/ f122 f52 1"/>
                <a:gd name="f149" fmla="*/ f123 f53 1"/>
                <a:gd name="f150" fmla="*/ f124 f52 1"/>
                <a:gd name="f151" fmla="*/ f125 f53 1"/>
                <a:gd name="f152" fmla="*/ f126 f52 1"/>
                <a:gd name="f153" fmla="*/ f127 f52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3"/>
                </a:cxn>
                <a:cxn ang="f85">
                  <a:pos x="f144" y="f145"/>
                </a:cxn>
                <a:cxn ang="f85">
                  <a:pos x="f146" y="f147"/>
                </a:cxn>
                <a:cxn ang="f85">
                  <a:pos x="f148" y="f149"/>
                </a:cxn>
                <a:cxn ang="f85">
                  <a:pos x="f148" y="f149"/>
                </a:cxn>
                <a:cxn ang="f85">
                  <a:pos x="f150" y="f151"/>
                </a:cxn>
                <a:cxn ang="f85">
                  <a:pos x="f152" y="f151"/>
                </a:cxn>
                <a:cxn ang="f85">
                  <a:pos x="f153" y="f151"/>
                </a:cxn>
                <a:cxn ang="f85">
                  <a:pos x="f154" y="f155"/>
                </a:cxn>
                <a:cxn ang="f85">
                  <a:pos x="f154" y="f155"/>
                </a:cxn>
                <a:cxn ang="f85">
                  <a:pos x="f156" y="f157"/>
                </a:cxn>
                <a:cxn ang="f85">
                  <a:pos x="f158" y="f159"/>
                </a:cxn>
                <a:cxn ang="f85">
                  <a:pos x="f138" y="f139"/>
                </a:cxn>
              </a:cxnLst>
              <a:rect l="f134" t="f137" r="f135" b="f136"/>
              <a:pathLst>
                <a:path w="162695" h="90512">
                  <a:moveTo>
                    <a:pt x="f8" y="f9"/>
                  </a:moveTo>
                  <a:cubicBezTo>
                    <a:pt x="f10" y="f11"/>
                    <a:pt x="f12" y="f13"/>
                    <a:pt x="f14" y="f7"/>
                  </a:cubicBezTo>
                  <a:lnTo>
                    <a:pt x="f15" y="f16"/>
                  </a:lnTo>
                  <a:lnTo>
                    <a:pt x="f17" y="f18"/>
                  </a:lnTo>
                  <a:cubicBezTo>
                    <a:pt x="f19" y="f20"/>
                    <a:pt x="f21" y="f22"/>
                    <a:pt x="f23" y="f24"/>
                  </a:cubicBezTo>
                  <a:cubicBezTo>
                    <a:pt x="f25" y="f26"/>
                    <a:pt x="f27" y="f28"/>
                    <a:pt x="f29" y="f30"/>
                  </a:cubicBezTo>
                  <a:lnTo>
                    <a:pt x="f29" y="f30"/>
                  </a:lnTo>
                  <a:cubicBezTo>
                    <a:pt x="f31" y="f32"/>
                    <a:pt x="f33" y="f34"/>
                    <a:pt x="f35" y="f5"/>
                  </a:cubicBezTo>
                  <a:lnTo>
                    <a:pt x="f36" y="f5"/>
                  </a:lnTo>
                  <a:lnTo>
                    <a:pt x="f37" y="f5"/>
                  </a:lnTo>
                  <a:cubicBezTo>
                    <a:pt x="f38" y="f39"/>
                    <a:pt x="f40" y="f41"/>
                    <a:pt x="f42" y="f43"/>
                  </a:cubicBezTo>
                  <a:lnTo>
                    <a:pt x="f42" y="f43"/>
                  </a:lnTo>
                  <a:lnTo>
                    <a:pt x="f44" y="f45"/>
                  </a:lnTo>
                  <a:lnTo>
                    <a:pt x="f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4" name="Freeform: Shape 588">
              <a:extLst>
                <a:ext uri="{FF2B5EF4-FFF2-40B4-BE49-F238E27FC236}">
                  <a16:creationId xmlns:a16="http://schemas.microsoft.com/office/drawing/2014/main" id="{B2E7CF70-B7EB-E8E0-1F9E-93942AA2408C}"/>
                </a:ext>
              </a:extLst>
            </p:cNvPr>
            <p:cNvSpPr/>
            <p:nvPr/>
          </p:nvSpPr>
          <p:spPr>
            <a:xfrm flipH="1">
              <a:off x="11028322" y="3525505"/>
              <a:ext cx="34866" cy="27102"/>
            </a:xfrm>
            <a:custGeom>
              <a:avLst/>
              <a:gdLst>
                <a:gd name="f0" fmla="val 10800000"/>
                <a:gd name="f1" fmla="val 5400000"/>
                <a:gd name="f2" fmla="val 180"/>
                <a:gd name="f3" fmla="val w"/>
                <a:gd name="f4" fmla="val h"/>
                <a:gd name="f5" fmla="val 0"/>
                <a:gd name="f6" fmla="val 34865"/>
                <a:gd name="f7" fmla="val 27101"/>
                <a:gd name="f8" fmla="val 1009"/>
                <a:gd name="f9" fmla="val 21807"/>
                <a:gd name="f10" fmla="val 2861"/>
                <a:gd name="f11" fmla="val 26205"/>
                <a:gd name="f12" fmla="val 7929"/>
                <a:gd name="f13" fmla="val 28277"/>
                <a:gd name="f14" fmla="val 12330"/>
                <a:gd name="f15" fmla="val 26421"/>
                <a:gd name="f16" fmla="val 12458"/>
                <a:gd name="f17" fmla="val 26371"/>
                <a:gd name="f18" fmla="val 12582"/>
                <a:gd name="f19" fmla="val 26320"/>
                <a:gd name="f20" fmla="val 12707"/>
                <a:gd name="f21" fmla="val 26256"/>
                <a:gd name="f22" fmla="val 29617"/>
                <a:gd name="f23" fmla="val 18120"/>
                <a:gd name="f24" fmla="val 34249"/>
                <a:gd name="f25" fmla="val 15743"/>
                <a:gd name="f26" fmla="val 36162"/>
                <a:gd name="f27" fmla="val 10111"/>
                <a:gd name="f28" fmla="val 33940"/>
                <a:gd name="f29" fmla="val 5408"/>
                <a:gd name="f30" fmla="val 32081"/>
                <a:gd name="f31" fmla="val 933"/>
                <a:gd name="f32" fmla="val 26946"/>
                <a:gd name="f33" fmla="val -1190"/>
                <a:gd name="f34" fmla="val 22472"/>
                <a:gd name="f35" fmla="val 679"/>
                <a:gd name="f36" fmla="val 22352"/>
                <a:gd name="f37" fmla="val 730"/>
                <a:gd name="f38" fmla="val 22234"/>
                <a:gd name="f39" fmla="val 781"/>
                <a:gd name="f40" fmla="val 22116"/>
                <a:gd name="f41" fmla="val 831"/>
                <a:gd name="f42" fmla="val 10291"/>
                <a:gd name="f43" fmla="val 6679"/>
                <a:gd name="f44" fmla="val 5332"/>
                <a:gd name="f45" fmla="val 9095"/>
                <a:gd name="f46" fmla="val 650"/>
                <a:gd name="f47" fmla="val 11344"/>
                <a:gd name="f48" fmla="val -1320"/>
                <a:gd name="f49" fmla="val 16963"/>
                <a:gd name="f50" fmla="val 932"/>
                <a:gd name="f51" fmla="val 21654"/>
                <a:gd name="f52" fmla="val 957"/>
                <a:gd name="f53" fmla="val 21705"/>
                <a:gd name="f54" fmla="val 983"/>
                <a:gd name="f55" fmla="val 21756"/>
                <a:gd name="f56" fmla="+- 0 0 -90"/>
                <a:gd name="f57" fmla="*/ f3 1 34865"/>
                <a:gd name="f58" fmla="*/ f4 1 27101"/>
                <a:gd name="f59" fmla="val f5"/>
                <a:gd name="f60" fmla="val f6"/>
                <a:gd name="f61" fmla="val f7"/>
                <a:gd name="f62" fmla="*/ f56 f0 1"/>
                <a:gd name="f63" fmla="+- f61 0 f59"/>
                <a:gd name="f64" fmla="+- f60 0 f59"/>
                <a:gd name="f65" fmla="*/ f62 1 f2"/>
                <a:gd name="f66" fmla="*/ f64 1 34865"/>
                <a:gd name="f67" fmla="*/ f63 1 27101"/>
                <a:gd name="f68" fmla="*/ 1009 f64 1"/>
                <a:gd name="f69" fmla="*/ 21807 f63 1"/>
                <a:gd name="f70" fmla="*/ 12330 f64 1"/>
                <a:gd name="f71" fmla="*/ 26421 f63 1"/>
                <a:gd name="f72" fmla="*/ 12707 f64 1"/>
                <a:gd name="f73" fmla="*/ 26256 f63 1"/>
                <a:gd name="f74" fmla="*/ 29617 f64 1"/>
                <a:gd name="f75" fmla="*/ 18120 f63 1"/>
                <a:gd name="f76" fmla="*/ 33940 f64 1"/>
                <a:gd name="f77" fmla="*/ 5408 f63 1"/>
                <a:gd name="f78" fmla="*/ 22472 f64 1"/>
                <a:gd name="f79" fmla="*/ 679 f63 1"/>
                <a:gd name="f80" fmla="*/ 22116 f64 1"/>
                <a:gd name="f81" fmla="*/ 831 f63 1"/>
                <a:gd name="f82" fmla="*/ 10291 f64 1"/>
                <a:gd name="f83" fmla="*/ 6679 f63 1"/>
                <a:gd name="f84" fmla="*/ 5332 f64 1"/>
                <a:gd name="f85" fmla="*/ 9095 f63 1"/>
                <a:gd name="f86" fmla="*/ 932 f64 1"/>
                <a:gd name="f87" fmla="*/ 21654 f63 1"/>
                <a:gd name="f88" fmla="+- f65 0 f1"/>
                <a:gd name="f89" fmla="*/ f68 1 34865"/>
                <a:gd name="f90" fmla="*/ f69 1 27101"/>
                <a:gd name="f91" fmla="*/ f70 1 34865"/>
                <a:gd name="f92" fmla="*/ f71 1 27101"/>
                <a:gd name="f93" fmla="*/ f72 1 34865"/>
                <a:gd name="f94" fmla="*/ f73 1 27101"/>
                <a:gd name="f95" fmla="*/ f74 1 34865"/>
                <a:gd name="f96" fmla="*/ f75 1 27101"/>
                <a:gd name="f97" fmla="*/ f76 1 34865"/>
                <a:gd name="f98" fmla="*/ f77 1 27101"/>
                <a:gd name="f99" fmla="*/ f78 1 34865"/>
                <a:gd name="f100" fmla="*/ f79 1 27101"/>
                <a:gd name="f101" fmla="*/ f80 1 34865"/>
                <a:gd name="f102" fmla="*/ f81 1 27101"/>
                <a:gd name="f103" fmla="*/ f82 1 34865"/>
                <a:gd name="f104" fmla="*/ f83 1 27101"/>
                <a:gd name="f105" fmla="*/ f84 1 34865"/>
                <a:gd name="f106" fmla="*/ f85 1 27101"/>
                <a:gd name="f107" fmla="*/ f86 1 34865"/>
                <a:gd name="f108" fmla="*/ f87 1 27101"/>
                <a:gd name="f109" fmla="*/ f59 1 f66"/>
                <a:gd name="f110" fmla="*/ f60 1 f66"/>
                <a:gd name="f111" fmla="*/ f59 1 f67"/>
                <a:gd name="f112" fmla="*/ f61 1 f67"/>
                <a:gd name="f113" fmla="*/ f89 1 f66"/>
                <a:gd name="f114" fmla="*/ f90 1 f67"/>
                <a:gd name="f115" fmla="*/ f91 1 f66"/>
                <a:gd name="f116" fmla="*/ f92 1 f67"/>
                <a:gd name="f117" fmla="*/ f93 1 f66"/>
                <a:gd name="f118" fmla="*/ f94 1 f67"/>
                <a:gd name="f119" fmla="*/ f95 1 f66"/>
                <a:gd name="f120" fmla="*/ f96 1 f67"/>
                <a:gd name="f121" fmla="*/ f97 1 f66"/>
                <a:gd name="f122" fmla="*/ f98 1 f67"/>
                <a:gd name="f123" fmla="*/ f99 1 f66"/>
                <a:gd name="f124" fmla="*/ f100 1 f67"/>
                <a:gd name="f125" fmla="*/ f101 1 f66"/>
                <a:gd name="f126" fmla="*/ f102 1 f67"/>
                <a:gd name="f127" fmla="*/ f103 1 f66"/>
                <a:gd name="f128" fmla="*/ f104 1 f67"/>
                <a:gd name="f129" fmla="*/ f105 1 f66"/>
                <a:gd name="f130" fmla="*/ f106 1 f67"/>
                <a:gd name="f131" fmla="*/ f107 1 f66"/>
                <a:gd name="f132" fmla="*/ f108 1 f67"/>
                <a:gd name="f133" fmla="*/ f109 f57 1"/>
                <a:gd name="f134" fmla="*/ f110 f57 1"/>
                <a:gd name="f135" fmla="*/ f112 f58 1"/>
                <a:gd name="f136" fmla="*/ f111 f58 1"/>
                <a:gd name="f137" fmla="*/ f113 f57 1"/>
                <a:gd name="f138" fmla="*/ f114 f58 1"/>
                <a:gd name="f139" fmla="*/ f115 f57 1"/>
                <a:gd name="f140" fmla="*/ f116 f58 1"/>
                <a:gd name="f141" fmla="*/ f117 f57 1"/>
                <a:gd name="f142" fmla="*/ f118 f58 1"/>
                <a:gd name="f143" fmla="*/ f119 f57 1"/>
                <a:gd name="f144" fmla="*/ f120 f58 1"/>
                <a:gd name="f145" fmla="*/ f121 f57 1"/>
                <a:gd name="f146" fmla="*/ f122 f58 1"/>
                <a:gd name="f147" fmla="*/ f123 f57 1"/>
                <a:gd name="f148" fmla="*/ f124 f58 1"/>
                <a:gd name="f149" fmla="*/ f125 f57 1"/>
                <a:gd name="f150" fmla="*/ f126 f58 1"/>
                <a:gd name="f151" fmla="*/ f127 f57 1"/>
                <a:gd name="f152" fmla="*/ f128 f58 1"/>
                <a:gd name="f153" fmla="*/ f129 f57 1"/>
                <a:gd name="f154" fmla="*/ f130 f58 1"/>
                <a:gd name="f155" fmla="*/ f131 f57 1"/>
                <a:gd name="f156" fmla="*/ f132 f58 1"/>
              </a:gdLst>
              <a:ahLst/>
              <a:cxnLst>
                <a:cxn ang="3cd4">
                  <a:pos x="hc" y="t"/>
                </a:cxn>
                <a:cxn ang="0">
                  <a:pos x="r" y="vc"/>
                </a:cxn>
                <a:cxn ang="cd4">
                  <a:pos x="hc" y="b"/>
                </a:cxn>
                <a:cxn ang="cd2">
                  <a:pos x="l" y="vc"/>
                </a:cxn>
                <a:cxn ang="f88">
                  <a:pos x="f137" y="f138"/>
                </a:cxn>
                <a:cxn ang="f88">
                  <a:pos x="f139" y="f140"/>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37" y="f138"/>
                </a:cxn>
              </a:cxnLst>
              <a:rect l="f133" t="f136" r="f134" b="f135"/>
              <a:pathLst>
                <a:path w="34865" h="27101">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lnTo>
                    <a:pt x="f42" y="f43"/>
                  </a:lnTo>
                  <a:lnTo>
                    <a:pt x="f44" y="f45"/>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5" name="Freeform: Shape 589">
              <a:extLst>
                <a:ext uri="{FF2B5EF4-FFF2-40B4-BE49-F238E27FC236}">
                  <a16:creationId xmlns:a16="http://schemas.microsoft.com/office/drawing/2014/main" id="{C0EA26B0-A3B9-CC53-EA73-8EAE18694C9F}"/>
                </a:ext>
              </a:extLst>
            </p:cNvPr>
            <p:cNvSpPr/>
            <p:nvPr/>
          </p:nvSpPr>
          <p:spPr>
            <a:xfrm flipH="1">
              <a:off x="8898264" y="4452177"/>
              <a:ext cx="44759" cy="147876"/>
            </a:xfrm>
            <a:custGeom>
              <a:avLst/>
              <a:gdLst>
                <a:gd name="f0" fmla="val 10800000"/>
                <a:gd name="f1" fmla="val 5400000"/>
                <a:gd name="f2" fmla="val 180"/>
                <a:gd name="f3" fmla="val w"/>
                <a:gd name="f4" fmla="val h"/>
                <a:gd name="f5" fmla="val 0"/>
                <a:gd name="f6" fmla="val 44757"/>
                <a:gd name="f7" fmla="val 147879"/>
                <a:gd name="f8" fmla="val 6995"/>
                <a:gd name="f9" fmla="val 147718"/>
                <a:gd name="f10" fmla="val 11827"/>
                <a:gd name="f11" fmla="val 148646"/>
                <a:gd name="f12" fmla="val 16480"/>
                <a:gd name="f13" fmla="val 145481"/>
                <a:gd name="f14" fmla="val 17408"/>
                <a:gd name="f15" fmla="val 140650"/>
                <a:gd name="f16" fmla="val 140637"/>
                <a:gd name="f17" fmla="val 17421"/>
                <a:gd name="f18" fmla="val 140612"/>
                <a:gd name="f19" fmla="val 140599"/>
                <a:gd name="f20" fmla="val 18438"/>
                <a:gd name="f21" fmla="val 135133"/>
                <a:gd name="f22" fmla="val 19328"/>
                <a:gd name="f23" fmla="val 130937"/>
                <a:gd name="f24" fmla="val 44758"/>
                <a:gd name="f25" fmla="val 3814"/>
                <a:gd name="f26" fmla="val 43944"/>
                <a:gd name="f27" fmla="val 8594"/>
                <a:gd name="f28" fmla="val 39418"/>
                <a:gd name="f29" fmla="val 11797"/>
                <a:gd name="f30" fmla="val 34637"/>
                <a:gd name="f31" fmla="val 10996"/>
                <a:gd name="f32" fmla="val 34535"/>
                <a:gd name="f33" fmla="val 10971"/>
                <a:gd name="f34" fmla="val 34433"/>
                <a:gd name="f35" fmla="val 10958"/>
                <a:gd name="f36" fmla="val 34332"/>
                <a:gd name="f37" fmla="val 10932"/>
                <a:gd name="f38" fmla="val 29424"/>
                <a:gd name="f39" fmla="val 9801"/>
                <a:gd name="f40" fmla="val 26360"/>
                <a:gd name="f41" fmla="val 4907"/>
                <a:gd name="f42" fmla="val 27466"/>
                <a:gd name="f43" fmla="val 129"/>
                <a:gd name="f44" fmla="val 137294"/>
                <a:gd name="f45" fmla="val -672"/>
                <a:gd name="f46" fmla="val 142036"/>
                <a:gd name="f47" fmla="val 2329"/>
                <a:gd name="f48" fmla="val 146587"/>
                <a:gd name="f49" fmla="+- 0 0 -90"/>
                <a:gd name="f50" fmla="*/ f3 1 44757"/>
                <a:gd name="f51" fmla="*/ f4 1 147879"/>
                <a:gd name="f52" fmla="val f5"/>
                <a:gd name="f53" fmla="val f6"/>
                <a:gd name="f54" fmla="val f7"/>
                <a:gd name="f55" fmla="*/ f49 f0 1"/>
                <a:gd name="f56" fmla="+- f54 0 f52"/>
                <a:gd name="f57" fmla="+- f53 0 f52"/>
                <a:gd name="f58" fmla="*/ f55 1 f2"/>
                <a:gd name="f59" fmla="*/ f57 1 44757"/>
                <a:gd name="f60" fmla="*/ f56 1 147879"/>
                <a:gd name="f61" fmla="*/ 6995 f57 1"/>
                <a:gd name="f62" fmla="*/ 147718 f56 1"/>
                <a:gd name="f63" fmla="*/ 17408 f57 1"/>
                <a:gd name="f64" fmla="*/ 140650 f56 1"/>
                <a:gd name="f65" fmla="*/ 17421 f57 1"/>
                <a:gd name="f66" fmla="*/ 140599 f56 1"/>
                <a:gd name="f67" fmla="*/ 18438 f57 1"/>
                <a:gd name="f68" fmla="*/ 135133 f56 1"/>
                <a:gd name="f69" fmla="*/ 19328 f57 1"/>
                <a:gd name="f70" fmla="*/ 130937 f56 1"/>
                <a:gd name="f71" fmla="*/ 44758 f57 1"/>
                <a:gd name="f72" fmla="*/ 3814 f56 1"/>
                <a:gd name="f73" fmla="*/ 34637 f57 1"/>
                <a:gd name="f74" fmla="*/ 10996 f56 1"/>
                <a:gd name="f75" fmla="*/ 34332 f57 1"/>
                <a:gd name="f76" fmla="*/ 10932 f56 1"/>
                <a:gd name="f77" fmla="*/ 27466 f57 1"/>
                <a:gd name="f78" fmla="*/ 0 f56 1"/>
                <a:gd name="f79" fmla="*/ 129 f57 1"/>
                <a:gd name="f80" fmla="*/ 137294 f56 1"/>
                <a:gd name="f81" fmla="+- f58 0 f1"/>
                <a:gd name="f82" fmla="*/ f61 1 44757"/>
                <a:gd name="f83" fmla="*/ f62 1 147879"/>
                <a:gd name="f84" fmla="*/ f63 1 44757"/>
                <a:gd name="f85" fmla="*/ f64 1 147879"/>
                <a:gd name="f86" fmla="*/ f65 1 44757"/>
                <a:gd name="f87" fmla="*/ f66 1 147879"/>
                <a:gd name="f88" fmla="*/ f67 1 44757"/>
                <a:gd name="f89" fmla="*/ f68 1 147879"/>
                <a:gd name="f90" fmla="*/ f69 1 44757"/>
                <a:gd name="f91" fmla="*/ f70 1 147879"/>
                <a:gd name="f92" fmla="*/ f71 1 44757"/>
                <a:gd name="f93" fmla="*/ f72 1 147879"/>
                <a:gd name="f94" fmla="*/ f73 1 44757"/>
                <a:gd name="f95" fmla="*/ f74 1 147879"/>
                <a:gd name="f96" fmla="*/ f75 1 44757"/>
                <a:gd name="f97" fmla="*/ f76 1 147879"/>
                <a:gd name="f98" fmla="*/ f77 1 44757"/>
                <a:gd name="f99" fmla="*/ f78 1 147879"/>
                <a:gd name="f100" fmla="*/ f79 1 44757"/>
                <a:gd name="f101" fmla="*/ f80 1 147879"/>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59"/>
                <a:gd name="f115" fmla="*/ f91 1 f60"/>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0 1"/>
                <a:gd name="f139" fmla="*/ f115 f51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8" y="f139"/>
                </a:cxn>
                <a:cxn ang="f81">
                  <a:pos x="f140" y="f141"/>
                </a:cxn>
                <a:cxn ang="f81">
                  <a:pos x="f142" y="f143"/>
                </a:cxn>
                <a:cxn ang="f81">
                  <a:pos x="f144" y="f145"/>
                </a:cxn>
                <a:cxn ang="f81">
                  <a:pos x="f146" y="f147"/>
                </a:cxn>
                <a:cxn ang="f81">
                  <a:pos x="f148" y="f149"/>
                </a:cxn>
                <a:cxn ang="f81">
                  <a:pos x="f130" y="f131"/>
                </a:cxn>
              </a:cxnLst>
              <a:rect l="f126" t="f129" r="f127" b="f128"/>
              <a:pathLst>
                <a:path w="44757" h="147879">
                  <a:moveTo>
                    <a:pt x="f8" y="f9"/>
                  </a:moveTo>
                  <a:cubicBezTo>
                    <a:pt x="f10" y="f11"/>
                    <a:pt x="f12" y="f13"/>
                    <a:pt x="f14" y="f15"/>
                  </a:cubicBezTo>
                  <a:cubicBezTo>
                    <a:pt x="f14" y="f16"/>
                    <a:pt x="f17" y="f18"/>
                    <a:pt x="f17" y="f19"/>
                  </a:cubicBezTo>
                  <a:lnTo>
                    <a:pt x="f20" y="f21"/>
                  </a:lnTo>
                  <a:lnTo>
                    <a:pt x="f22" y="f23"/>
                  </a:lnTo>
                  <a:lnTo>
                    <a:pt x="f24" y="f25"/>
                  </a:lnTo>
                  <a:cubicBezTo>
                    <a:pt x="f26" y="f27"/>
                    <a:pt x="f28" y="f29"/>
                    <a:pt x="f30" y="f31"/>
                  </a:cubicBezTo>
                  <a:cubicBezTo>
                    <a:pt x="f32" y="f33"/>
                    <a:pt x="f34" y="f35"/>
                    <a:pt x="f36" y="f37"/>
                  </a:cubicBezTo>
                  <a:cubicBezTo>
                    <a:pt x="f38" y="f39"/>
                    <a:pt x="f40" y="f41"/>
                    <a:pt x="f42" y="f5"/>
                  </a:cubicBezTo>
                  <a:lnTo>
                    <a:pt x="f43" y="f44"/>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6" name="Freeform: Shape 590">
              <a:extLst>
                <a:ext uri="{FF2B5EF4-FFF2-40B4-BE49-F238E27FC236}">
                  <a16:creationId xmlns:a16="http://schemas.microsoft.com/office/drawing/2014/main" id="{FBB3CBE3-E10A-391A-7F67-9A2FB9E67E0F}"/>
                </a:ext>
              </a:extLst>
            </p:cNvPr>
            <p:cNvSpPr/>
            <p:nvPr/>
          </p:nvSpPr>
          <p:spPr>
            <a:xfrm flipH="1">
              <a:off x="9266355" y="5078010"/>
              <a:ext cx="117436" cy="76251"/>
            </a:xfrm>
            <a:custGeom>
              <a:avLst/>
              <a:gdLst>
                <a:gd name="f0" fmla="val 10800000"/>
                <a:gd name="f1" fmla="val 5400000"/>
                <a:gd name="f2" fmla="val 180"/>
                <a:gd name="f3" fmla="val w"/>
                <a:gd name="f4" fmla="val h"/>
                <a:gd name="f5" fmla="val 0"/>
                <a:gd name="f6" fmla="val 117439"/>
                <a:gd name="f7" fmla="val 76255"/>
                <a:gd name="f8" fmla="val 112862"/>
                <a:gd name="f9" fmla="val 19069"/>
                <a:gd name="f10" fmla="val 117440"/>
                <a:gd name="f11" fmla="val 16526"/>
                <a:gd name="f12" fmla="val 113358"/>
                <a:gd name="f13" fmla="val 18852"/>
                <a:gd name="f14" fmla="val 108145"/>
                <a:gd name="f15" fmla="val 17441"/>
                <a:gd name="f16" fmla="val 105818"/>
                <a:gd name="f17" fmla="val 13348"/>
                <a:gd name="f18" fmla="val 105704"/>
                <a:gd name="f19" fmla="val 13145"/>
                <a:gd name="f20" fmla="val 105589"/>
                <a:gd name="f21" fmla="val 12928"/>
                <a:gd name="f22" fmla="val 105488"/>
                <a:gd name="f23" fmla="val 12712"/>
                <a:gd name="f24" fmla="val 103097"/>
                <a:gd name="f25" fmla="val 8174"/>
                <a:gd name="f26" fmla="val 104725"/>
                <a:gd name="f27" fmla="val 2555"/>
                <a:gd name="f28" fmla="val 109175"/>
                <a:gd name="f29" fmla="val 4788"/>
                <a:gd name="f30" fmla="val 58604"/>
                <a:gd name="f31" fmla="val 337"/>
                <a:gd name="f32" fmla="val 61159"/>
                <a:gd name="f33" fmla="val -1290"/>
                <a:gd name="f34" fmla="val 66778"/>
                <a:gd name="f35" fmla="val 1100"/>
                <a:gd name="f36" fmla="val 71316"/>
                <a:gd name="f37" fmla="val 3084"/>
                <a:gd name="f38" fmla="val 75588"/>
                <a:gd name="f39" fmla="val 8144"/>
                <a:gd name="f40" fmla="val 77444"/>
                <a:gd name="f41" fmla="val 12416"/>
                <a:gd name="f42" fmla="val 75460"/>
                <a:gd name="f43" fmla="val 12633"/>
                <a:gd name="f44" fmla="val 75359"/>
                <a:gd name="f45" fmla="val 12849"/>
                <a:gd name="f46" fmla="val 75244"/>
                <a:gd name="f47" fmla="val 13052"/>
                <a:gd name="f48" fmla="val 75130"/>
                <a:gd name="f49" fmla="val 109429"/>
                <a:gd name="f50" fmla="val 21103"/>
                <a:gd name="f51" fmla="+- 0 0 -90"/>
                <a:gd name="f52" fmla="*/ f3 1 117439"/>
                <a:gd name="f53" fmla="*/ f4 1 76255"/>
                <a:gd name="f54" fmla="val f5"/>
                <a:gd name="f55" fmla="val f6"/>
                <a:gd name="f56" fmla="val f7"/>
                <a:gd name="f57" fmla="*/ f51 f0 1"/>
                <a:gd name="f58" fmla="+- f56 0 f54"/>
                <a:gd name="f59" fmla="+- f55 0 f54"/>
                <a:gd name="f60" fmla="*/ f57 1 f2"/>
                <a:gd name="f61" fmla="*/ f59 1 117439"/>
                <a:gd name="f62" fmla="*/ f58 1 76255"/>
                <a:gd name="f63" fmla="*/ 112862 f59 1"/>
                <a:gd name="f64" fmla="*/ 19069 f58 1"/>
                <a:gd name="f65" fmla="*/ 117440 f59 1"/>
                <a:gd name="f66" fmla="*/ 16526 f58 1"/>
                <a:gd name="f67" fmla="*/ 105818 f59 1"/>
                <a:gd name="f68" fmla="*/ 13348 f58 1"/>
                <a:gd name="f69" fmla="*/ 105488 f59 1"/>
                <a:gd name="f70" fmla="*/ 12712 f58 1"/>
                <a:gd name="f71" fmla="*/ 109175 f59 1"/>
                <a:gd name="f72" fmla="*/ 0 f58 1"/>
                <a:gd name="f73" fmla="*/ 4788 f59 1"/>
                <a:gd name="f74" fmla="*/ 58604 f58 1"/>
                <a:gd name="f75" fmla="*/ 1100 f59 1"/>
                <a:gd name="f76" fmla="*/ 71316 f58 1"/>
                <a:gd name="f77" fmla="*/ 12416 f59 1"/>
                <a:gd name="f78" fmla="*/ 75460 f58 1"/>
                <a:gd name="f79" fmla="*/ 13052 f59 1"/>
                <a:gd name="f80" fmla="*/ 75130 f58 1"/>
                <a:gd name="f81" fmla="*/ 109429 f59 1"/>
                <a:gd name="f82" fmla="*/ 21103 f58 1"/>
                <a:gd name="f83" fmla="+- f60 0 f1"/>
                <a:gd name="f84" fmla="*/ f63 1 117439"/>
                <a:gd name="f85" fmla="*/ f64 1 76255"/>
                <a:gd name="f86" fmla="*/ f65 1 117439"/>
                <a:gd name="f87" fmla="*/ f66 1 76255"/>
                <a:gd name="f88" fmla="*/ f67 1 117439"/>
                <a:gd name="f89" fmla="*/ f68 1 76255"/>
                <a:gd name="f90" fmla="*/ f69 1 117439"/>
                <a:gd name="f91" fmla="*/ f70 1 76255"/>
                <a:gd name="f92" fmla="*/ f71 1 117439"/>
                <a:gd name="f93" fmla="*/ f72 1 76255"/>
                <a:gd name="f94" fmla="*/ f73 1 117439"/>
                <a:gd name="f95" fmla="*/ f74 1 76255"/>
                <a:gd name="f96" fmla="*/ f75 1 117439"/>
                <a:gd name="f97" fmla="*/ f76 1 76255"/>
                <a:gd name="f98" fmla="*/ f77 1 117439"/>
                <a:gd name="f99" fmla="*/ f78 1 76255"/>
                <a:gd name="f100" fmla="*/ f79 1 117439"/>
                <a:gd name="f101" fmla="*/ f80 1 76255"/>
                <a:gd name="f102" fmla="*/ f81 1 117439"/>
                <a:gd name="f103" fmla="*/ f82 1 76255"/>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Lst>
              <a:rect l="f128" t="f131" r="f129" b="f130"/>
              <a:pathLst>
                <a:path w="117439" h="76255">
                  <a:moveTo>
                    <a:pt x="f8" y="f9"/>
                  </a:moveTo>
                  <a:lnTo>
                    <a:pt x="f10" y="f11"/>
                  </a:lnTo>
                  <a:cubicBezTo>
                    <a:pt x="f12" y="f13"/>
                    <a:pt x="f14" y="f15"/>
                    <a:pt x="f16" y="f17"/>
                  </a:cubicBezTo>
                  <a:cubicBezTo>
                    <a:pt x="f18" y="f19"/>
                    <a:pt x="f20" y="f21"/>
                    <a:pt x="f22" y="f23"/>
                  </a:cubicBezTo>
                  <a:cubicBezTo>
                    <a:pt x="f24" y="f25"/>
                    <a:pt x="f26" y="f27"/>
                    <a:pt x="f28" y="f5"/>
                  </a:cubicBezTo>
                  <a:lnTo>
                    <a:pt x="f29" y="f30"/>
                  </a:lnTo>
                  <a:cubicBezTo>
                    <a:pt x="f31" y="f32"/>
                    <a:pt x="f33" y="f34"/>
                    <a:pt x="f35" y="f36"/>
                  </a:cubicBezTo>
                  <a:cubicBezTo>
                    <a:pt x="f37" y="f38"/>
                    <a:pt x="f39" y="f40"/>
                    <a:pt x="f41" y="f42"/>
                  </a:cubicBezTo>
                  <a:cubicBezTo>
                    <a:pt x="f43" y="f44"/>
                    <a:pt x="f45" y="f46"/>
                    <a:pt x="f47" y="f48"/>
                  </a:cubicBez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7" name="Freeform: Shape 591">
              <a:extLst>
                <a:ext uri="{FF2B5EF4-FFF2-40B4-BE49-F238E27FC236}">
                  <a16:creationId xmlns:a16="http://schemas.microsoft.com/office/drawing/2014/main" id="{75BE282F-2EF6-9479-6F8B-93AE24D9D4B6}"/>
                </a:ext>
              </a:extLst>
            </p:cNvPr>
            <p:cNvSpPr/>
            <p:nvPr/>
          </p:nvSpPr>
          <p:spPr>
            <a:xfrm flipH="1">
              <a:off x="8995071" y="4927390"/>
              <a:ext cx="284332" cy="168523"/>
            </a:xfrm>
            <a:custGeom>
              <a:avLst/>
              <a:gdLst>
                <a:gd name="f0" fmla="val 10800000"/>
                <a:gd name="f1" fmla="val 5400000"/>
                <a:gd name="f2" fmla="val 180"/>
                <a:gd name="f3" fmla="val w"/>
                <a:gd name="f4" fmla="val h"/>
                <a:gd name="f5" fmla="val 0"/>
                <a:gd name="f6" fmla="val 284336"/>
                <a:gd name="f7" fmla="val 168528"/>
                <a:gd name="f8" fmla="val 1100"/>
                <a:gd name="f9" fmla="val 163590"/>
                <a:gd name="f10" fmla="val 3084"/>
                <a:gd name="f11" fmla="val 167861"/>
                <a:gd name="f12" fmla="val 8144"/>
                <a:gd name="f13" fmla="val 169717"/>
                <a:gd name="f14" fmla="val 12416"/>
                <a:gd name="f15" fmla="val 167734"/>
                <a:gd name="f16" fmla="val 12633"/>
                <a:gd name="f17" fmla="val 167632"/>
                <a:gd name="f18" fmla="val 12849"/>
                <a:gd name="f19" fmla="val 167518"/>
                <a:gd name="f20" fmla="val 13052"/>
                <a:gd name="f21" fmla="val 167403"/>
                <a:gd name="f22" fmla="val 280060"/>
                <a:gd name="f23" fmla="val 17270"/>
                <a:gd name="f24" fmla="val 281459"/>
                <a:gd name="f25" fmla="val 15999"/>
                <a:gd name="f26" fmla="val 282603"/>
                <a:gd name="f27" fmla="val 14855"/>
                <a:gd name="f28" fmla="val 283366"/>
                <a:gd name="f29" fmla="val 13329"/>
                <a:gd name="f30" fmla="val 283633"/>
                <a:gd name="f31" fmla="val 12757"/>
                <a:gd name="f32" fmla="val 283849"/>
                <a:gd name="f33" fmla="val 12160"/>
                <a:gd name="f34" fmla="val 284002"/>
                <a:gd name="f35" fmla="val 11550"/>
                <a:gd name="f36" fmla="val 284612"/>
                <a:gd name="f37" fmla="val 9338"/>
                <a:gd name="f38" fmla="val 284383"/>
                <a:gd name="f39" fmla="val 6986"/>
                <a:gd name="f40" fmla="val 4939"/>
                <a:gd name="f41" fmla="val 281382"/>
                <a:gd name="f42" fmla="val 668"/>
                <a:gd name="f43" fmla="val 276322"/>
                <a:gd name="f44" fmla="val -1188"/>
                <a:gd name="f45" fmla="val 272050"/>
                <a:gd name="f46" fmla="val 795"/>
                <a:gd name="f47" fmla="val 271834"/>
                <a:gd name="f48" fmla="val 896"/>
                <a:gd name="f49" fmla="val 271618"/>
                <a:gd name="f50" fmla="val 1011"/>
                <a:gd name="f51" fmla="val 271414"/>
                <a:gd name="f52" fmla="val 1125"/>
                <a:gd name="f53" fmla="val 267727"/>
                <a:gd name="f54" fmla="val 3159"/>
                <a:gd name="f55" fmla="val 4788"/>
                <a:gd name="f56" fmla="val 150877"/>
                <a:gd name="f57" fmla="val 338"/>
                <a:gd name="f58" fmla="val 153432"/>
                <a:gd name="f59" fmla="val -1290"/>
                <a:gd name="f60" fmla="val 159051"/>
                <a:gd name="f61" fmla="+- 0 0 -90"/>
                <a:gd name="f62" fmla="*/ f3 1 284336"/>
                <a:gd name="f63" fmla="*/ f4 1 168528"/>
                <a:gd name="f64" fmla="val f5"/>
                <a:gd name="f65" fmla="val f6"/>
                <a:gd name="f66" fmla="val f7"/>
                <a:gd name="f67" fmla="*/ f61 f0 1"/>
                <a:gd name="f68" fmla="+- f66 0 f64"/>
                <a:gd name="f69" fmla="+- f65 0 f64"/>
                <a:gd name="f70" fmla="*/ f67 1 f2"/>
                <a:gd name="f71" fmla="*/ f69 1 284336"/>
                <a:gd name="f72" fmla="*/ f68 1 168528"/>
                <a:gd name="f73" fmla="*/ 1100 f69 1"/>
                <a:gd name="f74" fmla="*/ 163590 f68 1"/>
                <a:gd name="f75" fmla="*/ 12416 f69 1"/>
                <a:gd name="f76" fmla="*/ 167734 f68 1"/>
                <a:gd name="f77" fmla="*/ 13052 f69 1"/>
                <a:gd name="f78" fmla="*/ 167403 f68 1"/>
                <a:gd name="f79" fmla="*/ 280060 f69 1"/>
                <a:gd name="f80" fmla="*/ 17270 f68 1"/>
                <a:gd name="f81" fmla="*/ 281459 f69 1"/>
                <a:gd name="f82" fmla="*/ 15999 f68 1"/>
                <a:gd name="f83" fmla="*/ 282603 f69 1"/>
                <a:gd name="f84" fmla="*/ 14855 f68 1"/>
                <a:gd name="f85" fmla="*/ 283366 f69 1"/>
                <a:gd name="f86" fmla="*/ 13329 f68 1"/>
                <a:gd name="f87" fmla="*/ 284002 f69 1"/>
                <a:gd name="f88" fmla="*/ 11550 f68 1"/>
                <a:gd name="f89" fmla="*/ 4939 f68 1"/>
                <a:gd name="f90" fmla="*/ 272050 f69 1"/>
                <a:gd name="f91" fmla="*/ 795 f68 1"/>
                <a:gd name="f92" fmla="*/ 271414 f69 1"/>
                <a:gd name="f93" fmla="*/ 1125 f68 1"/>
                <a:gd name="f94" fmla="*/ 267727 f69 1"/>
                <a:gd name="f95" fmla="*/ 3159 f68 1"/>
                <a:gd name="f96" fmla="*/ 4788 f69 1"/>
                <a:gd name="f97" fmla="*/ 150877 f68 1"/>
                <a:gd name="f98" fmla="+- f70 0 f1"/>
                <a:gd name="f99" fmla="*/ f73 1 284336"/>
                <a:gd name="f100" fmla="*/ f74 1 168528"/>
                <a:gd name="f101" fmla="*/ f75 1 284336"/>
                <a:gd name="f102" fmla="*/ f76 1 168528"/>
                <a:gd name="f103" fmla="*/ f77 1 284336"/>
                <a:gd name="f104" fmla="*/ f78 1 168528"/>
                <a:gd name="f105" fmla="*/ f79 1 284336"/>
                <a:gd name="f106" fmla="*/ f80 1 168528"/>
                <a:gd name="f107" fmla="*/ f81 1 284336"/>
                <a:gd name="f108" fmla="*/ f82 1 168528"/>
                <a:gd name="f109" fmla="*/ f83 1 284336"/>
                <a:gd name="f110" fmla="*/ f84 1 168528"/>
                <a:gd name="f111" fmla="*/ f85 1 284336"/>
                <a:gd name="f112" fmla="*/ f86 1 168528"/>
                <a:gd name="f113" fmla="*/ f87 1 284336"/>
                <a:gd name="f114" fmla="*/ f88 1 168528"/>
                <a:gd name="f115" fmla="*/ f89 1 168528"/>
                <a:gd name="f116" fmla="*/ f90 1 284336"/>
                <a:gd name="f117" fmla="*/ f91 1 168528"/>
                <a:gd name="f118" fmla="*/ f92 1 284336"/>
                <a:gd name="f119" fmla="*/ f93 1 168528"/>
                <a:gd name="f120" fmla="*/ f94 1 284336"/>
                <a:gd name="f121" fmla="*/ f95 1 168528"/>
                <a:gd name="f122" fmla="*/ f96 1 284336"/>
                <a:gd name="f123" fmla="*/ f97 1 168528"/>
                <a:gd name="f124" fmla="*/ f64 1 f71"/>
                <a:gd name="f125" fmla="*/ f65 1 f71"/>
                <a:gd name="f126" fmla="*/ f64 1 f72"/>
                <a:gd name="f127" fmla="*/ f66 1 f72"/>
                <a:gd name="f128" fmla="*/ f99 1 f71"/>
                <a:gd name="f129" fmla="*/ f100 1 f72"/>
                <a:gd name="f130" fmla="*/ f101 1 f71"/>
                <a:gd name="f131" fmla="*/ f102 1 f72"/>
                <a:gd name="f132" fmla="*/ f103 1 f71"/>
                <a:gd name="f133" fmla="*/ f104 1 f72"/>
                <a:gd name="f134" fmla="*/ f105 1 f71"/>
                <a:gd name="f135" fmla="*/ f106 1 f72"/>
                <a:gd name="f136" fmla="*/ f107 1 f71"/>
                <a:gd name="f137" fmla="*/ f108 1 f72"/>
                <a:gd name="f138" fmla="*/ f109 1 f71"/>
                <a:gd name="f139" fmla="*/ f110 1 f72"/>
                <a:gd name="f140" fmla="*/ f111 1 f71"/>
                <a:gd name="f141" fmla="*/ f112 1 f72"/>
                <a:gd name="f142" fmla="*/ f113 1 f71"/>
                <a:gd name="f143" fmla="*/ f114 1 f72"/>
                <a:gd name="f144" fmla="*/ f115 1 f72"/>
                <a:gd name="f145" fmla="*/ f116 1 f71"/>
                <a:gd name="f146" fmla="*/ f117 1 f72"/>
                <a:gd name="f147" fmla="*/ f118 1 f71"/>
                <a:gd name="f148" fmla="*/ f119 1 f72"/>
                <a:gd name="f149" fmla="*/ f120 1 f71"/>
                <a:gd name="f150" fmla="*/ f121 1 f72"/>
                <a:gd name="f151" fmla="*/ f122 1 f71"/>
                <a:gd name="f152" fmla="*/ f123 1 f72"/>
                <a:gd name="f153" fmla="*/ f124 f62 1"/>
                <a:gd name="f154" fmla="*/ f125 f62 1"/>
                <a:gd name="f155" fmla="*/ f127 f63 1"/>
                <a:gd name="f156" fmla="*/ f126 f63 1"/>
                <a:gd name="f157" fmla="*/ f128 f62 1"/>
                <a:gd name="f158" fmla="*/ f129 f63 1"/>
                <a:gd name="f159" fmla="*/ f130 f62 1"/>
                <a:gd name="f160" fmla="*/ f131 f63 1"/>
                <a:gd name="f161" fmla="*/ f132 f62 1"/>
                <a:gd name="f162" fmla="*/ f133 f63 1"/>
                <a:gd name="f163" fmla="*/ f134 f62 1"/>
                <a:gd name="f164" fmla="*/ f135 f63 1"/>
                <a:gd name="f165" fmla="*/ f136 f62 1"/>
                <a:gd name="f166" fmla="*/ f137 f63 1"/>
                <a:gd name="f167" fmla="*/ f138 f62 1"/>
                <a:gd name="f168" fmla="*/ f139 f63 1"/>
                <a:gd name="f169" fmla="*/ f140 f62 1"/>
                <a:gd name="f170" fmla="*/ f141 f63 1"/>
                <a:gd name="f171" fmla="*/ f142 f62 1"/>
                <a:gd name="f172" fmla="*/ f143 f63 1"/>
                <a:gd name="f173" fmla="*/ f144 f63 1"/>
                <a:gd name="f174" fmla="*/ f145 f62 1"/>
                <a:gd name="f175" fmla="*/ f146 f63 1"/>
                <a:gd name="f176" fmla="*/ f147 f62 1"/>
                <a:gd name="f177" fmla="*/ f148 f63 1"/>
                <a:gd name="f178" fmla="*/ f149 f62 1"/>
                <a:gd name="f179" fmla="*/ f150 f63 1"/>
                <a:gd name="f180" fmla="*/ f151 f62 1"/>
                <a:gd name="f181" fmla="*/ f152 f63 1"/>
              </a:gdLst>
              <a:ahLst/>
              <a:cxnLst>
                <a:cxn ang="3cd4">
                  <a:pos x="hc" y="t"/>
                </a:cxn>
                <a:cxn ang="0">
                  <a:pos x="r" y="vc"/>
                </a:cxn>
                <a:cxn ang="cd4">
                  <a:pos x="hc" y="b"/>
                </a:cxn>
                <a:cxn ang="cd2">
                  <a:pos x="l" y="vc"/>
                </a:cxn>
                <a:cxn ang="f98">
                  <a:pos x="f157" y="f158"/>
                </a:cxn>
                <a:cxn ang="f98">
                  <a:pos x="f159" y="f160"/>
                </a:cxn>
                <a:cxn ang="f98">
                  <a:pos x="f161" y="f162"/>
                </a:cxn>
                <a:cxn ang="f98">
                  <a:pos x="f163" y="f164"/>
                </a:cxn>
                <a:cxn ang="f98">
                  <a:pos x="f163" y="f164"/>
                </a:cxn>
                <a:cxn ang="f98">
                  <a:pos x="f165" y="f166"/>
                </a:cxn>
                <a:cxn ang="f98">
                  <a:pos x="f167" y="f168"/>
                </a:cxn>
                <a:cxn ang="f98">
                  <a:pos x="f169" y="f170"/>
                </a:cxn>
                <a:cxn ang="f98">
                  <a:pos x="f171" y="f172"/>
                </a:cxn>
                <a:cxn ang="f98">
                  <a:pos x="f169" y="f173"/>
                </a:cxn>
                <a:cxn ang="f98">
                  <a:pos x="f174" y="f175"/>
                </a:cxn>
                <a:cxn ang="f98">
                  <a:pos x="f176" y="f177"/>
                </a:cxn>
                <a:cxn ang="f98">
                  <a:pos x="f178" y="f179"/>
                </a:cxn>
                <a:cxn ang="f98">
                  <a:pos x="f180" y="f181"/>
                </a:cxn>
                <a:cxn ang="f98">
                  <a:pos x="f157" y="f158"/>
                </a:cxn>
              </a:cxnLst>
              <a:rect l="f153" t="f156" r="f154" b="f155"/>
              <a:pathLst>
                <a:path w="284336" h="168528">
                  <a:moveTo>
                    <a:pt x="f8" y="f9"/>
                  </a:moveTo>
                  <a:cubicBezTo>
                    <a:pt x="f10" y="f11"/>
                    <a:pt x="f12" y="f13"/>
                    <a:pt x="f14" y="f15"/>
                  </a:cubicBezTo>
                  <a:cubicBezTo>
                    <a:pt x="f16" y="f17"/>
                    <a:pt x="f18" y="f19"/>
                    <a:pt x="f20" y="f21"/>
                  </a:cubicBezTo>
                  <a:lnTo>
                    <a:pt x="f22" y="f23"/>
                  </a:lnTo>
                  <a:lnTo>
                    <a:pt x="f22" y="f23"/>
                  </a:lnTo>
                  <a:lnTo>
                    <a:pt x="f24" y="f25"/>
                  </a:lnTo>
                  <a:lnTo>
                    <a:pt x="f26" y="f27"/>
                  </a:lnTo>
                  <a:lnTo>
                    <a:pt x="f28" y="f29"/>
                  </a:lnTo>
                  <a:cubicBezTo>
                    <a:pt x="f30" y="f31"/>
                    <a:pt x="f32" y="f33"/>
                    <a:pt x="f34" y="f35"/>
                  </a:cubicBezTo>
                  <a:cubicBezTo>
                    <a:pt x="f36" y="f37"/>
                    <a:pt x="f38" y="f39"/>
                    <a:pt x="f28" y="f40"/>
                  </a:cubicBezTo>
                  <a:cubicBezTo>
                    <a:pt x="f41" y="f42"/>
                    <a:pt x="f43" y="f44"/>
                    <a:pt x="f45" y="f46"/>
                  </a:cubicBezTo>
                  <a:cubicBezTo>
                    <a:pt x="f47" y="f48"/>
                    <a:pt x="f49" y="f50"/>
                    <a:pt x="f51" y="f52"/>
                  </a:cubicBezTo>
                  <a:lnTo>
                    <a:pt x="f53" y="f54"/>
                  </a:lnTo>
                  <a:lnTo>
                    <a:pt x="f55" y="f56"/>
                  </a:ln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8" name="Freeform: Shape 592">
              <a:extLst>
                <a:ext uri="{FF2B5EF4-FFF2-40B4-BE49-F238E27FC236}">
                  <a16:creationId xmlns:a16="http://schemas.microsoft.com/office/drawing/2014/main" id="{CE61EDCD-F110-993D-C2E0-9966FCD5A6AA}"/>
                </a:ext>
              </a:extLst>
            </p:cNvPr>
            <p:cNvSpPr/>
            <p:nvPr/>
          </p:nvSpPr>
          <p:spPr>
            <a:xfrm flipH="1">
              <a:off x="9122685" y="2690914"/>
              <a:ext cx="85798" cy="75849"/>
            </a:xfrm>
            <a:custGeom>
              <a:avLst/>
              <a:gdLst>
                <a:gd name="f0" fmla="val 10800000"/>
                <a:gd name="f1" fmla="val 5400000"/>
                <a:gd name="f2" fmla="val 180"/>
                <a:gd name="f3" fmla="val w"/>
                <a:gd name="f4" fmla="val h"/>
                <a:gd name="f5" fmla="val 0"/>
                <a:gd name="f6" fmla="val 85800"/>
                <a:gd name="f7" fmla="val 75851"/>
                <a:gd name="f8" fmla="val 2901"/>
                <a:gd name="f9" fmla="val 15468"/>
                <a:gd name="f10" fmla="val 7097"/>
                <a:gd name="f11" fmla="val 19027"/>
                <a:gd name="f12" fmla="val 74485"/>
                <a:gd name="f13" fmla="val 75852"/>
                <a:gd name="f14" fmla="val 70874"/>
                <a:gd name="f15" fmla="val 72572"/>
                <a:gd name="f16" fmla="val 70276"/>
                <a:gd name="f17" fmla="val 67118"/>
                <a:gd name="f18" fmla="val 73086"/>
                <a:gd name="f19" fmla="val 63139"/>
                <a:gd name="f20" fmla="val 75795"/>
                <a:gd name="f21" fmla="val 59287"/>
                <a:gd name="f22" fmla="val 81097"/>
                <a:gd name="f23" fmla="val 58359"/>
                <a:gd name="f24" fmla="val 84949"/>
                <a:gd name="f25" fmla="val 61067"/>
                <a:gd name="f26" fmla="val 85254"/>
                <a:gd name="f27" fmla="val 61270"/>
                <a:gd name="f28" fmla="val 85534"/>
                <a:gd name="f29" fmla="val 61499"/>
                <a:gd name="f30" fmla="val 85801"/>
                <a:gd name="f31" fmla="val 61741"/>
                <a:gd name="f32" fmla="val 74231"/>
                <a:gd name="f33" fmla="val 51952"/>
                <a:gd name="f34" fmla="val 14217"/>
                <a:gd name="f35" fmla="val 1103"/>
                <a:gd name="f36" fmla="val 13073"/>
                <a:gd name="f37" fmla="val 11293"/>
                <a:gd name="f38" fmla="val 86"/>
                <a:gd name="f39" fmla="val 9767"/>
                <a:gd name="f40" fmla="val 7987"/>
                <a:gd name="f41" fmla="val 7402"/>
                <a:gd name="f42" fmla="val -29"/>
                <a:gd name="f43" fmla="val 6792"/>
                <a:gd name="f44" fmla="val 6207"/>
                <a:gd name="f45" fmla="val 4427"/>
                <a:gd name="f46" fmla="val 518"/>
                <a:gd name="f47" fmla="val 2851"/>
                <a:gd name="f48" fmla="val 1548"/>
                <a:gd name="f49" fmla="val 1757"/>
                <a:gd name="f50" fmla="val 3010"/>
                <a:gd name="f51" fmla="val -964"/>
                <a:gd name="f52" fmla="val 6887"/>
                <a:gd name="f53" fmla="val -481"/>
                <a:gd name="f54" fmla="val 12150"/>
                <a:gd name="f55" fmla="+- 0 0 -90"/>
                <a:gd name="f56" fmla="*/ f3 1 85800"/>
                <a:gd name="f57" fmla="*/ f4 1 75851"/>
                <a:gd name="f58" fmla="val f5"/>
                <a:gd name="f59" fmla="val f6"/>
                <a:gd name="f60" fmla="val f7"/>
                <a:gd name="f61" fmla="*/ f55 f0 1"/>
                <a:gd name="f62" fmla="+- f60 0 f58"/>
                <a:gd name="f63" fmla="+- f59 0 f58"/>
                <a:gd name="f64" fmla="*/ f61 1 f2"/>
                <a:gd name="f65" fmla="*/ f63 1 85800"/>
                <a:gd name="f66" fmla="*/ f62 1 75851"/>
                <a:gd name="f67" fmla="*/ 2901 f63 1"/>
                <a:gd name="f68" fmla="*/ 15468 f62 1"/>
                <a:gd name="f69" fmla="*/ 7097 f63 1"/>
                <a:gd name="f70" fmla="*/ 19027 f62 1"/>
                <a:gd name="f71" fmla="*/ 74485 f63 1"/>
                <a:gd name="f72" fmla="*/ 75852 f62 1"/>
                <a:gd name="f73" fmla="*/ 73086 f63 1"/>
                <a:gd name="f74" fmla="*/ 63139 f62 1"/>
                <a:gd name="f75" fmla="*/ 84949 f63 1"/>
                <a:gd name="f76" fmla="*/ 61067 f62 1"/>
                <a:gd name="f77" fmla="*/ 85801 f63 1"/>
                <a:gd name="f78" fmla="*/ 61741 f62 1"/>
                <a:gd name="f79" fmla="*/ 74231 f63 1"/>
                <a:gd name="f80" fmla="*/ 51952 f62 1"/>
                <a:gd name="f81" fmla="*/ 14217 f63 1"/>
                <a:gd name="f82" fmla="*/ 1103 f62 1"/>
                <a:gd name="f83" fmla="*/ 13073 f63 1"/>
                <a:gd name="f84" fmla="*/ 11293 f63 1"/>
                <a:gd name="f85" fmla="*/ 86 f62 1"/>
                <a:gd name="f86" fmla="*/ 9767 f63 1"/>
                <a:gd name="f87" fmla="*/ 7987 f63 1"/>
                <a:gd name="f88" fmla="*/ 6207 f63 1"/>
                <a:gd name="f89" fmla="*/ 1757 f63 1"/>
                <a:gd name="f90" fmla="*/ 3010 f62 1"/>
                <a:gd name="f91" fmla="+- f64 0 f1"/>
                <a:gd name="f92" fmla="*/ f67 1 85800"/>
                <a:gd name="f93" fmla="*/ f68 1 75851"/>
                <a:gd name="f94" fmla="*/ f69 1 85800"/>
                <a:gd name="f95" fmla="*/ f70 1 75851"/>
                <a:gd name="f96" fmla="*/ f71 1 85800"/>
                <a:gd name="f97" fmla="*/ f72 1 75851"/>
                <a:gd name="f98" fmla="*/ f73 1 85800"/>
                <a:gd name="f99" fmla="*/ f74 1 75851"/>
                <a:gd name="f100" fmla="*/ f75 1 85800"/>
                <a:gd name="f101" fmla="*/ f76 1 75851"/>
                <a:gd name="f102" fmla="*/ f77 1 85800"/>
                <a:gd name="f103" fmla="*/ f78 1 75851"/>
                <a:gd name="f104" fmla="*/ f79 1 85800"/>
                <a:gd name="f105" fmla="*/ f80 1 75851"/>
                <a:gd name="f106" fmla="*/ f81 1 85800"/>
                <a:gd name="f107" fmla="*/ f82 1 75851"/>
                <a:gd name="f108" fmla="*/ f83 1 85800"/>
                <a:gd name="f109" fmla="*/ f84 1 85800"/>
                <a:gd name="f110" fmla="*/ f85 1 75851"/>
                <a:gd name="f111" fmla="*/ f86 1 85800"/>
                <a:gd name="f112" fmla="*/ f87 1 85800"/>
                <a:gd name="f113" fmla="*/ f88 1 85800"/>
                <a:gd name="f114" fmla="*/ f89 1 85800"/>
                <a:gd name="f115" fmla="*/ f90 1 75851"/>
                <a:gd name="f116" fmla="*/ f58 1 f65"/>
                <a:gd name="f117" fmla="*/ f59 1 f65"/>
                <a:gd name="f118" fmla="*/ f58 1 f66"/>
                <a:gd name="f119" fmla="*/ f60 1 f66"/>
                <a:gd name="f120" fmla="*/ f92 1 f65"/>
                <a:gd name="f121" fmla="*/ f93 1 f66"/>
                <a:gd name="f122" fmla="*/ f94 1 f65"/>
                <a:gd name="f123" fmla="*/ f95 1 f66"/>
                <a:gd name="f124" fmla="*/ f96 1 f65"/>
                <a:gd name="f125" fmla="*/ f97 1 f66"/>
                <a:gd name="f126" fmla="*/ f98 1 f65"/>
                <a:gd name="f127" fmla="*/ f99 1 f66"/>
                <a:gd name="f128" fmla="*/ f100 1 f65"/>
                <a:gd name="f129" fmla="*/ f101 1 f66"/>
                <a:gd name="f130" fmla="*/ f102 1 f65"/>
                <a:gd name="f131" fmla="*/ f103 1 f66"/>
                <a:gd name="f132" fmla="*/ f104 1 f65"/>
                <a:gd name="f133" fmla="*/ f105 1 f66"/>
                <a:gd name="f134" fmla="*/ f106 1 f65"/>
                <a:gd name="f135" fmla="*/ f107 1 f66"/>
                <a:gd name="f136" fmla="*/ f108 1 f65"/>
                <a:gd name="f137" fmla="*/ f109 1 f65"/>
                <a:gd name="f138" fmla="*/ f110 1 f66"/>
                <a:gd name="f139" fmla="*/ f111 1 f65"/>
                <a:gd name="f140" fmla="*/ f112 1 f65"/>
                <a:gd name="f141" fmla="*/ f113 1 f65"/>
                <a:gd name="f142" fmla="*/ f114 1 f65"/>
                <a:gd name="f143" fmla="*/ f115 1 f66"/>
                <a:gd name="f144" fmla="*/ f116 f56 1"/>
                <a:gd name="f145" fmla="*/ f117 f56 1"/>
                <a:gd name="f146" fmla="*/ f119 f57 1"/>
                <a:gd name="f147" fmla="*/ f118 f57 1"/>
                <a:gd name="f148" fmla="*/ f120 f56 1"/>
                <a:gd name="f149" fmla="*/ f121 f57 1"/>
                <a:gd name="f150" fmla="*/ f122 f56 1"/>
                <a:gd name="f151" fmla="*/ f123 f57 1"/>
                <a:gd name="f152" fmla="*/ f124 f56 1"/>
                <a:gd name="f153" fmla="*/ f125 f57 1"/>
                <a:gd name="f154" fmla="*/ f126 f56 1"/>
                <a:gd name="f155" fmla="*/ f127 f57 1"/>
                <a:gd name="f156" fmla="*/ f128 f56 1"/>
                <a:gd name="f157" fmla="*/ f129 f57 1"/>
                <a:gd name="f158" fmla="*/ f130 f56 1"/>
                <a:gd name="f159" fmla="*/ f131 f57 1"/>
                <a:gd name="f160" fmla="*/ f132 f56 1"/>
                <a:gd name="f161" fmla="*/ f133 f57 1"/>
                <a:gd name="f162" fmla="*/ f134 f56 1"/>
                <a:gd name="f163" fmla="*/ f135 f57 1"/>
                <a:gd name="f164" fmla="*/ f136 f56 1"/>
                <a:gd name="f165" fmla="*/ f137 f56 1"/>
                <a:gd name="f166" fmla="*/ f138 f57 1"/>
                <a:gd name="f167" fmla="*/ f139 f56 1"/>
                <a:gd name="f168" fmla="*/ f140 f56 1"/>
                <a:gd name="f169" fmla="*/ f141 f56 1"/>
                <a:gd name="f170" fmla="*/ f142 f56 1"/>
                <a:gd name="f171" fmla="*/ f143 f57 1"/>
              </a:gdLst>
              <a:ahLst/>
              <a:cxnLst>
                <a:cxn ang="3cd4">
                  <a:pos x="hc" y="t"/>
                </a:cxn>
                <a:cxn ang="0">
                  <a:pos x="r" y="vc"/>
                </a:cxn>
                <a:cxn ang="cd4">
                  <a:pos x="hc" y="b"/>
                </a:cxn>
                <a:cxn ang="cd2">
                  <a:pos x="l" y="vc"/>
                </a:cxn>
                <a:cxn ang="f91">
                  <a:pos x="f148" y="f149"/>
                </a:cxn>
                <a:cxn ang="f91">
                  <a:pos x="f150" y="f151"/>
                </a:cxn>
                <a:cxn ang="f91">
                  <a:pos x="f152" y="f153"/>
                </a:cxn>
                <a:cxn ang="f91">
                  <a:pos x="f154" y="f155"/>
                </a:cxn>
                <a:cxn ang="f91">
                  <a:pos x="f156" y="f157"/>
                </a:cxn>
                <a:cxn ang="f91">
                  <a:pos x="f158" y="f159"/>
                </a:cxn>
                <a:cxn ang="f91">
                  <a:pos x="f160" y="f161"/>
                </a:cxn>
                <a:cxn ang="f91">
                  <a:pos x="f162" y="f163"/>
                </a:cxn>
                <a:cxn ang="f91">
                  <a:pos x="f164" y="f163"/>
                </a:cxn>
                <a:cxn ang="f91">
                  <a:pos x="f165" y="f166"/>
                </a:cxn>
                <a:cxn ang="f91">
                  <a:pos x="f167" y="f166"/>
                </a:cxn>
                <a:cxn ang="f91">
                  <a:pos x="f168" y="f166"/>
                </a:cxn>
                <a:cxn ang="f91">
                  <a:pos x="f169" y="f166"/>
                </a:cxn>
                <a:cxn ang="f91">
                  <a:pos x="f170" y="f171"/>
                </a:cxn>
                <a:cxn ang="f91">
                  <a:pos x="f148" y="f149"/>
                </a:cxn>
              </a:cxnLst>
              <a:rect l="f144" t="f147" r="f145" b="f146"/>
              <a:pathLst>
                <a:path w="85800" h="75851">
                  <a:moveTo>
                    <a:pt x="f8" y="f9"/>
                  </a:moveTo>
                  <a:lnTo>
                    <a:pt x="f10" y="f11"/>
                  </a:lnTo>
                  <a:lnTo>
                    <a:pt x="f12" y="f13"/>
                  </a:lnTo>
                  <a:cubicBezTo>
                    <a:pt x="f14" y="f15"/>
                    <a:pt x="f16" y="f17"/>
                    <a:pt x="f18" y="f19"/>
                  </a:cubicBezTo>
                  <a:cubicBezTo>
                    <a:pt x="f20" y="f21"/>
                    <a:pt x="f22" y="f23"/>
                    <a:pt x="f24" y="f25"/>
                  </a:cubicBezTo>
                  <a:cubicBezTo>
                    <a:pt x="f26" y="f27"/>
                    <a:pt x="f28" y="f29"/>
                    <a:pt x="f30" y="f31"/>
                  </a:cubicBezTo>
                  <a:lnTo>
                    <a:pt x="f32" y="f33"/>
                  </a:lnTo>
                  <a:lnTo>
                    <a:pt x="f34" y="f35"/>
                  </a:lnTo>
                  <a:lnTo>
                    <a:pt x="f36" y="f35"/>
                  </a:lnTo>
                  <a:lnTo>
                    <a:pt x="f37" y="f38"/>
                  </a:lnTo>
                  <a:lnTo>
                    <a:pt x="f39" y="f38"/>
                  </a:lnTo>
                  <a:lnTo>
                    <a:pt x="f40" y="f38"/>
                  </a:lnTo>
                  <a:cubicBezTo>
                    <a:pt x="f41" y="f42"/>
                    <a:pt x="f43" y="f42"/>
                    <a:pt x="f44" y="f38"/>
                  </a:cubicBez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9" name="Freeform: Shape 593">
              <a:extLst>
                <a:ext uri="{FF2B5EF4-FFF2-40B4-BE49-F238E27FC236}">
                  <a16:creationId xmlns:a16="http://schemas.microsoft.com/office/drawing/2014/main" id="{014D005A-3351-6A49-93A5-EAD9EA5C7715}"/>
                </a:ext>
              </a:extLst>
            </p:cNvPr>
            <p:cNvSpPr/>
            <p:nvPr/>
          </p:nvSpPr>
          <p:spPr>
            <a:xfrm flipH="1">
              <a:off x="8917594" y="2749929"/>
              <a:ext cx="219565" cy="189225"/>
            </a:xfrm>
            <a:custGeom>
              <a:avLst/>
              <a:gdLst>
                <a:gd name="f0" fmla="val 10800000"/>
                <a:gd name="f1" fmla="val 5400000"/>
                <a:gd name="f2" fmla="val 180"/>
                <a:gd name="f3" fmla="val w"/>
                <a:gd name="f4" fmla="val h"/>
                <a:gd name="f5" fmla="val 0"/>
                <a:gd name="f6" fmla="val 219568"/>
                <a:gd name="f7" fmla="val 189223"/>
                <a:gd name="f8" fmla="val 206854"/>
                <a:gd name="f9" fmla="val 176638"/>
                <a:gd name="f10" fmla="val 209562"/>
                <a:gd name="f11" fmla="val 172786"/>
                <a:gd name="f12" fmla="val 214864"/>
                <a:gd name="f13" fmla="val 171858"/>
                <a:gd name="f14" fmla="val 218717"/>
                <a:gd name="f15" fmla="val 174566"/>
                <a:gd name="f16" fmla="val 219022"/>
                <a:gd name="f17" fmla="val 174769"/>
                <a:gd name="f18" fmla="val 219302"/>
                <a:gd name="f19" fmla="val 174998"/>
                <a:gd name="f20" fmla="val 219569"/>
                <a:gd name="f21" fmla="val 175240"/>
                <a:gd name="f22" fmla="val 217280"/>
                <a:gd name="f23" fmla="val 173206"/>
                <a:gd name="f24" fmla="val 214483"/>
                <a:gd name="f25" fmla="val 170917"/>
                <a:gd name="f26" fmla="val 18550"/>
                <a:gd name="f27" fmla="val 5656"/>
                <a:gd name="f28" fmla="val 14481"/>
                <a:gd name="f29" fmla="val 2224"/>
                <a:gd name="f30" fmla="val 11010"/>
                <a:gd name="f31" fmla="val -941"/>
                <a:gd name="f32" fmla="val 5619"/>
                <a:gd name="f33" fmla="val -700"/>
                <a:gd name="f34" fmla="val 2440"/>
                <a:gd name="f35" fmla="val 2771"/>
                <a:gd name="f36" fmla="val 2199"/>
                <a:gd name="f37" fmla="val 3038"/>
                <a:gd name="f38" fmla="val 1970"/>
                <a:gd name="f39" fmla="val 3330"/>
                <a:gd name="f40" fmla="val 1766"/>
                <a:gd name="f41" fmla="val 3622"/>
                <a:gd name="f42" fmla="val -1043"/>
                <a:gd name="f43" fmla="val 7601"/>
                <a:gd name="f44" fmla="val -446"/>
                <a:gd name="f45" fmla="val 13055"/>
                <a:gd name="f46" fmla="val 3165"/>
                <a:gd name="f47" fmla="val 16335"/>
                <a:gd name="f48" fmla="val 208253"/>
                <a:gd name="f49" fmla="val 204718"/>
                <a:gd name="f50" fmla="val 185956"/>
                <a:gd name="f51" fmla="val 204120"/>
                <a:gd name="f52" fmla="val 180591"/>
                <a:gd name="f53" fmla="+- 0 0 -90"/>
                <a:gd name="f54" fmla="*/ f3 1 219568"/>
                <a:gd name="f55" fmla="*/ f4 1 189223"/>
                <a:gd name="f56" fmla="val f5"/>
                <a:gd name="f57" fmla="val f6"/>
                <a:gd name="f58" fmla="val f7"/>
                <a:gd name="f59" fmla="*/ f53 f0 1"/>
                <a:gd name="f60" fmla="+- f58 0 f56"/>
                <a:gd name="f61" fmla="+- f57 0 f56"/>
                <a:gd name="f62" fmla="*/ f59 1 f2"/>
                <a:gd name="f63" fmla="*/ f61 1 219568"/>
                <a:gd name="f64" fmla="*/ f60 1 189223"/>
                <a:gd name="f65" fmla="*/ 206854 f61 1"/>
                <a:gd name="f66" fmla="*/ 176638 f60 1"/>
                <a:gd name="f67" fmla="*/ 218717 f61 1"/>
                <a:gd name="f68" fmla="*/ 174566 f60 1"/>
                <a:gd name="f69" fmla="*/ 219569 f61 1"/>
                <a:gd name="f70" fmla="*/ 175240 f60 1"/>
                <a:gd name="f71" fmla="*/ 217280 f61 1"/>
                <a:gd name="f72" fmla="*/ 173206 f60 1"/>
                <a:gd name="f73" fmla="*/ 214483 f61 1"/>
                <a:gd name="f74" fmla="*/ 170917 f60 1"/>
                <a:gd name="f75" fmla="*/ 18550 f61 1"/>
                <a:gd name="f76" fmla="*/ 5656 f60 1"/>
                <a:gd name="f77" fmla="*/ 14481 f61 1"/>
                <a:gd name="f78" fmla="*/ 2224 f60 1"/>
                <a:gd name="f79" fmla="*/ 2440 f61 1"/>
                <a:gd name="f80" fmla="*/ 2771 f60 1"/>
                <a:gd name="f81" fmla="*/ 1766 f61 1"/>
                <a:gd name="f82" fmla="*/ 3622 f60 1"/>
                <a:gd name="f83" fmla="*/ 3165 f61 1"/>
                <a:gd name="f84" fmla="*/ 16335 f60 1"/>
                <a:gd name="f85" fmla="*/ 208253 f61 1"/>
                <a:gd name="f86" fmla="*/ 189223 f60 1"/>
                <a:gd name="f87" fmla="+- f62 0 f1"/>
                <a:gd name="f88" fmla="*/ f65 1 219568"/>
                <a:gd name="f89" fmla="*/ f66 1 189223"/>
                <a:gd name="f90" fmla="*/ f67 1 219568"/>
                <a:gd name="f91" fmla="*/ f68 1 189223"/>
                <a:gd name="f92" fmla="*/ f69 1 219568"/>
                <a:gd name="f93" fmla="*/ f70 1 189223"/>
                <a:gd name="f94" fmla="*/ f71 1 219568"/>
                <a:gd name="f95" fmla="*/ f72 1 189223"/>
                <a:gd name="f96" fmla="*/ f73 1 219568"/>
                <a:gd name="f97" fmla="*/ f74 1 189223"/>
                <a:gd name="f98" fmla="*/ f75 1 219568"/>
                <a:gd name="f99" fmla="*/ f76 1 189223"/>
                <a:gd name="f100" fmla="*/ f77 1 219568"/>
                <a:gd name="f101" fmla="*/ f78 1 189223"/>
                <a:gd name="f102" fmla="*/ f79 1 219568"/>
                <a:gd name="f103" fmla="*/ f80 1 189223"/>
                <a:gd name="f104" fmla="*/ f81 1 219568"/>
                <a:gd name="f105" fmla="*/ f82 1 189223"/>
                <a:gd name="f106" fmla="*/ f83 1 219568"/>
                <a:gd name="f107" fmla="*/ f84 1 189223"/>
                <a:gd name="f108" fmla="*/ f85 1 219568"/>
                <a:gd name="f109" fmla="*/ f86 1 189223"/>
                <a:gd name="f110" fmla="*/ f56 1 f63"/>
                <a:gd name="f111" fmla="*/ f57 1 f63"/>
                <a:gd name="f112" fmla="*/ f56 1 f64"/>
                <a:gd name="f113" fmla="*/ f58 1 f64"/>
                <a:gd name="f114" fmla="*/ f88 1 f63"/>
                <a:gd name="f115" fmla="*/ f89 1 f64"/>
                <a:gd name="f116" fmla="*/ f90 1 f63"/>
                <a:gd name="f117" fmla="*/ f91 1 f64"/>
                <a:gd name="f118" fmla="*/ f92 1 f63"/>
                <a:gd name="f119" fmla="*/ f93 1 f64"/>
                <a:gd name="f120" fmla="*/ f94 1 f63"/>
                <a:gd name="f121" fmla="*/ f95 1 f64"/>
                <a:gd name="f122" fmla="*/ f96 1 f63"/>
                <a:gd name="f123" fmla="*/ f97 1 f64"/>
                <a:gd name="f124" fmla="*/ f98 1 f63"/>
                <a:gd name="f125" fmla="*/ f99 1 f64"/>
                <a:gd name="f126" fmla="*/ f100 1 f63"/>
                <a:gd name="f127" fmla="*/ f101 1 f64"/>
                <a:gd name="f128" fmla="*/ f102 1 f63"/>
                <a:gd name="f129" fmla="*/ f103 1 f64"/>
                <a:gd name="f130" fmla="*/ f104 1 f63"/>
                <a:gd name="f131" fmla="*/ f105 1 f64"/>
                <a:gd name="f132" fmla="*/ f106 1 f63"/>
                <a:gd name="f133" fmla="*/ f107 1 f64"/>
                <a:gd name="f134" fmla="*/ f108 1 f63"/>
                <a:gd name="f135" fmla="*/ f109 1 f64"/>
                <a:gd name="f136" fmla="*/ f110 f54 1"/>
                <a:gd name="f137" fmla="*/ f111 f54 1"/>
                <a:gd name="f138" fmla="*/ f113 f55 1"/>
                <a:gd name="f139" fmla="*/ f112 f55 1"/>
                <a:gd name="f140" fmla="*/ f114 f54 1"/>
                <a:gd name="f141" fmla="*/ f115 f55 1"/>
                <a:gd name="f142" fmla="*/ f116 f54 1"/>
                <a:gd name="f143" fmla="*/ f117 f55 1"/>
                <a:gd name="f144" fmla="*/ f118 f54 1"/>
                <a:gd name="f145" fmla="*/ f119 f55 1"/>
                <a:gd name="f146" fmla="*/ f120 f54 1"/>
                <a:gd name="f147" fmla="*/ f121 f55 1"/>
                <a:gd name="f148" fmla="*/ f122 f54 1"/>
                <a:gd name="f149" fmla="*/ f123 f55 1"/>
                <a:gd name="f150" fmla="*/ f124 f54 1"/>
                <a:gd name="f151" fmla="*/ f125 f55 1"/>
                <a:gd name="f152" fmla="*/ f126 f54 1"/>
                <a:gd name="f153" fmla="*/ f127 f55 1"/>
                <a:gd name="f154" fmla="*/ f128 f54 1"/>
                <a:gd name="f155" fmla="*/ f129 f55 1"/>
                <a:gd name="f156" fmla="*/ f130 f54 1"/>
                <a:gd name="f157" fmla="*/ f131 f55 1"/>
                <a:gd name="f158" fmla="*/ f132 f54 1"/>
                <a:gd name="f159" fmla="*/ f133 f55 1"/>
                <a:gd name="f160" fmla="*/ f134 f54 1"/>
                <a:gd name="f161" fmla="*/ f135 f55 1"/>
              </a:gdLst>
              <a:ahLst/>
              <a:cxnLst>
                <a:cxn ang="3cd4">
                  <a:pos x="hc" y="t"/>
                </a:cxn>
                <a:cxn ang="0">
                  <a:pos x="r" y="vc"/>
                </a:cxn>
                <a:cxn ang="cd4">
                  <a:pos x="hc" y="b"/>
                </a:cxn>
                <a:cxn ang="cd2">
                  <a:pos x="l" y="vc"/>
                </a:cxn>
                <a:cxn ang="f87">
                  <a:pos x="f140" y="f141"/>
                </a:cxn>
                <a:cxn ang="f87">
                  <a:pos x="f142" y="f143"/>
                </a:cxn>
                <a:cxn ang="f87">
                  <a:pos x="f144" y="f145"/>
                </a:cxn>
                <a:cxn ang="f87">
                  <a:pos x="f146" y="f147"/>
                </a:cxn>
                <a:cxn ang="f87">
                  <a:pos x="f148" y="f149"/>
                </a:cxn>
                <a:cxn ang="f87">
                  <a:pos x="f150" y="f151"/>
                </a:cxn>
                <a:cxn ang="f87">
                  <a:pos x="f152" y="f153"/>
                </a:cxn>
                <a:cxn ang="f87">
                  <a:pos x="f154" y="f155"/>
                </a:cxn>
                <a:cxn ang="f87">
                  <a:pos x="f156" y="f157"/>
                </a:cxn>
                <a:cxn ang="f87">
                  <a:pos x="f158" y="f159"/>
                </a:cxn>
                <a:cxn ang="f87">
                  <a:pos x="f160" y="f161"/>
                </a:cxn>
                <a:cxn ang="f87">
                  <a:pos x="f140" y="f141"/>
                </a:cxn>
              </a:cxnLst>
              <a:rect l="f136" t="f139" r="f137" b="f138"/>
              <a:pathLst>
                <a:path w="219568" h="189223">
                  <a:moveTo>
                    <a:pt x="f8" y="f9"/>
                  </a:moveTo>
                  <a:cubicBezTo>
                    <a:pt x="f10" y="f11"/>
                    <a:pt x="f12" y="f13"/>
                    <a:pt x="f14" y="f15"/>
                  </a:cubicBezTo>
                  <a:cubicBezTo>
                    <a:pt x="f16" y="f17"/>
                    <a:pt x="f18" y="f19"/>
                    <a:pt x="f20" y="f21"/>
                  </a:cubicBezTo>
                  <a:lnTo>
                    <a:pt x="f22" y="f23"/>
                  </a:lnTo>
                  <a:lnTo>
                    <a:pt x="f24" y="f25"/>
                  </a:lnTo>
                  <a:lnTo>
                    <a:pt x="f26" y="f27"/>
                  </a:lnTo>
                  <a:lnTo>
                    <a:pt x="f28" y="f29"/>
                  </a:lnTo>
                  <a:cubicBezTo>
                    <a:pt x="f30" y="f31"/>
                    <a:pt x="f32" y="f33"/>
                    <a:pt x="f34" y="f35"/>
                  </a:cubicBezTo>
                  <a:cubicBezTo>
                    <a:pt x="f36" y="f37"/>
                    <a:pt x="f38" y="f39"/>
                    <a:pt x="f40" y="f41"/>
                  </a:cubicBezTo>
                  <a:cubicBezTo>
                    <a:pt x="f42" y="f43"/>
                    <a:pt x="f44" y="f45"/>
                    <a:pt x="f46" y="f47"/>
                  </a:cubicBezTo>
                  <a:lnTo>
                    <a:pt x="f48" y="f7"/>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0" name="Freeform: Shape 594">
              <a:extLst>
                <a:ext uri="{FF2B5EF4-FFF2-40B4-BE49-F238E27FC236}">
                  <a16:creationId xmlns:a16="http://schemas.microsoft.com/office/drawing/2014/main" id="{09192A7B-E41F-4C66-7E48-EDA8B1FE144A}"/>
                </a:ext>
              </a:extLst>
            </p:cNvPr>
            <p:cNvSpPr/>
            <p:nvPr/>
          </p:nvSpPr>
          <p:spPr>
            <a:xfrm flipH="1">
              <a:off x="8683517" y="2922943"/>
              <a:ext cx="248561" cy="213759"/>
            </a:xfrm>
            <a:custGeom>
              <a:avLst/>
              <a:gdLst>
                <a:gd name="f0" fmla="val 10800000"/>
                <a:gd name="f1" fmla="val 5400000"/>
                <a:gd name="f2" fmla="val 180"/>
                <a:gd name="f3" fmla="val w"/>
                <a:gd name="f4" fmla="val h"/>
                <a:gd name="f5" fmla="val 0"/>
                <a:gd name="f6" fmla="val 248558"/>
                <a:gd name="f7" fmla="val 213758"/>
                <a:gd name="f8" fmla="val 235844"/>
                <a:gd name="f9" fmla="val 201046"/>
                <a:gd name="f10" fmla="val 238552"/>
                <a:gd name="f11" fmla="val 197194"/>
                <a:gd name="f12" fmla="val 243854"/>
                <a:gd name="f13" fmla="val 196266"/>
                <a:gd name="f14" fmla="val 247706"/>
                <a:gd name="f15" fmla="val 198974"/>
                <a:gd name="f16" fmla="val 248012"/>
                <a:gd name="f17" fmla="val 199177"/>
                <a:gd name="f18" fmla="val 248291"/>
                <a:gd name="f19" fmla="val 199406"/>
                <a:gd name="f20" fmla="val 199647"/>
                <a:gd name="f21" fmla="val 237369"/>
                <a:gd name="f22" fmla="val 190113"/>
                <a:gd name="f23" fmla="val 14481"/>
                <a:gd name="f24" fmla="val 2224"/>
                <a:gd name="f25" fmla="val 11010"/>
                <a:gd name="f26" fmla="val -941"/>
                <a:gd name="f27" fmla="val 5619"/>
                <a:gd name="f28" fmla="val -700"/>
                <a:gd name="f29" fmla="val 2441"/>
                <a:gd name="f30" fmla="val 2771"/>
                <a:gd name="f31" fmla="val 2199"/>
                <a:gd name="f32" fmla="val 3038"/>
                <a:gd name="f33" fmla="val 1970"/>
                <a:gd name="f34" fmla="val 3330"/>
                <a:gd name="f35" fmla="val 1767"/>
                <a:gd name="f36" fmla="val 3622"/>
                <a:gd name="f37" fmla="val -1043"/>
                <a:gd name="f38" fmla="val 7601"/>
                <a:gd name="f39" fmla="val -446"/>
                <a:gd name="f40" fmla="val 13055"/>
                <a:gd name="f41" fmla="val 3165"/>
                <a:gd name="f42" fmla="val 16335"/>
                <a:gd name="f43" fmla="val 237242"/>
                <a:gd name="f44" fmla="val 233631"/>
                <a:gd name="f45" fmla="val 210478"/>
                <a:gd name="f46" fmla="val 233034"/>
                <a:gd name="f47" fmla="val 205025"/>
                <a:gd name="f48" fmla="+- 0 0 -90"/>
                <a:gd name="f49" fmla="*/ f3 1 248558"/>
                <a:gd name="f50" fmla="*/ f4 1 213758"/>
                <a:gd name="f51" fmla="val f5"/>
                <a:gd name="f52" fmla="val f6"/>
                <a:gd name="f53" fmla="val f7"/>
                <a:gd name="f54" fmla="*/ f48 f0 1"/>
                <a:gd name="f55" fmla="+- f53 0 f51"/>
                <a:gd name="f56" fmla="+- f52 0 f51"/>
                <a:gd name="f57" fmla="*/ f54 1 f2"/>
                <a:gd name="f58" fmla="*/ f56 1 248558"/>
                <a:gd name="f59" fmla="*/ f55 1 213758"/>
                <a:gd name="f60" fmla="*/ 235844 f56 1"/>
                <a:gd name="f61" fmla="*/ 201046 f55 1"/>
                <a:gd name="f62" fmla="*/ 247706 f56 1"/>
                <a:gd name="f63" fmla="*/ 198974 f55 1"/>
                <a:gd name="f64" fmla="*/ 248558 f56 1"/>
                <a:gd name="f65" fmla="*/ 199647 f55 1"/>
                <a:gd name="f66" fmla="*/ 237369 f56 1"/>
                <a:gd name="f67" fmla="*/ 190113 f55 1"/>
                <a:gd name="f68" fmla="*/ 14481 f56 1"/>
                <a:gd name="f69" fmla="*/ 2224 f55 1"/>
                <a:gd name="f70" fmla="*/ 2441 f56 1"/>
                <a:gd name="f71" fmla="*/ 2771 f55 1"/>
                <a:gd name="f72" fmla="*/ 1767 f56 1"/>
                <a:gd name="f73" fmla="*/ 3622 f55 1"/>
                <a:gd name="f74" fmla="*/ 3165 f56 1"/>
                <a:gd name="f75" fmla="*/ 16335 f55 1"/>
                <a:gd name="f76" fmla="*/ 237242 f56 1"/>
                <a:gd name="f77" fmla="*/ 213758 f55 1"/>
                <a:gd name="f78" fmla="+- f57 0 f1"/>
                <a:gd name="f79" fmla="*/ f60 1 248558"/>
                <a:gd name="f80" fmla="*/ f61 1 213758"/>
                <a:gd name="f81" fmla="*/ f62 1 248558"/>
                <a:gd name="f82" fmla="*/ f63 1 213758"/>
                <a:gd name="f83" fmla="*/ f64 1 248558"/>
                <a:gd name="f84" fmla="*/ f65 1 213758"/>
                <a:gd name="f85" fmla="*/ f66 1 248558"/>
                <a:gd name="f86" fmla="*/ f67 1 213758"/>
                <a:gd name="f87" fmla="*/ f68 1 248558"/>
                <a:gd name="f88" fmla="*/ f69 1 213758"/>
                <a:gd name="f89" fmla="*/ f70 1 248558"/>
                <a:gd name="f90" fmla="*/ f71 1 213758"/>
                <a:gd name="f91" fmla="*/ f72 1 248558"/>
                <a:gd name="f92" fmla="*/ f73 1 213758"/>
                <a:gd name="f93" fmla="*/ f74 1 248558"/>
                <a:gd name="f94" fmla="*/ f75 1 213758"/>
                <a:gd name="f95" fmla="*/ f76 1 248558"/>
                <a:gd name="f96" fmla="*/ f77 1 213758"/>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8"/>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49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9" y="f130"/>
                </a:cxn>
                <a:cxn ang="f78">
                  <a:pos x="f131" y="f132"/>
                </a:cxn>
                <a:cxn ang="f78">
                  <a:pos x="f133" y="f134"/>
                </a:cxn>
                <a:cxn ang="f78">
                  <a:pos x="f135" y="f136"/>
                </a:cxn>
                <a:cxn ang="f78">
                  <a:pos x="f137" y="f138"/>
                </a:cxn>
                <a:cxn ang="f78">
                  <a:pos x="f139" y="f140"/>
                </a:cxn>
                <a:cxn ang="f78">
                  <a:pos x="f123" y="f124"/>
                </a:cxn>
              </a:cxnLst>
              <a:rect l="f119" t="f122" r="f120" b="f121"/>
              <a:pathLst>
                <a:path w="248558" h="213758">
                  <a:moveTo>
                    <a:pt x="f8" y="f9"/>
                  </a:moveTo>
                  <a:cubicBezTo>
                    <a:pt x="f10" y="f11"/>
                    <a:pt x="f12" y="f13"/>
                    <a:pt x="f14" y="f15"/>
                  </a:cubicBezTo>
                  <a:cubicBezTo>
                    <a:pt x="f16" y="f17"/>
                    <a:pt x="f18" y="f19"/>
                    <a:pt x="f6" y="f20"/>
                  </a:cubicBezTo>
                  <a:lnTo>
                    <a:pt x="f21" y="f22"/>
                  </a:lnTo>
                  <a:lnTo>
                    <a:pt x="f23" y="f24"/>
                  </a:lnTo>
                  <a:cubicBezTo>
                    <a:pt x="f25" y="f26"/>
                    <a:pt x="f27" y="f28"/>
                    <a:pt x="f29" y="f30"/>
                  </a:cubicBezTo>
                  <a:cubicBezTo>
                    <a:pt x="f31" y="f32"/>
                    <a:pt x="f33" y="f34"/>
                    <a:pt x="f35" y="f36"/>
                  </a:cubicBezTo>
                  <a:cubicBezTo>
                    <a:pt x="f37" y="f38"/>
                    <a:pt x="f39" y="f40"/>
                    <a:pt x="f41" y="f42"/>
                  </a:cubicBezTo>
                  <a:lnTo>
                    <a:pt x="f43" y="f7"/>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1" name="Freeform: Shape 595">
              <a:extLst>
                <a:ext uri="{FF2B5EF4-FFF2-40B4-BE49-F238E27FC236}">
                  <a16:creationId xmlns:a16="http://schemas.microsoft.com/office/drawing/2014/main" id="{CE6DD7CD-9263-435A-0E1F-F386E63501F7}"/>
                </a:ext>
              </a:extLst>
            </p:cNvPr>
            <p:cNvSpPr/>
            <p:nvPr/>
          </p:nvSpPr>
          <p:spPr>
            <a:xfrm flipH="1">
              <a:off x="8643338" y="3120362"/>
              <a:ext cx="54909" cy="45701"/>
            </a:xfrm>
            <a:custGeom>
              <a:avLst/>
              <a:gdLst>
                <a:gd name="f0" fmla="val 10800000"/>
                <a:gd name="f1" fmla="val 5400000"/>
                <a:gd name="f2" fmla="val 180"/>
                <a:gd name="f3" fmla="val w"/>
                <a:gd name="f4" fmla="val h"/>
                <a:gd name="f5" fmla="val 0"/>
                <a:gd name="f6" fmla="val 54913"/>
                <a:gd name="f7" fmla="val 45700"/>
                <a:gd name="f8" fmla="val 39783"/>
                <a:gd name="f9" fmla="val 40870"/>
                <a:gd name="f10" fmla="val 40610"/>
                <a:gd name="f11" fmla="val 36026"/>
                <a:gd name="f12" fmla="val 45213"/>
                <a:gd name="f13" fmla="val 32772"/>
                <a:gd name="f14" fmla="val 50057"/>
                <a:gd name="f15" fmla="val 33598"/>
                <a:gd name="f16" fmla="val 50107"/>
                <a:gd name="f17" fmla="val 50159"/>
                <a:gd name="f18" fmla="val 33611"/>
                <a:gd name="f19" fmla="val 50209"/>
                <a:gd name="f20" fmla="val 33624"/>
                <a:gd name="f21" fmla="val 52027"/>
                <a:gd name="f22" fmla="val 34107"/>
                <a:gd name="f23" fmla="val 53668"/>
                <a:gd name="f24" fmla="val 35124"/>
                <a:gd name="f25" fmla="val 54914"/>
                <a:gd name="f26" fmla="val 36547"/>
                <a:gd name="f27" fmla="val 35785"/>
                <a:gd name="f28" fmla="val 54024"/>
                <a:gd name="f29" fmla="val 35530"/>
                <a:gd name="f30" fmla="val 18677"/>
                <a:gd name="f31" fmla="val 5783"/>
                <a:gd name="f32" fmla="val 14481"/>
                <a:gd name="f33" fmla="val 2224"/>
                <a:gd name="f34" fmla="val 11010"/>
                <a:gd name="f35" fmla="val -941"/>
                <a:gd name="f36" fmla="val 5619"/>
                <a:gd name="f37" fmla="val -700"/>
                <a:gd name="f38" fmla="val 2440"/>
                <a:gd name="f39" fmla="val 2771"/>
                <a:gd name="f40" fmla="val 2199"/>
                <a:gd name="f41" fmla="val 3038"/>
                <a:gd name="f42" fmla="val 1970"/>
                <a:gd name="f43" fmla="val 3330"/>
                <a:gd name="f44" fmla="val 1767"/>
                <a:gd name="f45" fmla="val 3622"/>
                <a:gd name="f46" fmla="val -1043"/>
                <a:gd name="f47" fmla="val 7601"/>
                <a:gd name="f48" fmla="val -446"/>
                <a:gd name="f49" fmla="val 13055"/>
                <a:gd name="f50" fmla="val 3165"/>
                <a:gd name="f51" fmla="val 16335"/>
                <a:gd name="f52" fmla="val 38003"/>
                <a:gd name="f53" fmla="+- 0 0 -90"/>
                <a:gd name="f54" fmla="*/ f3 1 54913"/>
                <a:gd name="f55" fmla="*/ f4 1 45700"/>
                <a:gd name="f56" fmla="val f5"/>
                <a:gd name="f57" fmla="val f6"/>
                <a:gd name="f58" fmla="val f7"/>
                <a:gd name="f59" fmla="*/ f53 f0 1"/>
                <a:gd name="f60" fmla="+- f58 0 f56"/>
                <a:gd name="f61" fmla="+- f57 0 f56"/>
                <a:gd name="f62" fmla="*/ f59 1 f2"/>
                <a:gd name="f63" fmla="*/ f61 1 54913"/>
                <a:gd name="f64" fmla="*/ f60 1 45700"/>
                <a:gd name="f65" fmla="*/ 39783 f61 1"/>
                <a:gd name="f66" fmla="*/ 40870 f60 1"/>
                <a:gd name="f67" fmla="*/ 50057 f61 1"/>
                <a:gd name="f68" fmla="*/ 33598 f60 1"/>
                <a:gd name="f69" fmla="*/ 50209 f61 1"/>
                <a:gd name="f70" fmla="*/ 33624 f60 1"/>
                <a:gd name="f71" fmla="*/ 54914 f61 1"/>
                <a:gd name="f72" fmla="*/ 36547 f60 1"/>
                <a:gd name="f73" fmla="*/ 54024 f61 1"/>
                <a:gd name="f74" fmla="*/ 35530 f60 1"/>
                <a:gd name="f75" fmla="*/ 18677 f61 1"/>
                <a:gd name="f76" fmla="*/ 5783 f60 1"/>
                <a:gd name="f77" fmla="*/ 14481 f61 1"/>
                <a:gd name="f78" fmla="*/ 2224 f60 1"/>
                <a:gd name="f79" fmla="*/ 2440 f61 1"/>
                <a:gd name="f80" fmla="*/ 2771 f60 1"/>
                <a:gd name="f81" fmla="*/ 1767 f61 1"/>
                <a:gd name="f82" fmla="*/ 3622 f60 1"/>
                <a:gd name="f83" fmla="*/ 3165 f61 1"/>
                <a:gd name="f84" fmla="*/ 16335 f60 1"/>
                <a:gd name="f85" fmla="*/ 38003 f61 1"/>
                <a:gd name="f86" fmla="*/ 45700 f60 1"/>
                <a:gd name="f87" fmla="+- f62 0 f1"/>
                <a:gd name="f88" fmla="*/ f65 1 54913"/>
                <a:gd name="f89" fmla="*/ f66 1 45700"/>
                <a:gd name="f90" fmla="*/ f67 1 54913"/>
                <a:gd name="f91" fmla="*/ f68 1 45700"/>
                <a:gd name="f92" fmla="*/ f69 1 54913"/>
                <a:gd name="f93" fmla="*/ f70 1 45700"/>
                <a:gd name="f94" fmla="*/ f71 1 54913"/>
                <a:gd name="f95" fmla="*/ f72 1 45700"/>
                <a:gd name="f96" fmla="*/ f73 1 54913"/>
                <a:gd name="f97" fmla="*/ f74 1 45700"/>
                <a:gd name="f98" fmla="*/ f75 1 54913"/>
                <a:gd name="f99" fmla="*/ f76 1 45700"/>
                <a:gd name="f100" fmla="*/ f77 1 54913"/>
                <a:gd name="f101" fmla="*/ f78 1 45700"/>
                <a:gd name="f102" fmla="*/ f79 1 54913"/>
                <a:gd name="f103" fmla="*/ f80 1 45700"/>
                <a:gd name="f104" fmla="*/ f81 1 54913"/>
                <a:gd name="f105" fmla="*/ f82 1 45700"/>
                <a:gd name="f106" fmla="*/ f83 1 54913"/>
                <a:gd name="f107" fmla="*/ f84 1 45700"/>
                <a:gd name="f108" fmla="*/ f85 1 54913"/>
                <a:gd name="f109" fmla="*/ f86 1 45700"/>
                <a:gd name="f110" fmla="*/ f56 1 f63"/>
                <a:gd name="f111" fmla="*/ f57 1 f63"/>
                <a:gd name="f112" fmla="*/ f56 1 f64"/>
                <a:gd name="f113" fmla="*/ f58 1 f64"/>
                <a:gd name="f114" fmla="*/ f88 1 f63"/>
                <a:gd name="f115" fmla="*/ f89 1 f64"/>
                <a:gd name="f116" fmla="*/ f90 1 f63"/>
                <a:gd name="f117" fmla="*/ f91 1 f64"/>
                <a:gd name="f118" fmla="*/ f92 1 f63"/>
                <a:gd name="f119" fmla="*/ f93 1 f64"/>
                <a:gd name="f120" fmla="*/ f94 1 f63"/>
                <a:gd name="f121" fmla="*/ f95 1 f64"/>
                <a:gd name="f122" fmla="*/ f96 1 f63"/>
                <a:gd name="f123" fmla="*/ f97 1 f64"/>
                <a:gd name="f124" fmla="*/ f98 1 f63"/>
                <a:gd name="f125" fmla="*/ f99 1 f64"/>
                <a:gd name="f126" fmla="*/ f100 1 f63"/>
                <a:gd name="f127" fmla="*/ f101 1 f64"/>
                <a:gd name="f128" fmla="*/ f102 1 f63"/>
                <a:gd name="f129" fmla="*/ f103 1 f64"/>
                <a:gd name="f130" fmla="*/ f104 1 f63"/>
                <a:gd name="f131" fmla="*/ f105 1 f64"/>
                <a:gd name="f132" fmla="*/ f106 1 f63"/>
                <a:gd name="f133" fmla="*/ f107 1 f64"/>
                <a:gd name="f134" fmla="*/ f108 1 f63"/>
                <a:gd name="f135" fmla="*/ f109 1 f64"/>
                <a:gd name="f136" fmla="*/ f110 f54 1"/>
                <a:gd name="f137" fmla="*/ f111 f54 1"/>
                <a:gd name="f138" fmla="*/ f113 f55 1"/>
                <a:gd name="f139" fmla="*/ f112 f55 1"/>
                <a:gd name="f140" fmla="*/ f114 f54 1"/>
                <a:gd name="f141" fmla="*/ f115 f55 1"/>
                <a:gd name="f142" fmla="*/ f116 f54 1"/>
                <a:gd name="f143" fmla="*/ f117 f55 1"/>
                <a:gd name="f144" fmla="*/ f118 f54 1"/>
                <a:gd name="f145" fmla="*/ f119 f55 1"/>
                <a:gd name="f146" fmla="*/ f120 f54 1"/>
                <a:gd name="f147" fmla="*/ f121 f55 1"/>
                <a:gd name="f148" fmla="*/ f122 f54 1"/>
                <a:gd name="f149" fmla="*/ f123 f55 1"/>
                <a:gd name="f150" fmla="*/ f124 f54 1"/>
                <a:gd name="f151" fmla="*/ f125 f55 1"/>
                <a:gd name="f152" fmla="*/ f126 f54 1"/>
                <a:gd name="f153" fmla="*/ f127 f55 1"/>
                <a:gd name="f154" fmla="*/ f128 f54 1"/>
                <a:gd name="f155" fmla="*/ f129 f55 1"/>
                <a:gd name="f156" fmla="*/ f130 f54 1"/>
                <a:gd name="f157" fmla="*/ f131 f55 1"/>
                <a:gd name="f158" fmla="*/ f132 f54 1"/>
                <a:gd name="f159" fmla="*/ f133 f55 1"/>
                <a:gd name="f160" fmla="*/ f134 f54 1"/>
                <a:gd name="f161" fmla="*/ f135 f55 1"/>
              </a:gdLst>
              <a:ahLst/>
              <a:cxnLst>
                <a:cxn ang="3cd4">
                  <a:pos x="hc" y="t"/>
                </a:cxn>
                <a:cxn ang="0">
                  <a:pos x="r" y="vc"/>
                </a:cxn>
                <a:cxn ang="cd4">
                  <a:pos x="hc" y="b"/>
                </a:cxn>
                <a:cxn ang="cd2">
                  <a:pos x="l" y="vc"/>
                </a:cxn>
                <a:cxn ang="f87">
                  <a:pos x="f140" y="f141"/>
                </a:cxn>
                <a:cxn ang="f87">
                  <a:pos x="f142" y="f143"/>
                </a:cxn>
                <a:cxn ang="f87">
                  <a:pos x="f144" y="f145"/>
                </a:cxn>
                <a:cxn ang="f87">
                  <a:pos x="f146" y="f147"/>
                </a:cxn>
                <a:cxn ang="f87">
                  <a:pos x="f148" y="f149"/>
                </a:cxn>
                <a:cxn ang="f87">
                  <a:pos x="f150" y="f151"/>
                </a:cxn>
                <a:cxn ang="f87">
                  <a:pos x="f152" y="f153"/>
                </a:cxn>
                <a:cxn ang="f87">
                  <a:pos x="f154" y="f155"/>
                </a:cxn>
                <a:cxn ang="f87">
                  <a:pos x="f156" y="f157"/>
                </a:cxn>
                <a:cxn ang="f87">
                  <a:pos x="f158" y="f159"/>
                </a:cxn>
                <a:cxn ang="f87">
                  <a:pos x="f160" y="f161"/>
                </a:cxn>
                <a:cxn ang="f87">
                  <a:pos x="f160" y="f161"/>
                </a:cxn>
              </a:cxnLst>
              <a:rect l="f136" t="f139" r="f137" b="f138"/>
              <a:pathLst>
                <a:path w="54913" h="45700">
                  <a:moveTo>
                    <a:pt x="f8" y="f9"/>
                  </a:moveTo>
                  <a:cubicBezTo>
                    <a:pt x="f10" y="f11"/>
                    <a:pt x="f12" y="f13"/>
                    <a:pt x="f14" y="f15"/>
                  </a:cubicBezTo>
                  <a:cubicBezTo>
                    <a:pt x="f16" y="f15"/>
                    <a:pt x="f17" y="f18"/>
                    <a:pt x="f19" y="f20"/>
                  </a:cubicBezTo>
                  <a:cubicBezTo>
                    <a:pt x="f21" y="f22"/>
                    <a:pt x="f23" y="f24"/>
                    <a:pt x="f25" y="f26"/>
                  </a:cubicBezTo>
                  <a:cubicBezTo>
                    <a:pt x="f25" y="f26"/>
                    <a:pt x="f25" y="f27"/>
                    <a:pt x="f28" y="f29"/>
                  </a:cubicBezTo>
                  <a:lnTo>
                    <a:pt x="f30" y="f31"/>
                  </a:lnTo>
                  <a:lnTo>
                    <a:pt x="f32" y="f33"/>
                  </a:lnTo>
                  <a:cubicBezTo>
                    <a:pt x="f34" y="f35"/>
                    <a:pt x="f36" y="f37"/>
                    <a:pt x="f38" y="f39"/>
                  </a:cubicBezTo>
                  <a:cubicBezTo>
                    <a:pt x="f40" y="f41"/>
                    <a:pt x="f42" y="f43"/>
                    <a:pt x="f44" y="f45"/>
                  </a:cubicBezTo>
                  <a:cubicBezTo>
                    <a:pt x="f46" y="f47"/>
                    <a:pt x="f48" y="f49"/>
                    <a:pt x="f50" y="f51"/>
                  </a:cubicBezTo>
                  <a:lnTo>
                    <a:pt x="f52" y="f7"/>
                  </a:lnTo>
                  <a:lnTo>
                    <a:pt x="f5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2" name="Freeform: Shape 596">
              <a:extLst>
                <a:ext uri="{FF2B5EF4-FFF2-40B4-BE49-F238E27FC236}">
                  <a16:creationId xmlns:a16="http://schemas.microsoft.com/office/drawing/2014/main" id="{9535EAAD-D3A1-D422-F0FC-379BA7C486C6}"/>
                </a:ext>
              </a:extLst>
            </p:cNvPr>
            <p:cNvSpPr/>
            <p:nvPr/>
          </p:nvSpPr>
          <p:spPr>
            <a:xfrm flipH="1">
              <a:off x="10598088" y="3702277"/>
              <a:ext cx="56427" cy="39620"/>
            </a:xfrm>
            <a:custGeom>
              <a:avLst/>
              <a:gdLst>
                <a:gd name="f0" fmla="val 10800000"/>
                <a:gd name="f1" fmla="val 5400000"/>
                <a:gd name="f2" fmla="val 180"/>
                <a:gd name="f3" fmla="val w"/>
                <a:gd name="f4" fmla="val h"/>
                <a:gd name="f5" fmla="val 0"/>
                <a:gd name="f6" fmla="val 56428"/>
                <a:gd name="f7" fmla="val 39625"/>
                <a:gd name="f8" fmla="val 992"/>
                <a:gd name="f9" fmla="val 34324"/>
                <a:gd name="f10" fmla="val 2912"/>
                <a:gd name="f11" fmla="val 38773"/>
                <a:gd name="f12" fmla="val 8074"/>
                <a:gd name="f13" fmla="val 40819"/>
                <a:gd name="f14" fmla="val 12524"/>
                <a:gd name="f15" fmla="val 38913"/>
                <a:gd name="f16" fmla="val 12626"/>
                <a:gd name="f17" fmla="val 38862"/>
                <a:gd name="f18" fmla="val 12715"/>
                <a:gd name="f19" fmla="val 38824"/>
                <a:gd name="f20" fmla="val 12817"/>
                <a:gd name="f21" fmla="val 17162"/>
                <a:gd name="f22" fmla="val 52054"/>
                <a:gd name="f23" fmla="val 19247"/>
                <a:gd name="f24" fmla="val 46816"/>
                <a:gd name="f25" fmla="val 17378"/>
                <a:gd name="f26" fmla="val 44743"/>
                <a:gd name="f27" fmla="val 13005"/>
                <a:gd name="f28" fmla="val 44693"/>
                <a:gd name="f29" fmla="val 12916"/>
                <a:gd name="f30" fmla="val 44642"/>
                <a:gd name="f31" fmla="val 12814"/>
                <a:gd name="f32" fmla="val 44604"/>
                <a:gd name="f33" fmla="val 12712"/>
                <a:gd name="f34" fmla="val 42315"/>
                <a:gd name="f35" fmla="val 8009"/>
                <a:gd name="f36" fmla="val 44235"/>
                <a:gd name="f37" fmla="val 2326"/>
                <a:gd name="f38" fmla="val 48927"/>
                <a:gd name="f39" fmla="val 11673"/>
                <a:gd name="f40" fmla="val 18433"/>
                <a:gd name="f41" fmla="val 8367"/>
                <a:gd name="f42" fmla="val 20086"/>
                <a:gd name="f43" fmla="val 5188"/>
                <a:gd name="f44" fmla="val 21611"/>
                <a:gd name="f45" fmla="val 547"/>
                <a:gd name="f46" fmla="val 23988"/>
                <a:gd name="f47" fmla="val -1322"/>
                <a:gd name="f48" fmla="val 29658"/>
                <a:gd name="f49" fmla="+- 0 0 -90"/>
                <a:gd name="f50" fmla="*/ f3 1 56428"/>
                <a:gd name="f51" fmla="*/ f4 1 39625"/>
                <a:gd name="f52" fmla="val f5"/>
                <a:gd name="f53" fmla="val f6"/>
                <a:gd name="f54" fmla="val f7"/>
                <a:gd name="f55" fmla="*/ f49 f0 1"/>
                <a:gd name="f56" fmla="+- f54 0 f52"/>
                <a:gd name="f57" fmla="+- f53 0 f52"/>
                <a:gd name="f58" fmla="*/ f55 1 f2"/>
                <a:gd name="f59" fmla="*/ f57 1 56428"/>
                <a:gd name="f60" fmla="*/ f56 1 39625"/>
                <a:gd name="f61" fmla="*/ 992 f57 1"/>
                <a:gd name="f62" fmla="*/ 34324 f56 1"/>
                <a:gd name="f63" fmla="*/ 12524 f57 1"/>
                <a:gd name="f64" fmla="*/ 38913 f56 1"/>
                <a:gd name="f65" fmla="*/ 12817 f57 1"/>
                <a:gd name="f66" fmla="*/ 38773 f56 1"/>
                <a:gd name="f67" fmla="*/ 56428 f57 1"/>
                <a:gd name="f68" fmla="*/ 17162 f56 1"/>
                <a:gd name="f69" fmla="*/ 44743 f57 1"/>
                <a:gd name="f70" fmla="*/ 13005 f56 1"/>
                <a:gd name="f71" fmla="*/ 44604 f57 1"/>
                <a:gd name="f72" fmla="*/ 12712 f56 1"/>
                <a:gd name="f73" fmla="*/ 48927 f57 1"/>
                <a:gd name="f74" fmla="*/ 0 f56 1"/>
                <a:gd name="f75" fmla="*/ 11673 f57 1"/>
                <a:gd name="f76" fmla="*/ 18433 f56 1"/>
                <a:gd name="f77" fmla="*/ 8367 f57 1"/>
                <a:gd name="f78" fmla="*/ 20086 f56 1"/>
                <a:gd name="f79" fmla="*/ 5188 f57 1"/>
                <a:gd name="f80" fmla="*/ 21611 f56 1"/>
                <a:gd name="f81" fmla="+- f58 0 f1"/>
                <a:gd name="f82" fmla="*/ f61 1 56428"/>
                <a:gd name="f83" fmla="*/ f62 1 39625"/>
                <a:gd name="f84" fmla="*/ f63 1 56428"/>
                <a:gd name="f85" fmla="*/ f64 1 39625"/>
                <a:gd name="f86" fmla="*/ f65 1 56428"/>
                <a:gd name="f87" fmla="*/ f66 1 39625"/>
                <a:gd name="f88" fmla="*/ f67 1 56428"/>
                <a:gd name="f89" fmla="*/ f68 1 39625"/>
                <a:gd name="f90" fmla="*/ f69 1 56428"/>
                <a:gd name="f91" fmla="*/ f70 1 39625"/>
                <a:gd name="f92" fmla="*/ f71 1 56428"/>
                <a:gd name="f93" fmla="*/ f72 1 39625"/>
                <a:gd name="f94" fmla="*/ f73 1 56428"/>
                <a:gd name="f95" fmla="*/ f74 1 39625"/>
                <a:gd name="f96" fmla="*/ f75 1 56428"/>
                <a:gd name="f97" fmla="*/ f76 1 39625"/>
                <a:gd name="f98" fmla="*/ f77 1 56428"/>
                <a:gd name="f99" fmla="*/ f78 1 39625"/>
                <a:gd name="f100" fmla="*/ f79 1 56428"/>
                <a:gd name="f101" fmla="*/ f80 1 39625"/>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59"/>
                <a:gd name="f115" fmla="*/ f91 1 f60"/>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0 1"/>
                <a:gd name="f139" fmla="*/ f115 f51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8" y="f139"/>
                </a:cxn>
                <a:cxn ang="f81">
                  <a:pos x="f140" y="f141"/>
                </a:cxn>
                <a:cxn ang="f81">
                  <a:pos x="f142" y="f143"/>
                </a:cxn>
                <a:cxn ang="f81">
                  <a:pos x="f144" y="f145"/>
                </a:cxn>
                <a:cxn ang="f81">
                  <a:pos x="f146" y="f147"/>
                </a:cxn>
                <a:cxn ang="f81">
                  <a:pos x="f148" y="f149"/>
                </a:cxn>
                <a:cxn ang="f81">
                  <a:pos x="f130" y="f131"/>
                </a:cxn>
              </a:cxnLst>
              <a:rect l="f126" t="f129" r="f127" b="f128"/>
              <a:pathLst>
                <a:path w="56428" h="39625">
                  <a:moveTo>
                    <a:pt x="f8" y="f9"/>
                  </a:moveTo>
                  <a:cubicBezTo>
                    <a:pt x="f10" y="f11"/>
                    <a:pt x="f12" y="f13"/>
                    <a:pt x="f14" y="f15"/>
                  </a:cubicBezTo>
                  <a:cubicBezTo>
                    <a:pt x="f16" y="f17"/>
                    <a:pt x="f18" y="f19"/>
                    <a:pt x="f20" y="f11"/>
                  </a:cubicBezTo>
                  <a:lnTo>
                    <a:pt x="f6" y="f21"/>
                  </a:lnTo>
                  <a:cubicBezTo>
                    <a:pt x="f22" y="f23"/>
                    <a:pt x="f24" y="f25"/>
                    <a:pt x="f26" y="f27"/>
                  </a:cubicBezTo>
                  <a:cubicBezTo>
                    <a:pt x="f28" y="f29"/>
                    <a:pt x="f30" y="f31"/>
                    <a:pt x="f32" y="f33"/>
                  </a:cubicBezTo>
                  <a:cubicBezTo>
                    <a:pt x="f34" y="f35"/>
                    <a:pt x="f36" y="f37"/>
                    <a:pt x="f38" y="f5"/>
                  </a:cubicBezTo>
                  <a:lnTo>
                    <a:pt x="f39" y="f40"/>
                  </a:lnTo>
                  <a:lnTo>
                    <a:pt x="f41" y="f42"/>
                  </a:lnTo>
                  <a:lnTo>
                    <a:pt x="f43" y="f44"/>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3" name="Freeform: Shape 597">
              <a:extLst>
                <a:ext uri="{FF2B5EF4-FFF2-40B4-BE49-F238E27FC236}">
                  <a16:creationId xmlns:a16="http://schemas.microsoft.com/office/drawing/2014/main" id="{01F50C08-E12A-6C44-01EF-F9BFDDB6BE51}"/>
                </a:ext>
              </a:extLst>
            </p:cNvPr>
            <p:cNvSpPr/>
            <p:nvPr/>
          </p:nvSpPr>
          <p:spPr>
            <a:xfrm flipH="1">
              <a:off x="10351044" y="5046738"/>
              <a:ext cx="76370" cy="529090"/>
            </a:xfrm>
            <a:custGeom>
              <a:avLst/>
              <a:gdLst>
                <a:gd name="f0" fmla="val 10800000"/>
                <a:gd name="f1" fmla="val 5400000"/>
                <a:gd name="f2" fmla="val 180"/>
                <a:gd name="f3" fmla="val w"/>
                <a:gd name="f4" fmla="val h"/>
                <a:gd name="f5" fmla="val 0"/>
                <a:gd name="f6" fmla="val 76370"/>
                <a:gd name="f7" fmla="val 529090"/>
                <a:gd name="f8" fmla="val 18519"/>
                <a:gd name="f9" fmla="val 520954"/>
                <a:gd name="f10" fmla="val 516504"/>
                <a:gd name="f11" fmla="val 512564"/>
                <a:gd name="f12" fmla="val 76371"/>
                <a:gd name="f13" fmla="val 11441"/>
                <a:gd name="f14" fmla="val 73701"/>
                <a:gd name="f15" fmla="val 8645"/>
                <a:gd name="f16" fmla="val 71946"/>
                <a:gd name="f17" fmla="val 9941"/>
                <a:gd name="f18" fmla="val 69772"/>
                <a:gd name="f19" fmla="val 10539"/>
                <a:gd name="f20" fmla="val 67598"/>
                <a:gd name="f21" fmla="val 10297"/>
                <a:gd name="f22" fmla="val 62665"/>
                <a:gd name="f23" fmla="val 9509"/>
                <a:gd name="f24" fmla="val 59232"/>
                <a:gd name="f25" fmla="val 4958"/>
                <a:gd name="f26" fmla="val 59842"/>
                <a:gd name="f27" fmla="val 83"/>
                <a:gd name="f28" fmla="val 518666"/>
                <a:gd name="f29" fmla="val -502"/>
                <a:gd name="f30" fmla="val 522975"/>
                <a:gd name="f31" fmla="val 2054"/>
                <a:gd name="f32" fmla="val 527081"/>
                <a:gd name="f33" fmla="val 6186"/>
                <a:gd name="f34" fmla="val 528454"/>
                <a:gd name="f35" fmla="val 7712"/>
                <a:gd name="f36" fmla="val 9365"/>
                <a:gd name="f37" fmla="val 14044"/>
                <a:gd name="f38" fmla="val 529115"/>
                <a:gd name="f39" fmla="val 17998"/>
                <a:gd name="f40" fmla="val 525607"/>
                <a:gd name="f41" fmla="+- 0 0 -90"/>
                <a:gd name="f42" fmla="*/ f3 1 76370"/>
                <a:gd name="f43" fmla="*/ f4 1 529090"/>
                <a:gd name="f44" fmla="val f5"/>
                <a:gd name="f45" fmla="val f6"/>
                <a:gd name="f46" fmla="val f7"/>
                <a:gd name="f47" fmla="*/ f41 f0 1"/>
                <a:gd name="f48" fmla="+- f46 0 f44"/>
                <a:gd name="f49" fmla="+- f45 0 f44"/>
                <a:gd name="f50" fmla="*/ f47 1 f2"/>
                <a:gd name="f51" fmla="*/ f49 1 76370"/>
                <a:gd name="f52" fmla="*/ f48 1 529090"/>
                <a:gd name="f53" fmla="*/ 18519 f49 1"/>
                <a:gd name="f54" fmla="*/ 520954 f48 1"/>
                <a:gd name="f55" fmla="*/ 516504 f48 1"/>
                <a:gd name="f56" fmla="*/ 512564 f48 1"/>
                <a:gd name="f57" fmla="*/ 76371 f49 1"/>
                <a:gd name="f58" fmla="*/ 11441 f48 1"/>
                <a:gd name="f59" fmla="*/ 73701 f49 1"/>
                <a:gd name="f60" fmla="*/ 8645 f48 1"/>
                <a:gd name="f61" fmla="*/ 67598 f49 1"/>
                <a:gd name="f62" fmla="*/ 10297 f48 1"/>
                <a:gd name="f63" fmla="*/ 59842 f49 1"/>
                <a:gd name="f64" fmla="*/ 0 f48 1"/>
                <a:gd name="f65" fmla="*/ 83 f49 1"/>
                <a:gd name="f66" fmla="*/ 518666 f48 1"/>
                <a:gd name="f67" fmla="*/ 6186 f49 1"/>
                <a:gd name="f68" fmla="*/ 528454 f48 1"/>
                <a:gd name="f69" fmla="*/ 7712 f49 1"/>
                <a:gd name="f70" fmla="*/ 529090 f48 1"/>
                <a:gd name="f71" fmla="*/ 9365 f49 1"/>
                <a:gd name="f72" fmla="+- f50 0 f1"/>
                <a:gd name="f73" fmla="*/ f53 1 76370"/>
                <a:gd name="f74" fmla="*/ f54 1 529090"/>
                <a:gd name="f75" fmla="*/ f55 1 529090"/>
                <a:gd name="f76" fmla="*/ f56 1 529090"/>
                <a:gd name="f77" fmla="*/ f57 1 76370"/>
                <a:gd name="f78" fmla="*/ f58 1 529090"/>
                <a:gd name="f79" fmla="*/ f59 1 76370"/>
                <a:gd name="f80" fmla="*/ f60 1 529090"/>
                <a:gd name="f81" fmla="*/ f61 1 76370"/>
                <a:gd name="f82" fmla="*/ f62 1 529090"/>
                <a:gd name="f83" fmla="*/ f63 1 76370"/>
                <a:gd name="f84" fmla="*/ f64 1 529090"/>
                <a:gd name="f85" fmla="*/ f65 1 76370"/>
                <a:gd name="f86" fmla="*/ f66 1 529090"/>
                <a:gd name="f87" fmla="*/ f67 1 76370"/>
                <a:gd name="f88" fmla="*/ f68 1 529090"/>
                <a:gd name="f89" fmla="*/ f69 1 76370"/>
                <a:gd name="f90" fmla="*/ f70 1 529090"/>
                <a:gd name="f91" fmla="*/ f71 1 76370"/>
                <a:gd name="f92" fmla="*/ f44 1 f51"/>
                <a:gd name="f93" fmla="*/ f45 1 f51"/>
                <a:gd name="f94" fmla="*/ f44 1 f52"/>
                <a:gd name="f95" fmla="*/ f46 1 f52"/>
                <a:gd name="f96" fmla="*/ f73 1 f51"/>
                <a:gd name="f97" fmla="*/ f74 1 f52"/>
                <a:gd name="f98" fmla="*/ f75 1 f52"/>
                <a:gd name="f99" fmla="*/ f76 1 f52"/>
                <a:gd name="f100" fmla="*/ f77 1 f51"/>
                <a:gd name="f101" fmla="*/ f78 1 f52"/>
                <a:gd name="f102" fmla="*/ f79 1 f51"/>
                <a:gd name="f103" fmla="*/ f80 1 f52"/>
                <a:gd name="f104" fmla="*/ f81 1 f51"/>
                <a:gd name="f105" fmla="*/ f82 1 f52"/>
                <a:gd name="f106" fmla="*/ f83 1 f51"/>
                <a:gd name="f107" fmla="*/ f84 1 f52"/>
                <a:gd name="f108" fmla="*/ f85 1 f51"/>
                <a:gd name="f109" fmla="*/ f86 1 f52"/>
                <a:gd name="f110" fmla="*/ f87 1 f51"/>
                <a:gd name="f111" fmla="*/ f88 1 f52"/>
                <a:gd name="f112" fmla="*/ f89 1 f51"/>
                <a:gd name="f113" fmla="*/ f90 1 f52"/>
                <a:gd name="f114" fmla="*/ f91 1 f51"/>
                <a:gd name="f115" fmla="*/ f92 f42 1"/>
                <a:gd name="f116" fmla="*/ f93 f42 1"/>
                <a:gd name="f117" fmla="*/ f95 f43 1"/>
                <a:gd name="f118" fmla="*/ f94 f43 1"/>
                <a:gd name="f119" fmla="*/ f96 f42 1"/>
                <a:gd name="f120" fmla="*/ f97 f43 1"/>
                <a:gd name="f121" fmla="*/ f98 f43 1"/>
                <a:gd name="f122" fmla="*/ f99 f43 1"/>
                <a:gd name="f123" fmla="*/ f100 f42 1"/>
                <a:gd name="f124" fmla="*/ f101 f43 1"/>
                <a:gd name="f125" fmla="*/ f102 f42 1"/>
                <a:gd name="f126" fmla="*/ f103 f43 1"/>
                <a:gd name="f127" fmla="*/ f104 f42 1"/>
                <a:gd name="f128" fmla="*/ f105 f43 1"/>
                <a:gd name="f129" fmla="*/ f106 f42 1"/>
                <a:gd name="f130" fmla="*/ f107 f43 1"/>
                <a:gd name="f131" fmla="*/ f108 f42 1"/>
                <a:gd name="f132" fmla="*/ f109 f43 1"/>
                <a:gd name="f133" fmla="*/ f110 f42 1"/>
                <a:gd name="f134" fmla="*/ f111 f43 1"/>
                <a:gd name="f135" fmla="*/ f112 f42 1"/>
                <a:gd name="f136" fmla="*/ f113 f43 1"/>
                <a:gd name="f137" fmla="*/ f114 f42 1"/>
              </a:gdLst>
              <a:ahLst/>
              <a:cxnLst>
                <a:cxn ang="3cd4">
                  <a:pos x="hc" y="t"/>
                </a:cxn>
                <a:cxn ang="0">
                  <a:pos x="r" y="vc"/>
                </a:cxn>
                <a:cxn ang="cd4">
                  <a:pos x="hc" y="b"/>
                </a:cxn>
                <a:cxn ang="cd2">
                  <a:pos x="l" y="vc"/>
                </a:cxn>
                <a:cxn ang="f72">
                  <a:pos x="f119" y="f120"/>
                </a:cxn>
                <a:cxn ang="f72">
                  <a:pos x="f119" y="f121"/>
                </a:cxn>
                <a:cxn ang="f72">
                  <a:pos x="f119" y="f122"/>
                </a:cxn>
                <a:cxn ang="f72">
                  <a:pos x="f123" y="f124"/>
                </a:cxn>
                <a:cxn ang="f72">
                  <a:pos x="f125" y="f126"/>
                </a:cxn>
                <a:cxn ang="f72">
                  <a:pos x="f127" y="f128"/>
                </a:cxn>
                <a:cxn ang="f72">
                  <a:pos x="f129" y="f130"/>
                </a:cxn>
                <a:cxn ang="f72">
                  <a:pos x="f131" y="f132"/>
                </a:cxn>
                <a:cxn ang="f72">
                  <a:pos x="f133" y="f134"/>
                </a:cxn>
                <a:cxn ang="f72">
                  <a:pos x="f135" y="f136"/>
                </a:cxn>
                <a:cxn ang="f72">
                  <a:pos x="f137" y="f136"/>
                </a:cxn>
                <a:cxn ang="f72">
                  <a:pos x="f119" y="f120"/>
                </a:cxn>
              </a:cxnLst>
              <a:rect l="f115" t="f118" r="f116" b="f117"/>
              <a:pathLst>
                <a:path w="76370" h="529090">
                  <a:moveTo>
                    <a:pt x="f8" y="f9"/>
                  </a:moveTo>
                  <a:lnTo>
                    <a:pt x="f8" y="f10"/>
                  </a:lnTo>
                  <a:lnTo>
                    <a:pt x="f8" y="f11"/>
                  </a:lnTo>
                  <a:lnTo>
                    <a:pt x="f12" y="f13"/>
                  </a:lnTo>
                  <a:lnTo>
                    <a:pt x="f14" y="f15"/>
                  </a:lnTo>
                  <a:cubicBezTo>
                    <a:pt x="f16" y="f17"/>
                    <a:pt x="f18" y="f19"/>
                    <a:pt x="f20" y="f21"/>
                  </a:cubicBezTo>
                  <a:cubicBezTo>
                    <a:pt x="f22" y="f23"/>
                    <a:pt x="f24" y="f25"/>
                    <a:pt x="f26" y="f5"/>
                  </a:cubicBezTo>
                  <a:lnTo>
                    <a:pt x="f27" y="f28"/>
                  </a:lnTo>
                  <a:cubicBezTo>
                    <a:pt x="f29" y="f30"/>
                    <a:pt x="f31" y="f32"/>
                    <a:pt x="f33" y="f34"/>
                  </a:cubicBezTo>
                  <a:lnTo>
                    <a:pt x="f35" y="f7"/>
                  </a:lnTo>
                  <a:lnTo>
                    <a:pt x="f36" y="f7"/>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4" name="Freeform: Shape 598">
              <a:extLst>
                <a:ext uri="{FF2B5EF4-FFF2-40B4-BE49-F238E27FC236}">
                  <a16:creationId xmlns:a16="http://schemas.microsoft.com/office/drawing/2014/main" id="{17D168FE-EC78-189E-6521-53AE7A9B151D}"/>
                </a:ext>
              </a:extLst>
            </p:cNvPr>
            <p:cNvSpPr/>
            <p:nvPr/>
          </p:nvSpPr>
          <p:spPr>
            <a:xfrm flipH="1">
              <a:off x="10349133" y="5048896"/>
              <a:ext cx="1527" cy="5084"/>
            </a:xfrm>
            <a:custGeom>
              <a:avLst/>
              <a:gdLst>
                <a:gd name="f0" fmla="val 10800000"/>
                <a:gd name="f1" fmla="val 5400000"/>
                <a:gd name="f2" fmla="val 180"/>
                <a:gd name="f3" fmla="val w"/>
                <a:gd name="f4" fmla="val h"/>
                <a:gd name="f5" fmla="val 0"/>
                <a:gd name="f6" fmla="val 1525"/>
                <a:gd name="f7" fmla="val 5084"/>
                <a:gd name="f8" fmla="val 1526"/>
                <a:gd name="f9" fmla="val 1360"/>
                <a:gd name="f10" fmla="val 1462"/>
                <a:gd name="f11" fmla="val 839"/>
                <a:gd name="f12" fmla="val 2860"/>
                <a:gd name="f13" fmla="val 4068"/>
                <a:gd name="f14" fmla="val 1017"/>
                <a:gd name="f15" fmla="val 5085"/>
                <a:gd name="f16" fmla="+- 0 0 -90"/>
                <a:gd name="f17" fmla="*/ f3 1 1525"/>
                <a:gd name="f18" fmla="*/ f4 1 5084"/>
                <a:gd name="f19" fmla="val f5"/>
                <a:gd name="f20" fmla="val f6"/>
                <a:gd name="f21" fmla="val f7"/>
                <a:gd name="f22" fmla="*/ f16 f0 1"/>
                <a:gd name="f23" fmla="+- f21 0 f19"/>
                <a:gd name="f24" fmla="+- f20 0 f19"/>
                <a:gd name="f25" fmla="*/ f22 1 f2"/>
                <a:gd name="f26" fmla="*/ f24 1 1525"/>
                <a:gd name="f27" fmla="*/ f23 1 5084"/>
                <a:gd name="f28" fmla="*/ 1526 f24 1"/>
                <a:gd name="f29" fmla="*/ 0 f23 1"/>
                <a:gd name="f30" fmla="*/ 0 f24 1"/>
                <a:gd name="f31" fmla="*/ 4068 f23 1"/>
                <a:gd name="f32" fmla="*/ 1017 f24 1"/>
                <a:gd name="f33" fmla="*/ 5085 f23 1"/>
                <a:gd name="f34" fmla="+- f25 0 f1"/>
                <a:gd name="f35" fmla="*/ f28 1 1525"/>
                <a:gd name="f36" fmla="*/ f29 1 5084"/>
                <a:gd name="f37" fmla="*/ f30 1 1525"/>
                <a:gd name="f38" fmla="*/ f31 1 5084"/>
                <a:gd name="f39" fmla="*/ f32 1 1525"/>
                <a:gd name="f40" fmla="*/ f33 1 5084"/>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8"/>
                </a:cxn>
                <a:cxn ang="f34">
                  <a:pos x="f59" y="f60"/>
                </a:cxn>
              </a:cxnLst>
              <a:rect l="f51" t="f54" r="f52" b="f53"/>
              <a:pathLst>
                <a:path w="1525" h="5084">
                  <a:moveTo>
                    <a:pt x="f8" y="f5"/>
                  </a:moveTo>
                  <a:cubicBezTo>
                    <a:pt x="f9" y="f10"/>
                    <a:pt x="f11" y="f12"/>
                    <a:pt x="f5" y="f13"/>
                  </a:cubicBez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5" name="Freeform: Shape 599">
              <a:extLst>
                <a:ext uri="{FF2B5EF4-FFF2-40B4-BE49-F238E27FC236}">
                  <a16:creationId xmlns:a16="http://schemas.microsoft.com/office/drawing/2014/main" id="{5BADEC53-DEB6-734D-6D42-185CA60585E9}"/>
                </a:ext>
              </a:extLst>
            </p:cNvPr>
            <p:cNvSpPr/>
            <p:nvPr/>
          </p:nvSpPr>
          <p:spPr>
            <a:xfrm flipH="1">
              <a:off x="10300057" y="4621761"/>
              <a:ext cx="34070" cy="145554"/>
            </a:xfrm>
            <a:custGeom>
              <a:avLst/>
              <a:gdLst>
                <a:gd name="f0" fmla="val 10800000"/>
                <a:gd name="f1" fmla="val 5400000"/>
                <a:gd name="f2" fmla="val 180"/>
                <a:gd name="f3" fmla="val w"/>
                <a:gd name="f4" fmla="val h"/>
                <a:gd name="f5" fmla="val 0"/>
                <a:gd name="f6" fmla="val 34075"/>
                <a:gd name="f7" fmla="val 145557"/>
                <a:gd name="f8" fmla="val 9790"/>
                <a:gd name="f9" fmla="val 135260"/>
                <a:gd name="f10" fmla="val 14762"/>
                <a:gd name="f11" fmla="val 135984"/>
                <a:gd name="f12" fmla="val 18233"/>
                <a:gd name="f13" fmla="val 140574"/>
                <a:gd name="f14" fmla="val 17546"/>
                <a:gd name="f15" fmla="val 18182"/>
                <a:gd name="f16" fmla="val 139328"/>
                <a:gd name="f17" fmla="val 2288"/>
                <a:gd name="f18" fmla="val 33605"/>
                <a:gd name="f19" fmla="val 7183"/>
                <a:gd name="f20" fmla="val 29269"/>
                <a:gd name="f21" fmla="val 10768"/>
                <a:gd name="f22" fmla="val 24374"/>
                <a:gd name="f23" fmla="val 10310"/>
                <a:gd name="f24" fmla="val 24349"/>
                <a:gd name="f25" fmla="val 10297"/>
                <a:gd name="f26" fmla="val 24310"/>
                <a:gd name="f27" fmla="val 24285"/>
                <a:gd name="f28" fmla="val 19314"/>
                <a:gd name="f29" fmla="val 9572"/>
                <a:gd name="f30" fmla="val 15855"/>
                <a:gd name="f31" fmla="val 4983"/>
                <a:gd name="f32" fmla="val 16529"/>
                <a:gd name="f33" fmla="val 143269"/>
                <a:gd name="f34" fmla="val 470"/>
                <a:gd name="f35" fmla="val 138374"/>
                <a:gd name="f36" fmla="val 4806"/>
                <a:gd name="f37" fmla="val 134789"/>
                <a:gd name="f38" fmla="val 9701"/>
                <a:gd name="f39" fmla="val 135247"/>
                <a:gd name="f40" fmla="val 9727"/>
                <a:gd name="f41" fmla="val 9765"/>
                <a:gd name="f42" fmla="+- 0 0 -90"/>
                <a:gd name="f43" fmla="*/ f3 1 34075"/>
                <a:gd name="f44" fmla="*/ f4 1 145557"/>
                <a:gd name="f45" fmla="val f5"/>
                <a:gd name="f46" fmla="val f6"/>
                <a:gd name="f47" fmla="val f7"/>
                <a:gd name="f48" fmla="*/ f42 f0 1"/>
                <a:gd name="f49" fmla="+- f47 0 f45"/>
                <a:gd name="f50" fmla="+- f46 0 f45"/>
                <a:gd name="f51" fmla="*/ f48 1 f2"/>
                <a:gd name="f52" fmla="*/ f50 1 34075"/>
                <a:gd name="f53" fmla="*/ f49 1 145557"/>
                <a:gd name="f54" fmla="*/ 9790 f50 1"/>
                <a:gd name="f55" fmla="*/ 135260 f49 1"/>
                <a:gd name="f56" fmla="*/ 17546 f50 1"/>
                <a:gd name="f57" fmla="*/ 145557 f49 1"/>
                <a:gd name="f58" fmla="*/ 18182 f50 1"/>
                <a:gd name="f59" fmla="*/ 139328 f49 1"/>
                <a:gd name="f60" fmla="*/ 34075 f50 1"/>
                <a:gd name="f61" fmla="*/ 2288 f49 1"/>
                <a:gd name="f62" fmla="*/ 24374 f50 1"/>
                <a:gd name="f63" fmla="*/ 10310 f49 1"/>
                <a:gd name="f64" fmla="*/ 24285 f50 1"/>
                <a:gd name="f65" fmla="*/ 10297 f49 1"/>
                <a:gd name="f66" fmla="*/ 16529 f50 1"/>
                <a:gd name="f67" fmla="*/ 0 f49 1"/>
                <a:gd name="f68" fmla="*/ 0 f50 1"/>
                <a:gd name="f69" fmla="*/ 143269 f49 1"/>
                <a:gd name="f70" fmla="*/ 9701 f50 1"/>
                <a:gd name="f71" fmla="*/ 135247 f49 1"/>
                <a:gd name="f72" fmla="+- f51 0 f1"/>
                <a:gd name="f73" fmla="*/ f54 1 34075"/>
                <a:gd name="f74" fmla="*/ f55 1 145557"/>
                <a:gd name="f75" fmla="*/ f56 1 34075"/>
                <a:gd name="f76" fmla="*/ f57 1 145557"/>
                <a:gd name="f77" fmla="*/ f58 1 34075"/>
                <a:gd name="f78" fmla="*/ f59 1 145557"/>
                <a:gd name="f79" fmla="*/ f60 1 34075"/>
                <a:gd name="f80" fmla="*/ f61 1 145557"/>
                <a:gd name="f81" fmla="*/ f62 1 34075"/>
                <a:gd name="f82" fmla="*/ f63 1 145557"/>
                <a:gd name="f83" fmla="*/ f64 1 34075"/>
                <a:gd name="f84" fmla="*/ f65 1 145557"/>
                <a:gd name="f85" fmla="*/ f66 1 34075"/>
                <a:gd name="f86" fmla="*/ f67 1 145557"/>
                <a:gd name="f87" fmla="*/ f68 1 34075"/>
                <a:gd name="f88" fmla="*/ f69 1 145557"/>
                <a:gd name="f89" fmla="*/ f70 1 34075"/>
                <a:gd name="f90" fmla="*/ f71 1 145557"/>
                <a:gd name="f91" fmla="*/ f45 1 f52"/>
                <a:gd name="f92" fmla="*/ f46 1 f52"/>
                <a:gd name="f93" fmla="*/ f45 1 f53"/>
                <a:gd name="f94" fmla="*/ f47 1 f53"/>
                <a:gd name="f95" fmla="*/ f73 1 f52"/>
                <a:gd name="f96" fmla="*/ f74 1 f53"/>
                <a:gd name="f97" fmla="*/ f75 1 f52"/>
                <a:gd name="f98" fmla="*/ f76 1 f53"/>
                <a:gd name="f99" fmla="*/ f77 1 f52"/>
                <a:gd name="f100" fmla="*/ f78 1 f53"/>
                <a:gd name="f101" fmla="*/ f79 1 f52"/>
                <a:gd name="f102" fmla="*/ f80 1 f53"/>
                <a:gd name="f103" fmla="*/ f81 1 f52"/>
                <a:gd name="f104" fmla="*/ f82 1 f53"/>
                <a:gd name="f105" fmla="*/ f83 1 f52"/>
                <a:gd name="f106" fmla="*/ f84 1 f53"/>
                <a:gd name="f107" fmla="*/ f85 1 f52"/>
                <a:gd name="f108" fmla="*/ f86 1 f53"/>
                <a:gd name="f109" fmla="*/ f87 1 f52"/>
                <a:gd name="f110" fmla="*/ f88 1 f53"/>
                <a:gd name="f111" fmla="*/ f89 1 f52"/>
                <a:gd name="f112" fmla="*/ f90 1 f53"/>
                <a:gd name="f113" fmla="*/ f91 f43 1"/>
                <a:gd name="f114" fmla="*/ f92 f43 1"/>
                <a:gd name="f115" fmla="*/ f94 f44 1"/>
                <a:gd name="f116" fmla="*/ f93 f44 1"/>
                <a:gd name="f117" fmla="*/ f95 f43 1"/>
                <a:gd name="f118" fmla="*/ f96 f44 1"/>
                <a:gd name="f119" fmla="*/ f97 f43 1"/>
                <a:gd name="f120" fmla="*/ f98 f44 1"/>
                <a:gd name="f121" fmla="*/ f99 f43 1"/>
                <a:gd name="f122" fmla="*/ f100 f44 1"/>
                <a:gd name="f123" fmla="*/ f101 f43 1"/>
                <a:gd name="f124" fmla="*/ f102 f44 1"/>
                <a:gd name="f125" fmla="*/ f103 f43 1"/>
                <a:gd name="f126" fmla="*/ f104 f44 1"/>
                <a:gd name="f127" fmla="*/ f105 f43 1"/>
                <a:gd name="f128" fmla="*/ f106 f44 1"/>
                <a:gd name="f129" fmla="*/ f107 f43 1"/>
                <a:gd name="f130" fmla="*/ f108 f44 1"/>
                <a:gd name="f131" fmla="*/ f109 f43 1"/>
                <a:gd name="f132" fmla="*/ f110 f44 1"/>
                <a:gd name="f133" fmla="*/ f111 f43 1"/>
                <a:gd name="f134" fmla="*/ f112 f44 1"/>
              </a:gdLst>
              <a:ahLst/>
              <a:cxnLst>
                <a:cxn ang="3cd4">
                  <a:pos x="hc" y="t"/>
                </a:cxn>
                <a:cxn ang="0">
                  <a:pos x="r" y="vc"/>
                </a:cxn>
                <a:cxn ang="cd4">
                  <a:pos x="hc" y="b"/>
                </a:cxn>
                <a:cxn ang="cd2">
                  <a:pos x="l" y="vc"/>
                </a:cxn>
                <a:cxn ang="f72">
                  <a:pos x="f117" y="f118"/>
                </a:cxn>
                <a:cxn ang="f72">
                  <a:pos x="f119" y="f120"/>
                </a:cxn>
                <a:cxn ang="f72">
                  <a:pos x="f121" y="f122"/>
                </a:cxn>
                <a:cxn ang="f72">
                  <a:pos x="f123" y="f124"/>
                </a:cxn>
                <a:cxn ang="f72">
                  <a:pos x="f125" y="f126"/>
                </a:cxn>
                <a:cxn ang="f72">
                  <a:pos x="f127" y="f128"/>
                </a:cxn>
                <a:cxn ang="f72">
                  <a:pos x="f129" y="f130"/>
                </a:cxn>
                <a:cxn ang="f72">
                  <a:pos x="f131" y="f132"/>
                </a:cxn>
                <a:cxn ang="f72">
                  <a:pos x="f133" y="f134"/>
                </a:cxn>
                <a:cxn ang="f72">
                  <a:pos x="f117" y="f118"/>
                </a:cxn>
              </a:cxnLst>
              <a:rect l="f113" t="f116" r="f114" b="f115"/>
              <a:pathLst>
                <a:path w="34075" h="145557">
                  <a:moveTo>
                    <a:pt x="f8" y="f9"/>
                  </a:moveTo>
                  <a:cubicBezTo>
                    <a:pt x="f10" y="f11"/>
                    <a:pt x="f12" y="f13"/>
                    <a:pt x="f14" y="f7"/>
                  </a:cubicBezTo>
                  <a:lnTo>
                    <a:pt x="f15" y="f16"/>
                  </a:lnTo>
                  <a:lnTo>
                    <a:pt x="f6" y="f17"/>
                  </a:lnTo>
                  <a:cubicBezTo>
                    <a:pt x="f18" y="f19"/>
                    <a:pt x="f20" y="f21"/>
                    <a:pt x="f22" y="f23"/>
                  </a:cubicBezTo>
                  <a:cubicBezTo>
                    <a:pt x="f24" y="f25"/>
                    <a:pt x="f26" y="f25"/>
                    <a:pt x="f27" y="f25"/>
                  </a:cubicBezTo>
                  <a:cubicBezTo>
                    <a:pt x="f28" y="f29"/>
                    <a:pt x="f30" y="f31"/>
                    <a:pt x="f32" y="f5"/>
                  </a:cubicBezTo>
                  <a:lnTo>
                    <a:pt x="f5" y="f33"/>
                  </a:lnTo>
                  <a:cubicBezTo>
                    <a:pt x="f34" y="f35"/>
                    <a:pt x="f36" y="f37"/>
                    <a:pt x="f38" y="f39"/>
                  </a:cubicBezTo>
                  <a:cubicBezTo>
                    <a:pt x="f40" y="f39"/>
                    <a:pt x="f4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6" name="Freeform: Shape 600">
              <a:extLst>
                <a:ext uri="{FF2B5EF4-FFF2-40B4-BE49-F238E27FC236}">
                  <a16:creationId xmlns:a16="http://schemas.microsoft.com/office/drawing/2014/main" id="{AA937397-F0FC-3C3C-C56B-BAE80CB44175}"/>
                </a:ext>
              </a:extLst>
            </p:cNvPr>
            <p:cNvSpPr/>
            <p:nvPr/>
          </p:nvSpPr>
          <p:spPr>
            <a:xfrm flipH="1">
              <a:off x="10452250" y="3795098"/>
              <a:ext cx="346630" cy="343722"/>
            </a:xfrm>
            <a:custGeom>
              <a:avLst/>
              <a:gdLst>
                <a:gd name="f0" fmla="val 10800000"/>
                <a:gd name="f1" fmla="val 5400000"/>
                <a:gd name="f2" fmla="val 180"/>
                <a:gd name="f3" fmla="val w"/>
                <a:gd name="f4" fmla="val h"/>
                <a:gd name="f5" fmla="val 0"/>
                <a:gd name="f6" fmla="val 346629"/>
                <a:gd name="f7" fmla="val 343723"/>
                <a:gd name="f8" fmla="val 333915"/>
                <a:gd name="f9" fmla="val 332536"/>
                <a:gd name="f10" fmla="val 337158"/>
                <a:gd name="f11" fmla="val 329028"/>
                <a:gd name="f12" fmla="val 342625"/>
                <a:gd name="f13" fmla="val 328799"/>
                <a:gd name="f14" fmla="val 346134"/>
                <a:gd name="f15" fmla="val 332041"/>
                <a:gd name="f16" fmla="val 346299"/>
                <a:gd name="f17" fmla="val 332193"/>
                <a:gd name="f18" fmla="val 346465"/>
                <a:gd name="f19" fmla="val 332358"/>
                <a:gd name="f20" fmla="val 346630"/>
                <a:gd name="f21" fmla="val 319824"/>
                <a:gd name="f22" fmla="val 23805"/>
                <a:gd name="f23" fmla="val 11930"/>
                <a:gd name="f24" fmla="val 14396"/>
                <a:gd name="f25" fmla="val 2523"/>
                <a:gd name="f26" fmla="val 11904"/>
                <a:gd name="f27" fmla="val 6"/>
                <a:gd name="f28" fmla="val 8102"/>
                <a:gd name="f29" fmla="val -706"/>
                <a:gd name="f30" fmla="val 4860"/>
                <a:gd name="f31" fmla="val 743"/>
                <a:gd name="f32" fmla="val 3970"/>
                <a:gd name="f33" fmla="val 1379"/>
                <a:gd name="f34" fmla="val 3588"/>
                <a:gd name="f35" fmla="val 1633"/>
                <a:gd name="f36" fmla="val 3029"/>
                <a:gd name="f37" fmla="val 1938"/>
                <a:gd name="f38" fmla="val 2520"/>
                <a:gd name="f39" fmla="val 2332"/>
                <a:gd name="f40" fmla="val 2063"/>
                <a:gd name="f41" fmla="val 2777"/>
                <a:gd name="f42" fmla="val 1605"/>
                <a:gd name="f43" fmla="val 3413"/>
                <a:gd name="f44" fmla="val 1223"/>
                <a:gd name="f45" fmla="val 4086"/>
                <a:gd name="f46" fmla="val 918"/>
                <a:gd name="f47" fmla="val 4811"/>
                <a:gd name="f48" fmla="val 283"/>
                <a:gd name="f49" fmla="val 5828"/>
                <a:gd name="f50" fmla="val -353"/>
                <a:gd name="f51" fmla="val 6845"/>
                <a:gd name="f52" fmla="val 6972"/>
                <a:gd name="f53" fmla="val 7608"/>
                <a:gd name="f54" fmla="val 8243"/>
                <a:gd name="f55" fmla="val 8370"/>
                <a:gd name="f56" fmla="val 8752"/>
                <a:gd name="f57" fmla="val 9133"/>
                <a:gd name="f58" fmla="val 9514"/>
                <a:gd name="f59" fmla="val 9896"/>
                <a:gd name="f60" fmla="val 10659"/>
                <a:gd name="f61" fmla="val 219"/>
                <a:gd name="f62" fmla="val 11167"/>
                <a:gd name="f63" fmla="val 11676"/>
                <a:gd name="f64" fmla="val 12184"/>
                <a:gd name="f65" fmla="val 1045"/>
                <a:gd name="f66" fmla="val 13201"/>
                <a:gd name="f67" fmla="val 1427"/>
                <a:gd name="f68" fmla="val 13837"/>
                <a:gd name="f69" fmla="val 14600"/>
                <a:gd name="f70" fmla="val 333280"/>
                <a:gd name="f71" fmla="val 331131"/>
                <a:gd name="f72" fmla="val 340227"/>
                <a:gd name="f73" fmla="val 331372"/>
                <a:gd name="f74" fmla="val 335765"/>
                <a:gd name="f75" fmla="+- 0 0 -90"/>
                <a:gd name="f76" fmla="*/ f3 1 346629"/>
                <a:gd name="f77" fmla="*/ f4 1 343723"/>
                <a:gd name="f78" fmla="val f5"/>
                <a:gd name="f79" fmla="val f6"/>
                <a:gd name="f80" fmla="val f7"/>
                <a:gd name="f81" fmla="*/ f75 f0 1"/>
                <a:gd name="f82" fmla="+- f80 0 f78"/>
                <a:gd name="f83" fmla="+- f79 0 f78"/>
                <a:gd name="f84" fmla="*/ f81 1 f2"/>
                <a:gd name="f85" fmla="*/ f83 1 346629"/>
                <a:gd name="f86" fmla="*/ f82 1 343723"/>
                <a:gd name="f87" fmla="*/ 333915 f83 1"/>
                <a:gd name="f88" fmla="*/ 332536 f82 1"/>
                <a:gd name="f89" fmla="*/ 346134 f83 1"/>
                <a:gd name="f90" fmla="*/ 332041 f82 1"/>
                <a:gd name="f91" fmla="*/ 346630 f83 1"/>
                <a:gd name="f92" fmla="*/ 319824 f82 1"/>
                <a:gd name="f93" fmla="*/ 23805 f83 1"/>
                <a:gd name="f94" fmla="*/ 11930 f82 1"/>
                <a:gd name="f95" fmla="*/ 14396 f83 1"/>
                <a:gd name="f96" fmla="*/ 2523 f82 1"/>
                <a:gd name="f97" fmla="*/ 4860 f83 1"/>
                <a:gd name="f98" fmla="*/ 743 f82 1"/>
                <a:gd name="f99" fmla="*/ 3588 f83 1"/>
                <a:gd name="f100" fmla="*/ 1633 f82 1"/>
                <a:gd name="f101" fmla="*/ 2063 f83 1"/>
                <a:gd name="f102" fmla="*/ 2777 f82 1"/>
                <a:gd name="f103" fmla="*/ 918 f83 1"/>
                <a:gd name="f104" fmla="*/ 4811 f82 1"/>
                <a:gd name="f105" fmla="*/ 283 f83 1"/>
                <a:gd name="f106" fmla="*/ 5828 f82 1"/>
                <a:gd name="f107" fmla="*/ 7608 f82 1"/>
                <a:gd name="f108" fmla="*/ 8752 f82 1"/>
                <a:gd name="f109" fmla="*/ 9896 f82 1"/>
                <a:gd name="f110" fmla="*/ 10659 f82 1"/>
                <a:gd name="f111" fmla="*/ 12184 f82 1"/>
                <a:gd name="f112" fmla="*/ 1427 f83 1"/>
                <a:gd name="f113" fmla="*/ 13837 f82 1"/>
                <a:gd name="f114" fmla="*/ 14600 f82 1"/>
                <a:gd name="f115" fmla="*/ 333280 f83 1"/>
                <a:gd name="f116" fmla="*/ 343723 f82 1"/>
                <a:gd name="f117" fmla="+- f84 0 f1"/>
                <a:gd name="f118" fmla="*/ f87 1 346629"/>
                <a:gd name="f119" fmla="*/ f88 1 343723"/>
                <a:gd name="f120" fmla="*/ f89 1 346629"/>
                <a:gd name="f121" fmla="*/ f90 1 343723"/>
                <a:gd name="f122" fmla="*/ f91 1 346629"/>
                <a:gd name="f123" fmla="*/ f92 1 343723"/>
                <a:gd name="f124" fmla="*/ f93 1 346629"/>
                <a:gd name="f125" fmla="*/ f94 1 343723"/>
                <a:gd name="f126" fmla="*/ f95 1 346629"/>
                <a:gd name="f127" fmla="*/ f96 1 343723"/>
                <a:gd name="f128" fmla="*/ f97 1 346629"/>
                <a:gd name="f129" fmla="*/ f98 1 343723"/>
                <a:gd name="f130" fmla="*/ f99 1 346629"/>
                <a:gd name="f131" fmla="*/ f100 1 343723"/>
                <a:gd name="f132" fmla="*/ f101 1 346629"/>
                <a:gd name="f133" fmla="*/ f102 1 343723"/>
                <a:gd name="f134" fmla="*/ f103 1 346629"/>
                <a:gd name="f135" fmla="*/ f104 1 343723"/>
                <a:gd name="f136" fmla="*/ f105 1 346629"/>
                <a:gd name="f137" fmla="*/ f106 1 343723"/>
                <a:gd name="f138" fmla="*/ f107 1 343723"/>
                <a:gd name="f139" fmla="*/ f108 1 343723"/>
                <a:gd name="f140" fmla="*/ f109 1 343723"/>
                <a:gd name="f141" fmla="*/ f110 1 343723"/>
                <a:gd name="f142" fmla="*/ f111 1 343723"/>
                <a:gd name="f143" fmla="*/ f112 1 346629"/>
                <a:gd name="f144" fmla="*/ f113 1 343723"/>
                <a:gd name="f145" fmla="*/ f114 1 343723"/>
                <a:gd name="f146" fmla="*/ f115 1 346629"/>
                <a:gd name="f147" fmla="*/ f116 1 343723"/>
                <a:gd name="f148" fmla="*/ f78 1 f85"/>
                <a:gd name="f149" fmla="*/ f79 1 f85"/>
                <a:gd name="f150" fmla="*/ f78 1 f86"/>
                <a:gd name="f151" fmla="*/ f80 1 f86"/>
                <a:gd name="f152" fmla="*/ f118 1 f85"/>
                <a:gd name="f153" fmla="*/ f119 1 f86"/>
                <a:gd name="f154" fmla="*/ f120 1 f85"/>
                <a:gd name="f155" fmla="*/ f121 1 f86"/>
                <a:gd name="f156" fmla="*/ f122 1 f85"/>
                <a:gd name="f157" fmla="*/ f123 1 f86"/>
                <a:gd name="f158" fmla="*/ f124 1 f85"/>
                <a:gd name="f159" fmla="*/ f125 1 f86"/>
                <a:gd name="f160" fmla="*/ f126 1 f85"/>
                <a:gd name="f161" fmla="*/ f127 1 f86"/>
                <a:gd name="f162" fmla="*/ f128 1 f85"/>
                <a:gd name="f163" fmla="*/ f129 1 f86"/>
                <a:gd name="f164" fmla="*/ f130 1 f85"/>
                <a:gd name="f165" fmla="*/ f131 1 f86"/>
                <a:gd name="f166" fmla="*/ f132 1 f85"/>
                <a:gd name="f167" fmla="*/ f133 1 f86"/>
                <a:gd name="f168" fmla="*/ f134 1 f85"/>
                <a:gd name="f169" fmla="*/ f135 1 f86"/>
                <a:gd name="f170" fmla="*/ f136 1 f85"/>
                <a:gd name="f171" fmla="*/ f137 1 f86"/>
                <a:gd name="f172" fmla="*/ f138 1 f86"/>
                <a:gd name="f173" fmla="*/ f139 1 f86"/>
                <a:gd name="f174" fmla="*/ f140 1 f86"/>
                <a:gd name="f175" fmla="*/ f141 1 f86"/>
                <a:gd name="f176" fmla="*/ f142 1 f86"/>
                <a:gd name="f177" fmla="*/ f143 1 f85"/>
                <a:gd name="f178" fmla="*/ f144 1 f86"/>
                <a:gd name="f179" fmla="*/ f145 1 f86"/>
                <a:gd name="f180" fmla="*/ f146 1 f85"/>
                <a:gd name="f181" fmla="*/ f147 1 f86"/>
                <a:gd name="f182" fmla="*/ f148 f76 1"/>
                <a:gd name="f183" fmla="*/ f149 f76 1"/>
                <a:gd name="f184" fmla="*/ f151 f77 1"/>
                <a:gd name="f185" fmla="*/ f150 f77 1"/>
                <a:gd name="f186" fmla="*/ f152 f76 1"/>
                <a:gd name="f187" fmla="*/ f153 f77 1"/>
                <a:gd name="f188" fmla="*/ f154 f76 1"/>
                <a:gd name="f189" fmla="*/ f155 f77 1"/>
                <a:gd name="f190" fmla="*/ f156 f76 1"/>
                <a:gd name="f191" fmla="*/ f157 f77 1"/>
                <a:gd name="f192" fmla="*/ f158 f76 1"/>
                <a:gd name="f193" fmla="*/ f159 f77 1"/>
                <a:gd name="f194" fmla="*/ f160 f76 1"/>
                <a:gd name="f195" fmla="*/ f161 f77 1"/>
                <a:gd name="f196" fmla="*/ f162 f76 1"/>
                <a:gd name="f197" fmla="*/ f163 f77 1"/>
                <a:gd name="f198" fmla="*/ f164 f76 1"/>
                <a:gd name="f199" fmla="*/ f165 f77 1"/>
                <a:gd name="f200" fmla="*/ f166 f76 1"/>
                <a:gd name="f201" fmla="*/ f167 f77 1"/>
                <a:gd name="f202" fmla="*/ f168 f76 1"/>
                <a:gd name="f203" fmla="*/ f169 f77 1"/>
                <a:gd name="f204" fmla="*/ f170 f76 1"/>
                <a:gd name="f205" fmla="*/ f171 f77 1"/>
                <a:gd name="f206" fmla="*/ f172 f77 1"/>
                <a:gd name="f207" fmla="*/ f173 f77 1"/>
                <a:gd name="f208" fmla="*/ f174 f77 1"/>
                <a:gd name="f209" fmla="*/ f175 f77 1"/>
                <a:gd name="f210" fmla="*/ f176 f77 1"/>
                <a:gd name="f211" fmla="*/ f177 f76 1"/>
                <a:gd name="f212" fmla="*/ f178 f77 1"/>
                <a:gd name="f213" fmla="*/ f179 f77 1"/>
                <a:gd name="f214" fmla="*/ f180 f76 1"/>
                <a:gd name="f215" fmla="*/ f181 f77 1"/>
              </a:gdLst>
              <a:ahLst/>
              <a:cxnLst>
                <a:cxn ang="3cd4">
                  <a:pos x="hc" y="t"/>
                </a:cxn>
                <a:cxn ang="0">
                  <a:pos x="r" y="vc"/>
                </a:cxn>
                <a:cxn ang="cd4">
                  <a:pos x="hc" y="b"/>
                </a:cxn>
                <a:cxn ang="cd2">
                  <a:pos x="l" y="vc"/>
                </a:cxn>
                <a:cxn ang="f117">
                  <a:pos x="f186" y="f187"/>
                </a:cxn>
                <a:cxn ang="f117">
                  <a:pos x="f188" y="f189"/>
                </a:cxn>
                <a:cxn ang="f117">
                  <a:pos x="f190" y="f187"/>
                </a:cxn>
                <a:cxn ang="f117">
                  <a:pos x="f186" y="f191"/>
                </a:cxn>
                <a:cxn ang="f117">
                  <a:pos x="f192" y="f193"/>
                </a:cxn>
                <a:cxn ang="f117">
                  <a:pos x="f194" y="f195"/>
                </a:cxn>
                <a:cxn ang="f117">
                  <a:pos x="f196" y="f197"/>
                </a:cxn>
                <a:cxn ang="f117">
                  <a:pos x="f196" y="f197"/>
                </a:cxn>
                <a:cxn ang="f117">
                  <a:pos x="f198" y="f199"/>
                </a:cxn>
                <a:cxn ang="f117">
                  <a:pos x="f200" y="f201"/>
                </a:cxn>
                <a:cxn ang="f117">
                  <a:pos x="f200" y="f201"/>
                </a:cxn>
                <a:cxn ang="f117">
                  <a:pos x="f202" y="f203"/>
                </a:cxn>
                <a:cxn ang="f117">
                  <a:pos x="f204" y="f205"/>
                </a:cxn>
                <a:cxn ang="f117">
                  <a:pos x="f204" y="f206"/>
                </a:cxn>
                <a:cxn ang="f117">
                  <a:pos x="f204" y="f207"/>
                </a:cxn>
                <a:cxn ang="f117">
                  <a:pos x="f204" y="f207"/>
                </a:cxn>
                <a:cxn ang="f117">
                  <a:pos x="f204" y="f208"/>
                </a:cxn>
                <a:cxn ang="f117">
                  <a:pos x="f204" y="f208"/>
                </a:cxn>
                <a:cxn ang="f117">
                  <a:pos x="f204" y="f209"/>
                </a:cxn>
                <a:cxn ang="f117">
                  <a:pos x="f204" y="f210"/>
                </a:cxn>
                <a:cxn ang="f117">
                  <a:pos x="f211" y="f212"/>
                </a:cxn>
                <a:cxn ang="f117">
                  <a:pos x="f211" y="f213"/>
                </a:cxn>
                <a:cxn ang="f117">
                  <a:pos x="f211" y="f213"/>
                </a:cxn>
                <a:cxn ang="f117">
                  <a:pos x="f211" y="f213"/>
                </a:cxn>
                <a:cxn ang="f117">
                  <a:pos x="f211" y="f213"/>
                </a:cxn>
                <a:cxn ang="f117">
                  <a:pos x="f214" y="f215"/>
                </a:cxn>
                <a:cxn ang="f117">
                  <a:pos x="f186" y="f187"/>
                </a:cxn>
              </a:cxnLst>
              <a:rect l="f182" t="f185" r="f183" b="f184"/>
              <a:pathLst>
                <a:path w="346629" h="343723">
                  <a:moveTo>
                    <a:pt x="f8" y="f9"/>
                  </a:moveTo>
                  <a:cubicBezTo>
                    <a:pt x="f10" y="f11"/>
                    <a:pt x="f12" y="f13"/>
                    <a:pt x="f14" y="f15"/>
                  </a:cubicBezTo>
                  <a:cubicBezTo>
                    <a:pt x="f16" y="f17"/>
                    <a:pt x="f18" y="f19"/>
                    <a:pt x="f20" y="f9"/>
                  </a:cubicBezTo>
                  <a:lnTo>
                    <a:pt x="f8" y="f21"/>
                  </a:lnTo>
                  <a:lnTo>
                    <a:pt x="f22" y="f23"/>
                  </a:lnTo>
                  <a:lnTo>
                    <a:pt x="f24" y="f25"/>
                  </a:lnTo>
                  <a:cubicBezTo>
                    <a:pt x="f26" y="f27"/>
                    <a:pt x="f28" y="f29"/>
                    <a:pt x="f30" y="f31"/>
                  </a:cubicBezTo>
                  <a:lnTo>
                    <a:pt x="f30" y="f31"/>
                  </a:lnTo>
                  <a:cubicBezTo>
                    <a:pt x="f30" y="f31"/>
                    <a:pt x="f32" y="f33"/>
                    <a:pt x="f34" y="f35"/>
                  </a:cubicBezTo>
                  <a:cubicBezTo>
                    <a:pt x="f36" y="f37"/>
                    <a:pt x="f38" y="f39"/>
                    <a:pt x="f40" y="f41"/>
                  </a:cubicBezTo>
                  <a:lnTo>
                    <a:pt x="f40" y="f41"/>
                  </a:lnTo>
                  <a:cubicBezTo>
                    <a:pt x="f42" y="f43"/>
                    <a:pt x="f44" y="f45"/>
                    <a:pt x="f46" y="f47"/>
                  </a:cubicBezTo>
                  <a:cubicBezTo>
                    <a:pt x="f46" y="f47"/>
                    <a:pt x="f46" y="f47"/>
                    <a:pt x="f48" y="f49"/>
                  </a:cubicBezTo>
                  <a:cubicBezTo>
                    <a:pt x="f50" y="f51"/>
                    <a:pt x="f48" y="f52"/>
                    <a:pt x="f48" y="f53"/>
                  </a:cubicBezTo>
                  <a:cubicBezTo>
                    <a:pt x="f48" y="f54"/>
                    <a:pt x="f48" y="f55"/>
                    <a:pt x="f48" y="f56"/>
                  </a:cubicBezTo>
                  <a:cubicBezTo>
                    <a:pt x="f48" y="f57"/>
                    <a:pt x="f48" y="f56"/>
                    <a:pt x="f48" y="f56"/>
                  </a:cubicBezTo>
                  <a:cubicBezTo>
                    <a:pt x="f48" y="f56"/>
                    <a:pt x="f48" y="f58"/>
                    <a:pt x="f48" y="f59"/>
                  </a:cubicBezTo>
                  <a:lnTo>
                    <a:pt x="f48" y="f59"/>
                  </a:lnTo>
                  <a:cubicBezTo>
                    <a:pt x="f48" y="f59"/>
                    <a:pt x="f48" y="f59"/>
                    <a:pt x="f48" y="f60"/>
                  </a:cubicBezTo>
                  <a:cubicBezTo>
                    <a:pt x="f61" y="f62"/>
                    <a:pt x="f61" y="f63"/>
                    <a:pt x="f48" y="f64"/>
                  </a:cubicBezTo>
                  <a:cubicBezTo>
                    <a:pt x="f48" y="f64"/>
                    <a:pt x="f65" y="f66"/>
                    <a:pt x="f67" y="f68"/>
                  </a:cubicBezTo>
                  <a:lnTo>
                    <a:pt x="f67" y="f69"/>
                  </a:lnTo>
                  <a:lnTo>
                    <a:pt x="f67" y="f69"/>
                  </a:lnTo>
                  <a:lnTo>
                    <a:pt x="f67" y="f69"/>
                  </a:lnTo>
                  <a:lnTo>
                    <a:pt x="f67" y="f69"/>
                  </a:lnTo>
                  <a:lnTo>
                    <a:pt x="f70" y="f7"/>
                  </a:ln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7" name="Freeform: Shape 601">
              <a:extLst>
                <a:ext uri="{FF2B5EF4-FFF2-40B4-BE49-F238E27FC236}">
                  <a16:creationId xmlns:a16="http://schemas.microsoft.com/office/drawing/2014/main" id="{8F56FCEF-0942-4EA2-BF65-D2481A18A908}"/>
                </a:ext>
              </a:extLst>
            </p:cNvPr>
            <p:cNvSpPr/>
            <p:nvPr/>
          </p:nvSpPr>
          <p:spPr>
            <a:xfrm flipH="1">
              <a:off x="10382563" y="4124465"/>
              <a:ext cx="84874" cy="85084"/>
            </a:xfrm>
            <a:custGeom>
              <a:avLst/>
              <a:gdLst>
                <a:gd name="f0" fmla="val 10800000"/>
                <a:gd name="f1" fmla="val 5400000"/>
                <a:gd name="f2" fmla="val 180"/>
                <a:gd name="f3" fmla="val w"/>
                <a:gd name="f4" fmla="val h"/>
                <a:gd name="f5" fmla="val 0"/>
                <a:gd name="f6" fmla="val 84879"/>
                <a:gd name="f7" fmla="val 85084"/>
                <a:gd name="f8" fmla="val 18239"/>
                <a:gd name="f9" fmla="val 5965"/>
                <a:gd name="f10" fmla="val 15061"/>
                <a:gd name="f11" fmla="val 2787"/>
                <a:gd name="f12" fmla="val 11818"/>
                <a:gd name="f13" fmla="val -722"/>
                <a:gd name="f14" fmla="val 6351"/>
                <a:gd name="f15" fmla="val -951"/>
                <a:gd name="f16" fmla="val 2842"/>
                <a:gd name="f17" fmla="val 2291"/>
                <a:gd name="f18" fmla="val 2676"/>
                <a:gd name="f19" fmla="val 2443"/>
                <a:gd name="f20" fmla="val 2511"/>
                <a:gd name="f21" fmla="val 2609"/>
                <a:gd name="f22" fmla="val 2346"/>
                <a:gd name="f23" fmla="val -782"/>
                <a:gd name="f24" fmla="val 6448"/>
                <a:gd name="f25" fmla="val 11838"/>
                <a:gd name="f26" fmla="val 15499"/>
                <a:gd name="f27" fmla="val 69733"/>
                <a:gd name="f28" fmla="val 82239"/>
                <a:gd name="f29" fmla="val 72861"/>
                <a:gd name="f30" fmla="val 85748"/>
                <a:gd name="f31" fmla="val 78252"/>
                <a:gd name="f32" fmla="val 86053"/>
                <a:gd name="f33" fmla="val 81761"/>
                <a:gd name="f34" fmla="val 82925"/>
                <a:gd name="f35" fmla="val 82003"/>
                <a:gd name="f36" fmla="val 82709"/>
                <a:gd name="f37" fmla="val 82232"/>
                <a:gd name="f38" fmla="val 82481"/>
                <a:gd name="f39" fmla="val 82448"/>
                <a:gd name="f40" fmla="val 85690"/>
                <a:gd name="f41" fmla="val 78616"/>
                <a:gd name="f42" fmla="val 73150"/>
                <a:gd name="f43" fmla="val 69527"/>
                <a:gd name="f44" fmla="val 56814"/>
                <a:gd name="f45" fmla="+- 0 0 -90"/>
                <a:gd name="f46" fmla="*/ f3 1 84879"/>
                <a:gd name="f47" fmla="*/ f4 1 85084"/>
                <a:gd name="f48" fmla="val f5"/>
                <a:gd name="f49" fmla="val f6"/>
                <a:gd name="f50" fmla="val f7"/>
                <a:gd name="f51" fmla="*/ f45 f0 1"/>
                <a:gd name="f52" fmla="+- f50 0 f48"/>
                <a:gd name="f53" fmla="+- f49 0 f48"/>
                <a:gd name="f54" fmla="*/ f51 1 f2"/>
                <a:gd name="f55" fmla="*/ f53 1 84879"/>
                <a:gd name="f56" fmla="*/ f52 1 85084"/>
                <a:gd name="f57" fmla="*/ 18239 f53 1"/>
                <a:gd name="f58" fmla="*/ 5965 f52 1"/>
                <a:gd name="f59" fmla="*/ 15061 f53 1"/>
                <a:gd name="f60" fmla="*/ 2787 f52 1"/>
                <a:gd name="f61" fmla="*/ 2842 f53 1"/>
                <a:gd name="f62" fmla="*/ 2291 f52 1"/>
                <a:gd name="f63" fmla="*/ 2346 f53 1"/>
                <a:gd name="f64" fmla="*/ 15499 f52 1"/>
                <a:gd name="f65" fmla="*/ 69733 f53 1"/>
                <a:gd name="f66" fmla="*/ 82239 f52 1"/>
                <a:gd name="f67" fmla="*/ 81761 f53 1"/>
                <a:gd name="f68" fmla="*/ 82925 f52 1"/>
                <a:gd name="f69" fmla="*/ 82448 f53 1"/>
                <a:gd name="f70" fmla="*/ 69527 f52 1"/>
                <a:gd name="f71" fmla="*/ 56814 f52 1"/>
                <a:gd name="f72" fmla="+- f54 0 f1"/>
                <a:gd name="f73" fmla="*/ f57 1 84879"/>
                <a:gd name="f74" fmla="*/ f58 1 85084"/>
                <a:gd name="f75" fmla="*/ f59 1 84879"/>
                <a:gd name="f76" fmla="*/ f60 1 85084"/>
                <a:gd name="f77" fmla="*/ f61 1 84879"/>
                <a:gd name="f78" fmla="*/ f62 1 85084"/>
                <a:gd name="f79" fmla="*/ f63 1 84879"/>
                <a:gd name="f80" fmla="*/ f64 1 85084"/>
                <a:gd name="f81" fmla="*/ f65 1 84879"/>
                <a:gd name="f82" fmla="*/ f66 1 85084"/>
                <a:gd name="f83" fmla="*/ f67 1 84879"/>
                <a:gd name="f84" fmla="*/ f68 1 85084"/>
                <a:gd name="f85" fmla="*/ f69 1 84879"/>
                <a:gd name="f86" fmla="*/ f70 1 85084"/>
                <a:gd name="f87" fmla="*/ f71 1 85084"/>
                <a:gd name="f88" fmla="*/ f48 1 f55"/>
                <a:gd name="f89" fmla="*/ f49 1 f55"/>
                <a:gd name="f90" fmla="*/ f48 1 f56"/>
                <a:gd name="f91" fmla="*/ f50 1 f56"/>
                <a:gd name="f92" fmla="*/ f73 1 f55"/>
                <a:gd name="f93" fmla="*/ f74 1 f56"/>
                <a:gd name="f94" fmla="*/ f75 1 f55"/>
                <a:gd name="f95" fmla="*/ f76 1 f56"/>
                <a:gd name="f96" fmla="*/ f77 1 f55"/>
                <a:gd name="f97" fmla="*/ f78 1 f56"/>
                <a:gd name="f98" fmla="*/ f79 1 f55"/>
                <a:gd name="f99" fmla="*/ f80 1 f56"/>
                <a:gd name="f100" fmla="*/ f81 1 f55"/>
                <a:gd name="f101" fmla="*/ f82 1 f56"/>
                <a:gd name="f102" fmla="*/ f83 1 f55"/>
                <a:gd name="f103" fmla="*/ f84 1 f56"/>
                <a:gd name="f104" fmla="*/ f85 1 f55"/>
                <a:gd name="f105" fmla="*/ f86 1 f56"/>
                <a:gd name="f106" fmla="*/ f87 1 f56"/>
                <a:gd name="f107" fmla="*/ f88 f46 1"/>
                <a:gd name="f108" fmla="*/ f89 f46 1"/>
                <a:gd name="f109" fmla="*/ f91 f47 1"/>
                <a:gd name="f110" fmla="*/ f90 f47 1"/>
                <a:gd name="f111" fmla="*/ f92 f46 1"/>
                <a:gd name="f112" fmla="*/ f93 f47 1"/>
                <a:gd name="f113" fmla="*/ f94 f46 1"/>
                <a:gd name="f114" fmla="*/ f95 f47 1"/>
                <a:gd name="f115" fmla="*/ f96 f46 1"/>
                <a:gd name="f116" fmla="*/ f97 f47 1"/>
                <a:gd name="f117" fmla="*/ f98 f46 1"/>
                <a:gd name="f118" fmla="*/ f99 f47 1"/>
                <a:gd name="f119" fmla="*/ f100 f46 1"/>
                <a:gd name="f120" fmla="*/ f101 f47 1"/>
                <a:gd name="f121" fmla="*/ f102 f46 1"/>
                <a:gd name="f122" fmla="*/ f103 f47 1"/>
                <a:gd name="f123" fmla="*/ f104 f46 1"/>
                <a:gd name="f124" fmla="*/ f105 f47 1"/>
                <a:gd name="f125" fmla="*/ f106 f47 1"/>
              </a:gdLst>
              <a:ahLst/>
              <a:cxnLst>
                <a:cxn ang="3cd4">
                  <a:pos x="hc" y="t"/>
                </a:cxn>
                <a:cxn ang="0">
                  <a:pos x="r" y="vc"/>
                </a:cxn>
                <a:cxn ang="cd4">
                  <a:pos x="hc" y="b"/>
                </a:cxn>
                <a:cxn ang="cd2">
                  <a:pos x="l" y="vc"/>
                </a:cxn>
                <a:cxn ang="f72">
                  <a:pos x="f111" y="f112"/>
                </a:cxn>
                <a:cxn ang="f72">
                  <a:pos x="f113" y="f114"/>
                </a:cxn>
                <a:cxn ang="f72">
                  <a:pos x="f115" y="f116"/>
                </a:cxn>
                <a:cxn ang="f72">
                  <a:pos x="f117" y="f114"/>
                </a:cxn>
                <a:cxn ang="f72">
                  <a:pos x="f117" y="f118"/>
                </a:cxn>
                <a:cxn ang="f72">
                  <a:pos x="f119" y="f120"/>
                </a:cxn>
                <a:cxn ang="f72">
                  <a:pos x="f121" y="f122"/>
                </a:cxn>
                <a:cxn ang="f72">
                  <a:pos x="f123" y="f120"/>
                </a:cxn>
                <a:cxn ang="f72">
                  <a:pos x="f123" y="f124"/>
                </a:cxn>
                <a:cxn ang="f72">
                  <a:pos x="f119" y="f125"/>
                </a:cxn>
              </a:cxnLst>
              <a:rect l="f107" t="f110" r="f108" b="f109"/>
              <a:pathLst>
                <a:path w="84879" h="85084">
                  <a:moveTo>
                    <a:pt x="f8" y="f9"/>
                  </a:moveTo>
                  <a:lnTo>
                    <a:pt x="f10" y="f11"/>
                  </a:lnTo>
                  <a:cubicBezTo>
                    <a:pt x="f12" y="f13"/>
                    <a:pt x="f14" y="f15"/>
                    <a:pt x="f16" y="f17"/>
                  </a:cubicBezTo>
                  <a:cubicBezTo>
                    <a:pt x="f18" y="f19"/>
                    <a:pt x="f20" y="f21"/>
                    <a:pt x="f22" y="f11"/>
                  </a:cubicBezTo>
                  <a:cubicBezTo>
                    <a:pt x="f23" y="f24"/>
                    <a:pt x="f23" y="f25"/>
                    <a:pt x="f22" y="f26"/>
                  </a:cubicBezTo>
                  <a:lnTo>
                    <a:pt x="f27" y="f28"/>
                  </a:lnTo>
                  <a:cubicBezTo>
                    <a:pt x="f29" y="f30"/>
                    <a:pt x="f31" y="f32"/>
                    <a:pt x="f33" y="f34"/>
                  </a:cubicBezTo>
                  <a:cubicBezTo>
                    <a:pt x="f35" y="f36"/>
                    <a:pt x="f37" y="f38"/>
                    <a:pt x="f39" y="f28"/>
                  </a:cubicBezTo>
                  <a:cubicBezTo>
                    <a:pt x="f40" y="f41"/>
                    <a:pt x="f40" y="f42"/>
                    <a:pt x="f39" y="f43"/>
                  </a:cubicBezTo>
                  <a:lnTo>
                    <a:pt x="f27"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8" name="Freeform: Shape 602">
              <a:extLst>
                <a:ext uri="{FF2B5EF4-FFF2-40B4-BE49-F238E27FC236}">
                  <a16:creationId xmlns:a16="http://schemas.microsoft.com/office/drawing/2014/main" id="{09ADC9FC-94F9-CCCA-E8DF-7CBD17C36478}"/>
                </a:ext>
              </a:extLst>
            </p:cNvPr>
            <p:cNvSpPr/>
            <p:nvPr/>
          </p:nvSpPr>
          <p:spPr>
            <a:xfrm flipH="1">
              <a:off x="12098170" y="4712781"/>
              <a:ext cx="37508" cy="30897"/>
            </a:xfrm>
            <a:custGeom>
              <a:avLst/>
              <a:gdLst>
                <a:gd name="f0" fmla="val 10800000"/>
                <a:gd name="f1" fmla="val 5400000"/>
                <a:gd name="f2" fmla="val 180"/>
                <a:gd name="f3" fmla="val w"/>
                <a:gd name="f4" fmla="val h"/>
                <a:gd name="f5" fmla="val 0"/>
                <a:gd name="f6" fmla="val 37508"/>
                <a:gd name="f7" fmla="val 30896"/>
                <a:gd name="f8" fmla="val 36237"/>
                <a:gd name="f9" fmla="val 14243"/>
                <a:gd name="f10" fmla="val 36580"/>
                <a:gd name="f11" fmla="val 13760"/>
                <a:gd name="f12" fmla="val 36878"/>
                <a:gd name="f13" fmla="val 13252"/>
                <a:gd name="f14" fmla="val 37127"/>
                <a:gd name="f15" fmla="val 12718"/>
                <a:gd name="f16" fmla="val 37187"/>
                <a:gd name="f17" fmla="val 12044"/>
                <a:gd name="f18" fmla="val 11358"/>
                <a:gd name="f19" fmla="val 10684"/>
                <a:gd name="f20" fmla="val 37635"/>
                <a:gd name="f21" fmla="val 8942"/>
                <a:gd name="f22" fmla="val 7086"/>
                <a:gd name="f23" fmla="val 5345"/>
                <a:gd name="f24" fmla="val 35372"/>
                <a:gd name="f25" fmla="val 984"/>
                <a:gd name="f26" fmla="val 30411"/>
                <a:gd name="f27" fmla="val -1138"/>
                <a:gd name="f28" fmla="val 26045"/>
                <a:gd name="f29" fmla="val 616"/>
                <a:gd name="f30" fmla="val 25836"/>
                <a:gd name="f31" fmla="val 705"/>
                <a:gd name="f32" fmla="val 25631"/>
                <a:gd name="f33" fmla="val 794"/>
                <a:gd name="f34" fmla="val 25429"/>
                <a:gd name="f35" fmla="val 896"/>
                <a:gd name="f36" fmla="val 20343"/>
                <a:gd name="f37" fmla="val 3438"/>
                <a:gd name="f38" fmla="val 13735"/>
                <a:gd name="f39" fmla="val 4213"/>
                <a:gd name="f40" fmla="val 11638"/>
                <a:gd name="f41" fmla="val 9326"/>
                <a:gd name="f42" fmla="val 13353"/>
                <a:gd name="f43" fmla="val 11421"/>
                <a:gd name="f44" fmla="val 17574"/>
                <a:gd name="f45" fmla="val 11521"/>
                <a:gd name="f46" fmla="val 17765"/>
                <a:gd name="f47" fmla="val 11614"/>
                <a:gd name="f48" fmla="val 17981"/>
                <a:gd name="f49" fmla="val 11697"/>
                <a:gd name="f50" fmla="val 18184"/>
                <a:gd name="f51" fmla="val 14092"/>
                <a:gd name="f52" fmla="val 22799"/>
                <a:gd name="f53" fmla="val 12295"/>
                <a:gd name="f54" fmla="val 28469"/>
                <a:gd name="f55" fmla="val 7684"/>
                <a:gd name="f56" fmla="val 30871"/>
                <a:gd name="f57" fmla="val 7666"/>
                <a:gd name="f58" fmla="val 7647"/>
                <a:gd name="f59" fmla="val 30884"/>
                <a:gd name="f60" fmla="val 7629"/>
                <a:gd name="f61" fmla="val 30897"/>
                <a:gd name="f62" fmla="val 33058"/>
                <a:gd name="f63" fmla="val 33821"/>
                <a:gd name="f64" fmla="val 17549"/>
                <a:gd name="f65" fmla="val 34741"/>
                <a:gd name="f66" fmla="val 16964"/>
                <a:gd name="f67" fmla="val 35557"/>
                <a:gd name="f68" fmla="val 16239"/>
                <a:gd name="f69" fmla="val 15387"/>
                <a:gd name="f70" fmla="val 36110"/>
                <a:gd name="f71" fmla="val 14371"/>
                <a:gd name="f72" fmla="+- 0 0 -90"/>
                <a:gd name="f73" fmla="*/ f3 1 37508"/>
                <a:gd name="f74" fmla="*/ f4 1 30896"/>
                <a:gd name="f75" fmla="val f5"/>
                <a:gd name="f76" fmla="val f6"/>
                <a:gd name="f77" fmla="val f7"/>
                <a:gd name="f78" fmla="*/ f72 f0 1"/>
                <a:gd name="f79" fmla="+- f77 0 f75"/>
                <a:gd name="f80" fmla="+- f76 0 f75"/>
                <a:gd name="f81" fmla="*/ f78 1 f2"/>
                <a:gd name="f82" fmla="*/ f80 1 37508"/>
                <a:gd name="f83" fmla="*/ f79 1 30896"/>
                <a:gd name="f84" fmla="*/ 36237 f80 1"/>
                <a:gd name="f85" fmla="*/ 14243 f79 1"/>
                <a:gd name="f86" fmla="*/ 37127 f80 1"/>
                <a:gd name="f87" fmla="*/ 12718 f79 1"/>
                <a:gd name="f88" fmla="*/ 10684 f79 1"/>
                <a:gd name="f89" fmla="*/ 5345 f79 1"/>
                <a:gd name="f90" fmla="*/ 26045 f80 1"/>
                <a:gd name="f91" fmla="*/ 616 f79 1"/>
                <a:gd name="f92" fmla="*/ 25429 f80 1"/>
                <a:gd name="f93" fmla="*/ 896 f79 1"/>
                <a:gd name="f94" fmla="*/ 20343 f80 1"/>
                <a:gd name="f95" fmla="*/ 3438 f79 1"/>
                <a:gd name="f96" fmla="*/ 0 f80 1"/>
                <a:gd name="f97" fmla="*/ 13735 f79 1"/>
                <a:gd name="f98" fmla="*/ 11421 f80 1"/>
                <a:gd name="f99" fmla="*/ 17574 f79 1"/>
                <a:gd name="f100" fmla="*/ 11697 f80 1"/>
                <a:gd name="f101" fmla="*/ 18184 f79 1"/>
                <a:gd name="f102" fmla="*/ 7684 f80 1"/>
                <a:gd name="f103" fmla="*/ 30871 f79 1"/>
                <a:gd name="f104" fmla="*/ 7629 f80 1"/>
                <a:gd name="f105" fmla="*/ 30897 f79 1"/>
                <a:gd name="f106" fmla="*/ 33058 f80 1"/>
                <a:gd name="f107" fmla="*/ 33821 f80 1"/>
                <a:gd name="f108" fmla="*/ 17549 f79 1"/>
                <a:gd name="f109" fmla="*/ 15387 f79 1"/>
                <a:gd name="f110" fmla="+- f81 0 f1"/>
                <a:gd name="f111" fmla="*/ f84 1 37508"/>
                <a:gd name="f112" fmla="*/ f85 1 30896"/>
                <a:gd name="f113" fmla="*/ f86 1 37508"/>
                <a:gd name="f114" fmla="*/ f87 1 30896"/>
                <a:gd name="f115" fmla="*/ f88 1 30896"/>
                <a:gd name="f116" fmla="*/ f89 1 30896"/>
                <a:gd name="f117" fmla="*/ f90 1 37508"/>
                <a:gd name="f118" fmla="*/ f91 1 30896"/>
                <a:gd name="f119" fmla="*/ f92 1 37508"/>
                <a:gd name="f120" fmla="*/ f93 1 30896"/>
                <a:gd name="f121" fmla="*/ f94 1 37508"/>
                <a:gd name="f122" fmla="*/ f95 1 30896"/>
                <a:gd name="f123" fmla="*/ f96 1 37508"/>
                <a:gd name="f124" fmla="*/ f97 1 30896"/>
                <a:gd name="f125" fmla="*/ f98 1 37508"/>
                <a:gd name="f126" fmla="*/ f99 1 30896"/>
                <a:gd name="f127" fmla="*/ f100 1 37508"/>
                <a:gd name="f128" fmla="*/ f101 1 30896"/>
                <a:gd name="f129" fmla="*/ f102 1 37508"/>
                <a:gd name="f130" fmla="*/ f103 1 30896"/>
                <a:gd name="f131" fmla="*/ f104 1 37508"/>
                <a:gd name="f132" fmla="*/ f105 1 30896"/>
                <a:gd name="f133" fmla="*/ f106 1 37508"/>
                <a:gd name="f134" fmla="*/ f107 1 37508"/>
                <a:gd name="f135" fmla="*/ f108 1 30896"/>
                <a:gd name="f136" fmla="*/ f109 1 30896"/>
                <a:gd name="f137" fmla="*/ f75 1 f82"/>
                <a:gd name="f138" fmla="*/ f76 1 f82"/>
                <a:gd name="f139" fmla="*/ f75 1 f83"/>
                <a:gd name="f140" fmla="*/ f77 1 f83"/>
                <a:gd name="f141" fmla="*/ f111 1 f82"/>
                <a:gd name="f142" fmla="*/ f112 1 f83"/>
                <a:gd name="f143" fmla="*/ f113 1 f82"/>
                <a:gd name="f144" fmla="*/ f114 1 f83"/>
                <a:gd name="f145" fmla="*/ f115 1 f83"/>
                <a:gd name="f146" fmla="*/ f116 1 f83"/>
                <a:gd name="f147" fmla="*/ f117 1 f82"/>
                <a:gd name="f148" fmla="*/ f118 1 f83"/>
                <a:gd name="f149" fmla="*/ f119 1 f82"/>
                <a:gd name="f150" fmla="*/ f120 1 f83"/>
                <a:gd name="f151" fmla="*/ f121 1 f82"/>
                <a:gd name="f152" fmla="*/ f122 1 f83"/>
                <a:gd name="f153" fmla="*/ f123 1 f82"/>
                <a:gd name="f154" fmla="*/ f124 1 f83"/>
                <a:gd name="f155" fmla="*/ f125 1 f82"/>
                <a:gd name="f156" fmla="*/ f126 1 f83"/>
                <a:gd name="f157" fmla="*/ f127 1 f82"/>
                <a:gd name="f158" fmla="*/ f128 1 f83"/>
                <a:gd name="f159" fmla="*/ f129 1 f82"/>
                <a:gd name="f160" fmla="*/ f130 1 f83"/>
                <a:gd name="f161" fmla="*/ f131 1 f82"/>
                <a:gd name="f162" fmla="*/ f132 1 f83"/>
                <a:gd name="f163" fmla="*/ f133 1 f82"/>
                <a:gd name="f164" fmla="*/ f134 1 f82"/>
                <a:gd name="f165" fmla="*/ f135 1 f83"/>
                <a:gd name="f166" fmla="*/ f136 1 f83"/>
                <a:gd name="f167" fmla="*/ f137 f73 1"/>
                <a:gd name="f168" fmla="*/ f138 f73 1"/>
                <a:gd name="f169" fmla="*/ f140 f74 1"/>
                <a:gd name="f170" fmla="*/ f139 f74 1"/>
                <a:gd name="f171" fmla="*/ f141 f73 1"/>
                <a:gd name="f172" fmla="*/ f142 f74 1"/>
                <a:gd name="f173" fmla="*/ f143 f73 1"/>
                <a:gd name="f174" fmla="*/ f144 f74 1"/>
                <a:gd name="f175" fmla="*/ f145 f74 1"/>
                <a:gd name="f176" fmla="*/ f146 f74 1"/>
                <a:gd name="f177" fmla="*/ f147 f73 1"/>
                <a:gd name="f178" fmla="*/ f148 f74 1"/>
                <a:gd name="f179" fmla="*/ f149 f73 1"/>
                <a:gd name="f180" fmla="*/ f150 f74 1"/>
                <a:gd name="f181" fmla="*/ f151 f73 1"/>
                <a:gd name="f182" fmla="*/ f152 f74 1"/>
                <a:gd name="f183" fmla="*/ f153 f73 1"/>
                <a:gd name="f184" fmla="*/ f154 f74 1"/>
                <a:gd name="f185" fmla="*/ f155 f73 1"/>
                <a:gd name="f186" fmla="*/ f156 f74 1"/>
                <a:gd name="f187" fmla="*/ f157 f73 1"/>
                <a:gd name="f188" fmla="*/ f158 f74 1"/>
                <a:gd name="f189" fmla="*/ f159 f73 1"/>
                <a:gd name="f190" fmla="*/ f160 f74 1"/>
                <a:gd name="f191" fmla="*/ f161 f73 1"/>
                <a:gd name="f192" fmla="*/ f162 f74 1"/>
                <a:gd name="f193" fmla="*/ f163 f73 1"/>
                <a:gd name="f194" fmla="*/ f164 f73 1"/>
                <a:gd name="f195" fmla="*/ f165 f74 1"/>
                <a:gd name="f196" fmla="*/ f166 f74 1"/>
              </a:gdLst>
              <a:ahLst/>
              <a:cxnLst>
                <a:cxn ang="3cd4">
                  <a:pos x="hc" y="t"/>
                </a:cxn>
                <a:cxn ang="0">
                  <a:pos x="r" y="vc"/>
                </a:cxn>
                <a:cxn ang="cd4">
                  <a:pos x="hc" y="b"/>
                </a:cxn>
                <a:cxn ang="cd2">
                  <a:pos x="l" y="vc"/>
                </a:cxn>
                <a:cxn ang="f110">
                  <a:pos x="f171" y="f172"/>
                </a:cxn>
                <a:cxn ang="f110">
                  <a:pos x="f173" y="f174"/>
                </a:cxn>
                <a:cxn ang="f110">
                  <a:pos x="f173" y="f175"/>
                </a:cxn>
                <a:cxn ang="f110">
                  <a:pos x="f173" y="f176"/>
                </a:cxn>
                <a:cxn ang="f110">
                  <a:pos x="f177" y="f178"/>
                </a:cxn>
                <a:cxn ang="f110">
                  <a:pos x="f179" y="f180"/>
                </a:cxn>
                <a:cxn ang="f110">
                  <a:pos x="f181" y="f182"/>
                </a:cxn>
                <a:cxn ang="f110">
                  <a:pos x="f183" y="f184"/>
                </a:cxn>
                <a:cxn ang="f110">
                  <a:pos x="f185" y="f186"/>
                </a:cxn>
                <a:cxn ang="f110">
                  <a:pos x="f187" y="f188"/>
                </a:cxn>
                <a:cxn ang="f110">
                  <a:pos x="f189" y="f190"/>
                </a:cxn>
                <a:cxn ang="f110">
                  <a:pos x="f191" y="f192"/>
                </a:cxn>
                <a:cxn ang="f110">
                  <a:pos x="f193" y="f188"/>
                </a:cxn>
                <a:cxn ang="f110">
                  <a:pos x="f194" y="f195"/>
                </a:cxn>
                <a:cxn ang="f110">
                  <a:pos x="f171" y="f196"/>
                </a:cxn>
                <a:cxn ang="f110">
                  <a:pos x="f171" y="f172"/>
                </a:cxn>
              </a:cxnLst>
              <a:rect l="f167" t="f170" r="f168" b="f169"/>
              <a:pathLst>
                <a:path w="37508" h="30896">
                  <a:moveTo>
                    <a:pt x="f8" y="f9"/>
                  </a:moveTo>
                  <a:cubicBezTo>
                    <a:pt x="f10" y="f11"/>
                    <a:pt x="f12" y="f13"/>
                    <a:pt x="f14" y="f15"/>
                  </a:cubicBezTo>
                  <a:cubicBezTo>
                    <a:pt x="f16" y="f17"/>
                    <a:pt x="f16" y="f18"/>
                    <a:pt x="f14" y="f19"/>
                  </a:cubicBezTo>
                  <a:cubicBezTo>
                    <a:pt x="f20" y="f21"/>
                    <a:pt x="f20" y="f22"/>
                    <a:pt x="f14" y="f23"/>
                  </a:cubicBezTo>
                  <a:cubicBezTo>
                    <a:pt x="f24" y="f25"/>
                    <a:pt x="f26" y="f27"/>
                    <a:pt x="f28" y="f29"/>
                  </a:cubicBezTo>
                  <a:cubicBezTo>
                    <a:pt x="f30" y="f31"/>
                    <a:pt x="f32" y="f33"/>
                    <a:pt x="f34" y="f35"/>
                  </a:cubicBezTo>
                  <a:lnTo>
                    <a:pt x="f36" y="f37"/>
                  </a:lnTo>
                  <a:lnTo>
                    <a:pt x="f5" y="f38"/>
                  </a:lnTo>
                  <a:cubicBezTo>
                    <a:pt x="f39" y="f40"/>
                    <a:pt x="f41" y="f42"/>
                    <a:pt x="f43" y="f44"/>
                  </a:cubicBezTo>
                  <a:cubicBezTo>
                    <a:pt x="f45" y="f46"/>
                    <a:pt x="f47" y="f48"/>
                    <a:pt x="f49" y="f50"/>
                  </a:cubicBezTo>
                  <a:cubicBezTo>
                    <a:pt x="f51" y="f52"/>
                    <a:pt x="f53" y="f54"/>
                    <a:pt x="f55" y="f56"/>
                  </a:cubicBezTo>
                  <a:cubicBezTo>
                    <a:pt x="f57" y="f56"/>
                    <a:pt x="f58" y="f59"/>
                    <a:pt x="f60" y="f61"/>
                  </a:cubicBezTo>
                  <a:lnTo>
                    <a:pt x="f62" y="f50"/>
                  </a:lnTo>
                  <a:lnTo>
                    <a:pt x="f63" y="f64"/>
                  </a:lnTo>
                  <a:cubicBezTo>
                    <a:pt x="f65" y="f66"/>
                    <a:pt x="f67" y="f68"/>
                    <a:pt x="f8" y="f69"/>
                  </a:cubicBezTo>
                  <a:cubicBezTo>
                    <a:pt x="f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9" name="Freeform: Shape 603">
              <a:extLst>
                <a:ext uri="{FF2B5EF4-FFF2-40B4-BE49-F238E27FC236}">
                  <a16:creationId xmlns:a16="http://schemas.microsoft.com/office/drawing/2014/main" id="{2208286E-F980-5631-A5FB-B7285D7B5408}"/>
                </a:ext>
              </a:extLst>
            </p:cNvPr>
            <p:cNvSpPr/>
            <p:nvPr/>
          </p:nvSpPr>
          <p:spPr>
            <a:xfrm flipH="1">
              <a:off x="12123343" y="4725619"/>
              <a:ext cx="31839" cy="25420"/>
            </a:xfrm>
            <a:custGeom>
              <a:avLst/>
              <a:gdLst>
                <a:gd name="f0" fmla="val 10800000"/>
                <a:gd name="f1" fmla="val 5400000"/>
                <a:gd name="f2" fmla="val 180"/>
                <a:gd name="f3" fmla="val w"/>
                <a:gd name="f4" fmla="val h"/>
                <a:gd name="f5" fmla="val 0"/>
                <a:gd name="f6" fmla="val 31841"/>
                <a:gd name="f7" fmla="val 25416"/>
                <a:gd name="f8" fmla="val 30956"/>
                <a:gd name="f9" fmla="val 5345"/>
                <a:gd name="f10" fmla="val 29201"/>
                <a:gd name="f11" fmla="val 984"/>
                <a:gd name="f12" fmla="val 24240"/>
                <a:gd name="f13" fmla="val -1138"/>
                <a:gd name="f14" fmla="val 19875"/>
                <a:gd name="f15" fmla="val 616"/>
                <a:gd name="f16" fmla="val 19666"/>
                <a:gd name="f17" fmla="val 705"/>
                <a:gd name="f18" fmla="val 19460"/>
                <a:gd name="f19" fmla="val 794"/>
                <a:gd name="f20" fmla="val 19259"/>
                <a:gd name="f21" fmla="val 895"/>
                <a:gd name="f22" fmla="val 18242"/>
                <a:gd name="f23" fmla="val 15317"/>
                <a:gd name="f24" fmla="val 2421"/>
                <a:gd name="f25" fmla="val 10994"/>
                <a:gd name="f26" fmla="val 4582"/>
                <a:gd name="f27" fmla="val 5145"/>
                <a:gd name="f28" fmla="val 7506"/>
                <a:gd name="f29" fmla="val 562"/>
                <a:gd name="f30" fmla="val 9934"/>
                <a:gd name="f31" fmla="val -1290"/>
                <a:gd name="f32" fmla="val 15540"/>
                <a:gd name="f33" fmla="val 950"/>
                <a:gd name="f34" fmla="val 20218"/>
                <a:gd name="f35" fmla="val 2925"/>
                <a:gd name="f36" fmla="val 24642"/>
                <a:gd name="f37" fmla="val 8114"/>
                <a:gd name="f38" fmla="val 26625"/>
                <a:gd name="f39" fmla="val 12538"/>
                <a:gd name="f40" fmla="val 24655"/>
                <a:gd name="f41" fmla="val 12617"/>
                <a:gd name="f42" fmla="val 24617"/>
                <a:gd name="f43" fmla="val 12696"/>
                <a:gd name="f44" fmla="val 24578"/>
                <a:gd name="f45" fmla="val 12774"/>
                <a:gd name="f46" fmla="val 24540"/>
                <a:gd name="f47" fmla="val 26760"/>
                <a:gd name="f48" fmla="val 17676"/>
                <a:gd name="f49" fmla="val 31239"/>
                <a:gd name="f50" fmla="val 15349"/>
                <a:gd name="f51" fmla="val 33090"/>
                <a:gd name="f52" fmla="val 9921"/>
                <a:gd name="f53" fmla="+- 0 0 -90"/>
                <a:gd name="f54" fmla="*/ f3 1 31841"/>
                <a:gd name="f55" fmla="*/ f4 1 25416"/>
                <a:gd name="f56" fmla="val f5"/>
                <a:gd name="f57" fmla="val f6"/>
                <a:gd name="f58" fmla="val f7"/>
                <a:gd name="f59" fmla="*/ f53 f0 1"/>
                <a:gd name="f60" fmla="+- f58 0 f56"/>
                <a:gd name="f61" fmla="+- f57 0 f56"/>
                <a:gd name="f62" fmla="*/ f59 1 f2"/>
                <a:gd name="f63" fmla="*/ f61 1 31841"/>
                <a:gd name="f64" fmla="*/ f60 1 25416"/>
                <a:gd name="f65" fmla="*/ 30956 f61 1"/>
                <a:gd name="f66" fmla="*/ 5345 f60 1"/>
                <a:gd name="f67" fmla="*/ 19875 f61 1"/>
                <a:gd name="f68" fmla="*/ 616 f60 1"/>
                <a:gd name="f69" fmla="*/ 19259 f61 1"/>
                <a:gd name="f70" fmla="*/ 895 f60 1"/>
                <a:gd name="f71" fmla="*/ 18242 f61 1"/>
                <a:gd name="f72" fmla="*/ 15317 f61 1"/>
                <a:gd name="f73" fmla="*/ 2421 f60 1"/>
                <a:gd name="f74" fmla="*/ 10994 f61 1"/>
                <a:gd name="f75" fmla="*/ 4582 f60 1"/>
                <a:gd name="f76" fmla="*/ 5145 f61 1"/>
                <a:gd name="f77" fmla="*/ 7506 f60 1"/>
                <a:gd name="f78" fmla="*/ 950 f61 1"/>
                <a:gd name="f79" fmla="*/ 20218 f60 1"/>
                <a:gd name="f80" fmla="*/ 12538 f61 1"/>
                <a:gd name="f81" fmla="*/ 24655 f60 1"/>
                <a:gd name="f82" fmla="*/ 12774 f61 1"/>
                <a:gd name="f83" fmla="*/ 24540 f60 1"/>
                <a:gd name="f84" fmla="*/ 26760 f61 1"/>
                <a:gd name="f85" fmla="*/ 17676 f60 1"/>
                <a:gd name="f86" fmla="+- f62 0 f1"/>
                <a:gd name="f87" fmla="*/ f65 1 31841"/>
                <a:gd name="f88" fmla="*/ f66 1 25416"/>
                <a:gd name="f89" fmla="*/ f67 1 31841"/>
                <a:gd name="f90" fmla="*/ f68 1 25416"/>
                <a:gd name="f91" fmla="*/ f69 1 31841"/>
                <a:gd name="f92" fmla="*/ f70 1 25416"/>
                <a:gd name="f93" fmla="*/ f71 1 31841"/>
                <a:gd name="f94" fmla="*/ f72 1 31841"/>
                <a:gd name="f95" fmla="*/ f73 1 25416"/>
                <a:gd name="f96" fmla="*/ f74 1 31841"/>
                <a:gd name="f97" fmla="*/ f75 1 25416"/>
                <a:gd name="f98" fmla="*/ f76 1 31841"/>
                <a:gd name="f99" fmla="*/ f77 1 25416"/>
                <a:gd name="f100" fmla="*/ f78 1 31841"/>
                <a:gd name="f101" fmla="*/ f79 1 25416"/>
                <a:gd name="f102" fmla="*/ f80 1 31841"/>
                <a:gd name="f103" fmla="*/ f81 1 25416"/>
                <a:gd name="f104" fmla="*/ f82 1 31841"/>
                <a:gd name="f105" fmla="*/ f83 1 25416"/>
                <a:gd name="f106" fmla="*/ f84 1 31841"/>
                <a:gd name="f107" fmla="*/ f85 1 25416"/>
                <a:gd name="f108" fmla="*/ f56 1 f63"/>
                <a:gd name="f109" fmla="*/ f57 1 f63"/>
                <a:gd name="f110" fmla="*/ f56 1 f64"/>
                <a:gd name="f111" fmla="*/ f58 1 f64"/>
                <a:gd name="f112" fmla="*/ f87 1 f63"/>
                <a:gd name="f113" fmla="*/ f88 1 f64"/>
                <a:gd name="f114" fmla="*/ f89 1 f63"/>
                <a:gd name="f115" fmla="*/ f90 1 f64"/>
                <a:gd name="f116" fmla="*/ f91 1 f63"/>
                <a:gd name="f117" fmla="*/ f92 1 f64"/>
                <a:gd name="f118" fmla="*/ f93 1 f63"/>
                <a:gd name="f119" fmla="*/ f94 1 f63"/>
                <a:gd name="f120" fmla="*/ f95 1 f64"/>
                <a:gd name="f121" fmla="*/ f96 1 f63"/>
                <a:gd name="f122" fmla="*/ f97 1 f64"/>
                <a:gd name="f123" fmla="*/ f98 1 f63"/>
                <a:gd name="f124" fmla="*/ f99 1 f64"/>
                <a:gd name="f125" fmla="*/ f100 1 f63"/>
                <a:gd name="f126" fmla="*/ f101 1 f64"/>
                <a:gd name="f127" fmla="*/ f102 1 f63"/>
                <a:gd name="f128" fmla="*/ f103 1 f64"/>
                <a:gd name="f129" fmla="*/ f104 1 f63"/>
                <a:gd name="f130" fmla="*/ f105 1 f64"/>
                <a:gd name="f131" fmla="*/ f106 1 f63"/>
                <a:gd name="f132" fmla="*/ f107 1 f64"/>
                <a:gd name="f133" fmla="*/ f108 f54 1"/>
                <a:gd name="f134" fmla="*/ f109 f54 1"/>
                <a:gd name="f135" fmla="*/ f111 f55 1"/>
                <a:gd name="f136" fmla="*/ f110 f55 1"/>
                <a:gd name="f137" fmla="*/ f112 f54 1"/>
                <a:gd name="f138" fmla="*/ f113 f55 1"/>
                <a:gd name="f139" fmla="*/ f114 f54 1"/>
                <a:gd name="f140" fmla="*/ f115 f55 1"/>
                <a:gd name="f141" fmla="*/ f116 f54 1"/>
                <a:gd name="f142" fmla="*/ f117 f55 1"/>
                <a:gd name="f143" fmla="*/ f118 f54 1"/>
                <a:gd name="f144" fmla="*/ f119 f54 1"/>
                <a:gd name="f145" fmla="*/ f120 f55 1"/>
                <a:gd name="f146" fmla="*/ f121 f54 1"/>
                <a:gd name="f147" fmla="*/ f122 f55 1"/>
                <a:gd name="f148" fmla="*/ f123 f54 1"/>
                <a:gd name="f149" fmla="*/ f124 f55 1"/>
                <a:gd name="f150" fmla="*/ f125 f54 1"/>
                <a:gd name="f151" fmla="*/ f126 f55 1"/>
                <a:gd name="f152" fmla="*/ f127 f54 1"/>
                <a:gd name="f153" fmla="*/ f128 f55 1"/>
                <a:gd name="f154" fmla="*/ f129 f54 1"/>
                <a:gd name="f155" fmla="*/ f130 f55 1"/>
                <a:gd name="f156" fmla="*/ f131 f54 1"/>
                <a:gd name="f157" fmla="*/ f132 f55 1"/>
              </a:gdLst>
              <a:ahLst/>
              <a:cxnLst>
                <a:cxn ang="3cd4">
                  <a:pos x="hc" y="t"/>
                </a:cxn>
                <a:cxn ang="0">
                  <a:pos x="r" y="vc"/>
                </a:cxn>
                <a:cxn ang="cd4">
                  <a:pos x="hc" y="b"/>
                </a:cxn>
                <a:cxn ang="cd2">
                  <a:pos x="l" y="vc"/>
                </a:cxn>
                <a:cxn ang="f86">
                  <a:pos x="f137" y="f138"/>
                </a:cxn>
                <a:cxn ang="f86">
                  <a:pos x="f139" y="f140"/>
                </a:cxn>
                <a:cxn ang="f86">
                  <a:pos x="f141" y="f142"/>
                </a:cxn>
                <a:cxn ang="f86">
                  <a:pos x="f143" y="f142"/>
                </a:cxn>
                <a:cxn ang="f86">
                  <a:pos x="f144" y="f145"/>
                </a:cxn>
                <a:cxn ang="f86">
                  <a:pos x="f146" y="f147"/>
                </a:cxn>
                <a:cxn ang="f86">
                  <a:pos x="f148" y="f149"/>
                </a:cxn>
                <a:cxn ang="f86">
                  <a:pos x="f150" y="f151"/>
                </a:cxn>
                <a:cxn ang="f86">
                  <a:pos x="f152" y="f153"/>
                </a:cxn>
                <a:cxn ang="f86">
                  <a:pos x="f154" y="f155"/>
                </a:cxn>
                <a:cxn ang="f86">
                  <a:pos x="f156" y="f157"/>
                </a:cxn>
                <a:cxn ang="f86">
                  <a:pos x="f137" y="f138"/>
                </a:cxn>
              </a:cxnLst>
              <a:rect l="f133" t="f136" r="f134" b="f135"/>
              <a:pathLst>
                <a:path w="31841" h="25416">
                  <a:moveTo>
                    <a:pt x="f8" y="f9"/>
                  </a:moveTo>
                  <a:cubicBezTo>
                    <a:pt x="f10" y="f11"/>
                    <a:pt x="f12" y="f13"/>
                    <a:pt x="f14" y="f15"/>
                  </a:cubicBezTo>
                  <a:cubicBezTo>
                    <a:pt x="f16" y="f17"/>
                    <a:pt x="f18" y="f19"/>
                    <a:pt x="f20" y="f21"/>
                  </a:cubicBezTo>
                  <a:lnTo>
                    <a:pt x="f22" y="f21"/>
                  </a:lnTo>
                  <a:lnTo>
                    <a:pt x="f23" y="f24"/>
                  </a:lnTo>
                  <a:lnTo>
                    <a:pt x="f25" y="f26"/>
                  </a:lnTo>
                  <a:lnTo>
                    <a:pt x="f27" y="f28"/>
                  </a:lnTo>
                  <a:cubicBezTo>
                    <a:pt x="f29" y="f30"/>
                    <a:pt x="f31" y="f32"/>
                    <a:pt x="f33" y="f34"/>
                  </a:cubicBezTo>
                  <a:cubicBezTo>
                    <a:pt x="f35" y="f36"/>
                    <a:pt x="f37" y="f38"/>
                    <a:pt x="f39" y="f40"/>
                  </a:cubicBezTo>
                  <a:cubicBezTo>
                    <a:pt x="f41" y="f42"/>
                    <a:pt x="f43" y="f44"/>
                    <a:pt x="f45" y="f46"/>
                  </a:cubicBezTo>
                  <a:lnTo>
                    <a:pt x="f47"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0" name="Freeform: Shape 604">
              <a:extLst>
                <a:ext uri="{FF2B5EF4-FFF2-40B4-BE49-F238E27FC236}">
                  <a16:creationId xmlns:a16="http://schemas.microsoft.com/office/drawing/2014/main" id="{1DC5281C-E695-4A4B-9E35-9DFAF45C3FA5}"/>
                </a:ext>
              </a:extLst>
            </p:cNvPr>
            <p:cNvSpPr/>
            <p:nvPr/>
          </p:nvSpPr>
          <p:spPr>
            <a:xfrm flipH="1">
              <a:off x="11219441" y="3453752"/>
              <a:ext cx="239298" cy="242306"/>
            </a:xfrm>
            <a:custGeom>
              <a:avLst/>
              <a:gdLst>
                <a:gd name="f0" fmla="val 10800000"/>
                <a:gd name="f1" fmla="val 5400000"/>
                <a:gd name="f2" fmla="val 180"/>
                <a:gd name="f3" fmla="val w"/>
                <a:gd name="f4" fmla="val h"/>
                <a:gd name="f5" fmla="val 0"/>
                <a:gd name="f6" fmla="val 239302"/>
                <a:gd name="f7" fmla="val 242311"/>
                <a:gd name="f8" fmla="val 236874"/>
                <a:gd name="f9" fmla="val 239501"/>
                <a:gd name="f10" fmla="val 240111"/>
                <a:gd name="f11" fmla="val 235878"/>
                <a:gd name="f12" fmla="val 230412"/>
                <a:gd name="f13" fmla="val 226789"/>
                <a:gd name="f14" fmla="val 233060"/>
                <a:gd name="f15" fmla="val 222340"/>
                <a:gd name="f16" fmla="val 230008"/>
                <a:gd name="f17" fmla="val 219289"/>
                <a:gd name="f18" fmla="val 12715"/>
                <a:gd name="f19" fmla="val 15952"/>
                <a:gd name="f20" fmla="val 3623"/>
                <a:gd name="f21" fmla="val 9089"/>
                <a:gd name="f22" fmla="val 12712"/>
                <a:gd name="f23" fmla="val 9583"/>
                <a:gd name="f24" fmla="val 16221"/>
                <a:gd name="f25" fmla="val 4198"/>
                <a:gd name="f26" fmla="val 16526"/>
                <a:gd name="f27" fmla="val 687"/>
                <a:gd name="f28" fmla="val 13399"/>
                <a:gd name="f29" fmla="val 445"/>
                <a:gd name="f30" fmla="val 13183"/>
                <a:gd name="f31" fmla="val 216"/>
                <a:gd name="f32" fmla="val 12954"/>
                <a:gd name="f33" fmla="val 223905"/>
                <a:gd name="f34" fmla="val 239120"/>
                <a:gd name="f35" fmla="val 226847"/>
                <a:gd name="f36" fmla="val 242794"/>
                <a:gd name="f37" fmla="val 232209"/>
                <a:gd name="f38" fmla="val 243379"/>
                <a:gd name="f39" fmla="val 235880"/>
                <a:gd name="f40" fmla="val 240442"/>
                <a:gd name="f41" fmla="val 236236"/>
                <a:gd name="f42" fmla="val 240150"/>
                <a:gd name="f43" fmla="val 236569"/>
                <a:gd name="f44" fmla="val 239845"/>
                <a:gd name="f45" fmla="+- 0 0 -90"/>
                <a:gd name="f46" fmla="*/ f3 1 239302"/>
                <a:gd name="f47" fmla="*/ f4 1 242311"/>
                <a:gd name="f48" fmla="val f5"/>
                <a:gd name="f49" fmla="val f6"/>
                <a:gd name="f50" fmla="val f7"/>
                <a:gd name="f51" fmla="*/ f45 f0 1"/>
                <a:gd name="f52" fmla="+- f50 0 f48"/>
                <a:gd name="f53" fmla="+- f49 0 f48"/>
                <a:gd name="f54" fmla="*/ f51 1 f2"/>
                <a:gd name="f55" fmla="*/ f53 1 239302"/>
                <a:gd name="f56" fmla="*/ f52 1 242311"/>
                <a:gd name="f57" fmla="*/ 236874 f53 1"/>
                <a:gd name="f58" fmla="*/ 239501 f52 1"/>
                <a:gd name="f59" fmla="*/ 226789 f52 1"/>
                <a:gd name="f60" fmla="*/ 233060 f53 1"/>
                <a:gd name="f61" fmla="*/ 222340 f52 1"/>
                <a:gd name="f62" fmla="*/ 230008 f53 1"/>
                <a:gd name="f63" fmla="*/ 219289 f52 1"/>
                <a:gd name="f64" fmla="*/ 12715 f53 1"/>
                <a:gd name="f65" fmla="*/ 0 f52 1"/>
                <a:gd name="f66" fmla="*/ 12712 f52 1"/>
                <a:gd name="f67" fmla="*/ 687 f53 1"/>
                <a:gd name="f68" fmla="*/ 13399 f52 1"/>
                <a:gd name="f69" fmla="*/ 0 f53 1"/>
                <a:gd name="f70" fmla="*/ 223905 f53 1"/>
                <a:gd name="f71" fmla="*/ 239120 f52 1"/>
                <a:gd name="f72" fmla="*/ 235880 f53 1"/>
                <a:gd name="f73" fmla="*/ 240442 f52 1"/>
                <a:gd name="f74" fmla="+- f54 0 f1"/>
                <a:gd name="f75" fmla="*/ f57 1 239302"/>
                <a:gd name="f76" fmla="*/ f58 1 242311"/>
                <a:gd name="f77" fmla="*/ f59 1 242311"/>
                <a:gd name="f78" fmla="*/ f60 1 239302"/>
                <a:gd name="f79" fmla="*/ f61 1 242311"/>
                <a:gd name="f80" fmla="*/ f62 1 239302"/>
                <a:gd name="f81" fmla="*/ f63 1 242311"/>
                <a:gd name="f82" fmla="*/ f64 1 239302"/>
                <a:gd name="f83" fmla="*/ f65 1 242311"/>
                <a:gd name="f84" fmla="*/ f66 1 242311"/>
                <a:gd name="f85" fmla="*/ f67 1 239302"/>
                <a:gd name="f86" fmla="*/ f68 1 242311"/>
                <a:gd name="f87" fmla="*/ f69 1 239302"/>
                <a:gd name="f88" fmla="*/ f70 1 239302"/>
                <a:gd name="f89" fmla="*/ f71 1 242311"/>
                <a:gd name="f90" fmla="*/ f72 1 239302"/>
                <a:gd name="f91" fmla="*/ f73 1 242311"/>
                <a:gd name="f92" fmla="*/ f48 1 f55"/>
                <a:gd name="f93" fmla="*/ f49 1 f55"/>
                <a:gd name="f94" fmla="*/ f48 1 f56"/>
                <a:gd name="f95" fmla="*/ f50 1 f56"/>
                <a:gd name="f96" fmla="*/ f75 1 f55"/>
                <a:gd name="f97" fmla="*/ f76 1 f56"/>
                <a:gd name="f98" fmla="*/ f77 1 f56"/>
                <a:gd name="f99" fmla="*/ f78 1 f55"/>
                <a:gd name="f100" fmla="*/ f79 1 f56"/>
                <a:gd name="f101" fmla="*/ f80 1 f55"/>
                <a:gd name="f102" fmla="*/ f81 1 f56"/>
                <a:gd name="f103" fmla="*/ f82 1 f55"/>
                <a:gd name="f104" fmla="*/ f83 1 f56"/>
                <a:gd name="f105" fmla="*/ f84 1 f56"/>
                <a:gd name="f106" fmla="*/ f85 1 f55"/>
                <a:gd name="f107" fmla="*/ f86 1 f56"/>
                <a:gd name="f108" fmla="*/ f87 1 f55"/>
                <a:gd name="f109" fmla="*/ f88 1 f55"/>
                <a:gd name="f110" fmla="*/ f89 1 f56"/>
                <a:gd name="f111" fmla="*/ f90 1 f55"/>
                <a:gd name="f112" fmla="*/ f91 1 f56"/>
                <a:gd name="f113" fmla="*/ f92 f46 1"/>
                <a:gd name="f114" fmla="*/ f93 f46 1"/>
                <a:gd name="f115" fmla="*/ f95 f47 1"/>
                <a:gd name="f116" fmla="*/ f94 f47 1"/>
                <a:gd name="f117" fmla="*/ f96 f46 1"/>
                <a:gd name="f118" fmla="*/ f97 f47 1"/>
                <a:gd name="f119" fmla="*/ f98 f47 1"/>
                <a:gd name="f120" fmla="*/ f99 f46 1"/>
                <a:gd name="f121" fmla="*/ f100 f47 1"/>
                <a:gd name="f122" fmla="*/ f101 f46 1"/>
                <a:gd name="f123" fmla="*/ f102 f47 1"/>
                <a:gd name="f124" fmla="*/ f103 f46 1"/>
                <a:gd name="f125" fmla="*/ f104 f47 1"/>
                <a:gd name="f126" fmla="*/ f105 f47 1"/>
                <a:gd name="f127" fmla="*/ f106 f46 1"/>
                <a:gd name="f128" fmla="*/ f107 f47 1"/>
                <a:gd name="f129" fmla="*/ f108 f46 1"/>
                <a:gd name="f130" fmla="*/ f109 f46 1"/>
                <a:gd name="f131" fmla="*/ f110 f47 1"/>
                <a:gd name="f132" fmla="*/ f111 f46 1"/>
                <a:gd name="f133" fmla="*/ f112 f47 1"/>
              </a:gdLst>
              <a:ahLst/>
              <a:cxnLst>
                <a:cxn ang="3cd4">
                  <a:pos x="hc" y="t"/>
                </a:cxn>
                <a:cxn ang="0">
                  <a:pos x="r" y="vc"/>
                </a:cxn>
                <a:cxn ang="cd4">
                  <a:pos x="hc" y="b"/>
                </a:cxn>
                <a:cxn ang="cd2">
                  <a:pos x="l" y="vc"/>
                </a:cxn>
                <a:cxn ang="f74">
                  <a:pos x="f117" y="f118"/>
                </a:cxn>
                <a:cxn ang="f74">
                  <a:pos x="f117" y="f119"/>
                </a:cxn>
                <a:cxn ang="f74">
                  <a:pos x="f120" y="f121"/>
                </a:cxn>
                <a:cxn ang="f74">
                  <a:pos x="f122" y="f123"/>
                </a:cxn>
                <a:cxn ang="f74">
                  <a:pos x="f124" y="f125"/>
                </a:cxn>
                <a:cxn ang="f74">
                  <a:pos x="f124" y="f126"/>
                </a:cxn>
                <a:cxn ang="f74">
                  <a:pos x="f127" y="f128"/>
                </a:cxn>
                <a:cxn ang="f74">
                  <a:pos x="f129" y="f126"/>
                </a:cxn>
                <a:cxn ang="f74">
                  <a:pos x="f130" y="f131"/>
                </a:cxn>
                <a:cxn ang="f74">
                  <a:pos x="f132" y="f133"/>
                </a:cxn>
                <a:cxn ang="f74">
                  <a:pos x="f117" y="f118"/>
                </a:cxn>
              </a:cxnLst>
              <a:rect l="f113" t="f116" r="f114" b="f115"/>
              <a:pathLst>
                <a:path w="239302" h="242311">
                  <a:moveTo>
                    <a:pt x="f8" y="f9"/>
                  </a:moveTo>
                  <a:cubicBezTo>
                    <a:pt x="f10" y="f11"/>
                    <a:pt x="f10" y="f12"/>
                    <a:pt x="f8" y="f13"/>
                  </a:cubicBezTo>
                  <a:lnTo>
                    <a:pt x="f14" y="f15"/>
                  </a:lnTo>
                  <a:lnTo>
                    <a:pt x="f16" y="f17"/>
                  </a:lnTo>
                  <a:lnTo>
                    <a:pt x="f18" y="f5"/>
                  </a:lnTo>
                  <a:cubicBezTo>
                    <a:pt x="f19" y="f20"/>
                    <a:pt x="f19" y="f21"/>
                    <a:pt x="f18" y="f22"/>
                  </a:cubicBezTo>
                  <a:cubicBezTo>
                    <a:pt x="f23" y="f24"/>
                    <a:pt x="f25" y="f26"/>
                    <a:pt x="f27" y="f28"/>
                  </a:cubicBezTo>
                  <a:cubicBezTo>
                    <a:pt x="f29" y="f30"/>
                    <a:pt x="f31" y="f32"/>
                    <a:pt x="f5" y="f22"/>
                  </a:cubicBezTo>
                  <a:lnTo>
                    <a:pt x="f33" y="f34"/>
                  </a:ln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1" name="Freeform: Shape 605">
              <a:extLst>
                <a:ext uri="{FF2B5EF4-FFF2-40B4-BE49-F238E27FC236}">
                  <a16:creationId xmlns:a16="http://schemas.microsoft.com/office/drawing/2014/main" id="{E9768576-E49B-171D-7F8B-AF07F0C45E20}"/>
                </a:ext>
              </a:extLst>
            </p:cNvPr>
            <p:cNvSpPr/>
            <p:nvPr/>
          </p:nvSpPr>
          <p:spPr>
            <a:xfrm flipH="1">
              <a:off x="11674135" y="3240688"/>
              <a:ext cx="45" cy="1901"/>
            </a:xfrm>
            <a:custGeom>
              <a:avLst/>
              <a:gdLst>
                <a:gd name="f0" fmla="val 10800000"/>
                <a:gd name="f1" fmla="val 5400000"/>
                <a:gd name="f2" fmla="val 180"/>
                <a:gd name="f3" fmla="val w"/>
                <a:gd name="f4" fmla="val h"/>
                <a:gd name="f5" fmla="val 0"/>
                <a:gd name="f6" fmla="val 44"/>
                <a:gd name="f7" fmla="val 1906"/>
                <a:gd name="f8" fmla="val 45"/>
                <a:gd name="f9" fmla="val 254"/>
                <a:gd name="f10" fmla="val 1398"/>
                <a:gd name="f11" fmla="val 1907"/>
                <a:gd name="f12" fmla="val -15"/>
                <a:gd name="f13" fmla="val 1271"/>
                <a:gd name="f14" fmla="val 636"/>
                <a:gd name="f15" fmla="+- 0 0 -90"/>
                <a:gd name="f16" fmla="*/ f3 1 44"/>
                <a:gd name="f17" fmla="*/ f4 1 1906"/>
                <a:gd name="f18" fmla="val f5"/>
                <a:gd name="f19" fmla="val f6"/>
                <a:gd name="f20" fmla="val f7"/>
                <a:gd name="f21" fmla="*/ f15 f0 1"/>
                <a:gd name="f22" fmla="+- f20 0 f18"/>
                <a:gd name="f23" fmla="+- f19 0 f18"/>
                <a:gd name="f24" fmla="*/ f21 1 f2"/>
                <a:gd name="f25" fmla="*/ f23 1 44"/>
                <a:gd name="f26" fmla="*/ f22 1 1906"/>
                <a:gd name="f27" fmla="*/ 45 f23 1"/>
                <a:gd name="f28" fmla="*/ 254 f22 1"/>
                <a:gd name="f29" fmla="*/ 1907 f22 1"/>
                <a:gd name="f30" fmla="*/ 0 f22 1"/>
                <a:gd name="f31" fmla="+- f24 0 f1"/>
                <a:gd name="f32" fmla="*/ f27 1 44"/>
                <a:gd name="f33" fmla="*/ f28 1 1906"/>
                <a:gd name="f34" fmla="*/ f29 1 1906"/>
                <a:gd name="f35" fmla="*/ f30 1 1906"/>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49"/>
                </a:cxn>
                <a:cxn ang="f31">
                  <a:pos x="f48" y="f50"/>
                </a:cxn>
                <a:cxn ang="f31">
                  <a:pos x="f48" y="f51"/>
                </a:cxn>
              </a:cxnLst>
              <a:rect l="f44" t="f47" r="f45" b="f46"/>
              <a:pathLst>
                <a:path w="44" h="1906">
                  <a:moveTo>
                    <a:pt x="f8" y="f9"/>
                  </a:moveTo>
                  <a:lnTo>
                    <a:pt x="f8" y="f9"/>
                  </a:lnTo>
                  <a:cubicBezTo>
                    <a:pt x="f8" y="f9"/>
                    <a:pt x="f8" y="f10"/>
                    <a:pt x="f8" y="f11"/>
                  </a:cubicBezTo>
                  <a:cubicBezTo>
                    <a:pt x="f12" y="f13"/>
                    <a:pt x="f12"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2" name="Freeform: Shape 606">
              <a:extLst>
                <a:ext uri="{FF2B5EF4-FFF2-40B4-BE49-F238E27FC236}">
                  <a16:creationId xmlns:a16="http://schemas.microsoft.com/office/drawing/2014/main" id="{91CD95F8-AFCE-C299-68FE-1DFEE1478FC0}"/>
                </a:ext>
              </a:extLst>
            </p:cNvPr>
            <p:cNvSpPr/>
            <p:nvPr/>
          </p:nvSpPr>
          <p:spPr>
            <a:xfrm flipH="1">
              <a:off x="11672096" y="3237634"/>
              <a:ext cx="758" cy="1271"/>
            </a:xfrm>
            <a:custGeom>
              <a:avLst/>
              <a:gdLst>
                <a:gd name="f0" fmla="val 10800000"/>
                <a:gd name="f1" fmla="val 5400000"/>
                <a:gd name="f2" fmla="val 180"/>
                <a:gd name="f3" fmla="val w"/>
                <a:gd name="f4" fmla="val h"/>
                <a:gd name="f5" fmla="val 0"/>
                <a:gd name="f6" fmla="val 762"/>
                <a:gd name="f7" fmla="val 1271"/>
                <a:gd name="f8" fmla="val 636"/>
                <a:gd name="f9" fmla="val 127"/>
                <a:gd name="f10" fmla="val 763"/>
                <a:gd name="f11" fmla="+- 0 0 -90"/>
                <a:gd name="f12" fmla="*/ f3 1 762"/>
                <a:gd name="f13" fmla="*/ f4 1 1271"/>
                <a:gd name="f14" fmla="val f5"/>
                <a:gd name="f15" fmla="val f6"/>
                <a:gd name="f16" fmla="val f7"/>
                <a:gd name="f17" fmla="*/ f11 f0 1"/>
                <a:gd name="f18" fmla="+- f16 0 f14"/>
                <a:gd name="f19" fmla="+- f15 0 f14"/>
                <a:gd name="f20" fmla="*/ f17 1 f2"/>
                <a:gd name="f21" fmla="*/ f19 1 762"/>
                <a:gd name="f22" fmla="*/ f18 1 1271"/>
                <a:gd name="f23" fmla="*/ 636 f19 1"/>
                <a:gd name="f24" fmla="*/ 127 f18 1"/>
                <a:gd name="f25" fmla="*/ 0 f19 1"/>
                <a:gd name="f26" fmla="*/ 1271 f18 1"/>
                <a:gd name="f27" fmla="*/ 763 f19 1"/>
                <a:gd name="f28" fmla="*/ 0 f18 1"/>
                <a:gd name="f29" fmla="+- f20 0 f1"/>
                <a:gd name="f30" fmla="*/ f23 1 762"/>
                <a:gd name="f31" fmla="*/ f24 1 1271"/>
                <a:gd name="f32" fmla="*/ f25 1 762"/>
                <a:gd name="f33" fmla="*/ f26 1 1271"/>
                <a:gd name="f34" fmla="*/ f27 1 762"/>
                <a:gd name="f35" fmla="*/ f28 1 1271"/>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Lst>
              <a:rect l="f46" t="f49" r="f47" b="f48"/>
              <a:pathLst>
                <a:path w="762" h="1271">
                  <a:moveTo>
                    <a:pt x="f8" y="f9"/>
                  </a:moveTo>
                  <a:lnTo>
                    <a:pt x="f5" y="f7"/>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3" name="Freeform: Shape 607">
              <a:extLst>
                <a:ext uri="{FF2B5EF4-FFF2-40B4-BE49-F238E27FC236}">
                  <a16:creationId xmlns:a16="http://schemas.microsoft.com/office/drawing/2014/main" id="{719CBE4B-66E5-93BF-705B-8BA71124FB00}"/>
                </a:ext>
              </a:extLst>
            </p:cNvPr>
            <p:cNvSpPr/>
            <p:nvPr/>
          </p:nvSpPr>
          <p:spPr>
            <a:xfrm flipH="1">
              <a:off x="11662431" y="3235558"/>
              <a:ext cx="1911" cy="45"/>
            </a:xfrm>
            <a:custGeom>
              <a:avLst/>
              <a:gdLst>
                <a:gd name="f0" fmla="val 10800000"/>
                <a:gd name="f1" fmla="val 5400000"/>
                <a:gd name="f2" fmla="val 180"/>
                <a:gd name="f3" fmla="val w"/>
                <a:gd name="f4" fmla="val h"/>
                <a:gd name="f5" fmla="val 0"/>
                <a:gd name="f6" fmla="val 1907"/>
                <a:gd name="f7" fmla="val 47"/>
                <a:gd name="f8" fmla="val 1653"/>
                <a:gd name="f9" fmla="val 48"/>
                <a:gd name="f10" fmla="val 1104"/>
                <a:gd name="f11" fmla="val -16"/>
                <a:gd name="f12" fmla="val 549"/>
                <a:gd name="f13" fmla="+- 0 0 -90"/>
                <a:gd name="f14" fmla="*/ f3 1 1907"/>
                <a:gd name="f15" fmla="*/ f4 1 47"/>
                <a:gd name="f16" fmla="val f5"/>
                <a:gd name="f17" fmla="val f6"/>
                <a:gd name="f18" fmla="val f7"/>
                <a:gd name="f19" fmla="*/ f13 f0 1"/>
                <a:gd name="f20" fmla="+- f18 0 f16"/>
                <a:gd name="f21" fmla="+- f17 0 f16"/>
                <a:gd name="f22" fmla="*/ f19 1 f2"/>
                <a:gd name="f23" fmla="*/ f21 1 1907"/>
                <a:gd name="f24" fmla="*/ f20 1 47"/>
                <a:gd name="f25" fmla="*/ 1653 f21 1"/>
                <a:gd name="f26" fmla="*/ 48 f20 1"/>
                <a:gd name="f27" fmla="*/ 0 f21 1"/>
                <a:gd name="f28" fmla="*/ 1907 f21 1"/>
                <a:gd name="f29" fmla="+- f22 0 f1"/>
                <a:gd name="f30" fmla="*/ f25 1 1907"/>
                <a:gd name="f31" fmla="*/ f26 1 47"/>
                <a:gd name="f32" fmla="*/ f27 1 1907"/>
                <a:gd name="f33" fmla="*/ f28 1 1907"/>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Lst>
              <a:rect l="f42" t="f45" r="f43" b="f44"/>
              <a:pathLst>
                <a:path w="1907" h="47">
                  <a:moveTo>
                    <a:pt x="f8" y="f9"/>
                  </a:moveTo>
                  <a:cubicBezTo>
                    <a:pt x="f10" y="f11"/>
                    <a:pt x="f12" y="f11"/>
                    <a:pt x="f5" y="f9"/>
                  </a:cubicBezTo>
                  <a:lnTo>
                    <a:pt x="f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4" name="Freeform: Shape 608">
              <a:extLst>
                <a:ext uri="{FF2B5EF4-FFF2-40B4-BE49-F238E27FC236}">
                  <a16:creationId xmlns:a16="http://schemas.microsoft.com/office/drawing/2014/main" id="{2F1233D1-D42B-8D64-2169-706D3C050E99}"/>
                </a:ext>
              </a:extLst>
            </p:cNvPr>
            <p:cNvSpPr/>
            <p:nvPr/>
          </p:nvSpPr>
          <p:spPr>
            <a:xfrm flipH="1">
              <a:off x="11443350" y="3237259"/>
              <a:ext cx="217563" cy="232440"/>
            </a:xfrm>
            <a:custGeom>
              <a:avLst/>
              <a:gdLst>
                <a:gd name="f0" fmla="val 10800000"/>
                <a:gd name="f1" fmla="val 5400000"/>
                <a:gd name="f2" fmla="val 180"/>
                <a:gd name="f3" fmla="val w"/>
                <a:gd name="f4" fmla="val h"/>
                <a:gd name="f5" fmla="val 0"/>
                <a:gd name="f6" fmla="val 217559"/>
                <a:gd name="f7" fmla="val 232439"/>
                <a:gd name="f8" fmla="val 215132"/>
                <a:gd name="f9" fmla="val 229586"/>
                <a:gd name="f10" fmla="val 218369"/>
                <a:gd name="f11" fmla="val 225963"/>
                <a:gd name="f12" fmla="val 220496"/>
                <a:gd name="f13" fmla="val 216874"/>
                <a:gd name="f14" fmla="val 211063"/>
                <a:gd name="f15" fmla="val 212678"/>
                <a:gd name="f16" fmla="val 208012"/>
                <a:gd name="f17" fmla="val 209627"/>
                <a:gd name="f18" fmla="val 10680"/>
                <a:gd name="f19" fmla="val 10424"/>
                <a:gd name="f20" fmla="val 1144"/>
                <a:gd name="f21" fmla="val 763"/>
                <a:gd name="f22" fmla="val 2488"/>
                <a:gd name="f23" fmla="val 1780"/>
                <a:gd name="f24" fmla="val 3920"/>
                <a:gd name="f25" fmla="val 4691"/>
                <a:gd name="f26" fmla="val 3814"/>
                <a:gd name="f27" fmla="val 7755"/>
                <a:gd name="f28" fmla="val 28730"/>
                <a:gd name="f29" fmla="val 203180"/>
                <a:gd name="f30" fmla="val 230349"/>
                <a:gd name="f31" fmla="val 206701"/>
                <a:gd name="f32" fmla="val 233412"/>
                <a:gd name="f33" fmla="val 212030"/>
                <a:gd name="f34" fmla="val 233069"/>
                <a:gd name="f35" fmla="+- 0 0 -90"/>
                <a:gd name="f36" fmla="*/ f3 1 217559"/>
                <a:gd name="f37" fmla="*/ f4 1 232439"/>
                <a:gd name="f38" fmla="val f5"/>
                <a:gd name="f39" fmla="val f6"/>
                <a:gd name="f40" fmla="val f7"/>
                <a:gd name="f41" fmla="*/ f35 f0 1"/>
                <a:gd name="f42" fmla="+- f40 0 f38"/>
                <a:gd name="f43" fmla="+- f39 0 f38"/>
                <a:gd name="f44" fmla="*/ f41 1 f2"/>
                <a:gd name="f45" fmla="*/ f43 1 217559"/>
                <a:gd name="f46" fmla="*/ f42 1 232439"/>
                <a:gd name="f47" fmla="*/ 215132 f43 1"/>
                <a:gd name="f48" fmla="*/ 229586 f42 1"/>
                <a:gd name="f49" fmla="*/ 216874 f42 1"/>
                <a:gd name="f50" fmla="*/ 211063 f43 1"/>
                <a:gd name="f51" fmla="*/ 212678 f42 1"/>
                <a:gd name="f52" fmla="*/ 208012 f43 1"/>
                <a:gd name="f53" fmla="*/ 209627 f42 1"/>
                <a:gd name="f54" fmla="*/ 10680 f43 1"/>
                <a:gd name="f55" fmla="*/ 10424 f42 1"/>
                <a:gd name="f56" fmla="*/ 1144 f43 1"/>
                <a:gd name="f57" fmla="*/ 763 f42 1"/>
                <a:gd name="f58" fmla="*/ 0 f43 1"/>
                <a:gd name="f59" fmla="*/ 0 f42 1"/>
                <a:gd name="f60" fmla="*/ 3814 f43 1"/>
                <a:gd name="f61" fmla="*/ 7755 f42 1"/>
                <a:gd name="f62" fmla="*/ 28730 f42 1"/>
                <a:gd name="f63" fmla="*/ 203180 f43 1"/>
                <a:gd name="f64" fmla="*/ 230349 f42 1"/>
                <a:gd name="f65" fmla="+- f44 0 f1"/>
                <a:gd name="f66" fmla="*/ f47 1 217559"/>
                <a:gd name="f67" fmla="*/ f48 1 232439"/>
                <a:gd name="f68" fmla="*/ f49 1 232439"/>
                <a:gd name="f69" fmla="*/ f50 1 217559"/>
                <a:gd name="f70" fmla="*/ f51 1 232439"/>
                <a:gd name="f71" fmla="*/ f52 1 217559"/>
                <a:gd name="f72" fmla="*/ f53 1 232439"/>
                <a:gd name="f73" fmla="*/ f54 1 217559"/>
                <a:gd name="f74" fmla="*/ f55 1 232439"/>
                <a:gd name="f75" fmla="*/ f56 1 217559"/>
                <a:gd name="f76" fmla="*/ f57 1 232439"/>
                <a:gd name="f77" fmla="*/ f58 1 217559"/>
                <a:gd name="f78" fmla="*/ f59 1 232439"/>
                <a:gd name="f79" fmla="*/ f60 1 217559"/>
                <a:gd name="f80" fmla="*/ f61 1 232439"/>
                <a:gd name="f81" fmla="*/ f62 1 232439"/>
                <a:gd name="f82" fmla="*/ f63 1 217559"/>
                <a:gd name="f83" fmla="*/ f64 1 232439"/>
                <a:gd name="f84" fmla="*/ f38 1 f45"/>
                <a:gd name="f85" fmla="*/ f39 1 f45"/>
                <a:gd name="f86" fmla="*/ f38 1 f46"/>
                <a:gd name="f87" fmla="*/ f40 1 f46"/>
                <a:gd name="f88" fmla="*/ f66 1 f45"/>
                <a:gd name="f89" fmla="*/ f67 1 f46"/>
                <a:gd name="f90" fmla="*/ f68 1 f46"/>
                <a:gd name="f91" fmla="*/ f69 1 f45"/>
                <a:gd name="f92" fmla="*/ f70 1 f46"/>
                <a:gd name="f93" fmla="*/ f71 1 f45"/>
                <a:gd name="f94" fmla="*/ f72 1 f46"/>
                <a:gd name="f95" fmla="*/ f73 1 f45"/>
                <a:gd name="f96" fmla="*/ f74 1 f46"/>
                <a:gd name="f97" fmla="*/ f75 1 f45"/>
                <a:gd name="f98" fmla="*/ f76 1 f46"/>
                <a:gd name="f99" fmla="*/ f77 1 f45"/>
                <a:gd name="f100" fmla="*/ f78 1 f46"/>
                <a:gd name="f101" fmla="*/ f79 1 f45"/>
                <a:gd name="f102" fmla="*/ f80 1 f46"/>
                <a:gd name="f103" fmla="*/ f81 1 f46"/>
                <a:gd name="f104" fmla="*/ f82 1 f45"/>
                <a:gd name="f105" fmla="*/ f83 1 f46"/>
                <a:gd name="f106" fmla="*/ f84 f36 1"/>
                <a:gd name="f107" fmla="*/ f85 f36 1"/>
                <a:gd name="f108" fmla="*/ f87 f37 1"/>
                <a:gd name="f109" fmla="*/ f86 f37 1"/>
                <a:gd name="f110" fmla="*/ f88 f36 1"/>
                <a:gd name="f111" fmla="*/ f89 f37 1"/>
                <a:gd name="f112" fmla="*/ f90 f37 1"/>
                <a:gd name="f113" fmla="*/ f91 f36 1"/>
                <a:gd name="f114" fmla="*/ f92 f37 1"/>
                <a:gd name="f115" fmla="*/ f93 f36 1"/>
                <a:gd name="f116" fmla="*/ f94 f37 1"/>
                <a:gd name="f117" fmla="*/ f95 f36 1"/>
                <a:gd name="f118" fmla="*/ f96 f37 1"/>
                <a:gd name="f119" fmla="*/ f97 f36 1"/>
                <a:gd name="f120" fmla="*/ f98 f37 1"/>
                <a:gd name="f121" fmla="*/ f99 f36 1"/>
                <a:gd name="f122" fmla="*/ f100 f37 1"/>
                <a:gd name="f123" fmla="*/ f101 f36 1"/>
                <a:gd name="f124" fmla="*/ f102 f37 1"/>
                <a:gd name="f125" fmla="*/ f103 f37 1"/>
                <a:gd name="f126" fmla="*/ f104 f36 1"/>
                <a:gd name="f127" fmla="*/ f105 f37 1"/>
              </a:gdLst>
              <a:ahLst/>
              <a:cxnLst>
                <a:cxn ang="3cd4">
                  <a:pos x="hc" y="t"/>
                </a:cxn>
                <a:cxn ang="0">
                  <a:pos x="r" y="vc"/>
                </a:cxn>
                <a:cxn ang="cd4">
                  <a:pos x="hc" y="b"/>
                </a:cxn>
                <a:cxn ang="cd2">
                  <a:pos x="l" y="vc"/>
                </a:cxn>
                <a:cxn ang="f65">
                  <a:pos x="f110" y="f111"/>
                </a:cxn>
                <a:cxn ang="f65">
                  <a:pos x="f110" y="f112"/>
                </a:cxn>
                <a:cxn ang="f65">
                  <a:pos x="f113" y="f114"/>
                </a:cxn>
                <a:cxn ang="f65">
                  <a:pos x="f115" y="f116"/>
                </a:cxn>
                <a:cxn ang="f65">
                  <a:pos x="f117" y="f118"/>
                </a:cxn>
                <a:cxn ang="f65">
                  <a:pos x="f119" y="f120"/>
                </a:cxn>
                <a:cxn ang="f65">
                  <a:pos x="f121" y="f122"/>
                </a:cxn>
                <a:cxn ang="f65">
                  <a:pos x="f123" y="f124"/>
                </a:cxn>
                <a:cxn ang="f65">
                  <a:pos x="f123" y="f125"/>
                </a:cxn>
                <a:cxn ang="f65">
                  <a:pos x="f126" y="f127"/>
                </a:cxn>
                <a:cxn ang="f65">
                  <a:pos x="f110" y="f111"/>
                </a:cxn>
              </a:cxnLst>
              <a:rect l="f106" t="f109" r="f107" b="f108"/>
              <a:pathLst>
                <a:path w="217559" h="232439">
                  <a:moveTo>
                    <a:pt x="f8" y="f9"/>
                  </a:moveTo>
                  <a:cubicBezTo>
                    <a:pt x="f10" y="f11"/>
                    <a:pt x="f10" y="f12"/>
                    <a:pt x="f8" y="f13"/>
                  </a:cubicBezTo>
                  <a:lnTo>
                    <a:pt x="f14" y="f15"/>
                  </a:lnTo>
                  <a:lnTo>
                    <a:pt x="f16" y="f17"/>
                  </a:lnTo>
                  <a:lnTo>
                    <a:pt x="f18" y="f19"/>
                  </a:lnTo>
                  <a:lnTo>
                    <a:pt x="f20" y="f21"/>
                  </a:lnTo>
                  <a:lnTo>
                    <a:pt x="f5" y="f5"/>
                  </a:lnTo>
                  <a:cubicBezTo>
                    <a:pt x="f22" y="f23"/>
                    <a:pt x="f24" y="f25"/>
                    <a:pt x="f26" y="f27"/>
                  </a:cubicBezTo>
                  <a:lnTo>
                    <a:pt x="f26" y="f28"/>
                  </a:lnTo>
                  <a:lnTo>
                    <a:pt x="f29" y="f30"/>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5" name="Freeform: Shape 609">
              <a:extLst>
                <a:ext uri="{FF2B5EF4-FFF2-40B4-BE49-F238E27FC236}">
                  <a16:creationId xmlns:a16="http://schemas.microsoft.com/office/drawing/2014/main" id="{D9A0751D-96D6-AB82-EAC3-F09ECE11AFEF}"/>
                </a:ext>
              </a:extLst>
            </p:cNvPr>
            <p:cNvSpPr/>
            <p:nvPr/>
          </p:nvSpPr>
          <p:spPr>
            <a:xfrm flipH="1">
              <a:off x="11657978" y="3235732"/>
              <a:ext cx="19970" cy="120389"/>
            </a:xfrm>
            <a:custGeom>
              <a:avLst/>
              <a:gdLst>
                <a:gd name="f0" fmla="val 10800000"/>
                <a:gd name="f1" fmla="val 5400000"/>
                <a:gd name="f2" fmla="val 180"/>
                <a:gd name="f3" fmla="val w"/>
                <a:gd name="f4" fmla="val h"/>
                <a:gd name="f5" fmla="val 0"/>
                <a:gd name="f6" fmla="val 19968"/>
                <a:gd name="f7" fmla="val 120386"/>
                <a:gd name="f8" fmla="val 9028"/>
                <a:gd name="f9" fmla="val 110852"/>
                <a:gd name="f10" fmla="val 14006"/>
                <a:gd name="f11" fmla="val 111119"/>
                <a:gd name="f12" fmla="val 17822"/>
                <a:gd name="f13" fmla="val 115378"/>
                <a:gd name="f14" fmla="val 17548"/>
                <a:gd name="f15" fmla="val 120361"/>
                <a:gd name="f16" fmla="val 120374"/>
                <a:gd name="f17" fmla="val 17547"/>
                <a:gd name="f18" fmla="val 19963"/>
                <a:gd name="f19" fmla="val 29747"/>
                <a:gd name="f20" fmla="val 8772"/>
                <a:gd name="f21" fmla="val 20069"/>
                <a:gd name="f22" fmla="val 5708"/>
                <a:gd name="f23" fmla="val 18637"/>
                <a:gd name="f24" fmla="val 2797"/>
                <a:gd name="f25" fmla="val 16149"/>
                <a:gd name="f26" fmla="val 1017"/>
                <a:gd name="f27" fmla="val 14623"/>
                <a:gd name="f28" fmla="val 12716"/>
                <a:gd name="f29" fmla="val 11444"/>
                <a:gd name="f30" fmla="val 9537"/>
                <a:gd name="f31" fmla="val 8138"/>
                <a:gd name="f32" fmla="val 6867"/>
                <a:gd name="f33" fmla="val 890"/>
                <a:gd name="f34" fmla="val 6287"/>
                <a:gd name="f35" fmla="val 1233"/>
                <a:gd name="f36" fmla="val 5734"/>
                <a:gd name="f37" fmla="val 1614"/>
                <a:gd name="f38" fmla="val 5214"/>
                <a:gd name="f39" fmla="val 2034"/>
                <a:gd name="f40" fmla="val 4451"/>
                <a:gd name="f41" fmla="val 3305"/>
                <a:gd name="f42" fmla="val 4025"/>
                <a:gd name="f43" fmla="val 3865"/>
                <a:gd name="f44" fmla="val 3642"/>
                <a:gd name="f45" fmla="val 4462"/>
                <a:gd name="f46" fmla="val 3307"/>
                <a:gd name="f47" fmla="val 5085"/>
                <a:gd name="f48" fmla="val 3247"/>
                <a:gd name="f49" fmla="val 5721"/>
                <a:gd name="f50" fmla="val 6356"/>
                <a:gd name="f51" fmla="val 6992"/>
                <a:gd name="f52" fmla="val 7462"/>
                <a:gd name="f53" fmla="val 7920"/>
                <a:gd name="f54" fmla="val 8390"/>
                <a:gd name="f55" fmla="val 1"/>
                <a:gd name="f56" fmla="val 119878"/>
                <a:gd name="f57" fmla="val -70"/>
                <a:gd name="f58" fmla="val 114958"/>
                <a:gd name="f59" fmla="val 3857"/>
                <a:gd name="f60" fmla="val 110928"/>
                <a:gd name="f61" fmla="val 8773"/>
                <a:gd name="f62" fmla="val 8858"/>
                <a:gd name="f63" fmla="val 8943"/>
                <a:gd name="f64" fmla="+- 0 0 -90"/>
                <a:gd name="f65" fmla="*/ f3 1 19968"/>
                <a:gd name="f66" fmla="*/ f4 1 120386"/>
                <a:gd name="f67" fmla="val f5"/>
                <a:gd name="f68" fmla="val f6"/>
                <a:gd name="f69" fmla="val f7"/>
                <a:gd name="f70" fmla="*/ f64 f0 1"/>
                <a:gd name="f71" fmla="+- f69 0 f67"/>
                <a:gd name="f72" fmla="+- f68 0 f67"/>
                <a:gd name="f73" fmla="*/ f70 1 f2"/>
                <a:gd name="f74" fmla="*/ f72 1 19968"/>
                <a:gd name="f75" fmla="*/ f71 1 120386"/>
                <a:gd name="f76" fmla="*/ 9028 f72 1"/>
                <a:gd name="f77" fmla="*/ 110852 f71 1"/>
                <a:gd name="f78" fmla="*/ 17548 f72 1"/>
                <a:gd name="f79" fmla="*/ 120361 f71 1"/>
                <a:gd name="f80" fmla="*/ 17547 f72 1"/>
                <a:gd name="f81" fmla="*/ 120386 f71 1"/>
                <a:gd name="f82" fmla="*/ 19963 f72 1"/>
                <a:gd name="f83" fmla="*/ 29747 f71 1"/>
                <a:gd name="f84" fmla="*/ 8772 f71 1"/>
                <a:gd name="f85" fmla="*/ 16149 f72 1"/>
                <a:gd name="f86" fmla="*/ 1017 f71 1"/>
                <a:gd name="f87" fmla="*/ 14623 f72 1"/>
                <a:gd name="f88" fmla="*/ 0 f71 1"/>
                <a:gd name="f89" fmla="*/ 12716 f72 1"/>
                <a:gd name="f90" fmla="*/ 11444 f72 1"/>
                <a:gd name="f91" fmla="*/ 9537 f72 1"/>
                <a:gd name="f92" fmla="*/ 8138 f72 1"/>
                <a:gd name="f93" fmla="*/ 6867 f72 1"/>
                <a:gd name="f94" fmla="*/ 890 f71 1"/>
                <a:gd name="f95" fmla="*/ 5214 f72 1"/>
                <a:gd name="f96" fmla="*/ 2034 f71 1"/>
                <a:gd name="f97" fmla="*/ 4451 f72 1"/>
                <a:gd name="f98" fmla="*/ 3305 f71 1"/>
                <a:gd name="f99" fmla="*/ 3307 f72 1"/>
                <a:gd name="f100" fmla="*/ 5085 f71 1"/>
                <a:gd name="f101" fmla="*/ 6992 f71 1"/>
                <a:gd name="f102" fmla="*/ 8390 f71 1"/>
                <a:gd name="f103" fmla="*/ 1 f72 1"/>
                <a:gd name="f104" fmla="*/ 119878 f71 1"/>
                <a:gd name="f105" fmla="*/ 8773 f72 1"/>
                <a:gd name="f106" fmla="+- f73 0 f1"/>
                <a:gd name="f107" fmla="*/ f76 1 19968"/>
                <a:gd name="f108" fmla="*/ f77 1 120386"/>
                <a:gd name="f109" fmla="*/ f78 1 19968"/>
                <a:gd name="f110" fmla="*/ f79 1 120386"/>
                <a:gd name="f111" fmla="*/ f80 1 19968"/>
                <a:gd name="f112" fmla="*/ f81 1 120386"/>
                <a:gd name="f113" fmla="*/ f82 1 19968"/>
                <a:gd name="f114" fmla="*/ f83 1 120386"/>
                <a:gd name="f115" fmla="*/ f84 1 120386"/>
                <a:gd name="f116" fmla="*/ f85 1 19968"/>
                <a:gd name="f117" fmla="*/ f86 1 120386"/>
                <a:gd name="f118" fmla="*/ f87 1 19968"/>
                <a:gd name="f119" fmla="*/ f88 1 120386"/>
                <a:gd name="f120" fmla="*/ f89 1 19968"/>
                <a:gd name="f121" fmla="*/ f90 1 19968"/>
                <a:gd name="f122" fmla="*/ f91 1 19968"/>
                <a:gd name="f123" fmla="*/ f92 1 19968"/>
                <a:gd name="f124" fmla="*/ f93 1 19968"/>
                <a:gd name="f125" fmla="*/ f94 1 120386"/>
                <a:gd name="f126" fmla="*/ f95 1 19968"/>
                <a:gd name="f127" fmla="*/ f96 1 120386"/>
                <a:gd name="f128" fmla="*/ f97 1 19968"/>
                <a:gd name="f129" fmla="*/ f98 1 120386"/>
                <a:gd name="f130" fmla="*/ f99 1 19968"/>
                <a:gd name="f131" fmla="*/ f100 1 120386"/>
                <a:gd name="f132" fmla="*/ f101 1 120386"/>
                <a:gd name="f133" fmla="*/ f102 1 120386"/>
                <a:gd name="f134" fmla="*/ f103 1 19968"/>
                <a:gd name="f135" fmla="*/ f104 1 120386"/>
                <a:gd name="f136" fmla="*/ f105 1 19968"/>
                <a:gd name="f137" fmla="*/ f67 1 f74"/>
                <a:gd name="f138" fmla="*/ f68 1 f74"/>
                <a:gd name="f139" fmla="*/ f67 1 f75"/>
                <a:gd name="f140" fmla="*/ f69 1 f75"/>
                <a:gd name="f141" fmla="*/ f107 1 f74"/>
                <a:gd name="f142" fmla="*/ f108 1 f75"/>
                <a:gd name="f143" fmla="*/ f109 1 f74"/>
                <a:gd name="f144" fmla="*/ f110 1 f75"/>
                <a:gd name="f145" fmla="*/ f111 1 f74"/>
                <a:gd name="f146" fmla="*/ f112 1 f75"/>
                <a:gd name="f147" fmla="*/ f113 1 f74"/>
                <a:gd name="f148" fmla="*/ f114 1 f75"/>
                <a:gd name="f149" fmla="*/ f115 1 f75"/>
                <a:gd name="f150" fmla="*/ f116 1 f74"/>
                <a:gd name="f151" fmla="*/ f117 1 f75"/>
                <a:gd name="f152" fmla="*/ f118 1 f74"/>
                <a:gd name="f153" fmla="*/ f119 1 f75"/>
                <a:gd name="f154" fmla="*/ f120 1 f74"/>
                <a:gd name="f155" fmla="*/ f121 1 f74"/>
                <a:gd name="f156" fmla="*/ f122 1 f74"/>
                <a:gd name="f157" fmla="*/ f123 1 f74"/>
                <a:gd name="f158" fmla="*/ f124 1 f74"/>
                <a:gd name="f159" fmla="*/ f125 1 f75"/>
                <a:gd name="f160" fmla="*/ f126 1 f74"/>
                <a:gd name="f161" fmla="*/ f127 1 f75"/>
                <a:gd name="f162" fmla="*/ f128 1 f74"/>
                <a:gd name="f163" fmla="*/ f129 1 f75"/>
                <a:gd name="f164" fmla="*/ f130 1 f74"/>
                <a:gd name="f165" fmla="*/ f131 1 f75"/>
                <a:gd name="f166" fmla="*/ f132 1 f75"/>
                <a:gd name="f167" fmla="*/ f133 1 f75"/>
                <a:gd name="f168" fmla="*/ f134 1 f74"/>
                <a:gd name="f169" fmla="*/ f135 1 f75"/>
                <a:gd name="f170" fmla="*/ f136 1 f74"/>
                <a:gd name="f171" fmla="*/ f137 f65 1"/>
                <a:gd name="f172" fmla="*/ f138 f65 1"/>
                <a:gd name="f173" fmla="*/ f140 f66 1"/>
                <a:gd name="f174" fmla="*/ f139 f66 1"/>
                <a:gd name="f175" fmla="*/ f141 f65 1"/>
                <a:gd name="f176" fmla="*/ f142 f66 1"/>
                <a:gd name="f177" fmla="*/ f143 f65 1"/>
                <a:gd name="f178" fmla="*/ f144 f66 1"/>
                <a:gd name="f179" fmla="*/ f145 f65 1"/>
                <a:gd name="f180" fmla="*/ f146 f66 1"/>
                <a:gd name="f181" fmla="*/ f147 f65 1"/>
                <a:gd name="f182" fmla="*/ f148 f66 1"/>
                <a:gd name="f183" fmla="*/ f149 f66 1"/>
                <a:gd name="f184" fmla="*/ f150 f65 1"/>
                <a:gd name="f185" fmla="*/ f151 f66 1"/>
                <a:gd name="f186" fmla="*/ f152 f65 1"/>
                <a:gd name="f187" fmla="*/ f153 f66 1"/>
                <a:gd name="f188" fmla="*/ f154 f65 1"/>
                <a:gd name="f189" fmla="*/ f155 f65 1"/>
                <a:gd name="f190" fmla="*/ f156 f65 1"/>
                <a:gd name="f191" fmla="*/ f157 f65 1"/>
                <a:gd name="f192" fmla="*/ f158 f65 1"/>
                <a:gd name="f193" fmla="*/ f159 f66 1"/>
                <a:gd name="f194" fmla="*/ f160 f65 1"/>
                <a:gd name="f195" fmla="*/ f161 f66 1"/>
                <a:gd name="f196" fmla="*/ f162 f65 1"/>
                <a:gd name="f197" fmla="*/ f163 f66 1"/>
                <a:gd name="f198" fmla="*/ f164 f65 1"/>
                <a:gd name="f199" fmla="*/ f165 f66 1"/>
                <a:gd name="f200" fmla="*/ f166 f66 1"/>
                <a:gd name="f201" fmla="*/ f167 f66 1"/>
                <a:gd name="f202" fmla="*/ f168 f65 1"/>
                <a:gd name="f203" fmla="*/ f169 f66 1"/>
                <a:gd name="f204" fmla="*/ f170 f65 1"/>
              </a:gdLst>
              <a:ahLst/>
              <a:cxnLst>
                <a:cxn ang="3cd4">
                  <a:pos x="hc" y="t"/>
                </a:cxn>
                <a:cxn ang="0">
                  <a:pos x="r" y="vc"/>
                </a:cxn>
                <a:cxn ang="cd4">
                  <a:pos x="hc" y="b"/>
                </a:cxn>
                <a:cxn ang="cd2">
                  <a:pos x="l" y="vc"/>
                </a:cxn>
                <a:cxn ang="f106">
                  <a:pos x="f175" y="f176"/>
                </a:cxn>
                <a:cxn ang="f106">
                  <a:pos x="f177" y="f178"/>
                </a:cxn>
                <a:cxn ang="f106">
                  <a:pos x="f179" y="f180"/>
                </a:cxn>
                <a:cxn ang="f106">
                  <a:pos x="f181" y="f182"/>
                </a:cxn>
                <a:cxn ang="f106">
                  <a:pos x="f181" y="f183"/>
                </a:cxn>
                <a:cxn ang="f106">
                  <a:pos x="f184" y="f185"/>
                </a:cxn>
                <a:cxn ang="f106">
                  <a:pos x="f186" y="f187"/>
                </a:cxn>
                <a:cxn ang="f106">
                  <a:pos x="f188" y="f187"/>
                </a:cxn>
                <a:cxn ang="f106">
                  <a:pos x="f189" y="f187"/>
                </a:cxn>
                <a:cxn ang="f106">
                  <a:pos x="f189" y="f187"/>
                </a:cxn>
                <a:cxn ang="f106">
                  <a:pos x="f190" y="f187"/>
                </a:cxn>
                <a:cxn ang="f106">
                  <a:pos x="f191" y="f187"/>
                </a:cxn>
                <a:cxn ang="f106">
                  <a:pos x="f192" y="f193"/>
                </a:cxn>
                <a:cxn ang="f106">
                  <a:pos x="f194" y="f195"/>
                </a:cxn>
                <a:cxn ang="f106">
                  <a:pos x="f196" y="f197"/>
                </a:cxn>
                <a:cxn ang="f106">
                  <a:pos x="f198" y="f199"/>
                </a:cxn>
                <a:cxn ang="f106">
                  <a:pos x="f198" y="f200"/>
                </a:cxn>
                <a:cxn ang="f106">
                  <a:pos x="f198" y="f201"/>
                </a:cxn>
                <a:cxn ang="f106">
                  <a:pos x="f202" y="f203"/>
                </a:cxn>
                <a:cxn ang="f106">
                  <a:pos x="f204" y="f176"/>
                </a:cxn>
                <a:cxn ang="f106">
                  <a:pos x="f175" y="f176"/>
                </a:cxn>
              </a:cxnLst>
              <a:rect l="f171" t="f174" r="f172" b="f173"/>
              <a:pathLst>
                <a:path w="19968" h="120386">
                  <a:moveTo>
                    <a:pt x="f8" y="f9"/>
                  </a:moveTo>
                  <a:cubicBezTo>
                    <a:pt x="f10" y="f11"/>
                    <a:pt x="f12" y="f13"/>
                    <a:pt x="f14" y="f15"/>
                  </a:cubicBezTo>
                  <a:cubicBezTo>
                    <a:pt x="f14" y="f16"/>
                    <a:pt x="f17" y="f16"/>
                    <a:pt x="f17" y="f7"/>
                  </a:cubicBezTo>
                  <a:lnTo>
                    <a:pt x="f18" y="f19"/>
                  </a:lnTo>
                  <a:lnTo>
                    <a:pt x="f18" y="f20"/>
                  </a:lnTo>
                  <a:cubicBezTo>
                    <a:pt x="f21" y="f22"/>
                    <a:pt x="f23" y="f24"/>
                    <a:pt x="f25" y="f26"/>
                  </a:cubicBezTo>
                  <a:lnTo>
                    <a:pt x="f27" y="f5"/>
                  </a:lnTo>
                  <a:lnTo>
                    <a:pt x="f28" y="f5"/>
                  </a:lnTo>
                  <a:lnTo>
                    <a:pt x="f29" y="f5"/>
                  </a:lnTo>
                  <a:lnTo>
                    <a:pt x="f29" y="f5"/>
                  </a:lnTo>
                  <a:lnTo>
                    <a:pt x="f30" y="f5"/>
                  </a:lnTo>
                  <a:lnTo>
                    <a:pt x="f31" y="f5"/>
                  </a:lnTo>
                  <a:lnTo>
                    <a:pt x="f32" y="f33"/>
                  </a:lnTo>
                  <a:cubicBezTo>
                    <a:pt x="f34" y="f35"/>
                    <a:pt x="f36" y="f37"/>
                    <a:pt x="f38" y="f39"/>
                  </a:cubicBezTo>
                  <a:lnTo>
                    <a:pt x="f40" y="f41"/>
                  </a:lnTo>
                  <a:cubicBezTo>
                    <a:pt x="f42" y="f43"/>
                    <a:pt x="f44" y="f45"/>
                    <a:pt x="f46" y="f47"/>
                  </a:cubicBezTo>
                  <a:cubicBezTo>
                    <a:pt x="f48" y="f49"/>
                    <a:pt x="f48" y="f50"/>
                    <a:pt x="f46" y="f51"/>
                  </a:cubicBezTo>
                  <a:cubicBezTo>
                    <a:pt x="f48" y="f52"/>
                    <a:pt x="f48" y="f53"/>
                    <a:pt x="f46" y="f54"/>
                  </a:cubicBezTo>
                  <a:lnTo>
                    <a:pt x="f55" y="f56"/>
                  </a:lnTo>
                  <a:cubicBezTo>
                    <a:pt x="f57" y="f58"/>
                    <a:pt x="f59" y="f60"/>
                    <a:pt x="f61" y="f9"/>
                  </a:cubicBezTo>
                  <a:cubicBezTo>
                    <a:pt x="f62" y="f9"/>
                    <a:pt x="f6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6" name="Freeform: Shape 610">
              <a:extLst>
                <a:ext uri="{FF2B5EF4-FFF2-40B4-BE49-F238E27FC236}">
                  <a16:creationId xmlns:a16="http://schemas.microsoft.com/office/drawing/2014/main" id="{A61B529D-A0BE-DC80-B24F-1C30A8A7EEEA}"/>
                </a:ext>
              </a:extLst>
            </p:cNvPr>
            <p:cNvSpPr/>
            <p:nvPr/>
          </p:nvSpPr>
          <p:spPr>
            <a:xfrm flipH="1">
              <a:off x="11660383" y="3346585"/>
              <a:ext cx="19220" cy="87846"/>
            </a:xfrm>
            <a:custGeom>
              <a:avLst/>
              <a:gdLst>
                <a:gd name="f0" fmla="val 10800000"/>
                <a:gd name="f1" fmla="val 5400000"/>
                <a:gd name="f2" fmla="val 180"/>
                <a:gd name="f3" fmla="val w"/>
                <a:gd name="f4" fmla="val h"/>
                <a:gd name="f5" fmla="val 0"/>
                <a:gd name="f6" fmla="val 19225"/>
                <a:gd name="f7" fmla="val 87843"/>
                <a:gd name="f8" fmla="val 8148"/>
                <a:gd name="f9" fmla="val 87844"/>
                <a:gd name="f10" fmla="val 13133"/>
                <a:gd name="f11" fmla="val 17175"/>
                <a:gd name="f12" fmla="val 83801"/>
                <a:gd name="f13" fmla="val 78818"/>
                <a:gd name="f14" fmla="val 19210"/>
                <a:gd name="f15" fmla="val 9535"/>
                <a:gd name="f16" fmla="val 19498"/>
                <a:gd name="f17" fmla="val 4565"/>
                <a:gd name="f18" fmla="val 15697"/>
                <a:gd name="f19" fmla="val 293"/>
                <a:gd name="f20" fmla="val 10720"/>
                <a:gd name="f21" fmla="val 1"/>
                <a:gd name="f22" fmla="val 10710"/>
                <a:gd name="f23" fmla="val 10701"/>
                <a:gd name="f24" fmla="val 10691"/>
                <a:gd name="f25" fmla="val 5775"/>
                <a:gd name="f26" fmla="val -75"/>
                <a:gd name="f27" fmla="val 1735"/>
                <a:gd name="f28" fmla="val 3853"/>
                <a:gd name="f29" fmla="val 1665"/>
                <a:gd name="f30" fmla="val 8773"/>
                <a:gd name="f31" fmla="val 1663"/>
                <a:gd name="f32" fmla="val 8811"/>
                <a:gd name="f33" fmla="val 8862"/>
                <a:gd name="f34" fmla="val 8900"/>
                <a:gd name="f35" fmla="val 15256"/>
                <a:gd name="f36" fmla="val 11"/>
                <a:gd name="f37" fmla="val 72462"/>
                <a:gd name="f38" fmla="val 78309"/>
                <a:gd name="f39" fmla="val -220"/>
                <a:gd name="f40" fmla="val 83140"/>
                <a:gd name="f41" fmla="val 3343"/>
                <a:gd name="f42" fmla="val 87310"/>
                <a:gd name="f43" fmla="+- 0 0 -90"/>
                <a:gd name="f44" fmla="*/ f3 1 19225"/>
                <a:gd name="f45" fmla="*/ f4 1 87843"/>
                <a:gd name="f46" fmla="val f5"/>
                <a:gd name="f47" fmla="val f6"/>
                <a:gd name="f48" fmla="val f7"/>
                <a:gd name="f49" fmla="*/ f43 f0 1"/>
                <a:gd name="f50" fmla="+- f48 0 f46"/>
                <a:gd name="f51" fmla="+- f47 0 f46"/>
                <a:gd name="f52" fmla="*/ f49 1 f2"/>
                <a:gd name="f53" fmla="*/ f51 1 19225"/>
                <a:gd name="f54" fmla="*/ f50 1 87843"/>
                <a:gd name="f55" fmla="*/ 8148 f51 1"/>
                <a:gd name="f56" fmla="*/ 87844 f50 1"/>
                <a:gd name="f57" fmla="*/ 17175 f51 1"/>
                <a:gd name="f58" fmla="*/ 78818 f50 1"/>
                <a:gd name="f59" fmla="*/ 19210 f51 1"/>
                <a:gd name="f60" fmla="*/ 9535 f50 1"/>
                <a:gd name="f61" fmla="*/ 10720 f51 1"/>
                <a:gd name="f62" fmla="*/ 1 f50 1"/>
                <a:gd name="f63" fmla="*/ 10691 f51 1"/>
                <a:gd name="f64" fmla="*/ 1665 f51 1"/>
                <a:gd name="f65" fmla="*/ 8773 f50 1"/>
                <a:gd name="f66" fmla="*/ 1663 f51 1"/>
                <a:gd name="f67" fmla="*/ 8900 f50 1"/>
                <a:gd name="f68" fmla="*/ 15256 f50 1"/>
                <a:gd name="f69" fmla="*/ 11 f51 1"/>
                <a:gd name="f70" fmla="*/ 72462 f50 1"/>
                <a:gd name="f71" fmla="*/ 78309 f50 1"/>
                <a:gd name="f72" fmla="+- f52 0 f1"/>
                <a:gd name="f73" fmla="*/ f55 1 19225"/>
                <a:gd name="f74" fmla="*/ f56 1 87843"/>
                <a:gd name="f75" fmla="*/ f57 1 19225"/>
                <a:gd name="f76" fmla="*/ f58 1 87843"/>
                <a:gd name="f77" fmla="*/ f59 1 19225"/>
                <a:gd name="f78" fmla="*/ f60 1 87843"/>
                <a:gd name="f79" fmla="*/ f61 1 19225"/>
                <a:gd name="f80" fmla="*/ f62 1 87843"/>
                <a:gd name="f81" fmla="*/ f63 1 19225"/>
                <a:gd name="f82" fmla="*/ f64 1 19225"/>
                <a:gd name="f83" fmla="*/ f65 1 87843"/>
                <a:gd name="f84" fmla="*/ f66 1 19225"/>
                <a:gd name="f85" fmla="*/ f67 1 87843"/>
                <a:gd name="f86" fmla="*/ f68 1 87843"/>
                <a:gd name="f87" fmla="*/ f69 1 19225"/>
                <a:gd name="f88" fmla="*/ f70 1 87843"/>
                <a:gd name="f89" fmla="*/ f71 1 87843"/>
                <a:gd name="f90" fmla="*/ f46 1 f53"/>
                <a:gd name="f91" fmla="*/ f47 1 f53"/>
                <a:gd name="f92" fmla="*/ f46 1 f54"/>
                <a:gd name="f93" fmla="*/ f48 1 f54"/>
                <a:gd name="f94" fmla="*/ f73 1 f53"/>
                <a:gd name="f95" fmla="*/ f74 1 f54"/>
                <a:gd name="f96" fmla="*/ f75 1 f53"/>
                <a:gd name="f97" fmla="*/ f76 1 f54"/>
                <a:gd name="f98" fmla="*/ f77 1 f53"/>
                <a:gd name="f99" fmla="*/ f78 1 f54"/>
                <a:gd name="f100" fmla="*/ f79 1 f53"/>
                <a:gd name="f101" fmla="*/ f80 1 f54"/>
                <a:gd name="f102" fmla="*/ f81 1 f53"/>
                <a:gd name="f103" fmla="*/ f82 1 f53"/>
                <a:gd name="f104" fmla="*/ f83 1 f54"/>
                <a:gd name="f105" fmla="*/ f84 1 f53"/>
                <a:gd name="f106" fmla="*/ f85 1 f54"/>
                <a:gd name="f107" fmla="*/ f86 1 f54"/>
                <a:gd name="f108" fmla="*/ f87 1 f53"/>
                <a:gd name="f109" fmla="*/ f88 1 f54"/>
                <a:gd name="f110" fmla="*/ f89 1 f54"/>
                <a:gd name="f111" fmla="*/ f90 f44 1"/>
                <a:gd name="f112" fmla="*/ f91 f44 1"/>
                <a:gd name="f113" fmla="*/ f93 f45 1"/>
                <a:gd name="f114" fmla="*/ f92 f45 1"/>
                <a:gd name="f115" fmla="*/ f94 f44 1"/>
                <a:gd name="f116" fmla="*/ f95 f45 1"/>
                <a:gd name="f117" fmla="*/ f96 f44 1"/>
                <a:gd name="f118" fmla="*/ f97 f45 1"/>
                <a:gd name="f119" fmla="*/ f98 f44 1"/>
                <a:gd name="f120" fmla="*/ f99 f45 1"/>
                <a:gd name="f121" fmla="*/ f100 f44 1"/>
                <a:gd name="f122" fmla="*/ f101 f45 1"/>
                <a:gd name="f123" fmla="*/ f102 f44 1"/>
                <a:gd name="f124" fmla="*/ f103 f44 1"/>
                <a:gd name="f125" fmla="*/ f104 f45 1"/>
                <a:gd name="f126" fmla="*/ f105 f44 1"/>
                <a:gd name="f127" fmla="*/ f106 f45 1"/>
                <a:gd name="f128" fmla="*/ f107 f45 1"/>
                <a:gd name="f129" fmla="*/ f108 f44 1"/>
                <a:gd name="f130" fmla="*/ f109 f45 1"/>
                <a:gd name="f131" fmla="*/ f110 f45 1"/>
              </a:gdLst>
              <a:ahLst/>
              <a:cxnLst>
                <a:cxn ang="3cd4">
                  <a:pos x="hc" y="t"/>
                </a:cxn>
                <a:cxn ang="0">
                  <a:pos x="r" y="vc"/>
                </a:cxn>
                <a:cxn ang="cd4">
                  <a:pos x="hc" y="b"/>
                </a:cxn>
                <a:cxn ang="cd2">
                  <a:pos x="l" y="vc"/>
                </a:cxn>
                <a:cxn ang="f72">
                  <a:pos x="f115" y="f116"/>
                </a:cxn>
                <a:cxn ang="f72">
                  <a:pos x="f117" y="f118"/>
                </a:cxn>
                <a:cxn ang="f72">
                  <a:pos x="f119" y="f120"/>
                </a:cxn>
                <a:cxn ang="f72">
                  <a:pos x="f121" y="f122"/>
                </a:cxn>
                <a:cxn ang="f72">
                  <a:pos x="f123" y="f122"/>
                </a:cxn>
                <a:cxn ang="f72">
                  <a:pos x="f124" y="f125"/>
                </a:cxn>
                <a:cxn ang="f72">
                  <a:pos x="f126" y="f127"/>
                </a:cxn>
                <a:cxn ang="f72">
                  <a:pos x="f126" y="f128"/>
                </a:cxn>
                <a:cxn ang="f72">
                  <a:pos x="f129" y="f130"/>
                </a:cxn>
                <a:cxn ang="f72">
                  <a:pos x="f129" y="f131"/>
                </a:cxn>
                <a:cxn ang="f72">
                  <a:pos x="f115" y="f116"/>
                </a:cxn>
              </a:cxnLst>
              <a:rect l="f111" t="f114" r="f112" b="f113"/>
              <a:pathLst>
                <a:path w="19225" h="87843">
                  <a:moveTo>
                    <a:pt x="f8" y="f9"/>
                  </a:moveTo>
                  <a:cubicBezTo>
                    <a:pt x="f10" y="f9"/>
                    <a:pt x="f11" y="f12"/>
                    <a:pt x="f11" y="f13"/>
                  </a:cubicBezTo>
                  <a:lnTo>
                    <a:pt x="f14" y="f15"/>
                  </a:lnTo>
                  <a:cubicBezTo>
                    <a:pt x="f16" y="f17"/>
                    <a:pt x="f18" y="f19"/>
                    <a:pt x="f20" y="f21"/>
                  </a:cubicBezTo>
                  <a:cubicBezTo>
                    <a:pt x="f22" y="f21"/>
                    <a:pt x="f23" y="f21"/>
                    <a:pt x="f24" y="f21"/>
                  </a:cubicBezTo>
                  <a:cubicBezTo>
                    <a:pt x="f25" y="f26"/>
                    <a:pt x="f27" y="f28"/>
                    <a:pt x="f29" y="f30"/>
                  </a:cubicBezTo>
                  <a:cubicBezTo>
                    <a:pt x="f31" y="f32"/>
                    <a:pt x="f31" y="f33"/>
                    <a:pt x="f31" y="f34"/>
                  </a:cubicBezTo>
                  <a:lnTo>
                    <a:pt x="f31" y="f35"/>
                  </a:lnTo>
                  <a:lnTo>
                    <a:pt x="f36" y="f37"/>
                  </a:lnTo>
                  <a:lnTo>
                    <a:pt x="f36" y="f38"/>
                  </a:ln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7" name="Freeform: Shape 611">
              <a:extLst>
                <a:ext uri="{FF2B5EF4-FFF2-40B4-BE49-F238E27FC236}">
                  <a16:creationId xmlns:a16="http://schemas.microsoft.com/office/drawing/2014/main" id="{70C2C34F-AC61-C25D-551E-36B0F686EDFE}"/>
                </a:ext>
              </a:extLst>
            </p:cNvPr>
            <p:cNvSpPr/>
            <p:nvPr/>
          </p:nvSpPr>
          <p:spPr>
            <a:xfrm flipH="1">
              <a:off x="11420170" y="3108548"/>
              <a:ext cx="21799" cy="21543"/>
            </a:xfrm>
            <a:custGeom>
              <a:avLst/>
              <a:gdLst>
                <a:gd name="f0" fmla="val 10800000"/>
                <a:gd name="f1" fmla="val 5400000"/>
                <a:gd name="f2" fmla="val 180"/>
                <a:gd name="f3" fmla="val w"/>
                <a:gd name="f4" fmla="val h"/>
                <a:gd name="f5" fmla="val 0"/>
                <a:gd name="f6" fmla="val 21796"/>
                <a:gd name="f7" fmla="val 21541"/>
                <a:gd name="f8" fmla="val 10807"/>
                <a:gd name="f9" fmla="val 8829"/>
                <a:gd name="f10" fmla="val 13153"/>
                <a:gd name="f11" fmla="val 13380"/>
                <a:gd name="f12" fmla="val 11361"/>
                <a:gd name="f13" fmla="val 18986"/>
                <a:gd name="f14" fmla="val 6802"/>
                <a:gd name="f15" fmla="val 21325"/>
                <a:gd name="f16" fmla="val 6656"/>
                <a:gd name="f17" fmla="val 21401"/>
                <a:gd name="f18" fmla="val 6507"/>
                <a:gd name="f19" fmla="val 21478"/>
                <a:gd name="f20" fmla="val 6357"/>
                <a:gd name="f21" fmla="val 16529"/>
                <a:gd name="f22" fmla="val 16710"/>
                <a:gd name="f23" fmla="val 16963"/>
                <a:gd name="f24" fmla="val 16482"/>
                <a:gd name="f25" fmla="val 17350"/>
                <a:gd name="f26" fmla="val 16189"/>
                <a:gd name="f27" fmla="val 17673"/>
                <a:gd name="f28" fmla="val 15821"/>
                <a:gd name="f29" fmla="val 20218"/>
                <a:gd name="f30" fmla="val 14181"/>
                <a:gd name="f31" fmla="val 21751"/>
                <a:gd name="f32" fmla="val 11346"/>
                <a:gd name="f33" fmla="val 21742"/>
                <a:gd name="f34" fmla="val 8320"/>
                <a:gd name="f35" fmla="val 21795"/>
                <a:gd name="f36" fmla="val 7723"/>
                <a:gd name="f37" fmla="val 7138"/>
                <a:gd name="f38" fmla="val 6541"/>
                <a:gd name="f39" fmla="val 21815"/>
                <a:gd name="f40" fmla="val 5943"/>
                <a:gd name="f41" fmla="val 5346"/>
                <a:gd name="f42" fmla="val 4761"/>
                <a:gd name="f43" fmla="val 21518"/>
                <a:gd name="f44" fmla="val 4354"/>
                <a:gd name="f45" fmla="val 21263"/>
                <a:gd name="f46" fmla="val 3973"/>
                <a:gd name="f47" fmla="val 20979"/>
                <a:gd name="f48" fmla="val 3617"/>
                <a:gd name="f49" fmla="val 20642"/>
                <a:gd name="f50" fmla="val 3032"/>
                <a:gd name="f51" fmla="val 20260"/>
                <a:gd name="f52" fmla="val 2485"/>
                <a:gd name="f53" fmla="val 19835"/>
                <a:gd name="f54" fmla="val 1964"/>
                <a:gd name="f55" fmla="val 18563"/>
                <a:gd name="f56" fmla="val 947"/>
                <a:gd name="f57" fmla="val 17038"/>
                <a:gd name="f58" fmla="val 57"/>
                <a:gd name="f59" fmla="val 15512"/>
                <a:gd name="f60" fmla="val 13986"/>
                <a:gd name="f61" fmla="val 12333"/>
                <a:gd name="f62" fmla="val 11742"/>
                <a:gd name="f63" fmla="val -19"/>
                <a:gd name="f64" fmla="val 11144"/>
                <a:gd name="f65" fmla="val 10553"/>
                <a:gd name="f66" fmla="val 4888"/>
                <a:gd name="f67" fmla="val 4080"/>
                <a:gd name="f68" fmla="val 3261"/>
                <a:gd name="f69" fmla="val 8729"/>
                <a:gd name="f70" fmla="val 4964"/>
                <a:gd name="f71" fmla="+- 0 0 -90"/>
                <a:gd name="f72" fmla="*/ f3 1 21796"/>
                <a:gd name="f73" fmla="*/ f4 1 21541"/>
                <a:gd name="f74" fmla="val f5"/>
                <a:gd name="f75" fmla="val f6"/>
                <a:gd name="f76" fmla="val f7"/>
                <a:gd name="f77" fmla="*/ f71 f0 1"/>
                <a:gd name="f78" fmla="+- f76 0 f74"/>
                <a:gd name="f79" fmla="+- f75 0 f74"/>
                <a:gd name="f80" fmla="*/ f77 1 f2"/>
                <a:gd name="f81" fmla="*/ f79 1 21796"/>
                <a:gd name="f82" fmla="*/ f78 1 21541"/>
                <a:gd name="f83" fmla="*/ 10807 f79 1"/>
                <a:gd name="f84" fmla="*/ 8829 f78 1"/>
                <a:gd name="f85" fmla="*/ 6802 f79 1"/>
                <a:gd name="f86" fmla="*/ 21325 f78 1"/>
                <a:gd name="f87" fmla="*/ 6357 f79 1"/>
                <a:gd name="f88" fmla="*/ 21541 f78 1"/>
                <a:gd name="f89" fmla="*/ 16529 f79 1"/>
                <a:gd name="f90" fmla="*/ 16710 f78 1"/>
                <a:gd name="f91" fmla="*/ 17673 f79 1"/>
                <a:gd name="f92" fmla="*/ 15821 f78 1"/>
                <a:gd name="f93" fmla="*/ 21742 f79 1"/>
                <a:gd name="f94" fmla="*/ 8320 f78 1"/>
                <a:gd name="f95" fmla="*/ 6541 f78 1"/>
                <a:gd name="f96" fmla="*/ 4761 f78 1"/>
                <a:gd name="f97" fmla="*/ 20979 f79 1"/>
                <a:gd name="f98" fmla="*/ 3617 f78 1"/>
                <a:gd name="f99" fmla="*/ 19835 f79 1"/>
                <a:gd name="f100" fmla="*/ 1964 f78 1"/>
                <a:gd name="f101" fmla="*/ 18563 f79 1"/>
                <a:gd name="f102" fmla="*/ 947 f78 1"/>
                <a:gd name="f103" fmla="*/ 17038 f79 1"/>
                <a:gd name="f104" fmla="*/ 57 f78 1"/>
                <a:gd name="f105" fmla="*/ 15512 f79 1"/>
                <a:gd name="f106" fmla="*/ 13986 f79 1"/>
                <a:gd name="f107" fmla="*/ 12333 f79 1"/>
                <a:gd name="f108" fmla="*/ 10553 f79 1"/>
                <a:gd name="f109" fmla="*/ 0 f79 1"/>
                <a:gd name="f110" fmla="*/ 4888 f78 1"/>
                <a:gd name="f111" fmla="+- f80 0 f1"/>
                <a:gd name="f112" fmla="*/ f83 1 21796"/>
                <a:gd name="f113" fmla="*/ f84 1 21541"/>
                <a:gd name="f114" fmla="*/ f85 1 21796"/>
                <a:gd name="f115" fmla="*/ f86 1 21541"/>
                <a:gd name="f116" fmla="*/ f87 1 21796"/>
                <a:gd name="f117" fmla="*/ f88 1 21541"/>
                <a:gd name="f118" fmla="*/ f89 1 21796"/>
                <a:gd name="f119" fmla="*/ f90 1 21541"/>
                <a:gd name="f120" fmla="*/ f91 1 21796"/>
                <a:gd name="f121" fmla="*/ f92 1 21541"/>
                <a:gd name="f122" fmla="*/ f93 1 21796"/>
                <a:gd name="f123" fmla="*/ f94 1 21541"/>
                <a:gd name="f124" fmla="*/ f95 1 21541"/>
                <a:gd name="f125" fmla="*/ f96 1 21541"/>
                <a:gd name="f126" fmla="*/ f97 1 21796"/>
                <a:gd name="f127" fmla="*/ f98 1 21541"/>
                <a:gd name="f128" fmla="*/ f99 1 21796"/>
                <a:gd name="f129" fmla="*/ f100 1 21541"/>
                <a:gd name="f130" fmla="*/ f101 1 21796"/>
                <a:gd name="f131" fmla="*/ f102 1 21541"/>
                <a:gd name="f132" fmla="*/ f103 1 21796"/>
                <a:gd name="f133" fmla="*/ f104 1 21541"/>
                <a:gd name="f134" fmla="*/ f105 1 21796"/>
                <a:gd name="f135" fmla="*/ f106 1 21796"/>
                <a:gd name="f136" fmla="*/ f107 1 21796"/>
                <a:gd name="f137" fmla="*/ f108 1 21796"/>
                <a:gd name="f138" fmla="*/ f109 1 21796"/>
                <a:gd name="f139" fmla="*/ f110 1 21541"/>
                <a:gd name="f140" fmla="*/ f74 1 f81"/>
                <a:gd name="f141" fmla="*/ f75 1 f81"/>
                <a:gd name="f142" fmla="*/ f74 1 f82"/>
                <a:gd name="f143" fmla="*/ f76 1 f82"/>
                <a:gd name="f144" fmla="*/ f112 1 f81"/>
                <a:gd name="f145" fmla="*/ f113 1 f82"/>
                <a:gd name="f146" fmla="*/ f114 1 f81"/>
                <a:gd name="f147" fmla="*/ f115 1 f82"/>
                <a:gd name="f148" fmla="*/ f116 1 f81"/>
                <a:gd name="f149" fmla="*/ f117 1 f82"/>
                <a:gd name="f150" fmla="*/ f118 1 f81"/>
                <a:gd name="f151" fmla="*/ f119 1 f82"/>
                <a:gd name="f152" fmla="*/ f120 1 f81"/>
                <a:gd name="f153" fmla="*/ f121 1 f82"/>
                <a:gd name="f154" fmla="*/ f122 1 f81"/>
                <a:gd name="f155" fmla="*/ f123 1 f82"/>
                <a:gd name="f156" fmla="*/ f124 1 f82"/>
                <a:gd name="f157" fmla="*/ f125 1 f82"/>
                <a:gd name="f158" fmla="*/ f126 1 f81"/>
                <a:gd name="f159" fmla="*/ f127 1 f82"/>
                <a:gd name="f160" fmla="*/ f128 1 f81"/>
                <a:gd name="f161" fmla="*/ f129 1 f82"/>
                <a:gd name="f162" fmla="*/ f130 1 f81"/>
                <a:gd name="f163" fmla="*/ f131 1 f82"/>
                <a:gd name="f164" fmla="*/ f132 1 f81"/>
                <a:gd name="f165" fmla="*/ f133 1 f82"/>
                <a:gd name="f166" fmla="*/ f134 1 f81"/>
                <a:gd name="f167" fmla="*/ f135 1 f81"/>
                <a:gd name="f168" fmla="*/ f136 1 f81"/>
                <a:gd name="f169" fmla="*/ f137 1 f81"/>
                <a:gd name="f170" fmla="*/ f138 1 f81"/>
                <a:gd name="f171" fmla="*/ f139 1 f82"/>
                <a:gd name="f172" fmla="*/ f140 f72 1"/>
                <a:gd name="f173" fmla="*/ f141 f72 1"/>
                <a:gd name="f174" fmla="*/ f143 f73 1"/>
                <a:gd name="f175" fmla="*/ f142 f73 1"/>
                <a:gd name="f176" fmla="*/ f144 f72 1"/>
                <a:gd name="f177" fmla="*/ f145 f73 1"/>
                <a:gd name="f178" fmla="*/ f146 f72 1"/>
                <a:gd name="f179" fmla="*/ f147 f73 1"/>
                <a:gd name="f180" fmla="*/ f148 f72 1"/>
                <a:gd name="f181" fmla="*/ f149 f73 1"/>
                <a:gd name="f182" fmla="*/ f150 f72 1"/>
                <a:gd name="f183" fmla="*/ f151 f73 1"/>
                <a:gd name="f184" fmla="*/ f152 f72 1"/>
                <a:gd name="f185" fmla="*/ f153 f73 1"/>
                <a:gd name="f186" fmla="*/ f154 f72 1"/>
                <a:gd name="f187" fmla="*/ f155 f73 1"/>
                <a:gd name="f188" fmla="*/ f156 f73 1"/>
                <a:gd name="f189" fmla="*/ f157 f73 1"/>
                <a:gd name="f190" fmla="*/ f158 f72 1"/>
                <a:gd name="f191" fmla="*/ f159 f73 1"/>
                <a:gd name="f192" fmla="*/ f160 f72 1"/>
                <a:gd name="f193" fmla="*/ f161 f73 1"/>
                <a:gd name="f194" fmla="*/ f162 f72 1"/>
                <a:gd name="f195" fmla="*/ f163 f73 1"/>
                <a:gd name="f196" fmla="*/ f164 f72 1"/>
                <a:gd name="f197" fmla="*/ f165 f73 1"/>
                <a:gd name="f198" fmla="*/ f166 f72 1"/>
                <a:gd name="f199" fmla="*/ f167 f72 1"/>
                <a:gd name="f200" fmla="*/ f168 f72 1"/>
                <a:gd name="f201" fmla="*/ f169 f72 1"/>
                <a:gd name="f202" fmla="*/ f170 f72 1"/>
                <a:gd name="f203" fmla="*/ f171 f73 1"/>
              </a:gdLst>
              <a:ahLst/>
              <a:cxnLst>
                <a:cxn ang="3cd4">
                  <a:pos x="hc" y="t"/>
                </a:cxn>
                <a:cxn ang="0">
                  <a:pos x="r" y="vc"/>
                </a:cxn>
                <a:cxn ang="cd4">
                  <a:pos x="hc" y="b"/>
                </a:cxn>
                <a:cxn ang="cd2">
                  <a:pos x="l" y="vc"/>
                </a:cxn>
                <a:cxn ang="f111">
                  <a:pos x="f176" y="f177"/>
                </a:cxn>
                <a:cxn ang="f111">
                  <a:pos x="f178" y="f179"/>
                </a:cxn>
                <a:cxn ang="f111">
                  <a:pos x="f180" y="f181"/>
                </a:cxn>
                <a:cxn ang="f111">
                  <a:pos x="f180" y="f181"/>
                </a:cxn>
                <a:cxn ang="f111">
                  <a:pos x="f182" y="f183"/>
                </a:cxn>
                <a:cxn ang="f111">
                  <a:pos x="f184" y="f185"/>
                </a:cxn>
                <a:cxn ang="f111">
                  <a:pos x="f186" y="f187"/>
                </a:cxn>
                <a:cxn ang="f111">
                  <a:pos x="f186" y="f188"/>
                </a:cxn>
                <a:cxn ang="f111">
                  <a:pos x="f186" y="f189"/>
                </a:cxn>
                <a:cxn ang="f111">
                  <a:pos x="f186" y="f189"/>
                </a:cxn>
                <a:cxn ang="f111">
                  <a:pos x="f190" y="f191"/>
                </a:cxn>
                <a:cxn ang="f111">
                  <a:pos x="f192" y="f193"/>
                </a:cxn>
                <a:cxn ang="f111">
                  <a:pos x="f194" y="f195"/>
                </a:cxn>
                <a:cxn ang="f111">
                  <a:pos x="f196" y="f197"/>
                </a:cxn>
                <a:cxn ang="f111">
                  <a:pos x="f198" y="f197"/>
                </a:cxn>
                <a:cxn ang="f111">
                  <a:pos x="f198" y="f197"/>
                </a:cxn>
                <a:cxn ang="f111">
                  <a:pos x="f199" y="f197"/>
                </a:cxn>
                <a:cxn ang="f111">
                  <a:pos x="f200" y="f197"/>
                </a:cxn>
                <a:cxn ang="f111">
                  <a:pos x="f201" y="f197"/>
                </a:cxn>
                <a:cxn ang="f111">
                  <a:pos x="f201" y="f197"/>
                </a:cxn>
                <a:cxn ang="f111">
                  <a:pos x="f202" y="f203"/>
                </a:cxn>
                <a:cxn ang="f111">
                  <a:pos x="f202" y="f203"/>
                </a:cxn>
                <a:cxn ang="f111">
                  <a:pos x="f176" y="f177"/>
                </a:cxn>
              </a:cxnLst>
              <a:rect l="f172" t="f175" r="f173" b="f174"/>
              <a:pathLst>
                <a:path w="21796" h="21541">
                  <a:moveTo>
                    <a:pt x="f8" y="f9"/>
                  </a:moveTo>
                  <a:cubicBezTo>
                    <a:pt x="f10" y="f11"/>
                    <a:pt x="f12" y="f13"/>
                    <a:pt x="f14" y="f15"/>
                  </a:cubicBezTo>
                  <a:cubicBezTo>
                    <a:pt x="f16" y="f17"/>
                    <a:pt x="f18" y="f19"/>
                    <a:pt x="f20" y="f7"/>
                  </a:cubicBezTo>
                  <a:lnTo>
                    <a:pt x="f20" y="f7"/>
                  </a:lnTo>
                  <a:lnTo>
                    <a:pt x="f21" y="f22"/>
                  </a:lnTo>
                  <a:cubicBezTo>
                    <a:pt x="f23" y="f24"/>
                    <a:pt x="f25" y="f26"/>
                    <a:pt x="f27" y="f28"/>
                  </a:cubicBezTo>
                  <a:cubicBezTo>
                    <a:pt x="f29" y="f30"/>
                    <a:pt x="f31" y="f32"/>
                    <a:pt x="f33" y="f34"/>
                  </a:cubicBezTo>
                  <a:cubicBezTo>
                    <a:pt x="f35" y="f36"/>
                    <a:pt x="f35" y="f37"/>
                    <a:pt x="f33" y="f38"/>
                  </a:cubicBezTo>
                  <a:cubicBezTo>
                    <a:pt x="f39" y="f40"/>
                    <a:pt x="f39" y="f41"/>
                    <a:pt x="f33" y="f42"/>
                  </a:cubicBezTo>
                  <a:lnTo>
                    <a:pt x="f33" y="f42"/>
                  </a:lnTo>
                  <a:cubicBezTo>
                    <a:pt x="f43" y="f44"/>
                    <a:pt x="f45" y="f46"/>
                    <a:pt x="f47" y="f48"/>
                  </a:cubicBezTo>
                  <a:cubicBezTo>
                    <a:pt x="f49" y="f50"/>
                    <a:pt x="f51" y="f52"/>
                    <a:pt x="f53" y="f54"/>
                  </a:cubicBezTo>
                  <a:lnTo>
                    <a:pt x="f55" y="f56"/>
                  </a:lnTo>
                  <a:lnTo>
                    <a:pt x="f57" y="f58"/>
                  </a:lnTo>
                  <a:lnTo>
                    <a:pt x="f59" y="f58"/>
                  </a:lnTo>
                  <a:lnTo>
                    <a:pt x="f59" y="f58"/>
                  </a:lnTo>
                  <a:lnTo>
                    <a:pt x="f60" y="f58"/>
                  </a:lnTo>
                  <a:lnTo>
                    <a:pt x="f61" y="f58"/>
                  </a:lnTo>
                  <a:cubicBezTo>
                    <a:pt x="f62" y="f63"/>
                    <a:pt x="f64" y="f63"/>
                    <a:pt x="f65" y="f58"/>
                  </a:cubicBezTo>
                  <a:lnTo>
                    <a:pt x="f65" y="f58"/>
                  </a:lnTo>
                  <a:lnTo>
                    <a:pt x="f5" y="f66"/>
                  </a:lnTo>
                  <a:lnTo>
                    <a:pt x="f5" y="f66"/>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8" name="Freeform: Shape 612">
              <a:extLst>
                <a:ext uri="{FF2B5EF4-FFF2-40B4-BE49-F238E27FC236}">
                  <a16:creationId xmlns:a16="http://schemas.microsoft.com/office/drawing/2014/main" id="{0E708F8E-DBCA-C030-2D02-039CBF59F2C9}"/>
                </a:ext>
              </a:extLst>
            </p:cNvPr>
            <p:cNvSpPr/>
            <p:nvPr/>
          </p:nvSpPr>
          <p:spPr>
            <a:xfrm flipH="1">
              <a:off x="11430128" y="3111300"/>
              <a:ext cx="238850" cy="121889"/>
            </a:xfrm>
            <a:custGeom>
              <a:avLst/>
              <a:gdLst>
                <a:gd name="f0" fmla="val 10800000"/>
                <a:gd name="f1" fmla="val 5400000"/>
                <a:gd name="f2" fmla="val 180"/>
                <a:gd name="f3" fmla="val w"/>
                <a:gd name="f4" fmla="val h"/>
                <a:gd name="f5" fmla="val 0"/>
                <a:gd name="f6" fmla="val 238847"/>
                <a:gd name="f7" fmla="val 121888"/>
                <a:gd name="f8" fmla="val 233366"/>
                <a:gd name="f9" fmla="val 18279"/>
                <a:gd name="f10" fmla="val 238042"/>
                <a:gd name="f11" fmla="val 16182"/>
                <a:gd name="f12" fmla="val 240130"/>
                <a:gd name="f13" fmla="val 10690"/>
                <a:gd name="f14" fmla="val 238031"/>
                <a:gd name="f15" fmla="val 6012"/>
                <a:gd name="f16" fmla="val 237962"/>
                <a:gd name="f17" fmla="val 5859"/>
                <a:gd name="f18" fmla="val 237891"/>
                <a:gd name="f19" fmla="val 5719"/>
                <a:gd name="f20" fmla="val 237816"/>
                <a:gd name="f21" fmla="val 5567"/>
                <a:gd name="f22" fmla="val 236116"/>
                <a:gd name="f23" fmla="val 1105"/>
                <a:gd name="f24" fmla="val 231120"/>
                <a:gd name="f25" fmla="val -1133"/>
                <a:gd name="f26" fmla="val 226659"/>
                <a:gd name="f27" fmla="val 571"/>
                <a:gd name="f28" fmla="val 226519"/>
                <a:gd name="f29" fmla="val 622"/>
                <a:gd name="f30" fmla="val 226382"/>
                <a:gd name="f31" fmla="val 673"/>
                <a:gd name="f32" fmla="val 226245"/>
                <a:gd name="f33" fmla="val 736"/>
                <a:gd name="f34" fmla="val 5392"/>
                <a:gd name="f35" fmla="val 103706"/>
                <a:gd name="f36" fmla="val 657"/>
                <a:gd name="f37" fmla="val 105995"/>
                <a:gd name="f38" fmla="val -1334"/>
                <a:gd name="f39" fmla="val 111677"/>
                <a:gd name="f40" fmla="val 942"/>
                <a:gd name="f41" fmla="val 116419"/>
                <a:gd name="f42" fmla="val 2769"/>
                <a:gd name="f43" fmla="val 120906"/>
                <a:gd name="f44" fmla="val 7888"/>
                <a:gd name="f45" fmla="val 123068"/>
                <a:gd name="f46" fmla="val 12376"/>
                <a:gd name="f47" fmla="val 121237"/>
                <a:gd name="f48" fmla="val 12464"/>
                <a:gd name="f49" fmla="val 121199"/>
                <a:gd name="f50" fmla="val 12551"/>
                <a:gd name="f51" fmla="val 121161"/>
                <a:gd name="f52" fmla="val 12639"/>
                <a:gd name="f53" fmla="val 121123"/>
                <a:gd name="f54" fmla="val 23955"/>
                <a:gd name="f55" fmla="val 115783"/>
                <a:gd name="f56" fmla="+- 0 0 -90"/>
                <a:gd name="f57" fmla="*/ f3 1 238847"/>
                <a:gd name="f58" fmla="*/ f4 1 121888"/>
                <a:gd name="f59" fmla="val f5"/>
                <a:gd name="f60" fmla="val f6"/>
                <a:gd name="f61" fmla="val f7"/>
                <a:gd name="f62" fmla="*/ f56 f0 1"/>
                <a:gd name="f63" fmla="+- f61 0 f59"/>
                <a:gd name="f64" fmla="+- f60 0 f59"/>
                <a:gd name="f65" fmla="*/ f62 1 f2"/>
                <a:gd name="f66" fmla="*/ f64 1 238847"/>
                <a:gd name="f67" fmla="*/ f63 1 121888"/>
                <a:gd name="f68" fmla="*/ 233366 f64 1"/>
                <a:gd name="f69" fmla="*/ 18279 f63 1"/>
                <a:gd name="f70" fmla="*/ 238031 f64 1"/>
                <a:gd name="f71" fmla="*/ 6012 f63 1"/>
                <a:gd name="f72" fmla="*/ 237816 f64 1"/>
                <a:gd name="f73" fmla="*/ 5567 f63 1"/>
                <a:gd name="f74" fmla="*/ 226659 f64 1"/>
                <a:gd name="f75" fmla="*/ 571 f63 1"/>
                <a:gd name="f76" fmla="*/ 226245 f64 1"/>
                <a:gd name="f77" fmla="*/ 736 f63 1"/>
                <a:gd name="f78" fmla="*/ 5392 f64 1"/>
                <a:gd name="f79" fmla="*/ 103706 f63 1"/>
                <a:gd name="f80" fmla="*/ 942 f64 1"/>
                <a:gd name="f81" fmla="*/ 116419 f63 1"/>
                <a:gd name="f82" fmla="*/ 12376 f64 1"/>
                <a:gd name="f83" fmla="*/ 121237 f63 1"/>
                <a:gd name="f84" fmla="*/ 12639 f64 1"/>
                <a:gd name="f85" fmla="*/ 121123 f63 1"/>
                <a:gd name="f86" fmla="*/ 23955 f64 1"/>
                <a:gd name="f87" fmla="*/ 115783 f63 1"/>
                <a:gd name="f88" fmla="+- f65 0 f1"/>
                <a:gd name="f89" fmla="*/ f68 1 238847"/>
                <a:gd name="f90" fmla="*/ f69 1 121888"/>
                <a:gd name="f91" fmla="*/ f70 1 238847"/>
                <a:gd name="f92" fmla="*/ f71 1 121888"/>
                <a:gd name="f93" fmla="*/ f72 1 238847"/>
                <a:gd name="f94" fmla="*/ f73 1 121888"/>
                <a:gd name="f95" fmla="*/ f74 1 238847"/>
                <a:gd name="f96" fmla="*/ f75 1 121888"/>
                <a:gd name="f97" fmla="*/ f76 1 238847"/>
                <a:gd name="f98" fmla="*/ f77 1 121888"/>
                <a:gd name="f99" fmla="*/ f78 1 238847"/>
                <a:gd name="f100" fmla="*/ f79 1 121888"/>
                <a:gd name="f101" fmla="*/ f80 1 238847"/>
                <a:gd name="f102" fmla="*/ f81 1 121888"/>
                <a:gd name="f103" fmla="*/ f82 1 238847"/>
                <a:gd name="f104" fmla="*/ f83 1 121888"/>
                <a:gd name="f105" fmla="*/ f84 1 238847"/>
                <a:gd name="f106" fmla="*/ f85 1 121888"/>
                <a:gd name="f107" fmla="*/ f86 1 238847"/>
                <a:gd name="f108" fmla="*/ f87 1 121888"/>
                <a:gd name="f109" fmla="*/ f59 1 f66"/>
                <a:gd name="f110" fmla="*/ f60 1 f66"/>
                <a:gd name="f111" fmla="*/ f59 1 f67"/>
                <a:gd name="f112" fmla="*/ f61 1 f67"/>
                <a:gd name="f113" fmla="*/ f89 1 f66"/>
                <a:gd name="f114" fmla="*/ f90 1 f67"/>
                <a:gd name="f115" fmla="*/ f91 1 f66"/>
                <a:gd name="f116" fmla="*/ f92 1 f67"/>
                <a:gd name="f117" fmla="*/ f93 1 f66"/>
                <a:gd name="f118" fmla="*/ f94 1 f67"/>
                <a:gd name="f119" fmla="*/ f95 1 f66"/>
                <a:gd name="f120" fmla="*/ f96 1 f67"/>
                <a:gd name="f121" fmla="*/ f97 1 f66"/>
                <a:gd name="f122" fmla="*/ f98 1 f67"/>
                <a:gd name="f123" fmla="*/ f99 1 f66"/>
                <a:gd name="f124" fmla="*/ f100 1 f67"/>
                <a:gd name="f125" fmla="*/ f101 1 f66"/>
                <a:gd name="f126" fmla="*/ f102 1 f67"/>
                <a:gd name="f127" fmla="*/ f103 1 f66"/>
                <a:gd name="f128" fmla="*/ f104 1 f67"/>
                <a:gd name="f129" fmla="*/ f105 1 f66"/>
                <a:gd name="f130" fmla="*/ f106 1 f67"/>
                <a:gd name="f131" fmla="*/ f107 1 f66"/>
                <a:gd name="f132" fmla="*/ f108 1 f67"/>
                <a:gd name="f133" fmla="*/ f109 f57 1"/>
                <a:gd name="f134" fmla="*/ f110 f57 1"/>
                <a:gd name="f135" fmla="*/ f112 f58 1"/>
                <a:gd name="f136" fmla="*/ f111 f58 1"/>
                <a:gd name="f137" fmla="*/ f113 f57 1"/>
                <a:gd name="f138" fmla="*/ f114 f58 1"/>
                <a:gd name="f139" fmla="*/ f115 f57 1"/>
                <a:gd name="f140" fmla="*/ f116 f58 1"/>
                <a:gd name="f141" fmla="*/ f117 f57 1"/>
                <a:gd name="f142" fmla="*/ f118 f58 1"/>
                <a:gd name="f143" fmla="*/ f119 f57 1"/>
                <a:gd name="f144" fmla="*/ f120 f58 1"/>
                <a:gd name="f145" fmla="*/ f121 f57 1"/>
                <a:gd name="f146" fmla="*/ f122 f58 1"/>
                <a:gd name="f147" fmla="*/ f123 f57 1"/>
                <a:gd name="f148" fmla="*/ f124 f58 1"/>
                <a:gd name="f149" fmla="*/ f125 f57 1"/>
                <a:gd name="f150" fmla="*/ f126 f58 1"/>
                <a:gd name="f151" fmla="*/ f127 f57 1"/>
                <a:gd name="f152" fmla="*/ f128 f58 1"/>
                <a:gd name="f153" fmla="*/ f129 f57 1"/>
                <a:gd name="f154" fmla="*/ f130 f58 1"/>
                <a:gd name="f155" fmla="*/ f131 f57 1"/>
                <a:gd name="f156" fmla="*/ f132 f58 1"/>
              </a:gdLst>
              <a:ahLst/>
              <a:cxnLst>
                <a:cxn ang="3cd4">
                  <a:pos x="hc" y="t"/>
                </a:cxn>
                <a:cxn ang="0">
                  <a:pos x="r" y="vc"/>
                </a:cxn>
                <a:cxn ang="cd4">
                  <a:pos x="hc" y="b"/>
                </a:cxn>
                <a:cxn ang="cd2">
                  <a:pos x="l" y="vc"/>
                </a:cxn>
                <a:cxn ang="f88">
                  <a:pos x="f137" y="f138"/>
                </a:cxn>
                <a:cxn ang="f88">
                  <a:pos x="f139" y="f140"/>
                </a:cxn>
                <a:cxn ang="f88">
                  <a:pos x="f141" y="f142"/>
                </a:cxn>
                <a:cxn ang="f88">
                  <a:pos x="f143" y="f144"/>
                </a:cxn>
                <a:cxn ang="f88">
                  <a:pos x="f145" y="f146"/>
                </a:cxn>
                <a:cxn ang="f88">
                  <a:pos x="f145" y="f146"/>
                </a:cxn>
                <a:cxn ang="f88">
                  <a:pos x="f147" y="f148"/>
                </a:cxn>
                <a:cxn ang="f88">
                  <a:pos x="f149" y="f150"/>
                </a:cxn>
                <a:cxn ang="f88">
                  <a:pos x="f151" y="f152"/>
                </a:cxn>
                <a:cxn ang="f88">
                  <a:pos x="f153" y="f154"/>
                </a:cxn>
                <a:cxn ang="f88">
                  <a:pos x="f155" y="f156"/>
                </a:cxn>
              </a:cxnLst>
              <a:rect l="f133" t="f136" r="f134" b="f135"/>
              <a:pathLst>
                <a:path w="238847" h="121888">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lnTo>
                    <a:pt x="f32" y="f33"/>
                  </a:lnTo>
                  <a:lnTo>
                    <a:pt x="f34" y="f35"/>
                  </a:lnTo>
                  <a:cubicBezTo>
                    <a:pt x="f36" y="f37"/>
                    <a:pt x="f38" y="f39"/>
                    <a:pt x="f40" y="f41"/>
                  </a:cubicBezTo>
                  <a:cubicBezTo>
                    <a:pt x="f42" y="f43"/>
                    <a:pt x="f44" y="f45"/>
                    <a:pt x="f46" y="f47"/>
                  </a:cubicBezTo>
                  <a:cubicBezTo>
                    <a:pt x="f48" y="f49"/>
                    <a:pt x="f50" y="f51"/>
                    <a:pt x="f52" y="f53"/>
                  </a:cubicBezTo>
                  <a:lnTo>
                    <a:pt x="f54" y="f5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9" name="Freeform: Shape 613">
              <a:extLst>
                <a:ext uri="{FF2B5EF4-FFF2-40B4-BE49-F238E27FC236}">
                  <a16:creationId xmlns:a16="http://schemas.microsoft.com/office/drawing/2014/main" id="{6C5B0295-C7F9-DE28-AE94-CF94D138FEF2}"/>
                </a:ext>
              </a:extLst>
            </p:cNvPr>
            <p:cNvSpPr/>
            <p:nvPr/>
          </p:nvSpPr>
          <p:spPr>
            <a:xfrm flipH="1">
              <a:off x="9488865" y="3151324"/>
              <a:ext cx="49862" cy="36438"/>
            </a:xfrm>
            <a:custGeom>
              <a:avLst/>
              <a:gdLst>
                <a:gd name="f0" fmla="val 10800000"/>
                <a:gd name="f1" fmla="val 5400000"/>
                <a:gd name="f2" fmla="val 180"/>
                <a:gd name="f3" fmla="val w"/>
                <a:gd name="f4" fmla="val h"/>
                <a:gd name="f5" fmla="val 0"/>
                <a:gd name="f6" fmla="val 49859"/>
                <a:gd name="f7" fmla="val 36440"/>
                <a:gd name="f8" fmla="val 38162"/>
                <a:gd name="f9" fmla="val 12712"/>
                <a:gd name="f10" fmla="val 35759"/>
                <a:gd name="f11" fmla="val 8187"/>
                <a:gd name="f12" fmla="val 37488"/>
                <a:gd name="f13" fmla="val 2568"/>
                <a:gd name="f14" fmla="val 42027"/>
                <a:gd name="f15" fmla="val 165"/>
                <a:gd name="f16" fmla="val 42129"/>
                <a:gd name="f17" fmla="val 114"/>
                <a:gd name="f18" fmla="val 42243"/>
                <a:gd name="f19" fmla="val 51"/>
                <a:gd name="f20" fmla="val 42358"/>
                <a:gd name="f21" fmla="val 40196"/>
                <a:gd name="f22" fmla="val 1017"/>
                <a:gd name="f23" fmla="val 37145"/>
                <a:gd name="f24" fmla="val 2542"/>
                <a:gd name="f25" fmla="val 20361"/>
                <a:gd name="f26" fmla="val 10933"/>
                <a:gd name="f27" fmla="val 5231"/>
                <a:gd name="f28" fmla="val 18433"/>
                <a:gd name="f29" fmla="val 577"/>
                <a:gd name="f30" fmla="val 20747"/>
                <a:gd name="f31" fmla="val -1330"/>
                <a:gd name="f32" fmla="val 26391"/>
                <a:gd name="f33" fmla="val 984"/>
                <a:gd name="f34" fmla="val 31044"/>
                <a:gd name="f35" fmla="val 997"/>
                <a:gd name="f36" fmla="val 31069"/>
                <a:gd name="f37" fmla="val 1022"/>
                <a:gd name="f38" fmla="val 31107"/>
                <a:gd name="f39" fmla="val 1035"/>
                <a:gd name="f40" fmla="val 31145"/>
                <a:gd name="f41" fmla="val 2891"/>
                <a:gd name="f42" fmla="val 35544"/>
                <a:gd name="f43" fmla="val 7952"/>
                <a:gd name="f44" fmla="val 37616"/>
                <a:gd name="f45" fmla="val 12351"/>
                <a:gd name="f46" fmla="val 35760"/>
                <a:gd name="f47" fmla="val 12478"/>
                <a:gd name="f48" fmla="val 35709"/>
                <a:gd name="f49" fmla="val 12605"/>
                <a:gd name="f50" fmla="val 35658"/>
                <a:gd name="f51" fmla="val 12732"/>
                <a:gd name="f52" fmla="val 35595"/>
                <a:gd name="f53" fmla="val 17162"/>
                <a:gd name="f54" fmla="val 45549"/>
                <a:gd name="f55" fmla="val 19221"/>
                <a:gd name="f56" fmla="val 40387"/>
                <a:gd name="f57" fmla="val 17391"/>
                <a:gd name="f58" fmla="val 38327"/>
                <a:gd name="f59" fmla="val 13094"/>
                <a:gd name="f60" fmla="val 38276"/>
                <a:gd name="f61" fmla="val 12967"/>
                <a:gd name="f62" fmla="val 38213"/>
                <a:gd name="f63" fmla="val 12839"/>
                <a:gd name="f64" fmla="+- 0 0 -90"/>
                <a:gd name="f65" fmla="*/ f3 1 49859"/>
                <a:gd name="f66" fmla="*/ f4 1 36440"/>
                <a:gd name="f67" fmla="val f5"/>
                <a:gd name="f68" fmla="val f6"/>
                <a:gd name="f69" fmla="val f7"/>
                <a:gd name="f70" fmla="*/ f64 f0 1"/>
                <a:gd name="f71" fmla="+- f69 0 f67"/>
                <a:gd name="f72" fmla="+- f68 0 f67"/>
                <a:gd name="f73" fmla="*/ f70 1 f2"/>
                <a:gd name="f74" fmla="*/ f72 1 49859"/>
                <a:gd name="f75" fmla="*/ f71 1 36440"/>
                <a:gd name="f76" fmla="*/ 38162 f72 1"/>
                <a:gd name="f77" fmla="*/ 12712 f71 1"/>
                <a:gd name="f78" fmla="*/ 42027 f72 1"/>
                <a:gd name="f79" fmla="*/ 165 f71 1"/>
                <a:gd name="f80" fmla="*/ 42358 f72 1"/>
                <a:gd name="f81" fmla="*/ 0 f71 1"/>
                <a:gd name="f82" fmla="*/ 40196 f72 1"/>
                <a:gd name="f83" fmla="*/ 1017 f71 1"/>
                <a:gd name="f84" fmla="*/ 37145 f72 1"/>
                <a:gd name="f85" fmla="*/ 2542 f71 1"/>
                <a:gd name="f86" fmla="*/ 20361 f72 1"/>
                <a:gd name="f87" fmla="*/ 10933 f71 1"/>
                <a:gd name="f88" fmla="*/ 5231 f72 1"/>
                <a:gd name="f89" fmla="*/ 18433 f71 1"/>
                <a:gd name="f90" fmla="*/ 984 f72 1"/>
                <a:gd name="f91" fmla="*/ 31044 f71 1"/>
                <a:gd name="f92" fmla="*/ 1035 f72 1"/>
                <a:gd name="f93" fmla="*/ 31145 f71 1"/>
                <a:gd name="f94" fmla="*/ 12351 f72 1"/>
                <a:gd name="f95" fmla="*/ 35760 f71 1"/>
                <a:gd name="f96" fmla="*/ 12732 f72 1"/>
                <a:gd name="f97" fmla="*/ 35595 f71 1"/>
                <a:gd name="f98" fmla="*/ 49859 f72 1"/>
                <a:gd name="f99" fmla="*/ 17162 f71 1"/>
                <a:gd name="f100" fmla="*/ 38327 f72 1"/>
                <a:gd name="f101" fmla="*/ 13094 f71 1"/>
                <a:gd name="f102" fmla="+- f73 0 f1"/>
                <a:gd name="f103" fmla="*/ f76 1 49859"/>
                <a:gd name="f104" fmla="*/ f77 1 36440"/>
                <a:gd name="f105" fmla="*/ f78 1 49859"/>
                <a:gd name="f106" fmla="*/ f79 1 36440"/>
                <a:gd name="f107" fmla="*/ f80 1 49859"/>
                <a:gd name="f108" fmla="*/ f81 1 36440"/>
                <a:gd name="f109" fmla="*/ f82 1 49859"/>
                <a:gd name="f110" fmla="*/ f83 1 36440"/>
                <a:gd name="f111" fmla="*/ f84 1 49859"/>
                <a:gd name="f112" fmla="*/ f85 1 36440"/>
                <a:gd name="f113" fmla="*/ f86 1 49859"/>
                <a:gd name="f114" fmla="*/ f87 1 36440"/>
                <a:gd name="f115" fmla="*/ f88 1 49859"/>
                <a:gd name="f116" fmla="*/ f89 1 36440"/>
                <a:gd name="f117" fmla="*/ f90 1 49859"/>
                <a:gd name="f118" fmla="*/ f91 1 36440"/>
                <a:gd name="f119" fmla="*/ f92 1 49859"/>
                <a:gd name="f120" fmla="*/ f93 1 36440"/>
                <a:gd name="f121" fmla="*/ f94 1 49859"/>
                <a:gd name="f122" fmla="*/ f95 1 36440"/>
                <a:gd name="f123" fmla="*/ f96 1 49859"/>
                <a:gd name="f124" fmla="*/ f97 1 36440"/>
                <a:gd name="f125" fmla="*/ f98 1 49859"/>
                <a:gd name="f126" fmla="*/ f99 1 36440"/>
                <a:gd name="f127" fmla="*/ f100 1 49859"/>
                <a:gd name="f128" fmla="*/ f101 1 36440"/>
                <a:gd name="f129" fmla="*/ f67 1 f74"/>
                <a:gd name="f130" fmla="*/ f68 1 f74"/>
                <a:gd name="f131" fmla="*/ f67 1 f75"/>
                <a:gd name="f132" fmla="*/ f69 1 f75"/>
                <a:gd name="f133" fmla="*/ f103 1 f74"/>
                <a:gd name="f134" fmla="*/ f104 1 f75"/>
                <a:gd name="f135" fmla="*/ f105 1 f74"/>
                <a:gd name="f136" fmla="*/ f106 1 f75"/>
                <a:gd name="f137" fmla="*/ f107 1 f74"/>
                <a:gd name="f138" fmla="*/ f108 1 f75"/>
                <a:gd name="f139" fmla="*/ f109 1 f74"/>
                <a:gd name="f140" fmla="*/ f110 1 f75"/>
                <a:gd name="f141" fmla="*/ f111 1 f74"/>
                <a:gd name="f142" fmla="*/ f112 1 f75"/>
                <a:gd name="f143" fmla="*/ f113 1 f74"/>
                <a:gd name="f144" fmla="*/ f114 1 f75"/>
                <a:gd name="f145" fmla="*/ f115 1 f74"/>
                <a:gd name="f146" fmla="*/ f116 1 f75"/>
                <a:gd name="f147" fmla="*/ f117 1 f74"/>
                <a:gd name="f148" fmla="*/ f118 1 f75"/>
                <a:gd name="f149" fmla="*/ f119 1 f74"/>
                <a:gd name="f150" fmla="*/ f120 1 f75"/>
                <a:gd name="f151" fmla="*/ f121 1 f74"/>
                <a:gd name="f152" fmla="*/ f122 1 f75"/>
                <a:gd name="f153" fmla="*/ f123 1 f74"/>
                <a:gd name="f154" fmla="*/ f124 1 f75"/>
                <a:gd name="f155" fmla="*/ f125 1 f74"/>
                <a:gd name="f156" fmla="*/ f126 1 f75"/>
                <a:gd name="f157" fmla="*/ f127 1 f74"/>
                <a:gd name="f158" fmla="*/ f128 1 f75"/>
                <a:gd name="f159" fmla="*/ f129 f65 1"/>
                <a:gd name="f160" fmla="*/ f130 f65 1"/>
                <a:gd name="f161" fmla="*/ f132 f66 1"/>
                <a:gd name="f162" fmla="*/ f131 f66 1"/>
                <a:gd name="f163" fmla="*/ f133 f65 1"/>
                <a:gd name="f164" fmla="*/ f134 f66 1"/>
                <a:gd name="f165" fmla="*/ f135 f65 1"/>
                <a:gd name="f166" fmla="*/ f136 f66 1"/>
                <a:gd name="f167" fmla="*/ f137 f65 1"/>
                <a:gd name="f168" fmla="*/ f138 f66 1"/>
                <a:gd name="f169" fmla="*/ f139 f65 1"/>
                <a:gd name="f170" fmla="*/ f140 f66 1"/>
                <a:gd name="f171" fmla="*/ f141 f65 1"/>
                <a:gd name="f172" fmla="*/ f142 f66 1"/>
                <a:gd name="f173" fmla="*/ f143 f65 1"/>
                <a:gd name="f174" fmla="*/ f144 f66 1"/>
                <a:gd name="f175" fmla="*/ f145 f65 1"/>
                <a:gd name="f176" fmla="*/ f146 f66 1"/>
                <a:gd name="f177" fmla="*/ f147 f65 1"/>
                <a:gd name="f178" fmla="*/ f148 f66 1"/>
                <a:gd name="f179" fmla="*/ f149 f65 1"/>
                <a:gd name="f180" fmla="*/ f150 f66 1"/>
                <a:gd name="f181" fmla="*/ f151 f65 1"/>
                <a:gd name="f182" fmla="*/ f152 f66 1"/>
                <a:gd name="f183" fmla="*/ f153 f65 1"/>
                <a:gd name="f184" fmla="*/ f154 f66 1"/>
                <a:gd name="f185" fmla="*/ f155 f65 1"/>
                <a:gd name="f186" fmla="*/ f156 f66 1"/>
                <a:gd name="f187" fmla="*/ f157 f65 1"/>
                <a:gd name="f188" fmla="*/ f158 f66 1"/>
              </a:gdLst>
              <a:ahLst/>
              <a:cxnLst>
                <a:cxn ang="3cd4">
                  <a:pos x="hc" y="t"/>
                </a:cxn>
                <a:cxn ang="0">
                  <a:pos x="r" y="vc"/>
                </a:cxn>
                <a:cxn ang="cd4">
                  <a:pos x="hc" y="b"/>
                </a:cxn>
                <a:cxn ang="cd2">
                  <a:pos x="l" y="vc"/>
                </a:cxn>
                <a:cxn ang="f102">
                  <a:pos x="f163" y="f164"/>
                </a:cxn>
                <a:cxn ang="f102">
                  <a:pos x="f165" y="f166"/>
                </a:cxn>
                <a:cxn ang="f102">
                  <a:pos x="f167" y="f168"/>
                </a:cxn>
                <a:cxn ang="f102">
                  <a:pos x="f169" y="f170"/>
                </a:cxn>
                <a:cxn ang="f102">
                  <a:pos x="f171" y="f172"/>
                </a:cxn>
                <a:cxn ang="f102">
                  <a:pos x="f173" y="f174"/>
                </a:cxn>
                <a:cxn ang="f102">
                  <a:pos x="f175" y="f176"/>
                </a:cxn>
                <a:cxn ang="f102">
                  <a:pos x="f177" y="f178"/>
                </a:cxn>
                <a:cxn ang="f102">
                  <a:pos x="f179" y="f180"/>
                </a:cxn>
                <a:cxn ang="f102">
                  <a:pos x="f181" y="f182"/>
                </a:cxn>
                <a:cxn ang="f102">
                  <a:pos x="f183" y="f184"/>
                </a:cxn>
                <a:cxn ang="f102">
                  <a:pos x="f185" y="f186"/>
                </a:cxn>
                <a:cxn ang="f102">
                  <a:pos x="f187" y="f188"/>
                </a:cxn>
                <a:cxn ang="f102">
                  <a:pos x="f163" y="f164"/>
                </a:cxn>
              </a:cxnLst>
              <a:rect l="f159" t="f162" r="f160" b="f161"/>
              <a:pathLst>
                <a:path w="49859" h="36440">
                  <a:moveTo>
                    <a:pt x="f8" y="f9"/>
                  </a:moveTo>
                  <a:cubicBezTo>
                    <a:pt x="f10" y="f11"/>
                    <a:pt x="f12" y="f13"/>
                    <a:pt x="f14" y="f15"/>
                  </a:cubicBezTo>
                  <a:cubicBezTo>
                    <a:pt x="f16" y="f17"/>
                    <a:pt x="f18" y="f19"/>
                    <a:pt x="f20" y="f5"/>
                  </a:cubicBezTo>
                  <a:lnTo>
                    <a:pt x="f21" y="f22"/>
                  </a:lnTo>
                  <a:lnTo>
                    <a:pt x="f23" y="f24"/>
                  </a:lnTo>
                  <a:lnTo>
                    <a:pt x="f25" y="f26"/>
                  </a:lnTo>
                  <a:lnTo>
                    <a:pt x="f27" y="f28"/>
                  </a:lnTo>
                  <a:cubicBezTo>
                    <a:pt x="f29" y="f30"/>
                    <a:pt x="f31" y="f32"/>
                    <a:pt x="f33" y="f34"/>
                  </a:cubicBezTo>
                  <a:cubicBezTo>
                    <a:pt x="f35" y="f36"/>
                    <a:pt x="f37" y="f38"/>
                    <a:pt x="f39" y="f40"/>
                  </a:cubicBezTo>
                  <a:cubicBezTo>
                    <a:pt x="f41" y="f42"/>
                    <a:pt x="f43" y="f44"/>
                    <a:pt x="f45" y="f46"/>
                  </a:cubicBezTo>
                  <a:cubicBezTo>
                    <a:pt x="f47" y="f48"/>
                    <a:pt x="f49" y="f50"/>
                    <a:pt x="f51" y="f52"/>
                  </a:cubicBezTo>
                  <a:lnTo>
                    <a:pt x="f6" y="f53"/>
                  </a:ln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0" name="Freeform: Shape 614">
              <a:extLst>
                <a:ext uri="{FF2B5EF4-FFF2-40B4-BE49-F238E27FC236}">
                  <a16:creationId xmlns:a16="http://schemas.microsoft.com/office/drawing/2014/main" id="{7D8DBEA6-441B-0272-89C6-16B753CDAA65}"/>
                </a:ext>
              </a:extLst>
            </p:cNvPr>
            <p:cNvSpPr/>
            <p:nvPr/>
          </p:nvSpPr>
          <p:spPr>
            <a:xfrm flipH="1">
              <a:off x="9433526" y="3125675"/>
              <a:ext cx="68241" cy="44028"/>
            </a:xfrm>
            <a:custGeom>
              <a:avLst/>
              <a:gdLst>
                <a:gd name="f0" fmla="val 10800000"/>
                <a:gd name="f1" fmla="val 5400000"/>
                <a:gd name="f2" fmla="val 180"/>
                <a:gd name="f3" fmla="val w"/>
                <a:gd name="f4" fmla="val h"/>
                <a:gd name="f5" fmla="val 0"/>
                <a:gd name="f6" fmla="val 68244"/>
                <a:gd name="f7" fmla="val 44031"/>
                <a:gd name="f8" fmla="val 67703"/>
                <a:gd name="f9" fmla="val 5302"/>
                <a:gd name="f10" fmla="val 65783"/>
                <a:gd name="f11" fmla="val 853"/>
                <a:gd name="f12" fmla="val 60621"/>
                <a:gd name="f13" fmla="val -1194"/>
                <a:gd name="f14" fmla="val 56171"/>
                <a:gd name="f15" fmla="val 713"/>
                <a:gd name="f16" fmla="val 56069"/>
                <a:gd name="f17" fmla="val 764"/>
                <a:gd name="f18" fmla="val 55980"/>
                <a:gd name="f19" fmla="val 802"/>
                <a:gd name="f20" fmla="val 55878"/>
                <a:gd name="f21" fmla="val 51682"/>
                <a:gd name="f22" fmla="val 3014"/>
                <a:gd name="f23" fmla="val 5274"/>
                <a:gd name="f24" fmla="val 26024"/>
                <a:gd name="f25" fmla="val 646"/>
                <a:gd name="f26" fmla="val 28235"/>
                <a:gd name="f27" fmla="val -1299"/>
                <a:gd name="f28" fmla="val 33778"/>
                <a:gd name="f29" fmla="val 913"/>
                <a:gd name="f30" fmla="val 38405"/>
                <a:gd name="f31" fmla="val 964"/>
                <a:gd name="f32" fmla="val 38520"/>
                <a:gd name="f33" fmla="val 1014"/>
                <a:gd name="f34" fmla="val 38621"/>
                <a:gd name="f35" fmla="val 1078"/>
                <a:gd name="f36" fmla="val 38736"/>
                <a:gd name="f37" fmla="val 2934"/>
                <a:gd name="f38" fmla="val 43135"/>
                <a:gd name="f39" fmla="val 7995"/>
                <a:gd name="f40" fmla="val 45207"/>
                <a:gd name="f41" fmla="val 12394"/>
                <a:gd name="f42" fmla="val 43351"/>
                <a:gd name="f43" fmla="val 12521"/>
                <a:gd name="f44" fmla="val 43300"/>
                <a:gd name="f45" fmla="val 12649"/>
                <a:gd name="f46" fmla="val 43249"/>
                <a:gd name="f47" fmla="val 12776"/>
                <a:gd name="f48" fmla="val 43185"/>
                <a:gd name="f49" fmla="val 56133"/>
                <a:gd name="f50" fmla="val 21701"/>
                <a:gd name="f51" fmla="val 59566"/>
                <a:gd name="f52" fmla="val 19922"/>
                <a:gd name="f53" fmla="val 63380"/>
                <a:gd name="f54" fmla="val 18015"/>
                <a:gd name="f55" fmla="val 64906"/>
                <a:gd name="f56" fmla="val 16871"/>
                <a:gd name="f57" fmla="val 66050"/>
                <a:gd name="f58" fmla="val 15599"/>
                <a:gd name="f59" fmla="val 66813"/>
                <a:gd name="f60" fmla="val 14074"/>
                <a:gd name="f61" fmla="val 67105"/>
                <a:gd name="f62" fmla="val 13515"/>
                <a:gd name="f63" fmla="val 67309"/>
                <a:gd name="f64" fmla="val 12917"/>
                <a:gd name="f65" fmla="val 67449"/>
                <a:gd name="f66" fmla="val 12294"/>
                <a:gd name="f67" fmla="val 68415"/>
                <a:gd name="f68" fmla="val 10082"/>
                <a:gd name="f69" fmla="val 68504"/>
                <a:gd name="f70" fmla="val 7578"/>
                <a:gd name="f71" fmla="+- 0 0 -90"/>
                <a:gd name="f72" fmla="*/ f3 1 68244"/>
                <a:gd name="f73" fmla="*/ f4 1 44031"/>
                <a:gd name="f74" fmla="val f5"/>
                <a:gd name="f75" fmla="val f6"/>
                <a:gd name="f76" fmla="val f7"/>
                <a:gd name="f77" fmla="*/ f71 f0 1"/>
                <a:gd name="f78" fmla="+- f76 0 f74"/>
                <a:gd name="f79" fmla="+- f75 0 f74"/>
                <a:gd name="f80" fmla="*/ f77 1 f2"/>
                <a:gd name="f81" fmla="*/ f79 1 68244"/>
                <a:gd name="f82" fmla="*/ f78 1 44031"/>
                <a:gd name="f83" fmla="*/ 67703 f79 1"/>
                <a:gd name="f84" fmla="*/ 5302 f78 1"/>
                <a:gd name="f85" fmla="*/ 56171 f79 1"/>
                <a:gd name="f86" fmla="*/ 713 f78 1"/>
                <a:gd name="f87" fmla="*/ 55878 f79 1"/>
                <a:gd name="f88" fmla="*/ 853 f78 1"/>
                <a:gd name="f89" fmla="*/ 51682 f79 1"/>
                <a:gd name="f90" fmla="*/ 3014 f78 1"/>
                <a:gd name="f91" fmla="*/ 5274 f79 1"/>
                <a:gd name="f92" fmla="*/ 26024 f78 1"/>
                <a:gd name="f93" fmla="*/ 913 f79 1"/>
                <a:gd name="f94" fmla="*/ 38405 f78 1"/>
                <a:gd name="f95" fmla="*/ 1078 f79 1"/>
                <a:gd name="f96" fmla="*/ 38736 f78 1"/>
                <a:gd name="f97" fmla="*/ 12394 f79 1"/>
                <a:gd name="f98" fmla="*/ 43351 f78 1"/>
                <a:gd name="f99" fmla="*/ 12776 f79 1"/>
                <a:gd name="f100" fmla="*/ 43185 f78 1"/>
                <a:gd name="f101" fmla="*/ 56133 f79 1"/>
                <a:gd name="f102" fmla="*/ 21701 f78 1"/>
                <a:gd name="f103" fmla="*/ 59566 f79 1"/>
                <a:gd name="f104" fmla="*/ 19922 f78 1"/>
                <a:gd name="f105" fmla="*/ 63380 f79 1"/>
                <a:gd name="f106" fmla="*/ 18015 f78 1"/>
                <a:gd name="f107" fmla="*/ 64906 f79 1"/>
                <a:gd name="f108" fmla="*/ 16871 f78 1"/>
                <a:gd name="f109" fmla="*/ 66050 f79 1"/>
                <a:gd name="f110" fmla="*/ 15599 f78 1"/>
                <a:gd name="f111" fmla="*/ 66813 f79 1"/>
                <a:gd name="f112" fmla="*/ 14074 f78 1"/>
                <a:gd name="f113" fmla="*/ 67449 f79 1"/>
                <a:gd name="f114" fmla="*/ 12294 f78 1"/>
                <a:gd name="f115" fmla="+- f80 0 f1"/>
                <a:gd name="f116" fmla="*/ f83 1 68244"/>
                <a:gd name="f117" fmla="*/ f84 1 44031"/>
                <a:gd name="f118" fmla="*/ f85 1 68244"/>
                <a:gd name="f119" fmla="*/ f86 1 44031"/>
                <a:gd name="f120" fmla="*/ f87 1 68244"/>
                <a:gd name="f121" fmla="*/ f88 1 44031"/>
                <a:gd name="f122" fmla="*/ f89 1 68244"/>
                <a:gd name="f123" fmla="*/ f90 1 44031"/>
                <a:gd name="f124" fmla="*/ f91 1 68244"/>
                <a:gd name="f125" fmla="*/ f92 1 44031"/>
                <a:gd name="f126" fmla="*/ f93 1 68244"/>
                <a:gd name="f127" fmla="*/ f94 1 44031"/>
                <a:gd name="f128" fmla="*/ f95 1 68244"/>
                <a:gd name="f129" fmla="*/ f96 1 44031"/>
                <a:gd name="f130" fmla="*/ f97 1 68244"/>
                <a:gd name="f131" fmla="*/ f98 1 44031"/>
                <a:gd name="f132" fmla="*/ f99 1 68244"/>
                <a:gd name="f133" fmla="*/ f100 1 44031"/>
                <a:gd name="f134" fmla="*/ f101 1 68244"/>
                <a:gd name="f135" fmla="*/ f102 1 44031"/>
                <a:gd name="f136" fmla="*/ f103 1 68244"/>
                <a:gd name="f137" fmla="*/ f104 1 44031"/>
                <a:gd name="f138" fmla="*/ f105 1 68244"/>
                <a:gd name="f139" fmla="*/ f106 1 44031"/>
                <a:gd name="f140" fmla="*/ f107 1 68244"/>
                <a:gd name="f141" fmla="*/ f108 1 44031"/>
                <a:gd name="f142" fmla="*/ f109 1 68244"/>
                <a:gd name="f143" fmla="*/ f110 1 44031"/>
                <a:gd name="f144" fmla="*/ f111 1 68244"/>
                <a:gd name="f145" fmla="*/ f112 1 44031"/>
                <a:gd name="f146" fmla="*/ f113 1 68244"/>
                <a:gd name="f147" fmla="*/ f114 1 44031"/>
                <a:gd name="f148" fmla="*/ f74 1 f81"/>
                <a:gd name="f149" fmla="*/ f75 1 f81"/>
                <a:gd name="f150" fmla="*/ f74 1 f82"/>
                <a:gd name="f151" fmla="*/ f76 1 f82"/>
                <a:gd name="f152" fmla="*/ f116 1 f81"/>
                <a:gd name="f153" fmla="*/ f117 1 f82"/>
                <a:gd name="f154" fmla="*/ f118 1 f81"/>
                <a:gd name="f155" fmla="*/ f119 1 f82"/>
                <a:gd name="f156" fmla="*/ f120 1 f81"/>
                <a:gd name="f157" fmla="*/ f121 1 f82"/>
                <a:gd name="f158" fmla="*/ f122 1 f81"/>
                <a:gd name="f159" fmla="*/ f123 1 f82"/>
                <a:gd name="f160" fmla="*/ f124 1 f81"/>
                <a:gd name="f161" fmla="*/ f125 1 f82"/>
                <a:gd name="f162" fmla="*/ f126 1 f81"/>
                <a:gd name="f163" fmla="*/ f127 1 f82"/>
                <a:gd name="f164" fmla="*/ f128 1 f81"/>
                <a:gd name="f165" fmla="*/ f129 1 f82"/>
                <a:gd name="f166" fmla="*/ f130 1 f81"/>
                <a:gd name="f167" fmla="*/ f131 1 f82"/>
                <a:gd name="f168" fmla="*/ f132 1 f81"/>
                <a:gd name="f169" fmla="*/ f133 1 f82"/>
                <a:gd name="f170" fmla="*/ f134 1 f81"/>
                <a:gd name="f171" fmla="*/ f135 1 f82"/>
                <a:gd name="f172" fmla="*/ f136 1 f81"/>
                <a:gd name="f173" fmla="*/ f137 1 f82"/>
                <a:gd name="f174" fmla="*/ f138 1 f81"/>
                <a:gd name="f175" fmla="*/ f139 1 f82"/>
                <a:gd name="f176" fmla="*/ f140 1 f81"/>
                <a:gd name="f177" fmla="*/ f141 1 f82"/>
                <a:gd name="f178" fmla="*/ f142 1 f81"/>
                <a:gd name="f179" fmla="*/ f143 1 f82"/>
                <a:gd name="f180" fmla="*/ f144 1 f81"/>
                <a:gd name="f181" fmla="*/ f145 1 f82"/>
                <a:gd name="f182" fmla="*/ f146 1 f81"/>
                <a:gd name="f183" fmla="*/ f147 1 f82"/>
                <a:gd name="f184" fmla="*/ f148 f72 1"/>
                <a:gd name="f185" fmla="*/ f149 f72 1"/>
                <a:gd name="f186" fmla="*/ f151 f73 1"/>
                <a:gd name="f187" fmla="*/ f150 f73 1"/>
                <a:gd name="f188" fmla="*/ f152 f72 1"/>
                <a:gd name="f189" fmla="*/ f153 f73 1"/>
                <a:gd name="f190" fmla="*/ f154 f72 1"/>
                <a:gd name="f191" fmla="*/ f155 f73 1"/>
                <a:gd name="f192" fmla="*/ f156 f72 1"/>
                <a:gd name="f193" fmla="*/ f157 f73 1"/>
                <a:gd name="f194" fmla="*/ f158 f72 1"/>
                <a:gd name="f195" fmla="*/ f159 f73 1"/>
                <a:gd name="f196" fmla="*/ f160 f72 1"/>
                <a:gd name="f197" fmla="*/ f161 f73 1"/>
                <a:gd name="f198" fmla="*/ f162 f72 1"/>
                <a:gd name="f199" fmla="*/ f163 f73 1"/>
                <a:gd name="f200" fmla="*/ f164 f72 1"/>
                <a:gd name="f201" fmla="*/ f165 f73 1"/>
                <a:gd name="f202" fmla="*/ f166 f72 1"/>
                <a:gd name="f203" fmla="*/ f167 f73 1"/>
                <a:gd name="f204" fmla="*/ f168 f72 1"/>
                <a:gd name="f205" fmla="*/ f169 f73 1"/>
                <a:gd name="f206" fmla="*/ f170 f72 1"/>
                <a:gd name="f207" fmla="*/ f171 f73 1"/>
                <a:gd name="f208" fmla="*/ f172 f72 1"/>
                <a:gd name="f209" fmla="*/ f173 f73 1"/>
                <a:gd name="f210" fmla="*/ f174 f72 1"/>
                <a:gd name="f211" fmla="*/ f175 f73 1"/>
                <a:gd name="f212" fmla="*/ f176 f72 1"/>
                <a:gd name="f213" fmla="*/ f177 f73 1"/>
                <a:gd name="f214" fmla="*/ f178 f72 1"/>
                <a:gd name="f215" fmla="*/ f179 f73 1"/>
                <a:gd name="f216" fmla="*/ f180 f72 1"/>
                <a:gd name="f217" fmla="*/ f181 f73 1"/>
                <a:gd name="f218" fmla="*/ f182 f72 1"/>
                <a:gd name="f219" fmla="*/ f183 f73 1"/>
              </a:gdLst>
              <a:ahLst/>
              <a:cxnLst>
                <a:cxn ang="3cd4">
                  <a:pos x="hc" y="t"/>
                </a:cxn>
                <a:cxn ang="0">
                  <a:pos x="r" y="vc"/>
                </a:cxn>
                <a:cxn ang="cd4">
                  <a:pos x="hc" y="b"/>
                </a:cxn>
                <a:cxn ang="cd2">
                  <a:pos x="l" y="vc"/>
                </a:cxn>
                <a:cxn ang="f115">
                  <a:pos x="f188" y="f189"/>
                </a:cxn>
                <a:cxn ang="f115">
                  <a:pos x="f190" y="f191"/>
                </a:cxn>
                <a:cxn ang="f115">
                  <a:pos x="f192" y="f193"/>
                </a:cxn>
                <a:cxn ang="f115">
                  <a:pos x="f194" y="f195"/>
                </a:cxn>
                <a:cxn ang="f115">
                  <a:pos x="f196" y="f197"/>
                </a:cxn>
                <a:cxn ang="f115">
                  <a:pos x="f198" y="f199"/>
                </a:cxn>
                <a:cxn ang="f115">
                  <a:pos x="f200" y="f201"/>
                </a:cxn>
                <a:cxn ang="f115">
                  <a:pos x="f202" y="f203"/>
                </a:cxn>
                <a:cxn ang="f115">
                  <a:pos x="f204" y="f205"/>
                </a:cxn>
                <a:cxn ang="f115">
                  <a:pos x="f206" y="f207"/>
                </a:cxn>
                <a:cxn ang="f115">
                  <a:pos x="f208" y="f209"/>
                </a:cxn>
                <a:cxn ang="f115">
                  <a:pos x="f210" y="f211"/>
                </a:cxn>
                <a:cxn ang="f115">
                  <a:pos x="f210" y="f211"/>
                </a:cxn>
                <a:cxn ang="f115">
                  <a:pos x="f212" y="f213"/>
                </a:cxn>
                <a:cxn ang="f115">
                  <a:pos x="f214" y="f215"/>
                </a:cxn>
                <a:cxn ang="f115">
                  <a:pos x="f216" y="f217"/>
                </a:cxn>
                <a:cxn ang="f115">
                  <a:pos x="f218" y="f219"/>
                </a:cxn>
                <a:cxn ang="f115">
                  <a:pos x="f188" y="f189"/>
                </a:cxn>
              </a:cxnLst>
              <a:rect l="f184" t="f187" r="f185" b="f186"/>
              <a:pathLst>
                <a:path w="68244" h="44031">
                  <a:moveTo>
                    <a:pt x="f8" y="f9"/>
                  </a:moveTo>
                  <a:cubicBezTo>
                    <a:pt x="f10" y="f11"/>
                    <a:pt x="f12" y="f13"/>
                    <a:pt x="f14" y="f15"/>
                  </a:cubicBezTo>
                  <a:cubicBezTo>
                    <a:pt x="f16" y="f17"/>
                    <a:pt x="f18" y="f19"/>
                    <a:pt x="f20" y="f11"/>
                  </a:cubicBezTo>
                  <a:lnTo>
                    <a:pt x="f21" y="f22"/>
                  </a:lnTo>
                  <a:lnTo>
                    <a:pt x="f23" y="f24"/>
                  </a:lnTo>
                  <a:cubicBezTo>
                    <a:pt x="f25" y="f26"/>
                    <a:pt x="f27" y="f28"/>
                    <a:pt x="f29" y="f30"/>
                  </a:cubicBezTo>
                  <a:cubicBezTo>
                    <a:pt x="f31" y="f32"/>
                    <a:pt x="f33" y="f34"/>
                    <a:pt x="f35" y="f36"/>
                  </a:cubicBezTo>
                  <a:cubicBezTo>
                    <a:pt x="f37" y="f38"/>
                    <a:pt x="f39" y="f40"/>
                    <a:pt x="f41" y="f42"/>
                  </a:cubicBezTo>
                  <a:cubicBezTo>
                    <a:pt x="f43" y="f44"/>
                    <a:pt x="f45" y="f46"/>
                    <a:pt x="f47" y="f48"/>
                  </a:cubicBezTo>
                  <a:lnTo>
                    <a:pt x="f49" y="f50"/>
                  </a:lnTo>
                  <a:lnTo>
                    <a:pt x="f51" y="f52"/>
                  </a:lnTo>
                  <a:lnTo>
                    <a:pt x="f53" y="f54"/>
                  </a:lnTo>
                  <a:lnTo>
                    <a:pt x="f53" y="f54"/>
                  </a:lnTo>
                  <a:lnTo>
                    <a:pt x="f55" y="f56"/>
                  </a:lnTo>
                  <a:lnTo>
                    <a:pt x="f57" y="f58"/>
                  </a:lnTo>
                  <a:lnTo>
                    <a:pt x="f59" y="f60"/>
                  </a:lnTo>
                  <a:cubicBezTo>
                    <a:pt x="f61" y="f62"/>
                    <a:pt x="f63" y="f64"/>
                    <a:pt x="f65" y="f66"/>
                  </a:cubicBez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1" name="Freeform: Shape 615">
              <a:extLst>
                <a:ext uri="{FF2B5EF4-FFF2-40B4-BE49-F238E27FC236}">
                  <a16:creationId xmlns:a16="http://schemas.microsoft.com/office/drawing/2014/main" id="{CD319404-D60B-BC1A-6590-1225CB8B4E47}"/>
                </a:ext>
              </a:extLst>
            </p:cNvPr>
            <p:cNvSpPr/>
            <p:nvPr/>
          </p:nvSpPr>
          <p:spPr>
            <a:xfrm flipH="1">
              <a:off x="9811685" y="3602736"/>
              <a:ext cx="32918" cy="123105"/>
            </a:xfrm>
            <a:custGeom>
              <a:avLst/>
              <a:gdLst>
                <a:gd name="f0" fmla="val 10800000"/>
                <a:gd name="f1" fmla="val 5400000"/>
                <a:gd name="f2" fmla="val 180"/>
                <a:gd name="f3" fmla="val w"/>
                <a:gd name="f4" fmla="val h"/>
                <a:gd name="f5" fmla="val 0"/>
                <a:gd name="f6" fmla="val 32915"/>
                <a:gd name="f7" fmla="val 123108"/>
                <a:gd name="f8" fmla="val 22490"/>
                <a:gd name="f9" fmla="val 10551"/>
                <a:gd name="f10" fmla="val 17544"/>
                <a:gd name="f11" fmla="val 9649"/>
                <a:gd name="f12" fmla="val 14213"/>
                <a:gd name="f13" fmla="val 4971"/>
                <a:gd name="f14" fmla="val 14988"/>
                <a:gd name="f15" fmla="val 112"/>
                <a:gd name="f16" fmla="val 108945"/>
                <a:gd name="f17" fmla="val 112505"/>
                <a:gd name="f18" fmla="val -664"/>
                <a:gd name="f19" fmla="val 117475"/>
                <a:gd name="f20" fmla="val 2668"/>
                <a:gd name="f21" fmla="val 122153"/>
                <a:gd name="f22" fmla="val 7614"/>
                <a:gd name="f23" fmla="val 123056"/>
                <a:gd name="f24" fmla="val 12471"/>
                <a:gd name="f25" fmla="val 123577"/>
                <a:gd name="f26" fmla="val 16870"/>
                <a:gd name="f27" fmla="val 120145"/>
                <a:gd name="f28" fmla="val 17531"/>
                <a:gd name="f29" fmla="val 115301"/>
                <a:gd name="f30" fmla="val 32916"/>
                <a:gd name="f31" fmla="val 2797"/>
                <a:gd name="f32" fmla="val 32280"/>
                <a:gd name="f33" fmla="val 7742"/>
                <a:gd name="f34" fmla="val 27754"/>
                <a:gd name="f35" fmla="val 11238"/>
                <a:gd name="f36" fmla="val 22808"/>
                <a:gd name="f37" fmla="val 10602"/>
                <a:gd name="f38" fmla="val 22706"/>
                <a:gd name="f39" fmla="val 10590"/>
                <a:gd name="f40" fmla="val 22591"/>
                <a:gd name="f41" fmla="val 10564"/>
                <a:gd name="f42" fmla="+- 0 0 -90"/>
                <a:gd name="f43" fmla="*/ f3 1 32915"/>
                <a:gd name="f44" fmla="*/ f4 1 123108"/>
                <a:gd name="f45" fmla="val f5"/>
                <a:gd name="f46" fmla="val f6"/>
                <a:gd name="f47" fmla="val f7"/>
                <a:gd name="f48" fmla="*/ f42 f0 1"/>
                <a:gd name="f49" fmla="+- f47 0 f45"/>
                <a:gd name="f50" fmla="+- f46 0 f45"/>
                <a:gd name="f51" fmla="*/ f48 1 f2"/>
                <a:gd name="f52" fmla="*/ f50 1 32915"/>
                <a:gd name="f53" fmla="*/ f49 1 123108"/>
                <a:gd name="f54" fmla="*/ 22490 f50 1"/>
                <a:gd name="f55" fmla="*/ 10551 f49 1"/>
                <a:gd name="f56" fmla="*/ 14988 f50 1"/>
                <a:gd name="f57" fmla="*/ 0 f49 1"/>
                <a:gd name="f58" fmla="*/ 112 f50 1"/>
                <a:gd name="f59" fmla="*/ 108945 f49 1"/>
                <a:gd name="f60" fmla="*/ 112505 f49 1"/>
                <a:gd name="f61" fmla="*/ 7614 f50 1"/>
                <a:gd name="f62" fmla="*/ 123056 f49 1"/>
                <a:gd name="f63" fmla="*/ 17531 f50 1"/>
                <a:gd name="f64" fmla="*/ 115301 f49 1"/>
                <a:gd name="f65" fmla="*/ 32916 f50 1"/>
                <a:gd name="f66" fmla="*/ 2797 f49 1"/>
                <a:gd name="f67" fmla="*/ 22808 f50 1"/>
                <a:gd name="f68" fmla="*/ 10602 f49 1"/>
                <a:gd name="f69" fmla="+- f51 0 f1"/>
                <a:gd name="f70" fmla="*/ f54 1 32915"/>
                <a:gd name="f71" fmla="*/ f55 1 123108"/>
                <a:gd name="f72" fmla="*/ f56 1 32915"/>
                <a:gd name="f73" fmla="*/ f57 1 123108"/>
                <a:gd name="f74" fmla="*/ f58 1 32915"/>
                <a:gd name="f75" fmla="*/ f59 1 123108"/>
                <a:gd name="f76" fmla="*/ f60 1 123108"/>
                <a:gd name="f77" fmla="*/ f61 1 32915"/>
                <a:gd name="f78" fmla="*/ f62 1 123108"/>
                <a:gd name="f79" fmla="*/ f63 1 32915"/>
                <a:gd name="f80" fmla="*/ f64 1 123108"/>
                <a:gd name="f81" fmla="*/ f65 1 32915"/>
                <a:gd name="f82" fmla="*/ f66 1 123108"/>
                <a:gd name="f83" fmla="*/ f67 1 32915"/>
                <a:gd name="f84" fmla="*/ f68 1 123108"/>
                <a:gd name="f85" fmla="*/ f45 1 f52"/>
                <a:gd name="f86" fmla="*/ f46 1 f52"/>
                <a:gd name="f87" fmla="*/ f45 1 f53"/>
                <a:gd name="f88" fmla="*/ f47 1 f53"/>
                <a:gd name="f89" fmla="*/ f70 1 f52"/>
                <a:gd name="f90" fmla="*/ f71 1 f53"/>
                <a:gd name="f91" fmla="*/ f72 1 f52"/>
                <a:gd name="f92" fmla="*/ f73 1 f53"/>
                <a:gd name="f93" fmla="*/ f74 1 f52"/>
                <a:gd name="f94" fmla="*/ f75 1 f53"/>
                <a:gd name="f95" fmla="*/ f76 1 f53"/>
                <a:gd name="f96" fmla="*/ f77 1 f52"/>
                <a:gd name="f97" fmla="*/ f78 1 f53"/>
                <a:gd name="f98" fmla="*/ f79 1 f52"/>
                <a:gd name="f99" fmla="*/ f80 1 f53"/>
                <a:gd name="f100" fmla="*/ f81 1 f52"/>
                <a:gd name="f101" fmla="*/ f82 1 f53"/>
                <a:gd name="f102" fmla="*/ f83 1 f52"/>
                <a:gd name="f103" fmla="*/ f84 1 f53"/>
                <a:gd name="f104" fmla="*/ f85 f43 1"/>
                <a:gd name="f105" fmla="*/ f86 f43 1"/>
                <a:gd name="f106" fmla="*/ f88 f44 1"/>
                <a:gd name="f107" fmla="*/ f87 f44 1"/>
                <a:gd name="f108" fmla="*/ f89 f43 1"/>
                <a:gd name="f109" fmla="*/ f90 f44 1"/>
                <a:gd name="f110" fmla="*/ f91 f43 1"/>
                <a:gd name="f111" fmla="*/ f92 f44 1"/>
                <a:gd name="f112" fmla="*/ f93 f43 1"/>
                <a:gd name="f113" fmla="*/ f94 f44 1"/>
                <a:gd name="f114" fmla="*/ f95 f44 1"/>
                <a:gd name="f115" fmla="*/ f96 f43 1"/>
                <a:gd name="f116" fmla="*/ f97 f44 1"/>
                <a:gd name="f117" fmla="*/ f98 f43 1"/>
                <a:gd name="f118" fmla="*/ f99 f44 1"/>
                <a:gd name="f119" fmla="*/ f100 f43 1"/>
                <a:gd name="f120" fmla="*/ f101 f44 1"/>
                <a:gd name="f121" fmla="*/ f102 f43 1"/>
                <a:gd name="f122" fmla="*/ f103 f44 1"/>
              </a:gdLst>
              <a:ahLst/>
              <a:cxnLst>
                <a:cxn ang="3cd4">
                  <a:pos x="hc" y="t"/>
                </a:cxn>
                <a:cxn ang="0">
                  <a:pos x="r" y="vc"/>
                </a:cxn>
                <a:cxn ang="cd4">
                  <a:pos x="hc" y="b"/>
                </a:cxn>
                <a:cxn ang="cd2">
                  <a:pos x="l" y="vc"/>
                </a:cxn>
                <a:cxn ang="f69">
                  <a:pos x="f108" y="f109"/>
                </a:cxn>
                <a:cxn ang="f69">
                  <a:pos x="f110" y="f111"/>
                </a:cxn>
                <a:cxn ang="f69">
                  <a:pos x="f112" y="f113"/>
                </a:cxn>
                <a:cxn ang="f69">
                  <a:pos x="f112" y="f114"/>
                </a:cxn>
                <a:cxn ang="f69">
                  <a:pos x="f115" y="f116"/>
                </a:cxn>
                <a:cxn ang="f69">
                  <a:pos x="f117" y="f118"/>
                </a:cxn>
                <a:cxn ang="f69">
                  <a:pos x="f119" y="f120"/>
                </a:cxn>
                <a:cxn ang="f69">
                  <a:pos x="f121" y="f122"/>
                </a:cxn>
                <a:cxn ang="f69">
                  <a:pos x="f108" y="f109"/>
                </a:cxn>
              </a:cxnLst>
              <a:rect l="f104" t="f107" r="f105" b="f106"/>
              <a:pathLst>
                <a:path w="32915" h="123108">
                  <a:moveTo>
                    <a:pt x="f8" y="f9"/>
                  </a:moveTo>
                  <a:cubicBezTo>
                    <a:pt x="f10" y="f11"/>
                    <a:pt x="f12" y="f13"/>
                    <a:pt x="f14" y="f5"/>
                  </a:cubicBezTo>
                  <a:lnTo>
                    <a:pt x="f15" y="f16"/>
                  </a:lnTo>
                  <a:lnTo>
                    <a:pt x="f15" y="f17"/>
                  </a:lnTo>
                  <a:cubicBezTo>
                    <a:pt x="f18" y="f19"/>
                    <a:pt x="f20" y="f21"/>
                    <a:pt x="f22" y="f23"/>
                  </a:cubicBezTo>
                  <a:cubicBezTo>
                    <a:pt x="f24" y="f25"/>
                    <a:pt x="f26" y="f27"/>
                    <a:pt x="f28" y="f29"/>
                  </a:cubicBezTo>
                  <a:lnTo>
                    <a:pt x="f30" y="f31"/>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2" name="Freeform: Shape 616">
              <a:extLst>
                <a:ext uri="{FF2B5EF4-FFF2-40B4-BE49-F238E27FC236}">
                  <a16:creationId xmlns:a16="http://schemas.microsoft.com/office/drawing/2014/main" id="{06847CCA-9B5C-CC2E-E0E6-B953D6BD11C6}"/>
                </a:ext>
              </a:extLst>
            </p:cNvPr>
            <p:cNvSpPr/>
            <p:nvPr/>
          </p:nvSpPr>
          <p:spPr>
            <a:xfrm flipH="1">
              <a:off x="10375715" y="3296878"/>
              <a:ext cx="22430" cy="70161"/>
            </a:xfrm>
            <a:custGeom>
              <a:avLst/>
              <a:gdLst>
                <a:gd name="f0" fmla="val 10800000"/>
                <a:gd name="f1" fmla="val 5400000"/>
                <a:gd name="f2" fmla="val 180"/>
                <a:gd name="f3" fmla="val w"/>
                <a:gd name="f4" fmla="val h"/>
                <a:gd name="f5" fmla="val 0"/>
                <a:gd name="f6" fmla="val 22429"/>
                <a:gd name="f7" fmla="val 70160"/>
                <a:gd name="f8" fmla="val 14038"/>
                <a:gd name="f9" fmla="val 10297"/>
                <a:gd name="f10" fmla="val 9054"/>
                <a:gd name="f11" fmla="val 9573"/>
                <a:gd name="f12" fmla="val 5544"/>
                <a:gd name="f13" fmla="val 5009"/>
                <a:gd name="f14" fmla="val 6155"/>
                <a:gd name="f15" fmla="val 51"/>
                <a:gd name="f16" fmla="val 60384"/>
                <a:gd name="f17" fmla="val -470"/>
                <a:gd name="f18" fmla="val 65227"/>
                <a:gd name="f19" fmla="val 3027"/>
                <a:gd name="f20" fmla="val 69588"/>
                <a:gd name="f21" fmla="val 7871"/>
                <a:gd name="f22" fmla="val 70109"/>
                <a:gd name="f23" fmla="val 12715"/>
                <a:gd name="f24" fmla="val 70630"/>
                <a:gd name="f25" fmla="val 17076"/>
                <a:gd name="f26" fmla="val 67134"/>
                <a:gd name="f27" fmla="val 17598"/>
                <a:gd name="f28" fmla="val 62291"/>
                <a:gd name="f29" fmla="val 58731"/>
                <a:gd name="f30" fmla="val 54790"/>
                <a:gd name="f31" fmla="val 7246"/>
                <a:gd name="f32" fmla="val 2034"/>
                <a:gd name="f33" fmla="val 22111"/>
                <a:gd name="f34" fmla="val 6509"/>
                <a:gd name="f35" fmla="val 18513"/>
                <a:gd name="f36" fmla="val 10056"/>
                <a:gd name="f37" fmla="+- 0 0 -90"/>
                <a:gd name="f38" fmla="*/ f3 1 22429"/>
                <a:gd name="f39" fmla="*/ f4 1 70160"/>
                <a:gd name="f40" fmla="val f5"/>
                <a:gd name="f41" fmla="val f6"/>
                <a:gd name="f42" fmla="val f7"/>
                <a:gd name="f43" fmla="*/ f37 f0 1"/>
                <a:gd name="f44" fmla="+- f42 0 f40"/>
                <a:gd name="f45" fmla="+- f41 0 f40"/>
                <a:gd name="f46" fmla="*/ f43 1 f2"/>
                <a:gd name="f47" fmla="*/ f45 1 22429"/>
                <a:gd name="f48" fmla="*/ f44 1 70160"/>
                <a:gd name="f49" fmla="*/ 14038 f45 1"/>
                <a:gd name="f50" fmla="*/ 10297 f44 1"/>
                <a:gd name="f51" fmla="*/ 6155 f45 1"/>
                <a:gd name="f52" fmla="*/ 0 f44 1"/>
                <a:gd name="f53" fmla="*/ 51 f45 1"/>
                <a:gd name="f54" fmla="*/ 60384 f44 1"/>
                <a:gd name="f55" fmla="*/ 7871 f45 1"/>
                <a:gd name="f56" fmla="*/ 70109 f44 1"/>
                <a:gd name="f57" fmla="*/ 17598 f45 1"/>
                <a:gd name="f58" fmla="*/ 62291 f44 1"/>
                <a:gd name="f59" fmla="*/ 58731 f44 1"/>
                <a:gd name="f60" fmla="*/ 54790 f44 1"/>
                <a:gd name="f61" fmla="*/ 22429 f45 1"/>
                <a:gd name="f62" fmla="*/ 7246 f44 1"/>
                <a:gd name="f63" fmla="*/ 2034 f44 1"/>
                <a:gd name="f64" fmla="+- f46 0 f1"/>
                <a:gd name="f65" fmla="*/ f49 1 22429"/>
                <a:gd name="f66" fmla="*/ f50 1 70160"/>
                <a:gd name="f67" fmla="*/ f51 1 22429"/>
                <a:gd name="f68" fmla="*/ f52 1 70160"/>
                <a:gd name="f69" fmla="*/ f53 1 22429"/>
                <a:gd name="f70" fmla="*/ f54 1 70160"/>
                <a:gd name="f71" fmla="*/ f55 1 22429"/>
                <a:gd name="f72" fmla="*/ f56 1 70160"/>
                <a:gd name="f73" fmla="*/ f57 1 22429"/>
                <a:gd name="f74" fmla="*/ f58 1 70160"/>
                <a:gd name="f75" fmla="*/ f59 1 70160"/>
                <a:gd name="f76" fmla="*/ f60 1 70160"/>
                <a:gd name="f77" fmla="*/ f61 1 22429"/>
                <a:gd name="f78" fmla="*/ f62 1 70160"/>
                <a:gd name="f79" fmla="*/ f63 1 70160"/>
                <a:gd name="f80" fmla="*/ f40 1 f47"/>
                <a:gd name="f81" fmla="*/ f41 1 f47"/>
                <a:gd name="f82" fmla="*/ f40 1 f48"/>
                <a:gd name="f83" fmla="*/ f42 1 f48"/>
                <a:gd name="f84" fmla="*/ f65 1 f47"/>
                <a:gd name="f85" fmla="*/ f66 1 f48"/>
                <a:gd name="f86" fmla="*/ f67 1 f47"/>
                <a:gd name="f87" fmla="*/ f68 1 f48"/>
                <a:gd name="f88" fmla="*/ f69 1 f47"/>
                <a:gd name="f89" fmla="*/ f70 1 f48"/>
                <a:gd name="f90" fmla="*/ f71 1 f47"/>
                <a:gd name="f91" fmla="*/ f72 1 f48"/>
                <a:gd name="f92" fmla="*/ f73 1 f47"/>
                <a:gd name="f93" fmla="*/ f74 1 f48"/>
                <a:gd name="f94" fmla="*/ f75 1 f48"/>
                <a:gd name="f95" fmla="*/ f76 1 f48"/>
                <a:gd name="f96" fmla="*/ f77 1 f47"/>
                <a:gd name="f97" fmla="*/ f78 1 f48"/>
                <a:gd name="f98" fmla="*/ f79 1 f48"/>
                <a:gd name="f99" fmla="*/ f80 f38 1"/>
                <a:gd name="f100" fmla="*/ f81 f38 1"/>
                <a:gd name="f101" fmla="*/ f83 f39 1"/>
                <a:gd name="f102" fmla="*/ f82 f39 1"/>
                <a:gd name="f103" fmla="*/ f84 f38 1"/>
                <a:gd name="f104" fmla="*/ f85 f39 1"/>
                <a:gd name="f105" fmla="*/ f86 f38 1"/>
                <a:gd name="f106" fmla="*/ f87 f39 1"/>
                <a:gd name="f107" fmla="*/ f88 f38 1"/>
                <a:gd name="f108" fmla="*/ f89 f39 1"/>
                <a:gd name="f109" fmla="*/ f90 f38 1"/>
                <a:gd name="f110" fmla="*/ f91 f39 1"/>
                <a:gd name="f111" fmla="*/ f92 f38 1"/>
                <a:gd name="f112" fmla="*/ f93 f39 1"/>
                <a:gd name="f113" fmla="*/ f94 f39 1"/>
                <a:gd name="f114" fmla="*/ f95 f39 1"/>
                <a:gd name="f115" fmla="*/ f96 f38 1"/>
                <a:gd name="f116" fmla="*/ f97 f39 1"/>
                <a:gd name="f117" fmla="*/ f98 f39 1"/>
              </a:gdLst>
              <a:ahLst/>
              <a:cxnLst>
                <a:cxn ang="3cd4">
                  <a:pos x="hc" y="t"/>
                </a:cxn>
                <a:cxn ang="0">
                  <a:pos x="r" y="vc"/>
                </a:cxn>
                <a:cxn ang="cd4">
                  <a:pos x="hc" y="b"/>
                </a:cxn>
                <a:cxn ang="cd2">
                  <a:pos x="l" y="vc"/>
                </a:cxn>
                <a:cxn ang="f64">
                  <a:pos x="f103" y="f104"/>
                </a:cxn>
                <a:cxn ang="f64">
                  <a:pos x="f105" y="f106"/>
                </a:cxn>
                <a:cxn ang="f64">
                  <a:pos x="f107" y="f108"/>
                </a:cxn>
                <a:cxn ang="f64">
                  <a:pos x="f109" y="f110"/>
                </a:cxn>
                <a:cxn ang="f64">
                  <a:pos x="f111" y="f112"/>
                </a:cxn>
                <a:cxn ang="f64">
                  <a:pos x="f111" y="f113"/>
                </a:cxn>
                <a:cxn ang="f64">
                  <a:pos x="f111" y="f114"/>
                </a:cxn>
                <a:cxn ang="f64">
                  <a:pos x="f115" y="f116"/>
                </a:cxn>
                <a:cxn ang="f64">
                  <a:pos x="f115" y="f117"/>
                </a:cxn>
                <a:cxn ang="f64">
                  <a:pos x="f103" y="f104"/>
                </a:cxn>
              </a:cxnLst>
              <a:rect l="f99" t="f102" r="f100" b="f101"/>
              <a:pathLst>
                <a:path w="22429" h="70160">
                  <a:moveTo>
                    <a:pt x="f8" y="f9"/>
                  </a:moveTo>
                  <a:cubicBezTo>
                    <a:pt x="f10" y="f11"/>
                    <a:pt x="f12" y="f13"/>
                    <a:pt x="f14" y="f5"/>
                  </a:cubicBezTo>
                  <a:lnTo>
                    <a:pt x="f15" y="f16"/>
                  </a:lnTo>
                  <a:cubicBezTo>
                    <a:pt x="f17" y="f18"/>
                    <a:pt x="f19" y="f20"/>
                    <a:pt x="f21" y="f22"/>
                  </a:cubicBezTo>
                  <a:cubicBezTo>
                    <a:pt x="f23" y="f24"/>
                    <a:pt x="f25" y="f26"/>
                    <a:pt x="f27" y="f28"/>
                  </a:cubicBezTo>
                  <a:lnTo>
                    <a:pt x="f27" y="f29"/>
                  </a:lnTo>
                  <a:lnTo>
                    <a:pt x="f27" y="f30"/>
                  </a:lnTo>
                  <a:lnTo>
                    <a:pt x="f6" y="f31"/>
                  </a:lnTo>
                  <a:lnTo>
                    <a:pt x="f6" y="f32"/>
                  </a:ln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3" name="Freeform: Shape 617">
              <a:extLst>
                <a:ext uri="{FF2B5EF4-FFF2-40B4-BE49-F238E27FC236}">
                  <a16:creationId xmlns:a16="http://schemas.microsoft.com/office/drawing/2014/main" id="{149F5B8B-2724-F9B1-4295-DF2F7B9247FE}"/>
                </a:ext>
              </a:extLst>
            </p:cNvPr>
            <p:cNvSpPr/>
            <p:nvPr/>
          </p:nvSpPr>
          <p:spPr>
            <a:xfrm flipH="1">
              <a:off x="11341495" y="2200860"/>
              <a:ext cx="52404" cy="35935"/>
            </a:xfrm>
            <a:custGeom>
              <a:avLst/>
              <a:gdLst>
                <a:gd name="f0" fmla="val 10800000"/>
                <a:gd name="f1" fmla="val 5400000"/>
                <a:gd name="f2" fmla="val 180"/>
                <a:gd name="f3" fmla="val w"/>
                <a:gd name="f4" fmla="val h"/>
                <a:gd name="f5" fmla="val 0"/>
                <a:gd name="f6" fmla="val 52405"/>
                <a:gd name="f7" fmla="val 35932"/>
                <a:gd name="f8" fmla="val 51494"/>
                <a:gd name="f9" fmla="val 5677"/>
                <a:gd name="f10" fmla="val 49854"/>
                <a:gd name="f11" fmla="val 1190"/>
                <a:gd name="f12" fmla="val 44890"/>
                <a:gd name="f13" fmla="val -1111"/>
                <a:gd name="f14" fmla="val 40405"/>
                <a:gd name="f15" fmla="val 529"/>
                <a:gd name="f16" fmla="val 40243"/>
                <a:gd name="f17" fmla="val 592"/>
                <a:gd name="f18" fmla="val 40083"/>
                <a:gd name="f19" fmla="val 656"/>
                <a:gd name="f20" fmla="val 39924"/>
                <a:gd name="f21" fmla="val 719"/>
                <a:gd name="f22" fmla="val 37508"/>
                <a:gd name="f23" fmla="val 1736"/>
                <a:gd name="f24" fmla="val 34330"/>
                <a:gd name="f25" fmla="val 3135"/>
                <a:gd name="f26" fmla="val 12715"/>
                <a:gd name="f27" fmla="val 12669"/>
                <a:gd name="f28" fmla="val 18263"/>
                <a:gd name="f29" fmla="val 4472"/>
                <a:gd name="f30" fmla="val 16394"/>
                <a:gd name="f31" fmla="val 9608"/>
                <a:gd name="f32" fmla="val 18504"/>
                <a:gd name="f33" fmla="val 11475"/>
                <a:gd name="f34" fmla="val 22979"/>
                <a:gd name="f35" fmla="val 11508"/>
                <a:gd name="f36" fmla="val 23055"/>
                <a:gd name="f37" fmla="val 11540"/>
                <a:gd name="f38" fmla="val 23144"/>
                <a:gd name="f39" fmla="val 11570"/>
                <a:gd name="f40" fmla="val 23220"/>
                <a:gd name="f41" fmla="val 13795"/>
                <a:gd name="f42" fmla="val 27988"/>
                <a:gd name="f43" fmla="val 11731"/>
                <a:gd name="f44" fmla="val 33670"/>
                <a:gd name="f45" fmla="val 6957"/>
                <a:gd name="f46" fmla="val 35895"/>
                <a:gd name="f47" fmla="val 6927"/>
                <a:gd name="f48" fmla="val 35907"/>
                <a:gd name="f49" fmla="val 6896"/>
                <a:gd name="f50" fmla="val 35920"/>
                <a:gd name="f51" fmla="val 6866"/>
                <a:gd name="f52" fmla="val 35933"/>
                <a:gd name="f53" fmla="val 46917"/>
                <a:gd name="f54" fmla="val 51641"/>
                <a:gd name="f55" fmla="val 16101"/>
                <a:gd name="f56" fmla="val 53713"/>
                <a:gd name="f57" fmla="val 10508"/>
                <a:gd name="f58" fmla="val 51546"/>
                <a:gd name="f59" fmla="val 5792"/>
                <a:gd name="f60" fmla="val 51530"/>
                <a:gd name="f61" fmla="val 5754"/>
                <a:gd name="f62" fmla="val 51512"/>
                <a:gd name="f63" fmla="val 5715"/>
                <a:gd name="f64" fmla="+- 0 0 -90"/>
                <a:gd name="f65" fmla="*/ f3 1 52405"/>
                <a:gd name="f66" fmla="*/ f4 1 35932"/>
                <a:gd name="f67" fmla="val f5"/>
                <a:gd name="f68" fmla="val f6"/>
                <a:gd name="f69" fmla="val f7"/>
                <a:gd name="f70" fmla="*/ f64 f0 1"/>
                <a:gd name="f71" fmla="+- f69 0 f67"/>
                <a:gd name="f72" fmla="+- f68 0 f67"/>
                <a:gd name="f73" fmla="*/ f70 1 f2"/>
                <a:gd name="f74" fmla="*/ f72 1 52405"/>
                <a:gd name="f75" fmla="*/ f71 1 35932"/>
                <a:gd name="f76" fmla="*/ 51494 f72 1"/>
                <a:gd name="f77" fmla="*/ 5677 f71 1"/>
                <a:gd name="f78" fmla="*/ 40405 f72 1"/>
                <a:gd name="f79" fmla="*/ 529 f71 1"/>
                <a:gd name="f80" fmla="*/ 39924 f72 1"/>
                <a:gd name="f81" fmla="*/ 719 f71 1"/>
                <a:gd name="f82" fmla="*/ 37508 f72 1"/>
                <a:gd name="f83" fmla="*/ 1736 f71 1"/>
                <a:gd name="f84" fmla="*/ 34330 f72 1"/>
                <a:gd name="f85" fmla="*/ 3135 f71 1"/>
                <a:gd name="f86" fmla="*/ 12715 f72 1"/>
                <a:gd name="f87" fmla="*/ 12669 f71 1"/>
                <a:gd name="f88" fmla="*/ 0 f72 1"/>
                <a:gd name="f89" fmla="*/ 18263 f71 1"/>
                <a:gd name="f90" fmla="*/ 11475 f72 1"/>
                <a:gd name="f91" fmla="*/ 22979 f71 1"/>
                <a:gd name="f92" fmla="*/ 11570 f72 1"/>
                <a:gd name="f93" fmla="*/ 23220 f71 1"/>
                <a:gd name="f94" fmla="*/ 6957 f72 1"/>
                <a:gd name="f95" fmla="*/ 35895 f71 1"/>
                <a:gd name="f96" fmla="*/ 6866 f72 1"/>
                <a:gd name="f97" fmla="*/ 35933 f71 1"/>
                <a:gd name="f98" fmla="*/ 46917 f72 1"/>
                <a:gd name="f99" fmla="*/ 51546 f72 1"/>
                <a:gd name="f100" fmla="*/ 5792 f71 1"/>
                <a:gd name="f101" fmla="+- f73 0 f1"/>
                <a:gd name="f102" fmla="*/ f76 1 52405"/>
                <a:gd name="f103" fmla="*/ f77 1 35932"/>
                <a:gd name="f104" fmla="*/ f78 1 52405"/>
                <a:gd name="f105" fmla="*/ f79 1 35932"/>
                <a:gd name="f106" fmla="*/ f80 1 52405"/>
                <a:gd name="f107" fmla="*/ f81 1 35932"/>
                <a:gd name="f108" fmla="*/ f82 1 52405"/>
                <a:gd name="f109" fmla="*/ f83 1 35932"/>
                <a:gd name="f110" fmla="*/ f84 1 52405"/>
                <a:gd name="f111" fmla="*/ f85 1 35932"/>
                <a:gd name="f112" fmla="*/ f86 1 52405"/>
                <a:gd name="f113" fmla="*/ f87 1 35932"/>
                <a:gd name="f114" fmla="*/ f88 1 52405"/>
                <a:gd name="f115" fmla="*/ f89 1 35932"/>
                <a:gd name="f116" fmla="*/ f90 1 52405"/>
                <a:gd name="f117" fmla="*/ f91 1 35932"/>
                <a:gd name="f118" fmla="*/ f92 1 52405"/>
                <a:gd name="f119" fmla="*/ f93 1 35932"/>
                <a:gd name="f120" fmla="*/ f94 1 52405"/>
                <a:gd name="f121" fmla="*/ f95 1 35932"/>
                <a:gd name="f122" fmla="*/ f96 1 52405"/>
                <a:gd name="f123" fmla="*/ f97 1 35932"/>
                <a:gd name="f124" fmla="*/ f98 1 52405"/>
                <a:gd name="f125" fmla="*/ f99 1 52405"/>
                <a:gd name="f126" fmla="*/ f100 1 35932"/>
                <a:gd name="f127" fmla="*/ f67 1 f74"/>
                <a:gd name="f128" fmla="*/ f68 1 f74"/>
                <a:gd name="f129" fmla="*/ f67 1 f75"/>
                <a:gd name="f130" fmla="*/ f69 1 f75"/>
                <a:gd name="f131" fmla="*/ f102 1 f74"/>
                <a:gd name="f132" fmla="*/ f103 1 f75"/>
                <a:gd name="f133" fmla="*/ f104 1 f74"/>
                <a:gd name="f134" fmla="*/ f105 1 f75"/>
                <a:gd name="f135" fmla="*/ f106 1 f74"/>
                <a:gd name="f136" fmla="*/ f107 1 f75"/>
                <a:gd name="f137" fmla="*/ f108 1 f74"/>
                <a:gd name="f138" fmla="*/ f109 1 f75"/>
                <a:gd name="f139" fmla="*/ f110 1 f74"/>
                <a:gd name="f140" fmla="*/ f111 1 f75"/>
                <a:gd name="f141" fmla="*/ f112 1 f74"/>
                <a:gd name="f142" fmla="*/ f113 1 f75"/>
                <a:gd name="f143" fmla="*/ f114 1 f74"/>
                <a:gd name="f144" fmla="*/ f115 1 f75"/>
                <a:gd name="f145" fmla="*/ f116 1 f74"/>
                <a:gd name="f146" fmla="*/ f117 1 f75"/>
                <a:gd name="f147" fmla="*/ f118 1 f74"/>
                <a:gd name="f148" fmla="*/ f119 1 f75"/>
                <a:gd name="f149" fmla="*/ f120 1 f74"/>
                <a:gd name="f150" fmla="*/ f121 1 f75"/>
                <a:gd name="f151" fmla="*/ f122 1 f74"/>
                <a:gd name="f152" fmla="*/ f123 1 f75"/>
                <a:gd name="f153" fmla="*/ f124 1 f74"/>
                <a:gd name="f154" fmla="*/ f125 1 f74"/>
                <a:gd name="f155" fmla="*/ f126 1 f75"/>
                <a:gd name="f156" fmla="*/ f127 f65 1"/>
                <a:gd name="f157" fmla="*/ f128 f65 1"/>
                <a:gd name="f158" fmla="*/ f130 f66 1"/>
                <a:gd name="f159" fmla="*/ f129 f66 1"/>
                <a:gd name="f160" fmla="*/ f131 f65 1"/>
                <a:gd name="f161" fmla="*/ f132 f66 1"/>
                <a:gd name="f162" fmla="*/ f133 f65 1"/>
                <a:gd name="f163" fmla="*/ f134 f66 1"/>
                <a:gd name="f164" fmla="*/ f135 f65 1"/>
                <a:gd name="f165" fmla="*/ f136 f66 1"/>
                <a:gd name="f166" fmla="*/ f137 f65 1"/>
                <a:gd name="f167" fmla="*/ f138 f66 1"/>
                <a:gd name="f168" fmla="*/ f139 f65 1"/>
                <a:gd name="f169" fmla="*/ f140 f66 1"/>
                <a:gd name="f170" fmla="*/ f141 f65 1"/>
                <a:gd name="f171" fmla="*/ f142 f66 1"/>
                <a:gd name="f172" fmla="*/ f143 f65 1"/>
                <a:gd name="f173" fmla="*/ f144 f66 1"/>
                <a:gd name="f174" fmla="*/ f145 f65 1"/>
                <a:gd name="f175" fmla="*/ f146 f66 1"/>
                <a:gd name="f176" fmla="*/ f147 f65 1"/>
                <a:gd name="f177" fmla="*/ f148 f66 1"/>
                <a:gd name="f178" fmla="*/ f149 f65 1"/>
                <a:gd name="f179" fmla="*/ f150 f66 1"/>
                <a:gd name="f180" fmla="*/ f151 f65 1"/>
                <a:gd name="f181" fmla="*/ f152 f66 1"/>
                <a:gd name="f182" fmla="*/ f153 f65 1"/>
                <a:gd name="f183" fmla="*/ f154 f65 1"/>
                <a:gd name="f184" fmla="*/ f155 f66 1"/>
              </a:gdLst>
              <a:ahLst/>
              <a:cxnLst>
                <a:cxn ang="3cd4">
                  <a:pos x="hc" y="t"/>
                </a:cxn>
                <a:cxn ang="0">
                  <a:pos x="r" y="vc"/>
                </a:cxn>
                <a:cxn ang="cd4">
                  <a:pos x="hc" y="b"/>
                </a:cxn>
                <a:cxn ang="cd2">
                  <a:pos x="l" y="vc"/>
                </a:cxn>
                <a:cxn ang="f101">
                  <a:pos x="f160" y="f161"/>
                </a:cxn>
                <a:cxn ang="f101">
                  <a:pos x="f162" y="f163"/>
                </a:cxn>
                <a:cxn ang="f101">
                  <a:pos x="f164" y="f165"/>
                </a:cxn>
                <a:cxn ang="f101">
                  <a:pos x="f166" y="f167"/>
                </a:cxn>
                <a:cxn ang="f101">
                  <a:pos x="f168" y="f169"/>
                </a:cxn>
                <a:cxn ang="f101">
                  <a:pos x="f170" y="f171"/>
                </a:cxn>
                <a:cxn ang="f101">
                  <a:pos x="f172" y="f173"/>
                </a:cxn>
                <a:cxn ang="f101">
                  <a:pos x="f174" y="f175"/>
                </a:cxn>
                <a:cxn ang="f101">
                  <a:pos x="f176" y="f177"/>
                </a:cxn>
                <a:cxn ang="f101">
                  <a:pos x="f178" y="f179"/>
                </a:cxn>
                <a:cxn ang="f101">
                  <a:pos x="f180" y="f181"/>
                </a:cxn>
                <a:cxn ang="f101">
                  <a:pos x="f182" y="f173"/>
                </a:cxn>
                <a:cxn ang="f101">
                  <a:pos x="f183" y="f184"/>
                </a:cxn>
                <a:cxn ang="f101">
                  <a:pos x="f160" y="f161"/>
                </a:cxn>
              </a:cxnLst>
              <a:rect l="f156" t="f159" r="f157" b="f158"/>
              <a:pathLst>
                <a:path w="52405" h="35932">
                  <a:moveTo>
                    <a:pt x="f8" y="f9"/>
                  </a:moveTo>
                  <a:cubicBezTo>
                    <a:pt x="f10" y="f11"/>
                    <a:pt x="f12" y="f13"/>
                    <a:pt x="f14" y="f15"/>
                  </a:cubicBezTo>
                  <a:cubicBezTo>
                    <a:pt x="f16" y="f17"/>
                    <a:pt x="f18" y="f19"/>
                    <a:pt x="f20" y="f21"/>
                  </a:cubicBezTo>
                  <a:lnTo>
                    <a:pt x="f22" y="f23"/>
                  </a:lnTo>
                  <a:lnTo>
                    <a:pt x="f24" y="f25"/>
                  </a:lnTo>
                  <a:lnTo>
                    <a:pt x="f26" y="f27"/>
                  </a:lnTo>
                  <a:lnTo>
                    <a:pt x="f5" y="f28"/>
                  </a:lnTo>
                  <a:cubicBezTo>
                    <a:pt x="f29" y="f30"/>
                    <a:pt x="f31" y="f32"/>
                    <a:pt x="f33" y="f34"/>
                  </a:cubicBezTo>
                  <a:cubicBezTo>
                    <a:pt x="f35" y="f36"/>
                    <a:pt x="f37" y="f38"/>
                    <a:pt x="f39" y="f40"/>
                  </a:cubicBezTo>
                  <a:cubicBezTo>
                    <a:pt x="f41" y="f42"/>
                    <a:pt x="f43" y="f44"/>
                    <a:pt x="f45" y="f46"/>
                  </a:cubicBezTo>
                  <a:cubicBezTo>
                    <a:pt x="f47" y="f48"/>
                    <a:pt x="f49" y="f50"/>
                    <a:pt x="f51" y="f52"/>
                  </a:cubicBezTo>
                  <a:lnTo>
                    <a:pt x="f53" y="f28"/>
                  </a:ln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4" name="Freeform: Shape 618">
              <a:extLst>
                <a:ext uri="{FF2B5EF4-FFF2-40B4-BE49-F238E27FC236}">
                  <a16:creationId xmlns:a16="http://schemas.microsoft.com/office/drawing/2014/main" id="{8D04237C-43F7-90FA-F365-352CA1C78B6F}"/>
                </a:ext>
              </a:extLst>
            </p:cNvPr>
            <p:cNvSpPr/>
            <p:nvPr/>
          </p:nvSpPr>
          <p:spPr>
            <a:xfrm flipH="1">
              <a:off x="11381948" y="2218060"/>
              <a:ext cx="107103" cy="58457"/>
            </a:xfrm>
            <a:custGeom>
              <a:avLst/>
              <a:gdLst>
                <a:gd name="f0" fmla="val 10800000"/>
                <a:gd name="f1" fmla="val 5400000"/>
                <a:gd name="f2" fmla="val 180"/>
                <a:gd name="f3" fmla="val w"/>
                <a:gd name="f4" fmla="val h"/>
                <a:gd name="f5" fmla="val 0"/>
                <a:gd name="f6" fmla="val 107108"/>
                <a:gd name="f7" fmla="val 58461"/>
                <a:gd name="f8" fmla="val 11743"/>
                <a:gd name="f9" fmla="val 58015"/>
                <a:gd name="f10" fmla="val 16829"/>
                <a:gd name="f11" fmla="val 55727"/>
                <a:gd name="f12" fmla="val 101509"/>
                <a:gd name="f13" fmla="val 18352"/>
                <a:gd name="f14" fmla="val 106305"/>
                <a:gd name="f15" fmla="val 16179"/>
                <a:gd name="f16" fmla="val 108431"/>
                <a:gd name="f17" fmla="val 10522"/>
                <a:gd name="f18" fmla="val 106255"/>
                <a:gd name="f19" fmla="val 5729"/>
                <a:gd name="f20" fmla="val 106241"/>
                <a:gd name="f21" fmla="val 5704"/>
                <a:gd name="f22" fmla="val 106227"/>
                <a:gd name="f23" fmla="val 5666"/>
                <a:gd name="f24" fmla="val 106213"/>
                <a:gd name="f25" fmla="val 5640"/>
                <a:gd name="f26" fmla="val 104480"/>
                <a:gd name="f27" fmla="val 1114"/>
                <a:gd name="f28" fmla="val 99407"/>
                <a:gd name="f29" fmla="val -1148"/>
                <a:gd name="f30" fmla="val 94882"/>
                <a:gd name="f31" fmla="val 581"/>
                <a:gd name="f32" fmla="val 94802"/>
                <a:gd name="f33" fmla="val 619"/>
                <a:gd name="f34" fmla="val 94722"/>
                <a:gd name="f35" fmla="val 644"/>
                <a:gd name="f36" fmla="val 94643"/>
                <a:gd name="f37" fmla="val 682"/>
                <a:gd name="f38" fmla="val 89557"/>
                <a:gd name="f39" fmla="val 2970"/>
                <a:gd name="f40" fmla="val 4750"/>
                <a:gd name="f41" fmla="val 40345"/>
                <a:gd name="f42" fmla="val 4114"/>
                <a:gd name="f43" fmla="val 3733"/>
                <a:gd name="f44" fmla="val 41108"/>
                <a:gd name="f45" fmla="val 3116"/>
                <a:gd name="f46" fmla="val 41387"/>
                <a:gd name="f47" fmla="val 2556"/>
                <a:gd name="f48" fmla="val 41769"/>
                <a:gd name="f49" fmla="val 2080"/>
                <a:gd name="f50" fmla="val 42252"/>
                <a:gd name="f51" fmla="val 1655"/>
                <a:gd name="f52" fmla="val 42697"/>
                <a:gd name="f53" fmla="val 1311"/>
                <a:gd name="f54" fmla="val 43218"/>
                <a:gd name="f55" fmla="val 1063"/>
                <a:gd name="f56" fmla="val 43777"/>
                <a:gd name="f57" fmla="val 654"/>
                <a:gd name="f58" fmla="val 44184"/>
                <a:gd name="f59" fmla="val 310"/>
                <a:gd name="f60" fmla="val 44654"/>
                <a:gd name="f61" fmla="val 46"/>
                <a:gd name="f62" fmla="val 45176"/>
                <a:gd name="f63" fmla="val -15"/>
                <a:gd name="f64" fmla="val 45900"/>
                <a:gd name="f65" fmla="val 46612"/>
                <a:gd name="f66" fmla="val 47337"/>
                <a:gd name="f67" fmla="val 48354"/>
                <a:gd name="f68" fmla="val 48862"/>
                <a:gd name="f69" fmla="val 52"/>
                <a:gd name="f70" fmla="val 50133"/>
                <a:gd name="f71" fmla="val 312"/>
                <a:gd name="f72" fmla="val 51379"/>
                <a:gd name="f73" fmla="val 809"/>
                <a:gd name="f74" fmla="val 52549"/>
                <a:gd name="f75" fmla="val 2319"/>
                <a:gd name="f76" fmla="val 57074"/>
                <a:gd name="f77" fmla="val 7214"/>
                <a:gd name="f78" fmla="val 59528"/>
                <a:gd name="f79" fmla="+- 0 0 -90"/>
                <a:gd name="f80" fmla="*/ f3 1 107108"/>
                <a:gd name="f81" fmla="*/ f4 1 58461"/>
                <a:gd name="f82" fmla="val f5"/>
                <a:gd name="f83" fmla="val f6"/>
                <a:gd name="f84" fmla="val f7"/>
                <a:gd name="f85" fmla="*/ f79 f0 1"/>
                <a:gd name="f86" fmla="+- f84 0 f82"/>
                <a:gd name="f87" fmla="+- f83 0 f82"/>
                <a:gd name="f88" fmla="*/ f85 1 f2"/>
                <a:gd name="f89" fmla="*/ f87 1 107108"/>
                <a:gd name="f90" fmla="*/ f86 1 58461"/>
                <a:gd name="f91" fmla="*/ 11743 f87 1"/>
                <a:gd name="f92" fmla="*/ 58015 f86 1"/>
                <a:gd name="f93" fmla="*/ 16829 f87 1"/>
                <a:gd name="f94" fmla="*/ 55727 f86 1"/>
                <a:gd name="f95" fmla="*/ 101509 f87 1"/>
                <a:gd name="f96" fmla="*/ 18352 f86 1"/>
                <a:gd name="f97" fmla="*/ 106255 f87 1"/>
                <a:gd name="f98" fmla="*/ 5729 f86 1"/>
                <a:gd name="f99" fmla="*/ 106213 f87 1"/>
                <a:gd name="f100" fmla="*/ 5640 f86 1"/>
                <a:gd name="f101" fmla="*/ 94882 f87 1"/>
                <a:gd name="f102" fmla="*/ 581 f86 1"/>
                <a:gd name="f103" fmla="*/ 94643 f87 1"/>
                <a:gd name="f104" fmla="*/ 682 f86 1"/>
                <a:gd name="f105" fmla="*/ 89557 f87 1"/>
                <a:gd name="f106" fmla="*/ 2970 f86 1"/>
                <a:gd name="f107" fmla="*/ 4750 f87 1"/>
                <a:gd name="f108" fmla="*/ 40345 f86 1"/>
                <a:gd name="f109" fmla="*/ 3733 f87 1"/>
                <a:gd name="f110" fmla="*/ 41108 f86 1"/>
                <a:gd name="f111" fmla="*/ 2080 f87 1"/>
                <a:gd name="f112" fmla="*/ 42252 f86 1"/>
                <a:gd name="f113" fmla="*/ 1063 f87 1"/>
                <a:gd name="f114" fmla="*/ 43777 f86 1"/>
                <a:gd name="f115" fmla="*/ 46 f87 1"/>
                <a:gd name="f116" fmla="*/ 45176 f86 1"/>
                <a:gd name="f117" fmla="*/ 47337 f86 1"/>
                <a:gd name="f118" fmla="*/ 48862 f86 1"/>
                <a:gd name="f119" fmla="*/ 809 f87 1"/>
                <a:gd name="f120" fmla="*/ 52549 f86 1"/>
                <a:gd name="f121" fmla="+- f88 0 f1"/>
                <a:gd name="f122" fmla="*/ f91 1 107108"/>
                <a:gd name="f123" fmla="*/ f92 1 58461"/>
                <a:gd name="f124" fmla="*/ f93 1 107108"/>
                <a:gd name="f125" fmla="*/ f94 1 58461"/>
                <a:gd name="f126" fmla="*/ f95 1 107108"/>
                <a:gd name="f127" fmla="*/ f96 1 58461"/>
                <a:gd name="f128" fmla="*/ f97 1 107108"/>
                <a:gd name="f129" fmla="*/ f98 1 58461"/>
                <a:gd name="f130" fmla="*/ f99 1 107108"/>
                <a:gd name="f131" fmla="*/ f100 1 58461"/>
                <a:gd name="f132" fmla="*/ f101 1 107108"/>
                <a:gd name="f133" fmla="*/ f102 1 58461"/>
                <a:gd name="f134" fmla="*/ f103 1 107108"/>
                <a:gd name="f135" fmla="*/ f104 1 58461"/>
                <a:gd name="f136" fmla="*/ f105 1 107108"/>
                <a:gd name="f137" fmla="*/ f106 1 58461"/>
                <a:gd name="f138" fmla="*/ f107 1 107108"/>
                <a:gd name="f139" fmla="*/ f108 1 58461"/>
                <a:gd name="f140" fmla="*/ f109 1 107108"/>
                <a:gd name="f141" fmla="*/ f110 1 58461"/>
                <a:gd name="f142" fmla="*/ f111 1 107108"/>
                <a:gd name="f143" fmla="*/ f112 1 58461"/>
                <a:gd name="f144" fmla="*/ f113 1 107108"/>
                <a:gd name="f145" fmla="*/ f114 1 58461"/>
                <a:gd name="f146" fmla="*/ f115 1 107108"/>
                <a:gd name="f147" fmla="*/ f116 1 58461"/>
                <a:gd name="f148" fmla="*/ f117 1 58461"/>
                <a:gd name="f149" fmla="*/ f118 1 58461"/>
                <a:gd name="f150" fmla="*/ f119 1 107108"/>
                <a:gd name="f151" fmla="*/ f120 1 58461"/>
                <a:gd name="f152" fmla="*/ f82 1 f89"/>
                <a:gd name="f153" fmla="*/ f83 1 f89"/>
                <a:gd name="f154" fmla="*/ f82 1 f90"/>
                <a:gd name="f155" fmla="*/ f84 1 f90"/>
                <a:gd name="f156" fmla="*/ f122 1 f89"/>
                <a:gd name="f157" fmla="*/ f123 1 f90"/>
                <a:gd name="f158" fmla="*/ f124 1 f89"/>
                <a:gd name="f159" fmla="*/ f125 1 f90"/>
                <a:gd name="f160" fmla="*/ f126 1 f89"/>
                <a:gd name="f161" fmla="*/ f127 1 f90"/>
                <a:gd name="f162" fmla="*/ f128 1 f89"/>
                <a:gd name="f163" fmla="*/ f129 1 f90"/>
                <a:gd name="f164" fmla="*/ f130 1 f89"/>
                <a:gd name="f165" fmla="*/ f131 1 f90"/>
                <a:gd name="f166" fmla="*/ f132 1 f89"/>
                <a:gd name="f167" fmla="*/ f133 1 f90"/>
                <a:gd name="f168" fmla="*/ f134 1 f89"/>
                <a:gd name="f169" fmla="*/ f135 1 f90"/>
                <a:gd name="f170" fmla="*/ f136 1 f89"/>
                <a:gd name="f171" fmla="*/ f137 1 f90"/>
                <a:gd name="f172" fmla="*/ f138 1 f89"/>
                <a:gd name="f173" fmla="*/ f139 1 f90"/>
                <a:gd name="f174" fmla="*/ f140 1 f89"/>
                <a:gd name="f175" fmla="*/ f141 1 f90"/>
                <a:gd name="f176" fmla="*/ f142 1 f89"/>
                <a:gd name="f177" fmla="*/ f143 1 f90"/>
                <a:gd name="f178" fmla="*/ f144 1 f89"/>
                <a:gd name="f179" fmla="*/ f145 1 f90"/>
                <a:gd name="f180" fmla="*/ f146 1 f89"/>
                <a:gd name="f181" fmla="*/ f147 1 f90"/>
                <a:gd name="f182" fmla="*/ f148 1 f90"/>
                <a:gd name="f183" fmla="*/ f149 1 f90"/>
                <a:gd name="f184" fmla="*/ f150 1 f89"/>
                <a:gd name="f185" fmla="*/ f151 1 f90"/>
                <a:gd name="f186" fmla="*/ f152 f80 1"/>
                <a:gd name="f187" fmla="*/ f153 f80 1"/>
                <a:gd name="f188" fmla="*/ f155 f81 1"/>
                <a:gd name="f189" fmla="*/ f154 f81 1"/>
                <a:gd name="f190" fmla="*/ f156 f80 1"/>
                <a:gd name="f191" fmla="*/ f157 f81 1"/>
                <a:gd name="f192" fmla="*/ f158 f80 1"/>
                <a:gd name="f193" fmla="*/ f159 f81 1"/>
                <a:gd name="f194" fmla="*/ f160 f80 1"/>
                <a:gd name="f195" fmla="*/ f161 f81 1"/>
                <a:gd name="f196" fmla="*/ f162 f80 1"/>
                <a:gd name="f197" fmla="*/ f163 f81 1"/>
                <a:gd name="f198" fmla="*/ f164 f80 1"/>
                <a:gd name="f199" fmla="*/ f165 f81 1"/>
                <a:gd name="f200" fmla="*/ f166 f80 1"/>
                <a:gd name="f201" fmla="*/ f167 f81 1"/>
                <a:gd name="f202" fmla="*/ f168 f80 1"/>
                <a:gd name="f203" fmla="*/ f169 f81 1"/>
                <a:gd name="f204" fmla="*/ f170 f80 1"/>
                <a:gd name="f205" fmla="*/ f171 f81 1"/>
                <a:gd name="f206" fmla="*/ f172 f80 1"/>
                <a:gd name="f207" fmla="*/ f173 f81 1"/>
                <a:gd name="f208" fmla="*/ f174 f80 1"/>
                <a:gd name="f209" fmla="*/ f175 f81 1"/>
                <a:gd name="f210" fmla="*/ f176 f80 1"/>
                <a:gd name="f211" fmla="*/ f177 f81 1"/>
                <a:gd name="f212" fmla="*/ f178 f80 1"/>
                <a:gd name="f213" fmla="*/ f179 f81 1"/>
                <a:gd name="f214" fmla="*/ f180 f80 1"/>
                <a:gd name="f215" fmla="*/ f181 f81 1"/>
                <a:gd name="f216" fmla="*/ f182 f81 1"/>
                <a:gd name="f217" fmla="*/ f183 f81 1"/>
                <a:gd name="f218" fmla="*/ f184 f80 1"/>
                <a:gd name="f219" fmla="*/ f185 f81 1"/>
              </a:gdLst>
              <a:ahLst/>
              <a:cxnLst>
                <a:cxn ang="3cd4">
                  <a:pos x="hc" y="t"/>
                </a:cxn>
                <a:cxn ang="0">
                  <a:pos x="r" y="vc"/>
                </a:cxn>
                <a:cxn ang="cd4">
                  <a:pos x="hc" y="b"/>
                </a:cxn>
                <a:cxn ang="cd2">
                  <a:pos x="l" y="vc"/>
                </a:cxn>
                <a:cxn ang="f121">
                  <a:pos x="f190" y="f191"/>
                </a:cxn>
                <a:cxn ang="f121">
                  <a:pos x="f192" y="f193"/>
                </a:cxn>
                <a:cxn ang="f121">
                  <a:pos x="f192" y="f193"/>
                </a:cxn>
                <a:cxn ang="f121">
                  <a:pos x="f194" y="f195"/>
                </a:cxn>
                <a:cxn ang="f121">
                  <a:pos x="f196" y="f197"/>
                </a:cxn>
                <a:cxn ang="f121">
                  <a:pos x="f198" y="f199"/>
                </a:cxn>
                <a:cxn ang="f121">
                  <a:pos x="f200" y="f201"/>
                </a:cxn>
                <a:cxn ang="f121">
                  <a:pos x="f202" y="f203"/>
                </a:cxn>
                <a:cxn ang="f121">
                  <a:pos x="f204" y="f205"/>
                </a:cxn>
                <a:cxn ang="f121">
                  <a:pos x="f206" y="f207"/>
                </a:cxn>
                <a:cxn ang="f121">
                  <a:pos x="f206" y="f207"/>
                </a:cxn>
                <a:cxn ang="f121">
                  <a:pos x="f208" y="f209"/>
                </a:cxn>
                <a:cxn ang="f121">
                  <a:pos x="f210" y="f211"/>
                </a:cxn>
                <a:cxn ang="f121">
                  <a:pos x="f212" y="f213"/>
                </a:cxn>
                <a:cxn ang="f121">
                  <a:pos x="f214" y="f215"/>
                </a:cxn>
                <a:cxn ang="f121">
                  <a:pos x="f214" y="f216"/>
                </a:cxn>
                <a:cxn ang="f121">
                  <a:pos x="f214" y="f217"/>
                </a:cxn>
                <a:cxn ang="f121">
                  <a:pos x="f214" y="f217"/>
                </a:cxn>
                <a:cxn ang="f121">
                  <a:pos x="f218" y="f219"/>
                </a:cxn>
                <a:cxn ang="f121">
                  <a:pos x="f190" y="f191"/>
                </a:cxn>
              </a:cxnLst>
              <a:rect l="f186" t="f189" r="f187" b="f188"/>
              <a:pathLst>
                <a:path w="107108" h="58461">
                  <a:moveTo>
                    <a:pt x="f8" y="f9"/>
                  </a:moveTo>
                  <a:lnTo>
                    <a:pt x="f10" y="f11"/>
                  </a:lnTo>
                  <a:lnTo>
                    <a:pt x="f10" y="f11"/>
                  </a:lnTo>
                  <a:lnTo>
                    <a:pt x="f12" y="f13"/>
                  </a:lnTo>
                  <a:cubicBezTo>
                    <a:pt x="f14" y="f15"/>
                    <a:pt x="f16" y="f17"/>
                    <a:pt x="f18" y="f19"/>
                  </a:cubicBezTo>
                  <a:cubicBezTo>
                    <a:pt x="f20" y="f21"/>
                    <a:pt x="f22" y="f23"/>
                    <a:pt x="f24" y="f25"/>
                  </a:cubicBezTo>
                  <a:cubicBezTo>
                    <a:pt x="f26" y="f27"/>
                    <a:pt x="f28" y="f29"/>
                    <a:pt x="f30" y="f31"/>
                  </a:cubicBezTo>
                  <a:cubicBezTo>
                    <a:pt x="f32" y="f33"/>
                    <a:pt x="f34" y="f35"/>
                    <a:pt x="f36" y="f37"/>
                  </a:cubicBezTo>
                  <a:lnTo>
                    <a:pt x="f38" y="f39"/>
                  </a:lnTo>
                  <a:lnTo>
                    <a:pt x="f40" y="f41"/>
                  </a:lnTo>
                  <a:lnTo>
                    <a:pt x="f40" y="f41"/>
                  </a:lnTo>
                  <a:cubicBezTo>
                    <a:pt x="f40" y="f41"/>
                    <a:pt x="f42" y="f41"/>
                    <a:pt x="f43" y="f44"/>
                  </a:cubicBezTo>
                  <a:cubicBezTo>
                    <a:pt x="f45" y="f46"/>
                    <a:pt x="f47" y="f48"/>
                    <a:pt x="f49" y="f50"/>
                  </a:cubicBezTo>
                  <a:cubicBezTo>
                    <a:pt x="f51" y="f52"/>
                    <a:pt x="f53" y="f54"/>
                    <a:pt x="f55" y="f56"/>
                  </a:cubicBezTo>
                  <a:cubicBezTo>
                    <a:pt x="f57" y="f58"/>
                    <a:pt x="f59" y="f60"/>
                    <a:pt x="f61" y="f62"/>
                  </a:cubicBezTo>
                  <a:cubicBezTo>
                    <a:pt x="f63" y="f64"/>
                    <a:pt x="f63" y="f65"/>
                    <a:pt x="f61" y="f66"/>
                  </a:cubicBezTo>
                  <a:cubicBezTo>
                    <a:pt x="f61" y="f66"/>
                    <a:pt x="f61" y="f67"/>
                    <a:pt x="f61" y="f68"/>
                  </a:cubicBezTo>
                  <a:lnTo>
                    <a:pt x="f61" y="f68"/>
                  </a:lnTo>
                  <a:cubicBezTo>
                    <a:pt x="f69" y="f70"/>
                    <a:pt x="f71" y="f72"/>
                    <a:pt x="f73" y="f74"/>
                  </a:cubicBez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5" name="Freeform: Shape 619">
              <a:extLst>
                <a:ext uri="{FF2B5EF4-FFF2-40B4-BE49-F238E27FC236}">
                  <a16:creationId xmlns:a16="http://schemas.microsoft.com/office/drawing/2014/main" id="{38D0777D-0D8E-5E53-66A3-9CA8216DDD35}"/>
                </a:ext>
              </a:extLst>
            </p:cNvPr>
            <p:cNvSpPr/>
            <p:nvPr/>
          </p:nvSpPr>
          <p:spPr>
            <a:xfrm flipH="1">
              <a:off x="11028953" y="3868414"/>
              <a:ext cx="17711" cy="10817"/>
            </a:xfrm>
            <a:custGeom>
              <a:avLst/>
              <a:gdLst>
                <a:gd name="f0" fmla="val 10800000"/>
                <a:gd name="f1" fmla="val 5400000"/>
                <a:gd name="f2" fmla="val 180"/>
                <a:gd name="f3" fmla="val w"/>
                <a:gd name="f4" fmla="val h"/>
                <a:gd name="f5" fmla="val 0"/>
                <a:gd name="f6" fmla="val 17709"/>
                <a:gd name="f7" fmla="val 10814"/>
                <a:gd name="f8" fmla="val 16911"/>
                <a:gd name="f9" fmla="val 9543"/>
                <a:gd name="f10" fmla="val 16965"/>
                <a:gd name="f11" fmla="val 8869"/>
                <a:gd name="f12" fmla="val 8183"/>
                <a:gd name="f13" fmla="val 7509"/>
                <a:gd name="f14" fmla="val 16968"/>
                <a:gd name="f15" fmla="val 7001"/>
                <a:gd name="f16" fmla="val 6492"/>
                <a:gd name="f17" fmla="val 5983"/>
                <a:gd name="f18" fmla="val 16708"/>
                <a:gd name="f19" fmla="val 5450"/>
                <a:gd name="f20" fmla="val 16453"/>
                <a:gd name="f21" fmla="val 4941"/>
                <a:gd name="f22" fmla="val 16148"/>
                <a:gd name="f23" fmla="val 4458"/>
                <a:gd name="f24" fmla="val 15854"/>
                <a:gd name="f25" fmla="val 3924"/>
                <a:gd name="f26" fmla="val 15513"/>
                <a:gd name="f27" fmla="val 3416"/>
                <a:gd name="f28" fmla="val 15130"/>
                <a:gd name="f29" fmla="val 2933"/>
                <a:gd name="f30" fmla="val 13687"/>
                <a:gd name="f31" fmla="val 1242"/>
                <a:gd name="f32" fmla="val 11629"/>
                <a:gd name="f33" fmla="val 187"/>
                <a:gd name="f34" fmla="val 9409"/>
                <a:gd name="f35" fmla="val 9"/>
                <a:gd name="f36" fmla="val 4428"/>
                <a:gd name="f37" fmla="val -207"/>
                <a:gd name="f38" fmla="val 216"/>
                <a:gd name="f39" fmla="val 3657"/>
                <a:gd name="f40" fmla="val 1"/>
                <a:gd name="f41" fmla="val 8641"/>
                <a:gd name="f42" fmla="val 8653"/>
                <a:gd name="f43" fmla="val 206"/>
                <a:gd name="f44" fmla="val 4560"/>
                <a:gd name="f45" fmla="val 4411"/>
                <a:gd name="f46" fmla="val 695"/>
                <a:gd name="f47" fmla="val 9392"/>
                <a:gd name="f48" fmla="val 899"/>
                <a:gd name="f49" fmla="val 9399"/>
                <a:gd name="f50" fmla="val 9404"/>
                <a:gd name="f51" fmla="val 14422"/>
                <a:gd name="f52" fmla="val 1369"/>
                <a:gd name="f53" fmla="val 18115"/>
                <a:gd name="f54" fmla="val 5793"/>
                <a:gd name="f55" fmla="val 17673"/>
                <a:gd name="f56" fmla="+- 0 0 -90"/>
                <a:gd name="f57" fmla="*/ f3 1 17709"/>
                <a:gd name="f58" fmla="*/ f4 1 10814"/>
                <a:gd name="f59" fmla="val f5"/>
                <a:gd name="f60" fmla="val f6"/>
                <a:gd name="f61" fmla="val f7"/>
                <a:gd name="f62" fmla="*/ f56 f0 1"/>
                <a:gd name="f63" fmla="+- f61 0 f59"/>
                <a:gd name="f64" fmla="+- f60 0 f59"/>
                <a:gd name="f65" fmla="*/ f62 1 f2"/>
                <a:gd name="f66" fmla="*/ f64 1 17709"/>
                <a:gd name="f67" fmla="*/ f63 1 10814"/>
                <a:gd name="f68" fmla="*/ 16911 f64 1"/>
                <a:gd name="f69" fmla="*/ 9543 f63 1"/>
                <a:gd name="f70" fmla="*/ 7509 f63 1"/>
                <a:gd name="f71" fmla="*/ 5983 f63 1"/>
                <a:gd name="f72" fmla="*/ 16148 f64 1"/>
                <a:gd name="f73" fmla="*/ 4458 f63 1"/>
                <a:gd name="f74" fmla="*/ 15130 f64 1"/>
                <a:gd name="f75" fmla="*/ 2933 f63 1"/>
                <a:gd name="f76" fmla="*/ 9409 f64 1"/>
                <a:gd name="f77" fmla="*/ 9 f63 1"/>
                <a:gd name="f78" fmla="*/ 1 f64 1"/>
                <a:gd name="f79" fmla="*/ 8641 f63 1"/>
                <a:gd name="f80" fmla="*/ 0 f64 1"/>
                <a:gd name="f81" fmla="*/ 8653 f63 1"/>
                <a:gd name="f82" fmla="*/ 9392 f64 1"/>
                <a:gd name="f83" fmla="*/ 899 f63 1"/>
                <a:gd name="f84" fmla="*/ 17673 f64 1"/>
                <a:gd name="f85" fmla="*/ 10814 f63 1"/>
                <a:gd name="f86" fmla="+- f65 0 f1"/>
                <a:gd name="f87" fmla="*/ f68 1 17709"/>
                <a:gd name="f88" fmla="*/ f69 1 10814"/>
                <a:gd name="f89" fmla="*/ f70 1 10814"/>
                <a:gd name="f90" fmla="*/ f71 1 10814"/>
                <a:gd name="f91" fmla="*/ f72 1 17709"/>
                <a:gd name="f92" fmla="*/ f73 1 10814"/>
                <a:gd name="f93" fmla="*/ f74 1 17709"/>
                <a:gd name="f94" fmla="*/ f75 1 10814"/>
                <a:gd name="f95" fmla="*/ f76 1 17709"/>
                <a:gd name="f96" fmla="*/ f77 1 10814"/>
                <a:gd name="f97" fmla="*/ f78 1 17709"/>
                <a:gd name="f98" fmla="*/ f79 1 10814"/>
                <a:gd name="f99" fmla="*/ f80 1 17709"/>
                <a:gd name="f100" fmla="*/ f81 1 10814"/>
                <a:gd name="f101" fmla="*/ f82 1 17709"/>
                <a:gd name="f102" fmla="*/ f83 1 10814"/>
                <a:gd name="f103" fmla="*/ f84 1 17709"/>
                <a:gd name="f104" fmla="*/ f85 1 10814"/>
                <a:gd name="f105" fmla="*/ f59 1 f66"/>
                <a:gd name="f106" fmla="*/ f60 1 f66"/>
                <a:gd name="f107" fmla="*/ f59 1 f67"/>
                <a:gd name="f108" fmla="*/ f61 1 f67"/>
                <a:gd name="f109" fmla="*/ f87 1 f66"/>
                <a:gd name="f110" fmla="*/ f88 1 f67"/>
                <a:gd name="f111" fmla="*/ f89 1 f67"/>
                <a:gd name="f112" fmla="*/ f90 1 f67"/>
                <a:gd name="f113" fmla="*/ f91 1 f66"/>
                <a:gd name="f114" fmla="*/ f92 1 f67"/>
                <a:gd name="f115" fmla="*/ f93 1 f66"/>
                <a:gd name="f116" fmla="*/ f94 1 f67"/>
                <a:gd name="f117" fmla="*/ f95 1 f66"/>
                <a:gd name="f118" fmla="*/ f96 1 f67"/>
                <a:gd name="f119" fmla="*/ f97 1 f66"/>
                <a:gd name="f120" fmla="*/ f98 1 f67"/>
                <a:gd name="f121" fmla="*/ f99 1 f66"/>
                <a:gd name="f122" fmla="*/ f100 1 f67"/>
                <a:gd name="f123" fmla="*/ f101 1 f66"/>
                <a:gd name="f124" fmla="*/ f102 1 f67"/>
                <a:gd name="f125" fmla="*/ f103 1 f66"/>
                <a:gd name="f126" fmla="*/ f104 1 f67"/>
                <a:gd name="f127" fmla="*/ f105 f57 1"/>
                <a:gd name="f128" fmla="*/ f106 f57 1"/>
                <a:gd name="f129" fmla="*/ f108 f58 1"/>
                <a:gd name="f130" fmla="*/ f107 f58 1"/>
                <a:gd name="f131" fmla="*/ f109 f57 1"/>
                <a:gd name="f132" fmla="*/ f110 f58 1"/>
                <a:gd name="f133" fmla="*/ f111 f58 1"/>
                <a:gd name="f134" fmla="*/ f112 f58 1"/>
                <a:gd name="f135" fmla="*/ f113 f57 1"/>
                <a:gd name="f136" fmla="*/ f114 f58 1"/>
                <a:gd name="f137" fmla="*/ f115 f57 1"/>
                <a:gd name="f138" fmla="*/ f116 f58 1"/>
                <a:gd name="f139" fmla="*/ f117 f57 1"/>
                <a:gd name="f140" fmla="*/ f118 f58 1"/>
                <a:gd name="f141" fmla="*/ f119 f57 1"/>
                <a:gd name="f142" fmla="*/ f120 f58 1"/>
                <a:gd name="f143" fmla="*/ f121 f57 1"/>
                <a:gd name="f144" fmla="*/ f122 f58 1"/>
                <a:gd name="f145" fmla="*/ f123 f57 1"/>
                <a:gd name="f146" fmla="*/ f124 f58 1"/>
                <a:gd name="f147" fmla="*/ f125 f57 1"/>
                <a:gd name="f148" fmla="*/ f126 f58 1"/>
              </a:gdLst>
              <a:ahLst/>
              <a:cxnLst>
                <a:cxn ang="3cd4">
                  <a:pos x="hc" y="t"/>
                </a:cxn>
                <a:cxn ang="0">
                  <a:pos x="r" y="vc"/>
                </a:cxn>
                <a:cxn ang="cd4">
                  <a:pos x="hc" y="b"/>
                </a:cxn>
                <a:cxn ang="cd2">
                  <a:pos x="l" y="vc"/>
                </a:cxn>
                <a:cxn ang="f86">
                  <a:pos x="f131" y="f132"/>
                </a:cxn>
                <a:cxn ang="f86">
                  <a:pos x="f131" y="f133"/>
                </a:cxn>
                <a:cxn ang="f86">
                  <a:pos x="f131" y="f134"/>
                </a:cxn>
                <a:cxn ang="f86">
                  <a:pos x="f135" y="f136"/>
                </a:cxn>
                <a:cxn ang="f86">
                  <a:pos x="f137" y="f138"/>
                </a:cxn>
                <a:cxn ang="f86">
                  <a:pos x="f139" y="f140"/>
                </a:cxn>
                <a:cxn ang="f86">
                  <a:pos x="f141" y="f142"/>
                </a:cxn>
                <a:cxn ang="f86">
                  <a:pos x="f143" y="f144"/>
                </a:cxn>
                <a:cxn ang="f86">
                  <a:pos x="f143" y="f132"/>
                </a:cxn>
                <a:cxn ang="f86">
                  <a:pos x="f145" y="f146"/>
                </a:cxn>
                <a:cxn ang="f86">
                  <a:pos x="f139" y="f146"/>
                </a:cxn>
                <a:cxn ang="f86">
                  <a:pos x="f147" y="f148"/>
                </a:cxn>
                <a:cxn ang="f86">
                  <a:pos x="f147" y="f132"/>
                </a:cxn>
              </a:cxnLst>
              <a:rect l="f127" t="f130" r="f128" b="f129"/>
              <a:pathLst>
                <a:path w="17709" h="10814">
                  <a:moveTo>
                    <a:pt x="f8" y="f9"/>
                  </a:moveTo>
                  <a:cubicBezTo>
                    <a:pt x="f10" y="f11"/>
                    <a:pt x="f10" y="f12"/>
                    <a:pt x="f8" y="f13"/>
                  </a:cubicBezTo>
                  <a:cubicBezTo>
                    <a:pt x="f14" y="f15"/>
                    <a:pt x="f14" y="f16"/>
                    <a:pt x="f8" y="f17"/>
                  </a:cubicBezTo>
                  <a:cubicBezTo>
                    <a:pt x="f18" y="f19"/>
                    <a:pt x="f20" y="f21"/>
                    <a:pt x="f22" y="f23"/>
                  </a:cubicBezTo>
                  <a:cubicBezTo>
                    <a:pt x="f24" y="f25"/>
                    <a:pt x="f26" y="f27"/>
                    <a:pt x="f28" y="f29"/>
                  </a:cubicBezTo>
                  <a:cubicBezTo>
                    <a:pt x="f30" y="f31"/>
                    <a:pt x="f32" y="f33"/>
                    <a:pt x="f34" y="f35"/>
                  </a:cubicBezTo>
                  <a:cubicBezTo>
                    <a:pt x="f36" y="f37"/>
                    <a:pt x="f38" y="f39"/>
                    <a:pt x="f40" y="f41"/>
                  </a:cubicBezTo>
                  <a:cubicBezTo>
                    <a:pt x="f5" y="f41"/>
                    <a:pt x="f5" y="f42"/>
                    <a:pt x="f5" y="f42"/>
                  </a:cubicBezTo>
                  <a:lnTo>
                    <a:pt x="f5" y="f9"/>
                  </a:lnTo>
                  <a:cubicBezTo>
                    <a:pt x="f43" y="f44"/>
                    <a:pt x="f45" y="f46"/>
                    <a:pt x="f47" y="f48"/>
                  </a:cubicBezTo>
                  <a:cubicBezTo>
                    <a:pt x="f49" y="f48"/>
                    <a:pt x="f50" y="f48"/>
                    <a:pt x="f34" y="f48"/>
                  </a:cubicBezTo>
                  <a:cubicBezTo>
                    <a:pt x="f51" y="f52"/>
                    <a:pt x="f53" y="f54"/>
                    <a:pt x="f55" y="f7"/>
                  </a:cubicBezTo>
                  <a:lnTo>
                    <a:pt x="f5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6" name="Freeform: Shape 620">
              <a:extLst>
                <a:ext uri="{FF2B5EF4-FFF2-40B4-BE49-F238E27FC236}">
                  <a16:creationId xmlns:a16="http://schemas.microsoft.com/office/drawing/2014/main" id="{B0AFF67E-4971-6F9E-2A42-66003F8A8C3D}"/>
                </a:ext>
              </a:extLst>
            </p:cNvPr>
            <p:cNvSpPr/>
            <p:nvPr/>
          </p:nvSpPr>
          <p:spPr>
            <a:xfrm flipH="1">
              <a:off x="11030352" y="3869311"/>
              <a:ext cx="19010" cy="41970"/>
            </a:xfrm>
            <a:custGeom>
              <a:avLst/>
              <a:gdLst>
                <a:gd name="f0" fmla="val 10800000"/>
                <a:gd name="f1" fmla="val 5400000"/>
                <a:gd name="f2" fmla="val 180"/>
                <a:gd name="f3" fmla="val w"/>
                <a:gd name="f4" fmla="val h"/>
                <a:gd name="f5" fmla="val 0"/>
                <a:gd name="f6" fmla="val 19014"/>
                <a:gd name="f7" fmla="val 41968"/>
                <a:gd name="f8" fmla="val 8553"/>
                <a:gd name="f9" fmla="val 41960"/>
                <a:gd name="f10" fmla="val 13534"/>
                <a:gd name="f11" fmla="val 42176"/>
                <a:gd name="f12" fmla="val 17746"/>
                <a:gd name="f13" fmla="val 38311"/>
                <a:gd name="f14" fmla="val 17960"/>
                <a:gd name="f15" fmla="val 33328"/>
                <a:gd name="f16" fmla="val 17962"/>
                <a:gd name="f17" fmla="val 33315"/>
                <a:gd name="f18" fmla="val 18979"/>
                <a:gd name="f19" fmla="val 19840"/>
                <a:gd name="f20" fmla="val 15518"/>
                <a:gd name="f21" fmla="val 9924"/>
                <a:gd name="f22" fmla="val 19420"/>
                <a:gd name="f23" fmla="val 4903"/>
                <a:gd name="f24" fmla="val 15728"/>
                <a:gd name="f25" fmla="val 479"/>
                <a:gd name="f26" fmla="val 10714"/>
                <a:gd name="f27" fmla="val 9"/>
                <a:gd name="f28" fmla="val 5733"/>
                <a:gd name="f29" fmla="val -207"/>
                <a:gd name="f30" fmla="val 1522"/>
                <a:gd name="f31" fmla="val 3657"/>
                <a:gd name="f32" fmla="val 1307"/>
                <a:gd name="f33" fmla="val 8641"/>
                <a:gd name="f34" fmla="val 1306"/>
                <a:gd name="f35" fmla="val 8653"/>
                <a:gd name="f36" fmla="val 12086"/>
                <a:gd name="f37" fmla="val 34"/>
                <a:gd name="f38" fmla="val 32044"/>
                <a:gd name="f39" fmla="val -398"/>
                <a:gd name="f40" fmla="val 37078"/>
                <a:gd name="f41" fmla="val 3335"/>
                <a:gd name="f42" fmla="val 41515"/>
                <a:gd name="f43" fmla="val 8372"/>
                <a:gd name="f44" fmla="val 41947"/>
                <a:gd name="f45" fmla="val 8432"/>
                <a:gd name="f46" fmla="val 8493"/>
                <a:gd name="f47" fmla="+- 0 0 -90"/>
                <a:gd name="f48" fmla="*/ f3 1 19014"/>
                <a:gd name="f49" fmla="*/ f4 1 41968"/>
                <a:gd name="f50" fmla="val f5"/>
                <a:gd name="f51" fmla="val f6"/>
                <a:gd name="f52" fmla="val f7"/>
                <a:gd name="f53" fmla="*/ f47 f0 1"/>
                <a:gd name="f54" fmla="+- f52 0 f50"/>
                <a:gd name="f55" fmla="+- f51 0 f50"/>
                <a:gd name="f56" fmla="*/ f53 1 f2"/>
                <a:gd name="f57" fmla="*/ f55 1 19014"/>
                <a:gd name="f58" fmla="*/ f54 1 41968"/>
                <a:gd name="f59" fmla="*/ 8553 f55 1"/>
                <a:gd name="f60" fmla="*/ 41960 f54 1"/>
                <a:gd name="f61" fmla="*/ 17960 f55 1"/>
                <a:gd name="f62" fmla="*/ 33328 f54 1"/>
                <a:gd name="f63" fmla="*/ 17962 f55 1"/>
                <a:gd name="f64" fmla="*/ 33315 f54 1"/>
                <a:gd name="f65" fmla="*/ 18979 f55 1"/>
                <a:gd name="f66" fmla="*/ 19840 f54 1"/>
                <a:gd name="f67" fmla="*/ 15518 f54 1"/>
                <a:gd name="f68" fmla="*/ 9924 f54 1"/>
                <a:gd name="f69" fmla="*/ 10714 f55 1"/>
                <a:gd name="f70" fmla="*/ 9 f54 1"/>
                <a:gd name="f71" fmla="*/ 1307 f55 1"/>
                <a:gd name="f72" fmla="*/ 8641 f54 1"/>
                <a:gd name="f73" fmla="*/ 1306 f55 1"/>
                <a:gd name="f74" fmla="*/ 8653 f54 1"/>
                <a:gd name="f75" fmla="*/ 12086 f54 1"/>
                <a:gd name="f76" fmla="*/ 34 f55 1"/>
                <a:gd name="f77" fmla="*/ 32044 f54 1"/>
                <a:gd name="f78" fmla="*/ 8372 f55 1"/>
                <a:gd name="f79" fmla="*/ 41947 f54 1"/>
                <a:gd name="f80" fmla="+- f56 0 f1"/>
                <a:gd name="f81" fmla="*/ f59 1 19014"/>
                <a:gd name="f82" fmla="*/ f60 1 41968"/>
                <a:gd name="f83" fmla="*/ f61 1 19014"/>
                <a:gd name="f84" fmla="*/ f62 1 41968"/>
                <a:gd name="f85" fmla="*/ f63 1 19014"/>
                <a:gd name="f86" fmla="*/ f64 1 41968"/>
                <a:gd name="f87" fmla="*/ f65 1 19014"/>
                <a:gd name="f88" fmla="*/ f66 1 41968"/>
                <a:gd name="f89" fmla="*/ f67 1 41968"/>
                <a:gd name="f90" fmla="*/ f68 1 41968"/>
                <a:gd name="f91" fmla="*/ f69 1 19014"/>
                <a:gd name="f92" fmla="*/ f70 1 41968"/>
                <a:gd name="f93" fmla="*/ f71 1 19014"/>
                <a:gd name="f94" fmla="*/ f72 1 41968"/>
                <a:gd name="f95" fmla="*/ f73 1 19014"/>
                <a:gd name="f96" fmla="*/ f74 1 41968"/>
                <a:gd name="f97" fmla="*/ f75 1 41968"/>
                <a:gd name="f98" fmla="*/ f76 1 19014"/>
                <a:gd name="f99" fmla="*/ f77 1 41968"/>
                <a:gd name="f100" fmla="*/ f78 1 19014"/>
                <a:gd name="f101" fmla="*/ f79 1 41968"/>
                <a:gd name="f102" fmla="*/ f50 1 f57"/>
                <a:gd name="f103" fmla="*/ f51 1 f57"/>
                <a:gd name="f104" fmla="*/ f50 1 f58"/>
                <a:gd name="f105" fmla="*/ f52 1 f58"/>
                <a:gd name="f106" fmla="*/ f81 1 f57"/>
                <a:gd name="f107" fmla="*/ f82 1 f58"/>
                <a:gd name="f108" fmla="*/ f83 1 f57"/>
                <a:gd name="f109" fmla="*/ f84 1 f58"/>
                <a:gd name="f110" fmla="*/ f85 1 f57"/>
                <a:gd name="f111" fmla="*/ f86 1 f58"/>
                <a:gd name="f112" fmla="*/ f87 1 f57"/>
                <a:gd name="f113" fmla="*/ f88 1 f58"/>
                <a:gd name="f114" fmla="*/ f89 1 f58"/>
                <a:gd name="f115" fmla="*/ f90 1 f58"/>
                <a:gd name="f116" fmla="*/ f91 1 f57"/>
                <a:gd name="f117" fmla="*/ f92 1 f58"/>
                <a:gd name="f118" fmla="*/ f93 1 f57"/>
                <a:gd name="f119" fmla="*/ f94 1 f58"/>
                <a:gd name="f120" fmla="*/ f95 1 f57"/>
                <a:gd name="f121" fmla="*/ f96 1 f58"/>
                <a:gd name="f122" fmla="*/ f97 1 f58"/>
                <a:gd name="f123" fmla="*/ f98 1 f57"/>
                <a:gd name="f124" fmla="*/ f99 1 f58"/>
                <a:gd name="f125" fmla="*/ f100 1 f57"/>
                <a:gd name="f126" fmla="*/ f101 1 f58"/>
                <a:gd name="f127" fmla="*/ f102 f48 1"/>
                <a:gd name="f128" fmla="*/ f103 f48 1"/>
                <a:gd name="f129" fmla="*/ f105 f49 1"/>
                <a:gd name="f130" fmla="*/ f104 f49 1"/>
                <a:gd name="f131" fmla="*/ f106 f48 1"/>
                <a:gd name="f132" fmla="*/ f107 f49 1"/>
                <a:gd name="f133" fmla="*/ f108 f48 1"/>
                <a:gd name="f134" fmla="*/ f109 f49 1"/>
                <a:gd name="f135" fmla="*/ f110 f48 1"/>
                <a:gd name="f136" fmla="*/ f111 f49 1"/>
                <a:gd name="f137" fmla="*/ f112 f48 1"/>
                <a:gd name="f138" fmla="*/ f113 f49 1"/>
                <a:gd name="f139" fmla="*/ f114 f49 1"/>
                <a:gd name="f140" fmla="*/ f115 f49 1"/>
                <a:gd name="f141" fmla="*/ f116 f48 1"/>
                <a:gd name="f142" fmla="*/ f117 f49 1"/>
                <a:gd name="f143" fmla="*/ f118 f48 1"/>
                <a:gd name="f144" fmla="*/ f119 f49 1"/>
                <a:gd name="f145" fmla="*/ f120 f48 1"/>
                <a:gd name="f146" fmla="*/ f121 f49 1"/>
                <a:gd name="f147" fmla="*/ f122 f49 1"/>
                <a:gd name="f148" fmla="*/ f123 f48 1"/>
                <a:gd name="f149" fmla="*/ f124 f49 1"/>
                <a:gd name="f150" fmla="*/ f125 f48 1"/>
                <a:gd name="f151" fmla="*/ f126 f49 1"/>
              </a:gdLst>
              <a:ahLst/>
              <a:cxnLst>
                <a:cxn ang="3cd4">
                  <a:pos x="hc" y="t"/>
                </a:cxn>
                <a:cxn ang="0">
                  <a:pos x="r" y="vc"/>
                </a:cxn>
                <a:cxn ang="cd4">
                  <a:pos x="hc" y="b"/>
                </a:cxn>
                <a:cxn ang="cd2">
                  <a:pos x="l" y="vc"/>
                </a:cxn>
                <a:cxn ang="f80">
                  <a:pos x="f131" y="f132"/>
                </a:cxn>
                <a:cxn ang="f80">
                  <a:pos x="f133" y="f134"/>
                </a:cxn>
                <a:cxn ang="f80">
                  <a:pos x="f135" y="f136"/>
                </a:cxn>
                <a:cxn ang="f80">
                  <a:pos x="f137" y="f138"/>
                </a:cxn>
                <a:cxn ang="f80">
                  <a:pos x="f137" y="f139"/>
                </a:cxn>
                <a:cxn ang="f80">
                  <a:pos x="f137" y="f140"/>
                </a:cxn>
                <a:cxn ang="f80">
                  <a:pos x="f141" y="f142"/>
                </a:cxn>
                <a:cxn ang="f80">
                  <a:pos x="f143" y="f144"/>
                </a:cxn>
                <a:cxn ang="f80">
                  <a:pos x="f145" y="f146"/>
                </a:cxn>
                <a:cxn ang="f80">
                  <a:pos x="f145" y="f147"/>
                </a:cxn>
                <a:cxn ang="f80">
                  <a:pos x="f148" y="f149"/>
                </a:cxn>
                <a:cxn ang="f80">
                  <a:pos x="f150" y="f151"/>
                </a:cxn>
                <a:cxn ang="f80">
                  <a:pos x="f131" y="f132"/>
                </a:cxn>
              </a:cxnLst>
              <a:rect l="f127" t="f130" r="f128" b="f129"/>
              <a:pathLst>
                <a:path w="19014" h="41968">
                  <a:moveTo>
                    <a:pt x="f8" y="f9"/>
                  </a:moveTo>
                  <a:cubicBezTo>
                    <a:pt x="f10" y="f11"/>
                    <a:pt x="f12" y="f13"/>
                    <a:pt x="f14" y="f15"/>
                  </a:cubicBezTo>
                  <a:cubicBezTo>
                    <a:pt x="f16" y="f15"/>
                    <a:pt x="f16" y="f17"/>
                    <a:pt x="f16" y="f17"/>
                  </a:cubicBezTo>
                  <a:lnTo>
                    <a:pt x="f18" y="f19"/>
                  </a:lnTo>
                  <a:lnTo>
                    <a:pt x="f18" y="f20"/>
                  </a:lnTo>
                  <a:lnTo>
                    <a:pt x="f18" y="f21"/>
                  </a:lnTo>
                  <a:cubicBezTo>
                    <a:pt x="f22" y="f23"/>
                    <a:pt x="f24" y="f25"/>
                    <a:pt x="f26" y="f27"/>
                  </a:cubicBezTo>
                  <a:cubicBezTo>
                    <a:pt x="f28" y="f29"/>
                    <a:pt x="f30" y="f31"/>
                    <a:pt x="f32" y="f33"/>
                  </a:cubicBezTo>
                  <a:cubicBezTo>
                    <a:pt x="f34" y="f33"/>
                    <a:pt x="f34" y="f35"/>
                    <a:pt x="f34" y="f35"/>
                  </a:cubicBezTo>
                  <a:lnTo>
                    <a:pt x="f34" y="f36"/>
                  </a:lnTo>
                  <a:lnTo>
                    <a:pt x="f37" y="f38"/>
                  </a:lnTo>
                  <a:cubicBezTo>
                    <a:pt x="f39" y="f40"/>
                    <a:pt x="f41" y="f42"/>
                    <a:pt x="f43" y="f44"/>
                  </a:cubicBezTo>
                  <a:cubicBezTo>
                    <a:pt x="f45" y="f44"/>
                    <a:pt x="f4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7" name="Freeform: Shape 621">
              <a:extLst>
                <a:ext uri="{FF2B5EF4-FFF2-40B4-BE49-F238E27FC236}">
                  <a16:creationId xmlns:a16="http://schemas.microsoft.com/office/drawing/2014/main" id="{5D6A44C5-C0B8-76ED-5BF7-9A6A1BDE292E}"/>
                </a:ext>
              </a:extLst>
            </p:cNvPr>
            <p:cNvSpPr/>
            <p:nvPr/>
          </p:nvSpPr>
          <p:spPr>
            <a:xfrm flipH="1">
              <a:off x="11878010" y="1186452"/>
              <a:ext cx="19513" cy="124879"/>
            </a:xfrm>
            <a:custGeom>
              <a:avLst/>
              <a:gdLst>
                <a:gd name="f0" fmla="val 10800000"/>
                <a:gd name="f1" fmla="val 5400000"/>
                <a:gd name="f2" fmla="val 180"/>
                <a:gd name="f3" fmla="val w"/>
                <a:gd name="f4" fmla="val h"/>
                <a:gd name="f5" fmla="val 0"/>
                <a:gd name="f6" fmla="val 19517"/>
                <a:gd name="f7" fmla="val 124881"/>
                <a:gd name="f8" fmla="val 9282"/>
                <a:gd name="f9" fmla="val 115474"/>
                <a:gd name="f10" fmla="val 14263"/>
                <a:gd name="f11" fmla="val 115680"/>
                <a:gd name="f12" fmla="val 18135"/>
                <a:gd name="f13" fmla="val 119884"/>
                <a:gd name="f14" fmla="val 17929"/>
                <a:gd name="f15" fmla="val 124864"/>
                <a:gd name="f16" fmla="val 17928"/>
                <a:gd name="f17" fmla="val 124871"/>
                <a:gd name="f18" fmla="val 124876"/>
                <a:gd name="f19" fmla="val 119288"/>
                <a:gd name="f20" fmla="val 19453"/>
                <a:gd name="f21" fmla="val 16190"/>
                <a:gd name="f22" fmla="val 9961"/>
                <a:gd name="f23" fmla="val 20040"/>
                <a:gd name="f24" fmla="val 5082"/>
                <a:gd name="f25" fmla="val 16560"/>
                <a:gd name="f26" fmla="val 650"/>
                <a:gd name="f27" fmla="val 11678"/>
                <a:gd name="f28" fmla="val 64"/>
                <a:gd name="f29" fmla="val 6799"/>
                <a:gd name="f30" fmla="val -522"/>
                <a:gd name="f31" fmla="val 2366"/>
                <a:gd name="f32" fmla="val 2958"/>
                <a:gd name="f33" fmla="val 1780"/>
                <a:gd name="f34" fmla="val 7838"/>
                <a:gd name="f35" fmla="val 1695"/>
                <a:gd name="f36" fmla="val 8542"/>
                <a:gd name="f37" fmla="val 9255"/>
                <a:gd name="f38" fmla="val 124373"/>
                <a:gd name="f39" fmla="val 69"/>
                <a:gd name="f40" fmla="val 119388"/>
                <a:gd name="f41" fmla="val 4165"/>
                <a:gd name="f42" fmla="val 115403"/>
                <a:gd name="f43" fmla="val 9151"/>
                <a:gd name="f44" fmla="val 115471"/>
                <a:gd name="f45" fmla="val 9194"/>
                <a:gd name="f46" fmla="val 9238"/>
                <a:gd name="f47" fmla="val 115473"/>
                <a:gd name="f48" fmla="+- 0 0 -90"/>
                <a:gd name="f49" fmla="*/ f3 1 19517"/>
                <a:gd name="f50" fmla="*/ f4 1 124881"/>
                <a:gd name="f51" fmla="val f5"/>
                <a:gd name="f52" fmla="val f6"/>
                <a:gd name="f53" fmla="val f7"/>
                <a:gd name="f54" fmla="*/ f48 f0 1"/>
                <a:gd name="f55" fmla="+- f53 0 f51"/>
                <a:gd name="f56" fmla="+- f52 0 f51"/>
                <a:gd name="f57" fmla="*/ f54 1 f2"/>
                <a:gd name="f58" fmla="*/ f56 1 19517"/>
                <a:gd name="f59" fmla="*/ f55 1 124881"/>
                <a:gd name="f60" fmla="*/ 9282 f56 1"/>
                <a:gd name="f61" fmla="*/ 115474 f55 1"/>
                <a:gd name="f62" fmla="*/ 17929 f56 1"/>
                <a:gd name="f63" fmla="*/ 124864 f55 1"/>
                <a:gd name="f64" fmla="*/ 17928 f56 1"/>
                <a:gd name="f65" fmla="*/ 124881 f55 1"/>
                <a:gd name="f66" fmla="*/ 119288 f55 1"/>
                <a:gd name="f67" fmla="*/ 19453 f56 1"/>
                <a:gd name="f68" fmla="*/ 16190 f55 1"/>
                <a:gd name="f69" fmla="*/ 9961 f55 1"/>
                <a:gd name="f70" fmla="*/ 11678 f56 1"/>
                <a:gd name="f71" fmla="*/ 64 f55 1"/>
                <a:gd name="f72" fmla="*/ 1780 f56 1"/>
                <a:gd name="f73" fmla="*/ 7838 f55 1"/>
                <a:gd name="f74" fmla="*/ 0 f56 1"/>
                <a:gd name="f75" fmla="*/ 124373 f55 1"/>
                <a:gd name="f76" fmla="*/ 9151 f56 1"/>
                <a:gd name="f77" fmla="*/ 115471 f55 1"/>
                <a:gd name="f78" fmla="+- f57 0 f1"/>
                <a:gd name="f79" fmla="*/ f60 1 19517"/>
                <a:gd name="f80" fmla="*/ f61 1 124881"/>
                <a:gd name="f81" fmla="*/ f62 1 19517"/>
                <a:gd name="f82" fmla="*/ f63 1 124881"/>
                <a:gd name="f83" fmla="*/ f64 1 19517"/>
                <a:gd name="f84" fmla="*/ f65 1 124881"/>
                <a:gd name="f85" fmla="*/ f66 1 124881"/>
                <a:gd name="f86" fmla="*/ f67 1 19517"/>
                <a:gd name="f87" fmla="*/ f68 1 124881"/>
                <a:gd name="f88" fmla="*/ f69 1 124881"/>
                <a:gd name="f89" fmla="*/ f70 1 19517"/>
                <a:gd name="f90" fmla="*/ f71 1 124881"/>
                <a:gd name="f91" fmla="*/ f72 1 19517"/>
                <a:gd name="f92" fmla="*/ f73 1 124881"/>
                <a:gd name="f93" fmla="*/ f74 1 19517"/>
                <a:gd name="f94" fmla="*/ f75 1 124881"/>
                <a:gd name="f95" fmla="*/ f76 1 19517"/>
                <a:gd name="f96" fmla="*/ f77 1 124881"/>
                <a:gd name="f97" fmla="*/ f51 1 f58"/>
                <a:gd name="f98" fmla="*/ f52 1 f58"/>
                <a:gd name="f99" fmla="*/ f51 1 f59"/>
                <a:gd name="f100" fmla="*/ f53 1 f59"/>
                <a:gd name="f101" fmla="*/ f79 1 f58"/>
                <a:gd name="f102" fmla="*/ f80 1 f59"/>
                <a:gd name="f103" fmla="*/ f81 1 f58"/>
                <a:gd name="f104" fmla="*/ f82 1 f59"/>
                <a:gd name="f105" fmla="*/ f83 1 f58"/>
                <a:gd name="f106" fmla="*/ f84 1 f59"/>
                <a:gd name="f107" fmla="*/ f85 1 f59"/>
                <a:gd name="f108" fmla="*/ f86 1 f58"/>
                <a:gd name="f109" fmla="*/ f87 1 f59"/>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50 1"/>
                <a:gd name="f127" fmla="*/ f105 f49 1"/>
                <a:gd name="f128" fmla="*/ f106 f50 1"/>
                <a:gd name="f129" fmla="*/ f107 f50 1"/>
                <a:gd name="f130" fmla="*/ f108 f49 1"/>
                <a:gd name="f131" fmla="*/ f109 f50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6"/>
                </a:cxn>
                <a:cxn ang="f78">
                  <a:pos x="f127" y="f128"/>
                </a:cxn>
                <a:cxn ang="f78">
                  <a:pos x="f127" y="f129"/>
                </a:cxn>
                <a:cxn ang="f78">
                  <a:pos x="f130" y="f131"/>
                </a:cxn>
                <a:cxn ang="f78">
                  <a:pos x="f130" y="f132"/>
                </a:cxn>
                <a:cxn ang="f78">
                  <a:pos x="f133" y="f134"/>
                </a:cxn>
                <a:cxn ang="f78">
                  <a:pos x="f135" y="f136"/>
                </a:cxn>
                <a:cxn ang="f78">
                  <a:pos x="f135" y="f132"/>
                </a:cxn>
                <a:cxn ang="f78">
                  <a:pos x="f137" y="f138"/>
                </a:cxn>
                <a:cxn ang="f78">
                  <a:pos x="f139" y="f140"/>
                </a:cxn>
                <a:cxn ang="f78">
                  <a:pos x="f123" y="f124"/>
                </a:cxn>
              </a:cxnLst>
              <a:rect l="f119" t="f122" r="f120" b="f121"/>
              <a:pathLst>
                <a:path w="19517" h="124881">
                  <a:moveTo>
                    <a:pt x="f8" y="f9"/>
                  </a:moveTo>
                  <a:cubicBezTo>
                    <a:pt x="f10" y="f11"/>
                    <a:pt x="f12" y="f13"/>
                    <a:pt x="f14" y="f15"/>
                  </a:cubicBezTo>
                  <a:cubicBezTo>
                    <a:pt x="f16" y="f17"/>
                    <a:pt x="f16" y="f18"/>
                    <a:pt x="f16" y="f7"/>
                  </a:cubicBezTo>
                  <a:lnTo>
                    <a:pt x="f16" y="f19"/>
                  </a:lnTo>
                  <a:lnTo>
                    <a:pt x="f20" y="f21"/>
                  </a:lnTo>
                  <a:lnTo>
                    <a:pt x="f20" y="f22"/>
                  </a:lnTo>
                  <a:cubicBezTo>
                    <a:pt x="f23" y="f24"/>
                    <a:pt x="f25" y="f26"/>
                    <a:pt x="f27" y="f28"/>
                  </a:cubicBezTo>
                  <a:cubicBezTo>
                    <a:pt x="f29" y="f30"/>
                    <a:pt x="f31" y="f32"/>
                    <a:pt x="f33" y="f34"/>
                  </a:cubicBezTo>
                  <a:cubicBezTo>
                    <a:pt x="f35" y="f36"/>
                    <a:pt x="f35" y="f37"/>
                    <a:pt x="f33" y="f22"/>
                  </a:cubicBezTo>
                  <a:lnTo>
                    <a:pt x="f5" y="f38"/>
                  </a:lnTo>
                  <a:cubicBezTo>
                    <a:pt x="f39" y="f40"/>
                    <a:pt x="f41" y="f42"/>
                    <a:pt x="f43" y="f44"/>
                  </a:cubicBezTo>
                  <a:cubicBezTo>
                    <a:pt x="f45" y="f44"/>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8" name="Freeform: Shape 622">
              <a:extLst>
                <a:ext uri="{FF2B5EF4-FFF2-40B4-BE49-F238E27FC236}">
                  <a16:creationId xmlns:a16="http://schemas.microsoft.com/office/drawing/2014/main" id="{045DD9FB-5764-3F6F-4D1E-D509B83138DB}"/>
                </a:ext>
              </a:extLst>
            </p:cNvPr>
            <p:cNvSpPr/>
            <p:nvPr/>
          </p:nvSpPr>
          <p:spPr>
            <a:xfrm flipH="1">
              <a:off x="11879665" y="1301118"/>
              <a:ext cx="22951" cy="360694"/>
            </a:xfrm>
            <a:custGeom>
              <a:avLst/>
              <a:gdLst>
                <a:gd name="f0" fmla="val 10800000"/>
                <a:gd name="f1" fmla="val 5400000"/>
                <a:gd name="f2" fmla="val 180"/>
                <a:gd name="f3" fmla="val w"/>
                <a:gd name="f4" fmla="val h"/>
                <a:gd name="f5" fmla="val 0"/>
                <a:gd name="f6" fmla="val 22950"/>
                <a:gd name="f7" fmla="val 360695"/>
                <a:gd name="f8" fmla="val 1653"/>
                <a:gd name="f9" fmla="val 356501"/>
                <a:gd name="f10" fmla="val 1916"/>
                <a:gd name="f11" fmla="val 357088"/>
                <a:gd name="f12" fmla="val 2306"/>
                <a:gd name="f13" fmla="val 357609"/>
                <a:gd name="f14" fmla="val 2797"/>
                <a:gd name="f15" fmla="val 358026"/>
                <a:gd name="f16" fmla="val 4353"/>
                <a:gd name="f17" fmla="val 359604"/>
                <a:gd name="f18" fmla="val 6435"/>
                <a:gd name="f19" fmla="val 360553"/>
                <a:gd name="f20" fmla="val 8646"/>
                <a:gd name="f21" fmla="val 360696"/>
                <a:gd name="f22" fmla="val 13652"/>
                <a:gd name="f23" fmla="val 360626"/>
                <a:gd name="f24" fmla="val 17673"/>
                <a:gd name="f25" fmla="val 356549"/>
                <a:gd name="f26" fmla="val 351543"/>
                <a:gd name="f27" fmla="val 347221"/>
                <a:gd name="f28" fmla="val 22886"/>
                <a:gd name="f29" fmla="val 9961"/>
                <a:gd name="f30" fmla="val 23473"/>
                <a:gd name="f31" fmla="val 5082"/>
                <a:gd name="f32" fmla="val 19993"/>
                <a:gd name="f33" fmla="val 650"/>
                <a:gd name="f34" fmla="val 15111"/>
                <a:gd name="f35" fmla="val 64"/>
                <a:gd name="f36" fmla="val 10231"/>
                <a:gd name="f37" fmla="val -522"/>
                <a:gd name="f38" fmla="val 5799"/>
                <a:gd name="f39" fmla="val 2958"/>
                <a:gd name="f40" fmla="val 5213"/>
                <a:gd name="f41" fmla="val 7838"/>
                <a:gd name="f42" fmla="val 5128"/>
                <a:gd name="f43" fmla="val 8542"/>
                <a:gd name="f44" fmla="val 9255"/>
                <a:gd name="f45" fmla="val 351416"/>
                <a:gd name="f46" fmla="val 352433"/>
                <a:gd name="f47" fmla="val 352941"/>
                <a:gd name="f48" fmla="val 320"/>
                <a:gd name="f49" fmla="val 354221"/>
                <a:gd name="f50" fmla="val 881"/>
                <a:gd name="f51" fmla="val 355429"/>
                <a:gd name="f52" fmla="+- 0 0 -90"/>
                <a:gd name="f53" fmla="*/ f3 1 22950"/>
                <a:gd name="f54" fmla="*/ f4 1 360695"/>
                <a:gd name="f55" fmla="val f5"/>
                <a:gd name="f56" fmla="val f6"/>
                <a:gd name="f57" fmla="val f7"/>
                <a:gd name="f58" fmla="*/ f52 f0 1"/>
                <a:gd name="f59" fmla="+- f57 0 f55"/>
                <a:gd name="f60" fmla="+- f56 0 f55"/>
                <a:gd name="f61" fmla="*/ f58 1 f2"/>
                <a:gd name="f62" fmla="*/ f60 1 22950"/>
                <a:gd name="f63" fmla="*/ f59 1 360695"/>
                <a:gd name="f64" fmla="*/ 1653 f60 1"/>
                <a:gd name="f65" fmla="*/ 356501 f59 1"/>
                <a:gd name="f66" fmla="*/ 2797 f60 1"/>
                <a:gd name="f67" fmla="*/ 358026 f59 1"/>
                <a:gd name="f68" fmla="*/ 8646 f60 1"/>
                <a:gd name="f69" fmla="*/ 360696 f59 1"/>
                <a:gd name="f70" fmla="*/ 17673 f60 1"/>
                <a:gd name="f71" fmla="*/ 351543 f59 1"/>
                <a:gd name="f72" fmla="*/ 347221 f59 1"/>
                <a:gd name="f73" fmla="*/ 22886 f60 1"/>
                <a:gd name="f74" fmla="*/ 9961 f59 1"/>
                <a:gd name="f75" fmla="*/ 15111 f60 1"/>
                <a:gd name="f76" fmla="*/ 64 f59 1"/>
                <a:gd name="f77" fmla="*/ 5213 f60 1"/>
                <a:gd name="f78" fmla="*/ 7838 f59 1"/>
                <a:gd name="f79" fmla="*/ 0 f60 1"/>
                <a:gd name="f80" fmla="*/ 351416 f59 1"/>
                <a:gd name="f81" fmla="*/ 352941 f59 1"/>
                <a:gd name="f82" fmla="+- f61 0 f1"/>
                <a:gd name="f83" fmla="*/ f64 1 22950"/>
                <a:gd name="f84" fmla="*/ f65 1 360695"/>
                <a:gd name="f85" fmla="*/ f66 1 22950"/>
                <a:gd name="f86" fmla="*/ f67 1 360695"/>
                <a:gd name="f87" fmla="*/ f68 1 22950"/>
                <a:gd name="f88" fmla="*/ f69 1 360695"/>
                <a:gd name="f89" fmla="*/ f70 1 22950"/>
                <a:gd name="f90" fmla="*/ f71 1 360695"/>
                <a:gd name="f91" fmla="*/ f72 1 360695"/>
                <a:gd name="f92" fmla="*/ f73 1 22950"/>
                <a:gd name="f93" fmla="*/ f74 1 360695"/>
                <a:gd name="f94" fmla="*/ f75 1 22950"/>
                <a:gd name="f95" fmla="*/ f76 1 360695"/>
                <a:gd name="f96" fmla="*/ f77 1 22950"/>
                <a:gd name="f97" fmla="*/ f78 1 360695"/>
                <a:gd name="f98" fmla="*/ f79 1 22950"/>
                <a:gd name="f99" fmla="*/ f80 1 360695"/>
                <a:gd name="f100" fmla="*/ f81 1 360695"/>
                <a:gd name="f101" fmla="*/ f55 1 f62"/>
                <a:gd name="f102" fmla="*/ f56 1 f62"/>
                <a:gd name="f103" fmla="*/ f55 1 f63"/>
                <a:gd name="f104" fmla="*/ f57 1 f63"/>
                <a:gd name="f105" fmla="*/ f83 1 f62"/>
                <a:gd name="f106" fmla="*/ f84 1 f63"/>
                <a:gd name="f107" fmla="*/ f85 1 f62"/>
                <a:gd name="f108" fmla="*/ f86 1 f63"/>
                <a:gd name="f109" fmla="*/ f87 1 f62"/>
                <a:gd name="f110" fmla="*/ f88 1 f63"/>
                <a:gd name="f111" fmla="*/ f89 1 f62"/>
                <a:gd name="f112" fmla="*/ f90 1 f63"/>
                <a:gd name="f113" fmla="*/ f91 1 f63"/>
                <a:gd name="f114" fmla="*/ f92 1 f62"/>
                <a:gd name="f115" fmla="*/ f93 1 f63"/>
                <a:gd name="f116" fmla="*/ f94 1 f62"/>
                <a:gd name="f117" fmla="*/ f95 1 f63"/>
                <a:gd name="f118" fmla="*/ f96 1 f62"/>
                <a:gd name="f119" fmla="*/ f97 1 f63"/>
                <a:gd name="f120" fmla="*/ f98 1 f62"/>
                <a:gd name="f121" fmla="*/ f99 1 f63"/>
                <a:gd name="f122" fmla="*/ f100 1 f63"/>
                <a:gd name="f123" fmla="*/ f101 f53 1"/>
                <a:gd name="f124" fmla="*/ f102 f53 1"/>
                <a:gd name="f125" fmla="*/ f104 f54 1"/>
                <a:gd name="f126" fmla="*/ f103 f54 1"/>
                <a:gd name="f127" fmla="*/ f105 f53 1"/>
                <a:gd name="f128" fmla="*/ f106 f54 1"/>
                <a:gd name="f129" fmla="*/ f107 f53 1"/>
                <a:gd name="f130" fmla="*/ f108 f54 1"/>
                <a:gd name="f131" fmla="*/ f109 f53 1"/>
                <a:gd name="f132" fmla="*/ f110 f54 1"/>
                <a:gd name="f133" fmla="*/ f111 f53 1"/>
                <a:gd name="f134" fmla="*/ f112 f54 1"/>
                <a:gd name="f135" fmla="*/ f113 f54 1"/>
                <a:gd name="f136" fmla="*/ f114 f53 1"/>
                <a:gd name="f137" fmla="*/ f115 f54 1"/>
                <a:gd name="f138" fmla="*/ f116 f53 1"/>
                <a:gd name="f139" fmla="*/ f117 f54 1"/>
                <a:gd name="f140" fmla="*/ f118 f53 1"/>
                <a:gd name="f141" fmla="*/ f119 f54 1"/>
                <a:gd name="f142" fmla="*/ f120 f53 1"/>
                <a:gd name="f143" fmla="*/ f121 f54 1"/>
                <a:gd name="f144" fmla="*/ f122 f54 1"/>
              </a:gdLst>
              <a:ahLst/>
              <a:cxnLst>
                <a:cxn ang="3cd4">
                  <a:pos x="hc" y="t"/>
                </a:cxn>
                <a:cxn ang="0">
                  <a:pos x="r" y="vc"/>
                </a:cxn>
                <a:cxn ang="cd4">
                  <a:pos x="hc" y="b"/>
                </a:cxn>
                <a:cxn ang="cd2">
                  <a:pos x="l" y="vc"/>
                </a:cxn>
                <a:cxn ang="f82">
                  <a:pos x="f127" y="f128"/>
                </a:cxn>
                <a:cxn ang="f82">
                  <a:pos x="f127" y="f128"/>
                </a:cxn>
                <a:cxn ang="f82">
                  <a:pos x="f129" y="f130"/>
                </a:cxn>
                <a:cxn ang="f82">
                  <a:pos x="f131" y="f132"/>
                </a:cxn>
                <a:cxn ang="f82">
                  <a:pos x="f133" y="f134"/>
                </a:cxn>
                <a:cxn ang="f82">
                  <a:pos x="f133" y="f135"/>
                </a:cxn>
                <a:cxn ang="f82">
                  <a:pos x="f136" y="f137"/>
                </a:cxn>
                <a:cxn ang="f82">
                  <a:pos x="f138" y="f139"/>
                </a:cxn>
                <a:cxn ang="f82">
                  <a:pos x="f140" y="f141"/>
                </a:cxn>
                <a:cxn ang="f82">
                  <a:pos x="f140" y="f137"/>
                </a:cxn>
                <a:cxn ang="f82">
                  <a:pos x="f142" y="f143"/>
                </a:cxn>
                <a:cxn ang="f82">
                  <a:pos x="f142" y="f143"/>
                </a:cxn>
                <a:cxn ang="f82">
                  <a:pos x="f142" y="f144"/>
                </a:cxn>
                <a:cxn ang="f82">
                  <a:pos x="f127" y="f128"/>
                </a:cxn>
              </a:cxnLst>
              <a:rect l="f123" t="f126" r="f124" b="f125"/>
              <a:pathLst>
                <a:path w="22950" h="360695">
                  <a:moveTo>
                    <a:pt x="f8" y="f9"/>
                  </a:moveTo>
                  <a:lnTo>
                    <a:pt x="f8" y="f9"/>
                  </a:lnTo>
                  <a:cubicBezTo>
                    <a:pt x="f10" y="f11"/>
                    <a:pt x="f12" y="f13"/>
                    <a:pt x="f14" y="f15"/>
                  </a:cubicBezTo>
                  <a:cubicBezTo>
                    <a:pt x="f16" y="f17"/>
                    <a:pt x="f18" y="f19"/>
                    <a:pt x="f20" y="f21"/>
                  </a:cubicBezTo>
                  <a:cubicBezTo>
                    <a:pt x="f22" y="f23"/>
                    <a:pt x="f24" y="f25"/>
                    <a:pt x="f24" y="f26"/>
                  </a:cubicBezTo>
                  <a:lnTo>
                    <a:pt x="f24" y="f27"/>
                  </a:lnTo>
                  <a:lnTo>
                    <a:pt x="f28" y="f29"/>
                  </a:lnTo>
                  <a:cubicBezTo>
                    <a:pt x="f30" y="f31"/>
                    <a:pt x="f32" y="f33"/>
                    <a:pt x="f34" y="f35"/>
                  </a:cubicBezTo>
                  <a:cubicBezTo>
                    <a:pt x="f36" y="f37"/>
                    <a:pt x="f38" y="f39"/>
                    <a:pt x="f40" y="f41"/>
                  </a:cubicBezTo>
                  <a:cubicBezTo>
                    <a:pt x="f42" y="f43"/>
                    <a:pt x="f42" y="f44"/>
                    <a:pt x="f40" y="f29"/>
                  </a:cubicBezTo>
                  <a:lnTo>
                    <a:pt x="f5" y="f45"/>
                  </a:lnTo>
                  <a:lnTo>
                    <a:pt x="f5" y="f45"/>
                  </a:lnTo>
                  <a:cubicBezTo>
                    <a:pt x="f5" y="f45"/>
                    <a:pt x="f5" y="f46"/>
                    <a:pt x="f5"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9" name="Freeform: Shape 623">
              <a:extLst>
                <a:ext uri="{FF2B5EF4-FFF2-40B4-BE49-F238E27FC236}">
                  <a16:creationId xmlns:a16="http://schemas.microsoft.com/office/drawing/2014/main" id="{BDFF256A-E7C9-9465-FA9E-E254E291E585}"/>
                </a:ext>
              </a:extLst>
            </p:cNvPr>
            <p:cNvSpPr/>
            <p:nvPr/>
          </p:nvSpPr>
          <p:spPr>
            <a:xfrm flipH="1">
              <a:off x="8295592" y="4234796"/>
              <a:ext cx="124248" cy="470230"/>
            </a:xfrm>
            <a:custGeom>
              <a:avLst/>
              <a:gdLst>
                <a:gd name="f0" fmla="val 10800000"/>
                <a:gd name="f1" fmla="val 5400000"/>
                <a:gd name="f2" fmla="val 180"/>
                <a:gd name="f3" fmla="val w"/>
                <a:gd name="f4" fmla="val h"/>
                <a:gd name="f5" fmla="val 0"/>
                <a:gd name="f6" fmla="val 124248"/>
                <a:gd name="f7" fmla="val 470232"/>
                <a:gd name="f8" fmla="val 6765"/>
                <a:gd name="f9" fmla="val 469977"/>
                <a:gd name="f10" fmla="val 11469"/>
                <a:gd name="f11" fmla="val 471134"/>
                <a:gd name="f12" fmla="val 16225"/>
                <a:gd name="f13" fmla="val 468248"/>
                <a:gd name="f14" fmla="val 17369"/>
                <a:gd name="f15" fmla="val 463545"/>
                <a:gd name="f16" fmla="val 17394"/>
                <a:gd name="f17" fmla="val 463443"/>
                <a:gd name="f18" fmla="val 17420"/>
                <a:gd name="f19" fmla="val 463341"/>
                <a:gd name="f20" fmla="val 17445"/>
                <a:gd name="f21" fmla="val 463240"/>
                <a:gd name="f22" fmla="val 18844"/>
                <a:gd name="f23" fmla="val 457265"/>
                <a:gd name="f24" fmla="val 19861"/>
                <a:gd name="f25" fmla="val 452943"/>
                <a:gd name="f26" fmla="val 120815"/>
                <a:gd name="f27" fmla="val 18942"/>
                <a:gd name="f28" fmla="val 4449"/>
                <a:gd name="f29" fmla="val 123269"/>
                <a:gd name="f30" fmla="val 9191"/>
                <a:gd name="f31" fmla="val 118616"/>
                <a:gd name="f32" fmla="val 12242"/>
                <a:gd name="f33" fmla="val 113873"/>
                <a:gd name="f34" fmla="val 11251"/>
                <a:gd name="f35" fmla="val 113772"/>
                <a:gd name="f36" fmla="val 11238"/>
                <a:gd name="f37" fmla="val 113670"/>
                <a:gd name="f38" fmla="val 11213"/>
                <a:gd name="f39" fmla="val 113568"/>
                <a:gd name="f40" fmla="val 11187"/>
                <a:gd name="f41" fmla="val 108737"/>
                <a:gd name="f42" fmla="val 9827"/>
                <a:gd name="f43" fmla="val 105863"/>
                <a:gd name="f44" fmla="val 4869"/>
                <a:gd name="f45" fmla="val 107084"/>
                <a:gd name="f46" fmla="val 281"/>
                <a:gd name="f47" fmla="val 458790"/>
                <a:gd name="f48" fmla="val -940"/>
                <a:gd name="f49" fmla="val 463659"/>
                <a:gd name="f50" fmla="val 1933"/>
                <a:gd name="f51" fmla="val 468617"/>
                <a:gd name="f52" fmla="+- 0 0 -90"/>
                <a:gd name="f53" fmla="*/ f3 1 124248"/>
                <a:gd name="f54" fmla="*/ f4 1 470232"/>
                <a:gd name="f55" fmla="val f5"/>
                <a:gd name="f56" fmla="val f6"/>
                <a:gd name="f57" fmla="val f7"/>
                <a:gd name="f58" fmla="*/ f52 f0 1"/>
                <a:gd name="f59" fmla="+- f57 0 f55"/>
                <a:gd name="f60" fmla="+- f56 0 f55"/>
                <a:gd name="f61" fmla="*/ f58 1 f2"/>
                <a:gd name="f62" fmla="*/ f60 1 124248"/>
                <a:gd name="f63" fmla="*/ f59 1 470232"/>
                <a:gd name="f64" fmla="*/ 6765 f60 1"/>
                <a:gd name="f65" fmla="*/ 469977 f59 1"/>
                <a:gd name="f66" fmla="*/ 17369 f60 1"/>
                <a:gd name="f67" fmla="*/ 463545 f59 1"/>
                <a:gd name="f68" fmla="*/ 17445 f60 1"/>
                <a:gd name="f69" fmla="*/ 463240 f59 1"/>
                <a:gd name="f70" fmla="*/ 18844 f60 1"/>
                <a:gd name="f71" fmla="*/ 457265 f59 1"/>
                <a:gd name="f72" fmla="*/ 19861 f60 1"/>
                <a:gd name="f73" fmla="*/ 452943 f59 1"/>
                <a:gd name="f74" fmla="*/ 120815 f60 1"/>
                <a:gd name="f75" fmla="*/ 18942 f59 1"/>
                <a:gd name="f76" fmla="*/ 124248 f60 1"/>
                <a:gd name="f77" fmla="*/ 4449 f59 1"/>
                <a:gd name="f78" fmla="*/ 113873 f60 1"/>
                <a:gd name="f79" fmla="*/ 11251 f59 1"/>
                <a:gd name="f80" fmla="*/ 113568 f60 1"/>
                <a:gd name="f81" fmla="*/ 11187 f59 1"/>
                <a:gd name="f82" fmla="*/ 107084 f60 1"/>
                <a:gd name="f83" fmla="*/ 0 f59 1"/>
                <a:gd name="f84" fmla="*/ 281 f60 1"/>
                <a:gd name="f85" fmla="*/ 458790 f59 1"/>
                <a:gd name="f86" fmla="+- f61 0 f1"/>
                <a:gd name="f87" fmla="*/ f64 1 124248"/>
                <a:gd name="f88" fmla="*/ f65 1 470232"/>
                <a:gd name="f89" fmla="*/ f66 1 124248"/>
                <a:gd name="f90" fmla="*/ f67 1 470232"/>
                <a:gd name="f91" fmla="*/ f68 1 124248"/>
                <a:gd name="f92" fmla="*/ f69 1 470232"/>
                <a:gd name="f93" fmla="*/ f70 1 124248"/>
                <a:gd name="f94" fmla="*/ f71 1 470232"/>
                <a:gd name="f95" fmla="*/ f72 1 124248"/>
                <a:gd name="f96" fmla="*/ f73 1 470232"/>
                <a:gd name="f97" fmla="*/ f74 1 124248"/>
                <a:gd name="f98" fmla="*/ f75 1 470232"/>
                <a:gd name="f99" fmla="*/ f76 1 124248"/>
                <a:gd name="f100" fmla="*/ f77 1 470232"/>
                <a:gd name="f101" fmla="*/ f78 1 124248"/>
                <a:gd name="f102" fmla="*/ f79 1 470232"/>
                <a:gd name="f103" fmla="*/ f80 1 124248"/>
                <a:gd name="f104" fmla="*/ f81 1 470232"/>
                <a:gd name="f105" fmla="*/ f82 1 124248"/>
                <a:gd name="f106" fmla="*/ f83 1 470232"/>
                <a:gd name="f107" fmla="*/ f84 1 124248"/>
                <a:gd name="f108" fmla="*/ f85 1 470232"/>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 ang="f86">
                  <a:pos x="f139" y="f140"/>
                </a:cxn>
              </a:cxnLst>
              <a:rect l="f135" t="f138" r="f136" b="f137"/>
              <a:pathLst>
                <a:path w="124248" h="470232">
                  <a:moveTo>
                    <a:pt x="f8" y="f9"/>
                  </a:moveTo>
                  <a:cubicBezTo>
                    <a:pt x="f10" y="f11"/>
                    <a:pt x="f12" y="f13"/>
                    <a:pt x="f14" y="f15"/>
                  </a:cubicBezTo>
                  <a:cubicBezTo>
                    <a:pt x="f16" y="f17"/>
                    <a:pt x="f18" y="f19"/>
                    <a:pt x="f20" y="f21"/>
                  </a:cubicBezTo>
                  <a:lnTo>
                    <a:pt x="f22" y="f23"/>
                  </a:lnTo>
                  <a:lnTo>
                    <a:pt x="f24" y="f25"/>
                  </a:lnTo>
                  <a:lnTo>
                    <a:pt x="f26" y="f27"/>
                  </a:lnTo>
                  <a:lnTo>
                    <a:pt x="f6" y="f28"/>
                  </a:lnTo>
                  <a:cubicBezTo>
                    <a:pt x="f29" y="f30"/>
                    <a:pt x="f31" y="f32"/>
                    <a:pt x="f33" y="f34"/>
                  </a:cubicBezTo>
                  <a:cubicBezTo>
                    <a:pt x="f35" y="f36"/>
                    <a:pt x="f37" y="f38"/>
                    <a:pt x="f39" y="f40"/>
                  </a:cubicBezTo>
                  <a:cubicBezTo>
                    <a:pt x="f41" y="f42"/>
                    <a:pt x="f43" y="f44"/>
                    <a:pt x="f45" y="f5"/>
                  </a:cubicBezTo>
                  <a:lnTo>
                    <a:pt x="f46" y="f47"/>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0" name="Freeform: Shape 624">
              <a:extLst>
                <a:ext uri="{FF2B5EF4-FFF2-40B4-BE49-F238E27FC236}">
                  <a16:creationId xmlns:a16="http://schemas.microsoft.com/office/drawing/2014/main" id="{8DE8707C-9B7F-9C0B-89E7-EECDB1C5B7A0}"/>
                </a:ext>
              </a:extLst>
            </p:cNvPr>
            <p:cNvSpPr/>
            <p:nvPr/>
          </p:nvSpPr>
          <p:spPr>
            <a:xfrm flipH="1">
              <a:off x="10599889" y="1853049"/>
              <a:ext cx="129927" cy="70253"/>
            </a:xfrm>
            <a:custGeom>
              <a:avLst/>
              <a:gdLst>
                <a:gd name="f0" fmla="val 10800000"/>
                <a:gd name="f1" fmla="val 5400000"/>
                <a:gd name="f2" fmla="val 180"/>
                <a:gd name="f3" fmla="val w"/>
                <a:gd name="f4" fmla="val h"/>
                <a:gd name="f5" fmla="val 0"/>
                <a:gd name="f6" fmla="val 129926"/>
                <a:gd name="f7" fmla="val 70256"/>
                <a:gd name="f8" fmla="val 11062"/>
                <a:gd name="f9" fmla="val 57545"/>
                <a:gd name="f10" fmla="val 13325"/>
                <a:gd name="f11" fmla="val 62223"/>
                <a:gd name="f12" fmla="val 11367"/>
                <a:gd name="f13" fmla="val 67842"/>
                <a:gd name="f14" fmla="val 6688"/>
                <a:gd name="f15" fmla="val 70104"/>
                <a:gd name="f16" fmla="val 6573"/>
                <a:gd name="f17" fmla="val 70155"/>
                <a:gd name="f18" fmla="val 6472"/>
                <a:gd name="f19" fmla="val 70206"/>
                <a:gd name="f20" fmla="val 6357"/>
                <a:gd name="f21" fmla="val 70257"/>
                <a:gd name="f22" fmla="val 124222"/>
                <a:gd name="f23" fmla="val 18390"/>
                <a:gd name="f24" fmla="val 129041"/>
                <a:gd name="f25" fmla="val 16274"/>
                <a:gd name="f26" fmla="val 131241"/>
                <a:gd name="f27" fmla="val 10650"/>
                <a:gd name="f28" fmla="val 129117"/>
                <a:gd name="f29" fmla="val 5828"/>
                <a:gd name="f30" fmla="val 129105"/>
                <a:gd name="f31" fmla="val 5777"/>
                <a:gd name="f32" fmla="val 129079"/>
                <a:gd name="f33" fmla="val 5728"/>
                <a:gd name="f34" fmla="val 129054"/>
                <a:gd name="f35" fmla="val 5678"/>
                <a:gd name="f36" fmla="val 127414"/>
                <a:gd name="f37" fmla="val 1194"/>
                <a:gd name="f38" fmla="val 122455"/>
                <a:gd name="f39" fmla="val -1112"/>
                <a:gd name="f40" fmla="val 117967"/>
                <a:gd name="f41" fmla="val 528"/>
                <a:gd name="f42" fmla="val 117801"/>
                <a:gd name="f43" fmla="val 587"/>
                <a:gd name="f44" fmla="val 117636"/>
                <a:gd name="f45" fmla="val 652"/>
                <a:gd name="f46" fmla="val 117483"/>
                <a:gd name="f47" fmla="val 720"/>
                <a:gd name="f48" fmla="val 112525"/>
                <a:gd name="f49" fmla="val 2881"/>
                <a:gd name="f50" fmla="val 3306"/>
                <a:gd name="f51" fmla="val 50934"/>
                <a:gd name="f52" fmla="val 52460"/>
                <a:gd name="f53" fmla="val 4450"/>
                <a:gd name="f54" fmla="val 50909"/>
                <a:gd name="f55" fmla="val 9345"/>
                <a:gd name="f56" fmla="val 53146"/>
                <a:gd name="f57" fmla="+- 0 0 -90"/>
                <a:gd name="f58" fmla="*/ f3 1 129926"/>
                <a:gd name="f59" fmla="*/ f4 1 70256"/>
                <a:gd name="f60" fmla="val f5"/>
                <a:gd name="f61" fmla="val f6"/>
                <a:gd name="f62" fmla="val f7"/>
                <a:gd name="f63" fmla="*/ f57 f0 1"/>
                <a:gd name="f64" fmla="+- f62 0 f60"/>
                <a:gd name="f65" fmla="+- f61 0 f60"/>
                <a:gd name="f66" fmla="*/ f63 1 f2"/>
                <a:gd name="f67" fmla="*/ f65 1 129926"/>
                <a:gd name="f68" fmla="*/ f64 1 70256"/>
                <a:gd name="f69" fmla="*/ 11062 f65 1"/>
                <a:gd name="f70" fmla="*/ 57545 f64 1"/>
                <a:gd name="f71" fmla="*/ 6688 f65 1"/>
                <a:gd name="f72" fmla="*/ 70104 f64 1"/>
                <a:gd name="f73" fmla="*/ 6357 f65 1"/>
                <a:gd name="f74" fmla="*/ 70257 f64 1"/>
                <a:gd name="f75" fmla="*/ 124222 f65 1"/>
                <a:gd name="f76" fmla="*/ 18390 f64 1"/>
                <a:gd name="f77" fmla="*/ 129117 f65 1"/>
                <a:gd name="f78" fmla="*/ 5828 f64 1"/>
                <a:gd name="f79" fmla="*/ 129054 f65 1"/>
                <a:gd name="f80" fmla="*/ 5678 f64 1"/>
                <a:gd name="f81" fmla="*/ 117967 f65 1"/>
                <a:gd name="f82" fmla="*/ 528 f64 1"/>
                <a:gd name="f83" fmla="*/ 117483 f65 1"/>
                <a:gd name="f84" fmla="*/ 720 f64 1"/>
                <a:gd name="f85" fmla="*/ 112525 f65 1"/>
                <a:gd name="f86" fmla="*/ 2881 f64 1"/>
                <a:gd name="f87" fmla="*/ 3306 f65 1"/>
                <a:gd name="f88" fmla="*/ 50934 f64 1"/>
                <a:gd name="f89" fmla="*/ 0 f65 1"/>
                <a:gd name="f90" fmla="*/ 52460 f64 1"/>
                <a:gd name="f91" fmla="+- f66 0 f1"/>
                <a:gd name="f92" fmla="*/ f69 1 129926"/>
                <a:gd name="f93" fmla="*/ f70 1 70256"/>
                <a:gd name="f94" fmla="*/ f71 1 129926"/>
                <a:gd name="f95" fmla="*/ f72 1 70256"/>
                <a:gd name="f96" fmla="*/ f73 1 129926"/>
                <a:gd name="f97" fmla="*/ f74 1 70256"/>
                <a:gd name="f98" fmla="*/ f75 1 129926"/>
                <a:gd name="f99" fmla="*/ f76 1 70256"/>
                <a:gd name="f100" fmla="*/ f77 1 129926"/>
                <a:gd name="f101" fmla="*/ f78 1 70256"/>
                <a:gd name="f102" fmla="*/ f79 1 129926"/>
                <a:gd name="f103" fmla="*/ f80 1 70256"/>
                <a:gd name="f104" fmla="*/ f81 1 129926"/>
                <a:gd name="f105" fmla="*/ f82 1 70256"/>
                <a:gd name="f106" fmla="*/ f83 1 129926"/>
                <a:gd name="f107" fmla="*/ f84 1 70256"/>
                <a:gd name="f108" fmla="*/ f85 1 129926"/>
                <a:gd name="f109" fmla="*/ f86 1 70256"/>
                <a:gd name="f110" fmla="*/ f87 1 129926"/>
                <a:gd name="f111" fmla="*/ f88 1 70256"/>
                <a:gd name="f112" fmla="*/ f89 1 129926"/>
                <a:gd name="f113" fmla="*/ f90 1 70256"/>
                <a:gd name="f114" fmla="*/ f60 1 f67"/>
                <a:gd name="f115" fmla="*/ f61 1 f67"/>
                <a:gd name="f116" fmla="*/ f60 1 f68"/>
                <a:gd name="f117" fmla="*/ f62 1 f68"/>
                <a:gd name="f118" fmla="*/ f92 1 f67"/>
                <a:gd name="f119" fmla="*/ f93 1 f68"/>
                <a:gd name="f120" fmla="*/ f94 1 f67"/>
                <a:gd name="f121" fmla="*/ f95 1 f68"/>
                <a:gd name="f122" fmla="*/ f96 1 f67"/>
                <a:gd name="f123" fmla="*/ f97 1 f68"/>
                <a:gd name="f124" fmla="*/ f98 1 f67"/>
                <a:gd name="f125" fmla="*/ f99 1 f68"/>
                <a:gd name="f126" fmla="*/ f100 1 f67"/>
                <a:gd name="f127" fmla="*/ f101 1 f68"/>
                <a:gd name="f128" fmla="*/ f102 1 f67"/>
                <a:gd name="f129" fmla="*/ f103 1 f68"/>
                <a:gd name="f130" fmla="*/ f104 1 f67"/>
                <a:gd name="f131" fmla="*/ f105 1 f68"/>
                <a:gd name="f132" fmla="*/ f106 1 f67"/>
                <a:gd name="f133" fmla="*/ f107 1 f68"/>
                <a:gd name="f134" fmla="*/ f108 1 f67"/>
                <a:gd name="f135" fmla="*/ f109 1 f68"/>
                <a:gd name="f136" fmla="*/ f110 1 f67"/>
                <a:gd name="f137" fmla="*/ f111 1 f68"/>
                <a:gd name="f138" fmla="*/ f112 1 f67"/>
                <a:gd name="f139" fmla="*/ f113 1 f68"/>
                <a:gd name="f140" fmla="*/ f114 f58 1"/>
                <a:gd name="f141" fmla="*/ f115 f58 1"/>
                <a:gd name="f142" fmla="*/ f117 f59 1"/>
                <a:gd name="f143" fmla="*/ f116 f59 1"/>
                <a:gd name="f144" fmla="*/ f118 f58 1"/>
                <a:gd name="f145" fmla="*/ f119 f59 1"/>
                <a:gd name="f146" fmla="*/ f120 f58 1"/>
                <a:gd name="f147" fmla="*/ f121 f59 1"/>
                <a:gd name="f148" fmla="*/ f122 f58 1"/>
                <a:gd name="f149" fmla="*/ f123 f59 1"/>
                <a:gd name="f150" fmla="*/ f124 f58 1"/>
                <a:gd name="f151" fmla="*/ f125 f59 1"/>
                <a:gd name="f152" fmla="*/ f126 f58 1"/>
                <a:gd name="f153" fmla="*/ f127 f59 1"/>
                <a:gd name="f154" fmla="*/ f128 f58 1"/>
                <a:gd name="f155" fmla="*/ f129 f59 1"/>
                <a:gd name="f156" fmla="*/ f130 f58 1"/>
                <a:gd name="f157" fmla="*/ f131 f59 1"/>
                <a:gd name="f158" fmla="*/ f132 f58 1"/>
                <a:gd name="f159" fmla="*/ f133 f59 1"/>
                <a:gd name="f160" fmla="*/ f134 f58 1"/>
                <a:gd name="f161" fmla="*/ f135 f59 1"/>
                <a:gd name="f162" fmla="*/ f136 f58 1"/>
                <a:gd name="f163" fmla="*/ f137 f59 1"/>
                <a:gd name="f164" fmla="*/ f138 f58 1"/>
                <a:gd name="f165" fmla="*/ f139 f59 1"/>
              </a:gdLst>
              <a:ahLst/>
              <a:cxnLst>
                <a:cxn ang="3cd4">
                  <a:pos x="hc" y="t"/>
                </a:cxn>
                <a:cxn ang="0">
                  <a:pos x="r" y="vc"/>
                </a:cxn>
                <a:cxn ang="cd4">
                  <a:pos x="hc" y="b"/>
                </a:cxn>
                <a:cxn ang="cd2">
                  <a:pos x="l" y="vc"/>
                </a:cxn>
                <a:cxn ang="f91">
                  <a:pos x="f144" y="f145"/>
                </a:cxn>
                <a:cxn ang="f91">
                  <a:pos x="f146" y="f147"/>
                </a:cxn>
                <a:cxn ang="f91">
                  <a:pos x="f148" y="f149"/>
                </a:cxn>
                <a:cxn ang="f91">
                  <a:pos x="f150" y="f151"/>
                </a:cxn>
                <a:cxn ang="f91">
                  <a:pos x="f152" y="f153"/>
                </a:cxn>
                <a:cxn ang="f91">
                  <a:pos x="f154" y="f155"/>
                </a:cxn>
                <a:cxn ang="f91">
                  <a:pos x="f156" y="f157"/>
                </a:cxn>
                <a:cxn ang="f91">
                  <a:pos x="f158" y="f159"/>
                </a:cxn>
                <a:cxn ang="f91">
                  <a:pos x="f160" y="f161"/>
                </a:cxn>
                <a:cxn ang="f91">
                  <a:pos x="f162" y="f163"/>
                </a:cxn>
                <a:cxn ang="f91">
                  <a:pos x="f164" y="f165"/>
                </a:cxn>
                <a:cxn ang="f91">
                  <a:pos x="f164" y="f165"/>
                </a:cxn>
                <a:cxn ang="f91">
                  <a:pos x="f144" y="f145"/>
                </a:cxn>
              </a:cxnLst>
              <a:rect l="f140" t="f143" r="f141" b="f142"/>
              <a:pathLst>
                <a:path w="129926" h="70256">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cubicBezTo>
                    <a:pt x="f42" y="f43"/>
                    <a:pt x="f44" y="f45"/>
                    <a:pt x="f46" y="f47"/>
                  </a:cubicBezTo>
                  <a:lnTo>
                    <a:pt x="f48" y="f49"/>
                  </a:lnTo>
                  <a:lnTo>
                    <a:pt x="f50" y="f51"/>
                  </a:lnTo>
                  <a:lnTo>
                    <a:pt x="f5" y="f52"/>
                  </a:lnTo>
                  <a:lnTo>
                    <a:pt x="f5" y="f52"/>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1" name="Freeform: Shape 625">
              <a:extLst>
                <a:ext uri="{FF2B5EF4-FFF2-40B4-BE49-F238E27FC236}">
                  <a16:creationId xmlns:a16="http://schemas.microsoft.com/office/drawing/2014/main" id="{6DAB62EF-B33F-6F86-9DA7-4BC674EE5CF9}"/>
                </a:ext>
              </a:extLst>
            </p:cNvPr>
            <p:cNvSpPr/>
            <p:nvPr/>
          </p:nvSpPr>
          <p:spPr>
            <a:xfrm flipH="1">
              <a:off x="10717819" y="1904338"/>
              <a:ext cx="180072" cy="90452"/>
            </a:xfrm>
            <a:custGeom>
              <a:avLst/>
              <a:gdLst>
                <a:gd name="f0" fmla="val 10800000"/>
                <a:gd name="f1" fmla="val 5400000"/>
                <a:gd name="f2" fmla="val 180"/>
                <a:gd name="f3" fmla="val w"/>
                <a:gd name="f4" fmla="val h"/>
                <a:gd name="f5" fmla="val 0"/>
                <a:gd name="f6" fmla="val 180069"/>
                <a:gd name="f7" fmla="val 90455"/>
                <a:gd name="f8" fmla="val 5705"/>
                <a:gd name="f9" fmla="val 72103"/>
                <a:gd name="f10" fmla="val 886"/>
                <a:gd name="f11" fmla="val 74213"/>
                <a:gd name="f12" fmla="val -1314"/>
                <a:gd name="f13" fmla="val 79845"/>
                <a:gd name="f14" fmla="val 809"/>
                <a:gd name="f15" fmla="val 84663"/>
                <a:gd name="f16" fmla="val 822"/>
                <a:gd name="f17" fmla="val 84714"/>
                <a:gd name="f18" fmla="val 848"/>
                <a:gd name="f19" fmla="val 84765"/>
                <a:gd name="f20" fmla="val 873"/>
                <a:gd name="f21" fmla="val 84815"/>
                <a:gd name="f22" fmla="val 2602"/>
                <a:gd name="f23" fmla="val 89341"/>
                <a:gd name="f24" fmla="val 7675"/>
                <a:gd name="f25" fmla="val 91604"/>
                <a:gd name="f26" fmla="val 12202"/>
                <a:gd name="f27" fmla="val 89875"/>
                <a:gd name="f28" fmla="val 12278"/>
                <a:gd name="f29" fmla="val 89837"/>
                <a:gd name="f30" fmla="val 12367"/>
                <a:gd name="f31" fmla="val 89811"/>
                <a:gd name="f32" fmla="val 12443"/>
                <a:gd name="f33" fmla="val 89773"/>
                <a:gd name="f34" fmla="val 174428"/>
                <a:gd name="f35" fmla="val 18457"/>
                <a:gd name="f36" fmla="val 179183"/>
                <a:gd name="f37" fmla="val 16372"/>
                <a:gd name="f38" fmla="val 181358"/>
                <a:gd name="f39" fmla="val 10829"/>
                <a:gd name="f40" fmla="val 179285"/>
                <a:gd name="f41" fmla="val 6075"/>
                <a:gd name="f42" fmla="val 179234"/>
                <a:gd name="f43" fmla="val 5960"/>
                <a:gd name="f44" fmla="val 5846"/>
                <a:gd name="f45" fmla="val 179133"/>
                <a:gd name="f46" fmla="val 5744"/>
                <a:gd name="f47" fmla="val 177454"/>
                <a:gd name="f48" fmla="val 1193"/>
                <a:gd name="f49" fmla="val 172419"/>
                <a:gd name="f50" fmla="val -1133"/>
                <a:gd name="f51" fmla="val 167867"/>
                <a:gd name="f52" fmla="val 545"/>
                <a:gd name="f53" fmla="val 167766"/>
                <a:gd name="f54" fmla="val 583"/>
                <a:gd name="f55" fmla="val 167664"/>
                <a:gd name="f56" fmla="val 621"/>
                <a:gd name="f57" fmla="val 167562"/>
                <a:gd name="f58" fmla="val 659"/>
                <a:gd name="f59" fmla="val 10663"/>
                <a:gd name="f60" fmla="val 69815"/>
                <a:gd name="f61" fmla="val 9900"/>
                <a:gd name="f62" fmla="+- 0 0 -90"/>
                <a:gd name="f63" fmla="*/ f3 1 180069"/>
                <a:gd name="f64" fmla="*/ f4 1 90455"/>
                <a:gd name="f65" fmla="val f5"/>
                <a:gd name="f66" fmla="val f6"/>
                <a:gd name="f67" fmla="val f7"/>
                <a:gd name="f68" fmla="*/ f62 f0 1"/>
                <a:gd name="f69" fmla="+- f67 0 f65"/>
                <a:gd name="f70" fmla="+- f66 0 f65"/>
                <a:gd name="f71" fmla="*/ f68 1 f2"/>
                <a:gd name="f72" fmla="*/ f70 1 180069"/>
                <a:gd name="f73" fmla="*/ f69 1 90455"/>
                <a:gd name="f74" fmla="*/ 5705 f70 1"/>
                <a:gd name="f75" fmla="*/ 72103 f69 1"/>
                <a:gd name="f76" fmla="*/ 809 f70 1"/>
                <a:gd name="f77" fmla="*/ 84663 f69 1"/>
                <a:gd name="f78" fmla="*/ 873 f70 1"/>
                <a:gd name="f79" fmla="*/ 84815 f69 1"/>
                <a:gd name="f80" fmla="*/ 12202 f70 1"/>
                <a:gd name="f81" fmla="*/ 89875 f69 1"/>
                <a:gd name="f82" fmla="*/ 12443 f70 1"/>
                <a:gd name="f83" fmla="*/ 89773 f69 1"/>
                <a:gd name="f84" fmla="*/ 174428 f70 1"/>
                <a:gd name="f85" fmla="*/ 18457 f69 1"/>
                <a:gd name="f86" fmla="*/ 179285 f70 1"/>
                <a:gd name="f87" fmla="*/ 6075 f69 1"/>
                <a:gd name="f88" fmla="*/ 179133 f70 1"/>
                <a:gd name="f89" fmla="*/ 5744 f69 1"/>
                <a:gd name="f90" fmla="*/ 167867 f70 1"/>
                <a:gd name="f91" fmla="*/ 545 f69 1"/>
                <a:gd name="f92" fmla="*/ 167562 f70 1"/>
                <a:gd name="f93" fmla="*/ 659 f69 1"/>
                <a:gd name="f94" fmla="*/ 10663 f70 1"/>
                <a:gd name="f95" fmla="*/ 69815 f69 1"/>
                <a:gd name="f96" fmla="*/ 9900 f70 1"/>
                <a:gd name="f97" fmla="+- f71 0 f1"/>
                <a:gd name="f98" fmla="*/ f74 1 180069"/>
                <a:gd name="f99" fmla="*/ f75 1 90455"/>
                <a:gd name="f100" fmla="*/ f76 1 180069"/>
                <a:gd name="f101" fmla="*/ f77 1 90455"/>
                <a:gd name="f102" fmla="*/ f78 1 180069"/>
                <a:gd name="f103" fmla="*/ f79 1 90455"/>
                <a:gd name="f104" fmla="*/ f80 1 180069"/>
                <a:gd name="f105" fmla="*/ f81 1 90455"/>
                <a:gd name="f106" fmla="*/ f82 1 180069"/>
                <a:gd name="f107" fmla="*/ f83 1 90455"/>
                <a:gd name="f108" fmla="*/ f84 1 180069"/>
                <a:gd name="f109" fmla="*/ f85 1 90455"/>
                <a:gd name="f110" fmla="*/ f86 1 180069"/>
                <a:gd name="f111" fmla="*/ f87 1 90455"/>
                <a:gd name="f112" fmla="*/ f88 1 180069"/>
                <a:gd name="f113" fmla="*/ f89 1 90455"/>
                <a:gd name="f114" fmla="*/ f90 1 180069"/>
                <a:gd name="f115" fmla="*/ f91 1 90455"/>
                <a:gd name="f116" fmla="*/ f92 1 180069"/>
                <a:gd name="f117" fmla="*/ f93 1 90455"/>
                <a:gd name="f118" fmla="*/ f94 1 180069"/>
                <a:gd name="f119" fmla="*/ f95 1 90455"/>
                <a:gd name="f120" fmla="*/ f96 1 180069"/>
                <a:gd name="f121" fmla="*/ f65 1 f72"/>
                <a:gd name="f122" fmla="*/ f66 1 f72"/>
                <a:gd name="f123" fmla="*/ f65 1 f73"/>
                <a:gd name="f124" fmla="*/ f67 1 f73"/>
                <a:gd name="f125" fmla="*/ f98 1 f72"/>
                <a:gd name="f126" fmla="*/ f99 1 f73"/>
                <a:gd name="f127" fmla="*/ f100 1 f72"/>
                <a:gd name="f128" fmla="*/ f101 1 f73"/>
                <a:gd name="f129" fmla="*/ f102 1 f72"/>
                <a:gd name="f130" fmla="*/ f103 1 f73"/>
                <a:gd name="f131" fmla="*/ f104 1 f72"/>
                <a:gd name="f132" fmla="*/ f105 1 f73"/>
                <a:gd name="f133" fmla="*/ f106 1 f72"/>
                <a:gd name="f134" fmla="*/ f107 1 f73"/>
                <a:gd name="f135" fmla="*/ f108 1 f72"/>
                <a:gd name="f136" fmla="*/ f109 1 f73"/>
                <a:gd name="f137" fmla="*/ f110 1 f72"/>
                <a:gd name="f138" fmla="*/ f111 1 f73"/>
                <a:gd name="f139" fmla="*/ f112 1 f72"/>
                <a:gd name="f140" fmla="*/ f113 1 f73"/>
                <a:gd name="f141" fmla="*/ f114 1 f72"/>
                <a:gd name="f142" fmla="*/ f115 1 f73"/>
                <a:gd name="f143" fmla="*/ f116 1 f72"/>
                <a:gd name="f144" fmla="*/ f117 1 f73"/>
                <a:gd name="f145" fmla="*/ f118 1 f72"/>
                <a:gd name="f146" fmla="*/ f119 1 f73"/>
                <a:gd name="f147" fmla="*/ f120 1 f72"/>
                <a:gd name="f148" fmla="*/ f121 f63 1"/>
                <a:gd name="f149" fmla="*/ f122 f63 1"/>
                <a:gd name="f150" fmla="*/ f124 f64 1"/>
                <a:gd name="f151" fmla="*/ f123 f64 1"/>
                <a:gd name="f152" fmla="*/ f125 f63 1"/>
                <a:gd name="f153" fmla="*/ f126 f64 1"/>
                <a:gd name="f154" fmla="*/ f127 f63 1"/>
                <a:gd name="f155" fmla="*/ f128 f64 1"/>
                <a:gd name="f156" fmla="*/ f129 f63 1"/>
                <a:gd name="f157" fmla="*/ f130 f64 1"/>
                <a:gd name="f158" fmla="*/ f131 f63 1"/>
                <a:gd name="f159" fmla="*/ f132 f64 1"/>
                <a:gd name="f160" fmla="*/ f133 f63 1"/>
                <a:gd name="f161" fmla="*/ f134 f64 1"/>
                <a:gd name="f162" fmla="*/ f135 f63 1"/>
                <a:gd name="f163" fmla="*/ f136 f64 1"/>
                <a:gd name="f164" fmla="*/ f137 f63 1"/>
                <a:gd name="f165" fmla="*/ f138 f64 1"/>
                <a:gd name="f166" fmla="*/ f139 f63 1"/>
                <a:gd name="f167" fmla="*/ f140 f64 1"/>
                <a:gd name="f168" fmla="*/ f141 f63 1"/>
                <a:gd name="f169" fmla="*/ f142 f64 1"/>
                <a:gd name="f170" fmla="*/ f143 f63 1"/>
                <a:gd name="f171" fmla="*/ f144 f64 1"/>
                <a:gd name="f172" fmla="*/ f145 f63 1"/>
                <a:gd name="f173" fmla="*/ f146 f64 1"/>
                <a:gd name="f174" fmla="*/ f147 f63 1"/>
              </a:gdLst>
              <a:ahLst/>
              <a:cxnLst>
                <a:cxn ang="3cd4">
                  <a:pos x="hc" y="t"/>
                </a:cxn>
                <a:cxn ang="0">
                  <a:pos x="r" y="vc"/>
                </a:cxn>
                <a:cxn ang="cd4">
                  <a:pos x="hc" y="b"/>
                </a:cxn>
                <a:cxn ang="cd2">
                  <a:pos x="l" y="vc"/>
                </a:cxn>
                <a:cxn ang="f97">
                  <a:pos x="f152" y="f153"/>
                </a:cxn>
                <a:cxn ang="f97">
                  <a:pos x="f154" y="f155"/>
                </a:cxn>
                <a:cxn ang="f97">
                  <a:pos x="f156" y="f157"/>
                </a:cxn>
                <a:cxn ang="f97">
                  <a:pos x="f158" y="f159"/>
                </a:cxn>
                <a:cxn ang="f97">
                  <a:pos x="f160" y="f161"/>
                </a:cxn>
                <a:cxn ang="f97">
                  <a:pos x="f162" y="f163"/>
                </a:cxn>
                <a:cxn ang="f97">
                  <a:pos x="f164" y="f165"/>
                </a:cxn>
                <a:cxn ang="f97">
                  <a:pos x="f166" y="f167"/>
                </a:cxn>
                <a:cxn ang="f97">
                  <a:pos x="f168" y="f169"/>
                </a:cxn>
                <a:cxn ang="f97">
                  <a:pos x="f170" y="f171"/>
                </a:cxn>
                <a:cxn ang="f97">
                  <a:pos x="f172" y="f173"/>
                </a:cxn>
                <a:cxn ang="f97">
                  <a:pos x="f174" y="f173"/>
                </a:cxn>
              </a:cxnLst>
              <a:rect l="f148" t="f151" r="f149" b="f150"/>
              <a:pathLst>
                <a:path w="180069" h="90455">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lnTo>
                    <a:pt x="f34" y="f35"/>
                  </a:lnTo>
                  <a:cubicBezTo>
                    <a:pt x="f36" y="f37"/>
                    <a:pt x="f38" y="f39"/>
                    <a:pt x="f40" y="f41"/>
                  </a:cubicBezTo>
                  <a:cubicBezTo>
                    <a:pt x="f42" y="f43"/>
                    <a:pt x="f36" y="f44"/>
                    <a:pt x="f45" y="f46"/>
                  </a:cubicBezTo>
                  <a:cubicBezTo>
                    <a:pt x="f47" y="f48"/>
                    <a:pt x="f49" y="f50"/>
                    <a:pt x="f51" y="f52"/>
                  </a:cubicBezTo>
                  <a:cubicBezTo>
                    <a:pt x="f53" y="f54"/>
                    <a:pt x="f55" y="f56"/>
                    <a:pt x="f57" y="f58"/>
                  </a:cubicBezTo>
                  <a:lnTo>
                    <a:pt x="f59" y="f60"/>
                  </a:lnTo>
                  <a:lnTo>
                    <a:pt x="f61" y="f6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2" name="Freeform: Shape 626">
              <a:extLst>
                <a:ext uri="{FF2B5EF4-FFF2-40B4-BE49-F238E27FC236}">
                  <a16:creationId xmlns:a16="http://schemas.microsoft.com/office/drawing/2014/main" id="{D361B39C-A45C-3A29-5292-D4AB1446D6B5}"/>
                </a:ext>
              </a:extLst>
            </p:cNvPr>
            <p:cNvSpPr/>
            <p:nvPr/>
          </p:nvSpPr>
          <p:spPr>
            <a:xfrm flipH="1">
              <a:off x="10924528" y="1966984"/>
              <a:ext cx="208720" cy="103656"/>
            </a:xfrm>
            <a:custGeom>
              <a:avLst/>
              <a:gdLst>
                <a:gd name="f0" fmla="val 10800000"/>
                <a:gd name="f1" fmla="val 5400000"/>
                <a:gd name="f2" fmla="val 180"/>
                <a:gd name="f3" fmla="val w"/>
                <a:gd name="f4" fmla="val h"/>
                <a:gd name="f5" fmla="val 0"/>
                <a:gd name="f6" fmla="val 208725"/>
                <a:gd name="f7" fmla="val 103653"/>
                <a:gd name="f8" fmla="val 11570"/>
                <a:gd name="f9" fmla="val 90941"/>
                <a:gd name="f10" fmla="val 13806"/>
                <a:gd name="f11" fmla="val 95632"/>
                <a:gd name="f12" fmla="val 11816"/>
                <a:gd name="f13" fmla="val 101251"/>
                <a:gd name="f14" fmla="val 7124"/>
                <a:gd name="f15" fmla="val 103476"/>
                <a:gd name="f16" fmla="val 6997"/>
                <a:gd name="f17" fmla="val 103539"/>
                <a:gd name="f18" fmla="val 6869"/>
                <a:gd name="f19" fmla="val 103603"/>
                <a:gd name="f20" fmla="val 6739"/>
                <a:gd name="f21" fmla="val 103654"/>
                <a:gd name="f22" fmla="val 198349"/>
                <a:gd name="f23" fmla="val 19498"/>
                <a:gd name="f24" fmla="val 203308"/>
                <a:gd name="f25" fmla="val 17337"/>
                <a:gd name="f26" fmla="val 208013"/>
                <a:gd name="f27" fmla="val 15137"/>
                <a:gd name="f28" fmla="val 210039"/>
                <a:gd name="f29" fmla="val 9531"/>
                <a:gd name="f30" fmla="val 207834"/>
                <a:gd name="f31" fmla="val 4828"/>
                <a:gd name="f32" fmla="val 207090"/>
                <a:gd name="f33" fmla="val 3239"/>
                <a:gd name="f34" fmla="val 205919"/>
                <a:gd name="f35" fmla="val 1891"/>
                <a:gd name="f36" fmla="val 204452"/>
                <a:gd name="f37" fmla="val 938"/>
                <a:gd name="f38" fmla="val 202926"/>
                <a:gd name="f39" fmla="val 48"/>
                <a:gd name="f40" fmla="val 201273"/>
                <a:gd name="f41" fmla="val 199493"/>
                <a:gd name="f42" fmla="val 198902"/>
                <a:gd name="f43" fmla="val -16"/>
                <a:gd name="f44" fmla="val 198304"/>
                <a:gd name="f45" fmla="val 197713"/>
                <a:gd name="f46" fmla="val 196442"/>
                <a:gd name="f47" fmla="val 1907"/>
                <a:gd name="f48" fmla="val 85729"/>
                <a:gd name="f49" fmla="val 86619"/>
                <a:gd name="f50" fmla="val 4389"/>
                <a:gd name="f51" fmla="val 84636"/>
                <a:gd name="f52" fmla="val 9553"/>
                <a:gd name="f53" fmla="val 86568"/>
                <a:gd name="f54" fmla="+- 0 0 -90"/>
                <a:gd name="f55" fmla="*/ f3 1 208725"/>
                <a:gd name="f56" fmla="*/ f4 1 103653"/>
                <a:gd name="f57" fmla="val f5"/>
                <a:gd name="f58" fmla="val f6"/>
                <a:gd name="f59" fmla="val f7"/>
                <a:gd name="f60" fmla="*/ f54 f0 1"/>
                <a:gd name="f61" fmla="+- f59 0 f57"/>
                <a:gd name="f62" fmla="+- f58 0 f57"/>
                <a:gd name="f63" fmla="*/ f60 1 f2"/>
                <a:gd name="f64" fmla="*/ f62 1 208725"/>
                <a:gd name="f65" fmla="*/ f61 1 103653"/>
                <a:gd name="f66" fmla="*/ 11570 f62 1"/>
                <a:gd name="f67" fmla="*/ 90941 f61 1"/>
                <a:gd name="f68" fmla="*/ 7124 f62 1"/>
                <a:gd name="f69" fmla="*/ 103476 f61 1"/>
                <a:gd name="f70" fmla="*/ 6739 f62 1"/>
                <a:gd name="f71" fmla="*/ 103654 f61 1"/>
                <a:gd name="f72" fmla="*/ 198349 f62 1"/>
                <a:gd name="f73" fmla="*/ 19498 f61 1"/>
                <a:gd name="f74" fmla="*/ 203308 f62 1"/>
                <a:gd name="f75" fmla="*/ 17337 f61 1"/>
                <a:gd name="f76" fmla="*/ 207834 f62 1"/>
                <a:gd name="f77" fmla="*/ 4828 f61 1"/>
                <a:gd name="f78" fmla="*/ 204452 f62 1"/>
                <a:gd name="f79" fmla="*/ 938 f61 1"/>
                <a:gd name="f80" fmla="*/ 202926 f62 1"/>
                <a:gd name="f81" fmla="*/ 48 f61 1"/>
                <a:gd name="f82" fmla="*/ 201273 f62 1"/>
                <a:gd name="f83" fmla="*/ 199493 f62 1"/>
                <a:gd name="f84" fmla="*/ 197713 f62 1"/>
                <a:gd name="f85" fmla="*/ 196442 f62 1"/>
                <a:gd name="f86" fmla="*/ 1907 f62 1"/>
                <a:gd name="f87" fmla="*/ 85729 f61 1"/>
                <a:gd name="f88" fmla="*/ 0 f62 1"/>
                <a:gd name="f89" fmla="*/ 86619 f61 1"/>
                <a:gd name="f90" fmla="+- f63 0 f1"/>
                <a:gd name="f91" fmla="*/ f66 1 208725"/>
                <a:gd name="f92" fmla="*/ f67 1 103653"/>
                <a:gd name="f93" fmla="*/ f68 1 208725"/>
                <a:gd name="f94" fmla="*/ f69 1 103653"/>
                <a:gd name="f95" fmla="*/ f70 1 208725"/>
                <a:gd name="f96" fmla="*/ f71 1 103653"/>
                <a:gd name="f97" fmla="*/ f72 1 208725"/>
                <a:gd name="f98" fmla="*/ f73 1 103653"/>
                <a:gd name="f99" fmla="*/ f74 1 208725"/>
                <a:gd name="f100" fmla="*/ f75 1 103653"/>
                <a:gd name="f101" fmla="*/ f76 1 208725"/>
                <a:gd name="f102" fmla="*/ f77 1 103653"/>
                <a:gd name="f103" fmla="*/ f78 1 208725"/>
                <a:gd name="f104" fmla="*/ f79 1 103653"/>
                <a:gd name="f105" fmla="*/ f80 1 208725"/>
                <a:gd name="f106" fmla="*/ f81 1 103653"/>
                <a:gd name="f107" fmla="*/ f82 1 208725"/>
                <a:gd name="f108" fmla="*/ f83 1 208725"/>
                <a:gd name="f109" fmla="*/ f84 1 208725"/>
                <a:gd name="f110" fmla="*/ f85 1 208725"/>
                <a:gd name="f111" fmla="*/ f86 1 208725"/>
                <a:gd name="f112" fmla="*/ f87 1 103653"/>
                <a:gd name="f113" fmla="*/ f88 1 208725"/>
                <a:gd name="f114" fmla="*/ f89 1 103653"/>
                <a:gd name="f115" fmla="*/ f57 1 f64"/>
                <a:gd name="f116" fmla="*/ f58 1 f64"/>
                <a:gd name="f117" fmla="*/ f57 1 f65"/>
                <a:gd name="f118" fmla="*/ f59 1 f65"/>
                <a:gd name="f119" fmla="*/ f91 1 f64"/>
                <a:gd name="f120" fmla="*/ f92 1 f65"/>
                <a:gd name="f121" fmla="*/ f93 1 f64"/>
                <a:gd name="f122" fmla="*/ f94 1 f65"/>
                <a:gd name="f123" fmla="*/ f95 1 f64"/>
                <a:gd name="f124" fmla="*/ f96 1 f65"/>
                <a:gd name="f125" fmla="*/ f97 1 f64"/>
                <a:gd name="f126" fmla="*/ f98 1 f65"/>
                <a:gd name="f127" fmla="*/ f99 1 f64"/>
                <a:gd name="f128" fmla="*/ f100 1 f65"/>
                <a:gd name="f129" fmla="*/ f101 1 f64"/>
                <a:gd name="f130" fmla="*/ f102 1 f65"/>
                <a:gd name="f131" fmla="*/ f103 1 f64"/>
                <a:gd name="f132" fmla="*/ f104 1 f65"/>
                <a:gd name="f133" fmla="*/ f105 1 f64"/>
                <a:gd name="f134" fmla="*/ f106 1 f65"/>
                <a:gd name="f135" fmla="*/ f107 1 f64"/>
                <a:gd name="f136" fmla="*/ f108 1 f64"/>
                <a:gd name="f137" fmla="*/ f109 1 f64"/>
                <a:gd name="f138" fmla="*/ f110 1 f64"/>
                <a:gd name="f139" fmla="*/ f111 1 f64"/>
                <a:gd name="f140" fmla="*/ f112 1 f65"/>
                <a:gd name="f141" fmla="*/ f113 1 f64"/>
                <a:gd name="f142" fmla="*/ f114 1 f65"/>
                <a:gd name="f143" fmla="*/ f115 f55 1"/>
                <a:gd name="f144" fmla="*/ f116 f55 1"/>
                <a:gd name="f145" fmla="*/ f118 f56 1"/>
                <a:gd name="f146" fmla="*/ f117 f56 1"/>
                <a:gd name="f147" fmla="*/ f119 f55 1"/>
                <a:gd name="f148" fmla="*/ f120 f56 1"/>
                <a:gd name="f149" fmla="*/ f121 f55 1"/>
                <a:gd name="f150" fmla="*/ f122 f56 1"/>
                <a:gd name="f151" fmla="*/ f123 f55 1"/>
                <a:gd name="f152" fmla="*/ f124 f56 1"/>
                <a:gd name="f153" fmla="*/ f125 f55 1"/>
                <a:gd name="f154" fmla="*/ f126 f56 1"/>
                <a:gd name="f155" fmla="*/ f127 f55 1"/>
                <a:gd name="f156" fmla="*/ f128 f56 1"/>
                <a:gd name="f157" fmla="*/ f129 f55 1"/>
                <a:gd name="f158" fmla="*/ f130 f56 1"/>
                <a:gd name="f159" fmla="*/ f131 f55 1"/>
                <a:gd name="f160" fmla="*/ f132 f56 1"/>
                <a:gd name="f161" fmla="*/ f133 f55 1"/>
                <a:gd name="f162" fmla="*/ f134 f56 1"/>
                <a:gd name="f163" fmla="*/ f135 f55 1"/>
                <a:gd name="f164" fmla="*/ f136 f55 1"/>
                <a:gd name="f165" fmla="*/ f137 f55 1"/>
                <a:gd name="f166" fmla="*/ f138 f55 1"/>
                <a:gd name="f167" fmla="*/ f139 f55 1"/>
                <a:gd name="f168" fmla="*/ f140 f56 1"/>
                <a:gd name="f169" fmla="*/ f141 f55 1"/>
                <a:gd name="f170" fmla="*/ f142 f56 1"/>
              </a:gdLst>
              <a:ahLst/>
              <a:cxnLst>
                <a:cxn ang="3cd4">
                  <a:pos x="hc" y="t"/>
                </a:cxn>
                <a:cxn ang="0">
                  <a:pos x="r" y="vc"/>
                </a:cxn>
                <a:cxn ang="cd4">
                  <a:pos x="hc" y="b"/>
                </a:cxn>
                <a:cxn ang="cd2">
                  <a:pos x="l" y="vc"/>
                </a:cxn>
                <a:cxn ang="f90">
                  <a:pos x="f147" y="f148"/>
                </a:cxn>
                <a:cxn ang="f90">
                  <a:pos x="f149" y="f150"/>
                </a:cxn>
                <a:cxn ang="f90">
                  <a:pos x="f151" y="f152"/>
                </a:cxn>
                <a:cxn ang="f90">
                  <a:pos x="f153" y="f154"/>
                </a:cxn>
                <a:cxn ang="f90">
                  <a:pos x="f155" y="f156"/>
                </a:cxn>
                <a:cxn ang="f90">
                  <a:pos x="f157" y="f158"/>
                </a:cxn>
                <a:cxn ang="f90">
                  <a:pos x="f159" y="f160"/>
                </a:cxn>
                <a:cxn ang="f90">
                  <a:pos x="f161" y="f162"/>
                </a:cxn>
                <a:cxn ang="f90">
                  <a:pos x="f163" y="f162"/>
                </a:cxn>
                <a:cxn ang="f90">
                  <a:pos x="f164" y="f162"/>
                </a:cxn>
                <a:cxn ang="f90">
                  <a:pos x="f165" y="f162"/>
                </a:cxn>
                <a:cxn ang="f90">
                  <a:pos x="f166" y="f162"/>
                </a:cxn>
                <a:cxn ang="f90">
                  <a:pos x="f167" y="f168"/>
                </a:cxn>
                <a:cxn ang="f90">
                  <a:pos x="f169" y="f170"/>
                </a:cxn>
                <a:cxn ang="f90">
                  <a:pos x="f147" y="f148"/>
                </a:cxn>
              </a:cxnLst>
              <a:rect l="f143" t="f146" r="f144" b="f145"/>
              <a:pathLst>
                <a:path w="208725" h="103653">
                  <a:moveTo>
                    <a:pt x="f8" y="f9"/>
                  </a:moveTo>
                  <a:cubicBezTo>
                    <a:pt x="f10" y="f11"/>
                    <a:pt x="f12" y="f13"/>
                    <a:pt x="f14" y="f15"/>
                  </a:cubicBezTo>
                  <a:cubicBezTo>
                    <a:pt x="f16" y="f17"/>
                    <a:pt x="f18" y="f19"/>
                    <a:pt x="f20" y="f21"/>
                  </a:cubicBezTo>
                  <a:lnTo>
                    <a:pt x="f22" y="f23"/>
                  </a:lnTo>
                  <a:lnTo>
                    <a:pt x="f24" y="f25"/>
                  </a:lnTo>
                  <a:cubicBezTo>
                    <a:pt x="f26" y="f27"/>
                    <a:pt x="f28" y="f29"/>
                    <a:pt x="f30" y="f31"/>
                  </a:cubicBezTo>
                  <a:cubicBezTo>
                    <a:pt x="f32" y="f33"/>
                    <a:pt x="f34" y="f35"/>
                    <a:pt x="f36" y="f37"/>
                  </a:cubicBezTo>
                  <a:lnTo>
                    <a:pt x="f38" y="f39"/>
                  </a:lnTo>
                  <a:lnTo>
                    <a:pt x="f40" y="f39"/>
                  </a:lnTo>
                  <a:lnTo>
                    <a:pt x="f41" y="f39"/>
                  </a:lnTo>
                  <a:cubicBezTo>
                    <a:pt x="f42" y="f43"/>
                    <a:pt x="f44" y="f43"/>
                    <a:pt x="f45" y="f39"/>
                  </a:cubicBezTo>
                  <a:lnTo>
                    <a:pt x="f46" y="f39"/>
                  </a:lnTo>
                  <a:lnTo>
                    <a:pt x="f47" y="f48"/>
                  </a:lnTo>
                  <a:lnTo>
                    <a:pt x="f5"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3" name="Freeform: Shape 627">
              <a:extLst>
                <a:ext uri="{FF2B5EF4-FFF2-40B4-BE49-F238E27FC236}">
                  <a16:creationId xmlns:a16="http://schemas.microsoft.com/office/drawing/2014/main" id="{4E2A1B9B-95FF-8FA8-8A7B-17E0340A92CD}"/>
                </a:ext>
              </a:extLst>
            </p:cNvPr>
            <p:cNvSpPr/>
            <p:nvPr/>
          </p:nvSpPr>
          <p:spPr>
            <a:xfrm flipH="1">
              <a:off x="11121015" y="2051776"/>
              <a:ext cx="29215" cy="23902"/>
            </a:xfrm>
            <a:custGeom>
              <a:avLst/>
              <a:gdLst>
                <a:gd name="f0" fmla="val 10800000"/>
                <a:gd name="f1" fmla="val 5400000"/>
                <a:gd name="f2" fmla="val 180"/>
                <a:gd name="f3" fmla="val w"/>
                <a:gd name="f4" fmla="val h"/>
                <a:gd name="f5" fmla="val 0"/>
                <a:gd name="f6" fmla="val 29213"/>
                <a:gd name="f7" fmla="val 23902"/>
                <a:gd name="f8" fmla="val 833"/>
                <a:gd name="f9" fmla="val 18225"/>
                <a:gd name="f10" fmla="val 2473"/>
                <a:gd name="f11" fmla="val 22713"/>
                <a:gd name="f12" fmla="val 7437"/>
                <a:gd name="f13" fmla="val 25014"/>
                <a:gd name="f14" fmla="val 11922"/>
                <a:gd name="f15" fmla="val 23374"/>
                <a:gd name="f16" fmla="val 12084"/>
                <a:gd name="f17" fmla="val 23310"/>
                <a:gd name="f18" fmla="val 12244"/>
                <a:gd name="f19" fmla="val 23247"/>
                <a:gd name="f20" fmla="val 12403"/>
                <a:gd name="f21" fmla="val 23183"/>
                <a:gd name="f22" fmla="val 23465"/>
                <a:gd name="f23" fmla="val 18353"/>
                <a:gd name="f24" fmla="val 28252"/>
                <a:gd name="f25" fmla="val 16331"/>
                <a:gd name="f26" fmla="val 30492"/>
                <a:gd name="f27" fmla="val 10814"/>
                <a:gd name="f28" fmla="val 28469"/>
                <a:gd name="f29" fmla="val 6021"/>
                <a:gd name="f30" fmla="val 28414"/>
                <a:gd name="f31" fmla="val 5894"/>
                <a:gd name="f32" fmla="val 28357"/>
                <a:gd name="f33" fmla="val 5767"/>
                <a:gd name="f34" fmla="val 28296"/>
                <a:gd name="f35" fmla="val 5640"/>
                <a:gd name="f36" fmla="val 26563"/>
                <a:gd name="f37" fmla="val 1114"/>
                <a:gd name="f38" fmla="val 21490"/>
                <a:gd name="f39" fmla="val -1148"/>
                <a:gd name="f40" fmla="val 16965"/>
                <a:gd name="f41" fmla="val 581"/>
                <a:gd name="f42" fmla="val 16885"/>
                <a:gd name="f43" fmla="val 619"/>
                <a:gd name="f44" fmla="val 16805"/>
                <a:gd name="f45" fmla="val 644"/>
                <a:gd name="f46" fmla="val 16726"/>
                <a:gd name="f47" fmla="val 682"/>
                <a:gd name="f48" fmla="val 5664"/>
                <a:gd name="f49" fmla="val 5513"/>
                <a:gd name="f50" fmla="val 839"/>
                <a:gd name="f51" fmla="val 7712"/>
                <a:gd name="f52" fmla="val -1317"/>
                <a:gd name="f53" fmla="val 13382"/>
                <a:gd name="f54" fmla="+- 0 0 -90"/>
                <a:gd name="f55" fmla="*/ f3 1 29213"/>
                <a:gd name="f56" fmla="*/ f4 1 23902"/>
                <a:gd name="f57" fmla="val f5"/>
                <a:gd name="f58" fmla="val f6"/>
                <a:gd name="f59" fmla="val f7"/>
                <a:gd name="f60" fmla="*/ f54 f0 1"/>
                <a:gd name="f61" fmla="+- f59 0 f57"/>
                <a:gd name="f62" fmla="+- f58 0 f57"/>
                <a:gd name="f63" fmla="*/ f60 1 f2"/>
                <a:gd name="f64" fmla="*/ f62 1 29213"/>
                <a:gd name="f65" fmla="*/ f61 1 23902"/>
                <a:gd name="f66" fmla="*/ 833 f62 1"/>
                <a:gd name="f67" fmla="*/ 18225 f61 1"/>
                <a:gd name="f68" fmla="*/ 11922 f62 1"/>
                <a:gd name="f69" fmla="*/ 23374 f61 1"/>
                <a:gd name="f70" fmla="*/ 12403 f62 1"/>
                <a:gd name="f71" fmla="*/ 23183 f61 1"/>
                <a:gd name="f72" fmla="*/ 23465 f62 1"/>
                <a:gd name="f73" fmla="*/ 18353 f61 1"/>
                <a:gd name="f74" fmla="*/ 28469 f62 1"/>
                <a:gd name="f75" fmla="*/ 6021 f61 1"/>
                <a:gd name="f76" fmla="*/ 28296 f62 1"/>
                <a:gd name="f77" fmla="*/ 5640 f61 1"/>
                <a:gd name="f78" fmla="*/ 16965 f62 1"/>
                <a:gd name="f79" fmla="*/ 581 f61 1"/>
                <a:gd name="f80" fmla="*/ 16726 f62 1"/>
                <a:gd name="f81" fmla="*/ 682 f61 1"/>
                <a:gd name="f82" fmla="*/ 5664 f62 1"/>
                <a:gd name="f83" fmla="*/ 5513 f61 1"/>
                <a:gd name="f84" fmla="+- f63 0 f1"/>
                <a:gd name="f85" fmla="*/ f66 1 29213"/>
                <a:gd name="f86" fmla="*/ f67 1 23902"/>
                <a:gd name="f87" fmla="*/ f68 1 29213"/>
                <a:gd name="f88" fmla="*/ f69 1 23902"/>
                <a:gd name="f89" fmla="*/ f70 1 29213"/>
                <a:gd name="f90" fmla="*/ f71 1 23902"/>
                <a:gd name="f91" fmla="*/ f72 1 29213"/>
                <a:gd name="f92" fmla="*/ f73 1 23902"/>
                <a:gd name="f93" fmla="*/ f74 1 29213"/>
                <a:gd name="f94" fmla="*/ f75 1 23902"/>
                <a:gd name="f95" fmla="*/ f76 1 29213"/>
                <a:gd name="f96" fmla="*/ f77 1 23902"/>
                <a:gd name="f97" fmla="*/ f78 1 29213"/>
                <a:gd name="f98" fmla="*/ f79 1 23902"/>
                <a:gd name="f99" fmla="*/ f80 1 29213"/>
                <a:gd name="f100" fmla="*/ f81 1 23902"/>
                <a:gd name="f101" fmla="*/ f82 1 29213"/>
                <a:gd name="f102" fmla="*/ f83 1 23902"/>
                <a:gd name="f103" fmla="*/ f57 1 f64"/>
                <a:gd name="f104" fmla="*/ f58 1 f64"/>
                <a:gd name="f105" fmla="*/ f57 1 f65"/>
                <a:gd name="f106" fmla="*/ f59 1 f65"/>
                <a:gd name="f107" fmla="*/ f85 1 f64"/>
                <a:gd name="f108" fmla="*/ f86 1 f65"/>
                <a:gd name="f109" fmla="*/ f87 1 f64"/>
                <a:gd name="f110" fmla="*/ f88 1 f65"/>
                <a:gd name="f111" fmla="*/ f89 1 f64"/>
                <a:gd name="f112" fmla="*/ f90 1 f65"/>
                <a:gd name="f113" fmla="*/ f91 1 f64"/>
                <a:gd name="f114" fmla="*/ f92 1 f65"/>
                <a:gd name="f115" fmla="*/ f93 1 f64"/>
                <a:gd name="f116" fmla="*/ f94 1 f65"/>
                <a:gd name="f117" fmla="*/ f95 1 f64"/>
                <a:gd name="f118" fmla="*/ f96 1 f65"/>
                <a:gd name="f119" fmla="*/ f97 1 f64"/>
                <a:gd name="f120" fmla="*/ f98 1 f65"/>
                <a:gd name="f121" fmla="*/ f99 1 f64"/>
                <a:gd name="f122" fmla="*/ f100 1 f65"/>
                <a:gd name="f123" fmla="*/ f101 1 f64"/>
                <a:gd name="f124" fmla="*/ f102 1 f65"/>
                <a:gd name="f125" fmla="*/ f103 f55 1"/>
                <a:gd name="f126" fmla="*/ f104 f55 1"/>
                <a:gd name="f127" fmla="*/ f106 f56 1"/>
                <a:gd name="f128" fmla="*/ f105 f56 1"/>
                <a:gd name="f129" fmla="*/ f107 f55 1"/>
                <a:gd name="f130" fmla="*/ f108 f56 1"/>
                <a:gd name="f131" fmla="*/ f109 f55 1"/>
                <a:gd name="f132" fmla="*/ f110 f56 1"/>
                <a:gd name="f133" fmla="*/ f111 f55 1"/>
                <a:gd name="f134" fmla="*/ f112 f56 1"/>
                <a:gd name="f135" fmla="*/ f113 f55 1"/>
                <a:gd name="f136" fmla="*/ f114 f56 1"/>
                <a:gd name="f137" fmla="*/ f115 f55 1"/>
                <a:gd name="f138" fmla="*/ f116 f56 1"/>
                <a:gd name="f139" fmla="*/ f117 f55 1"/>
                <a:gd name="f140" fmla="*/ f118 f56 1"/>
                <a:gd name="f141" fmla="*/ f119 f55 1"/>
                <a:gd name="f142" fmla="*/ f120 f56 1"/>
                <a:gd name="f143" fmla="*/ f121 f55 1"/>
                <a:gd name="f144" fmla="*/ f122 f56 1"/>
                <a:gd name="f145" fmla="*/ f123 f55 1"/>
                <a:gd name="f146" fmla="*/ f124 f56 1"/>
              </a:gdLst>
              <a:ahLst/>
              <a:cxnLst>
                <a:cxn ang="3cd4">
                  <a:pos x="hc" y="t"/>
                </a:cxn>
                <a:cxn ang="0">
                  <a:pos x="r" y="vc"/>
                </a:cxn>
                <a:cxn ang="cd4">
                  <a:pos x="hc" y="b"/>
                </a:cxn>
                <a:cxn ang="cd2">
                  <a:pos x="l" y="vc"/>
                </a:cxn>
                <a:cxn ang="f84">
                  <a:pos x="f129" y="f130"/>
                </a:cxn>
                <a:cxn ang="f84">
                  <a:pos x="f131" y="f132"/>
                </a:cxn>
                <a:cxn ang="f84">
                  <a:pos x="f133" y="f134"/>
                </a:cxn>
                <a:cxn ang="f84">
                  <a:pos x="f135" y="f136"/>
                </a:cxn>
                <a:cxn ang="f84">
                  <a:pos x="f137" y="f138"/>
                </a:cxn>
                <a:cxn ang="f84">
                  <a:pos x="f139" y="f140"/>
                </a:cxn>
                <a:cxn ang="f84">
                  <a:pos x="f141" y="f142"/>
                </a:cxn>
                <a:cxn ang="f84">
                  <a:pos x="f143" y="f144"/>
                </a:cxn>
                <a:cxn ang="f84">
                  <a:pos x="f145" y="f146"/>
                </a:cxn>
                <a:cxn ang="f84">
                  <a:pos x="f129" y="f130"/>
                </a:cxn>
              </a:cxnLst>
              <a:rect l="f125" t="f128" r="f126" b="f127"/>
              <a:pathLst>
                <a:path w="29213" h="23902">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8" y="f39"/>
                    <a:pt x="f40" y="f41"/>
                  </a:cubicBezTo>
                  <a:cubicBezTo>
                    <a:pt x="f42" y="f43"/>
                    <a:pt x="f44" y="f45"/>
                    <a:pt x="f46" y="f47"/>
                  </a:cubicBez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4" name="Freeform: Shape 628">
              <a:extLst>
                <a:ext uri="{FF2B5EF4-FFF2-40B4-BE49-F238E27FC236}">
                  <a16:creationId xmlns:a16="http://schemas.microsoft.com/office/drawing/2014/main" id="{4E468903-78B3-94E4-E26E-5D3127F48EE1}"/>
                </a:ext>
              </a:extLst>
            </p:cNvPr>
            <p:cNvSpPr/>
            <p:nvPr/>
          </p:nvSpPr>
          <p:spPr>
            <a:xfrm flipH="1">
              <a:off x="10245897" y="2928850"/>
              <a:ext cx="52340" cy="332475"/>
            </a:xfrm>
            <a:custGeom>
              <a:avLst/>
              <a:gdLst>
                <a:gd name="f0" fmla="val 10800000"/>
                <a:gd name="f1" fmla="val 5400000"/>
                <a:gd name="f2" fmla="val 180"/>
                <a:gd name="f3" fmla="val w"/>
                <a:gd name="f4" fmla="val h"/>
                <a:gd name="f5" fmla="val 0"/>
                <a:gd name="f6" fmla="val 52340"/>
                <a:gd name="f7" fmla="val 332478"/>
                <a:gd name="f8" fmla="val 42804"/>
                <a:gd name="f9" fmla="val 10297"/>
                <a:gd name="f10" fmla="val 37871"/>
                <a:gd name="f11" fmla="val 9509"/>
                <a:gd name="f12" fmla="val 34438"/>
                <a:gd name="f13" fmla="val 4958"/>
                <a:gd name="f14" fmla="val 35048"/>
                <a:gd name="f15" fmla="val 3559"/>
                <a:gd name="f16" fmla="val 7373"/>
                <a:gd name="f17" fmla="val 719"/>
                <a:gd name="f18" fmla="val 317047"/>
                <a:gd name="f19" fmla="val 83"/>
                <a:gd name="f20" fmla="val 322132"/>
                <a:gd name="f21" fmla="val -591"/>
                <a:gd name="f22" fmla="val 327141"/>
                <a:gd name="f23" fmla="val 2918"/>
                <a:gd name="f24" fmla="val 331755"/>
                <a:gd name="f25" fmla="val 7928"/>
                <a:gd name="f26" fmla="val 332429"/>
                <a:gd name="f27" fmla="val 7940"/>
                <a:gd name="f28" fmla="val 7953"/>
                <a:gd name="f29" fmla="val 7966"/>
                <a:gd name="f30" fmla="val 12785"/>
                <a:gd name="f31" fmla="val 332938"/>
                <a:gd name="f32" fmla="val 17095"/>
                <a:gd name="f33" fmla="val 329429"/>
                <a:gd name="f34" fmla="val 17604"/>
                <a:gd name="f35" fmla="val 324611"/>
                <a:gd name="f36" fmla="val 17616"/>
                <a:gd name="f37" fmla="val 324509"/>
                <a:gd name="f38" fmla="val 324395"/>
                <a:gd name="f39" fmla="val 17629"/>
                <a:gd name="f40" fmla="val 324293"/>
                <a:gd name="f41" fmla="val 2034"/>
                <a:gd name="f42" fmla="val 51933"/>
                <a:gd name="f43" fmla="val 6916"/>
                <a:gd name="f44" fmla="val 47699"/>
                <a:gd name="f45" fmla="val 10590"/>
                <a:gd name="f46" fmla="+- 0 0 -90"/>
                <a:gd name="f47" fmla="*/ f3 1 52340"/>
                <a:gd name="f48" fmla="*/ f4 1 332478"/>
                <a:gd name="f49" fmla="val f5"/>
                <a:gd name="f50" fmla="val f6"/>
                <a:gd name="f51" fmla="val f7"/>
                <a:gd name="f52" fmla="*/ f46 f0 1"/>
                <a:gd name="f53" fmla="+- f51 0 f49"/>
                <a:gd name="f54" fmla="+- f50 0 f49"/>
                <a:gd name="f55" fmla="*/ f52 1 f2"/>
                <a:gd name="f56" fmla="*/ f54 1 52340"/>
                <a:gd name="f57" fmla="*/ f53 1 332478"/>
                <a:gd name="f58" fmla="*/ 42804 f54 1"/>
                <a:gd name="f59" fmla="*/ 10297 f53 1"/>
                <a:gd name="f60" fmla="*/ 35048 f54 1"/>
                <a:gd name="f61" fmla="*/ 0 f53 1"/>
                <a:gd name="f62" fmla="*/ 3559 f53 1"/>
                <a:gd name="f63" fmla="*/ 7373 f53 1"/>
                <a:gd name="f64" fmla="*/ 719 f54 1"/>
                <a:gd name="f65" fmla="*/ 317047 f53 1"/>
                <a:gd name="f66" fmla="*/ 83 f54 1"/>
                <a:gd name="f67" fmla="*/ 322132 f53 1"/>
                <a:gd name="f68" fmla="*/ 7928 f54 1"/>
                <a:gd name="f69" fmla="*/ 332429 f53 1"/>
                <a:gd name="f70" fmla="*/ 7966 f54 1"/>
                <a:gd name="f71" fmla="*/ 17604 f54 1"/>
                <a:gd name="f72" fmla="*/ 324611 f53 1"/>
                <a:gd name="f73" fmla="*/ 17629 f54 1"/>
                <a:gd name="f74" fmla="*/ 324293 f53 1"/>
                <a:gd name="f75" fmla="*/ 52340 f54 1"/>
                <a:gd name="f76" fmla="*/ 2034 f53 1"/>
                <a:gd name="f77" fmla="+- f55 0 f1"/>
                <a:gd name="f78" fmla="*/ f58 1 52340"/>
                <a:gd name="f79" fmla="*/ f59 1 332478"/>
                <a:gd name="f80" fmla="*/ f60 1 52340"/>
                <a:gd name="f81" fmla="*/ f61 1 332478"/>
                <a:gd name="f82" fmla="*/ f62 1 332478"/>
                <a:gd name="f83" fmla="*/ f63 1 332478"/>
                <a:gd name="f84" fmla="*/ f64 1 52340"/>
                <a:gd name="f85" fmla="*/ f65 1 332478"/>
                <a:gd name="f86" fmla="*/ f66 1 52340"/>
                <a:gd name="f87" fmla="*/ f67 1 332478"/>
                <a:gd name="f88" fmla="*/ f68 1 52340"/>
                <a:gd name="f89" fmla="*/ f69 1 332478"/>
                <a:gd name="f90" fmla="*/ f70 1 52340"/>
                <a:gd name="f91" fmla="*/ f71 1 52340"/>
                <a:gd name="f92" fmla="*/ f72 1 332478"/>
                <a:gd name="f93" fmla="*/ f73 1 52340"/>
                <a:gd name="f94" fmla="*/ f74 1 332478"/>
                <a:gd name="f95" fmla="*/ f75 1 52340"/>
                <a:gd name="f96" fmla="*/ f76 1 332478"/>
                <a:gd name="f97" fmla="*/ f49 1 f56"/>
                <a:gd name="f98" fmla="*/ f50 1 f56"/>
                <a:gd name="f99" fmla="*/ f49 1 f57"/>
                <a:gd name="f100" fmla="*/ f51 1 f57"/>
                <a:gd name="f101" fmla="*/ f78 1 f56"/>
                <a:gd name="f102" fmla="*/ f79 1 f57"/>
                <a:gd name="f103" fmla="*/ f80 1 f56"/>
                <a:gd name="f104" fmla="*/ f81 1 f57"/>
                <a:gd name="f105" fmla="*/ f82 1 f57"/>
                <a:gd name="f106" fmla="*/ f83 1 f57"/>
                <a:gd name="f107" fmla="*/ f84 1 f56"/>
                <a:gd name="f108" fmla="*/ f85 1 f57"/>
                <a:gd name="f109" fmla="*/ f86 1 f56"/>
                <a:gd name="f110" fmla="*/ f87 1 f57"/>
                <a:gd name="f111" fmla="*/ f88 1 f56"/>
                <a:gd name="f112" fmla="*/ f89 1 f57"/>
                <a:gd name="f113" fmla="*/ f90 1 f56"/>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8 1"/>
                <a:gd name="f129" fmla="*/ f106 f48 1"/>
                <a:gd name="f130" fmla="*/ f107 f47 1"/>
                <a:gd name="f131" fmla="*/ f108 f48 1"/>
                <a:gd name="f132" fmla="*/ f109 f47 1"/>
                <a:gd name="f133" fmla="*/ f110 f48 1"/>
                <a:gd name="f134" fmla="*/ f111 f47 1"/>
                <a:gd name="f135" fmla="*/ f112 f48 1"/>
                <a:gd name="f136" fmla="*/ f113 f47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6" y="f127"/>
                </a:cxn>
                <a:cxn ang="f77">
                  <a:pos x="f126" y="f128"/>
                </a:cxn>
                <a:cxn ang="f77">
                  <a:pos x="f126" y="f129"/>
                </a:cxn>
                <a:cxn ang="f77">
                  <a:pos x="f130" y="f131"/>
                </a:cxn>
                <a:cxn ang="f77">
                  <a:pos x="f132" y="f133"/>
                </a:cxn>
                <a:cxn ang="f77">
                  <a:pos x="f134" y="f135"/>
                </a:cxn>
                <a:cxn ang="f77">
                  <a:pos x="f136" y="f135"/>
                </a:cxn>
                <a:cxn ang="f77">
                  <a:pos x="f137" y="f138"/>
                </a:cxn>
                <a:cxn ang="f77">
                  <a:pos x="f139" y="f140"/>
                </a:cxn>
                <a:cxn ang="f77">
                  <a:pos x="f141" y="f142"/>
                </a:cxn>
                <a:cxn ang="f77">
                  <a:pos x="f124" y="f125"/>
                </a:cxn>
              </a:cxnLst>
              <a:rect l="f120" t="f123" r="f121" b="f122"/>
              <a:pathLst>
                <a:path w="52340" h="332478">
                  <a:moveTo>
                    <a:pt x="f8" y="f9"/>
                  </a:moveTo>
                  <a:cubicBezTo>
                    <a:pt x="f10" y="f11"/>
                    <a:pt x="f12" y="f13"/>
                    <a:pt x="f14" y="f5"/>
                  </a:cubicBezTo>
                  <a:lnTo>
                    <a:pt x="f14" y="f15"/>
                  </a:lnTo>
                  <a:lnTo>
                    <a:pt x="f14" y="f16"/>
                  </a:lnTo>
                  <a:lnTo>
                    <a:pt x="f17" y="f18"/>
                  </a:lnTo>
                  <a:lnTo>
                    <a:pt x="f19" y="f20"/>
                  </a:lnTo>
                  <a:cubicBezTo>
                    <a:pt x="f21" y="f22"/>
                    <a:pt x="f23" y="f24"/>
                    <a:pt x="f25" y="f26"/>
                  </a:cubicBezTo>
                  <a:cubicBezTo>
                    <a:pt x="f27" y="f26"/>
                    <a:pt x="f28" y="f26"/>
                    <a:pt x="f29" y="f26"/>
                  </a:cubicBezTo>
                  <a:cubicBezTo>
                    <a:pt x="f30" y="f31"/>
                    <a:pt x="f32" y="f33"/>
                    <a:pt x="f34" y="f35"/>
                  </a:cubicBezTo>
                  <a:cubicBezTo>
                    <a:pt x="f36" y="f37"/>
                    <a:pt x="f36" y="f38"/>
                    <a:pt x="f39" y="f40"/>
                  </a:cubicBezTo>
                  <a:lnTo>
                    <a:pt x="f6" y="f41"/>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5" name="Freeform: Shape 629">
              <a:extLst>
                <a:ext uri="{FF2B5EF4-FFF2-40B4-BE49-F238E27FC236}">
                  <a16:creationId xmlns:a16="http://schemas.microsoft.com/office/drawing/2014/main" id="{8E1D9CCD-5A73-0636-243F-7261F67C767B}"/>
                </a:ext>
              </a:extLst>
            </p:cNvPr>
            <p:cNvSpPr/>
            <p:nvPr/>
          </p:nvSpPr>
          <p:spPr>
            <a:xfrm flipH="1">
              <a:off x="9744047" y="2989365"/>
              <a:ext cx="99056" cy="612190"/>
            </a:xfrm>
            <a:custGeom>
              <a:avLst/>
              <a:gdLst>
                <a:gd name="f0" fmla="val 10800000"/>
                <a:gd name="f1" fmla="val 5400000"/>
                <a:gd name="f2" fmla="val 180"/>
                <a:gd name="f3" fmla="val w"/>
                <a:gd name="f4" fmla="val h"/>
                <a:gd name="f5" fmla="val 0"/>
                <a:gd name="f6" fmla="val 99054"/>
                <a:gd name="f7" fmla="val 612187"/>
                <a:gd name="f8" fmla="val 89264"/>
                <a:gd name="f9" fmla="val 10424"/>
                <a:gd name="f10" fmla="val 84343"/>
                <a:gd name="f11" fmla="val 9649"/>
                <a:gd name="f12" fmla="val 80974"/>
                <a:gd name="f13" fmla="val 5034"/>
                <a:gd name="f14" fmla="val 81750"/>
                <a:gd name="f15" fmla="val 114"/>
                <a:gd name="f16" fmla="val 76"/>
                <a:gd name="f17" fmla="val 81762"/>
                <a:gd name="f18" fmla="val 38"/>
                <a:gd name="f19" fmla="val 134"/>
                <a:gd name="f20" fmla="val 601550"/>
                <a:gd name="f21" fmla="val -718"/>
                <a:gd name="f22" fmla="val 606496"/>
                <a:gd name="f23" fmla="val 2575"/>
                <a:gd name="f24" fmla="val 611199"/>
                <a:gd name="f25" fmla="val 7509"/>
                <a:gd name="f26" fmla="val 612102"/>
                <a:gd name="f27" fmla="val 9823"/>
                <a:gd name="f28" fmla="val 612432"/>
                <a:gd name="f29" fmla="val 12175"/>
                <a:gd name="f30" fmla="val 611797"/>
                <a:gd name="f31" fmla="val 13993"/>
                <a:gd name="f32" fmla="val 610322"/>
                <a:gd name="f33" fmla="val 609432"/>
                <a:gd name="f34" fmla="val 33701"/>
                <a:gd name="f35" fmla="val 466036"/>
                <a:gd name="f36" fmla="val 54680"/>
                <a:gd name="f37" fmla="val 312598"/>
                <a:gd name="f38" fmla="val 54947"/>
                <a:gd name="f39" fmla="val 310310"/>
                <a:gd name="f40" fmla="val 56079"/>
                <a:gd name="f41" fmla="val 308212"/>
                <a:gd name="f42" fmla="val 57859"/>
                <a:gd name="f43" fmla="val 306750"/>
                <a:gd name="f44" fmla="val 3178"/>
                <a:gd name="f45" fmla="val 98279"/>
                <a:gd name="f46" fmla="val 7831"/>
                <a:gd name="f47" fmla="val 93943"/>
                <a:gd name="f48" fmla="val 11035"/>
                <a:gd name="f49" fmla="+- 0 0 -90"/>
                <a:gd name="f50" fmla="*/ f3 1 99054"/>
                <a:gd name="f51" fmla="*/ f4 1 612187"/>
                <a:gd name="f52" fmla="val f5"/>
                <a:gd name="f53" fmla="val f6"/>
                <a:gd name="f54" fmla="val f7"/>
                <a:gd name="f55" fmla="*/ f49 f0 1"/>
                <a:gd name="f56" fmla="+- f54 0 f52"/>
                <a:gd name="f57" fmla="+- f53 0 f52"/>
                <a:gd name="f58" fmla="*/ f55 1 f2"/>
                <a:gd name="f59" fmla="*/ f57 1 99054"/>
                <a:gd name="f60" fmla="*/ f56 1 612187"/>
                <a:gd name="f61" fmla="*/ 89264 f57 1"/>
                <a:gd name="f62" fmla="*/ 10424 f56 1"/>
                <a:gd name="f63" fmla="*/ 81750 f57 1"/>
                <a:gd name="f64" fmla="*/ 114 f56 1"/>
                <a:gd name="f65" fmla="*/ 81762 f57 1"/>
                <a:gd name="f66" fmla="*/ 0 f56 1"/>
                <a:gd name="f67" fmla="*/ 134 f57 1"/>
                <a:gd name="f68" fmla="*/ 601550 f56 1"/>
                <a:gd name="f69" fmla="*/ 7509 f57 1"/>
                <a:gd name="f70" fmla="*/ 612102 f56 1"/>
                <a:gd name="f71" fmla="*/ 13993 f57 1"/>
                <a:gd name="f72" fmla="*/ 610322 f56 1"/>
                <a:gd name="f73" fmla="*/ 609432 f56 1"/>
                <a:gd name="f74" fmla="*/ 33701 f57 1"/>
                <a:gd name="f75" fmla="*/ 466036 f56 1"/>
                <a:gd name="f76" fmla="*/ 54680 f57 1"/>
                <a:gd name="f77" fmla="*/ 312598 f56 1"/>
                <a:gd name="f78" fmla="*/ 57859 f57 1"/>
                <a:gd name="f79" fmla="*/ 306750 f56 1"/>
                <a:gd name="f80" fmla="*/ 99054 f57 1"/>
                <a:gd name="f81" fmla="*/ 3178 f56 1"/>
                <a:gd name="f82" fmla="+- f58 0 f1"/>
                <a:gd name="f83" fmla="*/ f61 1 99054"/>
                <a:gd name="f84" fmla="*/ f62 1 612187"/>
                <a:gd name="f85" fmla="*/ f63 1 99054"/>
                <a:gd name="f86" fmla="*/ f64 1 612187"/>
                <a:gd name="f87" fmla="*/ f65 1 99054"/>
                <a:gd name="f88" fmla="*/ f66 1 612187"/>
                <a:gd name="f89" fmla="*/ f67 1 99054"/>
                <a:gd name="f90" fmla="*/ f68 1 612187"/>
                <a:gd name="f91" fmla="*/ f69 1 99054"/>
                <a:gd name="f92" fmla="*/ f70 1 612187"/>
                <a:gd name="f93" fmla="*/ f71 1 99054"/>
                <a:gd name="f94" fmla="*/ f72 1 612187"/>
                <a:gd name="f95" fmla="*/ f73 1 612187"/>
                <a:gd name="f96" fmla="*/ f74 1 99054"/>
                <a:gd name="f97" fmla="*/ f75 1 612187"/>
                <a:gd name="f98" fmla="*/ f76 1 99054"/>
                <a:gd name="f99" fmla="*/ f77 1 612187"/>
                <a:gd name="f100" fmla="*/ f78 1 99054"/>
                <a:gd name="f101" fmla="*/ f79 1 612187"/>
                <a:gd name="f102" fmla="*/ f80 1 99054"/>
                <a:gd name="f103" fmla="*/ f81 1 612187"/>
                <a:gd name="f104" fmla="*/ f52 1 f59"/>
                <a:gd name="f105" fmla="*/ f53 1 f59"/>
                <a:gd name="f106" fmla="*/ f52 1 f60"/>
                <a:gd name="f107" fmla="*/ f54 1 f60"/>
                <a:gd name="f108" fmla="*/ f83 1 f59"/>
                <a:gd name="f109" fmla="*/ f84 1 f60"/>
                <a:gd name="f110" fmla="*/ f85 1 f59"/>
                <a:gd name="f111" fmla="*/ f86 1 f60"/>
                <a:gd name="f112" fmla="*/ f87 1 f59"/>
                <a:gd name="f113" fmla="*/ f88 1 f60"/>
                <a:gd name="f114" fmla="*/ f89 1 f59"/>
                <a:gd name="f115" fmla="*/ f90 1 f60"/>
                <a:gd name="f116" fmla="*/ f91 1 f59"/>
                <a:gd name="f117" fmla="*/ f92 1 f60"/>
                <a:gd name="f118" fmla="*/ f93 1 f59"/>
                <a:gd name="f119" fmla="*/ f94 1 f60"/>
                <a:gd name="f120" fmla="*/ f95 1 f60"/>
                <a:gd name="f121" fmla="*/ f96 1 f59"/>
                <a:gd name="f122" fmla="*/ f97 1 f60"/>
                <a:gd name="f123" fmla="*/ f98 1 f59"/>
                <a:gd name="f124" fmla="*/ f99 1 f60"/>
                <a:gd name="f125" fmla="*/ f100 1 f59"/>
                <a:gd name="f126" fmla="*/ f101 1 f60"/>
                <a:gd name="f127" fmla="*/ f102 1 f59"/>
                <a:gd name="f128" fmla="*/ f103 1 f60"/>
                <a:gd name="f129" fmla="*/ f104 f50 1"/>
                <a:gd name="f130" fmla="*/ f105 f50 1"/>
                <a:gd name="f131" fmla="*/ f107 f51 1"/>
                <a:gd name="f132" fmla="*/ f106 f51 1"/>
                <a:gd name="f133" fmla="*/ f108 f50 1"/>
                <a:gd name="f134" fmla="*/ f109 f51 1"/>
                <a:gd name="f135" fmla="*/ f110 f50 1"/>
                <a:gd name="f136" fmla="*/ f111 f51 1"/>
                <a:gd name="f137" fmla="*/ f112 f50 1"/>
                <a:gd name="f138" fmla="*/ f113 f51 1"/>
                <a:gd name="f139" fmla="*/ f114 f50 1"/>
                <a:gd name="f140" fmla="*/ f115 f51 1"/>
                <a:gd name="f141" fmla="*/ f116 f50 1"/>
                <a:gd name="f142" fmla="*/ f117 f51 1"/>
                <a:gd name="f143" fmla="*/ f118 f50 1"/>
                <a:gd name="f144" fmla="*/ f119 f51 1"/>
                <a:gd name="f145" fmla="*/ f120 f51 1"/>
                <a:gd name="f146" fmla="*/ f121 f50 1"/>
                <a:gd name="f147" fmla="*/ f122 f51 1"/>
                <a:gd name="f148" fmla="*/ f123 f50 1"/>
                <a:gd name="f149" fmla="*/ f124 f51 1"/>
                <a:gd name="f150" fmla="*/ f125 f50 1"/>
                <a:gd name="f151" fmla="*/ f126 f51 1"/>
                <a:gd name="f152" fmla="*/ f127 f50 1"/>
                <a:gd name="f153" fmla="*/ f128 f51 1"/>
              </a:gdLst>
              <a:ahLst/>
              <a:cxnLst>
                <a:cxn ang="3cd4">
                  <a:pos x="hc" y="t"/>
                </a:cxn>
                <a:cxn ang="0">
                  <a:pos x="r" y="vc"/>
                </a:cxn>
                <a:cxn ang="cd4">
                  <a:pos x="hc" y="b"/>
                </a:cxn>
                <a:cxn ang="cd2">
                  <a:pos x="l" y="vc"/>
                </a:cxn>
                <a:cxn ang="f82">
                  <a:pos x="f133" y="f134"/>
                </a:cxn>
                <a:cxn ang="f82">
                  <a:pos x="f135" y="f136"/>
                </a:cxn>
                <a:cxn ang="f82">
                  <a:pos x="f137" y="f138"/>
                </a:cxn>
                <a:cxn ang="f82">
                  <a:pos x="f139" y="f140"/>
                </a:cxn>
                <a:cxn ang="f82">
                  <a:pos x="f141" y="f142"/>
                </a:cxn>
                <a:cxn ang="f82">
                  <a:pos x="f143" y="f144"/>
                </a:cxn>
                <a:cxn ang="f82">
                  <a:pos x="f143" y="f145"/>
                </a:cxn>
                <a:cxn ang="f82">
                  <a:pos x="f143" y="f145"/>
                </a:cxn>
                <a:cxn ang="f82">
                  <a:pos x="f146" y="f147"/>
                </a:cxn>
                <a:cxn ang="f82">
                  <a:pos x="f148" y="f149"/>
                </a:cxn>
                <a:cxn ang="f82">
                  <a:pos x="f150" y="f151"/>
                </a:cxn>
                <a:cxn ang="f82">
                  <a:pos x="f152" y="f153"/>
                </a:cxn>
                <a:cxn ang="f82">
                  <a:pos x="f133" y="f134"/>
                </a:cxn>
              </a:cxnLst>
              <a:rect l="f129" t="f132" r="f130" b="f131"/>
              <a:pathLst>
                <a:path w="99054" h="612187">
                  <a:moveTo>
                    <a:pt x="f8" y="f9"/>
                  </a:moveTo>
                  <a:cubicBezTo>
                    <a:pt x="f10" y="f11"/>
                    <a:pt x="f12" y="f13"/>
                    <a:pt x="f14" y="f15"/>
                  </a:cubicBezTo>
                  <a:cubicBezTo>
                    <a:pt x="f14" y="f16"/>
                    <a:pt x="f17" y="f18"/>
                    <a:pt x="f17" y="f5"/>
                  </a:cubicBezTo>
                  <a:lnTo>
                    <a:pt x="f19" y="f20"/>
                  </a:lnTo>
                  <a:cubicBezTo>
                    <a:pt x="f21" y="f22"/>
                    <a:pt x="f23" y="f24"/>
                    <a:pt x="f25" y="f26"/>
                  </a:cubicBezTo>
                  <a:cubicBezTo>
                    <a:pt x="f27" y="f28"/>
                    <a:pt x="f29" y="f30"/>
                    <a:pt x="f31" y="f32"/>
                  </a:cubicBezTo>
                  <a:lnTo>
                    <a:pt x="f31" y="f33"/>
                  </a:lnTo>
                  <a:lnTo>
                    <a:pt x="f31" y="f33"/>
                  </a:lnTo>
                  <a:lnTo>
                    <a:pt x="f34" y="f35"/>
                  </a:lnTo>
                  <a:lnTo>
                    <a:pt x="f36" y="f37"/>
                  </a:lnTo>
                  <a:cubicBezTo>
                    <a:pt x="f38" y="f39"/>
                    <a:pt x="f40" y="f41"/>
                    <a:pt x="f42" y="f43"/>
                  </a:cubicBezTo>
                  <a:lnTo>
                    <a:pt x="f6" y="f44"/>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6" name="Freeform: Shape 630">
              <a:extLst>
                <a:ext uri="{FF2B5EF4-FFF2-40B4-BE49-F238E27FC236}">
                  <a16:creationId xmlns:a16="http://schemas.microsoft.com/office/drawing/2014/main" id="{CAA43A45-D9A4-D936-FC94-46ED89CFFD44}"/>
                </a:ext>
              </a:extLst>
            </p:cNvPr>
            <p:cNvSpPr/>
            <p:nvPr/>
          </p:nvSpPr>
          <p:spPr>
            <a:xfrm flipH="1">
              <a:off x="9887846" y="1734315"/>
              <a:ext cx="21232" cy="22329"/>
            </a:xfrm>
            <a:custGeom>
              <a:avLst/>
              <a:gdLst>
                <a:gd name="f0" fmla="val 10800000"/>
                <a:gd name="f1" fmla="val 5400000"/>
                <a:gd name="f2" fmla="val 180"/>
                <a:gd name="f3" fmla="val w"/>
                <a:gd name="f4" fmla="val h"/>
                <a:gd name="f5" fmla="val 0"/>
                <a:gd name="f6" fmla="val 21235"/>
                <a:gd name="f7" fmla="val 22331"/>
                <a:gd name="f8" fmla="val 11570"/>
                <a:gd name="f9" fmla="val 9619"/>
                <a:gd name="f10" fmla="val 13795"/>
                <a:gd name="f11" fmla="val 14391"/>
                <a:gd name="f12" fmla="val 11736"/>
                <a:gd name="f13" fmla="val 20063"/>
                <a:gd name="f14" fmla="val 6955"/>
                <a:gd name="f15" fmla="val 22289"/>
                <a:gd name="f16" fmla="val 6929"/>
                <a:gd name="f17" fmla="val 22303"/>
                <a:gd name="f18" fmla="val 6891"/>
                <a:gd name="f19" fmla="val 22317"/>
                <a:gd name="f20" fmla="val 6866"/>
                <a:gd name="f21" fmla="val 15639"/>
                <a:gd name="f22" fmla="val 18390"/>
                <a:gd name="f23" fmla="val 20432"/>
                <a:gd name="f24" fmla="val 16215"/>
                <a:gd name="f25" fmla="val 22556"/>
                <a:gd name="f26" fmla="val 10565"/>
                <a:gd name="f27" fmla="val 20382"/>
                <a:gd name="f28" fmla="val 5770"/>
                <a:gd name="f29" fmla="val 20369"/>
                <a:gd name="f30" fmla="val 5739"/>
                <a:gd name="f31" fmla="val 20356"/>
                <a:gd name="f32" fmla="val 5708"/>
                <a:gd name="f33" fmla="val 20343"/>
                <a:gd name="f34" fmla="val 5678"/>
                <a:gd name="f35" fmla="val 18703"/>
                <a:gd name="f36" fmla="val 1194"/>
                <a:gd name="f37" fmla="val 13744"/>
                <a:gd name="f38" fmla="val -1112"/>
                <a:gd name="f39" fmla="val 9256"/>
                <a:gd name="f40" fmla="val 528"/>
                <a:gd name="f41" fmla="val 9091"/>
                <a:gd name="f42" fmla="val 587"/>
                <a:gd name="f43" fmla="val 8926"/>
                <a:gd name="f44" fmla="val 652"/>
                <a:gd name="f45" fmla="val 8773"/>
                <a:gd name="f46" fmla="val 720"/>
                <a:gd name="f47" fmla="val 4661"/>
                <a:gd name="f48" fmla="val 4374"/>
                <a:gd name="f49" fmla="val 2755"/>
                <a:gd name="f50" fmla="val 9472"/>
                <a:gd name="f51" fmla="val 4760"/>
                <a:gd name="f52" fmla="val 11380"/>
                <a:gd name="f53" fmla="val 9138"/>
                <a:gd name="f54" fmla="val 11443"/>
                <a:gd name="f55" fmla="val 9296"/>
                <a:gd name="f56" fmla="val 11507"/>
                <a:gd name="f57" fmla="val 9456"/>
                <a:gd name="f58" fmla="+- 0 0 -90"/>
                <a:gd name="f59" fmla="*/ f3 1 21235"/>
                <a:gd name="f60" fmla="*/ f4 1 22331"/>
                <a:gd name="f61" fmla="val f5"/>
                <a:gd name="f62" fmla="val f6"/>
                <a:gd name="f63" fmla="val f7"/>
                <a:gd name="f64" fmla="*/ f58 f0 1"/>
                <a:gd name="f65" fmla="+- f63 0 f61"/>
                <a:gd name="f66" fmla="+- f62 0 f61"/>
                <a:gd name="f67" fmla="*/ f64 1 f2"/>
                <a:gd name="f68" fmla="*/ f66 1 21235"/>
                <a:gd name="f69" fmla="*/ f65 1 22331"/>
                <a:gd name="f70" fmla="*/ 11570 f66 1"/>
                <a:gd name="f71" fmla="*/ 9619 f65 1"/>
                <a:gd name="f72" fmla="*/ 6955 f66 1"/>
                <a:gd name="f73" fmla="*/ 22289 f65 1"/>
                <a:gd name="f74" fmla="*/ 6866 f66 1"/>
                <a:gd name="f75" fmla="*/ 22331 f65 1"/>
                <a:gd name="f76" fmla="*/ 15639 f66 1"/>
                <a:gd name="f77" fmla="*/ 18390 f65 1"/>
                <a:gd name="f78" fmla="*/ 20382 f66 1"/>
                <a:gd name="f79" fmla="*/ 5770 f65 1"/>
                <a:gd name="f80" fmla="*/ 20343 f66 1"/>
                <a:gd name="f81" fmla="*/ 5678 f65 1"/>
                <a:gd name="f82" fmla="*/ 9256 f66 1"/>
                <a:gd name="f83" fmla="*/ 528 f65 1"/>
                <a:gd name="f84" fmla="*/ 8773 f66 1"/>
                <a:gd name="f85" fmla="*/ 720 f65 1"/>
                <a:gd name="f86" fmla="*/ 0 f66 1"/>
                <a:gd name="f87" fmla="*/ 4661 f65 1"/>
                <a:gd name="f88" fmla="*/ 11380 f66 1"/>
                <a:gd name="f89" fmla="*/ 9138 f65 1"/>
                <a:gd name="f90" fmla="+- f67 0 f1"/>
                <a:gd name="f91" fmla="*/ f70 1 21235"/>
                <a:gd name="f92" fmla="*/ f71 1 22331"/>
                <a:gd name="f93" fmla="*/ f72 1 21235"/>
                <a:gd name="f94" fmla="*/ f73 1 22331"/>
                <a:gd name="f95" fmla="*/ f74 1 21235"/>
                <a:gd name="f96" fmla="*/ f75 1 22331"/>
                <a:gd name="f97" fmla="*/ f76 1 21235"/>
                <a:gd name="f98" fmla="*/ f77 1 22331"/>
                <a:gd name="f99" fmla="*/ f78 1 21235"/>
                <a:gd name="f100" fmla="*/ f79 1 22331"/>
                <a:gd name="f101" fmla="*/ f80 1 21235"/>
                <a:gd name="f102" fmla="*/ f81 1 22331"/>
                <a:gd name="f103" fmla="*/ f82 1 21235"/>
                <a:gd name="f104" fmla="*/ f83 1 22331"/>
                <a:gd name="f105" fmla="*/ f84 1 21235"/>
                <a:gd name="f106" fmla="*/ f85 1 22331"/>
                <a:gd name="f107" fmla="*/ f86 1 21235"/>
                <a:gd name="f108" fmla="*/ f87 1 22331"/>
                <a:gd name="f109" fmla="*/ f88 1 21235"/>
                <a:gd name="f110" fmla="*/ f89 1 22331"/>
                <a:gd name="f111" fmla="*/ f61 1 f68"/>
                <a:gd name="f112" fmla="*/ f62 1 f68"/>
                <a:gd name="f113" fmla="*/ f61 1 f69"/>
                <a:gd name="f114" fmla="*/ f63 1 f69"/>
                <a:gd name="f115" fmla="*/ f91 1 f68"/>
                <a:gd name="f116" fmla="*/ f92 1 f69"/>
                <a:gd name="f117" fmla="*/ f93 1 f68"/>
                <a:gd name="f118" fmla="*/ f94 1 f69"/>
                <a:gd name="f119" fmla="*/ f95 1 f68"/>
                <a:gd name="f120" fmla="*/ f96 1 f69"/>
                <a:gd name="f121" fmla="*/ f97 1 f68"/>
                <a:gd name="f122" fmla="*/ f98 1 f69"/>
                <a:gd name="f123" fmla="*/ f99 1 f68"/>
                <a:gd name="f124" fmla="*/ f100 1 f69"/>
                <a:gd name="f125" fmla="*/ f101 1 f68"/>
                <a:gd name="f126" fmla="*/ f102 1 f69"/>
                <a:gd name="f127" fmla="*/ f103 1 f68"/>
                <a:gd name="f128" fmla="*/ f104 1 f69"/>
                <a:gd name="f129" fmla="*/ f105 1 f68"/>
                <a:gd name="f130" fmla="*/ f106 1 f69"/>
                <a:gd name="f131" fmla="*/ f107 1 f68"/>
                <a:gd name="f132" fmla="*/ f108 1 f69"/>
                <a:gd name="f133" fmla="*/ f109 1 f68"/>
                <a:gd name="f134" fmla="*/ f110 1 f69"/>
                <a:gd name="f135" fmla="*/ f111 f59 1"/>
                <a:gd name="f136" fmla="*/ f112 f59 1"/>
                <a:gd name="f137" fmla="*/ f114 f60 1"/>
                <a:gd name="f138" fmla="*/ f113 f60 1"/>
                <a:gd name="f139" fmla="*/ f115 f59 1"/>
                <a:gd name="f140" fmla="*/ f116 f60 1"/>
                <a:gd name="f141" fmla="*/ f117 f59 1"/>
                <a:gd name="f142" fmla="*/ f118 f60 1"/>
                <a:gd name="f143" fmla="*/ f119 f59 1"/>
                <a:gd name="f144" fmla="*/ f120 f60 1"/>
                <a:gd name="f145" fmla="*/ f121 f59 1"/>
                <a:gd name="f146" fmla="*/ f122 f60 1"/>
                <a:gd name="f147" fmla="*/ f123 f59 1"/>
                <a:gd name="f148" fmla="*/ f124 f60 1"/>
                <a:gd name="f149" fmla="*/ f125 f59 1"/>
                <a:gd name="f150" fmla="*/ f126 f60 1"/>
                <a:gd name="f151" fmla="*/ f127 f59 1"/>
                <a:gd name="f152" fmla="*/ f128 f60 1"/>
                <a:gd name="f153" fmla="*/ f129 f59 1"/>
                <a:gd name="f154" fmla="*/ f130 f60 1"/>
                <a:gd name="f155" fmla="*/ f131 f59 1"/>
                <a:gd name="f156" fmla="*/ f132 f60 1"/>
                <a:gd name="f157" fmla="*/ f133 f59 1"/>
                <a:gd name="f158" fmla="*/ f134 f60 1"/>
              </a:gdLst>
              <a:ahLst/>
              <a:cxnLst>
                <a:cxn ang="3cd4">
                  <a:pos x="hc" y="t"/>
                </a:cxn>
                <a:cxn ang="0">
                  <a:pos x="r" y="vc"/>
                </a:cxn>
                <a:cxn ang="cd4">
                  <a:pos x="hc" y="b"/>
                </a:cxn>
                <a:cxn ang="cd2">
                  <a:pos x="l" y="vc"/>
                </a:cxn>
                <a:cxn ang="f90">
                  <a:pos x="f139" y="f140"/>
                </a:cxn>
                <a:cxn ang="f90">
                  <a:pos x="f141" y="f142"/>
                </a:cxn>
                <a:cxn ang="f90">
                  <a:pos x="f143" y="f144"/>
                </a:cxn>
                <a:cxn ang="f90">
                  <a:pos x="f145" y="f146"/>
                </a:cxn>
                <a:cxn ang="f90">
                  <a:pos x="f147" y="f148"/>
                </a:cxn>
                <a:cxn ang="f90">
                  <a:pos x="f149" y="f150"/>
                </a:cxn>
                <a:cxn ang="f90">
                  <a:pos x="f151" y="f152"/>
                </a:cxn>
                <a:cxn ang="f90">
                  <a:pos x="f153" y="f154"/>
                </a:cxn>
                <a:cxn ang="f90">
                  <a:pos x="f155" y="f156"/>
                </a:cxn>
                <a:cxn ang="f90">
                  <a:pos x="f157" y="f158"/>
                </a:cxn>
                <a:cxn ang="f90">
                  <a:pos x="f139" y="f140"/>
                </a:cxn>
              </a:cxnLst>
              <a:rect l="f135" t="f138" r="f136" b="f137"/>
              <a:pathLst>
                <a:path w="21235" h="22331">
                  <a:moveTo>
                    <a:pt x="f8" y="f9"/>
                  </a:moveTo>
                  <a:cubicBezTo>
                    <a:pt x="f10" y="f11"/>
                    <a:pt x="f12" y="f13"/>
                    <a:pt x="f14" y="f15"/>
                  </a:cubicBezTo>
                  <a:cubicBezTo>
                    <a:pt x="f16" y="f17"/>
                    <a:pt x="f18" y="f19"/>
                    <a:pt x="f20" y="f7"/>
                  </a:cubicBezTo>
                  <a:lnTo>
                    <a:pt x="f21" y="f22"/>
                  </a:lnTo>
                  <a:cubicBezTo>
                    <a:pt x="f23" y="f24"/>
                    <a:pt x="f25" y="f26"/>
                    <a:pt x="f27" y="f28"/>
                  </a:cubicBezTo>
                  <a:cubicBezTo>
                    <a:pt x="f29" y="f30"/>
                    <a:pt x="f31" y="f32"/>
                    <a:pt x="f33" y="f34"/>
                  </a:cubicBezTo>
                  <a:cubicBezTo>
                    <a:pt x="f35" y="f36"/>
                    <a:pt x="f37" y="f38"/>
                    <a:pt x="f39" y="f40"/>
                  </a:cubicBezTo>
                  <a:cubicBezTo>
                    <a:pt x="f41" y="f42"/>
                    <a:pt x="f43" y="f44"/>
                    <a:pt x="f45" y="f46"/>
                  </a:cubicBezTo>
                  <a:lnTo>
                    <a:pt x="f5" y="f47"/>
                  </a:lnTo>
                  <a:cubicBezTo>
                    <a:pt x="f48" y="f49"/>
                    <a:pt x="f50" y="f51"/>
                    <a:pt x="f52" y="f53"/>
                  </a:cubicBez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7" name="Freeform: Shape 631">
              <a:extLst>
                <a:ext uri="{FF2B5EF4-FFF2-40B4-BE49-F238E27FC236}">
                  <a16:creationId xmlns:a16="http://schemas.microsoft.com/office/drawing/2014/main" id="{9AB215AD-5F59-7EEB-9665-12C934001224}"/>
                </a:ext>
              </a:extLst>
            </p:cNvPr>
            <p:cNvSpPr/>
            <p:nvPr/>
          </p:nvSpPr>
          <p:spPr>
            <a:xfrm flipH="1">
              <a:off x="9896578" y="1738256"/>
              <a:ext cx="210028" cy="104726"/>
            </a:xfrm>
            <a:custGeom>
              <a:avLst/>
              <a:gdLst>
                <a:gd name="f0" fmla="val 10800000"/>
                <a:gd name="f1" fmla="val 5400000"/>
                <a:gd name="f2" fmla="val 180"/>
                <a:gd name="f3" fmla="val w"/>
                <a:gd name="f4" fmla="val h"/>
                <a:gd name="f5" fmla="val 0"/>
                <a:gd name="f6" fmla="val 210031"/>
                <a:gd name="f7" fmla="val 104727"/>
                <a:gd name="f8" fmla="val 209100"/>
                <a:gd name="f9" fmla="val 5678"/>
                <a:gd name="f10" fmla="val 207460"/>
                <a:gd name="f11" fmla="val 1194"/>
                <a:gd name="f12" fmla="val 202501"/>
                <a:gd name="f13" fmla="val -1112"/>
                <a:gd name="f14" fmla="val 198013"/>
                <a:gd name="f15" fmla="val 528"/>
                <a:gd name="f16" fmla="val 197847"/>
                <a:gd name="f17" fmla="val 587"/>
                <a:gd name="f18" fmla="val 197682"/>
                <a:gd name="f19" fmla="val 652"/>
                <a:gd name="f20" fmla="val 197530"/>
                <a:gd name="f21" fmla="val 720"/>
                <a:gd name="f22" fmla="val 192825"/>
                <a:gd name="f23" fmla="val 2881"/>
                <a:gd name="f24" fmla="val 19524"/>
                <a:gd name="f25" fmla="val 80173"/>
                <a:gd name="f26" fmla="val 5538"/>
                <a:gd name="f27" fmla="val 86402"/>
                <a:gd name="f28" fmla="val 808"/>
                <a:gd name="f29" fmla="val 88540"/>
                <a:gd name="f30" fmla="val -1302"/>
                <a:gd name="f31" fmla="val 94112"/>
                <a:gd name="f32" fmla="val 834"/>
                <a:gd name="f33" fmla="val 98847"/>
                <a:gd name="f34" fmla="val 872"/>
                <a:gd name="f35" fmla="val 98936"/>
                <a:gd name="f36" fmla="val 923"/>
                <a:gd name="f37" fmla="val 99025"/>
                <a:gd name="f38" fmla="val 961"/>
                <a:gd name="f39" fmla="val 99114"/>
                <a:gd name="f40" fmla="val 2563"/>
                <a:gd name="f41" fmla="val 103535"/>
                <a:gd name="f42" fmla="val 7458"/>
                <a:gd name="f43" fmla="val 105819"/>
                <a:gd name="f44" fmla="val 11870"/>
                <a:gd name="f45" fmla="val 104214"/>
                <a:gd name="f46" fmla="val 12099"/>
                <a:gd name="f47" fmla="val 104134"/>
                <a:gd name="f48" fmla="val 12315"/>
                <a:gd name="f49" fmla="val 104044"/>
                <a:gd name="f50" fmla="val 12531"/>
                <a:gd name="f51" fmla="val 103945"/>
                <a:gd name="f52" fmla="val 13294"/>
                <a:gd name="f53" fmla="val 204014"/>
                <a:gd name="f54" fmla="val 18645"/>
                <a:gd name="f55" fmla="val 208909"/>
                <a:gd name="f56" fmla="val 16701"/>
                <a:gd name="f57" fmla="val 211300"/>
                <a:gd name="f58" fmla="val 11157"/>
                <a:gd name="f59" fmla="val 209354"/>
                <a:gd name="f60" fmla="val 6264"/>
                <a:gd name="f61" fmla="val 209278"/>
                <a:gd name="f62" fmla="val 6066"/>
                <a:gd name="f63" fmla="val 209189"/>
                <a:gd name="f64" fmla="val 5870"/>
                <a:gd name="f65" fmla="+- 0 0 -90"/>
                <a:gd name="f66" fmla="*/ f3 1 210031"/>
                <a:gd name="f67" fmla="*/ f4 1 104727"/>
                <a:gd name="f68" fmla="val f5"/>
                <a:gd name="f69" fmla="val f6"/>
                <a:gd name="f70" fmla="val f7"/>
                <a:gd name="f71" fmla="*/ f65 f0 1"/>
                <a:gd name="f72" fmla="+- f70 0 f68"/>
                <a:gd name="f73" fmla="+- f69 0 f68"/>
                <a:gd name="f74" fmla="*/ f71 1 f2"/>
                <a:gd name="f75" fmla="*/ f73 1 210031"/>
                <a:gd name="f76" fmla="*/ f72 1 104727"/>
                <a:gd name="f77" fmla="*/ 209100 f73 1"/>
                <a:gd name="f78" fmla="*/ 5678 f72 1"/>
                <a:gd name="f79" fmla="*/ 198013 f73 1"/>
                <a:gd name="f80" fmla="*/ 528 f72 1"/>
                <a:gd name="f81" fmla="*/ 197530 f73 1"/>
                <a:gd name="f82" fmla="*/ 720 f72 1"/>
                <a:gd name="f83" fmla="*/ 192825 f73 1"/>
                <a:gd name="f84" fmla="*/ 2881 f72 1"/>
                <a:gd name="f85" fmla="*/ 19524 f73 1"/>
                <a:gd name="f86" fmla="*/ 80173 f72 1"/>
                <a:gd name="f87" fmla="*/ 5538 f73 1"/>
                <a:gd name="f88" fmla="*/ 86402 f72 1"/>
                <a:gd name="f89" fmla="*/ 834 f73 1"/>
                <a:gd name="f90" fmla="*/ 98847 f72 1"/>
                <a:gd name="f91" fmla="*/ 961 f73 1"/>
                <a:gd name="f92" fmla="*/ 99114 f72 1"/>
                <a:gd name="f93" fmla="*/ 11870 f73 1"/>
                <a:gd name="f94" fmla="*/ 104214 f72 1"/>
                <a:gd name="f95" fmla="*/ 12531 f73 1"/>
                <a:gd name="f96" fmla="*/ 103945 f72 1"/>
                <a:gd name="f97" fmla="*/ 13294 f73 1"/>
                <a:gd name="f98" fmla="*/ 204014 f73 1"/>
                <a:gd name="f99" fmla="*/ 18645 f72 1"/>
                <a:gd name="f100" fmla="*/ 209354 f73 1"/>
                <a:gd name="f101" fmla="*/ 6264 f72 1"/>
                <a:gd name="f102" fmla="+- f74 0 f1"/>
                <a:gd name="f103" fmla="*/ f77 1 210031"/>
                <a:gd name="f104" fmla="*/ f78 1 104727"/>
                <a:gd name="f105" fmla="*/ f79 1 210031"/>
                <a:gd name="f106" fmla="*/ f80 1 104727"/>
                <a:gd name="f107" fmla="*/ f81 1 210031"/>
                <a:gd name="f108" fmla="*/ f82 1 104727"/>
                <a:gd name="f109" fmla="*/ f83 1 210031"/>
                <a:gd name="f110" fmla="*/ f84 1 104727"/>
                <a:gd name="f111" fmla="*/ f85 1 210031"/>
                <a:gd name="f112" fmla="*/ f86 1 104727"/>
                <a:gd name="f113" fmla="*/ f87 1 210031"/>
                <a:gd name="f114" fmla="*/ f88 1 104727"/>
                <a:gd name="f115" fmla="*/ f89 1 210031"/>
                <a:gd name="f116" fmla="*/ f90 1 104727"/>
                <a:gd name="f117" fmla="*/ f91 1 210031"/>
                <a:gd name="f118" fmla="*/ f92 1 104727"/>
                <a:gd name="f119" fmla="*/ f93 1 210031"/>
                <a:gd name="f120" fmla="*/ f94 1 104727"/>
                <a:gd name="f121" fmla="*/ f95 1 210031"/>
                <a:gd name="f122" fmla="*/ f96 1 104727"/>
                <a:gd name="f123" fmla="*/ f97 1 210031"/>
                <a:gd name="f124" fmla="*/ f98 1 210031"/>
                <a:gd name="f125" fmla="*/ f99 1 104727"/>
                <a:gd name="f126" fmla="*/ f100 1 210031"/>
                <a:gd name="f127" fmla="*/ f101 1 104727"/>
                <a:gd name="f128" fmla="*/ f68 1 f75"/>
                <a:gd name="f129" fmla="*/ f69 1 f75"/>
                <a:gd name="f130" fmla="*/ f68 1 f76"/>
                <a:gd name="f131" fmla="*/ f70 1 f76"/>
                <a:gd name="f132" fmla="*/ f103 1 f75"/>
                <a:gd name="f133" fmla="*/ f104 1 f76"/>
                <a:gd name="f134" fmla="*/ f105 1 f75"/>
                <a:gd name="f135" fmla="*/ f106 1 f76"/>
                <a:gd name="f136" fmla="*/ f107 1 f75"/>
                <a:gd name="f137" fmla="*/ f108 1 f76"/>
                <a:gd name="f138" fmla="*/ f109 1 f75"/>
                <a:gd name="f139" fmla="*/ f110 1 f76"/>
                <a:gd name="f140" fmla="*/ f111 1 f75"/>
                <a:gd name="f141" fmla="*/ f112 1 f76"/>
                <a:gd name="f142" fmla="*/ f113 1 f75"/>
                <a:gd name="f143" fmla="*/ f114 1 f76"/>
                <a:gd name="f144" fmla="*/ f115 1 f75"/>
                <a:gd name="f145" fmla="*/ f116 1 f76"/>
                <a:gd name="f146" fmla="*/ f117 1 f75"/>
                <a:gd name="f147" fmla="*/ f118 1 f76"/>
                <a:gd name="f148" fmla="*/ f119 1 f75"/>
                <a:gd name="f149" fmla="*/ f120 1 f76"/>
                <a:gd name="f150" fmla="*/ f121 1 f75"/>
                <a:gd name="f151" fmla="*/ f122 1 f76"/>
                <a:gd name="f152" fmla="*/ f123 1 f75"/>
                <a:gd name="f153" fmla="*/ f124 1 f75"/>
                <a:gd name="f154" fmla="*/ f125 1 f76"/>
                <a:gd name="f155" fmla="*/ f126 1 f75"/>
                <a:gd name="f156" fmla="*/ f127 1 f76"/>
                <a:gd name="f157" fmla="*/ f128 f66 1"/>
                <a:gd name="f158" fmla="*/ f129 f66 1"/>
                <a:gd name="f159" fmla="*/ f131 f67 1"/>
                <a:gd name="f160" fmla="*/ f130 f67 1"/>
                <a:gd name="f161" fmla="*/ f132 f66 1"/>
                <a:gd name="f162" fmla="*/ f133 f67 1"/>
                <a:gd name="f163" fmla="*/ f134 f66 1"/>
                <a:gd name="f164" fmla="*/ f135 f67 1"/>
                <a:gd name="f165" fmla="*/ f136 f66 1"/>
                <a:gd name="f166" fmla="*/ f137 f67 1"/>
                <a:gd name="f167" fmla="*/ f138 f66 1"/>
                <a:gd name="f168" fmla="*/ f139 f67 1"/>
                <a:gd name="f169" fmla="*/ f140 f66 1"/>
                <a:gd name="f170" fmla="*/ f141 f67 1"/>
                <a:gd name="f171" fmla="*/ f142 f66 1"/>
                <a:gd name="f172" fmla="*/ f143 f67 1"/>
                <a:gd name="f173" fmla="*/ f144 f66 1"/>
                <a:gd name="f174" fmla="*/ f145 f67 1"/>
                <a:gd name="f175" fmla="*/ f146 f66 1"/>
                <a:gd name="f176" fmla="*/ f147 f67 1"/>
                <a:gd name="f177" fmla="*/ f148 f66 1"/>
                <a:gd name="f178" fmla="*/ f149 f67 1"/>
                <a:gd name="f179" fmla="*/ f150 f66 1"/>
                <a:gd name="f180" fmla="*/ f151 f67 1"/>
                <a:gd name="f181" fmla="*/ f152 f66 1"/>
                <a:gd name="f182" fmla="*/ f153 f66 1"/>
                <a:gd name="f183" fmla="*/ f154 f67 1"/>
                <a:gd name="f184" fmla="*/ f155 f66 1"/>
                <a:gd name="f185" fmla="*/ f156 f67 1"/>
              </a:gdLst>
              <a:ahLst/>
              <a:cxnLst>
                <a:cxn ang="3cd4">
                  <a:pos x="hc" y="t"/>
                </a:cxn>
                <a:cxn ang="0">
                  <a:pos x="r" y="vc"/>
                </a:cxn>
                <a:cxn ang="cd4">
                  <a:pos x="hc" y="b"/>
                </a:cxn>
                <a:cxn ang="cd2">
                  <a:pos x="l" y="vc"/>
                </a:cxn>
                <a:cxn ang="f102">
                  <a:pos x="f161" y="f162"/>
                </a:cxn>
                <a:cxn ang="f102">
                  <a:pos x="f163" y="f164"/>
                </a:cxn>
                <a:cxn ang="f102">
                  <a:pos x="f165" y="f166"/>
                </a:cxn>
                <a:cxn ang="f102">
                  <a:pos x="f167" y="f168"/>
                </a:cxn>
                <a:cxn ang="f102">
                  <a:pos x="f169" y="f170"/>
                </a:cxn>
                <a:cxn ang="f102">
                  <a:pos x="f171" y="f172"/>
                </a:cxn>
                <a:cxn ang="f102">
                  <a:pos x="f173" y="f174"/>
                </a:cxn>
                <a:cxn ang="f102">
                  <a:pos x="f175" y="f176"/>
                </a:cxn>
                <a:cxn ang="f102">
                  <a:pos x="f177" y="f178"/>
                </a:cxn>
                <a:cxn ang="f102">
                  <a:pos x="f179" y="f180"/>
                </a:cxn>
                <a:cxn ang="f102">
                  <a:pos x="f181" y="f180"/>
                </a:cxn>
                <a:cxn ang="f102">
                  <a:pos x="f182" y="f183"/>
                </a:cxn>
                <a:cxn ang="f102">
                  <a:pos x="f184" y="f185"/>
                </a:cxn>
                <a:cxn ang="f102">
                  <a:pos x="f161" y="f162"/>
                </a:cxn>
              </a:cxnLst>
              <a:rect l="f157" t="f160" r="f158" b="f159"/>
              <a:pathLst>
                <a:path w="210031" h="104727">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45"/>
                  </a:cubicBezTo>
                  <a:cubicBezTo>
                    <a:pt x="f46" y="f47"/>
                    <a:pt x="f48" y="f49"/>
                    <a:pt x="f50" y="f51"/>
                  </a:cubicBezTo>
                  <a:lnTo>
                    <a:pt x="f52" y="f51"/>
                  </a:lnTo>
                  <a:lnTo>
                    <a:pt x="f53" y="f54"/>
                  </a:lnTo>
                  <a:cubicBezTo>
                    <a:pt x="f55" y="f56"/>
                    <a:pt x="f57" y="f58"/>
                    <a:pt x="f59" y="f60"/>
                  </a:cubicBez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8" name="Freeform: Shape 632">
              <a:extLst>
                <a:ext uri="{FF2B5EF4-FFF2-40B4-BE49-F238E27FC236}">
                  <a16:creationId xmlns:a16="http://schemas.microsoft.com/office/drawing/2014/main" id="{C50F57CA-259D-97D6-4198-0A2D07D7183F}"/>
                </a:ext>
              </a:extLst>
            </p:cNvPr>
            <p:cNvSpPr/>
            <p:nvPr/>
          </p:nvSpPr>
          <p:spPr>
            <a:xfrm flipH="1">
              <a:off x="8801383" y="3965167"/>
              <a:ext cx="114400" cy="497616"/>
            </a:xfrm>
            <a:custGeom>
              <a:avLst/>
              <a:gdLst>
                <a:gd name="f0" fmla="val 10800000"/>
                <a:gd name="f1" fmla="val 5400000"/>
                <a:gd name="f2" fmla="val 180"/>
                <a:gd name="f3" fmla="val w"/>
                <a:gd name="f4" fmla="val h"/>
                <a:gd name="f5" fmla="val 0"/>
                <a:gd name="f6" fmla="val 114403"/>
                <a:gd name="f7" fmla="val 497618"/>
                <a:gd name="f8" fmla="val 7092"/>
                <a:gd name="f9" fmla="val 497436"/>
                <a:gd name="f10" fmla="val 11834"/>
                <a:gd name="f11" fmla="val 498415"/>
                <a:gd name="f12" fmla="val 16475"/>
                <a:gd name="f13" fmla="val 495364"/>
                <a:gd name="f14" fmla="val 17454"/>
                <a:gd name="f15" fmla="val 490622"/>
                <a:gd name="f16" fmla="val 17480"/>
                <a:gd name="f17" fmla="val 490520"/>
                <a:gd name="f18" fmla="val 17505"/>
                <a:gd name="f19" fmla="val 490419"/>
                <a:gd name="f20" fmla="val 17518"/>
                <a:gd name="f21" fmla="val 490317"/>
                <a:gd name="f22" fmla="val 18535"/>
                <a:gd name="f23" fmla="val 484978"/>
                <a:gd name="f24" fmla="val 19425"/>
                <a:gd name="f25" fmla="val 480783"/>
                <a:gd name="f26" fmla="val 114404"/>
                <a:gd name="f27" fmla="val 3814"/>
                <a:gd name="f28" fmla="val 113653"/>
                <a:gd name="f29" fmla="val 8606"/>
                <a:gd name="f30" fmla="val 109178"/>
                <a:gd name="f31" fmla="val 11873"/>
                <a:gd name="f32" fmla="val 104384"/>
                <a:gd name="f33" fmla="val 11136"/>
                <a:gd name="f34" fmla="val 104244"/>
                <a:gd name="f35" fmla="val 11111"/>
                <a:gd name="f36" fmla="val 104117"/>
                <a:gd name="f37" fmla="val 11085"/>
                <a:gd name="f38" fmla="val 103978"/>
                <a:gd name="f39" fmla="val 11060"/>
                <a:gd name="f40" fmla="val 99095"/>
                <a:gd name="f41" fmla="val 9801"/>
                <a:gd name="f42" fmla="val 96069"/>
                <a:gd name="f43" fmla="val 4932"/>
                <a:gd name="f44" fmla="val 97112"/>
                <a:gd name="f45" fmla="val 226"/>
                <a:gd name="f46" fmla="val 486503"/>
                <a:gd name="f47" fmla="val -880"/>
                <a:gd name="f48" fmla="val 491410"/>
                <a:gd name="f49" fmla="val 2184"/>
                <a:gd name="f50" fmla="val 496304"/>
                <a:gd name="f51" fmla="+- 0 0 -90"/>
                <a:gd name="f52" fmla="*/ f3 1 114403"/>
                <a:gd name="f53" fmla="*/ f4 1 497618"/>
                <a:gd name="f54" fmla="val f5"/>
                <a:gd name="f55" fmla="val f6"/>
                <a:gd name="f56" fmla="val f7"/>
                <a:gd name="f57" fmla="*/ f51 f0 1"/>
                <a:gd name="f58" fmla="+- f56 0 f54"/>
                <a:gd name="f59" fmla="+- f55 0 f54"/>
                <a:gd name="f60" fmla="*/ f57 1 f2"/>
                <a:gd name="f61" fmla="*/ f59 1 114403"/>
                <a:gd name="f62" fmla="*/ f58 1 497618"/>
                <a:gd name="f63" fmla="*/ 7092 f59 1"/>
                <a:gd name="f64" fmla="*/ 497436 f58 1"/>
                <a:gd name="f65" fmla="*/ 17454 f59 1"/>
                <a:gd name="f66" fmla="*/ 490622 f58 1"/>
                <a:gd name="f67" fmla="*/ 17518 f59 1"/>
                <a:gd name="f68" fmla="*/ 490317 f58 1"/>
                <a:gd name="f69" fmla="*/ 18535 f59 1"/>
                <a:gd name="f70" fmla="*/ 484978 f58 1"/>
                <a:gd name="f71" fmla="*/ 19425 f59 1"/>
                <a:gd name="f72" fmla="*/ 480783 f58 1"/>
                <a:gd name="f73" fmla="*/ 114404 f59 1"/>
                <a:gd name="f74" fmla="*/ 3814 f58 1"/>
                <a:gd name="f75" fmla="*/ 104384 f59 1"/>
                <a:gd name="f76" fmla="*/ 11136 f58 1"/>
                <a:gd name="f77" fmla="*/ 103978 f59 1"/>
                <a:gd name="f78" fmla="*/ 11060 f58 1"/>
                <a:gd name="f79" fmla="*/ 97112 f59 1"/>
                <a:gd name="f80" fmla="*/ 0 f58 1"/>
                <a:gd name="f81" fmla="*/ 226 f59 1"/>
                <a:gd name="f82" fmla="*/ 486503 f58 1"/>
                <a:gd name="f83" fmla="+- f60 0 f1"/>
                <a:gd name="f84" fmla="*/ f63 1 114403"/>
                <a:gd name="f85" fmla="*/ f64 1 497618"/>
                <a:gd name="f86" fmla="*/ f65 1 114403"/>
                <a:gd name="f87" fmla="*/ f66 1 497618"/>
                <a:gd name="f88" fmla="*/ f67 1 114403"/>
                <a:gd name="f89" fmla="*/ f68 1 497618"/>
                <a:gd name="f90" fmla="*/ f69 1 114403"/>
                <a:gd name="f91" fmla="*/ f70 1 497618"/>
                <a:gd name="f92" fmla="*/ f71 1 114403"/>
                <a:gd name="f93" fmla="*/ f72 1 497618"/>
                <a:gd name="f94" fmla="*/ f73 1 114403"/>
                <a:gd name="f95" fmla="*/ f74 1 497618"/>
                <a:gd name="f96" fmla="*/ f75 1 114403"/>
                <a:gd name="f97" fmla="*/ f76 1 497618"/>
                <a:gd name="f98" fmla="*/ f77 1 114403"/>
                <a:gd name="f99" fmla="*/ f78 1 497618"/>
                <a:gd name="f100" fmla="*/ f79 1 114403"/>
                <a:gd name="f101" fmla="*/ f80 1 497618"/>
                <a:gd name="f102" fmla="*/ f81 1 114403"/>
                <a:gd name="f103" fmla="*/ f82 1 497618"/>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114403" h="497618">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5"/>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9" name="Freeform: Shape 633">
              <a:extLst>
                <a:ext uri="{FF2B5EF4-FFF2-40B4-BE49-F238E27FC236}">
                  <a16:creationId xmlns:a16="http://schemas.microsoft.com/office/drawing/2014/main" id="{2CDEC715-EA74-DAD0-0450-394FA83FC7CA}"/>
                </a:ext>
              </a:extLst>
            </p:cNvPr>
            <p:cNvSpPr/>
            <p:nvPr/>
          </p:nvSpPr>
          <p:spPr>
            <a:xfrm flipH="1">
              <a:off x="10411943" y="3609987"/>
              <a:ext cx="198424" cy="110304"/>
            </a:xfrm>
            <a:custGeom>
              <a:avLst/>
              <a:gdLst>
                <a:gd name="f0" fmla="val 10800000"/>
                <a:gd name="f1" fmla="val 5400000"/>
                <a:gd name="f2" fmla="val 180"/>
                <a:gd name="f3" fmla="val w"/>
                <a:gd name="f4" fmla="val h"/>
                <a:gd name="f5" fmla="val 0"/>
                <a:gd name="f6" fmla="val 198423"/>
                <a:gd name="f7" fmla="val 110306"/>
                <a:gd name="f8" fmla="val 17162"/>
                <a:gd name="f9" fmla="val 194215"/>
                <a:gd name="f10" fmla="val 19259"/>
                <a:gd name="f11" fmla="val 189103"/>
                <a:gd name="f12" fmla="val 17543"/>
                <a:gd name="f13" fmla="val 187006"/>
                <a:gd name="f14" fmla="val 13323"/>
                <a:gd name="f15" fmla="val 186904"/>
                <a:gd name="f16" fmla="val 13132"/>
                <a:gd name="f17" fmla="val 186815"/>
                <a:gd name="f18" fmla="val 12916"/>
                <a:gd name="f19" fmla="val 186726"/>
                <a:gd name="f20" fmla="val 12712"/>
                <a:gd name="f21" fmla="val 184412"/>
                <a:gd name="f22" fmla="val 8047"/>
                <a:gd name="f23" fmla="val 186281"/>
                <a:gd name="f24" fmla="val 2377"/>
                <a:gd name="f25" fmla="val 190922"/>
                <a:gd name="f26" fmla="val 186471"/>
                <a:gd name="f27" fmla="val 2161"/>
                <a:gd name="f28" fmla="val 11645"/>
                <a:gd name="f29" fmla="val 89114"/>
                <a:gd name="f30" fmla="val 8339"/>
                <a:gd name="f31" fmla="val 90639"/>
                <a:gd name="f32" fmla="val 5287"/>
                <a:gd name="f33" fmla="val 92292"/>
                <a:gd name="f34" fmla="val 596"/>
                <a:gd name="f35" fmla="val 94618"/>
                <a:gd name="f36" fmla="val -1324"/>
                <a:gd name="f37" fmla="val 100301"/>
                <a:gd name="f38" fmla="val 965"/>
                <a:gd name="f39" fmla="val 105004"/>
                <a:gd name="f40" fmla="val 2884"/>
                <a:gd name="f41" fmla="val 109454"/>
                <a:gd name="f42" fmla="val 111500"/>
                <a:gd name="f43" fmla="val 12497"/>
                <a:gd name="f44" fmla="val 109594"/>
                <a:gd name="f45" fmla="val 12598"/>
                <a:gd name="f46" fmla="val 109543"/>
                <a:gd name="f47" fmla="val 12687"/>
                <a:gd name="f48" fmla="val 109505"/>
                <a:gd name="f49" fmla="val 12789"/>
                <a:gd name="f50" fmla="val 195117"/>
                <a:gd name="f51" fmla="val 19069"/>
                <a:gd name="f52" fmla="+- 0 0 -90"/>
                <a:gd name="f53" fmla="*/ f3 1 198423"/>
                <a:gd name="f54" fmla="*/ f4 1 110306"/>
                <a:gd name="f55" fmla="val f5"/>
                <a:gd name="f56" fmla="val f6"/>
                <a:gd name="f57" fmla="val f7"/>
                <a:gd name="f58" fmla="*/ f52 f0 1"/>
                <a:gd name="f59" fmla="+- f57 0 f55"/>
                <a:gd name="f60" fmla="+- f56 0 f55"/>
                <a:gd name="f61" fmla="*/ f58 1 f2"/>
                <a:gd name="f62" fmla="*/ f60 1 198423"/>
                <a:gd name="f63" fmla="*/ f59 1 110306"/>
                <a:gd name="f64" fmla="*/ 198423 f60 1"/>
                <a:gd name="f65" fmla="*/ 17162 f59 1"/>
                <a:gd name="f66" fmla="*/ 187006 f60 1"/>
                <a:gd name="f67" fmla="*/ 13323 f59 1"/>
                <a:gd name="f68" fmla="*/ 186726 f60 1"/>
                <a:gd name="f69" fmla="*/ 12712 f59 1"/>
                <a:gd name="f70" fmla="*/ 190922 f60 1"/>
                <a:gd name="f71" fmla="*/ 0 f59 1"/>
                <a:gd name="f72" fmla="*/ 186471 f60 1"/>
                <a:gd name="f73" fmla="*/ 2161 f59 1"/>
                <a:gd name="f74" fmla="*/ 11645 f60 1"/>
                <a:gd name="f75" fmla="*/ 89114 f59 1"/>
                <a:gd name="f76" fmla="*/ 8339 f60 1"/>
                <a:gd name="f77" fmla="*/ 90639 f59 1"/>
                <a:gd name="f78" fmla="*/ 5287 f60 1"/>
                <a:gd name="f79" fmla="*/ 92292 f59 1"/>
                <a:gd name="f80" fmla="*/ 965 f60 1"/>
                <a:gd name="f81" fmla="*/ 105004 f59 1"/>
                <a:gd name="f82" fmla="*/ 12497 f60 1"/>
                <a:gd name="f83" fmla="*/ 109594 f59 1"/>
                <a:gd name="f84" fmla="*/ 12789 f60 1"/>
                <a:gd name="f85" fmla="*/ 109454 f59 1"/>
                <a:gd name="f86" fmla="*/ 195117 f60 1"/>
                <a:gd name="f87" fmla="*/ 19069 f59 1"/>
                <a:gd name="f88" fmla="+- f61 0 f1"/>
                <a:gd name="f89" fmla="*/ f64 1 198423"/>
                <a:gd name="f90" fmla="*/ f65 1 110306"/>
                <a:gd name="f91" fmla="*/ f66 1 198423"/>
                <a:gd name="f92" fmla="*/ f67 1 110306"/>
                <a:gd name="f93" fmla="*/ f68 1 198423"/>
                <a:gd name="f94" fmla="*/ f69 1 110306"/>
                <a:gd name="f95" fmla="*/ f70 1 198423"/>
                <a:gd name="f96" fmla="*/ f71 1 110306"/>
                <a:gd name="f97" fmla="*/ f72 1 198423"/>
                <a:gd name="f98" fmla="*/ f73 1 110306"/>
                <a:gd name="f99" fmla="*/ f74 1 198423"/>
                <a:gd name="f100" fmla="*/ f75 1 110306"/>
                <a:gd name="f101" fmla="*/ f76 1 198423"/>
                <a:gd name="f102" fmla="*/ f77 1 110306"/>
                <a:gd name="f103" fmla="*/ f78 1 198423"/>
                <a:gd name="f104" fmla="*/ f79 1 110306"/>
                <a:gd name="f105" fmla="*/ f80 1 198423"/>
                <a:gd name="f106" fmla="*/ f81 1 110306"/>
                <a:gd name="f107" fmla="*/ f82 1 198423"/>
                <a:gd name="f108" fmla="*/ f83 1 110306"/>
                <a:gd name="f109" fmla="*/ f84 1 198423"/>
                <a:gd name="f110" fmla="*/ f85 1 110306"/>
                <a:gd name="f111" fmla="*/ f86 1 198423"/>
                <a:gd name="f112" fmla="*/ f87 1 110306"/>
                <a:gd name="f113" fmla="*/ f55 1 f62"/>
                <a:gd name="f114" fmla="*/ f56 1 f62"/>
                <a:gd name="f115" fmla="*/ f55 1 f63"/>
                <a:gd name="f116" fmla="*/ f57 1 f63"/>
                <a:gd name="f117" fmla="*/ f89 1 f62"/>
                <a:gd name="f118" fmla="*/ f90 1 f63"/>
                <a:gd name="f119" fmla="*/ f91 1 f62"/>
                <a:gd name="f120" fmla="*/ f92 1 f63"/>
                <a:gd name="f121" fmla="*/ f93 1 f62"/>
                <a:gd name="f122" fmla="*/ f94 1 f63"/>
                <a:gd name="f123" fmla="*/ f95 1 f62"/>
                <a:gd name="f124" fmla="*/ f96 1 f63"/>
                <a:gd name="f125" fmla="*/ f97 1 f62"/>
                <a:gd name="f126" fmla="*/ f98 1 f63"/>
                <a:gd name="f127" fmla="*/ f99 1 f62"/>
                <a:gd name="f128" fmla="*/ f100 1 f63"/>
                <a:gd name="f129" fmla="*/ f101 1 f62"/>
                <a:gd name="f130" fmla="*/ f102 1 f63"/>
                <a:gd name="f131" fmla="*/ f103 1 f62"/>
                <a:gd name="f132" fmla="*/ f104 1 f63"/>
                <a:gd name="f133" fmla="*/ f105 1 f62"/>
                <a:gd name="f134" fmla="*/ f106 1 f63"/>
                <a:gd name="f135" fmla="*/ f107 1 f62"/>
                <a:gd name="f136" fmla="*/ f108 1 f63"/>
                <a:gd name="f137" fmla="*/ f109 1 f62"/>
                <a:gd name="f138" fmla="*/ f110 1 f63"/>
                <a:gd name="f139" fmla="*/ f111 1 f62"/>
                <a:gd name="f140" fmla="*/ f112 1 f63"/>
                <a:gd name="f141" fmla="*/ f113 f53 1"/>
                <a:gd name="f142" fmla="*/ f114 f53 1"/>
                <a:gd name="f143" fmla="*/ f116 f54 1"/>
                <a:gd name="f144" fmla="*/ f115 f54 1"/>
                <a:gd name="f145" fmla="*/ f117 f53 1"/>
                <a:gd name="f146" fmla="*/ f118 f54 1"/>
                <a:gd name="f147" fmla="*/ f119 f53 1"/>
                <a:gd name="f148" fmla="*/ f120 f54 1"/>
                <a:gd name="f149" fmla="*/ f121 f53 1"/>
                <a:gd name="f150" fmla="*/ f122 f54 1"/>
                <a:gd name="f151" fmla="*/ f123 f53 1"/>
                <a:gd name="f152" fmla="*/ f124 f54 1"/>
                <a:gd name="f153" fmla="*/ f125 f53 1"/>
                <a:gd name="f154" fmla="*/ f126 f54 1"/>
                <a:gd name="f155" fmla="*/ f127 f53 1"/>
                <a:gd name="f156" fmla="*/ f128 f54 1"/>
                <a:gd name="f157" fmla="*/ f129 f53 1"/>
                <a:gd name="f158" fmla="*/ f130 f54 1"/>
                <a:gd name="f159" fmla="*/ f131 f53 1"/>
                <a:gd name="f160" fmla="*/ f132 f54 1"/>
                <a:gd name="f161" fmla="*/ f133 f53 1"/>
                <a:gd name="f162" fmla="*/ f134 f54 1"/>
                <a:gd name="f163" fmla="*/ f135 f53 1"/>
                <a:gd name="f164" fmla="*/ f136 f54 1"/>
                <a:gd name="f165" fmla="*/ f137 f53 1"/>
                <a:gd name="f166" fmla="*/ f138 f54 1"/>
                <a:gd name="f167" fmla="*/ f139 f53 1"/>
                <a:gd name="f168" fmla="*/ f140 f54 1"/>
              </a:gdLst>
              <a:ahLst/>
              <a:cxnLst>
                <a:cxn ang="3cd4">
                  <a:pos x="hc" y="t"/>
                </a:cxn>
                <a:cxn ang="0">
                  <a:pos x="r" y="vc"/>
                </a:cxn>
                <a:cxn ang="cd4">
                  <a:pos x="hc" y="b"/>
                </a:cxn>
                <a:cxn ang="cd2">
                  <a:pos x="l" y="vc"/>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 ang="f88">
                  <a:pos x="f163" y="f164"/>
                </a:cxn>
                <a:cxn ang="f88">
                  <a:pos x="f165" y="f166"/>
                </a:cxn>
                <a:cxn ang="f88">
                  <a:pos x="f167" y="f168"/>
                </a:cxn>
              </a:cxnLst>
              <a:rect l="f141" t="f144" r="f142" b="f143"/>
              <a:pathLst>
                <a:path w="198423" h="110306">
                  <a:moveTo>
                    <a:pt x="f6" y="f8"/>
                  </a:moveTo>
                  <a:cubicBezTo>
                    <a:pt x="f9" y="f10"/>
                    <a:pt x="f11" y="f12"/>
                    <a:pt x="f13" y="f14"/>
                  </a:cubicBezTo>
                  <a:cubicBezTo>
                    <a:pt x="f15" y="f16"/>
                    <a:pt x="f17" y="f18"/>
                    <a:pt x="f19" y="f20"/>
                  </a:cubicBezTo>
                  <a:cubicBezTo>
                    <a:pt x="f21" y="f22"/>
                    <a:pt x="f23" y="f24"/>
                    <a:pt x="f25" y="f5"/>
                  </a:cubicBezTo>
                  <a:lnTo>
                    <a:pt x="f26" y="f27"/>
                  </a:lnTo>
                  <a:lnTo>
                    <a:pt x="f28" y="f29"/>
                  </a:lnTo>
                  <a:lnTo>
                    <a:pt x="f30" y="f31"/>
                  </a:lnTo>
                  <a:lnTo>
                    <a:pt x="f32" y="f33"/>
                  </a:lnTo>
                  <a:cubicBezTo>
                    <a:pt x="f34" y="f35"/>
                    <a:pt x="f36" y="f37"/>
                    <a:pt x="f38" y="f39"/>
                  </a:cubicBezTo>
                  <a:cubicBezTo>
                    <a:pt x="f40" y="f41"/>
                    <a:pt x="f22" y="f42"/>
                    <a:pt x="f43" y="f44"/>
                  </a:cubicBezTo>
                  <a:cubicBezTo>
                    <a:pt x="f45" y="f46"/>
                    <a:pt x="f47" y="f48"/>
                    <a:pt x="f49" y="f41"/>
                  </a:cubicBez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0" name="Freeform: Shape 634">
              <a:extLst>
                <a:ext uri="{FF2B5EF4-FFF2-40B4-BE49-F238E27FC236}">
                  <a16:creationId xmlns:a16="http://schemas.microsoft.com/office/drawing/2014/main" id="{511541C7-78A4-AA82-1690-FE873D3FD13A}"/>
                </a:ext>
              </a:extLst>
            </p:cNvPr>
            <p:cNvSpPr/>
            <p:nvPr/>
          </p:nvSpPr>
          <p:spPr>
            <a:xfrm flipH="1">
              <a:off x="10396005" y="3605150"/>
              <a:ext cx="29013" cy="23271"/>
            </a:xfrm>
            <a:custGeom>
              <a:avLst/>
              <a:gdLst>
                <a:gd name="f0" fmla="val 10800000"/>
                <a:gd name="f1" fmla="val 5400000"/>
                <a:gd name="f2" fmla="val 180"/>
                <a:gd name="f3" fmla="val w"/>
                <a:gd name="f4" fmla="val h"/>
                <a:gd name="f5" fmla="val 0"/>
                <a:gd name="f6" fmla="val 29012"/>
                <a:gd name="f7" fmla="val 23269"/>
                <a:gd name="f8" fmla="val 5188"/>
                <a:gd name="f9" fmla="val 5212"/>
                <a:gd name="f10" fmla="val 547"/>
                <a:gd name="f11" fmla="val 7589"/>
                <a:gd name="f12" fmla="val -1322"/>
                <a:gd name="f13" fmla="val 13259"/>
                <a:gd name="f14" fmla="val 992"/>
                <a:gd name="f15" fmla="val 17925"/>
                <a:gd name="f16" fmla="val 2747"/>
                <a:gd name="f17" fmla="val 22285"/>
                <a:gd name="f18" fmla="val 7706"/>
                <a:gd name="f19" fmla="val 24408"/>
                <a:gd name="f20" fmla="val 12079"/>
                <a:gd name="f21" fmla="val 22653"/>
                <a:gd name="f22" fmla="val 12283"/>
                <a:gd name="f23" fmla="val 22565"/>
                <a:gd name="f24" fmla="val 12486"/>
                <a:gd name="f25" fmla="val 22476"/>
                <a:gd name="f26" fmla="val 12690"/>
                <a:gd name="f27" fmla="val 22374"/>
                <a:gd name="f28" fmla="val 24006"/>
                <a:gd name="f29" fmla="val 16780"/>
                <a:gd name="f30" fmla="val 27032"/>
                <a:gd name="f31" fmla="val 15191"/>
                <a:gd name="f32" fmla="val 28939"/>
                <a:gd name="f33" fmla="val 12064"/>
                <a:gd name="f34" fmla="val 28965"/>
                <a:gd name="f35" fmla="val 8645"/>
                <a:gd name="f36" fmla="val 7500"/>
                <a:gd name="f37" fmla="val 6865"/>
                <a:gd name="f38" fmla="val 29015"/>
                <a:gd name="f39" fmla="val 6267"/>
                <a:gd name="f40" fmla="val 5683"/>
                <a:gd name="f41" fmla="val 5085"/>
                <a:gd name="f42" fmla="val 29028"/>
                <a:gd name="f43" fmla="val 4882"/>
                <a:gd name="f44" fmla="val 4653"/>
                <a:gd name="f45" fmla="val 4449"/>
                <a:gd name="f46" fmla="val 28329"/>
                <a:gd name="f47" fmla="val 3559"/>
                <a:gd name="f48" fmla="val 28036"/>
                <a:gd name="f49" fmla="val 3026"/>
                <a:gd name="f50" fmla="val 27693"/>
                <a:gd name="f51" fmla="val 2517"/>
                <a:gd name="f52" fmla="val 27312"/>
                <a:gd name="f53" fmla="val 2034"/>
                <a:gd name="f54" fmla="val 26040"/>
                <a:gd name="f55" fmla="val 890"/>
                <a:gd name="f56" fmla="val 24642"/>
                <a:gd name="f57" fmla="val 22862"/>
                <a:gd name="f58" fmla="val 21336"/>
                <a:gd name="f59" fmla="val 20064"/>
                <a:gd name="f60" fmla="val 19098"/>
                <a:gd name="f61" fmla="val 76"/>
                <a:gd name="f62" fmla="val 18144"/>
                <a:gd name="f63" fmla="val 331"/>
                <a:gd name="f64" fmla="val 17267"/>
                <a:gd name="f65" fmla="val 763"/>
                <a:gd name="f66" fmla="+- 0 0 -90"/>
                <a:gd name="f67" fmla="*/ f3 1 29012"/>
                <a:gd name="f68" fmla="*/ f4 1 23269"/>
                <a:gd name="f69" fmla="val f5"/>
                <a:gd name="f70" fmla="val f6"/>
                <a:gd name="f71" fmla="val f7"/>
                <a:gd name="f72" fmla="*/ f66 f0 1"/>
                <a:gd name="f73" fmla="+- f71 0 f69"/>
                <a:gd name="f74" fmla="+- f70 0 f69"/>
                <a:gd name="f75" fmla="*/ f72 1 f2"/>
                <a:gd name="f76" fmla="*/ f74 1 29012"/>
                <a:gd name="f77" fmla="*/ f73 1 23269"/>
                <a:gd name="f78" fmla="*/ 5188 f74 1"/>
                <a:gd name="f79" fmla="*/ 5212 f73 1"/>
                <a:gd name="f80" fmla="*/ 992 f74 1"/>
                <a:gd name="f81" fmla="*/ 17925 f73 1"/>
                <a:gd name="f82" fmla="*/ 12079 f74 1"/>
                <a:gd name="f83" fmla="*/ 22653 f73 1"/>
                <a:gd name="f84" fmla="*/ 12690 f74 1"/>
                <a:gd name="f85" fmla="*/ 22374 f73 1"/>
                <a:gd name="f86" fmla="*/ 24006 f74 1"/>
                <a:gd name="f87" fmla="*/ 16780 f73 1"/>
                <a:gd name="f88" fmla="*/ 28965 f74 1"/>
                <a:gd name="f89" fmla="*/ 8645 f73 1"/>
                <a:gd name="f90" fmla="*/ 6865 f73 1"/>
                <a:gd name="f91" fmla="*/ 5085 f73 1"/>
                <a:gd name="f92" fmla="*/ 4449 f73 1"/>
                <a:gd name="f93" fmla="*/ 28329 f74 1"/>
                <a:gd name="f94" fmla="*/ 3559 f73 1"/>
                <a:gd name="f95" fmla="*/ 27312 f74 1"/>
                <a:gd name="f96" fmla="*/ 2034 f73 1"/>
                <a:gd name="f97" fmla="*/ 26040 f74 1"/>
                <a:gd name="f98" fmla="*/ 890 f73 1"/>
                <a:gd name="f99" fmla="*/ 24642 f74 1"/>
                <a:gd name="f100" fmla="*/ 0 f73 1"/>
                <a:gd name="f101" fmla="*/ 22862 f74 1"/>
                <a:gd name="f102" fmla="*/ 21336 f74 1"/>
                <a:gd name="f103" fmla="*/ 20064 f74 1"/>
                <a:gd name="f104" fmla="*/ 17267 f74 1"/>
                <a:gd name="f105" fmla="*/ 763 f73 1"/>
                <a:gd name="f106" fmla="+- f75 0 f1"/>
                <a:gd name="f107" fmla="*/ f78 1 29012"/>
                <a:gd name="f108" fmla="*/ f79 1 23269"/>
                <a:gd name="f109" fmla="*/ f80 1 29012"/>
                <a:gd name="f110" fmla="*/ f81 1 23269"/>
                <a:gd name="f111" fmla="*/ f82 1 29012"/>
                <a:gd name="f112" fmla="*/ f83 1 23269"/>
                <a:gd name="f113" fmla="*/ f84 1 29012"/>
                <a:gd name="f114" fmla="*/ f85 1 23269"/>
                <a:gd name="f115" fmla="*/ f86 1 29012"/>
                <a:gd name="f116" fmla="*/ f87 1 23269"/>
                <a:gd name="f117" fmla="*/ f88 1 29012"/>
                <a:gd name="f118" fmla="*/ f89 1 23269"/>
                <a:gd name="f119" fmla="*/ f90 1 23269"/>
                <a:gd name="f120" fmla="*/ f91 1 23269"/>
                <a:gd name="f121" fmla="*/ f92 1 23269"/>
                <a:gd name="f122" fmla="*/ f93 1 29012"/>
                <a:gd name="f123" fmla="*/ f94 1 23269"/>
                <a:gd name="f124" fmla="*/ f95 1 29012"/>
                <a:gd name="f125" fmla="*/ f96 1 23269"/>
                <a:gd name="f126" fmla="*/ f97 1 29012"/>
                <a:gd name="f127" fmla="*/ f98 1 23269"/>
                <a:gd name="f128" fmla="*/ f99 1 29012"/>
                <a:gd name="f129" fmla="*/ f100 1 23269"/>
                <a:gd name="f130" fmla="*/ f101 1 29012"/>
                <a:gd name="f131" fmla="*/ f102 1 29012"/>
                <a:gd name="f132" fmla="*/ f103 1 29012"/>
                <a:gd name="f133" fmla="*/ f104 1 29012"/>
                <a:gd name="f134" fmla="*/ f105 1 23269"/>
                <a:gd name="f135" fmla="*/ f69 1 f76"/>
                <a:gd name="f136" fmla="*/ f70 1 f76"/>
                <a:gd name="f137" fmla="*/ f69 1 f77"/>
                <a:gd name="f138" fmla="*/ f71 1 f77"/>
                <a:gd name="f139" fmla="*/ f107 1 f76"/>
                <a:gd name="f140" fmla="*/ f108 1 f77"/>
                <a:gd name="f141" fmla="*/ f109 1 f76"/>
                <a:gd name="f142" fmla="*/ f110 1 f77"/>
                <a:gd name="f143" fmla="*/ f111 1 f76"/>
                <a:gd name="f144" fmla="*/ f112 1 f77"/>
                <a:gd name="f145" fmla="*/ f113 1 f76"/>
                <a:gd name="f146" fmla="*/ f114 1 f77"/>
                <a:gd name="f147" fmla="*/ f115 1 f76"/>
                <a:gd name="f148" fmla="*/ f116 1 f77"/>
                <a:gd name="f149" fmla="*/ f117 1 f76"/>
                <a:gd name="f150" fmla="*/ f118 1 f77"/>
                <a:gd name="f151" fmla="*/ f119 1 f77"/>
                <a:gd name="f152" fmla="*/ f120 1 f77"/>
                <a:gd name="f153" fmla="*/ f121 1 f77"/>
                <a:gd name="f154" fmla="*/ f122 1 f76"/>
                <a:gd name="f155" fmla="*/ f123 1 f77"/>
                <a:gd name="f156" fmla="*/ f124 1 f76"/>
                <a:gd name="f157" fmla="*/ f125 1 f77"/>
                <a:gd name="f158" fmla="*/ f126 1 f76"/>
                <a:gd name="f159" fmla="*/ f127 1 f77"/>
                <a:gd name="f160" fmla="*/ f128 1 f76"/>
                <a:gd name="f161" fmla="*/ f129 1 f77"/>
                <a:gd name="f162" fmla="*/ f130 1 f76"/>
                <a:gd name="f163" fmla="*/ f131 1 f76"/>
                <a:gd name="f164" fmla="*/ f132 1 f76"/>
                <a:gd name="f165" fmla="*/ f133 1 f76"/>
                <a:gd name="f166" fmla="*/ f134 1 f77"/>
                <a:gd name="f167" fmla="*/ f135 f67 1"/>
                <a:gd name="f168" fmla="*/ f136 f67 1"/>
                <a:gd name="f169" fmla="*/ f138 f68 1"/>
                <a:gd name="f170" fmla="*/ f137 f68 1"/>
                <a:gd name="f171" fmla="*/ f139 f67 1"/>
                <a:gd name="f172" fmla="*/ f140 f68 1"/>
                <a:gd name="f173" fmla="*/ f141 f67 1"/>
                <a:gd name="f174" fmla="*/ f142 f68 1"/>
                <a:gd name="f175" fmla="*/ f143 f67 1"/>
                <a:gd name="f176" fmla="*/ f144 f68 1"/>
                <a:gd name="f177" fmla="*/ f145 f67 1"/>
                <a:gd name="f178" fmla="*/ f146 f68 1"/>
                <a:gd name="f179" fmla="*/ f147 f67 1"/>
                <a:gd name="f180" fmla="*/ f148 f68 1"/>
                <a:gd name="f181" fmla="*/ f149 f67 1"/>
                <a:gd name="f182" fmla="*/ f150 f68 1"/>
                <a:gd name="f183" fmla="*/ f151 f68 1"/>
                <a:gd name="f184" fmla="*/ f152 f68 1"/>
                <a:gd name="f185" fmla="*/ f153 f68 1"/>
                <a:gd name="f186" fmla="*/ f154 f67 1"/>
                <a:gd name="f187" fmla="*/ f155 f68 1"/>
                <a:gd name="f188" fmla="*/ f156 f67 1"/>
                <a:gd name="f189" fmla="*/ f157 f68 1"/>
                <a:gd name="f190" fmla="*/ f158 f67 1"/>
                <a:gd name="f191" fmla="*/ f159 f68 1"/>
                <a:gd name="f192" fmla="*/ f160 f67 1"/>
                <a:gd name="f193" fmla="*/ f161 f68 1"/>
                <a:gd name="f194" fmla="*/ f162 f67 1"/>
                <a:gd name="f195" fmla="*/ f163 f67 1"/>
                <a:gd name="f196" fmla="*/ f164 f67 1"/>
                <a:gd name="f197" fmla="*/ f165 f67 1"/>
                <a:gd name="f198" fmla="*/ f166 f68 1"/>
              </a:gdLst>
              <a:ahLst/>
              <a:cxnLst>
                <a:cxn ang="3cd4">
                  <a:pos x="hc" y="t"/>
                </a:cxn>
                <a:cxn ang="0">
                  <a:pos x="r" y="vc"/>
                </a:cxn>
                <a:cxn ang="cd4">
                  <a:pos x="hc" y="b"/>
                </a:cxn>
                <a:cxn ang="cd2">
                  <a:pos x="l" y="vc"/>
                </a:cxn>
                <a:cxn ang="f106">
                  <a:pos x="f171" y="f172"/>
                </a:cxn>
                <a:cxn ang="f106">
                  <a:pos x="f173" y="f174"/>
                </a:cxn>
                <a:cxn ang="f106">
                  <a:pos x="f175" y="f176"/>
                </a:cxn>
                <a:cxn ang="f106">
                  <a:pos x="f177" y="f178"/>
                </a:cxn>
                <a:cxn ang="f106">
                  <a:pos x="f179" y="f180"/>
                </a:cxn>
                <a:cxn ang="f106">
                  <a:pos x="f181" y="f182"/>
                </a:cxn>
                <a:cxn ang="f106">
                  <a:pos x="f181" y="f183"/>
                </a:cxn>
                <a:cxn ang="f106">
                  <a:pos x="f181" y="f184"/>
                </a:cxn>
                <a:cxn ang="f106">
                  <a:pos x="f181" y="f185"/>
                </a:cxn>
                <a:cxn ang="f106">
                  <a:pos x="f186" y="f187"/>
                </a:cxn>
                <a:cxn ang="f106">
                  <a:pos x="f188" y="f189"/>
                </a:cxn>
                <a:cxn ang="f106">
                  <a:pos x="f190" y="f191"/>
                </a:cxn>
                <a:cxn ang="f106">
                  <a:pos x="f192" y="f193"/>
                </a:cxn>
                <a:cxn ang="f106">
                  <a:pos x="f194" y="f193"/>
                </a:cxn>
                <a:cxn ang="f106">
                  <a:pos x="f195" y="f193"/>
                </a:cxn>
                <a:cxn ang="f106">
                  <a:pos x="f196" y="f193"/>
                </a:cxn>
                <a:cxn ang="f106">
                  <a:pos x="f197" y="f198"/>
                </a:cxn>
              </a:cxnLst>
              <a:rect l="f167" t="f170" r="f168" b="f169"/>
              <a:pathLst>
                <a:path w="29012" h="23269">
                  <a:moveTo>
                    <a:pt x="f8" y="f9"/>
                  </a:move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4" y="f35"/>
                    <a:pt x="f34" y="f36"/>
                    <a:pt x="f34" y="f37"/>
                  </a:cubicBezTo>
                  <a:cubicBezTo>
                    <a:pt x="f38" y="f39"/>
                    <a:pt x="f38" y="f40"/>
                    <a:pt x="f34" y="f41"/>
                  </a:cubicBezTo>
                  <a:cubicBezTo>
                    <a:pt x="f42" y="f43"/>
                    <a:pt x="f42" y="f44"/>
                    <a:pt x="f34" y="f45"/>
                  </a:cubicBezTo>
                  <a:cubicBezTo>
                    <a:pt x="f34" y="f45"/>
                    <a:pt x="f34" y="f45"/>
                    <a:pt x="f46" y="f47"/>
                  </a:cubicBezTo>
                  <a:cubicBezTo>
                    <a:pt x="f48" y="f49"/>
                    <a:pt x="f50" y="f51"/>
                    <a:pt x="f52" y="f53"/>
                  </a:cubicBezTo>
                  <a:lnTo>
                    <a:pt x="f54" y="f55"/>
                  </a:lnTo>
                  <a:lnTo>
                    <a:pt x="f56" y="f5"/>
                  </a:lnTo>
                  <a:lnTo>
                    <a:pt x="f57" y="f5"/>
                  </a:lnTo>
                  <a:lnTo>
                    <a:pt x="f58" y="f5"/>
                  </a:lnTo>
                  <a:lnTo>
                    <a:pt x="f59" y="f5"/>
                  </a:lnTo>
                  <a:cubicBezTo>
                    <a:pt x="f60" y="f61"/>
                    <a:pt x="f62" y="f63"/>
                    <a:pt x="f64" y="f6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1" name="Freeform: Shape 635">
              <a:extLst>
                <a:ext uri="{FF2B5EF4-FFF2-40B4-BE49-F238E27FC236}">
                  <a16:creationId xmlns:a16="http://schemas.microsoft.com/office/drawing/2014/main" id="{1BF41B2B-CD09-CA86-C2F4-670180B05902}"/>
                </a:ext>
              </a:extLst>
            </p:cNvPr>
            <p:cNvSpPr/>
            <p:nvPr/>
          </p:nvSpPr>
          <p:spPr>
            <a:xfrm flipH="1">
              <a:off x="10339221" y="4952280"/>
              <a:ext cx="28538" cy="104799"/>
            </a:xfrm>
            <a:custGeom>
              <a:avLst/>
              <a:gdLst>
                <a:gd name="f0" fmla="val 10800000"/>
                <a:gd name="f1" fmla="val 5400000"/>
                <a:gd name="f2" fmla="val 180"/>
                <a:gd name="f3" fmla="val w"/>
                <a:gd name="f4" fmla="val h"/>
                <a:gd name="f5" fmla="val 0"/>
                <a:gd name="f6" fmla="val 28539"/>
                <a:gd name="f7" fmla="val 104802"/>
                <a:gd name="f8" fmla="val 8832"/>
                <a:gd name="f9" fmla="val 104750"/>
                <a:gd name="f10" fmla="val 11006"/>
                <a:gd name="f11" fmla="val 104992"/>
                <a:gd name="f12" fmla="val 13180"/>
                <a:gd name="f13" fmla="val 104394"/>
                <a:gd name="f14" fmla="val 14935"/>
                <a:gd name="f15" fmla="val 103098"/>
                <a:gd name="f16" fmla="val 96741"/>
                <a:gd name="f17" fmla="val 8196"/>
                <a:gd name="f18" fmla="val 96055"/>
                <a:gd name="f19" fmla="val 95012"/>
                <a:gd name="f20" fmla="val 94326"/>
                <a:gd name="f21" fmla="val 9328"/>
                <a:gd name="f22" fmla="val 93729"/>
                <a:gd name="f23" fmla="val 10205"/>
                <a:gd name="f24" fmla="val 93639"/>
                <a:gd name="f25" fmla="val 10803"/>
                <a:gd name="f26" fmla="val 94135"/>
                <a:gd name="f27" fmla="val 10866"/>
                <a:gd name="f28" fmla="val 94186"/>
                <a:gd name="f29" fmla="val 10930"/>
                <a:gd name="f30" fmla="val 94250"/>
                <a:gd name="f31" fmla="val 10993"/>
                <a:gd name="f32" fmla="val 17097"/>
                <a:gd name="f33" fmla="val 100682"/>
                <a:gd name="f34" fmla="val 17936"/>
                <a:gd name="f35" fmla="val 99475"/>
                <a:gd name="f36" fmla="val 18457"/>
                <a:gd name="f37" fmla="val 98076"/>
                <a:gd name="f38" fmla="val 18622"/>
                <a:gd name="f39" fmla="val 96614"/>
                <a:gd name="f40" fmla="val 28540"/>
                <a:gd name="f41" fmla="val 11441"/>
                <a:gd name="f42" fmla="val 7246"/>
                <a:gd name="f43" fmla="val 2288"/>
                <a:gd name="f44" fmla="val 28069"/>
                <a:gd name="f45" fmla="val 7183"/>
                <a:gd name="f46" fmla="val 23733"/>
                <a:gd name="f47" fmla="val 10768"/>
                <a:gd name="f48" fmla="val 18838"/>
                <a:gd name="f49" fmla="val 10310"/>
                <a:gd name="f50" fmla="val 18813"/>
                <a:gd name="f51" fmla="val 10297"/>
                <a:gd name="f52" fmla="val 18775"/>
                <a:gd name="f53" fmla="val 18749"/>
                <a:gd name="f54" fmla="val 13778"/>
                <a:gd name="f55" fmla="val 9572"/>
                <a:gd name="f56" fmla="val 10307"/>
                <a:gd name="f57" fmla="val 4983"/>
                <a:gd name="f58" fmla="val 59"/>
                <a:gd name="f59" fmla="val 94453"/>
                <a:gd name="f60" fmla="val -513"/>
                <a:gd name="f61" fmla="val 99551"/>
                <a:gd name="f62" fmla="val 3161"/>
                <a:gd name="f63" fmla="val 104140"/>
                <a:gd name="f64" fmla="val 8260"/>
                <a:gd name="f65" fmla="val 104699"/>
                <a:gd name="f66" fmla="val 8450"/>
                <a:gd name="f67" fmla="val 104725"/>
                <a:gd name="f68" fmla="val 8641"/>
                <a:gd name="f69" fmla="val 104738"/>
                <a:gd name="f70" fmla="+- 0 0 -90"/>
                <a:gd name="f71" fmla="*/ f3 1 28539"/>
                <a:gd name="f72" fmla="*/ f4 1 104802"/>
                <a:gd name="f73" fmla="val f5"/>
                <a:gd name="f74" fmla="val f6"/>
                <a:gd name="f75" fmla="val f7"/>
                <a:gd name="f76" fmla="*/ f70 f0 1"/>
                <a:gd name="f77" fmla="+- f75 0 f73"/>
                <a:gd name="f78" fmla="+- f74 0 f73"/>
                <a:gd name="f79" fmla="*/ f76 1 f2"/>
                <a:gd name="f80" fmla="*/ f78 1 28539"/>
                <a:gd name="f81" fmla="*/ f77 1 104802"/>
                <a:gd name="f82" fmla="*/ 8832 f78 1"/>
                <a:gd name="f83" fmla="*/ 104750 f77 1"/>
                <a:gd name="f84" fmla="*/ 14935 f78 1"/>
                <a:gd name="f85" fmla="*/ 103098 f77 1"/>
                <a:gd name="f86" fmla="*/ 96741 f77 1"/>
                <a:gd name="f87" fmla="*/ 94326 f77 1"/>
                <a:gd name="f88" fmla="*/ 10803 f78 1"/>
                <a:gd name="f89" fmla="*/ 94135 f77 1"/>
                <a:gd name="f90" fmla="*/ 10993 f78 1"/>
                <a:gd name="f91" fmla="*/ 17097 f78 1"/>
                <a:gd name="f92" fmla="*/ 100682 f77 1"/>
                <a:gd name="f93" fmla="*/ 18622 f78 1"/>
                <a:gd name="f94" fmla="*/ 96614 f77 1"/>
                <a:gd name="f95" fmla="*/ 28540 f78 1"/>
                <a:gd name="f96" fmla="*/ 11441 f77 1"/>
                <a:gd name="f97" fmla="*/ 7246 f77 1"/>
                <a:gd name="f98" fmla="*/ 2288 f77 1"/>
                <a:gd name="f99" fmla="*/ 18838 f78 1"/>
                <a:gd name="f100" fmla="*/ 10310 f77 1"/>
                <a:gd name="f101" fmla="*/ 18749 f78 1"/>
                <a:gd name="f102" fmla="*/ 10297 f77 1"/>
                <a:gd name="f103" fmla="*/ 0 f77 1"/>
                <a:gd name="f104" fmla="*/ 59 f78 1"/>
                <a:gd name="f105" fmla="*/ 94453 f77 1"/>
                <a:gd name="f106" fmla="*/ 8260 f78 1"/>
                <a:gd name="f107" fmla="*/ 104699 f77 1"/>
                <a:gd name="f108" fmla="+- f79 0 f1"/>
                <a:gd name="f109" fmla="*/ f82 1 28539"/>
                <a:gd name="f110" fmla="*/ f83 1 104802"/>
                <a:gd name="f111" fmla="*/ f84 1 28539"/>
                <a:gd name="f112" fmla="*/ f85 1 104802"/>
                <a:gd name="f113" fmla="*/ f86 1 104802"/>
                <a:gd name="f114" fmla="*/ f87 1 104802"/>
                <a:gd name="f115" fmla="*/ f88 1 28539"/>
                <a:gd name="f116" fmla="*/ f89 1 104802"/>
                <a:gd name="f117" fmla="*/ f90 1 28539"/>
                <a:gd name="f118" fmla="*/ f91 1 28539"/>
                <a:gd name="f119" fmla="*/ f92 1 104802"/>
                <a:gd name="f120" fmla="*/ f93 1 28539"/>
                <a:gd name="f121" fmla="*/ f94 1 104802"/>
                <a:gd name="f122" fmla="*/ f95 1 28539"/>
                <a:gd name="f123" fmla="*/ f96 1 104802"/>
                <a:gd name="f124" fmla="*/ f97 1 104802"/>
                <a:gd name="f125" fmla="*/ f98 1 104802"/>
                <a:gd name="f126" fmla="*/ f99 1 28539"/>
                <a:gd name="f127" fmla="*/ f100 1 104802"/>
                <a:gd name="f128" fmla="*/ f101 1 28539"/>
                <a:gd name="f129" fmla="*/ f102 1 104802"/>
                <a:gd name="f130" fmla="*/ f103 1 104802"/>
                <a:gd name="f131" fmla="*/ f104 1 28539"/>
                <a:gd name="f132" fmla="*/ f105 1 104802"/>
                <a:gd name="f133" fmla="*/ f106 1 28539"/>
                <a:gd name="f134" fmla="*/ f107 1 104802"/>
                <a:gd name="f135" fmla="*/ f73 1 f80"/>
                <a:gd name="f136" fmla="*/ f74 1 f80"/>
                <a:gd name="f137" fmla="*/ f73 1 f81"/>
                <a:gd name="f138" fmla="*/ f75 1 f81"/>
                <a:gd name="f139" fmla="*/ f109 1 f80"/>
                <a:gd name="f140" fmla="*/ f110 1 f81"/>
                <a:gd name="f141" fmla="*/ f111 1 f80"/>
                <a:gd name="f142" fmla="*/ f112 1 f81"/>
                <a:gd name="f143" fmla="*/ f113 1 f81"/>
                <a:gd name="f144" fmla="*/ f114 1 f81"/>
                <a:gd name="f145" fmla="*/ f115 1 f80"/>
                <a:gd name="f146" fmla="*/ f116 1 f81"/>
                <a:gd name="f147" fmla="*/ f117 1 f80"/>
                <a:gd name="f148" fmla="*/ f118 1 f80"/>
                <a:gd name="f149" fmla="*/ f119 1 f81"/>
                <a:gd name="f150" fmla="*/ f120 1 f80"/>
                <a:gd name="f151" fmla="*/ f121 1 f81"/>
                <a:gd name="f152" fmla="*/ f122 1 f80"/>
                <a:gd name="f153" fmla="*/ f123 1 f81"/>
                <a:gd name="f154" fmla="*/ f124 1 f81"/>
                <a:gd name="f155" fmla="*/ f125 1 f81"/>
                <a:gd name="f156" fmla="*/ f126 1 f80"/>
                <a:gd name="f157" fmla="*/ f127 1 f81"/>
                <a:gd name="f158" fmla="*/ f128 1 f80"/>
                <a:gd name="f159" fmla="*/ f129 1 f81"/>
                <a:gd name="f160" fmla="*/ f130 1 f81"/>
                <a:gd name="f161" fmla="*/ f131 1 f80"/>
                <a:gd name="f162" fmla="*/ f132 1 f81"/>
                <a:gd name="f163" fmla="*/ f133 1 f80"/>
                <a:gd name="f164" fmla="*/ f134 1 f81"/>
                <a:gd name="f165" fmla="*/ f135 f71 1"/>
                <a:gd name="f166" fmla="*/ f136 f71 1"/>
                <a:gd name="f167" fmla="*/ f138 f72 1"/>
                <a:gd name="f168" fmla="*/ f137 f72 1"/>
                <a:gd name="f169" fmla="*/ f139 f71 1"/>
                <a:gd name="f170" fmla="*/ f140 f72 1"/>
                <a:gd name="f171" fmla="*/ f141 f71 1"/>
                <a:gd name="f172" fmla="*/ f142 f72 1"/>
                <a:gd name="f173" fmla="*/ f143 f72 1"/>
                <a:gd name="f174" fmla="*/ f144 f72 1"/>
                <a:gd name="f175" fmla="*/ f145 f71 1"/>
                <a:gd name="f176" fmla="*/ f146 f72 1"/>
                <a:gd name="f177" fmla="*/ f147 f71 1"/>
                <a:gd name="f178" fmla="*/ f148 f71 1"/>
                <a:gd name="f179" fmla="*/ f149 f72 1"/>
                <a:gd name="f180" fmla="*/ f150 f71 1"/>
                <a:gd name="f181" fmla="*/ f151 f72 1"/>
                <a:gd name="f182" fmla="*/ f152 f71 1"/>
                <a:gd name="f183" fmla="*/ f153 f72 1"/>
                <a:gd name="f184" fmla="*/ f154 f72 1"/>
                <a:gd name="f185" fmla="*/ f155 f72 1"/>
                <a:gd name="f186" fmla="*/ f156 f71 1"/>
                <a:gd name="f187" fmla="*/ f157 f72 1"/>
                <a:gd name="f188" fmla="*/ f158 f71 1"/>
                <a:gd name="f189" fmla="*/ f159 f72 1"/>
                <a:gd name="f190" fmla="*/ f160 f72 1"/>
                <a:gd name="f191" fmla="*/ f161 f71 1"/>
                <a:gd name="f192" fmla="*/ f162 f72 1"/>
                <a:gd name="f193" fmla="*/ f163 f71 1"/>
                <a:gd name="f194" fmla="*/ f164 f72 1"/>
              </a:gdLst>
              <a:ahLst/>
              <a:cxnLst>
                <a:cxn ang="3cd4">
                  <a:pos x="hc" y="t"/>
                </a:cxn>
                <a:cxn ang="0">
                  <a:pos x="r" y="vc"/>
                </a:cxn>
                <a:cxn ang="cd4">
                  <a:pos x="hc" y="b"/>
                </a:cxn>
                <a:cxn ang="cd2">
                  <a:pos x="l" y="vc"/>
                </a:cxn>
                <a:cxn ang="f108">
                  <a:pos x="f169" y="f170"/>
                </a:cxn>
                <a:cxn ang="f108">
                  <a:pos x="f171" y="f172"/>
                </a:cxn>
                <a:cxn ang="f108">
                  <a:pos x="f169" y="f173"/>
                </a:cxn>
                <a:cxn ang="f108">
                  <a:pos x="f169" y="f174"/>
                </a:cxn>
                <a:cxn ang="f108">
                  <a:pos x="f175" y="f176"/>
                </a:cxn>
                <a:cxn ang="f108">
                  <a:pos x="f177" y="f174"/>
                </a:cxn>
                <a:cxn ang="f108">
                  <a:pos x="f178" y="f179"/>
                </a:cxn>
                <a:cxn ang="f108">
                  <a:pos x="f180" y="f181"/>
                </a:cxn>
                <a:cxn ang="f108">
                  <a:pos x="f182" y="f183"/>
                </a:cxn>
                <a:cxn ang="f108">
                  <a:pos x="f182" y="f184"/>
                </a:cxn>
                <a:cxn ang="f108">
                  <a:pos x="f182" y="f185"/>
                </a:cxn>
                <a:cxn ang="f108">
                  <a:pos x="f186" y="f187"/>
                </a:cxn>
                <a:cxn ang="f108">
                  <a:pos x="f188" y="f189"/>
                </a:cxn>
                <a:cxn ang="f108">
                  <a:pos x="f177" y="f190"/>
                </a:cxn>
                <a:cxn ang="f108">
                  <a:pos x="f191" y="f192"/>
                </a:cxn>
                <a:cxn ang="f108">
                  <a:pos x="f193" y="f194"/>
                </a:cxn>
                <a:cxn ang="f108">
                  <a:pos x="f169" y="f170"/>
                </a:cxn>
              </a:cxnLst>
              <a:rect l="f165" t="f168" r="f166" b="f167"/>
              <a:pathLst>
                <a:path w="28539" h="104802">
                  <a:moveTo>
                    <a:pt x="f8" y="f9"/>
                  </a:moveTo>
                  <a:cubicBezTo>
                    <a:pt x="f10" y="f11"/>
                    <a:pt x="f12" y="f13"/>
                    <a:pt x="f14" y="f15"/>
                  </a:cubicBezTo>
                  <a:lnTo>
                    <a:pt x="f8" y="f16"/>
                  </a:lnTo>
                  <a:cubicBezTo>
                    <a:pt x="f17" y="f18"/>
                    <a:pt x="f17" y="f19"/>
                    <a:pt x="f8" y="f20"/>
                  </a:cubicBezTo>
                  <a:cubicBezTo>
                    <a:pt x="f21" y="f22"/>
                    <a:pt x="f23" y="f24"/>
                    <a:pt x="f25" y="f26"/>
                  </a:cubicBezTo>
                  <a:cubicBezTo>
                    <a:pt x="f27" y="f28"/>
                    <a:pt x="f29" y="f30"/>
                    <a:pt x="f31" y="f20"/>
                  </a:cubicBezTo>
                  <a:lnTo>
                    <a:pt x="f32" y="f33"/>
                  </a:lnTo>
                  <a:cubicBezTo>
                    <a:pt x="f34" y="f35"/>
                    <a:pt x="f36" y="f37"/>
                    <a:pt x="f38" y="f39"/>
                  </a:cubicBezTo>
                  <a:lnTo>
                    <a:pt x="f40" y="f41"/>
                  </a:lnTo>
                  <a:lnTo>
                    <a:pt x="f40" y="f42"/>
                  </a:lnTo>
                  <a:lnTo>
                    <a:pt x="f40" y="f43"/>
                  </a:lnTo>
                  <a:cubicBezTo>
                    <a:pt x="f44" y="f45"/>
                    <a:pt x="f46" y="f47"/>
                    <a:pt x="f48" y="f49"/>
                  </a:cubicBezTo>
                  <a:cubicBezTo>
                    <a:pt x="f50" y="f51"/>
                    <a:pt x="f52" y="f51"/>
                    <a:pt x="f53" y="f51"/>
                  </a:cubicBezTo>
                  <a:cubicBezTo>
                    <a:pt x="f54" y="f55"/>
                    <a:pt x="f56" y="f57"/>
                    <a:pt x="f31" y="f5"/>
                  </a:cubicBezTo>
                  <a:lnTo>
                    <a:pt x="f58" y="f59"/>
                  </a:lnTo>
                  <a:cubicBezTo>
                    <a:pt x="f60" y="f61"/>
                    <a:pt x="f62" y="f63"/>
                    <a:pt x="f64" y="f65"/>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2" name="Freeform: Shape 636">
              <a:extLst>
                <a:ext uri="{FF2B5EF4-FFF2-40B4-BE49-F238E27FC236}">
                  <a16:creationId xmlns:a16="http://schemas.microsoft.com/office/drawing/2014/main" id="{C15CF4E1-E921-8A45-E1EA-3DC2E87B0B10}"/>
                </a:ext>
              </a:extLst>
            </p:cNvPr>
            <p:cNvSpPr/>
            <p:nvPr/>
          </p:nvSpPr>
          <p:spPr>
            <a:xfrm flipH="1">
              <a:off x="10316882" y="4756973"/>
              <a:ext cx="39337" cy="205657"/>
            </a:xfrm>
            <a:custGeom>
              <a:avLst/>
              <a:gdLst>
                <a:gd name="f0" fmla="val 10800000"/>
                <a:gd name="f1" fmla="val 5400000"/>
                <a:gd name="f2" fmla="val 180"/>
                <a:gd name="f3" fmla="val w"/>
                <a:gd name="f4" fmla="val h"/>
                <a:gd name="f5" fmla="val 0"/>
                <a:gd name="f6" fmla="val 39334"/>
                <a:gd name="f7" fmla="val 205656"/>
                <a:gd name="f8" fmla="val 7843"/>
                <a:gd name="f9" fmla="val 205608"/>
                <a:gd name="f10" fmla="val 12725"/>
                <a:gd name="f11" fmla="val 206116"/>
                <a:gd name="f12" fmla="val 17112"/>
                <a:gd name="f13" fmla="val 202570"/>
                <a:gd name="f14" fmla="val 17620"/>
                <a:gd name="f15" fmla="val 197688"/>
                <a:gd name="f16" fmla="val 17633"/>
                <a:gd name="f17" fmla="val 197662"/>
                <a:gd name="f18" fmla="val 197624"/>
                <a:gd name="f19" fmla="val 197599"/>
                <a:gd name="f20" fmla="val 39248"/>
                <a:gd name="f21" fmla="val 10346"/>
                <a:gd name="f22" fmla="val 39934"/>
                <a:gd name="f23" fmla="val 5362"/>
                <a:gd name="f24" fmla="val 36463"/>
                <a:gd name="f25" fmla="val 773"/>
                <a:gd name="f26" fmla="val 31492"/>
                <a:gd name="f27" fmla="val 49"/>
                <a:gd name="f28" fmla="val 26609"/>
                <a:gd name="f29" fmla="val -460"/>
                <a:gd name="f30" fmla="val 22223"/>
                <a:gd name="f31" fmla="val 3087"/>
                <a:gd name="f32" fmla="val 21714"/>
                <a:gd name="f33" fmla="val 7968"/>
                <a:gd name="f34" fmla="val 21701"/>
                <a:gd name="f35" fmla="val 7994"/>
                <a:gd name="f36" fmla="val 8032"/>
                <a:gd name="f37" fmla="val 8057"/>
                <a:gd name="f38" fmla="val 87"/>
                <a:gd name="f39" fmla="val 195311"/>
                <a:gd name="f40" fmla="val -600"/>
                <a:gd name="f41" fmla="val 200294"/>
                <a:gd name="f42" fmla="val 2871"/>
                <a:gd name="f43" fmla="val 204883"/>
                <a:gd name="f44" fmla="+- 0 0 -90"/>
                <a:gd name="f45" fmla="*/ f3 1 39334"/>
                <a:gd name="f46" fmla="*/ f4 1 205656"/>
                <a:gd name="f47" fmla="val f5"/>
                <a:gd name="f48" fmla="val f6"/>
                <a:gd name="f49" fmla="val f7"/>
                <a:gd name="f50" fmla="*/ f44 f0 1"/>
                <a:gd name="f51" fmla="+- f49 0 f47"/>
                <a:gd name="f52" fmla="+- f48 0 f47"/>
                <a:gd name="f53" fmla="*/ f50 1 f2"/>
                <a:gd name="f54" fmla="*/ f52 1 39334"/>
                <a:gd name="f55" fmla="*/ f51 1 205656"/>
                <a:gd name="f56" fmla="*/ 7843 f52 1"/>
                <a:gd name="f57" fmla="*/ 205608 f51 1"/>
                <a:gd name="f58" fmla="*/ 17620 f52 1"/>
                <a:gd name="f59" fmla="*/ 197688 f51 1"/>
                <a:gd name="f60" fmla="*/ 17633 f52 1"/>
                <a:gd name="f61" fmla="*/ 197599 f51 1"/>
                <a:gd name="f62" fmla="*/ 39248 f52 1"/>
                <a:gd name="f63" fmla="*/ 10346 f51 1"/>
                <a:gd name="f64" fmla="*/ 31492 f52 1"/>
                <a:gd name="f65" fmla="*/ 49 f51 1"/>
                <a:gd name="f66" fmla="*/ 21714 f52 1"/>
                <a:gd name="f67" fmla="*/ 7968 f51 1"/>
                <a:gd name="f68" fmla="*/ 21701 f52 1"/>
                <a:gd name="f69" fmla="*/ 8057 f51 1"/>
                <a:gd name="f70" fmla="*/ 87 f52 1"/>
                <a:gd name="f71" fmla="*/ 195311 f51 1"/>
                <a:gd name="f72" fmla="+- f53 0 f1"/>
                <a:gd name="f73" fmla="*/ f56 1 39334"/>
                <a:gd name="f74" fmla="*/ f57 1 205656"/>
                <a:gd name="f75" fmla="*/ f58 1 39334"/>
                <a:gd name="f76" fmla="*/ f59 1 205656"/>
                <a:gd name="f77" fmla="*/ f60 1 39334"/>
                <a:gd name="f78" fmla="*/ f61 1 205656"/>
                <a:gd name="f79" fmla="*/ f62 1 39334"/>
                <a:gd name="f80" fmla="*/ f63 1 205656"/>
                <a:gd name="f81" fmla="*/ f64 1 39334"/>
                <a:gd name="f82" fmla="*/ f65 1 205656"/>
                <a:gd name="f83" fmla="*/ f66 1 39334"/>
                <a:gd name="f84" fmla="*/ f67 1 205656"/>
                <a:gd name="f85" fmla="*/ f68 1 39334"/>
                <a:gd name="f86" fmla="*/ f69 1 205656"/>
                <a:gd name="f87" fmla="*/ f70 1 39334"/>
                <a:gd name="f88" fmla="*/ f71 1 205656"/>
                <a:gd name="f89" fmla="*/ f47 1 f54"/>
                <a:gd name="f90" fmla="*/ f48 1 f54"/>
                <a:gd name="f91" fmla="*/ f47 1 f55"/>
                <a:gd name="f92" fmla="*/ f49 1 f55"/>
                <a:gd name="f93" fmla="*/ f73 1 f54"/>
                <a:gd name="f94" fmla="*/ f74 1 f55"/>
                <a:gd name="f95" fmla="*/ f75 1 f54"/>
                <a:gd name="f96" fmla="*/ f76 1 f55"/>
                <a:gd name="f97" fmla="*/ f77 1 f54"/>
                <a:gd name="f98" fmla="*/ f78 1 f55"/>
                <a:gd name="f99" fmla="*/ f79 1 f54"/>
                <a:gd name="f100" fmla="*/ f80 1 f55"/>
                <a:gd name="f101" fmla="*/ f81 1 f54"/>
                <a:gd name="f102" fmla="*/ f82 1 f55"/>
                <a:gd name="f103" fmla="*/ f83 1 f54"/>
                <a:gd name="f104" fmla="*/ f84 1 f55"/>
                <a:gd name="f105" fmla="*/ f85 1 f54"/>
                <a:gd name="f106" fmla="*/ f86 1 f55"/>
                <a:gd name="f107" fmla="*/ f87 1 f54"/>
                <a:gd name="f108" fmla="*/ f88 1 f55"/>
                <a:gd name="f109" fmla="*/ f89 f45 1"/>
                <a:gd name="f110" fmla="*/ f90 f45 1"/>
                <a:gd name="f111" fmla="*/ f92 f46 1"/>
                <a:gd name="f112" fmla="*/ f91 f46 1"/>
                <a:gd name="f113" fmla="*/ f93 f45 1"/>
                <a:gd name="f114" fmla="*/ f94 f46 1"/>
                <a:gd name="f115" fmla="*/ f95 f45 1"/>
                <a:gd name="f116" fmla="*/ f96 f46 1"/>
                <a:gd name="f117" fmla="*/ f97 f45 1"/>
                <a:gd name="f118" fmla="*/ f98 f46 1"/>
                <a:gd name="f119" fmla="*/ f99 f45 1"/>
                <a:gd name="f120" fmla="*/ f100 f46 1"/>
                <a:gd name="f121" fmla="*/ f101 f45 1"/>
                <a:gd name="f122" fmla="*/ f102 f46 1"/>
                <a:gd name="f123" fmla="*/ f103 f45 1"/>
                <a:gd name="f124" fmla="*/ f104 f46 1"/>
                <a:gd name="f125" fmla="*/ f105 f45 1"/>
                <a:gd name="f126" fmla="*/ f106 f46 1"/>
                <a:gd name="f127" fmla="*/ f107 f45 1"/>
                <a:gd name="f128" fmla="*/ f108 f46 1"/>
              </a:gdLst>
              <a:ahLst/>
              <a:cxnLst>
                <a:cxn ang="3cd4">
                  <a:pos x="hc" y="t"/>
                </a:cxn>
                <a:cxn ang="0">
                  <a:pos x="r" y="vc"/>
                </a:cxn>
                <a:cxn ang="cd4">
                  <a:pos x="hc" y="b"/>
                </a:cxn>
                <a:cxn ang="cd2">
                  <a:pos x="l" y="vc"/>
                </a:cxn>
                <a:cxn ang="f72">
                  <a:pos x="f113" y="f114"/>
                </a:cxn>
                <a:cxn ang="f72">
                  <a:pos x="f115" y="f116"/>
                </a:cxn>
                <a:cxn ang="f72">
                  <a:pos x="f117" y="f118"/>
                </a:cxn>
                <a:cxn ang="f72">
                  <a:pos x="f119" y="f120"/>
                </a:cxn>
                <a:cxn ang="f72">
                  <a:pos x="f121" y="f122"/>
                </a:cxn>
                <a:cxn ang="f72">
                  <a:pos x="f123" y="f124"/>
                </a:cxn>
                <a:cxn ang="f72">
                  <a:pos x="f125" y="f126"/>
                </a:cxn>
                <a:cxn ang="f72">
                  <a:pos x="f127" y="f128"/>
                </a:cxn>
                <a:cxn ang="f72">
                  <a:pos x="f113" y="f114"/>
                </a:cxn>
              </a:cxnLst>
              <a:rect l="f109" t="f112" r="f110" b="f111"/>
              <a:pathLst>
                <a:path w="39334" h="205656">
                  <a:moveTo>
                    <a:pt x="f8" y="f9"/>
                  </a:moveTo>
                  <a:cubicBezTo>
                    <a:pt x="f10" y="f11"/>
                    <a:pt x="f12" y="f13"/>
                    <a:pt x="f14" y="f15"/>
                  </a:cubicBezTo>
                  <a:cubicBezTo>
                    <a:pt x="f16" y="f17"/>
                    <a:pt x="f16" y="f18"/>
                    <a:pt x="f16" y="f19"/>
                  </a:cubicBezTo>
                  <a:lnTo>
                    <a:pt x="f20" y="f21"/>
                  </a:lnTo>
                  <a:cubicBezTo>
                    <a:pt x="f22" y="f23"/>
                    <a:pt x="f24" y="f25"/>
                    <a:pt x="f26" y="f27"/>
                  </a:cubicBezTo>
                  <a:cubicBezTo>
                    <a:pt x="f28" y="f29"/>
                    <a:pt x="f30" y="f31"/>
                    <a:pt x="f32" y="f33"/>
                  </a:cubicBezTo>
                  <a:cubicBezTo>
                    <a:pt x="f34" y="f35"/>
                    <a:pt x="f34" y="f36"/>
                    <a:pt x="f34" y="f37"/>
                  </a:cubicBezTo>
                  <a:lnTo>
                    <a:pt x="f38" y="f39"/>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3" name="Freeform: Shape 637">
              <a:extLst>
                <a:ext uri="{FF2B5EF4-FFF2-40B4-BE49-F238E27FC236}">
                  <a16:creationId xmlns:a16="http://schemas.microsoft.com/office/drawing/2014/main" id="{79D28BE2-651C-5394-6971-5B20DAF4CE5D}"/>
                </a:ext>
              </a:extLst>
            </p:cNvPr>
            <p:cNvSpPr/>
            <p:nvPr/>
          </p:nvSpPr>
          <p:spPr>
            <a:xfrm flipH="1">
              <a:off x="10273357" y="4379591"/>
              <a:ext cx="45692" cy="252511"/>
            </a:xfrm>
            <a:custGeom>
              <a:avLst/>
              <a:gdLst>
                <a:gd name="f0" fmla="val 10800000"/>
                <a:gd name="f1" fmla="val 5400000"/>
                <a:gd name="f2" fmla="val 180"/>
                <a:gd name="f3" fmla="val w"/>
                <a:gd name="f4" fmla="val h"/>
                <a:gd name="f5" fmla="val 0"/>
                <a:gd name="f6" fmla="val 45697"/>
                <a:gd name="f7" fmla="val 252516"/>
                <a:gd name="f8" fmla="val 8825"/>
                <a:gd name="f9" fmla="val 252468"/>
                <a:gd name="f10" fmla="val 13707"/>
                <a:gd name="f11" fmla="val 252976"/>
                <a:gd name="f12" fmla="val 18094"/>
                <a:gd name="f13" fmla="val 249430"/>
                <a:gd name="f14" fmla="val 18602"/>
                <a:gd name="f15" fmla="val 244548"/>
                <a:gd name="f16" fmla="val 18615"/>
                <a:gd name="f17" fmla="val 244523"/>
                <a:gd name="f18" fmla="val 244485"/>
                <a:gd name="f19" fmla="val 244459"/>
                <a:gd name="f20" fmla="val 240264"/>
                <a:gd name="f21" fmla="val 236323"/>
                <a:gd name="f22" fmla="val 44935"/>
                <a:gd name="f23" fmla="val 9026"/>
                <a:gd name="f24" fmla="val 2161"/>
                <a:gd name="f25" fmla="val 45227"/>
                <a:gd name="f26" fmla="val 7119"/>
                <a:gd name="f27" fmla="val 40828"/>
                <a:gd name="f28" fmla="val 10767"/>
                <a:gd name="f29" fmla="val 35869"/>
                <a:gd name="f30" fmla="val 10310"/>
                <a:gd name="f31" fmla="val 35844"/>
                <a:gd name="f32" fmla="val 10297"/>
                <a:gd name="f33" fmla="val 35805"/>
                <a:gd name="f34" fmla="val 35780"/>
                <a:gd name="f35" fmla="val 30859"/>
                <a:gd name="f36" fmla="val 9509"/>
                <a:gd name="f37" fmla="val 27465"/>
                <a:gd name="f38" fmla="val 4932"/>
                <a:gd name="f39" fmla="val 28151"/>
                <a:gd name="f40" fmla="val 179"/>
                <a:gd name="f41" fmla="val 241535"/>
                <a:gd name="f42" fmla="val -813"/>
                <a:gd name="f43" fmla="val 246493"/>
                <a:gd name="f44" fmla="val 2417"/>
                <a:gd name="f45" fmla="val 251311"/>
                <a:gd name="f46" fmla="val 7375"/>
                <a:gd name="f47" fmla="val 252303"/>
                <a:gd name="f48" fmla="val 7846"/>
                <a:gd name="f49" fmla="val 252392"/>
                <a:gd name="f50" fmla="val 8342"/>
                <a:gd name="f51" fmla="val 252455"/>
                <a:gd name="f52" fmla="+- 0 0 -90"/>
                <a:gd name="f53" fmla="*/ f3 1 45697"/>
                <a:gd name="f54" fmla="*/ f4 1 252516"/>
                <a:gd name="f55" fmla="val f5"/>
                <a:gd name="f56" fmla="val f6"/>
                <a:gd name="f57" fmla="val f7"/>
                <a:gd name="f58" fmla="*/ f52 f0 1"/>
                <a:gd name="f59" fmla="+- f57 0 f55"/>
                <a:gd name="f60" fmla="+- f56 0 f55"/>
                <a:gd name="f61" fmla="*/ f58 1 f2"/>
                <a:gd name="f62" fmla="*/ f60 1 45697"/>
                <a:gd name="f63" fmla="*/ f59 1 252516"/>
                <a:gd name="f64" fmla="*/ 8825 f60 1"/>
                <a:gd name="f65" fmla="*/ 252468 f59 1"/>
                <a:gd name="f66" fmla="*/ 18602 f60 1"/>
                <a:gd name="f67" fmla="*/ 244548 f59 1"/>
                <a:gd name="f68" fmla="*/ 18615 f60 1"/>
                <a:gd name="f69" fmla="*/ 244459 f59 1"/>
                <a:gd name="f70" fmla="*/ 240264 f59 1"/>
                <a:gd name="f71" fmla="*/ 236323 f59 1"/>
                <a:gd name="f72" fmla="*/ 44935 f60 1"/>
                <a:gd name="f73" fmla="*/ 9026 f59 1"/>
                <a:gd name="f74" fmla="*/ 45697 f60 1"/>
                <a:gd name="f75" fmla="*/ 2161 f59 1"/>
                <a:gd name="f76" fmla="*/ 35869 f60 1"/>
                <a:gd name="f77" fmla="*/ 10310 f59 1"/>
                <a:gd name="f78" fmla="*/ 35780 f60 1"/>
                <a:gd name="f79" fmla="*/ 10297 f59 1"/>
                <a:gd name="f80" fmla="*/ 28151 f60 1"/>
                <a:gd name="f81" fmla="*/ 0 f59 1"/>
                <a:gd name="f82" fmla="*/ 179 f60 1"/>
                <a:gd name="f83" fmla="*/ 241535 f59 1"/>
                <a:gd name="f84" fmla="*/ 7375 f60 1"/>
                <a:gd name="f85" fmla="*/ 252303 f59 1"/>
                <a:gd name="f86" fmla="+- f61 0 f1"/>
                <a:gd name="f87" fmla="*/ f64 1 45697"/>
                <a:gd name="f88" fmla="*/ f65 1 252516"/>
                <a:gd name="f89" fmla="*/ f66 1 45697"/>
                <a:gd name="f90" fmla="*/ f67 1 252516"/>
                <a:gd name="f91" fmla="*/ f68 1 45697"/>
                <a:gd name="f92" fmla="*/ f69 1 252516"/>
                <a:gd name="f93" fmla="*/ f70 1 252516"/>
                <a:gd name="f94" fmla="*/ f71 1 252516"/>
                <a:gd name="f95" fmla="*/ f72 1 45697"/>
                <a:gd name="f96" fmla="*/ f73 1 252516"/>
                <a:gd name="f97" fmla="*/ f74 1 45697"/>
                <a:gd name="f98" fmla="*/ f75 1 252516"/>
                <a:gd name="f99" fmla="*/ f76 1 45697"/>
                <a:gd name="f100" fmla="*/ f77 1 252516"/>
                <a:gd name="f101" fmla="*/ f78 1 45697"/>
                <a:gd name="f102" fmla="*/ f79 1 252516"/>
                <a:gd name="f103" fmla="*/ f80 1 45697"/>
                <a:gd name="f104" fmla="*/ f81 1 252516"/>
                <a:gd name="f105" fmla="*/ f82 1 45697"/>
                <a:gd name="f106" fmla="*/ f83 1 252516"/>
                <a:gd name="f107" fmla="*/ f84 1 45697"/>
                <a:gd name="f108" fmla="*/ f85 1 252516"/>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3"/>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4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3" y="f145"/>
                </a:cxn>
                <a:cxn ang="f86">
                  <a:pos x="f143" y="f146"/>
                </a:cxn>
                <a:cxn ang="f86">
                  <a:pos x="f147" y="f148"/>
                </a:cxn>
                <a:cxn ang="f86">
                  <a:pos x="f149" y="f150"/>
                </a:cxn>
                <a:cxn ang="f86">
                  <a:pos x="f149" y="f150"/>
                </a:cxn>
                <a:cxn ang="f86">
                  <a:pos x="f151" y="f152"/>
                </a:cxn>
                <a:cxn ang="f86">
                  <a:pos x="f153" y="f154"/>
                </a:cxn>
                <a:cxn ang="f86">
                  <a:pos x="f155" y="f156"/>
                </a:cxn>
                <a:cxn ang="f86">
                  <a:pos x="f157" y="f158"/>
                </a:cxn>
                <a:cxn ang="f86">
                  <a:pos x="f159" y="f160"/>
                </a:cxn>
                <a:cxn ang="f86">
                  <a:pos x="f139" y="f140"/>
                </a:cxn>
              </a:cxnLst>
              <a:rect l="f135" t="f138" r="f136" b="f137"/>
              <a:pathLst>
                <a:path w="45697" h="252516">
                  <a:moveTo>
                    <a:pt x="f8" y="f9"/>
                  </a:moveTo>
                  <a:cubicBezTo>
                    <a:pt x="f10" y="f11"/>
                    <a:pt x="f12" y="f13"/>
                    <a:pt x="f14" y="f15"/>
                  </a:cubicBezTo>
                  <a:cubicBezTo>
                    <a:pt x="f16" y="f17"/>
                    <a:pt x="f16" y="f18"/>
                    <a:pt x="f16" y="f19"/>
                  </a:cubicBezTo>
                  <a:lnTo>
                    <a:pt x="f16" y="f20"/>
                  </a:lnTo>
                  <a:lnTo>
                    <a:pt x="f16" y="f21"/>
                  </a:lnTo>
                  <a:lnTo>
                    <a:pt x="f22" y="f23"/>
                  </a:lnTo>
                  <a:lnTo>
                    <a:pt x="f6" y="f24"/>
                  </a:lnTo>
                  <a:lnTo>
                    <a:pt x="f6" y="f24"/>
                  </a:lnTo>
                  <a:cubicBezTo>
                    <a:pt x="f25" y="f26"/>
                    <a:pt x="f27" y="f28"/>
                    <a:pt x="f29" y="f30"/>
                  </a:cubicBezTo>
                  <a:cubicBezTo>
                    <a:pt x="f31" y="f32"/>
                    <a:pt x="f33" y="f32"/>
                    <a:pt x="f34" y="f32"/>
                  </a:cubicBezTo>
                  <a:cubicBezTo>
                    <a:pt x="f35" y="f36"/>
                    <a:pt x="f37" y="f38"/>
                    <a:pt x="f39" y="f5"/>
                  </a:cubicBezTo>
                  <a:lnTo>
                    <a:pt x="f40"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4" name="Freeform: Shape 638">
              <a:extLst>
                <a:ext uri="{FF2B5EF4-FFF2-40B4-BE49-F238E27FC236}">
                  <a16:creationId xmlns:a16="http://schemas.microsoft.com/office/drawing/2014/main" id="{100BEB1B-E19D-8E15-A645-9372E04C9276}"/>
                </a:ext>
              </a:extLst>
            </p:cNvPr>
            <p:cNvSpPr/>
            <p:nvPr/>
          </p:nvSpPr>
          <p:spPr>
            <a:xfrm flipH="1">
              <a:off x="10264844" y="4307720"/>
              <a:ext cx="23600" cy="82213"/>
            </a:xfrm>
            <a:custGeom>
              <a:avLst/>
              <a:gdLst>
                <a:gd name="f0" fmla="val 10800000"/>
                <a:gd name="f1" fmla="val 5400000"/>
                <a:gd name="f2" fmla="val 180"/>
                <a:gd name="f3" fmla="val w"/>
                <a:gd name="f4" fmla="val h"/>
                <a:gd name="f5" fmla="val 0"/>
                <a:gd name="f6" fmla="val 23603"/>
                <a:gd name="f7" fmla="val 82217"/>
                <a:gd name="f8" fmla="val 6439"/>
                <a:gd name="f9" fmla="val 82170"/>
                <a:gd name="f10" fmla="val 11398"/>
                <a:gd name="f11" fmla="val 82678"/>
                <a:gd name="f12" fmla="val 15835"/>
                <a:gd name="f13" fmla="val 79081"/>
                <a:gd name="f14" fmla="val 16344"/>
                <a:gd name="f15" fmla="val 74123"/>
                <a:gd name="f16" fmla="val 16356"/>
                <a:gd name="f17" fmla="val 74097"/>
                <a:gd name="f18" fmla="val 74059"/>
                <a:gd name="f19" fmla="val 74034"/>
                <a:gd name="f20" fmla="val 23604"/>
                <a:gd name="f21" fmla="val 10472"/>
                <a:gd name="f22" fmla="val 9709"/>
                <a:gd name="f23" fmla="val 9074"/>
                <a:gd name="f24" fmla="val 8438"/>
                <a:gd name="f25" fmla="val 7802"/>
                <a:gd name="f26" fmla="val 6150"/>
                <a:gd name="f27" fmla="val 22841"/>
                <a:gd name="f28" fmla="val 4624"/>
                <a:gd name="f29" fmla="val 21824"/>
                <a:gd name="f30" fmla="val 3099"/>
                <a:gd name="f31" fmla="val 20476"/>
                <a:gd name="f32" fmla="val 1472"/>
                <a:gd name="f33" fmla="val 18569"/>
                <a:gd name="f34" fmla="val 391"/>
                <a:gd name="f35" fmla="val 16483"/>
                <a:gd name="f36" fmla="val 48"/>
                <a:gd name="f37" fmla="val 11525"/>
                <a:gd name="f38" fmla="val -461"/>
                <a:gd name="f39" fmla="val 7087"/>
                <a:gd name="f40" fmla="val 3137"/>
                <a:gd name="f41" fmla="val 6579"/>
                <a:gd name="f42" fmla="val 8095"/>
                <a:gd name="f43" fmla="val 6566"/>
                <a:gd name="f44" fmla="val 8120"/>
                <a:gd name="f45" fmla="val 8158"/>
                <a:gd name="f46" fmla="val 8184"/>
                <a:gd name="f47" fmla="val 12887"/>
                <a:gd name="f48" fmla="val 16193"/>
                <a:gd name="f49" fmla="val 209"/>
                <a:gd name="f50" fmla="val 71491"/>
                <a:gd name="f51" fmla="val -796"/>
                <a:gd name="f52" fmla="val 76131"/>
                <a:gd name="f53" fmla="val 1913"/>
                <a:gd name="f54" fmla="val 80759"/>
                <a:gd name="f55" fmla="+- 0 0 -90"/>
                <a:gd name="f56" fmla="*/ f3 1 23603"/>
                <a:gd name="f57" fmla="*/ f4 1 82217"/>
                <a:gd name="f58" fmla="val f5"/>
                <a:gd name="f59" fmla="val f6"/>
                <a:gd name="f60" fmla="val f7"/>
                <a:gd name="f61" fmla="*/ f55 f0 1"/>
                <a:gd name="f62" fmla="+- f60 0 f58"/>
                <a:gd name="f63" fmla="+- f59 0 f58"/>
                <a:gd name="f64" fmla="*/ f61 1 f2"/>
                <a:gd name="f65" fmla="*/ f63 1 23603"/>
                <a:gd name="f66" fmla="*/ f62 1 82217"/>
                <a:gd name="f67" fmla="*/ 6439 f63 1"/>
                <a:gd name="f68" fmla="*/ 82170 f62 1"/>
                <a:gd name="f69" fmla="*/ 16344 f63 1"/>
                <a:gd name="f70" fmla="*/ 74123 f62 1"/>
                <a:gd name="f71" fmla="*/ 16356 f63 1"/>
                <a:gd name="f72" fmla="*/ 74034 f62 1"/>
                <a:gd name="f73" fmla="*/ 23604 f63 1"/>
                <a:gd name="f74" fmla="*/ 10472 f62 1"/>
                <a:gd name="f75" fmla="*/ 9709 f62 1"/>
                <a:gd name="f76" fmla="*/ 7802 f62 1"/>
                <a:gd name="f77" fmla="*/ 6150 f62 1"/>
                <a:gd name="f78" fmla="*/ 22841 f63 1"/>
                <a:gd name="f79" fmla="*/ 4624 f62 1"/>
                <a:gd name="f80" fmla="*/ 21824 f63 1"/>
                <a:gd name="f81" fmla="*/ 3099 f62 1"/>
                <a:gd name="f82" fmla="*/ 16483 f63 1"/>
                <a:gd name="f83" fmla="*/ 48 f62 1"/>
                <a:gd name="f84" fmla="*/ 6579 f63 1"/>
                <a:gd name="f85" fmla="*/ 8095 f62 1"/>
                <a:gd name="f86" fmla="*/ 6566 f63 1"/>
                <a:gd name="f87" fmla="*/ 8184 f62 1"/>
                <a:gd name="f88" fmla="*/ 12887 f62 1"/>
                <a:gd name="f89" fmla="*/ 16193 f62 1"/>
                <a:gd name="f90" fmla="*/ 209 f63 1"/>
                <a:gd name="f91" fmla="*/ 71491 f62 1"/>
                <a:gd name="f92" fmla="+- f64 0 f1"/>
                <a:gd name="f93" fmla="*/ f67 1 23603"/>
                <a:gd name="f94" fmla="*/ f68 1 82217"/>
                <a:gd name="f95" fmla="*/ f69 1 23603"/>
                <a:gd name="f96" fmla="*/ f70 1 82217"/>
                <a:gd name="f97" fmla="*/ f71 1 23603"/>
                <a:gd name="f98" fmla="*/ f72 1 82217"/>
                <a:gd name="f99" fmla="*/ f73 1 23603"/>
                <a:gd name="f100" fmla="*/ f74 1 82217"/>
                <a:gd name="f101" fmla="*/ f75 1 82217"/>
                <a:gd name="f102" fmla="*/ f76 1 82217"/>
                <a:gd name="f103" fmla="*/ f77 1 82217"/>
                <a:gd name="f104" fmla="*/ f78 1 23603"/>
                <a:gd name="f105" fmla="*/ f79 1 82217"/>
                <a:gd name="f106" fmla="*/ f80 1 23603"/>
                <a:gd name="f107" fmla="*/ f81 1 82217"/>
                <a:gd name="f108" fmla="*/ f82 1 23603"/>
                <a:gd name="f109" fmla="*/ f83 1 82217"/>
                <a:gd name="f110" fmla="*/ f84 1 23603"/>
                <a:gd name="f111" fmla="*/ f85 1 82217"/>
                <a:gd name="f112" fmla="*/ f86 1 23603"/>
                <a:gd name="f113" fmla="*/ f87 1 82217"/>
                <a:gd name="f114" fmla="*/ f88 1 82217"/>
                <a:gd name="f115" fmla="*/ f89 1 82217"/>
                <a:gd name="f116" fmla="*/ f90 1 23603"/>
                <a:gd name="f117" fmla="*/ f91 1 82217"/>
                <a:gd name="f118" fmla="*/ f58 1 f65"/>
                <a:gd name="f119" fmla="*/ f59 1 f65"/>
                <a:gd name="f120" fmla="*/ f58 1 f66"/>
                <a:gd name="f121" fmla="*/ f60 1 f66"/>
                <a:gd name="f122" fmla="*/ f93 1 f65"/>
                <a:gd name="f123" fmla="*/ f94 1 f66"/>
                <a:gd name="f124" fmla="*/ f95 1 f65"/>
                <a:gd name="f125" fmla="*/ f96 1 f66"/>
                <a:gd name="f126" fmla="*/ f97 1 f65"/>
                <a:gd name="f127" fmla="*/ f98 1 f66"/>
                <a:gd name="f128" fmla="*/ f99 1 f65"/>
                <a:gd name="f129" fmla="*/ f100 1 f66"/>
                <a:gd name="f130" fmla="*/ f101 1 f66"/>
                <a:gd name="f131" fmla="*/ f102 1 f66"/>
                <a:gd name="f132" fmla="*/ f103 1 f66"/>
                <a:gd name="f133" fmla="*/ f104 1 f65"/>
                <a:gd name="f134" fmla="*/ f105 1 f66"/>
                <a:gd name="f135" fmla="*/ f106 1 f65"/>
                <a:gd name="f136" fmla="*/ f107 1 f66"/>
                <a:gd name="f137" fmla="*/ f108 1 f65"/>
                <a:gd name="f138" fmla="*/ f109 1 f66"/>
                <a:gd name="f139" fmla="*/ f110 1 f65"/>
                <a:gd name="f140" fmla="*/ f111 1 f66"/>
                <a:gd name="f141" fmla="*/ f112 1 f65"/>
                <a:gd name="f142" fmla="*/ f113 1 f66"/>
                <a:gd name="f143" fmla="*/ f114 1 f66"/>
                <a:gd name="f144" fmla="*/ f115 1 f66"/>
                <a:gd name="f145" fmla="*/ f116 1 f65"/>
                <a:gd name="f146" fmla="*/ f117 1 f66"/>
                <a:gd name="f147" fmla="*/ f118 f56 1"/>
                <a:gd name="f148" fmla="*/ f119 f56 1"/>
                <a:gd name="f149" fmla="*/ f121 f57 1"/>
                <a:gd name="f150" fmla="*/ f120 f57 1"/>
                <a:gd name="f151" fmla="*/ f122 f56 1"/>
                <a:gd name="f152" fmla="*/ f123 f57 1"/>
                <a:gd name="f153" fmla="*/ f124 f56 1"/>
                <a:gd name="f154" fmla="*/ f125 f57 1"/>
                <a:gd name="f155" fmla="*/ f126 f56 1"/>
                <a:gd name="f156" fmla="*/ f127 f57 1"/>
                <a:gd name="f157" fmla="*/ f128 f56 1"/>
                <a:gd name="f158" fmla="*/ f129 f57 1"/>
                <a:gd name="f159" fmla="*/ f130 f57 1"/>
                <a:gd name="f160" fmla="*/ f131 f57 1"/>
                <a:gd name="f161" fmla="*/ f132 f57 1"/>
                <a:gd name="f162" fmla="*/ f133 f56 1"/>
                <a:gd name="f163" fmla="*/ f134 f57 1"/>
                <a:gd name="f164" fmla="*/ f135 f56 1"/>
                <a:gd name="f165" fmla="*/ f136 f57 1"/>
                <a:gd name="f166" fmla="*/ f137 f56 1"/>
                <a:gd name="f167" fmla="*/ f138 f57 1"/>
                <a:gd name="f168" fmla="*/ f139 f56 1"/>
                <a:gd name="f169" fmla="*/ f140 f57 1"/>
                <a:gd name="f170" fmla="*/ f141 f56 1"/>
                <a:gd name="f171" fmla="*/ f142 f57 1"/>
                <a:gd name="f172" fmla="*/ f143 f57 1"/>
                <a:gd name="f173" fmla="*/ f144 f57 1"/>
                <a:gd name="f174" fmla="*/ f145 f56 1"/>
                <a:gd name="f175" fmla="*/ f146 f57 1"/>
              </a:gdLst>
              <a:ahLst/>
              <a:cxnLst>
                <a:cxn ang="3cd4">
                  <a:pos x="hc" y="t"/>
                </a:cxn>
                <a:cxn ang="0">
                  <a:pos x="r" y="vc"/>
                </a:cxn>
                <a:cxn ang="cd4">
                  <a:pos x="hc" y="b"/>
                </a:cxn>
                <a:cxn ang="cd2">
                  <a:pos x="l" y="vc"/>
                </a:cxn>
                <a:cxn ang="f92">
                  <a:pos x="f151" y="f152"/>
                </a:cxn>
                <a:cxn ang="f92">
                  <a:pos x="f153" y="f154"/>
                </a:cxn>
                <a:cxn ang="f92">
                  <a:pos x="f155" y="f156"/>
                </a:cxn>
                <a:cxn ang="f92">
                  <a:pos x="f155" y="f156"/>
                </a:cxn>
                <a:cxn ang="f92">
                  <a:pos x="f157" y="f158"/>
                </a:cxn>
                <a:cxn ang="f92">
                  <a:pos x="f157" y="f159"/>
                </a:cxn>
                <a:cxn ang="f92">
                  <a:pos x="f157" y="f160"/>
                </a:cxn>
                <a:cxn ang="f92">
                  <a:pos x="f157" y="f161"/>
                </a:cxn>
                <a:cxn ang="f92">
                  <a:pos x="f162" y="f163"/>
                </a:cxn>
                <a:cxn ang="f92">
                  <a:pos x="f164" y="f165"/>
                </a:cxn>
                <a:cxn ang="f92">
                  <a:pos x="f166" y="f167"/>
                </a:cxn>
                <a:cxn ang="f92">
                  <a:pos x="f168" y="f169"/>
                </a:cxn>
                <a:cxn ang="f92">
                  <a:pos x="f170" y="f171"/>
                </a:cxn>
                <a:cxn ang="f92">
                  <a:pos x="f170" y="f172"/>
                </a:cxn>
                <a:cxn ang="f92">
                  <a:pos x="f170" y="f173"/>
                </a:cxn>
                <a:cxn ang="f92">
                  <a:pos x="f174" y="f175"/>
                </a:cxn>
                <a:cxn ang="f92">
                  <a:pos x="f151" y="f152"/>
                </a:cxn>
              </a:cxnLst>
              <a:rect l="f147" t="f150" r="f148" b="f149"/>
              <a:pathLst>
                <a:path w="23603" h="82217">
                  <a:moveTo>
                    <a:pt x="f8" y="f9"/>
                  </a:moveTo>
                  <a:cubicBezTo>
                    <a:pt x="f10" y="f11"/>
                    <a:pt x="f12" y="f13"/>
                    <a:pt x="f14" y="f15"/>
                  </a:cubicBezTo>
                  <a:cubicBezTo>
                    <a:pt x="f16" y="f17"/>
                    <a:pt x="f16" y="f18"/>
                    <a:pt x="f16" y="f19"/>
                  </a:cubicBezTo>
                  <a:lnTo>
                    <a:pt x="f16" y="f19"/>
                  </a:lnTo>
                  <a:lnTo>
                    <a:pt x="f20" y="f21"/>
                  </a:lnTo>
                  <a:lnTo>
                    <a:pt x="f20" y="f22"/>
                  </a:lnTo>
                  <a:cubicBezTo>
                    <a:pt x="f20" y="f23"/>
                    <a:pt x="f20" y="f24"/>
                    <a:pt x="f20" y="f25"/>
                  </a:cubicBezTo>
                  <a:lnTo>
                    <a:pt x="f20" y="f26"/>
                  </a:lnTo>
                  <a:lnTo>
                    <a:pt x="f27" y="f28"/>
                  </a:lnTo>
                  <a:lnTo>
                    <a:pt x="f29" y="f30"/>
                  </a:lnTo>
                  <a:cubicBezTo>
                    <a:pt x="f31" y="f32"/>
                    <a:pt x="f33" y="f34"/>
                    <a:pt x="f35" y="f36"/>
                  </a:cubicBezTo>
                  <a:cubicBezTo>
                    <a:pt x="f37" y="f38"/>
                    <a:pt x="f39" y="f40"/>
                    <a:pt x="f41" y="f42"/>
                  </a:cubicBezTo>
                  <a:cubicBezTo>
                    <a:pt x="f43" y="f44"/>
                    <a:pt x="f43" y="f45"/>
                    <a:pt x="f43" y="f46"/>
                  </a:cubicBezTo>
                  <a:lnTo>
                    <a:pt x="f43" y="f47"/>
                  </a:lnTo>
                  <a:lnTo>
                    <a:pt x="f43" y="f48"/>
                  </a:lnTo>
                  <a:lnTo>
                    <a:pt x="f49" y="f50"/>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5" name="Freeform: Shape 639">
              <a:extLst>
                <a:ext uri="{FF2B5EF4-FFF2-40B4-BE49-F238E27FC236}">
                  <a16:creationId xmlns:a16="http://schemas.microsoft.com/office/drawing/2014/main" id="{6E1167C6-A22D-CB5D-95D9-6D708236662C}"/>
                </a:ext>
              </a:extLst>
            </p:cNvPr>
            <p:cNvSpPr/>
            <p:nvPr/>
          </p:nvSpPr>
          <p:spPr>
            <a:xfrm flipH="1">
              <a:off x="11917622" y="4924318"/>
              <a:ext cx="271073" cy="156106"/>
            </a:xfrm>
            <a:custGeom>
              <a:avLst/>
              <a:gdLst>
                <a:gd name="f0" fmla="val 10800000"/>
                <a:gd name="f1" fmla="val 5400000"/>
                <a:gd name="f2" fmla="val 180"/>
                <a:gd name="f3" fmla="val w"/>
                <a:gd name="f4" fmla="val h"/>
                <a:gd name="f5" fmla="val 0"/>
                <a:gd name="f6" fmla="val 271076"/>
                <a:gd name="f7" fmla="val 156108"/>
                <a:gd name="f8" fmla="val 259252"/>
                <a:gd name="f9" fmla="val 12712"/>
                <a:gd name="f10" fmla="val 256921"/>
                <a:gd name="f11" fmla="val 8072"/>
                <a:gd name="f12" fmla="val 258729"/>
                <a:gd name="f13" fmla="val 2428"/>
                <a:gd name="f14" fmla="val 263321"/>
                <a:gd name="f15" fmla="val 262431"/>
                <a:gd name="f16" fmla="val 259506"/>
                <a:gd name="f17" fmla="val 1525"/>
                <a:gd name="f18" fmla="val 135387"/>
                <a:gd name="f19" fmla="val 271077"/>
                <a:gd name="f20" fmla="val 16907"/>
                <a:gd name="f21" fmla="val 266821"/>
                <a:gd name="f22" fmla="val 19069"/>
                <a:gd name="f23" fmla="val 261616"/>
                <a:gd name="f24" fmla="val 17378"/>
                <a:gd name="f25" fmla="val 259449"/>
                <a:gd name="f26" fmla="val 13132"/>
                <a:gd name="f27" fmla="val 259379"/>
                <a:gd name="f28" fmla="val 12992"/>
                <a:gd name="f29" fmla="val 259314"/>
                <a:gd name="f30" fmla="val 12852"/>
                <a:gd name="f31" fmla="+- 0 0 -90"/>
                <a:gd name="f32" fmla="*/ f3 1 271076"/>
                <a:gd name="f33" fmla="*/ f4 1 156108"/>
                <a:gd name="f34" fmla="val f5"/>
                <a:gd name="f35" fmla="val f6"/>
                <a:gd name="f36" fmla="val f7"/>
                <a:gd name="f37" fmla="*/ f31 f0 1"/>
                <a:gd name="f38" fmla="+- f36 0 f34"/>
                <a:gd name="f39" fmla="+- f35 0 f34"/>
                <a:gd name="f40" fmla="*/ f37 1 f2"/>
                <a:gd name="f41" fmla="*/ f39 1 271076"/>
                <a:gd name="f42" fmla="*/ f38 1 156108"/>
                <a:gd name="f43" fmla="*/ 259252 f39 1"/>
                <a:gd name="f44" fmla="*/ 12712 f38 1"/>
                <a:gd name="f45" fmla="*/ 263321 f39 1"/>
                <a:gd name="f46" fmla="*/ 0 f38 1"/>
                <a:gd name="f47" fmla="*/ 262431 f39 1"/>
                <a:gd name="f48" fmla="*/ 259506 f39 1"/>
                <a:gd name="f49" fmla="*/ 1525 f38 1"/>
                <a:gd name="f50" fmla="*/ 0 f39 1"/>
                <a:gd name="f51" fmla="*/ 135387 f38 1"/>
                <a:gd name="f52" fmla="*/ 156108 f38 1"/>
                <a:gd name="f53" fmla="*/ 271077 f39 1"/>
                <a:gd name="f54" fmla="*/ 16907 f38 1"/>
                <a:gd name="f55" fmla="*/ 259449 f39 1"/>
                <a:gd name="f56" fmla="*/ 13132 f38 1"/>
                <a:gd name="f57" fmla="+- f40 0 f1"/>
                <a:gd name="f58" fmla="*/ f43 1 271076"/>
                <a:gd name="f59" fmla="*/ f44 1 156108"/>
                <a:gd name="f60" fmla="*/ f45 1 271076"/>
                <a:gd name="f61" fmla="*/ f46 1 156108"/>
                <a:gd name="f62" fmla="*/ f47 1 271076"/>
                <a:gd name="f63" fmla="*/ f48 1 271076"/>
                <a:gd name="f64" fmla="*/ f49 1 156108"/>
                <a:gd name="f65" fmla="*/ f50 1 271076"/>
                <a:gd name="f66" fmla="*/ f51 1 156108"/>
                <a:gd name="f67" fmla="*/ f52 1 156108"/>
                <a:gd name="f68" fmla="*/ f53 1 271076"/>
                <a:gd name="f69" fmla="*/ f54 1 156108"/>
                <a:gd name="f70" fmla="*/ f55 1 271076"/>
                <a:gd name="f71" fmla="*/ f56 1 156108"/>
                <a:gd name="f72" fmla="*/ f34 1 f41"/>
                <a:gd name="f73" fmla="*/ f35 1 f41"/>
                <a:gd name="f74" fmla="*/ f34 1 f42"/>
                <a:gd name="f75" fmla="*/ f36 1 f42"/>
                <a:gd name="f76" fmla="*/ f58 1 f41"/>
                <a:gd name="f77" fmla="*/ f59 1 f42"/>
                <a:gd name="f78" fmla="*/ f60 1 f41"/>
                <a:gd name="f79" fmla="*/ f61 1 f42"/>
                <a:gd name="f80" fmla="*/ f62 1 f41"/>
                <a:gd name="f81" fmla="*/ f63 1 f41"/>
                <a:gd name="f82" fmla="*/ f64 1 f42"/>
                <a:gd name="f83" fmla="*/ f65 1 f41"/>
                <a:gd name="f84" fmla="*/ f66 1 f42"/>
                <a:gd name="f85" fmla="*/ f67 1 f42"/>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2 1"/>
                <a:gd name="f97" fmla="*/ f79 f33 1"/>
                <a:gd name="f98" fmla="*/ f80 f32 1"/>
                <a:gd name="f99" fmla="*/ f81 f32 1"/>
                <a:gd name="f100" fmla="*/ f82 f33 1"/>
                <a:gd name="f101" fmla="*/ f83 f32 1"/>
                <a:gd name="f102" fmla="*/ f84 f33 1"/>
                <a:gd name="f103" fmla="*/ f85 f33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6" y="f97"/>
                </a:cxn>
                <a:cxn ang="f57">
                  <a:pos x="f98" y="f97"/>
                </a:cxn>
                <a:cxn ang="f57">
                  <a:pos x="f99" y="f100"/>
                </a:cxn>
                <a:cxn ang="f57">
                  <a:pos x="f101" y="f102"/>
                </a:cxn>
                <a:cxn ang="f57">
                  <a:pos x="f101" y="f103"/>
                </a:cxn>
                <a:cxn ang="f57">
                  <a:pos x="f104" y="f105"/>
                </a:cxn>
                <a:cxn ang="f57">
                  <a:pos x="f106" y="f107"/>
                </a:cxn>
                <a:cxn ang="f57">
                  <a:pos x="f94" y="f95"/>
                </a:cxn>
              </a:cxnLst>
              <a:rect l="f90" t="f93" r="f91" b="f92"/>
              <a:pathLst>
                <a:path w="271076" h="156108">
                  <a:moveTo>
                    <a:pt x="f8" y="f9"/>
                  </a:moveTo>
                  <a:cubicBezTo>
                    <a:pt x="f10" y="f11"/>
                    <a:pt x="f12" y="f13"/>
                    <a:pt x="f14" y="f5"/>
                  </a:cubicBezTo>
                  <a:lnTo>
                    <a:pt x="f15" y="f5"/>
                  </a:lnTo>
                  <a:lnTo>
                    <a:pt x="f16" y="f17"/>
                  </a:lnTo>
                  <a:lnTo>
                    <a:pt x="f5" y="f18"/>
                  </a:lnTo>
                  <a:lnTo>
                    <a:pt x="f5" y="f7"/>
                  </a:lnTo>
                  <a:lnTo>
                    <a:pt x="f19" y="f20"/>
                  </a:ln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6" name="Freeform: Shape 640">
              <a:extLst>
                <a:ext uri="{FF2B5EF4-FFF2-40B4-BE49-F238E27FC236}">
                  <a16:creationId xmlns:a16="http://schemas.microsoft.com/office/drawing/2014/main" id="{E196BC77-8DBC-6D53-15F2-646186179BDB}"/>
                </a:ext>
              </a:extLst>
            </p:cNvPr>
            <p:cNvSpPr/>
            <p:nvPr/>
          </p:nvSpPr>
          <p:spPr>
            <a:xfrm flipH="1">
              <a:off x="11690247" y="4329629"/>
              <a:ext cx="94000" cy="58228"/>
            </a:xfrm>
            <a:custGeom>
              <a:avLst/>
              <a:gdLst>
                <a:gd name="f0" fmla="val 10800000"/>
                <a:gd name="f1" fmla="val 5400000"/>
                <a:gd name="f2" fmla="val 180"/>
                <a:gd name="f3" fmla="val w"/>
                <a:gd name="f4" fmla="val h"/>
                <a:gd name="f5" fmla="val 0"/>
                <a:gd name="f6" fmla="val 93997"/>
                <a:gd name="f7" fmla="val 58228"/>
                <a:gd name="f8" fmla="val 11825"/>
                <a:gd name="f9" fmla="val 45516"/>
                <a:gd name="f10" fmla="val 14136"/>
                <a:gd name="f11" fmla="val 50182"/>
                <a:gd name="f12" fmla="val 12268"/>
                <a:gd name="f13" fmla="val 55851"/>
                <a:gd name="f14" fmla="val 7629"/>
                <a:gd name="f15" fmla="val 89511"/>
                <a:gd name="f16" fmla="val 17295"/>
                <a:gd name="f17" fmla="val 90528"/>
                <a:gd name="f18" fmla="val 16532"/>
                <a:gd name="f19" fmla="val 92054"/>
                <a:gd name="f20" fmla="val 15388"/>
                <a:gd name="f21" fmla="val 92817"/>
                <a:gd name="f22" fmla="val 14244"/>
                <a:gd name="f23" fmla="val 93146"/>
                <a:gd name="f24" fmla="val 13773"/>
                <a:gd name="f25" fmla="val 93403"/>
                <a:gd name="f26" fmla="val 13265"/>
                <a:gd name="f27" fmla="val 93580"/>
                <a:gd name="f28" fmla="val 12718"/>
                <a:gd name="f29" fmla="val 93637"/>
                <a:gd name="f30" fmla="val 12082"/>
                <a:gd name="f31" fmla="val 11447"/>
                <a:gd name="f32" fmla="val 10811"/>
                <a:gd name="f33" fmla="val 94137"/>
                <a:gd name="f34" fmla="val 9032"/>
                <a:gd name="f35" fmla="val 7125"/>
                <a:gd name="f36" fmla="val 5345"/>
                <a:gd name="f37" fmla="val 91825"/>
                <a:gd name="f38" fmla="val 985"/>
                <a:gd name="f39" fmla="val 86864"/>
                <a:gd name="f40" fmla="val -1139"/>
                <a:gd name="f41" fmla="val 82498"/>
                <a:gd name="f42" fmla="val 616"/>
                <a:gd name="f43" fmla="val 82289"/>
                <a:gd name="f44" fmla="val 705"/>
                <a:gd name="f45" fmla="val 82085"/>
                <a:gd name="f46" fmla="val 794"/>
                <a:gd name="f47" fmla="val 81882"/>
                <a:gd name="f48" fmla="val 895"/>
                <a:gd name="f49" fmla="val 77051"/>
                <a:gd name="f50" fmla="val 3311"/>
                <a:gd name="f51" fmla="val 41448"/>
                <a:gd name="f52" fmla="val 4242"/>
                <a:gd name="f53" fmla="val 39262"/>
                <a:gd name="f54" fmla="val 9458"/>
                <a:gd name="f55" fmla="val 40914"/>
                <a:gd name="f56" fmla="val 11650"/>
                <a:gd name="f57" fmla="val 45160"/>
                <a:gd name="f58" fmla="val 11711"/>
                <a:gd name="f59" fmla="val 45274"/>
                <a:gd name="f60" fmla="val 11769"/>
                <a:gd name="f61" fmla="val 45402"/>
                <a:gd name="f62" fmla="+- 0 0 -90"/>
                <a:gd name="f63" fmla="*/ f3 1 93997"/>
                <a:gd name="f64" fmla="*/ f4 1 58228"/>
                <a:gd name="f65" fmla="val f5"/>
                <a:gd name="f66" fmla="val f6"/>
                <a:gd name="f67" fmla="val f7"/>
                <a:gd name="f68" fmla="*/ f62 f0 1"/>
                <a:gd name="f69" fmla="+- f67 0 f65"/>
                <a:gd name="f70" fmla="+- f66 0 f65"/>
                <a:gd name="f71" fmla="*/ f68 1 f2"/>
                <a:gd name="f72" fmla="*/ f70 1 93997"/>
                <a:gd name="f73" fmla="*/ f69 1 58228"/>
                <a:gd name="f74" fmla="*/ 11825 f70 1"/>
                <a:gd name="f75" fmla="*/ 45516 f69 1"/>
                <a:gd name="f76" fmla="*/ 7629 f70 1"/>
                <a:gd name="f77" fmla="*/ 58228 f69 1"/>
                <a:gd name="f78" fmla="*/ 89511 f70 1"/>
                <a:gd name="f79" fmla="*/ 17295 f69 1"/>
                <a:gd name="f80" fmla="*/ 90528 f70 1"/>
                <a:gd name="f81" fmla="*/ 16532 f69 1"/>
                <a:gd name="f82" fmla="*/ 92054 f70 1"/>
                <a:gd name="f83" fmla="*/ 15388 f69 1"/>
                <a:gd name="f84" fmla="*/ 92817 f70 1"/>
                <a:gd name="f85" fmla="*/ 14244 f69 1"/>
                <a:gd name="f86" fmla="*/ 93580 f70 1"/>
                <a:gd name="f87" fmla="*/ 12718 f69 1"/>
                <a:gd name="f88" fmla="*/ 10811 f69 1"/>
                <a:gd name="f89" fmla="*/ 5345 f69 1"/>
                <a:gd name="f90" fmla="*/ 82498 f70 1"/>
                <a:gd name="f91" fmla="*/ 616 f69 1"/>
                <a:gd name="f92" fmla="*/ 81882 f70 1"/>
                <a:gd name="f93" fmla="*/ 895 f69 1"/>
                <a:gd name="f94" fmla="*/ 77051 f70 1"/>
                <a:gd name="f95" fmla="*/ 3311 f69 1"/>
                <a:gd name="f96" fmla="*/ 0 f70 1"/>
                <a:gd name="f97" fmla="*/ 41448 f69 1"/>
                <a:gd name="f98" fmla="*/ 11650 f70 1"/>
                <a:gd name="f99" fmla="*/ 45160 f69 1"/>
                <a:gd name="f100" fmla="+- f71 0 f1"/>
                <a:gd name="f101" fmla="*/ f74 1 93997"/>
                <a:gd name="f102" fmla="*/ f75 1 58228"/>
                <a:gd name="f103" fmla="*/ f76 1 93997"/>
                <a:gd name="f104" fmla="*/ f77 1 58228"/>
                <a:gd name="f105" fmla="*/ f78 1 93997"/>
                <a:gd name="f106" fmla="*/ f79 1 58228"/>
                <a:gd name="f107" fmla="*/ f80 1 93997"/>
                <a:gd name="f108" fmla="*/ f81 1 58228"/>
                <a:gd name="f109" fmla="*/ f82 1 93997"/>
                <a:gd name="f110" fmla="*/ f83 1 58228"/>
                <a:gd name="f111" fmla="*/ f84 1 93997"/>
                <a:gd name="f112" fmla="*/ f85 1 58228"/>
                <a:gd name="f113" fmla="*/ f86 1 93997"/>
                <a:gd name="f114" fmla="*/ f87 1 58228"/>
                <a:gd name="f115" fmla="*/ f88 1 58228"/>
                <a:gd name="f116" fmla="*/ f89 1 58228"/>
                <a:gd name="f117" fmla="*/ f90 1 93997"/>
                <a:gd name="f118" fmla="*/ f91 1 58228"/>
                <a:gd name="f119" fmla="*/ f92 1 93997"/>
                <a:gd name="f120" fmla="*/ f93 1 58228"/>
                <a:gd name="f121" fmla="*/ f94 1 93997"/>
                <a:gd name="f122" fmla="*/ f95 1 58228"/>
                <a:gd name="f123" fmla="*/ f96 1 93997"/>
                <a:gd name="f124" fmla="*/ f97 1 58228"/>
                <a:gd name="f125" fmla="*/ f98 1 93997"/>
                <a:gd name="f126" fmla="*/ f99 1 58228"/>
                <a:gd name="f127" fmla="*/ f65 1 f72"/>
                <a:gd name="f128" fmla="*/ f66 1 f72"/>
                <a:gd name="f129" fmla="*/ f65 1 f73"/>
                <a:gd name="f130" fmla="*/ f67 1 f73"/>
                <a:gd name="f131" fmla="*/ f101 1 f72"/>
                <a:gd name="f132" fmla="*/ f102 1 f73"/>
                <a:gd name="f133" fmla="*/ f103 1 f72"/>
                <a:gd name="f134" fmla="*/ f104 1 f73"/>
                <a:gd name="f135" fmla="*/ f105 1 f72"/>
                <a:gd name="f136" fmla="*/ f106 1 f73"/>
                <a:gd name="f137" fmla="*/ f107 1 f72"/>
                <a:gd name="f138" fmla="*/ f108 1 f73"/>
                <a:gd name="f139" fmla="*/ f109 1 f72"/>
                <a:gd name="f140" fmla="*/ f110 1 f73"/>
                <a:gd name="f141" fmla="*/ f111 1 f72"/>
                <a:gd name="f142" fmla="*/ f112 1 f73"/>
                <a:gd name="f143" fmla="*/ f113 1 f72"/>
                <a:gd name="f144" fmla="*/ f114 1 f73"/>
                <a:gd name="f145" fmla="*/ f115 1 f73"/>
                <a:gd name="f146" fmla="*/ f116 1 f73"/>
                <a:gd name="f147" fmla="*/ f117 1 f72"/>
                <a:gd name="f148" fmla="*/ f118 1 f73"/>
                <a:gd name="f149" fmla="*/ f119 1 f72"/>
                <a:gd name="f150" fmla="*/ f120 1 f73"/>
                <a:gd name="f151" fmla="*/ f121 1 f72"/>
                <a:gd name="f152" fmla="*/ f122 1 f73"/>
                <a:gd name="f153" fmla="*/ f123 1 f72"/>
                <a:gd name="f154" fmla="*/ f124 1 f73"/>
                <a:gd name="f155" fmla="*/ f125 1 f72"/>
                <a:gd name="f156" fmla="*/ f126 1 f73"/>
                <a:gd name="f157" fmla="*/ f127 f63 1"/>
                <a:gd name="f158" fmla="*/ f128 f63 1"/>
                <a:gd name="f159" fmla="*/ f130 f64 1"/>
                <a:gd name="f160" fmla="*/ f129 f64 1"/>
                <a:gd name="f161" fmla="*/ f131 f63 1"/>
                <a:gd name="f162" fmla="*/ f132 f64 1"/>
                <a:gd name="f163" fmla="*/ f133 f63 1"/>
                <a:gd name="f164" fmla="*/ f134 f64 1"/>
                <a:gd name="f165" fmla="*/ f135 f63 1"/>
                <a:gd name="f166" fmla="*/ f136 f64 1"/>
                <a:gd name="f167" fmla="*/ f137 f63 1"/>
                <a:gd name="f168" fmla="*/ f138 f64 1"/>
                <a:gd name="f169" fmla="*/ f139 f63 1"/>
                <a:gd name="f170" fmla="*/ f140 f64 1"/>
                <a:gd name="f171" fmla="*/ f141 f63 1"/>
                <a:gd name="f172" fmla="*/ f142 f64 1"/>
                <a:gd name="f173" fmla="*/ f143 f63 1"/>
                <a:gd name="f174" fmla="*/ f144 f64 1"/>
                <a:gd name="f175" fmla="*/ f145 f64 1"/>
                <a:gd name="f176" fmla="*/ f146 f64 1"/>
                <a:gd name="f177" fmla="*/ f147 f63 1"/>
                <a:gd name="f178" fmla="*/ f148 f64 1"/>
                <a:gd name="f179" fmla="*/ f149 f63 1"/>
                <a:gd name="f180" fmla="*/ f150 f64 1"/>
                <a:gd name="f181" fmla="*/ f151 f63 1"/>
                <a:gd name="f182" fmla="*/ f152 f64 1"/>
                <a:gd name="f183" fmla="*/ f153 f63 1"/>
                <a:gd name="f184" fmla="*/ f154 f64 1"/>
                <a:gd name="f185" fmla="*/ f155 f63 1"/>
                <a:gd name="f186" fmla="*/ f156 f64 1"/>
              </a:gdLst>
              <a:ahLst/>
              <a:cxnLst>
                <a:cxn ang="3cd4">
                  <a:pos x="hc" y="t"/>
                </a:cxn>
                <a:cxn ang="0">
                  <a:pos x="r" y="vc"/>
                </a:cxn>
                <a:cxn ang="cd4">
                  <a:pos x="hc" y="b"/>
                </a:cxn>
                <a:cxn ang="cd2">
                  <a:pos x="l" y="vc"/>
                </a:cxn>
                <a:cxn ang="f100">
                  <a:pos x="f161" y="f162"/>
                </a:cxn>
                <a:cxn ang="f100">
                  <a:pos x="f163" y="f164"/>
                </a:cxn>
                <a:cxn ang="f100">
                  <a:pos x="f165" y="f166"/>
                </a:cxn>
                <a:cxn ang="f100">
                  <a:pos x="f167" y="f168"/>
                </a:cxn>
                <a:cxn ang="f100">
                  <a:pos x="f169" y="f170"/>
                </a:cxn>
                <a:cxn ang="f100">
                  <a:pos x="f171" y="f172"/>
                </a:cxn>
                <a:cxn ang="f100">
                  <a:pos x="f171" y="f172"/>
                </a:cxn>
                <a:cxn ang="f100">
                  <a:pos x="f173" y="f174"/>
                </a:cxn>
                <a:cxn ang="f100">
                  <a:pos x="f173" y="f175"/>
                </a:cxn>
                <a:cxn ang="f100">
                  <a:pos x="f173" y="f176"/>
                </a:cxn>
                <a:cxn ang="f100">
                  <a:pos x="f177" y="f178"/>
                </a:cxn>
                <a:cxn ang="f100">
                  <a:pos x="f179" y="f180"/>
                </a:cxn>
                <a:cxn ang="f100">
                  <a:pos x="f181" y="f182"/>
                </a:cxn>
                <a:cxn ang="f100">
                  <a:pos x="f183" y="f184"/>
                </a:cxn>
                <a:cxn ang="f100">
                  <a:pos x="f185" y="f186"/>
                </a:cxn>
                <a:cxn ang="f100">
                  <a:pos x="f161" y="f162"/>
                </a:cxn>
              </a:cxnLst>
              <a:rect l="f157" t="f160" r="f158" b="f159"/>
              <a:pathLst>
                <a:path w="93997" h="58228">
                  <a:moveTo>
                    <a:pt x="f8" y="f9"/>
                  </a:moveTo>
                  <a:cubicBezTo>
                    <a:pt x="f10" y="f11"/>
                    <a:pt x="f12" y="f13"/>
                    <a:pt x="f14" y="f7"/>
                  </a:cubicBezTo>
                  <a:lnTo>
                    <a:pt x="f15" y="f16"/>
                  </a:lnTo>
                  <a:lnTo>
                    <a:pt x="f17" y="f18"/>
                  </a:lnTo>
                  <a:lnTo>
                    <a:pt x="f19" y="f20"/>
                  </a:lnTo>
                  <a:lnTo>
                    <a:pt x="f21" y="f22"/>
                  </a:lnTo>
                  <a:lnTo>
                    <a:pt x="f21" y="f22"/>
                  </a:lnTo>
                  <a:cubicBezTo>
                    <a:pt x="f23" y="f24"/>
                    <a:pt x="f25" y="f26"/>
                    <a:pt x="f27" y="f28"/>
                  </a:cubicBezTo>
                  <a:cubicBezTo>
                    <a:pt x="f29" y="f30"/>
                    <a:pt x="f29" y="f31"/>
                    <a:pt x="f27" y="f32"/>
                  </a:cubicBezTo>
                  <a:cubicBezTo>
                    <a:pt x="f33" y="f34"/>
                    <a:pt x="f33" y="f35"/>
                    <a:pt x="f27" y="f36"/>
                  </a:cubicBezTo>
                  <a:cubicBezTo>
                    <a:pt x="f37" y="f38"/>
                    <a:pt x="f39" y="f40"/>
                    <a:pt x="f41" y="f42"/>
                  </a:cubicBezTo>
                  <a:cubicBezTo>
                    <a:pt x="f43" y="f44"/>
                    <a:pt x="f45" y="f46"/>
                    <a:pt x="f47" y="f48"/>
                  </a:cubicBezTo>
                  <a:lnTo>
                    <a:pt x="f49" y="f50"/>
                  </a:lnTo>
                  <a:lnTo>
                    <a:pt x="f5" y="f51"/>
                  </a:lnTo>
                  <a:cubicBezTo>
                    <a:pt x="f52" y="f53"/>
                    <a:pt x="f54" y="f55"/>
                    <a:pt x="f56" y="f57"/>
                  </a:cubicBezTo>
                  <a:cubicBezTo>
                    <a:pt x="f58" y="f59"/>
                    <a:pt x="f60" y="f6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7" name="Freeform: Shape 641">
              <a:extLst>
                <a:ext uri="{FF2B5EF4-FFF2-40B4-BE49-F238E27FC236}">
                  <a16:creationId xmlns:a16="http://schemas.microsoft.com/office/drawing/2014/main" id="{0F86DD2A-FCD0-4F42-EF44-BC29CBE9ED0D}"/>
                </a:ext>
              </a:extLst>
            </p:cNvPr>
            <p:cNvSpPr/>
            <p:nvPr/>
          </p:nvSpPr>
          <p:spPr>
            <a:xfrm flipH="1">
              <a:off x="11771427" y="4369972"/>
              <a:ext cx="76260" cy="49661"/>
            </a:xfrm>
            <a:custGeom>
              <a:avLst/>
              <a:gdLst>
                <a:gd name="f0" fmla="val 10800000"/>
                <a:gd name="f1" fmla="val 5400000"/>
                <a:gd name="f2" fmla="val 180"/>
                <a:gd name="f3" fmla="val w"/>
                <a:gd name="f4" fmla="val h"/>
                <a:gd name="f5" fmla="val 0"/>
                <a:gd name="f6" fmla="val 76261"/>
                <a:gd name="f7" fmla="val 49661"/>
                <a:gd name="f8" fmla="val 11697"/>
                <a:gd name="f9" fmla="val 36949"/>
                <a:gd name="f10" fmla="val 14064"/>
                <a:gd name="f11" fmla="val 41576"/>
                <a:gd name="f12" fmla="val 12233"/>
                <a:gd name="f13" fmla="val 47246"/>
                <a:gd name="f14" fmla="val 7607"/>
                <a:gd name="f15" fmla="val 49610"/>
                <a:gd name="f16" fmla="val 7572"/>
                <a:gd name="f17" fmla="val 49623"/>
                <a:gd name="f18" fmla="val 7537"/>
                <a:gd name="f19" fmla="val 49649"/>
                <a:gd name="f20" fmla="val 7502"/>
                <a:gd name="f21" fmla="val 71075"/>
                <a:gd name="f22" fmla="val 18008"/>
                <a:gd name="f23" fmla="val 75715"/>
                <a:gd name="f24" fmla="val 15630"/>
                <a:gd name="f25" fmla="val 77582"/>
                <a:gd name="f26" fmla="val 9973"/>
                <a:gd name="f27" fmla="val 75271"/>
                <a:gd name="f28" fmla="val 5295"/>
                <a:gd name="f29" fmla="val 73420"/>
                <a:gd name="f30" fmla="val 897"/>
                <a:gd name="f31" fmla="val 68351"/>
                <a:gd name="f32" fmla="val -1175"/>
                <a:gd name="f33" fmla="val 63950"/>
                <a:gd name="f34" fmla="val 681"/>
                <a:gd name="f35" fmla="val 63823"/>
                <a:gd name="f36" fmla="val 731"/>
                <a:gd name="f37" fmla="val 63698"/>
                <a:gd name="f38" fmla="val 782"/>
                <a:gd name="f39" fmla="val 63573"/>
                <a:gd name="f40" fmla="val 846"/>
                <a:gd name="f41" fmla="val 62302"/>
                <a:gd name="f42" fmla="val 1481"/>
                <a:gd name="f43" fmla="val 59377"/>
                <a:gd name="f44" fmla="val 3007"/>
                <a:gd name="f45" fmla="val 32627"/>
                <a:gd name="f46" fmla="val 4201"/>
                <a:gd name="f47" fmla="val 30504"/>
                <a:gd name="f48" fmla="val 9324"/>
                <a:gd name="f49" fmla="val 32195"/>
                <a:gd name="f50" fmla="val 11443"/>
                <a:gd name="f51" fmla="val 36389"/>
                <a:gd name="f52" fmla="val 11535"/>
                <a:gd name="f53" fmla="val 36580"/>
                <a:gd name="f54" fmla="val 11619"/>
                <a:gd name="f55" fmla="val 36758"/>
                <a:gd name="f56" fmla="+- 0 0 -90"/>
                <a:gd name="f57" fmla="*/ f3 1 76261"/>
                <a:gd name="f58" fmla="*/ f4 1 49661"/>
                <a:gd name="f59" fmla="val f5"/>
                <a:gd name="f60" fmla="val f6"/>
                <a:gd name="f61" fmla="val f7"/>
                <a:gd name="f62" fmla="*/ f56 f0 1"/>
                <a:gd name="f63" fmla="+- f61 0 f59"/>
                <a:gd name="f64" fmla="+- f60 0 f59"/>
                <a:gd name="f65" fmla="*/ f62 1 f2"/>
                <a:gd name="f66" fmla="*/ f64 1 76261"/>
                <a:gd name="f67" fmla="*/ f63 1 49661"/>
                <a:gd name="f68" fmla="*/ 11697 f64 1"/>
                <a:gd name="f69" fmla="*/ 36949 f63 1"/>
                <a:gd name="f70" fmla="*/ 7607 f64 1"/>
                <a:gd name="f71" fmla="*/ 49610 f63 1"/>
                <a:gd name="f72" fmla="*/ 7502 f64 1"/>
                <a:gd name="f73" fmla="*/ 49661 f63 1"/>
                <a:gd name="f74" fmla="*/ 71075 f64 1"/>
                <a:gd name="f75" fmla="*/ 18008 f63 1"/>
                <a:gd name="f76" fmla="*/ 75271 f64 1"/>
                <a:gd name="f77" fmla="*/ 5295 f63 1"/>
                <a:gd name="f78" fmla="*/ 63950 f64 1"/>
                <a:gd name="f79" fmla="*/ 681 f63 1"/>
                <a:gd name="f80" fmla="*/ 63573 f64 1"/>
                <a:gd name="f81" fmla="*/ 846 f63 1"/>
                <a:gd name="f82" fmla="*/ 62302 f64 1"/>
                <a:gd name="f83" fmla="*/ 1481 f63 1"/>
                <a:gd name="f84" fmla="*/ 59377 f64 1"/>
                <a:gd name="f85" fmla="*/ 3007 f63 1"/>
                <a:gd name="f86" fmla="*/ 0 f64 1"/>
                <a:gd name="f87" fmla="*/ 32627 f63 1"/>
                <a:gd name="f88" fmla="*/ 11443 f64 1"/>
                <a:gd name="f89" fmla="*/ 36389 f63 1"/>
                <a:gd name="f90" fmla="+- f65 0 f1"/>
                <a:gd name="f91" fmla="*/ f68 1 76261"/>
                <a:gd name="f92" fmla="*/ f69 1 49661"/>
                <a:gd name="f93" fmla="*/ f70 1 76261"/>
                <a:gd name="f94" fmla="*/ f71 1 49661"/>
                <a:gd name="f95" fmla="*/ f72 1 76261"/>
                <a:gd name="f96" fmla="*/ f73 1 49661"/>
                <a:gd name="f97" fmla="*/ f74 1 76261"/>
                <a:gd name="f98" fmla="*/ f75 1 49661"/>
                <a:gd name="f99" fmla="*/ f76 1 76261"/>
                <a:gd name="f100" fmla="*/ f77 1 49661"/>
                <a:gd name="f101" fmla="*/ f78 1 76261"/>
                <a:gd name="f102" fmla="*/ f79 1 49661"/>
                <a:gd name="f103" fmla="*/ f80 1 76261"/>
                <a:gd name="f104" fmla="*/ f81 1 49661"/>
                <a:gd name="f105" fmla="*/ f82 1 76261"/>
                <a:gd name="f106" fmla="*/ f83 1 49661"/>
                <a:gd name="f107" fmla="*/ f84 1 76261"/>
                <a:gd name="f108" fmla="*/ f85 1 49661"/>
                <a:gd name="f109" fmla="*/ f86 1 76261"/>
                <a:gd name="f110" fmla="*/ f87 1 49661"/>
                <a:gd name="f111" fmla="*/ f88 1 76261"/>
                <a:gd name="f112" fmla="*/ f89 1 49661"/>
                <a:gd name="f113" fmla="*/ f59 1 f66"/>
                <a:gd name="f114" fmla="*/ f60 1 f66"/>
                <a:gd name="f115" fmla="*/ f59 1 f67"/>
                <a:gd name="f116" fmla="*/ f61 1 f67"/>
                <a:gd name="f117" fmla="*/ f91 1 f66"/>
                <a:gd name="f118" fmla="*/ f92 1 f67"/>
                <a:gd name="f119" fmla="*/ f93 1 f66"/>
                <a:gd name="f120" fmla="*/ f94 1 f67"/>
                <a:gd name="f121" fmla="*/ f95 1 f66"/>
                <a:gd name="f122" fmla="*/ f96 1 f67"/>
                <a:gd name="f123" fmla="*/ f97 1 f66"/>
                <a:gd name="f124" fmla="*/ f98 1 f67"/>
                <a:gd name="f125" fmla="*/ f99 1 f66"/>
                <a:gd name="f126" fmla="*/ f100 1 f67"/>
                <a:gd name="f127" fmla="*/ f101 1 f66"/>
                <a:gd name="f128" fmla="*/ f102 1 f67"/>
                <a:gd name="f129" fmla="*/ f103 1 f66"/>
                <a:gd name="f130" fmla="*/ f104 1 f67"/>
                <a:gd name="f131" fmla="*/ f105 1 f66"/>
                <a:gd name="f132" fmla="*/ f106 1 f67"/>
                <a:gd name="f133" fmla="*/ f107 1 f66"/>
                <a:gd name="f134" fmla="*/ f108 1 f67"/>
                <a:gd name="f135" fmla="*/ f109 1 f66"/>
                <a:gd name="f136" fmla="*/ f110 1 f67"/>
                <a:gd name="f137" fmla="*/ f111 1 f66"/>
                <a:gd name="f138" fmla="*/ f112 1 f67"/>
                <a:gd name="f139" fmla="*/ f113 f57 1"/>
                <a:gd name="f140" fmla="*/ f114 f57 1"/>
                <a:gd name="f141" fmla="*/ f116 f58 1"/>
                <a:gd name="f142" fmla="*/ f115 f58 1"/>
                <a:gd name="f143" fmla="*/ f117 f57 1"/>
                <a:gd name="f144" fmla="*/ f118 f58 1"/>
                <a:gd name="f145" fmla="*/ f119 f57 1"/>
                <a:gd name="f146" fmla="*/ f120 f58 1"/>
                <a:gd name="f147" fmla="*/ f121 f57 1"/>
                <a:gd name="f148" fmla="*/ f122 f58 1"/>
                <a:gd name="f149" fmla="*/ f123 f57 1"/>
                <a:gd name="f150" fmla="*/ f124 f58 1"/>
                <a:gd name="f151" fmla="*/ f125 f57 1"/>
                <a:gd name="f152" fmla="*/ f126 f58 1"/>
                <a:gd name="f153" fmla="*/ f127 f57 1"/>
                <a:gd name="f154" fmla="*/ f128 f58 1"/>
                <a:gd name="f155" fmla="*/ f129 f57 1"/>
                <a:gd name="f156" fmla="*/ f130 f58 1"/>
                <a:gd name="f157" fmla="*/ f131 f57 1"/>
                <a:gd name="f158" fmla="*/ f132 f58 1"/>
                <a:gd name="f159" fmla="*/ f133 f57 1"/>
                <a:gd name="f160" fmla="*/ f134 f58 1"/>
                <a:gd name="f161" fmla="*/ f135 f57 1"/>
                <a:gd name="f162" fmla="*/ f136 f58 1"/>
                <a:gd name="f163" fmla="*/ f137 f57 1"/>
                <a:gd name="f164" fmla="*/ f138 f58 1"/>
              </a:gdLst>
              <a:ahLst/>
              <a:cxnLst>
                <a:cxn ang="3cd4">
                  <a:pos x="hc" y="t"/>
                </a:cxn>
                <a:cxn ang="0">
                  <a:pos x="r" y="vc"/>
                </a:cxn>
                <a:cxn ang="cd4">
                  <a:pos x="hc" y="b"/>
                </a:cxn>
                <a:cxn ang="cd2">
                  <a:pos x="l" y="vc"/>
                </a:cxn>
                <a:cxn ang="f90">
                  <a:pos x="f143" y="f144"/>
                </a:cxn>
                <a:cxn ang="f90">
                  <a:pos x="f145" y="f146"/>
                </a:cxn>
                <a:cxn ang="f90">
                  <a:pos x="f147" y="f148"/>
                </a:cxn>
                <a:cxn ang="f90">
                  <a:pos x="f149" y="f150"/>
                </a:cxn>
                <a:cxn ang="f90">
                  <a:pos x="f151" y="f152"/>
                </a:cxn>
                <a:cxn ang="f90">
                  <a:pos x="f153" y="f154"/>
                </a:cxn>
                <a:cxn ang="f90">
                  <a:pos x="f155" y="f156"/>
                </a:cxn>
                <a:cxn ang="f90">
                  <a:pos x="f157" y="f158"/>
                </a:cxn>
                <a:cxn ang="f90">
                  <a:pos x="f159" y="f160"/>
                </a:cxn>
                <a:cxn ang="f90">
                  <a:pos x="f161" y="f162"/>
                </a:cxn>
                <a:cxn ang="f90">
                  <a:pos x="f163" y="f164"/>
                </a:cxn>
                <a:cxn ang="f90">
                  <a:pos x="f143" y="f144"/>
                </a:cxn>
              </a:cxnLst>
              <a:rect l="f139" t="f142" r="f140" b="f141"/>
              <a:pathLst>
                <a:path w="76261" h="49661">
                  <a:moveTo>
                    <a:pt x="f8" y="f9"/>
                  </a:moveTo>
                  <a:cubicBezTo>
                    <a:pt x="f10" y="f11"/>
                    <a:pt x="f12" y="f13"/>
                    <a:pt x="f14" y="f15"/>
                  </a:cubicBezTo>
                  <a:cubicBezTo>
                    <a:pt x="f16" y="f17"/>
                    <a:pt x="f18" y="f19"/>
                    <a:pt x="f20" y="f7"/>
                  </a:cubicBezTo>
                  <a:lnTo>
                    <a:pt x="f21" y="f22"/>
                  </a:lnTo>
                  <a:cubicBezTo>
                    <a:pt x="f23" y="f24"/>
                    <a:pt x="f25" y="f26"/>
                    <a:pt x="f27" y="f28"/>
                  </a:cubicBezTo>
                  <a:cubicBezTo>
                    <a:pt x="f29" y="f30"/>
                    <a:pt x="f31" y="f32"/>
                    <a:pt x="f33" y="f34"/>
                  </a:cubicBezTo>
                  <a:cubicBezTo>
                    <a:pt x="f35" y="f36"/>
                    <a:pt x="f37" y="f38"/>
                    <a:pt x="f39" y="f40"/>
                  </a:cubicBezTo>
                  <a:lnTo>
                    <a:pt x="f41" y="f42"/>
                  </a:lnTo>
                  <a:lnTo>
                    <a:pt x="f43" y="f44"/>
                  </a:lnTo>
                  <a:lnTo>
                    <a:pt x="f5" y="f45"/>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8" name="Freeform: Shape 642">
              <a:extLst>
                <a:ext uri="{FF2B5EF4-FFF2-40B4-BE49-F238E27FC236}">
                  <a16:creationId xmlns:a16="http://schemas.microsoft.com/office/drawing/2014/main" id="{49405CF3-34A4-D559-D7C7-1FE8AA91BD18}"/>
                </a:ext>
              </a:extLst>
            </p:cNvPr>
            <p:cNvSpPr/>
            <p:nvPr/>
          </p:nvSpPr>
          <p:spPr>
            <a:xfrm flipH="1">
              <a:off x="11834832" y="4401583"/>
              <a:ext cx="154625" cy="88861"/>
            </a:xfrm>
            <a:custGeom>
              <a:avLst/>
              <a:gdLst>
                <a:gd name="f0" fmla="val 10800000"/>
                <a:gd name="f1" fmla="val 5400000"/>
                <a:gd name="f2" fmla="val 180"/>
                <a:gd name="f3" fmla="val w"/>
                <a:gd name="f4" fmla="val h"/>
                <a:gd name="f5" fmla="val 0"/>
                <a:gd name="f6" fmla="val 154627"/>
                <a:gd name="f7" fmla="val 88865"/>
                <a:gd name="f8" fmla="val 11697"/>
                <a:gd name="f9" fmla="val 76153"/>
                <a:gd name="f10" fmla="val 14064"/>
                <a:gd name="f11" fmla="val 80780"/>
                <a:gd name="f12" fmla="val 12233"/>
                <a:gd name="f13" fmla="val 86450"/>
                <a:gd name="f14" fmla="val 7607"/>
                <a:gd name="f15" fmla="val 88815"/>
                <a:gd name="f16" fmla="val 7572"/>
                <a:gd name="f17" fmla="val 88827"/>
                <a:gd name="f18" fmla="val 7537"/>
                <a:gd name="f19" fmla="val 88853"/>
                <a:gd name="f20" fmla="val 7502"/>
                <a:gd name="f21" fmla="val 149397"/>
                <a:gd name="f22" fmla="val 18057"/>
                <a:gd name="f23" fmla="val 154052"/>
                <a:gd name="f24" fmla="val 15744"/>
                <a:gd name="f25" fmla="val 155954"/>
                <a:gd name="f26" fmla="val 10099"/>
                <a:gd name="f27" fmla="val 153647"/>
                <a:gd name="f28" fmla="val 5447"/>
                <a:gd name="f29" fmla="val 153629"/>
                <a:gd name="f30" fmla="val 5409"/>
                <a:gd name="f31" fmla="val 153611"/>
                <a:gd name="f32" fmla="val 5383"/>
                <a:gd name="f33" fmla="val 153593"/>
                <a:gd name="f34" fmla="val 5345"/>
                <a:gd name="f35" fmla="val 151839"/>
                <a:gd name="f36" fmla="val 984"/>
                <a:gd name="f37" fmla="val 146877"/>
                <a:gd name="f38" fmla="val -1138"/>
                <a:gd name="f39" fmla="val 142511"/>
                <a:gd name="f40" fmla="val 616"/>
                <a:gd name="f41" fmla="val 142303"/>
                <a:gd name="f42" fmla="val 705"/>
                <a:gd name="f43" fmla="val 142098"/>
                <a:gd name="f44" fmla="val 794"/>
                <a:gd name="f45" fmla="val 141896"/>
                <a:gd name="f46" fmla="val 896"/>
                <a:gd name="f47" fmla="val 139226"/>
                <a:gd name="f48" fmla="val 2167"/>
                <a:gd name="f49" fmla="val 71704"/>
                <a:gd name="f50" fmla="val 4309"/>
                <a:gd name="f51" fmla="val 69644"/>
                <a:gd name="f52" fmla="val 9470"/>
                <a:gd name="f53" fmla="val 71475"/>
                <a:gd name="f54" fmla="val 11528"/>
                <a:gd name="f55" fmla="val 75772"/>
                <a:gd name="f56" fmla="val 11588"/>
                <a:gd name="f57" fmla="val 75899"/>
                <a:gd name="f58" fmla="val 11644"/>
                <a:gd name="f59" fmla="val 76026"/>
                <a:gd name="f60" fmla="+- 0 0 -90"/>
                <a:gd name="f61" fmla="*/ f3 1 154627"/>
                <a:gd name="f62" fmla="*/ f4 1 88865"/>
                <a:gd name="f63" fmla="val f5"/>
                <a:gd name="f64" fmla="val f6"/>
                <a:gd name="f65" fmla="val f7"/>
                <a:gd name="f66" fmla="*/ f60 f0 1"/>
                <a:gd name="f67" fmla="+- f65 0 f63"/>
                <a:gd name="f68" fmla="+- f64 0 f63"/>
                <a:gd name="f69" fmla="*/ f66 1 f2"/>
                <a:gd name="f70" fmla="*/ f68 1 154627"/>
                <a:gd name="f71" fmla="*/ f67 1 88865"/>
                <a:gd name="f72" fmla="*/ 11697 f68 1"/>
                <a:gd name="f73" fmla="*/ 76153 f67 1"/>
                <a:gd name="f74" fmla="*/ 7607 f68 1"/>
                <a:gd name="f75" fmla="*/ 88815 f67 1"/>
                <a:gd name="f76" fmla="*/ 7502 f68 1"/>
                <a:gd name="f77" fmla="*/ 88865 f67 1"/>
                <a:gd name="f78" fmla="*/ 149397 f68 1"/>
                <a:gd name="f79" fmla="*/ 18057 f67 1"/>
                <a:gd name="f80" fmla="*/ 153647 f68 1"/>
                <a:gd name="f81" fmla="*/ 5447 f67 1"/>
                <a:gd name="f82" fmla="*/ 153593 f68 1"/>
                <a:gd name="f83" fmla="*/ 5345 f67 1"/>
                <a:gd name="f84" fmla="*/ 142511 f68 1"/>
                <a:gd name="f85" fmla="*/ 616 f67 1"/>
                <a:gd name="f86" fmla="*/ 141896 f68 1"/>
                <a:gd name="f87" fmla="*/ 896 f67 1"/>
                <a:gd name="f88" fmla="*/ 139226 f68 1"/>
                <a:gd name="f89" fmla="*/ 2167 f67 1"/>
                <a:gd name="f90" fmla="*/ 0 f68 1"/>
                <a:gd name="f91" fmla="*/ 71704 f67 1"/>
                <a:gd name="f92" fmla="*/ 11528 f68 1"/>
                <a:gd name="f93" fmla="*/ 75772 f67 1"/>
                <a:gd name="f94" fmla="+- f69 0 f1"/>
                <a:gd name="f95" fmla="*/ f72 1 154627"/>
                <a:gd name="f96" fmla="*/ f73 1 88865"/>
                <a:gd name="f97" fmla="*/ f74 1 154627"/>
                <a:gd name="f98" fmla="*/ f75 1 88865"/>
                <a:gd name="f99" fmla="*/ f76 1 154627"/>
                <a:gd name="f100" fmla="*/ f77 1 88865"/>
                <a:gd name="f101" fmla="*/ f78 1 154627"/>
                <a:gd name="f102" fmla="*/ f79 1 88865"/>
                <a:gd name="f103" fmla="*/ f80 1 154627"/>
                <a:gd name="f104" fmla="*/ f81 1 88865"/>
                <a:gd name="f105" fmla="*/ f82 1 154627"/>
                <a:gd name="f106" fmla="*/ f83 1 88865"/>
                <a:gd name="f107" fmla="*/ f84 1 154627"/>
                <a:gd name="f108" fmla="*/ f85 1 88865"/>
                <a:gd name="f109" fmla="*/ f86 1 154627"/>
                <a:gd name="f110" fmla="*/ f87 1 88865"/>
                <a:gd name="f111" fmla="*/ f88 1 154627"/>
                <a:gd name="f112" fmla="*/ f89 1 88865"/>
                <a:gd name="f113" fmla="*/ f90 1 154627"/>
                <a:gd name="f114" fmla="*/ f91 1 88865"/>
                <a:gd name="f115" fmla="*/ f92 1 154627"/>
                <a:gd name="f116" fmla="*/ f93 1 88865"/>
                <a:gd name="f117" fmla="*/ f63 1 f70"/>
                <a:gd name="f118" fmla="*/ f64 1 f70"/>
                <a:gd name="f119" fmla="*/ f63 1 f71"/>
                <a:gd name="f120" fmla="*/ f65 1 f71"/>
                <a:gd name="f121" fmla="*/ f95 1 f70"/>
                <a:gd name="f122" fmla="*/ f96 1 f71"/>
                <a:gd name="f123" fmla="*/ f97 1 f70"/>
                <a:gd name="f124" fmla="*/ f98 1 f71"/>
                <a:gd name="f125" fmla="*/ f99 1 f70"/>
                <a:gd name="f126" fmla="*/ f100 1 f71"/>
                <a:gd name="f127" fmla="*/ f101 1 f70"/>
                <a:gd name="f128" fmla="*/ f102 1 f71"/>
                <a:gd name="f129" fmla="*/ f103 1 f70"/>
                <a:gd name="f130" fmla="*/ f104 1 f71"/>
                <a:gd name="f131" fmla="*/ f105 1 f70"/>
                <a:gd name="f132" fmla="*/ f106 1 f71"/>
                <a:gd name="f133" fmla="*/ f107 1 f70"/>
                <a:gd name="f134" fmla="*/ f108 1 f71"/>
                <a:gd name="f135" fmla="*/ f109 1 f70"/>
                <a:gd name="f136" fmla="*/ f110 1 f71"/>
                <a:gd name="f137" fmla="*/ f111 1 f70"/>
                <a:gd name="f138" fmla="*/ f112 1 f71"/>
                <a:gd name="f139" fmla="*/ f113 1 f70"/>
                <a:gd name="f140" fmla="*/ f114 1 f71"/>
                <a:gd name="f141" fmla="*/ f115 1 f70"/>
                <a:gd name="f142" fmla="*/ f116 1 f71"/>
                <a:gd name="f143" fmla="*/ f117 f61 1"/>
                <a:gd name="f144" fmla="*/ f118 f61 1"/>
                <a:gd name="f145" fmla="*/ f120 f62 1"/>
                <a:gd name="f146" fmla="*/ f119 f62 1"/>
                <a:gd name="f147" fmla="*/ f121 f61 1"/>
                <a:gd name="f148" fmla="*/ f122 f62 1"/>
                <a:gd name="f149" fmla="*/ f123 f61 1"/>
                <a:gd name="f150" fmla="*/ f124 f62 1"/>
                <a:gd name="f151" fmla="*/ f125 f61 1"/>
                <a:gd name="f152" fmla="*/ f126 f62 1"/>
                <a:gd name="f153" fmla="*/ f127 f61 1"/>
                <a:gd name="f154" fmla="*/ f128 f62 1"/>
                <a:gd name="f155" fmla="*/ f129 f61 1"/>
                <a:gd name="f156" fmla="*/ f130 f62 1"/>
                <a:gd name="f157" fmla="*/ f131 f61 1"/>
                <a:gd name="f158" fmla="*/ f132 f62 1"/>
                <a:gd name="f159" fmla="*/ f133 f61 1"/>
                <a:gd name="f160" fmla="*/ f134 f62 1"/>
                <a:gd name="f161" fmla="*/ f135 f61 1"/>
                <a:gd name="f162" fmla="*/ f136 f62 1"/>
                <a:gd name="f163" fmla="*/ f137 f61 1"/>
                <a:gd name="f164" fmla="*/ f138 f62 1"/>
                <a:gd name="f165" fmla="*/ f139 f61 1"/>
                <a:gd name="f166" fmla="*/ f140 f62 1"/>
                <a:gd name="f167" fmla="*/ f141 f61 1"/>
                <a:gd name="f168" fmla="*/ f142 f62 1"/>
              </a:gdLst>
              <a:ahLst/>
              <a:cxnLst>
                <a:cxn ang="3cd4">
                  <a:pos x="hc" y="t"/>
                </a:cxn>
                <a:cxn ang="0">
                  <a:pos x="r" y="vc"/>
                </a:cxn>
                <a:cxn ang="cd4">
                  <a:pos x="hc" y="b"/>
                </a:cxn>
                <a:cxn ang="cd2">
                  <a:pos x="l" y="vc"/>
                </a:cxn>
                <a:cxn ang="f94">
                  <a:pos x="f147" y="f148"/>
                </a:cxn>
                <a:cxn ang="f94">
                  <a:pos x="f149" y="f150"/>
                </a:cxn>
                <a:cxn ang="f94">
                  <a:pos x="f151" y="f152"/>
                </a:cxn>
                <a:cxn ang="f94">
                  <a:pos x="f153" y="f154"/>
                </a:cxn>
                <a:cxn ang="f94">
                  <a:pos x="f155" y="f156"/>
                </a:cxn>
                <a:cxn ang="f94">
                  <a:pos x="f157" y="f158"/>
                </a:cxn>
                <a:cxn ang="f94">
                  <a:pos x="f159" y="f160"/>
                </a:cxn>
                <a:cxn ang="f94">
                  <a:pos x="f161" y="f162"/>
                </a:cxn>
                <a:cxn ang="f94">
                  <a:pos x="f163" y="f164"/>
                </a:cxn>
                <a:cxn ang="f94">
                  <a:pos x="f165" y="f166"/>
                </a:cxn>
                <a:cxn ang="f94">
                  <a:pos x="f167" y="f168"/>
                </a:cxn>
                <a:cxn ang="f94">
                  <a:pos x="f147" y="f148"/>
                </a:cxn>
              </a:cxnLst>
              <a:rect l="f143" t="f146" r="f144" b="f145"/>
              <a:pathLst>
                <a:path w="154627" h="88865">
                  <a:moveTo>
                    <a:pt x="f8" y="f9"/>
                  </a:moveTo>
                  <a:cubicBezTo>
                    <a:pt x="f10" y="f11"/>
                    <a:pt x="f12" y="f13"/>
                    <a:pt x="f14" y="f15"/>
                  </a:cubicBezTo>
                  <a:cubicBezTo>
                    <a:pt x="f16" y="f17"/>
                    <a:pt x="f18" y="f19"/>
                    <a:pt x="f20" y="f7"/>
                  </a:cubicBezTo>
                  <a:lnTo>
                    <a:pt x="f21" y="f22"/>
                  </a:lnTo>
                  <a:cubicBezTo>
                    <a:pt x="f23" y="f24"/>
                    <a:pt x="f25" y="f26"/>
                    <a:pt x="f27" y="f28"/>
                  </a:cubicBezTo>
                  <a:cubicBezTo>
                    <a:pt x="f29" y="f30"/>
                    <a:pt x="f31" y="f32"/>
                    <a:pt x="f33" y="f34"/>
                  </a:cubicBezTo>
                  <a:cubicBezTo>
                    <a:pt x="f35" y="f36"/>
                    <a:pt x="f37" y="f38"/>
                    <a:pt x="f39" y="f40"/>
                  </a:cubicBezTo>
                  <a:cubicBezTo>
                    <a:pt x="f41" y="f42"/>
                    <a:pt x="f43" y="f44"/>
                    <a:pt x="f45" y="f46"/>
                  </a:cubicBezTo>
                  <a:lnTo>
                    <a:pt x="f47" y="f48"/>
                  </a:lnTo>
                  <a:lnTo>
                    <a:pt x="f5" y="f49"/>
                  </a:lnTo>
                  <a:cubicBezTo>
                    <a:pt x="f50" y="f51"/>
                    <a:pt x="f52" y="f53"/>
                    <a:pt x="f54" y="f55"/>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9" name="Freeform: Shape 643">
              <a:extLst>
                <a:ext uri="{FF2B5EF4-FFF2-40B4-BE49-F238E27FC236}">
                  <a16:creationId xmlns:a16="http://schemas.microsoft.com/office/drawing/2014/main" id="{C238D89B-0B62-1F3B-9E29-D859FB1CCF67}"/>
                </a:ext>
              </a:extLst>
            </p:cNvPr>
            <p:cNvSpPr/>
            <p:nvPr/>
          </p:nvSpPr>
          <p:spPr>
            <a:xfrm flipH="1">
              <a:off x="11976719" y="4472440"/>
              <a:ext cx="109334" cy="64492"/>
            </a:xfrm>
            <a:custGeom>
              <a:avLst/>
              <a:gdLst>
                <a:gd name="f0" fmla="val 10800000"/>
                <a:gd name="f1" fmla="val 5400000"/>
                <a:gd name="f2" fmla="val 180"/>
                <a:gd name="f3" fmla="val w"/>
                <a:gd name="f4" fmla="val h"/>
                <a:gd name="f5" fmla="val 0"/>
                <a:gd name="f6" fmla="val 109337"/>
                <a:gd name="f7" fmla="val 64497"/>
                <a:gd name="f8" fmla="val 991"/>
                <a:gd name="f9" fmla="val 59196"/>
                <a:gd name="f10" fmla="val 2909"/>
                <a:gd name="f11" fmla="val 63645"/>
                <a:gd name="f12" fmla="val 8071"/>
                <a:gd name="f13" fmla="val 65691"/>
                <a:gd name="f14" fmla="val 12520"/>
                <a:gd name="f15" fmla="val 63785"/>
                <a:gd name="f16" fmla="val 12620"/>
                <a:gd name="f17" fmla="val 63734"/>
                <a:gd name="f18" fmla="val 12718"/>
                <a:gd name="f19" fmla="val 63696"/>
                <a:gd name="f20" fmla="val 12816"/>
                <a:gd name="f21" fmla="val 104107"/>
                <a:gd name="f22" fmla="val 18008"/>
                <a:gd name="f23" fmla="val 108762"/>
                <a:gd name="f24" fmla="val 15694"/>
                <a:gd name="f25" fmla="val 110664"/>
                <a:gd name="f26" fmla="val 10050"/>
                <a:gd name="f27" fmla="val 108356"/>
                <a:gd name="f28" fmla="val 5397"/>
                <a:gd name="f29" fmla="val 108338"/>
                <a:gd name="f30" fmla="val 5371"/>
                <a:gd name="f31" fmla="val 108321"/>
                <a:gd name="f32" fmla="val 5333"/>
                <a:gd name="f33" fmla="val 108303"/>
                <a:gd name="f34" fmla="val 5295"/>
                <a:gd name="f35" fmla="val 106452"/>
                <a:gd name="f36" fmla="val 897"/>
                <a:gd name="f37" fmla="val 101384"/>
                <a:gd name="f38" fmla="val -1175"/>
                <a:gd name="f39" fmla="val 96982"/>
                <a:gd name="f40" fmla="val 681"/>
                <a:gd name="f41" fmla="val 96855"/>
                <a:gd name="f42" fmla="val 731"/>
                <a:gd name="f43" fmla="val 96730"/>
                <a:gd name="f44" fmla="val 782"/>
                <a:gd name="f45" fmla="val 96605"/>
                <a:gd name="f46" fmla="val 846"/>
                <a:gd name="f47" fmla="val 95461"/>
                <a:gd name="f48" fmla="val 92537"/>
                <a:gd name="f49" fmla="val 2244"/>
                <a:gd name="f50" fmla="val 5187"/>
                <a:gd name="f51" fmla="val 46483"/>
                <a:gd name="f52" fmla="val 548"/>
                <a:gd name="f53" fmla="val 48861"/>
                <a:gd name="f54" fmla="val -1321"/>
                <a:gd name="f55" fmla="val 54530"/>
                <a:gd name="f56" fmla="+- 0 0 -90"/>
                <a:gd name="f57" fmla="*/ f3 1 109337"/>
                <a:gd name="f58" fmla="*/ f4 1 64497"/>
                <a:gd name="f59" fmla="val f5"/>
                <a:gd name="f60" fmla="val f6"/>
                <a:gd name="f61" fmla="val f7"/>
                <a:gd name="f62" fmla="*/ f56 f0 1"/>
                <a:gd name="f63" fmla="+- f61 0 f59"/>
                <a:gd name="f64" fmla="+- f60 0 f59"/>
                <a:gd name="f65" fmla="*/ f62 1 f2"/>
                <a:gd name="f66" fmla="*/ f64 1 109337"/>
                <a:gd name="f67" fmla="*/ f63 1 64497"/>
                <a:gd name="f68" fmla="*/ 991 f64 1"/>
                <a:gd name="f69" fmla="*/ 59196 f63 1"/>
                <a:gd name="f70" fmla="*/ 12520 f64 1"/>
                <a:gd name="f71" fmla="*/ 63785 f63 1"/>
                <a:gd name="f72" fmla="*/ 12816 f64 1"/>
                <a:gd name="f73" fmla="*/ 63645 f63 1"/>
                <a:gd name="f74" fmla="*/ 104107 f64 1"/>
                <a:gd name="f75" fmla="*/ 18008 f63 1"/>
                <a:gd name="f76" fmla="*/ 108356 f64 1"/>
                <a:gd name="f77" fmla="*/ 5397 f63 1"/>
                <a:gd name="f78" fmla="*/ 108303 f64 1"/>
                <a:gd name="f79" fmla="*/ 5295 f63 1"/>
                <a:gd name="f80" fmla="*/ 96982 f64 1"/>
                <a:gd name="f81" fmla="*/ 681 f63 1"/>
                <a:gd name="f82" fmla="*/ 96605 f64 1"/>
                <a:gd name="f83" fmla="*/ 846 f63 1"/>
                <a:gd name="f84" fmla="*/ 95461 f64 1"/>
                <a:gd name="f85" fmla="*/ 92537 f64 1"/>
                <a:gd name="f86" fmla="*/ 2244 f63 1"/>
                <a:gd name="f87" fmla="*/ 5187 f64 1"/>
                <a:gd name="f88" fmla="*/ 46483 f63 1"/>
                <a:gd name="f89" fmla="+- f65 0 f1"/>
                <a:gd name="f90" fmla="*/ f68 1 109337"/>
                <a:gd name="f91" fmla="*/ f69 1 64497"/>
                <a:gd name="f92" fmla="*/ f70 1 109337"/>
                <a:gd name="f93" fmla="*/ f71 1 64497"/>
                <a:gd name="f94" fmla="*/ f72 1 109337"/>
                <a:gd name="f95" fmla="*/ f73 1 64497"/>
                <a:gd name="f96" fmla="*/ f74 1 109337"/>
                <a:gd name="f97" fmla="*/ f75 1 64497"/>
                <a:gd name="f98" fmla="*/ f76 1 109337"/>
                <a:gd name="f99" fmla="*/ f77 1 64497"/>
                <a:gd name="f100" fmla="*/ f78 1 109337"/>
                <a:gd name="f101" fmla="*/ f79 1 64497"/>
                <a:gd name="f102" fmla="*/ f80 1 109337"/>
                <a:gd name="f103" fmla="*/ f81 1 64497"/>
                <a:gd name="f104" fmla="*/ f82 1 109337"/>
                <a:gd name="f105" fmla="*/ f83 1 64497"/>
                <a:gd name="f106" fmla="*/ f84 1 109337"/>
                <a:gd name="f107" fmla="*/ f85 1 109337"/>
                <a:gd name="f108" fmla="*/ f86 1 64497"/>
                <a:gd name="f109" fmla="*/ f87 1 109337"/>
                <a:gd name="f110" fmla="*/ f88 1 64497"/>
                <a:gd name="f111" fmla="*/ f59 1 f66"/>
                <a:gd name="f112" fmla="*/ f60 1 f66"/>
                <a:gd name="f113" fmla="*/ f59 1 f67"/>
                <a:gd name="f114" fmla="*/ f61 1 f67"/>
                <a:gd name="f115" fmla="*/ f90 1 f66"/>
                <a:gd name="f116" fmla="*/ f91 1 f67"/>
                <a:gd name="f117" fmla="*/ f92 1 f66"/>
                <a:gd name="f118" fmla="*/ f93 1 f67"/>
                <a:gd name="f119" fmla="*/ f94 1 f66"/>
                <a:gd name="f120" fmla="*/ f95 1 f67"/>
                <a:gd name="f121" fmla="*/ f96 1 f66"/>
                <a:gd name="f122" fmla="*/ f97 1 f67"/>
                <a:gd name="f123" fmla="*/ f98 1 f66"/>
                <a:gd name="f124" fmla="*/ f99 1 f67"/>
                <a:gd name="f125" fmla="*/ f100 1 f66"/>
                <a:gd name="f126" fmla="*/ f101 1 f67"/>
                <a:gd name="f127" fmla="*/ f102 1 f66"/>
                <a:gd name="f128" fmla="*/ f103 1 f67"/>
                <a:gd name="f129" fmla="*/ f104 1 f66"/>
                <a:gd name="f130" fmla="*/ f105 1 f67"/>
                <a:gd name="f131" fmla="*/ f106 1 f66"/>
                <a:gd name="f132" fmla="*/ f107 1 f66"/>
                <a:gd name="f133" fmla="*/ f108 1 f67"/>
                <a:gd name="f134" fmla="*/ f109 1 f66"/>
                <a:gd name="f135" fmla="*/ f110 1 f67"/>
                <a:gd name="f136" fmla="*/ f111 f57 1"/>
                <a:gd name="f137" fmla="*/ f112 f57 1"/>
                <a:gd name="f138" fmla="*/ f114 f58 1"/>
                <a:gd name="f139" fmla="*/ f113 f58 1"/>
                <a:gd name="f140" fmla="*/ f115 f57 1"/>
                <a:gd name="f141" fmla="*/ f116 f58 1"/>
                <a:gd name="f142" fmla="*/ f117 f57 1"/>
                <a:gd name="f143" fmla="*/ f118 f58 1"/>
                <a:gd name="f144" fmla="*/ f119 f57 1"/>
                <a:gd name="f145" fmla="*/ f120 f58 1"/>
                <a:gd name="f146" fmla="*/ f121 f57 1"/>
                <a:gd name="f147" fmla="*/ f122 f58 1"/>
                <a:gd name="f148" fmla="*/ f123 f57 1"/>
                <a:gd name="f149" fmla="*/ f124 f58 1"/>
                <a:gd name="f150" fmla="*/ f125 f57 1"/>
                <a:gd name="f151" fmla="*/ f126 f58 1"/>
                <a:gd name="f152" fmla="*/ f127 f57 1"/>
                <a:gd name="f153" fmla="*/ f128 f58 1"/>
                <a:gd name="f154" fmla="*/ f129 f57 1"/>
                <a:gd name="f155" fmla="*/ f130 f58 1"/>
                <a:gd name="f156" fmla="*/ f131 f57 1"/>
                <a:gd name="f157" fmla="*/ f132 f57 1"/>
                <a:gd name="f158" fmla="*/ f133 f58 1"/>
                <a:gd name="f159" fmla="*/ f134 f57 1"/>
                <a:gd name="f160" fmla="*/ f135 f58 1"/>
              </a:gdLst>
              <a:ahLst/>
              <a:cxnLst>
                <a:cxn ang="3cd4">
                  <a:pos x="hc" y="t"/>
                </a:cxn>
                <a:cxn ang="0">
                  <a:pos x="r" y="vc"/>
                </a:cxn>
                <a:cxn ang="cd4">
                  <a:pos x="hc" y="b"/>
                </a:cxn>
                <a:cxn ang="cd2">
                  <a:pos x="l" y="vc"/>
                </a:cxn>
                <a:cxn ang="f89">
                  <a:pos x="f140" y="f141"/>
                </a:cxn>
                <a:cxn ang="f89">
                  <a:pos x="f142" y="f143"/>
                </a:cxn>
                <a:cxn ang="f89">
                  <a:pos x="f144" y="f145"/>
                </a:cxn>
                <a:cxn ang="f89">
                  <a:pos x="f146" y="f147"/>
                </a:cxn>
                <a:cxn ang="f89">
                  <a:pos x="f148" y="f149"/>
                </a:cxn>
                <a:cxn ang="f89">
                  <a:pos x="f150" y="f151"/>
                </a:cxn>
                <a:cxn ang="f89">
                  <a:pos x="f152" y="f153"/>
                </a:cxn>
                <a:cxn ang="f89">
                  <a:pos x="f154" y="f155"/>
                </a:cxn>
                <a:cxn ang="f89">
                  <a:pos x="f156" y="f155"/>
                </a:cxn>
                <a:cxn ang="f89">
                  <a:pos x="f157" y="f158"/>
                </a:cxn>
                <a:cxn ang="f89">
                  <a:pos x="f159" y="f160"/>
                </a:cxn>
                <a:cxn ang="f89">
                  <a:pos x="f140" y="f141"/>
                </a:cxn>
              </a:cxnLst>
              <a:rect l="f136" t="f139" r="f137" b="f138"/>
              <a:pathLst>
                <a:path w="109337" h="64497">
                  <a:moveTo>
                    <a:pt x="f8" y="f9"/>
                  </a:moveTo>
                  <a:cubicBezTo>
                    <a:pt x="f10" y="f11"/>
                    <a:pt x="f12" y="f13"/>
                    <a:pt x="f14" y="f15"/>
                  </a:cubicBezTo>
                  <a:cubicBezTo>
                    <a:pt x="f16" y="f17"/>
                    <a:pt x="f18" y="f19"/>
                    <a:pt x="f20" y="f11"/>
                  </a:cubicBezTo>
                  <a:lnTo>
                    <a:pt x="f21" y="f22"/>
                  </a:lnTo>
                  <a:cubicBezTo>
                    <a:pt x="f23" y="f24"/>
                    <a:pt x="f25" y="f26"/>
                    <a:pt x="f27" y="f28"/>
                  </a:cubicBezTo>
                  <a:cubicBezTo>
                    <a:pt x="f29" y="f30"/>
                    <a:pt x="f31" y="f32"/>
                    <a:pt x="f33" y="f34"/>
                  </a:cubicBezTo>
                  <a:cubicBezTo>
                    <a:pt x="f35" y="f36"/>
                    <a:pt x="f37" y="f38"/>
                    <a:pt x="f39" y="f40"/>
                  </a:cubicBezTo>
                  <a:cubicBezTo>
                    <a:pt x="f41" y="f42"/>
                    <a:pt x="f43" y="f44"/>
                    <a:pt x="f45" y="f46"/>
                  </a:cubicBezTo>
                  <a:lnTo>
                    <a:pt x="f47" y="f46"/>
                  </a:lnTo>
                  <a:lnTo>
                    <a:pt x="f48" y="f49"/>
                  </a:lnTo>
                  <a:lnTo>
                    <a:pt x="f50" y="f51"/>
                  </a:ln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0" name="Freeform: Shape 644">
              <a:extLst>
                <a:ext uri="{FF2B5EF4-FFF2-40B4-BE49-F238E27FC236}">
                  <a16:creationId xmlns:a16="http://schemas.microsoft.com/office/drawing/2014/main" id="{52E5E086-F24D-D6A5-C3A7-E6E1EFAAD7E9}"/>
                </a:ext>
              </a:extLst>
            </p:cNvPr>
            <p:cNvSpPr/>
            <p:nvPr/>
          </p:nvSpPr>
          <p:spPr>
            <a:xfrm flipH="1">
              <a:off x="9811429" y="3598163"/>
              <a:ext cx="17657" cy="15197"/>
            </a:xfrm>
            <a:custGeom>
              <a:avLst/>
              <a:gdLst>
                <a:gd name="f0" fmla="val 10800000"/>
                <a:gd name="f1" fmla="val 5400000"/>
                <a:gd name="f2" fmla="val 180"/>
                <a:gd name="f3" fmla="val w"/>
                <a:gd name="f4" fmla="val h"/>
                <a:gd name="f5" fmla="val 0"/>
                <a:gd name="f6" fmla="val 17658"/>
                <a:gd name="f7" fmla="val 15193"/>
                <a:gd name="f8" fmla="val 7614"/>
                <a:gd name="f9" fmla="val 10551"/>
                <a:gd name="f10" fmla="val 2668"/>
                <a:gd name="f11" fmla="val 9649"/>
                <a:gd name="f12" fmla="val -664"/>
                <a:gd name="f13" fmla="val 4970"/>
                <a:gd name="f14" fmla="val 112"/>
                <a:gd name="f15" fmla="val 890"/>
                <a:gd name="f16" fmla="val 4576"/>
                <a:gd name="f17" fmla="val 9547"/>
                <a:gd name="f18" fmla="val 14225"/>
                <a:gd name="f19" fmla="val 15128"/>
                <a:gd name="f20" fmla="val 12560"/>
                <a:gd name="f21" fmla="val 15725"/>
                <a:gd name="f22" fmla="val 17061"/>
                <a:gd name="f23" fmla="val 12191"/>
                <a:gd name="f24" fmla="val 7246"/>
                <a:gd name="f25" fmla="val 2669"/>
                <a:gd name="f26" fmla="val 7615"/>
                <a:gd name="f27" fmla="val 12572"/>
                <a:gd name="f28" fmla="val 11149"/>
                <a:gd name="f29" fmla="+- 0 0 -90"/>
                <a:gd name="f30" fmla="*/ f3 1 17658"/>
                <a:gd name="f31" fmla="*/ f4 1 15193"/>
                <a:gd name="f32" fmla="val f5"/>
                <a:gd name="f33" fmla="val f6"/>
                <a:gd name="f34" fmla="val f7"/>
                <a:gd name="f35" fmla="*/ f29 f0 1"/>
                <a:gd name="f36" fmla="+- f34 0 f32"/>
                <a:gd name="f37" fmla="+- f33 0 f32"/>
                <a:gd name="f38" fmla="*/ f35 1 f2"/>
                <a:gd name="f39" fmla="*/ f37 1 17658"/>
                <a:gd name="f40" fmla="*/ f36 1 15193"/>
                <a:gd name="f41" fmla="*/ 7614 f37 1"/>
                <a:gd name="f42" fmla="*/ 10551 f36 1"/>
                <a:gd name="f43" fmla="*/ 112 f37 1"/>
                <a:gd name="f44" fmla="*/ 0 f36 1"/>
                <a:gd name="f45" fmla="*/ 890 f36 1"/>
                <a:gd name="f46" fmla="*/ 4576 f36 1"/>
                <a:gd name="f47" fmla="*/ 15128 f36 1"/>
                <a:gd name="f48" fmla="*/ 17658 f37 1"/>
                <a:gd name="f49" fmla="*/ 7246 f36 1"/>
                <a:gd name="f50" fmla="*/ 2669 f36 1"/>
                <a:gd name="f51" fmla="+- f38 0 f1"/>
                <a:gd name="f52" fmla="*/ f41 1 17658"/>
                <a:gd name="f53" fmla="*/ f42 1 15193"/>
                <a:gd name="f54" fmla="*/ f43 1 17658"/>
                <a:gd name="f55" fmla="*/ f44 1 15193"/>
                <a:gd name="f56" fmla="*/ f45 1 15193"/>
                <a:gd name="f57" fmla="*/ f46 1 15193"/>
                <a:gd name="f58" fmla="*/ f47 1 15193"/>
                <a:gd name="f59" fmla="*/ f48 1 17658"/>
                <a:gd name="f60" fmla="*/ f49 1 15193"/>
                <a:gd name="f61" fmla="*/ f50 1 15193"/>
                <a:gd name="f62" fmla="*/ f32 1 f39"/>
                <a:gd name="f63" fmla="*/ f33 1 f39"/>
                <a:gd name="f64" fmla="*/ f32 1 f40"/>
                <a:gd name="f65" fmla="*/ f34 1 f40"/>
                <a:gd name="f66" fmla="*/ f52 1 f39"/>
                <a:gd name="f67" fmla="*/ f53 1 f40"/>
                <a:gd name="f68" fmla="*/ f54 1 f39"/>
                <a:gd name="f69" fmla="*/ f55 1 f40"/>
                <a:gd name="f70" fmla="*/ f56 1 f40"/>
                <a:gd name="f71" fmla="*/ f57 1 f40"/>
                <a:gd name="f72" fmla="*/ f58 1 f40"/>
                <a:gd name="f73" fmla="*/ f59 1 f39"/>
                <a:gd name="f74" fmla="*/ f60 1 f40"/>
                <a:gd name="f75" fmla="*/ f61 1 f40"/>
                <a:gd name="f76" fmla="*/ f62 f30 1"/>
                <a:gd name="f77" fmla="*/ f63 f30 1"/>
                <a:gd name="f78" fmla="*/ f65 f31 1"/>
                <a:gd name="f79" fmla="*/ f64 f31 1"/>
                <a:gd name="f80" fmla="*/ f66 f30 1"/>
                <a:gd name="f81" fmla="*/ f67 f31 1"/>
                <a:gd name="f82" fmla="*/ f68 f30 1"/>
                <a:gd name="f83" fmla="*/ f69 f31 1"/>
                <a:gd name="f84" fmla="*/ f70 f31 1"/>
                <a:gd name="f85" fmla="*/ f71 f31 1"/>
                <a:gd name="f86" fmla="*/ f72 f31 1"/>
                <a:gd name="f87" fmla="*/ f73 f30 1"/>
                <a:gd name="f88" fmla="*/ f74 f31 1"/>
                <a:gd name="f89" fmla="*/ f75 f31 1"/>
              </a:gdLst>
              <a:ahLst/>
              <a:cxnLst>
                <a:cxn ang="3cd4">
                  <a:pos x="hc" y="t"/>
                </a:cxn>
                <a:cxn ang="0">
                  <a:pos x="r" y="vc"/>
                </a:cxn>
                <a:cxn ang="cd4">
                  <a:pos x="hc" y="b"/>
                </a:cxn>
                <a:cxn ang="cd2">
                  <a:pos x="l" y="vc"/>
                </a:cxn>
                <a:cxn ang="f51">
                  <a:pos x="f80" y="f81"/>
                </a:cxn>
                <a:cxn ang="f51">
                  <a:pos x="f82" y="f83"/>
                </a:cxn>
                <a:cxn ang="f51">
                  <a:pos x="f82" y="f83"/>
                </a:cxn>
                <a:cxn ang="f51">
                  <a:pos x="f82" y="f84"/>
                </a:cxn>
                <a:cxn ang="f51">
                  <a:pos x="f82" y="f85"/>
                </a:cxn>
                <a:cxn ang="f51">
                  <a:pos x="f80" y="f86"/>
                </a:cxn>
                <a:cxn ang="f51">
                  <a:pos x="f87" y="f88"/>
                </a:cxn>
                <a:cxn ang="f51">
                  <a:pos x="f87" y="f88"/>
                </a:cxn>
                <a:cxn ang="f51">
                  <a:pos x="f87" y="f89"/>
                </a:cxn>
                <a:cxn ang="f51">
                  <a:pos x="f80" y="f81"/>
                </a:cxn>
                <a:cxn ang="f51">
                  <a:pos x="f80" y="f81"/>
                </a:cxn>
              </a:cxnLst>
              <a:rect l="f76" t="f79" r="f77" b="f78"/>
              <a:pathLst>
                <a:path w="17658" h="15193">
                  <a:moveTo>
                    <a:pt x="f8" y="f9"/>
                  </a:moveTo>
                  <a:cubicBezTo>
                    <a:pt x="f10" y="f11"/>
                    <a:pt x="f12" y="f13"/>
                    <a:pt x="f14" y="f5"/>
                  </a:cubicBezTo>
                  <a:lnTo>
                    <a:pt x="f14" y="f5"/>
                  </a:lnTo>
                  <a:lnTo>
                    <a:pt x="f14" y="f15"/>
                  </a:lnTo>
                  <a:lnTo>
                    <a:pt x="f14" y="f16"/>
                  </a:lnTo>
                  <a:cubicBezTo>
                    <a:pt x="f12" y="f17"/>
                    <a:pt x="f10" y="f18"/>
                    <a:pt x="f8" y="f19"/>
                  </a:cubicBezTo>
                  <a:cubicBezTo>
                    <a:pt x="f20" y="f21"/>
                    <a:pt x="f22" y="f23"/>
                    <a:pt x="f6" y="f24"/>
                  </a:cubicBezTo>
                  <a:cubicBezTo>
                    <a:pt x="f6" y="f24"/>
                    <a:pt x="f6" y="f24"/>
                    <a:pt x="f6" y="f24"/>
                  </a:cubicBezTo>
                  <a:lnTo>
                    <a:pt x="f6" y="f25"/>
                  </a:lnTo>
                  <a:cubicBezTo>
                    <a:pt x="f22" y="f26"/>
                    <a:pt x="f27" y="f28"/>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1" name="Freeform: Shape 645">
              <a:extLst>
                <a:ext uri="{FF2B5EF4-FFF2-40B4-BE49-F238E27FC236}">
                  <a16:creationId xmlns:a16="http://schemas.microsoft.com/office/drawing/2014/main" id="{9BFAD1A3-9486-2D95-2B49-949DC923A8AD}"/>
                </a:ext>
              </a:extLst>
            </p:cNvPr>
            <p:cNvSpPr/>
            <p:nvPr/>
          </p:nvSpPr>
          <p:spPr>
            <a:xfrm flipH="1">
              <a:off x="9449702" y="6161364"/>
              <a:ext cx="1194416" cy="702615"/>
            </a:xfrm>
            <a:custGeom>
              <a:avLst/>
              <a:gdLst>
                <a:gd name="f0" fmla="val 10800000"/>
                <a:gd name="f1" fmla="val 5400000"/>
                <a:gd name="f2" fmla="val 180"/>
                <a:gd name="f3" fmla="val w"/>
                <a:gd name="f4" fmla="val h"/>
                <a:gd name="f5" fmla="val 0"/>
                <a:gd name="f6" fmla="val 1194415"/>
                <a:gd name="f7" fmla="val 702613"/>
                <a:gd name="f8" fmla="val 1182591"/>
                <a:gd name="f9" fmla="val 12712"/>
                <a:gd name="f10" fmla="val 1180086"/>
                <a:gd name="f11" fmla="val 8250"/>
                <a:gd name="f12" fmla="val 1181612"/>
                <a:gd name="f13" fmla="val 2593"/>
                <a:gd name="f14" fmla="val 1186024"/>
                <a:gd name="f15" fmla="val 1182464"/>
                <a:gd name="f16" fmla="val 2161"/>
                <a:gd name="f17" fmla="val 702614"/>
                <a:gd name="f18" fmla="val 35983"/>
                <a:gd name="f19" fmla="val 16145"/>
                <a:gd name="f20" fmla="val 1190347"/>
                <a:gd name="f21" fmla="val 18509"/>
                <a:gd name="f22" fmla="val 1185134"/>
                <a:gd name="f23" fmla="val 17111"/>
                <a:gd name="f24" fmla="val 1182769"/>
                <a:gd name="f25" fmla="val 13043"/>
                <a:gd name="f26" fmla="val 1182705"/>
                <a:gd name="f27" fmla="val 12941"/>
                <a:gd name="f28" fmla="val 1182654"/>
                <a:gd name="f29" fmla="val 12827"/>
                <a:gd name="f30" fmla="+- 0 0 -90"/>
                <a:gd name="f31" fmla="*/ f3 1 1194415"/>
                <a:gd name="f32" fmla="*/ f4 1 702613"/>
                <a:gd name="f33" fmla="val f5"/>
                <a:gd name="f34" fmla="val f6"/>
                <a:gd name="f35" fmla="val f7"/>
                <a:gd name="f36" fmla="*/ f30 f0 1"/>
                <a:gd name="f37" fmla="+- f35 0 f33"/>
                <a:gd name="f38" fmla="+- f34 0 f33"/>
                <a:gd name="f39" fmla="*/ f36 1 f2"/>
                <a:gd name="f40" fmla="*/ f38 1 1194415"/>
                <a:gd name="f41" fmla="*/ f37 1 702613"/>
                <a:gd name="f42" fmla="*/ 1182591 f38 1"/>
                <a:gd name="f43" fmla="*/ 12712 f37 1"/>
                <a:gd name="f44" fmla="*/ 1186024 f38 1"/>
                <a:gd name="f45" fmla="*/ 0 f37 1"/>
                <a:gd name="f46" fmla="*/ 1182464 f38 1"/>
                <a:gd name="f47" fmla="*/ 2161 f37 1"/>
                <a:gd name="f48" fmla="*/ 0 f38 1"/>
                <a:gd name="f49" fmla="*/ 702614 f37 1"/>
                <a:gd name="f50" fmla="*/ 35983 f38 1"/>
                <a:gd name="f51" fmla="*/ 1194415 f38 1"/>
                <a:gd name="f52" fmla="*/ 16145 f37 1"/>
                <a:gd name="f53" fmla="*/ 1182769 f38 1"/>
                <a:gd name="f54" fmla="*/ 13043 f37 1"/>
                <a:gd name="f55" fmla="+- f39 0 f1"/>
                <a:gd name="f56" fmla="*/ f42 1 1194415"/>
                <a:gd name="f57" fmla="*/ f43 1 702613"/>
                <a:gd name="f58" fmla="*/ f44 1 1194415"/>
                <a:gd name="f59" fmla="*/ f45 1 702613"/>
                <a:gd name="f60" fmla="*/ f46 1 1194415"/>
                <a:gd name="f61" fmla="*/ f47 1 702613"/>
                <a:gd name="f62" fmla="*/ f48 1 1194415"/>
                <a:gd name="f63" fmla="*/ f49 1 702613"/>
                <a:gd name="f64" fmla="*/ f50 1 1194415"/>
                <a:gd name="f65" fmla="*/ f51 1 1194415"/>
                <a:gd name="f66" fmla="*/ f52 1 702613"/>
                <a:gd name="f67" fmla="*/ f53 1 1194415"/>
                <a:gd name="f68" fmla="*/ f54 1 702613"/>
                <a:gd name="f69" fmla="*/ f33 1 f40"/>
                <a:gd name="f70" fmla="*/ f34 1 f40"/>
                <a:gd name="f71" fmla="*/ f33 1 f41"/>
                <a:gd name="f72" fmla="*/ f35 1 f41"/>
                <a:gd name="f73" fmla="*/ f56 1 f40"/>
                <a:gd name="f74" fmla="*/ f57 1 f41"/>
                <a:gd name="f75" fmla="*/ f58 1 f40"/>
                <a:gd name="f76" fmla="*/ f59 1 f41"/>
                <a:gd name="f77" fmla="*/ f60 1 f40"/>
                <a:gd name="f78" fmla="*/ f61 1 f41"/>
                <a:gd name="f79" fmla="*/ f62 1 f40"/>
                <a:gd name="f80" fmla="*/ f63 1 f41"/>
                <a:gd name="f81" fmla="*/ f64 1 f40"/>
                <a:gd name="f82" fmla="*/ f65 1 f40"/>
                <a:gd name="f83" fmla="*/ f66 1 f41"/>
                <a:gd name="f84" fmla="*/ f67 1 f40"/>
                <a:gd name="f85" fmla="*/ f68 1 f41"/>
                <a:gd name="f86" fmla="*/ f69 f31 1"/>
                <a:gd name="f87" fmla="*/ f70 f31 1"/>
                <a:gd name="f88" fmla="*/ f72 f32 1"/>
                <a:gd name="f89" fmla="*/ f71 f32 1"/>
                <a:gd name="f90" fmla="*/ f73 f31 1"/>
                <a:gd name="f91" fmla="*/ f74 f32 1"/>
                <a:gd name="f92" fmla="*/ f75 f31 1"/>
                <a:gd name="f93" fmla="*/ f76 f32 1"/>
                <a:gd name="f94" fmla="*/ f77 f31 1"/>
                <a:gd name="f95" fmla="*/ f78 f32 1"/>
                <a:gd name="f96" fmla="*/ f79 f31 1"/>
                <a:gd name="f97" fmla="*/ f80 f32 1"/>
                <a:gd name="f98" fmla="*/ f81 f31 1"/>
                <a:gd name="f99" fmla="*/ f82 f31 1"/>
                <a:gd name="f100" fmla="*/ f83 f32 1"/>
                <a:gd name="f101" fmla="*/ f84 f31 1"/>
                <a:gd name="f102" fmla="*/ f85 f32 1"/>
              </a:gdLst>
              <a:ahLst/>
              <a:cxnLst>
                <a:cxn ang="3cd4">
                  <a:pos x="hc" y="t"/>
                </a:cxn>
                <a:cxn ang="0">
                  <a:pos x="r" y="vc"/>
                </a:cxn>
                <a:cxn ang="cd4">
                  <a:pos x="hc" y="b"/>
                </a:cxn>
                <a:cxn ang="cd2">
                  <a:pos x="l" y="vc"/>
                </a:cxn>
                <a:cxn ang="f55">
                  <a:pos x="f90" y="f91"/>
                </a:cxn>
                <a:cxn ang="f55">
                  <a:pos x="f92" y="f93"/>
                </a:cxn>
                <a:cxn ang="f55">
                  <a:pos x="f94" y="f95"/>
                </a:cxn>
                <a:cxn ang="f55">
                  <a:pos x="f96" y="f97"/>
                </a:cxn>
                <a:cxn ang="f55">
                  <a:pos x="f98" y="f97"/>
                </a:cxn>
                <a:cxn ang="f55">
                  <a:pos x="f99" y="f100"/>
                </a:cxn>
                <a:cxn ang="f55">
                  <a:pos x="f101" y="f102"/>
                </a:cxn>
                <a:cxn ang="f55">
                  <a:pos x="f90" y="f91"/>
                </a:cxn>
              </a:cxnLst>
              <a:rect l="f86" t="f89" r="f87" b="f88"/>
              <a:pathLst>
                <a:path w="1194415" h="702613">
                  <a:moveTo>
                    <a:pt x="f8" y="f9"/>
                  </a:moveTo>
                  <a:cubicBezTo>
                    <a:pt x="f10" y="f11"/>
                    <a:pt x="f12" y="f13"/>
                    <a:pt x="f14" y="f5"/>
                  </a:cubicBezTo>
                  <a:lnTo>
                    <a:pt x="f15" y="f16"/>
                  </a:lnTo>
                  <a:lnTo>
                    <a:pt x="f5" y="f17"/>
                  </a:lnTo>
                  <a:lnTo>
                    <a:pt x="f18" y="f17"/>
                  </a:lnTo>
                  <a:lnTo>
                    <a:pt x="f6" y="f19"/>
                  </a:lnTo>
                  <a:cubicBezTo>
                    <a:pt x="f20" y="f21"/>
                    <a:pt x="f22" y="f23"/>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2" name="Freeform: Shape 646">
              <a:extLst>
                <a:ext uri="{FF2B5EF4-FFF2-40B4-BE49-F238E27FC236}">
                  <a16:creationId xmlns:a16="http://schemas.microsoft.com/office/drawing/2014/main" id="{2A6D82AB-9BA1-024D-3A07-2880E409AFB0}"/>
                </a:ext>
              </a:extLst>
            </p:cNvPr>
            <p:cNvSpPr/>
            <p:nvPr/>
          </p:nvSpPr>
          <p:spPr>
            <a:xfrm flipH="1">
              <a:off x="8184026" y="3749030"/>
              <a:ext cx="88806" cy="319363"/>
            </a:xfrm>
            <a:custGeom>
              <a:avLst/>
              <a:gdLst>
                <a:gd name="f0" fmla="val 10800000"/>
                <a:gd name="f1" fmla="val 5400000"/>
                <a:gd name="f2" fmla="val 180"/>
                <a:gd name="f3" fmla="val w"/>
                <a:gd name="f4" fmla="val h"/>
                <a:gd name="f5" fmla="val 0"/>
                <a:gd name="f6" fmla="val 88805"/>
                <a:gd name="f7" fmla="val 319361"/>
                <a:gd name="f8" fmla="val 71584"/>
                <a:gd name="f9" fmla="val 7145"/>
                <a:gd name="f10" fmla="val 70312"/>
                <a:gd name="f11" fmla="val 12866"/>
                <a:gd name="f12" fmla="val 69295"/>
                <a:gd name="f13" fmla="val 17061"/>
                <a:gd name="f14" fmla="val 315039"/>
                <a:gd name="f15" fmla="val 826"/>
                <a:gd name="f16" fmla="val 310336"/>
                <a:gd name="f17" fmla="val 5315"/>
                <a:gd name="f18" fmla="val 307196"/>
                <a:gd name="f19" fmla="val 10019"/>
                <a:gd name="f20" fmla="val 308035"/>
                <a:gd name="f21" fmla="val 10236"/>
                <a:gd name="f22" fmla="val 308073"/>
                <a:gd name="f23" fmla="val 10464"/>
                <a:gd name="f24" fmla="val 308124"/>
                <a:gd name="f25" fmla="val 10680"/>
                <a:gd name="f26" fmla="val 308175"/>
                <a:gd name="f27" fmla="val 15474"/>
                <a:gd name="f28" fmla="val 309598"/>
                <a:gd name="f29" fmla="val 18309"/>
                <a:gd name="f30" fmla="val 314506"/>
                <a:gd name="f31" fmla="val 17165"/>
                <a:gd name="f32" fmla="val 319362"/>
                <a:gd name="f33" fmla="val 88748"/>
                <a:gd name="f34" fmla="val 11595"/>
                <a:gd name="f35" fmla="val 10705"/>
                <a:gd name="f36" fmla="val 10196"/>
                <a:gd name="f37" fmla="val 88812"/>
                <a:gd name="f38" fmla="val 9523"/>
                <a:gd name="f39" fmla="val 8836"/>
                <a:gd name="f40" fmla="val 8162"/>
                <a:gd name="f41" fmla="val 88825"/>
                <a:gd name="f42" fmla="val 7616"/>
                <a:gd name="f43" fmla="val 7056"/>
                <a:gd name="f44" fmla="val 6510"/>
                <a:gd name="f45" fmla="val 5874"/>
                <a:gd name="f46" fmla="val 5239"/>
                <a:gd name="f47" fmla="val 88113"/>
                <a:gd name="f48" fmla="val 4730"/>
                <a:gd name="f49" fmla="val 86841"/>
                <a:gd name="f50" fmla="val 3205"/>
                <a:gd name="f51" fmla="val 85710"/>
                <a:gd name="f52" fmla="val 1844"/>
                <a:gd name="f53" fmla="val 84209"/>
                <a:gd name="f54" fmla="val 827"/>
                <a:gd name="f55" fmla="val 82518"/>
                <a:gd name="f56" fmla="val 281"/>
                <a:gd name="f57" fmla="val 77750"/>
                <a:gd name="f58" fmla="val -940"/>
                <a:gd name="f59" fmla="val 72906"/>
                <a:gd name="f60" fmla="val 1933"/>
                <a:gd name="f61" fmla="val 71685"/>
                <a:gd name="f62" fmla="val 6688"/>
                <a:gd name="f63" fmla="val 71647"/>
                <a:gd name="f64" fmla="val 6840"/>
                <a:gd name="f65" fmla="val 71609"/>
                <a:gd name="f66" fmla="val 6993"/>
                <a:gd name="f67" fmla="+- 0 0 -90"/>
                <a:gd name="f68" fmla="*/ f3 1 88805"/>
                <a:gd name="f69" fmla="*/ f4 1 319361"/>
                <a:gd name="f70" fmla="val f5"/>
                <a:gd name="f71" fmla="val f6"/>
                <a:gd name="f72" fmla="val f7"/>
                <a:gd name="f73" fmla="*/ f67 f0 1"/>
                <a:gd name="f74" fmla="+- f72 0 f70"/>
                <a:gd name="f75" fmla="+- f71 0 f70"/>
                <a:gd name="f76" fmla="*/ f73 1 f2"/>
                <a:gd name="f77" fmla="*/ f75 1 88805"/>
                <a:gd name="f78" fmla="*/ f74 1 319361"/>
                <a:gd name="f79" fmla="*/ 71584 f75 1"/>
                <a:gd name="f80" fmla="*/ 7145 f74 1"/>
                <a:gd name="f81" fmla="*/ 70312 f75 1"/>
                <a:gd name="f82" fmla="*/ 12866 f74 1"/>
                <a:gd name="f83" fmla="*/ 69295 f75 1"/>
                <a:gd name="f84" fmla="*/ 17061 f74 1"/>
                <a:gd name="f85" fmla="*/ 0 f75 1"/>
                <a:gd name="f86" fmla="*/ 315039 f74 1"/>
                <a:gd name="f87" fmla="*/ 10019 f75 1"/>
                <a:gd name="f88" fmla="*/ 308035 f74 1"/>
                <a:gd name="f89" fmla="*/ 10680 f75 1"/>
                <a:gd name="f90" fmla="*/ 308175 f74 1"/>
                <a:gd name="f91" fmla="*/ 17165 f75 1"/>
                <a:gd name="f92" fmla="*/ 319362 f74 1"/>
                <a:gd name="f93" fmla="*/ 88748 f75 1"/>
                <a:gd name="f94" fmla="*/ 11595 f74 1"/>
                <a:gd name="f95" fmla="*/ 10196 f74 1"/>
                <a:gd name="f96" fmla="*/ 8162 f74 1"/>
                <a:gd name="f97" fmla="*/ 6510 f74 1"/>
                <a:gd name="f98" fmla="*/ 88113 f75 1"/>
                <a:gd name="f99" fmla="*/ 4730 f74 1"/>
                <a:gd name="f100" fmla="*/ 86841 f75 1"/>
                <a:gd name="f101" fmla="*/ 3205 f74 1"/>
                <a:gd name="f102" fmla="*/ 82518 f75 1"/>
                <a:gd name="f103" fmla="*/ 281 f74 1"/>
                <a:gd name="f104" fmla="*/ 71685 f75 1"/>
                <a:gd name="f105" fmla="*/ 6688 f74 1"/>
                <a:gd name="f106" fmla="+- f76 0 f1"/>
                <a:gd name="f107" fmla="*/ f79 1 88805"/>
                <a:gd name="f108" fmla="*/ f80 1 319361"/>
                <a:gd name="f109" fmla="*/ f81 1 88805"/>
                <a:gd name="f110" fmla="*/ f82 1 319361"/>
                <a:gd name="f111" fmla="*/ f83 1 88805"/>
                <a:gd name="f112" fmla="*/ f84 1 319361"/>
                <a:gd name="f113" fmla="*/ f85 1 88805"/>
                <a:gd name="f114" fmla="*/ f86 1 319361"/>
                <a:gd name="f115" fmla="*/ f87 1 88805"/>
                <a:gd name="f116" fmla="*/ f88 1 319361"/>
                <a:gd name="f117" fmla="*/ f89 1 88805"/>
                <a:gd name="f118" fmla="*/ f90 1 319361"/>
                <a:gd name="f119" fmla="*/ f91 1 88805"/>
                <a:gd name="f120" fmla="*/ f92 1 319361"/>
                <a:gd name="f121" fmla="*/ f93 1 88805"/>
                <a:gd name="f122" fmla="*/ f94 1 319361"/>
                <a:gd name="f123" fmla="*/ f95 1 319361"/>
                <a:gd name="f124" fmla="*/ f96 1 319361"/>
                <a:gd name="f125" fmla="*/ f97 1 319361"/>
                <a:gd name="f126" fmla="*/ f98 1 88805"/>
                <a:gd name="f127" fmla="*/ f99 1 319361"/>
                <a:gd name="f128" fmla="*/ f100 1 88805"/>
                <a:gd name="f129" fmla="*/ f101 1 319361"/>
                <a:gd name="f130" fmla="*/ f102 1 88805"/>
                <a:gd name="f131" fmla="*/ f103 1 319361"/>
                <a:gd name="f132" fmla="*/ f104 1 88805"/>
                <a:gd name="f133" fmla="*/ f105 1 319361"/>
                <a:gd name="f134" fmla="*/ f70 1 f77"/>
                <a:gd name="f135" fmla="*/ f71 1 f77"/>
                <a:gd name="f136" fmla="*/ f70 1 f78"/>
                <a:gd name="f137" fmla="*/ f72 1 f78"/>
                <a:gd name="f138" fmla="*/ f107 1 f77"/>
                <a:gd name="f139" fmla="*/ f108 1 f78"/>
                <a:gd name="f140" fmla="*/ f109 1 f77"/>
                <a:gd name="f141" fmla="*/ f110 1 f78"/>
                <a:gd name="f142" fmla="*/ f111 1 f77"/>
                <a:gd name="f143" fmla="*/ f112 1 f78"/>
                <a:gd name="f144" fmla="*/ f113 1 f77"/>
                <a:gd name="f145" fmla="*/ f114 1 f78"/>
                <a:gd name="f146" fmla="*/ f115 1 f77"/>
                <a:gd name="f147" fmla="*/ f116 1 f78"/>
                <a:gd name="f148" fmla="*/ f117 1 f77"/>
                <a:gd name="f149" fmla="*/ f118 1 f78"/>
                <a:gd name="f150" fmla="*/ f119 1 f77"/>
                <a:gd name="f151" fmla="*/ f120 1 f78"/>
                <a:gd name="f152" fmla="*/ f121 1 f77"/>
                <a:gd name="f153" fmla="*/ f122 1 f78"/>
                <a:gd name="f154" fmla="*/ f123 1 f78"/>
                <a:gd name="f155" fmla="*/ f124 1 f78"/>
                <a:gd name="f156" fmla="*/ f125 1 f78"/>
                <a:gd name="f157" fmla="*/ f126 1 f77"/>
                <a:gd name="f158" fmla="*/ f127 1 f78"/>
                <a:gd name="f159" fmla="*/ f128 1 f77"/>
                <a:gd name="f160" fmla="*/ f129 1 f78"/>
                <a:gd name="f161" fmla="*/ f130 1 f77"/>
                <a:gd name="f162" fmla="*/ f131 1 f78"/>
                <a:gd name="f163" fmla="*/ f132 1 f77"/>
                <a:gd name="f164" fmla="*/ f133 1 f78"/>
                <a:gd name="f165" fmla="*/ f134 f68 1"/>
                <a:gd name="f166" fmla="*/ f135 f68 1"/>
                <a:gd name="f167" fmla="*/ f137 f69 1"/>
                <a:gd name="f168" fmla="*/ f136 f69 1"/>
                <a:gd name="f169" fmla="*/ f138 f68 1"/>
                <a:gd name="f170" fmla="*/ f139 f69 1"/>
                <a:gd name="f171" fmla="*/ f140 f68 1"/>
                <a:gd name="f172" fmla="*/ f141 f69 1"/>
                <a:gd name="f173" fmla="*/ f142 f68 1"/>
                <a:gd name="f174" fmla="*/ f143 f69 1"/>
                <a:gd name="f175" fmla="*/ f144 f68 1"/>
                <a:gd name="f176" fmla="*/ f145 f69 1"/>
                <a:gd name="f177" fmla="*/ f146 f68 1"/>
                <a:gd name="f178" fmla="*/ f147 f69 1"/>
                <a:gd name="f179" fmla="*/ f148 f68 1"/>
                <a:gd name="f180" fmla="*/ f149 f69 1"/>
                <a:gd name="f181" fmla="*/ f150 f68 1"/>
                <a:gd name="f182" fmla="*/ f151 f69 1"/>
                <a:gd name="f183" fmla="*/ f152 f68 1"/>
                <a:gd name="f184" fmla="*/ f153 f69 1"/>
                <a:gd name="f185" fmla="*/ f154 f69 1"/>
                <a:gd name="f186" fmla="*/ f155 f69 1"/>
                <a:gd name="f187" fmla="*/ f156 f69 1"/>
                <a:gd name="f188" fmla="*/ f157 f68 1"/>
                <a:gd name="f189" fmla="*/ f158 f69 1"/>
                <a:gd name="f190" fmla="*/ f159 f68 1"/>
                <a:gd name="f191" fmla="*/ f160 f69 1"/>
                <a:gd name="f192" fmla="*/ f161 f68 1"/>
                <a:gd name="f193" fmla="*/ f162 f69 1"/>
                <a:gd name="f194" fmla="*/ f163 f68 1"/>
                <a:gd name="f195" fmla="*/ f164 f69 1"/>
              </a:gdLst>
              <a:ahLst/>
              <a:cxnLst>
                <a:cxn ang="3cd4">
                  <a:pos x="hc" y="t"/>
                </a:cxn>
                <a:cxn ang="0">
                  <a:pos x="r" y="vc"/>
                </a:cxn>
                <a:cxn ang="cd4">
                  <a:pos x="hc" y="b"/>
                </a:cxn>
                <a:cxn ang="cd2">
                  <a:pos x="l" y="vc"/>
                </a:cxn>
                <a:cxn ang="f106">
                  <a:pos x="f169" y="f170"/>
                </a:cxn>
                <a:cxn ang="f106">
                  <a:pos x="f171" y="f172"/>
                </a:cxn>
                <a:cxn ang="f106">
                  <a:pos x="f173" y="f174"/>
                </a:cxn>
                <a:cxn ang="f106">
                  <a:pos x="f175" y="f176"/>
                </a:cxn>
                <a:cxn ang="f106">
                  <a:pos x="f177" y="f178"/>
                </a:cxn>
                <a:cxn ang="f106">
                  <a:pos x="f179" y="f180"/>
                </a:cxn>
                <a:cxn ang="f106">
                  <a:pos x="f181" y="f182"/>
                </a:cxn>
                <a:cxn ang="f106">
                  <a:pos x="f183" y="f184"/>
                </a:cxn>
                <a:cxn ang="f106">
                  <a:pos x="f183" y="f185"/>
                </a:cxn>
                <a:cxn ang="f106">
                  <a:pos x="f183" y="f186"/>
                </a:cxn>
                <a:cxn ang="f106">
                  <a:pos x="f183" y="f187"/>
                </a:cxn>
                <a:cxn ang="f106">
                  <a:pos x="f188" y="f189"/>
                </a:cxn>
                <a:cxn ang="f106">
                  <a:pos x="f190" y="f191"/>
                </a:cxn>
                <a:cxn ang="f106">
                  <a:pos x="f192" y="f193"/>
                </a:cxn>
                <a:cxn ang="f106">
                  <a:pos x="f194" y="f195"/>
                </a:cxn>
                <a:cxn ang="f106">
                  <a:pos x="f169" y="f170"/>
                </a:cxn>
              </a:cxnLst>
              <a:rect l="f165" t="f168" r="f166" b="f167"/>
              <a:pathLst>
                <a:path w="88805" h="319361">
                  <a:moveTo>
                    <a:pt x="f8" y="f9"/>
                  </a:moveTo>
                  <a:lnTo>
                    <a:pt x="f10" y="f11"/>
                  </a:lnTo>
                  <a:lnTo>
                    <a:pt x="f12" y="f13"/>
                  </a:lnTo>
                  <a:lnTo>
                    <a:pt x="f5" y="f14"/>
                  </a:lnTo>
                  <a:cubicBezTo>
                    <a:pt x="f15" y="f16"/>
                    <a:pt x="f17" y="f18"/>
                    <a:pt x="f19" y="f20"/>
                  </a:cubicBezTo>
                  <a:cubicBezTo>
                    <a:pt x="f21" y="f22"/>
                    <a:pt x="f23" y="f24"/>
                    <a:pt x="f25" y="f26"/>
                  </a:cubicBezTo>
                  <a:cubicBezTo>
                    <a:pt x="f27" y="f28"/>
                    <a:pt x="f29" y="f30"/>
                    <a:pt x="f31" y="f32"/>
                  </a:cubicBezTo>
                  <a:lnTo>
                    <a:pt x="f33" y="f34"/>
                  </a:lnTo>
                  <a:cubicBezTo>
                    <a:pt x="f33" y="f34"/>
                    <a:pt x="f33" y="f35"/>
                    <a:pt x="f33" y="f36"/>
                  </a:cubicBezTo>
                  <a:cubicBezTo>
                    <a:pt x="f37" y="f38"/>
                    <a:pt x="f37" y="f39"/>
                    <a:pt x="f33" y="f40"/>
                  </a:cubicBezTo>
                  <a:cubicBezTo>
                    <a:pt x="f41" y="f42"/>
                    <a:pt x="f41" y="f43"/>
                    <a:pt x="f33" y="f44"/>
                  </a:cubicBezTo>
                  <a:cubicBezTo>
                    <a:pt x="f33" y="f45"/>
                    <a:pt x="f33" y="f46"/>
                    <a:pt x="f47" y="f48"/>
                  </a:cubicBezTo>
                  <a:lnTo>
                    <a:pt x="f49" y="f50"/>
                  </a:lnTo>
                  <a:cubicBezTo>
                    <a:pt x="f51" y="f52"/>
                    <a:pt x="f53" y="f54"/>
                    <a:pt x="f55" y="f56"/>
                  </a:cubicBezTo>
                  <a:cubicBezTo>
                    <a:pt x="f57" y="f58"/>
                    <a:pt x="f59" y="f60"/>
                    <a:pt x="f61"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3" name="Freeform: Shape 647">
              <a:extLst>
                <a:ext uri="{FF2B5EF4-FFF2-40B4-BE49-F238E27FC236}">
                  <a16:creationId xmlns:a16="http://schemas.microsoft.com/office/drawing/2014/main" id="{AA3D28CC-39A7-CC0A-53D2-2EF6F2053EA2}"/>
                </a:ext>
              </a:extLst>
            </p:cNvPr>
            <p:cNvSpPr/>
            <p:nvPr/>
          </p:nvSpPr>
          <p:spPr>
            <a:xfrm flipH="1">
              <a:off x="8255413" y="4056287"/>
              <a:ext cx="57625" cy="189948"/>
            </a:xfrm>
            <a:custGeom>
              <a:avLst/>
              <a:gdLst>
                <a:gd name="f0" fmla="val 10800000"/>
                <a:gd name="f1" fmla="val 5400000"/>
                <a:gd name="f2" fmla="val 180"/>
                <a:gd name="f3" fmla="val w"/>
                <a:gd name="f4" fmla="val h"/>
                <a:gd name="f5" fmla="val 0"/>
                <a:gd name="f6" fmla="val 57622"/>
                <a:gd name="f7" fmla="val 189947"/>
                <a:gd name="f8" fmla="val 57369"/>
                <a:gd name="f9" fmla="val 11465"/>
                <a:gd name="f10" fmla="val 58513"/>
                <a:gd name="f11" fmla="val 6608"/>
                <a:gd name="f12" fmla="val 55678"/>
                <a:gd name="f13" fmla="val 1701"/>
                <a:gd name="f14" fmla="val 50885"/>
                <a:gd name="f15" fmla="val 278"/>
                <a:gd name="f16" fmla="val 46257"/>
                <a:gd name="f17" fmla="val -917"/>
                <a:gd name="f18" fmla="val 41540"/>
                <a:gd name="f19" fmla="val 1854"/>
                <a:gd name="f20" fmla="val 40344"/>
                <a:gd name="f21" fmla="val 6481"/>
                <a:gd name="f22" fmla="val 40294"/>
                <a:gd name="f23" fmla="val 6698"/>
                <a:gd name="f24" fmla="val 40243"/>
                <a:gd name="f25" fmla="val 6926"/>
                <a:gd name="f26" fmla="val 40204"/>
                <a:gd name="f27" fmla="val 7142"/>
                <a:gd name="f28" fmla="val 280"/>
                <a:gd name="f29" fmla="val 178505"/>
                <a:gd name="f30" fmla="val -940"/>
                <a:gd name="f31" fmla="val 183374"/>
                <a:gd name="f32" fmla="val 1933"/>
                <a:gd name="f33" fmla="val 188332"/>
                <a:gd name="f34" fmla="val 6765"/>
                <a:gd name="f35" fmla="val 189692"/>
                <a:gd name="f36" fmla="val 11469"/>
                <a:gd name="f37" fmla="val 190849"/>
                <a:gd name="f38" fmla="val 16225"/>
                <a:gd name="f39" fmla="val 187964"/>
                <a:gd name="f40" fmla="val 17382"/>
                <a:gd name="f41" fmla="val 183260"/>
                <a:gd name="f42" fmla="val 17407"/>
                <a:gd name="f43" fmla="val 183158"/>
                <a:gd name="f44" fmla="val 17420"/>
                <a:gd name="f45" fmla="val 183056"/>
                <a:gd name="f46" fmla="val 17445"/>
                <a:gd name="f47" fmla="val 182955"/>
                <a:gd name="f48" fmla="val 18717"/>
                <a:gd name="f49" fmla="val 177234"/>
                <a:gd name="f50" fmla="val 55844"/>
                <a:gd name="f51" fmla="val 17694"/>
                <a:gd name="f52" fmla="val 56734"/>
                <a:gd name="f53" fmla="val 14134"/>
                <a:gd name="f54" fmla="+- 0 0 -90"/>
                <a:gd name="f55" fmla="*/ f3 1 57622"/>
                <a:gd name="f56" fmla="*/ f4 1 189947"/>
                <a:gd name="f57" fmla="val f5"/>
                <a:gd name="f58" fmla="val f6"/>
                <a:gd name="f59" fmla="val f7"/>
                <a:gd name="f60" fmla="*/ f54 f0 1"/>
                <a:gd name="f61" fmla="+- f59 0 f57"/>
                <a:gd name="f62" fmla="+- f58 0 f57"/>
                <a:gd name="f63" fmla="*/ f60 1 f2"/>
                <a:gd name="f64" fmla="*/ f62 1 57622"/>
                <a:gd name="f65" fmla="*/ f61 1 189947"/>
                <a:gd name="f66" fmla="*/ 57369 f62 1"/>
                <a:gd name="f67" fmla="*/ 11465 f61 1"/>
                <a:gd name="f68" fmla="*/ 50885 f62 1"/>
                <a:gd name="f69" fmla="*/ 278 f61 1"/>
                <a:gd name="f70" fmla="*/ 40344 f62 1"/>
                <a:gd name="f71" fmla="*/ 6481 f61 1"/>
                <a:gd name="f72" fmla="*/ 40204 f62 1"/>
                <a:gd name="f73" fmla="*/ 7142 f61 1"/>
                <a:gd name="f74" fmla="*/ 280 f62 1"/>
                <a:gd name="f75" fmla="*/ 178505 f61 1"/>
                <a:gd name="f76" fmla="*/ 6765 f62 1"/>
                <a:gd name="f77" fmla="*/ 189692 f61 1"/>
                <a:gd name="f78" fmla="*/ 17382 f62 1"/>
                <a:gd name="f79" fmla="*/ 183260 f61 1"/>
                <a:gd name="f80" fmla="*/ 17445 f62 1"/>
                <a:gd name="f81" fmla="*/ 182955 f61 1"/>
                <a:gd name="f82" fmla="*/ 18717 f62 1"/>
                <a:gd name="f83" fmla="*/ 177234 f61 1"/>
                <a:gd name="f84" fmla="*/ 55844 f62 1"/>
                <a:gd name="f85" fmla="*/ 17694 f61 1"/>
                <a:gd name="f86" fmla="*/ 56734 f62 1"/>
                <a:gd name="f87" fmla="*/ 14134 f61 1"/>
                <a:gd name="f88" fmla="+- f63 0 f1"/>
                <a:gd name="f89" fmla="*/ f66 1 57622"/>
                <a:gd name="f90" fmla="*/ f67 1 189947"/>
                <a:gd name="f91" fmla="*/ f68 1 57622"/>
                <a:gd name="f92" fmla="*/ f69 1 189947"/>
                <a:gd name="f93" fmla="*/ f70 1 57622"/>
                <a:gd name="f94" fmla="*/ f71 1 189947"/>
                <a:gd name="f95" fmla="*/ f72 1 57622"/>
                <a:gd name="f96" fmla="*/ f73 1 189947"/>
                <a:gd name="f97" fmla="*/ f74 1 57622"/>
                <a:gd name="f98" fmla="*/ f75 1 189947"/>
                <a:gd name="f99" fmla="*/ f76 1 57622"/>
                <a:gd name="f100" fmla="*/ f77 1 189947"/>
                <a:gd name="f101" fmla="*/ f78 1 57622"/>
                <a:gd name="f102" fmla="*/ f79 1 189947"/>
                <a:gd name="f103" fmla="*/ f80 1 57622"/>
                <a:gd name="f104" fmla="*/ f81 1 189947"/>
                <a:gd name="f105" fmla="*/ f82 1 57622"/>
                <a:gd name="f106" fmla="*/ f83 1 189947"/>
                <a:gd name="f107" fmla="*/ f84 1 57622"/>
                <a:gd name="f108" fmla="*/ f85 1 189947"/>
                <a:gd name="f109" fmla="*/ f86 1 57622"/>
                <a:gd name="f110" fmla="*/ f87 1 189947"/>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5"/>
                <a:gd name="f135" fmla="*/ f109 1 f64"/>
                <a:gd name="f136" fmla="*/ f110 1 f65"/>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6 1"/>
                <a:gd name="f161" fmla="*/ f135 f55 1"/>
                <a:gd name="f162" fmla="*/ f136 f56 1"/>
              </a:gdLst>
              <a:ahLst/>
              <a:cxnLst>
                <a:cxn ang="3cd4">
                  <a:pos x="hc" y="t"/>
                </a:cxn>
                <a:cxn ang="0">
                  <a:pos x="r" y="vc"/>
                </a:cxn>
                <a:cxn ang="cd4">
                  <a:pos x="hc" y="b"/>
                </a:cxn>
                <a:cxn ang="cd2">
                  <a:pos x="l" y="vc"/>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60"/>
                </a:cxn>
                <a:cxn ang="f88">
                  <a:pos x="f161" y="f162"/>
                </a:cxn>
              </a:cxnLst>
              <a:rect l="f137" t="f140" r="f138" b="f139"/>
              <a:pathLst>
                <a:path w="57622" h="189947">
                  <a:moveTo>
                    <a:pt x="f8" y="f9"/>
                  </a:move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6" y="f37"/>
                    <a:pt x="f38" y="f39"/>
                    <a:pt x="f40" y="f41"/>
                  </a:cubicBezTo>
                  <a:cubicBezTo>
                    <a:pt x="f42" y="f43"/>
                    <a:pt x="f44" y="f45"/>
                    <a:pt x="f46" y="f47"/>
                  </a:cubicBezTo>
                  <a:lnTo>
                    <a:pt x="f48" y="f49"/>
                  </a:lnTo>
                  <a:lnTo>
                    <a:pt x="f50" y="f51"/>
                  </a:lnTo>
                  <a:lnTo>
                    <a:pt x="f52" y="f5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4" name="Freeform: Shape 648">
              <a:extLst>
                <a:ext uri="{FF2B5EF4-FFF2-40B4-BE49-F238E27FC236}">
                  <a16:creationId xmlns:a16="http://schemas.microsoft.com/office/drawing/2014/main" id="{DF6B4A79-939C-39C2-2C69-C33B5E1AC97F}"/>
                </a:ext>
              </a:extLst>
            </p:cNvPr>
            <p:cNvSpPr/>
            <p:nvPr/>
          </p:nvSpPr>
          <p:spPr>
            <a:xfrm flipH="1">
              <a:off x="10208517" y="2589050"/>
              <a:ext cx="53977" cy="350644"/>
            </a:xfrm>
            <a:custGeom>
              <a:avLst/>
              <a:gdLst>
                <a:gd name="f0" fmla="val 10800000"/>
                <a:gd name="f1" fmla="val 5400000"/>
                <a:gd name="f2" fmla="val 180"/>
                <a:gd name="f3" fmla="val w"/>
                <a:gd name="f4" fmla="val h"/>
                <a:gd name="f5" fmla="val 0"/>
                <a:gd name="f6" fmla="val 53980"/>
                <a:gd name="f7" fmla="val 350642"/>
                <a:gd name="f8" fmla="val 43682"/>
                <a:gd name="f9" fmla="val 10297"/>
                <a:gd name="f10" fmla="val 38710"/>
                <a:gd name="f11" fmla="val 9572"/>
                <a:gd name="f12" fmla="val 35239"/>
                <a:gd name="f13" fmla="val 4983"/>
                <a:gd name="f14" fmla="val 35926"/>
                <a:gd name="f15" fmla="val 3559"/>
                <a:gd name="f16" fmla="val 7373"/>
                <a:gd name="f17" fmla="val 70"/>
                <a:gd name="f18" fmla="val 340311"/>
                <a:gd name="f19" fmla="val -540"/>
                <a:gd name="f20" fmla="val 345269"/>
                <a:gd name="f21" fmla="val 2893"/>
                <a:gd name="f22" fmla="val 349819"/>
                <a:gd name="f23" fmla="val 7826"/>
                <a:gd name="f24" fmla="val 350608"/>
                <a:gd name="f25" fmla="val 12798"/>
                <a:gd name="f26" fmla="val 351040"/>
                <a:gd name="f27" fmla="val 17171"/>
                <a:gd name="f28" fmla="val 347379"/>
                <a:gd name="f29" fmla="val 17616"/>
                <a:gd name="f30" fmla="val 342408"/>
                <a:gd name="f31" fmla="val 342383"/>
                <a:gd name="f32" fmla="val 342370"/>
                <a:gd name="f33" fmla="val 342345"/>
                <a:gd name="f34" fmla="val 1525"/>
                <a:gd name="f35" fmla="val 53891"/>
                <a:gd name="f36" fmla="val 6509"/>
                <a:gd name="f37" fmla="val 49772"/>
                <a:gd name="f38" fmla="val 10475"/>
                <a:gd name="f39" fmla="val 44788"/>
                <a:gd name="f40" fmla="val 10386"/>
                <a:gd name="f41" fmla="val 44419"/>
                <a:gd name="f42" fmla="val 10373"/>
                <a:gd name="f43" fmla="val 44050"/>
                <a:gd name="f44" fmla="val 10348"/>
                <a:gd name="f45" fmla="+- 0 0 -90"/>
                <a:gd name="f46" fmla="*/ f3 1 53980"/>
                <a:gd name="f47" fmla="*/ f4 1 350642"/>
                <a:gd name="f48" fmla="val f5"/>
                <a:gd name="f49" fmla="val f6"/>
                <a:gd name="f50" fmla="val f7"/>
                <a:gd name="f51" fmla="*/ f45 f0 1"/>
                <a:gd name="f52" fmla="+- f50 0 f48"/>
                <a:gd name="f53" fmla="+- f49 0 f48"/>
                <a:gd name="f54" fmla="*/ f51 1 f2"/>
                <a:gd name="f55" fmla="*/ f53 1 53980"/>
                <a:gd name="f56" fmla="*/ f52 1 350642"/>
                <a:gd name="f57" fmla="*/ 43682 f53 1"/>
                <a:gd name="f58" fmla="*/ 10297 f52 1"/>
                <a:gd name="f59" fmla="*/ 35926 f53 1"/>
                <a:gd name="f60" fmla="*/ 0 f52 1"/>
                <a:gd name="f61" fmla="*/ 3559 f52 1"/>
                <a:gd name="f62" fmla="*/ 7373 f52 1"/>
                <a:gd name="f63" fmla="*/ 70 f53 1"/>
                <a:gd name="f64" fmla="*/ 340311 f52 1"/>
                <a:gd name="f65" fmla="*/ 7826 f53 1"/>
                <a:gd name="f66" fmla="*/ 350608 f52 1"/>
                <a:gd name="f67" fmla="*/ 17616 f53 1"/>
                <a:gd name="f68" fmla="*/ 342408 f52 1"/>
                <a:gd name="f69" fmla="*/ 342345 f52 1"/>
                <a:gd name="f70" fmla="*/ 53980 f53 1"/>
                <a:gd name="f71" fmla="*/ 1525 f52 1"/>
                <a:gd name="f72" fmla="*/ 44788 f53 1"/>
                <a:gd name="f73" fmla="*/ 10386 f52 1"/>
                <a:gd name="f74" fmla="+- f54 0 f1"/>
                <a:gd name="f75" fmla="*/ f57 1 53980"/>
                <a:gd name="f76" fmla="*/ f58 1 350642"/>
                <a:gd name="f77" fmla="*/ f59 1 53980"/>
                <a:gd name="f78" fmla="*/ f60 1 350642"/>
                <a:gd name="f79" fmla="*/ f61 1 350642"/>
                <a:gd name="f80" fmla="*/ f62 1 350642"/>
                <a:gd name="f81" fmla="*/ f63 1 53980"/>
                <a:gd name="f82" fmla="*/ f64 1 350642"/>
                <a:gd name="f83" fmla="*/ f65 1 53980"/>
                <a:gd name="f84" fmla="*/ f66 1 350642"/>
                <a:gd name="f85" fmla="*/ f67 1 53980"/>
                <a:gd name="f86" fmla="*/ f68 1 350642"/>
                <a:gd name="f87" fmla="*/ f69 1 350642"/>
                <a:gd name="f88" fmla="*/ f70 1 53980"/>
                <a:gd name="f89" fmla="*/ f71 1 350642"/>
                <a:gd name="f90" fmla="*/ f72 1 53980"/>
                <a:gd name="f91" fmla="*/ f73 1 350642"/>
                <a:gd name="f92" fmla="*/ f48 1 f55"/>
                <a:gd name="f93" fmla="*/ f49 1 f55"/>
                <a:gd name="f94" fmla="*/ f48 1 f56"/>
                <a:gd name="f95" fmla="*/ f50 1 f56"/>
                <a:gd name="f96" fmla="*/ f75 1 f55"/>
                <a:gd name="f97" fmla="*/ f76 1 f56"/>
                <a:gd name="f98" fmla="*/ f77 1 f55"/>
                <a:gd name="f99" fmla="*/ f78 1 f56"/>
                <a:gd name="f100" fmla="*/ f79 1 f56"/>
                <a:gd name="f101" fmla="*/ f80 1 f56"/>
                <a:gd name="f102" fmla="*/ f81 1 f55"/>
                <a:gd name="f103" fmla="*/ f82 1 f56"/>
                <a:gd name="f104" fmla="*/ f83 1 f55"/>
                <a:gd name="f105" fmla="*/ f84 1 f56"/>
                <a:gd name="f106" fmla="*/ f85 1 f55"/>
                <a:gd name="f107" fmla="*/ f86 1 f56"/>
                <a:gd name="f108" fmla="*/ f87 1 f56"/>
                <a:gd name="f109" fmla="*/ f88 1 f55"/>
                <a:gd name="f110" fmla="*/ f89 1 f56"/>
                <a:gd name="f111" fmla="*/ f90 1 f55"/>
                <a:gd name="f112" fmla="*/ f91 1 f56"/>
                <a:gd name="f113" fmla="*/ f92 f46 1"/>
                <a:gd name="f114" fmla="*/ f93 f46 1"/>
                <a:gd name="f115" fmla="*/ f95 f47 1"/>
                <a:gd name="f116" fmla="*/ f94 f47 1"/>
                <a:gd name="f117" fmla="*/ f96 f46 1"/>
                <a:gd name="f118" fmla="*/ f97 f47 1"/>
                <a:gd name="f119" fmla="*/ f98 f46 1"/>
                <a:gd name="f120" fmla="*/ f99 f47 1"/>
                <a:gd name="f121" fmla="*/ f100 f47 1"/>
                <a:gd name="f122" fmla="*/ f101 f47 1"/>
                <a:gd name="f123" fmla="*/ f102 f46 1"/>
                <a:gd name="f124" fmla="*/ f103 f47 1"/>
                <a:gd name="f125" fmla="*/ f104 f46 1"/>
                <a:gd name="f126" fmla="*/ f105 f47 1"/>
                <a:gd name="f127" fmla="*/ f106 f46 1"/>
                <a:gd name="f128" fmla="*/ f107 f47 1"/>
                <a:gd name="f129" fmla="*/ f108 f47 1"/>
                <a:gd name="f130" fmla="*/ f109 f46 1"/>
                <a:gd name="f131" fmla="*/ f110 f47 1"/>
                <a:gd name="f132" fmla="*/ f111 f46 1"/>
                <a:gd name="f133" fmla="*/ f112 f47 1"/>
              </a:gdLst>
              <a:ahLst/>
              <a:cxnLst>
                <a:cxn ang="3cd4">
                  <a:pos x="hc" y="t"/>
                </a:cxn>
                <a:cxn ang="0">
                  <a:pos x="r" y="vc"/>
                </a:cxn>
                <a:cxn ang="cd4">
                  <a:pos x="hc" y="b"/>
                </a:cxn>
                <a:cxn ang="cd2">
                  <a:pos x="l" y="vc"/>
                </a:cxn>
                <a:cxn ang="f74">
                  <a:pos x="f117" y="f118"/>
                </a:cxn>
                <a:cxn ang="f74">
                  <a:pos x="f119" y="f120"/>
                </a:cxn>
                <a:cxn ang="f74">
                  <a:pos x="f119" y="f121"/>
                </a:cxn>
                <a:cxn ang="f74">
                  <a:pos x="f119" y="f122"/>
                </a:cxn>
                <a:cxn ang="f74">
                  <a:pos x="f123" y="f124"/>
                </a:cxn>
                <a:cxn ang="f74">
                  <a:pos x="f125" y="f126"/>
                </a:cxn>
                <a:cxn ang="f74">
                  <a:pos x="f127" y="f128"/>
                </a:cxn>
                <a:cxn ang="f74">
                  <a:pos x="f127" y="f129"/>
                </a:cxn>
                <a:cxn ang="f74">
                  <a:pos x="f130" y="f131"/>
                </a:cxn>
                <a:cxn ang="f74">
                  <a:pos x="f132" y="f133"/>
                </a:cxn>
                <a:cxn ang="f74">
                  <a:pos x="f117" y="f118"/>
                </a:cxn>
              </a:cxnLst>
              <a:rect l="f113" t="f116" r="f114" b="f115"/>
              <a:pathLst>
                <a:path w="53980" h="350642">
                  <a:moveTo>
                    <a:pt x="f8" y="f9"/>
                  </a:moveTo>
                  <a:cubicBezTo>
                    <a:pt x="f10" y="f11"/>
                    <a:pt x="f12" y="f13"/>
                    <a:pt x="f14" y="f5"/>
                  </a:cubicBezTo>
                  <a:lnTo>
                    <a:pt x="f14" y="f15"/>
                  </a:lnTo>
                  <a:lnTo>
                    <a:pt x="f14" y="f16"/>
                  </a:lnTo>
                  <a:lnTo>
                    <a:pt x="f17" y="f18"/>
                  </a:lnTo>
                  <a:cubicBezTo>
                    <a:pt x="f19" y="f20"/>
                    <a:pt x="f21" y="f22"/>
                    <a:pt x="f23" y="f24"/>
                  </a:cubicBezTo>
                  <a:cubicBezTo>
                    <a:pt x="f25" y="f26"/>
                    <a:pt x="f27" y="f28"/>
                    <a:pt x="f29" y="f30"/>
                  </a:cubicBezTo>
                  <a:cubicBezTo>
                    <a:pt x="f29" y="f31"/>
                    <a:pt x="f29" y="f32"/>
                    <a:pt x="f29" y="f33"/>
                  </a:cubicBezTo>
                  <a:lnTo>
                    <a:pt x="f6" y="f34"/>
                  </a:ln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5" name="Freeform: Shape 649">
              <a:extLst>
                <a:ext uri="{FF2B5EF4-FFF2-40B4-BE49-F238E27FC236}">
                  <a16:creationId xmlns:a16="http://schemas.microsoft.com/office/drawing/2014/main" id="{5585502F-5D2C-F886-9E30-96A953A92F75}"/>
                </a:ext>
              </a:extLst>
            </p:cNvPr>
            <p:cNvSpPr/>
            <p:nvPr/>
          </p:nvSpPr>
          <p:spPr>
            <a:xfrm flipH="1">
              <a:off x="9700183" y="2667871"/>
              <a:ext cx="61283" cy="332000"/>
            </a:xfrm>
            <a:custGeom>
              <a:avLst/>
              <a:gdLst>
                <a:gd name="f0" fmla="val 10800000"/>
                <a:gd name="f1" fmla="val 5400000"/>
                <a:gd name="f2" fmla="val 180"/>
                <a:gd name="f3" fmla="val w"/>
                <a:gd name="f4" fmla="val h"/>
                <a:gd name="f5" fmla="val 0"/>
                <a:gd name="f6" fmla="val 61284"/>
                <a:gd name="f7" fmla="val 332000"/>
                <a:gd name="f8" fmla="val 51240"/>
                <a:gd name="f9" fmla="val 10551"/>
                <a:gd name="f10" fmla="val 46294"/>
                <a:gd name="f11" fmla="val 9649"/>
                <a:gd name="f12" fmla="val 42962"/>
                <a:gd name="f13" fmla="val 4971"/>
                <a:gd name="f14" fmla="val 43738"/>
                <a:gd name="f15" fmla="val 127"/>
                <a:gd name="f16" fmla="val 321496"/>
                <a:gd name="f17" fmla="val -700"/>
                <a:gd name="f18" fmla="val 326416"/>
                <a:gd name="f19" fmla="val 2606"/>
                <a:gd name="f20" fmla="val 331069"/>
                <a:gd name="f21" fmla="val 7514"/>
                <a:gd name="f22" fmla="val 331908"/>
                <a:gd name="f23" fmla="val 7552"/>
                <a:gd name="f24" fmla="val 7590"/>
                <a:gd name="f25" fmla="val 331921"/>
                <a:gd name="f26" fmla="val 7628"/>
                <a:gd name="f27" fmla="val 12434"/>
                <a:gd name="f28" fmla="val 332569"/>
                <a:gd name="f29" fmla="val 16846"/>
                <a:gd name="f30" fmla="val 329213"/>
                <a:gd name="f31" fmla="val 17508"/>
                <a:gd name="f32" fmla="val 324407"/>
                <a:gd name="f33" fmla="val 17520"/>
                <a:gd name="f34" fmla="val 324293"/>
                <a:gd name="f35" fmla="val 17533"/>
                <a:gd name="f36" fmla="val 324166"/>
                <a:gd name="f37" fmla="val 17546"/>
                <a:gd name="f38" fmla="val 324039"/>
                <a:gd name="f39" fmla="val 19834"/>
                <a:gd name="f40" fmla="val 307386"/>
                <a:gd name="f41" fmla="val 2288"/>
                <a:gd name="f42" fmla="val 60814"/>
                <a:gd name="f43" fmla="val 7322"/>
                <a:gd name="f44" fmla="val 56364"/>
                <a:gd name="f45" fmla="val 11022"/>
                <a:gd name="f46" fmla="val 51329"/>
                <a:gd name="f47" fmla="val 10564"/>
                <a:gd name="f48" fmla="val 51303"/>
                <a:gd name="f49" fmla="val 51265"/>
                <a:gd name="f50" fmla="+- 0 0 -90"/>
                <a:gd name="f51" fmla="*/ f3 1 61284"/>
                <a:gd name="f52" fmla="*/ f4 1 332000"/>
                <a:gd name="f53" fmla="val f5"/>
                <a:gd name="f54" fmla="val f6"/>
                <a:gd name="f55" fmla="val f7"/>
                <a:gd name="f56" fmla="*/ f50 f0 1"/>
                <a:gd name="f57" fmla="+- f55 0 f53"/>
                <a:gd name="f58" fmla="+- f54 0 f53"/>
                <a:gd name="f59" fmla="*/ f56 1 f2"/>
                <a:gd name="f60" fmla="*/ f58 1 61284"/>
                <a:gd name="f61" fmla="*/ f57 1 332000"/>
                <a:gd name="f62" fmla="*/ 51240 f58 1"/>
                <a:gd name="f63" fmla="*/ 10551 f57 1"/>
                <a:gd name="f64" fmla="*/ 43738 f58 1"/>
                <a:gd name="f65" fmla="*/ 0 f57 1"/>
                <a:gd name="f66" fmla="*/ 127 f58 1"/>
                <a:gd name="f67" fmla="*/ 321496 f57 1"/>
                <a:gd name="f68" fmla="*/ 7514 f58 1"/>
                <a:gd name="f69" fmla="*/ 331908 f57 1"/>
                <a:gd name="f70" fmla="*/ 7628 f58 1"/>
                <a:gd name="f71" fmla="*/ 331921 f57 1"/>
                <a:gd name="f72" fmla="*/ 17508 f58 1"/>
                <a:gd name="f73" fmla="*/ 324407 f57 1"/>
                <a:gd name="f74" fmla="*/ 17546 f58 1"/>
                <a:gd name="f75" fmla="*/ 324039 f57 1"/>
                <a:gd name="f76" fmla="*/ 19834 f58 1"/>
                <a:gd name="f77" fmla="*/ 307386 f57 1"/>
                <a:gd name="f78" fmla="*/ 61284 f58 1"/>
                <a:gd name="f79" fmla="*/ 2288 f57 1"/>
                <a:gd name="f80" fmla="*/ 51329 f58 1"/>
                <a:gd name="f81" fmla="*/ 10564 f57 1"/>
                <a:gd name="f82" fmla="+- f59 0 f1"/>
                <a:gd name="f83" fmla="*/ f62 1 61284"/>
                <a:gd name="f84" fmla="*/ f63 1 332000"/>
                <a:gd name="f85" fmla="*/ f64 1 61284"/>
                <a:gd name="f86" fmla="*/ f65 1 332000"/>
                <a:gd name="f87" fmla="*/ f66 1 61284"/>
                <a:gd name="f88" fmla="*/ f67 1 332000"/>
                <a:gd name="f89" fmla="*/ f68 1 61284"/>
                <a:gd name="f90" fmla="*/ f69 1 332000"/>
                <a:gd name="f91" fmla="*/ f70 1 61284"/>
                <a:gd name="f92" fmla="*/ f71 1 332000"/>
                <a:gd name="f93" fmla="*/ f72 1 61284"/>
                <a:gd name="f94" fmla="*/ f73 1 332000"/>
                <a:gd name="f95" fmla="*/ f74 1 61284"/>
                <a:gd name="f96" fmla="*/ f75 1 332000"/>
                <a:gd name="f97" fmla="*/ f76 1 61284"/>
                <a:gd name="f98" fmla="*/ f77 1 332000"/>
                <a:gd name="f99" fmla="*/ f78 1 61284"/>
                <a:gd name="f100" fmla="*/ f79 1 332000"/>
                <a:gd name="f101" fmla="*/ f80 1 61284"/>
                <a:gd name="f102" fmla="*/ f81 1 332000"/>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48"/>
                </a:cxn>
                <a:cxn ang="f82">
                  <a:pos x="f147" y="f148"/>
                </a:cxn>
                <a:cxn ang="f82">
                  <a:pos x="f149" y="f150"/>
                </a:cxn>
                <a:cxn ang="f82">
                  <a:pos x="f131" y="f132"/>
                </a:cxn>
              </a:cxnLst>
              <a:rect l="f127" t="f130" r="f128" b="f129"/>
              <a:pathLst>
                <a:path w="61284" h="332000">
                  <a:moveTo>
                    <a:pt x="f8" y="f9"/>
                  </a:moveTo>
                  <a:cubicBezTo>
                    <a:pt x="f10" y="f11"/>
                    <a:pt x="f12" y="f13"/>
                    <a:pt x="f14" y="f5"/>
                  </a:cubicBezTo>
                  <a:lnTo>
                    <a:pt x="f15" y="f16"/>
                  </a:lnTo>
                  <a:cubicBezTo>
                    <a:pt x="f17" y="f18"/>
                    <a:pt x="f19" y="f20"/>
                    <a:pt x="f21" y="f22"/>
                  </a:cubicBezTo>
                  <a:cubicBezTo>
                    <a:pt x="f23" y="f22"/>
                    <a:pt x="f24" y="f25"/>
                    <a:pt x="f26" y="f25"/>
                  </a:cubicBezTo>
                  <a:cubicBezTo>
                    <a:pt x="f27" y="f28"/>
                    <a:pt x="f29" y="f30"/>
                    <a:pt x="f31" y="f32"/>
                  </a:cubicBezTo>
                  <a:cubicBezTo>
                    <a:pt x="f33" y="f34"/>
                    <a:pt x="f35" y="f36"/>
                    <a:pt x="f37" y="f38"/>
                  </a:cubicBezTo>
                  <a:lnTo>
                    <a:pt x="f39" y="f40"/>
                  </a:lnTo>
                  <a:lnTo>
                    <a:pt x="f6" y="f41"/>
                  </a:lnTo>
                  <a:lnTo>
                    <a:pt x="f6" y="f41"/>
                  </a:lnTo>
                  <a:cubicBezTo>
                    <a:pt x="f42" y="f43"/>
                    <a:pt x="f44" y="f45"/>
                    <a:pt x="f46" y="f47"/>
                  </a:cubicBezTo>
                  <a:cubicBezTo>
                    <a:pt x="f48" y="f9"/>
                    <a:pt x="f4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6" name="Freeform: Shape 650">
              <a:extLst>
                <a:ext uri="{FF2B5EF4-FFF2-40B4-BE49-F238E27FC236}">
                  <a16:creationId xmlns:a16="http://schemas.microsoft.com/office/drawing/2014/main" id="{8ACE7082-75FF-657D-AA6C-2B3C23A9EA0B}"/>
                </a:ext>
              </a:extLst>
            </p:cNvPr>
            <p:cNvSpPr/>
            <p:nvPr/>
          </p:nvSpPr>
          <p:spPr>
            <a:xfrm flipH="1">
              <a:off x="8767303" y="3791513"/>
              <a:ext cx="52056" cy="184891"/>
            </a:xfrm>
            <a:custGeom>
              <a:avLst/>
              <a:gdLst>
                <a:gd name="f0" fmla="val 10800000"/>
                <a:gd name="f1" fmla="val 5400000"/>
                <a:gd name="f2" fmla="val 180"/>
                <a:gd name="f3" fmla="val w"/>
                <a:gd name="f4" fmla="val h"/>
                <a:gd name="f5" fmla="val 0"/>
                <a:gd name="f6" fmla="val 52059"/>
                <a:gd name="f7" fmla="val 184889"/>
                <a:gd name="f8" fmla="val 7559"/>
                <a:gd name="f9" fmla="val 184711"/>
                <a:gd name="f10" fmla="val 12301"/>
                <a:gd name="f11" fmla="val 185677"/>
                <a:gd name="f12" fmla="val 16942"/>
                <a:gd name="f13" fmla="val 182626"/>
                <a:gd name="f14" fmla="val 17908"/>
                <a:gd name="f15" fmla="val 177872"/>
                <a:gd name="f16" fmla="val 17933"/>
                <a:gd name="f17" fmla="val 177745"/>
                <a:gd name="f18" fmla="val 17959"/>
                <a:gd name="f19" fmla="val 177605"/>
                <a:gd name="f20" fmla="val 17985"/>
                <a:gd name="f21" fmla="val 177465"/>
                <a:gd name="f22" fmla="val 19129"/>
                <a:gd name="f23" fmla="val 172253"/>
                <a:gd name="f24" fmla="val 19892"/>
                <a:gd name="f25" fmla="val 168058"/>
                <a:gd name="f26" fmla="val 51297"/>
                <a:gd name="f27" fmla="val 10551"/>
                <a:gd name="f28" fmla="val 52060"/>
                <a:gd name="f29" fmla="val 6865"/>
                <a:gd name="f30" fmla="val 3814"/>
                <a:gd name="f31" fmla="val 51233"/>
                <a:gd name="f32" fmla="val 8657"/>
                <a:gd name="f33" fmla="val 46631"/>
                <a:gd name="f34" fmla="val 11911"/>
                <a:gd name="f35" fmla="val 41786"/>
                <a:gd name="f36" fmla="val 11085"/>
                <a:gd name="f37" fmla="val 41735"/>
                <a:gd name="f38" fmla="val 41685"/>
                <a:gd name="f39" fmla="val 11073"/>
                <a:gd name="f40" fmla="val 41634"/>
                <a:gd name="f41" fmla="val 11060"/>
                <a:gd name="f42" fmla="val 36802"/>
                <a:gd name="f43" fmla="val 9750"/>
                <a:gd name="f44" fmla="val 33840"/>
                <a:gd name="f45" fmla="val 4894"/>
                <a:gd name="f46" fmla="val 34895"/>
                <a:gd name="f47" fmla="val 184"/>
                <a:gd name="f48" fmla="val 173651"/>
                <a:gd name="f49" fmla="val -833"/>
                <a:gd name="f50" fmla="val 178736"/>
                <a:gd name="f51" fmla="val 2473"/>
                <a:gd name="f52" fmla="val 183694"/>
                <a:gd name="f53" fmla="+- 0 0 -90"/>
                <a:gd name="f54" fmla="*/ f3 1 52059"/>
                <a:gd name="f55" fmla="*/ f4 1 184889"/>
                <a:gd name="f56" fmla="val f5"/>
                <a:gd name="f57" fmla="val f6"/>
                <a:gd name="f58" fmla="val f7"/>
                <a:gd name="f59" fmla="*/ f53 f0 1"/>
                <a:gd name="f60" fmla="+- f58 0 f56"/>
                <a:gd name="f61" fmla="+- f57 0 f56"/>
                <a:gd name="f62" fmla="*/ f59 1 f2"/>
                <a:gd name="f63" fmla="*/ f61 1 52059"/>
                <a:gd name="f64" fmla="*/ f60 1 184889"/>
                <a:gd name="f65" fmla="*/ 7559 f61 1"/>
                <a:gd name="f66" fmla="*/ 184711 f60 1"/>
                <a:gd name="f67" fmla="*/ 17908 f61 1"/>
                <a:gd name="f68" fmla="*/ 177872 f60 1"/>
                <a:gd name="f69" fmla="*/ 17985 f61 1"/>
                <a:gd name="f70" fmla="*/ 177465 f60 1"/>
                <a:gd name="f71" fmla="*/ 19129 f61 1"/>
                <a:gd name="f72" fmla="*/ 172253 f60 1"/>
                <a:gd name="f73" fmla="*/ 19892 f61 1"/>
                <a:gd name="f74" fmla="*/ 168058 f60 1"/>
                <a:gd name="f75" fmla="*/ 51297 f61 1"/>
                <a:gd name="f76" fmla="*/ 10551 f60 1"/>
                <a:gd name="f77" fmla="*/ 52060 f61 1"/>
                <a:gd name="f78" fmla="*/ 6865 f60 1"/>
                <a:gd name="f79" fmla="*/ 3814 f60 1"/>
                <a:gd name="f80" fmla="*/ 41786 f61 1"/>
                <a:gd name="f81" fmla="*/ 11085 f60 1"/>
                <a:gd name="f82" fmla="*/ 41634 f61 1"/>
                <a:gd name="f83" fmla="*/ 11060 f60 1"/>
                <a:gd name="f84" fmla="*/ 34895 f61 1"/>
                <a:gd name="f85" fmla="*/ 0 f60 1"/>
                <a:gd name="f86" fmla="*/ 184 f61 1"/>
                <a:gd name="f87" fmla="*/ 173651 f60 1"/>
                <a:gd name="f88" fmla="+- f62 0 f1"/>
                <a:gd name="f89" fmla="*/ f65 1 52059"/>
                <a:gd name="f90" fmla="*/ f66 1 184889"/>
                <a:gd name="f91" fmla="*/ f67 1 52059"/>
                <a:gd name="f92" fmla="*/ f68 1 184889"/>
                <a:gd name="f93" fmla="*/ f69 1 52059"/>
                <a:gd name="f94" fmla="*/ f70 1 184889"/>
                <a:gd name="f95" fmla="*/ f71 1 52059"/>
                <a:gd name="f96" fmla="*/ f72 1 184889"/>
                <a:gd name="f97" fmla="*/ f73 1 52059"/>
                <a:gd name="f98" fmla="*/ f74 1 184889"/>
                <a:gd name="f99" fmla="*/ f75 1 52059"/>
                <a:gd name="f100" fmla="*/ f76 1 184889"/>
                <a:gd name="f101" fmla="*/ f77 1 52059"/>
                <a:gd name="f102" fmla="*/ f78 1 184889"/>
                <a:gd name="f103" fmla="*/ f79 1 184889"/>
                <a:gd name="f104" fmla="*/ f80 1 52059"/>
                <a:gd name="f105" fmla="*/ f81 1 184889"/>
                <a:gd name="f106" fmla="*/ f82 1 52059"/>
                <a:gd name="f107" fmla="*/ f83 1 184889"/>
                <a:gd name="f108" fmla="*/ f84 1 52059"/>
                <a:gd name="f109" fmla="*/ f85 1 184889"/>
                <a:gd name="f110" fmla="*/ f86 1 52059"/>
                <a:gd name="f111" fmla="*/ f87 1 184889"/>
                <a:gd name="f112" fmla="*/ f56 1 f63"/>
                <a:gd name="f113" fmla="*/ f57 1 f63"/>
                <a:gd name="f114" fmla="*/ f56 1 f64"/>
                <a:gd name="f115" fmla="*/ f58 1 f64"/>
                <a:gd name="f116" fmla="*/ f89 1 f63"/>
                <a:gd name="f117" fmla="*/ f90 1 f64"/>
                <a:gd name="f118" fmla="*/ f91 1 f63"/>
                <a:gd name="f119" fmla="*/ f92 1 f64"/>
                <a:gd name="f120" fmla="*/ f93 1 f63"/>
                <a:gd name="f121" fmla="*/ f94 1 f64"/>
                <a:gd name="f122" fmla="*/ f95 1 f63"/>
                <a:gd name="f123" fmla="*/ f96 1 f64"/>
                <a:gd name="f124" fmla="*/ f97 1 f63"/>
                <a:gd name="f125" fmla="*/ f98 1 f64"/>
                <a:gd name="f126" fmla="*/ f99 1 f63"/>
                <a:gd name="f127" fmla="*/ f100 1 f64"/>
                <a:gd name="f128" fmla="*/ f101 1 f63"/>
                <a:gd name="f129" fmla="*/ f102 1 f64"/>
                <a:gd name="f130" fmla="*/ f103 1 f64"/>
                <a:gd name="f131" fmla="*/ f104 1 f63"/>
                <a:gd name="f132" fmla="*/ f105 1 f64"/>
                <a:gd name="f133" fmla="*/ f106 1 f63"/>
                <a:gd name="f134" fmla="*/ f107 1 f64"/>
                <a:gd name="f135" fmla="*/ f108 1 f63"/>
                <a:gd name="f136" fmla="*/ f109 1 f64"/>
                <a:gd name="f137" fmla="*/ f110 1 f63"/>
                <a:gd name="f138" fmla="*/ f111 1 f64"/>
                <a:gd name="f139" fmla="*/ f112 f54 1"/>
                <a:gd name="f140" fmla="*/ f113 f54 1"/>
                <a:gd name="f141" fmla="*/ f115 f55 1"/>
                <a:gd name="f142" fmla="*/ f114 f55 1"/>
                <a:gd name="f143" fmla="*/ f116 f54 1"/>
                <a:gd name="f144" fmla="*/ f117 f55 1"/>
                <a:gd name="f145" fmla="*/ f118 f54 1"/>
                <a:gd name="f146" fmla="*/ f119 f55 1"/>
                <a:gd name="f147" fmla="*/ f120 f54 1"/>
                <a:gd name="f148" fmla="*/ f121 f55 1"/>
                <a:gd name="f149" fmla="*/ f122 f54 1"/>
                <a:gd name="f150" fmla="*/ f123 f55 1"/>
                <a:gd name="f151" fmla="*/ f124 f54 1"/>
                <a:gd name="f152" fmla="*/ f125 f55 1"/>
                <a:gd name="f153" fmla="*/ f126 f54 1"/>
                <a:gd name="f154" fmla="*/ f127 f55 1"/>
                <a:gd name="f155" fmla="*/ f128 f54 1"/>
                <a:gd name="f156" fmla="*/ f129 f55 1"/>
                <a:gd name="f157" fmla="*/ f130 f55 1"/>
                <a:gd name="f158" fmla="*/ f131 f54 1"/>
                <a:gd name="f159" fmla="*/ f132 f55 1"/>
                <a:gd name="f160" fmla="*/ f133 f54 1"/>
                <a:gd name="f161" fmla="*/ f134 f55 1"/>
                <a:gd name="f162" fmla="*/ f135 f54 1"/>
                <a:gd name="f163" fmla="*/ f136 f55 1"/>
                <a:gd name="f164" fmla="*/ f137 f54 1"/>
                <a:gd name="f165" fmla="*/ f138 f55 1"/>
              </a:gdLst>
              <a:ahLst/>
              <a:cxnLst>
                <a:cxn ang="3cd4">
                  <a:pos x="hc" y="t"/>
                </a:cxn>
                <a:cxn ang="0">
                  <a:pos x="r" y="vc"/>
                </a:cxn>
                <a:cxn ang="cd4">
                  <a:pos x="hc" y="b"/>
                </a:cxn>
                <a:cxn ang="cd2">
                  <a:pos x="l" y="vc"/>
                </a:cxn>
                <a:cxn ang="f88">
                  <a:pos x="f143" y="f144"/>
                </a:cxn>
                <a:cxn ang="f88">
                  <a:pos x="f145" y="f146"/>
                </a:cxn>
                <a:cxn ang="f88">
                  <a:pos x="f147" y="f148"/>
                </a:cxn>
                <a:cxn ang="f88">
                  <a:pos x="f149" y="f150"/>
                </a:cxn>
                <a:cxn ang="f88">
                  <a:pos x="f151" y="f152"/>
                </a:cxn>
                <a:cxn ang="f88">
                  <a:pos x="f153" y="f154"/>
                </a:cxn>
                <a:cxn ang="f88">
                  <a:pos x="f155" y="f156"/>
                </a:cxn>
                <a:cxn ang="f88">
                  <a:pos x="f155" y="f157"/>
                </a:cxn>
                <a:cxn ang="f88">
                  <a:pos x="f158" y="f159"/>
                </a:cxn>
                <a:cxn ang="f88">
                  <a:pos x="f160" y="f161"/>
                </a:cxn>
                <a:cxn ang="f88">
                  <a:pos x="f162" y="f163"/>
                </a:cxn>
                <a:cxn ang="f88">
                  <a:pos x="f164" y="f165"/>
                </a:cxn>
                <a:cxn ang="f88">
                  <a:pos x="f143" y="f144"/>
                </a:cxn>
              </a:cxnLst>
              <a:rect l="f139" t="f142" r="f140" b="f141"/>
              <a:pathLst>
                <a:path w="52059" h="184889">
                  <a:moveTo>
                    <a:pt x="f8" y="f9"/>
                  </a:moveTo>
                  <a:cubicBezTo>
                    <a:pt x="f10" y="f11"/>
                    <a:pt x="f12" y="f13"/>
                    <a:pt x="f14" y="f15"/>
                  </a:cubicBezTo>
                  <a:cubicBezTo>
                    <a:pt x="f16" y="f17"/>
                    <a:pt x="f18" y="f19"/>
                    <a:pt x="f20" y="f21"/>
                  </a:cubicBezTo>
                  <a:lnTo>
                    <a:pt x="f22" y="f23"/>
                  </a:lnTo>
                  <a:lnTo>
                    <a:pt x="f24" y="f25"/>
                  </a:lnTo>
                  <a:lnTo>
                    <a:pt x="f26" y="f27"/>
                  </a:lnTo>
                  <a:lnTo>
                    <a:pt x="f28" y="f29"/>
                  </a:lnTo>
                  <a:lnTo>
                    <a:pt x="f28" y="f30"/>
                  </a:lnTo>
                  <a:cubicBezTo>
                    <a:pt x="f31" y="f32"/>
                    <a:pt x="f33" y="f34"/>
                    <a:pt x="f35" y="f36"/>
                  </a:cubicBezTo>
                  <a:cubicBezTo>
                    <a:pt x="f37" y="f36"/>
                    <a:pt x="f38" y="f39"/>
                    <a:pt x="f40" y="f41"/>
                  </a:cubicBezTo>
                  <a:cubicBezTo>
                    <a:pt x="f42" y="f43"/>
                    <a:pt x="f44" y="f45"/>
                    <a:pt x="f46" y="f5"/>
                  </a:cubicBezTo>
                  <a:lnTo>
                    <a:pt x="f47"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7" name="Freeform: Shape 651">
              <a:extLst>
                <a:ext uri="{FF2B5EF4-FFF2-40B4-BE49-F238E27FC236}">
                  <a16:creationId xmlns:a16="http://schemas.microsoft.com/office/drawing/2014/main" id="{301F8CE8-139D-BB11-0725-B367B84879CD}"/>
                </a:ext>
              </a:extLst>
            </p:cNvPr>
            <p:cNvSpPr/>
            <p:nvPr/>
          </p:nvSpPr>
          <p:spPr>
            <a:xfrm flipH="1">
              <a:off x="11805224" y="4866729"/>
              <a:ext cx="124861" cy="75684"/>
            </a:xfrm>
            <a:custGeom>
              <a:avLst/>
              <a:gdLst>
                <a:gd name="f0" fmla="val 10800000"/>
                <a:gd name="f1" fmla="val 5400000"/>
                <a:gd name="f2" fmla="val 180"/>
                <a:gd name="f3" fmla="val w"/>
                <a:gd name="f4" fmla="val h"/>
                <a:gd name="f5" fmla="val 0"/>
                <a:gd name="f6" fmla="val 124857"/>
                <a:gd name="f7" fmla="val 75689"/>
                <a:gd name="f8" fmla="val 112652"/>
                <a:gd name="f9" fmla="val 12712"/>
                <a:gd name="f10" fmla="val 110460"/>
                <a:gd name="f11" fmla="val 8060"/>
                <a:gd name="f12" fmla="val 112237"/>
                <a:gd name="f13" fmla="val 2517"/>
                <a:gd name="f14" fmla="val 116720"/>
                <a:gd name="f15" fmla="val 115830"/>
                <a:gd name="f16" fmla="val 112906"/>
                <a:gd name="f17" fmla="val 1526"/>
                <a:gd name="f18" fmla="val 5086"/>
                <a:gd name="f19" fmla="val 57842"/>
                <a:gd name="f20" fmla="val 494"/>
                <a:gd name="f21" fmla="val 60270"/>
                <a:gd name="f22" fmla="val -1314"/>
                <a:gd name="f23" fmla="val 65914"/>
                <a:gd name="f24" fmla="val 1017"/>
                <a:gd name="f25" fmla="val 70554"/>
                <a:gd name="f26" fmla="val 2955"/>
                <a:gd name="f27" fmla="val 74914"/>
                <a:gd name="f28" fmla="val 8063"/>
                <a:gd name="f29" fmla="val 76885"/>
                <a:gd name="f30" fmla="val 12428"/>
                <a:gd name="f31" fmla="val 74940"/>
                <a:gd name="f32" fmla="val 12567"/>
                <a:gd name="f33" fmla="val 74889"/>
                <a:gd name="f34" fmla="val 12705"/>
                <a:gd name="f35" fmla="val 74813"/>
                <a:gd name="f36" fmla="val 12842"/>
                <a:gd name="f37" fmla="val 74749"/>
                <a:gd name="f38" fmla="val 124858"/>
                <a:gd name="f39" fmla="val 17289"/>
                <a:gd name="f40" fmla="val 120558"/>
                <a:gd name="f41" fmla="val 19526"/>
                <a:gd name="f42" fmla="val 115262"/>
                <a:gd name="f43" fmla="val 17848"/>
                <a:gd name="f44" fmla="val 113029"/>
                <a:gd name="f45" fmla="val 13539"/>
                <a:gd name="f46" fmla="val 112889"/>
                <a:gd name="f47" fmla="val 13272"/>
                <a:gd name="f48" fmla="val 112764"/>
                <a:gd name="f49" fmla="val 12992"/>
                <a:gd name="f50" fmla="+- 0 0 -90"/>
                <a:gd name="f51" fmla="*/ f3 1 124857"/>
                <a:gd name="f52" fmla="*/ f4 1 75689"/>
                <a:gd name="f53" fmla="val f5"/>
                <a:gd name="f54" fmla="val f6"/>
                <a:gd name="f55" fmla="val f7"/>
                <a:gd name="f56" fmla="*/ f50 f0 1"/>
                <a:gd name="f57" fmla="+- f55 0 f53"/>
                <a:gd name="f58" fmla="+- f54 0 f53"/>
                <a:gd name="f59" fmla="*/ f56 1 f2"/>
                <a:gd name="f60" fmla="*/ f58 1 124857"/>
                <a:gd name="f61" fmla="*/ f57 1 75689"/>
                <a:gd name="f62" fmla="*/ 112652 f58 1"/>
                <a:gd name="f63" fmla="*/ 12712 f57 1"/>
                <a:gd name="f64" fmla="*/ 116720 f58 1"/>
                <a:gd name="f65" fmla="*/ 0 f57 1"/>
                <a:gd name="f66" fmla="*/ 115830 f58 1"/>
                <a:gd name="f67" fmla="*/ 112906 f58 1"/>
                <a:gd name="f68" fmla="*/ 1526 f57 1"/>
                <a:gd name="f69" fmla="*/ 5086 f58 1"/>
                <a:gd name="f70" fmla="*/ 57842 f57 1"/>
                <a:gd name="f71" fmla="*/ 1017 f58 1"/>
                <a:gd name="f72" fmla="*/ 70554 f57 1"/>
                <a:gd name="f73" fmla="*/ 12428 f58 1"/>
                <a:gd name="f74" fmla="*/ 74940 f57 1"/>
                <a:gd name="f75" fmla="*/ 12842 f58 1"/>
                <a:gd name="f76" fmla="*/ 74749 f57 1"/>
                <a:gd name="f77" fmla="*/ 124858 f58 1"/>
                <a:gd name="f78" fmla="*/ 17289 f57 1"/>
                <a:gd name="f79" fmla="*/ 113029 f58 1"/>
                <a:gd name="f80" fmla="*/ 13539 f57 1"/>
                <a:gd name="f81" fmla="+- f59 0 f1"/>
                <a:gd name="f82" fmla="*/ f62 1 124857"/>
                <a:gd name="f83" fmla="*/ f63 1 75689"/>
                <a:gd name="f84" fmla="*/ f64 1 124857"/>
                <a:gd name="f85" fmla="*/ f65 1 75689"/>
                <a:gd name="f86" fmla="*/ f66 1 124857"/>
                <a:gd name="f87" fmla="*/ f67 1 124857"/>
                <a:gd name="f88" fmla="*/ f68 1 75689"/>
                <a:gd name="f89" fmla="*/ f69 1 124857"/>
                <a:gd name="f90" fmla="*/ f70 1 75689"/>
                <a:gd name="f91" fmla="*/ f71 1 124857"/>
                <a:gd name="f92" fmla="*/ f72 1 75689"/>
                <a:gd name="f93" fmla="*/ f73 1 124857"/>
                <a:gd name="f94" fmla="*/ f74 1 75689"/>
                <a:gd name="f95" fmla="*/ f75 1 124857"/>
                <a:gd name="f96" fmla="*/ f76 1 75689"/>
                <a:gd name="f97" fmla="*/ f77 1 124857"/>
                <a:gd name="f98" fmla="*/ f78 1 75689"/>
                <a:gd name="f99" fmla="*/ f79 1 124857"/>
                <a:gd name="f100" fmla="*/ f80 1 75689"/>
                <a:gd name="f101" fmla="*/ f53 1 f60"/>
                <a:gd name="f102" fmla="*/ f54 1 f60"/>
                <a:gd name="f103" fmla="*/ f53 1 f61"/>
                <a:gd name="f104" fmla="*/ f55 1 f61"/>
                <a:gd name="f105" fmla="*/ f82 1 f60"/>
                <a:gd name="f106" fmla="*/ f83 1 f61"/>
                <a:gd name="f107" fmla="*/ f84 1 f60"/>
                <a:gd name="f108" fmla="*/ f85 1 f61"/>
                <a:gd name="f109" fmla="*/ f86 1 f60"/>
                <a:gd name="f110" fmla="*/ f87 1 f60"/>
                <a:gd name="f111" fmla="*/ f88 1 f61"/>
                <a:gd name="f112" fmla="*/ f89 1 f60"/>
                <a:gd name="f113" fmla="*/ f90 1 f61"/>
                <a:gd name="f114" fmla="*/ f91 1 f60"/>
                <a:gd name="f115" fmla="*/ f92 1 f61"/>
                <a:gd name="f116" fmla="*/ f93 1 f60"/>
                <a:gd name="f117" fmla="*/ f94 1 f61"/>
                <a:gd name="f118" fmla="*/ f95 1 f60"/>
                <a:gd name="f119" fmla="*/ f96 1 f61"/>
                <a:gd name="f120" fmla="*/ f97 1 f60"/>
                <a:gd name="f121" fmla="*/ f98 1 f61"/>
                <a:gd name="f122" fmla="*/ f99 1 f60"/>
                <a:gd name="f123" fmla="*/ f100 1 f61"/>
                <a:gd name="f124" fmla="*/ f101 f51 1"/>
                <a:gd name="f125" fmla="*/ f102 f51 1"/>
                <a:gd name="f126" fmla="*/ f104 f52 1"/>
                <a:gd name="f127" fmla="*/ f103 f52 1"/>
                <a:gd name="f128" fmla="*/ f105 f51 1"/>
                <a:gd name="f129" fmla="*/ f106 f52 1"/>
                <a:gd name="f130" fmla="*/ f107 f51 1"/>
                <a:gd name="f131" fmla="*/ f108 f52 1"/>
                <a:gd name="f132" fmla="*/ f109 f51 1"/>
                <a:gd name="f133" fmla="*/ f110 f51 1"/>
                <a:gd name="f134" fmla="*/ f111 f52 1"/>
                <a:gd name="f135" fmla="*/ f112 f51 1"/>
                <a:gd name="f136" fmla="*/ f113 f52 1"/>
                <a:gd name="f137" fmla="*/ f114 f51 1"/>
                <a:gd name="f138" fmla="*/ f115 f52 1"/>
                <a:gd name="f139" fmla="*/ f116 f51 1"/>
                <a:gd name="f140" fmla="*/ f117 f52 1"/>
                <a:gd name="f141" fmla="*/ f118 f51 1"/>
                <a:gd name="f142" fmla="*/ f119 f52 1"/>
                <a:gd name="f143" fmla="*/ f120 f51 1"/>
                <a:gd name="f144" fmla="*/ f121 f52 1"/>
                <a:gd name="f145" fmla="*/ f122 f51 1"/>
                <a:gd name="f146" fmla="*/ f123 f52 1"/>
              </a:gdLst>
              <a:ahLst/>
              <a:cxnLst>
                <a:cxn ang="3cd4">
                  <a:pos x="hc" y="t"/>
                </a:cxn>
                <a:cxn ang="0">
                  <a:pos x="r" y="vc"/>
                </a:cxn>
                <a:cxn ang="cd4">
                  <a:pos x="hc" y="b"/>
                </a:cxn>
                <a:cxn ang="cd2">
                  <a:pos x="l" y="vc"/>
                </a:cxn>
                <a:cxn ang="f81">
                  <a:pos x="f128" y="f129"/>
                </a:cxn>
                <a:cxn ang="f81">
                  <a:pos x="f130" y="f131"/>
                </a:cxn>
                <a:cxn ang="f81">
                  <a:pos x="f132" y="f131"/>
                </a:cxn>
                <a:cxn ang="f81">
                  <a:pos x="f133" y="f134"/>
                </a:cxn>
                <a:cxn ang="f81">
                  <a:pos x="f135" y="f136"/>
                </a:cxn>
                <a:cxn ang="f81">
                  <a:pos x="f137" y="f138"/>
                </a:cxn>
                <a:cxn ang="f81">
                  <a:pos x="f139" y="f140"/>
                </a:cxn>
                <a:cxn ang="f81">
                  <a:pos x="f141" y="f142"/>
                </a:cxn>
                <a:cxn ang="f81">
                  <a:pos x="f143" y="f144"/>
                </a:cxn>
                <a:cxn ang="f81">
                  <a:pos x="f145" y="f146"/>
                </a:cxn>
                <a:cxn ang="f81">
                  <a:pos x="f128" y="f129"/>
                </a:cxn>
              </a:cxnLst>
              <a:rect l="f124" t="f127" r="f125" b="f126"/>
              <a:pathLst>
                <a:path w="124857" h="75689">
                  <a:moveTo>
                    <a:pt x="f8" y="f9"/>
                  </a:moveTo>
                  <a:cubicBezTo>
                    <a:pt x="f10" y="f11"/>
                    <a:pt x="f12" y="f13"/>
                    <a:pt x="f14" y="f5"/>
                  </a:cubicBezTo>
                  <a:lnTo>
                    <a:pt x="f15" y="f5"/>
                  </a:lnTo>
                  <a:lnTo>
                    <a:pt x="f16" y="f17"/>
                  </a:lnTo>
                  <a:lnTo>
                    <a:pt x="f18" y="f19"/>
                  </a:lnTo>
                  <a:cubicBezTo>
                    <a:pt x="f20" y="f21"/>
                    <a:pt x="f22" y="f23"/>
                    <a:pt x="f24" y="f25"/>
                  </a:cubicBezTo>
                  <a:cubicBezTo>
                    <a:pt x="f26" y="f27"/>
                    <a:pt x="f28" y="f29"/>
                    <a:pt x="f30" y="f31"/>
                  </a:cubicBezTo>
                  <a:cubicBezTo>
                    <a:pt x="f32" y="f33"/>
                    <a:pt x="f34" y="f35"/>
                    <a:pt x="f36" y="f37"/>
                  </a:cubicBez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8" name="Freeform: Shape 652">
              <a:extLst>
                <a:ext uri="{FF2B5EF4-FFF2-40B4-BE49-F238E27FC236}">
                  <a16:creationId xmlns:a16="http://schemas.microsoft.com/office/drawing/2014/main" id="{6C7E2B4A-FEF6-A88C-5F40-6944B9D301B1}"/>
                </a:ext>
              </a:extLst>
            </p:cNvPr>
            <p:cNvSpPr/>
            <p:nvPr/>
          </p:nvSpPr>
          <p:spPr>
            <a:xfrm flipH="1">
              <a:off x="11595259" y="4760979"/>
              <a:ext cx="223104" cy="124422"/>
            </a:xfrm>
            <a:custGeom>
              <a:avLst/>
              <a:gdLst>
                <a:gd name="f0" fmla="val 10800000"/>
                <a:gd name="f1" fmla="val 5400000"/>
                <a:gd name="f2" fmla="val 180"/>
                <a:gd name="f3" fmla="val w"/>
                <a:gd name="f4" fmla="val h"/>
                <a:gd name="f5" fmla="val 0"/>
                <a:gd name="f6" fmla="val 223101"/>
                <a:gd name="f7" fmla="val 124426"/>
                <a:gd name="f8" fmla="val 220900"/>
                <a:gd name="f9" fmla="val 15241"/>
                <a:gd name="f10" fmla="val 221790"/>
                <a:gd name="f11" fmla="val 14224"/>
                <a:gd name="f12" fmla="val 222160"/>
                <a:gd name="f13" fmla="val 13766"/>
                <a:gd name="f14" fmla="val 222460"/>
                <a:gd name="f15" fmla="val 13245"/>
                <a:gd name="f16" fmla="val 222680"/>
                <a:gd name="f17" fmla="val 12699"/>
                <a:gd name="f18" fmla="val 222753"/>
                <a:gd name="f19" fmla="val 12101"/>
                <a:gd name="f20" fmla="val 11516"/>
                <a:gd name="f21" fmla="val 10919"/>
                <a:gd name="f22" fmla="val 223242"/>
                <a:gd name="f23" fmla="val 9050"/>
                <a:gd name="f24" fmla="val 7067"/>
                <a:gd name="f25" fmla="val 5198"/>
                <a:gd name="f26" fmla="val 220704"/>
                <a:gd name="f27" fmla="val 774"/>
                <a:gd name="f28" fmla="val 215517"/>
                <a:gd name="f29" fmla="val -1209"/>
                <a:gd name="f30" fmla="val 211092"/>
                <a:gd name="f31" fmla="val 762"/>
                <a:gd name="f32" fmla="val 211013"/>
                <a:gd name="f33" fmla="val 800"/>
                <a:gd name="f34" fmla="val 210934"/>
                <a:gd name="f35" fmla="val 838"/>
                <a:gd name="f36" fmla="val 210855"/>
                <a:gd name="f37" fmla="val 876"/>
                <a:gd name="f38" fmla="val 206024"/>
                <a:gd name="f39" fmla="val 3419"/>
                <a:gd name="f40" fmla="val 5005"/>
                <a:gd name="f41" fmla="val 106516"/>
                <a:gd name="f42" fmla="val 522"/>
                <a:gd name="f43" fmla="val 109033"/>
                <a:gd name="f44" fmla="val -1256"/>
                <a:gd name="f45" fmla="val 114576"/>
                <a:gd name="f46" fmla="val 936"/>
                <a:gd name="f47" fmla="val 119229"/>
                <a:gd name="f48" fmla="val 2912"/>
                <a:gd name="f49" fmla="val 123652"/>
                <a:gd name="f50" fmla="val 8101"/>
                <a:gd name="f51" fmla="val 125636"/>
                <a:gd name="f52" fmla="val 12525"/>
                <a:gd name="f53" fmla="val 123665"/>
                <a:gd name="f54" fmla="val 12603"/>
                <a:gd name="f55" fmla="val 123627"/>
                <a:gd name="f56" fmla="val 12682"/>
                <a:gd name="f57" fmla="val 123589"/>
                <a:gd name="f58" fmla="val 12761"/>
                <a:gd name="f59" fmla="val 123551"/>
                <a:gd name="f60" fmla="val 218611"/>
                <a:gd name="f61" fmla="val 17911"/>
                <a:gd name="f62" fmla="val 219501"/>
                <a:gd name="f63" fmla="val 17148"/>
                <a:gd name="f64" fmla="val 220114"/>
                <a:gd name="f65" fmla="val 16640"/>
                <a:gd name="f66" fmla="val 220595"/>
                <a:gd name="f67" fmla="val 15978"/>
                <a:gd name="f68" fmla="+- 0 0 -90"/>
                <a:gd name="f69" fmla="*/ f3 1 223101"/>
                <a:gd name="f70" fmla="*/ f4 1 124426"/>
                <a:gd name="f71" fmla="val f5"/>
                <a:gd name="f72" fmla="val f6"/>
                <a:gd name="f73" fmla="val f7"/>
                <a:gd name="f74" fmla="*/ f68 f0 1"/>
                <a:gd name="f75" fmla="+- f73 0 f71"/>
                <a:gd name="f76" fmla="+- f72 0 f71"/>
                <a:gd name="f77" fmla="*/ f74 1 f2"/>
                <a:gd name="f78" fmla="*/ f76 1 223101"/>
                <a:gd name="f79" fmla="*/ f75 1 124426"/>
                <a:gd name="f80" fmla="*/ 220900 f76 1"/>
                <a:gd name="f81" fmla="*/ 15241 f75 1"/>
                <a:gd name="f82" fmla="*/ 221790 f76 1"/>
                <a:gd name="f83" fmla="*/ 14224 f75 1"/>
                <a:gd name="f84" fmla="*/ 222680 f76 1"/>
                <a:gd name="f85" fmla="*/ 12699 f75 1"/>
                <a:gd name="f86" fmla="*/ 10919 f75 1"/>
                <a:gd name="f87" fmla="*/ 5198 f75 1"/>
                <a:gd name="f88" fmla="*/ 211092 f76 1"/>
                <a:gd name="f89" fmla="*/ 762 f75 1"/>
                <a:gd name="f90" fmla="*/ 210855 f76 1"/>
                <a:gd name="f91" fmla="*/ 876 f75 1"/>
                <a:gd name="f92" fmla="*/ 206024 f76 1"/>
                <a:gd name="f93" fmla="*/ 3419 f75 1"/>
                <a:gd name="f94" fmla="*/ 5005 f76 1"/>
                <a:gd name="f95" fmla="*/ 106516 f75 1"/>
                <a:gd name="f96" fmla="*/ 936 f76 1"/>
                <a:gd name="f97" fmla="*/ 119229 f75 1"/>
                <a:gd name="f98" fmla="*/ 12525 f76 1"/>
                <a:gd name="f99" fmla="*/ 123665 f75 1"/>
                <a:gd name="f100" fmla="*/ 12761 f76 1"/>
                <a:gd name="f101" fmla="*/ 123551 f75 1"/>
                <a:gd name="f102" fmla="*/ 218611 f76 1"/>
                <a:gd name="f103" fmla="*/ 17911 f75 1"/>
                <a:gd name="f104" fmla="*/ 219501 f76 1"/>
                <a:gd name="f105" fmla="*/ 17148 f75 1"/>
                <a:gd name="f106" fmla="+- f77 0 f1"/>
                <a:gd name="f107" fmla="*/ f80 1 223101"/>
                <a:gd name="f108" fmla="*/ f81 1 124426"/>
                <a:gd name="f109" fmla="*/ f82 1 223101"/>
                <a:gd name="f110" fmla="*/ f83 1 124426"/>
                <a:gd name="f111" fmla="*/ f84 1 223101"/>
                <a:gd name="f112" fmla="*/ f85 1 124426"/>
                <a:gd name="f113" fmla="*/ f86 1 124426"/>
                <a:gd name="f114" fmla="*/ f87 1 124426"/>
                <a:gd name="f115" fmla="*/ f88 1 223101"/>
                <a:gd name="f116" fmla="*/ f89 1 124426"/>
                <a:gd name="f117" fmla="*/ f90 1 223101"/>
                <a:gd name="f118" fmla="*/ f91 1 124426"/>
                <a:gd name="f119" fmla="*/ f92 1 223101"/>
                <a:gd name="f120" fmla="*/ f93 1 124426"/>
                <a:gd name="f121" fmla="*/ f94 1 223101"/>
                <a:gd name="f122" fmla="*/ f95 1 124426"/>
                <a:gd name="f123" fmla="*/ f96 1 223101"/>
                <a:gd name="f124" fmla="*/ f97 1 124426"/>
                <a:gd name="f125" fmla="*/ f98 1 223101"/>
                <a:gd name="f126" fmla="*/ f99 1 124426"/>
                <a:gd name="f127" fmla="*/ f100 1 223101"/>
                <a:gd name="f128" fmla="*/ f101 1 124426"/>
                <a:gd name="f129" fmla="*/ f102 1 223101"/>
                <a:gd name="f130" fmla="*/ f103 1 124426"/>
                <a:gd name="f131" fmla="*/ f104 1 223101"/>
                <a:gd name="f132" fmla="*/ f105 1 124426"/>
                <a:gd name="f133" fmla="*/ f71 1 f78"/>
                <a:gd name="f134" fmla="*/ f72 1 f78"/>
                <a:gd name="f135" fmla="*/ f71 1 f79"/>
                <a:gd name="f136" fmla="*/ f73 1 f79"/>
                <a:gd name="f137" fmla="*/ f107 1 f78"/>
                <a:gd name="f138" fmla="*/ f108 1 f79"/>
                <a:gd name="f139" fmla="*/ f109 1 f78"/>
                <a:gd name="f140" fmla="*/ f110 1 f79"/>
                <a:gd name="f141" fmla="*/ f111 1 f78"/>
                <a:gd name="f142" fmla="*/ f112 1 f79"/>
                <a:gd name="f143" fmla="*/ f113 1 f79"/>
                <a:gd name="f144" fmla="*/ f114 1 f79"/>
                <a:gd name="f145" fmla="*/ f115 1 f78"/>
                <a:gd name="f146" fmla="*/ f116 1 f79"/>
                <a:gd name="f147" fmla="*/ f117 1 f78"/>
                <a:gd name="f148" fmla="*/ f118 1 f79"/>
                <a:gd name="f149" fmla="*/ f119 1 f78"/>
                <a:gd name="f150" fmla="*/ f120 1 f79"/>
                <a:gd name="f151" fmla="*/ f121 1 f78"/>
                <a:gd name="f152" fmla="*/ f122 1 f79"/>
                <a:gd name="f153" fmla="*/ f123 1 f78"/>
                <a:gd name="f154" fmla="*/ f124 1 f79"/>
                <a:gd name="f155" fmla="*/ f125 1 f78"/>
                <a:gd name="f156" fmla="*/ f126 1 f79"/>
                <a:gd name="f157" fmla="*/ f127 1 f78"/>
                <a:gd name="f158" fmla="*/ f128 1 f79"/>
                <a:gd name="f159" fmla="*/ f129 1 f78"/>
                <a:gd name="f160" fmla="*/ f130 1 f79"/>
                <a:gd name="f161" fmla="*/ f131 1 f78"/>
                <a:gd name="f162" fmla="*/ f132 1 f79"/>
                <a:gd name="f163" fmla="*/ f133 f69 1"/>
                <a:gd name="f164" fmla="*/ f134 f69 1"/>
                <a:gd name="f165" fmla="*/ f136 f70 1"/>
                <a:gd name="f166" fmla="*/ f135 f70 1"/>
                <a:gd name="f167" fmla="*/ f137 f69 1"/>
                <a:gd name="f168" fmla="*/ f138 f70 1"/>
                <a:gd name="f169" fmla="*/ f139 f69 1"/>
                <a:gd name="f170" fmla="*/ f140 f70 1"/>
                <a:gd name="f171" fmla="*/ f141 f69 1"/>
                <a:gd name="f172" fmla="*/ f142 f70 1"/>
                <a:gd name="f173" fmla="*/ f143 f70 1"/>
                <a:gd name="f174" fmla="*/ f144 f70 1"/>
                <a:gd name="f175" fmla="*/ f145 f69 1"/>
                <a:gd name="f176" fmla="*/ f146 f70 1"/>
                <a:gd name="f177" fmla="*/ f147 f69 1"/>
                <a:gd name="f178" fmla="*/ f148 f70 1"/>
                <a:gd name="f179" fmla="*/ f149 f69 1"/>
                <a:gd name="f180" fmla="*/ f150 f70 1"/>
                <a:gd name="f181" fmla="*/ f151 f69 1"/>
                <a:gd name="f182" fmla="*/ f152 f70 1"/>
                <a:gd name="f183" fmla="*/ f153 f69 1"/>
                <a:gd name="f184" fmla="*/ f154 f70 1"/>
                <a:gd name="f185" fmla="*/ f155 f69 1"/>
                <a:gd name="f186" fmla="*/ f156 f70 1"/>
                <a:gd name="f187" fmla="*/ f157 f69 1"/>
                <a:gd name="f188" fmla="*/ f158 f70 1"/>
                <a:gd name="f189" fmla="*/ f159 f69 1"/>
                <a:gd name="f190" fmla="*/ f160 f70 1"/>
                <a:gd name="f191" fmla="*/ f161 f69 1"/>
                <a:gd name="f192" fmla="*/ f162 f70 1"/>
              </a:gdLst>
              <a:ahLst/>
              <a:cxnLst>
                <a:cxn ang="3cd4">
                  <a:pos x="hc" y="t"/>
                </a:cxn>
                <a:cxn ang="0">
                  <a:pos x="r" y="vc"/>
                </a:cxn>
                <a:cxn ang="cd4">
                  <a:pos x="hc" y="b"/>
                </a:cxn>
                <a:cxn ang="cd2">
                  <a:pos x="l" y="vc"/>
                </a:cxn>
                <a:cxn ang="f106">
                  <a:pos x="f167" y="f168"/>
                </a:cxn>
                <a:cxn ang="f106">
                  <a:pos x="f169" y="f170"/>
                </a:cxn>
                <a:cxn ang="f106">
                  <a:pos x="f169" y="f170"/>
                </a:cxn>
                <a:cxn ang="f106">
                  <a:pos x="f171" y="f172"/>
                </a:cxn>
                <a:cxn ang="f106">
                  <a:pos x="f171" y="f173"/>
                </a:cxn>
                <a:cxn ang="f106">
                  <a:pos x="f171" y="f174"/>
                </a:cxn>
                <a:cxn ang="f106">
                  <a:pos x="f175" y="f176"/>
                </a:cxn>
                <a:cxn ang="f106">
                  <a:pos x="f177" y="f178"/>
                </a:cxn>
                <a:cxn ang="f106">
                  <a:pos x="f179" y="f180"/>
                </a:cxn>
                <a:cxn ang="f106">
                  <a:pos x="f181" y="f182"/>
                </a:cxn>
                <a:cxn ang="f106">
                  <a:pos x="f183" y="f184"/>
                </a:cxn>
                <a:cxn ang="f106">
                  <a:pos x="f185" y="f186"/>
                </a:cxn>
                <a:cxn ang="f106">
                  <a:pos x="f187" y="f188"/>
                </a:cxn>
                <a:cxn ang="f106">
                  <a:pos x="f189" y="f190"/>
                </a:cxn>
                <a:cxn ang="f106">
                  <a:pos x="f191" y="f192"/>
                </a:cxn>
                <a:cxn ang="f106">
                  <a:pos x="f191" y="f192"/>
                </a:cxn>
                <a:cxn ang="f106">
                  <a:pos x="f167" y="f168"/>
                </a:cxn>
              </a:cxnLst>
              <a:rect l="f163" t="f166" r="f164" b="f165"/>
              <a:pathLst>
                <a:path w="223101" h="124426">
                  <a:moveTo>
                    <a:pt x="f8" y="f9"/>
                  </a:moveTo>
                  <a:lnTo>
                    <a:pt x="f10" y="f11"/>
                  </a:lnTo>
                  <a:cubicBezTo>
                    <a:pt x="f10" y="f11"/>
                    <a:pt x="f10" y="f11"/>
                    <a:pt x="f10" y="f11"/>
                  </a:cubicBezTo>
                  <a:cubicBezTo>
                    <a:pt x="f12" y="f13"/>
                    <a:pt x="f14" y="f15"/>
                    <a:pt x="f16" y="f17"/>
                  </a:cubicBezTo>
                  <a:cubicBezTo>
                    <a:pt x="f18" y="f19"/>
                    <a:pt x="f18" y="f20"/>
                    <a:pt x="f16" y="f21"/>
                  </a:cubicBezTo>
                  <a:cubicBezTo>
                    <a:pt x="f22" y="f23"/>
                    <a:pt x="f22" y="f24"/>
                    <a:pt x="f16" y="f25"/>
                  </a:cubicBezTo>
                  <a:cubicBezTo>
                    <a:pt x="f26" y="f27"/>
                    <a:pt x="f28" y="f29"/>
                    <a:pt x="f30" y="f31"/>
                  </a:cubicBezTo>
                  <a:cubicBezTo>
                    <a:pt x="f32" y="f33"/>
                    <a:pt x="f34" y="f35"/>
                    <a:pt x="f36" y="f37"/>
                  </a:cubicBezTo>
                  <a:lnTo>
                    <a:pt x="f38" y="f39"/>
                  </a:lnTo>
                  <a:lnTo>
                    <a:pt x="f40" y="f41"/>
                  </a:lnTo>
                  <a:cubicBezTo>
                    <a:pt x="f42" y="f43"/>
                    <a:pt x="f44" y="f45"/>
                    <a:pt x="f46" y="f47"/>
                  </a:cubicBezTo>
                  <a:cubicBezTo>
                    <a:pt x="f48" y="f49"/>
                    <a:pt x="f50" y="f51"/>
                    <a:pt x="f52" y="f53"/>
                  </a:cubicBezTo>
                  <a:cubicBezTo>
                    <a:pt x="f54" y="f55"/>
                    <a:pt x="f56" y="f57"/>
                    <a:pt x="f58" y="f59"/>
                  </a:cubicBezTo>
                  <a:lnTo>
                    <a:pt x="f60" y="f61"/>
                  </a:lnTo>
                  <a:lnTo>
                    <a:pt x="f62" y="f63"/>
                  </a:lnTo>
                  <a:lnTo>
                    <a:pt x="f62" y="f63"/>
                  </a:ln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9" name="Freeform: Shape 653">
              <a:extLst>
                <a:ext uri="{FF2B5EF4-FFF2-40B4-BE49-F238E27FC236}">
                  <a16:creationId xmlns:a16="http://schemas.microsoft.com/office/drawing/2014/main" id="{C680C6EC-3344-EA49-844C-0AD526345F03}"/>
                </a:ext>
              </a:extLst>
            </p:cNvPr>
            <p:cNvSpPr/>
            <p:nvPr/>
          </p:nvSpPr>
          <p:spPr>
            <a:xfrm flipH="1">
              <a:off x="9771397" y="3293357"/>
              <a:ext cx="37874" cy="164079"/>
            </a:xfrm>
            <a:custGeom>
              <a:avLst/>
              <a:gdLst>
                <a:gd name="f0" fmla="val 10800000"/>
                <a:gd name="f1" fmla="val 5400000"/>
                <a:gd name="f2" fmla="val 180"/>
                <a:gd name="f3" fmla="val w"/>
                <a:gd name="f4" fmla="val h"/>
                <a:gd name="f5" fmla="val 0"/>
                <a:gd name="f6" fmla="val 37874"/>
                <a:gd name="f7" fmla="val 164076"/>
                <a:gd name="f8" fmla="val 161406"/>
                <a:gd name="f9" fmla="val 445"/>
                <a:gd name="f10" fmla="val 156588"/>
                <a:gd name="f11" fmla="val 4717"/>
                <a:gd name="f12" fmla="val 153029"/>
                <a:gd name="f13" fmla="val 9549"/>
                <a:gd name="f14" fmla="val 153487"/>
                <a:gd name="f15" fmla="val 9676"/>
                <a:gd name="f16" fmla="val 153499"/>
                <a:gd name="f17" fmla="val 9790"/>
                <a:gd name="f18" fmla="val 153512"/>
                <a:gd name="f19" fmla="val 9917"/>
                <a:gd name="f20" fmla="val 153525"/>
                <a:gd name="f21" fmla="val 14864"/>
                <a:gd name="f22" fmla="val 154427"/>
                <a:gd name="f23" fmla="val 18195"/>
                <a:gd name="f24" fmla="val 159105"/>
                <a:gd name="f25" fmla="val 17419"/>
                <a:gd name="f26" fmla="val 37763"/>
                <a:gd name="f27" fmla="val 15468"/>
                <a:gd name="f28" fmla="val 10637"/>
                <a:gd name="f29" fmla="val 38538"/>
                <a:gd name="f30" fmla="val 5667"/>
                <a:gd name="f31" fmla="val 35207"/>
                <a:gd name="f32" fmla="val 989"/>
                <a:gd name="f33" fmla="val 30261"/>
                <a:gd name="f34" fmla="val 86"/>
                <a:gd name="f35" fmla="val 28303"/>
                <a:gd name="f36" fmla="val -206"/>
                <a:gd name="f37" fmla="val 26307"/>
                <a:gd name="f38" fmla="val 252"/>
                <a:gd name="f39" fmla="val 24666"/>
                <a:gd name="f40" fmla="val 1357"/>
                <a:gd name="f41" fmla="val 23522"/>
                <a:gd name="f42" fmla="val 2120"/>
                <a:gd name="f43" fmla="val 21742"/>
                <a:gd name="f44" fmla="val 3582"/>
                <a:gd name="f45" fmla="val 20610"/>
                <a:gd name="f46" fmla="val 5680"/>
                <a:gd name="f47" fmla="val 20344"/>
                <a:gd name="f48" fmla="val 7968"/>
                <a:gd name="f49" fmla="+- 0 0 -90"/>
                <a:gd name="f50" fmla="*/ f3 1 37874"/>
                <a:gd name="f51" fmla="*/ f4 1 164076"/>
                <a:gd name="f52" fmla="val f5"/>
                <a:gd name="f53" fmla="val f6"/>
                <a:gd name="f54" fmla="val f7"/>
                <a:gd name="f55" fmla="*/ f49 f0 1"/>
                <a:gd name="f56" fmla="+- f54 0 f52"/>
                <a:gd name="f57" fmla="+- f53 0 f52"/>
                <a:gd name="f58" fmla="*/ f55 1 f2"/>
                <a:gd name="f59" fmla="*/ f57 1 37874"/>
                <a:gd name="f60" fmla="*/ f56 1 164076"/>
                <a:gd name="f61" fmla="*/ 0 f57 1"/>
                <a:gd name="f62" fmla="*/ 161406 f56 1"/>
                <a:gd name="f63" fmla="*/ 9549 f57 1"/>
                <a:gd name="f64" fmla="*/ 153487 f56 1"/>
                <a:gd name="f65" fmla="*/ 9917 f57 1"/>
                <a:gd name="f66" fmla="*/ 153525 f56 1"/>
                <a:gd name="f67" fmla="*/ 17419 f57 1"/>
                <a:gd name="f68" fmla="*/ 164076 f56 1"/>
                <a:gd name="f69" fmla="*/ 37763 f57 1"/>
                <a:gd name="f70" fmla="*/ 15468 f56 1"/>
                <a:gd name="f71" fmla="*/ 10637 f56 1"/>
                <a:gd name="f72" fmla="*/ 30261 f57 1"/>
                <a:gd name="f73" fmla="*/ 86 f56 1"/>
                <a:gd name="f74" fmla="*/ 24666 f57 1"/>
                <a:gd name="f75" fmla="*/ 1357 f56 1"/>
                <a:gd name="f76" fmla="*/ 23522 f57 1"/>
                <a:gd name="f77" fmla="*/ 2120 f56 1"/>
                <a:gd name="f78" fmla="*/ 20344 f57 1"/>
                <a:gd name="f79" fmla="*/ 7968 f56 1"/>
                <a:gd name="f80" fmla="+- f58 0 f1"/>
                <a:gd name="f81" fmla="*/ f61 1 37874"/>
                <a:gd name="f82" fmla="*/ f62 1 164076"/>
                <a:gd name="f83" fmla="*/ f63 1 37874"/>
                <a:gd name="f84" fmla="*/ f64 1 164076"/>
                <a:gd name="f85" fmla="*/ f65 1 37874"/>
                <a:gd name="f86" fmla="*/ f66 1 164076"/>
                <a:gd name="f87" fmla="*/ f67 1 37874"/>
                <a:gd name="f88" fmla="*/ f68 1 164076"/>
                <a:gd name="f89" fmla="*/ f69 1 37874"/>
                <a:gd name="f90" fmla="*/ f70 1 164076"/>
                <a:gd name="f91" fmla="*/ f71 1 164076"/>
                <a:gd name="f92" fmla="*/ f72 1 37874"/>
                <a:gd name="f93" fmla="*/ f73 1 164076"/>
                <a:gd name="f94" fmla="*/ f74 1 37874"/>
                <a:gd name="f95" fmla="*/ f75 1 164076"/>
                <a:gd name="f96" fmla="*/ f76 1 37874"/>
                <a:gd name="f97" fmla="*/ f77 1 164076"/>
                <a:gd name="f98" fmla="*/ f78 1 37874"/>
                <a:gd name="f99" fmla="*/ f79 1 164076"/>
                <a:gd name="f100" fmla="*/ f52 1 f59"/>
                <a:gd name="f101" fmla="*/ f53 1 f59"/>
                <a:gd name="f102" fmla="*/ f52 1 f60"/>
                <a:gd name="f103" fmla="*/ f54 1 f60"/>
                <a:gd name="f104" fmla="*/ f81 1 f59"/>
                <a:gd name="f105" fmla="*/ f82 1 f60"/>
                <a:gd name="f106" fmla="*/ f83 1 f59"/>
                <a:gd name="f107" fmla="*/ f84 1 f60"/>
                <a:gd name="f108" fmla="*/ f85 1 f59"/>
                <a:gd name="f109" fmla="*/ f86 1 f60"/>
                <a:gd name="f110" fmla="*/ f87 1 f59"/>
                <a:gd name="f111" fmla="*/ f88 1 f60"/>
                <a:gd name="f112" fmla="*/ f89 1 f59"/>
                <a:gd name="f113" fmla="*/ f90 1 f60"/>
                <a:gd name="f114" fmla="*/ f91 1 f60"/>
                <a:gd name="f115" fmla="*/ f92 1 f59"/>
                <a:gd name="f116" fmla="*/ f93 1 f60"/>
                <a:gd name="f117" fmla="*/ f94 1 f59"/>
                <a:gd name="f118" fmla="*/ f95 1 f60"/>
                <a:gd name="f119" fmla="*/ f96 1 f59"/>
                <a:gd name="f120" fmla="*/ f97 1 f60"/>
                <a:gd name="f121" fmla="*/ f98 1 f59"/>
                <a:gd name="f122" fmla="*/ f99 1 f60"/>
                <a:gd name="f123" fmla="*/ f100 f50 1"/>
                <a:gd name="f124" fmla="*/ f101 f50 1"/>
                <a:gd name="f125" fmla="*/ f103 f51 1"/>
                <a:gd name="f126" fmla="*/ f102 f51 1"/>
                <a:gd name="f127" fmla="*/ f104 f50 1"/>
                <a:gd name="f128" fmla="*/ f105 f51 1"/>
                <a:gd name="f129" fmla="*/ f106 f50 1"/>
                <a:gd name="f130" fmla="*/ f107 f51 1"/>
                <a:gd name="f131" fmla="*/ f108 f50 1"/>
                <a:gd name="f132" fmla="*/ f109 f51 1"/>
                <a:gd name="f133" fmla="*/ f110 f50 1"/>
                <a:gd name="f134" fmla="*/ f111 f51 1"/>
                <a:gd name="f135" fmla="*/ f112 f50 1"/>
                <a:gd name="f136" fmla="*/ f113 f51 1"/>
                <a:gd name="f137" fmla="*/ f114 f51 1"/>
                <a:gd name="f138" fmla="*/ f115 f50 1"/>
                <a:gd name="f139" fmla="*/ f116 f51 1"/>
                <a:gd name="f140" fmla="*/ f117 f50 1"/>
                <a:gd name="f141" fmla="*/ f118 f51 1"/>
                <a:gd name="f142" fmla="*/ f119 f50 1"/>
                <a:gd name="f143" fmla="*/ f120 f51 1"/>
                <a:gd name="f144" fmla="*/ f121 f50 1"/>
                <a:gd name="f145" fmla="*/ f122 f51 1"/>
              </a:gdLst>
              <a:ahLst/>
              <a:cxnLst>
                <a:cxn ang="3cd4">
                  <a:pos x="hc" y="t"/>
                </a:cxn>
                <a:cxn ang="0">
                  <a:pos x="r" y="vc"/>
                </a:cxn>
                <a:cxn ang="cd4">
                  <a:pos x="hc" y="b"/>
                </a:cxn>
                <a:cxn ang="cd2">
                  <a:pos x="l" y="vc"/>
                </a:cxn>
                <a:cxn ang="f80">
                  <a:pos x="f127" y="f128"/>
                </a:cxn>
                <a:cxn ang="f80">
                  <a:pos x="f129" y="f130"/>
                </a:cxn>
                <a:cxn ang="f80">
                  <a:pos x="f131" y="f132"/>
                </a:cxn>
                <a:cxn ang="f80">
                  <a:pos x="f133" y="f134"/>
                </a:cxn>
                <a:cxn ang="f80">
                  <a:pos x="f135" y="f136"/>
                </a:cxn>
                <a:cxn ang="f80">
                  <a:pos x="f135" y="f137"/>
                </a:cxn>
                <a:cxn ang="f80">
                  <a:pos x="f138" y="f139"/>
                </a:cxn>
                <a:cxn ang="f80">
                  <a:pos x="f140" y="f141"/>
                </a:cxn>
                <a:cxn ang="f80">
                  <a:pos x="f142" y="f143"/>
                </a:cxn>
                <a:cxn ang="f80">
                  <a:pos x="f144" y="f145"/>
                </a:cxn>
              </a:cxnLst>
              <a:rect l="f123" t="f126" r="f124" b="f125"/>
              <a:pathLst>
                <a:path w="37874" h="164076">
                  <a:moveTo>
                    <a:pt x="f5" y="f8"/>
                  </a:moveTo>
                  <a:cubicBezTo>
                    <a:pt x="f9" y="f10"/>
                    <a:pt x="f11" y="f12"/>
                    <a:pt x="f13" y="f14"/>
                  </a:cubicBezTo>
                  <a:cubicBezTo>
                    <a:pt x="f15" y="f16"/>
                    <a:pt x="f17" y="f18"/>
                    <a:pt x="f19" y="f20"/>
                  </a:cubicBezTo>
                  <a:cubicBezTo>
                    <a:pt x="f21" y="f22"/>
                    <a:pt x="f23" y="f24"/>
                    <a:pt x="f25" y="f7"/>
                  </a:cubicBezTo>
                  <a:lnTo>
                    <a:pt x="f26" y="f27"/>
                  </a:lnTo>
                  <a:lnTo>
                    <a:pt x="f26" y="f28"/>
                  </a:lnTo>
                  <a:cubicBezTo>
                    <a:pt x="f29" y="f30"/>
                    <a:pt x="f31" y="f32"/>
                    <a:pt x="f33" y="f34"/>
                  </a:cubicBezTo>
                  <a:cubicBezTo>
                    <a:pt x="f35" y="f36"/>
                    <a:pt x="f37" y="f38"/>
                    <a:pt x="f39" y="f40"/>
                  </a:cubicBezTo>
                  <a:lnTo>
                    <a:pt x="f41" y="f42"/>
                  </a:lnTo>
                  <a:cubicBezTo>
                    <a:pt x="f43" y="f44"/>
                    <a:pt x="f45" y="f46"/>
                    <a:pt x="f47" y="f4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0" name="Freeform: Shape 654">
              <a:extLst>
                <a:ext uri="{FF2B5EF4-FFF2-40B4-BE49-F238E27FC236}">
                  <a16:creationId xmlns:a16="http://schemas.microsoft.com/office/drawing/2014/main" id="{F95C9343-AFC0-75BD-9E30-2F025CC9AF0D}"/>
                </a:ext>
              </a:extLst>
            </p:cNvPr>
            <p:cNvSpPr/>
            <p:nvPr/>
          </p:nvSpPr>
          <p:spPr>
            <a:xfrm flipH="1">
              <a:off x="9791742" y="3446803"/>
              <a:ext cx="37353" cy="161976"/>
            </a:xfrm>
            <a:custGeom>
              <a:avLst/>
              <a:gdLst>
                <a:gd name="f0" fmla="val 10800000"/>
                <a:gd name="f1" fmla="val 5400000"/>
                <a:gd name="f2" fmla="val 180"/>
                <a:gd name="f3" fmla="val w"/>
                <a:gd name="f4" fmla="val h"/>
                <a:gd name="f5" fmla="val 0"/>
                <a:gd name="f6" fmla="val 37350"/>
                <a:gd name="f7" fmla="val 161974"/>
                <a:gd name="f8" fmla="val 29737"/>
                <a:gd name="f9" fmla="val 80"/>
                <a:gd name="f10" fmla="val 24931"/>
                <a:gd name="f11" fmla="val -568"/>
                <a:gd name="f12" fmla="val 20519"/>
                <a:gd name="f13" fmla="val 2788"/>
                <a:gd name="f14" fmla="val 19858"/>
                <a:gd name="f15" fmla="val 7593"/>
                <a:gd name="f16" fmla="val 19845"/>
                <a:gd name="f17" fmla="val 7708"/>
                <a:gd name="f18" fmla="val 19832"/>
                <a:gd name="f19" fmla="val 7835"/>
                <a:gd name="f20" fmla="val 19820"/>
                <a:gd name="f21" fmla="val 7962"/>
                <a:gd name="f22" fmla="val 112"/>
                <a:gd name="f23" fmla="val 151358"/>
                <a:gd name="f24" fmla="val -664"/>
                <a:gd name="f25" fmla="val 156328"/>
                <a:gd name="f26" fmla="val 2668"/>
                <a:gd name="f27" fmla="val 161006"/>
                <a:gd name="f28" fmla="val 7614"/>
                <a:gd name="f29" fmla="val 161909"/>
                <a:gd name="f30" fmla="val 12560"/>
                <a:gd name="f31" fmla="val 162506"/>
                <a:gd name="f32" fmla="val 17061"/>
                <a:gd name="f33" fmla="val 158985"/>
                <a:gd name="f34" fmla="val 17658"/>
                <a:gd name="f35" fmla="val 154027"/>
                <a:gd name="f36" fmla="val 37239"/>
                <a:gd name="f37" fmla="val 10631"/>
                <a:gd name="f38" fmla="val 38014"/>
                <a:gd name="f39" fmla="val 5661"/>
                <a:gd name="f40" fmla="val 34683"/>
                <a:gd name="f41" fmla="val 983"/>
                <a:gd name="f42" fmla="+- 0 0 -90"/>
                <a:gd name="f43" fmla="*/ f3 1 37350"/>
                <a:gd name="f44" fmla="*/ f4 1 161974"/>
                <a:gd name="f45" fmla="val f5"/>
                <a:gd name="f46" fmla="val f6"/>
                <a:gd name="f47" fmla="val f7"/>
                <a:gd name="f48" fmla="*/ f42 f0 1"/>
                <a:gd name="f49" fmla="+- f47 0 f45"/>
                <a:gd name="f50" fmla="+- f46 0 f45"/>
                <a:gd name="f51" fmla="*/ f48 1 f2"/>
                <a:gd name="f52" fmla="*/ f50 1 37350"/>
                <a:gd name="f53" fmla="*/ f49 1 161974"/>
                <a:gd name="f54" fmla="*/ 29737 f50 1"/>
                <a:gd name="f55" fmla="*/ 80 f49 1"/>
                <a:gd name="f56" fmla="*/ 19858 f50 1"/>
                <a:gd name="f57" fmla="*/ 7593 f49 1"/>
                <a:gd name="f58" fmla="*/ 19820 f50 1"/>
                <a:gd name="f59" fmla="*/ 7962 f49 1"/>
                <a:gd name="f60" fmla="*/ 112 f50 1"/>
                <a:gd name="f61" fmla="*/ 151358 f49 1"/>
                <a:gd name="f62" fmla="*/ 7614 f50 1"/>
                <a:gd name="f63" fmla="*/ 161909 f49 1"/>
                <a:gd name="f64" fmla="*/ 17658 f50 1"/>
                <a:gd name="f65" fmla="*/ 154027 f49 1"/>
                <a:gd name="f66" fmla="*/ 37239 f50 1"/>
                <a:gd name="f67" fmla="*/ 10631 f49 1"/>
                <a:gd name="f68" fmla="+- f51 0 f1"/>
                <a:gd name="f69" fmla="*/ f54 1 37350"/>
                <a:gd name="f70" fmla="*/ f55 1 161974"/>
                <a:gd name="f71" fmla="*/ f56 1 37350"/>
                <a:gd name="f72" fmla="*/ f57 1 161974"/>
                <a:gd name="f73" fmla="*/ f58 1 37350"/>
                <a:gd name="f74" fmla="*/ f59 1 161974"/>
                <a:gd name="f75" fmla="*/ f60 1 37350"/>
                <a:gd name="f76" fmla="*/ f61 1 161974"/>
                <a:gd name="f77" fmla="*/ f62 1 37350"/>
                <a:gd name="f78" fmla="*/ f63 1 161974"/>
                <a:gd name="f79" fmla="*/ f64 1 37350"/>
                <a:gd name="f80" fmla="*/ f65 1 161974"/>
                <a:gd name="f81" fmla="*/ f66 1 37350"/>
                <a:gd name="f82" fmla="*/ f67 1 161974"/>
                <a:gd name="f83" fmla="*/ f45 1 f52"/>
                <a:gd name="f84" fmla="*/ f46 1 f52"/>
                <a:gd name="f85" fmla="*/ f45 1 f53"/>
                <a:gd name="f86" fmla="*/ f47 1 f53"/>
                <a:gd name="f87" fmla="*/ f69 1 f52"/>
                <a:gd name="f88" fmla="*/ f70 1 f53"/>
                <a:gd name="f89" fmla="*/ f71 1 f52"/>
                <a:gd name="f90" fmla="*/ f72 1 f53"/>
                <a:gd name="f91" fmla="*/ f73 1 f52"/>
                <a:gd name="f92" fmla="*/ f74 1 f53"/>
                <a:gd name="f93" fmla="*/ f75 1 f52"/>
                <a:gd name="f94" fmla="*/ f76 1 f53"/>
                <a:gd name="f95" fmla="*/ f77 1 f52"/>
                <a:gd name="f96" fmla="*/ f78 1 f53"/>
                <a:gd name="f97" fmla="*/ f79 1 f52"/>
                <a:gd name="f98" fmla="*/ f80 1 f53"/>
                <a:gd name="f99" fmla="*/ f81 1 f52"/>
                <a:gd name="f100" fmla="*/ f82 1 f53"/>
                <a:gd name="f101" fmla="*/ f83 f43 1"/>
                <a:gd name="f102" fmla="*/ f84 f43 1"/>
                <a:gd name="f103" fmla="*/ f86 f44 1"/>
                <a:gd name="f104" fmla="*/ f85 f44 1"/>
                <a:gd name="f105" fmla="*/ f87 f43 1"/>
                <a:gd name="f106" fmla="*/ f88 f44 1"/>
                <a:gd name="f107" fmla="*/ f89 f43 1"/>
                <a:gd name="f108" fmla="*/ f90 f44 1"/>
                <a:gd name="f109" fmla="*/ f91 f43 1"/>
                <a:gd name="f110" fmla="*/ f92 f44 1"/>
                <a:gd name="f111" fmla="*/ f93 f43 1"/>
                <a:gd name="f112" fmla="*/ f94 f44 1"/>
                <a:gd name="f113" fmla="*/ f95 f43 1"/>
                <a:gd name="f114" fmla="*/ f96 f44 1"/>
                <a:gd name="f115" fmla="*/ f97 f43 1"/>
                <a:gd name="f116" fmla="*/ f98 f44 1"/>
                <a:gd name="f117" fmla="*/ f99 f43 1"/>
                <a:gd name="f118" fmla="*/ f100 f44 1"/>
              </a:gdLst>
              <a:ahLst/>
              <a:cxnLst>
                <a:cxn ang="3cd4">
                  <a:pos x="hc" y="t"/>
                </a:cxn>
                <a:cxn ang="0">
                  <a:pos x="r" y="vc"/>
                </a:cxn>
                <a:cxn ang="cd4">
                  <a:pos x="hc" y="b"/>
                </a:cxn>
                <a:cxn ang="cd2">
                  <a:pos x="l" y="vc"/>
                </a:cxn>
                <a:cxn ang="f68">
                  <a:pos x="f105" y="f106"/>
                </a:cxn>
                <a:cxn ang="f68">
                  <a:pos x="f107" y="f108"/>
                </a:cxn>
                <a:cxn ang="f68">
                  <a:pos x="f109" y="f110"/>
                </a:cxn>
                <a:cxn ang="f68">
                  <a:pos x="f111" y="f112"/>
                </a:cxn>
                <a:cxn ang="f68">
                  <a:pos x="f111" y="f112"/>
                </a:cxn>
                <a:cxn ang="f68">
                  <a:pos x="f113" y="f114"/>
                </a:cxn>
                <a:cxn ang="f68">
                  <a:pos x="f115" y="f116"/>
                </a:cxn>
                <a:cxn ang="f68">
                  <a:pos x="f115" y="f116"/>
                </a:cxn>
                <a:cxn ang="f68">
                  <a:pos x="f117" y="f118"/>
                </a:cxn>
                <a:cxn ang="f68">
                  <a:pos x="f105" y="f106"/>
                </a:cxn>
              </a:cxnLst>
              <a:rect l="f101" t="f104" r="f102" b="f103"/>
              <a:pathLst>
                <a:path w="37350" h="161974">
                  <a:moveTo>
                    <a:pt x="f8" y="f9"/>
                  </a:moveTo>
                  <a:cubicBezTo>
                    <a:pt x="f10" y="f11"/>
                    <a:pt x="f12" y="f13"/>
                    <a:pt x="f14" y="f15"/>
                  </a:cubicBezTo>
                  <a:cubicBezTo>
                    <a:pt x="f16" y="f17"/>
                    <a:pt x="f18" y="f19"/>
                    <a:pt x="f20" y="f21"/>
                  </a:cubicBezTo>
                  <a:lnTo>
                    <a:pt x="f22" y="f23"/>
                  </a:lnTo>
                  <a:lnTo>
                    <a:pt x="f22" y="f23"/>
                  </a:lnTo>
                  <a:cubicBezTo>
                    <a:pt x="f24" y="f25"/>
                    <a:pt x="f26" y="f27"/>
                    <a:pt x="f28" y="f29"/>
                  </a:cubicBezTo>
                  <a:cubicBezTo>
                    <a:pt x="f30" y="f31"/>
                    <a:pt x="f32" y="f33"/>
                    <a:pt x="f34" y="f35"/>
                  </a:cubicBezTo>
                  <a:cubicBezTo>
                    <a:pt x="f34" y="f35"/>
                    <a:pt x="f34" y="f35"/>
                    <a:pt x="f34" y="f35"/>
                  </a:cubicBezTo>
                  <a:lnTo>
                    <a:pt x="f36"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1" name="Freeform: Shape 655">
              <a:extLst>
                <a:ext uri="{FF2B5EF4-FFF2-40B4-BE49-F238E27FC236}">
                  <a16:creationId xmlns:a16="http://schemas.microsoft.com/office/drawing/2014/main" id="{6A4A3B34-0BAE-52D7-44D8-BD65DD6BCDA2}"/>
                </a:ext>
              </a:extLst>
            </p:cNvPr>
            <p:cNvSpPr/>
            <p:nvPr/>
          </p:nvSpPr>
          <p:spPr>
            <a:xfrm flipH="1">
              <a:off x="7305754" y="4891006"/>
              <a:ext cx="2156978" cy="1287987"/>
            </a:xfrm>
            <a:custGeom>
              <a:avLst/>
              <a:gdLst>
                <a:gd name="f0" fmla="val 10800000"/>
                <a:gd name="f1" fmla="val 5400000"/>
                <a:gd name="f2" fmla="val 180"/>
                <a:gd name="f3" fmla="val w"/>
                <a:gd name="f4" fmla="val h"/>
                <a:gd name="f5" fmla="val 0"/>
                <a:gd name="f6" fmla="val 2156975"/>
                <a:gd name="f7" fmla="val 1287983"/>
                <a:gd name="f8" fmla="val 2144897"/>
                <a:gd name="f9" fmla="val 12712"/>
                <a:gd name="f10" fmla="val 2142455"/>
                <a:gd name="f11" fmla="val 8238"/>
                <a:gd name="f12" fmla="val 2143968"/>
                <a:gd name="f13" fmla="val 2644"/>
                <a:gd name="f14" fmla="val 2148329"/>
                <a:gd name="f15" fmla="val 2146804"/>
                <a:gd name="f16" fmla="val 890"/>
                <a:gd name="f17" fmla="val 2143879"/>
                <a:gd name="f18" fmla="val 2543"/>
                <a:gd name="f19" fmla="val 21293"/>
                <a:gd name="f20" fmla="val 1260561"/>
                <a:gd name="f21" fmla="val 4637"/>
                <a:gd name="f22" fmla="val 1270476"/>
                <a:gd name="f23" fmla="val 225"/>
                <a:gd name="f24" fmla="val 1273070"/>
                <a:gd name="f25" fmla="val -1301"/>
                <a:gd name="f26" fmla="val 1278727"/>
                <a:gd name="f27" fmla="val 1204"/>
                <a:gd name="f28" fmla="val 1283189"/>
                <a:gd name="f29" fmla="val 3264"/>
                <a:gd name="f30" fmla="val 1287422"/>
                <a:gd name="f31" fmla="val 8363"/>
                <a:gd name="f32" fmla="val 1289176"/>
                <a:gd name="f33" fmla="val 12584"/>
                <a:gd name="f34" fmla="val 1287130"/>
                <a:gd name="f35" fmla="val 12826"/>
                <a:gd name="f36" fmla="val 1287015"/>
                <a:gd name="f37" fmla="val 13054"/>
                <a:gd name="f38" fmla="val 1286888"/>
                <a:gd name="f39" fmla="val 13283"/>
                <a:gd name="f40" fmla="val 1286748"/>
                <a:gd name="f41" fmla="val 16399"/>
                <a:gd name="f42" fmla="val 2152932"/>
                <a:gd name="f43" fmla="val 18814"/>
                <a:gd name="f44" fmla="val 2147707"/>
                <a:gd name="f45" fmla="val 17492"/>
                <a:gd name="f46" fmla="val 2145291"/>
                <a:gd name="f47" fmla="val 13463"/>
                <a:gd name="f48" fmla="val 2145151"/>
                <a:gd name="f49" fmla="val 13221"/>
                <a:gd name="f50" fmla="val 2145011"/>
                <a:gd name="f51" fmla="val 12967"/>
                <a:gd name="f52" fmla="+- 0 0 -90"/>
                <a:gd name="f53" fmla="*/ f3 1 2156975"/>
                <a:gd name="f54" fmla="*/ f4 1 1287983"/>
                <a:gd name="f55" fmla="val f5"/>
                <a:gd name="f56" fmla="val f6"/>
                <a:gd name="f57" fmla="val f7"/>
                <a:gd name="f58" fmla="*/ f52 f0 1"/>
                <a:gd name="f59" fmla="+- f57 0 f55"/>
                <a:gd name="f60" fmla="+- f56 0 f55"/>
                <a:gd name="f61" fmla="*/ f58 1 f2"/>
                <a:gd name="f62" fmla="*/ f60 1 2156975"/>
                <a:gd name="f63" fmla="*/ f59 1 1287983"/>
                <a:gd name="f64" fmla="*/ 2144897 f60 1"/>
                <a:gd name="f65" fmla="*/ 12712 f59 1"/>
                <a:gd name="f66" fmla="*/ 2148329 f60 1"/>
                <a:gd name="f67" fmla="*/ 0 f59 1"/>
                <a:gd name="f68" fmla="*/ 2146804 f60 1"/>
                <a:gd name="f69" fmla="*/ 890 f59 1"/>
                <a:gd name="f70" fmla="*/ 2143879 f60 1"/>
                <a:gd name="f71" fmla="*/ 2543 f59 1"/>
                <a:gd name="f72" fmla="*/ 21293 f60 1"/>
                <a:gd name="f73" fmla="*/ 1260561 f59 1"/>
                <a:gd name="f74" fmla="*/ 4637 f60 1"/>
                <a:gd name="f75" fmla="*/ 1270476 f59 1"/>
                <a:gd name="f76" fmla="*/ 1204 f60 1"/>
                <a:gd name="f77" fmla="*/ 1283189 f59 1"/>
                <a:gd name="f78" fmla="*/ 12584 f60 1"/>
                <a:gd name="f79" fmla="*/ 1287130 f59 1"/>
                <a:gd name="f80" fmla="*/ 13283 f60 1"/>
                <a:gd name="f81" fmla="*/ 1286748 f59 1"/>
                <a:gd name="f82" fmla="*/ 2156975 f60 1"/>
                <a:gd name="f83" fmla="*/ 16399 f59 1"/>
                <a:gd name="f84" fmla="*/ 2145291 f60 1"/>
                <a:gd name="f85" fmla="*/ 13463 f59 1"/>
                <a:gd name="f86" fmla="+- f61 0 f1"/>
                <a:gd name="f87" fmla="*/ f64 1 2156975"/>
                <a:gd name="f88" fmla="*/ f65 1 1287983"/>
                <a:gd name="f89" fmla="*/ f66 1 2156975"/>
                <a:gd name="f90" fmla="*/ f67 1 1287983"/>
                <a:gd name="f91" fmla="*/ f68 1 2156975"/>
                <a:gd name="f92" fmla="*/ f69 1 1287983"/>
                <a:gd name="f93" fmla="*/ f70 1 2156975"/>
                <a:gd name="f94" fmla="*/ f71 1 1287983"/>
                <a:gd name="f95" fmla="*/ f72 1 2156975"/>
                <a:gd name="f96" fmla="*/ f73 1 1287983"/>
                <a:gd name="f97" fmla="*/ f74 1 2156975"/>
                <a:gd name="f98" fmla="*/ f75 1 1287983"/>
                <a:gd name="f99" fmla="*/ f76 1 2156975"/>
                <a:gd name="f100" fmla="*/ f77 1 1287983"/>
                <a:gd name="f101" fmla="*/ f78 1 2156975"/>
                <a:gd name="f102" fmla="*/ f79 1 1287983"/>
                <a:gd name="f103" fmla="*/ f80 1 2156975"/>
                <a:gd name="f104" fmla="*/ f81 1 1287983"/>
                <a:gd name="f105" fmla="*/ f82 1 2156975"/>
                <a:gd name="f106" fmla="*/ f83 1 1287983"/>
                <a:gd name="f107" fmla="*/ f84 1 2156975"/>
                <a:gd name="f108" fmla="*/ f85 1 1287983"/>
                <a:gd name="f109" fmla="*/ f55 1 f62"/>
                <a:gd name="f110" fmla="*/ f56 1 f62"/>
                <a:gd name="f111" fmla="*/ f55 1 f63"/>
                <a:gd name="f112" fmla="*/ f57 1 f63"/>
                <a:gd name="f113" fmla="*/ f87 1 f62"/>
                <a:gd name="f114" fmla="*/ f88 1 f63"/>
                <a:gd name="f115" fmla="*/ f89 1 f62"/>
                <a:gd name="f116" fmla="*/ f90 1 f63"/>
                <a:gd name="f117" fmla="*/ f91 1 f62"/>
                <a:gd name="f118" fmla="*/ f92 1 f63"/>
                <a:gd name="f119" fmla="*/ f93 1 f62"/>
                <a:gd name="f120" fmla="*/ f94 1 f63"/>
                <a:gd name="f121" fmla="*/ f95 1 f62"/>
                <a:gd name="f122" fmla="*/ f96 1 f63"/>
                <a:gd name="f123" fmla="*/ f97 1 f62"/>
                <a:gd name="f124" fmla="*/ f98 1 f63"/>
                <a:gd name="f125" fmla="*/ f99 1 f62"/>
                <a:gd name="f126" fmla="*/ f100 1 f63"/>
                <a:gd name="f127" fmla="*/ f101 1 f62"/>
                <a:gd name="f128" fmla="*/ f102 1 f63"/>
                <a:gd name="f129" fmla="*/ f103 1 f62"/>
                <a:gd name="f130" fmla="*/ f104 1 f63"/>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3 1"/>
                <a:gd name="f144" fmla="*/ f118 f54 1"/>
                <a:gd name="f145" fmla="*/ f119 f53 1"/>
                <a:gd name="f146" fmla="*/ f120 f54 1"/>
                <a:gd name="f147" fmla="*/ f121 f53 1"/>
                <a:gd name="f148" fmla="*/ f122 f54 1"/>
                <a:gd name="f149" fmla="*/ f123 f53 1"/>
                <a:gd name="f150" fmla="*/ f124 f54 1"/>
                <a:gd name="f151" fmla="*/ f125 f53 1"/>
                <a:gd name="f152" fmla="*/ f126 f54 1"/>
                <a:gd name="f153" fmla="*/ f127 f53 1"/>
                <a:gd name="f154" fmla="*/ f128 f54 1"/>
                <a:gd name="f155" fmla="*/ f129 f53 1"/>
                <a:gd name="f156" fmla="*/ f130 f54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43" y="f144"/>
                </a:cxn>
                <a:cxn ang="f86">
                  <a:pos x="f145" y="f146"/>
                </a:cxn>
                <a:cxn ang="f86">
                  <a:pos x="f147" y="f148"/>
                </a:cxn>
                <a:cxn ang="f86">
                  <a:pos x="f149" y="f150"/>
                </a:cxn>
                <a:cxn ang="f86">
                  <a:pos x="f151" y="f152"/>
                </a:cxn>
                <a:cxn ang="f86">
                  <a:pos x="f153" y="f154"/>
                </a:cxn>
                <a:cxn ang="f86">
                  <a:pos x="f155" y="f156"/>
                </a:cxn>
                <a:cxn ang="f86">
                  <a:pos x="f157" y="f158"/>
                </a:cxn>
                <a:cxn ang="f86">
                  <a:pos x="f159" y="f160"/>
                </a:cxn>
                <a:cxn ang="f86">
                  <a:pos x="f139" y="f140"/>
                </a:cxn>
              </a:cxnLst>
              <a:rect l="f135" t="f138" r="f136" b="f137"/>
              <a:pathLst>
                <a:path w="2156975" h="1287983">
                  <a:moveTo>
                    <a:pt x="f8" y="f9"/>
                  </a:moveTo>
                  <a:cubicBezTo>
                    <a:pt x="f10" y="f11"/>
                    <a:pt x="f12" y="f13"/>
                    <a:pt x="f14" y="f5"/>
                  </a:cubicBezTo>
                  <a:lnTo>
                    <a:pt x="f15" y="f16"/>
                  </a:lnTo>
                  <a:lnTo>
                    <a:pt x="f17" y="f18"/>
                  </a:lnTo>
                  <a:lnTo>
                    <a:pt x="f19" y="f20"/>
                  </a:lnTo>
                  <a:lnTo>
                    <a:pt x="f21" y="f22"/>
                  </a:lnTo>
                  <a:cubicBezTo>
                    <a:pt x="f23" y="f24"/>
                    <a:pt x="f25" y="f26"/>
                    <a:pt x="f27" y="f28"/>
                  </a:cubicBezTo>
                  <a:cubicBezTo>
                    <a:pt x="f29" y="f30"/>
                    <a:pt x="f31" y="f32"/>
                    <a:pt x="f33" y="f34"/>
                  </a:cubicBezTo>
                  <a:cubicBezTo>
                    <a:pt x="f35" y="f36"/>
                    <a:pt x="f37" y="f38"/>
                    <a:pt x="f39" y="f40"/>
                  </a:cubicBezTo>
                  <a:lnTo>
                    <a:pt x="f6"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2" name="Freeform: Shape 656">
              <a:extLst>
                <a:ext uri="{FF2B5EF4-FFF2-40B4-BE49-F238E27FC236}">
                  <a16:creationId xmlns:a16="http://schemas.microsoft.com/office/drawing/2014/main" id="{E90BAC53-187A-7A94-D6B5-195EBE1A8F98}"/>
                </a:ext>
              </a:extLst>
            </p:cNvPr>
            <p:cNvSpPr/>
            <p:nvPr/>
          </p:nvSpPr>
          <p:spPr>
            <a:xfrm flipH="1">
              <a:off x="7011728" y="4718413"/>
              <a:ext cx="307265" cy="190231"/>
            </a:xfrm>
            <a:custGeom>
              <a:avLst/>
              <a:gdLst>
                <a:gd name="f0" fmla="val 10800000"/>
                <a:gd name="f1" fmla="val 5400000"/>
                <a:gd name="f2" fmla="val 180"/>
                <a:gd name="f3" fmla="val w"/>
                <a:gd name="f4" fmla="val h"/>
                <a:gd name="f5" fmla="val 0"/>
                <a:gd name="f6" fmla="val 307267"/>
                <a:gd name="f7" fmla="val 190233"/>
                <a:gd name="f8" fmla="val 4598"/>
                <a:gd name="f9" fmla="val 172726"/>
                <a:gd name="f10" fmla="val 237"/>
                <a:gd name="f11" fmla="val 175370"/>
                <a:gd name="f12" fmla="val -1276"/>
                <a:gd name="f13" fmla="val 180964"/>
                <a:gd name="f14" fmla="val 1165"/>
                <a:gd name="f15" fmla="val 185438"/>
                <a:gd name="f16" fmla="val 3225"/>
                <a:gd name="f17" fmla="val 189672"/>
                <a:gd name="f18" fmla="val 8323"/>
                <a:gd name="f19" fmla="val 191426"/>
                <a:gd name="f20" fmla="val 12545"/>
                <a:gd name="f21" fmla="val 189379"/>
                <a:gd name="f22" fmla="val 12786"/>
                <a:gd name="f23" fmla="val 189265"/>
                <a:gd name="f24" fmla="val 13015"/>
                <a:gd name="f25" fmla="val 189138"/>
                <a:gd name="f26" fmla="val 13244"/>
                <a:gd name="f27" fmla="val 188998"/>
                <a:gd name="f28" fmla="val 302630"/>
                <a:gd name="f29" fmla="val 17508"/>
                <a:gd name="f30" fmla="val 307042"/>
                <a:gd name="f31" fmla="val 14914"/>
                <a:gd name="f32" fmla="val 308568"/>
                <a:gd name="f33" fmla="val 9257"/>
                <a:gd name="f34" fmla="val 306063"/>
                <a:gd name="f35" fmla="val 4795"/>
                <a:gd name="f36" fmla="val 304003"/>
                <a:gd name="f37" fmla="val 562"/>
                <a:gd name="f38" fmla="val 298904"/>
                <a:gd name="f39" fmla="val -1192"/>
                <a:gd name="f40" fmla="val 294683"/>
                <a:gd name="f41" fmla="val 854"/>
                <a:gd name="f42" fmla="val 294441"/>
                <a:gd name="f43" fmla="val 969"/>
                <a:gd name="f44" fmla="val 294213"/>
                <a:gd name="f45" fmla="val 1096"/>
                <a:gd name="f46" fmla="val 293984"/>
                <a:gd name="f47" fmla="val 1236"/>
                <a:gd name="f48" fmla="val 292458"/>
                <a:gd name="f49" fmla="val 2125"/>
                <a:gd name="f50" fmla="val 289152"/>
                <a:gd name="f51" fmla="val 3905"/>
                <a:gd name="f52" fmla="+- 0 0 -90"/>
                <a:gd name="f53" fmla="*/ f3 1 307267"/>
                <a:gd name="f54" fmla="*/ f4 1 190233"/>
                <a:gd name="f55" fmla="val f5"/>
                <a:gd name="f56" fmla="val f6"/>
                <a:gd name="f57" fmla="val f7"/>
                <a:gd name="f58" fmla="*/ f52 f0 1"/>
                <a:gd name="f59" fmla="+- f57 0 f55"/>
                <a:gd name="f60" fmla="+- f56 0 f55"/>
                <a:gd name="f61" fmla="*/ f58 1 f2"/>
                <a:gd name="f62" fmla="*/ f60 1 307267"/>
                <a:gd name="f63" fmla="*/ f59 1 190233"/>
                <a:gd name="f64" fmla="*/ 4598 f60 1"/>
                <a:gd name="f65" fmla="*/ 172726 f59 1"/>
                <a:gd name="f66" fmla="*/ 1165 f60 1"/>
                <a:gd name="f67" fmla="*/ 185438 f59 1"/>
                <a:gd name="f68" fmla="*/ 12545 f60 1"/>
                <a:gd name="f69" fmla="*/ 189379 f59 1"/>
                <a:gd name="f70" fmla="*/ 13244 f60 1"/>
                <a:gd name="f71" fmla="*/ 188998 f59 1"/>
                <a:gd name="f72" fmla="*/ 302630 f60 1"/>
                <a:gd name="f73" fmla="*/ 17508 f59 1"/>
                <a:gd name="f74" fmla="*/ 306063 f60 1"/>
                <a:gd name="f75" fmla="*/ 4795 f59 1"/>
                <a:gd name="f76" fmla="*/ 294683 f60 1"/>
                <a:gd name="f77" fmla="*/ 854 f59 1"/>
                <a:gd name="f78" fmla="*/ 293984 f60 1"/>
                <a:gd name="f79" fmla="*/ 1236 f59 1"/>
                <a:gd name="f80" fmla="*/ 292458 f60 1"/>
                <a:gd name="f81" fmla="*/ 2125 f59 1"/>
                <a:gd name="f82" fmla="*/ 289152 f60 1"/>
                <a:gd name="f83" fmla="*/ 3905 f59 1"/>
                <a:gd name="f84" fmla="+- f61 0 f1"/>
                <a:gd name="f85" fmla="*/ f64 1 307267"/>
                <a:gd name="f86" fmla="*/ f65 1 190233"/>
                <a:gd name="f87" fmla="*/ f66 1 307267"/>
                <a:gd name="f88" fmla="*/ f67 1 190233"/>
                <a:gd name="f89" fmla="*/ f68 1 307267"/>
                <a:gd name="f90" fmla="*/ f69 1 190233"/>
                <a:gd name="f91" fmla="*/ f70 1 307267"/>
                <a:gd name="f92" fmla="*/ f71 1 190233"/>
                <a:gd name="f93" fmla="*/ f72 1 307267"/>
                <a:gd name="f94" fmla="*/ f73 1 190233"/>
                <a:gd name="f95" fmla="*/ f74 1 307267"/>
                <a:gd name="f96" fmla="*/ f75 1 190233"/>
                <a:gd name="f97" fmla="*/ f76 1 307267"/>
                <a:gd name="f98" fmla="*/ f77 1 190233"/>
                <a:gd name="f99" fmla="*/ f78 1 307267"/>
                <a:gd name="f100" fmla="*/ f79 1 190233"/>
                <a:gd name="f101" fmla="*/ f80 1 307267"/>
                <a:gd name="f102" fmla="*/ f81 1 190233"/>
                <a:gd name="f103" fmla="*/ f82 1 307267"/>
                <a:gd name="f104" fmla="*/ f83 1 190233"/>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Lst>
              <a:rect l="f129" t="f132" r="f130" b="f131"/>
              <a:pathLst>
                <a:path w="307267" h="190233">
                  <a:moveTo>
                    <a:pt x="f8" y="f9"/>
                  </a:moveTo>
                  <a:cubicBezTo>
                    <a:pt x="f10" y="f11"/>
                    <a:pt x="f12" y="f13"/>
                    <a:pt x="f14" y="f15"/>
                  </a:cubicBezTo>
                  <a:cubicBezTo>
                    <a:pt x="f16" y="f17"/>
                    <a:pt x="f18" y="f19"/>
                    <a:pt x="f20" y="f21"/>
                  </a:cubicBezTo>
                  <a:cubicBezTo>
                    <a:pt x="f22" y="f23"/>
                    <a:pt x="f24" y="f25"/>
                    <a:pt x="f26" y="f27"/>
                  </a:cubicBezTo>
                  <a:lnTo>
                    <a:pt x="f28" y="f29"/>
                  </a:lnTo>
                  <a:cubicBezTo>
                    <a:pt x="f30" y="f31"/>
                    <a:pt x="f32" y="f33"/>
                    <a:pt x="f34" y="f35"/>
                  </a:cubicBezTo>
                  <a:cubicBezTo>
                    <a:pt x="f36" y="f37"/>
                    <a:pt x="f38" y="f39"/>
                    <a:pt x="f40" y="f41"/>
                  </a:cubicBezTo>
                  <a:cubicBezTo>
                    <a:pt x="f42" y="f43"/>
                    <a:pt x="f44" y="f45"/>
                    <a:pt x="f46" y="f47"/>
                  </a:cubicBezTo>
                  <a:lnTo>
                    <a:pt x="f48"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3" name="Freeform: Shape 657">
              <a:extLst>
                <a:ext uri="{FF2B5EF4-FFF2-40B4-BE49-F238E27FC236}">
                  <a16:creationId xmlns:a16="http://schemas.microsoft.com/office/drawing/2014/main" id="{79212FDE-1B93-045A-2027-B89D12A49151}"/>
                </a:ext>
              </a:extLst>
            </p:cNvPr>
            <p:cNvSpPr/>
            <p:nvPr/>
          </p:nvSpPr>
          <p:spPr>
            <a:xfrm flipH="1">
              <a:off x="10196565" y="2481123"/>
              <a:ext cx="29205" cy="117747"/>
            </a:xfrm>
            <a:custGeom>
              <a:avLst/>
              <a:gdLst>
                <a:gd name="f0" fmla="val 10800000"/>
                <a:gd name="f1" fmla="val 5400000"/>
                <a:gd name="f2" fmla="val 180"/>
                <a:gd name="f3" fmla="val w"/>
                <a:gd name="f4" fmla="val h"/>
                <a:gd name="f5" fmla="val 0"/>
                <a:gd name="f6" fmla="val 29203"/>
                <a:gd name="f7" fmla="val 117751"/>
                <a:gd name="f8" fmla="val 18523"/>
                <a:gd name="f9" fmla="val 10297"/>
                <a:gd name="f10" fmla="val 13551"/>
                <a:gd name="f11" fmla="val 9573"/>
                <a:gd name="f12" fmla="val 10080"/>
                <a:gd name="f13" fmla="val 4983"/>
                <a:gd name="f14" fmla="val 10767"/>
                <a:gd name="f15" fmla="val 3559"/>
                <a:gd name="f16" fmla="val 7373"/>
                <a:gd name="f17" fmla="val 87"/>
                <a:gd name="f18" fmla="val 107420"/>
                <a:gd name="f19" fmla="val -600"/>
                <a:gd name="f20" fmla="val 112403"/>
                <a:gd name="f21" fmla="val 2871"/>
                <a:gd name="f22" fmla="val 116992"/>
                <a:gd name="f23" fmla="val 7843"/>
                <a:gd name="f24" fmla="val 117717"/>
                <a:gd name="f25" fmla="val 12814"/>
                <a:gd name="f26" fmla="val 118149"/>
                <a:gd name="f27" fmla="val 17188"/>
                <a:gd name="f28" fmla="val 114488"/>
                <a:gd name="f29" fmla="val 17633"/>
                <a:gd name="f30" fmla="val 109517"/>
                <a:gd name="f31" fmla="val 109492"/>
                <a:gd name="f32" fmla="val 109479"/>
                <a:gd name="f33" fmla="val 109454"/>
                <a:gd name="f34" fmla="val 2161"/>
                <a:gd name="f35" fmla="val 28885"/>
                <a:gd name="f36" fmla="val 7068"/>
                <a:gd name="f37" fmla="val 24651"/>
                <a:gd name="f38" fmla="val 10780"/>
                <a:gd name="f39" fmla="val 19744"/>
                <a:gd name="f40" fmla="val 10462"/>
                <a:gd name="f41" fmla="val 19337"/>
                <a:gd name="f42" fmla="val 10437"/>
                <a:gd name="f43" fmla="val 18930"/>
                <a:gd name="f44" fmla="val 10386"/>
                <a:gd name="f45" fmla="+- 0 0 -90"/>
                <a:gd name="f46" fmla="*/ f3 1 29203"/>
                <a:gd name="f47" fmla="*/ f4 1 117751"/>
                <a:gd name="f48" fmla="val f5"/>
                <a:gd name="f49" fmla="val f6"/>
                <a:gd name="f50" fmla="val f7"/>
                <a:gd name="f51" fmla="*/ f45 f0 1"/>
                <a:gd name="f52" fmla="+- f50 0 f48"/>
                <a:gd name="f53" fmla="+- f49 0 f48"/>
                <a:gd name="f54" fmla="*/ f51 1 f2"/>
                <a:gd name="f55" fmla="*/ f53 1 29203"/>
                <a:gd name="f56" fmla="*/ f52 1 117751"/>
                <a:gd name="f57" fmla="*/ 18523 f53 1"/>
                <a:gd name="f58" fmla="*/ 10297 f52 1"/>
                <a:gd name="f59" fmla="*/ 10767 f53 1"/>
                <a:gd name="f60" fmla="*/ 0 f52 1"/>
                <a:gd name="f61" fmla="*/ 3559 f52 1"/>
                <a:gd name="f62" fmla="*/ 7373 f52 1"/>
                <a:gd name="f63" fmla="*/ 87 f53 1"/>
                <a:gd name="f64" fmla="*/ 107420 f52 1"/>
                <a:gd name="f65" fmla="*/ 7843 f53 1"/>
                <a:gd name="f66" fmla="*/ 117717 f52 1"/>
                <a:gd name="f67" fmla="*/ 17633 f53 1"/>
                <a:gd name="f68" fmla="*/ 109517 f52 1"/>
                <a:gd name="f69" fmla="*/ 109454 f52 1"/>
                <a:gd name="f70" fmla="*/ 29203 f53 1"/>
                <a:gd name="f71" fmla="*/ 2161 f52 1"/>
                <a:gd name="f72" fmla="*/ 19744 f53 1"/>
                <a:gd name="f73" fmla="*/ 10462 f52 1"/>
                <a:gd name="f74" fmla="+- f54 0 f1"/>
                <a:gd name="f75" fmla="*/ f57 1 29203"/>
                <a:gd name="f76" fmla="*/ f58 1 117751"/>
                <a:gd name="f77" fmla="*/ f59 1 29203"/>
                <a:gd name="f78" fmla="*/ f60 1 117751"/>
                <a:gd name="f79" fmla="*/ f61 1 117751"/>
                <a:gd name="f80" fmla="*/ f62 1 117751"/>
                <a:gd name="f81" fmla="*/ f63 1 29203"/>
                <a:gd name="f82" fmla="*/ f64 1 117751"/>
                <a:gd name="f83" fmla="*/ f65 1 29203"/>
                <a:gd name="f84" fmla="*/ f66 1 117751"/>
                <a:gd name="f85" fmla="*/ f67 1 29203"/>
                <a:gd name="f86" fmla="*/ f68 1 117751"/>
                <a:gd name="f87" fmla="*/ f69 1 117751"/>
                <a:gd name="f88" fmla="*/ f70 1 29203"/>
                <a:gd name="f89" fmla="*/ f71 1 117751"/>
                <a:gd name="f90" fmla="*/ f72 1 29203"/>
                <a:gd name="f91" fmla="*/ f73 1 117751"/>
                <a:gd name="f92" fmla="*/ f48 1 f55"/>
                <a:gd name="f93" fmla="*/ f49 1 f55"/>
                <a:gd name="f94" fmla="*/ f48 1 f56"/>
                <a:gd name="f95" fmla="*/ f50 1 f56"/>
                <a:gd name="f96" fmla="*/ f75 1 f55"/>
                <a:gd name="f97" fmla="*/ f76 1 f56"/>
                <a:gd name="f98" fmla="*/ f77 1 f55"/>
                <a:gd name="f99" fmla="*/ f78 1 f56"/>
                <a:gd name="f100" fmla="*/ f79 1 f56"/>
                <a:gd name="f101" fmla="*/ f80 1 f56"/>
                <a:gd name="f102" fmla="*/ f81 1 f55"/>
                <a:gd name="f103" fmla="*/ f82 1 f56"/>
                <a:gd name="f104" fmla="*/ f83 1 f55"/>
                <a:gd name="f105" fmla="*/ f84 1 f56"/>
                <a:gd name="f106" fmla="*/ f85 1 f55"/>
                <a:gd name="f107" fmla="*/ f86 1 f56"/>
                <a:gd name="f108" fmla="*/ f87 1 f56"/>
                <a:gd name="f109" fmla="*/ f88 1 f55"/>
                <a:gd name="f110" fmla="*/ f89 1 f56"/>
                <a:gd name="f111" fmla="*/ f90 1 f55"/>
                <a:gd name="f112" fmla="*/ f91 1 f56"/>
                <a:gd name="f113" fmla="*/ f92 f46 1"/>
                <a:gd name="f114" fmla="*/ f93 f46 1"/>
                <a:gd name="f115" fmla="*/ f95 f47 1"/>
                <a:gd name="f116" fmla="*/ f94 f47 1"/>
                <a:gd name="f117" fmla="*/ f96 f46 1"/>
                <a:gd name="f118" fmla="*/ f97 f47 1"/>
                <a:gd name="f119" fmla="*/ f98 f46 1"/>
                <a:gd name="f120" fmla="*/ f99 f47 1"/>
                <a:gd name="f121" fmla="*/ f100 f47 1"/>
                <a:gd name="f122" fmla="*/ f101 f47 1"/>
                <a:gd name="f123" fmla="*/ f102 f46 1"/>
                <a:gd name="f124" fmla="*/ f103 f47 1"/>
                <a:gd name="f125" fmla="*/ f104 f46 1"/>
                <a:gd name="f126" fmla="*/ f105 f47 1"/>
                <a:gd name="f127" fmla="*/ f106 f46 1"/>
                <a:gd name="f128" fmla="*/ f107 f47 1"/>
                <a:gd name="f129" fmla="*/ f108 f47 1"/>
                <a:gd name="f130" fmla="*/ f109 f46 1"/>
                <a:gd name="f131" fmla="*/ f110 f47 1"/>
                <a:gd name="f132" fmla="*/ f111 f46 1"/>
                <a:gd name="f133" fmla="*/ f112 f47 1"/>
              </a:gdLst>
              <a:ahLst/>
              <a:cxnLst>
                <a:cxn ang="3cd4">
                  <a:pos x="hc" y="t"/>
                </a:cxn>
                <a:cxn ang="0">
                  <a:pos x="r" y="vc"/>
                </a:cxn>
                <a:cxn ang="cd4">
                  <a:pos x="hc" y="b"/>
                </a:cxn>
                <a:cxn ang="cd2">
                  <a:pos x="l" y="vc"/>
                </a:cxn>
                <a:cxn ang="f74">
                  <a:pos x="f117" y="f118"/>
                </a:cxn>
                <a:cxn ang="f74">
                  <a:pos x="f119" y="f120"/>
                </a:cxn>
                <a:cxn ang="f74">
                  <a:pos x="f119" y="f121"/>
                </a:cxn>
                <a:cxn ang="f74">
                  <a:pos x="f119" y="f122"/>
                </a:cxn>
                <a:cxn ang="f74">
                  <a:pos x="f123" y="f124"/>
                </a:cxn>
                <a:cxn ang="f74">
                  <a:pos x="f125" y="f126"/>
                </a:cxn>
                <a:cxn ang="f74">
                  <a:pos x="f127" y="f128"/>
                </a:cxn>
                <a:cxn ang="f74">
                  <a:pos x="f127" y="f129"/>
                </a:cxn>
                <a:cxn ang="f74">
                  <a:pos x="f130" y="f131"/>
                </a:cxn>
                <a:cxn ang="f74">
                  <a:pos x="f132" y="f133"/>
                </a:cxn>
                <a:cxn ang="f74">
                  <a:pos x="f117" y="f118"/>
                </a:cxn>
              </a:cxnLst>
              <a:rect l="f113" t="f116" r="f114" b="f115"/>
              <a:pathLst>
                <a:path w="29203" h="117751">
                  <a:moveTo>
                    <a:pt x="f8" y="f9"/>
                  </a:moveTo>
                  <a:cubicBezTo>
                    <a:pt x="f10" y="f11"/>
                    <a:pt x="f12" y="f13"/>
                    <a:pt x="f14" y="f5"/>
                  </a:cubicBezTo>
                  <a:lnTo>
                    <a:pt x="f14" y="f15"/>
                  </a:lnTo>
                  <a:lnTo>
                    <a:pt x="f14" y="f16"/>
                  </a:lnTo>
                  <a:lnTo>
                    <a:pt x="f17" y="f18"/>
                  </a:lnTo>
                  <a:cubicBezTo>
                    <a:pt x="f19" y="f20"/>
                    <a:pt x="f21" y="f22"/>
                    <a:pt x="f23" y="f24"/>
                  </a:cubicBezTo>
                  <a:cubicBezTo>
                    <a:pt x="f25" y="f26"/>
                    <a:pt x="f27" y="f28"/>
                    <a:pt x="f29" y="f30"/>
                  </a:cubicBezTo>
                  <a:cubicBezTo>
                    <a:pt x="f29" y="f31"/>
                    <a:pt x="f29" y="f32"/>
                    <a:pt x="f29" y="f33"/>
                  </a:cubicBezTo>
                  <a:lnTo>
                    <a:pt x="f6" y="f34"/>
                  </a:ln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4" name="Freeform: Shape 658">
              <a:extLst>
                <a:ext uri="{FF2B5EF4-FFF2-40B4-BE49-F238E27FC236}">
                  <a16:creationId xmlns:a16="http://schemas.microsoft.com/office/drawing/2014/main" id="{839E6EB8-1185-F0DF-D4DC-063E71E65560}"/>
                </a:ext>
              </a:extLst>
            </p:cNvPr>
            <p:cNvSpPr/>
            <p:nvPr/>
          </p:nvSpPr>
          <p:spPr>
            <a:xfrm flipH="1">
              <a:off x="9698016" y="2651851"/>
              <a:ext cx="19815" cy="26618"/>
            </a:xfrm>
            <a:custGeom>
              <a:avLst/>
              <a:gdLst>
                <a:gd name="f0" fmla="val 10800000"/>
                <a:gd name="f1" fmla="val 5400000"/>
                <a:gd name="f2" fmla="val 180"/>
                <a:gd name="f3" fmla="val w"/>
                <a:gd name="f4" fmla="val h"/>
                <a:gd name="f5" fmla="val 0"/>
                <a:gd name="f6" fmla="val 19819"/>
                <a:gd name="f7" fmla="val 26619"/>
                <a:gd name="f8" fmla="val 7614"/>
                <a:gd name="f9" fmla="val 26569"/>
                <a:gd name="f10" fmla="val 12585"/>
                <a:gd name="f11" fmla="val 27090"/>
                <a:gd name="f12" fmla="val 17061"/>
                <a:gd name="f13" fmla="val 23531"/>
                <a:gd name="f14" fmla="val 17658"/>
                <a:gd name="f15" fmla="val 18560"/>
                <a:gd name="f16" fmla="val 19820"/>
                <a:gd name="f17" fmla="val 2669"/>
                <a:gd name="f18" fmla="val 19222"/>
                <a:gd name="f19" fmla="val 7615"/>
                <a:gd name="f20" fmla="val 14734"/>
                <a:gd name="f21" fmla="val 11149"/>
                <a:gd name="f22" fmla="val 9775"/>
                <a:gd name="f23" fmla="val 10551"/>
                <a:gd name="f24" fmla="val 4829"/>
                <a:gd name="f25" fmla="val 9649"/>
                <a:gd name="f26" fmla="val 1498"/>
                <a:gd name="f27" fmla="val 4970"/>
                <a:gd name="f28" fmla="val 2274"/>
                <a:gd name="f29" fmla="val 112"/>
                <a:gd name="f30" fmla="val 16018"/>
                <a:gd name="f31" fmla="val -664"/>
                <a:gd name="f32" fmla="val 20988"/>
                <a:gd name="f33" fmla="val 2668"/>
                <a:gd name="f34" fmla="val 25666"/>
                <a:gd name="f35" fmla="+- 0 0 -90"/>
                <a:gd name="f36" fmla="*/ f3 1 19819"/>
                <a:gd name="f37" fmla="*/ f4 1 26619"/>
                <a:gd name="f38" fmla="val f5"/>
                <a:gd name="f39" fmla="val f6"/>
                <a:gd name="f40" fmla="val f7"/>
                <a:gd name="f41" fmla="*/ f35 f0 1"/>
                <a:gd name="f42" fmla="+- f40 0 f38"/>
                <a:gd name="f43" fmla="+- f39 0 f38"/>
                <a:gd name="f44" fmla="*/ f41 1 f2"/>
                <a:gd name="f45" fmla="*/ f43 1 19819"/>
                <a:gd name="f46" fmla="*/ f42 1 26619"/>
                <a:gd name="f47" fmla="*/ 7614 f43 1"/>
                <a:gd name="f48" fmla="*/ 26569 f42 1"/>
                <a:gd name="f49" fmla="*/ 17658 f43 1"/>
                <a:gd name="f50" fmla="*/ 18560 f42 1"/>
                <a:gd name="f51" fmla="*/ 19820 f43 1"/>
                <a:gd name="f52" fmla="*/ 2669 f42 1"/>
                <a:gd name="f53" fmla="*/ 9775 f43 1"/>
                <a:gd name="f54" fmla="*/ 10551 f42 1"/>
                <a:gd name="f55" fmla="*/ 2274 f43 1"/>
                <a:gd name="f56" fmla="*/ 0 f42 1"/>
                <a:gd name="f57" fmla="*/ 112 f43 1"/>
                <a:gd name="f58" fmla="*/ 16018 f42 1"/>
                <a:gd name="f59" fmla="+- f44 0 f1"/>
                <a:gd name="f60" fmla="*/ f47 1 19819"/>
                <a:gd name="f61" fmla="*/ f48 1 26619"/>
                <a:gd name="f62" fmla="*/ f49 1 19819"/>
                <a:gd name="f63" fmla="*/ f50 1 26619"/>
                <a:gd name="f64" fmla="*/ f51 1 19819"/>
                <a:gd name="f65" fmla="*/ f52 1 26619"/>
                <a:gd name="f66" fmla="*/ f53 1 19819"/>
                <a:gd name="f67" fmla="*/ f54 1 26619"/>
                <a:gd name="f68" fmla="*/ f55 1 19819"/>
                <a:gd name="f69" fmla="*/ f56 1 26619"/>
                <a:gd name="f70" fmla="*/ f57 1 19819"/>
                <a:gd name="f71" fmla="*/ f58 1 26619"/>
                <a:gd name="f72" fmla="*/ f38 1 f45"/>
                <a:gd name="f73" fmla="*/ f39 1 f45"/>
                <a:gd name="f74" fmla="*/ f38 1 f46"/>
                <a:gd name="f75" fmla="*/ f40 1 f46"/>
                <a:gd name="f76" fmla="*/ f60 1 f45"/>
                <a:gd name="f77" fmla="*/ f61 1 f46"/>
                <a:gd name="f78" fmla="*/ f62 1 f45"/>
                <a:gd name="f79" fmla="*/ f63 1 f46"/>
                <a:gd name="f80" fmla="*/ f64 1 f45"/>
                <a:gd name="f81" fmla="*/ f65 1 f46"/>
                <a:gd name="f82" fmla="*/ f66 1 f45"/>
                <a:gd name="f83" fmla="*/ f67 1 f46"/>
                <a:gd name="f84" fmla="*/ f68 1 f45"/>
                <a:gd name="f85" fmla="*/ f69 1 f46"/>
                <a:gd name="f86" fmla="*/ f70 1 f45"/>
                <a:gd name="f87" fmla="*/ f71 1 f46"/>
                <a:gd name="f88" fmla="*/ f72 f36 1"/>
                <a:gd name="f89" fmla="*/ f73 f36 1"/>
                <a:gd name="f90" fmla="*/ f75 f37 1"/>
                <a:gd name="f91" fmla="*/ f74 f37 1"/>
                <a:gd name="f92" fmla="*/ f76 f36 1"/>
                <a:gd name="f93" fmla="*/ f77 f37 1"/>
                <a:gd name="f94" fmla="*/ f78 f36 1"/>
                <a:gd name="f95" fmla="*/ f79 f37 1"/>
                <a:gd name="f96" fmla="*/ f80 f36 1"/>
                <a:gd name="f97" fmla="*/ f81 f37 1"/>
                <a:gd name="f98" fmla="*/ f82 f36 1"/>
                <a:gd name="f99" fmla="*/ f83 f37 1"/>
                <a:gd name="f100" fmla="*/ f84 f36 1"/>
                <a:gd name="f101" fmla="*/ f85 f37 1"/>
                <a:gd name="f102" fmla="*/ f86 f36 1"/>
                <a:gd name="f103" fmla="*/ f87 f37 1"/>
              </a:gdLst>
              <a:ahLst/>
              <a:cxnLst>
                <a:cxn ang="3cd4">
                  <a:pos x="hc" y="t"/>
                </a:cxn>
                <a:cxn ang="0">
                  <a:pos x="r" y="vc"/>
                </a:cxn>
                <a:cxn ang="cd4">
                  <a:pos x="hc" y="b"/>
                </a:cxn>
                <a:cxn ang="cd2">
                  <a:pos x="l" y="vc"/>
                </a:cxn>
                <a:cxn ang="f59">
                  <a:pos x="f92" y="f93"/>
                </a:cxn>
                <a:cxn ang="f59">
                  <a:pos x="f94" y="f95"/>
                </a:cxn>
                <a:cxn ang="f59">
                  <a:pos x="f96" y="f97"/>
                </a:cxn>
                <a:cxn ang="f59">
                  <a:pos x="f98" y="f99"/>
                </a:cxn>
                <a:cxn ang="f59">
                  <a:pos x="f98" y="f99"/>
                </a:cxn>
                <a:cxn ang="f59">
                  <a:pos x="f100" y="f101"/>
                </a:cxn>
                <a:cxn ang="f59">
                  <a:pos x="f102" y="f103"/>
                </a:cxn>
                <a:cxn ang="f59">
                  <a:pos x="f92" y="f93"/>
                </a:cxn>
              </a:cxnLst>
              <a:rect l="f88" t="f91" r="f89" b="f90"/>
              <a:pathLst>
                <a:path w="19819" h="26619">
                  <a:moveTo>
                    <a:pt x="f8" y="f9"/>
                  </a:moveTo>
                  <a:cubicBezTo>
                    <a:pt x="f10" y="f11"/>
                    <a:pt x="f12" y="f13"/>
                    <a:pt x="f14" y="f15"/>
                  </a:cubicBezTo>
                  <a:lnTo>
                    <a:pt x="f16" y="f17"/>
                  </a:lnTo>
                  <a:cubicBezTo>
                    <a:pt x="f18" y="f19"/>
                    <a:pt x="f20" y="f21"/>
                    <a:pt x="f22" y="f23"/>
                  </a:cubicBezTo>
                  <a:cubicBezTo>
                    <a:pt x="f22" y="f23"/>
                    <a:pt x="f22" y="f23"/>
                    <a:pt x="f22" y="f23"/>
                  </a:cubicBezTo>
                  <a:cubicBezTo>
                    <a:pt x="f24" y="f25"/>
                    <a:pt x="f26" y="f27"/>
                    <a:pt x="f28" y="f5"/>
                  </a:cubicBezTo>
                  <a:lnTo>
                    <a:pt x="f29" y="f30"/>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5" name="Freeform: Shape 659">
              <a:extLst>
                <a:ext uri="{FF2B5EF4-FFF2-40B4-BE49-F238E27FC236}">
                  <a16:creationId xmlns:a16="http://schemas.microsoft.com/office/drawing/2014/main" id="{E960F082-7BDF-AC29-90D6-C36BBD9F6053}"/>
                </a:ext>
              </a:extLst>
            </p:cNvPr>
            <p:cNvSpPr/>
            <p:nvPr/>
          </p:nvSpPr>
          <p:spPr>
            <a:xfrm flipH="1">
              <a:off x="8710345" y="3508662"/>
              <a:ext cx="74313" cy="294071"/>
            </a:xfrm>
            <a:custGeom>
              <a:avLst/>
              <a:gdLst>
                <a:gd name="f0" fmla="val 10800000"/>
                <a:gd name="f1" fmla="val 5400000"/>
                <a:gd name="f2" fmla="val 180"/>
                <a:gd name="f3" fmla="val w"/>
                <a:gd name="f4" fmla="val h"/>
                <a:gd name="f5" fmla="val 0"/>
                <a:gd name="f6" fmla="val 74313"/>
                <a:gd name="f7" fmla="val 294067"/>
                <a:gd name="f8" fmla="val 7435"/>
                <a:gd name="f9" fmla="val 293910"/>
                <a:gd name="f10" fmla="val 12266"/>
                <a:gd name="f11" fmla="val 294826"/>
                <a:gd name="f12" fmla="val 16920"/>
                <a:gd name="f13" fmla="val 291648"/>
                <a:gd name="f14" fmla="val 17835"/>
                <a:gd name="f15" fmla="val 286817"/>
                <a:gd name="f16" fmla="val 17848"/>
                <a:gd name="f17" fmla="val 286766"/>
                <a:gd name="f18" fmla="val 286715"/>
                <a:gd name="f19" fmla="val 17861"/>
                <a:gd name="f20" fmla="val 286664"/>
                <a:gd name="f21" fmla="val 3814"/>
                <a:gd name="f22" fmla="val 73500"/>
                <a:gd name="f23" fmla="val 8657"/>
                <a:gd name="f24" fmla="val 68910"/>
                <a:gd name="f25" fmla="val 11924"/>
                <a:gd name="f26" fmla="val 64065"/>
                <a:gd name="f27" fmla="val 11111"/>
                <a:gd name="f28" fmla="val 63964"/>
                <a:gd name="f29" fmla="val 11098"/>
                <a:gd name="f30" fmla="val 63862"/>
                <a:gd name="f31" fmla="val 11085"/>
                <a:gd name="f32" fmla="val 63760"/>
                <a:gd name="f33" fmla="val 11060"/>
                <a:gd name="f34" fmla="val 58891"/>
                <a:gd name="f35" fmla="val 9814"/>
                <a:gd name="f36" fmla="val 55903"/>
                <a:gd name="f37" fmla="val 4907"/>
                <a:gd name="f38" fmla="val 57022"/>
                <a:gd name="f39" fmla="val 187"/>
                <a:gd name="f40" fmla="val 282851"/>
                <a:gd name="f41" fmla="val -830"/>
                <a:gd name="f42" fmla="val 287898"/>
                <a:gd name="f43" fmla="val 2400"/>
                <a:gd name="f44" fmla="val 292830"/>
                <a:gd name="f45" fmla="+- 0 0 -90"/>
                <a:gd name="f46" fmla="*/ f3 1 74313"/>
                <a:gd name="f47" fmla="*/ f4 1 294067"/>
                <a:gd name="f48" fmla="val f5"/>
                <a:gd name="f49" fmla="val f6"/>
                <a:gd name="f50" fmla="val f7"/>
                <a:gd name="f51" fmla="*/ f45 f0 1"/>
                <a:gd name="f52" fmla="+- f50 0 f48"/>
                <a:gd name="f53" fmla="+- f49 0 f48"/>
                <a:gd name="f54" fmla="*/ f51 1 f2"/>
                <a:gd name="f55" fmla="*/ f53 1 74313"/>
                <a:gd name="f56" fmla="*/ f52 1 294067"/>
                <a:gd name="f57" fmla="*/ 7435 f53 1"/>
                <a:gd name="f58" fmla="*/ 293910 f52 1"/>
                <a:gd name="f59" fmla="*/ 17835 f53 1"/>
                <a:gd name="f60" fmla="*/ 286817 f52 1"/>
                <a:gd name="f61" fmla="*/ 17861 f53 1"/>
                <a:gd name="f62" fmla="*/ 286664 f52 1"/>
                <a:gd name="f63" fmla="*/ 74313 f53 1"/>
                <a:gd name="f64" fmla="*/ 3814 f52 1"/>
                <a:gd name="f65" fmla="*/ 64065 f53 1"/>
                <a:gd name="f66" fmla="*/ 11111 f52 1"/>
                <a:gd name="f67" fmla="*/ 63760 f53 1"/>
                <a:gd name="f68" fmla="*/ 11060 f52 1"/>
                <a:gd name="f69" fmla="*/ 57022 f53 1"/>
                <a:gd name="f70" fmla="*/ 0 f52 1"/>
                <a:gd name="f71" fmla="*/ 187 f53 1"/>
                <a:gd name="f72" fmla="*/ 282851 f52 1"/>
                <a:gd name="f73" fmla="+- f54 0 f1"/>
                <a:gd name="f74" fmla="*/ f57 1 74313"/>
                <a:gd name="f75" fmla="*/ f58 1 294067"/>
                <a:gd name="f76" fmla="*/ f59 1 74313"/>
                <a:gd name="f77" fmla="*/ f60 1 294067"/>
                <a:gd name="f78" fmla="*/ f61 1 74313"/>
                <a:gd name="f79" fmla="*/ f62 1 294067"/>
                <a:gd name="f80" fmla="*/ f63 1 74313"/>
                <a:gd name="f81" fmla="*/ f64 1 294067"/>
                <a:gd name="f82" fmla="*/ f65 1 74313"/>
                <a:gd name="f83" fmla="*/ f66 1 294067"/>
                <a:gd name="f84" fmla="*/ f67 1 74313"/>
                <a:gd name="f85" fmla="*/ f68 1 294067"/>
                <a:gd name="f86" fmla="*/ f69 1 74313"/>
                <a:gd name="f87" fmla="*/ f70 1 294067"/>
                <a:gd name="f88" fmla="*/ f71 1 74313"/>
                <a:gd name="f89" fmla="*/ f72 1 294067"/>
                <a:gd name="f90" fmla="*/ f48 1 f55"/>
                <a:gd name="f91" fmla="*/ f49 1 f55"/>
                <a:gd name="f92" fmla="*/ f48 1 f56"/>
                <a:gd name="f93" fmla="*/ f50 1 f56"/>
                <a:gd name="f94" fmla="*/ f74 1 f55"/>
                <a:gd name="f95" fmla="*/ f75 1 f56"/>
                <a:gd name="f96" fmla="*/ f76 1 f55"/>
                <a:gd name="f97" fmla="*/ f77 1 f56"/>
                <a:gd name="f98" fmla="*/ f78 1 f55"/>
                <a:gd name="f99" fmla="*/ f79 1 f56"/>
                <a:gd name="f100" fmla="*/ f80 1 f55"/>
                <a:gd name="f101" fmla="*/ f81 1 f56"/>
                <a:gd name="f102" fmla="*/ f82 1 f55"/>
                <a:gd name="f103" fmla="*/ f83 1 f56"/>
                <a:gd name="f104" fmla="*/ f84 1 f55"/>
                <a:gd name="f105" fmla="*/ f85 1 f56"/>
                <a:gd name="f106" fmla="*/ f86 1 f55"/>
                <a:gd name="f107" fmla="*/ f87 1 f56"/>
                <a:gd name="f108" fmla="*/ f88 1 f55"/>
                <a:gd name="f109" fmla="*/ f89 1 f56"/>
                <a:gd name="f110" fmla="*/ f90 f46 1"/>
                <a:gd name="f111" fmla="*/ f91 f46 1"/>
                <a:gd name="f112" fmla="*/ f93 f47 1"/>
                <a:gd name="f113" fmla="*/ f92 f47 1"/>
                <a:gd name="f114" fmla="*/ f94 f46 1"/>
                <a:gd name="f115" fmla="*/ f95 f47 1"/>
                <a:gd name="f116" fmla="*/ f96 f46 1"/>
                <a:gd name="f117" fmla="*/ f97 f47 1"/>
                <a:gd name="f118" fmla="*/ f98 f46 1"/>
                <a:gd name="f119" fmla="*/ f99 f47 1"/>
                <a:gd name="f120" fmla="*/ f100 f46 1"/>
                <a:gd name="f121" fmla="*/ f101 f47 1"/>
                <a:gd name="f122" fmla="*/ f102 f46 1"/>
                <a:gd name="f123" fmla="*/ f103 f47 1"/>
                <a:gd name="f124" fmla="*/ f104 f46 1"/>
                <a:gd name="f125" fmla="*/ f105 f47 1"/>
                <a:gd name="f126" fmla="*/ f106 f46 1"/>
                <a:gd name="f127" fmla="*/ f107 f47 1"/>
                <a:gd name="f128" fmla="*/ f108 f46 1"/>
                <a:gd name="f129" fmla="*/ f109 f47 1"/>
              </a:gdLst>
              <a:ahLst/>
              <a:cxnLst>
                <a:cxn ang="3cd4">
                  <a:pos x="hc" y="t"/>
                </a:cxn>
                <a:cxn ang="0">
                  <a:pos x="r" y="vc"/>
                </a:cxn>
                <a:cxn ang="cd4">
                  <a:pos x="hc" y="b"/>
                </a:cxn>
                <a:cxn ang="cd2">
                  <a:pos x="l" y="vc"/>
                </a:cxn>
                <a:cxn ang="f73">
                  <a:pos x="f114" y="f115"/>
                </a:cxn>
                <a:cxn ang="f73">
                  <a:pos x="f116" y="f117"/>
                </a:cxn>
                <a:cxn ang="f73">
                  <a:pos x="f118" y="f119"/>
                </a:cxn>
                <a:cxn ang="f73">
                  <a:pos x="f120" y="f121"/>
                </a:cxn>
                <a:cxn ang="f73">
                  <a:pos x="f122" y="f123"/>
                </a:cxn>
                <a:cxn ang="f73">
                  <a:pos x="f124" y="f125"/>
                </a:cxn>
                <a:cxn ang="f73">
                  <a:pos x="f126" y="f127"/>
                </a:cxn>
                <a:cxn ang="f73">
                  <a:pos x="f128" y="f129"/>
                </a:cxn>
                <a:cxn ang="f73">
                  <a:pos x="f114" y="f115"/>
                </a:cxn>
              </a:cxnLst>
              <a:rect l="f110" t="f113" r="f111" b="f112"/>
              <a:pathLst>
                <a:path w="74313" h="294067">
                  <a:moveTo>
                    <a:pt x="f8" y="f9"/>
                  </a:moveTo>
                  <a:cubicBezTo>
                    <a:pt x="f10" y="f11"/>
                    <a:pt x="f12" y="f13"/>
                    <a:pt x="f14" y="f15"/>
                  </a:cubicBezTo>
                  <a:cubicBezTo>
                    <a:pt x="f16" y="f17"/>
                    <a:pt x="f16" y="f18"/>
                    <a:pt x="f19" y="f20"/>
                  </a:cubicBezTo>
                  <a:lnTo>
                    <a:pt x="f6" y="f21"/>
                  </a:lnTo>
                  <a:cubicBezTo>
                    <a:pt x="f22" y="f23"/>
                    <a:pt x="f24" y="f25"/>
                    <a:pt x="f26" y="f27"/>
                  </a:cubicBezTo>
                  <a:cubicBezTo>
                    <a:pt x="f28" y="f29"/>
                    <a:pt x="f30" y="f31"/>
                    <a:pt x="f32" y="f33"/>
                  </a:cubicBezTo>
                  <a:cubicBezTo>
                    <a:pt x="f34" y="f35"/>
                    <a:pt x="f36" y="f37"/>
                    <a:pt x="f38" y="f5"/>
                  </a:cubicBezTo>
                  <a:lnTo>
                    <a:pt x="f39" y="f40"/>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6" name="Freeform: Shape 660">
              <a:extLst>
                <a:ext uri="{FF2B5EF4-FFF2-40B4-BE49-F238E27FC236}">
                  <a16:creationId xmlns:a16="http://schemas.microsoft.com/office/drawing/2014/main" id="{E95D1CDD-484C-BF8D-DED1-E8A22D562E00}"/>
                </a:ext>
              </a:extLst>
            </p:cNvPr>
            <p:cNvSpPr/>
            <p:nvPr/>
          </p:nvSpPr>
          <p:spPr>
            <a:xfrm flipH="1">
              <a:off x="10171767" y="2242383"/>
              <a:ext cx="43059" cy="249082"/>
            </a:xfrm>
            <a:custGeom>
              <a:avLst/>
              <a:gdLst>
                <a:gd name="f0" fmla="val 10800000"/>
                <a:gd name="f1" fmla="val 5400000"/>
                <a:gd name="f2" fmla="val 180"/>
                <a:gd name="f3" fmla="val w"/>
                <a:gd name="f4" fmla="val h"/>
                <a:gd name="f5" fmla="val 0"/>
                <a:gd name="f6" fmla="val 43062"/>
                <a:gd name="f7" fmla="val 249084"/>
                <a:gd name="f8" fmla="val 33272"/>
                <a:gd name="f9" fmla="val 10170"/>
                <a:gd name="f10" fmla="val 28326"/>
                <a:gd name="f11" fmla="val 9509"/>
                <a:gd name="f12" fmla="val 24855"/>
                <a:gd name="f13" fmla="val 4971"/>
                <a:gd name="f14" fmla="val 25516"/>
                <a:gd name="f15" fmla="val 38"/>
                <a:gd name="f16" fmla="val 25"/>
                <a:gd name="f17" fmla="val 13"/>
                <a:gd name="f18" fmla="val 4958"/>
                <a:gd name="f19" fmla="val 87"/>
                <a:gd name="f20" fmla="val 238739"/>
                <a:gd name="f21" fmla="val -600"/>
                <a:gd name="f22" fmla="val 243722"/>
                <a:gd name="f23" fmla="val 2871"/>
                <a:gd name="f24" fmla="val 248311"/>
                <a:gd name="f25" fmla="val 7843"/>
                <a:gd name="f26" fmla="val 249036"/>
                <a:gd name="f27" fmla="val 12738"/>
                <a:gd name="f28" fmla="val 249544"/>
                <a:gd name="f29" fmla="val 17112"/>
                <a:gd name="f30" fmla="val 245997"/>
                <a:gd name="f31" fmla="val 17620"/>
                <a:gd name="f32" fmla="val 241103"/>
                <a:gd name="f33" fmla="val 241040"/>
                <a:gd name="f34" fmla="val 17633"/>
                <a:gd name="f35" fmla="val 240963"/>
                <a:gd name="f36" fmla="val 240900"/>
                <a:gd name="f37" fmla="val 2034"/>
                <a:gd name="f38" fmla="val 42668"/>
                <a:gd name="f39" fmla="val 6928"/>
                <a:gd name="f40" fmla="val 38370"/>
                <a:gd name="f41" fmla="val 10590"/>
                <a:gd name="f42" fmla="val 33475"/>
                <a:gd name="f43" fmla="val 10183"/>
                <a:gd name="f44" fmla="val 33412"/>
                <a:gd name="f45" fmla="val 33336"/>
                <a:gd name="f46" fmla="+- 0 0 -90"/>
                <a:gd name="f47" fmla="*/ f3 1 43062"/>
                <a:gd name="f48" fmla="*/ f4 1 249084"/>
                <a:gd name="f49" fmla="val f5"/>
                <a:gd name="f50" fmla="val f6"/>
                <a:gd name="f51" fmla="val f7"/>
                <a:gd name="f52" fmla="*/ f46 f0 1"/>
                <a:gd name="f53" fmla="+- f51 0 f49"/>
                <a:gd name="f54" fmla="+- f50 0 f49"/>
                <a:gd name="f55" fmla="*/ f52 1 f2"/>
                <a:gd name="f56" fmla="*/ f54 1 43062"/>
                <a:gd name="f57" fmla="*/ f53 1 249084"/>
                <a:gd name="f58" fmla="*/ 33272 f54 1"/>
                <a:gd name="f59" fmla="*/ 10170 f53 1"/>
                <a:gd name="f60" fmla="*/ 25516 f54 1"/>
                <a:gd name="f61" fmla="*/ 38 f53 1"/>
                <a:gd name="f62" fmla="*/ 0 f53 1"/>
                <a:gd name="f63" fmla="*/ 4958 f53 1"/>
                <a:gd name="f64" fmla="*/ 87 f54 1"/>
                <a:gd name="f65" fmla="*/ 238739 f53 1"/>
                <a:gd name="f66" fmla="*/ 7843 f54 1"/>
                <a:gd name="f67" fmla="*/ 249036 f53 1"/>
                <a:gd name="f68" fmla="*/ 17620 f54 1"/>
                <a:gd name="f69" fmla="*/ 241103 f53 1"/>
                <a:gd name="f70" fmla="*/ 17633 f54 1"/>
                <a:gd name="f71" fmla="*/ 240900 f53 1"/>
                <a:gd name="f72" fmla="*/ 43062 f54 1"/>
                <a:gd name="f73" fmla="*/ 2034 f53 1"/>
                <a:gd name="f74" fmla="*/ 33475 f54 1"/>
                <a:gd name="f75" fmla="*/ 10183 f53 1"/>
                <a:gd name="f76" fmla="+- f55 0 f1"/>
                <a:gd name="f77" fmla="*/ f58 1 43062"/>
                <a:gd name="f78" fmla="*/ f59 1 249084"/>
                <a:gd name="f79" fmla="*/ f60 1 43062"/>
                <a:gd name="f80" fmla="*/ f61 1 249084"/>
                <a:gd name="f81" fmla="*/ f62 1 249084"/>
                <a:gd name="f82" fmla="*/ f63 1 249084"/>
                <a:gd name="f83" fmla="*/ f64 1 43062"/>
                <a:gd name="f84" fmla="*/ f65 1 249084"/>
                <a:gd name="f85" fmla="*/ f66 1 43062"/>
                <a:gd name="f86" fmla="*/ f67 1 249084"/>
                <a:gd name="f87" fmla="*/ f68 1 43062"/>
                <a:gd name="f88" fmla="*/ f69 1 249084"/>
                <a:gd name="f89" fmla="*/ f70 1 43062"/>
                <a:gd name="f90" fmla="*/ f71 1 249084"/>
                <a:gd name="f91" fmla="*/ f72 1 43062"/>
                <a:gd name="f92" fmla="*/ f73 1 249084"/>
                <a:gd name="f93" fmla="*/ f74 1 43062"/>
                <a:gd name="f94" fmla="*/ f75 1 249084"/>
                <a:gd name="f95" fmla="*/ f49 1 f56"/>
                <a:gd name="f96" fmla="*/ f50 1 f56"/>
                <a:gd name="f97" fmla="*/ f49 1 f57"/>
                <a:gd name="f98" fmla="*/ f51 1 f57"/>
                <a:gd name="f99" fmla="*/ f77 1 f56"/>
                <a:gd name="f100" fmla="*/ f78 1 f57"/>
                <a:gd name="f101" fmla="*/ f79 1 f56"/>
                <a:gd name="f102" fmla="*/ f80 1 f57"/>
                <a:gd name="f103" fmla="*/ f81 1 f57"/>
                <a:gd name="f104" fmla="*/ f82 1 f57"/>
                <a:gd name="f105" fmla="*/ f83 1 f56"/>
                <a:gd name="f106" fmla="*/ f84 1 f57"/>
                <a:gd name="f107" fmla="*/ f85 1 f56"/>
                <a:gd name="f108" fmla="*/ f86 1 f57"/>
                <a:gd name="f109" fmla="*/ f87 1 f56"/>
                <a:gd name="f110" fmla="*/ f88 1 f57"/>
                <a:gd name="f111" fmla="*/ f89 1 f56"/>
                <a:gd name="f112" fmla="*/ f90 1 f57"/>
                <a:gd name="f113" fmla="*/ f91 1 f56"/>
                <a:gd name="f114" fmla="*/ f92 1 f57"/>
                <a:gd name="f115" fmla="*/ f93 1 f56"/>
                <a:gd name="f116" fmla="*/ f94 1 f57"/>
                <a:gd name="f117" fmla="*/ f95 f47 1"/>
                <a:gd name="f118" fmla="*/ f96 f47 1"/>
                <a:gd name="f119" fmla="*/ f98 f48 1"/>
                <a:gd name="f120" fmla="*/ f97 f48 1"/>
                <a:gd name="f121" fmla="*/ f99 f47 1"/>
                <a:gd name="f122" fmla="*/ f100 f48 1"/>
                <a:gd name="f123" fmla="*/ f101 f47 1"/>
                <a:gd name="f124" fmla="*/ f102 f48 1"/>
                <a:gd name="f125" fmla="*/ f103 f48 1"/>
                <a:gd name="f126" fmla="*/ f104 f48 1"/>
                <a:gd name="f127" fmla="*/ f105 f47 1"/>
                <a:gd name="f128" fmla="*/ f106 f48 1"/>
                <a:gd name="f129" fmla="*/ f107 f47 1"/>
                <a:gd name="f130" fmla="*/ f108 f48 1"/>
                <a:gd name="f131" fmla="*/ f109 f47 1"/>
                <a:gd name="f132" fmla="*/ f110 f48 1"/>
                <a:gd name="f133" fmla="*/ f111 f47 1"/>
                <a:gd name="f134" fmla="*/ f112 f48 1"/>
                <a:gd name="f135" fmla="*/ f113 f47 1"/>
                <a:gd name="f136" fmla="*/ f114 f48 1"/>
                <a:gd name="f137" fmla="*/ f115 f47 1"/>
                <a:gd name="f138" fmla="*/ f116 f48 1"/>
              </a:gdLst>
              <a:ahLst/>
              <a:cxnLst>
                <a:cxn ang="3cd4">
                  <a:pos x="hc" y="t"/>
                </a:cxn>
                <a:cxn ang="0">
                  <a:pos x="r" y="vc"/>
                </a:cxn>
                <a:cxn ang="cd4">
                  <a:pos x="hc" y="b"/>
                </a:cxn>
                <a:cxn ang="cd2">
                  <a:pos x="l" y="vc"/>
                </a:cxn>
                <a:cxn ang="f76">
                  <a:pos x="f121" y="f122"/>
                </a:cxn>
                <a:cxn ang="f76">
                  <a:pos x="f123" y="f124"/>
                </a:cxn>
                <a:cxn ang="f76">
                  <a:pos x="f123" y="f125"/>
                </a:cxn>
                <a:cxn ang="f76">
                  <a:pos x="f123" y="f126"/>
                </a:cxn>
                <a:cxn ang="f76">
                  <a:pos x="f127" y="f128"/>
                </a:cxn>
                <a:cxn ang="f76">
                  <a:pos x="f129" y="f130"/>
                </a:cxn>
                <a:cxn ang="f76">
                  <a:pos x="f131" y="f132"/>
                </a:cxn>
                <a:cxn ang="f76">
                  <a:pos x="f133" y="f134"/>
                </a:cxn>
                <a:cxn ang="f76">
                  <a:pos x="f135" y="f136"/>
                </a:cxn>
                <a:cxn ang="f76">
                  <a:pos x="f137" y="f138"/>
                </a:cxn>
                <a:cxn ang="f76">
                  <a:pos x="f121" y="f122"/>
                </a:cxn>
              </a:cxnLst>
              <a:rect l="f117" t="f120" r="f118" b="f119"/>
              <a:pathLst>
                <a:path w="43062" h="249084">
                  <a:moveTo>
                    <a:pt x="f8" y="f9"/>
                  </a:moveTo>
                  <a:cubicBezTo>
                    <a:pt x="f10" y="f11"/>
                    <a:pt x="f12" y="f13"/>
                    <a:pt x="f14" y="f15"/>
                  </a:cubicBezTo>
                  <a:cubicBezTo>
                    <a:pt x="f14" y="f16"/>
                    <a:pt x="f14" y="f17"/>
                    <a:pt x="f14" y="f5"/>
                  </a:cubicBezTo>
                  <a:lnTo>
                    <a:pt x="f14" y="f18"/>
                  </a:lnTo>
                  <a:lnTo>
                    <a:pt x="f19" y="f20"/>
                  </a:lnTo>
                  <a:cubicBezTo>
                    <a:pt x="f21" y="f22"/>
                    <a:pt x="f23" y="f24"/>
                    <a:pt x="f25" y="f26"/>
                  </a:cubicBezTo>
                  <a:cubicBezTo>
                    <a:pt x="f27" y="f28"/>
                    <a:pt x="f29" y="f30"/>
                    <a:pt x="f31" y="f32"/>
                  </a:cubicBezTo>
                  <a:cubicBezTo>
                    <a:pt x="f31" y="f33"/>
                    <a:pt x="f34" y="f35"/>
                    <a:pt x="f34" y="f36"/>
                  </a:cubicBezTo>
                  <a:lnTo>
                    <a:pt x="f6" y="f37"/>
                  </a:lnTo>
                  <a:cubicBezTo>
                    <a:pt x="f38" y="f39"/>
                    <a:pt x="f40" y="f41"/>
                    <a:pt x="f42" y="f43"/>
                  </a:cubicBezTo>
                  <a:cubicBezTo>
                    <a:pt x="f44" y="f43"/>
                    <a:pt x="f45"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7" name="Freeform: Shape 661">
              <a:extLst>
                <a:ext uri="{FF2B5EF4-FFF2-40B4-BE49-F238E27FC236}">
                  <a16:creationId xmlns:a16="http://schemas.microsoft.com/office/drawing/2014/main" id="{1C2CBAD8-03C5-55E5-A5B6-E9BC847F6E99}"/>
                </a:ext>
              </a:extLst>
            </p:cNvPr>
            <p:cNvSpPr/>
            <p:nvPr/>
          </p:nvSpPr>
          <p:spPr>
            <a:xfrm flipH="1">
              <a:off x="10139022" y="1929996"/>
              <a:ext cx="49661" cy="323395"/>
            </a:xfrm>
            <a:custGeom>
              <a:avLst/>
              <a:gdLst>
                <a:gd name="f0" fmla="val 10800000"/>
                <a:gd name="f1" fmla="val 5400000"/>
                <a:gd name="f2" fmla="val 180"/>
                <a:gd name="f3" fmla="val w"/>
                <a:gd name="f4" fmla="val h"/>
                <a:gd name="f5" fmla="val 0"/>
                <a:gd name="f6" fmla="val 49660"/>
                <a:gd name="f7" fmla="val 323395"/>
                <a:gd name="f8" fmla="val 49591"/>
                <a:gd name="f9" fmla="val 10337"/>
                <a:gd name="f10" fmla="val 50201"/>
                <a:gd name="f11" fmla="val 5379"/>
                <a:gd name="f12" fmla="val 46768"/>
                <a:gd name="f13" fmla="val 828"/>
                <a:gd name="f14" fmla="val 41835"/>
                <a:gd name="f15" fmla="val 40"/>
                <a:gd name="f16" fmla="val 39902"/>
                <a:gd name="f17" fmla="val -151"/>
                <a:gd name="f18" fmla="val 37969"/>
                <a:gd name="f19" fmla="val 345"/>
                <a:gd name="f20" fmla="val 36367"/>
                <a:gd name="f21" fmla="val 1438"/>
                <a:gd name="f22" fmla="val 34969"/>
                <a:gd name="f23" fmla="val 2455"/>
                <a:gd name="f24" fmla="val 34523"/>
                <a:gd name="f25" fmla="val 2862"/>
                <a:gd name="f26" fmla="val 34129"/>
                <a:gd name="f27" fmla="val 3333"/>
                <a:gd name="f28" fmla="val 33824"/>
                <a:gd name="f29" fmla="val 3854"/>
                <a:gd name="f30" fmla="val 33455"/>
                <a:gd name="f31" fmla="val 4273"/>
                <a:gd name="f32" fmla="val 33150"/>
                <a:gd name="f33" fmla="val 4744"/>
                <a:gd name="f34" fmla="val 32934"/>
                <a:gd name="f35" fmla="val 5252"/>
                <a:gd name="f36" fmla="val 32883"/>
                <a:gd name="f37" fmla="val 5850"/>
                <a:gd name="f38" fmla="val 6434"/>
                <a:gd name="f39" fmla="val 7032"/>
                <a:gd name="f40" fmla="val 7413"/>
                <a:gd name="f41" fmla="val 7795"/>
                <a:gd name="f42" fmla="val 8176"/>
                <a:gd name="f43" fmla="val 2038"/>
                <a:gd name="f44" fmla="val 295349"/>
                <a:gd name="f45" fmla="val 258"/>
                <a:gd name="f46" fmla="val 312383"/>
                <a:gd name="f47" fmla="val -912"/>
                <a:gd name="f48" fmla="val 317163"/>
                <a:gd name="f49" fmla="val 2012"/>
                <a:gd name="f50" fmla="val 321969"/>
                <a:gd name="f51" fmla="val 6793"/>
                <a:gd name="f52" fmla="val 323138"/>
                <a:gd name="f53" fmla="val 11574"/>
                <a:gd name="f54" fmla="val 324308"/>
                <a:gd name="f55" fmla="val 16380"/>
                <a:gd name="f56" fmla="val 321384"/>
                <a:gd name="f57" fmla="val 17550"/>
                <a:gd name="f58" fmla="val 316604"/>
                <a:gd name="f59" fmla="val 17727"/>
                <a:gd name="f60" fmla="val 315892"/>
                <a:gd name="f61" fmla="val 17804"/>
                <a:gd name="f62" fmla="val 315155"/>
                <a:gd name="f63" fmla="val 314417"/>
                <a:gd name="f64" fmla="val 18092"/>
                <a:gd name="f65" fmla="val 15676"/>
                <a:gd name="f66" fmla="+- 0 0 -90"/>
                <a:gd name="f67" fmla="*/ f3 1 49660"/>
                <a:gd name="f68" fmla="*/ f4 1 323395"/>
                <a:gd name="f69" fmla="val f5"/>
                <a:gd name="f70" fmla="val f6"/>
                <a:gd name="f71" fmla="val f7"/>
                <a:gd name="f72" fmla="*/ f66 f0 1"/>
                <a:gd name="f73" fmla="+- f71 0 f69"/>
                <a:gd name="f74" fmla="+- f70 0 f69"/>
                <a:gd name="f75" fmla="*/ f72 1 f2"/>
                <a:gd name="f76" fmla="*/ f74 1 49660"/>
                <a:gd name="f77" fmla="*/ f73 1 323395"/>
                <a:gd name="f78" fmla="*/ 49591 f74 1"/>
                <a:gd name="f79" fmla="*/ 10337 f73 1"/>
                <a:gd name="f80" fmla="*/ 41835 f74 1"/>
                <a:gd name="f81" fmla="*/ 40 f73 1"/>
                <a:gd name="f82" fmla="*/ 36367 f74 1"/>
                <a:gd name="f83" fmla="*/ 1438 f73 1"/>
                <a:gd name="f84" fmla="*/ 34969 f74 1"/>
                <a:gd name="f85" fmla="*/ 2455 f73 1"/>
                <a:gd name="f86" fmla="*/ 33824 f74 1"/>
                <a:gd name="f87" fmla="*/ 3854 f73 1"/>
                <a:gd name="f88" fmla="*/ 32934 f74 1"/>
                <a:gd name="f89" fmla="*/ 5252 f73 1"/>
                <a:gd name="f90" fmla="*/ 7032 f73 1"/>
                <a:gd name="f91" fmla="*/ 8176 f73 1"/>
                <a:gd name="f92" fmla="*/ 2038 f74 1"/>
                <a:gd name="f93" fmla="*/ 295349 f73 1"/>
                <a:gd name="f94" fmla="*/ 258 f74 1"/>
                <a:gd name="f95" fmla="*/ 312383 f73 1"/>
                <a:gd name="f96" fmla="*/ 6793 f74 1"/>
                <a:gd name="f97" fmla="*/ 323138 f73 1"/>
                <a:gd name="f98" fmla="*/ 17550 f74 1"/>
                <a:gd name="f99" fmla="*/ 316604 f73 1"/>
                <a:gd name="f100" fmla="*/ 17804 f74 1"/>
                <a:gd name="f101" fmla="*/ 314417 f73 1"/>
                <a:gd name="f102" fmla="*/ 18092 f73 1"/>
                <a:gd name="f103" fmla="*/ 15676 f73 1"/>
                <a:gd name="f104" fmla="+- f75 0 f1"/>
                <a:gd name="f105" fmla="*/ f78 1 49660"/>
                <a:gd name="f106" fmla="*/ f79 1 323395"/>
                <a:gd name="f107" fmla="*/ f80 1 49660"/>
                <a:gd name="f108" fmla="*/ f81 1 323395"/>
                <a:gd name="f109" fmla="*/ f82 1 49660"/>
                <a:gd name="f110" fmla="*/ f83 1 323395"/>
                <a:gd name="f111" fmla="*/ f84 1 49660"/>
                <a:gd name="f112" fmla="*/ f85 1 323395"/>
                <a:gd name="f113" fmla="*/ f86 1 49660"/>
                <a:gd name="f114" fmla="*/ f87 1 323395"/>
                <a:gd name="f115" fmla="*/ f88 1 49660"/>
                <a:gd name="f116" fmla="*/ f89 1 323395"/>
                <a:gd name="f117" fmla="*/ f90 1 323395"/>
                <a:gd name="f118" fmla="*/ f91 1 323395"/>
                <a:gd name="f119" fmla="*/ f92 1 49660"/>
                <a:gd name="f120" fmla="*/ f93 1 323395"/>
                <a:gd name="f121" fmla="*/ f94 1 49660"/>
                <a:gd name="f122" fmla="*/ f95 1 323395"/>
                <a:gd name="f123" fmla="*/ f96 1 49660"/>
                <a:gd name="f124" fmla="*/ f97 1 323395"/>
                <a:gd name="f125" fmla="*/ f98 1 49660"/>
                <a:gd name="f126" fmla="*/ f99 1 323395"/>
                <a:gd name="f127" fmla="*/ f100 1 49660"/>
                <a:gd name="f128" fmla="*/ f101 1 323395"/>
                <a:gd name="f129" fmla="*/ f102 1 323395"/>
                <a:gd name="f130" fmla="*/ f103 1 323395"/>
                <a:gd name="f131" fmla="*/ f69 1 f76"/>
                <a:gd name="f132" fmla="*/ f70 1 f76"/>
                <a:gd name="f133" fmla="*/ f69 1 f77"/>
                <a:gd name="f134" fmla="*/ f71 1 f77"/>
                <a:gd name="f135" fmla="*/ f105 1 f76"/>
                <a:gd name="f136" fmla="*/ f106 1 f77"/>
                <a:gd name="f137" fmla="*/ f107 1 f76"/>
                <a:gd name="f138" fmla="*/ f108 1 f77"/>
                <a:gd name="f139" fmla="*/ f109 1 f76"/>
                <a:gd name="f140" fmla="*/ f110 1 f77"/>
                <a:gd name="f141" fmla="*/ f111 1 f76"/>
                <a:gd name="f142" fmla="*/ f112 1 f77"/>
                <a:gd name="f143" fmla="*/ f113 1 f76"/>
                <a:gd name="f144" fmla="*/ f114 1 f77"/>
                <a:gd name="f145" fmla="*/ f115 1 f76"/>
                <a:gd name="f146" fmla="*/ f116 1 f77"/>
                <a:gd name="f147" fmla="*/ f117 1 f77"/>
                <a:gd name="f148" fmla="*/ f118 1 f77"/>
                <a:gd name="f149" fmla="*/ f119 1 f76"/>
                <a:gd name="f150" fmla="*/ f120 1 f77"/>
                <a:gd name="f151" fmla="*/ f121 1 f76"/>
                <a:gd name="f152" fmla="*/ f122 1 f77"/>
                <a:gd name="f153" fmla="*/ f123 1 f76"/>
                <a:gd name="f154" fmla="*/ f124 1 f77"/>
                <a:gd name="f155" fmla="*/ f125 1 f76"/>
                <a:gd name="f156" fmla="*/ f126 1 f77"/>
                <a:gd name="f157" fmla="*/ f127 1 f76"/>
                <a:gd name="f158" fmla="*/ f128 1 f77"/>
                <a:gd name="f159" fmla="*/ f129 1 f77"/>
                <a:gd name="f160" fmla="*/ f130 1 f77"/>
                <a:gd name="f161" fmla="*/ f131 f67 1"/>
                <a:gd name="f162" fmla="*/ f132 f67 1"/>
                <a:gd name="f163" fmla="*/ f134 f68 1"/>
                <a:gd name="f164" fmla="*/ f133 f68 1"/>
                <a:gd name="f165" fmla="*/ f135 f67 1"/>
                <a:gd name="f166" fmla="*/ f136 f68 1"/>
                <a:gd name="f167" fmla="*/ f137 f67 1"/>
                <a:gd name="f168" fmla="*/ f138 f68 1"/>
                <a:gd name="f169" fmla="*/ f139 f67 1"/>
                <a:gd name="f170" fmla="*/ f140 f68 1"/>
                <a:gd name="f171" fmla="*/ f141 f67 1"/>
                <a:gd name="f172" fmla="*/ f142 f68 1"/>
                <a:gd name="f173" fmla="*/ f143 f67 1"/>
                <a:gd name="f174" fmla="*/ f144 f68 1"/>
                <a:gd name="f175" fmla="*/ f145 f67 1"/>
                <a:gd name="f176" fmla="*/ f146 f68 1"/>
                <a:gd name="f177" fmla="*/ f147 f68 1"/>
                <a:gd name="f178" fmla="*/ f148 f68 1"/>
                <a:gd name="f179" fmla="*/ f149 f67 1"/>
                <a:gd name="f180" fmla="*/ f150 f68 1"/>
                <a:gd name="f181" fmla="*/ f151 f67 1"/>
                <a:gd name="f182" fmla="*/ f152 f68 1"/>
                <a:gd name="f183" fmla="*/ f153 f67 1"/>
                <a:gd name="f184" fmla="*/ f154 f68 1"/>
                <a:gd name="f185" fmla="*/ f155 f67 1"/>
                <a:gd name="f186" fmla="*/ f156 f68 1"/>
                <a:gd name="f187" fmla="*/ f157 f67 1"/>
                <a:gd name="f188" fmla="*/ f158 f68 1"/>
                <a:gd name="f189" fmla="*/ f159 f68 1"/>
                <a:gd name="f190" fmla="*/ f160 f68 1"/>
              </a:gdLst>
              <a:ahLst/>
              <a:cxnLst>
                <a:cxn ang="3cd4">
                  <a:pos x="hc" y="t"/>
                </a:cxn>
                <a:cxn ang="0">
                  <a:pos x="r" y="vc"/>
                </a:cxn>
                <a:cxn ang="cd4">
                  <a:pos x="hc" y="b"/>
                </a:cxn>
                <a:cxn ang="cd2">
                  <a:pos x="l" y="vc"/>
                </a:cxn>
                <a:cxn ang="f104">
                  <a:pos x="f165" y="f166"/>
                </a:cxn>
                <a:cxn ang="f104">
                  <a:pos x="f167" y="f168"/>
                </a:cxn>
                <a:cxn ang="f104">
                  <a:pos x="f169" y="f170"/>
                </a:cxn>
                <a:cxn ang="f104">
                  <a:pos x="f171" y="f172"/>
                </a:cxn>
                <a:cxn ang="f104">
                  <a:pos x="f173" y="f174"/>
                </a:cxn>
                <a:cxn ang="f104">
                  <a:pos x="f175" y="f176"/>
                </a:cxn>
                <a:cxn ang="f104">
                  <a:pos x="f175" y="f177"/>
                </a:cxn>
                <a:cxn ang="f104">
                  <a:pos x="f175" y="f178"/>
                </a:cxn>
                <a:cxn ang="f104">
                  <a:pos x="f179" y="f180"/>
                </a:cxn>
                <a:cxn ang="f104">
                  <a:pos x="f181" y="f182"/>
                </a:cxn>
                <a:cxn ang="f104">
                  <a:pos x="f183" y="f184"/>
                </a:cxn>
                <a:cxn ang="f104">
                  <a:pos x="f185" y="f186"/>
                </a:cxn>
                <a:cxn ang="f104">
                  <a:pos x="f187" y="f188"/>
                </a:cxn>
                <a:cxn ang="f104">
                  <a:pos x="f165" y="f189"/>
                </a:cxn>
                <a:cxn ang="f104">
                  <a:pos x="f165" y="f190"/>
                </a:cxn>
              </a:cxnLst>
              <a:rect l="f161" t="f164" r="f162" b="f163"/>
              <a:pathLst>
                <a:path w="49660" h="323395">
                  <a:moveTo>
                    <a:pt x="f8" y="f9"/>
                  </a:moveTo>
                  <a:cubicBezTo>
                    <a:pt x="f10" y="f11"/>
                    <a:pt x="f12" y="f13"/>
                    <a:pt x="f14" y="f15"/>
                  </a:cubicBezTo>
                  <a:cubicBezTo>
                    <a:pt x="f16" y="f17"/>
                    <a:pt x="f18" y="f19"/>
                    <a:pt x="f20" y="f21"/>
                  </a:cubicBezTo>
                  <a:lnTo>
                    <a:pt x="f22" y="f23"/>
                  </a:lnTo>
                  <a:cubicBezTo>
                    <a:pt x="f24" y="f25"/>
                    <a:pt x="f26" y="f27"/>
                    <a:pt x="f28" y="f29"/>
                  </a:cubicBezTo>
                  <a:cubicBezTo>
                    <a:pt x="f30" y="f31"/>
                    <a:pt x="f32" y="f33"/>
                    <a:pt x="f34" y="f35"/>
                  </a:cubicBezTo>
                  <a:cubicBezTo>
                    <a:pt x="f36" y="f37"/>
                    <a:pt x="f36" y="f38"/>
                    <a:pt x="f34" y="f39"/>
                  </a:cubicBezTo>
                  <a:cubicBezTo>
                    <a:pt x="f36" y="f40"/>
                    <a:pt x="f36" y="f41"/>
                    <a:pt x="f34" y="f42"/>
                  </a:cubicBezTo>
                  <a:lnTo>
                    <a:pt x="f43" y="f44"/>
                  </a:lnTo>
                  <a:lnTo>
                    <a:pt x="f45" y="f46"/>
                  </a:lnTo>
                  <a:cubicBezTo>
                    <a:pt x="f47" y="f48"/>
                    <a:pt x="f49" y="f50"/>
                    <a:pt x="f51" y="f52"/>
                  </a:cubicBezTo>
                  <a:cubicBezTo>
                    <a:pt x="f53" y="f54"/>
                    <a:pt x="f55" y="f56"/>
                    <a:pt x="f57" y="f58"/>
                  </a:cubicBezTo>
                  <a:cubicBezTo>
                    <a:pt x="f59" y="f60"/>
                    <a:pt x="f61" y="f62"/>
                    <a:pt x="f61" y="f63"/>
                  </a:cubicBezTo>
                  <a:lnTo>
                    <a:pt x="f8" y="f64"/>
                  </a:lnTo>
                  <a:lnTo>
                    <a:pt x="f8" y="f6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8" name="Freeform: Shape 662">
              <a:extLst>
                <a:ext uri="{FF2B5EF4-FFF2-40B4-BE49-F238E27FC236}">
                  <a16:creationId xmlns:a16="http://schemas.microsoft.com/office/drawing/2014/main" id="{91E0E322-E1AA-AA52-834D-9AF8166F6BC6}"/>
                </a:ext>
              </a:extLst>
            </p:cNvPr>
            <p:cNvSpPr/>
            <p:nvPr/>
          </p:nvSpPr>
          <p:spPr>
            <a:xfrm flipH="1">
              <a:off x="9606860" y="1980005"/>
              <a:ext cx="108310" cy="682462"/>
            </a:xfrm>
            <a:custGeom>
              <a:avLst/>
              <a:gdLst>
                <a:gd name="f0" fmla="val 10800000"/>
                <a:gd name="f1" fmla="val 5400000"/>
                <a:gd name="f2" fmla="val 180"/>
                <a:gd name="f3" fmla="val w"/>
                <a:gd name="f4" fmla="val h"/>
                <a:gd name="f5" fmla="val 0"/>
                <a:gd name="f6" fmla="val 108313"/>
                <a:gd name="f7" fmla="val 682467"/>
                <a:gd name="f8" fmla="val 98396"/>
                <a:gd name="f9" fmla="val 10551"/>
                <a:gd name="f10" fmla="val 93450"/>
                <a:gd name="f11" fmla="val 9649"/>
                <a:gd name="f12" fmla="val 90119"/>
                <a:gd name="f13" fmla="val 4971"/>
                <a:gd name="f14" fmla="val 90895"/>
                <a:gd name="f15" fmla="val 2034"/>
                <a:gd name="f16" fmla="val 4195"/>
                <a:gd name="f17" fmla="val 112"/>
                <a:gd name="f18" fmla="val 671850"/>
                <a:gd name="f19" fmla="val -664"/>
                <a:gd name="f20" fmla="val 676820"/>
                <a:gd name="f21" fmla="val 2668"/>
                <a:gd name="f22" fmla="val 681499"/>
                <a:gd name="f23" fmla="val 7614"/>
                <a:gd name="f24" fmla="val 682401"/>
                <a:gd name="f25" fmla="val 12560"/>
                <a:gd name="f26" fmla="val 682999"/>
                <a:gd name="f27" fmla="val 17061"/>
                <a:gd name="f28" fmla="val 679477"/>
                <a:gd name="f29" fmla="val 17658"/>
                <a:gd name="f30" fmla="val 674519"/>
                <a:gd name="f31" fmla="val 669307"/>
                <a:gd name="f32" fmla="val 108314"/>
                <a:gd name="f33" fmla="val 2670"/>
                <a:gd name="f34" fmla="val 107716"/>
                <a:gd name="f35" fmla="val 7564"/>
                <a:gd name="f36" fmla="val 103304"/>
                <a:gd name="f37" fmla="val 11073"/>
                <a:gd name="f38" fmla="+- 0 0 -90"/>
                <a:gd name="f39" fmla="*/ f3 1 108313"/>
                <a:gd name="f40" fmla="*/ f4 1 682467"/>
                <a:gd name="f41" fmla="val f5"/>
                <a:gd name="f42" fmla="val f6"/>
                <a:gd name="f43" fmla="val f7"/>
                <a:gd name="f44" fmla="*/ f38 f0 1"/>
                <a:gd name="f45" fmla="+- f43 0 f41"/>
                <a:gd name="f46" fmla="+- f42 0 f41"/>
                <a:gd name="f47" fmla="*/ f44 1 f2"/>
                <a:gd name="f48" fmla="*/ f46 1 108313"/>
                <a:gd name="f49" fmla="*/ f45 1 682467"/>
                <a:gd name="f50" fmla="*/ 98396 f46 1"/>
                <a:gd name="f51" fmla="*/ 10551 f45 1"/>
                <a:gd name="f52" fmla="*/ 90895 f46 1"/>
                <a:gd name="f53" fmla="*/ 0 f45 1"/>
                <a:gd name="f54" fmla="*/ 2034 f45 1"/>
                <a:gd name="f55" fmla="*/ 4195 f45 1"/>
                <a:gd name="f56" fmla="*/ 112 f46 1"/>
                <a:gd name="f57" fmla="*/ 671850 f45 1"/>
                <a:gd name="f58" fmla="*/ 7614 f46 1"/>
                <a:gd name="f59" fmla="*/ 682401 f45 1"/>
                <a:gd name="f60" fmla="*/ 17658 f46 1"/>
                <a:gd name="f61" fmla="*/ 674519 f45 1"/>
                <a:gd name="f62" fmla="*/ 669307 f45 1"/>
                <a:gd name="f63" fmla="*/ 108314 f46 1"/>
                <a:gd name="f64" fmla="*/ 2670 f45 1"/>
                <a:gd name="f65" fmla="+- f47 0 f1"/>
                <a:gd name="f66" fmla="*/ f50 1 108313"/>
                <a:gd name="f67" fmla="*/ f51 1 682467"/>
                <a:gd name="f68" fmla="*/ f52 1 108313"/>
                <a:gd name="f69" fmla="*/ f53 1 682467"/>
                <a:gd name="f70" fmla="*/ f54 1 682467"/>
                <a:gd name="f71" fmla="*/ f55 1 682467"/>
                <a:gd name="f72" fmla="*/ f56 1 108313"/>
                <a:gd name="f73" fmla="*/ f57 1 682467"/>
                <a:gd name="f74" fmla="*/ f58 1 108313"/>
                <a:gd name="f75" fmla="*/ f59 1 682467"/>
                <a:gd name="f76" fmla="*/ f60 1 108313"/>
                <a:gd name="f77" fmla="*/ f61 1 682467"/>
                <a:gd name="f78" fmla="*/ f62 1 682467"/>
                <a:gd name="f79" fmla="*/ f63 1 108313"/>
                <a:gd name="f80" fmla="*/ f64 1 682467"/>
                <a:gd name="f81" fmla="*/ f41 1 f48"/>
                <a:gd name="f82" fmla="*/ f42 1 f48"/>
                <a:gd name="f83" fmla="*/ f41 1 f49"/>
                <a:gd name="f84" fmla="*/ f43 1 f49"/>
                <a:gd name="f85" fmla="*/ f66 1 f48"/>
                <a:gd name="f86" fmla="*/ f67 1 f49"/>
                <a:gd name="f87" fmla="*/ f68 1 f48"/>
                <a:gd name="f88" fmla="*/ f69 1 f49"/>
                <a:gd name="f89" fmla="*/ f70 1 f49"/>
                <a:gd name="f90" fmla="*/ f71 1 f49"/>
                <a:gd name="f91" fmla="*/ f72 1 f48"/>
                <a:gd name="f92" fmla="*/ f73 1 f49"/>
                <a:gd name="f93" fmla="*/ f74 1 f48"/>
                <a:gd name="f94" fmla="*/ f75 1 f49"/>
                <a:gd name="f95" fmla="*/ f76 1 f48"/>
                <a:gd name="f96" fmla="*/ f77 1 f49"/>
                <a:gd name="f97" fmla="*/ f78 1 f49"/>
                <a:gd name="f98" fmla="*/ f79 1 f48"/>
                <a:gd name="f99" fmla="*/ f80 1 f49"/>
                <a:gd name="f100" fmla="*/ f81 f39 1"/>
                <a:gd name="f101" fmla="*/ f82 f39 1"/>
                <a:gd name="f102" fmla="*/ f84 f40 1"/>
                <a:gd name="f103" fmla="*/ f83 f40 1"/>
                <a:gd name="f104" fmla="*/ f85 f39 1"/>
                <a:gd name="f105" fmla="*/ f86 f40 1"/>
                <a:gd name="f106" fmla="*/ f87 f39 1"/>
                <a:gd name="f107" fmla="*/ f88 f40 1"/>
                <a:gd name="f108" fmla="*/ f89 f40 1"/>
                <a:gd name="f109" fmla="*/ f90 f40 1"/>
                <a:gd name="f110" fmla="*/ f91 f39 1"/>
                <a:gd name="f111" fmla="*/ f92 f40 1"/>
                <a:gd name="f112" fmla="*/ f93 f39 1"/>
                <a:gd name="f113" fmla="*/ f94 f40 1"/>
                <a:gd name="f114" fmla="*/ f95 f39 1"/>
                <a:gd name="f115" fmla="*/ f96 f40 1"/>
                <a:gd name="f116" fmla="*/ f97 f40 1"/>
                <a:gd name="f117" fmla="*/ f98 f39 1"/>
                <a:gd name="f118" fmla="*/ f99 f40 1"/>
              </a:gdLst>
              <a:ahLst/>
              <a:cxnLst>
                <a:cxn ang="3cd4">
                  <a:pos x="hc" y="t"/>
                </a:cxn>
                <a:cxn ang="0">
                  <a:pos x="r" y="vc"/>
                </a:cxn>
                <a:cxn ang="cd4">
                  <a:pos x="hc" y="b"/>
                </a:cxn>
                <a:cxn ang="cd2">
                  <a:pos x="l" y="vc"/>
                </a:cxn>
                <a:cxn ang="f65">
                  <a:pos x="f104" y="f105"/>
                </a:cxn>
                <a:cxn ang="f65">
                  <a:pos x="f106" y="f107"/>
                </a:cxn>
                <a:cxn ang="f65">
                  <a:pos x="f106" y="f108"/>
                </a:cxn>
                <a:cxn ang="f65">
                  <a:pos x="f106" y="f109"/>
                </a:cxn>
                <a:cxn ang="f65">
                  <a:pos x="f110" y="f111"/>
                </a:cxn>
                <a:cxn ang="f65">
                  <a:pos x="f112" y="f113"/>
                </a:cxn>
                <a:cxn ang="f65">
                  <a:pos x="f114" y="f115"/>
                </a:cxn>
                <a:cxn ang="f65">
                  <a:pos x="f114" y="f115"/>
                </a:cxn>
                <a:cxn ang="f65">
                  <a:pos x="f114" y="f116"/>
                </a:cxn>
                <a:cxn ang="f65">
                  <a:pos x="f117" y="f118"/>
                </a:cxn>
                <a:cxn ang="f65">
                  <a:pos x="f104" y="f105"/>
                </a:cxn>
              </a:cxnLst>
              <a:rect l="f100" t="f103" r="f101" b="f102"/>
              <a:pathLst>
                <a:path w="108313" h="682467">
                  <a:moveTo>
                    <a:pt x="f8" y="f9"/>
                  </a:moveTo>
                  <a:cubicBezTo>
                    <a:pt x="f10" y="f11"/>
                    <a:pt x="f12" y="f13"/>
                    <a:pt x="f14" y="f5"/>
                  </a:cubicBezTo>
                  <a:lnTo>
                    <a:pt x="f14" y="f15"/>
                  </a:lnTo>
                  <a:lnTo>
                    <a:pt x="f14" y="f16"/>
                  </a:lnTo>
                  <a:lnTo>
                    <a:pt x="f17" y="f18"/>
                  </a:lnTo>
                  <a:cubicBezTo>
                    <a:pt x="f19" y="f20"/>
                    <a:pt x="f21" y="f22"/>
                    <a:pt x="f23" y="f24"/>
                  </a:cubicBezTo>
                  <a:cubicBezTo>
                    <a:pt x="f25" y="f26"/>
                    <a:pt x="f27" y="f28"/>
                    <a:pt x="f29" y="f30"/>
                  </a:cubicBezTo>
                  <a:cubicBezTo>
                    <a:pt x="f29" y="f30"/>
                    <a:pt x="f29" y="f30"/>
                    <a:pt x="f29" y="f30"/>
                  </a:cubicBezTo>
                  <a:lnTo>
                    <a:pt x="f29" y="f31"/>
                  </a:lnTo>
                  <a:lnTo>
                    <a:pt x="f32" y="f33"/>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9" name="Freeform: Shape 663">
              <a:extLst>
                <a:ext uri="{FF2B5EF4-FFF2-40B4-BE49-F238E27FC236}">
                  <a16:creationId xmlns:a16="http://schemas.microsoft.com/office/drawing/2014/main" id="{73FA86F4-7247-0C08-A263-0E6E025B2F0F}"/>
                </a:ext>
              </a:extLst>
            </p:cNvPr>
            <p:cNvSpPr/>
            <p:nvPr/>
          </p:nvSpPr>
          <p:spPr>
            <a:xfrm flipH="1">
              <a:off x="9605900" y="1968712"/>
              <a:ext cx="17849" cy="21643"/>
            </a:xfrm>
            <a:custGeom>
              <a:avLst/>
              <a:gdLst>
                <a:gd name="f0" fmla="val 10800000"/>
                <a:gd name="f1" fmla="val 5400000"/>
                <a:gd name="f2" fmla="val 180"/>
                <a:gd name="f3" fmla="val w"/>
                <a:gd name="f4" fmla="val h"/>
                <a:gd name="f5" fmla="val 0"/>
                <a:gd name="f6" fmla="val 17848"/>
                <a:gd name="f7" fmla="val 21648"/>
                <a:gd name="f8" fmla="val 112"/>
                <a:gd name="f9" fmla="val 7726"/>
                <a:gd name="f10" fmla="val 11031"/>
                <a:gd name="f11" fmla="val -664"/>
                <a:gd name="f12" fmla="val 16002"/>
                <a:gd name="f13" fmla="val 2668"/>
                <a:gd name="f14" fmla="val 20680"/>
                <a:gd name="f15" fmla="val 7614"/>
                <a:gd name="f16" fmla="val 21582"/>
                <a:gd name="f17" fmla="val 12560"/>
                <a:gd name="f18" fmla="val 22180"/>
                <a:gd name="f19" fmla="val 17061"/>
                <a:gd name="f20" fmla="val 18658"/>
                <a:gd name="f21" fmla="val 17658"/>
                <a:gd name="f22" fmla="val 13701"/>
                <a:gd name="f23" fmla="val 10268"/>
                <a:gd name="f24" fmla="val 17913"/>
                <a:gd name="f25" fmla="val 9137"/>
                <a:gd name="f26" fmla="val 7967"/>
                <a:gd name="f27" fmla="val 6836"/>
                <a:gd name="f28" fmla="val 17735"/>
                <a:gd name="f29" fmla="val 6543"/>
                <a:gd name="f30" fmla="val 6238"/>
                <a:gd name="f31" fmla="val 5946"/>
                <a:gd name="f32" fmla="val 17506"/>
                <a:gd name="f33" fmla="val 5412"/>
                <a:gd name="f34" fmla="val 17290"/>
                <a:gd name="f35" fmla="val 4904"/>
                <a:gd name="f36" fmla="val 17023"/>
                <a:gd name="f37" fmla="val 4421"/>
                <a:gd name="f38" fmla="val 15751"/>
                <a:gd name="f39" fmla="val 2895"/>
                <a:gd name="f40" fmla="val 14505"/>
                <a:gd name="f41" fmla="val 1459"/>
                <a:gd name="f42" fmla="val 12801"/>
                <a:gd name="f43" fmla="val 518"/>
                <a:gd name="f44" fmla="val 10920"/>
                <a:gd name="f45" fmla="val 226"/>
                <a:gd name="f46" fmla="val 6126"/>
                <a:gd name="f47" fmla="val -868"/>
                <a:gd name="f48" fmla="val 1358"/>
                <a:gd name="f49" fmla="val 2120"/>
                <a:gd name="f50" fmla="val 265"/>
                <a:gd name="f51" fmla="val 6912"/>
                <a:gd name="f52" fmla="val 201"/>
                <a:gd name="f53" fmla="val 7179"/>
                <a:gd name="f54" fmla="val 150"/>
                <a:gd name="f55" fmla="val 7459"/>
                <a:gd name="f56" fmla="+- 0 0 -90"/>
                <a:gd name="f57" fmla="*/ f3 1 17848"/>
                <a:gd name="f58" fmla="*/ f4 1 21648"/>
                <a:gd name="f59" fmla="val f5"/>
                <a:gd name="f60" fmla="val f6"/>
                <a:gd name="f61" fmla="val f7"/>
                <a:gd name="f62" fmla="*/ f56 f0 1"/>
                <a:gd name="f63" fmla="+- f61 0 f59"/>
                <a:gd name="f64" fmla="+- f60 0 f59"/>
                <a:gd name="f65" fmla="*/ f62 1 f2"/>
                <a:gd name="f66" fmla="*/ f64 1 17848"/>
                <a:gd name="f67" fmla="*/ f63 1 21648"/>
                <a:gd name="f68" fmla="*/ 112 f64 1"/>
                <a:gd name="f69" fmla="*/ 7726 f63 1"/>
                <a:gd name="f70" fmla="*/ 11031 f63 1"/>
                <a:gd name="f71" fmla="*/ 7614 f64 1"/>
                <a:gd name="f72" fmla="*/ 21582 f63 1"/>
                <a:gd name="f73" fmla="*/ 17658 f64 1"/>
                <a:gd name="f74" fmla="*/ 13701 f63 1"/>
                <a:gd name="f75" fmla="*/ 10268 f63 1"/>
                <a:gd name="f76" fmla="*/ 6836 f63 1"/>
                <a:gd name="f77" fmla="*/ 5946 f63 1"/>
                <a:gd name="f78" fmla="*/ 17023 f64 1"/>
                <a:gd name="f79" fmla="*/ 4421 f63 1"/>
                <a:gd name="f80" fmla="*/ 15751 f64 1"/>
                <a:gd name="f81" fmla="*/ 2895 f63 1"/>
                <a:gd name="f82" fmla="*/ 10920 f64 1"/>
                <a:gd name="f83" fmla="*/ 226 f63 1"/>
                <a:gd name="f84" fmla="*/ 265 f64 1"/>
                <a:gd name="f85" fmla="*/ 6912 f63 1"/>
                <a:gd name="f86" fmla="+- f65 0 f1"/>
                <a:gd name="f87" fmla="*/ f68 1 17848"/>
                <a:gd name="f88" fmla="*/ f69 1 21648"/>
                <a:gd name="f89" fmla="*/ f70 1 21648"/>
                <a:gd name="f90" fmla="*/ f71 1 17848"/>
                <a:gd name="f91" fmla="*/ f72 1 21648"/>
                <a:gd name="f92" fmla="*/ f73 1 17848"/>
                <a:gd name="f93" fmla="*/ f74 1 21648"/>
                <a:gd name="f94" fmla="*/ f75 1 21648"/>
                <a:gd name="f95" fmla="*/ f76 1 21648"/>
                <a:gd name="f96" fmla="*/ f77 1 21648"/>
                <a:gd name="f97" fmla="*/ f78 1 17848"/>
                <a:gd name="f98" fmla="*/ f79 1 21648"/>
                <a:gd name="f99" fmla="*/ f80 1 17848"/>
                <a:gd name="f100" fmla="*/ f81 1 21648"/>
                <a:gd name="f101" fmla="*/ f82 1 17848"/>
                <a:gd name="f102" fmla="*/ f83 1 21648"/>
                <a:gd name="f103" fmla="*/ f84 1 17848"/>
                <a:gd name="f104" fmla="*/ f85 1 21648"/>
                <a:gd name="f105" fmla="*/ f59 1 f66"/>
                <a:gd name="f106" fmla="*/ f60 1 f66"/>
                <a:gd name="f107" fmla="*/ f59 1 f67"/>
                <a:gd name="f108" fmla="*/ f61 1 f67"/>
                <a:gd name="f109" fmla="*/ f87 1 f66"/>
                <a:gd name="f110" fmla="*/ f88 1 f67"/>
                <a:gd name="f111" fmla="*/ f89 1 f67"/>
                <a:gd name="f112" fmla="*/ f90 1 f66"/>
                <a:gd name="f113" fmla="*/ f91 1 f67"/>
                <a:gd name="f114" fmla="*/ f92 1 f66"/>
                <a:gd name="f115" fmla="*/ f93 1 f67"/>
                <a:gd name="f116" fmla="*/ f94 1 f67"/>
                <a:gd name="f117" fmla="*/ f95 1 f67"/>
                <a:gd name="f118" fmla="*/ f96 1 f67"/>
                <a:gd name="f119" fmla="*/ f97 1 f66"/>
                <a:gd name="f120" fmla="*/ f98 1 f67"/>
                <a:gd name="f121" fmla="*/ f99 1 f66"/>
                <a:gd name="f122" fmla="*/ f100 1 f67"/>
                <a:gd name="f123" fmla="*/ f101 1 f66"/>
                <a:gd name="f124" fmla="*/ f102 1 f67"/>
                <a:gd name="f125" fmla="*/ f103 1 f66"/>
                <a:gd name="f126" fmla="*/ f104 1 f67"/>
                <a:gd name="f127" fmla="*/ f105 f57 1"/>
                <a:gd name="f128" fmla="*/ f106 f57 1"/>
                <a:gd name="f129" fmla="*/ f108 f58 1"/>
                <a:gd name="f130" fmla="*/ f107 f58 1"/>
                <a:gd name="f131" fmla="*/ f109 f57 1"/>
                <a:gd name="f132" fmla="*/ f110 f58 1"/>
                <a:gd name="f133" fmla="*/ f111 f58 1"/>
                <a:gd name="f134" fmla="*/ f112 f57 1"/>
                <a:gd name="f135" fmla="*/ f113 f58 1"/>
                <a:gd name="f136" fmla="*/ f114 f57 1"/>
                <a:gd name="f137" fmla="*/ f115 f58 1"/>
                <a:gd name="f138" fmla="*/ f116 f58 1"/>
                <a:gd name="f139" fmla="*/ f117 f58 1"/>
                <a:gd name="f140" fmla="*/ f118 f58 1"/>
                <a:gd name="f141" fmla="*/ f119 f57 1"/>
                <a:gd name="f142" fmla="*/ f120 f58 1"/>
                <a:gd name="f143" fmla="*/ f121 f57 1"/>
                <a:gd name="f144" fmla="*/ f122 f58 1"/>
                <a:gd name="f145" fmla="*/ f123 f57 1"/>
                <a:gd name="f146" fmla="*/ f124 f58 1"/>
                <a:gd name="f147" fmla="*/ f125 f57 1"/>
                <a:gd name="f148" fmla="*/ f126 f58 1"/>
              </a:gdLst>
              <a:ahLst/>
              <a:cxnLst>
                <a:cxn ang="3cd4">
                  <a:pos x="hc" y="t"/>
                </a:cxn>
                <a:cxn ang="0">
                  <a:pos x="r" y="vc"/>
                </a:cxn>
                <a:cxn ang="cd4">
                  <a:pos x="hc" y="b"/>
                </a:cxn>
                <a:cxn ang="cd2">
                  <a:pos x="l" y="vc"/>
                </a:cxn>
                <a:cxn ang="f86">
                  <a:pos x="f131" y="f132"/>
                </a:cxn>
                <a:cxn ang="f86">
                  <a:pos x="f131" y="f133"/>
                </a:cxn>
                <a:cxn ang="f86">
                  <a:pos x="f134" y="f135"/>
                </a:cxn>
                <a:cxn ang="f86">
                  <a:pos x="f136" y="f137"/>
                </a:cxn>
                <a:cxn ang="f86">
                  <a:pos x="f136" y="f137"/>
                </a:cxn>
                <a:cxn ang="f86">
                  <a:pos x="f136" y="f138"/>
                </a:cxn>
                <a:cxn ang="f86">
                  <a:pos x="f136" y="f138"/>
                </a:cxn>
                <a:cxn ang="f86">
                  <a:pos x="f136" y="f139"/>
                </a:cxn>
                <a:cxn ang="f86">
                  <a:pos x="f136" y="f140"/>
                </a:cxn>
                <a:cxn ang="f86">
                  <a:pos x="f141" y="f142"/>
                </a:cxn>
                <a:cxn ang="f86">
                  <a:pos x="f143" y="f144"/>
                </a:cxn>
                <a:cxn ang="f86">
                  <a:pos x="f145" y="f146"/>
                </a:cxn>
                <a:cxn ang="f86">
                  <a:pos x="f147" y="f148"/>
                </a:cxn>
                <a:cxn ang="f86">
                  <a:pos x="f131" y="f132"/>
                </a:cxn>
              </a:cxnLst>
              <a:rect l="f127" t="f130" r="f128" b="f129"/>
              <a:pathLst>
                <a:path w="17848" h="21648">
                  <a:moveTo>
                    <a:pt x="f8" y="f9"/>
                  </a:moveTo>
                  <a:lnTo>
                    <a:pt x="f8" y="f10"/>
                  </a:lnTo>
                  <a:cubicBezTo>
                    <a:pt x="f11" y="f12"/>
                    <a:pt x="f13" y="f14"/>
                    <a:pt x="f15" y="f16"/>
                  </a:cubicBezTo>
                  <a:cubicBezTo>
                    <a:pt x="f17" y="f18"/>
                    <a:pt x="f19" y="f20"/>
                    <a:pt x="f21" y="f22"/>
                  </a:cubicBezTo>
                  <a:cubicBezTo>
                    <a:pt x="f21" y="f22"/>
                    <a:pt x="f21" y="f22"/>
                    <a:pt x="f21" y="f22"/>
                  </a:cubicBezTo>
                  <a:lnTo>
                    <a:pt x="f21" y="f23"/>
                  </a:lnTo>
                  <a:cubicBezTo>
                    <a:pt x="f21" y="f23"/>
                    <a:pt x="f21" y="f23"/>
                    <a:pt x="f21" y="f23"/>
                  </a:cubicBezTo>
                  <a:cubicBezTo>
                    <a:pt x="f24" y="f25"/>
                    <a:pt x="f24" y="f26"/>
                    <a:pt x="f21" y="f27"/>
                  </a:cubicBezTo>
                  <a:cubicBezTo>
                    <a:pt x="f28" y="f29"/>
                    <a:pt x="f28" y="f30"/>
                    <a:pt x="f21" y="f31"/>
                  </a:cubicBezTo>
                  <a:cubicBezTo>
                    <a:pt x="f32" y="f33"/>
                    <a:pt x="f34" y="f35"/>
                    <a:pt x="f36" y="f37"/>
                  </a:cubicBezTo>
                  <a:lnTo>
                    <a:pt x="f38" y="f39"/>
                  </a:lnTo>
                  <a:cubicBezTo>
                    <a:pt x="f40" y="f41"/>
                    <a:pt x="f42" y="f43"/>
                    <a:pt x="f44" y="f45"/>
                  </a:cubicBez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0" name="Freeform: Shape 664">
              <a:extLst>
                <a:ext uri="{FF2B5EF4-FFF2-40B4-BE49-F238E27FC236}">
                  <a16:creationId xmlns:a16="http://schemas.microsoft.com/office/drawing/2014/main" id="{EA2B62FE-77CE-F1C0-1D3E-116410542BC3}"/>
                </a:ext>
              </a:extLst>
            </p:cNvPr>
            <p:cNvSpPr/>
            <p:nvPr/>
          </p:nvSpPr>
          <p:spPr>
            <a:xfrm flipH="1">
              <a:off x="8657703" y="3241831"/>
              <a:ext cx="70628" cy="278069"/>
            </a:xfrm>
            <a:custGeom>
              <a:avLst/>
              <a:gdLst>
                <a:gd name="f0" fmla="val 10800000"/>
                <a:gd name="f1" fmla="val 5400000"/>
                <a:gd name="f2" fmla="val 180"/>
                <a:gd name="f3" fmla="val w"/>
                <a:gd name="f4" fmla="val h"/>
                <a:gd name="f5" fmla="val 0"/>
                <a:gd name="f6" fmla="val 70625"/>
                <a:gd name="f7" fmla="val 278073"/>
                <a:gd name="f8" fmla="val 7434"/>
                <a:gd name="f9" fmla="val 277893"/>
                <a:gd name="f10" fmla="val 12253"/>
                <a:gd name="f11" fmla="val 278872"/>
                <a:gd name="f12" fmla="val 16944"/>
                <a:gd name="f13" fmla="val 275770"/>
                <a:gd name="f14" fmla="val 17936"/>
                <a:gd name="f15" fmla="val 270952"/>
                <a:gd name="f16" fmla="val 17949"/>
                <a:gd name="f17" fmla="val 270850"/>
                <a:gd name="f18" fmla="val 17975"/>
                <a:gd name="f19" fmla="val 270749"/>
                <a:gd name="f20" fmla="val 17987"/>
                <a:gd name="f21" fmla="val 270647"/>
                <a:gd name="f22" fmla="val 19004"/>
                <a:gd name="f23" fmla="val 265562"/>
                <a:gd name="f24" fmla="val 19767"/>
                <a:gd name="f25" fmla="val 261494"/>
                <a:gd name="f26" fmla="val 70626"/>
                <a:gd name="f27" fmla="val 3814"/>
                <a:gd name="f28" fmla="val 69812"/>
                <a:gd name="f29" fmla="val 8594"/>
                <a:gd name="f30" fmla="val 65286"/>
                <a:gd name="f31" fmla="val 11797"/>
                <a:gd name="f32" fmla="val 60505"/>
                <a:gd name="f33" fmla="val 10996"/>
                <a:gd name="f34" fmla="val 60403"/>
                <a:gd name="f35" fmla="val 10971"/>
                <a:gd name="f36" fmla="val 60301"/>
                <a:gd name="f37" fmla="val 10958"/>
                <a:gd name="f38" fmla="val 60200"/>
                <a:gd name="f39" fmla="val 10933"/>
                <a:gd name="f40" fmla="val 55292"/>
                <a:gd name="f41" fmla="val 9801"/>
                <a:gd name="f42" fmla="val 52228"/>
                <a:gd name="f43" fmla="val 4907"/>
                <a:gd name="f44" fmla="val 53334"/>
                <a:gd name="f45" fmla="val 187"/>
                <a:gd name="f46" fmla="val 266960"/>
                <a:gd name="f47" fmla="val -830"/>
                <a:gd name="f48" fmla="val 271982"/>
                <a:gd name="f49" fmla="val 2412"/>
                <a:gd name="f50" fmla="val 276876"/>
                <a:gd name="f51" fmla="+- 0 0 -90"/>
                <a:gd name="f52" fmla="*/ f3 1 70625"/>
                <a:gd name="f53" fmla="*/ f4 1 278073"/>
                <a:gd name="f54" fmla="val f5"/>
                <a:gd name="f55" fmla="val f6"/>
                <a:gd name="f56" fmla="val f7"/>
                <a:gd name="f57" fmla="*/ f51 f0 1"/>
                <a:gd name="f58" fmla="+- f56 0 f54"/>
                <a:gd name="f59" fmla="+- f55 0 f54"/>
                <a:gd name="f60" fmla="*/ f57 1 f2"/>
                <a:gd name="f61" fmla="*/ f59 1 70625"/>
                <a:gd name="f62" fmla="*/ f58 1 278073"/>
                <a:gd name="f63" fmla="*/ 7434 f59 1"/>
                <a:gd name="f64" fmla="*/ 277893 f58 1"/>
                <a:gd name="f65" fmla="*/ 17936 f59 1"/>
                <a:gd name="f66" fmla="*/ 270952 f58 1"/>
                <a:gd name="f67" fmla="*/ 17987 f59 1"/>
                <a:gd name="f68" fmla="*/ 270647 f58 1"/>
                <a:gd name="f69" fmla="*/ 19004 f59 1"/>
                <a:gd name="f70" fmla="*/ 265562 f58 1"/>
                <a:gd name="f71" fmla="*/ 19767 f59 1"/>
                <a:gd name="f72" fmla="*/ 261494 f58 1"/>
                <a:gd name="f73" fmla="*/ 70626 f59 1"/>
                <a:gd name="f74" fmla="*/ 3814 f58 1"/>
                <a:gd name="f75" fmla="*/ 60505 f59 1"/>
                <a:gd name="f76" fmla="*/ 10996 f58 1"/>
                <a:gd name="f77" fmla="*/ 60200 f59 1"/>
                <a:gd name="f78" fmla="*/ 10933 f58 1"/>
                <a:gd name="f79" fmla="*/ 53334 f59 1"/>
                <a:gd name="f80" fmla="*/ 0 f58 1"/>
                <a:gd name="f81" fmla="*/ 187 f59 1"/>
                <a:gd name="f82" fmla="*/ 266960 f58 1"/>
                <a:gd name="f83" fmla="+- f60 0 f1"/>
                <a:gd name="f84" fmla="*/ f63 1 70625"/>
                <a:gd name="f85" fmla="*/ f64 1 278073"/>
                <a:gd name="f86" fmla="*/ f65 1 70625"/>
                <a:gd name="f87" fmla="*/ f66 1 278073"/>
                <a:gd name="f88" fmla="*/ f67 1 70625"/>
                <a:gd name="f89" fmla="*/ f68 1 278073"/>
                <a:gd name="f90" fmla="*/ f69 1 70625"/>
                <a:gd name="f91" fmla="*/ f70 1 278073"/>
                <a:gd name="f92" fmla="*/ f71 1 70625"/>
                <a:gd name="f93" fmla="*/ f72 1 278073"/>
                <a:gd name="f94" fmla="*/ f73 1 70625"/>
                <a:gd name="f95" fmla="*/ f74 1 278073"/>
                <a:gd name="f96" fmla="*/ f75 1 70625"/>
                <a:gd name="f97" fmla="*/ f76 1 278073"/>
                <a:gd name="f98" fmla="*/ f77 1 70625"/>
                <a:gd name="f99" fmla="*/ f78 1 278073"/>
                <a:gd name="f100" fmla="*/ f79 1 70625"/>
                <a:gd name="f101" fmla="*/ f80 1 278073"/>
                <a:gd name="f102" fmla="*/ f81 1 70625"/>
                <a:gd name="f103" fmla="*/ f82 1 278073"/>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70625" h="278073">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5"/>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1" name="Freeform: Shape 665">
              <a:extLst>
                <a:ext uri="{FF2B5EF4-FFF2-40B4-BE49-F238E27FC236}">
                  <a16:creationId xmlns:a16="http://schemas.microsoft.com/office/drawing/2014/main" id="{D3A69F35-A3F2-993D-ACB2-8422DA40F6B5}"/>
                </a:ext>
              </a:extLst>
            </p:cNvPr>
            <p:cNvSpPr/>
            <p:nvPr/>
          </p:nvSpPr>
          <p:spPr>
            <a:xfrm flipH="1">
              <a:off x="8641080" y="3153829"/>
              <a:ext cx="33275" cy="99111"/>
            </a:xfrm>
            <a:custGeom>
              <a:avLst/>
              <a:gdLst>
                <a:gd name="f0" fmla="val 10800000"/>
                <a:gd name="f1" fmla="val 5400000"/>
                <a:gd name="f2" fmla="val 180"/>
                <a:gd name="f3" fmla="val w"/>
                <a:gd name="f4" fmla="val h"/>
                <a:gd name="f5" fmla="val 0"/>
                <a:gd name="f6" fmla="val 33273"/>
                <a:gd name="f7" fmla="val 99115"/>
                <a:gd name="f8" fmla="val 6731"/>
                <a:gd name="f9" fmla="val 98932"/>
                <a:gd name="f10" fmla="val 11474"/>
                <a:gd name="f11" fmla="val 99911"/>
                <a:gd name="f12" fmla="val 16115"/>
                <a:gd name="f13" fmla="val 96860"/>
                <a:gd name="f14" fmla="val 17094"/>
                <a:gd name="f15" fmla="val 92118"/>
                <a:gd name="f16" fmla="val 17119"/>
                <a:gd name="f17" fmla="val 92017"/>
                <a:gd name="f18" fmla="val 17145"/>
                <a:gd name="f19" fmla="val 91915"/>
                <a:gd name="f20" fmla="val 17158"/>
                <a:gd name="f21" fmla="val 91813"/>
                <a:gd name="f22" fmla="val 18175"/>
                <a:gd name="f23" fmla="val 86856"/>
                <a:gd name="f24" fmla="val 18937"/>
                <a:gd name="f25" fmla="val 82660"/>
                <a:gd name="f26" fmla="val 33178"/>
                <a:gd name="f27" fmla="val 11217"/>
                <a:gd name="f28" fmla="val 33241"/>
                <a:gd name="f29" fmla="val 10759"/>
                <a:gd name="f30" fmla="val 10276"/>
                <a:gd name="f31" fmla="val 9818"/>
                <a:gd name="f32" fmla="val 33305"/>
                <a:gd name="f33" fmla="val 9183"/>
                <a:gd name="f34" fmla="val 8547"/>
                <a:gd name="f35" fmla="val 7912"/>
                <a:gd name="f36" fmla="val 33254"/>
                <a:gd name="f37" fmla="val 7365"/>
                <a:gd name="f38" fmla="val 6806"/>
                <a:gd name="f39" fmla="val 6259"/>
                <a:gd name="f40" fmla="val 33000"/>
                <a:gd name="f41" fmla="val 5674"/>
                <a:gd name="f42" fmla="val 32746"/>
                <a:gd name="f43" fmla="val 5115"/>
                <a:gd name="f44" fmla="val 32415"/>
                <a:gd name="f45" fmla="val 4606"/>
                <a:gd name="f46" fmla="val 32148"/>
                <a:gd name="f47" fmla="val 4047"/>
                <a:gd name="f48" fmla="val 31805"/>
                <a:gd name="f49" fmla="val 3538"/>
                <a:gd name="f50" fmla="val 31398"/>
                <a:gd name="f51" fmla="val 3081"/>
                <a:gd name="f52" fmla="val 30152"/>
                <a:gd name="f53" fmla="val 1657"/>
                <a:gd name="f54" fmla="val 28512"/>
                <a:gd name="f55" fmla="val 640"/>
                <a:gd name="f56" fmla="val 26694"/>
                <a:gd name="f57" fmla="val 157"/>
                <a:gd name="f58" fmla="val 21862"/>
                <a:gd name="f59" fmla="val -758"/>
                <a:gd name="f60" fmla="val 17208"/>
                <a:gd name="f61" fmla="val 2420"/>
                <a:gd name="f62" fmla="val 16293"/>
                <a:gd name="f63" fmla="val 7251"/>
                <a:gd name="f64" fmla="val 16280"/>
                <a:gd name="f65" fmla="val 7301"/>
                <a:gd name="f66" fmla="val 7352"/>
                <a:gd name="f67" fmla="val 16267"/>
                <a:gd name="f68" fmla="val 7403"/>
                <a:gd name="f69" fmla="val 15250"/>
                <a:gd name="f70" fmla="val 12997"/>
                <a:gd name="f71" fmla="val 14487"/>
                <a:gd name="f72" fmla="val 16429"/>
                <a:gd name="f73" fmla="val 247"/>
                <a:gd name="f74" fmla="val 88000"/>
                <a:gd name="f75" fmla="val -885"/>
                <a:gd name="f76" fmla="val 92792"/>
                <a:gd name="f77" fmla="val 1976"/>
                <a:gd name="f78" fmla="val 97623"/>
                <a:gd name="f79" fmla="+- 0 0 -90"/>
                <a:gd name="f80" fmla="*/ f3 1 33273"/>
                <a:gd name="f81" fmla="*/ f4 1 99115"/>
                <a:gd name="f82" fmla="val f5"/>
                <a:gd name="f83" fmla="val f6"/>
                <a:gd name="f84" fmla="val f7"/>
                <a:gd name="f85" fmla="*/ f79 f0 1"/>
                <a:gd name="f86" fmla="+- f84 0 f82"/>
                <a:gd name="f87" fmla="+- f83 0 f82"/>
                <a:gd name="f88" fmla="*/ f85 1 f2"/>
                <a:gd name="f89" fmla="*/ f87 1 33273"/>
                <a:gd name="f90" fmla="*/ f86 1 99115"/>
                <a:gd name="f91" fmla="*/ 6731 f87 1"/>
                <a:gd name="f92" fmla="*/ 98932 f86 1"/>
                <a:gd name="f93" fmla="*/ 17094 f87 1"/>
                <a:gd name="f94" fmla="*/ 92118 f86 1"/>
                <a:gd name="f95" fmla="*/ 17158 f87 1"/>
                <a:gd name="f96" fmla="*/ 91813 f86 1"/>
                <a:gd name="f97" fmla="*/ 18175 f87 1"/>
                <a:gd name="f98" fmla="*/ 86856 f86 1"/>
                <a:gd name="f99" fmla="*/ 18937 f87 1"/>
                <a:gd name="f100" fmla="*/ 82660 f86 1"/>
                <a:gd name="f101" fmla="*/ 33178 f87 1"/>
                <a:gd name="f102" fmla="*/ 11217 f86 1"/>
                <a:gd name="f103" fmla="*/ 9818 f86 1"/>
                <a:gd name="f104" fmla="*/ 7912 f86 1"/>
                <a:gd name="f105" fmla="*/ 6259 f86 1"/>
                <a:gd name="f106" fmla="*/ 32415 f87 1"/>
                <a:gd name="f107" fmla="*/ 4606 f86 1"/>
                <a:gd name="f108" fmla="*/ 31398 f87 1"/>
                <a:gd name="f109" fmla="*/ 3081 f86 1"/>
                <a:gd name="f110" fmla="*/ 26694 f87 1"/>
                <a:gd name="f111" fmla="*/ 157 f86 1"/>
                <a:gd name="f112" fmla="*/ 16293 f87 1"/>
                <a:gd name="f113" fmla="*/ 7251 f86 1"/>
                <a:gd name="f114" fmla="*/ 16267 f87 1"/>
                <a:gd name="f115" fmla="*/ 7403 f86 1"/>
                <a:gd name="f116" fmla="*/ 15250 f87 1"/>
                <a:gd name="f117" fmla="*/ 12997 f86 1"/>
                <a:gd name="f118" fmla="*/ 14487 f87 1"/>
                <a:gd name="f119" fmla="*/ 16429 f86 1"/>
                <a:gd name="f120" fmla="*/ 247 f87 1"/>
                <a:gd name="f121" fmla="*/ 88000 f86 1"/>
                <a:gd name="f122" fmla="+- f88 0 f1"/>
                <a:gd name="f123" fmla="*/ f91 1 33273"/>
                <a:gd name="f124" fmla="*/ f92 1 99115"/>
                <a:gd name="f125" fmla="*/ f93 1 33273"/>
                <a:gd name="f126" fmla="*/ f94 1 99115"/>
                <a:gd name="f127" fmla="*/ f95 1 33273"/>
                <a:gd name="f128" fmla="*/ f96 1 99115"/>
                <a:gd name="f129" fmla="*/ f97 1 33273"/>
                <a:gd name="f130" fmla="*/ f98 1 99115"/>
                <a:gd name="f131" fmla="*/ f99 1 33273"/>
                <a:gd name="f132" fmla="*/ f100 1 99115"/>
                <a:gd name="f133" fmla="*/ f101 1 33273"/>
                <a:gd name="f134" fmla="*/ f102 1 99115"/>
                <a:gd name="f135" fmla="*/ f103 1 99115"/>
                <a:gd name="f136" fmla="*/ f104 1 99115"/>
                <a:gd name="f137" fmla="*/ f105 1 99115"/>
                <a:gd name="f138" fmla="*/ f106 1 33273"/>
                <a:gd name="f139" fmla="*/ f107 1 99115"/>
                <a:gd name="f140" fmla="*/ f108 1 33273"/>
                <a:gd name="f141" fmla="*/ f109 1 99115"/>
                <a:gd name="f142" fmla="*/ f110 1 33273"/>
                <a:gd name="f143" fmla="*/ f111 1 99115"/>
                <a:gd name="f144" fmla="*/ f112 1 33273"/>
                <a:gd name="f145" fmla="*/ f113 1 99115"/>
                <a:gd name="f146" fmla="*/ f114 1 33273"/>
                <a:gd name="f147" fmla="*/ f115 1 99115"/>
                <a:gd name="f148" fmla="*/ f116 1 33273"/>
                <a:gd name="f149" fmla="*/ f117 1 99115"/>
                <a:gd name="f150" fmla="*/ f118 1 33273"/>
                <a:gd name="f151" fmla="*/ f119 1 99115"/>
                <a:gd name="f152" fmla="*/ f120 1 33273"/>
                <a:gd name="f153" fmla="*/ f121 1 99115"/>
                <a:gd name="f154" fmla="*/ f82 1 f89"/>
                <a:gd name="f155" fmla="*/ f83 1 f89"/>
                <a:gd name="f156" fmla="*/ f82 1 f90"/>
                <a:gd name="f157" fmla="*/ f84 1 f90"/>
                <a:gd name="f158" fmla="*/ f123 1 f89"/>
                <a:gd name="f159" fmla="*/ f124 1 f90"/>
                <a:gd name="f160" fmla="*/ f125 1 f89"/>
                <a:gd name="f161" fmla="*/ f126 1 f90"/>
                <a:gd name="f162" fmla="*/ f127 1 f89"/>
                <a:gd name="f163" fmla="*/ f128 1 f90"/>
                <a:gd name="f164" fmla="*/ f129 1 f89"/>
                <a:gd name="f165" fmla="*/ f130 1 f90"/>
                <a:gd name="f166" fmla="*/ f131 1 f89"/>
                <a:gd name="f167" fmla="*/ f132 1 f90"/>
                <a:gd name="f168" fmla="*/ f133 1 f89"/>
                <a:gd name="f169" fmla="*/ f134 1 f90"/>
                <a:gd name="f170" fmla="*/ f135 1 f90"/>
                <a:gd name="f171" fmla="*/ f136 1 f90"/>
                <a:gd name="f172" fmla="*/ f137 1 f90"/>
                <a:gd name="f173" fmla="*/ f138 1 f89"/>
                <a:gd name="f174" fmla="*/ f139 1 f90"/>
                <a:gd name="f175" fmla="*/ f140 1 f89"/>
                <a:gd name="f176" fmla="*/ f141 1 f90"/>
                <a:gd name="f177" fmla="*/ f142 1 f89"/>
                <a:gd name="f178" fmla="*/ f143 1 f90"/>
                <a:gd name="f179" fmla="*/ f144 1 f89"/>
                <a:gd name="f180" fmla="*/ f145 1 f90"/>
                <a:gd name="f181" fmla="*/ f146 1 f89"/>
                <a:gd name="f182" fmla="*/ f147 1 f90"/>
                <a:gd name="f183" fmla="*/ f148 1 f89"/>
                <a:gd name="f184" fmla="*/ f149 1 f90"/>
                <a:gd name="f185" fmla="*/ f150 1 f89"/>
                <a:gd name="f186" fmla="*/ f151 1 f90"/>
                <a:gd name="f187" fmla="*/ f152 1 f89"/>
                <a:gd name="f188" fmla="*/ f153 1 f90"/>
                <a:gd name="f189" fmla="*/ f154 f80 1"/>
                <a:gd name="f190" fmla="*/ f155 f80 1"/>
                <a:gd name="f191" fmla="*/ f157 f81 1"/>
                <a:gd name="f192" fmla="*/ f156 f81 1"/>
                <a:gd name="f193" fmla="*/ f158 f80 1"/>
                <a:gd name="f194" fmla="*/ f159 f81 1"/>
                <a:gd name="f195" fmla="*/ f160 f80 1"/>
                <a:gd name="f196" fmla="*/ f161 f81 1"/>
                <a:gd name="f197" fmla="*/ f162 f80 1"/>
                <a:gd name="f198" fmla="*/ f163 f81 1"/>
                <a:gd name="f199" fmla="*/ f164 f80 1"/>
                <a:gd name="f200" fmla="*/ f165 f81 1"/>
                <a:gd name="f201" fmla="*/ f166 f80 1"/>
                <a:gd name="f202" fmla="*/ f167 f81 1"/>
                <a:gd name="f203" fmla="*/ f168 f80 1"/>
                <a:gd name="f204" fmla="*/ f169 f81 1"/>
                <a:gd name="f205" fmla="*/ f170 f81 1"/>
                <a:gd name="f206" fmla="*/ f171 f81 1"/>
                <a:gd name="f207" fmla="*/ f172 f81 1"/>
                <a:gd name="f208" fmla="*/ f173 f80 1"/>
                <a:gd name="f209" fmla="*/ f174 f81 1"/>
                <a:gd name="f210" fmla="*/ f175 f80 1"/>
                <a:gd name="f211" fmla="*/ f176 f81 1"/>
                <a:gd name="f212" fmla="*/ f177 f80 1"/>
                <a:gd name="f213" fmla="*/ f178 f81 1"/>
                <a:gd name="f214" fmla="*/ f179 f80 1"/>
                <a:gd name="f215" fmla="*/ f180 f81 1"/>
                <a:gd name="f216" fmla="*/ f181 f80 1"/>
                <a:gd name="f217" fmla="*/ f182 f81 1"/>
                <a:gd name="f218" fmla="*/ f183 f80 1"/>
                <a:gd name="f219" fmla="*/ f184 f81 1"/>
                <a:gd name="f220" fmla="*/ f185 f80 1"/>
                <a:gd name="f221" fmla="*/ f186 f81 1"/>
                <a:gd name="f222" fmla="*/ f187 f80 1"/>
                <a:gd name="f223" fmla="*/ f188 f81 1"/>
              </a:gdLst>
              <a:ahLst/>
              <a:cxnLst>
                <a:cxn ang="3cd4">
                  <a:pos x="hc" y="t"/>
                </a:cxn>
                <a:cxn ang="0">
                  <a:pos x="r" y="vc"/>
                </a:cxn>
                <a:cxn ang="cd4">
                  <a:pos x="hc" y="b"/>
                </a:cxn>
                <a:cxn ang="cd2">
                  <a:pos x="l" y="vc"/>
                </a:cxn>
                <a:cxn ang="f122">
                  <a:pos x="f193" y="f194"/>
                </a:cxn>
                <a:cxn ang="f122">
                  <a:pos x="f195" y="f196"/>
                </a:cxn>
                <a:cxn ang="f122">
                  <a:pos x="f197" y="f198"/>
                </a:cxn>
                <a:cxn ang="f122">
                  <a:pos x="f199" y="f200"/>
                </a:cxn>
                <a:cxn ang="f122">
                  <a:pos x="f201" y="f202"/>
                </a:cxn>
                <a:cxn ang="f122">
                  <a:pos x="f203" y="f204"/>
                </a:cxn>
                <a:cxn ang="f122">
                  <a:pos x="f203" y="f205"/>
                </a:cxn>
                <a:cxn ang="f122">
                  <a:pos x="f203" y="f206"/>
                </a:cxn>
                <a:cxn ang="f122">
                  <a:pos x="f203" y="f207"/>
                </a:cxn>
                <a:cxn ang="f122">
                  <a:pos x="f208" y="f209"/>
                </a:cxn>
                <a:cxn ang="f122">
                  <a:pos x="f210" y="f211"/>
                </a:cxn>
                <a:cxn ang="f122">
                  <a:pos x="f212" y="f213"/>
                </a:cxn>
                <a:cxn ang="f122">
                  <a:pos x="f214" y="f215"/>
                </a:cxn>
                <a:cxn ang="f122">
                  <a:pos x="f216" y="f217"/>
                </a:cxn>
                <a:cxn ang="f122">
                  <a:pos x="f218" y="f219"/>
                </a:cxn>
                <a:cxn ang="f122">
                  <a:pos x="f220" y="f221"/>
                </a:cxn>
                <a:cxn ang="f122">
                  <a:pos x="f222" y="f223"/>
                </a:cxn>
                <a:cxn ang="f122">
                  <a:pos x="f193" y="f194"/>
                </a:cxn>
              </a:cxnLst>
              <a:rect l="f189" t="f192" r="f190" b="f191"/>
              <a:pathLst>
                <a:path w="33273" h="99115">
                  <a:moveTo>
                    <a:pt x="f8" y="f9"/>
                  </a:moveTo>
                  <a:cubicBezTo>
                    <a:pt x="f10" y="f11"/>
                    <a:pt x="f12" y="f13"/>
                    <a:pt x="f14" y="f15"/>
                  </a:cubicBezTo>
                  <a:cubicBezTo>
                    <a:pt x="f16" y="f17"/>
                    <a:pt x="f18" y="f19"/>
                    <a:pt x="f20" y="f21"/>
                  </a:cubicBezTo>
                  <a:lnTo>
                    <a:pt x="f22" y="f23"/>
                  </a:lnTo>
                  <a:lnTo>
                    <a:pt x="f24" y="f25"/>
                  </a:lnTo>
                  <a:lnTo>
                    <a:pt x="f26" y="f27"/>
                  </a:lnTo>
                  <a:cubicBezTo>
                    <a:pt x="f28" y="f29"/>
                    <a:pt x="f28" y="f30"/>
                    <a:pt x="f26" y="f31"/>
                  </a:cubicBezTo>
                  <a:cubicBezTo>
                    <a:pt x="f32" y="f33"/>
                    <a:pt x="f32" y="f34"/>
                    <a:pt x="f26" y="f35"/>
                  </a:cubicBezTo>
                  <a:cubicBezTo>
                    <a:pt x="f36" y="f37"/>
                    <a:pt x="f36" y="f38"/>
                    <a:pt x="f26" y="f39"/>
                  </a:cubicBezTo>
                  <a:cubicBezTo>
                    <a:pt x="f40" y="f41"/>
                    <a:pt x="f42" y="f43"/>
                    <a:pt x="f44" y="f45"/>
                  </a:cubicBezTo>
                  <a:cubicBezTo>
                    <a:pt x="f46" y="f47"/>
                    <a:pt x="f48" y="f49"/>
                    <a:pt x="f50" y="f51"/>
                  </a:cubicBezTo>
                  <a:cubicBezTo>
                    <a:pt x="f52" y="f53"/>
                    <a:pt x="f54" y="f55"/>
                    <a:pt x="f56" y="f57"/>
                  </a:cubicBezTo>
                  <a:cubicBezTo>
                    <a:pt x="f58" y="f59"/>
                    <a:pt x="f60" y="f61"/>
                    <a:pt x="f62" y="f63"/>
                  </a:cubicBezTo>
                  <a:cubicBezTo>
                    <a:pt x="f64" y="f65"/>
                    <a:pt x="f64" y="f66"/>
                    <a:pt x="f67" y="f68"/>
                  </a:cubicBezTo>
                  <a:lnTo>
                    <a:pt x="f69" y="f70"/>
                  </a:lnTo>
                  <a:lnTo>
                    <a:pt x="f71" y="f72"/>
                  </a:lnTo>
                  <a:lnTo>
                    <a:pt x="f73" y="f74"/>
                  </a:lnTo>
                  <a:cubicBezTo>
                    <a:pt x="f75" y="f76"/>
                    <a:pt x="f77" y="f7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2" name="Freeform: Shape 666">
              <a:extLst>
                <a:ext uri="{FF2B5EF4-FFF2-40B4-BE49-F238E27FC236}">
                  <a16:creationId xmlns:a16="http://schemas.microsoft.com/office/drawing/2014/main" id="{FDEDB44E-D060-A69E-2117-1237AC93CEB1}"/>
                </a:ext>
              </a:extLst>
            </p:cNvPr>
            <p:cNvSpPr/>
            <p:nvPr/>
          </p:nvSpPr>
          <p:spPr>
            <a:xfrm flipH="1">
              <a:off x="10350111" y="3057268"/>
              <a:ext cx="41184" cy="249923"/>
            </a:xfrm>
            <a:custGeom>
              <a:avLst/>
              <a:gdLst>
                <a:gd name="f0" fmla="val 10800000"/>
                <a:gd name="f1" fmla="val 5400000"/>
                <a:gd name="f2" fmla="val 180"/>
                <a:gd name="f3" fmla="val w"/>
                <a:gd name="f4" fmla="val h"/>
                <a:gd name="f5" fmla="val 0"/>
                <a:gd name="f6" fmla="val 41184"/>
                <a:gd name="f7" fmla="val 249927"/>
                <a:gd name="f8" fmla="val 22955"/>
                <a:gd name="f9" fmla="val 8877"/>
                <a:gd name="f10" fmla="val 13708"/>
                <a:gd name="f11" fmla="val 16250"/>
                <a:gd name="f12" fmla="val 69"/>
                <a:gd name="f13" fmla="val 239607"/>
                <a:gd name="f14" fmla="val -541"/>
                <a:gd name="f15" fmla="val 244616"/>
                <a:gd name="f16" fmla="val 2968"/>
                <a:gd name="f17" fmla="val 249179"/>
                <a:gd name="f18" fmla="val 7952"/>
                <a:gd name="f19" fmla="val 249904"/>
                <a:gd name="f20" fmla="val 12860"/>
                <a:gd name="f21" fmla="val 250260"/>
                <a:gd name="f22" fmla="val 17119"/>
                <a:gd name="f23" fmla="val 246573"/>
                <a:gd name="f24" fmla="val 17463"/>
                <a:gd name="f25" fmla="val 241666"/>
                <a:gd name="f26" fmla="val 17475"/>
                <a:gd name="f27" fmla="val 241526"/>
                <a:gd name="f28" fmla="val 17488"/>
                <a:gd name="f29" fmla="val 241399"/>
                <a:gd name="f30" fmla="val 241260"/>
                <a:gd name="f31" fmla="val 19268"/>
                <a:gd name="f32" fmla="val 224988"/>
                <a:gd name="f33" fmla="val 41137"/>
                <a:gd name="f34" fmla="val 10530"/>
                <a:gd name="f35" fmla="val 41201"/>
                <a:gd name="f36" fmla="val 10237"/>
                <a:gd name="f37" fmla="val 9932"/>
                <a:gd name="f38" fmla="val 9640"/>
                <a:gd name="f39" fmla="val 9004"/>
                <a:gd name="f40" fmla="val 8496"/>
                <a:gd name="f41" fmla="val 7860"/>
                <a:gd name="f42" fmla="val 41188"/>
                <a:gd name="f43" fmla="val 7263"/>
                <a:gd name="f44" fmla="val 6678"/>
                <a:gd name="f45" fmla="val 6080"/>
                <a:gd name="f46" fmla="val 40985"/>
                <a:gd name="f47" fmla="val 5572"/>
                <a:gd name="f48" fmla="val 40730"/>
                <a:gd name="f49" fmla="val 5089"/>
                <a:gd name="f50" fmla="val 40374"/>
                <a:gd name="f51" fmla="val 4682"/>
                <a:gd name="f52" fmla="val 40145"/>
                <a:gd name="f53" fmla="val 4110"/>
                <a:gd name="f54" fmla="val 39789"/>
                <a:gd name="f55" fmla="val 3589"/>
                <a:gd name="f56" fmla="val 39357"/>
                <a:gd name="f57" fmla="val 3156"/>
                <a:gd name="f58" fmla="val 37997"/>
                <a:gd name="f59" fmla="val 1567"/>
                <a:gd name="f60" fmla="val 36089"/>
                <a:gd name="f61" fmla="val 525"/>
                <a:gd name="f62" fmla="val 34017"/>
                <a:gd name="f63" fmla="val 233"/>
                <a:gd name="f64" fmla="val 29160"/>
                <a:gd name="f65" fmla="val -886"/>
                <a:gd name="f66" fmla="val 24316"/>
                <a:gd name="f67" fmla="val 2139"/>
                <a:gd name="f68" fmla="val 23184"/>
                <a:gd name="f69" fmla="val 6996"/>
                <a:gd name="f70" fmla="val 23044"/>
                <a:gd name="f71" fmla="val 7606"/>
                <a:gd name="f72" fmla="val 22968"/>
                <a:gd name="f73" fmla="val 8241"/>
                <a:gd name="f74" fmla="+- 0 0 -90"/>
                <a:gd name="f75" fmla="*/ f3 1 41184"/>
                <a:gd name="f76" fmla="*/ f4 1 249927"/>
                <a:gd name="f77" fmla="val f5"/>
                <a:gd name="f78" fmla="val f6"/>
                <a:gd name="f79" fmla="val f7"/>
                <a:gd name="f80" fmla="*/ f74 f0 1"/>
                <a:gd name="f81" fmla="+- f79 0 f77"/>
                <a:gd name="f82" fmla="+- f78 0 f77"/>
                <a:gd name="f83" fmla="*/ f80 1 f2"/>
                <a:gd name="f84" fmla="*/ f82 1 41184"/>
                <a:gd name="f85" fmla="*/ f81 1 249927"/>
                <a:gd name="f86" fmla="*/ 22955 f82 1"/>
                <a:gd name="f87" fmla="*/ 8877 f81 1"/>
                <a:gd name="f88" fmla="*/ 13708 f81 1"/>
                <a:gd name="f89" fmla="*/ 16250 f81 1"/>
                <a:gd name="f90" fmla="*/ 69 f82 1"/>
                <a:gd name="f91" fmla="*/ 239607 f81 1"/>
                <a:gd name="f92" fmla="*/ 7952 f82 1"/>
                <a:gd name="f93" fmla="*/ 249904 f81 1"/>
                <a:gd name="f94" fmla="*/ 17463 f82 1"/>
                <a:gd name="f95" fmla="*/ 241666 f81 1"/>
                <a:gd name="f96" fmla="*/ 17488 f82 1"/>
                <a:gd name="f97" fmla="*/ 241260 f81 1"/>
                <a:gd name="f98" fmla="*/ 19268 f82 1"/>
                <a:gd name="f99" fmla="*/ 224988 f81 1"/>
                <a:gd name="f100" fmla="*/ 41137 f82 1"/>
                <a:gd name="f101" fmla="*/ 10530 f81 1"/>
                <a:gd name="f102" fmla="*/ 9640 f81 1"/>
                <a:gd name="f103" fmla="*/ 7860 f81 1"/>
                <a:gd name="f104" fmla="*/ 6080 f81 1"/>
                <a:gd name="f105" fmla="*/ 40374 f82 1"/>
                <a:gd name="f106" fmla="*/ 4682 f81 1"/>
                <a:gd name="f107" fmla="*/ 39357 f82 1"/>
                <a:gd name="f108" fmla="*/ 3156 f81 1"/>
                <a:gd name="f109" fmla="*/ 34017 f82 1"/>
                <a:gd name="f110" fmla="*/ 233 f81 1"/>
                <a:gd name="f111" fmla="*/ 23184 f82 1"/>
                <a:gd name="f112" fmla="*/ 6996 f81 1"/>
                <a:gd name="f113" fmla="+- f83 0 f1"/>
                <a:gd name="f114" fmla="*/ f86 1 41184"/>
                <a:gd name="f115" fmla="*/ f87 1 249927"/>
                <a:gd name="f116" fmla="*/ f88 1 249927"/>
                <a:gd name="f117" fmla="*/ f89 1 249927"/>
                <a:gd name="f118" fmla="*/ f90 1 41184"/>
                <a:gd name="f119" fmla="*/ f91 1 249927"/>
                <a:gd name="f120" fmla="*/ f92 1 41184"/>
                <a:gd name="f121" fmla="*/ f93 1 249927"/>
                <a:gd name="f122" fmla="*/ f94 1 41184"/>
                <a:gd name="f123" fmla="*/ f95 1 249927"/>
                <a:gd name="f124" fmla="*/ f96 1 41184"/>
                <a:gd name="f125" fmla="*/ f97 1 249927"/>
                <a:gd name="f126" fmla="*/ f98 1 41184"/>
                <a:gd name="f127" fmla="*/ f99 1 249927"/>
                <a:gd name="f128" fmla="*/ f100 1 41184"/>
                <a:gd name="f129" fmla="*/ f101 1 249927"/>
                <a:gd name="f130" fmla="*/ f102 1 249927"/>
                <a:gd name="f131" fmla="*/ f103 1 249927"/>
                <a:gd name="f132" fmla="*/ f104 1 249927"/>
                <a:gd name="f133" fmla="*/ f105 1 41184"/>
                <a:gd name="f134" fmla="*/ f106 1 249927"/>
                <a:gd name="f135" fmla="*/ f107 1 41184"/>
                <a:gd name="f136" fmla="*/ f108 1 249927"/>
                <a:gd name="f137" fmla="*/ f109 1 41184"/>
                <a:gd name="f138" fmla="*/ f110 1 249927"/>
                <a:gd name="f139" fmla="*/ f111 1 41184"/>
                <a:gd name="f140" fmla="*/ f112 1 249927"/>
                <a:gd name="f141" fmla="*/ f77 1 f84"/>
                <a:gd name="f142" fmla="*/ f78 1 f84"/>
                <a:gd name="f143" fmla="*/ f77 1 f85"/>
                <a:gd name="f144" fmla="*/ f79 1 f85"/>
                <a:gd name="f145" fmla="*/ f114 1 f84"/>
                <a:gd name="f146" fmla="*/ f115 1 f85"/>
                <a:gd name="f147" fmla="*/ f116 1 f85"/>
                <a:gd name="f148" fmla="*/ f117 1 f85"/>
                <a:gd name="f149" fmla="*/ f118 1 f84"/>
                <a:gd name="f150" fmla="*/ f119 1 f85"/>
                <a:gd name="f151" fmla="*/ f120 1 f84"/>
                <a:gd name="f152" fmla="*/ f121 1 f85"/>
                <a:gd name="f153" fmla="*/ f122 1 f84"/>
                <a:gd name="f154" fmla="*/ f123 1 f85"/>
                <a:gd name="f155" fmla="*/ f124 1 f84"/>
                <a:gd name="f156" fmla="*/ f125 1 f85"/>
                <a:gd name="f157" fmla="*/ f126 1 f84"/>
                <a:gd name="f158" fmla="*/ f127 1 f85"/>
                <a:gd name="f159" fmla="*/ f128 1 f84"/>
                <a:gd name="f160" fmla="*/ f129 1 f85"/>
                <a:gd name="f161" fmla="*/ f130 1 f85"/>
                <a:gd name="f162" fmla="*/ f131 1 f85"/>
                <a:gd name="f163" fmla="*/ f132 1 f85"/>
                <a:gd name="f164" fmla="*/ f133 1 f84"/>
                <a:gd name="f165" fmla="*/ f134 1 f85"/>
                <a:gd name="f166" fmla="*/ f135 1 f84"/>
                <a:gd name="f167" fmla="*/ f136 1 f85"/>
                <a:gd name="f168" fmla="*/ f137 1 f84"/>
                <a:gd name="f169" fmla="*/ f138 1 f85"/>
                <a:gd name="f170" fmla="*/ f139 1 f84"/>
                <a:gd name="f171" fmla="*/ f140 1 f85"/>
                <a:gd name="f172" fmla="*/ f141 f75 1"/>
                <a:gd name="f173" fmla="*/ f142 f75 1"/>
                <a:gd name="f174" fmla="*/ f144 f76 1"/>
                <a:gd name="f175" fmla="*/ f143 f76 1"/>
                <a:gd name="f176" fmla="*/ f145 f75 1"/>
                <a:gd name="f177" fmla="*/ f146 f76 1"/>
                <a:gd name="f178" fmla="*/ f147 f76 1"/>
                <a:gd name="f179" fmla="*/ f148 f76 1"/>
                <a:gd name="f180" fmla="*/ f149 f75 1"/>
                <a:gd name="f181" fmla="*/ f150 f76 1"/>
                <a:gd name="f182" fmla="*/ f151 f75 1"/>
                <a:gd name="f183" fmla="*/ f152 f76 1"/>
                <a:gd name="f184" fmla="*/ f153 f75 1"/>
                <a:gd name="f185" fmla="*/ f154 f76 1"/>
                <a:gd name="f186" fmla="*/ f155 f75 1"/>
                <a:gd name="f187" fmla="*/ f156 f76 1"/>
                <a:gd name="f188" fmla="*/ f157 f75 1"/>
                <a:gd name="f189" fmla="*/ f158 f76 1"/>
                <a:gd name="f190" fmla="*/ f159 f75 1"/>
                <a:gd name="f191" fmla="*/ f160 f76 1"/>
                <a:gd name="f192" fmla="*/ f161 f76 1"/>
                <a:gd name="f193" fmla="*/ f162 f76 1"/>
                <a:gd name="f194" fmla="*/ f163 f76 1"/>
                <a:gd name="f195" fmla="*/ f164 f75 1"/>
                <a:gd name="f196" fmla="*/ f165 f76 1"/>
                <a:gd name="f197" fmla="*/ f166 f75 1"/>
                <a:gd name="f198" fmla="*/ f167 f76 1"/>
                <a:gd name="f199" fmla="*/ f168 f75 1"/>
                <a:gd name="f200" fmla="*/ f169 f76 1"/>
                <a:gd name="f201" fmla="*/ f170 f75 1"/>
                <a:gd name="f202" fmla="*/ f171 f76 1"/>
              </a:gdLst>
              <a:ahLst/>
              <a:cxnLst>
                <a:cxn ang="3cd4">
                  <a:pos x="hc" y="t"/>
                </a:cxn>
                <a:cxn ang="0">
                  <a:pos x="r" y="vc"/>
                </a:cxn>
                <a:cxn ang="cd4">
                  <a:pos x="hc" y="b"/>
                </a:cxn>
                <a:cxn ang="cd2">
                  <a:pos x="l" y="vc"/>
                </a:cxn>
                <a:cxn ang="f113">
                  <a:pos x="f176" y="f177"/>
                </a:cxn>
                <a:cxn ang="f113">
                  <a:pos x="f176" y="f178"/>
                </a:cxn>
                <a:cxn ang="f113">
                  <a:pos x="f176" y="f179"/>
                </a:cxn>
                <a:cxn ang="f113">
                  <a:pos x="f180" y="f181"/>
                </a:cxn>
                <a:cxn ang="f113">
                  <a:pos x="f182" y="f183"/>
                </a:cxn>
                <a:cxn ang="f113">
                  <a:pos x="f184" y="f185"/>
                </a:cxn>
                <a:cxn ang="f113">
                  <a:pos x="f186" y="f187"/>
                </a:cxn>
                <a:cxn ang="f113">
                  <a:pos x="f188" y="f189"/>
                </a:cxn>
                <a:cxn ang="f113">
                  <a:pos x="f190" y="f191"/>
                </a:cxn>
                <a:cxn ang="f113">
                  <a:pos x="f190" y="f192"/>
                </a:cxn>
                <a:cxn ang="f113">
                  <a:pos x="f190" y="f193"/>
                </a:cxn>
                <a:cxn ang="f113">
                  <a:pos x="f190" y="f194"/>
                </a:cxn>
                <a:cxn ang="f113">
                  <a:pos x="f195" y="f196"/>
                </a:cxn>
                <a:cxn ang="f113">
                  <a:pos x="f197" y="f198"/>
                </a:cxn>
                <a:cxn ang="f113">
                  <a:pos x="f199" y="f200"/>
                </a:cxn>
                <a:cxn ang="f113">
                  <a:pos x="f201" y="f202"/>
                </a:cxn>
                <a:cxn ang="f113">
                  <a:pos x="f176" y="f177"/>
                </a:cxn>
              </a:cxnLst>
              <a:rect l="f172" t="f175" r="f173" b="f174"/>
              <a:pathLst>
                <a:path w="41184" h="249927">
                  <a:moveTo>
                    <a:pt x="f8" y="f9"/>
                  </a:moveTo>
                  <a:lnTo>
                    <a:pt x="f8" y="f10"/>
                  </a:lnTo>
                  <a:lnTo>
                    <a:pt x="f8" y="f11"/>
                  </a:lnTo>
                  <a:lnTo>
                    <a:pt x="f12" y="f13"/>
                  </a:lnTo>
                  <a:cubicBezTo>
                    <a:pt x="f14" y="f15"/>
                    <a:pt x="f16" y="f17"/>
                    <a:pt x="f18" y="f19"/>
                  </a:cubicBezTo>
                  <a:cubicBezTo>
                    <a:pt x="f20" y="f21"/>
                    <a:pt x="f22" y="f23"/>
                    <a:pt x="f24" y="f25"/>
                  </a:cubicBezTo>
                  <a:cubicBezTo>
                    <a:pt x="f26" y="f27"/>
                    <a:pt x="f28" y="f29"/>
                    <a:pt x="f28" y="f30"/>
                  </a:cubicBezTo>
                  <a:lnTo>
                    <a:pt x="f31" y="f32"/>
                  </a:lnTo>
                  <a:lnTo>
                    <a:pt x="f33" y="f34"/>
                  </a:lnTo>
                  <a:cubicBezTo>
                    <a:pt x="f35" y="f36"/>
                    <a:pt x="f35" y="f37"/>
                    <a:pt x="f33" y="f38"/>
                  </a:cubicBezTo>
                  <a:cubicBezTo>
                    <a:pt x="f33" y="f39"/>
                    <a:pt x="f33" y="f40"/>
                    <a:pt x="f33" y="f41"/>
                  </a:cubicBezTo>
                  <a:cubicBezTo>
                    <a:pt x="f42" y="f43"/>
                    <a:pt x="f42" y="f44"/>
                    <a:pt x="f33" y="f45"/>
                  </a:cubicBezTo>
                  <a:cubicBezTo>
                    <a:pt x="f46" y="f47"/>
                    <a:pt x="f48" y="f49"/>
                    <a:pt x="f50" y="f51"/>
                  </a:cubicBezTo>
                  <a:cubicBezTo>
                    <a:pt x="f52" y="f53"/>
                    <a:pt x="f54" y="f55"/>
                    <a:pt x="f56" y="f57"/>
                  </a:cubicBezTo>
                  <a:cubicBezTo>
                    <a:pt x="f58" y="f59"/>
                    <a:pt x="f60" y="f61"/>
                    <a:pt x="f62" y="f63"/>
                  </a:cubicBez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3" name="Freeform: Shape 667">
              <a:extLst>
                <a:ext uri="{FF2B5EF4-FFF2-40B4-BE49-F238E27FC236}">
                  <a16:creationId xmlns:a16="http://schemas.microsoft.com/office/drawing/2014/main" id="{80E748ED-56DE-88AA-3EAD-3B3F19C32C1B}"/>
                </a:ext>
              </a:extLst>
            </p:cNvPr>
            <p:cNvSpPr/>
            <p:nvPr/>
          </p:nvSpPr>
          <p:spPr>
            <a:xfrm flipH="1">
              <a:off x="11539609" y="5890957"/>
              <a:ext cx="15773" cy="294884"/>
            </a:xfrm>
            <a:custGeom>
              <a:avLst/>
              <a:gdLst>
                <a:gd name="f0" fmla="val 10800000"/>
                <a:gd name="f1" fmla="val 5400000"/>
                <a:gd name="f2" fmla="val 180"/>
                <a:gd name="f3" fmla="val w"/>
                <a:gd name="f4" fmla="val h"/>
                <a:gd name="f5" fmla="val 0"/>
                <a:gd name="f6" fmla="val 15777"/>
                <a:gd name="f7" fmla="val 294882"/>
                <a:gd name="f8" fmla="val 3057"/>
                <a:gd name="f9" fmla="val 293281"/>
                <a:gd name="f10" fmla="val 292518"/>
                <a:gd name="f11" fmla="val 15772"/>
                <a:gd name="f12" fmla="val 11447"/>
                <a:gd name="f13" fmla="val 10685"/>
                <a:gd name="f14" fmla="val 1659"/>
                <a:gd name="f15" fmla="val 15844"/>
                <a:gd name="f16" fmla="val 820"/>
                <a:gd name="f17" fmla="val 15223"/>
                <a:gd name="f18" fmla="val 83"/>
                <a:gd name="f19" fmla="val 14383"/>
                <a:gd name="f20" fmla="val 6"/>
                <a:gd name="f21" fmla="val 14380"/>
                <a:gd name="f22" fmla="val 14377"/>
                <a:gd name="f23" fmla="val 14373"/>
                <a:gd name="f24" fmla="val 13534"/>
                <a:gd name="f25" fmla="val -70"/>
                <a:gd name="f26" fmla="val 12795"/>
                <a:gd name="f27" fmla="val 566"/>
                <a:gd name="f28" fmla="val 12725"/>
                <a:gd name="f29" fmla="val 1405"/>
                <a:gd name="f30" fmla="val 12721"/>
                <a:gd name="f31" fmla="val 1443"/>
                <a:gd name="f32" fmla="val 12720"/>
                <a:gd name="f33" fmla="val 1494"/>
                <a:gd name="f34" fmla="val 1532"/>
                <a:gd name="f35" fmla="val 10558"/>
                <a:gd name="f36" fmla="val 13227"/>
                <a:gd name="f37" fmla="val 5"/>
                <a:gd name="f38" fmla="val 292137"/>
                <a:gd name="f39" fmla="val 293027"/>
                <a:gd name="f40" fmla="val -67"/>
                <a:gd name="f41" fmla="val 293942"/>
                <a:gd name="f42" fmla="val 612"/>
                <a:gd name="f43" fmla="val 294731"/>
                <a:gd name="f44" fmla="val 1521"/>
                <a:gd name="f45" fmla="val 294807"/>
                <a:gd name="f46" fmla="val 1525"/>
                <a:gd name="f47" fmla="val 1527"/>
                <a:gd name="f48" fmla="val 1531"/>
                <a:gd name="f49" fmla="val 1820"/>
                <a:gd name="f50" fmla="val 294908"/>
                <a:gd name="f51" fmla="val 2132"/>
                <a:gd name="f52" fmla="val 2421"/>
                <a:gd name="f53" fmla="+- 0 0 -90"/>
                <a:gd name="f54" fmla="*/ f3 1 15777"/>
                <a:gd name="f55" fmla="*/ f4 1 294882"/>
                <a:gd name="f56" fmla="val f5"/>
                <a:gd name="f57" fmla="val f6"/>
                <a:gd name="f58" fmla="val f7"/>
                <a:gd name="f59" fmla="*/ f53 f0 1"/>
                <a:gd name="f60" fmla="+- f58 0 f56"/>
                <a:gd name="f61" fmla="+- f57 0 f56"/>
                <a:gd name="f62" fmla="*/ f59 1 f2"/>
                <a:gd name="f63" fmla="*/ f61 1 15777"/>
                <a:gd name="f64" fmla="*/ f60 1 294882"/>
                <a:gd name="f65" fmla="*/ 3057 f61 1"/>
                <a:gd name="f66" fmla="*/ 293281 f60 1"/>
                <a:gd name="f67" fmla="*/ 292518 f60 1"/>
                <a:gd name="f68" fmla="*/ 15772 f61 1"/>
                <a:gd name="f69" fmla="*/ 11447 f60 1"/>
                <a:gd name="f70" fmla="*/ 10685 f60 1"/>
                <a:gd name="f71" fmla="*/ 1659 f60 1"/>
                <a:gd name="f72" fmla="*/ 14383 f61 1"/>
                <a:gd name="f73" fmla="*/ 6 f60 1"/>
                <a:gd name="f74" fmla="*/ 14373 f61 1"/>
                <a:gd name="f75" fmla="*/ 12725 f61 1"/>
                <a:gd name="f76" fmla="*/ 1405 f60 1"/>
                <a:gd name="f77" fmla="*/ 12720 f61 1"/>
                <a:gd name="f78" fmla="*/ 1532 f60 1"/>
                <a:gd name="f79" fmla="*/ 10558 f60 1"/>
                <a:gd name="f80" fmla="*/ 13227 f60 1"/>
                <a:gd name="f81" fmla="*/ 5 f61 1"/>
                <a:gd name="f82" fmla="*/ 292137 f60 1"/>
                <a:gd name="f83" fmla="*/ 293027 f60 1"/>
                <a:gd name="f84" fmla="*/ 1521 f61 1"/>
                <a:gd name="f85" fmla="*/ 294807 f60 1"/>
                <a:gd name="f86" fmla="*/ 1531 f61 1"/>
                <a:gd name="f87" fmla="*/ 2421 f61 1"/>
                <a:gd name="f88" fmla="+- f62 0 f1"/>
                <a:gd name="f89" fmla="*/ f65 1 15777"/>
                <a:gd name="f90" fmla="*/ f66 1 294882"/>
                <a:gd name="f91" fmla="*/ f67 1 294882"/>
                <a:gd name="f92" fmla="*/ f68 1 15777"/>
                <a:gd name="f93" fmla="*/ f69 1 294882"/>
                <a:gd name="f94" fmla="*/ f70 1 294882"/>
                <a:gd name="f95" fmla="*/ f71 1 294882"/>
                <a:gd name="f96" fmla="*/ f72 1 15777"/>
                <a:gd name="f97" fmla="*/ f73 1 294882"/>
                <a:gd name="f98" fmla="*/ f74 1 15777"/>
                <a:gd name="f99" fmla="*/ f75 1 15777"/>
                <a:gd name="f100" fmla="*/ f76 1 294882"/>
                <a:gd name="f101" fmla="*/ f77 1 15777"/>
                <a:gd name="f102" fmla="*/ f78 1 294882"/>
                <a:gd name="f103" fmla="*/ f79 1 294882"/>
                <a:gd name="f104" fmla="*/ f80 1 294882"/>
                <a:gd name="f105" fmla="*/ f81 1 15777"/>
                <a:gd name="f106" fmla="*/ f82 1 294882"/>
                <a:gd name="f107" fmla="*/ f83 1 294882"/>
                <a:gd name="f108" fmla="*/ f84 1 15777"/>
                <a:gd name="f109" fmla="*/ f85 1 294882"/>
                <a:gd name="f110" fmla="*/ f86 1 15777"/>
                <a:gd name="f111" fmla="*/ f87 1 15777"/>
                <a:gd name="f112" fmla="*/ f56 1 f63"/>
                <a:gd name="f113" fmla="*/ f57 1 f63"/>
                <a:gd name="f114" fmla="*/ f56 1 f64"/>
                <a:gd name="f115" fmla="*/ f58 1 f64"/>
                <a:gd name="f116" fmla="*/ f89 1 f63"/>
                <a:gd name="f117" fmla="*/ f90 1 f64"/>
                <a:gd name="f118" fmla="*/ f91 1 f64"/>
                <a:gd name="f119" fmla="*/ f92 1 f63"/>
                <a:gd name="f120" fmla="*/ f93 1 f64"/>
                <a:gd name="f121" fmla="*/ f94 1 f64"/>
                <a:gd name="f122" fmla="*/ f95 1 f64"/>
                <a:gd name="f123" fmla="*/ f96 1 f63"/>
                <a:gd name="f124" fmla="*/ f97 1 f64"/>
                <a:gd name="f125" fmla="*/ f98 1 f63"/>
                <a:gd name="f126" fmla="*/ f99 1 f63"/>
                <a:gd name="f127" fmla="*/ f100 1 f64"/>
                <a:gd name="f128" fmla="*/ f101 1 f63"/>
                <a:gd name="f129" fmla="*/ f102 1 f64"/>
                <a:gd name="f130" fmla="*/ f103 1 f64"/>
                <a:gd name="f131" fmla="*/ f104 1 f64"/>
                <a:gd name="f132" fmla="*/ f105 1 f63"/>
                <a:gd name="f133" fmla="*/ f106 1 f64"/>
                <a:gd name="f134" fmla="*/ f107 1 f64"/>
                <a:gd name="f135" fmla="*/ f108 1 f63"/>
                <a:gd name="f136" fmla="*/ f109 1 f64"/>
                <a:gd name="f137" fmla="*/ f110 1 f63"/>
                <a:gd name="f138" fmla="*/ f111 1 f63"/>
                <a:gd name="f139" fmla="*/ f112 f54 1"/>
                <a:gd name="f140" fmla="*/ f113 f54 1"/>
                <a:gd name="f141" fmla="*/ f115 f55 1"/>
                <a:gd name="f142" fmla="*/ f114 f55 1"/>
                <a:gd name="f143" fmla="*/ f116 f54 1"/>
                <a:gd name="f144" fmla="*/ f117 f55 1"/>
                <a:gd name="f145" fmla="*/ f118 f55 1"/>
                <a:gd name="f146" fmla="*/ f119 f54 1"/>
                <a:gd name="f147" fmla="*/ f120 f55 1"/>
                <a:gd name="f148" fmla="*/ f121 f55 1"/>
                <a:gd name="f149" fmla="*/ f122 f55 1"/>
                <a:gd name="f150" fmla="*/ f123 f54 1"/>
                <a:gd name="f151" fmla="*/ f124 f55 1"/>
                <a:gd name="f152" fmla="*/ f125 f54 1"/>
                <a:gd name="f153" fmla="*/ f126 f54 1"/>
                <a:gd name="f154" fmla="*/ f127 f55 1"/>
                <a:gd name="f155" fmla="*/ f128 f54 1"/>
                <a:gd name="f156" fmla="*/ f129 f55 1"/>
                <a:gd name="f157" fmla="*/ f130 f55 1"/>
                <a:gd name="f158" fmla="*/ f131 f55 1"/>
                <a:gd name="f159" fmla="*/ f132 f54 1"/>
                <a:gd name="f160" fmla="*/ f133 f55 1"/>
                <a:gd name="f161" fmla="*/ f134 f55 1"/>
                <a:gd name="f162" fmla="*/ f135 f54 1"/>
                <a:gd name="f163" fmla="*/ f136 f55 1"/>
                <a:gd name="f164" fmla="*/ f137 f54 1"/>
                <a:gd name="f165" fmla="*/ f138 f54 1"/>
              </a:gdLst>
              <a:ahLst/>
              <a:cxnLst>
                <a:cxn ang="3cd4">
                  <a:pos x="hc" y="t"/>
                </a:cxn>
                <a:cxn ang="0">
                  <a:pos x="r" y="vc"/>
                </a:cxn>
                <a:cxn ang="cd4">
                  <a:pos x="hc" y="b"/>
                </a:cxn>
                <a:cxn ang="cd2">
                  <a:pos x="l" y="vc"/>
                </a:cxn>
                <a:cxn ang="f88">
                  <a:pos x="f143" y="f144"/>
                </a:cxn>
                <a:cxn ang="f88">
                  <a:pos x="f143" y="f144"/>
                </a:cxn>
                <a:cxn ang="f88">
                  <a:pos x="f143" y="f145"/>
                </a:cxn>
                <a:cxn ang="f88">
                  <a:pos x="f146" y="f147"/>
                </a:cxn>
                <a:cxn ang="f88">
                  <a:pos x="f146" y="f148"/>
                </a:cxn>
                <a:cxn ang="f88">
                  <a:pos x="f146" y="f149"/>
                </a:cxn>
                <a:cxn ang="f88">
                  <a:pos x="f150" y="f151"/>
                </a:cxn>
                <a:cxn ang="f88">
                  <a:pos x="f152" y="f151"/>
                </a:cxn>
                <a:cxn ang="f88">
                  <a:pos x="f153" y="f154"/>
                </a:cxn>
                <a:cxn ang="f88">
                  <a:pos x="f155" y="f156"/>
                </a:cxn>
                <a:cxn ang="f88">
                  <a:pos x="f155" y="f157"/>
                </a:cxn>
                <a:cxn ang="f88">
                  <a:pos x="f155" y="f158"/>
                </a:cxn>
                <a:cxn ang="f88">
                  <a:pos x="f159" y="f160"/>
                </a:cxn>
                <a:cxn ang="f88">
                  <a:pos x="f159" y="f161"/>
                </a:cxn>
                <a:cxn ang="f88">
                  <a:pos x="f162" y="f163"/>
                </a:cxn>
                <a:cxn ang="f88">
                  <a:pos x="f164" y="f163"/>
                </a:cxn>
                <a:cxn ang="f88">
                  <a:pos x="f165" y="f163"/>
                </a:cxn>
                <a:cxn ang="f88">
                  <a:pos x="f165" y="f163"/>
                </a:cxn>
              </a:cxnLst>
              <a:rect l="f139" t="f142" r="f140" b="f141"/>
              <a:pathLst>
                <a:path w="15777" h="294882">
                  <a:moveTo>
                    <a:pt x="f8" y="f9"/>
                  </a:moveTo>
                  <a:lnTo>
                    <a:pt x="f8" y="f9"/>
                  </a:lnTo>
                  <a:lnTo>
                    <a:pt x="f8" y="f10"/>
                  </a:lnTo>
                  <a:lnTo>
                    <a:pt x="f11" y="f12"/>
                  </a:lnTo>
                  <a:lnTo>
                    <a:pt x="f11" y="f13"/>
                  </a:lnTo>
                  <a:lnTo>
                    <a:pt x="f11" y="f14"/>
                  </a:lnTo>
                  <a:cubicBezTo>
                    <a:pt x="f15" y="f16"/>
                    <a:pt x="f17" y="f18"/>
                    <a:pt x="f19" y="f20"/>
                  </a:cubicBezTo>
                  <a:cubicBezTo>
                    <a:pt x="f21" y="f20"/>
                    <a:pt x="f22" y="f20"/>
                    <a:pt x="f23" y="f20"/>
                  </a:cubicBezTo>
                  <a:cubicBezTo>
                    <a:pt x="f24" y="f25"/>
                    <a:pt x="f26" y="f27"/>
                    <a:pt x="f28" y="f29"/>
                  </a:cubicBezTo>
                  <a:cubicBezTo>
                    <a:pt x="f30" y="f31"/>
                    <a:pt x="f32" y="f33"/>
                    <a:pt x="f32" y="f34"/>
                  </a:cubicBezTo>
                  <a:lnTo>
                    <a:pt x="f32" y="f35"/>
                  </a:lnTo>
                  <a:lnTo>
                    <a:pt x="f32" y="f36"/>
                  </a:lnTo>
                  <a:lnTo>
                    <a:pt x="f37" y="f38"/>
                  </a:lnTo>
                  <a:lnTo>
                    <a:pt x="f37" y="f39"/>
                  </a:lnTo>
                  <a:cubicBezTo>
                    <a:pt x="f40" y="f41"/>
                    <a:pt x="f42" y="f43"/>
                    <a:pt x="f44" y="f45"/>
                  </a:cubicBezTo>
                  <a:cubicBezTo>
                    <a:pt x="f46" y="f45"/>
                    <a:pt x="f47" y="f45"/>
                    <a:pt x="f48" y="f45"/>
                  </a:cubicBezTo>
                  <a:cubicBezTo>
                    <a:pt x="f49" y="f50"/>
                    <a:pt x="f51" y="f50"/>
                    <a:pt x="f52" y="f45"/>
                  </a:cubicBezTo>
                  <a:lnTo>
                    <a:pt x="f52"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4" name="Freeform: Shape 668">
              <a:extLst>
                <a:ext uri="{FF2B5EF4-FFF2-40B4-BE49-F238E27FC236}">
                  <a16:creationId xmlns:a16="http://schemas.microsoft.com/office/drawing/2014/main" id="{F5FA3348-B57D-47EB-309B-0D58FBEA3EC0}"/>
                </a:ext>
              </a:extLst>
            </p:cNvPr>
            <p:cNvSpPr/>
            <p:nvPr/>
          </p:nvSpPr>
          <p:spPr>
            <a:xfrm flipH="1">
              <a:off x="10209376" y="5046098"/>
              <a:ext cx="150025" cy="157258"/>
            </a:xfrm>
            <a:custGeom>
              <a:avLst/>
              <a:gdLst>
                <a:gd name="f0" fmla="val 10800000"/>
                <a:gd name="f1" fmla="val 5400000"/>
                <a:gd name="f2" fmla="val 180"/>
                <a:gd name="f3" fmla="val w"/>
                <a:gd name="f4" fmla="val h"/>
                <a:gd name="f5" fmla="val 0"/>
                <a:gd name="f6" fmla="val 150023"/>
                <a:gd name="f7" fmla="val 157255"/>
                <a:gd name="f8" fmla="val 149111"/>
                <a:gd name="f9" fmla="val 157256"/>
                <a:gd name="f10" fmla="val 149747"/>
                <a:gd name="f11" fmla="val 150116"/>
                <a:gd name="f12" fmla="val 156671"/>
                <a:gd name="f13" fmla="val 155934"/>
                <a:gd name="f14" fmla="val 155349"/>
                <a:gd name="f15" fmla="val 147586"/>
                <a:gd name="f16" fmla="val 153061"/>
                <a:gd name="f17" fmla="val 9758"/>
                <a:gd name="f18" fmla="val 7885"/>
                <a:gd name="f19" fmla="val 8741"/>
                <a:gd name="f20" fmla="val 6868"/>
                <a:gd name="f21" fmla="val 2638"/>
                <a:gd name="f22" fmla="val 512"/>
                <a:gd name="f23" fmla="val 2142"/>
                <a:gd name="f24" fmla="val -85"/>
                <a:gd name="f25" fmla="val 1265"/>
                <a:gd name="f26" fmla="val -175"/>
                <a:gd name="f27" fmla="val 668"/>
                <a:gd name="f28" fmla="val 321"/>
                <a:gd name="f29" fmla="val 604"/>
                <a:gd name="f30" fmla="val 372"/>
                <a:gd name="f31" fmla="val 540"/>
                <a:gd name="f32" fmla="val 436"/>
                <a:gd name="f33" fmla="val 477"/>
                <a:gd name="f34" fmla="val -159"/>
                <a:gd name="f35" fmla="val 1198"/>
                <a:gd name="f36" fmla="val 2241"/>
                <a:gd name="f37" fmla="val 2927"/>
                <a:gd name="f38" fmla="val 6580"/>
                <a:gd name="f39" fmla="val 9284"/>
                <a:gd name="f40" fmla="val 9250"/>
                <a:gd name="f41" fmla="val 12080"/>
                <a:gd name="f42" fmla="val 157002"/>
                <a:gd name="f43" fmla="+- 0 0 -90"/>
                <a:gd name="f44" fmla="*/ f3 1 150023"/>
                <a:gd name="f45" fmla="*/ f4 1 157255"/>
                <a:gd name="f46" fmla="val f5"/>
                <a:gd name="f47" fmla="val f6"/>
                <a:gd name="f48" fmla="val f7"/>
                <a:gd name="f49" fmla="*/ f43 f0 1"/>
                <a:gd name="f50" fmla="+- f48 0 f46"/>
                <a:gd name="f51" fmla="+- f47 0 f46"/>
                <a:gd name="f52" fmla="*/ f49 1 f2"/>
                <a:gd name="f53" fmla="*/ f51 1 150023"/>
                <a:gd name="f54" fmla="*/ f50 1 157255"/>
                <a:gd name="f55" fmla="*/ 149111 f51 1"/>
                <a:gd name="f56" fmla="*/ 157256 f50 1"/>
                <a:gd name="f57" fmla="*/ 149747 f51 1"/>
                <a:gd name="f58" fmla="*/ 155349 f50 1"/>
                <a:gd name="f59" fmla="*/ 147586 f51 1"/>
                <a:gd name="f60" fmla="*/ 153061 f50 1"/>
                <a:gd name="f61" fmla="*/ 9758 f51 1"/>
                <a:gd name="f62" fmla="*/ 7885 f50 1"/>
                <a:gd name="f63" fmla="*/ 8741 f51 1"/>
                <a:gd name="f64" fmla="*/ 6868 f50 1"/>
                <a:gd name="f65" fmla="*/ 2638 f51 1"/>
                <a:gd name="f66" fmla="*/ 512 f50 1"/>
                <a:gd name="f67" fmla="*/ 668 f51 1"/>
                <a:gd name="f68" fmla="*/ 321 f50 1"/>
                <a:gd name="f69" fmla="*/ 477 f51 1"/>
                <a:gd name="f70" fmla="*/ 2927 f50 1"/>
                <a:gd name="f71" fmla="*/ 6580 f51 1"/>
                <a:gd name="f72" fmla="*/ 9284 f50 1"/>
                <a:gd name="f73" fmla="*/ 9250 f51 1"/>
                <a:gd name="f74" fmla="*/ 12080 f50 1"/>
                <a:gd name="f75" fmla="*/ 157002 f50 1"/>
                <a:gd name="f76" fmla="+- f52 0 f1"/>
                <a:gd name="f77" fmla="*/ f55 1 150023"/>
                <a:gd name="f78" fmla="*/ f56 1 157255"/>
                <a:gd name="f79" fmla="*/ f57 1 150023"/>
                <a:gd name="f80" fmla="*/ f58 1 157255"/>
                <a:gd name="f81" fmla="*/ f59 1 150023"/>
                <a:gd name="f82" fmla="*/ f60 1 157255"/>
                <a:gd name="f83" fmla="*/ f61 1 150023"/>
                <a:gd name="f84" fmla="*/ f62 1 157255"/>
                <a:gd name="f85" fmla="*/ f63 1 150023"/>
                <a:gd name="f86" fmla="*/ f64 1 157255"/>
                <a:gd name="f87" fmla="*/ f65 1 150023"/>
                <a:gd name="f88" fmla="*/ f66 1 157255"/>
                <a:gd name="f89" fmla="*/ f67 1 150023"/>
                <a:gd name="f90" fmla="*/ f68 1 157255"/>
                <a:gd name="f91" fmla="*/ f69 1 150023"/>
                <a:gd name="f92" fmla="*/ f70 1 157255"/>
                <a:gd name="f93" fmla="*/ f71 1 150023"/>
                <a:gd name="f94" fmla="*/ f72 1 157255"/>
                <a:gd name="f95" fmla="*/ f73 1 150023"/>
                <a:gd name="f96" fmla="*/ f74 1 157255"/>
                <a:gd name="f97" fmla="*/ f75 1 157255"/>
                <a:gd name="f98" fmla="*/ f46 1 f53"/>
                <a:gd name="f99" fmla="*/ f47 1 f53"/>
                <a:gd name="f100" fmla="*/ f46 1 f54"/>
                <a:gd name="f101" fmla="*/ f48 1 f54"/>
                <a:gd name="f102" fmla="*/ f77 1 f53"/>
                <a:gd name="f103" fmla="*/ f78 1 f54"/>
                <a:gd name="f104" fmla="*/ f79 1 f53"/>
                <a:gd name="f105" fmla="*/ f80 1 f54"/>
                <a:gd name="f106" fmla="*/ f81 1 f53"/>
                <a:gd name="f107" fmla="*/ f82 1 f54"/>
                <a:gd name="f108" fmla="*/ f83 1 f53"/>
                <a:gd name="f109" fmla="*/ f84 1 f54"/>
                <a:gd name="f110" fmla="*/ f85 1 f53"/>
                <a:gd name="f111" fmla="*/ f86 1 f54"/>
                <a:gd name="f112" fmla="*/ f87 1 f53"/>
                <a:gd name="f113" fmla="*/ f88 1 f54"/>
                <a:gd name="f114" fmla="*/ f89 1 f53"/>
                <a:gd name="f115" fmla="*/ f90 1 f54"/>
                <a:gd name="f116" fmla="*/ f91 1 f53"/>
                <a:gd name="f117" fmla="*/ f92 1 f54"/>
                <a:gd name="f118" fmla="*/ f93 1 f53"/>
                <a:gd name="f119" fmla="*/ f94 1 f54"/>
                <a:gd name="f120" fmla="*/ f95 1 f53"/>
                <a:gd name="f121" fmla="*/ f96 1 f54"/>
                <a:gd name="f122" fmla="*/ f97 1 f54"/>
                <a:gd name="f123" fmla="*/ f98 f44 1"/>
                <a:gd name="f124" fmla="*/ f99 f44 1"/>
                <a:gd name="f125" fmla="*/ f101 f45 1"/>
                <a:gd name="f126" fmla="*/ f100 f45 1"/>
                <a:gd name="f127" fmla="*/ f102 f44 1"/>
                <a:gd name="f128" fmla="*/ f103 f45 1"/>
                <a:gd name="f129" fmla="*/ f104 f44 1"/>
                <a:gd name="f130" fmla="*/ f105 f45 1"/>
                <a:gd name="f131" fmla="*/ f106 f44 1"/>
                <a:gd name="f132" fmla="*/ f107 f45 1"/>
                <a:gd name="f133" fmla="*/ f108 f44 1"/>
                <a:gd name="f134" fmla="*/ f109 f45 1"/>
                <a:gd name="f135" fmla="*/ f110 f44 1"/>
                <a:gd name="f136" fmla="*/ f111 f45 1"/>
                <a:gd name="f137" fmla="*/ f112 f44 1"/>
                <a:gd name="f138" fmla="*/ f113 f45 1"/>
                <a:gd name="f139" fmla="*/ f114 f44 1"/>
                <a:gd name="f140" fmla="*/ f115 f45 1"/>
                <a:gd name="f141" fmla="*/ f116 f44 1"/>
                <a:gd name="f142" fmla="*/ f117 f45 1"/>
                <a:gd name="f143" fmla="*/ f118 f44 1"/>
                <a:gd name="f144" fmla="*/ f119 f45 1"/>
                <a:gd name="f145" fmla="*/ f120 f44 1"/>
                <a:gd name="f146" fmla="*/ f121 f45 1"/>
                <a:gd name="f147" fmla="*/ f122 f45 1"/>
              </a:gdLst>
              <a:ahLst/>
              <a:cxnLst>
                <a:cxn ang="3cd4">
                  <a:pos x="hc" y="t"/>
                </a:cxn>
                <a:cxn ang="0">
                  <a:pos x="r" y="vc"/>
                </a:cxn>
                <a:cxn ang="cd4">
                  <a:pos x="hc" y="b"/>
                </a:cxn>
                <a:cxn ang="cd2">
                  <a:pos x="l" y="vc"/>
                </a:cxn>
                <a:cxn ang="f76">
                  <a:pos x="f127" y="f128"/>
                </a:cxn>
                <a:cxn ang="f76">
                  <a:pos x="f127" y="f128"/>
                </a:cxn>
                <a:cxn ang="f76">
                  <a:pos x="f127" y="f128"/>
                </a:cxn>
                <a:cxn ang="f76">
                  <a:pos x="f127" y="f128"/>
                </a:cxn>
                <a:cxn ang="f76">
                  <a:pos x="f129" y="f128"/>
                </a:cxn>
                <a:cxn ang="f76">
                  <a:pos x="f129" y="f128"/>
                </a:cxn>
                <a:cxn ang="f76">
                  <a:pos x="f129" y="f128"/>
                </a:cxn>
                <a:cxn ang="f76">
                  <a:pos x="f129" y="f130"/>
                </a:cxn>
                <a:cxn ang="f76">
                  <a:pos x="f131" y="f132"/>
                </a:cxn>
                <a:cxn ang="f76">
                  <a:pos x="f133" y="f134"/>
                </a:cxn>
                <a:cxn ang="f76">
                  <a:pos x="f135" y="f136"/>
                </a:cxn>
                <a:cxn ang="f76">
                  <a:pos x="f137" y="f138"/>
                </a:cxn>
                <a:cxn ang="f76">
                  <a:pos x="f139" y="f140"/>
                </a:cxn>
                <a:cxn ang="f76">
                  <a:pos x="f141" y="f138"/>
                </a:cxn>
                <a:cxn ang="f76">
                  <a:pos x="f141" y="f142"/>
                </a:cxn>
                <a:cxn ang="f76">
                  <a:pos x="f143" y="f144"/>
                </a:cxn>
                <a:cxn ang="f76">
                  <a:pos x="f145" y="f146"/>
                </a:cxn>
                <a:cxn ang="f76">
                  <a:pos x="f127" y="f147"/>
                </a:cxn>
              </a:cxnLst>
              <a:rect l="f123" t="f126" r="f124" b="f125"/>
              <a:pathLst>
                <a:path w="150023" h="157255">
                  <a:moveTo>
                    <a:pt x="f8" y="f9"/>
                  </a:moveTo>
                  <a:lnTo>
                    <a:pt x="f8" y="f9"/>
                  </a:lnTo>
                  <a:lnTo>
                    <a:pt x="f8" y="f9"/>
                  </a:lnTo>
                  <a:lnTo>
                    <a:pt x="f8" y="f9"/>
                  </a:lnTo>
                  <a:lnTo>
                    <a:pt x="f10" y="f9"/>
                  </a:lnTo>
                  <a:lnTo>
                    <a:pt x="f10" y="f9"/>
                  </a:lnTo>
                  <a:lnTo>
                    <a:pt x="f10" y="f9"/>
                  </a:lnTo>
                  <a:cubicBezTo>
                    <a:pt x="f11" y="f12"/>
                    <a:pt x="f11" y="f13"/>
                    <a:pt x="f10" y="f14"/>
                  </a:cubicBezTo>
                  <a:lnTo>
                    <a:pt x="f15" y="f16"/>
                  </a:lnTo>
                  <a:lnTo>
                    <a:pt x="f17" y="f18"/>
                  </a:lnTo>
                  <a:lnTo>
                    <a:pt x="f19" y="f20"/>
                  </a:lnTo>
                  <a:lnTo>
                    <a:pt x="f21" y="f22"/>
                  </a:lnTo>
                  <a:cubicBezTo>
                    <a:pt x="f23" y="f24"/>
                    <a:pt x="f25" y="f26"/>
                    <a:pt x="f27" y="f28"/>
                  </a:cubicBezTo>
                  <a:cubicBezTo>
                    <a:pt x="f29" y="f30"/>
                    <a:pt x="f31" y="f32"/>
                    <a:pt x="f33" y="f22"/>
                  </a:cubicBezTo>
                  <a:cubicBezTo>
                    <a:pt x="f34" y="f35"/>
                    <a:pt x="f34" y="f36"/>
                    <a:pt x="f33" y="f37"/>
                  </a:cubicBezTo>
                  <a:lnTo>
                    <a:pt x="f38" y="f39"/>
                  </a:lnTo>
                  <a:lnTo>
                    <a:pt x="f40" y="f41"/>
                  </a:lnTo>
                  <a:lnTo>
                    <a:pt x="f8"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
        <p:nvSpPr>
          <p:cNvPr id="665" name="Date Placeholder 3">
            <a:extLst>
              <a:ext uri="{FF2B5EF4-FFF2-40B4-BE49-F238E27FC236}">
                <a16:creationId xmlns:a16="http://schemas.microsoft.com/office/drawing/2014/main" id="{0EB54F0B-8403-AC0E-A696-1D387618F68E}"/>
              </a:ext>
            </a:extLst>
          </p:cNvPr>
          <p:cNvSpPr txBox="1">
            <a:spLocks noGrp="1"/>
          </p:cNvSpPr>
          <p:nvPr>
            <p:ph type="dt" sz="half" idx="7"/>
          </p:nvPr>
        </p:nvSpPr>
        <p:spPr/>
        <p:txBody>
          <a:bodyPr/>
          <a:lstStyle>
            <a:lvl1pPr>
              <a:defRPr/>
            </a:lvl1pPr>
          </a:lstStyle>
          <a:p>
            <a:pPr lvl="0"/>
            <a:r>
              <a:rPr lang="en-US"/>
              <a:t>7/1/20XX</a:t>
            </a:r>
          </a:p>
        </p:txBody>
      </p:sp>
      <p:sp>
        <p:nvSpPr>
          <p:cNvPr id="666" name="Footer Placeholder 4">
            <a:extLst>
              <a:ext uri="{FF2B5EF4-FFF2-40B4-BE49-F238E27FC236}">
                <a16:creationId xmlns:a16="http://schemas.microsoft.com/office/drawing/2014/main" id="{756EFF8A-F5E6-4502-AC7C-F981D497C01F}"/>
              </a:ext>
            </a:extLst>
          </p:cNvPr>
          <p:cNvSpPr txBox="1">
            <a:spLocks noGrp="1"/>
          </p:cNvSpPr>
          <p:nvPr>
            <p:ph type="ftr" sz="quarter" idx="9"/>
          </p:nvPr>
        </p:nvSpPr>
        <p:spPr/>
        <p:txBody>
          <a:bodyPr/>
          <a:lstStyle>
            <a:lvl1pPr>
              <a:defRPr/>
            </a:lvl1pPr>
          </a:lstStyle>
          <a:p>
            <a:pPr lvl="0"/>
            <a:r>
              <a:rPr lang="en-US"/>
              <a:t>Pitch deck title</a:t>
            </a:r>
          </a:p>
        </p:txBody>
      </p:sp>
      <p:sp>
        <p:nvSpPr>
          <p:cNvPr id="667" name="Slide Number Placeholder 5">
            <a:extLst>
              <a:ext uri="{FF2B5EF4-FFF2-40B4-BE49-F238E27FC236}">
                <a16:creationId xmlns:a16="http://schemas.microsoft.com/office/drawing/2014/main" id="{B1F1066F-A700-B28F-AF24-2B5024172D26}"/>
              </a:ext>
            </a:extLst>
          </p:cNvPr>
          <p:cNvSpPr txBox="1">
            <a:spLocks noGrp="1"/>
          </p:cNvSpPr>
          <p:nvPr>
            <p:ph type="sldNum" sz="quarter" idx="8"/>
          </p:nvPr>
        </p:nvSpPr>
        <p:spPr/>
        <p:txBody>
          <a:bodyPr/>
          <a:lstStyle>
            <a:lvl1pPr>
              <a:defRPr/>
            </a:lvl1pPr>
          </a:lstStyle>
          <a:p>
            <a:pPr lvl="0"/>
            <a:fld id="{AAB899E8-4975-4B4C-87CA-BCAF3D3941C1}" type="slidenum">
              <a:t>‹nr.›</a:t>
            </a:fld>
            <a:endParaRPr lang="en-US"/>
          </a:p>
        </p:txBody>
      </p:sp>
    </p:spTree>
    <p:extLst>
      <p:ext uri="{BB962C8B-B14F-4D97-AF65-F5344CB8AC3E}">
        <p14:creationId xmlns:p14="http://schemas.microsoft.com/office/powerpoint/2010/main" val="1433549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1_Thank You">
    <p:bg>
      <p:bgPr>
        <a:solidFill>
          <a:srgbClr val="F9C996"/>
        </a:solidFill>
        <a:effectLst/>
      </p:bgPr>
    </p:bg>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0A1B53A3-8479-6D0F-6EB3-310DB34C82CA}"/>
              </a:ext>
            </a:extLst>
          </p:cNvPr>
          <p:cNvSpPr/>
          <p:nvPr/>
        </p:nvSpPr>
        <p:spPr>
          <a:xfrm>
            <a:off x="2969623" y="1429975"/>
            <a:ext cx="8650598" cy="4187055"/>
          </a:xfrm>
          <a:prstGeom prst="rect">
            <a:avLst/>
          </a:prstGeom>
          <a:solidFill>
            <a:srgbClr val="FFFFFF"/>
          </a:solidFill>
          <a:ln w="22229" cap="flat">
            <a:solidFill>
              <a:srgbClr val="000000"/>
            </a:solidFill>
            <a:prstDash val="solid"/>
            <a:miter/>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1800" b="0" i="0" u="none" strike="noStrike" kern="1200" cap="none" spc="0" baseline="0">
                <a:solidFill>
                  <a:srgbClr val="FFFFFF"/>
                </a:solidFill>
                <a:uFillTx/>
                <a:latin typeface="Avenir Next LT Pro Light"/>
              </a:rPr>
              <a:t>6.53</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3" name="Title 1">
            <a:extLst>
              <a:ext uri="{FF2B5EF4-FFF2-40B4-BE49-F238E27FC236}">
                <a16:creationId xmlns:a16="http://schemas.microsoft.com/office/drawing/2014/main" id="{7076D218-415B-9BC6-722F-4171E10F149A}"/>
              </a:ext>
            </a:extLst>
          </p:cNvPr>
          <p:cNvSpPr txBox="1">
            <a:spLocks noGrp="1"/>
          </p:cNvSpPr>
          <p:nvPr>
            <p:ph type="title"/>
          </p:nvPr>
        </p:nvSpPr>
        <p:spPr>
          <a:xfrm>
            <a:off x="5952167" y="1673169"/>
            <a:ext cx="5682035" cy="1497000"/>
          </a:xfrm>
        </p:spPr>
        <p:txBody>
          <a:bodyPr/>
          <a:lstStyle>
            <a:lvl1pPr>
              <a:defRPr/>
            </a:lvl1pPr>
          </a:lstStyle>
          <a:p>
            <a:pPr lvl="0"/>
            <a:r>
              <a:rPr lang="en-US"/>
              <a:t>CLICK TO add TITLE</a:t>
            </a:r>
          </a:p>
        </p:txBody>
      </p:sp>
      <p:sp>
        <p:nvSpPr>
          <p:cNvPr id="4" name="Text Placeholder 13">
            <a:extLst>
              <a:ext uri="{FF2B5EF4-FFF2-40B4-BE49-F238E27FC236}">
                <a16:creationId xmlns:a16="http://schemas.microsoft.com/office/drawing/2014/main" id="{2B1F5FD8-BD2D-1364-508F-AEFC15850B4D}"/>
              </a:ext>
            </a:extLst>
          </p:cNvPr>
          <p:cNvSpPr txBox="1">
            <a:spLocks noGrp="1"/>
          </p:cNvSpPr>
          <p:nvPr>
            <p:ph type="body" idx="4294967295"/>
          </p:nvPr>
        </p:nvSpPr>
        <p:spPr>
          <a:xfrm>
            <a:off x="5950485" y="3191256"/>
            <a:ext cx="5669737" cy="1798643"/>
          </a:xfrm>
        </p:spPr>
        <p:txBody>
          <a:bodyPr/>
          <a:lstStyle>
            <a:lvl1pPr marL="0" indent="0">
              <a:lnSpc>
                <a:spcPts val="3000"/>
              </a:lnSpc>
              <a:spcBef>
                <a:spcPts val="0"/>
              </a:spcBef>
              <a:buNone/>
              <a:defRPr sz="1800"/>
            </a:lvl1pPr>
          </a:lstStyle>
          <a:p>
            <a:pPr lvl="0"/>
            <a:r>
              <a:rPr lang="en-US"/>
              <a:t>Click to add text</a:t>
            </a:r>
          </a:p>
        </p:txBody>
      </p:sp>
      <p:pic>
        <p:nvPicPr>
          <p:cNvPr id="5" name="Picture 574" descr="A colorful cityscape with black background&#10;&#10;Description automatically generated">
            <a:extLst>
              <a:ext uri="{FF2B5EF4-FFF2-40B4-BE49-F238E27FC236}">
                <a16:creationId xmlns:a16="http://schemas.microsoft.com/office/drawing/2014/main" id="{DED78360-6049-EA28-2E77-3CA315B53ED6}"/>
              </a:ext>
            </a:extLst>
          </p:cNvPr>
          <p:cNvPicPr>
            <a:picLocks noChangeAspect="1"/>
          </p:cNvPicPr>
          <p:nvPr/>
        </p:nvPicPr>
        <p:blipFill>
          <a:blip r:embed="rId2"/>
          <a:srcRect l="17961"/>
          <a:stretch>
            <a:fillRect/>
          </a:stretch>
        </p:blipFill>
        <p:spPr>
          <a:xfrm>
            <a:off x="0" y="167527"/>
            <a:ext cx="7988591" cy="6690472"/>
          </a:xfrm>
          <a:prstGeom prst="rect">
            <a:avLst/>
          </a:prstGeom>
          <a:noFill/>
          <a:ln cap="flat">
            <a:noFill/>
          </a:ln>
        </p:spPr>
      </p:pic>
    </p:spTree>
    <p:extLst>
      <p:ext uri="{BB962C8B-B14F-4D97-AF65-F5344CB8AC3E}">
        <p14:creationId xmlns:p14="http://schemas.microsoft.com/office/powerpoint/2010/main" val="1541605712"/>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9327F-31D8-5DB0-4D94-D8750DE9485D}"/>
              </a:ext>
            </a:extLst>
          </p:cNvPr>
          <p:cNvSpPr txBox="1">
            <a:spLocks noGrp="1"/>
          </p:cNvSpPr>
          <p:nvPr>
            <p:ph type="title"/>
          </p:nvPr>
        </p:nvSpPr>
        <p:spPr/>
        <p:txBody>
          <a:bodyPr/>
          <a:lstStyle>
            <a:lvl1pPr>
              <a:defRPr/>
            </a:lvl1pPr>
          </a:lstStyle>
          <a:p>
            <a:pPr lvl="0"/>
            <a:r>
              <a:rPr lang="en-US"/>
              <a:t>Click to add title</a:t>
            </a:r>
          </a:p>
        </p:txBody>
      </p:sp>
      <p:sp>
        <p:nvSpPr>
          <p:cNvPr id="3" name="Content Placeholder 2">
            <a:extLst>
              <a:ext uri="{FF2B5EF4-FFF2-40B4-BE49-F238E27FC236}">
                <a16:creationId xmlns:a16="http://schemas.microsoft.com/office/drawing/2014/main" id="{EAABE310-59D3-6FA7-05DB-E66710A2A0E9}"/>
              </a:ext>
            </a:extLst>
          </p:cNvPr>
          <p:cNvSpPr txBox="1">
            <a:spLocks noGrp="1"/>
          </p:cNvSpPr>
          <p:nvPr>
            <p:ph idx="1"/>
          </p:nvPr>
        </p:nvSpPr>
        <p:spPr>
          <a:xfrm>
            <a:off x="838203"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36BE20-DA87-555B-DE9E-8F312FCAFFC7}"/>
              </a:ext>
            </a:extLst>
          </p:cNvPr>
          <p:cNvSpPr txBox="1">
            <a:spLocks noGrp="1"/>
          </p:cNvSpPr>
          <p:nvPr>
            <p:ph idx="2"/>
          </p:nvPr>
        </p:nvSpPr>
        <p:spPr>
          <a:xfrm>
            <a:off x="6172200" y="1825627"/>
            <a:ext cx="5181603" cy="43513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FBEBB4-B665-DEE8-7DE2-59328383C6B3}"/>
              </a:ext>
            </a:extLst>
          </p:cNvPr>
          <p:cNvSpPr txBox="1">
            <a:spLocks noGrp="1"/>
          </p:cNvSpPr>
          <p:nvPr>
            <p:ph type="dt" sz="half" idx="7"/>
          </p:nvPr>
        </p:nvSpPr>
        <p:spPr/>
        <p:txBody>
          <a:bodyPr/>
          <a:lstStyle>
            <a:lvl1pPr>
              <a:defRPr/>
            </a:lvl1pPr>
          </a:lstStyle>
          <a:p>
            <a:pPr lvl="0"/>
            <a:r>
              <a:rPr lang="en-US"/>
              <a:t>7/1/20XX</a:t>
            </a:r>
          </a:p>
        </p:txBody>
      </p:sp>
      <p:sp>
        <p:nvSpPr>
          <p:cNvPr id="6" name="Footer Placeholder 5">
            <a:extLst>
              <a:ext uri="{FF2B5EF4-FFF2-40B4-BE49-F238E27FC236}">
                <a16:creationId xmlns:a16="http://schemas.microsoft.com/office/drawing/2014/main" id="{D074DFEA-10E0-C5FC-1EDC-07845F307A17}"/>
              </a:ext>
            </a:extLst>
          </p:cNvPr>
          <p:cNvSpPr txBox="1">
            <a:spLocks noGrp="1"/>
          </p:cNvSpPr>
          <p:nvPr>
            <p:ph type="ftr" sz="quarter" idx="9"/>
          </p:nvPr>
        </p:nvSpPr>
        <p:spPr/>
        <p:txBody>
          <a:bodyPr/>
          <a:lstStyle>
            <a:lvl1pPr>
              <a:defRPr/>
            </a:lvl1pPr>
          </a:lstStyle>
          <a:p>
            <a:pPr lvl="0"/>
            <a:r>
              <a:rPr lang="en-US"/>
              <a:t>Pitch deck title</a:t>
            </a:r>
          </a:p>
        </p:txBody>
      </p:sp>
      <p:sp>
        <p:nvSpPr>
          <p:cNvPr id="7" name="Slide Number Placeholder 6">
            <a:extLst>
              <a:ext uri="{FF2B5EF4-FFF2-40B4-BE49-F238E27FC236}">
                <a16:creationId xmlns:a16="http://schemas.microsoft.com/office/drawing/2014/main" id="{0379ACAA-BDBD-A3B3-A4D9-DC5B6BC54BED}"/>
              </a:ext>
            </a:extLst>
          </p:cNvPr>
          <p:cNvSpPr txBox="1">
            <a:spLocks noGrp="1"/>
          </p:cNvSpPr>
          <p:nvPr>
            <p:ph type="sldNum" sz="quarter" idx="8"/>
          </p:nvPr>
        </p:nvSpPr>
        <p:spPr/>
        <p:txBody>
          <a:bodyPr/>
          <a:lstStyle>
            <a:lvl1pPr>
              <a:defRPr/>
            </a:lvl1pPr>
          </a:lstStyle>
          <a:p>
            <a:pPr lvl="0"/>
            <a:fld id="{B31FEBA6-E04E-41EE-AD3D-880455ED6FC0}" type="slidenum">
              <a:t>‹nr.›</a:t>
            </a:fld>
            <a:endParaRPr lang="en-US"/>
          </a:p>
        </p:txBody>
      </p:sp>
    </p:spTree>
    <p:extLst>
      <p:ext uri="{BB962C8B-B14F-4D97-AF65-F5344CB8AC3E}">
        <p14:creationId xmlns:p14="http://schemas.microsoft.com/office/powerpoint/2010/main" val="23474989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1AE944-E5D4-2FAB-2EF8-48C9110FF7E1}"/>
              </a:ext>
            </a:extLst>
          </p:cNvPr>
          <p:cNvSpPr txBox="1">
            <a:spLocks noGrp="1"/>
          </p:cNvSpPr>
          <p:nvPr>
            <p:ph type="title"/>
          </p:nvPr>
        </p:nvSpPr>
        <p:spPr>
          <a:xfrm>
            <a:off x="839784" y="410547"/>
            <a:ext cx="3932240" cy="1600200"/>
          </a:xfrm>
        </p:spPr>
        <p:txBody>
          <a:bodyPr/>
          <a:lstStyle>
            <a:lvl1pPr>
              <a:defRPr sz="3200"/>
            </a:lvl1pPr>
          </a:lstStyle>
          <a:p>
            <a:pPr lvl="0"/>
            <a:r>
              <a:rPr lang="en-US"/>
              <a:t>Click to add title</a:t>
            </a:r>
          </a:p>
        </p:txBody>
      </p:sp>
      <p:sp>
        <p:nvSpPr>
          <p:cNvPr id="3" name="Text Placeholder 3">
            <a:extLst>
              <a:ext uri="{FF2B5EF4-FFF2-40B4-BE49-F238E27FC236}">
                <a16:creationId xmlns:a16="http://schemas.microsoft.com/office/drawing/2014/main" id="{FA01E01B-AECC-E7FF-2F05-AFA7225261B0}"/>
              </a:ext>
            </a:extLst>
          </p:cNvPr>
          <p:cNvSpPr txBox="1">
            <a:spLocks noGrp="1"/>
          </p:cNvSpPr>
          <p:nvPr>
            <p:ph type="body" idx="2"/>
          </p:nvPr>
        </p:nvSpPr>
        <p:spPr>
          <a:xfrm>
            <a:off x="839784" y="2057400"/>
            <a:ext cx="3932240" cy="3811584"/>
          </a:xfrm>
        </p:spPr>
        <p:txBody>
          <a:bodyPr/>
          <a:lstStyle>
            <a:lvl1pPr marL="0" indent="0">
              <a:buNone/>
              <a:defRPr sz="1600"/>
            </a:lvl1pPr>
          </a:lstStyle>
          <a:p>
            <a:pPr lvl="0"/>
            <a:r>
              <a:rPr lang="en-US"/>
              <a:t>Click to add text</a:t>
            </a:r>
          </a:p>
        </p:txBody>
      </p:sp>
      <p:sp>
        <p:nvSpPr>
          <p:cNvPr id="4" name="Content Placeholder 2">
            <a:extLst>
              <a:ext uri="{FF2B5EF4-FFF2-40B4-BE49-F238E27FC236}">
                <a16:creationId xmlns:a16="http://schemas.microsoft.com/office/drawing/2014/main" id="{5CA5B75C-80A6-63A9-C71E-7183CDC57186}"/>
              </a:ext>
            </a:extLst>
          </p:cNvPr>
          <p:cNvSpPr txBox="1">
            <a:spLocks noGrp="1"/>
          </p:cNvSpPr>
          <p:nvPr>
            <p:ph idx="1"/>
          </p:nvPr>
        </p:nvSpPr>
        <p:spPr>
          <a:xfrm>
            <a:off x="5183184" y="987423"/>
            <a:ext cx="6172200" cy="4873623"/>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084305-9410-1F7A-A934-DAE4476B1645}"/>
              </a:ext>
            </a:extLst>
          </p:cNvPr>
          <p:cNvSpPr txBox="1">
            <a:spLocks noGrp="1"/>
          </p:cNvSpPr>
          <p:nvPr>
            <p:ph type="dt" sz="half" idx="7"/>
          </p:nvPr>
        </p:nvSpPr>
        <p:spPr/>
        <p:txBody>
          <a:bodyPr/>
          <a:lstStyle>
            <a:lvl1pPr>
              <a:defRPr/>
            </a:lvl1pPr>
          </a:lstStyle>
          <a:p>
            <a:pPr lvl="0"/>
            <a:r>
              <a:rPr lang="en-US"/>
              <a:t>7/1/20XX</a:t>
            </a:r>
          </a:p>
        </p:txBody>
      </p:sp>
      <p:sp>
        <p:nvSpPr>
          <p:cNvPr id="6" name="Footer Placeholder 5">
            <a:extLst>
              <a:ext uri="{FF2B5EF4-FFF2-40B4-BE49-F238E27FC236}">
                <a16:creationId xmlns:a16="http://schemas.microsoft.com/office/drawing/2014/main" id="{41E03456-943D-2225-1300-548C08E98255}"/>
              </a:ext>
            </a:extLst>
          </p:cNvPr>
          <p:cNvSpPr txBox="1">
            <a:spLocks noGrp="1"/>
          </p:cNvSpPr>
          <p:nvPr>
            <p:ph type="ftr" sz="quarter" idx="9"/>
          </p:nvPr>
        </p:nvSpPr>
        <p:spPr/>
        <p:txBody>
          <a:bodyPr/>
          <a:lstStyle>
            <a:lvl1pPr>
              <a:defRPr/>
            </a:lvl1pPr>
          </a:lstStyle>
          <a:p>
            <a:pPr lvl="0"/>
            <a:r>
              <a:rPr lang="en-US"/>
              <a:t>Pitch deck title</a:t>
            </a:r>
          </a:p>
        </p:txBody>
      </p:sp>
      <p:sp>
        <p:nvSpPr>
          <p:cNvPr id="7" name="Slide Number Placeholder 6">
            <a:extLst>
              <a:ext uri="{FF2B5EF4-FFF2-40B4-BE49-F238E27FC236}">
                <a16:creationId xmlns:a16="http://schemas.microsoft.com/office/drawing/2014/main" id="{D5097B66-A2C8-63CA-4925-E88BE18F401B}"/>
              </a:ext>
            </a:extLst>
          </p:cNvPr>
          <p:cNvSpPr txBox="1">
            <a:spLocks noGrp="1"/>
          </p:cNvSpPr>
          <p:nvPr>
            <p:ph type="sldNum" sz="quarter" idx="8"/>
          </p:nvPr>
        </p:nvSpPr>
        <p:spPr/>
        <p:txBody>
          <a:bodyPr/>
          <a:lstStyle>
            <a:lvl1pPr>
              <a:defRPr/>
            </a:lvl1pPr>
          </a:lstStyle>
          <a:p>
            <a:pPr lvl="0"/>
            <a:fld id="{0A1565AA-E4A4-4934-9CA6-17B5224F6E8E}" type="slidenum">
              <a:t>‹nr.›</a:t>
            </a:fld>
            <a:endParaRPr lang="en-US"/>
          </a:p>
        </p:txBody>
      </p:sp>
    </p:spTree>
    <p:extLst>
      <p:ext uri="{BB962C8B-B14F-4D97-AF65-F5344CB8AC3E}">
        <p14:creationId xmlns:p14="http://schemas.microsoft.com/office/powerpoint/2010/main" val="518545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Proble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D8E82-60D4-88AD-6CD4-E84FB3E86BE2}"/>
              </a:ext>
            </a:extLst>
          </p:cNvPr>
          <p:cNvSpPr txBox="1">
            <a:spLocks noGrp="1"/>
          </p:cNvSpPr>
          <p:nvPr>
            <p:ph type="title"/>
          </p:nvPr>
        </p:nvSpPr>
        <p:spPr>
          <a:xfrm>
            <a:off x="838203" y="123407"/>
            <a:ext cx="7767434" cy="1282336"/>
          </a:xfrm>
        </p:spPr>
        <p:txBody>
          <a:bodyPr/>
          <a:lstStyle>
            <a:lvl1pPr>
              <a:defRPr/>
            </a:lvl1pPr>
          </a:lstStyle>
          <a:p>
            <a:pPr lvl="0"/>
            <a:r>
              <a:rPr lang="en-US"/>
              <a:t>CLICK TO add TITLE</a:t>
            </a:r>
          </a:p>
        </p:txBody>
      </p:sp>
      <p:sp>
        <p:nvSpPr>
          <p:cNvPr id="3" name="Text Placeholder 7">
            <a:extLst>
              <a:ext uri="{FF2B5EF4-FFF2-40B4-BE49-F238E27FC236}">
                <a16:creationId xmlns:a16="http://schemas.microsoft.com/office/drawing/2014/main" id="{CFF8A6BD-A3DD-F9CE-3743-BEFCE8A828C6}"/>
              </a:ext>
            </a:extLst>
          </p:cNvPr>
          <p:cNvSpPr txBox="1">
            <a:spLocks noGrp="1"/>
          </p:cNvSpPr>
          <p:nvPr>
            <p:ph type="body" idx="4294967295"/>
          </p:nvPr>
        </p:nvSpPr>
        <p:spPr>
          <a:xfrm>
            <a:off x="838203" y="1692435"/>
            <a:ext cx="3660644"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4" name="Text Placeholder 7">
            <a:extLst>
              <a:ext uri="{FF2B5EF4-FFF2-40B4-BE49-F238E27FC236}">
                <a16:creationId xmlns:a16="http://schemas.microsoft.com/office/drawing/2014/main" id="{66B73223-51F5-BBD1-90EF-20F4D424E0BB}"/>
              </a:ext>
            </a:extLst>
          </p:cNvPr>
          <p:cNvSpPr txBox="1">
            <a:spLocks noGrp="1"/>
          </p:cNvSpPr>
          <p:nvPr>
            <p:ph type="body" idx="4294967295"/>
          </p:nvPr>
        </p:nvSpPr>
        <p:spPr>
          <a:xfrm>
            <a:off x="838203" y="2101501"/>
            <a:ext cx="3660644" cy="1188720"/>
          </a:xfrm>
        </p:spPr>
        <p:txBody>
          <a:bodyPr/>
          <a:lstStyle>
            <a:lvl1pPr marL="0" indent="0">
              <a:lnSpc>
                <a:spcPts val="2000"/>
              </a:lnSpc>
              <a:spcBef>
                <a:spcPts val="0"/>
              </a:spcBef>
              <a:buNone/>
              <a:defRPr sz="1400"/>
            </a:lvl1pPr>
          </a:lstStyle>
          <a:p>
            <a:pPr lvl="0"/>
            <a:r>
              <a:rPr lang="en-US"/>
              <a:t>Click to add text</a:t>
            </a:r>
          </a:p>
        </p:txBody>
      </p:sp>
      <p:sp>
        <p:nvSpPr>
          <p:cNvPr id="5" name="Text Placeholder 7">
            <a:extLst>
              <a:ext uri="{FF2B5EF4-FFF2-40B4-BE49-F238E27FC236}">
                <a16:creationId xmlns:a16="http://schemas.microsoft.com/office/drawing/2014/main" id="{24619E54-C9A9-ACA2-ADAF-C9E82DDD6AD0}"/>
              </a:ext>
            </a:extLst>
          </p:cNvPr>
          <p:cNvSpPr txBox="1">
            <a:spLocks noGrp="1"/>
          </p:cNvSpPr>
          <p:nvPr>
            <p:ph type="body" idx="4294967295"/>
          </p:nvPr>
        </p:nvSpPr>
        <p:spPr>
          <a:xfrm>
            <a:off x="838203" y="3418667"/>
            <a:ext cx="3668664"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6" name="Text Placeholder 7">
            <a:extLst>
              <a:ext uri="{FF2B5EF4-FFF2-40B4-BE49-F238E27FC236}">
                <a16:creationId xmlns:a16="http://schemas.microsoft.com/office/drawing/2014/main" id="{73B17294-1160-C9A9-07FF-800EF4B6A1FD}"/>
              </a:ext>
            </a:extLst>
          </p:cNvPr>
          <p:cNvSpPr txBox="1">
            <a:spLocks noGrp="1"/>
          </p:cNvSpPr>
          <p:nvPr>
            <p:ph type="body" idx="4294967295"/>
          </p:nvPr>
        </p:nvSpPr>
        <p:spPr>
          <a:xfrm>
            <a:off x="838203" y="3827742"/>
            <a:ext cx="3668664" cy="1188720"/>
          </a:xfrm>
        </p:spPr>
        <p:txBody>
          <a:bodyPr/>
          <a:lstStyle>
            <a:lvl1pPr marL="0" indent="0">
              <a:lnSpc>
                <a:spcPts val="2000"/>
              </a:lnSpc>
              <a:spcBef>
                <a:spcPts val="0"/>
              </a:spcBef>
              <a:buNone/>
              <a:defRPr sz="1400"/>
            </a:lvl1pPr>
          </a:lstStyle>
          <a:p>
            <a:pPr lvl="0"/>
            <a:r>
              <a:rPr lang="en-US"/>
              <a:t>Click to add text</a:t>
            </a:r>
          </a:p>
        </p:txBody>
      </p:sp>
      <p:sp>
        <p:nvSpPr>
          <p:cNvPr id="7" name="Text Placeholder 7">
            <a:extLst>
              <a:ext uri="{FF2B5EF4-FFF2-40B4-BE49-F238E27FC236}">
                <a16:creationId xmlns:a16="http://schemas.microsoft.com/office/drawing/2014/main" id="{6BEA0CAC-096F-73B0-FD32-8B5E2244A444}"/>
              </a:ext>
            </a:extLst>
          </p:cNvPr>
          <p:cNvSpPr txBox="1">
            <a:spLocks noGrp="1"/>
          </p:cNvSpPr>
          <p:nvPr>
            <p:ph type="body" idx="4294967295"/>
          </p:nvPr>
        </p:nvSpPr>
        <p:spPr>
          <a:xfrm>
            <a:off x="838203" y="5113809"/>
            <a:ext cx="3668664"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8" name="Text Placeholder 7">
            <a:extLst>
              <a:ext uri="{FF2B5EF4-FFF2-40B4-BE49-F238E27FC236}">
                <a16:creationId xmlns:a16="http://schemas.microsoft.com/office/drawing/2014/main" id="{AB01D63D-58CF-549A-67C2-23F74FD45C62}"/>
              </a:ext>
            </a:extLst>
          </p:cNvPr>
          <p:cNvSpPr txBox="1">
            <a:spLocks noGrp="1"/>
          </p:cNvSpPr>
          <p:nvPr>
            <p:ph type="body" idx="4294967295"/>
          </p:nvPr>
        </p:nvSpPr>
        <p:spPr>
          <a:xfrm>
            <a:off x="838203" y="5541529"/>
            <a:ext cx="3660644" cy="756739"/>
          </a:xfrm>
        </p:spPr>
        <p:txBody>
          <a:bodyPr/>
          <a:lstStyle>
            <a:lvl1pPr marL="0" indent="0">
              <a:lnSpc>
                <a:spcPts val="2000"/>
              </a:lnSpc>
              <a:spcBef>
                <a:spcPts val="0"/>
              </a:spcBef>
              <a:buNone/>
              <a:defRPr sz="1400"/>
            </a:lvl1pPr>
          </a:lstStyle>
          <a:p>
            <a:pPr lvl="0"/>
            <a:r>
              <a:rPr lang="en-US"/>
              <a:t>Click to add text</a:t>
            </a:r>
          </a:p>
        </p:txBody>
      </p:sp>
      <p:sp>
        <p:nvSpPr>
          <p:cNvPr id="9" name="Text Placeholder 7">
            <a:extLst>
              <a:ext uri="{FF2B5EF4-FFF2-40B4-BE49-F238E27FC236}">
                <a16:creationId xmlns:a16="http://schemas.microsoft.com/office/drawing/2014/main" id="{F71B7B72-2218-7309-F4CF-7CE965FF21D0}"/>
              </a:ext>
            </a:extLst>
          </p:cNvPr>
          <p:cNvSpPr txBox="1">
            <a:spLocks noGrp="1"/>
          </p:cNvSpPr>
          <p:nvPr>
            <p:ph type="body" idx="4294967295"/>
          </p:nvPr>
        </p:nvSpPr>
        <p:spPr>
          <a:xfrm>
            <a:off x="4940018" y="1688421"/>
            <a:ext cx="3657600"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10" name="Text Placeholder 7">
            <a:extLst>
              <a:ext uri="{FF2B5EF4-FFF2-40B4-BE49-F238E27FC236}">
                <a16:creationId xmlns:a16="http://schemas.microsoft.com/office/drawing/2014/main" id="{AC498BF9-3A90-F513-A442-F2B28BBF0D0A}"/>
              </a:ext>
            </a:extLst>
          </p:cNvPr>
          <p:cNvSpPr txBox="1">
            <a:spLocks noGrp="1"/>
          </p:cNvSpPr>
          <p:nvPr>
            <p:ph type="body" idx="4294967295"/>
          </p:nvPr>
        </p:nvSpPr>
        <p:spPr>
          <a:xfrm>
            <a:off x="4936973" y="2101501"/>
            <a:ext cx="3660644" cy="1188720"/>
          </a:xfrm>
        </p:spPr>
        <p:txBody>
          <a:bodyPr/>
          <a:lstStyle>
            <a:lvl1pPr marL="0" indent="0">
              <a:lnSpc>
                <a:spcPts val="2000"/>
              </a:lnSpc>
              <a:spcBef>
                <a:spcPts val="0"/>
              </a:spcBef>
              <a:buNone/>
              <a:defRPr sz="1400"/>
            </a:lvl1pPr>
          </a:lstStyle>
          <a:p>
            <a:pPr lvl="0"/>
            <a:r>
              <a:rPr lang="en-US"/>
              <a:t>Click to add text</a:t>
            </a:r>
          </a:p>
        </p:txBody>
      </p:sp>
      <p:sp>
        <p:nvSpPr>
          <p:cNvPr id="11" name="Text Placeholder 7">
            <a:extLst>
              <a:ext uri="{FF2B5EF4-FFF2-40B4-BE49-F238E27FC236}">
                <a16:creationId xmlns:a16="http://schemas.microsoft.com/office/drawing/2014/main" id="{B299396C-5993-54BB-9A6B-CAEB5A6D5BD8}"/>
              </a:ext>
            </a:extLst>
          </p:cNvPr>
          <p:cNvSpPr txBox="1">
            <a:spLocks noGrp="1"/>
          </p:cNvSpPr>
          <p:nvPr>
            <p:ph type="body" idx="4294967295"/>
          </p:nvPr>
        </p:nvSpPr>
        <p:spPr>
          <a:xfrm>
            <a:off x="4936973" y="3429000"/>
            <a:ext cx="3668664" cy="365129"/>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12" name="Text Placeholder 7">
            <a:extLst>
              <a:ext uri="{FF2B5EF4-FFF2-40B4-BE49-F238E27FC236}">
                <a16:creationId xmlns:a16="http://schemas.microsoft.com/office/drawing/2014/main" id="{4DF5C8BC-73B9-DABB-0F3B-12FBBD950F75}"/>
              </a:ext>
            </a:extLst>
          </p:cNvPr>
          <p:cNvSpPr txBox="1">
            <a:spLocks noGrp="1"/>
          </p:cNvSpPr>
          <p:nvPr>
            <p:ph type="body" idx="4294967295"/>
          </p:nvPr>
        </p:nvSpPr>
        <p:spPr>
          <a:xfrm>
            <a:off x="4936973" y="3827742"/>
            <a:ext cx="3657417" cy="1188162"/>
          </a:xfrm>
        </p:spPr>
        <p:txBody>
          <a:bodyPr/>
          <a:lstStyle>
            <a:lvl1pPr marL="0" indent="0">
              <a:lnSpc>
                <a:spcPts val="2000"/>
              </a:lnSpc>
              <a:spcBef>
                <a:spcPts val="0"/>
              </a:spcBef>
              <a:buNone/>
              <a:defRPr sz="1400"/>
            </a:lvl1pPr>
          </a:lstStyle>
          <a:p>
            <a:pPr lvl="0"/>
            <a:r>
              <a:rPr lang="en-US"/>
              <a:t>Click to add text</a:t>
            </a:r>
          </a:p>
        </p:txBody>
      </p:sp>
      <p:grpSp>
        <p:nvGrpSpPr>
          <p:cNvPr id="13" name="Picture Placeholder 57" descr="abstract colorful illustration of buildings">
            <a:extLst>
              <a:ext uri="{FF2B5EF4-FFF2-40B4-BE49-F238E27FC236}">
                <a16:creationId xmlns:a16="http://schemas.microsoft.com/office/drawing/2014/main" id="{0B2BF186-7433-3B2F-DF42-2CC269110051}"/>
              </a:ext>
            </a:extLst>
          </p:cNvPr>
          <p:cNvGrpSpPr/>
          <p:nvPr/>
        </p:nvGrpSpPr>
        <p:grpSpPr>
          <a:xfrm>
            <a:off x="8485632" y="182880"/>
            <a:ext cx="3734545" cy="6673061"/>
            <a:chOff x="8485632" y="182880"/>
            <a:chExt cx="3734545" cy="6673061"/>
          </a:xfrm>
        </p:grpSpPr>
        <p:sp>
          <p:nvSpPr>
            <p:cNvPr id="14" name="Freeform: Shape 20">
              <a:extLst>
                <a:ext uri="{FF2B5EF4-FFF2-40B4-BE49-F238E27FC236}">
                  <a16:creationId xmlns:a16="http://schemas.microsoft.com/office/drawing/2014/main" id="{8870EAA3-EF57-6F7D-92C6-DD8AE3BFBC69}"/>
                </a:ext>
              </a:extLst>
            </p:cNvPr>
            <p:cNvSpPr/>
            <p:nvPr/>
          </p:nvSpPr>
          <p:spPr>
            <a:xfrm>
              <a:off x="10104394" y="3236783"/>
              <a:ext cx="1101522" cy="880128"/>
            </a:xfrm>
            <a:custGeom>
              <a:avLst/>
              <a:gdLst>
                <a:gd name="f0" fmla="val 10800000"/>
                <a:gd name="f1" fmla="val 5400000"/>
                <a:gd name="f2" fmla="val 180"/>
                <a:gd name="f3" fmla="val w"/>
                <a:gd name="f4" fmla="val h"/>
                <a:gd name="f5" fmla="val 0"/>
                <a:gd name="f6" fmla="val 1101520"/>
                <a:gd name="f7" fmla="val 880131"/>
                <a:gd name="f8" fmla="val 481836"/>
                <a:gd name="f9" fmla="val 497012"/>
                <a:gd name="f10" fmla="val 872544"/>
                <a:gd name="f11" fmla="val 875146"/>
                <a:gd name="f12" fmla="val 695506"/>
                <a:gd name="f13" fmla="val 876411"/>
                <a:gd name="f14" fmla="val 880205"/>
                <a:gd name="f15" fmla="val 804258"/>
                <a:gd name="f16" fmla="val 972525"/>
                <a:gd name="f17" fmla="val 422362"/>
                <a:gd name="f18" fmla="val 45528"/>
                <a:gd name="f19" fmla="val 652511"/>
                <a:gd name="f20" fmla="+- 0 0 -90"/>
                <a:gd name="f21" fmla="*/ f3 1 1101520"/>
                <a:gd name="f22" fmla="*/ f4 1 880131"/>
                <a:gd name="f23" fmla="val f5"/>
                <a:gd name="f24" fmla="val f6"/>
                <a:gd name="f25" fmla="val f7"/>
                <a:gd name="f26" fmla="*/ f20 f0 1"/>
                <a:gd name="f27" fmla="+- f25 0 f23"/>
                <a:gd name="f28" fmla="+- f24 0 f23"/>
                <a:gd name="f29" fmla="*/ f26 1 f2"/>
                <a:gd name="f30" fmla="*/ f28 1 1101520"/>
                <a:gd name="f31" fmla="*/ f27 1 880131"/>
                <a:gd name="f32" fmla="*/ 481836 f28 1"/>
                <a:gd name="f33" fmla="*/ 880131 f27 1"/>
                <a:gd name="f34" fmla="*/ 497012 f28 1"/>
                <a:gd name="f35" fmla="*/ 872544 f27 1"/>
                <a:gd name="f36" fmla="*/ 875146 f28 1"/>
                <a:gd name="f37" fmla="*/ 695506 f27 1"/>
                <a:gd name="f38" fmla="*/ 876411 f28 1"/>
                <a:gd name="f39" fmla="*/ 880205 f28 1"/>
                <a:gd name="f40" fmla="*/ 1101520 f28 1"/>
                <a:gd name="f41" fmla="*/ 804258 f27 1"/>
                <a:gd name="f42" fmla="*/ 972525 f28 1"/>
                <a:gd name="f43" fmla="*/ 0 f27 1"/>
                <a:gd name="f44" fmla="*/ 0 f28 1"/>
                <a:gd name="f45" fmla="*/ 422362 f27 1"/>
                <a:gd name="f46" fmla="*/ 45528 f28 1"/>
                <a:gd name="f47" fmla="*/ 652511 f27 1"/>
                <a:gd name="f48" fmla="+- f29 0 f1"/>
                <a:gd name="f49" fmla="*/ f32 1 1101520"/>
                <a:gd name="f50" fmla="*/ f33 1 880131"/>
                <a:gd name="f51" fmla="*/ f34 1 1101520"/>
                <a:gd name="f52" fmla="*/ f35 1 880131"/>
                <a:gd name="f53" fmla="*/ f36 1 1101520"/>
                <a:gd name="f54" fmla="*/ f37 1 880131"/>
                <a:gd name="f55" fmla="*/ f38 1 1101520"/>
                <a:gd name="f56" fmla="*/ f39 1 1101520"/>
                <a:gd name="f57" fmla="*/ f40 1 1101520"/>
                <a:gd name="f58" fmla="*/ f41 1 880131"/>
                <a:gd name="f59" fmla="*/ f42 1 1101520"/>
                <a:gd name="f60" fmla="*/ f43 1 880131"/>
                <a:gd name="f61" fmla="*/ f44 1 1101520"/>
                <a:gd name="f62" fmla="*/ f45 1 880131"/>
                <a:gd name="f63" fmla="*/ f46 1 1101520"/>
                <a:gd name="f64" fmla="*/ f47 1 880131"/>
                <a:gd name="f65" fmla="*/ f23 1 f30"/>
                <a:gd name="f66" fmla="*/ f24 1 f30"/>
                <a:gd name="f67" fmla="*/ f23 1 f31"/>
                <a:gd name="f68" fmla="*/ f25 1 f31"/>
                <a:gd name="f69" fmla="*/ f49 1 f30"/>
                <a:gd name="f70" fmla="*/ f50 1 f31"/>
                <a:gd name="f71" fmla="*/ f51 1 f30"/>
                <a:gd name="f72" fmla="*/ f52 1 f31"/>
                <a:gd name="f73" fmla="*/ f53 1 f30"/>
                <a:gd name="f74" fmla="*/ f54 1 f31"/>
                <a:gd name="f75" fmla="*/ f55 1 f30"/>
                <a:gd name="f76" fmla="*/ f56 1 f30"/>
                <a:gd name="f77" fmla="*/ f57 1 f30"/>
                <a:gd name="f78" fmla="*/ f58 1 f31"/>
                <a:gd name="f79" fmla="*/ f59 1 f30"/>
                <a:gd name="f80" fmla="*/ f60 1 f31"/>
                <a:gd name="f81" fmla="*/ f61 1 f30"/>
                <a:gd name="f82" fmla="*/ f62 1 f31"/>
                <a:gd name="f83" fmla="*/ f63 1 f30"/>
                <a:gd name="f84" fmla="*/ f64 1 f31"/>
                <a:gd name="f85" fmla="*/ f65 f21 1"/>
                <a:gd name="f86" fmla="*/ f66 f21 1"/>
                <a:gd name="f87" fmla="*/ f68 f22 1"/>
                <a:gd name="f88" fmla="*/ f67 f22 1"/>
                <a:gd name="f89" fmla="*/ f69 f21 1"/>
                <a:gd name="f90" fmla="*/ f70 f22 1"/>
                <a:gd name="f91" fmla="*/ f71 f21 1"/>
                <a:gd name="f92" fmla="*/ f72 f22 1"/>
                <a:gd name="f93" fmla="*/ f73 f21 1"/>
                <a:gd name="f94" fmla="*/ f74 f22 1"/>
                <a:gd name="f95" fmla="*/ f75 f21 1"/>
                <a:gd name="f96" fmla="*/ f76 f21 1"/>
                <a:gd name="f97" fmla="*/ f77 f21 1"/>
                <a:gd name="f98" fmla="*/ f78 f22 1"/>
                <a:gd name="f99" fmla="*/ f79 f21 1"/>
                <a:gd name="f100" fmla="*/ f80 f22 1"/>
                <a:gd name="f101" fmla="*/ f81 f21 1"/>
                <a:gd name="f102" fmla="*/ f82 f22 1"/>
                <a:gd name="f103" fmla="*/ f83 f21 1"/>
                <a:gd name="f104" fmla="*/ f84 f22 1"/>
              </a:gdLst>
              <a:ahLst/>
              <a:cxnLst>
                <a:cxn ang="3cd4">
                  <a:pos x="hc" y="t"/>
                </a:cxn>
                <a:cxn ang="0">
                  <a:pos x="r" y="vc"/>
                </a:cxn>
                <a:cxn ang="cd4">
                  <a:pos x="hc" y="b"/>
                </a:cxn>
                <a:cxn ang="cd2">
                  <a:pos x="l" y="vc"/>
                </a:cxn>
                <a:cxn ang="f48">
                  <a:pos x="f89" y="f90"/>
                </a:cxn>
                <a:cxn ang="f48">
                  <a:pos x="f91" y="f92"/>
                </a:cxn>
                <a:cxn ang="f48">
                  <a:pos x="f93" y="f94"/>
                </a:cxn>
                <a:cxn ang="f48">
                  <a:pos x="f93" y="f94"/>
                </a:cxn>
                <a:cxn ang="f48">
                  <a:pos x="f95" y="f94"/>
                </a:cxn>
                <a:cxn ang="f48">
                  <a:pos x="f96" y="f94"/>
                </a:cxn>
                <a:cxn ang="f48">
                  <a:pos x="f97" y="f98"/>
                </a:cxn>
                <a:cxn ang="f48">
                  <a:pos x="f99" y="f100"/>
                </a:cxn>
                <a:cxn ang="f48">
                  <a:pos x="f101" y="f102"/>
                </a:cxn>
                <a:cxn ang="f48">
                  <a:pos x="f103" y="f104"/>
                </a:cxn>
                <a:cxn ang="f48">
                  <a:pos x="f89" y="f90"/>
                </a:cxn>
              </a:cxnLst>
              <a:rect l="f85" t="f88" r="f86" b="f87"/>
              <a:pathLst>
                <a:path w="1101520" h="880131">
                  <a:moveTo>
                    <a:pt x="f8" y="f7"/>
                  </a:moveTo>
                  <a:lnTo>
                    <a:pt x="f9" y="f10"/>
                  </a:lnTo>
                  <a:lnTo>
                    <a:pt x="f11" y="f12"/>
                  </a:lnTo>
                  <a:lnTo>
                    <a:pt x="f11" y="f12"/>
                  </a:lnTo>
                  <a:lnTo>
                    <a:pt x="f13" y="f12"/>
                  </a:lnTo>
                  <a:lnTo>
                    <a:pt x="f14" y="f12"/>
                  </a:lnTo>
                  <a:lnTo>
                    <a:pt x="f6" y="f15"/>
                  </a:lnTo>
                  <a:lnTo>
                    <a:pt x="f16" y="f5"/>
                  </a:lnTo>
                  <a:lnTo>
                    <a:pt x="f5" y="f17"/>
                  </a:lnTo>
                  <a:lnTo>
                    <a:pt x="f18" y="f19"/>
                  </a:lnTo>
                  <a:lnTo>
                    <a:pt x="f8" y="f7"/>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21">
              <a:extLst>
                <a:ext uri="{FF2B5EF4-FFF2-40B4-BE49-F238E27FC236}">
                  <a16:creationId xmlns:a16="http://schemas.microsoft.com/office/drawing/2014/main" id="{1C54E626-4D14-1C5B-8580-C23109BE805A}"/>
                </a:ext>
              </a:extLst>
            </p:cNvPr>
            <p:cNvSpPr/>
            <p:nvPr/>
          </p:nvSpPr>
          <p:spPr>
            <a:xfrm>
              <a:off x="10608996" y="3943670"/>
              <a:ext cx="489423" cy="891512"/>
            </a:xfrm>
            <a:custGeom>
              <a:avLst/>
              <a:gdLst>
                <a:gd name="f0" fmla="val 10800000"/>
                <a:gd name="f1" fmla="val 5400000"/>
                <a:gd name="f2" fmla="val 180"/>
                <a:gd name="f3" fmla="val w"/>
                <a:gd name="f4" fmla="val h"/>
                <a:gd name="f5" fmla="val 0"/>
                <a:gd name="f6" fmla="val 489424"/>
                <a:gd name="f7" fmla="val 891512"/>
                <a:gd name="f8" fmla="val 710681"/>
                <a:gd name="f9" fmla="val 369281"/>
                <a:gd name="f10" fmla="val 171980"/>
                <a:gd name="f11" fmla="val 131525"/>
                <a:gd name="f12" fmla="+- 0 0 -90"/>
                <a:gd name="f13" fmla="*/ f3 1 489424"/>
                <a:gd name="f14" fmla="*/ f4 1 891512"/>
                <a:gd name="f15" fmla="val f5"/>
                <a:gd name="f16" fmla="val f6"/>
                <a:gd name="f17" fmla="val f7"/>
                <a:gd name="f18" fmla="*/ f12 f0 1"/>
                <a:gd name="f19" fmla="+- f17 0 f15"/>
                <a:gd name="f20" fmla="+- f16 0 f15"/>
                <a:gd name="f21" fmla="*/ f18 1 f2"/>
                <a:gd name="f22" fmla="*/ f20 1 489424"/>
                <a:gd name="f23" fmla="*/ f19 1 891512"/>
                <a:gd name="f24" fmla="*/ 489424 f20 1"/>
                <a:gd name="f25" fmla="*/ 710681 f19 1"/>
                <a:gd name="f26" fmla="*/ 369281 f20 1"/>
                <a:gd name="f27" fmla="*/ 0 f19 1"/>
                <a:gd name="f28" fmla="*/ 0 f20 1"/>
                <a:gd name="f29" fmla="*/ 171980 f19 1"/>
                <a:gd name="f30" fmla="*/ 131525 f20 1"/>
                <a:gd name="f31" fmla="*/ 891512 f19 1"/>
                <a:gd name="f32" fmla="+- f21 0 f1"/>
                <a:gd name="f33" fmla="*/ f24 1 489424"/>
                <a:gd name="f34" fmla="*/ f25 1 891512"/>
                <a:gd name="f35" fmla="*/ f26 1 489424"/>
                <a:gd name="f36" fmla="*/ f27 1 891512"/>
                <a:gd name="f37" fmla="*/ f28 1 489424"/>
                <a:gd name="f38" fmla="*/ f29 1 891512"/>
                <a:gd name="f39" fmla="*/ f30 1 489424"/>
                <a:gd name="f40" fmla="*/ f31 1 891512"/>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Lst>
              <a:rect l="f53" t="f56" r="f54" b="f55"/>
              <a:pathLst>
                <a:path w="489424" h="891512">
                  <a:moveTo>
                    <a:pt x="f6" y="f8"/>
                  </a:moveTo>
                  <a:lnTo>
                    <a:pt x="f9" y="f5"/>
                  </a:lnTo>
                  <a:lnTo>
                    <a:pt x="f5" y="f10"/>
                  </a:lnTo>
                  <a:lnTo>
                    <a:pt x="f11"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22">
              <a:extLst>
                <a:ext uri="{FF2B5EF4-FFF2-40B4-BE49-F238E27FC236}">
                  <a16:creationId xmlns:a16="http://schemas.microsoft.com/office/drawing/2014/main" id="{CE862A3B-7FCA-4FC7-CDE7-5F5DED14962C}"/>
                </a:ext>
              </a:extLst>
            </p:cNvPr>
            <p:cNvSpPr/>
            <p:nvPr/>
          </p:nvSpPr>
          <p:spPr>
            <a:xfrm>
              <a:off x="10591294" y="4120707"/>
              <a:ext cx="140378" cy="722065"/>
            </a:xfrm>
            <a:custGeom>
              <a:avLst/>
              <a:gdLst>
                <a:gd name="f0" fmla="val 10800000"/>
                <a:gd name="f1" fmla="val 5400000"/>
                <a:gd name="f2" fmla="val 180"/>
                <a:gd name="f3" fmla="val w"/>
                <a:gd name="f4" fmla="val h"/>
                <a:gd name="f5" fmla="val 0"/>
                <a:gd name="f6" fmla="val 140377"/>
                <a:gd name="f7" fmla="val 722061"/>
                <a:gd name="f8" fmla="val 140378"/>
                <a:gd name="f9" fmla="val 718268"/>
                <a:gd name="f10" fmla="val 8853"/>
                <a:gd name="f11" fmla="val 3794"/>
                <a:gd name="f12" fmla="val 131525"/>
                <a:gd name="f13" fmla="val 722062"/>
                <a:gd name="f14" fmla="+- 0 0 -90"/>
                <a:gd name="f15" fmla="*/ f3 1 140377"/>
                <a:gd name="f16" fmla="*/ f4 1 722061"/>
                <a:gd name="f17" fmla="val f5"/>
                <a:gd name="f18" fmla="val f6"/>
                <a:gd name="f19" fmla="val f7"/>
                <a:gd name="f20" fmla="*/ f14 f0 1"/>
                <a:gd name="f21" fmla="+- f19 0 f17"/>
                <a:gd name="f22" fmla="+- f18 0 f17"/>
                <a:gd name="f23" fmla="*/ f20 1 f2"/>
                <a:gd name="f24" fmla="*/ f22 1 140377"/>
                <a:gd name="f25" fmla="*/ f21 1 722061"/>
                <a:gd name="f26" fmla="*/ 140378 f22 1"/>
                <a:gd name="f27" fmla="*/ 718268 f21 1"/>
                <a:gd name="f28" fmla="*/ 8853 f22 1"/>
                <a:gd name="f29" fmla="*/ 0 f21 1"/>
                <a:gd name="f30" fmla="*/ 0 f22 1"/>
                <a:gd name="f31" fmla="*/ 3794 f21 1"/>
                <a:gd name="f32" fmla="*/ 131525 f22 1"/>
                <a:gd name="f33" fmla="*/ 722062 f21 1"/>
                <a:gd name="f34" fmla="+- f23 0 f1"/>
                <a:gd name="f35" fmla="*/ f26 1 140377"/>
                <a:gd name="f36" fmla="*/ f27 1 722061"/>
                <a:gd name="f37" fmla="*/ f28 1 140377"/>
                <a:gd name="f38" fmla="*/ f29 1 722061"/>
                <a:gd name="f39" fmla="*/ f30 1 140377"/>
                <a:gd name="f40" fmla="*/ f31 1 722061"/>
                <a:gd name="f41" fmla="*/ f32 1 140377"/>
                <a:gd name="f42" fmla="*/ f33 1 722061"/>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140377" h="722061">
                  <a:moveTo>
                    <a:pt x="f8" y="f9"/>
                  </a:moveTo>
                  <a:lnTo>
                    <a:pt x="f10" y="f5"/>
                  </a:lnTo>
                  <a:lnTo>
                    <a:pt x="f5" y="f11"/>
                  </a:lnTo>
                  <a:lnTo>
                    <a:pt x="f12" y="f13"/>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23">
              <a:extLst>
                <a:ext uri="{FF2B5EF4-FFF2-40B4-BE49-F238E27FC236}">
                  <a16:creationId xmlns:a16="http://schemas.microsoft.com/office/drawing/2014/main" id="{44F66A55-1927-2BD4-94D0-F632462A1CF7}"/>
                </a:ext>
              </a:extLst>
            </p:cNvPr>
            <p:cNvSpPr/>
            <p:nvPr/>
          </p:nvSpPr>
          <p:spPr>
            <a:xfrm>
              <a:off x="10152455" y="3901936"/>
              <a:ext cx="561505" cy="939564"/>
            </a:xfrm>
            <a:custGeom>
              <a:avLst/>
              <a:gdLst>
                <a:gd name="f0" fmla="val 10800000"/>
                <a:gd name="f1" fmla="val 5400000"/>
                <a:gd name="f2" fmla="val 180"/>
                <a:gd name="f3" fmla="val w"/>
                <a:gd name="f4" fmla="val h"/>
                <a:gd name="f5" fmla="val 0"/>
                <a:gd name="f6" fmla="val 561509"/>
                <a:gd name="f7" fmla="val 939564"/>
                <a:gd name="f8" fmla="val 429985"/>
                <a:gd name="f9" fmla="val 222562"/>
                <a:gd name="f10" fmla="val 139113"/>
                <a:gd name="f11" fmla="val 699299"/>
                <a:gd name="f12" fmla="val 561510"/>
                <a:gd name="f13" fmla="val 939565"/>
                <a:gd name="f14" fmla="+- 0 0 -90"/>
                <a:gd name="f15" fmla="*/ f3 1 561509"/>
                <a:gd name="f16" fmla="*/ f4 1 939564"/>
                <a:gd name="f17" fmla="val f5"/>
                <a:gd name="f18" fmla="val f6"/>
                <a:gd name="f19" fmla="val f7"/>
                <a:gd name="f20" fmla="*/ f14 f0 1"/>
                <a:gd name="f21" fmla="+- f19 0 f17"/>
                <a:gd name="f22" fmla="+- f18 0 f17"/>
                <a:gd name="f23" fmla="*/ f20 1 f2"/>
                <a:gd name="f24" fmla="*/ f22 1 561509"/>
                <a:gd name="f25" fmla="*/ f21 1 939564"/>
                <a:gd name="f26" fmla="*/ 429985 f22 1"/>
                <a:gd name="f27" fmla="*/ 222562 f21 1"/>
                <a:gd name="f28" fmla="*/ 0 f22 1"/>
                <a:gd name="f29" fmla="*/ 0 f21 1"/>
                <a:gd name="f30" fmla="*/ 139113 f22 1"/>
                <a:gd name="f31" fmla="*/ 699299 f21 1"/>
                <a:gd name="f32" fmla="*/ 561510 f22 1"/>
                <a:gd name="f33" fmla="*/ 939565 f21 1"/>
                <a:gd name="f34" fmla="+- f23 0 f1"/>
                <a:gd name="f35" fmla="*/ f26 1 561509"/>
                <a:gd name="f36" fmla="*/ f27 1 939564"/>
                <a:gd name="f37" fmla="*/ f28 1 561509"/>
                <a:gd name="f38" fmla="*/ f29 1 939564"/>
                <a:gd name="f39" fmla="*/ f30 1 561509"/>
                <a:gd name="f40" fmla="*/ f31 1 939564"/>
                <a:gd name="f41" fmla="*/ f32 1 561509"/>
                <a:gd name="f42" fmla="*/ f33 1 939564"/>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561509" h="939564">
                  <a:moveTo>
                    <a:pt x="f8" y="f9"/>
                  </a:moveTo>
                  <a:lnTo>
                    <a:pt x="f5" y="f5"/>
                  </a:lnTo>
                  <a:lnTo>
                    <a:pt x="f10" y="f11"/>
                  </a:lnTo>
                  <a:lnTo>
                    <a:pt x="f12" y="f13"/>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24">
              <a:extLst>
                <a:ext uri="{FF2B5EF4-FFF2-40B4-BE49-F238E27FC236}">
                  <a16:creationId xmlns:a16="http://schemas.microsoft.com/office/drawing/2014/main" id="{D4294160-7901-3348-59BF-2F1B3C17DAA1}"/>
                </a:ext>
              </a:extLst>
            </p:cNvPr>
            <p:cNvSpPr/>
            <p:nvPr/>
          </p:nvSpPr>
          <p:spPr>
            <a:xfrm>
              <a:off x="10614053" y="314389"/>
              <a:ext cx="939646" cy="4584015"/>
            </a:xfrm>
            <a:custGeom>
              <a:avLst/>
              <a:gdLst>
                <a:gd name="f0" fmla="val 10800000"/>
                <a:gd name="f1" fmla="val 5400000"/>
                <a:gd name="f2" fmla="val 180"/>
                <a:gd name="f3" fmla="val w"/>
                <a:gd name="f4" fmla="val h"/>
                <a:gd name="f5" fmla="val 0"/>
                <a:gd name="f6" fmla="val 939643"/>
                <a:gd name="f7" fmla="val 4584015"/>
                <a:gd name="f8" fmla="val 600714"/>
                <a:gd name="f9" fmla="val 3734234"/>
                <a:gd name="f10" fmla="val 3735499"/>
                <a:gd name="f11" fmla="val 599450"/>
                <a:gd name="f12" fmla="val 3736763"/>
                <a:gd name="f13" fmla="val 598185"/>
                <a:gd name="f14" fmla="val 596920"/>
                <a:gd name="f15" fmla="val 595656"/>
                <a:gd name="f16" fmla="val 594391"/>
                <a:gd name="f17" fmla="val 374340"/>
                <a:gd name="f18" fmla="val 3628011"/>
                <a:gd name="f19" fmla="val 493218"/>
                <a:gd name="f20" fmla="val 4339957"/>
                <a:gd name="f21" fmla="val 4341221"/>
                <a:gd name="f22" fmla="val 4342486"/>
                <a:gd name="f23" fmla="val 4343750"/>
                <a:gd name="f24" fmla="val 939644"/>
                <a:gd name="f25" fmla="val 4584016"/>
                <a:gd name="f26" fmla="val 878940"/>
                <a:gd name="f27" fmla="val 4205914"/>
                <a:gd name="f28" fmla="val 824559"/>
                <a:gd name="f29" fmla="val 3851838"/>
                <a:gd name="f30" fmla="val 247874"/>
                <a:gd name="f31" fmla="val 58170"/>
                <a:gd name="f32" fmla="val 466660"/>
                <a:gd name="f33" fmla="val 2916066"/>
                <a:gd name="f34" fmla="+- 0 0 -90"/>
                <a:gd name="f35" fmla="*/ f3 1 939643"/>
                <a:gd name="f36" fmla="*/ f4 1 4584015"/>
                <a:gd name="f37" fmla="val f5"/>
                <a:gd name="f38" fmla="val f6"/>
                <a:gd name="f39" fmla="val f7"/>
                <a:gd name="f40" fmla="*/ f34 f0 1"/>
                <a:gd name="f41" fmla="+- f39 0 f37"/>
                <a:gd name="f42" fmla="+- f38 0 f37"/>
                <a:gd name="f43" fmla="*/ f40 1 f2"/>
                <a:gd name="f44" fmla="*/ f42 1 939643"/>
                <a:gd name="f45" fmla="*/ f41 1 4584015"/>
                <a:gd name="f46" fmla="*/ 600714 f42 1"/>
                <a:gd name="f47" fmla="*/ 3734234 f41 1"/>
                <a:gd name="f48" fmla="*/ 3735499 f41 1"/>
                <a:gd name="f49" fmla="*/ 599450 f42 1"/>
                <a:gd name="f50" fmla="*/ 3736763 f41 1"/>
                <a:gd name="f51" fmla="*/ 598185 f42 1"/>
                <a:gd name="f52" fmla="*/ 596920 f42 1"/>
                <a:gd name="f53" fmla="*/ 595656 f42 1"/>
                <a:gd name="f54" fmla="*/ 594391 f42 1"/>
                <a:gd name="f55" fmla="*/ 374340 f42 1"/>
                <a:gd name="f56" fmla="*/ 3628011 f41 1"/>
                <a:gd name="f57" fmla="*/ 493218 f42 1"/>
                <a:gd name="f58" fmla="*/ 4339957 f41 1"/>
                <a:gd name="f59" fmla="*/ 4341221 f41 1"/>
                <a:gd name="f60" fmla="*/ 4342486 f41 1"/>
                <a:gd name="f61" fmla="*/ 4343750 f41 1"/>
                <a:gd name="f62" fmla="*/ 939644 f42 1"/>
                <a:gd name="f63" fmla="*/ 4584016 f41 1"/>
                <a:gd name="f64" fmla="*/ 878940 f42 1"/>
                <a:gd name="f65" fmla="*/ 4205914 f41 1"/>
                <a:gd name="f66" fmla="*/ 824559 f42 1"/>
                <a:gd name="f67" fmla="*/ 3851838 f41 1"/>
                <a:gd name="f68" fmla="*/ 247874 f42 1"/>
                <a:gd name="f69" fmla="*/ 58170 f41 1"/>
                <a:gd name="f70" fmla="*/ 0 f42 1"/>
                <a:gd name="f71" fmla="*/ 0 f41 1"/>
                <a:gd name="f72" fmla="*/ 466660 f42 1"/>
                <a:gd name="f73" fmla="*/ 2916066 f41 1"/>
                <a:gd name="f74" fmla="+- f43 0 f1"/>
                <a:gd name="f75" fmla="*/ f46 1 939643"/>
                <a:gd name="f76" fmla="*/ f47 1 4584015"/>
                <a:gd name="f77" fmla="*/ f48 1 4584015"/>
                <a:gd name="f78" fmla="*/ f49 1 939643"/>
                <a:gd name="f79" fmla="*/ f50 1 4584015"/>
                <a:gd name="f80" fmla="*/ f51 1 939643"/>
                <a:gd name="f81" fmla="*/ f52 1 939643"/>
                <a:gd name="f82" fmla="*/ f53 1 939643"/>
                <a:gd name="f83" fmla="*/ f54 1 939643"/>
                <a:gd name="f84" fmla="*/ f55 1 939643"/>
                <a:gd name="f85" fmla="*/ f56 1 4584015"/>
                <a:gd name="f86" fmla="*/ f57 1 939643"/>
                <a:gd name="f87" fmla="*/ f58 1 4584015"/>
                <a:gd name="f88" fmla="*/ f59 1 4584015"/>
                <a:gd name="f89" fmla="*/ f60 1 4584015"/>
                <a:gd name="f90" fmla="*/ f61 1 4584015"/>
                <a:gd name="f91" fmla="*/ f62 1 939643"/>
                <a:gd name="f92" fmla="*/ f63 1 4584015"/>
                <a:gd name="f93" fmla="*/ f64 1 939643"/>
                <a:gd name="f94" fmla="*/ f65 1 4584015"/>
                <a:gd name="f95" fmla="*/ f66 1 939643"/>
                <a:gd name="f96" fmla="*/ f67 1 4584015"/>
                <a:gd name="f97" fmla="*/ f68 1 939643"/>
                <a:gd name="f98" fmla="*/ f69 1 4584015"/>
                <a:gd name="f99" fmla="*/ f70 1 939643"/>
                <a:gd name="f100" fmla="*/ f71 1 4584015"/>
                <a:gd name="f101" fmla="*/ f72 1 939643"/>
                <a:gd name="f102" fmla="*/ f73 1 4584015"/>
                <a:gd name="f103" fmla="*/ f37 1 f44"/>
                <a:gd name="f104" fmla="*/ f38 1 f44"/>
                <a:gd name="f105" fmla="*/ f37 1 f45"/>
                <a:gd name="f106" fmla="*/ f39 1 f45"/>
                <a:gd name="f107" fmla="*/ f75 1 f44"/>
                <a:gd name="f108" fmla="*/ f76 1 f45"/>
                <a:gd name="f109" fmla="*/ f77 1 f45"/>
                <a:gd name="f110" fmla="*/ f78 1 f44"/>
                <a:gd name="f111" fmla="*/ f79 1 f45"/>
                <a:gd name="f112" fmla="*/ f80 1 f44"/>
                <a:gd name="f113" fmla="*/ f81 1 f44"/>
                <a:gd name="f114" fmla="*/ f82 1 f44"/>
                <a:gd name="f115" fmla="*/ f83 1 f44"/>
                <a:gd name="f116" fmla="*/ f84 1 f44"/>
                <a:gd name="f117" fmla="*/ f85 1 f45"/>
                <a:gd name="f118" fmla="*/ f86 1 f44"/>
                <a:gd name="f119" fmla="*/ f87 1 f45"/>
                <a:gd name="f120" fmla="*/ f88 1 f45"/>
                <a:gd name="f121" fmla="*/ f89 1 f45"/>
                <a:gd name="f122" fmla="*/ f90 1 f45"/>
                <a:gd name="f123" fmla="*/ f91 1 f44"/>
                <a:gd name="f124" fmla="*/ f92 1 f45"/>
                <a:gd name="f125" fmla="*/ f93 1 f44"/>
                <a:gd name="f126" fmla="*/ f94 1 f45"/>
                <a:gd name="f127" fmla="*/ f95 1 f44"/>
                <a:gd name="f128" fmla="*/ f96 1 f45"/>
                <a:gd name="f129" fmla="*/ f97 1 f44"/>
                <a:gd name="f130" fmla="*/ f98 1 f45"/>
                <a:gd name="f131" fmla="*/ f99 1 f44"/>
                <a:gd name="f132" fmla="*/ f100 1 f45"/>
                <a:gd name="f133" fmla="*/ f101 1 f44"/>
                <a:gd name="f134" fmla="*/ f102 1 f45"/>
                <a:gd name="f135" fmla="*/ f103 f35 1"/>
                <a:gd name="f136" fmla="*/ f104 f35 1"/>
                <a:gd name="f137" fmla="*/ f106 f36 1"/>
                <a:gd name="f138" fmla="*/ f105 f36 1"/>
                <a:gd name="f139" fmla="*/ f107 f35 1"/>
                <a:gd name="f140" fmla="*/ f108 f36 1"/>
                <a:gd name="f141" fmla="*/ f109 f36 1"/>
                <a:gd name="f142" fmla="*/ f110 f35 1"/>
                <a:gd name="f143" fmla="*/ f111 f36 1"/>
                <a:gd name="f144" fmla="*/ f112 f35 1"/>
                <a:gd name="f145" fmla="*/ f113 f35 1"/>
                <a:gd name="f146" fmla="*/ f114 f35 1"/>
                <a:gd name="f147" fmla="*/ f115 f35 1"/>
                <a:gd name="f148" fmla="*/ f116 f35 1"/>
                <a:gd name="f149" fmla="*/ f117 f36 1"/>
                <a:gd name="f150" fmla="*/ f118 f35 1"/>
                <a:gd name="f151" fmla="*/ f119 f36 1"/>
                <a:gd name="f152" fmla="*/ f120 f36 1"/>
                <a:gd name="f153" fmla="*/ f121 f36 1"/>
                <a:gd name="f154" fmla="*/ f122 f36 1"/>
                <a:gd name="f155" fmla="*/ f123 f35 1"/>
                <a:gd name="f156" fmla="*/ f124 f36 1"/>
                <a:gd name="f157" fmla="*/ f125 f35 1"/>
                <a:gd name="f158" fmla="*/ f126 f36 1"/>
                <a:gd name="f159" fmla="*/ f127 f35 1"/>
                <a:gd name="f160" fmla="*/ f128 f36 1"/>
                <a:gd name="f161" fmla="*/ f129 f35 1"/>
                <a:gd name="f162" fmla="*/ f130 f36 1"/>
                <a:gd name="f163" fmla="*/ f131 f35 1"/>
                <a:gd name="f164" fmla="*/ f132 f36 1"/>
                <a:gd name="f165" fmla="*/ f133 f35 1"/>
                <a:gd name="f166" fmla="*/ f134 f36 1"/>
              </a:gdLst>
              <a:ahLst/>
              <a:cxnLst>
                <a:cxn ang="3cd4">
                  <a:pos x="hc" y="t"/>
                </a:cxn>
                <a:cxn ang="0">
                  <a:pos x="r" y="vc"/>
                </a:cxn>
                <a:cxn ang="cd4">
                  <a:pos x="hc" y="b"/>
                </a:cxn>
                <a:cxn ang="cd2">
                  <a:pos x="l" y="vc"/>
                </a:cxn>
                <a:cxn ang="f74">
                  <a:pos x="f139" y="f140"/>
                </a:cxn>
                <a:cxn ang="f74">
                  <a:pos x="f139" y="f140"/>
                </a:cxn>
                <a:cxn ang="f74">
                  <a:pos x="f139" y="f141"/>
                </a:cxn>
                <a:cxn ang="f74">
                  <a:pos x="f139" y="f141"/>
                </a:cxn>
                <a:cxn ang="f74">
                  <a:pos x="f139" y="f141"/>
                </a:cxn>
                <a:cxn ang="f74">
                  <a:pos x="f142" y="f143"/>
                </a:cxn>
                <a:cxn ang="f74">
                  <a:pos x="f142" y="f143"/>
                </a:cxn>
                <a:cxn ang="f74">
                  <a:pos x="f144" y="f143"/>
                </a:cxn>
                <a:cxn ang="f74">
                  <a:pos x="f145" y="f143"/>
                </a:cxn>
                <a:cxn ang="f74">
                  <a:pos x="f146" y="f143"/>
                </a:cxn>
                <a:cxn ang="f74">
                  <a:pos x="f147" y="f143"/>
                </a:cxn>
                <a:cxn ang="f74">
                  <a:pos x="f147" y="f143"/>
                </a:cxn>
                <a:cxn ang="f74">
                  <a:pos x="f148" y="f149"/>
                </a:cxn>
                <a:cxn ang="f74">
                  <a:pos x="f150" y="f151"/>
                </a:cxn>
                <a:cxn ang="f74">
                  <a:pos x="f150" y="f151"/>
                </a:cxn>
                <a:cxn ang="f74">
                  <a:pos x="f150" y="f152"/>
                </a:cxn>
                <a:cxn ang="f74">
                  <a:pos x="f150" y="f153"/>
                </a:cxn>
                <a:cxn ang="f74">
                  <a:pos x="f150" y="f154"/>
                </a:cxn>
                <a:cxn ang="f74">
                  <a:pos x="f150" y="f154"/>
                </a:cxn>
                <a:cxn ang="f74">
                  <a:pos x="f155" y="f156"/>
                </a:cxn>
                <a:cxn ang="f74">
                  <a:pos x="f157" y="f158"/>
                </a:cxn>
                <a:cxn ang="f74">
                  <a:pos x="f159" y="f160"/>
                </a:cxn>
                <a:cxn ang="f74">
                  <a:pos x="f161" y="f162"/>
                </a:cxn>
                <a:cxn ang="f74">
                  <a:pos x="f163" y="f164"/>
                </a:cxn>
                <a:cxn ang="f74">
                  <a:pos x="f165" y="f166"/>
                </a:cxn>
                <a:cxn ang="f74">
                  <a:pos x="f139" y="f140"/>
                </a:cxn>
                <a:cxn ang="f74">
                  <a:pos x="f139" y="f140"/>
                </a:cxn>
              </a:cxnLst>
              <a:rect l="f135" t="f138" r="f136" b="f137"/>
              <a:pathLst>
                <a:path w="939643" h="4584015">
                  <a:moveTo>
                    <a:pt x="f8" y="f9"/>
                  </a:moveTo>
                  <a:lnTo>
                    <a:pt x="f8" y="f9"/>
                  </a:lnTo>
                  <a:cubicBezTo>
                    <a:pt x="f8" y="f10"/>
                    <a:pt x="f8" y="f10"/>
                    <a:pt x="f8" y="f10"/>
                  </a:cubicBezTo>
                  <a:cubicBezTo>
                    <a:pt x="f8" y="f10"/>
                    <a:pt x="f8" y="f10"/>
                    <a:pt x="f8" y="f10"/>
                  </a:cubicBezTo>
                  <a:lnTo>
                    <a:pt x="f8" y="f10"/>
                  </a:lnTo>
                  <a:lnTo>
                    <a:pt x="f11" y="f12"/>
                  </a:lnTo>
                  <a:lnTo>
                    <a:pt x="f11" y="f12"/>
                  </a:lnTo>
                  <a:lnTo>
                    <a:pt x="f13" y="f12"/>
                  </a:lnTo>
                  <a:lnTo>
                    <a:pt x="f14" y="f12"/>
                  </a:lnTo>
                  <a:lnTo>
                    <a:pt x="f15" y="f12"/>
                  </a:lnTo>
                  <a:lnTo>
                    <a:pt x="f16" y="f12"/>
                  </a:lnTo>
                  <a:lnTo>
                    <a:pt x="f16" y="f12"/>
                  </a:lnTo>
                  <a:lnTo>
                    <a:pt x="f17" y="f18"/>
                  </a:lnTo>
                  <a:lnTo>
                    <a:pt x="f19" y="f20"/>
                  </a:lnTo>
                  <a:lnTo>
                    <a:pt x="f19" y="f20"/>
                  </a:lnTo>
                  <a:cubicBezTo>
                    <a:pt x="f19" y="f20"/>
                    <a:pt x="f19" y="f21"/>
                    <a:pt x="f19" y="f21"/>
                  </a:cubicBezTo>
                  <a:cubicBezTo>
                    <a:pt x="f19" y="f21"/>
                    <a:pt x="f19" y="f21"/>
                    <a:pt x="f19" y="f22"/>
                  </a:cubicBezTo>
                  <a:cubicBezTo>
                    <a:pt x="f19" y="f22"/>
                    <a:pt x="f19" y="f22"/>
                    <a:pt x="f19" y="f23"/>
                  </a:cubicBezTo>
                  <a:lnTo>
                    <a:pt x="f19" y="f23"/>
                  </a:lnTo>
                  <a:lnTo>
                    <a:pt x="f24" y="f25"/>
                  </a:lnTo>
                  <a:lnTo>
                    <a:pt x="f26" y="f27"/>
                  </a:lnTo>
                  <a:lnTo>
                    <a:pt x="f28" y="f29"/>
                  </a:lnTo>
                  <a:lnTo>
                    <a:pt x="f30" y="f31"/>
                  </a:lnTo>
                  <a:lnTo>
                    <a:pt x="f5" y="f5"/>
                  </a:lnTo>
                  <a:lnTo>
                    <a:pt x="f32" y="f33"/>
                  </a:lnTo>
                  <a:lnTo>
                    <a:pt x="f8" y="f9"/>
                  </a:lnTo>
                  <a:lnTo>
                    <a:pt x="f8" y="f9"/>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25">
              <a:extLst>
                <a:ext uri="{FF2B5EF4-FFF2-40B4-BE49-F238E27FC236}">
                  <a16:creationId xmlns:a16="http://schemas.microsoft.com/office/drawing/2014/main" id="{BFF26635-850E-D50D-26DA-ABD89EF98B1C}"/>
                </a:ext>
              </a:extLst>
            </p:cNvPr>
            <p:cNvSpPr/>
            <p:nvPr/>
          </p:nvSpPr>
          <p:spPr>
            <a:xfrm>
              <a:off x="9991840" y="4660111"/>
              <a:ext cx="1561859" cy="835167"/>
            </a:xfrm>
            <a:custGeom>
              <a:avLst/>
              <a:gdLst>
                <a:gd name="f0" fmla="val 10800000"/>
                <a:gd name="f1" fmla="val 5400000"/>
                <a:gd name="f2" fmla="val 180"/>
                <a:gd name="f3" fmla="val w"/>
                <a:gd name="f4" fmla="val h"/>
                <a:gd name="f5" fmla="val 0"/>
                <a:gd name="f6" fmla="val 1561857"/>
                <a:gd name="f7" fmla="val 835169"/>
                <a:gd name="f8" fmla="val 1114167"/>
                <a:gd name="f9" fmla="val 562"/>
                <a:gd name="f10" fmla="val 746151"/>
                <a:gd name="f11" fmla="val 185187"/>
                <a:gd name="f12" fmla="val 729710"/>
                <a:gd name="f13" fmla="val 194039"/>
                <a:gd name="f14" fmla="val 510923"/>
                <a:gd name="f15" fmla="val 304056"/>
                <a:gd name="f16" fmla="val 359164"/>
                <a:gd name="f17" fmla="val 379929"/>
                <a:gd name="f18" fmla="val 221316"/>
                <a:gd name="f19" fmla="val 449479"/>
                <a:gd name="f20" fmla="val 562025"/>
                <a:gd name="f21" fmla="val 432514"/>
                <a:gd name="f22" fmla="val 240828"/>
                <a:gd name="f23" fmla="val 1115432"/>
                <a:gd name="f24" fmla="val -703"/>
                <a:gd name="f25" fmla="+- 0 0 -90"/>
                <a:gd name="f26" fmla="*/ f3 1 1561857"/>
                <a:gd name="f27" fmla="*/ f4 1 835169"/>
                <a:gd name="f28" fmla="val f5"/>
                <a:gd name="f29" fmla="val f6"/>
                <a:gd name="f30" fmla="val f7"/>
                <a:gd name="f31" fmla="*/ f25 f0 1"/>
                <a:gd name="f32" fmla="+- f30 0 f28"/>
                <a:gd name="f33" fmla="+- f29 0 f28"/>
                <a:gd name="f34" fmla="*/ f31 1 f2"/>
                <a:gd name="f35" fmla="*/ f33 1 1561857"/>
                <a:gd name="f36" fmla="*/ f32 1 835169"/>
                <a:gd name="f37" fmla="*/ 1114167 f33 1"/>
                <a:gd name="f38" fmla="*/ 562 f32 1"/>
                <a:gd name="f39" fmla="*/ 746151 f33 1"/>
                <a:gd name="f40" fmla="*/ 185187 f32 1"/>
                <a:gd name="f41" fmla="*/ 729710 f33 1"/>
                <a:gd name="f42" fmla="*/ 194039 f32 1"/>
                <a:gd name="f43" fmla="*/ 510923 f33 1"/>
                <a:gd name="f44" fmla="*/ 304056 f32 1"/>
                <a:gd name="f45" fmla="*/ 359164 f33 1"/>
                <a:gd name="f46" fmla="*/ 379929 f32 1"/>
                <a:gd name="f47" fmla="*/ 221316 f33 1"/>
                <a:gd name="f48" fmla="*/ 449479 f32 1"/>
                <a:gd name="f49" fmla="*/ 0 f33 1"/>
                <a:gd name="f50" fmla="*/ 562025 f32 1"/>
                <a:gd name="f51" fmla="*/ 432514 f33 1"/>
                <a:gd name="f52" fmla="*/ 835169 f32 1"/>
                <a:gd name="f53" fmla="*/ 1561857 f33 1"/>
                <a:gd name="f54" fmla="*/ 240828 f32 1"/>
                <a:gd name="f55" fmla="+- f34 0 f1"/>
                <a:gd name="f56" fmla="*/ f37 1 1561857"/>
                <a:gd name="f57" fmla="*/ f38 1 835169"/>
                <a:gd name="f58" fmla="*/ f39 1 1561857"/>
                <a:gd name="f59" fmla="*/ f40 1 835169"/>
                <a:gd name="f60" fmla="*/ f41 1 1561857"/>
                <a:gd name="f61" fmla="*/ f42 1 835169"/>
                <a:gd name="f62" fmla="*/ f43 1 1561857"/>
                <a:gd name="f63" fmla="*/ f44 1 835169"/>
                <a:gd name="f64" fmla="*/ f45 1 1561857"/>
                <a:gd name="f65" fmla="*/ f46 1 835169"/>
                <a:gd name="f66" fmla="*/ f47 1 1561857"/>
                <a:gd name="f67" fmla="*/ f48 1 835169"/>
                <a:gd name="f68" fmla="*/ f49 1 1561857"/>
                <a:gd name="f69" fmla="*/ f50 1 835169"/>
                <a:gd name="f70" fmla="*/ f51 1 1561857"/>
                <a:gd name="f71" fmla="*/ f52 1 835169"/>
                <a:gd name="f72" fmla="*/ f53 1 1561857"/>
                <a:gd name="f73" fmla="*/ f54 1 835169"/>
                <a:gd name="f74" fmla="*/ f28 1 f35"/>
                <a:gd name="f75" fmla="*/ f29 1 f35"/>
                <a:gd name="f76" fmla="*/ f28 1 f36"/>
                <a:gd name="f77" fmla="*/ f30 1 f36"/>
                <a:gd name="f78" fmla="*/ f56 1 f35"/>
                <a:gd name="f79" fmla="*/ f57 1 f36"/>
                <a:gd name="f80" fmla="*/ f58 1 f35"/>
                <a:gd name="f81" fmla="*/ f59 1 f36"/>
                <a:gd name="f82" fmla="*/ f60 1 f35"/>
                <a:gd name="f83" fmla="*/ f61 1 f36"/>
                <a:gd name="f84" fmla="*/ f62 1 f35"/>
                <a:gd name="f85" fmla="*/ f63 1 f36"/>
                <a:gd name="f86" fmla="*/ f64 1 f35"/>
                <a:gd name="f87" fmla="*/ f65 1 f36"/>
                <a:gd name="f88" fmla="*/ f66 1 f35"/>
                <a:gd name="f89" fmla="*/ f67 1 f36"/>
                <a:gd name="f90" fmla="*/ f68 1 f35"/>
                <a:gd name="f91" fmla="*/ f69 1 f36"/>
                <a:gd name="f92" fmla="*/ f70 1 f35"/>
                <a:gd name="f93" fmla="*/ f71 1 f36"/>
                <a:gd name="f94" fmla="*/ f72 1 f35"/>
                <a:gd name="f95" fmla="*/ f73 1 f36"/>
                <a:gd name="f96" fmla="*/ f74 f26 1"/>
                <a:gd name="f97" fmla="*/ f75 f26 1"/>
                <a:gd name="f98" fmla="*/ f77 f27 1"/>
                <a:gd name="f99" fmla="*/ f76 f27 1"/>
                <a:gd name="f100" fmla="*/ f78 f26 1"/>
                <a:gd name="f101" fmla="*/ f79 f27 1"/>
                <a:gd name="f102" fmla="*/ f80 f26 1"/>
                <a:gd name="f103" fmla="*/ f81 f27 1"/>
                <a:gd name="f104" fmla="*/ f82 f26 1"/>
                <a:gd name="f105" fmla="*/ f83 f27 1"/>
                <a:gd name="f106" fmla="*/ f84 f26 1"/>
                <a:gd name="f107" fmla="*/ f85 f27 1"/>
                <a:gd name="f108" fmla="*/ f86 f26 1"/>
                <a:gd name="f109" fmla="*/ f87 f27 1"/>
                <a:gd name="f110" fmla="*/ f88 f26 1"/>
                <a:gd name="f111" fmla="*/ f89 f27 1"/>
                <a:gd name="f112" fmla="*/ f90 f26 1"/>
                <a:gd name="f113" fmla="*/ f91 f27 1"/>
                <a:gd name="f114" fmla="*/ f92 f26 1"/>
                <a:gd name="f115" fmla="*/ f93 f27 1"/>
                <a:gd name="f116" fmla="*/ f94 f26 1"/>
                <a:gd name="f117" fmla="*/ f95 f27 1"/>
              </a:gdLst>
              <a:ahLst/>
              <a:cxnLst>
                <a:cxn ang="3cd4">
                  <a:pos x="hc" y="t"/>
                </a:cxn>
                <a:cxn ang="0">
                  <a:pos x="r" y="vc"/>
                </a:cxn>
                <a:cxn ang="cd4">
                  <a:pos x="hc" y="b"/>
                </a:cxn>
                <a:cxn ang="cd2">
                  <a:pos x="l" y="vc"/>
                </a:cxn>
                <a:cxn ang="f55">
                  <a:pos x="f100" y="f101"/>
                </a:cxn>
                <a:cxn ang="f55">
                  <a:pos x="f100" y="f101"/>
                </a:cxn>
                <a:cxn ang="f55">
                  <a:pos x="f100" y="f101"/>
                </a:cxn>
                <a:cxn ang="f55">
                  <a:pos x="f102" y="f103"/>
                </a:cxn>
                <a:cxn ang="f55">
                  <a:pos x="f104" y="f105"/>
                </a:cxn>
                <a:cxn ang="f55">
                  <a:pos x="f106" y="f107"/>
                </a:cxn>
                <a:cxn ang="f55">
                  <a:pos x="f108" y="f109"/>
                </a:cxn>
                <a:cxn ang="f55">
                  <a:pos x="f110" y="f111"/>
                </a:cxn>
                <a:cxn ang="f55">
                  <a:pos x="f112" y="f113"/>
                </a:cxn>
                <a:cxn ang="f55">
                  <a:pos x="f114" y="f115"/>
                </a:cxn>
                <a:cxn ang="f55">
                  <a:pos x="f116" y="f117"/>
                </a:cxn>
                <a:cxn ang="f55">
                  <a:pos x="f116" y="f117"/>
                </a:cxn>
                <a:cxn ang="f55">
                  <a:pos x="f100" y="f101"/>
                </a:cxn>
                <a:cxn ang="f55">
                  <a:pos x="f100" y="f101"/>
                </a:cxn>
                <a:cxn ang="f55">
                  <a:pos x="f100" y="f101"/>
                </a:cxn>
              </a:cxnLst>
              <a:rect l="f96" t="f99" r="f97" b="f98"/>
              <a:pathLst>
                <a:path w="1561857" h="835169">
                  <a:moveTo>
                    <a:pt x="f8" y="f9"/>
                  </a:moveTo>
                  <a:cubicBezTo>
                    <a:pt x="f8" y="f9"/>
                    <a:pt x="f8" y="f9"/>
                    <a:pt x="f8" y="f9"/>
                  </a:cubicBezTo>
                  <a:lnTo>
                    <a:pt x="f8" y="f9"/>
                  </a:lnTo>
                  <a:lnTo>
                    <a:pt x="f10" y="f11"/>
                  </a:lnTo>
                  <a:lnTo>
                    <a:pt x="f12" y="f13"/>
                  </a:lnTo>
                  <a:lnTo>
                    <a:pt x="f14" y="f15"/>
                  </a:lnTo>
                  <a:lnTo>
                    <a:pt x="f16" y="f17"/>
                  </a:lnTo>
                  <a:lnTo>
                    <a:pt x="f18" y="f19"/>
                  </a:lnTo>
                  <a:lnTo>
                    <a:pt x="f5" y="f20"/>
                  </a:lnTo>
                  <a:lnTo>
                    <a:pt x="f21" y="f7"/>
                  </a:lnTo>
                  <a:lnTo>
                    <a:pt x="f6" y="f22"/>
                  </a:lnTo>
                  <a:lnTo>
                    <a:pt x="f6" y="f22"/>
                  </a:lnTo>
                  <a:lnTo>
                    <a:pt x="f8" y="f9"/>
                  </a:lnTo>
                  <a:lnTo>
                    <a:pt x="f8" y="f9"/>
                  </a:lnTo>
                  <a:cubicBezTo>
                    <a:pt x="f23" y="f24"/>
                    <a:pt x="f8" y="f9"/>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26">
              <a:extLst>
                <a:ext uri="{FF2B5EF4-FFF2-40B4-BE49-F238E27FC236}">
                  <a16:creationId xmlns:a16="http://schemas.microsoft.com/office/drawing/2014/main" id="{399989DD-65BC-70A7-2FE3-51439B24928A}"/>
                </a:ext>
              </a:extLst>
            </p:cNvPr>
            <p:cNvSpPr/>
            <p:nvPr/>
          </p:nvSpPr>
          <p:spPr>
            <a:xfrm>
              <a:off x="10191655" y="5104528"/>
              <a:ext cx="1058518" cy="924394"/>
            </a:xfrm>
            <a:custGeom>
              <a:avLst/>
              <a:gdLst>
                <a:gd name="f0" fmla="val 10800000"/>
                <a:gd name="f1" fmla="val 5400000"/>
                <a:gd name="f2" fmla="val 180"/>
                <a:gd name="f3" fmla="val w"/>
                <a:gd name="f4" fmla="val h"/>
                <a:gd name="f5" fmla="val 0"/>
                <a:gd name="f6" fmla="val 1058521"/>
                <a:gd name="f7" fmla="val 924390"/>
                <a:gd name="f8" fmla="val 235227"/>
                <a:gd name="f9" fmla="val 399599"/>
                <a:gd name="f10" fmla="val 523526"/>
                <a:gd name="f11" fmla="val 84732"/>
                <a:gd name="f12" fmla="val 1058522"/>
                <a:gd name="f13" fmla="val 390748"/>
                <a:gd name="f14" fmla="val 992759"/>
                <a:gd name="f15" fmla="+- 0 0 -90"/>
                <a:gd name="f16" fmla="*/ f3 1 1058521"/>
                <a:gd name="f17" fmla="*/ f4 1 924390"/>
                <a:gd name="f18" fmla="val f5"/>
                <a:gd name="f19" fmla="val f6"/>
                <a:gd name="f20" fmla="val f7"/>
                <a:gd name="f21" fmla="*/ f15 f0 1"/>
                <a:gd name="f22" fmla="+- f20 0 f18"/>
                <a:gd name="f23" fmla="+- f19 0 f18"/>
                <a:gd name="f24" fmla="*/ f21 1 f2"/>
                <a:gd name="f25" fmla="*/ f23 1 1058521"/>
                <a:gd name="f26" fmla="*/ f22 1 924390"/>
                <a:gd name="f27" fmla="*/ 235227 f23 1"/>
                <a:gd name="f28" fmla="*/ 399599 f22 1"/>
                <a:gd name="f29" fmla="*/ 0 f23 1"/>
                <a:gd name="f30" fmla="*/ 523526 f22 1"/>
                <a:gd name="f31" fmla="*/ 84732 f23 1"/>
                <a:gd name="f32" fmla="*/ 924390 f22 1"/>
                <a:gd name="f33" fmla="*/ 1058522 f23 1"/>
                <a:gd name="f34" fmla="*/ 390748 f22 1"/>
                <a:gd name="f35" fmla="*/ 992759 f23 1"/>
                <a:gd name="f36" fmla="*/ 0 f22 1"/>
                <a:gd name="f37" fmla="+- f24 0 f1"/>
                <a:gd name="f38" fmla="*/ f27 1 1058521"/>
                <a:gd name="f39" fmla="*/ f28 1 924390"/>
                <a:gd name="f40" fmla="*/ f29 1 1058521"/>
                <a:gd name="f41" fmla="*/ f30 1 924390"/>
                <a:gd name="f42" fmla="*/ f31 1 1058521"/>
                <a:gd name="f43" fmla="*/ f32 1 924390"/>
                <a:gd name="f44" fmla="*/ f33 1 1058521"/>
                <a:gd name="f45" fmla="*/ f34 1 924390"/>
                <a:gd name="f46" fmla="*/ f35 1 1058521"/>
                <a:gd name="f47" fmla="*/ f36 1 924390"/>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Lst>
              <a:rect l="f62" t="f65" r="f63" b="f64"/>
              <a:pathLst>
                <a:path w="1058521" h="924390">
                  <a:moveTo>
                    <a:pt x="f8" y="f9"/>
                  </a:moveTo>
                  <a:lnTo>
                    <a:pt x="f5" y="f10"/>
                  </a:lnTo>
                  <a:lnTo>
                    <a:pt x="f11" y="f7"/>
                  </a:lnTo>
                  <a:lnTo>
                    <a:pt x="f12" y="f13"/>
                  </a:lnTo>
                  <a:lnTo>
                    <a:pt x="f14" y="f5"/>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27">
              <a:extLst>
                <a:ext uri="{FF2B5EF4-FFF2-40B4-BE49-F238E27FC236}">
                  <a16:creationId xmlns:a16="http://schemas.microsoft.com/office/drawing/2014/main" id="{CDC20635-1320-0871-DA6C-BDFC93C3763B}"/>
                </a:ext>
              </a:extLst>
            </p:cNvPr>
            <p:cNvSpPr/>
            <p:nvPr/>
          </p:nvSpPr>
          <p:spPr>
            <a:xfrm>
              <a:off x="11198327" y="4912321"/>
              <a:ext cx="465393" cy="412248"/>
            </a:xfrm>
            <a:custGeom>
              <a:avLst/>
              <a:gdLst>
                <a:gd name="f0" fmla="val 10800000"/>
                <a:gd name="f1" fmla="val 5400000"/>
                <a:gd name="f2" fmla="val 180"/>
                <a:gd name="f3" fmla="val w"/>
                <a:gd name="f4" fmla="val h"/>
                <a:gd name="f5" fmla="val 0"/>
                <a:gd name="f6" fmla="val 465395"/>
                <a:gd name="f7" fmla="val 412245"/>
                <a:gd name="f8" fmla="val 390780"/>
                <a:gd name="f9" fmla="val 21498"/>
                <a:gd name="f10" fmla="val 389516"/>
                <a:gd name="f11" fmla="val 20233"/>
                <a:gd name="f12" fmla="val 18968"/>
                <a:gd name="f13" fmla="val 17704"/>
                <a:gd name="f14" fmla="val 360429"/>
                <a:gd name="f15" fmla="val 189683"/>
                <a:gd name="f16" fmla="val 30352"/>
                <a:gd name="f17" fmla="val 207387"/>
                <a:gd name="f18" fmla="val 392045"/>
                <a:gd name="f19" fmla="val 465396"/>
                <a:gd name="f20" fmla="val 371779"/>
                <a:gd name="f21" fmla="val 414809"/>
                <a:gd name="f22" fmla="val 35407"/>
                <a:gd name="f23" fmla="+- 0 0 -90"/>
                <a:gd name="f24" fmla="*/ f3 1 465395"/>
                <a:gd name="f25" fmla="*/ f4 1 412245"/>
                <a:gd name="f26" fmla="val f5"/>
                <a:gd name="f27" fmla="val f6"/>
                <a:gd name="f28" fmla="val f7"/>
                <a:gd name="f29" fmla="*/ f23 f0 1"/>
                <a:gd name="f30" fmla="+- f28 0 f26"/>
                <a:gd name="f31" fmla="+- f27 0 f26"/>
                <a:gd name="f32" fmla="*/ f29 1 f2"/>
                <a:gd name="f33" fmla="*/ f31 1 465395"/>
                <a:gd name="f34" fmla="*/ f30 1 412245"/>
                <a:gd name="f35" fmla="*/ 390780 f31 1"/>
                <a:gd name="f36" fmla="*/ 21498 f30 1"/>
                <a:gd name="f37" fmla="*/ 389516 f31 1"/>
                <a:gd name="f38" fmla="*/ 20233 f30 1"/>
                <a:gd name="f39" fmla="*/ 18968 f30 1"/>
                <a:gd name="f40" fmla="*/ 17704 f30 1"/>
                <a:gd name="f41" fmla="*/ 360429 f31 1"/>
                <a:gd name="f42" fmla="*/ 0 f30 1"/>
                <a:gd name="f43" fmla="*/ 0 f31 1"/>
                <a:gd name="f44" fmla="*/ 189683 f30 1"/>
                <a:gd name="f45" fmla="*/ 30352 f31 1"/>
                <a:gd name="f46" fmla="*/ 207387 f30 1"/>
                <a:gd name="f47" fmla="*/ 392045 f31 1"/>
                <a:gd name="f48" fmla="*/ 412245 f30 1"/>
                <a:gd name="f49" fmla="*/ 465396 f31 1"/>
                <a:gd name="f50" fmla="*/ 371779 f30 1"/>
                <a:gd name="f51" fmla="*/ 414809 f31 1"/>
                <a:gd name="f52" fmla="*/ 35407 f30 1"/>
                <a:gd name="f53" fmla="+- f32 0 f1"/>
                <a:gd name="f54" fmla="*/ f35 1 465395"/>
                <a:gd name="f55" fmla="*/ f36 1 412245"/>
                <a:gd name="f56" fmla="*/ f37 1 465395"/>
                <a:gd name="f57" fmla="*/ f38 1 412245"/>
                <a:gd name="f58" fmla="*/ f39 1 412245"/>
                <a:gd name="f59" fmla="*/ f40 1 412245"/>
                <a:gd name="f60" fmla="*/ f41 1 465395"/>
                <a:gd name="f61" fmla="*/ f42 1 412245"/>
                <a:gd name="f62" fmla="*/ f43 1 465395"/>
                <a:gd name="f63" fmla="*/ f44 1 412245"/>
                <a:gd name="f64" fmla="*/ f45 1 465395"/>
                <a:gd name="f65" fmla="*/ f46 1 412245"/>
                <a:gd name="f66" fmla="*/ f47 1 465395"/>
                <a:gd name="f67" fmla="*/ f48 1 412245"/>
                <a:gd name="f68" fmla="*/ f49 1 465395"/>
                <a:gd name="f69" fmla="*/ f50 1 412245"/>
                <a:gd name="f70" fmla="*/ f51 1 465395"/>
                <a:gd name="f71" fmla="*/ f52 1 412245"/>
                <a:gd name="f72" fmla="*/ f26 1 f33"/>
                <a:gd name="f73" fmla="*/ f27 1 f33"/>
                <a:gd name="f74" fmla="*/ f26 1 f34"/>
                <a:gd name="f75" fmla="*/ f28 1 f34"/>
                <a:gd name="f76" fmla="*/ f54 1 f33"/>
                <a:gd name="f77" fmla="*/ f55 1 f34"/>
                <a:gd name="f78" fmla="*/ f56 1 f33"/>
                <a:gd name="f79" fmla="*/ f57 1 f34"/>
                <a:gd name="f80" fmla="*/ f58 1 f34"/>
                <a:gd name="f81" fmla="*/ f59 1 f34"/>
                <a:gd name="f82" fmla="*/ f60 1 f33"/>
                <a:gd name="f83" fmla="*/ f61 1 f34"/>
                <a:gd name="f84" fmla="*/ f62 1 f33"/>
                <a:gd name="f85" fmla="*/ f63 1 f34"/>
                <a:gd name="f86" fmla="*/ f64 1 f33"/>
                <a:gd name="f87" fmla="*/ f65 1 f34"/>
                <a:gd name="f88" fmla="*/ f66 1 f33"/>
                <a:gd name="f89" fmla="*/ f67 1 f34"/>
                <a:gd name="f90" fmla="*/ f68 1 f33"/>
                <a:gd name="f91" fmla="*/ f69 1 f34"/>
                <a:gd name="f92" fmla="*/ f70 1 f33"/>
                <a:gd name="f93" fmla="*/ f71 1 f34"/>
                <a:gd name="f94" fmla="*/ f72 f24 1"/>
                <a:gd name="f95" fmla="*/ f73 f24 1"/>
                <a:gd name="f96" fmla="*/ f75 f25 1"/>
                <a:gd name="f97" fmla="*/ f74 f25 1"/>
                <a:gd name="f98" fmla="*/ f76 f24 1"/>
                <a:gd name="f99" fmla="*/ f77 f25 1"/>
                <a:gd name="f100" fmla="*/ f78 f24 1"/>
                <a:gd name="f101" fmla="*/ f79 f25 1"/>
                <a:gd name="f102" fmla="*/ f80 f25 1"/>
                <a:gd name="f103" fmla="*/ f81 f25 1"/>
                <a:gd name="f104" fmla="*/ f82 f24 1"/>
                <a:gd name="f105" fmla="*/ f83 f25 1"/>
                <a:gd name="f106" fmla="*/ f84 f24 1"/>
                <a:gd name="f107" fmla="*/ f85 f25 1"/>
                <a:gd name="f108" fmla="*/ f86 f24 1"/>
                <a:gd name="f109" fmla="*/ f87 f25 1"/>
                <a:gd name="f110" fmla="*/ f88 f24 1"/>
                <a:gd name="f111" fmla="*/ f89 f25 1"/>
                <a:gd name="f112" fmla="*/ f90 f24 1"/>
                <a:gd name="f113" fmla="*/ f91 f25 1"/>
                <a:gd name="f114" fmla="*/ f92 f24 1"/>
                <a:gd name="f115" fmla="*/ f93 f25 1"/>
              </a:gdLst>
              <a:ahLst/>
              <a:cxnLst>
                <a:cxn ang="3cd4">
                  <a:pos x="hc" y="t"/>
                </a:cxn>
                <a:cxn ang="0">
                  <a:pos x="r" y="vc"/>
                </a:cxn>
                <a:cxn ang="cd4">
                  <a:pos x="hc" y="b"/>
                </a:cxn>
                <a:cxn ang="cd2">
                  <a:pos x="l" y="vc"/>
                </a:cxn>
                <a:cxn ang="f53">
                  <a:pos x="f98" y="f99"/>
                </a:cxn>
                <a:cxn ang="f53">
                  <a:pos x="f98" y="f99"/>
                </a:cxn>
                <a:cxn ang="f53">
                  <a:pos x="f98" y="f99"/>
                </a:cxn>
                <a:cxn ang="f53">
                  <a:pos x="f98" y="f99"/>
                </a:cxn>
                <a:cxn ang="f53">
                  <a:pos x="f98" y="f99"/>
                </a:cxn>
                <a:cxn ang="f53">
                  <a:pos x="f100" y="f101"/>
                </a:cxn>
                <a:cxn ang="f53">
                  <a:pos x="f100" y="f102"/>
                </a:cxn>
                <a:cxn ang="f53">
                  <a:pos x="f100" y="f103"/>
                </a:cxn>
                <a:cxn ang="f53">
                  <a:pos x="f100" y="f103"/>
                </a:cxn>
                <a:cxn ang="f53">
                  <a:pos x="f100" y="f103"/>
                </a:cxn>
                <a:cxn ang="f53">
                  <a:pos x="f100" y="f103"/>
                </a:cxn>
                <a:cxn ang="f53">
                  <a:pos x="f104" y="f105"/>
                </a:cxn>
                <a:cxn ang="f53">
                  <a:pos x="f106" y="f107"/>
                </a:cxn>
                <a:cxn ang="f53">
                  <a:pos x="f108" y="f109"/>
                </a:cxn>
                <a:cxn ang="f53">
                  <a:pos x="f110" y="f111"/>
                </a:cxn>
                <a:cxn ang="f53">
                  <a:pos x="f112" y="f113"/>
                </a:cxn>
                <a:cxn ang="f53">
                  <a:pos x="f114" y="f115"/>
                </a:cxn>
                <a:cxn ang="f53">
                  <a:pos x="f98" y="f99"/>
                </a:cxn>
                <a:cxn ang="f53">
                  <a:pos x="f98" y="f99"/>
                </a:cxn>
              </a:cxnLst>
              <a:rect l="f94" t="f97" r="f95" b="f96"/>
              <a:pathLst>
                <a:path w="465395" h="412245">
                  <a:moveTo>
                    <a:pt x="f8" y="f9"/>
                  </a:moveTo>
                  <a:lnTo>
                    <a:pt x="f8" y="f9"/>
                  </a:lnTo>
                  <a:cubicBezTo>
                    <a:pt x="f8" y="f9"/>
                    <a:pt x="f8" y="f9"/>
                    <a:pt x="f8" y="f9"/>
                  </a:cubicBezTo>
                  <a:lnTo>
                    <a:pt x="f8" y="f9"/>
                  </a:lnTo>
                  <a:lnTo>
                    <a:pt x="f8" y="f9"/>
                  </a:lnTo>
                  <a:cubicBezTo>
                    <a:pt x="f10" y="f11"/>
                    <a:pt x="f10" y="f11"/>
                    <a:pt x="f10" y="f11"/>
                  </a:cubicBezTo>
                  <a:lnTo>
                    <a:pt x="f10" y="f12"/>
                  </a:lnTo>
                  <a:lnTo>
                    <a:pt x="f10" y="f13"/>
                  </a:lnTo>
                  <a:lnTo>
                    <a:pt x="f10" y="f13"/>
                  </a:lnTo>
                  <a:lnTo>
                    <a:pt x="f10" y="f13"/>
                  </a:lnTo>
                  <a:lnTo>
                    <a:pt x="f10" y="f13"/>
                  </a:lnTo>
                  <a:lnTo>
                    <a:pt x="f14" y="f5"/>
                  </a:lnTo>
                  <a:lnTo>
                    <a:pt x="f5" y="f15"/>
                  </a:lnTo>
                  <a:lnTo>
                    <a:pt x="f16" y="f17"/>
                  </a:lnTo>
                  <a:lnTo>
                    <a:pt x="f18" y="f7"/>
                  </a:lnTo>
                  <a:lnTo>
                    <a:pt x="f19" y="f20"/>
                  </a:lnTo>
                  <a:lnTo>
                    <a:pt x="f21" y="f22"/>
                  </a:lnTo>
                  <a:lnTo>
                    <a:pt x="f8" y="f9"/>
                  </a:lnTo>
                  <a:lnTo>
                    <a:pt x="f8"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28">
              <a:extLst>
                <a:ext uri="{FF2B5EF4-FFF2-40B4-BE49-F238E27FC236}">
                  <a16:creationId xmlns:a16="http://schemas.microsoft.com/office/drawing/2014/main" id="{4753D68F-9DB0-934B-1D14-7EE92000284B}"/>
                </a:ext>
              </a:extLst>
            </p:cNvPr>
            <p:cNvSpPr/>
            <p:nvPr/>
          </p:nvSpPr>
          <p:spPr>
            <a:xfrm>
              <a:off x="11195803" y="5110855"/>
              <a:ext cx="85999" cy="379366"/>
            </a:xfrm>
            <a:custGeom>
              <a:avLst/>
              <a:gdLst>
                <a:gd name="f0" fmla="val 10800000"/>
                <a:gd name="f1" fmla="val 5400000"/>
                <a:gd name="f2" fmla="val 180"/>
                <a:gd name="f3" fmla="val w"/>
                <a:gd name="f4" fmla="val h"/>
                <a:gd name="f5" fmla="val 0"/>
                <a:gd name="f6" fmla="val 85997"/>
                <a:gd name="f7" fmla="val 379366"/>
                <a:gd name="f8" fmla="val 63233"/>
                <a:gd name="f9" fmla="val 379367"/>
                <a:gd name="f10" fmla="val 367986"/>
                <a:gd name="f11" fmla="val 26558"/>
                <a:gd name="f12" fmla="val 15174"/>
                <a:gd name="f13" fmla="+- 0 0 -90"/>
                <a:gd name="f14" fmla="*/ f3 1 85997"/>
                <a:gd name="f15" fmla="*/ f4 1 379366"/>
                <a:gd name="f16" fmla="val f5"/>
                <a:gd name="f17" fmla="val f6"/>
                <a:gd name="f18" fmla="val f7"/>
                <a:gd name="f19" fmla="*/ f13 f0 1"/>
                <a:gd name="f20" fmla="+- f18 0 f16"/>
                <a:gd name="f21" fmla="+- f17 0 f16"/>
                <a:gd name="f22" fmla="*/ f19 1 f2"/>
                <a:gd name="f23" fmla="*/ f21 1 85997"/>
                <a:gd name="f24" fmla="*/ f20 1 379366"/>
                <a:gd name="f25" fmla="*/ 63233 f21 1"/>
                <a:gd name="f26" fmla="*/ 379367 f20 1"/>
                <a:gd name="f27" fmla="*/ 85997 f21 1"/>
                <a:gd name="f28" fmla="*/ 367986 f20 1"/>
                <a:gd name="f29" fmla="*/ 26558 f21 1"/>
                <a:gd name="f30" fmla="*/ 15174 f20 1"/>
                <a:gd name="f31" fmla="*/ 0 f21 1"/>
                <a:gd name="f32" fmla="*/ 0 f20 1"/>
                <a:gd name="f33" fmla="+- f22 0 f1"/>
                <a:gd name="f34" fmla="*/ f25 1 85997"/>
                <a:gd name="f35" fmla="*/ f26 1 379366"/>
                <a:gd name="f36" fmla="*/ f27 1 85997"/>
                <a:gd name="f37" fmla="*/ f28 1 379366"/>
                <a:gd name="f38" fmla="*/ f29 1 85997"/>
                <a:gd name="f39" fmla="*/ f30 1 379366"/>
                <a:gd name="f40" fmla="*/ f31 1 85997"/>
                <a:gd name="f41" fmla="*/ f32 1 379366"/>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85997" h="379366">
                  <a:moveTo>
                    <a:pt x="f8" y="f9"/>
                  </a:moveTo>
                  <a:lnTo>
                    <a:pt x="f6" y="f10"/>
                  </a:lnTo>
                  <a:lnTo>
                    <a:pt x="f11" y="f12"/>
                  </a:lnTo>
                  <a:lnTo>
                    <a:pt x="f5"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29">
              <a:extLst>
                <a:ext uri="{FF2B5EF4-FFF2-40B4-BE49-F238E27FC236}">
                  <a16:creationId xmlns:a16="http://schemas.microsoft.com/office/drawing/2014/main" id="{ED2E364A-52E5-B1B3-77E1-BDFE088CBDB6}"/>
                </a:ext>
              </a:extLst>
            </p:cNvPr>
            <p:cNvSpPr/>
            <p:nvPr/>
          </p:nvSpPr>
          <p:spPr>
            <a:xfrm>
              <a:off x="11565084" y="4883234"/>
              <a:ext cx="45527" cy="39200"/>
            </a:xfrm>
            <a:custGeom>
              <a:avLst/>
              <a:gdLst>
                <a:gd name="f0" fmla="val 10800000"/>
                <a:gd name="f1" fmla="val 5400000"/>
                <a:gd name="f2" fmla="val 180"/>
                <a:gd name="f3" fmla="val w"/>
                <a:gd name="f4" fmla="val h"/>
                <a:gd name="f5" fmla="val 0"/>
                <a:gd name="f6" fmla="val 45527"/>
                <a:gd name="f7" fmla="val 39200"/>
                <a:gd name="f8" fmla="val 32881"/>
                <a:gd name="f9" fmla="val 39201"/>
                <a:gd name="f10" fmla="val 45528"/>
                <a:gd name="f11" fmla="val 31614"/>
                <a:gd name="f12" fmla="val 40469"/>
                <a:gd name="f13" fmla="val 21497"/>
                <a:gd name="f14" fmla="+- 0 0 -90"/>
                <a:gd name="f15" fmla="*/ f3 1 45527"/>
                <a:gd name="f16" fmla="*/ f4 1 39200"/>
                <a:gd name="f17" fmla="val f5"/>
                <a:gd name="f18" fmla="val f6"/>
                <a:gd name="f19" fmla="val f7"/>
                <a:gd name="f20" fmla="*/ f14 f0 1"/>
                <a:gd name="f21" fmla="+- f19 0 f17"/>
                <a:gd name="f22" fmla="+- f18 0 f17"/>
                <a:gd name="f23" fmla="*/ f20 1 f2"/>
                <a:gd name="f24" fmla="*/ f22 1 45527"/>
                <a:gd name="f25" fmla="*/ f21 1 39200"/>
                <a:gd name="f26" fmla="*/ 32881 f22 1"/>
                <a:gd name="f27" fmla="*/ 39201 f21 1"/>
                <a:gd name="f28" fmla="*/ 45528 f22 1"/>
                <a:gd name="f29" fmla="*/ 31614 f21 1"/>
                <a:gd name="f30" fmla="*/ 40469 f22 1"/>
                <a:gd name="f31" fmla="*/ 0 f21 1"/>
                <a:gd name="f32" fmla="*/ 0 f22 1"/>
                <a:gd name="f33" fmla="*/ 21497 f21 1"/>
                <a:gd name="f34" fmla="+- f23 0 f1"/>
                <a:gd name="f35" fmla="*/ f26 1 45527"/>
                <a:gd name="f36" fmla="*/ f27 1 39200"/>
                <a:gd name="f37" fmla="*/ f28 1 45527"/>
                <a:gd name="f38" fmla="*/ f29 1 39200"/>
                <a:gd name="f39" fmla="*/ f30 1 45527"/>
                <a:gd name="f40" fmla="*/ f31 1 39200"/>
                <a:gd name="f41" fmla="*/ f32 1 45527"/>
                <a:gd name="f42" fmla="*/ f33 1 39200"/>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45527" h="39200">
                  <a:moveTo>
                    <a:pt x="f8" y="f9"/>
                  </a:moveTo>
                  <a:lnTo>
                    <a:pt x="f10" y="f11"/>
                  </a:lnTo>
                  <a:lnTo>
                    <a:pt x="f12" y="f5"/>
                  </a:lnTo>
                  <a:lnTo>
                    <a:pt x="f5" y="f13"/>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30">
              <a:extLst>
                <a:ext uri="{FF2B5EF4-FFF2-40B4-BE49-F238E27FC236}">
                  <a16:creationId xmlns:a16="http://schemas.microsoft.com/office/drawing/2014/main" id="{4CDFE34D-16A9-C4C1-23D5-7285AE18162F}"/>
                </a:ext>
              </a:extLst>
            </p:cNvPr>
            <p:cNvSpPr/>
            <p:nvPr/>
          </p:nvSpPr>
          <p:spPr>
            <a:xfrm>
              <a:off x="9755349" y="5349852"/>
              <a:ext cx="601976" cy="1107749"/>
            </a:xfrm>
            <a:custGeom>
              <a:avLst/>
              <a:gdLst>
                <a:gd name="f0" fmla="val 10800000"/>
                <a:gd name="f1" fmla="val 5400000"/>
                <a:gd name="f2" fmla="val 180"/>
                <a:gd name="f3" fmla="val w"/>
                <a:gd name="f4" fmla="val h"/>
                <a:gd name="f5" fmla="val 0"/>
                <a:gd name="f6" fmla="val 601978"/>
                <a:gd name="f7" fmla="val 1107751"/>
                <a:gd name="f8" fmla="val 427456"/>
                <a:gd name="f9" fmla="val 278202"/>
                <a:gd name="f10" fmla="val 182111"/>
                <a:gd name="f11" fmla="val 811845"/>
                <a:gd name="f12" fmla="val 601979"/>
                <a:gd name="f13" fmla="val 513453"/>
                <a:gd name="f14" fmla="val 686654"/>
                <a:gd name="f15" fmla="+- 0 0 -90"/>
                <a:gd name="f16" fmla="*/ f3 1 601978"/>
                <a:gd name="f17" fmla="*/ f4 1 1107751"/>
                <a:gd name="f18" fmla="val f5"/>
                <a:gd name="f19" fmla="val f6"/>
                <a:gd name="f20" fmla="val f7"/>
                <a:gd name="f21" fmla="*/ f15 f0 1"/>
                <a:gd name="f22" fmla="+- f20 0 f18"/>
                <a:gd name="f23" fmla="+- f19 0 f18"/>
                <a:gd name="f24" fmla="*/ f21 1 f2"/>
                <a:gd name="f25" fmla="*/ f23 1 601978"/>
                <a:gd name="f26" fmla="*/ f22 1 1107751"/>
                <a:gd name="f27" fmla="*/ 427456 f23 1"/>
                <a:gd name="f28" fmla="*/ 278202 f22 1"/>
                <a:gd name="f29" fmla="*/ 0 f23 1"/>
                <a:gd name="f30" fmla="*/ 0 f22 1"/>
                <a:gd name="f31" fmla="*/ 182111 f23 1"/>
                <a:gd name="f32" fmla="*/ 811845 f22 1"/>
                <a:gd name="f33" fmla="*/ 601979 f23 1"/>
                <a:gd name="f34" fmla="*/ 1107751 f22 1"/>
                <a:gd name="f35" fmla="*/ 513453 f23 1"/>
                <a:gd name="f36" fmla="*/ 686654 f22 1"/>
                <a:gd name="f37" fmla="+- f24 0 f1"/>
                <a:gd name="f38" fmla="*/ f27 1 601978"/>
                <a:gd name="f39" fmla="*/ f28 1 1107751"/>
                <a:gd name="f40" fmla="*/ f29 1 601978"/>
                <a:gd name="f41" fmla="*/ f30 1 1107751"/>
                <a:gd name="f42" fmla="*/ f31 1 601978"/>
                <a:gd name="f43" fmla="*/ f32 1 1107751"/>
                <a:gd name="f44" fmla="*/ f33 1 601978"/>
                <a:gd name="f45" fmla="*/ f34 1 1107751"/>
                <a:gd name="f46" fmla="*/ f35 1 601978"/>
                <a:gd name="f47" fmla="*/ f36 1 110775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Lst>
              <a:rect l="f62" t="f65" r="f63" b="f64"/>
              <a:pathLst>
                <a:path w="601978" h="1107751">
                  <a:moveTo>
                    <a:pt x="f8" y="f9"/>
                  </a:moveTo>
                  <a:lnTo>
                    <a:pt x="f5" y="f5"/>
                  </a:lnTo>
                  <a:lnTo>
                    <a:pt x="f10" y="f11"/>
                  </a:lnTo>
                  <a:lnTo>
                    <a:pt x="f12" y="f7"/>
                  </a:lnTo>
                  <a:lnTo>
                    <a:pt x="f13" y="f14"/>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31">
              <a:extLst>
                <a:ext uri="{FF2B5EF4-FFF2-40B4-BE49-F238E27FC236}">
                  <a16:creationId xmlns:a16="http://schemas.microsoft.com/office/drawing/2014/main" id="{F9DFAF6B-A8D8-7C05-2708-2F080994B3C6}"/>
                </a:ext>
              </a:extLst>
            </p:cNvPr>
            <p:cNvSpPr/>
            <p:nvPr/>
          </p:nvSpPr>
          <p:spPr>
            <a:xfrm>
              <a:off x="9829964" y="5193051"/>
              <a:ext cx="87261" cy="91046"/>
            </a:xfrm>
            <a:custGeom>
              <a:avLst/>
              <a:gdLst>
                <a:gd name="f0" fmla="val 10800000"/>
                <a:gd name="f1" fmla="val 5400000"/>
                <a:gd name="f2" fmla="val 180"/>
                <a:gd name="f3" fmla="val w"/>
                <a:gd name="f4" fmla="val h"/>
                <a:gd name="f5" fmla="val 0"/>
                <a:gd name="f6" fmla="val 87261"/>
                <a:gd name="f7" fmla="val 91047"/>
                <a:gd name="f8" fmla="val 18970"/>
                <a:gd name="f9" fmla="val 91048"/>
                <a:gd name="f10" fmla="val 87262"/>
                <a:gd name="f11" fmla="val 55640"/>
                <a:gd name="f12" fmla="+- 0 0 -90"/>
                <a:gd name="f13" fmla="*/ f3 1 87261"/>
                <a:gd name="f14" fmla="*/ f4 1 91047"/>
                <a:gd name="f15" fmla="val f5"/>
                <a:gd name="f16" fmla="val f6"/>
                <a:gd name="f17" fmla="val f7"/>
                <a:gd name="f18" fmla="*/ f12 f0 1"/>
                <a:gd name="f19" fmla="+- f17 0 f15"/>
                <a:gd name="f20" fmla="+- f16 0 f15"/>
                <a:gd name="f21" fmla="*/ f18 1 f2"/>
                <a:gd name="f22" fmla="*/ f20 1 87261"/>
                <a:gd name="f23" fmla="*/ f19 1 91047"/>
                <a:gd name="f24" fmla="*/ 0 f20 1"/>
                <a:gd name="f25" fmla="*/ 0 f19 1"/>
                <a:gd name="f26" fmla="*/ 18970 f20 1"/>
                <a:gd name="f27" fmla="*/ 91048 f19 1"/>
                <a:gd name="f28" fmla="*/ 87262 f20 1"/>
                <a:gd name="f29" fmla="*/ 55640 f19 1"/>
                <a:gd name="f30" fmla="+- f21 0 f1"/>
                <a:gd name="f31" fmla="*/ f24 1 87261"/>
                <a:gd name="f32" fmla="*/ f25 1 91047"/>
                <a:gd name="f33" fmla="*/ f26 1 87261"/>
                <a:gd name="f34" fmla="*/ f27 1 91047"/>
                <a:gd name="f35" fmla="*/ f28 1 87261"/>
                <a:gd name="f36" fmla="*/ f29 1 91047"/>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Lst>
              <a:rect l="f47" t="f50" r="f48" b="f49"/>
              <a:pathLst>
                <a:path w="87261" h="91047">
                  <a:moveTo>
                    <a:pt x="f5" y="f5"/>
                  </a:moveTo>
                  <a:lnTo>
                    <a:pt x="f8" y="f9"/>
                  </a:lnTo>
                  <a:lnTo>
                    <a:pt x="f10" y="f11"/>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32">
              <a:extLst>
                <a:ext uri="{FF2B5EF4-FFF2-40B4-BE49-F238E27FC236}">
                  <a16:creationId xmlns:a16="http://schemas.microsoft.com/office/drawing/2014/main" id="{053D372D-C397-5407-0016-C96C57DBCC34}"/>
                </a:ext>
              </a:extLst>
            </p:cNvPr>
            <p:cNvSpPr/>
            <p:nvPr/>
          </p:nvSpPr>
          <p:spPr>
            <a:xfrm>
              <a:off x="9231782" y="2481846"/>
              <a:ext cx="975052" cy="2761789"/>
            </a:xfrm>
            <a:custGeom>
              <a:avLst/>
              <a:gdLst>
                <a:gd name="f0" fmla="val 10800000"/>
                <a:gd name="f1" fmla="val 5400000"/>
                <a:gd name="f2" fmla="val 180"/>
                <a:gd name="f3" fmla="val w"/>
                <a:gd name="f4" fmla="val h"/>
                <a:gd name="f5" fmla="val 0"/>
                <a:gd name="f6" fmla="val 975054"/>
                <a:gd name="f7" fmla="val 2761790"/>
                <a:gd name="f8" fmla="val 748680"/>
                <a:gd name="f9" fmla="val 2735235"/>
                <a:gd name="f10" fmla="val 2621425"/>
                <a:gd name="f11" fmla="val 938379"/>
                <a:gd name="f12" fmla="val 2439329"/>
                <a:gd name="f13" fmla="val 700623"/>
                <a:gd name="f14" fmla="val 2296434"/>
                <a:gd name="f15" fmla="val 232698"/>
                <a:gd name="f16" fmla="val 101164"/>
                <a:gd name="f17" fmla="val 541275"/>
                <a:gd name="f18" fmla="val 2449445"/>
                <a:gd name="f19" fmla="val 548863"/>
                <a:gd name="f20" fmla="val 2483588"/>
                <a:gd name="f21" fmla="val 594391"/>
                <a:gd name="f22" fmla="val 2698563"/>
                <a:gd name="f23" fmla="val 695564"/>
                <a:gd name="f24" fmla="val 2761791"/>
                <a:gd name="f25" fmla="+- 0 0 -90"/>
                <a:gd name="f26" fmla="*/ f3 1 975054"/>
                <a:gd name="f27" fmla="*/ f4 1 2761790"/>
                <a:gd name="f28" fmla="val f5"/>
                <a:gd name="f29" fmla="val f6"/>
                <a:gd name="f30" fmla="val f7"/>
                <a:gd name="f31" fmla="*/ f25 f0 1"/>
                <a:gd name="f32" fmla="+- f30 0 f28"/>
                <a:gd name="f33" fmla="+- f29 0 f28"/>
                <a:gd name="f34" fmla="*/ f31 1 f2"/>
                <a:gd name="f35" fmla="*/ f33 1 975054"/>
                <a:gd name="f36" fmla="*/ f32 1 2761790"/>
                <a:gd name="f37" fmla="*/ 748680 f33 1"/>
                <a:gd name="f38" fmla="*/ 2735235 f32 1"/>
                <a:gd name="f39" fmla="*/ 975054 f33 1"/>
                <a:gd name="f40" fmla="*/ 2621425 f32 1"/>
                <a:gd name="f41" fmla="*/ 938379 f33 1"/>
                <a:gd name="f42" fmla="*/ 2439329 f32 1"/>
                <a:gd name="f43" fmla="*/ 700623 f33 1"/>
                <a:gd name="f44" fmla="*/ 2296434 f32 1"/>
                <a:gd name="f45" fmla="*/ 232698 f33 1"/>
                <a:gd name="f46" fmla="*/ 101164 f32 1"/>
                <a:gd name="f47" fmla="*/ 0 f33 1"/>
                <a:gd name="f48" fmla="*/ 0 f32 1"/>
                <a:gd name="f49" fmla="*/ 541275 f33 1"/>
                <a:gd name="f50" fmla="*/ 2449445 f32 1"/>
                <a:gd name="f51" fmla="*/ 548863 f33 1"/>
                <a:gd name="f52" fmla="*/ 2483588 f32 1"/>
                <a:gd name="f53" fmla="*/ 594391 f33 1"/>
                <a:gd name="f54" fmla="*/ 2698563 f32 1"/>
                <a:gd name="f55" fmla="*/ 695564 f33 1"/>
                <a:gd name="f56" fmla="*/ 2761791 f32 1"/>
                <a:gd name="f57" fmla="+- f34 0 f1"/>
                <a:gd name="f58" fmla="*/ f37 1 975054"/>
                <a:gd name="f59" fmla="*/ f38 1 2761790"/>
                <a:gd name="f60" fmla="*/ f39 1 975054"/>
                <a:gd name="f61" fmla="*/ f40 1 2761790"/>
                <a:gd name="f62" fmla="*/ f41 1 975054"/>
                <a:gd name="f63" fmla="*/ f42 1 2761790"/>
                <a:gd name="f64" fmla="*/ f43 1 975054"/>
                <a:gd name="f65" fmla="*/ f44 1 2761790"/>
                <a:gd name="f66" fmla="*/ f45 1 975054"/>
                <a:gd name="f67" fmla="*/ f46 1 2761790"/>
                <a:gd name="f68" fmla="*/ f47 1 975054"/>
                <a:gd name="f69" fmla="*/ f48 1 2761790"/>
                <a:gd name="f70" fmla="*/ f49 1 975054"/>
                <a:gd name="f71" fmla="*/ f50 1 2761790"/>
                <a:gd name="f72" fmla="*/ f51 1 975054"/>
                <a:gd name="f73" fmla="*/ f52 1 2761790"/>
                <a:gd name="f74" fmla="*/ f53 1 975054"/>
                <a:gd name="f75" fmla="*/ f54 1 2761790"/>
                <a:gd name="f76" fmla="*/ f55 1 975054"/>
                <a:gd name="f77" fmla="*/ f56 1 2761790"/>
                <a:gd name="f78" fmla="*/ f28 1 f35"/>
                <a:gd name="f79" fmla="*/ f29 1 f35"/>
                <a:gd name="f80" fmla="*/ f28 1 f36"/>
                <a:gd name="f81" fmla="*/ f30 1 f36"/>
                <a:gd name="f82" fmla="*/ f58 1 f35"/>
                <a:gd name="f83" fmla="*/ f59 1 f36"/>
                <a:gd name="f84" fmla="*/ f60 1 f35"/>
                <a:gd name="f85" fmla="*/ f61 1 f36"/>
                <a:gd name="f86" fmla="*/ f62 1 f35"/>
                <a:gd name="f87" fmla="*/ f63 1 f36"/>
                <a:gd name="f88" fmla="*/ f64 1 f35"/>
                <a:gd name="f89" fmla="*/ f65 1 f36"/>
                <a:gd name="f90" fmla="*/ f66 1 f35"/>
                <a:gd name="f91" fmla="*/ f67 1 f36"/>
                <a:gd name="f92" fmla="*/ f68 1 f35"/>
                <a:gd name="f93" fmla="*/ f69 1 f36"/>
                <a:gd name="f94" fmla="*/ f70 1 f35"/>
                <a:gd name="f95" fmla="*/ f71 1 f36"/>
                <a:gd name="f96" fmla="*/ f72 1 f35"/>
                <a:gd name="f97" fmla="*/ f73 1 f36"/>
                <a:gd name="f98" fmla="*/ f74 1 f35"/>
                <a:gd name="f99" fmla="*/ f75 1 f36"/>
                <a:gd name="f100" fmla="*/ f76 1 f35"/>
                <a:gd name="f101" fmla="*/ f77 1 f36"/>
                <a:gd name="f102" fmla="*/ f78 f26 1"/>
                <a:gd name="f103" fmla="*/ f79 f26 1"/>
                <a:gd name="f104" fmla="*/ f81 f27 1"/>
                <a:gd name="f105" fmla="*/ f80 f27 1"/>
                <a:gd name="f106" fmla="*/ f82 f26 1"/>
                <a:gd name="f107" fmla="*/ f83 f27 1"/>
                <a:gd name="f108" fmla="*/ f84 f26 1"/>
                <a:gd name="f109" fmla="*/ f85 f27 1"/>
                <a:gd name="f110" fmla="*/ f86 f26 1"/>
                <a:gd name="f111" fmla="*/ f87 f27 1"/>
                <a:gd name="f112" fmla="*/ f88 f26 1"/>
                <a:gd name="f113" fmla="*/ f89 f27 1"/>
                <a:gd name="f114" fmla="*/ f90 f26 1"/>
                <a:gd name="f115" fmla="*/ f91 f27 1"/>
                <a:gd name="f116" fmla="*/ f92 f26 1"/>
                <a:gd name="f117" fmla="*/ f93 f27 1"/>
                <a:gd name="f118" fmla="*/ f94 f26 1"/>
                <a:gd name="f119" fmla="*/ f95 f27 1"/>
                <a:gd name="f120" fmla="*/ f96 f26 1"/>
                <a:gd name="f121" fmla="*/ f97 f27 1"/>
                <a:gd name="f122" fmla="*/ f98 f26 1"/>
                <a:gd name="f123" fmla="*/ f99 f27 1"/>
                <a:gd name="f124" fmla="*/ f100 f26 1"/>
                <a:gd name="f125" fmla="*/ f101 f27 1"/>
              </a:gdLst>
              <a:ahLst/>
              <a:cxnLst>
                <a:cxn ang="3cd4">
                  <a:pos x="hc" y="t"/>
                </a:cxn>
                <a:cxn ang="0">
                  <a:pos x="r" y="vc"/>
                </a:cxn>
                <a:cxn ang="cd4">
                  <a:pos x="hc" y="b"/>
                </a:cxn>
                <a:cxn ang="cd2">
                  <a:pos x="l" y="vc"/>
                </a:cxn>
                <a:cxn ang="f57">
                  <a:pos x="f106" y="f107"/>
                </a:cxn>
                <a:cxn ang="f57">
                  <a:pos x="f108" y="f109"/>
                </a:cxn>
                <a:cxn ang="f57">
                  <a:pos x="f110" y="f111"/>
                </a:cxn>
                <a:cxn ang="f57">
                  <a:pos x="f112" y="f113"/>
                </a:cxn>
                <a:cxn ang="f57">
                  <a:pos x="f112" y="f113"/>
                </a:cxn>
                <a:cxn ang="f57">
                  <a:pos x="f112" y="f113"/>
                </a:cxn>
                <a:cxn ang="f57">
                  <a:pos x="f112" y="f113"/>
                </a:cxn>
                <a:cxn ang="f57">
                  <a:pos x="f112" y="f113"/>
                </a:cxn>
                <a:cxn ang="f57">
                  <a:pos x="f112" y="f113"/>
                </a:cxn>
                <a:cxn ang="f57">
                  <a:pos x="f112" y="f113"/>
                </a:cxn>
                <a:cxn ang="f57">
                  <a:pos x="f112" y="f113"/>
                </a:cxn>
                <a:cxn ang="f57">
                  <a:pos x="f112" y="f113"/>
                </a:cxn>
                <a:cxn ang="f57">
                  <a:pos x="f112" y="f113"/>
                </a:cxn>
                <a:cxn ang="f57">
                  <a:pos x="f114" y="f115"/>
                </a:cxn>
                <a:cxn ang="f57">
                  <a:pos x="f116" y="f117"/>
                </a:cxn>
                <a:cxn ang="f57">
                  <a:pos x="f118" y="f119"/>
                </a:cxn>
                <a:cxn ang="f57">
                  <a:pos x="f120" y="f121"/>
                </a:cxn>
                <a:cxn ang="f57">
                  <a:pos x="f122" y="f123"/>
                </a:cxn>
                <a:cxn ang="f57">
                  <a:pos x="f124" y="f125"/>
                </a:cxn>
                <a:cxn ang="f57">
                  <a:pos x="f106" y="f107"/>
                </a:cxn>
              </a:cxnLst>
              <a:rect l="f102" t="f105" r="f103" b="f104"/>
              <a:pathLst>
                <a:path w="975054" h="2761790">
                  <a:moveTo>
                    <a:pt x="f8" y="f9"/>
                  </a:moveTo>
                  <a:lnTo>
                    <a:pt x="f6" y="f10"/>
                  </a:lnTo>
                  <a:lnTo>
                    <a:pt x="f11" y="f12"/>
                  </a:lnTo>
                  <a:lnTo>
                    <a:pt x="f13" y="f14"/>
                  </a:lnTo>
                  <a:lnTo>
                    <a:pt x="f13" y="f14"/>
                  </a:lnTo>
                  <a:lnTo>
                    <a:pt x="f13" y="f14"/>
                  </a:lnTo>
                  <a:lnTo>
                    <a:pt x="f13" y="f14"/>
                  </a:lnTo>
                  <a:lnTo>
                    <a:pt x="f13" y="f14"/>
                  </a:lnTo>
                  <a:lnTo>
                    <a:pt x="f13" y="f14"/>
                  </a:lnTo>
                  <a:lnTo>
                    <a:pt x="f13" y="f14"/>
                  </a:lnTo>
                  <a:lnTo>
                    <a:pt x="f13" y="f14"/>
                  </a:lnTo>
                  <a:lnTo>
                    <a:pt x="f13" y="f14"/>
                  </a:lnTo>
                  <a:lnTo>
                    <a:pt x="f13" y="f14"/>
                  </a:lnTo>
                  <a:lnTo>
                    <a:pt x="f15" y="f16"/>
                  </a:lnTo>
                  <a:lnTo>
                    <a:pt x="f5" y="f5"/>
                  </a:lnTo>
                  <a:lnTo>
                    <a:pt x="f17" y="f18"/>
                  </a:lnTo>
                  <a:lnTo>
                    <a:pt x="f19" y="f20"/>
                  </a:lnTo>
                  <a:lnTo>
                    <a:pt x="f21" y="f22"/>
                  </a:lnTo>
                  <a:lnTo>
                    <a:pt x="f23" y="f24"/>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33">
              <a:extLst>
                <a:ext uri="{FF2B5EF4-FFF2-40B4-BE49-F238E27FC236}">
                  <a16:creationId xmlns:a16="http://schemas.microsoft.com/office/drawing/2014/main" id="{D8EA65C9-B5C4-7F16-B8F2-00F689385E1C}"/>
                </a:ext>
              </a:extLst>
            </p:cNvPr>
            <p:cNvSpPr/>
            <p:nvPr/>
          </p:nvSpPr>
          <p:spPr>
            <a:xfrm>
              <a:off x="10179009" y="4856680"/>
              <a:ext cx="165670" cy="242791"/>
            </a:xfrm>
            <a:custGeom>
              <a:avLst/>
              <a:gdLst>
                <a:gd name="f0" fmla="val 10800000"/>
                <a:gd name="f1" fmla="val 5400000"/>
                <a:gd name="f2" fmla="val 180"/>
                <a:gd name="f3" fmla="val w"/>
                <a:gd name="f4" fmla="val h"/>
                <a:gd name="f5" fmla="val 0"/>
                <a:gd name="f6" fmla="val 165670"/>
                <a:gd name="f7" fmla="val 242794"/>
                <a:gd name="f8" fmla="val 130260"/>
                <a:gd name="f9" fmla="val 64492"/>
                <a:gd name="f10" fmla="val 36675"/>
                <a:gd name="f11" fmla="val 242795"/>
                <a:gd name="f12" fmla="val 165671"/>
                <a:gd name="f13" fmla="val 177038"/>
                <a:gd name="f14" fmla="+- 0 0 -90"/>
                <a:gd name="f15" fmla="*/ f3 1 165670"/>
                <a:gd name="f16" fmla="*/ f4 1 242794"/>
                <a:gd name="f17" fmla="val f5"/>
                <a:gd name="f18" fmla="val f6"/>
                <a:gd name="f19" fmla="val f7"/>
                <a:gd name="f20" fmla="*/ f14 f0 1"/>
                <a:gd name="f21" fmla="+- f19 0 f17"/>
                <a:gd name="f22" fmla="+- f18 0 f17"/>
                <a:gd name="f23" fmla="*/ f20 1 f2"/>
                <a:gd name="f24" fmla="*/ f22 1 165670"/>
                <a:gd name="f25" fmla="*/ f21 1 242794"/>
                <a:gd name="f26" fmla="*/ 130260 f22 1"/>
                <a:gd name="f27" fmla="*/ 0 f21 1"/>
                <a:gd name="f28" fmla="*/ 0 f22 1"/>
                <a:gd name="f29" fmla="*/ 64492 f21 1"/>
                <a:gd name="f30" fmla="*/ 36675 f22 1"/>
                <a:gd name="f31" fmla="*/ 242795 f21 1"/>
                <a:gd name="f32" fmla="*/ 165671 f22 1"/>
                <a:gd name="f33" fmla="*/ 177038 f21 1"/>
                <a:gd name="f34" fmla="+- f23 0 f1"/>
                <a:gd name="f35" fmla="*/ f26 1 165670"/>
                <a:gd name="f36" fmla="*/ f27 1 242794"/>
                <a:gd name="f37" fmla="*/ f28 1 165670"/>
                <a:gd name="f38" fmla="*/ f29 1 242794"/>
                <a:gd name="f39" fmla="*/ f30 1 165670"/>
                <a:gd name="f40" fmla="*/ f31 1 242794"/>
                <a:gd name="f41" fmla="*/ f32 1 165670"/>
                <a:gd name="f42" fmla="*/ f33 1 242794"/>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165670" h="242794">
                  <a:moveTo>
                    <a:pt x="f8" y="f5"/>
                  </a:moveTo>
                  <a:lnTo>
                    <a:pt x="f5" y="f9"/>
                  </a:lnTo>
                  <a:lnTo>
                    <a:pt x="f10" y="f11"/>
                  </a:lnTo>
                  <a:lnTo>
                    <a:pt x="f12" y="f13"/>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34">
              <a:extLst>
                <a:ext uri="{FF2B5EF4-FFF2-40B4-BE49-F238E27FC236}">
                  <a16:creationId xmlns:a16="http://schemas.microsoft.com/office/drawing/2014/main" id="{FCA6D949-2CD7-102E-C9E0-E998462E16A1}"/>
                </a:ext>
              </a:extLst>
            </p:cNvPr>
            <p:cNvSpPr/>
            <p:nvPr/>
          </p:nvSpPr>
          <p:spPr>
            <a:xfrm>
              <a:off x="9945050" y="4608822"/>
              <a:ext cx="766386" cy="345222"/>
            </a:xfrm>
            <a:custGeom>
              <a:avLst/>
              <a:gdLst>
                <a:gd name="f0" fmla="val 10800000"/>
                <a:gd name="f1" fmla="val 5400000"/>
                <a:gd name="f2" fmla="val 180"/>
                <a:gd name="f3" fmla="val w"/>
                <a:gd name="f4" fmla="val h"/>
                <a:gd name="f5" fmla="val 0"/>
                <a:gd name="f6" fmla="val 766384"/>
                <a:gd name="f7" fmla="val 345223"/>
                <a:gd name="f8" fmla="val 366752"/>
                <a:gd name="f9" fmla="val 236472"/>
                <a:gd name="f10" fmla="val 369281"/>
                <a:gd name="f11" fmla="val 370546"/>
                <a:gd name="f12" fmla="val 557716"/>
                <a:gd name="f13" fmla="val 345224"/>
                <a:gd name="f14" fmla="val 766385"/>
                <a:gd name="f15" fmla="val 240266"/>
                <a:gd name="f16" fmla="val 343988"/>
                <a:gd name="f17" fmla="val 165657"/>
                <a:gd name="f18" fmla="val 230168"/>
                <a:gd name="f19" fmla="val 303493"/>
                <a:gd name="f20" fmla="+- 0 0 -90"/>
                <a:gd name="f21" fmla="*/ f3 1 766384"/>
                <a:gd name="f22" fmla="*/ f4 1 345223"/>
                <a:gd name="f23" fmla="val f5"/>
                <a:gd name="f24" fmla="val f6"/>
                <a:gd name="f25" fmla="val f7"/>
                <a:gd name="f26" fmla="*/ f20 f0 1"/>
                <a:gd name="f27" fmla="+- f25 0 f23"/>
                <a:gd name="f28" fmla="+- f24 0 f23"/>
                <a:gd name="f29" fmla="*/ f26 1 f2"/>
                <a:gd name="f30" fmla="*/ f28 1 766384"/>
                <a:gd name="f31" fmla="*/ f27 1 345223"/>
                <a:gd name="f32" fmla="*/ 366752 f28 1"/>
                <a:gd name="f33" fmla="*/ 236472 f27 1"/>
                <a:gd name="f34" fmla="*/ 369281 f28 1"/>
                <a:gd name="f35" fmla="*/ 370546 f28 1"/>
                <a:gd name="f36" fmla="*/ 557716 f28 1"/>
                <a:gd name="f37" fmla="*/ 345224 f27 1"/>
                <a:gd name="f38" fmla="*/ 766385 f28 1"/>
                <a:gd name="f39" fmla="*/ 240266 f27 1"/>
                <a:gd name="f40" fmla="*/ 343988 f28 1"/>
                <a:gd name="f41" fmla="*/ 0 f27 1"/>
                <a:gd name="f42" fmla="*/ 0 f28 1"/>
                <a:gd name="f43" fmla="*/ 165657 f27 1"/>
                <a:gd name="f44" fmla="*/ 230168 f28 1"/>
                <a:gd name="f45" fmla="*/ 303493 f27 1"/>
                <a:gd name="f46" fmla="+- f29 0 f1"/>
                <a:gd name="f47" fmla="*/ f32 1 766384"/>
                <a:gd name="f48" fmla="*/ f33 1 345223"/>
                <a:gd name="f49" fmla="*/ f34 1 766384"/>
                <a:gd name="f50" fmla="*/ f35 1 766384"/>
                <a:gd name="f51" fmla="*/ f36 1 766384"/>
                <a:gd name="f52" fmla="*/ f37 1 345223"/>
                <a:gd name="f53" fmla="*/ f38 1 766384"/>
                <a:gd name="f54" fmla="*/ f39 1 345223"/>
                <a:gd name="f55" fmla="*/ f40 1 766384"/>
                <a:gd name="f56" fmla="*/ f41 1 345223"/>
                <a:gd name="f57" fmla="*/ f42 1 766384"/>
                <a:gd name="f58" fmla="*/ f43 1 345223"/>
                <a:gd name="f59" fmla="*/ f44 1 766384"/>
                <a:gd name="f60" fmla="*/ f45 1 345223"/>
                <a:gd name="f61" fmla="*/ f23 1 f30"/>
                <a:gd name="f62" fmla="*/ f24 1 f30"/>
                <a:gd name="f63" fmla="*/ f23 1 f31"/>
                <a:gd name="f64" fmla="*/ f25 1 f31"/>
                <a:gd name="f65" fmla="*/ f47 1 f30"/>
                <a:gd name="f66" fmla="*/ f48 1 f31"/>
                <a:gd name="f67" fmla="*/ f49 1 f30"/>
                <a:gd name="f68" fmla="*/ f50 1 f30"/>
                <a:gd name="f69" fmla="*/ f51 1 f30"/>
                <a:gd name="f70" fmla="*/ f52 1 f31"/>
                <a:gd name="f71" fmla="*/ f53 1 f30"/>
                <a:gd name="f72" fmla="*/ f54 1 f31"/>
                <a:gd name="f73" fmla="*/ f55 1 f30"/>
                <a:gd name="f74" fmla="*/ f56 1 f31"/>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1 1"/>
                <a:gd name="f87" fmla="*/ f69 f21 1"/>
                <a:gd name="f88" fmla="*/ f70 f22 1"/>
                <a:gd name="f89" fmla="*/ f71 f21 1"/>
                <a:gd name="f90" fmla="*/ f72 f22 1"/>
                <a:gd name="f91" fmla="*/ f73 f21 1"/>
                <a:gd name="f92" fmla="*/ f74 f22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4"/>
                </a:cxn>
                <a:cxn ang="f46">
                  <a:pos x="f86" y="f84"/>
                </a:cxn>
                <a:cxn ang="f46">
                  <a:pos x="f86" y="f84"/>
                </a:cxn>
                <a:cxn ang="f46">
                  <a:pos x="f87" y="f88"/>
                </a:cxn>
                <a:cxn ang="f46">
                  <a:pos x="f89" y="f90"/>
                </a:cxn>
                <a:cxn ang="f46">
                  <a:pos x="f91" y="f92"/>
                </a:cxn>
                <a:cxn ang="f46">
                  <a:pos x="f93" y="f94"/>
                </a:cxn>
                <a:cxn ang="f46">
                  <a:pos x="f95" y="f96"/>
                </a:cxn>
                <a:cxn ang="f46">
                  <a:pos x="f83" y="f84"/>
                </a:cxn>
                <a:cxn ang="f46">
                  <a:pos x="f83" y="f84"/>
                </a:cxn>
              </a:cxnLst>
              <a:rect l="f79" t="f82" r="f80" b="f81"/>
              <a:pathLst>
                <a:path w="766384" h="345223">
                  <a:moveTo>
                    <a:pt x="f8" y="f9"/>
                  </a:moveTo>
                  <a:lnTo>
                    <a:pt x="f10" y="f9"/>
                  </a:lnTo>
                  <a:lnTo>
                    <a:pt x="f11" y="f9"/>
                  </a:lnTo>
                  <a:lnTo>
                    <a:pt x="f11" y="f9"/>
                  </a:lnTo>
                  <a:lnTo>
                    <a:pt x="f12" y="f13"/>
                  </a:lnTo>
                  <a:lnTo>
                    <a:pt x="f14" y="f15"/>
                  </a:lnTo>
                  <a:lnTo>
                    <a:pt x="f16" y="f5"/>
                  </a:lnTo>
                  <a:lnTo>
                    <a:pt x="f5" y="f17"/>
                  </a:lnTo>
                  <a:lnTo>
                    <a:pt x="f18" y="f19"/>
                  </a:lnTo>
                  <a:lnTo>
                    <a:pt x="f8" y="f9"/>
                  </a:lnTo>
                  <a:lnTo>
                    <a:pt x="f8" y="f9"/>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35">
              <a:extLst>
                <a:ext uri="{FF2B5EF4-FFF2-40B4-BE49-F238E27FC236}">
                  <a16:creationId xmlns:a16="http://schemas.microsoft.com/office/drawing/2014/main" id="{70332ECC-2115-E830-9649-42D74992DC3B}"/>
                </a:ext>
              </a:extLst>
            </p:cNvPr>
            <p:cNvSpPr/>
            <p:nvPr/>
          </p:nvSpPr>
          <p:spPr>
            <a:xfrm>
              <a:off x="10319388" y="4859203"/>
              <a:ext cx="171989" cy="170718"/>
            </a:xfrm>
            <a:custGeom>
              <a:avLst/>
              <a:gdLst>
                <a:gd name="f0" fmla="val 10800000"/>
                <a:gd name="f1" fmla="val 5400000"/>
                <a:gd name="f2" fmla="val 180"/>
                <a:gd name="f3" fmla="val w"/>
                <a:gd name="f4" fmla="val h"/>
                <a:gd name="f5" fmla="val 0"/>
                <a:gd name="f6" fmla="val 171994"/>
                <a:gd name="f7" fmla="val 170715"/>
                <a:gd name="f8" fmla="val 34146"/>
                <a:gd name="f9" fmla="val 101164"/>
                <a:gd name="f10" fmla="+- 0 0 -90"/>
                <a:gd name="f11" fmla="*/ f3 1 171994"/>
                <a:gd name="f12" fmla="*/ f4 1 170715"/>
                <a:gd name="f13" fmla="val f5"/>
                <a:gd name="f14" fmla="val f6"/>
                <a:gd name="f15" fmla="val f7"/>
                <a:gd name="f16" fmla="*/ f10 f0 1"/>
                <a:gd name="f17" fmla="+- f15 0 f13"/>
                <a:gd name="f18" fmla="+- f14 0 f13"/>
                <a:gd name="f19" fmla="*/ f16 1 f2"/>
                <a:gd name="f20" fmla="*/ f18 1 171994"/>
                <a:gd name="f21" fmla="*/ f17 1 170715"/>
                <a:gd name="f22" fmla="*/ 34146 f18 1"/>
                <a:gd name="f23" fmla="*/ 170715 f17 1"/>
                <a:gd name="f24" fmla="*/ 171994 f18 1"/>
                <a:gd name="f25" fmla="*/ 101164 f17 1"/>
                <a:gd name="f26" fmla="*/ 0 f18 1"/>
                <a:gd name="f27" fmla="*/ 0 f17 1"/>
                <a:gd name="f28" fmla="+- f19 0 f1"/>
                <a:gd name="f29" fmla="*/ f22 1 171994"/>
                <a:gd name="f30" fmla="*/ f23 1 170715"/>
                <a:gd name="f31" fmla="*/ f24 1 171994"/>
                <a:gd name="f32" fmla="*/ f25 1 170715"/>
                <a:gd name="f33" fmla="*/ f26 1 171994"/>
                <a:gd name="f34" fmla="*/ f27 1 170715"/>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Lst>
              <a:rect l="f45" t="f48" r="f46" b="f47"/>
              <a:pathLst>
                <a:path w="171994" h="170715">
                  <a:moveTo>
                    <a:pt x="f8" y="f7"/>
                  </a:moveTo>
                  <a:lnTo>
                    <a:pt x="f6" y="f9"/>
                  </a:lnTo>
                  <a:lnTo>
                    <a:pt x="f5" y="f5"/>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36">
              <a:extLst>
                <a:ext uri="{FF2B5EF4-FFF2-40B4-BE49-F238E27FC236}">
                  <a16:creationId xmlns:a16="http://schemas.microsoft.com/office/drawing/2014/main" id="{447AF864-CCA7-E233-1F25-9C7C3234D42F}"/>
                </a:ext>
              </a:extLst>
            </p:cNvPr>
            <p:cNvSpPr/>
            <p:nvPr/>
          </p:nvSpPr>
          <p:spPr>
            <a:xfrm>
              <a:off x="9757882" y="5227195"/>
              <a:ext cx="657627" cy="393274"/>
            </a:xfrm>
            <a:custGeom>
              <a:avLst/>
              <a:gdLst>
                <a:gd name="f0" fmla="val 10800000"/>
                <a:gd name="f1" fmla="val 5400000"/>
                <a:gd name="f2" fmla="val 180"/>
                <a:gd name="f3" fmla="val w"/>
                <a:gd name="f4" fmla="val h"/>
                <a:gd name="f5" fmla="val 0"/>
                <a:gd name="f6" fmla="val 657624"/>
                <a:gd name="f7" fmla="val 393277"/>
                <a:gd name="f8" fmla="val 273144"/>
                <a:gd name="f9" fmla="val 223845"/>
                <a:gd name="f10" fmla="val 171994"/>
                <a:gd name="f11" fmla="val 26556"/>
                <a:gd name="f12" fmla="val 91056"/>
                <a:gd name="f13" fmla="val 67022"/>
                <a:gd name="f14" fmla="val 113810"/>
                <a:gd name="f15" fmla="val 428720"/>
                <a:gd name="f16" fmla="+- 0 0 -90"/>
                <a:gd name="f17" fmla="*/ f3 1 657624"/>
                <a:gd name="f18" fmla="*/ f4 1 393277"/>
                <a:gd name="f19" fmla="val f5"/>
                <a:gd name="f20" fmla="val f6"/>
                <a:gd name="f21" fmla="val f7"/>
                <a:gd name="f22" fmla="*/ f16 f0 1"/>
                <a:gd name="f23" fmla="+- f21 0 f19"/>
                <a:gd name="f24" fmla="+- f20 0 f19"/>
                <a:gd name="f25" fmla="*/ f22 1 f2"/>
                <a:gd name="f26" fmla="*/ f24 1 657624"/>
                <a:gd name="f27" fmla="*/ f23 1 393277"/>
                <a:gd name="f28" fmla="*/ 657624 f24 1"/>
                <a:gd name="f29" fmla="*/ 273144 f23 1"/>
                <a:gd name="f30" fmla="*/ 223845 f24 1"/>
                <a:gd name="f31" fmla="*/ 0 f23 1"/>
                <a:gd name="f32" fmla="*/ 171994 f24 1"/>
                <a:gd name="f33" fmla="*/ 26556 f23 1"/>
                <a:gd name="f34" fmla="*/ 91056 f24 1"/>
                <a:gd name="f35" fmla="*/ 67022 f23 1"/>
                <a:gd name="f36" fmla="*/ 0 f24 1"/>
                <a:gd name="f37" fmla="*/ 113810 f23 1"/>
                <a:gd name="f38" fmla="*/ 428720 f24 1"/>
                <a:gd name="f39" fmla="*/ 393277 f23 1"/>
                <a:gd name="f40" fmla="+- f25 0 f1"/>
                <a:gd name="f41" fmla="*/ f28 1 657624"/>
                <a:gd name="f42" fmla="*/ f29 1 393277"/>
                <a:gd name="f43" fmla="*/ f30 1 657624"/>
                <a:gd name="f44" fmla="*/ f31 1 393277"/>
                <a:gd name="f45" fmla="*/ f32 1 657624"/>
                <a:gd name="f46" fmla="*/ f33 1 393277"/>
                <a:gd name="f47" fmla="*/ f34 1 657624"/>
                <a:gd name="f48" fmla="*/ f35 1 393277"/>
                <a:gd name="f49" fmla="*/ f36 1 657624"/>
                <a:gd name="f50" fmla="*/ f37 1 393277"/>
                <a:gd name="f51" fmla="*/ f38 1 657624"/>
                <a:gd name="f52" fmla="*/ f39 1 393277"/>
                <a:gd name="f53" fmla="*/ f19 1 f26"/>
                <a:gd name="f54" fmla="*/ f20 1 f26"/>
                <a:gd name="f55" fmla="*/ f19 1 f27"/>
                <a:gd name="f56" fmla="*/ f21 1 f27"/>
                <a:gd name="f57" fmla="*/ f41 1 f26"/>
                <a:gd name="f58" fmla="*/ f42 1 f27"/>
                <a:gd name="f59" fmla="*/ f43 1 f26"/>
                <a:gd name="f60" fmla="*/ f44 1 f27"/>
                <a:gd name="f61" fmla="*/ f45 1 f26"/>
                <a:gd name="f62" fmla="*/ f46 1 f27"/>
                <a:gd name="f63" fmla="*/ f47 1 f26"/>
                <a:gd name="f64" fmla="*/ f48 1 f27"/>
                <a:gd name="f65" fmla="*/ f49 1 f26"/>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7 1"/>
                <a:gd name="f78" fmla="*/ f62 f18 1"/>
                <a:gd name="f79" fmla="*/ f63 f17 1"/>
                <a:gd name="f80" fmla="*/ f64 f18 1"/>
                <a:gd name="f81" fmla="*/ f65 f17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7" y="f78"/>
                </a:cxn>
                <a:cxn ang="f40">
                  <a:pos x="f79" y="f80"/>
                </a:cxn>
                <a:cxn ang="f40">
                  <a:pos x="f81" y="f82"/>
                </a:cxn>
                <a:cxn ang="f40">
                  <a:pos x="f83" y="f84"/>
                </a:cxn>
              </a:cxnLst>
              <a:rect l="f69" t="f72" r="f70" b="f71"/>
              <a:pathLst>
                <a:path w="657624" h="393277">
                  <a:moveTo>
                    <a:pt x="f6" y="f8"/>
                  </a:moveTo>
                  <a:lnTo>
                    <a:pt x="f9" y="f5"/>
                  </a:lnTo>
                  <a:lnTo>
                    <a:pt x="f10" y="f11"/>
                  </a:lnTo>
                  <a:lnTo>
                    <a:pt x="f12" y="f13"/>
                  </a:lnTo>
                  <a:lnTo>
                    <a:pt x="f5" y="f14"/>
                  </a:lnTo>
                  <a:lnTo>
                    <a:pt x="f1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37">
              <a:extLst>
                <a:ext uri="{FF2B5EF4-FFF2-40B4-BE49-F238E27FC236}">
                  <a16:creationId xmlns:a16="http://schemas.microsoft.com/office/drawing/2014/main" id="{CB128966-67CA-9760-A515-C8C6366D71D6}"/>
                </a:ext>
              </a:extLst>
            </p:cNvPr>
            <p:cNvSpPr/>
            <p:nvPr/>
          </p:nvSpPr>
          <p:spPr>
            <a:xfrm>
              <a:off x="10276392" y="5506663"/>
              <a:ext cx="975052" cy="956005"/>
            </a:xfrm>
            <a:custGeom>
              <a:avLst/>
              <a:gdLst>
                <a:gd name="f0" fmla="val 10800000"/>
                <a:gd name="f1" fmla="val 5400000"/>
                <a:gd name="f2" fmla="val 180"/>
                <a:gd name="f3" fmla="val w"/>
                <a:gd name="f4" fmla="val h"/>
                <a:gd name="f5" fmla="val 0"/>
                <a:gd name="f6" fmla="val 975054"/>
                <a:gd name="f7" fmla="val 956004"/>
                <a:gd name="f8" fmla="val 327547"/>
                <a:gd name="f9" fmla="val 362928"/>
                <a:gd name="f10" fmla="val 360398"/>
                <a:gd name="f11" fmla="val 359134"/>
                <a:gd name="f12" fmla="val 328812"/>
                <a:gd name="f13" fmla="val 5058"/>
                <a:gd name="f14" fmla="val 973790"/>
                <a:gd name="f15" fmla="val 533643"/>
                <a:gd name="f16" fmla="val 88526"/>
                <a:gd name="f17" fmla="val 405956"/>
                <a:gd name="f18" fmla="val 775173"/>
                <a:gd name="f19" fmla="val 325018"/>
                <a:gd name="f20" fmla="val 365457"/>
                <a:gd name="f21" fmla="+- 0 0 -90"/>
                <a:gd name="f22" fmla="*/ f3 1 975054"/>
                <a:gd name="f23" fmla="*/ f4 1 956004"/>
                <a:gd name="f24" fmla="val f5"/>
                <a:gd name="f25" fmla="val f6"/>
                <a:gd name="f26" fmla="val f7"/>
                <a:gd name="f27" fmla="*/ f21 f0 1"/>
                <a:gd name="f28" fmla="+- f26 0 f24"/>
                <a:gd name="f29" fmla="+- f25 0 f24"/>
                <a:gd name="f30" fmla="*/ f27 1 f2"/>
                <a:gd name="f31" fmla="*/ f29 1 975054"/>
                <a:gd name="f32" fmla="*/ f28 1 956004"/>
                <a:gd name="f33" fmla="*/ 327547 f29 1"/>
                <a:gd name="f34" fmla="*/ 362928 f28 1"/>
                <a:gd name="f35" fmla="*/ 360398 f28 1"/>
                <a:gd name="f36" fmla="*/ 359134 f28 1"/>
                <a:gd name="f37" fmla="*/ 328812 f29 1"/>
                <a:gd name="f38" fmla="*/ 975054 f29 1"/>
                <a:gd name="f39" fmla="*/ 5058 f28 1"/>
                <a:gd name="f40" fmla="*/ 973790 f29 1"/>
                <a:gd name="f41" fmla="*/ 0 f28 1"/>
                <a:gd name="f42" fmla="*/ 0 f29 1"/>
                <a:gd name="f43" fmla="*/ 533643 f28 1"/>
                <a:gd name="f44" fmla="*/ 88526 f29 1"/>
                <a:gd name="f45" fmla="*/ 956004 f28 1"/>
                <a:gd name="f46" fmla="*/ 405956 f29 1"/>
                <a:gd name="f47" fmla="*/ 775173 f28 1"/>
                <a:gd name="f48" fmla="*/ 325018 f29 1"/>
                <a:gd name="f49" fmla="*/ 365457 f28 1"/>
                <a:gd name="f50" fmla="+- f30 0 f1"/>
                <a:gd name="f51" fmla="*/ f33 1 975054"/>
                <a:gd name="f52" fmla="*/ f34 1 956004"/>
                <a:gd name="f53" fmla="*/ f35 1 956004"/>
                <a:gd name="f54" fmla="*/ f36 1 956004"/>
                <a:gd name="f55" fmla="*/ f37 1 975054"/>
                <a:gd name="f56" fmla="*/ f38 1 975054"/>
                <a:gd name="f57" fmla="*/ f39 1 956004"/>
                <a:gd name="f58" fmla="*/ f40 1 975054"/>
                <a:gd name="f59" fmla="*/ f41 1 956004"/>
                <a:gd name="f60" fmla="*/ f42 1 975054"/>
                <a:gd name="f61" fmla="*/ f43 1 956004"/>
                <a:gd name="f62" fmla="*/ f44 1 975054"/>
                <a:gd name="f63" fmla="*/ f45 1 956004"/>
                <a:gd name="f64" fmla="*/ f46 1 975054"/>
                <a:gd name="f65" fmla="*/ f47 1 956004"/>
                <a:gd name="f66" fmla="*/ f48 1 975054"/>
                <a:gd name="f67" fmla="*/ f49 1 956004"/>
                <a:gd name="f68" fmla="*/ f24 1 f31"/>
                <a:gd name="f69" fmla="*/ f25 1 f31"/>
                <a:gd name="f70" fmla="*/ f24 1 f32"/>
                <a:gd name="f71" fmla="*/ f26 1 f32"/>
                <a:gd name="f72" fmla="*/ f51 1 f31"/>
                <a:gd name="f73" fmla="*/ f52 1 f32"/>
                <a:gd name="f74" fmla="*/ f53 1 f32"/>
                <a:gd name="f75" fmla="*/ f54 1 f32"/>
                <a:gd name="f76" fmla="*/ f55 1 f31"/>
                <a:gd name="f77" fmla="*/ f56 1 f31"/>
                <a:gd name="f78" fmla="*/ f57 1 f32"/>
                <a:gd name="f79" fmla="*/ f58 1 f31"/>
                <a:gd name="f80" fmla="*/ f59 1 f32"/>
                <a:gd name="f81" fmla="*/ f60 1 f31"/>
                <a:gd name="f82" fmla="*/ f61 1 f32"/>
                <a:gd name="f83" fmla="*/ f62 1 f31"/>
                <a:gd name="f84" fmla="*/ f63 1 f32"/>
                <a:gd name="f85" fmla="*/ f64 1 f31"/>
                <a:gd name="f86" fmla="*/ f65 1 f32"/>
                <a:gd name="f87" fmla="*/ f66 1 f31"/>
                <a:gd name="f88" fmla="*/ f67 1 f32"/>
                <a:gd name="f89" fmla="*/ f68 f22 1"/>
                <a:gd name="f90" fmla="*/ f69 f22 1"/>
                <a:gd name="f91" fmla="*/ f71 f23 1"/>
                <a:gd name="f92" fmla="*/ f70 f23 1"/>
                <a:gd name="f93" fmla="*/ f72 f22 1"/>
                <a:gd name="f94" fmla="*/ f73 f23 1"/>
                <a:gd name="f95" fmla="*/ f74 f23 1"/>
                <a:gd name="f96" fmla="*/ f75 f23 1"/>
                <a:gd name="f97" fmla="*/ f76 f22 1"/>
                <a:gd name="f98" fmla="*/ f77 f22 1"/>
                <a:gd name="f99" fmla="*/ f78 f23 1"/>
                <a:gd name="f100" fmla="*/ f79 f22 1"/>
                <a:gd name="f101" fmla="*/ f80 f23 1"/>
                <a:gd name="f102" fmla="*/ f81 f22 1"/>
                <a:gd name="f103" fmla="*/ f82 f23 1"/>
                <a:gd name="f104" fmla="*/ f83 f22 1"/>
                <a:gd name="f105" fmla="*/ f84 f23 1"/>
                <a:gd name="f106" fmla="*/ f85 f22 1"/>
                <a:gd name="f107" fmla="*/ f86 f23 1"/>
                <a:gd name="f108" fmla="*/ f87 f22 1"/>
                <a:gd name="f109" fmla="*/ f88 f23 1"/>
              </a:gdLst>
              <a:ahLst/>
              <a:cxnLst>
                <a:cxn ang="3cd4">
                  <a:pos x="hc" y="t"/>
                </a:cxn>
                <a:cxn ang="0">
                  <a:pos x="r" y="vc"/>
                </a:cxn>
                <a:cxn ang="cd4">
                  <a:pos x="hc" y="b"/>
                </a:cxn>
                <a:cxn ang="cd2">
                  <a:pos x="l" y="vc"/>
                </a:cxn>
                <a:cxn ang="f50">
                  <a:pos x="f93" y="f94"/>
                </a:cxn>
                <a:cxn ang="f50">
                  <a:pos x="f93" y="f94"/>
                </a:cxn>
                <a:cxn ang="f50">
                  <a:pos x="f93" y="f95"/>
                </a:cxn>
                <a:cxn ang="f50">
                  <a:pos x="f93" y="f96"/>
                </a:cxn>
                <a:cxn ang="f50">
                  <a:pos x="f93" y="f96"/>
                </a:cxn>
                <a:cxn ang="f50">
                  <a:pos x="f93" y="f96"/>
                </a:cxn>
                <a:cxn ang="f50">
                  <a:pos x="f93" y="f96"/>
                </a:cxn>
                <a:cxn ang="f50">
                  <a:pos x="f97" y="f96"/>
                </a:cxn>
                <a:cxn ang="f50">
                  <a:pos x="f97" y="f96"/>
                </a:cxn>
                <a:cxn ang="f50">
                  <a:pos x="f97" y="f96"/>
                </a:cxn>
                <a:cxn ang="f50">
                  <a:pos x="f98" y="f99"/>
                </a:cxn>
                <a:cxn ang="f50">
                  <a:pos x="f100" y="f101"/>
                </a:cxn>
                <a:cxn ang="f50">
                  <a:pos x="f102" y="f103"/>
                </a:cxn>
                <a:cxn ang="f50">
                  <a:pos x="f104" y="f105"/>
                </a:cxn>
                <a:cxn ang="f50">
                  <a:pos x="f106" y="f107"/>
                </a:cxn>
                <a:cxn ang="f50">
                  <a:pos x="f108" y="f109"/>
                </a:cxn>
                <a:cxn ang="f50">
                  <a:pos x="f93" y="f94"/>
                </a:cxn>
              </a:cxnLst>
              <a:rect l="f89" t="f92" r="f90" b="f91"/>
              <a:pathLst>
                <a:path w="975054" h="956004">
                  <a:moveTo>
                    <a:pt x="f8" y="f9"/>
                  </a:moveTo>
                  <a:lnTo>
                    <a:pt x="f8" y="f9"/>
                  </a:lnTo>
                  <a:lnTo>
                    <a:pt x="f8" y="f10"/>
                  </a:lnTo>
                  <a:cubicBezTo>
                    <a:pt x="f8" y="f10"/>
                    <a:pt x="f8" y="f10"/>
                    <a:pt x="f8" y="f11"/>
                  </a:cubicBezTo>
                  <a:lnTo>
                    <a:pt x="f8" y="f11"/>
                  </a:lnTo>
                  <a:lnTo>
                    <a:pt x="f8" y="f11"/>
                  </a:lnTo>
                  <a:lnTo>
                    <a:pt x="f8" y="f11"/>
                  </a:lnTo>
                  <a:lnTo>
                    <a:pt x="f12" y="f11"/>
                  </a:lnTo>
                  <a:lnTo>
                    <a:pt x="f12" y="f11"/>
                  </a:lnTo>
                  <a:lnTo>
                    <a:pt x="f12" y="f11"/>
                  </a:lnTo>
                  <a:lnTo>
                    <a:pt x="f6" y="f13"/>
                  </a:lnTo>
                  <a:lnTo>
                    <a:pt x="f14" y="f5"/>
                  </a:lnTo>
                  <a:lnTo>
                    <a:pt x="f5" y="f15"/>
                  </a:lnTo>
                  <a:lnTo>
                    <a:pt x="f16" y="f7"/>
                  </a:lnTo>
                  <a:lnTo>
                    <a:pt x="f17" y="f18"/>
                  </a:lnTo>
                  <a:lnTo>
                    <a:pt x="f19" y="f20"/>
                  </a:lnTo>
                  <a:lnTo>
                    <a:pt x="f8" y="f9"/>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38">
              <a:extLst>
                <a:ext uri="{FF2B5EF4-FFF2-40B4-BE49-F238E27FC236}">
                  <a16:creationId xmlns:a16="http://schemas.microsoft.com/office/drawing/2014/main" id="{E89F37EB-8160-F4A4-25DF-3537A3049EAC}"/>
                </a:ext>
              </a:extLst>
            </p:cNvPr>
            <p:cNvSpPr/>
            <p:nvPr/>
          </p:nvSpPr>
          <p:spPr>
            <a:xfrm>
              <a:off x="11506910" y="4526627"/>
              <a:ext cx="97374" cy="369253"/>
            </a:xfrm>
            <a:custGeom>
              <a:avLst/>
              <a:gdLst>
                <a:gd name="f0" fmla="val 10800000"/>
                <a:gd name="f1" fmla="val 5400000"/>
                <a:gd name="f2" fmla="val 180"/>
                <a:gd name="f3" fmla="val w"/>
                <a:gd name="f4" fmla="val h"/>
                <a:gd name="f5" fmla="val 0"/>
                <a:gd name="f6" fmla="val 97379"/>
                <a:gd name="f7" fmla="val 369250"/>
                <a:gd name="f8" fmla="val 48057"/>
                <a:gd name="f9" fmla="val 25291"/>
                <a:gd name="f10" fmla="val 55645"/>
                <a:gd name="f11" fmla="val 369251"/>
                <a:gd name="f12" fmla="val 346488"/>
                <a:gd name="f13" fmla="+- 0 0 -90"/>
                <a:gd name="f14" fmla="*/ f3 1 97379"/>
                <a:gd name="f15" fmla="*/ f4 1 369250"/>
                <a:gd name="f16" fmla="val f5"/>
                <a:gd name="f17" fmla="val f6"/>
                <a:gd name="f18" fmla="val f7"/>
                <a:gd name="f19" fmla="*/ f13 f0 1"/>
                <a:gd name="f20" fmla="+- f18 0 f16"/>
                <a:gd name="f21" fmla="+- f17 0 f16"/>
                <a:gd name="f22" fmla="*/ f19 1 f2"/>
                <a:gd name="f23" fmla="*/ f21 1 97379"/>
                <a:gd name="f24" fmla="*/ f20 1 369250"/>
                <a:gd name="f25" fmla="*/ 48057 f21 1"/>
                <a:gd name="f26" fmla="*/ 25291 f20 1"/>
                <a:gd name="f27" fmla="*/ 0 f21 1"/>
                <a:gd name="f28" fmla="*/ 0 f20 1"/>
                <a:gd name="f29" fmla="*/ 55645 f21 1"/>
                <a:gd name="f30" fmla="*/ 369251 f20 1"/>
                <a:gd name="f31" fmla="*/ 97379 f21 1"/>
                <a:gd name="f32" fmla="*/ 346488 f20 1"/>
                <a:gd name="f33" fmla="+- f22 0 f1"/>
                <a:gd name="f34" fmla="*/ f25 1 97379"/>
                <a:gd name="f35" fmla="*/ f26 1 369250"/>
                <a:gd name="f36" fmla="*/ f27 1 97379"/>
                <a:gd name="f37" fmla="*/ f28 1 369250"/>
                <a:gd name="f38" fmla="*/ f29 1 97379"/>
                <a:gd name="f39" fmla="*/ f30 1 369250"/>
                <a:gd name="f40" fmla="*/ f31 1 97379"/>
                <a:gd name="f41" fmla="*/ f32 1 36925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97379" h="369250">
                  <a:moveTo>
                    <a:pt x="f8" y="f9"/>
                  </a:moveTo>
                  <a:lnTo>
                    <a:pt x="f5" y="f5"/>
                  </a:lnTo>
                  <a:lnTo>
                    <a:pt x="f10" y="f11"/>
                  </a:lnTo>
                  <a:lnTo>
                    <a:pt x="f6" y="f1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39">
              <a:extLst>
                <a:ext uri="{FF2B5EF4-FFF2-40B4-BE49-F238E27FC236}">
                  <a16:creationId xmlns:a16="http://schemas.microsoft.com/office/drawing/2014/main" id="{124C1AC2-DF41-04AE-BD46-682AC550C583}"/>
                </a:ext>
              </a:extLst>
            </p:cNvPr>
            <p:cNvSpPr/>
            <p:nvPr/>
          </p:nvSpPr>
          <p:spPr>
            <a:xfrm>
              <a:off x="11451259" y="4145999"/>
              <a:ext cx="102440" cy="394545"/>
            </a:xfrm>
            <a:custGeom>
              <a:avLst/>
              <a:gdLst>
                <a:gd name="f0" fmla="val 10800000"/>
                <a:gd name="f1" fmla="val 5400000"/>
                <a:gd name="f2" fmla="val 180"/>
                <a:gd name="f3" fmla="val w"/>
                <a:gd name="f4" fmla="val h"/>
                <a:gd name="f5" fmla="val 0"/>
                <a:gd name="f6" fmla="val 102437"/>
                <a:gd name="f7" fmla="val 394541"/>
                <a:gd name="f8" fmla="val 42998"/>
                <a:gd name="f9" fmla="val 21498"/>
                <a:gd name="f10" fmla="val 53116"/>
                <a:gd name="f11" fmla="val 369251"/>
                <a:gd name="f12" fmla="val 102438"/>
                <a:gd name="f13" fmla="val 394542"/>
                <a:gd name="f14" fmla="+- 0 0 -90"/>
                <a:gd name="f15" fmla="*/ f3 1 102437"/>
                <a:gd name="f16" fmla="*/ f4 1 394541"/>
                <a:gd name="f17" fmla="val f5"/>
                <a:gd name="f18" fmla="val f6"/>
                <a:gd name="f19" fmla="val f7"/>
                <a:gd name="f20" fmla="*/ f14 f0 1"/>
                <a:gd name="f21" fmla="+- f19 0 f17"/>
                <a:gd name="f22" fmla="+- f18 0 f17"/>
                <a:gd name="f23" fmla="*/ f20 1 f2"/>
                <a:gd name="f24" fmla="*/ f22 1 102437"/>
                <a:gd name="f25" fmla="*/ f21 1 394541"/>
                <a:gd name="f26" fmla="*/ 42998 f22 1"/>
                <a:gd name="f27" fmla="*/ 0 f21 1"/>
                <a:gd name="f28" fmla="*/ 0 f22 1"/>
                <a:gd name="f29" fmla="*/ 21498 f21 1"/>
                <a:gd name="f30" fmla="*/ 53116 f22 1"/>
                <a:gd name="f31" fmla="*/ 369251 f21 1"/>
                <a:gd name="f32" fmla="*/ 102438 f22 1"/>
                <a:gd name="f33" fmla="*/ 394542 f21 1"/>
                <a:gd name="f34" fmla="+- f23 0 f1"/>
                <a:gd name="f35" fmla="*/ f26 1 102437"/>
                <a:gd name="f36" fmla="*/ f27 1 394541"/>
                <a:gd name="f37" fmla="*/ f28 1 102437"/>
                <a:gd name="f38" fmla="*/ f29 1 394541"/>
                <a:gd name="f39" fmla="*/ f30 1 102437"/>
                <a:gd name="f40" fmla="*/ f31 1 394541"/>
                <a:gd name="f41" fmla="*/ f32 1 102437"/>
                <a:gd name="f42" fmla="*/ f33 1 394541"/>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102437" h="394541">
                  <a:moveTo>
                    <a:pt x="f8" y="f5"/>
                  </a:moveTo>
                  <a:lnTo>
                    <a:pt x="f5" y="f9"/>
                  </a:lnTo>
                  <a:lnTo>
                    <a:pt x="f10" y="f11"/>
                  </a:lnTo>
                  <a:lnTo>
                    <a:pt x="f12" y="f13"/>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40">
              <a:extLst>
                <a:ext uri="{FF2B5EF4-FFF2-40B4-BE49-F238E27FC236}">
                  <a16:creationId xmlns:a16="http://schemas.microsoft.com/office/drawing/2014/main" id="{762EA826-1688-96B4-7A55-8E15C5864081}"/>
                </a:ext>
              </a:extLst>
            </p:cNvPr>
            <p:cNvSpPr/>
            <p:nvPr/>
          </p:nvSpPr>
          <p:spPr>
            <a:xfrm>
              <a:off x="10873313" y="251167"/>
              <a:ext cx="795473" cy="3906216"/>
            </a:xfrm>
            <a:custGeom>
              <a:avLst/>
              <a:gdLst>
                <a:gd name="f0" fmla="val 10800000"/>
                <a:gd name="f1" fmla="val 5400000"/>
                <a:gd name="f2" fmla="val 180"/>
                <a:gd name="f3" fmla="val w"/>
                <a:gd name="f4" fmla="val h"/>
                <a:gd name="f5" fmla="val 0"/>
                <a:gd name="f6" fmla="val 795472"/>
                <a:gd name="f7" fmla="val 3906213"/>
                <a:gd name="f8" fmla="val 576686"/>
                <a:gd name="f9" fmla="val 3906214"/>
                <a:gd name="f10" fmla="val 619684"/>
                <a:gd name="f11" fmla="val 3885981"/>
                <a:gd name="f12" fmla="val 534952"/>
                <a:gd name="f13" fmla="val 3321989"/>
                <a:gd name="f14" fmla="val 3320724"/>
                <a:gd name="f15" fmla="val 536217"/>
                <a:gd name="f16" fmla="val 733504"/>
                <a:gd name="f17" fmla="val 3229676"/>
                <a:gd name="f18" fmla="val 689241"/>
                <a:gd name="f19" fmla="val 2914802"/>
                <a:gd name="f20" fmla="val 2913537"/>
                <a:gd name="f21" fmla="val 690505"/>
                <a:gd name="f22" fmla="val 2866749"/>
                <a:gd name="f23" fmla="val 660153"/>
                <a:gd name="f24" fmla="val 1899363"/>
                <a:gd name="f25" fmla="val 637389"/>
                <a:gd name="f26" fmla="val 1729913"/>
                <a:gd name="f27" fmla="val 402162"/>
                <a:gd name="f28" fmla="val 120133"/>
                <a:gd name="f29" fmla="+- 0 0 -90"/>
                <a:gd name="f30" fmla="*/ f3 1 795472"/>
                <a:gd name="f31" fmla="*/ f4 1 3906213"/>
                <a:gd name="f32" fmla="val f5"/>
                <a:gd name="f33" fmla="val f6"/>
                <a:gd name="f34" fmla="val f7"/>
                <a:gd name="f35" fmla="*/ f29 f0 1"/>
                <a:gd name="f36" fmla="+- f34 0 f32"/>
                <a:gd name="f37" fmla="+- f33 0 f32"/>
                <a:gd name="f38" fmla="*/ f35 1 f2"/>
                <a:gd name="f39" fmla="*/ f37 1 795472"/>
                <a:gd name="f40" fmla="*/ f36 1 3906213"/>
                <a:gd name="f41" fmla="*/ 576686 f37 1"/>
                <a:gd name="f42" fmla="*/ 3906214 f36 1"/>
                <a:gd name="f43" fmla="*/ 619684 f37 1"/>
                <a:gd name="f44" fmla="*/ 3885981 f36 1"/>
                <a:gd name="f45" fmla="*/ 534952 f37 1"/>
                <a:gd name="f46" fmla="*/ 3321989 f36 1"/>
                <a:gd name="f47" fmla="*/ 3320724 f36 1"/>
                <a:gd name="f48" fmla="*/ 536217 f37 1"/>
                <a:gd name="f49" fmla="*/ 733504 f37 1"/>
                <a:gd name="f50" fmla="*/ 3229676 f36 1"/>
                <a:gd name="f51" fmla="*/ 689241 f37 1"/>
                <a:gd name="f52" fmla="*/ 2914802 f36 1"/>
                <a:gd name="f53" fmla="*/ 2913537 f36 1"/>
                <a:gd name="f54" fmla="*/ 690505 f37 1"/>
                <a:gd name="f55" fmla="*/ 795472 f37 1"/>
                <a:gd name="f56" fmla="*/ 2866749 f36 1"/>
                <a:gd name="f57" fmla="*/ 660153 f37 1"/>
                <a:gd name="f58" fmla="*/ 1899363 f36 1"/>
                <a:gd name="f59" fmla="*/ 637389 f37 1"/>
                <a:gd name="f60" fmla="*/ 1729913 f36 1"/>
                <a:gd name="f61" fmla="*/ 402162 f37 1"/>
                <a:gd name="f62" fmla="*/ 0 f36 1"/>
                <a:gd name="f63" fmla="*/ 0 f37 1"/>
                <a:gd name="f64" fmla="*/ 120133 f36 1"/>
                <a:gd name="f65" fmla="+- f38 0 f1"/>
                <a:gd name="f66" fmla="*/ f41 1 795472"/>
                <a:gd name="f67" fmla="*/ f42 1 3906213"/>
                <a:gd name="f68" fmla="*/ f43 1 795472"/>
                <a:gd name="f69" fmla="*/ f44 1 3906213"/>
                <a:gd name="f70" fmla="*/ f45 1 795472"/>
                <a:gd name="f71" fmla="*/ f46 1 3906213"/>
                <a:gd name="f72" fmla="*/ f47 1 3906213"/>
                <a:gd name="f73" fmla="*/ f48 1 795472"/>
                <a:gd name="f74" fmla="*/ f49 1 795472"/>
                <a:gd name="f75" fmla="*/ f50 1 3906213"/>
                <a:gd name="f76" fmla="*/ f51 1 795472"/>
                <a:gd name="f77" fmla="*/ f52 1 3906213"/>
                <a:gd name="f78" fmla="*/ f53 1 3906213"/>
                <a:gd name="f79" fmla="*/ f54 1 795472"/>
                <a:gd name="f80" fmla="*/ f55 1 795472"/>
                <a:gd name="f81" fmla="*/ f56 1 3906213"/>
                <a:gd name="f82" fmla="*/ f57 1 795472"/>
                <a:gd name="f83" fmla="*/ f58 1 3906213"/>
                <a:gd name="f84" fmla="*/ f59 1 795472"/>
                <a:gd name="f85" fmla="*/ f60 1 3906213"/>
                <a:gd name="f86" fmla="*/ f61 1 795472"/>
                <a:gd name="f87" fmla="*/ f62 1 3906213"/>
                <a:gd name="f88" fmla="*/ f63 1 795472"/>
                <a:gd name="f89" fmla="*/ f64 1 3906213"/>
                <a:gd name="f90" fmla="*/ f32 1 f39"/>
                <a:gd name="f91" fmla="*/ f33 1 f39"/>
                <a:gd name="f92" fmla="*/ f32 1 f40"/>
                <a:gd name="f93" fmla="*/ f34 1 f40"/>
                <a:gd name="f94" fmla="*/ f66 1 f39"/>
                <a:gd name="f95" fmla="*/ f67 1 f40"/>
                <a:gd name="f96" fmla="*/ f68 1 f39"/>
                <a:gd name="f97" fmla="*/ f69 1 f40"/>
                <a:gd name="f98" fmla="*/ f70 1 f39"/>
                <a:gd name="f99" fmla="*/ f71 1 f40"/>
                <a:gd name="f100" fmla="*/ f72 1 f40"/>
                <a:gd name="f101" fmla="*/ f73 1 f39"/>
                <a:gd name="f102" fmla="*/ f74 1 f39"/>
                <a:gd name="f103" fmla="*/ f75 1 f40"/>
                <a:gd name="f104" fmla="*/ f76 1 f39"/>
                <a:gd name="f105" fmla="*/ f77 1 f40"/>
                <a:gd name="f106" fmla="*/ f78 1 f40"/>
                <a:gd name="f107" fmla="*/ f79 1 f39"/>
                <a:gd name="f108" fmla="*/ f80 1 f39"/>
                <a:gd name="f109" fmla="*/ f81 1 f40"/>
                <a:gd name="f110" fmla="*/ f82 1 f39"/>
                <a:gd name="f111" fmla="*/ f83 1 f40"/>
                <a:gd name="f112" fmla="*/ f84 1 f39"/>
                <a:gd name="f113" fmla="*/ f85 1 f40"/>
                <a:gd name="f114" fmla="*/ f86 1 f39"/>
                <a:gd name="f115" fmla="*/ f87 1 f40"/>
                <a:gd name="f116" fmla="*/ f88 1 f39"/>
                <a:gd name="f117" fmla="*/ f89 1 f40"/>
                <a:gd name="f118" fmla="*/ f90 f30 1"/>
                <a:gd name="f119" fmla="*/ f91 f30 1"/>
                <a:gd name="f120" fmla="*/ f93 f31 1"/>
                <a:gd name="f121" fmla="*/ f92 f31 1"/>
                <a:gd name="f122" fmla="*/ f94 f30 1"/>
                <a:gd name="f123" fmla="*/ f95 f31 1"/>
                <a:gd name="f124" fmla="*/ f96 f30 1"/>
                <a:gd name="f125" fmla="*/ f97 f31 1"/>
                <a:gd name="f126" fmla="*/ f98 f30 1"/>
                <a:gd name="f127" fmla="*/ f99 f31 1"/>
                <a:gd name="f128" fmla="*/ f100 f31 1"/>
                <a:gd name="f129" fmla="*/ f101 f30 1"/>
                <a:gd name="f130" fmla="*/ f102 f30 1"/>
                <a:gd name="f131" fmla="*/ f103 f31 1"/>
                <a:gd name="f132" fmla="*/ f104 f30 1"/>
                <a:gd name="f133" fmla="*/ f105 f31 1"/>
                <a:gd name="f134" fmla="*/ f106 f31 1"/>
                <a:gd name="f135" fmla="*/ f107 f30 1"/>
                <a:gd name="f136" fmla="*/ f108 f30 1"/>
                <a:gd name="f137" fmla="*/ f109 f31 1"/>
                <a:gd name="f138" fmla="*/ f110 f30 1"/>
                <a:gd name="f139" fmla="*/ f111 f31 1"/>
                <a:gd name="f140" fmla="*/ f112 f30 1"/>
                <a:gd name="f141" fmla="*/ f113 f31 1"/>
                <a:gd name="f142" fmla="*/ f114 f30 1"/>
                <a:gd name="f143" fmla="*/ f115 f31 1"/>
                <a:gd name="f144" fmla="*/ f116 f30 1"/>
                <a:gd name="f145" fmla="*/ f117 f31 1"/>
              </a:gdLst>
              <a:ahLst/>
              <a:cxnLst>
                <a:cxn ang="3cd4">
                  <a:pos x="hc" y="t"/>
                </a:cxn>
                <a:cxn ang="0">
                  <a:pos x="r" y="vc"/>
                </a:cxn>
                <a:cxn ang="cd4">
                  <a:pos x="hc" y="b"/>
                </a:cxn>
                <a:cxn ang="cd2">
                  <a:pos x="l" y="vc"/>
                </a:cxn>
                <a:cxn ang="f65">
                  <a:pos x="f122" y="f123"/>
                </a:cxn>
                <a:cxn ang="f65">
                  <a:pos x="f124" y="f125"/>
                </a:cxn>
                <a:cxn ang="f65">
                  <a:pos x="f126" y="f127"/>
                </a:cxn>
                <a:cxn ang="f65">
                  <a:pos x="f126" y="f127"/>
                </a:cxn>
                <a:cxn ang="f65">
                  <a:pos x="f126" y="f127"/>
                </a:cxn>
                <a:cxn ang="f65">
                  <a:pos x="f126" y="f127"/>
                </a:cxn>
                <a:cxn ang="f65">
                  <a:pos x="f126" y="f128"/>
                </a:cxn>
                <a:cxn ang="f65">
                  <a:pos x="f126" y="f128"/>
                </a:cxn>
                <a:cxn ang="f65">
                  <a:pos x="f126" y="f128"/>
                </a:cxn>
                <a:cxn ang="f65">
                  <a:pos x="f126" y="f128"/>
                </a:cxn>
                <a:cxn ang="f65">
                  <a:pos x="f126" y="f128"/>
                </a:cxn>
                <a:cxn ang="f65">
                  <a:pos x="f126" y="f128"/>
                </a:cxn>
                <a:cxn ang="f65">
                  <a:pos x="f126" y="f128"/>
                </a:cxn>
                <a:cxn ang="f65">
                  <a:pos x="f129" y="f128"/>
                </a:cxn>
                <a:cxn ang="f65">
                  <a:pos x="f129" y="f128"/>
                </a:cxn>
                <a:cxn ang="f65">
                  <a:pos x="f130" y="f131"/>
                </a:cxn>
                <a:cxn ang="f65">
                  <a:pos x="f132" y="f133"/>
                </a:cxn>
                <a:cxn ang="f65">
                  <a:pos x="f132" y="f133"/>
                </a:cxn>
                <a:cxn ang="f65">
                  <a:pos x="f132" y="f133"/>
                </a:cxn>
                <a:cxn ang="f65">
                  <a:pos x="f132" y="f133"/>
                </a:cxn>
                <a:cxn ang="f65">
                  <a:pos x="f132" y="f133"/>
                </a:cxn>
                <a:cxn ang="f65">
                  <a:pos x="f132" y="f134"/>
                </a:cxn>
                <a:cxn ang="f65">
                  <a:pos x="f132" y="f134"/>
                </a:cxn>
                <a:cxn ang="f65">
                  <a:pos x="f132" y="f134"/>
                </a:cxn>
                <a:cxn ang="f65">
                  <a:pos x="f132" y="f134"/>
                </a:cxn>
                <a:cxn ang="f65">
                  <a:pos x="f132" y="f134"/>
                </a:cxn>
                <a:cxn ang="f65">
                  <a:pos x="f132" y="f134"/>
                </a:cxn>
                <a:cxn ang="f65">
                  <a:pos x="f132" y="f134"/>
                </a:cxn>
                <a:cxn ang="f65">
                  <a:pos x="f135" y="f134"/>
                </a:cxn>
                <a:cxn ang="f65">
                  <a:pos x="f135" y="f134"/>
                </a:cxn>
                <a:cxn ang="f65">
                  <a:pos x="f136" y="f137"/>
                </a:cxn>
                <a:cxn ang="f65">
                  <a:pos x="f138" y="f139"/>
                </a:cxn>
                <a:cxn ang="f65">
                  <a:pos x="f140" y="f141"/>
                </a:cxn>
                <a:cxn ang="f65">
                  <a:pos x="f142" y="f143"/>
                </a:cxn>
                <a:cxn ang="f65">
                  <a:pos x="f144" y="f145"/>
                </a:cxn>
                <a:cxn ang="f65">
                  <a:pos x="f122" y="f123"/>
                </a:cxn>
              </a:cxnLst>
              <a:rect l="f118" t="f121" r="f119" b="f120"/>
              <a:pathLst>
                <a:path w="795472" h="3906213">
                  <a:moveTo>
                    <a:pt x="f8" y="f9"/>
                  </a:moveTo>
                  <a:lnTo>
                    <a:pt x="f10" y="f11"/>
                  </a:lnTo>
                  <a:lnTo>
                    <a:pt x="f12" y="f13"/>
                  </a:lnTo>
                  <a:lnTo>
                    <a:pt x="f12" y="f13"/>
                  </a:lnTo>
                  <a:lnTo>
                    <a:pt x="f12" y="f13"/>
                  </a:lnTo>
                  <a:cubicBezTo>
                    <a:pt x="f12" y="f13"/>
                    <a:pt x="f12" y="f13"/>
                    <a:pt x="f12" y="f13"/>
                  </a:cubicBezTo>
                  <a:cubicBezTo>
                    <a:pt x="f12" y="f13"/>
                    <a:pt x="f12" y="f13"/>
                    <a:pt x="f12" y="f14"/>
                  </a:cubicBezTo>
                  <a:lnTo>
                    <a:pt x="f12" y="f14"/>
                  </a:lnTo>
                  <a:lnTo>
                    <a:pt x="f12" y="f14"/>
                  </a:lnTo>
                  <a:lnTo>
                    <a:pt x="f12" y="f14"/>
                  </a:lnTo>
                  <a:lnTo>
                    <a:pt x="f12" y="f14"/>
                  </a:lnTo>
                  <a:lnTo>
                    <a:pt x="f12" y="f14"/>
                  </a:lnTo>
                  <a:lnTo>
                    <a:pt x="f12" y="f14"/>
                  </a:lnTo>
                  <a:lnTo>
                    <a:pt x="f15" y="f14"/>
                  </a:lnTo>
                  <a:lnTo>
                    <a:pt x="f15" y="f14"/>
                  </a:lnTo>
                  <a:lnTo>
                    <a:pt x="f16" y="f17"/>
                  </a:lnTo>
                  <a:lnTo>
                    <a:pt x="f18" y="f19"/>
                  </a:lnTo>
                  <a:lnTo>
                    <a:pt x="f18" y="f19"/>
                  </a:lnTo>
                  <a:lnTo>
                    <a:pt x="f18" y="f19"/>
                  </a:lnTo>
                  <a:lnTo>
                    <a:pt x="f18" y="f19"/>
                  </a:lnTo>
                  <a:lnTo>
                    <a:pt x="f18" y="f19"/>
                  </a:lnTo>
                  <a:cubicBezTo>
                    <a:pt x="f18" y="f19"/>
                    <a:pt x="f18" y="f19"/>
                    <a:pt x="f18" y="f20"/>
                  </a:cubicBezTo>
                  <a:lnTo>
                    <a:pt x="f18" y="f20"/>
                  </a:lnTo>
                  <a:lnTo>
                    <a:pt x="f18" y="f20"/>
                  </a:lnTo>
                  <a:lnTo>
                    <a:pt x="f18" y="f20"/>
                  </a:lnTo>
                  <a:lnTo>
                    <a:pt x="f18" y="f20"/>
                  </a:lnTo>
                  <a:lnTo>
                    <a:pt x="f18" y="f20"/>
                  </a:lnTo>
                  <a:lnTo>
                    <a:pt x="f18" y="f20"/>
                  </a:lnTo>
                  <a:lnTo>
                    <a:pt x="f21" y="f20"/>
                  </a:lnTo>
                  <a:lnTo>
                    <a:pt x="f21" y="f20"/>
                  </a:lnTo>
                  <a:lnTo>
                    <a:pt x="f6" y="f22"/>
                  </a:lnTo>
                  <a:lnTo>
                    <a:pt x="f23" y="f24"/>
                  </a:lnTo>
                  <a:lnTo>
                    <a:pt x="f25" y="f26"/>
                  </a:lnTo>
                  <a:lnTo>
                    <a:pt x="f27" y="f5"/>
                  </a:lnTo>
                  <a:lnTo>
                    <a:pt x="f5" y="f28"/>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41">
              <a:extLst>
                <a:ext uri="{FF2B5EF4-FFF2-40B4-BE49-F238E27FC236}">
                  <a16:creationId xmlns:a16="http://schemas.microsoft.com/office/drawing/2014/main" id="{6FC8EC77-E508-1FC3-E5B3-CB6DE66185A9}"/>
                </a:ext>
              </a:extLst>
            </p:cNvPr>
            <p:cNvSpPr/>
            <p:nvPr/>
          </p:nvSpPr>
          <p:spPr>
            <a:xfrm>
              <a:off x="11260296" y="5487689"/>
              <a:ext cx="24030" cy="17702"/>
            </a:xfrm>
            <a:custGeom>
              <a:avLst/>
              <a:gdLst>
                <a:gd name="f0" fmla="val 10800000"/>
                <a:gd name="f1" fmla="val 5400000"/>
                <a:gd name="f2" fmla="val 180"/>
                <a:gd name="f3" fmla="val w"/>
                <a:gd name="f4" fmla="val h"/>
                <a:gd name="f5" fmla="val 0"/>
                <a:gd name="f6" fmla="val 24028"/>
                <a:gd name="f7" fmla="val 17703"/>
                <a:gd name="f8" fmla="val 12646"/>
                <a:gd name="f9" fmla="val 1265"/>
                <a:gd name="f10" fmla="val 17704"/>
                <a:gd name="f11" fmla="val 24029"/>
                <a:gd name="f12" fmla="val 5058"/>
                <a:gd name="f13" fmla="val 22764"/>
                <a:gd name="f14" fmla="+- 0 0 -90"/>
                <a:gd name="f15" fmla="*/ f3 1 24028"/>
                <a:gd name="f16" fmla="*/ f4 1 17703"/>
                <a:gd name="f17" fmla="val f5"/>
                <a:gd name="f18" fmla="val f6"/>
                <a:gd name="f19" fmla="val f7"/>
                <a:gd name="f20" fmla="*/ f14 f0 1"/>
                <a:gd name="f21" fmla="+- f19 0 f17"/>
                <a:gd name="f22" fmla="+- f18 0 f17"/>
                <a:gd name="f23" fmla="*/ f20 1 f2"/>
                <a:gd name="f24" fmla="*/ f22 1 24028"/>
                <a:gd name="f25" fmla="*/ f21 1 17703"/>
                <a:gd name="f26" fmla="*/ 0 f22 1"/>
                <a:gd name="f27" fmla="*/ 12646 f21 1"/>
                <a:gd name="f28" fmla="*/ 1265 f22 1"/>
                <a:gd name="f29" fmla="*/ 17704 f21 1"/>
                <a:gd name="f30" fmla="*/ 24029 f22 1"/>
                <a:gd name="f31" fmla="*/ 5058 f21 1"/>
                <a:gd name="f32" fmla="*/ 22764 f22 1"/>
                <a:gd name="f33" fmla="*/ 0 f21 1"/>
                <a:gd name="f34" fmla="+- f23 0 f1"/>
                <a:gd name="f35" fmla="*/ f26 1 24028"/>
                <a:gd name="f36" fmla="*/ f27 1 17703"/>
                <a:gd name="f37" fmla="*/ f28 1 24028"/>
                <a:gd name="f38" fmla="*/ f29 1 17703"/>
                <a:gd name="f39" fmla="*/ f30 1 24028"/>
                <a:gd name="f40" fmla="*/ f31 1 17703"/>
                <a:gd name="f41" fmla="*/ f32 1 24028"/>
                <a:gd name="f42" fmla="*/ f33 1 17703"/>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Lst>
              <a:rect l="f55" t="f58" r="f56" b="f57"/>
              <a:pathLst>
                <a:path w="24028" h="17703">
                  <a:moveTo>
                    <a:pt x="f5" y="f8"/>
                  </a:moveTo>
                  <a:lnTo>
                    <a:pt x="f9" y="f10"/>
                  </a:lnTo>
                  <a:lnTo>
                    <a:pt x="f11" y="f12"/>
                  </a:lnTo>
                  <a:lnTo>
                    <a:pt x="f13"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42">
              <a:extLst>
                <a:ext uri="{FF2B5EF4-FFF2-40B4-BE49-F238E27FC236}">
                  <a16:creationId xmlns:a16="http://schemas.microsoft.com/office/drawing/2014/main" id="{ECB45385-5A41-E60E-F822-D51718BDD422}"/>
                </a:ext>
              </a:extLst>
            </p:cNvPr>
            <p:cNvSpPr/>
            <p:nvPr/>
          </p:nvSpPr>
          <p:spPr>
            <a:xfrm>
              <a:off x="11233742" y="5132353"/>
              <a:ext cx="830878" cy="815635"/>
            </a:xfrm>
            <a:custGeom>
              <a:avLst/>
              <a:gdLst>
                <a:gd name="f0" fmla="val 10800000"/>
                <a:gd name="f1" fmla="val 5400000"/>
                <a:gd name="f2" fmla="val 180"/>
                <a:gd name="f3" fmla="val w"/>
                <a:gd name="f4" fmla="val h"/>
                <a:gd name="f5" fmla="val 0"/>
                <a:gd name="f6" fmla="val 830882"/>
                <a:gd name="f7" fmla="val 815638"/>
                <a:gd name="f8" fmla="val 56910"/>
                <a:gd name="f9" fmla="val 347753"/>
                <a:gd name="f10" fmla="val 59439"/>
                <a:gd name="f11" fmla="val 360398"/>
                <a:gd name="f12" fmla="val 830883"/>
                <a:gd name="f13" fmla="val 815639"/>
                <a:gd name="f14" fmla="val 779032"/>
                <a:gd name="f15" fmla="val 441330"/>
                <a:gd name="f16" fmla="val 355370"/>
                <a:gd name="f17" fmla="val 201064"/>
                <a:gd name="f18" fmla="+- 0 0 -90"/>
                <a:gd name="f19" fmla="*/ f3 1 830882"/>
                <a:gd name="f20" fmla="*/ f4 1 815638"/>
                <a:gd name="f21" fmla="val f5"/>
                <a:gd name="f22" fmla="val f6"/>
                <a:gd name="f23" fmla="val f7"/>
                <a:gd name="f24" fmla="*/ f18 f0 1"/>
                <a:gd name="f25" fmla="+- f23 0 f21"/>
                <a:gd name="f26" fmla="+- f22 0 f21"/>
                <a:gd name="f27" fmla="*/ f24 1 f2"/>
                <a:gd name="f28" fmla="*/ f26 1 830882"/>
                <a:gd name="f29" fmla="*/ f25 1 815638"/>
                <a:gd name="f30" fmla="*/ 0 f26 1"/>
                <a:gd name="f31" fmla="*/ 0 f25 1"/>
                <a:gd name="f32" fmla="*/ 56910 f26 1"/>
                <a:gd name="f33" fmla="*/ 347753 f25 1"/>
                <a:gd name="f34" fmla="*/ 59439 f26 1"/>
                <a:gd name="f35" fmla="*/ 360398 f25 1"/>
                <a:gd name="f36" fmla="*/ 830883 f26 1"/>
                <a:gd name="f37" fmla="*/ 815639 f25 1"/>
                <a:gd name="f38" fmla="*/ 779032 f26 1"/>
                <a:gd name="f39" fmla="*/ 441330 f25 1"/>
                <a:gd name="f40" fmla="*/ 355370 f26 1"/>
                <a:gd name="f41" fmla="*/ 201064 f25 1"/>
                <a:gd name="f42" fmla="+- f27 0 f1"/>
                <a:gd name="f43" fmla="*/ f30 1 830882"/>
                <a:gd name="f44" fmla="*/ f31 1 815638"/>
                <a:gd name="f45" fmla="*/ f32 1 830882"/>
                <a:gd name="f46" fmla="*/ f33 1 815638"/>
                <a:gd name="f47" fmla="*/ f34 1 830882"/>
                <a:gd name="f48" fmla="*/ f35 1 815638"/>
                <a:gd name="f49" fmla="*/ f36 1 830882"/>
                <a:gd name="f50" fmla="*/ f37 1 815638"/>
                <a:gd name="f51" fmla="*/ f38 1 830882"/>
                <a:gd name="f52" fmla="*/ f39 1 815638"/>
                <a:gd name="f53" fmla="*/ f40 1 830882"/>
                <a:gd name="f54" fmla="*/ f41 1 815638"/>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Lst>
              <a:rect l="f71" t="f74" r="f72" b="f73"/>
              <a:pathLst>
                <a:path w="830882" h="815638">
                  <a:moveTo>
                    <a:pt x="f5" y="f5"/>
                  </a:moveTo>
                  <a:lnTo>
                    <a:pt x="f8" y="f9"/>
                  </a:lnTo>
                  <a:lnTo>
                    <a:pt x="f10" y="f11"/>
                  </a:lnTo>
                  <a:lnTo>
                    <a:pt x="f12" y="f13"/>
                  </a:lnTo>
                  <a:lnTo>
                    <a:pt x="f14" y="f15"/>
                  </a:lnTo>
                  <a:lnTo>
                    <a:pt x="f16" y="f1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43">
              <a:extLst>
                <a:ext uri="{FF2B5EF4-FFF2-40B4-BE49-F238E27FC236}">
                  <a16:creationId xmlns:a16="http://schemas.microsoft.com/office/drawing/2014/main" id="{1D890455-CF1C-F35A-16E0-6A46E1F296F4}"/>
                </a:ext>
              </a:extLst>
            </p:cNvPr>
            <p:cNvSpPr/>
            <p:nvPr/>
          </p:nvSpPr>
          <p:spPr>
            <a:xfrm>
              <a:off x="12022887" y="5462397"/>
              <a:ext cx="194758" cy="486853"/>
            </a:xfrm>
            <a:custGeom>
              <a:avLst/>
              <a:gdLst>
                <a:gd name="f0" fmla="val 10800000"/>
                <a:gd name="f1" fmla="val 5400000"/>
                <a:gd name="f2" fmla="val 180"/>
                <a:gd name="f3" fmla="val w"/>
                <a:gd name="f4" fmla="val h"/>
                <a:gd name="f5" fmla="val 0"/>
                <a:gd name="f6" fmla="val 194757"/>
                <a:gd name="f7" fmla="val 486854"/>
                <a:gd name="f8" fmla="val 111281"/>
                <a:gd name="f9" fmla="val 51851"/>
                <a:gd name="f10" fmla="val 194758"/>
                <a:gd name="f11" fmla="val 402129"/>
                <a:gd name="f12" fmla="val 75880"/>
                <a:gd name="f13" fmla="val 67021"/>
                <a:gd name="f14" fmla="+- 0 0 -90"/>
                <a:gd name="f15" fmla="*/ f3 1 194757"/>
                <a:gd name="f16" fmla="*/ f4 1 486854"/>
                <a:gd name="f17" fmla="val f5"/>
                <a:gd name="f18" fmla="val f6"/>
                <a:gd name="f19" fmla="val f7"/>
                <a:gd name="f20" fmla="*/ f14 f0 1"/>
                <a:gd name="f21" fmla="+- f19 0 f17"/>
                <a:gd name="f22" fmla="+- f18 0 f17"/>
                <a:gd name="f23" fmla="*/ f20 1 f2"/>
                <a:gd name="f24" fmla="*/ f22 1 194757"/>
                <a:gd name="f25" fmla="*/ f21 1 486854"/>
                <a:gd name="f26" fmla="*/ 0 f22 1"/>
                <a:gd name="f27" fmla="*/ 111281 f21 1"/>
                <a:gd name="f28" fmla="*/ 51851 f22 1"/>
                <a:gd name="f29" fmla="*/ 486854 f21 1"/>
                <a:gd name="f30" fmla="*/ 194758 f22 1"/>
                <a:gd name="f31" fmla="*/ 402129 f21 1"/>
                <a:gd name="f32" fmla="*/ 0 f21 1"/>
                <a:gd name="f33" fmla="*/ 75880 f22 1"/>
                <a:gd name="f34" fmla="*/ 67021 f21 1"/>
                <a:gd name="f35" fmla="+- f23 0 f1"/>
                <a:gd name="f36" fmla="*/ f26 1 194757"/>
                <a:gd name="f37" fmla="*/ f27 1 486854"/>
                <a:gd name="f38" fmla="*/ f28 1 194757"/>
                <a:gd name="f39" fmla="*/ f29 1 486854"/>
                <a:gd name="f40" fmla="*/ f30 1 194757"/>
                <a:gd name="f41" fmla="*/ f31 1 486854"/>
                <a:gd name="f42" fmla="*/ f32 1 486854"/>
                <a:gd name="f43" fmla="*/ f33 1 194757"/>
                <a:gd name="f44" fmla="*/ f34 1 486854"/>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Lst>
              <a:rect l="f58" t="f61" r="f59" b="f60"/>
              <a:pathLst>
                <a:path w="194757" h="486854">
                  <a:moveTo>
                    <a:pt x="f5" y="f8"/>
                  </a:moveTo>
                  <a:lnTo>
                    <a:pt x="f9" y="f7"/>
                  </a:lnTo>
                  <a:lnTo>
                    <a:pt x="f10" y="f11"/>
                  </a:lnTo>
                  <a:lnTo>
                    <a:pt x="f10" y="f5"/>
                  </a:lnTo>
                  <a:lnTo>
                    <a:pt x="f12" y="f13"/>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44">
              <a:extLst>
                <a:ext uri="{FF2B5EF4-FFF2-40B4-BE49-F238E27FC236}">
                  <a16:creationId xmlns:a16="http://schemas.microsoft.com/office/drawing/2014/main" id="{38BE8C5B-47DA-D864-F627-E735A82AE718}"/>
                </a:ext>
              </a:extLst>
            </p:cNvPr>
            <p:cNvSpPr/>
            <p:nvPr/>
          </p:nvSpPr>
          <p:spPr>
            <a:xfrm>
              <a:off x="11600489" y="5291687"/>
              <a:ext cx="486890" cy="274411"/>
            </a:xfrm>
            <a:custGeom>
              <a:avLst/>
              <a:gdLst>
                <a:gd name="f0" fmla="val 10800000"/>
                <a:gd name="f1" fmla="val 5400000"/>
                <a:gd name="f2" fmla="val 180"/>
                <a:gd name="f3" fmla="val w"/>
                <a:gd name="f4" fmla="val h"/>
                <a:gd name="f5" fmla="val 0"/>
                <a:gd name="f6" fmla="val 486894"/>
                <a:gd name="f7" fmla="val 274408"/>
                <a:gd name="f8" fmla="val 37937"/>
                <a:gd name="f9" fmla="val 417338"/>
                <a:gd name="f10" fmla="val 274409"/>
                <a:gd name="f11" fmla="val 486895"/>
                <a:gd name="f12" fmla="val 233943"/>
                <a:gd name="f13" fmla="val 145436"/>
                <a:gd name="f14" fmla="val 42995"/>
                <a:gd name="f15" fmla="val 69556"/>
                <a:gd name="f16" fmla="+- 0 0 -90"/>
                <a:gd name="f17" fmla="*/ f3 1 486894"/>
                <a:gd name="f18" fmla="*/ f4 1 274408"/>
                <a:gd name="f19" fmla="val f5"/>
                <a:gd name="f20" fmla="val f6"/>
                <a:gd name="f21" fmla="val f7"/>
                <a:gd name="f22" fmla="*/ f16 f0 1"/>
                <a:gd name="f23" fmla="+- f21 0 f19"/>
                <a:gd name="f24" fmla="+- f20 0 f19"/>
                <a:gd name="f25" fmla="*/ f22 1 f2"/>
                <a:gd name="f26" fmla="*/ f24 1 486894"/>
                <a:gd name="f27" fmla="*/ f23 1 274408"/>
                <a:gd name="f28" fmla="*/ 0 f24 1"/>
                <a:gd name="f29" fmla="*/ 37937 f23 1"/>
                <a:gd name="f30" fmla="*/ 417338 f24 1"/>
                <a:gd name="f31" fmla="*/ 274409 f23 1"/>
                <a:gd name="f32" fmla="*/ 486895 f24 1"/>
                <a:gd name="f33" fmla="*/ 233943 f23 1"/>
                <a:gd name="f34" fmla="*/ 145436 f24 1"/>
                <a:gd name="f35" fmla="*/ 42995 f23 1"/>
                <a:gd name="f36" fmla="*/ 69556 f24 1"/>
                <a:gd name="f37" fmla="*/ 0 f23 1"/>
                <a:gd name="f38" fmla="+- f25 0 f1"/>
                <a:gd name="f39" fmla="*/ f28 1 486894"/>
                <a:gd name="f40" fmla="*/ f29 1 274408"/>
                <a:gd name="f41" fmla="*/ f30 1 486894"/>
                <a:gd name="f42" fmla="*/ f31 1 274408"/>
                <a:gd name="f43" fmla="*/ f32 1 486894"/>
                <a:gd name="f44" fmla="*/ f33 1 274408"/>
                <a:gd name="f45" fmla="*/ f34 1 486894"/>
                <a:gd name="f46" fmla="*/ f35 1 274408"/>
                <a:gd name="f47" fmla="*/ f36 1 486894"/>
                <a:gd name="f48" fmla="*/ f37 1 274408"/>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Lst>
              <a:rect l="f63" t="f66" r="f64" b="f65"/>
              <a:pathLst>
                <a:path w="486894" h="274408">
                  <a:moveTo>
                    <a:pt x="f5" y="f8"/>
                  </a:moveTo>
                  <a:lnTo>
                    <a:pt x="f9" y="f10"/>
                  </a:lnTo>
                  <a:lnTo>
                    <a:pt x="f11" y="f12"/>
                  </a:lnTo>
                  <a:lnTo>
                    <a:pt x="f13" y="f14"/>
                  </a:lnTo>
                  <a:lnTo>
                    <a:pt x="f15"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45">
              <a:extLst>
                <a:ext uri="{FF2B5EF4-FFF2-40B4-BE49-F238E27FC236}">
                  <a16:creationId xmlns:a16="http://schemas.microsoft.com/office/drawing/2014/main" id="{A21E7BC8-5437-835B-5633-2F20F8BDE87D}"/>
                </a:ext>
              </a:extLst>
            </p:cNvPr>
            <p:cNvSpPr/>
            <p:nvPr/>
          </p:nvSpPr>
          <p:spPr>
            <a:xfrm>
              <a:off x="9469535" y="2436318"/>
              <a:ext cx="813175" cy="2331838"/>
            </a:xfrm>
            <a:custGeom>
              <a:avLst/>
              <a:gdLst>
                <a:gd name="f0" fmla="val 10800000"/>
                <a:gd name="f1" fmla="val 5400000"/>
                <a:gd name="f2" fmla="val 180"/>
                <a:gd name="f3" fmla="val w"/>
                <a:gd name="f4" fmla="val h"/>
                <a:gd name="f5" fmla="val 0"/>
                <a:gd name="f6" fmla="val 813177"/>
                <a:gd name="f7" fmla="val 2331841"/>
                <a:gd name="f8" fmla="val 466660"/>
                <a:gd name="f9" fmla="val 2331842"/>
                <a:gd name="f10" fmla="val 813178"/>
                <a:gd name="f11" fmla="val 2164920"/>
                <a:gd name="f12" fmla="val 671535"/>
                <a:gd name="f13" fmla="val 1458033"/>
                <a:gd name="f14" fmla="val 624743"/>
                <a:gd name="f15" fmla="val 1221561"/>
                <a:gd name="f16" fmla="val 383192"/>
                <a:gd name="f17" fmla="val 144160"/>
                <a:gd name="f18" fmla="+- 0 0 -90"/>
                <a:gd name="f19" fmla="*/ f3 1 813177"/>
                <a:gd name="f20" fmla="*/ f4 1 2331841"/>
                <a:gd name="f21" fmla="val f5"/>
                <a:gd name="f22" fmla="val f6"/>
                <a:gd name="f23" fmla="val f7"/>
                <a:gd name="f24" fmla="*/ f18 f0 1"/>
                <a:gd name="f25" fmla="+- f23 0 f21"/>
                <a:gd name="f26" fmla="+- f22 0 f21"/>
                <a:gd name="f27" fmla="*/ f24 1 f2"/>
                <a:gd name="f28" fmla="*/ f26 1 813177"/>
                <a:gd name="f29" fmla="*/ f25 1 2331841"/>
                <a:gd name="f30" fmla="*/ 466660 f26 1"/>
                <a:gd name="f31" fmla="*/ 2331842 f25 1"/>
                <a:gd name="f32" fmla="*/ 813178 f26 1"/>
                <a:gd name="f33" fmla="*/ 2164920 f25 1"/>
                <a:gd name="f34" fmla="*/ 671535 f26 1"/>
                <a:gd name="f35" fmla="*/ 1458033 f25 1"/>
                <a:gd name="f36" fmla="*/ 624743 f26 1"/>
                <a:gd name="f37" fmla="*/ 1221561 f25 1"/>
                <a:gd name="f38" fmla="*/ 383192 f26 1"/>
                <a:gd name="f39" fmla="*/ 0 f25 1"/>
                <a:gd name="f40" fmla="*/ 0 f26 1"/>
                <a:gd name="f41" fmla="*/ 144160 f25 1"/>
                <a:gd name="f42" fmla="+- f27 0 f1"/>
                <a:gd name="f43" fmla="*/ f30 1 813177"/>
                <a:gd name="f44" fmla="*/ f31 1 2331841"/>
                <a:gd name="f45" fmla="*/ f32 1 813177"/>
                <a:gd name="f46" fmla="*/ f33 1 2331841"/>
                <a:gd name="f47" fmla="*/ f34 1 813177"/>
                <a:gd name="f48" fmla="*/ f35 1 2331841"/>
                <a:gd name="f49" fmla="*/ f36 1 813177"/>
                <a:gd name="f50" fmla="*/ f37 1 2331841"/>
                <a:gd name="f51" fmla="*/ f38 1 813177"/>
                <a:gd name="f52" fmla="*/ f39 1 2331841"/>
                <a:gd name="f53" fmla="*/ f40 1 813177"/>
                <a:gd name="f54" fmla="*/ f41 1 2331841"/>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Lst>
              <a:rect l="f71" t="f74" r="f72" b="f73"/>
              <a:pathLst>
                <a:path w="813177" h="2331841">
                  <a:moveTo>
                    <a:pt x="f8" y="f9"/>
                  </a:moveTo>
                  <a:lnTo>
                    <a:pt x="f10" y="f11"/>
                  </a:lnTo>
                  <a:lnTo>
                    <a:pt x="f12" y="f13"/>
                  </a:lnTo>
                  <a:lnTo>
                    <a:pt x="f14" y="f15"/>
                  </a:lnTo>
                  <a:lnTo>
                    <a:pt x="f16" y="f5"/>
                  </a:lnTo>
                  <a:lnTo>
                    <a:pt x="f5" y="f1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46">
              <a:extLst>
                <a:ext uri="{FF2B5EF4-FFF2-40B4-BE49-F238E27FC236}">
                  <a16:creationId xmlns:a16="http://schemas.microsoft.com/office/drawing/2014/main" id="{4435DBEF-13F2-9B86-BB8C-00F36B39D320}"/>
                </a:ext>
              </a:extLst>
            </p:cNvPr>
            <p:cNvSpPr/>
            <p:nvPr/>
          </p:nvSpPr>
          <p:spPr>
            <a:xfrm>
              <a:off x="11523351" y="1927966"/>
              <a:ext cx="694294" cy="389479"/>
            </a:xfrm>
            <a:custGeom>
              <a:avLst/>
              <a:gdLst>
                <a:gd name="f0" fmla="val 10800000"/>
                <a:gd name="f1" fmla="val 5400000"/>
                <a:gd name="f2" fmla="val 180"/>
                <a:gd name="f3" fmla="val w"/>
                <a:gd name="f4" fmla="val h"/>
                <a:gd name="f5" fmla="val 0"/>
                <a:gd name="f6" fmla="val 694299"/>
                <a:gd name="f7" fmla="val 389483"/>
                <a:gd name="f8" fmla="val 135319"/>
                <a:gd name="f9" fmla="val 21497"/>
                <a:gd name="f10" fmla="val 132789"/>
                <a:gd name="f11" fmla="val 130260"/>
                <a:gd name="f12" fmla="val 20233"/>
                <a:gd name="f13" fmla="val 17704"/>
                <a:gd name="f14" fmla="val 127731"/>
                <a:gd name="f15" fmla="val 49318"/>
                <a:gd name="f16" fmla="val 22764"/>
                <a:gd name="f17" fmla="val 212445"/>
                <a:gd name="f18" fmla="val 532422"/>
                <a:gd name="f19" fmla="val 322462"/>
                <a:gd name="f20" fmla="val 202329"/>
                <a:gd name="f21" fmla="val 139113"/>
                <a:gd name="f22" fmla="val 137848"/>
                <a:gd name="f23" fmla="val 136584"/>
                <a:gd name="f24" fmla="+- 0 0 -90"/>
                <a:gd name="f25" fmla="*/ f3 1 694299"/>
                <a:gd name="f26" fmla="*/ f4 1 389483"/>
                <a:gd name="f27" fmla="val f5"/>
                <a:gd name="f28" fmla="val f6"/>
                <a:gd name="f29" fmla="val f7"/>
                <a:gd name="f30" fmla="*/ f24 f0 1"/>
                <a:gd name="f31" fmla="+- f29 0 f27"/>
                <a:gd name="f32" fmla="+- f28 0 f27"/>
                <a:gd name="f33" fmla="*/ f30 1 f2"/>
                <a:gd name="f34" fmla="*/ f32 1 694299"/>
                <a:gd name="f35" fmla="*/ f31 1 389483"/>
                <a:gd name="f36" fmla="*/ 135319 f32 1"/>
                <a:gd name="f37" fmla="*/ 21497 f31 1"/>
                <a:gd name="f38" fmla="*/ 130260 f32 1"/>
                <a:gd name="f39" fmla="*/ 17704 f31 1"/>
                <a:gd name="f40" fmla="*/ 127731 f32 1"/>
                <a:gd name="f41" fmla="*/ 0 f31 1"/>
                <a:gd name="f42" fmla="*/ 0 f32 1"/>
                <a:gd name="f43" fmla="*/ 49318 f31 1"/>
                <a:gd name="f44" fmla="*/ 22764 f32 1"/>
                <a:gd name="f45" fmla="*/ 212445 f31 1"/>
                <a:gd name="f46" fmla="*/ 532422 f32 1"/>
                <a:gd name="f47" fmla="*/ 389483 f31 1"/>
                <a:gd name="f48" fmla="*/ 694299 f32 1"/>
                <a:gd name="f49" fmla="*/ 322462 f31 1"/>
                <a:gd name="f50" fmla="*/ 202329 f31 1"/>
                <a:gd name="f51" fmla="*/ 139113 f32 1"/>
                <a:gd name="f52" fmla="+- f33 0 f1"/>
                <a:gd name="f53" fmla="*/ f36 1 694299"/>
                <a:gd name="f54" fmla="*/ f37 1 389483"/>
                <a:gd name="f55" fmla="*/ f38 1 694299"/>
                <a:gd name="f56" fmla="*/ f39 1 389483"/>
                <a:gd name="f57" fmla="*/ f40 1 694299"/>
                <a:gd name="f58" fmla="*/ f41 1 389483"/>
                <a:gd name="f59" fmla="*/ f42 1 694299"/>
                <a:gd name="f60" fmla="*/ f43 1 389483"/>
                <a:gd name="f61" fmla="*/ f44 1 694299"/>
                <a:gd name="f62" fmla="*/ f45 1 389483"/>
                <a:gd name="f63" fmla="*/ f46 1 694299"/>
                <a:gd name="f64" fmla="*/ f47 1 389483"/>
                <a:gd name="f65" fmla="*/ f48 1 694299"/>
                <a:gd name="f66" fmla="*/ f49 1 389483"/>
                <a:gd name="f67" fmla="*/ f50 1 389483"/>
                <a:gd name="f68" fmla="*/ f51 1 694299"/>
                <a:gd name="f69" fmla="*/ f27 1 f34"/>
                <a:gd name="f70" fmla="*/ f28 1 f34"/>
                <a:gd name="f71" fmla="*/ f27 1 f35"/>
                <a:gd name="f72" fmla="*/ f29 1 f35"/>
                <a:gd name="f73" fmla="*/ f53 1 f34"/>
                <a:gd name="f74" fmla="*/ f54 1 f35"/>
                <a:gd name="f75" fmla="*/ f55 1 f34"/>
                <a:gd name="f76" fmla="*/ f56 1 f35"/>
                <a:gd name="f77" fmla="*/ f57 1 f34"/>
                <a:gd name="f78" fmla="*/ f58 1 f35"/>
                <a:gd name="f79" fmla="*/ f59 1 f34"/>
                <a:gd name="f80" fmla="*/ f60 1 f35"/>
                <a:gd name="f81" fmla="*/ f61 1 f34"/>
                <a:gd name="f82" fmla="*/ f62 1 f35"/>
                <a:gd name="f83" fmla="*/ f63 1 f34"/>
                <a:gd name="f84" fmla="*/ f64 1 f35"/>
                <a:gd name="f85" fmla="*/ f65 1 f34"/>
                <a:gd name="f86" fmla="*/ f66 1 f35"/>
                <a:gd name="f87" fmla="*/ f67 1 f35"/>
                <a:gd name="f88" fmla="*/ f68 1 f34"/>
                <a:gd name="f89" fmla="*/ f69 f25 1"/>
                <a:gd name="f90" fmla="*/ f70 f25 1"/>
                <a:gd name="f91" fmla="*/ f72 f26 1"/>
                <a:gd name="f92" fmla="*/ f71 f26 1"/>
                <a:gd name="f93" fmla="*/ f73 f25 1"/>
                <a:gd name="f94" fmla="*/ f74 f26 1"/>
                <a:gd name="f95" fmla="*/ f75 f25 1"/>
                <a:gd name="f96" fmla="*/ f76 f26 1"/>
                <a:gd name="f97" fmla="*/ f77 f25 1"/>
                <a:gd name="f98" fmla="*/ f78 f26 1"/>
                <a:gd name="f99" fmla="*/ f79 f25 1"/>
                <a:gd name="f100" fmla="*/ f80 f26 1"/>
                <a:gd name="f101" fmla="*/ f81 f25 1"/>
                <a:gd name="f102" fmla="*/ f82 f26 1"/>
                <a:gd name="f103" fmla="*/ f83 f25 1"/>
                <a:gd name="f104" fmla="*/ f84 f26 1"/>
                <a:gd name="f105" fmla="*/ f85 f25 1"/>
                <a:gd name="f106" fmla="*/ f86 f26 1"/>
                <a:gd name="f107" fmla="*/ f87 f26 1"/>
                <a:gd name="f108" fmla="*/ f88 f25 1"/>
              </a:gdLst>
              <a:ahLst/>
              <a:cxnLst>
                <a:cxn ang="3cd4">
                  <a:pos x="hc" y="t"/>
                </a:cxn>
                <a:cxn ang="0">
                  <a:pos x="r" y="vc"/>
                </a:cxn>
                <a:cxn ang="cd4">
                  <a:pos x="hc" y="b"/>
                </a:cxn>
                <a:cxn ang="cd2">
                  <a:pos x="l" y="vc"/>
                </a:cxn>
                <a:cxn ang="f52">
                  <a:pos x="f93" y="f94"/>
                </a:cxn>
                <a:cxn ang="f52">
                  <a:pos x="f95" y="f96"/>
                </a:cxn>
                <a:cxn ang="f52">
                  <a:pos x="f95" y="f96"/>
                </a:cxn>
                <a:cxn ang="f52">
                  <a:pos x="f97" y="f98"/>
                </a:cxn>
                <a:cxn ang="f52">
                  <a:pos x="f99" y="f100"/>
                </a:cxn>
                <a:cxn ang="f52">
                  <a:pos x="f101" y="f102"/>
                </a:cxn>
                <a:cxn ang="f52">
                  <a:pos x="f103" y="f104"/>
                </a:cxn>
                <a:cxn ang="f52">
                  <a:pos x="f105" y="f106"/>
                </a:cxn>
                <a:cxn ang="f52">
                  <a:pos x="f105" y="f107"/>
                </a:cxn>
                <a:cxn ang="f52">
                  <a:pos x="f108" y="f96"/>
                </a:cxn>
                <a:cxn ang="f52">
                  <a:pos x="f93" y="f94"/>
                </a:cxn>
              </a:cxnLst>
              <a:rect l="f89" t="f92" r="f90" b="f91"/>
              <a:pathLst>
                <a:path w="694299" h="389483">
                  <a:moveTo>
                    <a:pt x="f8" y="f9"/>
                  </a:moveTo>
                  <a:cubicBezTo>
                    <a:pt x="f10" y="f9"/>
                    <a:pt x="f11" y="f12"/>
                    <a:pt x="f11" y="f13"/>
                  </a:cubicBezTo>
                  <a:cubicBezTo>
                    <a:pt x="f11" y="f13"/>
                    <a:pt x="f11" y="f13"/>
                    <a:pt x="f11" y="f13"/>
                  </a:cubicBezTo>
                  <a:lnTo>
                    <a:pt x="f14" y="f5"/>
                  </a:lnTo>
                  <a:lnTo>
                    <a:pt x="f5" y="f15"/>
                  </a:lnTo>
                  <a:lnTo>
                    <a:pt x="f16" y="f17"/>
                  </a:lnTo>
                  <a:lnTo>
                    <a:pt x="f18" y="f7"/>
                  </a:lnTo>
                  <a:lnTo>
                    <a:pt x="f6" y="f19"/>
                  </a:lnTo>
                  <a:lnTo>
                    <a:pt x="f6" y="f20"/>
                  </a:lnTo>
                  <a:lnTo>
                    <a:pt x="f21" y="f13"/>
                  </a:lnTo>
                  <a:cubicBezTo>
                    <a:pt x="f22" y="f12"/>
                    <a:pt x="f23" y="f9"/>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47">
              <a:extLst>
                <a:ext uri="{FF2B5EF4-FFF2-40B4-BE49-F238E27FC236}">
                  <a16:creationId xmlns:a16="http://schemas.microsoft.com/office/drawing/2014/main" id="{5F96C884-5BD8-53F0-B34D-3345B8907605}"/>
                </a:ext>
              </a:extLst>
            </p:cNvPr>
            <p:cNvSpPr/>
            <p:nvPr/>
          </p:nvSpPr>
          <p:spPr>
            <a:xfrm>
              <a:off x="11606817" y="1539749"/>
              <a:ext cx="609566" cy="591808"/>
            </a:xfrm>
            <a:custGeom>
              <a:avLst/>
              <a:gdLst>
                <a:gd name="f0" fmla="val 10800000"/>
                <a:gd name="f1" fmla="val 5400000"/>
                <a:gd name="f2" fmla="val 180"/>
                <a:gd name="f3" fmla="val w"/>
                <a:gd name="f4" fmla="val h"/>
                <a:gd name="f5" fmla="val 0"/>
                <a:gd name="f6" fmla="val 609566"/>
                <a:gd name="f7" fmla="val 591812"/>
                <a:gd name="f8" fmla="val 51851"/>
                <a:gd name="f9" fmla="val 381896"/>
                <a:gd name="f10" fmla="val 54380"/>
                <a:gd name="f11" fmla="val 404658"/>
                <a:gd name="f12" fmla="val 405922"/>
                <a:gd name="f13" fmla="val 407187"/>
                <a:gd name="f14" fmla="val 609567"/>
                <a:gd name="f15" fmla="val 185890"/>
                <a:gd name="f16" fmla="+- 0 0 -90"/>
                <a:gd name="f17" fmla="*/ f3 1 609566"/>
                <a:gd name="f18" fmla="*/ f4 1 591812"/>
                <a:gd name="f19" fmla="val f5"/>
                <a:gd name="f20" fmla="val f6"/>
                <a:gd name="f21" fmla="val f7"/>
                <a:gd name="f22" fmla="*/ f16 f0 1"/>
                <a:gd name="f23" fmla="+- f21 0 f19"/>
                <a:gd name="f24" fmla="+- f20 0 f19"/>
                <a:gd name="f25" fmla="*/ f22 1 f2"/>
                <a:gd name="f26" fmla="*/ f24 1 609566"/>
                <a:gd name="f27" fmla="*/ f23 1 591812"/>
                <a:gd name="f28" fmla="*/ 51851 f24 1"/>
                <a:gd name="f29" fmla="*/ 381896 f23 1"/>
                <a:gd name="f30" fmla="*/ 54380 f24 1"/>
                <a:gd name="f31" fmla="*/ 404658 f23 1"/>
                <a:gd name="f32" fmla="*/ 407187 f23 1"/>
                <a:gd name="f33" fmla="*/ 609567 f24 1"/>
                <a:gd name="f34" fmla="*/ 591812 f23 1"/>
                <a:gd name="f35" fmla="*/ 185890 f23 1"/>
                <a:gd name="f36" fmla="*/ 0 f24 1"/>
                <a:gd name="f37" fmla="*/ 0 f23 1"/>
                <a:gd name="f38" fmla="+- f25 0 f1"/>
                <a:gd name="f39" fmla="*/ f28 1 609566"/>
                <a:gd name="f40" fmla="*/ f29 1 591812"/>
                <a:gd name="f41" fmla="*/ f30 1 609566"/>
                <a:gd name="f42" fmla="*/ f31 1 591812"/>
                <a:gd name="f43" fmla="*/ f32 1 591812"/>
                <a:gd name="f44" fmla="*/ f33 1 609566"/>
                <a:gd name="f45" fmla="*/ f34 1 591812"/>
                <a:gd name="f46" fmla="*/ f35 1 591812"/>
                <a:gd name="f47" fmla="*/ f36 1 609566"/>
                <a:gd name="f48" fmla="*/ f37 1 591812"/>
                <a:gd name="f49" fmla="*/ f19 1 f26"/>
                <a:gd name="f50" fmla="*/ f20 1 f26"/>
                <a:gd name="f51" fmla="*/ f19 1 f27"/>
                <a:gd name="f52" fmla="*/ f21 1 f27"/>
                <a:gd name="f53" fmla="*/ f39 1 f26"/>
                <a:gd name="f54" fmla="*/ f40 1 f27"/>
                <a:gd name="f55" fmla="*/ f41 1 f26"/>
                <a:gd name="f56" fmla="*/ f42 1 f27"/>
                <a:gd name="f57" fmla="*/ f43 1 f27"/>
                <a:gd name="f58" fmla="*/ f44 1 f26"/>
                <a:gd name="f59" fmla="*/ f45 1 f27"/>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8 1"/>
                <a:gd name="f72" fmla="*/ f58 f17 1"/>
                <a:gd name="f73" fmla="*/ f59 f18 1"/>
                <a:gd name="f74" fmla="*/ f60 f18 1"/>
                <a:gd name="f75" fmla="*/ f61 f17 1"/>
                <a:gd name="f76" fmla="*/ f62 f18 1"/>
              </a:gdLst>
              <a:ahLst/>
              <a:cxnLst>
                <a:cxn ang="3cd4">
                  <a:pos x="hc" y="t"/>
                </a:cxn>
                <a:cxn ang="0">
                  <a:pos x="r" y="vc"/>
                </a:cxn>
                <a:cxn ang="cd4">
                  <a:pos x="hc" y="b"/>
                </a:cxn>
                <a:cxn ang="cd2">
                  <a:pos x="l" y="vc"/>
                </a:cxn>
                <a:cxn ang="f38">
                  <a:pos x="f67" y="f68"/>
                </a:cxn>
                <a:cxn ang="f38">
                  <a:pos x="f67" y="f68"/>
                </a:cxn>
                <a:cxn ang="f38">
                  <a:pos x="f69" y="f70"/>
                </a:cxn>
                <a:cxn ang="f38">
                  <a:pos x="f69" y="f71"/>
                </a:cxn>
                <a:cxn ang="f38">
                  <a:pos x="f72" y="f73"/>
                </a:cxn>
                <a:cxn ang="f38">
                  <a:pos x="f72" y="f74"/>
                </a:cxn>
                <a:cxn ang="f38">
                  <a:pos x="f75" y="f76"/>
                </a:cxn>
                <a:cxn ang="f38">
                  <a:pos x="f67" y="f68"/>
                </a:cxn>
              </a:cxnLst>
              <a:rect l="f63" t="f66" r="f64" b="f65"/>
              <a:pathLst>
                <a:path w="609566" h="591812">
                  <a:moveTo>
                    <a:pt x="f8" y="f9"/>
                  </a:moveTo>
                  <a:lnTo>
                    <a:pt x="f8" y="f9"/>
                  </a:lnTo>
                  <a:lnTo>
                    <a:pt x="f10" y="f11"/>
                  </a:lnTo>
                  <a:cubicBezTo>
                    <a:pt x="f10" y="f12"/>
                    <a:pt x="f10" y="f12"/>
                    <a:pt x="f10" y="f13"/>
                  </a:cubicBezTo>
                  <a:lnTo>
                    <a:pt x="f14" y="f7"/>
                  </a:lnTo>
                  <a:lnTo>
                    <a:pt x="f14" y="f15"/>
                  </a:lnTo>
                  <a:lnTo>
                    <a:pt x="f5" y="f5"/>
                  </a:lnTo>
                  <a:lnTo>
                    <a:pt x="f8" y="f9"/>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48">
              <a:extLst>
                <a:ext uri="{FF2B5EF4-FFF2-40B4-BE49-F238E27FC236}">
                  <a16:creationId xmlns:a16="http://schemas.microsoft.com/office/drawing/2014/main" id="{405FDCF9-15C1-EBC1-13BA-0342FCC3DBB9}"/>
                </a:ext>
              </a:extLst>
            </p:cNvPr>
            <p:cNvSpPr/>
            <p:nvPr/>
          </p:nvSpPr>
          <p:spPr>
            <a:xfrm>
              <a:off x="11548643" y="2150531"/>
              <a:ext cx="617155" cy="1109011"/>
            </a:xfrm>
            <a:custGeom>
              <a:avLst/>
              <a:gdLst>
                <a:gd name="f0" fmla="val 10800000"/>
                <a:gd name="f1" fmla="val 5400000"/>
                <a:gd name="f2" fmla="val 180"/>
                <a:gd name="f3" fmla="val w"/>
                <a:gd name="f4" fmla="val h"/>
                <a:gd name="f5" fmla="val 0"/>
                <a:gd name="f6" fmla="val 617154"/>
                <a:gd name="f7" fmla="val 1109015"/>
                <a:gd name="f8" fmla="val 183376"/>
                <a:gd name="f9" fmla="val 933242"/>
                <a:gd name="f10" fmla="val 184640"/>
                <a:gd name="f11" fmla="val 185905"/>
                <a:gd name="f12" fmla="val 187170"/>
                <a:gd name="f13" fmla="val 617155"/>
                <a:gd name="f14" fmla="val 1109016"/>
                <a:gd name="f15" fmla="val 504600"/>
                <a:gd name="f16" fmla="val 175773"/>
                <a:gd name="f17" fmla="val 132789"/>
                <a:gd name="f18" fmla="val 957269"/>
                <a:gd name="f19" fmla="+- 0 0 -90"/>
                <a:gd name="f20" fmla="*/ f3 1 617154"/>
                <a:gd name="f21" fmla="*/ f4 1 1109015"/>
                <a:gd name="f22" fmla="val f5"/>
                <a:gd name="f23" fmla="val f6"/>
                <a:gd name="f24" fmla="val f7"/>
                <a:gd name="f25" fmla="*/ f19 f0 1"/>
                <a:gd name="f26" fmla="+- f24 0 f22"/>
                <a:gd name="f27" fmla="+- f23 0 f22"/>
                <a:gd name="f28" fmla="*/ f25 1 f2"/>
                <a:gd name="f29" fmla="*/ f27 1 617154"/>
                <a:gd name="f30" fmla="*/ f26 1 1109015"/>
                <a:gd name="f31" fmla="*/ 183376 f27 1"/>
                <a:gd name="f32" fmla="*/ 933242 f26 1"/>
                <a:gd name="f33" fmla="*/ 184640 f27 1"/>
                <a:gd name="f34" fmla="*/ 185905 f27 1"/>
                <a:gd name="f35" fmla="*/ 187170 f27 1"/>
                <a:gd name="f36" fmla="*/ 617155 f27 1"/>
                <a:gd name="f37" fmla="*/ 1109016 f26 1"/>
                <a:gd name="f38" fmla="*/ 504600 f27 1"/>
                <a:gd name="f39" fmla="*/ 175773 f26 1"/>
                <a:gd name="f40" fmla="*/ 0 f27 1"/>
                <a:gd name="f41" fmla="*/ 0 f26 1"/>
                <a:gd name="f42" fmla="*/ 132789 f27 1"/>
                <a:gd name="f43" fmla="*/ 957269 f26 1"/>
                <a:gd name="f44" fmla="+- f28 0 f1"/>
                <a:gd name="f45" fmla="*/ f31 1 617154"/>
                <a:gd name="f46" fmla="*/ f32 1 1109015"/>
                <a:gd name="f47" fmla="*/ f33 1 617154"/>
                <a:gd name="f48" fmla="*/ f34 1 617154"/>
                <a:gd name="f49" fmla="*/ f35 1 617154"/>
                <a:gd name="f50" fmla="*/ f36 1 617154"/>
                <a:gd name="f51" fmla="*/ f37 1 1109015"/>
                <a:gd name="f52" fmla="*/ f38 1 617154"/>
                <a:gd name="f53" fmla="*/ f39 1 1109015"/>
                <a:gd name="f54" fmla="*/ f40 1 617154"/>
                <a:gd name="f55" fmla="*/ f41 1 1109015"/>
                <a:gd name="f56" fmla="*/ f42 1 617154"/>
                <a:gd name="f57" fmla="*/ f43 1 1109015"/>
                <a:gd name="f58" fmla="*/ f22 1 f29"/>
                <a:gd name="f59" fmla="*/ f23 1 f29"/>
                <a:gd name="f60" fmla="*/ f22 1 f30"/>
                <a:gd name="f61" fmla="*/ f24 1 f30"/>
                <a:gd name="f62" fmla="*/ f45 1 f29"/>
                <a:gd name="f63" fmla="*/ f46 1 f30"/>
                <a:gd name="f64" fmla="*/ f47 1 f29"/>
                <a:gd name="f65" fmla="*/ f48 1 f29"/>
                <a:gd name="f66" fmla="*/ f49 1 f29"/>
                <a:gd name="f67" fmla="*/ f50 1 f29"/>
                <a:gd name="f68" fmla="*/ f51 1 f30"/>
                <a:gd name="f69" fmla="*/ f52 1 f29"/>
                <a:gd name="f70" fmla="*/ f53 1 f30"/>
                <a:gd name="f71" fmla="*/ f54 1 f29"/>
                <a:gd name="f72" fmla="*/ f55 1 f30"/>
                <a:gd name="f73" fmla="*/ f56 1 f29"/>
                <a:gd name="f74" fmla="*/ f57 1 f30"/>
                <a:gd name="f75" fmla="*/ f58 f20 1"/>
                <a:gd name="f76" fmla="*/ f59 f20 1"/>
                <a:gd name="f77" fmla="*/ f61 f21 1"/>
                <a:gd name="f78" fmla="*/ f60 f21 1"/>
                <a:gd name="f79" fmla="*/ f62 f20 1"/>
                <a:gd name="f80" fmla="*/ f63 f21 1"/>
                <a:gd name="f81" fmla="*/ f64 f20 1"/>
                <a:gd name="f82" fmla="*/ f65 f20 1"/>
                <a:gd name="f83" fmla="*/ f66 f20 1"/>
                <a:gd name="f84" fmla="*/ f67 f20 1"/>
                <a:gd name="f85" fmla="*/ f68 f21 1"/>
                <a:gd name="f86" fmla="*/ f69 f20 1"/>
                <a:gd name="f87" fmla="*/ f70 f21 1"/>
                <a:gd name="f88" fmla="*/ f71 f20 1"/>
                <a:gd name="f89" fmla="*/ f72 f21 1"/>
                <a:gd name="f90" fmla="*/ f73 f20 1"/>
                <a:gd name="f91" fmla="*/ f74 f21 1"/>
              </a:gdLst>
              <a:ahLst/>
              <a:cxnLst>
                <a:cxn ang="3cd4">
                  <a:pos x="hc" y="t"/>
                </a:cxn>
                <a:cxn ang="0">
                  <a:pos x="r" y="vc"/>
                </a:cxn>
                <a:cxn ang="cd4">
                  <a:pos x="hc" y="b"/>
                </a:cxn>
                <a:cxn ang="cd2">
                  <a:pos x="l" y="vc"/>
                </a:cxn>
                <a:cxn ang="f44">
                  <a:pos x="f79" y="f80"/>
                </a:cxn>
                <a:cxn ang="f44">
                  <a:pos x="f79" y="f80"/>
                </a:cxn>
                <a:cxn ang="f44">
                  <a:pos x="f81" y="f80"/>
                </a:cxn>
                <a:cxn ang="f44">
                  <a:pos x="f82" y="f80"/>
                </a:cxn>
                <a:cxn ang="f44">
                  <a:pos x="f83" y="f80"/>
                </a:cxn>
                <a:cxn ang="f44">
                  <a:pos x="f83" y="f80"/>
                </a:cxn>
                <a:cxn ang="f44">
                  <a:pos x="f84" y="f85"/>
                </a:cxn>
                <a:cxn ang="f44">
                  <a:pos x="f86" y="f87"/>
                </a:cxn>
                <a:cxn ang="f44">
                  <a:pos x="f88" y="f89"/>
                </a:cxn>
                <a:cxn ang="f44">
                  <a:pos x="f90" y="f91"/>
                </a:cxn>
                <a:cxn ang="f44">
                  <a:pos x="f79" y="f80"/>
                </a:cxn>
              </a:cxnLst>
              <a:rect l="f75" t="f78" r="f76" b="f77"/>
              <a:pathLst>
                <a:path w="617154" h="1109015">
                  <a:moveTo>
                    <a:pt x="f8" y="f9"/>
                  </a:moveTo>
                  <a:lnTo>
                    <a:pt x="f8" y="f9"/>
                  </a:lnTo>
                  <a:lnTo>
                    <a:pt x="f10" y="f9"/>
                  </a:lnTo>
                  <a:lnTo>
                    <a:pt x="f11" y="f9"/>
                  </a:lnTo>
                  <a:lnTo>
                    <a:pt x="f12" y="f9"/>
                  </a:lnTo>
                  <a:lnTo>
                    <a:pt x="f12" y="f9"/>
                  </a:lnTo>
                  <a:lnTo>
                    <a:pt x="f13" y="f14"/>
                  </a:lnTo>
                  <a:lnTo>
                    <a:pt x="f15" y="f16"/>
                  </a:lnTo>
                  <a:lnTo>
                    <a:pt x="f5" y="f5"/>
                  </a:lnTo>
                  <a:lnTo>
                    <a:pt x="f17" y="f18"/>
                  </a:lnTo>
                  <a:lnTo>
                    <a:pt x="f8" y="f9"/>
                  </a:lnTo>
                  <a:close/>
                </a:path>
              </a:pathLst>
            </a:custGeom>
            <a:solidFill>
              <a:srgbClr val="3C7C7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49">
              <a:extLst>
                <a:ext uri="{FF2B5EF4-FFF2-40B4-BE49-F238E27FC236}">
                  <a16:creationId xmlns:a16="http://schemas.microsoft.com/office/drawing/2014/main" id="{7A01CD35-308F-278E-4BCE-AD76EB53235A}"/>
                </a:ext>
              </a:extLst>
            </p:cNvPr>
            <p:cNvSpPr/>
            <p:nvPr/>
          </p:nvSpPr>
          <p:spPr>
            <a:xfrm>
              <a:off x="12060826" y="2260543"/>
              <a:ext cx="156819" cy="1020497"/>
            </a:xfrm>
            <a:custGeom>
              <a:avLst/>
              <a:gdLst>
                <a:gd name="f0" fmla="val 10800000"/>
                <a:gd name="f1" fmla="val 5400000"/>
                <a:gd name="f2" fmla="val 180"/>
                <a:gd name="f3" fmla="val w"/>
                <a:gd name="f4" fmla="val h"/>
                <a:gd name="f5" fmla="val 0"/>
                <a:gd name="f6" fmla="val 156817"/>
                <a:gd name="f7" fmla="val 1020496"/>
                <a:gd name="f8" fmla="val 113820"/>
                <a:gd name="f9" fmla="val 1002793"/>
                <a:gd name="f10" fmla="val 156818"/>
                <a:gd name="f11" fmla="val 1020497"/>
                <a:gd name="f12" fmla="val 64492"/>
                <a:gd name="f13" fmla="+- 0 0 -90"/>
                <a:gd name="f14" fmla="*/ f3 1 156817"/>
                <a:gd name="f15" fmla="*/ f4 1 1020496"/>
                <a:gd name="f16" fmla="val f5"/>
                <a:gd name="f17" fmla="val f6"/>
                <a:gd name="f18" fmla="val f7"/>
                <a:gd name="f19" fmla="*/ f13 f0 1"/>
                <a:gd name="f20" fmla="+- f18 0 f16"/>
                <a:gd name="f21" fmla="+- f17 0 f16"/>
                <a:gd name="f22" fmla="*/ f19 1 f2"/>
                <a:gd name="f23" fmla="*/ f21 1 156817"/>
                <a:gd name="f24" fmla="*/ f20 1 1020496"/>
                <a:gd name="f25" fmla="*/ 113820 f21 1"/>
                <a:gd name="f26" fmla="*/ 1002793 f20 1"/>
                <a:gd name="f27" fmla="*/ 156818 f21 1"/>
                <a:gd name="f28" fmla="*/ 1020497 f20 1"/>
                <a:gd name="f29" fmla="*/ 0 f20 1"/>
                <a:gd name="f30" fmla="*/ 0 f21 1"/>
                <a:gd name="f31" fmla="*/ 64492 f20 1"/>
                <a:gd name="f32" fmla="+- f22 0 f1"/>
                <a:gd name="f33" fmla="*/ f25 1 156817"/>
                <a:gd name="f34" fmla="*/ f26 1 1020496"/>
                <a:gd name="f35" fmla="*/ f27 1 156817"/>
                <a:gd name="f36" fmla="*/ f28 1 1020496"/>
                <a:gd name="f37" fmla="*/ f29 1 1020496"/>
                <a:gd name="f38" fmla="*/ f30 1 156817"/>
                <a:gd name="f39" fmla="*/ f31 1 1020496"/>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8"/>
                </a:cxn>
                <a:cxn ang="f32">
                  <a:pos x="f57" y="f59"/>
                </a:cxn>
                <a:cxn ang="f32">
                  <a:pos x="f60" y="f61"/>
                </a:cxn>
              </a:cxnLst>
              <a:rect l="f51" t="f54" r="f52" b="f53"/>
              <a:pathLst>
                <a:path w="156817" h="1020496">
                  <a:moveTo>
                    <a:pt x="f8" y="f9"/>
                  </a:moveTo>
                  <a:lnTo>
                    <a:pt x="f10" y="f11"/>
                  </a:lnTo>
                  <a:lnTo>
                    <a:pt x="f10" y="f5"/>
                  </a:lnTo>
                  <a:lnTo>
                    <a:pt x="f5" y="f12"/>
                  </a:lnTo>
                  <a:close/>
                </a:path>
              </a:pathLst>
            </a:custGeom>
            <a:solidFill>
              <a:srgbClr val="DD101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50">
              <a:extLst>
                <a:ext uri="{FF2B5EF4-FFF2-40B4-BE49-F238E27FC236}">
                  <a16:creationId xmlns:a16="http://schemas.microsoft.com/office/drawing/2014/main" id="{5DF7FA52-46E5-04BA-08F9-2FF14DFC8991}"/>
                </a:ext>
              </a:extLst>
            </p:cNvPr>
            <p:cNvSpPr/>
            <p:nvPr/>
          </p:nvSpPr>
          <p:spPr>
            <a:xfrm>
              <a:off x="10629232" y="191731"/>
              <a:ext cx="632325" cy="170718"/>
            </a:xfrm>
            <a:custGeom>
              <a:avLst/>
              <a:gdLst>
                <a:gd name="f0" fmla="val 10800000"/>
                <a:gd name="f1" fmla="val 5400000"/>
                <a:gd name="f2" fmla="val 180"/>
                <a:gd name="f3" fmla="val w"/>
                <a:gd name="f4" fmla="val h"/>
                <a:gd name="f5" fmla="val 0"/>
                <a:gd name="f6" fmla="val 632330"/>
                <a:gd name="f7" fmla="val 170715"/>
                <a:gd name="f8" fmla="val 632331"/>
                <a:gd name="f9" fmla="val 54376"/>
                <a:gd name="f10" fmla="val 389516"/>
                <a:gd name="f11" fmla="val 113810"/>
                <a:gd name="f12" fmla="val 239021"/>
                <a:gd name="f13" fmla="+- 0 0 -90"/>
                <a:gd name="f14" fmla="*/ f3 1 632330"/>
                <a:gd name="f15" fmla="*/ f4 1 170715"/>
                <a:gd name="f16" fmla="val f5"/>
                <a:gd name="f17" fmla="val f6"/>
                <a:gd name="f18" fmla="val f7"/>
                <a:gd name="f19" fmla="*/ f13 f0 1"/>
                <a:gd name="f20" fmla="+- f18 0 f16"/>
                <a:gd name="f21" fmla="+- f17 0 f16"/>
                <a:gd name="f22" fmla="*/ f19 1 f2"/>
                <a:gd name="f23" fmla="*/ f21 1 632330"/>
                <a:gd name="f24" fmla="*/ f20 1 170715"/>
                <a:gd name="f25" fmla="*/ 632331 f21 1"/>
                <a:gd name="f26" fmla="*/ 54376 f20 1"/>
                <a:gd name="f27" fmla="*/ 389516 f21 1"/>
                <a:gd name="f28" fmla="*/ 0 f20 1"/>
                <a:gd name="f29" fmla="*/ 0 f21 1"/>
                <a:gd name="f30" fmla="*/ 113810 f20 1"/>
                <a:gd name="f31" fmla="*/ 239021 f21 1"/>
                <a:gd name="f32" fmla="*/ 170715 f20 1"/>
                <a:gd name="f33" fmla="+- f22 0 f1"/>
                <a:gd name="f34" fmla="*/ f25 1 632330"/>
                <a:gd name="f35" fmla="*/ f26 1 170715"/>
                <a:gd name="f36" fmla="*/ f27 1 632330"/>
                <a:gd name="f37" fmla="*/ f28 1 170715"/>
                <a:gd name="f38" fmla="*/ f29 1 632330"/>
                <a:gd name="f39" fmla="*/ f30 1 170715"/>
                <a:gd name="f40" fmla="*/ f31 1 632330"/>
                <a:gd name="f41" fmla="*/ f32 1 17071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632330" h="170715">
                  <a:moveTo>
                    <a:pt x="f8" y="f9"/>
                  </a:moveTo>
                  <a:lnTo>
                    <a:pt x="f10" y="f5"/>
                  </a:lnTo>
                  <a:lnTo>
                    <a:pt x="f5" y="f11"/>
                  </a:lnTo>
                  <a:lnTo>
                    <a:pt x="f12"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51">
              <a:extLst>
                <a:ext uri="{FF2B5EF4-FFF2-40B4-BE49-F238E27FC236}">
                  <a16:creationId xmlns:a16="http://schemas.microsoft.com/office/drawing/2014/main" id="{57C4E678-33CC-A299-DB49-380880F1D39D}"/>
                </a:ext>
              </a:extLst>
            </p:cNvPr>
            <p:cNvSpPr/>
            <p:nvPr/>
          </p:nvSpPr>
          <p:spPr>
            <a:xfrm>
              <a:off x="9235577" y="2332625"/>
              <a:ext cx="608304" cy="240267"/>
            </a:xfrm>
            <a:custGeom>
              <a:avLst/>
              <a:gdLst>
                <a:gd name="f0" fmla="val 10800000"/>
                <a:gd name="f1" fmla="val 5400000"/>
                <a:gd name="f2" fmla="val 180"/>
                <a:gd name="f3" fmla="val w"/>
                <a:gd name="f4" fmla="val h"/>
                <a:gd name="f5" fmla="val 0"/>
                <a:gd name="f6" fmla="val 608302"/>
                <a:gd name="f7" fmla="val 240265"/>
                <a:gd name="f8" fmla="val 97371"/>
                <a:gd name="f9" fmla="val 375605"/>
                <a:gd name="f10" fmla="val 139101"/>
                <a:gd name="f11" fmla="val 228904"/>
                <a:gd name="f12" fmla="val 240266"/>
                <a:gd name="f13" fmla="+- 0 0 -90"/>
                <a:gd name="f14" fmla="*/ f3 1 608302"/>
                <a:gd name="f15" fmla="*/ f4 1 240265"/>
                <a:gd name="f16" fmla="val f5"/>
                <a:gd name="f17" fmla="val f6"/>
                <a:gd name="f18" fmla="val f7"/>
                <a:gd name="f19" fmla="*/ f13 f0 1"/>
                <a:gd name="f20" fmla="+- f18 0 f16"/>
                <a:gd name="f21" fmla="+- f17 0 f16"/>
                <a:gd name="f22" fmla="*/ f19 1 f2"/>
                <a:gd name="f23" fmla="*/ f21 1 608302"/>
                <a:gd name="f24" fmla="*/ f20 1 240265"/>
                <a:gd name="f25" fmla="*/ 608302 f21 1"/>
                <a:gd name="f26" fmla="*/ 97371 f20 1"/>
                <a:gd name="f27" fmla="*/ 375605 f21 1"/>
                <a:gd name="f28" fmla="*/ 0 f20 1"/>
                <a:gd name="f29" fmla="*/ 0 f21 1"/>
                <a:gd name="f30" fmla="*/ 139101 f20 1"/>
                <a:gd name="f31" fmla="*/ 228904 f21 1"/>
                <a:gd name="f32" fmla="*/ 240266 f20 1"/>
                <a:gd name="f33" fmla="+- f22 0 f1"/>
                <a:gd name="f34" fmla="*/ f25 1 608302"/>
                <a:gd name="f35" fmla="*/ f26 1 240265"/>
                <a:gd name="f36" fmla="*/ f27 1 608302"/>
                <a:gd name="f37" fmla="*/ f28 1 240265"/>
                <a:gd name="f38" fmla="*/ f29 1 608302"/>
                <a:gd name="f39" fmla="*/ f30 1 240265"/>
                <a:gd name="f40" fmla="*/ f31 1 608302"/>
                <a:gd name="f41" fmla="*/ f32 1 24026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608302" h="240265">
                  <a:moveTo>
                    <a:pt x="f6" y="f8"/>
                  </a:moveTo>
                  <a:lnTo>
                    <a:pt x="f9" y="f5"/>
                  </a:lnTo>
                  <a:lnTo>
                    <a:pt x="f5" y="f10"/>
                  </a:lnTo>
                  <a:lnTo>
                    <a:pt x="f11" y="f1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52">
              <a:extLst>
                <a:ext uri="{FF2B5EF4-FFF2-40B4-BE49-F238E27FC236}">
                  <a16:creationId xmlns:a16="http://schemas.microsoft.com/office/drawing/2014/main" id="{ADB113E7-0F96-8A25-E934-1BF952BF78DC}"/>
                </a:ext>
              </a:extLst>
            </p:cNvPr>
            <p:cNvSpPr/>
            <p:nvPr/>
          </p:nvSpPr>
          <p:spPr>
            <a:xfrm>
              <a:off x="11608079" y="4924967"/>
              <a:ext cx="3794" cy="5056"/>
            </a:xfrm>
            <a:custGeom>
              <a:avLst/>
              <a:gdLst>
                <a:gd name="f0" fmla="val 10800000"/>
                <a:gd name="f1" fmla="val 5400000"/>
                <a:gd name="f2" fmla="val 180"/>
                <a:gd name="f3" fmla="val w"/>
                <a:gd name="f4" fmla="val h"/>
                <a:gd name="f5" fmla="val 0"/>
                <a:gd name="f6" fmla="val 3794"/>
                <a:gd name="f7" fmla="val 5058"/>
                <a:gd name="f8" fmla="val 2529"/>
                <a:gd name="f9" fmla="+- 0 0 -90"/>
                <a:gd name="f10" fmla="*/ f3 1 3794"/>
                <a:gd name="f11" fmla="*/ f4 1 5058"/>
                <a:gd name="f12" fmla="val f5"/>
                <a:gd name="f13" fmla="val f6"/>
                <a:gd name="f14" fmla="val f7"/>
                <a:gd name="f15" fmla="*/ f9 f0 1"/>
                <a:gd name="f16" fmla="+- f14 0 f12"/>
                <a:gd name="f17" fmla="+- f13 0 f12"/>
                <a:gd name="f18" fmla="*/ f15 1 f2"/>
                <a:gd name="f19" fmla="*/ f17 1 3794"/>
                <a:gd name="f20" fmla="*/ f16 1 5058"/>
                <a:gd name="f21" fmla="*/ 3794 f17 1"/>
                <a:gd name="f22" fmla="*/ 5058 f16 1"/>
                <a:gd name="f23" fmla="*/ 0 f16 1"/>
                <a:gd name="f24" fmla="*/ 0 f17 1"/>
                <a:gd name="f25" fmla="*/ 2529 f16 1"/>
                <a:gd name="f26" fmla="+- f18 0 f1"/>
                <a:gd name="f27" fmla="*/ f21 1 3794"/>
                <a:gd name="f28" fmla="*/ f22 1 5058"/>
                <a:gd name="f29" fmla="*/ f23 1 5058"/>
                <a:gd name="f30" fmla="*/ f24 1 3794"/>
                <a:gd name="f31" fmla="*/ f25 1 5058"/>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Lst>
              <a:rect l="f41" t="f44" r="f42" b="f43"/>
              <a:pathLst>
                <a:path w="3794" h="5058">
                  <a:moveTo>
                    <a:pt x="f6" y="f7"/>
                  </a:moveTo>
                  <a:lnTo>
                    <a:pt x="f6" y="f5"/>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53">
              <a:extLst>
                <a:ext uri="{FF2B5EF4-FFF2-40B4-BE49-F238E27FC236}">
                  <a16:creationId xmlns:a16="http://schemas.microsoft.com/office/drawing/2014/main" id="{9E49D17F-26DC-7154-6858-11B56946F22E}"/>
                </a:ext>
              </a:extLst>
            </p:cNvPr>
            <p:cNvSpPr/>
            <p:nvPr/>
          </p:nvSpPr>
          <p:spPr>
            <a:xfrm>
              <a:off x="10620381" y="5500335"/>
              <a:ext cx="1597264" cy="1093841"/>
            </a:xfrm>
            <a:custGeom>
              <a:avLst/>
              <a:gdLst>
                <a:gd name="f0" fmla="val 10800000"/>
                <a:gd name="f1" fmla="val 5400000"/>
                <a:gd name="f2" fmla="val 180"/>
                <a:gd name="f3" fmla="val w"/>
                <a:gd name="f4" fmla="val h"/>
                <a:gd name="f5" fmla="val 0"/>
                <a:gd name="f6" fmla="val 1597267"/>
                <a:gd name="f7" fmla="val 1093840"/>
                <a:gd name="f8" fmla="val 1453096"/>
                <a:gd name="f9" fmla="val 460298"/>
                <a:gd name="f10" fmla="val 1450567"/>
                <a:gd name="f11" fmla="val 671535"/>
                <a:gd name="f12" fmla="val 642448"/>
                <a:gd name="f13" fmla="val 15175"/>
                <a:gd name="f14" fmla="val 367986"/>
                <a:gd name="f15" fmla="val 1115432"/>
                <a:gd name="f16" fmla="val 1093841"/>
                <a:gd name="f17" fmla="val 1597268"/>
                <a:gd name="f18" fmla="val 797935"/>
                <a:gd name="f19" fmla="val 375573"/>
                <a:gd name="f20" fmla="+- 0 0 -90"/>
                <a:gd name="f21" fmla="*/ f3 1 1597267"/>
                <a:gd name="f22" fmla="*/ f4 1 1093840"/>
                <a:gd name="f23" fmla="val f5"/>
                <a:gd name="f24" fmla="val f6"/>
                <a:gd name="f25" fmla="val f7"/>
                <a:gd name="f26" fmla="*/ f20 f0 1"/>
                <a:gd name="f27" fmla="+- f25 0 f23"/>
                <a:gd name="f28" fmla="+- f24 0 f23"/>
                <a:gd name="f29" fmla="*/ f26 1 f2"/>
                <a:gd name="f30" fmla="*/ f28 1 1597267"/>
                <a:gd name="f31" fmla="*/ f27 1 1093840"/>
                <a:gd name="f32" fmla="*/ 1453096 f28 1"/>
                <a:gd name="f33" fmla="*/ 460298 f27 1"/>
                <a:gd name="f34" fmla="*/ 1450567 f28 1"/>
                <a:gd name="f35" fmla="*/ 671535 f28 1"/>
                <a:gd name="f36" fmla="*/ 0 f27 1"/>
                <a:gd name="f37" fmla="*/ 642448 f28 1"/>
                <a:gd name="f38" fmla="*/ 15175 f27 1"/>
                <a:gd name="f39" fmla="*/ 0 f28 1"/>
                <a:gd name="f40" fmla="*/ 367986 f27 1"/>
                <a:gd name="f41" fmla="*/ 1115432 f28 1"/>
                <a:gd name="f42" fmla="*/ 1093841 f27 1"/>
                <a:gd name="f43" fmla="*/ 1597268 f28 1"/>
                <a:gd name="f44" fmla="*/ 797935 f27 1"/>
                <a:gd name="f45" fmla="*/ 375573 f27 1"/>
                <a:gd name="f46" fmla="+- f29 0 f1"/>
                <a:gd name="f47" fmla="*/ f32 1 1597267"/>
                <a:gd name="f48" fmla="*/ f33 1 1093840"/>
                <a:gd name="f49" fmla="*/ f34 1 1597267"/>
                <a:gd name="f50" fmla="*/ f35 1 1597267"/>
                <a:gd name="f51" fmla="*/ f36 1 1093840"/>
                <a:gd name="f52" fmla="*/ f37 1 1597267"/>
                <a:gd name="f53" fmla="*/ f38 1 1093840"/>
                <a:gd name="f54" fmla="*/ f39 1 1597267"/>
                <a:gd name="f55" fmla="*/ f40 1 1093840"/>
                <a:gd name="f56" fmla="*/ f41 1 1597267"/>
                <a:gd name="f57" fmla="*/ f42 1 1093840"/>
                <a:gd name="f58" fmla="*/ f43 1 1597267"/>
                <a:gd name="f59" fmla="*/ f44 1 1093840"/>
                <a:gd name="f60" fmla="*/ f45 1 1093840"/>
                <a:gd name="f61" fmla="*/ f23 1 f30"/>
                <a:gd name="f62" fmla="*/ f24 1 f30"/>
                <a:gd name="f63" fmla="*/ f23 1 f31"/>
                <a:gd name="f64" fmla="*/ f25 1 f31"/>
                <a:gd name="f65" fmla="*/ f47 1 f30"/>
                <a:gd name="f66" fmla="*/ f48 1 f31"/>
                <a:gd name="f67" fmla="*/ f49 1 f30"/>
                <a:gd name="f68" fmla="*/ f50 1 f30"/>
                <a:gd name="f69" fmla="*/ f51 1 f31"/>
                <a:gd name="f70" fmla="*/ f52 1 f30"/>
                <a:gd name="f71" fmla="*/ f53 1 f31"/>
                <a:gd name="f72" fmla="*/ f54 1 f30"/>
                <a:gd name="f73" fmla="*/ f55 1 f31"/>
                <a:gd name="f74" fmla="*/ f56 1 f30"/>
                <a:gd name="f75" fmla="*/ f57 1 f31"/>
                <a:gd name="f76" fmla="*/ f58 1 f30"/>
                <a:gd name="f77" fmla="*/ f59 1 f31"/>
                <a:gd name="f78" fmla="*/ f60 1 f31"/>
                <a:gd name="f79" fmla="*/ f61 f21 1"/>
                <a:gd name="f80" fmla="*/ f62 f21 1"/>
                <a:gd name="f81" fmla="*/ f64 f22 1"/>
                <a:gd name="f82" fmla="*/ f63 f22 1"/>
                <a:gd name="f83" fmla="*/ f65 f21 1"/>
                <a:gd name="f84" fmla="*/ f66 f22 1"/>
                <a:gd name="f85" fmla="*/ f67 f21 1"/>
                <a:gd name="f86" fmla="*/ f68 f21 1"/>
                <a:gd name="f87" fmla="*/ f69 f22 1"/>
                <a:gd name="f88" fmla="*/ f70 f21 1"/>
                <a:gd name="f89" fmla="*/ f71 f22 1"/>
                <a:gd name="f90" fmla="*/ f72 f21 1"/>
                <a:gd name="f91" fmla="*/ f73 f22 1"/>
                <a:gd name="f92" fmla="*/ f74 f21 1"/>
                <a:gd name="f93" fmla="*/ f75 f22 1"/>
                <a:gd name="f94" fmla="*/ f76 f21 1"/>
                <a:gd name="f95" fmla="*/ f77 f22 1"/>
                <a:gd name="f96" fmla="*/ f78 f22 1"/>
              </a:gdLst>
              <a:ahLst/>
              <a:cxnLst>
                <a:cxn ang="3cd4">
                  <a:pos x="hc" y="t"/>
                </a:cxn>
                <a:cxn ang="0">
                  <a:pos x="r" y="vc"/>
                </a:cxn>
                <a:cxn ang="cd4">
                  <a:pos x="hc" y="b"/>
                </a:cxn>
                <a:cxn ang="cd2">
                  <a:pos x="l" y="vc"/>
                </a:cxn>
                <a:cxn ang="f46">
                  <a:pos x="f83" y="f84"/>
                </a:cxn>
                <a:cxn ang="f46">
                  <a:pos x="f83" y="f84"/>
                </a:cxn>
                <a:cxn ang="f46">
                  <a:pos x="f83" y="f84"/>
                </a:cxn>
                <a:cxn ang="f46">
                  <a:pos x="f83" y="f84"/>
                </a:cxn>
                <a:cxn ang="f46">
                  <a:pos x="f85" y="f84"/>
                </a:cxn>
                <a:cxn ang="f46">
                  <a:pos x="f85" y="f84"/>
                </a:cxn>
                <a:cxn ang="f46">
                  <a:pos x="f85" y="f84"/>
                </a:cxn>
                <a:cxn ang="f46">
                  <a:pos x="f86" y="f87"/>
                </a:cxn>
                <a:cxn ang="f46">
                  <a:pos x="f88" y="f89"/>
                </a:cxn>
                <a:cxn ang="f46">
                  <a:pos x="f90" y="f91"/>
                </a:cxn>
                <a:cxn ang="f46">
                  <a:pos x="f92" y="f93"/>
                </a:cxn>
                <a:cxn ang="f46">
                  <a:pos x="f94" y="f95"/>
                </a:cxn>
                <a:cxn ang="f46">
                  <a:pos x="f94" y="f96"/>
                </a:cxn>
                <a:cxn ang="f46">
                  <a:pos x="f83" y="f84"/>
                </a:cxn>
                <a:cxn ang="f46">
                  <a:pos x="f83" y="f84"/>
                </a:cxn>
              </a:cxnLst>
              <a:rect l="f79" t="f82" r="f80" b="f81"/>
              <a:pathLst>
                <a:path w="1597267" h="1093840">
                  <a:moveTo>
                    <a:pt x="f8" y="f9"/>
                  </a:moveTo>
                  <a:lnTo>
                    <a:pt x="f8" y="f9"/>
                  </a:lnTo>
                  <a:lnTo>
                    <a:pt x="f8" y="f9"/>
                  </a:lnTo>
                  <a:lnTo>
                    <a:pt x="f8" y="f9"/>
                  </a:lnTo>
                  <a:lnTo>
                    <a:pt x="f10" y="f9"/>
                  </a:lnTo>
                  <a:lnTo>
                    <a:pt x="f10" y="f9"/>
                  </a:lnTo>
                  <a:lnTo>
                    <a:pt x="f10" y="f9"/>
                  </a:lnTo>
                  <a:lnTo>
                    <a:pt x="f11" y="f5"/>
                  </a:lnTo>
                  <a:lnTo>
                    <a:pt x="f12" y="f13"/>
                  </a:lnTo>
                  <a:lnTo>
                    <a:pt x="f5" y="f14"/>
                  </a:lnTo>
                  <a:lnTo>
                    <a:pt x="f15" y="f16"/>
                  </a:lnTo>
                  <a:lnTo>
                    <a:pt x="f17" y="f18"/>
                  </a:lnTo>
                  <a:lnTo>
                    <a:pt x="f17" y="f19"/>
                  </a:lnTo>
                  <a:lnTo>
                    <a:pt x="f8" y="f9"/>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54">
              <a:extLst>
                <a:ext uri="{FF2B5EF4-FFF2-40B4-BE49-F238E27FC236}">
                  <a16:creationId xmlns:a16="http://schemas.microsoft.com/office/drawing/2014/main" id="{57CD0B0F-074A-D26B-5BBC-4F8EF4714409}"/>
                </a:ext>
              </a:extLst>
            </p:cNvPr>
            <p:cNvSpPr/>
            <p:nvPr/>
          </p:nvSpPr>
          <p:spPr>
            <a:xfrm>
              <a:off x="11418377" y="3579473"/>
              <a:ext cx="323752" cy="1742553"/>
            </a:xfrm>
            <a:custGeom>
              <a:avLst/>
              <a:gdLst>
                <a:gd name="f0" fmla="val 10800000"/>
                <a:gd name="f1" fmla="val 5400000"/>
                <a:gd name="f2" fmla="val 180"/>
                <a:gd name="f3" fmla="val w"/>
                <a:gd name="f4" fmla="val h"/>
                <a:gd name="f5" fmla="val 0"/>
                <a:gd name="f6" fmla="val 323753"/>
                <a:gd name="f7" fmla="val 1742558"/>
                <a:gd name="f8" fmla="val 145436"/>
                <a:gd name="f9" fmla="val 968650"/>
                <a:gd name="f10" fmla="val 194758"/>
                <a:gd name="f11" fmla="val 1296170"/>
                <a:gd name="f12" fmla="val 201081"/>
                <a:gd name="f13" fmla="val 1337900"/>
                <a:gd name="f14" fmla="val 204875"/>
                <a:gd name="f15" fmla="val 1358133"/>
                <a:gd name="f16" fmla="val 1364456"/>
                <a:gd name="f17" fmla="val 256726"/>
                <a:gd name="f18" fmla="val 1704621"/>
                <a:gd name="f19" fmla="val 72086"/>
                <a:gd name="f20" fmla="val 32879"/>
                <a:gd name="f21" fmla="val 84732"/>
                <a:gd name="f22" fmla="val 558934"/>
                <a:gd name="f23" fmla="+- 0 0 -90"/>
                <a:gd name="f24" fmla="*/ f3 1 323753"/>
                <a:gd name="f25" fmla="*/ f4 1 1742558"/>
                <a:gd name="f26" fmla="val f5"/>
                <a:gd name="f27" fmla="val f6"/>
                <a:gd name="f28" fmla="val f7"/>
                <a:gd name="f29" fmla="*/ f23 f0 1"/>
                <a:gd name="f30" fmla="+- f28 0 f26"/>
                <a:gd name="f31" fmla="+- f27 0 f26"/>
                <a:gd name="f32" fmla="*/ f29 1 f2"/>
                <a:gd name="f33" fmla="*/ f31 1 323753"/>
                <a:gd name="f34" fmla="*/ f30 1 1742558"/>
                <a:gd name="f35" fmla="*/ 145436 f31 1"/>
                <a:gd name="f36" fmla="*/ 968650 f30 1"/>
                <a:gd name="f37" fmla="*/ 194758 f31 1"/>
                <a:gd name="f38" fmla="*/ 1296170 f30 1"/>
                <a:gd name="f39" fmla="*/ 201081 f31 1"/>
                <a:gd name="f40" fmla="*/ 1337900 f30 1"/>
                <a:gd name="f41" fmla="*/ 204875 f31 1"/>
                <a:gd name="f42" fmla="*/ 1358133 f30 1"/>
                <a:gd name="f43" fmla="*/ 1364456 f30 1"/>
                <a:gd name="f44" fmla="*/ 256726 f31 1"/>
                <a:gd name="f45" fmla="*/ 1704621 f30 1"/>
                <a:gd name="f46" fmla="*/ 323753 f31 1"/>
                <a:gd name="f47" fmla="*/ 1742558 f30 1"/>
                <a:gd name="f48" fmla="*/ 72086 f31 1"/>
                <a:gd name="f49" fmla="*/ 32879 f30 1"/>
                <a:gd name="f50" fmla="*/ 0 f31 1"/>
                <a:gd name="f51" fmla="*/ 0 f30 1"/>
                <a:gd name="f52" fmla="*/ 84732 f31 1"/>
                <a:gd name="f53" fmla="*/ 558934 f30 1"/>
                <a:gd name="f54" fmla="+- f32 0 f1"/>
                <a:gd name="f55" fmla="*/ f35 1 323753"/>
                <a:gd name="f56" fmla="*/ f36 1 1742558"/>
                <a:gd name="f57" fmla="*/ f37 1 323753"/>
                <a:gd name="f58" fmla="*/ f38 1 1742558"/>
                <a:gd name="f59" fmla="*/ f39 1 323753"/>
                <a:gd name="f60" fmla="*/ f40 1 1742558"/>
                <a:gd name="f61" fmla="*/ f41 1 323753"/>
                <a:gd name="f62" fmla="*/ f42 1 1742558"/>
                <a:gd name="f63" fmla="*/ f43 1 1742558"/>
                <a:gd name="f64" fmla="*/ f44 1 323753"/>
                <a:gd name="f65" fmla="*/ f45 1 1742558"/>
                <a:gd name="f66" fmla="*/ f46 1 323753"/>
                <a:gd name="f67" fmla="*/ f47 1 1742558"/>
                <a:gd name="f68" fmla="*/ f48 1 323753"/>
                <a:gd name="f69" fmla="*/ f49 1 1742558"/>
                <a:gd name="f70" fmla="*/ f50 1 323753"/>
                <a:gd name="f71" fmla="*/ f51 1 1742558"/>
                <a:gd name="f72" fmla="*/ f52 1 323753"/>
                <a:gd name="f73" fmla="*/ f53 1 1742558"/>
                <a:gd name="f74" fmla="*/ f26 1 f33"/>
                <a:gd name="f75" fmla="*/ f27 1 f33"/>
                <a:gd name="f76" fmla="*/ f26 1 f34"/>
                <a:gd name="f77" fmla="*/ f28 1 f34"/>
                <a:gd name="f78" fmla="*/ f55 1 f33"/>
                <a:gd name="f79" fmla="*/ f56 1 f34"/>
                <a:gd name="f80" fmla="*/ f57 1 f33"/>
                <a:gd name="f81" fmla="*/ f58 1 f34"/>
                <a:gd name="f82" fmla="*/ f59 1 f33"/>
                <a:gd name="f83" fmla="*/ f60 1 f34"/>
                <a:gd name="f84" fmla="*/ f61 1 f33"/>
                <a:gd name="f85" fmla="*/ f62 1 f34"/>
                <a:gd name="f86" fmla="*/ f63 1 f34"/>
                <a:gd name="f87" fmla="*/ f64 1 f33"/>
                <a:gd name="f88" fmla="*/ f65 1 f34"/>
                <a:gd name="f89" fmla="*/ f66 1 f33"/>
                <a:gd name="f90" fmla="*/ f67 1 f34"/>
                <a:gd name="f91" fmla="*/ f68 1 f33"/>
                <a:gd name="f92" fmla="*/ f69 1 f34"/>
                <a:gd name="f93" fmla="*/ f70 1 f33"/>
                <a:gd name="f94" fmla="*/ f71 1 f34"/>
                <a:gd name="f95" fmla="*/ f72 1 f33"/>
                <a:gd name="f96" fmla="*/ f73 1 f34"/>
                <a:gd name="f97" fmla="*/ f74 f24 1"/>
                <a:gd name="f98" fmla="*/ f75 f24 1"/>
                <a:gd name="f99" fmla="*/ f77 f25 1"/>
                <a:gd name="f100" fmla="*/ f76 f25 1"/>
                <a:gd name="f101" fmla="*/ f78 f24 1"/>
                <a:gd name="f102" fmla="*/ f79 f25 1"/>
                <a:gd name="f103" fmla="*/ f80 f24 1"/>
                <a:gd name="f104" fmla="*/ f81 f25 1"/>
                <a:gd name="f105" fmla="*/ f82 f24 1"/>
                <a:gd name="f106" fmla="*/ f83 f25 1"/>
                <a:gd name="f107" fmla="*/ f84 f24 1"/>
                <a:gd name="f108" fmla="*/ f85 f25 1"/>
                <a:gd name="f109" fmla="*/ f86 f25 1"/>
                <a:gd name="f110" fmla="*/ f87 f24 1"/>
                <a:gd name="f111" fmla="*/ f88 f25 1"/>
                <a:gd name="f112" fmla="*/ f89 f24 1"/>
                <a:gd name="f113" fmla="*/ f90 f25 1"/>
                <a:gd name="f114" fmla="*/ f91 f24 1"/>
                <a:gd name="f115" fmla="*/ f92 f25 1"/>
                <a:gd name="f116" fmla="*/ f93 f24 1"/>
                <a:gd name="f117" fmla="*/ f94 f25 1"/>
                <a:gd name="f118" fmla="*/ f95 f24 1"/>
                <a:gd name="f119" fmla="*/ f96 f25 1"/>
              </a:gdLst>
              <a:ahLst/>
              <a:cxnLst>
                <a:cxn ang="3cd4">
                  <a:pos x="hc" y="t"/>
                </a:cxn>
                <a:cxn ang="0">
                  <a:pos x="r" y="vc"/>
                </a:cxn>
                <a:cxn ang="cd4">
                  <a:pos x="hc" y="b"/>
                </a:cxn>
                <a:cxn ang="cd2">
                  <a:pos x="l" y="vc"/>
                </a:cxn>
                <a:cxn ang="f54">
                  <a:pos x="f101" y="f102"/>
                </a:cxn>
                <a:cxn ang="f54">
                  <a:pos x="f103" y="f104"/>
                </a:cxn>
                <a:cxn ang="f54">
                  <a:pos x="f105" y="f106"/>
                </a:cxn>
                <a:cxn ang="f54">
                  <a:pos x="f105" y="f106"/>
                </a:cxn>
                <a:cxn ang="f54">
                  <a:pos x="f107" y="f108"/>
                </a:cxn>
                <a:cxn ang="f54">
                  <a:pos x="f107" y="f108"/>
                </a:cxn>
                <a:cxn ang="f54">
                  <a:pos x="f107" y="f108"/>
                </a:cxn>
                <a:cxn ang="f54">
                  <a:pos x="f107" y="f109"/>
                </a:cxn>
                <a:cxn ang="f54">
                  <a:pos x="f110" y="f111"/>
                </a:cxn>
                <a:cxn ang="f54">
                  <a:pos x="f112" y="f113"/>
                </a:cxn>
                <a:cxn ang="f54">
                  <a:pos x="f114" y="f115"/>
                </a:cxn>
                <a:cxn ang="f54">
                  <a:pos x="f116" y="f117"/>
                </a:cxn>
                <a:cxn ang="f54">
                  <a:pos x="f118" y="f119"/>
                </a:cxn>
              </a:cxnLst>
              <a:rect l="f97" t="f100" r="f98" b="f99"/>
              <a:pathLst>
                <a:path w="323753" h="1742558">
                  <a:moveTo>
                    <a:pt x="f8" y="f9"/>
                  </a:moveTo>
                  <a:lnTo>
                    <a:pt x="f10" y="f11"/>
                  </a:lnTo>
                  <a:lnTo>
                    <a:pt x="f12" y="f13"/>
                  </a:lnTo>
                  <a:lnTo>
                    <a:pt x="f12" y="f13"/>
                  </a:lnTo>
                  <a:lnTo>
                    <a:pt x="f14" y="f15"/>
                  </a:lnTo>
                  <a:lnTo>
                    <a:pt x="f14" y="f15"/>
                  </a:lnTo>
                  <a:lnTo>
                    <a:pt x="f14" y="f15"/>
                  </a:lnTo>
                  <a:lnTo>
                    <a:pt x="f14" y="f16"/>
                  </a:lnTo>
                  <a:lnTo>
                    <a:pt x="f17" y="f18"/>
                  </a:lnTo>
                  <a:lnTo>
                    <a:pt x="f6" y="f7"/>
                  </a:lnTo>
                  <a:lnTo>
                    <a:pt x="f19" y="f20"/>
                  </a:lnTo>
                  <a:lnTo>
                    <a:pt x="f5" y="f5"/>
                  </a:lnTo>
                  <a:lnTo>
                    <a:pt x="f21" y="f22"/>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55">
              <a:extLst>
                <a:ext uri="{FF2B5EF4-FFF2-40B4-BE49-F238E27FC236}">
                  <a16:creationId xmlns:a16="http://schemas.microsoft.com/office/drawing/2014/main" id="{1649EDAB-2332-13FA-C359-A56E74B6269F}"/>
                </a:ext>
              </a:extLst>
            </p:cNvPr>
            <p:cNvSpPr/>
            <p:nvPr/>
          </p:nvSpPr>
          <p:spPr>
            <a:xfrm>
              <a:off x="11424705" y="3092619"/>
              <a:ext cx="792940" cy="681593"/>
            </a:xfrm>
            <a:custGeom>
              <a:avLst/>
              <a:gdLst>
                <a:gd name="f0" fmla="val 10800000"/>
                <a:gd name="f1" fmla="val 5400000"/>
                <a:gd name="f2" fmla="val 180"/>
                <a:gd name="f3" fmla="val w"/>
                <a:gd name="f4" fmla="val h"/>
                <a:gd name="f5" fmla="val 0"/>
                <a:gd name="f6" fmla="val 792943"/>
                <a:gd name="f7" fmla="val 681595"/>
                <a:gd name="f8" fmla="val 532423"/>
                <a:gd name="f9" fmla="val 230149"/>
                <a:gd name="f10" fmla="val 231414"/>
                <a:gd name="f11" fmla="val 531158"/>
                <a:gd name="f12" fmla="val 232678"/>
                <a:gd name="f13" fmla="val 190964"/>
                <a:gd name="f14" fmla="val 389483"/>
                <a:gd name="f15" fmla="val 478002"/>
                <a:gd name="f16" fmla="val 70821"/>
                <a:gd name="f17" fmla="val 509616"/>
                <a:gd name="f18" fmla="val 230169"/>
                <a:gd name="f19" fmla="val 435007"/>
                <a:gd name="f20" fmla="val 231433"/>
                <a:gd name="f21" fmla="val 233962"/>
                <a:gd name="f22" fmla="val 787884"/>
                <a:gd name="f23" fmla="val 681596"/>
                <a:gd name="f24" fmla="val 679066"/>
                <a:gd name="f25" fmla="val 198535"/>
                <a:gd name="f26" fmla="val 743621"/>
                <a:gd name="f27" fmla="val 178302"/>
                <a:gd name="f28" fmla="val 308577"/>
                <a:gd name="f29" fmla="val 252932"/>
                <a:gd name="f30" fmla="val 25291"/>
                <a:gd name="f31" fmla="val 155553"/>
                <a:gd name="f32" fmla="val 68286"/>
                <a:gd name="f33" fmla="val 225091"/>
                <a:gd name="f34" fmla="val 226355"/>
                <a:gd name="f35" fmla="val 227620"/>
                <a:gd name="f36" fmla="+- 0 0 -90"/>
                <a:gd name="f37" fmla="*/ f3 1 792943"/>
                <a:gd name="f38" fmla="*/ f4 1 681595"/>
                <a:gd name="f39" fmla="val f5"/>
                <a:gd name="f40" fmla="val f6"/>
                <a:gd name="f41" fmla="val f7"/>
                <a:gd name="f42" fmla="*/ f36 f0 1"/>
                <a:gd name="f43" fmla="+- f41 0 f39"/>
                <a:gd name="f44" fmla="+- f40 0 f39"/>
                <a:gd name="f45" fmla="*/ f42 1 f2"/>
                <a:gd name="f46" fmla="*/ f44 1 792943"/>
                <a:gd name="f47" fmla="*/ f43 1 681595"/>
                <a:gd name="f48" fmla="*/ 532423 f44 1"/>
                <a:gd name="f49" fmla="*/ 230149 f43 1"/>
                <a:gd name="f50" fmla="*/ 231414 f43 1"/>
                <a:gd name="f51" fmla="*/ 531158 f44 1"/>
                <a:gd name="f52" fmla="*/ 232678 f43 1"/>
                <a:gd name="f53" fmla="*/ 190964 f44 1"/>
                <a:gd name="f54" fmla="*/ 389483 f43 1"/>
                <a:gd name="f55" fmla="*/ 0 f44 1"/>
                <a:gd name="f56" fmla="*/ 478002 f43 1"/>
                <a:gd name="f57" fmla="*/ 70821 f44 1"/>
                <a:gd name="f58" fmla="*/ 509616 f43 1"/>
                <a:gd name="f59" fmla="*/ 230169 f44 1"/>
                <a:gd name="f60" fmla="*/ 435007 f43 1"/>
                <a:gd name="f61" fmla="*/ 231433 f44 1"/>
                <a:gd name="f62" fmla="*/ 233962 f44 1"/>
                <a:gd name="f63" fmla="*/ 787884 f44 1"/>
                <a:gd name="f64" fmla="*/ 681596 f43 1"/>
                <a:gd name="f65" fmla="*/ 792943 f44 1"/>
                <a:gd name="f66" fmla="*/ 679066 f43 1"/>
                <a:gd name="f67" fmla="*/ 198535 f43 1"/>
                <a:gd name="f68" fmla="*/ 743621 f44 1"/>
                <a:gd name="f69" fmla="*/ 178302 f43 1"/>
                <a:gd name="f70" fmla="*/ 308577 f44 1"/>
                <a:gd name="f71" fmla="*/ 0 f43 1"/>
                <a:gd name="f72" fmla="*/ 252932 f44 1"/>
                <a:gd name="f73" fmla="*/ 25291 f43 1"/>
                <a:gd name="f74" fmla="*/ 155553 f44 1"/>
                <a:gd name="f75" fmla="*/ 68286 f43 1"/>
                <a:gd name="f76" fmla="*/ 225091 f43 1"/>
                <a:gd name="f77" fmla="*/ 226355 f43 1"/>
                <a:gd name="f78" fmla="*/ 227620 f43 1"/>
                <a:gd name="f79" fmla="+- f45 0 f1"/>
                <a:gd name="f80" fmla="*/ f48 1 792943"/>
                <a:gd name="f81" fmla="*/ f49 1 681595"/>
                <a:gd name="f82" fmla="*/ f50 1 681595"/>
                <a:gd name="f83" fmla="*/ f51 1 792943"/>
                <a:gd name="f84" fmla="*/ f52 1 681595"/>
                <a:gd name="f85" fmla="*/ f53 1 792943"/>
                <a:gd name="f86" fmla="*/ f54 1 681595"/>
                <a:gd name="f87" fmla="*/ f55 1 792943"/>
                <a:gd name="f88" fmla="*/ f56 1 681595"/>
                <a:gd name="f89" fmla="*/ f57 1 792943"/>
                <a:gd name="f90" fmla="*/ f58 1 681595"/>
                <a:gd name="f91" fmla="*/ f59 1 792943"/>
                <a:gd name="f92" fmla="*/ f60 1 681595"/>
                <a:gd name="f93" fmla="*/ f61 1 792943"/>
                <a:gd name="f94" fmla="*/ f62 1 792943"/>
                <a:gd name="f95" fmla="*/ f63 1 792943"/>
                <a:gd name="f96" fmla="*/ f64 1 681595"/>
                <a:gd name="f97" fmla="*/ f65 1 792943"/>
                <a:gd name="f98" fmla="*/ f66 1 681595"/>
                <a:gd name="f99" fmla="*/ f67 1 681595"/>
                <a:gd name="f100" fmla="*/ f68 1 792943"/>
                <a:gd name="f101" fmla="*/ f69 1 681595"/>
                <a:gd name="f102" fmla="*/ f70 1 792943"/>
                <a:gd name="f103" fmla="*/ f71 1 681595"/>
                <a:gd name="f104" fmla="*/ f72 1 792943"/>
                <a:gd name="f105" fmla="*/ f73 1 681595"/>
                <a:gd name="f106" fmla="*/ f74 1 792943"/>
                <a:gd name="f107" fmla="*/ f75 1 681595"/>
                <a:gd name="f108" fmla="*/ f76 1 681595"/>
                <a:gd name="f109" fmla="*/ f77 1 681595"/>
                <a:gd name="f110" fmla="*/ f78 1 681595"/>
                <a:gd name="f111" fmla="*/ f39 1 f46"/>
                <a:gd name="f112" fmla="*/ f40 1 f46"/>
                <a:gd name="f113" fmla="*/ f39 1 f47"/>
                <a:gd name="f114" fmla="*/ f41 1 f47"/>
                <a:gd name="f115" fmla="*/ f80 1 f46"/>
                <a:gd name="f116" fmla="*/ f81 1 f47"/>
                <a:gd name="f117" fmla="*/ f82 1 f47"/>
                <a:gd name="f118" fmla="*/ f83 1 f46"/>
                <a:gd name="f119" fmla="*/ f84 1 f47"/>
                <a:gd name="f120" fmla="*/ f85 1 f46"/>
                <a:gd name="f121" fmla="*/ f86 1 f47"/>
                <a:gd name="f122" fmla="*/ f87 1 f46"/>
                <a:gd name="f123" fmla="*/ f88 1 f47"/>
                <a:gd name="f124" fmla="*/ f89 1 f46"/>
                <a:gd name="f125" fmla="*/ f90 1 f47"/>
                <a:gd name="f126" fmla="*/ f91 1 f46"/>
                <a:gd name="f127" fmla="*/ f92 1 f47"/>
                <a:gd name="f128" fmla="*/ f93 1 f46"/>
                <a:gd name="f129" fmla="*/ f94 1 f46"/>
                <a:gd name="f130" fmla="*/ f95 1 f46"/>
                <a:gd name="f131" fmla="*/ f96 1 f47"/>
                <a:gd name="f132" fmla="*/ f97 1 f46"/>
                <a:gd name="f133" fmla="*/ f98 1 f47"/>
                <a:gd name="f134" fmla="*/ f99 1 f47"/>
                <a:gd name="f135" fmla="*/ f100 1 f46"/>
                <a:gd name="f136" fmla="*/ f101 1 f47"/>
                <a:gd name="f137" fmla="*/ f102 1 f46"/>
                <a:gd name="f138" fmla="*/ f103 1 f47"/>
                <a:gd name="f139" fmla="*/ f104 1 f46"/>
                <a:gd name="f140" fmla="*/ f105 1 f47"/>
                <a:gd name="f141" fmla="*/ f106 1 f46"/>
                <a:gd name="f142" fmla="*/ f107 1 f47"/>
                <a:gd name="f143" fmla="*/ f108 1 f47"/>
                <a:gd name="f144" fmla="*/ f109 1 f47"/>
                <a:gd name="f145" fmla="*/ f110 1 f47"/>
                <a:gd name="f146" fmla="*/ f111 f37 1"/>
                <a:gd name="f147" fmla="*/ f112 f37 1"/>
                <a:gd name="f148" fmla="*/ f114 f38 1"/>
                <a:gd name="f149" fmla="*/ f113 f38 1"/>
                <a:gd name="f150" fmla="*/ f115 f37 1"/>
                <a:gd name="f151" fmla="*/ f116 f38 1"/>
                <a:gd name="f152" fmla="*/ f117 f38 1"/>
                <a:gd name="f153" fmla="*/ f118 f37 1"/>
                <a:gd name="f154" fmla="*/ f119 f38 1"/>
                <a:gd name="f155" fmla="*/ f120 f37 1"/>
                <a:gd name="f156" fmla="*/ f121 f38 1"/>
                <a:gd name="f157" fmla="*/ f122 f37 1"/>
                <a:gd name="f158" fmla="*/ f123 f38 1"/>
                <a:gd name="f159" fmla="*/ f124 f37 1"/>
                <a:gd name="f160" fmla="*/ f125 f38 1"/>
                <a:gd name="f161" fmla="*/ f126 f37 1"/>
                <a:gd name="f162" fmla="*/ f127 f38 1"/>
                <a:gd name="f163" fmla="*/ f128 f37 1"/>
                <a:gd name="f164" fmla="*/ f129 f37 1"/>
                <a:gd name="f165" fmla="*/ f130 f37 1"/>
                <a:gd name="f166" fmla="*/ f131 f38 1"/>
                <a:gd name="f167" fmla="*/ f132 f37 1"/>
                <a:gd name="f168" fmla="*/ f133 f38 1"/>
                <a:gd name="f169" fmla="*/ f134 f38 1"/>
                <a:gd name="f170" fmla="*/ f135 f37 1"/>
                <a:gd name="f171" fmla="*/ f136 f38 1"/>
                <a:gd name="f172" fmla="*/ f137 f37 1"/>
                <a:gd name="f173" fmla="*/ f138 f38 1"/>
                <a:gd name="f174" fmla="*/ f139 f37 1"/>
                <a:gd name="f175" fmla="*/ f140 f38 1"/>
                <a:gd name="f176" fmla="*/ f141 f37 1"/>
                <a:gd name="f177" fmla="*/ f142 f38 1"/>
                <a:gd name="f178" fmla="*/ f143 f38 1"/>
                <a:gd name="f179" fmla="*/ f144 f38 1"/>
                <a:gd name="f180" fmla="*/ f145 f38 1"/>
              </a:gdLst>
              <a:ahLst/>
              <a:cxnLst>
                <a:cxn ang="3cd4">
                  <a:pos x="hc" y="t"/>
                </a:cxn>
                <a:cxn ang="0">
                  <a:pos x="r" y="vc"/>
                </a:cxn>
                <a:cxn ang="cd4">
                  <a:pos x="hc" y="b"/>
                </a:cxn>
                <a:cxn ang="cd2">
                  <a:pos x="l" y="vc"/>
                </a:cxn>
                <a:cxn ang="f79">
                  <a:pos x="f150" y="f151"/>
                </a:cxn>
                <a:cxn ang="f79">
                  <a:pos x="f150" y="f151"/>
                </a:cxn>
                <a:cxn ang="f79">
                  <a:pos x="f150" y="f151"/>
                </a:cxn>
                <a:cxn ang="f79">
                  <a:pos x="f150" y="f152"/>
                </a:cxn>
                <a:cxn ang="f79">
                  <a:pos x="f153" y="f154"/>
                </a:cxn>
                <a:cxn ang="f79">
                  <a:pos x="f153" y="f154"/>
                </a:cxn>
                <a:cxn ang="f79">
                  <a:pos x="f153" y="f154"/>
                </a:cxn>
                <a:cxn ang="f79">
                  <a:pos x="f155" y="f156"/>
                </a:cxn>
                <a:cxn ang="f79">
                  <a:pos x="f157" y="f158"/>
                </a:cxn>
                <a:cxn ang="f79">
                  <a:pos x="f159" y="f160"/>
                </a:cxn>
                <a:cxn ang="f79">
                  <a:pos x="f161" y="f162"/>
                </a:cxn>
                <a:cxn ang="f79">
                  <a:pos x="f163" y="f162"/>
                </a:cxn>
                <a:cxn ang="f79">
                  <a:pos x="f163" y="f162"/>
                </a:cxn>
                <a:cxn ang="f79">
                  <a:pos x="f164" y="f162"/>
                </a:cxn>
                <a:cxn ang="f79">
                  <a:pos x="f165" y="f166"/>
                </a:cxn>
                <a:cxn ang="f79">
                  <a:pos x="f167" y="f168"/>
                </a:cxn>
                <a:cxn ang="f79">
                  <a:pos x="f167" y="f169"/>
                </a:cxn>
                <a:cxn ang="f79">
                  <a:pos x="f170" y="f171"/>
                </a:cxn>
                <a:cxn ang="f79">
                  <a:pos x="f172" y="f173"/>
                </a:cxn>
                <a:cxn ang="f79">
                  <a:pos x="f174" y="f175"/>
                </a:cxn>
                <a:cxn ang="f79">
                  <a:pos x="f176" y="f177"/>
                </a:cxn>
                <a:cxn ang="f79">
                  <a:pos x="f153" y="f178"/>
                </a:cxn>
                <a:cxn ang="f79">
                  <a:pos x="f153" y="f178"/>
                </a:cxn>
                <a:cxn ang="f79">
                  <a:pos x="f150" y="f178"/>
                </a:cxn>
                <a:cxn ang="f79">
                  <a:pos x="f150" y="f179"/>
                </a:cxn>
                <a:cxn ang="f79">
                  <a:pos x="f150" y="f179"/>
                </a:cxn>
                <a:cxn ang="f79">
                  <a:pos x="f150" y="f179"/>
                </a:cxn>
                <a:cxn ang="f79">
                  <a:pos x="f150" y="f180"/>
                </a:cxn>
                <a:cxn ang="f79">
                  <a:pos x="f150" y="f180"/>
                </a:cxn>
              </a:cxnLst>
              <a:rect l="f146" t="f149" r="f147" b="f148"/>
              <a:pathLst>
                <a:path w="792943" h="681595">
                  <a:moveTo>
                    <a:pt x="f8" y="f9"/>
                  </a:moveTo>
                  <a:lnTo>
                    <a:pt x="f8" y="f9"/>
                  </a:lnTo>
                  <a:lnTo>
                    <a:pt x="f8" y="f9"/>
                  </a:lnTo>
                  <a:cubicBezTo>
                    <a:pt x="f8" y="f10"/>
                    <a:pt x="f8" y="f10"/>
                    <a:pt x="f8" y="f10"/>
                  </a:cubicBezTo>
                  <a:cubicBezTo>
                    <a:pt x="f8" y="f10"/>
                    <a:pt x="f8" y="f10"/>
                    <a:pt x="f11" y="f12"/>
                  </a:cubicBezTo>
                  <a:lnTo>
                    <a:pt x="f11" y="f12"/>
                  </a:lnTo>
                  <a:lnTo>
                    <a:pt x="f11" y="f12"/>
                  </a:lnTo>
                  <a:lnTo>
                    <a:pt x="f13" y="f14"/>
                  </a:lnTo>
                  <a:lnTo>
                    <a:pt x="f5" y="f15"/>
                  </a:lnTo>
                  <a:lnTo>
                    <a:pt x="f16" y="f17"/>
                  </a:lnTo>
                  <a:lnTo>
                    <a:pt x="f18" y="f19"/>
                  </a:lnTo>
                  <a:lnTo>
                    <a:pt x="f20" y="f19"/>
                  </a:lnTo>
                  <a:lnTo>
                    <a:pt x="f20" y="f19"/>
                  </a:lnTo>
                  <a:lnTo>
                    <a:pt x="f21" y="f19"/>
                  </a:lnTo>
                  <a:lnTo>
                    <a:pt x="f22" y="f23"/>
                  </a:lnTo>
                  <a:lnTo>
                    <a:pt x="f6" y="f24"/>
                  </a:lnTo>
                  <a:lnTo>
                    <a:pt x="f6" y="f25"/>
                  </a:lnTo>
                  <a:lnTo>
                    <a:pt x="f26" y="f27"/>
                  </a:lnTo>
                  <a:lnTo>
                    <a:pt x="f28" y="f5"/>
                  </a:lnTo>
                  <a:lnTo>
                    <a:pt x="f29" y="f30"/>
                  </a:lnTo>
                  <a:lnTo>
                    <a:pt x="f31" y="f32"/>
                  </a:lnTo>
                  <a:lnTo>
                    <a:pt x="f11" y="f33"/>
                  </a:lnTo>
                  <a:lnTo>
                    <a:pt x="f11" y="f33"/>
                  </a:lnTo>
                  <a:lnTo>
                    <a:pt x="f8" y="f33"/>
                  </a:lnTo>
                  <a:lnTo>
                    <a:pt x="f8" y="f34"/>
                  </a:lnTo>
                  <a:lnTo>
                    <a:pt x="f8" y="f34"/>
                  </a:lnTo>
                  <a:lnTo>
                    <a:pt x="f8" y="f34"/>
                  </a:lnTo>
                  <a:cubicBezTo>
                    <a:pt x="f8" y="f34"/>
                    <a:pt x="f8" y="f35"/>
                    <a:pt x="f8" y="f35"/>
                  </a:cubicBezTo>
                  <a:lnTo>
                    <a:pt x="f8" y="f35"/>
                  </a:ln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56">
              <a:extLst>
                <a:ext uri="{FF2B5EF4-FFF2-40B4-BE49-F238E27FC236}">
                  <a16:creationId xmlns:a16="http://schemas.microsoft.com/office/drawing/2014/main" id="{B41F128B-5166-59EF-BE14-FF3F38EC8702}"/>
                </a:ext>
              </a:extLst>
            </p:cNvPr>
            <p:cNvSpPr/>
            <p:nvPr/>
          </p:nvSpPr>
          <p:spPr>
            <a:xfrm>
              <a:off x="11616930" y="1406968"/>
              <a:ext cx="600715" cy="307284"/>
            </a:xfrm>
            <a:custGeom>
              <a:avLst/>
              <a:gdLst>
                <a:gd name="f0" fmla="val 10800000"/>
                <a:gd name="f1" fmla="val 5400000"/>
                <a:gd name="f2" fmla="val 180"/>
                <a:gd name="f3" fmla="val w"/>
                <a:gd name="f4" fmla="val h"/>
                <a:gd name="f5" fmla="val 0"/>
                <a:gd name="f6" fmla="val 600714"/>
                <a:gd name="f7" fmla="val 307287"/>
                <a:gd name="f8" fmla="val 125191"/>
                <a:gd name="f9" fmla="val 75873"/>
                <a:gd name="f10" fmla="val 340194"/>
                <a:gd name="f11" fmla="+- 0 0 -90"/>
                <a:gd name="f12" fmla="*/ f3 1 600714"/>
                <a:gd name="f13" fmla="*/ f4 1 307287"/>
                <a:gd name="f14" fmla="val f5"/>
                <a:gd name="f15" fmla="val f6"/>
                <a:gd name="f16" fmla="val f7"/>
                <a:gd name="f17" fmla="*/ f11 f0 1"/>
                <a:gd name="f18" fmla="+- f16 0 f14"/>
                <a:gd name="f19" fmla="+- f15 0 f14"/>
                <a:gd name="f20" fmla="*/ f17 1 f2"/>
                <a:gd name="f21" fmla="*/ f19 1 600714"/>
                <a:gd name="f22" fmla="*/ f18 1 307287"/>
                <a:gd name="f23" fmla="*/ 0 f19 1"/>
                <a:gd name="f24" fmla="*/ 125191 f18 1"/>
                <a:gd name="f25" fmla="*/ 600714 f19 1"/>
                <a:gd name="f26" fmla="*/ 307287 f18 1"/>
                <a:gd name="f27" fmla="*/ 75873 f18 1"/>
                <a:gd name="f28" fmla="*/ 340194 f19 1"/>
                <a:gd name="f29" fmla="*/ 0 f18 1"/>
                <a:gd name="f30" fmla="+- f20 0 f1"/>
                <a:gd name="f31" fmla="*/ f23 1 600714"/>
                <a:gd name="f32" fmla="*/ f24 1 307287"/>
                <a:gd name="f33" fmla="*/ f25 1 600714"/>
                <a:gd name="f34" fmla="*/ f26 1 307287"/>
                <a:gd name="f35" fmla="*/ f27 1 307287"/>
                <a:gd name="f36" fmla="*/ f28 1 600714"/>
                <a:gd name="f37" fmla="*/ f29 1 307287"/>
                <a:gd name="f38" fmla="*/ f14 1 f21"/>
                <a:gd name="f39" fmla="*/ f15 1 f21"/>
                <a:gd name="f40" fmla="*/ f14 1 f22"/>
                <a:gd name="f41" fmla="*/ f16 1 f22"/>
                <a:gd name="f42" fmla="*/ f31 1 f21"/>
                <a:gd name="f43" fmla="*/ f32 1 f22"/>
                <a:gd name="f44" fmla="*/ f33 1 f21"/>
                <a:gd name="f45" fmla="*/ f34 1 f22"/>
                <a:gd name="f46" fmla="*/ f35 1 f22"/>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3 1"/>
                <a:gd name="f58" fmla="*/ f47 f12 1"/>
                <a:gd name="f59" fmla="*/ f48 f13 1"/>
              </a:gdLst>
              <a:ahLst/>
              <a:cxnLst>
                <a:cxn ang="3cd4">
                  <a:pos x="hc" y="t"/>
                </a:cxn>
                <a:cxn ang="0">
                  <a:pos x="r" y="vc"/>
                </a:cxn>
                <a:cxn ang="cd4">
                  <a:pos x="hc" y="b"/>
                </a:cxn>
                <a:cxn ang="cd2">
                  <a:pos x="l" y="vc"/>
                </a:cxn>
                <a:cxn ang="f30">
                  <a:pos x="f53" y="f54"/>
                </a:cxn>
                <a:cxn ang="f30">
                  <a:pos x="f55" y="f56"/>
                </a:cxn>
                <a:cxn ang="f30">
                  <a:pos x="f55" y="f57"/>
                </a:cxn>
                <a:cxn ang="f30">
                  <a:pos x="f58" y="f59"/>
                </a:cxn>
              </a:cxnLst>
              <a:rect l="f49" t="f52" r="f50" b="f51"/>
              <a:pathLst>
                <a:path w="600714" h="307287">
                  <a:moveTo>
                    <a:pt x="f5" y="f8"/>
                  </a:moveTo>
                  <a:lnTo>
                    <a:pt x="f6" y="f7"/>
                  </a:lnTo>
                  <a:lnTo>
                    <a:pt x="f6" y="f9"/>
                  </a:lnTo>
                  <a:lnTo>
                    <a:pt x="f10"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57">
              <a:extLst>
                <a:ext uri="{FF2B5EF4-FFF2-40B4-BE49-F238E27FC236}">
                  <a16:creationId xmlns:a16="http://schemas.microsoft.com/office/drawing/2014/main" id="{DA437B75-4CF1-E618-E086-B2BCDB6498E3}"/>
                </a:ext>
              </a:extLst>
            </p:cNvPr>
            <p:cNvSpPr/>
            <p:nvPr/>
          </p:nvSpPr>
          <p:spPr>
            <a:xfrm>
              <a:off x="10615324" y="5878439"/>
              <a:ext cx="1155902" cy="976240"/>
            </a:xfrm>
            <a:custGeom>
              <a:avLst/>
              <a:gdLst>
                <a:gd name="f0" fmla="val 10800000"/>
                <a:gd name="f1" fmla="val 5400000"/>
                <a:gd name="f2" fmla="val 180"/>
                <a:gd name="f3" fmla="val w"/>
                <a:gd name="f4" fmla="val h"/>
                <a:gd name="f5" fmla="val 0"/>
                <a:gd name="f6" fmla="val 1155900"/>
                <a:gd name="f7" fmla="val 976237"/>
                <a:gd name="f8" fmla="val 78409"/>
                <a:gd name="f9" fmla="val 403393"/>
                <a:gd name="f10" fmla="val 87262"/>
                <a:gd name="f11" fmla="val 446389"/>
                <a:gd name="f12" fmla="val 870087"/>
                <a:gd name="f13" fmla="val 1155901"/>
                <a:gd name="f14" fmla="val 1115432"/>
                <a:gd name="f15" fmla="val 723326"/>
                <a:gd name="f16" fmla="+- 0 0 -90"/>
                <a:gd name="f17" fmla="*/ f3 1 1155900"/>
                <a:gd name="f18" fmla="*/ f4 1 976237"/>
                <a:gd name="f19" fmla="val f5"/>
                <a:gd name="f20" fmla="val f6"/>
                <a:gd name="f21" fmla="val f7"/>
                <a:gd name="f22" fmla="*/ f16 f0 1"/>
                <a:gd name="f23" fmla="+- f21 0 f19"/>
                <a:gd name="f24" fmla="+- f20 0 f19"/>
                <a:gd name="f25" fmla="*/ f22 1 f2"/>
                <a:gd name="f26" fmla="*/ f24 1 1155900"/>
                <a:gd name="f27" fmla="*/ f23 1 976237"/>
                <a:gd name="f28" fmla="*/ 0 f24 1"/>
                <a:gd name="f29" fmla="*/ 0 f23 1"/>
                <a:gd name="f30" fmla="*/ 78409 f24 1"/>
                <a:gd name="f31" fmla="*/ 403393 f23 1"/>
                <a:gd name="f32" fmla="*/ 87262 f24 1"/>
                <a:gd name="f33" fmla="*/ 446389 f23 1"/>
                <a:gd name="f34" fmla="*/ 870087 f24 1"/>
                <a:gd name="f35" fmla="*/ 976237 f23 1"/>
                <a:gd name="f36" fmla="*/ 1155901 f24 1"/>
                <a:gd name="f37" fmla="*/ 1115432 f24 1"/>
                <a:gd name="f38" fmla="*/ 723326 f23 1"/>
                <a:gd name="f39" fmla="+- f25 0 f1"/>
                <a:gd name="f40" fmla="*/ f28 1 1155900"/>
                <a:gd name="f41" fmla="*/ f29 1 976237"/>
                <a:gd name="f42" fmla="*/ f30 1 1155900"/>
                <a:gd name="f43" fmla="*/ f31 1 976237"/>
                <a:gd name="f44" fmla="*/ f32 1 1155900"/>
                <a:gd name="f45" fmla="*/ f33 1 976237"/>
                <a:gd name="f46" fmla="*/ f34 1 1155900"/>
                <a:gd name="f47" fmla="*/ f35 1 976237"/>
                <a:gd name="f48" fmla="*/ f36 1 1155900"/>
                <a:gd name="f49" fmla="*/ f37 1 1155900"/>
                <a:gd name="f50" fmla="*/ f38 1 976237"/>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6"/>
                <a:gd name="f64" fmla="*/ f49 1 f26"/>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7 1"/>
                <a:gd name="f79" fmla="*/ f64 f17 1"/>
                <a:gd name="f80" fmla="*/ f65 f18 1"/>
              </a:gdLst>
              <a:ahLst/>
              <a:cxnLst>
                <a:cxn ang="3cd4">
                  <a:pos x="hc" y="t"/>
                </a:cxn>
                <a:cxn ang="0">
                  <a:pos x="r" y="vc"/>
                </a:cxn>
                <a:cxn ang="cd4">
                  <a:pos x="hc" y="b"/>
                </a:cxn>
                <a:cxn ang="cd2">
                  <a:pos x="l" y="vc"/>
                </a:cxn>
                <a:cxn ang="f39">
                  <a:pos x="f70" y="f71"/>
                </a:cxn>
                <a:cxn ang="f39">
                  <a:pos x="f72" y="f73"/>
                </a:cxn>
                <a:cxn ang="f39">
                  <a:pos x="f74" y="f75"/>
                </a:cxn>
                <a:cxn ang="f39">
                  <a:pos x="f76" y="f77"/>
                </a:cxn>
                <a:cxn ang="f39">
                  <a:pos x="f78" y="f77"/>
                </a:cxn>
                <a:cxn ang="f39">
                  <a:pos x="f79" y="f80"/>
                </a:cxn>
              </a:cxnLst>
              <a:rect l="f66" t="f69" r="f67" b="f68"/>
              <a:pathLst>
                <a:path w="1155900" h="976237">
                  <a:moveTo>
                    <a:pt x="f5" y="f5"/>
                  </a:moveTo>
                  <a:lnTo>
                    <a:pt x="f8" y="f9"/>
                  </a:lnTo>
                  <a:lnTo>
                    <a:pt x="f10" y="f11"/>
                  </a:lnTo>
                  <a:lnTo>
                    <a:pt x="f12" y="f7"/>
                  </a:lnTo>
                  <a:lnTo>
                    <a:pt x="f13" y="f7"/>
                  </a:lnTo>
                  <a:lnTo>
                    <a:pt x="f14" y="f1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58">
              <a:extLst>
                <a:ext uri="{FF2B5EF4-FFF2-40B4-BE49-F238E27FC236}">
                  <a16:creationId xmlns:a16="http://schemas.microsoft.com/office/drawing/2014/main" id="{6F5C1BAE-46DD-15F3-343D-7765BA8EDFDC}"/>
                </a:ext>
              </a:extLst>
            </p:cNvPr>
            <p:cNvSpPr/>
            <p:nvPr/>
          </p:nvSpPr>
          <p:spPr>
            <a:xfrm>
              <a:off x="11740868" y="6308390"/>
              <a:ext cx="476777" cy="546289"/>
            </a:xfrm>
            <a:custGeom>
              <a:avLst/>
              <a:gdLst>
                <a:gd name="f0" fmla="val 10800000"/>
                <a:gd name="f1" fmla="val 5400000"/>
                <a:gd name="f2" fmla="val 180"/>
                <a:gd name="f3" fmla="val w"/>
                <a:gd name="f4" fmla="val h"/>
                <a:gd name="f5" fmla="val 0"/>
                <a:gd name="f6" fmla="val 476777"/>
                <a:gd name="f7" fmla="val 546287"/>
                <a:gd name="f8" fmla="val 39205"/>
                <a:gd name="f9" fmla="val 546288"/>
                <a:gd name="f10" fmla="val 476778"/>
                <a:gd name="f11" fmla="val 507087"/>
                <a:gd name="f12" fmla="val 293377"/>
                <a:gd name="f13" fmla="+- 0 0 -90"/>
                <a:gd name="f14" fmla="*/ f3 1 476777"/>
                <a:gd name="f15" fmla="*/ f4 1 546287"/>
                <a:gd name="f16" fmla="val f5"/>
                <a:gd name="f17" fmla="val f6"/>
                <a:gd name="f18" fmla="val f7"/>
                <a:gd name="f19" fmla="*/ f13 f0 1"/>
                <a:gd name="f20" fmla="+- f18 0 f16"/>
                <a:gd name="f21" fmla="+- f17 0 f16"/>
                <a:gd name="f22" fmla="*/ f19 1 f2"/>
                <a:gd name="f23" fmla="*/ f21 1 476777"/>
                <a:gd name="f24" fmla="*/ f20 1 546287"/>
                <a:gd name="f25" fmla="*/ 39205 f21 1"/>
                <a:gd name="f26" fmla="*/ 546288 f20 1"/>
                <a:gd name="f27" fmla="*/ 476778 f21 1"/>
                <a:gd name="f28" fmla="*/ 507087 f20 1"/>
                <a:gd name="f29" fmla="*/ 0 f20 1"/>
                <a:gd name="f30" fmla="*/ 0 f21 1"/>
                <a:gd name="f31" fmla="*/ 293377 f20 1"/>
                <a:gd name="f32" fmla="+- f22 0 f1"/>
                <a:gd name="f33" fmla="*/ f25 1 476777"/>
                <a:gd name="f34" fmla="*/ f26 1 546287"/>
                <a:gd name="f35" fmla="*/ f27 1 476777"/>
                <a:gd name="f36" fmla="*/ f28 1 546287"/>
                <a:gd name="f37" fmla="*/ f29 1 546287"/>
                <a:gd name="f38" fmla="*/ f30 1 476777"/>
                <a:gd name="f39" fmla="*/ f31 1 546287"/>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7" y="f56"/>
                </a:cxn>
                <a:cxn ang="f32">
                  <a:pos x="f57" y="f58"/>
                </a:cxn>
                <a:cxn ang="f32">
                  <a:pos x="f57" y="f59"/>
                </a:cxn>
                <a:cxn ang="f32">
                  <a:pos x="f60" y="f61"/>
                </a:cxn>
              </a:cxnLst>
              <a:rect l="f51" t="f54" r="f52" b="f53"/>
              <a:pathLst>
                <a:path w="476777" h="546287">
                  <a:moveTo>
                    <a:pt x="f8" y="f9"/>
                  </a:moveTo>
                  <a:lnTo>
                    <a:pt x="f10" y="f9"/>
                  </a:lnTo>
                  <a:lnTo>
                    <a:pt x="f10" y="f11"/>
                  </a:lnTo>
                  <a:lnTo>
                    <a:pt x="f10" y="f5"/>
                  </a:lnTo>
                  <a:lnTo>
                    <a:pt x="f5" y="f12"/>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59">
              <a:extLst>
                <a:ext uri="{FF2B5EF4-FFF2-40B4-BE49-F238E27FC236}">
                  <a16:creationId xmlns:a16="http://schemas.microsoft.com/office/drawing/2014/main" id="{A40C35A4-1065-DC43-4DC6-78641C592E8B}"/>
                </a:ext>
              </a:extLst>
            </p:cNvPr>
            <p:cNvSpPr/>
            <p:nvPr/>
          </p:nvSpPr>
          <p:spPr>
            <a:xfrm>
              <a:off x="11662458" y="3541544"/>
              <a:ext cx="555187" cy="1876604"/>
            </a:xfrm>
            <a:custGeom>
              <a:avLst/>
              <a:gdLst>
                <a:gd name="f0" fmla="val 10800000"/>
                <a:gd name="f1" fmla="val 5400000"/>
                <a:gd name="f2" fmla="val 180"/>
                <a:gd name="f3" fmla="val w"/>
                <a:gd name="f4" fmla="val h"/>
                <a:gd name="f5" fmla="val 0"/>
                <a:gd name="f6" fmla="val 555186"/>
                <a:gd name="f7" fmla="val 1876601"/>
                <a:gd name="f8" fmla="val 240286"/>
                <a:gd name="f9" fmla="val 1703357"/>
                <a:gd name="f10" fmla="val 555187"/>
                <a:gd name="f11" fmla="val 313610"/>
                <a:gd name="f12" fmla="val 546334"/>
                <a:gd name="f13" fmla="val 241530"/>
                <a:gd name="f14" fmla="+- 0 0 -90"/>
                <a:gd name="f15" fmla="*/ f3 1 555186"/>
                <a:gd name="f16" fmla="*/ f4 1 1876601"/>
                <a:gd name="f17" fmla="val f5"/>
                <a:gd name="f18" fmla="val f6"/>
                <a:gd name="f19" fmla="val f7"/>
                <a:gd name="f20" fmla="*/ f14 f0 1"/>
                <a:gd name="f21" fmla="+- f19 0 f17"/>
                <a:gd name="f22" fmla="+- f18 0 f17"/>
                <a:gd name="f23" fmla="*/ f20 1 f2"/>
                <a:gd name="f24" fmla="*/ f22 1 555186"/>
                <a:gd name="f25" fmla="*/ f21 1 1876601"/>
                <a:gd name="f26" fmla="*/ 0 f22 1"/>
                <a:gd name="f27" fmla="*/ 0 f21 1"/>
                <a:gd name="f28" fmla="*/ 240286 f22 1"/>
                <a:gd name="f29" fmla="*/ 1703357 f21 1"/>
                <a:gd name="f30" fmla="*/ 555187 f22 1"/>
                <a:gd name="f31" fmla="*/ 1876601 f21 1"/>
                <a:gd name="f32" fmla="*/ 313610 f21 1"/>
                <a:gd name="f33" fmla="*/ 546334 f22 1"/>
                <a:gd name="f34" fmla="*/ 241530 f21 1"/>
                <a:gd name="f35" fmla="+- f23 0 f1"/>
                <a:gd name="f36" fmla="*/ f26 1 555186"/>
                <a:gd name="f37" fmla="*/ f27 1 1876601"/>
                <a:gd name="f38" fmla="*/ f28 1 555186"/>
                <a:gd name="f39" fmla="*/ f29 1 1876601"/>
                <a:gd name="f40" fmla="*/ f30 1 555186"/>
                <a:gd name="f41" fmla="*/ f31 1 1876601"/>
                <a:gd name="f42" fmla="*/ f32 1 1876601"/>
                <a:gd name="f43" fmla="*/ f33 1 555186"/>
                <a:gd name="f44" fmla="*/ f34 1 1876601"/>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Lst>
              <a:rect l="f58" t="f61" r="f59" b="f60"/>
              <a:pathLst>
                <a:path w="555186" h="1876601">
                  <a:moveTo>
                    <a:pt x="f5" y="f5"/>
                  </a:moveTo>
                  <a:lnTo>
                    <a:pt x="f8" y="f9"/>
                  </a:lnTo>
                  <a:lnTo>
                    <a:pt x="f10" y="f7"/>
                  </a:lnTo>
                  <a:lnTo>
                    <a:pt x="f10" y="f11"/>
                  </a:lnTo>
                  <a:lnTo>
                    <a:pt x="f12" y="f13"/>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60">
              <a:extLst>
                <a:ext uri="{FF2B5EF4-FFF2-40B4-BE49-F238E27FC236}">
                  <a16:creationId xmlns:a16="http://schemas.microsoft.com/office/drawing/2014/main" id="{702E89E7-486E-205E-608F-7A6661ECF248}"/>
                </a:ext>
              </a:extLst>
            </p:cNvPr>
            <p:cNvSpPr/>
            <p:nvPr/>
          </p:nvSpPr>
          <p:spPr>
            <a:xfrm>
              <a:off x="11758580" y="5252487"/>
              <a:ext cx="459074" cy="268083"/>
            </a:xfrm>
            <a:custGeom>
              <a:avLst/>
              <a:gdLst>
                <a:gd name="f0" fmla="val 10800000"/>
                <a:gd name="f1" fmla="val 5400000"/>
                <a:gd name="f2" fmla="val 180"/>
                <a:gd name="f3" fmla="val w"/>
                <a:gd name="f4" fmla="val h"/>
                <a:gd name="f5" fmla="val 0"/>
                <a:gd name="f6" fmla="val 459072"/>
                <a:gd name="f7" fmla="val 268086"/>
                <a:gd name="f8" fmla="val 78403"/>
                <a:gd name="f9" fmla="val 337665"/>
                <a:gd name="f10" fmla="val 198535"/>
                <a:gd name="f11" fmla="val 175773"/>
                <a:gd name="f12" fmla="val 140378"/>
                <a:gd name="f13" fmla="+- 0 0 -90"/>
                <a:gd name="f14" fmla="*/ f3 1 459072"/>
                <a:gd name="f15" fmla="*/ f4 1 268086"/>
                <a:gd name="f16" fmla="val f5"/>
                <a:gd name="f17" fmla="val f6"/>
                <a:gd name="f18" fmla="val f7"/>
                <a:gd name="f19" fmla="*/ f13 f0 1"/>
                <a:gd name="f20" fmla="+- f18 0 f16"/>
                <a:gd name="f21" fmla="+- f17 0 f16"/>
                <a:gd name="f22" fmla="*/ f19 1 f2"/>
                <a:gd name="f23" fmla="*/ f21 1 459072"/>
                <a:gd name="f24" fmla="*/ f20 1 268086"/>
                <a:gd name="f25" fmla="*/ 0 f21 1"/>
                <a:gd name="f26" fmla="*/ 78403 f20 1"/>
                <a:gd name="f27" fmla="*/ 337665 f21 1"/>
                <a:gd name="f28" fmla="*/ 268086 f20 1"/>
                <a:gd name="f29" fmla="*/ 459072 f21 1"/>
                <a:gd name="f30" fmla="*/ 198535 f20 1"/>
                <a:gd name="f31" fmla="*/ 175773 f20 1"/>
                <a:gd name="f32" fmla="*/ 140378 f21 1"/>
                <a:gd name="f33" fmla="*/ 0 f20 1"/>
                <a:gd name="f34" fmla="+- f22 0 f1"/>
                <a:gd name="f35" fmla="*/ f25 1 459072"/>
                <a:gd name="f36" fmla="*/ f26 1 268086"/>
                <a:gd name="f37" fmla="*/ f27 1 459072"/>
                <a:gd name="f38" fmla="*/ f28 1 268086"/>
                <a:gd name="f39" fmla="*/ f29 1 459072"/>
                <a:gd name="f40" fmla="*/ f30 1 268086"/>
                <a:gd name="f41" fmla="*/ f31 1 268086"/>
                <a:gd name="f42" fmla="*/ f32 1 459072"/>
                <a:gd name="f43" fmla="*/ f33 1 268086"/>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5" y="f67"/>
                </a:cxn>
                <a:cxn ang="f34">
                  <a:pos x="f68" y="f69"/>
                </a:cxn>
              </a:cxnLst>
              <a:rect l="f57" t="f60" r="f58" b="f59"/>
              <a:pathLst>
                <a:path w="459072" h="268086">
                  <a:moveTo>
                    <a:pt x="f5" y="f8"/>
                  </a:moveTo>
                  <a:lnTo>
                    <a:pt x="f9" y="f7"/>
                  </a:lnTo>
                  <a:lnTo>
                    <a:pt x="f6" y="f10"/>
                  </a:lnTo>
                  <a:lnTo>
                    <a:pt x="f6" y="f11"/>
                  </a:lnTo>
                  <a:lnTo>
                    <a:pt x="f12"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61">
              <a:extLst>
                <a:ext uri="{FF2B5EF4-FFF2-40B4-BE49-F238E27FC236}">
                  <a16:creationId xmlns:a16="http://schemas.microsoft.com/office/drawing/2014/main" id="{E2E93BF2-1D97-283F-1C81-2F70BE9E185B}"/>
                </a:ext>
              </a:extLst>
            </p:cNvPr>
            <p:cNvSpPr/>
            <p:nvPr/>
          </p:nvSpPr>
          <p:spPr>
            <a:xfrm>
              <a:off x="11500582" y="3540273"/>
              <a:ext cx="393310" cy="1783025"/>
            </a:xfrm>
            <a:custGeom>
              <a:avLst/>
              <a:gdLst>
                <a:gd name="f0" fmla="val 10800000"/>
                <a:gd name="f1" fmla="val 5400000"/>
                <a:gd name="f2" fmla="val 180"/>
                <a:gd name="f3" fmla="val w"/>
                <a:gd name="f4" fmla="val h"/>
                <a:gd name="f5" fmla="val 0"/>
                <a:gd name="f6" fmla="val 393309"/>
                <a:gd name="f7" fmla="val 1783024"/>
                <a:gd name="f8" fmla="val 393310"/>
                <a:gd name="f9" fmla="val 1704621"/>
                <a:gd name="f10" fmla="val 151759"/>
                <a:gd name="f11" fmla="val 70815"/>
                <a:gd name="f12" fmla="val 251668"/>
                <a:gd name="f13" fmla="+- 0 0 -90"/>
                <a:gd name="f14" fmla="*/ f3 1 393309"/>
                <a:gd name="f15" fmla="*/ f4 1 1783024"/>
                <a:gd name="f16" fmla="val f5"/>
                <a:gd name="f17" fmla="val f6"/>
                <a:gd name="f18" fmla="val f7"/>
                <a:gd name="f19" fmla="*/ f13 f0 1"/>
                <a:gd name="f20" fmla="+- f18 0 f16"/>
                <a:gd name="f21" fmla="+- f17 0 f16"/>
                <a:gd name="f22" fmla="*/ f19 1 f2"/>
                <a:gd name="f23" fmla="*/ f21 1 393309"/>
                <a:gd name="f24" fmla="*/ f20 1 1783024"/>
                <a:gd name="f25" fmla="*/ 393310 f21 1"/>
                <a:gd name="f26" fmla="*/ 1704621 f20 1"/>
                <a:gd name="f27" fmla="*/ 151759 f21 1"/>
                <a:gd name="f28" fmla="*/ 0 f20 1"/>
                <a:gd name="f29" fmla="*/ 0 f21 1"/>
                <a:gd name="f30" fmla="*/ 70815 f20 1"/>
                <a:gd name="f31" fmla="*/ 251668 f21 1"/>
                <a:gd name="f32" fmla="*/ 1783024 f20 1"/>
                <a:gd name="f33" fmla="+- f22 0 f1"/>
                <a:gd name="f34" fmla="*/ f25 1 393309"/>
                <a:gd name="f35" fmla="*/ f26 1 1783024"/>
                <a:gd name="f36" fmla="*/ f27 1 393309"/>
                <a:gd name="f37" fmla="*/ f28 1 1783024"/>
                <a:gd name="f38" fmla="*/ f29 1 393309"/>
                <a:gd name="f39" fmla="*/ f30 1 1783024"/>
                <a:gd name="f40" fmla="*/ f31 1 393309"/>
                <a:gd name="f41" fmla="*/ f32 1 1783024"/>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Lst>
              <a:rect l="f54" t="f57" r="f55" b="f56"/>
              <a:pathLst>
                <a:path w="393309" h="1783024">
                  <a:moveTo>
                    <a:pt x="f8" y="f9"/>
                  </a:moveTo>
                  <a:lnTo>
                    <a:pt x="f10" y="f5"/>
                  </a:lnTo>
                  <a:lnTo>
                    <a:pt x="f5" y="f11"/>
                  </a:lnTo>
                  <a:lnTo>
                    <a:pt x="f12" y="f7"/>
                  </a:lnTo>
                  <a:close/>
                </a:path>
              </a:pathLst>
            </a:custGeom>
            <a:solidFill>
              <a:srgbClr val="E7E6E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62">
              <a:extLst>
                <a:ext uri="{FF2B5EF4-FFF2-40B4-BE49-F238E27FC236}">
                  <a16:creationId xmlns:a16="http://schemas.microsoft.com/office/drawing/2014/main" id="{E615891A-2B54-C0A2-76D3-0D584078CC52}"/>
                </a:ext>
              </a:extLst>
            </p:cNvPr>
            <p:cNvSpPr/>
            <p:nvPr/>
          </p:nvSpPr>
          <p:spPr>
            <a:xfrm>
              <a:off x="11573935" y="3168496"/>
              <a:ext cx="369280" cy="304760"/>
            </a:xfrm>
            <a:custGeom>
              <a:avLst/>
              <a:gdLst>
                <a:gd name="f0" fmla="val 10800000"/>
                <a:gd name="f1" fmla="val 5400000"/>
                <a:gd name="f2" fmla="val 180"/>
                <a:gd name="f3" fmla="val w"/>
                <a:gd name="f4" fmla="val h"/>
                <a:gd name="f5" fmla="val 0"/>
                <a:gd name="f6" fmla="val 369281"/>
                <a:gd name="f7" fmla="val 304758"/>
                <a:gd name="f8" fmla="val 155540"/>
                <a:gd name="f9" fmla="val 42999"/>
                <a:gd name="f10" fmla="+- 0 0 -90"/>
                <a:gd name="f11" fmla="*/ f3 1 369281"/>
                <a:gd name="f12" fmla="*/ f4 1 304758"/>
                <a:gd name="f13" fmla="val f5"/>
                <a:gd name="f14" fmla="val f6"/>
                <a:gd name="f15" fmla="val f7"/>
                <a:gd name="f16" fmla="*/ f10 f0 1"/>
                <a:gd name="f17" fmla="+- f15 0 f13"/>
                <a:gd name="f18" fmla="+- f14 0 f13"/>
                <a:gd name="f19" fmla="*/ f16 1 f2"/>
                <a:gd name="f20" fmla="*/ f18 1 369281"/>
                <a:gd name="f21" fmla="*/ f17 1 304758"/>
                <a:gd name="f22" fmla="*/ 369281 f18 1"/>
                <a:gd name="f23" fmla="*/ 155540 f17 1"/>
                <a:gd name="f24" fmla="*/ 0 f18 1"/>
                <a:gd name="f25" fmla="*/ 0 f17 1"/>
                <a:gd name="f26" fmla="*/ 42999 f18 1"/>
                <a:gd name="f27" fmla="*/ 304758 f17 1"/>
                <a:gd name="f28" fmla="+- f19 0 f1"/>
                <a:gd name="f29" fmla="*/ f22 1 369281"/>
                <a:gd name="f30" fmla="*/ f23 1 304758"/>
                <a:gd name="f31" fmla="*/ f24 1 369281"/>
                <a:gd name="f32" fmla="*/ f25 1 304758"/>
                <a:gd name="f33" fmla="*/ f26 1 369281"/>
                <a:gd name="f34" fmla="*/ f27 1 304758"/>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Lst>
              <a:rect l="f45" t="f48" r="f46" b="f47"/>
              <a:pathLst>
                <a:path w="369281" h="304758">
                  <a:moveTo>
                    <a:pt x="f6" y="f8"/>
                  </a:moveTo>
                  <a:lnTo>
                    <a:pt x="f5" y="f5"/>
                  </a:lnTo>
                  <a:lnTo>
                    <a:pt x="f9" y="f7"/>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63">
              <a:extLst>
                <a:ext uri="{FF2B5EF4-FFF2-40B4-BE49-F238E27FC236}">
                  <a16:creationId xmlns:a16="http://schemas.microsoft.com/office/drawing/2014/main" id="{9233D612-906F-FE1F-E850-72F83921150D}"/>
                </a:ext>
              </a:extLst>
            </p:cNvPr>
            <p:cNvSpPr/>
            <p:nvPr/>
          </p:nvSpPr>
          <p:spPr>
            <a:xfrm>
              <a:off x="11504377" y="4515252"/>
              <a:ext cx="50584" cy="36667"/>
            </a:xfrm>
            <a:custGeom>
              <a:avLst/>
              <a:gdLst>
                <a:gd name="f0" fmla="val 10800000"/>
                <a:gd name="f1" fmla="val 5400000"/>
                <a:gd name="f2" fmla="val 180"/>
                <a:gd name="f3" fmla="val w"/>
                <a:gd name="f4" fmla="val h"/>
                <a:gd name="f5" fmla="val 0"/>
                <a:gd name="f6" fmla="val 50586"/>
                <a:gd name="f7" fmla="val 36672"/>
                <a:gd name="f8" fmla="val 35407"/>
                <a:gd name="f9" fmla="val 49322"/>
                <a:gd name="f10" fmla="val 25291"/>
                <a:gd name="f11" fmla="val 1265"/>
                <a:gd name="f12" fmla="val 2529"/>
                <a:gd name="f13" fmla="val 11381"/>
                <a:gd name="f14" fmla="+- 0 0 -90"/>
                <a:gd name="f15" fmla="*/ f3 1 50586"/>
                <a:gd name="f16" fmla="*/ f4 1 36672"/>
                <a:gd name="f17" fmla="val f5"/>
                <a:gd name="f18" fmla="val f6"/>
                <a:gd name="f19" fmla="val f7"/>
                <a:gd name="f20" fmla="*/ f14 f0 1"/>
                <a:gd name="f21" fmla="+- f19 0 f17"/>
                <a:gd name="f22" fmla="+- f18 0 f17"/>
                <a:gd name="f23" fmla="*/ f20 1 f2"/>
                <a:gd name="f24" fmla="*/ f22 1 50586"/>
                <a:gd name="f25" fmla="*/ f21 1 36672"/>
                <a:gd name="f26" fmla="*/ 50586 f22 1"/>
                <a:gd name="f27" fmla="*/ 35407 f21 1"/>
                <a:gd name="f28" fmla="*/ 49322 f22 1"/>
                <a:gd name="f29" fmla="*/ 25291 f21 1"/>
                <a:gd name="f30" fmla="*/ 0 f22 1"/>
                <a:gd name="f31" fmla="*/ 0 f21 1"/>
                <a:gd name="f32" fmla="*/ 1265 f22 1"/>
                <a:gd name="f33" fmla="*/ 2529 f21 1"/>
                <a:gd name="f34" fmla="*/ 2529 f22 1"/>
                <a:gd name="f35" fmla="*/ 11381 f21 1"/>
                <a:gd name="f36" fmla="*/ 36672 f21 1"/>
                <a:gd name="f37" fmla="+- f23 0 f1"/>
                <a:gd name="f38" fmla="*/ f26 1 50586"/>
                <a:gd name="f39" fmla="*/ f27 1 36672"/>
                <a:gd name="f40" fmla="*/ f28 1 50586"/>
                <a:gd name="f41" fmla="*/ f29 1 36672"/>
                <a:gd name="f42" fmla="*/ f30 1 50586"/>
                <a:gd name="f43" fmla="*/ f31 1 36672"/>
                <a:gd name="f44" fmla="*/ f32 1 50586"/>
                <a:gd name="f45" fmla="*/ f33 1 36672"/>
                <a:gd name="f46" fmla="*/ f34 1 50586"/>
                <a:gd name="f47" fmla="*/ f35 1 36672"/>
                <a:gd name="f48" fmla="*/ f36 1 36672"/>
                <a:gd name="f49" fmla="*/ f17 1 f24"/>
                <a:gd name="f50" fmla="*/ f18 1 f24"/>
                <a:gd name="f51" fmla="*/ f17 1 f25"/>
                <a:gd name="f52" fmla="*/ f19 1 f25"/>
                <a:gd name="f53" fmla="*/ f38 1 f24"/>
                <a:gd name="f54" fmla="*/ f39 1 f25"/>
                <a:gd name="f55" fmla="*/ f40 1 f24"/>
                <a:gd name="f56" fmla="*/ f41 1 f25"/>
                <a:gd name="f57" fmla="*/ f42 1 f24"/>
                <a:gd name="f58" fmla="*/ f43 1 f25"/>
                <a:gd name="f59" fmla="*/ f44 1 f24"/>
                <a:gd name="f60" fmla="*/ f45 1 f25"/>
                <a:gd name="f61" fmla="*/ f46 1 f24"/>
                <a:gd name="f62" fmla="*/ f47 1 f25"/>
                <a:gd name="f63" fmla="*/ f48 1 f25"/>
                <a:gd name="f64" fmla="*/ f49 f15 1"/>
                <a:gd name="f65" fmla="*/ f50 f15 1"/>
                <a:gd name="f66" fmla="*/ f52 f16 1"/>
                <a:gd name="f67" fmla="*/ f51 f16 1"/>
                <a:gd name="f68" fmla="*/ f53 f15 1"/>
                <a:gd name="f69" fmla="*/ f54 f16 1"/>
                <a:gd name="f70" fmla="*/ f55 f15 1"/>
                <a:gd name="f71" fmla="*/ f56 f16 1"/>
                <a:gd name="f72" fmla="*/ f57 f15 1"/>
                <a:gd name="f73" fmla="*/ f58 f16 1"/>
                <a:gd name="f74" fmla="*/ f59 f15 1"/>
                <a:gd name="f75" fmla="*/ f60 f16 1"/>
                <a:gd name="f76" fmla="*/ f61 f15 1"/>
                <a:gd name="f77" fmla="*/ f62 f16 1"/>
                <a:gd name="f78" fmla="*/ f63 f16 1"/>
              </a:gdLst>
              <a:ahLst/>
              <a:cxnLst>
                <a:cxn ang="3cd4">
                  <a:pos x="hc" y="t"/>
                </a:cxn>
                <a:cxn ang="0">
                  <a:pos x="r" y="vc"/>
                </a:cxn>
                <a:cxn ang="cd4">
                  <a:pos x="hc" y="b"/>
                </a:cxn>
                <a:cxn ang="cd2">
                  <a:pos x="l" y="vc"/>
                </a:cxn>
                <a:cxn ang="f37">
                  <a:pos x="f68" y="f69"/>
                </a:cxn>
                <a:cxn ang="f37">
                  <a:pos x="f70" y="f71"/>
                </a:cxn>
                <a:cxn ang="f37">
                  <a:pos x="f72" y="f73"/>
                </a:cxn>
                <a:cxn ang="f37">
                  <a:pos x="f74" y="f75"/>
                </a:cxn>
                <a:cxn ang="f37">
                  <a:pos x="f76" y="f77"/>
                </a:cxn>
                <a:cxn ang="f37">
                  <a:pos x="f68" y="f78"/>
                </a:cxn>
              </a:cxnLst>
              <a:rect l="f64" t="f67" r="f65" b="f66"/>
              <a:pathLst>
                <a:path w="50586" h="36672">
                  <a:moveTo>
                    <a:pt x="f6" y="f8"/>
                  </a:moveTo>
                  <a:lnTo>
                    <a:pt x="f9" y="f10"/>
                  </a:lnTo>
                  <a:lnTo>
                    <a:pt x="f5" y="f5"/>
                  </a:lnTo>
                  <a:lnTo>
                    <a:pt x="f11" y="f12"/>
                  </a:lnTo>
                  <a:lnTo>
                    <a:pt x="f12" y="f13"/>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64">
              <a:extLst>
                <a:ext uri="{FF2B5EF4-FFF2-40B4-BE49-F238E27FC236}">
                  <a16:creationId xmlns:a16="http://schemas.microsoft.com/office/drawing/2014/main" id="{8093BA0A-0F0F-DF52-19FB-3EF1B6509308}"/>
                </a:ext>
              </a:extLst>
            </p:cNvPr>
            <p:cNvSpPr/>
            <p:nvPr/>
          </p:nvSpPr>
          <p:spPr>
            <a:xfrm>
              <a:off x="8485632" y="5551624"/>
              <a:ext cx="12646" cy="557"/>
            </a:xfrm>
            <a:custGeom>
              <a:avLst/>
              <a:gdLst>
                <a:gd name="f0" fmla="val 10800000"/>
                <a:gd name="f1" fmla="val 5400000"/>
                <a:gd name="f2" fmla="val 180"/>
                <a:gd name="f3" fmla="val w"/>
                <a:gd name="f4" fmla="val h"/>
                <a:gd name="f5" fmla="val 0"/>
                <a:gd name="f6" fmla="val 12646"/>
                <a:gd name="f7" fmla="val 562"/>
                <a:gd name="f8" fmla="val -703"/>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562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562">
                  <a:moveTo>
                    <a:pt x="f5" y="f7"/>
                  </a:moveTo>
                  <a:lnTo>
                    <a:pt x="f5" y="f7"/>
                  </a:lnTo>
                  <a:cubicBezTo>
                    <a:pt x="f5" y="f7"/>
                    <a:pt x="f5" y="f7"/>
                    <a:pt x="f5" y="f7"/>
                  </a:cubicBezTo>
                  <a:cubicBezTo>
                    <a:pt x="f5" y="f8"/>
                    <a:pt x="f5" y="f7"/>
                    <a:pt x="f5" y="f7"/>
                  </a:cubicBezTo>
                  <a:close/>
                </a:path>
              </a:pathLst>
            </a:custGeom>
            <a:solidFill>
              <a:srgbClr val="FFFFF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65">
              <a:extLst>
                <a:ext uri="{FF2B5EF4-FFF2-40B4-BE49-F238E27FC236}">
                  <a16:creationId xmlns:a16="http://schemas.microsoft.com/office/drawing/2014/main" id="{65D12872-B0B3-9D4D-82FB-2B0B2E17F4D8}"/>
                </a:ext>
              </a:extLst>
            </p:cNvPr>
            <p:cNvSpPr/>
            <p:nvPr/>
          </p:nvSpPr>
          <p:spPr>
            <a:xfrm>
              <a:off x="8488164" y="4926229"/>
              <a:ext cx="1276045" cy="624690"/>
            </a:xfrm>
            <a:custGeom>
              <a:avLst/>
              <a:gdLst>
                <a:gd name="f0" fmla="val 10800000"/>
                <a:gd name="f1" fmla="val 5400000"/>
                <a:gd name="f2" fmla="val 180"/>
                <a:gd name="f3" fmla="val w"/>
                <a:gd name="f4" fmla="val h"/>
                <a:gd name="f5" fmla="val 0"/>
                <a:gd name="f6" fmla="val 1276043"/>
                <a:gd name="f7" fmla="val 624690"/>
                <a:gd name="f8" fmla="val 1272250"/>
                <a:gd name="f9" fmla="val 619632"/>
                <a:gd name="f10" fmla="val 1265"/>
                <a:gd name="f11" fmla="val 618368"/>
                <a:gd name="f12" fmla="val 3794"/>
                <a:gd name="f13" fmla="val 5059"/>
                <a:gd name="f14" fmla="val 11382"/>
                <a:gd name="f15" fmla="val 624691"/>
                <a:gd name="f16" fmla="val 1276044"/>
                <a:gd name="f17" fmla="val 10116"/>
                <a:gd name="f18" fmla="val 1274779"/>
                <a:gd name="f19" fmla="+- 0 0 -90"/>
                <a:gd name="f20" fmla="*/ f3 1 1276043"/>
                <a:gd name="f21" fmla="*/ f4 1 624690"/>
                <a:gd name="f22" fmla="val f5"/>
                <a:gd name="f23" fmla="val f6"/>
                <a:gd name="f24" fmla="val f7"/>
                <a:gd name="f25" fmla="*/ f19 f0 1"/>
                <a:gd name="f26" fmla="+- f24 0 f22"/>
                <a:gd name="f27" fmla="+- f23 0 f22"/>
                <a:gd name="f28" fmla="*/ f25 1 f2"/>
                <a:gd name="f29" fmla="*/ f27 1 1276043"/>
                <a:gd name="f30" fmla="*/ f26 1 624690"/>
                <a:gd name="f31" fmla="*/ 1272250 f27 1"/>
                <a:gd name="f32" fmla="*/ 0 f26 1"/>
                <a:gd name="f33" fmla="*/ 0 f27 1"/>
                <a:gd name="f34" fmla="*/ 619632 f26 1"/>
                <a:gd name="f35" fmla="*/ 5059 f27 1"/>
                <a:gd name="f36" fmla="*/ 11382 f27 1"/>
                <a:gd name="f37" fmla="*/ 624691 f26 1"/>
                <a:gd name="f38" fmla="*/ 1276044 f27 1"/>
                <a:gd name="f39" fmla="*/ 10116 f26 1"/>
                <a:gd name="f40" fmla="*/ 1274779 f27 1"/>
                <a:gd name="f41" fmla="*/ 3794 f26 1"/>
                <a:gd name="f42" fmla="+- f28 0 f1"/>
                <a:gd name="f43" fmla="*/ f31 1 1276043"/>
                <a:gd name="f44" fmla="*/ f32 1 624690"/>
                <a:gd name="f45" fmla="*/ f33 1 1276043"/>
                <a:gd name="f46" fmla="*/ f34 1 624690"/>
                <a:gd name="f47" fmla="*/ f35 1 1276043"/>
                <a:gd name="f48" fmla="*/ f36 1 1276043"/>
                <a:gd name="f49" fmla="*/ f37 1 624690"/>
                <a:gd name="f50" fmla="*/ f38 1 1276043"/>
                <a:gd name="f51" fmla="*/ f39 1 624690"/>
                <a:gd name="f52" fmla="*/ f40 1 1276043"/>
                <a:gd name="f53" fmla="*/ f41 1 624690"/>
                <a:gd name="f54" fmla="*/ f22 1 f29"/>
                <a:gd name="f55" fmla="*/ f23 1 f29"/>
                <a:gd name="f56" fmla="*/ f22 1 f30"/>
                <a:gd name="f57" fmla="*/ f24 1 f30"/>
                <a:gd name="f58" fmla="*/ f43 1 f29"/>
                <a:gd name="f59" fmla="*/ f44 1 f30"/>
                <a:gd name="f60" fmla="*/ f45 1 f29"/>
                <a:gd name="f61" fmla="*/ f46 1 f30"/>
                <a:gd name="f62" fmla="*/ f47 1 f29"/>
                <a:gd name="f63" fmla="*/ f48 1 f29"/>
                <a:gd name="f64" fmla="*/ f49 1 f30"/>
                <a:gd name="f65" fmla="*/ f50 1 f29"/>
                <a:gd name="f66" fmla="*/ f51 1 f30"/>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0 1"/>
                <a:gd name="f79" fmla="*/ f64 f21 1"/>
                <a:gd name="f80" fmla="*/ f65 f20 1"/>
                <a:gd name="f81" fmla="*/ f66 f21 1"/>
                <a:gd name="f82" fmla="*/ f67 f20 1"/>
                <a:gd name="f83" fmla="*/ f68 f21 1"/>
              </a:gdLst>
              <a:ahLst/>
              <a:cxnLst>
                <a:cxn ang="3cd4">
                  <a:pos x="hc" y="t"/>
                </a:cxn>
                <a:cxn ang="0">
                  <a:pos x="r" y="vc"/>
                </a:cxn>
                <a:cxn ang="cd4">
                  <a:pos x="hc" y="b"/>
                </a:cxn>
                <a:cxn ang="cd2">
                  <a:pos x="l" y="vc"/>
                </a:cxn>
                <a:cxn ang="f42">
                  <a:pos x="f73" y="f74"/>
                </a:cxn>
                <a:cxn ang="f42">
                  <a:pos x="f75" y="f76"/>
                </a:cxn>
                <a:cxn ang="f42">
                  <a:pos x="f75" y="f76"/>
                </a:cxn>
                <a:cxn ang="f42">
                  <a:pos x="f77" y="f76"/>
                </a:cxn>
                <a:cxn ang="f42">
                  <a:pos x="f78" y="f79"/>
                </a:cxn>
                <a:cxn ang="f42">
                  <a:pos x="f80" y="f81"/>
                </a:cxn>
                <a:cxn ang="f42">
                  <a:pos x="f82" y="f83"/>
                </a:cxn>
                <a:cxn ang="f42">
                  <a:pos x="f73" y="f74"/>
                </a:cxn>
              </a:cxnLst>
              <a:rect l="f69" t="f72" r="f70" b="f71"/>
              <a:pathLst>
                <a:path w="1276043" h="624690">
                  <a:moveTo>
                    <a:pt x="f8" y="f5"/>
                  </a:moveTo>
                  <a:lnTo>
                    <a:pt x="f5" y="f9"/>
                  </a:lnTo>
                  <a:lnTo>
                    <a:pt x="f5" y="f9"/>
                  </a:lnTo>
                  <a:cubicBezTo>
                    <a:pt x="f10" y="f11"/>
                    <a:pt x="f12" y="f11"/>
                    <a:pt x="f13" y="f9"/>
                  </a:cubicBezTo>
                  <a:lnTo>
                    <a:pt x="f14" y="f15"/>
                  </a:lnTo>
                  <a:lnTo>
                    <a:pt x="f16" y="f17"/>
                  </a:lnTo>
                  <a:lnTo>
                    <a:pt x="f18" y="f12"/>
                  </a:lnTo>
                  <a:lnTo>
                    <a:pt x="f8" y="f5"/>
                  </a:lnTo>
                  <a:close/>
                </a:path>
              </a:pathLst>
            </a:custGeom>
            <a:solidFill>
              <a:srgbClr val="FFFFF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66">
              <a:extLst>
                <a:ext uri="{FF2B5EF4-FFF2-40B4-BE49-F238E27FC236}">
                  <a16:creationId xmlns:a16="http://schemas.microsoft.com/office/drawing/2014/main" id="{9D2462A5-0107-AC09-D13D-C16ACA0A5C5A}"/>
                </a:ext>
              </a:extLst>
            </p:cNvPr>
            <p:cNvSpPr/>
            <p:nvPr/>
          </p:nvSpPr>
          <p:spPr>
            <a:xfrm>
              <a:off x="8486893" y="5544912"/>
              <a:ext cx="1773058" cy="1309759"/>
            </a:xfrm>
            <a:custGeom>
              <a:avLst/>
              <a:gdLst>
                <a:gd name="f0" fmla="val 10800000"/>
                <a:gd name="f1" fmla="val 5400000"/>
                <a:gd name="f2" fmla="val 180"/>
                <a:gd name="f3" fmla="val w"/>
                <a:gd name="f4" fmla="val h"/>
                <a:gd name="f5" fmla="val 0"/>
                <a:gd name="f6" fmla="val 1773055"/>
                <a:gd name="f7" fmla="val 1309763"/>
                <a:gd name="f8" fmla="val 1265"/>
                <a:gd name="f9" fmla="val 948"/>
                <a:gd name="f10" fmla="val 2213"/>
                <a:gd name="f11" fmla="val 3477"/>
                <a:gd name="f12" fmla="val 4742"/>
                <a:gd name="f13" fmla="val 6007"/>
                <a:gd name="f14" fmla="val 7271"/>
                <a:gd name="f15" fmla="val 8536"/>
                <a:gd name="f16" fmla="val 1757880"/>
                <a:gd name="f17" fmla="val 1309764"/>
                <a:gd name="f18" fmla="val 1773056"/>
                <a:gd name="f19" fmla="val 12647"/>
                <a:gd name="f20" fmla="val 6323"/>
                <a:gd name="f21" fmla="val 5059"/>
                <a:gd name="f22" fmla="val -316"/>
                <a:gd name="f23" fmla="val 2529"/>
                <a:gd name="f24" fmla="+- 0 0 -90"/>
                <a:gd name="f25" fmla="*/ f3 1 1773055"/>
                <a:gd name="f26" fmla="*/ f4 1 1309763"/>
                <a:gd name="f27" fmla="val f5"/>
                <a:gd name="f28" fmla="val f6"/>
                <a:gd name="f29" fmla="val f7"/>
                <a:gd name="f30" fmla="*/ f24 f0 1"/>
                <a:gd name="f31" fmla="+- f29 0 f27"/>
                <a:gd name="f32" fmla="+- f28 0 f27"/>
                <a:gd name="f33" fmla="*/ f30 1 f2"/>
                <a:gd name="f34" fmla="*/ f32 1 1773055"/>
                <a:gd name="f35" fmla="*/ f31 1 1309763"/>
                <a:gd name="f36" fmla="*/ 1265 f32 1"/>
                <a:gd name="f37" fmla="*/ 948 f31 1"/>
                <a:gd name="f38" fmla="*/ 0 f32 1"/>
                <a:gd name="f39" fmla="*/ 3477 f31 1"/>
                <a:gd name="f40" fmla="*/ 4742 f31 1"/>
                <a:gd name="f41" fmla="*/ 6007 f31 1"/>
                <a:gd name="f42" fmla="*/ 7271 f31 1"/>
                <a:gd name="f43" fmla="*/ 8536 f31 1"/>
                <a:gd name="f44" fmla="*/ 1757880 f32 1"/>
                <a:gd name="f45" fmla="*/ 1309764 f31 1"/>
                <a:gd name="f46" fmla="*/ 1773056 f32 1"/>
                <a:gd name="f47" fmla="*/ 12647 f32 1"/>
                <a:gd name="f48" fmla="*/ 6323 f32 1"/>
                <a:gd name="f49" fmla="+- f33 0 f1"/>
                <a:gd name="f50" fmla="*/ f36 1 1773055"/>
                <a:gd name="f51" fmla="*/ f37 1 1309763"/>
                <a:gd name="f52" fmla="*/ f38 1 1773055"/>
                <a:gd name="f53" fmla="*/ f39 1 1309763"/>
                <a:gd name="f54" fmla="*/ f40 1 1309763"/>
                <a:gd name="f55" fmla="*/ f41 1 1309763"/>
                <a:gd name="f56" fmla="*/ f42 1 1309763"/>
                <a:gd name="f57" fmla="*/ f43 1 1309763"/>
                <a:gd name="f58" fmla="*/ f44 1 1773055"/>
                <a:gd name="f59" fmla="*/ f45 1 1309763"/>
                <a:gd name="f60" fmla="*/ f46 1 1773055"/>
                <a:gd name="f61" fmla="*/ f47 1 1773055"/>
                <a:gd name="f62" fmla="*/ f48 1 1773055"/>
                <a:gd name="f63" fmla="*/ f27 1 f34"/>
                <a:gd name="f64" fmla="*/ f28 1 f34"/>
                <a:gd name="f65" fmla="*/ f27 1 f35"/>
                <a:gd name="f66" fmla="*/ f29 1 f35"/>
                <a:gd name="f67" fmla="*/ f50 1 f34"/>
                <a:gd name="f68" fmla="*/ f51 1 f35"/>
                <a:gd name="f69" fmla="*/ f52 1 f34"/>
                <a:gd name="f70" fmla="*/ f53 1 f35"/>
                <a:gd name="f71" fmla="*/ f54 1 f35"/>
                <a:gd name="f72" fmla="*/ f55 1 f35"/>
                <a:gd name="f73" fmla="*/ f56 1 f35"/>
                <a:gd name="f74" fmla="*/ f57 1 f35"/>
                <a:gd name="f75" fmla="*/ f58 1 f34"/>
                <a:gd name="f76" fmla="*/ f59 1 f35"/>
                <a:gd name="f77" fmla="*/ f60 1 f34"/>
                <a:gd name="f78" fmla="*/ f61 1 f34"/>
                <a:gd name="f79" fmla="*/ f62 1 f34"/>
                <a:gd name="f80" fmla="*/ f63 f25 1"/>
                <a:gd name="f81" fmla="*/ f64 f25 1"/>
                <a:gd name="f82" fmla="*/ f66 f26 1"/>
                <a:gd name="f83" fmla="*/ f65 f26 1"/>
                <a:gd name="f84" fmla="*/ f67 f25 1"/>
                <a:gd name="f85" fmla="*/ f68 f26 1"/>
                <a:gd name="f86" fmla="*/ f69 f25 1"/>
                <a:gd name="f87" fmla="*/ f70 f26 1"/>
                <a:gd name="f88" fmla="*/ f71 f26 1"/>
                <a:gd name="f89" fmla="*/ f72 f26 1"/>
                <a:gd name="f90" fmla="*/ f73 f26 1"/>
                <a:gd name="f91" fmla="*/ f74 f26 1"/>
                <a:gd name="f92" fmla="*/ f75 f25 1"/>
                <a:gd name="f93" fmla="*/ f76 f26 1"/>
                <a:gd name="f94" fmla="*/ f77 f25 1"/>
                <a:gd name="f95" fmla="*/ f78 f25 1"/>
                <a:gd name="f96" fmla="*/ f79 f25 1"/>
              </a:gdLst>
              <a:ahLst/>
              <a:cxnLst>
                <a:cxn ang="3cd4">
                  <a:pos x="hc" y="t"/>
                </a:cxn>
                <a:cxn ang="0">
                  <a:pos x="r" y="vc"/>
                </a:cxn>
                <a:cxn ang="cd4">
                  <a:pos x="hc" y="b"/>
                </a:cxn>
                <a:cxn ang="cd2">
                  <a:pos x="l" y="vc"/>
                </a:cxn>
                <a:cxn ang="f49">
                  <a:pos x="f84" y="f85"/>
                </a:cxn>
                <a:cxn ang="f49">
                  <a:pos x="f84" y="f85"/>
                </a:cxn>
                <a:cxn ang="f49">
                  <a:pos x="f84" y="f85"/>
                </a:cxn>
                <a:cxn ang="f49">
                  <a:pos x="f84" y="f85"/>
                </a:cxn>
                <a:cxn ang="f49">
                  <a:pos x="f84" y="f85"/>
                </a:cxn>
                <a:cxn ang="f49">
                  <a:pos x="f86" y="f87"/>
                </a:cxn>
                <a:cxn ang="f49">
                  <a:pos x="f86" y="f88"/>
                </a:cxn>
                <a:cxn ang="f49">
                  <a:pos x="f86" y="f89"/>
                </a:cxn>
                <a:cxn ang="f49">
                  <a:pos x="f86" y="f90"/>
                </a:cxn>
                <a:cxn ang="f49">
                  <a:pos x="f86" y="f90"/>
                </a:cxn>
                <a:cxn ang="f49">
                  <a:pos x="f86" y="f91"/>
                </a:cxn>
                <a:cxn ang="f49">
                  <a:pos x="f86" y="f91"/>
                </a:cxn>
                <a:cxn ang="f49">
                  <a:pos x="f86" y="f91"/>
                </a:cxn>
                <a:cxn ang="f49">
                  <a:pos x="f92" y="f93"/>
                </a:cxn>
                <a:cxn ang="f49">
                  <a:pos x="f94" y="f93"/>
                </a:cxn>
                <a:cxn ang="f49">
                  <a:pos x="f95" y="f89"/>
                </a:cxn>
                <a:cxn ang="f49">
                  <a:pos x="f96" y="f85"/>
                </a:cxn>
                <a:cxn ang="f49">
                  <a:pos x="f84" y="f85"/>
                </a:cxn>
              </a:cxnLst>
              <a:rect l="f80" t="f83" r="f81" b="f82"/>
              <a:pathLst>
                <a:path w="1773055" h="1309763">
                  <a:moveTo>
                    <a:pt x="f8" y="f9"/>
                  </a:moveTo>
                  <a:lnTo>
                    <a:pt x="f8" y="f9"/>
                  </a:lnTo>
                  <a:lnTo>
                    <a:pt x="f8" y="f9"/>
                  </a:lnTo>
                  <a:lnTo>
                    <a:pt x="f8" y="f9"/>
                  </a:lnTo>
                  <a:cubicBezTo>
                    <a:pt x="f5" y="f9"/>
                    <a:pt x="f5" y="f9"/>
                    <a:pt x="f8" y="f9"/>
                  </a:cubicBezTo>
                  <a:cubicBezTo>
                    <a:pt x="f5" y="f10"/>
                    <a:pt x="f5" y="f10"/>
                    <a:pt x="f5" y="f11"/>
                  </a:cubicBezTo>
                  <a:cubicBezTo>
                    <a:pt x="f5" y="f11"/>
                    <a:pt x="f5" y="f11"/>
                    <a:pt x="f5" y="f12"/>
                  </a:cubicBezTo>
                  <a:lnTo>
                    <a:pt x="f5" y="f13"/>
                  </a:lnTo>
                  <a:cubicBezTo>
                    <a:pt x="f5" y="f13"/>
                    <a:pt x="f5" y="f14"/>
                    <a:pt x="f5" y="f14"/>
                  </a:cubicBezTo>
                  <a:cubicBezTo>
                    <a:pt x="f5" y="f14"/>
                    <a:pt x="f5" y="f14"/>
                    <a:pt x="f5" y="f14"/>
                  </a:cubicBezTo>
                  <a:lnTo>
                    <a:pt x="f5" y="f15"/>
                  </a:lnTo>
                  <a:lnTo>
                    <a:pt x="f5" y="f15"/>
                  </a:lnTo>
                  <a:lnTo>
                    <a:pt x="f5" y="f15"/>
                  </a:lnTo>
                  <a:lnTo>
                    <a:pt x="f16" y="f17"/>
                  </a:lnTo>
                  <a:lnTo>
                    <a:pt x="f18" y="f17"/>
                  </a:lnTo>
                  <a:lnTo>
                    <a:pt x="f19" y="f13"/>
                  </a:lnTo>
                  <a:lnTo>
                    <a:pt x="f20" y="f9"/>
                  </a:lnTo>
                  <a:cubicBezTo>
                    <a:pt x="f21" y="f22"/>
                    <a:pt x="f23" y="f22"/>
                    <a:pt x="f8" y="f9"/>
                  </a:cubicBezTo>
                  <a:close/>
                </a:path>
              </a:pathLst>
            </a:custGeom>
            <a:solidFill>
              <a:srgbClr val="FFFFF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67">
              <a:extLst>
                <a:ext uri="{FF2B5EF4-FFF2-40B4-BE49-F238E27FC236}">
                  <a16:creationId xmlns:a16="http://schemas.microsoft.com/office/drawing/2014/main" id="{B4F6240B-1210-7463-17D3-8FA385EB629D}"/>
                </a:ext>
              </a:extLst>
            </p:cNvPr>
            <p:cNvSpPr/>
            <p:nvPr/>
          </p:nvSpPr>
          <p:spPr>
            <a:xfrm>
              <a:off x="10170157" y="4921172"/>
              <a:ext cx="45527" cy="182093"/>
            </a:xfrm>
            <a:custGeom>
              <a:avLst/>
              <a:gdLst>
                <a:gd name="f0" fmla="val 10800000"/>
                <a:gd name="f1" fmla="val 5400000"/>
                <a:gd name="f2" fmla="val 180"/>
                <a:gd name="f3" fmla="val w"/>
                <a:gd name="f4" fmla="val h"/>
                <a:gd name="f5" fmla="val 0"/>
                <a:gd name="f6" fmla="val 45527"/>
                <a:gd name="f7" fmla="val 182095"/>
                <a:gd name="f8" fmla="val 45528"/>
                <a:gd name="f9" fmla="val 178302"/>
                <a:gd name="f10" fmla="val 8853"/>
                <a:gd name="f11" fmla="val 5059"/>
                <a:gd name="f12" fmla="val 1264"/>
                <a:gd name="f13" fmla="val 3794"/>
                <a:gd name="f14" fmla="val 2529"/>
                <a:gd name="f15" fmla="val 1265"/>
                <a:gd name="f16" fmla="val 36675"/>
                <a:gd name="f17" fmla="val 182096"/>
                <a:gd name="f18" fmla="val 40469"/>
                <a:gd name="f19" fmla="val 180831"/>
                <a:gd name="f20" fmla="+- 0 0 -90"/>
                <a:gd name="f21" fmla="*/ f3 1 45527"/>
                <a:gd name="f22" fmla="*/ f4 1 182095"/>
                <a:gd name="f23" fmla="val f5"/>
                <a:gd name="f24" fmla="val f6"/>
                <a:gd name="f25" fmla="val f7"/>
                <a:gd name="f26" fmla="*/ f20 f0 1"/>
                <a:gd name="f27" fmla="+- f25 0 f23"/>
                <a:gd name="f28" fmla="+- f24 0 f23"/>
                <a:gd name="f29" fmla="*/ f26 1 f2"/>
                <a:gd name="f30" fmla="*/ f28 1 45527"/>
                <a:gd name="f31" fmla="*/ f27 1 182095"/>
                <a:gd name="f32" fmla="*/ 45528 f28 1"/>
                <a:gd name="f33" fmla="*/ 178302 f27 1"/>
                <a:gd name="f34" fmla="*/ 8853 f28 1"/>
                <a:gd name="f35" fmla="*/ 0 f27 1"/>
                <a:gd name="f36" fmla="*/ 5059 f28 1"/>
                <a:gd name="f37" fmla="*/ 1264 f27 1"/>
                <a:gd name="f38" fmla="*/ 3794 f28 1"/>
                <a:gd name="f39" fmla="*/ 2529 f28 1"/>
                <a:gd name="f40" fmla="*/ 1265 f28 1"/>
                <a:gd name="f41" fmla="*/ 0 f28 1"/>
                <a:gd name="f42" fmla="*/ 36675 f28 1"/>
                <a:gd name="f43" fmla="*/ 182096 f27 1"/>
                <a:gd name="f44" fmla="*/ 40469 f28 1"/>
                <a:gd name="f45" fmla="*/ 180831 f27 1"/>
                <a:gd name="f46" fmla="+- f29 0 f1"/>
                <a:gd name="f47" fmla="*/ f32 1 45527"/>
                <a:gd name="f48" fmla="*/ f33 1 182095"/>
                <a:gd name="f49" fmla="*/ f34 1 45527"/>
                <a:gd name="f50" fmla="*/ f35 1 182095"/>
                <a:gd name="f51" fmla="*/ f36 1 45527"/>
                <a:gd name="f52" fmla="*/ f37 1 182095"/>
                <a:gd name="f53" fmla="*/ f38 1 45527"/>
                <a:gd name="f54" fmla="*/ f39 1 45527"/>
                <a:gd name="f55" fmla="*/ f40 1 45527"/>
                <a:gd name="f56" fmla="*/ f41 1 45527"/>
                <a:gd name="f57" fmla="*/ f42 1 45527"/>
                <a:gd name="f58" fmla="*/ f43 1 182095"/>
                <a:gd name="f59" fmla="*/ f44 1 45527"/>
                <a:gd name="f60" fmla="*/ f45 1 182095"/>
                <a:gd name="f61" fmla="*/ f23 1 f30"/>
                <a:gd name="f62" fmla="*/ f24 1 f30"/>
                <a:gd name="f63" fmla="*/ f23 1 f31"/>
                <a:gd name="f64" fmla="*/ f25 1 f31"/>
                <a:gd name="f65" fmla="*/ f47 1 f30"/>
                <a:gd name="f66" fmla="*/ f48 1 f31"/>
                <a:gd name="f67" fmla="*/ f49 1 f30"/>
                <a:gd name="f68" fmla="*/ f50 1 f31"/>
                <a:gd name="f69" fmla="*/ f51 1 f30"/>
                <a:gd name="f70" fmla="*/ f52 1 f31"/>
                <a:gd name="f71" fmla="*/ f53 1 f30"/>
                <a:gd name="f72" fmla="*/ f54 1 f30"/>
                <a:gd name="f73" fmla="*/ f55 1 f30"/>
                <a:gd name="f74" fmla="*/ f56 1 f30"/>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2 1"/>
                <a:gd name="f87" fmla="*/ f69 f21 1"/>
                <a:gd name="f88" fmla="*/ f70 f22 1"/>
                <a:gd name="f89" fmla="*/ f71 f21 1"/>
                <a:gd name="f90" fmla="*/ f72 f21 1"/>
                <a:gd name="f91" fmla="*/ f73 f21 1"/>
                <a:gd name="f92" fmla="*/ f74 f21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6"/>
                </a:cxn>
                <a:cxn ang="f46">
                  <a:pos x="f87" y="f88"/>
                </a:cxn>
                <a:cxn ang="f46">
                  <a:pos x="f87" y="f88"/>
                </a:cxn>
                <a:cxn ang="f46">
                  <a:pos x="f89" y="f88"/>
                </a:cxn>
                <a:cxn ang="f46">
                  <a:pos x="f90" y="f88"/>
                </a:cxn>
                <a:cxn ang="f46">
                  <a:pos x="f91" y="f88"/>
                </a:cxn>
                <a:cxn ang="f46">
                  <a:pos x="f91" y="f88"/>
                </a:cxn>
                <a:cxn ang="f46">
                  <a:pos x="f92" y="f86"/>
                </a:cxn>
                <a:cxn ang="f46">
                  <a:pos x="f93" y="f94"/>
                </a:cxn>
                <a:cxn ang="f46">
                  <a:pos x="f95" y="f96"/>
                </a:cxn>
                <a:cxn ang="f46">
                  <a:pos x="f83" y="f84"/>
                </a:cxn>
              </a:cxnLst>
              <a:rect l="f79" t="f82" r="f80" b="f81"/>
              <a:pathLst>
                <a:path w="45527" h="182095">
                  <a:moveTo>
                    <a:pt x="f8" y="f9"/>
                  </a:moveTo>
                  <a:lnTo>
                    <a:pt x="f10" y="f5"/>
                  </a:lnTo>
                  <a:lnTo>
                    <a:pt x="f11" y="f12"/>
                  </a:lnTo>
                  <a:lnTo>
                    <a:pt x="f11" y="f12"/>
                  </a:lnTo>
                  <a:lnTo>
                    <a:pt x="f13" y="f12"/>
                  </a:lnTo>
                  <a:lnTo>
                    <a:pt x="f14" y="f12"/>
                  </a:lnTo>
                  <a:lnTo>
                    <a:pt x="f15" y="f12"/>
                  </a:lnTo>
                  <a:lnTo>
                    <a:pt x="f15" y="f12"/>
                  </a:lnTo>
                  <a:lnTo>
                    <a:pt x="f5" y="f5"/>
                  </a:lnTo>
                  <a:lnTo>
                    <a:pt x="f16" y="f17"/>
                  </a:lnTo>
                  <a:lnTo>
                    <a:pt x="f18" y="f1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68">
              <a:extLst>
                <a:ext uri="{FF2B5EF4-FFF2-40B4-BE49-F238E27FC236}">
                  <a16:creationId xmlns:a16="http://schemas.microsoft.com/office/drawing/2014/main" id="{01BBCD12-BC9F-F36A-97C9-E4EF232D101E}"/>
                </a:ext>
              </a:extLst>
            </p:cNvPr>
            <p:cNvSpPr/>
            <p:nvPr/>
          </p:nvSpPr>
          <p:spPr>
            <a:xfrm>
              <a:off x="9826169" y="5180405"/>
              <a:ext cx="101169" cy="68287"/>
            </a:xfrm>
            <a:custGeom>
              <a:avLst/>
              <a:gdLst>
                <a:gd name="f0" fmla="val 10800000"/>
                <a:gd name="f1" fmla="val 5400000"/>
                <a:gd name="f2" fmla="val 180"/>
                <a:gd name="f3" fmla="val w"/>
                <a:gd name="f4" fmla="val h"/>
                <a:gd name="f5" fmla="val 0"/>
                <a:gd name="f6" fmla="val 101172"/>
                <a:gd name="f7" fmla="val 68285"/>
                <a:gd name="f8" fmla="val 98644"/>
                <a:gd name="f9" fmla="val 65757"/>
                <a:gd name="f10" fmla="val 101173"/>
                <a:gd name="f11" fmla="val 64492"/>
                <a:gd name="f12" fmla="val 1265"/>
                <a:gd name="f13" fmla="val 2529"/>
                <a:gd name="f14" fmla="val 3794"/>
                <a:gd name="f15" fmla="val 12646"/>
                <a:gd name="f16" fmla="val 91056"/>
                <a:gd name="f17" fmla="val 68286"/>
                <a:gd name="f18" fmla="+- 0 0 -90"/>
                <a:gd name="f19" fmla="*/ f3 1 101172"/>
                <a:gd name="f20" fmla="*/ f4 1 68285"/>
                <a:gd name="f21" fmla="val f5"/>
                <a:gd name="f22" fmla="val f6"/>
                <a:gd name="f23" fmla="val f7"/>
                <a:gd name="f24" fmla="*/ f18 f0 1"/>
                <a:gd name="f25" fmla="+- f23 0 f21"/>
                <a:gd name="f26" fmla="+- f22 0 f21"/>
                <a:gd name="f27" fmla="*/ f24 1 f2"/>
                <a:gd name="f28" fmla="*/ f26 1 101172"/>
                <a:gd name="f29" fmla="*/ f25 1 68285"/>
                <a:gd name="f30" fmla="*/ 98644 f26 1"/>
                <a:gd name="f31" fmla="*/ 65757 f25 1"/>
                <a:gd name="f32" fmla="*/ 101173 f26 1"/>
                <a:gd name="f33" fmla="*/ 64492 f25 1"/>
                <a:gd name="f34" fmla="*/ 0 f26 1"/>
                <a:gd name="f35" fmla="*/ 0 f25 1"/>
                <a:gd name="f36" fmla="*/ 1265 f26 1"/>
                <a:gd name="f37" fmla="*/ 2529 f25 1"/>
                <a:gd name="f38" fmla="*/ 3794 f26 1"/>
                <a:gd name="f39" fmla="*/ 12646 f25 1"/>
                <a:gd name="f40" fmla="*/ 91056 f26 1"/>
                <a:gd name="f41" fmla="*/ 68286 f25 1"/>
                <a:gd name="f42" fmla="+- f27 0 f1"/>
                <a:gd name="f43" fmla="*/ f30 1 101172"/>
                <a:gd name="f44" fmla="*/ f31 1 68285"/>
                <a:gd name="f45" fmla="*/ f32 1 101172"/>
                <a:gd name="f46" fmla="*/ f33 1 68285"/>
                <a:gd name="f47" fmla="*/ f34 1 101172"/>
                <a:gd name="f48" fmla="*/ f35 1 68285"/>
                <a:gd name="f49" fmla="*/ f36 1 101172"/>
                <a:gd name="f50" fmla="*/ f37 1 68285"/>
                <a:gd name="f51" fmla="*/ f38 1 101172"/>
                <a:gd name="f52" fmla="*/ f39 1 68285"/>
                <a:gd name="f53" fmla="*/ f40 1 101172"/>
                <a:gd name="f54" fmla="*/ f41 1 68285"/>
                <a:gd name="f55" fmla="*/ f21 1 f28"/>
                <a:gd name="f56" fmla="*/ f22 1 f28"/>
                <a:gd name="f57" fmla="*/ f21 1 f29"/>
                <a:gd name="f58" fmla="*/ f23 1 f29"/>
                <a:gd name="f59" fmla="*/ f43 1 f28"/>
                <a:gd name="f60" fmla="*/ f44 1 f29"/>
                <a:gd name="f61" fmla="*/ f45 1 f28"/>
                <a:gd name="f62" fmla="*/ f46 1 f29"/>
                <a:gd name="f63" fmla="*/ f47 1 f28"/>
                <a:gd name="f64" fmla="*/ f48 1 f29"/>
                <a:gd name="f65" fmla="*/ f49 1 f28"/>
                <a:gd name="f66" fmla="*/ f50 1 f29"/>
                <a:gd name="f67" fmla="*/ f51 1 f28"/>
                <a:gd name="f68" fmla="*/ f52 1 f29"/>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20 1"/>
                <a:gd name="f81" fmla="*/ f65 f19 1"/>
                <a:gd name="f82" fmla="*/ f66 f20 1"/>
                <a:gd name="f83" fmla="*/ f67 f19 1"/>
                <a:gd name="f84" fmla="*/ f68 f20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80"/>
                </a:cxn>
                <a:cxn ang="f42">
                  <a:pos x="f81" y="f82"/>
                </a:cxn>
                <a:cxn ang="f42">
                  <a:pos x="f83" y="f84"/>
                </a:cxn>
                <a:cxn ang="f42">
                  <a:pos x="f85" y="f86"/>
                </a:cxn>
              </a:cxnLst>
              <a:rect l="f71" t="f74" r="f72" b="f73"/>
              <a:pathLst>
                <a:path w="101172" h="68285">
                  <a:moveTo>
                    <a:pt x="f8" y="f9"/>
                  </a:moveTo>
                  <a:lnTo>
                    <a:pt x="f10" y="f11"/>
                  </a:lnTo>
                  <a:lnTo>
                    <a:pt x="f5" y="f5"/>
                  </a:lnTo>
                  <a:lnTo>
                    <a:pt x="f12" y="f13"/>
                  </a:lnTo>
                  <a:lnTo>
                    <a:pt x="f14" y="f15"/>
                  </a:lnTo>
                  <a:lnTo>
                    <a:pt x="f16"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69">
              <a:extLst>
                <a:ext uri="{FF2B5EF4-FFF2-40B4-BE49-F238E27FC236}">
                  <a16:creationId xmlns:a16="http://schemas.microsoft.com/office/drawing/2014/main" id="{DC0A9EF2-36CC-7306-08C8-7118A82B22A6}"/>
                </a:ext>
              </a:extLst>
            </p:cNvPr>
            <p:cNvSpPr/>
            <p:nvPr/>
          </p:nvSpPr>
          <p:spPr>
            <a:xfrm>
              <a:off x="9928610" y="477700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70">
              <a:extLst>
                <a:ext uri="{FF2B5EF4-FFF2-40B4-BE49-F238E27FC236}">
                  <a16:creationId xmlns:a16="http://schemas.microsoft.com/office/drawing/2014/main" id="{48368288-6A4D-B69A-5CC0-6466247F7869}"/>
                </a:ext>
              </a:extLst>
            </p:cNvPr>
            <p:cNvSpPr/>
            <p:nvPr/>
          </p:nvSpPr>
          <p:spPr>
            <a:xfrm>
              <a:off x="9929871" y="477827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71">
              <a:extLst>
                <a:ext uri="{FF2B5EF4-FFF2-40B4-BE49-F238E27FC236}">
                  <a16:creationId xmlns:a16="http://schemas.microsoft.com/office/drawing/2014/main" id="{0A7983B1-BF77-0285-6C5B-D27EFF69206B}"/>
                </a:ext>
              </a:extLst>
            </p:cNvPr>
            <p:cNvSpPr/>
            <p:nvPr/>
          </p:nvSpPr>
          <p:spPr>
            <a:xfrm>
              <a:off x="9932404" y="4774484"/>
              <a:ext cx="241547" cy="147949"/>
            </a:xfrm>
            <a:custGeom>
              <a:avLst/>
              <a:gdLst>
                <a:gd name="f0" fmla="val 10800000"/>
                <a:gd name="f1" fmla="val 5400000"/>
                <a:gd name="f2" fmla="val 180"/>
                <a:gd name="f3" fmla="val w"/>
                <a:gd name="f4" fmla="val h"/>
                <a:gd name="f5" fmla="val 0"/>
                <a:gd name="f6" fmla="val 241550"/>
                <a:gd name="f7" fmla="val 147952"/>
                <a:gd name="f8" fmla="val 239021"/>
                <a:gd name="f9" fmla="val 147953"/>
                <a:gd name="f10" fmla="val 237756"/>
                <a:gd name="f11" fmla="val 146689"/>
                <a:gd name="f12" fmla="val 236492"/>
                <a:gd name="f13" fmla="val 145424"/>
                <a:gd name="f14" fmla="val 235227"/>
                <a:gd name="f15" fmla="val 142895"/>
                <a:gd name="f16" fmla="val 140366"/>
                <a:gd name="f17" fmla="val 139101"/>
                <a:gd name="f18" fmla="val 137837"/>
                <a:gd name="f19" fmla="val 11382"/>
                <a:gd name="f20" fmla="val 3794"/>
                <a:gd name="f21" fmla="val 1265"/>
                <a:gd name="f22" fmla="+- 0 0 -90"/>
                <a:gd name="f23" fmla="*/ f3 1 241550"/>
                <a:gd name="f24" fmla="*/ f4 1 147952"/>
                <a:gd name="f25" fmla="val f5"/>
                <a:gd name="f26" fmla="val f6"/>
                <a:gd name="f27" fmla="val f7"/>
                <a:gd name="f28" fmla="*/ f22 f0 1"/>
                <a:gd name="f29" fmla="+- f27 0 f25"/>
                <a:gd name="f30" fmla="+- f26 0 f25"/>
                <a:gd name="f31" fmla="*/ f28 1 f2"/>
                <a:gd name="f32" fmla="*/ f30 1 241550"/>
                <a:gd name="f33" fmla="*/ f29 1 147952"/>
                <a:gd name="f34" fmla="*/ 239021 f30 1"/>
                <a:gd name="f35" fmla="*/ 147953 f29 1"/>
                <a:gd name="f36" fmla="*/ 236492 f30 1"/>
                <a:gd name="f37" fmla="*/ 145424 f29 1"/>
                <a:gd name="f38" fmla="*/ 139101 f29 1"/>
                <a:gd name="f39" fmla="*/ 241550 f30 1"/>
                <a:gd name="f40" fmla="*/ 137837 f29 1"/>
                <a:gd name="f41" fmla="*/ 11382 f30 1"/>
                <a:gd name="f42" fmla="*/ 0 f29 1"/>
                <a:gd name="f43" fmla="*/ 3794 f30 1"/>
                <a:gd name="f44" fmla="*/ 3794 f29 1"/>
                <a:gd name="f45" fmla="*/ 1265 f30 1"/>
                <a:gd name="f46" fmla="*/ 0 f30 1"/>
                <a:gd name="f47" fmla="+- f31 0 f1"/>
                <a:gd name="f48" fmla="*/ f34 1 241550"/>
                <a:gd name="f49" fmla="*/ f35 1 147952"/>
                <a:gd name="f50" fmla="*/ f36 1 241550"/>
                <a:gd name="f51" fmla="*/ f37 1 147952"/>
                <a:gd name="f52" fmla="*/ f38 1 147952"/>
                <a:gd name="f53" fmla="*/ f39 1 241550"/>
                <a:gd name="f54" fmla="*/ f40 1 147952"/>
                <a:gd name="f55" fmla="*/ f41 1 241550"/>
                <a:gd name="f56" fmla="*/ f42 1 147952"/>
                <a:gd name="f57" fmla="*/ f43 1 241550"/>
                <a:gd name="f58" fmla="*/ f44 1 147952"/>
                <a:gd name="f59" fmla="*/ f45 1 241550"/>
                <a:gd name="f60" fmla="*/ f46 1 241550"/>
                <a:gd name="f61" fmla="*/ f25 1 f32"/>
                <a:gd name="f62" fmla="*/ f26 1 f32"/>
                <a:gd name="f63" fmla="*/ f25 1 f33"/>
                <a:gd name="f64" fmla="*/ f27 1 f33"/>
                <a:gd name="f65" fmla="*/ f48 1 f32"/>
                <a:gd name="f66" fmla="*/ f49 1 f33"/>
                <a:gd name="f67" fmla="*/ f50 1 f32"/>
                <a:gd name="f68" fmla="*/ f51 1 f33"/>
                <a:gd name="f69" fmla="*/ f52 1 f33"/>
                <a:gd name="f70" fmla="*/ f53 1 f32"/>
                <a:gd name="f71" fmla="*/ f54 1 f33"/>
                <a:gd name="f72" fmla="*/ f55 1 f32"/>
                <a:gd name="f73" fmla="*/ f56 1 f33"/>
                <a:gd name="f74" fmla="*/ f57 1 f32"/>
                <a:gd name="f75" fmla="*/ f58 1 f33"/>
                <a:gd name="f76" fmla="*/ f59 1 f32"/>
                <a:gd name="f77" fmla="*/ f60 1 f32"/>
                <a:gd name="f78" fmla="*/ f61 f23 1"/>
                <a:gd name="f79" fmla="*/ f62 f23 1"/>
                <a:gd name="f80" fmla="*/ f64 f24 1"/>
                <a:gd name="f81" fmla="*/ f63 f24 1"/>
                <a:gd name="f82" fmla="*/ f65 f23 1"/>
                <a:gd name="f83" fmla="*/ f66 f24 1"/>
                <a:gd name="f84" fmla="*/ f67 f23 1"/>
                <a:gd name="f85" fmla="*/ f68 f24 1"/>
                <a:gd name="f86" fmla="*/ f69 f24 1"/>
                <a:gd name="f87" fmla="*/ f70 f23 1"/>
                <a:gd name="f88" fmla="*/ f71 f24 1"/>
                <a:gd name="f89" fmla="*/ f72 f23 1"/>
                <a:gd name="f90" fmla="*/ f73 f24 1"/>
                <a:gd name="f91" fmla="*/ f74 f23 1"/>
                <a:gd name="f92" fmla="*/ f75 f24 1"/>
                <a:gd name="f93" fmla="*/ f76 f23 1"/>
                <a:gd name="f94" fmla="*/ f77 f23 1"/>
              </a:gdLst>
              <a:ahLst/>
              <a:cxnLst>
                <a:cxn ang="3cd4">
                  <a:pos x="hc" y="t"/>
                </a:cxn>
                <a:cxn ang="0">
                  <a:pos x="r" y="vc"/>
                </a:cxn>
                <a:cxn ang="cd4">
                  <a:pos x="hc" y="b"/>
                </a:cxn>
                <a:cxn ang="cd2">
                  <a:pos x="l" y="vc"/>
                </a:cxn>
                <a:cxn ang="f47">
                  <a:pos x="f82" y="f83"/>
                </a:cxn>
                <a:cxn ang="f47">
                  <a:pos x="f84" y="f85"/>
                </a:cxn>
                <a:cxn ang="f47">
                  <a:pos x="f82" y="f86"/>
                </a:cxn>
                <a:cxn ang="f47">
                  <a:pos x="f82" y="f86"/>
                </a:cxn>
                <a:cxn ang="f47">
                  <a:pos x="f87" y="f88"/>
                </a:cxn>
                <a:cxn ang="f47">
                  <a:pos x="f89" y="f90"/>
                </a:cxn>
                <a:cxn ang="f47">
                  <a:pos x="f91" y="f92"/>
                </a:cxn>
                <a:cxn ang="f47">
                  <a:pos x="f91" y="f92"/>
                </a:cxn>
                <a:cxn ang="f47">
                  <a:pos x="f91" y="f92"/>
                </a:cxn>
                <a:cxn ang="f47">
                  <a:pos x="f93" y="f92"/>
                </a:cxn>
                <a:cxn ang="f47">
                  <a:pos x="f94" y="f92"/>
                </a:cxn>
                <a:cxn ang="f47">
                  <a:pos x="f94" y="f92"/>
                </a:cxn>
                <a:cxn ang="f47">
                  <a:pos x="f94" y="f92"/>
                </a:cxn>
                <a:cxn ang="f47">
                  <a:pos x="f82" y="f83"/>
                </a:cxn>
                <a:cxn ang="f47">
                  <a:pos x="f82" y="f83"/>
                </a:cxn>
                <a:cxn ang="f47">
                  <a:pos x="f82" y="f83"/>
                </a:cxn>
              </a:cxnLst>
              <a:rect l="f78" t="f81" r="f79" b="f80"/>
              <a:pathLst>
                <a:path w="241550" h="147952">
                  <a:moveTo>
                    <a:pt x="f8" y="f9"/>
                  </a:moveTo>
                  <a:cubicBezTo>
                    <a:pt x="f10" y="f9"/>
                    <a:pt x="f10" y="f11"/>
                    <a:pt x="f12" y="f13"/>
                  </a:cubicBezTo>
                  <a:cubicBezTo>
                    <a:pt x="f14" y="f15"/>
                    <a:pt x="f12" y="f16"/>
                    <a:pt x="f8" y="f17"/>
                  </a:cubicBezTo>
                  <a:cubicBezTo>
                    <a:pt x="f8" y="f17"/>
                    <a:pt x="f8" y="f17"/>
                    <a:pt x="f8" y="f17"/>
                  </a:cubicBezTo>
                  <a:lnTo>
                    <a:pt x="f6" y="f18"/>
                  </a:lnTo>
                  <a:lnTo>
                    <a:pt x="f19" y="f5"/>
                  </a:lnTo>
                  <a:lnTo>
                    <a:pt x="f20" y="f20"/>
                  </a:lnTo>
                  <a:lnTo>
                    <a:pt x="f20" y="f20"/>
                  </a:lnTo>
                  <a:lnTo>
                    <a:pt x="f20" y="f20"/>
                  </a:lnTo>
                  <a:lnTo>
                    <a:pt x="f21" y="f20"/>
                  </a:lnTo>
                  <a:lnTo>
                    <a:pt x="f5" y="f20"/>
                  </a:lnTo>
                  <a:lnTo>
                    <a:pt x="f5" y="f20"/>
                  </a:lnTo>
                  <a:lnTo>
                    <a:pt x="f5" y="f20"/>
                  </a:lnTo>
                  <a:lnTo>
                    <a:pt x="f8" y="f9"/>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72">
              <a:extLst>
                <a:ext uri="{FF2B5EF4-FFF2-40B4-BE49-F238E27FC236}">
                  <a16:creationId xmlns:a16="http://schemas.microsoft.com/office/drawing/2014/main" id="{BBDF83BE-F493-B886-6EBF-79FBCD520CB7}"/>
                </a:ext>
              </a:extLst>
            </p:cNvPr>
            <p:cNvSpPr/>
            <p:nvPr/>
          </p:nvSpPr>
          <p:spPr>
            <a:xfrm>
              <a:off x="10167131" y="4846557"/>
              <a:ext cx="143405" cy="78400"/>
            </a:xfrm>
            <a:custGeom>
              <a:avLst/>
              <a:gdLst>
                <a:gd name="f0" fmla="val 10800000"/>
                <a:gd name="f1" fmla="val 5400000"/>
                <a:gd name="f2" fmla="val 180"/>
                <a:gd name="f3" fmla="val w"/>
                <a:gd name="f4" fmla="val h"/>
                <a:gd name="f5" fmla="val 0"/>
                <a:gd name="f6" fmla="val 143402"/>
                <a:gd name="f7" fmla="val 78402"/>
                <a:gd name="f8" fmla="val 140874"/>
                <a:gd name="f9" fmla="val 3794"/>
                <a:gd name="f10" fmla="val 2529"/>
                <a:gd name="f11" fmla="val 1265"/>
                <a:gd name="f12" fmla="val 142138"/>
                <a:gd name="f13" fmla="val 143403"/>
                <a:gd name="f14" fmla="val 5555"/>
                <a:gd name="f15" fmla="val 68286"/>
                <a:gd name="f16" fmla="val 3025"/>
                <a:gd name="f17" fmla="val 69551"/>
                <a:gd name="f18" fmla="val 496"/>
                <a:gd name="f19" fmla="val 70815"/>
                <a:gd name="f20" fmla="val -769"/>
                <a:gd name="f21" fmla="val 73344"/>
                <a:gd name="f22" fmla="val 75873"/>
                <a:gd name="f23" fmla="val 77138"/>
                <a:gd name="f24" fmla="val 1761"/>
                <a:gd name="f25" fmla="val 78403"/>
                <a:gd name="f26" fmla="val 4290"/>
                <a:gd name="f27" fmla="val 6819"/>
                <a:gd name="f28" fmla="val 10613"/>
                <a:gd name="f29" fmla="val 12646"/>
                <a:gd name="f30" fmla="+- 0 0 -90"/>
                <a:gd name="f31" fmla="*/ f3 1 143402"/>
                <a:gd name="f32" fmla="*/ f4 1 78402"/>
                <a:gd name="f33" fmla="val f5"/>
                <a:gd name="f34" fmla="val f6"/>
                <a:gd name="f35" fmla="val f7"/>
                <a:gd name="f36" fmla="*/ f30 f0 1"/>
                <a:gd name="f37" fmla="+- f35 0 f33"/>
                <a:gd name="f38" fmla="+- f34 0 f33"/>
                <a:gd name="f39" fmla="*/ f36 1 f2"/>
                <a:gd name="f40" fmla="*/ f38 1 143402"/>
                <a:gd name="f41" fmla="*/ f37 1 78402"/>
                <a:gd name="f42" fmla="*/ 140874 f38 1"/>
                <a:gd name="f43" fmla="*/ 3794 f37 1"/>
                <a:gd name="f44" fmla="*/ 2529 f37 1"/>
                <a:gd name="f45" fmla="*/ 1265 f37 1"/>
                <a:gd name="f46" fmla="*/ 0 f37 1"/>
                <a:gd name="f47" fmla="*/ 142138 f38 1"/>
                <a:gd name="f48" fmla="*/ 143403 f38 1"/>
                <a:gd name="f49" fmla="*/ 5555 f38 1"/>
                <a:gd name="f50" fmla="*/ 68286 f37 1"/>
                <a:gd name="f51" fmla="*/ 3025 f38 1"/>
                <a:gd name="f52" fmla="*/ 69551 f37 1"/>
                <a:gd name="f53" fmla="*/ 496 f38 1"/>
                <a:gd name="f54" fmla="*/ 75873 f37 1"/>
                <a:gd name="f55" fmla="*/ 78403 f37 1"/>
                <a:gd name="f56" fmla="*/ 4290 f38 1"/>
                <a:gd name="f57" fmla="*/ 6819 f38 1"/>
                <a:gd name="f58" fmla="*/ 10613 f38 1"/>
                <a:gd name="f59" fmla="*/ 77138 f37 1"/>
                <a:gd name="f60" fmla="*/ 12646 f37 1"/>
                <a:gd name="f61" fmla="+- f39 0 f1"/>
                <a:gd name="f62" fmla="*/ f42 1 143402"/>
                <a:gd name="f63" fmla="*/ f43 1 78402"/>
                <a:gd name="f64" fmla="*/ f44 1 78402"/>
                <a:gd name="f65" fmla="*/ f45 1 78402"/>
                <a:gd name="f66" fmla="*/ f46 1 78402"/>
                <a:gd name="f67" fmla="*/ f47 1 143402"/>
                <a:gd name="f68" fmla="*/ f48 1 143402"/>
                <a:gd name="f69" fmla="*/ f49 1 143402"/>
                <a:gd name="f70" fmla="*/ f50 1 78402"/>
                <a:gd name="f71" fmla="*/ f51 1 143402"/>
                <a:gd name="f72" fmla="*/ f52 1 78402"/>
                <a:gd name="f73" fmla="*/ f53 1 143402"/>
                <a:gd name="f74" fmla="*/ f54 1 78402"/>
                <a:gd name="f75" fmla="*/ f55 1 78402"/>
                <a:gd name="f76" fmla="*/ f56 1 143402"/>
                <a:gd name="f77" fmla="*/ f57 1 143402"/>
                <a:gd name="f78" fmla="*/ f58 1 143402"/>
                <a:gd name="f79" fmla="*/ f59 1 78402"/>
                <a:gd name="f80" fmla="*/ f60 1 78402"/>
                <a:gd name="f81" fmla="*/ f33 1 f40"/>
                <a:gd name="f82" fmla="*/ f34 1 f40"/>
                <a:gd name="f83" fmla="*/ f33 1 f41"/>
                <a:gd name="f84" fmla="*/ f35 1 f41"/>
                <a:gd name="f85" fmla="*/ f62 1 f40"/>
                <a:gd name="f86" fmla="*/ f63 1 f41"/>
                <a:gd name="f87" fmla="*/ f64 1 f41"/>
                <a:gd name="f88" fmla="*/ f65 1 f41"/>
                <a:gd name="f89" fmla="*/ f66 1 f41"/>
                <a:gd name="f90" fmla="*/ f67 1 f40"/>
                <a:gd name="f91" fmla="*/ f68 1 f40"/>
                <a:gd name="f92" fmla="*/ f69 1 f40"/>
                <a:gd name="f93" fmla="*/ f70 1 f41"/>
                <a:gd name="f94" fmla="*/ f71 1 f40"/>
                <a:gd name="f95" fmla="*/ f72 1 f41"/>
                <a:gd name="f96" fmla="*/ f73 1 f40"/>
                <a:gd name="f97" fmla="*/ f74 1 f41"/>
                <a:gd name="f98" fmla="*/ f75 1 f41"/>
                <a:gd name="f99" fmla="*/ f76 1 f40"/>
                <a:gd name="f100" fmla="*/ f77 1 f40"/>
                <a:gd name="f101" fmla="*/ f78 1 f40"/>
                <a:gd name="f102" fmla="*/ f79 1 f41"/>
                <a:gd name="f103" fmla="*/ f80 1 f41"/>
                <a:gd name="f104" fmla="*/ f81 f31 1"/>
                <a:gd name="f105" fmla="*/ f82 f31 1"/>
                <a:gd name="f106" fmla="*/ f84 f32 1"/>
                <a:gd name="f107" fmla="*/ f83 f32 1"/>
                <a:gd name="f108" fmla="*/ f85 f31 1"/>
                <a:gd name="f109" fmla="*/ f86 f32 1"/>
                <a:gd name="f110" fmla="*/ f87 f32 1"/>
                <a:gd name="f111" fmla="*/ f88 f32 1"/>
                <a:gd name="f112" fmla="*/ f89 f32 1"/>
                <a:gd name="f113" fmla="*/ f90 f31 1"/>
                <a:gd name="f114" fmla="*/ f91 f31 1"/>
                <a:gd name="f115" fmla="*/ f92 f31 1"/>
                <a:gd name="f116" fmla="*/ f93 f32 1"/>
                <a:gd name="f117" fmla="*/ f94 f31 1"/>
                <a:gd name="f118" fmla="*/ f95 f32 1"/>
                <a:gd name="f119" fmla="*/ f96 f31 1"/>
                <a:gd name="f120" fmla="*/ f97 f32 1"/>
                <a:gd name="f121" fmla="*/ f98 f32 1"/>
                <a:gd name="f122" fmla="*/ f99 f31 1"/>
                <a:gd name="f123" fmla="*/ f100 f31 1"/>
                <a:gd name="f124" fmla="*/ f101 f31 1"/>
                <a:gd name="f125" fmla="*/ f102 f32 1"/>
                <a:gd name="f126" fmla="*/ f103 f32 1"/>
              </a:gdLst>
              <a:ahLst/>
              <a:cxnLst>
                <a:cxn ang="3cd4">
                  <a:pos x="hc" y="t"/>
                </a:cxn>
                <a:cxn ang="0">
                  <a:pos x="r" y="vc"/>
                </a:cxn>
                <a:cxn ang="cd4">
                  <a:pos x="hc" y="b"/>
                </a:cxn>
                <a:cxn ang="cd2">
                  <a:pos x="l" y="vc"/>
                </a:cxn>
                <a:cxn ang="f61">
                  <a:pos x="f108" y="f109"/>
                </a:cxn>
                <a:cxn ang="f61">
                  <a:pos x="f108" y="f109"/>
                </a:cxn>
                <a:cxn ang="f61">
                  <a:pos x="f108" y="f110"/>
                </a:cxn>
                <a:cxn ang="f61">
                  <a:pos x="f108" y="f111"/>
                </a:cxn>
                <a:cxn ang="f61">
                  <a:pos x="f108" y="f111"/>
                </a:cxn>
                <a:cxn ang="f61">
                  <a:pos x="f108" y="f111"/>
                </a:cxn>
                <a:cxn ang="f61">
                  <a:pos x="f108" y="f112"/>
                </a:cxn>
                <a:cxn ang="f61">
                  <a:pos x="f113" y="f112"/>
                </a:cxn>
                <a:cxn ang="f61">
                  <a:pos x="f114" y="f112"/>
                </a:cxn>
                <a:cxn ang="f61">
                  <a:pos x="f114" y="f112"/>
                </a:cxn>
                <a:cxn ang="f61">
                  <a:pos x="f114" y="f112"/>
                </a:cxn>
                <a:cxn ang="f61">
                  <a:pos x="f115" y="f116"/>
                </a:cxn>
                <a:cxn ang="f61">
                  <a:pos x="f117" y="f118"/>
                </a:cxn>
                <a:cxn ang="f61">
                  <a:pos x="f119" y="f120"/>
                </a:cxn>
                <a:cxn ang="f61">
                  <a:pos x="f119" y="f120"/>
                </a:cxn>
                <a:cxn ang="f61">
                  <a:pos x="f117" y="f121"/>
                </a:cxn>
                <a:cxn ang="f61">
                  <a:pos x="f122" y="f121"/>
                </a:cxn>
                <a:cxn ang="f61">
                  <a:pos x="f115" y="f121"/>
                </a:cxn>
                <a:cxn ang="f61">
                  <a:pos x="f123" y="f121"/>
                </a:cxn>
                <a:cxn ang="f61">
                  <a:pos x="f123" y="f121"/>
                </a:cxn>
                <a:cxn ang="f61">
                  <a:pos x="f124" y="f125"/>
                </a:cxn>
                <a:cxn ang="f61">
                  <a:pos x="f113" y="f126"/>
                </a:cxn>
                <a:cxn ang="f61">
                  <a:pos x="f108" y="f109"/>
                </a:cxn>
              </a:cxnLst>
              <a:rect l="f104" t="f107" r="f105" b="f106"/>
              <a:pathLst>
                <a:path w="143402" h="78402">
                  <a:moveTo>
                    <a:pt x="f8" y="f9"/>
                  </a:moveTo>
                  <a:lnTo>
                    <a:pt x="f8" y="f9"/>
                  </a:lnTo>
                  <a:cubicBezTo>
                    <a:pt x="f8" y="f10"/>
                    <a:pt x="f8" y="f10"/>
                    <a:pt x="f8" y="f10"/>
                  </a:cubicBezTo>
                  <a:cubicBezTo>
                    <a:pt x="f8" y="f10"/>
                    <a:pt x="f8" y="f10"/>
                    <a:pt x="f8" y="f11"/>
                  </a:cubicBezTo>
                  <a:lnTo>
                    <a:pt x="f8" y="f11"/>
                  </a:lnTo>
                  <a:lnTo>
                    <a:pt x="f8" y="f11"/>
                  </a:lnTo>
                  <a:lnTo>
                    <a:pt x="f8" y="f5"/>
                  </a:lnTo>
                  <a:lnTo>
                    <a:pt x="f12" y="f5"/>
                  </a:lnTo>
                  <a:lnTo>
                    <a:pt x="f13" y="f5"/>
                  </a:lnTo>
                  <a:lnTo>
                    <a:pt x="f13" y="f5"/>
                  </a:lnTo>
                  <a:lnTo>
                    <a:pt x="f13" y="f5"/>
                  </a:lnTo>
                  <a:lnTo>
                    <a:pt x="f14" y="f15"/>
                  </a:lnTo>
                  <a:lnTo>
                    <a:pt x="f16" y="f17"/>
                  </a:lnTo>
                  <a:cubicBezTo>
                    <a:pt x="f18" y="f19"/>
                    <a:pt x="f20" y="f21"/>
                    <a:pt x="f18" y="f22"/>
                  </a:cubicBezTo>
                  <a:cubicBezTo>
                    <a:pt x="f18" y="f22"/>
                    <a:pt x="f18" y="f22"/>
                    <a:pt x="f18" y="f22"/>
                  </a:cubicBezTo>
                  <a:cubicBezTo>
                    <a:pt x="f18" y="f23"/>
                    <a:pt x="f24" y="f23"/>
                    <a:pt x="f16" y="f25"/>
                  </a:cubicBezTo>
                  <a:lnTo>
                    <a:pt x="f26" y="f25"/>
                  </a:lnTo>
                  <a:lnTo>
                    <a:pt x="f14" y="f25"/>
                  </a:lnTo>
                  <a:lnTo>
                    <a:pt x="f27" y="f25"/>
                  </a:lnTo>
                  <a:lnTo>
                    <a:pt x="f27" y="f25"/>
                  </a:lnTo>
                  <a:lnTo>
                    <a:pt x="f28" y="f23"/>
                  </a:lnTo>
                  <a:lnTo>
                    <a:pt x="f12" y="f2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73">
              <a:extLst>
                <a:ext uri="{FF2B5EF4-FFF2-40B4-BE49-F238E27FC236}">
                  <a16:creationId xmlns:a16="http://schemas.microsoft.com/office/drawing/2014/main" id="{18BDE512-EC99-FE68-150C-FDA1D6BA726E}"/>
                </a:ext>
              </a:extLst>
            </p:cNvPr>
            <p:cNvSpPr/>
            <p:nvPr/>
          </p:nvSpPr>
          <p:spPr>
            <a:xfrm>
              <a:off x="10313069" y="484529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74">
              <a:extLst>
                <a:ext uri="{FF2B5EF4-FFF2-40B4-BE49-F238E27FC236}">
                  <a16:creationId xmlns:a16="http://schemas.microsoft.com/office/drawing/2014/main" id="{8C60FAA8-29D1-6949-6602-ECE9CB587DD0}"/>
                </a:ext>
              </a:extLst>
            </p:cNvPr>
            <p:cNvSpPr/>
            <p:nvPr/>
          </p:nvSpPr>
          <p:spPr>
            <a:xfrm>
              <a:off x="10314331" y="484529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75">
              <a:extLst>
                <a:ext uri="{FF2B5EF4-FFF2-40B4-BE49-F238E27FC236}">
                  <a16:creationId xmlns:a16="http://schemas.microsoft.com/office/drawing/2014/main" id="{E1200235-77A3-00F7-77B4-7CCF98F011DA}"/>
                </a:ext>
              </a:extLst>
            </p:cNvPr>
            <p:cNvSpPr/>
            <p:nvPr/>
          </p:nvSpPr>
          <p:spPr>
            <a:xfrm>
              <a:off x="10600145" y="4115650"/>
              <a:ext cx="140378" cy="723326"/>
            </a:xfrm>
            <a:custGeom>
              <a:avLst/>
              <a:gdLst>
                <a:gd name="f0" fmla="val 10800000"/>
                <a:gd name="f1" fmla="val 5400000"/>
                <a:gd name="f2" fmla="val 180"/>
                <a:gd name="f3" fmla="val w"/>
                <a:gd name="f4" fmla="val h"/>
                <a:gd name="f5" fmla="val 0"/>
                <a:gd name="f6" fmla="val 140377"/>
                <a:gd name="f7" fmla="val 723326"/>
                <a:gd name="f8" fmla="val 134054"/>
                <a:gd name="f9" fmla="val 722062"/>
                <a:gd name="f10" fmla="val 140378"/>
                <a:gd name="f11" fmla="val 719532"/>
                <a:gd name="f12" fmla="val 8853"/>
                <a:gd name="f13" fmla="val 5059"/>
                <a:gd name="f14" fmla="val 2529"/>
                <a:gd name="f15" fmla="val 5058"/>
                <a:gd name="f16" fmla="val 131525"/>
                <a:gd name="f17" fmla="+- 0 0 -90"/>
                <a:gd name="f18" fmla="*/ f3 1 140377"/>
                <a:gd name="f19" fmla="*/ f4 1 723326"/>
                <a:gd name="f20" fmla="val f5"/>
                <a:gd name="f21" fmla="val f6"/>
                <a:gd name="f22" fmla="val f7"/>
                <a:gd name="f23" fmla="*/ f17 f0 1"/>
                <a:gd name="f24" fmla="+- f22 0 f20"/>
                <a:gd name="f25" fmla="+- f21 0 f20"/>
                <a:gd name="f26" fmla="*/ f23 1 f2"/>
                <a:gd name="f27" fmla="*/ f25 1 140377"/>
                <a:gd name="f28" fmla="*/ f24 1 723326"/>
                <a:gd name="f29" fmla="*/ 134054 f25 1"/>
                <a:gd name="f30" fmla="*/ 722062 f24 1"/>
                <a:gd name="f31" fmla="*/ 140378 f25 1"/>
                <a:gd name="f32" fmla="*/ 719532 f24 1"/>
                <a:gd name="f33" fmla="*/ 8853 f25 1"/>
                <a:gd name="f34" fmla="*/ 0 f24 1"/>
                <a:gd name="f35" fmla="*/ 5059 f25 1"/>
                <a:gd name="f36" fmla="*/ 2529 f24 1"/>
                <a:gd name="f37" fmla="*/ 0 f25 1"/>
                <a:gd name="f38" fmla="*/ 5058 f24 1"/>
                <a:gd name="f39" fmla="*/ 131525 f25 1"/>
                <a:gd name="f40" fmla="*/ 723326 f24 1"/>
                <a:gd name="f41" fmla="+- f26 0 f1"/>
                <a:gd name="f42" fmla="*/ f29 1 140377"/>
                <a:gd name="f43" fmla="*/ f30 1 723326"/>
                <a:gd name="f44" fmla="*/ f31 1 140377"/>
                <a:gd name="f45" fmla="*/ f32 1 723326"/>
                <a:gd name="f46" fmla="*/ f33 1 140377"/>
                <a:gd name="f47" fmla="*/ f34 1 723326"/>
                <a:gd name="f48" fmla="*/ f35 1 140377"/>
                <a:gd name="f49" fmla="*/ f36 1 723326"/>
                <a:gd name="f50" fmla="*/ f37 1 140377"/>
                <a:gd name="f51" fmla="*/ f38 1 723326"/>
                <a:gd name="f52" fmla="*/ f39 1 140377"/>
                <a:gd name="f53" fmla="*/ f40 1 723326"/>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Lst>
              <a:rect l="f70" t="f73" r="f71" b="f72"/>
              <a:pathLst>
                <a:path w="140377" h="723326">
                  <a:moveTo>
                    <a:pt x="f8" y="f9"/>
                  </a:moveTo>
                  <a:lnTo>
                    <a:pt x="f10" y="f11"/>
                  </a:lnTo>
                  <a:lnTo>
                    <a:pt x="f12" y="f5"/>
                  </a:lnTo>
                  <a:lnTo>
                    <a:pt x="f13" y="f14"/>
                  </a:lnTo>
                  <a:lnTo>
                    <a:pt x="f5" y="f15"/>
                  </a:lnTo>
                  <a:lnTo>
                    <a:pt x="f1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76">
              <a:extLst>
                <a:ext uri="{FF2B5EF4-FFF2-40B4-BE49-F238E27FC236}">
                  <a16:creationId xmlns:a16="http://schemas.microsoft.com/office/drawing/2014/main" id="{EF01F78A-F111-DA29-98A0-1CA6AF9C7AC9}"/>
                </a:ext>
              </a:extLst>
            </p:cNvPr>
            <p:cNvSpPr/>
            <p:nvPr/>
          </p:nvSpPr>
          <p:spPr>
            <a:xfrm>
              <a:off x="11194532" y="5103266"/>
              <a:ext cx="35405" cy="22759"/>
            </a:xfrm>
            <a:custGeom>
              <a:avLst/>
              <a:gdLst>
                <a:gd name="f0" fmla="val 10800000"/>
                <a:gd name="f1" fmla="val 5400000"/>
                <a:gd name="f2" fmla="val 180"/>
                <a:gd name="f3" fmla="val w"/>
                <a:gd name="f4" fmla="val h"/>
                <a:gd name="f5" fmla="val 0"/>
                <a:gd name="f6" fmla="val 35410"/>
                <a:gd name="f7" fmla="val 22761"/>
                <a:gd name="f8" fmla="val 1265"/>
                <a:gd name="f9" fmla="val 7587"/>
                <a:gd name="f10" fmla="val 29087"/>
                <a:gd name="f11" fmla="val 22762"/>
                <a:gd name="f12" fmla="val 20233"/>
                <a:gd name="f13" fmla="val 18968"/>
                <a:gd name="f14" fmla="val 17704"/>
                <a:gd name="f15" fmla="val 30352"/>
                <a:gd name="f16" fmla="val 31617"/>
                <a:gd name="f17" fmla="val 32881"/>
                <a:gd name="f18" fmla="val 34146"/>
                <a:gd name="f19" fmla="val 35411"/>
                <a:gd name="f20" fmla="val 6323"/>
                <a:gd name="f21" fmla="+- 0 0 -90"/>
                <a:gd name="f22" fmla="*/ f3 1 35410"/>
                <a:gd name="f23" fmla="*/ f4 1 22761"/>
                <a:gd name="f24" fmla="val f5"/>
                <a:gd name="f25" fmla="val f6"/>
                <a:gd name="f26" fmla="val f7"/>
                <a:gd name="f27" fmla="*/ f21 f0 1"/>
                <a:gd name="f28" fmla="+- f26 0 f24"/>
                <a:gd name="f29" fmla="+- f25 0 f24"/>
                <a:gd name="f30" fmla="*/ f27 1 f2"/>
                <a:gd name="f31" fmla="*/ f29 1 35410"/>
                <a:gd name="f32" fmla="*/ f28 1 22761"/>
                <a:gd name="f33" fmla="*/ 0 f29 1"/>
                <a:gd name="f34" fmla="*/ 1265 f28 1"/>
                <a:gd name="f35" fmla="*/ 1265 f29 1"/>
                <a:gd name="f36" fmla="*/ 7587 f28 1"/>
                <a:gd name="f37" fmla="*/ 29087 f29 1"/>
                <a:gd name="f38" fmla="*/ 22762 f28 1"/>
                <a:gd name="f39" fmla="*/ 20233 f28 1"/>
                <a:gd name="f40" fmla="*/ 18968 f28 1"/>
                <a:gd name="f41" fmla="*/ 17704 f28 1"/>
                <a:gd name="f42" fmla="*/ 30352 f29 1"/>
                <a:gd name="f43" fmla="*/ 31617 f29 1"/>
                <a:gd name="f44" fmla="*/ 32881 f29 1"/>
                <a:gd name="f45" fmla="*/ 34146 f29 1"/>
                <a:gd name="f46" fmla="*/ 35411 f29 1"/>
                <a:gd name="f47" fmla="*/ 6323 f29 1"/>
                <a:gd name="f48" fmla="*/ 0 f28 1"/>
                <a:gd name="f49" fmla="+- f30 0 f1"/>
                <a:gd name="f50" fmla="*/ f33 1 35410"/>
                <a:gd name="f51" fmla="*/ f34 1 22761"/>
                <a:gd name="f52" fmla="*/ f35 1 35410"/>
                <a:gd name="f53" fmla="*/ f36 1 22761"/>
                <a:gd name="f54" fmla="*/ f37 1 35410"/>
                <a:gd name="f55" fmla="*/ f38 1 22761"/>
                <a:gd name="f56" fmla="*/ f39 1 22761"/>
                <a:gd name="f57" fmla="*/ f40 1 22761"/>
                <a:gd name="f58" fmla="*/ f41 1 22761"/>
                <a:gd name="f59" fmla="*/ f42 1 35410"/>
                <a:gd name="f60" fmla="*/ f43 1 35410"/>
                <a:gd name="f61" fmla="*/ f44 1 35410"/>
                <a:gd name="f62" fmla="*/ f45 1 35410"/>
                <a:gd name="f63" fmla="*/ f46 1 35410"/>
                <a:gd name="f64" fmla="*/ f47 1 35410"/>
                <a:gd name="f65" fmla="*/ f48 1 22761"/>
                <a:gd name="f66" fmla="*/ f24 1 f31"/>
                <a:gd name="f67" fmla="*/ f25 1 f31"/>
                <a:gd name="f68" fmla="*/ f24 1 f32"/>
                <a:gd name="f69" fmla="*/ f26 1 f32"/>
                <a:gd name="f70" fmla="*/ f50 1 f31"/>
                <a:gd name="f71" fmla="*/ f51 1 f32"/>
                <a:gd name="f72" fmla="*/ f52 1 f31"/>
                <a:gd name="f73" fmla="*/ f53 1 f32"/>
                <a:gd name="f74" fmla="*/ f54 1 f31"/>
                <a:gd name="f75" fmla="*/ f55 1 f32"/>
                <a:gd name="f76" fmla="*/ f56 1 f32"/>
                <a:gd name="f77" fmla="*/ f57 1 f32"/>
                <a:gd name="f78" fmla="*/ f58 1 f32"/>
                <a:gd name="f79" fmla="*/ f59 1 f31"/>
                <a:gd name="f80" fmla="*/ f60 1 f31"/>
                <a:gd name="f81" fmla="*/ f61 1 f31"/>
                <a:gd name="f82" fmla="*/ f62 1 f31"/>
                <a:gd name="f83" fmla="*/ f63 1 f31"/>
                <a:gd name="f84" fmla="*/ f64 1 f31"/>
                <a:gd name="f85" fmla="*/ f65 1 f32"/>
                <a:gd name="f86" fmla="*/ f66 f22 1"/>
                <a:gd name="f87" fmla="*/ f67 f22 1"/>
                <a:gd name="f88" fmla="*/ f69 f23 1"/>
                <a:gd name="f89" fmla="*/ f68 f23 1"/>
                <a:gd name="f90" fmla="*/ f70 f22 1"/>
                <a:gd name="f91" fmla="*/ f71 f23 1"/>
                <a:gd name="f92" fmla="*/ f72 f22 1"/>
                <a:gd name="f93" fmla="*/ f73 f23 1"/>
                <a:gd name="f94" fmla="*/ f74 f22 1"/>
                <a:gd name="f95" fmla="*/ f75 f23 1"/>
                <a:gd name="f96" fmla="*/ f76 f23 1"/>
                <a:gd name="f97" fmla="*/ f77 f23 1"/>
                <a:gd name="f98" fmla="*/ f78 f23 1"/>
                <a:gd name="f99" fmla="*/ f79 f22 1"/>
                <a:gd name="f100" fmla="*/ f80 f22 1"/>
                <a:gd name="f101" fmla="*/ f81 f22 1"/>
                <a:gd name="f102" fmla="*/ f82 f22 1"/>
                <a:gd name="f103" fmla="*/ f83 f22 1"/>
                <a:gd name="f104" fmla="*/ f84 f22 1"/>
                <a:gd name="f105" fmla="*/ f85 f23 1"/>
              </a:gdLst>
              <a:ahLst/>
              <a:cxnLst>
                <a:cxn ang="3cd4">
                  <a:pos x="hc" y="t"/>
                </a:cxn>
                <a:cxn ang="0">
                  <a:pos x="r" y="vc"/>
                </a:cxn>
                <a:cxn ang="cd4">
                  <a:pos x="hc" y="b"/>
                </a:cxn>
                <a:cxn ang="cd2">
                  <a:pos x="l" y="vc"/>
                </a:cxn>
                <a:cxn ang="f49">
                  <a:pos x="f90" y="f91"/>
                </a:cxn>
                <a:cxn ang="f49">
                  <a:pos x="f92" y="f93"/>
                </a:cxn>
                <a:cxn ang="f49">
                  <a:pos x="f94" y="f95"/>
                </a:cxn>
                <a:cxn ang="f49">
                  <a:pos x="f94" y="f96"/>
                </a:cxn>
                <a:cxn ang="f49">
                  <a:pos x="f94" y="f96"/>
                </a:cxn>
                <a:cxn ang="f49">
                  <a:pos x="f94" y="f97"/>
                </a:cxn>
                <a:cxn ang="f49">
                  <a:pos x="f94" y="f98"/>
                </a:cxn>
                <a:cxn ang="f49">
                  <a:pos x="f94" y="f98"/>
                </a:cxn>
                <a:cxn ang="f49">
                  <a:pos x="f94" y="f98"/>
                </a:cxn>
                <a:cxn ang="f49">
                  <a:pos x="f94" y="f98"/>
                </a:cxn>
                <a:cxn ang="f49">
                  <a:pos x="f99" y="f98"/>
                </a:cxn>
                <a:cxn ang="f49">
                  <a:pos x="f99" y="f98"/>
                </a:cxn>
                <a:cxn ang="f49">
                  <a:pos x="f100" y="f98"/>
                </a:cxn>
                <a:cxn ang="f49">
                  <a:pos x="f101" y="f98"/>
                </a:cxn>
                <a:cxn ang="f49">
                  <a:pos x="f102" y="f98"/>
                </a:cxn>
                <a:cxn ang="f49">
                  <a:pos x="f103" y="f98"/>
                </a:cxn>
                <a:cxn ang="f49">
                  <a:pos x="f104" y="f105"/>
                </a:cxn>
                <a:cxn ang="f49">
                  <a:pos x="f90" y="f91"/>
                </a:cxn>
              </a:cxnLst>
              <a:rect l="f86" t="f89" r="f87" b="f88"/>
              <a:pathLst>
                <a:path w="35410" h="22761">
                  <a:moveTo>
                    <a:pt x="f5" y="f8"/>
                  </a:moveTo>
                  <a:lnTo>
                    <a:pt x="f8" y="f9"/>
                  </a:lnTo>
                  <a:lnTo>
                    <a:pt x="f10" y="f11"/>
                  </a:lnTo>
                  <a:lnTo>
                    <a:pt x="f10" y="f12"/>
                  </a:lnTo>
                  <a:lnTo>
                    <a:pt x="f10" y="f12"/>
                  </a:lnTo>
                  <a:cubicBezTo>
                    <a:pt x="f10" y="f12"/>
                    <a:pt x="f10" y="f12"/>
                    <a:pt x="f10" y="f13"/>
                  </a:cubicBezTo>
                  <a:cubicBezTo>
                    <a:pt x="f10" y="f13"/>
                    <a:pt x="f10" y="f14"/>
                    <a:pt x="f10" y="f14"/>
                  </a:cubicBezTo>
                  <a:lnTo>
                    <a:pt x="f10" y="f14"/>
                  </a:lnTo>
                  <a:lnTo>
                    <a:pt x="f10" y="f14"/>
                  </a:lnTo>
                  <a:lnTo>
                    <a:pt x="f10" y="f14"/>
                  </a:lnTo>
                  <a:lnTo>
                    <a:pt x="f15" y="f14"/>
                  </a:lnTo>
                  <a:lnTo>
                    <a:pt x="f15" y="f14"/>
                  </a:lnTo>
                  <a:lnTo>
                    <a:pt x="f16" y="f14"/>
                  </a:lnTo>
                  <a:lnTo>
                    <a:pt x="f17" y="f14"/>
                  </a:lnTo>
                  <a:lnTo>
                    <a:pt x="f18" y="f14"/>
                  </a:lnTo>
                  <a:lnTo>
                    <a:pt x="f19" y="f14"/>
                  </a:lnTo>
                  <a:lnTo>
                    <a:pt x="f20"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77">
              <a:extLst>
                <a:ext uri="{FF2B5EF4-FFF2-40B4-BE49-F238E27FC236}">
                  <a16:creationId xmlns:a16="http://schemas.microsoft.com/office/drawing/2014/main" id="{C32D367C-FF97-24AE-FE68-35C660FC536B}"/>
                </a:ext>
              </a:extLst>
            </p:cNvPr>
            <p:cNvSpPr/>
            <p:nvPr/>
          </p:nvSpPr>
          <p:spPr>
            <a:xfrm>
              <a:off x="10308012" y="4850352"/>
              <a:ext cx="45527" cy="183355"/>
            </a:xfrm>
            <a:custGeom>
              <a:avLst/>
              <a:gdLst>
                <a:gd name="f0" fmla="val 10800000"/>
                <a:gd name="f1" fmla="val 5400000"/>
                <a:gd name="f2" fmla="val 180"/>
                <a:gd name="f3" fmla="val w"/>
                <a:gd name="f4" fmla="val h"/>
                <a:gd name="f5" fmla="val 0"/>
                <a:gd name="f6" fmla="val 45527"/>
                <a:gd name="f7" fmla="val 183360"/>
                <a:gd name="f8" fmla="val 11382"/>
                <a:gd name="f9" fmla="val 8852"/>
                <a:gd name="f10" fmla="val 2529"/>
                <a:gd name="f11" fmla="val 3794"/>
                <a:gd name="f12" fmla="val 1265"/>
                <a:gd name="f13" fmla="val 6323"/>
                <a:gd name="f14" fmla="val 36675"/>
                <a:gd name="f15" fmla="val 183361"/>
                <a:gd name="f16" fmla="val 40469"/>
                <a:gd name="f17" fmla="val 182096"/>
                <a:gd name="f18" fmla="val 45528"/>
                <a:gd name="f19" fmla="val 179567"/>
                <a:gd name="f20" fmla="+- 0 0 -90"/>
                <a:gd name="f21" fmla="*/ f3 1 45527"/>
                <a:gd name="f22" fmla="*/ f4 1 183360"/>
                <a:gd name="f23" fmla="val f5"/>
                <a:gd name="f24" fmla="val f6"/>
                <a:gd name="f25" fmla="val f7"/>
                <a:gd name="f26" fmla="*/ f20 f0 1"/>
                <a:gd name="f27" fmla="+- f25 0 f23"/>
                <a:gd name="f28" fmla="+- f24 0 f23"/>
                <a:gd name="f29" fmla="*/ f26 1 f2"/>
                <a:gd name="f30" fmla="*/ f28 1 45527"/>
                <a:gd name="f31" fmla="*/ f27 1 183360"/>
                <a:gd name="f32" fmla="*/ 11382 f28 1"/>
                <a:gd name="f33" fmla="*/ 8852 f27 1"/>
                <a:gd name="f34" fmla="*/ 2529 f28 1"/>
                <a:gd name="f35" fmla="*/ 3794 f27 1"/>
                <a:gd name="f36" fmla="*/ 0 f28 1"/>
                <a:gd name="f37" fmla="*/ 0 f27 1"/>
                <a:gd name="f38" fmla="*/ 1265 f28 1"/>
                <a:gd name="f39" fmla="*/ 6323 f27 1"/>
                <a:gd name="f40" fmla="*/ 36675 f28 1"/>
                <a:gd name="f41" fmla="*/ 183361 f27 1"/>
                <a:gd name="f42" fmla="*/ 40469 f28 1"/>
                <a:gd name="f43" fmla="*/ 182096 f27 1"/>
                <a:gd name="f44" fmla="*/ 45528 f28 1"/>
                <a:gd name="f45" fmla="*/ 179567 f27 1"/>
                <a:gd name="f46" fmla="+- f29 0 f1"/>
                <a:gd name="f47" fmla="*/ f32 1 45527"/>
                <a:gd name="f48" fmla="*/ f33 1 183360"/>
                <a:gd name="f49" fmla="*/ f34 1 45527"/>
                <a:gd name="f50" fmla="*/ f35 1 183360"/>
                <a:gd name="f51" fmla="*/ f36 1 45527"/>
                <a:gd name="f52" fmla="*/ f37 1 183360"/>
                <a:gd name="f53" fmla="*/ f38 1 45527"/>
                <a:gd name="f54" fmla="*/ f39 1 183360"/>
                <a:gd name="f55" fmla="*/ f40 1 45527"/>
                <a:gd name="f56" fmla="*/ f41 1 183360"/>
                <a:gd name="f57" fmla="*/ f42 1 45527"/>
                <a:gd name="f58" fmla="*/ f43 1 183360"/>
                <a:gd name="f59" fmla="*/ f44 1 45527"/>
                <a:gd name="f60" fmla="*/ f45 1 183360"/>
                <a:gd name="f61" fmla="*/ f23 1 f30"/>
                <a:gd name="f62" fmla="*/ f24 1 f30"/>
                <a:gd name="f63" fmla="*/ f23 1 f31"/>
                <a:gd name="f64" fmla="*/ f25 1 f31"/>
                <a:gd name="f65" fmla="*/ f47 1 f30"/>
                <a:gd name="f66" fmla="*/ f48 1 f31"/>
                <a:gd name="f67" fmla="*/ f49 1 f30"/>
                <a:gd name="f68" fmla="*/ f50 1 f31"/>
                <a:gd name="f69" fmla="*/ f51 1 f30"/>
                <a:gd name="f70" fmla="*/ f52 1 f31"/>
                <a:gd name="f71" fmla="*/ f53 1 f30"/>
                <a:gd name="f72" fmla="*/ f54 1 f31"/>
                <a:gd name="f73" fmla="*/ f55 1 f30"/>
                <a:gd name="f74" fmla="*/ f56 1 f31"/>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2 1"/>
                <a:gd name="f87" fmla="*/ f69 f21 1"/>
                <a:gd name="f88" fmla="*/ f70 f22 1"/>
                <a:gd name="f89" fmla="*/ f71 f21 1"/>
                <a:gd name="f90" fmla="*/ f72 f22 1"/>
                <a:gd name="f91" fmla="*/ f73 f21 1"/>
                <a:gd name="f92" fmla="*/ f74 f22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6"/>
                </a:cxn>
                <a:cxn ang="f46">
                  <a:pos x="f87" y="f88"/>
                </a:cxn>
                <a:cxn ang="f46">
                  <a:pos x="f87" y="f88"/>
                </a:cxn>
                <a:cxn ang="f46">
                  <a:pos x="f89" y="f90"/>
                </a:cxn>
                <a:cxn ang="f46">
                  <a:pos x="f91" y="f92"/>
                </a:cxn>
                <a:cxn ang="f46">
                  <a:pos x="f93" y="f94"/>
                </a:cxn>
                <a:cxn ang="f46">
                  <a:pos x="f95" y="f96"/>
                </a:cxn>
                <a:cxn ang="f46">
                  <a:pos x="f83" y="f84"/>
                </a:cxn>
              </a:cxnLst>
              <a:rect l="f79" t="f82" r="f80" b="f81"/>
              <a:pathLst>
                <a:path w="45527" h="183360">
                  <a:moveTo>
                    <a:pt x="f8" y="f9"/>
                  </a:moveTo>
                  <a:lnTo>
                    <a:pt x="f10" y="f11"/>
                  </a:lnTo>
                  <a:cubicBezTo>
                    <a:pt x="f12" y="f10"/>
                    <a:pt x="f5" y="f12"/>
                    <a:pt x="f5" y="f5"/>
                  </a:cubicBezTo>
                  <a:lnTo>
                    <a:pt x="f5" y="f5"/>
                  </a:lnTo>
                  <a:lnTo>
                    <a:pt x="f12" y="f13"/>
                  </a:lnTo>
                  <a:lnTo>
                    <a:pt x="f14" y="f15"/>
                  </a:lnTo>
                  <a:lnTo>
                    <a:pt x="f16" y="f17"/>
                  </a:lnTo>
                  <a:lnTo>
                    <a:pt x="f18" y="f1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78">
              <a:extLst>
                <a:ext uri="{FF2B5EF4-FFF2-40B4-BE49-F238E27FC236}">
                  <a16:creationId xmlns:a16="http://schemas.microsoft.com/office/drawing/2014/main" id="{BE73C49B-0E78-92F9-E6E2-C3E738213EAE}"/>
                </a:ext>
              </a:extLst>
            </p:cNvPr>
            <p:cNvSpPr/>
            <p:nvPr/>
          </p:nvSpPr>
          <p:spPr>
            <a:xfrm>
              <a:off x="10311798" y="484529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79">
              <a:extLst>
                <a:ext uri="{FF2B5EF4-FFF2-40B4-BE49-F238E27FC236}">
                  <a16:creationId xmlns:a16="http://schemas.microsoft.com/office/drawing/2014/main" id="{5C7AEE77-E5D4-97E1-9582-8038D0752EC6}"/>
                </a:ext>
              </a:extLst>
            </p:cNvPr>
            <p:cNvSpPr/>
            <p:nvPr/>
          </p:nvSpPr>
          <p:spPr>
            <a:xfrm>
              <a:off x="10314331" y="484529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80">
              <a:extLst>
                <a:ext uri="{FF2B5EF4-FFF2-40B4-BE49-F238E27FC236}">
                  <a16:creationId xmlns:a16="http://schemas.microsoft.com/office/drawing/2014/main" id="{43591858-9F57-F3B7-01AF-AFE9357DA306}"/>
                </a:ext>
              </a:extLst>
            </p:cNvPr>
            <p:cNvSpPr/>
            <p:nvPr/>
          </p:nvSpPr>
          <p:spPr>
            <a:xfrm>
              <a:off x="10308012" y="4846557"/>
              <a:ext cx="193496" cy="113806"/>
            </a:xfrm>
            <a:custGeom>
              <a:avLst/>
              <a:gdLst>
                <a:gd name="f0" fmla="val 10800000"/>
                <a:gd name="f1" fmla="val 5400000"/>
                <a:gd name="f2" fmla="val 180"/>
                <a:gd name="f3" fmla="val w"/>
                <a:gd name="f4" fmla="val h"/>
                <a:gd name="f5" fmla="val 0"/>
                <a:gd name="f6" fmla="val 193493"/>
                <a:gd name="f7" fmla="val 113810"/>
                <a:gd name="f8" fmla="val 11382"/>
                <a:gd name="f9" fmla="val 12646"/>
                <a:gd name="f10" fmla="val 183376"/>
                <a:gd name="f11" fmla="val 190964"/>
                <a:gd name="f12" fmla="val 110017"/>
                <a:gd name="f13" fmla="val 108752"/>
                <a:gd name="f14" fmla="val 6323"/>
                <a:gd name="f15" fmla="val 5059"/>
                <a:gd name="f16" fmla="val 2529"/>
                <a:gd name="f17" fmla="val 1265"/>
                <a:gd name="f18" fmla="val 3794"/>
                <a:gd name="f19" fmla="val 7587"/>
                <a:gd name="f20" fmla="+- 0 0 -90"/>
                <a:gd name="f21" fmla="*/ f3 1 193493"/>
                <a:gd name="f22" fmla="*/ f4 1 113810"/>
                <a:gd name="f23" fmla="val f5"/>
                <a:gd name="f24" fmla="val f6"/>
                <a:gd name="f25" fmla="val f7"/>
                <a:gd name="f26" fmla="*/ f20 f0 1"/>
                <a:gd name="f27" fmla="+- f25 0 f23"/>
                <a:gd name="f28" fmla="+- f24 0 f23"/>
                <a:gd name="f29" fmla="*/ f26 1 f2"/>
                <a:gd name="f30" fmla="*/ f28 1 193493"/>
                <a:gd name="f31" fmla="*/ f27 1 113810"/>
                <a:gd name="f32" fmla="*/ 11382 f28 1"/>
                <a:gd name="f33" fmla="*/ 12646 f27 1"/>
                <a:gd name="f34" fmla="*/ 183376 f28 1"/>
                <a:gd name="f35" fmla="*/ 113810 f27 1"/>
                <a:gd name="f36" fmla="*/ 190964 f28 1"/>
                <a:gd name="f37" fmla="*/ 110017 f27 1"/>
                <a:gd name="f38" fmla="*/ 193493 f28 1"/>
                <a:gd name="f39" fmla="*/ 108752 f27 1"/>
                <a:gd name="f40" fmla="*/ 6323 f28 1"/>
                <a:gd name="f41" fmla="*/ 0 f27 1"/>
                <a:gd name="f42" fmla="*/ 5059 f28 1"/>
                <a:gd name="f43" fmla="*/ 2529 f28 1"/>
                <a:gd name="f44" fmla="*/ 1265 f28 1"/>
                <a:gd name="f45" fmla="*/ 0 f28 1"/>
                <a:gd name="f46" fmla="*/ 1265 f27 1"/>
                <a:gd name="f47" fmla="*/ 2529 f27 1"/>
                <a:gd name="f48" fmla="*/ 3794 f27 1"/>
                <a:gd name="f49" fmla="*/ 7587 f27 1"/>
                <a:gd name="f50" fmla="+- f29 0 f1"/>
                <a:gd name="f51" fmla="*/ f32 1 193493"/>
                <a:gd name="f52" fmla="*/ f33 1 113810"/>
                <a:gd name="f53" fmla="*/ f34 1 193493"/>
                <a:gd name="f54" fmla="*/ f35 1 113810"/>
                <a:gd name="f55" fmla="*/ f36 1 193493"/>
                <a:gd name="f56" fmla="*/ f37 1 113810"/>
                <a:gd name="f57" fmla="*/ f38 1 193493"/>
                <a:gd name="f58" fmla="*/ f39 1 113810"/>
                <a:gd name="f59" fmla="*/ f40 1 193493"/>
                <a:gd name="f60" fmla="*/ f41 1 113810"/>
                <a:gd name="f61" fmla="*/ f42 1 193493"/>
                <a:gd name="f62" fmla="*/ f43 1 193493"/>
                <a:gd name="f63" fmla="*/ f44 1 193493"/>
                <a:gd name="f64" fmla="*/ f45 1 193493"/>
                <a:gd name="f65" fmla="*/ f46 1 113810"/>
                <a:gd name="f66" fmla="*/ f47 1 113810"/>
                <a:gd name="f67" fmla="*/ f48 1 113810"/>
                <a:gd name="f68" fmla="*/ f49 1 113810"/>
                <a:gd name="f69" fmla="*/ f23 1 f30"/>
                <a:gd name="f70" fmla="*/ f24 1 f30"/>
                <a:gd name="f71" fmla="*/ f23 1 f31"/>
                <a:gd name="f72" fmla="*/ f25 1 f31"/>
                <a:gd name="f73" fmla="*/ f51 1 f30"/>
                <a:gd name="f74" fmla="*/ f52 1 f31"/>
                <a:gd name="f75" fmla="*/ f53 1 f30"/>
                <a:gd name="f76" fmla="*/ f54 1 f31"/>
                <a:gd name="f77" fmla="*/ f55 1 f30"/>
                <a:gd name="f78" fmla="*/ f56 1 f31"/>
                <a:gd name="f79" fmla="*/ f57 1 f30"/>
                <a:gd name="f80" fmla="*/ f58 1 f31"/>
                <a:gd name="f81" fmla="*/ f59 1 f30"/>
                <a:gd name="f82" fmla="*/ f60 1 f31"/>
                <a:gd name="f83" fmla="*/ f61 1 f30"/>
                <a:gd name="f84" fmla="*/ f62 1 f30"/>
                <a:gd name="f85" fmla="*/ f63 1 f30"/>
                <a:gd name="f86" fmla="*/ f64 1 f30"/>
                <a:gd name="f87" fmla="*/ f65 1 f31"/>
                <a:gd name="f88" fmla="*/ f66 1 f31"/>
                <a:gd name="f89" fmla="*/ f67 1 f31"/>
                <a:gd name="f90" fmla="*/ f68 1 f31"/>
                <a:gd name="f91" fmla="*/ f69 f21 1"/>
                <a:gd name="f92" fmla="*/ f70 f21 1"/>
                <a:gd name="f93" fmla="*/ f72 f22 1"/>
                <a:gd name="f94" fmla="*/ f71 f22 1"/>
                <a:gd name="f95" fmla="*/ f73 f21 1"/>
                <a:gd name="f96" fmla="*/ f74 f22 1"/>
                <a:gd name="f97" fmla="*/ f75 f21 1"/>
                <a:gd name="f98" fmla="*/ f76 f22 1"/>
                <a:gd name="f99" fmla="*/ f77 f21 1"/>
                <a:gd name="f100" fmla="*/ f78 f22 1"/>
                <a:gd name="f101" fmla="*/ f79 f21 1"/>
                <a:gd name="f102" fmla="*/ f80 f22 1"/>
                <a:gd name="f103" fmla="*/ f81 f21 1"/>
                <a:gd name="f104" fmla="*/ f82 f22 1"/>
                <a:gd name="f105" fmla="*/ f83 f21 1"/>
                <a:gd name="f106" fmla="*/ f84 f21 1"/>
                <a:gd name="f107" fmla="*/ f85 f21 1"/>
                <a:gd name="f108" fmla="*/ f86 f21 1"/>
                <a:gd name="f109" fmla="*/ f87 f22 1"/>
                <a:gd name="f110" fmla="*/ f88 f22 1"/>
                <a:gd name="f111" fmla="*/ f89 f22 1"/>
                <a:gd name="f112" fmla="*/ f90 f22 1"/>
              </a:gdLst>
              <a:ahLst/>
              <a:cxnLst>
                <a:cxn ang="3cd4">
                  <a:pos x="hc" y="t"/>
                </a:cxn>
                <a:cxn ang="0">
                  <a:pos x="r" y="vc"/>
                </a:cxn>
                <a:cxn ang="cd4">
                  <a:pos x="hc" y="b"/>
                </a:cxn>
                <a:cxn ang="cd2">
                  <a:pos x="l" y="vc"/>
                </a:cxn>
                <a:cxn ang="f50">
                  <a:pos x="f95" y="f96"/>
                </a:cxn>
                <a:cxn ang="f50">
                  <a:pos x="f97" y="f98"/>
                </a:cxn>
                <a:cxn ang="f50">
                  <a:pos x="f99" y="f100"/>
                </a:cxn>
                <a:cxn ang="f50">
                  <a:pos x="f101" y="f102"/>
                </a:cxn>
                <a:cxn ang="f50">
                  <a:pos x="f103" y="f104"/>
                </a:cxn>
                <a:cxn ang="f50">
                  <a:pos x="f103" y="f104"/>
                </a:cxn>
                <a:cxn ang="f50">
                  <a:pos x="f103" y="f104"/>
                </a:cxn>
                <a:cxn ang="f50">
                  <a:pos x="f105" y="f104"/>
                </a:cxn>
                <a:cxn ang="f50">
                  <a:pos x="f106" y="f104"/>
                </a:cxn>
                <a:cxn ang="f50">
                  <a:pos x="f106" y="f104"/>
                </a:cxn>
                <a:cxn ang="f50">
                  <a:pos x="f107" y="f104"/>
                </a:cxn>
                <a:cxn ang="f50">
                  <a:pos x="f108" y="f104"/>
                </a:cxn>
                <a:cxn ang="f50">
                  <a:pos x="f108" y="f109"/>
                </a:cxn>
                <a:cxn ang="f50">
                  <a:pos x="f108" y="f109"/>
                </a:cxn>
                <a:cxn ang="f50">
                  <a:pos x="f108" y="f109"/>
                </a:cxn>
                <a:cxn ang="f50">
                  <a:pos x="f108" y="f110"/>
                </a:cxn>
                <a:cxn ang="f50">
                  <a:pos x="f108" y="f111"/>
                </a:cxn>
                <a:cxn ang="f50">
                  <a:pos x="f106" y="f112"/>
                </a:cxn>
                <a:cxn ang="f50">
                  <a:pos x="f95" y="f96"/>
                </a:cxn>
              </a:cxnLst>
              <a:rect l="f91" t="f94" r="f92" b="f93"/>
              <a:pathLst>
                <a:path w="193493" h="113810">
                  <a:moveTo>
                    <a:pt x="f8" y="f9"/>
                  </a:moveTo>
                  <a:lnTo>
                    <a:pt x="f10" y="f7"/>
                  </a:lnTo>
                  <a:lnTo>
                    <a:pt x="f11" y="f12"/>
                  </a:lnTo>
                  <a:lnTo>
                    <a:pt x="f6" y="f13"/>
                  </a:lnTo>
                  <a:lnTo>
                    <a:pt x="f14" y="f5"/>
                  </a:lnTo>
                  <a:lnTo>
                    <a:pt x="f14" y="f5"/>
                  </a:lnTo>
                  <a:lnTo>
                    <a:pt x="f14" y="f5"/>
                  </a:lnTo>
                  <a:lnTo>
                    <a:pt x="f15" y="f5"/>
                  </a:lnTo>
                  <a:lnTo>
                    <a:pt x="f16" y="f5"/>
                  </a:lnTo>
                  <a:lnTo>
                    <a:pt x="f16" y="f5"/>
                  </a:lnTo>
                  <a:lnTo>
                    <a:pt x="f17" y="f5"/>
                  </a:lnTo>
                  <a:lnTo>
                    <a:pt x="f5" y="f5"/>
                  </a:lnTo>
                  <a:lnTo>
                    <a:pt x="f5" y="f17"/>
                  </a:lnTo>
                  <a:lnTo>
                    <a:pt x="f5" y="f17"/>
                  </a:lnTo>
                  <a:lnTo>
                    <a:pt x="f5" y="f17"/>
                  </a:lnTo>
                  <a:cubicBezTo>
                    <a:pt x="f5" y="f17"/>
                    <a:pt x="f5" y="f17"/>
                    <a:pt x="f5" y="f16"/>
                  </a:cubicBezTo>
                  <a:cubicBezTo>
                    <a:pt x="f5" y="f16"/>
                    <a:pt x="f5" y="f18"/>
                    <a:pt x="f5" y="f18"/>
                  </a:cubicBezTo>
                  <a:cubicBezTo>
                    <a:pt x="f5" y="f15"/>
                    <a:pt x="f17" y="f14"/>
                    <a:pt x="f16" y="f19"/>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81">
              <a:extLst>
                <a:ext uri="{FF2B5EF4-FFF2-40B4-BE49-F238E27FC236}">
                  <a16:creationId xmlns:a16="http://schemas.microsoft.com/office/drawing/2014/main" id="{F5B14E96-5887-55B0-66E7-7B638FD2CA8B}"/>
                </a:ext>
              </a:extLst>
            </p:cNvPr>
            <p:cNvSpPr/>
            <p:nvPr/>
          </p:nvSpPr>
          <p:spPr>
            <a:xfrm>
              <a:off x="11194532" y="4911059"/>
              <a:ext cx="365485" cy="194739"/>
            </a:xfrm>
            <a:custGeom>
              <a:avLst/>
              <a:gdLst>
                <a:gd name="f0" fmla="val 10800000"/>
                <a:gd name="f1" fmla="val 5400000"/>
                <a:gd name="f2" fmla="val 180"/>
                <a:gd name="f3" fmla="val w"/>
                <a:gd name="f4" fmla="val h"/>
                <a:gd name="f5" fmla="val 0"/>
                <a:gd name="f6" fmla="val 365487"/>
                <a:gd name="f7" fmla="val 194741"/>
                <a:gd name="f8" fmla="val 1265"/>
                <a:gd name="f9" fmla="val 362958"/>
                <a:gd name="f10" fmla="val 361693"/>
                <a:gd name="f11" fmla="val 190948"/>
                <a:gd name="f12" fmla="val 194742"/>
                <a:gd name="f13" fmla="val 6323"/>
                <a:gd name="f14" fmla="val 192213"/>
                <a:gd name="f15" fmla="+- 0 0 -90"/>
                <a:gd name="f16" fmla="*/ f3 1 365487"/>
                <a:gd name="f17" fmla="*/ f4 1 194741"/>
                <a:gd name="f18" fmla="val f5"/>
                <a:gd name="f19" fmla="val f6"/>
                <a:gd name="f20" fmla="val f7"/>
                <a:gd name="f21" fmla="*/ f15 f0 1"/>
                <a:gd name="f22" fmla="+- f20 0 f18"/>
                <a:gd name="f23" fmla="+- f19 0 f18"/>
                <a:gd name="f24" fmla="*/ f21 1 f2"/>
                <a:gd name="f25" fmla="*/ f23 1 365487"/>
                <a:gd name="f26" fmla="*/ f22 1 194741"/>
                <a:gd name="f27" fmla="*/ 365487 f23 1"/>
                <a:gd name="f28" fmla="*/ 1265 f22 1"/>
                <a:gd name="f29" fmla="*/ 362958 f23 1"/>
                <a:gd name="f30" fmla="*/ 0 f22 1"/>
                <a:gd name="f31" fmla="*/ 361693 f23 1"/>
                <a:gd name="f32" fmla="*/ 0 f23 1"/>
                <a:gd name="f33" fmla="*/ 190948 f22 1"/>
                <a:gd name="f34" fmla="*/ 1265 f23 1"/>
                <a:gd name="f35" fmla="*/ 194742 f22 1"/>
                <a:gd name="f36" fmla="*/ 6323 f23 1"/>
                <a:gd name="f37" fmla="*/ 192213 f22 1"/>
                <a:gd name="f38" fmla="+- f24 0 f1"/>
                <a:gd name="f39" fmla="*/ f27 1 365487"/>
                <a:gd name="f40" fmla="*/ f28 1 194741"/>
                <a:gd name="f41" fmla="*/ f29 1 365487"/>
                <a:gd name="f42" fmla="*/ f30 1 194741"/>
                <a:gd name="f43" fmla="*/ f31 1 365487"/>
                <a:gd name="f44" fmla="*/ f32 1 365487"/>
                <a:gd name="f45" fmla="*/ f33 1 194741"/>
                <a:gd name="f46" fmla="*/ f34 1 365487"/>
                <a:gd name="f47" fmla="*/ f35 1 194741"/>
                <a:gd name="f48" fmla="*/ f36 1 365487"/>
                <a:gd name="f49" fmla="*/ f37 1 194741"/>
                <a:gd name="f50" fmla="*/ f18 1 f25"/>
                <a:gd name="f51" fmla="*/ f19 1 f25"/>
                <a:gd name="f52" fmla="*/ f18 1 f26"/>
                <a:gd name="f53" fmla="*/ f20 1 f26"/>
                <a:gd name="f54" fmla="*/ f39 1 f25"/>
                <a:gd name="f55" fmla="*/ f40 1 f26"/>
                <a:gd name="f56" fmla="*/ f41 1 f25"/>
                <a:gd name="f57" fmla="*/ f42 1 f26"/>
                <a:gd name="f58" fmla="*/ f43 1 f25"/>
                <a:gd name="f59" fmla="*/ f44 1 f25"/>
                <a:gd name="f60" fmla="*/ f45 1 f26"/>
                <a:gd name="f61" fmla="*/ f46 1 f25"/>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6 1"/>
                <a:gd name="f75" fmla="*/ f60 f17 1"/>
                <a:gd name="f76" fmla="*/ f61 f16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1" y="f72"/>
                </a:cxn>
                <a:cxn ang="f38">
                  <a:pos x="f73" y="f72"/>
                </a:cxn>
                <a:cxn ang="f38">
                  <a:pos x="f73" y="f72"/>
                </a:cxn>
                <a:cxn ang="f38">
                  <a:pos x="f74" y="f75"/>
                </a:cxn>
                <a:cxn ang="f38">
                  <a:pos x="f74" y="f75"/>
                </a:cxn>
                <a:cxn ang="f38">
                  <a:pos x="f76" y="f77"/>
                </a:cxn>
                <a:cxn ang="f38">
                  <a:pos x="f78" y="f79"/>
                </a:cxn>
                <a:cxn ang="f38">
                  <a:pos x="f69" y="f70"/>
                </a:cxn>
              </a:cxnLst>
              <a:rect l="f65" t="f68" r="f66" b="f67"/>
              <a:pathLst>
                <a:path w="365487" h="194741">
                  <a:moveTo>
                    <a:pt x="f6" y="f8"/>
                  </a:moveTo>
                  <a:lnTo>
                    <a:pt x="f9" y="f5"/>
                  </a:lnTo>
                  <a:lnTo>
                    <a:pt x="f9" y="f5"/>
                  </a:lnTo>
                  <a:lnTo>
                    <a:pt x="f10" y="f5"/>
                  </a:lnTo>
                  <a:lnTo>
                    <a:pt x="f10" y="f5"/>
                  </a:lnTo>
                  <a:lnTo>
                    <a:pt x="f5" y="f11"/>
                  </a:lnTo>
                  <a:cubicBezTo>
                    <a:pt x="f5" y="f11"/>
                    <a:pt x="f5" y="f11"/>
                    <a:pt x="f5" y="f11"/>
                  </a:cubicBezTo>
                  <a:lnTo>
                    <a:pt x="f8" y="f12"/>
                  </a:lnTo>
                  <a:lnTo>
                    <a:pt x="f13" y="f14"/>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82">
              <a:extLst>
                <a:ext uri="{FF2B5EF4-FFF2-40B4-BE49-F238E27FC236}">
                  <a16:creationId xmlns:a16="http://schemas.microsoft.com/office/drawing/2014/main" id="{4869E384-133B-14C1-16B0-AF8943737927}"/>
                </a:ext>
              </a:extLst>
            </p:cNvPr>
            <p:cNvSpPr/>
            <p:nvPr/>
          </p:nvSpPr>
          <p:spPr>
            <a:xfrm>
              <a:off x="11733279" y="6601766"/>
              <a:ext cx="48060" cy="252913"/>
            </a:xfrm>
            <a:custGeom>
              <a:avLst/>
              <a:gdLst>
                <a:gd name="f0" fmla="val 10800000"/>
                <a:gd name="f1" fmla="val 5400000"/>
                <a:gd name="f2" fmla="val 180"/>
                <a:gd name="f3" fmla="val w"/>
                <a:gd name="f4" fmla="val h"/>
                <a:gd name="f5" fmla="val 0"/>
                <a:gd name="f6" fmla="val 48057"/>
                <a:gd name="f7" fmla="val 252910"/>
                <a:gd name="f8" fmla="val 5059"/>
                <a:gd name="f9" fmla="val 1265"/>
                <a:gd name="f10" fmla="val 2529"/>
                <a:gd name="f11" fmla="val 39205"/>
                <a:gd name="f12" fmla="val 252911"/>
                <a:gd name="f13" fmla="val 8853"/>
                <a:gd name="f14" fmla="+- 0 0 -90"/>
                <a:gd name="f15" fmla="*/ f3 1 48057"/>
                <a:gd name="f16" fmla="*/ f4 1 252910"/>
                <a:gd name="f17" fmla="val f5"/>
                <a:gd name="f18" fmla="val f6"/>
                <a:gd name="f19" fmla="val f7"/>
                <a:gd name="f20" fmla="*/ f14 f0 1"/>
                <a:gd name="f21" fmla="+- f19 0 f17"/>
                <a:gd name="f22" fmla="+- f18 0 f17"/>
                <a:gd name="f23" fmla="*/ f20 1 f2"/>
                <a:gd name="f24" fmla="*/ f22 1 48057"/>
                <a:gd name="f25" fmla="*/ f21 1 252910"/>
                <a:gd name="f26" fmla="*/ 5059 f22 1"/>
                <a:gd name="f27" fmla="*/ 1265 f21 1"/>
                <a:gd name="f28" fmla="*/ 2529 f22 1"/>
                <a:gd name="f29" fmla="*/ 1265 f22 1"/>
                <a:gd name="f30" fmla="*/ 0 f22 1"/>
                <a:gd name="f31" fmla="*/ 0 f21 1"/>
                <a:gd name="f32" fmla="*/ 39205 f22 1"/>
                <a:gd name="f33" fmla="*/ 252911 f21 1"/>
                <a:gd name="f34" fmla="*/ 48057 f22 1"/>
                <a:gd name="f35" fmla="*/ 8853 f22 1"/>
                <a:gd name="f36" fmla="+- f23 0 f1"/>
                <a:gd name="f37" fmla="*/ f26 1 48057"/>
                <a:gd name="f38" fmla="*/ f27 1 252910"/>
                <a:gd name="f39" fmla="*/ f28 1 48057"/>
                <a:gd name="f40" fmla="*/ f29 1 48057"/>
                <a:gd name="f41" fmla="*/ f30 1 48057"/>
                <a:gd name="f42" fmla="*/ f31 1 252910"/>
                <a:gd name="f43" fmla="*/ f32 1 48057"/>
                <a:gd name="f44" fmla="*/ f33 1 252910"/>
                <a:gd name="f45" fmla="*/ f34 1 48057"/>
                <a:gd name="f46" fmla="*/ f35 1 48057"/>
                <a:gd name="f47" fmla="*/ f17 1 f24"/>
                <a:gd name="f48" fmla="*/ f18 1 f24"/>
                <a:gd name="f49" fmla="*/ f17 1 f25"/>
                <a:gd name="f50" fmla="*/ f19 1 f25"/>
                <a:gd name="f51" fmla="*/ f37 1 f24"/>
                <a:gd name="f52" fmla="*/ f38 1 f25"/>
                <a:gd name="f53" fmla="*/ f39 1 f24"/>
                <a:gd name="f54" fmla="*/ f40 1 f24"/>
                <a:gd name="f55" fmla="*/ f41 1 f24"/>
                <a:gd name="f56" fmla="*/ f42 1 f25"/>
                <a:gd name="f57" fmla="*/ f43 1 f24"/>
                <a:gd name="f58" fmla="*/ f44 1 f25"/>
                <a:gd name="f59" fmla="*/ f45 1 f24"/>
                <a:gd name="f60" fmla="*/ f46 1 f24"/>
                <a:gd name="f61" fmla="*/ f47 f15 1"/>
                <a:gd name="f62" fmla="*/ f48 f15 1"/>
                <a:gd name="f63" fmla="*/ f50 f16 1"/>
                <a:gd name="f64" fmla="*/ f49 f16 1"/>
                <a:gd name="f65" fmla="*/ f51 f15 1"/>
                <a:gd name="f66" fmla="*/ f52 f16 1"/>
                <a:gd name="f67" fmla="*/ f53 f15 1"/>
                <a:gd name="f68" fmla="*/ f54 f15 1"/>
                <a:gd name="f69" fmla="*/ f55 f15 1"/>
                <a:gd name="f70" fmla="*/ f56 f16 1"/>
                <a:gd name="f71" fmla="*/ f57 f15 1"/>
                <a:gd name="f72" fmla="*/ f58 f16 1"/>
                <a:gd name="f73" fmla="*/ f59 f15 1"/>
                <a:gd name="f74" fmla="*/ f60 f15 1"/>
              </a:gdLst>
              <a:ahLst/>
              <a:cxnLst>
                <a:cxn ang="3cd4">
                  <a:pos x="hc" y="t"/>
                </a:cxn>
                <a:cxn ang="0">
                  <a:pos x="r" y="vc"/>
                </a:cxn>
                <a:cxn ang="cd4">
                  <a:pos x="hc" y="b"/>
                </a:cxn>
                <a:cxn ang="cd2">
                  <a:pos x="l" y="vc"/>
                </a:cxn>
                <a:cxn ang="f36">
                  <a:pos x="f65" y="f66"/>
                </a:cxn>
                <a:cxn ang="f36">
                  <a:pos x="f65" y="f66"/>
                </a:cxn>
                <a:cxn ang="f36">
                  <a:pos x="f65" y="f66"/>
                </a:cxn>
                <a:cxn ang="f36">
                  <a:pos x="f65" y="f66"/>
                </a:cxn>
                <a:cxn ang="f36">
                  <a:pos x="f67" y="f66"/>
                </a:cxn>
                <a:cxn ang="f36">
                  <a:pos x="f68" y="f66"/>
                </a:cxn>
                <a:cxn ang="f36">
                  <a:pos x="f68" y="f66"/>
                </a:cxn>
                <a:cxn ang="f36">
                  <a:pos x="f69" y="f70"/>
                </a:cxn>
                <a:cxn ang="f36">
                  <a:pos x="f71" y="f72"/>
                </a:cxn>
                <a:cxn ang="f36">
                  <a:pos x="f73" y="f72"/>
                </a:cxn>
                <a:cxn ang="f36">
                  <a:pos x="f74" y="f70"/>
                </a:cxn>
                <a:cxn ang="f36">
                  <a:pos x="f65" y="f66"/>
                </a:cxn>
              </a:cxnLst>
              <a:rect l="f61" t="f64" r="f62" b="f63"/>
              <a:pathLst>
                <a:path w="48057" h="252910">
                  <a:moveTo>
                    <a:pt x="f8" y="f9"/>
                  </a:moveTo>
                  <a:lnTo>
                    <a:pt x="f8" y="f9"/>
                  </a:lnTo>
                  <a:lnTo>
                    <a:pt x="f8" y="f9"/>
                  </a:lnTo>
                  <a:lnTo>
                    <a:pt x="f8" y="f9"/>
                  </a:lnTo>
                  <a:lnTo>
                    <a:pt x="f10" y="f9"/>
                  </a:lnTo>
                  <a:lnTo>
                    <a:pt x="f9" y="f9"/>
                  </a:lnTo>
                  <a:lnTo>
                    <a:pt x="f9" y="f9"/>
                  </a:lnTo>
                  <a:lnTo>
                    <a:pt x="f5" y="f5"/>
                  </a:lnTo>
                  <a:lnTo>
                    <a:pt x="f11" y="f12"/>
                  </a:lnTo>
                  <a:lnTo>
                    <a:pt x="f6" y="f12"/>
                  </a:lnTo>
                  <a:lnTo>
                    <a:pt x="f13"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83">
              <a:extLst>
                <a:ext uri="{FF2B5EF4-FFF2-40B4-BE49-F238E27FC236}">
                  <a16:creationId xmlns:a16="http://schemas.microsoft.com/office/drawing/2014/main" id="{FEEF6FB6-DEC2-78B1-CE67-9AF3BC454DD2}"/>
                </a:ext>
              </a:extLst>
            </p:cNvPr>
            <p:cNvSpPr/>
            <p:nvPr/>
          </p:nvSpPr>
          <p:spPr>
            <a:xfrm>
              <a:off x="10983333" y="393228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84">
              <a:extLst>
                <a:ext uri="{FF2B5EF4-FFF2-40B4-BE49-F238E27FC236}">
                  <a16:creationId xmlns:a16="http://schemas.microsoft.com/office/drawing/2014/main" id="{658C3982-9616-A19E-1675-0F83E8C8F745}"/>
                </a:ext>
              </a:extLst>
            </p:cNvPr>
            <p:cNvSpPr/>
            <p:nvPr/>
          </p:nvSpPr>
          <p:spPr>
            <a:xfrm>
              <a:off x="10982072" y="393228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85">
              <a:extLst>
                <a:ext uri="{FF2B5EF4-FFF2-40B4-BE49-F238E27FC236}">
                  <a16:creationId xmlns:a16="http://schemas.microsoft.com/office/drawing/2014/main" id="{E90CA0B3-2168-A40E-31E2-5E7ABDD0E88D}"/>
                </a:ext>
              </a:extLst>
            </p:cNvPr>
            <p:cNvSpPr/>
            <p:nvPr/>
          </p:nvSpPr>
          <p:spPr>
            <a:xfrm>
              <a:off x="10601407" y="3933556"/>
              <a:ext cx="378131" cy="184626"/>
            </a:xfrm>
            <a:custGeom>
              <a:avLst/>
              <a:gdLst>
                <a:gd name="f0" fmla="val 10800000"/>
                <a:gd name="f1" fmla="val 5400000"/>
                <a:gd name="f2" fmla="val 180"/>
                <a:gd name="f3" fmla="val w"/>
                <a:gd name="f4" fmla="val h"/>
                <a:gd name="f5" fmla="val 0"/>
                <a:gd name="f6" fmla="val 378133"/>
                <a:gd name="f7" fmla="val 184625"/>
                <a:gd name="f8" fmla="val 6323"/>
                <a:gd name="f9" fmla="val 178302"/>
                <a:gd name="f10" fmla="val 7588"/>
                <a:gd name="f11" fmla="val 180831"/>
                <a:gd name="f12" fmla="val 183361"/>
                <a:gd name="f13" fmla="val 3794"/>
                <a:gd name="f14" fmla="val 376869"/>
                <a:gd name="f15" fmla="val 10116"/>
                <a:gd name="f16" fmla="val 375605"/>
                <a:gd name="f17" fmla="val 2529"/>
                <a:gd name="f18" fmla="val 1265"/>
                <a:gd name="f19" fmla="val 378134"/>
                <a:gd name="f20" fmla="val 177038"/>
                <a:gd name="f21" fmla="val 175773"/>
                <a:gd name="f22" fmla="val 5059"/>
                <a:gd name="f23" fmla="+- 0 0 -90"/>
                <a:gd name="f24" fmla="*/ f3 1 378133"/>
                <a:gd name="f25" fmla="*/ f4 1 184625"/>
                <a:gd name="f26" fmla="val f5"/>
                <a:gd name="f27" fmla="val f6"/>
                <a:gd name="f28" fmla="val f7"/>
                <a:gd name="f29" fmla="*/ f23 f0 1"/>
                <a:gd name="f30" fmla="+- f28 0 f26"/>
                <a:gd name="f31" fmla="+- f27 0 f26"/>
                <a:gd name="f32" fmla="*/ f29 1 f2"/>
                <a:gd name="f33" fmla="*/ f31 1 378133"/>
                <a:gd name="f34" fmla="*/ f30 1 184625"/>
                <a:gd name="f35" fmla="*/ 6323 f31 1"/>
                <a:gd name="f36" fmla="*/ 178302 f30 1"/>
                <a:gd name="f37" fmla="*/ 3794 f31 1"/>
                <a:gd name="f38" fmla="*/ 184625 f30 1"/>
                <a:gd name="f39" fmla="*/ 7588 f31 1"/>
                <a:gd name="f40" fmla="*/ 183361 f30 1"/>
                <a:gd name="f41" fmla="*/ 376869 f31 1"/>
                <a:gd name="f42" fmla="*/ 10116 f30 1"/>
                <a:gd name="f43" fmla="*/ 375605 f31 1"/>
                <a:gd name="f44" fmla="*/ 3794 f30 1"/>
                <a:gd name="f45" fmla="*/ 2529 f30 1"/>
                <a:gd name="f46" fmla="*/ 1265 f30 1"/>
                <a:gd name="f47" fmla="*/ 0 f30 1"/>
                <a:gd name="f48" fmla="*/ 378134 f31 1"/>
                <a:gd name="f49" fmla="*/ 0 f31 1"/>
                <a:gd name="f50" fmla="*/ 177038 f30 1"/>
                <a:gd name="f51" fmla="+- f32 0 f1"/>
                <a:gd name="f52" fmla="*/ f35 1 378133"/>
                <a:gd name="f53" fmla="*/ f36 1 184625"/>
                <a:gd name="f54" fmla="*/ f37 1 378133"/>
                <a:gd name="f55" fmla="*/ f38 1 184625"/>
                <a:gd name="f56" fmla="*/ f39 1 378133"/>
                <a:gd name="f57" fmla="*/ f40 1 184625"/>
                <a:gd name="f58" fmla="*/ f41 1 378133"/>
                <a:gd name="f59" fmla="*/ f42 1 184625"/>
                <a:gd name="f60" fmla="*/ f43 1 378133"/>
                <a:gd name="f61" fmla="*/ f44 1 184625"/>
                <a:gd name="f62" fmla="*/ f45 1 184625"/>
                <a:gd name="f63" fmla="*/ f46 1 184625"/>
                <a:gd name="f64" fmla="*/ f47 1 184625"/>
                <a:gd name="f65" fmla="*/ f48 1 378133"/>
                <a:gd name="f66" fmla="*/ f49 1 378133"/>
                <a:gd name="f67" fmla="*/ f50 1 184625"/>
                <a:gd name="f68" fmla="*/ f26 1 f33"/>
                <a:gd name="f69" fmla="*/ f27 1 f33"/>
                <a:gd name="f70" fmla="*/ f26 1 f34"/>
                <a:gd name="f71" fmla="*/ f28 1 f34"/>
                <a:gd name="f72" fmla="*/ f52 1 f33"/>
                <a:gd name="f73" fmla="*/ f53 1 f34"/>
                <a:gd name="f74" fmla="*/ f54 1 f33"/>
                <a:gd name="f75" fmla="*/ f55 1 f34"/>
                <a:gd name="f76" fmla="*/ f56 1 f33"/>
                <a:gd name="f77" fmla="*/ f57 1 f34"/>
                <a:gd name="f78" fmla="*/ f58 1 f33"/>
                <a:gd name="f79" fmla="*/ f59 1 f34"/>
                <a:gd name="f80" fmla="*/ f60 1 f33"/>
                <a:gd name="f81" fmla="*/ f61 1 f34"/>
                <a:gd name="f82" fmla="*/ f62 1 f34"/>
                <a:gd name="f83" fmla="*/ f63 1 f34"/>
                <a:gd name="f84" fmla="*/ f64 1 f34"/>
                <a:gd name="f85" fmla="*/ f65 1 f33"/>
                <a:gd name="f86" fmla="*/ f66 1 f33"/>
                <a:gd name="f87" fmla="*/ f67 1 f34"/>
                <a:gd name="f88" fmla="*/ f68 f24 1"/>
                <a:gd name="f89" fmla="*/ f69 f24 1"/>
                <a:gd name="f90" fmla="*/ f71 f25 1"/>
                <a:gd name="f91" fmla="*/ f70 f25 1"/>
                <a:gd name="f92" fmla="*/ f72 f24 1"/>
                <a:gd name="f93" fmla="*/ f73 f25 1"/>
                <a:gd name="f94" fmla="*/ f74 f24 1"/>
                <a:gd name="f95" fmla="*/ f75 f25 1"/>
                <a:gd name="f96" fmla="*/ f76 f24 1"/>
                <a:gd name="f97" fmla="*/ f77 f25 1"/>
                <a:gd name="f98" fmla="*/ f78 f24 1"/>
                <a:gd name="f99" fmla="*/ f79 f25 1"/>
                <a:gd name="f100" fmla="*/ f80 f24 1"/>
                <a:gd name="f101" fmla="*/ f81 f25 1"/>
                <a:gd name="f102" fmla="*/ f82 f25 1"/>
                <a:gd name="f103" fmla="*/ f83 f25 1"/>
                <a:gd name="f104" fmla="*/ f84 f25 1"/>
                <a:gd name="f105" fmla="*/ f85 f24 1"/>
                <a:gd name="f106" fmla="*/ f86 f24 1"/>
                <a:gd name="f107" fmla="*/ f87 f25 1"/>
              </a:gdLst>
              <a:ahLst/>
              <a:cxnLst>
                <a:cxn ang="3cd4">
                  <a:pos x="hc" y="t"/>
                </a:cxn>
                <a:cxn ang="0">
                  <a:pos x="r" y="vc"/>
                </a:cxn>
                <a:cxn ang="cd4">
                  <a:pos x="hc" y="b"/>
                </a:cxn>
                <a:cxn ang="cd2">
                  <a:pos x="l" y="vc"/>
                </a:cxn>
                <a:cxn ang="f51">
                  <a:pos x="f92" y="f93"/>
                </a:cxn>
                <a:cxn ang="f51">
                  <a:pos x="f94" y="f95"/>
                </a:cxn>
                <a:cxn ang="f51">
                  <a:pos x="f96" y="f97"/>
                </a:cxn>
                <a:cxn ang="f51">
                  <a:pos x="f98" y="f99"/>
                </a:cxn>
                <a:cxn ang="f51">
                  <a:pos x="f100" y="f101"/>
                </a:cxn>
                <a:cxn ang="f51">
                  <a:pos x="f100" y="f101"/>
                </a:cxn>
                <a:cxn ang="f51">
                  <a:pos x="f100" y="f102"/>
                </a:cxn>
                <a:cxn ang="f51">
                  <a:pos x="f100" y="f103"/>
                </a:cxn>
                <a:cxn ang="f51">
                  <a:pos x="f100" y="f103"/>
                </a:cxn>
                <a:cxn ang="f51">
                  <a:pos x="f100" y="f103"/>
                </a:cxn>
                <a:cxn ang="f51">
                  <a:pos x="f100" y="f104"/>
                </a:cxn>
                <a:cxn ang="f51">
                  <a:pos x="f98" y="f104"/>
                </a:cxn>
                <a:cxn ang="f51">
                  <a:pos x="f105" y="f104"/>
                </a:cxn>
                <a:cxn ang="f51">
                  <a:pos x="f105" y="f104"/>
                </a:cxn>
                <a:cxn ang="f51">
                  <a:pos x="f106" y="f107"/>
                </a:cxn>
                <a:cxn ang="f51">
                  <a:pos x="f92" y="f93"/>
                </a:cxn>
                <a:cxn ang="f51">
                  <a:pos x="f92" y="f93"/>
                </a:cxn>
              </a:cxnLst>
              <a:rect l="f88" t="f91" r="f89" b="f90"/>
              <a:pathLst>
                <a:path w="378133" h="184625">
                  <a:moveTo>
                    <a:pt x="f8" y="f9"/>
                  </a:moveTo>
                  <a:cubicBezTo>
                    <a:pt x="f10" y="f11"/>
                    <a:pt x="f8" y="f12"/>
                    <a:pt x="f13" y="f7"/>
                  </a:cubicBezTo>
                  <a:lnTo>
                    <a:pt x="f10" y="f12"/>
                  </a:lnTo>
                  <a:lnTo>
                    <a:pt x="f14" y="f15"/>
                  </a:lnTo>
                  <a:lnTo>
                    <a:pt x="f16" y="f13"/>
                  </a:lnTo>
                  <a:lnTo>
                    <a:pt x="f16" y="f13"/>
                  </a:lnTo>
                  <a:cubicBezTo>
                    <a:pt x="f16" y="f13"/>
                    <a:pt x="f16" y="f17"/>
                    <a:pt x="f16" y="f17"/>
                  </a:cubicBezTo>
                  <a:cubicBezTo>
                    <a:pt x="f16" y="f17"/>
                    <a:pt x="f16" y="f17"/>
                    <a:pt x="f16" y="f18"/>
                  </a:cubicBezTo>
                  <a:lnTo>
                    <a:pt x="f16" y="f18"/>
                  </a:lnTo>
                  <a:lnTo>
                    <a:pt x="f16" y="f18"/>
                  </a:lnTo>
                  <a:lnTo>
                    <a:pt x="f16" y="f5"/>
                  </a:lnTo>
                  <a:lnTo>
                    <a:pt x="f14" y="f5"/>
                  </a:lnTo>
                  <a:lnTo>
                    <a:pt x="f19" y="f5"/>
                  </a:lnTo>
                  <a:lnTo>
                    <a:pt x="f19" y="f5"/>
                  </a:lnTo>
                  <a:lnTo>
                    <a:pt x="f5" y="f20"/>
                  </a:lnTo>
                  <a:cubicBezTo>
                    <a:pt x="f5" y="f21"/>
                    <a:pt x="f13" y="f21"/>
                    <a:pt x="f8" y="f9"/>
                  </a:cubicBezTo>
                  <a:cubicBezTo>
                    <a:pt x="f22" y="f20"/>
                    <a:pt x="f8"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86">
              <a:extLst>
                <a:ext uri="{FF2B5EF4-FFF2-40B4-BE49-F238E27FC236}">
                  <a16:creationId xmlns:a16="http://schemas.microsoft.com/office/drawing/2014/main" id="{F3A0FB3D-CAAD-FB39-DEBE-6278F05FF677}"/>
                </a:ext>
              </a:extLst>
            </p:cNvPr>
            <p:cNvSpPr/>
            <p:nvPr/>
          </p:nvSpPr>
          <p:spPr>
            <a:xfrm>
              <a:off x="10584966" y="4108828"/>
              <a:ext cx="23262" cy="15672"/>
            </a:xfrm>
            <a:custGeom>
              <a:avLst/>
              <a:gdLst>
                <a:gd name="f0" fmla="val 10800000"/>
                <a:gd name="f1" fmla="val 5400000"/>
                <a:gd name="f2" fmla="val 180"/>
                <a:gd name="f3" fmla="val w"/>
                <a:gd name="f4" fmla="val h"/>
                <a:gd name="f5" fmla="val 0"/>
                <a:gd name="f6" fmla="val 23260"/>
                <a:gd name="f7" fmla="val 15670"/>
                <a:gd name="f8" fmla="val 3794"/>
                <a:gd name="f9" fmla="val 9348"/>
                <a:gd name="f10" fmla="val 5059"/>
                <a:gd name="f11" fmla="val 10612"/>
                <a:gd name="f12" fmla="val 11877"/>
                <a:gd name="f13" fmla="val 6323"/>
                <a:gd name="f14" fmla="val 15671"/>
                <a:gd name="f15" fmla="val 15176"/>
                <a:gd name="f16" fmla="val 20235"/>
                <a:gd name="f17" fmla="val 22764"/>
                <a:gd name="f18" fmla="val 8084"/>
                <a:gd name="f19" fmla="val 24028"/>
                <a:gd name="f20" fmla="val 5554"/>
                <a:gd name="f21" fmla="val 3025"/>
                <a:gd name="f22" fmla="val 21499"/>
                <a:gd name="f23" fmla="val 496"/>
                <a:gd name="f24" fmla="val 18970"/>
                <a:gd name="f25" fmla="val -769"/>
                <a:gd name="f26" fmla="val 16441"/>
                <a:gd name="f27" fmla="val 6819"/>
                <a:gd name="f28" fmla="val 2529"/>
                <a:gd name="f29" fmla="val 1265"/>
                <a:gd name="f30" fmla="+- 0 0 -90"/>
                <a:gd name="f31" fmla="*/ f3 1 23260"/>
                <a:gd name="f32" fmla="*/ f4 1 15670"/>
                <a:gd name="f33" fmla="val f5"/>
                <a:gd name="f34" fmla="val f6"/>
                <a:gd name="f35" fmla="val f7"/>
                <a:gd name="f36" fmla="*/ f30 f0 1"/>
                <a:gd name="f37" fmla="+- f35 0 f33"/>
                <a:gd name="f38" fmla="+- f34 0 f33"/>
                <a:gd name="f39" fmla="*/ f36 1 f2"/>
                <a:gd name="f40" fmla="*/ f38 1 23260"/>
                <a:gd name="f41" fmla="*/ f37 1 15670"/>
                <a:gd name="f42" fmla="*/ 3794 f38 1"/>
                <a:gd name="f43" fmla="*/ 9348 f37 1"/>
                <a:gd name="f44" fmla="*/ 5059 f38 1"/>
                <a:gd name="f45" fmla="*/ 10612 f37 1"/>
                <a:gd name="f46" fmla="*/ 11877 f37 1"/>
                <a:gd name="f47" fmla="*/ 6323 f38 1"/>
                <a:gd name="f48" fmla="*/ 15671 f37 1"/>
                <a:gd name="f49" fmla="*/ 15176 f38 1"/>
                <a:gd name="f50" fmla="*/ 20235 f38 1"/>
                <a:gd name="f51" fmla="*/ 22764 f38 1"/>
                <a:gd name="f52" fmla="*/ 3025 f37 1"/>
                <a:gd name="f53" fmla="*/ 16441 f38 1"/>
                <a:gd name="f54" fmla="*/ 496 f37 1"/>
                <a:gd name="f55" fmla="*/ 0 f38 1"/>
                <a:gd name="f56" fmla="*/ 6819 f37 1"/>
                <a:gd name="f57" fmla="*/ 2529 f38 1"/>
                <a:gd name="f58" fmla="*/ 8084 f37 1"/>
                <a:gd name="f59" fmla="+- f39 0 f1"/>
                <a:gd name="f60" fmla="*/ f42 1 23260"/>
                <a:gd name="f61" fmla="*/ f43 1 15670"/>
                <a:gd name="f62" fmla="*/ f44 1 23260"/>
                <a:gd name="f63" fmla="*/ f45 1 15670"/>
                <a:gd name="f64" fmla="*/ f46 1 15670"/>
                <a:gd name="f65" fmla="*/ f47 1 23260"/>
                <a:gd name="f66" fmla="*/ f48 1 15670"/>
                <a:gd name="f67" fmla="*/ f49 1 23260"/>
                <a:gd name="f68" fmla="*/ f50 1 23260"/>
                <a:gd name="f69" fmla="*/ f51 1 23260"/>
                <a:gd name="f70" fmla="*/ f52 1 15670"/>
                <a:gd name="f71" fmla="*/ f53 1 23260"/>
                <a:gd name="f72" fmla="*/ f54 1 15670"/>
                <a:gd name="f73" fmla="*/ f55 1 23260"/>
                <a:gd name="f74" fmla="*/ f56 1 15670"/>
                <a:gd name="f75" fmla="*/ f57 1 23260"/>
                <a:gd name="f76" fmla="*/ f58 1 15670"/>
                <a:gd name="f77" fmla="*/ f33 1 f40"/>
                <a:gd name="f78" fmla="*/ f34 1 f40"/>
                <a:gd name="f79" fmla="*/ f33 1 f41"/>
                <a:gd name="f80" fmla="*/ f35 1 f41"/>
                <a:gd name="f81" fmla="*/ f60 1 f40"/>
                <a:gd name="f82" fmla="*/ f61 1 f41"/>
                <a:gd name="f83" fmla="*/ f62 1 f40"/>
                <a:gd name="f84" fmla="*/ f63 1 f41"/>
                <a:gd name="f85" fmla="*/ f64 1 f41"/>
                <a:gd name="f86" fmla="*/ f65 1 f40"/>
                <a:gd name="f87" fmla="*/ f66 1 f41"/>
                <a:gd name="f88" fmla="*/ f67 1 f40"/>
                <a:gd name="f89" fmla="*/ f68 1 f40"/>
                <a:gd name="f90" fmla="*/ f69 1 f40"/>
                <a:gd name="f91" fmla="*/ f70 1 f41"/>
                <a:gd name="f92" fmla="*/ f71 1 f40"/>
                <a:gd name="f93" fmla="*/ f72 1 f41"/>
                <a:gd name="f94" fmla="*/ f73 1 f40"/>
                <a:gd name="f95" fmla="*/ f74 1 f41"/>
                <a:gd name="f96" fmla="*/ f75 1 f40"/>
                <a:gd name="f97" fmla="*/ f76 1 f41"/>
                <a:gd name="f98" fmla="*/ f77 f31 1"/>
                <a:gd name="f99" fmla="*/ f78 f31 1"/>
                <a:gd name="f100" fmla="*/ f80 f32 1"/>
                <a:gd name="f101" fmla="*/ f79 f32 1"/>
                <a:gd name="f102" fmla="*/ f81 f31 1"/>
                <a:gd name="f103" fmla="*/ f82 f32 1"/>
                <a:gd name="f104" fmla="*/ f83 f31 1"/>
                <a:gd name="f105" fmla="*/ f84 f32 1"/>
                <a:gd name="f106" fmla="*/ f85 f32 1"/>
                <a:gd name="f107" fmla="*/ f86 f31 1"/>
                <a:gd name="f108" fmla="*/ f87 f32 1"/>
                <a:gd name="f109" fmla="*/ f88 f31 1"/>
                <a:gd name="f110" fmla="*/ f89 f31 1"/>
                <a:gd name="f111" fmla="*/ f90 f31 1"/>
                <a:gd name="f112" fmla="*/ f91 f32 1"/>
                <a:gd name="f113" fmla="*/ f92 f31 1"/>
                <a:gd name="f114" fmla="*/ f93 f32 1"/>
                <a:gd name="f115" fmla="*/ f94 f31 1"/>
                <a:gd name="f116" fmla="*/ f95 f32 1"/>
                <a:gd name="f117" fmla="*/ f96 f31 1"/>
                <a:gd name="f118" fmla="*/ f97 f32 1"/>
              </a:gdLst>
              <a:ahLst/>
              <a:cxnLst>
                <a:cxn ang="3cd4">
                  <a:pos x="hc" y="t"/>
                </a:cxn>
                <a:cxn ang="0">
                  <a:pos x="r" y="vc"/>
                </a:cxn>
                <a:cxn ang="cd4">
                  <a:pos x="hc" y="b"/>
                </a:cxn>
                <a:cxn ang="cd2">
                  <a:pos x="l" y="vc"/>
                </a:cxn>
                <a:cxn ang="f59">
                  <a:pos x="f102" y="f103"/>
                </a:cxn>
                <a:cxn ang="f59">
                  <a:pos x="f102" y="f103"/>
                </a:cxn>
                <a:cxn ang="f59">
                  <a:pos x="f102" y="f103"/>
                </a:cxn>
                <a:cxn ang="f59">
                  <a:pos x="f104" y="f105"/>
                </a:cxn>
                <a:cxn ang="f59">
                  <a:pos x="f104" y="f106"/>
                </a:cxn>
                <a:cxn ang="f59">
                  <a:pos x="f104" y="f106"/>
                </a:cxn>
                <a:cxn ang="f59">
                  <a:pos x="f107" y="f108"/>
                </a:cxn>
                <a:cxn ang="f59">
                  <a:pos x="f109" y="f106"/>
                </a:cxn>
                <a:cxn ang="f59">
                  <a:pos x="f110" y="f103"/>
                </a:cxn>
                <a:cxn ang="f59">
                  <a:pos x="f111" y="f112"/>
                </a:cxn>
                <a:cxn ang="f59">
                  <a:pos x="f113" y="f114"/>
                </a:cxn>
                <a:cxn ang="f59">
                  <a:pos x="f115" y="f116"/>
                </a:cxn>
                <a:cxn ang="f59">
                  <a:pos x="f117" y="f118"/>
                </a:cxn>
                <a:cxn ang="f59">
                  <a:pos x="f102" y="f103"/>
                </a:cxn>
              </a:cxnLst>
              <a:rect l="f98" t="f101" r="f99" b="f100"/>
              <a:pathLst>
                <a:path w="23260" h="15670">
                  <a:moveTo>
                    <a:pt x="f8" y="f9"/>
                  </a:moveTo>
                  <a:lnTo>
                    <a:pt x="f8" y="f9"/>
                  </a:lnTo>
                  <a:lnTo>
                    <a:pt x="f8" y="f9"/>
                  </a:lnTo>
                  <a:lnTo>
                    <a:pt x="f10" y="f11"/>
                  </a:lnTo>
                  <a:lnTo>
                    <a:pt x="f10" y="f12"/>
                  </a:lnTo>
                  <a:lnTo>
                    <a:pt x="f10" y="f12"/>
                  </a:lnTo>
                  <a:lnTo>
                    <a:pt x="f13" y="f14"/>
                  </a:lnTo>
                  <a:lnTo>
                    <a:pt x="f15" y="f12"/>
                  </a:lnTo>
                  <a:lnTo>
                    <a:pt x="f16" y="f9"/>
                  </a:lnTo>
                  <a:cubicBezTo>
                    <a:pt x="f17" y="f18"/>
                    <a:pt x="f19" y="f20"/>
                    <a:pt x="f17" y="f21"/>
                  </a:cubicBezTo>
                  <a:cubicBezTo>
                    <a:pt x="f22" y="f23"/>
                    <a:pt x="f24" y="f25"/>
                    <a:pt x="f26" y="f23"/>
                  </a:cubicBezTo>
                  <a:lnTo>
                    <a:pt x="f5" y="f27"/>
                  </a:lnTo>
                  <a:lnTo>
                    <a:pt x="f28" y="f18"/>
                  </a:lnTo>
                  <a:cubicBezTo>
                    <a:pt x="f29" y="f18"/>
                    <a:pt x="f8"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87">
              <a:extLst>
                <a:ext uri="{FF2B5EF4-FFF2-40B4-BE49-F238E27FC236}">
                  <a16:creationId xmlns:a16="http://schemas.microsoft.com/office/drawing/2014/main" id="{2E8089BC-6C05-4A7A-2DDA-53A887561141}"/>
                </a:ext>
              </a:extLst>
            </p:cNvPr>
            <p:cNvSpPr/>
            <p:nvPr/>
          </p:nvSpPr>
          <p:spPr>
            <a:xfrm>
              <a:off x="10103132" y="3226661"/>
              <a:ext cx="972528" cy="432474"/>
            </a:xfrm>
            <a:custGeom>
              <a:avLst/>
              <a:gdLst>
                <a:gd name="f0" fmla="val 10800000"/>
                <a:gd name="f1" fmla="val 5400000"/>
                <a:gd name="f2" fmla="val 180"/>
                <a:gd name="f3" fmla="val w"/>
                <a:gd name="f4" fmla="val h"/>
                <a:gd name="f5" fmla="val 0"/>
                <a:gd name="f6" fmla="val 972524"/>
                <a:gd name="f7" fmla="val 432478"/>
                <a:gd name="f8" fmla="val 1265"/>
                <a:gd name="f9" fmla="val 972525"/>
                <a:gd name="f10" fmla="val 8852"/>
                <a:gd name="f11" fmla="val 971260"/>
                <a:gd name="f12" fmla="val 3794"/>
                <a:gd name="f13" fmla="val 423626"/>
                <a:gd name="f14" fmla="val 428685"/>
                <a:gd name="f15" fmla="+- 0 0 -90"/>
                <a:gd name="f16" fmla="*/ f3 1 972524"/>
                <a:gd name="f17" fmla="*/ f4 1 432478"/>
                <a:gd name="f18" fmla="val f5"/>
                <a:gd name="f19" fmla="val f6"/>
                <a:gd name="f20" fmla="val f7"/>
                <a:gd name="f21" fmla="*/ f15 f0 1"/>
                <a:gd name="f22" fmla="+- f20 0 f18"/>
                <a:gd name="f23" fmla="+- f19 0 f18"/>
                <a:gd name="f24" fmla="*/ f21 1 f2"/>
                <a:gd name="f25" fmla="*/ f23 1 972524"/>
                <a:gd name="f26" fmla="*/ f22 1 432478"/>
                <a:gd name="f27" fmla="*/ 1265 f23 1"/>
                <a:gd name="f28" fmla="*/ 432478 f22 1"/>
                <a:gd name="f29" fmla="*/ 972525 f23 1"/>
                <a:gd name="f30" fmla="*/ 8852 f22 1"/>
                <a:gd name="f31" fmla="*/ 971260 f23 1"/>
                <a:gd name="f32" fmla="*/ 3794 f22 1"/>
                <a:gd name="f33" fmla="*/ 0 f22 1"/>
                <a:gd name="f34" fmla="*/ 0 f23 1"/>
                <a:gd name="f35" fmla="*/ 423626 f22 1"/>
                <a:gd name="f36" fmla="*/ 428685 f22 1"/>
                <a:gd name="f37" fmla="+- f24 0 f1"/>
                <a:gd name="f38" fmla="*/ f27 1 972524"/>
                <a:gd name="f39" fmla="*/ f28 1 432478"/>
                <a:gd name="f40" fmla="*/ f29 1 972524"/>
                <a:gd name="f41" fmla="*/ f30 1 432478"/>
                <a:gd name="f42" fmla="*/ f31 1 972524"/>
                <a:gd name="f43" fmla="*/ f32 1 432478"/>
                <a:gd name="f44" fmla="*/ f33 1 432478"/>
                <a:gd name="f45" fmla="*/ f34 1 972524"/>
                <a:gd name="f46" fmla="*/ f35 1 432478"/>
                <a:gd name="f47" fmla="*/ f36 1 43247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6"/>
                <a:gd name="f59" fmla="*/ f45 1 f25"/>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7 1"/>
                <a:gd name="f73" fmla="*/ f59 f16 1"/>
                <a:gd name="f74" fmla="*/ f60 f17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2"/>
                </a:cxn>
                <a:cxn ang="f37">
                  <a:pos x="f73" y="f74"/>
                </a:cxn>
                <a:cxn ang="f37">
                  <a:pos x="f66" y="f75"/>
                </a:cxn>
              </a:cxnLst>
              <a:rect l="f62" t="f65" r="f63" b="f64"/>
              <a:pathLst>
                <a:path w="972524" h="432478">
                  <a:moveTo>
                    <a:pt x="f8" y="f7"/>
                  </a:moveTo>
                  <a:lnTo>
                    <a:pt x="f9" y="f10"/>
                  </a:lnTo>
                  <a:lnTo>
                    <a:pt x="f11" y="f12"/>
                  </a:lnTo>
                  <a:lnTo>
                    <a:pt x="f11" y="f5"/>
                  </a:lnTo>
                  <a:lnTo>
                    <a:pt x="f5" y="f13"/>
                  </a:lnTo>
                  <a:lnTo>
                    <a:pt x="f8"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88">
              <a:extLst>
                <a:ext uri="{FF2B5EF4-FFF2-40B4-BE49-F238E27FC236}">
                  <a16:creationId xmlns:a16="http://schemas.microsoft.com/office/drawing/2014/main" id="{5CE1FDE8-6FE1-B644-5250-026FD5C3A874}"/>
                </a:ext>
              </a:extLst>
            </p:cNvPr>
            <p:cNvSpPr/>
            <p:nvPr/>
          </p:nvSpPr>
          <p:spPr>
            <a:xfrm>
              <a:off x="10582442" y="4120707"/>
              <a:ext cx="141640" cy="724588"/>
            </a:xfrm>
            <a:custGeom>
              <a:avLst/>
              <a:gdLst>
                <a:gd name="f0" fmla="val 10800000"/>
                <a:gd name="f1" fmla="val 5400000"/>
                <a:gd name="f2" fmla="val 180"/>
                <a:gd name="f3" fmla="val w"/>
                <a:gd name="f4" fmla="val h"/>
                <a:gd name="f5" fmla="val 0"/>
                <a:gd name="f6" fmla="val 141642"/>
                <a:gd name="f7" fmla="val 724590"/>
                <a:gd name="f8" fmla="val 137848"/>
                <a:gd name="f9" fmla="val 724591"/>
                <a:gd name="f10" fmla="val 723326"/>
                <a:gd name="f11" fmla="val 10117"/>
                <a:gd name="f12" fmla="val 3794"/>
                <a:gd name="f13" fmla="val 8853"/>
                <a:gd name="f14" fmla="val 1265"/>
                <a:gd name="f15" fmla="val 2529"/>
                <a:gd name="f16" fmla="val 7588"/>
                <a:gd name="f17" fmla="val 6323"/>
                <a:gd name="f18" fmla="val 5059"/>
                <a:gd name="f19" fmla="val 5058"/>
                <a:gd name="f20" fmla="val 131525"/>
                <a:gd name="f21" fmla="val 722062"/>
                <a:gd name="f22" fmla="+- 0 0 -90"/>
                <a:gd name="f23" fmla="*/ f3 1 141642"/>
                <a:gd name="f24" fmla="*/ f4 1 724590"/>
                <a:gd name="f25" fmla="val f5"/>
                <a:gd name="f26" fmla="val f6"/>
                <a:gd name="f27" fmla="val f7"/>
                <a:gd name="f28" fmla="*/ f22 f0 1"/>
                <a:gd name="f29" fmla="+- f27 0 f25"/>
                <a:gd name="f30" fmla="+- f26 0 f25"/>
                <a:gd name="f31" fmla="*/ f28 1 f2"/>
                <a:gd name="f32" fmla="*/ f30 1 141642"/>
                <a:gd name="f33" fmla="*/ f29 1 724590"/>
                <a:gd name="f34" fmla="*/ 137848 f30 1"/>
                <a:gd name="f35" fmla="*/ 724591 f29 1"/>
                <a:gd name="f36" fmla="*/ 141642 f30 1"/>
                <a:gd name="f37" fmla="*/ 723326 f29 1"/>
                <a:gd name="f38" fmla="*/ 10117 f30 1"/>
                <a:gd name="f39" fmla="*/ 3794 f29 1"/>
                <a:gd name="f40" fmla="*/ 8853 f30 1"/>
                <a:gd name="f41" fmla="*/ 0 f29 1"/>
                <a:gd name="f42" fmla="*/ 2529 f30 1"/>
                <a:gd name="f43" fmla="*/ 6323 f29 1"/>
                <a:gd name="f44" fmla="*/ 0 f30 1"/>
                <a:gd name="f45" fmla="*/ 5058 f29 1"/>
                <a:gd name="f46" fmla="*/ 131525 f30 1"/>
                <a:gd name="f47" fmla="*/ 722062 f29 1"/>
                <a:gd name="f48" fmla="+- f31 0 f1"/>
                <a:gd name="f49" fmla="*/ f34 1 141642"/>
                <a:gd name="f50" fmla="*/ f35 1 724590"/>
                <a:gd name="f51" fmla="*/ f36 1 141642"/>
                <a:gd name="f52" fmla="*/ f37 1 724590"/>
                <a:gd name="f53" fmla="*/ f38 1 141642"/>
                <a:gd name="f54" fmla="*/ f39 1 724590"/>
                <a:gd name="f55" fmla="*/ f40 1 141642"/>
                <a:gd name="f56" fmla="*/ f41 1 724590"/>
                <a:gd name="f57" fmla="*/ f42 1 141642"/>
                <a:gd name="f58" fmla="*/ f43 1 724590"/>
                <a:gd name="f59" fmla="*/ f44 1 141642"/>
                <a:gd name="f60" fmla="*/ f45 1 724590"/>
                <a:gd name="f61" fmla="*/ f46 1 141642"/>
                <a:gd name="f62" fmla="*/ f47 1 724590"/>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1" y="f92"/>
                </a:cxn>
                <a:cxn ang="f48">
                  <a:pos x="f91" y="f90"/>
                </a:cxn>
                <a:cxn ang="f48">
                  <a:pos x="f93" y="f94"/>
                </a:cxn>
                <a:cxn ang="f48">
                  <a:pos x="f93" y="f94"/>
                </a:cxn>
                <a:cxn ang="f48">
                  <a:pos x="f95" y="f96"/>
                </a:cxn>
                <a:cxn ang="f48">
                  <a:pos x="f97" y="f98"/>
                </a:cxn>
                <a:cxn ang="f48">
                  <a:pos x="f85" y="f86"/>
                </a:cxn>
              </a:cxnLst>
              <a:rect l="f81" t="f84" r="f82" b="f83"/>
              <a:pathLst>
                <a:path w="141642" h="724590">
                  <a:moveTo>
                    <a:pt x="f8" y="f9"/>
                  </a:moveTo>
                  <a:lnTo>
                    <a:pt x="f6" y="f10"/>
                  </a:lnTo>
                  <a:lnTo>
                    <a:pt x="f11" y="f12"/>
                  </a:lnTo>
                  <a:lnTo>
                    <a:pt x="f13" y="f5"/>
                  </a:lnTo>
                  <a:lnTo>
                    <a:pt x="f13" y="f5"/>
                  </a:lnTo>
                  <a:cubicBezTo>
                    <a:pt x="f13" y="f14"/>
                    <a:pt x="f13" y="f15"/>
                    <a:pt x="f13" y="f12"/>
                  </a:cubicBezTo>
                  <a:cubicBezTo>
                    <a:pt x="f16" y="f17"/>
                    <a:pt x="f18" y="f17"/>
                    <a:pt x="f15" y="f17"/>
                  </a:cubicBezTo>
                  <a:cubicBezTo>
                    <a:pt x="f15" y="f17"/>
                    <a:pt x="f15" y="f17"/>
                    <a:pt x="f15" y="f17"/>
                  </a:cubicBezTo>
                  <a:lnTo>
                    <a:pt x="f5" y="f19"/>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89">
              <a:extLst>
                <a:ext uri="{FF2B5EF4-FFF2-40B4-BE49-F238E27FC236}">
                  <a16:creationId xmlns:a16="http://schemas.microsoft.com/office/drawing/2014/main" id="{2B195501-EC79-A23F-2639-5DD005557D89}"/>
                </a:ext>
              </a:extLst>
            </p:cNvPr>
            <p:cNvSpPr/>
            <p:nvPr/>
          </p:nvSpPr>
          <p:spPr>
            <a:xfrm>
              <a:off x="9817318" y="5182938"/>
              <a:ext cx="31619" cy="104954"/>
            </a:xfrm>
            <a:custGeom>
              <a:avLst/>
              <a:gdLst>
                <a:gd name="f0" fmla="val 10800000"/>
                <a:gd name="f1" fmla="val 5400000"/>
                <a:gd name="f2" fmla="val 180"/>
                <a:gd name="f3" fmla="val w"/>
                <a:gd name="f4" fmla="val h"/>
                <a:gd name="f5" fmla="val 0"/>
                <a:gd name="f6" fmla="val 31616"/>
                <a:gd name="f7" fmla="val 104958"/>
                <a:gd name="f8" fmla="val 31617"/>
                <a:gd name="f9" fmla="val 101164"/>
                <a:gd name="f10" fmla="val 11382"/>
                <a:gd name="f11" fmla="val 11381"/>
                <a:gd name="f12" fmla="val 8853"/>
                <a:gd name="f13" fmla="val 2529"/>
                <a:gd name="f14" fmla="val 7588"/>
                <a:gd name="f15" fmla="val 5058"/>
                <a:gd name="f16" fmla="val 5059"/>
                <a:gd name="f17" fmla="val 3794"/>
                <a:gd name="f18" fmla="val 1265"/>
                <a:gd name="f19" fmla="val 22764"/>
                <a:gd name="f20" fmla="val 26558"/>
                <a:gd name="f21" fmla="val 103694"/>
                <a:gd name="f22" fmla="+- 0 0 -90"/>
                <a:gd name="f23" fmla="*/ f3 1 31616"/>
                <a:gd name="f24" fmla="*/ f4 1 104958"/>
                <a:gd name="f25" fmla="val f5"/>
                <a:gd name="f26" fmla="val f6"/>
                <a:gd name="f27" fmla="val f7"/>
                <a:gd name="f28" fmla="*/ f22 f0 1"/>
                <a:gd name="f29" fmla="+- f27 0 f25"/>
                <a:gd name="f30" fmla="+- f26 0 f25"/>
                <a:gd name="f31" fmla="*/ f28 1 f2"/>
                <a:gd name="f32" fmla="*/ f30 1 31616"/>
                <a:gd name="f33" fmla="*/ f29 1 104958"/>
                <a:gd name="f34" fmla="*/ 31617 f30 1"/>
                <a:gd name="f35" fmla="*/ 101164 f29 1"/>
                <a:gd name="f36" fmla="*/ 11382 f30 1"/>
                <a:gd name="f37" fmla="*/ 11381 f29 1"/>
                <a:gd name="f38" fmla="*/ 8853 f30 1"/>
                <a:gd name="f39" fmla="*/ 0 f29 1"/>
                <a:gd name="f40" fmla="*/ 5059 f30 1"/>
                <a:gd name="f41" fmla="*/ 5058 f29 1"/>
                <a:gd name="f42" fmla="*/ 0 f30 1"/>
                <a:gd name="f43" fmla="*/ 1265 f29 1"/>
                <a:gd name="f44" fmla="*/ 22764 f30 1"/>
                <a:gd name="f45" fmla="*/ 104958 f29 1"/>
                <a:gd name="f46" fmla="*/ 26558 f30 1"/>
                <a:gd name="f47" fmla="*/ 103694 f29 1"/>
                <a:gd name="f48" fmla="+- f31 0 f1"/>
                <a:gd name="f49" fmla="*/ f34 1 31616"/>
                <a:gd name="f50" fmla="*/ f35 1 104958"/>
                <a:gd name="f51" fmla="*/ f36 1 31616"/>
                <a:gd name="f52" fmla="*/ f37 1 104958"/>
                <a:gd name="f53" fmla="*/ f38 1 31616"/>
                <a:gd name="f54" fmla="*/ f39 1 104958"/>
                <a:gd name="f55" fmla="*/ f40 1 31616"/>
                <a:gd name="f56" fmla="*/ f41 1 104958"/>
                <a:gd name="f57" fmla="*/ f42 1 31616"/>
                <a:gd name="f58" fmla="*/ f43 1 104958"/>
                <a:gd name="f59" fmla="*/ f44 1 31616"/>
                <a:gd name="f60" fmla="*/ f45 1 104958"/>
                <a:gd name="f61" fmla="*/ f46 1 31616"/>
                <a:gd name="f62" fmla="*/ f47 1 104958"/>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9" y="f90"/>
                </a:cxn>
                <a:cxn ang="f48">
                  <a:pos x="f91" y="f92"/>
                </a:cxn>
                <a:cxn ang="f48">
                  <a:pos x="f91" y="f92"/>
                </a:cxn>
                <a:cxn ang="f48">
                  <a:pos x="f93" y="f94"/>
                </a:cxn>
                <a:cxn ang="f48">
                  <a:pos x="f93" y="f94"/>
                </a:cxn>
                <a:cxn ang="f48">
                  <a:pos x="f95" y="f96"/>
                </a:cxn>
                <a:cxn ang="f48">
                  <a:pos x="f97" y="f98"/>
                </a:cxn>
                <a:cxn ang="f48">
                  <a:pos x="f85" y="f86"/>
                </a:cxn>
              </a:cxnLst>
              <a:rect l="f81" t="f84" r="f82" b="f83"/>
              <a:pathLst>
                <a:path w="31616" h="104958">
                  <a:moveTo>
                    <a:pt x="f8" y="f9"/>
                  </a:moveTo>
                  <a:lnTo>
                    <a:pt x="f10" y="f11"/>
                  </a:lnTo>
                  <a:lnTo>
                    <a:pt x="f12" y="f5"/>
                  </a:lnTo>
                  <a:cubicBezTo>
                    <a:pt x="f12" y="f13"/>
                    <a:pt x="f14" y="f15"/>
                    <a:pt x="f16" y="f15"/>
                  </a:cubicBezTo>
                  <a:cubicBezTo>
                    <a:pt x="f16" y="f15"/>
                    <a:pt x="f16" y="f15"/>
                    <a:pt x="f16" y="f15"/>
                  </a:cubicBezTo>
                  <a:cubicBezTo>
                    <a:pt x="f13" y="f15"/>
                    <a:pt x="f5" y="f17"/>
                    <a:pt x="f5" y="f18"/>
                  </a:cubicBezTo>
                  <a:cubicBezTo>
                    <a:pt x="f5" y="f18"/>
                    <a:pt x="f5" y="f18"/>
                    <a:pt x="f5" y="f18"/>
                  </a:cubicBezTo>
                  <a:lnTo>
                    <a:pt x="f19" y="f7"/>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90">
              <a:extLst>
                <a:ext uri="{FF2B5EF4-FFF2-40B4-BE49-F238E27FC236}">
                  <a16:creationId xmlns:a16="http://schemas.microsoft.com/office/drawing/2014/main" id="{2F9C530A-7A40-AE1F-7A8F-BBC054DF380E}"/>
                </a:ext>
              </a:extLst>
            </p:cNvPr>
            <p:cNvSpPr/>
            <p:nvPr/>
          </p:nvSpPr>
          <p:spPr>
            <a:xfrm>
              <a:off x="11184419" y="5100733"/>
              <a:ext cx="74615" cy="395807"/>
            </a:xfrm>
            <a:custGeom>
              <a:avLst/>
              <a:gdLst>
                <a:gd name="f0" fmla="val 10800000"/>
                <a:gd name="f1" fmla="val 5400000"/>
                <a:gd name="f2" fmla="val 180"/>
                <a:gd name="f3" fmla="val w"/>
                <a:gd name="f4" fmla="val h"/>
                <a:gd name="f5" fmla="val 0"/>
                <a:gd name="f6" fmla="val 74615"/>
                <a:gd name="f7" fmla="val 395806"/>
                <a:gd name="f8" fmla="val 11382"/>
                <a:gd name="f9" fmla="val 10117"/>
                <a:gd name="f10" fmla="val 3794"/>
                <a:gd name="f11" fmla="val 8853"/>
                <a:gd name="f12" fmla="val 5058"/>
                <a:gd name="f13" fmla="val 65763"/>
                <a:gd name="f14" fmla="val 68292"/>
                <a:gd name="f15" fmla="val 394542"/>
                <a:gd name="f16" fmla="val 390748"/>
                <a:gd name="f17" fmla="+- 0 0 -90"/>
                <a:gd name="f18" fmla="*/ f3 1 74615"/>
                <a:gd name="f19" fmla="*/ f4 1 395806"/>
                <a:gd name="f20" fmla="val f5"/>
                <a:gd name="f21" fmla="val f6"/>
                <a:gd name="f22" fmla="val f7"/>
                <a:gd name="f23" fmla="*/ f17 f0 1"/>
                <a:gd name="f24" fmla="+- f22 0 f20"/>
                <a:gd name="f25" fmla="+- f21 0 f20"/>
                <a:gd name="f26" fmla="*/ f23 1 f2"/>
                <a:gd name="f27" fmla="*/ f25 1 74615"/>
                <a:gd name="f28" fmla="*/ f24 1 395806"/>
                <a:gd name="f29" fmla="*/ 11382 f25 1"/>
                <a:gd name="f30" fmla="*/ 10117 f24 1"/>
                <a:gd name="f31" fmla="*/ 10117 f25 1"/>
                <a:gd name="f32" fmla="*/ 3794 f24 1"/>
                <a:gd name="f33" fmla="*/ 8853 f25 1"/>
                <a:gd name="f34" fmla="*/ 0 f24 1"/>
                <a:gd name="f35" fmla="*/ 0 f25 1"/>
                <a:gd name="f36" fmla="*/ 5058 f24 1"/>
                <a:gd name="f37" fmla="*/ 65763 f25 1"/>
                <a:gd name="f38" fmla="*/ 395806 f24 1"/>
                <a:gd name="f39" fmla="*/ 68292 f25 1"/>
                <a:gd name="f40" fmla="*/ 394542 f24 1"/>
                <a:gd name="f41" fmla="*/ 74615 f25 1"/>
                <a:gd name="f42" fmla="*/ 390748 f24 1"/>
                <a:gd name="f43" fmla="+- f26 0 f1"/>
                <a:gd name="f44" fmla="*/ f29 1 74615"/>
                <a:gd name="f45" fmla="*/ f30 1 395806"/>
                <a:gd name="f46" fmla="*/ f31 1 74615"/>
                <a:gd name="f47" fmla="*/ f32 1 395806"/>
                <a:gd name="f48" fmla="*/ f33 1 74615"/>
                <a:gd name="f49" fmla="*/ f34 1 395806"/>
                <a:gd name="f50" fmla="*/ f35 1 74615"/>
                <a:gd name="f51" fmla="*/ f36 1 395806"/>
                <a:gd name="f52" fmla="*/ f37 1 74615"/>
                <a:gd name="f53" fmla="*/ f38 1 395806"/>
                <a:gd name="f54" fmla="*/ f39 1 74615"/>
                <a:gd name="f55" fmla="*/ f40 1 395806"/>
                <a:gd name="f56" fmla="*/ f41 1 74615"/>
                <a:gd name="f57" fmla="*/ f42 1 395806"/>
                <a:gd name="f58" fmla="*/ f20 1 f27"/>
                <a:gd name="f59" fmla="*/ f21 1 f27"/>
                <a:gd name="f60" fmla="*/ f20 1 f28"/>
                <a:gd name="f61" fmla="*/ f22 1 f28"/>
                <a:gd name="f62" fmla="*/ f44 1 f27"/>
                <a:gd name="f63" fmla="*/ f45 1 f28"/>
                <a:gd name="f64" fmla="*/ f46 1 f27"/>
                <a:gd name="f65" fmla="*/ f47 1 f28"/>
                <a:gd name="f66" fmla="*/ f48 1 f27"/>
                <a:gd name="f67" fmla="*/ f49 1 f28"/>
                <a:gd name="f68" fmla="*/ f50 1 f27"/>
                <a:gd name="f69" fmla="*/ f51 1 f28"/>
                <a:gd name="f70" fmla="*/ f52 1 f27"/>
                <a:gd name="f71" fmla="*/ f53 1 f28"/>
                <a:gd name="f72" fmla="*/ f54 1 f27"/>
                <a:gd name="f73" fmla="*/ f55 1 f28"/>
                <a:gd name="f74" fmla="*/ f56 1 f27"/>
                <a:gd name="f75" fmla="*/ f57 1 f28"/>
                <a:gd name="f76" fmla="*/ f58 f18 1"/>
                <a:gd name="f77" fmla="*/ f59 f18 1"/>
                <a:gd name="f78" fmla="*/ f61 f19 1"/>
                <a:gd name="f79" fmla="*/ f60 f19 1"/>
                <a:gd name="f80" fmla="*/ f62 f18 1"/>
                <a:gd name="f81" fmla="*/ f63 f19 1"/>
                <a:gd name="f82" fmla="*/ f64 f18 1"/>
                <a:gd name="f83" fmla="*/ f65 f19 1"/>
                <a:gd name="f84" fmla="*/ f66 f18 1"/>
                <a:gd name="f85" fmla="*/ f67 f19 1"/>
                <a:gd name="f86" fmla="*/ f68 f18 1"/>
                <a:gd name="f87" fmla="*/ f69 f19 1"/>
                <a:gd name="f88" fmla="*/ f70 f18 1"/>
                <a:gd name="f89" fmla="*/ f71 f19 1"/>
                <a:gd name="f90" fmla="*/ f72 f18 1"/>
                <a:gd name="f91" fmla="*/ f73 f19 1"/>
                <a:gd name="f92" fmla="*/ f74 f18 1"/>
                <a:gd name="f93" fmla="*/ f75 f19 1"/>
              </a:gdLst>
              <a:ahLst/>
              <a:cxnLst>
                <a:cxn ang="3cd4">
                  <a:pos x="hc" y="t"/>
                </a:cxn>
                <a:cxn ang="0">
                  <a:pos x="r" y="vc"/>
                </a:cxn>
                <a:cxn ang="cd4">
                  <a:pos x="hc" y="b"/>
                </a:cxn>
                <a:cxn ang="cd2">
                  <a:pos x="l" y="vc"/>
                </a:cxn>
                <a:cxn ang="f43">
                  <a:pos x="f80" y="f81"/>
                </a:cxn>
                <a:cxn ang="f43">
                  <a:pos x="f82" y="f83"/>
                </a:cxn>
                <a:cxn ang="f43">
                  <a:pos x="f84" y="f85"/>
                </a:cxn>
                <a:cxn ang="f43">
                  <a:pos x="f84" y="f85"/>
                </a:cxn>
                <a:cxn ang="f43">
                  <a:pos x="f86" y="f87"/>
                </a:cxn>
                <a:cxn ang="f43">
                  <a:pos x="f88" y="f89"/>
                </a:cxn>
                <a:cxn ang="f43">
                  <a:pos x="f90" y="f91"/>
                </a:cxn>
                <a:cxn ang="f43">
                  <a:pos x="f92" y="f93"/>
                </a:cxn>
                <a:cxn ang="f43">
                  <a:pos x="f80" y="f81"/>
                </a:cxn>
              </a:cxnLst>
              <a:rect l="f76" t="f79" r="f77" b="f78"/>
              <a:pathLst>
                <a:path w="74615" h="395806">
                  <a:moveTo>
                    <a:pt x="f8" y="f9"/>
                  </a:moveTo>
                  <a:lnTo>
                    <a:pt x="f9" y="f10"/>
                  </a:lnTo>
                  <a:lnTo>
                    <a:pt x="f11" y="f5"/>
                  </a:lnTo>
                  <a:cubicBezTo>
                    <a:pt x="f11" y="f5"/>
                    <a:pt x="f11" y="f5"/>
                    <a:pt x="f11" y="f5"/>
                  </a:cubicBezTo>
                  <a:lnTo>
                    <a:pt x="f5" y="f12"/>
                  </a:lnTo>
                  <a:lnTo>
                    <a:pt x="f13" y="f7"/>
                  </a:lnTo>
                  <a:lnTo>
                    <a:pt x="f14" y="f15"/>
                  </a:lnTo>
                  <a:lnTo>
                    <a:pt x="f6"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91">
              <a:extLst>
                <a:ext uri="{FF2B5EF4-FFF2-40B4-BE49-F238E27FC236}">
                  <a16:creationId xmlns:a16="http://schemas.microsoft.com/office/drawing/2014/main" id="{1C209D73-20E1-0854-59F7-C3471E77991F}"/>
                </a:ext>
              </a:extLst>
            </p:cNvPr>
            <p:cNvSpPr/>
            <p:nvPr/>
          </p:nvSpPr>
          <p:spPr>
            <a:xfrm>
              <a:off x="11449997" y="4137147"/>
              <a:ext cx="44266" cy="30348"/>
            </a:xfrm>
            <a:custGeom>
              <a:avLst/>
              <a:gdLst>
                <a:gd name="f0" fmla="val 10800000"/>
                <a:gd name="f1" fmla="val 5400000"/>
                <a:gd name="f2" fmla="val 180"/>
                <a:gd name="f3" fmla="val w"/>
                <a:gd name="f4" fmla="val h"/>
                <a:gd name="f5" fmla="val 0"/>
                <a:gd name="f6" fmla="val 44263"/>
                <a:gd name="f7" fmla="val 30349"/>
                <a:gd name="f8" fmla="val 1265"/>
                <a:gd name="f9" fmla="val 8852"/>
                <a:gd name="f10" fmla="val 3794"/>
                <a:gd name="f11" fmla="val 42999"/>
                <a:gd name="f12" fmla="val 21497"/>
                <a:gd name="f13" fmla="val 26555"/>
                <a:gd name="f14" fmla="+- 0 0 -90"/>
                <a:gd name="f15" fmla="*/ f3 1 44263"/>
                <a:gd name="f16" fmla="*/ f4 1 30349"/>
                <a:gd name="f17" fmla="val f5"/>
                <a:gd name="f18" fmla="val f6"/>
                <a:gd name="f19" fmla="val f7"/>
                <a:gd name="f20" fmla="*/ f14 f0 1"/>
                <a:gd name="f21" fmla="+- f19 0 f17"/>
                <a:gd name="f22" fmla="+- f18 0 f17"/>
                <a:gd name="f23" fmla="*/ f20 1 f2"/>
                <a:gd name="f24" fmla="*/ f22 1 44263"/>
                <a:gd name="f25" fmla="*/ f21 1 30349"/>
                <a:gd name="f26" fmla="*/ 1265 f22 1"/>
                <a:gd name="f27" fmla="*/ 30349 f21 1"/>
                <a:gd name="f28" fmla="*/ 44263 f22 1"/>
                <a:gd name="f29" fmla="*/ 8852 f21 1"/>
                <a:gd name="f30" fmla="*/ 3794 f21 1"/>
                <a:gd name="f31" fmla="*/ 42999 f22 1"/>
                <a:gd name="f32" fmla="*/ 0 f21 1"/>
                <a:gd name="f33" fmla="*/ 0 f22 1"/>
                <a:gd name="f34" fmla="*/ 21497 f21 1"/>
                <a:gd name="f35" fmla="*/ 26555 f21 1"/>
                <a:gd name="f36" fmla="+- f23 0 f1"/>
                <a:gd name="f37" fmla="*/ f26 1 44263"/>
                <a:gd name="f38" fmla="*/ f27 1 30349"/>
                <a:gd name="f39" fmla="*/ f28 1 44263"/>
                <a:gd name="f40" fmla="*/ f29 1 30349"/>
                <a:gd name="f41" fmla="*/ f30 1 30349"/>
                <a:gd name="f42" fmla="*/ f31 1 44263"/>
                <a:gd name="f43" fmla="*/ f32 1 30349"/>
                <a:gd name="f44" fmla="*/ f33 1 44263"/>
                <a:gd name="f45" fmla="*/ f34 1 30349"/>
                <a:gd name="f46" fmla="*/ f35 1 30349"/>
                <a:gd name="f47" fmla="*/ f17 1 f24"/>
                <a:gd name="f48" fmla="*/ f18 1 f24"/>
                <a:gd name="f49" fmla="*/ f17 1 f25"/>
                <a:gd name="f50" fmla="*/ f19 1 f25"/>
                <a:gd name="f51" fmla="*/ f37 1 f24"/>
                <a:gd name="f52" fmla="*/ f38 1 f25"/>
                <a:gd name="f53" fmla="*/ f39 1 f24"/>
                <a:gd name="f54" fmla="*/ f40 1 f25"/>
                <a:gd name="f55" fmla="*/ f41 1 f25"/>
                <a:gd name="f56" fmla="*/ f42 1 f24"/>
                <a:gd name="f57" fmla="*/ f43 1 f25"/>
                <a:gd name="f58" fmla="*/ f44 1 f24"/>
                <a:gd name="f59" fmla="*/ f45 1 f25"/>
                <a:gd name="f60" fmla="*/ f46 1 f25"/>
                <a:gd name="f61" fmla="*/ f47 f15 1"/>
                <a:gd name="f62" fmla="*/ f48 f15 1"/>
                <a:gd name="f63" fmla="*/ f50 f16 1"/>
                <a:gd name="f64" fmla="*/ f49 f16 1"/>
                <a:gd name="f65" fmla="*/ f51 f15 1"/>
                <a:gd name="f66" fmla="*/ f52 f16 1"/>
                <a:gd name="f67" fmla="*/ f53 f15 1"/>
                <a:gd name="f68" fmla="*/ f54 f16 1"/>
                <a:gd name="f69" fmla="*/ f55 f16 1"/>
                <a:gd name="f70" fmla="*/ f56 f15 1"/>
                <a:gd name="f71" fmla="*/ f57 f16 1"/>
                <a:gd name="f72" fmla="*/ f58 f15 1"/>
                <a:gd name="f73" fmla="*/ f59 f16 1"/>
                <a:gd name="f74" fmla="*/ f60 f16 1"/>
              </a:gdLst>
              <a:ahLst/>
              <a:cxnLst>
                <a:cxn ang="3cd4">
                  <a:pos x="hc" y="t"/>
                </a:cxn>
                <a:cxn ang="0">
                  <a:pos x="r" y="vc"/>
                </a:cxn>
                <a:cxn ang="cd4">
                  <a:pos x="hc" y="b"/>
                </a:cxn>
                <a:cxn ang="cd2">
                  <a:pos x="l" y="vc"/>
                </a:cxn>
                <a:cxn ang="f36">
                  <a:pos x="f65" y="f66"/>
                </a:cxn>
                <a:cxn ang="f36">
                  <a:pos x="f67" y="f68"/>
                </a:cxn>
                <a:cxn ang="f36">
                  <a:pos x="f67" y="f69"/>
                </a:cxn>
                <a:cxn ang="f36">
                  <a:pos x="f70" y="f71"/>
                </a:cxn>
                <a:cxn ang="f36">
                  <a:pos x="f72" y="f73"/>
                </a:cxn>
                <a:cxn ang="f36">
                  <a:pos x="f65" y="f74"/>
                </a:cxn>
              </a:cxnLst>
              <a:rect l="f61" t="f64" r="f62" b="f63"/>
              <a:pathLst>
                <a:path w="44263" h="30349">
                  <a:moveTo>
                    <a:pt x="f8" y="f7"/>
                  </a:moveTo>
                  <a:lnTo>
                    <a:pt x="f6" y="f9"/>
                  </a:lnTo>
                  <a:lnTo>
                    <a:pt x="f6" y="f10"/>
                  </a:lnTo>
                  <a:lnTo>
                    <a:pt x="f11" y="f5"/>
                  </a:lnTo>
                  <a:lnTo>
                    <a:pt x="f5" y="f12"/>
                  </a:lnTo>
                  <a:lnTo>
                    <a:pt x="f8"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92">
              <a:extLst>
                <a:ext uri="{FF2B5EF4-FFF2-40B4-BE49-F238E27FC236}">
                  <a16:creationId xmlns:a16="http://schemas.microsoft.com/office/drawing/2014/main" id="{8FF57393-6C57-854C-1C4A-2AA862224442}"/>
                </a:ext>
              </a:extLst>
            </p:cNvPr>
            <p:cNvSpPr/>
            <p:nvPr/>
          </p:nvSpPr>
          <p:spPr>
            <a:xfrm>
              <a:off x="11214768" y="4049895"/>
              <a:ext cx="12646" cy="950"/>
            </a:xfrm>
            <a:custGeom>
              <a:avLst/>
              <a:gdLst>
                <a:gd name="f0" fmla="val 10800000"/>
                <a:gd name="f1" fmla="val 5400000"/>
                <a:gd name="f2" fmla="val 180"/>
                <a:gd name="f3" fmla="val w"/>
                <a:gd name="f4" fmla="val h"/>
                <a:gd name="f5" fmla="val 0"/>
                <a:gd name="f6" fmla="val 12646"/>
                <a:gd name="f7" fmla="val 948"/>
                <a:gd name="f8" fmla="val 1265"/>
                <a:gd name="f9" fmla="+- 0 0 -90"/>
                <a:gd name="f10" fmla="*/ f3 1 12646"/>
                <a:gd name="f11" fmla="*/ f4 1 948"/>
                <a:gd name="f12" fmla="val f5"/>
                <a:gd name="f13" fmla="val f6"/>
                <a:gd name="f14" fmla="val f7"/>
                <a:gd name="f15" fmla="*/ f9 f0 1"/>
                <a:gd name="f16" fmla="+- f14 0 f12"/>
                <a:gd name="f17" fmla="+- f13 0 f12"/>
                <a:gd name="f18" fmla="*/ f15 1 f2"/>
                <a:gd name="f19" fmla="*/ f17 1 12646"/>
                <a:gd name="f20" fmla="*/ f16 1 948"/>
                <a:gd name="f21" fmla="*/ 0 f17 1"/>
                <a:gd name="f22" fmla="*/ 0 f16 1"/>
                <a:gd name="f23" fmla="+- f18 0 f1"/>
                <a:gd name="f24" fmla="*/ f21 1 12646"/>
                <a:gd name="f25" fmla="*/ f22 1 948"/>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948">
                  <a:moveTo>
                    <a:pt x="f5" y="f5"/>
                  </a:moveTo>
                  <a:lnTo>
                    <a:pt x="f5" y="f5"/>
                  </a:lnTo>
                  <a:lnTo>
                    <a:pt x="f5" y="f5"/>
                  </a:ln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93">
              <a:extLst>
                <a:ext uri="{FF2B5EF4-FFF2-40B4-BE49-F238E27FC236}">
                  <a16:creationId xmlns:a16="http://schemas.microsoft.com/office/drawing/2014/main" id="{F730B034-0FE2-BECE-7184-3F50B037DE55}"/>
                </a:ext>
              </a:extLst>
            </p:cNvPr>
            <p:cNvSpPr/>
            <p:nvPr/>
          </p:nvSpPr>
          <p:spPr>
            <a:xfrm>
              <a:off x="10984604" y="3931023"/>
              <a:ext cx="223845" cy="121395"/>
            </a:xfrm>
            <a:custGeom>
              <a:avLst/>
              <a:gdLst>
                <a:gd name="f0" fmla="val 10800000"/>
                <a:gd name="f1" fmla="val 5400000"/>
                <a:gd name="f2" fmla="val 180"/>
                <a:gd name="f3" fmla="val w"/>
                <a:gd name="f4" fmla="val h"/>
                <a:gd name="f5" fmla="val 0"/>
                <a:gd name="f6" fmla="val 223845"/>
                <a:gd name="f7" fmla="val 121397"/>
                <a:gd name="f8" fmla="val 2529"/>
                <a:gd name="f9" fmla="val 5058"/>
                <a:gd name="f10" fmla="val 3794"/>
                <a:gd name="f11" fmla="val 13910"/>
                <a:gd name="f12" fmla="val 222580"/>
                <a:gd name="f13" fmla="val 221316"/>
                <a:gd name="f14" fmla="val 120133"/>
                <a:gd name="f15" fmla="val 117604"/>
                <a:gd name="f16" fmla="val 220051"/>
                <a:gd name="f17" fmla="val 108752"/>
                <a:gd name="f18" fmla="val 1265"/>
                <a:gd name="f19" fmla="+- 0 0 -90"/>
                <a:gd name="f20" fmla="*/ f3 1 223845"/>
                <a:gd name="f21" fmla="*/ f4 1 121397"/>
                <a:gd name="f22" fmla="val f5"/>
                <a:gd name="f23" fmla="val f6"/>
                <a:gd name="f24" fmla="val f7"/>
                <a:gd name="f25" fmla="*/ f19 f0 1"/>
                <a:gd name="f26" fmla="+- f24 0 f22"/>
                <a:gd name="f27" fmla="+- f23 0 f22"/>
                <a:gd name="f28" fmla="*/ f25 1 f2"/>
                <a:gd name="f29" fmla="*/ f27 1 223845"/>
                <a:gd name="f30" fmla="*/ f26 1 121397"/>
                <a:gd name="f31" fmla="*/ 2529 f27 1"/>
                <a:gd name="f32" fmla="*/ 5058 f26 1"/>
                <a:gd name="f33" fmla="*/ 3794 f27 1"/>
                <a:gd name="f34" fmla="*/ 13910 f26 1"/>
                <a:gd name="f35" fmla="*/ 223845 f27 1"/>
                <a:gd name="f36" fmla="*/ 121397 f26 1"/>
                <a:gd name="f37" fmla="*/ 221316 f27 1"/>
                <a:gd name="f38" fmla="*/ 117604 f26 1"/>
                <a:gd name="f39" fmla="*/ 220051 f27 1"/>
                <a:gd name="f40" fmla="*/ 108752 f26 1"/>
                <a:gd name="f41" fmla="*/ 0 f27 1"/>
                <a:gd name="f42" fmla="*/ 0 f26 1"/>
                <a:gd name="f43" fmla="+- f28 0 f1"/>
                <a:gd name="f44" fmla="*/ f31 1 223845"/>
                <a:gd name="f45" fmla="*/ f32 1 121397"/>
                <a:gd name="f46" fmla="*/ f33 1 223845"/>
                <a:gd name="f47" fmla="*/ f34 1 121397"/>
                <a:gd name="f48" fmla="*/ f35 1 223845"/>
                <a:gd name="f49" fmla="*/ f36 1 121397"/>
                <a:gd name="f50" fmla="*/ f37 1 223845"/>
                <a:gd name="f51" fmla="*/ f38 1 121397"/>
                <a:gd name="f52" fmla="*/ f39 1 223845"/>
                <a:gd name="f53" fmla="*/ f40 1 121397"/>
                <a:gd name="f54" fmla="*/ f41 1 223845"/>
                <a:gd name="f55" fmla="*/ f42 1 121397"/>
                <a:gd name="f56" fmla="*/ f22 1 f29"/>
                <a:gd name="f57" fmla="*/ f23 1 f29"/>
                <a:gd name="f58" fmla="*/ f22 1 f30"/>
                <a:gd name="f59" fmla="*/ f24 1 f30"/>
                <a:gd name="f60" fmla="*/ f44 1 f29"/>
                <a:gd name="f61" fmla="*/ f45 1 f30"/>
                <a:gd name="f62" fmla="*/ f46 1 f29"/>
                <a:gd name="f63" fmla="*/ f47 1 f30"/>
                <a:gd name="f64" fmla="*/ f48 1 f29"/>
                <a:gd name="f65" fmla="*/ f49 1 f30"/>
                <a:gd name="f66" fmla="*/ f50 1 f29"/>
                <a:gd name="f67" fmla="*/ f51 1 f30"/>
                <a:gd name="f68" fmla="*/ f52 1 f29"/>
                <a:gd name="f69" fmla="*/ f53 1 f30"/>
                <a:gd name="f70" fmla="*/ f54 1 f29"/>
                <a:gd name="f71" fmla="*/ f55 1 f30"/>
                <a:gd name="f72" fmla="*/ f56 f20 1"/>
                <a:gd name="f73" fmla="*/ f57 f20 1"/>
                <a:gd name="f74" fmla="*/ f59 f21 1"/>
                <a:gd name="f75" fmla="*/ f58 f21 1"/>
                <a:gd name="f76" fmla="*/ f60 f20 1"/>
                <a:gd name="f77" fmla="*/ f61 f21 1"/>
                <a:gd name="f78" fmla="*/ f62 f20 1"/>
                <a:gd name="f79" fmla="*/ f63 f21 1"/>
                <a:gd name="f80" fmla="*/ f64 f20 1"/>
                <a:gd name="f81" fmla="*/ f65 f21 1"/>
                <a:gd name="f82" fmla="*/ f66 f20 1"/>
                <a:gd name="f83" fmla="*/ f67 f21 1"/>
                <a:gd name="f84" fmla="*/ f68 f20 1"/>
                <a:gd name="f85" fmla="*/ f69 f21 1"/>
                <a:gd name="f86" fmla="*/ f70 f20 1"/>
                <a:gd name="f87" fmla="*/ f71 f21 1"/>
              </a:gdLst>
              <a:ahLst/>
              <a:cxnLst>
                <a:cxn ang="3cd4">
                  <a:pos x="hc" y="t"/>
                </a:cxn>
                <a:cxn ang="0">
                  <a:pos x="r" y="vc"/>
                </a:cxn>
                <a:cxn ang="cd4">
                  <a:pos x="hc" y="b"/>
                </a:cxn>
                <a:cxn ang="cd2">
                  <a:pos x="l" y="vc"/>
                </a:cxn>
                <a:cxn ang="f43">
                  <a:pos x="f76" y="f77"/>
                </a:cxn>
                <a:cxn ang="f43">
                  <a:pos x="f78" y="f79"/>
                </a:cxn>
                <a:cxn ang="f43">
                  <a:pos x="f80" y="f81"/>
                </a:cxn>
                <a:cxn ang="f43">
                  <a:pos x="f80" y="f81"/>
                </a:cxn>
                <a:cxn ang="f43">
                  <a:pos x="f82" y="f83"/>
                </a:cxn>
                <a:cxn ang="f43">
                  <a:pos x="f84" y="f85"/>
                </a:cxn>
                <a:cxn ang="f43">
                  <a:pos x="f86" y="f87"/>
                </a:cxn>
                <a:cxn ang="f43">
                  <a:pos x="f86" y="f87"/>
                </a:cxn>
                <a:cxn ang="f43">
                  <a:pos x="f76" y="f77"/>
                </a:cxn>
              </a:cxnLst>
              <a:rect l="f72" t="f75" r="f73" b="f74"/>
              <a:pathLst>
                <a:path w="223845" h="121397">
                  <a:moveTo>
                    <a:pt x="f8" y="f9"/>
                  </a:moveTo>
                  <a:lnTo>
                    <a:pt x="f10" y="f11"/>
                  </a:lnTo>
                  <a:lnTo>
                    <a:pt x="f6" y="f7"/>
                  </a:lnTo>
                  <a:lnTo>
                    <a:pt x="f6" y="f7"/>
                  </a:lnTo>
                  <a:cubicBezTo>
                    <a:pt x="f12" y="f7"/>
                    <a:pt x="f13" y="f14"/>
                    <a:pt x="f13" y="f15"/>
                  </a:cubicBezTo>
                  <a:lnTo>
                    <a:pt x="f16" y="f17"/>
                  </a:lnTo>
                  <a:lnTo>
                    <a:pt x="f5" y="f5"/>
                  </a:lnTo>
                  <a:lnTo>
                    <a:pt x="f5" y="f5"/>
                  </a:lnTo>
                  <a:cubicBezTo>
                    <a:pt x="f18" y="f18"/>
                    <a:pt x="f18" y="f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94">
              <a:extLst>
                <a:ext uri="{FF2B5EF4-FFF2-40B4-BE49-F238E27FC236}">
                  <a16:creationId xmlns:a16="http://schemas.microsoft.com/office/drawing/2014/main" id="{FF93419E-9908-CA4C-8632-FB654F46BD72}"/>
                </a:ext>
              </a:extLst>
            </p:cNvPr>
            <p:cNvSpPr/>
            <p:nvPr/>
          </p:nvSpPr>
          <p:spPr>
            <a:xfrm>
              <a:off x="10982072" y="393228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95">
              <a:extLst>
                <a:ext uri="{FF2B5EF4-FFF2-40B4-BE49-F238E27FC236}">
                  <a16:creationId xmlns:a16="http://schemas.microsoft.com/office/drawing/2014/main" id="{C9DF3FC2-8AA3-94ED-DA2B-548E7BC24666}"/>
                </a:ext>
              </a:extLst>
            </p:cNvPr>
            <p:cNvSpPr/>
            <p:nvPr/>
          </p:nvSpPr>
          <p:spPr>
            <a:xfrm>
              <a:off x="10980810" y="393228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96">
              <a:extLst>
                <a:ext uri="{FF2B5EF4-FFF2-40B4-BE49-F238E27FC236}">
                  <a16:creationId xmlns:a16="http://schemas.microsoft.com/office/drawing/2014/main" id="{C7DBEA5C-92FC-93B3-3B13-558C9DFB771A}"/>
                </a:ext>
              </a:extLst>
            </p:cNvPr>
            <p:cNvSpPr/>
            <p:nvPr/>
          </p:nvSpPr>
          <p:spPr>
            <a:xfrm>
              <a:off x="10978277" y="3934251"/>
              <a:ext cx="12646" cy="557"/>
            </a:xfrm>
            <a:custGeom>
              <a:avLst/>
              <a:gdLst>
                <a:gd name="f0" fmla="val 10800000"/>
                <a:gd name="f1" fmla="val 5400000"/>
                <a:gd name="f2" fmla="val 180"/>
                <a:gd name="f3" fmla="val w"/>
                <a:gd name="f4" fmla="val h"/>
                <a:gd name="f5" fmla="val 0"/>
                <a:gd name="f6" fmla="val 12646"/>
                <a:gd name="f7" fmla="val 562"/>
                <a:gd name="f8" fmla="val -703"/>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562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562">
                  <a:moveTo>
                    <a:pt x="f5" y="f7"/>
                  </a:moveTo>
                  <a:lnTo>
                    <a:pt x="f5" y="f7"/>
                  </a:lnTo>
                  <a:cubicBezTo>
                    <a:pt x="f5" y="f7"/>
                    <a:pt x="f5" y="f8"/>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97">
              <a:extLst>
                <a:ext uri="{FF2B5EF4-FFF2-40B4-BE49-F238E27FC236}">
                  <a16:creationId xmlns:a16="http://schemas.microsoft.com/office/drawing/2014/main" id="{CE618115-E299-7021-8D14-7628C41A8544}"/>
                </a:ext>
              </a:extLst>
            </p:cNvPr>
            <p:cNvSpPr/>
            <p:nvPr/>
          </p:nvSpPr>
          <p:spPr>
            <a:xfrm>
              <a:off x="9743974" y="5338477"/>
              <a:ext cx="12646" cy="950"/>
            </a:xfrm>
            <a:custGeom>
              <a:avLst/>
              <a:gdLst>
                <a:gd name="f0" fmla="val 10800000"/>
                <a:gd name="f1" fmla="val 5400000"/>
                <a:gd name="f2" fmla="val 180"/>
                <a:gd name="f3" fmla="val w"/>
                <a:gd name="f4" fmla="val h"/>
                <a:gd name="f5" fmla="val 0"/>
                <a:gd name="f6" fmla="val 12646"/>
                <a:gd name="f7" fmla="val 948"/>
                <a:gd name="f8" fmla="val 1264"/>
                <a:gd name="f9" fmla="+- 0 0 -90"/>
                <a:gd name="f10" fmla="*/ f3 1 12646"/>
                <a:gd name="f11" fmla="*/ f4 1 948"/>
                <a:gd name="f12" fmla="val f5"/>
                <a:gd name="f13" fmla="val f6"/>
                <a:gd name="f14" fmla="val f7"/>
                <a:gd name="f15" fmla="*/ f9 f0 1"/>
                <a:gd name="f16" fmla="+- f14 0 f12"/>
                <a:gd name="f17" fmla="+- f13 0 f12"/>
                <a:gd name="f18" fmla="*/ f15 1 f2"/>
                <a:gd name="f19" fmla="*/ f17 1 12646"/>
                <a:gd name="f20" fmla="*/ f16 1 948"/>
                <a:gd name="f21" fmla="*/ 0 f17 1"/>
                <a:gd name="f22" fmla="*/ 0 f16 1"/>
                <a:gd name="f23" fmla="+- f18 0 f1"/>
                <a:gd name="f24" fmla="*/ f21 1 12646"/>
                <a:gd name="f25" fmla="*/ f22 1 948"/>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Lst>
              <a:rect l="f32" t="f35" r="f33" b="f34"/>
              <a:pathLst>
                <a:path w="12646" h="948">
                  <a:moveTo>
                    <a:pt x="f5" y="f5"/>
                  </a:moveTo>
                  <a:cubicBezTo>
                    <a:pt x="f5" y="f8"/>
                    <a:pt x="f5" y="f8"/>
                    <a:pt x="f5" y="f5"/>
                  </a:cubicBez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98">
              <a:extLst>
                <a:ext uri="{FF2B5EF4-FFF2-40B4-BE49-F238E27FC236}">
                  <a16:creationId xmlns:a16="http://schemas.microsoft.com/office/drawing/2014/main" id="{D5F0898F-238F-517C-B357-BE37991EE3C5}"/>
                </a:ext>
              </a:extLst>
            </p:cNvPr>
            <p:cNvSpPr/>
            <p:nvPr/>
          </p:nvSpPr>
          <p:spPr>
            <a:xfrm>
              <a:off x="9743974" y="533720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99">
              <a:extLst>
                <a:ext uri="{FF2B5EF4-FFF2-40B4-BE49-F238E27FC236}">
                  <a16:creationId xmlns:a16="http://schemas.microsoft.com/office/drawing/2014/main" id="{BD603A47-B112-9278-710B-BB082E6FEDA0}"/>
                </a:ext>
              </a:extLst>
            </p:cNvPr>
            <p:cNvSpPr/>
            <p:nvPr/>
          </p:nvSpPr>
          <p:spPr>
            <a:xfrm>
              <a:off x="9745236" y="533594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00">
              <a:extLst>
                <a:ext uri="{FF2B5EF4-FFF2-40B4-BE49-F238E27FC236}">
                  <a16:creationId xmlns:a16="http://schemas.microsoft.com/office/drawing/2014/main" id="{0804AB2D-FE85-78F9-3DF3-1F3134B5FAEF}"/>
                </a:ext>
              </a:extLst>
            </p:cNvPr>
            <p:cNvSpPr/>
            <p:nvPr/>
          </p:nvSpPr>
          <p:spPr>
            <a:xfrm>
              <a:off x="9743974" y="5343534"/>
              <a:ext cx="193496" cy="824487"/>
            </a:xfrm>
            <a:custGeom>
              <a:avLst/>
              <a:gdLst>
                <a:gd name="f0" fmla="val 10800000"/>
                <a:gd name="f1" fmla="val 5400000"/>
                <a:gd name="f2" fmla="val 180"/>
                <a:gd name="f3" fmla="val w"/>
                <a:gd name="f4" fmla="val h"/>
                <a:gd name="f5" fmla="val 0"/>
                <a:gd name="f6" fmla="val 193493"/>
                <a:gd name="f7" fmla="val 824490"/>
                <a:gd name="f8" fmla="val 185905"/>
                <a:gd name="f9" fmla="val 818168"/>
                <a:gd name="f10" fmla="val 187170"/>
                <a:gd name="f11" fmla="val 815639"/>
                <a:gd name="f12" fmla="val 189699"/>
                <a:gd name="f13" fmla="val 192229"/>
                <a:gd name="f14" fmla="val 816903"/>
                <a:gd name="f15" fmla="val 11382"/>
                <a:gd name="f16" fmla="val 7587"/>
                <a:gd name="f17" fmla="val 1265"/>
                <a:gd name="f18" fmla="val 823226"/>
                <a:gd name="f19" fmla="val 184641"/>
                <a:gd name="f20" fmla="val 821961"/>
                <a:gd name="f21" fmla="val 819432"/>
                <a:gd name="f22" fmla="+- 0 0 -90"/>
                <a:gd name="f23" fmla="*/ f3 1 193493"/>
                <a:gd name="f24" fmla="*/ f4 1 824490"/>
                <a:gd name="f25" fmla="val f5"/>
                <a:gd name="f26" fmla="val f6"/>
                <a:gd name="f27" fmla="val f7"/>
                <a:gd name="f28" fmla="*/ f22 f0 1"/>
                <a:gd name="f29" fmla="+- f27 0 f25"/>
                <a:gd name="f30" fmla="+- f26 0 f25"/>
                <a:gd name="f31" fmla="*/ f28 1 f2"/>
                <a:gd name="f32" fmla="*/ f30 1 193493"/>
                <a:gd name="f33" fmla="*/ f29 1 824490"/>
                <a:gd name="f34" fmla="*/ 185905 f30 1"/>
                <a:gd name="f35" fmla="*/ 818168 f29 1"/>
                <a:gd name="f36" fmla="*/ 192229 f30 1"/>
                <a:gd name="f37" fmla="*/ 816903 f29 1"/>
                <a:gd name="f38" fmla="*/ 193493 f30 1"/>
                <a:gd name="f39" fmla="*/ 11382 f30 1"/>
                <a:gd name="f40" fmla="*/ 7587 f29 1"/>
                <a:gd name="f41" fmla="*/ 1265 f30 1"/>
                <a:gd name="f42" fmla="*/ 1265 f29 1"/>
                <a:gd name="f43" fmla="*/ 0 f30 1"/>
                <a:gd name="f44" fmla="*/ 0 f29 1"/>
                <a:gd name="f45" fmla="*/ 823226 f29 1"/>
                <a:gd name="f46" fmla="*/ 824490 f29 1"/>
                <a:gd name="f47" fmla="+- f31 0 f1"/>
                <a:gd name="f48" fmla="*/ f34 1 193493"/>
                <a:gd name="f49" fmla="*/ f35 1 824490"/>
                <a:gd name="f50" fmla="*/ f36 1 193493"/>
                <a:gd name="f51" fmla="*/ f37 1 824490"/>
                <a:gd name="f52" fmla="*/ f38 1 193493"/>
                <a:gd name="f53" fmla="*/ f39 1 193493"/>
                <a:gd name="f54" fmla="*/ f40 1 824490"/>
                <a:gd name="f55" fmla="*/ f41 1 193493"/>
                <a:gd name="f56" fmla="*/ f42 1 824490"/>
                <a:gd name="f57" fmla="*/ f43 1 193493"/>
                <a:gd name="f58" fmla="*/ f44 1 824490"/>
                <a:gd name="f59" fmla="*/ f45 1 824490"/>
                <a:gd name="f60" fmla="*/ f46 1 824490"/>
                <a:gd name="f61" fmla="*/ f25 1 f32"/>
                <a:gd name="f62" fmla="*/ f26 1 f32"/>
                <a:gd name="f63" fmla="*/ f25 1 f33"/>
                <a:gd name="f64" fmla="*/ f27 1 f33"/>
                <a:gd name="f65" fmla="*/ f48 1 f32"/>
                <a:gd name="f66" fmla="*/ f49 1 f33"/>
                <a:gd name="f67" fmla="*/ f50 1 f32"/>
                <a:gd name="f68" fmla="*/ f51 1 f33"/>
                <a:gd name="f69" fmla="*/ f52 1 f32"/>
                <a:gd name="f70" fmla="*/ f53 1 f32"/>
                <a:gd name="f71" fmla="*/ f54 1 f33"/>
                <a:gd name="f72" fmla="*/ f55 1 f32"/>
                <a:gd name="f73" fmla="*/ f56 1 f33"/>
                <a:gd name="f74" fmla="*/ f57 1 f32"/>
                <a:gd name="f75" fmla="*/ f58 1 f33"/>
                <a:gd name="f76" fmla="*/ f59 1 f33"/>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3 1"/>
                <a:gd name="f88" fmla="*/ f71 f24 1"/>
                <a:gd name="f89" fmla="*/ f72 f23 1"/>
                <a:gd name="f90" fmla="*/ f73 f24 1"/>
                <a:gd name="f91" fmla="*/ f74 f23 1"/>
                <a:gd name="f92" fmla="*/ f75 f24 1"/>
                <a:gd name="f93" fmla="*/ f76 f24 1"/>
                <a:gd name="f94" fmla="*/ f77 f24 1"/>
              </a:gdLst>
              <a:ahLst/>
              <a:cxnLst>
                <a:cxn ang="3cd4">
                  <a:pos x="hc" y="t"/>
                </a:cxn>
                <a:cxn ang="0">
                  <a:pos x="r" y="vc"/>
                </a:cxn>
                <a:cxn ang="cd4">
                  <a:pos x="hc" y="b"/>
                </a:cxn>
                <a:cxn ang="cd2">
                  <a:pos x="l" y="vc"/>
                </a:cxn>
                <a:cxn ang="f47">
                  <a:pos x="f82" y="f83"/>
                </a:cxn>
                <a:cxn ang="f47">
                  <a:pos x="f84" y="f85"/>
                </a:cxn>
                <a:cxn ang="f47">
                  <a:pos x="f84" y="f85"/>
                </a:cxn>
                <a:cxn ang="f47">
                  <a:pos x="f86" y="f83"/>
                </a:cxn>
                <a:cxn ang="f47">
                  <a:pos x="f87" y="f88"/>
                </a:cxn>
                <a:cxn ang="f47">
                  <a:pos x="f89" y="f90"/>
                </a:cxn>
                <a:cxn ang="f47">
                  <a:pos x="f89" y="f90"/>
                </a:cxn>
                <a:cxn ang="f47">
                  <a:pos x="f91" y="f92"/>
                </a:cxn>
                <a:cxn ang="f47">
                  <a:pos x="f91" y="f92"/>
                </a:cxn>
                <a:cxn ang="f47">
                  <a:pos x="f91" y="f92"/>
                </a:cxn>
                <a:cxn ang="f47">
                  <a:pos x="f91" y="f92"/>
                </a:cxn>
                <a:cxn ang="f47">
                  <a:pos x="f91" y="f92"/>
                </a:cxn>
                <a:cxn ang="f47">
                  <a:pos x="f91" y="f92"/>
                </a:cxn>
                <a:cxn ang="f47">
                  <a:pos x="f82" y="f93"/>
                </a:cxn>
                <a:cxn ang="f47">
                  <a:pos x="f82" y="f94"/>
                </a:cxn>
                <a:cxn ang="f47">
                  <a:pos x="f82" y="f83"/>
                </a:cxn>
              </a:cxnLst>
              <a:rect l="f78" t="f81" r="f79" b="f80"/>
              <a:pathLst>
                <a:path w="193493" h="824490">
                  <a:moveTo>
                    <a:pt x="f8" y="f9"/>
                  </a:moveTo>
                  <a:cubicBezTo>
                    <a:pt x="f10" y="f11"/>
                    <a:pt x="f12" y="f11"/>
                    <a:pt x="f13" y="f14"/>
                  </a:cubicBezTo>
                  <a:cubicBezTo>
                    <a:pt x="f13" y="f14"/>
                    <a:pt x="f13" y="f14"/>
                    <a:pt x="f13" y="f14"/>
                  </a:cubicBezTo>
                  <a:lnTo>
                    <a:pt x="f6" y="f9"/>
                  </a:lnTo>
                  <a:lnTo>
                    <a:pt x="f15" y="f16"/>
                  </a:lnTo>
                  <a:lnTo>
                    <a:pt x="f17" y="f17"/>
                  </a:lnTo>
                  <a:lnTo>
                    <a:pt x="f17" y="f17"/>
                  </a:lnTo>
                  <a:lnTo>
                    <a:pt x="f5" y="f5"/>
                  </a:lnTo>
                  <a:lnTo>
                    <a:pt x="f5" y="f5"/>
                  </a:lnTo>
                  <a:lnTo>
                    <a:pt x="f5" y="f5"/>
                  </a:lnTo>
                  <a:cubicBezTo>
                    <a:pt x="f5" y="f5"/>
                    <a:pt x="f5" y="f5"/>
                    <a:pt x="f5" y="f5"/>
                  </a:cubicBezTo>
                  <a:cubicBezTo>
                    <a:pt x="f5" y="f5"/>
                    <a:pt x="f5" y="f5"/>
                    <a:pt x="f5" y="f5"/>
                  </a:cubicBezTo>
                  <a:lnTo>
                    <a:pt x="f5" y="f5"/>
                  </a:lnTo>
                  <a:lnTo>
                    <a:pt x="f8" y="f18"/>
                  </a:lnTo>
                  <a:cubicBezTo>
                    <a:pt x="f8" y="f18"/>
                    <a:pt x="f8" y="f18"/>
                    <a:pt x="f8" y="f7"/>
                  </a:cubicBezTo>
                  <a:cubicBezTo>
                    <a:pt x="f19" y="f20"/>
                    <a:pt x="f19"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01">
              <a:extLst>
                <a:ext uri="{FF2B5EF4-FFF2-40B4-BE49-F238E27FC236}">
                  <a16:creationId xmlns:a16="http://schemas.microsoft.com/office/drawing/2014/main" id="{52500FE3-74D9-D5EA-47C8-294D382476A5}"/>
                </a:ext>
              </a:extLst>
            </p:cNvPr>
            <p:cNvSpPr/>
            <p:nvPr/>
          </p:nvSpPr>
          <p:spPr>
            <a:xfrm>
              <a:off x="9745236" y="5342272"/>
              <a:ext cx="442633" cy="288319"/>
            </a:xfrm>
            <a:custGeom>
              <a:avLst/>
              <a:gdLst>
                <a:gd name="f0" fmla="val 10800000"/>
                <a:gd name="f1" fmla="val 5400000"/>
                <a:gd name="f2" fmla="val 180"/>
                <a:gd name="f3" fmla="val w"/>
                <a:gd name="f4" fmla="val h"/>
                <a:gd name="f5" fmla="val 0"/>
                <a:gd name="f6" fmla="val 442631"/>
                <a:gd name="f7" fmla="val 288318"/>
                <a:gd name="f8" fmla="val 437573"/>
                <a:gd name="f9" fmla="val 284525"/>
                <a:gd name="f10" fmla="val 283260"/>
                <a:gd name="f11" fmla="val 281996"/>
                <a:gd name="f12" fmla="val 280732"/>
                <a:gd name="f13" fmla="val 438838"/>
                <a:gd name="f14" fmla="val 440102"/>
                <a:gd name="f15" fmla="val 441367"/>
                <a:gd name="f16" fmla="val 442632"/>
                <a:gd name="f17" fmla="val 279467"/>
                <a:gd name="f18" fmla="val 12647"/>
                <a:gd name="f19" fmla="val 5059"/>
                <a:gd name="f20" fmla="val 3794"/>
                <a:gd name="f21" fmla="val 5058"/>
                <a:gd name="f22" fmla="val 1265"/>
                <a:gd name="f23" fmla="val 10117"/>
                <a:gd name="f24" fmla="val 10116"/>
                <a:gd name="f25" fmla="val 288319"/>
                <a:gd name="f26" fmla="+- 0 0 -90"/>
                <a:gd name="f27" fmla="*/ f3 1 442631"/>
                <a:gd name="f28" fmla="*/ f4 1 288318"/>
                <a:gd name="f29" fmla="val f5"/>
                <a:gd name="f30" fmla="val f6"/>
                <a:gd name="f31" fmla="val f7"/>
                <a:gd name="f32" fmla="*/ f26 f0 1"/>
                <a:gd name="f33" fmla="+- f31 0 f29"/>
                <a:gd name="f34" fmla="+- f30 0 f29"/>
                <a:gd name="f35" fmla="*/ f32 1 f2"/>
                <a:gd name="f36" fmla="*/ f34 1 442631"/>
                <a:gd name="f37" fmla="*/ f33 1 288318"/>
                <a:gd name="f38" fmla="*/ 437573 f34 1"/>
                <a:gd name="f39" fmla="*/ 284525 f33 1"/>
                <a:gd name="f40" fmla="*/ 283260 f33 1"/>
                <a:gd name="f41" fmla="*/ 281996 f33 1"/>
                <a:gd name="f42" fmla="*/ 280732 f33 1"/>
                <a:gd name="f43" fmla="*/ 438838 f34 1"/>
                <a:gd name="f44" fmla="*/ 440102 f34 1"/>
                <a:gd name="f45" fmla="*/ 442632 f34 1"/>
                <a:gd name="f46" fmla="*/ 279467 f33 1"/>
                <a:gd name="f47" fmla="*/ 12647 f34 1"/>
                <a:gd name="f48" fmla="*/ 0 f33 1"/>
                <a:gd name="f49" fmla="*/ 5059 f34 1"/>
                <a:gd name="f50" fmla="*/ 3794 f33 1"/>
                <a:gd name="f51" fmla="*/ 0 f34 1"/>
                <a:gd name="f52" fmla="*/ 10117 f34 1"/>
                <a:gd name="f53" fmla="*/ 10116 f33 1"/>
                <a:gd name="f54" fmla="*/ 288319 f33 1"/>
                <a:gd name="f55" fmla="+- f35 0 f1"/>
                <a:gd name="f56" fmla="*/ f38 1 442631"/>
                <a:gd name="f57" fmla="*/ f39 1 288318"/>
                <a:gd name="f58" fmla="*/ f40 1 288318"/>
                <a:gd name="f59" fmla="*/ f41 1 288318"/>
                <a:gd name="f60" fmla="*/ f42 1 288318"/>
                <a:gd name="f61" fmla="*/ f43 1 442631"/>
                <a:gd name="f62" fmla="*/ f44 1 442631"/>
                <a:gd name="f63" fmla="*/ f45 1 442631"/>
                <a:gd name="f64" fmla="*/ f46 1 288318"/>
                <a:gd name="f65" fmla="*/ f47 1 442631"/>
                <a:gd name="f66" fmla="*/ f48 1 288318"/>
                <a:gd name="f67" fmla="*/ f49 1 442631"/>
                <a:gd name="f68" fmla="*/ f50 1 288318"/>
                <a:gd name="f69" fmla="*/ f51 1 442631"/>
                <a:gd name="f70" fmla="*/ f52 1 442631"/>
                <a:gd name="f71" fmla="*/ f53 1 288318"/>
                <a:gd name="f72" fmla="*/ f54 1 288318"/>
                <a:gd name="f73" fmla="*/ f29 1 f36"/>
                <a:gd name="f74" fmla="*/ f30 1 f36"/>
                <a:gd name="f75" fmla="*/ f29 1 f37"/>
                <a:gd name="f76" fmla="*/ f31 1 f37"/>
                <a:gd name="f77" fmla="*/ f56 1 f36"/>
                <a:gd name="f78" fmla="*/ f57 1 f37"/>
                <a:gd name="f79" fmla="*/ f58 1 f37"/>
                <a:gd name="f80" fmla="*/ f59 1 f37"/>
                <a:gd name="f81" fmla="*/ f60 1 f37"/>
                <a:gd name="f82" fmla="*/ f61 1 f36"/>
                <a:gd name="f83" fmla="*/ f62 1 f36"/>
                <a:gd name="f84" fmla="*/ f63 1 f36"/>
                <a:gd name="f85" fmla="*/ f64 1 f37"/>
                <a:gd name="f86" fmla="*/ f65 1 f36"/>
                <a:gd name="f87" fmla="*/ f66 1 f37"/>
                <a:gd name="f88" fmla="*/ f67 1 f36"/>
                <a:gd name="f89" fmla="*/ f68 1 f37"/>
                <a:gd name="f90" fmla="*/ f69 1 f36"/>
                <a:gd name="f91" fmla="*/ f70 1 f36"/>
                <a:gd name="f92" fmla="*/ f71 1 f37"/>
                <a:gd name="f93" fmla="*/ f72 1 f37"/>
                <a:gd name="f94" fmla="*/ f73 f27 1"/>
                <a:gd name="f95" fmla="*/ f74 f27 1"/>
                <a:gd name="f96" fmla="*/ f76 f28 1"/>
                <a:gd name="f97" fmla="*/ f75 f28 1"/>
                <a:gd name="f98" fmla="*/ f77 f27 1"/>
                <a:gd name="f99" fmla="*/ f78 f28 1"/>
                <a:gd name="f100" fmla="*/ f79 f28 1"/>
                <a:gd name="f101" fmla="*/ f80 f28 1"/>
                <a:gd name="f102" fmla="*/ f81 f28 1"/>
                <a:gd name="f103" fmla="*/ f82 f27 1"/>
                <a:gd name="f104" fmla="*/ f83 f27 1"/>
                <a:gd name="f105" fmla="*/ f84 f27 1"/>
                <a:gd name="f106" fmla="*/ f85 f28 1"/>
                <a:gd name="f107" fmla="*/ f86 f27 1"/>
                <a:gd name="f108" fmla="*/ f87 f28 1"/>
                <a:gd name="f109" fmla="*/ f88 f27 1"/>
                <a:gd name="f110" fmla="*/ f89 f28 1"/>
                <a:gd name="f111" fmla="*/ f90 f27 1"/>
                <a:gd name="f112" fmla="*/ f91 f27 1"/>
                <a:gd name="f113" fmla="*/ f92 f28 1"/>
                <a:gd name="f114" fmla="*/ f93 f28 1"/>
              </a:gdLst>
              <a:ahLst/>
              <a:cxnLst>
                <a:cxn ang="3cd4">
                  <a:pos x="hc" y="t"/>
                </a:cxn>
                <a:cxn ang="0">
                  <a:pos x="r" y="vc"/>
                </a:cxn>
                <a:cxn ang="cd4">
                  <a:pos x="hc" y="b"/>
                </a:cxn>
                <a:cxn ang="cd2">
                  <a:pos x="l" y="vc"/>
                </a:cxn>
                <a:cxn ang="f55">
                  <a:pos x="f98" y="f99"/>
                </a:cxn>
                <a:cxn ang="f55">
                  <a:pos x="f98" y="f99"/>
                </a:cxn>
                <a:cxn ang="f55">
                  <a:pos x="f98" y="f99"/>
                </a:cxn>
                <a:cxn ang="f55">
                  <a:pos x="f98" y="f100"/>
                </a:cxn>
                <a:cxn ang="f55">
                  <a:pos x="f98" y="f101"/>
                </a:cxn>
                <a:cxn ang="f55">
                  <a:pos x="f98" y="f102"/>
                </a:cxn>
                <a:cxn ang="f55">
                  <a:pos x="f103" y="f102"/>
                </a:cxn>
                <a:cxn ang="f55">
                  <a:pos x="f104" y="f102"/>
                </a:cxn>
                <a:cxn ang="f55">
                  <a:pos x="f104" y="f102"/>
                </a:cxn>
                <a:cxn ang="f55">
                  <a:pos x="f105" y="f106"/>
                </a:cxn>
                <a:cxn ang="f55">
                  <a:pos x="f107" y="f108"/>
                </a:cxn>
                <a:cxn ang="f55">
                  <a:pos x="f109" y="f110"/>
                </a:cxn>
                <a:cxn ang="f55">
                  <a:pos x="f111" y="f110"/>
                </a:cxn>
                <a:cxn ang="f55">
                  <a:pos x="f111" y="f110"/>
                </a:cxn>
                <a:cxn ang="f55">
                  <a:pos x="f112" y="f113"/>
                </a:cxn>
                <a:cxn ang="f55">
                  <a:pos x="f98" y="f114"/>
                </a:cxn>
                <a:cxn ang="f55">
                  <a:pos x="f98" y="f99"/>
                </a:cxn>
              </a:cxnLst>
              <a:rect l="f94" t="f97" r="f95" b="f96"/>
              <a:pathLst>
                <a:path w="442631" h="288318">
                  <a:moveTo>
                    <a:pt x="f8" y="f9"/>
                  </a:moveTo>
                  <a:lnTo>
                    <a:pt x="f8" y="f9"/>
                  </a:lnTo>
                  <a:cubicBezTo>
                    <a:pt x="f8" y="f9"/>
                    <a:pt x="f8" y="f10"/>
                    <a:pt x="f8" y="f9"/>
                  </a:cubicBezTo>
                  <a:lnTo>
                    <a:pt x="f8" y="f10"/>
                  </a:lnTo>
                  <a:lnTo>
                    <a:pt x="f8" y="f11"/>
                  </a:lnTo>
                  <a:lnTo>
                    <a:pt x="f8" y="f12"/>
                  </a:lnTo>
                  <a:lnTo>
                    <a:pt x="f13" y="f12"/>
                  </a:lnTo>
                  <a:cubicBezTo>
                    <a:pt x="f13" y="f12"/>
                    <a:pt x="f13" y="f12"/>
                    <a:pt x="f14" y="f12"/>
                  </a:cubicBezTo>
                  <a:cubicBezTo>
                    <a:pt x="f15" y="f12"/>
                    <a:pt x="f14" y="f12"/>
                    <a:pt x="f14" y="f12"/>
                  </a:cubicBezTo>
                  <a:lnTo>
                    <a:pt x="f16" y="f17"/>
                  </a:lnTo>
                  <a:lnTo>
                    <a:pt x="f18" y="f5"/>
                  </a:lnTo>
                  <a:lnTo>
                    <a:pt x="f19" y="f20"/>
                  </a:lnTo>
                  <a:cubicBezTo>
                    <a:pt x="f20" y="f21"/>
                    <a:pt x="f22" y="f21"/>
                    <a:pt x="f5" y="f20"/>
                  </a:cubicBezTo>
                  <a:lnTo>
                    <a:pt x="f5" y="f20"/>
                  </a:lnTo>
                  <a:lnTo>
                    <a:pt x="f23" y="f24"/>
                  </a:lnTo>
                  <a:lnTo>
                    <a:pt x="f8" y="f2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2">
              <a:extLst>
                <a:ext uri="{FF2B5EF4-FFF2-40B4-BE49-F238E27FC236}">
                  <a16:creationId xmlns:a16="http://schemas.microsoft.com/office/drawing/2014/main" id="{C59E1B80-73F4-C788-98FD-0659434C339F}"/>
                </a:ext>
              </a:extLst>
            </p:cNvPr>
            <p:cNvSpPr/>
            <p:nvPr/>
          </p:nvSpPr>
          <p:spPr>
            <a:xfrm>
              <a:off x="9742703" y="5339739"/>
              <a:ext cx="950" cy="12646"/>
            </a:xfrm>
            <a:custGeom>
              <a:avLst/>
              <a:gdLst>
                <a:gd name="f0" fmla="val 10800000"/>
                <a:gd name="f1" fmla="val 5400000"/>
                <a:gd name="f2" fmla="val 180"/>
                <a:gd name="f3" fmla="val w"/>
                <a:gd name="f4" fmla="val h"/>
                <a:gd name="f5" fmla="val 0"/>
                <a:gd name="f6" fmla="val 948"/>
                <a:gd name="f7" fmla="val 12645"/>
                <a:gd name="f8" fmla="val 1265"/>
                <a:gd name="f9" fmla="+- 0 0 -90"/>
                <a:gd name="f10" fmla="*/ f3 1 948"/>
                <a:gd name="f11" fmla="*/ f4 1 12645"/>
                <a:gd name="f12" fmla="val f5"/>
                <a:gd name="f13" fmla="val f6"/>
                <a:gd name="f14" fmla="val f7"/>
                <a:gd name="f15" fmla="*/ f9 f0 1"/>
                <a:gd name="f16" fmla="+- f14 0 f12"/>
                <a:gd name="f17" fmla="+- f13 0 f12"/>
                <a:gd name="f18" fmla="*/ f15 1 f2"/>
                <a:gd name="f19" fmla="*/ f17 1 948"/>
                <a:gd name="f20" fmla="*/ f16 1 12645"/>
                <a:gd name="f21" fmla="*/ 0 f17 1"/>
                <a:gd name="f22" fmla="*/ 0 f16 1"/>
                <a:gd name="f23" fmla="+- f18 0 f1"/>
                <a:gd name="f24" fmla="*/ f21 1 948"/>
                <a:gd name="f25" fmla="*/ f22 1 12645"/>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48" h="12645">
                  <a:moveTo>
                    <a:pt x="f5" y="f5"/>
                  </a:moveTo>
                  <a:lnTo>
                    <a:pt x="f5" y="f5"/>
                  </a:lnTo>
                  <a:cubicBezTo>
                    <a:pt x="f8" y="f5"/>
                    <a:pt x="f8" y="f5"/>
                    <a:pt x="f5" y="f5"/>
                  </a:cubicBezTo>
                  <a:cubicBezTo>
                    <a:pt x="f8" y="f5"/>
                    <a:pt x="f8"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3">
              <a:extLst>
                <a:ext uri="{FF2B5EF4-FFF2-40B4-BE49-F238E27FC236}">
                  <a16:creationId xmlns:a16="http://schemas.microsoft.com/office/drawing/2014/main" id="{243F0820-40E5-ED62-E57B-F02B12617255}"/>
                </a:ext>
              </a:extLst>
            </p:cNvPr>
            <p:cNvSpPr/>
            <p:nvPr/>
          </p:nvSpPr>
          <p:spPr>
            <a:xfrm>
              <a:off x="9743974" y="533720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4">
              <a:extLst>
                <a:ext uri="{FF2B5EF4-FFF2-40B4-BE49-F238E27FC236}">
                  <a16:creationId xmlns:a16="http://schemas.microsoft.com/office/drawing/2014/main" id="{E013110D-7A28-9B72-280F-C3E38D5AE9DC}"/>
                </a:ext>
              </a:extLst>
            </p:cNvPr>
            <p:cNvSpPr/>
            <p:nvPr/>
          </p:nvSpPr>
          <p:spPr>
            <a:xfrm>
              <a:off x="9743974" y="5341001"/>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5">
              <a:extLst>
                <a:ext uri="{FF2B5EF4-FFF2-40B4-BE49-F238E27FC236}">
                  <a16:creationId xmlns:a16="http://schemas.microsoft.com/office/drawing/2014/main" id="{39CE3EBE-C535-F671-1217-B6D8CFFB7202}"/>
                </a:ext>
              </a:extLst>
            </p:cNvPr>
            <p:cNvSpPr/>
            <p:nvPr/>
          </p:nvSpPr>
          <p:spPr>
            <a:xfrm>
              <a:off x="9745236" y="533594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6">
              <a:extLst>
                <a:ext uri="{FF2B5EF4-FFF2-40B4-BE49-F238E27FC236}">
                  <a16:creationId xmlns:a16="http://schemas.microsoft.com/office/drawing/2014/main" id="{371A389A-FF8A-CE05-6252-E8A291122C3B}"/>
                </a:ext>
              </a:extLst>
            </p:cNvPr>
            <p:cNvSpPr/>
            <p:nvPr/>
          </p:nvSpPr>
          <p:spPr>
            <a:xfrm>
              <a:off x="10181542" y="5628058"/>
              <a:ext cx="93579" cy="409715"/>
            </a:xfrm>
            <a:custGeom>
              <a:avLst/>
              <a:gdLst>
                <a:gd name="f0" fmla="val 10800000"/>
                <a:gd name="f1" fmla="val 5400000"/>
                <a:gd name="f2" fmla="val 180"/>
                <a:gd name="f3" fmla="val w"/>
                <a:gd name="f4" fmla="val h"/>
                <a:gd name="f5" fmla="val 0"/>
                <a:gd name="f6" fmla="val 93584"/>
                <a:gd name="f7" fmla="val 409716"/>
                <a:gd name="f8" fmla="val 87262"/>
                <a:gd name="f9" fmla="val 407187"/>
                <a:gd name="f10" fmla="val 405923"/>
                <a:gd name="f11" fmla="val 88526"/>
                <a:gd name="f12" fmla="val 404658"/>
                <a:gd name="f13" fmla="val 93585"/>
                <a:gd name="f14" fmla="val 402129"/>
                <a:gd name="f15" fmla="val 8853"/>
                <a:gd name="f16" fmla="val 1265"/>
                <a:gd name="f17" fmla="val 6323"/>
                <a:gd name="f18" fmla="val 2529"/>
                <a:gd name="f19" fmla="val 3794"/>
                <a:gd name="f20" fmla="val 85997"/>
                <a:gd name="f21" fmla="val 408451"/>
                <a:gd name="f22" fmla="+- 0 0 -90"/>
                <a:gd name="f23" fmla="*/ f3 1 93584"/>
                <a:gd name="f24" fmla="*/ f4 1 409716"/>
                <a:gd name="f25" fmla="val f5"/>
                <a:gd name="f26" fmla="val f6"/>
                <a:gd name="f27" fmla="val f7"/>
                <a:gd name="f28" fmla="*/ f22 f0 1"/>
                <a:gd name="f29" fmla="+- f27 0 f25"/>
                <a:gd name="f30" fmla="+- f26 0 f25"/>
                <a:gd name="f31" fmla="*/ f28 1 f2"/>
                <a:gd name="f32" fmla="*/ f30 1 93584"/>
                <a:gd name="f33" fmla="*/ f29 1 409716"/>
                <a:gd name="f34" fmla="*/ 87262 f30 1"/>
                <a:gd name="f35" fmla="*/ 407187 f29 1"/>
                <a:gd name="f36" fmla="*/ 405923 f29 1"/>
                <a:gd name="f37" fmla="*/ 88526 f30 1"/>
                <a:gd name="f38" fmla="*/ 404658 f29 1"/>
                <a:gd name="f39" fmla="*/ 93585 f30 1"/>
                <a:gd name="f40" fmla="*/ 402129 f29 1"/>
                <a:gd name="f41" fmla="*/ 8853 f30 1"/>
                <a:gd name="f42" fmla="*/ 1265 f29 1"/>
                <a:gd name="f43" fmla="*/ 6323 f30 1"/>
                <a:gd name="f44" fmla="*/ 2529 f29 1"/>
                <a:gd name="f45" fmla="*/ 0 f30 1"/>
                <a:gd name="f46" fmla="*/ 0 f29 1"/>
                <a:gd name="f47" fmla="*/ 85997 f30 1"/>
                <a:gd name="f48" fmla="*/ 409716 f29 1"/>
                <a:gd name="f49" fmla="*/ 408451 f29 1"/>
                <a:gd name="f50" fmla="+- f31 0 f1"/>
                <a:gd name="f51" fmla="*/ f34 1 93584"/>
                <a:gd name="f52" fmla="*/ f35 1 409716"/>
                <a:gd name="f53" fmla="*/ f36 1 409716"/>
                <a:gd name="f54" fmla="*/ f37 1 93584"/>
                <a:gd name="f55" fmla="*/ f38 1 409716"/>
                <a:gd name="f56" fmla="*/ f39 1 93584"/>
                <a:gd name="f57" fmla="*/ f40 1 409716"/>
                <a:gd name="f58" fmla="*/ f41 1 93584"/>
                <a:gd name="f59" fmla="*/ f42 1 409716"/>
                <a:gd name="f60" fmla="*/ f43 1 93584"/>
                <a:gd name="f61" fmla="*/ f44 1 409716"/>
                <a:gd name="f62" fmla="*/ f45 1 93584"/>
                <a:gd name="f63" fmla="*/ f46 1 409716"/>
                <a:gd name="f64" fmla="*/ f47 1 93584"/>
                <a:gd name="f65" fmla="*/ f48 1 409716"/>
                <a:gd name="f66" fmla="*/ f49 1 409716"/>
                <a:gd name="f67" fmla="*/ f25 1 f32"/>
                <a:gd name="f68" fmla="*/ f26 1 f32"/>
                <a:gd name="f69" fmla="*/ f25 1 f33"/>
                <a:gd name="f70" fmla="*/ f27 1 f33"/>
                <a:gd name="f71" fmla="*/ f51 1 f32"/>
                <a:gd name="f72" fmla="*/ f52 1 f33"/>
                <a:gd name="f73" fmla="*/ f53 1 f33"/>
                <a:gd name="f74" fmla="*/ f54 1 f32"/>
                <a:gd name="f75" fmla="*/ f55 1 f33"/>
                <a:gd name="f76" fmla="*/ f56 1 f32"/>
                <a:gd name="f77" fmla="*/ f57 1 f33"/>
                <a:gd name="f78" fmla="*/ f58 1 f32"/>
                <a:gd name="f79" fmla="*/ f59 1 f33"/>
                <a:gd name="f80" fmla="*/ f60 1 f32"/>
                <a:gd name="f81" fmla="*/ f61 1 f33"/>
                <a:gd name="f82" fmla="*/ f62 1 f32"/>
                <a:gd name="f83" fmla="*/ f63 1 f33"/>
                <a:gd name="f84" fmla="*/ f64 1 f32"/>
                <a:gd name="f85" fmla="*/ f65 1 f33"/>
                <a:gd name="f86" fmla="*/ f66 1 f33"/>
                <a:gd name="f87" fmla="*/ f67 f23 1"/>
                <a:gd name="f88" fmla="*/ f68 f23 1"/>
                <a:gd name="f89" fmla="*/ f70 f24 1"/>
                <a:gd name="f90" fmla="*/ f69 f24 1"/>
                <a:gd name="f91" fmla="*/ f71 f23 1"/>
                <a:gd name="f92" fmla="*/ f72 f24 1"/>
                <a:gd name="f93" fmla="*/ f73 f24 1"/>
                <a:gd name="f94" fmla="*/ f74 f23 1"/>
                <a:gd name="f95" fmla="*/ f75 f24 1"/>
                <a:gd name="f96" fmla="*/ f76 f23 1"/>
                <a:gd name="f97" fmla="*/ f77 f24 1"/>
                <a:gd name="f98" fmla="*/ f78 f23 1"/>
                <a:gd name="f99" fmla="*/ f79 f24 1"/>
                <a:gd name="f100" fmla="*/ f80 f23 1"/>
                <a:gd name="f101" fmla="*/ f81 f24 1"/>
                <a:gd name="f102" fmla="*/ f82 f23 1"/>
                <a:gd name="f103" fmla="*/ f83 f24 1"/>
                <a:gd name="f104" fmla="*/ f84 f23 1"/>
                <a:gd name="f105" fmla="*/ f85 f24 1"/>
                <a:gd name="f106" fmla="*/ f86 f24 1"/>
              </a:gdLst>
              <a:ahLst/>
              <a:cxnLst>
                <a:cxn ang="3cd4">
                  <a:pos x="hc" y="t"/>
                </a:cxn>
                <a:cxn ang="0">
                  <a:pos x="r" y="vc"/>
                </a:cxn>
                <a:cxn ang="cd4">
                  <a:pos x="hc" y="b"/>
                </a:cxn>
                <a:cxn ang="cd2">
                  <a:pos x="l" y="vc"/>
                </a:cxn>
                <a:cxn ang="f50">
                  <a:pos x="f91" y="f92"/>
                </a:cxn>
                <a:cxn ang="f50">
                  <a:pos x="f91" y="f92"/>
                </a:cxn>
                <a:cxn ang="f50">
                  <a:pos x="f91" y="f93"/>
                </a:cxn>
                <a:cxn ang="f50">
                  <a:pos x="f94" y="f95"/>
                </a:cxn>
                <a:cxn ang="f50">
                  <a:pos x="f94" y="f95"/>
                </a:cxn>
                <a:cxn ang="f50">
                  <a:pos x="f94" y="f95"/>
                </a:cxn>
                <a:cxn ang="f50">
                  <a:pos x="f96" y="f97"/>
                </a:cxn>
                <a:cxn ang="f50">
                  <a:pos x="f98" y="f99"/>
                </a:cxn>
                <a:cxn ang="f50">
                  <a:pos x="f100" y="f101"/>
                </a:cxn>
                <a:cxn ang="f50">
                  <a:pos x="f102" y="f99"/>
                </a:cxn>
                <a:cxn ang="f50">
                  <a:pos x="f102" y="f103"/>
                </a:cxn>
                <a:cxn ang="f50">
                  <a:pos x="f102" y="f103"/>
                </a:cxn>
                <a:cxn ang="f50">
                  <a:pos x="f102" y="f99"/>
                </a:cxn>
                <a:cxn ang="f50">
                  <a:pos x="f104" y="f105"/>
                </a:cxn>
                <a:cxn ang="f50">
                  <a:pos x="f104" y="f105"/>
                </a:cxn>
                <a:cxn ang="f50">
                  <a:pos x="f104" y="f106"/>
                </a:cxn>
                <a:cxn ang="f50">
                  <a:pos x="f91" y="f92"/>
                </a:cxn>
              </a:cxnLst>
              <a:rect l="f87" t="f90" r="f88" b="f89"/>
              <a:pathLst>
                <a:path w="93584" h="409716">
                  <a:moveTo>
                    <a:pt x="f8" y="f9"/>
                  </a:moveTo>
                  <a:lnTo>
                    <a:pt x="f8" y="f9"/>
                  </a:lnTo>
                  <a:lnTo>
                    <a:pt x="f8" y="f10"/>
                  </a:lnTo>
                  <a:lnTo>
                    <a:pt x="f11" y="f12"/>
                  </a:lnTo>
                  <a:lnTo>
                    <a:pt x="f11" y="f12"/>
                  </a:lnTo>
                  <a:lnTo>
                    <a:pt x="f11" y="f12"/>
                  </a:lnTo>
                  <a:lnTo>
                    <a:pt x="f13" y="f14"/>
                  </a:lnTo>
                  <a:lnTo>
                    <a:pt x="f15" y="f16"/>
                  </a:lnTo>
                  <a:lnTo>
                    <a:pt x="f17" y="f18"/>
                  </a:lnTo>
                  <a:cubicBezTo>
                    <a:pt x="f19" y="f19"/>
                    <a:pt x="f16" y="f18"/>
                    <a:pt x="f5" y="f16"/>
                  </a:cubicBezTo>
                  <a:cubicBezTo>
                    <a:pt x="f5" y="f16"/>
                    <a:pt x="f5" y="f5"/>
                    <a:pt x="f5" y="f5"/>
                  </a:cubicBezTo>
                  <a:lnTo>
                    <a:pt x="f5" y="f5"/>
                  </a:lnTo>
                  <a:lnTo>
                    <a:pt x="f5" y="f16"/>
                  </a:lnTo>
                  <a:lnTo>
                    <a:pt x="f20" y="f7"/>
                  </a:lnTo>
                  <a:lnTo>
                    <a:pt x="f20" y="f7"/>
                  </a:lnTo>
                  <a:cubicBezTo>
                    <a:pt x="f20" y="f7"/>
                    <a:pt x="f20" y="f7"/>
                    <a:pt x="f20" y="f21"/>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7">
              <a:extLst>
                <a:ext uri="{FF2B5EF4-FFF2-40B4-BE49-F238E27FC236}">
                  <a16:creationId xmlns:a16="http://schemas.microsoft.com/office/drawing/2014/main" id="{67DCF1A6-5679-39FF-BFC1-48A683C29756}"/>
                </a:ext>
              </a:extLst>
            </p:cNvPr>
            <p:cNvSpPr/>
            <p:nvPr/>
          </p:nvSpPr>
          <p:spPr>
            <a:xfrm>
              <a:off x="10361121" y="647151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8">
              <a:extLst>
                <a:ext uri="{FF2B5EF4-FFF2-40B4-BE49-F238E27FC236}">
                  <a16:creationId xmlns:a16="http://schemas.microsoft.com/office/drawing/2014/main" id="{012FCE9D-288B-EAC8-544B-B34C4C615003}"/>
                </a:ext>
              </a:extLst>
            </p:cNvPr>
            <p:cNvSpPr/>
            <p:nvPr/>
          </p:nvSpPr>
          <p:spPr>
            <a:xfrm>
              <a:off x="10364916" y="6472781"/>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9">
              <a:extLst>
                <a:ext uri="{FF2B5EF4-FFF2-40B4-BE49-F238E27FC236}">
                  <a16:creationId xmlns:a16="http://schemas.microsoft.com/office/drawing/2014/main" id="{CC65AA2B-DCC0-45F7-1B0A-0C6ED85DF2DB}"/>
                </a:ext>
              </a:extLst>
            </p:cNvPr>
            <p:cNvSpPr/>
            <p:nvPr/>
          </p:nvSpPr>
          <p:spPr>
            <a:xfrm>
              <a:off x="10268803" y="6037774"/>
              <a:ext cx="98645" cy="424894"/>
            </a:xfrm>
            <a:custGeom>
              <a:avLst/>
              <a:gdLst>
                <a:gd name="f0" fmla="val 10800000"/>
                <a:gd name="f1" fmla="val 5400000"/>
                <a:gd name="f2" fmla="val 180"/>
                <a:gd name="f3" fmla="val w"/>
                <a:gd name="f4" fmla="val h"/>
                <a:gd name="f5" fmla="val 0"/>
                <a:gd name="f6" fmla="val 98643"/>
                <a:gd name="f7" fmla="val 424890"/>
                <a:gd name="f8" fmla="val 6323"/>
                <a:gd name="f9" fmla="val 2529"/>
                <a:gd name="f10" fmla="val 3794"/>
                <a:gd name="f11" fmla="val 1265"/>
                <a:gd name="f12" fmla="val 88526"/>
                <a:gd name="f13" fmla="val 419833"/>
                <a:gd name="f14" fmla="val 96114"/>
                <a:gd name="f15" fmla="val 424891"/>
                <a:gd name="f16" fmla="val 98644"/>
                <a:gd name="f17" fmla="val 423626"/>
                <a:gd name="f18" fmla="val 10117"/>
                <a:gd name="f19" fmla="+- 0 0 -90"/>
                <a:gd name="f20" fmla="*/ f3 1 98643"/>
                <a:gd name="f21" fmla="*/ f4 1 424890"/>
                <a:gd name="f22" fmla="val f5"/>
                <a:gd name="f23" fmla="val f6"/>
                <a:gd name="f24" fmla="val f7"/>
                <a:gd name="f25" fmla="*/ f19 f0 1"/>
                <a:gd name="f26" fmla="+- f24 0 f22"/>
                <a:gd name="f27" fmla="+- f23 0 f22"/>
                <a:gd name="f28" fmla="*/ f25 1 f2"/>
                <a:gd name="f29" fmla="*/ f27 1 98643"/>
                <a:gd name="f30" fmla="*/ f26 1 424890"/>
                <a:gd name="f31" fmla="*/ 6323 f27 1"/>
                <a:gd name="f32" fmla="*/ 2529 f26 1"/>
                <a:gd name="f33" fmla="*/ 0 f27 1"/>
                <a:gd name="f34" fmla="*/ 1265 f26 1"/>
                <a:gd name="f35" fmla="*/ 0 f26 1"/>
                <a:gd name="f36" fmla="*/ 88526 f27 1"/>
                <a:gd name="f37" fmla="*/ 419833 f26 1"/>
                <a:gd name="f38" fmla="*/ 96114 f27 1"/>
                <a:gd name="f39" fmla="*/ 424891 f26 1"/>
                <a:gd name="f40" fmla="*/ 98644 f27 1"/>
                <a:gd name="f41" fmla="*/ 423626 f26 1"/>
                <a:gd name="f42" fmla="*/ 10117 f27 1"/>
                <a:gd name="f43" fmla="+- f28 0 f1"/>
                <a:gd name="f44" fmla="*/ f31 1 98643"/>
                <a:gd name="f45" fmla="*/ f32 1 424890"/>
                <a:gd name="f46" fmla="*/ f33 1 98643"/>
                <a:gd name="f47" fmla="*/ f34 1 424890"/>
                <a:gd name="f48" fmla="*/ f35 1 424890"/>
                <a:gd name="f49" fmla="*/ f36 1 98643"/>
                <a:gd name="f50" fmla="*/ f37 1 424890"/>
                <a:gd name="f51" fmla="*/ f38 1 98643"/>
                <a:gd name="f52" fmla="*/ f39 1 424890"/>
                <a:gd name="f53" fmla="*/ f40 1 98643"/>
                <a:gd name="f54" fmla="*/ f41 1 424890"/>
                <a:gd name="f55" fmla="*/ f42 1 98643"/>
                <a:gd name="f56" fmla="*/ f22 1 f29"/>
                <a:gd name="f57" fmla="*/ f23 1 f29"/>
                <a:gd name="f58" fmla="*/ f22 1 f30"/>
                <a:gd name="f59" fmla="*/ f24 1 f30"/>
                <a:gd name="f60" fmla="*/ f44 1 f29"/>
                <a:gd name="f61" fmla="*/ f45 1 f30"/>
                <a:gd name="f62" fmla="*/ f46 1 f29"/>
                <a:gd name="f63" fmla="*/ f47 1 f30"/>
                <a:gd name="f64" fmla="*/ f48 1 f30"/>
                <a:gd name="f65" fmla="*/ f49 1 f29"/>
                <a:gd name="f66" fmla="*/ f50 1 f30"/>
                <a:gd name="f67" fmla="*/ f51 1 f29"/>
                <a:gd name="f68" fmla="*/ f52 1 f30"/>
                <a:gd name="f69" fmla="*/ f53 1 f29"/>
                <a:gd name="f70" fmla="*/ f54 1 f30"/>
                <a:gd name="f71" fmla="*/ f55 1 f29"/>
                <a:gd name="f72" fmla="*/ f56 f20 1"/>
                <a:gd name="f73" fmla="*/ f57 f20 1"/>
                <a:gd name="f74" fmla="*/ f59 f21 1"/>
                <a:gd name="f75" fmla="*/ f58 f21 1"/>
                <a:gd name="f76" fmla="*/ f60 f20 1"/>
                <a:gd name="f77" fmla="*/ f61 f21 1"/>
                <a:gd name="f78" fmla="*/ f62 f20 1"/>
                <a:gd name="f79" fmla="*/ f63 f21 1"/>
                <a:gd name="f80" fmla="*/ f64 f21 1"/>
                <a:gd name="f81" fmla="*/ f65 f20 1"/>
                <a:gd name="f82" fmla="*/ f66 f21 1"/>
                <a:gd name="f83" fmla="*/ f67 f20 1"/>
                <a:gd name="f84" fmla="*/ f68 f21 1"/>
                <a:gd name="f85" fmla="*/ f69 f20 1"/>
                <a:gd name="f86" fmla="*/ f70 f21 1"/>
                <a:gd name="f87" fmla="*/ f71 f20 1"/>
              </a:gdLst>
              <a:ahLst/>
              <a:cxnLst>
                <a:cxn ang="3cd4">
                  <a:pos x="hc" y="t"/>
                </a:cxn>
                <a:cxn ang="0">
                  <a:pos x="r" y="vc"/>
                </a:cxn>
                <a:cxn ang="cd4">
                  <a:pos x="hc" y="b"/>
                </a:cxn>
                <a:cxn ang="cd2">
                  <a:pos x="l" y="vc"/>
                </a:cxn>
                <a:cxn ang="f43">
                  <a:pos x="f76" y="f77"/>
                </a:cxn>
                <a:cxn ang="f43">
                  <a:pos x="f78" y="f79"/>
                </a:cxn>
                <a:cxn ang="f43">
                  <a:pos x="f78" y="f80"/>
                </a:cxn>
                <a:cxn ang="f43">
                  <a:pos x="f78" y="f80"/>
                </a:cxn>
                <a:cxn ang="f43">
                  <a:pos x="f81" y="f82"/>
                </a:cxn>
                <a:cxn ang="f43">
                  <a:pos x="f83" y="f84"/>
                </a:cxn>
                <a:cxn ang="f43">
                  <a:pos x="f85" y="f86"/>
                </a:cxn>
                <a:cxn ang="f43">
                  <a:pos x="f87" y="f79"/>
                </a:cxn>
                <a:cxn ang="f43">
                  <a:pos x="f76" y="f77"/>
                </a:cxn>
              </a:cxnLst>
              <a:rect l="f72" t="f75" r="f73" b="f74"/>
              <a:pathLst>
                <a:path w="98643" h="424890">
                  <a:moveTo>
                    <a:pt x="f8" y="f9"/>
                  </a:moveTo>
                  <a:cubicBezTo>
                    <a:pt x="f10" y="f10"/>
                    <a:pt x="f11" y="f9"/>
                    <a:pt x="f5" y="f11"/>
                  </a:cubicBezTo>
                  <a:cubicBezTo>
                    <a:pt x="f5" y="f11"/>
                    <a:pt x="f5" y="f5"/>
                    <a:pt x="f5" y="f5"/>
                  </a:cubicBezTo>
                  <a:lnTo>
                    <a:pt x="f5" y="f5"/>
                  </a:lnTo>
                  <a:lnTo>
                    <a:pt x="f12" y="f13"/>
                  </a:lnTo>
                  <a:lnTo>
                    <a:pt x="f14" y="f15"/>
                  </a:lnTo>
                  <a:lnTo>
                    <a:pt x="f16" y="f17"/>
                  </a:lnTo>
                  <a:lnTo>
                    <a:pt x="f18" y="f1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10">
              <a:extLst>
                <a:ext uri="{FF2B5EF4-FFF2-40B4-BE49-F238E27FC236}">
                  <a16:creationId xmlns:a16="http://schemas.microsoft.com/office/drawing/2014/main" id="{ABFB8BA8-D111-F44F-13C9-B6C9F6C2D449}"/>
                </a:ext>
              </a:extLst>
            </p:cNvPr>
            <p:cNvSpPr/>
            <p:nvPr/>
          </p:nvSpPr>
          <p:spPr>
            <a:xfrm>
              <a:off x="11562551" y="4873121"/>
              <a:ext cx="42995" cy="30348"/>
            </a:xfrm>
            <a:custGeom>
              <a:avLst/>
              <a:gdLst>
                <a:gd name="f0" fmla="val 10800000"/>
                <a:gd name="f1" fmla="val 5400000"/>
                <a:gd name="f2" fmla="val 180"/>
                <a:gd name="f3" fmla="val w"/>
                <a:gd name="f4" fmla="val h"/>
                <a:gd name="f5" fmla="val 0"/>
                <a:gd name="f6" fmla="val 42998"/>
                <a:gd name="f7" fmla="val 30349"/>
                <a:gd name="f8" fmla="val 10117"/>
                <a:gd name="f9" fmla="val 41734"/>
                <a:gd name="f10" fmla="val 3794"/>
                <a:gd name="f11" fmla="val 21498"/>
                <a:gd name="f12" fmla="val 1265"/>
                <a:gd name="f13" fmla="val 27820"/>
                <a:gd name="f14" fmla="val 29085"/>
                <a:gd name="f15" fmla="val 2529"/>
                <a:gd name="f16" fmla="+- 0 0 -90"/>
                <a:gd name="f17" fmla="*/ f3 1 42998"/>
                <a:gd name="f18" fmla="*/ f4 1 30349"/>
                <a:gd name="f19" fmla="val f5"/>
                <a:gd name="f20" fmla="val f6"/>
                <a:gd name="f21" fmla="val f7"/>
                <a:gd name="f22" fmla="*/ f16 f0 1"/>
                <a:gd name="f23" fmla="+- f21 0 f19"/>
                <a:gd name="f24" fmla="+- f20 0 f19"/>
                <a:gd name="f25" fmla="*/ f22 1 f2"/>
                <a:gd name="f26" fmla="*/ f24 1 42998"/>
                <a:gd name="f27" fmla="*/ f23 1 30349"/>
                <a:gd name="f28" fmla="*/ 42998 f24 1"/>
                <a:gd name="f29" fmla="*/ 10117 f23 1"/>
                <a:gd name="f30" fmla="*/ 41734 f24 1"/>
                <a:gd name="f31" fmla="*/ 3794 f23 1"/>
                <a:gd name="f32" fmla="*/ 0 f23 1"/>
                <a:gd name="f33" fmla="*/ 0 f24 1"/>
                <a:gd name="f34" fmla="*/ 21498 f23 1"/>
                <a:gd name="f35" fmla="*/ 1265 f24 1"/>
                <a:gd name="f36" fmla="*/ 27820 f23 1"/>
                <a:gd name="f37" fmla="*/ 29085 f23 1"/>
                <a:gd name="f38" fmla="*/ 2529 f24 1"/>
                <a:gd name="f39" fmla="*/ 30349 f23 1"/>
                <a:gd name="f40" fmla="+- f25 0 f1"/>
                <a:gd name="f41" fmla="*/ f28 1 42998"/>
                <a:gd name="f42" fmla="*/ f29 1 30349"/>
                <a:gd name="f43" fmla="*/ f30 1 42998"/>
                <a:gd name="f44" fmla="*/ f31 1 30349"/>
                <a:gd name="f45" fmla="*/ f32 1 30349"/>
                <a:gd name="f46" fmla="*/ f33 1 42998"/>
                <a:gd name="f47" fmla="*/ f34 1 30349"/>
                <a:gd name="f48" fmla="*/ f35 1 42998"/>
                <a:gd name="f49" fmla="*/ f36 1 30349"/>
                <a:gd name="f50" fmla="*/ f37 1 30349"/>
                <a:gd name="f51" fmla="*/ f38 1 42998"/>
                <a:gd name="f52" fmla="*/ f39 1 30349"/>
                <a:gd name="f53" fmla="*/ f19 1 f26"/>
                <a:gd name="f54" fmla="*/ f20 1 f26"/>
                <a:gd name="f55" fmla="*/ f19 1 f27"/>
                <a:gd name="f56" fmla="*/ f21 1 f27"/>
                <a:gd name="f57" fmla="*/ f41 1 f26"/>
                <a:gd name="f58" fmla="*/ f42 1 f27"/>
                <a:gd name="f59" fmla="*/ f43 1 f26"/>
                <a:gd name="f60" fmla="*/ f44 1 f27"/>
                <a:gd name="f61" fmla="*/ f45 1 f27"/>
                <a:gd name="f62" fmla="*/ f46 1 f26"/>
                <a:gd name="f63" fmla="*/ f47 1 f27"/>
                <a:gd name="f64" fmla="*/ f48 1 f26"/>
                <a:gd name="f65" fmla="*/ f49 1 f27"/>
                <a:gd name="f66" fmla="*/ f50 1 f27"/>
                <a:gd name="f67" fmla="*/ f51 1 f26"/>
                <a:gd name="f68" fmla="*/ f52 1 f27"/>
                <a:gd name="f69" fmla="*/ f53 f17 1"/>
                <a:gd name="f70" fmla="*/ f54 f17 1"/>
                <a:gd name="f71" fmla="*/ f56 f18 1"/>
                <a:gd name="f72" fmla="*/ f55 f18 1"/>
                <a:gd name="f73" fmla="*/ f57 f17 1"/>
                <a:gd name="f74" fmla="*/ f58 f18 1"/>
                <a:gd name="f75" fmla="*/ f59 f17 1"/>
                <a:gd name="f76" fmla="*/ f60 f18 1"/>
                <a:gd name="f77" fmla="*/ f61 f18 1"/>
                <a:gd name="f78" fmla="*/ f62 f17 1"/>
                <a:gd name="f79" fmla="*/ f63 f18 1"/>
                <a:gd name="f80" fmla="*/ f64 f17 1"/>
                <a:gd name="f81" fmla="*/ f65 f18 1"/>
                <a:gd name="f82" fmla="*/ f66 f18 1"/>
                <a:gd name="f83" fmla="*/ f67 f17 1"/>
                <a:gd name="f84" fmla="*/ f68 f18 1"/>
              </a:gdLst>
              <a:ahLst/>
              <a:cxnLst>
                <a:cxn ang="3cd4">
                  <a:pos x="hc" y="t"/>
                </a:cxn>
                <a:cxn ang="0">
                  <a:pos x="r" y="vc"/>
                </a:cxn>
                <a:cxn ang="cd4">
                  <a:pos x="hc" y="b"/>
                </a:cxn>
                <a:cxn ang="cd2">
                  <a:pos x="l" y="vc"/>
                </a:cxn>
                <a:cxn ang="f40">
                  <a:pos x="f73" y="f74"/>
                </a:cxn>
                <a:cxn ang="f40">
                  <a:pos x="f75" y="f76"/>
                </a:cxn>
                <a:cxn ang="f40">
                  <a:pos x="f75" y="f77"/>
                </a:cxn>
                <a:cxn ang="f40">
                  <a:pos x="f78" y="f79"/>
                </a:cxn>
                <a:cxn ang="f40">
                  <a:pos x="f80" y="f81"/>
                </a:cxn>
                <a:cxn ang="f40">
                  <a:pos x="f80" y="f81"/>
                </a:cxn>
                <a:cxn ang="f40">
                  <a:pos x="f80" y="f82"/>
                </a:cxn>
                <a:cxn ang="f40">
                  <a:pos x="f80" y="f82"/>
                </a:cxn>
                <a:cxn ang="f40">
                  <a:pos x="f83" y="f84"/>
                </a:cxn>
                <a:cxn ang="f40">
                  <a:pos x="f73" y="f74"/>
                </a:cxn>
              </a:cxnLst>
              <a:rect l="f69" t="f72" r="f70" b="f71"/>
              <a:pathLst>
                <a:path w="42998" h="30349">
                  <a:moveTo>
                    <a:pt x="f6" y="f8"/>
                  </a:moveTo>
                  <a:lnTo>
                    <a:pt x="f9" y="f10"/>
                  </a:lnTo>
                  <a:lnTo>
                    <a:pt x="f9" y="f5"/>
                  </a:lnTo>
                  <a:lnTo>
                    <a:pt x="f5" y="f11"/>
                  </a:lnTo>
                  <a:lnTo>
                    <a:pt x="f12" y="f13"/>
                  </a:lnTo>
                  <a:lnTo>
                    <a:pt x="f12" y="f13"/>
                  </a:lnTo>
                  <a:cubicBezTo>
                    <a:pt x="f12" y="f13"/>
                    <a:pt x="f12" y="f13"/>
                    <a:pt x="f12" y="f14"/>
                  </a:cubicBezTo>
                  <a:lnTo>
                    <a:pt x="f12" y="f14"/>
                  </a:lnTo>
                  <a:lnTo>
                    <a:pt x="f15"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11">
              <a:extLst>
                <a:ext uri="{FF2B5EF4-FFF2-40B4-BE49-F238E27FC236}">
                  <a16:creationId xmlns:a16="http://schemas.microsoft.com/office/drawing/2014/main" id="{18EF98E4-E047-0743-042A-8B936423D76E}"/>
                </a:ext>
              </a:extLst>
            </p:cNvPr>
            <p:cNvSpPr/>
            <p:nvPr/>
          </p:nvSpPr>
          <p:spPr>
            <a:xfrm>
              <a:off x="11107271" y="465940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12">
              <a:extLst>
                <a:ext uri="{FF2B5EF4-FFF2-40B4-BE49-F238E27FC236}">
                  <a16:creationId xmlns:a16="http://schemas.microsoft.com/office/drawing/2014/main" id="{0C682D0E-D8F4-F75D-54AE-55FF7348EF1D}"/>
                </a:ext>
              </a:extLst>
            </p:cNvPr>
            <p:cNvSpPr/>
            <p:nvPr/>
          </p:nvSpPr>
          <p:spPr>
            <a:xfrm>
              <a:off x="10978277" y="3931023"/>
              <a:ext cx="128994" cy="724588"/>
            </a:xfrm>
            <a:custGeom>
              <a:avLst/>
              <a:gdLst>
                <a:gd name="f0" fmla="val 10800000"/>
                <a:gd name="f1" fmla="val 5400000"/>
                <a:gd name="f2" fmla="val 180"/>
                <a:gd name="f3" fmla="val w"/>
                <a:gd name="f4" fmla="val h"/>
                <a:gd name="f5" fmla="val 0"/>
                <a:gd name="f6" fmla="val 128995"/>
                <a:gd name="f7" fmla="val 724590"/>
                <a:gd name="f8" fmla="val 1265"/>
                <a:gd name="f9" fmla="val 2529"/>
                <a:gd name="f10" fmla="val 3794"/>
                <a:gd name="f11" fmla="val 5058"/>
                <a:gd name="f12" fmla="val 11381"/>
                <a:gd name="f13" fmla="val 120143"/>
                <a:gd name="f14" fmla="val 722062"/>
                <a:gd name="f15" fmla="val 122672"/>
                <a:gd name="f16" fmla="val 720797"/>
                <a:gd name="f17" fmla="val 125201"/>
                <a:gd name="f18" fmla="val 719532"/>
                <a:gd name="f19" fmla="val 127731"/>
                <a:gd name="f20" fmla="val 723326"/>
                <a:gd name="f21" fmla="val 724591"/>
                <a:gd name="f22" fmla="val 10117"/>
                <a:gd name="f23" fmla="val 12646"/>
                <a:gd name="f24" fmla="val 8853"/>
                <a:gd name="f25" fmla="val 7588"/>
                <a:gd name="f26" fmla="val 6323"/>
                <a:gd name="f27" fmla="+- 0 0 -90"/>
                <a:gd name="f28" fmla="*/ f3 1 128995"/>
                <a:gd name="f29" fmla="*/ f4 1 724590"/>
                <a:gd name="f30" fmla="val f5"/>
                <a:gd name="f31" fmla="val f6"/>
                <a:gd name="f32" fmla="val f7"/>
                <a:gd name="f33" fmla="*/ f27 f0 1"/>
                <a:gd name="f34" fmla="+- f32 0 f30"/>
                <a:gd name="f35" fmla="+- f31 0 f30"/>
                <a:gd name="f36" fmla="*/ f33 1 f2"/>
                <a:gd name="f37" fmla="*/ f35 1 128995"/>
                <a:gd name="f38" fmla="*/ f34 1 724590"/>
                <a:gd name="f39" fmla="*/ 1265 f35 1"/>
                <a:gd name="f40" fmla="*/ 1265 f34 1"/>
                <a:gd name="f41" fmla="*/ 0 f35 1"/>
                <a:gd name="f42" fmla="*/ 2529 f34 1"/>
                <a:gd name="f43" fmla="*/ 3794 f34 1"/>
                <a:gd name="f44" fmla="*/ 5058 f34 1"/>
                <a:gd name="f45" fmla="*/ 11381 f34 1"/>
                <a:gd name="f46" fmla="*/ 120143 f35 1"/>
                <a:gd name="f47" fmla="*/ 722062 f34 1"/>
                <a:gd name="f48" fmla="*/ 122672 f35 1"/>
                <a:gd name="f49" fmla="*/ 720797 f34 1"/>
                <a:gd name="f50" fmla="*/ 128995 f35 1"/>
                <a:gd name="f51" fmla="*/ 723326 f34 1"/>
                <a:gd name="f52" fmla="*/ 724591 f34 1"/>
                <a:gd name="f53" fmla="*/ 10117 f35 1"/>
                <a:gd name="f54" fmla="*/ 12646 f34 1"/>
                <a:gd name="f55" fmla="*/ 8853 f35 1"/>
                <a:gd name="f56" fmla="*/ 6323 f35 1"/>
                <a:gd name="f57" fmla="*/ 0 f34 1"/>
                <a:gd name="f58" fmla="*/ 3794 f35 1"/>
                <a:gd name="f59" fmla="*/ 2529 f35 1"/>
                <a:gd name="f60" fmla="+- f36 0 f1"/>
                <a:gd name="f61" fmla="*/ f39 1 128995"/>
                <a:gd name="f62" fmla="*/ f40 1 724590"/>
                <a:gd name="f63" fmla="*/ f41 1 128995"/>
                <a:gd name="f64" fmla="*/ f42 1 724590"/>
                <a:gd name="f65" fmla="*/ f43 1 724590"/>
                <a:gd name="f66" fmla="*/ f44 1 724590"/>
                <a:gd name="f67" fmla="*/ f45 1 724590"/>
                <a:gd name="f68" fmla="*/ f46 1 128995"/>
                <a:gd name="f69" fmla="*/ f47 1 724590"/>
                <a:gd name="f70" fmla="*/ f48 1 128995"/>
                <a:gd name="f71" fmla="*/ f49 1 724590"/>
                <a:gd name="f72" fmla="*/ f50 1 128995"/>
                <a:gd name="f73" fmla="*/ f51 1 724590"/>
                <a:gd name="f74" fmla="*/ f52 1 724590"/>
                <a:gd name="f75" fmla="*/ f53 1 128995"/>
                <a:gd name="f76" fmla="*/ f54 1 724590"/>
                <a:gd name="f77" fmla="*/ f55 1 128995"/>
                <a:gd name="f78" fmla="*/ f56 1 128995"/>
                <a:gd name="f79" fmla="*/ f57 1 724590"/>
                <a:gd name="f80" fmla="*/ f58 1 128995"/>
                <a:gd name="f81" fmla="*/ f59 1 128995"/>
                <a:gd name="f82" fmla="*/ f30 1 f37"/>
                <a:gd name="f83" fmla="*/ f31 1 f37"/>
                <a:gd name="f84" fmla="*/ f30 1 f38"/>
                <a:gd name="f85" fmla="*/ f32 1 f38"/>
                <a:gd name="f86" fmla="*/ f61 1 f37"/>
                <a:gd name="f87" fmla="*/ f62 1 f38"/>
                <a:gd name="f88" fmla="*/ f63 1 f37"/>
                <a:gd name="f89" fmla="*/ f64 1 f38"/>
                <a:gd name="f90" fmla="*/ f65 1 f38"/>
                <a:gd name="f91" fmla="*/ f66 1 f38"/>
                <a:gd name="f92" fmla="*/ f67 1 f38"/>
                <a:gd name="f93" fmla="*/ f68 1 f37"/>
                <a:gd name="f94" fmla="*/ f69 1 f38"/>
                <a:gd name="f95" fmla="*/ f70 1 f37"/>
                <a:gd name="f96" fmla="*/ f71 1 f38"/>
                <a:gd name="f97" fmla="*/ f72 1 f37"/>
                <a:gd name="f98" fmla="*/ f73 1 f38"/>
                <a:gd name="f99" fmla="*/ f74 1 f38"/>
                <a:gd name="f100" fmla="*/ f75 1 f37"/>
                <a:gd name="f101" fmla="*/ f76 1 f38"/>
                <a:gd name="f102" fmla="*/ f77 1 f37"/>
                <a:gd name="f103" fmla="*/ f78 1 f37"/>
                <a:gd name="f104" fmla="*/ f79 1 f38"/>
                <a:gd name="f105" fmla="*/ f80 1 f37"/>
                <a:gd name="f106" fmla="*/ f81 1 f37"/>
                <a:gd name="f107" fmla="*/ f82 f28 1"/>
                <a:gd name="f108" fmla="*/ f83 f28 1"/>
                <a:gd name="f109" fmla="*/ f85 f29 1"/>
                <a:gd name="f110" fmla="*/ f84 f29 1"/>
                <a:gd name="f111" fmla="*/ f86 f28 1"/>
                <a:gd name="f112" fmla="*/ f87 f29 1"/>
                <a:gd name="f113" fmla="*/ f88 f28 1"/>
                <a:gd name="f114" fmla="*/ f89 f29 1"/>
                <a:gd name="f115" fmla="*/ f90 f29 1"/>
                <a:gd name="f116" fmla="*/ f91 f29 1"/>
                <a:gd name="f117" fmla="*/ f92 f29 1"/>
                <a:gd name="f118" fmla="*/ f93 f28 1"/>
                <a:gd name="f119" fmla="*/ f94 f29 1"/>
                <a:gd name="f120" fmla="*/ f95 f28 1"/>
                <a:gd name="f121" fmla="*/ f96 f29 1"/>
                <a:gd name="f122" fmla="*/ f97 f28 1"/>
                <a:gd name="f123" fmla="*/ f98 f29 1"/>
                <a:gd name="f124" fmla="*/ f99 f29 1"/>
                <a:gd name="f125" fmla="*/ f100 f28 1"/>
                <a:gd name="f126" fmla="*/ f101 f29 1"/>
                <a:gd name="f127" fmla="*/ f102 f28 1"/>
                <a:gd name="f128" fmla="*/ f103 f28 1"/>
                <a:gd name="f129" fmla="*/ f104 f29 1"/>
                <a:gd name="f130" fmla="*/ f105 f28 1"/>
                <a:gd name="f131" fmla="*/ f106 f28 1"/>
              </a:gdLst>
              <a:ahLst/>
              <a:cxnLst>
                <a:cxn ang="3cd4">
                  <a:pos x="hc" y="t"/>
                </a:cxn>
                <a:cxn ang="0">
                  <a:pos x="r" y="vc"/>
                </a:cxn>
                <a:cxn ang="cd4">
                  <a:pos x="hc" y="b"/>
                </a:cxn>
                <a:cxn ang="cd2">
                  <a:pos x="l" y="vc"/>
                </a:cxn>
                <a:cxn ang="f60">
                  <a:pos x="f111" y="f112"/>
                </a:cxn>
                <a:cxn ang="f60">
                  <a:pos x="f111" y="f112"/>
                </a:cxn>
                <a:cxn ang="f60">
                  <a:pos x="f111" y="f112"/>
                </a:cxn>
                <a:cxn ang="f60">
                  <a:pos x="f113" y="f114"/>
                </a:cxn>
                <a:cxn ang="f60">
                  <a:pos x="f113" y="f115"/>
                </a:cxn>
                <a:cxn ang="f60">
                  <a:pos x="f113" y="f116"/>
                </a:cxn>
                <a:cxn ang="f60">
                  <a:pos x="f113" y="f116"/>
                </a:cxn>
                <a:cxn ang="f60">
                  <a:pos x="f111" y="f117"/>
                </a:cxn>
                <a:cxn ang="f60">
                  <a:pos x="f118" y="f119"/>
                </a:cxn>
                <a:cxn ang="f60">
                  <a:pos x="f120" y="f121"/>
                </a:cxn>
                <a:cxn ang="f60">
                  <a:pos x="f122" y="f123"/>
                </a:cxn>
                <a:cxn ang="f60">
                  <a:pos x="f122" y="f123"/>
                </a:cxn>
                <a:cxn ang="f60">
                  <a:pos x="f122" y="f124"/>
                </a:cxn>
                <a:cxn ang="f60">
                  <a:pos x="f122" y="f124"/>
                </a:cxn>
                <a:cxn ang="f60">
                  <a:pos x="f125" y="f126"/>
                </a:cxn>
                <a:cxn ang="f60">
                  <a:pos x="f127" y="f115"/>
                </a:cxn>
                <a:cxn ang="f60">
                  <a:pos x="f128" y="f129"/>
                </a:cxn>
                <a:cxn ang="f60">
                  <a:pos x="f130" y="f129"/>
                </a:cxn>
                <a:cxn ang="f60">
                  <a:pos x="f131" y="f129"/>
                </a:cxn>
                <a:cxn ang="f60">
                  <a:pos x="f111" y="f112"/>
                </a:cxn>
              </a:cxnLst>
              <a:rect l="f107" t="f110" r="f108" b="f109"/>
              <a:pathLst>
                <a:path w="128995" h="724590">
                  <a:moveTo>
                    <a:pt x="f8" y="f8"/>
                  </a:moveTo>
                  <a:lnTo>
                    <a:pt x="f8" y="f8"/>
                  </a:lnTo>
                  <a:lnTo>
                    <a:pt x="f8" y="f8"/>
                  </a:lnTo>
                  <a:cubicBezTo>
                    <a:pt x="f5" y="f9"/>
                    <a:pt x="f5" y="f9"/>
                    <a:pt x="f5" y="f9"/>
                  </a:cubicBezTo>
                  <a:cubicBezTo>
                    <a:pt x="f5" y="f9"/>
                    <a:pt x="f5" y="f9"/>
                    <a:pt x="f5" y="f10"/>
                  </a:cubicBezTo>
                  <a:cubicBezTo>
                    <a:pt x="f5" y="f10"/>
                    <a:pt x="f5" y="f11"/>
                    <a:pt x="f5" y="f11"/>
                  </a:cubicBezTo>
                  <a:lnTo>
                    <a:pt x="f5" y="f11"/>
                  </a:lnTo>
                  <a:lnTo>
                    <a:pt x="f8" y="f12"/>
                  </a:lnTo>
                  <a:lnTo>
                    <a:pt x="f13" y="f14"/>
                  </a:lnTo>
                  <a:lnTo>
                    <a:pt x="f15" y="f16"/>
                  </a:lnTo>
                  <a:cubicBezTo>
                    <a:pt x="f17" y="f18"/>
                    <a:pt x="f19" y="f16"/>
                    <a:pt x="f6" y="f20"/>
                  </a:cubicBezTo>
                  <a:cubicBezTo>
                    <a:pt x="f6" y="f20"/>
                    <a:pt x="f6" y="f20"/>
                    <a:pt x="f6" y="f20"/>
                  </a:cubicBezTo>
                  <a:cubicBezTo>
                    <a:pt x="f6" y="f20"/>
                    <a:pt x="f6" y="f21"/>
                    <a:pt x="f6" y="f21"/>
                  </a:cubicBezTo>
                  <a:lnTo>
                    <a:pt x="f6" y="f21"/>
                  </a:lnTo>
                  <a:lnTo>
                    <a:pt x="f22" y="f23"/>
                  </a:lnTo>
                  <a:lnTo>
                    <a:pt x="f24" y="f10"/>
                  </a:lnTo>
                  <a:cubicBezTo>
                    <a:pt x="f24" y="f9"/>
                    <a:pt x="f25" y="f8"/>
                    <a:pt x="f26" y="f5"/>
                  </a:cubicBezTo>
                  <a:lnTo>
                    <a:pt x="f10" y="f5"/>
                  </a:lnTo>
                  <a:lnTo>
                    <a:pt x="f9" y="f5"/>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13">
              <a:extLst>
                <a:ext uri="{FF2B5EF4-FFF2-40B4-BE49-F238E27FC236}">
                  <a16:creationId xmlns:a16="http://schemas.microsoft.com/office/drawing/2014/main" id="{9265715F-E755-094C-22F5-DCCC2BD6A2DE}"/>
                </a:ext>
              </a:extLst>
            </p:cNvPr>
            <p:cNvSpPr/>
            <p:nvPr/>
          </p:nvSpPr>
          <p:spPr>
            <a:xfrm>
              <a:off x="11252706" y="5500335"/>
              <a:ext cx="8851" cy="10113"/>
            </a:xfrm>
            <a:custGeom>
              <a:avLst/>
              <a:gdLst>
                <a:gd name="f0" fmla="val 10800000"/>
                <a:gd name="f1" fmla="val 5400000"/>
                <a:gd name="f2" fmla="val 180"/>
                <a:gd name="f3" fmla="val w"/>
                <a:gd name="f4" fmla="val h"/>
                <a:gd name="f5" fmla="val 0"/>
                <a:gd name="f6" fmla="val 8852"/>
                <a:gd name="f7" fmla="val 10116"/>
                <a:gd name="f8" fmla="val 5059"/>
                <a:gd name="f9" fmla="val 1265"/>
                <a:gd name="f10" fmla="val 5058"/>
                <a:gd name="f11" fmla="val 3794"/>
                <a:gd name="f12" fmla="val 7587"/>
                <a:gd name="f13" fmla="val 8853"/>
                <a:gd name="f14" fmla="val 7588"/>
                <a:gd name="f15" fmla="+- 0 0 -90"/>
                <a:gd name="f16" fmla="*/ f3 1 8852"/>
                <a:gd name="f17" fmla="*/ f4 1 10116"/>
                <a:gd name="f18" fmla="val f5"/>
                <a:gd name="f19" fmla="val f6"/>
                <a:gd name="f20" fmla="val f7"/>
                <a:gd name="f21" fmla="*/ f15 f0 1"/>
                <a:gd name="f22" fmla="+- f20 0 f18"/>
                <a:gd name="f23" fmla="+- f19 0 f18"/>
                <a:gd name="f24" fmla="*/ f21 1 f2"/>
                <a:gd name="f25" fmla="*/ f23 1 8852"/>
                <a:gd name="f26" fmla="*/ f22 1 10116"/>
                <a:gd name="f27" fmla="*/ 5059 f23 1"/>
                <a:gd name="f28" fmla="*/ 1265 f22 1"/>
                <a:gd name="f29" fmla="*/ 0 f23 1"/>
                <a:gd name="f30" fmla="*/ 5058 f22 1"/>
                <a:gd name="f31" fmla="*/ 10116 f22 1"/>
                <a:gd name="f32" fmla="*/ 3794 f23 1"/>
                <a:gd name="f33" fmla="*/ 7587 f22 1"/>
                <a:gd name="f34" fmla="*/ 8853 f23 1"/>
                <a:gd name="f35" fmla="*/ 7588 f23 1"/>
                <a:gd name="f36" fmla="*/ 0 f22 1"/>
                <a:gd name="f37" fmla="+- f24 0 f1"/>
                <a:gd name="f38" fmla="*/ f27 1 8852"/>
                <a:gd name="f39" fmla="*/ f28 1 10116"/>
                <a:gd name="f40" fmla="*/ f29 1 8852"/>
                <a:gd name="f41" fmla="*/ f30 1 10116"/>
                <a:gd name="f42" fmla="*/ f31 1 10116"/>
                <a:gd name="f43" fmla="*/ f32 1 8852"/>
                <a:gd name="f44" fmla="*/ f33 1 10116"/>
                <a:gd name="f45" fmla="*/ f34 1 8852"/>
                <a:gd name="f46" fmla="*/ f35 1 8852"/>
                <a:gd name="f47" fmla="*/ f36 1 10116"/>
                <a:gd name="f48" fmla="*/ f18 1 f25"/>
                <a:gd name="f49" fmla="*/ f19 1 f25"/>
                <a:gd name="f50" fmla="*/ f18 1 f26"/>
                <a:gd name="f51" fmla="*/ f20 1 f26"/>
                <a:gd name="f52" fmla="*/ f38 1 f25"/>
                <a:gd name="f53" fmla="*/ f39 1 f26"/>
                <a:gd name="f54" fmla="*/ f40 1 f25"/>
                <a:gd name="f55" fmla="*/ f41 1 f26"/>
                <a:gd name="f56" fmla="*/ f42 1 f26"/>
                <a:gd name="f57" fmla="*/ f43 1 f25"/>
                <a:gd name="f58" fmla="*/ f44 1 f26"/>
                <a:gd name="f59" fmla="*/ f45 1 f25"/>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7 1"/>
                <a:gd name="f71" fmla="*/ f57 f16 1"/>
                <a:gd name="f72" fmla="*/ f58 f17 1"/>
                <a:gd name="f73" fmla="*/ f59 f16 1"/>
                <a:gd name="f74" fmla="*/ f60 f16 1"/>
                <a:gd name="f75" fmla="*/ f61 f17 1"/>
              </a:gdLst>
              <a:ahLst/>
              <a:cxnLst>
                <a:cxn ang="3cd4">
                  <a:pos x="hc" y="t"/>
                </a:cxn>
                <a:cxn ang="0">
                  <a:pos x="r" y="vc"/>
                </a:cxn>
                <a:cxn ang="cd4">
                  <a:pos x="hc" y="b"/>
                </a:cxn>
                <a:cxn ang="cd2">
                  <a:pos x="l" y="vc"/>
                </a:cxn>
                <a:cxn ang="f37">
                  <a:pos x="f66" y="f67"/>
                </a:cxn>
                <a:cxn ang="f37">
                  <a:pos x="f68" y="f69"/>
                </a:cxn>
                <a:cxn ang="f37">
                  <a:pos x="f68" y="f70"/>
                </a:cxn>
                <a:cxn ang="f37">
                  <a:pos x="f71" y="f72"/>
                </a:cxn>
                <a:cxn ang="f37">
                  <a:pos x="f73" y="f69"/>
                </a:cxn>
                <a:cxn ang="f37">
                  <a:pos x="f74" y="f75"/>
                </a:cxn>
              </a:cxnLst>
              <a:rect l="f62" t="f65" r="f63" b="f64"/>
              <a:pathLst>
                <a:path w="8852" h="10116">
                  <a:moveTo>
                    <a:pt x="f8" y="f9"/>
                  </a:moveTo>
                  <a:lnTo>
                    <a:pt x="f5" y="f10"/>
                  </a:lnTo>
                  <a:lnTo>
                    <a:pt x="f5" y="f7"/>
                  </a:lnTo>
                  <a:lnTo>
                    <a:pt x="f11" y="f12"/>
                  </a:lnTo>
                  <a:lnTo>
                    <a:pt x="f13" y="f10"/>
                  </a:lnTo>
                  <a:lnTo>
                    <a:pt x="f1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14">
              <a:extLst>
                <a:ext uri="{FF2B5EF4-FFF2-40B4-BE49-F238E27FC236}">
                  <a16:creationId xmlns:a16="http://schemas.microsoft.com/office/drawing/2014/main" id="{374556B7-EA52-7CA4-C20B-E46BAEFB0E3A}"/>
                </a:ext>
              </a:extLst>
            </p:cNvPr>
            <p:cNvSpPr/>
            <p:nvPr/>
          </p:nvSpPr>
          <p:spPr>
            <a:xfrm>
              <a:off x="10735467" y="4652613"/>
              <a:ext cx="373075" cy="193953"/>
            </a:xfrm>
            <a:custGeom>
              <a:avLst/>
              <a:gdLst>
                <a:gd name="f0" fmla="val 10800000"/>
                <a:gd name="f1" fmla="val 5400000"/>
                <a:gd name="f2" fmla="val 180"/>
                <a:gd name="f3" fmla="val w"/>
                <a:gd name="f4" fmla="val h"/>
                <a:gd name="f5" fmla="val 0"/>
                <a:gd name="f6" fmla="val 373075"/>
                <a:gd name="f7" fmla="val 193951"/>
                <a:gd name="f8" fmla="val 365487"/>
                <a:gd name="f9" fmla="val 474"/>
                <a:gd name="f10" fmla="val 362958"/>
                <a:gd name="f11" fmla="val 1739"/>
                <a:gd name="f12" fmla="val 5059"/>
                <a:gd name="f13" fmla="val 182570"/>
                <a:gd name="f14" fmla="val 185100"/>
                <a:gd name="f15" fmla="val 2529"/>
                <a:gd name="f16" fmla="val 183835"/>
                <a:gd name="f17" fmla="val 6323"/>
                <a:gd name="f18" fmla="val 187628"/>
                <a:gd name="f19" fmla="val 7588"/>
                <a:gd name="f20" fmla="val 190158"/>
                <a:gd name="f21" fmla="val 192687"/>
                <a:gd name="f22" fmla="val 3794"/>
                <a:gd name="f23" fmla="val 370546"/>
                <a:gd name="f24" fmla="val 9326"/>
                <a:gd name="f25" fmla="val 371811"/>
                <a:gd name="f26" fmla="val 8062"/>
                <a:gd name="f27" fmla="val 6797"/>
                <a:gd name="f28" fmla="val 5532"/>
                <a:gd name="f29" fmla="val 4268"/>
                <a:gd name="f30" fmla="val 368017"/>
                <a:gd name="f31" fmla="val -790"/>
                <a:gd name="f32" fmla="+- 0 0 -90"/>
                <a:gd name="f33" fmla="*/ f3 1 373075"/>
                <a:gd name="f34" fmla="*/ f4 1 193951"/>
                <a:gd name="f35" fmla="val f5"/>
                <a:gd name="f36" fmla="val f6"/>
                <a:gd name="f37" fmla="val f7"/>
                <a:gd name="f38" fmla="*/ f32 f0 1"/>
                <a:gd name="f39" fmla="+- f37 0 f35"/>
                <a:gd name="f40" fmla="+- f36 0 f35"/>
                <a:gd name="f41" fmla="*/ f38 1 f2"/>
                <a:gd name="f42" fmla="*/ f40 1 373075"/>
                <a:gd name="f43" fmla="*/ f39 1 193951"/>
                <a:gd name="f44" fmla="*/ 365487 f40 1"/>
                <a:gd name="f45" fmla="*/ 474 f39 1"/>
                <a:gd name="f46" fmla="*/ 362958 f40 1"/>
                <a:gd name="f47" fmla="*/ 1739 f39 1"/>
                <a:gd name="f48" fmla="*/ 5059 f40 1"/>
                <a:gd name="f49" fmla="*/ 182570 f39 1"/>
                <a:gd name="f50" fmla="*/ 0 f40 1"/>
                <a:gd name="f51" fmla="*/ 185100 f39 1"/>
                <a:gd name="f52" fmla="*/ 6323 f40 1"/>
                <a:gd name="f53" fmla="*/ 187628 f39 1"/>
                <a:gd name="f54" fmla="*/ 3794 f40 1"/>
                <a:gd name="f55" fmla="*/ 193951 f39 1"/>
                <a:gd name="f56" fmla="*/ 370546 f40 1"/>
                <a:gd name="f57" fmla="*/ 9326 f39 1"/>
                <a:gd name="f58" fmla="*/ 371811 f40 1"/>
                <a:gd name="f59" fmla="*/ 373075 f40 1"/>
                <a:gd name="f60" fmla="*/ 8062 f39 1"/>
                <a:gd name="f61" fmla="*/ 6797 f39 1"/>
                <a:gd name="f62" fmla="*/ 5532 f39 1"/>
                <a:gd name="f63" fmla="*/ 4268 f39 1"/>
                <a:gd name="f64" fmla="+- f41 0 f1"/>
                <a:gd name="f65" fmla="*/ f44 1 373075"/>
                <a:gd name="f66" fmla="*/ f45 1 193951"/>
                <a:gd name="f67" fmla="*/ f46 1 373075"/>
                <a:gd name="f68" fmla="*/ f47 1 193951"/>
                <a:gd name="f69" fmla="*/ f48 1 373075"/>
                <a:gd name="f70" fmla="*/ f49 1 193951"/>
                <a:gd name="f71" fmla="*/ f50 1 373075"/>
                <a:gd name="f72" fmla="*/ f51 1 193951"/>
                <a:gd name="f73" fmla="*/ f52 1 373075"/>
                <a:gd name="f74" fmla="*/ f53 1 193951"/>
                <a:gd name="f75" fmla="*/ f54 1 373075"/>
                <a:gd name="f76" fmla="*/ f55 1 193951"/>
                <a:gd name="f77" fmla="*/ f56 1 373075"/>
                <a:gd name="f78" fmla="*/ f57 1 193951"/>
                <a:gd name="f79" fmla="*/ f58 1 373075"/>
                <a:gd name="f80" fmla="*/ f59 1 373075"/>
                <a:gd name="f81" fmla="*/ f60 1 193951"/>
                <a:gd name="f82" fmla="*/ f61 1 193951"/>
                <a:gd name="f83" fmla="*/ f62 1 193951"/>
                <a:gd name="f84" fmla="*/ f63 1 193951"/>
                <a:gd name="f85" fmla="*/ f35 1 f42"/>
                <a:gd name="f86" fmla="*/ f36 1 f42"/>
                <a:gd name="f87" fmla="*/ f35 1 f43"/>
                <a:gd name="f88" fmla="*/ f37 1 f43"/>
                <a:gd name="f89" fmla="*/ f65 1 f42"/>
                <a:gd name="f90" fmla="*/ f66 1 f43"/>
                <a:gd name="f91" fmla="*/ f67 1 f42"/>
                <a:gd name="f92" fmla="*/ f68 1 f43"/>
                <a:gd name="f93" fmla="*/ f69 1 f42"/>
                <a:gd name="f94" fmla="*/ f70 1 f43"/>
                <a:gd name="f95" fmla="*/ f71 1 f42"/>
                <a:gd name="f96" fmla="*/ f72 1 f43"/>
                <a:gd name="f97" fmla="*/ f73 1 f42"/>
                <a:gd name="f98" fmla="*/ f74 1 f43"/>
                <a:gd name="f99" fmla="*/ f75 1 f42"/>
                <a:gd name="f100" fmla="*/ f76 1 f43"/>
                <a:gd name="f101" fmla="*/ f77 1 f42"/>
                <a:gd name="f102" fmla="*/ f78 1 f43"/>
                <a:gd name="f103" fmla="*/ f79 1 f42"/>
                <a:gd name="f104" fmla="*/ f80 1 f42"/>
                <a:gd name="f105" fmla="*/ f81 1 f43"/>
                <a:gd name="f106" fmla="*/ f82 1 f43"/>
                <a:gd name="f107" fmla="*/ f83 1 f43"/>
                <a:gd name="f108" fmla="*/ f84 1 f43"/>
                <a:gd name="f109" fmla="*/ f85 f33 1"/>
                <a:gd name="f110" fmla="*/ f86 f33 1"/>
                <a:gd name="f111" fmla="*/ f88 f34 1"/>
                <a:gd name="f112" fmla="*/ f87 f34 1"/>
                <a:gd name="f113" fmla="*/ f89 f33 1"/>
                <a:gd name="f114" fmla="*/ f90 f34 1"/>
                <a:gd name="f115" fmla="*/ f91 f33 1"/>
                <a:gd name="f116" fmla="*/ f92 f34 1"/>
                <a:gd name="f117" fmla="*/ f93 f33 1"/>
                <a:gd name="f118" fmla="*/ f94 f34 1"/>
                <a:gd name="f119" fmla="*/ f95 f33 1"/>
                <a:gd name="f120" fmla="*/ f96 f34 1"/>
                <a:gd name="f121" fmla="*/ f97 f33 1"/>
                <a:gd name="f122" fmla="*/ f98 f34 1"/>
                <a:gd name="f123" fmla="*/ f99 f33 1"/>
                <a:gd name="f124" fmla="*/ f100 f34 1"/>
                <a:gd name="f125" fmla="*/ f101 f33 1"/>
                <a:gd name="f126" fmla="*/ f102 f34 1"/>
                <a:gd name="f127" fmla="*/ f103 f33 1"/>
                <a:gd name="f128" fmla="*/ f104 f33 1"/>
                <a:gd name="f129" fmla="*/ f105 f34 1"/>
                <a:gd name="f130" fmla="*/ f106 f34 1"/>
                <a:gd name="f131" fmla="*/ f107 f34 1"/>
                <a:gd name="f132" fmla="*/ f108 f34 1"/>
              </a:gdLst>
              <a:ahLst/>
              <a:cxnLst>
                <a:cxn ang="3cd4">
                  <a:pos x="hc" y="t"/>
                </a:cxn>
                <a:cxn ang="0">
                  <a:pos x="r" y="vc"/>
                </a:cxn>
                <a:cxn ang="cd4">
                  <a:pos x="hc" y="b"/>
                </a:cxn>
                <a:cxn ang="cd2">
                  <a:pos x="l" y="vc"/>
                </a:cxn>
                <a:cxn ang="f64">
                  <a:pos x="f113" y="f114"/>
                </a:cxn>
                <a:cxn ang="f64">
                  <a:pos x="f115" y="f116"/>
                </a:cxn>
                <a:cxn ang="f64">
                  <a:pos x="f117" y="f118"/>
                </a:cxn>
                <a:cxn ang="f64">
                  <a:pos x="f119" y="f120"/>
                </a:cxn>
                <a:cxn ang="f64">
                  <a:pos x="f121" y="f122"/>
                </a:cxn>
                <a:cxn ang="f64">
                  <a:pos x="f123" y="f124"/>
                </a:cxn>
                <a:cxn ang="f64">
                  <a:pos x="f125" y="f126"/>
                </a:cxn>
                <a:cxn ang="f64">
                  <a:pos x="f125" y="f126"/>
                </a:cxn>
                <a:cxn ang="f64">
                  <a:pos x="f127" y="f126"/>
                </a:cxn>
                <a:cxn ang="f64">
                  <a:pos x="f128" y="f126"/>
                </a:cxn>
                <a:cxn ang="f64">
                  <a:pos x="f128" y="f126"/>
                </a:cxn>
                <a:cxn ang="f64">
                  <a:pos x="f128" y="f129"/>
                </a:cxn>
                <a:cxn ang="f64">
                  <a:pos x="f128" y="f130"/>
                </a:cxn>
                <a:cxn ang="f64">
                  <a:pos x="f128" y="f131"/>
                </a:cxn>
                <a:cxn ang="f64">
                  <a:pos x="f128" y="f132"/>
                </a:cxn>
                <a:cxn ang="f64">
                  <a:pos x="f113" y="f114"/>
                </a:cxn>
                <a:cxn ang="f64">
                  <a:pos x="f113" y="f114"/>
                </a:cxn>
              </a:cxnLst>
              <a:rect l="f109" t="f112" r="f110" b="f111"/>
              <a:pathLst>
                <a:path w="373075" h="193951">
                  <a:moveTo>
                    <a:pt x="f8" y="f9"/>
                  </a:moveTo>
                  <a:lnTo>
                    <a:pt x="f10" y="f11"/>
                  </a:lnTo>
                  <a:lnTo>
                    <a:pt x="f12" y="f13"/>
                  </a:lnTo>
                  <a:lnTo>
                    <a:pt x="f5" y="f14"/>
                  </a:lnTo>
                  <a:cubicBezTo>
                    <a:pt x="f15" y="f16"/>
                    <a:pt x="f12" y="f14"/>
                    <a:pt x="f17" y="f18"/>
                  </a:cubicBezTo>
                  <a:cubicBezTo>
                    <a:pt x="f19" y="f20"/>
                    <a:pt x="f17" y="f21"/>
                    <a:pt x="f22" y="f7"/>
                  </a:cubicBezTo>
                  <a:lnTo>
                    <a:pt x="f23" y="f24"/>
                  </a:lnTo>
                  <a:lnTo>
                    <a:pt x="f23" y="f24"/>
                  </a:lnTo>
                  <a:cubicBezTo>
                    <a:pt x="f23" y="f24"/>
                    <a:pt x="f23" y="f24"/>
                    <a:pt x="f25" y="f24"/>
                  </a:cubicBezTo>
                  <a:cubicBezTo>
                    <a:pt x="f25" y="f24"/>
                    <a:pt x="f25" y="f24"/>
                    <a:pt x="f6" y="f24"/>
                  </a:cubicBezTo>
                  <a:lnTo>
                    <a:pt x="f6" y="f24"/>
                  </a:lnTo>
                  <a:cubicBezTo>
                    <a:pt x="f6" y="f24"/>
                    <a:pt x="f6" y="f24"/>
                    <a:pt x="f6" y="f26"/>
                  </a:cubicBezTo>
                  <a:cubicBezTo>
                    <a:pt x="f6" y="f26"/>
                    <a:pt x="f6" y="f26"/>
                    <a:pt x="f6" y="f27"/>
                  </a:cubicBezTo>
                  <a:cubicBezTo>
                    <a:pt x="f6" y="f27"/>
                    <a:pt x="f6" y="f28"/>
                    <a:pt x="f6" y="f28"/>
                  </a:cubicBezTo>
                  <a:cubicBezTo>
                    <a:pt x="f6" y="f28"/>
                    <a:pt x="f6" y="f29"/>
                    <a:pt x="f6" y="f29"/>
                  </a:cubicBezTo>
                  <a:cubicBezTo>
                    <a:pt x="f23" y="f9"/>
                    <a:pt x="f30" y="f31"/>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15">
              <a:extLst>
                <a:ext uri="{FF2B5EF4-FFF2-40B4-BE49-F238E27FC236}">
                  <a16:creationId xmlns:a16="http://schemas.microsoft.com/office/drawing/2014/main" id="{2723630D-3DD2-F9D3-C32E-05873CA49AA7}"/>
                </a:ext>
              </a:extLst>
            </p:cNvPr>
            <p:cNvSpPr/>
            <p:nvPr/>
          </p:nvSpPr>
          <p:spPr>
            <a:xfrm>
              <a:off x="10424361" y="4899675"/>
              <a:ext cx="1130609" cy="601931"/>
            </a:xfrm>
            <a:custGeom>
              <a:avLst/>
              <a:gdLst>
                <a:gd name="f0" fmla="val 10800000"/>
                <a:gd name="f1" fmla="val 5400000"/>
                <a:gd name="f2" fmla="val 180"/>
                <a:gd name="f3" fmla="val w"/>
                <a:gd name="f4" fmla="val h"/>
                <a:gd name="f5" fmla="val 0"/>
                <a:gd name="f6" fmla="val 1130607"/>
                <a:gd name="f7" fmla="val 601928"/>
                <a:gd name="f8" fmla="val 768914"/>
                <a:gd name="f9" fmla="val 201064"/>
                <a:gd name="f10" fmla="val 1130608"/>
                <a:gd name="f11" fmla="val 10116"/>
                <a:gd name="f12" fmla="val 7587"/>
                <a:gd name="f13" fmla="val 6323"/>
                <a:gd name="f14" fmla="val 1129343"/>
                <a:gd name="f15" fmla="val 3794"/>
                <a:gd name="f16" fmla="val 594341"/>
                <a:gd name="f17" fmla="val 2529"/>
                <a:gd name="f18" fmla="val 595606"/>
                <a:gd name="f19" fmla="val 596871"/>
                <a:gd name="f20" fmla="val 598135"/>
                <a:gd name="f21" fmla="val 599400"/>
                <a:gd name="f22" fmla="val 600664"/>
                <a:gd name="f23" fmla="val 601929"/>
                <a:gd name="f24" fmla="val 760062"/>
                <a:gd name="f25" fmla="val 202329"/>
                <a:gd name="f26" fmla="+- 0 0 -90"/>
                <a:gd name="f27" fmla="*/ f3 1 1130607"/>
                <a:gd name="f28" fmla="*/ f4 1 601928"/>
                <a:gd name="f29" fmla="val f5"/>
                <a:gd name="f30" fmla="val f6"/>
                <a:gd name="f31" fmla="val f7"/>
                <a:gd name="f32" fmla="*/ f26 f0 1"/>
                <a:gd name="f33" fmla="+- f31 0 f29"/>
                <a:gd name="f34" fmla="+- f30 0 f29"/>
                <a:gd name="f35" fmla="*/ f32 1 f2"/>
                <a:gd name="f36" fmla="*/ f34 1 1130607"/>
                <a:gd name="f37" fmla="*/ f33 1 601928"/>
                <a:gd name="f38" fmla="*/ 768914 f34 1"/>
                <a:gd name="f39" fmla="*/ 201064 f33 1"/>
                <a:gd name="f40" fmla="*/ 1130608 f34 1"/>
                <a:gd name="f41" fmla="*/ 10116 f33 1"/>
                <a:gd name="f42" fmla="*/ 1129343 f34 1"/>
                <a:gd name="f43" fmla="*/ 3794 f33 1"/>
                <a:gd name="f44" fmla="*/ 0 f33 1"/>
                <a:gd name="f45" fmla="*/ 0 f34 1"/>
                <a:gd name="f46" fmla="*/ 594341 f33 1"/>
                <a:gd name="f47" fmla="*/ 2529 f34 1"/>
                <a:gd name="f48" fmla="*/ 595606 f33 1"/>
                <a:gd name="f49" fmla="*/ 3794 f34 1"/>
                <a:gd name="f50" fmla="*/ 596871 f33 1"/>
                <a:gd name="f51" fmla="*/ 598135 f33 1"/>
                <a:gd name="f52" fmla="*/ 599400 f33 1"/>
                <a:gd name="f53" fmla="*/ 600664 f33 1"/>
                <a:gd name="f54" fmla="*/ 601929 f33 1"/>
                <a:gd name="f55" fmla="*/ 760062 f34 1"/>
                <a:gd name="f56" fmla="*/ 202329 f33 1"/>
                <a:gd name="f57" fmla="+- f35 0 f1"/>
                <a:gd name="f58" fmla="*/ f38 1 1130607"/>
                <a:gd name="f59" fmla="*/ f39 1 601928"/>
                <a:gd name="f60" fmla="*/ f40 1 1130607"/>
                <a:gd name="f61" fmla="*/ f41 1 601928"/>
                <a:gd name="f62" fmla="*/ f42 1 1130607"/>
                <a:gd name="f63" fmla="*/ f43 1 601928"/>
                <a:gd name="f64" fmla="*/ f44 1 601928"/>
                <a:gd name="f65" fmla="*/ f45 1 1130607"/>
                <a:gd name="f66" fmla="*/ f46 1 601928"/>
                <a:gd name="f67" fmla="*/ f47 1 1130607"/>
                <a:gd name="f68" fmla="*/ f48 1 601928"/>
                <a:gd name="f69" fmla="*/ f49 1 1130607"/>
                <a:gd name="f70" fmla="*/ f50 1 601928"/>
                <a:gd name="f71" fmla="*/ f51 1 601928"/>
                <a:gd name="f72" fmla="*/ f52 1 601928"/>
                <a:gd name="f73" fmla="*/ f53 1 601928"/>
                <a:gd name="f74" fmla="*/ f54 1 601928"/>
                <a:gd name="f75" fmla="*/ f55 1 1130607"/>
                <a:gd name="f76" fmla="*/ f56 1 601928"/>
                <a:gd name="f77" fmla="*/ f29 1 f36"/>
                <a:gd name="f78" fmla="*/ f30 1 f36"/>
                <a:gd name="f79" fmla="*/ f29 1 f37"/>
                <a:gd name="f80" fmla="*/ f31 1 f37"/>
                <a:gd name="f81" fmla="*/ f58 1 f36"/>
                <a:gd name="f82" fmla="*/ f59 1 f37"/>
                <a:gd name="f83" fmla="*/ f60 1 f36"/>
                <a:gd name="f84" fmla="*/ f61 1 f37"/>
                <a:gd name="f85" fmla="*/ f62 1 f36"/>
                <a:gd name="f86" fmla="*/ f63 1 f37"/>
                <a:gd name="f87" fmla="*/ f64 1 f37"/>
                <a:gd name="f88" fmla="*/ f65 1 f36"/>
                <a:gd name="f89" fmla="*/ f66 1 f37"/>
                <a:gd name="f90" fmla="*/ f67 1 f36"/>
                <a:gd name="f91" fmla="*/ f68 1 f37"/>
                <a:gd name="f92" fmla="*/ f69 1 f36"/>
                <a:gd name="f93" fmla="*/ f70 1 f37"/>
                <a:gd name="f94" fmla="*/ f71 1 f37"/>
                <a:gd name="f95" fmla="*/ f72 1 f37"/>
                <a:gd name="f96" fmla="*/ f73 1 f37"/>
                <a:gd name="f97" fmla="*/ f74 1 f37"/>
                <a:gd name="f98" fmla="*/ f75 1 f36"/>
                <a:gd name="f99" fmla="*/ f76 1 f37"/>
                <a:gd name="f100" fmla="*/ f77 f27 1"/>
                <a:gd name="f101" fmla="*/ f78 f27 1"/>
                <a:gd name="f102" fmla="*/ f80 f28 1"/>
                <a:gd name="f103" fmla="*/ f79 f28 1"/>
                <a:gd name="f104" fmla="*/ f81 f27 1"/>
                <a:gd name="f105" fmla="*/ f82 f28 1"/>
                <a:gd name="f106" fmla="*/ f83 f27 1"/>
                <a:gd name="f107" fmla="*/ f84 f28 1"/>
                <a:gd name="f108" fmla="*/ f85 f27 1"/>
                <a:gd name="f109" fmla="*/ f86 f28 1"/>
                <a:gd name="f110" fmla="*/ f87 f28 1"/>
                <a:gd name="f111" fmla="*/ f88 f27 1"/>
                <a:gd name="f112" fmla="*/ f89 f28 1"/>
                <a:gd name="f113" fmla="*/ f90 f27 1"/>
                <a:gd name="f114" fmla="*/ f91 f28 1"/>
                <a:gd name="f115" fmla="*/ f92 f27 1"/>
                <a:gd name="f116" fmla="*/ f93 f28 1"/>
                <a:gd name="f117" fmla="*/ f94 f28 1"/>
                <a:gd name="f118" fmla="*/ f95 f28 1"/>
                <a:gd name="f119" fmla="*/ f96 f28 1"/>
                <a:gd name="f120" fmla="*/ f97 f28 1"/>
                <a:gd name="f121" fmla="*/ f98 f27 1"/>
                <a:gd name="f122" fmla="*/ f99 f28 1"/>
              </a:gdLst>
              <a:ahLst/>
              <a:cxnLst>
                <a:cxn ang="3cd4">
                  <a:pos x="hc" y="t"/>
                </a:cxn>
                <a:cxn ang="0">
                  <a:pos x="r" y="vc"/>
                </a:cxn>
                <a:cxn ang="cd4">
                  <a:pos x="hc" y="b"/>
                </a:cxn>
                <a:cxn ang="cd2">
                  <a:pos x="l" y="vc"/>
                </a:cxn>
                <a:cxn ang="f57">
                  <a:pos x="f104" y="f105"/>
                </a:cxn>
                <a:cxn ang="f57">
                  <a:pos x="f106" y="f107"/>
                </a:cxn>
                <a:cxn ang="f57">
                  <a:pos x="f108" y="f109"/>
                </a:cxn>
                <a:cxn ang="f57">
                  <a:pos x="f108" y="f110"/>
                </a:cxn>
                <a:cxn ang="f57">
                  <a:pos x="f111" y="f112"/>
                </a:cxn>
                <a:cxn ang="f57">
                  <a:pos x="f113" y="f114"/>
                </a:cxn>
                <a:cxn ang="f57">
                  <a:pos x="f113" y="f114"/>
                </a:cxn>
                <a:cxn ang="f57">
                  <a:pos x="f113" y="f114"/>
                </a:cxn>
                <a:cxn ang="f57">
                  <a:pos x="f115" y="f116"/>
                </a:cxn>
                <a:cxn ang="f57">
                  <a:pos x="f115" y="f116"/>
                </a:cxn>
                <a:cxn ang="f57">
                  <a:pos x="f115" y="f116"/>
                </a:cxn>
                <a:cxn ang="f57">
                  <a:pos x="f115" y="f117"/>
                </a:cxn>
                <a:cxn ang="f57">
                  <a:pos x="f115" y="f118"/>
                </a:cxn>
                <a:cxn ang="f57">
                  <a:pos x="f115" y="f119"/>
                </a:cxn>
                <a:cxn ang="f57">
                  <a:pos x="f115" y="f120"/>
                </a:cxn>
                <a:cxn ang="f57">
                  <a:pos x="f115" y="f120"/>
                </a:cxn>
                <a:cxn ang="f57">
                  <a:pos x="f115" y="f120"/>
                </a:cxn>
                <a:cxn ang="f57">
                  <a:pos x="f115" y="f120"/>
                </a:cxn>
                <a:cxn ang="f57">
                  <a:pos x="f113" y="f120"/>
                </a:cxn>
                <a:cxn ang="f57">
                  <a:pos x="f113" y="f120"/>
                </a:cxn>
                <a:cxn ang="f57">
                  <a:pos x="f121" y="f122"/>
                </a:cxn>
                <a:cxn ang="f57">
                  <a:pos x="f104" y="f105"/>
                </a:cxn>
              </a:cxnLst>
              <a:rect l="f100" t="f103" r="f101" b="f102"/>
              <a:pathLst>
                <a:path w="1130607" h="601928">
                  <a:moveTo>
                    <a:pt x="f8" y="f9"/>
                  </a:moveTo>
                  <a:lnTo>
                    <a:pt x="f10" y="f11"/>
                  </a:lnTo>
                  <a:cubicBezTo>
                    <a:pt x="f10" y="f12"/>
                    <a:pt x="f10" y="f13"/>
                    <a:pt x="f14" y="f15"/>
                  </a:cubicBezTo>
                  <a:lnTo>
                    <a:pt x="f14" y="f5"/>
                  </a:lnTo>
                  <a:lnTo>
                    <a:pt x="f5" y="f16"/>
                  </a:lnTo>
                  <a:lnTo>
                    <a:pt x="f17" y="f18"/>
                  </a:lnTo>
                  <a:lnTo>
                    <a:pt x="f17" y="f18"/>
                  </a:lnTo>
                  <a:lnTo>
                    <a:pt x="f17" y="f18"/>
                  </a:lnTo>
                  <a:lnTo>
                    <a:pt x="f15" y="f19"/>
                  </a:lnTo>
                  <a:lnTo>
                    <a:pt x="f15" y="f19"/>
                  </a:lnTo>
                  <a:lnTo>
                    <a:pt x="f15" y="f19"/>
                  </a:lnTo>
                  <a:cubicBezTo>
                    <a:pt x="f15" y="f19"/>
                    <a:pt x="f15" y="f19"/>
                    <a:pt x="f15" y="f20"/>
                  </a:cubicBezTo>
                  <a:cubicBezTo>
                    <a:pt x="f15" y="f20"/>
                    <a:pt x="f15" y="f20"/>
                    <a:pt x="f15" y="f21"/>
                  </a:cubicBezTo>
                  <a:cubicBezTo>
                    <a:pt x="f15" y="f21"/>
                    <a:pt x="f15" y="f21"/>
                    <a:pt x="f15" y="f22"/>
                  </a:cubicBezTo>
                  <a:lnTo>
                    <a:pt x="f15" y="f23"/>
                  </a:lnTo>
                  <a:lnTo>
                    <a:pt x="f15" y="f23"/>
                  </a:lnTo>
                  <a:lnTo>
                    <a:pt x="f15" y="f23"/>
                  </a:lnTo>
                  <a:cubicBezTo>
                    <a:pt x="f15" y="f23"/>
                    <a:pt x="f15" y="f23"/>
                    <a:pt x="f15" y="f23"/>
                  </a:cubicBezTo>
                  <a:cubicBezTo>
                    <a:pt x="f15" y="f23"/>
                    <a:pt x="f15" y="f23"/>
                    <a:pt x="f17" y="f23"/>
                  </a:cubicBezTo>
                  <a:lnTo>
                    <a:pt x="f17" y="f23"/>
                  </a:lnTo>
                  <a:lnTo>
                    <a:pt x="f24" y="f2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16">
              <a:extLst>
                <a:ext uri="{FF2B5EF4-FFF2-40B4-BE49-F238E27FC236}">
                  <a16:creationId xmlns:a16="http://schemas.microsoft.com/office/drawing/2014/main" id="{B87672C7-E01B-F6C4-3102-001D0DCE390F}"/>
                </a:ext>
              </a:extLst>
            </p:cNvPr>
            <p:cNvSpPr/>
            <p:nvPr/>
          </p:nvSpPr>
          <p:spPr>
            <a:xfrm>
              <a:off x="11252706" y="5477576"/>
              <a:ext cx="29087" cy="24030"/>
            </a:xfrm>
            <a:custGeom>
              <a:avLst/>
              <a:gdLst>
                <a:gd name="f0" fmla="val 10800000"/>
                <a:gd name="f1" fmla="val 5400000"/>
                <a:gd name="f2" fmla="val 180"/>
                <a:gd name="f3" fmla="val w"/>
                <a:gd name="f4" fmla="val h"/>
                <a:gd name="f5" fmla="val 0"/>
                <a:gd name="f6" fmla="val 29087"/>
                <a:gd name="f7" fmla="val 24026"/>
                <a:gd name="f8" fmla="val 6323"/>
                <a:gd name="f9" fmla="val 12646"/>
                <a:gd name="f10" fmla="val 16439"/>
                <a:gd name="f11" fmla="val 2529"/>
                <a:gd name="f12" fmla="val 15174"/>
                <a:gd name="f13" fmla="val 5059"/>
                <a:gd name="f14" fmla="val 17704"/>
                <a:gd name="f15" fmla="val 7588"/>
                <a:gd name="f16" fmla="val 20233"/>
                <a:gd name="f17" fmla="val 22762"/>
                <a:gd name="f18" fmla="val 3794"/>
                <a:gd name="f19" fmla="val 10116"/>
                <a:gd name="f20" fmla="val 27823"/>
                <a:gd name="f21" fmla="+- 0 0 -90"/>
                <a:gd name="f22" fmla="*/ f3 1 29087"/>
                <a:gd name="f23" fmla="*/ f4 1 24026"/>
                <a:gd name="f24" fmla="val f5"/>
                <a:gd name="f25" fmla="val f6"/>
                <a:gd name="f26" fmla="val f7"/>
                <a:gd name="f27" fmla="*/ f21 f0 1"/>
                <a:gd name="f28" fmla="+- f26 0 f24"/>
                <a:gd name="f29" fmla="+- f25 0 f24"/>
                <a:gd name="f30" fmla="*/ f27 1 f2"/>
                <a:gd name="f31" fmla="*/ f29 1 29087"/>
                <a:gd name="f32" fmla="*/ f28 1 24026"/>
                <a:gd name="f33" fmla="*/ 6323 f29 1"/>
                <a:gd name="f34" fmla="*/ 12646 f28 1"/>
                <a:gd name="f35" fmla="*/ 0 f29 1"/>
                <a:gd name="f36" fmla="*/ 16439 f28 1"/>
                <a:gd name="f37" fmla="*/ 17704 f28 1"/>
                <a:gd name="f38" fmla="*/ 5059 f29 1"/>
                <a:gd name="f39" fmla="*/ 24026 f28 1"/>
                <a:gd name="f40" fmla="*/ 3794 f29 1"/>
                <a:gd name="f41" fmla="*/ 22762 f28 1"/>
                <a:gd name="f42" fmla="*/ 29087 f29 1"/>
                <a:gd name="f43" fmla="*/ 10116 f28 1"/>
                <a:gd name="f44" fmla="*/ 27823 f29 1"/>
                <a:gd name="f45" fmla="*/ 3794 f28 1"/>
                <a:gd name="f46" fmla="*/ 0 f28 1"/>
                <a:gd name="f47" fmla="+- f30 0 f1"/>
                <a:gd name="f48" fmla="*/ f33 1 29087"/>
                <a:gd name="f49" fmla="*/ f34 1 24026"/>
                <a:gd name="f50" fmla="*/ f35 1 29087"/>
                <a:gd name="f51" fmla="*/ f36 1 24026"/>
                <a:gd name="f52" fmla="*/ f37 1 24026"/>
                <a:gd name="f53" fmla="*/ f38 1 29087"/>
                <a:gd name="f54" fmla="*/ f39 1 24026"/>
                <a:gd name="f55" fmla="*/ f40 1 29087"/>
                <a:gd name="f56" fmla="*/ f41 1 24026"/>
                <a:gd name="f57" fmla="*/ f42 1 29087"/>
                <a:gd name="f58" fmla="*/ f43 1 24026"/>
                <a:gd name="f59" fmla="*/ f44 1 29087"/>
                <a:gd name="f60" fmla="*/ f45 1 24026"/>
                <a:gd name="f61" fmla="*/ f46 1 24026"/>
                <a:gd name="f62" fmla="*/ f24 1 f31"/>
                <a:gd name="f63" fmla="*/ f25 1 f31"/>
                <a:gd name="f64" fmla="*/ f24 1 f32"/>
                <a:gd name="f65" fmla="*/ f26 1 f32"/>
                <a:gd name="f66" fmla="*/ f48 1 f31"/>
                <a:gd name="f67" fmla="*/ f49 1 f32"/>
                <a:gd name="f68" fmla="*/ f50 1 f31"/>
                <a:gd name="f69" fmla="*/ f51 1 f32"/>
                <a:gd name="f70" fmla="*/ f52 1 f32"/>
                <a:gd name="f71" fmla="*/ f53 1 f31"/>
                <a:gd name="f72" fmla="*/ f54 1 f32"/>
                <a:gd name="f73" fmla="*/ f55 1 f31"/>
                <a:gd name="f74" fmla="*/ f56 1 f32"/>
                <a:gd name="f75" fmla="*/ f57 1 f31"/>
                <a:gd name="f76" fmla="*/ f58 1 f32"/>
                <a:gd name="f77" fmla="*/ f59 1 f31"/>
                <a:gd name="f78" fmla="*/ f60 1 f32"/>
                <a:gd name="f79" fmla="*/ f61 1 f32"/>
                <a:gd name="f80" fmla="*/ f62 f22 1"/>
                <a:gd name="f81" fmla="*/ f63 f22 1"/>
                <a:gd name="f82" fmla="*/ f65 f23 1"/>
                <a:gd name="f83" fmla="*/ f64 f23 1"/>
                <a:gd name="f84" fmla="*/ f66 f22 1"/>
                <a:gd name="f85" fmla="*/ f67 f23 1"/>
                <a:gd name="f86" fmla="*/ f68 f22 1"/>
                <a:gd name="f87" fmla="*/ f69 f23 1"/>
                <a:gd name="f88" fmla="*/ f70 f23 1"/>
                <a:gd name="f89" fmla="*/ f71 f22 1"/>
                <a:gd name="f90" fmla="*/ f72 f23 1"/>
                <a:gd name="f91" fmla="*/ f73 f22 1"/>
                <a:gd name="f92" fmla="*/ f74 f23 1"/>
                <a:gd name="f93" fmla="*/ f75 f22 1"/>
                <a:gd name="f94" fmla="*/ f76 f23 1"/>
                <a:gd name="f95" fmla="*/ f77 f22 1"/>
                <a:gd name="f96" fmla="*/ f78 f23 1"/>
                <a:gd name="f97" fmla="*/ f79 f23 1"/>
              </a:gdLst>
              <a:ahLst/>
              <a:cxnLst>
                <a:cxn ang="3cd4">
                  <a:pos x="hc" y="t"/>
                </a:cxn>
                <a:cxn ang="0">
                  <a:pos x="r" y="vc"/>
                </a:cxn>
                <a:cxn ang="cd4">
                  <a:pos x="hc" y="b"/>
                </a:cxn>
                <a:cxn ang="cd2">
                  <a:pos x="l" y="vc"/>
                </a:cxn>
                <a:cxn ang="f47">
                  <a:pos x="f84" y="f85"/>
                </a:cxn>
                <a:cxn ang="f47">
                  <a:pos x="f86" y="f87"/>
                </a:cxn>
                <a:cxn ang="f47">
                  <a:pos x="f84" y="f88"/>
                </a:cxn>
                <a:cxn ang="f47">
                  <a:pos x="f89" y="f90"/>
                </a:cxn>
                <a:cxn ang="f47">
                  <a:pos x="f91" y="f90"/>
                </a:cxn>
                <a:cxn ang="f47">
                  <a:pos x="f84" y="f92"/>
                </a:cxn>
                <a:cxn ang="f47">
                  <a:pos x="f93" y="f94"/>
                </a:cxn>
                <a:cxn ang="f47">
                  <a:pos x="f95" y="f96"/>
                </a:cxn>
                <a:cxn ang="f47">
                  <a:pos x="f95" y="f97"/>
                </a:cxn>
                <a:cxn ang="f47">
                  <a:pos x="f84" y="f85"/>
                </a:cxn>
              </a:cxnLst>
              <a:rect l="f80" t="f83" r="f81" b="f82"/>
              <a:pathLst>
                <a:path w="29087" h="24026">
                  <a:moveTo>
                    <a:pt x="f8" y="f9"/>
                  </a:moveTo>
                  <a:lnTo>
                    <a:pt x="f5" y="f10"/>
                  </a:lnTo>
                  <a:cubicBezTo>
                    <a:pt x="f11" y="f12"/>
                    <a:pt x="f13" y="f12"/>
                    <a:pt x="f8" y="f14"/>
                  </a:cubicBezTo>
                  <a:cubicBezTo>
                    <a:pt x="f15" y="f16"/>
                    <a:pt x="f15" y="f17"/>
                    <a:pt x="f13" y="f7"/>
                  </a:cubicBezTo>
                  <a:cubicBezTo>
                    <a:pt x="f13" y="f7"/>
                    <a:pt x="f18" y="f7"/>
                    <a:pt x="f18" y="f7"/>
                  </a:cubicBezTo>
                  <a:lnTo>
                    <a:pt x="f8" y="f17"/>
                  </a:lnTo>
                  <a:lnTo>
                    <a:pt x="f6" y="f19"/>
                  </a:lnTo>
                  <a:lnTo>
                    <a:pt x="f20" y="f18"/>
                  </a:lnTo>
                  <a:lnTo>
                    <a:pt x="f20"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17">
              <a:extLst>
                <a:ext uri="{FF2B5EF4-FFF2-40B4-BE49-F238E27FC236}">
                  <a16:creationId xmlns:a16="http://schemas.microsoft.com/office/drawing/2014/main" id="{7AED9F6E-6325-D699-4895-A3583C1B6E28}"/>
                </a:ext>
              </a:extLst>
            </p:cNvPr>
            <p:cNvSpPr/>
            <p:nvPr/>
          </p:nvSpPr>
          <p:spPr>
            <a:xfrm>
              <a:off x="10720288" y="4832155"/>
              <a:ext cx="21991" cy="18196"/>
            </a:xfrm>
            <a:custGeom>
              <a:avLst/>
              <a:gdLst>
                <a:gd name="f0" fmla="val 10800000"/>
                <a:gd name="f1" fmla="val 5400000"/>
                <a:gd name="f2" fmla="val 180"/>
                <a:gd name="f3" fmla="val w"/>
                <a:gd name="f4" fmla="val h"/>
                <a:gd name="f5" fmla="val 0"/>
                <a:gd name="f6" fmla="val 21995"/>
                <a:gd name="f7" fmla="val 18199"/>
                <a:gd name="f8" fmla="val 3794"/>
                <a:gd name="f9" fmla="val 10612"/>
                <a:gd name="f10" fmla="val 11877"/>
                <a:gd name="f11" fmla="val 2529"/>
                <a:gd name="f12" fmla="val 13142"/>
                <a:gd name="f13" fmla="val 14406"/>
                <a:gd name="f14" fmla="val 15671"/>
                <a:gd name="f15" fmla="val 16935"/>
                <a:gd name="f16" fmla="val 18200"/>
                <a:gd name="f17" fmla="val 18970"/>
                <a:gd name="f18" fmla="val 9348"/>
                <a:gd name="f19" fmla="val 21499"/>
                <a:gd name="f20" fmla="val 8083"/>
                <a:gd name="f21" fmla="val 22764"/>
                <a:gd name="f22" fmla="val 5554"/>
                <a:gd name="f23" fmla="val 3025"/>
                <a:gd name="f24" fmla="val 20235"/>
                <a:gd name="f25" fmla="val 496"/>
                <a:gd name="f26" fmla="val 17705"/>
                <a:gd name="f27" fmla="val -769"/>
                <a:gd name="f28" fmla="val 15176"/>
                <a:gd name="f29" fmla="val 11382"/>
                <a:gd name="f30" fmla="val 1760"/>
                <a:gd name="f31" fmla="+- 0 0 -90"/>
                <a:gd name="f32" fmla="*/ f3 1 21995"/>
                <a:gd name="f33" fmla="*/ f4 1 18199"/>
                <a:gd name="f34" fmla="val f5"/>
                <a:gd name="f35" fmla="val f6"/>
                <a:gd name="f36" fmla="val f7"/>
                <a:gd name="f37" fmla="*/ f31 f0 1"/>
                <a:gd name="f38" fmla="+- f36 0 f34"/>
                <a:gd name="f39" fmla="+- f35 0 f34"/>
                <a:gd name="f40" fmla="*/ f37 1 f2"/>
                <a:gd name="f41" fmla="*/ f39 1 21995"/>
                <a:gd name="f42" fmla="*/ f38 1 18199"/>
                <a:gd name="f43" fmla="*/ 3794 f39 1"/>
                <a:gd name="f44" fmla="*/ 10612 f38 1"/>
                <a:gd name="f45" fmla="*/ 0 f39 1"/>
                <a:gd name="f46" fmla="*/ 11877 f38 1"/>
                <a:gd name="f47" fmla="*/ 2529 f39 1"/>
                <a:gd name="f48" fmla="*/ 13142 f38 1"/>
                <a:gd name="f49" fmla="*/ 14406 f38 1"/>
                <a:gd name="f50" fmla="*/ 15671 f38 1"/>
                <a:gd name="f51" fmla="*/ 16935 f38 1"/>
                <a:gd name="f52" fmla="*/ 18200 f38 1"/>
                <a:gd name="f53" fmla="*/ 18970 f39 1"/>
                <a:gd name="f54" fmla="*/ 9348 f38 1"/>
                <a:gd name="f55" fmla="*/ 21499 f39 1"/>
                <a:gd name="f56" fmla="*/ 3025 f38 1"/>
                <a:gd name="f57" fmla="*/ 15176 f39 1"/>
                <a:gd name="f58" fmla="*/ 496 f38 1"/>
                <a:gd name="f59" fmla="*/ 11382 f39 1"/>
                <a:gd name="f60" fmla="*/ 1760 f38 1"/>
                <a:gd name="f61" fmla="+- f40 0 f1"/>
                <a:gd name="f62" fmla="*/ f43 1 21995"/>
                <a:gd name="f63" fmla="*/ f44 1 18199"/>
                <a:gd name="f64" fmla="*/ f45 1 21995"/>
                <a:gd name="f65" fmla="*/ f46 1 18199"/>
                <a:gd name="f66" fmla="*/ f47 1 21995"/>
                <a:gd name="f67" fmla="*/ f48 1 18199"/>
                <a:gd name="f68" fmla="*/ f49 1 18199"/>
                <a:gd name="f69" fmla="*/ f50 1 18199"/>
                <a:gd name="f70" fmla="*/ f51 1 18199"/>
                <a:gd name="f71" fmla="*/ f52 1 18199"/>
                <a:gd name="f72" fmla="*/ f53 1 21995"/>
                <a:gd name="f73" fmla="*/ f54 1 18199"/>
                <a:gd name="f74" fmla="*/ f55 1 21995"/>
                <a:gd name="f75" fmla="*/ f56 1 18199"/>
                <a:gd name="f76" fmla="*/ f57 1 21995"/>
                <a:gd name="f77" fmla="*/ f58 1 18199"/>
                <a:gd name="f78" fmla="*/ f59 1 21995"/>
                <a:gd name="f79" fmla="*/ f60 1 18199"/>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2"/>
                <a:gd name="f91" fmla="*/ f69 1 f42"/>
                <a:gd name="f92" fmla="*/ f70 1 f42"/>
                <a:gd name="f93" fmla="*/ f71 1 f42"/>
                <a:gd name="f94" fmla="*/ f72 1 f41"/>
                <a:gd name="f95" fmla="*/ f73 1 f42"/>
                <a:gd name="f96" fmla="*/ f74 1 f41"/>
                <a:gd name="f97" fmla="*/ f75 1 f42"/>
                <a:gd name="f98" fmla="*/ f76 1 f41"/>
                <a:gd name="f99" fmla="*/ f77 1 f42"/>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3 1"/>
                <a:gd name="f113" fmla="*/ f91 f33 1"/>
                <a:gd name="f114" fmla="*/ f92 f33 1"/>
                <a:gd name="f115" fmla="*/ f93 f33 1"/>
                <a:gd name="f116" fmla="*/ f94 f32 1"/>
                <a:gd name="f117" fmla="*/ f95 f33 1"/>
                <a:gd name="f118" fmla="*/ f96 f32 1"/>
                <a:gd name="f119" fmla="*/ f97 f33 1"/>
                <a:gd name="f120" fmla="*/ f98 f32 1"/>
                <a:gd name="f121" fmla="*/ f99 f33 1"/>
                <a:gd name="f122" fmla="*/ f100 f32 1"/>
                <a:gd name="f123" fmla="*/ f101 f33 1"/>
              </a:gdLst>
              <a:ahLst/>
              <a:cxnLst>
                <a:cxn ang="3cd4">
                  <a:pos x="hc" y="t"/>
                </a:cxn>
                <a:cxn ang="0">
                  <a:pos x="r" y="vc"/>
                </a:cxn>
                <a:cxn ang="cd4">
                  <a:pos x="hc" y="b"/>
                </a:cxn>
                <a:cxn ang="cd2">
                  <a:pos x="l" y="vc"/>
                </a:cxn>
                <a:cxn ang="f61">
                  <a:pos x="f106" y="f107"/>
                </a:cxn>
                <a:cxn ang="f61">
                  <a:pos x="f108" y="f109"/>
                </a:cxn>
                <a:cxn ang="f61">
                  <a:pos x="f110" y="f111"/>
                </a:cxn>
                <a:cxn ang="f61">
                  <a:pos x="f110" y="f111"/>
                </a:cxn>
                <a:cxn ang="f61">
                  <a:pos x="f106" y="f111"/>
                </a:cxn>
                <a:cxn ang="f61">
                  <a:pos x="f106" y="f111"/>
                </a:cxn>
                <a:cxn ang="f61">
                  <a:pos x="f106" y="f111"/>
                </a:cxn>
                <a:cxn ang="f61">
                  <a:pos x="f106" y="f111"/>
                </a:cxn>
                <a:cxn ang="f61">
                  <a:pos x="f106" y="f112"/>
                </a:cxn>
                <a:cxn ang="f61">
                  <a:pos x="f106" y="f113"/>
                </a:cxn>
                <a:cxn ang="f61">
                  <a:pos x="f106" y="f114"/>
                </a:cxn>
                <a:cxn ang="f61">
                  <a:pos x="f106" y="f115"/>
                </a:cxn>
                <a:cxn ang="f61">
                  <a:pos x="f106" y="f115"/>
                </a:cxn>
                <a:cxn ang="f61">
                  <a:pos x="f106" y="f115"/>
                </a:cxn>
                <a:cxn ang="f61">
                  <a:pos x="f106" y="f115"/>
                </a:cxn>
                <a:cxn ang="f61">
                  <a:pos x="f110" y="f115"/>
                </a:cxn>
                <a:cxn ang="f61">
                  <a:pos x="f110" y="f115"/>
                </a:cxn>
                <a:cxn ang="f61">
                  <a:pos x="f116" y="f117"/>
                </a:cxn>
                <a:cxn ang="f61">
                  <a:pos x="f118" y="f119"/>
                </a:cxn>
                <a:cxn ang="f61">
                  <a:pos x="f120" y="f121"/>
                </a:cxn>
                <a:cxn ang="f61">
                  <a:pos x="f120" y="f121"/>
                </a:cxn>
                <a:cxn ang="f61">
                  <a:pos x="f122" y="f123"/>
                </a:cxn>
                <a:cxn ang="f61">
                  <a:pos x="f106" y="f107"/>
                </a:cxn>
              </a:cxnLst>
              <a:rect l="f102" t="f105" r="f103" b="f104"/>
              <a:pathLst>
                <a:path w="21995" h="18199">
                  <a:moveTo>
                    <a:pt x="f8" y="f9"/>
                  </a:moveTo>
                  <a:lnTo>
                    <a:pt x="f5" y="f10"/>
                  </a:lnTo>
                  <a:lnTo>
                    <a:pt x="f11" y="f12"/>
                  </a:lnTo>
                  <a:lnTo>
                    <a:pt x="f11" y="f12"/>
                  </a:lnTo>
                  <a:lnTo>
                    <a:pt x="f8" y="f12"/>
                  </a:lnTo>
                  <a:cubicBezTo>
                    <a:pt x="f8" y="f12"/>
                    <a:pt x="f8" y="f12"/>
                    <a:pt x="f8" y="f12"/>
                  </a:cubicBezTo>
                  <a:lnTo>
                    <a:pt x="f8" y="f12"/>
                  </a:lnTo>
                  <a:lnTo>
                    <a:pt x="f8" y="f12"/>
                  </a:lnTo>
                  <a:cubicBezTo>
                    <a:pt x="f8" y="f12"/>
                    <a:pt x="f8" y="f12"/>
                    <a:pt x="f8" y="f13"/>
                  </a:cubicBezTo>
                  <a:cubicBezTo>
                    <a:pt x="f8" y="f13"/>
                    <a:pt x="f8" y="f13"/>
                    <a:pt x="f8" y="f14"/>
                  </a:cubicBezTo>
                  <a:cubicBezTo>
                    <a:pt x="f8" y="f14"/>
                    <a:pt x="f8" y="f14"/>
                    <a:pt x="f8" y="f15"/>
                  </a:cubicBezTo>
                  <a:cubicBezTo>
                    <a:pt x="f8" y="f15"/>
                    <a:pt x="f8" y="f15"/>
                    <a:pt x="f8" y="f16"/>
                  </a:cubicBezTo>
                  <a:lnTo>
                    <a:pt x="f8" y="f16"/>
                  </a:lnTo>
                  <a:lnTo>
                    <a:pt x="f8" y="f16"/>
                  </a:lnTo>
                  <a:lnTo>
                    <a:pt x="f8" y="f16"/>
                  </a:lnTo>
                  <a:lnTo>
                    <a:pt x="f11" y="f16"/>
                  </a:lnTo>
                  <a:lnTo>
                    <a:pt x="f11" y="f16"/>
                  </a:lnTo>
                  <a:lnTo>
                    <a:pt x="f17" y="f18"/>
                  </a:lnTo>
                  <a:cubicBezTo>
                    <a:pt x="f19" y="f20"/>
                    <a:pt x="f21" y="f22"/>
                    <a:pt x="f19" y="f23"/>
                  </a:cubicBezTo>
                  <a:cubicBezTo>
                    <a:pt x="f24" y="f25"/>
                    <a:pt x="f26" y="f27"/>
                    <a:pt x="f28" y="f25"/>
                  </a:cubicBezTo>
                  <a:lnTo>
                    <a:pt x="f28" y="f25"/>
                  </a:lnTo>
                  <a:lnTo>
                    <a:pt x="f29" y="f3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18">
              <a:extLst>
                <a:ext uri="{FF2B5EF4-FFF2-40B4-BE49-F238E27FC236}">
                  <a16:creationId xmlns:a16="http://schemas.microsoft.com/office/drawing/2014/main" id="{0BC04FDA-9486-FB36-E1E1-EDD082098CB1}"/>
                </a:ext>
              </a:extLst>
            </p:cNvPr>
            <p:cNvSpPr/>
            <p:nvPr/>
          </p:nvSpPr>
          <p:spPr>
            <a:xfrm>
              <a:off x="10271336" y="5493184"/>
              <a:ext cx="988969" cy="547945"/>
            </a:xfrm>
            <a:custGeom>
              <a:avLst/>
              <a:gdLst>
                <a:gd name="f0" fmla="val 10800000"/>
                <a:gd name="f1" fmla="val 5400000"/>
                <a:gd name="f2" fmla="val 180"/>
                <a:gd name="f3" fmla="val w"/>
                <a:gd name="f4" fmla="val h"/>
                <a:gd name="f5" fmla="val 0"/>
                <a:gd name="f6" fmla="val 988965"/>
                <a:gd name="f7" fmla="val 547949"/>
                <a:gd name="f8" fmla="val 2095"/>
                <a:gd name="f9" fmla="val 987701"/>
                <a:gd name="f10" fmla="val -434"/>
                <a:gd name="f11" fmla="val 985172"/>
                <a:gd name="f12" fmla="val 982642"/>
                <a:gd name="f13" fmla="val 831"/>
                <a:gd name="f14" fmla="val 980113"/>
                <a:gd name="f15" fmla="val 6323"/>
                <a:gd name="f16" fmla="val 535738"/>
                <a:gd name="f17" fmla="val 1265"/>
                <a:gd name="f18" fmla="val 538267"/>
                <a:gd name="f19" fmla="val 539532"/>
                <a:gd name="f20" fmla="val 540796"/>
                <a:gd name="f21" fmla="val 542061"/>
                <a:gd name="f22" fmla="val 543325"/>
                <a:gd name="f23" fmla="val 544590"/>
                <a:gd name="f24" fmla="val 545854"/>
                <a:gd name="f25" fmla="val 548383"/>
                <a:gd name="f26" fmla="val 3794"/>
                <a:gd name="f27" fmla="val 547119"/>
                <a:gd name="f28" fmla="val 8853"/>
                <a:gd name="f29" fmla="val 12212"/>
                <a:gd name="f30" fmla="val 8418"/>
                <a:gd name="f31" fmla="val 7153"/>
                <a:gd name="f32" fmla="val 4624"/>
                <a:gd name="f33" fmla="+- 0 0 -90"/>
                <a:gd name="f34" fmla="*/ f3 1 988965"/>
                <a:gd name="f35" fmla="*/ f4 1 547949"/>
                <a:gd name="f36" fmla="val f5"/>
                <a:gd name="f37" fmla="val f6"/>
                <a:gd name="f38" fmla="val f7"/>
                <a:gd name="f39" fmla="*/ f33 f0 1"/>
                <a:gd name="f40" fmla="+- f38 0 f36"/>
                <a:gd name="f41" fmla="+- f37 0 f36"/>
                <a:gd name="f42" fmla="*/ f39 1 f2"/>
                <a:gd name="f43" fmla="*/ f41 1 988965"/>
                <a:gd name="f44" fmla="*/ f40 1 547949"/>
                <a:gd name="f45" fmla="*/ 988965 f41 1"/>
                <a:gd name="f46" fmla="*/ 2095 f40 1"/>
                <a:gd name="f47" fmla="*/ 982642 f41 1"/>
                <a:gd name="f48" fmla="*/ 831 f40 1"/>
                <a:gd name="f49" fmla="*/ 980113 f41 1"/>
                <a:gd name="f50" fmla="*/ 6323 f41 1"/>
                <a:gd name="f51" fmla="*/ 535738 f40 1"/>
                <a:gd name="f52" fmla="*/ 1265 f41 1"/>
                <a:gd name="f53" fmla="*/ 538267 f40 1"/>
                <a:gd name="f54" fmla="*/ 0 f41 1"/>
                <a:gd name="f55" fmla="*/ 539532 f40 1"/>
                <a:gd name="f56" fmla="*/ 540796 f40 1"/>
                <a:gd name="f57" fmla="*/ 542061 f40 1"/>
                <a:gd name="f58" fmla="*/ 543325 f40 1"/>
                <a:gd name="f59" fmla="*/ 544590 f40 1"/>
                <a:gd name="f60" fmla="*/ 545854 f40 1"/>
                <a:gd name="f61" fmla="*/ 547119 f40 1"/>
                <a:gd name="f62" fmla="*/ 8853 f41 1"/>
                <a:gd name="f63" fmla="*/ 12212 f40 1"/>
                <a:gd name="f64" fmla="*/ 8418 f40 1"/>
                <a:gd name="f65" fmla="+- f42 0 f1"/>
                <a:gd name="f66" fmla="*/ f45 1 988965"/>
                <a:gd name="f67" fmla="*/ f46 1 547949"/>
                <a:gd name="f68" fmla="*/ f47 1 988965"/>
                <a:gd name="f69" fmla="*/ f48 1 547949"/>
                <a:gd name="f70" fmla="*/ f49 1 988965"/>
                <a:gd name="f71" fmla="*/ f50 1 988965"/>
                <a:gd name="f72" fmla="*/ f51 1 547949"/>
                <a:gd name="f73" fmla="*/ f52 1 988965"/>
                <a:gd name="f74" fmla="*/ f53 1 547949"/>
                <a:gd name="f75" fmla="*/ f54 1 988965"/>
                <a:gd name="f76" fmla="*/ f55 1 547949"/>
                <a:gd name="f77" fmla="*/ f56 1 547949"/>
                <a:gd name="f78" fmla="*/ f57 1 547949"/>
                <a:gd name="f79" fmla="*/ f58 1 547949"/>
                <a:gd name="f80" fmla="*/ f59 1 547949"/>
                <a:gd name="f81" fmla="*/ f60 1 547949"/>
                <a:gd name="f82" fmla="*/ f61 1 547949"/>
                <a:gd name="f83" fmla="*/ f62 1 988965"/>
                <a:gd name="f84" fmla="*/ f63 1 547949"/>
                <a:gd name="f85" fmla="*/ f64 1 547949"/>
                <a:gd name="f86" fmla="*/ f36 1 f43"/>
                <a:gd name="f87" fmla="*/ f37 1 f43"/>
                <a:gd name="f88" fmla="*/ f36 1 f44"/>
                <a:gd name="f89" fmla="*/ f38 1 f44"/>
                <a:gd name="f90" fmla="*/ f66 1 f43"/>
                <a:gd name="f91" fmla="*/ f67 1 f44"/>
                <a:gd name="f92" fmla="*/ f68 1 f43"/>
                <a:gd name="f93" fmla="*/ f69 1 f44"/>
                <a:gd name="f94" fmla="*/ f70 1 f43"/>
                <a:gd name="f95" fmla="*/ f71 1 f43"/>
                <a:gd name="f96" fmla="*/ f72 1 f44"/>
                <a:gd name="f97" fmla="*/ f73 1 f43"/>
                <a:gd name="f98" fmla="*/ f74 1 f44"/>
                <a:gd name="f99" fmla="*/ f75 1 f43"/>
                <a:gd name="f100" fmla="*/ f76 1 f44"/>
                <a:gd name="f101" fmla="*/ f77 1 f44"/>
                <a:gd name="f102" fmla="*/ f78 1 f44"/>
                <a:gd name="f103" fmla="*/ f79 1 f44"/>
                <a:gd name="f104" fmla="*/ f80 1 f44"/>
                <a:gd name="f105" fmla="*/ f81 1 f44"/>
                <a:gd name="f106" fmla="*/ f82 1 f44"/>
                <a:gd name="f107" fmla="*/ f83 1 f43"/>
                <a:gd name="f108" fmla="*/ f84 1 f44"/>
                <a:gd name="f109" fmla="*/ f85 1 f44"/>
                <a:gd name="f110" fmla="*/ f86 f34 1"/>
                <a:gd name="f111" fmla="*/ f87 f34 1"/>
                <a:gd name="f112" fmla="*/ f89 f35 1"/>
                <a:gd name="f113" fmla="*/ f88 f35 1"/>
                <a:gd name="f114" fmla="*/ f90 f34 1"/>
                <a:gd name="f115" fmla="*/ f91 f35 1"/>
                <a:gd name="f116" fmla="*/ f92 f34 1"/>
                <a:gd name="f117" fmla="*/ f93 f35 1"/>
                <a:gd name="f118" fmla="*/ f94 f34 1"/>
                <a:gd name="f119" fmla="*/ f95 f34 1"/>
                <a:gd name="f120" fmla="*/ f96 f35 1"/>
                <a:gd name="f121" fmla="*/ f97 f34 1"/>
                <a:gd name="f122" fmla="*/ f98 f35 1"/>
                <a:gd name="f123" fmla="*/ f99 f34 1"/>
                <a:gd name="f124" fmla="*/ f100 f35 1"/>
                <a:gd name="f125" fmla="*/ f101 f35 1"/>
                <a:gd name="f126" fmla="*/ f102 f35 1"/>
                <a:gd name="f127" fmla="*/ f103 f35 1"/>
                <a:gd name="f128" fmla="*/ f104 f35 1"/>
                <a:gd name="f129" fmla="*/ f105 f35 1"/>
                <a:gd name="f130" fmla="*/ f106 f35 1"/>
                <a:gd name="f131" fmla="*/ f107 f34 1"/>
                <a:gd name="f132" fmla="*/ f108 f35 1"/>
                <a:gd name="f133" fmla="*/ f109 f35 1"/>
              </a:gdLst>
              <a:ahLst/>
              <a:cxnLst>
                <a:cxn ang="3cd4">
                  <a:pos x="hc" y="t"/>
                </a:cxn>
                <a:cxn ang="0">
                  <a:pos x="r" y="vc"/>
                </a:cxn>
                <a:cxn ang="cd4">
                  <a:pos x="hc" y="b"/>
                </a:cxn>
                <a:cxn ang="cd2">
                  <a:pos x="l" y="vc"/>
                </a:cxn>
                <a:cxn ang="f65">
                  <a:pos x="f114" y="f115"/>
                </a:cxn>
                <a:cxn ang="f65">
                  <a:pos x="f116" y="f117"/>
                </a:cxn>
                <a:cxn ang="f65">
                  <a:pos x="f118" y="f115"/>
                </a:cxn>
                <a:cxn ang="f65">
                  <a:pos x="f119" y="f120"/>
                </a:cxn>
                <a:cxn ang="f65">
                  <a:pos x="f121" y="f122"/>
                </a:cxn>
                <a:cxn ang="f65">
                  <a:pos x="f121" y="f122"/>
                </a:cxn>
                <a:cxn ang="f65">
                  <a:pos x="f121" y="f122"/>
                </a:cxn>
                <a:cxn ang="f65">
                  <a:pos x="f123" y="f124"/>
                </a:cxn>
                <a:cxn ang="f65">
                  <a:pos x="f123" y="f125"/>
                </a:cxn>
                <a:cxn ang="f65">
                  <a:pos x="f123" y="f126"/>
                </a:cxn>
                <a:cxn ang="f65">
                  <a:pos x="f123" y="f127"/>
                </a:cxn>
                <a:cxn ang="f65">
                  <a:pos x="f123" y="f128"/>
                </a:cxn>
                <a:cxn ang="f65">
                  <a:pos x="f123" y="f129"/>
                </a:cxn>
                <a:cxn ang="f65">
                  <a:pos x="f119" y="f130"/>
                </a:cxn>
                <a:cxn ang="f65">
                  <a:pos x="f131" y="f129"/>
                </a:cxn>
                <a:cxn ang="f65">
                  <a:pos x="f116" y="f132"/>
                </a:cxn>
                <a:cxn ang="f65">
                  <a:pos x="f114" y="f133"/>
                </a:cxn>
                <a:cxn ang="f65">
                  <a:pos x="f114" y="f115"/>
                </a:cxn>
              </a:cxnLst>
              <a:rect l="f110" t="f113" r="f111" b="f112"/>
              <a:pathLst>
                <a:path w="988965" h="547949">
                  <a:moveTo>
                    <a:pt x="f6" y="f8"/>
                  </a:moveTo>
                  <a:cubicBezTo>
                    <a:pt x="f9" y="f10"/>
                    <a:pt x="f11" y="f10"/>
                    <a:pt x="f12" y="f13"/>
                  </a:cubicBezTo>
                  <a:lnTo>
                    <a:pt x="f14" y="f8"/>
                  </a:lnTo>
                  <a:lnTo>
                    <a:pt x="f15" y="f16"/>
                  </a:lnTo>
                  <a:lnTo>
                    <a:pt x="f17" y="f18"/>
                  </a:lnTo>
                  <a:lnTo>
                    <a:pt x="f17" y="f18"/>
                  </a:lnTo>
                  <a:lnTo>
                    <a:pt x="f17" y="f18"/>
                  </a:lnTo>
                  <a:lnTo>
                    <a:pt x="f5" y="f19"/>
                  </a:lnTo>
                  <a:lnTo>
                    <a:pt x="f5" y="f20"/>
                  </a:lnTo>
                  <a:lnTo>
                    <a:pt x="f5" y="f21"/>
                  </a:lnTo>
                  <a:lnTo>
                    <a:pt x="f5" y="f22"/>
                  </a:lnTo>
                  <a:cubicBezTo>
                    <a:pt x="f5" y="f22"/>
                    <a:pt x="f5" y="f22"/>
                    <a:pt x="f5" y="f23"/>
                  </a:cubicBezTo>
                  <a:cubicBezTo>
                    <a:pt x="f5" y="f23"/>
                    <a:pt x="f5" y="f24"/>
                    <a:pt x="f5" y="f24"/>
                  </a:cubicBezTo>
                  <a:cubicBezTo>
                    <a:pt x="f17" y="f25"/>
                    <a:pt x="f26" y="f25"/>
                    <a:pt x="f15" y="f27"/>
                  </a:cubicBezTo>
                  <a:lnTo>
                    <a:pt x="f28" y="f24"/>
                  </a:lnTo>
                  <a:lnTo>
                    <a:pt x="f12" y="f29"/>
                  </a:lnTo>
                  <a:lnTo>
                    <a:pt x="f6" y="f30"/>
                  </a:lnTo>
                  <a:cubicBezTo>
                    <a:pt x="f6" y="f31"/>
                    <a:pt x="f6" y="f3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19">
              <a:extLst>
                <a:ext uri="{FF2B5EF4-FFF2-40B4-BE49-F238E27FC236}">
                  <a16:creationId xmlns:a16="http://schemas.microsoft.com/office/drawing/2014/main" id="{796E9CE8-54E9-9D59-5E1E-D0E23F6DA824}"/>
                </a:ext>
              </a:extLst>
            </p:cNvPr>
            <p:cNvSpPr/>
            <p:nvPr/>
          </p:nvSpPr>
          <p:spPr>
            <a:xfrm>
              <a:off x="10724083" y="484782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cubicBezTo>
                    <a:pt x="f5" y="f5"/>
                    <a:pt x="f5" y="f5"/>
                    <a:pt x="f5" y="f5"/>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20">
              <a:extLst>
                <a:ext uri="{FF2B5EF4-FFF2-40B4-BE49-F238E27FC236}">
                  <a16:creationId xmlns:a16="http://schemas.microsoft.com/office/drawing/2014/main" id="{5199960C-4BD9-AE8F-EA5E-7C39EC8A3B7B}"/>
                </a:ext>
              </a:extLst>
            </p:cNvPr>
            <p:cNvSpPr/>
            <p:nvPr/>
          </p:nvSpPr>
          <p:spPr>
            <a:xfrm>
              <a:off x="10498976" y="4850352"/>
              <a:ext cx="222583" cy="115077"/>
            </a:xfrm>
            <a:custGeom>
              <a:avLst/>
              <a:gdLst>
                <a:gd name="f0" fmla="val 10800000"/>
                <a:gd name="f1" fmla="val 5400000"/>
                <a:gd name="f2" fmla="val 180"/>
                <a:gd name="f3" fmla="val w"/>
                <a:gd name="f4" fmla="val h"/>
                <a:gd name="f5" fmla="val 0"/>
                <a:gd name="f6" fmla="val 222580"/>
                <a:gd name="f7" fmla="val 115074"/>
                <a:gd name="f8" fmla="val 218787"/>
                <a:gd name="f9" fmla="val 3794"/>
                <a:gd name="f10" fmla="val 211198"/>
                <a:gd name="f11" fmla="val 2529"/>
                <a:gd name="f12" fmla="val 104958"/>
                <a:gd name="f13" fmla="val 106223"/>
                <a:gd name="f14" fmla="val 5059"/>
                <a:gd name="f15" fmla="val 6323"/>
                <a:gd name="f16" fmla="val 108752"/>
                <a:gd name="f17" fmla="val 7588"/>
                <a:gd name="f18" fmla="val 111281"/>
                <a:gd name="f19" fmla="val 113810"/>
                <a:gd name="f20" fmla="val 115075"/>
                <a:gd name="f21" fmla="val 222581"/>
                <a:gd name="f22" fmla="val 5058"/>
                <a:gd name="f23" fmla="val 221316"/>
                <a:gd name="f24" fmla="val 220051"/>
                <a:gd name="f25" fmla="+- 0 0 -90"/>
                <a:gd name="f26" fmla="*/ f3 1 222580"/>
                <a:gd name="f27" fmla="*/ f4 1 115074"/>
                <a:gd name="f28" fmla="val f5"/>
                <a:gd name="f29" fmla="val f6"/>
                <a:gd name="f30" fmla="val f7"/>
                <a:gd name="f31" fmla="*/ f25 f0 1"/>
                <a:gd name="f32" fmla="+- f30 0 f28"/>
                <a:gd name="f33" fmla="+- f29 0 f28"/>
                <a:gd name="f34" fmla="*/ f31 1 f2"/>
                <a:gd name="f35" fmla="*/ f33 1 222580"/>
                <a:gd name="f36" fmla="*/ f32 1 115074"/>
                <a:gd name="f37" fmla="*/ 218787 f33 1"/>
                <a:gd name="f38" fmla="*/ 3794 f32 1"/>
                <a:gd name="f39" fmla="*/ 211198 f33 1"/>
                <a:gd name="f40" fmla="*/ 0 f32 1"/>
                <a:gd name="f41" fmla="*/ 2529 f33 1"/>
                <a:gd name="f42" fmla="*/ 104958 f32 1"/>
                <a:gd name="f43" fmla="*/ 0 f33 1"/>
                <a:gd name="f44" fmla="*/ 106223 f32 1"/>
                <a:gd name="f45" fmla="*/ 6323 f33 1"/>
                <a:gd name="f46" fmla="*/ 108752 f32 1"/>
                <a:gd name="f47" fmla="*/ 3794 f33 1"/>
                <a:gd name="f48" fmla="*/ 115075 f32 1"/>
                <a:gd name="f49" fmla="*/ 222581 f33 1"/>
                <a:gd name="f50" fmla="*/ 5058 f32 1"/>
                <a:gd name="f51" fmla="+- f34 0 f1"/>
                <a:gd name="f52" fmla="*/ f37 1 222580"/>
                <a:gd name="f53" fmla="*/ f38 1 115074"/>
                <a:gd name="f54" fmla="*/ f39 1 222580"/>
                <a:gd name="f55" fmla="*/ f40 1 115074"/>
                <a:gd name="f56" fmla="*/ f41 1 222580"/>
                <a:gd name="f57" fmla="*/ f42 1 115074"/>
                <a:gd name="f58" fmla="*/ f43 1 222580"/>
                <a:gd name="f59" fmla="*/ f44 1 115074"/>
                <a:gd name="f60" fmla="*/ f45 1 222580"/>
                <a:gd name="f61" fmla="*/ f46 1 115074"/>
                <a:gd name="f62" fmla="*/ f47 1 222580"/>
                <a:gd name="f63" fmla="*/ f48 1 115074"/>
                <a:gd name="f64" fmla="*/ f49 1 222580"/>
                <a:gd name="f65" fmla="*/ f50 1 115074"/>
                <a:gd name="f66" fmla="*/ f28 1 f35"/>
                <a:gd name="f67" fmla="*/ f29 1 f35"/>
                <a:gd name="f68" fmla="*/ f28 1 f36"/>
                <a:gd name="f69" fmla="*/ f30 1 f36"/>
                <a:gd name="f70" fmla="*/ f52 1 f35"/>
                <a:gd name="f71" fmla="*/ f53 1 f36"/>
                <a:gd name="f72" fmla="*/ f54 1 f35"/>
                <a:gd name="f73" fmla="*/ f55 1 f36"/>
                <a:gd name="f74" fmla="*/ f56 1 f35"/>
                <a:gd name="f75" fmla="*/ f57 1 f36"/>
                <a:gd name="f76" fmla="*/ f58 1 f35"/>
                <a:gd name="f77" fmla="*/ f59 1 f36"/>
                <a:gd name="f78" fmla="*/ f60 1 f35"/>
                <a:gd name="f79" fmla="*/ f61 1 f36"/>
                <a:gd name="f80" fmla="*/ f62 1 f35"/>
                <a:gd name="f81" fmla="*/ f63 1 f36"/>
                <a:gd name="f82" fmla="*/ f64 1 f35"/>
                <a:gd name="f83" fmla="*/ f65 1 f36"/>
                <a:gd name="f84" fmla="*/ f66 f26 1"/>
                <a:gd name="f85" fmla="*/ f67 f26 1"/>
                <a:gd name="f86" fmla="*/ f69 f27 1"/>
                <a:gd name="f87" fmla="*/ f68 f27 1"/>
                <a:gd name="f88" fmla="*/ f70 f26 1"/>
                <a:gd name="f89" fmla="*/ f71 f27 1"/>
                <a:gd name="f90" fmla="*/ f72 f26 1"/>
                <a:gd name="f91" fmla="*/ f73 f27 1"/>
                <a:gd name="f92" fmla="*/ f74 f26 1"/>
                <a:gd name="f93" fmla="*/ f75 f27 1"/>
                <a:gd name="f94" fmla="*/ f76 f26 1"/>
                <a:gd name="f95" fmla="*/ f77 f27 1"/>
                <a:gd name="f96" fmla="*/ f78 f26 1"/>
                <a:gd name="f97" fmla="*/ f79 f27 1"/>
                <a:gd name="f98" fmla="*/ f80 f26 1"/>
                <a:gd name="f99" fmla="*/ f81 f27 1"/>
                <a:gd name="f100" fmla="*/ f82 f26 1"/>
                <a:gd name="f101" fmla="*/ f83 f27 1"/>
              </a:gdLst>
              <a:ahLst/>
              <a:cxnLst>
                <a:cxn ang="3cd4">
                  <a:pos x="hc" y="t"/>
                </a:cxn>
                <a:cxn ang="0">
                  <a:pos x="r" y="vc"/>
                </a:cxn>
                <a:cxn ang="cd4">
                  <a:pos x="hc" y="b"/>
                </a:cxn>
                <a:cxn ang="cd2">
                  <a:pos x="l" y="vc"/>
                </a:cxn>
                <a:cxn ang="f51">
                  <a:pos x="f88" y="f89"/>
                </a:cxn>
                <a:cxn ang="f51">
                  <a:pos x="f90" y="f91"/>
                </a:cxn>
                <a:cxn ang="f51">
                  <a:pos x="f92" y="f93"/>
                </a:cxn>
                <a:cxn ang="f51">
                  <a:pos x="f94" y="f95"/>
                </a:cxn>
                <a:cxn ang="f51">
                  <a:pos x="f96" y="f97"/>
                </a:cxn>
                <a:cxn ang="f51">
                  <a:pos x="f98" y="f99"/>
                </a:cxn>
                <a:cxn ang="f51">
                  <a:pos x="f98" y="f99"/>
                </a:cxn>
                <a:cxn ang="f51">
                  <a:pos x="f100" y="f101"/>
                </a:cxn>
                <a:cxn ang="f51">
                  <a:pos x="f100" y="f101"/>
                </a:cxn>
                <a:cxn ang="f51">
                  <a:pos x="f88" y="f89"/>
                </a:cxn>
              </a:cxnLst>
              <a:rect l="f84" t="f87" r="f85" b="f86"/>
              <a:pathLst>
                <a:path w="222580" h="115074">
                  <a:moveTo>
                    <a:pt x="f8" y="f9"/>
                  </a:moveTo>
                  <a:lnTo>
                    <a:pt x="f10" y="f5"/>
                  </a:lnTo>
                  <a:lnTo>
                    <a:pt x="f11" y="f12"/>
                  </a:lnTo>
                  <a:lnTo>
                    <a:pt x="f5" y="f13"/>
                  </a:lnTo>
                  <a:cubicBezTo>
                    <a:pt x="f11" y="f12"/>
                    <a:pt x="f14" y="f13"/>
                    <a:pt x="f15" y="f16"/>
                  </a:cubicBezTo>
                  <a:cubicBezTo>
                    <a:pt x="f17" y="f18"/>
                    <a:pt x="f15" y="f19"/>
                    <a:pt x="f9" y="f20"/>
                  </a:cubicBezTo>
                  <a:cubicBezTo>
                    <a:pt x="f9" y="f20"/>
                    <a:pt x="f9" y="f20"/>
                    <a:pt x="f9" y="f20"/>
                  </a:cubicBezTo>
                  <a:lnTo>
                    <a:pt x="f21" y="f22"/>
                  </a:lnTo>
                  <a:lnTo>
                    <a:pt x="f21" y="f22"/>
                  </a:lnTo>
                  <a:cubicBezTo>
                    <a:pt x="f23" y="f22"/>
                    <a:pt x="f24"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21">
              <a:extLst>
                <a:ext uri="{FF2B5EF4-FFF2-40B4-BE49-F238E27FC236}">
                  <a16:creationId xmlns:a16="http://schemas.microsoft.com/office/drawing/2014/main" id="{3F826C14-382D-9C9B-D6F2-9644748835DB}"/>
                </a:ext>
              </a:extLst>
            </p:cNvPr>
            <p:cNvSpPr/>
            <p:nvPr/>
          </p:nvSpPr>
          <p:spPr>
            <a:xfrm>
              <a:off x="8714533" y="5480108"/>
              <a:ext cx="1922288" cy="1375833"/>
            </a:xfrm>
            <a:custGeom>
              <a:avLst/>
              <a:gdLst>
                <a:gd name="f0" fmla="val 10800000"/>
                <a:gd name="f1" fmla="val 5400000"/>
                <a:gd name="f2" fmla="val 180"/>
                <a:gd name="f3" fmla="val w"/>
                <a:gd name="f4" fmla="val h"/>
                <a:gd name="f5" fmla="val 0"/>
                <a:gd name="f6" fmla="val 1922285"/>
                <a:gd name="f7" fmla="val 1375837"/>
                <a:gd name="f8" fmla="val 2529"/>
                <a:gd name="f9" fmla="val 1905845"/>
                <a:gd name="f10" fmla="val 1922286"/>
                <a:gd name="f11" fmla="val 11382"/>
                <a:gd name="f12" fmla="val 5059"/>
                <a:gd name="f13" fmla="val 3794"/>
                <a:gd name="f14" fmla="val 1265"/>
                <a:gd name="f15" fmla="+- 0 0 -90"/>
                <a:gd name="f16" fmla="*/ f3 1 1922285"/>
                <a:gd name="f17" fmla="*/ f4 1 1375837"/>
                <a:gd name="f18" fmla="val f5"/>
                <a:gd name="f19" fmla="val f6"/>
                <a:gd name="f20" fmla="val f7"/>
                <a:gd name="f21" fmla="*/ f15 f0 1"/>
                <a:gd name="f22" fmla="+- f20 0 f18"/>
                <a:gd name="f23" fmla="+- f19 0 f18"/>
                <a:gd name="f24" fmla="*/ f21 1 f2"/>
                <a:gd name="f25" fmla="*/ f23 1 1922285"/>
                <a:gd name="f26" fmla="*/ f22 1 1375837"/>
                <a:gd name="f27" fmla="*/ 0 f23 1"/>
                <a:gd name="f28" fmla="*/ 2529 f22 1"/>
                <a:gd name="f29" fmla="*/ 1905845 f23 1"/>
                <a:gd name="f30" fmla="*/ 1375837 f22 1"/>
                <a:gd name="f31" fmla="*/ 1922286 f23 1"/>
                <a:gd name="f32" fmla="*/ 11382 f23 1"/>
                <a:gd name="f33" fmla="*/ 0 f22 1"/>
                <a:gd name="f34" fmla="*/ 5059 f23 1"/>
                <a:gd name="f35" fmla="*/ 3794 f22 1"/>
                <a:gd name="f36" fmla="+- f24 0 f1"/>
                <a:gd name="f37" fmla="*/ f27 1 1922285"/>
                <a:gd name="f38" fmla="*/ f28 1 1375837"/>
                <a:gd name="f39" fmla="*/ f29 1 1922285"/>
                <a:gd name="f40" fmla="*/ f30 1 1375837"/>
                <a:gd name="f41" fmla="*/ f31 1 1922285"/>
                <a:gd name="f42" fmla="*/ f32 1 1922285"/>
                <a:gd name="f43" fmla="*/ f33 1 1375837"/>
                <a:gd name="f44" fmla="*/ f34 1 1922285"/>
                <a:gd name="f45" fmla="*/ f35 1 1375837"/>
                <a:gd name="f46" fmla="*/ f18 1 f25"/>
                <a:gd name="f47" fmla="*/ f19 1 f25"/>
                <a:gd name="f48" fmla="*/ f18 1 f26"/>
                <a:gd name="f49" fmla="*/ f20 1 f26"/>
                <a:gd name="f50" fmla="*/ f37 1 f25"/>
                <a:gd name="f51" fmla="*/ f38 1 f26"/>
                <a:gd name="f52" fmla="*/ f39 1 f25"/>
                <a:gd name="f53" fmla="*/ f40 1 f26"/>
                <a:gd name="f54" fmla="*/ f41 1 f25"/>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3" y="f64"/>
                </a:cxn>
                <a:cxn ang="f36">
                  <a:pos x="f65" y="f66"/>
                </a:cxn>
                <a:cxn ang="f36">
                  <a:pos x="f67" y="f66"/>
                </a:cxn>
                <a:cxn ang="f36">
                  <a:pos x="f68" y="f69"/>
                </a:cxn>
                <a:cxn ang="f36">
                  <a:pos x="f70" y="f71"/>
                </a:cxn>
                <a:cxn ang="f36">
                  <a:pos x="f63" y="f64"/>
                </a:cxn>
              </a:cxnLst>
              <a:rect l="f59" t="f62" r="f60" b="f61"/>
              <a:pathLst>
                <a:path w="1922285" h="1375837">
                  <a:moveTo>
                    <a:pt x="f5" y="f8"/>
                  </a:moveTo>
                  <a:lnTo>
                    <a:pt x="f5" y="f8"/>
                  </a:lnTo>
                  <a:lnTo>
                    <a:pt x="f9" y="f7"/>
                  </a:lnTo>
                  <a:lnTo>
                    <a:pt x="f10" y="f7"/>
                  </a:lnTo>
                  <a:lnTo>
                    <a:pt x="f11" y="f5"/>
                  </a:lnTo>
                  <a:lnTo>
                    <a:pt x="f12" y="f13"/>
                  </a:lnTo>
                  <a:cubicBezTo>
                    <a:pt x="f8" y="f13"/>
                    <a:pt x="f14"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22">
              <a:extLst>
                <a:ext uri="{FF2B5EF4-FFF2-40B4-BE49-F238E27FC236}">
                  <a16:creationId xmlns:a16="http://schemas.microsoft.com/office/drawing/2014/main" id="{099CE3C6-970D-D73C-2FCF-58AE3ED5956A}"/>
                </a:ext>
              </a:extLst>
            </p:cNvPr>
            <p:cNvSpPr/>
            <p:nvPr/>
          </p:nvSpPr>
          <p:spPr>
            <a:xfrm>
              <a:off x="8713271" y="547631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23">
              <a:extLst>
                <a:ext uri="{FF2B5EF4-FFF2-40B4-BE49-F238E27FC236}">
                  <a16:creationId xmlns:a16="http://schemas.microsoft.com/office/drawing/2014/main" id="{A885D1F2-1D9B-8727-19F0-556AAB6483EF}"/>
                </a:ext>
              </a:extLst>
            </p:cNvPr>
            <p:cNvSpPr/>
            <p:nvPr/>
          </p:nvSpPr>
          <p:spPr>
            <a:xfrm>
              <a:off x="8713271" y="4960373"/>
              <a:ext cx="1055994" cy="520677"/>
            </a:xfrm>
            <a:custGeom>
              <a:avLst/>
              <a:gdLst>
                <a:gd name="f0" fmla="val 10800000"/>
                <a:gd name="f1" fmla="val 5400000"/>
                <a:gd name="f2" fmla="val 180"/>
                <a:gd name="f3" fmla="val w"/>
                <a:gd name="f4" fmla="val h"/>
                <a:gd name="f5" fmla="val 0"/>
                <a:gd name="f6" fmla="val 1055992"/>
                <a:gd name="f7" fmla="val 520681"/>
                <a:gd name="f8" fmla="val 1054728"/>
                <a:gd name="f9" fmla="val 1265"/>
                <a:gd name="f10" fmla="val 513410"/>
                <a:gd name="f11" fmla="val 514674"/>
                <a:gd name="f12" fmla="val 515939"/>
                <a:gd name="f13" fmla="val 517204"/>
                <a:gd name="f14" fmla="val 518468"/>
                <a:gd name="f15" fmla="val 519733"/>
                <a:gd name="f16" fmla="val 520997"/>
                <a:gd name="f17" fmla="val 3794"/>
                <a:gd name="f18" fmla="val 5059"/>
                <a:gd name="f19" fmla="val 11382"/>
                <a:gd name="f20" fmla="val 1055993"/>
                <a:gd name="f21" fmla="val 6323"/>
                <a:gd name="f22" fmla="+- 0 0 -90"/>
                <a:gd name="f23" fmla="*/ f3 1 1055992"/>
                <a:gd name="f24" fmla="*/ f4 1 520681"/>
                <a:gd name="f25" fmla="val f5"/>
                <a:gd name="f26" fmla="val f6"/>
                <a:gd name="f27" fmla="val f7"/>
                <a:gd name="f28" fmla="*/ f22 f0 1"/>
                <a:gd name="f29" fmla="+- f27 0 f25"/>
                <a:gd name="f30" fmla="+- f26 0 f25"/>
                <a:gd name="f31" fmla="*/ f28 1 f2"/>
                <a:gd name="f32" fmla="*/ f30 1 1055992"/>
                <a:gd name="f33" fmla="*/ f29 1 520681"/>
                <a:gd name="f34" fmla="*/ 1054728 f30 1"/>
                <a:gd name="f35" fmla="*/ 0 f29 1"/>
                <a:gd name="f36" fmla="*/ 1265 f30 1"/>
                <a:gd name="f37" fmla="*/ 513410 f29 1"/>
                <a:gd name="f38" fmla="*/ 0 f30 1"/>
                <a:gd name="f39" fmla="*/ 514674 f29 1"/>
                <a:gd name="f40" fmla="*/ 515939 f29 1"/>
                <a:gd name="f41" fmla="*/ 517204 f29 1"/>
                <a:gd name="f42" fmla="*/ 518468 f29 1"/>
                <a:gd name="f43" fmla="*/ 519733 f29 1"/>
                <a:gd name="f44" fmla="*/ 5059 f30 1"/>
                <a:gd name="f45" fmla="*/ 11382 f30 1"/>
                <a:gd name="f46" fmla="*/ 1055993 f30 1"/>
                <a:gd name="f47" fmla="*/ 6323 f29 1"/>
                <a:gd name="f48" fmla="+- f31 0 f1"/>
                <a:gd name="f49" fmla="*/ f34 1 1055992"/>
                <a:gd name="f50" fmla="*/ f35 1 520681"/>
                <a:gd name="f51" fmla="*/ f36 1 1055992"/>
                <a:gd name="f52" fmla="*/ f37 1 520681"/>
                <a:gd name="f53" fmla="*/ f38 1 1055992"/>
                <a:gd name="f54" fmla="*/ f39 1 520681"/>
                <a:gd name="f55" fmla="*/ f40 1 520681"/>
                <a:gd name="f56" fmla="*/ f41 1 520681"/>
                <a:gd name="f57" fmla="*/ f42 1 520681"/>
                <a:gd name="f58" fmla="*/ f43 1 520681"/>
                <a:gd name="f59" fmla="*/ f44 1 1055992"/>
                <a:gd name="f60" fmla="*/ f45 1 1055992"/>
                <a:gd name="f61" fmla="*/ f46 1 1055992"/>
                <a:gd name="f62" fmla="*/ f47 1 520681"/>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3"/>
                <a:gd name="f74" fmla="*/ f56 1 f33"/>
                <a:gd name="f75" fmla="*/ f57 1 f33"/>
                <a:gd name="f76" fmla="*/ f58 1 f33"/>
                <a:gd name="f77" fmla="*/ f59 1 f32"/>
                <a:gd name="f78" fmla="*/ f60 1 f32"/>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4 1"/>
                <a:gd name="f92" fmla="*/ f74 f24 1"/>
                <a:gd name="f93" fmla="*/ f75 f24 1"/>
                <a:gd name="f94" fmla="*/ f76 f24 1"/>
                <a:gd name="f95" fmla="*/ f77 f23 1"/>
                <a:gd name="f96" fmla="*/ f78 f23 1"/>
                <a:gd name="f97" fmla="*/ f79 f23 1"/>
                <a:gd name="f98" fmla="*/ f80 f24 1"/>
              </a:gdLst>
              <a:ahLst/>
              <a:cxnLst>
                <a:cxn ang="3cd4">
                  <a:pos x="hc" y="t"/>
                </a:cxn>
                <a:cxn ang="0">
                  <a:pos x="r" y="vc"/>
                </a:cxn>
                <a:cxn ang="cd4">
                  <a:pos x="hc" y="b"/>
                </a:cxn>
                <a:cxn ang="cd2">
                  <a:pos x="l" y="vc"/>
                </a:cxn>
                <a:cxn ang="f48">
                  <a:pos x="f85" y="f86"/>
                </a:cxn>
                <a:cxn ang="f48">
                  <a:pos x="f87" y="f88"/>
                </a:cxn>
                <a:cxn ang="f48">
                  <a:pos x="f87" y="f88"/>
                </a:cxn>
                <a:cxn ang="f48">
                  <a:pos x="f87" y="f88"/>
                </a:cxn>
                <a:cxn ang="f48">
                  <a:pos x="f89" y="f88"/>
                </a:cxn>
                <a:cxn ang="f48">
                  <a:pos x="f89" y="f88"/>
                </a:cxn>
                <a:cxn ang="f48">
                  <a:pos x="f89" y="f90"/>
                </a:cxn>
                <a:cxn ang="f48">
                  <a:pos x="f89" y="f91"/>
                </a:cxn>
                <a:cxn ang="f48">
                  <a:pos x="f89" y="f92"/>
                </a:cxn>
                <a:cxn ang="f48">
                  <a:pos x="f89" y="f93"/>
                </a:cxn>
                <a:cxn ang="f48">
                  <a:pos x="f89" y="f93"/>
                </a:cxn>
                <a:cxn ang="f48">
                  <a:pos x="f89" y="f93"/>
                </a:cxn>
                <a:cxn ang="f48">
                  <a:pos x="f89" y="f94"/>
                </a:cxn>
                <a:cxn ang="f48">
                  <a:pos x="f89" y="f94"/>
                </a:cxn>
                <a:cxn ang="f48">
                  <a:pos x="f95" y="f94"/>
                </a:cxn>
                <a:cxn ang="f48">
                  <a:pos x="f96" y="f91"/>
                </a:cxn>
                <a:cxn ang="f48">
                  <a:pos x="f97" y="f98"/>
                </a:cxn>
                <a:cxn ang="f48">
                  <a:pos x="f85" y="f86"/>
                </a:cxn>
                <a:cxn ang="f48">
                  <a:pos x="f85" y="f86"/>
                </a:cxn>
              </a:cxnLst>
              <a:rect l="f81" t="f84" r="f82" b="f83"/>
              <a:pathLst>
                <a:path w="1055992" h="520681">
                  <a:moveTo>
                    <a:pt x="f8" y="f5"/>
                  </a:moveTo>
                  <a:lnTo>
                    <a:pt x="f9" y="f10"/>
                  </a:lnTo>
                  <a:lnTo>
                    <a:pt x="f9" y="f10"/>
                  </a:lnTo>
                  <a:lnTo>
                    <a:pt x="f9" y="f10"/>
                  </a:lnTo>
                  <a:lnTo>
                    <a:pt x="f5" y="f10"/>
                  </a:lnTo>
                  <a:lnTo>
                    <a:pt x="f5" y="f10"/>
                  </a:lnTo>
                  <a:cubicBezTo>
                    <a:pt x="f5" y="f10"/>
                    <a:pt x="f5" y="f10"/>
                    <a:pt x="f5" y="f11"/>
                  </a:cubicBezTo>
                  <a:cubicBezTo>
                    <a:pt x="f5" y="f11"/>
                    <a:pt x="f5" y="f11"/>
                    <a:pt x="f5" y="f12"/>
                  </a:cubicBezTo>
                  <a:cubicBezTo>
                    <a:pt x="f5" y="f12"/>
                    <a:pt x="f5" y="f12"/>
                    <a:pt x="f5" y="f13"/>
                  </a:cubicBezTo>
                  <a:cubicBezTo>
                    <a:pt x="f5" y="f13"/>
                    <a:pt x="f5" y="f14"/>
                    <a:pt x="f5" y="f14"/>
                  </a:cubicBezTo>
                  <a:lnTo>
                    <a:pt x="f5" y="f14"/>
                  </a:lnTo>
                  <a:lnTo>
                    <a:pt x="f5" y="f14"/>
                  </a:lnTo>
                  <a:lnTo>
                    <a:pt x="f5" y="f15"/>
                  </a:lnTo>
                  <a:lnTo>
                    <a:pt x="f5" y="f15"/>
                  </a:lnTo>
                  <a:cubicBezTo>
                    <a:pt x="f9" y="f16"/>
                    <a:pt x="f17" y="f16"/>
                    <a:pt x="f18" y="f15"/>
                  </a:cubicBezTo>
                  <a:lnTo>
                    <a:pt x="f19" y="f12"/>
                  </a:lnTo>
                  <a:lnTo>
                    <a:pt x="f20" y="f21"/>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24">
              <a:extLst>
                <a:ext uri="{FF2B5EF4-FFF2-40B4-BE49-F238E27FC236}">
                  <a16:creationId xmlns:a16="http://schemas.microsoft.com/office/drawing/2014/main" id="{7223EC5A-8589-D9F7-025A-79DA7F90058D}"/>
                </a:ext>
              </a:extLst>
            </p:cNvPr>
            <p:cNvSpPr/>
            <p:nvPr/>
          </p:nvSpPr>
          <p:spPr>
            <a:xfrm>
              <a:off x="12017831" y="5525627"/>
              <a:ext cx="80933" cy="46789"/>
            </a:xfrm>
            <a:custGeom>
              <a:avLst/>
              <a:gdLst>
                <a:gd name="f0" fmla="val 10800000"/>
                <a:gd name="f1" fmla="val 5400000"/>
                <a:gd name="f2" fmla="val 180"/>
                <a:gd name="f3" fmla="val w"/>
                <a:gd name="f4" fmla="val h"/>
                <a:gd name="f5" fmla="val 0"/>
                <a:gd name="f6" fmla="val 80938"/>
                <a:gd name="f7" fmla="val 46788"/>
                <a:gd name="f8" fmla="val 69556"/>
                <a:gd name="f9" fmla="val 40466"/>
                <a:gd name="f10" fmla="val 2529"/>
                <a:gd name="f11" fmla="val 41730"/>
                <a:gd name="f12" fmla="val 3794"/>
                <a:gd name="f13" fmla="val 42995"/>
                <a:gd name="f14" fmla="val 44259"/>
                <a:gd name="f15" fmla="val 46789"/>
                <a:gd name="f16" fmla="val 80939"/>
                <a:gd name="f17" fmla="val 79674"/>
                <a:gd name="f18" fmla="val 78409"/>
                <a:gd name="f19" fmla="val 77144"/>
                <a:gd name="f20" fmla="+- 0 0 -90"/>
                <a:gd name="f21" fmla="*/ f3 1 80938"/>
                <a:gd name="f22" fmla="*/ f4 1 46788"/>
                <a:gd name="f23" fmla="val f5"/>
                <a:gd name="f24" fmla="val f6"/>
                <a:gd name="f25" fmla="val f7"/>
                <a:gd name="f26" fmla="*/ f20 f0 1"/>
                <a:gd name="f27" fmla="+- f25 0 f23"/>
                <a:gd name="f28" fmla="+- f24 0 f23"/>
                <a:gd name="f29" fmla="*/ f26 1 f2"/>
                <a:gd name="f30" fmla="*/ f28 1 80938"/>
                <a:gd name="f31" fmla="*/ f27 1 46788"/>
                <a:gd name="f32" fmla="*/ 69556 f28 1"/>
                <a:gd name="f33" fmla="*/ 0 f27 1"/>
                <a:gd name="f34" fmla="*/ 0 f28 1"/>
                <a:gd name="f35" fmla="*/ 40466 f27 1"/>
                <a:gd name="f36" fmla="*/ 2529 f28 1"/>
                <a:gd name="f37" fmla="*/ 41730 f27 1"/>
                <a:gd name="f38" fmla="*/ 3794 f28 1"/>
                <a:gd name="f39" fmla="*/ 42995 f27 1"/>
                <a:gd name="f40" fmla="*/ 44259 f27 1"/>
                <a:gd name="f41" fmla="*/ 46789 f27 1"/>
                <a:gd name="f42" fmla="*/ 80939 f28 1"/>
                <a:gd name="f43" fmla="*/ 2529 f27 1"/>
                <a:gd name="f44" fmla="*/ 79674 f28 1"/>
                <a:gd name="f45" fmla="*/ 78409 f28 1"/>
                <a:gd name="f46" fmla="*/ 77144 f28 1"/>
                <a:gd name="f47" fmla="+- f29 0 f1"/>
                <a:gd name="f48" fmla="*/ f32 1 80938"/>
                <a:gd name="f49" fmla="*/ f33 1 46788"/>
                <a:gd name="f50" fmla="*/ f34 1 80938"/>
                <a:gd name="f51" fmla="*/ f35 1 46788"/>
                <a:gd name="f52" fmla="*/ f36 1 80938"/>
                <a:gd name="f53" fmla="*/ f37 1 46788"/>
                <a:gd name="f54" fmla="*/ f38 1 80938"/>
                <a:gd name="f55" fmla="*/ f39 1 46788"/>
                <a:gd name="f56" fmla="*/ f40 1 46788"/>
                <a:gd name="f57" fmla="*/ f41 1 46788"/>
                <a:gd name="f58" fmla="*/ f42 1 80938"/>
                <a:gd name="f59" fmla="*/ f43 1 46788"/>
                <a:gd name="f60" fmla="*/ f44 1 80938"/>
                <a:gd name="f61" fmla="*/ f45 1 80938"/>
                <a:gd name="f62" fmla="*/ f46 1 80938"/>
                <a:gd name="f63" fmla="*/ f23 1 f30"/>
                <a:gd name="f64" fmla="*/ f24 1 f30"/>
                <a:gd name="f65" fmla="*/ f23 1 f31"/>
                <a:gd name="f66" fmla="*/ f25 1 f31"/>
                <a:gd name="f67" fmla="*/ f48 1 f30"/>
                <a:gd name="f68" fmla="*/ f49 1 f31"/>
                <a:gd name="f69" fmla="*/ f50 1 f30"/>
                <a:gd name="f70" fmla="*/ f51 1 f31"/>
                <a:gd name="f71" fmla="*/ f52 1 f30"/>
                <a:gd name="f72" fmla="*/ f53 1 f31"/>
                <a:gd name="f73" fmla="*/ f54 1 f30"/>
                <a:gd name="f74" fmla="*/ f55 1 f31"/>
                <a:gd name="f75" fmla="*/ f56 1 f31"/>
                <a:gd name="f76" fmla="*/ f57 1 f31"/>
                <a:gd name="f77" fmla="*/ f58 1 f30"/>
                <a:gd name="f78" fmla="*/ f59 1 f31"/>
                <a:gd name="f79" fmla="*/ f60 1 f30"/>
                <a:gd name="f80" fmla="*/ f61 1 f30"/>
                <a:gd name="f81" fmla="*/ f62 1 f30"/>
                <a:gd name="f82" fmla="*/ f63 f21 1"/>
                <a:gd name="f83" fmla="*/ f64 f21 1"/>
                <a:gd name="f84" fmla="*/ f66 f22 1"/>
                <a:gd name="f85" fmla="*/ f65 f22 1"/>
                <a:gd name="f86" fmla="*/ f67 f21 1"/>
                <a:gd name="f87" fmla="*/ f68 f22 1"/>
                <a:gd name="f88" fmla="*/ f69 f21 1"/>
                <a:gd name="f89" fmla="*/ f70 f22 1"/>
                <a:gd name="f90" fmla="*/ f71 f21 1"/>
                <a:gd name="f91" fmla="*/ f72 f22 1"/>
                <a:gd name="f92" fmla="*/ f73 f21 1"/>
                <a:gd name="f93" fmla="*/ f74 f22 1"/>
                <a:gd name="f94" fmla="*/ f75 f22 1"/>
                <a:gd name="f95" fmla="*/ f76 f22 1"/>
                <a:gd name="f96" fmla="*/ f77 f21 1"/>
                <a:gd name="f97" fmla="*/ f78 f22 1"/>
                <a:gd name="f98" fmla="*/ f79 f21 1"/>
                <a:gd name="f99" fmla="*/ f80 f21 1"/>
                <a:gd name="f100" fmla="*/ f81 f21 1"/>
              </a:gdLst>
              <a:ahLst/>
              <a:cxnLst>
                <a:cxn ang="3cd4">
                  <a:pos x="hc" y="t"/>
                </a:cxn>
                <a:cxn ang="0">
                  <a:pos x="r" y="vc"/>
                </a:cxn>
                <a:cxn ang="cd4">
                  <a:pos x="hc" y="b"/>
                </a:cxn>
                <a:cxn ang="cd2">
                  <a:pos x="l" y="vc"/>
                </a:cxn>
                <a:cxn ang="f47">
                  <a:pos x="f86" y="f87"/>
                </a:cxn>
                <a:cxn ang="f47">
                  <a:pos x="f88" y="f89"/>
                </a:cxn>
                <a:cxn ang="f47">
                  <a:pos x="f90" y="f91"/>
                </a:cxn>
                <a:cxn ang="f47">
                  <a:pos x="f90" y="f91"/>
                </a:cxn>
                <a:cxn ang="f47">
                  <a:pos x="f92" y="f91"/>
                </a:cxn>
                <a:cxn ang="f47">
                  <a:pos x="f92" y="f91"/>
                </a:cxn>
                <a:cxn ang="f47">
                  <a:pos x="f92" y="f93"/>
                </a:cxn>
                <a:cxn ang="f47">
                  <a:pos x="f92" y="f94"/>
                </a:cxn>
                <a:cxn ang="f47">
                  <a:pos x="f92" y="f94"/>
                </a:cxn>
                <a:cxn ang="f47">
                  <a:pos x="f92" y="f95"/>
                </a:cxn>
                <a:cxn ang="f47">
                  <a:pos x="f96" y="f97"/>
                </a:cxn>
                <a:cxn ang="f47">
                  <a:pos x="f96" y="f97"/>
                </a:cxn>
                <a:cxn ang="f47">
                  <a:pos x="f98" y="f97"/>
                </a:cxn>
                <a:cxn ang="f47">
                  <a:pos x="f99" y="f97"/>
                </a:cxn>
                <a:cxn ang="f47">
                  <a:pos x="f100" y="f97"/>
                </a:cxn>
                <a:cxn ang="f47">
                  <a:pos x="f100" y="f97"/>
                </a:cxn>
                <a:cxn ang="f47">
                  <a:pos x="f86" y="f87"/>
                </a:cxn>
              </a:cxnLst>
              <a:rect l="f82" t="f85" r="f83" b="f84"/>
              <a:pathLst>
                <a:path w="80938" h="46788">
                  <a:moveTo>
                    <a:pt x="f8" y="f5"/>
                  </a:moveTo>
                  <a:lnTo>
                    <a:pt x="f5" y="f9"/>
                  </a:lnTo>
                  <a:lnTo>
                    <a:pt x="f10" y="f11"/>
                  </a:lnTo>
                  <a:lnTo>
                    <a:pt x="f10" y="f11"/>
                  </a:lnTo>
                  <a:lnTo>
                    <a:pt x="f12" y="f11"/>
                  </a:lnTo>
                  <a:lnTo>
                    <a:pt x="f12" y="f11"/>
                  </a:lnTo>
                  <a:lnTo>
                    <a:pt x="f12" y="f13"/>
                  </a:lnTo>
                  <a:lnTo>
                    <a:pt x="f12" y="f14"/>
                  </a:lnTo>
                  <a:lnTo>
                    <a:pt x="f12" y="f14"/>
                  </a:lnTo>
                  <a:lnTo>
                    <a:pt x="f12" y="f15"/>
                  </a:lnTo>
                  <a:lnTo>
                    <a:pt x="f16" y="f10"/>
                  </a:lnTo>
                  <a:lnTo>
                    <a:pt x="f16" y="f10"/>
                  </a:lnTo>
                  <a:lnTo>
                    <a:pt x="f17" y="f10"/>
                  </a:lnTo>
                  <a:lnTo>
                    <a:pt x="f18" y="f10"/>
                  </a:lnTo>
                  <a:lnTo>
                    <a:pt x="f19" y="f10"/>
                  </a:lnTo>
                  <a:lnTo>
                    <a:pt x="f19"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25">
              <a:extLst>
                <a:ext uri="{FF2B5EF4-FFF2-40B4-BE49-F238E27FC236}">
                  <a16:creationId xmlns:a16="http://schemas.microsoft.com/office/drawing/2014/main" id="{4E837E9F-6DB5-A919-AF16-8BB0235A981D}"/>
                </a:ext>
              </a:extLst>
            </p:cNvPr>
            <p:cNvSpPr/>
            <p:nvPr/>
          </p:nvSpPr>
          <p:spPr>
            <a:xfrm>
              <a:off x="12068415" y="5961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26">
              <a:extLst>
                <a:ext uri="{FF2B5EF4-FFF2-40B4-BE49-F238E27FC236}">
                  <a16:creationId xmlns:a16="http://schemas.microsoft.com/office/drawing/2014/main" id="{7390E296-5228-ED2F-D28B-EDF8F6057D8D}"/>
                </a:ext>
              </a:extLst>
            </p:cNvPr>
            <p:cNvSpPr/>
            <p:nvPr/>
          </p:nvSpPr>
          <p:spPr>
            <a:xfrm>
              <a:off x="12070948" y="5961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27">
              <a:extLst>
                <a:ext uri="{FF2B5EF4-FFF2-40B4-BE49-F238E27FC236}">
                  <a16:creationId xmlns:a16="http://schemas.microsoft.com/office/drawing/2014/main" id="{721DA860-F977-E9B1-629F-09A875F705CB}"/>
                </a:ext>
              </a:extLst>
            </p:cNvPr>
            <p:cNvSpPr/>
            <p:nvPr/>
          </p:nvSpPr>
          <p:spPr>
            <a:xfrm>
              <a:off x="12072210" y="5961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28">
              <a:extLst>
                <a:ext uri="{FF2B5EF4-FFF2-40B4-BE49-F238E27FC236}">
                  <a16:creationId xmlns:a16="http://schemas.microsoft.com/office/drawing/2014/main" id="{DCFBB97A-2768-F2DB-4FE9-3BA52975BBE7}"/>
                </a:ext>
              </a:extLst>
            </p:cNvPr>
            <p:cNvSpPr/>
            <p:nvPr/>
          </p:nvSpPr>
          <p:spPr>
            <a:xfrm>
              <a:off x="12012774" y="5569884"/>
              <a:ext cx="61968" cy="381899"/>
            </a:xfrm>
            <a:custGeom>
              <a:avLst/>
              <a:gdLst>
                <a:gd name="f0" fmla="val 10800000"/>
                <a:gd name="f1" fmla="val 5400000"/>
                <a:gd name="f2" fmla="val 180"/>
                <a:gd name="f3" fmla="val w"/>
                <a:gd name="f4" fmla="val h"/>
                <a:gd name="f5" fmla="val 0"/>
                <a:gd name="f6" fmla="val 61968"/>
                <a:gd name="f7" fmla="val 381896"/>
                <a:gd name="f8" fmla="val 8853"/>
                <a:gd name="f9" fmla="val 2529"/>
                <a:gd name="f10" fmla="val 7588"/>
                <a:gd name="f11" fmla="val 5058"/>
                <a:gd name="f12" fmla="val 5059"/>
                <a:gd name="f13" fmla="val 3794"/>
                <a:gd name="f14" fmla="val 51851"/>
                <a:gd name="f15" fmla="val 378102"/>
                <a:gd name="f16" fmla="val 58175"/>
                <a:gd name="f17" fmla="val 379367"/>
                <a:gd name="f18" fmla="val 10118"/>
                <a:gd name="f19" fmla="+- 0 0 -90"/>
                <a:gd name="f20" fmla="*/ f3 1 61968"/>
                <a:gd name="f21" fmla="*/ f4 1 381896"/>
                <a:gd name="f22" fmla="val f5"/>
                <a:gd name="f23" fmla="val f6"/>
                <a:gd name="f24" fmla="val f7"/>
                <a:gd name="f25" fmla="*/ f19 f0 1"/>
                <a:gd name="f26" fmla="+- f24 0 f22"/>
                <a:gd name="f27" fmla="+- f23 0 f22"/>
                <a:gd name="f28" fmla="*/ f25 1 f2"/>
                <a:gd name="f29" fmla="*/ f27 1 61968"/>
                <a:gd name="f30" fmla="*/ f26 1 381896"/>
                <a:gd name="f31" fmla="*/ 8853 f27 1"/>
                <a:gd name="f32" fmla="*/ 0 f26 1"/>
                <a:gd name="f33" fmla="*/ 5059 f27 1"/>
                <a:gd name="f34" fmla="*/ 5058 f26 1"/>
                <a:gd name="f35" fmla="*/ 2529 f27 1"/>
                <a:gd name="f36" fmla="*/ 0 f27 1"/>
                <a:gd name="f37" fmla="*/ 3794 f26 1"/>
                <a:gd name="f38" fmla="*/ 51851 f27 1"/>
                <a:gd name="f39" fmla="*/ 378102 f26 1"/>
                <a:gd name="f40" fmla="*/ 58175 f27 1"/>
                <a:gd name="f41" fmla="*/ 381896 f26 1"/>
                <a:gd name="f42" fmla="*/ 61968 f27 1"/>
                <a:gd name="f43" fmla="*/ 379367 f26 1"/>
                <a:gd name="f44" fmla="*/ 10118 f27 1"/>
                <a:gd name="f45" fmla="+- f28 0 f1"/>
                <a:gd name="f46" fmla="*/ f31 1 61968"/>
                <a:gd name="f47" fmla="*/ f32 1 381896"/>
                <a:gd name="f48" fmla="*/ f33 1 61968"/>
                <a:gd name="f49" fmla="*/ f34 1 381896"/>
                <a:gd name="f50" fmla="*/ f35 1 61968"/>
                <a:gd name="f51" fmla="*/ f36 1 61968"/>
                <a:gd name="f52" fmla="*/ f37 1 381896"/>
                <a:gd name="f53" fmla="*/ f38 1 61968"/>
                <a:gd name="f54" fmla="*/ f39 1 381896"/>
                <a:gd name="f55" fmla="*/ f40 1 61968"/>
                <a:gd name="f56" fmla="*/ f41 1 381896"/>
                <a:gd name="f57" fmla="*/ f42 1 61968"/>
                <a:gd name="f58" fmla="*/ f43 1 381896"/>
                <a:gd name="f59" fmla="*/ f44 1 61968"/>
                <a:gd name="f60" fmla="*/ f22 1 f29"/>
                <a:gd name="f61" fmla="*/ f23 1 f29"/>
                <a:gd name="f62" fmla="*/ f22 1 f30"/>
                <a:gd name="f63" fmla="*/ f24 1 f30"/>
                <a:gd name="f64" fmla="*/ f46 1 f29"/>
                <a:gd name="f65" fmla="*/ f47 1 f30"/>
                <a:gd name="f66" fmla="*/ f48 1 f29"/>
                <a:gd name="f67" fmla="*/ f49 1 f30"/>
                <a:gd name="f68" fmla="*/ f50 1 f29"/>
                <a:gd name="f69" fmla="*/ f51 1 f29"/>
                <a:gd name="f70" fmla="*/ f52 1 f30"/>
                <a:gd name="f71" fmla="*/ f53 1 f29"/>
                <a:gd name="f72" fmla="*/ f54 1 f30"/>
                <a:gd name="f73" fmla="*/ f55 1 f29"/>
                <a:gd name="f74" fmla="*/ f56 1 f30"/>
                <a:gd name="f75" fmla="*/ f57 1 f29"/>
                <a:gd name="f76" fmla="*/ f58 1 f30"/>
                <a:gd name="f77" fmla="*/ f59 1 f29"/>
                <a:gd name="f78" fmla="*/ f60 f20 1"/>
                <a:gd name="f79" fmla="*/ f61 f20 1"/>
                <a:gd name="f80" fmla="*/ f63 f21 1"/>
                <a:gd name="f81" fmla="*/ f62 f21 1"/>
                <a:gd name="f82" fmla="*/ f64 f20 1"/>
                <a:gd name="f83" fmla="*/ f65 f21 1"/>
                <a:gd name="f84" fmla="*/ f66 f20 1"/>
                <a:gd name="f85" fmla="*/ f67 f21 1"/>
                <a:gd name="f86" fmla="*/ f68 f20 1"/>
                <a:gd name="f87" fmla="*/ f69 f20 1"/>
                <a:gd name="f88" fmla="*/ f70 f21 1"/>
                <a:gd name="f89" fmla="*/ f71 f20 1"/>
                <a:gd name="f90" fmla="*/ f72 f21 1"/>
                <a:gd name="f91" fmla="*/ f73 f20 1"/>
                <a:gd name="f92" fmla="*/ f74 f21 1"/>
                <a:gd name="f93" fmla="*/ f75 f20 1"/>
                <a:gd name="f94" fmla="*/ f76 f21 1"/>
                <a:gd name="f95" fmla="*/ f77 f20 1"/>
              </a:gdLst>
              <a:ahLst/>
              <a:cxnLst>
                <a:cxn ang="3cd4">
                  <a:pos x="hc" y="t"/>
                </a:cxn>
                <a:cxn ang="0">
                  <a:pos x="r" y="vc"/>
                </a:cxn>
                <a:cxn ang="cd4">
                  <a:pos x="hc" y="b"/>
                </a:cxn>
                <a:cxn ang="cd2">
                  <a:pos x="l" y="vc"/>
                </a:cxn>
                <a:cxn ang="f45">
                  <a:pos x="f82" y="f83"/>
                </a:cxn>
                <a:cxn ang="f45">
                  <a:pos x="f84" y="f85"/>
                </a:cxn>
                <a:cxn ang="f45">
                  <a:pos x="f86" y="f85"/>
                </a:cxn>
                <a:cxn ang="f45">
                  <a:pos x="f87" y="f88"/>
                </a:cxn>
                <a:cxn ang="f45">
                  <a:pos x="f89" y="f90"/>
                </a:cxn>
                <a:cxn ang="f45">
                  <a:pos x="f91" y="f92"/>
                </a:cxn>
                <a:cxn ang="f45">
                  <a:pos x="f93" y="f94"/>
                </a:cxn>
                <a:cxn ang="f45">
                  <a:pos x="f95" y="f88"/>
                </a:cxn>
                <a:cxn ang="f45">
                  <a:pos x="f82" y="f83"/>
                </a:cxn>
                <a:cxn ang="f45">
                  <a:pos x="f82" y="f83"/>
                </a:cxn>
              </a:cxnLst>
              <a:rect l="f78" t="f81" r="f79" b="f80"/>
              <a:pathLst>
                <a:path w="61968" h="381896">
                  <a:moveTo>
                    <a:pt x="f8" y="f5"/>
                  </a:moveTo>
                  <a:cubicBezTo>
                    <a:pt x="f8" y="f9"/>
                    <a:pt x="f10" y="f11"/>
                    <a:pt x="f12" y="f11"/>
                  </a:cubicBezTo>
                  <a:cubicBezTo>
                    <a:pt x="f13" y="f11"/>
                    <a:pt x="f9" y="f11"/>
                    <a:pt x="f9" y="f11"/>
                  </a:cubicBezTo>
                  <a:lnTo>
                    <a:pt x="f5" y="f13"/>
                  </a:lnTo>
                  <a:lnTo>
                    <a:pt x="f14" y="f15"/>
                  </a:lnTo>
                  <a:lnTo>
                    <a:pt x="f16" y="f7"/>
                  </a:lnTo>
                  <a:lnTo>
                    <a:pt x="f6" y="f17"/>
                  </a:lnTo>
                  <a:lnTo>
                    <a:pt x="f18" y="f13"/>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29">
              <a:extLst>
                <a:ext uri="{FF2B5EF4-FFF2-40B4-BE49-F238E27FC236}">
                  <a16:creationId xmlns:a16="http://schemas.microsoft.com/office/drawing/2014/main" id="{F48FB1FE-BBAE-F1FD-946E-F6AB2F8A1DC8}"/>
                </a:ext>
              </a:extLst>
            </p:cNvPr>
            <p:cNvSpPr/>
            <p:nvPr/>
          </p:nvSpPr>
          <p:spPr>
            <a:xfrm>
              <a:off x="11228685" y="5119707"/>
              <a:ext cx="362961" cy="216237"/>
            </a:xfrm>
            <a:custGeom>
              <a:avLst/>
              <a:gdLst>
                <a:gd name="f0" fmla="val 10800000"/>
                <a:gd name="f1" fmla="val 5400000"/>
                <a:gd name="f2" fmla="val 180"/>
                <a:gd name="f3" fmla="val w"/>
                <a:gd name="f4" fmla="val h"/>
                <a:gd name="f5" fmla="val 0"/>
                <a:gd name="f6" fmla="val 362958"/>
                <a:gd name="f7" fmla="val 216239"/>
                <a:gd name="f8" fmla="val 359164"/>
                <a:gd name="f9" fmla="val 212446"/>
                <a:gd name="f10" fmla="val 209916"/>
                <a:gd name="f11" fmla="val 208652"/>
                <a:gd name="f12" fmla="val 360429"/>
                <a:gd name="f13" fmla="val 207387"/>
                <a:gd name="f14" fmla="val 1265"/>
                <a:gd name="f15" fmla="val 2529"/>
                <a:gd name="f16" fmla="val 3794"/>
                <a:gd name="f17" fmla="val 13910"/>
                <a:gd name="f18" fmla="+- 0 0 -90"/>
                <a:gd name="f19" fmla="*/ f3 1 362958"/>
                <a:gd name="f20" fmla="*/ f4 1 216239"/>
                <a:gd name="f21" fmla="val f5"/>
                <a:gd name="f22" fmla="val f6"/>
                <a:gd name="f23" fmla="val f7"/>
                <a:gd name="f24" fmla="*/ f18 f0 1"/>
                <a:gd name="f25" fmla="+- f23 0 f21"/>
                <a:gd name="f26" fmla="+- f22 0 f21"/>
                <a:gd name="f27" fmla="*/ f24 1 f2"/>
                <a:gd name="f28" fmla="*/ f26 1 362958"/>
                <a:gd name="f29" fmla="*/ f25 1 216239"/>
                <a:gd name="f30" fmla="*/ 359164 f26 1"/>
                <a:gd name="f31" fmla="*/ 212446 f25 1"/>
                <a:gd name="f32" fmla="*/ 209916 f25 1"/>
                <a:gd name="f33" fmla="*/ 208652 f25 1"/>
                <a:gd name="f34" fmla="*/ 360429 f26 1"/>
                <a:gd name="f35" fmla="*/ 362958 f26 1"/>
                <a:gd name="f36" fmla="*/ 207387 f25 1"/>
                <a:gd name="f37" fmla="*/ 1265 f26 1"/>
                <a:gd name="f38" fmla="*/ 0 f25 1"/>
                <a:gd name="f39" fmla="*/ 0 f26 1"/>
                <a:gd name="f40" fmla="*/ 2529 f26 1"/>
                <a:gd name="f41" fmla="*/ 3794 f25 1"/>
                <a:gd name="f42" fmla="*/ 3794 f26 1"/>
                <a:gd name="f43" fmla="*/ 13910 f25 1"/>
                <a:gd name="f44" fmla="*/ 216239 f25 1"/>
                <a:gd name="f45" fmla="+- f27 0 f1"/>
                <a:gd name="f46" fmla="*/ f30 1 362958"/>
                <a:gd name="f47" fmla="*/ f31 1 216239"/>
                <a:gd name="f48" fmla="*/ f32 1 216239"/>
                <a:gd name="f49" fmla="*/ f33 1 216239"/>
                <a:gd name="f50" fmla="*/ f34 1 362958"/>
                <a:gd name="f51" fmla="*/ f35 1 362958"/>
                <a:gd name="f52" fmla="*/ f36 1 216239"/>
                <a:gd name="f53" fmla="*/ f37 1 362958"/>
                <a:gd name="f54" fmla="*/ f38 1 216239"/>
                <a:gd name="f55" fmla="*/ f39 1 362958"/>
                <a:gd name="f56" fmla="*/ f40 1 362958"/>
                <a:gd name="f57" fmla="*/ f41 1 216239"/>
                <a:gd name="f58" fmla="*/ f42 1 362958"/>
                <a:gd name="f59" fmla="*/ f43 1 216239"/>
                <a:gd name="f60" fmla="*/ f44 1 216239"/>
                <a:gd name="f61" fmla="*/ f21 1 f28"/>
                <a:gd name="f62" fmla="*/ f22 1 f28"/>
                <a:gd name="f63" fmla="*/ f21 1 f29"/>
                <a:gd name="f64" fmla="*/ f23 1 f29"/>
                <a:gd name="f65" fmla="*/ f46 1 f28"/>
                <a:gd name="f66" fmla="*/ f47 1 f29"/>
                <a:gd name="f67" fmla="*/ f48 1 f29"/>
                <a:gd name="f68" fmla="*/ f49 1 f29"/>
                <a:gd name="f69" fmla="*/ f50 1 f28"/>
                <a:gd name="f70" fmla="*/ f51 1 f28"/>
                <a:gd name="f71" fmla="*/ f52 1 f29"/>
                <a:gd name="f72" fmla="*/ f53 1 f28"/>
                <a:gd name="f73" fmla="*/ f54 1 f29"/>
                <a:gd name="f74" fmla="*/ f55 1 f28"/>
                <a:gd name="f75" fmla="*/ f56 1 f28"/>
                <a:gd name="f76" fmla="*/ f57 1 f29"/>
                <a:gd name="f77" fmla="*/ f58 1 f28"/>
                <a:gd name="f78" fmla="*/ f59 1 f29"/>
                <a:gd name="f79" fmla="*/ f60 1 f29"/>
                <a:gd name="f80" fmla="*/ f61 f19 1"/>
                <a:gd name="f81" fmla="*/ f62 f19 1"/>
                <a:gd name="f82" fmla="*/ f64 f20 1"/>
                <a:gd name="f83" fmla="*/ f63 f20 1"/>
                <a:gd name="f84" fmla="*/ f65 f19 1"/>
                <a:gd name="f85" fmla="*/ f66 f20 1"/>
                <a:gd name="f86" fmla="*/ f67 f20 1"/>
                <a:gd name="f87" fmla="*/ f68 f20 1"/>
                <a:gd name="f88" fmla="*/ f69 f19 1"/>
                <a:gd name="f89" fmla="*/ f70 f19 1"/>
                <a:gd name="f90" fmla="*/ f71 f20 1"/>
                <a:gd name="f91" fmla="*/ f72 f19 1"/>
                <a:gd name="f92" fmla="*/ f73 f20 1"/>
                <a:gd name="f93" fmla="*/ f74 f19 1"/>
                <a:gd name="f94" fmla="*/ f75 f19 1"/>
                <a:gd name="f95" fmla="*/ f76 f20 1"/>
                <a:gd name="f96" fmla="*/ f77 f19 1"/>
                <a:gd name="f97" fmla="*/ f78 f20 1"/>
                <a:gd name="f98" fmla="*/ f79 f20 1"/>
              </a:gdLst>
              <a:ahLst/>
              <a:cxnLst>
                <a:cxn ang="3cd4">
                  <a:pos x="hc" y="t"/>
                </a:cxn>
                <a:cxn ang="0">
                  <a:pos x="r" y="vc"/>
                </a:cxn>
                <a:cxn ang="cd4">
                  <a:pos x="hc" y="b"/>
                </a:cxn>
                <a:cxn ang="cd2">
                  <a:pos x="l" y="vc"/>
                </a:cxn>
                <a:cxn ang="f45">
                  <a:pos x="f84" y="f85"/>
                </a:cxn>
                <a:cxn ang="f45">
                  <a:pos x="f84" y="f85"/>
                </a:cxn>
                <a:cxn ang="f45">
                  <a:pos x="f84" y="f85"/>
                </a:cxn>
                <a:cxn ang="f45">
                  <a:pos x="f84" y="f85"/>
                </a:cxn>
                <a:cxn ang="f45">
                  <a:pos x="f84" y="f86"/>
                </a:cxn>
                <a:cxn ang="f45">
                  <a:pos x="f84" y="f87"/>
                </a:cxn>
                <a:cxn ang="f45">
                  <a:pos x="f84" y="f87"/>
                </a:cxn>
                <a:cxn ang="f45">
                  <a:pos x="f84" y="f87"/>
                </a:cxn>
                <a:cxn ang="f45">
                  <a:pos x="f88" y="f87"/>
                </a:cxn>
                <a:cxn ang="f45">
                  <a:pos x="f88" y="f87"/>
                </a:cxn>
                <a:cxn ang="f45">
                  <a:pos x="f88" y="f87"/>
                </a:cxn>
                <a:cxn ang="f45">
                  <a:pos x="f89" y="f90"/>
                </a:cxn>
                <a:cxn ang="f45">
                  <a:pos x="f91" y="f92"/>
                </a:cxn>
                <a:cxn ang="f45">
                  <a:pos x="f93" y="f92"/>
                </a:cxn>
                <a:cxn ang="f45">
                  <a:pos x="f94" y="f95"/>
                </a:cxn>
                <a:cxn ang="f45">
                  <a:pos x="f96" y="f97"/>
                </a:cxn>
                <a:cxn ang="f45">
                  <a:pos x="f84" y="f98"/>
                </a:cxn>
                <a:cxn ang="f45">
                  <a:pos x="f84" y="f98"/>
                </a:cxn>
                <a:cxn ang="f45">
                  <a:pos x="f84" y="f98"/>
                </a:cxn>
                <a:cxn ang="f45">
                  <a:pos x="f84" y="f85"/>
                </a:cxn>
              </a:cxnLst>
              <a:rect l="f80" t="f83" r="f81" b="f82"/>
              <a:pathLst>
                <a:path w="362958" h="216239">
                  <a:moveTo>
                    <a:pt x="f8" y="f9"/>
                  </a:moveTo>
                  <a:lnTo>
                    <a:pt x="f8" y="f9"/>
                  </a:lnTo>
                  <a:lnTo>
                    <a:pt x="f8" y="f9"/>
                  </a:lnTo>
                  <a:cubicBezTo>
                    <a:pt x="f8" y="f9"/>
                    <a:pt x="f8" y="f9"/>
                    <a:pt x="f8" y="f9"/>
                  </a:cubicBezTo>
                  <a:lnTo>
                    <a:pt x="f8" y="f10"/>
                  </a:lnTo>
                  <a:lnTo>
                    <a:pt x="f8" y="f11"/>
                  </a:lnTo>
                  <a:lnTo>
                    <a:pt x="f8" y="f11"/>
                  </a:lnTo>
                  <a:lnTo>
                    <a:pt x="f8" y="f11"/>
                  </a:lnTo>
                  <a:lnTo>
                    <a:pt x="f12" y="f11"/>
                  </a:lnTo>
                  <a:lnTo>
                    <a:pt x="f12" y="f11"/>
                  </a:lnTo>
                  <a:lnTo>
                    <a:pt x="f12" y="f11"/>
                  </a:lnTo>
                  <a:lnTo>
                    <a:pt x="f6" y="f13"/>
                  </a:lnTo>
                  <a:lnTo>
                    <a:pt x="f14" y="f5"/>
                  </a:lnTo>
                  <a:lnTo>
                    <a:pt x="f5" y="f5"/>
                  </a:lnTo>
                  <a:cubicBezTo>
                    <a:pt x="f14" y="f5"/>
                    <a:pt x="f15" y="f15"/>
                    <a:pt x="f15" y="f16"/>
                  </a:cubicBezTo>
                  <a:lnTo>
                    <a:pt x="f16" y="f17"/>
                  </a:lnTo>
                  <a:lnTo>
                    <a:pt x="f8" y="f7"/>
                  </a:lnTo>
                  <a:lnTo>
                    <a:pt x="f8" y="f7"/>
                  </a:lnTo>
                  <a:lnTo>
                    <a:pt x="f8"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30">
              <a:extLst>
                <a:ext uri="{FF2B5EF4-FFF2-40B4-BE49-F238E27FC236}">
                  <a16:creationId xmlns:a16="http://schemas.microsoft.com/office/drawing/2014/main" id="{BE223F86-6CCE-1A19-BE6B-DA528DC7B5D0}"/>
                </a:ext>
              </a:extLst>
            </p:cNvPr>
            <p:cNvSpPr/>
            <p:nvPr/>
          </p:nvSpPr>
          <p:spPr>
            <a:xfrm>
              <a:off x="11222358" y="5120969"/>
              <a:ext cx="950" cy="12646"/>
            </a:xfrm>
            <a:custGeom>
              <a:avLst/>
              <a:gdLst>
                <a:gd name="f0" fmla="val 10800000"/>
                <a:gd name="f1" fmla="val 5400000"/>
                <a:gd name="f2" fmla="val 180"/>
                <a:gd name="f3" fmla="val w"/>
                <a:gd name="f4" fmla="val h"/>
                <a:gd name="f5" fmla="val 0"/>
                <a:gd name="f6" fmla="val 948"/>
                <a:gd name="f7" fmla="val 12645"/>
                <a:gd name="f8" fmla="val 1265"/>
                <a:gd name="f9" fmla="+- 0 0 -90"/>
                <a:gd name="f10" fmla="*/ f3 1 948"/>
                <a:gd name="f11" fmla="*/ f4 1 12645"/>
                <a:gd name="f12" fmla="val f5"/>
                <a:gd name="f13" fmla="val f6"/>
                <a:gd name="f14" fmla="val f7"/>
                <a:gd name="f15" fmla="*/ f9 f0 1"/>
                <a:gd name="f16" fmla="+- f14 0 f12"/>
                <a:gd name="f17" fmla="+- f13 0 f12"/>
                <a:gd name="f18" fmla="*/ f15 1 f2"/>
                <a:gd name="f19" fmla="*/ f17 1 948"/>
                <a:gd name="f20" fmla="*/ f16 1 12645"/>
                <a:gd name="f21" fmla="*/ 0 f17 1"/>
                <a:gd name="f22" fmla="*/ 0 f16 1"/>
                <a:gd name="f23" fmla="+- f18 0 f1"/>
                <a:gd name="f24" fmla="*/ f21 1 948"/>
                <a:gd name="f25" fmla="*/ f22 1 12645"/>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48" h="12645">
                  <a:moveTo>
                    <a:pt x="f5" y="f5"/>
                  </a:moveTo>
                  <a:lnTo>
                    <a:pt x="f5" y="f5"/>
                  </a:lnTo>
                  <a:lnTo>
                    <a:pt x="f5" y="f5"/>
                  </a:lnTo>
                  <a:cubicBezTo>
                    <a:pt x="f8" y="f5"/>
                    <a:pt x="f8"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31">
              <a:extLst>
                <a:ext uri="{FF2B5EF4-FFF2-40B4-BE49-F238E27FC236}">
                  <a16:creationId xmlns:a16="http://schemas.microsoft.com/office/drawing/2014/main" id="{091B044C-3882-54ED-E050-9B623B51BEBA}"/>
                </a:ext>
              </a:extLst>
            </p:cNvPr>
            <p:cNvSpPr/>
            <p:nvPr/>
          </p:nvSpPr>
          <p:spPr>
            <a:xfrm>
              <a:off x="11601760" y="4927491"/>
              <a:ext cx="11384" cy="8851"/>
            </a:xfrm>
            <a:custGeom>
              <a:avLst/>
              <a:gdLst>
                <a:gd name="f0" fmla="val 10800000"/>
                <a:gd name="f1" fmla="val 5400000"/>
                <a:gd name="f2" fmla="val 180"/>
                <a:gd name="f3" fmla="val w"/>
                <a:gd name="f4" fmla="val h"/>
                <a:gd name="f5" fmla="val 0"/>
                <a:gd name="f6" fmla="val 11382"/>
                <a:gd name="f7" fmla="val 8851"/>
                <a:gd name="f8" fmla="val 2529"/>
                <a:gd name="f9" fmla="val 8852"/>
                <a:gd name="f10" fmla="val 10117"/>
                <a:gd name="f11" fmla="val 6323"/>
                <a:gd name="f12" fmla="+- 0 0 -90"/>
                <a:gd name="f13" fmla="*/ f3 1 11382"/>
                <a:gd name="f14" fmla="*/ f4 1 8851"/>
                <a:gd name="f15" fmla="val f5"/>
                <a:gd name="f16" fmla="val f6"/>
                <a:gd name="f17" fmla="val f7"/>
                <a:gd name="f18" fmla="*/ f12 f0 1"/>
                <a:gd name="f19" fmla="+- f17 0 f15"/>
                <a:gd name="f20" fmla="+- f16 0 f15"/>
                <a:gd name="f21" fmla="*/ f18 1 f2"/>
                <a:gd name="f22" fmla="*/ f20 1 11382"/>
                <a:gd name="f23" fmla="*/ f19 1 8851"/>
                <a:gd name="f24" fmla="*/ 0 f20 1"/>
                <a:gd name="f25" fmla="*/ 2529 f19 1"/>
                <a:gd name="f26" fmla="*/ 11382 f20 1"/>
                <a:gd name="f27" fmla="*/ 8852 f19 1"/>
                <a:gd name="f28" fmla="*/ 10117 f20 1"/>
                <a:gd name="f29" fmla="*/ 6323 f20 1"/>
                <a:gd name="f30" fmla="*/ 0 f19 1"/>
                <a:gd name="f31" fmla="+- f21 0 f1"/>
                <a:gd name="f32" fmla="*/ f24 1 11382"/>
                <a:gd name="f33" fmla="*/ f25 1 8851"/>
                <a:gd name="f34" fmla="*/ f26 1 11382"/>
                <a:gd name="f35" fmla="*/ f27 1 8851"/>
                <a:gd name="f36" fmla="*/ f28 1 11382"/>
                <a:gd name="f37" fmla="*/ f29 1 11382"/>
                <a:gd name="f38" fmla="*/ f30 1 8851"/>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5"/>
                </a:cxn>
                <a:cxn ang="f31">
                  <a:pos x="f59" y="f60"/>
                </a:cxn>
              </a:cxnLst>
              <a:rect l="f50" t="f53" r="f51" b="f52"/>
              <a:pathLst>
                <a:path w="11382" h="8851">
                  <a:moveTo>
                    <a:pt x="f5" y="f8"/>
                  </a:moveTo>
                  <a:lnTo>
                    <a:pt x="f6" y="f9"/>
                  </a:lnTo>
                  <a:lnTo>
                    <a:pt x="f10" y="f8"/>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32">
              <a:extLst>
                <a:ext uri="{FF2B5EF4-FFF2-40B4-BE49-F238E27FC236}">
                  <a16:creationId xmlns:a16="http://schemas.microsoft.com/office/drawing/2014/main" id="{DE1CE928-6046-D991-A1E0-1776E9C6ABEE}"/>
                </a:ext>
              </a:extLst>
            </p:cNvPr>
            <p:cNvSpPr/>
            <p:nvPr/>
          </p:nvSpPr>
          <p:spPr>
            <a:xfrm>
              <a:off x="11589114" y="5330887"/>
              <a:ext cx="433078" cy="244583"/>
            </a:xfrm>
            <a:custGeom>
              <a:avLst/>
              <a:gdLst>
                <a:gd name="f0" fmla="val 10800000"/>
                <a:gd name="f1" fmla="val 5400000"/>
                <a:gd name="f2" fmla="val 180"/>
                <a:gd name="f3" fmla="val w"/>
                <a:gd name="f4" fmla="val h"/>
                <a:gd name="f5" fmla="val 0"/>
                <a:gd name="f6" fmla="val 433076"/>
                <a:gd name="f7" fmla="val 244582"/>
                <a:gd name="f8" fmla="val 5059"/>
                <a:gd name="f9" fmla="val 2529"/>
                <a:gd name="f10" fmla="val 3794"/>
                <a:gd name="f11" fmla="val 1265"/>
                <a:gd name="f12" fmla="val 423662"/>
                <a:gd name="f13" fmla="val 242795"/>
                <a:gd name="f14" fmla="val 426191"/>
                <a:gd name="f15" fmla="val 244059"/>
                <a:gd name="f16" fmla="val 428720"/>
                <a:gd name="f17" fmla="val 245324"/>
                <a:gd name="f18" fmla="val 431250"/>
                <a:gd name="f19" fmla="val 432514"/>
                <a:gd name="f20" fmla="val 241530"/>
                <a:gd name="f21" fmla="val 433779"/>
                <a:gd name="f22" fmla="val 240266"/>
                <a:gd name="f23" fmla="val 239001"/>
                <a:gd name="f24" fmla="val 237736"/>
                <a:gd name="f25" fmla="val 236472"/>
                <a:gd name="f26" fmla="val 11382"/>
                <a:gd name="f27" fmla="+- 0 0 -90"/>
                <a:gd name="f28" fmla="*/ f3 1 433076"/>
                <a:gd name="f29" fmla="*/ f4 1 244582"/>
                <a:gd name="f30" fmla="val f5"/>
                <a:gd name="f31" fmla="val f6"/>
                <a:gd name="f32" fmla="val f7"/>
                <a:gd name="f33" fmla="*/ f27 f0 1"/>
                <a:gd name="f34" fmla="+- f32 0 f30"/>
                <a:gd name="f35" fmla="+- f31 0 f30"/>
                <a:gd name="f36" fmla="*/ f33 1 f2"/>
                <a:gd name="f37" fmla="*/ f35 1 433076"/>
                <a:gd name="f38" fmla="*/ f34 1 244582"/>
                <a:gd name="f39" fmla="*/ 5059 f35 1"/>
                <a:gd name="f40" fmla="*/ 2529 f34 1"/>
                <a:gd name="f41" fmla="*/ 0 f35 1"/>
                <a:gd name="f42" fmla="*/ 423662 f35 1"/>
                <a:gd name="f43" fmla="*/ 242795 f34 1"/>
                <a:gd name="f44" fmla="*/ 426191 f35 1"/>
                <a:gd name="f45" fmla="*/ 244059 f34 1"/>
                <a:gd name="f46" fmla="*/ 432514 f35 1"/>
                <a:gd name="f47" fmla="*/ 240266 f34 1"/>
                <a:gd name="f48" fmla="*/ 239001 f34 1"/>
                <a:gd name="f49" fmla="*/ 237736 f34 1"/>
                <a:gd name="f50" fmla="*/ 431250 f35 1"/>
                <a:gd name="f51" fmla="*/ 428720 f35 1"/>
                <a:gd name="f52" fmla="*/ 236472 f34 1"/>
                <a:gd name="f53" fmla="*/ 11382 f35 1"/>
                <a:gd name="f54" fmla="*/ 0 f34 1"/>
                <a:gd name="f55" fmla="+- f36 0 f1"/>
                <a:gd name="f56" fmla="*/ f39 1 433076"/>
                <a:gd name="f57" fmla="*/ f40 1 244582"/>
                <a:gd name="f58" fmla="*/ f41 1 433076"/>
                <a:gd name="f59" fmla="*/ f42 1 433076"/>
                <a:gd name="f60" fmla="*/ f43 1 244582"/>
                <a:gd name="f61" fmla="*/ f44 1 433076"/>
                <a:gd name="f62" fmla="*/ f45 1 244582"/>
                <a:gd name="f63" fmla="*/ f46 1 433076"/>
                <a:gd name="f64" fmla="*/ f47 1 244582"/>
                <a:gd name="f65" fmla="*/ f48 1 244582"/>
                <a:gd name="f66" fmla="*/ f49 1 244582"/>
                <a:gd name="f67" fmla="*/ f50 1 433076"/>
                <a:gd name="f68" fmla="*/ f51 1 433076"/>
                <a:gd name="f69" fmla="*/ f52 1 244582"/>
                <a:gd name="f70" fmla="*/ f53 1 433076"/>
                <a:gd name="f71" fmla="*/ f54 1 244582"/>
                <a:gd name="f72" fmla="*/ f30 1 f37"/>
                <a:gd name="f73" fmla="*/ f31 1 f37"/>
                <a:gd name="f74" fmla="*/ f30 1 f38"/>
                <a:gd name="f75" fmla="*/ f32 1 f38"/>
                <a:gd name="f76" fmla="*/ f56 1 f37"/>
                <a:gd name="f77" fmla="*/ f57 1 f38"/>
                <a:gd name="f78" fmla="*/ f58 1 f37"/>
                <a:gd name="f79" fmla="*/ f59 1 f37"/>
                <a:gd name="f80" fmla="*/ f60 1 f38"/>
                <a:gd name="f81" fmla="*/ f61 1 f37"/>
                <a:gd name="f82" fmla="*/ f62 1 f38"/>
                <a:gd name="f83" fmla="*/ f63 1 f37"/>
                <a:gd name="f84" fmla="*/ f64 1 f38"/>
                <a:gd name="f85" fmla="*/ f65 1 f38"/>
                <a:gd name="f86" fmla="*/ f66 1 f38"/>
                <a:gd name="f87" fmla="*/ f67 1 f37"/>
                <a:gd name="f88" fmla="*/ f68 1 f37"/>
                <a:gd name="f89" fmla="*/ f69 1 f38"/>
                <a:gd name="f90" fmla="*/ f70 1 f37"/>
                <a:gd name="f91" fmla="*/ f71 1 f38"/>
                <a:gd name="f92" fmla="*/ f72 f28 1"/>
                <a:gd name="f93" fmla="*/ f73 f28 1"/>
                <a:gd name="f94" fmla="*/ f75 f29 1"/>
                <a:gd name="f95" fmla="*/ f74 f29 1"/>
                <a:gd name="f96" fmla="*/ f76 f28 1"/>
                <a:gd name="f97" fmla="*/ f77 f29 1"/>
                <a:gd name="f98" fmla="*/ f78 f28 1"/>
                <a:gd name="f99" fmla="*/ f79 f28 1"/>
                <a:gd name="f100" fmla="*/ f80 f29 1"/>
                <a:gd name="f101" fmla="*/ f81 f28 1"/>
                <a:gd name="f102" fmla="*/ f82 f29 1"/>
                <a:gd name="f103" fmla="*/ f83 f28 1"/>
                <a:gd name="f104" fmla="*/ f84 f29 1"/>
                <a:gd name="f105" fmla="*/ f85 f29 1"/>
                <a:gd name="f106" fmla="*/ f86 f29 1"/>
                <a:gd name="f107" fmla="*/ f87 f28 1"/>
                <a:gd name="f108" fmla="*/ f88 f28 1"/>
                <a:gd name="f109" fmla="*/ f89 f29 1"/>
                <a:gd name="f110" fmla="*/ f90 f28 1"/>
                <a:gd name="f111" fmla="*/ f91 f29 1"/>
              </a:gdLst>
              <a:ahLst/>
              <a:cxnLst>
                <a:cxn ang="3cd4">
                  <a:pos x="hc" y="t"/>
                </a:cxn>
                <a:cxn ang="0">
                  <a:pos x="r" y="vc"/>
                </a:cxn>
                <a:cxn ang="cd4">
                  <a:pos x="hc" y="b"/>
                </a:cxn>
                <a:cxn ang="cd2">
                  <a:pos x="l" y="vc"/>
                </a:cxn>
                <a:cxn ang="f55">
                  <a:pos x="f96" y="f97"/>
                </a:cxn>
                <a:cxn ang="f55">
                  <a:pos x="f98" y="f97"/>
                </a:cxn>
                <a:cxn ang="f55">
                  <a:pos x="f98" y="f97"/>
                </a:cxn>
                <a:cxn ang="f55">
                  <a:pos x="f99" y="f100"/>
                </a:cxn>
                <a:cxn ang="f55">
                  <a:pos x="f101" y="f102"/>
                </a:cxn>
                <a:cxn ang="f55">
                  <a:pos x="f103" y="f100"/>
                </a:cxn>
                <a:cxn ang="f55">
                  <a:pos x="f103" y="f104"/>
                </a:cxn>
                <a:cxn ang="f55">
                  <a:pos x="f103" y="f105"/>
                </a:cxn>
                <a:cxn ang="f55">
                  <a:pos x="f103" y="f106"/>
                </a:cxn>
                <a:cxn ang="f55">
                  <a:pos x="f103" y="f106"/>
                </a:cxn>
                <a:cxn ang="f55">
                  <a:pos x="f107" y="f106"/>
                </a:cxn>
                <a:cxn ang="f55">
                  <a:pos x="f107" y="f106"/>
                </a:cxn>
                <a:cxn ang="f55">
                  <a:pos x="f108" y="f109"/>
                </a:cxn>
                <a:cxn ang="f55">
                  <a:pos x="f110" y="f111"/>
                </a:cxn>
                <a:cxn ang="f55">
                  <a:pos x="f96" y="f97"/>
                </a:cxn>
              </a:cxnLst>
              <a:rect l="f92" t="f95" r="f93" b="f94"/>
              <a:pathLst>
                <a:path w="433076" h="244582">
                  <a:moveTo>
                    <a:pt x="f8" y="f9"/>
                  </a:moveTo>
                  <a:cubicBezTo>
                    <a:pt x="f10" y="f10"/>
                    <a:pt x="f11" y="f10"/>
                    <a:pt x="f5" y="f9"/>
                  </a:cubicBezTo>
                  <a:lnTo>
                    <a:pt x="f5" y="f9"/>
                  </a:lnTo>
                  <a:lnTo>
                    <a:pt x="f12" y="f13"/>
                  </a:lnTo>
                  <a:lnTo>
                    <a:pt x="f14" y="f15"/>
                  </a:lnTo>
                  <a:cubicBezTo>
                    <a:pt x="f16" y="f17"/>
                    <a:pt x="f18" y="f15"/>
                    <a:pt x="f19" y="f13"/>
                  </a:cubicBezTo>
                  <a:cubicBezTo>
                    <a:pt x="f19" y="f20"/>
                    <a:pt x="f21" y="f22"/>
                    <a:pt x="f19" y="f22"/>
                  </a:cubicBezTo>
                  <a:lnTo>
                    <a:pt x="f19" y="f23"/>
                  </a:lnTo>
                  <a:lnTo>
                    <a:pt x="f19" y="f24"/>
                  </a:lnTo>
                  <a:lnTo>
                    <a:pt x="f19" y="f24"/>
                  </a:lnTo>
                  <a:lnTo>
                    <a:pt x="f18" y="f24"/>
                  </a:lnTo>
                  <a:lnTo>
                    <a:pt x="f18" y="f24"/>
                  </a:lnTo>
                  <a:lnTo>
                    <a:pt x="f16" y="f25"/>
                  </a:lnTo>
                  <a:lnTo>
                    <a:pt x="f26"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33">
              <a:extLst>
                <a:ext uri="{FF2B5EF4-FFF2-40B4-BE49-F238E27FC236}">
                  <a16:creationId xmlns:a16="http://schemas.microsoft.com/office/drawing/2014/main" id="{A3B3EC23-314E-E114-875B-447B4ACD2DFF}"/>
                </a:ext>
              </a:extLst>
            </p:cNvPr>
            <p:cNvSpPr/>
            <p:nvPr/>
          </p:nvSpPr>
          <p:spPr>
            <a:xfrm>
              <a:off x="11586901" y="5327797"/>
              <a:ext cx="950" cy="557"/>
            </a:xfrm>
            <a:custGeom>
              <a:avLst/>
              <a:gdLst>
                <a:gd name="f0" fmla="val 10800000"/>
                <a:gd name="f1" fmla="val 5400000"/>
                <a:gd name="f2" fmla="val 180"/>
                <a:gd name="f3" fmla="val w"/>
                <a:gd name="f4" fmla="val h"/>
                <a:gd name="f5" fmla="val 0"/>
                <a:gd name="f6" fmla="val 948"/>
                <a:gd name="f7" fmla="val 562"/>
                <a:gd name="f8" fmla="val 949"/>
                <a:gd name="f9" fmla="val -316"/>
                <a:gd name="f10" fmla="val -703"/>
                <a:gd name="f11" fmla="+- 0 0 -90"/>
                <a:gd name="f12" fmla="*/ f3 1 948"/>
                <a:gd name="f13" fmla="*/ f4 1 562"/>
                <a:gd name="f14" fmla="val f5"/>
                <a:gd name="f15" fmla="val f6"/>
                <a:gd name="f16" fmla="val f7"/>
                <a:gd name="f17" fmla="*/ f11 f0 1"/>
                <a:gd name="f18" fmla="+- f16 0 f14"/>
                <a:gd name="f19" fmla="+- f15 0 f14"/>
                <a:gd name="f20" fmla="*/ f17 1 f2"/>
                <a:gd name="f21" fmla="*/ f19 1 948"/>
                <a:gd name="f22" fmla="*/ f18 1 562"/>
                <a:gd name="f23" fmla="*/ 949 f19 1"/>
                <a:gd name="f24" fmla="*/ 562 f18 1"/>
                <a:gd name="f25" fmla="+- f20 0 f1"/>
                <a:gd name="f26" fmla="*/ f23 1 948"/>
                <a:gd name="f27" fmla="*/ f24 1 562"/>
                <a:gd name="f28" fmla="*/ f14 1 f21"/>
                <a:gd name="f29" fmla="*/ f15 1 f21"/>
                <a:gd name="f30" fmla="*/ f14 1 f22"/>
                <a:gd name="f31" fmla="*/ f16 1 f22"/>
                <a:gd name="f32" fmla="*/ f26 1 f21"/>
                <a:gd name="f33" fmla="*/ f27 1 f22"/>
                <a:gd name="f34" fmla="*/ f28 f12 1"/>
                <a:gd name="f35" fmla="*/ f29 f12 1"/>
                <a:gd name="f36" fmla="*/ f31 f13 1"/>
                <a:gd name="f37" fmla="*/ f30 f13 1"/>
                <a:gd name="f38" fmla="*/ f32 f12 1"/>
                <a:gd name="f39" fmla="*/ f33 f13 1"/>
              </a:gdLst>
              <a:ahLst/>
              <a:cxnLst>
                <a:cxn ang="3cd4">
                  <a:pos x="hc" y="t"/>
                </a:cxn>
                <a:cxn ang="0">
                  <a:pos x="r" y="vc"/>
                </a:cxn>
                <a:cxn ang="cd4">
                  <a:pos x="hc" y="b"/>
                </a:cxn>
                <a:cxn ang="cd2">
                  <a:pos x="l" y="vc"/>
                </a:cxn>
                <a:cxn ang="f25">
                  <a:pos x="f38" y="f39"/>
                </a:cxn>
                <a:cxn ang="f25">
                  <a:pos x="f38" y="f39"/>
                </a:cxn>
                <a:cxn ang="f25">
                  <a:pos x="f38" y="f39"/>
                </a:cxn>
                <a:cxn ang="f25">
                  <a:pos x="f38" y="f39"/>
                </a:cxn>
              </a:cxnLst>
              <a:rect l="f34" t="f37" r="f35" b="f36"/>
              <a:pathLst>
                <a:path w="948" h="562">
                  <a:moveTo>
                    <a:pt x="f8" y="f7"/>
                  </a:moveTo>
                  <a:cubicBezTo>
                    <a:pt x="f8" y="f7"/>
                    <a:pt x="f8" y="f7"/>
                    <a:pt x="f8" y="f7"/>
                  </a:cubicBezTo>
                  <a:lnTo>
                    <a:pt x="f8" y="f7"/>
                  </a:lnTo>
                  <a:cubicBezTo>
                    <a:pt x="f9" y="f10"/>
                    <a:pt x="f9"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34">
              <a:extLst>
                <a:ext uri="{FF2B5EF4-FFF2-40B4-BE49-F238E27FC236}">
                  <a16:creationId xmlns:a16="http://schemas.microsoft.com/office/drawing/2014/main" id="{BF2DDAFD-6309-5237-37E3-92385420586E}"/>
                </a:ext>
              </a:extLst>
            </p:cNvPr>
            <p:cNvSpPr/>
            <p:nvPr/>
          </p:nvSpPr>
          <p:spPr>
            <a:xfrm>
              <a:off x="10181542" y="5500335"/>
              <a:ext cx="245342" cy="129506"/>
            </a:xfrm>
            <a:custGeom>
              <a:avLst/>
              <a:gdLst>
                <a:gd name="f0" fmla="val 10800000"/>
                <a:gd name="f1" fmla="val 5400000"/>
                <a:gd name="f2" fmla="val 180"/>
                <a:gd name="f3" fmla="val w"/>
                <a:gd name="f4" fmla="val h"/>
                <a:gd name="f5" fmla="val 0"/>
                <a:gd name="f6" fmla="val 245344"/>
                <a:gd name="f7" fmla="val 129508"/>
                <a:gd name="f8" fmla="val 7588"/>
                <a:gd name="f9" fmla="val 128985"/>
                <a:gd name="f10" fmla="val 10117"/>
                <a:gd name="f11" fmla="val 127720"/>
                <a:gd name="f12" fmla="val 3794"/>
                <a:gd name="f13" fmla="val 244080"/>
                <a:gd name="f14" fmla="val 5058"/>
                <a:gd name="f15" fmla="val 241550"/>
                <a:gd name="f16" fmla="val 240286"/>
                <a:gd name="f17" fmla="val 233962"/>
                <a:gd name="f18" fmla="val 5059"/>
                <a:gd name="f19" fmla="val 120133"/>
                <a:gd name="f20" fmla="val 2529"/>
                <a:gd name="f21" fmla="val 121397"/>
                <a:gd name="f22" fmla="val 1265"/>
                <a:gd name="f23" fmla="val 122662"/>
                <a:gd name="f24" fmla="val 123926"/>
                <a:gd name="f25" fmla="val 125191"/>
                <a:gd name="f26" fmla="val 126456"/>
                <a:gd name="f27" fmla="val 130249"/>
                <a:gd name="f28" fmla="+- 0 0 -90"/>
                <a:gd name="f29" fmla="*/ f3 1 245344"/>
                <a:gd name="f30" fmla="*/ f4 1 129508"/>
                <a:gd name="f31" fmla="val f5"/>
                <a:gd name="f32" fmla="val f6"/>
                <a:gd name="f33" fmla="val f7"/>
                <a:gd name="f34" fmla="*/ f28 f0 1"/>
                <a:gd name="f35" fmla="+- f33 0 f31"/>
                <a:gd name="f36" fmla="+- f32 0 f31"/>
                <a:gd name="f37" fmla="*/ f34 1 f2"/>
                <a:gd name="f38" fmla="*/ f36 1 245344"/>
                <a:gd name="f39" fmla="*/ f35 1 129508"/>
                <a:gd name="f40" fmla="*/ 7588 f36 1"/>
                <a:gd name="f41" fmla="*/ 128985 f35 1"/>
                <a:gd name="f42" fmla="*/ 10117 f36 1"/>
                <a:gd name="f43" fmla="*/ 127720 f35 1"/>
                <a:gd name="f44" fmla="*/ 245344 f36 1"/>
                <a:gd name="f45" fmla="*/ 3794 f35 1"/>
                <a:gd name="f46" fmla="*/ 240286 f36 1"/>
                <a:gd name="f47" fmla="*/ 233962 f36 1"/>
                <a:gd name="f48" fmla="*/ 0 f35 1"/>
                <a:gd name="f49" fmla="*/ 5059 f36 1"/>
                <a:gd name="f50" fmla="*/ 120133 f35 1"/>
                <a:gd name="f51" fmla="*/ 2529 f36 1"/>
                <a:gd name="f52" fmla="*/ 121397 f35 1"/>
                <a:gd name="f53" fmla="*/ 1265 f36 1"/>
                <a:gd name="f54" fmla="*/ 0 f36 1"/>
                <a:gd name="f55" fmla="*/ 122662 f35 1"/>
                <a:gd name="f56" fmla="*/ 123926 f35 1"/>
                <a:gd name="f57" fmla="*/ 125191 f35 1"/>
                <a:gd name="f58" fmla="*/ 126456 f35 1"/>
                <a:gd name="f59" fmla="+- f37 0 f1"/>
                <a:gd name="f60" fmla="*/ f40 1 245344"/>
                <a:gd name="f61" fmla="*/ f41 1 129508"/>
                <a:gd name="f62" fmla="*/ f42 1 245344"/>
                <a:gd name="f63" fmla="*/ f43 1 129508"/>
                <a:gd name="f64" fmla="*/ f44 1 245344"/>
                <a:gd name="f65" fmla="*/ f45 1 129508"/>
                <a:gd name="f66" fmla="*/ f46 1 245344"/>
                <a:gd name="f67" fmla="*/ f47 1 245344"/>
                <a:gd name="f68" fmla="*/ f48 1 129508"/>
                <a:gd name="f69" fmla="*/ f49 1 245344"/>
                <a:gd name="f70" fmla="*/ f50 1 129508"/>
                <a:gd name="f71" fmla="*/ f51 1 245344"/>
                <a:gd name="f72" fmla="*/ f52 1 129508"/>
                <a:gd name="f73" fmla="*/ f53 1 245344"/>
                <a:gd name="f74" fmla="*/ f54 1 245344"/>
                <a:gd name="f75" fmla="*/ f55 1 129508"/>
                <a:gd name="f76" fmla="*/ f56 1 129508"/>
                <a:gd name="f77" fmla="*/ f57 1 129508"/>
                <a:gd name="f78" fmla="*/ f58 1 129508"/>
                <a:gd name="f79" fmla="*/ f31 1 f38"/>
                <a:gd name="f80" fmla="*/ f32 1 f38"/>
                <a:gd name="f81" fmla="*/ f31 1 f39"/>
                <a:gd name="f82" fmla="*/ f33 1 f39"/>
                <a:gd name="f83" fmla="*/ f60 1 f38"/>
                <a:gd name="f84" fmla="*/ f61 1 f39"/>
                <a:gd name="f85" fmla="*/ f62 1 f38"/>
                <a:gd name="f86" fmla="*/ f63 1 f39"/>
                <a:gd name="f87" fmla="*/ f64 1 f38"/>
                <a:gd name="f88" fmla="*/ f65 1 f39"/>
                <a:gd name="f89" fmla="*/ f66 1 f38"/>
                <a:gd name="f90" fmla="*/ f67 1 f38"/>
                <a:gd name="f91" fmla="*/ f68 1 f39"/>
                <a:gd name="f92" fmla="*/ f69 1 f38"/>
                <a:gd name="f93" fmla="*/ f70 1 f39"/>
                <a:gd name="f94" fmla="*/ f71 1 f38"/>
                <a:gd name="f95" fmla="*/ f72 1 f39"/>
                <a:gd name="f96" fmla="*/ f73 1 f38"/>
                <a:gd name="f97" fmla="*/ f74 1 f38"/>
                <a:gd name="f98" fmla="*/ f75 1 f39"/>
                <a:gd name="f99" fmla="*/ f76 1 f39"/>
                <a:gd name="f100" fmla="*/ f77 1 f39"/>
                <a:gd name="f101" fmla="*/ f78 1 f39"/>
                <a:gd name="f102" fmla="*/ f79 f29 1"/>
                <a:gd name="f103" fmla="*/ f80 f29 1"/>
                <a:gd name="f104" fmla="*/ f82 f30 1"/>
                <a:gd name="f105" fmla="*/ f81 f30 1"/>
                <a:gd name="f106" fmla="*/ f83 f29 1"/>
                <a:gd name="f107" fmla="*/ f84 f30 1"/>
                <a:gd name="f108" fmla="*/ f85 f29 1"/>
                <a:gd name="f109" fmla="*/ f86 f30 1"/>
                <a:gd name="f110" fmla="*/ f87 f29 1"/>
                <a:gd name="f111" fmla="*/ f88 f30 1"/>
                <a:gd name="f112" fmla="*/ f89 f29 1"/>
                <a:gd name="f113" fmla="*/ f90 f29 1"/>
                <a:gd name="f114" fmla="*/ f91 f30 1"/>
                <a:gd name="f115" fmla="*/ f92 f29 1"/>
                <a:gd name="f116" fmla="*/ f93 f30 1"/>
                <a:gd name="f117" fmla="*/ f94 f29 1"/>
                <a:gd name="f118" fmla="*/ f95 f30 1"/>
                <a:gd name="f119" fmla="*/ f96 f29 1"/>
                <a:gd name="f120" fmla="*/ f97 f29 1"/>
                <a:gd name="f121" fmla="*/ f98 f30 1"/>
                <a:gd name="f122" fmla="*/ f99 f30 1"/>
                <a:gd name="f123" fmla="*/ f100 f30 1"/>
                <a:gd name="f124" fmla="*/ f101 f30 1"/>
              </a:gdLst>
              <a:ahLst/>
              <a:cxnLst>
                <a:cxn ang="3cd4">
                  <a:pos x="hc" y="t"/>
                </a:cxn>
                <a:cxn ang="0">
                  <a:pos x="r" y="vc"/>
                </a:cxn>
                <a:cxn ang="cd4">
                  <a:pos x="hc" y="b"/>
                </a:cxn>
                <a:cxn ang="cd2">
                  <a:pos x="l" y="vc"/>
                </a:cxn>
                <a:cxn ang="f59">
                  <a:pos x="f106" y="f107"/>
                </a:cxn>
                <a:cxn ang="f59">
                  <a:pos x="f108" y="f109"/>
                </a:cxn>
                <a:cxn ang="f59">
                  <a:pos x="f110" y="f111"/>
                </a:cxn>
                <a:cxn ang="f59">
                  <a:pos x="f110" y="f111"/>
                </a:cxn>
                <a:cxn ang="f59">
                  <a:pos x="f112" y="f111"/>
                </a:cxn>
                <a:cxn ang="f59">
                  <a:pos x="f113" y="f114"/>
                </a:cxn>
                <a:cxn ang="f59">
                  <a:pos x="f115" y="f116"/>
                </a:cxn>
                <a:cxn ang="f59">
                  <a:pos x="f117" y="f118"/>
                </a:cxn>
                <a:cxn ang="f59">
                  <a:pos x="f117" y="f118"/>
                </a:cxn>
                <a:cxn ang="f59">
                  <a:pos x="f119" y="f118"/>
                </a:cxn>
                <a:cxn ang="f59">
                  <a:pos x="f120" y="f118"/>
                </a:cxn>
                <a:cxn ang="f59">
                  <a:pos x="f120" y="f121"/>
                </a:cxn>
                <a:cxn ang="f59">
                  <a:pos x="f120" y="f122"/>
                </a:cxn>
                <a:cxn ang="f59">
                  <a:pos x="f120" y="f123"/>
                </a:cxn>
                <a:cxn ang="f59">
                  <a:pos x="f120" y="f124"/>
                </a:cxn>
                <a:cxn ang="f59">
                  <a:pos x="f120" y="f109"/>
                </a:cxn>
                <a:cxn ang="f59">
                  <a:pos x="f106" y="f107"/>
                </a:cxn>
              </a:cxnLst>
              <a:rect l="f102" t="f105" r="f103" b="f104"/>
              <a:pathLst>
                <a:path w="245344" h="129508">
                  <a:moveTo>
                    <a:pt x="f8" y="f9"/>
                  </a:moveTo>
                  <a:lnTo>
                    <a:pt x="f10" y="f11"/>
                  </a:lnTo>
                  <a:lnTo>
                    <a:pt x="f6" y="f12"/>
                  </a:lnTo>
                  <a:lnTo>
                    <a:pt x="f6" y="f12"/>
                  </a:lnTo>
                  <a:cubicBezTo>
                    <a:pt x="f13" y="f14"/>
                    <a:pt x="f15" y="f14"/>
                    <a:pt x="f16" y="f12"/>
                  </a:cubicBezTo>
                  <a:lnTo>
                    <a:pt x="f17" y="f5"/>
                  </a:lnTo>
                  <a:lnTo>
                    <a:pt x="f18" y="f19"/>
                  </a:lnTo>
                  <a:lnTo>
                    <a:pt x="f20" y="f21"/>
                  </a:lnTo>
                  <a:lnTo>
                    <a:pt x="f20" y="f21"/>
                  </a:lnTo>
                  <a:cubicBezTo>
                    <a:pt x="f20" y="f21"/>
                    <a:pt x="f20" y="f21"/>
                    <a:pt x="f22" y="f21"/>
                  </a:cubicBezTo>
                  <a:lnTo>
                    <a:pt x="f5" y="f21"/>
                  </a:lnTo>
                  <a:lnTo>
                    <a:pt x="f5" y="f23"/>
                  </a:lnTo>
                  <a:lnTo>
                    <a:pt x="f5" y="f24"/>
                  </a:lnTo>
                  <a:lnTo>
                    <a:pt x="f5" y="f25"/>
                  </a:lnTo>
                  <a:cubicBezTo>
                    <a:pt x="f5" y="f25"/>
                    <a:pt x="f5" y="f26"/>
                    <a:pt x="f5" y="f26"/>
                  </a:cubicBezTo>
                  <a:cubicBezTo>
                    <a:pt x="f5" y="f26"/>
                    <a:pt x="f5" y="f11"/>
                    <a:pt x="f5" y="f11"/>
                  </a:cubicBezTo>
                  <a:cubicBezTo>
                    <a:pt x="f20" y="f9"/>
                    <a:pt x="f18"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35">
              <a:extLst>
                <a:ext uri="{FF2B5EF4-FFF2-40B4-BE49-F238E27FC236}">
                  <a16:creationId xmlns:a16="http://schemas.microsoft.com/office/drawing/2014/main" id="{D781FD5B-3D7D-9C05-CF57-B517AF178C8B}"/>
                </a:ext>
              </a:extLst>
            </p:cNvPr>
            <p:cNvSpPr/>
            <p:nvPr/>
          </p:nvSpPr>
          <p:spPr>
            <a:xfrm>
              <a:off x="10428155" y="5497811"/>
              <a:ext cx="950" cy="12646"/>
            </a:xfrm>
            <a:custGeom>
              <a:avLst/>
              <a:gdLst>
                <a:gd name="f0" fmla="val 10800000"/>
                <a:gd name="f1" fmla="val 5400000"/>
                <a:gd name="f2" fmla="val 180"/>
                <a:gd name="f3" fmla="val w"/>
                <a:gd name="f4" fmla="val h"/>
                <a:gd name="f5" fmla="val 0"/>
                <a:gd name="f6" fmla="val 948"/>
                <a:gd name="f7" fmla="val 12645"/>
                <a:gd name="f8" fmla="val 1265"/>
                <a:gd name="f9" fmla="+- 0 0 -90"/>
                <a:gd name="f10" fmla="*/ f3 1 948"/>
                <a:gd name="f11" fmla="*/ f4 1 12645"/>
                <a:gd name="f12" fmla="val f5"/>
                <a:gd name="f13" fmla="val f6"/>
                <a:gd name="f14" fmla="val f7"/>
                <a:gd name="f15" fmla="*/ f9 f0 1"/>
                <a:gd name="f16" fmla="+- f14 0 f12"/>
                <a:gd name="f17" fmla="+- f13 0 f12"/>
                <a:gd name="f18" fmla="*/ f15 1 f2"/>
                <a:gd name="f19" fmla="*/ f17 1 948"/>
                <a:gd name="f20" fmla="*/ f16 1 12645"/>
                <a:gd name="f21" fmla="*/ 0 f17 1"/>
                <a:gd name="f22" fmla="*/ 0 f16 1"/>
                <a:gd name="f23" fmla="+- f18 0 f1"/>
                <a:gd name="f24" fmla="*/ f21 1 948"/>
                <a:gd name="f25" fmla="*/ f22 1 12645"/>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948" h="12645">
                  <a:moveTo>
                    <a:pt x="f5" y="f5"/>
                  </a:moveTo>
                  <a:cubicBezTo>
                    <a:pt x="f8" y="f5"/>
                    <a:pt x="f8" y="f5"/>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36">
              <a:extLst>
                <a:ext uri="{FF2B5EF4-FFF2-40B4-BE49-F238E27FC236}">
                  <a16:creationId xmlns:a16="http://schemas.microsoft.com/office/drawing/2014/main" id="{1B247930-1333-DD9E-021D-F25B6222836B}"/>
                </a:ext>
              </a:extLst>
            </p:cNvPr>
            <p:cNvSpPr/>
            <p:nvPr/>
          </p:nvSpPr>
          <p:spPr>
            <a:xfrm>
              <a:off x="9981727" y="5220867"/>
              <a:ext cx="446428" cy="284524"/>
            </a:xfrm>
            <a:custGeom>
              <a:avLst/>
              <a:gdLst>
                <a:gd name="f0" fmla="val 10800000"/>
                <a:gd name="f1" fmla="val 5400000"/>
                <a:gd name="f2" fmla="val 180"/>
                <a:gd name="f3" fmla="val w"/>
                <a:gd name="f4" fmla="val h"/>
                <a:gd name="f5" fmla="val 0"/>
                <a:gd name="f6" fmla="val 446425"/>
                <a:gd name="f7" fmla="val 284525"/>
                <a:gd name="f8" fmla="val 445161"/>
                <a:gd name="f9" fmla="val 283260"/>
                <a:gd name="f10" fmla="val 446426"/>
                <a:gd name="f11" fmla="val 281996"/>
                <a:gd name="f12" fmla="val 280732"/>
                <a:gd name="f13" fmla="val 279467"/>
                <a:gd name="f14" fmla="val 278202"/>
                <a:gd name="f15" fmla="val 276938"/>
                <a:gd name="f16" fmla="val 275673"/>
                <a:gd name="f17" fmla="val 274409"/>
                <a:gd name="f18" fmla="val 442632"/>
                <a:gd name="f19" fmla="val 273144"/>
                <a:gd name="f20" fmla="val 10117"/>
                <a:gd name="f21" fmla="val 2529"/>
                <a:gd name="f22" fmla="val 3794"/>
                <a:gd name="f23" fmla="val 5058"/>
                <a:gd name="f24" fmla="val 433779"/>
                <a:gd name="f25" fmla="val 440102"/>
                <a:gd name="f26" fmla="val 285790"/>
                <a:gd name="f27" fmla="val 443896"/>
                <a:gd name="f28" fmla="+- 0 0 -90"/>
                <a:gd name="f29" fmla="*/ f3 1 446425"/>
                <a:gd name="f30" fmla="*/ f4 1 284525"/>
                <a:gd name="f31" fmla="val f5"/>
                <a:gd name="f32" fmla="val f6"/>
                <a:gd name="f33" fmla="val f7"/>
                <a:gd name="f34" fmla="*/ f28 f0 1"/>
                <a:gd name="f35" fmla="+- f33 0 f31"/>
                <a:gd name="f36" fmla="+- f32 0 f31"/>
                <a:gd name="f37" fmla="*/ f34 1 f2"/>
                <a:gd name="f38" fmla="*/ f36 1 446425"/>
                <a:gd name="f39" fmla="*/ f35 1 284525"/>
                <a:gd name="f40" fmla="*/ 445161 f36 1"/>
                <a:gd name="f41" fmla="*/ 283260 f35 1"/>
                <a:gd name="f42" fmla="*/ 446426 f36 1"/>
                <a:gd name="f43" fmla="*/ 280732 f35 1"/>
                <a:gd name="f44" fmla="*/ 279467 f35 1"/>
                <a:gd name="f45" fmla="*/ 278202 f35 1"/>
                <a:gd name="f46" fmla="*/ 276938 f35 1"/>
                <a:gd name="f47" fmla="*/ 275673 f35 1"/>
                <a:gd name="f48" fmla="*/ 274409 f35 1"/>
                <a:gd name="f49" fmla="*/ 442632 f36 1"/>
                <a:gd name="f50" fmla="*/ 273144 f35 1"/>
                <a:gd name="f51" fmla="*/ 10117 f36 1"/>
                <a:gd name="f52" fmla="*/ 0 f35 1"/>
                <a:gd name="f53" fmla="*/ 2529 f36 1"/>
                <a:gd name="f54" fmla="*/ 3794 f35 1"/>
                <a:gd name="f55" fmla="*/ 0 f36 1"/>
                <a:gd name="f56" fmla="*/ 5058 f35 1"/>
                <a:gd name="f57" fmla="*/ 433779 f36 1"/>
                <a:gd name="f58" fmla="*/ 440102 f36 1"/>
                <a:gd name="f59" fmla="*/ 281996 f35 1"/>
                <a:gd name="f60" fmla="+- f37 0 f1"/>
                <a:gd name="f61" fmla="*/ f40 1 446425"/>
                <a:gd name="f62" fmla="*/ f41 1 284525"/>
                <a:gd name="f63" fmla="*/ f42 1 446425"/>
                <a:gd name="f64" fmla="*/ f43 1 284525"/>
                <a:gd name="f65" fmla="*/ f44 1 284525"/>
                <a:gd name="f66" fmla="*/ f45 1 284525"/>
                <a:gd name="f67" fmla="*/ f46 1 284525"/>
                <a:gd name="f68" fmla="*/ f47 1 284525"/>
                <a:gd name="f69" fmla="*/ f48 1 284525"/>
                <a:gd name="f70" fmla="*/ f49 1 446425"/>
                <a:gd name="f71" fmla="*/ f50 1 284525"/>
                <a:gd name="f72" fmla="*/ f51 1 446425"/>
                <a:gd name="f73" fmla="*/ f52 1 284525"/>
                <a:gd name="f74" fmla="*/ f53 1 446425"/>
                <a:gd name="f75" fmla="*/ f54 1 284525"/>
                <a:gd name="f76" fmla="*/ f55 1 446425"/>
                <a:gd name="f77" fmla="*/ f56 1 284525"/>
                <a:gd name="f78" fmla="*/ f57 1 446425"/>
                <a:gd name="f79" fmla="*/ f58 1 446425"/>
                <a:gd name="f80" fmla="*/ f59 1 284525"/>
                <a:gd name="f81" fmla="*/ f31 1 f38"/>
                <a:gd name="f82" fmla="*/ f32 1 f38"/>
                <a:gd name="f83" fmla="*/ f31 1 f39"/>
                <a:gd name="f84" fmla="*/ f33 1 f39"/>
                <a:gd name="f85" fmla="*/ f61 1 f38"/>
                <a:gd name="f86" fmla="*/ f62 1 f39"/>
                <a:gd name="f87" fmla="*/ f63 1 f38"/>
                <a:gd name="f88" fmla="*/ f64 1 f39"/>
                <a:gd name="f89" fmla="*/ f65 1 f39"/>
                <a:gd name="f90" fmla="*/ f66 1 f39"/>
                <a:gd name="f91" fmla="*/ f67 1 f39"/>
                <a:gd name="f92" fmla="*/ f68 1 f39"/>
                <a:gd name="f93" fmla="*/ f69 1 f39"/>
                <a:gd name="f94" fmla="*/ f70 1 f38"/>
                <a:gd name="f95" fmla="*/ f71 1 f39"/>
                <a:gd name="f96" fmla="*/ f72 1 f38"/>
                <a:gd name="f97" fmla="*/ f73 1 f39"/>
                <a:gd name="f98" fmla="*/ f74 1 f38"/>
                <a:gd name="f99" fmla="*/ f75 1 f39"/>
                <a:gd name="f100" fmla="*/ f76 1 f38"/>
                <a:gd name="f101" fmla="*/ f77 1 f39"/>
                <a:gd name="f102" fmla="*/ f78 1 f38"/>
                <a:gd name="f103" fmla="*/ f79 1 f38"/>
                <a:gd name="f104" fmla="*/ f80 1 f39"/>
                <a:gd name="f105" fmla="*/ f81 f29 1"/>
                <a:gd name="f106" fmla="*/ f82 f29 1"/>
                <a:gd name="f107" fmla="*/ f84 f30 1"/>
                <a:gd name="f108" fmla="*/ f83 f30 1"/>
                <a:gd name="f109" fmla="*/ f85 f29 1"/>
                <a:gd name="f110" fmla="*/ f86 f30 1"/>
                <a:gd name="f111" fmla="*/ f87 f29 1"/>
                <a:gd name="f112" fmla="*/ f88 f30 1"/>
                <a:gd name="f113" fmla="*/ f89 f30 1"/>
                <a:gd name="f114" fmla="*/ f90 f30 1"/>
                <a:gd name="f115" fmla="*/ f91 f30 1"/>
                <a:gd name="f116" fmla="*/ f92 f30 1"/>
                <a:gd name="f117" fmla="*/ f93 f30 1"/>
                <a:gd name="f118" fmla="*/ f94 f29 1"/>
                <a:gd name="f119" fmla="*/ f95 f30 1"/>
                <a:gd name="f120" fmla="*/ f96 f29 1"/>
                <a:gd name="f121" fmla="*/ f97 f30 1"/>
                <a:gd name="f122" fmla="*/ f98 f29 1"/>
                <a:gd name="f123" fmla="*/ f99 f30 1"/>
                <a:gd name="f124" fmla="*/ f100 f29 1"/>
                <a:gd name="f125" fmla="*/ f101 f30 1"/>
                <a:gd name="f126" fmla="*/ f102 f29 1"/>
                <a:gd name="f127" fmla="*/ f103 f29 1"/>
                <a:gd name="f128" fmla="*/ f104 f30 1"/>
              </a:gdLst>
              <a:ahLst/>
              <a:cxnLst>
                <a:cxn ang="3cd4">
                  <a:pos x="hc" y="t"/>
                </a:cxn>
                <a:cxn ang="0">
                  <a:pos x="r" y="vc"/>
                </a:cxn>
                <a:cxn ang="cd4">
                  <a:pos x="hc" y="b"/>
                </a:cxn>
                <a:cxn ang="cd2">
                  <a:pos x="l" y="vc"/>
                </a:cxn>
                <a:cxn ang="f60">
                  <a:pos x="f109" y="f110"/>
                </a:cxn>
                <a:cxn ang="f60">
                  <a:pos x="f109" y="f110"/>
                </a:cxn>
                <a:cxn ang="f60">
                  <a:pos x="f109" y="f110"/>
                </a:cxn>
                <a:cxn ang="f60">
                  <a:pos x="f109" y="f110"/>
                </a:cxn>
                <a:cxn ang="f60">
                  <a:pos x="f109" y="f110"/>
                </a:cxn>
                <a:cxn ang="f60">
                  <a:pos x="f111" y="f112"/>
                </a:cxn>
                <a:cxn ang="f60">
                  <a:pos x="f111" y="f113"/>
                </a:cxn>
                <a:cxn ang="f60">
                  <a:pos x="f111" y="f114"/>
                </a:cxn>
                <a:cxn ang="f60">
                  <a:pos x="f111" y="f115"/>
                </a:cxn>
                <a:cxn ang="f60">
                  <a:pos x="f111" y="f116"/>
                </a:cxn>
                <a:cxn ang="f60">
                  <a:pos x="f109" y="f117"/>
                </a:cxn>
                <a:cxn ang="f60">
                  <a:pos x="f109" y="f117"/>
                </a:cxn>
                <a:cxn ang="f60">
                  <a:pos x="f109" y="f117"/>
                </a:cxn>
                <a:cxn ang="f60">
                  <a:pos x="f118" y="f119"/>
                </a:cxn>
                <a:cxn ang="f60">
                  <a:pos x="f120" y="f121"/>
                </a:cxn>
                <a:cxn ang="f60">
                  <a:pos x="f122" y="f123"/>
                </a:cxn>
                <a:cxn ang="f60">
                  <a:pos x="f124" y="f125"/>
                </a:cxn>
                <a:cxn ang="f60">
                  <a:pos x="f126" y="f114"/>
                </a:cxn>
                <a:cxn ang="f60">
                  <a:pos x="f127" y="f128"/>
                </a:cxn>
                <a:cxn ang="f60">
                  <a:pos x="f109" y="f110"/>
                </a:cxn>
              </a:cxnLst>
              <a:rect l="f105" t="f108" r="f106" b="f107"/>
              <a:pathLst>
                <a:path w="446425" h="284525">
                  <a:moveTo>
                    <a:pt x="f8" y="f9"/>
                  </a:moveTo>
                  <a:cubicBezTo>
                    <a:pt x="f8" y="f9"/>
                    <a:pt x="f8" y="f9"/>
                    <a:pt x="f8" y="f9"/>
                  </a:cubicBezTo>
                  <a:cubicBezTo>
                    <a:pt x="f10" y="f11"/>
                    <a:pt x="f10" y="f11"/>
                    <a:pt x="f8" y="f9"/>
                  </a:cubicBezTo>
                  <a:lnTo>
                    <a:pt x="f8" y="f9"/>
                  </a:lnTo>
                  <a:lnTo>
                    <a:pt x="f8" y="f9"/>
                  </a:lnTo>
                  <a:lnTo>
                    <a:pt x="f10" y="f12"/>
                  </a:lnTo>
                  <a:cubicBezTo>
                    <a:pt x="f10" y="f12"/>
                    <a:pt x="f10" y="f12"/>
                    <a:pt x="f10" y="f13"/>
                  </a:cubicBezTo>
                  <a:cubicBezTo>
                    <a:pt x="f10" y="f13"/>
                    <a:pt x="f10" y="f13"/>
                    <a:pt x="f10" y="f14"/>
                  </a:cubicBezTo>
                  <a:cubicBezTo>
                    <a:pt x="f10" y="f14"/>
                    <a:pt x="f10" y="f14"/>
                    <a:pt x="f10" y="f15"/>
                  </a:cubicBezTo>
                  <a:cubicBezTo>
                    <a:pt x="f10" y="f15"/>
                    <a:pt x="f10" y="f15"/>
                    <a:pt x="f10" y="f16"/>
                  </a:cubicBezTo>
                  <a:lnTo>
                    <a:pt x="f8" y="f17"/>
                  </a:lnTo>
                  <a:lnTo>
                    <a:pt x="f8" y="f17"/>
                  </a:lnTo>
                  <a:lnTo>
                    <a:pt x="f8" y="f17"/>
                  </a:lnTo>
                  <a:lnTo>
                    <a:pt x="f18" y="f19"/>
                  </a:lnTo>
                  <a:lnTo>
                    <a:pt x="f20" y="f5"/>
                  </a:lnTo>
                  <a:lnTo>
                    <a:pt x="f21" y="f22"/>
                  </a:lnTo>
                  <a:lnTo>
                    <a:pt x="f5" y="f23"/>
                  </a:lnTo>
                  <a:lnTo>
                    <a:pt x="f24" y="f14"/>
                  </a:lnTo>
                  <a:lnTo>
                    <a:pt x="f25" y="f11"/>
                  </a:lnTo>
                  <a:cubicBezTo>
                    <a:pt x="f18" y="f26"/>
                    <a:pt x="f27" y="f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37">
              <a:extLst>
                <a:ext uri="{FF2B5EF4-FFF2-40B4-BE49-F238E27FC236}">
                  <a16:creationId xmlns:a16="http://schemas.microsoft.com/office/drawing/2014/main" id="{2924F77B-96FE-B98F-2A1C-352FEC1E2BCA}"/>
                </a:ext>
              </a:extLst>
            </p:cNvPr>
            <p:cNvSpPr/>
            <p:nvPr/>
          </p:nvSpPr>
          <p:spPr>
            <a:xfrm>
              <a:off x="10287777" y="4602504"/>
              <a:ext cx="436305" cy="252593"/>
            </a:xfrm>
            <a:custGeom>
              <a:avLst/>
              <a:gdLst>
                <a:gd name="f0" fmla="val 10800000"/>
                <a:gd name="f1" fmla="val 5400000"/>
                <a:gd name="f2" fmla="val 180"/>
                <a:gd name="f3" fmla="val w"/>
                <a:gd name="f4" fmla="val h"/>
                <a:gd name="f5" fmla="val 0"/>
                <a:gd name="f6" fmla="val 436308"/>
                <a:gd name="f7" fmla="val 252595"/>
                <a:gd name="f8" fmla="val 429985"/>
                <a:gd name="f9" fmla="val 251647"/>
                <a:gd name="f10" fmla="val 431250"/>
                <a:gd name="f11" fmla="val 252911"/>
                <a:gd name="f12" fmla="val 433779"/>
                <a:gd name="f13" fmla="val 435044"/>
                <a:gd name="f14" fmla="val 250382"/>
                <a:gd name="f15" fmla="val 249118"/>
                <a:gd name="f16" fmla="val 247853"/>
                <a:gd name="f17" fmla="val 246588"/>
                <a:gd name="f18" fmla="val 245324"/>
                <a:gd name="f19" fmla="val 432514"/>
                <a:gd name="f20" fmla="val 244059"/>
                <a:gd name="f21" fmla="val 426191"/>
                <a:gd name="f22" fmla="val 240266"/>
                <a:gd name="f23" fmla="val 3794"/>
                <a:gd name="f24" fmla="val 2529"/>
                <a:gd name="f25" fmla="val 5058"/>
                <a:gd name="f26" fmla="val 6323"/>
                <a:gd name="f27" fmla="val 7587"/>
                <a:gd name="f28" fmla="val 8852"/>
                <a:gd name="f29" fmla="val 422397"/>
                <a:gd name="f30" fmla="+- 0 0 -90"/>
                <a:gd name="f31" fmla="*/ f3 1 436308"/>
                <a:gd name="f32" fmla="*/ f4 1 252595"/>
                <a:gd name="f33" fmla="val f5"/>
                <a:gd name="f34" fmla="val f6"/>
                <a:gd name="f35" fmla="val f7"/>
                <a:gd name="f36" fmla="*/ f30 f0 1"/>
                <a:gd name="f37" fmla="+- f35 0 f33"/>
                <a:gd name="f38" fmla="+- f34 0 f33"/>
                <a:gd name="f39" fmla="*/ f36 1 f2"/>
                <a:gd name="f40" fmla="*/ f38 1 436308"/>
                <a:gd name="f41" fmla="*/ f37 1 252595"/>
                <a:gd name="f42" fmla="*/ 429985 f38 1"/>
                <a:gd name="f43" fmla="*/ 251647 f37 1"/>
                <a:gd name="f44" fmla="*/ 435044 f38 1"/>
                <a:gd name="f45" fmla="*/ 436308 f38 1"/>
                <a:gd name="f46" fmla="*/ 250382 f37 1"/>
                <a:gd name="f47" fmla="*/ 249118 f37 1"/>
                <a:gd name="f48" fmla="*/ 247853 f37 1"/>
                <a:gd name="f49" fmla="*/ 246588 f37 1"/>
                <a:gd name="f50" fmla="*/ 245324 f37 1"/>
                <a:gd name="f51" fmla="*/ 432514 f38 1"/>
                <a:gd name="f52" fmla="*/ 244059 f37 1"/>
                <a:gd name="f53" fmla="*/ 426191 f38 1"/>
                <a:gd name="f54" fmla="*/ 240266 f37 1"/>
                <a:gd name="f55" fmla="*/ 3794 f38 1"/>
                <a:gd name="f56" fmla="*/ 0 f37 1"/>
                <a:gd name="f57" fmla="*/ 2529 f37 1"/>
                <a:gd name="f58" fmla="*/ 3794 f37 1"/>
                <a:gd name="f59" fmla="*/ 5058 f37 1"/>
                <a:gd name="f60" fmla="*/ 6323 f37 1"/>
                <a:gd name="f61" fmla="*/ 7587 f37 1"/>
                <a:gd name="f62" fmla="*/ 2529 f38 1"/>
                <a:gd name="f63" fmla="*/ 0 f38 1"/>
                <a:gd name="f64" fmla="*/ 8852 f37 1"/>
                <a:gd name="f65" fmla="*/ 422397 f38 1"/>
                <a:gd name="f66" fmla="+- f39 0 f1"/>
                <a:gd name="f67" fmla="*/ f42 1 436308"/>
                <a:gd name="f68" fmla="*/ f43 1 252595"/>
                <a:gd name="f69" fmla="*/ f44 1 436308"/>
                <a:gd name="f70" fmla="*/ f45 1 436308"/>
                <a:gd name="f71" fmla="*/ f46 1 252595"/>
                <a:gd name="f72" fmla="*/ f47 1 252595"/>
                <a:gd name="f73" fmla="*/ f48 1 252595"/>
                <a:gd name="f74" fmla="*/ f49 1 252595"/>
                <a:gd name="f75" fmla="*/ f50 1 252595"/>
                <a:gd name="f76" fmla="*/ f51 1 436308"/>
                <a:gd name="f77" fmla="*/ f52 1 252595"/>
                <a:gd name="f78" fmla="*/ f53 1 436308"/>
                <a:gd name="f79" fmla="*/ f54 1 252595"/>
                <a:gd name="f80" fmla="*/ f55 1 436308"/>
                <a:gd name="f81" fmla="*/ f56 1 252595"/>
                <a:gd name="f82" fmla="*/ f57 1 252595"/>
                <a:gd name="f83" fmla="*/ f58 1 252595"/>
                <a:gd name="f84" fmla="*/ f59 1 252595"/>
                <a:gd name="f85" fmla="*/ f60 1 252595"/>
                <a:gd name="f86" fmla="*/ f61 1 252595"/>
                <a:gd name="f87" fmla="*/ f62 1 436308"/>
                <a:gd name="f88" fmla="*/ f63 1 436308"/>
                <a:gd name="f89" fmla="*/ f64 1 252595"/>
                <a:gd name="f90" fmla="*/ f65 1 436308"/>
                <a:gd name="f91" fmla="*/ f33 1 f40"/>
                <a:gd name="f92" fmla="*/ f34 1 f40"/>
                <a:gd name="f93" fmla="*/ f33 1 f41"/>
                <a:gd name="f94" fmla="*/ f35 1 f41"/>
                <a:gd name="f95" fmla="*/ f67 1 f40"/>
                <a:gd name="f96" fmla="*/ f68 1 f41"/>
                <a:gd name="f97" fmla="*/ f69 1 f40"/>
                <a:gd name="f98" fmla="*/ f70 1 f40"/>
                <a:gd name="f99" fmla="*/ f71 1 f41"/>
                <a:gd name="f100" fmla="*/ f72 1 f41"/>
                <a:gd name="f101" fmla="*/ f73 1 f41"/>
                <a:gd name="f102" fmla="*/ f74 1 f41"/>
                <a:gd name="f103" fmla="*/ f75 1 f41"/>
                <a:gd name="f104" fmla="*/ f76 1 f40"/>
                <a:gd name="f105" fmla="*/ f77 1 f41"/>
                <a:gd name="f106" fmla="*/ f78 1 f40"/>
                <a:gd name="f107" fmla="*/ f79 1 f41"/>
                <a:gd name="f108" fmla="*/ f80 1 f40"/>
                <a:gd name="f109" fmla="*/ f81 1 f41"/>
                <a:gd name="f110" fmla="*/ f82 1 f41"/>
                <a:gd name="f111" fmla="*/ f83 1 f41"/>
                <a:gd name="f112" fmla="*/ f84 1 f41"/>
                <a:gd name="f113" fmla="*/ f85 1 f41"/>
                <a:gd name="f114" fmla="*/ f86 1 f41"/>
                <a:gd name="f115" fmla="*/ f87 1 f40"/>
                <a:gd name="f116" fmla="*/ f88 1 f40"/>
                <a:gd name="f117" fmla="*/ f89 1 f41"/>
                <a:gd name="f118" fmla="*/ f90 1 f40"/>
                <a:gd name="f119" fmla="*/ f91 f31 1"/>
                <a:gd name="f120" fmla="*/ f92 f31 1"/>
                <a:gd name="f121" fmla="*/ f94 f32 1"/>
                <a:gd name="f122" fmla="*/ f93 f32 1"/>
                <a:gd name="f123" fmla="*/ f95 f31 1"/>
                <a:gd name="f124" fmla="*/ f96 f32 1"/>
                <a:gd name="f125" fmla="*/ f97 f31 1"/>
                <a:gd name="f126" fmla="*/ f98 f31 1"/>
                <a:gd name="f127" fmla="*/ f99 f32 1"/>
                <a:gd name="f128" fmla="*/ f100 f32 1"/>
                <a:gd name="f129" fmla="*/ f101 f32 1"/>
                <a:gd name="f130" fmla="*/ f102 f32 1"/>
                <a:gd name="f131" fmla="*/ f103 f32 1"/>
                <a:gd name="f132" fmla="*/ f104 f31 1"/>
                <a:gd name="f133" fmla="*/ f105 f32 1"/>
                <a:gd name="f134" fmla="*/ f106 f31 1"/>
                <a:gd name="f135" fmla="*/ f107 f32 1"/>
                <a:gd name="f136" fmla="*/ f108 f31 1"/>
                <a:gd name="f137" fmla="*/ f109 f32 1"/>
                <a:gd name="f138" fmla="*/ f110 f32 1"/>
                <a:gd name="f139" fmla="*/ f111 f32 1"/>
                <a:gd name="f140" fmla="*/ f112 f32 1"/>
                <a:gd name="f141" fmla="*/ f113 f32 1"/>
                <a:gd name="f142" fmla="*/ f114 f32 1"/>
                <a:gd name="f143" fmla="*/ f115 f31 1"/>
                <a:gd name="f144" fmla="*/ f116 f31 1"/>
                <a:gd name="f145" fmla="*/ f117 f32 1"/>
                <a:gd name="f146" fmla="*/ f118 f31 1"/>
              </a:gdLst>
              <a:ahLst/>
              <a:cxnLst>
                <a:cxn ang="3cd4">
                  <a:pos x="hc" y="t"/>
                </a:cxn>
                <a:cxn ang="0">
                  <a:pos x="r" y="vc"/>
                </a:cxn>
                <a:cxn ang="cd4">
                  <a:pos x="hc" y="b"/>
                </a:cxn>
                <a:cxn ang="cd2">
                  <a:pos x="l" y="vc"/>
                </a:cxn>
                <a:cxn ang="f66">
                  <a:pos x="f123" y="f124"/>
                </a:cxn>
                <a:cxn ang="f66">
                  <a:pos x="f125" y="f124"/>
                </a:cxn>
                <a:cxn ang="f66">
                  <a:pos x="f126" y="f124"/>
                </a:cxn>
                <a:cxn ang="f66">
                  <a:pos x="f126" y="f124"/>
                </a:cxn>
                <a:cxn ang="f66">
                  <a:pos x="f126" y="f124"/>
                </a:cxn>
                <a:cxn ang="f66">
                  <a:pos x="f126" y="f124"/>
                </a:cxn>
                <a:cxn ang="f66">
                  <a:pos x="f126" y="f127"/>
                </a:cxn>
                <a:cxn ang="f66">
                  <a:pos x="f126" y="f128"/>
                </a:cxn>
                <a:cxn ang="f66">
                  <a:pos x="f126" y="f129"/>
                </a:cxn>
                <a:cxn ang="f66">
                  <a:pos x="f126" y="f130"/>
                </a:cxn>
                <a:cxn ang="f66">
                  <a:pos x="f126" y="f131"/>
                </a:cxn>
                <a:cxn ang="f66">
                  <a:pos x="f126" y="f131"/>
                </a:cxn>
                <a:cxn ang="f66">
                  <a:pos x="f125" y="f131"/>
                </a:cxn>
                <a:cxn ang="f66">
                  <a:pos x="f125" y="f131"/>
                </a:cxn>
                <a:cxn ang="f66">
                  <a:pos x="f132" y="f133"/>
                </a:cxn>
                <a:cxn ang="f66">
                  <a:pos x="f134" y="f135"/>
                </a:cxn>
                <a:cxn ang="f66">
                  <a:pos x="f136" y="f137"/>
                </a:cxn>
                <a:cxn ang="f66">
                  <a:pos x="f136" y="f138"/>
                </a:cxn>
                <a:cxn ang="f66">
                  <a:pos x="f136" y="f138"/>
                </a:cxn>
                <a:cxn ang="f66">
                  <a:pos x="f136" y="f139"/>
                </a:cxn>
                <a:cxn ang="f66">
                  <a:pos x="f136" y="f140"/>
                </a:cxn>
                <a:cxn ang="f66">
                  <a:pos x="f136" y="f141"/>
                </a:cxn>
                <a:cxn ang="f66">
                  <a:pos x="f136" y="f142"/>
                </a:cxn>
                <a:cxn ang="f66">
                  <a:pos x="f136" y="f142"/>
                </a:cxn>
                <a:cxn ang="f66">
                  <a:pos x="f143" y="f142"/>
                </a:cxn>
                <a:cxn ang="f66">
                  <a:pos x="f143" y="f142"/>
                </a:cxn>
                <a:cxn ang="f66">
                  <a:pos x="f144" y="f145"/>
                </a:cxn>
                <a:cxn ang="f66">
                  <a:pos x="f146" y="f128"/>
                </a:cxn>
                <a:cxn ang="f66">
                  <a:pos x="f123" y="f124"/>
                </a:cxn>
              </a:cxnLst>
              <a:rect l="f119" t="f122" r="f120" b="f121"/>
              <a:pathLst>
                <a:path w="436308" h="252595">
                  <a:moveTo>
                    <a:pt x="f8" y="f9"/>
                  </a:moveTo>
                  <a:cubicBezTo>
                    <a:pt x="f10" y="f11"/>
                    <a:pt x="f12" y="f11"/>
                    <a:pt x="f13" y="f9"/>
                  </a:cubicBezTo>
                  <a:lnTo>
                    <a:pt x="f6" y="f9"/>
                  </a:lnTo>
                  <a:lnTo>
                    <a:pt x="f6" y="f9"/>
                  </a:lnTo>
                  <a:lnTo>
                    <a:pt x="f6" y="f9"/>
                  </a:lnTo>
                  <a:lnTo>
                    <a:pt x="f6" y="f9"/>
                  </a:lnTo>
                  <a:cubicBezTo>
                    <a:pt x="f6" y="f9"/>
                    <a:pt x="f6" y="f9"/>
                    <a:pt x="f6" y="f14"/>
                  </a:cubicBezTo>
                  <a:cubicBezTo>
                    <a:pt x="f6" y="f14"/>
                    <a:pt x="f6" y="f14"/>
                    <a:pt x="f6" y="f15"/>
                  </a:cubicBezTo>
                  <a:cubicBezTo>
                    <a:pt x="f6" y="f15"/>
                    <a:pt x="f6" y="f15"/>
                    <a:pt x="f6" y="f16"/>
                  </a:cubicBezTo>
                  <a:cubicBezTo>
                    <a:pt x="f6" y="f16"/>
                    <a:pt x="f6" y="f16"/>
                    <a:pt x="f6" y="f17"/>
                  </a:cubicBezTo>
                  <a:cubicBezTo>
                    <a:pt x="f6" y="f17"/>
                    <a:pt x="f6" y="f17"/>
                    <a:pt x="f6" y="f18"/>
                  </a:cubicBezTo>
                  <a:cubicBezTo>
                    <a:pt x="f6" y="f18"/>
                    <a:pt x="f6" y="f18"/>
                    <a:pt x="f6" y="f18"/>
                  </a:cubicBezTo>
                  <a:lnTo>
                    <a:pt x="f13" y="f18"/>
                  </a:lnTo>
                  <a:lnTo>
                    <a:pt x="f13" y="f18"/>
                  </a:lnTo>
                  <a:lnTo>
                    <a:pt x="f19" y="f20"/>
                  </a:lnTo>
                  <a:lnTo>
                    <a:pt x="f21" y="f22"/>
                  </a:lnTo>
                  <a:lnTo>
                    <a:pt x="f23" y="f5"/>
                  </a:lnTo>
                  <a:lnTo>
                    <a:pt x="f23" y="f24"/>
                  </a:lnTo>
                  <a:lnTo>
                    <a:pt x="f23" y="f24"/>
                  </a:lnTo>
                  <a:lnTo>
                    <a:pt x="f23" y="f23"/>
                  </a:lnTo>
                  <a:cubicBezTo>
                    <a:pt x="f23" y="f23"/>
                    <a:pt x="f23" y="f23"/>
                    <a:pt x="f23" y="f25"/>
                  </a:cubicBezTo>
                  <a:lnTo>
                    <a:pt x="f23" y="f26"/>
                  </a:lnTo>
                  <a:cubicBezTo>
                    <a:pt x="f23" y="f26"/>
                    <a:pt x="f23" y="f26"/>
                    <a:pt x="f23" y="f27"/>
                  </a:cubicBezTo>
                  <a:lnTo>
                    <a:pt x="f23" y="f27"/>
                  </a:lnTo>
                  <a:lnTo>
                    <a:pt x="f24" y="f27"/>
                  </a:lnTo>
                  <a:lnTo>
                    <a:pt x="f24" y="f27"/>
                  </a:lnTo>
                  <a:lnTo>
                    <a:pt x="f5" y="f28"/>
                  </a:lnTo>
                  <a:lnTo>
                    <a:pt x="f29"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38">
              <a:extLst>
                <a:ext uri="{FF2B5EF4-FFF2-40B4-BE49-F238E27FC236}">
                  <a16:creationId xmlns:a16="http://schemas.microsoft.com/office/drawing/2014/main" id="{D4CD02B5-F069-0507-EF4D-F72DB42FEDDC}"/>
                </a:ext>
              </a:extLst>
            </p:cNvPr>
            <p:cNvSpPr/>
            <p:nvPr/>
          </p:nvSpPr>
          <p:spPr>
            <a:xfrm>
              <a:off x="9929871" y="477827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39">
              <a:extLst>
                <a:ext uri="{FF2B5EF4-FFF2-40B4-BE49-F238E27FC236}">
                  <a16:creationId xmlns:a16="http://schemas.microsoft.com/office/drawing/2014/main" id="{B4CC69AA-78D3-00D2-B705-CC2B80E62ADF}"/>
                </a:ext>
              </a:extLst>
            </p:cNvPr>
            <p:cNvSpPr/>
            <p:nvPr/>
          </p:nvSpPr>
          <p:spPr>
            <a:xfrm>
              <a:off x="9928610" y="477700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40">
              <a:extLst>
                <a:ext uri="{FF2B5EF4-FFF2-40B4-BE49-F238E27FC236}">
                  <a16:creationId xmlns:a16="http://schemas.microsoft.com/office/drawing/2014/main" id="{67C66989-2A7D-0517-046F-F29412757F82}"/>
                </a:ext>
              </a:extLst>
            </p:cNvPr>
            <p:cNvSpPr/>
            <p:nvPr/>
          </p:nvSpPr>
          <p:spPr>
            <a:xfrm>
              <a:off x="9934937" y="4601242"/>
              <a:ext cx="354101" cy="178298"/>
            </a:xfrm>
            <a:custGeom>
              <a:avLst/>
              <a:gdLst>
                <a:gd name="f0" fmla="val 10800000"/>
                <a:gd name="f1" fmla="val 5400000"/>
                <a:gd name="f2" fmla="val 180"/>
                <a:gd name="f3" fmla="val w"/>
                <a:gd name="f4" fmla="val h"/>
                <a:gd name="f5" fmla="val 0"/>
                <a:gd name="f6" fmla="val 354105"/>
                <a:gd name="f7" fmla="val 178302"/>
                <a:gd name="f8" fmla="val 7588"/>
                <a:gd name="f9" fmla="val 174509"/>
                <a:gd name="f10" fmla="val 351576"/>
                <a:gd name="f11" fmla="val 8852"/>
                <a:gd name="f12" fmla="val 7587"/>
                <a:gd name="f13" fmla="val 352841"/>
                <a:gd name="f14" fmla="val 350311"/>
                <a:gd name="f15" fmla="val 347782"/>
                <a:gd name="f16" fmla="val 6323"/>
                <a:gd name="f17" fmla="val 3794"/>
                <a:gd name="f18" fmla="val 346517"/>
                <a:gd name="f19" fmla="val 1265"/>
                <a:gd name="f20" fmla="val 166922"/>
                <a:gd name="f21" fmla="val 2529"/>
                <a:gd name="f22" fmla="val 173244"/>
                <a:gd name="f23" fmla="val 175773"/>
                <a:gd name="f24" fmla="val 177038"/>
                <a:gd name="f25" fmla="+- 0 0 -90"/>
                <a:gd name="f26" fmla="*/ f3 1 354105"/>
                <a:gd name="f27" fmla="*/ f4 1 178302"/>
                <a:gd name="f28" fmla="val f5"/>
                <a:gd name="f29" fmla="val f6"/>
                <a:gd name="f30" fmla="val f7"/>
                <a:gd name="f31" fmla="*/ f25 f0 1"/>
                <a:gd name="f32" fmla="+- f30 0 f28"/>
                <a:gd name="f33" fmla="+- f29 0 f28"/>
                <a:gd name="f34" fmla="*/ f31 1 f2"/>
                <a:gd name="f35" fmla="*/ f33 1 354105"/>
                <a:gd name="f36" fmla="*/ f32 1 178302"/>
                <a:gd name="f37" fmla="*/ 0 f33 1"/>
                <a:gd name="f38" fmla="*/ 178302 f32 1"/>
                <a:gd name="f39" fmla="*/ 7588 f33 1"/>
                <a:gd name="f40" fmla="*/ 174509 f32 1"/>
                <a:gd name="f41" fmla="*/ 351576 f33 1"/>
                <a:gd name="f42" fmla="*/ 8852 f32 1"/>
                <a:gd name="f43" fmla="*/ 354105 f33 1"/>
                <a:gd name="f44" fmla="*/ 7587 f32 1"/>
                <a:gd name="f45" fmla="*/ 352841 f33 1"/>
                <a:gd name="f46" fmla="*/ 347782 f33 1"/>
                <a:gd name="f47" fmla="*/ 3794 f32 1"/>
                <a:gd name="f48" fmla="*/ 346517 f33 1"/>
                <a:gd name="f49" fmla="*/ 0 f32 1"/>
                <a:gd name="f50" fmla="*/ 1265 f33 1"/>
                <a:gd name="f51" fmla="*/ 166922 f32 1"/>
                <a:gd name="f52" fmla="*/ 2529 f33 1"/>
                <a:gd name="f53" fmla="*/ 173244 f32 1"/>
                <a:gd name="f54" fmla="+- f34 0 f1"/>
                <a:gd name="f55" fmla="*/ f37 1 354105"/>
                <a:gd name="f56" fmla="*/ f38 1 178302"/>
                <a:gd name="f57" fmla="*/ f39 1 354105"/>
                <a:gd name="f58" fmla="*/ f40 1 178302"/>
                <a:gd name="f59" fmla="*/ f41 1 354105"/>
                <a:gd name="f60" fmla="*/ f42 1 178302"/>
                <a:gd name="f61" fmla="*/ f43 1 354105"/>
                <a:gd name="f62" fmla="*/ f44 1 178302"/>
                <a:gd name="f63" fmla="*/ f45 1 354105"/>
                <a:gd name="f64" fmla="*/ f46 1 354105"/>
                <a:gd name="f65" fmla="*/ f47 1 178302"/>
                <a:gd name="f66" fmla="*/ f48 1 354105"/>
                <a:gd name="f67" fmla="*/ f49 1 178302"/>
                <a:gd name="f68" fmla="*/ f50 1 354105"/>
                <a:gd name="f69" fmla="*/ f51 1 178302"/>
                <a:gd name="f70" fmla="*/ f52 1 354105"/>
                <a:gd name="f71" fmla="*/ f53 1 178302"/>
                <a:gd name="f72" fmla="*/ f28 1 f35"/>
                <a:gd name="f73" fmla="*/ f29 1 f35"/>
                <a:gd name="f74" fmla="*/ f28 1 f36"/>
                <a:gd name="f75" fmla="*/ f30 1 f36"/>
                <a:gd name="f76" fmla="*/ f55 1 f35"/>
                <a:gd name="f77" fmla="*/ f56 1 f36"/>
                <a:gd name="f78" fmla="*/ f57 1 f35"/>
                <a:gd name="f79" fmla="*/ f58 1 f36"/>
                <a:gd name="f80" fmla="*/ f59 1 f35"/>
                <a:gd name="f81" fmla="*/ f60 1 f36"/>
                <a:gd name="f82" fmla="*/ f61 1 f35"/>
                <a:gd name="f83" fmla="*/ f62 1 f36"/>
                <a:gd name="f84" fmla="*/ f63 1 f35"/>
                <a:gd name="f85" fmla="*/ f64 1 f35"/>
                <a:gd name="f86" fmla="*/ f65 1 f36"/>
                <a:gd name="f87" fmla="*/ f66 1 f35"/>
                <a:gd name="f88" fmla="*/ f67 1 f36"/>
                <a:gd name="f89" fmla="*/ f68 1 f35"/>
                <a:gd name="f90" fmla="*/ f69 1 f36"/>
                <a:gd name="f91" fmla="*/ f70 1 f35"/>
                <a:gd name="f92" fmla="*/ f71 1 f36"/>
                <a:gd name="f93" fmla="*/ f72 f26 1"/>
                <a:gd name="f94" fmla="*/ f73 f26 1"/>
                <a:gd name="f95" fmla="*/ f75 f27 1"/>
                <a:gd name="f96" fmla="*/ f74 f27 1"/>
                <a:gd name="f97" fmla="*/ f76 f26 1"/>
                <a:gd name="f98" fmla="*/ f77 f27 1"/>
                <a:gd name="f99" fmla="*/ f78 f26 1"/>
                <a:gd name="f100" fmla="*/ f79 f27 1"/>
                <a:gd name="f101" fmla="*/ f80 f26 1"/>
                <a:gd name="f102" fmla="*/ f81 f27 1"/>
                <a:gd name="f103" fmla="*/ f82 f26 1"/>
                <a:gd name="f104" fmla="*/ f83 f27 1"/>
                <a:gd name="f105" fmla="*/ f84 f26 1"/>
                <a:gd name="f106" fmla="*/ f85 f26 1"/>
                <a:gd name="f107" fmla="*/ f86 f27 1"/>
                <a:gd name="f108" fmla="*/ f87 f26 1"/>
                <a:gd name="f109" fmla="*/ f88 f27 1"/>
                <a:gd name="f110" fmla="*/ f89 f26 1"/>
                <a:gd name="f111" fmla="*/ f90 f27 1"/>
                <a:gd name="f112" fmla="*/ f91 f26 1"/>
                <a:gd name="f113" fmla="*/ f92 f27 1"/>
              </a:gdLst>
              <a:ahLst/>
              <a:cxnLst>
                <a:cxn ang="3cd4">
                  <a:pos x="hc" y="t"/>
                </a:cxn>
                <a:cxn ang="0">
                  <a:pos x="r" y="vc"/>
                </a:cxn>
                <a:cxn ang="cd4">
                  <a:pos x="hc" y="b"/>
                </a:cxn>
                <a:cxn ang="cd2">
                  <a:pos x="l" y="vc"/>
                </a:cxn>
                <a:cxn ang="f54">
                  <a:pos x="f97" y="f98"/>
                </a:cxn>
                <a:cxn ang="f54">
                  <a:pos x="f97" y="f98"/>
                </a:cxn>
                <a:cxn ang="f54">
                  <a:pos x="f99" y="f100"/>
                </a:cxn>
                <a:cxn ang="f54">
                  <a:pos x="f101" y="f102"/>
                </a:cxn>
                <a:cxn ang="f54">
                  <a:pos x="f103" y="f104"/>
                </a:cxn>
                <a:cxn ang="f54">
                  <a:pos x="f103" y="f104"/>
                </a:cxn>
                <a:cxn ang="f54">
                  <a:pos x="f105" y="f104"/>
                </a:cxn>
                <a:cxn ang="f54">
                  <a:pos x="f106" y="f107"/>
                </a:cxn>
                <a:cxn ang="f54">
                  <a:pos x="f106" y="f107"/>
                </a:cxn>
                <a:cxn ang="f54">
                  <a:pos x="f108" y="f109"/>
                </a:cxn>
                <a:cxn ang="f54">
                  <a:pos x="f110" y="f111"/>
                </a:cxn>
                <a:cxn ang="f54">
                  <a:pos x="f112" y="f113"/>
                </a:cxn>
                <a:cxn ang="f54">
                  <a:pos x="f97" y="f98"/>
                </a:cxn>
              </a:cxnLst>
              <a:rect l="f93" t="f96" r="f94" b="f95"/>
              <a:pathLst>
                <a:path w="354105" h="178302">
                  <a:moveTo>
                    <a:pt x="f5" y="f7"/>
                  </a:moveTo>
                  <a:lnTo>
                    <a:pt x="f5" y="f7"/>
                  </a:lnTo>
                  <a:lnTo>
                    <a:pt x="f8" y="f9"/>
                  </a:lnTo>
                  <a:lnTo>
                    <a:pt x="f10" y="f11"/>
                  </a:lnTo>
                  <a:lnTo>
                    <a:pt x="f6" y="f12"/>
                  </a:lnTo>
                  <a:lnTo>
                    <a:pt x="f6" y="f12"/>
                  </a:lnTo>
                  <a:cubicBezTo>
                    <a:pt x="f6" y="f12"/>
                    <a:pt x="f13" y="f12"/>
                    <a:pt x="f13" y="f12"/>
                  </a:cubicBezTo>
                  <a:cubicBezTo>
                    <a:pt x="f14" y="f12"/>
                    <a:pt x="f15" y="f16"/>
                    <a:pt x="f15" y="f17"/>
                  </a:cubicBezTo>
                  <a:cubicBezTo>
                    <a:pt x="f15" y="f17"/>
                    <a:pt x="f15" y="f17"/>
                    <a:pt x="f15" y="f17"/>
                  </a:cubicBezTo>
                  <a:lnTo>
                    <a:pt x="f18" y="f5"/>
                  </a:lnTo>
                  <a:lnTo>
                    <a:pt x="f19" y="f20"/>
                  </a:lnTo>
                  <a:lnTo>
                    <a:pt x="f21" y="f22"/>
                  </a:lnTo>
                  <a:cubicBezTo>
                    <a:pt x="f21" y="f23"/>
                    <a:pt x="f19" y="f24"/>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41">
              <a:extLst>
                <a:ext uri="{FF2B5EF4-FFF2-40B4-BE49-F238E27FC236}">
                  <a16:creationId xmlns:a16="http://schemas.microsoft.com/office/drawing/2014/main" id="{6784B9C5-CC97-AE8A-1CDA-41B7F713E8C6}"/>
                </a:ext>
              </a:extLst>
            </p:cNvPr>
            <p:cNvSpPr/>
            <p:nvPr/>
          </p:nvSpPr>
          <p:spPr>
            <a:xfrm>
              <a:off x="11544848" y="2140409"/>
              <a:ext cx="509659" cy="184626"/>
            </a:xfrm>
            <a:custGeom>
              <a:avLst/>
              <a:gdLst>
                <a:gd name="f0" fmla="val 10800000"/>
                <a:gd name="f1" fmla="val 5400000"/>
                <a:gd name="f2" fmla="val 180"/>
                <a:gd name="f3" fmla="val w"/>
                <a:gd name="f4" fmla="val h"/>
                <a:gd name="f5" fmla="val 0"/>
                <a:gd name="f6" fmla="val 509658"/>
                <a:gd name="f7" fmla="val 184625"/>
                <a:gd name="f8" fmla="val 507129"/>
                <a:gd name="f9" fmla="val 180832"/>
                <a:gd name="f10" fmla="val 179567"/>
                <a:gd name="f11" fmla="val 508394"/>
                <a:gd name="f12" fmla="val 178302"/>
                <a:gd name="f13" fmla="val 509659"/>
                <a:gd name="f14" fmla="val 177038"/>
                <a:gd name="f15" fmla="val 2529"/>
                <a:gd name="f16" fmla="val 8852"/>
                <a:gd name="f17" fmla="val 182096"/>
                <a:gd name="f18" fmla="+- 0 0 -90"/>
                <a:gd name="f19" fmla="*/ f3 1 509658"/>
                <a:gd name="f20" fmla="*/ f4 1 184625"/>
                <a:gd name="f21" fmla="val f5"/>
                <a:gd name="f22" fmla="val f6"/>
                <a:gd name="f23" fmla="val f7"/>
                <a:gd name="f24" fmla="*/ f18 f0 1"/>
                <a:gd name="f25" fmla="+- f23 0 f21"/>
                <a:gd name="f26" fmla="+- f22 0 f21"/>
                <a:gd name="f27" fmla="*/ f24 1 f2"/>
                <a:gd name="f28" fmla="*/ f26 1 509658"/>
                <a:gd name="f29" fmla="*/ f25 1 184625"/>
                <a:gd name="f30" fmla="*/ 507129 f26 1"/>
                <a:gd name="f31" fmla="*/ 180832 f25 1"/>
                <a:gd name="f32" fmla="*/ 179567 f25 1"/>
                <a:gd name="f33" fmla="*/ 508394 f26 1"/>
                <a:gd name="f34" fmla="*/ 178302 f25 1"/>
                <a:gd name="f35" fmla="*/ 509659 f26 1"/>
                <a:gd name="f36" fmla="*/ 177038 f25 1"/>
                <a:gd name="f37" fmla="*/ 0 f26 1"/>
                <a:gd name="f38" fmla="*/ 0 f25 1"/>
                <a:gd name="f39" fmla="*/ 2529 f25 1"/>
                <a:gd name="f40" fmla="*/ 2529 f26 1"/>
                <a:gd name="f41" fmla="*/ 8852 f25 1"/>
                <a:gd name="f42" fmla="*/ 184625 f25 1"/>
                <a:gd name="f43" fmla="*/ 182096 f25 1"/>
                <a:gd name="f44" fmla="+- f27 0 f1"/>
                <a:gd name="f45" fmla="*/ f30 1 509658"/>
                <a:gd name="f46" fmla="*/ f31 1 184625"/>
                <a:gd name="f47" fmla="*/ f32 1 184625"/>
                <a:gd name="f48" fmla="*/ f33 1 509658"/>
                <a:gd name="f49" fmla="*/ f34 1 184625"/>
                <a:gd name="f50" fmla="*/ f35 1 509658"/>
                <a:gd name="f51" fmla="*/ f36 1 184625"/>
                <a:gd name="f52" fmla="*/ f37 1 509658"/>
                <a:gd name="f53" fmla="*/ f38 1 184625"/>
                <a:gd name="f54" fmla="*/ f39 1 184625"/>
                <a:gd name="f55" fmla="*/ f40 1 509658"/>
                <a:gd name="f56" fmla="*/ f41 1 184625"/>
                <a:gd name="f57" fmla="*/ f42 1 184625"/>
                <a:gd name="f58" fmla="*/ f43 1 184625"/>
                <a:gd name="f59" fmla="*/ f21 1 f28"/>
                <a:gd name="f60" fmla="*/ f22 1 f28"/>
                <a:gd name="f61" fmla="*/ f21 1 f29"/>
                <a:gd name="f62" fmla="*/ f23 1 f29"/>
                <a:gd name="f63" fmla="*/ f45 1 f28"/>
                <a:gd name="f64" fmla="*/ f46 1 f29"/>
                <a:gd name="f65" fmla="*/ f47 1 f29"/>
                <a:gd name="f66" fmla="*/ f48 1 f28"/>
                <a:gd name="f67" fmla="*/ f49 1 f29"/>
                <a:gd name="f68" fmla="*/ f50 1 f28"/>
                <a:gd name="f69" fmla="*/ f51 1 f29"/>
                <a:gd name="f70" fmla="*/ f52 1 f28"/>
                <a:gd name="f71" fmla="*/ f53 1 f29"/>
                <a:gd name="f72" fmla="*/ f54 1 f29"/>
                <a:gd name="f73" fmla="*/ f55 1 f28"/>
                <a:gd name="f74" fmla="*/ f56 1 f29"/>
                <a:gd name="f75" fmla="*/ f57 1 f29"/>
                <a:gd name="f76" fmla="*/ f58 1 f29"/>
                <a:gd name="f77" fmla="*/ f59 f19 1"/>
                <a:gd name="f78" fmla="*/ f60 f19 1"/>
                <a:gd name="f79" fmla="*/ f62 f20 1"/>
                <a:gd name="f80" fmla="*/ f61 f20 1"/>
                <a:gd name="f81" fmla="*/ f63 f19 1"/>
                <a:gd name="f82" fmla="*/ f64 f20 1"/>
                <a:gd name="f83" fmla="*/ f65 f20 1"/>
                <a:gd name="f84" fmla="*/ f66 f19 1"/>
                <a:gd name="f85" fmla="*/ f67 f20 1"/>
                <a:gd name="f86" fmla="*/ f68 f19 1"/>
                <a:gd name="f87" fmla="*/ f69 f20 1"/>
                <a:gd name="f88" fmla="*/ f70 f19 1"/>
                <a:gd name="f89" fmla="*/ f71 f20 1"/>
                <a:gd name="f90" fmla="*/ f72 f20 1"/>
                <a:gd name="f91" fmla="*/ f73 f19 1"/>
                <a:gd name="f92" fmla="*/ f74 f20 1"/>
                <a:gd name="f93" fmla="*/ f75 f20 1"/>
                <a:gd name="f94" fmla="*/ f76 f20 1"/>
              </a:gdLst>
              <a:ahLst/>
              <a:cxnLst>
                <a:cxn ang="3cd4">
                  <a:pos x="hc" y="t"/>
                </a:cxn>
                <a:cxn ang="0">
                  <a:pos x="r" y="vc"/>
                </a:cxn>
                <a:cxn ang="cd4">
                  <a:pos x="hc" y="b"/>
                </a:cxn>
                <a:cxn ang="cd2">
                  <a:pos x="l" y="vc"/>
                </a:cxn>
                <a:cxn ang="f44">
                  <a:pos x="f81" y="f82"/>
                </a:cxn>
                <a:cxn ang="f44">
                  <a:pos x="f81" y="f82"/>
                </a:cxn>
                <a:cxn ang="f44">
                  <a:pos x="f81" y="f83"/>
                </a:cxn>
                <a:cxn ang="f44">
                  <a:pos x="f81" y="f83"/>
                </a:cxn>
                <a:cxn ang="f44">
                  <a:pos x="f84" y="f85"/>
                </a:cxn>
                <a:cxn ang="f44">
                  <a:pos x="f84" y="f85"/>
                </a:cxn>
                <a:cxn ang="f44">
                  <a:pos x="f86" y="f87"/>
                </a:cxn>
                <a:cxn ang="f44">
                  <a:pos x="f88" y="f89"/>
                </a:cxn>
                <a:cxn ang="f44">
                  <a:pos x="f88" y="f90"/>
                </a:cxn>
                <a:cxn ang="f44">
                  <a:pos x="f91" y="f92"/>
                </a:cxn>
                <a:cxn ang="f44">
                  <a:pos x="f81" y="f93"/>
                </a:cxn>
                <a:cxn ang="f44">
                  <a:pos x="f81" y="f94"/>
                </a:cxn>
                <a:cxn ang="f44">
                  <a:pos x="f81" y="f94"/>
                </a:cxn>
              </a:cxnLst>
              <a:rect l="f77" t="f80" r="f78" b="f79"/>
              <a:pathLst>
                <a:path w="509658" h="184625">
                  <a:moveTo>
                    <a:pt x="f8" y="f9"/>
                  </a:moveTo>
                  <a:lnTo>
                    <a:pt x="f8" y="f9"/>
                  </a:lnTo>
                  <a:cubicBezTo>
                    <a:pt x="f8" y="f10"/>
                    <a:pt x="f8" y="f10"/>
                    <a:pt x="f8" y="f10"/>
                  </a:cubicBezTo>
                  <a:cubicBezTo>
                    <a:pt x="f8" y="f10"/>
                    <a:pt x="f8" y="f10"/>
                    <a:pt x="f8" y="f10"/>
                  </a:cubicBezTo>
                  <a:lnTo>
                    <a:pt x="f11" y="f12"/>
                  </a:lnTo>
                  <a:lnTo>
                    <a:pt x="f11" y="f12"/>
                  </a:lnTo>
                  <a:lnTo>
                    <a:pt x="f13" y="f14"/>
                  </a:lnTo>
                  <a:lnTo>
                    <a:pt x="f5" y="f5"/>
                  </a:lnTo>
                  <a:lnTo>
                    <a:pt x="f5" y="f15"/>
                  </a:lnTo>
                  <a:lnTo>
                    <a:pt x="f15" y="f16"/>
                  </a:lnTo>
                  <a:lnTo>
                    <a:pt x="f8" y="f7"/>
                  </a:lnTo>
                  <a:lnTo>
                    <a:pt x="f8" y="f17"/>
                  </a:lnTo>
                  <a:lnTo>
                    <a:pt x="f8" y="f17"/>
                  </a:ln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42">
              <a:extLst>
                <a:ext uri="{FF2B5EF4-FFF2-40B4-BE49-F238E27FC236}">
                  <a16:creationId xmlns:a16="http://schemas.microsoft.com/office/drawing/2014/main" id="{A2E2FD72-8B60-C2D7-EF40-0F49209C8668}"/>
                </a:ext>
              </a:extLst>
            </p:cNvPr>
            <p:cNvSpPr/>
            <p:nvPr/>
          </p:nvSpPr>
          <p:spPr>
            <a:xfrm>
              <a:off x="11522080" y="1919115"/>
              <a:ext cx="128994" cy="58164"/>
            </a:xfrm>
            <a:custGeom>
              <a:avLst/>
              <a:gdLst>
                <a:gd name="f0" fmla="val 10800000"/>
                <a:gd name="f1" fmla="val 5400000"/>
                <a:gd name="f2" fmla="val 180"/>
                <a:gd name="f3" fmla="val w"/>
                <a:gd name="f4" fmla="val h"/>
                <a:gd name="f5" fmla="val 0"/>
                <a:gd name="f6" fmla="val 128995"/>
                <a:gd name="f7" fmla="val 58169"/>
                <a:gd name="f8" fmla="val 1265"/>
                <a:gd name="f9" fmla="val 8852"/>
                <a:gd name="f10" fmla="val 127731"/>
                <a:gd name="f11" fmla="val 3794"/>
                <a:gd name="f12" fmla="val 49318"/>
                <a:gd name="f13" fmla="val 54376"/>
                <a:gd name="f14" fmla="+- 0 0 -90"/>
                <a:gd name="f15" fmla="*/ f3 1 128995"/>
                <a:gd name="f16" fmla="*/ f4 1 58169"/>
                <a:gd name="f17" fmla="val f5"/>
                <a:gd name="f18" fmla="val f6"/>
                <a:gd name="f19" fmla="val f7"/>
                <a:gd name="f20" fmla="*/ f14 f0 1"/>
                <a:gd name="f21" fmla="+- f19 0 f17"/>
                <a:gd name="f22" fmla="+- f18 0 f17"/>
                <a:gd name="f23" fmla="*/ f20 1 f2"/>
                <a:gd name="f24" fmla="*/ f22 1 128995"/>
                <a:gd name="f25" fmla="*/ f21 1 58169"/>
                <a:gd name="f26" fmla="*/ 1265 f22 1"/>
                <a:gd name="f27" fmla="*/ 58169 f21 1"/>
                <a:gd name="f28" fmla="*/ 128995 f22 1"/>
                <a:gd name="f29" fmla="*/ 8852 f21 1"/>
                <a:gd name="f30" fmla="*/ 127731 f22 1"/>
                <a:gd name="f31" fmla="*/ 3794 f21 1"/>
                <a:gd name="f32" fmla="*/ 0 f21 1"/>
                <a:gd name="f33" fmla="*/ 0 f22 1"/>
                <a:gd name="f34" fmla="*/ 49318 f21 1"/>
                <a:gd name="f35" fmla="*/ 54376 f21 1"/>
                <a:gd name="f36" fmla="+- f23 0 f1"/>
                <a:gd name="f37" fmla="*/ f26 1 128995"/>
                <a:gd name="f38" fmla="*/ f27 1 58169"/>
                <a:gd name="f39" fmla="*/ f28 1 128995"/>
                <a:gd name="f40" fmla="*/ f29 1 58169"/>
                <a:gd name="f41" fmla="*/ f30 1 128995"/>
                <a:gd name="f42" fmla="*/ f31 1 58169"/>
                <a:gd name="f43" fmla="*/ f32 1 58169"/>
                <a:gd name="f44" fmla="*/ f33 1 128995"/>
                <a:gd name="f45" fmla="*/ f34 1 58169"/>
                <a:gd name="f46" fmla="*/ f35 1 58169"/>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5"/>
                <a:gd name="f58" fmla="*/ f44 1 f24"/>
                <a:gd name="f59" fmla="*/ f45 1 f25"/>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6 1"/>
                <a:gd name="f72" fmla="*/ f58 f15 1"/>
                <a:gd name="f73" fmla="*/ f59 f16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69" y="f71"/>
                </a:cxn>
                <a:cxn ang="f36">
                  <a:pos x="f72" y="f73"/>
                </a:cxn>
                <a:cxn ang="f36">
                  <a:pos x="f65" y="f74"/>
                </a:cxn>
              </a:cxnLst>
              <a:rect l="f61" t="f64" r="f62" b="f63"/>
              <a:pathLst>
                <a:path w="128995" h="58169">
                  <a:moveTo>
                    <a:pt x="f8" y="f7"/>
                  </a:moveTo>
                  <a:lnTo>
                    <a:pt x="f6" y="f9"/>
                  </a:lnTo>
                  <a:lnTo>
                    <a:pt x="f10" y="f11"/>
                  </a:lnTo>
                  <a:lnTo>
                    <a:pt x="f10" y="f5"/>
                  </a:lnTo>
                  <a:lnTo>
                    <a:pt x="f5" y="f12"/>
                  </a:lnTo>
                  <a:lnTo>
                    <a:pt x="f8"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43">
              <a:extLst>
                <a:ext uri="{FF2B5EF4-FFF2-40B4-BE49-F238E27FC236}">
                  <a16:creationId xmlns:a16="http://schemas.microsoft.com/office/drawing/2014/main" id="{BF1309D7-039F-AF59-B18E-A61525FC3101}"/>
                </a:ext>
              </a:extLst>
            </p:cNvPr>
            <p:cNvSpPr/>
            <p:nvPr/>
          </p:nvSpPr>
          <p:spPr>
            <a:xfrm>
              <a:off x="12050713" y="2322511"/>
              <a:ext cx="123937" cy="940826"/>
            </a:xfrm>
            <a:custGeom>
              <a:avLst/>
              <a:gdLst>
                <a:gd name="f0" fmla="val 10800000"/>
                <a:gd name="f1" fmla="val 5400000"/>
                <a:gd name="f2" fmla="val 180"/>
                <a:gd name="f3" fmla="val w"/>
                <a:gd name="f4" fmla="val h"/>
                <a:gd name="f5" fmla="val 0"/>
                <a:gd name="f6" fmla="val 123937"/>
                <a:gd name="f7" fmla="val 940829"/>
                <a:gd name="f8" fmla="val 1265"/>
                <a:gd name="f9" fmla="val 3794"/>
                <a:gd name="f10" fmla="val 113820"/>
                <a:gd name="f11" fmla="val 937036"/>
                <a:gd name="f12" fmla="val 121408"/>
                <a:gd name="f13" fmla="val 939565"/>
                <a:gd name="f14" fmla="val 940830"/>
                <a:gd name="f15" fmla="val 10118"/>
                <a:gd name="f16" fmla="val 2529"/>
                <a:gd name="f17" fmla="val 6323"/>
                <a:gd name="f18" fmla="val 5058"/>
                <a:gd name="f19" fmla="+- 0 0 -90"/>
                <a:gd name="f20" fmla="*/ f3 1 123937"/>
                <a:gd name="f21" fmla="*/ f4 1 940829"/>
                <a:gd name="f22" fmla="val f5"/>
                <a:gd name="f23" fmla="val f6"/>
                <a:gd name="f24" fmla="val f7"/>
                <a:gd name="f25" fmla="*/ f19 f0 1"/>
                <a:gd name="f26" fmla="+- f24 0 f22"/>
                <a:gd name="f27" fmla="+- f23 0 f22"/>
                <a:gd name="f28" fmla="*/ f25 1 f2"/>
                <a:gd name="f29" fmla="*/ f27 1 123937"/>
                <a:gd name="f30" fmla="*/ f26 1 940829"/>
                <a:gd name="f31" fmla="*/ 1265 f27 1"/>
                <a:gd name="f32" fmla="*/ 3794 f26 1"/>
                <a:gd name="f33" fmla="*/ 113820 f27 1"/>
                <a:gd name="f34" fmla="*/ 937036 f26 1"/>
                <a:gd name="f35" fmla="*/ 121408 f27 1"/>
                <a:gd name="f36" fmla="*/ 939565 f26 1"/>
                <a:gd name="f37" fmla="*/ 123937 f27 1"/>
                <a:gd name="f38" fmla="*/ 940830 f26 1"/>
                <a:gd name="f39" fmla="*/ 10118 f27 1"/>
                <a:gd name="f40" fmla="*/ 2529 f26 1"/>
                <a:gd name="f41" fmla="*/ 6323 f27 1"/>
                <a:gd name="f42" fmla="*/ 0 f27 1"/>
                <a:gd name="f43" fmla="*/ 1265 f26 1"/>
                <a:gd name="f44" fmla="*/ 0 f26 1"/>
                <a:gd name="f45" fmla="+- f28 0 f1"/>
                <a:gd name="f46" fmla="*/ f31 1 123937"/>
                <a:gd name="f47" fmla="*/ f32 1 940829"/>
                <a:gd name="f48" fmla="*/ f33 1 123937"/>
                <a:gd name="f49" fmla="*/ f34 1 940829"/>
                <a:gd name="f50" fmla="*/ f35 1 123937"/>
                <a:gd name="f51" fmla="*/ f36 1 940829"/>
                <a:gd name="f52" fmla="*/ f37 1 123937"/>
                <a:gd name="f53" fmla="*/ f38 1 940829"/>
                <a:gd name="f54" fmla="*/ f39 1 123937"/>
                <a:gd name="f55" fmla="*/ f40 1 940829"/>
                <a:gd name="f56" fmla="*/ f41 1 123937"/>
                <a:gd name="f57" fmla="*/ f42 1 123937"/>
                <a:gd name="f58" fmla="*/ f43 1 940829"/>
                <a:gd name="f59" fmla="*/ f44 1 940829"/>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29"/>
                <a:gd name="f76" fmla="*/ f58 1 f30"/>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0 1"/>
                <a:gd name="f94" fmla="*/ f76 f21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83"/>
                </a:cxn>
                <a:cxn ang="f45">
                  <a:pos x="f93" y="f94"/>
                </a:cxn>
                <a:cxn ang="f45">
                  <a:pos x="f93" y="f95"/>
                </a:cxn>
                <a:cxn ang="f45">
                  <a:pos x="f93" y="f95"/>
                </a:cxn>
                <a:cxn ang="f45">
                  <a:pos x="f82" y="f83"/>
                </a:cxn>
              </a:cxnLst>
              <a:rect l="f78" t="f81" r="f79" b="f80"/>
              <a:pathLst>
                <a:path w="123937" h="940829">
                  <a:moveTo>
                    <a:pt x="f8" y="f9"/>
                  </a:moveTo>
                  <a:lnTo>
                    <a:pt x="f10" y="f11"/>
                  </a:lnTo>
                  <a:lnTo>
                    <a:pt x="f12" y="f13"/>
                  </a:lnTo>
                  <a:lnTo>
                    <a:pt x="f6" y="f14"/>
                  </a:lnTo>
                  <a:lnTo>
                    <a:pt x="f15" y="f16"/>
                  </a:lnTo>
                  <a:lnTo>
                    <a:pt x="f17" y="f9"/>
                  </a:lnTo>
                  <a:cubicBezTo>
                    <a:pt x="f9" y="f18"/>
                    <a:pt x="f8" y="f9"/>
                    <a:pt x="f5" y="f8"/>
                  </a:cubicBezTo>
                  <a:cubicBezTo>
                    <a:pt x="f5" y="f8"/>
                    <a:pt x="f5" y="f5"/>
                    <a:pt x="f5" y="f5"/>
                  </a:cubicBezTo>
                  <a:lnTo>
                    <a:pt x="f5"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44">
              <a:extLst>
                <a:ext uri="{FF2B5EF4-FFF2-40B4-BE49-F238E27FC236}">
                  <a16:creationId xmlns:a16="http://schemas.microsoft.com/office/drawing/2014/main" id="{7D54E143-C394-A630-2541-E3740B21F5CC}"/>
                </a:ext>
              </a:extLst>
            </p:cNvPr>
            <p:cNvSpPr/>
            <p:nvPr/>
          </p:nvSpPr>
          <p:spPr>
            <a:xfrm>
              <a:off x="10606473" y="30553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45">
              <a:extLst>
                <a:ext uri="{FF2B5EF4-FFF2-40B4-BE49-F238E27FC236}">
                  <a16:creationId xmlns:a16="http://schemas.microsoft.com/office/drawing/2014/main" id="{EE59DA8B-A71C-E2DF-8125-F02D2653DB25}"/>
                </a:ext>
              </a:extLst>
            </p:cNvPr>
            <p:cNvSpPr/>
            <p:nvPr/>
          </p:nvSpPr>
          <p:spPr>
            <a:xfrm>
              <a:off x="10608996" y="301752"/>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46">
              <a:extLst>
                <a:ext uri="{FF2B5EF4-FFF2-40B4-BE49-F238E27FC236}">
                  <a16:creationId xmlns:a16="http://schemas.microsoft.com/office/drawing/2014/main" id="{6B7FD655-825A-B480-5E13-A3B83F7C5EC7}"/>
                </a:ext>
              </a:extLst>
            </p:cNvPr>
            <p:cNvSpPr/>
            <p:nvPr/>
          </p:nvSpPr>
          <p:spPr>
            <a:xfrm>
              <a:off x="10615324" y="305537"/>
              <a:ext cx="252932" cy="64492"/>
            </a:xfrm>
            <a:custGeom>
              <a:avLst/>
              <a:gdLst>
                <a:gd name="f0" fmla="val 10800000"/>
                <a:gd name="f1" fmla="val 5400000"/>
                <a:gd name="f2" fmla="val 180"/>
                <a:gd name="f3" fmla="val w"/>
                <a:gd name="f4" fmla="val h"/>
                <a:gd name="f5" fmla="val 0"/>
                <a:gd name="f6" fmla="val 252932"/>
                <a:gd name="f7" fmla="val 64492"/>
                <a:gd name="f8" fmla="val 249139"/>
                <a:gd name="f9" fmla="val 61963"/>
                <a:gd name="f10" fmla="val 60699"/>
                <a:gd name="f11" fmla="val 59434"/>
                <a:gd name="f12" fmla="val 58170"/>
                <a:gd name="f13" fmla="val 56905"/>
                <a:gd name="f14" fmla="val 250403"/>
                <a:gd name="f15" fmla="val 251668"/>
                <a:gd name="f16" fmla="val 12647"/>
                <a:gd name="f17" fmla="val 3794"/>
                <a:gd name="f18" fmla="val 6323"/>
                <a:gd name="f19" fmla="val 247874"/>
                <a:gd name="f20" fmla="+- 0 0 -90"/>
                <a:gd name="f21" fmla="*/ f3 1 252932"/>
                <a:gd name="f22" fmla="*/ f4 1 64492"/>
                <a:gd name="f23" fmla="val f5"/>
                <a:gd name="f24" fmla="val f6"/>
                <a:gd name="f25" fmla="val f7"/>
                <a:gd name="f26" fmla="*/ f20 f0 1"/>
                <a:gd name="f27" fmla="+- f25 0 f23"/>
                <a:gd name="f28" fmla="+- f24 0 f23"/>
                <a:gd name="f29" fmla="*/ f26 1 f2"/>
                <a:gd name="f30" fmla="*/ f28 1 252932"/>
                <a:gd name="f31" fmla="*/ f27 1 64492"/>
                <a:gd name="f32" fmla="*/ 249139 f28 1"/>
                <a:gd name="f33" fmla="*/ 61963 f27 1"/>
                <a:gd name="f34" fmla="*/ 60699 f27 1"/>
                <a:gd name="f35" fmla="*/ 59434 f27 1"/>
                <a:gd name="f36" fmla="*/ 58170 f27 1"/>
                <a:gd name="f37" fmla="*/ 56905 f27 1"/>
                <a:gd name="f38" fmla="*/ 250403 f28 1"/>
                <a:gd name="f39" fmla="*/ 251668 f28 1"/>
                <a:gd name="f40" fmla="*/ 252932 f28 1"/>
                <a:gd name="f41" fmla="*/ 12647 f28 1"/>
                <a:gd name="f42" fmla="*/ 0 f27 1"/>
                <a:gd name="f43" fmla="*/ 0 f28 1"/>
                <a:gd name="f44" fmla="*/ 3794 f27 1"/>
                <a:gd name="f45" fmla="*/ 6323 f27 1"/>
                <a:gd name="f46" fmla="*/ 247874 f28 1"/>
                <a:gd name="f47" fmla="*/ 64492 f27 1"/>
                <a:gd name="f48" fmla="+- f29 0 f1"/>
                <a:gd name="f49" fmla="*/ f32 1 252932"/>
                <a:gd name="f50" fmla="*/ f33 1 64492"/>
                <a:gd name="f51" fmla="*/ f34 1 64492"/>
                <a:gd name="f52" fmla="*/ f35 1 64492"/>
                <a:gd name="f53" fmla="*/ f36 1 64492"/>
                <a:gd name="f54" fmla="*/ f37 1 64492"/>
                <a:gd name="f55" fmla="*/ f38 1 252932"/>
                <a:gd name="f56" fmla="*/ f39 1 252932"/>
                <a:gd name="f57" fmla="*/ f40 1 252932"/>
                <a:gd name="f58" fmla="*/ f41 1 252932"/>
                <a:gd name="f59" fmla="*/ f42 1 64492"/>
                <a:gd name="f60" fmla="*/ f43 1 252932"/>
                <a:gd name="f61" fmla="*/ f44 1 64492"/>
                <a:gd name="f62" fmla="*/ f45 1 64492"/>
                <a:gd name="f63" fmla="*/ f46 1 252932"/>
                <a:gd name="f64" fmla="*/ f47 1 64492"/>
                <a:gd name="f65" fmla="*/ f23 1 f30"/>
                <a:gd name="f66" fmla="*/ f24 1 f30"/>
                <a:gd name="f67" fmla="*/ f23 1 f31"/>
                <a:gd name="f68" fmla="*/ f25 1 f31"/>
                <a:gd name="f69" fmla="*/ f49 1 f30"/>
                <a:gd name="f70" fmla="*/ f50 1 f31"/>
                <a:gd name="f71" fmla="*/ f51 1 f31"/>
                <a:gd name="f72" fmla="*/ f52 1 f31"/>
                <a:gd name="f73" fmla="*/ f53 1 f31"/>
                <a:gd name="f74" fmla="*/ f54 1 f31"/>
                <a:gd name="f75" fmla="*/ f55 1 f30"/>
                <a:gd name="f76" fmla="*/ f56 1 f30"/>
                <a:gd name="f77" fmla="*/ f57 1 f30"/>
                <a:gd name="f78" fmla="*/ f58 1 f30"/>
                <a:gd name="f79" fmla="*/ f59 1 f31"/>
                <a:gd name="f80" fmla="*/ f60 1 f30"/>
                <a:gd name="f81" fmla="*/ f61 1 f31"/>
                <a:gd name="f82" fmla="*/ f62 1 f31"/>
                <a:gd name="f83" fmla="*/ f63 1 f30"/>
                <a:gd name="f84" fmla="*/ f64 1 f31"/>
                <a:gd name="f85" fmla="*/ f65 f21 1"/>
                <a:gd name="f86" fmla="*/ f66 f21 1"/>
                <a:gd name="f87" fmla="*/ f68 f22 1"/>
                <a:gd name="f88" fmla="*/ f67 f22 1"/>
                <a:gd name="f89" fmla="*/ f69 f21 1"/>
                <a:gd name="f90" fmla="*/ f70 f22 1"/>
                <a:gd name="f91" fmla="*/ f71 f22 1"/>
                <a:gd name="f92" fmla="*/ f72 f22 1"/>
                <a:gd name="f93" fmla="*/ f73 f22 1"/>
                <a:gd name="f94" fmla="*/ f74 f22 1"/>
                <a:gd name="f95" fmla="*/ f75 f21 1"/>
                <a:gd name="f96" fmla="*/ f76 f21 1"/>
                <a:gd name="f97" fmla="*/ f77 f21 1"/>
                <a:gd name="f98" fmla="*/ f78 f21 1"/>
                <a:gd name="f99" fmla="*/ f79 f22 1"/>
                <a:gd name="f100" fmla="*/ f80 f21 1"/>
                <a:gd name="f101" fmla="*/ f81 f22 1"/>
                <a:gd name="f102" fmla="*/ f82 f22 1"/>
                <a:gd name="f103" fmla="*/ f83 f21 1"/>
                <a:gd name="f104" fmla="*/ f84 f22 1"/>
              </a:gdLst>
              <a:ahLst/>
              <a:cxnLst>
                <a:cxn ang="3cd4">
                  <a:pos x="hc" y="t"/>
                </a:cxn>
                <a:cxn ang="0">
                  <a:pos x="r" y="vc"/>
                </a:cxn>
                <a:cxn ang="cd4">
                  <a:pos x="hc" y="b"/>
                </a:cxn>
                <a:cxn ang="cd2">
                  <a:pos x="l" y="vc"/>
                </a:cxn>
                <a:cxn ang="f48">
                  <a:pos x="f89" y="f90"/>
                </a:cxn>
                <a:cxn ang="f48">
                  <a:pos x="f89" y="f90"/>
                </a:cxn>
                <a:cxn ang="f48">
                  <a:pos x="f89" y="f91"/>
                </a:cxn>
                <a:cxn ang="f48">
                  <a:pos x="f89" y="f92"/>
                </a:cxn>
                <a:cxn ang="f48">
                  <a:pos x="f89" y="f93"/>
                </a:cxn>
                <a:cxn ang="f48">
                  <a:pos x="f89" y="f94"/>
                </a:cxn>
                <a:cxn ang="f48">
                  <a:pos x="f95" y="f94"/>
                </a:cxn>
                <a:cxn ang="f48">
                  <a:pos x="f96" y="f94"/>
                </a:cxn>
                <a:cxn ang="f48">
                  <a:pos x="f96" y="f94"/>
                </a:cxn>
                <a:cxn ang="f48">
                  <a:pos x="f97" y="f94"/>
                </a:cxn>
                <a:cxn ang="f48">
                  <a:pos x="f98" y="f99"/>
                </a:cxn>
                <a:cxn ang="f48">
                  <a:pos x="f100" y="f101"/>
                </a:cxn>
                <a:cxn ang="f48">
                  <a:pos x="f100" y="f102"/>
                </a:cxn>
                <a:cxn ang="f48">
                  <a:pos x="f103" y="f104"/>
                </a:cxn>
                <a:cxn ang="f48">
                  <a:pos x="f89" y="f90"/>
                </a:cxn>
              </a:cxnLst>
              <a:rect l="f85" t="f88" r="f86" b="f87"/>
              <a:pathLst>
                <a:path w="252932" h="64492">
                  <a:moveTo>
                    <a:pt x="f8" y="f9"/>
                  </a:moveTo>
                  <a:lnTo>
                    <a:pt x="f8" y="f9"/>
                  </a:lnTo>
                  <a:cubicBezTo>
                    <a:pt x="f8" y="f10"/>
                    <a:pt x="f8" y="f10"/>
                    <a:pt x="f8" y="f10"/>
                  </a:cubicBezTo>
                  <a:cubicBezTo>
                    <a:pt x="f8" y="f10"/>
                    <a:pt x="f8" y="f10"/>
                    <a:pt x="f8" y="f11"/>
                  </a:cubicBezTo>
                  <a:cubicBezTo>
                    <a:pt x="f8" y="f11"/>
                    <a:pt x="f8" y="f11"/>
                    <a:pt x="f8" y="f12"/>
                  </a:cubicBezTo>
                  <a:cubicBezTo>
                    <a:pt x="f8" y="f12"/>
                    <a:pt x="f8" y="f12"/>
                    <a:pt x="f8" y="f13"/>
                  </a:cubicBezTo>
                  <a:cubicBezTo>
                    <a:pt x="f8" y="f13"/>
                    <a:pt x="f8" y="f13"/>
                    <a:pt x="f14" y="f13"/>
                  </a:cubicBezTo>
                  <a:lnTo>
                    <a:pt x="f15" y="f13"/>
                  </a:lnTo>
                  <a:lnTo>
                    <a:pt x="f15" y="f13"/>
                  </a:lnTo>
                  <a:lnTo>
                    <a:pt x="f6" y="f13"/>
                  </a:lnTo>
                  <a:lnTo>
                    <a:pt x="f16" y="f5"/>
                  </a:lnTo>
                  <a:lnTo>
                    <a:pt x="f5" y="f17"/>
                  </a:lnTo>
                  <a:lnTo>
                    <a:pt x="f5" y="f18"/>
                  </a:lnTo>
                  <a:lnTo>
                    <a:pt x="f19"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47">
              <a:extLst>
                <a:ext uri="{FF2B5EF4-FFF2-40B4-BE49-F238E27FC236}">
                  <a16:creationId xmlns:a16="http://schemas.microsoft.com/office/drawing/2014/main" id="{4F9B7013-D8A7-AA71-C449-2055AEEE77C8}"/>
                </a:ext>
              </a:extLst>
            </p:cNvPr>
            <p:cNvSpPr/>
            <p:nvPr/>
          </p:nvSpPr>
          <p:spPr>
            <a:xfrm>
              <a:off x="10606473" y="30553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48">
              <a:extLst>
                <a:ext uri="{FF2B5EF4-FFF2-40B4-BE49-F238E27FC236}">
                  <a16:creationId xmlns:a16="http://schemas.microsoft.com/office/drawing/2014/main" id="{3878972A-14FA-03D5-A7B3-32C4BEEABB6D}"/>
                </a:ext>
              </a:extLst>
            </p:cNvPr>
            <p:cNvSpPr/>
            <p:nvPr/>
          </p:nvSpPr>
          <p:spPr>
            <a:xfrm>
              <a:off x="10610258" y="182880"/>
              <a:ext cx="408480" cy="126452"/>
            </a:xfrm>
            <a:custGeom>
              <a:avLst/>
              <a:gdLst>
                <a:gd name="f0" fmla="val 10800000"/>
                <a:gd name="f1" fmla="val 5400000"/>
                <a:gd name="f2" fmla="val 180"/>
                <a:gd name="f3" fmla="val w"/>
                <a:gd name="f4" fmla="val h"/>
                <a:gd name="f5" fmla="val 0"/>
                <a:gd name="f6" fmla="val 408485"/>
                <a:gd name="f7" fmla="val 126455"/>
                <a:gd name="f8" fmla="val 118868"/>
                <a:gd name="f9" fmla="val 2529"/>
                <a:gd name="f10" fmla="val 5059"/>
                <a:gd name="f11" fmla="val 120133"/>
                <a:gd name="f12" fmla="val 122662"/>
                <a:gd name="f13" fmla="val 6323"/>
                <a:gd name="f14" fmla="val 126456"/>
                <a:gd name="f15" fmla="val 18970"/>
                <a:gd name="f16" fmla="val 408486"/>
                <a:gd name="f17" fmla="val 8852"/>
                <a:gd name="f18" fmla="val 407221"/>
                <a:gd name="f19" fmla="val 404692"/>
                <a:gd name="f20" fmla="val 403427"/>
                <a:gd name="f21" fmla="val 3794"/>
                <a:gd name="f22" fmla="val 1265"/>
                <a:gd name="f23" fmla="+- 0 0 -90"/>
                <a:gd name="f24" fmla="*/ f3 1 408485"/>
                <a:gd name="f25" fmla="*/ f4 1 126455"/>
                <a:gd name="f26" fmla="val f5"/>
                <a:gd name="f27" fmla="val f6"/>
                <a:gd name="f28" fmla="val f7"/>
                <a:gd name="f29" fmla="*/ f23 f0 1"/>
                <a:gd name="f30" fmla="+- f28 0 f26"/>
                <a:gd name="f31" fmla="+- f27 0 f26"/>
                <a:gd name="f32" fmla="*/ f29 1 f2"/>
                <a:gd name="f33" fmla="*/ f31 1 408485"/>
                <a:gd name="f34" fmla="*/ f30 1 126455"/>
                <a:gd name="f35" fmla="*/ 0 f31 1"/>
                <a:gd name="f36" fmla="*/ 118868 f30 1"/>
                <a:gd name="f37" fmla="*/ 5059 f31 1"/>
                <a:gd name="f38" fmla="*/ 122662 f30 1"/>
                <a:gd name="f39" fmla="*/ 6323 f31 1"/>
                <a:gd name="f40" fmla="*/ 126456 f30 1"/>
                <a:gd name="f41" fmla="*/ 18970 f31 1"/>
                <a:gd name="f42" fmla="*/ 408486 f31 1"/>
                <a:gd name="f43" fmla="*/ 8852 f30 1"/>
                <a:gd name="f44" fmla="*/ 407221 f31 1"/>
                <a:gd name="f45" fmla="*/ 403427 f31 1"/>
                <a:gd name="f46" fmla="*/ 3794 f30 1"/>
                <a:gd name="f47" fmla="*/ 0 f30 1"/>
                <a:gd name="f48" fmla="+- f32 0 f1"/>
                <a:gd name="f49" fmla="*/ f35 1 408485"/>
                <a:gd name="f50" fmla="*/ f36 1 126455"/>
                <a:gd name="f51" fmla="*/ f37 1 408485"/>
                <a:gd name="f52" fmla="*/ f38 1 126455"/>
                <a:gd name="f53" fmla="*/ f39 1 408485"/>
                <a:gd name="f54" fmla="*/ f40 1 126455"/>
                <a:gd name="f55" fmla="*/ f41 1 408485"/>
                <a:gd name="f56" fmla="*/ f42 1 408485"/>
                <a:gd name="f57" fmla="*/ f43 1 126455"/>
                <a:gd name="f58" fmla="*/ f44 1 408485"/>
                <a:gd name="f59" fmla="*/ f45 1 408485"/>
                <a:gd name="f60" fmla="*/ f46 1 126455"/>
                <a:gd name="f61" fmla="*/ f47 1 126455"/>
                <a:gd name="f62" fmla="*/ f26 1 f33"/>
                <a:gd name="f63" fmla="*/ f27 1 f33"/>
                <a:gd name="f64" fmla="*/ f26 1 f34"/>
                <a:gd name="f65" fmla="*/ f28 1 f34"/>
                <a:gd name="f66" fmla="*/ f49 1 f33"/>
                <a:gd name="f67" fmla="*/ f50 1 f34"/>
                <a:gd name="f68" fmla="*/ f51 1 f33"/>
                <a:gd name="f69" fmla="*/ f52 1 f34"/>
                <a:gd name="f70" fmla="*/ f53 1 f33"/>
                <a:gd name="f71" fmla="*/ f54 1 f34"/>
                <a:gd name="f72" fmla="*/ f55 1 f33"/>
                <a:gd name="f73" fmla="*/ f56 1 f33"/>
                <a:gd name="f74" fmla="*/ f57 1 f34"/>
                <a:gd name="f75" fmla="*/ f58 1 f33"/>
                <a:gd name="f76" fmla="*/ f59 1 f33"/>
                <a:gd name="f77" fmla="*/ f60 1 f34"/>
                <a:gd name="f78" fmla="*/ f61 1 f34"/>
                <a:gd name="f79" fmla="*/ f62 f24 1"/>
                <a:gd name="f80" fmla="*/ f63 f24 1"/>
                <a:gd name="f81" fmla="*/ f65 f25 1"/>
                <a:gd name="f82" fmla="*/ f64 f25 1"/>
                <a:gd name="f83" fmla="*/ f66 f24 1"/>
                <a:gd name="f84" fmla="*/ f67 f25 1"/>
                <a:gd name="f85" fmla="*/ f68 f24 1"/>
                <a:gd name="f86" fmla="*/ f69 f25 1"/>
                <a:gd name="f87" fmla="*/ f70 f24 1"/>
                <a:gd name="f88" fmla="*/ f71 f25 1"/>
                <a:gd name="f89" fmla="*/ f72 f24 1"/>
                <a:gd name="f90" fmla="*/ f73 f24 1"/>
                <a:gd name="f91" fmla="*/ f74 f25 1"/>
                <a:gd name="f92" fmla="*/ f75 f24 1"/>
                <a:gd name="f93" fmla="*/ f76 f24 1"/>
                <a:gd name="f94" fmla="*/ f77 f25 1"/>
                <a:gd name="f95" fmla="*/ f78 f25 1"/>
              </a:gdLst>
              <a:ahLst/>
              <a:cxnLst>
                <a:cxn ang="3cd4">
                  <a:pos x="hc" y="t"/>
                </a:cxn>
                <a:cxn ang="0">
                  <a:pos x="r" y="vc"/>
                </a:cxn>
                <a:cxn ang="cd4">
                  <a:pos x="hc" y="b"/>
                </a:cxn>
                <a:cxn ang="cd2">
                  <a:pos x="l" y="vc"/>
                </a:cxn>
                <a:cxn ang="f48">
                  <a:pos x="f83" y="f84"/>
                </a:cxn>
                <a:cxn ang="f48">
                  <a:pos x="f85" y="f86"/>
                </a:cxn>
                <a:cxn ang="f48">
                  <a:pos x="f85" y="f86"/>
                </a:cxn>
                <a:cxn ang="f48">
                  <a:pos x="f87" y="f88"/>
                </a:cxn>
                <a:cxn ang="f48">
                  <a:pos x="f89" y="f86"/>
                </a:cxn>
                <a:cxn ang="f48">
                  <a:pos x="f90" y="f91"/>
                </a:cxn>
                <a:cxn ang="f48">
                  <a:pos x="f92" y="f91"/>
                </a:cxn>
                <a:cxn ang="f48">
                  <a:pos x="f93" y="f94"/>
                </a:cxn>
                <a:cxn ang="f48">
                  <a:pos x="f92" y="f95"/>
                </a:cxn>
                <a:cxn ang="f48">
                  <a:pos x="f92" y="f95"/>
                </a:cxn>
                <a:cxn ang="f48">
                  <a:pos x="f83" y="f84"/>
                </a:cxn>
                <a:cxn ang="f48">
                  <a:pos x="f83" y="f84"/>
                </a:cxn>
                <a:cxn ang="f48">
                  <a:pos x="f83" y="f84"/>
                </a:cxn>
                <a:cxn ang="f48">
                  <a:pos x="f83" y="f84"/>
                </a:cxn>
              </a:cxnLst>
              <a:rect l="f79" t="f82" r="f80" b="f81"/>
              <a:pathLst>
                <a:path w="408485" h="126455">
                  <a:moveTo>
                    <a:pt x="f5" y="f8"/>
                  </a:moveTo>
                  <a:cubicBezTo>
                    <a:pt x="f9" y="f8"/>
                    <a:pt x="f10" y="f11"/>
                    <a:pt x="f10" y="f12"/>
                  </a:cubicBezTo>
                  <a:cubicBezTo>
                    <a:pt x="f10" y="f12"/>
                    <a:pt x="f10" y="f12"/>
                    <a:pt x="f10" y="f12"/>
                  </a:cubicBezTo>
                  <a:lnTo>
                    <a:pt x="f13" y="f14"/>
                  </a:lnTo>
                  <a:lnTo>
                    <a:pt x="f15" y="f12"/>
                  </a:lnTo>
                  <a:lnTo>
                    <a:pt x="f16" y="f17"/>
                  </a:lnTo>
                  <a:lnTo>
                    <a:pt x="f18" y="f17"/>
                  </a:lnTo>
                  <a:cubicBezTo>
                    <a:pt x="f19" y="f17"/>
                    <a:pt x="f20" y="f13"/>
                    <a:pt x="f20" y="f21"/>
                  </a:cubicBezTo>
                  <a:cubicBezTo>
                    <a:pt x="f20" y="f9"/>
                    <a:pt x="f19" y="f22"/>
                    <a:pt x="f18" y="f5"/>
                  </a:cubicBezTo>
                  <a:lnTo>
                    <a:pt x="f18" y="f5"/>
                  </a:lnTo>
                  <a:lnTo>
                    <a:pt x="f5" y="f8"/>
                  </a:lnTo>
                  <a:lnTo>
                    <a:pt x="f5" y="f8"/>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49">
              <a:extLst>
                <a:ext uri="{FF2B5EF4-FFF2-40B4-BE49-F238E27FC236}">
                  <a16:creationId xmlns:a16="http://schemas.microsoft.com/office/drawing/2014/main" id="{1C67F5BD-381B-AE18-06C9-803920B426BE}"/>
                </a:ext>
              </a:extLst>
            </p:cNvPr>
            <p:cNvSpPr/>
            <p:nvPr/>
          </p:nvSpPr>
          <p:spPr>
            <a:xfrm>
              <a:off x="11284326" y="24483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50">
              <a:extLst>
                <a:ext uri="{FF2B5EF4-FFF2-40B4-BE49-F238E27FC236}">
                  <a16:creationId xmlns:a16="http://schemas.microsoft.com/office/drawing/2014/main" id="{C91E27B0-4254-1C29-7B59-1F2A11BE5DEC}"/>
                </a:ext>
              </a:extLst>
            </p:cNvPr>
            <p:cNvSpPr/>
            <p:nvPr/>
          </p:nvSpPr>
          <p:spPr>
            <a:xfrm>
              <a:off x="11281803" y="24104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51">
              <a:extLst>
                <a:ext uri="{FF2B5EF4-FFF2-40B4-BE49-F238E27FC236}">
                  <a16:creationId xmlns:a16="http://schemas.microsoft.com/office/drawing/2014/main" id="{1D10839B-B26A-EA85-7FF2-7422CD6B8E7C}"/>
                </a:ext>
              </a:extLst>
            </p:cNvPr>
            <p:cNvSpPr/>
            <p:nvPr/>
          </p:nvSpPr>
          <p:spPr>
            <a:xfrm>
              <a:off x="11283065" y="24231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52">
              <a:extLst>
                <a:ext uri="{FF2B5EF4-FFF2-40B4-BE49-F238E27FC236}">
                  <a16:creationId xmlns:a16="http://schemas.microsoft.com/office/drawing/2014/main" id="{73358F22-28BC-6EA1-03DB-B4D0314625E6}"/>
                </a:ext>
              </a:extLst>
            </p:cNvPr>
            <p:cNvSpPr/>
            <p:nvPr/>
          </p:nvSpPr>
          <p:spPr>
            <a:xfrm>
              <a:off x="11013691" y="182880"/>
              <a:ext cx="268111" cy="63230"/>
            </a:xfrm>
            <a:custGeom>
              <a:avLst/>
              <a:gdLst>
                <a:gd name="f0" fmla="val 10800000"/>
                <a:gd name="f1" fmla="val 5400000"/>
                <a:gd name="f2" fmla="val 180"/>
                <a:gd name="f3" fmla="val w"/>
                <a:gd name="f4" fmla="val h"/>
                <a:gd name="f5" fmla="val 0"/>
                <a:gd name="f6" fmla="val 268108"/>
                <a:gd name="f7" fmla="val 63227"/>
                <a:gd name="f8" fmla="val 3794"/>
                <a:gd name="f9" fmla="val 6323"/>
                <a:gd name="f10" fmla="val 1265"/>
                <a:gd name="f11" fmla="val 8852"/>
                <a:gd name="f12" fmla="val 5059"/>
                <a:gd name="f13" fmla="val 247874"/>
                <a:gd name="f14" fmla="val 63228"/>
                <a:gd name="f15" fmla="val 265579"/>
                <a:gd name="f16" fmla="val 58170"/>
                <a:gd name="f17" fmla="val 2529"/>
                <a:gd name="f18" fmla="+- 0 0 -90"/>
                <a:gd name="f19" fmla="*/ f3 1 268108"/>
                <a:gd name="f20" fmla="*/ f4 1 63227"/>
                <a:gd name="f21" fmla="val f5"/>
                <a:gd name="f22" fmla="val f6"/>
                <a:gd name="f23" fmla="val f7"/>
                <a:gd name="f24" fmla="*/ f18 f0 1"/>
                <a:gd name="f25" fmla="+- f23 0 f21"/>
                <a:gd name="f26" fmla="+- f22 0 f21"/>
                <a:gd name="f27" fmla="*/ f24 1 f2"/>
                <a:gd name="f28" fmla="*/ f26 1 268108"/>
                <a:gd name="f29" fmla="*/ f25 1 63227"/>
                <a:gd name="f30" fmla="*/ 0 f26 1"/>
                <a:gd name="f31" fmla="*/ 3794 f25 1"/>
                <a:gd name="f32" fmla="*/ 3794 f26 1"/>
                <a:gd name="f33" fmla="*/ 8852 f25 1"/>
                <a:gd name="f34" fmla="*/ 5059 f26 1"/>
                <a:gd name="f35" fmla="*/ 247874 f26 1"/>
                <a:gd name="f36" fmla="*/ 63228 f25 1"/>
                <a:gd name="f37" fmla="*/ 265579 f26 1"/>
                <a:gd name="f38" fmla="*/ 58170 f25 1"/>
                <a:gd name="f39" fmla="*/ 268108 f26 1"/>
                <a:gd name="f40" fmla="*/ 6323 f26 1"/>
                <a:gd name="f41" fmla="*/ 0 f25 1"/>
                <a:gd name="f42" fmla="+- f27 0 f1"/>
                <a:gd name="f43" fmla="*/ f30 1 268108"/>
                <a:gd name="f44" fmla="*/ f31 1 63227"/>
                <a:gd name="f45" fmla="*/ f32 1 268108"/>
                <a:gd name="f46" fmla="*/ f33 1 63227"/>
                <a:gd name="f47" fmla="*/ f34 1 268108"/>
                <a:gd name="f48" fmla="*/ f35 1 268108"/>
                <a:gd name="f49" fmla="*/ f36 1 63227"/>
                <a:gd name="f50" fmla="*/ f37 1 268108"/>
                <a:gd name="f51" fmla="*/ f38 1 63227"/>
                <a:gd name="f52" fmla="*/ f39 1 268108"/>
                <a:gd name="f53" fmla="*/ f40 1 268108"/>
                <a:gd name="f54" fmla="*/ f41 1 63227"/>
                <a:gd name="f55" fmla="*/ f21 1 f28"/>
                <a:gd name="f56" fmla="*/ f22 1 f28"/>
                <a:gd name="f57" fmla="*/ f21 1 f29"/>
                <a:gd name="f58" fmla="*/ f23 1 f29"/>
                <a:gd name="f59" fmla="*/ f43 1 f28"/>
                <a:gd name="f60" fmla="*/ f44 1 f29"/>
                <a:gd name="f61" fmla="*/ f45 1 f28"/>
                <a:gd name="f62" fmla="*/ f46 1 f29"/>
                <a:gd name="f63" fmla="*/ f47 1 f28"/>
                <a:gd name="f64" fmla="*/ f48 1 f28"/>
                <a:gd name="f65" fmla="*/ f49 1 f29"/>
                <a:gd name="f66" fmla="*/ f50 1 f28"/>
                <a:gd name="f67" fmla="*/ f51 1 f29"/>
                <a:gd name="f68" fmla="*/ f52 1 f28"/>
                <a:gd name="f69" fmla="*/ f53 1 f28"/>
                <a:gd name="f70" fmla="*/ f54 1 f29"/>
                <a:gd name="f71" fmla="*/ f55 f19 1"/>
                <a:gd name="f72" fmla="*/ f56 f19 1"/>
                <a:gd name="f73" fmla="*/ f58 f20 1"/>
                <a:gd name="f74" fmla="*/ f57 f20 1"/>
                <a:gd name="f75" fmla="*/ f59 f19 1"/>
                <a:gd name="f76" fmla="*/ f60 f20 1"/>
                <a:gd name="f77" fmla="*/ f61 f19 1"/>
                <a:gd name="f78" fmla="*/ f62 f20 1"/>
                <a:gd name="f79" fmla="*/ f63 f19 1"/>
                <a:gd name="f80" fmla="*/ f64 f19 1"/>
                <a:gd name="f81" fmla="*/ f65 f20 1"/>
                <a:gd name="f82" fmla="*/ f66 f19 1"/>
                <a:gd name="f83" fmla="*/ f67 f20 1"/>
                <a:gd name="f84" fmla="*/ f68 f19 1"/>
                <a:gd name="f85" fmla="*/ f69 f19 1"/>
                <a:gd name="f86" fmla="*/ f70 f20 1"/>
              </a:gdLst>
              <a:ahLst/>
              <a:cxnLst>
                <a:cxn ang="3cd4">
                  <a:pos x="hc" y="t"/>
                </a:cxn>
                <a:cxn ang="0">
                  <a:pos x="r" y="vc"/>
                </a:cxn>
                <a:cxn ang="cd4">
                  <a:pos x="hc" y="b"/>
                </a:cxn>
                <a:cxn ang="cd2">
                  <a:pos x="l" y="vc"/>
                </a:cxn>
                <a:cxn ang="f42">
                  <a:pos x="f75" y="f76"/>
                </a:cxn>
                <a:cxn ang="f42">
                  <a:pos x="f77" y="f78"/>
                </a:cxn>
                <a:cxn ang="f42">
                  <a:pos x="f79" y="f78"/>
                </a:cxn>
                <a:cxn ang="f42">
                  <a:pos x="f80" y="f81"/>
                </a:cxn>
                <a:cxn ang="f42">
                  <a:pos x="f82" y="f83"/>
                </a:cxn>
                <a:cxn ang="f42">
                  <a:pos x="f84" y="f83"/>
                </a:cxn>
                <a:cxn ang="f42">
                  <a:pos x="f85" y="f86"/>
                </a:cxn>
                <a:cxn ang="f42">
                  <a:pos x="f77" y="f86"/>
                </a:cxn>
                <a:cxn ang="f42">
                  <a:pos x="f75" y="f76"/>
                </a:cxn>
              </a:cxnLst>
              <a:rect l="f71" t="f74" r="f72" b="f73"/>
              <a:pathLst>
                <a:path w="268108" h="63227">
                  <a:moveTo>
                    <a:pt x="f5" y="f8"/>
                  </a:moveTo>
                  <a:cubicBezTo>
                    <a:pt x="f5" y="f9"/>
                    <a:pt x="f10" y="f11"/>
                    <a:pt x="f8" y="f11"/>
                  </a:cubicBezTo>
                  <a:lnTo>
                    <a:pt x="f12" y="f11"/>
                  </a:lnTo>
                  <a:lnTo>
                    <a:pt x="f13" y="f14"/>
                  </a:lnTo>
                  <a:lnTo>
                    <a:pt x="f15" y="f16"/>
                  </a:lnTo>
                  <a:lnTo>
                    <a:pt x="f6" y="f16"/>
                  </a:lnTo>
                  <a:lnTo>
                    <a:pt x="f9" y="f5"/>
                  </a:lnTo>
                  <a:lnTo>
                    <a:pt x="f8" y="f5"/>
                  </a:lnTo>
                  <a:cubicBezTo>
                    <a:pt x="f17" y="f5"/>
                    <a:pt x="f10"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53">
              <a:extLst>
                <a:ext uri="{FF2B5EF4-FFF2-40B4-BE49-F238E27FC236}">
                  <a16:creationId xmlns:a16="http://schemas.microsoft.com/office/drawing/2014/main" id="{EB2F16E9-20DE-7397-4207-E9E0BF490634}"/>
                </a:ext>
              </a:extLst>
            </p:cNvPr>
            <p:cNvSpPr/>
            <p:nvPr/>
          </p:nvSpPr>
          <p:spPr>
            <a:xfrm>
              <a:off x="10868256" y="241044"/>
              <a:ext cx="411013" cy="128985"/>
            </a:xfrm>
            <a:custGeom>
              <a:avLst/>
              <a:gdLst>
                <a:gd name="f0" fmla="val 10800000"/>
                <a:gd name="f1" fmla="val 5400000"/>
                <a:gd name="f2" fmla="val 180"/>
                <a:gd name="f3" fmla="val w"/>
                <a:gd name="f4" fmla="val h"/>
                <a:gd name="f5" fmla="val 0"/>
                <a:gd name="f6" fmla="val 411015"/>
                <a:gd name="f7" fmla="val 128984"/>
                <a:gd name="f8" fmla="val 121397"/>
                <a:gd name="f9" fmla="val 3794"/>
                <a:gd name="f10" fmla="val 6323"/>
                <a:gd name="f11" fmla="val 122662"/>
                <a:gd name="f12" fmla="val 125191"/>
                <a:gd name="f13" fmla="val 7588"/>
                <a:gd name="f14" fmla="val 128985"/>
                <a:gd name="f15" fmla="val 409751"/>
                <a:gd name="f16" fmla="val 8852"/>
                <a:gd name="f17" fmla="val 407221"/>
                <a:gd name="f18" fmla="val 5058"/>
                <a:gd name="f19" fmla="val 2529"/>
                <a:gd name="f20" fmla="val 408486"/>
                <a:gd name="f21" fmla="val 393310"/>
                <a:gd name="f22" fmla="val 1265"/>
                <a:gd name="f23" fmla="+- 0 0 -90"/>
                <a:gd name="f24" fmla="*/ f3 1 411015"/>
                <a:gd name="f25" fmla="*/ f4 1 128984"/>
                <a:gd name="f26" fmla="val f5"/>
                <a:gd name="f27" fmla="val f6"/>
                <a:gd name="f28" fmla="val f7"/>
                <a:gd name="f29" fmla="*/ f23 f0 1"/>
                <a:gd name="f30" fmla="+- f28 0 f26"/>
                <a:gd name="f31" fmla="+- f27 0 f26"/>
                <a:gd name="f32" fmla="*/ f29 1 f2"/>
                <a:gd name="f33" fmla="*/ f31 1 411015"/>
                <a:gd name="f34" fmla="*/ f30 1 128984"/>
                <a:gd name="f35" fmla="*/ 0 f31 1"/>
                <a:gd name="f36" fmla="*/ 121397 f30 1"/>
                <a:gd name="f37" fmla="*/ 6323 f31 1"/>
                <a:gd name="f38" fmla="*/ 125191 f30 1"/>
                <a:gd name="f39" fmla="*/ 7588 f31 1"/>
                <a:gd name="f40" fmla="*/ 128985 f30 1"/>
                <a:gd name="f41" fmla="*/ 409751 f31 1"/>
                <a:gd name="f42" fmla="*/ 8852 f30 1"/>
                <a:gd name="f43" fmla="*/ 407221 f31 1"/>
                <a:gd name="f44" fmla="*/ 5058 f30 1"/>
                <a:gd name="f45" fmla="*/ 411015 f31 1"/>
                <a:gd name="f46" fmla="*/ 0 f30 1"/>
                <a:gd name="f47" fmla="*/ 393310 f31 1"/>
                <a:gd name="f48" fmla="*/ 1265 f31 1"/>
                <a:gd name="f49" fmla="+- f32 0 f1"/>
                <a:gd name="f50" fmla="*/ f35 1 411015"/>
                <a:gd name="f51" fmla="*/ f36 1 128984"/>
                <a:gd name="f52" fmla="*/ f37 1 411015"/>
                <a:gd name="f53" fmla="*/ f38 1 128984"/>
                <a:gd name="f54" fmla="*/ f39 1 411015"/>
                <a:gd name="f55" fmla="*/ f40 1 128984"/>
                <a:gd name="f56" fmla="*/ f41 1 411015"/>
                <a:gd name="f57" fmla="*/ f42 1 128984"/>
                <a:gd name="f58" fmla="*/ f43 1 411015"/>
                <a:gd name="f59" fmla="*/ f44 1 128984"/>
                <a:gd name="f60" fmla="*/ f45 1 411015"/>
                <a:gd name="f61" fmla="*/ f46 1 128984"/>
                <a:gd name="f62" fmla="*/ f47 1 411015"/>
                <a:gd name="f63" fmla="*/ f48 1 411015"/>
                <a:gd name="f64" fmla="*/ f26 1 f33"/>
                <a:gd name="f65" fmla="*/ f27 1 f33"/>
                <a:gd name="f66" fmla="*/ f26 1 f34"/>
                <a:gd name="f67" fmla="*/ f28 1 f34"/>
                <a:gd name="f68" fmla="*/ f50 1 f33"/>
                <a:gd name="f69" fmla="*/ f51 1 f34"/>
                <a:gd name="f70" fmla="*/ f52 1 f33"/>
                <a:gd name="f71" fmla="*/ f53 1 f34"/>
                <a:gd name="f72" fmla="*/ f54 1 f33"/>
                <a:gd name="f73" fmla="*/ f55 1 f34"/>
                <a:gd name="f74" fmla="*/ f56 1 f33"/>
                <a:gd name="f75" fmla="*/ f57 1 f34"/>
                <a:gd name="f76" fmla="*/ f58 1 f33"/>
                <a:gd name="f77" fmla="*/ f59 1 f34"/>
                <a:gd name="f78" fmla="*/ f60 1 f33"/>
                <a:gd name="f79" fmla="*/ f61 1 f34"/>
                <a:gd name="f80" fmla="*/ f62 1 f33"/>
                <a:gd name="f81" fmla="*/ f63 1 f33"/>
                <a:gd name="f82" fmla="*/ f64 f24 1"/>
                <a:gd name="f83" fmla="*/ f65 f24 1"/>
                <a:gd name="f84" fmla="*/ f67 f25 1"/>
                <a:gd name="f85" fmla="*/ f66 f25 1"/>
                <a:gd name="f86" fmla="*/ f68 f24 1"/>
                <a:gd name="f87" fmla="*/ f69 f25 1"/>
                <a:gd name="f88" fmla="*/ f70 f24 1"/>
                <a:gd name="f89" fmla="*/ f71 f25 1"/>
                <a:gd name="f90" fmla="*/ f72 f24 1"/>
                <a:gd name="f91" fmla="*/ f73 f25 1"/>
                <a:gd name="f92" fmla="*/ f74 f24 1"/>
                <a:gd name="f93" fmla="*/ f75 f25 1"/>
                <a:gd name="f94" fmla="*/ f76 f24 1"/>
                <a:gd name="f95" fmla="*/ f77 f25 1"/>
                <a:gd name="f96" fmla="*/ f78 f24 1"/>
                <a:gd name="f97" fmla="*/ f79 f25 1"/>
                <a:gd name="f98" fmla="*/ f80 f24 1"/>
                <a:gd name="f99" fmla="*/ f81 f24 1"/>
              </a:gdLst>
              <a:ahLst/>
              <a:cxnLst>
                <a:cxn ang="3cd4">
                  <a:pos x="hc" y="t"/>
                </a:cxn>
                <a:cxn ang="0">
                  <a:pos x="r" y="vc"/>
                </a:cxn>
                <a:cxn ang="cd4">
                  <a:pos x="hc" y="b"/>
                </a:cxn>
                <a:cxn ang="cd2">
                  <a:pos x="l" y="vc"/>
                </a:cxn>
                <a:cxn ang="f49">
                  <a:pos x="f86" y="f87"/>
                </a:cxn>
                <a:cxn ang="f49">
                  <a:pos x="f86" y="f87"/>
                </a:cxn>
                <a:cxn ang="f49">
                  <a:pos x="f86" y="f87"/>
                </a:cxn>
                <a:cxn ang="f49">
                  <a:pos x="f88" y="f89"/>
                </a:cxn>
                <a:cxn ang="f49">
                  <a:pos x="f88" y="f89"/>
                </a:cxn>
                <a:cxn ang="f49">
                  <a:pos x="f90" y="f91"/>
                </a:cxn>
                <a:cxn ang="f49">
                  <a:pos x="f92" y="f93"/>
                </a:cxn>
                <a:cxn ang="f49">
                  <a:pos x="f94" y="f95"/>
                </a:cxn>
                <a:cxn ang="f49">
                  <a:pos x="f96" y="f97"/>
                </a:cxn>
                <a:cxn ang="f49">
                  <a:pos x="f96" y="f97"/>
                </a:cxn>
                <a:cxn ang="f49">
                  <a:pos x="f98" y="f95"/>
                </a:cxn>
                <a:cxn ang="f49">
                  <a:pos x="f99" y="f87"/>
                </a:cxn>
                <a:cxn ang="f49">
                  <a:pos x="f86" y="f87"/>
                </a:cxn>
              </a:cxnLst>
              <a:rect l="f82" t="f85" r="f83" b="f84"/>
              <a:pathLst>
                <a:path w="411015" h="128984">
                  <a:moveTo>
                    <a:pt x="f5" y="f8"/>
                  </a:moveTo>
                  <a:lnTo>
                    <a:pt x="f5" y="f8"/>
                  </a:lnTo>
                  <a:lnTo>
                    <a:pt x="f5" y="f8"/>
                  </a:lnTo>
                  <a:cubicBezTo>
                    <a:pt x="f9" y="f8"/>
                    <a:pt x="f10" y="f11"/>
                    <a:pt x="f10" y="f12"/>
                  </a:cubicBezTo>
                  <a:cubicBezTo>
                    <a:pt x="f10" y="f12"/>
                    <a:pt x="f10" y="f12"/>
                    <a:pt x="f10" y="f12"/>
                  </a:cubicBezTo>
                  <a:lnTo>
                    <a:pt x="f13" y="f14"/>
                  </a:lnTo>
                  <a:lnTo>
                    <a:pt x="f15" y="f16"/>
                  </a:lnTo>
                  <a:lnTo>
                    <a:pt x="f17" y="f18"/>
                  </a:lnTo>
                  <a:cubicBezTo>
                    <a:pt x="f17" y="f19"/>
                    <a:pt x="f20" y="f5"/>
                    <a:pt x="f6" y="f5"/>
                  </a:cubicBezTo>
                  <a:lnTo>
                    <a:pt x="f6" y="f5"/>
                  </a:lnTo>
                  <a:lnTo>
                    <a:pt x="f21" y="f18"/>
                  </a:lnTo>
                  <a:lnTo>
                    <a:pt x="f22"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54">
              <a:extLst>
                <a:ext uri="{FF2B5EF4-FFF2-40B4-BE49-F238E27FC236}">
                  <a16:creationId xmlns:a16="http://schemas.microsoft.com/office/drawing/2014/main" id="{298B172C-D632-BB7E-80FB-649D7A1C9486}"/>
                </a:ext>
              </a:extLst>
            </p:cNvPr>
            <p:cNvSpPr/>
            <p:nvPr/>
          </p:nvSpPr>
          <p:spPr>
            <a:xfrm>
              <a:off x="11284326" y="24357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55">
              <a:extLst>
                <a:ext uri="{FF2B5EF4-FFF2-40B4-BE49-F238E27FC236}">
                  <a16:creationId xmlns:a16="http://schemas.microsoft.com/office/drawing/2014/main" id="{9985C798-6758-18A9-E4B8-7608E836F227}"/>
                </a:ext>
              </a:extLst>
            </p:cNvPr>
            <p:cNvSpPr/>
            <p:nvPr/>
          </p:nvSpPr>
          <p:spPr>
            <a:xfrm>
              <a:off x="11281803" y="24104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56">
              <a:extLst>
                <a:ext uri="{FF2B5EF4-FFF2-40B4-BE49-F238E27FC236}">
                  <a16:creationId xmlns:a16="http://schemas.microsoft.com/office/drawing/2014/main" id="{5214DFA3-897A-5742-3EB8-81AEC096A903}"/>
                </a:ext>
              </a:extLst>
            </p:cNvPr>
            <p:cNvSpPr/>
            <p:nvPr/>
          </p:nvSpPr>
          <p:spPr>
            <a:xfrm>
              <a:off x="11283065" y="24231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57">
              <a:extLst>
                <a:ext uri="{FF2B5EF4-FFF2-40B4-BE49-F238E27FC236}">
                  <a16:creationId xmlns:a16="http://schemas.microsoft.com/office/drawing/2014/main" id="{0D93289C-E137-0F69-CA37-534EA8E1C2B5}"/>
                </a:ext>
              </a:extLst>
            </p:cNvPr>
            <p:cNvSpPr/>
            <p:nvPr/>
          </p:nvSpPr>
          <p:spPr>
            <a:xfrm>
              <a:off x="10864461" y="363711"/>
              <a:ext cx="586797" cy="3802523"/>
            </a:xfrm>
            <a:custGeom>
              <a:avLst/>
              <a:gdLst>
                <a:gd name="f0" fmla="val 10800000"/>
                <a:gd name="f1" fmla="val 5400000"/>
                <a:gd name="f2" fmla="val 180"/>
                <a:gd name="f3" fmla="val w"/>
                <a:gd name="f4" fmla="val h"/>
                <a:gd name="f5" fmla="val 0"/>
                <a:gd name="f6" fmla="val 586802"/>
                <a:gd name="f7" fmla="val 3802520"/>
                <a:gd name="f8" fmla="val 581744"/>
                <a:gd name="f9" fmla="val 3796197"/>
                <a:gd name="f10" fmla="val 584274"/>
                <a:gd name="f11" fmla="val 586803"/>
                <a:gd name="f12" fmla="val 3797462"/>
                <a:gd name="f13" fmla="val 3799991"/>
                <a:gd name="f14" fmla="val 585538"/>
                <a:gd name="f15" fmla="val 3793668"/>
                <a:gd name="f16" fmla="val 10117"/>
                <a:gd name="f17" fmla="val 7587"/>
                <a:gd name="f18" fmla="val 8853"/>
                <a:gd name="f19" fmla="val 3794"/>
                <a:gd name="f20" fmla="val 1265"/>
                <a:gd name="f21" fmla="val 6323"/>
                <a:gd name="f22" fmla="val 2529"/>
                <a:gd name="f23" fmla="val 5058"/>
                <a:gd name="f24" fmla="val 8852"/>
                <a:gd name="f25" fmla="val 577950"/>
                <a:gd name="f26" fmla="val 576686"/>
                <a:gd name="f27" fmla="val 580480"/>
                <a:gd name="f28" fmla="+- 0 0 -90"/>
                <a:gd name="f29" fmla="*/ f3 1 586802"/>
                <a:gd name="f30" fmla="*/ f4 1 3802520"/>
                <a:gd name="f31" fmla="val f5"/>
                <a:gd name="f32" fmla="val f6"/>
                <a:gd name="f33" fmla="val f7"/>
                <a:gd name="f34" fmla="*/ f28 f0 1"/>
                <a:gd name="f35" fmla="+- f33 0 f31"/>
                <a:gd name="f36" fmla="+- f32 0 f31"/>
                <a:gd name="f37" fmla="*/ f34 1 f2"/>
                <a:gd name="f38" fmla="*/ f36 1 586802"/>
                <a:gd name="f39" fmla="*/ f35 1 3802520"/>
                <a:gd name="f40" fmla="*/ 581744 f36 1"/>
                <a:gd name="f41" fmla="*/ 3796197 f35 1"/>
                <a:gd name="f42" fmla="*/ 586803 f36 1"/>
                <a:gd name="f43" fmla="*/ 3799991 f35 1"/>
                <a:gd name="f44" fmla="*/ 585538 f36 1"/>
                <a:gd name="f45" fmla="*/ 3793668 f35 1"/>
                <a:gd name="f46" fmla="*/ 10117 f36 1"/>
                <a:gd name="f47" fmla="*/ 7587 f35 1"/>
                <a:gd name="f48" fmla="*/ 8853 f36 1"/>
                <a:gd name="f49" fmla="*/ 3794 f35 1"/>
                <a:gd name="f50" fmla="*/ 3794 f36 1"/>
                <a:gd name="f51" fmla="*/ 0 f35 1"/>
                <a:gd name="f52" fmla="*/ 2529 f36 1"/>
                <a:gd name="f53" fmla="*/ 1265 f36 1"/>
                <a:gd name="f54" fmla="*/ 0 f36 1"/>
                <a:gd name="f55" fmla="*/ 1265 f35 1"/>
                <a:gd name="f56" fmla="*/ 2529 f35 1"/>
                <a:gd name="f57" fmla="*/ 5058 f35 1"/>
                <a:gd name="f58" fmla="*/ 6323 f35 1"/>
                <a:gd name="f59" fmla="*/ 8852 f35 1"/>
                <a:gd name="f60" fmla="*/ 577950 f36 1"/>
                <a:gd name="f61" fmla="*/ 3802520 f35 1"/>
                <a:gd name="f62" fmla="+- f37 0 f1"/>
                <a:gd name="f63" fmla="*/ f40 1 586802"/>
                <a:gd name="f64" fmla="*/ f41 1 3802520"/>
                <a:gd name="f65" fmla="*/ f42 1 586802"/>
                <a:gd name="f66" fmla="*/ f43 1 3802520"/>
                <a:gd name="f67" fmla="*/ f44 1 586802"/>
                <a:gd name="f68" fmla="*/ f45 1 3802520"/>
                <a:gd name="f69" fmla="*/ f46 1 586802"/>
                <a:gd name="f70" fmla="*/ f47 1 3802520"/>
                <a:gd name="f71" fmla="*/ f48 1 586802"/>
                <a:gd name="f72" fmla="*/ f49 1 3802520"/>
                <a:gd name="f73" fmla="*/ f50 1 586802"/>
                <a:gd name="f74" fmla="*/ f51 1 3802520"/>
                <a:gd name="f75" fmla="*/ f52 1 586802"/>
                <a:gd name="f76" fmla="*/ f53 1 586802"/>
                <a:gd name="f77" fmla="*/ f54 1 586802"/>
                <a:gd name="f78" fmla="*/ f55 1 3802520"/>
                <a:gd name="f79" fmla="*/ f56 1 3802520"/>
                <a:gd name="f80" fmla="*/ f57 1 3802520"/>
                <a:gd name="f81" fmla="*/ f58 1 3802520"/>
                <a:gd name="f82" fmla="*/ f59 1 3802520"/>
                <a:gd name="f83" fmla="*/ f60 1 586802"/>
                <a:gd name="f84" fmla="*/ f61 1 3802520"/>
                <a:gd name="f85" fmla="*/ f31 1 f38"/>
                <a:gd name="f86" fmla="*/ f32 1 f38"/>
                <a:gd name="f87" fmla="*/ f31 1 f39"/>
                <a:gd name="f88" fmla="*/ f33 1 f39"/>
                <a:gd name="f89" fmla="*/ f63 1 f38"/>
                <a:gd name="f90" fmla="*/ f64 1 f39"/>
                <a:gd name="f91" fmla="*/ f65 1 f38"/>
                <a:gd name="f92" fmla="*/ f66 1 f39"/>
                <a:gd name="f93" fmla="*/ f67 1 f38"/>
                <a:gd name="f94" fmla="*/ f68 1 f39"/>
                <a:gd name="f95" fmla="*/ f69 1 f38"/>
                <a:gd name="f96" fmla="*/ f70 1 f39"/>
                <a:gd name="f97" fmla="*/ f71 1 f38"/>
                <a:gd name="f98" fmla="*/ f72 1 f39"/>
                <a:gd name="f99" fmla="*/ f73 1 f38"/>
                <a:gd name="f100" fmla="*/ f74 1 f39"/>
                <a:gd name="f101" fmla="*/ f75 1 f38"/>
                <a:gd name="f102" fmla="*/ f76 1 f38"/>
                <a:gd name="f103" fmla="*/ f77 1 f38"/>
                <a:gd name="f104" fmla="*/ f78 1 f39"/>
                <a:gd name="f105" fmla="*/ f79 1 f39"/>
                <a:gd name="f106" fmla="*/ f80 1 f39"/>
                <a:gd name="f107" fmla="*/ f81 1 f39"/>
                <a:gd name="f108" fmla="*/ f82 1 f39"/>
                <a:gd name="f109" fmla="*/ f83 1 f38"/>
                <a:gd name="f110" fmla="*/ f84 1 f39"/>
                <a:gd name="f111" fmla="*/ f85 f29 1"/>
                <a:gd name="f112" fmla="*/ f86 f29 1"/>
                <a:gd name="f113" fmla="*/ f88 f30 1"/>
                <a:gd name="f114" fmla="*/ f87 f30 1"/>
                <a:gd name="f115" fmla="*/ f89 f29 1"/>
                <a:gd name="f116" fmla="*/ f90 f30 1"/>
                <a:gd name="f117" fmla="*/ f91 f29 1"/>
                <a:gd name="f118" fmla="*/ f92 f30 1"/>
                <a:gd name="f119" fmla="*/ f93 f29 1"/>
                <a:gd name="f120" fmla="*/ f94 f30 1"/>
                <a:gd name="f121" fmla="*/ f95 f29 1"/>
                <a:gd name="f122" fmla="*/ f96 f30 1"/>
                <a:gd name="f123" fmla="*/ f97 f29 1"/>
                <a:gd name="f124" fmla="*/ f98 f30 1"/>
                <a:gd name="f125" fmla="*/ f99 f29 1"/>
                <a:gd name="f126" fmla="*/ f100 f30 1"/>
                <a:gd name="f127" fmla="*/ f101 f29 1"/>
                <a:gd name="f128" fmla="*/ f102 f29 1"/>
                <a:gd name="f129" fmla="*/ f103 f29 1"/>
                <a:gd name="f130" fmla="*/ f104 f30 1"/>
                <a:gd name="f131" fmla="*/ f105 f30 1"/>
                <a:gd name="f132" fmla="*/ f106 f30 1"/>
                <a:gd name="f133" fmla="*/ f107 f30 1"/>
                <a:gd name="f134" fmla="*/ f108 f30 1"/>
                <a:gd name="f135" fmla="*/ f109 f29 1"/>
                <a:gd name="f136" fmla="*/ f110 f30 1"/>
              </a:gdLst>
              <a:ahLst/>
              <a:cxnLst>
                <a:cxn ang="3cd4">
                  <a:pos x="hc" y="t"/>
                </a:cxn>
                <a:cxn ang="0">
                  <a:pos x="r" y="vc"/>
                </a:cxn>
                <a:cxn ang="cd4">
                  <a:pos x="hc" y="b"/>
                </a:cxn>
                <a:cxn ang="cd2">
                  <a:pos x="l" y="vc"/>
                </a:cxn>
                <a:cxn ang="f62">
                  <a:pos x="f115" y="f116"/>
                </a:cxn>
                <a:cxn ang="f62">
                  <a:pos x="f117" y="f118"/>
                </a:cxn>
                <a:cxn ang="f62">
                  <a:pos x="f117" y="f118"/>
                </a:cxn>
                <a:cxn ang="f62">
                  <a:pos x="f119" y="f120"/>
                </a:cxn>
                <a:cxn ang="f62">
                  <a:pos x="f121" y="f122"/>
                </a:cxn>
                <a:cxn ang="f62">
                  <a:pos x="f123" y="f124"/>
                </a:cxn>
                <a:cxn ang="f62">
                  <a:pos x="f125" y="f126"/>
                </a:cxn>
                <a:cxn ang="f62">
                  <a:pos x="f125" y="f126"/>
                </a:cxn>
                <a:cxn ang="f62">
                  <a:pos x="f127" y="f126"/>
                </a:cxn>
                <a:cxn ang="f62">
                  <a:pos x="f128" y="f126"/>
                </a:cxn>
                <a:cxn ang="f62">
                  <a:pos x="f129" y="f126"/>
                </a:cxn>
                <a:cxn ang="f62">
                  <a:pos x="f129" y="f130"/>
                </a:cxn>
                <a:cxn ang="f62">
                  <a:pos x="f129" y="f131"/>
                </a:cxn>
                <a:cxn ang="f62">
                  <a:pos x="f129" y="f124"/>
                </a:cxn>
                <a:cxn ang="f62">
                  <a:pos x="f129" y="f132"/>
                </a:cxn>
                <a:cxn ang="f62">
                  <a:pos x="f129" y="f133"/>
                </a:cxn>
                <a:cxn ang="f62">
                  <a:pos x="f129" y="f134"/>
                </a:cxn>
                <a:cxn ang="f62">
                  <a:pos x="f135" y="f136"/>
                </a:cxn>
                <a:cxn ang="f62">
                  <a:pos x="f115" y="f116"/>
                </a:cxn>
                <a:cxn ang="f62">
                  <a:pos x="f115" y="f116"/>
                </a:cxn>
              </a:cxnLst>
              <a:rect l="f111" t="f114" r="f112" b="f113"/>
              <a:pathLst>
                <a:path w="586802" h="3802520">
                  <a:moveTo>
                    <a:pt x="f8" y="f9"/>
                  </a:moveTo>
                  <a:cubicBezTo>
                    <a:pt x="f10" y="f9"/>
                    <a:pt x="f11" y="f12"/>
                    <a:pt x="f11" y="f13"/>
                  </a:cubicBezTo>
                  <a:cubicBezTo>
                    <a:pt x="f11" y="f13"/>
                    <a:pt x="f11" y="f13"/>
                    <a:pt x="f11" y="f13"/>
                  </a:cubicBezTo>
                  <a:lnTo>
                    <a:pt x="f14" y="f15"/>
                  </a:lnTo>
                  <a:lnTo>
                    <a:pt x="f16" y="f17"/>
                  </a:lnTo>
                  <a:lnTo>
                    <a:pt x="f18" y="f19"/>
                  </a:lnTo>
                  <a:cubicBezTo>
                    <a:pt x="f18" y="f20"/>
                    <a:pt x="f21" y="f5"/>
                    <a:pt x="f19" y="f5"/>
                  </a:cubicBezTo>
                  <a:cubicBezTo>
                    <a:pt x="f19" y="f5"/>
                    <a:pt x="f19" y="f5"/>
                    <a:pt x="f19" y="f5"/>
                  </a:cubicBezTo>
                  <a:lnTo>
                    <a:pt x="f22" y="f5"/>
                  </a:lnTo>
                  <a:lnTo>
                    <a:pt x="f20" y="f5"/>
                  </a:lnTo>
                  <a:cubicBezTo>
                    <a:pt x="f20" y="f5"/>
                    <a:pt x="f20" y="f5"/>
                    <a:pt x="f5" y="f5"/>
                  </a:cubicBezTo>
                  <a:cubicBezTo>
                    <a:pt x="f5" y="f5"/>
                    <a:pt x="f5" y="f5"/>
                    <a:pt x="f5" y="f20"/>
                  </a:cubicBezTo>
                  <a:cubicBezTo>
                    <a:pt x="f5" y="f20"/>
                    <a:pt x="f5" y="f20"/>
                    <a:pt x="f5" y="f22"/>
                  </a:cubicBezTo>
                  <a:cubicBezTo>
                    <a:pt x="f5" y="f22"/>
                    <a:pt x="f5" y="f22"/>
                    <a:pt x="f5" y="f19"/>
                  </a:cubicBezTo>
                  <a:cubicBezTo>
                    <a:pt x="f5" y="f19"/>
                    <a:pt x="f5" y="f19"/>
                    <a:pt x="f5" y="f23"/>
                  </a:cubicBezTo>
                  <a:lnTo>
                    <a:pt x="f5" y="f21"/>
                  </a:lnTo>
                  <a:lnTo>
                    <a:pt x="f5" y="f24"/>
                  </a:lnTo>
                  <a:lnTo>
                    <a:pt x="f25" y="f7"/>
                  </a:lnTo>
                  <a:cubicBezTo>
                    <a:pt x="f26" y="f13"/>
                    <a:pt x="f25" y="f12"/>
                    <a:pt x="f8" y="f9"/>
                  </a:cubicBezTo>
                  <a:cubicBezTo>
                    <a:pt x="f27"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58">
              <a:extLst>
                <a:ext uri="{FF2B5EF4-FFF2-40B4-BE49-F238E27FC236}">
                  <a16:creationId xmlns:a16="http://schemas.microsoft.com/office/drawing/2014/main" id="{AF159FAF-672B-B156-768B-EEBB4F5FD60A}"/>
                </a:ext>
              </a:extLst>
            </p:cNvPr>
            <p:cNvSpPr/>
            <p:nvPr/>
          </p:nvSpPr>
          <p:spPr>
            <a:xfrm>
              <a:off x="10142341" y="3894356"/>
              <a:ext cx="149230" cy="714969"/>
            </a:xfrm>
            <a:custGeom>
              <a:avLst/>
              <a:gdLst>
                <a:gd name="f0" fmla="val 10800000"/>
                <a:gd name="f1" fmla="val 5400000"/>
                <a:gd name="f2" fmla="val 180"/>
                <a:gd name="f3" fmla="val w"/>
                <a:gd name="f4" fmla="val h"/>
                <a:gd name="f5" fmla="val 0"/>
                <a:gd name="f6" fmla="val 149230"/>
                <a:gd name="f7" fmla="val 714970"/>
                <a:gd name="f8" fmla="val 146701"/>
                <a:gd name="f9" fmla="val 714474"/>
                <a:gd name="f10" fmla="val 147965"/>
                <a:gd name="f11" fmla="val 713210"/>
                <a:gd name="f12" fmla="val 711945"/>
                <a:gd name="f13" fmla="val 710681"/>
                <a:gd name="f14" fmla="val 709416"/>
                <a:gd name="f15" fmla="val 706887"/>
                <a:gd name="f16" fmla="val 10117"/>
                <a:gd name="f17" fmla="val 7587"/>
                <a:gd name="f18" fmla="val 1265"/>
                <a:gd name="f19" fmla="val 2529"/>
                <a:gd name="f20" fmla="val 140378"/>
                <a:gd name="f21" fmla="val 708151"/>
                <a:gd name="f22" fmla="val 141642"/>
                <a:gd name="f23" fmla="val 142907"/>
                <a:gd name="f24" fmla="val 144171"/>
                <a:gd name="f25" fmla="val 715739"/>
                <a:gd name="f26" fmla="+- 0 0 -90"/>
                <a:gd name="f27" fmla="*/ f3 1 149230"/>
                <a:gd name="f28" fmla="*/ f4 1 714970"/>
                <a:gd name="f29" fmla="val f5"/>
                <a:gd name="f30" fmla="val f6"/>
                <a:gd name="f31" fmla="val f7"/>
                <a:gd name="f32" fmla="*/ f26 f0 1"/>
                <a:gd name="f33" fmla="+- f31 0 f29"/>
                <a:gd name="f34" fmla="+- f30 0 f29"/>
                <a:gd name="f35" fmla="*/ f32 1 f2"/>
                <a:gd name="f36" fmla="*/ f34 1 149230"/>
                <a:gd name="f37" fmla="*/ f33 1 714970"/>
                <a:gd name="f38" fmla="*/ 146701 f34 1"/>
                <a:gd name="f39" fmla="*/ 714474 f33 1"/>
                <a:gd name="f40" fmla="*/ 147965 f34 1"/>
                <a:gd name="f41" fmla="*/ 149230 f34 1"/>
                <a:gd name="f42" fmla="*/ 713210 f33 1"/>
                <a:gd name="f43" fmla="*/ 711945 f33 1"/>
                <a:gd name="f44" fmla="*/ 710681 f33 1"/>
                <a:gd name="f45" fmla="*/ 709416 f33 1"/>
                <a:gd name="f46" fmla="*/ 706887 f33 1"/>
                <a:gd name="f47" fmla="*/ 10117 f34 1"/>
                <a:gd name="f48" fmla="*/ 7587 f33 1"/>
                <a:gd name="f49" fmla="*/ 1265 f34 1"/>
                <a:gd name="f50" fmla="*/ 2529 f33 1"/>
                <a:gd name="f51" fmla="*/ 0 f34 1"/>
                <a:gd name="f52" fmla="*/ 1265 f33 1"/>
                <a:gd name="f53" fmla="*/ 0 f33 1"/>
                <a:gd name="f54" fmla="*/ 140378 f34 1"/>
                <a:gd name="f55" fmla="*/ 708151 f33 1"/>
                <a:gd name="f56" fmla="*/ 141642 f34 1"/>
                <a:gd name="f57" fmla="+- f35 0 f1"/>
                <a:gd name="f58" fmla="*/ f38 1 149230"/>
                <a:gd name="f59" fmla="*/ f39 1 714970"/>
                <a:gd name="f60" fmla="*/ f40 1 149230"/>
                <a:gd name="f61" fmla="*/ f41 1 149230"/>
                <a:gd name="f62" fmla="*/ f42 1 714970"/>
                <a:gd name="f63" fmla="*/ f43 1 714970"/>
                <a:gd name="f64" fmla="*/ f44 1 714970"/>
                <a:gd name="f65" fmla="*/ f45 1 714970"/>
                <a:gd name="f66" fmla="*/ f46 1 714970"/>
                <a:gd name="f67" fmla="*/ f47 1 149230"/>
                <a:gd name="f68" fmla="*/ f48 1 714970"/>
                <a:gd name="f69" fmla="*/ f49 1 149230"/>
                <a:gd name="f70" fmla="*/ f50 1 714970"/>
                <a:gd name="f71" fmla="*/ f51 1 149230"/>
                <a:gd name="f72" fmla="*/ f52 1 714970"/>
                <a:gd name="f73" fmla="*/ f53 1 714970"/>
                <a:gd name="f74" fmla="*/ f54 1 149230"/>
                <a:gd name="f75" fmla="*/ f55 1 714970"/>
                <a:gd name="f76" fmla="*/ f56 1 149230"/>
                <a:gd name="f77" fmla="*/ f29 1 f36"/>
                <a:gd name="f78" fmla="*/ f30 1 f36"/>
                <a:gd name="f79" fmla="*/ f29 1 f37"/>
                <a:gd name="f80" fmla="*/ f31 1 f37"/>
                <a:gd name="f81" fmla="*/ f58 1 f36"/>
                <a:gd name="f82" fmla="*/ f59 1 f37"/>
                <a:gd name="f83" fmla="*/ f60 1 f36"/>
                <a:gd name="f84" fmla="*/ f61 1 f36"/>
                <a:gd name="f85" fmla="*/ f62 1 f37"/>
                <a:gd name="f86" fmla="*/ f63 1 f37"/>
                <a:gd name="f87" fmla="*/ f64 1 f37"/>
                <a:gd name="f88" fmla="*/ f65 1 f37"/>
                <a:gd name="f89" fmla="*/ f66 1 f37"/>
                <a:gd name="f90" fmla="*/ f67 1 f36"/>
                <a:gd name="f91" fmla="*/ f68 1 f37"/>
                <a:gd name="f92" fmla="*/ f69 1 f36"/>
                <a:gd name="f93" fmla="*/ f70 1 f37"/>
                <a:gd name="f94" fmla="*/ f71 1 f36"/>
                <a:gd name="f95" fmla="*/ f72 1 f37"/>
                <a:gd name="f96" fmla="*/ f73 1 f37"/>
                <a:gd name="f97" fmla="*/ f74 1 f36"/>
                <a:gd name="f98" fmla="*/ f75 1 f37"/>
                <a:gd name="f99" fmla="*/ f76 1 f36"/>
                <a:gd name="f100" fmla="*/ f77 f27 1"/>
                <a:gd name="f101" fmla="*/ f78 f27 1"/>
                <a:gd name="f102" fmla="*/ f80 f28 1"/>
                <a:gd name="f103" fmla="*/ f79 f28 1"/>
                <a:gd name="f104" fmla="*/ f81 f27 1"/>
                <a:gd name="f105" fmla="*/ f82 f28 1"/>
                <a:gd name="f106" fmla="*/ f83 f27 1"/>
                <a:gd name="f107" fmla="*/ f84 f27 1"/>
                <a:gd name="f108" fmla="*/ f85 f28 1"/>
                <a:gd name="f109" fmla="*/ f86 f28 1"/>
                <a:gd name="f110" fmla="*/ f87 f28 1"/>
                <a:gd name="f111" fmla="*/ f88 f28 1"/>
                <a:gd name="f112" fmla="*/ f89 f28 1"/>
                <a:gd name="f113" fmla="*/ f90 f27 1"/>
                <a:gd name="f114" fmla="*/ f91 f28 1"/>
                <a:gd name="f115" fmla="*/ f92 f27 1"/>
                <a:gd name="f116" fmla="*/ f93 f28 1"/>
                <a:gd name="f117" fmla="*/ f94 f27 1"/>
                <a:gd name="f118" fmla="*/ f95 f28 1"/>
                <a:gd name="f119" fmla="*/ f96 f28 1"/>
                <a:gd name="f120" fmla="*/ f97 f27 1"/>
                <a:gd name="f121" fmla="*/ f98 f28 1"/>
                <a:gd name="f122" fmla="*/ f99 f27 1"/>
              </a:gdLst>
              <a:ahLst/>
              <a:cxnLst>
                <a:cxn ang="3cd4">
                  <a:pos x="hc" y="t"/>
                </a:cxn>
                <a:cxn ang="0">
                  <a:pos x="r" y="vc"/>
                </a:cxn>
                <a:cxn ang="cd4">
                  <a:pos x="hc" y="b"/>
                </a:cxn>
                <a:cxn ang="cd2">
                  <a:pos x="l" y="vc"/>
                </a:cxn>
                <a:cxn ang="f57">
                  <a:pos x="f104" y="f105"/>
                </a:cxn>
                <a:cxn ang="f57">
                  <a:pos x="f106" y="f105"/>
                </a:cxn>
                <a:cxn ang="f57">
                  <a:pos x="f107" y="f105"/>
                </a:cxn>
                <a:cxn ang="f57">
                  <a:pos x="f107" y="f105"/>
                </a:cxn>
                <a:cxn ang="f57">
                  <a:pos x="f107" y="f108"/>
                </a:cxn>
                <a:cxn ang="f57">
                  <a:pos x="f107" y="f109"/>
                </a:cxn>
                <a:cxn ang="f57">
                  <a:pos x="f107" y="f110"/>
                </a:cxn>
                <a:cxn ang="f57">
                  <a:pos x="f107" y="f111"/>
                </a:cxn>
                <a:cxn ang="f57">
                  <a:pos x="f107" y="f111"/>
                </a:cxn>
                <a:cxn ang="f57">
                  <a:pos x="f107" y="f112"/>
                </a:cxn>
                <a:cxn ang="f57">
                  <a:pos x="f113" y="f114"/>
                </a:cxn>
                <a:cxn ang="f57">
                  <a:pos x="f115" y="f116"/>
                </a:cxn>
                <a:cxn ang="f57">
                  <a:pos x="f115" y="f116"/>
                </a:cxn>
                <a:cxn ang="f57">
                  <a:pos x="f117" y="f116"/>
                </a:cxn>
                <a:cxn ang="f57">
                  <a:pos x="f117" y="f116"/>
                </a:cxn>
                <a:cxn ang="f57">
                  <a:pos x="f117" y="f118"/>
                </a:cxn>
                <a:cxn ang="f57">
                  <a:pos x="f117" y="f119"/>
                </a:cxn>
                <a:cxn ang="f57">
                  <a:pos x="f117" y="f119"/>
                </a:cxn>
                <a:cxn ang="f57">
                  <a:pos x="f120" y="f121"/>
                </a:cxn>
                <a:cxn ang="f57">
                  <a:pos x="f122" y="f109"/>
                </a:cxn>
                <a:cxn ang="f57">
                  <a:pos x="f104" y="f105"/>
                </a:cxn>
              </a:cxnLst>
              <a:rect l="f100" t="f103" r="f101" b="f102"/>
              <a:pathLst>
                <a:path w="149230" h="714970">
                  <a:moveTo>
                    <a:pt x="f8" y="f9"/>
                  </a:moveTo>
                  <a:cubicBezTo>
                    <a:pt x="f8" y="f9"/>
                    <a:pt x="f10" y="f9"/>
                    <a:pt x="f10" y="f9"/>
                  </a:cubicBezTo>
                  <a:lnTo>
                    <a:pt x="f6" y="f9"/>
                  </a:lnTo>
                  <a:lnTo>
                    <a:pt x="f6" y="f9"/>
                  </a:lnTo>
                  <a:cubicBezTo>
                    <a:pt x="f6" y="f9"/>
                    <a:pt x="f6" y="f9"/>
                    <a:pt x="f6" y="f11"/>
                  </a:cubicBezTo>
                  <a:lnTo>
                    <a:pt x="f6" y="f12"/>
                  </a:lnTo>
                  <a:cubicBezTo>
                    <a:pt x="f6" y="f12"/>
                    <a:pt x="f6" y="f12"/>
                    <a:pt x="f6" y="f13"/>
                  </a:cubicBezTo>
                  <a:lnTo>
                    <a:pt x="f6" y="f14"/>
                  </a:lnTo>
                  <a:lnTo>
                    <a:pt x="f6" y="f14"/>
                  </a:lnTo>
                  <a:lnTo>
                    <a:pt x="f6" y="f15"/>
                  </a:lnTo>
                  <a:lnTo>
                    <a:pt x="f16" y="f17"/>
                  </a:lnTo>
                  <a:lnTo>
                    <a:pt x="f18" y="f19"/>
                  </a:lnTo>
                  <a:lnTo>
                    <a:pt x="f18" y="f19"/>
                  </a:lnTo>
                  <a:lnTo>
                    <a:pt x="f5" y="f19"/>
                  </a:lnTo>
                  <a:lnTo>
                    <a:pt x="f5" y="f19"/>
                  </a:lnTo>
                  <a:lnTo>
                    <a:pt x="f5" y="f18"/>
                  </a:lnTo>
                  <a:lnTo>
                    <a:pt x="f5" y="f5"/>
                  </a:lnTo>
                  <a:lnTo>
                    <a:pt x="f5" y="f5"/>
                  </a:lnTo>
                  <a:lnTo>
                    <a:pt x="f20" y="f21"/>
                  </a:lnTo>
                  <a:lnTo>
                    <a:pt x="f22" y="f12"/>
                  </a:lnTo>
                  <a:cubicBezTo>
                    <a:pt x="f23" y="f9"/>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59">
              <a:extLst>
                <a:ext uri="{FF2B5EF4-FFF2-40B4-BE49-F238E27FC236}">
                  <a16:creationId xmlns:a16="http://schemas.microsoft.com/office/drawing/2014/main" id="{28F86237-98FE-C324-50A2-9BACB9686727}"/>
                </a:ext>
              </a:extLst>
            </p:cNvPr>
            <p:cNvSpPr/>
            <p:nvPr/>
          </p:nvSpPr>
          <p:spPr>
            <a:xfrm>
              <a:off x="9460684" y="2580482"/>
              <a:ext cx="477271" cy="2199058"/>
            </a:xfrm>
            <a:custGeom>
              <a:avLst/>
              <a:gdLst>
                <a:gd name="f0" fmla="val 10800000"/>
                <a:gd name="f1" fmla="val 5400000"/>
                <a:gd name="f2" fmla="val 180"/>
                <a:gd name="f3" fmla="val w"/>
                <a:gd name="f4" fmla="val h"/>
                <a:gd name="f5" fmla="val 0"/>
                <a:gd name="f6" fmla="val 477273"/>
                <a:gd name="f7" fmla="val 2199062"/>
                <a:gd name="f8" fmla="val 471719"/>
                <a:gd name="f9" fmla="val 2199063"/>
                <a:gd name="f10" fmla="val 474248"/>
                <a:gd name="f11" fmla="val 476778"/>
                <a:gd name="f12" fmla="val 2197798"/>
                <a:gd name="f13" fmla="val 478042"/>
                <a:gd name="f14" fmla="val 2196534"/>
                <a:gd name="f15" fmla="val 2194005"/>
                <a:gd name="f16" fmla="val 475513"/>
                <a:gd name="f17" fmla="val 2187682"/>
                <a:gd name="f18" fmla="val 8853"/>
                <a:gd name="f19" fmla="val 5059"/>
                <a:gd name="f20" fmla="val 1264"/>
                <a:gd name="f21" fmla="val 3794"/>
                <a:gd name="f22" fmla="val 2529"/>
                <a:gd name="f23" fmla="val 467925"/>
                <a:gd name="f24" fmla="val 2195270"/>
                <a:gd name="f25" fmla="+- 0 0 -90"/>
                <a:gd name="f26" fmla="*/ f3 1 477273"/>
                <a:gd name="f27" fmla="*/ f4 1 2199062"/>
                <a:gd name="f28" fmla="val f5"/>
                <a:gd name="f29" fmla="val f6"/>
                <a:gd name="f30" fmla="val f7"/>
                <a:gd name="f31" fmla="*/ f25 f0 1"/>
                <a:gd name="f32" fmla="+- f30 0 f28"/>
                <a:gd name="f33" fmla="+- f29 0 f28"/>
                <a:gd name="f34" fmla="*/ f31 1 f2"/>
                <a:gd name="f35" fmla="*/ f33 1 477273"/>
                <a:gd name="f36" fmla="*/ f32 1 2199062"/>
                <a:gd name="f37" fmla="*/ 471719 f33 1"/>
                <a:gd name="f38" fmla="*/ 2199063 f32 1"/>
                <a:gd name="f39" fmla="*/ 474248 f33 1"/>
                <a:gd name="f40" fmla="*/ 476778 f33 1"/>
                <a:gd name="f41" fmla="*/ 2194005 f32 1"/>
                <a:gd name="f42" fmla="*/ 475513 f33 1"/>
                <a:gd name="f43" fmla="*/ 2187682 f32 1"/>
                <a:gd name="f44" fmla="*/ 8853 f33 1"/>
                <a:gd name="f45" fmla="*/ 0 f32 1"/>
                <a:gd name="f46" fmla="*/ 5059 f33 1"/>
                <a:gd name="f47" fmla="*/ 1264 f32 1"/>
                <a:gd name="f48" fmla="*/ 3794 f33 1"/>
                <a:gd name="f49" fmla="*/ 2529 f33 1"/>
                <a:gd name="f50" fmla="*/ 0 f33 1"/>
                <a:gd name="f51" fmla="*/ 467925 f33 1"/>
                <a:gd name="f52" fmla="*/ 2195270 f32 1"/>
                <a:gd name="f53" fmla="*/ 2196534 f32 1"/>
                <a:gd name="f54" fmla="+- f34 0 f1"/>
                <a:gd name="f55" fmla="*/ f37 1 477273"/>
                <a:gd name="f56" fmla="*/ f38 1 2199062"/>
                <a:gd name="f57" fmla="*/ f39 1 477273"/>
                <a:gd name="f58" fmla="*/ f40 1 477273"/>
                <a:gd name="f59" fmla="*/ f41 1 2199062"/>
                <a:gd name="f60" fmla="*/ f42 1 477273"/>
                <a:gd name="f61" fmla="*/ f43 1 2199062"/>
                <a:gd name="f62" fmla="*/ f44 1 477273"/>
                <a:gd name="f63" fmla="*/ f45 1 2199062"/>
                <a:gd name="f64" fmla="*/ f46 1 477273"/>
                <a:gd name="f65" fmla="*/ f47 1 2199062"/>
                <a:gd name="f66" fmla="*/ f48 1 477273"/>
                <a:gd name="f67" fmla="*/ f49 1 477273"/>
                <a:gd name="f68" fmla="*/ f50 1 477273"/>
                <a:gd name="f69" fmla="*/ f51 1 477273"/>
                <a:gd name="f70" fmla="*/ f52 1 2199062"/>
                <a:gd name="f71" fmla="*/ f53 1 2199062"/>
                <a:gd name="f72" fmla="*/ f28 1 f35"/>
                <a:gd name="f73" fmla="*/ f29 1 f35"/>
                <a:gd name="f74" fmla="*/ f28 1 f36"/>
                <a:gd name="f75" fmla="*/ f30 1 f36"/>
                <a:gd name="f76" fmla="*/ f55 1 f35"/>
                <a:gd name="f77" fmla="*/ f56 1 f36"/>
                <a:gd name="f78" fmla="*/ f57 1 f35"/>
                <a:gd name="f79" fmla="*/ f58 1 f35"/>
                <a:gd name="f80" fmla="*/ f59 1 f36"/>
                <a:gd name="f81" fmla="*/ f60 1 f35"/>
                <a:gd name="f82" fmla="*/ f61 1 f36"/>
                <a:gd name="f83" fmla="*/ f62 1 f35"/>
                <a:gd name="f84" fmla="*/ f63 1 f36"/>
                <a:gd name="f85" fmla="*/ f64 1 f35"/>
                <a:gd name="f86" fmla="*/ f65 1 f36"/>
                <a:gd name="f87" fmla="*/ f66 1 f35"/>
                <a:gd name="f88" fmla="*/ f67 1 f35"/>
                <a:gd name="f89" fmla="*/ f68 1 f35"/>
                <a:gd name="f90" fmla="*/ f69 1 f35"/>
                <a:gd name="f91" fmla="*/ f70 1 f36"/>
                <a:gd name="f92" fmla="*/ f71 1 f36"/>
                <a:gd name="f93" fmla="*/ f72 f26 1"/>
                <a:gd name="f94" fmla="*/ f73 f26 1"/>
                <a:gd name="f95" fmla="*/ f75 f27 1"/>
                <a:gd name="f96" fmla="*/ f74 f27 1"/>
                <a:gd name="f97" fmla="*/ f76 f26 1"/>
                <a:gd name="f98" fmla="*/ f77 f27 1"/>
                <a:gd name="f99" fmla="*/ f78 f26 1"/>
                <a:gd name="f100" fmla="*/ f79 f26 1"/>
                <a:gd name="f101" fmla="*/ f80 f27 1"/>
                <a:gd name="f102" fmla="*/ f81 f26 1"/>
                <a:gd name="f103" fmla="*/ f82 f27 1"/>
                <a:gd name="f104" fmla="*/ f83 f26 1"/>
                <a:gd name="f105" fmla="*/ f84 f27 1"/>
                <a:gd name="f106" fmla="*/ f85 f26 1"/>
                <a:gd name="f107" fmla="*/ f86 f27 1"/>
                <a:gd name="f108" fmla="*/ f87 f26 1"/>
                <a:gd name="f109" fmla="*/ f88 f26 1"/>
                <a:gd name="f110" fmla="*/ f89 f26 1"/>
                <a:gd name="f111" fmla="*/ f90 f26 1"/>
                <a:gd name="f112" fmla="*/ f91 f27 1"/>
                <a:gd name="f113" fmla="*/ f92 f27 1"/>
              </a:gdLst>
              <a:ahLst/>
              <a:cxnLst>
                <a:cxn ang="3cd4">
                  <a:pos x="hc" y="t"/>
                </a:cxn>
                <a:cxn ang="0">
                  <a:pos x="r" y="vc"/>
                </a:cxn>
                <a:cxn ang="cd4">
                  <a:pos x="hc" y="b"/>
                </a:cxn>
                <a:cxn ang="cd2">
                  <a:pos x="l" y="vc"/>
                </a:cxn>
                <a:cxn ang="f54">
                  <a:pos x="f97" y="f98"/>
                </a:cxn>
                <a:cxn ang="f54">
                  <a:pos x="f99" y="f98"/>
                </a:cxn>
                <a:cxn ang="f54">
                  <a:pos x="f99" y="f98"/>
                </a:cxn>
                <a:cxn ang="f54">
                  <a:pos x="f100" y="f101"/>
                </a:cxn>
                <a:cxn ang="f54">
                  <a:pos x="f102" y="f103"/>
                </a:cxn>
                <a:cxn ang="f54">
                  <a:pos x="f104" y="f105"/>
                </a:cxn>
                <a:cxn ang="f54">
                  <a:pos x="f106" y="f107"/>
                </a:cxn>
                <a:cxn ang="f54">
                  <a:pos x="f106" y="f107"/>
                </a:cxn>
                <a:cxn ang="f54">
                  <a:pos x="f106" y="f107"/>
                </a:cxn>
                <a:cxn ang="f54">
                  <a:pos x="f108" y="f107"/>
                </a:cxn>
                <a:cxn ang="f54">
                  <a:pos x="f109" y="f107"/>
                </a:cxn>
                <a:cxn ang="f54">
                  <a:pos x="f109" y="f107"/>
                </a:cxn>
                <a:cxn ang="f54">
                  <a:pos x="f110" y="f105"/>
                </a:cxn>
                <a:cxn ang="f54">
                  <a:pos x="f111" y="f112"/>
                </a:cxn>
                <a:cxn ang="f54">
                  <a:pos x="f111" y="f112"/>
                </a:cxn>
                <a:cxn ang="f54">
                  <a:pos x="f111" y="f112"/>
                </a:cxn>
                <a:cxn ang="f54">
                  <a:pos x="f111" y="f113"/>
                </a:cxn>
                <a:cxn ang="f54">
                  <a:pos x="f111" y="f113"/>
                </a:cxn>
                <a:cxn ang="f54">
                  <a:pos x="f111" y="f113"/>
                </a:cxn>
                <a:cxn ang="f54">
                  <a:pos x="f111" y="f113"/>
                </a:cxn>
                <a:cxn ang="f54">
                  <a:pos x="f111" y="f113"/>
                </a:cxn>
                <a:cxn ang="f54">
                  <a:pos x="f111" y="f113"/>
                </a:cxn>
                <a:cxn ang="f54">
                  <a:pos x="f97" y="f98"/>
                </a:cxn>
              </a:cxnLst>
              <a:rect l="f93" t="f96" r="f94" b="f95"/>
              <a:pathLst>
                <a:path w="477273" h="2199062">
                  <a:moveTo>
                    <a:pt x="f8" y="f9"/>
                  </a:moveTo>
                  <a:lnTo>
                    <a:pt x="f10" y="f9"/>
                  </a:lnTo>
                  <a:lnTo>
                    <a:pt x="f10" y="f9"/>
                  </a:lnTo>
                  <a:cubicBezTo>
                    <a:pt x="f11" y="f12"/>
                    <a:pt x="f13" y="f14"/>
                    <a:pt x="f11" y="f15"/>
                  </a:cubicBezTo>
                  <a:lnTo>
                    <a:pt x="f16" y="f17"/>
                  </a:lnTo>
                  <a:lnTo>
                    <a:pt x="f18" y="f5"/>
                  </a:lnTo>
                  <a:lnTo>
                    <a:pt x="f19" y="f20"/>
                  </a:lnTo>
                  <a:lnTo>
                    <a:pt x="f19" y="f20"/>
                  </a:lnTo>
                  <a:lnTo>
                    <a:pt x="f19" y="f20"/>
                  </a:lnTo>
                  <a:lnTo>
                    <a:pt x="f21" y="f20"/>
                  </a:lnTo>
                  <a:lnTo>
                    <a:pt x="f22" y="f20"/>
                  </a:lnTo>
                  <a:lnTo>
                    <a:pt x="f22" y="f20"/>
                  </a:lnTo>
                  <a:lnTo>
                    <a:pt x="f5" y="f5"/>
                  </a:lnTo>
                  <a:lnTo>
                    <a:pt x="f23" y="f24"/>
                  </a:lnTo>
                  <a:lnTo>
                    <a:pt x="f23" y="f24"/>
                  </a:lnTo>
                  <a:lnTo>
                    <a:pt x="f23" y="f24"/>
                  </a:lnTo>
                  <a:cubicBezTo>
                    <a:pt x="f23" y="f24"/>
                    <a:pt x="f23" y="f24"/>
                    <a:pt x="f23" y="f14"/>
                  </a:cubicBezTo>
                  <a:lnTo>
                    <a:pt x="f23" y="f14"/>
                  </a:lnTo>
                  <a:lnTo>
                    <a:pt x="f23" y="f14"/>
                  </a:lnTo>
                  <a:lnTo>
                    <a:pt x="f23" y="f14"/>
                  </a:lnTo>
                  <a:lnTo>
                    <a:pt x="f23" y="f14"/>
                  </a:lnTo>
                  <a:lnTo>
                    <a:pt x="f23"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60">
              <a:extLst>
                <a:ext uri="{FF2B5EF4-FFF2-40B4-BE49-F238E27FC236}">
                  <a16:creationId xmlns:a16="http://schemas.microsoft.com/office/drawing/2014/main" id="{B1548BAA-44A3-85D0-93F9-D4EF2B07B568}"/>
                </a:ext>
              </a:extLst>
            </p:cNvPr>
            <p:cNvSpPr/>
            <p:nvPr/>
          </p:nvSpPr>
          <p:spPr>
            <a:xfrm>
              <a:off x="10142341" y="3890561"/>
              <a:ext cx="447690" cy="235732"/>
            </a:xfrm>
            <a:custGeom>
              <a:avLst/>
              <a:gdLst>
                <a:gd name="f0" fmla="val 10800000"/>
                <a:gd name="f1" fmla="val 5400000"/>
                <a:gd name="f2" fmla="val 180"/>
                <a:gd name="f3" fmla="val w"/>
                <a:gd name="f4" fmla="val h"/>
                <a:gd name="f5" fmla="val 0"/>
                <a:gd name="f6" fmla="val 447690"/>
                <a:gd name="f7" fmla="val 235730"/>
                <a:gd name="f8" fmla="val 10117"/>
                <a:gd name="f9" fmla="val 11381"/>
                <a:gd name="f10" fmla="val 438838"/>
                <a:gd name="f11" fmla="val 233943"/>
                <a:gd name="f12" fmla="val 441367"/>
                <a:gd name="f13" fmla="val 235207"/>
                <a:gd name="f14" fmla="val 443896"/>
                <a:gd name="f15" fmla="val 236472"/>
                <a:gd name="f16" fmla="val 446426"/>
                <a:gd name="f17" fmla="val 232678"/>
                <a:gd name="f18" fmla="val 231414"/>
                <a:gd name="f19" fmla="val 230149"/>
                <a:gd name="f20" fmla="val 228884"/>
                <a:gd name="f21" fmla="val 227620"/>
                <a:gd name="f22" fmla="val 226355"/>
                <a:gd name="f23" fmla="val 7588"/>
                <a:gd name="f24" fmla="val 2529"/>
                <a:gd name="f25" fmla="val 5058"/>
                <a:gd name="f26" fmla="val 6323"/>
                <a:gd name="f27" fmla="val 7587"/>
                <a:gd name="f28" fmla="val 3794"/>
                <a:gd name="f29" fmla="val 1265"/>
                <a:gd name="f30" fmla="+- 0 0 -90"/>
                <a:gd name="f31" fmla="*/ f3 1 447690"/>
                <a:gd name="f32" fmla="*/ f4 1 235730"/>
                <a:gd name="f33" fmla="val f5"/>
                <a:gd name="f34" fmla="val f6"/>
                <a:gd name="f35" fmla="val f7"/>
                <a:gd name="f36" fmla="*/ f30 f0 1"/>
                <a:gd name="f37" fmla="+- f35 0 f33"/>
                <a:gd name="f38" fmla="+- f34 0 f33"/>
                <a:gd name="f39" fmla="*/ f36 1 f2"/>
                <a:gd name="f40" fmla="*/ f38 1 447690"/>
                <a:gd name="f41" fmla="*/ f37 1 235730"/>
                <a:gd name="f42" fmla="*/ 10117 f38 1"/>
                <a:gd name="f43" fmla="*/ 11381 f37 1"/>
                <a:gd name="f44" fmla="*/ 438838 f38 1"/>
                <a:gd name="f45" fmla="*/ 233943 f37 1"/>
                <a:gd name="f46" fmla="*/ 441367 f38 1"/>
                <a:gd name="f47" fmla="*/ 235207 f37 1"/>
                <a:gd name="f48" fmla="*/ 447690 f38 1"/>
                <a:gd name="f49" fmla="*/ 230149 f37 1"/>
                <a:gd name="f50" fmla="*/ 228884 f37 1"/>
                <a:gd name="f51" fmla="*/ 227620 f37 1"/>
                <a:gd name="f52" fmla="*/ 446426 f38 1"/>
                <a:gd name="f53" fmla="*/ 443896 f38 1"/>
                <a:gd name="f54" fmla="*/ 226355 f37 1"/>
                <a:gd name="f55" fmla="*/ 7588 f38 1"/>
                <a:gd name="f56" fmla="*/ 0 f37 1"/>
                <a:gd name="f57" fmla="*/ 2529 f37 1"/>
                <a:gd name="f58" fmla="*/ 3794 f38 1"/>
                <a:gd name="f59" fmla="*/ 7587 f37 1"/>
                <a:gd name="f60" fmla="*/ 0 f38 1"/>
                <a:gd name="f61" fmla="+- f39 0 f1"/>
                <a:gd name="f62" fmla="*/ f42 1 447690"/>
                <a:gd name="f63" fmla="*/ f43 1 235730"/>
                <a:gd name="f64" fmla="*/ f44 1 447690"/>
                <a:gd name="f65" fmla="*/ f45 1 235730"/>
                <a:gd name="f66" fmla="*/ f46 1 447690"/>
                <a:gd name="f67" fmla="*/ f47 1 235730"/>
                <a:gd name="f68" fmla="*/ f48 1 447690"/>
                <a:gd name="f69" fmla="*/ f49 1 235730"/>
                <a:gd name="f70" fmla="*/ f50 1 235730"/>
                <a:gd name="f71" fmla="*/ f51 1 235730"/>
                <a:gd name="f72" fmla="*/ f52 1 447690"/>
                <a:gd name="f73" fmla="*/ f53 1 447690"/>
                <a:gd name="f74" fmla="*/ f54 1 235730"/>
                <a:gd name="f75" fmla="*/ f55 1 447690"/>
                <a:gd name="f76" fmla="*/ f56 1 235730"/>
                <a:gd name="f77" fmla="*/ f57 1 235730"/>
                <a:gd name="f78" fmla="*/ f58 1 447690"/>
                <a:gd name="f79" fmla="*/ f59 1 235730"/>
                <a:gd name="f80" fmla="*/ f60 1 447690"/>
                <a:gd name="f81" fmla="*/ f33 1 f40"/>
                <a:gd name="f82" fmla="*/ f34 1 f40"/>
                <a:gd name="f83" fmla="*/ f33 1 f41"/>
                <a:gd name="f84" fmla="*/ f35 1 f41"/>
                <a:gd name="f85" fmla="*/ f62 1 f40"/>
                <a:gd name="f86" fmla="*/ f63 1 f41"/>
                <a:gd name="f87" fmla="*/ f64 1 f40"/>
                <a:gd name="f88" fmla="*/ f65 1 f41"/>
                <a:gd name="f89" fmla="*/ f66 1 f40"/>
                <a:gd name="f90" fmla="*/ f67 1 f41"/>
                <a:gd name="f91" fmla="*/ f68 1 f40"/>
                <a:gd name="f92" fmla="*/ f69 1 f41"/>
                <a:gd name="f93" fmla="*/ f70 1 f41"/>
                <a:gd name="f94" fmla="*/ f71 1 f41"/>
                <a:gd name="f95" fmla="*/ f72 1 f40"/>
                <a:gd name="f96" fmla="*/ f73 1 f40"/>
                <a:gd name="f97" fmla="*/ f74 1 f41"/>
                <a:gd name="f98" fmla="*/ f75 1 f40"/>
                <a:gd name="f99" fmla="*/ f76 1 f41"/>
                <a:gd name="f100" fmla="*/ f77 1 f41"/>
                <a:gd name="f101" fmla="*/ f78 1 f40"/>
                <a:gd name="f102" fmla="*/ f79 1 f41"/>
                <a:gd name="f103" fmla="*/ f80 1 f40"/>
                <a:gd name="f104" fmla="*/ f81 f31 1"/>
                <a:gd name="f105" fmla="*/ f82 f31 1"/>
                <a:gd name="f106" fmla="*/ f84 f32 1"/>
                <a:gd name="f107" fmla="*/ f83 f32 1"/>
                <a:gd name="f108" fmla="*/ f85 f31 1"/>
                <a:gd name="f109" fmla="*/ f86 f32 1"/>
                <a:gd name="f110" fmla="*/ f87 f31 1"/>
                <a:gd name="f111" fmla="*/ f88 f32 1"/>
                <a:gd name="f112" fmla="*/ f89 f31 1"/>
                <a:gd name="f113" fmla="*/ f90 f32 1"/>
                <a:gd name="f114" fmla="*/ f91 f31 1"/>
                <a:gd name="f115" fmla="*/ f92 f32 1"/>
                <a:gd name="f116" fmla="*/ f93 f32 1"/>
                <a:gd name="f117" fmla="*/ f94 f32 1"/>
                <a:gd name="f118" fmla="*/ f95 f31 1"/>
                <a:gd name="f119" fmla="*/ f96 f31 1"/>
                <a:gd name="f120" fmla="*/ f97 f32 1"/>
                <a:gd name="f121" fmla="*/ f98 f31 1"/>
                <a:gd name="f122" fmla="*/ f99 f32 1"/>
                <a:gd name="f123" fmla="*/ f100 f32 1"/>
                <a:gd name="f124" fmla="*/ f101 f31 1"/>
                <a:gd name="f125" fmla="*/ f102 f32 1"/>
                <a:gd name="f126" fmla="*/ f103 f31 1"/>
              </a:gdLst>
              <a:ahLst/>
              <a:cxnLst>
                <a:cxn ang="3cd4">
                  <a:pos x="hc" y="t"/>
                </a:cxn>
                <a:cxn ang="0">
                  <a:pos x="r" y="vc"/>
                </a:cxn>
                <a:cxn ang="cd4">
                  <a:pos x="hc" y="b"/>
                </a:cxn>
                <a:cxn ang="cd2">
                  <a:pos x="l" y="vc"/>
                </a:cxn>
                <a:cxn ang="f61">
                  <a:pos x="f108" y="f109"/>
                </a:cxn>
                <a:cxn ang="f61">
                  <a:pos x="f110" y="f111"/>
                </a:cxn>
                <a:cxn ang="f61">
                  <a:pos x="f112" y="f113"/>
                </a:cxn>
                <a:cxn ang="f61">
                  <a:pos x="f114" y="f111"/>
                </a:cxn>
                <a:cxn ang="f61">
                  <a:pos x="f114" y="f111"/>
                </a:cxn>
                <a:cxn ang="f61">
                  <a:pos x="f114" y="f115"/>
                </a:cxn>
                <a:cxn ang="f61">
                  <a:pos x="f114" y="f116"/>
                </a:cxn>
                <a:cxn ang="f61">
                  <a:pos x="f114" y="f117"/>
                </a:cxn>
                <a:cxn ang="f61">
                  <a:pos x="f114" y="f117"/>
                </a:cxn>
                <a:cxn ang="f61">
                  <a:pos x="f118" y="f117"/>
                </a:cxn>
                <a:cxn ang="f61">
                  <a:pos x="f118" y="f117"/>
                </a:cxn>
                <a:cxn ang="f61">
                  <a:pos x="f119" y="f120"/>
                </a:cxn>
                <a:cxn ang="f61">
                  <a:pos x="f121" y="f122"/>
                </a:cxn>
                <a:cxn ang="f61">
                  <a:pos x="f121" y="f123"/>
                </a:cxn>
                <a:cxn ang="f61">
                  <a:pos x="f124" y="f125"/>
                </a:cxn>
                <a:cxn ang="f61">
                  <a:pos x="f124" y="f125"/>
                </a:cxn>
                <a:cxn ang="f61">
                  <a:pos x="f126" y="f125"/>
                </a:cxn>
                <a:cxn ang="f61">
                  <a:pos x="f126" y="f125"/>
                </a:cxn>
                <a:cxn ang="f61">
                  <a:pos x="f108" y="f109"/>
                </a:cxn>
              </a:cxnLst>
              <a:rect l="f104" t="f107" r="f105" b="f106"/>
              <a:pathLst>
                <a:path w="447690" h="235730">
                  <a:moveTo>
                    <a:pt x="f8" y="f9"/>
                  </a:moveTo>
                  <a:lnTo>
                    <a:pt x="f10" y="f11"/>
                  </a:lnTo>
                  <a:lnTo>
                    <a:pt x="f12" y="f13"/>
                  </a:lnTo>
                  <a:cubicBezTo>
                    <a:pt x="f14" y="f15"/>
                    <a:pt x="f16" y="f13"/>
                    <a:pt x="f6" y="f11"/>
                  </a:cubicBezTo>
                  <a:cubicBezTo>
                    <a:pt x="f6" y="f11"/>
                    <a:pt x="f6" y="f11"/>
                    <a:pt x="f6" y="f11"/>
                  </a:cubicBezTo>
                  <a:cubicBezTo>
                    <a:pt x="f6" y="f17"/>
                    <a:pt x="f6" y="f18"/>
                    <a:pt x="f6" y="f19"/>
                  </a:cubicBezTo>
                  <a:lnTo>
                    <a:pt x="f6" y="f20"/>
                  </a:lnTo>
                  <a:lnTo>
                    <a:pt x="f6" y="f21"/>
                  </a:lnTo>
                  <a:lnTo>
                    <a:pt x="f6" y="f21"/>
                  </a:lnTo>
                  <a:lnTo>
                    <a:pt x="f16" y="f21"/>
                  </a:lnTo>
                  <a:lnTo>
                    <a:pt x="f16" y="f21"/>
                  </a:lnTo>
                  <a:lnTo>
                    <a:pt x="f14" y="f22"/>
                  </a:lnTo>
                  <a:lnTo>
                    <a:pt x="f23" y="f5"/>
                  </a:lnTo>
                  <a:lnTo>
                    <a:pt x="f23" y="f24"/>
                  </a:lnTo>
                  <a:cubicBezTo>
                    <a:pt x="f23" y="f25"/>
                    <a:pt x="f26" y="f27"/>
                    <a:pt x="f28" y="f27"/>
                  </a:cubicBezTo>
                  <a:cubicBezTo>
                    <a:pt x="f28" y="f27"/>
                    <a:pt x="f28" y="f27"/>
                    <a:pt x="f28" y="f27"/>
                  </a:cubicBezTo>
                  <a:cubicBezTo>
                    <a:pt x="f24" y="f27"/>
                    <a:pt x="f29" y="f27"/>
                    <a:pt x="f5" y="f27"/>
                  </a:cubicBezTo>
                  <a:lnTo>
                    <a:pt x="f5" y="f2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61">
              <a:extLst>
                <a:ext uri="{FF2B5EF4-FFF2-40B4-BE49-F238E27FC236}">
                  <a16:creationId xmlns:a16="http://schemas.microsoft.com/office/drawing/2014/main" id="{85D52BF3-BF84-DC07-68AA-A8DF83D02F5C}"/>
                </a:ext>
              </a:extLst>
            </p:cNvPr>
            <p:cNvSpPr/>
            <p:nvPr/>
          </p:nvSpPr>
          <p:spPr>
            <a:xfrm>
              <a:off x="9860322" y="242872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62">
              <a:extLst>
                <a:ext uri="{FF2B5EF4-FFF2-40B4-BE49-F238E27FC236}">
                  <a16:creationId xmlns:a16="http://schemas.microsoft.com/office/drawing/2014/main" id="{D4585FFA-5967-61DC-F04C-DEC0E2C73D61}"/>
                </a:ext>
              </a:extLst>
            </p:cNvPr>
            <p:cNvSpPr/>
            <p:nvPr/>
          </p:nvSpPr>
          <p:spPr>
            <a:xfrm>
              <a:off x="9611176" y="2323773"/>
              <a:ext cx="247875" cy="104954"/>
            </a:xfrm>
            <a:custGeom>
              <a:avLst/>
              <a:gdLst>
                <a:gd name="f0" fmla="val 10800000"/>
                <a:gd name="f1" fmla="val 5400000"/>
                <a:gd name="f2" fmla="val 180"/>
                <a:gd name="f3" fmla="val w"/>
                <a:gd name="f4" fmla="val h"/>
                <a:gd name="f5" fmla="val 0"/>
                <a:gd name="f6" fmla="val 247873"/>
                <a:gd name="f7" fmla="val 104958"/>
                <a:gd name="f8" fmla="val 3794"/>
                <a:gd name="f9" fmla="val 2529"/>
                <a:gd name="f10" fmla="val 5059"/>
                <a:gd name="f11" fmla="val 5058"/>
                <a:gd name="f12" fmla="val 7587"/>
                <a:gd name="f13" fmla="val 1265"/>
                <a:gd name="f14" fmla="val 8852"/>
                <a:gd name="f15" fmla="val 232698"/>
                <a:gd name="f16" fmla="val 244080"/>
                <a:gd name="f17" fmla="val 101164"/>
                <a:gd name="f18" fmla="val 246609"/>
                <a:gd name="f19" fmla="val 247874"/>
                <a:gd name="f20" fmla="val 1264"/>
                <a:gd name="f21" fmla="+- 0 0 -90"/>
                <a:gd name="f22" fmla="*/ f3 1 247873"/>
                <a:gd name="f23" fmla="*/ f4 1 104958"/>
                <a:gd name="f24" fmla="val f5"/>
                <a:gd name="f25" fmla="val f6"/>
                <a:gd name="f26" fmla="val f7"/>
                <a:gd name="f27" fmla="*/ f21 f0 1"/>
                <a:gd name="f28" fmla="+- f26 0 f24"/>
                <a:gd name="f29" fmla="+- f25 0 f24"/>
                <a:gd name="f30" fmla="*/ f27 1 f2"/>
                <a:gd name="f31" fmla="*/ f29 1 247873"/>
                <a:gd name="f32" fmla="*/ f28 1 104958"/>
                <a:gd name="f33" fmla="*/ 3794 f29 1"/>
                <a:gd name="f34" fmla="*/ 2529 f28 1"/>
                <a:gd name="f35" fmla="*/ 1265 f29 1"/>
                <a:gd name="f36" fmla="*/ 8852 f28 1"/>
                <a:gd name="f37" fmla="*/ 0 f29 1"/>
                <a:gd name="f38" fmla="*/ 232698 f29 1"/>
                <a:gd name="f39" fmla="*/ 104958 f28 1"/>
                <a:gd name="f40" fmla="*/ 244080 f29 1"/>
                <a:gd name="f41" fmla="*/ 101164 f28 1"/>
                <a:gd name="f42" fmla="*/ 246609 f29 1"/>
                <a:gd name="f43" fmla="*/ 247874 f29 1"/>
                <a:gd name="f44" fmla="*/ 0 f28 1"/>
                <a:gd name="f45" fmla="*/ 2529 f29 1"/>
                <a:gd name="f46" fmla="+- f30 0 f1"/>
                <a:gd name="f47" fmla="*/ f33 1 247873"/>
                <a:gd name="f48" fmla="*/ f34 1 104958"/>
                <a:gd name="f49" fmla="*/ f35 1 247873"/>
                <a:gd name="f50" fmla="*/ f36 1 104958"/>
                <a:gd name="f51" fmla="*/ f37 1 247873"/>
                <a:gd name="f52" fmla="*/ f38 1 247873"/>
                <a:gd name="f53" fmla="*/ f39 1 104958"/>
                <a:gd name="f54" fmla="*/ f40 1 247873"/>
                <a:gd name="f55" fmla="*/ f41 1 104958"/>
                <a:gd name="f56" fmla="*/ f42 1 247873"/>
                <a:gd name="f57" fmla="*/ f43 1 247873"/>
                <a:gd name="f58" fmla="*/ f44 1 104958"/>
                <a:gd name="f59" fmla="*/ f45 1 247873"/>
                <a:gd name="f60" fmla="*/ f24 1 f31"/>
                <a:gd name="f61" fmla="*/ f25 1 f31"/>
                <a:gd name="f62" fmla="*/ f24 1 f32"/>
                <a:gd name="f63" fmla="*/ f26 1 f32"/>
                <a:gd name="f64" fmla="*/ f47 1 f31"/>
                <a:gd name="f65" fmla="*/ f48 1 f32"/>
                <a:gd name="f66" fmla="*/ f49 1 f31"/>
                <a:gd name="f67" fmla="*/ f50 1 f32"/>
                <a:gd name="f68" fmla="*/ f51 1 f31"/>
                <a:gd name="f69" fmla="*/ f52 1 f31"/>
                <a:gd name="f70" fmla="*/ f53 1 f32"/>
                <a:gd name="f71" fmla="*/ f54 1 f31"/>
                <a:gd name="f72" fmla="*/ f55 1 f32"/>
                <a:gd name="f73" fmla="*/ f56 1 f31"/>
                <a:gd name="f74" fmla="*/ f57 1 f31"/>
                <a:gd name="f75" fmla="*/ f58 1 f32"/>
                <a:gd name="f76" fmla="*/ f59 1 f31"/>
                <a:gd name="f77" fmla="*/ f60 f22 1"/>
                <a:gd name="f78" fmla="*/ f61 f22 1"/>
                <a:gd name="f79" fmla="*/ f63 f23 1"/>
                <a:gd name="f80" fmla="*/ f62 f23 1"/>
                <a:gd name="f81" fmla="*/ f64 f22 1"/>
                <a:gd name="f82" fmla="*/ f65 f23 1"/>
                <a:gd name="f83" fmla="*/ f66 f22 1"/>
                <a:gd name="f84" fmla="*/ f67 f23 1"/>
                <a:gd name="f85" fmla="*/ f68 f22 1"/>
                <a:gd name="f86" fmla="*/ f69 f22 1"/>
                <a:gd name="f87" fmla="*/ f70 f23 1"/>
                <a:gd name="f88" fmla="*/ f71 f22 1"/>
                <a:gd name="f89" fmla="*/ f72 f23 1"/>
                <a:gd name="f90" fmla="*/ f73 f22 1"/>
                <a:gd name="f91" fmla="*/ f74 f22 1"/>
                <a:gd name="f92" fmla="*/ f75 f23 1"/>
                <a:gd name="f93" fmla="*/ f76 f22 1"/>
              </a:gdLst>
              <a:ahLst/>
              <a:cxnLst>
                <a:cxn ang="3cd4">
                  <a:pos x="hc" y="t"/>
                </a:cxn>
                <a:cxn ang="0">
                  <a:pos x="r" y="vc"/>
                </a:cxn>
                <a:cxn ang="cd4">
                  <a:pos x="hc" y="b"/>
                </a:cxn>
                <a:cxn ang="cd2">
                  <a:pos x="l" y="vc"/>
                </a:cxn>
                <a:cxn ang="f46">
                  <a:pos x="f81" y="f82"/>
                </a:cxn>
                <a:cxn ang="f46">
                  <a:pos x="f83" y="f84"/>
                </a:cxn>
                <a:cxn ang="f46">
                  <a:pos x="f85" y="f84"/>
                </a:cxn>
                <a:cxn ang="f46">
                  <a:pos x="f86" y="f87"/>
                </a:cxn>
                <a:cxn ang="f46">
                  <a:pos x="f88" y="f89"/>
                </a:cxn>
                <a:cxn ang="f46">
                  <a:pos x="f90" y="f89"/>
                </a:cxn>
                <a:cxn ang="f46">
                  <a:pos x="f91" y="f89"/>
                </a:cxn>
                <a:cxn ang="f46">
                  <a:pos x="f91" y="f89"/>
                </a:cxn>
                <a:cxn ang="f46">
                  <a:pos x="f81" y="f92"/>
                </a:cxn>
                <a:cxn ang="f46">
                  <a:pos x="f93" y="f92"/>
                </a:cxn>
                <a:cxn ang="f46">
                  <a:pos x="f81" y="f82"/>
                </a:cxn>
              </a:cxnLst>
              <a:rect l="f77" t="f80" r="f78" b="f79"/>
              <a:pathLst>
                <a:path w="247873" h="104958">
                  <a:moveTo>
                    <a:pt x="f8" y="f9"/>
                  </a:moveTo>
                  <a:cubicBezTo>
                    <a:pt x="f10" y="f11"/>
                    <a:pt x="f8" y="f12"/>
                    <a:pt x="f13" y="f14"/>
                  </a:cubicBezTo>
                  <a:lnTo>
                    <a:pt x="f5" y="f14"/>
                  </a:lnTo>
                  <a:lnTo>
                    <a:pt x="f15" y="f7"/>
                  </a:lnTo>
                  <a:lnTo>
                    <a:pt x="f16" y="f17"/>
                  </a:lnTo>
                  <a:lnTo>
                    <a:pt x="f18" y="f17"/>
                  </a:lnTo>
                  <a:lnTo>
                    <a:pt x="f19" y="f17"/>
                  </a:lnTo>
                  <a:lnTo>
                    <a:pt x="f19" y="f17"/>
                  </a:lnTo>
                  <a:lnTo>
                    <a:pt x="f8" y="f5"/>
                  </a:lnTo>
                  <a:lnTo>
                    <a:pt x="f9" y="f5"/>
                  </a:lnTo>
                  <a:cubicBezTo>
                    <a:pt x="f9" y="f5"/>
                    <a:pt x="f8"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63">
              <a:extLst>
                <a:ext uri="{FF2B5EF4-FFF2-40B4-BE49-F238E27FC236}">
                  <a16:creationId xmlns:a16="http://schemas.microsoft.com/office/drawing/2014/main" id="{307A61BC-60D1-04F1-13E9-46C5E93C8B0C}"/>
                </a:ext>
              </a:extLst>
            </p:cNvPr>
            <p:cNvSpPr/>
            <p:nvPr/>
          </p:nvSpPr>
          <p:spPr>
            <a:xfrm>
              <a:off x="9859051" y="242620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64">
              <a:extLst>
                <a:ext uri="{FF2B5EF4-FFF2-40B4-BE49-F238E27FC236}">
                  <a16:creationId xmlns:a16="http://schemas.microsoft.com/office/drawing/2014/main" id="{CEAE6BE4-6098-1C73-C86B-DAA7E117A752}"/>
                </a:ext>
              </a:extLst>
            </p:cNvPr>
            <p:cNvSpPr/>
            <p:nvPr/>
          </p:nvSpPr>
          <p:spPr>
            <a:xfrm>
              <a:off x="9465740" y="2426204"/>
              <a:ext cx="390777" cy="155539"/>
            </a:xfrm>
            <a:custGeom>
              <a:avLst/>
              <a:gdLst>
                <a:gd name="f0" fmla="val 10800000"/>
                <a:gd name="f1" fmla="val 5400000"/>
                <a:gd name="f2" fmla="val 180"/>
                <a:gd name="f3" fmla="val w"/>
                <a:gd name="f4" fmla="val h"/>
                <a:gd name="f5" fmla="val 0"/>
                <a:gd name="f6" fmla="val 390780"/>
                <a:gd name="f7" fmla="val 155540"/>
                <a:gd name="f8" fmla="val 1265"/>
                <a:gd name="f9" fmla="val 146689"/>
                <a:gd name="f10" fmla="val 3794"/>
                <a:gd name="f11" fmla="val 147953"/>
                <a:gd name="f12" fmla="val 5059"/>
                <a:gd name="f13" fmla="val 150482"/>
                <a:gd name="f14" fmla="val 153011"/>
                <a:gd name="f15" fmla="val 154276"/>
                <a:gd name="f16" fmla="val 2529"/>
                <a:gd name="f17" fmla="val 388251"/>
                <a:gd name="f18" fmla="val 10116"/>
                <a:gd name="f19" fmla="val 386986"/>
                <a:gd name="f20" fmla="val 5058"/>
                <a:gd name="f21" fmla="val 379399"/>
                <a:gd name="f22" fmla="+- 0 0 -90"/>
                <a:gd name="f23" fmla="*/ f3 1 390780"/>
                <a:gd name="f24" fmla="*/ f4 1 155540"/>
                <a:gd name="f25" fmla="val f5"/>
                <a:gd name="f26" fmla="val f6"/>
                <a:gd name="f27" fmla="val f7"/>
                <a:gd name="f28" fmla="*/ f22 f0 1"/>
                <a:gd name="f29" fmla="+- f27 0 f25"/>
                <a:gd name="f30" fmla="+- f26 0 f25"/>
                <a:gd name="f31" fmla="*/ f28 1 f2"/>
                <a:gd name="f32" fmla="*/ f30 1 390780"/>
                <a:gd name="f33" fmla="*/ f29 1 155540"/>
                <a:gd name="f34" fmla="*/ 1265 f30 1"/>
                <a:gd name="f35" fmla="*/ 146689 f29 1"/>
                <a:gd name="f36" fmla="*/ 3794 f30 1"/>
                <a:gd name="f37" fmla="*/ 153011 f29 1"/>
                <a:gd name="f38" fmla="*/ 155540 f29 1"/>
                <a:gd name="f39" fmla="*/ 5059 f30 1"/>
                <a:gd name="f40" fmla="*/ 154276 f29 1"/>
                <a:gd name="f41" fmla="*/ 388251 f30 1"/>
                <a:gd name="f42" fmla="*/ 10116 f29 1"/>
                <a:gd name="f43" fmla="*/ 386986 f30 1"/>
                <a:gd name="f44" fmla="*/ 5058 f29 1"/>
                <a:gd name="f45" fmla="*/ 390780 f30 1"/>
                <a:gd name="f46" fmla="*/ 0 f29 1"/>
                <a:gd name="f47" fmla="*/ 379399 f30 1"/>
                <a:gd name="f48" fmla="*/ 3794 f29 1"/>
                <a:gd name="f49" fmla="*/ 0 f30 1"/>
                <a:gd name="f50" fmla="*/ 147953 f29 1"/>
                <a:gd name="f51" fmla="+- f31 0 f1"/>
                <a:gd name="f52" fmla="*/ f34 1 390780"/>
                <a:gd name="f53" fmla="*/ f35 1 155540"/>
                <a:gd name="f54" fmla="*/ f36 1 390780"/>
                <a:gd name="f55" fmla="*/ f37 1 155540"/>
                <a:gd name="f56" fmla="*/ f38 1 155540"/>
                <a:gd name="f57" fmla="*/ f39 1 390780"/>
                <a:gd name="f58" fmla="*/ f40 1 155540"/>
                <a:gd name="f59" fmla="*/ f41 1 390780"/>
                <a:gd name="f60" fmla="*/ f42 1 155540"/>
                <a:gd name="f61" fmla="*/ f43 1 390780"/>
                <a:gd name="f62" fmla="*/ f44 1 155540"/>
                <a:gd name="f63" fmla="*/ f45 1 390780"/>
                <a:gd name="f64" fmla="*/ f46 1 155540"/>
                <a:gd name="f65" fmla="*/ f47 1 390780"/>
                <a:gd name="f66" fmla="*/ f48 1 155540"/>
                <a:gd name="f67" fmla="*/ f49 1 390780"/>
                <a:gd name="f68" fmla="*/ f50 1 155540"/>
                <a:gd name="f69" fmla="*/ f25 1 f32"/>
                <a:gd name="f70" fmla="*/ f26 1 f32"/>
                <a:gd name="f71" fmla="*/ f25 1 f33"/>
                <a:gd name="f72" fmla="*/ f27 1 f33"/>
                <a:gd name="f73" fmla="*/ f52 1 f32"/>
                <a:gd name="f74" fmla="*/ f53 1 f33"/>
                <a:gd name="f75" fmla="*/ f54 1 f32"/>
                <a:gd name="f76" fmla="*/ f55 1 f33"/>
                <a:gd name="f77" fmla="*/ f56 1 f33"/>
                <a:gd name="f78" fmla="*/ f57 1 f32"/>
                <a:gd name="f79" fmla="*/ f58 1 f33"/>
                <a:gd name="f80" fmla="*/ f59 1 f32"/>
                <a:gd name="f81" fmla="*/ f60 1 f33"/>
                <a:gd name="f82" fmla="*/ f61 1 f32"/>
                <a:gd name="f83" fmla="*/ f62 1 f33"/>
                <a:gd name="f84" fmla="*/ f63 1 f32"/>
                <a:gd name="f85" fmla="*/ f64 1 f33"/>
                <a:gd name="f86" fmla="*/ f65 1 f32"/>
                <a:gd name="f87" fmla="*/ f66 1 f33"/>
                <a:gd name="f88" fmla="*/ f67 1 f32"/>
                <a:gd name="f89" fmla="*/ f68 1 f33"/>
                <a:gd name="f90" fmla="*/ f69 f23 1"/>
                <a:gd name="f91" fmla="*/ f70 f23 1"/>
                <a:gd name="f92" fmla="*/ f72 f24 1"/>
                <a:gd name="f93" fmla="*/ f71 f24 1"/>
                <a:gd name="f94" fmla="*/ f73 f23 1"/>
                <a:gd name="f95" fmla="*/ f74 f24 1"/>
                <a:gd name="f96" fmla="*/ f75 f23 1"/>
                <a:gd name="f97" fmla="*/ f76 f24 1"/>
                <a:gd name="f98" fmla="*/ f77 f24 1"/>
                <a:gd name="f99" fmla="*/ f78 f23 1"/>
                <a:gd name="f100" fmla="*/ f79 f24 1"/>
                <a:gd name="f101" fmla="*/ f80 f23 1"/>
                <a:gd name="f102" fmla="*/ f81 f24 1"/>
                <a:gd name="f103" fmla="*/ f82 f23 1"/>
                <a:gd name="f104" fmla="*/ f83 f24 1"/>
                <a:gd name="f105" fmla="*/ f84 f23 1"/>
                <a:gd name="f106" fmla="*/ f85 f24 1"/>
                <a:gd name="f107" fmla="*/ f86 f23 1"/>
                <a:gd name="f108" fmla="*/ f87 f24 1"/>
                <a:gd name="f109" fmla="*/ f88 f23 1"/>
                <a:gd name="f110" fmla="*/ f89 f24 1"/>
              </a:gdLst>
              <a:ahLst/>
              <a:cxnLst>
                <a:cxn ang="3cd4">
                  <a:pos x="hc" y="t"/>
                </a:cxn>
                <a:cxn ang="0">
                  <a:pos x="r" y="vc"/>
                </a:cxn>
                <a:cxn ang="cd4">
                  <a:pos x="hc" y="b"/>
                </a:cxn>
                <a:cxn ang="cd2">
                  <a:pos x="l" y="vc"/>
                </a:cxn>
                <a:cxn ang="f51">
                  <a:pos x="f94" y="f95"/>
                </a:cxn>
                <a:cxn ang="f51">
                  <a:pos x="f96" y="f97"/>
                </a:cxn>
                <a:cxn ang="f51">
                  <a:pos x="f96" y="f97"/>
                </a:cxn>
                <a:cxn ang="f51">
                  <a:pos x="f94" y="f98"/>
                </a:cxn>
                <a:cxn ang="f51">
                  <a:pos x="f99" y="f100"/>
                </a:cxn>
                <a:cxn ang="f51">
                  <a:pos x="f101" y="f102"/>
                </a:cxn>
                <a:cxn ang="f51">
                  <a:pos x="f103" y="f104"/>
                </a:cxn>
                <a:cxn ang="f51">
                  <a:pos x="f105" y="f106"/>
                </a:cxn>
                <a:cxn ang="f51">
                  <a:pos x="f105" y="f106"/>
                </a:cxn>
                <a:cxn ang="f51">
                  <a:pos x="f107" y="f108"/>
                </a:cxn>
                <a:cxn ang="f51">
                  <a:pos x="f109" y="f110"/>
                </a:cxn>
                <a:cxn ang="f51">
                  <a:pos x="f94" y="f110"/>
                </a:cxn>
              </a:cxnLst>
              <a:rect l="f90" t="f93" r="f91" b="f92"/>
              <a:pathLst>
                <a:path w="390780" h="155540">
                  <a:moveTo>
                    <a:pt x="f8" y="f9"/>
                  </a:moveTo>
                  <a:cubicBezTo>
                    <a:pt x="f10" y="f11"/>
                    <a:pt x="f12" y="f13"/>
                    <a:pt x="f10" y="f14"/>
                  </a:cubicBezTo>
                  <a:cubicBezTo>
                    <a:pt x="f10" y="f14"/>
                    <a:pt x="f10" y="f14"/>
                    <a:pt x="f10" y="f14"/>
                  </a:cubicBezTo>
                  <a:cubicBezTo>
                    <a:pt x="f10" y="f15"/>
                    <a:pt x="f16" y="f7"/>
                    <a:pt x="f8" y="f7"/>
                  </a:cubicBezTo>
                  <a:lnTo>
                    <a:pt x="f12" y="f15"/>
                  </a:lnTo>
                  <a:lnTo>
                    <a:pt x="f17" y="f18"/>
                  </a:lnTo>
                  <a:lnTo>
                    <a:pt x="f19" y="f20"/>
                  </a:lnTo>
                  <a:cubicBezTo>
                    <a:pt x="f19" y="f16"/>
                    <a:pt x="f17" y="f5"/>
                    <a:pt x="f6" y="f5"/>
                  </a:cubicBezTo>
                  <a:lnTo>
                    <a:pt x="f6" y="f5"/>
                  </a:lnTo>
                  <a:lnTo>
                    <a:pt x="f21" y="f10"/>
                  </a:lnTo>
                  <a:lnTo>
                    <a:pt x="f5" y="f11"/>
                  </a:lnTo>
                  <a:lnTo>
                    <a:pt x="f8"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65">
              <a:extLst>
                <a:ext uri="{FF2B5EF4-FFF2-40B4-BE49-F238E27FC236}">
                  <a16:creationId xmlns:a16="http://schemas.microsoft.com/office/drawing/2014/main" id="{DC0891CB-E714-72BF-3040-EE944BF02880}"/>
                </a:ext>
              </a:extLst>
            </p:cNvPr>
            <p:cNvSpPr/>
            <p:nvPr/>
          </p:nvSpPr>
          <p:spPr>
            <a:xfrm>
              <a:off x="9465740" y="258174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66">
              <a:extLst>
                <a:ext uri="{FF2B5EF4-FFF2-40B4-BE49-F238E27FC236}">
                  <a16:creationId xmlns:a16="http://schemas.microsoft.com/office/drawing/2014/main" id="{A84536AA-D98B-E23E-792B-25711AB73ACC}"/>
                </a:ext>
              </a:extLst>
            </p:cNvPr>
            <p:cNvSpPr/>
            <p:nvPr/>
          </p:nvSpPr>
          <p:spPr>
            <a:xfrm>
              <a:off x="9859051" y="242746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67">
              <a:extLst>
                <a:ext uri="{FF2B5EF4-FFF2-40B4-BE49-F238E27FC236}">
                  <a16:creationId xmlns:a16="http://schemas.microsoft.com/office/drawing/2014/main" id="{D16F8159-29F0-1190-CDD8-B3119A101090}"/>
                </a:ext>
              </a:extLst>
            </p:cNvPr>
            <p:cNvSpPr/>
            <p:nvPr/>
          </p:nvSpPr>
          <p:spPr>
            <a:xfrm>
              <a:off x="9860322" y="242872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68">
              <a:extLst>
                <a:ext uri="{FF2B5EF4-FFF2-40B4-BE49-F238E27FC236}">
                  <a16:creationId xmlns:a16="http://schemas.microsoft.com/office/drawing/2014/main" id="{8429E39C-8689-6CA7-8468-275A7D1C31C0}"/>
                </a:ext>
              </a:extLst>
            </p:cNvPr>
            <p:cNvSpPr/>
            <p:nvPr/>
          </p:nvSpPr>
          <p:spPr>
            <a:xfrm>
              <a:off x="9857789" y="242620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69">
              <a:extLst>
                <a:ext uri="{FF2B5EF4-FFF2-40B4-BE49-F238E27FC236}">
                  <a16:creationId xmlns:a16="http://schemas.microsoft.com/office/drawing/2014/main" id="{265845E8-9831-92C0-6D69-895192AB1A7A}"/>
                </a:ext>
              </a:extLst>
            </p:cNvPr>
            <p:cNvSpPr/>
            <p:nvPr/>
          </p:nvSpPr>
          <p:spPr>
            <a:xfrm>
              <a:off x="9219136" y="2469200"/>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70">
              <a:extLst>
                <a:ext uri="{FF2B5EF4-FFF2-40B4-BE49-F238E27FC236}">
                  <a16:creationId xmlns:a16="http://schemas.microsoft.com/office/drawing/2014/main" id="{A6C594EA-66A5-218B-C06F-6BCD52D13F62}"/>
                </a:ext>
              </a:extLst>
            </p:cNvPr>
            <p:cNvSpPr/>
            <p:nvPr/>
          </p:nvSpPr>
          <p:spPr>
            <a:xfrm>
              <a:off x="9219136" y="2470461"/>
              <a:ext cx="12646" cy="557"/>
            </a:xfrm>
            <a:custGeom>
              <a:avLst/>
              <a:gdLst>
                <a:gd name="f0" fmla="val 10800000"/>
                <a:gd name="f1" fmla="val 5400000"/>
                <a:gd name="f2" fmla="val 180"/>
                <a:gd name="f3" fmla="val w"/>
                <a:gd name="f4" fmla="val h"/>
                <a:gd name="f5" fmla="val 0"/>
                <a:gd name="f6" fmla="val 12646"/>
                <a:gd name="f7" fmla="val 562"/>
                <a:gd name="f8" fmla="val 1265"/>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0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562">
                  <a:moveTo>
                    <a:pt x="f5" y="f5"/>
                  </a:moveTo>
                  <a:cubicBezTo>
                    <a:pt x="f5" y="f5"/>
                    <a:pt x="f5" y="f5"/>
                    <a:pt x="f5" y="f5"/>
                  </a:cubicBezTo>
                  <a:lnTo>
                    <a:pt x="f5" y="f5"/>
                  </a:lnTo>
                  <a:cubicBezTo>
                    <a:pt x="f5" y="f8"/>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71">
              <a:extLst>
                <a:ext uri="{FF2B5EF4-FFF2-40B4-BE49-F238E27FC236}">
                  <a16:creationId xmlns:a16="http://schemas.microsoft.com/office/drawing/2014/main" id="{28ADF60A-0D47-C3AF-8F4A-ADB2EDB2703E}"/>
                </a:ext>
              </a:extLst>
            </p:cNvPr>
            <p:cNvSpPr/>
            <p:nvPr/>
          </p:nvSpPr>
          <p:spPr>
            <a:xfrm>
              <a:off x="9221669" y="246666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72">
              <a:extLst>
                <a:ext uri="{FF2B5EF4-FFF2-40B4-BE49-F238E27FC236}">
                  <a16:creationId xmlns:a16="http://schemas.microsoft.com/office/drawing/2014/main" id="{AB4BB5C2-4AC1-60E6-14E7-0F99400A7E17}"/>
                </a:ext>
              </a:extLst>
            </p:cNvPr>
            <p:cNvSpPr/>
            <p:nvPr/>
          </p:nvSpPr>
          <p:spPr>
            <a:xfrm>
              <a:off x="9220398" y="246792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73">
              <a:extLst>
                <a:ext uri="{FF2B5EF4-FFF2-40B4-BE49-F238E27FC236}">
                  <a16:creationId xmlns:a16="http://schemas.microsoft.com/office/drawing/2014/main" id="{3C6FC482-41BB-4787-AA08-4E2F29891AEC}"/>
                </a:ext>
              </a:extLst>
            </p:cNvPr>
            <p:cNvSpPr/>
            <p:nvPr/>
          </p:nvSpPr>
          <p:spPr>
            <a:xfrm>
              <a:off x="9230520" y="2470461"/>
              <a:ext cx="238256" cy="111282"/>
            </a:xfrm>
            <a:custGeom>
              <a:avLst/>
              <a:gdLst>
                <a:gd name="f0" fmla="val 10800000"/>
                <a:gd name="f1" fmla="val 5400000"/>
                <a:gd name="f2" fmla="val 180"/>
                <a:gd name="f3" fmla="val w"/>
                <a:gd name="f4" fmla="val h"/>
                <a:gd name="f5" fmla="val 0"/>
                <a:gd name="f6" fmla="val 238252"/>
                <a:gd name="f7" fmla="val 111280"/>
                <a:gd name="f8" fmla="val 232698"/>
                <a:gd name="f9" fmla="val 111281"/>
                <a:gd name="f10" fmla="val 235227"/>
                <a:gd name="f11" fmla="val 236492"/>
                <a:gd name="f12" fmla="val 237756"/>
                <a:gd name="f13" fmla="val 110017"/>
                <a:gd name="f14" fmla="val 108752"/>
                <a:gd name="f15" fmla="val 239021"/>
                <a:gd name="f16" fmla="val 106223"/>
                <a:gd name="f17" fmla="val 103694"/>
                <a:gd name="f18" fmla="val 102429"/>
                <a:gd name="f19" fmla="val 233962"/>
                <a:gd name="f20" fmla="val 101164"/>
                <a:gd name="f21" fmla="val 6323"/>
                <a:gd name="f22" fmla="val 2529"/>
                <a:gd name="f23" fmla="val 1265"/>
                <a:gd name="f24" fmla="val 7587"/>
                <a:gd name="f25" fmla="val 231433"/>
                <a:gd name="f26" fmla="+- 0 0 -90"/>
                <a:gd name="f27" fmla="*/ f3 1 238252"/>
                <a:gd name="f28" fmla="*/ f4 1 111280"/>
                <a:gd name="f29" fmla="val f5"/>
                <a:gd name="f30" fmla="val f6"/>
                <a:gd name="f31" fmla="val f7"/>
                <a:gd name="f32" fmla="*/ f26 f0 1"/>
                <a:gd name="f33" fmla="+- f31 0 f29"/>
                <a:gd name="f34" fmla="+- f30 0 f29"/>
                <a:gd name="f35" fmla="*/ f32 1 f2"/>
                <a:gd name="f36" fmla="*/ f34 1 238252"/>
                <a:gd name="f37" fmla="*/ f33 1 111280"/>
                <a:gd name="f38" fmla="*/ 232698 f34 1"/>
                <a:gd name="f39" fmla="*/ 111281 f33 1"/>
                <a:gd name="f40" fmla="*/ 235227 f34 1"/>
                <a:gd name="f41" fmla="*/ 237756 f34 1"/>
                <a:gd name="f42" fmla="*/ 108752 f33 1"/>
                <a:gd name="f43" fmla="*/ 102429 f33 1"/>
                <a:gd name="f44" fmla="*/ 233962 f34 1"/>
                <a:gd name="f45" fmla="*/ 101164 f33 1"/>
                <a:gd name="f46" fmla="*/ 6323 f34 1"/>
                <a:gd name="f47" fmla="*/ 0 f33 1"/>
                <a:gd name="f48" fmla="*/ 0 f34 1"/>
                <a:gd name="f49" fmla="*/ 2529 f33 1"/>
                <a:gd name="f50" fmla="*/ 1265 f34 1"/>
                <a:gd name="f51" fmla="*/ 7587 f33 1"/>
                <a:gd name="f52" fmla="*/ 231433 f34 1"/>
                <a:gd name="f53" fmla="*/ 110017 f33 1"/>
                <a:gd name="f54" fmla="+- f35 0 f1"/>
                <a:gd name="f55" fmla="*/ f38 1 238252"/>
                <a:gd name="f56" fmla="*/ f39 1 111280"/>
                <a:gd name="f57" fmla="*/ f40 1 238252"/>
                <a:gd name="f58" fmla="*/ f41 1 238252"/>
                <a:gd name="f59" fmla="*/ f42 1 111280"/>
                <a:gd name="f60" fmla="*/ f43 1 111280"/>
                <a:gd name="f61" fmla="*/ f44 1 238252"/>
                <a:gd name="f62" fmla="*/ f45 1 111280"/>
                <a:gd name="f63" fmla="*/ f46 1 238252"/>
                <a:gd name="f64" fmla="*/ f47 1 111280"/>
                <a:gd name="f65" fmla="*/ f48 1 238252"/>
                <a:gd name="f66" fmla="*/ f49 1 111280"/>
                <a:gd name="f67" fmla="*/ f50 1 238252"/>
                <a:gd name="f68" fmla="*/ f51 1 111280"/>
                <a:gd name="f69" fmla="*/ f52 1 238252"/>
                <a:gd name="f70" fmla="*/ f53 1 111280"/>
                <a:gd name="f71" fmla="*/ f29 1 f36"/>
                <a:gd name="f72" fmla="*/ f30 1 f36"/>
                <a:gd name="f73" fmla="*/ f29 1 f37"/>
                <a:gd name="f74" fmla="*/ f31 1 f37"/>
                <a:gd name="f75" fmla="*/ f55 1 f36"/>
                <a:gd name="f76" fmla="*/ f56 1 f37"/>
                <a:gd name="f77" fmla="*/ f57 1 f36"/>
                <a:gd name="f78" fmla="*/ f58 1 f36"/>
                <a:gd name="f79" fmla="*/ f59 1 f37"/>
                <a:gd name="f80" fmla="*/ f60 1 f37"/>
                <a:gd name="f81" fmla="*/ f61 1 f36"/>
                <a:gd name="f82" fmla="*/ f62 1 f37"/>
                <a:gd name="f83" fmla="*/ f63 1 f36"/>
                <a:gd name="f84" fmla="*/ f64 1 f37"/>
                <a:gd name="f85" fmla="*/ f65 1 f36"/>
                <a:gd name="f86" fmla="*/ f66 1 f37"/>
                <a:gd name="f87" fmla="*/ f67 1 f36"/>
                <a:gd name="f88" fmla="*/ f68 1 f37"/>
                <a:gd name="f89" fmla="*/ f69 1 f36"/>
                <a:gd name="f90" fmla="*/ f70 1 f37"/>
                <a:gd name="f91" fmla="*/ f71 f27 1"/>
                <a:gd name="f92" fmla="*/ f72 f27 1"/>
                <a:gd name="f93" fmla="*/ f74 f28 1"/>
                <a:gd name="f94" fmla="*/ f73 f28 1"/>
                <a:gd name="f95" fmla="*/ f75 f27 1"/>
                <a:gd name="f96" fmla="*/ f76 f28 1"/>
                <a:gd name="f97" fmla="*/ f77 f27 1"/>
                <a:gd name="f98" fmla="*/ f78 f27 1"/>
                <a:gd name="f99" fmla="*/ f79 f28 1"/>
                <a:gd name="f100" fmla="*/ f80 f28 1"/>
                <a:gd name="f101" fmla="*/ f81 f27 1"/>
                <a:gd name="f102" fmla="*/ f82 f28 1"/>
                <a:gd name="f103" fmla="*/ f83 f27 1"/>
                <a:gd name="f104" fmla="*/ f84 f28 1"/>
                <a:gd name="f105" fmla="*/ f85 f27 1"/>
                <a:gd name="f106" fmla="*/ f86 f28 1"/>
                <a:gd name="f107" fmla="*/ f87 f27 1"/>
                <a:gd name="f108" fmla="*/ f88 f28 1"/>
                <a:gd name="f109" fmla="*/ f89 f27 1"/>
                <a:gd name="f110" fmla="*/ f90 f28 1"/>
              </a:gdLst>
              <a:ahLst/>
              <a:cxnLst>
                <a:cxn ang="3cd4">
                  <a:pos x="hc" y="t"/>
                </a:cxn>
                <a:cxn ang="0">
                  <a:pos x="r" y="vc"/>
                </a:cxn>
                <a:cxn ang="cd4">
                  <a:pos x="hc" y="b"/>
                </a:cxn>
                <a:cxn ang="cd2">
                  <a:pos x="l" y="vc"/>
                </a:cxn>
                <a:cxn ang="f54">
                  <a:pos x="f95" y="f96"/>
                </a:cxn>
                <a:cxn ang="f54">
                  <a:pos x="f95" y="f96"/>
                </a:cxn>
                <a:cxn ang="f54">
                  <a:pos x="f95" y="f96"/>
                </a:cxn>
                <a:cxn ang="f54">
                  <a:pos x="f97" y="f96"/>
                </a:cxn>
                <a:cxn ang="f54">
                  <a:pos x="f97" y="f96"/>
                </a:cxn>
                <a:cxn ang="f54">
                  <a:pos x="f97" y="f96"/>
                </a:cxn>
                <a:cxn ang="f54">
                  <a:pos x="f98" y="f99"/>
                </a:cxn>
                <a:cxn ang="f54">
                  <a:pos x="f97" y="f100"/>
                </a:cxn>
                <a:cxn ang="f54">
                  <a:pos x="f97" y="f100"/>
                </a:cxn>
                <a:cxn ang="f54">
                  <a:pos x="f101" y="f102"/>
                </a:cxn>
                <a:cxn ang="f54">
                  <a:pos x="f103" y="f104"/>
                </a:cxn>
                <a:cxn ang="f54">
                  <a:pos x="f105" y="f106"/>
                </a:cxn>
                <a:cxn ang="f54">
                  <a:pos x="f107" y="f108"/>
                </a:cxn>
                <a:cxn ang="f54">
                  <a:pos x="f109" y="f110"/>
                </a:cxn>
                <a:cxn ang="f54">
                  <a:pos x="f95" y="f96"/>
                </a:cxn>
              </a:cxnLst>
              <a:rect l="f91" t="f94" r="f92" b="f93"/>
              <a:pathLst>
                <a:path w="238252" h="111280">
                  <a:moveTo>
                    <a:pt x="f8" y="f9"/>
                  </a:moveTo>
                  <a:lnTo>
                    <a:pt x="f8" y="f9"/>
                  </a:lnTo>
                  <a:lnTo>
                    <a:pt x="f8" y="f9"/>
                  </a:lnTo>
                  <a:lnTo>
                    <a:pt x="f10" y="f9"/>
                  </a:lnTo>
                  <a:lnTo>
                    <a:pt x="f10" y="f9"/>
                  </a:lnTo>
                  <a:lnTo>
                    <a:pt x="f10" y="f9"/>
                  </a:lnTo>
                  <a:cubicBezTo>
                    <a:pt x="f11" y="f9"/>
                    <a:pt x="f12" y="f13"/>
                    <a:pt x="f12" y="f14"/>
                  </a:cubicBezTo>
                  <a:cubicBezTo>
                    <a:pt x="f15" y="f16"/>
                    <a:pt x="f12" y="f17"/>
                    <a:pt x="f10" y="f18"/>
                  </a:cubicBezTo>
                  <a:cubicBezTo>
                    <a:pt x="f10" y="f18"/>
                    <a:pt x="f10" y="f18"/>
                    <a:pt x="f10" y="f18"/>
                  </a:cubicBezTo>
                  <a:lnTo>
                    <a:pt x="f19" y="f20"/>
                  </a:lnTo>
                  <a:lnTo>
                    <a:pt x="f21" y="f5"/>
                  </a:lnTo>
                  <a:lnTo>
                    <a:pt x="f5" y="f22"/>
                  </a:lnTo>
                  <a:lnTo>
                    <a:pt x="f23" y="f24"/>
                  </a:lnTo>
                  <a:lnTo>
                    <a:pt x="f25"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74">
              <a:extLst>
                <a:ext uri="{FF2B5EF4-FFF2-40B4-BE49-F238E27FC236}">
                  <a16:creationId xmlns:a16="http://schemas.microsoft.com/office/drawing/2014/main" id="{8CF4D67F-473D-1AF8-6A35-EC4643B1C61C}"/>
                </a:ext>
              </a:extLst>
            </p:cNvPr>
            <p:cNvSpPr/>
            <p:nvPr/>
          </p:nvSpPr>
          <p:spPr>
            <a:xfrm>
              <a:off x="11587843" y="4927491"/>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75">
              <a:extLst>
                <a:ext uri="{FF2B5EF4-FFF2-40B4-BE49-F238E27FC236}">
                  <a16:creationId xmlns:a16="http://schemas.microsoft.com/office/drawing/2014/main" id="{952DBB91-32E3-E16D-303E-AEF29C6B2BA7}"/>
                </a:ext>
              </a:extLst>
            </p:cNvPr>
            <p:cNvSpPr/>
            <p:nvPr/>
          </p:nvSpPr>
          <p:spPr>
            <a:xfrm>
              <a:off x="11590376" y="4930024"/>
              <a:ext cx="25292" cy="17702"/>
            </a:xfrm>
            <a:custGeom>
              <a:avLst/>
              <a:gdLst>
                <a:gd name="f0" fmla="val 10800000"/>
                <a:gd name="f1" fmla="val 5400000"/>
                <a:gd name="f2" fmla="val 180"/>
                <a:gd name="f3" fmla="val w"/>
                <a:gd name="f4" fmla="val h"/>
                <a:gd name="f5" fmla="val 0"/>
                <a:gd name="f6" fmla="val 25293"/>
                <a:gd name="f7" fmla="val 17703"/>
                <a:gd name="f8" fmla="val 10117"/>
                <a:gd name="f9" fmla="val 1265"/>
                <a:gd name="f10" fmla="val 5059"/>
                <a:gd name="f11" fmla="val 3794"/>
                <a:gd name="f12" fmla="val 5058"/>
                <a:gd name="f13" fmla="val 17704"/>
                <a:gd name="f14" fmla="val 15175"/>
                <a:gd name="f15" fmla="val 24028"/>
                <a:gd name="f16" fmla="val 8852"/>
                <a:gd name="f17" fmla="val 6323"/>
                <a:gd name="f18" fmla="val 12647"/>
                <a:gd name="f19" fmla="+- 0 0 -90"/>
                <a:gd name="f20" fmla="*/ f3 1 25293"/>
                <a:gd name="f21" fmla="*/ f4 1 17703"/>
                <a:gd name="f22" fmla="val f5"/>
                <a:gd name="f23" fmla="val f6"/>
                <a:gd name="f24" fmla="val f7"/>
                <a:gd name="f25" fmla="*/ f19 f0 1"/>
                <a:gd name="f26" fmla="+- f24 0 f22"/>
                <a:gd name="f27" fmla="+- f23 0 f22"/>
                <a:gd name="f28" fmla="*/ f25 1 f2"/>
                <a:gd name="f29" fmla="*/ f27 1 25293"/>
                <a:gd name="f30" fmla="*/ f26 1 17703"/>
                <a:gd name="f31" fmla="*/ 10117 f27 1"/>
                <a:gd name="f32" fmla="*/ 1265 f26 1"/>
                <a:gd name="f33" fmla="*/ 5059 f27 1"/>
                <a:gd name="f34" fmla="*/ 3794 f26 1"/>
                <a:gd name="f35" fmla="*/ 0 f27 1"/>
                <a:gd name="f36" fmla="*/ 25293 f27 1"/>
                <a:gd name="f37" fmla="*/ 17704 f26 1"/>
                <a:gd name="f38" fmla="*/ 15175 f26 1"/>
                <a:gd name="f39" fmla="*/ 24028 f27 1"/>
                <a:gd name="f40" fmla="*/ 8852 f26 1"/>
                <a:gd name="f41" fmla="*/ 6323 f26 1"/>
                <a:gd name="f42" fmla="*/ 12647 f27 1"/>
                <a:gd name="f43" fmla="*/ 0 f26 1"/>
                <a:gd name="f44" fmla="+- f28 0 f1"/>
                <a:gd name="f45" fmla="*/ f31 1 25293"/>
                <a:gd name="f46" fmla="*/ f32 1 17703"/>
                <a:gd name="f47" fmla="*/ f33 1 25293"/>
                <a:gd name="f48" fmla="*/ f34 1 17703"/>
                <a:gd name="f49" fmla="*/ f35 1 25293"/>
                <a:gd name="f50" fmla="*/ f36 1 25293"/>
                <a:gd name="f51" fmla="*/ f37 1 17703"/>
                <a:gd name="f52" fmla="*/ f38 1 17703"/>
                <a:gd name="f53" fmla="*/ f39 1 25293"/>
                <a:gd name="f54" fmla="*/ f40 1 17703"/>
                <a:gd name="f55" fmla="*/ f41 1 17703"/>
                <a:gd name="f56" fmla="*/ f42 1 25293"/>
                <a:gd name="f57" fmla="*/ f43 1 17703"/>
                <a:gd name="f58" fmla="*/ f22 1 f29"/>
                <a:gd name="f59" fmla="*/ f23 1 f29"/>
                <a:gd name="f60" fmla="*/ f22 1 f30"/>
                <a:gd name="f61" fmla="*/ f24 1 f30"/>
                <a:gd name="f62" fmla="*/ f45 1 f29"/>
                <a:gd name="f63" fmla="*/ f46 1 f30"/>
                <a:gd name="f64" fmla="*/ f47 1 f29"/>
                <a:gd name="f65" fmla="*/ f48 1 f30"/>
                <a:gd name="f66" fmla="*/ f49 1 f29"/>
                <a:gd name="f67" fmla="*/ f50 1 f29"/>
                <a:gd name="f68" fmla="*/ f51 1 f30"/>
                <a:gd name="f69" fmla="*/ f52 1 f30"/>
                <a:gd name="f70" fmla="*/ f53 1 f29"/>
                <a:gd name="f71" fmla="*/ f54 1 f30"/>
                <a:gd name="f72" fmla="*/ f55 1 f30"/>
                <a:gd name="f73" fmla="*/ f56 1 f29"/>
                <a:gd name="f74" fmla="*/ f57 1 f30"/>
                <a:gd name="f75" fmla="*/ f58 f20 1"/>
                <a:gd name="f76" fmla="*/ f59 f20 1"/>
                <a:gd name="f77" fmla="*/ f61 f21 1"/>
                <a:gd name="f78" fmla="*/ f60 f21 1"/>
                <a:gd name="f79" fmla="*/ f62 f20 1"/>
                <a:gd name="f80" fmla="*/ f63 f21 1"/>
                <a:gd name="f81" fmla="*/ f64 f20 1"/>
                <a:gd name="f82" fmla="*/ f65 f21 1"/>
                <a:gd name="f83" fmla="*/ f66 f20 1"/>
                <a:gd name="f84" fmla="*/ f67 f20 1"/>
                <a:gd name="f85" fmla="*/ f68 f21 1"/>
                <a:gd name="f86" fmla="*/ f69 f21 1"/>
                <a:gd name="f87" fmla="*/ f70 f20 1"/>
                <a:gd name="f88" fmla="*/ f71 f21 1"/>
                <a:gd name="f89" fmla="*/ f72 f21 1"/>
                <a:gd name="f90" fmla="*/ f73 f20 1"/>
                <a:gd name="f91" fmla="*/ f74 f21 1"/>
              </a:gdLst>
              <a:ahLst/>
              <a:cxnLst>
                <a:cxn ang="3cd4">
                  <a:pos x="hc" y="t"/>
                </a:cxn>
                <a:cxn ang="0">
                  <a:pos x="r" y="vc"/>
                </a:cxn>
                <a:cxn ang="cd4">
                  <a:pos x="hc" y="b"/>
                </a:cxn>
                <a:cxn ang="cd2">
                  <a:pos x="l" y="vc"/>
                </a:cxn>
                <a:cxn ang="f44">
                  <a:pos x="f79" y="f80"/>
                </a:cxn>
                <a:cxn ang="f44">
                  <a:pos x="f79" y="f80"/>
                </a:cxn>
                <a:cxn ang="f44">
                  <a:pos x="f81" y="f82"/>
                </a:cxn>
                <a:cxn ang="f44">
                  <a:pos x="f83" y="f82"/>
                </a:cxn>
                <a:cxn ang="f44">
                  <a:pos x="f83" y="f82"/>
                </a:cxn>
                <a:cxn ang="f44">
                  <a:pos x="f84" y="f85"/>
                </a:cxn>
                <a:cxn ang="f44">
                  <a:pos x="f84" y="f86"/>
                </a:cxn>
                <a:cxn ang="f44">
                  <a:pos x="f87" y="f88"/>
                </a:cxn>
                <a:cxn ang="f44">
                  <a:pos x="f87" y="f88"/>
                </a:cxn>
                <a:cxn ang="f44">
                  <a:pos x="f87" y="f89"/>
                </a:cxn>
                <a:cxn ang="f44">
                  <a:pos x="f90" y="f91"/>
                </a:cxn>
                <a:cxn ang="f44">
                  <a:pos x="f79" y="f80"/>
                </a:cxn>
              </a:cxnLst>
              <a:rect l="f75" t="f78" r="f76" b="f77"/>
              <a:pathLst>
                <a:path w="25293" h="17703">
                  <a:moveTo>
                    <a:pt x="f8" y="f9"/>
                  </a:moveTo>
                  <a:lnTo>
                    <a:pt x="f8" y="f9"/>
                  </a:lnTo>
                  <a:lnTo>
                    <a:pt x="f10" y="f11"/>
                  </a:lnTo>
                  <a:cubicBezTo>
                    <a:pt x="f11" y="f12"/>
                    <a:pt x="f9" y="f12"/>
                    <a:pt x="f5" y="f11"/>
                  </a:cubicBezTo>
                  <a:lnTo>
                    <a:pt x="f5" y="f11"/>
                  </a:lnTo>
                  <a:lnTo>
                    <a:pt x="f6" y="f13"/>
                  </a:lnTo>
                  <a:lnTo>
                    <a:pt x="f6" y="f14"/>
                  </a:lnTo>
                  <a:lnTo>
                    <a:pt x="f15" y="f16"/>
                  </a:lnTo>
                  <a:lnTo>
                    <a:pt x="f15" y="f16"/>
                  </a:lnTo>
                  <a:lnTo>
                    <a:pt x="f15" y="f17"/>
                  </a:lnTo>
                  <a:lnTo>
                    <a:pt x="f18"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76">
              <a:extLst>
                <a:ext uri="{FF2B5EF4-FFF2-40B4-BE49-F238E27FC236}">
                  <a16:creationId xmlns:a16="http://schemas.microsoft.com/office/drawing/2014/main" id="{C03D97CC-0F1E-44E2-012A-5A824A4CDBF8}"/>
                </a:ext>
              </a:extLst>
            </p:cNvPr>
            <p:cNvSpPr/>
            <p:nvPr/>
          </p:nvSpPr>
          <p:spPr>
            <a:xfrm>
              <a:off x="11553700" y="4902198"/>
              <a:ext cx="42995" cy="24030"/>
            </a:xfrm>
            <a:custGeom>
              <a:avLst/>
              <a:gdLst>
                <a:gd name="f0" fmla="val 10800000"/>
                <a:gd name="f1" fmla="val 5400000"/>
                <a:gd name="f2" fmla="val 180"/>
                <a:gd name="f3" fmla="val w"/>
                <a:gd name="f4" fmla="val h"/>
                <a:gd name="f5" fmla="val 0"/>
                <a:gd name="f6" fmla="val 42998"/>
                <a:gd name="f7" fmla="val 24026"/>
                <a:gd name="f8" fmla="val 2529"/>
                <a:gd name="f9" fmla="val 7587"/>
                <a:gd name="f10" fmla="val 5059"/>
                <a:gd name="f11" fmla="val 8852"/>
                <a:gd name="f12" fmla="val 34146"/>
                <a:gd name="f13" fmla="val 35410"/>
                <a:gd name="f14" fmla="val 22762"/>
                <a:gd name="f15" fmla="val 40469"/>
                <a:gd name="f16" fmla="val 20233"/>
                <a:gd name="f17" fmla="val 18968"/>
                <a:gd name="f18" fmla="val 10117"/>
                <a:gd name="f19" fmla="val 1264"/>
                <a:gd name="f20" fmla="val 8853"/>
                <a:gd name="f21" fmla="val 7588"/>
                <a:gd name="f22" fmla="val 3794"/>
                <a:gd name="f23" fmla="val 1265"/>
                <a:gd name="f24" fmla="val 6323"/>
                <a:gd name="f25" fmla="+- 0 0 -90"/>
                <a:gd name="f26" fmla="*/ f3 1 42998"/>
                <a:gd name="f27" fmla="*/ f4 1 24026"/>
                <a:gd name="f28" fmla="val f5"/>
                <a:gd name="f29" fmla="val f6"/>
                <a:gd name="f30" fmla="val f7"/>
                <a:gd name="f31" fmla="*/ f25 f0 1"/>
                <a:gd name="f32" fmla="+- f30 0 f28"/>
                <a:gd name="f33" fmla="+- f29 0 f28"/>
                <a:gd name="f34" fmla="*/ f31 1 f2"/>
                <a:gd name="f35" fmla="*/ f33 1 42998"/>
                <a:gd name="f36" fmla="*/ f32 1 24026"/>
                <a:gd name="f37" fmla="*/ 2529 f33 1"/>
                <a:gd name="f38" fmla="*/ 7587 f32 1"/>
                <a:gd name="f39" fmla="*/ 5059 f33 1"/>
                <a:gd name="f40" fmla="*/ 8852 f32 1"/>
                <a:gd name="f41" fmla="*/ 34146 f33 1"/>
                <a:gd name="f42" fmla="*/ 24026 f32 1"/>
                <a:gd name="f43" fmla="*/ 35410 f33 1"/>
                <a:gd name="f44" fmla="*/ 22762 f32 1"/>
                <a:gd name="f45" fmla="*/ 40469 f33 1"/>
                <a:gd name="f46" fmla="*/ 20233 f32 1"/>
                <a:gd name="f47" fmla="*/ 42998 f33 1"/>
                <a:gd name="f48" fmla="*/ 18968 f32 1"/>
                <a:gd name="f49" fmla="*/ 10117 f33 1"/>
                <a:gd name="f50" fmla="*/ 1264 f32 1"/>
                <a:gd name="f51" fmla="*/ 8853 f33 1"/>
                <a:gd name="f52" fmla="*/ 0 f32 1"/>
                <a:gd name="f53" fmla="*/ 3794 f32 1"/>
                <a:gd name="f54" fmla="*/ 0 f33 1"/>
                <a:gd name="f55" fmla="*/ 2529 f32 1"/>
                <a:gd name="f56" fmla="+- f34 0 f1"/>
                <a:gd name="f57" fmla="*/ f37 1 42998"/>
                <a:gd name="f58" fmla="*/ f38 1 24026"/>
                <a:gd name="f59" fmla="*/ f39 1 42998"/>
                <a:gd name="f60" fmla="*/ f40 1 24026"/>
                <a:gd name="f61" fmla="*/ f41 1 42998"/>
                <a:gd name="f62" fmla="*/ f42 1 24026"/>
                <a:gd name="f63" fmla="*/ f43 1 42998"/>
                <a:gd name="f64" fmla="*/ f44 1 24026"/>
                <a:gd name="f65" fmla="*/ f45 1 42998"/>
                <a:gd name="f66" fmla="*/ f46 1 24026"/>
                <a:gd name="f67" fmla="*/ f47 1 42998"/>
                <a:gd name="f68" fmla="*/ f48 1 24026"/>
                <a:gd name="f69" fmla="*/ f49 1 42998"/>
                <a:gd name="f70" fmla="*/ f50 1 24026"/>
                <a:gd name="f71" fmla="*/ f51 1 42998"/>
                <a:gd name="f72" fmla="*/ f52 1 24026"/>
                <a:gd name="f73" fmla="*/ f53 1 24026"/>
                <a:gd name="f74" fmla="*/ f54 1 42998"/>
                <a:gd name="f75" fmla="*/ f55 1 24026"/>
                <a:gd name="f76" fmla="*/ f28 1 f35"/>
                <a:gd name="f77" fmla="*/ f29 1 f35"/>
                <a:gd name="f78" fmla="*/ f28 1 f36"/>
                <a:gd name="f79" fmla="*/ f30 1 f36"/>
                <a:gd name="f80" fmla="*/ f57 1 f35"/>
                <a:gd name="f81" fmla="*/ f58 1 f36"/>
                <a:gd name="f82" fmla="*/ f59 1 f35"/>
                <a:gd name="f83" fmla="*/ f60 1 f36"/>
                <a:gd name="f84" fmla="*/ f61 1 f35"/>
                <a:gd name="f85" fmla="*/ f62 1 f36"/>
                <a:gd name="f86" fmla="*/ f63 1 f35"/>
                <a:gd name="f87" fmla="*/ f64 1 f36"/>
                <a:gd name="f88" fmla="*/ f65 1 f35"/>
                <a:gd name="f89" fmla="*/ f66 1 f36"/>
                <a:gd name="f90" fmla="*/ f67 1 f35"/>
                <a:gd name="f91" fmla="*/ f68 1 f36"/>
                <a:gd name="f92" fmla="*/ f69 1 f35"/>
                <a:gd name="f93" fmla="*/ f70 1 f36"/>
                <a:gd name="f94" fmla="*/ f71 1 f35"/>
                <a:gd name="f95" fmla="*/ f72 1 f36"/>
                <a:gd name="f96" fmla="*/ f73 1 f36"/>
                <a:gd name="f97" fmla="*/ f74 1 f35"/>
                <a:gd name="f98" fmla="*/ f75 1 f36"/>
                <a:gd name="f99" fmla="*/ f76 f26 1"/>
                <a:gd name="f100" fmla="*/ f77 f26 1"/>
                <a:gd name="f101" fmla="*/ f79 f27 1"/>
                <a:gd name="f102" fmla="*/ f78 f27 1"/>
                <a:gd name="f103" fmla="*/ f80 f26 1"/>
                <a:gd name="f104" fmla="*/ f81 f27 1"/>
                <a:gd name="f105" fmla="*/ f82 f26 1"/>
                <a:gd name="f106" fmla="*/ f83 f27 1"/>
                <a:gd name="f107" fmla="*/ f84 f26 1"/>
                <a:gd name="f108" fmla="*/ f85 f27 1"/>
                <a:gd name="f109" fmla="*/ f86 f26 1"/>
                <a:gd name="f110" fmla="*/ f87 f27 1"/>
                <a:gd name="f111" fmla="*/ f88 f26 1"/>
                <a:gd name="f112" fmla="*/ f89 f27 1"/>
                <a:gd name="f113" fmla="*/ f90 f26 1"/>
                <a:gd name="f114" fmla="*/ f91 f27 1"/>
                <a:gd name="f115" fmla="*/ f92 f26 1"/>
                <a:gd name="f116" fmla="*/ f93 f27 1"/>
                <a:gd name="f117" fmla="*/ f94 f26 1"/>
                <a:gd name="f118" fmla="*/ f95 f27 1"/>
                <a:gd name="f119" fmla="*/ f96 f27 1"/>
                <a:gd name="f120" fmla="*/ f97 f26 1"/>
                <a:gd name="f121" fmla="*/ f98 f27 1"/>
              </a:gdLst>
              <a:ahLst/>
              <a:cxnLst>
                <a:cxn ang="3cd4">
                  <a:pos x="hc" y="t"/>
                </a:cxn>
                <a:cxn ang="0">
                  <a:pos x="r" y="vc"/>
                </a:cxn>
                <a:cxn ang="cd4">
                  <a:pos x="hc" y="b"/>
                </a:cxn>
                <a:cxn ang="cd2">
                  <a:pos x="l" y="vc"/>
                </a:cxn>
                <a:cxn ang="f56">
                  <a:pos x="f103" y="f104"/>
                </a:cxn>
                <a:cxn ang="f56">
                  <a:pos x="f103" y="f104"/>
                </a:cxn>
                <a:cxn ang="f56">
                  <a:pos x="f103" y="f104"/>
                </a:cxn>
                <a:cxn ang="f56">
                  <a:pos x="f103" y="f104"/>
                </a:cxn>
                <a:cxn ang="f56">
                  <a:pos x="f105" y="f106"/>
                </a:cxn>
                <a:cxn ang="f56">
                  <a:pos x="f107" y="f108"/>
                </a:cxn>
                <a:cxn ang="f56">
                  <a:pos x="f109" y="f110"/>
                </a:cxn>
                <a:cxn ang="f56">
                  <a:pos x="f111" y="f112"/>
                </a:cxn>
                <a:cxn ang="f56">
                  <a:pos x="f111" y="f112"/>
                </a:cxn>
                <a:cxn ang="f56">
                  <a:pos x="f113" y="f114"/>
                </a:cxn>
                <a:cxn ang="f56">
                  <a:pos x="f115" y="f116"/>
                </a:cxn>
                <a:cxn ang="f56">
                  <a:pos x="f117" y="f118"/>
                </a:cxn>
                <a:cxn ang="f56">
                  <a:pos x="f105" y="f119"/>
                </a:cxn>
                <a:cxn ang="f56">
                  <a:pos x="f120" y="f121"/>
                </a:cxn>
                <a:cxn ang="f56">
                  <a:pos x="f103" y="f104"/>
                </a:cxn>
              </a:cxnLst>
              <a:rect l="f99" t="f102" r="f100" b="f101"/>
              <a:pathLst>
                <a:path w="42998" h="24026">
                  <a:moveTo>
                    <a:pt x="f8" y="f9"/>
                  </a:moveTo>
                  <a:lnTo>
                    <a:pt x="f8" y="f9"/>
                  </a:lnTo>
                  <a:lnTo>
                    <a:pt x="f8" y="f9"/>
                  </a:lnTo>
                  <a:lnTo>
                    <a:pt x="f8" y="f9"/>
                  </a:lnTo>
                  <a:lnTo>
                    <a:pt x="f10" y="f11"/>
                  </a:lnTo>
                  <a:lnTo>
                    <a:pt x="f12" y="f7"/>
                  </a:lnTo>
                  <a:cubicBezTo>
                    <a:pt x="f12" y="f7"/>
                    <a:pt x="f13" y="f14"/>
                    <a:pt x="f13" y="f14"/>
                  </a:cubicBezTo>
                  <a:lnTo>
                    <a:pt x="f15" y="f16"/>
                  </a:lnTo>
                  <a:lnTo>
                    <a:pt x="f15" y="f16"/>
                  </a:lnTo>
                  <a:lnTo>
                    <a:pt x="f6" y="f17"/>
                  </a:lnTo>
                  <a:lnTo>
                    <a:pt x="f18" y="f19"/>
                  </a:lnTo>
                  <a:lnTo>
                    <a:pt x="f20" y="f5"/>
                  </a:lnTo>
                  <a:cubicBezTo>
                    <a:pt x="f20" y="f8"/>
                    <a:pt x="f21" y="f22"/>
                    <a:pt x="f10" y="f22"/>
                  </a:cubicBezTo>
                  <a:cubicBezTo>
                    <a:pt x="f22" y="f22"/>
                    <a:pt x="f23" y="f22"/>
                    <a:pt x="f5" y="f8"/>
                  </a:cubicBezTo>
                  <a:cubicBezTo>
                    <a:pt x="f5" y="f22"/>
                    <a:pt x="f5"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77">
              <a:extLst>
                <a:ext uri="{FF2B5EF4-FFF2-40B4-BE49-F238E27FC236}">
                  <a16:creationId xmlns:a16="http://schemas.microsoft.com/office/drawing/2014/main" id="{EAFA00D2-CE43-D9D8-D2D8-308FB32EFB94}"/>
                </a:ext>
              </a:extLst>
            </p:cNvPr>
            <p:cNvSpPr/>
            <p:nvPr/>
          </p:nvSpPr>
          <p:spPr>
            <a:xfrm>
              <a:off x="11587843" y="4922434"/>
              <a:ext cx="11384" cy="11064"/>
            </a:xfrm>
            <a:custGeom>
              <a:avLst/>
              <a:gdLst>
                <a:gd name="f0" fmla="val 10800000"/>
                <a:gd name="f1" fmla="val 5400000"/>
                <a:gd name="f2" fmla="val 180"/>
                <a:gd name="f3" fmla="val w"/>
                <a:gd name="f4" fmla="val h"/>
                <a:gd name="f5" fmla="val 0"/>
                <a:gd name="f6" fmla="val 11381"/>
                <a:gd name="f7" fmla="val 11065"/>
                <a:gd name="f8" fmla="val 6323"/>
                <a:gd name="f9" fmla="val 8852"/>
                <a:gd name="f10" fmla="val 10117"/>
                <a:gd name="f11" fmla="val 1265"/>
                <a:gd name="f12" fmla="val 2529"/>
                <a:gd name="f13" fmla="val 5059"/>
                <a:gd name="f14" fmla="val 11382"/>
                <a:gd name="f15" fmla="val 7587"/>
                <a:gd name="f16" fmla="val 8853"/>
                <a:gd name="f17" fmla="val 3794"/>
                <a:gd name="f18" fmla="val 7588"/>
                <a:gd name="f19" fmla="+- 0 0 -90"/>
                <a:gd name="f20" fmla="*/ f3 1 11381"/>
                <a:gd name="f21" fmla="*/ f4 1 11065"/>
                <a:gd name="f22" fmla="val f5"/>
                <a:gd name="f23" fmla="val f6"/>
                <a:gd name="f24" fmla="val f7"/>
                <a:gd name="f25" fmla="*/ f19 f0 1"/>
                <a:gd name="f26" fmla="+- f24 0 f22"/>
                <a:gd name="f27" fmla="+- f23 0 f22"/>
                <a:gd name="f28" fmla="*/ f25 1 f2"/>
                <a:gd name="f29" fmla="*/ f27 1 11381"/>
                <a:gd name="f30" fmla="*/ f26 1 11065"/>
                <a:gd name="f31" fmla="*/ 0 f27 1"/>
                <a:gd name="f32" fmla="*/ 6323 f26 1"/>
                <a:gd name="f33" fmla="*/ 8852 f26 1"/>
                <a:gd name="f34" fmla="*/ 10117 f26 1"/>
                <a:gd name="f35" fmla="*/ 1265 f27 1"/>
                <a:gd name="f36" fmla="*/ 6323 f27 1"/>
                <a:gd name="f37" fmla="*/ 11382 f27 1"/>
                <a:gd name="f38" fmla="*/ 7587 f26 1"/>
                <a:gd name="f39" fmla="*/ 5059 f27 1"/>
                <a:gd name="f40" fmla="*/ 7588 f27 1"/>
                <a:gd name="f41" fmla="*/ 0 f26 1"/>
                <a:gd name="f42" fmla="*/ 2529 f27 1"/>
                <a:gd name="f43" fmla="*/ 2529 f26 1"/>
                <a:gd name="f44" fmla="*/ 3794 f26 1"/>
                <a:gd name="f45" fmla="+- f28 0 f1"/>
                <a:gd name="f46" fmla="*/ f31 1 11381"/>
                <a:gd name="f47" fmla="*/ f32 1 11065"/>
                <a:gd name="f48" fmla="*/ f33 1 11065"/>
                <a:gd name="f49" fmla="*/ f34 1 11065"/>
                <a:gd name="f50" fmla="*/ f35 1 11381"/>
                <a:gd name="f51" fmla="*/ f36 1 11381"/>
                <a:gd name="f52" fmla="*/ f37 1 11381"/>
                <a:gd name="f53" fmla="*/ f38 1 11065"/>
                <a:gd name="f54" fmla="*/ f39 1 11381"/>
                <a:gd name="f55" fmla="*/ f40 1 11381"/>
                <a:gd name="f56" fmla="*/ f41 1 11065"/>
                <a:gd name="f57" fmla="*/ f42 1 11381"/>
                <a:gd name="f58" fmla="*/ f43 1 11065"/>
                <a:gd name="f59" fmla="*/ f44 1 11065"/>
                <a:gd name="f60" fmla="*/ f22 1 f29"/>
                <a:gd name="f61" fmla="*/ f23 1 f29"/>
                <a:gd name="f62" fmla="*/ f22 1 f30"/>
                <a:gd name="f63" fmla="*/ f24 1 f30"/>
                <a:gd name="f64" fmla="*/ f46 1 f29"/>
                <a:gd name="f65" fmla="*/ f47 1 f30"/>
                <a:gd name="f66" fmla="*/ f48 1 f30"/>
                <a:gd name="f67" fmla="*/ f49 1 f30"/>
                <a:gd name="f68" fmla="*/ f50 1 f29"/>
                <a:gd name="f69" fmla="*/ f51 1 f29"/>
                <a:gd name="f70" fmla="*/ f52 1 f29"/>
                <a:gd name="f71" fmla="*/ f53 1 f30"/>
                <a:gd name="f72" fmla="*/ f54 1 f29"/>
                <a:gd name="f73" fmla="*/ f55 1 f29"/>
                <a:gd name="f74" fmla="*/ f56 1 f30"/>
                <a:gd name="f75" fmla="*/ f57 1 f29"/>
                <a:gd name="f76" fmla="*/ f58 1 f30"/>
                <a:gd name="f77" fmla="*/ f59 1 f30"/>
                <a:gd name="f78" fmla="*/ f60 f20 1"/>
                <a:gd name="f79" fmla="*/ f61 f20 1"/>
                <a:gd name="f80" fmla="*/ f63 f21 1"/>
                <a:gd name="f81" fmla="*/ f62 f21 1"/>
                <a:gd name="f82" fmla="*/ f64 f20 1"/>
                <a:gd name="f83" fmla="*/ f65 f21 1"/>
                <a:gd name="f84" fmla="*/ f66 f21 1"/>
                <a:gd name="f85" fmla="*/ f67 f21 1"/>
                <a:gd name="f86" fmla="*/ f68 f20 1"/>
                <a:gd name="f87" fmla="*/ f69 f20 1"/>
                <a:gd name="f88" fmla="*/ f70 f20 1"/>
                <a:gd name="f89" fmla="*/ f71 f21 1"/>
                <a:gd name="f90" fmla="*/ f72 f20 1"/>
                <a:gd name="f91" fmla="*/ f73 f20 1"/>
                <a:gd name="f92" fmla="*/ f74 f21 1"/>
                <a:gd name="f93" fmla="*/ f75 f20 1"/>
                <a:gd name="f94" fmla="*/ f76 f21 1"/>
                <a:gd name="f95" fmla="*/ f77 f21 1"/>
              </a:gdLst>
              <a:ahLst/>
              <a:cxnLst>
                <a:cxn ang="3cd4">
                  <a:pos x="hc" y="t"/>
                </a:cxn>
                <a:cxn ang="0">
                  <a:pos x="r" y="vc"/>
                </a:cxn>
                <a:cxn ang="cd4">
                  <a:pos x="hc" y="b"/>
                </a:cxn>
                <a:cxn ang="cd2">
                  <a:pos x="l" y="vc"/>
                </a:cxn>
                <a:cxn ang="f45">
                  <a:pos x="f82" y="f83"/>
                </a:cxn>
                <a:cxn ang="f45">
                  <a:pos x="f82" y="f83"/>
                </a:cxn>
                <a:cxn ang="f45">
                  <a:pos x="f82" y="f84"/>
                </a:cxn>
                <a:cxn ang="f45">
                  <a:pos x="f82" y="f85"/>
                </a:cxn>
                <a:cxn ang="f45">
                  <a:pos x="f82" y="f85"/>
                </a:cxn>
                <a:cxn ang="f45">
                  <a:pos x="f82" y="f85"/>
                </a:cxn>
                <a:cxn ang="f45">
                  <a:pos x="f82" y="f85"/>
                </a:cxn>
                <a:cxn ang="f45">
                  <a:pos x="f86" y="f85"/>
                </a:cxn>
                <a:cxn ang="f45">
                  <a:pos x="f87" y="f85"/>
                </a:cxn>
                <a:cxn ang="f45">
                  <a:pos x="f88" y="f89"/>
                </a:cxn>
                <a:cxn ang="f45">
                  <a:pos x="f88" y="f89"/>
                </a:cxn>
                <a:cxn ang="f45">
                  <a:pos x="f90" y="f83"/>
                </a:cxn>
                <a:cxn ang="f45">
                  <a:pos x="f91" y="f92"/>
                </a:cxn>
                <a:cxn ang="f45">
                  <a:pos x="f91" y="f92"/>
                </a:cxn>
                <a:cxn ang="f45">
                  <a:pos x="f91" y="f92"/>
                </a:cxn>
                <a:cxn ang="f45">
                  <a:pos x="f93" y="f94"/>
                </a:cxn>
                <a:cxn ang="f45">
                  <a:pos x="f86" y="f95"/>
                </a:cxn>
                <a:cxn ang="f45">
                  <a:pos x="f86" y="f95"/>
                </a:cxn>
                <a:cxn ang="f45">
                  <a:pos x="f82" y="f83"/>
                </a:cxn>
              </a:cxnLst>
              <a:rect l="f78" t="f81" r="f79" b="f80"/>
              <a:pathLst>
                <a:path w="11381" h="11065">
                  <a:moveTo>
                    <a:pt x="f5" y="f8"/>
                  </a:moveTo>
                  <a:lnTo>
                    <a:pt x="f5" y="f8"/>
                  </a:lnTo>
                  <a:lnTo>
                    <a:pt x="f5" y="f9"/>
                  </a:lnTo>
                  <a:cubicBezTo>
                    <a:pt x="f5" y="f9"/>
                    <a:pt x="f5" y="f9"/>
                    <a:pt x="f5" y="f10"/>
                  </a:cubicBezTo>
                  <a:lnTo>
                    <a:pt x="f5" y="f10"/>
                  </a:lnTo>
                  <a:lnTo>
                    <a:pt x="f5" y="f10"/>
                  </a:lnTo>
                  <a:cubicBezTo>
                    <a:pt x="f5" y="f10"/>
                    <a:pt x="f5" y="f10"/>
                    <a:pt x="f5" y="f10"/>
                  </a:cubicBezTo>
                  <a:lnTo>
                    <a:pt x="f11" y="f10"/>
                  </a:lnTo>
                  <a:cubicBezTo>
                    <a:pt x="f12" y="f6"/>
                    <a:pt x="f13" y="f6"/>
                    <a:pt x="f8" y="f10"/>
                  </a:cubicBezTo>
                  <a:lnTo>
                    <a:pt x="f14" y="f15"/>
                  </a:lnTo>
                  <a:lnTo>
                    <a:pt x="f14" y="f15"/>
                  </a:lnTo>
                  <a:cubicBezTo>
                    <a:pt x="f16" y="f9"/>
                    <a:pt x="f8" y="f15"/>
                    <a:pt x="f13" y="f8"/>
                  </a:cubicBezTo>
                  <a:cubicBezTo>
                    <a:pt x="f17" y="f17"/>
                    <a:pt x="f13" y="f11"/>
                    <a:pt x="f18" y="f5"/>
                  </a:cubicBezTo>
                  <a:lnTo>
                    <a:pt x="f18" y="f5"/>
                  </a:lnTo>
                  <a:lnTo>
                    <a:pt x="f18" y="f5"/>
                  </a:lnTo>
                  <a:lnTo>
                    <a:pt x="f12" y="f12"/>
                  </a:lnTo>
                  <a:cubicBezTo>
                    <a:pt x="f12" y="f12"/>
                    <a:pt x="f11" y="f17"/>
                    <a:pt x="f11" y="f17"/>
                  </a:cubicBezTo>
                  <a:lnTo>
                    <a:pt x="f11" y="f17"/>
                  </a:lnTo>
                  <a:cubicBezTo>
                    <a:pt x="f5" y="f17"/>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78">
              <a:extLst>
                <a:ext uri="{FF2B5EF4-FFF2-40B4-BE49-F238E27FC236}">
                  <a16:creationId xmlns:a16="http://schemas.microsoft.com/office/drawing/2014/main" id="{D0CF5020-7B49-E126-0A61-8B30049BDB77}"/>
                </a:ext>
              </a:extLst>
            </p:cNvPr>
            <p:cNvSpPr/>
            <p:nvPr/>
          </p:nvSpPr>
          <p:spPr>
            <a:xfrm>
              <a:off x="12211327" y="3771689"/>
              <a:ext cx="5056" cy="6318"/>
            </a:xfrm>
            <a:custGeom>
              <a:avLst/>
              <a:gdLst>
                <a:gd name="f0" fmla="val 10800000"/>
                <a:gd name="f1" fmla="val 5400000"/>
                <a:gd name="f2" fmla="val 180"/>
                <a:gd name="f3" fmla="val w"/>
                <a:gd name="f4" fmla="val h"/>
                <a:gd name="f5" fmla="val 0"/>
                <a:gd name="f6" fmla="val 5058"/>
                <a:gd name="f7" fmla="val 6322"/>
                <a:gd name="f8" fmla="val 3794"/>
                <a:gd name="f9" fmla="val 5059"/>
                <a:gd name="f10" fmla="val 6323"/>
                <a:gd name="f11" fmla="val 2529"/>
                <a:gd name="f12" fmla="+- 0 0 -90"/>
                <a:gd name="f13" fmla="*/ f3 1 5058"/>
                <a:gd name="f14" fmla="*/ f4 1 6322"/>
                <a:gd name="f15" fmla="val f5"/>
                <a:gd name="f16" fmla="val f6"/>
                <a:gd name="f17" fmla="val f7"/>
                <a:gd name="f18" fmla="*/ f12 f0 1"/>
                <a:gd name="f19" fmla="+- f17 0 f15"/>
                <a:gd name="f20" fmla="+- f16 0 f15"/>
                <a:gd name="f21" fmla="*/ f18 1 f2"/>
                <a:gd name="f22" fmla="*/ f20 1 5058"/>
                <a:gd name="f23" fmla="*/ f19 1 6322"/>
                <a:gd name="f24" fmla="*/ 3794 f20 1"/>
                <a:gd name="f25" fmla="*/ 3794 f19 1"/>
                <a:gd name="f26" fmla="*/ 5059 f20 1"/>
                <a:gd name="f27" fmla="*/ 5059 f19 1"/>
                <a:gd name="f28" fmla="*/ 6323 f19 1"/>
                <a:gd name="f29" fmla="*/ 0 f19 1"/>
                <a:gd name="f30" fmla="*/ 0 f20 1"/>
                <a:gd name="f31" fmla="*/ 2529 f19 1"/>
                <a:gd name="f32" fmla="+- f21 0 f1"/>
                <a:gd name="f33" fmla="*/ f24 1 5058"/>
                <a:gd name="f34" fmla="*/ f25 1 6322"/>
                <a:gd name="f35" fmla="*/ f26 1 5058"/>
                <a:gd name="f36" fmla="*/ f27 1 6322"/>
                <a:gd name="f37" fmla="*/ f28 1 6322"/>
                <a:gd name="f38" fmla="*/ f29 1 6322"/>
                <a:gd name="f39" fmla="*/ f30 1 5058"/>
                <a:gd name="f40" fmla="*/ f31 1 6322"/>
                <a:gd name="f41" fmla="*/ f15 1 f22"/>
                <a:gd name="f42" fmla="*/ f16 1 f22"/>
                <a:gd name="f43" fmla="*/ f15 1 f23"/>
                <a:gd name="f44" fmla="*/ f17 1 f23"/>
                <a:gd name="f45" fmla="*/ f33 1 f22"/>
                <a:gd name="f46" fmla="*/ f34 1 f23"/>
                <a:gd name="f47" fmla="*/ f35 1 f22"/>
                <a:gd name="f48" fmla="*/ f36 1 f23"/>
                <a:gd name="f49" fmla="*/ f37 1 f23"/>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4 1"/>
                <a:gd name="f63" fmla="*/ f51 f13 1"/>
                <a:gd name="f64" fmla="*/ f52 f14 1"/>
              </a:gdLst>
              <a:ahLst/>
              <a:cxnLst>
                <a:cxn ang="3cd4">
                  <a:pos x="hc" y="t"/>
                </a:cxn>
                <a:cxn ang="0">
                  <a:pos x="r" y="vc"/>
                </a:cxn>
                <a:cxn ang="cd4">
                  <a:pos x="hc" y="b"/>
                </a:cxn>
                <a:cxn ang="cd2">
                  <a:pos x="l" y="vc"/>
                </a:cxn>
                <a:cxn ang="f32">
                  <a:pos x="f57" y="f58"/>
                </a:cxn>
                <a:cxn ang="f32">
                  <a:pos x="f57" y="f58"/>
                </a:cxn>
                <a:cxn ang="f32">
                  <a:pos x="f57" y="f58"/>
                </a:cxn>
                <a:cxn ang="f32">
                  <a:pos x="f57" y="f58"/>
                </a:cxn>
                <a:cxn ang="f32">
                  <a:pos x="f59" y="f60"/>
                </a:cxn>
                <a:cxn ang="f32">
                  <a:pos x="f59" y="f61"/>
                </a:cxn>
                <a:cxn ang="f32">
                  <a:pos x="f59" y="f61"/>
                </a:cxn>
                <a:cxn ang="f32">
                  <a:pos x="f59" y="f62"/>
                </a:cxn>
                <a:cxn ang="f32">
                  <a:pos x="f63" y="f64"/>
                </a:cxn>
                <a:cxn ang="f32">
                  <a:pos x="f57" y="f58"/>
                </a:cxn>
              </a:cxnLst>
              <a:rect l="f53" t="f56" r="f54" b="f55"/>
              <a:pathLst>
                <a:path w="5058" h="6322">
                  <a:moveTo>
                    <a:pt x="f8" y="f8"/>
                  </a:moveTo>
                  <a:lnTo>
                    <a:pt x="f8" y="f8"/>
                  </a:lnTo>
                  <a:lnTo>
                    <a:pt x="f8" y="f8"/>
                  </a:lnTo>
                  <a:lnTo>
                    <a:pt x="f8" y="f8"/>
                  </a:lnTo>
                  <a:lnTo>
                    <a:pt x="f9" y="f9"/>
                  </a:lnTo>
                  <a:lnTo>
                    <a:pt x="f9" y="f10"/>
                  </a:lnTo>
                  <a:lnTo>
                    <a:pt x="f9" y="f10"/>
                  </a:lnTo>
                  <a:lnTo>
                    <a:pt x="f9" y="f5"/>
                  </a:lnTo>
                  <a:lnTo>
                    <a:pt x="f5" y="f11"/>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79">
              <a:extLst>
                <a:ext uri="{FF2B5EF4-FFF2-40B4-BE49-F238E27FC236}">
                  <a16:creationId xmlns:a16="http://schemas.microsoft.com/office/drawing/2014/main" id="{1A186D7A-7510-A5F4-9EA0-0219A6617F89}"/>
                </a:ext>
              </a:extLst>
            </p:cNvPr>
            <p:cNvSpPr/>
            <p:nvPr/>
          </p:nvSpPr>
          <p:spPr>
            <a:xfrm>
              <a:off x="11670048" y="5284098"/>
              <a:ext cx="75876" cy="53108"/>
            </a:xfrm>
            <a:custGeom>
              <a:avLst/>
              <a:gdLst>
                <a:gd name="f0" fmla="val 10800000"/>
                <a:gd name="f1" fmla="val 5400000"/>
                <a:gd name="f2" fmla="val 180"/>
                <a:gd name="f3" fmla="val w"/>
                <a:gd name="f4" fmla="val h"/>
                <a:gd name="f5" fmla="val 0"/>
                <a:gd name="f6" fmla="val 75879"/>
                <a:gd name="f7" fmla="val 53111"/>
                <a:gd name="f8" fmla="val 73350"/>
                <a:gd name="f9" fmla="val 46789"/>
                <a:gd name="f10" fmla="val 72086"/>
                <a:gd name="f11" fmla="val 37937"/>
                <a:gd name="f12" fmla="val 3794"/>
                <a:gd name="f13" fmla="val 2529"/>
                <a:gd name="f14" fmla="val 5058"/>
                <a:gd name="f15" fmla="val 6323"/>
                <a:gd name="f16" fmla="val 7587"/>
                <a:gd name="f17" fmla="val 8852"/>
                <a:gd name="f18" fmla="val 10117"/>
                <a:gd name="f19" fmla="val 75880"/>
                <a:gd name="f20" fmla="val 53112"/>
                <a:gd name="f21" fmla="val 51847"/>
                <a:gd name="f22" fmla="+- 0 0 -90"/>
                <a:gd name="f23" fmla="*/ f3 1 75879"/>
                <a:gd name="f24" fmla="*/ f4 1 53111"/>
                <a:gd name="f25" fmla="val f5"/>
                <a:gd name="f26" fmla="val f6"/>
                <a:gd name="f27" fmla="val f7"/>
                <a:gd name="f28" fmla="*/ f22 f0 1"/>
                <a:gd name="f29" fmla="+- f27 0 f25"/>
                <a:gd name="f30" fmla="+- f26 0 f25"/>
                <a:gd name="f31" fmla="*/ f28 1 f2"/>
                <a:gd name="f32" fmla="*/ f30 1 75879"/>
                <a:gd name="f33" fmla="*/ f29 1 53111"/>
                <a:gd name="f34" fmla="*/ 73350 f30 1"/>
                <a:gd name="f35" fmla="*/ 46789 f29 1"/>
                <a:gd name="f36" fmla="*/ 72086 f30 1"/>
                <a:gd name="f37" fmla="*/ 37937 f29 1"/>
                <a:gd name="f38" fmla="*/ 3794 f30 1"/>
                <a:gd name="f39" fmla="*/ 0 f29 1"/>
                <a:gd name="f40" fmla="*/ 2529 f29 1"/>
                <a:gd name="f41" fmla="*/ 3794 f29 1"/>
                <a:gd name="f42" fmla="*/ 5058 f29 1"/>
                <a:gd name="f43" fmla="*/ 6323 f29 1"/>
                <a:gd name="f44" fmla="*/ 7587 f29 1"/>
                <a:gd name="f45" fmla="*/ 2529 f30 1"/>
                <a:gd name="f46" fmla="*/ 8852 f29 1"/>
                <a:gd name="f47" fmla="*/ 0 f30 1"/>
                <a:gd name="f48" fmla="*/ 10117 f29 1"/>
                <a:gd name="f49" fmla="*/ 75880 f30 1"/>
                <a:gd name="f50" fmla="*/ 53112 f29 1"/>
                <a:gd name="f51" fmla="*/ 51847 f29 1"/>
                <a:gd name="f52" fmla="+- f31 0 f1"/>
                <a:gd name="f53" fmla="*/ f34 1 75879"/>
                <a:gd name="f54" fmla="*/ f35 1 53111"/>
                <a:gd name="f55" fmla="*/ f36 1 75879"/>
                <a:gd name="f56" fmla="*/ f37 1 53111"/>
                <a:gd name="f57" fmla="*/ f38 1 75879"/>
                <a:gd name="f58" fmla="*/ f39 1 53111"/>
                <a:gd name="f59" fmla="*/ f40 1 53111"/>
                <a:gd name="f60" fmla="*/ f41 1 53111"/>
                <a:gd name="f61" fmla="*/ f42 1 53111"/>
                <a:gd name="f62" fmla="*/ f43 1 53111"/>
                <a:gd name="f63" fmla="*/ f44 1 53111"/>
                <a:gd name="f64" fmla="*/ f45 1 75879"/>
                <a:gd name="f65" fmla="*/ f46 1 53111"/>
                <a:gd name="f66" fmla="*/ f47 1 75879"/>
                <a:gd name="f67" fmla="*/ f48 1 53111"/>
                <a:gd name="f68" fmla="*/ f49 1 75879"/>
                <a:gd name="f69" fmla="*/ f50 1 53111"/>
                <a:gd name="f70" fmla="*/ f51 1 53111"/>
                <a:gd name="f71" fmla="*/ f25 1 f32"/>
                <a:gd name="f72" fmla="*/ f26 1 f32"/>
                <a:gd name="f73" fmla="*/ f25 1 f33"/>
                <a:gd name="f74" fmla="*/ f27 1 f33"/>
                <a:gd name="f75" fmla="*/ f53 1 f32"/>
                <a:gd name="f76" fmla="*/ f54 1 f33"/>
                <a:gd name="f77" fmla="*/ f55 1 f32"/>
                <a:gd name="f78" fmla="*/ f56 1 f33"/>
                <a:gd name="f79" fmla="*/ f57 1 f32"/>
                <a:gd name="f80" fmla="*/ f58 1 f33"/>
                <a:gd name="f81" fmla="*/ f59 1 f33"/>
                <a:gd name="f82" fmla="*/ f60 1 f33"/>
                <a:gd name="f83" fmla="*/ f61 1 f33"/>
                <a:gd name="f84" fmla="*/ f62 1 f33"/>
                <a:gd name="f85" fmla="*/ f63 1 f33"/>
                <a:gd name="f86" fmla="*/ f64 1 f32"/>
                <a:gd name="f87" fmla="*/ f65 1 f33"/>
                <a:gd name="f88" fmla="*/ f66 1 f32"/>
                <a:gd name="f89" fmla="*/ f67 1 f33"/>
                <a:gd name="f90" fmla="*/ f68 1 f32"/>
                <a:gd name="f91" fmla="*/ f69 1 f33"/>
                <a:gd name="f92" fmla="*/ f70 1 f33"/>
                <a:gd name="f93" fmla="*/ f71 f23 1"/>
                <a:gd name="f94" fmla="*/ f72 f23 1"/>
                <a:gd name="f95" fmla="*/ f74 f24 1"/>
                <a:gd name="f96" fmla="*/ f73 f24 1"/>
                <a:gd name="f97" fmla="*/ f75 f23 1"/>
                <a:gd name="f98" fmla="*/ f76 f24 1"/>
                <a:gd name="f99" fmla="*/ f77 f23 1"/>
                <a:gd name="f100" fmla="*/ f78 f24 1"/>
                <a:gd name="f101" fmla="*/ f79 f23 1"/>
                <a:gd name="f102" fmla="*/ f80 f24 1"/>
                <a:gd name="f103" fmla="*/ f81 f24 1"/>
                <a:gd name="f104" fmla="*/ f82 f24 1"/>
                <a:gd name="f105" fmla="*/ f83 f24 1"/>
                <a:gd name="f106" fmla="*/ f84 f24 1"/>
                <a:gd name="f107" fmla="*/ f85 f24 1"/>
                <a:gd name="f108" fmla="*/ f86 f23 1"/>
                <a:gd name="f109" fmla="*/ f87 f24 1"/>
                <a:gd name="f110" fmla="*/ f88 f23 1"/>
                <a:gd name="f111" fmla="*/ f89 f24 1"/>
                <a:gd name="f112" fmla="*/ f90 f23 1"/>
                <a:gd name="f113" fmla="*/ f91 f24 1"/>
                <a:gd name="f114" fmla="*/ f92 f24 1"/>
              </a:gdLst>
              <a:ahLst/>
              <a:cxnLst>
                <a:cxn ang="3cd4">
                  <a:pos x="hc" y="t"/>
                </a:cxn>
                <a:cxn ang="0">
                  <a:pos x="r" y="vc"/>
                </a:cxn>
                <a:cxn ang="cd4">
                  <a:pos x="hc" y="b"/>
                </a:cxn>
                <a:cxn ang="cd2">
                  <a:pos x="l" y="vc"/>
                </a:cxn>
                <a:cxn ang="f52">
                  <a:pos x="f97" y="f98"/>
                </a:cxn>
                <a:cxn ang="f52">
                  <a:pos x="f99" y="f100"/>
                </a:cxn>
                <a:cxn ang="f52">
                  <a:pos x="f101" y="f102"/>
                </a:cxn>
                <a:cxn ang="f52">
                  <a:pos x="f101" y="f103"/>
                </a:cxn>
                <a:cxn ang="f52">
                  <a:pos x="f101" y="f103"/>
                </a:cxn>
                <a:cxn ang="f52">
                  <a:pos x="f101" y="f104"/>
                </a:cxn>
                <a:cxn ang="f52">
                  <a:pos x="f101" y="f105"/>
                </a:cxn>
                <a:cxn ang="f52">
                  <a:pos x="f101" y="f106"/>
                </a:cxn>
                <a:cxn ang="f52">
                  <a:pos x="f101" y="f107"/>
                </a:cxn>
                <a:cxn ang="f52">
                  <a:pos x="f101" y="f107"/>
                </a:cxn>
                <a:cxn ang="f52">
                  <a:pos x="f108" y="f109"/>
                </a:cxn>
                <a:cxn ang="f52">
                  <a:pos x="f108" y="f109"/>
                </a:cxn>
                <a:cxn ang="f52">
                  <a:pos x="f110" y="f111"/>
                </a:cxn>
                <a:cxn ang="f52">
                  <a:pos x="f112" y="f113"/>
                </a:cxn>
                <a:cxn ang="f52">
                  <a:pos x="f112" y="f113"/>
                </a:cxn>
                <a:cxn ang="f52">
                  <a:pos x="f112" y="f113"/>
                </a:cxn>
                <a:cxn ang="f52">
                  <a:pos x="f112" y="f113"/>
                </a:cxn>
                <a:cxn ang="f52">
                  <a:pos x="f112" y="f113"/>
                </a:cxn>
                <a:cxn ang="f52">
                  <a:pos x="f112" y="f113"/>
                </a:cxn>
                <a:cxn ang="f52">
                  <a:pos x="f112" y="f113"/>
                </a:cxn>
                <a:cxn ang="f52">
                  <a:pos x="f112" y="f113"/>
                </a:cxn>
                <a:cxn ang="f52">
                  <a:pos x="f112" y="f114"/>
                </a:cxn>
                <a:cxn ang="f52">
                  <a:pos x="f97" y="f98"/>
                </a:cxn>
              </a:cxnLst>
              <a:rect l="f93" t="f96" r="f94" b="f95"/>
              <a:pathLst>
                <a:path w="75879" h="53111">
                  <a:moveTo>
                    <a:pt x="f8" y="f9"/>
                  </a:moveTo>
                  <a:lnTo>
                    <a:pt x="f10" y="f11"/>
                  </a:lnTo>
                  <a:lnTo>
                    <a:pt x="f12" y="f5"/>
                  </a:lnTo>
                  <a:lnTo>
                    <a:pt x="f12" y="f13"/>
                  </a:lnTo>
                  <a:lnTo>
                    <a:pt x="f12" y="f13"/>
                  </a:lnTo>
                  <a:cubicBezTo>
                    <a:pt x="f12" y="f13"/>
                    <a:pt x="f12" y="f13"/>
                    <a:pt x="f12" y="f12"/>
                  </a:cubicBezTo>
                  <a:cubicBezTo>
                    <a:pt x="f12" y="f12"/>
                    <a:pt x="f12" y="f12"/>
                    <a:pt x="f12" y="f14"/>
                  </a:cubicBezTo>
                  <a:cubicBezTo>
                    <a:pt x="f12" y="f14"/>
                    <a:pt x="f12" y="f14"/>
                    <a:pt x="f12" y="f15"/>
                  </a:cubicBezTo>
                  <a:cubicBezTo>
                    <a:pt x="f12" y="f15"/>
                    <a:pt x="f12" y="f15"/>
                    <a:pt x="f12" y="f16"/>
                  </a:cubicBezTo>
                  <a:lnTo>
                    <a:pt x="f12" y="f16"/>
                  </a:lnTo>
                  <a:lnTo>
                    <a:pt x="f13" y="f17"/>
                  </a:lnTo>
                  <a:lnTo>
                    <a:pt x="f13" y="f17"/>
                  </a:lnTo>
                  <a:lnTo>
                    <a:pt x="f5" y="f18"/>
                  </a:lnTo>
                  <a:lnTo>
                    <a:pt x="f19" y="f20"/>
                  </a:lnTo>
                  <a:lnTo>
                    <a:pt x="f19" y="f20"/>
                  </a:lnTo>
                  <a:lnTo>
                    <a:pt x="f19" y="f20"/>
                  </a:lnTo>
                  <a:lnTo>
                    <a:pt x="f19" y="f20"/>
                  </a:lnTo>
                  <a:lnTo>
                    <a:pt x="f19" y="f20"/>
                  </a:lnTo>
                  <a:lnTo>
                    <a:pt x="f19" y="f20"/>
                  </a:lnTo>
                  <a:lnTo>
                    <a:pt x="f19" y="f20"/>
                  </a:lnTo>
                  <a:lnTo>
                    <a:pt x="f19" y="f20"/>
                  </a:lnTo>
                  <a:cubicBezTo>
                    <a:pt x="f19" y="f20"/>
                    <a:pt x="f19" y="f20"/>
                    <a:pt x="f19" y="f21"/>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80">
              <a:extLst>
                <a:ext uri="{FF2B5EF4-FFF2-40B4-BE49-F238E27FC236}">
                  <a16:creationId xmlns:a16="http://schemas.microsoft.com/office/drawing/2014/main" id="{3F3011F6-A951-AED4-A391-107FC4503446}"/>
                </a:ext>
              </a:extLst>
            </p:cNvPr>
            <p:cNvSpPr/>
            <p:nvPr/>
          </p:nvSpPr>
          <p:spPr>
            <a:xfrm>
              <a:off x="11409526" y="3569360"/>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81">
              <a:extLst>
                <a:ext uri="{FF2B5EF4-FFF2-40B4-BE49-F238E27FC236}">
                  <a16:creationId xmlns:a16="http://schemas.microsoft.com/office/drawing/2014/main" id="{476D8A78-FE15-2538-BD78-DDDA4BC10F62}"/>
                </a:ext>
              </a:extLst>
            </p:cNvPr>
            <p:cNvSpPr/>
            <p:nvPr/>
          </p:nvSpPr>
          <p:spPr>
            <a:xfrm>
              <a:off x="11410797" y="356809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82">
              <a:extLst>
                <a:ext uri="{FF2B5EF4-FFF2-40B4-BE49-F238E27FC236}">
                  <a16:creationId xmlns:a16="http://schemas.microsoft.com/office/drawing/2014/main" id="{7A22E127-CA7A-9F3C-F134-7612C15EFE6E}"/>
                </a:ext>
              </a:extLst>
            </p:cNvPr>
            <p:cNvSpPr/>
            <p:nvPr/>
          </p:nvSpPr>
          <p:spPr>
            <a:xfrm>
              <a:off x="11408264" y="3571893"/>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cubicBezTo>
                    <a:pt x="f5" y="f5"/>
                    <a:pt x="f5" y="f5"/>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83">
              <a:extLst>
                <a:ext uri="{FF2B5EF4-FFF2-40B4-BE49-F238E27FC236}">
                  <a16:creationId xmlns:a16="http://schemas.microsoft.com/office/drawing/2014/main" id="{FB4B3AC3-052F-3C5B-461E-72B8DDEED99B}"/>
                </a:ext>
              </a:extLst>
            </p:cNvPr>
            <p:cNvSpPr/>
            <p:nvPr/>
          </p:nvSpPr>
          <p:spPr>
            <a:xfrm>
              <a:off x="11418377" y="3571893"/>
              <a:ext cx="75876" cy="40462"/>
            </a:xfrm>
            <a:custGeom>
              <a:avLst/>
              <a:gdLst>
                <a:gd name="f0" fmla="val 10800000"/>
                <a:gd name="f1" fmla="val 5400000"/>
                <a:gd name="f2" fmla="val 180"/>
                <a:gd name="f3" fmla="val w"/>
                <a:gd name="f4" fmla="val h"/>
                <a:gd name="f5" fmla="val 0"/>
                <a:gd name="f6" fmla="val 75879"/>
                <a:gd name="f7" fmla="val 40465"/>
                <a:gd name="f8" fmla="val 7587"/>
                <a:gd name="f9" fmla="val 72086"/>
                <a:gd name="f10" fmla="val 40466"/>
                <a:gd name="f11" fmla="val 37937"/>
                <a:gd name="f12" fmla="val 36672"/>
                <a:gd name="f13" fmla="val 35407"/>
                <a:gd name="f14" fmla="val 34143"/>
                <a:gd name="f15" fmla="val 73350"/>
                <a:gd name="f16" fmla="val 74615"/>
                <a:gd name="f17" fmla="val 75880"/>
                <a:gd name="f18" fmla="val 32879"/>
                <a:gd name="f19" fmla="val 6323"/>
                <a:gd name="f20" fmla="val 2529"/>
                <a:gd name="f21" fmla="+- 0 0 -90"/>
                <a:gd name="f22" fmla="*/ f3 1 75879"/>
                <a:gd name="f23" fmla="*/ f4 1 40465"/>
                <a:gd name="f24" fmla="val f5"/>
                <a:gd name="f25" fmla="val f6"/>
                <a:gd name="f26" fmla="val f7"/>
                <a:gd name="f27" fmla="*/ f21 f0 1"/>
                <a:gd name="f28" fmla="+- f26 0 f24"/>
                <a:gd name="f29" fmla="+- f25 0 f24"/>
                <a:gd name="f30" fmla="*/ f27 1 f2"/>
                <a:gd name="f31" fmla="*/ f29 1 75879"/>
                <a:gd name="f32" fmla="*/ f28 1 40465"/>
                <a:gd name="f33" fmla="*/ 0 f29 1"/>
                <a:gd name="f34" fmla="*/ 7587 f28 1"/>
                <a:gd name="f35" fmla="*/ 72086 f29 1"/>
                <a:gd name="f36" fmla="*/ 40466 f28 1"/>
                <a:gd name="f37" fmla="*/ 37937 f28 1"/>
                <a:gd name="f38" fmla="*/ 36672 f28 1"/>
                <a:gd name="f39" fmla="*/ 35407 f28 1"/>
                <a:gd name="f40" fmla="*/ 34143 f28 1"/>
                <a:gd name="f41" fmla="*/ 73350 f29 1"/>
                <a:gd name="f42" fmla="*/ 74615 f29 1"/>
                <a:gd name="f43" fmla="*/ 75880 f29 1"/>
                <a:gd name="f44" fmla="*/ 32879 f28 1"/>
                <a:gd name="f45" fmla="*/ 6323 f29 1"/>
                <a:gd name="f46" fmla="*/ 0 f28 1"/>
                <a:gd name="f47" fmla="*/ 2529 f28 1"/>
                <a:gd name="f48" fmla="+- f30 0 f1"/>
                <a:gd name="f49" fmla="*/ f33 1 75879"/>
                <a:gd name="f50" fmla="*/ f34 1 40465"/>
                <a:gd name="f51" fmla="*/ f35 1 75879"/>
                <a:gd name="f52" fmla="*/ f36 1 40465"/>
                <a:gd name="f53" fmla="*/ f37 1 40465"/>
                <a:gd name="f54" fmla="*/ f38 1 40465"/>
                <a:gd name="f55" fmla="*/ f39 1 40465"/>
                <a:gd name="f56" fmla="*/ f40 1 40465"/>
                <a:gd name="f57" fmla="*/ f41 1 75879"/>
                <a:gd name="f58" fmla="*/ f42 1 75879"/>
                <a:gd name="f59" fmla="*/ f43 1 75879"/>
                <a:gd name="f60" fmla="*/ f44 1 40465"/>
                <a:gd name="f61" fmla="*/ f45 1 75879"/>
                <a:gd name="f62" fmla="*/ f46 1 40465"/>
                <a:gd name="f63" fmla="*/ f47 1 40465"/>
                <a:gd name="f64" fmla="*/ f24 1 f31"/>
                <a:gd name="f65" fmla="*/ f25 1 f31"/>
                <a:gd name="f66" fmla="*/ f24 1 f32"/>
                <a:gd name="f67" fmla="*/ f26 1 f32"/>
                <a:gd name="f68" fmla="*/ f49 1 f31"/>
                <a:gd name="f69" fmla="*/ f50 1 f32"/>
                <a:gd name="f70" fmla="*/ f51 1 f31"/>
                <a:gd name="f71" fmla="*/ f52 1 f32"/>
                <a:gd name="f72" fmla="*/ f53 1 f32"/>
                <a:gd name="f73" fmla="*/ f54 1 f32"/>
                <a:gd name="f74" fmla="*/ f55 1 f32"/>
                <a:gd name="f75" fmla="*/ f56 1 f32"/>
                <a:gd name="f76" fmla="*/ f57 1 f31"/>
                <a:gd name="f77" fmla="*/ f58 1 f31"/>
                <a:gd name="f78" fmla="*/ f59 1 f31"/>
                <a:gd name="f79" fmla="*/ f60 1 f32"/>
                <a:gd name="f80" fmla="*/ f61 1 f31"/>
                <a:gd name="f81" fmla="*/ f62 1 f32"/>
                <a:gd name="f82" fmla="*/ f63 1 f32"/>
                <a:gd name="f83" fmla="*/ f64 f22 1"/>
                <a:gd name="f84" fmla="*/ f65 f22 1"/>
                <a:gd name="f85" fmla="*/ f67 f23 1"/>
                <a:gd name="f86" fmla="*/ f66 f23 1"/>
                <a:gd name="f87" fmla="*/ f68 f22 1"/>
                <a:gd name="f88" fmla="*/ f69 f23 1"/>
                <a:gd name="f89" fmla="*/ f70 f22 1"/>
                <a:gd name="f90" fmla="*/ f71 f23 1"/>
                <a:gd name="f91" fmla="*/ f72 f23 1"/>
                <a:gd name="f92" fmla="*/ f73 f23 1"/>
                <a:gd name="f93" fmla="*/ f74 f23 1"/>
                <a:gd name="f94" fmla="*/ f75 f23 1"/>
                <a:gd name="f95" fmla="*/ f76 f22 1"/>
                <a:gd name="f96" fmla="*/ f77 f22 1"/>
                <a:gd name="f97" fmla="*/ f78 f22 1"/>
                <a:gd name="f98" fmla="*/ f79 f23 1"/>
                <a:gd name="f99" fmla="*/ f80 f22 1"/>
                <a:gd name="f100" fmla="*/ f81 f23 1"/>
                <a:gd name="f101" fmla="*/ f82 f23 1"/>
              </a:gdLst>
              <a:ahLst/>
              <a:cxnLst>
                <a:cxn ang="3cd4">
                  <a:pos x="hc" y="t"/>
                </a:cxn>
                <a:cxn ang="0">
                  <a:pos x="r" y="vc"/>
                </a:cxn>
                <a:cxn ang="cd4">
                  <a:pos x="hc" y="b"/>
                </a:cxn>
                <a:cxn ang="cd2">
                  <a:pos x="l" y="vc"/>
                </a:cxn>
                <a:cxn ang="f48">
                  <a:pos x="f87" y="f88"/>
                </a:cxn>
                <a:cxn ang="f48">
                  <a:pos x="f89" y="f90"/>
                </a:cxn>
                <a:cxn ang="f48">
                  <a:pos x="f89" y="f91"/>
                </a:cxn>
                <a:cxn ang="f48">
                  <a:pos x="f89" y="f91"/>
                </a:cxn>
                <a:cxn ang="f48">
                  <a:pos x="f89" y="f92"/>
                </a:cxn>
                <a:cxn ang="f48">
                  <a:pos x="f89" y="f93"/>
                </a:cxn>
                <a:cxn ang="f48">
                  <a:pos x="f89" y="f94"/>
                </a:cxn>
                <a:cxn ang="f48">
                  <a:pos x="f95" y="f94"/>
                </a:cxn>
                <a:cxn ang="f48">
                  <a:pos x="f96" y="f94"/>
                </a:cxn>
                <a:cxn ang="f48">
                  <a:pos x="f96" y="f94"/>
                </a:cxn>
                <a:cxn ang="f48">
                  <a:pos x="f97" y="f98"/>
                </a:cxn>
                <a:cxn ang="f48">
                  <a:pos x="f99" y="f100"/>
                </a:cxn>
                <a:cxn ang="f48">
                  <a:pos x="f87" y="f101"/>
                </a:cxn>
                <a:cxn ang="f48">
                  <a:pos x="f87" y="f88"/>
                </a:cxn>
              </a:cxnLst>
              <a:rect l="f83" t="f86" r="f84" b="f85"/>
              <a:pathLst>
                <a:path w="75879" h="40465">
                  <a:moveTo>
                    <a:pt x="f5" y="f8"/>
                  </a:moveTo>
                  <a:lnTo>
                    <a:pt x="f9" y="f10"/>
                  </a:lnTo>
                  <a:lnTo>
                    <a:pt x="f9" y="f11"/>
                  </a:lnTo>
                  <a:lnTo>
                    <a:pt x="f9" y="f11"/>
                  </a:lnTo>
                  <a:cubicBezTo>
                    <a:pt x="f9" y="f11"/>
                    <a:pt x="f9" y="f12"/>
                    <a:pt x="f9" y="f12"/>
                  </a:cubicBezTo>
                  <a:cubicBezTo>
                    <a:pt x="f9" y="f12"/>
                    <a:pt x="f9" y="f12"/>
                    <a:pt x="f9" y="f13"/>
                  </a:cubicBezTo>
                  <a:lnTo>
                    <a:pt x="f9" y="f14"/>
                  </a:lnTo>
                  <a:lnTo>
                    <a:pt x="f15" y="f14"/>
                  </a:lnTo>
                  <a:lnTo>
                    <a:pt x="f16" y="f14"/>
                  </a:lnTo>
                  <a:lnTo>
                    <a:pt x="f16" y="f14"/>
                  </a:lnTo>
                  <a:lnTo>
                    <a:pt x="f17" y="f18"/>
                  </a:lnTo>
                  <a:lnTo>
                    <a:pt x="f19" y="f5"/>
                  </a:lnTo>
                  <a:lnTo>
                    <a:pt x="f5" y="f2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84">
              <a:extLst>
                <a:ext uri="{FF2B5EF4-FFF2-40B4-BE49-F238E27FC236}">
                  <a16:creationId xmlns:a16="http://schemas.microsoft.com/office/drawing/2014/main" id="{978E1E80-FBBC-F58F-D6D5-6B82ACA16E92}"/>
                </a:ext>
              </a:extLst>
            </p:cNvPr>
            <p:cNvSpPr/>
            <p:nvPr/>
          </p:nvSpPr>
          <p:spPr>
            <a:xfrm>
              <a:off x="11589114" y="5282836"/>
              <a:ext cx="85999" cy="49002"/>
            </a:xfrm>
            <a:custGeom>
              <a:avLst/>
              <a:gdLst>
                <a:gd name="f0" fmla="val 10800000"/>
                <a:gd name="f1" fmla="val 5400000"/>
                <a:gd name="f2" fmla="val 180"/>
                <a:gd name="f3" fmla="val w"/>
                <a:gd name="f4" fmla="val h"/>
                <a:gd name="f5" fmla="val 0"/>
                <a:gd name="f6" fmla="val 85997"/>
                <a:gd name="f7" fmla="val 49001"/>
                <a:gd name="f8" fmla="val 77144"/>
                <a:gd name="f9" fmla="val 3794"/>
                <a:gd name="f10" fmla="val 40466"/>
                <a:gd name="f11" fmla="val 1265"/>
                <a:gd name="f12" fmla="val 41731"/>
                <a:gd name="f13" fmla="val 42995"/>
                <a:gd name="f14" fmla="val 44259"/>
                <a:gd name="f15" fmla="val 45524"/>
                <a:gd name="f16" fmla="val 46789"/>
                <a:gd name="f17" fmla="val 48053"/>
                <a:gd name="f18" fmla="val 2529"/>
                <a:gd name="f19" fmla="val 49318"/>
                <a:gd name="f20" fmla="val 5059"/>
                <a:gd name="f21" fmla="val 6323"/>
                <a:gd name="f22" fmla="val 13911"/>
                <a:gd name="f23" fmla="val 83468"/>
                <a:gd name="f24" fmla="val 84732"/>
                <a:gd name="f25" fmla="val 80938"/>
                <a:gd name="f26" fmla="val 7587"/>
                <a:gd name="f27" fmla="val 78409"/>
                <a:gd name="f28" fmla="+- 0 0 -90"/>
                <a:gd name="f29" fmla="*/ f3 1 85997"/>
                <a:gd name="f30" fmla="*/ f4 1 49001"/>
                <a:gd name="f31" fmla="val f5"/>
                <a:gd name="f32" fmla="val f6"/>
                <a:gd name="f33" fmla="val f7"/>
                <a:gd name="f34" fmla="*/ f28 f0 1"/>
                <a:gd name="f35" fmla="+- f33 0 f31"/>
                <a:gd name="f36" fmla="+- f32 0 f31"/>
                <a:gd name="f37" fmla="*/ f34 1 f2"/>
                <a:gd name="f38" fmla="*/ f36 1 85997"/>
                <a:gd name="f39" fmla="*/ f35 1 49001"/>
                <a:gd name="f40" fmla="*/ 77144 f36 1"/>
                <a:gd name="f41" fmla="*/ 3794 f35 1"/>
                <a:gd name="f42" fmla="*/ 0 f35 1"/>
                <a:gd name="f43" fmla="*/ 3794 f36 1"/>
                <a:gd name="f44" fmla="*/ 40466 f35 1"/>
                <a:gd name="f45" fmla="*/ 1265 f36 1"/>
                <a:gd name="f46" fmla="*/ 41731 f35 1"/>
                <a:gd name="f47" fmla="*/ 0 f36 1"/>
                <a:gd name="f48" fmla="*/ 42995 f35 1"/>
                <a:gd name="f49" fmla="*/ 44259 f35 1"/>
                <a:gd name="f50" fmla="*/ 45524 f35 1"/>
                <a:gd name="f51" fmla="*/ 46789 f35 1"/>
                <a:gd name="f52" fmla="*/ 48053 f35 1"/>
                <a:gd name="f53" fmla="*/ 6323 f36 1"/>
                <a:gd name="f54" fmla="*/ 13911 f36 1"/>
                <a:gd name="f55" fmla="*/ 83468 f36 1"/>
                <a:gd name="f56" fmla="*/ 6323 f35 1"/>
                <a:gd name="f57" fmla="*/ 85997 f36 1"/>
                <a:gd name="f58" fmla="*/ 5059 f35 1"/>
                <a:gd name="f59" fmla="*/ 84732 f36 1"/>
                <a:gd name="f60" fmla="+- f37 0 f1"/>
                <a:gd name="f61" fmla="*/ f40 1 85997"/>
                <a:gd name="f62" fmla="*/ f41 1 49001"/>
                <a:gd name="f63" fmla="*/ f42 1 49001"/>
                <a:gd name="f64" fmla="*/ f43 1 85997"/>
                <a:gd name="f65" fmla="*/ f44 1 49001"/>
                <a:gd name="f66" fmla="*/ f45 1 85997"/>
                <a:gd name="f67" fmla="*/ f46 1 49001"/>
                <a:gd name="f68" fmla="*/ f47 1 85997"/>
                <a:gd name="f69" fmla="*/ f48 1 49001"/>
                <a:gd name="f70" fmla="*/ f49 1 49001"/>
                <a:gd name="f71" fmla="*/ f50 1 49001"/>
                <a:gd name="f72" fmla="*/ f51 1 49001"/>
                <a:gd name="f73" fmla="*/ f52 1 49001"/>
                <a:gd name="f74" fmla="*/ f53 1 85997"/>
                <a:gd name="f75" fmla="*/ f54 1 85997"/>
                <a:gd name="f76" fmla="*/ f55 1 85997"/>
                <a:gd name="f77" fmla="*/ f56 1 49001"/>
                <a:gd name="f78" fmla="*/ f57 1 85997"/>
                <a:gd name="f79" fmla="*/ f58 1 49001"/>
                <a:gd name="f80" fmla="*/ f59 1 85997"/>
                <a:gd name="f81" fmla="*/ f31 1 f38"/>
                <a:gd name="f82" fmla="*/ f32 1 f38"/>
                <a:gd name="f83" fmla="*/ f31 1 f39"/>
                <a:gd name="f84" fmla="*/ f33 1 f39"/>
                <a:gd name="f85" fmla="*/ f61 1 f38"/>
                <a:gd name="f86" fmla="*/ f62 1 f39"/>
                <a:gd name="f87" fmla="*/ f63 1 f39"/>
                <a:gd name="f88" fmla="*/ f64 1 f38"/>
                <a:gd name="f89" fmla="*/ f65 1 f39"/>
                <a:gd name="f90" fmla="*/ f66 1 f38"/>
                <a:gd name="f91" fmla="*/ f67 1 f39"/>
                <a:gd name="f92" fmla="*/ f68 1 f38"/>
                <a:gd name="f93" fmla="*/ f69 1 f39"/>
                <a:gd name="f94" fmla="*/ f70 1 f39"/>
                <a:gd name="f95" fmla="*/ f71 1 f39"/>
                <a:gd name="f96" fmla="*/ f72 1 f39"/>
                <a:gd name="f97" fmla="*/ f73 1 f39"/>
                <a:gd name="f98" fmla="*/ f74 1 f38"/>
                <a:gd name="f99" fmla="*/ f75 1 f38"/>
                <a:gd name="f100" fmla="*/ f76 1 f38"/>
                <a:gd name="f101" fmla="*/ f77 1 f39"/>
                <a:gd name="f102" fmla="*/ f78 1 f38"/>
                <a:gd name="f103" fmla="*/ f79 1 f39"/>
                <a:gd name="f104" fmla="*/ f80 1 f38"/>
                <a:gd name="f105" fmla="*/ f81 f29 1"/>
                <a:gd name="f106" fmla="*/ f82 f29 1"/>
                <a:gd name="f107" fmla="*/ f84 f30 1"/>
                <a:gd name="f108" fmla="*/ f83 f30 1"/>
                <a:gd name="f109" fmla="*/ f85 f29 1"/>
                <a:gd name="f110" fmla="*/ f86 f30 1"/>
                <a:gd name="f111" fmla="*/ f87 f30 1"/>
                <a:gd name="f112" fmla="*/ f88 f29 1"/>
                <a:gd name="f113" fmla="*/ f89 f30 1"/>
                <a:gd name="f114" fmla="*/ f90 f29 1"/>
                <a:gd name="f115" fmla="*/ f91 f30 1"/>
                <a:gd name="f116" fmla="*/ f92 f29 1"/>
                <a:gd name="f117" fmla="*/ f93 f30 1"/>
                <a:gd name="f118" fmla="*/ f94 f30 1"/>
                <a:gd name="f119" fmla="*/ f95 f30 1"/>
                <a:gd name="f120" fmla="*/ f96 f30 1"/>
                <a:gd name="f121" fmla="*/ f97 f30 1"/>
                <a:gd name="f122" fmla="*/ f98 f29 1"/>
                <a:gd name="f123" fmla="*/ f99 f29 1"/>
                <a:gd name="f124" fmla="*/ f100 f29 1"/>
                <a:gd name="f125" fmla="*/ f101 f30 1"/>
                <a:gd name="f126" fmla="*/ f102 f29 1"/>
                <a:gd name="f127" fmla="*/ f103 f30 1"/>
                <a:gd name="f128" fmla="*/ f104 f29 1"/>
              </a:gdLst>
              <a:ahLst/>
              <a:cxnLst>
                <a:cxn ang="3cd4">
                  <a:pos x="hc" y="t"/>
                </a:cxn>
                <a:cxn ang="0">
                  <a:pos x="r" y="vc"/>
                </a:cxn>
                <a:cxn ang="cd4">
                  <a:pos x="hc" y="b"/>
                </a:cxn>
                <a:cxn ang="cd2">
                  <a:pos x="l" y="vc"/>
                </a:cxn>
                <a:cxn ang="f60">
                  <a:pos x="f109" y="f110"/>
                </a:cxn>
                <a:cxn ang="f60">
                  <a:pos x="f109" y="f111"/>
                </a:cxn>
                <a:cxn ang="f60">
                  <a:pos x="f112" y="f113"/>
                </a:cxn>
                <a:cxn ang="f60">
                  <a:pos x="f114" y="f115"/>
                </a:cxn>
                <a:cxn ang="f60">
                  <a:pos x="f114" y="f115"/>
                </a:cxn>
                <a:cxn ang="f60">
                  <a:pos x="f114" y="f115"/>
                </a:cxn>
                <a:cxn ang="f60">
                  <a:pos x="f116" y="f115"/>
                </a:cxn>
                <a:cxn ang="f60">
                  <a:pos x="f116" y="f117"/>
                </a:cxn>
                <a:cxn ang="f60">
                  <a:pos x="f116" y="f118"/>
                </a:cxn>
                <a:cxn ang="f60">
                  <a:pos x="f116" y="f119"/>
                </a:cxn>
                <a:cxn ang="f60">
                  <a:pos x="f116" y="f120"/>
                </a:cxn>
                <a:cxn ang="f60">
                  <a:pos x="f116" y="f120"/>
                </a:cxn>
                <a:cxn ang="f60">
                  <a:pos x="f116" y="f120"/>
                </a:cxn>
                <a:cxn ang="f60">
                  <a:pos x="f114" y="f121"/>
                </a:cxn>
                <a:cxn ang="f60">
                  <a:pos x="f114" y="f121"/>
                </a:cxn>
                <a:cxn ang="f60">
                  <a:pos x="f122" y="f121"/>
                </a:cxn>
                <a:cxn ang="f60">
                  <a:pos x="f123" y="f118"/>
                </a:cxn>
                <a:cxn ang="f60">
                  <a:pos x="f124" y="f125"/>
                </a:cxn>
                <a:cxn ang="f60">
                  <a:pos x="f126" y="f127"/>
                </a:cxn>
                <a:cxn ang="f60">
                  <a:pos x="f126" y="f127"/>
                </a:cxn>
                <a:cxn ang="f60">
                  <a:pos x="f128" y="f127"/>
                </a:cxn>
                <a:cxn ang="f60">
                  <a:pos x="f109" y="f110"/>
                </a:cxn>
                <a:cxn ang="f60">
                  <a:pos x="f109" y="f110"/>
                </a:cxn>
              </a:cxnLst>
              <a:rect l="f105" t="f108" r="f106" b="f107"/>
              <a:pathLst>
                <a:path w="85997" h="49001">
                  <a:moveTo>
                    <a:pt x="f8" y="f9"/>
                  </a:moveTo>
                  <a:lnTo>
                    <a:pt x="f8" y="f5"/>
                  </a:lnTo>
                  <a:lnTo>
                    <a:pt x="f9" y="f10"/>
                  </a:lnTo>
                  <a:lnTo>
                    <a:pt x="f11" y="f12"/>
                  </a:lnTo>
                  <a:lnTo>
                    <a:pt x="f11" y="f12"/>
                  </a:lnTo>
                  <a:lnTo>
                    <a:pt x="f11" y="f12"/>
                  </a:lnTo>
                  <a:lnTo>
                    <a:pt x="f5" y="f12"/>
                  </a:lnTo>
                  <a:cubicBezTo>
                    <a:pt x="f5" y="f12"/>
                    <a:pt x="f5" y="f12"/>
                    <a:pt x="f5" y="f13"/>
                  </a:cubicBezTo>
                  <a:lnTo>
                    <a:pt x="f5" y="f14"/>
                  </a:lnTo>
                  <a:lnTo>
                    <a:pt x="f5" y="f15"/>
                  </a:lnTo>
                  <a:cubicBezTo>
                    <a:pt x="f5" y="f15"/>
                    <a:pt x="f5" y="f15"/>
                    <a:pt x="f5" y="f16"/>
                  </a:cubicBezTo>
                  <a:cubicBezTo>
                    <a:pt x="f5" y="f17"/>
                    <a:pt x="f5" y="f16"/>
                    <a:pt x="f5" y="f16"/>
                  </a:cubicBezTo>
                  <a:lnTo>
                    <a:pt x="f5" y="f16"/>
                  </a:lnTo>
                  <a:lnTo>
                    <a:pt x="f11" y="f17"/>
                  </a:lnTo>
                  <a:lnTo>
                    <a:pt x="f11" y="f17"/>
                  </a:lnTo>
                  <a:cubicBezTo>
                    <a:pt x="f18" y="f19"/>
                    <a:pt x="f20" y="f19"/>
                    <a:pt x="f21" y="f17"/>
                  </a:cubicBezTo>
                  <a:lnTo>
                    <a:pt x="f22" y="f14"/>
                  </a:lnTo>
                  <a:lnTo>
                    <a:pt x="f23" y="f21"/>
                  </a:lnTo>
                  <a:lnTo>
                    <a:pt x="f6" y="f20"/>
                  </a:lnTo>
                  <a:lnTo>
                    <a:pt x="f6" y="f20"/>
                  </a:lnTo>
                  <a:cubicBezTo>
                    <a:pt x="f6" y="f20"/>
                    <a:pt x="f24" y="f20"/>
                    <a:pt x="f24" y="f20"/>
                  </a:cubicBezTo>
                  <a:cubicBezTo>
                    <a:pt x="f25" y="f26"/>
                    <a:pt x="f27" y="f21"/>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85">
              <a:extLst>
                <a:ext uri="{FF2B5EF4-FFF2-40B4-BE49-F238E27FC236}">
                  <a16:creationId xmlns:a16="http://schemas.microsoft.com/office/drawing/2014/main" id="{71857EC4-9EF0-830C-0C19-BF3F58C5FF9D}"/>
                </a:ext>
              </a:extLst>
            </p:cNvPr>
            <p:cNvSpPr/>
            <p:nvPr/>
          </p:nvSpPr>
          <p:spPr>
            <a:xfrm>
              <a:off x="11601760" y="1398117"/>
              <a:ext cx="355372" cy="132780"/>
            </a:xfrm>
            <a:custGeom>
              <a:avLst/>
              <a:gdLst>
                <a:gd name="f0" fmla="val 10800000"/>
                <a:gd name="f1" fmla="val 5400000"/>
                <a:gd name="f2" fmla="val 180"/>
                <a:gd name="f3" fmla="val w"/>
                <a:gd name="f4" fmla="val h"/>
                <a:gd name="f5" fmla="val 0"/>
                <a:gd name="f6" fmla="val 355370"/>
                <a:gd name="f7" fmla="val 132778"/>
                <a:gd name="f8" fmla="val 128985"/>
                <a:gd name="f9" fmla="val 2529"/>
                <a:gd name="f10" fmla="val 15176"/>
                <a:gd name="f11" fmla="val 8852"/>
                <a:gd name="f12" fmla="val 354105"/>
                <a:gd name="f13" fmla="val 351576"/>
                <a:gd name="f14" fmla="val 7587"/>
                <a:gd name="f15" fmla="val 350311"/>
                <a:gd name="f16" fmla="val 5058"/>
                <a:gd name="f17" fmla="val 3794"/>
                <a:gd name="f18" fmla="val 1265"/>
                <a:gd name="f19" fmla="+- 0 0 -90"/>
                <a:gd name="f20" fmla="*/ f3 1 355370"/>
                <a:gd name="f21" fmla="*/ f4 1 132778"/>
                <a:gd name="f22" fmla="val f5"/>
                <a:gd name="f23" fmla="val f6"/>
                <a:gd name="f24" fmla="val f7"/>
                <a:gd name="f25" fmla="*/ f19 f0 1"/>
                <a:gd name="f26" fmla="+- f24 0 f22"/>
                <a:gd name="f27" fmla="+- f23 0 f22"/>
                <a:gd name="f28" fmla="*/ f25 1 f2"/>
                <a:gd name="f29" fmla="*/ f27 1 355370"/>
                <a:gd name="f30" fmla="*/ f26 1 132778"/>
                <a:gd name="f31" fmla="*/ 0 f27 1"/>
                <a:gd name="f32" fmla="*/ 128985 f26 1"/>
                <a:gd name="f33" fmla="*/ 2529 f27 1"/>
                <a:gd name="f34" fmla="*/ 15176 f27 1"/>
                <a:gd name="f35" fmla="*/ 132778 f26 1"/>
                <a:gd name="f36" fmla="*/ 355370 f27 1"/>
                <a:gd name="f37" fmla="*/ 8852 f26 1"/>
                <a:gd name="f38" fmla="*/ 354105 f27 1"/>
                <a:gd name="f39" fmla="*/ 350311 f27 1"/>
                <a:gd name="f40" fmla="*/ 3794 f26 1"/>
                <a:gd name="f41" fmla="*/ 0 f26 1"/>
                <a:gd name="f42" fmla="+- f28 0 f1"/>
                <a:gd name="f43" fmla="*/ f31 1 355370"/>
                <a:gd name="f44" fmla="*/ f32 1 132778"/>
                <a:gd name="f45" fmla="*/ f33 1 355370"/>
                <a:gd name="f46" fmla="*/ f34 1 355370"/>
                <a:gd name="f47" fmla="*/ f35 1 132778"/>
                <a:gd name="f48" fmla="*/ f36 1 355370"/>
                <a:gd name="f49" fmla="*/ f37 1 132778"/>
                <a:gd name="f50" fmla="*/ f38 1 355370"/>
                <a:gd name="f51" fmla="*/ f39 1 355370"/>
                <a:gd name="f52" fmla="*/ f40 1 132778"/>
                <a:gd name="f53" fmla="*/ f41 1 132778"/>
                <a:gd name="f54" fmla="*/ f22 1 f29"/>
                <a:gd name="f55" fmla="*/ f23 1 f29"/>
                <a:gd name="f56" fmla="*/ f22 1 f30"/>
                <a:gd name="f57" fmla="*/ f24 1 f30"/>
                <a:gd name="f58" fmla="*/ f43 1 f29"/>
                <a:gd name="f59" fmla="*/ f44 1 f30"/>
                <a:gd name="f60" fmla="*/ f45 1 f29"/>
                <a:gd name="f61" fmla="*/ f46 1 f29"/>
                <a:gd name="f62" fmla="*/ f47 1 f30"/>
                <a:gd name="f63" fmla="*/ f48 1 f29"/>
                <a:gd name="f64" fmla="*/ f49 1 f30"/>
                <a:gd name="f65" fmla="*/ f50 1 f29"/>
                <a:gd name="f66" fmla="*/ f51 1 f29"/>
                <a:gd name="f67" fmla="*/ f52 1 f30"/>
                <a:gd name="f68" fmla="*/ f53 1 f30"/>
                <a:gd name="f69" fmla="*/ f54 f20 1"/>
                <a:gd name="f70" fmla="*/ f55 f20 1"/>
                <a:gd name="f71" fmla="*/ f57 f21 1"/>
                <a:gd name="f72" fmla="*/ f56 f21 1"/>
                <a:gd name="f73" fmla="*/ f58 f20 1"/>
                <a:gd name="f74" fmla="*/ f59 f21 1"/>
                <a:gd name="f75" fmla="*/ f60 f20 1"/>
                <a:gd name="f76" fmla="*/ f61 f20 1"/>
                <a:gd name="f77" fmla="*/ f62 f21 1"/>
                <a:gd name="f78" fmla="*/ f63 f20 1"/>
                <a:gd name="f79" fmla="*/ f64 f21 1"/>
                <a:gd name="f80" fmla="*/ f65 f20 1"/>
                <a:gd name="f81" fmla="*/ f66 f20 1"/>
                <a:gd name="f82" fmla="*/ f67 f21 1"/>
                <a:gd name="f83" fmla="*/ f68 f21 1"/>
              </a:gdLst>
              <a:ahLst/>
              <a:cxnLst>
                <a:cxn ang="3cd4">
                  <a:pos x="hc" y="t"/>
                </a:cxn>
                <a:cxn ang="0">
                  <a:pos x="r" y="vc"/>
                </a:cxn>
                <a:cxn ang="cd4">
                  <a:pos x="hc" y="b"/>
                </a:cxn>
                <a:cxn ang="cd2">
                  <a:pos x="l" y="vc"/>
                </a:cxn>
                <a:cxn ang="f42">
                  <a:pos x="f73" y="f74"/>
                </a:cxn>
                <a:cxn ang="f42">
                  <a:pos x="f75" y="f74"/>
                </a:cxn>
                <a:cxn ang="f42">
                  <a:pos x="f76" y="f77"/>
                </a:cxn>
                <a:cxn ang="f42">
                  <a:pos x="f78" y="f79"/>
                </a:cxn>
                <a:cxn ang="f42">
                  <a:pos x="f80" y="f79"/>
                </a:cxn>
                <a:cxn ang="f42">
                  <a:pos x="f81" y="f82"/>
                </a:cxn>
                <a:cxn ang="f42">
                  <a:pos x="f80" y="f83"/>
                </a:cxn>
                <a:cxn ang="f42">
                  <a:pos x="f80" y="f83"/>
                </a:cxn>
                <a:cxn ang="f42">
                  <a:pos x="f73" y="f74"/>
                </a:cxn>
                <a:cxn ang="f42">
                  <a:pos x="f73" y="f74"/>
                </a:cxn>
                <a:cxn ang="f42">
                  <a:pos x="f73" y="f74"/>
                </a:cxn>
              </a:cxnLst>
              <a:rect l="f69" t="f72" r="f70" b="f71"/>
              <a:pathLst>
                <a:path w="355370" h="132778">
                  <a:moveTo>
                    <a:pt x="f5" y="f8"/>
                  </a:moveTo>
                  <a:lnTo>
                    <a:pt x="f9" y="f8"/>
                  </a:lnTo>
                  <a:lnTo>
                    <a:pt x="f10" y="f7"/>
                  </a:lnTo>
                  <a:lnTo>
                    <a:pt x="f6" y="f11"/>
                  </a:lnTo>
                  <a:lnTo>
                    <a:pt x="f12" y="f11"/>
                  </a:lnTo>
                  <a:cubicBezTo>
                    <a:pt x="f13" y="f14"/>
                    <a:pt x="f15" y="f16"/>
                    <a:pt x="f15" y="f17"/>
                  </a:cubicBezTo>
                  <a:cubicBezTo>
                    <a:pt x="f15" y="f9"/>
                    <a:pt x="f13" y="f18"/>
                    <a:pt x="f12" y="f5"/>
                  </a:cubicBezTo>
                  <a:lnTo>
                    <a:pt x="f12" y="f5"/>
                  </a:lnTo>
                  <a:lnTo>
                    <a:pt x="f5" y="f8"/>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86">
              <a:extLst>
                <a:ext uri="{FF2B5EF4-FFF2-40B4-BE49-F238E27FC236}">
                  <a16:creationId xmlns:a16="http://schemas.microsoft.com/office/drawing/2014/main" id="{376077B9-7DD6-3B66-C393-C6DE339BA03C}"/>
                </a:ext>
              </a:extLst>
            </p:cNvPr>
            <p:cNvSpPr/>
            <p:nvPr/>
          </p:nvSpPr>
          <p:spPr>
            <a:xfrm>
              <a:off x="11597966" y="1530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87">
              <a:extLst>
                <a:ext uri="{FF2B5EF4-FFF2-40B4-BE49-F238E27FC236}">
                  <a16:creationId xmlns:a16="http://schemas.microsoft.com/office/drawing/2014/main" id="{DBF4672A-1A0C-9149-1B1E-5879FE4A2622}"/>
                </a:ext>
              </a:extLst>
            </p:cNvPr>
            <p:cNvSpPr/>
            <p:nvPr/>
          </p:nvSpPr>
          <p:spPr>
            <a:xfrm>
              <a:off x="11599228" y="152963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88">
              <a:extLst>
                <a:ext uri="{FF2B5EF4-FFF2-40B4-BE49-F238E27FC236}">
                  <a16:creationId xmlns:a16="http://schemas.microsoft.com/office/drawing/2014/main" id="{4E81CBD3-0BC8-864C-90EF-1A1F725F00F0}"/>
                </a:ext>
              </a:extLst>
            </p:cNvPr>
            <p:cNvSpPr/>
            <p:nvPr/>
          </p:nvSpPr>
          <p:spPr>
            <a:xfrm>
              <a:off x="11600489" y="152836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89">
              <a:extLst>
                <a:ext uri="{FF2B5EF4-FFF2-40B4-BE49-F238E27FC236}">
                  <a16:creationId xmlns:a16="http://schemas.microsoft.com/office/drawing/2014/main" id="{6781A106-AAE6-AB8F-09DE-8F38A2EE2AB1}"/>
                </a:ext>
              </a:extLst>
            </p:cNvPr>
            <p:cNvSpPr/>
            <p:nvPr/>
          </p:nvSpPr>
          <p:spPr>
            <a:xfrm>
              <a:off x="11600489" y="1528364"/>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90">
              <a:extLst>
                <a:ext uri="{FF2B5EF4-FFF2-40B4-BE49-F238E27FC236}">
                  <a16:creationId xmlns:a16="http://schemas.microsoft.com/office/drawing/2014/main" id="{421777DB-2BAE-F27D-904E-516C288B7DB0}"/>
                </a:ext>
              </a:extLst>
            </p:cNvPr>
            <p:cNvSpPr/>
            <p:nvPr/>
          </p:nvSpPr>
          <p:spPr>
            <a:xfrm>
              <a:off x="11599228" y="1528364"/>
              <a:ext cx="557" cy="12646"/>
            </a:xfrm>
            <a:custGeom>
              <a:avLst/>
              <a:gdLst>
                <a:gd name="f0" fmla="val 10800000"/>
                <a:gd name="f1" fmla="val 5400000"/>
                <a:gd name="f2" fmla="val 180"/>
                <a:gd name="f3" fmla="val w"/>
                <a:gd name="f4" fmla="val h"/>
                <a:gd name="f5" fmla="val 0"/>
                <a:gd name="f6" fmla="val 562"/>
                <a:gd name="f7" fmla="val 12645"/>
                <a:gd name="f8" fmla="val 1265"/>
                <a:gd name="f9" fmla="+- 0 0 -90"/>
                <a:gd name="f10" fmla="*/ f3 1 562"/>
                <a:gd name="f11" fmla="*/ f4 1 12645"/>
                <a:gd name="f12" fmla="val f5"/>
                <a:gd name="f13" fmla="val f6"/>
                <a:gd name="f14" fmla="val f7"/>
                <a:gd name="f15" fmla="*/ f9 f0 1"/>
                <a:gd name="f16" fmla="+- f14 0 f12"/>
                <a:gd name="f17" fmla="+- f13 0 f12"/>
                <a:gd name="f18" fmla="*/ f15 1 f2"/>
                <a:gd name="f19" fmla="*/ f17 1 562"/>
                <a:gd name="f20" fmla="*/ f16 1 12645"/>
                <a:gd name="f21" fmla="*/ 0 f17 1"/>
                <a:gd name="f22" fmla="*/ 0 f16 1"/>
                <a:gd name="f23" fmla="+- f18 0 f1"/>
                <a:gd name="f24" fmla="*/ f21 1 562"/>
                <a:gd name="f25" fmla="*/ f22 1 12645"/>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562" h="12645">
                  <a:moveTo>
                    <a:pt x="f5" y="f5"/>
                  </a:moveTo>
                  <a:lnTo>
                    <a:pt x="f5" y="f5"/>
                  </a:lnTo>
                  <a:cubicBezTo>
                    <a:pt x="f5" y="f5"/>
                    <a:pt x="f8"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91">
              <a:extLst>
                <a:ext uri="{FF2B5EF4-FFF2-40B4-BE49-F238E27FC236}">
                  <a16:creationId xmlns:a16="http://schemas.microsoft.com/office/drawing/2014/main" id="{B20DD7FD-80C4-6E50-343E-3F073B00ED7B}"/>
                </a:ext>
              </a:extLst>
            </p:cNvPr>
            <p:cNvSpPr/>
            <p:nvPr/>
          </p:nvSpPr>
          <p:spPr>
            <a:xfrm>
              <a:off x="11597966" y="1530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92">
              <a:extLst>
                <a:ext uri="{FF2B5EF4-FFF2-40B4-BE49-F238E27FC236}">
                  <a16:creationId xmlns:a16="http://schemas.microsoft.com/office/drawing/2014/main" id="{A89C358A-BB82-31AF-EA4F-011A21EA99F9}"/>
                </a:ext>
              </a:extLst>
            </p:cNvPr>
            <p:cNvSpPr/>
            <p:nvPr/>
          </p:nvSpPr>
          <p:spPr>
            <a:xfrm>
              <a:off x="11597966" y="153215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93">
              <a:extLst>
                <a:ext uri="{FF2B5EF4-FFF2-40B4-BE49-F238E27FC236}">
                  <a16:creationId xmlns:a16="http://schemas.microsoft.com/office/drawing/2014/main" id="{453E0D89-9421-6E54-C19D-0B56193F8386}"/>
                </a:ext>
              </a:extLst>
            </p:cNvPr>
            <p:cNvSpPr/>
            <p:nvPr/>
          </p:nvSpPr>
          <p:spPr>
            <a:xfrm>
              <a:off x="11604284" y="1527102"/>
              <a:ext cx="614623" cy="197272"/>
            </a:xfrm>
            <a:custGeom>
              <a:avLst/>
              <a:gdLst>
                <a:gd name="f0" fmla="val 10800000"/>
                <a:gd name="f1" fmla="val 5400000"/>
                <a:gd name="f2" fmla="val 180"/>
                <a:gd name="f3" fmla="val w"/>
                <a:gd name="f4" fmla="val h"/>
                <a:gd name="f5" fmla="val 0"/>
                <a:gd name="f6" fmla="val 614625"/>
                <a:gd name="f7" fmla="val 197270"/>
                <a:gd name="f8" fmla="val 1265"/>
                <a:gd name="f9" fmla="val 2529"/>
                <a:gd name="f10" fmla="val 3794"/>
                <a:gd name="f11" fmla="val 5059"/>
                <a:gd name="f12" fmla="val 11381"/>
                <a:gd name="f13" fmla="val 614626"/>
                <a:gd name="f14" fmla="val 197271"/>
                <a:gd name="f15" fmla="val 187154"/>
                <a:gd name="f16" fmla="val 13911"/>
                <a:gd name="f17" fmla="+- 0 0 -90"/>
                <a:gd name="f18" fmla="*/ f3 1 614625"/>
                <a:gd name="f19" fmla="*/ f4 1 197270"/>
                <a:gd name="f20" fmla="val f5"/>
                <a:gd name="f21" fmla="val f6"/>
                <a:gd name="f22" fmla="val f7"/>
                <a:gd name="f23" fmla="*/ f17 f0 1"/>
                <a:gd name="f24" fmla="+- f22 0 f20"/>
                <a:gd name="f25" fmla="+- f21 0 f20"/>
                <a:gd name="f26" fmla="*/ f23 1 f2"/>
                <a:gd name="f27" fmla="*/ f25 1 614625"/>
                <a:gd name="f28" fmla="*/ f24 1 197270"/>
                <a:gd name="f29" fmla="*/ 0 f25 1"/>
                <a:gd name="f30" fmla="*/ 0 f24 1"/>
                <a:gd name="f31" fmla="*/ 3794 f25 1"/>
                <a:gd name="f32" fmla="*/ 3794 f24 1"/>
                <a:gd name="f33" fmla="*/ 5059 f25 1"/>
                <a:gd name="f34" fmla="*/ 11381 f24 1"/>
                <a:gd name="f35" fmla="*/ 614626 f25 1"/>
                <a:gd name="f36" fmla="*/ 197271 f24 1"/>
                <a:gd name="f37" fmla="*/ 187154 f24 1"/>
                <a:gd name="f38" fmla="*/ 13911 f25 1"/>
                <a:gd name="f39" fmla="+- f26 0 f1"/>
                <a:gd name="f40" fmla="*/ f29 1 614625"/>
                <a:gd name="f41" fmla="*/ f30 1 197270"/>
                <a:gd name="f42" fmla="*/ f31 1 614625"/>
                <a:gd name="f43" fmla="*/ f32 1 197270"/>
                <a:gd name="f44" fmla="*/ f33 1 614625"/>
                <a:gd name="f45" fmla="*/ f34 1 197270"/>
                <a:gd name="f46" fmla="*/ f35 1 614625"/>
                <a:gd name="f47" fmla="*/ f36 1 197270"/>
                <a:gd name="f48" fmla="*/ f37 1 197270"/>
                <a:gd name="f49" fmla="*/ f38 1 614625"/>
                <a:gd name="f50" fmla="*/ f20 1 f27"/>
                <a:gd name="f51" fmla="*/ f21 1 f27"/>
                <a:gd name="f52" fmla="*/ f20 1 f28"/>
                <a:gd name="f53" fmla="*/ f22 1 f28"/>
                <a:gd name="f54" fmla="*/ f40 1 f27"/>
                <a:gd name="f55" fmla="*/ f41 1 f28"/>
                <a:gd name="f56" fmla="*/ f42 1 f27"/>
                <a:gd name="f57" fmla="*/ f43 1 f28"/>
                <a:gd name="f58" fmla="*/ f44 1 f27"/>
                <a:gd name="f59" fmla="*/ f45 1 f28"/>
                <a:gd name="f60" fmla="*/ f46 1 f27"/>
                <a:gd name="f61" fmla="*/ f47 1 f28"/>
                <a:gd name="f62" fmla="*/ f48 1 f28"/>
                <a:gd name="f63" fmla="*/ f49 1 f27"/>
                <a:gd name="f64" fmla="*/ f50 f18 1"/>
                <a:gd name="f65" fmla="*/ f51 f18 1"/>
                <a:gd name="f66" fmla="*/ f53 f19 1"/>
                <a:gd name="f67" fmla="*/ f52 f19 1"/>
                <a:gd name="f68" fmla="*/ f54 f18 1"/>
                <a:gd name="f69" fmla="*/ f55 f19 1"/>
                <a:gd name="f70" fmla="*/ f56 f18 1"/>
                <a:gd name="f71" fmla="*/ f57 f19 1"/>
                <a:gd name="f72" fmla="*/ f58 f18 1"/>
                <a:gd name="f73" fmla="*/ f59 f19 1"/>
                <a:gd name="f74" fmla="*/ f60 f18 1"/>
                <a:gd name="f75" fmla="*/ f61 f19 1"/>
                <a:gd name="f76" fmla="*/ f62 f19 1"/>
                <a:gd name="f77" fmla="*/ f63 f18 1"/>
              </a:gdLst>
              <a:ahLst/>
              <a:cxnLst>
                <a:cxn ang="3cd4">
                  <a:pos x="hc" y="t"/>
                </a:cxn>
                <a:cxn ang="0">
                  <a:pos x="r" y="vc"/>
                </a:cxn>
                <a:cxn ang="cd4">
                  <a:pos x="hc" y="b"/>
                </a:cxn>
                <a:cxn ang="cd2">
                  <a:pos x="l" y="vc"/>
                </a:cxn>
                <a:cxn ang="f39">
                  <a:pos x="f68" y="f69"/>
                </a:cxn>
                <a:cxn ang="f39">
                  <a:pos x="f68" y="f69"/>
                </a:cxn>
                <a:cxn ang="f39">
                  <a:pos x="f70" y="f71"/>
                </a:cxn>
                <a:cxn ang="f39">
                  <a:pos x="f72" y="f73"/>
                </a:cxn>
                <a:cxn ang="f39">
                  <a:pos x="f74" y="f75"/>
                </a:cxn>
                <a:cxn ang="f39">
                  <a:pos x="f74" y="f76"/>
                </a:cxn>
                <a:cxn ang="f39">
                  <a:pos x="f77" y="f71"/>
                </a:cxn>
                <a:cxn ang="f39">
                  <a:pos x="f68" y="f69"/>
                </a:cxn>
              </a:cxnLst>
              <a:rect l="f64" t="f67" r="f65" b="f66"/>
              <a:pathLst>
                <a:path w="614625" h="197270">
                  <a:moveTo>
                    <a:pt x="f5" y="f5"/>
                  </a:moveTo>
                  <a:lnTo>
                    <a:pt x="f5" y="f5"/>
                  </a:lnTo>
                  <a:cubicBezTo>
                    <a:pt x="f8" y="f5"/>
                    <a:pt x="f9" y="f9"/>
                    <a:pt x="f10" y="f10"/>
                  </a:cubicBezTo>
                  <a:lnTo>
                    <a:pt x="f11" y="f12"/>
                  </a:lnTo>
                  <a:lnTo>
                    <a:pt x="f13" y="f14"/>
                  </a:lnTo>
                  <a:lnTo>
                    <a:pt x="f13" y="f15"/>
                  </a:lnTo>
                  <a:lnTo>
                    <a:pt x="f16" y="f10"/>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94">
              <a:extLst>
                <a:ext uri="{FF2B5EF4-FFF2-40B4-BE49-F238E27FC236}">
                  <a16:creationId xmlns:a16="http://schemas.microsoft.com/office/drawing/2014/main" id="{2A38E689-C3AE-0B8B-BF0F-8F826F6FC3A2}"/>
                </a:ext>
              </a:extLst>
            </p:cNvPr>
            <p:cNvSpPr/>
            <p:nvPr/>
          </p:nvSpPr>
          <p:spPr>
            <a:xfrm>
              <a:off x="12053245" y="2250429"/>
              <a:ext cx="166932" cy="76370"/>
            </a:xfrm>
            <a:custGeom>
              <a:avLst/>
              <a:gdLst>
                <a:gd name="f0" fmla="val 10800000"/>
                <a:gd name="f1" fmla="val 5400000"/>
                <a:gd name="f2" fmla="val 180"/>
                <a:gd name="f3" fmla="val w"/>
                <a:gd name="f4" fmla="val h"/>
                <a:gd name="f5" fmla="val 0"/>
                <a:gd name="f6" fmla="val 166935"/>
                <a:gd name="f7" fmla="val 76369"/>
                <a:gd name="f8" fmla="val 72080"/>
                <a:gd name="f9" fmla="val 73344"/>
                <a:gd name="f10" fmla="val 1265"/>
                <a:gd name="f11" fmla="val 75873"/>
                <a:gd name="f12" fmla="val 3794"/>
                <a:gd name="f13" fmla="val 77138"/>
                <a:gd name="f14" fmla="val 6323"/>
                <a:gd name="f15" fmla="val 10117"/>
                <a:gd name="f16" fmla="val 74609"/>
                <a:gd name="f17" fmla="val 10116"/>
                <a:gd name="f18" fmla="val 5059"/>
                <a:gd name="f19" fmla="val 67022"/>
                <a:gd name="f20" fmla="val 2529"/>
                <a:gd name="f21" fmla="val 68286"/>
                <a:gd name="f22" fmla="val 69551"/>
                <a:gd name="f23" fmla="val 70815"/>
                <a:gd name="f24" fmla="+- 0 0 -90"/>
                <a:gd name="f25" fmla="*/ f3 1 166935"/>
                <a:gd name="f26" fmla="*/ f4 1 76369"/>
                <a:gd name="f27" fmla="val f5"/>
                <a:gd name="f28" fmla="val f6"/>
                <a:gd name="f29" fmla="val f7"/>
                <a:gd name="f30" fmla="*/ f24 f0 1"/>
                <a:gd name="f31" fmla="+- f29 0 f27"/>
                <a:gd name="f32" fmla="+- f28 0 f27"/>
                <a:gd name="f33" fmla="*/ f30 1 f2"/>
                <a:gd name="f34" fmla="*/ f32 1 166935"/>
                <a:gd name="f35" fmla="*/ f31 1 76369"/>
                <a:gd name="f36" fmla="*/ 0 f32 1"/>
                <a:gd name="f37" fmla="*/ 72080 f31 1"/>
                <a:gd name="f38" fmla="*/ 73344 f31 1"/>
                <a:gd name="f39" fmla="*/ 6323 f32 1"/>
                <a:gd name="f40" fmla="*/ 75873 f31 1"/>
                <a:gd name="f41" fmla="*/ 10117 f32 1"/>
                <a:gd name="f42" fmla="*/ 74609 f31 1"/>
                <a:gd name="f43" fmla="*/ 166935 f32 1"/>
                <a:gd name="f44" fmla="*/ 10116 f31 1"/>
                <a:gd name="f45" fmla="*/ 0 f31 1"/>
                <a:gd name="f46" fmla="*/ 5059 f32 1"/>
                <a:gd name="f47" fmla="*/ 67022 f31 1"/>
                <a:gd name="f48" fmla="*/ 2529 f32 1"/>
                <a:gd name="f49" fmla="*/ 68286 f31 1"/>
                <a:gd name="f50" fmla="*/ 1265 f32 1"/>
                <a:gd name="f51" fmla="*/ 69551 f31 1"/>
                <a:gd name="f52" fmla="*/ 70815 f31 1"/>
                <a:gd name="f53" fmla="+- f33 0 f1"/>
                <a:gd name="f54" fmla="*/ f36 1 166935"/>
                <a:gd name="f55" fmla="*/ f37 1 76369"/>
                <a:gd name="f56" fmla="*/ f38 1 76369"/>
                <a:gd name="f57" fmla="*/ f39 1 166935"/>
                <a:gd name="f58" fmla="*/ f40 1 76369"/>
                <a:gd name="f59" fmla="*/ f41 1 166935"/>
                <a:gd name="f60" fmla="*/ f42 1 76369"/>
                <a:gd name="f61" fmla="*/ f43 1 166935"/>
                <a:gd name="f62" fmla="*/ f44 1 76369"/>
                <a:gd name="f63" fmla="*/ f45 1 76369"/>
                <a:gd name="f64" fmla="*/ f46 1 166935"/>
                <a:gd name="f65" fmla="*/ f47 1 76369"/>
                <a:gd name="f66" fmla="*/ f48 1 166935"/>
                <a:gd name="f67" fmla="*/ f49 1 76369"/>
                <a:gd name="f68" fmla="*/ f50 1 166935"/>
                <a:gd name="f69" fmla="*/ f51 1 76369"/>
                <a:gd name="f70" fmla="*/ f52 1 76369"/>
                <a:gd name="f71" fmla="*/ f27 1 f34"/>
                <a:gd name="f72" fmla="*/ f28 1 f34"/>
                <a:gd name="f73" fmla="*/ f27 1 f35"/>
                <a:gd name="f74" fmla="*/ f29 1 f35"/>
                <a:gd name="f75" fmla="*/ f54 1 f34"/>
                <a:gd name="f76" fmla="*/ f55 1 f35"/>
                <a:gd name="f77" fmla="*/ f56 1 f35"/>
                <a:gd name="f78" fmla="*/ f57 1 f34"/>
                <a:gd name="f79" fmla="*/ f58 1 f35"/>
                <a:gd name="f80" fmla="*/ f59 1 f34"/>
                <a:gd name="f81" fmla="*/ f60 1 f35"/>
                <a:gd name="f82" fmla="*/ f61 1 f34"/>
                <a:gd name="f83" fmla="*/ f62 1 f35"/>
                <a:gd name="f84" fmla="*/ f63 1 f35"/>
                <a:gd name="f85" fmla="*/ f64 1 f34"/>
                <a:gd name="f86" fmla="*/ f65 1 f35"/>
                <a:gd name="f87" fmla="*/ f66 1 f34"/>
                <a:gd name="f88" fmla="*/ f67 1 f35"/>
                <a:gd name="f89" fmla="*/ f68 1 f34"/>
                <a:gd name="f90" fmla="*/ f69 1 f35"/>
                <a:gd name="f91" fmla="*/ f70 1 f35"/>
                <a:gd name="f92" fmla="*/ f71 f25 1"/>
                <a:gd name="f93" fmla="*/ f72 f25 1"/>
                <a:gd name="f94" fmla="*/ f74 f26 1"/>
                <a:gd name="f95" fmla="*/ f73 f26 1"/>
                <a:gd name="f96" fmla="*/ f75 f25 1"/>
                <a:gd name="f97" fmla="*/ f76 f26 1"/>
                <a:gd name="f98" fmla="*/ f77 f26 1"/>
                <a:gd name="f99" fmla="*/ f78 f25 1"/>
                <a:gd name="f100" fmla="*/ f79 f26 1"/>
                <a:gd name="f101" fmla="*/ f80 f25 1"/>
                <a:gd name="f102" fmla="*/ f81 f26 1"/>
                <a:gd name="f103" fmla="*/ f82 f25 1"/>
                <a:gd name="f104" fmla="*/ f83 f26 1"/>
                <a:gd name="f105" fmla="*/ f84 f26 1"/>
                <a:gd name="f106" fmla="*/ f85 f25 1"/>
                <a:gd name="f107" fmla="*/ f86 f26 1"/>
                <a:gd name="f108" fmla="*/ f87 f25 1"/>
                <a:gd name="f109" fmla="*/ f88 f26 1"/>
                <a:gd name="f110" fmla="*/ f89 f25 1"/>
                <a:gd name="f111" fmla="*/ f90 f26 1"/>
                <a:gd name="f112" fmla="*/ f91 f26 1"/>
              </a:gdLst>
              <a:ahLst/>
              <a:cxnLst>
                <a:cxn ang="3cd4">
                  <a:pos x="hc" y="t"/>
                </a:cxn>
                <a:cxn ang="0">
                  <a:pos x="r" y="vc"/>
                </a:cxn>
                <a:cxn ang="cd4">
                  <a:pos x="hc" y="b"/>
                </a:cxn>
                <a:cxn ang="cd2">
                  <a:pos x="l" y="vc"/>
                </a:cxn>
                <a:cxn ang="f53">
                  <a:pos x="f96" y="f97"/>
                </a:cxn>
                <a:cxn ang="f53">
                  <a:pos x="f96" y="f98"/>
                </a:cxn>
                <a:cxn ang="f53">
                  <a:pos x="f99" y="f100"/>
                </a:cxn>
                <a:cxn ang="f53">
                  <a:pos x="f101" y="f102"/>
                </a:cxn>
                <a:cxn ang="f53">
                  <a:pos x="f103" y="f104"/>
                </a:cxn>
                <a:cxn ang="f53">
                  <a:pos x="f103" y="f105"/>
                </a:cxn>
                <a:cxn ang="f53">
                  <a:pos x="f106" y="f107"/>
                </a:cxn>
                <a:cxn ang="f53">
                  <a:pos x="f108" y="f109"/>
                </a:cxn>
                <a:cxn ang="f53">
                  <a:pos x="f108" y="f109"/>
                </a:cxn>
                <a:cxn ang="f53">
                  <a:pos x="f110" y="f111"/>
                </a:cxn>
                <a:cxn ang="f53">
                  <a:pos x="f110" y="f111"/>
                </a:cxn>
                <a:cxn ang="f53">
                  <a:pos x="f110" y="f112"/>
                </a:cxn>
                <a:cxn ang="f53">
                  <a:pos x="f110" y="f97"/>
                </a:cxn>
              </a:cxnLst>
              <a:rect l="f92" t="f95" r="f93" b="f94"/>
              <a:pathLst>
                <a:path w="166935" h="76369">
                  <a:moveTo>
                    <a:pt x="f5" y="f8"/>
                  </a:moveTo>
                  <a:cubicBezTo>
                    <a:pt x="f5" y="f8"/>
                    <a:pt x="f5" y="f9"/>
                    <a:pt x="f5" y="f9"/>
                  </a:cubicBezTo>
                  <a:cubicBezTo>
                    <a:pt x="f10" y="f11"/>
                    <a:pt x="f12" y="f13"/>
                    <a:pt x="f14" y="f11"/>
                  </a:cubicBezTo>
                  <a:lnTo>
                    <a:pt x="f15" y="f16"/>
                  </a:lnTo>
                  <a:lnTo>
                    <a:pt x="f6" y="f17"/>
                  </a:lnTo>
                  <a:lnTo>
                    <a:pt x="f6" y="f5"/>
                  </a:lnTo>
                  <a:lnTo>
                    <a:pt x="f18" y="f19"/>
                  </a:lnTo>
                  <a:lnTo>
                    <a:pt x="f20" y="f21"/>
                  </a:lnTo>
                  <a:lnTo>
                    <a:pt x="f20" y="f21"/>
                  </a:lnTo>
                  <a:lnTo>
                    <a:pt x="f10" y="f22"/>
                  </a:lnTo>
                  <a:cubicBezTo>
                    <a:pt x="f10" y="f22"/>
                    <a:pt x="f10" y="f22"/>
                    <a:pt x="f10" y="f22"/>
                  </a:cubicBezTo>
                  <a:cubicBezTo>
                    <a:pt x="f10" y="f22"/>
                    <a:pt x="f10" y="f22"/>
                    <a:pt x="f10" y="f23"/>
                  </a:cubicBezTo>
                  <a:lnTo>
                    <a:pt x="f10" y="f8"/>
                  </a:ln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95">
              <a:extLst>
                <a:ext uri="{FF2B5EF4-FFF2-40B4-BE49-F238E27FC236}">
                  <a16:creationId xmlns:a16="http://schemas.microsoft.com/office/drawing/2014/main" id="{99447A3A-EB8F-2D4A-E59A-1024115F2591}"/>
                </a:ext>
              </a:extLst>
            </p:cNvPr>
            <p:cNvSpPr/>
            <p:nvPr/>
          </p:nvSpPr>
          <p:spPr>
            <a:xfrm>
              <a:off x="12070948" y="5863260"/>
              <a:ext cx="145435" cy="97374"/>
            </a:xfrm>
            <a:custGeom>
              <a:avLst/>
              <a:gdLst>
                <a:gd name="f0" fmla="val 10800000"/>
                <a:gd name="f1" fmla="val 5400000"/>
                <a:gd name="f2" fmla="val 180"/>
                <a:gd name="f3" fmla="val w"/>
                <a:gd name="f4" fmla="val h"/>
                <a:gd name="f5" fmla="val 0"/>
                <a:gd name="f6" fmla="val 145436"/>
                <a:gd name="f7" fmla="val 97370"/>
                <a:gd name="f8" fmla="val 88519"/>
                <a:gd name="f9" fmla="val 2529"/>
                <a:gd name="f10" fmla="val 89783"/>
                <a:gd name="f11" fmla="val 5059"/>
                <a:gd name="f12" fmla="val 91048"/>
                <a:gd name="f13" fmla="val 93577"/>
                <a:gd name="f14" fmla="val 3794"/>
                <a:gd name="f15" fmla="val 96106"/>
                <a:gd name="f16" fmla="val 97371"/>
                <a:gd name="f17" fmla="val 1265"/>
                <a:gd name="f18" fmla="val 11381"/>
                <a:gd name="f19" fmla="val 84725"/>
                <a:gd name="f20" fmla="+- 0 0 -90"/>
                <a:gd name="f21" fmla="*/ f3 1 145436"/>
                <a:gd name="f22" fmla="*/ f4 1 97370"/>
                <a:gd name="f23" fmla="val f5"/>
                <a:gd name="f24" fmla="val f6"/>
                <a:gd name="f25" fmla="val f7"/>
                <a:gd name="f26" fmla="*/ f20 f0 1"/>
                <a:gd name="f27" fmla="+- f25 0 f23"/>
                <a:gd name="f28" fmla="+- f24 0 f23"/>
                <a:gd name="f29" fmla="*/ f26 1 f2"/>
                <a:gd name="f30" fmla="*/ f28 1 145436"/>
                <a:gd name="f31" fmla="*/ f27 1 97370"/>
                <a:gd name="f32" fmla="*/ 0 f28 1"/>
                <a:gd name="f33" fmla="*/ 88519 f27 1"/>
                <a:gd name="f34" fmla="*/ 2529 f28 1"/>
                <a:gd name="f35" fmla="*/ 89783 f27 1"/>
                <a:gd name="f36" fmla="*/ 3794 f28 1"/>
                <a:gd name="f37" fmla="*/ 96106 f27 1"/>
                <a:gd name="f38" fmla="*/ 1265 f28 1"/>
                <a:gd name="f39" fmla="*/ 97371 f27 1"/>
                <a:gd name="f40" fmla="*/ 145436 f28 1"/>
                <a:gd name="f41" fmla="*/ 11381 f27 1"/>
                <a:gd name="f42" fmla="*/ 0 f27 1"/>
                <a:gd name="f43" fmla="*/ 84725 f27 1"/>
                <a:gd name="f44" fmla="+- f29 0 f1"/>
                <a:gd name="f45" fmla="*/ f32 1 145436"/>
                <a:gd name="f46" fmla="*/ f33 1 97370"/>
                <a:gd name="f47" fmla="*/ f34 1 145436"/>
                <a:gd name="f48" fmla="*/ f35 1 97370"/>
                <a:gd name="f49" fmla="*/ f36 1 145436"/>
                <a:gd name="f50" fmla="*/ f37 1 97370"/>
                <a:gd name="f51" fmla="*/ f38 1 145436"/>
                <a:gd name="f52" fmla="*/ f39 1 97370"/>
                <a:gd name="f53" fmla="*/ f40 1 145436"/>
                <a:gd name="f54" fmla="*/ f41 1 97370"/>
                <a:gd name="f55" fmla="*/ f42 1 97370"/>
                <a:gd name="f56" fmla="*/ f43 1 97370"/>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1"/>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2 1"/>
                <a:gd name="f88" fmla="*/ f72 f22 1"/>
              </a:gdLst>
              <a:ahLst/>
              <a:cxnLst>
                <a:cxn ang="3cd4">
                  <a:pos x="hc" y="t"/>
                </a:cxn>
                <a:cxn ang="0">
                  <a:pos x="r" y="vc"/>
                </a:cxn>
                <a:cxn ang="cd4">
                  <a:pos x="hc" y="b"/>
                </a:cxn>
                <a:cxn ang="cd2">
                  <a:pos x="l" y="vc"/>
                </a:cxn>
                <a:cxn ang="f44">
                  <a:pos x="f77" y="f78"/>
                </a:cxn>
                <a:cxn ang="f44">
                  <a:pos x="f79" y="f80"/>
                </a:cxn>
                <a:cxn ang="f44">
                  <a:pos x="f81" y="f82"/>
                </a:cxn>
                <a:cxn ang="f44">
                  <a:pos x="f81" y="f82"/>
                </a:cxn>
                <a:cxn ang="f44">
                  <a:pos x="f83" y="f84"/>
                </a:cxn>
                <a:cxn ang="f44">
                  <a:pos x="f83" y="f84"/>
                </a:cxn>
                <a:cxn ang="f44">
                  <a:pos x="f83" y="f84"/>
                </a:cxn>
                <a:cxn ang="f44">
                  <a:pos x="f83" y="f84"/>
                </a:cxn>
                <a:cxn ang="f44">
                  <a:pos x="f85" y="f86"/>
                </a:cxn>
                <a:cxn ang="f44">
                  <a:pos x="f85" y="f87"/>
                </a:cxn>
                <a:cxn ang="f44">
                  <a:pos x="f79" y="f88"/>
                </a:cxn>
                <a:cxn ang="f44">
                  <a:pos x="f77" y="f78"/>
                </a:cxn>
              </a:cxnLst>
              <a:rect l="f73" t="f76" r="f74" b="f75"/>
              <a:pathLst>
                <a:path w="145436" h="97370">
                  <a:moveTo>
                    <a:pt x="f5" y="f8"/>
                  </a:moveTo>
                  <a:lnTo>
                    <a:pt x="f9" y="f10"/>
                  </a:lnTo>
                  <a:cubicBezTo>
                    <a:pt x="f11" y="f12"/>
                    <a:pt x="f11" y="f13"/>
                    <a:pt x="f14" y="f15"/>
                  </a:cubicBezTo>
                  <a:cubicBezTo>
                    <a:pt x="f14" y="f15"/>
                    <a:pt x="f14" y="f15"/>
                    <a:pt x="f14" y="f15"/>
                  </a:cubicBezTo>
                  <a:cubicBezTo>
                    <a:pt x="f14" y="f16"/>
                    <a:pt x="f9" y="f16"/>
                    <a:pt x="f17" y="f16"/>
                  </a:cubicBezTo>
                  <a:lnTo>
                    <a:pt x="f17" y="f16"/>
                  </a:lnTo>
                  <a:lnTo>
                    <a:pt x="f17" y="f16"/>
                  </a:lnTo>
                  <a:lnTo>
                    <a:pt x="f17" y="f16"/>
                  </a:lnTo>
                  <a:lnTo>
                    <a:pt x="f6" y="f18"/>
                  </a:lnTo>
                  <a:lnTo>
                    <a:pt x="f6" y="f5"/>
                  </a:lnTo>
                  <a:lnTo>
                    <a:pt x="f9" y="f19"/>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96">
              <a:extLst>
                <a:ext uri="{FF2B5EF4-FFF2-40B4-BE49-F238E27FC236}">
                  <a16:creationId xmlns:a16="http://schemas.microsoft.com/office/drawing/2014/main" id="{030DFF3B-F2AC-7187-C7EC-E789D5EBB23D}"/>
                </a:ext>
              </a:extLst>
            </p:cNvPr>
            <p:cNvSpPr/>
            <p:nvPr/>
          </p:nvSpPr>
          <p:spPr>
            <a:xfrm>
              <a:off x="12070948" y="5961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97">
              <a:extLst>
                <a:ext uri="{FF2B5EF4-FFF2-40B4-BE49-F238E27FC236}">
                  <a16:creationId xmlns:a16="http://schemas.microsoft.com/office/drawing/2014/main" id="{7308D6DB-82D7-F3D9-D4F7-8F22C3981170}"/>
                </a:ext>
              </a:extLst>
            </p:cNvPr>
            <p:cNvSpPr/>
            <p:nvPr/>
          </p:nvSpPr>
          <p:spPr>
            <a:xfrm>
              <a:off x="12069686" y="59618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98">
              <a:extLst>
                <a:ext uri="{FF2B5EF4-FFF2-40B4-BE49-F238E27FC236}">
                  <a16:creationId xmlns:a16="http://schemas.microsoft.com/office/drawing/2014/main" id="{1A89A528-F077-318C-8C88-393338EA63B3}"/>
                </a:ext>
              </a:extLst>
            </p:cNvPr>
            <p:cNvSpPr/>
            <p:nvPr/>
          </p:nvSpPr>
          <p:spPr>
            <a:xfrm>
              <a:off x="11289383" y="5492745"/>
              <a:ext cx="784610" cy="471674"/>
            </a:xfrm>
            <a:custGeom>
              <a:avLst/>
              <a:gdLst>
                <a:gd name="f0" fmla="val 10800000"/>
                <a:gd name="f1" fmla="val 5400000"/>
                <a:gd name="f2" fmla="val 180"/>
                <a:gd name="f3" fmla="val w"/>
                <a:gd name="f4" fmla="val h"/>
                <a:gd name="f5" fmla="val 0"/>
                <a:gd name="f6" fmla="val 784614"/>
                <a:gd name="f7" fmla="val 471679"/>
                <a:gd name="f8" fmla="val 3794"/>
                <a:gd name="f9" fmla="val 2529"/>
                <a:gd name="f10" fmla="val 5058"/>
                <a:gd name="f11" fmla="val 6323"/>
                <a:gd name="f12" fmla="val 7587"/>
                <a:gd name="f13" fmla="val 8852"/>
                <a:gd name="f14" fmla="val 10117"/>
                <a:gd name="f15" fmla="val 777767"/>
                <a:gd name="f16" fmla="val 471680"/>
                <a:gd name="f17" fmla="val 779032"/>
                <a:gd name="f18" fmla="val 780296"/>
                <a:gd name="f19" fmla="val 781561"/>
                <a:gd name="f20" fmla="val 782826"/>
                <a:gd name="f21" fmla="val 470415"/>
                <a:gd name="f22" fmla="val 784090"/>
                <a:gd name="f23" fmla="val 785355"/>
                <a:gd name="f24" fmla="val 467886"/>
                <a:gd name="f25" fmla="val 465357"/>
                <a:gd name="f26" fmla="val 464092"/>
                <a:gd name="f27" fmla="val 462828"/>
                <a:gd name="f28" fmla="val 775238"/>
                <a:gd name="f29" fmla="val 456505"/>
                <a:gd name="f30" fmla="+- 0 0 -90"/>
                <a:gd name="f31" fmla="*/ f3 1 784614"/>
                <a:gd name="f32" fmla="*/ f4 1 471679"/>
                <a:gd name="f33" fmla="val f5"/>
                <a:gd name="f34" fmla="val f6"/>
                <a:gd name="f35" fmla="val f7"/>
                <a:gd name="f36" fmla="*/ f30 f0 1"/>
                <a:gd name="f37" fmla="+- f35 0 f33"/>
                <a:gd name="f38" fmla="+- f34 0 f33"/>
                <a:gd name="f39" fmla="*/ f36 1 f2"/>
                <a:gd name="f40" fmla="*/ f38 1 784614"/>
                <a:gd name="f41" fmla="*/ f37 1 471679"/>
                <a:gd name="f42" fmla="*/ 3794 f38 1"/>
                <a:gd name="f43" fmla="*/ 0 f37 1"/>
                <a:gd name="f44" fmla="*/ 2529 f37 1"/>
                <a:gd name="f45" fmla="*/ 3794 f37 1"/>
                <a:gd name="f46" fmla="*/ 5058 f37 1"/>
                <a:gd name="f47" fmla="*/ 6323 f37 1"/>
                <a:gd name="f48" fmla="*/ 7587 f37 1"/>
                <a:gd name="f49" fmla="*/ 2529 f38 1"/>
                <a:gd name="f50" fmla="*/ 8852 f37 1"/>
                <a:gd name="f51" fmla="*/ 0 f38 1"/>
                <a:gd name="f52" fmla="*/ 10117 f37 1"/>
                <a:gd name="f53" fmla="*/ 777767 f38 1"/>
                <a:gd name="f54" fmla="*/ 471680 f37 1"/>
                <a:gd name="f55" fmla="*/ 779032 f38 1"/>
                <a:gd name="f56" fmla="*/ 780296 f38 1"/>
                <a:gd name="f57" fmla="*/ 781561 f38 1"/>
                <a:gd name="f58" fmla="*/ 784090 f38 1"/>
                <a:gd name="f59" fmla="*/ 470415 f37 1"/>
                <a:gd name="f60" fmla="*/ 782826 f38 1"/>
                <a:gd name="f61" fmla="*/ 464092 f37 1"/>
                <a:gd name="f62" fmla="*/ 462828 f37 1"/>
                <a:gd name="f63" fmla="*/ 775238 f38 1"/>
                <a:gd name="f64" fmla="*/ 456505 f37 1"/>
                <a:gd name="f65" fmla="+- f39 0 f1"/>
                <a:gd name="f66" fmla="*/ f42 1 784614"/>
                <a:gd name="f67" fmla="*/ f43 1 471679"/>
                <a:gd name="f68" fmla="*/ f44 1 471679"/>
                <a:gd name="f69" fmla="*/ f45 1 471679"/>
                <a:gd name="f70" fmla="*/ f46 1 471679"/>
                <a:gd name="f71" fmla="*/ f47 1 471679"/>
                <a:gd name="f72" fmla="*/ f48 1 471679"/>
                <a:gd name="f73" fmla="*/ f49 1 784614"/>
                <a:gd name="f74" fmla="*/ f50 1 471679"/>
                <a:gd name="f75" fmla="*/ f51 1 784614"/>
                <a:gd name="f76" fmla="*/ f52 1 471679"/>
                <a:gd name="f77" fmla="*/ f53 1 784614"/>
                <a:gd name="f78" fmla="*/ f54 1 471679"/>
                <a:gd name="f79" fmla="*/ f55 1 784614"/>
                <a:gd name="f80" fmla="*/ f56 1 784614"/>
                <a:gd name="f81" fmla="*/ f57 1 784614"/>
                <a:gd name="f82" fmla="*/ f58 1 784614"/>
                <a:gd name="f83" fmla="*/ f59 1 471679"/>
                <a:gd name="f84" fmla="*/ f60 1 784614"/>
                <a:gd name="f85" fmla="*/ f61 1 471679"/>
                <a:gd name="f86" fmla="*/ f62 1 471679"/>
                <a:gd name="f87" fmla="*/ f63 1 784614"/>
                <a:gd name="f88" fmla="*/ f64 1 471679"/>
                <a:gd name="f89" fmla="*/ f33 1 f40"/>
                <a:gd name="f90" fmla="*/ f34 1 f40"/>
                <a:gd name="f91" fmla="*/ f33 1 f41"/>
                <a:gd name="f92" fmla="*/ f35 1 f41"/>
                <a:gd name="f93" fmla="*/ f66 1 f40"/>
                <a:gd name="f94" fmla="*/ f67 1 f41"/>
                <a:gd name="f95" fmla="*/ f68 1 f41"/>
                <a:gd name="f96" fmla="*/ f69 1 f41"/>
                <a:gd name="f97" fmla="*/ f70 1 f41"/>
                <a:gd name="f98" fmla="*/ f71 1 f41"/>
                <a:gd name="f99" fmla="*/ f72 1 f41"/>
                <a:gd name="f100" fmla="*/ f73 1 f40"/>
                <a:gd name="f101" fmla="*/ f74 1 f41"/>
                <a:gd name="f102" fmla="*/ f75 1 f40"/>
                <a:gd name="f103" fmla="*/ f76 1 f41"/>
                <a:gd name="f104" fmla="*/ f77 1 f40"/>
                <a:gd name="f105" fmla="*/ f78 1 f41"/>
                <a:gd name="f106" fmla="*/ f79 1 f40"/>
                <a:gd name="f107" fmla="*/ f80 1 f40"/>
                <a:gd name="f108" fmla="*/ f81 1 f40"/>
                <a:gd name="f109" fmla="*/ f82 1 f40"/>
                <a:gd name="f110" fmla="*/ f83 1 f41"/>
                <a:gd name="f111" fmla="*/ f84 1 f40"/>
                <a:gd name="f112" fmla="*/ f85 1 f41"/>
                <a:gd name="f113" fmla="*/ f86 1 f41"/>
                <a:gd name="f114" fmla="*/ f87 1 f40"/>
                <a:gd name="f115" fmla="*/ f88 1 f41"/>
                <a:gd name="f116" fmla="*/ f89 f31 1"/>
                <a:gd name="f117" fmla="*/ f90 f31 1"/>
                <a:gd name="f118" fmla="*/ f92 f32 1"/>
                <a:gd name="f119" fmla="*/ f91 f32 1"/>
                <a:gd name="f120" fmla="*/ f93 f31 1"/>
                <a:gd name="f121" fmla="*/ f94 f32 1"/>
                <a:gd name="f122" fmla="*/ f95 f32 1"/>
                <a:gd name="f123" fmla="*/ f96 f32 1"/>
                <a:gd name="f124" fmla="*/ f97 f32 1"/>
                <a:gd name="f125" fmla="*/ f98 f32 1"/>
                <a:gd name="f126" fmla="*/ f99 f32 1"/>
                <a:gd name="f127" fmla="*/ f100 f31 1"/>
                <a:gd name="f128" fmla="*/ f101 f32 1"/>
                <a:gd name="f129" fmla="*/ f102 f31 1"/>
                <a:gd name="f130" fmla="*/ f103 f32 1"/>
                <a:gd name="f131" fmla="*/ f104 f31 1"/>
                <a:gd name="f132" fmla="*/ f105 f32 1"/>
                <a:gd name="f133" fmla="*/ f106 f31 1"/>
                <a:gd name="f134" fmla="*/ f107 f31 1"/>
                <a:gd name="f135" fmla="*/ f108 f31 1"/>
                <a:gd name="f136" fmla="*/ f109 f31 1"/>
                <a:gd name="f137" fmla="*/ f110 f32 1"/>
                <a:gd name="f138" fmla="*/ f111 f31 1"/>
                <a:gd name="f139" fmla="*/ f112 f32 1"/>
                <a:gd name="f140" fmla="*/ f113 f32 1"/>
                <a:gd name="f141" fmla="*/ f114 f31 1"/>
                <a:gd name="f142" fmla="*/ f115 f32 1"/>
              </a:gdLst>
              <a:ahLst/>
              <a:cxnLst>
                <a:cxn ang="3cd4">
                  <a:pos x="hc" y="t"/>
                </a:cxn>
                <a:cxn ang="0">
                  <a:pos x="r" y="vc"/>
                </a:cxn>
                <a:cxn ang="cd4">
                  <a:pos x="hc" y="b"/>
                </a:cxn>
                <a:cxn ang="cd2">
                  <a:pos x="l" y="vc"/>
                </a:cxn>
                <a:cxn ang="f65">
                  <a:pos x="f120" y="f121"/>
                </a:cxn>
                <a:cxn ang="f65">
                  <a:pos x="f120" y="f122"/>
                </a:cxn>
                <a:cxn ang="f65">
                  <a:pos x="f120" y="f122"/>
                </a:cxn>
                <a:cxn ang="f65">
                  <a:pos x="f120" y="f123"/>
                </a:cxn>
                <a:cxn ang="f65">
                  <a:pos x="f120" y="f124"/>
                </a:cxn>
                <a:cxn ang="f65">
                  <a:pos x="f120" y="f125"/>
                </a:cxn>
                <a:cxn ang="f65">
                  <a:pos x="f120" y="f126"/>
                </a:cxn>
                <a:cxn ang="f65">
                  <a:pos x="f120" y="f126"/>
                </a:cxn>
                <a:cxn ang="f65">
                  <a:pos x="f127" y="f128"/>
                </a:cxn>
                <a:cxn ang="f65">
                  <a:pos x="f127" y="f128"/>
                </a:cxn>
                <a:cxn ang="f65">
                  <a:pos x="f129" y="f130"/>
                </a:cxn>
                <a:cxn ang="f65">
                  <a:pos x="f131" y="f132"/>
                </a:cxn>
                <a:cxn ang="f65">
                  <a:pos x="f131" y="f132"/>
                </a:cxn>
                <a:cxn ang="f65">
                  <a:pos x="f133" y="f132"/>
                </a:cxn>
                <a:cxn ang="f65">
                  <a:pos x="f134" y="f132"/>
                </a:cxn>
                <a:cxn ang="f65">
                  <a:pos x="f135" y="f132"/>
                </a:cxn>
                <a:cxn ang="f65">
                  <a:pos x="f135" y="f132"/>
                </a:cxn>
                <a:cxn ang="f65">
                  <a:pos x="f136" y="f137"/>
                </a:cxn>
                <a:cxn ang="f65">
                  <a:pos x="f138" y="f139"/>
                </a:cxn>
                <a:cxn ang="f65">
                  <a:pos x="f138" y="f139"/>
                </a:cxn>
                <a:cxn ang="f65">
                  <a:pos x="f134" y="f140"/>
                </a:cxn>
                <a:cxn ang="f65">
                  <a:pos x="f141" y="f142"/>
                </a:cxn>
                <a:cxn ang="f65">
                  <a:pos x="f120" y="f121"/>
                </a:cxn>
              </a:cxnLst>
              <a:rect l="f116" t="f119" r="f117" b="f118"/>
              <a:pathLst>
                <a:path w="784614" h="471679">
                  <a:moveTo>
                    <a:pt x="f8" y="f5"/>
                  </a:moveTo>
                  <a:lnTo>
                    <a:pt x="f8" y="f9"/>
                  </a:lnTo>
                  <a:lnTo>
                    <a:pt x="f8" y="f9"/>
                  </a:lnTo>
                  <a:cubicBezTo>
                    <a:pt x="f8" y="f9"/>
                    <a:pt x="f8" y="f8"/>
                    <a:pt x="f8" y="f8"/>
                  </a:cubicBezTo>
                  <a:lnTo>
                    <a:pt x="f8" y="f10"/>
                  </a:lnTo>
                  <a:lnTo>
                    <a:pt x="f8" y="f11"/>
                  </a:lnTo>
                  <a:lnTo>
                    <a:pt x="f8" y="f12"/>
                  </a:lnTo>
                  <a:lnTo>
                    <a:pt x="f8" y="f12"/>
                  </a:lnTo>
                  <a:lnTo>
                    <a:pt x="f9" y="f13"/>
                  </a:lnTo>
                  <a:lnTo>
                    <a:pt x="f9" y="f13"/>
                  </a:lnTo>
                  <a:lnTo>
                    <a:pt x="f5" y="f14"/>
                  </a:lnTo>
                  <a:lnTo>
                    <a:pt x="f15" y="f16"/>
                  </a:lnTo>
                  <a:lnTo>
                    <a:pt x="f15" y="f16"/>
                  </a:lnTo>
                  <a:lnTo>
                    <a:pt x="f17" y="f16"/>
                  </a:lnTo>
                  <a:lnTo>
                    <a:pt x="f18" y="f16"/>
                  </a:lnTo>
                  <a:lnTo>
                    <a:pt x="f19" y="f16"/>
                  </a:lnTo>
                  <a:lnTo>
                    <a:pt x="f19" y="f16"/>
                  </a:lnTo>
                  <a:cubicBezTo>
                    <a:pt x="f20" y="f16"/>
                    <a:pt x="f20" y="f21"/>
                    <a:pt x="f22" y="f21"/>
                  </a:cubicBezTo>
                  <a:cubicBezTo>
                    <a:pt x="f23" y="f24"/>
                    <a:pt x="f22" y="f25"/>
                    <a:pt x="f20" y="f26"/>
                  </a:cubicBezTo>
                  <a:cubicBezTo>
                    <a:pt x="f20" y="f26"/>
                    <a:pt x="f20" y="f26"/>
                    <a:pt x="f20" y="f26"/>
                  </a:cubicBezTo>
                  <a:lnTo>
                    <a:pt x="f18" y="f27"/>
                  </a:lnTo>
                  <a:lnTo>
                    <a:pt x="f28" y="f2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99">
              <a:extLst>
                <a:ext uri="{FF2B5EF4-FFF2-40B4-BE49-F238E27FC236}">
                  <a16:creationId xmlns:a16="http://schemas.microsoft.com/office/drawing/2014/main" id="{41E10BC8-6CD4-4B96-305C-B5C46E02179D}"/>
                </a:ext>
              </a:extLst>
            </p:cNvPr>
            <p:cNvSpPr/>
            <p:nvPr/>
          </p:nvSpPr>
          <p:spPr>
            <a:xfrm>
              <a:off x="10605202" y="586705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200">
              <a:extLst>
                <a:ext uri="{FF2B5EF4-FFF2-40B4-BE49-F238E27FC236}">
                  <a16:creationId xmlns:a16="http://schemas.microsoft.com/office/drawing/2014/main" id="{197B57CF-51E7-9E64-B4A6-F4BA36DA5FA8}"/>
                </a:ext>
              </a:extLst>
            </p:cNvPr>
            <p:cNvSpPr/>
            <p:nvPr/>
          </p:nvSpPr>
          <p:spPr>
            <a:xfrm>
              <a:off x="10603940" y="586832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201">
              <a:extLst>
                <a:ext uri="{FF2B5EF4-FFF2-40B4-BE49-F238E27FC236}">
                  <a16:creationId xmlns:a16="http://schemas.microsoft.com/office/drawing/2014/main" id="{9017C148-C980-C7DA-E33E-CF87EAF37D29}"/>
                </a:ext>
              </a:extLst>
            </p:cNvPr>
            <p:cNvSpPr/>
            <p:nvPr/>
          </p:nvSpPr>
          <p:spPr>
            <a:xfrm>
              <a:off x="10614053" y="5868326"/>
              <a:ext cx="1121758" cy="734711"/>
            </a:xfrm>
            <a:custGeom>
              <a:avLst/>
              <a:gdLst>
                <a:gd name="f0" fmla="val 10800000"/>
                <a:gd name="f1" fmla="val 5400000"/>
                <a:gd name="f2" fmla="val 180"/>
                <a:gd name="f3" fmla="val w"/>
                <a:gd name="f4" fmla="val h"/>
                <a:gd name="f5" fmla="val 0"/>
                <a:gd name="f6" fmla="val 1121754"/>
                <a:gd name="f7" fmla="val 734707"/>
                <a:gd name="f8" fmla="val 1265"/>
                <a:gd name="f9" fmla="val 10116"/>
                <a:gd name="f10" fmla="val 1117961"/>
                <a:gd name="f11" fmla="val 733443"/>
                <a:gd name="f12" fmla="val 1119225"/>
                <a:gd name="f13" fmla="val 1116696"/>
                <a:gd name="f14" fmla="val 730913"/>
                <a:gd name="f15" fmla="val 728384"/>
                <a:gd name="f16" fmla="val 727120"/>
                <a:gd name="f17" fmla="val 725855"/>
                <a:gd name="f18" fmla="val 1121755"/>
                <a:gd name="f19" fmla="val 724590"/>
                <a:gd name="f20" fmla="val 3794"/>
                <a:gd name="f21" fmla="val 2529"/>
                <a:gd name="f22" fmla="+- 0 0 -90"/>
                <a:gd name="f23" fmla="*/ f3 1 1121754"/>
                <a:gd name="f24" fmla="*/ f4 1 734707"/>
                <a:gd name="f25" fmla="val f5"/>
                <a:gd name="f26" fmla="val f6"/>
                <a:gd name="f27" fmla="val f7"/>
                <a:gd name="f28" fmla="*/ f22 f0 1"/>
                <a:gd name="f29" fmla="+- f27 0 f25"/>
                <a:gd name="f30" fmla="+- f26 0 f25"/>
                <a:gd name="f31" fmla="*/ f28 1 f2"/>
                <a:gd name="f32" fmla="*/ f30 1 1121754"/>
                <a:gd name="f33" fmla="*/ f29 1 734707"/>
                <a:gd name="f34" fmla="*/ 1265 f30 1"/>
                <a:gd name="f35" fmla="*/ 10116 f29 1"/>
                <a:gd name="f36" fmla="*/ 1117961 f30 1"/>
                <a:gd name="f37" fmla="*/ 733443 f29 1"/>
                <a:gd name="f38" fmla="*/ 1119225 f30 1"/>
                <a:gd name="f39" fmla="*/ 734707 f29 1"/>
                <a:gd name="f40" fmla="*/ 1116696 f30 1"/>
                <a:gd name="f41" fmla="*/ 728384 f29 1"/>
                <a:gd name="f42" fmla="*/ 725855 f29 1"/>
                <a:gd name="f43" fmla="*/ 1121755 f30 1"/>
                <a:gd name="f44" fmla="*/ 724590 f29 1"/>
                <a:gd name="f45" fmla="*/ 3794 f30 1"/>
                <a:gd name="f46" fmla="*/ 0 f29 1"/>
                <a:gd name="f47" fmla="*/ 0 f30 1"/>
                <a:gd name="f48" fmla="*/ 2529 f29 1"/>
                <a:gd name="f49" fmla="+- f31 0 f1"/>
                <a:gd name="f50" fmla="*/ f34 1 1121754"/>
                <a:gd name="f51" fmla="*/ f35 1 734707"/>
                <a:gd name="f52" fmla="*/ f36 1 1121754"/>
                <a:gd name="f53" fmla="*/ f37 1 734707"/>
                <a:gd name="f54" fmla="*/ f38 1 1121754"/>
                <a:gd name="f55" fmla="*/ f39 1 734707"/>
                <a:gd name="f56" fmla="*/ f40 1 1121754"/>
                <a:gd name="f57" fmla="*/ f41 1 734707"/>
                <a:gd name="f58" fmla="*/ f42 1 734707"/>
                <a:gd name="f59" fmla="*/ f43 1 1121754"/>
                <a:gd name="f60" fmla="*/ f44 1 734707"/>
                <a:gd name="f61" fmla="*/ f45 1 1121754"/>
                <a:gd name="f62" fmla="*/ f46 1 734707"/>
                <a:gd name="f63" fmla="*/ f47 1 1121754"/>
                <a:gd name="f64" fmla="*/ f48 1 734707"/>
                <a:gd name="f65" fmla="*/ f25 1 f32"/>
                <a:gd name="f66" fmla="*/ f26 1 f32"/>
                <a:gd name="f67" fmla="*/ f25 1 f33"/>
                <a:gd name="f68" fmla="*/ f27 1 f33"/>
                <a:gd name="f69" fmla="*/ f50 1 f32"/>
                <a:gd name="f70" fmla="*/ f51 1 f33"/>
                <a:gd name="f71" fmla="*/ f52 1 f32"/>
                <a:gd name="f72" fmla="*/ f53 1 f33"/>
                <a:gd name="f73" fmla="*/ f54 1 f32"/>
                <a:gd name="f74" fmla="*/ f55 1 f33"/>
                <a:gd name="f75" fmla="*/ f56 1 f32"/>
                <a:gd name="f76" fmla="*/ f57 1 f33"/>
                <a:gd name="f77" fmla="*/ f58 1 f33"/>
                <a:gd name="f78" fmla="*/ f59 1 f32"/>
                <a:gd name="f79" fmla="*/ f60 1 f33"/>
                <a:gd name="f80" fmla="*/ f61 1 f32"/>
                <a:gd name="f81" fmla="*/ f62 1 f33"/>
                <a:gd name="f82" fmla="*/ f63 1 f32"/>
                <a:gd name="f83" fmla="*/ f64 1 f33"/>
                <a:gd name="f84" fmla="*/ f65 f23 1"/>
                <a:gd name="f85" fmla="*/ f66 f23 1"/>
                <a:gd name="f86" fmla="*/ f68 f24 1"/>
                <a:gd name="f87" fmla="*/ f67 f24 1"/>
                <a:gd name="f88" fmla="*/ f69 f23 1"/>
                <a:gd name="f89" fmla="*/ f70 f24 1"/>
                <a:gd name="f90" fmla="*/ f71 f23 1"/>
                <a:gd name="f91" fmla="*/ f72 f24 1"/>
                <a:gd name="f92" fmla="*/ f73 f23 1"/>
                <a:gd name="f93" fmla="*/ f74 f24 1"/>
                <a:gd name="f94" fmla="*/ f75 f23 1"/>
                <a:gd name="f95" fmla="*/ f76 f24 1"/>
                <a:gd name="f96" fmla="*/ f77 f24 1"/>
                <a:gd name="f97" fmla="*/ f78 f23 1"/>
                <a:gd name="f98" fmla="*/ f79 f24 1"/>
                <a:gd name="f99" fmla="*/ f80 f23 1"/>
                <a:gd name="f100" fmla="*/ f81 f24 1"/>
                <a:gd name="f101" fmla="*/ f82 f23 1"/>
                <a:gd name="f102" fmla="*/ f83 f24 1"/>
              </a:gdLst>
              <a:ahLst/>
              <a:cxnLst>
                <a:cxn ang="3cd4">
                  <a:pos x="hc" y="t"/>
                </a:cxn>
                <a:cxn ang="0">
                  <a:pos x="r" y="vc"/>
                </a:cxn>
                <a:cxn ang="cd4">
                  <a:pos x="hc" y="b"/>
                </a:cxn>
                <a:cxn ang="cd2">
                  <a:pos x="l" y="vc"/>
                </a:cxn>
                <a:cxn ang="f49">
                  <a:pos x="f88" y="f89"/>
                </a:cxn>
                <a:cxn ang="f49">
                  <a:pos x="f90" y="f91"/>
                </a:cxn>
                <a:cxn ang="f49">
                  <a:pos x="f92" y="f93"/>
                </a:cxn>
                <a:cxn ang="f49">
                  <a:pos x="f92" y="f93"/>
                </a:cxn>
                <a:cxn ang="f49">
                  <a:pos x="f94" y="f95"/>
                </a:cxn>
                <a:cxn ang="f49">
                  <a:pos x="f92" y="f96"/>
                </a:cxn>
                <a:cxn ang="f49">
                  <a:pos x="f97" y="f98"/>
                </a:cxn>
                <a:cxn ang="f49">
                  <a:pos x="f99" y="f100"/>
                </a:cxn>
                <a:cxn ang="f49">
                  <a:pos x="f101" y="f102"/>
                </a:cxn>
                <a:cxn ang="f49">
                  <a:pos x="f88" y="f89"/>
                </a:cxn>
              </a:cxnLst>
              <a:rect l="f84" t="f87" r="f85" b="f86"/>
              <a:pathLst>
                <a:path w="1121754" h="734707">
                  <a:moveTo>
                    <a:pt x="f8" y="f9"/>
                  </a:moveTo>
                  <a:lnTo>
                    <a:pt x="f10" y="f11"/>
                  </a:lnTo>
                  <a:lnTo>
                    <a:pt x="f12" y="f7"/>
                  </a:lnTo>
                  <a:lnTo>
                    <a:pt x="f12" y="f7"/>
                  </a:lnTo>
                  <a:cubicBezTo>
                    <a:pt x="f13" y="f11"/>
                    <a:pt x="f13" y="f14"/>
                    <a:pt x="f13" y="f15"/>
                  </a:cubicBezTo>
                  <a:cubicBezTo>
                    <a:pt x="f13" y="f16"/>
                    <a:pt x="f10" y="f16"/>
                    <a:pt x="f12" y="f17"/>
                  </a:cubicBezTo>
                  <a:lnTo>
                    <a:pt x="f18" y="f19"/>
                  </a:lnTo>
                  <a:lnTo>
                    <a:pt x="f20" y="f5"/>
                  </a:lnTo>
                  <a:lnTo>
                    <a:pt x="f5"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02">
              <a:extLst>
                <a:ext uri="{FF2B5EF4-FFF2-40B4-BE49-F238E27FC236}">
                  <a16:creationId xmlns:a16="http://schemas.microsoft.com/office/drawing/2014/main" id="{97FD1DC7-F5E4-5D1D-36A4-DB871BAEC54C}"/>
                </a:ext>
              </a:extLst>
            </p:cNvPr>
            <p:cNvSpPr/>
            <p:nvPr/>
          </p:nvSpPr>
          <p:spPr>
            <a:xfrm>
              <a:off x="11730755" y="6298277"/>
              <a:ext cx="485628" cy="306022"/>
            </a:xfrm>
            <a:custGeom>
              <a:avLst/>
              <a:gdLst>
                <a:gd name="f0" fmla="val 10800000"/>
                <a:gd name="f1" fmla="val 5400000"/>
                <a:gd name="f2" fmla="val 180"/>
                <a:gd name="f3" fmla="val w"/>
                <a:gd name="f4" fmla="val h"/>
                <a:gd name="f5" fmla="val 0"/>
                <a:gd name="f6" fmla="val 485630"/>
                <a:gd name="f7" fmla="val 306022"/>
                <a:gd name="f8" fmla="val 2529"/>
                <a:gd name="f9" fmla="val 297171"/>
                <a:gd name="f10" fmla="val 298435"/>
                <a:gd name="f11" fmla="val 300964"/>
                <a:gd name="f12" fmla="val 303493"/>
                <a:gd name="f13" fmla="val 304758"/>
                <a:gd name="f14" fmla="val 1265"/>
                <a:gd name="f15" fmla="val 3794"/>
                <a:gd name="f16" fmla="val 5059"/>
                <a:gd name="f17" fmla="val 6323"/>
                <a:gd name="f18" fmla="val 8852"/>
                <a:gd name="f19" fmla="val 11381"/>
                <a:gd name="f20" fmla="val 295906"/>
                <a:gd name="f21" fmla="+- 0 0 -90"/>
                <a:gd name="f22" fmla="*/ f3 1 485630"/>
                <a:gd name="f23" fmla="*/ f4 1 306022"/>
                <a:gd name="f24" fmla="val f5"/>
                <a:gd name="f25" fmla="val f6"/>
                <a:gd name="f26" fmla="val f7"/>
                <a:gd name="f27" fmla="*/ f21 f0 1"/>
                <a:gd name="f28" fmla="+- f26 0 f24"/>
                <a:gd name="f29" fmla="+- f25 0 f24"/>
                <a:gd name="f30" fmla="*/ f27 1 f2"/>
                <a:gd name="f31" fmla="*/ f29 1 485630"/>
                <a:gd name="f32" fmla="*/ f28 1 306022"/>
                <a:gd name="f33" fmla="*/ 2529 f29 1"/>
                <a:gd name="f34" fmla="*/ 297171 f28 1"/>
                <a:gd name="f35" fmla="*/ 0 f29 1"/>
                <a:gd name="f36" fmla="*/ 303493 f28 1"/>
                <a:gd name="f37" fmla="*/ 306022 f28 1"/>
                <a:gd name="f38" fmla="*/ 3794 f29 1"/>
                <a:gd name="f39" fmla="*/ 5059 f29 1"/>
                <a:gd name="f40" fmla="*/ 6323 f29 1"/>
                <a:gd name="f41" fmla="*/ 8852 f29 1"/>
                <a:gd name="f42" fmla="*/ 304758 f28 1"/>
                <a:gd name="f43" fmla="*/ 485630 f29 1"/>
                <a:gd name="f44" fmla="*/ 11381 f28 1"/>
                <a:gd name="f45" fmla="*/ 0 f28 1"/>
                <a:gd name="f46" fmla="*/ 295906 f28 1"/>
                <a:gd name="f47" fmla="+- f30 0 f1"/>
                <a:gd name="f48" fmla="*/ f33 1 485630"/>
                <a:gd name="f49" fmla="*/ f34 1 306022"/>
                <a:gd name="f50" fmla="*/ f35 1 485630"/>
                <a:gd name="f51" fmla="*/ f36 1 306022"/>
                <a:gd name="f52" fmla="*/ f37 1 306022"/>
                <a:gd name="f53" fmla="*/ f38 1 485630"/>
                <a:gd name="f54" fmla="*/ f39 1 485630"/>
                <a:gd name="f55" fmla="*/ f40 1 485630"/>
                <a:gd name="f56" fmla="*/ f41 1 485630"/>
                <a:gd name="f57" fmla="*/ f42 1 306022"/>
                <a:gd name="f58" fmla="*/ f43 1 485630"/>
                <a:gd name="f59" fmla="*/ f44 1 306022"/>
                <a:gd name="f60" fmla="*/ f45 1 306022"/>
                <a:gd name="f61" fmla="*/ f46 1 306022"/>
                <a:gd name="f62" fmla="*/ f24 1 f31"/>
                <a:gd name="f63" fmla="*/ f25 1 f31"/>
                <a:gd name="f64" fmla="*/ f24 1 f32"/>
                <a:gd name="f65" fmla="*/ f26 1 f32"/>
                <a:gd name="f66" fmla="*/ f48 1 f31"/>
                <a:gd name="f67" fmla="*/ f49 1 f32"/>
                <a:gd name="f68" fmla="*/ f50 1 f31"/>
                <a:gd name="f69" fmla="*/ f51 1 f32"/>
                <a:gd name="f70" fmla="*/ f52 1 f32"/>
                <a:gd name="f71" fmla="*/ f53 1 f31"/>
                <a:gd name="f72" fmla="*/ f54 1 f31"/>
                <a:gd name="f73" fmla="*/ f55 1 f31"/>
                <a:gd name="f74" fmla="*/ f56 1 f31"/>
                <a:gd name="f75" fmla="*/ f57 1 f32"/>
                <a:gd name="f76" fmla="*/ f58 1 f31"/>
                <a:gd name="f77" fmla="*/ f59 1 f32"/>
                <a:gd name="f78" fmla="*/ f60 1 f32"/>
                <a:gd name="f79" fmla="*/ f61 1 f32"/>
                <a:gd name="f80" fmla="*/ f62 f22 1"/>
                <a:gd name="f81" fmla="*/ f63 f22 1"/>
                <a:gd name="f82" fmla="*/ f65 f23 1"/>
                <a:gd name="f83" fmla="*/ f64 f23 1"/>
                <a:gd name="f84" fmla="*/ f66 f22 1"/>
                <a:gd name="f85" fmla="*/ f67 f23 1"/>
                <a:gd name="f86" fmla="*/ f68 f22 1"/>
                <a:gd name="f87" fmla="*/ f69 f23 1"/>
                <a:gd name="f88" fmla="*/ f70 f23 1"/>
                <a:gd name="f89" fmla="*/ f71 f22 1"/>
                <a:gd name="f90" fmla="*/ f72 f22 1"/>
                <a:gd name="f91" fmla="*/ f73 f22 1"/>
                <a:gd name="f92" fmla="*/ f74 f22 1"/>
                <a:gd name="f93" fmla="*/ f75 f23 1"/>
                <a:gd name="f94" fmla="*/ f76 f22 1"/>
                <a:gd name="f95" fmla="*/ f77 f23 1"/>
                <a:gd name="f96" fmla="*/ f78 f23 1"/>
                <a:gd name="f97" fmla="*/ f79 f23 1"/>
              </a:gdLst>
              <a:ahLst/>
              <a:cxnLst>
                <a:cxn ang="3cd4">
                  <a:pos x="hc" y="t"/>
                </a:cxn>
                <a:cxn ang="0">
                  <a:pos x="r" y="vc"/>
                </a:cxn>
                <a:cxn ang="cd4">
                  <a:pos x="hc" y="b"/>
                </a:cxn>
                <a:cxn ang="cd2">
                  <a:pos x="l" y="vc"/>
                </a:cxn>
                <a:cxn ang="f47">
                  <a:pos x="f84" y="f85"/>
                </a:cxn>
                <a:cxn ang="f47">
                  <a:pos x="f86" y="f87"/>
                </a:cxn>
                <a:cxn ang="f47">
                  <a:pos x="f84" y="f88"/>
                </a:cxn>
                <a:cxn ang="f47">
                  <a:pos x="f89" y="f88"/>
                </a:cxn>
                <a:cxn ang="f47">
                  <a:pos x="f90" y="f88"/>
                </a:cxn>
                <a:cxn ang="f47">
                  <a:pos x="f91" y="f88"/>
                </a:cxn>
                <a:cxn ang="f47">
                  <a:pos x="f91" y="f88"/>
                </a:cxn>
                <a:cxn ang="f47">
                  <a:pos x="f91" y="f88"/>
                </a:cxn>
                <a:cxn ang="f47">
                  <a:pos x="f92" y="f93"/>
                </a:cxn>
                <a:cxn ang="f47">
                  <a:pos x="f94" y="f95"/>
                </a:cxn>
                <a:cxn ang="f47">
                  <a:pos x="f94" y="f96"/>
                </a:cxn>
                <a:cxn ang="f47">
                  <a:pos x="f90" y="f97"/>
                </a:cxn>
                <a:cxn ang="f47">
                  <a:pos x="f84" y="f85"/>
                </a:cxn>
              </a:cxnLst>
              <a:rect l="f80" t="f83" r="f81" b="f82"/>
              <a:pathLst>
                <a:path w="485630" h="306022">
                  <a:moveTo>
                    <a:pt x="f8" y="f9"/>
                  </a:moveTo>
                  <a:cubicBezTo>
                    <a:pt x="f5" y="f10"/>
                    <a:pt x="f5" y="f11"/>
                    <a:pt x="f5" y="f12"/>
                  </a:cubicBezTo>
                  <a:cubicBezTo>
                    <a:pt x="f5" y="f13"/>
                    <a:pt x="f14" y="f13"/>
                    <a:pt x="f8" y="f7"/>
                  </a:cubicBezTo>
                  <a:lnTo>
                    <a:pt x="f15" y="f7"/>
                  </a:lnTo>
                  <a:lnTo>
                    <a:pt x="f16" y="f7"/>
                  </a:lnTo>
                  <a:lnTo>
                    <a:pt x="f17" y="f7"/>
                  </a:lnTo>
                  <a:lnTo>
                    <a:pt x="f17" y="f7"/>
                  </a:lnTo>
                  <a:lnTo>
                    <a:pt x="f17" y="f7"/>
                  </a:lnTo>
                  <a:lnTo>
                    <a:pt x="f18" y="f13"/>
                  </a:lnTo>
                  <a:lnTo>
                    <a:pt x="f6" y="f19"/>
                  </a:lnTo>
                  <a:lnTo>
                    <a:pt x="f6" y="f5"/>
                  </a:lnTo>
                  <a:lnTo>
                    <a:pt x="f16" y="f2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03">
              <a:extLst>
                <a:ext uri="{FF2B5EF4-FFF2-40B4-BE49-F238E27FC236}">
                  <a16:creationId xmlns:a16="http://schemas.microsoft.com/office/drawing/2014/main" id="{5E82D7F1-D71B-FF74-B956-E9CEA985BAEA}"/>
                </a:ext>
              </a:extLst>
            </p:cNvPr>
            <p:cNvSpPr/>
            <p:nvPr/>
          </p:nvSpPr>
          <p:spPr>
            <a:xfrm>
              <a:off x="11898950" y="5244897"/>
              <a:ext cx="319957" cy="182093"/>
            </a:xfrm>
            <a:custGeom>
              <a:avLst/>
              <a:gdLst>
                <a:gd name="f0" fmla="val 10800000"/>
                <a:gd name="f1" fmla="val 5400000"/>
                <a:gd name="f2" fmla="val 180"/>
                <a:gd name="f3" fmla="val w"/>
                <a:gd name="f4" fmla="val h"/>
                <a:gd name="f5" fmla="val 0"/>
                <a:gd name="f6" fmla="val 319959"/>
                <a:gd name="f7" fmla="val 182096"/>
                <a:gd name="f8" fmla="val 3794"/>
                <a:gd name="f9" fmla="val 2529"/>
                <a:gd name="f10" fmla="val 5059"/>
                <a:gd name="f11" fmla="val 6323"/>
                <a:gd name="f12" fmla="val 319960"/>
                <a:gd name="f13" fmla="val 173244"/>
                <a:gd name="f14" fmla="+- 0 0 -90"/>
                <a:gd name="f15" fmla="*/ f3 1 319959"/>
                <a:gd name="f16" fmla="*/ f4 1 182096"/>
                <a:gd name="f17" fmla="val f5"/>
                <a:gd name="f18" fmla="val f6"/>
                <a:gd name="f19" fmla="val f7"/>
                <a:gd name="f20" fmla="*/ f14 f0 1"/>
                <a:gd name="f21" fmla="+- f19 0 f17"/>
                <a:gd name="f22" fmla="+- f18 0 f17"/>
                <a:gd name="f23" fmla="*/ f20 1 f2"/>
                <a:gd name="f24" fmla="*/ f22 1 319959"/>
                <a:gd name="f25" fmla="*/ f21 1 182096"/>
                <a:gd name="f26" fmla="*/ 3794 f22 1"/>
                <a:gd name="f27" fmla="*/ 2529 f21 1"/>
                <a:gd name="f28" fmla="*/ 3794 f21 1"/>
                <a:gd name="f29" fmla="*/ 5059 f21 1"/>
                <a:gd name="f30" fmla="*/ 2529 f22 1"/>
                <a:gd name="f31" fmla="*/ 0 f22 1"/>
                <a:gd name="f32" fmla="*/ 6323 f21 1"/>
                <a:gd name="f33" fmla="*/ 319960 f22 1"/>
                <a:gd name="f34" fmla="*/ 182096 f21 1"/>
                <a:gd name="f35" fmla="*/ 173244 f21 1"/>
                <a:gd name="f36" fmla="*/ 5059 f22 1"/>
                <a:gd name="f37" fmla="*/ 0 f21 1"/>
                <a:gd name="f38" fmla="+- f23 0 f1"/>
                <a:gd name="f39" fmla="*/ f26 1 319959"/>
                <a:gd name="f40" fmla="*/ f27 1 182096"/>
                <a:gd name="f41" fmla="*/ f28 1 182096"/>
                <a:gd name="f42" fmla="*/ f29 1 182096"/>
                <a:gd name="f43" fmla="*/ f30 1 319959"/>
                <a:gd name="f44" fmla="*/ f31 1 319959"/>
                <a:gd name="f45" fmla="*/ f32 1 182096"/>
                <a:gd name="f46" fmla="*/ f33 1 319959"/>
                <a:gd name="f47" fmla="*/ f34 1 182096"/>
                <a:gd name="f48" fmla="*/ f35 1 182096"/>
                <a:gd name="f49" fmla="*/ f36 1 319959"/>
                <a:gd name="f50" fmla="*/ f37 1 182096"/>
                <a:gd name="f51" fmla="*/ f17 1 f24"/>
                <a:gd name="f52" fmla="*/ f18 1 f24"/>
                <a:gd name="f53" fmla="*/ f17 1 f25"/>
                <a:gd name="f54" fmla="*/ f19 1 f25"/>
                <a:gd name="f55" fmla="*/ f39 1 f24"/>
                <a:gd name="f56" fmla="*/ f40 1 f25"/>
                <a:gd name="f57" fmla="*/ f41 1 f25"/>
                <a:gd name="f58" fmla="*/ f42 1 f25"/>
                <a:gd name="f59" fmla="*/ f43 1 f24"/>
                <a:gd name="f60" fmla="*/ f44 1 f24"/>
                <a:gd name="f61" fmla="*/ f45 1 f25"/>
                <a:gd name="f62" fmla="*/ f46 1 f24"/>
                <a:gd name="f63" fmla="*/ f47 1 f25"/>
                <a:gd name="f64" fmla="*/ f48 1 f25"/>
                <a:gd name="f65" fmla="*/ f49 1 f24"/>
                <a:gd name="f66" fmla="*/ f50 1 f25"/>
                <a:gd name="f67" fmla="*/ f51 f15 1"/>
                <a:gd name="f68" fmla="*/ f52 f15 1"/>
                <a:gd name="f69" fmla="*/ f54 f16 1"/>
                <a:gd name="f70" fmla="*/ f53 f16 1"/>
                <a:gd name="f71" fmla="*/ f55 f15 1"/>
                <a:gd name="f72" fmla="*/ f56 f16 1"/>
                <a:gd name="f73" fmla="*/ f57 f16 1"/>
                <a:gd name="f74" fmla="*/ f58 f16 1"/>
                <a:gd name="f75" fmla="*/ f59 f15 1"/>
                <a:gd name="f76" fmla="*/ f60 f15 1"/>
                <a:gd name="f77" fmla="*/ f61 f16 1"/>
                <a:gd name="f78" fmla="*/ f62 f15 1"/>
                <a:gd name="f79" fmla="*/ f63 f16 1"/>
                <a:gd name="f80" fmla="*/ f64 f16 1"/>
                <a:gd name="f81" fmla="*/ f65 f15 1"/>
                <a:gd name="f82" fmla="*/ f66 f16 1"/>
              </a:gdLst>
              <a:ahLst/>
              <a:cxnLst>
                <a:cxn ang="3cd4">
                  <a:pos x="hc" y="t"/>
                </a:cxn>
                <a:cxn ang="0">
                  <a:pos x="r" y="vc"/>
                </a:cxn>
                <a:cxn ang="cd4">
                  <a:pos x="hc" y="b"/>
                </a:cxn>
                <a:cxn ang="cd2">
                  <a:pos x="l" y="vc"/>
                </a:cxn>
                <a:cxn ang="f38">
                  <a:pos x="f71" y="f72"/>
                </a:cxn>
                <a:cxn ang="f38">
                  <a:pos x="f71" y="f72"/>
                </a:cxn>
                <a:cxn ang="f38">
                  <a:pos x="f71" y="f73"/>
                </a:cxn>
                <a:cxn ang="f38">
                  <a:pos x="f71" y="f73"/>
                </a:cxn>
                <a:cxn ang="f38">
                  <a:pos x="f71" y="f74"/>
                </a:cxn>
                <a:cxn ang="f38">
                  <a:pos x="f71" y="f74"/>
                </a:cxn>
                <a:cxn ang="f38">
                  <a:pos x="f71" y="f74"/>
                </a:cxn>
                <a:cxn ang="f38">
                  <a:pos x="f75" y="f74"/>
                </a:cxn>
                <a:cxn ang="f38">
                  <a:pos x="f75" y="f74"/>
                </a:cxn>
                <a:cxn ang="f38">
                  <a:pos x="f76" y="f77"/>
                </a:cxn>
                <a:cxn ang="f38">
                  <a:pos x="f78" y="f79"/>
                </a:cxn>
                <a:cxn ang="f38">
                  <a:pos x="f78" y="f80"/>
                </a:cxn>
                <a:cxn ang="f38">
                  <a:pos x="f81" y="f82"/>
                </a:cxn>
                <a:cxn ang="f38">
                  <a:pos x="f71" y="f72"/>
                </a:cxn>
              </a:cxnLst>
              <a:rect l="f67" t="f70" r="f68" b="f69"/>
              <a:pathLst>
                <a:path w="319959" h="182096">
                  <a:moveTo>
                    <a:pt x="f8" y="f9"/>
                  </a:moveTo>
                  <a:lnTo>
                    <a:pt x="f8" y="f9"/>
                  </a:lnTo>
                  <a:cubicBezTo>
                    <a:pt x="f8" y="f9"/>
                    <a:pt x="f8" y="f8"/>
                    <a:pt x="f8" y="f8"/>
                  </a:cubicBezTo>
                  <a:lnTo>
                    <a:pt x="f8" y="f8"/>
                  </a:lnTo>
                  <a:lnTo>
                    <a:pt x="f8" y="f10"/>
                  </a:lnTo>
                  <a:lnTo>
                    <a:pt x="f8" y="f10"/>
                  </a:lnTo>
                  <a:lnTo>
                    <a:pt x="f8" y="f10"/>
                  </a:lnTo>
                  <a:cubicBezTo>
                    <a:pt x="f8" y="f10"/>
                    <a:pt x="f8" y="f10"/>
                    <a:pt x="f9" y="f10"/>
                  </a:cubicBezTo>
                  <a:lnTo>
                    <a:pt x="f9" y="f10"/>
                  </a:lnTo>
                  <a:lnTo>
                    <a:pt x="f5" y="f11"/>
                  </a:lnTo>
                  <a:lnTo>
                    <a:pt x="f12" y="f7"/>
                  </a:lnTo>
                  <a:lnTo>
                    <a:pt x="f12" y="f13"/>
                  </a:lnTo>
                  <a:lnTo>
                    <a:pt x="f10"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04">
              <a:extLst>
                <a:ext uri="{FF2B5EF4-FFF2-40B4-BE49-F238E27FC236}">
                  <a16:creationId xmlns:a16="http://schemas.microsoft.com/office/drawing/2014/main" id="{835CCE6D-E149-7CB7-D0BE-D832FD8B69DB}"/>
                </a:ext>
              </a:extLst>
            </p:cNvPr>
            <p:cNvSpPr/>
            <p:nvPr/>
          </p:nvSpPr>
          <p:spPr>
            <a:xfrm>
              <a:off x="11657402" y="352889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05">
              <a:extLst>
                <a:ext uri="{FF2B5EF4-FFF2-40B4-BE49-F238E27FC236}">
                  <a16:creationId xmlns:a16="http://schemas.microsoft.com/office/drawing/2014/main" id="{93F368B4-86EB-B10D-A6FA-F2A86D668461}"/>
                </a:ext>
              </a:extLst>
            </p:cNvPr>
            <p:cNvSpPr/>
            <p:nvPr/>
          </p:nvSpPr>
          <p:spPr>
            <a:xfrm>
              <a:off x="11658664" y="3526365"/>
              <a:ext cx="555187" cy="252913"/>
            </a:xfrm>
            <a:custGeom>
              <a:avLst/>
              <a:gdLst>
                <a:gd name="f0" fmla="val 10800000"/>
                <a:gd name="f1" fmla="val 5400000"/>
                <a:gd name="f2" fmla="val 180"/>
                <a:gd name="f3" fmla="val w"/>
                <a:gd name="f4" fmla="val h"/>
                <a:gd name="f5" fmla="val 0"/>
                <a:gd name="f6" fmla="val 555186"/>
                <a:gd name="f7" fmla="val 252911"/>
                <a:gd name="f8" fmla="val 1265"/>
                <a:gd name="f9" fmla="val 3794"/>
                <a:gd name="f10" fmla="val 5058"/>
                <a:gd name="f11" fmla="val 2529"/>
                <a:gd name="f12" fmla="val 12646"/>
                <a:gd name="f13" fmla="val 548863"/>
                <a:gd name="f14" fmla="val 250382"/>
                <a:gd name="f15" fmla="val 247853"/>
                <a:gd name="f16" fmla="val 550128"/>
                <a:gd name="f17" fmla="val 245324"/>
                <a:gd name="f18" fmla="val 552657"/>
                <a:gd name="f19" fmla="val 553922"/>
                <a:gd name="f20" fmla="val 244060"/>
                <a:gd name="f21" fmla="+- 0 0 -90"/>
                <a:gd name="f22" fmla="*/ f3 1 555186"/>
                <a:gd name="f23" fmla="*/ f4 1 252911"/>
                <a:gd name="f24" fmla="val f5"/>
                <a:gd name="f25" fmla="val f6"/>
                <a:gd name="f26" fmla="val f7"/>
                <a:gd name="f27" fmla="*/ f21 f0 1"/>
                <a:gd name="f28" fmla="+- f26 0 f24"/>
                <a:gd name="f29" fmla="+- f25 0 f24"/>
                <a:gd name="f30" fmla="*/ f27 1 f2"/>
                <a:gd name="f31" fmla="*/ f29 1 555186"/>
                <a:gd name="f32" fmla="*/ f28 1 252911"/>
                <a:gd name="f33" fmla="*/ 1265 f29 1"/>
                <a:gd name="f34" fmla="*/ 3794 f28 1"/>
                <a:gd name="f35" fmla="*/ 5058 f28 1"/>
                <a:gd name="f36" fmla="*/ 2529 f29 1"/>
                <a:gd name="f37" fmla="*/ 12646 f28 1"/>
                <a:gd name="f38" fmla="*/ 548863 f29 1"/>
                <a:gd name="f39" fmla="*/ 252911 f28 1"/>
                <a:gd name="f40" fmla="*/ 250382 f28 1"/>
                <a:gd name="f41" fmla="*/ 552657 f29 1"/>
                <a:gd name="f42" fmla="*/ 245324 f28 1"/>
                <a:gd name="f43" fmla="*/ 555186 f29 1"/>
                <a:gd name="f44" fmla="*/ 553922 f29 1"/>
                <a:gd name="f45" fmla="*/ 244060 f28 1"/>
                <a:gd name="f46" fmla="*/ 0 f29 1"/>
                <a:gd name="f47" fmla="*/ 0 f28 1"/>
                <a:gd name="f48" fmla="+- f30 0 f1"/>
                <a:gd name="f49" fmla="*/ f33 1 555186"/>
                <a:gd name="f50" fmla="*/ f34 1 252911"/>
                <a:gd name="f51" fmla="*/ f35 1 252911"/>
                <a:gd name="f52" fmla="*/ f36 1 555186"/>
                <a:gd name="f53" fmla="*/ f37 1 252911"/>
                <a:gd name="f54" fmla="*/ f38 1 555186"/>
                <a:gd name="f55" fmla="*/ f39 1 252911"/>
                <a:gd name="f56" fmla="*/ f40 1 252911"/>
                <a:gd name="f57" fmla="*/ f41 1 555186"/>
                <a:gd name="f58" fmla="*/ f42 1 252911"/>
                <a:gd name="f59" fmla="*/ f43 1 555186"/>
                <a:gd name="f60" fmla="*/ f44 1 555186"/>
                <a:gd name="f61" fmla="*/ f45 1 252911"/>
                <a:gd name="f62" fmla="*/ f46 1 555186"/>
                <a:gd name="f63" fmla="*/ f47 1 252911"/>
                <a:gd name="f64" fmla="*/ f24 1 f31"/>
                <a:gd name="f65" fmla="*/ f25 1 f31"/>
                <a:gd name="f66" fmla="*/ f24 1 f32"/>
                <a:gd name="f67" fmla="*/ f26 1 f32"/>
                <a:gd name="f68" fmla="*/ f49 1 f31"/>
                <a:gd name="f69" fmla="*/ f50 1 f32"/>
                <a:gd name="f70" fmla="*/ f51 1 f32"/>
                <a:gd name="f71" fmla="*/ f52 1 f31"/>
                <a:gd name="f72" fmla="*/ f53 1 f32"/>
                <a:gd name="f73" fmla="*/ f54 1 f31"/>
                <a:gd name="f74" fmla="*/ f55 1 f32"/>
                <a:gd name="f75" fmla="*/ f56 1 f32"/>
                <a:gd name="f76" fmla="*/ f57 1 f31"/>
                <a:gd name="f77" fmla="*/ f58 1 f32"/>
                <a:gd name="f78" fmla="*/ f59 1 f31"/>
                <a:gd name="f79" fmla="*/ f60 1 f31"/>
                <a:gd name="f80" fmla="*/ f61 1 f32"/>
                <a:gd name="f81" fmla="*/ f62 1 f31"/>
                <a:gd name="f82" fmla="*/ f63 1 f32"/>
                <a:gd name="f83" fmla="*/ f64 f22 1"/>
                <a:gd name="f84" fmla="*/ f65 f22 1"/>
                <a:gd name="f85" fmla="*/ f67 f23 1"/>
                <a:gd name="f86" fmla="*/ f66 f23 1"/>
                <a:gd name="f87" fmla="*/ f68 f22 1"/>
                <a:gd name="f88" fmla="*/ f69 f23 1"/>
                <a:gd name="f89" fmla="*/ f70 f23 1"/>
                <a:gd name="f90" fmla="*/ f71 f22 1"/>
                <a:gd name="f91" fmla="*/ f72 f23 1"/>
                <a:gd name="f92" fmla="*/ f73 f22 1"/>
                <a:gd name="f93" fmla="*/ f74 f23 1"/>
                <a:gd name="f94" fmla="*/ f75 f23 1"/>
                <a:gd name="f95" fmla="*/ f76 f22 1"/>
                <a:gd name="f96" fmla="*/ f77 f23 1"/>
                <a:gd name="f97" fmla="*/ f78 f22 1"/>
                <a:gd name="f98" fmla="*/ f79 f22 1"/>
                <a:gd name="f99" fmla="*/ f80 f23 1"/>
                <a:gd name="f100" fmla="*/ f81 f22 1"/>
                <a:gd name="f101" fmla="*/ f82 f23 1"/>
              </a:gdLst>
              <a:ahLst/>
              <a:cxnLst>
                <a:cxn ang="3cd4">
                  <a:pos x="hc" y="t"/>
                </a:cxn>
                <a:cxn ang="0">
                  <a:pos x="r" y="vc"/>
                </a:cxn>
                <a:cxn ang="cd4">
                  <a:pos x="hc" y="b"/>
                </a:cxn>
                <a:cxn ang="cd2">
                  <a:pos x="l" y="vc"/>
                </a:cxn>
                <a:cxn ang="f48">
                  <a:pos x="f87" y="f88"/>
                </a:cxn>
                <a:cxn ang="f48">
                  <a:pos x="f87" y="f88"/>
                </a:cxn>
                <a:cxn ang="f48">
                  <a:pos x="f87" y="f88"/>
                </a:cxn>
                <a:cxn ang="f48">
                  <a:pos x="f87" y="f88"/>
                </a:cxn>
                <a:cxn ang="f48">
                  <a:pos x="f87" y="f89"/>
                </a:cxn>
                <a:cxn ang="f48">
                  <a:pos x="f87" y="f89"/>
                </a:cxn>
                <a:cxn ang="f48">
                  <a:pos x="f90" y="f91"/>
                </a:cxn>
                <a:cxn ang="f48">
                  <a:pos x="f92" y="f93"/>
                </a:cxn>
                <a:cxn ang="f48">
                  <a:pos x="f92" y="f94"/>
                </a:cxn>
                <a:cxn ang="f48">
                  <a:pos x="f95" y="f96"/>
                </a:cxn>
                <a:cxn ang="f48">
                  <a:pos x="f97" y="f96"/>
                </a:cxn>
                <a:cxn ang="f48">
                  <a:pos x="f97" y="f96"/>
                </a:cxn>
                <a:cxn ang="f48">
                  <a:pos x="f98" y="f99"/>
                </a:cxn>
                <a:cxn ang="f48">
                  <a:pos x="f100" y="f101"/>
                </a:cxn>
                <a:cxn ang="f48">
                  <a:pos x="f100" y="f101"/>
                </a:cxn>
                <a:cxn ang="f48">
                  <a:pos x="f100" y="f101"/>
                </a:cxn>
                <a:cxn ang="f48">
                  <a:pos x="f87" y="f88"/>
                </a:cxn>
              </a:cxnLst>
              <a:rect l="f83" t="f86" r="f84" b="f85"/>
              <a:pathLst>
                <a:path w="555186" h="252911">
                  <a:moveTo>
                    <a:pt x="f8" y="f9"/>
                  </a:moveTo>
                  <a:lnTo>
                    <a:pt x="f8" y="f9"/>
                  </a:lnTo>
                  <a:lnTo>
                    <a:pt x="f8" y="f9"/>
                  </a:lnTo>
                  <a:lnTo>
                    <a:pt x="f8" y="f9"/>
                  </a:lnTo>
                  <a:cubicBezTo>
                    <a:pt x="f8" y="f10"/>
                    <a:pt x="f8" y="f10"/>
                    <a:pt x="f8" y="f10"/>
                  </a:cubicBezTo>
                  <a:cubicBezTo>
                    <a:pt x="f8" y="f10"/>
                    <a:pt x="f8" y="f10"/>
                    <a:pt x="f8" y="f10"/>
                  </a:cubicBezTo>
                  <a:lnTo>
                    <a:pt x="f11" y="f12"/>
                  </a:lnTo>
                  <a:lnTo>
                    <a:pt x="f13" y="f7"/>
                  </a:lnTo>
                  <a:lnTo>
                    <a:pt x="f13" y="f14"/>
                  </a:lnTo>
                  <a:cubicBezTo>
                    <a:pt x="f13" y="f15"/>
                    <a:pt x="f16" y="f17"/>
                    <a:pt x="f18" y="f17"/>
                  </a:cubicBezTo>
                  <a:cubicBezTo>
                    <a:pt x="f19" y="f17"/>
                    <a:pt x="f6" y="f17"/>
                    <a:pt x="f6" y="f17"/>
                  </a:cubicBezTo>
                  <a:lnTo>
                    <a:pt x="f6" y="f17"/>
                  </a:lnTo>
                  <a:lnTo>
                    <a:pt x="f19" y="f20"/>
                  </a:lnTo>
                  <a:lnTo>
                    <a:pt x="f5" y="f5"/>
                  </a:lnTo>
                  <a:lnTo>
                    <a:pt x="f5" y="f5"/>
                  </a:lnTo>
                  <a:lnTo>
                    <a:pt x="f5"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06">
              <a:extLst>
                <a:ext uri="{FF2B5EF4-FFF2-40B4-BE49-F238E27FC236}">
                  <a16:creationId xmlns:a16="http://schemas.microsoft.com/office/drawing/2014/main" id="{5AC09B47-B930-DB45-9DA3-54185FA19885}"/>
                </a:ext>
              </a:extLst>
            </p:cNvPr>
            <p:cNvSpPr/>
            <p:nvPr/>
          </p:nvSpPr>
          <p:spPr>
            <a:xfrm>
              <a:off x="11656140" y="3530160"/>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07">
              <a:extLst>
                <a:ext uri="{FF2B5EF4-FFF2-40B4-BE49-F238E27FC236}">
                  <a16:creationId xmlns:a16="http://schemas.microsoft.com/office/drawing/2014/main" id="{B31430F0-C498-6AA6-15A7-35F5C6F7E10B}"/>
                </a:ext>
              </a:extLst>
            </p:cNvPr>
            <p:cNvSpPr/>
            <p:nvPr/>
          </p:nvSpPr>
          <p:spPr>
            <a:xfrm>
              <a:off x="12210056" y="3776188"/>
              <a:ext cx="8851" cy="81491"/>
            </a:xfrm>
            <a:custGeom>
              <a:avLst/>
              <a:gdLst>
                <a:gd name="f0" fmla="val 10800000"/>
                <a:gd name="f1" fmla="val 5400000"/>
                <a:gd name="f2" fmla="val 180"/>
                <a:gd name="f3" fmla="val w"/>
                <a:gd name="f4" fmla="val h"/>
                <a:gd name="f5" fmla="val 0"/>
                <a:gd name="f6" fmla="val 8852"/>
                <a:gd name="f7" fmla="val 81493"/>
                <a:gd name="f8" fmla="val 7588"/>
                <a:gd name="f9" fmla="val 1826"/>
                <a:gd name="f10" fmla="val 562"/>
                <a:gd name="f11" fmla="val 6323"/>
                <a:gd name="f12" fmla="val 5059"/>
                <a:gd name="f13" fmla="val 3794"/>
                <a:gd name="f14" fmla="val -703"/>
                <a:gd name="f15" fmla="val 1265"/>
                <a:gd name="f16" fmla="val 3091"/>
                <a:gd name="f17" fmla="val 5620"/>
                <a:gd name="f18" fmla="val 8149"/>
                <a:gd name="f19" fmla="val 8853"/>
                <a:gd name="f20" fmla="val 81494"/>
                <a:gd name="f21" fmla="+- 0 0 -90"/>
                <a:gd name="f22" fmla="*/ f3 1 8852"/>
                <a:gd name="f23" fmla="*/ f4 1 81493"/>
                <a:gd name="f24" fmla="val f5"/>
                <a:gd name="f25" fmla="val f6"/>
                <a:gd name="f26" fmla="val f7"/>
                <a:gd name="f27" fmla="*/ f21 f0 1"/>
                <a:gd name="f28" fmla="+- f26 0 f24"/>
                <a:gd name="f29" fmla="+- f25 0 f24"/>
                <a:gd name="f30" fmla="*/ f27 1 f2"/>
                <a:gd name="f31" fmla="*/ f29 1 8852"/>
                <a:gd name="f32" fmla="*/ f28 1 81493"/>
                <a:gd name="f33" fmla="*/ 7588 f29 1"/>
                <a:gd name="f34" fmla="*/ 1826 f28 1"/>
                <a:gd name="f35" fmla="*/ 562 f28 1"/>
                <a:gd name="f36" fmla="*/ 6323 f29 1"/>
                <a:gd name="f37" fmla="*/ 3794 f29 1"/>
                <a:gd name="f38" fmla="*/ 0 f29 1"/>
                <a:gd name="f39" fmla="*/ 5620 f28 1"/>
                <a:gd name="f40" fmla="*/ 8149 f28 1"/>
                <a:gd name="f41" fmla="*/ 8853 f29 1"/>
                <a:gd name="f42" fmla="*/ 81494 f28 1"/>
                <a:gd name="f43" fmla="+- f30 0 f1"/>
                <a:gd name="f44" fmla="*/ f33 1 8852"/>
                <a:gd name="f45" fmla="*/ f34 1 81493"/>
                <a:gd name="f46" fmla="*/ f35 1 81493"/>
                <a:gd name="f47" fmla="*/ f36 1 8852"/>
                <a:gd name="f48" fmla="*/ f37 1 8852"/>
                <a:gd name="f49" fmla="*/ f38 1 8852"/>
                <a:gd name="f50" fmla="*/ f39 1 81493"/>
                <a:gd name="f51" fmla="*/ f40 1 81493"/>
                <a:gd name="f52" fmla="*/ f41 1 8852"/>
                <a:gd name="f53" fmla="*/ f42 1 81493"/>
                <a:gd name="f54" fmla="*/ f24 1 f31"/>
                <a:gd name="f55" fmla="*/ f25 1 f31"/>
                <a:gd name="f56" fmla="*/ f24 1 f32"/>
                <a:gd name="f57" fmla="*/ f26 1 f32"/>
                <a:gd name="f58" fmla="*/ f44 1 f31"/>
                <a:gd name="f59" fmla="*/ f45 1 f32"/>
                <a:gd name="f60" fmla="*/ f46 1 f32"/>
                <a:gd name="f61" fmla="*/ f47 1 f31"/>
                <a:gd name="f62" fmla="*/ f48 1 f31"/>
                <a:gd name="f63" fmla="*/ f49 1 f31"/>
                <a:gd name="f64" fmla="*/ f50 1 f32"/>
                <a:gd name="f65" fmla="*/ f51 1 f32"/>
                <a:gd name="f66" fmla="*/ f52 1 f31"/>
                <a:gd name="f67" fmla="*/ f53 1 f32"/>
                <a:gd name="f68" fmla="*/ f54 f22 1"/>
                <a:gd name="f69" fmla="*/ f55 f22 1"/>
                <a:gd name="f70" fmla="*/ f57 f23 1"/>
                <a:gd name="f71" fmla="*/ f56 f23 1"/>
                <a:gd name="f72" fmla="*/ f58 f22 1"/>
                <a:gd name="f73" fmla="*/ f59 f23 1"/>
                <a:gd name="f74" fmla="*/ f60 f23 1"/>
                <a:gd name="f75" fmla="*/ f61 f22 1"/>
                <a:gd name="f76" fmla="*/ f62 f22 1"/>
                <a:gd name="f77" fmla="*/ f63 f22 1"/>
                <a:gd name="f78" fmla="*/ f64 f23 1"/>
                <a:gd name="f79" fmla="*/ f65 f23 1"/>
                <a:gd name="f80" fmla="*/ f66 f22 1"/>
                <a:gd name="f81" fmla="*/ f67 f23 1"/>
              </a:gdLst>
              <a:ahLst/>
              <a:cxnLst>
                <a:cxn ang="3cd4">
                  <a:pos x="hc" y="t"/>
                </a:cxn>
                <a:cxn ang="0">
                  <a:pos x="r" y="vc"/>
                </a:cxn>
                <a:cxn ang="cd4">
                  <a:pos x="hc" y="b"/>
                </a:cxn>
                <a:cxn ang="cd2">
                  <a:pos x="l" y="vc"/>
                </a:cxn>
                <a:cxn ang="f43">
                  <a:pos x="f72" y="f73"/>
                </a:cxn>
                <a:cxn ang="f43">
                  <a:pos x="f72" y="f73"/>
                </a:cxn>
                <a:cxn ang="f43">
                  <a:pos x="f72" y="f74"/>
                </a:cxn>
                <a:cxn ang="f43">
                  <a:pos x="f72" y="f74"/>
                </a:cxn>
                <a:cxn ang="f43">
                  <a:pos x="f75" y="f74"/>
                </a:cxn>
                <a:cxn ang="f43">
                  <a:pos x="f76" y="f74"/>
                </a:cxn>
                <a:cxn ang="f43">
                  <a:pos x="f77" y="f78"/>
                </a:cxn>
                <a:cxn ang="f43">
                  <a:pos x="f77" y="f79"/>
                </a:cxn>
                <a:cxn ang="f43">
                  <a:pos x="f80" y="f81"/>
                </a:cxn>
                <a:cxn ang="f43">
                  <a:pos x="f72" y="f73"/>
                </a:cxn>
                <a:cxn ang="f43">
                  <a:pos x="f72" y="f73"/>
                </a:cxn>
              </a:cxnLst>
              <a:rect l="f68" t="f71" r="f69" b="f70"/>
              <a:pathLst>
                <a:path w="8852" h="81493">
                  <a:moveTo>
                    <a:pt x="f8" y="f9"/>
                  </a:moveTo>
                  <a:lnTo>
                    <a:pt x="f8" y="f9"/>
                  </a:lnTo>
                  <a:lnTo>
                    <a:pt x="f8" y="f10"/>
                  </a:lnTo>
                  <a:lnTo>
                    <a:pt x="f8" y="f10"/>
                  </a:lnTo>
                  <a:lnTo>
                    <a:pt x="f11" y="f10"/>
                  </a:lnTo>
                  <a:cubicBezTo>
                    <a:pt x="f12" y="f10"/>
                    <a:pt x="f13" y="f14"/>
                    <a:pt x="f13" y="f10"/>
                  </a:cubicBezTo>
                  <a:cubicBezTo>
                    <a:pt x="f15" y="f10"/>
                    <a:pt x="f5" y="f16"/>
                    <a:pt x="f5" y="f17"/>
                  </a:cubicBezTo>
                  <a:lnTo>
                    <a:pt x="f5" y="f18"/>
                  </a:lnTo>
                  <a:lnTo>
                    <a:pt x="f19" y="f20"/>
                  </a:lnTo>
                  <a:lnTo>
                    <a:pt x="f8" y="f9"/>
                  </a:lnTo>
                  <a:cubicBezTo>
                    <a:pt x="f19" y="f16"/>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08">
              <a:extLst>
                <a:ext uri="{FF2B5EF4-FFF2-40B4-BE49-F238E27FC236}">
                  <a16:creationId xmlns:a16="http://schemas.microsoft.com/office/drawing/2014/main" id="{6ED013A3-0794-AC99-C598-90514FE16392}"/>
                </a:ext>
              </a:extLst>
            </p:cNvPr>
            <p:cNvSpPr/>
            <p:nvPr/>
          </p:nvSpPr>
          <p:spPr>
            <a:xfrm>
              <a:off x="11492993" y="3530160"/>
              <a:ext cx="161876" cy="82195"/>
            </a:xfrm>
            <a:custGeom>
              <a:avLst/>
              <a:gdLst>
                <a:gd name="f0" fmla="val 10800000"/>
                <a:gd name="f1" fmla="val 5400000"/>
                <a:gd name="f2" fmla="val 180"/>
                <a:gd name="f3" fmla="val w"/>
                <a:gd name="f4" fmla="val h"/>
                <a:gd name="f5" fmla="val 0"/>
                <a:gd name="f6" fmla="val 161876"/>
                <a:gd name="f7" fmla="val 82196"/>
                <a:gd name="f8" fmla="val 74609"/>
                <a:gd name="f9" fmla="val 1265"/>
                <a:gd name="f10" fmla="val 3794"/>
                <a:gd name="f11" fmla="val 6323"/>
                <a:gd name="f12" fmla="val 75873"/>
                <a:gd name="f13" fmla="val 78402"/>
                <a:gd name="f14" fmla="val 159347"/>
                <a:gd name="f15" fmla="val 11381"/>
                <a:gd name="f16" fmla="val 158083"/>
                <a:gd name="f17" fmla="val 5058"/>
                <a:gd name="f18" fmla="val 2529"/>
                <a:gd name="f19" fmla="val 161877"/>
                <a:gd name="f20" fmla="val 160612"/>
                <a:gd name="f21" fmla="val 73344"/>
                <a:gd name="f22" fmla="+- 0 0 -90"/>
                <a:gd name="f23" fmla="*/ f3 1 161876"/>
                <a:gd name="f24" fmla="*/ f4 1 82196"/>
                <a:gd name="f25" fmla="val f5"/>
                <a:gd name="f26" fmla="val f6"/>
                <a:gd name="f27" fmla="val f7"/>
                <a:gd name="f28" fmla="*/ f22 f0 1"/>
                <a:gd name="f29" fmla="+- f27 0 f25"/>
                <a:gd name="f30" fmla="+- f26 0 f25"/>
                <a:gd name="f31" fmla="*/ f28 1 f2"/>
                <a:gd name="f32" fmla="*/ f30 1 161876"/>
                <a:gd name="f33" fmla="*/ f29 1 82196"/>
                <a:gd name="f34" fmla="*/ 0 f30 1"/>
                <a:gd name="f35" fmla="*/ 74609 f29 1"/>
                <a:gd name="f36" fmla="*/ 1265 f30 1"/>
                <a:gd name="f37" fmla="*/ 6323 f30 1"/>
                <a:gd name="f38" fmla="*/ 78402 f29 1"/>
                <a:gd name="f39" fmla="*/ 82196 f29 1"/>
                <a:gd name="f40" fmla="*/ 159347 f30 1"/>
                <a:gd name="f41" fmla="*/ 11381 f29 1"/>
                <a:gd name="f42" fmla="*/ 158083 f30 1"/>
                <a:gd name="f43" fmla="*/ 5058 f29 1"/>
                <a:gd name="f44" fmla="*/ 161877 f30 1"/>
                <a:gd name="f45" fmla="*/ 0 f29 1"/>
                <a:gd name="f46" fmla="*/ 160612 f30 1"/>
                <a:gd name="f47" fmla="*/ 73344 f29 1"/>
                <a:gd name="f48" fmla="+- f31 0 f1"/>
                <a:gd name="f49" fmla="*/ f34 1 161876"/>
                <a:gd name="f50" fmla="*/ f35 1 82196"/>
                <a:gd name="f51" fmla="*/ f36 1 161876"/>
                <a:gd name="f52" fmla="*/ f37 1 161876"/>
                <a:gd name="f53" fmla="*/ f38 1 82196"/>
                <a:gd name="f54" fmla="*/ f39 1 82196"/>
                <a:gd name="f55" fmla="*/ f40 1 161876"/>
                <a:gd name="f56" fmla="*/ f41 1 82196"/>
                <a:gd name="f57" fmla="*/ f42 1 161876"/>
                <a:gd name="f58" fmla="*/ f43 1 82196"/>
                <a:gd name="f59" fmla="*/ f44 1 161876"/>
                <a:gd name="f60" fmla="*/ f45 1 82196"/>
                <a:gd name="f61" fmla="*/ f46 1 161876"/>
                <a:gd name="f62" fmla="*/ f47 1 82196"/>
                <a:gd name="f63" fmla="*/ f25 1 f32"/>
                <a:gd name="f64" fmla="*/ f26 1 f32"/>
                <a:gd name="f65" fmla="*/ f25 1 f33"/>
                <a:gd name="f66" fmla="*/ f27 1 f33"/>
                <a:gd name="f67" fmla="*/ f49 1 f32"/>
                <a:gd name="f68" fmla="*/ f50 1 f33"/>
                <a:gd name="f69" fmla="*/ f51 1 f32"/>
                <a:gd name="f70" fmla="*/ f52 1 f32"/>
                <a:gd name="f71" fmla="*/ f53 1 f33"/>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3 1"/>
                <a:gd name="f89" fmla="*/ f71 f24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6"/>
                </a:cxn>
                <a:cxn ang="f48">
                  <a:pos x="f88" y="f89"/>
                </a:cxn>
                <a:cxn ang="f48">
                  <a:pos x="f88" y="f89"/>
                </a:cxn>
                <a:cxn ang="f48">
                  <a:pos x="f88" y="f90"/>
                </a:cxn>
                <a:cxn ang="f48">
                  <a:pos x="f91" y="f92"/>
                </a:cxn>
                <a:cxn ang="f48">
                  <a:pos x="f93" y="f94"/>
                </a:cxn>
                <a:cxn ang="f48">
                  <a:pos x="f95" y="f96"/>
                </a:cxn>
                <a:cxn ang="f48">
                  <a:pos x="f97" y="f96"/>
                </a:cxn>
                <a:cxn ang="f48">
                  <a:pos x="f87" y="f98"/>
                </a:cxn>
                <a:cxn ang="f48">
                  <a:pos x="f85" y="f86"/>
                </a:cxn>
                <a:cxn ang="f48">
                  <a:pos x="f85" y="f86"/>
                </a:cxn>
              </a:cxnLst>
              <a:rect l="f81" t="f84" r="f82" b="f83"/>
              <a:pathLst>
                <a:path w="161876" h="82196">
                  <a:moveTo>
                    <a:pt x="f5" y="f8"/>
                  </a:moveTo>
                  <a:lnTo>
                    <a:pt x="f9" y="f8"/>
                  </a:lnTo>
                  <a:cubicBezTo>
                    <a:pt x="f10" y="f8"/>
                    <a:pt x="f11" y="f12"/>
                    <a:pt x="f11" y="f13"/>
                  </a:cubicBezTo>
                  <a:cubicBezTo>
                    <a:pt x="f11" y="f13"/>
                    <a:pt x="f11" y="f13"/>
                    <a:pt x="f11" y="f13"/>
                  </a:cubicBezTo>
                  <a:lnTo>
                    <a:pt x="f11" y="f7"/>
                  </a:lnTo>
                  <a:lnTo>
                    <a:pt x="f14" y="f15"/>
                  </a:lnTo>
                  <a:lnTo>
                    <a:pt x="f16" y="f17"/>
                  </a:lnTo>
                  <a:cubicBezTo>
                    <a:pt x="f16" y="f18"/>
                    <a:pt x="f14" y="f5"/>
                    <a:pt x="f19" y="f5"/>
                  </a:cubicBezTo>
                  <a:lnTo>
                    <a:pt x="f20" y="f5"/>
                  </a:lnTo>
                  <a:lnTo>
                    <a:pt x="f9" y="f21"/>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09">
              <a:extLst>
                <a:ext uri="{FF2B5EF4-FFF2-40B4-BE49-F238E27FC236}">
                  <a16:creationId xmlns:a16="http://schemas.microsoft.com/office/drawing/2014/main" id="{CFAEC889-E398-3D9E-5D14-7691D7F18558}"/>
                </a:ext>
              </a:extLst>
            </p:cNvPr>
            <p:cNvSpPr/>
            <p:nvPr/>
          </p:nvSpPr>
          <p:spPr>
            <a:xfrm>
              <a:off x="11658664" y="3530160"/>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10">
              <a:extLst>
                <a:ext uri="{FF2B5EF4-FFF2-40B4-BE49-F238E27FC236}">
                  <a16:creationId xmlns:a16="http://schemas.microsoft.com/office/drawing/2014/main" id="{B3B8336D-D29B-6D85-44DF-E9BAB9F78444}"/>
                </a:ext>
              </a:extLst>
            </p:cNvPr>
            <p:cNvSpPr/>
            <p:nvPr/>
          </p:nvSpPr>
          <p:spPr>
            <a:xfrm>
              <a:off x="11661196" y="3531421"/>
              <a:ext cx="12646" cy="950"/>
            </a:xfrm>
            <a:custGeom>
              <a:avLst/>
              <a:gdLst>
                <a:gd name="f0" fmla="val 10800000"/>
                <a:gd name="f1" fmla="val 5400000"/>
                <a:gd name="f2" fmla="val 180"/>
                <a:gd name="f3" fmla="val w"/>
                <a:gd name="f4" fmla="val h"/>
                <a:gd name="f5" fmla="val 0"/>
                <a:gd name="f6" fmla="val 12646"/>
                <a:gd name="f7" fmla="val 948"/>
                <a:gd name="f8" fmla="val 1265"/>
                <a:gd name="f9" fmla="+- 0 0 -90"/>
                <a:gd name="f10" fmla="*/ f3 1 12646"/>
                <a:gd name="f11" fmla="*/ f4 1 948"/>
                <a:gd name="f12" fmla="val f5"/>
                <a:gd name="f13" fmla="val f6"/>
                <a:gd name="f14" fmla="val f7"/>
                <a:gd name="f15" fmla="*/ f9 f0 1"/>
                <a:gd name="f16" fmla="+- f14 0 f12"/>
                <a:gd name="f17" fmla="+- f13 0 f12"/>
                <a:gd name="f18" fmla="*/ f15 1 f2"/>
                <a:gd name="f19" fmla="*/ f17 1 12646"/>
                <a:gd name="f20" fmla="*/ f16 1 948"/>
                <a:gd name="f21" fmla="*/ 0 f17 1"/>
                <a:gd name="f22" fmla="*/ 0 f16 1"/>
                <a:gd name="f23" fmla="+- f18 0 f1"/>
                <a:gd name="f24" fmla="*/ f21 1 12646"/>
                <a:gd name="f25" fmla="*/ f22 1 948"/>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948">
                  <a:moveTo>
                    <a:pt x="f5" y="f5"/>
                  </a:moveTo>
                  <a:cubicBezTo>
                    <a:pt x="f5" y="f8"/>
                    <a:pt x="f5" y="f8"/>
                    <a:pt x="f5" y="f5"/>
                  </a:cubicBezTo>
                  <a:cubicBezTo>
                    <a:pt x="f5" y="f8"/>
                    <a:pt x="f5" y="f8"/>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11">
              <a:extLst>
                <a:ext uri="{FF2B5EF4-FFF2-40B4-BE49-F238E27FC236}">
                  <a16:creationId xmlns:a16="http://schemas.microsoft.com/office/drawing/2014/main" id="{1DE6E768-9E80-E631-2A23-3A8D40DED8F1}"/>
                </a:ext>
              </a:extLst>
            </p:cNvPr>
            <p:cNvSpPr/>
            <p:nvPr/>
          </p:nvSpPr>
          <p:spPr>
            <a:xfrm>
              <a:off x="11656140" y="3528898"/>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12">
              <a:extLst>
                <a:ext uri="{FF2B5EF4-FFF2-40B4-BE49-F238E27FC236}">
                  <a16:creationId xmlns:a16="http://schemas.microsoft.com/office/drawing/2014/main" id="{8E82AB3B-36D9-15BD-53BF-930DD32496B2}"/>
                </a:ext>
              </a:extLst>
            </p:cNvPr>
            <p:cNvSpPr/>
            <p:nvPr/>
          </p:nvSpPr>
          <p:spPr>
            <a:xfrm>
              <a:off x="11652345" y="3531421"/>
              <a:ext cx="250399" cy="1715999"/>
            </a:xfrm>
            <a:custGeom>
              <a:avLst/>
              <a:gdLst>
                <a:gd name="f0" fmla="val 10800000"/>
                <a:gd name="f1" fmla="val 5400000"/>
                <a:gd name="f2" fmla="val 180"/>
                <a:gd name="f3" fmla="val w"/>
                <a:gd name="f4" fmla="val h"/>
                <a:gd name="f5" fmla="val 0"/>
                <a:gd name="f6" fmla="val 250403"/>
                <a:gd name="f7" fmla="val 1716002"/>
                <a:gd name="f8" fmla="val 3794"/>
                <a:gd name="f9" fmla="val 1265"/>
                <a:gd name="f10" fmla="val 10117"/>
                <a:gd name="f11" fmla="val 241550"/>
                <a:gd name="f12" fmla="val 1714738"/>
                <a:gd name="f13" fmla="val 244080"/>
                <a:gd name="f14" fmla="val 1713474"/>
                <a:gd name="f15" fmla="val 246609"/>
                <a:gd name="f16" fmla="val 1712209"/>
                <a:gd name="f17" fmla="val 249139"/>
                <a:gd name="f18" fmla="val 1716003"/>
                <a:gd name="f19" fmla="val 8853"/>
                <a:gd name="f20" fmla="val 2529"/>
                <a:gd name="f21" fmla="val 7588"/>
                <a:gd name="f22" fmla="val 5059"/>
                <a:gd name="f23" fmla="+- 0 0 -90"/>
                <a:gd name="f24" fmla="*/ f3 1 250403"/>
                <a:gd name="f25" fmla="*/ f4 1 1716002"/>
                <a:gd name="f26" fmla="val f5"/>
                <a:gd name="f27" fmla="val f6"/>
                <a:gd name="f28" fmla="val f7"/>
                <a:gd name="f29" fmla="*/ f23 f0 1"/>
                <a:gd name="f30" fmla="+- f28 0 f26"/>
                <a:gd name="f31" fmla="+- f27 0 f26"/>
                <a:gd name="f32" fmla="*/ f29 1 f2"/>
                <a:gd name="f33" fmla="*/ f31 1 250403"/>
                <a:gd name="f34" fmla="*/ f30 1 1716002"/>
                <a:gd name="f35" fmla="*/ 0 f31 1"/>
                <a:gd name="f36" fmla="*/ 3794 f30 1"/>
                <a:gd name="f37" fmla="*/ 1265 f31 1"/>
                <a:gd name="f38" fmla="*/ 10117 f30 1"/>
                <a:gd name="f39" fmla="*/ 241550 f31 1"/>
                <a:gd name="f40" fmla="*/ 1714738 f30 1"/>
                <a:gd name="f41" fmla="*/ 244080 f31 1"/>
                <a:gd name="f42" fmla="*/ 1713474 f30 1"/>
                <a:gd name="f43" fmla="*/ 250403 f31 1"/>
                <a:gd name="f44" fmla="*/ 1716003 f30 1"/>
                <a:gd name="f45" fmla="*/ 10117 f31 1"/>
                <a:gd name="f46" fmla="*/ 8853 f31 1"/>
                <a:gd name="f47" fmla="*/ 2529 f30 1"/>
                <a:gd name="f48" fmla="*/ 1265 f30 1"/>
                <a:gd name="f49" fmla="*/ 0 f30 1"/>
                <a:gd name="f50" fmla="*/ 7588 f31 1"/>
                <a:gd name="f51" fmla="*/ 5059 f31 1"/>
                <a:gd name="f52" fmla="+- f32 0 f1"/>
                <a:gd name="f53" fmla="*/ f35 1 250403"/>
                <a:gd name="f54" fmla="*/ f36 1 1716002"/>
                <a:gd name="f55" fmla="*/ f37 1 250403"/>
                <a:gd name="f56" fmla="*/ f38 1 1716002"/>
                <a:gd name="f57" fmla="*/ f39 1 250403"/>
                <a:gd name="f58" fmla="*/ f40 1 1716002"/>
                <a:gd name="f59" fmla="*/ f41 1 250403"/>
                <a:gd name="f60" fmla="*/ f42 1 1716002"/>
                <a:gd name="f61" fmla="*/ f43 1 250403"/>
                <a:gd name="f62" fmla="*/ f44 1 1716002"/>
                <a:gd name="f63" fmla="*/ f45 1 250403"/>
                <a:gd name="f64" fmla="*/ f46 1 250403"/>
                <a:gd name="f65" fmla="*/ f47 1 1716002"/>
                <a:gd name="f66" fmla="*/ f48 1 1716002"/>
                <a:gd name="f67" fmla="*/ f49 1 1716002"/>
                <a:gd name="f68" fmla="*/ f50 1 250403"/>
                <a:gd name="f69" fmla="*/ f51 1 250403"/>
                <a:gd name="f70" fmla="*/ f26 1 f33"/>
                <a:gd name="f71" fmla="*/ f27 1 f33"/>
                <a:gd name="f72" fmla="*/ f26 1 f34"/>
                <a:gd name="f73" fmla="*/ f28 1 f34"/>
                <a:gd name="f74" fmla="*/ f53 1 f33"/>
                <a:gd name="f75" fmla="*/ f54 1 f34"/>
                <a:gd name="f76" fmla="*/ f55 1 f33"/>
                <a:gd name="f77" fmla="*/ f56 1 f34"/>
                <a:gd name="f78" fmla="*/ f57 1 f33"/>
                <a:gd name="f79" fmla="*/ f58 1 f34"/>
                <a:gd name="f80" fmla="*/ f59 1 f33"/>
                <a:gd name="f81" fmla="*/ f60 1 f34"/>
                <a:gd name="f82" fmla="*/ f61 1 f33"/>
                <a:gd name="f83" fmla="*/ f62 1 f34"/>
                <a:gd name="f84" fmla="*/ f63 1 f33"/>
                <a:gd name="f85" fmla="*/ f64 1 f33"/>
                <a:gd name="f86" fmla="*/ f65 1 f34"/>
                <a:gd name="f87" fmla="*/ f66 1 f34"/>
                <a:gd name="f88" fmla="*/ f67 1 f34"/>
                <a:gd name="f89" fmla="*/ f68 1 f33"/>
                <a:gd name="f90" fmla="*/ f69 1 f33"/>
                <a:gd name="f91" fmla="*/ f70 f24 1"/>
                <a:gd name="f92" fmla="*/ f71 f24 1"/>
                <a:gd name="f93" fmla="*/ f73 f25 1"/>
                <a:gd name="f94" fmla="*/ f72 f25 1"/>
                <a:gd name="f95" fmla="*/ f74 f24 1"/>
                <a:gd name="f96" fmla="*/ f75 f25 1"/>
                <a:gd name="f97" fmla="*/ f76 f24 1"/>
                <a:gd name="f98" fmla="*/ f77 f25 1"/>
                <a:gd name="f99" fmla="*/ f78 f24 1"/>
                <a:gd name="f100" fmla="*/ f79 f25 1"/>
                <a:gd name="f101" fmla="*/ f80 f24 1"/>
                <a:gd name="f102" fmla="*/ f81 f25 1"/>
                <a:gd name="f103" fmla="*/ f82 f24 1"/>
                <a:gd name="f104" fmla="*/ f83 f25 1"/>
                <a:gd name="f105" fmla="*/ f84 f24 1"/>
                <a:gd name="f106" fmla="*/ f85 f24 1"/>
                <a:gd name="f107" fmla="*/ f86 f25 1"/>
                <a:gd name="f108" fmla="*/ f87 f25 1"/>
                <a:gd name="f109" fmla="*/ f88 f25 1"/>
                <a:gd name="f110" fmla="*/ f89 f24 1"/>
                <a:gd name="f111" fmla="*/ f90 f24 1"/>
              </a:gdLst>
              <a:ahLst/>
              <a:cxnLst>
                <a:cxn ang="3cd4">
                  <a:pos x="hc" y="t"/>
                </a:cxn>
                <a:cxn ang="0">
                  <a:pos x="r" y="vc"/>
                </a:cxn>
                <a:cxn ang="cd4">
                  <a:pos x="hc" y="b"/>
                </a:cxn>
                <a:cxn ang="cd2">
                  <a:pos x="l" y="vc"/>
                </a:cxn>
                <a:cxn ang="f52">
                  <a:pos x="f95" y="f96"/>
                </a:cxn>
                <a:cxn ang="f52">
                  <a:pos x="f97" y="f98"/>
                </a:cxn>
                <a:cxn ang="f52">
                  <a:pos x="f99" y="f100"/>
                </a:cxn>
                <a:cxn ang="f52">
                  <a:pos x="f101" y="f102"/>
                </a:cxn>
                <a:cxn ang="f52">
                  <a:pos x="f103" y="f100"/>
                </a:cxn>
                <a:cxn ang="f52">
                  <a:pos x="f103" y="f100"/>
                </a:cxn>
                <a:cxn ang="f52">
                  <a:pos x="f103" y="f104"/>
                </a:cxn>
                <a:cxn ang="f52">
                  <a:pos x="f103" y="f104"/>
                </a:cxn>
                <a:cxn ang="f52">
                  <a:pos x="f103" y="f102"/>
                </a:cxn>
                <a:cxn ang="f52">
                  <a:pos x="f105" y="f98"/>
                </a:cxn>
                <a:cxn ang="f52">
                  <a:pos x="f106" y="f107"/>
                </a:cxn>
                <a:cxn ang="f52">
                  <a:pos x="f106" y="f107"/>
                </a:cxn>
                <a:cxn ang="f52">
                  <a:pos x="f106" y="f108"/>
                </a:cxn>
                <a:cxn ang="f52">
                  <a:pos x="f106" y="f109"/>
                </a:cxn>
                <a:cxn ang="f52">
                  <a:pos x="f106" y="f109"/>
                </a:cxn>
                <a:cxn ang="f52">
                  <a:pos x="f110" y="f109"/>
                </a:cxn>
                <a:cxn ang="f52">
                  <a:pos x="f110" y="f109"/>
                </a:cxn>
                <a:cxn ang="f52">
                  <a:pos x="f111" y="f109"/>
                </a:cxn>
                <a:cxn ang="f52">
                  <a:pos x="f111" y="f109"/>
                </a:cxn>
                <a:cxn ang="f52">
                  <a:pos x="f111" y="f109"/>
                </a:cxn>
                <a:cxn ang="f52">
                  <a:pos x="f95" y="f96"/>
                </a:cxn>
              </a:cxnLst>
              <a:rect l="f91" t="f94" r="f92" b="f93"/>
              <a:pathLst>
                <a:path w="250403" h="1716002">
                  <a:moveTo>
                    <a:pt x="f5" y="f8"/>
                  </a:moveTo>
                  <a:lnTo>
                    <a:pt x="f9" y="f10"/>
                  </a:lnTo>
                  <a:lnTo>
                    <a:pt x="f11" y="f12"/>
                  </a:lnTo>
                  <a:lnTo>
                    <a:pt x="f13" y="f14"/>
                  </a:lnTo>
                  <a:cubicBezTo>
                    <a:pt x="f15" y="f16"/>
                    <a:pt x="f17" y="f14"/>
                    <a:pt x="f6" y="f12"/>
                  </a:cubicBezTo>
                  <a:cubicBezTo>
                    <a:pt x="f6" y="f12"/>
                    <a:pt x="f6" y="f12"/>
                    <a:pt x="f6" y="f12"/>
                  </a:cubicBezTo>
                  <a:cubicBezTo>
                    <a:pt x="f6" y="f12"/>
                    <a:pt x="f6" y="f18"/>
                    <a:pt x="f6" y="f18"/>
                  </a:cubicBezTo>
                  <a:lnTo>
                    <a:pt x="f6" y="f18"/>
                  </a:lnTo>
                  <a:lnTo>
                    <a:pt x="f6" y="f14"/>
                  </a:lnTo>
                  <a:lnTo>
                    <a:pt x="f10" y="f10"/>
                  </a:lnTo>
                  <a:lnTo>
                    <a:pt x="f19" y="f20"/>
                  </a:lnTo>
                  <a:lnTo>
                    <a:pt x="f19" y="f20"/>
                  </a:lnTo>
                  <a:cubicBezTo>
                    <a:pt x="f19" y="f20"/>
                    <a:pt x="f19" y="f20"/>
                    <a:pt x="f19" y="f9"/>
                  </a:cubicBezTo>
                  <a:lnTo>
                    <a:pt x="f19" y="f5"/>
                  </a:lnTo>
                  <a:lnTo>
                    <a:pt x="f19" y="f5"/>
                  </a:lnTo>
                  <a:lnTo>
                    <a:pt x="f21" y="f5"/>
                  </a:lnTo>
                  <a:lnTo>
                    <a:pt x="f21" y="f5"/>
                  </a:lnTo>
                  <a:lnTo>
                    <a:pt x="f22" y="f5"/>
                  </a:lnTo>
                  <a:lnTo>
                    <a:pt x="f22" y="f5"/>
                  </a:lnTo>
                  <a:lnTo>
                    <a:pt x="f22" y="f5"/>
                  </a:lnTo>
                  <a:cubicBezTo>
                    <a:pt x="f20"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13">
              <a:extLst>
                <a:ext uri="{FF2B5EF4-FFF2-40B4-BE49-F238E27FC236}">
                  <a16:creationId xmlns:a16="http://schemas.microsoft.com/office/drawing/2014/main" id="{5E2FB6EC-C51D-AFB9-AEB0-397E3FC7FAD5}"/>
                </a:ext>
              </a:extLst>
            </p:cNvPr>
            <p:cNvSpPr/>
            <p:nvPr/>
          </p:nvSpPr>
          <p:spPr>
            <a:xfrm>
              <a:off x="11745925" y="5334682"/>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Lst>
              <a:rect l="f31" t="f34" r="f32" b="f33"/>
              <a:pathLst>
                <a:path w="12646" h="12645">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14">
              <a:extLst>
                <a:ext uri="{FF2B5EF4-FFF2-40B4-BE49-F238E27FC236}">
                  <a16:creationId xmlns:a16="http://schemas.microsoft.com/office/drawing/2014/main" id="{EE4663B3-7C4B-92B8-2F69-621789A8A3EC}"/>
                </a:ext>
              </a:extLst>
            </p:cNvPr>
            <p:cNvSpPr/>
            <p:nvPr/>
          </p:nvSpPr>
          <p:spPr>
            <a:xfrm>
              <a:off x="11744663" y="5333411"/>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15">
              <a:extLst>
                <a:ext uri="{FF2B5EF4-FFF2-40B4-BE49-F238E27FC236}">
                  <a16:creationId xmlns:a16="http://schemas.microsoft.com/office/drawing/2014/main" id="{CBFC3FFD-76E8-CA57-F64A-99427A4424A5}"/>
                </a:ext>
              </a:extLst>
            </p:cNvPr>
            <p:cNvSpPr/>
            <p:nvPr/>
          </p:nvSpPr>
          <p:spPr>
            <a:xfrm>
              <a:off x="11489207" y="3603504"/>
              <a:ext cx="260521" cy="1727383"/>
            </a:xfrm>
            <a:custGeom>
              <a:avLst/>
              <a:gdLst>
                <a:gd name="f0" fmla="val 10800000"/>
                <a:gd name="f1" fmla="val 5400000"/>
                <a:gd name="f2" fmla="val 180"/>
                <a:gd name="f3" fmla="val w"/>
                <a:gd name="f4" fmla="val h"/>
                <a:gd name="f5" fmla="val 0"/>
                <a:gd name="f6" fmla="val 260520"/>
                <a:gd name="f7" fmla="val 1727383"/>
                <a:gd name="f8" fmla="val 254197"/>
                <a:gd name="f9" fmla="val 1727384"/>
                <a:gd name="f10" fmla="val 1726119"/>
                <a:gd name="f11" fmla="val 1724854"/>
                <a:gd name="f12" fmla="val 1723590"/>
                <a:gd name="f13" fmla="val 1719796"/>
                <a:gd name="f14" fmla="val 8853"/>
                <a:gd name="f15" fmla="val 7587"/>
                <a:gd name="f16" fmla="val 3794"/>
                <a:gd name="f17" fmla="val 1265"/>
                <a:gd name="f18" fmla="val 6323"/>
                <a:gd name="f19" fmla="val 2529"/>
                <a:gd name="f20" fmla="val 251668"/>
                <a:gd name="f21" fmla="val 1716003"/>
                <a:gd name="f22" fmla="+- 0 0 -90"/>
                <a:gd name="f23" fmla="*/ f3 1 260520"/>
                <a:gd name="f24" fmla="*/ f4 1 1727383"/>
                <a:gd name="f25" fmla="val f5"/>
                <a:gd name="f26" fmla="val f6"/>
                <a:gd name="f27" fmla="val f7"/>
                <a:gd name="f28" fmla="*/ f22 f0 1"/>
                <a:gd name="f29" fmla="+- f27 0 f25"/>
                <a:gd name="f30" fmla="+- f26 0 f25"/>
                <a:gd name="f31" fmla="*/ f28 1 f2"/>
                <a:gd name="f32" fmla="*/ f30 1 260520"/>
                <a:gd name="f33" fmla="*/ f29 1 1727383"/>
                <a:gd name="f34" fmla="*/ 254197 f30 1"/>
                <a:gd name="f35" fmla="*/ 1727384 f29 1"/>
                <a:gd name="f36" fmla="*/ 1726119 f29 1"/>
                <a:gd name="f37" fmla="*/ 1724854 f29 1"/>
                <a:gd name="f38" fmla="*/ 1723590 f29 1"/>
                <a:gd name="f39" fmla="*/ 260520 f30 1"/>
                <a:gd name="f40" fmla="*/ 1719796 f29 1"/>
                <a:gd name="f41" fmla="*/ 8853 f30 1"/>
                <a:gd name="f42" fmla="*/ 7587 f29 1"/>
                <a:gd name="f43" fmla="*/ 3794 f29 1"/>
                <a:gd name="f44" fmla="*/ 3794 f30 1"/>
                <a:gd name="f45" fmla="*/ 0 f29 1"/>
                <a:gd name="f46" fmla="*/ 2529 f30 1"/>
                <a:gd name="f47" fmla="*/ 1265 f30 1"/>
                <a:gd name="f48" fmla="*/ 0 f30 1"/>
                <a:gd name="f49" fmla="*/ 1265 f29 1"/>
                <a:gd name="f50" fmla="*/ 2529 f29 1"/>
                <a:gd name="f51" fmla="*/ 6323 f29 1"/>
                <a:gd name="f52" fmla="*/ 251668 f30 1"/>
                <a:gd name="f53" fmla="*/ 1716003 f29 1"/>
                <a:gd name="f54" fmla="+- f31 0 f1"/>
                <a:gd name="f55" fmla="*/ f34 1 260520"/>
                <a:gd name="f56" fmla="*/ f35 1 1727383"/>
                <a:gd name="f57" fmla="*/ f36 1 1727383"/>
                <a:gd name="f58" fmla="*/ f37 1 1727383"/>
                <a:gd name="f59" fmla="*/ f38 1 1727383"/>
                <a:gd name="f60" fmla="*/ f39 1 260520"/>
                <a:gd name="f61" fmla="*/ f40 1 1727383"/>
                <a:gd name="f62" fmla="*/ f41 1 260520"/>
                <a:gd name="f63" fmla="*/ f42 1 1727383"/>
                <a:gd name="f64" fmla="*/ f43 1 1727383"/>
                <a:gd name="f65" fmla="*/ f44 1 260520"/>
                <a:gd name="f66" fmla="*/ f45 1 1727383"/>
                <a:gd name="f67" fmla="*/ f46 1 260520"/>
                <a:gd name="f68" fmla="*/ f47 1 260520"/>
                <a:gd name="f69" fmla="*/ f48 1 260520"/>
                <a:gd name="f70" fmla="*/ f49 1 1727383"/>
                <a:gd name="f71" fmla="*/ f50 1 1727383"/>
                <a:gd name="f72" fmla="*/ f51 1 1727383"/>
                <a:gd name="f73" fmla="*/ f52 1 260520"/>
                <a:gd name="f74" fmla="*/ f53 1 1727383"/>
                <a:gd name="f75" fmla="*/ f25 1 f32"/>
                <a:gd name="f76" fmla="*/ f26 1 f32"/>
                <a:gd name="f77" fmla="*/ f25 1 f33"/>
                <a:gd name="f78" fmla="*/ f27 1 f33"/>
                <a:gd name="f79" fmla="*/ f55 1 f32"/>
                <a:gd name="f80" fmla="*/ f56 1 f33"/>
                <a:gd name="f81" fmla="*/ f57 1 f33"/>
                <a:gd name="f82" fmla="*/ f58 1 f33"/>
                <a:gd name="f83" fmla="*/ f59 1 f33"/>
                <a:gd name="f84" fmla="*/ f60 1 f32"/>
                <a:gd name="f85" fmla="*/ f61 1 f33"/>
                <a:gd name="f86" fmla="*/ f62 1 f32"/>
                <a:gd name="f87" fmla="*/ f63 1 f33"/>
                <a:gd name="f88" fmla="*/ f64 1 f33"/>
                <a:gd name="f89" fmla="*/ f65 1 f32"/>
                <a:gd name="f90" fmla="*/ f66 1 f33"/>
                <a:gd name="f91" fmla="*/ f67 1 f32"/>
                <a:gd name="f92" fmla="*/ f68 1 f32"/>
                <a:gd name="f93" fmla="*/ f69 1 f32"/>
                <a:gd name="f94" fmla="*/ f70 1 f33"/>
                <a:gd name="f95" fmla="*/ f71 1 f33"/>
                <a:gd name="f96" fmla="*/ f72 1 f33"/>
                <a:gd name="f97" fmla="*/ f73 1 f32"/>
                <a:gd name="f98" fmla="*/ f74 1 f33"/>
                <a:gd name="f99" fmla="*/ f75 f23 1"/>
                <a:gd name="f100" fmla="*/ f76 f23 1"/>
                <a:gd name="f101" fmla="*/ f78 f24 1"/>
                <a:gd name="f102" fmla="*/ f77 f24 1"/>
                <a:gd name="f103" fmla="*/ f79 f23 1"/>
                <a:gd name="f104" fmla="*/ f80 f24 1"/>
                <a:gd name="f105" fmla="*/ f81 f24 1"/>
                <a:gd name="f106" fmla="*/ f82 f24 1"/>
                <a:gd name="f107" fmla="*/ f83 f24 1"/>
                <a:gd name="f108" fmla="*/ f84 f23 1"/>
                <a:gd name="f109" fmla="*/ f85 f24 1"/>
                <a:gd name="f110" fmla="*/ f86 f23 1"/>
                <a:gd name="f111" fmla="*/ f87 f24 1"/>
                <a:gd name="f112" fmla="*/ f88 f24 1"/>
                <a:gd name="f113" fmla="*/ f89 f23 1"/>
                <a:gd name="f114" fmla="*/ f90 f24 1"/>
                <a:gd name="f115" fmla="*/ f91 f23 1"/>
                <a:gd name="f116" fmla="*/ f92 f23 1"/>
                <a:gd name="f117" fmla="*/ f93 f23 1"/>
                <a:gd name="f118" fmla="*/ f94 f24 1"/>
                <a:gd name="f119" fmla="*/ f95 f24 1"/>
                <a:gd name="f120" fmla="*/ f96 f24 1"/>
                <a:gd name="f121" fmla="*/ f97 f23 1"/>
                <a:gd name="f122" fmla="*/ f98 f24 1"/>
              </a:gdLst>
              <a:ahLst/>
              <a:cxnLst>
                <a:cxn ang="3cd4">
                  <a:pos x="hc" y="t"/>
                </a:cxn>
                <a:cxn ang="0">
                  <a:pos x="r" y="vc"/>
                </a:cxn>
                <a:cxn ang="cd4">
                  <a:pos x="hc" y="b"/>
                </a:cxn>
                <a:cxn ang="cd2">
                  <a:pos x="l" y="vc"/>
                </a:cxn>
                <a:cxn ang="f54">
                  <a:pos x="f103" y="f104"/>
                </a:cxn>
                <a:cxn ang="f54">
                  <a:pos x="f103" y="f104"/>
                </a:cxn>
                <a:cxn ang="f54">
                  <a:pos x="f103" y="f104"/>
                </a:cxn>
                <a:cxn ang="f54">
                  <a:pos x="f103" y="f104"/>
                </a:cxn>
                <a:cxn ang="f54">
                  <a:pos x="f103" y="f105"/>
                </a:cxn>
                <a:cxn ang="f54">
                  <a:pos x="f103" y="f106"/>
                </a:cxn>
                <a:cxn ang="f54">
                  <a:pos x="f103" y="f106"/>
                </a:cxn>
                <a:cxn ang="f54">
                  <a:pos x="f103" y="f106"/>
                </a:cxn>
                <a:cxn ang="f54">
                  <a:pos x="f103" y="f107"/>
                </a:cxn>
                <a:cxn ang="f54">
                  <a:pos x="f103" y="f107"/>
                </a:cxn>
                <a:cxn ang="f54">
                  <a:pos x="f103" y="f107"/>
                </a:cxn>
                <a:cxn ang="f54">
                  <a:pos x="f108" y="f109"/>
                </a:cxn>
                <a:cxn ang="f54">
                  <a:pos x="f110" y="f111"/>
                </a:cxn>
                <a:cxn ang="f54">
                  <a:pos x="f110" y="f112"/>
                </a:cxn>
                <a:cxn ang="f54">
                  <a:pos x="f113" y="f114"/>
                </a:cxn>
                <a:cxn ang="f54">
                  <a:pos x="f113" y="f114"/>
                </a:cxn>
                <a:cxn ang="f54">
                  <a:pos x="f115" y="f114"/>
                </a:cxn>
                <a:cxn ang="f54">
                  <a:pos x="f116" y="f114"/>
                </a:cxn>
                <a:cxn ang="f54">
                  <a:pos x="f117" y="f114"/>
                </a:cxn>
                <a:cxn ang="f54">
                  <a:pos x="f117" y="f118"/>
                </a:cxn>
                <a:cxn ang="f54">
                  <a:pos x="f117" y="f119"/>
                </a:cxn>
                <a:cxn ang="f54">
                  <a:pos x="f117" y="f112"/>
                </a:cxn>
                <a:cxn ang="f54">
                  <a:pos x="f117" y="f112"/>
                </a:cxn>
                <a:cxn ang="f54">
                  <a:pos x="f117" y="f120"/>
                </a:cxn>
                <a:cxn ang="f54">
                  <a:pos x="f121" y="f122"/>
                </a:cxn>
                <a:cxn ang="f54">
                  <a:pos x="f103" y="f104"/>
                </a:cxn>
              </a:cxnLst>
              <a:rect l="f99" t="f102" r="f100" b="f101"/>
              <a:pathLst>
                <a:path w="260520" h="1727383">
                  <a:moveTo>
                    <a:pt x="f8" y="f9"/>
                  </a:moveTo>
                  <a:lnTo>
                    <a:pt x="f8" y="f9"/>
                  </a:lnTo>
                  <a:lnTo>
                    <a:pt x="f8" y="f9"/>
                  </a:lnTo>
                  <a:cubicBezTo>
                    <a:pt x="f8" y="f9"/>
                    <a:pt x="f8" y="f9"/>
                    <a:pt x="f8" y="f9"/>
                  </a:cubicBezTo>
                  <a:cubicBezTo>
                    <a:pt x="f8" y="f10"/>
                    <a:pt x="f8" y="f10"/>
                    <a:pt x="f8" y="f10"/>
                  </a:cubicBezTo>
                  <a:cubicBezTo>
                    <a:pt x="f8" y="f10"/>
                    <a:pt x="f8" y="f10"/>
                    <a:pt x="f8" y="f11"/>
                  </a:cubicBezTo>
                  <a:lnTo>
                    <a:pt x="f8" y="f11"/>
                  </a:lnTo>
                  <a:lnTo>
                    <a:pt x="f8" y="f11"/>
                  </a:lnTo>
                  <a:lnTo>
                    <a:pt x="f8" y="f12"/>
                  </a:lnTo>
                  <a:cubicBezTo>
                    <a:pt x="f8" y="f12"/>
                    <a:pt x="f8" y="f12"/>
                    <a:pt x="f8" y="f12"/>
                  </a:cubicBezTo>
                  <a:lnTo>
                    <a:pt x="f8" y="f12"/>
                  </a:lnTo>
                  <a:lnTo>
                    <a:pt x="f6" y="f13"/>
                  </a:lnTo>
                  <a:lnTo>
                    <a:pt x="f14" y="f15"/>
                  </a:lnTo>
                  <a:lnTo>
                    <a:pt x="f14" y="f16"/>
                  </a:lnTo>
                  <a:cubicBezTo>
                    <a:pt x="f14" y="f17"/>
                    <a:pt x="f18" y="f5"/>
                    <a:pt x="f16" y="f5"/>
                  </a:cubicBezTo>
                  <a:cubicBezTo>
                    <a:pt x="f16" y="f5"/>
                    <a:pt x="f16" y="f5"/>
                    <a:pt x="f16" y="f5"/>
                  </a:cubicBezTo>
                  <a:lnTo>
                    <a:pt x="f19" y="f5"/>
                  </a:lnTo>
                  <a:lnTo>
                    <a:pt x="f17" y="f5"/>
                  </a:lnTo>
                  <a:lnTo>
                    <a:pt x="f5" y="f5"/>
                  </a:lnTo>
                  <a:lnTo>
                    <a:pt x="f5" y="f17"/>
                  </a:lnTo>
                  <a:cubicBezTo>
                    <a:pt x="f5" y="f17"/>
                    <a:pt x="f5" y="f17"/>
                    <a:pt x="f5" y="f19"/>
                  </a:cubicBezTo>
                  <a:cubicBezTo>
                    <a:pt x="f5" y="f19"/>
                    <a:pt x="f5" y="f16"/>
                    <a:pt x="f5" y="f16"/>
                  </a:cubicBezTo>
                  <a:lnTo>
                    <a:pt x="f5" y="f16"/>
                  </a:lnTo>
                  <a:lnTo>
                    <a:pt x="f5" y="f18"/>
                  </a:lnTo>
                  <a:lnTo>
                    <a:pt x="f20"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16">
              <a:extLst>
                <a:ext uri="{FF2B5EF4-FFF2-40B4-BE49-F238E27FC236}">
                  <a16:creationId xmlns:a16="http://schemas.microsoft.com/office/drawing/2014/main" id="{B93DB11E-2FEA-4FE2-59EF-D63A4F2B0972}"/>
                </a:ext>
              </a:extLst>
            </p:cNvPr>
            <p:cNvSpPr/>
            <p:nvPr/>
          </p:nvSpPr>
          <p:spPr>
            <a:xfrm>
              <a:off x="11745925" y="5330887"/>
              <a:ext cx="350306" cy="198534"/>
            </a:xfrm>
            <a:custGeom>
              <a:avLst/>
              <a:gdLst>
                <a:gd name="f0" fmla="val 10800000"/>
                <a:gd name="f1" fmla="val 5400000"/>
                <a:gd name="f2" fmla="val 180"/>
                <a:gd name="f3" fmla="val w"/>
                <a:gd name="f4" fmla="val h"/>
                <a:gd name="f5" fmla="val 0"/>
                <a:gd name="f6" fmla="val 350311"/>
                <a:gd name="f7" fmla="val 198535"/>
                <a:gd name="f8" fmla="val 3794"/>
                <a:gd name="f9" fmla="val 341459"/>
                <a:gd name="f10" fmla="val 194742"/>
                <a:gd name="f11" fmla="val 349047"/>
                <a:gd name="f12" fmla="val 347782"/>
                <a:gd name="f13" fmla="val 197271"/>
                <a:gd name="f14" fmla="val 346518"/>
                <a:gd name="f15" fmla="val 345253"/>
                <a:gd name="f16" fmla="val 192212"/>
                <a:gd name="f17" fmla="val 190948"/>
                <a:gd name="f18" fmla="val 189683"/>
                <a:gd name="f19" fmla="val 11382"/>
                <a:gd name="f20" fmla="val 2529"/>
                <a:gd name="f21" fmla="val 1265"/>
                <a:gd name="f22" fmla="+- 0 0 -90"/>
                <a:gd name="f23" fmla="*/ f3 1 350311"/>
                <a:gd name="f24" fmla="*/ f4 1 198535"/>
                <a:gd name="f25" fmla="val f5"/>
                <a:gd name="f26" fmla="val f6"/>
                <a:gd name="f27" fmla="val f7"/>
                <a:gd name="f28" fmla="*/ f22 f0 1"/>
                <a:gd name="f29" fmla="+- f27 0 f25"/>
                <a:gd name="f30" fmla="+- f26 0 f25"/>
                <a:gd name="f31" fmla="*/ f28 1 f2"/>
                <a:gd name="f32" fmla="*/ f30 1 350311"/>
                <a:gd name="f33" fmla="*/ f29 1 198535"/>
                <a:gd name="f34" fmla="*/ 0 f30 1"/>
                <a:gd name="f35" fmla="*/ 3794 f29 1"/>
                <a:gd name="f36" fmla="*/ 341459 f30 1"/>
                <a:gd name="f37" fmla="*/ 194742 f29 1"/>
                <a:gd name="f38" fmla="*/ 349047 f30 1"/>
                <a:gd name="f39" fmla="*/ 198535 f29 1"/>
                <a:gd name="f40" fmla="*/ 346518 f30 1"/>
                <a:gd name="f41" fmla="*/ 197271 f29 1"/>
                <a:gd name="f42" fmla="*/ 347782 f30 1"/>
                <a:gd name="f43" fmla="*/ 190948 f29 1"/>
                <a:gd name="f44" fmla="*/ 350311 f30 1"/>
                <a:gd name="f45" fmla="*/ 189683 f29 1"/>
                <a:gd name="f46" fmla="*/ 11382 f30 1"/>
                <a:gd name="f47" fmla="*/ 0 f29 1"/>
                <a:gd name="f48" fmla="*/ 3794 f30 1"/>
                <a:gd name="f49" fmla="+- f31 0 f1"/>
                <a:gd name="f50" fmla="*/ f34 1 350311"/>
                <a:gd name="f51" fmla="*/ f35 1 198535"/>
                <a:gd name="f52" fmla="*/ f36 1 350311"/>
                <a:gd name="f53" fmla="*/ f37 1 198535"/>
                <a:gd name="f54" fmla="*/ f38 1 350311"/>
                <a:gd name="f55" fmla="*/ f39 1 198535"/>
                <a:gd name="f56" fmla="*/ f40 1 350311"/>
                <a:gd name="f57" fmla="*/ f41 1 198535"/>
                <a:gd name="f58" fmla="*/ f42 1 350311"/>
                <a:gd name="f59" fmla="*/ f43 1 198535"/>
                <a:gd name="f60" fmla="*/ f44 1 350311"/>
                <a:gd name="f61" fmla="*/ f45 1 198535"/>
                <a:gd name="f62" fmla="*/ f46 1 350311"/>
                <a:gd name="f63" fmla="*/ f47 1 198535"/>
                <a:gd name="f64" fmla="*/ f48 1 350311"/>
                <a:gd name="f65" fmla="*/ f25 1 f32"/>
                <a:gd name="f66" fmla="*/ f26 1 f32"/>
                <a:gd name="f67" fmla="*/ f25 1 f33"/>
                <a:gd name="f68" fmla="*/ f27 1 f33"/>
                <a:gd name="f69" fmla="*/ f50 1 f32"/>
                <a:gd name="f70" fmla="*/ f51 1 f33"/>
                <a:gd name="f71" fmla="*/ f52 1 f32"/>
                <a:gd name="f72" fmla="*/ f53 1 f33"/>
                <a:gd name="f73" fmla="*/ f54 1 f32"/>
                <a:gd name="f74" fmla="*/ f55 1 f33"/>
                <a:gd name="f75" fmla="*/ f56 1 f32"/>
                <a:gd name="f76" fmla="*/ f57 1 f33"/>
                <a:gd name="f77" fmla="*/ f58 1 f32"/>
                <a:gd name="f78" fmla="*/ f59 1 f33"/>
                <a:gd name="f79" fmla="*/ f60 1 f32"/>
                <a:gd name="f80" fmla="*/ f61 1 f33"/>
                <a:gd name="f81" fmla="*/ f62 1 f32"/>
                <a:gd name="f82" fmla="*/ f63 1 f33"/>
                <a:gd name="f83" fmla="*/ f64 1 f32"/>
                <a:gd name="f84" fmla="*/ f65 f23 1"/>
                <a:gd name="f85" fmla="*/ f66 f23 1"/>
                <a:gd name="f86" fmla="*/ f68 f24 1"/>
                <a:gd name="f87" fmla="*/ f67 f24 1"/>
                <a:gd name="f88" fmla="*/ f69 f23 1"/>
                <a:gd name="f89" fmla="*/ f70 f24 1"/>
                <a:gd name="f90" fmla="*/ f71 f23 1"/>
                <a:gd name="f91" fmla="*/ f72 f24 1"/>
                <a:gd name="f92" fmla="*/ f73 f23 1"/>
                <a:gd name="f93" fmla="*/ f74 f24 1"/>
                <a:gd name="f94" fmla="*/ f75 f23 1"/>
                <a:gd name="f95" fmla="*/ f76 f24 1"/>
                <a:gd name="f96" fmla="*/ f77 f23 1"/>
                <a:gd name="f97" fmla="*/ f78 f24 1"/>
                <a:gd name="f98" fmla="*/ f79 f23 1"/>
                <a:gd name="f99" fmla="*/ f80 f24 1"/>
                <a:gd name="f100" fmla="*/ f81 f23 1"/>
                <a:gd name="f101" fmla="*/ f82 f24 1"/>
                <a:gd name="f102" fmla="*/ f83 f23 1"/>
              </a:gdLst>
              <a:ahLst/>
              <a:cxnLst>
                <a:cxn ang="3cd4">
                  <a:pos x="hc" y="t"/>
                </a:cxn>
                <a:cxn ang="0">
                  <a:pos x="r" y="vc"/>
                </a:cxn>
                <a:cxn ang="cd4">
                  <a:pos x="hc" y="b"/>
                </a:cxn>
                <a:cxn ang="cd2">
                  <a:pos x="l" y="vc"/>
                </a:cxn>
                <a:cxn ang="f49">
                  <a:pos x="f88" y="f89"/>
                </a:cxn>
                <a:cxn ang="f49">
                  <a:pos x="f88" y="f89"/>
                </a:cxn>
                <a:cxn ang="f49">
                  <a:pos x="f88" y="f89"/>
                </a:cxn>
                <a:cxn ang="f49">
                  <a:pos x="f90" y="f91"/>
                </a:cxn>
                <a:cxn ang="f49">
                  <a:pos x="f92" y="f93"/>
                </a:cxn>
                <a:cxn ang="f49">
                  <a:pos x="f92" y="f93"/>
                </a:cxn>
                <a:cxn ang="f49">
                  <a:pos x="f94" y="f95"/>
                </a:cxn>
                <a:cxn ang="f49">
                  <a:pos x="f96" y="f97"/>
                </a:cxn>
                <a:cxn ang="f49">
                  <a:pos x="f98" y="f99"/>
                </a:cxn>
                <a:cxn ang="f49">
                  <a:pos x="f100" y="f101"/>
                </a:cxn>
                <a:cxn ang="f49">
                  <a:pos x="f102" y="f89"/>
                </a:cxn>
                <a:cxn ang="f49">
                  <a:pos x="f88" y="f89"/>
                </a:cxn>
              </a:cxnLst>
              <a:rect l="f84" t="f87" r="f85" b="f86"/>
              <a:pathLst>
                <a:path w="350311" h="198535">
                  <a:moveTo>
                    <a:pt x="f5" y="f8"/>
                  </a:moveTo>
                  <a:lnTo>
                    <a:pt x="f5" y="f8"/>
                  </a:lnTo>
                  <a:lnTo>
                    <a:pt x="f5" y="f8"/>
                  </a:lnTo>
                  <a:lnTo>
                    <a:pt x="f9" y="f10"/>
                  </a:lnTo>
                  <a:lnTo>
                    <a:pt x="f11" y="f7"/>
                  </a:lnTo>
                  <a:lnTo>
                    <a:pt x="f11" y="f7"/>
                  </a:lnTo>
                  <a:cubicBezTo>
                    <a:pt x="f12" y="f7"/>
                    <a:pt x="f12" y="f13"/>
                    <a:pt x="f14" y="f13"/>
                  </a:cubicBezTo>
                  <a:cubicBezTo>
                    <a:pt x="f15" y="f10"/>
                    <a:pt x="f14" y="f16"/>
                    <a:pt x="f12" y="f17"/>
                  </a:cubicBezTo>
                  <a:lnTo>
                    <a:pt x="f6" y="f18"/>
                  </a:lnTo>
                  <a:lnTo>
                    <a:pt x="f19" y="f5"/>
                  </a:lnTo>
                  <a:lnTo>
                    <a:pt x="f8" y="f8"/>
                  </a:lnTo>
                  <a:cubicBezTo>
                    <a:pt x="f20" y="f8"/>
                    <a:pt x="f21"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17">
              <a:extLst>
                <a:ext uri="{FF2B5EF4-FFF2-40B4-BE49-F238E27FC236}">
                  <a16:creationId xmlns:a16="http://schemas.microsoft.com/office/drawing/2014/main" id="{4959B478-ABE8-1B95-F09D-CE92BE555AD5}"/>
                </a:ext>
              </a:extLst>
            </p:cNvPr>
            <p:cNvSpPr/>
            <p:nvPr/>
          </p:nvSpPr>
          <p:spPr>
            <a:xfrm>
              <a:off x="11744663" y="5333411"/>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18">
              <a:extLst>
                <a:ext uri="{FF2B5EF4-FFF2-40B4-BE49-F238E27FC236}">
                  <a16:creationId xmlns:a16="http://schemas.microsoft.com/office/drawing/2014/main" id="{AA476886-3EBF-3320-3877-4DDE3E22C0A5}"/>
                </a:ext>
              </a:extLst>
            </p:cNvPr>
            <p:cNvSpPr/>
            <p:nvPr/>
          </p:nvSpPr>
          <p:spPr>
            <a:xfrm>
              <a:off x="11744663" y="5331592"/>
              <a:ext cx="12646" cy="557"/>
            </a:xfrm>
            <a:custGeom>
              <a:avLst/>
              <a:gdLst>
                <a:gd name="f0" fmla="val 10800000"/>
                <a:gd name="f1" fmla="val 5400000"/>
                <a:gd name="f2" fmla="val 180"/>
                <a:gd name="f3" fmla="val w"/>
                <a:gd name="f4" fmla="val h"/>
                <a:gd name="f5" fmla="val 0"/>
                <a:gd name="f6" fmla="val 12646"/>
                <a:gd name="f7" fmla="val 562"/>
                <a:gd name="f8" fmla="val -703"/>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562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562">
                  <a:moveTo>
                    <a:pt x="f5" y="f7"/>
                  </a:moveTo>
                  <a:cubicBezTo>
                    <a:pt x="f5" y="f7"/>
                    <a:pt x="f5" y="f8"/>
                    <a:pt x="f5" y="f7"/>
                  </a:cubicBezTo>
                  <a:lnTo>
                    <a:pt x="f5" y="f7"/>
                  </a:lnTo>
                  <a:cubicBezTo>
                    <a:pt x="f5" y="f8"/>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19">
              <a:extLst>
                <a:ext uri="{FF2B5EF4-FFF2-40B4-BE49-F238E27FC236}">
                  <a16:creationId xmlns:a16="http://schemas.microsoft.com/office/drawing/2014/main" id="{5FA2E8E9-39B9-D7E1-F67C-EB7C33AC23AD}"/>
                </a:ext>
              </a:extLst>
            </p:cNvPr>
            <p:cNvSpPr/>
            <p:nvPr/>
          </p:nvSpPr>
          <p:spPr>
            <a:xfrm>
              <a:off x="11744663" y="532835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20">
              <a:extLst>
                <a:ext uri="{FF2B5EF4-FFF2-40B4-BE49-F238E27FC236}">
                  <a16:creationId xmlns:a16="http://schemas.microsoft.com/office/drawing/2014/main" id="{B52F7207-FF94-12F9-0B3C-B58019E27DED}"/>
                </a:ext>
              </a:extLst>
            </p:cNvPr>
            <p:cNvSpPr/>
            <p:nvPr/>
          </p:nvSpPr>
          <p:spPr>
            <a:xfrm>
              <a:off x="11561289" y="3164701"/>
              <a:ext cx="54379" cy="312340"/>
            </a:xfrm>
            <a:custGeom>
              <a:avLst/>
              <a:gdLst>
                <a:gd name="f0" fmla="val 10800000"/>
                <a:gd name="f1" fmla="val 5400000"/>
                <a:gd name="f2" fmla="val 180"/>
                <a:gd name="f3" fmla="val w"/>
                <a:gd name="f4" fmla="val h"/>
                <a:gd name="f5" fmla="val 0"/>
                <a:gd name="f6" fmla="val 54380"/>
                <a:gd name="f7" fmla="val 312345"/>
                <a:gd name="f8" fmla="val 46792"/>
                <a:gd name="f9" fmla="val 49322"/>
                <a:gd name="f10" fmla="val 311081"/>
                <a:gd name="f11" fmla="val 308552"/>
                <a:gd name="f12" fmla="val 11382"/>
                <a:gd name="f13" fmla="val 5058"/>
                <a:gd name="f14" fmla="val 3794"/>
                <a:gd name="f15" fmla="val 2529"/>
                <a:gd name="f16" fmla="val 1265"/>
                <a:gd name="f17" fmla="val 1264"/>
                <a:gd name="f18" fmla="+- 0 0 -90"/>
                <a:gd name="f19" fmla="*/ f3 1 54380"/>
                <a:gd name="f20" fmla="*/ f4 1 312345"/>
                <a:gd name="f21" fmla="val f5"/>
                <a:gd name="f22" fmla="val f6"/>
                <a:gd name="f23" fmla="val f7"/>
                <a:gd name="f24" fmla="*/ f18 f0 1"/>
                <a:gd name="f25" fmla="+- f23 0 f21"/>
                <a:gd name="f26" fmla="+- f22 0 f21"/>
                <a:gd name="f27" fmla="*/ f24 1 f2"/>
                <a:gd name="f28" fmla="*/ f26 1 54380"/>
                <a:gd name="f29" fmla="*/ f25 1 312345"/>
                <a:gd name="f30" fmla="*/ 46792 f26 1"/>
                <a:gd name="f31" fmla="*/ 312345 f25 1"/>
                <a:gd name="f32" fmla="*/ 49322 f26 1"/>
                <a:gd name="f33" fmla="*/ 311081 f25 1"/>
                <a:gd name="f34" fmla="*/ 54380 f26 1"/>
                <a:gd name="f35" fmla="*/ 308552 f25 1"/>
                <a:gd name="f36" fmla="*/ 11382 f26 1"/>
                <a:gd name="f37" fmla="*/ 5058 f25 1"/>
                <a:gd name="f38" fmla="*/ 3794 f26 1"/>
                <a:gd name="f39" fmla="*/ 2529 f25 1"/>
                <a:gd name="f40" fmla="*/ 2529 f26 1"/>
                <a:gd name="f41" fmla="*/ 1265 f26 1"/>
                <a:gd name="f42" fmla="*/ 0 f26 1"/>
                <a:gd name="f43" fmla="*/ 1264 f25 1"/>
                <a:gd name="f44" fmla="*/ 0 f25 1"/>
                <a:gd name="f45" fmla="+- f27 0 f1"/>
                <a:gd name="f46" fmla="*/ f30 1 54380"/>
                <a:gd name="f47" fmla="*/ f31 1 312345"/>
                <a:gd name="f48" fmla="*/ f32 1 54380"/>
                <a:gd name="f49" fmla="*/ f33 1 312345"/>
                <a:gd name="f50" fmla="*/ f34 1 54380"/>
                <a:gd name="f51" fmla="*/ f35 1 312345"/>
                <a:gd name="f52" fmla="*/ f36 1 54380"/>
                <a:gd name="f53" fmla="*/ f37 1 312345"/>
                <a:gd name="f54" fmla="*/ f38 1 54380"/>
                <a:gd name="f55" fmla="*/ f39 1 312345"/>
                <a:gd name="f56" fmla="*/ f40 1 54380"/>
                <a:gd name="f57" fmla="*/ f41 1 54380"/>
                <a:gd name="f58" fmla="*/ f42 1 54380"/>
                <a:gd name="f59" fmla="*/ f43 1 312345"/>
                <a:gd name="f60" fmla="*/ f44 1 312345"/>
                <a:gd name="f61" fmla="*/ f21 1 f28"/>
                <a:gd name="f62" fmla="*/ f22 1 f28"/>
                <a:gd name="f63" fmla="*/ f21 1 f29"/>
                <a:gd name="f64" fmla="*/ f23 1 f29"/>
                <a:gd name="f65" fmla="*/ f46 1 f28"/>
                <a:gd name="f66" fmla="*/ f47 1 f29"/>
                <a:gd name="f67" fmla="*/ f48 1 f28"/>
                <a:gd name="f68" fmla="*/ f49 1 f29"/>
                <a:gd name="f69" fmla="*/ f50 1 f28"/>
                <a:gd name="f70" fmla="*/ f51 1 f29"/>
                <a:gd name="f71" fmla="*/ f52 1 f28"/>
                <a:gd name="f72" fmla="*/ f53 1 f29"/>
                <a:gd name="f73" fmla="*/ f54 1 f28"/>
                <a:gd name="f74" fmla="*/ f55 1 f29"/>
                <a:gd name="f75" fmla="*/ f56 1 f28"/>
                <a:gd name="f76" fmla="*/ f57 1 f28"/>
                <a:gd name="f77" fmla="*/ f58 1 f28"/>
                <a:gd name="f78" fmla="*/ f59 1 f29"/>
                <a:gd name="f79" fmla="*/ f60 1 f29"/>
                <a:gd name="f80" fmla="*/ f61 f19 1"/>
                <a:gd name="f81" fmla="*/ f62 f19 1"/>
                <a:gd name="f82" fmla="*/ f64 f20 1"/>
                <a:gd name="f83" fmla="*/ f63 f20 1"/>
                <a:gd name="f84" fmla="*/ f65 f19 1"/>
                <a:gd name="f85" fmla="*/ f66 f20 1"/>
                <a:gd name="f86" fmla="*/ f67 f19 1"/>
                <a:gd name="f87" fmla="*/ f68 f20 1"/>
                <a:gd name="f88" fmla="*/ f69 f19 1"/>
                <a:gd name="f89" fmla="*/ f70 f20 1"/>
                <a:gd name="f90" fmla="*/ f71 f19 1"/>
                <a:gd name="f91" fmla="*/ f72 f20 1"/>
                <a:gd name="f92" fmla="*/ f73 f19 1"/>
                <a:gd name="f93" fmla="*/ f74 f20 1"/>
                <a:gd name="f94" fmla="*/ f75 f19 1"/>
                <a:gd name="f95" fmla="*/ f76 f19 1"/>
                <a:gd name="f96" fmla="*/ f77 f19 1"/>
                <a:gd name="f97" fmla="*/ f78 f20 1"/>
                <a:gd name="f98" fmla="*/ f79 f20 1"/>
              </a:gdLst>
              <a:ahLst/>
              <a:cxnLst>
                <a:cxn ang="3cd4">
                  <a:pos x="hc" y="t"/>
                </a:cxn>
                <a:cxn ang="0">
                  <a:pos x="r" y="vc"/>
                </a:cxn>
                <a:cxn ang="cd4">
                  <a:pos x="hc" y="b"/>
                </a:cxn>
                <a:cxn ang="cd2">
                  <a:pos x="l" y="vc"/>
                </a:cxn>
                <a:cxn ang="f45">
                  <a:pos x="f84" y="f85"/>
                </a:cxn>
                <a:cxn ang="f45">
                  <a:pos x="f86" y="f87"/>
                </a:cxn>
                <a:cxn ang="f45">
                  <a:pos x="f88" y="f89"/>
                </a:cxn>
                <a:cxn ang="f45">
                  <a:pos x="f90" y="f91"/>
                </a:cxn>
                <a:cxn ang="f45">
                  <a:pos x="f92" y="f93"/>
                </a:cxn>
                <a:cxn ang="f45">
                  <a:pos x="f94" y="f93"/>
                </a:cxn>
                <a:cxn ang="f45">
                  <a:pos x="f95" y="f93"/>
                </a:cxn>
                <a:cxn ang="f45">
                  <a:pos x="f96" y="f97"/>
                </a:cxn>
                <a:cxn ang="f45">
                  <a:pos x="f96" y="f97"/>
                </a:cxn>
                <a:cxn ang="f45">
                  <a:pos x="f96" y="f97"/>
                </a:cxn>
                <a:cxn ang="f45">
                  <a:pos x="f96" y="f98"/>
                </a:cxn>
                <a:cxn ang="f45">
                  <a:pos x="f96" y="f98"/>
                </a:cxn>
                <a:cxn ang="f45">
                  <a:pos x="f84" y="f85"/>
                </a:cxn>
              </a:cxnLst>
              <a:rect l="f80" t="f83" r="f81" b="f82"/>
              <a:pathLst>
                <a:path w="54380" h="312345">
                  <a:moveTo>
                    <a:pt x="f8" y="f7"/>
                  </a:moveTo>
                  <a:lnTo>
                    <a:pt x="f9" y="f10"/>
                  </a:lnTo>
                  <a:lnTo>
                    <a:pt x="f6" y="f11"/>
                  </a:lnTo>
                  <a:lnTo>
                    <a:pt x="f12" y="f13"/>
                  </a:lnTo>
                  <a:lnTo>
                    <a:pt x="f14" y="f15"/>
                  </a:lnTo>
                  <a:lnTo>
                    <a:pt x="f15" y="f15"/>
                  </a:lnTo>
                  <a:lnTo>
                    <a:pt x="f16" y="f15"/>
                  </a:lnTo>
                  <a:cubicBezTo>
                    <a:pt x="f16" y="f15"/>
                    <a:pt x="f16" y="f17"/>
                    <a:pt x="f5" y="f17"/>
                  </a:cubicBezTo>
                  <a:lnTo>
                    <a:pt x="f5" y="f17"/>
                  </a:lnTo>
                  <a:lnTo>
                    <a:pt x="f5" y="f17"/>
                  </a:lnTo>
                  <a:cubicBezTo>
                    <a:pt x="f5" y="f17"/>
                    <a:pt x="f5" y="f5"/>
                    <a:pt x="f5" y="f5"/>
                  </a:cubicBezTo>
                  <a:lnTo>
                    <a:pt x="f5" y="f5"/>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21">
              <a:extLst>
                <a:ext uri="{FF2B5EF4-FFF2-40B4-BE49-F238E27FC236}">
                  <a16:creationId xmlns:a16="http://schemas.microsoft.com/office/drawing/2014/main" id="{1187E027-F346-E675-828E-B74E3EF3A996}"/>
                </a:ext>
              </a:extLst>
            </p:cNvPr>
            <p:cNvSpPr/>
            <p:nvPr/>
          </p:nvSpPr>
          <p:spPr>
            <a:xfrm>
              <a:off x="11566346" y="3158383"/>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22">
              <a:extLst>
                <a:ext uri="{FF2B5EF4-FFF2-40B4-BE49-F238E27FC236}">
                  <a16:creationId xmlns:a16="http://schemas.microsoft.com/office/drawing/2014/main" id="{926BD6D6-B989-1DD6-7305-CD7E27915551}"/>
                </a:ext>
              </a:extLst>
            </p:cNvPr>
            <p:cNvSpPr/>
            <p:nvPr/>
          </p:nvSpPr>
          <p:spPr>
            <a:xfrm>
              <a:off x="11563822" y="315964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23">
              <a:extLst>
                <a:ext uri="{FF2B5EF4-FFF2-40B4-BE49-F238E27FC236}">
                  <a16:creationId xmlns:a16="http://schemas.microsoft.com/office/drawing/2014/main" id="{CC8356DC-FF5C-D766-3324-E456327A26CB}"/>
                </a:ext>
              </a:extLst>
            </p:cNvPr>
            <p:cNvSpPr/>
            <p:nvPr/>
          </p:nvSpPr>
          <p:spPr>
            <a:xfrm>
              <a:off x="11958395" y="332529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24">
              <a:extLst>
                <a:ext uri="{FF2B5EF4-FFF2-40B4-BE49-F238E27FC236}">
                  <a16:creationId xmlns:a16="http://schemas.microsoft.com/office/drawing/2014/main" id="{B46FF676-1147-35DA-9B69-65116EC1D304}"/>
                </a:ext>
              </a:extLst>
            </p:cNvPr>
            <p:cNvSpPr/>
            <p:nvPr/>
          </p:nvSpPr>
          <p:spPr>
            <a:xfrm>
              <a:off x="11566346" y="3160907"/>
              <a:ext cx="390777" cy="161867"/>
            </a:xfrm>
            <a:custGeom>
              <a:avLst/>
              <a:gdLst>
                <a:gd name="f0" fmla="val 10800000"/>
                <a:gd name="f1" fmla="val 5400000"/>
                <a:gd name="f2" fmla="val 180"/>
                <a:gd name="f3" fmla="val w"/>
                <a:gd name="f4" fmla="val h"/>
                <a:gd name="f5" fmla="val 0"/>
                <a:gd name="f6" fmla="val 390780"/>
                <a:gd name="f7" fmla="val 161863"/>
                <a:gd name="f8" fmla="val 5058"/>
                <a:gd name="f9" fmla="val 7588"/>
                <a:gd name="f10" fmla="val 7587"/>
                <a:gd name="f11" fmla="val 376869"/>
                <a:gd name="f12" fmla="val 386987"/>
                <a:gd name="f13" fmla="val 156805"/>
                <a:gd name="f14" fmla="val 388251"/>
                <a:gd name="f15" fmla="val 155540"/>
                <a:gd name="f16" fmla="val 389516"/>
                <a:gd name="f17" fmla="val 13911"/>
                <a:gd name="f18" fmla="val 3794"/>
                <a:gd name="f19" fmla="val 2529"/>
                <a:gd name="f20" fmla="val 1265"/>
                <a:gd name="f21" fmla="+- 0 0 -90"/>
                <a:gd name="f22" fmla="*/ f3 1 390780"/>
                <a:gd name="f23" fmla="*/ f4 1 161863"/>
                <a:gd name="f24" fmla="val f5"/>
                <a:gd name="f25" fmla="val f6"/>
                <a:gd name="f26" fmla="val f7"/>
                <a:gd name="f27" fmla="*/ f21 f0 1"/>
                <a:gd name="f28" fmla="+- f26 0 f24"/>
                <a:gd name="f29" fmla="+- f25 0 f24"/>
                <a:gd name="f30" fmla="*/ f27 1 f2"/>
                <a:gd name="f31" fmla="*/ f29 1 390780"/>
                <a:gd name="f32" fmla="*/ f28 1 161863"/>
                <a:gd name="f33" fmla="*/ 0 f29 1"/>
                <a:gd name="f34" fmla="*/ 5058 f28 1"/>
                <a:gd name="f35" fmla="*/ 7588 f29 1"/>
                <a:gd name="f36" fmla="*/ 7587 f28 1"/>
                <a:gd name="f37" fmla="*/ 376869 f29 1"/>
                <a:gd name="f38" fmla="*/ 161863 f28 1"/>
                <a:gd name="f39" fmla="*/ 386987 f29 1"/>
                <a:gd name="f40" fmla="*/ 156805 f28 1"/>
                <a:gd name="f41" fmla="*/ 390780 f29 1"/>
                <a:gd name="f42" fmla="*/ 13911 f29 1"/>
                <a:gd name="f43" fmla="*/ 0 f28 1"/>
                <a:gd name="f44" fmla="*/ 3794 f29 1"/>
                <a:gd name="f45" fmla="*/ 3794 f28 1"/>
                <a:gd name="f46" fmla="+- f30 0 f1"/>
                <a:gd name="f47" fmla="*/ f33 1 390780"/>
                <a:gd name="f48" fmla="*/ f34 1 161863"/>
                <a:gd name="f49" fmla="*/ f35 1 390780"/>
                <a:gd name="f50" fmla="*/ f36 1 161863"/>
                <a:gd name="f51" fmla="*/ f37 1 390780"/>
                <a:gd name="f52" fmla="*/ f38 1 161863"/>
                <a:gd name="f53" fmla="*/ f39 1 390780"/>
                <a:gd name="f54" fmla="*/ f40 1 161863"/>
                <a:gd name="f55" fmla="*/ f41 1 390780"/>
                <a:gd name="f56" fmla="*/ f42 1 390780"/>
                <a:gd name="f57" fmla="*/ f43 1 161863"/>
                <a:gd name="f58" fmla="*/ f44 1 390780"/>
                <a:gd name="f59" fmla="*/ f45 1 161863"/>
                <a:gd name="f60" fmla="*/ f24 1 f31"/>
                <a:gd name="f61" fmla="*/ f25 1 f31"/>
                <a:gd name="f62" fmla="*/ f24 1 f32"/>
                <a:gd name="f63" fmla="*/ f26 1 f32"/>
                <a:gd name="f64" fmla="*/ f47 1 f31"/>
                <a:gd name="f65" fmla="*/ f48 1 f32"/>
                <a:gd name="f66" fmla="*/ f49 1 f31"/>
                <a:gd name="f67" fmla="*/ f50 1 f32"/>
                <a:gd name="f68" fmla="*/ f51 1 f31"/>
                <a:gd name="f69" fmla="*/ f52 1 f32"/>
                <a:gd name="f70" fmla="*/ f53 1 f31"/>
                <a:gd name="f71" fmla="*/ f54 1 f32"/>
                <a:gd name="f72" fmla="*/ f55 1 f31"/>
                <a:gd name="f73" fmla="*/ f56 1 f31"/>
                <a:gd name="f74" fmla="*/ f57 1 f32"/>
                <a:gd name="f75" fmla="*/ f58 1 f31"/>
                <a:gd name="f76" fmla="*/ f59 1 f32"/>
                <a:gd name="f77" fmla="*/ f60 f22 1"/>
                <a:gd name="f78" fmla="*/ f61 f22 1"/>
                <a:gd name="f79" fmla="*/ f63 f23 1"/>
                <a:gd name="f80" fmla="*/ f62 f23 1"/>
                <a:gd name="f81" fmla="*/ f64 f22 1"/>
                <a:gd name="f82" fmla="*/ f65 f23 1"/>
                <a:gd name="f83" fmla="*/ f66 f22 1"/>
                <a:gd name="f84" fmla="*/ f67 f23 1"/>
                <a:gd name="f85" fmla="*/ f68 f22 1"/>
                <a:gd name="f86" fmla="*/ f69 f23 1"/>
                <a:gd name="f87" fmla="*/ f70 f22 1"/>
                <a:gd name="f88" fmla="*/ f71 f23 1"/>
                <a:gd name="f89" fmla="*/ f72 f22 1"/>
                <a:gd name="f90" fmla="*/ f73 f22 1"/>
                <a:gd name="f91" fmla="*/ f74 f23 1"/>
                <a:gd name="f92" fmla="*/ f75 f22 1"/>
                <a:gd name="f93" fmla="*/ f76 f23 1"/>
              </a:gdLst>
              <a:ahLst/>
              <a:cxnLst>
                <a:cxn ang="3cd4">
                  <a:pos x="hc" y="t"/>
                </a:cxn>
                <a:cxn ang="0">
                  <a:pos x="r" y="vc"/>
                </a:cxn>
                <a:cxn ang="cd4">
                  <a:pos x="hc" y="b"/>
                </a:cxn>
                <a:cxn ang="cd2">
                  <a:pos x="l" y="vc"/>
                </a:cxn>
                <a:cxn ang="f46">
                  <a:pos x="f81" y="f82"/>
                </a:cxn>
                <a:cxn ang="f46">
                  <a:pos x="f81" y="f82"/>
                </a:cxn>
                <a:cxn ang="f46">
                  <a:pos x="f83" y="f84"/>
                </a:cxn>
                <a:cxn ang="f46">
                  <a:pos x="f85" y="f86"/>
                </a:cxn>
                <a:cxn ang="f46">
                  <a:pos x="f87" y="f88"/>
                </a:cxn>
                <a:cxn ang="f46">
                  <a:pos x="f89" y="f88"/>
                </a:cxn>
                <a:cxn ang="f46">
                  <a:pos x="f89" y="f88"/>
                </a:cxn>
                <a:cxn ang="f46">
                  <a:pos x="f90" y="f91"/>
                </a:cxn>
                <a:cxn ang="f46">
                  <a:pos x="f92" y="f93"/>
                </a:cxn>
                <a:cxn ang="f46">
                  <a:pos x="f81" y="f82"/>
                </a:cxn>
              </a:cxnLst>
              <a:rect l="f77" t="f80" r="f78" b="f79"/>
              <a:pathLst>
                <a:path w="390780" h="161863">
                  <a:moveTo>
                    <a:pt x="f5" y="f8"/>
                  </a:moveTo>
                  <a:lnTo>
                    <a:pt x="f5" y="f8"/>
                  </a:lnTo>
                  <a:lnTo>
                    <a:pt x="f9" y="f10"/>
                  </a:lnTo>
                  <a:lnTo>
                    <a:pt x="f11" y="f7"/>
                  </a:lnTo>
                  <a:lnTo>
                    <a:pt x="f12" y="f13"/>
                  </a:lnTo>
                  <a:cubicBezTo>
                    <a:pt x="f14" y="f15"/>
                    <a:pt x="f16" y="f15"/>
                    <a:pt x="f6" y="f13"/>
                  </a:cubicBezTo>
                  <a:lnTo>
                    <a:pt x="f6" y="f13"/>
                  </a:lnTo>
                  <a:lnTo>
                    <a:pt x="f17" y="f5"/>
                  </a:lnTo>
                  <a:lnTo>
                    <a:pt x="f18" y="f18"/>
                  </a:lnTo>
                  <a:cubicBezTo>
                    <a:pt x="f19" y="f8"/>
                    <a:pt x="f20"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25">
              <a:extLst>
                <a:ext uri="{FF2B5EF4-FFF2-40B4-BE49-F238E27FC236}">
                  <a16:creationId xmlns:a16="http://schemas.microsoft.com/office/drawing/2014/main" id="{46779239-7020-861C-6A1B-43C2D3BFA403}"/>
                </a:ext>
              </a:extLst>
            </p:cNvPr>
            <p:cNvSpPr/>
            <p:nvPr/>
          </p:nvSpPr>
          <p:spPr>
            <a:xfrm>
              <a:off x="11563822" y="3159645"/>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26">
              <a:extLst>
                <a:ext uri="{FF2B5EF4-FFF2-40B4-BE49-F238E27FC236}">
                  <a16:creationId xmlns:a16="http://schemas.microsoft.com/office/drawing/2014/main" id="{C0C58985-1868-EC3F-C40A-593A8EC22DD3}"/>
                </a:ext>
              </a:extLst>
            </p:cNvPr>
            <p:cNvSpPr/>
            <p:nvPr/>
          </p:nvSpPr>
          <p:spPr>
            <a:xfrm>
              <a:off x="11565084" y="3158383"/>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27">
              <a:extLst>
                <a:ext uri="{FF2B5EF4-FFF2-40B4-BE49-F238E27FC236}">
                  <a16:creationId xmlns:a16="http://schemas.microsoft.com/office/drawing/2014/main" id="{CA9C9E02-80B4-7DD0-B0C6-A9CD673BAB51}"/>
                </a:ext>
              </a:extLst>
            </p:cNvPr>
            <p:cNvSpPr/>
            <p:nvPr/>
          </p:nvSpPr>
          <p:spPr>
            <a:xfrm>
              <a:off x="11592909" y="4914845"/>
              <a:ext cx="17702" cy="17273"/>
            </a:xfrm>
            <a:custGeom>
              <a:avLst/>
              <a:gdLst>
                <a:gd name="f0" fmla="val 10800000"/>
                <a:gd name="f1" fmla="val 5400000"/>
                <a:gd name="f2" fmla="val 180"/>
                <a:gd name="f3" fmla="val w"/>
                <a:gd name="f4" fmla="val h"/>
                <a:gd name="f5" fmla="val 0"/>
                <a:gd name="f6" fmla="val 17705"/>
                <a:gd name="f7" fmla="val 17269"/>
                <a:gd name="f8" fmla="val 2529"/>
                <a:gd name="f9" fmla="val 8852"/>
                <a:gd name="f10" fmla="val 10116"/>
                <a:gd name="f11" fmla="val 12646"/>
                <a:gd name="f12" fmla="val 15174"/>
                <a:gd name="f13" fmla="val 1265"/>
                <a:gd name="f14" fmla="val 17704"/>
                <a:gd name="f15" fmla="val 3794"/>
                <a:gd name="f16" fmla="val 6323"/>
                <a:gd name="f17" fmla="val 16439"/>
                <a:gd name="f18" fmla="val 7588"/>
                <a:gd name="f19" fmla="val 13911"/>
                <a:gd name="f20" fmla="val 16441"/>
                <a:gd name="f21" fmla="+- 0 0 -90"/>
                <a:gd name="f22" fmla="*/ f3 1 17705"/>
                <a:gd name="f23" fmla="*/ f4 1 17269"/>
                <a:gd name="f24" fmla="val f5"/>
                <a:gd name="f25" fmla="val f6"/>
                <a:gd name="f26" fmla="val f7"/>
                <a:gd name="f27" fmla="*/ f21 f0 1"/>
                <a:gd name="f28" fmla="+- f26 0 f24"/>
                <a:gd name="f29" fmla="+- f25 0 f24"/>
                <a:gd name="f30" fmla="*/ f27 1 f2"/>
                <a:gd name="f31" fmla="*/ f29 1 17705"/>
                <a:gd name="f32" fmla="*/ f28 1 17269"/>
                <a:gd name="f33" fmla="*/ 2529 f29 1"/>
                <a:gd name="f34" fmla="*/ 8852 f28 1"/>
                <a:gd name="f35" fmla="*/ 0 f29 1"/>
                <a:gd name="f36" fmla="*/ 15174 f28 1"/>
                <a:gd name="f37" fmla="*/ 6323 f29 1"/>
                <a:gd name="f38" fmla="*/ 16439 f28 1"/>
                <a:gd name="f39" fmla="*/ 7588 f29 1"/>
                <a:gd name="f40" fmla="*/ 13911 f29 1"/>
                <a:gd name="f41" fmla="*/ 12646 f28 1"/>
                <a:gd name="f42" fmla="*/ 17705 f29 1"/>
                <a:gd name="f43" fmla="*/ 10116 f28 1"/>
                <a:gd name="f44" fmla="*/ 16441 f29 1"/>
                <a:gd name="f45" fmla="*/ 3794 f28 1"/>
                <a:gd name="f46" fmla="*/ 0 f28 1"/>
                <a:gd name="f47" fmla="*/ 3794 f29 1"/>
                <a:gd name="f48" fmla="*/ 6323 f28 1"/>
                <a:gd name="f49" fmla="+- f30 0 f1"/>
                <a:gd name="f50" fmla="*/ f33 1 17705"/>
                <a:gd name="f51" fmla="*/ f34 1 17269"/>
                <a:gd name="f52" fmla="*/ f35 1 17705"/>
                <a:gd name="f53" fmla="*/ f36 1 17269"/>
                <a:gd name="f54" fmla="*/ f37 1 17705"/>
                <a:gd name="f55" fmla="*/ f38 1 17269"/>
                <a:gd name="f56" fmla="*/ f39 1 17705"/>
                <a:gd name="f57" fmla="*/ f40 1 17705"/>
                <a:gd name="f58" fmla="*/ f41 1 17269"/>
                <a:gd name="f59" fmla="*/ f42 1 17705"/>
                <a:gd name="f60" fmla="*/ f43 1 17269"/>
                <a:gd name="f61" fmla="*/ f44 1 17705"/>
                <a:gd name="f62" fmla="*/ f45 1 17269"/>
                <a:gd name="f63" fmla="*/ f46 1 17269"/>
                <a:gd name="f64" fmla="*/ f47 1 17705"/>
                <a:gd name="f65" fmla="*/ f48 1 17269"/>
                <a:gd name="f66" fmla="*/ f24 1 f31"/>
                <a:gd name="f67" fmla="*/ f25 1 f31"/>
                <a:gd name="f68" fmla="*/ f24 1 f32"/>
                <a:gd name="f69" fmla="*/ f26 1 f32"/>
                <a:gd name="f70" fmla="*/ f50 1 f31"/>
                <a:gd name="f71" fmla="*/ f51 1 f32"/>
                <a:gd name="f72" fmla="*/ f52 1 f31"/>
                <a:gd name="f73" fmla="*/ f53 1 f32"/>
                <a:gd name="f74" fmla="*/ f54 1 f31"/>
                <a:gd name="f75" fmla="*/ f55 1 f32"/>
                <a:gd name="f76" fmla="*/ f56 1 f31"/>
                <a:gd name="f77" fmla="*/ f57 1 f31"/>
                <a:gd name="f78" fmla="*/ f58 1 f32"/>
                <a:gd name="f79" fmla="*/ f59 1 f31"/>
                <a:gd name="f80" fmla="*/ f60 1 f32"/>
                <a:gd name="f81" fmla="*/ f61 1 f31"/>
                <a:gd name="f82" fmla="*/ f62 1 f32"/>
                <a:gd name="f83" fmla="*/ f63 1 f32"/>
                <a:gd name="f84" fmla="*/ f64 1 f31"/>
                <a:gd name="f85" fmla="*/ f65 1 f32"/>
                <a:gd name="f86" fmla="*/ f66 f22 1"/>
                <a:gd name="f87" fmla="*/ f67 f22 1"/>
                <a:gd name="f88" fmla="*/ f69 f23 1"/>
                <a:gd name="f89" fmla="*/ f68 f23 1"/>
                <a:gd name="f90" fmla="*/ f70 f22 1"/>
                <a:gd name="f91" fmla="*/ f71 f23 1"/>
                <a:gd name="f92" fmla="*/ f72 f22 1"/>
                <a:gd name="f93" fmla="*/ f73 f23 1"/>
                <a:gd name="f94" fmla="*/ f74 f22 1"/>
                <a:gd name="f95" fmla="*/ f75 f23 1"/>
                <a:gd name="f96" fmla="*/ f76 f22 1"/>
                <a:gd name="f97" fmla="*/ f77 f22 1"/>
                <a:gd name="f98" fmla="*/ f78 f23 1"/>
                <a:gd name="f99" fmla="*/ f79 f22 1"/>
                <a:gd name="f100" fmla="*/ f80 f23 1"/>
                <a:gd name="f101" fmla="*/ f81 f22 1"/>
                <a:gd name="f102" fmla="*/ f82 f23 1"/>
                <a:gd name="f103" fmla="*/ f83 f23 1"/>
                <a:gd name="f104" fmla="*/ f84 f22 1"/>
                <a:gd name="f105" fmla="*/ f85 f23 1"/>
              </a:gdLst>
              <a:ahLst/>
              <a:cxnLst>
                <a:cxn ang="3cd4">
                  <a:pos x="hc" y="t"/>
                </a:cxn>
                <a:cxn ang="0">
                  <a:pos x="r" y="vc"/>
                </a:cxn>
                <a:cxn ang="cd4">
                  <a:pos x="hc" y="b"/>
                </a:cxn>
                <a:cxn ang="cd2">
                  <a:pos x="l" y="vc"/>
                </a:cxn>
                <a:cxn ang="f49">
                  <a:pos x="f90" y="f91"/>
                </a:cxn>
                <a:cxn ang="f49">
                  <a:pos x="f90" y="f91"/>
                </a:cxn>
                <a:cxn ang="f49">
                  <a:pos x="f92" y="f93"/>
                </a:cxn>
                <a:cxn ang="f49">
                  <a:pos x="f94" y="f95"/>
                </a:cxn>
                <a:cxn ang="f49">
                  <a:pos x="f94" y="f95"/>
                </a:cxn>
                <a:cxn ang="f49">
                  <a:pos x="f94" y="f95"/>
                </a:cxn>
                <a:cxn ang="f49">
                  <a:pos x="f96" y="f93"/>
                </a:cxn>
                <a:cxn ang="f49">
                  <a:pos x="f97" y="f98"/>
                </a:cxn>
                <a:cxn ang="f49">
                  <a:pos x="f99" y="f100"/>
                </a:cxn>
                <a:cxn ang="f49">
                  <a:pos x="f101" y="f102"/>
                </a:cxn>
                <a:cxn ang="f49">
                  <a:pos x="f101" y="f102"/>
                </a:cxn>
                <a:cxn ang="f49">
                  <a:pos x="f101" y="f103"/>
                </a:cxn>
                <a:cxn ang="f49">
                  <a:pos x="f104" y="f105"/>
                </a:cxn>
                <a:cxn ang="f49">
                  <a:pos x="f90" y="f91"/>
                </a:cxn>
              </a:cxnLst>
              <a:rect l="f86" t="f89" r="f87" b="f88"/>
              <a:pathLst>
                <a:path w="17705" h="17269">
                  <a:moveTo>
                    <a:pt x="f8" y="f9"/>
                  </a:moveTo>
                  <a:lnTo>
                    <a:pt x="f8" y="f9"/>
                  </a:lnTo>
                  <a:cubicBezTo>
                    <a:pt x="f5" y="f10"/>
                    <a:pt x="f5" y="f11"/>
                    <a:pt x="f5" y="f12"/>
                  </a:cubicBezTo>
                  <a:cubicBezTo>
                    <a:pt x="f13" y="f14"/>
                    <a:pt x="f15" y="f14"/>
                    <a:pt x="f16" y="f17"/>
                  </a:cubicBezTo>
                  <a:lnTo>
                    <a:pt x="f16" y="f17"/>
                  </a:lnTo>
                  <a:lnTo>
                    <a:pt x="f16" y="f17"/>
                  </a:lnTo>
                  <a:lnTo>
                    <a:pt x="f18" y="f12"/>
                  </a:lnTo>
                  <a:lnTo>
                    <a:pt x="f19" y="f11"/>
                  </a:lnTo>
                  <a:lnTo>
                    <a:pt x="f6" y="f10"/>
                  </a:lnTo>
                  <a:lnTo>
                    <a:pt x="f20" y="f15"/>
                  </a:lnTo>
                  <a:lnTo>
                    <a:pt x="f20" y="f15"/>
                  </a:lnTo>
                  <a:lnTo>
                    <a:pt x="f20" y="f5"/>
                  </a:lnTo>
                  <a:lnTo>
                    <a:pt x="f15" y="f16"/>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28">
              <a:extLst>
                <a:ext uri="{FF2B5EF4-FFF2-40B4-BE49-F238E27FC236}">
                  <a16:creationId xmlns:a16="http://schemas.microsoft.com/office/drawing/2014/main" id="{1BF7E1CB-BE65-32CF-42F8-BCA476654620}"/>
                </a:ext>
              </a:extLst>
            </p:cNvPr>
            <p:cNvSpPr/>
            <p:nvPr/>
          </p:nvSpPr>
          <p:spPr>
            <a:xfrm>
              <a:off x="11745925" y="5243635"/>
              <a:ext cx="156819" cy="91997"/>
            </a:xfrm>
            <a:custGeom>
              <a:avLst/>
              <a:gdLst>
                <a:gd name="f0" fmla="val 10800000"/>
                <a:gd name="f1" fmla="val 5400000"/>
                <a:gd name="f2" fmla="val 180"/>
                <a:gd name="f3" fmla="val w"/>
                <a:gd name="f4" fmla="val h"/>
                <a:gd name="f5" fmla="val 0"/>
                <a:gd name="f6" fmla="val 156818"/>
                <a:gd name="f7" fmla="val 91996"/>
                <a:gd name="f8" fmla="val 150495"/>
                <a:gd name="f9" fmla="val 147966"/>
                <a:gd name="f10" fmla="val 1264"/>
                <a:gd name="f11" fmla="val 6323"/>
                <a:gd name="f12" fmla="val 79667"/>
                <a:gd name="f13" fmla="val 83460"/>
                <a:gd name="f14" fmla="val 84725"/>
                <a:gd name="f15" fmla="val 85990"/>
                <a:gd name="f16" fmla="val 87254"/>
                <a:gd name="f17" fmla="val 88519"/>
                <a:gd name="f18" fmla="val 89783"/>
                <a:gd name="f19" fmla="val 91048"/>
                <a:gd name="f20" fmla="val 1265"/>
                <a:gd name="f21" fmla="val 92312"/>
                <a:gd name="f22" fmla="val 3794"/>
                <a:gd name="f23" fmla="val 5059"/>
                <a:gd name="f24" fmla="val 12647"/>
                <a:gd name="f25" fmla="val 153024"/>
                <a:gd name="f26" fmla="val 10116"/>
                <a:gd name="f27" fmla="val 155554"/>
                <a:gd name="f28" fmla="val 8852"/>
                <a:gd name="f29" fmla="val 7587"/>
                <a:gd name="f30" fmla="val 5058"/>
                <a:gd name="f31" fmla="val 151759"/>
                <a:gd name="f32" fmla="+- 0 0 -90"/>
                <a:gd name="f33" fmla="*/ f3 1 156818"/>
                <a:gd name="f34" fmla="*/ f4 1 91996"/>
                <a:gd name="f35" fmla="val f5"/>
                <a:gd name="f36" fmla="val f6"/>
                <a:gd name="f37" fmla="val f7"/>
                <a:gd name="f38" fmla="*/ f32 f0 1"/>
                <a:gd name="f39" fmla="+- f37 0 f35"/>
                <a:gd name="f40" fmla="+- f36 0 f35"/>
                <a:gd name="f41" fmla="*/ f38 1 f2"/>
                <a:gd name="f42" fmla="*/ f40 1 156818"/>
                <a:gd name="f43" fmla="*/ f39 1 91996"/>
                <a:gd name="f44" fmla="*/ 150495 f40 1"/>
                <a:gd name="f45" fmla="*/ 0 f39 1"/>
                <a:gd name="f46" fmla="*/ 147966 f40 1"/>
                <a:gd name="f47" fmla="*/ 1264 f39 1"/>
                <a:gd name="f48" fmla="*/ 6323 f40 1"/>
                <a:gd name="f49" fmla="*/ 79667 f39 1"/>
                <a:gd name="f50" fmla="*/ 0 f40 1"/>
                <a:gd name="f51" fmla="*/ 83460 f39 1"/>
                <a:gd name="f52" fmla="*/ 84725 f39 1"/>
                <a:gd name="f53" fmla="*/ 85990 f39 1"/>
                <a:gd name="f54" fmla="*/ 87254 f39 1"/>
                <a:gd name="f55" fmla="*/ 88519 f39 1"/>
                <a:gd name="f56" fmla="*/ 89783 f39 1"/>
                <a:gd name="f57" fmla="*/ 91048 f39 1"/>
                <a:gd name="f58" fmla="*/ 5059 f40 1"/>
                <a:gd name="f59" fmla="*/ 12647 f40 1"/>
                <a:gd name="f60" fmla="*/ 153024 f40 1"/>
                <a:gd name="f61" fmla="*/ 10116 f39 1"/>
                <a:gd name="f62" fmla="*/ 155554 f40 1"/>
                <a:gd name="f63" fmla="*/ 8852 f39 1"/>
                <a:gd name="f64" fmla="*/ 156818 f40 1"/>
                <a:gd name="f65" fmla="*/ 7587 f39 1"/>
                <a:gd name="f66" fmla="*/ 6323 f39 1"/>
                <a:gd name="f67" fmla="*/ 5058 f39 1"/>
                <a:gd name="f68" fmla="+- f41 0 f1"/>
                <a:gd name="f69" fmla="*/ f44 1 156818"/>
                <a:gd name="f70" fmla="*/ f45 1 91996"/>
                <a:gd name="f71" fmla="*/ f46 1 156818"/>
                <a:gd name="f72" fmla="*/ f47 1 91996"/>
                <a:gd name="f73" fmla="*/ f48 1 156818"/>
                <a:gd name="f74" fmla="*/ f49 1 91996"/>
                <a:gd name="f75" fmla="*/ f50 1 156818"/>
                <a:gd name="f76" fmla="*/ f51 1 91996"/>
                <a:gd name="f77" fmla="*/ f52 1 91996"/>
                <a:gd name="f78" fmla="*/ f53 1 91996"/>
                <a:gd name="f79" fmla="*/ f54 1 91996"/>
                <a:gd name="f80" fmla="*/ f55 1 91996"/>
                <a:gd name="f81" fmla="*/ f56 1 91996"/>
                <a:gd name="f82" fmla="*/ f57 1 91996"/>
                <a:gd name="f83" fmla="*/ f58 1 156818"/>
                <a:gd name="f84" fmla="*/ f59 1 156818"/>
                <a:gd name="f85" fmla="*/ f60 1 156818"/>
                <a:gd name="f86" fmla="*/ f61 1 91996"/>
                <a:gd name="f87" fmla="*/ f62 1 156818"/>
                <a:gd name="f88" fmla="*/ f63 1 91996"/>
                <a:gd name="f89" fmla="*/ f64 1 156818"/>
                <a:gd name="f90" fmla="*/ f65 1 91996"/>
                <a:gd name="f91" fmla="*/ f66 1 91996"/>
                <a:gd name="f92" fmla="*/ f67 1 91996"/>
                <a:gd name="f93" fmla="*/ f35 1 f42"/>
                <a:gd name="f94" fmla="*/ f36 1 f42"/>
                <a:gd name="f95" fmla="*/ f35 1 f43"/>
                <a:gd name="f96" fmla="*/ f37 1 f43"/>
                <a:gd name="f97" fmla="*/ f69 1 f42"/>
                <a:gd name="f98" fmla="*/ f70 1 f43"/>
                <a:gd name="f99" fmla="*/ f71 1 f42"/>
                <a:gd name="f100" fmla="*/ f72 1 f43"/>
                <a:gd name="f101" fmla="*/ f73 1 f42"/>
                <a:gd name="f102" fmla="*/ f74 1 f43"/>
                <a:gd name="f103" fmla="*/ f75 1 f42"/>
                <a:gd name="f104" fmla="*/ f76 1 f43"/>
                <a:gd name="f105" fmla="*/ f77 1 f43"/>
                <a:gd name="f106" fmla="*/ f78 1 f43"/>
                <a:gd name="f107" fmla="*/ f79 1 f43"/>
                <a:gd name="f108" fmla="*/ f80 1 f43"/>
                <a:gd name="f109" fmla="*/ f81 1 f43"/>
                <a:gd name="f110" fmla="*/ f82 1 f43"/>
                <a:gd name="f111" fmla="*/ f83 1 f42"/>
                <a:gd name="f112" fmla="*/ f84 1 f42"/>
                <a:gd name="f113" fmla="*/ f85 1 f42"/>
                <a:gd name="f114" fmla="*/ f86 1 f43"/>
                <a:gd name="f115" fmla="*/ f87 1 f42"/>
                <a:gd name="f116" fmla="*/ f88 1 f43"/>
                <a:gd name="f117" fmla="*/ f89 1 f42"/>
                <a:gd name="f118" fmla="*/ f90 1 f43"/>
                <a:gd name="f119" fmla="*/ f91 1 f43"/>
                <a:gd name="f120" fmla="*/ f92 1 f43"/>
                <a:gd name="f121" fmla="*/ f93 f33 1"/>
                <a:gd name="f122" fmla="*/ f94 f33 1"/>
                <a:gd name="f123" fmla="*/ f96 f34 1"/>
                <a:gd name="f124" fmla="*/ f95 f34 1"/>
                <a:gd name="f125" fmla="*/ f97 f33 1"/>
                <a:gd name="f126" fmla="*/ f98 f34 1"/>
                <a:gd name="f127" fmla="*/ f99 f33 1"/>
                <a:gd name="f128" fmla="*/ f100 f34 1"/>
                <a:gd name="f129" fmla="*/ f101 f33 1"/>
                <a:gd name="f130" fmla="*/ f102 f34 1"/>
                <a:gd name="f131" fmla="*/ f103 f33 1"/>
                <a:gd name="f132" fmla="*/ f104 f34 1"/>
                <a:gd name="f133" fmla="*/ f105 f34 1"/>
                <a:gd name="f134" fmla="*/ f106 f34 1"/>
                <a:gd name="f135" fmla="*/ f107 f34 1"/>
                <a:gd name="f136" fmla="*/ f108 f34 1"/>
                <a:gd name="f137" fmla="*/ f109 f34 1"/>
                <a:gd name="f138" fmla="*/ f110 f34 1"/>
                <a:gd name="f139" fmla="*/ f111 f33 1"/>
                <a:gd name="f140" fmla="*/ f112 f33 1"/>
                <a:gd name="f141" fmla="*/ f113 f33 1"/>
                <a:gd name="f142" fmla="*/ f114 f34 1"/>
                <a:gd name="f143" fmla="*/ f115 f33 1"/>
                <a:gd name="f144" fmla="*/ f116 f34 1"/>
                <a:gd name="f145" fmla="*/ f117 f33 1"/>
                <a:gd name="f146" fmla="*/ f118 f34 1"/>
                <a:gd name="f147" fmla="*/ f119 f34 1"/>
                <a:gd name="f148" fmla="*/ f120 f34 1"/>
              </a:gdLst>
              <a:ahLst/>
              <a:cxnLst>
                <a:cxn ang="3cd4">
                  <a:pos x="hc" y="t"/>
                </a:cxn>
                <a:cxn ang="0">
                  <a:pos x="r" y="vc"/>
                </a:cxn>
                <a:cxn ang="cd4">
                  <a:pos x="hc" y="b"/>
                </a:cxn>
                <a:cxn ang="cd2">
                  <a:pos x="l" y="vc"/>
                </a:cxn>
                <a:cxn ang="f68">
                  <a:pos x="f125" y="f126"/>
                </a:cxn>
                <a:cxn ang="f68">
                  <a:pos x="f127" y="f128"/>
                </a:cxn>
                <a:cxn ang="f68">
                  <a:pos x="f129" y="f130"/>
                </a:cxn>
                <a:cxn ang="f68">
                  <a:pos x="f131" y="f132"/>
                </a:cxn>
                <a:cxn ang="f68">
                  <a:pos x="f131" y="f132"/>
                </a:cxn>
                <a:cxn ang="f68">
                  <a:pos x="f131" y="f132"/>
                </a:cxn>
                <a:cxn ang="f68">
                  <a:pos x="f131" y="f133"/>
                </a:cxn>
                <a:cxn ang="f68">
                  <a:pos x="f131" y="f134"/>
                </a:cxn>
                <a:cxn ang="f68">
                  <a:pos x="f131" y="f135"/>
                </a:cxn>
                <a:cxn ang="f68">
                  <a:pos x="f131" y="f136"/>
                </a:cxn>
                <a:cxn ang="f68">
                  <a:pos x="f131" y="f137"/>
                </a:cxn>
                <a:cxn ang="f68">
                  <a:pos x="f131" y="f138"/>
                </a:cxn>
                <a:cxn ang="f68">
                  <a:pos x="f131" y="f138"/>
                </a:cxn>
                <a:cxn ang="f68">
                  <a:pos x="f131" y="f138"/>
                </a:cxn>
                <a:cxn ang="f68">
                  <a:pos x="f131" y="f138"/>
                </a:cxn>
                <a:cxn ang="f68">
                  <a:pos x="f131" y="f138"/>
                </a:cxn>
                <a:cxn ang="f68">
                  <a:pos x="f131" y="f138"/>
                </a:cxn>
                <a:cxn ang="f68">
                  <a:pos x="f131" y="f138"/>
                </a:cxn>
                <a:cxn ang="f68">
                  <a:pos x="f139" y="f138"/>
                </a:cxn>
                <a:cxn ang="f68">
                  <a:pos x="f140" y="f135"/>
                </a:cxn>
                <a:cxn ang="f68">
                  <a:pos x="f141" y="f142"/>
                </a:cxn>
                <a:cxn ang="f68">
                  <a:pos x="f143" y="f144"/>
                </a:cxn>
                <a:cxn ang="f68">
                  <a:pos x="f143" y="f144"/>
                </a:cxn>
                <a:cxn ang="f68">
                  <a:pos x="f145" y="f144"/>
                </a:cxn>
                <a:cxn ang="f68">
                  <a:pos x="f145" y="f144"/>
                </a:cxn>
                <a:cxn ang="f68">
                  <a:pos x="f145" y="f144"/>
                </a:cxn>
                <a:cxn ang="f68">
                  <a:pos x="f145" y="f146"/>
                </a:cxn>
                <a:cxn ang="f68">
                  <a:pos x="f145" y="f146"/>
                </a:cxn>
                <a:cxn ang="f68">
                  <a:pos x="f145" y="f147"/>
                </a:cxn>
                <a:cxn ang="f68">
                  <a:pos x="f145" y="f148"/>
                </a:cxn>
                <a:cxn ang="f68">
                  <a:pos x="f125" y="f126"/>
                </a:cxn>
              </a:cxnLst>
              <a:rect l="f121" t="f124" r="f122" b="f123"/>
              <a:pathLst>
                <a:path w="156818" h="91996">
                  <a:moveTo>
                    <a:pt x="f8" y="f5"/>
                  </a:moveTo>
                  <a:lnTo>
                    <a:pt x="f9" y="f10"/>
                  </a:lnTo>
                  <a:lnTo>
                    <a:pt x="f11" y="f12"/>
                  </a:lnTo>
                  <a:lnTo>
                    <a:pt x="f5" y="f13"/>
                  </a:lnTo>
                  <a:lnTo>
                    <a:pt x="f5" y="f13"/>
                  </a:lnTo>
                  <a:cubicBezTo>
                    <a:pt x="f5" y="f13"/>
                    <a:pt x="f5" y="f13"/>
                    <a:pt x="f5" y="f13"/>
                  </a:cubicBezTo>
                  <a:lnTo>
                    <a:pt x="f5" y="f14"/>
                  </a:lnTo>
                  <a:lnTo>
                    <a:pt x="f5" y="f15"/>
                  </a:lnTo>
                  <a:cubicBezTo>
                    <a:pt x="f5" y="f15"/>
                    <a:pt x="f5" y="f15"/>
                    <a:pt x="f5" y="f16"/>
                  </a:cubicBezTo>
                  <a:cubicBezTo>
                    <a:pt x="f5" y="f16"/>
                    <a:pt x="f5" y="f16"/>
                    <a:pt x="f5" y="f17"/>
                  </a:cubicBezTo>
                  <a:cubicBezTo>
                    <a:pt x="f5" y="f17"/>
                    <a:pt x="f5" y="f17"/>
                    <a:pt x="f5" y="f18"/>
                  </a:cubicBezTo>
                  <a:cubicBezTo>
                    <a:pt x="f5" y="f18"/>
                    <a:pt x="f5" y="f19"/>
                    <a:pt x="f5" y="f19"/>
                  </a:cubicBezTo>
                  <a:lnTo>
                    <a:pt x="f5" y="f19"/>
                  </a:lnTo>
                  <a:lnTo>
                    <a:pt x="f5" y="f19"/>
                  </a:lnTo>
                  <a:lnTo>
                    <a:pt x="f5" y="f19"/>
                  </a:lnTo>
                  <a:lnTo>
                    <a:pt x="f5" y="f19"/>
                  </a:lnTo>
                  <a:lnTo>
                    <a:pt x="f5" y="f19"/>
                  </a:lnTo>
                  <a:lnTo>
                    <a:pt x="f5" y="f19"/>
                  </a:lnTo>
                  <a:cubicBezTo>
                    <a:pt x="f20" y="f21"/>
                    <a:pt x="f22" y="f21"/>
                    <a:pt x="f23" y="f19"/>
                  </a:cubicBezTo>
                  <a:lnTo>
                    <a:pt x="f24" y="f16"/>
                  </a:lnTo>
                  <a:lnTo>
                    <a:pt x="f25" y="f26"/>
                  </a:lnTo>
                  <a:lnTo>
                    <a:pt x="f27" y="f28"/>
                  </a:lnTo>
                  <a:lnTo>
                    <a:pt x="f27" y="f28"/>
                  </a:lnTo>
                  <a:cubicBezTo>
                    <a:pt x="f27" y="f28"/>
                    <a:pt x="f6" y="f28"/>
                    <a:pt x="f6" y="f28"/>
                  </a:cubicBezTo>
                  <a:lnTo>
                    <a:pt x="f6" y="f28"/>
                  </a:lnTo>
                  <a:lnTo>
                    <a:pt x="f6" y="f28"/>
                  </a:lnTo>
                  <a:lnTo>
                    <a:pt x="f6" y="f29"/>
                  </a:lnTo>
                  <a:lnTo>
                    <a:pt x="f6" y="f29"/>
                  </a:lnTo>
                  <a:cubicBezTo>
                    <a:pt x="f6" y="f29"/>
                    <a:pt x="f6" y="f11"/>
                    <a:pt x="f6" y="f11"/>
                  </a:cubicBezTo>
                  <a:cubicBezTo>
                    <a:pt x="f6" y="f11"/>
                    <a:pt x="f6" y="f30"/>
                    <a:pt x="f6" y="f30"/>
                  </a:cubicBezTo>
                  <a:cubicBezTo>
                    <a:pt x="f25" y="f5"/>
                    <a:pt x="f31"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29">
              <a:extLst>
                <a:ext uri="{FF2B5EF4-FFF2-40B4-BE49-F238E27FC236}">
                  <a16:creationId xmlns:a16="http://schemas.microsoft.com/office/drawing/2014/main" id="{387DBE8F-F54C-FB13-23D1-60049834EE75}"/>
                </a:ext>
              </a:extLst>
            </p:cNvPr>
            <p:cNvSpPr/>
            <p:nvPr/>
          </p:nvSpPr>
          <p:spPr>
            <a:xfrm>
              <a:off x="12092885" y="5449750"/>
              <a:ext cx="126031" cy="79662"/>
            </a:xfrm>
            <a:custGeom>
              <a:avLst/>
              <a:gdLst>
                <a:gd name="f0" fmla="val 10800000"/>
                <a:gd name="f1" fmla="val 5400000"/>
                <a:gd name="f2" fmla="val 180"/>
                <a:gd name="f3" fmla="val w"/>
                <a:gd name="f4" fmla="val h"/>
                <a:gd name="f5" fmla="val 0"/>
                <a:gd name="f6" fmla="val 126032"/>
                <a:gd name="f7" fmla="val 79666"/>
                <a:gd name="f8" fmla="val 2095"/>
                <a:gd name="f9" fmla="val 72080"/>
                <a:gd name="f10" fmla="val -434"/>
                <a:gd name="f11" fmla="val 73344"/>
                <a:gd name="f12" fmla="val 75873"/>
                <a:gd name="f13" fmla="val 830"/>
                <a:gd name="f14" fmla="val 78403"/>
                <a:gd name="f15" fmla="val 79667"/>
                <a:gd name="f16" fmla="val 3360"/>
                <a:gd name="f17" fmla="val 4625"/>
                <a:gd name="f18" fmla="val 5889"/>
                <a:gd name="f19" fmla="val 7154"/>
                <a:gd name="f20" fmla="val 11381"/>
                <a:gd name="f21" fmla="val 69551"/>
                <a:gd name="f22" fmla="+- 0 0 -90"/>
                <a:gd name="f23" fmla="*/ f3 1 126032"/>
                <a:gd name="f24" fmla="*/ f4 1 79666"/>
                <a:gd name="f25" fmla="val f5"/>
                <a:gd name="f26" fmla="val f6"/>
                <a:gd name="f27" fmla="val f7"/>
                <a:gd name="f28" fmla="*/ f22 f0 1"/>
                <a:gd name="f29" fmla="+- f27 0 f25"/>
                <a:gd name="f30" fmla="+- f26 0 f25"/>
                <a:gd name="f31" fmla="*/ f28 1 f2"/>
                <a:gd name="f32" fmla="*/ f30 1 126032"/>
                <a:gd name="f33" fmla="*/ f29 1 79666"/>
                <a:gd name="f34" fmla="*/ 2095 f30 1"/>
                <a:gd name="f35" fmla="*/ 72080 f29 1"/>
                <a:gd name="f36" fmla="*/ 830 f30 1"/>
                <a:gd name="f37" fmla="*/ 78403 f29 1"/>
                <a:gd name="f38" fmla="*/ 3360 f30 1"/>
                <a:gd name="f39" fmla="*/ 79667 f29 1"/>
                <a:gd name="f40" fmla="*/ 4625 f30 1"/>
                <a:gd name="f41" fmla="*/ 5889 f30 1"/>
                <a:gd name="f42" fmla="*/ 7154 f30 1"/>
                <a:gd name="f43" fmla="*/ 126032 f30 1"/>
                <a:gd name="f44" fmla="*/ 11381 f29 1"/>
                <a:gd name="f45" fmla="*/ 0 f29 1"/>
                <a:gd name="f46" fmla="*/ 69551 f29 1"/>
                <a:gd name="f47" fmla="+- f31 0 f1"/>
                <a:gd name="f48" fmla="*/ f34 1 126032"/>
                <a:gd name="f49" fmla="*/ f35 1 79666"/>
                <a:gd name="f50" fmla="*/ f36 1 126032"/>
                <a:gd name="f51" fmla="*/ f37 1 79666"/>
                <a:gd name="f52" fmla="*/ f38 1 126032"/>
                <a:gd name="f53" fmla="*/ f39 1 79666"/>
                <a:gd name="f54" fmla="*/ f40 1 126032"/>
                <a:gd name="f55" fmla="*/ f41 1 126032"/>
                <a:gd name="f56" fmla="*/ f42 1 126032"/>
                <a:gd name="f57" fmla="*/ f43 1 126032"/>
                <a:gd name="f58" fmla="*/ f44 1 79666"/>
                <a:gd name="f59" fmla="*/ f45 1 79666"/>
                <a:gd name="f60" fmla="*/ f46 1 79666"/>
                <a:gd name="f61" fmla="*/ f25 1 f32"/>
                <a:gd name="f62" fmla="*/ f26 1 f32"/>
                <a:gd name="f63" fmla="*/ f25 1 f33"/>
                <a:gd name="f64" fmla="*/ f27 1 f33"/>
                <a:gd name="f65" fmla="*/ f48 1 f32"/>
                <a:gd name="f66" fmla="*/ f49 1 f33"/>
                <a:gd name="f67" fmla="*/ f50 1 f32"/>
                <a:gd name="f68" fmla="*/ f51 1 f33"/>
                <a:gd name="f69" fmla="*/ f52 1 f32"/>
                <a:gd name="f70" fmla="*/ f53 1 f33"/>
                <a:gd name="f71" fmla="*/ f54 1 f32"/>
                <a:gd name="f72" fmla="*/ f55 1 f32"/>
                <a:gd name="f73" fmla="*/ f56 1 f32"/>
                <a:gd name="f74" fmla="*/ f57 1 f32"/>
                <a:gd name="f75" fmla="*/ f58 1 f33"/>
                <a:gd name="f76" fmla="*/ f59 1 f33"/>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4 1"/>
                <a:gd name="f88" fmla="*/ f71 f23 1"/>
                <a:gd name="f89" fmla="*/ f72 f23 1"/>
                <a:gd name="f90" fmla="*/ f73 f23 1"/>
                <a:gd name="f91" fmla="*/ f74 f23 1"/>
                <a:gd name="f92" fmla="*/ f75 f24 1"/>
                <a:gd name="f93" fmla="*/ f76 f24 1"/>
                <a:gd name="f94" fmla="*/ f77 f24 1"/>
              </a:gdLst>
              <a:ahLst/>
              <a:cxnLst>
                <a:cxn ang="3cd4">
                  <a:pos x="hc" y="t"/>
                </a:cxn>
                <a:cxn ang="0">
                  <a:pos x="r" y="vc"/>
                </a:cxn>
                <a:cxn ang="cd4">
                  <a:pos x="hc" y="b"/>
                </a:cxn>
                <a:cxn ang="cd2">
                  <a:pos x="l" y="vc"/>
                </a:cxn>
                <a:cxn ang="f47">
                  <a:pos x="f82" y="f83"/>
                </a:cxn>
                <a:cxn ang="f47">
                  <a:pos x="f84" y="f85"/>
                </a:cxn>
                <a:cxn ang="f47">
                  <a:pos x="f86" y="f87"/>
                </a:cxn>
                <a:cxn ang="f47">
                  <a:pos x="f88" y="f87"/>
                </a:cxn>
                <a:cxn ang="f47">
                  <a:pos x="f89" y="f87"/>
                </a:cxn>
                <a:cxn ang="f47">
                  <a:pos x="f90" y="f87"/>
                </a:cxn>
                <a:cxn ang="f47">
                  <a:pos x="f90" y="f87"/>
                </a:cxn>
                <a:cxn ang="f47">
                  <a:pos x="f91" y="f92"/>
                </a:cxn>
                <a:cxn ang="f47">
                  <a:pos x="f91" y="f93"/>
                </a:cxn>
                <a:cxn ang="f47">
                  <a:pos x="f88" y="f94"/>
                </a:cxn>
                <a:cxn ang="f47">
                  <a:pos x="f82" y="f83"/>
                </a:cxn>
              </a:cxnLst>
              <a:rect l="f78" t="f81" r="f79" b="f80"/>
              <a:pathLst>
                <a:path w="126032" h="79666">
                  <a:moveTo>
                    <a:pt x="f8" y="f9"/>
                  </a:moveTo>
                  <a:cubicBezTo>
                    <a:pt x="f10" y="f11"/>
                    <a:pt x="f10" y="f12"/>
                    <a:pt x="f13" y="f14"/>
                  </a:cubicBezTo>
                  <a:cubicBezTo>
                    <a:pt x="f13" y="f15"/>
                    <a:pt x="f8" y="f15"/>
                    <a:pt x="f16" y="f15"/>
                  </a:cubicBezTo>
                  <a:lnTo>
                    <a:pt x="f17" y="f15"/>
                  </a:lnTo>
                  <a:lnTo>
                    <a:pt x="f18" y="f15"/>
                  </a:lnTo>
                  <a:lnTo>
                    <a:pt x="f19" y="f15"/>
                  </a:lnTo>
                  <a:lnTo>
                    <a:pt x="f19" y="f15"/>
                  </a:lnTo>
                  <a:lnTo>
                    <a:pt x="f6" y="f20"/>
                  </a:lnTo>
                  <a:lnTo>
                    <a:pt x="f6" y="f5"/>
                  </a:lnTo>
                  <a:lnTo>
                    <a:pt x="f17" y="f2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30">
              <a:extLst>
                <a:ext uri="{FF2B5EF4-FFF2-40B4-BE49-F238E27FC236}">
                  <a16:creationId xmlns:a16="http://schemas.microsoft.com/office/drawing/2014/main" id="{5590005B-BAC0-C4BA-8415-82CA98AEAFDB}"/>
                </a:ext>
              </a:extLst>
            </p:cNvPr>
            <p:cNvSpPr/>
            <p:nvPr/>
          </p:nvSpPr>
          <p:spPr>
            <a:xfrm>
              <a:off x="10694996" y="6322298"/>
              <a:ext cx="789145" cy="531110"/>
            </a:xfrm>
            <a:custGeom>
              <a:avLst/>
              <a:gdLst>
                <a:gd name="f0" fmla="val 10800000"/>
                <a:gd name="f1" fmla="val 5400000"/>
                <a:gd name="f2" fmla="val 180"/>
                <a:gd name="f3" fmla="val w"/>
                <a:gd name="f4" fmla="val h"/>
                <a:gd name="f5" fmla="val 0"/>
                <a:gd name="f6" fmla="val 789149"/>
                <a:gd name="f7" fmla="val 531113"/>
                <a:gd name="f8" fmla="val 7588"/>
                <a:gd name="f9" fmla="val 3794"/>
                <a:gd name="f10" fmla="val 6323"/>
                <a:gd name="f11" fmla="val 8852"/>
                <a:gd name="f12" fmla="val 2529"/>
                <a:gd name="f13" fmla="val 1265"/>
                <a:gd name="f14" fmla="val 7587"/>
                <a:gd name="f15" fmla="val 772708"/>
                <a:gd name="f16" fmla="val 531114"/>
                <a:gd name="f17" fmla="+- 0 0 -90"/>
                <a:gd name="f18" fmla="*/ f3 1 789149"/>
                <a:gd name="f19" fmla="*/ f4 1 531113"/>
                <a:gd name="f20" fmla="val f5"/>
                <a:gd name="f21" fmla="val f6"/>
                <a:gd name="f22" fmla="val f7"/>
                <a:gd name="f23" fmla="*/ f17 f0 1"/>
                <a:gd name="f24" fmla="+- f22 0 f20"/>
                <a:gd name="f25" fmla="+- f21 0 f20"/>
                <a:gd name="f26" fmla="*/ f23 1 f2"/>
                <a:gd name="f27" fmla="*/ f25 1 789149"/>
                <a:gd name="f28" fmla="*/ f24 1 531113"/>
                <a:gd name="f29" fmla="*/ 7588 f25 1"/>
                <a:gd name="f30" fmla="*/ 3794 f24 1"/>
                <a:gd name="f31" fmla="*/ 3794 f25 1"/>
                <a:gd name="f32" fmla="*/ 8852 f24 1"/>
                <a:gd name="f33" fmla="*/ 0 f25 1"/>
                <a:gd name="f34" fmla="*/ 7587 f24 1"/>
                <a:gd name="f35" fmla="*/ 772708 f25 1"/>
                <a:gd name="f36" fmla="*/ 531114 f24 1"/>
                <a:gd name="f37" fmla="*/ 789149 f25 1"/>
                <a:gd name="f38" fmla="*/ 6323 f25 1"/>
                <a:gd name="f39" fmla="*/ 0 f24 1"/>
                <a:gd name="f40" fmla="+- f26 0 f1"/>
                <a:gd name="f41" fmla="*/ f29 1 789149"/>
                <a:gd name="f42" fmla="*/ f30 1 531113"/>
                <a:gd name="f43" fmla="*/ f31 1 789149"/>
                <a:gd name="f44" fmla="*/ f32 1 531113"/>
                <a:gd name="f45" fmla="*/ f33 1 789149"/>
                <a:gd name="f46" fmla="*/ f34 1 531113"/>
                <a:gd name="f47" fmla="*/ f35 1 789149"/>
                <a:gd name="f48" fmla="*/ f36 1 531113"/>
                <a:gd name="f49" fmla="*/ f37 1 789149"/>
                <a:gd name="f50" fmla="*/ f38 1 789149"/>
                <a:gd name="f51" fmla="*/ f39 1 531113"/>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7"/>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8 1"/>
                <a:gd name="f80" fmla="*/ f65 f18 1"/>
                <a:gd name="f81" fmla="*/ f66 f19 1"/>
              </a:gdLst>
              <a:ahLst/>
              <a:cxnLst>
                <a:cxn ang="3cd4">
                  <a:pos x="hc" y="t"/>
                </a:cxn>
                <a:cxn ang="0">
                  <a:pos x="r" y="vc"/>
                </a:cxn>
                <a:cxn ang="cd4">
                  <a:pos x="hc" y="b"/>
                </a:cxn>
                <a:cxn ang="cd2">
                  <a:pos x="l" y="vc"/>
                </a:cxn>
                <a:cxn ang="f40">
                  <a:pos x="f71" y="f72"/>
                </a:cxn>
                <a:cxn ang="f40">
                  <a:pos x="f73" y="f74"/>
                </a:cxn>
                <a:cxn ang="f40">
                  <a:pos x="f73" y="f74"/>
                </a:cxn>
                <a:cxn ang="f40">
                  <a:pos x="f75" y="f76"/>
                </a:cxn>
                <a:cxn ang="f40">
                  <a:pos x="f77" y="f78"/>
                </a:cxn>
                <a:cxn ang="f40">
                  <a:pos x="f79" y="f78"/>
                </a:cxn>
                <a:cxn ang="f40">
                  <a:pos x="f80" y="f81"/>
                </a:cxn>
                <a:cxn ang="f40">
                  <a:pos x="f71" y="f72"/>
                </a:cxn>
              </a:cxnLst>
              <a:rect l="f67" t="f70" r="f68" b="f69"/>
              <a:pathLst>
                <a:path w="789149" h="531113">
                  <a:moveTo>
                    <a:pt x="f8" y="f9"/>
                  </a:moveTo>
                  <a:cubicBezTo>
                    <a:pt x="f8" y="f10"/>
                    <a:pt x="f10" y="f11"/>
                    <a:pt x="f9" y="f11"/>
                  </a:cubicBezTo>
                  <a:cubicBezTo>
                    <a:pt x="f9" y="f11"/>
                    <a:pt x="f9" y="f11"/>
                    <a:pt x="f9" y="f11"/>
                  </a:cubicBezTo>
                  <a:cubicBezTo>
                    <a:pt x="f12" y="f11"/>
                    <a:pt x="f13" y="f11"/>
                    <a:pt x="f5" y="f14"/>
                  </a:cubicBezTo>
                  <a:lnTo>
                    <a:pt x="f15" y="f16"/>
                  </a:lnTo>
                  <a:lnTo>
                    <a:pt x="f6" y="f16"/>
                  </a:lnTo>
                  <a:lnTo>
                    <a:pt x="f10"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31">
              <a:extLst>
                <a:ext uri="{FF2B5EF4-FFF2-40B4-BE49-F238E27FC236}">
                  <a16:creationId xmlns:a16="http://schemas.microsoft.com/office/drawing/2014/main" id="{612197E9-9C7B-AD29-D42A-4E2256B8AF07}"/>
                </a:ext>
              </a:extLst>
            </p:cNvPr>
            <p:cNvSpPr/>
            <p:nvPr/>
          </p:nvSpPr>
          <p:spPr>
            <a:xfrm>
              <a:off x="10364916" y="6280565"/>
              <a:ext cx="322490" cy="190945"/>
            </a:xfrm>
            <a:custGeom>
              <a:avLst/>
              <a:gdLst>
                <a:gd name="f0" fmla="val 10800000"/>
                <a:gd name="f1" fmla="val 5400000"/>
                <a:gd name="f2" fmla="val 180"/>
                <a:gd name="f3" fmla="val w"/>
                <a:gd name="f4" fmla="val h"/>
                <a:gd name="f5" fmla="val 0"/>
                <a:gd name="f6" fmla="val 322488"/>
                <a:gd name="f7" fmla="val 190947"/>
                <a:gd name="f8" fmla="val 319959"/>
                <a:gd name="f9" fmla="val 2529"/>
                <a:gd name="f10" fmla="val 180831"/>
                <a:gd name="f11" fmla="val 182096"/>
                <a:gd name="f12" fmla="val 183361"/>
                <a:gd name="f13" fmla="val 5059"/>
                <a:gd name="f14" fmla="val 184625"/>
                <a:gd name="f15" fmla="val 187154"/>
                <a:gd name="f16" fmla="val 3794"/>
                <a:gd name="f17" fmla="val 189683"/>
                <a:gd name="f18" fmla="val 190948"/>
                <a:gd name="f19" fmla="val 1265"/>
                <a:gd name="f20" fmla="val 322489"/>
                <a:gd name="f21" fmla="val 8852"/>
                <a:gd name="f22" fmla="val 321224"/>
                <a:gd name="f23" fmla="+- 0 0 -90"/>
                <a:gd name="f24" fmla="*/ f3 1 322488"/>
                <a:gd name="f25" fmla="*/ f4 1 190947"/>
                <a:gd name="f26" fmla="val f5"/>
                <a:gd name="f27" fmla="val f6"/>
                <a:gd name="f28" fmla="val f7"/>
                <a:gd name="f29" fmla="*/ f23 f0 1"/>
                <a:gd name="f30" fmla="+- f28 0 f26"/>
                <a:gd name="f31" fmla="+- f27 0 f26"/>
                <a:gd name="f32" fmla="*/ f29 1 f2"/>
                <a:gd name="f33" fmla="*/ f31 1 322488"/>
                <a:gd name="f34" fmla="*/ f30 1 190947"/>
                <a:gd name="f35" fmla="*/ 319959 f31 1"/>
                <a:gd name="f36" fmla="*/ 0 f30 1"/>
                <a:gd name="f37" fmla="*/ 2529 f31 1"/>
                <a:gd name="f38" fmla="*/ 180831 f30 1"/>
                <a:gd name="f39" fmla="*/ 0 f31 1"/>
                <a:gd name="f40" fmla="*/ 182096 f30 1"/>
                <a:gd name="f41" fmla="*/ 183361 f30 1"/>
                <a:gd name="f42" fmla="*/ 3794 f31 1"/>
                <a:gd name="f43" fmla="*/ 189683 f30 1"/>
                <a:gd name="f44" fmla="*/ 1265 f31 1"/>
                <a:gd name="f45" fmla="*/ 190948 f30 1"/>
                <a:gd name="f46" fmla="*/ 322489 f31 1"/>
                <a:gd name="f47" fmla="*/ 8852 f30 1"/>
                <a:gd name="f48" fmla="*/ 321224 f31 1"/>
                <a:gd name="f49" fmla="*/ 2529 f30 1"/>
                <a:gd name="f50" fmla="+- f32 0 f1"/>
                <a:gd name="f51" fmla="*/ f35 1 322488"/>
                <a:gd name="f52" fmla="*/ f36 1 190947"/>
                <a:gd name="f53" fmla="*/ f37 1 322488"/>
                <a:gd name="f54" fmla="*/ f38 1 190947"/>
                <a:gd name="f55" fmla="*/ f39 1 322488"/>
                <a:gd name="f56" fmla="*/ f40 1 190947"/>
                <a:gd name="f57" fmla="*/ f41 1 190947"/>
                <a:gd name="f58" fmla="*/ f42 1 322488"/>
                <a:gd name="f59" fmla="*/ f43 1 190947"/>
                <a:gd name="f60" fmla="*/ f44 1 322488"/>
                <a:gd name="f61" fmla="*/ f45 1 190947"/>
                <a:gd name="f62" fmla="*/ f46 1 322488"/>
                <a:gd name="f63" fmla="*/ f47 1 190947"/>
                <a:gd name="f64" fmla="*/ f48 1 322488"/>
                <a:gd name="f65" fmla="*/ f49 1 190947"/>
                <a:gd name="f66" fmla="*/ f26 1 f33"/>
                <a:gd name="f67" fmla="*/ f27 1 f33"/>
                <a:gd name="f68" fmla="*/ f26 1 f34"/>
                <a:gd name="f69" fmla="*/ f28 1 f34"/>
                <a:gd name="f70" fmla="*/ f51 1 f33"/>
                <a:gd name="f71" fmla="*/ f52 1 f34"/>
                <a:gd name="f72" fmla="*/ f53 1 f33"/>
                <a:gd name="f73" fmla="*/ f54 1 f34"/>
                <a:gd name="f74" fmla="*/ f55 1 f33"/>
                <a:gd name="f75" fmla="*/ f56 1 f34"/>
                <a:gd name="f76" fmla="*/ f57 1 f34"/>
                <a:gd name="f77" fmla="*/ f58 1 f33"/>
                <a:gd name="f78" fmla="*/ f59 1 f34"/>
                <a:gd name="f79" fmla="*/ f60 1 f33"/>
                <a:gd name="f80" fmla="*/ f61 1 f34"/>
                <a:gd name="f81" fmla="*/ f62 1 f33"/>
                <a:gd name="f82" fmla="*/ f63 1 f34"/>
                <a:gd name="f83" fmla="*/ f64 1 f33"/>
                <a:gd name="f84" fmla="*/ f65 1 f34"/>
                <a:gd name="f85" fmla="*/ f66 f24 1"/>
                <a:gd name="f86" fmla="*/ f67 f24 1"/>
                <a:gd name="f87" fmla="*/ f69 f25 1"/>
                <a:gd name="f88" fmla="*/ f68 f25 1"/>
                <a:gd name="f89" fmla="*/ f70 f24 1"/>
                <a:gd name="f90" fmla="*/ f71 f25 1"/>
                <a:gd name="f91" fmla="*/ f72 f24 1"/>
                <a:gd name="f92" fmla="*/ f73 f25 1"/>
                <a:gd name="f93" fmla="*/ f74 f24 1"/>
                <a:gd name="f94" fmla="*/ f75 f25 1"/>
                <a:gd name="f95" fmla="*/ f76 f25 1"/>
                <a:gd name="f96" fmla="*/ f77 f24 1"/>
                <a:gd name="f97" fmla="*/ f78 f25 1"/>
                <a:gd name="f98" fmla="*/ f79 f24 1"/>
                <a:gd name="f99" fmla="*/ f80 f25 1"/>
                <a:gd name="f100" fmla="*/ f81 f24 1"/>
                <a:gd name="f101" fmla="*/ f82 f25 1"/>
                <a:gd name="f102" fmla="*/ f83 f24 1"/>
                <a:gd name="f103" fmla="*/ f84 f25 1"/>
              </a:gdLst>
              <a:ahLst/>
              <a:cxnLst>
                <a:cxn ang="3cd4">
                  <a:pos x="hc" y="t"/>
                </a:cxn>
                <a:cxn ang="0">
                  <a:pos x="r" y="vc"/>
                </a:cxn>
                <a:cxn ang="cd4">
                  <a:pos x="hc" y="b"/>
                </a:cxn>
                <a:cxn ang="cd2">
                  <a:pos x="l" y="vc"/>
                </a:cxn>
                <a:cxn ang="f50">
                  <a:pos x="f89" y="f90"/>
                </a:cxn>
                <a:cxn ang="f50">
                  <a:pos x="f91" y="f92"/>
                </a:cxn>
                <a:cxn ang="f50">
                  <a:pos x="f93" y="f94"/>
                </a:cxn>
                <a:cxn ang="f50">
                  <a:pos x="f91" y="f95"/>
                </a:cxn>
                <a:cxn ang="f50">
                  <a:pos x="f96" y="f97"/>
                </a:cxn>
                <a:cxn ang="f50">
                  <a:pos x="f98" y="f99"/>
                </a:cxn>
                <a:cxn ang="f50">
                  <a:pos x="f91" y="f99"/>
                </a:cxn>
                <a:cxn ang="f50">
                  <a:pos x="f100" y="f101"/>
                </a:cxn>
                <a:cxn ang="f50">
                  <a:pos x="f102" y="f103"/>
                </a:cxn>
                <a:cxn ang="f50">
                  <a:pos x="f89" y="f90"/>
                </a:cxn>
              </a:cxnLst>
              <a:rect l="f85" t="f88" r="f86" b="f87"/>
              <a:pathLst>
                <a:path w="322488" h="190947">
                  <a:moveTo>
                    <a:pt x="f8" y="f5"/>
                  </a:moveTo>
                  <a:lnTo>
                    <a:pt x="f9" y="f10"/>
                  </a:lnTo>
                  <a:lnTo>
                    <a:pt x="f5" y="f11"/>
                  </a:lnTo>
                  <a:lnTo>
                    <a:pt x="f9" y="f12"/>
                  </a:lnTo>
                  <a:cubicBezTo>
                    <a:pt x="f13" y="f14"/>
                    <a:pt x="f13" y="f15"/>
                    <a:pt x="f16" y="f17"/>
                  </a:cubicBezTo>
                  <a:cubicBezTo>
                    <a:pt x="f16" y="f18"/>
                    <a:pt x="f9" y="f18"/>
                    <a:pt x="f19" y="f18"/>
                  </a:cubicBezTo>
                  <a:lnTo>
                    <a:pt x="f9" y="f18"/>
                  </a:lnTo>
                  <a:lnTo>
                    <a:pt x="f20" y="f21"/>
                  </a:lnTo>
                  <a:lnTo>
                    <a:pt x="f22" y="f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32">
              <a:extLst>
                <a:ext uri="{FF2B5EF4-FFF2-40B4-BE49-F238E27FC236}">
                  <a16:creationId xmlns:a16="http://schemas.microsoft.com/office/drawing/2014/main" id="{67D32E3A-F7F6-422D-9FC7-B25B8ED4DB8B}"/>
                </a:ext>
              </a:extLst>
            </p:cNvPr>
            <p:cNvSpPr/>
            <p:nvPr/>
          </p:nvSpPr>
          <p:spPr>
            <a:xfrm>
              <a:off x="10362392" y="647151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33">
              <a:extLst>
                <a:ext uri="{FF2B5EF4-FFF2-40B4-BE49-F238E27FC236}">
                  <a16:creationId xmlns:a16="http://schemas.microsoft.com/office/drawing/2014/main" id="{50B1AE23-EA6F-97DE-8B28-CCD2517C1438}"/>
                </a:ext>
              </a:extLst>
            </p:cNvPr>
            <p:cNvSpPr/>
            <p:nvPr/>
          </p:nvSpPr>
          <p:spPr>
            <a:xfrm>
              <a:off x="9928930" y="6159608"/>
              <a:ext cx="438518" cy="313172"/>
            </a:xfrm>
            <a:custGeom>
              <a:avLst/>
              <a:gdLst>
                <a:gd name="f0" fmla="val 10800000"/>
                <a:gd name="f1" fmla="val 5400000"/>
                <a:gd name="f2" fmla="val 180"/>
                <a:gd name="f3" fmla="val w"/>
                <a:gd name="f4" fmla="val h"/>
                <a:gd name="f5" fmla="val 0"/>
                <a:gd name="f6" fmla="val 438521"/>
                <a:gd name="f7" fmla="val 313175"/>
                <a:gd name="f8" fmla="val 438522"/>
                <a:gd name="f9" fmla="val 304324"/>
                <a:gd name="f10" fmla="val 435992"/>
                <a:gd name="f11" fmla="val 303060"/>
                <a:gd name="f12" fmla="val 428404"/>
                <a:gd name="f13" fmla="val 298001"/>
                <a:gd name="f14" fmla="val 8537"/>
                <a:gd name="f15" fmla="val 2095"/>
                <a:gd name="f16" fmla="val 7272"/>
                <a:gd name="f17" fmla="val 831"/>
                <a:gd name="f18" fmla="val 4743"/>
                <a:gd name="f19" fmla="val -434"/>
                <a:gd name="f20" fmla="val 2213"/>
                <a:gd name="f21" fmla="val 948"/>
                <a:gd name="f22" fmla="val -316"/>
                <a:gd name="f23" fmla="val 3360"/>
                <a:gd name="f24" fmla="val 4624"/>
                <a:gd name="f25" fmla="val 7153"/>
                <a:gd name="f26" fmla="val 8418"/>
                <a:gd name="f27" fmla="val 9682"/>
                <a:gd name="f28" fmla="val 432198"/>
                <a:gd name="f29" fmla="val 313176"/>
                <a:gd name="f30" fmla="val 433463"/>
                <a:gd name="f31" fmla="val 437257"/>
                <a:gd name="f32" fmla="val 310647"/>
                <a:gd name="f33" fmla="val 308118"/>
                <a:gd name="f34" fmla="+- 0 0 -90"/>
                <a:gd name="f35" fmla="*/ f3 1 438521"/>
                <a:gd name="f36" fmla="*/ f4 1 313175"/>
                <a:gd name="f37" fmla="val f5"/>
                <a:gd name="f38" fmla="val f6"/>
                <a:gd name="f39" fmla="val f7"/>
                <a:gd name="f40" fmla="*/ f34 f0 1"/>
                <a:gd name="f41" fmla="+- f39 0 f37"/>
                <a:gd name="f42" fmla="+- f38 0 f37"/>
                <a:gd name="f43" fmla="*/ f40 1 f2"/>
                <a:gd name="f44" fmla="*/ f42 1 438521"/>
                <a:gd name="f45" fmla="*/ f41 1 313175"/>
                <a:gd name="f46" fmla="*/ 438522 f42 1"/>
                <a:gd name="f47" fmla="*/ 304324 f41 1"/>
                <a:gd name="f48" fmla="*/ 435992 f42 1"/>
                <a:gd name="f49" fmla="*/ 303060 f41 1"/>
                <a:gd name="f50" fmla="*/ 428404 f42 1"/>
                <a:gd name="f51" fmla="*/ 298001 f41 1"/>
                <a:gd name="f52" fmla="*/ 8537 f42 1"/>
                <a:gd name="f53" fmla="*/ 2095 f41 1"/>
                <a:gd name="f54" fmla="*/ 7272 f42 1"/>
                <a:gd name="f55" fmla="*/ 831 f41 1"/>
                <a:gd name="f56" fmla="*/ 948 f42 1"/>
                <a:gd name="f57" fmla="*/ 7153 f41 1"/>
                <a:gd name="f58" fmla="*/ 8418 f41 1"/>
                <a:gd name="f59" fmla="*/ 2213 f42 1"/>
                <a:gd name="f60" fmla="*/ 9682 f41 1"/>
                <a:gd name="f61" fmla="*/ 432198 f42 1"/>
                <a:gd name="f62" fmla="*/ 313176 f41 1"/>
                <a:gd name="f63" fmla="*/ 433463 f42 1"/>
                <a:gd name="f64" fmla="+- f43 0 f1"/>
                <a:gd name="f65" fmla="*/ f46 1 438521"/>
                <a:gd name="f66" fmla="*/ f47 1 313175"/>
                <a:gd name="f67" fmla="*/ f48 1 438521"/>
                <a:gd name="f68" fmla="*/ f49 1 313175"/>
                <a:gd name="f69" fmla="*/ f50 1 438521"/>
                <a:gd name="f70" fmla="*/ f51 1 313175"/>
                <a:gd name="f71" fmla="*/ f52 1 438521"/>
                <a:gd name="f72" fmla="*/ f53 1 313175"/>
                <a:gd name="f73" fmla="*/ f54 1 438521"/>
                <a:gd name="f74" fmla="*/ f55 1 313175"/>
                <a:gd name="f75" fmla="*/ f56 1 438521"/>
                <a:gd name="f76" fmla="*/ f57 1 313175"/>
                <a:gd name="f77" fmla="*/ f58 1 313175"/>
                <a:gd name="f78" fmla="*/ f59 1 438521"/>
                <a:gd name="f79" fmla="*/ f60 1 313175"/>
                <a:gd name="f80" fmla="*/ f61 1 438521"/>
                <a:gd name="f81" fmla="*/ f62 1 313175"/>
                <a:gd name="f82" fmla="*/ f63 1 438521"/>
                <a:gd name="f83" fmla="*/ f37 1 f44"/>
                <a:gd name="f84" fmla="*/ f38 1 f44"/>
                <a:gd name="f85" fmla="*/ f37 1 f45"/>
                <a:gd name="f86" fmla="*/ f39 1 f45"/>
                <a:gd name="f87" fmla="*/ f65 1 f44"/>
                <a:gd name="f88" fmla="*/ f66 1 f45"/>
                <a:gd name="f89" fmla="*/ f67 1 f44"/>
                <a:gd name="f90" fmla="*/ f68 1 f45"/>
                <a:gd name="f91" fmla="*/ f69 1 f44"/>
                <a:gd name="f92" fmla="*/ f70 1 f45"/>
                <a:gd name="f93" fmla="*/ f71 1 f44"/>
                <a:gd name="f94" fmla="*/ f72 1 f45"/>
                <a:gd name="f95" fmla="*/ f73 1 f44"/>
                <a:gd name="f96" fmla="*/ f74 1 f45"/>
                <a:gd name="f97" fmla="*/ f75 1 f44"/>
                <a:gd name="f98" fmla="*/ f76 1 f45"/>
                <a:gd name="f99" fmla="*/ f77 1 f45"/>
                <a:gd name="f100" fmla="*/ f78 1 f44"/>
                <a:gd name="f101" fmla="*/ f79 1 f45"/>
                <a:gd name="f102" fmla="*/ f80 1 f44"/>
                <a:gd name="f103" fmla="*/ f81 1 f45"/>
                <a:gd name="f104" fmla="*/ f82 1 f44"/>
                <a:gd name="f105" fmla="*/ f83 f35 1"/>
                <a:gd name="f106" fmla="*/ f84 f35 1"/>
                <a:gd name="f107" fmla="*/ f86 f36 1"/>
                <a:gd name="f108" fmla="*/ f85 f36 1"/>
                <a:gd name="f109" fmla="*/ f87 f35 1"/>
                <a:gd name="f110" fmla="*/ f88 f36 1"/>
                <a:gd name="f111" fmla="*/ f89 f35 1"/>
                <a:gd name="f112" fmla="*/ f90 f36 1"/>
                <a:gd name="f113" fmla="*/ f91 f35 1"/>
                <a:gd name="f114" fmla="*/ f92 f36 1"/>
                <a:gd name="f115" fmla="*/ f93 f35 1"/>
                <a:gd name="f116" fmla="*/ f94 f36 1"/>
                <a:gd name="f117" fmla="*/ f95 f35 1"/>
                <a:gd name="f118" fmla="*/ f96 f36 1"/>
                <a:gd name="f119" fmla="*/ f97 f35 1"/>
                <a:gd name="f120" fmla="*/ f98 f36 1"/>
                <a:gd name="f121" fmla="*/ f99 f36 1"/>
                <a:gd name="f122" fmla="*/ f100 f35 1"/>
                <a:gd name="f123" fmla="*/ f101 f36 1"/>
                <a:gd name="f124" fmla="*/ f102 f35 1"/>
                <a:gd name="f125" fmla="*/ f103 f36 1"/>
                <a:gd name="f126" fmla="*/ f104 f35 1"/>
              </a:gdLst>
              <a:ahLst/>
              <a:cxnLst>
                <a:cxn ang="3cd4">
                  <a:pos x="hc" y="t"/>
                </a:cxn>
                <a:cxn ang="0">
                  <a:pos x="r" y="vc"/>
                </a:cxn>
                <a:cxn ang="cd4">
                  <a:pos x="hc" y="b"/>
                </a:cxn>
                <a:cxn ang="cd2">
                  <a:pos x="l" y="vc"/>
                </a:cxn>
                <a:cxn ang="f64">
                  <a:pos x="f109" y="f110"/>
                </a:cxn>
                <a:cxn ang="f64">
                  <a:pos x="f111" y="f112"/>
                </a:cxn>
                <a:cxn ang="f64">
                  <a:pos x="f113" y="f114"/>
                </a:cxn>
                <a:cxn ang="f64">
                  <a:pos x="f115" y="f116"/>
                </a:cxn>
                <a:cxn ang="f64">
                  <a:pos x="f117" y="f118"/>
                </a:cxn>
                <a:cxn ang="f64">
                  <a:pos x="f119" y="f116"/>
                </a:cxn>
                <a:cxn ang="f64">
                  <a:pos x="f119" y="f116"/>
                </a:cxn>
                <a:cxn ang="f64">
                  <a:pos x="f119" y="f120"/>
                </a:cxn>
                <a:cxn ang="f64">
                  <a:pos x="f119" y="f121"/>
                </a:cxn>
                <a:cxn ang="f64">
                  <a:pos x="f122" y="f123"/>
                </a:cxn>
                <a:cxn ang="f64">
                  <a:pos x="f122" y="f123"/>
                </a:cxn>
                <a:cxn ang="f64">
                  <a:pos x="f124" y="f125"/>
                </a:cxn>
                <a:cxn ang="f64">
                  <a:pos x="f124" y="f125"/>
                </a:cxn>
                <a:cxn ang="f64">
                  <a:pos x="f124" y="f125"/>
                </a:cxn>
                <a:cxn ang="f64">
                  <a:pos x="f126" y="f125"/>
                </a:cxn>
                <a:cxn ang="f64">
                  <a:pos x="f111" y="f125"/>
                </a:cxn>
                <a:cxn ang="f64">
                  <a:pos x="f111" y="f125"/>
                </a:cxn>
                <a:cxn ang="f64">
                  <a:pos x="f111" y="f125"/>
                </a:cxn>
                <a:cxn ang="f64">
                  <a:pos x="f109" y="f110"/>
                </a:cxn>
                <a:cxn ang="f64">
                  <a:pos x="f111" y="f112"/>
                </a:cxn>
                <a:cxn ang="f64">
                  <a:pos x="f109" y="f110"/>
                </a:cxn>
              </a:cxnLst>
              <a:rect l="f105" t="f108" r="f106" b="f107"/>
              <a:pathLst>
                <a:path w="438521" h="313175">
                  <a:moveTo>
                    <a:pt x="f8" y="f9"/>
                  </a:moveTo>
                  <a:lnTo>
                    <a:pt x="f10" y="f11"/>
                  </a:lnTo>
                  <a:lnTo>
                    <a:pt x="f12" y="f13"/>
                  </a:lnTo>
                  <a:lnTo>
                    <a:pt x="f14" y="f15"/>
                  </a:lnTo>
                  <a:lnTo>
                    <a:pt x="f16" y="f17"/>
                  </a:lnTo>
                  <a:cubicBezTo>
                    <a:pt x="f18" y="f19"/>
                    <a:pt x="f20" y="f19"/>
                    <a:pt x="f21" y="f15"/>
                  </a:cubicBezTo>
                  <a:cubicBezTo>
                    <a:pt x="f21" y="f15"/>
                    <a:pt x="f21" y="f15"/>
                    <a:pt x="f21" y="f15"/>
                  </a:cubicBezTo>
                  <a:cubicBezTo>
                    <a:pt x="f22" y="f23"/>
                    <a:pt x="f22" y="f24"/>
                    <a:pt x="f21" y="f25"/>
                  </a:cubicBezTo>
                  <a:lnTo>
                    <a:pt x="f21" y="f26"/>
                  </a:lnTo>
                  <a:lnTo>
                    <a:pt x="f20" y="f27"/>
                  </a:lnTo>
                  <a:lnTo>
                    <a:pt x="f20" y="f27"/>
                  </a:lnTo>
                  <a:lnTo>
                    <a:pt x="f28" y="f29"/>
                  </a:lnTo>
                  <a:lnTo>
                    <a:pt x="f28" y="f29"/>
                  </a:lnTo>
                  <a:lnTo>
                    <a:pt x="f28" y="f29"/>
                  </a:lnTo>
                  <a:lnTo>
                    <a:pt x="f30" y="f29"/>
                  </a:lnTo>
                  <a:lnTo>
                    <a:pt x="f10" y="f29"/>
                  </a:lnTo>
                  <a:lnTo>
                    <a:pt x="f10" y="f29"/>
                  </a:lnTo>
                  <a:lnTo>
                    <a:pt x="f10" y="f29"/>
                  </a:lnTo>
                  <a:cubicBezTo>
                    <a:pt x="f31" y="f32"/>
                    <a:pt x="f8" y="f33"/>
                    <a:pt x="f8" y="f9"/>
                  </a:cubicBezTo>
                  <a:cubicBezTo>
                    <a:pt x="f31" y="f9"/>
                    <a:pt x="f31" y="f9"/>
                    <a:pt x="f10" y="f11"/>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34">
              <a:extLst>
                <a:ext uri="{FF2B5EF4-FFF2-40B4-BE49-F238E27FC236}">
                  <a16:creationId xmlns:a16="http://schemas.microsoft.com/office/drawing/2014/main" id="{083E67A5-6930-C56B-D234-B35F790C1FFC}"/>
                </a:ext>
              </a:extLst>
            </p:cNvPr>
            <p:cNvSpPr/>
            <p:nvPr/>
          </p:nvSpPr>
          <p:spPr>
            <a:xfrm>
              <a:off x="9217874" y="2471723"/>
              <a:ext cx="552654" cy="2458300"/>
            </a:xfrm>
            <a:custGeom>
              <a:avLst/>
              <a:gdLst>
                <a:gd name="f0" fmla="val 10800000"/>
                <a:gd name="f1" fmla="val 5400000"/>
                <a:gd name="f2" fmla="val 180"/>
                <a:gd name="f3" fmla="val w"/>
                <a:gd name="f4" fmla="val h"/>
                <a:gd name="f5" fmla="val 0"/>
                <a:gd name="f6" fmla="val 552657"/>
                <a:gd name="f7" fmla="val 2458296"/>
                <a:gd name="f8" fmla="val 547598"/>
                <a:gd name="f9" fmla="val 2453239"/>
                <a:gd name="f10" fmla="val 550128"/>
                <a:gd name="f11" fmla="val 2454504"/>
                <a:gd name="f12" fmla="val 2457032"/>
                <a:gd name="f13" fmla="val 11382"/>
                <a:gd name="f14" fmla="val 7587"/>
                <a:gd name="f15" fmla="val 10117"/>
                <a:gd name="f16" fmla="val 2529"/>
                <a:gd name="f17" fmla="val 6323"/>
                <a:gd name="f18" fmla="val 3794"/>
                <a:gd name="f19" fmla="val 5058"/>
                <a:gd name="f20" fmla="val 1265"/>
                <a:gd name="f21" fmla="val 542540"/>
                <a:gd name="f22" fmla="val 543805"/>
                <a:gd name="f23" fmla="val 2458297"/>
                <a:gd name="f24" fmla="val 2455768"/>
                <a:gd name="f25" fmla="val 545069"/>
                <a:gd name="f26" fmla="+- 0 0 -90"/>
                <a:gd name="f27" fmla="*/ f3 1 552657"/>
                <a:gd name="f28" fmla="*/ f4 1 2458296"/>
                <a:gd name="f29" fmla="val f5"/>
                <a:gd name="f30" fmla="val f6"/>
                <a:gd name="f31" fmla="val f7"/>
                <a:gd name="f32" fmla="*/ f26 f0 1"/>
                <a:gd name="f33" fmla="+- f31 0 f29"/>
                <a:gd name="f34" fmla="+- f30 0 f29"/>
                <a:gd name="f35" fmla="*/ f32 1 f2"/>
                <a:gd name="f36" fmla="*/ f34 1 552657"/>
                <a:gd name="f37" fmla="*/ f33 1 2458296"/>
                <a:gd name="f38" fmla="*/ 547598 f34 1"/>
                <a:gd name="f39" fmla="*/ 2453239 f33 1"/>
                <a:gd name="f40" fmla="*/ 552657 f34 1"/>
                <a:gd name="f41" fmla="*/ 2457032 f33 1"/>
                <a:gd name="f42" fmla="*/ 11382 f34 1"/>
                <a:gd name="f43" fmla="*/ 7587 f33 1"/>
                <a:gd name="f44" fmla="*/ 10117 f34 1"/>
                <a:gd name="f45" fmla="*/ 2529 f33 1"/>
                <a:gd name="f46" fmla="*/ 6323 f34 1"/>
                <a:gd name="f47" fmla="*/ 3794 f33 1"/>
                <a:gd name="f48" fmla="*/ 0 f34 1"/>
                <a:gd name="f49" fmla="*/ 1265 f33 1"/>
                <a:gd name="f50" fmla="*/ 0 f33 1"/>
                <a:gd name="f51" fmla="*/ 542540 f34 1"/>
                <a:gd name="f52" fmla="*/ 2454504 f33 1"/>
                <a:gd name="f53" fmla="*/ 543805 f34 1"/>
                <a:gd name="f54" fmla="*/ 2458297 f33 1"/>
                <a:gd name="f55" fmla="+- f35 0 f1"/>
                <a:gd name="f56" fmla="*/ f38 1 552657"/>
                <a:gd name="f57" fmla="*/ f39 1 2458296"/>
                <a:gd name="f58" fmla="*/ f40 1 552657"/>
                <a:gd name="f59" fmla="*/ f41 1 2458296"/>
                <a:gd name="f60" fmla="*/ f42 1 552657"/>
                <a:gd name="f61" fmla="*/ f43 1 2458296"/>
                <a:gd name="f62" fmla="*/ f44 1 552657"/>
                <a:gd name="f63" fmla="*/ f45 1 2458296"/>
                <a:gd name="f64" fmla="*/ f46 1 552657"/>
                <a:gd name="f65" fmla="*/ f47 1 2458296"/>
                <a:gd name="f66" fmla="*/ f48 1 552657"/>
                <a:gd name="f67" fmla="*/ f49 1 2458296"/>
                <a:gd name="f68" fmla="*/ f50 1 2458296"/>
                <a:gd name="f69" fmla="*/ f51 1 552657"/>
                <a:gd name="f70" fmla="*/ f52 1 2458296"/>
                <a:gd name="f71" fmla="*/ f53 1 552657"/>
                <a:gd name="f72" fmla="*/ f54 1 2458296"/>
                <a:gd name="f73" fmla="*/ f29 1 f36"/>
                <a:gd name="f74" fmla="*/ f30 1 f36"/>
                <a:gd name="f75" fmla="*/ f29 1 f37"/>
                <a:gd name="f76" fmla="*/ f31 1 f37"/>
                <a:gd name="f77" fmla="*/ f56 1 f36"/>
                <a:gd name="f78" fmla="*/ f57 1 f37"/>
                <a:gd name="f79" fmla="*/ f58 1 f36"/>
                <a:gd name="f80" fmla="*/ f59 1 f37"/>
                <a:gd name="f81" fmla="*/ f60 1 f36"/>
                <a:gd name="f82" fmla="*/ f61 1 f37"/>
                <a:gd name="f83" fmla="*/ f62 1 f36"/>
                <a:gd name="f84" fmla="*/ f63 1 f37"/>
                <a:gd name="f85" fmla="*/ f64 1 f36"/>
                <a:gd name="f86" fmla="*/ f65 1 f37"/>
                <a:gd name="f87" fmla="*/ f66 1 f36"/>
                <a:gd name="f88" fmla="*/ f67 1 f37"/>
                <a:gd name="f89" fmla="*/ f68 1 f37"/>
                <a:gd name="f90" fmla="*/ f69 1 f36"/>
                <a:gd name="f91" fmla="*/ f70 1 f37"/>
                <a:gd name="f92" fmla="*/ f71 1 f36"/>
                <a:gd name="f93" fmla="*/ f72 1 f37"/>
                <a:gd name="f94" fmla="*/ f73 f27 1"/>
                <a:gd name="f95" fmla="*/ f74 f27 1"/>
                <a:gd name="f96" fmla="*/ f76 f28 1"/>
                <a:gd name="f97" fmla="*/ f75 f28 1"/>
                <a:gd name="f98" fmla="*/ f77 f27 1"/>
                <a:gd name="f99" fmla="*/ f78 f28 1"/>
                <a:gd name="f100" fmla="*/ f79 f27 1"/>
                <a:gd name="f101" fmla="*/ f80 f28 1"/>
                <a:gd name="f102" fmla="*/ f81 f27 1"/>
                <a:gd name="f103" fmla="*/ f82 f28 1"/>
                <a:gd name="f104" fmla="*/ f83 f27 1"/>
                <a:gd name="f105" fmla="*/ f84 f28 1"/>
                <a:gd name="f106" fmla="*/ f85 f27 1"/>
                <a:gd name="f107" fmla="*/ f86 f28 1"/>
                <a:gd name="f108" fmla="*/ f87 f27 1"/>
                <a:gd name="f109" fmla="*/ f88 f28 1"/>
                <a:gd name="f110" fmla="*/ f89 f28 1"/>
                <a:gd name="f111" fmla="*/ f90 f27 1"/>
                <a:gd name="f112" fmla="*/ f91 f28 1"/>
                <a:gd name="f113" fmla="*/ f92 f27 1"/>
                <a:gd name="f114" fmla="*/ f93 f28 1"/>
              </a:gdLst>
              <a:ahLst/>
              <a:cxnLst>
                <a:cxn ang="3cd4">
                  <a:pos x="hc" y="t"/>
                </a:cxn>
                <a:cxn ang="0">
                  <a:pos x="r" y="vc"/>
                </a:cxn>
                <a:cxn ang="cd4">
                  <a:pos x="hc" y="b"/>
                </a:cxn>
                <a:cxn ang="cd2">
                  <a:pos x="l" y="vc"/>
                </a:cxn>
                <a:cxn ang="f55">
                  <a:pos x="f98" y="f99"/>
                </a:cxn>
                <a:cxn ang="f55">
                  <a:pos x="f100" y="f101"/>
                </a:cxn>
                <a:cxn ang="f55">
                  <a:pos x="f100" y="f101"/>
                </a:cxn>
                <a:cxn ang="f55">
                  <a:pos x="f102" y="f103"/>
                </a:cxn>
                <a:cxn ang="f55">
                  <a:pos x="f104" y="f105"/>
                </a:cxn>
                <a:cxn ang="f55">
                  <a:pos x="f106" y="f107"/>
                </a:cxn>
                <a:cxn ang="f55">
                  <a:pos x="f108" y="f109"/>
                </a:cxn>
                <a:cxn ang="f55">
                  <a:pos x="f108" y="f109"/>
                </a:cxn>
                <a:cxn ang="f55">
                  <a:pos x="f108" y="f110"/>
                </a:cxn>
                <a:cxn ang="f55">
                  <a:pos x="f108" y="f110"/>
                </a:cxn>
                <a:cxn ang="f55">
                  <a:pos x="f108" y="f110"/>
                </a:cxn>
                <a:cxn ang="f55">
                  <a:pos x="f111" y="f112"/>
                </a:cxn>
                <a:cxn ang="f55">
                  <a:pos x="f113" y="f114"/>
                </a:cxn>
                <a:cxn ang="f55">
                  <a:pos x="f98" y="f99"/>
                </a:cxn>
              </a:cxnLst>
              <a:rect l="f94" t="f97" r="f95" b="f96"/>
              <a:pathLst>
                <a:path w="552657" h="2458296">
                  <a:moveTo>
                    <a:pt x="f8" y="f9"/>
                  </a:moveTo>
                  <a:cubicBezTo>
                    <a:pt x="f10" y="f9"/>
                    <a:pt x="f6" y="f11"/>
                    <a:pt x="f6" y="f12"/>
                  </a:cubicBezTo>
                  <a:cubicBezTo>
                    <a:pt x="f6" y="f12"/>
                    <a:pt x="f6" y="f12"/>
                    <a:pt x="f6" y="f12"/>
                  </a:cubicBezTo>
                  <a:lnTo>
                    <a:pt x="f13" y="f14"/>
                  </a:lnTo>
                  <a:lnTo>
                    <a:pt x="f15" y="f16"/>
                  </a:lnTo>
                  <a:lnTo>
                    <a:pt x="f17" y="f18"/>
                  </a:lnTo>
                  <a:cubicBezTo>
                    <a:pt x="f18" y="f19"/>
                    <a:pt x="f20" y="f18"/>
                    <a:pt x="f5" y="f20"/>
                  </a:cubicBezTo>
                  <a:cubicBezTo>
                    <a:pt x="f5" y="f20"/>
                    <a:pt x="f5" y="f20"/>
                    <a:pt x="f5" y="f20"/>
                  </a:cubicBezTo>
                  <a:cubicBezTo>
                    <a:pt x="f5" y="f20"/>
                    <a:pt x="f5" y="f5"/>
                    <a:pt x="f5" y="f5"/>
                  </a:cubicBezTo>
                  <a:lnTo>
                    <a:pt x="f5" y="f5"/>
                  </a:lnTo>
                  <a:lnTo>
                    <a:pt x="f5" y="f5"/>
                  </a:lnTo>
                  <a:lnTo>
                    <a:pt x="f21" y="f11"/>
                  </a:lnTo>
                  <a:lnTo>
                    <a:pt x="f22" y="f23"/>
                  </a:lnTo>
                  <a:cubicBezTo>
                    <a:pt x="f22" y="f24"/>
                    <a:pt x="f2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35">
              <a:extLst>
                <a:ext uri="{FF2B5EF4-FFF2-40B4-BE49-F238E27FC236}">
                  <a16:creationId xmlns:a16="http://schemas.microsoft.com/office/drawing/2014/main" id="{B50B612D-E7B5-49AE-9334-DADB00C4B01B}"/>
                </a:ext>
              </a:extLst>
            </p:cNvPr>
            <p:cNvSpPr/>
            <p:nvPr/>
          </p:nvSpPr>
          <p:spPr>
            <a:xfrm>
              <a:off x="9221669" y="2466667"/>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36">
              <a:extLst>
                <a:ext uri="{FF2B5EF4-FFF2-40B4-BE49-F238E27FC236}">
                  <a16:creationId xmlns:a16="http://schemas.microsoft.com/office/drawing/2014/main" id="{F139B332-391C-B890-5854-A6D9CBD8BDD5}"/>
                </a:ext>
              </a:extLst>
            </p:cNvPr>
            <p:cNvSpPr/>
            <p:nvPr/>
          </p:nvSpPr>
          <p:spPr>
            <a:xfrm>
              <a:off x="9219136" y="2467929"/>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37">
              <a:extLst>
                <a:ext uri="{FF2B5EF4-FFF2-40B4-BE49-F238E27FC236}">
                  <a16:creationId xmlns:a16="http://schemas.microsoft.com/office/drawing/2014/main" id="{0B75AF3B-B632-AB98-0B9B-89353E521FB2}"/>
                </a:ext>
              </a:extLst>
            </p:cNvPr>
            <p:cNvSpPr/>
            <p:nvPr/>
          </p:nvSpPr>
          <p:spPr>
            <a:xfrm>
              <a:off x="9219136" y="2469200"/>
              <a:ext cx="12646" cy="950"/>
            </a:xfrm>
            <a:custGeom>
              <a:avLst/>
              <a:gdLst>
                <a:gd name="f0" fmla="val 10800000"/>
                <a:gd name="f1" fmla="val 5400000"/>
                <a:gd name="f2" fmla="val 180"/>
                <a:gd name="f3" fmla="val w"/>
                <a:gd name="f4" fmla="val h"/>
                <a:gd name="f5" fmla="val 0"/>
                <a:gd name="f6" fmla="val 12646"/>
                <a:gd name="f7" fmla="val 948"/>
                <a:gd name="f8" fmla="val 1264"/>
                <a:gd name="f9" fmla="+- 0 0 -90"/>
                <a:gd name="f10" fmla="*/ f3 1 12646"/>
                <a:gd name="f11" fmla="*/ f4 1 948"/>
                <a:gd name="f12" fmla="val f5"/>
                <a:gd name="f13" fmla="val f6"/>
                <a:gd name="f14" fmla="val f7"/>
                <a:gd name="f15" fmla="*/ f9 f0 1"/>
                <a:gd name="f16" fmla="+- f14 0 f12"/>
                <a:gd name="f17" fmla="+- f13 0 f12"/>
                <a:gd name="f18" fmla="*/ f15 1 f2"/>
                <a:gd name="f19" fmla="*/ f17 1 12646"/>
                <a:gd name="f20" fmla="*/ f16 1 948"/>
                <a:gd name="f21" fmla="*/ 0 f17 1"/>
                <a:gd name="f22" fmla="*/ 0 f16 1"/>
                <a:gd name="f23" fmla="+- f18 0 f1"/>
                <a:gd name="f24" fmla="*/ f21 1 12646"/>
                <a:gd name="f25" fmla="*/ f22 1 948"/>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Lst>
              <a:rect l="f32" t="f35" r="f33" b="f34"/>
              <a:pathLst>
                <a:path w="12646" h="948">
                  <a:moveTo>
                    <a:pt x="f5" y="f5"/>
                  </a:moveTo>
                  <a:cubicBezTo>
                    <a:pt x="f5" y="f5"/>
                    <a:pt x="f5" y="f8"/>
                    <a:pt x="f5" y="f5"/>
                  </a:cubicBez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38">
              <a:extLst>
                <a:ext uri="{FF2B5EF4-FFF2-40B4-BE49-F238E27FC236}">
                  <a16:creationId xmlns:a16="http://schemas.microsoft.com/office/drawing/2014/main" id="{BFB1F78F-AD1E-92B3-409B-9843A2934B0C}"/>
                </a:ext>
              </a:extLst>
            </p:cNvPr>
            <p:cNvSpPr/>
            <p:nvPr/>
          </p:nvSpPr>
          <p:spPr>
            <a:xfrm>
              <a:off x="10684873" y="6281836"/>
              <a:ext cx="17702" cy="49313"/>
            </a:xfrm>
            <a:custGeom>
              <a:avLst/>
              <a:gdLst>
                <a:gd name="f0" fmla="val 10800000"/>
                <a:gd name="f1" fmla="val 5400000"/>
                <a:gd name="f2" fmla="val 180"/>
                <a:gd name="f3" fmla="val w"/>
                <a:gd name="f4" fmla="val h"/>
                <a:gd name="f5" fmla="val 0"/>
                <a:gd name="f6" fmla="val 17705"/>
                <a:gd name="f7" fmla="val 49317"/>
                <a:gd name="f8" fmla="val 44259"/>
                <a:gd name="f9" fmla="val 42995"/>
                <a:gd name="f10" fmla="val 8853"/>
                <a:gd name="f11" fmla="val 2529"/>
                <a:gd name="f12" fmla="val 7588"/>
                <a:gd name="f13" fmla="val 5059"/>
                <a:gd name="f14" fmla="val 1265"/>
                <a:gd name="f15" fmla="val 3794"/>
                <a:gd name="f16" fmla="val 7587"/>
                <a:gd name="f17" fmla="val 45524"/>
                <a:gd name="f18" fmla="val 46789"/>
                <a:gd name="f19" fmla="val 10117"/>
                <a:gd name="f20" fmla="val 48053"/>
                <a:gd name="f21" fmla="val 11382"/>
                <a:gd name="f22" fmla="val 12647"/>
                <a:gd name="f23" fmla="val 49318"/>
                <a:gd name="f24" fmla="val 13911"/>
                <a:gd name="f25" fmla="val 15176"/>
                <a:gd name="f26" fmla="val 16441"/>
                <a:gd name="f27" fmla="+- 0 0 -90"/>
                <a:gd name="f28" fmla="*/ f3 1 17705"/>
                <a:gd name="f29" fmla="*/ f4 1 49317"/>
                <a:gd name="f30" fmla="val f5"/>
                <a:gd name="f31" fmla="val f6"/>
                <a:gd name="f32" fmla="val f7"/>
                <a:gd name="f33" fmla="*/ f27 f0 1"/>
                <a:gd name="f34" fmla="+- f32 0 f30"/>
                <a:gd name="f35" fmla="+- f31 0 f30"/>
                <a:gd name="f36" fmla="*/ f33 1 f2"/>
                <a:gd name="f37" fmla="*/ f35 1 17705"/>
                <a:gd name="f38" fmla="*/ f34 1 49317"/>
                <a:gd name="f39" fmla="*/ 17705 f35 1"/>
                <a:gd name="f40" fmla="*/ 44259 f34 1"/>
                <a:gd name="f41" fmla="*/ 42995 f34 1"/>
                <a:gd name="f42" fmla="*/ 8853 f35 1"/>
                <a:gd name="f43" fmla="*/ 0 f34 1"/>
                <a:gd name="f44" fmla="*/ 5059 f35 1"/>
                <a:gd name="f45" fmla="*/ 5059 f34 1"/>
                <a:gd name="f46" fmla="*/ 0 f35 1"/>
                <a:gd name="f47" fmla="*/ 1265 f34 1"/>
                <a:gd name="f48" fmla="*/ 1265 f35 1"/>
                <a:gd name="f49" fmla="*/ 7587 f34 1"/>
                <a:gd name="f50" fmla="*/ 45524 f34 1"/>
                <a:gd name="f51" fmla="*/ 10117 f35 1"/>
                <a:gd name="f52" fmla="*/ 46789 f34 1"/>
                <a:gd name="f53" fmla="*/ 11382 f35 1"/>
                <a:gd name="f54" fmla="*/ 48053 f34 1"/>
                <a:gd name="f55" fmla="*/ 15176 f35 1"/>
                <a:gd name="f56" fmla="*/ 49318 f34 1"/>
                <a:gd name="f57" fmla="+- f36 0 f1"/>
                <a:gd name="f58" fmla="*/ f39 1 17705"/>
                <a:gd name="f59" fmla="*/ f40 1 49317"/>
                <a:gd name="f60" fmla="*/ f41 1 49317"/>
                <a:gd name="f61" fmla="*/ f42 1 17705"/>
                <a:gd name="f62" fmla="*/ f43 1 49317"/>
                <a:gd name="f63" fmla="*/ f44 1 17705"/>
                <a:gd name="f64" fmla="*/ f45 1 49317"/>
                <a:gd name="f65" fmla="*/ f46 1 17705"/>
                <a:gd name="f66" fmla="*/ f47 1 49317"/>
                <a:gd name="f67" fmla="*/ f48 1 17705"/>
                <a:gd name="f68" fmla="*/ f49 1 49317"/>
                <a:gd name="f69" fmla="*/ f50 1 49317"/>
                <a:gd name="f70" fmla="*/ f51 1 17705"/>
                <a:gd name="f71" fmla="*/ f52 1 49317"/>
                <a:gd name="f72" fmla="*/ f53 1 17705"/>
                <a:gd name="f73" fmla="*/ f54 1 49317"/>
                <a:gd name="f74" fmla="*/ f55 1 17705"/>
                <a:gd name="f75" fmla="*/ f56 1 49317"/>
                <a:gd name="f76" fmla="*/ f30 1 f37"/>
                <a:gd name="f77" fmla="*/ f31 1 f37"/>
                <a:gd name="f78" fmla="*/ f30 1 f38"/>
                <a:gd name="f79" fmla="*/ f32 1 f38"/>
                <a:gd name="f80" fmla="*/ f58 1 f37"/>
                <a:gd name="f81" fmla="*/ f59 1 f38"/>
                <a:gd name="f82" fmla="*/ f60 1 f38"/>
                <a:gd name="f83" fmla="*/ f61 1 f37"/>
                <a:gd name="f84" fmla="*/ f62 1 f38"/>
                <a:gd name="f85" fmla="*/ f63 1 f37"/>
                <a:gd name="f86" fmla="*/ f64 1 f38"/>
                <a:gd name="f87" fmla="*/ f65 1 f37"/>
                <a:gd name="f88" fmla="*/ f66 1 f38"/>
                <a:gd name="f89" fmla="*/ f67 1 f37"/>
                <a:gd name="f90" fmla="*/ f68 1 f38"/>
                <a:gd name="f91" fmla="*/ f69 1 f38"/>
                <a:gd name="f92" fmla="*/ f70 1 f37"/>
                <a:gd name="f93" fmla="*/ f71 1 f38"/>
                <a:gd name="f94" fmla="*/ f72 1 f37"/>
                <a:gd name="f95" fmla="*/ f73 1 f38"/>
                <a:gd name="f96" fmla="*/ f74 1 f37"/>
                <a:gd name="f97" fmla="*/ f75 1 f38"/>
                <a:gd name="f98" fmla="*/ f76 f28 1"/>
                <a:gd name="f99" fmla="*/ f77 f28 1"/>
                <a:gd name="f100" fmla="*/ f79 f29 1"/>
                <a:gd name="f101" fmla="*/ f78 f29 1"/>
                <a:gd name="f102" fmla="*/ f80 f28 1"/>
                <a:gd name="f103" fmla="*/ f81 f29 1"/>
                <a:gd name="f104" fmla="*/ f82 f29 1"/>
                <a:gd name="f105" fmla="*/ f83 f28 1"/>
                <a:gd name="f106" fmla="*/ f84 f29 1"/>
                <a:gd name="f107" fmla="*/ f85 f28 1"/>
                <a:gd name="f108" fmla="*/ f86 f29 1"/>
                <a:gd name="f109" fmla="*/ f87 f28 1"/>
                <a:gd name="f110" fmla="*/ f88 f29 1"/>
                <a:gd name="f111" fmla="*/ f89 f28 1"/>
                <a:gd name="f112" fmla="*/ f90 f29 1"/>
                <a:gd name="f113" fmla="*/ f91 f29 1"/>
                <a:gd name="f114" fmla="*/ f92 f28 1"/>
                <a:gd name="f115" fmla="*/ f93 f29 1"/>
                <a:gd name="f116" fmla="*/ f94 f28 1"/>
                <a:gd name="f117" fmla="*/ f95 f29 1"/>
                <a:gd name="f118" fmla="*/ f96 f28 1"/>
                <a:gd name="f119" fmla="*/ f97 f29 1"/>
              </a:gdLst>
              <a:ahLst/>
              <a:cxnLst>
                <a:cxn ang="3cd4">
                  <a:pos x="hc" y="t"/>
                </a:cxn>
                <a:cxn ang="0">
                  <a:pos x="r" y="vc"/>
                </a:cxn>
                <a:cxn ang="cd4">
                  <a:pos x="hc" y="b"/>
                </a:cxn>
                <a:cxn ang="cd2">
                  <a:pos x="l" y="vc"/>
                </a:cxn>
                <a:cxn ang="f57">
                  <a:pos x="f102" y="f103"/>
                </a:cxn>
                <a:cxn ang="f57">
                  <a:pos x="f102" y="f104"/>
                </a:cxn>
                <a:cxn ang="f57">
                  <a:pos x="f105" y="f106"/>
                </a:cxn>
                <a:cxn ang="f57">
                  <a:pos x="f107" y="f108"/>
                </a:cxn>
                <a:cxn ang="f57">
                  <a:pos x="f109" y="f110"/>
                </a:cxn>
                <a:cxn ang="f57">
                  <a:pos x="f111" y="f112"/>
                </a:cxn>
                <a:cxn ang="f57">
                  <a:pos x="f105" y="f113"/>
                </a:cxn>
                <a:cxn ang="f57">
                  <a:pos x="f105" y="f113"/>
                </a:cxn>
                <a:cxn ang="f57">
                  <a:pos x="f105" y="f113"/>
                </a:cxn>
                <a:cxn ang="f57">
                  <a:pos x="f114" y="f115"/>
                </a:cxn>
                <a:cxn ang="f57">
                  <a:pos x="f116" y="f117"/>
                </a:cxn>
                <a:cxn ang="f57">
                  <a:pos x="f116" y="f117"/>
                </a:cxn>
                <a:cxn ang="f57">
                  <a:pos x="f118" y="f119"/>
                </a:cxn>
                <a:cxn ang="f57">
                  <a:pos x="f102" y="f103"/>
                </a:cxn>
              </a:cxnLst>
              <a:rect l="f98" t="f101" r="f99" b="f100"/>
              <a:pathLst>
                <a:path w="17705" h="49317">
                  <a:moveTo>
                    <a:pt x="f6" y="f8"/>
                  </a:moveTo>
                  <a:lnTo>
                    <a:pt x="f6" y="f9"/>
                  </a:lnTo>
                  <a:lnTo>
                    <a:pt x="f10" y="f5"/>
                  </a:lnTo>
                  <a:cubicBezTo>
                    <a:pt x="f10" y="f11"/>
                    <a:pt x="f12" y="f13"/>
                    <a:pt x="f13" y="f13"/>
                  </a:cubicBezTo>
                  <a:cubicBezTo>
                    <a:pt x="f11" y="f13"/>
                    <a:pt x="f14" y="f15"/>
                    <a:pt x="f5" y="f14"/>
                  </a:cubicBezTo>
                  <a:lnTo>
                    <a:pt x="f14" y="f16"/>
                  </a:lnTo>
                  <a:lnTo>
                    <a:pt x="f10" y="f17"/>
                  </a:lnTo>
                  <a:lnTo>
                    <a:pt x="f10" y="f17"/>
                  </a:lnTo>
                  <a:lnTo>
                    <a:pt x="f10" y="f17"/>
                  </a:lnTo>
                  <a:cubicBezTo>
                    <a:pt x="f10" y="f17"/>
                    <a:pt x="f10" y="f18"/>
                    <a:pt x="f19" y="f18"/>
                  </a:cubicBezTo>
                  <a:cubicBezTo>
                    <a:pt x="f19" y="f18"/>
                    <a:pt x="f19" y="f20"/>
                    <a:pt x="f21" y="f20"/>
                  </a:cubicBezTo>
                  <a:lnTo>
                    <a:pt x="f21" y="f20"/>
                  </a:lnTo>
                  <a:cubicBezTo>
                    <a:pt x="f22" y="f23"/>
                    <a:pt x="f24" y="f23"/>
                    <a:pt x="f25" y="f23"/>
                  </a:cubicBezTo>
                  <a:cubicBezTo>
                    <a:pt x="f26" y="f20"/>
                    <a:pt x="f6" y="f1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39">
              <a:extLst>
                <a:ext uri="{FF2B5EF4-FFF2-40B4-BE49-F238E27FC236}">
                  <a16:creationId xmlns:a16="http://schemas.microsoft.com/office/drawing/2014/main" id="{91402DBB-A822-2AB8-4272-EC0521924700}"/>
                </a:ext>
              </a:extLst>
            </p:cNvPr>
            <p:cNvSpPr/>
            <p:nvPr/>
          </p:nvSpPr>
          <p:spPr>
            <a:xfrm>
              <a:off x="10603940" y="5870850"/>
              <a:ext cx="92317" cy="416536"/>
            </a:xfrm>
            <a:custGeom>
              <a:avLst/>
              <a:gdLst>
                <a:gd name="f0" fmla="val 10800000"/>
                <a:gd name="f1" fmla="val 5400000"/>
                <a:gd name="f2" fmla="val 180"/>
                <a:gd name="f3" fmla="val w"/>
                <a:gd name="f4" fmla="val h"/>
                <a:gd name="f5" fmla="val 0"/>
                <a:gd name="f6" fmla="val 92320"/>
                <a:gd name="f7" fmla="val 416535"/>
                <a:gd name="f8" fmla="val 6323"/>
                <a:gd name="f9" fmla="val 2529"/>
                <a:gd name="f10" fmla="val 3794"/>
                <a:gd name="f11" fmla="val 1265"/>
                <a:gd name="f12" fmla="val 80938"/>
                <a:gd name="f13" fmla="val 409716"/>
                <a:gd name="f14" fmla="val 82203"/>
                <a:gd name="f15" fmla="val 413510"/>
                <a:gd name="f16" fmla="val 83468"/>
                <a:gd name="f17" fmla="val 416039"/>
                <a:gd name="f18" fmla="val 85997"/>
                <a:gd name="f19" fmla="val 417304"/>
                <a:gd name="f20" fmla="val 88526"/>
                <a:gd name="f21" fmla="val 91056"/>
                <a:gd name="f22" fmla="val 414775"/>
                <a:gd name="f23" fmla="val 410981"/>
                <a:gd name="f24" fmla="val 13911"/>
                <a:gd name="f25" fmla="val 7587"/>
                <a:gd name="f26" fmla="val 12647"/>
                <a:gd name="f27" fmla="+- 0 0 -90"/>
                <a:gd name="f28" fmla="*/ f3 1 92320"/>
                <a:gd name="f29" fmla="*/ f4 1 416535"/>
                <a:gd name="f30" fmla="val f5"/>
                <a:gd name="f31" fmla="val f6"/>
                <a:gd name="f32" fmla="val f7"/>
                <a:gd name="f33" fmla="*/ f27 f0 1"/>
                <a:gd name="f34" fmla="+- f32 0 f30"/>
                <a:gd name="f35" fmla="+- f31 0 f30"/>
                <a:gd name="f36" fmla="*/ f33 1 f2"/>
                <a:gd name="f37" fmla="*/ f35 1 92320"/>
                <a:gd name="f38" fmla="*/ f34 1 416535"/>
                <a:gd name="f39" fmla="*/ 6323 f35 1"/>
                <a:gd name="f40" fmla="*/ 2529 f34 1"/>
                <a:gd name="f41" fmla="*/ 0 f35 1"/>
                <a:gd name="f42" fmla="*/ 1265 f34 1"/>
                <a:gd name="f43" fmla="*/ 0 f34 1"/>
                <a:gd name="f44" fmla="*/ 80938 f35 1"/>
                <a:gd name="f45" fmla="*/ 409716 f34 1"/>
                <a:gd name="f46" fmla="*/ 82203 f35 1"/>
                <a:gd name="f47" fmla="*/ 413510 f34 1"/>
                <a:gd name="f48" fmla="*/ 88526 f35 1"/>
                <a:gd name="f49" fmla="*/ 416039 f34 1"/>
                <a:gd name="f50" fmla="*/ 92320 f35 1"/>
                <a:gd name="f51" fmla="*/ 410981 f34 1"/>
                <a:gd name="f52" fmla="*/ 13911 f35 1"/>
                <a:gd name="f53" fmla="*/ 7587 f34 1"/>
                <a:gd name="f54" fmla="*/ 12647 f35 1"/>
                <a:gd name="f55" fmla="+- f36 0 f1"/>
                <a:gd name="f56" fmla="*/ f39 1 92320"/>
                <a:gd name="f57" fmla="*/ f40 1 416535"/>
                <a:gd name="f58" fmla="*/ f41 1 92320"/>
                <a:gd name="f59" fmla="*/ f42 1 416535"/>
                <a:gd name="f60" fmla="*/ f43 1 416535"/>
                <a:gd name="f61" fmla="*/ f44 1 92320"/>
                <a:gd name="f62" fmla="*/ f45 1 416535"/>
                <a:gd name="f63" fmla="*/ f46 1 92320"/>
                <a:gd name="f64" fmla="*/ f47 1 416535"/>
                <a:gd name="f65" fmla="*/ f48 1 92320"/>
                <a:gd name="f66" fmla="*/ f49 1 416535"/>
                <a:gd name="f67" fmla="*/ f50 1 92320"/>
                <a:gd name="f68" fmla="*/ f51 1 416535"/>
                <a:gd name="f69" fmla="*/ f52 1 92320"/>
                <a:gd name="f70" fmla="*/ f53 1 416535"/>
                <a:gd name="f71" fmla="*/ f54 1 92320"/>
                <a:gd name="f72" fmla="*/ f30 1 f37"/>
                <a:gd name="f73" fmla="*/ f31 1 f37"/>
                <a:gd name="f74" fmla="*/ f30 1 f38"/>
                <a:gd name="f75" fmla="*/ f32 1 f38"/>
                <a:gd name="f76" fmla="*/ f56 1 f37"/>
                <a:gd name="f77" fmla="*/ f57 1 f38"/>
                <a:gd name="f78" fmla="*/ f58 1 f37"/>
                <a:gd name="f79" fmla="*/ f59 1 f38"/>
                <a:gd name="f80" fmla="*/ f60 1 f38"/>
                <a:gd name="f81" fmla="*/ f61 1 f37"/>
                <a:gd name="f82" fmla="*/ f62 1 f38"/>
                <a:gd name="f83" fmla="*/ f63 1 f37"/>
                <a:gd name="f84" fmla="*/ f64 1 f38"/>
                <a:gd name="f85" fmla="*/ f65 1 f37"/>
                <a:gd name="f86" fmla="*/ f66 1 f38"/>
                <a:gd name="f87" fmla="*/ f67 1 f37"/>
                <a:gd name="f88" fmla="*/ f68 1 f38"/>
                <a:gd name="f89" fmla="*/ f69 1 f37"/>
                <a:gd name="f90" fmla="*/ f70 1 f38"/>
                <a:gd name="f91" fmla="*/ f71 1 f37"/>
                <a:gd name="f92" fmla="*/ f72 f28 1"/>
                <a:gd name="f93" fmla="*/ f73 f28 1"/>
                <a:gd name="f94" fmla="*/ f75 f29 1"/>
                <a:gd name="f95" fmla="*/ f74 f29 1"/>
                <a:gd name="f96" fmla="*/ f76 f28 1"/>
                <a:gd name="f97" fmla="*/ f77 f29 1"/>
                <a:gd name="f98" fmla="*/ f78 f28 1"/>
                <a:gd name="f99" fmla="*/ f79 f29 1"/>
                <a:gd name="f100" fmla="*/ f80 f29 1"/>
                <a:gd name="f101" fmla="*/ f81 f28 1"/>
                <a:gd name="f102" fmla="*/ f82 f29 1"/>
                <a:gd name="f103" fmla="*/ f83 f28 1"/>
                <a:gd name="f104" fmla="*/ f84 f29 1"/>
                <a:gd name="f105" fmla="*/ f85 f28 1"/>
                <a:gd name="f106" fmla="*/ f86 f29 1"/>
                <a:gd name="f107" fmla="*/ f87 f28 1"/>
                <a:gd name="f108" fmla="*/ f88 f29 1"/>
                <a:gd name="f109" fmla="*/ f89 f28 1"/>
                <a:gd name="f110" fmla="*/ f90 f29 1"/>
                <a:gd name="f111" fmla="*/ f91 f28 1"/>
              </a:gdLst>
              <a:ahLst/>
              <a:cxnLst>
                <a:cxn ang="3cd4">
                  <a:pos x="hc" y="t"/>
                </a:cxn>
                <a:cxn ang="0">
                  <a:pos x="r" y="vc"/>
                </a:cxn>
                <a:cxn ang="cd4">
                  <a:pos x="hc" y="b"/>
                </a:cxn>
                <a:cxn ang="cd2">
                  <a:pos x="l" y="vc"/>
                </a:cxn>
                <a:cxn ang="f55">
                  <a:pos x="f96" y="f97"/>
                </a:cxn>
                <a:cxn ang="f55">
                  <a:pos x="f98" y="f99"/>
                </a:cxn>
                <a:cxn ang="f55">
                  <a:pos x="f98" y="f100"/>
                </a:cxn>
                <a:cxn ang="f55">
                  <a:pos x="f98" y="f100"/>
                </a:cxn>
                <a:cxn ang="f55">
                  <a:pos x="f98" y="f100"/>
                </a:cxn>
                <a:cxn ang="f55">
                  <a:pos x="f101" y="f102"/>
                </a:cxn>
                <a:cxn ang="f55">
                  <a:pos x="f103" y="f104"/>
                </a:cxn>
                <a:cxn ang="f55">
                  <a:pos x="f105" y="f106"/>
                </a:cxn>
                <a:cxn ang="f55">
                  <a:pos x="f107" y="f108"/>
                </a:cxn>
                <a:cxn ang="f55">
                  <a:pos x="f109" y="f110"/>
                </a:cxn>
                <a:cxn ang="f55">
                  <a:pos x="f111" y="f100"/>
                </a:cxn>
                <a:cxn ang="f55">
                  <a:pos x="f96" y="f97"/>
                </a:cxn>
              </a:cxnLst>
              <a:rect l="f92" t="f95" r="f93" b="f94"/>
              <a:pathLst>
                <a:path w="92320" h="416535">
                  <a:moveTo>
                    <a:pt x="f8" y="f9"/>
                  </a:moveTo>
                  <a:cubicBezTo>
                    <a:pt x="f10" y="f10"/>
                    <a:pt x="f11" y="f9"/>
                    <a:pt x="f5" y="f11"/>
                  </a:cubicBezTo>
                  <a:cubicBezTo>
                    <a:pt x="f5" y="f11"/>
                    <a:pt x="f5" y="f5"/>
                    <a:pt x="f5" y="f5"/>
                  </a:cubicBezTo>
                  <a:lnTo>
                    <a:pt x="f5" y="f5"/>
                  </a:lnTo>
                  <a:lnTo>
                    <a:pt x="f5" y="f5"/>
                  </a:lnTo>
                  <a:lnTo>
                    <a:pt x="f12" y="f13"/>
                  </a:lnTo>
                  <a:lnTo>
                    <a:pt x="f14" y="f15"/>
                  </a:lnTo>
                  <a:cubicBezTo>
                    <a:pt x="f16" y="f17"/>
                    <a:pt x="f18" y="f19"/>
                    <a:pt x="f20" y="f17"/>
                  </a:cubicBezTo>
                  <a:cubicBezTo>
                    <a:pt x="f21" y="f22"/>
                    <a:pt x="f6" y="f15"/>
                    <a:pt x="f6" y="f23"/>
                  </a:cubicBezTo>
                  <a:lnTo>
                    <a:pt x="f24" y="f25"/>
                  </a:lnTo>
                  <a:lnTo>
                    <a:pt x="f26"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40">
              <a:extLst>
                <a:ext uri="{FF2B5EF4-FFF2-40B4-BE49-F238E27FC236}">
                  <a16:creationId xmlns:a16="http://schemas.microsoft.com/office/drawing/2014/main" id="{B4871BE5-E733-E2C4-25B9-7738BBBD6AB9}"/>
                </a:ext>
              </a:extLst>
            </p:cNvPr>
            <p:cNvSpPr/>
            <p:nvPr/>
          </p:nvSpPr>
          <p:spPr>
            <a:xfrm>
              <a:off x="10605202" y="5865793"/>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 ang="f22">
                  <a:pos x="f35" y="f36"/>
                </a:cxn>
                <a:cxn ang="f22">
                  <a:pos x="f35" y="f36"/>
                </a:cxn>
              </a:cxnLst>
              <a:rect l="f31" t="f34" r="f32" b="f33"/>
              <a:pathLst>
                <a:path w="12646" h="12645">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41">
              <a:extLst>
                <a:ext uri="{FF2B5EF4-FFF2-40B4-BE49-F238E27FC236}">
                  <a16:creationId xmlns:a16="http://schemas.microsoft.com/office/drawing/2014/main" id="{944B06A0-FA25-FFA1-80F8-E883B048C56F}"/>
                </a:ext>
              </a:extLst>
            </p:cNvPr>
            <p:cNvSpPr/>
            <p:nvPr/>
          </p:nvSpPr>
          <p:spPr>
            <a:xfrm>
              <a:off x="10603940" y="5868326"/>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42">
              <a:extLst>
                <a:ext uri="{FF2B5EF4-FFF2-40B4-BE49-F238E27FC236}">
                  <a16:creationId xmlns:a16="http://schemas.microsoft.com/office/drawing/2014/main" id="{0816A92B-A939-EB45-CEDA-8F9FC3B5ED0E}"/>
                </a:ext>
              </a:extLst>
            </p:cNvPr>
            <p:cNvSpPr/>
            <p:nvPr/>
          </p:nvSpPr>
          <p:spPr>
            <a:xfrm>
              <a:off x="10603940" y="5866497"/>
              <a:ext cx="12646" cy="557"/>
            </a:xfrm>
            <a:custGeom>
              <a:avLst/>
              <a:gdLst>
                <a:gd name="f0" fmla="val 10800000"/>
                <a:gd name="f1" fmla="val 5400000"/>
                <a:gd name="f2" fmla="val 180"/>
                <a:gd name="f3" fmla="val w"/>
                <a:gd name="f4" fmla="val h"/>
                <a:gd name="f5" fmla="val 0"/>
                <a:gd name="f6" fmla="val 12646"/>
                <a:gd name="f7" fmla="val 562"/>
                <a:gd name="f8" fmla="val -703"/>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562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 ang="f23">
                  <a:pos x="f36" y="f37"/>
                </a:cxn>
              </a:cxnLst>
              <a:rect l="f32" t="f35" r="f33" b="f34"/>
              <a:pathLst>
                <a:path w="12646" h="562">
                  <a:moveTo>
                    <a:pt x="f5" y="f7"/>
                  </a:moveTo>
                  <a:lnTo>
                    <a:pt x="f5" y="f7"/>
                  </a:lnTo>
                  <a:lnTo>
                    <a:pt x="f5" y="f7"/>
                  </a:lnTo>
                  <a:lnTo>
                    <a:pt x="f5" y="f7"/>
                  </a:lnTo>
                  <a:cubicBezTo>
                    <a:pt x="f5" y="f8"/>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43">
              <a:extLst>
                <a:ext uri="{FF2B5EF4-FFF2-40B4-BE49-F238E27FC236}">
                  <a16:creationId xmlns:a16="http://schemas.microsoft.com/office/drawing/2014/main" id="{6ED50012-F0EE-1497-A3C7-CBBFB12B8C48}"/>
                </a:ext>
              </a:extLst>
            </p:cNvPr>
            <p:cNvSpPr/>
            <p:nvPr/>
          </p:nvSpPr>
          <p:spPr>
            <a:xfrm>
              <a:off x="11223619" y="5118445"/>
              <a:ext cx="67025" cy="362925"/>
            </a:xfrm>
            <a:custGeom>
              <a:avLst/>
              <a:gdLst>
                <a:gd name="f0" fmla="val 10800000"/>
                <a:gd name="f1" fmla="val 5400000"/>
                <a:gd name="f2" fmla="val 180"/>
                <a:gd name="f3" fmla="val w"/>
                <a:gd name="f4" fmla="val h"/>
                <a:gd name="f5" fmla="val 0"/>
                <a:gd name="f6" fmla="val 67027"/>
                <a:gd name="f7" fmla="val 362927"/>
                <a:gd name="f8" fmla="val 5059"/>
                <a:gd name="f9" fmla="val 2529"/>
                <a:gd name="f10" fmla="val 1265"/>
                <a:gd name="f11" fmla="val 3794"/>
                <a:gd name="f12" fmla="val 6323"/>
                <a:gd name="f13" fmla="val 58175"/>
                <a:gd name="f14" fmla="val 359134"/>
                <a:gd name="f15" fmla="val 362928"/>
                <a:gd name="f16" fmla="val 360398"/>
                <a:gd name="f17" fmla="val 59439"/>
                <a:gd name="f18" fmla="val 357870"/>
                <a:gd name="f19" fmla="val 61968"/>
                <a:gd name="f20" fmla="val 64498"/>
                <a:gd name="f21" fmla="val 361663"/>
                <a:gd name="f22" fmla="val 8853"/>
                <a:gd name="f23" fmla="val 13910"/>
                <a:gd name="f24" fmla="val 7588"/>
                <a:gd name="f25" fmla="+- 0 0 -90"/>
                <a:gd name="f26" fmla="*/ f3 1 67027"/>
                <a:gd name="f27" fmla="*/ f4 1 362927"/>
                <a:gd name="f28" fmla="val f5"/>
                <a:gd name="f29" fmla="val f6"/>
                <a:gd name="f30" fmla="val f7"/>
                <a:gd name="f31" fmla="*/ f25 f0 1"/>
                <a:gd name="f32" fmla="+- f30 0 f28"/>
                <a:gd name="f33" fmla="+- f29 0 f28"/>
                <a:gd name="f34" fmla="*/ f31 1 f2"/>
                <a:gd name="f35" fmla="*/ f33 1 67027"/>
                <a:gd name="f36" fmla="*/ f32 1 362927"/>
                <a:gd name="f37" fmla="*/ 5059 f33 1"/>
                <a:gd name="f38" fmla="*/ 0 f32 1"/>
                <a:gd name="f39" fmla="*/ 2529 f33 1"/>
                <a:gd name="f40" fmla="*/ 1265 f33 1"/>
                <a:gd name="f41" fmla="*/ 0 f33 1"/>
                <a:gd name="f42" fmla="*/ 1265 f32 1"/>
                <a:gd name="f43" fmla="*/ 2529 f32 1"/>
                <a:gd name="f44" fmla="*/ 3794 f32 1"/>
                <a:gd name="f45" fmla="*/ 6323 f32 1"/>
                <a:gd name="f46" fmla="*/ 58175 f33 1"/>
                <a:gd name="f47" fmla="*/ 359134 f32 1"/>
                <a:gd name="f48" fmla="*/ 362928 f32 1"/>
                <a:gd name="f49" fmla="*/ 61968 f33 1"/>
                <a:gd name="f50" fmla="*/ 357870 f32 1"/>
                <a:gd name="f51" fmla="*/ 67027 f33 1"/>
                <a:gd name="f52" fmla="*/ 361663 f32 1"/>
                <a:gd name="f53" fmla="*/ 8853 f33 1"/>
                <a:gd name="f54" fmla="*/ 13910 f32 1"/>
                <a:gd name="f55" fmla="*/ 7588 f33 1"/>
                <a:gd name="f56" fmla="+- f34 0 f1"/>
                <a:gd name="f57" fmla="*/ f37 1 67027"/>
                <a:gd name="f58" fmla="*/ f38 1 362927"/>
                <a:gd name="f59" fmla="*/ f39 1 67027"/>
                <a:gd name="f60" fmla="*/ f40 1 67027"/>
                <a:gd name="f61" fmla="*/ f41 1 67027"/>
                <a:gd name="f62" fmla="*/ f42 1 362927"/>
                <a:gd name="f63" fmla="*/ f43 1 362927"/>
                <a:gd name="f64" fmla="*/ f44 1 362927"/>
                <a:gd name="f65" fmla="*/ f45 1 362927"/>
                <a:gd name="f66" fmla="*/ f46 1 67027"/>
                <a:gd name="f67" fmla="*/ f47 1 362927"/>
                <a:gd name="f68" fmla="*/ f48 1 362927"/>
                <a:gd name="f69" fmla="*/ f49 1 67027"/>
                <a:gd name="f70" fmla="*/ f50 1 362927"/>
                <a:gd name="f71" fmla="*/ f51 1 67027"/>
                <a:gd name="f72" fmla="*/ f52 1 362927"/>
                <a:gd name="f73" fmla="*/ f53 1 67027"/>
                <a:gd name="f74" fmla="*/ f54 1 362927"/>
                <a:gd name="f75" fmla="*/ f55 1 67027"/>
                <a:gd name="f76" fmla="*/ f28 1 f35"/>
                <a:gd name="f77" fmla="*/ f29 1 f35"/>
                <a:gd name="f78" fmla="*/ f28 1 f36"/>
                <a:gd name="f79" fmla="*/ f30 1 f36"/>
                <a:gd name="f80" fmla="*/ f57 1 f35"/>
                <a:gd name="f81" fmla="*/ f58 1 f36"/>
                <a:gd name="f82" fmla="*/ f59 1 f35"/>
                <a:gd name="f83" fmla="*/ f60 1 f35"/>
                <a:gd name="f84" fmla="*/ f61 1 f35"/>
                <a:gd name="f85" fmla="*/ f62 1 f36"/>
                <a:gd name="f86" fmla="*/ f63 1 f36"/>
                <a:gd name="f87" fmla="*/ f64 1 f36"/>
                <a:gd name="f88" fmla="*/ f65 1 f36"/>
                <a:gd name="f89" fmla="*/ f66 1 f35"/>
                <a:gd name="f90" fmla="*/ f67 1 f36"/>
                <a:gd name="f91" fmla="*/ f68 1 f36"/>
                <a:gd name="f92" fmla="*/ f69 1 f35"/>
                <a:gd name="f93" fmla="*/ f70 1 f36"/>
                <a:gd name="f94" fmla="*/ f71 1 f35"/>
                <a:gd name="f95" fmla="*/ f72 1 f36"/>
                <a:gd name="f96" fmla="*/ f73 1 f35"/>
                <a:gd name="f97" fmla="*/ f74 1 f36"/>
                <a:gd name="f98" fmla="*/ f75 1 f35"/>
                <a:gd name="f99" fmla="*/ f76 f26 1"/>
                <a:gd name="f100" fmla="*/ f77 f26 1"/>
                <a:gd name="f101" fmla="*/ f79 f27 1"/>
                <a:gd name="f102" fmla="*/ f78 f27 1"/>
                <a:gd name="f103" fmla="*/ f80 f26 1"/>
                <a:gd name="f104" fmla="*/ f81 f27 1"/>
                <a:gd name="f105" fmla="*/ f82 f26 1"/>
                <a:gd name="f106" fmla="*/ f83 f26 1"/>
                <a:gd name="f107" fmla="*/ f84 f26 1"/>
                <a:gd name="f108" fmla="*/ f85 f27 1"/>
                <a:gd name="f109" fmla="*/ f86 f27 1"/>
                <a:gd name="f110" fmla="*/ f87 f27 1"/>
                <a:gd name="f111" fmla="*/ f88 f27 1"/>
                <a:gd name="f112" fmla="*/ f89 f26 1"/>
                <a:gd name="f113" fmla="*/ f90 f27 1"/>
                <a:gd name="f114" fmla="*/ f91 f27 1"/>
                <a:gd name="f115" fmla="*/ f92 f26 1"/>
                <a:gd name="f116" fmla="*/ f93 f27 1"/>
                <a:gd name="f117" fmla="*/ f94 f26 1"/>
                <a:gd name="f118" fmla="*/ f95 f27 1"/>
                <a:gd name="f119" fmla="*/ f96 f26 1"/>
                <a:gd name="f120" fmla="*/ f97 f27 1"/>
                <a:gd name="f121" fmla="*/ f98 f26 1"/>
              </a:gdLst>
              <a:ahLst/>
              <a:cxnLst>
                <a:cxn ang="3cd4">
                  <a:pos x="hc" y="t"/>
                </a:cxn>
                <a:cxn ang="0">
                  <a:pos x="r" y="vc"/>
                </a:cxn>
                <a:cxn ang="cd4">
                  <a:pos x="hc" y="b"/>
                </a:cxn>
                <a:cxn ang="cd2">
                  <a:pos x="l" y="vc"/>
                </a:cxn>
                <a:cxn ang="f56">
                  <a:pos x="f103" y="f104"/>
                </a:cxn>
                <a:cxn ang="f56">
                  <a:pos x="f103" y="f104"/>
                </a:cxn>
                <a:cxn ang="f56">
                  <a:pos x="f105" y="f104"/>
                </a:cxn>
                <a:cxn ang="f56">
                  <a:pos x="f106" y="f104"/>
                </a:cxn>
                <a:cxn ang="f56">
                  <a:pos x="f106" y="f104"/>
                </a:cxn>
                <a:cxn ang="f56">
                  <a:pos x="f107" y="f104"/>
                </a:cxn>
                <a:cxn ang="f56">
                  <a:pos x="f107" y="f104"/>
                </a:cxn>
                <a:cxn ang="f56">
                  <a:pos x="f107" y="f108"/>
                </a:cxn>
                <a:cxn ang="f56">
                  <a:pos x="f107" y="f109"/>
                </a:cxn>
                <a:cxn ang="f56">
                  <a:pos x="f107" y="f110"/>
                </a:cxn>
                <a:cxn ang="f56">
                  <a:pos x="f107" y="f110"/>
                </a:cxn>
                <a:cxn ang="f56">
                  <a:pos x="f107" y="f111"/>
                </a:cxn>
                <a:cxn ang="f56">
                  <a:pos x="f112" y="f113"/>
                </a:cxn>
                <a:cxn ang="f56">
                  <a:pos x="f112" y="f114"/>
                </a:cxn>
                <a:cxn ang="f56">
                  <a:pos x="f115" y="f116"/>
                </a:cxn>
                <a:cxn ang="f56">
                  <a:pos x="f115" y="f116"/>
                </a:cxn>
                <a:cxn ang="f56">
                  <a:pos x="f117" y="f118"/>
                </a:cxn>
                <a:cxn ang="f56">
                  <a:pos x="f117" y="f118"/>
                </a:cxn>
                <a:cxn ang="f56">
                  <a:pos x="f119" y="f120"/>
                </a:cxn>
                <a:cxn ang="f56">
                  <a:pos x="f121" y="f110"/>
                </a:cxn>
                <a:cxn ang="f56">
                  <a:pos x="f103" y="f104"/>
                </a:cxn>
              </a:cxnLst>
              <a:rect l="f99" t="f102" r="f100" b="f101"/>
              <a:pathLst>
                <a:path w="67027" h="362927">
                  <a:moveTo>
                    <a:pt x="f8" y="f5"/>
                  </a:moveTo>
                  <a:lnTo>
                    <a:pt x="f8" y="f5"/>
                  </a:lnTo>
                  <a:lnTo>
                    <a:pt x="f9" y="f5"/>
                  </a:lnTo>
                  <a:lnTo>
                    <a:pt x="f10" y="f5"/>
                  </a:lnTo>
                  <a:lnTo>
                    <a:pt x="f10" y="f5"/>
                  </a:lnTo>
                  <a:lnTo>
                    <a:pt x="f5" y="f5"/>
                  </a:lnTo>
                  <a:lnTo>
                    <a:pt x="f5" y="f5"/>
                  </a:lnTo>
                  <a:lnTo>
                    <a:pt x="f5" y="f10"/>
                  </a:lnTo>
                  <a:cubicBezTo>
                    <a:pt x="f5" y="f10"/>
                    <a:pt x="f5" y="f9"/>
                    <a:pt x="f5" y="f9"/>
                  </a:cubicBezTo>
                  <a:cubicBezTo>
                    <a:pt x="f5" y="f9"/>
                    <a:pt x="f5" y="f9"/>
                    <a:pt x="f5" y="f11"/>
                  </a:cubicBezTo>
                  <a:lnTo>
                    <a:pt x="f5" y="f11"/>
                  </a:lnTo>
                  <a:lnTo>
                    <a:pt x="f5" y="f12"/>
                  </a:lnTo>
                  <a:lnTo>
                    <a:pt x="f13" y="f14"/>
                  </a:lnTo>
                  <a:lnTo>
                    <a:pt x="f13" y="f15"/>
                  </a:lnTo>
                  <a:cubicBezTo>
                    <a:pt x="f13" y="f16"/>
                    <a:pt x="f17" y="f18"/>
                    <a:pt x="f19" y="f18"/>
                  </a:cubicBezTo>
                  <a:cubicBezTo>
                    <a:pt x="f19" y="f18"/>
                    <a:pt x="f19" y="f18"/>
                    <a:pt x="f19" y="f18"/>
                  </a:cubicBezTo>
                  <a:cubicBezTo>
                    <a:pt x="f20" y="f18"/>
                    <a:pt x="f6" y="f14"/>
                    <a:pt x="f6" y="f21"/>
                  </a:cubicBezTo>
                  <a:cubicBezTo>
                    <a:pt x="f6" y="f21"/>
                    <a:pt x="f6" y="f21"/>
                    <a:pt x="f6" y="f21"/>
                  </a:cubicBezTo>
                  <a:lnTo>
                    <a:pt x="f22" y="f23"/>
                  </a:lnTo>
                  <a:lnTo>
                    <a:pt x="f24" y="f11"/>
                  </a:lnTo>
                  <a:cubicBezTo>
                    <a:pt x="f22" y="f10"/>
                    <a:pt x="f24"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44">
              <a:extLst>
                <a:ext uri="{FF2B5EF4-FFF2-40B4-BE49-F238E27FC236}">
                  <a16:creationId xmlns:a16="http://schemas.microsoft.com/office/drawing/2014/main" id="{7CDECA7B-B9AF-4C2C-E724-56894885FE70}"/>
                </a:ext>
              </a:extLst>
            </p:cNvPr>
            <p:cNvSpPr/>
            <p:nvPr/>
          </p:nvSpPr>
          <p:spPr>
            <a:xfrm>
              <a:off x="11281803" y="5476314"/>
              <a:ext cx="11384" cy="17702"/>
            </a:xfrm>
            <a:custGeom>
              <a:avLst/>
              <a:gdLst>
                <a:gd name="f0" fmla="val 10800000"/>
                <a:gd name="f1" fmla="val 5400000"/>
                <a:gd name="f2" fmla="val 180"/>
                <a:gd name="f3" fmla="val w"/>
                <a:gd name="f4" fmla="val h"/>
                <a:gd name="f5" fmla="val 0"/>
                <a:gd name="f6" fmla="val 11381"/>
                <a:gd name="f7" fmla="val 17703"/>
                <a:gd name="f8" fmla="val 3794"/>
                <a:gd name="f9" fmla="val 1265"/>
                <a:gd name="f10" fmla="val 2529"/>
                <a:gd name="f11" fmla="val 5058"/>
                <a:gd name="f12" fmla="val 16439"/>
                <a:gd name="f13" fmla="val 5059"/>
                <a:gd name="f14" fmla="val 15174"/>
                <a:gd name="f15" fmla="val 7588"/>
                <a:gd name="f16" fmla="val 13910"/>
                <a:gd name="f17" fmla="val 10117"/>
                <a:gd name="f18" fmla="val 11382"/>
                <a:gd name="f19" fmla="val 17704"/>
                <a:gd name="f20" fmla="val 8853"/>
                <a:gd name="f21" fmla="val 6323"/>
                <a:gd name="f22" fmla="+- 0 0 -90"/>
                <a:gd name="f23" fmla="*/ f3 1 11381"/>
                <a:gd name="f24" fmla="*/ f4 1 17703"/>
                <a:gd name="f25" fmla="val f5"/>
                <a:gd name="f26" fmla="val f6"/>
                <a:gd name="f27" fmla="val f7"/>
                <a:gd name="f28" fmla="*/ f22 f0 1"/>
                <a:gd name="f29" fmla="+- f27 0 f25"/>
                <a:gd name="f30" fmla="+- f26 0 f25"/>
                <a:gd name="f31" fmla="*/ f28 1 f2"/>
                <a:gd name="f32" fmla="*/ f30 1 11381"/>
                <a:gd name="f33" fmla="*/ f29 1 17703"/>
                <a:gd name="f34" fmla="*/ 3794 f30 1"/>
                <a:gd name="f35" fmla="*/ 0 f29 1"/>
                <a:gd name="f36" fmla="*/ 0 f30 1"/>
                <a:gd name="f37" fmla="*/ 5058 f29 1"/>
                <a:gd name="f38" fmla="*/ 1265 f30 1"/>
                <a:gd name="f39" fmla="*/ 11381 f29 1"/>
                <a:gd name="f40" fmla="*/ 2529 f30 1"/>
                <a:gd name="f41" fmla="*/ 16439 f29 1"/>
                <a:gd name="f42" fmla="*/ 5059 f30 1"/>
                <a:gd name="f43" fmla="*/ 15174 f29 1"/>
                <a:gd name="f44" fmla="*/ 11382 f30 1"/>
                <a:gd name="f45" fmla="*/ 17704 f29 1"/>
                <a:gd name="f46" fmla="*/ 8853 f30 1"/>
                <a:gd name="f47" fmla="*/ 2529 f29 1"/>
                <a:gd name="f48" fmla="+- f31 0 f1"/>
                <a:gd name="f49" fmla="*/ f34 1 11381"/>
                <a:gd name="f50" fmla="*/ f35 1 17703"/>
                <a:gd name="f51" fmla="*/ f36 1 11381"/>
                <a:gd name="f52" fmla="*/ f37 1 17703"/>
                <a:gd name="f53" fmla="*/ f38 1 11381"/>
                <a:gd name="f54" fmla="*/ f39 1 17703"/>
                <a:gd name="f55" fmla="*/ f40 1 11381"/>
                <a:gd name="f56" fmla="*/ f41 1 17703"/>
                <a:gd name="f57" fmla="*/ f42 1 11381"/>
                <a:gd name="f58" fmla="*/ f43 1 17703"/>
                <a:gd name="f59" fmla="*/ f44 1 11381"/>
                <a:gd name="f60" fmla="*/ f45 1 17703"/>
                <a:gd name="f61" fmla="*/ f46 1 11381"/>
                <a:gd name="f62" fmla="*/ f47 1 17703"/>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2"/>
                <a:gd name="f80" fmla="*/ f62 1 f33"/>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3 1"/>
                <a:gd name="f98" fmla="*/ f80 f24 1"/>
              </a:gdLst>
              <a:ahLst/>
              <a:cxnLst>
                <a:cxn ang="3cd4">
                  <a:pos x="hc" y="t"/>
                </a:cxn>
                <a:cxn ang="0">
                  <a:pos x="r" y="vc"/>
                </a:cxn>
                <a:cxn ang="cd4">
                  <a:pos x="hc" y="b"/>
                </a:cxn>
                <a:cxn ang="cd2">
                  <a:pos x="l" y="vc"/>
                </a:cxn>
                <a:cxn ang="f48">
                  <a:pos x="f85" y="f86"/>
                </a:cxn>
                <a:cxn ang="f48">
                  <a:pos x="f87" y="f88"/>
                </a:cxn>
                <a:cxn ang="f48">
                  <a:pos x="f87" y="f88"/>
                </a:cxn>
                <a:cxn ang="f48">
                  <a:pos x="f89" y="f90"/>
                </a:cxn>
                <a:cxn ang="f48">
                  <a:pos x="f91" y="f92"/>
                </a:cxn>
                <a:cxn ang="f48">
                  <a:pos x="f93" y="f94"/>
                </a:cxn>
                <a:cxn ang="f48">
                  <a:pos x="f95" y="f92"/>
                </a:cxn>
                <a:cxn ang="f48">
                  <a:pos x="f95" y="f92"/>
                </a:cxn>
                <a:cxn ang="f48">
                  <a:pos x="f95" y="f96"/>
                </a:cxn>
                <a:cxn ang="f48">
                  <a:pos x="f95" y="f96"/>
                </a:cxn>
                <a:cxn ang="f48">
                  <a:pos x="f95" y="f94"/>
                </a:cxn>
                <a:cxn ang="f48">
                  <a:pos x="f97" y="f98"/>
                </a:cxn>
                <a:cxn ang="f48">
                  <a:pos x="f85" y="f86"/>
                </a:cxn>
              </a:cxnLst>
              <a:rect l="f81" t="f84" r="f82" b="f83"/>
              <a:pathLst>
                <a:path w="11381" h="17703">
                  <a:moveTo>
                    <a:pt x="f8" y="f5"/>
                  </a:moveTo>
                  <a:cubicBezTo>
                    <a:pt x="f9" y="f5"/>
                    <a:pt x="f5" y="f10"/>
                    <a:pt x="f5" y="f11"/>
                  </a:cubicBezTo>
                  <a:cubicBezTo>
                    <a:pt x="f5" y="f11"/>
                    <a:pt x="f5" y="f11"/>
                    <a:pt x="f5" y="f11"/>
                  </a:cubicBezTo>
                  <a:lnTo>
                    <a:pt x="f9" y="f6"/>
                  </a:lnTo>
                  <a:lnTo>
                    <a:pt x="f10" y="f12"/>
                  </a:lnTo>
                  <a:lnTo>
                    <a:pt x="f13" y="f14"/>
                  </a:lnTo>
                  <a:cubicBezTo>
                    <a:pt x="f15" y="f16"/>
                    <a:pt x="f17" y="f14"/>
                    <a:pt x="f18" y="f12"/>
                  </a:cubicBezTo>
                  <a:cubicBezTo>
                    <a:pt x="f18" y="f12"/>
                    <a:pt x="f18" y="f12"/>
                    <a:pt x="f18" y="f12"/>
                  </a:cubicBezTo>
                  <a:cubicBezTo>
                    <a:pt x="f18" y="f12"/>
                    <a:pt x="f18" y="f19"/>
                    <a:pt x="f18" y="f19"/>
                  </a:cubicBezTo>
                  <a:lnTo>
                    <a:pt x="f18" y="f19"/>
                  </a:lnTo>
                  <a:lnTo>
                    <a:pt x="f18" y="f14"/>
                  </a:lnTo>
                  <a:lnTo>
                    <a:pt x="f20" y="f10"/>
                  </a:lnTo>
                  <a:cubicBezTo>
                    <a:pt x="f20" y="f9"/>
                    <a:pt x="f21"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45">
              <a:extLst>
                <a:ext uri="{FF2B5EF4-FFF2-40B4-BE49-F238E27FC236}">
                  <a16:creationId xmlns:a16="http://schemas.microsoft.com/office/drawing/2014/main" id="{B38FC1A9-0E32-6FAB-61FD-BEA6033FACD3}"/>
                </a:ext>
              </a:extLst>
            </p:cNvPr>
            <p:cNvSpPr/>
            <p:nvPr/>
          </p:nvSpPr>
          <p:spPr>
            <a:xfrm>
              <a:off x="11496787" y="4517776"/>
              <a:ext cx="67025" cy="388738"/>
            </a:xfrm>
            <a:custGeom>
              <a:avLst/>
              <a:gdLst>
                <a:gd name="f0" fmla="val 10800000"/>
                <a:gd name="f1" fmla="val 5400000"/>
                <a:gd name="f2" fmla="val 180"/>
                <a:gd name="f3" fmla="val w"/>
                <a:gd name="f4" fmla="val h"/>
                <a:gd name="f5" fmla="val 0"/>
                <a:gd name="f6" fmla="val 67026"/>
                <a:gd name="f7" fmla="val 388742"/>
                <a:gd name="f8" fmla="val 56910"/>
                <a:gd name="f9" fmla="val 385690"/>
                <a:gd name="f10" fmla="val 386954"/>
                <a:gd name="f11" fmla="val 58174"/>
                <a:gd name="f12" fmla="val 59439"/>
                <a:gd name="f13" fmla="val 388219"/>
                <a:gd name="f14" fmla="val 60704"/>
                <a:gd name="f15" fmla="val 389484"/>
                <a:gd name="f16" fmla="val 63233"/>
                <a:gd name="f17" fmla="val 65762"/>
                <a:gd name="f18" fmla="val 67027"/>
                <a:gd name="f19" fmla="val 384425"/>
                <a:gd name="f20" fmla="val 383161"/>
                <a:gd name="f21" fmla="val 376838"/>
                <a:gd name="f22" fmla="val 10117"/>
                <a:gd name="f23" fmla="val 8852"/>
                <a:gd name="f24" fmla="val 8853"/>
                <a:gd name="f25" fmla="val 2529"/>
                <a:gd name="f26" fmla="val 7588"/>
                <a:gd name="f27" fmla="val 5059"/>
                <a:gd name="f28" fmla="val 3794"/>
                <a:gd name="f29" fmla="val 1265"/>
                <a:gd name="f30" fmla="val 380631"/>
                <a:gd name="f31" fmla="+- 0 0 -90"/>
                <a:gd name="f32" fmla="*/ f3 1 67026"/>
                <a:gd name="f33" fmla="*/ f4 1 388742"/>
                <a:gd name="f34" fmla="val f5"/>
                <a:gd name="f35" fmla="val f6"/>
                <a:gd name="f36" fmla="val f7"/>
                <a:gd name="f37" fmla="*/ f31 f0 1"/>
                <a:gd name="f38" fmla="+- f36 0 f34"/>
                <a:gd name="f39" fmla="+- f35 0 f34"/>
                <a:gd name="f40" fmla="*/ f37 1 f2"/>
                <a:gd name="f41" fmla="*/ f39 1 67026"/>
                <a:gd name="f42" fmla="*/ f38 1 388742"/>
                <a:gd name="f43" fmla="*/ 56910 f39 1"/>
                <a:gd name="f44" fmla="*/ 385690 f38 1"/>
                <a:gd name="f45" fmla="*/ 58174 f39 1"/>
                <a:gd name="f46" fmla="*/ 386954 f38 1"/>
                <a:gd name="f47" fmla="*/ 63233 f39 1"/>
                <a:gd name="f48" fmla="*/ 388219 f38 1"/>
                <a:gd name="f49" fmla="*/ 67027 f39 1"/>
                <a:gd name="f50" fmla="*/ 384425 f38 1"/>
                <a:gd name="f51" fmla="*/ 383161 f38 1"/>
                <a:gd name="f52" fmla="*/ 65762 f39 1"/>
                <a:gd name="f53" fmla="*/ 376838 f38 1"/>
                <a:gd name="f54" fmla="*/ 10117 f39 1"/>
                <a:gd name="f55" fmla="*/ 8852 f38 1"/>
                <a:gd name="f56" fmla="*/ 8853 f39 1"/>
                <a:gd name="f57" fmla="*/ 0 f38 1"/>
                <a:gd name="f58" fmla="*/ 5059 f39 1"/>
                <a:gd name="f59" fmla="*/ 5059 f38 1"/>
                <a:gd name="f60" fmla="*/ 0 f39 1"/>
                <a:gd name="f61" fmla="*/ 1265 f38 1"/>
                <a:gd name="f62" fmla="*/ 380631 f38 1"/>
                <a:gd name="f63" fmla="+- f40 0 f1"/>
                <a:gd name="f64" fmla="*/ f43 1 67026"/>
                <a:gd name="f65" fmla="*/ f44 1 388742"/>
                <a:gd name="f66" fmla="*/ f45 1 67026"/>
                <a:gd name="f67" fmla="*/ f46 1 388742"/>
                <a:gd name="f68" fmla="*/ f47 1 67026"/>
                <a:gd name="f69" fmla="*/ f48 1 388742"/>
                <a:gd name="f70" fmla="*/ f49 1 67026"/>
                <a:gd name="f71" fmla="*/ f50 1 388742"/>
                <a:gd name="f72" fmla="*/ f51 1 388742"/>
                <a:gd name="f73" fmla="*/ f52 1 67026"/>
                <a:gd name="f74" fmla="*/ f53 1 388742"/>
                <a:gd name="f75" fmla="*/ f54 1 67026"/>
                <a:gd name="f76" fmla="*/ f55 1 388742"/>
                <a:gd name="f77" fmla="*/ f56 1 67026"/>
                <a:gd name="f78" fmla="*/ f57 1 388742"/>
                <a:gd name="f79" fmla="*/ f58 1 67026"/>
                <a:gd name="f80" fmla="*/ f59 1 388742"/>
                <a:gd name="f81" fmla="*/ f60 1 67026"/>
                <a:gd name="f82" fmla="*/ f61 1 388742"/>
                <a:gd name="f83" fmla="*/ f62 1 388742"/>
                <a:gd name="f84" fmla="*/ f34 1 f41"/>
                <a:gd name="f85" fmla="*/ f35 1 f41"/>
                <a:gd name="f86" fmla="*/ f34 1 f42"/>
                <a:gd name="f87" fmla="*/ f36 1 f42"/>
                <a:gd name="f88" fmla="*/ f64 1 f41"/>
                <a:gd name="f89" fmla="*/ f65 1 f42"/>
                <a:gd name="f90" fmla="*/ f66 1 f41"/>
                <a:gd name="f91" fmla="*/ f67 1 f42"/>
                <a:gd name="f92" fmla="*/ f68 1 f41"/>
                <a:gd name="f93" fmla="*/ f69 1 f42"/>
                <a:gd name="f94" fmla="*/ f70 1 f41"/>
                <a:gd name="f95" fmla="*/ f71 1 f42"/>
                <a:gd name="f96" fmla="*/ f72 1 f42"/>
                <a:gd name="f97" fmla="*/ f73 1 f41"/>
                <a:gd name="f98" fmla="*/ f74 1 f42"/>
                <a:gd name="f99" fmla="*/ f75 1 f41"/>
                <a:gd name="f100" fmla="*/ f76 1 f42"/>
                <a:gd name="f101" fmla="*/ f77 1 f41"/>
                <a:gd name="f102" fmla="*/ f78 1 f42"/>
                <a:gd name="f103" fmla="*/ f79 1 f41"/>
                <a:gd name="f104" fmla="*/ f80 1 f42"/>
                <a:gd name="f105" fmla="*/ f81 1 f41"/>
                <a:gd name="f106" fmla="*/ f82 1 f42"/>
                <a:gd name="f107" fmla="*/ f83 1 f42"/>
                <a:gd name="f108" fmla="*/ f84 f32 1"/>
                <a:gd name="f109" fmla="*/ f85 f32 1"/>
                <a:gd name="f110" fmla="*/ f87 f33 1"/>
                <a:gd name="f111" fmla="*/ f86 f33 1"/>
                <a:gd name="f112" fmla="*/ f88 f32 1"/>
                <a:gd name="f113" fmla="*/ f89 f33 1"/>
                <a:gd name="f114" fmla="*/ f90 f32 1"/>
                <a:gd name="f115" fmla="*/ f91 f33 1"/>
                <a:gd name="f116" fmla="*/ f92 f32 1"/>
                <a:gd name="f117" fmla="*/ f93 f33 1"/>
                <a:gd name="f118" fmla="*/ f94 f32 1"/>
                <a:gd name="f119" fmla="*/ f95 f33 1"/>
                <a:gd name="f120" fmla="*/ f96 f33 1"/>
                <a:gd name="f121" fmla="*/ f97 f32 1"/>
                <a:gd name="f122" fmla="*/ f98 f33 1"/>
                <a:gd name="f123" fmla="*/ f99 f32 1"/>
                <a:gd name="f124" fmla="*/ f100 f33 1"/>
                <a:gd name="f125" fmla="*/ f101 f32 1"/>
                <a:gd name="f126" fmla="*/ f102 f33 1"/>
                <a:gd name="f127" fmla="*/ f103 f32 1"/>
                <a:gd name="f128" fmla="*/ f104 f33 1"/>
                <a:gd name="f129" fmla="*/ f105 f32 1"/>
                <a:gd name="f130" fmla="*/ f106 f33 1"/>
                <a:gd name="f131" fmla="*/ f107 f33 1"/>
              </a:gdLst>
              <a:ahLst/>
              <a:cxnLst>
                <a:cxn ang="3cd4">
                  <a:pos x="hc" y="t"/>
                </a:cxn>
                <a:cxn ang="0">
                  <a:pos x="r" y="vc"/>
                </a:cxn>
                <a:cxn ang="cd4">
                  <a:pos x="hc" y="b"/>
                </a:cxn>
                <a:cxn ang="cd2">
                  <a:pos x="l" y="vc"/>
                </a:cxn>
                <a:cxn ang="f63">
                  <a:pos x="f112" y="f113"/>
                </a:cxn>
                <a:cxn ang="f63">
                  <a:pos x="f114" y="f115"/>
                </a:cxn>
                <a:cxn ang="f63">
                  <a:pos x="f116" y="f117"/>
                </a:cxn>
                <a:cxn ang="f63">
                  <a:pos x="f118" y="f119"/>
                </a:cxn>
                <a:cxn ang="f63">
                  <a:pos x="f118" y="f119"/>
                </a:cxn>
                <a:cxn ang="f63">
                  <a:pos x="f118" y="f120"/>
                </a:cxn>
                <a:cxn ang="f63">
                  <a:pos x="f118" y="f120"/>
                </a:cxn>
                <a:cxn ang="f63">
                  <a:pos x="f121" y="f122"/>
                </a:cxn>
                <a:cxn ang="f63">
                  <a:pos x="f123" y="f124"/>
                </a:cxn>
                <a:cxn ang="f63">
                  <a:pos x="f125" y="f126"/>
                </a:cxn>
                <a:cxn ang="f63">
                  <a:pos x="f127" y="f128"/>
                </a:cxn>
                <a:cxn ang="f63">
                  <a:pos x="f127" y="f128"/>
                </a:cxn>
                <a:cxn ang="f63">
                  <a:pos x="f129" y="f130"/>
                </a:cxn>
                <a:cxn ang="f63">
                  <a:pos x="f114" y="f131"/>
                </a:cxn>
                <a:cxn ang="f63">
                  <a:pos x="f114" y="f131"/>
                </a:cxn>
                <a:cxn ang="f63">
                  <a:pos x="f112" y="f113"/>
                </a:cxn>
              </a:cxnLst>
              <a:rect l="f108" t="f111" r="f109" b="f110"/>
              <a:pathLst>
                <a:path w="67026" h="388742">
                  <a:moveTo>
                    <a:pt x="f8" y="f9"/>
                  </a:moveTo>
                  <a:cubicBezTo>
                    <a:pt x="f8" y="f10"/>
                    <a:pt x="f8" y="f10"/>
                    <a:pt x="f11" y="f10"/>
                  </a:cubicBezTo>
                  <a:cubicBezTo>
                    <a:pt x="f12" y="f13"/>
                    <a:pt x="f14" y="f15"/>
                    <a:pt x="f16" y="f13"/>
                  </a:cubicBezTo>
                  <a:cubicBezTo>
                    <a:pt x="f17" y="f13"/>
                    <a:pt x="f18" y="f10"/>
                    <a:pt x="f18" y="f19"/>
                  </a:cubicBezTo>
                  <a:lnTo>
                    <a:pt x="f18" y="f19"/>
                  </a:lnTo>
                  <a:cubicBezTo>
                    <a:pt x="f18" y="f19"/>
                    <a:pt x="f18" y="f19"/>
                    <a:pt x="f18" y="f20"/>
                  </a:cubicBezTo>
                  <a:lnTo>
                    <a:pt x="f18" y="f20"/>
                  </a:lnTo>
                  <a:lnTo>
                    <a:pt x="f17" y="f21"/>
                  </a:lnTo>
                  <a:lnTo>
                    <a:pt x="f22" y="f23"/>
                  </a:lnTo>
                  <a:lnTo>
                    <a:pt x="f24" y="f5"/>
                  </a:lnTo>
                  <a:cubicBezTo>
                    <a:pt x="f24" y="f25"/>
                    <a:pt x="f26" y="f27"/>
                    <a:pt x="f27" y="f27"/>
                  </a:cubicBezTo>
                  <a:cubicBezTo>
                    <a:pt x="f27" y="f27"/>
                    <a:pt x="f27" y="f27"/>
                    <a:pt x="f27" y="f27"/>
                  </a:cubicBezTo>
                  <a:cubicBezTo>
                    <a:pt x="f25" y="f27"/>
                    <a:pt x="f5" y="f28"/>
                    <a:pt x="f5" y="f29"/>
                  </a:cubicBezTo>
                  <a:lnTo>
                    <a:pt x="f11" y="f30"/>
                  </a:lnTo>
                  <a:lnTo>
                    <a:pt x="f11" y="f3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46">
              <a:extLst>
                <a:ext uri="{FF2B5EF4-FFF2-40B4-BE49-F238E27FC236}">
                  <a16:creationId xmlns:a16="http://schemas.microsoft.com/office/drawing/2014/main" id="{2DCF363E-9F65-27A9-6166-132F6A7A5F59}"/>
                </a:ext>
              </a:extLst>
            </p:cNvPr>
            <p:cNvSpPr/>
            <p:nvPr/>
          </p:nvSpPr>
          <p:spPr>
            <a:xfrm>
              <a:off x="11442408" y="4161169"/>
              <a:ext cx="61968" cy="362925"/>
            </a:xfrm>
            <a:custGeom>
              <a:avLst/>
              <a:gdLst>
                <a:gd name="f0" fmla="val 10800000"/>
                <a:gd name="f1" fmla="val 5400000"/>
                <a:gd name="f2" fmla="val 180"/>
                <a:gd name="f3" fmla="val w"/>
                <a:gd name="f4" fmla="val h"/>
                <a:gd name="f5" fmla="val 0"/>
                <a:gd name="f6" fmla="val 61968"/>
                <a:gd name="f7" fmla="val 362927"/>
                <a:gd name="f8" fmla="val 58174"/>
                <a:gd name="f9" fmla="val 60704"/>
                <a:gd name="f10" fmla="val 360398"/>
                <a:gd name="f11" fmla="val 357869"/>
                <a:gd name="f12" fmla="val 355340"/>
                <a:gd name="f13" fmla="val 8853"/>
                <a:gd name="f14" fmla="val 7587"/>
                <a:gd name="f15" fmla="val 3794"/>
                <a:gd name="f16" fmla="val 1265"/>
                <a:gd name="f17" fmla="val 6323"/>
                <a:gd name="f18" fmla="val 2529"/>
                <a:gd name="f19" fmla="val 5058"/>
                <a:gd name="f20" fmla="val 54380"/>
                <a:gd name="f21" fmla="val 359134"/>
                <a:gd name="f22" fmla="val 56910"/>
                <a:gd name="f23" fmla="val 361663"/>
                <a:gd name="f24" fmla="+- 0 0 -90"/>
                <a:gd name="f25" fmla="*/ f3 1 61968"/>
                <a:gd name="f26" fmla="*/ f4 1 362927"/>
                <a:gd name="f27" fmla="val f5"/>
                <a:gd name="f28" fmla="val f6"/>
                <a:gd name="f29" fmla="val f7"/>
                <a:gd name="f30" fmla="*/ f24 f0 1"/>
                <a:gd name="f31" fmla="+- f29 0 f27"/>
                <a:gd name="f32" fmla="+- f28 0 f27"/>
                <a:gd name="f33" fmla="*/ f30 1 f2"/>
                <a:gd name="f34" fmla="*/ f32 1 61968"/>
                <a:gd name="f35" fmla="*/ f31 1 362927"/>
                <a:gd name="f36" fmla="*/ 58174 f32 1"/>
                <a:gd name="f37" fmla="*/ 362927 f31 1"/>
                <a:gd name="f38" fmla="*/ 61968 f32 1"/>
                <a:gd name="f39" fmla="*/ 357869 f31 1"/>
                <a:gd name="f40" fmla="*/ 355340 f31 1"/>
                <a:gd name="f41" fmla="*/ 8853 f32 1"/>
                <a:gd name="f42" fmla="*/ 7587 f31 1"/>
                <a:gd name="f43" fmla="*/ 3794 f31 1"/>
                <a:gd name="f44" fmla="*/ 3794 f32 1"/>
                <a:gd name="f45" fmla="*/ 0 f31 1"/>
                <a:gd name="f46" fmla="*/ 0 f32 1"/>
                <a:gd name="f47" fmla="*/ 5058 f31 1"/>
                <a:gd name="f48" fmla="*/ 54380 f32 1"/>
                <a:gd name="f49" fmla="*/ 359134 f31 1"/>
                <a:gd name="f50" fmla="+- f33 0 f1"/>
                <a:gd name="f51" fmla="*/ f36 1 61968"/>
                <a:gd name="f52" fmla="*/ f37 1 362927"/>
                <a:gd name="f53" fmla="*/ f38 1 61968"/>
                <a:gd name="f54" fmla="*/ f39 1 362927"/>
                <a:gd name="f55" fmla="*/ f40 1 362927"/>
                <a:gd name="f56" fmla="*/ f41 1 61968"/>
                <a:gd name="f57" fmla="*/ f42 1 362927"/>
                <a:gd name="f58" fmla="*/ f43 1 362927"/>
                <a:gd name="f59" fmla="*/ f44 1 61968"/>
                <a:gd name="f60" fmla="*/ f45 1 362927"/>
                <a:gd name="f61" fmla="*/ f46 1 61968"/>
                <a:gd name="f62" fmla="*/ f47 1 362927"/>
                <a:gd name="f63" fmla="*/ f48 1 61968"/>
                <a:gd name="f64" fmla="*/ f49 1 362927"/>
                <a:gd name="f65" fmla="*/ f27 1 f34"/>
                <a:gd name="f66" fmla="*/ f28 1 f34"/>
                <a:gd name="f67" fmla="*/ f27 1 f35"/>
                <a:gd name="f68" fmla="*/ f29 1 f35"/>
                <a:gd name="f69" fmla="*/ f51 1 f34"/>
                <a:gd name="f70" fmla="*/ f52 1 f35"/>
                <a:gd name="f71" fmla="*/ f53 1 f34"/>
                <a:gd name="f72" fmla="*/ f54 1 f35"/>
                <a:gd name="f73" fmla="*/ f55 1 f35"/>
                <a:gd name="f74" fmla="*/ f56 1 f34"/>
                <a:gd name="f75" fmla="*/ f57 1 f35"/>
                <a:gd name="f76" fmla="*/ f58 1 f35"/>
                <a:gd name="f77" fmla="*/ f59 1 f34"/>
                <a:gd name="f78" fmla="*/ f60 1 f35"/>
                <a:gd name="f79" fmla="*/ f61 1 f34"/>
                <a:gd name="f80" fmla="*/ f62 1 f35"/>
                <a:gd name="f81" fmla="*/ f63 1 f34"/>
                <a:gd name="f82" fmla="*/ f64 1 f35"/>
                <a:gd name="f83" fmla="*/ f65 f25 1"/>
                <a:gd name="f84" fmla="*/ f66 f25 1"/>
                <a:gd name="f85" fmla="*/ f68 f26 1"/>
                <a:gd name="f86" fmla="*/ f67 f26 1"/>
                <a:gd name="f87" fmla="*/ f69 f25 1"/>
                <a:gd name="f88" fmla="*/ f70 f26 1"/>
                <a:gd name="f89" fmla="*/ f71 f25 1"/>
                <a:gd name="f90" fmla="*/ f72 f26 1"/>
                <a:gd name="f91" fmla="*/ f73 f26 1"/>
                <a:gd name="f92" fmla="*/ f74 f25 1"/>
                <a:gd name="f93" fmla="*/ f75 f26 1"/>
                <a:gd name="f94" fmla="*/ f76 f26 1"/>
                <a:gd name="f95" fmla="*/ f77 f25 1"/>
                <a:gd name="f96" fmla="*/ f78 f26 1"/>
                <a:gd name="f97" fmla="*/ f79 f25 1"/>
                <a:gd name="f98" fmla="*/ f80 f26 1"/>
                <a:gd name="f99" fmla="*/ f81 f25 1"/>
                <a:gd name="f100" fmla="*/ f82 f26 1"/>
              </a:gdLst>
              <a:ahLst/>
              <a:cxnLst>
                <a:cxn ang="3cd4">
                  <a:pos x="hc" y="t"/>
                </a:cxn>
                <a:cxn ang="0">
                  <a:pos x="r" y="vc"/>
                </a:cxn>
                <a:cxn ang="cd4">
                  <a:pos x="hc" y="b"/>
                </a:cxn>
                <a:cxn ang="cd2">
                  <a:pos x="l" y="vc"/>
                </a:cxn>
                <a:cxn ang="f50">
                  <a:pos x="f87" y="f88"/>
                </a:cxn>
                <a:cxn ang="f50">
                  <a:pos x="f89" y="f90"/>
                </a:cxn>
                <a:cxn ang="f50">
                  <a:pos x="f89" y="f90"/>
                </a:cxn>
                <a:cxn ang="f50">
                  <a:pos x="f89" y="f91"/>
                </a:cxn>
                <a:cxn ang="f50">
                  <a:pos x="f92" y="f93"/>
                </a:cxn>
                <a:cxn ang="f50">
                  <a:pos x="f92" y="f94"/>
                </a:cxn>
                <a:cxn ang="f50">
                  <a:pos x="f95" y="f96"/>
                </a:cxn>
                <a:cxn ang="f50">
                  <a:pos x="f95" y="f96"/>
                </a:cxn>
                <a:cxn ang="f50">
                  <a:pos x="f97" y="f98"/>
                </a:cxn>
                <a:cxn ang="f50">
                  <a:pos x="f99" y="f100"/>
                </a:cxn>
                <a:cxn ang="f50">
                  <a:pos x="f87" y="f88"/>
                </a:cxn>
              </a:cxnLst>
              <a:rect l="f83" t="f86" r="f84" b="f85"/>
              <a:pathLst>
                <a:path w="61968" h="362927">
                  <a:moveTo>
                    <a:pt x="f8" y="f7"/>
                  </a:moveTo>
                  <a:cubicBezTo>
                    <a:pt x="f9" y="f7"/>
                    <a:pt x="f6" y="f10"/>
                    <a:pt x="f6" y="f11"/>
                  </a:cubicBezTo>
                  <a:cubicBezTo>
                    <a:pt x="f6" y="f11"/>
                    <a:pt x="f6" y="f11"/>
                    <a:pt x="f6" y="f11"/>
                  </a:cubicBezTo>
                  <a:lnTo>
                    <a:pt x="f6" y="f12"/>
                  </a:lnTo>
                  <a:lnTo>
                    <a:pt x="f13" y="f14"/>
                  </a:lnTo>
                  <a:lnTo>
                    <a:pt x="f13" y="f15"/>
                  </a:lnTo>
                  <a:cubicBezTo>
                    <a:pt x="f13" y="f16"/>
                    <a:pt x="f17" y="f5"/>
                    <a:pt x="f15" y="f5"/>
                  </a:cubicBezTo>
                  <a:cubicBezTo>
                    <a:pt x="f15" y="f5"/>
                    <a:pt x="f15" y="f5"/>
                    <a:pt x="f15" y="f5"/>
                  </a:cubicBezTo>
                  <a:cubicBezTo>
                    <a:pt x="f16" y="f5"/>
                    <a:pt x="f5" y="f18"/>
                    <a:pt x="f5" y="f19"/>
                  </a:cubicBezTo>
                  <a:lnTo>
                    <a:pt x="f20" y="f21"/>
                  </a:lnTo>
                  <a:cubicBezTo>
                    <a:pt x="f20" y="f10"/>
                    <a:pt x="f22" y="f23"/>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47">
              <a:extLst>
                <a:ext uri="{FF2B5EF4-FFF2-40B4-BE49-F238E27FC236}">
                  <a16:creationId xmlns:a16="http://schemas.microsoft.com/office/drawing/2014/main" id="{87583D11-A200-25CF-632C-B81F927C4257}"/>
                </a:ext>
              </a:extLst>
            </p:cNvPr>
            <p:cNvSpPr/>
            <p:nvPr/>
          </p:nvSpPr>
          <p:spPr>
            <a:xfrm>
              <a:off x="9979194" y="5100733"/>
              <a:ext cx="233958" cy="125190"/>
            </a:xfrm>
            <a:custGeom>
              <a:avLst/>
              <a:gdLst>
                <a:gd name="f0" fmla="val 10800000"/>
                <a:gd name="f1" fmla="val 5400000"/>
                <a:gd name="f2" fmla="val 180"/>
                <a:gd name="f3" fmla="val w"/>
                <a:gd name="f4" fmla="val h"/>
                <a:gd name="f5" fmla="val 0"/>
                <a:gd name="f6" fmla="val 233962"/>
                <a:gd name="f7" fmla="val 125190"/>
                <a:gd name="f8" fmla="val 7588"/>
                <a:gd name="f9" fmla="val 118868"/>
                <a:gd name="f10" fmla="val 8853"/>
                <a:gd name="f11" fmla="val 121397"/>
                <a:gd name="f12" fmla="val 123927"/>
                <a:gd name="f13" fmla="val 5059"/>
                <a:gd name="f14" fmla="val 125191"/>
                <a:gd name="f15" fmla="val 12647"/>
                <a:gd name="f16" fmla="val 233963"/>
                <a:gd name="f17" fmla="val 8852"/>
                <a:gd name="f18" fmla="val 231433"/>
                <a:gd name="f19" fmla="val 10117"/>
                <a:gd name="f20" fmla="val 228904"/>
                <a:gd name="f21" fmla="val 227639"/>
                <a:gd name="f22" fmla="val 6323"/>
                <a:gd name="f23" fmla="val 226374"/>
                <a:gd name="f24" fmla="val 3794"/>
                <a:gd name="f25" fmla="val 1265"/>
                <a:gd name="f26" fmla="val 230168"/>
                <a:gd name="f27" fmla="val 115075"/>
                <a:gd name="f28" fmla="val 116339"/>
                <a:gd name="f29" fmla="+- 0 0 -90"/>
                <a:gd name="f30" fmla="*/ f3 1 233962"/>
                <a:gd name="f31" fmla="*/ f4 1 125190"/>
                <a:gd name="f32" fmla="val f5"/>
                <a:gd name="f33" fmla="val f6"/>
                <a:gd name="f34" fmla="val f7"/>
                <a:gd name="f35" fmla="*/ f29 f0 1"/>
                <a:gd name="f36" fmla="+- f34 0 f32"/>
                <a:gd name="f37" fmla="+- f33 0 f32"/>
                <a:gd name="f38" fmla="*/ f35 1 f2"/>
                <a:gd name="f39" fmla="*/ f37 1 233962"/>
                <a:gd name="f40" fmla="*/ f36 1 125190"/>
                <a:gd name="f41" fmla="*/ 7588 f37 1"/>
                <a:gd name="f42" fmla="*/ 118868 f36 1"/>
                <a:gd name="f43" fmla="*/ 5059 f37 1"/>
                <a:gd name="f44" fmla="*/ 125191 f36 1"/>
                <a:gd name="f45" fmla="*/ 12647 f37 1"/>
                <a:gd name="f46" fmla="*/ 121397 f36 1"/>
                <a:gd name="f47" fmla="*/ 233963 f37 1"/>
                <a:gd name="f48" fmla="*/ 8852 f36 1"/>
                <a:gd name="f49" fmla="*/ 227639 f37 1"/>
                <a:gd name="f50" fmla="*/ 6323 f36 1"/>
                <a:gd name="f51" fmla="*/ 230168 f37 1"/>
                <a:gd name="f52" fmla="*/ 0 f36 1"/>
                <a:gd name="f53" fmla="*/ 226374 f37 1"/>
                <a:gd name="f54" fmla="*/ 1265 f36 1"/>
                <a:gd name="f55" fmla="*/ 0 f37 1"/>
                <a:gd name="f56" fmla="*/ 115075 f36 1"/>
                <a:gd name="f57" fmla="+- f38 0 f1"/>
                <a:gd name="f58" fmla="*/ f41 1 233962"/>
                <a:gd name="f59" fmla="*/ f42 1 125190"/>
                <a:gd name="f60" fmla="*/ f43 1 233962"/>
                <a:gd name="f61" fmla="*/ f44 1 125190"/>
                <a:gd name="f62" fmla="*/ f45 1 233962"/>
                <a:gd name="f63" fmla="*/ f46 1 125190"/>
                <a:gd name="f64" fmla="*/ f47 1 233962"/>
                <a:gd name="f65" fmla="*/ f48 1 125190"/>
                <a:gd name="f66" fmla="*/ f49 1 233962"/>
                <a:gd name="f67" fmla="*/ f50 1 125190"/>
                <a:gd name="f68" fmla="*/ f51 1 233962"/>
                <a:gd name="f69" fmla="*/ f52 1 125190"/>
                <a:gd name="f70" fmla="*/ f53 1 233962"/>
                <a:gd name="f71" fmla="*/ f54 1 125190"/>
                <a:gd name="f72" fmla="*/ f55 1 233962"/>
                <a:gd name="f73" fmla="*/ f56 1 125190"/>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101"/>
                </a:cxn>
                <a:cxn ang="f57">
                  <a:pos x="f100" y="f101"/>
                </a:cxn>
                <a:cxn ang="f57">
                  <a:pos x="f102" y="f103"/>
                </a:cxn>
                <a:cxn ang="f57">
                  <a:pos x="f104" y="f105"/>
                </a:cxn>
                <a:cxn ang="f57">
                  <a:pos x="f106" y="f107"/>
                </a:cxn>
                <a:cxn ang="f57">
                  <a:pos x="f108" y="f109"/>
                </a:cxn>
                <a:cxn ang="f57">
                  <a:pos x="f110" y="f111"/>
                </a:cxn>
                <a:cxn ang="f57">
                  <a:pos x="f112" y="f113"/>
                </a:cxn>
                <a:cxn ang="f57">
                  <a:pos x="f98" y="f99"/>
                </a:cxn>
                <a:cxn ang="f57">
                  <a:pos x="f98" y="f99"/>
                </a:cxn>
              </a:cxnLst>
              <a:rect l="f94" t="f97" r="f95" b="f96"/>
              <a:pathLst>
                <a:path w="233962" h="125190">
                  <a:moveTo>
                    <a:pt x="f8" y="f9"/>
                  </a:moveTo>
                  <a:cubicBezTo>
                    <a:pt x="f10" y="f11"/>
                    <a:pt x="f8" y="f12"/>
                    <a:pt x="f13" y="f14"/>
                  </a:cubicBezTo>
                  <a:cubicBezTo>
                    <a:pt x="f13" y="f14"/>
                    <a:pt x="f13" y="f14"/>
                    <a:pt x="f13" y="f14"/>
                  </a:cubicBezTo>
                  <a:lnTo>
                    <a:pt x="f15" y="f11"/>
                  </a:lnTo>
                  <a:lnTo>
                    <a:pt x="f16" y="f17"/>
                  </a:lnTo>
                  <a:cubicBezTo>
                    <a:pt x="f18" y="f19"/>
                    <a:pt x="f20" y="f17"/>
                    <a:pt x="f21" y="f22"/>
                  </a:cubicBezTo>
                  <a:cubicBezTo>
                    <a:pt x="f23" y="f24"/>
                    <a:pt x="f21" y="f25"/>
                    <a:pt x="f26" y="f5"/>
                  </a:cubicBezTo>
                  <a:lnTo>
                    <a:pt x="f23" y="f25"/>
                  </a:lnTo>
                  <a:lnTo>
                    <a:pt x="f5" y="f27"/>
                  </a:lnTo>
                  <a:cubicBezTo>
                    <a:pt x="f24" y="f27"/>
                    <a:pt x="f22" y="f28"/>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48">
              <a:extLst>
                <a:ext uri="{FF2B5EF4-FFF2-40B4-BE49-F238E27FC236}">
                  <a16:creationId xmlns:a16="http://schemas.microsoft.com/office/drawing/2014/main" id="{262B64B7-84B4-F4E8-98B4-7EAE72863C03}"/>
                </a:ext>
              </a:extLst>
            </p:cNvPr>
            <p:cNvSpPr/>
            <p:nvPr/>
          </p:nvSpPr>
          <p:spPr>
            <a:xfrm>
              <a:off x="9924815" y="5216578"/>
              <a:ext cx="62462" cy="37170"/>
            </a:xfrm>
            <a:custGeom>
              <a:avLst/>
              <a:gdLst>
                <a:gd name="f0" fmla="val 10800000"/>
                <a:gd name="f1" fmla="val 5400000"/>
                <a:gd name="f2" fmla="val 180"/>
                <a:gd name="f3" fmla="val w"/>
                <a:gd name="f4" fmla="val h"/>
                <a:gd name="f5" fmla="val 0"/>
                <a:gd name="f6" fmla="val 62464"/>
                <a:gd name="f7" fmla="val 37168"/>
                <a:gd name="f8" fmla="val 61968"/>
                <a:gd name="f9" fmla="val 3025"/>
                <a:gd name="f10" fmla="val 60704"/>
                <a:gd name="f11" fmla="val 496"/>
                <a:gd name="f12" fmla="val 58174"/>
                <a:gd name="f13" fmla="val -769"/>
                <a:gd name="f14" fmla="val 55645"/>
                <a:gd name="f15" fmla="val 2529"/>
                <a:gd name="f16" fmla="val 27052"/>
                <a:gd name="f17" fmla="val 28316"/>
                <a:gd name="f18" fmla="val 5059"/>
                <a:gd name="f19" fmla="val 6323"/>
                <a:gd name="f20" fmla="val 30845"/>
                <a:gd name="f21" fmla="val 7588"/>
                <a:gd name="f22" fmla="val 33375"/>
                <a:gd name="f23" fmla="val 35904"/>
                <a:gd name="f24" fmla="val 3794"/>
                <a:gd name="f25" fmla="val 56910"/>
                <a:gd name="f26" fmla="val 10612"/>
                <a:gd name="f27" fmla="val 59439"/>
                <a:gd name="f28" fmla="val 9348"/>
                <a:gd name="f29" fmla="val 8084"/>
                <a:gd name="f30" fmla="val 63233"/>
                <a:gd name="f31" fmla="val 5554"/>
                <a:gd name="f32" fmla="+- 0 0 -90"/>
                <a:gd name="f33" fmla="*/ f3 1 62464"/>
                <a:gd name="f34" fmla="*/ f4 1 37168"/>
                <a:gd name="f35" fmla="val f5"/>
                <a:gd name="f36" fmla="val f6"/>
                <a:gd name="f37" fmla="val f7"/>
                <a:gd name="f38" fmla="*/ f32 f0 1"/>
                <a:gd name="f39" fmla="+- f37 0 f35"/>
                <a:gd name="f40" fmla="+- f36 0 f35"/>
                <a:gd name="f41" fmla="*/ f38 1 f2"/>
                <a:gd name="f42" fmla="*/ f40 1 62464"/>
                <a:gd name="f43" fmla="*/ f39 1 37168"/>
                <a:gd name="f44" fmla="*/ 61968 f40 1"/>
                <a:gd name="f45" fmla="*/ 3025 f39 1"/>
                <a:gd name="f46" fmla="*/ 55645 f40 1"/>
                <a:gd name="f47" fmla="*/ 496 f39 1"/>
                <a:gd name="f48" fmla="*/ 2529 f40 1"/>
                <a:gd name="f49" fmla="*/ 27052 f39 1"/>
                <a:gd name="f50" fmla="*/ 0 f40 1"/>
                <a:gd name="f51" fmla="*/ 28316 f39 1"/>
                <a:gd name="f52" fmla="*/ 6323 f40 1"/>
                <a:gd name="f53" fmla="*/ 30845 f39 1"/>
                <a:gd name="f54" fmla="*/ 3794 f40 1"/>
                <a:gd name="f55" fmla="*/ 37168 f39 1"/>
                <a:gd name="f56" fmla="*/ 56910 f40 1"/>
                <a:gd name="f57" fmla="*/ 10612 f39 1"/>
                <a:gd name="f58" fmla="*/ 59439 f40 1"/>
                <a:gd name="f59" fmla="*/ 9348 f39 1"/>
                <a:gd name="f60" fmla="+- f41 0 f1"/>
                <a:gd name="f61" fmla="*/ f44 1 62464"/>
                <a:gd name="f62" fmla="*/ f45 1 37168"/>
                <a:gd name="f63" fmla="*/ f46 1 62464"/>
                <a:gd name="f64" fmla="*/ f47 1 37168"/>
                <a:gd name="f65" fmla="*/ f48 1 62464"/>
                <a:gd name="f66" fmla="*/ f49 1 37168"/>
                <a:gd name="f67" fmla="*/ f50 1 62464"/>
                <a:gd name="f68" fmla="*/ f51 1 37168"/>
                <a:gd name="f69" fmla="*/ f52 1 62464"/>
                <a:gd name="f70" fmla="*/ f53 1 37168"/>
                <a:gd name="f71" fmla="*/ f54 1 62464"/>
                <a:gd name="f72" fmla="*/ f55 1 37168"/>
                <a:gd name="f73" fmla="*/ f56 1 62464"/>
                <a:gd name="f74" fmla="*/ f57 1 37168"/>
                <a:gd name="f75" fmla="*/ f58 1 62464"/>
                <a:gd name="f76" fmla="*/ f59 1 37168"/>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3" y="f104"/>
                </a:cxn>
                <a:cxn ang="f60">
                  <a:pos x="f105" y="f106"/>
                </a:cxn>
                <a:cxn ang="f60">
                  <a:pos x="f107" y="f108"/>
                </a:cxn>
                <a:cxn ang="f60">
                  <a:pos x="f109" y="f110"/>
                </a:cxn>
                <a:cxn ang="f60">
                  <a:pos x="f109" y="f110"/>
                </a:cxn>
                <a:cxn ang="f60">
                  <a:pos x="f111" y="f112"/>
                </a:cxn>
                <a:cxn ang="f60">
                  <a:pos x="f111" y="f112"/>
                </a:cxn>
                <a:cxn ang="f60">
                  <a:pos x="f113" y="f114"/>
                </a:cxn>
                <a:cxn ang="f60">
                  <a:pos x="f115" y="f116"/>
                </a:cxn>
                <a:cxn ang="f60">
                  <a:pos x="f101" y="f102"/>
                </a:cxn>
                <a:cxn ang="f60">
                  <a:pos x="f101" y="f102"/>
                </a:cxn>
              </a:cxnLst>
              <a:rect l="f97" t="f100" r="f98" b="f99"/>
              <a:pathLst>
                <a:path w="62464" h="37168">
                  <a:moveTo>
                    <a:pt x="f8" y="f9"/>
                  </a:moveTo>
                  <a:cubicBezTo>
                    <a:pt x="f10" y="f11"/>
                    <a:pt x="f12" y="f13"/>
                    <a:pt x="f14" y="f11"/>
                  </a:cubicBezTo>
                  <a:cubicBezTo>
                    <a:pt x="f14" y="f11"/>
                    <a:pt x="f14" y="f11"/>
                    <a:pt x="f14" y="f11"/>
                  </a:cubicBezTo>
                  <a:lnTo>
                    <a:pt x="f15" y="f16"/>
                  </a:lnTo>
                  <a:lnTo>
                    <a:pt x="f5" y="f17"/>
                  </a:lnTo>
                  <a:cubicBezTo>
                    <a:pt x="f15" y="f16"/>
                    <a:pt x="f18" y="f17"/>
                    <a:pt x="f19" y="f20"/>
                  </a:cubicBezTo>
                  <a:cubicBezTo>
                    <a:pt x="f19" y="f20"/>
                    <a:pt x="f19" y="f20"/>
                    <a:pt x="f19" y="f20"/>
                  </a:cubicBezTo>
                  <a:cubicBezTo>
                    <a:pt x="f21" y="f22"/>
                    <a:pt x="f19" y="f23"/>
                    <a:pt x="f24" y="f7"/>
                  </a:cubicBezTo>
                  <a:cubicBezTo>
                    <a:pt x="f24" y="f7"/>
                    <a:pt x="f24" y="f7"/>
                    <a:pt x="f24" y="f7"/>
                  </a:cubicBezTo>
                  <a:lnTo>
                    <a:pt x="f25" y="f26"/>
                  </a:lnTo>
                  <a:lnTo>
                    <a:pt x="f27" y="f28"/>
                  </a:lnTo>
                  <a:cubicBezTo>
                    <a:pt x="f8" y="f29"/>
                    <a:pt x="f30" y="f31"/>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49">
              <a:extLst>
                <a:ext uri="{FF2B5EF4-FFF2-40B4-BE49-F238E27FC236}">
                  <a16:creationId xmlns:a16="http://schemas.microsoft.com/office/drawing/2014/main" id="{0EDDF8B4-5A98-C995-0491-100CAF4F1FD3}"/>
                </a:ext>
              </a:extLst>
            </p:cNvPr>
            <p:cNvSpPr/>
            <p:nvPr/>
          </p:nvSpPr>
          <p:spPr>
            <a:xfrm>
              <a:off x="11074389" y="3229194"/>
              <a:ext cx="140378" cy="824487"/>
            </a:xfrm>
            <a:custGeom>
              <a:avLst/>
              <a:gdLst>
                <a:gd name="f0" fmla="val 10800000"/>
                <a:gd name="f1" fmla="val 5400000"/>
                <a:gd name="f2" fmla="val 180"/>
                <a:gd name="f3" fmla="val w"/>
                <a:gd name="f4" fmla="val h"/>
                <a:gd name="f5" fmla="val 0"/>
                <a:gd name="f6" fmla="val 140377"/>
                <a:gd name="f7" fmla="val 824490"/>
                <a:gd name="f8" fmla="val 131525"/>
                <a:gd name="f9" fmla="val 820697"/>
                <a:gd name="f10" fmla="val 821961"/>
                <a:gd name="f11" fmla="val 132789"/>
                <a:gd name="f12" fmla="val 823226"/>
                <a:gd name="f13" fmla="val 134054"/>
                <a:gd name="f14" fmla="val 824491"/>
                <a:gd name="f15" fmla="val 135319"/>
                <a:gd name="f16" fmla="val 136584"/>
                <a:gd name="f17" fmla="val 137848"/>
                <a:gd name="f18" fmla="val 139113"/>
                <a:gd name="f19" fmla="val 140378"/>
                <a:gd name="f20" fmla="val 819433"/>
                <a:gd name="f21" fmla="val 8853"/>
                <a:gd name="f22" fmla="val 2529"/>
                <a:gd name="f23" fmla="val 7588"/>
                <a:gd name="f24" fmla="val 5058"/>
                <a:gd name="f25" fmla="val 5059"/>
                <a:gd name="f26" fmla="val 3794"/>
                <a:gd name="f27" fmla="val 1265"/>
                <a:gd name="f28" fmla="val 7587"/>
                <a:gd name="f29" fmla="val 811845"/>
                <a:gd name="f30" fmla="+- 0 0 -90"/>
                <a:gd name="f31" fmla="*/ f3 1 140377"/>
                <a:gd name="f32" fmla="*/ f4 1 824490"/>
                <a:gd name="f33" fmla="val f5"/>
                <a:gd name="f34" fmla="val f6"/>
                <a:gd name="f35" fmla="val f7"/>
                <a:gd name="f36" fmla="*/ f30 f0 1"/>
                <a:gd name="f37" fmla="+- f35 0 f33"/>
                <a:gd name="f38" fmla="+- f34 0 f33"/>
                <a:gd name="f39" fmla="*/ f36 1 f2"/>
                <a:gd name="f40" fmla="*/ f38 1 140377"/>
                <a:gd name="f41" fmla="*/ f37 1 824490"/>
                <a:gd name="f42" fmla="*/ 131525 f38 1"/>
                <a:gd name="f43" fmla="*/ 820697 f37 1"/>
                <a:gd name="f44" fmla="*/ 134054 f38 1"/>
                <a:gd name="f45" fmla="*/ 824491 f37 1"/>
                <a:gd name="f46" fmla="*/ 135319 f38 1"/>
                <a:gd name="f47" fmla="*/ 136584 f38 1"/>
                <a:gd name="f48" fmla="*/ 137848 f38 1"/>
                <a:gd name="f49" fmla="*/ 139113 f38 1"/>
                <a:gd name="f50" fmla="*/ 140378 f38 1"/>
                <a:gd name="f51" fmla="*/ 823226 f37 1"/>
                <a:gd name="f52" fmla="*/ 821961 f37 1"/>
                <a:gd name="f53" fmla="*/ 819433 f37 1"/>
                <a:gd name="f54" fmla="*/ 8853 f38 1"/>
                <a:gd name="f55" fmla="*/ 0 f37 1"/>
                <a:gd name="f56" fmla="*/ 5059 f38 1"/>
                <a:gd name="f57" fmla="*/ 5058 f37 1"/>
                <a:gd name="f58" fmla="*/ 0 f38 1"/>
                <a:gd name="f59" fmla="*/ 1265 f37 1"/>
                <a:gd name="f60" fmla="*/ 1265 f38 1"/>
                <a:gd name="f61" fmla="*/ 7587 f37 1"/>
                <a:gd name="f62" fmla="*/ 811845 f37 1"/>
                <a:gd name="f63" fmla="+- f39 0 f1"/>
                <a:gd name="f64" fmla="*/ f42 1 140377"/>
                <a:gd name="f65" fmla="*/ f43 1 824490"/>
                <a:gd name="f66" fmla="*/ f44 1 140377"/>
                <a:gd name="f67" fmla="*/ f45 1 824490"/>
                <a:gd name="f68" fmla="*/ f46 1 140377"/>
                <a:gd name="f69" fmla="*/ f47 1 140377"/>
                <a:gd name="f70" fmla="*/ f48 1 140377"/>
                <a:gd name="f71" fmla="*/ f49 1 140377"/>
                <a:gd name="f72" fmla="*/ f50 1 140377"/>
                <a:gd name="f73" fmla="*/ f51 1 824490"/>
                <a:gd name="f74" fmla="*/ f52 1 824490"/>
                <a:gd name="f75" fmla="*/ f53 1 824490"/>
                <a:gd name="f76" fmla="*/ f54 1 140377"/>
                <a:gd name="f77" fmla="*/ f55 1 824490"/>
                <a:gd name="f78" fmla="*/ f56 1 140377"/>
                <a:gd name="f79" fmla="*/ f57 1 824490"/>
                <a:gd name="f80" fmla="*/ f58 1 140377"/>
                <a:gd name="f81" fmla="*/ f59 1 824490"/>
                <a:gd name="f82" fmla="*/ f60 1 140377"/>
                <a:gd name="f83" fmla="*/ f61 1 824490"/>
                <a:gd name="f84" fmla="*/ f62 1 824490"/>
                <a:gd name="f85" fmla="*/ f33 1 f40"/>
                <a:gd name="f86" fmla="*/ f34 1 f40"/>
                <a:gd name="f87" fmla="*/ f33 1 f41"/>
                <a:gd name="f88" fmla="*/ f35 1 f41"/>
                <a:gd name="f89" fmla="*/ f64 1 f40"/>
                <a:gd name="f90" fmla="*/ f65 1 f41"/>
                <a:gd name="f91" fmla="*/ f66 1 f40"/>
                <a:gd name="f92" fmla="*/ f67 1 f41"/>
                <a:gd name="f93" fmla="*/ f68 1 f40"/>
                <a:gd name="f94" fmla="*/ f69 1 f40"/>
                <a:gd name="f95" fmla="*/ f70 1 f40"/>
                <a:gd name="f96" fmla="*/ f71 1 f40"/>
                <a:gd name="f97" fmla="*/ f72 1 f40"/>
                <a:gd name="f98" fmla="*/ f73 1 f41"/>
                <a:gd name="f99" fmla="*/ f74 1 f41"/>
                <a:gd name="f100" fmla="*/ f75 1 f41"/>
                <a:gd name="f101" fmla="*/ f76 1 f40"/>
                <a:gd name="f102" fmla="*/ f77 1 f41"/>
                <a:gd name="f103" fmla="*/ f78 1 f40"/>
                <a:gd name="f104" fmla="*/ f79 1 f41"/>
                <a:gd name="f105" fmla="*/ f80 1 f40"/>
                <a:gd name="f106" fmla="*/ f81 1 f41"/>
                <a:gd name="f107" fmla="*/ f82 1 f40"/>
                <a:gd name="f108" fmla="*/ f83 1 f41"/>
                <a:gd name="f109" fmla="*/ f84 1 f41"/>
                <a:gd name="f110" fmla="*/ f85 f31 1"/>
                <a:gd name="f111" fmla="*/ f86 f31 1"/>
                <a:gd name="f112" fmla="*/ f88 f32 1"/>
                <a:gd name="f113" fmla="*/ f87 f32 1"/>
                <a:gd name="f114" fmla="*/ f89 f31 1"/>
                <a:gd name="f115" fmla="*/ f90 f32 1"/>
                <a:gd name="f116" fmla="*/ f91 f31 1"/>
                <a:gd name="f117" fmla="*/ f92 f32 1"/>
                <a:gd name="f118" fmla="*/ f93 f31 1"/>
                <a:gd name="f119" fmla="*/ f94 f31 1"/>
                <a:gd name="f120" fmla="*/ f95 f31 1"/>
                <a:gd name="f121" fmla="*/ f96 f31 1"/>
                <a:gd name="f122" fmla="*/ f97 f31 1"/>
                <a:gd name="f123" fmla="*/ f98 f32 1"/>
                <a:gd name="f124" fmla="*/ f99 f32 1"/>
                <a:gd name="f125" fmla="*/ f100 f32 1"/>
                <a:gd name="f126" fmla="*/ f101 f31 1"/>
                <a:gd name="f127" fmla="*/ f102 f32 1"/>
                <a:gd name="f128" fmla="*/ f103 f31 1"/>
                <a:gd name="f129" fmla="*/ f104 f32 1"/>
                <a:gd name="f130" fmla="*/ f105 f31 1"/>
                <a:gd name="f131" fmla="*/ f106 f32 1"/>
                <a:gd name="f132" fmla="*/ f107 f31 1"/>
                <a:gd name="f133" fmla="*/ f108 f32 1"/>
                <a:gd name="f134" fmla="*/ f109 f32 1"/>
              </a:gdLst>
              <a:ahLst/>
              <a:cxnLst>
                <a:cxn ang="3cd4">
                  <a:pos x="hc" y="t"/>
                </a:cxn>
                <a:cxn ang="0">
                  <a:pos x="r" y="vc"/>
                </a:cxn>
                <a:cxn ang="cd4">
                  <a:pos x="hc" y="b"/>
                </a:cxn>
                <a:cxn ang="cd2">
                  <a:pos x="l" y="vc"/>
                </a:cxn>
                <a:cxn ang="f63">
                  <a:pos x="f114" y="f115"/>
                </a:cxn>
                <a:cxn ang="f63">
                  <a:pos x="f116" y="f117"/>
                </a:cxn>
                <a:cxn ang="f63">
                  <a:pos x="f118" y="f117"/>
                </a:cxn>
                <a:cxn ang="f63">
                  <a:pos x="f119" y="f117"/>
                </a:cxn>
                <a:cxn ang="f63">
                  <a:pos x="f120" y="f117"/>
                </a:cxn>
                <a:cxn ang="f63">
                  <a:pos x="f121" y="f117"/>
                </a:cxn>
                <a:cxn ang="f63">
                  <a:pos x="f121" y="f117"/>
                </a:cxn>
                <a:cxn ang="f63">
                  <a:pos x="f122" y="f123"/>
                </a:cxn>
                <a:cxn ang="f63">
                  <a:pos x="f122" y="f124"/>
                </a:cxn>
                <a:cxn ang="f63">
                  <a:pos x="f122" y="f115"/>
                </a:cxn>
                <a:cxn ang="f63">
                  <a:pos x="f122" y="f125"/>
                </a:cxn>
                <a:cxn ang="f63">
                  <a:pos x="f126" y="f127"/>
                </a:cxn>
                <a:cxn ang="f63">
                  <a:pos x="f128" y="f129"/>
                </a:cxn>
                <a:cxn ang="f63">
                  <a:pos x="f130" y="f131"/>
                </a:cxn>
                <a:cxn ang="f63">
                  <a:pos x="f130" y="f131"/>
                </a:cxn>
                <a:cxn ang="f63">
                  <a:pos x="f132" y="f133"/>
                </a:cxn>
                <a:cxn ang="f63">
                  <a:pos x="f114" y="f134"/>
                </a:cxn>
                <a:cxn ang="f63">
                  <a:pos x="f114" y="f115"/>
                </a:cxn>
              </a:cxnLst>
              <a:rect l="f110" t="f113" r="f111" b="f112"/>
              <a:pathLst>
                <a:path w="140377" h="824490">
                  <a:moveTo>
                    <a:pt x="f8" y="f9"/>
                  </a:moveTo>
                  <a:cubicBezTo>
                    <a:pt x="f8" y="f10"/>
                    <a:pt x="f11" y="f12"/>
                    <a:pt x="f13" y="f14"/>
                  </a:cubicBezTo>
                  <a:lnTo>
                    <a:pt x="f15" y="f14"/>
                  </a:lnTo>
                  <a:lnTo>
                    <a:pt x="f16" y="f14"/>
                  </a:lnTo>
                  <a:lnTo>
                    <a:pt x="f17" y="f14"/>
                  </a:lnTo>
                  <a:lnTo>
                    <a:pt x="f18" y="f14"/>
                  </a:lnTo>
                  <a:lnTo>
                    <a:pt x="f18" y="f14"/>
                  </a:lnTo>
                  <a:lnTo>
                    <a:pt x="f19" y="f12"/>
                  </a:lnTo>
                  <a:lnTo>
                    <a:pt x="f19" y="f10"/>
                  </a:lnTo>
                  <a:cubicBezTo>
                    <a:pt x="f19" y="f10"/>
                    <a:pt x="f19" y="f10"/>
                    <a:pt x="f19" y="f9"/>
                  </a:cubicBezTo>
                  <a:lnTo>
                    <a:pt x="f19" y="f20"/>
                  </a:lnTo>
                  <a:lnTo>
                    <a:pt x="f21" y="f5"/>
                  </a:lnTo>
                  <a:cubicBezTo>
                    <a:pt x="f21" y="f22"/>
                    <a:pt x="f23" y="f24"/>
                    <a:pt x="f25" y="f24"/>
                  </a:cubicBezTo>
                  <a:cubicBezTo>
                    <a:pt x="f22" y="f24"/>
                    <a:pt x="f5" y="f26"/>
                    <a:pt x="f5" y="f27"/>
                  </a:cubicBezTo>
                  <a:cubicBezTo>
                    <a:pt x="f5" y="f27"/>
                    <a:pt x="f5" y="f27"/>
                    <a:pt x="f5" y="f27"/>
                  </a:cubicBezTo>
                  <a:lnTo>
                    <a:pt x="f27" y="f28"/>
                  </a:lnTo>
                  <a:lnTo>
                    <a:pt x="f8" y="f2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50">
              <a:extLst>
                <a:ext uri="{FF2B5EF4-FFF2-40B4-BE49-F238E27FC236}">
                  <a16:creationId xmlns:a16="http://schemas.microsoft.com/office/drawing/2014/main" id="{9DB04BB8-F501-A336-50D1-CAA91C24AFE7}"/>
                </a:ext>
              </a:extLst>
            </p:cNvPr>
            <p:cNvSpPr/>
            <p:nvPr/>
          </p:nvSpPr>
          <p:spPr>
            <a:xfrm>
              <a:off x="10606473" y="301752"/>
              <a:ext cx="476777" cy="2932508"/>
            </a:xfrm>
            <a:custGeom>
              <a:avLst/>
              <a:gdLst>
                <a:gd name="f0" fmla="val 10800000"/>
                <a:gd name="f1" fmla="val 5400000"/>
                <a:gd name="f2" fmla="val 180"/>
                <a:gd name="f3" fmla="val w"/>
                <a:gd name="f4" fmla="val h"/>
                <a:gd name="f5" fmla="val 0"/>
                <a:gd name="f6" fmla="val 476777"/>
                <a:gd name="f7" fmla="val 2932505"/>
                <a:gd name="f8" fmla="val 472984"/>
                <a:gd name="f9" fmla="val 2932506"/>
                <a:gd name="f10" fmla="val 475513"/>
                <a:gd name="f11" fmla="val 2929977"/>
                <a:gd name="f12" fmla="val 2927447"/>
                <a:gd name="f13" fmla="val 10117"/>
                <a:gd name="f14" fmla="val 11381"/>
                <a:gd name="f15" fmla="val 7587"/>
                <a:gd name="f16" fmla="val 8853"/>
                <a:gd name="f17" fmla="val 3794"/>
                <a:gd name="f18" fmla="val 1265"/>
                <a:gd name="f19" fmla="val 6323"/>
                <a:gd name="f20" fmla="val 2529"/>
                <a:gd name="f21" fmla="val 467925"/>
                <a:gd name="f22" fmla="val 2923654"/>
                <a:gd name="f23" fmla="val 469190"/>
                <a:gd name="f24" fmla="val 470454"/>
                <a:gd name="f25" fmla="val 2931241"/>
                <a:gd name="f26" fmla="+- 0 0 -90"/>
                <a:gd name="f27" fmla="*/ f3 1 476777"/>
                <a:gd name="f28" fmla="*/ f4 1 2932505"/>
                <a:gd name="f29" fmla="val f5"/>
                <a:gd name="f30" fmla="val f6"/>
                <a:gd name="f31" fmla="val f7"/>
                <a:gd name="f32" fmla="*/ f26 f0 1"/>
                <a:gd name="f33" fmla="+- f31 0 f29"/>
                <a:gd name="f34" fmla="+- f30 0 f29"/>
                <a:gd name="f35" fmla="*/ f32 1 f2"/>
                <a:gd name="f36" fmla="*/ f34 1 476777"/>
                <a:gd name="f37" fmla="*/ f33 1 2932505"/>
                <a:gd name="f38" fmla="*/ 472984 f34 1"/>
                <a:gd name="f39" fmla="*/ 2932506 f33 1"/>
                <a:gd name="f40" fmla="*/ 476777 f34 1"/>
                <a:gd name="f41" fmla="*/ 2927447 f33 1"/>
                <a:gd name="f42" fmla="*/ 10117 f34 1"/>
                <a:gd name="f43" fmla="*/ 11381 f33 1"/>
                <a:gd name="f44" fmla="*/ 7587 f33 1"/>
                <a:gd name="f45" fmla="*/ 8853 f34 1"/>
                <a:gd name="f46" fmla="*/ 3794 f33 1"/>
                <a:gd name="f47" fmla="*/ 3794 f34 1"/>
                <a:gd name="f48" fmla="*/ 0 f33 1"/>
                <a:gd name="f49" fmla="*/ 2529 f34 1"/>
                <a:gd name="f50" fmla="*/ 1265 f34 1"/>
                <a:gd name="f51" fmla="*/ 0 f34 1"/>
                <a:gd name="f52" fmla="*/ 1265 f33 1"/>
                <a:gd name="f53" fmla="*/ 2529 f33 1"/>
                <a:gd name="f54" fmla="*/ 467925 f34 1"/>
                <a:gd name="f55" fmla="*/ 2923654 f33 1"/>
                <a:gd name="f56" fmla="*/ 469190 f34 1"/>
                <a:gd name="f57" fmla="+- f35 0 f1"/>
                <a:gd name="f58" fmla="*/ f38 1 476777"/>
                <a:gd name="f59" fmla="*/ f39 1 2932505"/>
                <a:gd name="f60" fmla="*/ f40 1 476777"/>
                <a:gd name="f61" fmla="*/ f41 1 2932505"/>
                <a:gd name="f62" fmla="*/ f42 1 476777"/>
                <a:gd name="f63" fmla="*/ f43 1 2932505"/>
                <a:gd name="f64" fmla="*/ f44 1 2932505"/>
                <a:gd name="f65" fmla="*/ f45 1 476777"/>
                <a:gd name="f66" fmla="*/ f46 1 2932505"/>
                <a:gd name="f67" fmla="*/ f47 1 476777"/>
                <a:gd name="f68" fmla="*/ f48 1 2932505"/>
                <a:gd name="f69" fmla="*/ f49 1 476777"/>
                <a:gd name="f70" fmla="*/ f50 1 476777"/>
                <a:gd name="f71" fmla="*/ f51 1 476777"/>
                <a:gd name="f72" fmla="*/ f52 1 2932505"/>
                <a:gd name="f73" fmla="*/ f53 1 2932505"/>
                <a:gd name="f74" fmla="*/ f54 1 476777"/>
                <a:gd name="f75" fmla="*/ f55 1 2932505"/>
                <a:gd name="f76" fmla="*/ f56 1 476777"/>
                <a:gd name="f77" fmla="*/ f29 1 f36"/>
                <a:gd name="f78" fmla="*/ f30 1 f36"/>
                <a:gd name="f79" fmla="*/ f29 1 f37"/>
                <a:gd name="f80" fmla="*/ f31 1 f37"/>
                <a:gd name="f81" fmla="*/ f58 1 f36"/>
                <a:gd name="f82" fmla="*/ f59 1 f37"/>
                <a:gd name="f83" fmla="*/ f60 1 f36"/>
                <a:gd name="f84" fmla="*/ f61 1 f37"/>
                <a:gd name="f85" fmla="*/ f62 1 f36"/>
                <a:gd name="f86" fmla="*/ f63 1 f37"/>
                <a:gd name="f87" fmla="*/ f64 1 f37"/>
                <a:gd name="f88" fmla="*/ f65 1 f36"/>
                <a:gd name="f89" fmla="*/ f66 1 f37"/>
                <a:gd name="f90" fmla="*/ f67 1 f36"/>
                <a:gd name="f91" fmla="*/ f68 1 f37"/>
                <a:gd name="f92" fmla="*/ f69 1 f36"/>
                <a:gd name="f93" fmla="*/ f70 1 f36"/>
                <a:gd name="f94" fmla="*/ f71 1 f36"/>
                <a:gd name="f95" fmla="*/ f72 1 f37"/>
                <a:gd name="f96" fmla="*/ f73 1 f37"/>
                <a:gd name="f97" fmla="*/ f74 1 f36"/>
                <a:gd name="f98" fmla="*/ f75 1 f37"/>
                <a:gd name="f99" fmla="*/ f76 1 f36"/>
                <a:gd name="f100" fmla="*/ f77 f27 1"/>
                <a:gd name="f101" fmla="*/ f78 f27 1"/>
                <a:gd name="f102" fmla="*/ f80 f28 1"/>
                <a:gd name="f103" fmla="*/ f79 f28 1"/>
                <a:gd name="f104" fmla="*/ f81 f27 1"/>
                <a:gd name="f105" fmla="*/ f82 f28 1"/>
                <a:gd name="f106" fmla="*/ f83 f27 1"/>
                <a:gd name="f107" fmla="*/ f84 f28 1"/>
                <a:gd name="f108" fmla="*/ f85 f27 1"/>
                <a:gd name="f109" fmla="*/ f86 f28 1"/>
                <a:gd name="f110" fmla="*/ f87 f28 1"/>
                <a:gd name="f111" fmla="*/ f88 f27 1"/>
                <a:gd name="f112" fmla="*/ f89 f28 1"/>
                <a:gd name="f113" fmla="*/ f90 f27 1"/>
                <a:gd name="f114" fmla="*/ f91 f28 1"/>
                <a:gd name="f115" fmla="*/ f92 f27 1"/>
                <a:gd name="f116" fmla="*/ f93 f27 1"/>
                <a:gd name="f117" fmla="*/ f94 f27 1"/>
                <a:gd name="f118" fmla="*/ f95 f28 1"/>
                <a:gd name="f119" fmla="*/ f96 f28 1"/>
                <a:gd name="f120" fmla="*/ f97 f27 1"/>
                <a:gd name="f121" fmla="*/ f98 f28 1"/>
                <a:gd name="f122" fmla="*/ f99 f27 1"/>
              </a:gdLst>
              <a:ahLst/>
              <a:cxnLst>
                <a:cxn ang="3cd4">
                  <a:pos x="hc" y="t"/>
                </a:cxn>
                <a:cxn ang="0">
                  <a:pos x="r" y="vc"/>
                </a:cxn>
                <a:cxn ang="cd4">
                  <a:pos x="hc" y="b"/>
                </a:cxn>
                <a:cxn ang="cd2">
                  <a:pos x="l" y="vc"/>
                </a:cxn>
                <a:cxn ang="f57">
                  <a:pos x="f104" y="f105"/>
                </a:cxn>
                <a:cxn ang="f57">
                  <a:pos x="f106" y="f107"/>
                </a:cxn>
                <a:cxn ang="f57">
                  <a:pos x="f108" y="f109"/>
                </a:cxn>
                <a:cxn ang="f57">
                  <a:pos x="f108" y="f110"/>
                </a:cxn>
                <a:cxn ang="f57">
                  <a:pos x="f111" y="f112"/>
                </a:cxn>
                <a:cxn ang="f57">
                  <a:pos x="f113" y="f114"/>
                </a:cxn>
                <a:cxn ang="f57">
                  <a:pos x="f113" y="f114"/>
                </a:cxn>
                <a:cxn ang="f57">
                  <a:pos x="f115" y="f114"/>
                </a:cxn>
                <a:cxn ang="f57">
                  <a:pos x="f116" y="f114"/>
                </a:cxn>
                <a:cxn ang="f57">
                  <a:pos x="f116" y="f114"/>
                </a:cxn>
                <a:cxn ang="f57">
                  <a:pos x="f117" y="f114"/>
                </a:cxn>
                <a:cxn ang="f57">
                  <a:pos x="f117" y="f114"/>
                </a:cxn>
                <a:cxn ang="f57">
                  <a:pos x="f117" y="f114"/>
                </a:cxn>
                <a:cxn ang="f57">
                  <a:pos x="f117" y="f118"/>
                </a:cxn>
                <a:cxn ang="f57">
                  <a:pos x="f117" y="f118"/>
                </a:cxn>
                <a:cxn ang="f57">
                  <a:pos x="f117" y="f119"/>
                </a:cxn>
                <a:cxn ang="f57">
                  <a:pos x="f117" y="f112"/>
                </a:cxn>
                <a:cxn ang="f57">
                  <a:pos x="f120" y="f121"/>
                </a:cxn>
                <a:cxn ang="f57">
                  <a:pos x="f122" y="f107"/>
                </a:cxn>
                <a:cxn ang="f57">
                  <a:pos x="f104" y="f105"/>
                </a:cxn>
                <a:cxn ang="f57">
                  <a:pos x="f104" y="f105"/>
                </a:cxn>
              </a:cxnLst>
              <a:rect l="f100" t="f103" r="f101" b="f102"/>
              <a:pathLst>
                <a:path w="476777" h="2932505">
                  <a:moveTo>
                    <a:pt x="f8" y="f9"/>
                  </a:moveTo>
                  <a:cubicBezTo>
                    <a:pt x="f10" y="f9"/>
                    <a:pt x="f6" y="f11"/>
                    <a:pt x="f6" y="f12"/>
                  </a:cubicBezTo>
                  <a:lnTo>
                    <a:pt x="f13" y="f14"/>
                  </a:lnTo>
                  <a:lnTo>
                    <a:pt x="f13" y="f15"/>
                  </a:lnTo>
                  <a:lnTo>
                    <a:pt x="f16" y="f17"/>
                  </a:lnTo>
                  <a:cubicBezTo>
                    <a:pt x="f16" y="f18"/>
                    <a:pt x="f19" y="f5"/>
                    <a:pt x="f17" y="f5"/>
                  </a:cubicBezTo>
                  <a:cubicBezTo>
                    <a:pt x="f17" y="f5"/>
                    <a:pt x="f17" y="f5"/>
                    <a:pt x="f17" y="f5"/>
                  </a:cubicBezTo>
                  <a:lnTo>
                    <a:pt x="f20" y="f5"/>
                  </a:lnTo>
                  <a:lnTo>
                    <a:pt x="f18" y="f5"/>
                  </a:lnTo>
                  <a:lnTo>
                    <a:pt x="f18" y="f5"/>
                  </a:lnTo>
                  <a:cubicBezTo>
                    <a:pt x="f18" y="f5"/>
                    <a:pt x="f18" y="f5"/>
                    <a:pt x="f5" y="f5"/>
                  </a:cubicBezTo>
                  <a:lnTo>
                    <a:pt x="f5" y="f5"/>
                  </a:lnTo>
                  <a:lnTo>
                    <a:pt x="f5" y="f5"/>
                  </a:lnTo>
                  <a:cubicBezTo>
                    <a:pt x="f5" y="f5"/>
                    <a:pt x="f5" y="f5"/>
                    <a:pt x="f5" y="f18"/>
                  </a:cubicBezTo>
                  <a:lnTo>
                    <a:pt x="f5" y="f18"/>
                  </a:lnTo>
                  <a:lnTo>
                    <a:pt x="f5" y="f20"/>
                  </a:lnTo>
                  <a:cubicBezTo>
                    <a:pt x="f5" y="f20"/>
                    <a:pt x="f5" y="f20"/>
                    <a:pt x="f5" y="f17"/>
                  </a:cubicBezTo>
                  <a:lnTo>
                    <a:pt x="f21" y="f22"/>
                  </a:lnTo>
                  <a:lnTo>
                    <a:pt x="f23" y="f12"/>
                  </a:lnTo>
                  <a:cubicBezTo>
                    <a:pt x="f23" y="f12"/>
                    <a:pt x="f24" y="f11"/>
                    <a:pt x="f8" y="f9"/>
                  </a:cubicBezTo>
                  <a:cubicBezTo>
                    <a:pt x="f8" y="f25"/>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51">
              <a:extLst>
                <a:ext uri="{FF2B5EF4-FFF2-40B4-BE49-F238E27FC236}">
                  <a16:creationId xmlns:a16="http://schemas.microsoft.com/office/drawing/2014/main" id="{501CF149-8F95-05B6-7A55-DB1D0AF95BA6}"/>
                </a:ext>
              </a:extLst>
            </p:cNvPr>
            <p:cNvSpPr/>
            <p:nvPr/>
          </p:nvSpPr>
          <p:spPr>
            <a:xfrm>
              <a:off x="11537259" y="2142942"/>
              <a:ext cx="141640" cy="968651"/>
            </a:xfrm>
            <a:custGeom>
              <a:avLst/>
              <a:gdLst>
                <a:gd name="f0" fmla="val 10800000"/>
                <a:gd name="f1" fmla="val 5400000"/>
                <a:gd name="f2" fmla="val 180"/>
                <a:gd name="f3" fmla="val w"/>
                <a:gd name="f4" fmla="val h"/>
                <a:gd name="f5" fmla="val 0"/>
                <a:gd name="f6" fmla="val 141642"/>
                <a:gd name="f7" fmla="val 968650"/>
                <a:gd name="f8" fmla="val 136584"/>
                <a:gd name="f9" fmla="val 967385"/>
                <a:gd name="f10" fmla="val 964856"/>
                <a:gd name="f11" fmla="val 8853"/>
                <a:gd name="f12" fmla="val 7587"/>
                <a:gd name="f13" fmla="val 2529"/>
                <a:gd name="f14" fmla="val 7588"/>
                <a:gd name="f15" fmla="val 5058"/>
                <a:gd name="f16" fmla="val 5059"/>
                <a:gd name="f17" fmla="val 3794"/>
                <a:gd name="f18" fmla="val 1265"/>
                <a:gd name="f19" fmla="val 134054"/>
                <a:gd name="f20" fmla="+- 0 0 -90"/>
                <a:gd name="f21" fmla="*/ f3 1 141642"/>
                <a:gd name="f22" fmla="*/ f4 1 968650"/>
                <a:gd name="f23" fmla="val f5"/>
                <a:gd name="f24" fmla="val f6"/>
                <a:gd name="f25" fmla="val f7"/>
                <a:gd name="f26" fmla="*/ f20 f0 1"/>
                <a:gd name="f27" fmla="+- f25 0 f23"/>
                <a:gd name="f28" fmla="+- f24 0 f23"/>
                <a:gd name="f29" fmla="*/ f26 1 f2"/>
                <a:gd name="f30" fmla="*/ f28 1 141642"/>
                <a:gd name="f31" fmla="*/ f27 1 968650"/>
                <a:gd name="f32" fmla="*/ 136584 f28 1"/>
                <a:gd name="f33" fmla="*/ 967385 f27 1"/>
                <a:gd name="f34" fmla="*/ 141642 f28 1"/>
                <a:gd name="f35" fmla="*/ 964856 f27 1"/>
                <a:gd name="f36" fmla="*/ 8853 f28 1"/>
                <a:gd name="f37" fmla="*/ 7587 f27 1"/>
                <a:gd name="f38" fmla="*/ 0 f27 1"/>
                <a:gd name="f39" fmla="*/ 5059 f28 1"/>
                <a:gd name="f40" fmla="*/ 5058 f27 1"/>
                <a:gd name="f41" fmla="*/ 0 f28 1"/>
                <a:gd name="f42" fmla="*/ 1265 f27 1"/>
                <a:gd name="f43" fmla="*/ 134054 f28 1"/>
                <a:gd name="f44" fmla="*/ 968650 f27 1"/>
                <a:gd name="f45" fmla="+- f29 0 f1"/>
                <a:gd name="f46" fmla="*/ f32 1 141642"/>
                <a:gd name="f47" fmla="*/ f33 1 968650"/>
                <a:gd name="f48" fmla="*/ f34 1 141642"/>
                <a:gd name="f49" fmla="*/ f35 1 968650"/>
                <a:gd name="f50" fmla="*/ f36 1 141642"/>
                <a:gd name="f51" fmla="*/ f37 1 968650"/>
                <a:gd name="f52" fmla="*/ f38 1 968650"/>
                <a:gd name="f53" fmla="*/ f39 1 141642"/>
                <a:gd name="f54" fmla="*/ f40 1 968650"/>
                <a:gd name="f55" fmla="*/ f41 1 141642"/>
                <a:gd name="f56" fmla="*/ f42 1 968650"/>
                <a:gd name="f57" fmla="*/ f43 1 141642"/>
                <a:gd name="f58" fmla="*/ f44 1 968650"/>
                <a:gd name="f59" fmla="*/ f23 1 f30"/>
                <a:gd name="f60" fmla="*/ f24 1 f30"/>
                <a:gd name="f61" fmla="*/ f23 1 f31"/>
                <a:gd name="f62" fmla="*/ f25 1 f31"/>
                <a:gd name="f63" fmla="*/ f46 1 f30"/>
                <a:gd name="f64" fmla="*/ f47 1 f31"/>
                <a:gd name="f65" fmla="*/ f48 1 f30"/>
                <a:gd name="f66" fmla="*/ f49 1 f31"/>
                <a:gd name="f67" fmla="*/ f50 1 f30"/>
                <a:gd name="f68" fmla="*/ f51 1 f31"/>
                <a:gd name="f69" fmla="*/ f52 1 f31"/>
                <a:gd name="f70" fmla="*/ f53 1 f30"/>
                <a:gd name="f71" fmla="*/ f54 1 f31"/>
                <a:gd name="f72" fmla="*/ f55 1 f30"/>
                <a:gd name="f73" fmla="*/ f56 1 f31"/>
                <a:gd name="f74" fmla="*/ f57 1 f30"/>
                <a:gd name="f75" fmla="*/ f58 1 f31"/>
                <a:gd name="f76" fmla="*/ f59 f21 1"/>
                <a:gd name="f77" fmla="*/ f60 f21 1"/>
                <a:gd name="f78" fmla="*/ f62 f22 1"/>
                <a:gd name="f79" fmla="*/ f61 f22 1"/>
                <a:gd name="f80" fmla="*/ f63 f21 1"/>
                <a:gd name="f81" fmla="*/ f64 f22 1"/>
                <a:gd name="f82" fmla="*/ f65 f21 1"/>
                <a:gd name="f83" fmla="*/ f66 f22 1"/>
                <a:gd name="f84" fmla="*/ f67 f21 1"/>
                <a:gd name="f85" fmla="*/ f68 f22 1"/>
                <a:gd name="f86" fmla="*/ f69 f22 1"/>
                <a:gd name="f87" fmla="*/ f70 f21 1"/>
                <a:gd name="f88" fmla="*/ f71 f22 1"/>
                <a:gd name="f89" fmla="*/ f72 f21 1"/>
                <a:gd name="f90" fmla="*/ f73 f22 1"/>
                <a:gd name="f91" fmla="*/ f74 f21 1"/>
                <a:gd name="f92" fmla="*/ f75 f22 1"/>
              </a:gdLst>
              <a:ahLst/>
              <a:cxnLst>
                <a:cxn ang="3cd4">
                  <a:pos x="hc" y="t"/>
                </a:cxn>
                <a:cxn ang="0">
                  <a:pos x="r" y="vc"/>
                </a:cxn>
                <a:cxn ang="cd4">
                  <a:pos x="hc" y="b"/>
                </a:cxn>
                <a:cxn ang="cd2">
                  <a:pos x="l" y="vc"/>
                </a:cxn>
                <a:cxn ang="f45">
                  <a:pos x="f80" y="f81"/>
                </a:cxn>
                <a:cxn ang="f45">
                  <a:pos x="f82" y="f83"/>
                </a:cxn>
                <a:cxn ang="f45">
                  <a:pos x="f84" y="f85"/>
                </a:cxn>
                <a:cxn ang="f45">
                  <a:pos x="f84" y="f86"/>
                </a:cxn>
                <a:cxn ang="f45">
                  <a:pos x="f87" y="f88"/>
                </a:cxn>
                <a:cxn ang="f45">
                  <a:pos x="f87" y="f88"/>
                </a:cxn>
                <a:cxn ang="f45">
                  <a:pos x="f89" y="f90"/>
                </a:cxn>
                <a:cxn ang="f45">
                  <a:pos x="f91" y="f92"/>
                </a:cxn>
                <a:cxn ang="f45">
                  <a:pos x="f80" y="f81"/>
                </a:cxn>
              </a:cxnLst>
              <a:rect l="f76" t="f79" r="f77" b="f78"/>
              <a:pathLst>
                <a:path w="141642" h="968650">
                  <a:moveTo>
                    <a:pt x="f8" y="f9"/>
                  </a:moveTo>
                  <a:lnTo>
                    <a:pt x="f6" y="f10"/>
                  </a:lnTo>
                  <a:lnTo>
                    <a:pt x="f11" y="f12"/>
                  </a:lnTo>
                  <a:lnTo>
                    <a:pt x="f11" y="f5"/>
                  </a:lnTo>
                  <a:cubicBezTo>
                    <a:pt x="f11" y="f13"/>
                    <a:pt x="f14" y="f15"/>
                    <a:pt x="f16" y="f15"/>
                  </a:cubicBezTo>
                  <a:cubicBezTo>
                    <a:pt x="f16" y="f15"/>
                    <a:pt x="f16" y="f15"/>
                    <a:pt x="f16" y="f15"/>
                  </a:cubicBezTo>
                  <a:cubicBezTo>
                    <a:pt x="f13" y="f15"/>
                    <a:pt x="f5" y="f17"/>
                    <a:pt x="f5" y="f18"/>
                  </a:cubicBezTo>
                  <a:lnTo>
                    <a:pt x="f19"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52">
              <a:extLst>
                <a:ext uri="{FF2B5EF4-FFF2-40B4-BE49-F238E27FC236}">
                  <a16:creationId xmlns:a16="http://schemas.microsoft.com/office/drawing/2014/main" id="{69D28558-B5E2-5208-55B1-71459049884E}"/>
                </a:ext>
              </a:extLst>
            </p:cNvPr>
            <p:cNvSpPr/>
            <p:nvPr/>
          </p:nvSpPr>
          <p:spPr>
            <a:xfrm>
              <a:off x="10095542" y="3655350"/>
              <a:ext cx="55641" cy="240267"/>
            </a:xfrm>
            <a:custGeom>
              <a:avLst/>
              <a:gdLst>
                <a:gd name="f0" fmla="val 10800000"/>
                <a:gd name="f1" fmla="val 5400000"/>
                <a:gd name="f2" fmla="val 180"/>
                <a:gd name="f3" fmla="val w"/>
                <a:gd name="f4" fmla="val h"/>
                <a:gd name="f5" fmla="val 0"/>
                <a:gd name="f6" fmla="val 55645"/>
                <a:gd name="f7" fmla="val 240265"/>
                <a:gd name="f8" fmla="val 46792"/>
                <a:gd name="f9" fmla="val 239001"/>
                <a:gd name="f10" fmla="val 240266"/>
                <a:gd name="f11" fmla="val 48057"/>
                <a:gd name="f12" fmla="val 49322"/>
                <a:gd name="f13" fmla="val 50586"/>
                <a:gd name="f14" fmla="val 51851"/>
                <a:gd name="f15" fmla="val 54380"/>
                <a:gd name="f16" fmla="val 237736"/>
                <a:gd name="f17" fmla="val 235208"/>
                <a:gd name="f18" fmla="val 232678"/>
                <a:gd name="f19" fmla="val 10117"/>
                <a:gd name="f20" fmla="val 3794"/>
                <a:gd name="f21" fmla="val 8853"/>
                <a:gd name="f22" fmla="val 2529"/>
                <a:gd name="f23" fmla="val 7588"/>
                <a:gd name="f24" fmla="val 5058"/>
                <a:gd name="f25" fmla="val 5059"/>
                <a:gd name="f26" fmla="val 1265"/>
                <a:gd name="f27" fmla="+- 0 0 -90"/>
                <a:gd name="f28" fmla="*/ f3 1 55645"/>
                <a:gd name="f29" fmla="*/ f4 1 240265"/>
                <a:gd name="f30" fmla="val f5"/>
                <a:gd name="f31" fmla="val f6"/>
                <a:gd name="f32" fmla="val f7"/>
                <a:gd name="f33" fmla="*/ f27 f0 1"/>
                <a:gd name="f34" fmla="+- f32 0 f30"/>
                <a:gd name="f35" fmla="+- f31 0 f30"/>
                <a:gd name="f36" fmla="*/ f33 1 f2"/>
                <a:gd name="f37" fmla="*/ f35 1 55645"/>
                <a:gd name="f38" fmla="*/ f34 1 240265"/>
                <a:gd name="f39" fmla="*/ 46792 f35 1"/>
                <a:gd name="f40" fmla="*/ 239001 f34 1"/>
                <a:gd name="f41" fmla="*/ 240266 f34 1"/>
                <a:gd name="f42" fmla="*/ 48057 f35 1"/>
                <a:gd name="f43" fmla="*/ 51851 f35 1"/>
                <a:gd name="f44" fmla="*/ 55645 f35 1"/>
                <a:gd name="f45" fmla="*/ 235208 f34 1"/>
                <a:gd name="f46" fmla="*/ 232678 f34 1"/>
                <a:gd name="f47" fmla="*/ 10117 f35 1"/>
                <a:gd name="f48" fmla="*/ 3794 f34 1"/>
                <a:gd name="f49" fmla="*/ 8853 f35 1"/>
                <a:gd name="f50" fmla="*/ 0 f34 1"/>
                <a:gd name="f51" fmla="*/ 5059 f35 1"/>
                <a:gd name="f52" fmla="*/ 5058 f34 1"/>
                <a:gd name="f53" fmla="*/ 0 f35 1"/>
                <a:gd name="f54" fmla="*/ 1265 f34 1"/>
                <a:gd name="f55" fmla="+- f36 0 f1"/>
                <a:gd name="f56" fmla="*/ f39 1 55645"/>
                <a:gd name="f57" fmla="*/ f40 1 240265"/>
                <a:gd name="f58" fmla="*/ f41 1 240265"/>
                <a:gd name="f59" fmla="*/ f42 1 55645"/>
                <a:gd name="f60" fmla="*/ f43 1 55645"/>
                <a:gd name="f61" fmla="*/ f44 1 55645"/>
                <a:gd name="f62" fmla="*/ f45 1 240265"/>
                <a:gd name="f63" fmla="*/ f46 1 240265"/>
                <a:gd name="f64" fmla="*/ f47 1 55645"/>
                <a:gd name="f65" fmla="*/ f48 1 240265"/>
                <a:gd name="f66" fmla="*/ f49 1 55645"/>
                <a:gd name="f67" fmla="*/ f50 1 240265"/>
                <a:gd name="f68" fmla="*/ f51 1 55645"/>
                <a:gd name="f69" fmla="*/ f52 1 240265"/>
                <a:gd name="f70" fmla="*/ f53 1 55645"/>
                <a:gd name="f71" fmla="*/ f54 1 240265"/>
                <a:gd name="f72" fmla="*/ f30 1 f37"/>
                <a:gd name="f73" fmla="*/ f31 1 f37"/>
                <a:gd name="f74" fmla="*/ f30 1 f38"/>
                <a:gd name="f75" fmla="*/ f32 1 f38"/>
                <a:gd name="f76" fmla="*/ f56 1 f37"/>
                <a:gd name="f77" fmla="*/ f57 1 f38"/>
                <a:gd name="f78" fmla="*/ f58 1 f38"/>
                <a:gd name="f79" fmla="*/ f59 1 f37"/>
                <a:gd name="f80" fmla="*/ f60 1 f37"/>
                <a:gd name="f81" fmla="*/ f61 1 f37"/>
                <a:gd name="f82" fmla="*/ f62 1 f38"/>
                <a:gd name="f83" fmla="*/ f63 1 f38"/>
                <a:gd name="f84" fmla="*/ f64 1 f37"/>
                <a:gd name="f85" fmla="*/ f65 1 f38"/>
                <a:gd name="f86" fmla="*/ f66 1 f37"/>
                <a:gd name="f87" fmla="*/ f67 1 f38"/>
                <a:gd name="f88" fmla="*/ f68 1 f37"/>
                <a:gd name="f89" fmla="*/ f69 1 f38"/>
                <a:gd name="f90" fmla="*/ f70 1 f37"/>
                <a:gd name="f91" fmla="*/ f71 1 f38"/>
                <a:gd name="f92" fmla="*/ f72 f28 1"/>
                <a:gd name="f93" fmla="*/ f73 f28 1"/>
                <a:gd name="f94" fmla="*/ f75 f29 1"/>
                <a:gd name="f95" fmla="*/ f74 f29 1"/>
                <a:gd name="f96" fmla="*/ f76 f28 1"/>
                <a:gd name="f97" fmla="*/ f77 f29 1"/>
                <a:gd name="f98" fmla="*/ f78 f29 1"/>
                <a:gd name="f99" fmla="*/ f79 f28 1"/>
                <a:gd name="f100" fmla="*/ f80 f28 1"/>
                <a:gd name="f101" fmla="*/ f81 f28 1"/>
                <a:gd name="f102" fmla="*/ f82 f29 1"/>
                <a:gd name="f103" fmla="*/ f83 f29 1"/>
                <a:gd name="f104" fmla="*/ f84 f28 1"/>
                <a:gd name="f105" fmla="*/ f85 f29 1"/>
                <a:gd name="f106" fmla="*/ f86 f28 1"/>
                <a:gd name="f107" fmla="*/ f87 f29 1"/>
                <a:gd name="f108" fmla="*/ f88 f28 1"/>
                <a:gd name="f109" fmla="*/ f89 f29 1"/>
                <a:gd name="f110" fmla="*/ f90 f28 1"/>
                <a:gd name="f111" fmla="*/ f91 f29 1"/>
              </a:gdLst>
              <a:ahLst/>
              <a:cxnLst>
                <a:cxn ang="3cd4">
                  <a:pos x="hc" y="t"/>
                </a:cxn>
                <a:cxn ang="0">
                  <a:pos x="r" y="vc"/>
                </a:cxn>
                <a:cxn ang="cd4">
                  <a:pos x="hc" y="b"/>
                </a:cxn>
                <a:cxn ang="cd2">
                  <a:pos x="l" y="vc"/>
                </a:cxn>
                <a:cxn ang="f55">
                  <a:pos x="f96" y="f97"/>
                </a:cxn>
                <a:cxn ang="f55">
                  <a:pos x="f96" y="f97"/>
                </a:cxn>
                <a:cxn ang="f55">
                  <a:pos x="f96" y="f98"/>
                </a:cxn>
                <a:cxn ang="f55">
                  <a:pos x="f96" y="f98"/>
                </a:cxn>
                <a:cxn ang="f55">
                  <a:pos x="f99" y="f98"/>
                </a:cxn>
                <a:cxn ang="f55">
                  <a:pos x="f100" y="f98"/>
                </a:cxn>
                <a:cxn ang="f55">
                  <a:pos x="f101" y="f102"/>
                </a:cxn>
                <a:cxn ang="f55">
                  <a:pos x="f101" y="f102"/>
                </a:cxn>
                <a:cxn ang="f55">
                  <a:pos x="f101" y="f103"/>
                </a:cxn>
                <a:cxn ang="f55">
                  <a:pos x="f104" y="f105"/>
                </a:cxn>
                <a:cxn ang="f55">
                  <a:pos x="f106" y="f107"/>
                </a:cxn>
                <a:cxn ang="f55">
                  <a:pos x="f108" y="f109"/>
                </a:cxn>
                <a:cxn ang="f55">
                  <a:pos x="f110" y="f111"/>
                </a:cxn>
                <a:cxn ang="f55">
                  <a:pos x="f110" y="f111"/>
                </a:cxn>
                <a:cxn ang="f55">
                  <a:pos x="f96" y="f97"/>
                </a:cxn>
                <a:cxn ang="f55">
                  <a:pos x="f96" y="f97"/>
                </a:cxn>
              </a:cxnLst>
              <a:rect l="f92" t="f95" r="f93" b="f94"/>
              <a:pathLst>
                <a:path w="55645" h="240265">
                  <a:moveTo>
                    <a:pt x="f8" y="f9"/>
                  </a:moveTo>
                  <a:lnTo>
                    <a:pt x="f8" y="f9"/>
                  </a:lnTo>
                  <a:lnTo>
                    <a:pt x="f8" y="f10"/>
                  </a:lnTo>
                  <a:lnTo>
                    <a:pt x="f8" y="f10"/>
                  </a:lnTo>
                  <a:lnTo>
                    <a:pt x="f11" y="f10"/>
                  </a:lnTo>
                  <a:cubicBezTo>
                    <a:pt x="f12" y="f10"/>
                    <a:pt x="f13" y="f10"/>
                    <a:pt x="f14" y="f10"/>
                  </a:cubicBezTo>
                  <a:cubicBezTo>
                    <a:pt x="f15" y="f10"/>
                    <a:pt x="f6" y="f16"/>
                    <a:pt x="f6" y="f17"/>
                  </a:cubicBezTo>
                  <a:cubicBezTo>
                    <a:pt x="f6" y="f17"/>
                    <a:pt x="f6" y="f17"/>
                    <a:pt x="f6" y="f17"/>
                  </a:cubicBezTo>
                  <a:lnTo>
                    <a:pt x="f6" y="f18"/>
                  </a:lnTo>
                  <a:lnTo>
                    <a:pt x="f19" y="f20"/>
                  </a:lnTo>
                  <a:lnTo>
                    <a:pt x="f21" y="f5"/>
                  </a:lnTo>
                  <a:cubicBezTo>
                    <a:pt x="f21" y="f22"/>
                    <a:pt x="f23" y="f24"/>
                    <a:pt x="f25" y="f24"/>
                  </a:cubicBezTo>
                  <a:cubicBezTo>
                    <a:pt x="f22" y="f24"/>
                    <a:pt x="f5" y="f20"/>
                    <a:pt x="f5" y="f26"/>
                  </a:cubicBezTo>
                  <a:cubicBezTo>
                    <a:pt x="f5" y="f26"/>
                    <a:pt x="f5" y="f26"/>
                    <a:pt x="f5" y="f26"/>
                  </a:cubicBez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53">
              <a:extLst>
                <a:ext uri="{FF2B5EF4-FFF2-40B4-BE49-F238E27FC236}">
                  <a16:creationId xmlns:a16="http://schemas.microsoft.com/office/drawing/2014/main" id="{1269F34C-352C-A033-B065-BD4A528BA7FD}"/>
                </a:ext>
              </a:extLst>
            </p:cNvPr>
            <p:cNvSpPr/>
            <p:nvPr/>
          </p:nvSpPr>
          <p:spPr>
            <a:xfrm>
              <a:off x="9851462" y="2423672"/>
              <a:ext cx="252932" cy="1236735"/>
            </a:xfrm>
            <a:custGeom>
              <a:avLst/>
              <a:gdLst>
                <a:gd name="f0" fmla="val 10800000"/>
                <a:gd name="f1" fmla="val 5400000"/>
                <a:gd name="f2" fmla="val 180"/>
                <a:gd name="f3" fmla="val w"/>
                <a:gd name="f4" fmla="val h"/>
                <a:gd name="f5" fmla="val 0"/>
                <a:gd name="f6" fmla="val 252932"/>
                <a:gd name="f7" fmla="val 1236735"/>
                <a:gd name="f8" fmla="val 5059"/>
                <a:gd name="f9" fmla="val 1265"/>
                <a:gd name="f10" fmla="val 3794"/>
                <a:gd name="f11" fmla="val 2529"/>
                <a:gd name="f12" fmla="val 6323"/>
                <a:gd name="f13" fmla="val 11381"/>
                <a:gd name="f14" fmla="val 244080"/>
                <a:gd name="f15" fmla="val 1232942"/>
                <a:gd name="f16" fmla="val 1235471"/>
                <a:gd name="f17" fmla="val 246609"/>
                <a:gd name="f18" fmla="val 1236736"/>
                <a:gd name="f19" fmla="val 249138"/>
                <a:gd name="f20" fmla="val 251668"/>
                <a:gd name="f21" fmla="val 1234207"/>
                <a:gd name="f22" fmla="val 1231678"/>
                <a:gd name="f23" fmla="val 1225355"/>
                <a:gd name="f24" fmla="val 8853"/>
                <a:gd name="f25" fmla="val 7588"/>
                <a:gd name="f26" fmla="+- 0 0 -90"/>
                <a:gd name="f27" fmla="*/ f3 1 252932"/>
                <a:gd name="f28" fmla="*/ f4 1 1236735"/>
                <a:gd name="f29" fmla="val f5"/>
                <a:gd name="f30" fmla="val f6"/>
                <a:gd name="f31" fmla="val f7"/>
                <a:gd name="f32" fmla="*/ f26 f0 1"/>
                <a:gd name="f33" fmla="+- f31 0 f29"/>
                <a:gd name="f34" fmla="+- f30 0 f29"/>
                <a:gd name="f35" fmla="*/ f32 1 f2"/>
                <a:gd name="f36" fmla="*/ f34 1 252932"/>
                <a:gd name="f37" fmla="*/ f33 1 1236735"/>
                <a:gd name="f38" fmla="*/ 5059 f34 1"/>
                <a:gd name="f39" fmla="*/ 1265 f33 1"/>
                <a:gd name="f40" fmla="*/ 3794 f34 1"/>
                <a:gd name="f41" fmla="*/ 0 f34 1"/>
                <a:gd name="f42" fmla="*/ 6323 f33 1"/>
                <a:gd name="f43" fmla="*/ 1265 f34 1"/>
                <a:gd name="f44" fmla="*/ 11381 f33 1"/>
                <a:gd name="f45" fmla="*/ 244080 f34 1"/>
                <a:gd name="f46" fmla="*/ 1232942 f33 1"/>
                <a:gd name="f47" fmla="*/ 249138 f34 1"/>
                <a:gd name="f48" fmla="*/ 1236736 f33 1"/>
                <a:gd name="f49" fmla="*/ 252932 f34 1"/>
                <a:gd name="f50" fmla="*/ 1231678 f33 1"/>
                <a:gd name="f51" fmla="*/ 251668 f34 1"/>
                <a:gd name="f52" fmla="*/ 1225355 f33 1"/>
                <a:gd name="f53" fmla="*/ 8853 f34 1"/>
                <a:gd name="f54" fmla="*/ 3794 f33 1"/>
                <a:gd name="f55" fmla="*/ 2529 f33 1"/>
                <a:gd name="f56" fmla="*/ 0 f33 1"/>
                <a:gd name="f57" fmla="*/ 7588 f34 1"/>
                <a:gd name="f58" fmla="*/ 6323 f34 1"/>
                <a:gd name="f59" fmla="+- f35 0 f1"/>
                <a:gd name="f60" fmla="*/ f38 1 252932"/>
                <a:gd name="f61" fmla="*/ f39 1 1236735"/>
                <a:gd name="f62" fmla="*/ f40 1 252932"/>
                <a:gd name="f63" fmla="*/ f41 1 252932"/>
                <a:gd name="f64" fmla="*/ f42 1 1236735"/>
                <a:gd name="f65" fmla="*/ f43 1 252932"/>
                <a:gd name="f66" fmla="*/ f44 1 1236735"/>
                <a:gd name="f67" fmla="*/ f45 1 252932"/>
                <a:gd name="f68" fmla="*/ f46 1 1236735"/>
                <a:gd name="f69" fmla="*/ f47 1 252932"/>
                <a:gd name="f70" fmla="*/ f48 1 1236735"/>
                <a:gd name="f71" fmla="*/ f49 1 252932"/>
                <a:gd name="f72" fmla="*/ f50 1 1236735"/>
                <a:gd name="f73" fmla="*/ f51 1 252932"/>
                <a:gd name="f74" fmla="*/ f52 1 1236735"/>
                <a:gd name="f75" fmla="*/ f53 1 252932"/>
                <a:gd name="f76" fmla="*/ f54 1 1236735"/>
                <a:gd name="f77" fmla="*/ f55 1 1236735"/>
                <a:gd name="f78" fmla="*/ f56 1 1236735"/>
                <a:gd name="f79" fmla="*/ f57 1 252932"/>
                <a:gd name="f80" fmla="*/ f58 1 252932"/>
                <a:gd name="f81" fmla="*/ f29 1 f36"/>
                <a:gd name="f82" fmla="*/ f30 1 f36"/>
                <a:gd name="f83" fmla="*/ f29 1 f37"/>
                <a:gd name="f84" fmla="*/ f31 1 f37"/>
                <a:gd name="f85" fmla="*/ f60 1 f36"/>
                <a:gd name="f86" fmla="*/ f61 1 f37"/>
                <a:gd name="f87" fmla="*/ f62 1 f36"/>
                <a:gd name="f88" fmla="*/ f63 1 f36"/>
                <a:gd name="f89" fmla="*/ f64 1 f37"/>
                <a:gd name="f90" fmla="*/ f65 1 f36"/>
                <a:gd name="f91" fmla="*/ f66 1 f37"/>
                <a:gd name="f92" fmla="*/ f67 1 f36"/>
                <a:gd name="f93" fmla="*/ f68 1 f37"/>
                <a:gd name="f94" fmla="*/ f69 1 f36"/>
                <a:gd name="f95" fmla="*/ f70 1 f37"/>
                <a:gd name="f96" fmla="*/ f71 1 f36"/>
                <a:gd name="f97" fmla="*/ f72 1 f37"/>
                <a:gd name="f98" fmla="*/ f73 1 f36"/>
                <a:gd name="f99" fmla="*/ f74 1 f37"/>
                <a:gd name="f100" fmla="*/ f75 1 f36"/>
                <a:gd name="f101" fmla="*/ f76 1 f37"/>
                <a:gd name="f102" fmla="*/ f77 1 f37"/>
                <a:gd name="f103" fmla="*/ f78 1 f37"/>
                <a:gd name="f104" fmla="*/ f79 1 f36"/>
                <a:gd name="f105" fmla="*/ f80 1 f36"/>
                <a:gd name="f106" fmla="*/ f81 f27 1"/>
                <a:gd name="f107" fmla="*/ f82 f27 1"/>
                <a:gd name="f108" fmla="*/ f84 f28 1"/>
                <a:gd name="f109" fmla="*/ f83 f28 1"/>
                <a:gd name="f110" fmla="*/ f85 f27 1"/>
                <a:gd name="f111" fmla="*/ f86 f28 1"/>
                <a:gd name="f112" fmla="*/ f87 f27 1"/>
                <a:gd name="f113" fmla="*/ f88 f27 1"/>
                <a:gd name="f114" fmla="*/ f89 f28 1"/>
                <a:gd name="f115" fmla="*/ f90 f27 1"/>
                <a:gd name="f116" fmla="*/ f91 f28 1"/>
                <a:gd name="f117" fmla="*/ f92 f27 1"/>
                <a:gd name="f118" fmla="*/ f93 f28 1"/>
                <a:gd name="f119" fmla="*/ f94 f27 1"/>
                <a:gd name="f120" fmla="*/ f95 f28 1"/>
                <a:gd name="f121" fmla="*/ f96 f27 1"/>
                <a:gd name="f122" fmla="*/ f97 f28 1"/>
                <a:gd name="f123" fmla="*/ f98 f27 1"/>
                <a:gd name="f124" fmla="*/ f99 f28 1"/>
                <a:gd name="f125" fmla="*/ f100 f27 1"/>
                <a:gd name="f126" fmla="*/ f101 f28 1"/>
                <a:gd name="f127" fmla="*/ f102 f28 1"/>
                <a:gd name="f128" fmla="*/ f103 f28 1"/>
                <a:gd name="f129" fmla="*/ f104 f27 1"/>
                <a:gd name="f130" fmla="*/ f105 f27 1"/>
              </a:gdLst>
              <a:ahLst/>
              <a:cxnLst>
                <a:cxn ang="3cd4">
                  <a:pos x="hc" y="t"/>
                </a:cxn>
                <a:cxn ang="0">
                  <a:pos x="r" y="vc"/>
                </a:cxn>
                <a:cxn ang="cd4">
                  <a:pos x="hc" y="b"/>
                </a:cxn>
                <a:cxn ang="cd2">
                  <a:pos x="l" y="vc"/>
                </a:cxn>
                <a:cxn ang="f59">
                  <a:pos x="f110" y="f111"/>
                </a:cxn>
                <a:cxn ang="f59">
                  <a:pos x="f112" y="f111"/>
                </a:cxn>
                <a:cxn ang="f59">
                  <a:pos x="f113" y="f114"/>
                </a:cxn>
                <a:cxn ang="f59">
                  <a:pos x="f115" y="f116"/>
                </a:cxn>
                <a:cxn ang="f59">
                  <a:pos x="f117" y="f118"/>
                </a:cxn>
                <a:cxn ang="f59">
                  <a:pos x="f119" y="f120"/>
                </a:cxn>
                <a:cxn ang="f59">
                  <a:pos x="f119" y="f120"/>
                </a:cxn>
                <a:cxn ang="f59">
                  <a:pos x="f121" y="f122"/>
                </a:cxn>
                <a:cxn ang="f59">
                  <a:pos x="f123" y="f124"/>
                </a:cxn>
                <a:cxn ang="f59">
                  <a:pos x="f125" y="f126"/>
                </a:cxn>
                <a:cxn ang="f59">
                  <a:pos x="f125" y="f126"/>
                </a:cxn>
                <a:cxn ang="f59">
                  <a:pos x="f125" y="f127"/>
                </a:cxn>
                <a:cxn ang="f59">
                  <a:pos x="f125" y="f127"/>
                </a:cxn>
                <a:cxn ang="f59">
                  <a:pos x="f125" y="f111"/>
                </a:cxn>
                <a:cxn ang="f59">
                  <a:pos x="f125" y="f128"/>
                </a:cxn>
                <a:cxn ang="f59">
                  <a:pos x="f125" y="f128"/>
                </a:cxn>
                <a:cxn ang="f59">
                  <a:pos x="f129" y="f128"/>
                </a:cxn>
                <a:cxn ang="f59">
                  <a:pos x="f130" y="f128"/>
                </a:cxn>
                <a:cxn ang="f59">
                  <a:pos x="f110" y="f111"/>
                </a:cxn>
              </a:cxnLst>
              <a:rect l="f106" t="f109" r="f107" b="f108"/>
              <a:pathLst>
                <a:path w="252932" h="1236735">
                  <a:moveTo>
                    <a:pt x="f8" y="f9"/>
                  </a:moveTo>
                  <a:lnTo>
                    <a:pt x="f10" y="f9"/>
                  </a:lnTo>
                  <a:cubicBezTo>
                    <a:pt x="f9" y="f11"/>
                    <a:pt x="f5" y="f10"/>
                    <a:pt x="f5" y="f12"/>
                  </a:cubicBezTo>
                  <a:lnTo>
                    <a:pt x="f9" y="f13"/>
                  </a:lnTo>
                  <a:lnTo>
                    <a:pt x="f14" y="f15"/>
                  </a:lnTo>
                  <a:cubicBezTo>
                    <a:pt x="f14" y="f16"/>
                    <a:pt x="f17" y="f18"/>
                    <a:pt x="f19" y="f18"/>
                  </a:cubicBezTo>
                  <a:cubicBezTo>
                    <a:pt x="f19" y="f18"/>
                    <a:pt x="f19" y="f18"/>
                    <a:pt x="f19" y="f18"/>
                  </a:cubicBezTo>
                  <a:cubicBezTo>
                    <a:pt x="f20" y="f18"/>
                    <a:pt x="f6" y="f21"/>
                    <a:pt x="f6" y="f22"/>
                  </a:cubicBezTo>
                  <a:lnTo>
                    <a:pt x="f20" y="f23"/>
                  </a:lnTo>
                  <a:lnTo>
                    <a:pt x="f24" y="f10"/>
                  </a:lnTo>
                  <a:lnTo>
                    <a:pt x="f24" y="f10"/>
                  </a:lnTo>
                  <a:cubicBezTo>
                    <a:pt x="f24" y="f10"/>
                    <a:pt x="f24" y="f10"/>
                    <a:pt x="f24" y="f11"/>
                  </a:cubicBezTo>
                  <a:lnTo>
                    <a:pt x="f24" y="f11"/>
                  </a:lnTo>
                  <a:lnTo>
                    <a:pt x="f24" y="f9"/>
                  </a:lnTo>
                  <a:lnTo>
                    <a:pt x="f24" y="f5"/>
                  </a:lnTo>
                  <a:lnTo>
                    <a:pt x="f24" y="f5"/>
                  </a:lnTo>
                  <a:lnTo>
                    <a:pt x="f25" y="f5"/>
                  </a:lnTo>
                  <a:lnTo>
                    <a:pt x="f12"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254">
              <a:extLst>
                <a:ext uri="{FF2B5EF4-FFF2-40B4-BE49-F238E27FC236}">
                  <a16:creationId xmlns:a16="http://schemas.microsoft.com/office/drawing/2014/main" id="{CEAB0CFD-8D28-261E-39D8-C1AA7421CDC5}"/>
                </a:ext>
              </a:extLst>
            </p:cNvPr>
            <p:cNvSpPr/>
            <p:nvPr/>
          </p:nvSpPr>
          <p:spPr>
            <a:xfrm>
              <a:off x="11563822" y="3110322"/>
              <a:ext cx="113815" cy="55321"/>
            </a:xfrm>
            <a:custGeom>
              <a:avLst/>
              <a:gdLst>
                <a:gd name="f0" fmla="val 10800000"/>
                <a:gd name="f1" fmla="val 5400000"/>
                <a:gd name="f2" fmla="val 180"/>
                <a:gd name="f3" fmla="val w"/>
                <a:gd name="f4" fmla="val h"/>
                <a:gd name="f5" fmla="val 0"/>
                <a:gd name="f6" fmla="val 113819"/>
                <a:gd name="f7" fmla="val 55324"/>
                <a:gd name="f8" fmla="val 107496"/>
                <a:gd name="f9" fmla="val 6323"/>
                <a:gd name="f10" fmla="val 106232"/>
                <a:gd name="f11" fmla="val 3794"/>
                <a:gd name="f12" fmla="val 1265"/>
                <a:gd name="f13" fmla="val 110026"/>
                <a:gd name="f14" fmla="val 48053"/>
                <a:gd name="f15" fmla="val 49318"/>
                <a:gd name="f16" fmla="val 50582"/>
                <a:gd name="f17" fmla="val 51847"/>
                <a:gd name="f18" fmla="val 53111"/>
                <a:gd name="f19" fmla="val 54376"/>
                <a:gd name="f20" fmla="val 2529"/>
                <a:gd name="f21" fmla="val 55640"/>
                <a:gd name="f22" fmla="val 5059"/>
                <a:gd name="f23" fmla="val 16441"/>
                <a:gd name="f24" fmla="val 113820"/>
                <a:gd name="f25" fmla="val 7587"/>
                <a:gd name="f26" fmla="val 111290"/>
                <a:gd name="f27" fmla="val 108761"/>
                <a:gd name="f28" fmla="+- 0 0 -90"/>
                <a:gd name="f29" fmla="*/ f3 1 113819"/>
                <a:gd name="f30" fmla="*/ f4 1 55324"/>
                <a:gd name="f31" fmla="val f5"/>
                <a:gd name="f32" fmla="val f6"/>
                <a:gd name="f33" fmla="val f7"/>
                <a:gd name="f34" fmla="*/ f28 f0 1"/>
                <a:gd name="f35" fmla="+- f33 0 f31"/>
                <a:gd name="f36" fmla="+- f32 0 f31"/>
                <a:gd name="f37" fmla="*/ f34 1 f2"/>
                <a:gd name="f38" fmla="*/ f36 1 113819"/>
                <a:gd name="f39" fmla="*/ f35 1 55324"/>
                <a:gd name="f40" fmla="*/ 107496 f36 1"/>
                <a:gd name="f41" fmla="*/ 6323 f35 1"/>
                <a:gd name="f42" fmla="*/ 110026 f36 1"/>
                <a:gd name="f43" fmla="*/ 0 f35 1"/>
                <a:gd name="f44" fmla="*/ 106232 f36 1"/>
                <a:gd name="f45" fmla="*/ 1265 f35 1"/>
                <a:gd name="f46" fmla="*/ 1265 f36 1"/>
                <a:gd name="f47" fmla="*/ 48053 f35 1"/>
                <a:gd name="f48" fmla="*/ 0 f36 1"/>
                <a:gd name="f49" fmla="*/ 49318 f35 1"/>
                <a:gd name="f50" fmla="*/ 50582 f35 1"/>
                <a:gd name="f51" fmla="*/ 51847 f35 1"/>
                <a:gd name="f52" fmla="*/ 53111 f35 1"/>
                <a:gd name="f53" fmla="*/ 54376 f35 1"/>
                <a:gd name="f54" fmla="*/ 2529 f36 1"/>
                <a:gd name="f55" fmla="*/ 6323 f36 1"/>
                <a:gd name="f56" fmla="*/ 16441 f36 1"/>
                <a:gd name="f57" fmla="*/ 113820 f36 1"/>
                <a:gd name="f58" fmla="*/ 7587 f35 1"/>
                <a:gd name="f59" fmla="+- f37 0 f1"/>
                <a:gd name="f60" fmla="*/ f40 1 113819"/>
                <a:gd name="f61" fmla="*/ f41 1 55324"/>
                <a:gd name="f62" fmla="*/ f42 1 113819"/>
                <a:gd name="f63" fmla="*/ f43 1 55324"/>
                <a:gd name="f64" fmla="*/ f44 1 113819"/>
                <a:gd name="f65" fmla="*/ f45 1 55324"/>
                <a:gd name="f66" fmla="*/ f46 1 113819"/>
                <a:gd name="f67" fmla="*/ f47 1 55324"/>
                <a:gd name="f68" fmla="*/ f48 1 113819"/>
                <a:gd name="f69" fmla="*/ f49 1 55324"/>
                <a:gd name="f70" fmla="*/ f50 1 55324"/>
                <a:gd name="f71" fmla="*/ f51 1 55324"/>
                <a:gd name="f72" fmla="*/ f52 1 55324"/>
                <a:gd name="f73" fmla="*/ f53 1 55324"/>
                <a:gd name="f74" fmla="*/ f54 1 113819"/>
                <a:gd name="f75" fmla="*/ f55 1 113819"/>
                <a:gd name="f76" fmla="*/ f56 1 113819"/>
                <a:gd name="f77" fmla="*/ f57 1 113819"/>
                <a:gd name="f78" fmla="*/ f58 1 55324"/>
                <a:gd name="f79" fmla="*/ f31 1 f38"/>
                <a:gd name="f80" fmla="*/ f32 1 f38"/>
                <a:gd name="f81" fmla="*/ f31 1 f39"/>
                <a:gd name="f82" fmla="*/ f33 1 f39"/>
                <a:gd name="f83" fmla="*/ f60 1 f38"/>
                <a:gd name="f84" fmla="*/ f61 1 f39"/>
                <a:gd name="f85" fmla="*/ f62 1 f38"/>
                <a:gd name="f86" fmla="*/ f63 1 f39"/>
                <a:gd name="f87" fmla="*/ f64 1 f38"/>
                <a:gd name="f88" fmla="*/ f65 1 f39"/>
                <a:gd name="f89" fmla="*/ f66 1 f38"/>
                <a:gd name="f90" fmla="*/ f67 1 f39"/>
                <a:gd name="f91" fmla="*/ f68 1 f38"/>
                <a:gd name="f92" fmla="*/ f69 1 f39"/>
                <a:gd name="f93" fmla="*/ f70 1 f39"/>
                <a:gd name="f94" fmla="*/ f71 1 f39"/>
                <a:gd name="f95" fmla="*/ f72 1 f39"/>
                <a:gd name="f96" fmla="*/ f73 1 f39"/>
                <a:gd name="f97" fmla="*/ f74 1 f38"/>
                <a:gd name="f98" fmla="*/ f75 1 f38"/>
                <a:gd name="f99" fmla="*/ f76 1 f38"/>
                <a:gd name="f100" fmla="*/ f77 1 f38"/>
                <a:gd name="f101" fmla="*/ f78 1 f39"/>
                <a:gd name="f102" fmla="*/ f79 f29 1"/>
                <a:gd name="f103" fmla="*/ f80 f29 1"/>
                <a:gd name="f104" fmla="*/ f82 f30 1"/>
                <a:gd name="f105" fmla="*/ f81 f30 1"/>
                <a:gd name="f106" fmla="*/ f83 f29 1"/>
                <a:gd name="f107" fmla="*/ f84 f30 1"/>
                <a:gd name="f108" fmla="*/ f85 f29 1"/>
                <a:gd name="f109" fmla="*/ f86 f30 1"/>
                <a:gd name="f110" fmla="*/ f87 f29 1"/>
                <a:gd name="f111" fmla="*/ f88 f30 1"/>
                <a:gd name="f112" fmla="*/ f89 f29 1"/>
                <a:gd name="f113" fmla="*/ f90 f30 1"/>
                <a:gd name="f114" fmla="*/ f91 f29 1"/>
                <a:gd name="f115" fmla="*/ f92 f30 1"/>
                <a:gd name="f116" fmla="*/ f93 f30 1"/>
                <a:gd name="f117" fmla="*/ f94 f30 1"/>
                <a:gd name="f118" fmla="*/ f95 f30 1"/>
                <a:gd name="f119" fmla="*/ f96 f30 1"/>
                <a:gd name="f120" fmla="*/ f97 f29 1"/>
                <a:gd name="f121" fmla="*/ f98 f29 1"/>
                <a:gd name="f122" fmla="*/ f99 f29 1"/>
                <a:gd name="f123" fmla="*/ f100 f29 1"/>
                <a:gd name="f124" fmla="*/ f101 f30 1"/>
              </a:gdLst>
              <a:ahLst/>
              <a:cxnLst>
                <a:cxn ang="3cd4">
                  <a:pos x="hc" y="t"/>
                </a:cxn>
                <a:cxn ang="0">
                  <a:pos x="r" y="vc"/>
                </a:cxn>
                <a:cxn ang="cd4">
                  <a:pos x="hc" y="b"/>
                </a:cxn>
                <a:cxn ang="cd2">
                  <a:pos x="l" y="vc"/>
                </a:cxn>
                <a:cxn ang="f59">
                  <a:pos x="f106" y="f107"/>
                </a:cxn>
                <a:cxn ang="f59">
                  <a:pos x="f108" y="f109"/>
                </a:cxn>
                <a:cxn ang="f59">
                  <a:pos x="f110" y="f111"/>
                </a:cxn>
                <a:cxn ang="f59">
                  <a:pos x="f112" y="f113"/>
                </a:cxn>
                <a:cxn ang="f59">
                  <a:pos x="f112" y="f113"/>
                </a:cxn>
                <a:cxn ang="f59">
                  <a:pos x="f112" y="f113"/>
                </a:cxn>
                <a:cxn ang="f59">
                  <a:pos x="f114" y="f115"/>
                </a:cxn>
                <a:cxn ang="f59">
                  <a:pos x="f114" y="f115"/>
                </a:cxn>
                <a:cxn ang="f59">
                  <a:pos x="f114" y="f115"/>
                </a:cxn>
                <a:cxn ang="f59">
                  <a:pos x="f114" y="f116"/>
                </a:cxn>
                <a:cxn ang="f59">
                  <a:pos x="f114" y="f116"/>
                </a:cxn>
                <a:cxn ang="f59">
                  <a:pos x="f114" y="f117"/>
                </a:cxn>
                <a:cxn ang="f59">
                  <a:pos x="f114" y="f117"/>
                </a:cxn>
                <a:cxn ang="f59">
                  <a:pos x="f114" y="f117"/>
                </a:cxn>
                <a:cxn ang="f59">
                  <a:pos x="f114" y="f117"/>
                </a:cxn>
                <a:cxn ang="f59">
                  <a:pos x="f114" y="f117"/>
                </a:cxn>
                <a:cxn ang="f59">
                  <a:pos x="f114" y="f118"/>
                </a:cxn>
                <a:cxn ang="f59">
                  <a:pos x="f114" y="f118"/>
                </a:cxn>
                <a:cxn ang="f59">
                  <a:pos x="f114" y="f118"/>
                </a:cxn>
                <a:cxn ang="f59">
                  <a:pos x="f112" y="f119"/>
                </a:cxn>
                <a:cxn ang="f59">
                  <a:pos x="f120" y="f119"/>
                </a:cxn>
                <a:cxn ang="f59">
                  <a:pos x="f121" y="f119"/>
                </a:cxn>
                <a:cxn ang="f59">
                  <a:pos x="f122" y="f116"/>
                </a:cxn>
                <a:cxn ang="f59">
                  <a:pos x="f123" y="f124"/>
                </a:cxn>
                <a:cxn ang="f59">
                  <a:pos x="f106" y="f107"/>
                </a:cxn>
                <a:cxn ang="f59">
                  <a:pos x="f106" y="f107"/>
                </a:cxn>
              </a:cxnLst>
              <a:rect l="f102" t="f105" r="f103" b="f104"/>
              <a:pathLst>
                <a:path w="113819" h="55324">
                  <a:moveTo>
                    <a:pt x="f8" y="f9"/>
                  </a:moveTo>
                  <a:cubicBezTo>
                    <a:pt x="f10" y="f11"/>
                    <a:pt x="f8" y="f12"/>
                    <a:pt x="f13" y="f5"/>
                  </a:cubicBezTo>
                  <a:lnTo>
                    <a:pt x="f10" y="f12"/>
                  </a:lnTo>
                  <a:lnTo>
                    <a:pt x="f12" y="f14"/>
                  </a:lnTo>
                  <a:lnTo>
                    <a:pt x="f12" y="f14"/>
                  </a:lnTo>
                  <a:lnTo>
                    <a:pt x="f12" y="f14"/>
                  </a:lnTo>
                  <a:lnTo>
                    <a:pt x="f5" y="f15"/>
                  </a:lnTo>
                  <a:lnTo>
                    <a:pt x="f5" y="f15"/>
                  </a:lnTo>
                  <a:lnTo>
                    <a:pt x="f5" y="f15"/>
                  </a:lnTo>
                  <a:lnTo>
                    <a:pt x="f5" y="f16"/>
                  </a:lnTo>
                  <a:lnTo>
                    <a:pt x="f5" y="f16"/>
                  </a:lnTo>
                  <a:cubicBezTo>
                    <a:pt x="f5" y="f16"/>
                    <a:pt x="f5" y="f16"/>
                    <a:pt x="f5" y="f17"/>
                  </a:cubicBezTo>
                  <a:lnTo>
                    <a:pt x="f5" y="f17"/>
                  </a:lnTo>
                  <a:lnTo>
                    <a:pt x="f5" y="f17"/>
                  </a:lnTo>
                  <a:lnTo>
                    <a:pt x="f5" y="f17"/>
                  </a:lnTo>
                  <a:lnTo>
                    <a:pt x="f5" y="f17"/>
                  </a:lnTo>
                  <a:cubicBezTo>
                    <a:pt x="f5" y="f17"/>
                    <a:pt x="f5" y="f18"/>
                    <a:pt x="f5" y="f18"/>
                  </a:cubicBezTo>
                  <a:lnTo>
                    <a:pt x="f5" y="f18"/>
                  </a:lnTo>
                  <a:lnTo>
                    <a:pt x="f5" y="f18"/>
                  </a:lnTo>
                  <a:cubicBezTo>
                    <a:pt x="f5" y="f18"/>
                    <a:pt x="f5" y="f19"/>
                    <a:pt x="f12" y="f19"/>
                  </a:cubicBezTo>
                  <a:lnTo>
                    <a:pt x="f20" y="f19"/>
                  </a:lnTo>
                  <a:cubicBezTo>
                    <a:pt x="f11" y="f21"/>
                    <a:pt x="f22" y="f21"/>
                    <a:pt x="f9" y="f19"/>
                  </a:cubicBezTo>
                  <a:lnTo>
                    <a:pt x="f23" y="f16"/>
                  </a:lnTo>
                  <a:lnTo>
                    <a:pt x="f24" y="f25"/>
                  </a:lnTo>
                  <a:cubicBezTo>
                    <a:pt x="f24" y="f9"/>
                    <a:pt x="f26" y="f25"/>
                    <a:pt x="f8" y="f9"/>
                  </a:cubicBezTo>
                  <a:cubicBezTo>
                    <a:pt x="f27" y="f9"/>
                    <a:pt x="f2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255">
              <a:extLst>
                <a:ext uri="{FF2B5EF4-FFF2-40B4-BE49-F238E27FC236}">
                  <a16:creationId xmlns:a16="http://schemas.microsoft.com/office/drawing/2014/main" id="{604CE49A-8D61-51C3-5832-933D5EBA0B83}"/>
                </a:ext>
              </a:extLst>
            </p:cNvPr>
            <p:cNvSpPr/>
            <p:nvPr/>
          </p:nvSpPr>
          <p:spPr>
            <a:xfrm>
              <a:off x="11610612" y="3317717"/>
              <a:ext cx="346521" cy="165652"/>
            </a:xfrm>
            <a:custGeom>
              <a:avLst/>
              <a:gdLst>
                <a:gd name="f0" fmla="val 10800000"/>
                <a:gd name="f1" fmla="val 5400000"/>
                <a:gd name="f2" fmla="val 180"/>
                <a:gd name="f3" fmla="val w"/>
                <a:gd name="f4" fmla="val h"/>
                <a:gd name="f5" fmla="val 0"/>
                <a:gd name="f6" fmla="val 346517"/>
                <a:gd name="f7" fmla="val 165656"/>
                <a:gd name="f8" fmla="val 5058"/>
                <a:gd name="f9" fmla="val 2529"/>
                <a:gd name="f10" fmla="val 345253"/>
                <a:gd name="f11" fmla="val 343988"/>
                <a:gd name="f12" fmla="val 1265"/>
                <a:gd name="f13" fmla="val 342723"/>
                <a:gd name="f14" fmla="val 341459"/>
                <a:gd name="f15" fmla="val 331341"/>
                <a:gd name="f16" fmla="val 5059"/>
                <a:gd name="f17" fmla="val 154276"/>
                <a:gd name="f18" fmla="val 156805"/>
                <a:gd name="f19" fmla="val 155541"/>
                <a:gd name="f20" fmla="val 6323"/>
                <a:gd name="f21" fmla="val 159334"/>
                <a:gd name="f22" fmla="val 7588"/>
                <a:gd name="f23" fmla="val 161863"/>
                <a:gd name="f24" fmla="val 164392"/>
                <a:gd name="f25" fmla="val 3794"/>
                <a:gd name="f26" fmla="val 165657"/>
                <a:gd name="f27" fmla="val 8852"/>
                <a:gd name="f28" fmla="val 7587"/>
                <a:gd name="f29" fmla="+- 0 0 -90"/>
                <a:gd name="f30" fmla="*/ f3 1 346517"/>
                <a:gd name="f31" fmla="*/ f4 1 165656"/>
                <a:gd name="f32" fmla="val f5"/>
                <a:gd name="f33" fmla="val f6"/>
                <a:gd name="f34" fmla="val f7"/>
                <a:gd name="f35" fmla="*/ f29 f0 1"/>
                <a:gd name="f36" fmla="+- f34 0 f32"/>
                <a:gd name="f37" fmla="+- f33 0 f32"/>
                <a:gd name="f38" fmla="*/ f35 1 f2"/>
                <a:gd name="f39" fmla="*/ f37 1 346517"/>
                <a:gd name="f40" fmla="*/ f36 1 165656"/>
                <a:gd name="f41" fmla="*/ 346517 f37 1"/>
                <a:gd name="f42" fmla="*/ 5058 f36 1"/>
                <a:gd name="f43" fmla="*/ 2529 f36 1"/>
                <a:gd name="f44" fmla="*/ 345253 f37 1"/>
                <a:gd name="f45" fmla="*/ 341459 f37 1"/>
                <a:gd name="f46" fmla="*/ 0 f36 1"/>
                <a:gd name="f47" fmla="*/ 331341 f37 1"/>
                <a:gd name="f48" fmla="*/ 5059 f37 1"/>
                <a:gd name="f49" fmla="*/ 154276 f36 1"/>
                <a:gd name="f50" fmla="*/ 0 f37 1"/>
                <a:gd name="f51" fmla="*/ 156805 f36 1"/>
                <a:gd name="f52" fmla="*/ 6323 f37 1"/>
                <a:gd name="f53" fmla="*/ 159334 f36 1"/>
                <a:gd name="f54" fmla="*/ 3794 f37 1"/>
                <a:gd name="f55" fmla="*/ 165657 f36 1"/>
                <a:gd name="f56" fmla="*/ 343988 f37 1"/>
                <a:gd name="f57" fmla="*/ 8852 f36 1"/>
                <a:gd name="f58" fmla="*/ 7587 f36 1"/>
                <a:gd name="f59" fmla="*/ 6323 f36 1"/>
                <a:gd name="f60" fmla="+- f38 0 f1"/>
                <a:gd name="f61" fmla="*/ f41 1 346517"/>
                <a:gd name="f62" fmla="*/ f42 1 165656"/>
                <a:gd name="f63" fmla="*/ f43 1 165656"/>
                <a:gd name="f64" fmla="*/ f44 1 346517"/>
                <a:gd name="f65" fmla="*/ f45 1 346517"/>
                <a:gd name="f66" fmla="*/ f46 1 165656"/>
                <a:gd name="f67" fmla="*/ f47 1 346517"/>
                <a:gd name="f68" fmla="*/ f48 1 346517"/>
                <a:gd name="f69" fmla="*/ f49 1 165656"/>
                <a:gd name="f70" fmla="*/ f50 1 346517"/>
                <a:gd name="f71" fmla="*/ f51 1 165656"/>
                <a:gd name="f72" fmla="*/ f52 1 346517"/>
                <a:gd name="f73" fmla="*/ f53 1 165656"/>
                <a:gd name="f74" fmla="*/ f54 1 346517"/>
                <a:gd name="f75" fmla="*/ f55 1 165656"/>
                <a:gd name="f76" fmla="*/ f56 1 346517"/>
                <a:gd name="f77" fmla="*/ f57 1 165656"/>
                <a:gd name="f78" fmla="*/ f58 1 165656"/>
                <a:gd name="f79" fmla="*/ f59 1 165656"/>
                <a:gd name="f80" fmla="*/ f32 1 f39"/>
                <a:gd name="f81" fmla="*/ f33 1 f39"/>
                <a:gd name="f82" fmla="*/ f32 1 f40"/>
                <a:gd name="f83" fmla="*/ f34 1 f40"/>
                <a:gd name="f84" fmla="*/ f61 1 f39"/>
                <a:gd name="f85" fmla="*/ f62 1 f40"/>
                <a:gd name="f86" fmla="*/ f63 1 f40"/>
                <a:gd name="f87" fmla="*/ f64 1 f39"/>
                <a:gd name="f88" fmla="*/ f65 1 f39"/>
                <a:gd name="f89" fmla="*/ f66 1 f40"/>
                <a:gd name="f90" fmla="*/ f67 1 f39"/>
                <a:gd name="f91" fmla="*/ f68 1 f39"/>
                <a:gd name="f92" fmla="*/ f69 1 f40"/>
                <a:gd name="f93" fmla="*/ f70 1 f39"/>
                <a:gd name="f94" fmla="*/ f71 1 f40"/>
                <a:gd name="f95" fmla="*/ f72 1 f39"/>
                <a:gd name="f96" fmla="*/ f73 1 f40"/>
                <a:gd name="f97" fmla="*/ f74 1 f39"/>
                <a:gd name="f98" fmla="*/ f75 1 f40"/>
                <a:gd name="f99" fmla="*/ f76 1 f39"/>
                <a:gd name="f100" fmla="*/ f77 1 f40"/>
                <a:gd name="f101" fmla="*/ f78 1 f40"/>
                <a:gd name="f102" fmla="*/ f79 1 f40"/>
                <a:gd name="f103" fmla="*/ f80 f30 1"/>
                <a:gd name="f104" fmla="*/ f81 f30 1"/>
                <a:gd name="f105" fmla="*/ f83 f31 1"/>
                <a:gd name="f106" fmla="*/ f82 f31 1"/>
                <a:gd name="f107" fmla="*/ f84 f30 1"/>
                <a:gd name="f108" fmla="*/ f85 f31 1"/>
                <a:gd name="f109" fmla="*/ f86 f31 1"/>
                <a:gd name="f110" fmla="*/ f87 f30 1"/>
                <a:gd name="f111" fmla="*/ f88 f30 1"/>
                <a:gd name="f112" fmla="*/ f89 f31 1"/>
                <a:gd name="f113" fmla="*/ f90 f30 1"/>
                <a:gd name="f114" fmla="*/ f91 f30 1"/>
                <a:gd name="f115" fmla="*/ f92 f31 1"/>
                <a:gd name="f116" fmla="*/ f93 f30 1"/>
                <a:gd name="f117" fmla="*/ f94 f31 1"/>
                <a:gd name="f118" fmla="*/ f95 f30 1"/>
                <a:gd name="f119" fmla="*/ f96 f31 1"/>
                <a:gd name="f120" fmla="*/ f97 f30 1"/>
                <a:gd name="f121" fmla="*/ f98 f31 1"/>
                <a:gd name="f122" fmla="*/ f99 f30 1"/>
                <a:gd name="f123" fmla="*/ f100 f31 1"/>
                <a:gd name="f124" fmla="*/ f101 f31 1"/>
                <a:gd name="f125" fmla="*/ f102 f31 1"/>
              </a:gdLst>
              <a:ahLst/>
              <a:cxnLst>
                <a:cxn ang="3cd4">
                  <a:pos x="hc" y="t"/>
                </a:cxn>
                <a:cxn ang="0">
                  <a:pos x="r" y="vc"/>
                </a:cxn>
                <a:cxn ang="cd4">
                  <a:pos x="hc" y="b"/>
                </a:cxn>
                <a:cxn ang="cd2">
                  <a:pos x="l" y="vc"/>
                </a:cxn>
                <a:cxn ang="f60">
                  <a:pos x="f107" y="f108"/>
                </a:cxn>
                <a:cxn ang="f60">
                  <a:pos x="f107" y="f108"/>
                </a:cxn>
                <a:cxn ang="f60">
                  <a:pos x="f107" y="f108"/>
                </a:cxn>
                <a:cxn ang="f60">
                  <a:pos x="f107" y="f108"/>
                </a:cxn>
                <a:cxn ang="f60">
                  <a:pos x="f107" y="f108"/>
                </a:cxn>
                <a:cxn ang="f60">
                  <a:pos x="f107" y="f109"/>
                </a:cxn>
                <a:cxn ang="f60">
                  <a:pos x="f110" y="f109"/>
                </a:cxn>
                <a:cxn ang="f60">
                  <a:pos x="f111" y="f112"/>
                </a:cxn>
                <a:cxn ang="f60">
                  <a:pos x="f113" y="f108"/>
                </a:cxn>
                <a:cxn ang="f60">
                  <a:pos x="f114" y="f115"/>
                </a:cxn>
                <a:cxn ang="f60">
                  <a:pos x="f116" y="f117"/>
                </a:cxn>
                <a:cxn ang="f60">
                  <a:pos x="f118" y="f119"/>
                </a:cxn>
                <a:cxn ang="f60">
                  <a:pos x="f118" y="f119"/>
                </a:cxn>
                <a:cxn ang="f60">
                  <a:pos x="f120" y="f121"/>
                </a:cxn>
                <a:cxn ang="f60">
                  <a:pos x="f122" y="f123"/>
                </a:cxn>
                <a:cxn ang="f60">
                  <a:pos x="f122" y="f123"/>
                </a:cxn>
                <a:cxn ang="f60">
                  <a:pos x="f122" y="f123"/>
                </a:cxn>
                <a:cxn ang="f60">
                  <a:pos x="f110" y="f124"/>
                </a:cxn>
                <a:cxn ang="f60">
                  <a:pos x="f110" y="f125"/>
                </a:cxn>
                <a:cxn ang="f60">
                  <a:pos x="f110" y="f108"/>
                </a:cxn>
              </a:cxnLst>
              <a:rect l="f103" t="f106" r="f104" b="f105"/>
              <a:pathLst>
                <a:path w="346517" h="165656">
                  <a:moveTo>
                    <a:pt x="f6" y="f8"/>
                  </a:moveTo>
                  <a:lnTo>
                    <a:pt x="f6" y="f8"/>
                  </a:lnTo>
                  <a:cubicBezTo>
                    <a:pt x="f6" y="f8"/>
                    <a:pt x="f6" y="f8"/>
                    <a:pt x="f6" y="f8"/>
                  </a:cubicBezTo>
                  <a:lnTo>
                    <a:pt x="f6" y="f8"/>
                  </a:lnTo>
                  <a:lnTo>
                    <a:pt x="f6" y="f8"/>
                  </a:lnTo>
                  <a:lnTo>
                    <a:pt x="f6" y="f9"/>
                  </a:lnTo>
                  <a:lnTo>
                    <a:pt x="f10" y="f9"/>
                  </a:lnTo>
                  <a:cubicBezTo>
                    <a:pt x="f11" y="f12"/>
                    <a:pt x="f13" y="f5"/>
                    <a:pt x="f14" y="f5"/>
                  </a:cubicBezTo>
                  <a:lnTo>
                    <a:pt x="f15" y="f8"/>
                  </a:lnTo>
                  <a:lnTo>
                    <a:pt x="f16" y="f17"/>
                  </a:lnTo>
                  <a:lnTo>
                    <a:pt x="f5" y="f18"/>
                  </a:lnTo>
                  <a:cubicBezTo>
                    <a:pt x="f9" y="f19"/>
                    <a:pt x="f16" y="f18"/>
                    <a:pt x="f20" y="f21"/>
                  </a:cubicBezTo>
                  <a:cubicBezTo>
                    <a:pt x="f20" y="f21"/>
                    <a:pt x="f20" y="f21"/>
                    <a:pt x="f20" y="f21"/>
                  </a:cubicBezTo>
                  <a:cubicBezTo>
                    <a:pt x="f22" y="f23"/>
                    <a:pt x="f20" y="f24"/>
                    <a:pt x="f25" y="f26"/>
                  </a:cubicBezTo>
                  <a:lnTo>
                    <a:pt x="f11" y="f27"/>
                  </a:lnTo>
                  <a:lnTo>
                    <a:pt x="f11" y="f27"/>
                  </a:lnTo>
                  <a:lnTo>
                    <a:pt x="f11" y="f27"/>
                  </a:lnTo>
                  <a:cubicBezTo>
                    <a:pt x="f11" y="f27"/>
                    <a:pt x="f11" y="f27"/>
                    <a:pt x="f10" y="f28"/>
                  </a:cubicBezTo>
                  <a:cubicBezTo>
                    <a:pt x="f10" y="f28"/>
                    <a:pt x="f10" y="f28"/>
                    <a:pt x="f10" y="f20"/>
                  </a:cubicBezTo>
                  <a:cubicBezTo>
                    <a:pt x="f10" y="f20"/>
                    <a:pt x="f10" y="f20"/>
                    <a:pt x="f10" y="f8"/>
                  </a:cubicBez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256">
              <a:extLst>
                <a:ext uri="{FF2B5EF4-FFF2-40B4-BE49-F238E27FC236}">
                  <a16:creationId xmlns:a16="http://schemas.microsoft.com/office/drawing/2014/main" id="{58B655F0-B930-2E96-E5A4-0ABFF14EC162}"/>
                </a:ext>
              </a:extLst>
            </p:cNvPr>
            <p:cNvSpPr/>
            <p:nvPr/>
          </p:nvSpPr>
          <p:spPr>
            <a:xfrm>
              <a:off x="11408264" y="3570064"/>
              <a:ext cx="12646" cy="557"/>
            </a:xfrm>
            <a:custGeom>
              <a:avLst/>
              <a:gdLst>
                <a:gd name="f0" fmla="val 10800000"/>
                <a:gd name="f1" fmla="val 5400000"/>
                <a:gd name="f2" fmla="val 180"/>
                <a:gd name="f3" fmla="val w"/>
                <a:gd name="f4" fmla="val h"/>
                <a:gd name="f5" fmla="val 0"/>
                <a:gd name="f6" fmla="val 12646"/>
                <a:gd name="f7" fmla="val 562"/>
                <a:gd name="f8" fmla="val -703"/>
                <a:gd name="f9" fmla="+- 0 0 -90"/>
                <a:gd name="f10" fmla="*/ f3 1 12646"/>
                <a:gd name="f11" fmla="*/ f4 1 562"/>
                <a:gd name="f12" fmla="val f5"/>
                <a:gd name="f13" fmla="val f6"/>
                <a:gd name="f14" fmla="val f7"/>
                <a:gd name="f15" fmla="*/ f9 f0 1"/>
                <a:gd name="f16" fmla="+- f14 0 f12"/>
                <a:gd name="f17" fmla="+- f13 0 f12"/>
                <a:gd name="f18" fmla="*/ f15 1 f2"/>
                <a:gd name="f19" fmla="*/ f17 1 12646"/>
                <a:gd name="f20" fmla="*/ f16 1 562"/>
                <a:gd name="f21" fmla="*/ 0 f17 1"/>
                <a:gd name="f22" fmla="*/ 562 f16 1"/>
                <a:gd name="f23" fmla="+- f18 0 f1"/>
                <a:gd name="f24" fmla="*/ f21 1 12646"/>
                <a:gd name="f25" fmla="*/ f22 1 562"/>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46" h="562">
                  <a:moveTo>
                    <a:pt x="f5" y="f7"/>
                  </a:moveTo>
                  <a:lnTo>
                    <a:pt x="f5" y="f7"/>
                  </a:lnTo>
                  <a:lnTo>
                    <a:pt x="f5" y="f7"/>
                  </a:lnTo>
                  <a:cubicBezTo>
                    <a:pt x="f5" y="f8"/>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257">
              <a:extLst>
                <a:ext uri="{FF2B5EF4-FFF2-40B4-BE49-F238E27FC236}">
                  <a16:creationId xmlns:a16="http://schemas.microsoft.com/office/drawing/2014/main" id="{86C2CD31-6CD0-62C1-B132-8D61A3CE0BE7}"/>
                </a:ext>
              </a:extLst>
            </p:cNvPr>
            <p:cNvSpPr/>
            <p:nvPr/>
          </p:nvSpPr>
          <p:spPr>
            <a:xfrm>
              <a:off x="11409526" y="3568409"/>
              <a:ext cx="557" cy="950"/>
            </a:xfrm>
            <a:custGeom>
              <a:avLst/>
              <a:gdLst>
                <a:gd name="f0" fmla="val 10800000"/>
                <a:gd name="f1" fmla="val 5400000"/>
                <a:gd name="f2" fmla="val 180"/>
                <a:gd name="f3" fmla="val w"/>
                <a:gd name="f4" fmla="val h"/>
                <a:gd name="f5" fmla="val 0"/>
                <a:gd name="f6" fmla="val 562"/>
                <a:gd name="f7" fmla="val 948"/>
                <a:gd name="f8" fmla="val -316"/>
                <a:gd name="f9" fmla="val 1265"/>
                <a:gd name="f10" fmla="+- 0 0 -90"/>
                <a:gd name="f11" fmla="*/ f3 1 562"/>
                <a:gd name="f12" fmla="*/ f4 1 948"/>
                <a:gd name="f13" fmla="val f5"/>
                <a:gd name="f14" fmla="val f6"/>
                <a:gd name="f15" fmla="val f7"/>
                <a:gd name="f16" fmla="*/ f10 f0 1"/>
                <a:gd name="f17" fmla="+- f15 0 f13"/>
                <a:gd name="f18" fmla="+- f14 0 f13"/>
                <a:gd name="f19" fmla="*/ f16 1 f2"/>
                <a:gd name="f20" fmla="*/ f18 1 562"/>
                <a:gd name="f21" fmla="*/ f17 1 948"/>
                <a:gd name="f22" fmla="*/ 0 f18 1"/>
                <a:gd name="f23" fmla="*/ 948 f17 1"/>
                <a:gd name="f24" fmla="+- f19 0 f1"/>
                <a:gd name="f25" fmla="*/ f22 1 562"/>
                <a:gd name="f26" fmla="*/ f23 1 948"/>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 ang="f24">
                  <a:pos x="f37" y="f38"/>
                </a:cxn>
                <a:cxn ang="f24">
                  <a:pos x="f37" y="f38"/>
                </a:cxn>
              </a:cxnLst>
              <a:rect l="f33" t="f36" r="f34" b="f35"/>
              <a:pathLst>
                <a:path w="562" h="948">
                  <a:moveTo>
                    <a:pt x="f5" y="f7"/>
                  </a:moveTo>
                  <a:lnTo>
                    <a:pt x="f5" y="f7"/>
                  </a:lnTo>
                  <a:cubicBezTo>
                    <a:pt x="f5" y="f8"/>
                    <a:pt x="f9" y="f8"/>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258">
              <a:extLst>
                <a:ext uri="{FF2B5EF4-FFF2-40B4-BE49-F238E27FC236}">
                  <a16:creationId xmlns:a16="http://schemas.microsoft.com/office/drawing/2014/main" id="{2B3C581E-78FD-F1BB-A794-AD6C5FD3569B}"/>
                </a:ext>
              </a:extLst>
            </p:cNvPr>
            <p:cNvSpPr/>
            <p:nvPr/>
          </p:nvSpPr>
          <p:spPr>
            <a:xfrm>
              <a:off x="11408264" y="3571893"/>
              <a:ext cx="12646" cy="12646"/>
            </a:xfrm>
            <a:custGeom>
              <a:avLst/>
              <a:gdLst>
                <a:gd name="f0" fmla="val 10800000"/>
                <a:gd name="f1" fmla="val 5400000"/>
                <a:gd name="f2" fmla="val 180"/>
                <a:gd name="f3" fmla="val w"/>
                <a:gd name="f4" fmla="val h"/>
                <a:gd name="f5" fmla="val 0"/>
                <a:gd name="f6" fmla="val 12646"/>
                <a:gd name="f7" fmla="val 12645"/>
                <a:gd name="f8" fmla="+- 0 0 -90"/>
                <a:gd name="f9" fmla="*/ f3 1 12646"/>
                <a:gd name="f10" fmla="*/ f4 1 12645"/>
                <a:gd name="f11" fmla="val f5"/>
                <a:gd name="f12" fmla="val f6"/>
                <a:gd name="f13" fmla="val f7"/>
                <a:gd name="f14" fmla="*/ f8 f0 1"/>
                <a:gd name="f15" fmla="+- f13 0 f11"/>
                <a:gd name="f16" fmla="+- f12 0 f11"/>
                <a:gd name="f17" fmla="*/ f14 1 f2"/>
                <a:gd name="f18" fmla="*/ f16 1 12646"/>
                <a:gd name="f19" fmla="*/ f15 1 12645"/>
                <a:gd name="f20" fmla="*/ 0 f16 1"/>
                <a:gd name="f21" fmla="*/ 0 f15 1"/>
                <a:gd name="f22" fmla="+- f17 0 f1"/>
                <a:gd name="f23" fmla="*/ f20 1 12646"/>
                <a:gd name="f24" fmla="*/ f21 1 12645"/>
                <a:gd name="f25" fmla="*/ f11 1 f18"/>
                <a:gd name="f26" fmla="*/ f12 1 f18"/>
                <a:gd name="f27" fmla="*/ f11 1 f19"/>
                <a:gd name="f28" fmla="*/ f13 1 f19"/>
                <a:gd name="f29" fmla="*/ f23 1 f18"/>
                <a:gd name="f30" fmla="*/ f24 1 f19"/>
                <a:gd name="f31" fmla="*/ f25 f9 1"/>
                <a:gd name="f32" fmla="*/ f26 f9 1"/>
                <a:gd name="f33" fmla="*/ f28 f10 1"/>
                <a:gd name="f34" fmla="*/ f27 f10 1"/>
                <a:gd name="f35" fmla="*/ f29 f9 1"/>
                <a:gd name="f36" fmla="*/ f30 f10 1"/>
              </a:gdLst>
              <a:ahLst/>
              <a:cxnLst>
                <a:cxn ang="3cd4">
                  <a:pos x="hc" y="t"/>
                </a:cxn>
                <a:cxn ang="0">
                  <a:pos x="r" y="vc"/>
                </a:cxn>
                <a:cxn ang="cd4">
                  <a:pos x="hc" y="b"/>
                </a:cxn>
                <a:cxn ang="cd2">
                  <a:pos x="l" y="vc"/>
                </a:cxn>
                <a:cxn ang="f22">
                  <a:pos x="f35" y="f36"/>
                </a:cxn>
                <a:cxn ang="f22">
                  <a:pos x="f35" y="f36"/>
                </a:cxn>
                <a:cxn ang="f22">
                  <a:pos x="f35" y="f36"/>
                </a:cxn>
              </a:cxnLst>
              <a:rect l="f31" t="f34" r="f32" b="f33"/>
              <a:pathLst>
                <a:path w="12646" h="12645">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259">
              <a:extLst>
                <a:ext uri="{FF2B5EF4-FFF2-40B4-BE49-F238E27FC236}">
                  <a16:creationId xmlns:a16="http://schemas.microsoft.com/office/drawing/2014/main" id="{41A9D0F3-C46F-21F1-4056-92C991EFF7F8}"/>
                </a:ext>
              </a:extLst>
            </p:cNvPr>
            <p:cNvSpPr/>
            <p:nvPr/>
          </p:nvSpPr>
          <p:spPr>
            <a:xfrm>
              <a:off x="11412059" y="3475286"/>
              <a:ext cx="206142" cy="100391"/>
            </a:xfrm>
            <a:custGeom>
              <a:avLst/>
              <a:gdLst>
                <a:gd name="f0" fmla="val 10800000"/>
                <a:gd name="f1" fmla="val 5400000"/>
                <a:gd name="f2" fmla="val 180"/>
                <a:gd name="f3" fmla="val w"/>
                <a:gd name="f4" fmla="val h"/>
                <a:gd name="f5" fmla="val 0"/>
                <a:gd name="f6" fmla="val 206139"/>
                <a:gd name="f7" fmla="val 100395"/>
                <a:gd name="f8" fmla="val 206140"/>
                <a:gd name="f9" fmla="val 3025"/>
                <a:gd name="f10" fmla="val 204875"/>
                <a:gd name="f11" fmla="val 496"/>
                <a:gd name="f12" fmla="val 202346"/>
                <a:gd name="f13" fmla="val -769"/>
                <a:gd name="f14" fmla="val 199817"/>
                <a:gd name="f15" fmla="val 197287"/>
                <a:gd name="f16" fmla="val 1761"/>
                <a:gd name="f17" fmla="val 92809"/>
                <a:gd name="f18" fmla="val 1265"/>
                <a:gd name="f19" fmla="val 3794"/>
                <a:gd name="f20" fmla="val 6323"/>
                <a:gd name="f21" fmla="val 94073"/>
                <a:gd name="f22" fmla="val 96602"/>
                <a:gd name="f23" fmla="val 100396"/>
                <a:gd name="f24" fmla="val 12647"/>
                <a:gd name="f25" fmla="val 97867"/>
                <a:gd name="f26" fmla="val 203611"/>
                <a:gd name="f27" fmla="val 9348"/>
                <a:gd name="f28" fmla="val 8084"/>
                <a:gd name="f29" fmla="val 5554"/>
                <a:gd name="f30" fmla="+- 0 0 -90"/>
                <a:gd name="f31" fmla="*/ f3 1 206139"/>
                <a:gd name="f32" fmla="*/ f4 1 100395"/>
                <a:gd name="f33" fmla="val f5"/>
                <a:gd name="f34" fmla="val f6"/>
                <a:gd name="f35" fmla="val f7"/>
                <a:gd name="f36" fmla="*/ f30 f0 1"/>
                <a:gd name="f37" fmla="+- f35 0 f33"/>
                <a:gd name="f38" fmla="+- f34 0 f33"/>
                <a:gd name="f39" fmla="*/ f36 1 f2"/>
                <a:gd name="f40" fmla="*/ f38 1 206139"/>
                <a:gd name="f41" fmla="*/ f37 1 100395"/>
                <a:gd name="f42" fmla="*/ 206140 f38 1"/>
                <a:gd name="f43" fmla="*/ 3025 f37 1"/>
                <a:gd name="f44" fmla="*/ 199817 f38 1"/>
                <a:gd name="f45" fmla="*/ 496 f37 1"/>
                <a:gd name="f46" fmla="*/ 197287 f38 1"/>
                <a:gd name="f47" fmla="*/ 1761 f37 1"/>
                <a:gd name="f48" fmla="*/ 0 f38 1"/>
                <a:gd name="f49" fmla="*/ 92809 f37 1"/>
                <a:gd name="f50" fmla="*/ 1265 f38 1"/>
                <a:gd name="f51" fmla="*/ 6323 f38 1"/>
                <a:gd name="f52" fmla="*/ 96602 f37 1"/>
                <a:gd name="f53" fmla="*/ 100396 f37 1"/>
                <a:gd name="f54" fmla="*/ 12647 f38 1"/>
                <a:gd name="f55" fmla="*/ 97867 f37 1"/>
                <a:gd name="f56" fmla="*/ 203611 f38 1"/>
                <a:gd name="f57" fmla="*/ 9348 f37 1"/>
                <a:gd name="f58" fmla="+- f39 0 f1"/>
                <a:gd name="f59" fmla="*/ f42 1 206139"/>
                <a:gd name="f60" fmla="*/ f43 1 100395"/>
                <a:gd name="f61" fmla="*/ f44 1 206139"/>
                <a:gd name="f62" fmla="*/ f45 1 100395"/>
                <a:gd name="f63" fmla="*/ f46 1 206139"/>
                <a:gd name="f64" fmla="*/ f47 1 100395"/>
                <a:gd name="f65" fmla="*/ f48 1 206139"/>
                <a:gd name="f66" fmla="*/ f49 1 100395"/>
                <a:gd name="f67" fmla="*/ f50 1 206139"/>
                <a:gd name="f68" fmla="*/ f51 1 206139"/>
                <a:gd name="f69" fmla="*/ f52 1 100395"/>
                <a:gd name="f70" fmla="*/ f53 1 100395"/>
                <a:gd name="f71" fmla="*/ f54 1 206139"/>
                <a:gd name="f72" fmla="*/ f55 1 100395"/>
                <a:gd name="f73" fmla="*/ f56 1 206139"/>
                <a:gd name="f74" fmla="*/ f57 1 100395"/>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0"/>
                <a:gd name="f86" fmla="*/ f66 1 f41"/>
                <a:gd name="f87" fmla="*/ f67 1 f40"/>
                <a:gd name="f88" fmla="*/ f68 1 f40"/>
                <a:gd name="f89" fmla="*/ f69 1 f41"/>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1 1"/>
                <a:gd name="f106" fmla="*/ f86 f32 1"/>
                <a:gd name="f107" fmla="*/ f87 f31 1"/>
                <a:gd name="f108" fmla="*/ f88 f31 1"/>
                <a:gd name="f109" fmla="*/ f89 f32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1" y="f102"/>
                </a:cxn>
                <a:cxn ang="f58">
                  <a:pos x="f103" y="f104"/>
                </a:cxn>
                <a:cxn ang="f58">
                  <a:pos x="f105" y="f106"/>
                </a:cxn>
                <a:cxn ang="f58">
                  <a:pos x="f105" y="f106"/>
                </a:cxn>
                <a:cxn ang="f58">
                  <a:pos x="f107" y="f106"/>
                </a:cxn>
                <a:cxn ang="f58">
                  <a:pos x="f108" y="f109"/>
                </a:cxn>
                <a:cxn ang="f58">
                  <a:pos x="f108" y="f110"/>
                </a:cxn>
                <a:cxn ang="f58">
                  <a:pos x="f111" y="f112"/>
                </a:cxn>
                <a:cxn ang="f58">
                  <a:pos x="f113" y="f114"/>
                </a:cxn>
                <a:cxn ang="f58">
                  <a:pos x="f99" y="f100"/>
                </a:cxn>
              </a:cxnLst>
              <a:rect l="f95" t="f98" r="f96" b="f97"/>
              <a:pathLst>
                <a:path w="206139" h="100395">
                  <a:moveTo>
                    <a:pt x="f8" y="f9"/>
                  </a:moveTo>
                  <a:cubicBezTo>
                    <a:pt x="f10" y="f11"/>
                    <a:pt x="f12" y="f13"/>
                    <a:pt x="f14" y="f11"/>
                  </a:cubicBezTo>
                  <a:cubicBezTo>
                    <a:pt x="f14" y="f11"/>
                    <a:pt x="f14" y="f11"/>
                    <a:pt x="f14" y="f11"/>
                  </a:cubicBezTo>
                  <a:lnTo>
                    <a:pt x="f15" y="f16"/>
                  </a:lnTo>
                  <a:lnTo>
                    <a:pt x="f5" y="f17"/>
                  </a:lnTo>
                  <a:lnTo>
                    <a:pt x="f5" y="f17"/>
                  </a:lnTo>
                  <a:cubicBezTo>
                    <a:pt x="f5" y="f17"/>
                    <a:pt x="f18" y="f17"/>
                    <a:pt x="f18" y="f17"/>
                  </a:cubicBezTo>
                  <a:cubicBezTo>
                    <a:pt x="f19" y="f17"/>
                    <a:pt x="f20" y="f21"/>
                    <a:pt x="f20" y="f22"/>
                  </a:cubicBezTo>
                  <a:lnTo>
                    <a:pt x="f20" y="f23"/>
                  </a:lnTo>
                  <a:lnTo>
                    <a:pt x="f24" y="f25"/>
                  </a:lnTo>
                  <a:lnTo>
                    <a:pt x="f26" y="f27"/>
                  </a:lnTo>
                  <a:cubicBezTo>
                    <a:pt x="f10" y="f28"/>
                    <a:pt x="f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260">
              <a:extLst>
                <a:ext uri="{FF2B5EF4-FFF2-40B4-BE49-F238E27FC236}">
                  <a16:creationId xmlns:a16="http://schemas.microsoft.com/office/drawing/2014/main" id="{57512E51-55B1-E390-B330-23727428DA62}"/>
                </a:ext>
              </a:extLst>
            </p:cNvPr>
            <p:cNvSpPr/>
            <p:nvPr/>
          </p:nvSpPr>
          <p:spPr>
            <a:xfrm>
              <a:off x="11953000" y="1398117"/>
              <a:ext cx="265916" cy="83457"/>
            </a:xfrm>
            <a:custGeom>
              <a:avLst/>
              <a:gdLst>
                <a:gd name="f0" fmla="val 10800000"/>
                <a:gd name="f1" fmla="val 5400000"/>
                <a:gd name="f2" fmla="val 180"/>
                <a:gd name="f3" fmla="val w"/>
                <a:gd name="f4" fmla="val h"/>
                <a:gd name="f5" fmla="val 0"/>
                <a:gd name="f6" fmla="val 265915"/>
                <a:gd name="f7" fmla="val 83460"/>
                <a:gd name="f8" fmla="val 5395"/>
                <a:gd name="f9" fmla="val 4130"/>
                <a:gd name="f10" fmla="val 2866"/>
                <a:gd name="f11" fmla="val 1601"/>
                <a:gd name="f12" fmla="val 1265"/>
                <a:gd name="f13" fmla="val 336"/>
                <a:gd name="f14" fmla="val 3794"/>
                <a:gd name="f15" fmla="val -928"/>
                <a:gd name="f16" fmla="val 6323"/>
                <a:gd name="f17" fmla="val 8852"/>
                <a:gd name="f18" fmla="val 83461"/>
                <a:gd name="f19" fmla="val 74609"/>
                <a:gd name="f20" fmla="+- 0 0 -90"/>
                <a:gd name="f21" fmla="*/ f3 1 265915"/>
                <a:gd name="f22" fmla="*/ f4 1 83460"/>
                <a:gd name="f23" fmla="val f5"/>
                <a:gd name="f24" fmla="val f6"/>
                <a:gd name="f25" fmla="val f7"/>
                <a:gd name="f26" fmla="*/ f20 f0 1"/>
                <a:gd name="f27" fmla="+- f25 0 f23"/>
                <a:gd name="f28" fmla="+- f24 0 f23"/>
                <a:gd name="f29" fmla="*/ f26 1 f2"/>
                <a:gd name="f30" fmla="*/ f28 1 265915"/>
                <a:gd name="f31" fmla="*/ f27 1 83460"/>
                <a:gd name="f32" fmla="*/ 5395 f28 1"/>
                <a:gd name="f33" fmla="*/ 0 f27 1"/>
                <a:gd name="f34" fmla="*/ 4130 f28 1"/>
                <a:gd name="f35" fmla="*/ 336 f28 1"/>
                <a:gd name="f36" fmla="*/ 3794 f27 1"/>
                <a:gd name="f37" fmla="*/ 8852 f27 1"/>
                <a:gd name="f38" fmla="*/ 265915 f28 1"/>
                <a:gd name="f39" fmla="*/ 83461 f27 1"/>
                <a:gd name="f40" fmla="*/ 74609 f27 1"/>
                <a:gd name="f41" fmla="+- f29 0 f1"/>
                <a:gd name="f42" fmla="*/ f32 1 265915"/>
                <a:gd name="f43" fmla="*/ f33 1 83460"/>
                <a:gd name="f44" fmla="*/ f34 1 265915"/>
                <a:gd name="f45" fmla="*/ f35 1 265915"/>
                <a:gd name="f46" fmla="*/ f36 1 83460"/>
                <a:gd name="f47" fmla="*/ f37 1 83460"/>
                <a:gd name="f48" fmla="*/ f38 1 265915"/>
                <a:gd name="f49" fmla="*/ f39 1 83460"/>
                <a:gd name="f50" fmla="*/ f40 1 83460"/>
                <a:gd name="f51" fmla="*/ f23 1 f30"/>
                <a:gd name="f52" fmla="*/ f24 1 f30"/>
                <a:gd name="f53" fmla="*/ f23 1 f31"/>
                <a:gd name="f54" fmla="*/ f25 1 f31"/>
                <a:gd name="f55" fmla="*/ f42 1 f30"/>
                <a:gd name="f56" fmla="*/ f43 1 f31"/>
                <a:gd name="f57" fmla="*/ f44 1 f30"/>
                <a:gd name="f58" fmla="*/ f45 1 f30"/>
                <a:gd name="f59" fmla="*/ f46 1 f31"/>
                <a:gd name="f60" fmla="*/ f47 1 f31"/>
                <a:gd name="f61" fmla="*/ f48 1 f30"/>
                <a:gd name="f62" fmla="*/ f49 1 f31"/>
                <a:gd name="f63" fmla="*/ f50 1 f31"/>
                <a:gd name="f64" fmla="*/ f51 f21 1"/>
                <a:gd name="f65" fmla="*/ f52 f21 1"/>
                <a:gd name="f66" fmla="*/ f54 f22 1"/>
                <a:gd name="f67" fmla="*/ f53 f22 1"/>
                <a:gd name="f68" fmla="*/ f55 f21 1"/>
                <a:gd name="f69" fmla="*/ f56 f22 1"/>
                <a:gd name="f70" fmla="*/ f57 f21 1"/>
                <a:gd name="f71" fmla="*/ f58 f21 1"/>
                <a:gd name="f72" fmla="*/ f59 f22 1"/>
                <a:gd name="f73" fmla="*/ f60 f22 1"/>
                <a:gd name="f74" fmla="*/ f61 f21 1"/>
                <a:gd name="f75" fmla="*/ f62 f22 1"/>
                <a:gd name="f76" fmla="*/ f63 f22 1"/>
              </a:gdLst>
              <a:ahLst/>
              <a:cxnLst>
                <a:cxn ang="3cd4">
                  <a:pos x="hc" y="t"/>
                </a:cxn>
                <a:cxn ang="0">
                  <a:pos x="r" y="vc"/>
                </a:cxn>
                <a:cxn ang="cd4">
                  <a:pos x="hc" y="b"/>
                </a:cxn>
                <a:cxn ang="cd2">
                  <a:pos x="l" y="vc"/>
                </a:cxn>
                <a:cxn ang="f41">
                  <a:pos x="f68" y="f69"/>
                </a:cxn>
                <a:cxn ang="f41">
                  <a:pos x="f70" y="f69"/>
                </a:cxn>
                <a:cxn ang="f41">
                  <a:pos x="f71" y="f72"/>
                </a:cxn>
                <a:cxn ang="f41">
                  <a:pos x="f70" y="f73"/>
                </a:cxn>
                <a:cxn ang="f41">
                  <a:pos x="f68" y="f73"/>
                </a:cxn>
                <a:cxn ang="f41">
                  <a:pos x="f74" y="f75"/>
                </a:cxn>
                <a:cxn ang="f41">
                  <a:pos x="f74" y="f76"/>
                </a:cxn>
                <a:cxn ang="f41">
                  <a:pos x="f68" y="f69"/>
                </a:cxn>
                <a:cxn ang="f41">
                  <a:pos x="f68" y="f69"/>
                </a:cxn>
              </a:cxnLst>
              <a:rect l="f64" t="f67" r="f65" b="f66"/>
              <a:pathLst>
                <a:path w="265915" h="83460">
                  <a:moveTo>
                    <a:pt x="f8" y="f5"/>
                  </a:moveTo>
                  <a:lnTo>
                    <a:pt x="f9" y="f5"/>
                  </a:lnTo>
                  <a:cubicBezTo>
                    <a:pt x="f10" y="f5"/>
                    <a:pt x="f11" y="f12"/>
                    <a:pt x="f13" y="f14"/>
                  </a:cubicBezTo>
                  <a:cubicBezTo>
                    <a:pt x="f15" y="f16"/>
                    <a:pt x="f11" y="f17"/>
                    <a:pt x="f9" y="f17"/>
                  </a:cubicBezTo>
                  <a:lnTo>
                    <a:pt x="f8" y="f17"/>
                  </a:lnTo>
                  <a:lnTo>
                    <a:pt x="f6" y="f18"/>
                  </a:lnTo>
                  <a:lnTo>
                    <a:pt x="f6" y="f19"/>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261">
              <a:extLst>
                <a:ext uri="{FF2B5EF4-FFF2-40B4-BE49-F238E27FC236}">
                  <a16:creationId xmlns:a16="http://schemas.microsoft.com/office/drawing/2014/main" id="{A1B6AB33-1020-89D2-6444-0F921A5FE8F5}"/>
                </a:ext>
              </a:extLst>
            </p:cNvPr>
            <p:cNvSpPr/>
            <p:nvPr/>
          </p:nvSpPr>
          <p:spPr>
            <a:xfrm>
              <a:off x="11649812" y="1922910"/>
              <a:ext cx="12646" cy="27816"/>
            </a:xfrm>
            <a:custGeom>
              <a:avLst/>
              <a:gdLst>
                <a:gd name="f0" fmla="val 10800000"/>
                <a:gd name="f1" fmla="val 5400000"/>
                <a:gd name="f2" fmla="val 180"/>
                <a:gd name="f3" fmla="val w"/>
                <a:gd name="f4" fmla="val h"/>
                <a:gd name="f5" fmla="val 0"/>
                <a:gd name="f6" fmla="val 12646"/>
                <a:gd name="f7" fmla="val 27820"/>
                <a:gd name="f8" fmla="val 5059"/>
                <a:gd name="f9" fmla="val 3794"/>
                <a:gd name="f10" fmla="val 2529"/>
                <a:gd name="f11" fmla="val 1265"/>
                <a:gd name="f12" fmla="val 6323"/>
                <a:gd name="f13" fmla="val 24026"/>
                <a:gd name="f14" fmla="val 26556"/>
                <a:gd name="f15" fmla="val 8853"/>
                <a:gd name="f16" fmla="val 10117"/>
                <a:gd name="f17" fmla="val 12647"/>
                <a:gd name="f18" fmla="val 25291"/>
                <a:gd name="f19" fmla="val 22762"/>
                <a:gd name="f20" fmla="val 1264"/>
                <a:gd name="f21" fmla="val 7588"/>
                <a:gd name="f22" fmla="+- 0 0 -90"/>
                <a:gd name="f23" fmla="*/ f3 1 12646"/>
                <a:gd name="f24" fmla="*/ f4 1 27820"/>
                <a:gd name="f25" fmla="val f5"/>
                <a:gd name="f26" fmla="val f6"/>
                <a:gd name="f27" fmla="val f7"/>
                <a:gd name="f28" fmla="*/ f22 f0 1"/>
                <a:gd name="f29" fmla="+- f27 0 f25"/>
                <a:gd name="f30" fmla="+- f26 0 f25"/>
                <a:gd name="f31" fmla="*/ f28 1 f2"/>
                <a:gd name="f32" fmla="*/ f30 1 12646"/>
                <a:gd name="f33" fmla="*/ f29 1 27820"/>
                <a:gd name="f34" fmla="*/ 5059 f30 1"/>
                <a:gd name="f35" fmla="*/ 3794 f29 1"/>
                <a:gd name="f36" fmla="*/ 0 f30 1"/>
                <a:gd name="f37" fmla="*/ 0 f29 1"/>
                <a:gd name="f38" fmla="*/ 1265 f30 1"/>
                <a:gd name="f39" fmla="*/ 6323 f29 1"/>
                <a:gd name="f40" fmla="*/ 3794 f30 1"/>
                <a:gd name="f41" fmla="*/ 24026 f29 1"/>
                <a:gd name="f42" fmla="*/ 8853 f30 1"/>
                <a:gd name="f43" fmla="*/ 27820 f29 1"/>
                <a:gd name="f44" fmla="*/ 12647 f30 1"/>
                <a:gd name="f45" fmla="*/ 25291 f29 1"/>
                <a:gd name="f46" fmla="*/ 22762 f29 1"/>
                <a:gd name="f47" fmla="*/ 10117 f30 1"/>
                <a:gd name="f48" fmla="+- f31 0 f1"/>
                <a:gd name="f49" fmla="*/ f34 1 12646"/>
                <a:gd name="f50" fmla="*/ f35 1 27820"/>
                <a:gd name="f51" fmla="*/ f36 1 12646"/>
                <a:gd name="f52" fmla="*/ f37 1 27820"/>
                <a:gd name="f53" fmla="*/ f38 1 12646"/>
                <a:gd name="f54" fmla="*/ f39 1 27820"/>
                <a:gd name="f55" fmla="*/ f40 1 12646"/>
                <a:gd name="f56" fmla="*/ f41 1 27820"/>
                <a:gd name="f57" fmla="*/ f42 1 12646"/>
                <a:gd name="f58" fmla="*/ f43 1 27820"/>
                <a:gd name="f59" fmla="*/ f44 1 12646"/>
                <a:gd name="f60" fmla="*/ f45 1 27820"/>
                <a:gd name="f61" fmla="*/ f46 1 27820"/>
                <a:gd name="f62" fmla="*/ f47 1 12646"/>
                <a:gd name="f63" fmla="*/ f25 1 f32"/>
                <a:gd name="f64" fmla="*/ f26 1 f32"/>
                <a:gd name="f65" fmla="*/ f25 1 f33"/>
                <a:gd name="f66" fmla="*/ f27 1 f33"/>
                <a:gd name="f67" fmla="*/ f49 1 f32"/>
                <a:gd name="f68" fmla="*/ f50 1 f33"/>
                <a:gd name="f69" fmla="*/ f51 1 f32"/>
                <a:gd name="f70" fmla="*/ f52 1 f33"/>
                <a:gd name="f71" fmla="*/ f53 1 f32"/>
                <a:gd name="f72" fmla="*/ f54 1 f33"/>
                <a:gd name="f73" fmla="*/ f55 1 f32"/>
                <a:gd name="f74" fmla="*/ f56 1 f33"/>
                <a:gd name="f75" fmla="*/ f57 1 f32"/>
                <a:gd name="f76" fmla="*/ f58 1 f33"/>
                <a:gd name="f77" fmla="*/ f59 1 f32"/>
                <a:gd name="f78" fmla="*/ f60 1 f33"/>
                <a:gd name="f79" fmla="*/ f61 1 f33"/>
                <a:gd name="f80" fmla="*/ f62 1 f32"/>
                <a:gd name="f81" fmla="*/ f63 f23 1"/>
                <a:gd name="f82" fmla="*/ f64 f23 1"/>
                <a:gd name="f83" fmla="*/ f66 f24 1"/>
                <a:gd name="f84" fmla="*/ f65 f24 1"/>
                <a:gd name="f85" fmla="*/ f67 f23 1"/>
                <a:gd name="f86" fmla="*/ f68 f24 1"/>
                <a:gd name="f87" fmla="*/ f69 f23 1"/>
                <a:gd name="f88" fmla="*/ f70 f24 1"/>
                <a:gd name="f89" fmla="*/ f71 f23 1"/>
                <a:gd name="f90" fmla="*/ f72 f24 1"/>
                <a:gd name="f91" fmla="*/ f73 f23 1"/>
                <a:gd name="f92" fmla="*/ f74 f24 1"/>
                <a:gd name="f93" fmla="*/ f75 f23 1"/>
                <a:gd name="f94" fmla="*/ f76 f24 1"/>
                <a:gd name="f95" fmla="*/ f77 f23 1"/>
                <a:gd name="f96" fmla="*/ f78 f24 1"/>
                <a:gd name="f97" fmla="*/ f79 f24 1"/>
                <a:gd name="f98" fmla="*/ f80 f23 1"/>
              </a:gdLst>
              <a:ahLst/>
              <a:cxnLst>
                <a:cxn ang="3cd4">
                  <a:pos x="hc" y="t"/>
                </a:cxn>
                <a:cxn ang="0">
                  <a:pos x="r" y="vc"/>
                </a:cxn>
                <a:cxn ang="cd4">
                  <a:pos x="hc" y="b"/>
                </a:cxn>
                <a:cxn ang="cd2">
                  <a:pos x="l" y="vc"/>
                </a:cxn>
                <a:cxn ang="f48">
                  <a:pos x="f85" y="f86"/>
                </a:cxn>
                <a:cxn ang="f48">
                  <a:pos x="f87" y="f88"/>
                </a:cxn>
                <a:cxn ang="f48">
                  <a:pos x="f87" y="f88"/>
                </a:cxn>
                <a:cxn ang="f48">
                  <a:pos x="f89" y="f90"/>
                </a:cxn>
                <a:cxn ang="f48">
                  <a:pos x="f91" y="f92"/>
                </a:cxn>
                <a:cxn ang="f48">
                  <a:pos x="f93" y="f94"/>
                </a:cxn>
                <a:cxn ang="f48">
                  <a:pos x="f95" y="f96"/>
                </a:cxn>
                <a:cxn ang="f48">
                  <a:pos x="f95" y="f97"/>
                </a:cxn>
                <a:cxn ang="f48">
                  <a:pos x="f98" y="f88"/>
                </a:cxn>
                <a:cxn ang="f48">
                  <a:pos x="f85" y="f86"/>
                </a:cxn>
              </a:cxnLst>
              <a:rect l="f81" t="f84" r="f82" b="f83"/>
              <a:pathLst>
                <a:path w="12646" h="27820">
                  <a:moveTo>
                    <a:pt x="f8" y="f9"/>
                  </a:moveTo>
                  <a:cubicBezTo>
                    <a:pt x="f10" y="f9"/>
                    <a:pt x="f5" y="f10"/>
                    <a:pt x="f5" y="f5"/>
                  </a:cubicBezTo>
                  <a:cubicBezTo>
                    <a:pt x="f5" y="f5"/>
                    <a:pt x="f5" y="f5"/>
                    <a:pt x="f5" y="f5"/>
                  </a:cubicBezTo>
                  <a:lnTo>
                    <a:pt x="f11" y="f12"/>
                  </a:lnTo>
                  <a:lnTo>
                    <a:pt x="f9" y="f13"/>
                  </a:lnTo>
                  <a:cubicBezTo>
                    <a:pt x="f9" y="f14"/>
                    <a:pt x="f12" y="f7"/>
                    <a:pt x="f15" y="f7"/>
                  </a:cubicBezTo>
                  <a:cubicBezTo>
                    <a:pt x="f16" y="f7"/>
                    <a:pt x="f17" y="f14"/>
                    <a:pt x="f17" y="f18"/>
                  </a:cubicBezTo>
                  <a:cubicBezTo>
                    <a:pt x="f17" y="f13"/>
                    <a:pt x="f17" y="f13"/>
                    <a:pt x="f17" y="f19"/>
                  </a:cubicBezTo>
                  <a:lnTo>
                    <a:pt x="f16" y="f5"/>
                  </a:lnTo>
                  <a:cubicBezTo>
                    <a:pt x="f15" y="f20"/>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262">
              <a:extLst>
                <a:ext uri="{FF2B5EF4-FFF2-40B4-BE49-F238E27FC236}">
                  <a16:creationId xmlns:a16="http://schemas.microsoft.com/office/drawing/2014/main" id="{A21AD926-7156-F64B-4976-089C21EFB029}"/>
                </a:ext>
              </a:extLst>
            </p:cNvPr>
            <p:cNvSpPr/>
            <p:nvPr/>
          </p:nvSpPr>
          <p:spPr>
            <a:xfrm>
              <a:off x="11599228" y="1527102"/>
              <a:ext cx="59436" cy="399601"/>
            </a:xfrm>
            <a:custGeom>
              <a:avLst/>
              <a:gdLst>
                <a:gd name="f0" fmla="val 10800000"/>
                <a:gd name="f1" fmla="val 5400000"/>
                <a:gd name="f2" fmla="val 180"/>
                <a:gd name="f3" fmla="val w"/>
                <a:gd name="f4" fmla="val h"/>
                <a:gd name="f5" fmla="val 0"/>
                <a:gd name="f6" fmla="val 59439"/>
                <a:gd name="f7" fmla="val 399599"/>
                <a:gd name="f8" fmla="val 55645"/>
                <a:gd name="f9" fmla="val 399600"/>
                <a:gd name="f10" fmla="val 58175"/>
                <a:gd name="f11" fmla="val 397071"/>
                <a:gd name="f12" fmla="val 394541"/>
                <a:gd name="f13" fmla="val 8853"/>
                <a:gd name="f14" fmla="val 11381"/>
                <a:gd name="f15" fmla="val 7588"/>
                <a:gd name="f16" fmla="val 3794"/>
                <a:gd name="f17" fmla="val 2529"/>
                <a:gd name="f18" fmla="val 6323"/>
                <a:gd name="f19" fmla="val 1265"/>
                <a:gd name="f20" fmla="val 51851"/>
                <a:gd name="f21" fmla="val 389483"/>
                <a:gd name="f22" fmla="val 393277"/>
                <a:gd name="f23" fmla="val 395806"/>
                <a:gd name="f24" fmla="val 53116"/>
                <a:gd name="f25" fmla="val 398335"/>
                <a:gd name="f26" fmla="+- 0 0 -90"/>
                <a:gd name="f27" fmla="*/ f3 1 59439"/>
                <a:gd name="f28" fmla="*/ f4 1 399599"/>
                <a:gd name="f29" fmla="val f5"/>
                <a:gd name="f30" fmla="val f6"/>
                <a:gd name="f31" fmla="val f7"/>
                <a:gd name="f32" fmla="*/ f26 f0 1"/>
                <a:gd name="f33" fmla="+- f31 0 f29"/>
                <a:gd name="f34" fmla="+- f30 0 f29"/>
                <a:gd name="f35" fmla="*/ f32 1 f2"/>
                <a:gd name="f36" fmla="*/ f34 1 59439"/>
                <a:gd name="f37" fmla="*/ f33 1 399599"/>
                <a:gd name="f38" fmla="*/ 55645 f34 1"/>
                <a:gd name="f39" fmla="*/ 399600 f33 1"/>
                <a:gd name="f40" fmla="*/ 59439 f34 1"/>
                <a:gd name="f41" fmla="*/ 394541 f33 1"/>
                <a:gd name="f42" fmla="*/ 8853 f34 1"/>
                <a:gd name="f43" fmla="*/ 11381 f33 1"/>
                <a:gd name="f44" fmla="*/ 7588 f34 1"/>
                <a:gd name="f45" fmla="*/ 3794 f33 1"/>
                <a:gd name="f46" fmla="*/ 3794 f34 1"/>
                <a:gd name="f47" fmla="*/ 0 f33 1"/>
                <a:gd name="f48" fmla="*/ 2529 f34 1"/>
                <a:gd name="f49" fmla="*/ 1265 f34 1"/>
                <a:gd name="f50" fmla="*/ 0 f34 1"/>
                <a:gd name="f51" fmla="*/ 1265 f33 1"/>
                <a:gd name="f52" fmla="*/ 2529 f33 1"/>
                <a:gd name="f53" fmla="*/ 51851 f34 1"/>
                <a:gd name="f54" fmla="*/ 389483 f33 1"/>
                <a:gd name="f55" fmla="*/ 393277 f33 1"/>
                <a:gd name="f56" fmla="+- f35 0 f1"/>
                <a:gd name="f57" fmla="*/ f38 1 59439"/>
                <a:gd name="f58" fmla="*/ f39 1 399599"/>
                <a:gd name="f59" fmla="*/ f40 1 59439"/>
                <a:gd name="f60" fmla="*/ f41 1 399599"/>
                <a:gd name="f61" fmla="*/ f42 1 59439"/>
                <a:gd name="f62" fmla="*/ f43 1 399599"/>
                <a:gd name="f63" fmla="*/ f44 1 59439"/>
                <a:gd name="f64" fmla="*/ f45 1 399599"/>
                <a:gd name="f65" fmla="*/ f46 1 59439"/>
                <a:gd name="f66" fmla="*/ f47 1 399599"/>
                <a:gd name="f67" fmla="*/ f48 1 59439"/>
                <a:gd name="f68" fmla="*/ f49 1 59439"/>
                <a:gd name="f69" fmla="*/ f50 1 59439"/>
                <a:gd name="f70" fmla="*/ f51 1 399599"/>
                <a:gd name="f71" fmla="*/ f52 1 399599"/>
                <a:gd name="f72" fmla="*/ f53 1 59439"/>
                <a:gd name="f73" fmla="*/ f54 1 399599"/>
                <a:gd name="f74" fmla="*/ f55 1 399599"/>
                <a:gd name="f75" fmla="*/ f29 1 f36"/>
                <a:gd name="f76" fmla="*/ f30 1 f36"/>
                <a:gd name="f77" fmla="*/ f29 1 f37"/>
                <a:gd name="f78" fmla="*/ f31 1 f37"/>
                <a:gd name="f79" fmla="*/ f57 1 f36"/>
                <a:gd name="f80" fmla="*/ f58 1 f37"/>
                <a:gd name="f81" fmla="*/ f59 1 f36"/>
                <a:gd name="f82" fmla="*/ f60 1 f37"/>
                <a:gd name="f83" fmla="*/ f61 1 f36"/>
                <a:gd name="f84" fmla="*/ f62 1 f37"/>
                <a:gd name="f85" fmla="*/ f63 1 f36"/>
                <a:gd name="f86" fmla="*/ f64 1 f37"/>
                <a:gd name="f87" fmla="*/ f65 1 f36"/>
                <a:gd name="f88" fmla="*/ f66 1 f37"/>
                <a:gd name="f89" fmla="*/ f67 1 f36"/>
                <a:gd name="f90" fmla="*/ f68 1 f36"/>
                <a:gd name="f91" fmla="*/ f69 1 f36"/>
                <a:gd name="f92" fmla="*/ f70 1 f37"/>
                <a:gd name="f93" fmla="*/ f71 1 f37"/>
                <a:gd name="f94" fmla="*/ f72 1 f36"/>
                <a:gd name="f95" fmla="*/ f73 1 f37"/>
                <a:gd name="f96" fmla="*/ f74 1 f37"/>
                <a:gd name="f97" fmla="*/ f75 f27 1"/>
                <a:gd name="f98" fmla="*/ f76 f27 1"/>
                <a:gd name="f99" fmla="*/ f78 f28 1"/>
                <a:gd name="f100" fmla="*/ f77 f28 1"/>
                <a:gd name="f101" fmla="*/ f79 f27 1"/>
                <a:gd name="f102" fmla="*/ f80 f28 1"/>
                <a:gd name="f103" fmla="*/ f81 f27 1"/>
                <a:gd name="f104" fmla="*/ f82 f28 1"/>
                <a:gd name="f105" fmla="*/ f83 f27 1"/>
                <a:gd name="f106" fmla="*/ f84 f28 1"/>
                <a:gd name="f107" fmla="*/ f85 f27 1"/>
                <a:gd name="f108" fmla="*/ f86 f28 1"/>
                <a:gd name="f109" fmla="*/ f87 f27 1"/>
                <a:gd name="f110" fmla="*/ f88 f28 1"/>
                <a:gd name="f111" fmla="*/ f89 f27 1"/>
                <a:gd name="f112" fmla="*/ f90 f27 1"/>
                <a:gd name="f113" fmla="*/ f91 f27 1"/>
                <a:gd name="f114" fmla="*/ f92 f28 1"/>
                <a:gd name="f115" fmla="*/ f93 f28 1"/>
                <a:gd name="f116" fmla="*/ f94 f27 1"/>
                <a:gd name="f117" fmla="*/ f95 f28 1"/>
                <a:gd name="f118" fmla="*/ f96 f28 1"/>
              </a:gdLst>
              <a:ahLst/>
              <a:cxnLst>
                <a:cxn ang="3cd4">
                  <a:pos x="hc" y="t"/>
                </a:cxn>
                <a:cxn ang="0">
                  <a:pos x="r" y="vc"/>
                </a:cxn>
                <a:cxn ang="cd4">
                  <a:pos x="hc" y="b"/>
                </a:cxn>
                <a:cxn ang="cd2">
                  <a:pos x="l" y="vc"/>
                </a:cxn>
                <a:cxn ang="f56">
                  <a:pos x="f101" y="f102"/>
                </a:cxn>
                <a:cxn ang="f56">
                  <a:pos x="f103" y="f104"/>
                </a:cxn>
                <a:cxn ang="f56">
                  <a:pos x="f103" y="f104"/>
                </a:cxn>
                <a:cxn ang="f56">
                  <a:pos x="f103" y="f104"/>
                </a:cxn>
                <a:cxn ang="f56">
                  <a:pos x="f105" y="f106"/>
                </a:cxn>
                <a:cxn ang="f56">
                  <a:pos x="f107" y="f108"/>
                </a:cxn>
                <a:cxn ang="f56">
                  <a:pos x="f109" y="f110"/>
                </a:cxn>
                <a:cxn ang="f56">
                  <a:pos x="f111" y="f110"/>
                </a:cxn>
                <a:cxn ang="f56">
                  <a:pos x="f111" y="f110"/>
                </a:cxn>
                <a:cxn ang="f56">
                  <a:pos x="f112" y="f110"/>
                </a:cxn>
                <a:cxn ang="f56">
                  <a:pos x="f112" y="f110"/>
                </a:cxn>
                <a:cxn ang="f56">
                  <a:pos x="f112" y="f110"/>
                </a:cxn>
                <a:cxn ang="f56">
                  <a:pos x="f113" y="f114"/>
                </a:cxn>
                <a:cxn ang="f56">
                  <a:pos x="f113" y="f114"/>
                </a:cxn>
                <a:cxn ang="f56">
                  <a:pos x="f113" y="f114"/>
                </a:cxn>
                <a:cxn ang="f56">
                  <a:pos x="f113" y="f115"/>
                </a:cxn>
                <a:cxn ang="f56">
                  <a:pos x="f113" y="f115"/>
                </a:cxn>
                <a:cxn ang="f56">
                  <a:pos x="f113" y="f115"/>
                </a:cxn>
                <a:cxn ang="f56">
                  <a:pos x="f113" y="f108"/>
                </a:cxn>
                <a:cxn ang="f56">
                  <a:pos x="f113" y="f108"/>
                </a:cxn>
                <a:cxn ang="f56">
                  <a:pos x="f116" y="f117"/>
                </a:cxn>
                <a:cxn ang="f56">
                  <a:pos x="f116" y="f118"/>
                </a:cxn>
                <a:cxn ang="f56">
                  <a:pos x="f101" y="f102"/>
                </a:cxn>
                <a:cxn ang="f56">
                  <a:pos x="f101" y="f102"/>
                </a:cxn>
              </a:cxnLst>
              <a:rect l="f97" t="f100" r="f98" b="f99"/>
              <a:pathLst>
                <a:path w="59439" h="399599">
                  <a:moveTo>
                    <a:pt x="f8" y="f9"/>
                  </a:moveTo>
                  <a:cubicBezTo>
                    <a:pt x="f10" y="f9"/>
                    <a:pt x="f6" y="f11"/>
                    <a:pt x="f6" y="f12"/>
                  </a:cubicBezTo>
                  <a:cubicBezTo>
                    <a:pt x="f6" y="f12"/>
                    <a:pt x="f6" y="f12"/>
                    <a:pt x="f6" y="f12"/>
                  </a:cubicBezTo>
                  <a:lnTo>
                    <a:pt x="f6" y="f12"/>
                  </a:lnTo>
                  <a:lnTo>
                    <a:pt x="f13" y="f14"/>
                  </a:lnTo>
                  <a:lnTo>
                    <a:pt x="f15" y="f16"/>
                  </a:lnTo>
                  <a:cubicBezTo>
                    <a:pt x="f15" y="f17"/>
                    <a:pt x="f18" y="f5"/>
                    <a:pt x="f16" y="f5"/>
                  </a:cubicBezTo>
                  <a:lnTo>
                    <a:pt x="f17" y="f5"/>
                  </a:lnTo>
                  <a:lnTo>
                    <a:pt x="f17" y="f5"/>
                  </a:lnTo>
                  <a:lnTo>
                    <a:pt x="f19" y="f5"/>
                  </a:lnTo>
                  <a:lnTo>
                    <a:pt x="f19" y="f5"/>
                  </a:lnTo>
                  <a:lnTo>
                    <a:pt x="f19" y="f5"/>
                  </a:lnTo>
                  <a:cubicBezTo>
                    <a:pt x="f19" y="f5"/>
                    <a:pt x="f5" y="f5"/>
                    <a:pt x="f5" y="f19"/>
                  </a:cubicBezTo>
                  <a:lnTo>
                    <a:pt x="f5" y="f19"/>
                  </a:lnTo>
                  <a:lnTo>
                    <a:pt x="f5" y="f19"/>
                  </a:lnTo>
                  <a:lnTo>
                    <a:pt x="f5" y="f17"/>
                  </a:lnTo>
                  <a:lnTo>
                    <a:pt x="f5" y="f17"/>
                  </a:lnTo>
                  <a:lnTo>
                    <a:pt x="f5" y="f17"/>
                  </a:lnTo>
                  <a:cubicBezTo>
                    <a:pt x="f5" y="f17"/>
                    <a:pt x="f5" y="f17"/>
                    <a:pt x="f5" y="f16"/>
                  </a:cubicBezTo>
                  <a:lnTo>
                    <a:pt x="f5" y="f16"/>
                  </a:lnTo>
                  <a:lnTo>
                    <a:pt x="f20" y="f21"/>
                  </a:lnTo>
                  <a:lnTo>
                    <a:pt x="f20" y="f22"/>
                  </a:lnTo>
                  <a:cubicBezTo>
                    <a:pt x="f20" y="f23"/>
                    <a:pt x="f24" y="f25"/>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263">
              <a:extLst>
                <a:ext uri="{FF2B5EF4-FFF2-40B4-BE49-F238E27FC236}">
                  <a16:creationId xmlns:a16="http://schemas.microsoft.com/office/drawing/2014/main" id="{D207B080-3E35-5FAA-E754-D8CAF8A2C23A}"/>
                </a:ext>
              </a:extLst>
            </p:cNvPr>
            <p:cNvSpPr/>
            <p:nvPr/>
          </p:nvSpPr>
          <p:spPr>
            <a:xfrm>
              <a:off x="11256501" y="5490651"/>
              <a:ext cx="36676" cy="26124"/>
            </a:xfrm>
            <a:custGeom>
              <a:avLst/>
              <a:gdLst>
                <a:gd name="f0" fmla="val 10800000"/>
                <a:gd name="f1" fmla="val 5400000"/>
                <a:gd name="f2" fmla="val 180"/>
                <a:gd name="f3" fmla="val w"/>
                <a:gd name="f4" fmla="val h"/>
                <a:gd name="f5" fmla="val 0"/>
                <a:gd name="f6" fmla="val 36675"/>
                <a:gd name="f7" fmla="val 26121"/>
                <a:gd name="f8" fmla="val 35410"/>
                <a:gd name="f9" fmla="val 8418"/>
                <a:gd name="f10" fmla="val 7153"/>
                <a:gd name="f11" fmla="val 5889"/>
                <a:gd name="f12" fmla="val 4624"/>
                <a:gd name="f13" fmla="val 3360"/>
                <a:gd name="f14" fmla="val 2095"/>
                <a:gd name="f15" fmla="val -434"/>
                <a:gd name="f16" fmla="val 32881"/>
                <a:gd name="f17" fmla="val 30352"/>
                <a:gd name="f18" fmla="val 830"/>
                <a:gd name="f19" fmla="val 27823"/>
                <a:gd name="f20" fmla="val 5059"/>
                <a:gd name="f21" fmla="val 14741"/>
                <a:gd name="f22" fmla="val 18534"/>
                <a:gd name="f23" fmla="val 2529"/>
                <a:gd name="f24" fmla="val 17270"/>
                <a:gd name="f25" fmla="val 6323"/>
                <a:gd name="f26" fmla="val 19799"/>
                <a:gd name="f27" fmla="val 7588"/>
                <a:gd name="f28" fmla="val 22328"/>
                <a:gd name="f29" fmla="val 24857"/>
                <a:gd name="f30" fmla="val 26122"/>
                <a:gd name="f31" fmla="val 34146"/>
                <a:gd name="f32" fmla="val 10947"/>
                <a:gd name="f33" fmla="+- 0 0 -90"/>
                <a:gd name="f34" fmla="*/ f3 1 36675"/>
                <a:gd name="f35" fmla="*/ f4 1 26121"/>
                <a:gd name="f36" fmla="val f5"/>
                <a:gd name="f37" fmla="val f6"/>
                <a:gd name="f38" fmla="val f7"/>
                <a:gd name="f39" fmla="*/ f33 f0 1"/>
                <a:gd name="f40" fmla="+- f38 0 f36"/>
                <a:gd name="f41" fmla="+- f37 0 f36"/>
                <a:gd name="f42" fmla="*/ f39 1 f2"/>
                <a:gd name="f43" fmla="*/ f41 1 36675"/>
                <a:gd name="f44" fmla="*/ f40 1 26121"/>
                <a:gd name="f45" fmla="*/ 35410 f41 1"/>
                <a:gd name="f46" fmla="*/ 8418 f40 1"/>
                <a:gd name="f47" fmla="*/ 36675 f41 1"/>
                <a:gd name="f48" fmla="*/ 7153 f40 1"/>
                <a:gd name="f49" fmla="*/ 5889 f40 1"/>
                <a:gd name="f50" fmla="*/ 4624 f40 1"/>
                <a:gd name="f51" fmla="*/ 3360 f40 1"/>
                <a:gd name="f52" fmla="*/ 2095 f40 1"/>
                <a:gd name="f53" fmla="*/ 30352 f41 1"/>
                <a:gd name="f54" fmla="*/ 830 f40 1"/>
                <a:gd name="f55" fmla="*/ 27823 f41 1"/>
                <a:gd name="f56" fmla="*/ 5059 f41 1"/>
                <a:gd name="f57" fmla="*/ 14741 f40 1"/>
                <a:gd name="f58" fmla="*/ 0 f41 1"/>
                <a:gd name="f59" fmla="*/ 18534 f40 1"/>
                <a:gd name="f60" fmla="*/ 6323 f41 1"/>
                <a:gd name="f61" fmla="*/ 19799 f40 1"/>
                <a:gd name="f62" fmla="*/ 26122 f40 1"/>
                <a:gd name="f63" fmla="*/ 34146 f41 1"/>
                <a:gd name="f64" fmla="*/ 10947 f40 1"/>
                <a:gd name="f65" fmla="+- f42 0 f1"/>
                <a:gd name="f66" fmla="*/ f45 1 36675"/>
                <a:gd name="f67" fmla="*/ f46 1 26121"/>
                <a:gd name="f68" fmla="*/ f47 1 36675"/>
                <a:gd name="f69" fmla="*/ f48 1 26121"/>
                <a:gd name="f70" fmla="*/ f49 1 26121"/>
                <a:gd name="f71" fmla="*/ f50 1 26121"/>
                <a:gd name="f72" fmla="*/ f51 1 26121"/>
                <a:gd name="f73" fmla="*/ f52 1 26121"/>
                <a:gd name="f74" fmla="*/ f53 1 36675"/>
                <a:gd name="f75" fmla="*/ f54 1 26121"/>
                <a:gd name="f76" fmla="*/ f55 1 36675"/>
                <a:gd name="f77" fmla="*/ f56 1 36675"/>
                <a:gd name="f78" fmla="*/ f57 1 26121"/>
                <a:gd name="f79" fmla="*/ f58 1 36675"/>
                <a:gd name="f80" fmla="*/ f59 1 26121"/>
                <a:gd name="f81" fmla="*/ f60 1 36675"/>
                <a:gd name="f82" fmla="*/ f61 1 26121"/>
                <a:gd name="f83" fmla="*/ f62 1 26121"/>
                <a:gd name="f84" fmla="*/ f63 1 36675"/>
                <a:gd name="f85" fmla="*/ f64 1 26121"/>
                <a:gd name="f86" fmla="*/ f36 1 f43"/>
                <a:gd name="f87" fmla="*/ f37 1 f43"/>
                <a:gd name="f88" fmla="*/ f36 1 f44"/>
                <a:gd name="f89" fmla="*/ f38 1 f44"/>
                <a:gd name="f90" fmla="*/ f66 1 f43"/>
                <a:gd name="f91" fmla="*/ f67 1 f44"/>
                <a:gd name="f92" fmla="*/ f68 1 f43"/>
                <a:gd name="f93" fmla="*/ f69 1 f44"/>
                <a:gd name="f94" fmla="*/ f70 1 f44"/>
                <a:gd name="f95" fmla="*/ f71 1 f44"/>
                <a:gd name="f96" fmla="*/ f72 1 f44"/>
                <a:gd name="f97" fmla="*/ f73 1 f44"/>
                <a:gd name="f98" fmla="*/ f74 1 f43"/>
                <a:gd name="f99" fmla="*/ f75 1 f44"/>
                <a:gd name="f100" fmla="*/ f76 1 f43"/>
                <a:gd name="f101" fmla="*/ f77 1 f43"/>
                <a:gd name="f102" fmla="*/ f78 1 f44"/>
                <a:gd name="f103" fmla="*/ f79 1 f43"/>
                <a:gd name="f104" fmla="*/ f80 1 f44"/>
                <a:gd name="f105" fmla="*/ f81 1 f43"/>
                <a:gd name="f106" fmla="*/ f82 1 f44"/>
                <a:gd name="f107" fmla="*/ f83 1 f44"/>
                <a:gd name="f108" fmla="*/ f84 1 f43"/>
                <a:gd name="f109" fmla="*/ f85 1 f44"/>
                <a:gd name="f110" fmla="*/ f86 f34 1"/>
                <a:gd name="f111" fmla="*/ f87 f34 1"/>
                <a:gd name="f112" fmla="*/ f89 f35 1"/>
                <a:gd name="f113" fmla="*/ f88 f35 1"/>
                <a:gd name="f114" fmla="*/ f90 f34 1"/>
                <a:gd name="f115" fmla="*/ f91 f35 1"/>
                <a:gd name="f116" fmla="*/ f92 f34 1"/>
                <a:gd name="f117" fmla="*/ f93 f35 1"/>
                <a:gd name="f118" fmla="*/ f94 f35 1"/>
                <a:gd name="f119" fmla="*/ f95 f35 1"/>
                <a:gd name="f120" fmla="*/ f96 f35 1"/>
                <a:gd name="f121" fmla="*/ f97 f35 1"/>
                <a:gd name="f122" fmla="*/ f98 f34 1"/>
                <a:gd name="f123" fmla="*/ f99 f35 1"/>
                <a:gd name="f124" fmla="*/ f100 f34 1"/>
                <a:gd name="f125" fmla="*/ f101 f34 1"/>
                <a:gd name="f126" fmla="*/ f102 f35 1"/>
                <a:gd name="f127" fmla="*/ f103 f34 1"/>
                <a:gd name="f128" fmla="*/ f104 f35 1"/>
                <a:gd name="f129" fmla="*/ f105 f34 1"/>
                <a:gd name="f130" fmla="*/ f106 f35 1"/>
                <a:gd name="f131" fmla="*/ f107 f35 1"/>
                <a:gd name="f132" fmla="*/ f108 f34 1"/>
                <a:gd name="f133" fmla="*/ f109 f35 1"/>
              </a:gdLst>
              <a:ahLst/>
              <a:cxnLst>
                <a:cxn ang="3cd4">
                  <a:pos x="hc" y="t"/>
                </a:cxn>
                <a:cxn ang="0">
                  <a:pos x="r" y="vc"/>
                </a:cxn>
                <a:cxn ang="cd4">
                  <a:pos x="hc" y="b"/>
                </a:cxn>
                <a:cxn ang="cd2">
                  <a:pos x="l" y="vc"/>
                </a:cxn>
                <a:cxn ang="f65">
                  <a:pos x="f114" y="f115"/>
                </a:cxn>
                <a:cxn ang="f65">
                  <a:pos x="f114" y="f115"/>
                </a:cxn>
                <a:cxn ang="f65">
                  <a:pos x="f114" y="f115"/>
                </a:cxn>
                <a:cxn ang="f65">
                  <a:pos x="f116" y="f117"/>
                </a:cxn>
                <a:cxn ang="f65">
                  <a:pos x="f116" y="f118"/>
                </a:cxn>
                <a:cxn ang="f65">
                  <a:pos x="f116" y="f119"/>
                </a:cxn>
                <a:cxn ang="f65">
                  <a:pos x="f116" y="f120"/>
                </a:cxn>
                <a:cxn ang="f65">
                  <a:pos x="f116" y="f121"/>
                </a:cxn>
                <a:cxn ang="f65">
                  <a:pos x="f122" y="f123"/>
                </a:cxn>
                <a:cxn ang="f65">
                  <a:pos x="f122" y="f123"/>
                </a:cxn>
                <a:cxn ang="f65">
                  <a:pos x="f124" y="f121"/>
                </a:cxn>
                <a:cxn ang="f65">
                  <a:pos x="f125" y="f126"/>
                </a:cxn>
                <a:cxn ang="f65">
                  <a:pos x="f127" y="f128"/>
                </a:cxn>
                <a:cxn ang="f65">
                  <a:pos x="f129" y="f130"/>
                </a:cxn>
                <a:cxn ang="f65">
                  <a:pos x="f125" y="f131"/>
                </a:cxn>
                <a:cxn ang="f65">
                  <a:pos x="f132" y="f133"/>
                </a:cxn>
                <a:cxn ang="f65">
                  <a:pos x="f114" y="f115"/>
                </a:cxn>
                <a:cxn ang="f65">
                  <a:pos x="f114" y="f115"/>
                </a:cxn>
              </a:cxnLst>
              <a:rect l="f110" t="f113" r="f111" b="f112"/>
              <a:pathLst>
                <a:path w="36675" h="26121">
                  <a:moveTo>
                    <a:pt x="f8" y="f9"/>
                  </a:moveTo>
                  <a:lnTo>
                    <a:pt x="f8" y="f9"/>
                  </a:lnTo>
                  <a:lnTo>
                    <a:pt x="f8" y="f9"/>
                  </a:lnTo>
                  <a:lnTo>
                    <a:pt x="f6" y="f10"/>
                  </a:lnTo>
                  <a:lnTo>
                    <a:pt x="f6" y="f11"/>
                  </a:lnTo>
                  <a:lnTo>
                    <a:pt x="f6" y="f12"/>
                  </a:lnTo>
                  <a:cubicBezTo>
                    <a:pt x="f6" y="f12"/>
                    <a:pt x="f6" y="f13"/>
                    <a:pt x="f6" y="f13"/>
                  </a:cubicBezTo>
                  <a:cubicBezTo>
                    <a:pt x="f6" y="f13"/>
                    <a:pt x="f6" y="f14"/>
                    <a:pt x="f6" y="f14"/>
                  </a:cubicBezTo>
                  <a:cubicBezTo>
                    <a:pt x="f8" y="f15"/>
                    <a:pt x="f16" y="f15"/>
                    <a:pt x="f17" y="f18"/>
                  </a:cubicBezTo>
                  <a:cubicBezTo>
                    <a:pt x="f17" y="f18"/>
                    <a:pt x="f17" y="f18"/>
                    <a:pt x="f17" y="f18"/>
                  </a:cubicBezTo>
                  <a:lnTo>
                    <a:pt x="f19" y="f14"/>
                  </a:lnTo>
                  <a:lnTo>
                    <a:pt x="f20" y="f21"/>
                  </a:lnTo>
                  <a:lnTo>
                    <a:pt x="f5" y="f22"/>
                  </a:lnTo>
                  <a:cubicBezTo>
                    <a:pt x="f23" y="f24"/>
                    <a:pt x="f20" y="f22"/>
                    <a:pt x="f25" y="f26"/>
                  </a:cubicBezTo>
                  <a:cubicBezTo>
                    <a:pt x="f27" y="f28"/>
                    <a:pt x="f25" y="f29"/>
                    <a:pt x="f20" y="f30"/>
                  </a:cubicBezTo>
                  <a:lnTo>
                    <a:pt x="f31" y="f32"/>
                  </a:lnTo>
                  <a:lnTo>
                    <a:pt x="f8"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264">
              <a:extLst>
                <a:ext uri="{FF2B5EF4-FFF2-40B4-BE49-F238E27FC236}">
                  <a16:creationId xmlns:a16="http://schemas.microsoft.com/office/drawing/2014/main" id="{C3B958E5-3B30-E8EA-09D6-A088D8EA3A4D}"/>
                </a:ext>
              </a:extLst>
            </p:cNvPr>
            <p:cNvSpPr/>
            <p:nvPr/>
          </p:nvSpPr>
          <p:spPr>
            <a:xfrm>
              <a:off x="10603940" y="5507924"/>
              <a:ext cx="658377" cy="365019"/>
            </a:xfrm>
            <a:custGeom>
              <a:avLst/>
              <a:gdLst>
                <a:gd name="f0" fmla="val 10800000"/>
                <a:gd name="f1" fmla="val 5400000"/>
                <a:gd name="f2" fmla="val 180"/>
                <a:gd name="f3" fmla="val w"/>
                <a:gd name="f4" fmla="val h"/>
                <a:gd name="f5" fmla="val 0"/>
                <a:gd name="f6" fmla="val 658380"/>
                <a:gd name="f7" fmla="val 365022"/>
                <a:gd name="f8" fmla="val 657624"/>
                <a:gd name="f9" fmla="val 2529"/>
                <a:gd name="f10" fmla="val 656359"/>
                <a:gd name="f11" fmla="val 653830"/>
                <a:gd name="f12" fmla="val 651301"/>
                <a:gd name="f13" fmla="val 648772"/>
                <a:gd name="f14" fmla="val 1265"/>
                <a:gd name="f15" fmla="val 355340"/>
                <a:gd name="f16" fmla="val 356605"/>
                <a:gd name="f17" fmla="val 357869"/>
                <a:gd name="f18" fmla="val 359134"/>
                <a:gd name="f19" fmla="val 360398"/>
                <a:gd name="f20" fmla="val 361663"/>
                <a:gd name="f21" fmla="val 362927"/>
                <a:gd name="f22" fmla="val 365457"/>
                <a:gd name="f23" fmla="val 3794"/>
                <a:gd name="f24" fmla="val 6323"/>
                <a:gd name="f25" fmla="val 364192"/>
                <a:gd name="f26" fmla="val 8853"/>
                <a:gd name="f27" fmla="val 12647"/>
                <a:gd name="f28" fmla="val 655095"/>
                <a:gd name="f29" fmla="val 7587"/>
                <a:gd name="f30" fmla="val 658889"/>
                <a:gd name="f31" fmla="+- 0 0 -90"/>
                <a:gd name="f32" fmla="*/ f3 1 658380"/>
                <a:gd name="f33" fmla="*/ f4 1 365022"/>
                <a:gd name="f34" fmla="val f5"/>
                <a:gd name="f35" fmla="val f6"/>
                <a:gd name="f36" fmla="val f7"/>
                <a:gd name="f37" fmla="*/ f31 f0 1"/>
                <a:gd name="f38" fmla="+- f36 0 f34"/>
                <a:gd name="f39" fmla="+- f35 0 f34"/>
                <a:gd name="f40" fmla="*/ f37 1 f2"/>
                <a:gd name="f41" fmla="*/ f39 1 658380"/>
                <a:gd name="f42" fmla="*/ f38 1 365022"/>
                <a:gd name="f43" fmla="*/ 657624 f39 1"/>
                <a:gd name="f44" fmla="*/ 2529 f38 1"/>
                <a:gd name="f45" fmla="*/ 651301 f39 1"/>
                <a:gd name="f46" fmla="*/ 0 f38 1"/>
                <a:gd name="f47" fmla="*/ 648772 f39 1"/>
                <a:gd name="f48" fmla="*/ 1265 f38 1"/>
                <a:gd name="f49" fmla="*/ 2529 f39 1"/>
                <a:gd name="f50" fmla="*/ 355340 f38 1"/>
                <a:gd name="f51" fmla="*/ 1265 f39 1"/>
                <a:gd name="f52" fmla="*/ 356605 f38 1"/>
                <a:gd name="f53" fmla="*/ 0 f39 1"/>
                <a:gd name="f54" fmla="*/ 357869 f38 1"/>
                <a:gd name="f55" fmla="*/ 359134 f38 1"/>
                <a:gd name="f56" fmla="*/ 360398 f38 1"/>
                <a:gd name="f57" fmla="*/ 361663 f38 1"/>
                <a:gd name="f58" fmla="*/ 362927 f38 1"/>
                <a:gd name="f59" fmla="*/ 6323 f39 1"/>
                <a:gd name="f60" fmla="*/ 364192 f38 1"/>
                <a:gd name="f61" fmla="*/ 8853 f39 1"/>
                <a:gd name="f62" fmla="*/ 12647 f39 1"/>
                <a:gd name="f63" fmla="*/ 655095 f39 1"/>
                <a:gd name="f64" fmla="*/ 7587 f38 1"/>
                <a:gd name="f65" fmla="+- f40 0 f1"/>
                <a:gd name="f66" fmla="*/ f43 1 658380"/>
                <a:gd name="f67" fmla="*/ f44 1 365022"/>
                <a:gd name="f68" fmla="*/ f45 1 658380"/>
                <a:gd name="f69" fmla="*/ f46 1 365022"/>
                <a:gd name="f70" fmla="*/ f47 1 658380"/>
                <a:gd name="f71" fmla="*/ f48 1 365022"/>
                <a:gd name="f72" fmla="*/ f49 1 658380"/>
                <a:gd name="f73" fmla="*/ f50 1 365022"/>
                <a:gd name="f74" fmla="*/ f51 1 658380"/>
                <a:gd name="f75" fmla="*/ f52 1 365022"/>
                <a:gd name="f76" fmla="*/ f53 1 658380"/>
                <a:gd name="f77" fmla="*/ f54 1 365022"/>
                <a:gd name="f78" fmla="*/ f55 1 365022"/>
                <a:gd name="f79" fmla="*/ f56 1 365022"/>
                <a:gd name="f80" fmla="*/ f57 1 365022"/>
                <a:gd name="f81" fmla="*/ f58 1 365022"/>
                <a:gd name="f82" fmla="*/ f59 1 658380"/>
                <a:gd name="f83" fmla="*/ f60 1 365022"/>
                <a:gd name="f84" fmla="*/ f61 1 658380"/>
                <a:gd name="f85" fmla="*/ f62 1 658380"/>
                <a:gd name="f86" fmla="*/ f63 1 658380"/>
                <a:gd name="f87" fmla="*/ f64 1 365022"/>
                <a:gd name="f88" fmla="*/ f34 1 f41"/>
                <a:gd name="f89" fmla="*/ f35 1 f41"/>
                <a:gd name="f90" fmla="*/ f34 1 f42"/>
                <a:gd name="f91" fmla="*/ f36 1 f42"/>
                <a:gd name="f92" fmla="*/ f66 1 f41"/>
                <a:gd name="f93" fmla="*/ f67 1 f42"/>
                <a:gd name="f94" fmla="*/ f68 1 f41"/>
                <a:gd name="f95" fmla="*/ f69 1 f42"/>
                <a:gd name="f96" fmla="*/ f70 1 f41"/>
                <a:gd name="f97" fmla="*/ f71 1 f42"/>
                <a:gd name="f98" fmla="*/ f72 1 f41"/>
                <a:gd name="f99" fmla="*/ f73 1 f42"/>
                <a:gd name="f100" fmla="*/ f74 1 f41"/>
                <a:gd name="f101" fmla="*/ f75 1 f42"/>
                <a:gd name="f102" fmla="*/ f76 1 f41"/>
                <a:gd name="f103" fmla="*/ f77 1 f42"/>
                <a:gd name="f104" fmla="*/ f78 1 f42"/>
                <a:gd name="f105" fmla="*/ f79 1 f42"/>
                <a:gd name="f106" fmla="*/ f80 1 f42"/>
                <a:gd name="f107" fmla="*/ f81 1 f42"/>
                <a:gd name="f108" fmla="*/ f82 1 f41"/>
                <a:gd name="f109" fmla="*/ f83 1 f42"/>
                <a:gd name="f110" fmla="*/ f84 1 f41"/>
                <a:gd name="f111" fmla="*/ f85 1 f41"/>
                <a:gd name="f112" fmla="*/ f86 1 f41"/>
                <a:gd name="f113" fmla="*/ f87 1 f42"/>
                <a:gd name="f114" fmla="*/ f88 f32 1"/>
                <a:gd name="f115" fmla="*/ f89 f32 1"/>
                <a:gd name="f116" fmla="*/ f91 f33 1"/>
                <a:gd name="f117" fmla="*/ f90 f33 1"/>
                <a:gd name="f118" fmla="*/ f92 f32 1"/>
                <a:gd name="f119" fmla="*/ f93 f33 1"/>
                <a:gd name="f120" fmla="*/ f94 f32 1"/>
                <a:gd name="f121" fmla="*/ f95 f33 1"/>
                <a:gd name="f122" fmla="*/ f96 f32 1"/>
                <a:gd name="f123" fmla="*/ f97 f33 1"/>
                <a:gd name="f124" fmla="*/ f98 f32 1"/>
                <a:gd name="f125" fmla="*/ f99 f33 1"/>
                <a:gd name="f126" fmla="*/ f100 f32 1"/>
                <a:gd name="f127" fmla="*/ f101 f33 1"/>
                <a:gd name="f128" fmla="*/ f102 f32 1"/>
                <a:gd name="f129" fmla="*/ f103 f33 1"/>
                <a:gd name="f130" fmla="*/ f104 f33 1"/>
                <a:gd name="f131" fmla="*/ f105 f33 1"/>
                <a:gd name="f132" fmla="*/ f106 f33 1"/>
                <a:gd name="f133" fmla="*/ f107 f33 1"/>
                <a:gd name="f134" fmla="*/ f108 f32 1"/>
                <a:gd name="f135" fmla="*/ f109 f33 1"/>
                <a:gd name="f136" fmla="*/ f110 f32 1"/>
                <a:gd name="f137" fmla="*/ f111 f32 1"/>
                <a:gd name="f138" fmla="*/ f112 f32 1"/>
                <a:gd name="f139" fmla="*/ f113 f33 1"/>
              </a:gdLst>
              <a:ahLst/>
              <a:cxnLst>
                <a:cxn ang="3cd4">
                  <a:pos x="hc" y="t"/>
                </a:cxn>
                <a:cxn ang="0">
                  <a:pos x="r" y="vc"/>
                </a:cxn>
                <a:cxn ang="cd4">
                  <a:pos x="hc" y="b"/>
                </a:cxn>
                <a:cxn ang="cd2">
                  <a:pos x="l" y="vc"/>
                </a:cxn>
                <a:cxn ang="f65">
                  <a:pos x="f118" y="f119"/>
                </a:cxn>
                <a:cxn ang="f65">
                  <a:pos x="f120" y="f121"/>
                </a:cxn>
                <a:cxn ang="f65">
                  <a:pos x="f120" y="f121"/>
                </a:cxn>
                <a:cxn ang="f65">
                  <a:pos x="f122" y="f123"/>
                </a:cxn>
                <a:cxn ang="f65">
                  <a:pos x="f124" y="f125"/>
                </a:cxn>
                <a:cxn ang="f65">
                  <a:pos x="f124" y="f125"/>
                </a:cxn>
                <a:cxn ang="f65">
                  <a:pos x="f126" y="f127"/>
                </a:cxn>
                <a:cxn ang="f65">
                  <a:pos x="f128" y="f127"/>
                </a:cxn>
                <a:cxn ang="f65">
                  <a:pos x="f128" y="f129"/>
                </a:cxn>
                <a:cxn ang="f65">
                  <a:pos x="f128" y="f130"/>
                </a:cxn>
                <a:cxn ang="f65">
                  <a:pos x="f128" y="f131"/>
                </a:cxn>
                <a:cxn ang="f65">
                  <a:pos x="f128" y="f131"/>
                </a:cxn>
                <a:cxn ang="f65">
                  <a:pos x="f128" y="f132"/>
                </a:cxn>
                <a:cxn ang="f65">
                  <a:pos x="f128" y="f133"/>
                </a:cxn>
                <a:cxn ang="f65">
                  <a:pos x="f134" y="f135"/>
                </a:cxn>
                <a:cxn ang="f65">
                  <a:pos x="f136" y="f133"/>
                </a:cxn>
                <a:cxn ang="f65">
                  <a:pos x="f137" y="f131"/>
                </a:cxn>
                <a:cxn ang="f65">
                  <a:pos x="f138" y="f139"/>
                </a:cxn>
                <a:cxn ang="f65">
                  <a:pos x="f118" y="f119"/>
                </a:cxn>
              </a:cxnLst>
              <a:rect l="f114" t="f117" r="f115" b="f116"/>
              <a:pathLst>
                <a:path w="658380" h="365022">
                  <a:moveTo>
                    <a:pt x="f8" y="f9"/>
                  </a:moveTo>
                  <a:cubicBezTo>
                    <a:pt x="f10" y="f5"/>
                    <a:pt x="f11" y="f5"/>
                    <a:pt x="f12" y="f5"/>
                  </a:cubicBezTo>
                  <a:cubicBezTo>
                    <a:pt x="f12" y="f5"/>
                    <a:pt x="f12" y="f5"/>
                    <a:pt x="f12" y="f5"/>
                  </a:cubicBezTo>
                  <a:lnTo>
                    <a:pt x="f13" y="f14"/>
                  </a:lnTo>
                  <a:lnTo>
                    <a:pt x="f9" y="f15"/>
                  </a:lnTo>
                  <a:lnTo>
                    <a:pt x="f9" y="f15"/>
                  </a:lnTo>
                  <a:lnTo>
                    <a:pt x="f14" y="f16"/>
                  </a:lnTo>
                  <a:lnTo>
                    <a:pt x="f5" y="f16"/>
                  </a:lnTo>
                  <a:lnTo>
                    <a:pt x="f5" y="f17"/>
                  </a:lnTo>
                  <a:cubicBezTo>
                    <a:pt x="f5" y="f17"/>
                    <a:pt x="f5" y="f17"/>
                    <a:pt x="f5" y="f18"/>
                  </a:cubicBezTo>
                  <a:cubicBezTo>
                    <a:pt x="f5" y="f18"/>
                    <a:pt x="f5" y="f18"/>
                    <a:pt x="f5" y="f19"/>
                  </a:cubicBezTo>
                  <a:lnTo>
                    <a:pt x="f5" y="f19"/>
                  </a:lnTo>
                  <a:lnTo>
                    <a:pt x="f5" y="f20"/>
                  </a:lnTo>
                  <a:cubicBezTo>
                    <a:pt x="f5" y="f20"/>
                    <a:pt x="f5" y="f21"/>
                    <a:pt x="f5" y="f21"/>
                  </a:cubicBezTo>
                  <a:cubicBezTo>
                    <a:pt x="f14" y="f22"/>
                    <a:pt x="f23" y="f22"/>
                    <a:pt x="f24" y="f25"/>
                  </a:cubicBezTo>
                  <a:lnTo>
                    <a:pt x="f26" y="f21"/>
                  </a:lnTo>
                  <a:lnTo>
                    <a:pt x="f27" y="f19"/>
                  </a:lnTo>
                  <a:lnTo>
                    <a:pt x="f28" y="f29"/>
                  </a:lnTo>
                  <a:cubicBezTo>
                    <a:pt x="f30" y="f24"/>
                    <a:pt x="f30"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265">
              <a:extLst>
                <a:ext uri="{FF2B5EF4-FFF2-40B4-BE49-F238E27FC236}">
                  <a16:creationId xmlns:a16="http://schemas.microsoft.com/office/drawing/2014/main" id="{E38C56D0-AB58-B038-44A7-FD94001A17C5}"/>
                </a:ext>
              </a:extLst>
            </p:cNvPr>
            <p:cNvSpPr/>
            <p:nvPr/>
          </p:nvSpPr>
          <p:spPr>
            <a:xfrm>
              <a:off x="9761677" y="4924967"/>
              <a:ext cx="16440" cy="40462"/>
            </a:xfrm>
            <a:custGeom>
              <a:avLst/>
              <a:gdLst>
                <a:gd name="f0" fmla="val 10800000"/>
                <a:gd name="f1" fmla="val 5400000"/>
                <a:gd name="f2" fmla="val 180"/>
                <a:gd name="f3" fmla="val w"/>
                <a:gd name="f4" fmla="val h"/>
                <a:gd name="f5" fmla="val 0"/>
                <a:gd name="f6" fmla="val 16440"/>
                <a:gd name="f7" fmla="val 40465"/>
                <a:gd name="f8" fmla="val 11382"/>
                <a:gd name="f9" fmla="val 34143"/>
                <a:gd name="f10" fmla="val 13911"/>
                <a:gd name="f11" fmla="val 16441"/>
                <a:gd name="f12" fmla="val 35407"/>
                <a:gd name="f13" fmla="val 37937"/>
                <a:gd name="f14" fmla="val 8853"/>
                <a:gd name="f15" fmla="val 3794"/>
                <a:gd name="f16" fmla="val 1265"/>
                <a:gd name="f17" fmla="val 6323"/>
                <a:gd name="f18" fmla="val 2529"/>
                <a:gd name="f19" fmla="val 5058"/>
                <a:gd name="f20" fmla="val 11381"/>
                <a:gd name="f21" fmla="val 36672"/>
                <a:gd name="f22" fmla="val 7588"/>
                <a:gd name="f23" fmla="val 40466"/>
                <a:gd name="f24" fmla="+- 0 0 -90"/>
                <a:gd name="f25" fmla="*/ f3 1 16440"/>
                <a:gd name="f26" fmla="*/ f4 1 40465"/>
                <a:gd name="f27" fmla="val f5"/>
                <a:gd name="f28" fmla="val f6"/>
                <a:gd name="f29" fmla="val f7"/>
                <a:gd name="f30" fmla="*/ f24 f0 1"/>
                <a:gd name="f31" fmla="+- f29 0 f27"/>
                <a:gd name="f32" fmla="+- f28 0 f27"/>
                <a:gd name="f33" fmla="*/ f30 1 f2"/>
                <a:gd name="f34" fmla="*/ f32 1 16440"/>
                <a:gd name="f35" fmla="*/ f31 1 40465"/>
                <a:gd name="f36" fmla="*/ 11382 f32 1"/>
                <a:gd name="f37" fmla="*/ 34143 f31 1"/>
                <a:gd name="f38" fmla="*/ 16441 f32 1"/>
                <a:gd name="f39" fmla="*/ 37937 f31 1"/>
                <a:gd name="f40" fmla="*/ 8853 f32 1"/>
                <a:gd name="f41" fmla="*/ 3794 f31 1"/>
                <a:gd name="f42" fmla="*/ 3794 f32 1"/>
                <a:gd name="f43" fmla="*/ 0 f31 1"/>
                <a:gd name="f44" fmla="*/ 0 f32 1"/>
                <a:gd name="f45" fmla="*/ 5058 f31 1"/>
                <a:gd name="f46" fmla="*/ 1265 f32 1"/>
                <a:gd name="f47" fmla="*/ 11381 f31 1"/>
                <a:gd name="f48" fmla="*/ 6323 f32 1"/>
                <a:gd name="f49" fmla="*/ 36672 f31 1"/>
                <a:gd name="f50" fmla="*/ 7588 f32 1"/>
                <a:gd name="f51" fmla="*/ 40466 f31 1"/>
                <a:gd name="f52" fmla="+- f33 0 f1"/>
                <a:gd name="f53" fmla="*/ f36 1 16440"/>
                <a:gd name="f54" fmla="*/ f37 1 40465"/>
                <a:gd name="f55" fmla="*/ f38 1 16440"/>
                <a:gd name="f56" fmla="*/ f39 1 40465"/>
                <a:gd name="f57" fmla="*/ f40 1 16440"/>
                <a:gd name="f58" fmla="*/ f41 1 40465"/>
                <a:gd name="f59" fmla="*/ f42 1 16440"/>
                <a:gd name="f60" fmla="*/ f43 1 40465"/>
                <a:gd name="f61" fmla="*/ f44 1 16440"/>
                <a:gd name="f62" fmla="*/ f45 1 40465"/>
                <a:gd name="f63" fmla="*/ f46 1 16440"/>
                <a:gd name="f64" fmla="*/ f47 1 40465"/>
                <a:gd name="f65" fmla="*/ f48 1 16440"/>
                <a:gd name="f66" fmla="*/ f49 1 40465"/>
                <a:gd name="f67" fmla="*/ f50 1 16440"/>
                <a:gd name="f68" fmla="*/ f51 1 40465"/>
                <a:gd name="f69" fmla="*/ f27 1 f34"/>
                <a:gd name="f70" fmla="*/ f28 1 f34"/>
                <a:gd name="f71" fmla="*/ f27 1 f35"/>
                <a:gd name="f72" fmla="*/ f29 1 f35"/>
                <a:gd name="f73" fmla="*/ f53 1 f34"/>
                <a:gd name="f74" fmla="*/ f54 1 f35"/>
                <a:gd name="f75" fmla="*/ f55 1 f34"/>
                <a:gd name="f76" fmla="*/ f56 1 f35"/>
                <a:gd name="f77" fmla="*/ f57 1 f34"/>
                <a:gd name="f78" fmla="*/ f58 1 f35"/>
                <a:gd name="f79" fmla="*/ f59 1 f34"/>
                <a:gd name="f80" fmla="*/ f60 1 f35"/>
                <a:gd name="f81" fmla="*/ f61 1 f34"/>
                <a:gd name="f82" fmla="*/ f62 1 f35"/>
                <a:gd name="f83" fmla="*/ f63 1 f34"/>
                <a:gd name="f84" fmla="*/ f64 1 f35"/>
                <a:gd name="f85" fmla="*/ f65 1 f34"/>
                <a:gd name="f86" fmla="*/ f66 1 f35"/>
                <a:gd name="f87" fmla="*/ f67 1 f34"/>
                <a:gd name="f88" fmla="*/ f68 1 f35"/>
                <a:gd name="f89" fmla="*/ f69 f25 1"/>
                <a:gd name="f90" fmla="*/ f70 f25 1"/>
                <a:gd name="f91" fmla="*/ f72 f26 1"/>
                <a:gd name="f92" fmla="*/ f71 f26 1"/>
                <a:gd name="f93" fmla="*/ f73 f25 1"/>
                <a:gd name="f94" fmla="*/ f74 f26 1"/>
                <a:gd name="f95" fmla="*/ f75 f25 1"/>
                <a:gd name="f96" fmla="*/ f76 f26 1"/>
                <a:gd name="f97" fmla="*/ f77 f25 1"/>
                <a:gd name="f98" fmla="*/ f78 f26 1"/>
                <a:gd name="f99" fmla="*/ f79 f25 1"/>
                <a:gd name="f100" fmla="*/ f80 f26 1"/>
                <a:gd name="f101" fmla="*/ f81 f25 1"/>
                <a:gd name="f102" fmla="*/ f82 f26 1"/>
                <a:gd name="f103" fmla="*/ f83 f25 1"/>
                <a:gd name="f104" fmla="*/ f84 f26 1"/>
                <a:gd name="f105" fmla="*/ f85 f25 1"/>
                <a:gd name="f106" fmla="*/ f86 f26 1"/>
                <a:gd name="f107" fmla="*/ f87 f25 1"/>
                <a:gd name="f108" fmla="*/ f88 f26 1"/>
              </a:gdLst>
              <a:ahLst/>
              <a:cxnLst>
                <a:cxn ang="3cd4">
                  <a:pos x="hc" y="t"/>
                </a:cxn>
                <a:cxn ang="0">
                  <a:pos x="r" y="vc"/>
                </a:cxn>
                <a:cxn ang="cd4">
                  <a:pos x="hc" y="b"/>
                </a:cxn>
                <a:cxn ang="cd2">
                  <a:pos x="l" y="vc"/>
                </a:cxn>
                <a:cxn ang="f52">
                  <a:pos x="f93" y="f94"/>
                </a:cxn>
                <a:cxn ang="f52">
                  <a:pos x="f95" y="f96"/>
                </a:cxn>
                <a:cxn ang="f52">
                  <a:pos x="f97" y="f98"/>
                </a:cxn>
                <a:cxn ang="f52">
                  <a:pos x="f99" y="f100"/>
                </a:cxn>
                <a:cxn ang="f52">
                  <a:pos x="f99" y="f100"/>
                </a:cxn>
                <a:cxn ang="f52">
                  <a:pos x="f101" y="f102"/>
                </a:cxn>
                <a:cxn ang="f52">
                  <a:pos x="f103" y="f104"/>
                </a:cxn>
                <a:cxn ang="f52">
                  <a:pos x="f105" y="f106"/>
                </a:cxn>
                <a:cxn ang="f52">
                  <a:pos x="f107" y="f108"/>
                </a:cxn>
                <a:cxn ang="f52">
                  <a:pos x="f93" y="f94"/>
                </a:cxn>
              </a:cxnLst>
              <a:rect l="f89" t="f92" r="f90" b="f91"/>
              <a:pathLst>
                <a:path w="16440" h="40465">
                  <a:moveTo>
                    <a:pt x="f8" y="f9"/>
                  </a:moveTo>
                  <a:cubicBezTo>
                    <a:pt x="f10" y="f9"/>
                    <a:pt x="f11" y="f12"/>
                    <a:pt x="f11" y="f13"/>
                  </a:cubicBezTo>
                  <a:lnTo>
                    <a:pt x="f14" y="f15"/>
                  </a:lnTo>
                  <a:cubicBezTo>
                    <a:pt x="f14" y="f16"/>
                    <a:pt x="f17" y="f5"/>
                    <a:pt x="f15" y="f5"/>
                  </a:cubicBezTo>
                  <a:cubicBezTo>
                    <a:pt x="f15" y="f5"/>
                    <a:pt x="f15" y="f5"/>
                    <a:pt x="f15" y="f5"/>
                  </a:cubicBezTo>
                  <a:cubicBezTo>
                    <a:pt x="f16" y="f5"/>
                    <a:pt x="f5" y="f18"/>
                    <a:pt x="f5" y="f19"/>
                  </a:cubicBezTo>
                  <a:lnTo>
                    <a:pt x="f16" y="f20"/>
                  </a:lnTo>
                  <a:lnTo>
                    <a:pt x="f17" y="f21"/>
                  </a:lnTo>
                  <a:lnTo>
                    <a:pt x="f22" y="f23"/>
                  </a:lnTo>
                  <a:cubicBezTo>
                    <a:pt x="f22" y="f2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266">
              <a:extLst>
                <a:ext uri="{FF2B5EF4-FFF2-40B4-BE49-F238E27FC236}">
                  <a16:creationId xmlns:a16="http://schemas.microsoft.com/office/drawing/2014/main" id="{FFC4EB31-72E4-5989-C76E-9C3C212AF0A0}"/>
                </a:ext>
              </a:extLst>
            </p:cNvPr>
            <p:cNvSpPr/>
            <p:nvPr/>
          </p:nvSpPr>
          <p:spPr>
            <a:xfrm>
              <a:off x="9770528" y="4959111"/>
              <a:ext cx="56912" cy="228883"/>
            </a:xfrm>
            <a:custGeom>
              <a:avLst/>
              <a:gdLst>
                <a:gd name="f0" fmla="val 10800000"/>
                <a:gd name="f1" fmla="val 5400000"/>
                <a:gd name="f2" fmla="val 180"/>
                <a:gd name="f3" fmla="val w"/>
                <a:gd name="f4" fmla="val h"/>
                <a:gd name="f5" fmla="val 0"/>
                <a:gd name="f6" fmla="val 56909"/>
                <a:gd name="f7" fmla="val 228884"/>
                <a:gd name="f8" fmla="val 53116"/>
                <a:gd name="f9" fmla="val 55645"/>
                <a:gd name="f10" fmla="val 56910"/>
                <a:gd name="f11" fmla="val 226355"/>
                <a:gd name="f12" fmla="val 223826"/>
                <a:gd name="f13" fmla="val 222562"/>
                <a:gd name="f14" fmla="val 8853"/>
                <a:gd name="f15" fmla="val 3794"/>
                <a:gd name="f16" fmla="val 1264"/>
                <a:gd name="f17" fmla="val 6323"/>
                <a:gd name="f18" fmla="val 1265"/>
                <a:gd name="f19" fmla="val 2529"/>
                <a:gd name="f20" fmla="val 5058"/>
                <a:gd name="f21" fmla="val 11381"/>
                <a:gd name="f22" fmla="val 49322"/>
                <a:gd name="f23" fmla="val 48057"/>
                <a:gd name="f24" fmla="val 227620"/>
                <a:gd name="f25" fmla="val 50586"/>
                <a:gd name="f26" fmla="+- 0 0 -90"/>
                <a:gd name="f27" fmla="*/ f3 1 56909"/>
                <a:gd name="f28" fmla="*/ f4 1 228884"/>
                <a:gd name="f29" fmla="val f5"/>
                <a:gd name="f30" fmla="val f6"/>
                <a:gd name="f31" fmla="val f7"/>
                <a:gd name="f32" fmla="*/ f26 f0 1"/>
                <a:gd name="f33" fmla="+- f31 0 f29"/>
                <a:gd name="f34" fmla="+- f30 0 f29"/>
                <a:gd name="f35" fmla="*/ f32 1 f2"/>
                <a:gd name="f36" fmla="*/ f34 1 56909"/>
                <a:gd name="f37" fmla="*/ f33 1 228884"/>
                <a:gd name="f38" fmla="*/ 53116 f34 1"/>
                <a:gd name="f39" fmla="*/ 228884 f33 1"/>
                <a:gd name="f40" fmla="*/ 56910 f34 1"/>
                <a:gd name="f41" fmla="*/ 223826 f33 1"/>
                <a:gd name="f42" fmla="*/ 222562 f33 1"/>
                <a:gd name="f43" fmla="*/ 8853 f34 1"/>
                <a:gd name="f44" fmla="*/ 3794 f33 1"/>
                <a:gd name="f45" fmla="*/ 3794 f34 1"/>
                <a:gd name="f46" fmla="*/ 0 f33 1"/>
                <a:gd name="f47" fmla="*/ 0 f34 1"/>
                <a:gd name="f48" fmla="*/ 5058 f33 1"/>
                <a:gd name="f49" fmla="*/ 1265 f34 1"/>
                <a:gd name="f50" fmla="*/ 11381 f33 1"/>
                <a:gd name="f51" fmla="*/ 49322 f34 1"/>
                <a:gd name="f52" fmla="*/ 226355 f33 1"/>
                <a:gd name="f53" fmla="+- f35 0 f1"/>
                <a:gd name="f54" fmla="*/ f38 1 56909"/>
                <a:gd name="f55" fmla="*/ f39 1 228884"/>
                <a:gd name="f56" fmla="*/ f40 1 56909"/>
                <a:gd name="f57" fmla="*/ f41 1 228884"/>
                <a:gd name="f58" fmla="*/ f42 1 228884"/>
                <a:gd name="f59" fmla="*/ f43 1 56909"/>
                <a:gd name="f60" fmla="*/ f44 1 228884"/>
                <a:gd name="f61" fmla="*/ f45 1 56909"/>
                <a:gd name="f62" fmla="*/ f46 1 228884"/>
                <a:gd name="f63" fmla="*/ f47 1 56909"/>
                <a:gd name="f64" fmla="*/ f48 1 228884"/>
                <a:gd name="f65" fmla="*/ f49 1 56909"/>
                <a:gd name="f66" fmla="*/ f50 1 228884"/>
                <a:gd name="f67" fmla="*/ f51 1 56909"/>
                <a:gd name="f68" fmla="*/ f52 1 228884"/>
                <a:gd name="f69" fmla="*/ f29 1 f36"/>
                <a:gd name="f70" fmla="*/ f30 1 f36"/>
                <a:gd name="f71" fmla="*/ f29 1 f37"/>
                <a:gd name="f72" fmla="*/ f31 1 f37"/>
                <a:gd name="f73" fmla="*/ f54 1 f36"/>
                <a:gd name="f74" fmla="*/ f55 1 f37"/>
                <a:gd name="f75" fmla="*/ f56 1 f36"/>
                <a:gd name="f76" fmla="*/ f57 1 f37"/>
                <a:gd name="f77" fmla="*/ f58 1 f37"/>
                <a:gd name="f78" fmla="*/ f59 1 f36"/>
                <a:gd name="f79" fmla="*/ f60 1 f37"/>
                <a:gd name="f80" fmla="*/ f61 1 f36"/>
                <a:gd name="f81" fmla="*/ f62 1 f37"/>
                <a:gd name="f82" fmla="*/ f63 1 f36"/>
                <a:gd name="f83" fmla="*/ f64 1 f37"/>
                <a:gd name="f84" fmla="*/ f65 1 f36"/>
                <a:gd name="f85" fmla="*/ f66 1 f37"/>
                <a:gd name="f86" fmla="*/ f67 1 f36"/>
                <a:gd name="f87" fmla="*/ f68 1 f37"/>
                <a:gd name="f88" fmla="*/ f69 f27 1"/>
                <a:gd name="f89" fmla="*/ f70 f27 1"/>
                <a:gd name="f90" fmla="*/ f72 f28 1"/>
                <a:gd name="f91" fmla="*/ f71 f28 1"/>
                <a:gd name="f92" fmla="*/ f73 f27 1"/>
                <a:gd name="f93" fmla="*/ f74 f28 1"/>
                <a:gd name="f94" fmla="*/ f75 f27 1"/>
                <a:gd name="f95" fmla="*/ f76 f28 1"/>
                <a:gd name="f96" fmla="*/ f77 f28 1"/>
                <a:gd name="f97" fmla="*/ f78 f27 1"/>
                <a:gd name="f98" fmla="*/ f79 f28 1"/>
                <a:gd name="f99" fmla="*/ f80 f27 1"/>
                <a:gd name="f100" fmla="*/ f81 f28 1"/>
                <a:gd name="f101" fmla="*/ f82 f27 1"/>
                <a:gd name="f102" fmla="*/ f83 f28 1"/>
                <a:gd name="f103" fmla="*/ f84 f27 1"/>
                <a:gd name="f104" fmla="*/ f85 f28 1"/>
                <a:gd name="f105" fmla="*/ f86 f27 1"/>
                <a:gd name="f106" fmla="*/ f87 f28 1"/>
              </a:gdLst>
              <a:ahLst/>
              <a:cxnLst>
                <a:cxn ang="3cd4">
                  <a:pos x="hc" y="t"/>
                </a:cxn>
                <a:cxn ang="0">
                  <a:pos x="r" y="vc"/>
                </a:cxn>
                <a:cxn ang="cd4">
                  <a:pos x="hc" y="b"/>
                </a:cxn>
                <a:cxn ang="cd2">
                  <a:pos x="l" y="vc"/>
                </a:cxn>
                <a:cxn ang="f53">
                  <a:pos x="f92" y="f93"/>
                </a:cxn>
                <a:cxn ang="f53">
                  <a:pos x="f94" y="f95"/>
                </a:cxn>
                <a:cxn ang="f53">
                  <a:pos x="f94" y="f95"/>
                </a:cxn>
                <a:cxn ang="f53">
                  <a:pos x="f94" y="f96"/>
                </a:cxn>
                <a:cxn ang="f53">
                  <a:pos x="f97" y="f98"/>
                </a:cxn>
                <a:cxn ang="f53">
                  <a:pos x="f99" y="f100"/>
                </a:cxn>
                <a:cxn ang="f53">
                  <a:pos x="f101" y="f102"/>
                </a:cxn>
                <a:cxn ang="f53">
                  <a:pos x="f103" y="f104"/>
                </a:cxn>
                <a:cxn ang="f53">
                  <a:pos x="f105" y="f106"/>
                </a:cxn>
                <a:cxn ang="f53">
                  <a:pos x="f92" y="f93"/>
                </a:cxn>
              </a:cxnLst>
              <a:rect l="f88" t="f91" r="f89" b="f90"/>
              <a:pathLst>
                <a:path w="56909" h="228884">
                  <a:moveTo>
                    <a:pt x="f8" y="f7"/>
                  </a:moveTo>
                  <a:cubicBezTo>
                    <a:pt x="f9" y="f7"/>
                    <a:pt x="f10" y="f11"/>
                    <a:pt x="f10" y="f12"/>
                  </a:cubicBezTo>
                  <a:cubicBezTo>
                    <a:pt x="f10" y="f12"/>
                    <a:pt x="f10" y="f12"/>
                    <a:pt x="f10" y="f12"/>
                  </a:cubicBezTo>
                  <a:lnTo>
                    <a:pt x="f10" y="f13"/>
                  </a:lnTo>
                  <a:lnTo>
                    <a:pt x="f14" y="f15"/>
                  </a:lnTo>
                  <a:cubicBezTo>
                    <a:pt x="f14" y="f16"/>
                    <a:pt x="f17" y="f5"/>
                    <a:pt x="f15" y="f5"/>
                  </a:cubicBezTo>
                  <a:cubicBezTo>
                    <a:pt x="f18" y="f5"/>
                    <a:pt x="f5" y="f19"/>
                    <a:pt x="f5" y="f20"/>
                  </a:cubicBezTo>
                  <a:lnTo>
                    <a:pt x="f18" y="f21"/>
                  </a:lnTo>
                  <a:lnTo>
                    <a:pt x="f22" y="f11"/>
                  </a:lnTo>
                  <a:cubicBezTo>
                    <a:pt x="f23" y="f24"/>
                    <a:pt x="f2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267">
              <a:extLst>
                <a:ext uri="{FF2B5EF4-FFF2-40B4-BE49-F238E27FC236}">
                  <a16:creationId xmlns:a16="http://schemas.microsoft.com/office/drawing/2014/main" id="{176BB327-AD3E-B8F4-DC30-9E251BCEB3FA}"/>
                </a:ext>
              </a:extLst>
            </p:cNvPr>
            <p:cNvSpPr/>
            <p:nvPr/>
          </p:nvSpPr>
          <p:spPr>
            <a:xfrm>
              <a:off x="10348475" y="4954813"/>
              <a:ext cx="157651" cy="85222"/>
            </a:xfrm>
            <a:custGeom>
              <a:avLst/>
              <a:gdLst>
                <a:gd name="f0" fmla="val 10800000"/>
                <a:gd name="f1" fmla="val 5400000"/>
                <a:gd name="f2" fmla="val 180"/>
                <a:gd name="f3" fmla="val w"/>
                <a:gd name="f4" fmla="val h"/>
                <a:gd name="f5" fmla="val 0"/>
                <a:gd name="f6" fmla="val 157648"/>
                <a:gd name="f7" fmla="val 85221"/>
                <a:gd name="f8" fmla="val 156818"/>
                <a:gd name="f9" fmla="val 3025"/>
                <a:gd name="f10" fmla="val 155553"/>
                <a:gd name="f11" fmla="val 496"/>
                <a:gd name="f12" fmla="val 153024"/>
                <a:gd name="f13" fmla="val -769"/>
                <a:gd name="f14" fmla="val 150495"/>
                <a:gd name="f15" fmla="val 142907"/>
                <a:gd name="f16" fmla="val 4290"/>
                <a:gd name="f17" fmla="val 5059"/>
                <a:gd name="f18" fmla="val 73841"/>
                <a:gd name="f19" fmla="val 76369"/>
                <a:gd name="f20" fmla="val 2529"/>
                <a:gd name="f21" fmla="val 75105"/>
                <a:gd name="f22" fmla="val 6323"/>
                <a:gd name="f23" fmla="val 78899"/>
                <a:gd name="f24" fmla="val 7588"/>
                <a:gd name="f25" fmla="val 81428"/>
                <a:gd name="f26" fmla="val 83957"/>
                <a:gd name="f27" fmla="val 3794"/>
                <a:gd name="f28" fmla="val 85222"/>
                <a:gd name="f29" fmla="val 9348"/>
                <a:gd name="f30" fmla="val 158083"/>
                <a:gd name="f31" fmla="val 8084"/>
                <a:gd name="f32" fmla="val 5554"/>
                <a:gd name="f33" fmla="+- 0 0 -90"/>
                <a:gd name="f34" fmla="*/ f3 1 157648"/>
                <a:gd name="f35" fmla="*/ f4 1 85221"/>
                <a:gd name="f36" fmla="val f5"/>
                <a:gd name="f37" fmla="val f6"/>
                <a:gd name="f38" fmla="val f7"/>
                <a:gd name="f39" fmla="*/ f33 f0 1"/>
                <a:gd name="f40" fmla="+- f38 0 f36"/>
                <a:gd name="f41" fmla="+- f37 0 f36"/>
                <a:gd name="f42" fmla="*/ f39 1 f2"/>
                <a:gd name="f43" fmla="*/ f41 1 157648"/>
                <a:gd name="f44" fmla="*/ f40 1 85221"/>
                <a:gd name="f45" fmla="*/ 156818 f41 1"/>
                <a:gd name="f46" fmla="*/ 3025 f40 1"/>
                <a:gd name="f47" fmla="*/ 150495 f41 1"/>
                <a:gd name="f48" fmla="*/ 496 f40 1"/>
                <a:gd name="f49" fmla="*/ 142907 f41 1"/>
                <a:gd name="f50" fmla="*/ 4290 f40 1"/>
                <a:gd name="f51" fmla="*/ 5059 f41 1"/>
                <a:gd name="f52" fmla="*/ 73841 f40 1"/>
                <a:gd name="f53" fmla="*/ 0 f41 1"/>
                <a:gd name="f54" fmla="*/ 76369 f40 1"/>
                <a:gd name="f55" fmla="*/ 6323 f41 1"/>
                <a:gd name="f56" fmla="*/ 78899 f40 1"/>
                <a:gd name="f57" fmla="*/ 3794 f41 1"/>
                <a:gd name="f58" fmla="*/ 85222 f40 1"/>
                <a:gd name="f59" fmla="*/ 155553 f41 1"/>
                <a:gd name="f60" fmla="*/ 9348 f40 1"/>
                <a:gd name="f61" fmla="+- f42 0 f1"/>
                <a:gd name="f62" fmla="*/ f45 1 157648"/>
                <a:gd name="f63" fmla="*/ f46 1 85221"/>
                <a:gd name="f64" fmla="*/ f47 1 157648"/>
                <a:gd name="f65" fmla="*/ f48 1 85221"/>
                <a:gd name="f66" fmla="*/ f49 1 157648"/>
                <a:gd name="f67" fmla="*/ f50 1 85221"/>
                <a:gd name="f68" fmla="*/ f51 1 157648"/>
                <a:gd name="f69" fmla="*/ f52 1 85221"/>
                <a:gd name="f70" fmla="*/ f53 1 157648"/>
                <a:gd name="f71" fmla="*/ f54 1 85221"/>
                <a:gd name="f72" fmla="*/ f55 1 157648"/>
                <a:gd name="f73" fmla="*/ f56 1 85221"/>
                <a:gd name="f74" fmla="*/ f57 1 157648"/>
                <a:gd name="f75" fmla="*/ f58 1 85221"/>
                <a:gd name="f76" fmla="*/ f59 1 157648"/>
                <a:gd name="f77" fmla="*/ f60 1 85221"/>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10" y="f111"/>
                </a:cxn>
                <a:cxn ang="f61">
                  <a:pos x="f112" y="f113"/>
                </a:cxn>
                <a:cxn ang="f61">
                  <a:pos x="f114" y="f115"/>
                </a:cxn>
                <a:cxn ang="f61">
                  <a:pos x="f116" y="f117"/>
                </a:cxn>
                <a:cxn ang="f61">
                  <a:pos x="f102" y="f103"/>
                </a:cxn>
                <a:cxn ang="f61">
                  <a:pos x="f102" y="f103"/>
                </a:cxn>
              </a:cxnLst>
              <a:rect l="f98" t="f101" r="f99" b="f100"/>
              <a:pathLst>
                <a:path w="157648" h="85221">
                  <a:moveTo>
                    <a:pt x="f8" y="f9"/>
                  </a:moveTo>
                  <a:cubicBezTo>
                    <a:pt x="f10" y="f11"/>
                    <a:pt x="f12" y="f13"/>
                    <a:pt x="f14" y="f11"/>
                  </a:cubicBezTo>
                  <a:lnTo>
                    <a:pt x="f15" y="f16"/>
                  </a:lnTo>
                  <a:lnTo>
                    <a:pt x="f17" y="f18"/>
                  </a:lnTo>
                  <a:lnTo>
                    <a:pt x="f5" y="f19"/>
                  </a:lnTo>
                  <a:cubicBezTo>
                    <a:pt x="f20" y="f21"/>
                    <a:pt x="f17" y="f19"/>
                    <a:pt x="f22" y="f23"/>
                  </a:cubicBezTo>
                  <a:cubicBezTo>
                    <a:pt x="f24" y="f25"/>
                    <a:pt x="f22" y="f26"/>
                    <a:pt x="f27" y="f28"/>
                  </a:cubicBezTo>
                  <a:lnTo>
                    <a:pt x="f10" y="f29"/>
                  </a:lnTo>
                  <a:cubicBezTo>
                    <a:pt x="f30" y="f31"/>
                    <a:pt x="f30" y="f32"/>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268">
              <a:extLst>
                <a:ext uri="{FF2B5EF4-FFF2-40B4-BE49-F238E27FC236}">
                  <a16:creationId xmlns:a16="http://schemas.microsoft.com/office/drawing/2014/main" id="{B4C1832B-F363-2526-13F1-B501D59B2547}"/>
                </a:ext>
              </a:extLst>
            </p:cNvPr>
            <p:cNvSpPr/>
            <p:nvPr/>
          </p:nvSpPr>
          <p:spPr>
            <a:xfrm>
              <a:off x="10206340" y="5030690"/>
              <a:ext cx="148937" cy="79397"/>
            </a:xfrm>
            <a:custGeom>
              <a:avLst/>
              <a:gdLst>
                <a:gd name="f0" fmla="val 10800000"/>
                <a:gd name="f1" fmla="val 5400000"/>
                <a:gd name="f2" fmla="val 180"/>
                <a:gd name="f3" fmla="val w"/>
                <a:gd name="f4" fmla="val h"/>
                <a:gd name="f5" fmla="val 0"/>
                <a:gd name="f6" fmla="val 148935"/>
                <a:gd name="f7" fmla="val 79394"/>
                <a:gd name="f8" fmla="val 148462"/>
                <a:gd name="f9" fmla="val 3025"/>
                <a:gd name="f10" fmla="val 147197"/>
                <a:gd name="f11" fmla="val 496"/>
                <a:gd name="f12" fmla="val 144668"/>
                <a:gd name="f13" fmla="val -769"/>
                <a:gd name="f14" fmla="val 142138"/>
                <a:gd name="f15" fmla="val 138344"/>
                <a:gd name="f16" fmla="val 1761"/>
                <a:gd name="f17" fmla="val 8084"/>
                <a:gd name="f18" fmla="val 67518"/>
                <a:gd name="f19" fmla="val 70047"/>
                <a:gd name="f20" fmla="val 71311"/>
                <a:gd name="f21" fmla="val 73841"/>
                <a:gd name="f22" fmla="val 76369"/>
                <a:gd name="f23" fmla="val 78899"/>
                <a:gd name="f24" fmla="val 4290"/>
                <a:gd name="f25" fmla="val 80163"/>
                <a:gd name="f26" fmla="val 6819"/>
                <a:gd name="f27" fmla="val 9348"/>
                <a:gd name="f28" fmla="val 149726"/>
                <a:gd name="f29" fmla="val 5554"/>
                <a:gd name="f30" fmla="+- 0 0 -90"/>
                <a:gd name="f31" fmla="*/ f3 1 148935"/>
                <a:gd name="f32" fmla="*/ f4 1 79394"/>
                <a:gd name="f33" fmla="val f5"/>
                <a:gd name="f34" fmla="val f6"/>
                <a:gd name="f35" fmla="val f7"/>
                <a:gd name="f36" fmla="*/ f30 f0 1"/>
                <a:gd name="f37" fmla="+- f35 0 f33"/>
                <a:gd name="f38" fmla="+- f34 0 f33"/>
                <a:gd name="f39" fmla="*/ f36 1 f2"/>
                <a:gd name="f40" fmla="*/ f38 1 148935"/>
                <a:gd name="f41" fmla="*/ f37 1 79394"/>
                <a:gd name="f42" fmla="*/ 148462 f38 1"/>
                <a:gd name="f43" fmla="*/ 3025 f37 1"/>
                <a:gd name="f44" fmla="*/ 142138 f38 1"/>
                <a:gd name="f45" fmla="*/ 496 f37 1"/>
                <a:gd name="f46" fmla="*/ 138344 f38 1"/>
                <a:gd name="f47" fmla="*/ 1761 f37 1"/>
                <a:gd name="f48" fmla="*/ 8084 f38 1"/>
                <a:gd name="f49" fmla="*/ 67518 f37 1"/>
                <a:gd name="f50" fmla="*/ 3025 f38 1"/>
                <a:gd name="f51" fmla="*/ 70047 f37 1"/>
                <a:gd name="f52" fmla="*/ 496 f38 1"/>
                <a:gd name="f53" fmla="*/ 76369 f37 1"/>
                <a:gd name="f54" fmla="*/ 6819 f38 1"/>
                <a:gd name="f55" fmla="*/ 78899 f37 1"/>
                <a:gd name="f56" fmla="*/ 144668 f38 1"/>
                <a:gd name="f57" fmla="*/ 9348 f37 1"/>
                <a:gd name="f58" fmla="+- f39 0 f1"/>
                <a:gd name="f59" fmla="*/ f42 1 148935"/>
                <a:gd name="f60" fmla="*/ f43 1 79394"/>
                <a:gd name="f61" fmla="*/ f44 1 148935"/>
                <a:gd name="f62" fmla="*/ f45 1 79394"/>
                <a:gd name="f63" fmla="*/ f46 1 148935"/>
                <a:gd name="f64" fmla="*/ f47 1 79394"/>
                <a:gd name="f65" fmla="*/ f48 1 148935"/>
                <a:gd name="f66" fmla="*/ f49 1 79394"/>
                <a:gd name="f67" fmla="*/ f50 1 148935"/>
                <a:gd name="f68" fmla="*/ f51 1 79394"/>
                <a:gd name="f69" fmla="*/ f52 1 148935"/>
                <a:gd name="f70" fmla="*/ f53 1 79394"/>
                <a:gd name="f71" fmla="*/ f54 1 148935"/>
                <a:gd name="f72" fmla="*/ f55 1 79394"/>
                <a:gd name="f73" fmla="*/ f56 1 148935"/>
                <a:gd name="f74" fmla="*/ f57 1 79394"/>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0"/>
                <a:gd name="f86" fmla="*/ f66 1 f41"/>
                <a:gd name="f87" fmla="*/ f67 1 f40"/>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1 1"/>
                <a:gd name="f106" fmla="*/ f86 f32 1"/>
                <a:gd name="f107" fmla="*/ f87 f31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1" y="f102"/>
                </a:cxn>
                <a:cxn ang="f58">
                  <a:pos x="f103" y="f104"/>
                </a:cxn>
                <a:cxn ang="f58">
                  <a:pos x="f105" y="f106"/>
                </a:cxn>
                <a:cxn ang="f58">
                  <a:pos x="f107" y="f108"/>
                </a:cxn>
                <a:cxn ang="f58">
                  <a:pos x="f109" y="f110"/>
                </a:cxn>
                <a:cxn ang="f58">
                  <a:pos x="f111" y="f112"/>
                </a:cxn>
                <a:cxn ang="f58">
                  <a:pos x="f113" y="f114"/>
                </a:cxn>
                <a:cxn ang="f58">
                  <a:pos x="f99" y="f100"/>
                </a:cxn>
                <a:cxn ang="f58">
                  <a:pos x="f99" y="f100"/>
                </a:cxn>
              </a:cxnLst>
              <a:rect l="f95" t="f98" r="f96" b="f97"/>
              <a:pathLst>
                <a:path w="148935" h="79394">
                  <a:moveTo>
                    <a:pt x="f8" y="f9"/>
                  </a:moveTo>
                  <a:cubicBezTo>
                    <a:pt x="f10" y="f11"/>
                    <a:pt x="f12" y="f13"/>
                    <a:pt x="f14" y="f11"/>
                  </a:cubicBezTo>
                  <a:cubicBezTo>
                    <a:pt x="f14" y="f11"/>
                    <a:pt x="f14" y="f11"/>
                    <a:pt x="f14" y="f11"/>
                  </a:cubicBezTo>
                  <a:lnTo>
                    <a:pt x="f15" y="f16"/>
                  </a:lnTo>
                  <a:lnTo>
                    <a:pt x="f17" y="f18"/>
                  </a:lnTo>
                  <a:lnTo>
                    <a:pt x="f9" y="f19"/>
                  </a:lnTo>
                  <a:cubicBezTo>
                    <a:pt x="f11" y="f20"/>
                    <a:pt x="f13" y="f21"/>
                    <a:pt x="f11" y="f22"/>
                  </a:cubicBezTo>
                  <a:cubicBezTo>
                    <a:pt x="f16" y="f23"/>
                    <a:pt x="f24" y="f25"/>
                    <a:pt x="f26" y="f23"/>
                  </a:cubicBezTo>
                  <a:lnTo>
                    <a:pt x="f12" y="f27"/>
                  </a:lnTo>
                  <a:cubicBezTo>
                    <a:pt x="f8" y="f27"/>
                    <a:pt x="f28" y="f29"/>
                    <a:pt x="f8" y="f9"/>
                  </a:cubicBezTo>
                  <a:cubicBezTo>
                    <a:pt x="f8" y="f24"/>
                    <a:pt x="f8"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269">
              <a:extLst>
                <a:ext uri="{FF2B5EF4-FFF2-40B4-BE49-F238E27FC236}">
                  <a16:creationId xmlns:a16="http://schemas.microsoft.com/office/drawing/2014/main" id="{5B0B81D2-A244-231C-CFF0-814A8ED82FED}"/>
                </a:ext>
              </a:extLst>
            </p:cNvPr>
            <p:cNvSpPr/>
            <p:nvPr/>
          </p:nvSpPr>
          <p:spPr>
            <a:xfrm>
              <a:off x="9843881" y="5244404"/>
              <a:ext cx="87754" cy="49816"/>
            </a:xfrm>
            <a:custGeom>
              <a:avLst/>
              <a:gdLst>
                <a:gd name="f0" fmla="val 10800000"/>
                <a:gd name="f1" fmla="val 5400000"/>
                <a:gd name="f2" fmla="val 180"/>
                <a:gd name="f3" fmla="val w"/>
                <a:gd name="f4" fmla="val h"/>
                <a:gd name="f5" fmla="val 0"/>
                <a:gd name="f6" fmla="val 87757"/>
                <a:gd name="f7" fmla="val 49813"/>
                <a:gd name="f8" fmla="val 87262"/>
                <a:gd name="f9" fmla="val 3025"/>
                <a:gd name="f10" fmla="val 85997"/>
                <a:gd name="f11" fmla="val 496"/>
                <a:gd name="f12" fmla="val 83468"/>
                <a:gd name="f13" fmla="val -768"/>
                <a:gd name="f14" fmla="val 80938"/>
                <a:gd name="f15" fmla="val 73350"/>
                <a:gd name="f16" fmla="val 4290"/>
                <a:gd name="f17" fmla="val 5059"/>
                <a:gd name="f18" fmla="val 38433"/>
                <a:gd name="f19" fmla="val 40962"/>
                <a:gd name="f20" fmla="val 2529"/>
                <a:gd name="f21" fmla="val 39697"/>
                <a:gd name="f22" fmla="val 6323"/>
                <a:gd name="f23" fmla="val 43491"/>
                <a:gd name="f24" fmla="val 7588"/>
                <a:gd name="f25" fmla="val 46020"/>
                <a:gd name="f26" fmla="val 48549"/>
                <a:gd name="f27" fmla="val 3794"/>
                <a:gd name="f28" fmla="val 49814"/>
                <a:gd name="f29" fmla="val 84732"/>
                <a:gd name="f30" fmla="val 9348"/>
                <a:gd name="f31" fmla="val 8083"/>
                <a:gd name="f32" fmla="val 88526"/>
                <a:gd name="f33" fmla="val 5554"/>
                <a:gd name="f34" fmla="+- 0 0 -90"/>
                <a:gd name="f35" fmla="*/ f3 1 87757"/>
                <a:gd name="f36" fmla="*/ f4 1 49813"/>
                <a:gd name="f37" fmla="val f5"/>
                <a:gd name="f38" fmla="val f6"/>
                <a:gd name="f39" fmla="val f7"/>
                <a:gd name="f40" fmla="*/ f34 f0 1"/>
                <a:gd name="f41" fmla="+- f39 0 f37"/>
                <a:gd name="f42" fmla="+- f38 0 f37"/>
                <a:gd name="f43" fmla="*/ f40 1 f2"/>
                <a:gd name="f44" fmla="*/ f42 1 87757"/>
                <a:gd name="f45" fmla="*/ f41 1 49813"/>
                <a:gd name="f46" fmla="*/ 87262 f42 1"/>
                <a:gd name="f47" fmla="*/ 3025 f41 1"/>
                <a:gd name="f48" fmla="*/ 80938 f42 1"/>
                <a:gd name="f49" fmla="*/ 496 f41 1"/>
                <a:gd name="f50" fmla="*/ 73350 f42 1"/>
                <a:gd name="f51" fmla="*/ 4290 f41 1"/>
                <a:gd name="f52" fmla="*/ 5059 f42 1"/>
                <a:gd name="f53" fmla="*/ 38433 f41 1"/>
                <a:gd name="f54" fmla="*/ 0 f42 1"/>
                <a:gd name="f55" fmla="*/ 40962 f41 1"/>
                <a:gd name="f56" fmla="*/ 6323 f42 1"/>
                <a:gd name="f57" fmla="*/ 43491 f41 1"/>
                <a:gd name="f58" fmla="*/ 3794 f42 1"/>
                <a:gd name="f59" fmla="*/ 49814 f41 1"/>
                <a:gd name="f60" fmla="*/ 84732 f42 1"/>
                <a:gd name="f61" fmla="*/ 9348 f41 1"/>
                <a:gd name="f62" fmla="+- f43 0 f1"/>
                <a:gd name="f63" fmla="*/ f46 1 87757"/>
                <a:gd name="f64" fmla="*/ f47 1 49813"/>
                <a:gd name="f65" fmla="*/ f48 1 87757"/>
                <a:gd name="f66" fmla="*/ f49 1 49813"/>
                <a:gd name="f67" fmla="*/ f50 1 87757"/>
                <a:gd name="f68" fmla="*/ f51 1 49813"/>
                <a:gd name="f69" fmla="*/ f52 1 87757"/>
                <a:gd name="f70" fmla="*/ f53 1 49813"/>
                <a:gd name="f71" fmla="*/ f54 1 87757"/>
                <a:gd name="f72" fmla="*/ f55 1 49813"/>
                <a:gd name="f73" fmla="*/ f56 1 87757"/>
                <a:gd name="f74" fmla="*/ f57 1 49813"/>
                <a:gd name="f75" fmla="*/ f58 1 87757"/>
                <a:gd name="f76" fmla="*/ f59 1 49813"/>
                <a:gd name="f77" fmla="*/ f60 1 87757"/>
                <a:gd name="f78" fmla="*/ f61 1 49813"/>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4"/>
                <a:gd name="f92" fmla="*/ f72 1 f45"/>
                <a:gd name="f93" fmla="*/ f73 1 f44"/>
                <a:gd name="f94" fmla="*/ f74 1 f45"/>
                <a:gd name="f95" fmla="*/ f75 1 f44"/>
                <a:gd name="f96" fmla="*/ f76 1 f45"/>
                <a:gd name="f97" fmla="*/ f77 1 f44"/>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5 1"/>
                <a:gd name="f112" fmla="*/ f92 f36 1"/>
                <a:gd name="f113" fmla="*/ f93 f35 1"/>
                <a:gd name="f114" fmla="*/ f94 f36 1"/>
                <a:gd name="f115" fmla="*/ f95 f35 1"/>
                <a:gd name="f116" fmla="*/ f96 f36 1"/>
                <a:gd name="f117" fmla="*/ f97 f35 1"/>
                <a:gd name="f118" fmla="*/ f98 f36 1"/>
              </a:gdLst>
              <a:ahLst/>
              <a:cxnLst>
                <a:cxn ang="3cd4">
                  <a:pos x="hc" y="t"/>
                </a:cxn>
                <a:cxn ang="0">
                  <a:pos x="r" y="vc"/>
                </a:cxn>
                <a:cxn ang="cd4">
                  <a:pos x="hc" y="b"/>
                </a:cxn>
                <a:cxn ang="cd2">
                  <a:pos x="l" y="vc"/>
                </a:cxn>
                <a:cxn ang="f62">
                  <a:pos x="f103" y="f104"/>
                </a:cxn>
                <a:cxn ang="f62">
                  <a:pos x="f105" y="f106"/>
                </a:cxn>
                <a:cxn ang="f62">
                  <a:pos x="f105" y="f106"/>
                </a:cxn>
                <a:cxn ang="f62">
                  <a:pos x="f107" y="f108"/>
                </a:cxn>
                <a:cxn ang="f62">
                  <a:pos x="f109" y="f110"/>
                </a:cxn>
                <a:cxn ang="f62">
                  <a:pos x="f111" y="f112"/>
                </a:cxn>
                <a:cxn ang="f62">
                  <a:pos x="f113" y="f114"/>
                </a:cxn>
                <a:cxn ang="f62">
                  <a:pos x="f113" y="f114"/>
                </a:cxn>
                <a:cxn ang="f62">
                  <a:pos x="f115" y="f116"/>
                </a:cxn>
                <a:cxn ang="f62">
                  <a:pos x="f115" y="f116"/>
                </a:cxn>
                <a:cxn ang="f62">
                  <a:pos x="f117" y="f118"/>
                </a:cxn>
                <a:cxn ang="f62">
                  <a:pos x="f103" y="f104"/>
                </a:cxn>
                <a:cxn ang="f62">
                  <a:pos x="f103" y="f104"/>
                </a:cxn>
              </a:cxnLst>
              <a:rect l="f99" t="f102" r="f100" b="f101"/>
              <a:pathLst>
                <a:path w="87757" h="49813">
                  <a:moveTo>
                    <a:pt x="f8" y="f9"/>
                  </a:moveTo>
                  <a:cubicBezTo>
                    <a:pt x="f10" y="f11"/>
                    <a:pt x="f12" y="f13"/>
                    <a:pt x="f14" y="f11"/>
                  </a:cubicBezTo>
                  <a:cubicBezTo>
                    <a:pt x="f14" y="f11"/>
                    <a:pt x="f14" y="f11"/>
                    <a:pt x="f14" y="f11"/>
                  </a:cubicBezTo>
                  <a:lnTo>
                    <a:pt x="f15" y="f16"/>
                  </a:lnTo>
                  <a:lnTo>
                    <a:pt x="f17" y="f18"/>
                  </a:lnTo>
                  <a:lnTo>
                    <a:pt x="f5" y="f19"/>
                  </a:lnTo>
                  <a:cubicBezTo>
                    <a:pt x="f20" y="f21"/>
                    <a:pt x="f17" y="f19"/>
                    <a:pt x="f22" y="f23"/>
                  </a:cubicBezTo>
                  <a:cubicBezTo>
                    <a:pt x="f22" y="f23"/>
                    <a:pt x="f22" y="f23"/>
                    <a:pt x="f22" y="f23"/>
                  </a:cubicBezTo>
                  <a:cubicBezTo>
                    <a:pt x="f24" y="f25"/>
                    <a:pt x="f22" y="f26"/>
                    <a:pt x="f27" y="f28"/>
                  </a:cubicBezTo>
                  <a:cubicBezTo>
                    <a:pt x="f27" y="f28"/>
                    <a:pt x="f27" y="f28"/>
                    <a:pt x="f27" y="f28"/>
                  </a:cubicBezTo>
                  <a:lnTo>
                    <a:pt x="f29" y="f30"/>
                  </a:lnTo>
                  <a:cubicBezTo>
                    <a:pt x="f8" y="f31"/>
                    <a:pt x="f32" y="f33"/>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270">
              <a:extLst>
                <a:ext uri="{FF2B5EF4-FFF2-40B4-BE49-F238E27FC236}">
                  <a16:creationId xmlns:a16="http://schemas.microsoft.com/office/drawing/2014/main" id="{C4C9FBD6-F9F4-9095-D527-2B840AFCE2F4}"/>
                </a:ext>
              </a:extLst>
            </p:cNvPr>
            <p:cNvSpPr/>
            <p:nvPr/>
          </p:nvSpPr>
          <p:spPr>
            <a:xfrm>
              <a:off x="9743974" y="5284866"/>
              <a:ext cx="107990" cy="59609"/>
            </a:xfrm>
            <a:custGeom>
              <a:avLst/>
              <a:gdLst>
                <a:gd name="f0" fmla="val 10800000"/>
                <a:gd name="f1" fmla="val 5400000"/>
                <a:gd name="f2" fmla="val 180"/>
                <a:gd name="f3" fmla="val w"/>
                <a:gd name="f4" fmla="val h"/>
                <a:gd name="f5" fmla="val 0"/>
                <a:gd name="f6" fmla="val 107992"/>
                <a:gd name="f7" fmla="val 59614"/>
                <a:gd name="f8" fmla="val 57401"/>
                <a:gd name="f9" fmla="val 1265"/>
                <a:gd name="f10" fmla="val 58666"/>
                <a:gd name="f11" fmla="val 2529"/>
                <a:gd name="f12" fmla="val 59930"/>
                <a:gd name="f13" fmla="val 5059"/>
                <a:gd name="f14" fmla="val 6323"/>
                <a:gd name="f15" fmla="val 13911"/>
                <a:gd name="f16" fmla="val 54872"/>
                <a:gd name="f17" fmla="val 104967"/>
                <a:gd name="f18" fmla="val 9348"/>
                <a:gd name="f19" fmla="val 107496"/>
                <a:gd name="f20" fmla="val 8084"/>
                <a:gd name="f21" fmla="val 108761"/>
                <a:gd name="f22" fmla="val 5554"/>
                <a:gd name="f23" fmla="val 3025"/>
                <a:gd name="f24" fmla="val 106232"/>
                <a:gd name="f25" fmla="val 496"/>
                <a:gd name="f26" fmla="val 103702"/>
                <a:gd name="f27" fmla="val -769"/>
                <a:gd name="f28" fmla="val 101173"/>
                <a:gd name="f29" fmla="val 97379"/>
                <a:gd name="f30" fmla="val 1761"/>
                <a:gd name="f31" fmla="val 49814"/>
                <a:gd name="f32" fmla="val 51078"/>
                <a:gd name="f33" fmla="val 52343"/>
                <a:gd name="f34" fmla="val 53608"/>
                <a:gd name="f35" fmla="val 56137"/>
                <a:gd name="f36" fmla="+- 0 0 -90"/>
                <a:gd name="f37" fmla="*/ f3 1 107992"/>
                <a:gd name="f38" fmla="*/ f4 1 59614"/>
                <a:gd name="f39" fmla="val f5"/>
                <a:gd name="f40" fmla="val f6"/>
                <a:gd name="f41" fmla="val f7"/>
                <a:gd name="f42" fmla="*/ f36 f0 1"/>
                <a:gd name="f43" fmla="+- f41 0 f39"/>
                <a:gd name="f44" fmla="+- f40 0 f39"/>
                <a:gd name="f45" fmla="*/ f42 1 f2"/>
                <a:gd name="f46" fmla="*/ f44 1 107992"/>
                <a:gd name="f47" fmla="*/ f43 1 59614"/>
                <a:gd name="f48" fmla="*/ 0 f44 1"/>
                <a:gd name="f49" fmla="*/ 57401 f43 1"/>
                <a:gd name="f50" fmla="*/ 1265 f44 1"/>
                <a:gd name="f51" fmla="*/ 58666 f43 1"/>
                <a:gd name="f52" fmla="*/ 6323 f44 1"/>
                <a:gd name="f53" fmla="*/ 13911 f44 1"/>
                <a:gd name="f54" fmla="*/ 54872 f43 1"/>
                <a:gd name="f55" fmla="*/ 104967 f44 1"/>
                <a:gd name="f56" fmla="*/ 9348 f43 1"/>
                <a:gd name="f57" fmla="*/ 107496 f44 1"/>
                <a:gd name="f58" fmla="*/ 3025 f43 1"/>
                <a:gd name="f59" fmla="*/ 101173 f44 1"/>
                <a:gd name="f60" fmla="*/ 496 f43 1"/>
                <a:gd name="f61" fmla="*/ 97379 f44 1"/>
                <a:gd name="f62" fmla="*/ 1761 f43 1"/>
                <a:gd name="f63" fmla="*/ 2529 f44 1"/>
                <a:gd name="f64" fmla="*/ 49814 f43 1"/>
                <a:gd name="f65" fmla="*/ 51078 f43 1"/>
                <a:gd name="f66" fmla="*/ 52343 f43 1"/>
                <a:gd name="f67" fmla="*/ 53608 f43 1"/>
                <a:gd name="f68" fmla="*/ 56137 f43 1"/>
                <a:gd name="f69" fmla="+- f45 0 f1"/>
                <a:gd name="f70" fmla="*/ f48 1 107992"/>
                <a:gd name="f71" fmla="*/ f49 1 59614"/>
                <a:gd name="f72" fmla="*/ f50 1 107992"/>
                <a:gd name="f73" fmla="*/ f51 1 59614"/>
                <a:gd name="f74" fmla="*/ f52 1 107992"/>
                <a:gd name="f75" fmla="*/ f53 1 107992"/>
                <a:gd name="f76" fmla="*/ f54 1 59614"/>
                <a:gd name="f77" fmla="*/ f55 1 107992"/>
                <a:gd name="f78" fmla="*/ f56 1 59614"/>
                <a:gd name="f79" fmla="*/ f57 1 107992"/>
                <a:gd name="f80" fmla="*/ f58 1 59614"/>
                <a:gd name="f81" fmla="*/ f59 1 107992"/>
                <a:gd name="f82" fmla="*/ f60 1 59614"/>
                <a:gd name="f83" fmla="*/ f61 1 107992"/>
                <a:gd name="f84" fmla="*/ f62 1 59614"/>
                <a:gd name="f85" fmla="*/ f63 1 107992"/>
                <a:gd name="f86" fmla="*/ f64 1 59614"/>
                <a:gd name="f87" fmla="*/ f65 1 59614"/>
                <a:gd name="f88" fmla="*/ f66 1 59614"/>
                <a:gd name="f89" fmla="*/ f67 1 59614"/>
                <a:gd name="f90" fmla="*/ f68 1 59614"/>
                <a:gd name="f91" fmla="*/ f39 1 f46"/>
                <a:gd name="f92" fmla="*/ f40 1 f46"/>
                <a:gd name="f93" fmla="*/ f39 1 f47"/>
                <a:gd name="f94" fmla="*/ f41 1 f47"/>
                <a:gd name="f95" fmla="*/ f70 1 f46"/>
                <a:gd name="f96" fmla="*/ f71 1 f47"/>
                <a:gd name="f97" fmla="*/ f72 1 f46"/>
                <a:gd name="f98" fmla="*/ f73 1 f47"/>
                <a:gd name="f99" fmla="*/ f74 1 f46"/>
                <a:gd name="f100" fmla="*/ f75 1 f46"/>
                <a:gd name="f101" fmla="*/ f76 1 f47"/>
                <a:gd name="f102" fmla="*/ f77 1 f46"/>
                <a:gd name="f103" fmla="*/ f78 1 f47"/>
                <a:gd name="f104" fmla="*/ f79 1 f46"/>
                <a:gd name="f105" fmla="*/ f80 1 f47"/>
                <a:gd name="f106" fmla="*/ f81 1 f46"/>
                <a:gd name="f107" fmla="*/ f82 1 f47"/>
                <a:gd name="f108" fmla="*/ f83 1 f46"/>
                <a:gd name="f109" fmla="*/ f84 1 f47"/>
                <a:gd name="f110" fmla="*/ f85 1 f46"/>
                <a:gd name="f111" fmla="*/ f86 1 f47"/>
                <a:gd name="f112" fmla="*/ f87 1 f47"/>
                <a:gd name="f113" fmla="*/ f88 1 f47"/>
                <a:gd name="f114" fmla="*/ f89 1 f47"/>
                <a:gd name="f115" fmla="*/ f90 1 f47"/>
                <a:gd name="f116" fmla="*/ f91 f37 1"/>
                <a:gd name="f117" fmla="*/ f92 f37 1"/>
                <a:gd name="f118" fmla="*/ f94 f38 1"/>
                <a:gd name="f119" fmla="*/ f93 f38 1"/>
                <a:gd name="f120" fmla="*/ f95 f37 1"/>
                <a:gd name="f121" fmla="*/ f96 f38 1"/>
                <a:gd name="f122" fmla="*/ f97 f37 1"/>
                <a:gd name="f123" fmla="*/ f98 f38 1"/>
                <a:gd name="f124" fmla="*/ f99 f37 1"/>
                <a:gd name="f125" fmla="*/ f100 f37 1"/>
                <a:gd name="f126" fmla="*/ f101 f38 1"/>
                <a:gd name="f127" fmla="*/ f102 f37 1"/>
                <a:gd name="f128" fmla="*/ f103 f38 1"/>
                <a:gd name="f129" fmla="*/ f104 f37 1"/>
                <a:gd name="f130" fmla="*/ f105 f38 1"/>
                <a:gd name="f131" fmla="*/ f106 f37 1"/>
                <a:gd name="f132" fmla="*/ f107 f38 1"/>
                <a:gd name="f133" fmla="*/ f108 f37 1"/>
                <a:gd name="f134" fmla="*/ f109 f38 1"/>
                <a:gd name="f135" fmla="*/ f110 f37 1"/>
                <a:gd name="f136" fmla="*/ f111 f38 1"/>
                <a:gd name="f137" fmla="*/ f112 f38 1"/>
                <a:gd name="f138" fmla="*/ f113 f38 1"/>
                <a:gd name="f139" fmla="*/ f114 f38 1"/>
                <a:gd name="f140" fmla="*/ f115 f38 1"/>
              </a:gdLst>
              <a:ahLst/>
              <a:cxnLst>
                <a:cxn ang="3cd4">
                  <a:pos x="hc" y="t"/>
                </a:cxn>
                <a:cxn ang="0">
                  <a:pos x="r" y="vc"/>
                </a:cxn>
                <a:cxn ang="cd4">
                  <a:pos x="hc" y="b"/>
                </a:cxn>
                <a:cxn ang="cd2">
                  <a:pos x="l" y="vc"/>
                </a:cxn>
                <a:cxn ang="f69">
                  <a:pos x="f120" y="f121"/>
                </a:cxn>
                <a:cxn ang="f69">
                  <a:pos x="f120" y="f121"/>
                </a:cxn>
                <a:cxn ang="f69">
                  <a:pos x="f120" y="f121"/>
                </a:cxn>
                <a:cxn ang="f69">
                  <a:pos x="f122" y="f123"/>
                </a:cxn>
                <a:cxn ang="f69">
                  <a:pos x="f124" y="f123"/>
                </a:cxn>
                <a:cxn ang="f69">
                  <a:pos x="f125" y="f126"/>
                </a:cxn>
                <a:cxn ang="f69">
                  <a:pos x="f127" y="f128"/>
                </a:cxn>
                <a:cxn ang="f69">
                  <a:pos x="f129" y="f130"/>
                </a:cxn>
                <a:cxn ang="f69">
                  <a:pos x="f129" y="f130"/>
                </a:cxn>
                <a:cxn ang="f69">
                  <a:pos x="f131" y="f132"/>
                </a:cxn>
                <a:cxn ang="f69">
                  <a:pos x="f131" y="f132"/>
                </a:cxn>
                <a:cxn ang="f69">
                  <a:pos x="f133" y="f134"/>
                </a:cxn>
                <a:cxn ang="f69">
                  <a:pos x="f135" y="f136"/>
                </a:cxn>
                <a:cxn ang="f69">
                  <a:pos x="f135" y="f136"/>
                </a:cxn>
                <a:cxn ang="f69">
                  <a:pos x="f135" y="f136"/>
                </a:cxn>
                <a:cxn ang="f69">
                  <a:pos x="f135" y="f136"/>
                </a:cxn>
                <a:cxn ang="f69">
                  <a:pos x="f135" y="f136"/>
                </a:cxn>
                <a:cxn ang="f69">
                  <a:pos x="f135" y="f137"/>
                </a:cxn>
                <a:cxn ang="f69">
                  <a:pos x="f135" y="f137"/>
                </a:cxn>
                <a:cxn ang="f69">
                  <a:pos x="f135" y="f138"/>
                </a:cxn>
                <a:cxn ang="f69">
                  <a:pos x="f135" y="f138"/>
                </a:cxn>
                <a:cxn ang="f69">
                  <a:pos x="f135" y="f139"/>
                </a:cxn>
                <a:cxn ang="f69">
                  <a:pos x="f135" y="f126"/>
                </a:cxn>
                <a:cxn ang="f69">
                  <a:pos x="f135" y="f140"/>
                </a:cxn>
                <a:cxn ang="f69">
                  <a:pos x="f120" y="f121"/>
                </a:cxn>
              </a:cxnLst>
              <a:rect l="f116" t="f119" r="f117" b="f118"/>
              <a:pathLst>
                <a:path w="107992" h="59614">
                  <a:moveTo>
                    <a:pt x="f5" y="f8"/>
                  </a:moveTo>
                  <a:lnTo>
                    <a:pt x="f5" y="f8"/>
                  </a:lnTo>
                  <a:lnTo>
                    <a:pt x="f5" y="f8"/>
                  </a:lnTo>
                  <a:lnTo>
                    <a:pt x="f9" y="f10"/>
                  </a:lnTo>
                  <a:cubicBezTo>
                    <a:pt x="f11" y="f12"/>
                    <a:pt x="f13" y="f12"/>
                    <a:pt x="f14" y="f10"/>
                  </a:cubicBezTo>
                  <a:lnTo>
                    <a:pt x="f15" y="f16"/>
                  </a:lnTo>
                  <a:lnTo>
                    <a:pt x="f17" y="f18"/>
                  </a:lnTo>
                  <a:cubicBezTo>
                    <a:pt x="f19" y="f20"/>
                    <a:pt x="f21" y="f22"/>
                    <a:pt x="f19" y="f23"/>
                  </a:cubicBezTo>
                  <a:cubicBezTo>
                    <a:pt x="f19" y="f23"/>
                    <a:pt x="f19" y="f23"/>
                    <a:pt x="f19" y="f23"/>
                  </a:cubicBezTo>
                  <a:cubicBezTo>
                    <a:pt x="f24" y="f25"/>
                    <a:pt x="f26" y="f27"/>
                    <a:pt x="f28" y="f25"/>
                  </a:cubicBezTo>
                  <a:cubicBezTo>
                    <a:pt x="f28" y="f25"/>
                    <a:pt x="f28" y="f25"/>
                    <a:pt x="f28" y="f25"/>
                  </a:cubicBezTo>
                  <a:lnTo>
                    <a:pt x="f29" y="f30"/>
                  </a:lnTo>
                  <a:lnTo>
                    <a:pt x="f11" y="f31"/>
                  </a:lnTo>
                  <a:lnTo>
                    <a:pt x="f11" y="f31"/>
                  </a:lnTo>
                  <a:lnTo>
                    <a:pt x="f11" y="f31"/>
                  </a:lnTo>
                  <a:lnTo>
                    <a:pt x="f11" y="f31"/>
                  </a:lnTo>
                  <a:lnTo>
                    <a:pt x="f11" y="f31"/>
                  </a:lnTo>
                  <a:lnTo>
                    <a:pt x="f11" y="f32"/>
                  </a:lnTo>
                  <a:lnTo>
                    <a:pt x="f11" y="f32"/>
                  </a:lnTo>
                  <a:lnTo>
                    <a:pt x="f11" y="f33"/>
                  </a:lnTo>
                  <a:lnTo>
                    <a:pt x="f11" y="f33"/>
                  </a:lnTo>
                  <a:cubicBezTo>
                    <a:pt x="f11" y="f33"/>
                    <a:pt x="f11" y="f33"/>
                    <a:pt x="f11" y="f34"/>
                  </a:cubicBezTo>
                  <a:cubicBezTo>
                    <a:pt x="f11" y="f34"/>
                    <a:pt x="f11" y="f16"/>
                    <a:pt x="f11" y="f16"/>
                  </a:cubicBezTo>
                  <a:cubicBezTo>
                    <a:pt x="f11" y="f16"/>
                    <a:pt x="f11" y="f16"/>
                    <a:pt x="f11" y="f35"/>
                  </a:cubicBezTo>
                  <a:cubicBezTo>
                    <a:pt x="f11" y="f8"/>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271">
              <a:extLst>
                <a:ext uri="{FF2B5EF4-FFF2-40B4-BE49-F238E27FC236}">
                  <a16:creationId xmlns:a16="http://schemas.microsoft.com/office/drawing/2014/main" id="{895E3434-C946-364F-EDF6-546F7E7A76A5}"/>
                </a:ext>
              </a:extLst>
            </p:cNvPr>
            <p:cNvSpPr/>
            <p:nvPr/>
          </p:nvSpPr>
          <p:spPr>
            <a:xfrm>
              <a:off x="11514499" y="1973494"/>
              <a:ext cx="31619" cy="174504"/>
            </a:xfrm>
            <a:custGeom>
              <a:avLst/>
              <a:gdLst>
                <a:gd name="f0" fmla="val 10800000"/>
                <a:gd name="f1" fmla="val 5400000"/>
                <a:gd name="f2" fmla="val 180"/>
                <a:gd name="f3" fmla="val w"/>
                <a:gd name="f4" fmla="val h"/>
                <a:gd name="f5" fmla="val 0"/>
                <a:gd name="f6" fmla="val 31616"/>
                <a:gd name="f7" fmla="val 174508"/>
                <a:gd name="f8" fmla="val 5059"/>
                <a:gd name="f9" fmla="val 5058"/>
                <a:gd name="f10" fmla="val 2529"/>
                <a:gd name="f11" fmla="val 3794"/>
                <a:gd name="f12" fmla="val 1264"/>
                <a:gd name="f13" fmla="val 22764"/>
                <a:gd name="f14" fmla="val 170715"/>
                <a:gd name="f15" fmla="val 173244"/>
                <a:gd name="f16" fmla="val 25293"/>
                <a:gd name="f17" fmla="val 174509"/>
                <a:gd name="f18" fmla="val 27823"/>
                <a:gd name="f19" fmla="val 30352"/>
                <a:gd name="f20" fmla="val 31617"/>
                <a:gd name="f21" fmla="val 171980"/>
                <a:gd name="f22" fmla="val 169450"/>
                <a:gd name="f23" fmla="val 166921"/>
                <a:gd name="f24" fmla="val 8853"/>
                <a:gd name="f25" fmla="val 7588"/>
                <a:gd name="f26" fmla="+- 0 0 -90"/>
                <a:gd name="f27" fmla="*/ f3 1 31616"/>
                <a:gd name="f28" fmla="*/ f4 1 174508"/>
                <a:gd name="f29" fmla="val f5"/>
                <a:gd name="f30" fmla="val f6"/>
                <a:gd name="f31" fmla="val f7"/>
                <a:gd name="f32" fmla="*/ f26 f0 1"/>
                <a:gd name="f33" fmla="+- f31 0 f29"/>
                <a:gd name="f34" fmla="+- f30 0 f29"/>
                <a:gd name="f35" fmla="*/ f32 1 f2"/>
                <a:gd name="f36" fmla="*/ f34 1 31616"/>
                <a:gd name="f37" fmla="*/ f33 1 174508"/>
                <a:gd name="f38" fmla="*/ 5059 f34 1"/>
                <a:gd name="f39" fmla="*/ 5058 f33 1"/>
                <a:gd name="f40" fmla="*/ 0 f34 1"/>
                <a:gd name="f41" fmla="*/ 1264 f33 1"/>
                <a:gd name="f42" fmla="*/ 22764 f34 1"/>
                <a:gd name="f43" fmla="*/ 170715 f33 1"/>
                <a:gd name="f44" fmla="*/ 27823 f34 1"/>
                <a:gd name="f45" fmla="*/ 174509 f33 1"/>
                <a:gd name="f46" fmla="*/ 31617 f34 1"/>
                <a:gd name="f47" fmla="*/ 169450 f33 1"/>
                <a:gd name="f48" fmla="*/ 166921 f33 1"/>
                <a:gd name="f49" fmla="*/ 8853 f34 1"/>
                <a:gd name="f50" fmla="*/ 3794 f33 1"/>
                <a:gd name="f51" fmla="*/ 0 f33 1"/>
                <a:gd name="f52" fmla="+- f35 0 f1"/>
                <a:gd name="f53" fmla="*/ f38 1 31616"/>
                <a:gd name="f54" fmla="*/ f39 1 174508"/>
                <a:gd name="f55" fmla="*/ f40 1 31616"/>
                <a:gd name="f56" fmla="*/ f41 1 174508"/>
                <a:gd name="f57" fmla="*/ f42 1 31616"/>
                <a:gd name="f58" fmla="*/ f43 1 174508"/>
                <a:gd name="f59" fmla="*/ f44 1 31616"/>
                <a:gd name="f60" fmla="*/ f45 1 174508"/>
                <a:gd name="f61" fmla="*/ f46 1 31616"/>
                <a:gd name="f62" fmla="*/ f47 1 174508"/>
                <a:gd name="f63" fmla="*/ f48 1 174508"/>
                <a:gd name="f64" fmla="*/ f49 1 31616"/>
                <a:gd name="f65" fmla="*/ f50 1 174508"/>
                <a:gd name="f66" fmla="*/ f51 1 174508"/>
                <a:gd name="f67" fmla="*/ f29 1 f36"/>
                <a:gd name="f68" fmla="*/ f30 1 f36"/>
                <a:gd name="f69" fmla="*/ f29 1 f37"/>
                <a:gd name="f70" fmla="*/ f31 1 f37"/>
                <a:gd name="f71" fmla="*/ f53 1 f36"/>
                <a:gd name="f72" fmla="*/ f54 1 f37"/>
                <a:gd name="f73" fmla="*/ f55 1 f36"/>
                <a:gd name="f74" fmla="*/ f56 1 f37"/>
                <a:gd name="f75" fmla="*/ f57 1 f36"/>
                <a:gd name="f76" fmla="*/ f58 1 f37"/>
                <a:gd name="f77" fmla="*/ f59 1 f36"/>
                <a:gd name="f78" fmla="*/ f60 1 f37"/>
                <a:gd name="f79" fmla="*/ f61 1 f36"/>
                <a:gd name="f80" fmla="*/ f62 1 f37"/>
                <a:gd name="f81" fmla="*/ f63 1 f37"/>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8 1"/>
                <a:gd name="f95" fmla="*/ f77 f27 1"/>
                <a:gd name="f96" fmla="*/ f78 f28 1"/>
                <a:gd name="f97" fmla="*/ f79 f27 1"/>
                <a:gd name="f98" fmla="*/ f80 f28 1"/>
                <a:gd name="f99" fmla="*/ f81 f28 1"/>
                <a:gd name="f100" fmla="*/ f82 f27 1"/>
                <a:gd name="f101" fmla="*/ f83 f28 1"/>
                <a:gd name="f102" fmla="*/ f84 f28 1"/>
              </a:gdLst>
              <a:ahLst/>
              <a:cxnLst>
                <a:cxn ang="3cd4">
                  <a:pos x="hc" y="t"/>
                </a:cxn>
                <a:cxn ang="0">
                  <a:pos x="r" y="vc"/>
                </a:cxn>
                <a:cxn ang="cd4">
                  <a:pos x="hc" y="b"/>
                </a:cxn>
                <a:cxn ang="cd2">
                  <a:pos x="l" y="vc"/>
                </a:cxn>
                <a:cxn ang="f52">
                  <a:pos x="f89" y="f90"/>
                </a:cxn>
                <a:cxn ang="f52">
                  <a:pos x="f91" y="f92"/>
                </a:cxn>
                <a:cxn ang="f52">
                  <a:pos x="f91" y="f92"/>
                </a:cxn>
                <a:cxn ang="f52">
                  <a:pos x="f93" y="f94"/>
                </a:cxn>
                <a:cxn ang="f52">
                  <a:pos x="f95" y="f96"/>
                </a:cxn>
                <a:cxn ang="f52">
                  <a:pos x="f97" y="f98"/>
                </a:cxn>
                <a:cxn ang="f52">
                  <a:pos x="f97" y="f99"/>
                </a:cxn>
                <a:cxn ang="f52">
                  <a:pos x="f100" y="f101"/>
                </a:cxn>
                <a:cxn ang="f52">
                  <a:pos x="f100" y="f102"/>
                </a:cxn>
                <a:cxn ang="f52">
                  <a:pos x="f89" y="f90"/>
                </a:cxn>
              </a:cxnLst>
              <a:rect l="f85" t="f88" r="f86" b="f87"/>
              <a:pathLst>
                <a:path w="31616" h="174508">
                  <a:moveTo>
                    <a:pt x="f8" y="f9"/>
                  </a:moveTo>
                  <a:cubicBezTo>
                    <a:pt x="f10" y="f9"/>
                    <a:pt x="f5" y="f11"/>
                    <a:pt x="f5" y="f12"/>
                  </a:cubicBezTo>
                  <a:cubicBezTo>
                    <a:pt x="f5" y="f12"/>
                    <a:pt x="f5" y="f12"/>
                    <a:pt x="f5" y="f12"/>
                  </a:cubicBezTo>
                  <a:lnTo>
                    <a:pt x="f13" y="f14"/>
                  </a:lnTo>
                  <a:cubicBezTo>
                    <a:pt x="f13" y="f15"/>
                    <a:pt x="f16" y="f17"/>
                    <a:pt x="f18" y="f17"/>
                  </a:cubicBezTo>
                  <a:cubicBezTo>
                    <a:pt x="f19" y="f17"/>
                    <a:pt x="f20" y="f21"/>
                    <a:pt x="f20" y="f22"/>
                  </a:cubicBezTo>
                  <a:lnTo>
                    <a:pt x="f20" y="f23"/>
                  </a:lnTo>
                  <a:lnTo>
                    <a:pt x="f24" y="f11"/>
                  </a:lnTo>
                  <a:lnTo>
                    <a:pt x="f24" y="f5"/>
                  </a:lnTo>
                  <a:cubicBezTo>
                    <a:pt x="f24" y="f10"/>
                    <a:pt x="f2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272">
              <a:extLst>
                <a:ext uri="{FF2B5EF4-FFF2-40B4-BE49-F238E27FC236}">
                  <a16:creationId xmlns:a16="http://schemas.microsoft.com/office/drawing/2014/main" id="{E49B46CD-FE1E-E880-CD72-D40A2A36EB80}"/>
                </a:ext>
              </a:extLst>
            </p:cNvPr>
            <p:cNvSpPr/>
            <p:nvPr/>
          </p:nvSpPr>
          <p:spPr>
            <a:xfrm>
              <a:off x="11274213" y="241044"/>
              <a:ext cx="247875" cy="1737497"/>
            </a:xfrm>
            <a:custGeom>
              <a:avLst/>
              <a:gdLst>
                <a:gd name="f0" fmla="val 10800000"/>
                <a:gd name="f1" fmla="val 5400000"/>
                <a:gd name="f2" fmla="val 180"/>
                <a:gd name="f3" fmla="val w"/>
                <a:gd name="f4" fmla="val h"/>
                <a:gd name="f5" fmla="val 0"/>
                <a:gd name="f6" fmla="val 247873"/>
                <a:gd name="f7" fmla="val 1737500"/>
                <a:gd name="f8" fmla="val 5059"/>
                <a:gd name="f9" fmla="val 1265"/>
                <a:gd name="f10" fmla="val 2529"/>
                <a:gd name="f11" fmla="val 5058"/>
                <a:gd name="f12" fmla="val 10116"/>
                <a:gd name="f13" fmla="val 239021"/>
                <a:gd name="f14" fmla="val 1733706"/>
                <a:gd name="f15" fmla="val 1736235"/>
                <a:gd name="f16" fmla="val 241550"/>
                <a:gd name="f17" fmla="val 244080"/>
                <a:gd name="f18" fmla="val 246609"/>
                <a:gd name="f19" fmla="val 247874"/>
                <a:gd name="f20" fmla="val 1734971"/>
                <a:gd name="f21" fmla="val 1732442"/>
                <a:gd name="f22" fmla="val 1726119"/>
                <a:gd name="f23" fmla="val 10117"/>
                <a:gd name="f24" fmla="val 3794"/>
                <a:gd name="f25" fmla="val 8853"/>
                <a:gd name="f26" fmla="val 7588"/>
                <a:gd name="f27" fmla="val 6323"/>
                <a:gd name="f28" fmla="+- 0 0 -90"/>
                <a:gd name="f29" fmla="*/ f3 1 247873"/>
                <a:gd name="f30" fmla="*/ f4 1 1737500"/>
                <a:gd name="f31" fmla="val f5"/>
                <a:gd name="f32" fmla="val f6"/>
                <a:gd name="f33" fmla="val f7"/>
                <a:gd name="f34" fmla="*/ f28 f0 1"/>
                <a:gd name="f35" fmla="+- f33 0 f31"/>
                <a:gd name="f36" fmla="+- f32 0 f31"/>
                <a:gd name="f37" fmla="*/ f34 1 f2"/>
                <a:gd name="f38" fmla="*/ f36 1 247873"/>
                <a:gd name="f39" fmla="*/ f35 1 1737500"/>
                <a:gd name="f40" fmla="*/ 5059 f36 1"/>
                <a:gd name="f41" fmla="*/ 0 f35 1"/>
                <a:gd name="f42" fmla="*/ 0 f36 1"/>
                <a:gd name="f43" fmla="*/ 5058 f35 1"/>
                <a:gd name="f44" fmla="*/ 1265 f36 1"/>
                <a:gd name="f45" fmla="*/ 10116 f35 1"/>
                <a:gd name="f46" fmla="*/ 239021 f36 1"/>
                <a:gd name="f47" fmla="*/ 1733706 f35 1"/>
                <a:gd name="f48" fmla="*/ 244080 f36 1"/>
                <a:gd name="f49" fmla="*/ 1737500 f35 1"/>
                <a:gd name="f50" fmla="*/ 247874 f36 1"/>
                <a:gd name="f51" fmla="*/ 1732442 f35 1"/>
                <a:gd name="f52" fmla="*/ 246609 f36 1"/>
                <a:gd name="f53" fmla="*/ 1726119 f35 1"/>
                <a:gd name="f54" fmla="*/ 10117 f36 1"/>
                <a:gd name="f55" fmla="*/ 3794 f35 1"/>
                <a:gd name="f56" fmla="*/ 2529 f35 1"/>
                <a:gd name="f57" fmla="*/ 8853 f36 1"/>
                <a:gd name="f58" fmla="*/ 1265 f35 1"/>
                <a:gd name="f59" fmla="*/ 7588 f36 1"/>
                <a:gd name="f60" fmla="*/ 6323 f36 1"/>
                <a:gd name="f61" fmla="+- f37 0 f1"/>
                <a:gd name="f62" fmla="*/ f40 1 247873"/>
                <a:gd name="f63" fmla="*/ f41 1 1737500"/>
                <a:gd name="f64" fmla="*/ f42 1 247873"/>
                <a:gd name="f65" fmla="*/ f43 1 1737500"/>
                <a:gd name="f66" fmla="*/ f44 1 247873"/>
                <a:gd name="f67" fmla="*/ f45 1 1737500"/>
                <a:gd name="f68" fmla="*/ f46 1 247873"/>
                <a:gd name="f69" fmla="*/ f47 1 1737500"/>
                <a:gd name="f70" fmla="*/ f48 1 247873"/>
                <a:gd name="f71" fmla="*/ f49 1 1737500"/>
                <a:gd name="f72" fmla="*/ f50 1 247873"/>
                <a:gd name="f73" fmla="*/ f51 1 1737500"/>
                <a:gd name="f74" fmla="*/ f52 1 247873"/>
                <a:gd name="f75" fmla="*/ f53 1 1737500"/>
                <a:gd name="f76" fmla="*/ f54 1 247873"/>
                <a:gd name="f77" fmla="*/ f55 1 1737500"/>
                <a:gd name="f78" fmla="*/ f56 1 1737500"/>
                <a:gd name="f79" fmla="*/ f57 1 247873"/>
                <a:gd name="f80" fmla="*/ f58 1 1737500"/>
                <a:gd name="f81" fmla="*/ f59 1 247873"/>
                <a:gd name="f82" fmla="*/ f60 1 247873"/>
                <a:gd name="f83" fmla="*/ f31 1 f38"/>
                <a:gd name="f84" fmla="*/ f32 1 f38"/>
                <a:gd name="f85" fmla="*/ f31 1 f39"/>
                <a:gd name="f86" fmla="*/ f33 1 f39"/>
                <a:gd name="f87" fmla="*/ f62 1 f38"/>
                <a:gd name="f88" fmla="*/ f63 1 f39"/>
                <a:gd name="f89" fmla="*/ f64 1 f38"/>
                <a:gd name="f90" fmla="*/ f65 1 f39"/>
                <a:gd name="f91" fmla="*/ f66 1 f38"/>
                <a:gd name="f92" fmla="*/ f67 1 f39"/>
                <a:gd name="f93" fmla="*/ f68 1 f38"/>
                <a:gd name="f94" fmla="*/ f69 1 f39"/>
                <a:gd name="f95" fmla="*/ f70 1 f38"/>
                <a:gd name="f96" fmla="*/ f71 1 f39"/>
                <a:gd name="f97" fmla="*/ f72 1 f38"/>
                <a:gd name="f98" fmla="*/ f73 1 f39"/>
                <a:gd name="f99" fmla="*/ f74 1 f38"/>
                <a:gd name="f100" fmla="*/ f75 1 f39"/>
                <a:gd name="f101" fmla="*/ f76 1 f38"/>
                <a:gd name="f102" fmla="*/ f77 1 f39"/>
                <a:gd name="f103" fmla="*/ f78 1 f39"/>
                <a:gd name="f104" fmla="*/ f79 1 f38"/>
                <a:gd name="f105" fmla="*/ f80 1 f39"/>
                <a:gd name="f106" fmla="*/ f81 1 f38"/>
                <a:gd name="f107" fmla="*/ f82 1 f38"/>
                <a:gd name="f108" fmla="*/ f83 f29 1"/>
                <a:gd name="f109" fmla="*/ f84 f29 1"/>
                <a:gd name="f110" fmla="*/ f86 f30 1"/>
                <a:gd name="f111" fmla="*/ f85 f30 1"/>
                <a:gd name="f112" fmla="*/ f87 f29 1"/>
                <a:gd name="f113" fmla="*/ f88 f30 1"/>
                <a:gd name="f114" fmla="*/ f89 f29 1"/>
                <a:gd name="f115" fmla="*/ f90 f30 1"/>
                <a:gd name="f116" fmla="*/ f91 f29 1"/>
                <a:gd name="f117" fmla="*/ f92 f30 1"/>
                <a:gd name="f118" fmla="*/ f93 f29 1"/>
                <a:gd name="f119" fmla="*/ f94 f30 1"/>
                <a:gd name="f120" fmla="*/ f95 f29 1"/>
                <a:gd name="f121" fmla="*/ f96 f30 1"/>
                <a:gd name="f122" fmla="*/ f97 f29 1"/>
                <a:gd name="f123" fmla="*/ f98 f30 1"/>
                <a:gd name="f124" fmla="*/ f99 f29 1"/>
                <a:gd name="f125" fmla="*/ f100 f30 1"/>
                <a:gd name="f126" fmla="*/ f101 f29 1"/>
                <a:gd name="f127" fmla="*/ f102 f30 1"/>
                <a:gd name="f128" fmla="*/ f103 f30 1"/>
                <a:gd name="f129" fmla="*/ f104 f29 1"/>
                <a:gd name="f130" fmla="*/ f105 f30 1"/>
                <a:gd name="f131" fmla="*/ f106 f29 1"/>
                <a:gd name="f132" fmla="*/ f107 f29 1"/>
              </a:gdLst>
              <a:ahLst/>
              <a:cxnLst>
                <a:cxn ang="3cd4">
                  <a:pos x="hc" y="t"/>
                </a:cxn>
                <a:cxn ang="0">
                  <a:pos x="r" y="vc"/>
                </a:cxn>
                <a:cxn ang="cd4">
                  <a:pos x="hc" y="b"/>
                </a:cxn>
                <a:cxn ang="cd2">
                  <a:pos x="l" y="vc"/>
                </a:cxn>
                <a:cxn ang="f61">
                  <a:pos x="f112" y="f113"/>
                </a:cxn>
                <a:cxn ang="f61">
                  <a:pos x="f112" y="f113"/>
                </a:cxn>
                <a:cxn ang="f61">
                  <a:pos x="f114" y="f115"/>
                </a:cxn>
                <a:cxn ang="f61">
                  <a:pos x="f116" y="f117"/>
                </a:cxn>
                <a:cxn ang="f61">
                  <a:pos x="f118" y="f119"/>
                </a:cxn>
                <a:cxn ang="f61">
                  <a:pos x="f120" y="f121"/>
                </a:cxn>
                <a:cxn ang="f61">
                  <a:pos x="f120" y="f121"/>
                </a:cxn>
                <a:cxn ang="f61">
                  <a:pos x="f122" y="f123"/>
                </a:cxn>
                <a:cxn ang="f61">
                  <a:pos x="f124" y="f125"/>
                </a:cxn>
                <a:cxn ang="f61">
                  <a:pos x="f126" y="f127"/>
                </a:cxn>
                <a:cxn ang="f61">
                  <a:pos x="f126" y="f127"/>
                </a:cxn>
                <a:cxn ang="f61">
                  <a:pos x="f126" y="f127"/>
                </a:cxn>
                <a:cxn ang="f61">
                  <a:pos x="f126" y="f128"/>
                </a:cxn>
                <a:cxn ang="f61">
                  <a:pos x="f126" y="f128"/>
                </a:cxn>
                <a:cxn ang="f61">
                  <a:pos x="f126" y="f128"/>
                </a:cxn>
                <a:cxn ang="f61">
                  <a:pos x="f129" y="f130"/>
                </a:cxn>
                <a:cxn ang="f61">
                  <a:pos x="f129" y="f130"/>
                </a:cxn>
                <a:cxn ang="f61">
                  <a:pos x="f129" y="f130"/>
                </a:cxn>
                <a:cxn ang="f61">
                  <a:pos x="f131" y="f130"/>
                </a:cxn>
                <a:cxn ang="f61">
                  <a:pos x="f132" y="f130"/>
                </a:cxn>
                <a:cxn ang="f61">
                  <a:pos x="f132" y="f130"/>
                </a:cxn>
                <a:cxn ang="f61">
                  <a:pos x="f112" y="f113"/>
                </a:cxn>
              </a:cxnLst>
              <a:rect l="f108" t="f111" r="f109" b="f110"/>
              <a:pathLst>
                <a:path w="247873" h="1737500">
                  <a:moveTo>
                    <a:pt x="f8" y="f5"/>
                  </a:moveTo>
                  <a:lnTo>
                    <a:pt x="f8" y="f5"/>
                  </a:lnTo>
                  <a:cubicBezTo>
                    <a:pt x="f9" y="f5"/>
                    <a:pt x="f5" y="f10"/>
                    <a:pt x="f5" y="f11"/>
                  </a:cubicBezTo>
                  <a:lnTo>
                    <a:pt x="f9" y="f12"/>
                  </a:lnTo>
                  <a:lnTo>
                    <a:pt x="f13" y="f14"/>
                  </a:lnTo>
                  <a:cubicBezTo>
                    <a:pt x="f13" y="f15"/>
                    <a:pt x="f16" y="f7"/>
                    <a:pt x="f17" y="f7"/>
                  </a:cubicBezTo>
                  <a:cubicBezTo>
                    <a:pt x="f17" y="f7"/>
                    <a:pt x="f17" y="f7"/>
                    <a:pt x="f17" y="f7"/>
                  </a:cubicBezTo>
                  <a:cubicBezTo>
                    <a:pt x="f18" y="f7"/>
                    <a:pt x="f19" y="f20"/>
                    <a:pt x="f19" y="f21"/>
                  </a:cubicBezTo>
                  <a:lnTo>
                    <a:pt x="f18" y="f22"/>
                  </a:lnTo>
                  <a:lnTo>
                    <a:pt x="f23" y="f24"/>
                  </a:lnTo>
                  <a:lnTo>
                    <a:pt x="f23" y="f24"/>
                  </a:lnTo>
                  <a:lnTo>
                    <a:pt x="f23" y="f24"/>
                  </a:lnTo>
                  <a:lnTo>
                    <a:pt x="f23" y="f10"/>
                  </a:lnTo>
                  <a:lnTo>
                    <a:pt x="f23" y="f10"/>
                  </a:lnTo>
                  <a:lnTo>
                    <a:pt x="f23" y="f10"/>
                  </a:lnTo>
                  <a:lnTo>
                    <a:pt x="f25" y="f9"/>
                  </a:lnTo>
                  <a:lnTo>
                    <a:pt x="f25" y="f9"/>
                  </a:lnTo>
                  <a:lnTo>
                    <a:pt x="f25" y="f9"/>
                  </a:lnTo>
                  <a:lnTo>
                    <a:pt x="f26" y="f9"/>
                  </a:lnTo>
                  <a:lnTo>
                    <a:pt x="f27" y="f9"/>
                  </a:lnTo>
                  <a:lnTo>
                    <a:pt x="f27" y="f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273">
              <a:extLst>
                <a:ext uri="{FF2B5EF4-FFF2-40B4-BE49-F238E27FC236}">
                  <a16:creationId xmlns:a16="http://schemas.microsoft.com/office/drawing/2014/main" id="{4EF24EDF-35D8-6544-06C0-80F6A324DD71}"/>
                </a:ext>
              </a:extLst>
            </p:cNvPr>
            <p:cNvSpPr/>
            <p:nvPr/>
          </p:nvSpPr>
          <p:spPr>
            <a:xfrm>
              <a:off x="11614407" y="4942670"/>
              <a:ext cx="58174" cy="349017"/>
            </a:xfrm>
            <a:custGeom>
              <a:avLst/>
              <a:gdLst>
                <a:gd name="f0" fmla="val 10800000"/>
                <a:gd name="f1" fmla="val 5400000"/>
                <a:gd name="f2" fmla="val 180"/>
                <a:gd name="f3" fmla="val w"/>
                <a:gd name="f4" fmla="val h"/>
                <a:gd name="f5" fmla="val 0"/>
                <a:gd name="f6" fmla="val 58174"/>
                <a:gd name="f7" fmla="val 349017"/>
                <a:gd name="f8" fmla="val 5059"/>
                <a:gd name="f9" fmla="val 6323"/>
                <a:gd name="f10" fmla="val 2529"/>
                <a:gd name="f11" fmla="val 5058"/>
                <a:gd name="f12" fmla="val 50586"/>
                <a:gd name="f13" fmla="val 341430"/>
                <a:gd name="f14" fmla="val 345224"/>
                <a:gd name="f15" fmla="val 347753"/>
                <a:gd name="f16" fmla="val 53116"/>
                <a:gd name="f17" fmla="val 349018"/>
                <a:gd name="f18" fmla="val 55645"/>
                <a:gd name="f19" fmla="val 56910"/>
                <a:gd name="f20" fmla="val 58175"/>
                <a:gd name="f21" fmla="val 346488"/>
                <a:gd name="f22" fmla="val 343959"/>
                <a:gd name="f23" fmla="val 342695"/>
                <a:gd name="f24" fmla="val 340166"/>
                <a:gd name="f25" fmla="val 7588"/>
                <a:gd name="f26" fmla="val 3794"/>
                <a:gd name="f27" fmla="+- 0 0 -90"/>
                <a:gd name="f28" fmla="*/ f3 1 58174"/>
                <a:gd name="f29" fmla="*/ f4 1 349017"/>
                <a:gd name="f30" fmla="val f5"/>
                <a:gd name="f31" fmla="val f6"/>
                <a:gd name="f32" fmla="val f7"/>
                <a:gd name="f33" fmla="*/ f27 f0 1"/>
                <a:gd name="f34" fmla="+- f32 0 f30"/>
                <a:gd name="f35" fmla="+- f31 0 f30"/>
                <a:gd name="f36" fmla="*/ f33 1 f2"/>
                <a:gd name="f37" fmla="*/ f35 1 58174"/>
                <a:gd name="f38" fmla="*/ f34 1 349017"/>
                <a:gd name="f39" fmla="*/ 5059 f35 1"/>
                <a:gd name="f40" fmla="*/ 6323 f34 1"/>
                <a:gd name="f41" fmla="*/ 0 f35 1"/>
                <a:gd name="f42" fmla="*/ 2529 f34 1"/>
                <a:gd name="f43" fmla="*/ 5058 f34 1"/>
                <a:gd name="f44" fmla="*/ 50586 f35 1"/>
                <a:gd name="f45" fmla="*/ 341430 f34 1"/>
                <a:gd name="f46" fmla="*/ 345224 f34 1"/>
                <a:gd name="f47" fmla="*/ 55645 f35 1"/>
                <a:gd name="f48" fmla="*/ 349018 f34 1"/>
                <a:gd name="f49" fmla="*/ 56910 f35 1"/>
                <a:gd name="f50" fmla="*/ 58175 f35 1"/>
                <a:gd name="f51" fmla="*/ 347753 f34 1"/>
                <a:gd name="f52" fmla="*/ 346488 f34 1"/>
                <a:gd name="f53" fmla="*/ 343959 f34 1"/>
                <a:gd name="f54" fmla="*/ 342695 f34 1"/>
                <a:gd name="f55" fmla="*/ 340166 f34 1"/>
                <a:gd name="f56" fmla="*/ 7588 f35 1"/>
                <a:gd name="f57" fmla="*/ 0 f34 1"/>
                <a:gd name="f58" fmla="+- f36 0 f1"/>
                <a:gd name="f59" fmla="*/ f39 1 58174"/>
                <a:gd name="f60" fmla="*/ f40 1 349017"/>
                <a:gd name="f61" fmla="*/ f41 1 58174"/>
                <a:gd name="f62" fmla="*/ f42 1 349017"/>
                <a:gd name="f63" fmla="*/ f43 1 349017"/>
                <a:gd name="f64" fmla="*/ f44 1 58174"/>
                <a:gd name="f65" fmla="*/ f45 1 349017"/>
                <a:gd name="f66" fmla="*/ f46 1 349017"/>
                <a:gd name="f67" fmla="*/ f47 1 58174"/>
                <a:gd name="f68" fmla="*/ f48 1 349017"/>
                <a:gd name="f69" fmla="*/ f49 1 58174"/>
                <a:gd name="f70" fmla="*/ f50 1 58174"/>
                <a:gd name="f71" fmla="*/ f51 1 349017"/>
                <a:gd name="f72" fmla="*/ f52 1 349017"/>
                <a:gd name="f73" fmla="*/ f53 1 349017"/>
                <a:gd name="f74" fmla="*/ f54 1 349017"/>
                <a:gd name="f75" fmla="*/ f55 1 349017"/>
                <a:gd name="f76" fmla="*/ f56 1 58174"/>
                <a:gd name="f77" fmla="*/ f57 1 349017"/>
                <a:gd name="f78" fmla="*/ f30 1 f37"/>
                <a:gd name="f79" fmla="*/ f31 1 f37"/>
                <a:gd name="f80" fmla="*/ f30 1 f38"/>
                <a:gd name="f81" fmla="*/ f32 1 f38"/>
                <a:gd name="f82" fmla="*/ f59 1 f37"/>
                <a:gd name="f83" fmla="*/ f60 1 f38"/>
                <a:gd name="f84" fmla="*/ f61 1 f37"/>
                <a:gd name="f85" fmla="*/ f62 1 f38"/>
                <a:gd name="f86" fmla="*/ f63 1 f38"/>
                <a:gd name="f87" fmla="*/ f64 1 f37"/>
                <a:gd name="f88" fmla="*/ f65 1 f38"/>
                <a:gd name="f89" fmla="*/ f66 1 f38"/>
                <a:gd name="f90" fmla="*/ f67 1 f37"/>
                <a:gd name="f91" fmla="*/ f68 1 f38"/>
                <a:gd name="f92" fmla="*/ f69 1 f37"/>
                <a:gd name="f93" fmla="*/ f70 1 f37"/>
                <a:gd name="f94" fmla="*/ f71 1 f38"/>
                <a:gd name="f95" fmla="*/ f72 1 f38"/>
                <a:gd name="f96" fmla="*/ f73 1 f38"/>
                <a:gd name="f97" fmla="*/ f74 1 f38"/>
                <a:gd name="f98" fmla="*/ f75 1 f38"/>
                <a:gd name="f99" fmla="*/ f76 1 f37"/>
                <a:gd name="f100" fmla="*/ f77 1 f38"/>
                <a:gd name="f101" fmla="*/ f78 f28 1"/>
                <a:gd name="f102" fmla="*/ f79 f28 1"/>
                <a:gd name="f103" fmla="*/ f81 f29 1"/>
                <a:gd name="f104" fmla="*/ f80 f29 1"/>
                <a:gd name="f105" fmla="*/ f82 f28 1"/>
                <a:gd name="f106" fmla="*/ f83 f29 1"/>
                <a:gd name="f107" fmla="*/ f84 f28 1"/>
                <a:gd name="f108" fmla="*/ f85 f29 1"/>
                <a:gd name="f109" fmla="*/ f86 f29 1"/>
                <a:gd name="f110" fmla="*/ f87 f28 1"/>
                <a:gd name="f111" fmla="*/ f88 f29 1"/>
                <a:gd name="f112" fmla="*/ f89 f29 1"/>
                <a:gd name="f113" fmla="*/ f90 f28 1"/>
                <a:gd name="f114" fmla="*/ f91 f29 1"/>
                <a:gd name="f115" fmla="*/ f92 f28 1"/>
                <a:gd name="f116" fmla="*/ f93 f28 1"/>
                <a:gd name="f117" fmla="*/ f94 f29 1"/>
                <a:gd name="f118" fmla="*/ f95 f29 1"/>
                <a:gd name="f119" fmla="*/ f96 f29 1"/>
                <a:gd name="f120" fmla="*/ f97 f29 1"/>
                <a:gd name="f121" fmla="*/ f98 f29 1"/>
                <a:gd name="f122" fmla="*/ f99 f28 1"/>
                <a:gd name="f123" fmla="*/ f100 f29 1"/>
              </a:gdLst>
              <a:ahLst/>
              <a:cxnLst>
                <a:cxn ang="3cd4">
                  <a:pos x="hc" y="t"/>
                </a:cxn>
                <a:cxn ang="0">
                  <a:pos x="r" y="vc"/>
                </a:cxn>
                <a:cxn ang="cd4">
                  <a:pos x="hc" y="b"/>
                </a:cxn>
                <a:cxn ang="cd2">
                  <a:pos x="l" y="vc"/>
                </a:cxn>
                <a:cxn ang="f58">
                  <a:pos x="f105" y="f106"/>
                </a:cxn>
                <a:cxn ang="f58">
                  <a:pos x="f107" y="f108"/>
                </a:cxn>
                <a:cxn ang="f58">
                  <a:pos x="f107" y="f108"/>
                </a:cxn>
                <a:cxn ang="f58">
                  <a:pos x="f107" y="f109"/>
                </a:cxn>
                <a:cxn ang="f58">
                  <a:pos x="f110" y="f111"/>
                </a:cxn>
                <a:cxn ang="f58">
                  <a:pos x="f110" y="f112"/>
                </a:cxn>
                <a:cxn ang="f58">
                  <a:pos x="f113" y="f114"/>
                </a:cxn>
                <a:cxn ang="f58">
                  <a:pos x="f113" y="f114"/>
                </a:cxn>
                <a:cxn ang="f58">
                  <a:pos x="f115" y="f114"/>
                </a:cxn>
                <a:cxn ang="f58">
                  <a:pos x="f116" y="f117"/>
                </a:cxn>
                <a:cxn ang="f58">
                  <a:pos x="f116" y="f117"/>
                </a:cxn>
                <a:cxn ang="f58">
                  <a:pos x="f116" y="f118"/>
                </a:cxn>
                <a:cxn ang="f58">
                  <a:pos x="f116" y="f112"/>
                </a:cxn>
                <a:cxn ang="f58">
                  <a:pos x="f116" y="f119"/>
                </a:cxn>
                <a:cxn ang="f58">
                  <a:pos x="f116" y="f120"/>
                </a:cxn>
                <a:cxn ang="f58">
                  <a:pos x="f116" y="f120"/>
                </a:cxn>
                <a:cxn ang="f58">
                  <a:pos x="f116" y="f121"/>
                </a:cxn>
                <a:cxn ang="f58">
                  <a:pos x="f122" y="f123"/>
                </a:cxn>
                <a:cxn ang="f58">
                  <a:pos x="f105" y="f106"/>
                </a:cxn>
              </a:cxnLst>
              <a:rect l="f101" t="f104" r="f102" b="f103"/>
              <a:pathLst>
                <a:path w="58174" h="349017">
                  <a:moveTo>
                    <a:pt x="f8" y="f9"/>
                  </a:moveTo>
                  <a:cubicBezTo>
                    <a:pt x="f10" y="f9"/>
                    <a:pt x="f5" y="f11"/>
                    <a:pt x="f5" y="f10"/>
                  </a:cubicBezTo>
                  <a:cubicBezTo>
                    <a:pt x="f5" y="f10"/>
                    <a:pt x="f5" y="f10"/>
                    <a:pt x="f5" y="f10"/>
                  </a:cubicBezTo>
                  <a:lnTo>
                    <a:pt x="f5" y="f11"/>
                  </a:lnTo>
                  <a:lnTo>
                    <a:pt x="f12" y="f13"/>
                  </a:lnTo>
                  <a:lnTo>
                    <a:pt x="f12" y="f14"/>
                  </a:lnTo>
                  <a:cubicBezTo>
                    <a:pt x="f12" y="f15"/>
                    <a:pt x="f16" y="f17"/>
                    <a:pt x="f18" y="f17"/>
                  </a:cubicBezTo>
                  <a:cubicBezTo>
                    <a:pt x="f18" y="f17"/>
                    <a:pt x="f18" y="f17"/>
                    <a:pt x="f18" y="f17"/>
                  </a:cubicBezTo>
                  <a:cubicBezTo>
                    <a:pt x="f18" y="f17"/>
                    <a:pt x="f19" y="f17"/>
                    <a:pt x="f19" y="f17"/>
                  </a:cubicBezTo>
                  <a:lnTo>
                    <a:pt x="f20" y="f15"/>
                  </a:lnTo>
                  <a:lnTo>
                    <a:pt x="f20" y="f15"/>
                  </a:lnTo>
                  <a:cubicBezTo>
                    <a:pt x="f20" y="f15"/>
                    <a:pt x="f20" y="f15"/>
                    <a:pt x="f20" y="f21"/>
                  </a:cubicBezTo>
                  <a:cubicBezTo>
                    <a:pt x="f20" y="f21"/>
                    <a:pt x="f20" y="f21"/>
                    <a:pt x="f20" y="f14"/>
                  </a:cubicBezTo>
                  <a:cubicBezTo>
                    <a:pt x="f20" y="f14"/>
                    <a:pt x="f20" y="f14"/>
                    <a:pt x="f20" y="f22"/>
                  </a:cubicBezTo>
                  <a:cubicBezTo>
                    <a:pt x="f20" y="f22"/>
                    <a:pt x="f20" y="f23"/>
                    <a:pt x="f20" y="f23"/>
                  </a:cubicBezTo>
                  <a:lnTo>
                    <a:pt x="f20" y="f23"/>
                  </a:lnTo>
                  <a:lnTo>
                    <a:pt x="f20" y="f24"/>
                  </a:lnTo>
                  <a:lnTo>
                    <a:pt x="f25" y="f5"/>
                  </a:lnTo>
                  <a:cubicBezTo>
                    <a:pt x="f25" y="f26"/>
                    <a:pt x="f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274">
              <a:extLst>
                <a:ext uri="{FF2B5EF4-FFF2-40B4-BE49-F238E27FC236}">
                  <a16:creationId xmlns:a16="http://schemas.microsoft.com/office/drawing/2014/main" id="{EB7AE562-3633-C1E7-5AB1-FBD2919E0FA1}"/>
                </a:ext>
              </a:extLst>
            </p:cNvPr>
            <p:cNvSpPr/>
            <p:nvPr/>
          </p:nvSpPr>
          <p:spPr>
            <a:xfrm>
              <a:off x="11613136" y="4937613"/>
              <a:ext cx="10113" cy="11384"/>
            </a:xfrm>
            <a:custGeom>
              <a:avLst/>
              <a:gdLst>
                <a:gd name="f0" fmla="val 10800000"/>
                <a:gd name="f1" fmla="val 5400000"/>
                <a:gd name="f2" fmla="val 180"/>
                <a:gd name="f3" fmla="val w"/>
                <a:gd name="f4" fmla="val h"/>
                <a:gd name="f5" fmla="val 0"/>
                <a:gd name="f6" fmla="val 10117"/>
                <a:gd name="f7" fmla="val 11380"/>
                <a:gd name="f8" fmla="val 5059"/>
                <a:gd name="f9" fmla="val 5058"/>
                <a:gd name="f10" fmla="val 2529"/>
                <a:gd name="f11" fmla="val 3794"/>
                <a:gd name="f12" fmla="val 1265"/>
                <a:gd name="f13" fmla="val 7587"/>
                <a:gd name="f14" fmla="val 10116"/>
                <a:gd name="f15" fmla="val 11381"/>
                <a:gd name="f16" fmla="val 6323"/>
                <a:gd name="f17" fmla="val 8853"/>
                <a:gd name="f18" fmla="val 8852"/>
                <a:gd name="f19" fmla="val 7588"/>
                <a:gd name="f20" fmla="+- 0 0 -90"/>
                <a:gd name="f21" fmla="*/ f3 1 10117"/>
                <a:gd name="f22" fmla="*/ f4 1 11380"/>
                <a:gd name="f23" fmla="val f5"/>
                <a:gd name="f24" fmla="val f6"/>
                <a:gd name="f25" fmla="val f7"/>
                <a:gd name="f26" fmla="*/ f20 f0 1"/>
                <a:gd name="f27" fmla="+- f25 0 f23"/>
                <a:gd name="f28" fmla="+- f24 0 f23"/>
                <a:gd name="f29" fmla="*/ f26 1 f2"/>
                <a:gd name="f30" fmla="*/ f28 1 10117"/>
                <a:gd name="f31" fmla="*/ f27 1 11380"/>
                <a:gd name="f32" fmla="*/ 5059 f28 1"/>
                <a:gd name="f33" fmla="*/ 5058 f27 1"/>
                <a:gd name="f34" fmla="*/ 0 f28 1"/>
                <a:gd name="f35" fmla="*/ 1265 f27 1"/>
                <a:gd name="f36" fmla="*/ 1265 f28 1"/>
                <a:gd name="f37" fmla="*/ 7587 f27 1"/>
                <a:gd name="f38" fmla="*/ 6323 f28 1"/>
                <a:gd name="f39" fmla="*/ 11381 f27 1"/>
                <a:gd name="f40" fmla="*/ 10117 f28 1"/>
                <a:gd name="f41" fmla="*/ 6323 f27 1"/>
                <a:gd name="f42" fmla="*/ 8853 f28 1"/>
                <a:gd name="f43" fmla="*/ 0 f27 1"/>
                <a:gd name="f44" fmla="+- f29 0 f1"/>
                <a:gd name="f45" fmla="*/ f32 1 10117"/>
                <a:gd name="f46" fmla="*/ f33 1 11380"/>
                <a:gd name="f47" fmla="*/ f34 1 10117"/>
                <a:gd name="f48" fmla="*/ f35 1 11380"/>
                <a:gd name="f49" fmla="*/ f36 1 10117"/>
                <a:gd name="f50" fmla="*/ f37 1 11380"/>
                <a:gd name="f51" fmla="*/ f38 1 10117"/>
                <a:gd name="f52" fmla="*/ f39 1 11380"/>
                <a:gd name="f53" fmla="*/ f40 1 10117"/>
                <a:gd name="f54" fmla="*/ f41 1 11380"/>
                <a:gd name="f55" fmla="*/ f42 1 10117"/>
                <a:gd name="f56" fmla="*/ f43 1 11380"/>
                <a:gd name="f57" fmla="*/ f23 1 f30"/>
                <a:gd name="f58" fmla="*/ f24 1 f30"/>
                <a:gd name="f59" fmla="*/ f23 1 f31"/>
                <a:gd name="f60" fmla="*/ f25 1 f31"/>
                <a:gd name="f61" fmla="*/ f45 1 f30"/>
                <a:gd name="f62" fmla="*/ f46 1 f31"/>
                <a:gd name="f63" fmla="*/ f47 1 f30"/>
                <a:gd name="f64" fmla="*/ f48 1 f31"/>
                <a:gd name="f65" fmla="*/ f49 1 f30"/>
                <a:gd name="f66" fmla="*/ f50 1 f31"/>
                <a:gd name="f67" fmla="*/ f51 1 f30"/>
                <a:gd name="f68" fmla="*/ f52 1 f31"/>
                <a:gd name="f69" fmla="*/ f53 1 f30"/>
                <a:gd name="f70" fmla="*/ f54 1 f31"/>
                <a:gd name="f71" fmla="*/ f55 1 f30"/>
                <a:gd name="f72" fmla="*/ f56 1 f31"/>
                <a:gd name="f73" fmla="*/ f57 f21 1"/>
                <a:gd name="f74" fmla="*/ f58 f21 1"/>
                <a:gd name="f75" fmla="*/ f60 f22 1"/>
                <a:gd name="f76" fmla="*/ f59 f22 1"/>
                <a:gd name="f77" fmla="*/ f61 f21 1"/>
                <a:gd name="f78" fmla="*/ f62 f22 1"/>
                <a:gd name="f79" fmla="*/ f63 f21 1"/>
                <a:gd name="f80" fmla="*/ f64 f22 1"/>
                <a:gd name="f81" fmla="*/ f65 f21 1"/>
                <a:gd name="f82" fmla="*/ f66 f22 1"/>
                <a:gd name="f83" fmla="*/ f67 f21 1"/>
                <a:gd name="f84" fmla="*/ f68 f22 1"/>
                <a:gd name="f85" fmla="*/ f69 f21 1"/>
                <a:gd name="f86" fmla="*/ f70 f22 1"/>
                <a:gd name="f87" fmla="*/ f71 f21 1"/>
                <a:gd name="f88" fmla="*/ f72 f22 1"/>
              </a:gdLst>
              <a:ahLst/>
              <a:cxnLst>
                <a:cxn ang="3cd4">
                  <a:pos x="hc" y="t"/>
                </a:cxn>
                <a:cxn ang="0">
                  <a:pos x="r" y="vc"/>
                </a:cxn>
                <a:cxn ang="cd4">
                  <a:pos x="hc" y="b"/>
                </a:cxn>
                <a:cxn ang="cd2">
                  <a:pos x="l" y="vc"/>
                </a:cxn>
                <a:cxn ang="f44">
                  <a:pos x="f77" y="f78"/>
                </a:cxn>
                <a:cxn ang="f44">
                  <a:pos x="f79" y="f80"/>
                </a:cxn>
                <a:cxn ang="f44">
                  <a:pos x="f79" y="f80"/>
                </a:cxn>
                <a:cxn ang="f44">
                  <a:pos x="f81" y="f82"/>
                </a:cxn>
                <a:cxn ang="f44">
                  <a:pos x="f83" y="f84"/>
                </a:cxn>
                <a:cxn ang="f44">
                  <a:pos x="f83" y="f84"/>
                </a:cxn>
                <a:cxn ang="f44">
                  <a:pos x="f85" y="f86"/>
                </a:cxn>
                <a:cxn ang="f44">
                  <a:pos x="f87" y="f88"/>
                </a:cxn>
                <a:cxn ang="f44">
                  <a:pos x="f87" y="f88"/>
                </a:cxn>
                <a:cxn ang="f44">
                  <a:pos x="f77" y="f78"/>
                </a:cxn>
              </a:cxnLst>
              <a:rect l="f73" t="f76" r="f74" b="f75"/>
              <a:pathLst>
                <a:path w="10117" h="11380">
                  <a:moveTo>
                    <a:pt x="f8" y="f9"/>
                  </a:moveTo>
                  <a:cubicBezTo>
                    <a:pt x="f10" y="f9"/>
                    <a:pt x="f5" y="f11"/>
                    <a:pt x="f5" y="f12"/>
                  </a:cubicBezTo>
                  <a:cubicBezTo>
                    <a:pt x="f5" y="f12"/>
                    <a:pt x="f5" y="f12"/>
                    <a:pt x="f5" y="f12"/>
                  </a:cubicBezTo>
                  <a:lnTo>
                    <a:pt x="f12" y="f13"/>
                  </a:lnTo>
                  <a:cubicBezTo>
                    <a:pt x="f12" y="f14"/>
                    <a:pt x="f11" y="f15"/>
                    <a:pt x="f16" y="f15"/>
                  </a:cubicBezTo>
                  <a:cubicBezTo>
                    <a:pt x="f16" y="f15"/>
                    <a:pt x="f16" y="f15"/>
                    <a:pt x="f16" y="f15"/>
                  </a:cubicBezTo>
                  <a:cubicBezTo>
                    <a:pt x="f17" y="f15"/>
                    <a:pt x="f6" y="f18"/>
                    <a:pt x="f6" y="f16"/>
                  </a:cubicBezTo>
                  <a:lnTo>
                    <a:pt x="f17" y="f5"/>
                  </a:lnTo>
                  <a:lnTo>
                    <a:pt x="f17" y="f5"/>
                  </a:lnTo>
                  <a:cubicBezTo>
                    <a:pt x="f6" y="f10"/>
                    <a:pt x="f19"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275">
              <a:extLst>
                <a:ext uri="{FF2B5EF4-FFF2-40B4-BE49-F238E27FC236}">
                  <a16:creationId xmlns:a16="http://schemas.microsoft.com/office/drawing/2014/main" id="{242B266F-3D22-0C12-B44E-F8AF49EAE20C}"/>
                </a:ext>
              </a:extLst>
            </p:cNvPr>
            <p:cNvSpPr/>
            <p:nvPr/>
          </p:nvSpPr>
          <p:spPr>
            <a:xfrm>
              <a:off x="11610612" y="4917378"/>
              <a:ext cx="12646" cy="25292"/>
            </a:xfrm>
            <a:custGeom>
              <a:avLst/>
              <a:gdLst>
                <a:gd name="f0" fmla="val 10800000"/>
                <a:gd name="f1" fmla="val 5400000"/>
                <a:gd name="f2" fmla="val 180"/>
                <a:gd name="f3" fmla="val w"/>
                <a:gd name="f4" fmla="val h"/>
                <a:gd name="f5" fmla="val 0"/>
                <a:gd name="f6" fmla="val 12646"/>
                <a:gd name="f7" fmla="val 25291"/>
                <a:gd name="f8" fmla="val 5059"/>
                <a:gd name="f9" fmla="val 5058"/>
                <a:gd name="f10" fmla="val 2529"/>
                <a:gd name="f11" fmla="val 3794"/>
                <a:gd name="f12" fmla="val 1265"/>
                <a:gd name="f13" fmla="val 7587"/>
                <a:gd name="f14" fmla="val 18968"/>
                <a:gd name="f15" fmla="val 21498"/>
                <a:gd name="f16" fmla="val 24026"/>
                <a:gd name="f17" fmla="val 6323"/>
                <a:gd name="f18" fmla="val 8853"/>
                <a:gd name="f19" fmla="val 11382"/>
                <a:gd name="f20" fmla="val 12647"/>
                <a:gd name="f21" fmla="val 22762"/>
                <a:gd name="f22" fmla="val 20233"/>
                <a:gd name="f23" fmla="val 10117"/>
                <a:gd name="f24" fmla="val 7588"/>
                <a:gd name="f25" fmla="+- 0 0 -90"/>
                <a:gd name="f26" fmla="*/ f3 1 12646"/>
                <a:gd name="f27" fmla="*/ f4 1 25291"/>
                <a:gd name="f28" fmla="val f5"/>
                <a:gd name="f29" fmla="val f6"/>
                <a:gd name="f30" fmla="val f7"/>
                <a:gd name="f31" fmla="*/ f25 f0 1"/>
                <a:gd name="f32" fmla="+- f30 0 f28"/>
                <a:gd name="f33" fmla="+- f29 0 f28"/>
                <a:gd name="f34" fmla="*/ f31 1 f2"/>
                <a:gd name="f35" fmla="*/ f33 1 12646"/>
                <a:gd name="f36" fmla="*/ f32 1 25291"/>
                <a:gd name="f37" fmla="*/ 5059 f33 1"/>
                <a:gd name="f38" fmla="*/ 5058 f32 1"/>
                <a:gd name="f39" fmla="*/ 0 f33 1"/>
                <a:gd name="f40" fmla="*/ 1265 f32 1"/>
                <a:gd name="f41" fmla="*/ 1265 f33 1"/>
                <a:gd name="f42" fmla="*/ 7587 f32 1"/>
                <a:gd name="f43" fmla="*/ 2529 f33 1"/>
                <a:gd name="f44" fmla="*/ 12646 f32 1"/>
                <a:gd name="f45" fmla="*/ 3794 f33 1"/>
                <a:gd name="f46" fmla="*/ 18968 f32 1"/>
                <a:gd name="f47" fmla="*/ 21498 f32 1"/>
                <a:gd name="f48" fmla="*/ 8853 f33 1"/>
                <a:gd name="f49" fmla="*/ 25291 f32 1"/>
                <a:gd name="f50" fmla="*/ 12647 f33 1"/>
                <a:gd name="f51" fmla="*/ 20233 f32 1"/>
                <a:gd name="f52" fmla="*/ 10117 f33 1"/>
                <a:gd name="f53" fmla="*/ 0 f32 1"/>
                <a:gd name="f54" fmla="+- f34 0 f1"/>
                <a:gd name="f55" fmla="*/ f37 1 12646"/>
                <a:gd name="f56" fmla="*/ f38 1 25291"/>
                <a:gd name="f57" fmla="*/ f39 1 12646"/>
                <a:gd name="f58" fmla="*/ f40 1 25291"/>
                <a:gd name="f59" fmla="*/ f41 1 12646"/>
                <a:gd name="f60" fmla="*/ f42 1 25291"/>
                <a:gd name="f61" fmla="*/ f43 1 12646"/>
                <a:gd name="f62" fmla="*/ f44 1 25291"/>
                <a:gd name="f63" fmla="*/ f45 1 12646"/>
                <a:gd name="f64" fmla="*/ f46 1 25291"/>
                <a:gd name="f65" fmla="*/ f47 1 25291"/>
                <a:gd name="f66" fmla="*/ f48 1 12646"/>
                <a:gd name="f67" fmla="*/ f49 1 25291"/>
                <a:gd name="f68" fmla="*/ f50 1 12646"/>
                <a:gd name="f69" fmla="*/ f51 1 25291"/>
                <a:gd name="f70" fmla="*/ f52 1 12646"/>
                <a:gd name="f71" fmla="*/ f53 1 25291"/>
                <a:gd name="f72" fmla="*/ f28 1 f35"/>
                <a:gd name="f73" fmla="*/ f29 1 f35"/>
                <a:gd name="f74" fmla="*/ f28 1 f36"/>
                <a:gd name="f75" fmla="*/ f30 1 f36"/>
                <a:gd name="f76" fmla="*/ f55 1 f35"/>
                <a:gd name="f77" fmla="*/ f56 1 f36"/>
                <a:gd name="f78" fmla="*/ f57 1 f35"/>
                <a:gd name="f79" fmla="*/ f58 1 f36"/>
                <a:gd name="f80" fmla="*/ f59 1 f35"/>
                <a:gd name="f81" fmla="*/ f60 1 f36"/>
                <a:gd name="f82" fmla="*/ f61 1 f35"/>
                <a:gd name="f83" fmla="*/ f62 1 f36"/>
                <a:gd name="f84" fmla="*/ f63 1 f35"/>
                <a:gd name="f85" fmla="*/ f64 1 f36"/>
                <a:gd name="f86" fmla="*/ f65 1 f36"/>
                <a:gd name="f87" fmla="*/ f66 1 f35"/>
                <a:gd name="f88" fmla="*/ f67 1 f36"/>
                <a:gd name="f89" fmla="*/ f68 1 f35"/>
                <a:gd name="f90" fmla="*/ f69 1 f36"/>
                <a:gd name="f91" fmla="*/ f70 1 f35"/>
                <a:gd name="f92" fmla="*/ f71 1 f36"/>
                <a:gd name="f93" fmla="*/ f72 f26 1"/>
                <a:gd name="f94" fmla="*/ f73 f26 1"/>
                <a:gd name="f95" fmla="*/ f75 f27 1"/>
                <a:gd name="f96" fmla="*/ f74 f27 1"/>
                <a:gd name="f97" fmla="*/ f76 f26 1"/>
                <a:gd name="f98" fmla="*/ f77 f27 1"/>
                <a:gd name="f99" fmla="*/ f78 f26 1"/>
                <a:gd name="f100" fmla="*/ f79 f27 1"/>
                <a:gd name="f101" fmla="*/ f80 f26 1"/>
                <a:gd name="f102" fmla="*/ f81 f27 1"/>
                <a:gd name="f103" fmla="*/ f82 f26 1"/>
                <a:gd name="f104" fmla="*/ f83 f27 1"/>
                <a:gd name="f105" fmla="*/ f84 f26 1"/>
                <a:gd name="f106" fmla="*/ f85 f27 1"/>
                <a:gd name="f107" fmla="*/ f86 f27 1"/>
                <a:gd name="f108" fmla="*/ f87 f26 1"/>
                <a:gd name="f109" fmla="*/ f88 f27 1"/>
                <a:gd name="f110" fmla="*/ f89 f26 1"/>
                <a:gd name="f111" fmla="*/ f90 f27 1"/>
                <a:gd name="f112" fmla="*/ f91 f26 1"/>
                <a:gd name="f113" fmla="*/ f92 f27 1"/>
              </a:gdLst>
              <a:ahLst/>
              <a:cxnLst>
                <a:cxn ang="3cd4">
                  <a:pos x="hc" y="t"/>
                </a:cxn>
                <a:cxn ang="0">
                  <a:pos x="r" y="vc"/>
                </a:cxn>
                <a:cxn ang="cd4">
                  <a:pos x="hc" y="b"/>
                </a:cxn>
                <a:cxn ang="cd2">
                  <a:pos x="l" y="vc"/>
                </a:cxn>
                <a:cxn ang="f54">
                  <a:pos x="f97" y="f98"/>
                </a:cxn>
                <a:cxn ang="f54">
                  <a:pos x="f99" y="f100"/>
                </a:cxn>
                <a:cxn ang="f54">
                  <a:pos x="f99" y="f100"/>
                </a:cxn>
                <a:cxn ang="f54">
                  <a:pos x="f99" y="f100"/>
                </a:cxn>
                <a:cxn ang="f54">
                  <a:pos x="f101" y="f102"/>
                </a:cxn>
                <a:cxn ang="f54">
                  <a:pos x="f103" y="f104"/>
                </a:cxn>
                <a:cxn ang="f54">
                  <a:pos x="f105" y="f106"/>
                </a:cxn>
                <a:cxn ang="f54">
                  <a:pos x="f105" y="f107"/>
                </a:cxn>
                <a:cxn ang="f54">
                  <a:pos x="f105" y="f107"/>
                </a:cxn>
                <a:cxn ang="f54">
                  <a:pos x="f108" y="f109"/>
                </a:cxn>
                <a:cxn ang="f54">
                  <a:pos x="f108" y="f109"/>
                </a:cxn>
                <a:cxn ang="f54">
                  <a:pos x="f110" y="f111"/>
                </a:cxn>
                <a:cxn ang="f54">
                  <a:pos x="f110" y="f111"/>
                </a:cxn>
                <a:cxn ang="f54">
                  <a:pos x="f112" y="f113"/>
                </a:cxn>
                <a:cxn ang="f54">
                  <a:pos x="f112" y="f113"/>
                </a:cxn>
                <a:cxn ang="f54">
                  <a:pos x="f97" y="f98"/>
                </a:cxn>
              </a:cxnLst>
              <a:rect l="f93" t="f96" r="f94" b="f95"/>
              <a:pathLst>
                <a:path w="12646" h="25291">
                  <a:moveTo>
                    <a:pt x="f8" y="f9"/>
                  </a:moveTo>
                  <a:cubicBezTo>
                    <a:pt x="f10" y="f9"/>
                    <a:pt x="f5" y="f11"/>
                    <a:pt x="f5" y="f12"/>
                  </a:cubicBezTo>
                  <a:cubicBezTo>
                    <a:pt x="f5" y="f12"/>
                    <a:pt x="f5" y="f12"/>
                    <a:pt x="f5" y="f12"/>
                  </a:cubicBezTo>
                  <a:lnTo>
                    <a:pt x="f5" y="f12"/>
                  </a:lnTo>
                  <a:lnTo>
                    <a:pt x="f12" y="f13"/>
                  </a:lnTo>
                  <a:lnTo>
                    <a:pt x="f10" y="f6"/>
                  </a:lnTo>
                  <a:lnTo>
                    <a:pt x="f11" y="f14"/>
                  </a:lnTo>
                  <a:lnTo>
                    <a:pt x="f11" y="f15"/>
                  </a:lnTo>
                  <a:lnTo>
                    <a:pt x="f11" y="f15"/>
                  </a:lnTo>
                  <a:cubicBezTo>
                    <a:pt x="f11" y="f16"/>
                    <a:pt x="f17" y="f7"/>
                    <a:pt x="f18" y="f7"/>
                  </a:cubicBezTo>
                  <a:cubicBezTo>
                    <a:pt x="f18" y="f7"/>
                    <a:pt x="f18" y="f7"/>
                    <a:pt x="f18" y="f7"/>
                  </a:cubicBezTo>
                  <a:cubicBezTo>
                    <a:pt x="f19" y="f7"/>
                    <a:pt x="f20" y="f21"/>
                    <a:pt x="f20" y="f22"/>
                  </a:cubicBezTo>
                  <a:lnTo>
                    <a:pt x="f20" y="f22"/>
                  </a:lnTo>
                  <a:lnTo>
                    <a:pt x="f23" y="f5"/>
                  </a:lnTo>
                  <a:lnTo>
                    <a:pt x="f23" y="f5"/>
                  </a:lnTo>
                  <a:cubicBezTo>
                    <a:pt x="f18" y="f10"/>
                    <a:pt x="f2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276">
              <a:extLst>
                <a:ext uri="{FF2B5EF4-FFF2-40B4-BE49-F238E27FC236}">
                  <a16:creationId xmlns:a16="http://schemas.microsoft.com/office/drawing/2014/main" id="{F7B93AE2-0707-9D86-C2CA-067BF77DE081}"/>
                </a:ext>
              </a:extLst>
            </p:cNvPr>
            <p:cNvSpPr/>
            <p:nvPr/>
          </p:nvSpPr>
          <p:spPr>
            <a:xfrm>
              <a:off x="11734550" y="3083768"/>
              <a:ext cx="437576" cy="187150"/>
            </a:xfrm>
            <a:custGeom>
              <a:avLst/>
              <a:gdLst>
                <a:gd name="f0" fmla="val 10800000"/>
                <a:gd name="f1" fmla="val 5400000"/>
                <a:gd name="f2" fmla="val 180"/>
                <a:gd name="f3" fmla="val w"/>
                <a:gd name="f4" fmla="val h"/>
                <a:gd name="f5" fmla="val 0"/>
                <a:gd name="f6" fmla="val 437573"/>
                <a:gd name="f7" fmla="val 187154"/>
                <a:gd name="f8" fmla="val 1265"/>
                <a:gd name="f9" fmla="val 2529"/>
                <a:gd name="f10" fmla="val 3794"/>
                <a:gd name="f11" fmla="val 5059"/>
                <a:gd name="f12" fmla="val 5058"/>
                <a:gd name="f13" fmla="val 7587"/>
                <a:gd name="f14" fmla="val 8852"/>
                <a:gd name="f15" fmla="val 10116"/>
                <a:gd name="f16" fmla="val 435044"/>
                <a:gd name="f17" fmla="val 432514"/>
                <a:gd name="f18" fmla="val 185890"/>
                <a:gd name="f19" fmla="val 431250"/>
                <a:gd name="f20" fmla="val 183361"/>
                <a:gd name="f21" fmla="val 180832"/>
                <a:gd name="f22" fmla="val 433779"/>
                <a:gd name="f23" fmla="val 178302"/>
                <a:gd name="f24" fmla="val 436308"/>
                <a:gd name="f25" fmla="val 177038"/>
                <a:gd name="f26" fmla="val 429985"/>
                <a:gd name="f27" fmla="val 175773"/>
                <a:gd name="f28" fmla="+- 0 0 -90"/>
                <a:gd name="f29" fmla="*/ f3 1 437573"/>
                <a:gd name="f30" fmla="*/ f4 1 187154"/>
                <a:gd name="f31" fmla="val f5"/>
                <a:gd name="f32" fmla="val f6"/>
                <a:gd name="f33" fmla="val f7"/>
                <a:gd name="f34" fmla="*/ f28 f0 1"/>
                <a:gd name="f35" fmla="+- f33 0 f31"/>
                <a:gd name="f36" fmla="+- f32 0 f31"/>
                <a:gd name="f37" fmla="*/ f34 1 f2"/>
                <a:gd name="f38" fmla="*/ f36 1 437573"/>
                <a:gd name="f39" fmla="*/ f35 1 187154"/>
                <a:gd name="f40" fmla="*/ 1265 f36 1"/>
                <a:gd name="f41" fmla="*/ 0 f35 1"/>
                <a:gd name="f42" fmla="*/ 3794 f36 1"/>
                <a:gd name="f43" fmla="*/ 2529 f35 1"/>
                <a:gd name="f44" fmla="*/ 8852 f35 1"/>
                <a:gd name="f45" fmla="*/ 0 f36 1"/>
                <a:gd name="f46" fmla="*/ 10116 f35 1"/>
                <a:gd name="f47" fmla="*/ 435044 f36 1"/>
                <a:gd name="f48" fmla="*/ 187154 f35 1"/>
                <a:gd name="f49" fmla="*/ 432514 f36 1"/>
                <a:gd name="f50" fmla="*/ 180832 f35 1"/>
                <a:gd name="f51" fmla="*/ 437573 f36 1"/>
                <a:gd name="f52" fmla="*/ 178302 f35 1"/>
                <a:gd name="f53" fmla="*/ 429985 f36 1"/>
                <a:gd name="f54" fmla="*/ 175773 f35 1"/>
                <a:gd name="f55" fmla="+- f37 0 f1"/>
                <a:gd name="f56" fmla="*/ f40 1 437573"/>
                <a:gd name="f57" fmla="*/ f41 1 187154"/>
                <a:gd name="f58" fmla="*/ f42 1 437573"/>
                <a:gd name="f59" fmla="*/ f43 1 187154"/>
                <a:gd name="f60" fmla="*/ f44 1 187154"/>
                <a:gd name="f61" fmla="*/ f45 1 437573"/>
                <a:gd name="f62" fmla="*/ f46 1 187154"/>
                <a:gd name="f63" fmla="*/ f47 1 437573"/>
                <a:gd name="f64" fmla="*/ f48 1 187154"/>
                <a:gd name="f65" fmla="*/ f49 1 437573"/>
                <a:gd name="f66" fmla="*/ f50 1 187154"/>
                <a:gd name="f67" fmla="*/ f51 1 437573"/>
                <a:gd name="f68" fmla="*/ f52 1 187154"/>
                <a:gd name="f69" fmla="*/ f53 1 437573"/>
                <a:gd name="f70" fmla="*/ f54 1 187154"/>
                <a:gd name="f71" fmla="*/ f31 1 f38"/>
                <a:gd name="f72" fmla="*/ f32 1 f38"/>
                <a:gd name="f73" fmla="*/ f31 1 f39"/>
                <a:gd name="f74" fmla="*/ f33 1 f39"/>
                <a:gd name="f75" fmla="*/ f56 1 f38"/>
                <a:gd name="f76" fmla="*/ f57 1 f39"/>
                <a:gd name="f77" fmla="*/ f58 1 f38"/>
                <a:gd name="f78" fmla="*/ f59 1 f39"/>
                <a:gd name="f79" fmla="*/ f60 1 f39"/>
                <a:gd name="f80" fmla="*/ f61 1 f38"/>
                <a:gd name="f81" fmla="*/ f62 1 f39"/>
                <a:gd name="f82" fmla="*/ f63 1 f38"/>
                <a:gd name="f83" fmla="*/ f64 1 f39"/>
                <a:gd name="f84" fmla="*/ f65 1 f38"/>
                <a:gd name="f85" fmla="*/ f66 1 f39"/>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29 1"/>
                <a:gd name="f97" fmla="*/ f78 f30 1"/>
                <a:gd name="f98" fmla="*/ f79 f30 1"/>
                <a:gd name="f99" fmla="*/ f80 f29 1"/>
                <a:gd name="f100" fmla="*/ f81 f30 1"/>
                <a:gd name="f101" fmla="*/ f82 f29 1"/>
                <a:gd name="f102" fmla="*/ f83 f30 1"/>
                <a:gd name="f103" fmla="*/ f84 f29 1"/>
                <a:gd name="f104" fmla="*/ f85 f30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4" y="f95"/>
                </a:cxn>
                <a:cxn ang="f55">
                  <a:pos x="f96" y="f97"/>
                </a:cxn>
                <a:cxn ang="f55">
                  <a:pos x="f94" y="f98"/>
                </a:cxn>
                <a:cxn ang="f55">
                  <a:pos x="f94" y="f98"/>
                </a:cxn>
                <a:cxn ang="f55">
                  <a:pos x="f99" y="f100"/>
                </a:cxn>
                <a:cxn ang="f55">
                  <a:pos x="f101" y="f102"/>
                </a:cxn>
                <a:cxn ang="f55">
                  <a:pos x="f103" y="f104"/>
                </a:cxn>
                <a:cxn ang="f55">
                  <a:pos x="f103" y="f104"/>
                </a:cxn>
                <a:cxn ang="f55">
                  <a:pos x="f105" y="f106"/>
                </a:cxn>
                <a:cxn ang="f55">
                  <a:pos x="f105" y="f106"/>
                </a:cxn>
                <a:cxn ang="f55">
                  <a:pos x="f107" y="f108"/>
                </a:cxn>
                <a:cxn ang="f55">
                  <a:pos x="f94" y="f95"/>
                </a:cxn>
              </a:cxnLst>
              <a:rect l="f90" t="f93" r="f91" b="f92"/>
              <a:pathLst>
                <a:path w="437573" h="187154">
                  <a:moveTo>
                    <a:pt x="f8" y="f5"/>
                  </a:moveTo>
                  <a:lnTo>
                    <a:pt x="f8" y="f5"/>
                  </a:lnTo>
                  <a:cubicBezTo>
                    <a:pt x="f9" y="f5"/>
                    <a:pt x="f10" y="f8"/>
                    <a:pt x="f10" y="f9"/>
                  </a:cubicBezTo>
                  <a:cubicBezTo>
                    <a:pt x="f11" y="f12"/>
                    <a:pt x="f10" y="f13"/>
                    <a:pt x="f8" y="f14"/>
                  </a:cubicBezTo>
                  <a:cubicBezTo>
                    <a:pt x="f8" y="f14"/>
                    <a:pt x="f8" y="f14"/>
                    <a:pt x="f8" y="f14"/>
                  </a:cubicBezTo>
                  <a:lnTo>
                    <a:pt x="f5" y="f15"/>
                  </a:lnTo>
                  <a:lnTo>
                    <a:pt x="f16" y="f7"/>
                  </a:lnTo>
                  <a:cubicBezTo>
                    <a:pt x="f17" y="f18"/>
                    <a:pt x="f19" y="f20"/>
                    <a:pt x="f17" y="f21"/>
                  </a:cubicBezTo>
                  <a:cubicBezTo>
                    <a:pt x="f17" y="f21"/>
                    <a:pt x="f17" y="f21"/>
                    <a:pt x="f17" y="f21"/>
                  </a:cubicBezTo>
                  <a:cubicBezTo>
                    <a:pt x="f22" y="f23"/>
                    <a:pt x="f24" y="f25"/>
                    <a:pt x="f6" y="f23"/>
                  </a:cubicBezTo>
                  <a:cubicBezTo>
                    <a:pt x="f6" y="f23"/>
                    <a:pt x="f6" y="f23"/>
                    <a:pt x="f6" y="f23"/>
                  </a:cubicBezTo>
                  <a:lnTo>
                    <a:pt x="f26" y="f2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277">
              <a:extLst>
                <a:ext uri="{FF2B5EF4-FFF2-40B4-BE49-F238E27FC236}">
                  <a16:creationId xmlns:a16="http://schemas.microsoft.com/office/drawing/2014/main" id="{8CAC3986-6037-25AC-29CF-F08C66138BEB}"/>
                </a:ext>
              </a:extLst>
            </p:cNvPr>
            <p:cNvSpPr/>
            <p:nvPr/>
          </p:nvSpPr>
          <p:spPr>
            <a:xfrm>
              <a:off x="12165296" y="3261573"/>
              <a:ext cx="52349" cy="29580"/>
            </a:xfrm>
            <a:custGeom>
              <a:avLst/>
              <a:gdLst>
                <a:gd name="f0" fmla="val 10800000"/>
                <a:gd name="f1" fmla="val 5400000"/>
                <a:gd name="f2" fmla="val 180"/>
                <a:gd name="f3" fmla="val w"/>
                <a:gd name="f4" fmla="val h"/>
                <a:gd name="f5" fmla="val 0"/>
                <a:gd name="f6" fmla="val 52347"/>
                <a:gd name="f7" fmla="val 29580"/>
                <a:gd name="f8" fmla="val 6819"/>
                <a:gd name="f9" fmla="val 496"/>
                <a:gd name="f10" fmla="val 4290"/>
                <a:gd name="f11" fmla="val -769"/>
                <a:gd name="f12" fmla="val 1761"/>
                <a:gd name="f13" fmla="val 3025"/>
                <a:gd name="f14" fmla="val 5554"/>
                <a:gd name="f15" fmla="val 8084"/>
                <a:gd name="f16" fmla="val 3026"/>
                <a:gd name="f17" fmla="val 9348"/>
                <a:gd name="f18" fmla="val 29581"/>
                <a:gd name="f19" fmla="val 19464"/>
                <a:gd name="f20" fmla="val 9349"/>
                <a:gd name="f21" fmla="+- 0 0 -90"/>
                <a:gd name="f22" fmla="*/ f3 1 52347"/>
                <a:gd name="f23" fmla="*/ f4 1 29580"/>
                <a:gd name="f24" fmla="val f5"/>
                <a:gd name="f25" fmla="val f6"/>
                <a:gd name="f26" fmla="val f7"/>
                <a:gd name="f27" fmla="*/ f21 f0 1"/>
                <a:gd name="f28" fmla="+- f26 0 f24"/>
                <a:gd name="f29" fmla="+- f25 0 f24"/>
                <a:gd name="f30" fmla="*/ f27 1 f2"/>
                <a:gd name="f31" fmla="*/ f29 1 52347"/>
                <a:gd name="f32" fmla="*/ f28 1 29580"/>
                <a:gd name="f33" fmla="*/ 6819 f29 1"/>
                <a:gd name="f34" fmla="*/ 496 f28 1"/>
                <a:gd name="f35" fmla="*/ 496 f29 1"/>
                <a:gd name="f36" fmla="*/ 3025 f28 1"/>
                <a:gd name="f37" fmla="*/ 3026 f29 1"/>
                <a:gd name="f38" fmla="*/ 9348 f28 1"/>
                <a:gd name="f39" fmla="*/ 52347 f29 1"/>
                <a:gd name="f40" fmla="*/ 29581 f28 1"/>
                <a:gd name="f41" fmla="*/ 19464 f28 1"/>
                <a:gd name="f42" fmla="*/ 9349 f29 1"/>
                <a:gd name="f43" fmla="*/ 1761 f28 1"/>
                <a:gd name="f44" fmla="+- f30 0 f1"/>
                <a:gd name="f45" fmla="*/ f33 1 52347"/>
                <a:gd name="f46" fmla="*/ f34 1 29580"/>
                <a:gd name="f47" fmla="*/ f35 1 52347"/>
                <a:gd name="f48" fmla="*/ f36 1 29580"/>
                <a:gd name="f49" fmla="*/ f37 1 52347"/>
                <a:gd name="f50" fmla="*/ f38 1 29580"/>
                <a:gd name="f51" fmla="*/ f39 1 52347"/>
                <a:gd name="f52" fmla="*/ f40 1 29580"/>
                <a:gd name="f53" fmla="*/ f41 1 29580"/>
                <a:gd name="f54" fmla="*/ f42 1 52347"/>
                <a:gd name="f55" fmla="*/ f43 1 29580"/>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2"/>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3 1"/>
                <a:gd name="f84" fmla="*/ f69 f22 1"/>
                <a:gd name="f85" fmla="*/ f70 f23 1"/>
              </a:gdLst>
              <a:ahLst/>
              <a:cxnLst>
                <a:cxn ang="3cd4">
                  <a:pos x="hc" y="t"/>
                </a:cxn>
                <a:cxn ang="0">
                  <a:pos x="r" y="vc"/>
                </a:cxn>
                <a:cxn ang="cd4">
                  <a:pos x="hc" y="b"/>
                </a:cxn>
                <a:cxn ang="cd2">
                  <a:pos x="l" y="vc"/>
                </a:cxn>
                <a:cxn ang="f44">
                  <a:pos x="f75" y="f76"/>
                </a:cxn>
                <a:cxn ang="f44">
                  <a:pos x="f77" y="f78"/>
                </a:cxn>
                <a:cxn ang="f44">
                  <a:pos x="f77" y="f78"/>
                </a:cxn>
                <a:cxn ang="f44">
                  <a:pos x="f79" y="f80"/>
                </a:cxn>
                <a:cxn ang="f44">
                  <a:pos x="f79" y="f80"/>
                </a:cxn>
                <a:cxn ang="f44">
                  <a:pos x="f81" y="f82"/>
                </a:cxn>
                <a:cxn ang="f44">
                  <a:pos x="f81" y="f83"/>
                </a:cxn>
                <a:cxn ang="f44">
                  <a:pos x="f84" y="f85"/>
                </a:cxn>
                <a:cxn ang="f44">
                  <a:pos x="f75" y="f76"/>
                </a:cxn>
              </a:cxnLst>
              <a:rect l="f71" t="f74" r="f72" b="f73"/>
              <a:pathLst>
                <a:path w="52347" h="29580">
                  <a:moveTo>
                    <a:pt x="f8" y="f9"/>
                  </a:moveTo>
                  <a:cubicBezTo>
                    <a:pt x="f10" y="f11"/>
                    <a:pt x="f12" y="f9"/>
                    <a:pt x="f9" y="f13"/>
                  </a:cubicBezTo>
                  <a:cubicBezTo>
                    <a:pt x="f9" y="f13"/>
                    <a:pt x="f9" y="f13"/>
                    <a:pt x="f9" y="f13"/>
                  </a:cubicBezTo>
                  <a:cubicBezTo>
                    <a:pt x="f11" y="f14"/>
                    <a:pt x="f9" y="f15"/>
                    <a:pt x="f16" y="f17"/>
                  </a:cubicBezTo>
                  <a:cubicBezTo>
                    <a:pt x="f16" y="f17"/>
                    <a:pt x="f16" y="f17"/>
                    <a:pt x="f16" y="f17"/>
                  </a:cubicBezTo>
                  <a:lnTo>
                    <a:pt x="f6" y="f18"/>
                  </a:lnTo>
                  <a:lnTo>
                    <a:pt x="f6" y="f19"/>
                  </a:lnTo>
                  <a:lnTo>
                    <a:pt x="f20"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278">
              <a:extLst>
                <a:ext uri="{FF2B5EF4-FFF2-40B4-BE49-F238E27FC236}">
                  <a16:creationId xmlns:a16="http://schemas.microsoft.com/office/drawing/2014/main" id="{1F2D6684-BFE7-C6D8-6616-C3E11917DBB2}"/>
                </a:ext>
              </a:extLst>
            </p:cNvPr>
            <p:cNvSpPr/>
            <p:nvPr/>
          </p:nvSpPr>
          <p:spPr>
            <a:xfrm>
              <a:off x="11604284" y="4875644"/>
              <a:ext cx="15179" cy="46789"/>
            </a:xfrm>
            <a:custGeom>
              <a:avLst/>
              <a:gdLst>
                <a:gd name="f0" fmla="val 10800000"/>
                <a:gd name="f1" fmla="val 5400000"/>
                <a:gd name="f2" fmla="val 180"/>
                <a:gd name="f3" fmla="val w"/>
                <a:gd name="f4" fmla="val h"/>
                <a:gd name="f5" fmla="val 0"/>
                <a:gd name="f6" fmla="val 15175"/>
                <a:gd name="f7" fmla="val 46788"/>
                <a:gd name="f8" fmla="val 5059"/>
                <a:gd name="f9" fmla="val 5058"/>
                <a:gd name="f10" fmla="val 2529"/>
                <a:gd name="f11" fmla="val 3794"/>
                <a:gd name="f12" fmla="val 1265"/>
                <a:gd name="f13" fmla="val 7587"/>
                <a:gd name="f14" fmla="val 6323"/>
                <a:gd name="f15" fmla="val 39201"/>
                <a:gd name="f16" fmla="val 42995"/>
                <a:gd name="f17" fmla="val 45524"/>
                <a:gd name="f18" fmla="val 8853"/>
                <a:gd name="f19" fmla="val 11382"/>
                <a:gd name="f20" fmla="val 13911"/>
                <a:gd name="f21" fmla="val 15176"/>
                <a:gd name="f22" fmla="val 44259"/>
                <a:gd name="f23" fmla="val 41730"/>
                <a:gd name="f24" fmla="val 7588"/>
                <a:gd name="f25" fmla="+- 0 0 -90"/>
                <a:gd name="f26" fmla="*/ f3 1 15175"/>
                <a:gd name="f27" fmla="*/ f4 1 46788"/>
                <a:gd name="f28" fmla="val f5"/>
                <a:gd name="f29" fmla="val f6"/>
                <a:gd name="f30" fmla="val f7"/>
                <a:gd name="f31" fmla="*/ f25 f0 1"/>
                <a:gd name="f32" fmla="+- f30 0 f28"/>
                <a:gd name="f33" fmla="+- f29 0 f28"/>
                <a:gd name="f34" fmla="*/ f31 1 f2"/>
                <a:gd name="f35" fmla="*/ f33 1 15175"/>
                <a:gd name="f36" fmla="*/ f32 1 46788"/>
                <a:gd name="f37" fmla="*/ 5059 f33 1"/>
                <a:gd name="f38" fmla="*/ 5058 f32 1"/>
                <a:gd name="f39" fmla="*/ 0 f33 1"/>
                <a:gd name="f40" fmla="*/ 1265 f32 1"/>
                <a:gd name="f41" fmla="*/ 1265 f33 1"/>
                <a:gd name="f42" fmla="*/ 7587 f32 1"/>
                <a:gd name="f43" fmla="*/ 6323 f33 1"/>
                <a:gd name="f44" fmla="*/ 39201 f32 1"/>
                <a:gd name="f45" fmla="*/ 42995 f32 1"/>
                <a:gd name="f46" fmla="*/ 11382 f33 1"/>
                <a:gd name="f47" fmla="*/ 46788 f32 1"/>
                <a:gd name="f48" fmla="*/ 15176 f33 1"/>
                <a:gd name="f49" fmla="*/ 41730 f32 1"/>
                <a:gd name="f50" fmla="*/ 8853 f33 1"/>
                <a:gd name="f51" fmla="*/ 0 f32 1"/>
                <a:gd name="f52" fmla="+- f34 0 f1"/>
                <a:gd name="f53" fmla="*/ f37 1 15175"/>
                <a:gd name="f54" fmla="*/ f38 1 46788"/>
                <a:gd name="f55" fmla="*/ f39 1 15175"/>
                <a:gd name="f56" fmla="*/ f40 1 46788"/>
                <a:gd name="f57" fmla="*/ f41 1 15175"/>
                <a:gd name="f58" fmla="*/ f42 1 46788"/>
                <a:gd name="f59" fmla="*/ f43 1 15175"/>
                <a:gd name="f60" fmla="*/ f44 1 46788"/>
                <a:gd name="f61" fmla="*/ f45 1 46788"/>
                <a:gd name="f62" fmla="*/ f46 1 15175"/>
                <a:gd name="f63" fmla="*/ f47 1 46788"/>
                <a:gd name="f64" fmla="*/ f48 1 15175"/>
                <a:gd name="f65" fmla="*/ f49 1 46788"/>
                <a:gd name="f66" fmla="*/ f50 1 15175"/>
                <a:gd name="f67" fmla="*/ f51 1 46788"/>
                <a:gd name="f68" fmla="*/ f28 1 f35"/>
                <a:gd name="f69" fmla="*/ f29 1 f35"/>
                <a:gd name="f70" fmla="*/ f28 1 f36"/>
                <a:gd name="f71" fmla="*/ f30 1 f36"/>
                <a:gd name="f72" fmla="*/ f53 1 f35"/>
                <a:gd name="f73" fmla="*/ f54 1 f36"/>
                <a:gd name="f74" fmla="*/ f55 1 f35"/>
                <a:gd name="f75" fmla="*/ f56 1 f36"/>
                <a:gd name="f76" fmla="*/ f57 1 f35"/>
                <a:gd name="f77" fmla="*/ f58 1 f36"/>
                <a:gd name="f78" fmla="*/ f59 1 f35"/>
                <a:gd name="f79" fmla="*/ f60 1 f36"/>
                <a:gd name="f80" fmla="*/ f61 1 f36"/>
                <a:gd name="f81" fmla="*/ f62 1 f35"/>
                <a:gd name="f82" fmla="*/ f63 1 f36"/>
                <a:gd name="f83" fmla="*/ f64 1 f35"/>
                <a:gd name="f84" fmla="*/ f65 1 f36"/>
                <a:gd name="f85" fmla="*/ f66 1 f35"/>
                <a:gd name="f86" fmla="*/ f67 1 f36"/>
                <a:gd name="f87" fmla="*/ f68 f26 1"/>
                <a:gd name="f88" fmla="*/ f69 f26 1"/>
                <a:gd name="f89" fmla="*/ f71 f27 1"/>
                <a:gd name="f90" fmla="*/ f70 f27 1"/>
                <a:gd name="f91" fmla="*/ f72 f26 1"/>
                <a:gd name="f92" fmla="*/ f73 f27 1"/>
                <a:gd name="f93" fmla="*/ f74 f26 1"/>
                <a:gd name="f94" fmla="*/ f75 f27 1"/>
                <a:gd name="f95" fmla="*/ f76 f26 1"/>
                <a:gd name="f96" fmla="*/ f77 f27 1"/>
                <a:gd name="f97" fmla="*/ f78 f26 1"/>
                <a:gd name="f98" fmla="*/ f79 f27 1"/>
                <a:gd name="f99" fmla="*/ f80 f27 1"/>
                <a:gd name="f100" fmla="*/ f81 f26 1"/>
                <a:gd name="f101" fmla="*/ f82 f27 1"/>
                <a:gd name="f102" fmla="*/ f83 f26 1"/>
                <a:gd name="f103" fmla="*/ f84 f27 1"/>
                <a:gd name="f104" fmla="*/ f85 f26 1"/>
                <a:gd name="f105" fmla="*/ f86 f27 1"/>
              </a:gdLst>
              <a:ahLst/>
              <a:cxnLst>
                <a:cxn ang="3cd4">
                  <a:pos x="hc" y="t"/>
                </a:cxn>
                <a:cxn ang="0">
                  <a:pos x="r" y="vc"/>
                </a:cxn>
                <a:cxn ang="cd4">
                  <a:pos x="hc" y="b"/>
                </a:cxn>
                <a:cxn ang="cd2">
                  <a:pos x="l" y="vc"/>
                </a:cxn>
                <a:cxn ang="f52">
                  <a:pos x="f91" y="f92"/>
                </a:cxn>
                <a:cxn ang="f52">
                  <a:pos x="f93" y="f94"/>
                </a:cxn>
                <a:cxn ang="f52">
                  <a:pos x="f95" y="f96"/>
                </a:cxn>
                <a:cxn ang="f52">
                  <a:pos x="f97" y="f98"/>
                </a:cxn>
                <a:cxn ang="f52">
                  <a:pos x="f97" y="f99"/>
                </a:cxn>
                <a:cxn ang="f52">
                  <a:pos x="f97" y="f99"/>
                </a:cxn>
                <a:cxn ang="f52">
                  <a:pos x="f100" y="f101"/>
                </a:cxn>
                <a:cxn ang="f52">
                  <a:pos x="f100" y="f101"/>
                </a:cxn>
                <a:cxn ang="f52">
                  <a:pos x="f102" y="f103"/>
                </a:cxn>
                <a:cxn ang="f52">
                  <a:pos x="f102" y="f103"/>
                </a:cxn>
                <a:cxn ang="f52">
                  <a:pos x="f104" y="f105"/>
                </a:cxn>
                <a:cxn ang="f52">
                  <a:pos x="f91" y="f92"/>
                </a:cxn>
              </a:cxnLst>
              <a:rect l="f87" t="f90" r="f88" b="f89"/>
              <a:pathLst>
                <a:path w="15175" h="46788">
                  <a:moveTo>
                    <a:pt x="f8" y="f9"/>
                  </a:moveTo>
                  <a:cubicBezTo>
                    <a:pt x="f10" y="f9"/>
                    <a:pt x="f5" y="f11"/>
                    <a:pt x="f5" y="f12"/>
                  </a:cubicBezTo>
                  <a:lnTo>
                    <a:pt x="f12" y="f13"/>
                  </a:lnTo>
                  <a:lnTo>
                    <a:pt x="f14" y="f15"/>
                  </a:lnTo>
                  <a:lnTo>
                    <a:pt x="f14" y="f16"/>
                  </a:lnTo>
                  <a:lnTo>
                    <a:pt x="f14" y="f16"/>
                  </a:lnTo>
                  <a:cubicBezTo>
                    <a:pt x="f14" y="f17"/>
                    <a:pt x="f18" y="f7"/>
                    <a:pt x="f19" y="f7"/>
                  </a:cubicBezTo>
                  <a:cubicBezTo>
                    <a:pt x="f19" y="f7"/>
                    <a:pt x="f19" y="f7"/>
                    <a:pt x="f19" y="f7"/>
                  </a:cubicBezTo>
                  <a:cubicBezTo>
                    <a:pt x="f20" y="f7"/>
                    <a:pt x="f21" y="f22"/>
                    <a:pt x="f21" y="f23"/>
                  </a:cubicBezTo>
                  <a:lnTo>
                    <a:pt x="f21" y="f23"/>
                  </a:lnTo>
                  <a:lnTo>
                    <a:pt x="f18" y="f5"/>
                  </a:lnTo>
                  <a:cubicBezTo>
                    <a:pt x="f18" y="f10"/>
                    <a:pt x="f2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279">
              <a:extLst>
                <a:ext uri="{FF2B5EF4-FFF2-40B4-BE49-F238E27FC236}">
                  <a16:creationId xmlns:a16="http://schemas.microsoft.com/office/drawing/2014/main" id="{F1E64425-40BA-34EE-CE42-BEA4B2EB4B61}"/>
                </a:ext>
              </a:extLst>
            </p:cNvPr>
            <p:cNvSpPr/>
            <p:nvPr/>
          </p:nvSpPr>
          <p:spPr>
            <a:xfrm>
              <a:off x="11554961" y="4549386"/>
              <a:ext cx="56912" cy="332576"/>
            </a:xfrm>
            <a:custGeom>
              <a:avLst/>
              <a:gdLst>
                <a:gd name="f0" fmla="val 10800000"/>
                <a:gd name="f1" fmla="val 5400000"/>
                <a:gd name="f2" fmla="val 180"/>
                <a:gd name="f3" fmla="val w"/>
                <a:gd name="f4" fmla="val h"/>
                <a:gd name="f5" fmla="val 0"/>
                <a:gd name="f6" fmla="val 56909"/>
                <a:gd name="f7" fmla="val 332578"/>
                <a:gd name="f8" fmla="val 5059"/>
                <a:gd name="f9" fmla="val 2529"/>
                <a:gd name="f10" fmla="val 3794"/>
                <a:gd name="f11" fmla="val 1265"/>
                <a:gd name="f12" fmla="val 48057"/>
                <a:gd name="f13" fmla="val 324991"/>
                <a:gd name="f14" fmla="val 328785"/>
                <a:gd name="f15" fmla="val 331314"/>
                <a:gd name="f16" fmla="val 50586"/>
                <a:gd name="f17" fmla="val 53116"/>
                <a:gd name="f18" fmla="val 55645"/>
                <a:gd name="f19" fmla="val 56910"/>
                <a:gd name="f20" fmla="val 330049"/>
                <a:gd name="f21" fmla="val 327520"/>
                <a:gd name="f22" fmla="val 7588"/>
                <a:gd name="f23" fmla="val 8853"/>
                <a:gd name="f24" fmla="+- 0 0 -90"/>
                <a:gd name="f25" fmla="*/ f3 1 56909"/>
                <a:gd name="f26" fmla="*/ f4 1 332578"/>
                <a:gd name="f27" fmla="val f5"/>
                <a:gd name="f28" fmla="val f6"/>
                <a:gd name="f29" fmla="val f7"/>
                <a:gd name="f30" fmla="*/ f24 f0 1"/>
                <a:gd name="f31" fmla="+- f29 0 f27"/>
                <a:gd name="f32" fmla="+- f28 0 f27"/>
                <a:gd name="f33" fmla="*/ f30 1 f2"/>
                <a:gd name="f34" fmla="*/ f32 1 56909"/>
                <a:gd name="f35" fmla="*/ f31 1 332578"/>
                <a:gd name="f36" fmla="*/ 5059 f32 1"/>
                <a:gd name="f37" fmla="*/ 5059 f31 1"/>
                <a:gd name="f38" fmla="*/ 0 f32 1"/>
                <a:gd name="f39" fmla="*/ 1265 f31 1"/>
                <a:gd name="f40" fmla="*/ 3794 f31 1"/>
                <a:gd name="f41" fmla="*/ 48057 f32 1"/>
                <a:gd name="f42" fmla="*/ 324991 f31 1"/>
                <a:gd name="f43" fmla="*/ 328785 f31 1"/>
                <a:gd name="f44" fmla="*/ 53116 f32 1"/>
                <a:gd name="f45" fmla="*/ 332578 f31 1"/>
                <a:gd name="f46" fmla="*/ 56910 f32 1"/>
                <a:gd name="f47" fmla="*/ 327520 f31 1"/>
                <a:gd name="f48" fmla="*/ 7588 f32 1"/>
                <a:gd name="f49" fmla="*/ 0 f31 1"/>
                <a:gd name="f50" fmla="+- f33 0 f1"/>
                <a:gd name="f51" fmla="*/ f36 1 56909"/>
                <a:gd name="f52" fmla="*/ f37 1 332578"/>
                <a:gd name="f53" fmla="*/ f38 1 56909"/>
                <a:gd name="f54" fmla="*/ f39 1 332578"/>
                <a:gd name="f55" fmla="*/ f40 1 332578"/>
                <a:gd name="f56" fmla="*/ f41 1 56909"/>
                <a:gd name="f57" fmla="*/ f42 1 332578"/>
                <a:gd name="f58" fmla="*/ f43 1 332578"/>
                <a:gd name="f59" fmla="*/ f44 1 56909"/>
                <a:gd name="f60" fmla="*/ f45 1 332578"/>
                <a:gd name="f61" fmla="*/ f46 1 56909"/>
                <a:gd name="f62" fmla="*/ f47 1 332578"/>
                <a:gd name="f63" fmla="*/ f48 1 56909"/>
                <a:gd name="f64" fmla="*/ f49 1 332578"/>
                <a:gd name="f65" fmla="*/ f27 1 f34"/>
                <a:gd name="f66" fmla="*/ f28 1 f34"/>
                <a:gd name="f67" fmla="*/ f27 1 f35"/>
                <a:gd name="f68" fmla="*/ f29 1 f35"/>
                <a:gd name="f69" fmla="*/ f51 1 f34"/>
                <a:gd name="f70" fmla="*/ f52 1 f35"/>
                <a:gd name="f71" fmla="*/ f53 1 f34"/>
                <a:gd name="f72" fmla="*/ f54 1 f35"/>
                <a:gd name="f73" fmla="*/ f55 1 f35"/>
                <a:gd name="f74" fmla="*/ f56 1 f34"/>
                <a:gd name="f75" fmla="*/ f57 1 f35"/>
                <a:gd name="f76" fmla="*/ f58 1 f35"/>
                <a:gd name="f77" fmla="*/ f59 1 f34"/>
                <a:gd name="f78" fmla="*/ f60 1 f35"/>
                <a:gd name="f79" fmla="*/ f61 1 f34"/>
                <a:gd name="f80" fmla="*/ f62 1 f35"/>
                <a:gd name="f81" fmla="*/ f63 1 f34"/>
                <a:gd name="f82" fmla="*/ f64 1 f35"/>
                <a:gd name="f83" fmla="*/ f65 f25 1"/>
                <a:gd name="f84" fmla="*/ f66 f25 1"/>
                <a:gd name="f85" fmla="*/ f68 f26 1"/>
                <a:gd name="f86" fmla="*/ f67 f26 1"/>
                <a:gd name="f87" fmla="*/ f69 f25 1"/>
                <a:gd name="f88" fmla="*/ f70 f26 1"/>
                <a:gd name="f89" fmla="*/ f71 f25 1"/>
                <a:gd name="f90" fmla="*/ f72 f26 1"/>
                <a:gd name="f91" fmla="*/ f73 f26 1"/>
                <a:gd name="f92" fmla="*/ f74 f25 1"/>
                <a:gd name="f93" fmla="*/ f75 f26 1"/>
                <a:gd name="f94" fmla="*/ f76 f26 1"/>
                <a:gd name="f95" fmla="*/ f77 f25 1"/>
                <a:gd name="f96" fmla="*/ f78 f26 1"/>
                <a:gd name="f97" fmla="*/ f79 f25 1"/>
                <a:gd name="f98" fmla="*/ f80 f26 1"/>
                <a:gd name="f99" fmla="*/ f81 f25 1"/>
                <a:gd name="f100" fmla="*/ f82 f26 1"/>
              </a:gdLst>
              <a:ahLst/>
              <a:cxnLst>
                <a:cxn ang="3cd4">
                  <a:pos x="hc" y="t"/>
                </a:cxn>
                <a:cxn ang="0">
                  <a:pos x="r" y="vc"/>
                </a:cxn>
                <a:cxn ang="cd4">
                  <a:pos x="hc" y="b"/>
                </a:cxn>
                <a:cxn ang="cd2">
                  <a:pos x="l" y="vc"/>
                </a:cxn>
                <a:cxn ang="f50">
                  <a:pos x="f87" y="f88"/>
                </a:cxn>
                <a:cxn ang="f50">
                  <a:pos x="f89" y="f90"/>
                </a:cxn>
                <a:cxn ang="f50">
                  <a:pos x="f89" y="f91"/>
                </a:cxn>
                <a:cxn ang="f50">
                  <a:pos x="f92" y="f93"/>
                </a:cxn>
                <a:cxn ang="f50">
                  <a:pos x="f92" y="f94"/>
                </a:cxn>
                <a:cxn ang="f50">
                  <a:pos x="f95" y="f96"/>
                </a:cxn>
                <a:cxn ang="f50">
                  <a:pos x="f97" y="f98"/>
                </a:cxn>
                <a:cxn ang="f50">
                  <a:pos x="f97" y="f98"/>
                </a:cxn>
                <a:cxn ang="f50">
                  <a:pos x="f99" y="f100"/>
                </a:cxn>
                <a:cxn ang="f50">
                  <a:pos x="f87" y="f88"/>
                </a:cxn>
              </a:cxnLst>
              <a:rect l="f83" t="f86" r="f84" b="f85"/>
              <a:pathLst>
                <a:path w="56909" h="332578">
                  <a:moveTo>
                    <a:pt x="f8" y="f8"/>
                  </a:moveTo>
                  <a:cubicBezTo>
                    <a:pt x="f9" y="f8"/>
                    <a:pt x="f5" y="f10"/>
                    <a:pt x="f5" y="f11"/>
                  </a:cubicBezTo>
                  <a:lnTo>
                    <a:pt x="f5" y="f10"/>
                  </a:lnTo>
                  <a:lnTo>
                    <a:pt x="f12" y="f13"/>
                  </a:lnTo>
                  <a:lnTo>
                    <a:pt x="f12" y="f14"/>
                  </a:lnTo>
                  <a:cubicBezTo>
                    <a:pt x="f12" y="f15"/>
                    <a:pt x="f16" y="f7"/>
                    <a:pt x="f17" y="f7"/>
                  </a:cubicBezTo>
                  <a:cubicBezTo>
                    <a:pt x="f18" y="f7"/>
                    <a:pt x="f19" y="f20"/>
                    <a:pt x="f19" y="f21"/>
                  </a:cubicBezTo>
                  <a:cubicBezTo>
                    <a:pt x="f19" y="f21"/>
                    <a:pt x="f19" y="f21"/>
                    <a:pt x="f19" y="f21"/>
                  </a:cubicBezTo>
                  <a:lnTo>
                    <a:pt x="f22" y="f5"/>
                  </a:lnTo>
                  <a:cubicBezTo>
                    <a:pt x="f23" y="f11"/>
                    <a:pt x="f22" y="f10"/>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280">
              <a:extLst>
                <a:ext uri="{FF2B5EF4-FFF2-40B4-BE49-F238E27FC236}">
                  <a16:creationId xmlns:a16="http://schemas.microsoft.com/office/drawing/2014/main" id="{55A14AB4-733F-B99E-E1ED-D8BD0EE01141}"/>
                </a:ext>
              </a:extLst>
            </p:cNvPr>
            <p:cNvSpPr/>
            <p:nvPr/>
          </p:nvSpPr>
          <p:spPr>
            <a:xfrm>
              <a:off x="11492993" y="4137147"/>
              <a:ext cx="71158" cy="416372"/>
            </a:xfrm>
            <a:custGeom>
              <a:avLst/>
              <a:gdLst>
                <a:gd name="f0" fmla="val 10800000"/>
                <a:gd name="f1" fmla="val 5400000"/>
                <a:gd name="f2" fmla="val 180"/>
                <a:gd name="f3" fmla="val w"/>
                <a:gd name="f4" fmla="val h"/>
                <a:gd name="f5" fmla="val 0"/>
                <a:gd name="f6" fmla="val 71157"/>
                <a:gd name="f7" fmla="val 416375"/>
                <a:gd name="f8" fmla="val 60704"/>
                <a:gd name="f9" fmla="val 403393"/>
                <a:gd name="f10" fmla="val 61968"/>
                <a:gd name="f11" fmla="val 412245"/>
                <a:gd name="f12" fmla="val 414774"/>
                <a:gd name="f13" fmla="val 64498"/>
                <a:gd name="f14" fmla="val 417304"/>
                <a:gd name="f15" fmla="val 67027"/>
                <a:gd name="f16" fmla="val 416039"/>
                <a:gd name="f17" fmla="val 69556"/>
                <a:gd name="f18" fmla="val 72086"/>
                <a:gd name="f19" fmla="val 413510"/>
                <a:gd name="f20" fmla="val 70821"/>
                <a:gd name="f21" fmla="val 410981"/>
                <a:gd name="f22" fmla="val 409716"/>
                <a:gd name="f23" fmla="val 8853"/>
                <a:gd name="f24" fmla="val 2529"/>
                <a:gd name="f25" fmla="val 7588"/>
                <a:gd name="f26" fmla="val 5058"/>
                <a:gd name="f27" fmla="val 5059"/>
                <a:gd name="f28" fmla="val 3794"/>
                <a:gd name="f29" fmla="val 1264"/>
                <a:gd name="f30" fmla="val 1265"/>
                <a:gd name="f31" fmla="val 7587"/>
                <a:gd name="f32" fmla="+- 0 0 -90"/>
                <a:gd name="f33" fmla="*/ f3 1 71157"/>
                <a:gd name="f34" fmla="*/ f4 1 416375"/>
                <a:gd name="f35" fmla="val f5"/>
                <a:gd name="f36" fmla="val f6"/>
                <a:gd name="f37" fmla="val f7"/>
                <a:gd name="f38" fmla="*/ f32 f0 1"/>
                <a:gd name="f39" fmla="+- f37 0 f35"/>
                <a:gd name="f40" fmla="+- f36 0 f35"/>
                <a:gd name="f41" fmla="*/ f38 1 f2"/>
                <a:gd name="f42" fmla="*/ f40 1 71157"/>
                <a:gd name="f43" fmla="*/ f39 1 416375"/>
                <a:gd name="f44" fmla="*/ 60704 f40 1"/>
                <a:gd name="f45" fmla="*/ 403393 f39 1"/>
                <a:gd name="f46" fmla="*/ 61968 f40 1"/>
                <a:gd name="f47" fmla="*/ 412245 f39 1"/>
                <a:gd name="f48" fmla="*/ 67027 f40 1"/>
                <a:gd name="f49" fmla="*/ 416039 f39 1"/>
                <a:gd name="f50" fmla="*/ 70821 f40 1"/>
                <a:gd name="f51" fmla="*/ 410981 f39 1"/>
                <a:gd name="f52" fmla="*/ 409716 f39 1"/>
                <a:gd name="f53" fmla="*/ 8853 f40 1"/>
                <a:gd name="f54" fmla="*/ 0 f39 1"/>
                <a:gd name="f55" fmla="*/ 5059 f40 1"/>
                <a:gd name="f56" fmla="*/ 5058 f39 1"/>
                <a:gd name="f57" fmla="*/ 0 f40 1"/>
                <a:gd name="f58" fmla="*/ 1264 f39 1"/>
                <a:gd name="f59" fmla="*/ 1265 f40 1"/>
                <a:gd name="f60" fmla="*/ 7587 f39 1"/>
                <a:gd name="f61" fmla="+- f41 0 f1"/>
                <a:gd name="f62" fmla="*/ f44 1 71157"/>
                <a:gd name="f63" fmla="*/ f45 1 416375"/>
                <a:gd name="f64" fmla="*/ f46 1 71157"/>
                <a:gd name="f65" fmla="*/ f47 1 416375"/>
                <a:gd name="f66" fmla="*/ f48 1 71157"/>
                <a:gd name="f67" fmla="*/ f49 1 416375"/>
                <a:gd name="f68" fmla="*/ f50 1 71157"/>
                <a:gd name="f69" fmla="*/ f51 1 416375"/>
                <a:gd name="f70" fmla="*/ f52 1 416375"/>
                <a:gd name="f71" fmla="*/ f53 1 71157"/>
                <a:gd name="f72" fmla="*/ f54 1 416375"/>
                <a:gd name="f73" fmla="*/ f55 1 71157"/>
                <a:gd name="f74" fmla="*/ f56 1 416375"/>
                <a:gd name="f75" fmla="*/ f57 1 71157"/>
                <a:gd name="f76" fmla="*/ f58 1 416375"/>
                <a:gd name="f77" fmla="*/ f59 1 71157"/>
                <a:gd name="f78" fmla="*/ f60 1 416375"/>
                <a:gd name="f79" fmla="*/ f35 1 f42"/>
                <a:gd name="f80" fmla="*/ f36 1 f42"/>
                <a:gd name="f81" fmla="*/ f35 1 f43"/>
                <a:gd name="f82" fmla="*/ f37 1 f43"/>
                <a:gd name="f83" fmla="*/ f62 1 f42"/>
                <a:gd name="f84" fmla="*/ f63 1 f43"/>
                <a:gd name="f85" fmla="*/ f64 1 f42"/>
                <a:gd name="f86" fmla="*/ f65 1 f43"/>
                <a:gd name="f87" fmla="*/ f66 1 f42"/>
                <a:gd name="f88" fmla="*/ f67 1 f43"/>
                <a:gd name="f89" fmla="*/ f68 1 f42"/>
                <a:gd name="f90" fmla="*/ f69 1 f43"/>
                <a:gd name="f91" fmla="*/ f70 1 f43"/>
                <a:gd name="f92" fmla="*/ f71 1 f42"/>
                <a:gd name="f93" fmla="*/ f72 1 f43"/>
                <a:gd name="f94" fmla="*/ f73 1 f42"/>
                <a:gd name="f95" fmla="*/ f74 1 f43"/>
                <a:gd name="f96" fmla="*/ f75 1 f42"/>
                <a:gd name="f97" fmla="*/ f76 1 f43"/>
                <a:gd name="f98" fmla="*/ f77 1 f42"/>
                <a:gd name="f99" fmla="*/ f78 1 f43"/>
                <a:gd name="f100" fmla="*/ f79 f33 1"/>
                <a:gd name="f101" fmla="*/ f80 f33 1"/>
                <a:gd name="f102" fmla="*/ f82 f34 1"/>
                <a:gd name="f103" fmla="*/ f81 f34 1"/>
                <a:gd name="f104" fmla="*/ f83 f33 1"/>
                <a:gd name="f105" fmla="*/ f84 f34 1"/>
                <a:gd name="f106" fmla="*/ f85 f33 1"/>
                <a:gd name="f107" fmla="*/ f86 f34 1"/>
                <a:gd name="f108" fmla="*/ f87 f33 1"/>
                <a:gd name="f109" fmla="*/ f88 f34 1"/>
                <a:gd name="f110" fmla="*/ f89 f33 1"/>
                <a:gd name="f111" fmla="*/ f90 f34 1"/>
                <a:gd name="f112" fmla="*/ f91 f34 1"/>
                <a:gd name="f113" fmla="*/ f92 f33 1"/>
                <a:gd name="f114" fmla="*/ f93 f34 1"/>
                <a:gd name="f115" fmla="*/ f94 f33 1"/>
                <a:gd name="f116" fmla="*/ f95 f34 1"/>
                <a:gd name="f117" fmla="*/ f96 f33 1"/>
                <a:gd name="f118" fmla="*/ f97 f34 1"/>
                <a:gd name="f119" fmla="*/ f98 f33 1"/>
                <a:gd name="f120" fmla="*/ f99 f34 1"/>
              </a:gdLst>
              <a:ahLst/>
              <a:cxnLst>
                <a:cxn ang="3cd4">
                  <a:pos x="hc" y="t"/>
                </a:cxn>
                <a:cxn ang="0">
                  <a:pos x="r" y="vc"/>
                </a:cxn>
                <a:cxn ang="cd4">
                  <a:pos x="hc" y="b"/>
                </a:cxn>
                <a:cxn ang="cd2">
                  <a:pos x="l" y="vc"/>
                </a:cxn>
                <a:cxn ang="f61">
                  <a:pos x="f104" y="f105"/>
                </a:cxn>
                <a:cxn ang="f61">
                  <a:pos x="f106" y="f107"/>
                </a:cxn>
                <a:cxn ang="f61">
                  <a:pos x="f108" y="f109"/>
                </a:cxn>
                <a:cxn ang="f61">
                  <a:pos x="f110" y="f111"/>
                </a:cxn>
                <a:cxn ang="f61">
                  <a:pos x="f110" y="f112"/>
                </a:cxn>
                <a:cxn ang="f61">
                  <a:pos x="f113" y="f114"/>
                </a:cxn>
                <a:cxn ang="f61">
                  <a:pos x="f115" y="f116"/>
                </a:cxn>
                <a:cxn ang="f61">
                  <a:pos x="f115" y="f116"/>
                </a:cxn>
                <a:cxn ang="f61">
                  <a:pos x="f117" y="f118"/>
                </a:cxn>
                <a:cxn ang="f61">
                  <a:pos x="f119" y="f120"/>
                </a:cxn>
                <a:cxn ang="f61">
                  <a:pos x="f104" y="f105"/>
                </a:cxn>
              </a:cxnLst>
              <a:rect l="f100" t="f103" r="f101" b="f102"/>
              <a:pathLst>
                <a:path w="71157" h="416375">
                  <a:moveTo>
                    <a:pt x="f8" y="f9"/>
                  </a:moveTo>
                  <a:lnTo>
                    <a:pt x="f10" y="f11"/>
                  </a:lnTo>
                  <a:cubicBezTo>
                    <a:pt x="f10" y="f12"/>
                    <a:pt x="f13" y="f14"/>
                    <a:pt x="f15" y="f16"/>
                  </a:cubicBezTo>
                  <a:cubicBezTo>
                    <a:pt x="f17" y="f16"/>
                    <a:pt x="f18" y="f19"/>
                    <a:pt x="f20" y="f21"/>
                  </a:cubicBezTo>
                  <a:cubicBezTo>
                    <a:pt x="f20" y="f21"/>
                    <a:pt x="f20" y="f21"/>
                    <a:pt x="f20" y="f22"/>
                  </a:cubicBezTo>
                  <a:lnTo>
                    <a:pt x="f23" y="f5"/>
                  </a:lnTo>
                  <a:cubicBezTo>
                    <a:pt x="f23" y="f24"/>
                    <a:pt x="f25" y="f26"/>
                    <a:pt x="f27" y="f26"/>
                  </a:cubicBezTo>
                  <a:cubicBezTo>
                    <a:pt x="f27" y="f26"/>
                    <a:pt x="f27" y="f26"/>
                    <a:pt x="f27" y="f26"/>
                  </a:cubicBezTo>
                  <a:cubicBezTo>
                    <a:pt x="f24" y="f26"/>
                    <a:pt x="f5" y="f28"/>
                    <a:pt x="f5" y="f29"/>
                  </a:cubicBezTo>
                  <a:lnTo>
                    <a:pt x="f30" y="f31"/>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281">
              <a:extLst>
                <a:ext uri="{FF2B5EF4-FFF2-40B4-BE49-F238E27FC236}">
                  <a16:creationId xmlns:a16="http://schemas.microsoft.com/office/drawing/2014/main" id="{99C5AA30-3DFD-9FCA-F9BE-2BDCF8B93358}"/>
                </a:ext>
              </a:extLst>
            </p:cNvPr>
            <p:cNvSpPr/>
            <p:nvPr/>
          </p:nvSpPr>
          <p:spPr>
            <a:xfrm>
              <a:off x="11409526" y="3566827"/>
              <a:ext cx="93588" cy="576638"/>
            </a:xfrm>
            <a:custGeom>
              <a:avLst/>
              <a:gdLst>
                <a:gd name="f0" fmla="val 10800000"/>
                <a:gd name="f1" fmla="val 5400000"/>
                <a:gd name="f2" fmla="val 180"/>
                <a:gd name="f3" fmla="val w"/>
                <a:gd name="f4" fmla="val h"/>
                <a:gd name="f5" fmla="val 0"/>
                <a:gd name="f6" fmla="val 93585"/>
                <a:gd name="f7" fmla="val 576637"/>
                <a:gd name="f8" fmla="val 1265"/>
                <a:gd name="f9" fmla="val 2529"/>
                <a:gd name="f10" fmla="val 3794"/>
                <a:gd name="f11" fmla="val 5058"/>
                <a:gd name="f12" fmla="val 84732"/>
                <a:gd name="f13" fmla="val 569050"/>
                <a:gd name="f14" fmla="val 572844"/>
                <a:gd name="f15" fmla="val 575373"/>
                <a:gd name="f16" fmla="val 87262"/>
                <a:gd name="f17" fmla="val 576638"/>
                <a:gd name="f18" fmla="val 89791"/>
                <a:gd name="f19" fmla="val 92320"/>
                <a:gd name="f20" fmla="val 574108"/>
                <a:gd name="f21" fmla="val 571579"/>
                <a:gd name="f22" fmla="val 10117"/>
                <a:gd name="f23" fmla="val 12646"/>
                <a:gd name="f24" fmla="val 8853"/>
                <a:gd name="f25" fmla="val 7587"/>
                <a:gd name="f26" fmla="val 6323"/>
                <a:gd name="f27" fmla="+- 0 0 -90"/>
                <a:gd name="f28" fmla="*/ f3 1 93585"/>
                <a:gd name="f29" fmla="*/ f4 1 576637"/>
                <a:gd name="f30" fmla="val f5"/>
                <a:gd name="f31" fmla="val f6"/>
                <a:gd name="f32" fmla="val f7"/>
                <a:gd name="f33" fmla="*/ f27 f0 1"/>
                <a:gd name="f34" fmla="+- f32 0 f30"/>
                <a:gd name="f35" fmla="+- f31 0 f30"/>
                <a:gd name="f36" fmla="*/ f33 1 f2"/>
                <a:gd name="f37" fmla="*/ f35 1 93585"/>
                <a:gd name="f38" fmla="*/ f34 1 576637"/>
                <a:gd name="f39" fmla="*/ 1265 f35 1"/>
                <a:gd name="f40" fmla="*/ 1265 f34 1"/>
                <a:gd name="f41" fmla="*/ 0 f35 1"/>
                <a:gd name="f42" fmla="*/ 2529 f34 1"/>
                <a:gd name="f43" fmla="*/ 3794 f34 1"/>
                <a:gd name="f44" fmla="*/ 5058 f34 1"/>
                <a:gd name="f45" fmla="*/ 84732 f35 1"/>
                <a:gd name="f46" fmla="*/ 569050 f34 1"/>
                <a:gd name="f47" fmla="*/ 572844 f34 1"/>
                <a:gd name="f48" fmla="*/ 89791 f35 1"/>
                <a:gd name="f49" fmla="*/ 576638 f34 1"/>
                <a:gd name="f50" fmla="*/ 93585 f35 1"/>
                <a:gd name="f51" fmla="*/ 571579 f34 1"/>
                <a:gd name="f52" fmla="*/ 10117 f35 1"/>
                <a:gd name="f53" fmla="*/ 12646 f34 1"/>
                <a:gd name="f54" fmla="*/ 8853 f35 1"/>
                <a:gd name="f55" fmla="*/ 7587 f34 1"/>
                <a:gd name="f56" fmla="*/ 3794 f35 1"/>
                <a:gd name="f57" fmla="*/ 0 f34 1"/>
                <a:gd name="f58" fmla="*/ 2529 f35 1"/>
                <a:gd name="f59" fmla="+- f36 0 f1"/>
                <a:gd name="f60" fmla="*/ f39 1 93585"/>
                <a:gd name="f61" fmla="*/ f40 1 576637"/>
                <a:gd name="f62" fmla="*/ f41 1 93585"/>
                <a:gd name="f63" fmla="*/ f42 1 576637"/>
                <a:gd name="f64" fmla="*/ f43 1 576637"/>
                <a:gd name="f65" fmla="*/ f44 1 576637"/>
                <a:gd name="f66" fmla="*/ f45 1 93585"/>
                <a:gd name="f67" fmla="*/ f46 1 576637"/>
                <a:gd name="f68" fmla="*/ f47 1 576637"/>
                <a:gd name="f69" fmla="*/ f48 1 93585"/>
                <a:gd name="f70" fmla="*/ f49 1 576637"/>
                <a:gd name="f71" fmla="*/ f50 1 93585"/>
                <a:gd name="f72" fmla="*/ f51 1 576637"/>
                <a:gd name="f73" fmla="*/ f52 1 93585"/>
                <a:gd name="f74" fmla="*/ f53 1 576637"/>
                <a:gd name="f75" fmla="*/ f54 1 93585"/>
                <a:gd name="f76" fmla="*/ f55 1 576637"/>
                <a:gd name="f77" fmla="*/ f56 1 93585"/>
                <a:gd name="f78" fmla="*/ f57 1 576637"/>
                <a:gd name="f79" fmla="*/ f58 1 93585"/>
                <a:gd name="f80" fmla="*/ f30 1 f37"/>
                <a:gd name="f81" fmla="*/ f31 1 f37"/>
                <a:gd name="f82" fmla="*/ f30 1 f38"/>
                <a:gd name="f83" fmla="*/ f32 1 f38"/>
                <a:gd name="f84" fmla="*/ f60 1 f37"/>
                <a:gd name="f85" fmla="*/ f61 1 f38"/>
                <a:gd name="f86" fmla="*/ f62 1 f37"/>
                <a:gd name="f87" fmla="*/ f63 1 f38"/>
                <a:gd name="f88" fmla="*/ f64 1 f38"/>
                <a:gd name="f89" fmla="*/ f65 1 f38"/>
                <a:gd name="f90" fmla="*/ f66 1 f37"/>
                <a:gd name="f91" fmla="*/ f67 1 f38"/>
                <a:gd name="f92" fmla="*/ f68 1 f38"/>
                <a:gd name="f93" fmla="*/ f69 1 f37"/>
                <a:gd name="f94" fmla="*/ f70 1 f38"/>
                <a:gd name="f95" fmla="*/ f71 1 f37"/>
                <a:gd name="f96" fmla="*/ f72 1 f38"/>
                <a:gd name="f97" fmla="*/ f73 1 f37"/>
                <a:gd name="f98" fmla="*/ f74 1 f38"/>
                <a:gd name="f99" fmla="*/ f75 1 f37"/>
                <a:gd name="f100" fmla="*/ f76 1 f38"/>
                <a:gd name="f101" fmla="*/ f77 1 f37"/>
                <a:gd name="f102" fmla="*/ f78 1 f38"/>
                <a:gd name="f103" fmla="*/ f79 1 f37"/>
                <a:gd name="f104" fmla="*/ f80 f28 1"/>
                <a:gd name="f105" fmla="*/ f81 f28 1"/>
                <a:gd name="f106" fmla="*/ f83 f29 1"/>
                <a:gd name="f107" fmla="*/ f82 f29 1"/>
                <a:gd name="f108" fmla="*/ f84 f28 1"/>
                <a:gd name="f109" fmla="*/ f85 f29 1"/>
                <a:gd name="f110" fmla="*/ f86 f28 1"/>
                <a:gd name="f111" fmla="*/ f87 f29 1"/>
                <a:gd name="f112" fmla="*/ f88 f29 1"/>
                <a:gd name="f113" fmla="*/ f89 f29 1"/>
                <a:gd name="f114" fmla="*/ f90 f28 1"/>
                <a:gd name="f115" fmla="*/ f91 f29 1"/>
                <a:gd name="f116" fmla="*/ f92 f29 1"/>
                <a:gd name="f117" fmla="*/ f93 f28 1"/>
                <a:gd name="f118" fmla="*/ f94 f29 1"/>
                <a:gd name="f119" fmla="*/ f95 f28 1"/>
                <a:gd name="f120" fmla="*/ f96 f29 1"/>
                <a:gd name="f121" fmla="*/ f97 f28 1"/>
                <a:gd name="f122" fmla="*/ f98 f29 1"/>
                <a:gd name="f123" fmla="*/ f99 f28 1"/>
                <a:gd name="f124" fmla="*/ f100 f29 1"/>
                <a:gd name="f125" fmla="*/ f101 f28 1"/>
                <a:gd name="f126" fmla="*/ f102 f29 1"/>
                <a:gd name="f127" fmla="*/ f103 f28 1"/>
              </a:gdLst>
              <a:ahLst/>
              <a:cxnLst>
                <a:cxn ang="3cd4">
                  <a:pos x="hc" y="t"/>
                </a:cxn>
                <a:cxn ang="0">
                  <a:pos x="r" y="vc"/>
                </a:cxn>
                <a:cxn ang="cd4">
                  <a:pos x="hc" y="b"/>
                </a:cxn>
                <a:cxn ang="cd2">
                  <a:pos x="l" y="vc"/>
                </a:cxn>
                <a:cxn ang="f59">
                  <a:pos x="f108" y="f109"/>
                </a:cxn>
                <a:cxn ang="f59">
                  <a:pos x="f108" y="f109"/>
                </a:cxn>
                <a:cxn ang="f59">
                  <a:pos x="f108" y="f109"/>
                </a:cxn>
                <a:cxn ang="f59">
                  <a:pos x="f108" y="f109"/>
                </a:cxn>
                <a:cxn ang="f59">
                  <a:pos x="f110" y="f111"/>
                </a:cxn>
                <a:cxn ang="f59">
                  <a:pos x="f110" y="f112"/>
                </a:cxn>
                <a:cxn ang="f59">
                  <a:pos x="f110" y="f112"/>
                </a:cxn>
                <a:cxn ang="f59">
                  <a:pos x="f110" y="f113"/>
                </a:cxn>
                <a:cxn ang="f59">
                  <a:pos x="f114" y="f115"/>
                </a:cxn>
                <a:cxn ang="f59">
                  <a:pos x="f114" y="f116"/>
                </a:cxn>
                <a:cxn ang="f59">
                  <a:pos x="f117" y="f118"/>
                </a:cxn>
                <a:cxn ang="f59">
                  <a:pos x="f119" y="f120"/>
                </a:cxn>
                <a:cxn ang="f59">
                  <a:pos x="f119" y="f120"/>
                </a:cxn>
                <a:cxn ang="f59">
                  <a:pos x="f121" y="f122"/>
                </a:cxn>
                <a:cxn ang="f59">
                  <a:pos x="f123" y="f124"/>
                </a:cxn>
                <a:cxn ang="f59">
                  <a:pos x="f123" y="f112"/>
                </a:cxn>
                <a:cxn ang="f59">
                  <a:pos x="f125" y="f126"/>
                </a:cxn>
                <a:cxn ang="f59">
                  <a:pos x="f127" y="f126"/>
                </a:cxn>
                <a:cxn ang="f59">
                  <a:pos x="f108" y="f126"/>
                </a:cxn>
                <a:cxn ang="f59">
                  <a:pos x="f108" y="f109"/>
                </a:cxn>
              </a:cxnLst>
              <a:rect l="f104" t="f107" r="f105" b="f106"/>
              <a:pathLst>
                <a:path w="93585" h="576637">
                  <a:moveTo>
                    <a:pt x="f8" y="f8"/>
                  </a:moveTo>
                  <a:cubicBezTo>
                    <a:pt x="f5" y="f8"/>
                    <a:pt x="f5" y="f8"/>
                    <a:pt x="f8" y="f8"/>
                  </a:cubicBezTo>
                  <a:lnTo>
                    <a:pt x="f8" y="f8"/>
                  </a:lnTo>
                  <a:lnTo>
                    <a:pt x="f8" y="f8"/>
                  </a:lnTo>
                  <a:lnTo>
                    <a:pt x="f5" y="f9"/>
                  </a:lnTo>
                  <a:cubicBezTo>
                    <a:pt x="f5" y="f9"/>
                    <a:pt x="f5" y="f9"/>
                    <a:pt x="f5" y="f10"/>
                  </a:cubicBezTo>
                  <a:lnTo>
                    <a:pt x="f5" y="f10"/>
                  </a:lnTo>
                  <a:lnTo>
                    <a:pt x="f5" y="f11"/>
                  </a:lnTo>
                  <a:lnTo>
                    <a:pt x="f12" y="f13"/>
                  </a:lnTo>
                  <a:lnTo>
                    <a:pt x="f12" y="f14"/>
                  </a:lnTo>
                  <a:cubicBezTo>
                    <a:pt x="f12" y="f15"/>
                    <a:pt x="f16" y="f17"/>
                    <a:pt x="f18" y="f17"/>
                  </a:cubicBezTo>
                  <a:cubicBezTo>
                    <a:pt x="f19" y="f17"/>
                    <a:pt x="f6" y="f20"/>
                    <a:pt x="f6" y="f21"/>
                  </a:cubicBezTo>
                  <a:cubicBezTo>
                    <a:pt x="f6" y="f21"/>
                    <a:pt x="f6" y="f21"/>
                    <a:pt x="f6" y="f21"/>
                  </a:cubicBezTo>
                  <a:lnTo>
                    <a:pt x="f22" y="f23"/>
                  </a:lnTo>
                  <a:lnTo>
                    <a:pt x="f24" y="f25"/>
                  </a:lnTo>
                  <a:lnTo>
                    <a:pt x="f24" y="f10"/>
                  </a:lnTo>
                  <a:cubicBezTo>
                    <a:pt x="f24" y="f8"/>
                    <a:pt x="f26" y="f5"/>
                    <a:pt x="f10" y="f5"/>
                  </a:cubicBezTo>
                  <a:cubicBezTo>
                    <a:pt x="f10" y="f5"/>
                    <a:pt x="f9" y="f5"/>
                    <a:pt x="f9" y="f5"/>
                  </a:cubicBezTo>
                  <a:lnTo>
                    <a:pt x="f8" y="f5"/>
                  </a:ln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282">
              <a:extLst>
                <a:ext uri="{FF2B5EF4-FFF2-40B4-BE49-F238E27FC236}">
                  <a16:creationId xmlns:a16="http://schemas.microsoft.com/office/drawing/2014/main" id="{5A0380A2-A9D1-4E51-FFDB-57A3FDFF85B9}"/>
                </a:ext>
              </a:extLst>
            </p:cNvPr>
            <p:cNvSpPr/>
            <p:nvPr/>
          </p:nvSpPr>
          <p:spPr>
            <a:xfrm>
              <a:off x="9219136" y="2322511"/>
              <a:ext cx="396337" cy="153509"/>
            </a:xfrm>
            <a:custGeom>
              <a:avLst/>
              <a:gdLst>
                <a:gd name="f0" fmla="val 10800000"/>
                <a:gd name="f1" fmla="val 5400000"/>
                <a:gd name="f2" fmla="val 180"/>
                <a:gd name="f3" fmla="val w"/>
                <a:gd name="f4" fmla="val h"/>
                <a:gd name="f5" fmla="val 0"/>
                <a:gd name="f6" fmla="val 396335"/>
                <a:gd name="f7" fmla="val 153507"/>
                <a:gd name="f8" fmla="val 150482"/>
                <a:gd name="f9" fmla="val 1265"/>
                <a:gd name="f10" fmla="val 153011"/>
                <a:gd name="f11" fmla="val 3794"/>
                <a:gd name="f12" fmla="val 154276"/>
                <a:gd name="f13" fmla="val 6323"/>
                <a:gd name="f14" fmla="val 10117"/>
                <a:gd name="f15" fmla="val 151747"/>
                <a:gd name="f16" fmla="val 16441"/>
                <a:gd name="f17" fmla="val 149218"/>
                <a:gd name="f18" fmla="val 392045"/>
                <a:gd name="f19" fmla="val 10116"/>
                <a:gd name="f20" fmla="val 393310"/>
                <a:gd name="f21" fmla="val 8852"/>
                <a:gd name="f22" fmla="val 395839"/>
                <a:gd name="f23" fmla="val 7587"/>
                <a:gd name="f24" fmla="val 397104"/>
                <a:gd name="f25" fmla="val 5058"/>
                <a:gd name="f26" fmla="val 2529"/>
                <a:gd name="f27" fmla="val 394574"/>
                <a:gd name="f28" fmla="val 390780"/>
                <a:gd name="f29" fmla="val 142895"/>
                <a:gd name="f30" fmla="val 144160"/>
                <a:gd name="f31" fmla="val 145424"/>
                <a:gd name="f32" fmla="val 146689"/>
                <a:gd name="f33" fmla="val 147953"/>
                <a:gd name="f34" fmla="+- 0 0 -90"/>
                <a:gd name="f35" fmla="*/ f3 1 396335"/>
                <a:gd name="f36" fmla="*/ f4 1 153507"/>
                <a:gd name="f37" fmla="val f5"/>
                <a:gd name="f38" fmla="val f6"/>
                <a:gd name="f39" fmla="val f7"/>
                <a:gd name="f40" fmla="*/ f34 f0 1"/>
                <a:gd name="f41" fmla="+- f39 0 f37"/>
                <a:gd name="f42" fmla="+- f38 0 f37"/>
                <a:gd name="f43" fmla="*/ f40 1 f2"/>
                <a:gd name="f44" fmla="*/ f42 1 396335"/>
                <a:gd name="f45" fmla="*/ f41 1 153507"/>
                <a:gd name="f46" fmla="*/ 0 f42 1"/>
                <a:gd name="f47" fmla="*/ 150482 f41 1"/>
                <a:gd name="f48" fmla="*/ 6323 f42 1"/>
                <a:gd name="f49" fmla="*/ 153011 f41 1"/>
                <a:gd name="f50" fmla="*/ 10117 f42 1"/>
                <a:gd name="f51" fmla="*/ 151747 f41 1"/>
                <a:gd name="f52" fmla="*/ 16441 f42 1"/>
                <a:gd name="f53" fmla="*/ 149218 f41 1"/>
                <a:gd name="f54" fmla="*/ 392045 f42 1"/>
                <a:gd name="f55" fmla="*/ 10116 f41 1"/>
                <a:gd name="f56" fmla="*/ 393310 f42 1"/>
                <a:gd name="f57" fmla="*/ 8852 f41 1"/>
                <a:gd name="f58" fmla="*/ 395839 f42 1"/>
                <a:gd name="f59" fmla="*/ 2529 f41 1"/>
                <a:gd name="f60" fmla="*/ 0 f41 1"/>
                <a:gd name="f61" fmla="*/ 390780 f42 1"/>
                <a:gd name="f62" fmla="*/ 2529 f42 1"/>
                <a:gd name="f63" fmla="*/ 142895 f41 1"/>
                <a:gd name="f64" fmla="*/ 1265 f42 1"/>
                <a:gd name="f65" fmla="*/ 144160 f41 1"/>
                <a:gd name="f66" fmla="*/ 145424 f41 1"/>
                <a:gd name="f67" fmla="+- f43 0 f1"/>
                <a:gd name="f68" fmla="*/ f46 1 396335"/>
                <a:gd name="f69" fmla="*/ f47 1 153507"/>
                <a:gd name="f70" fmla="*/ f48 1 396335"/>
                <a:gd name="f71" fmla="*/ f49 1 153507"/>
                <a:gd name="f72" fmla="*/ f50 1 396335"/>
                <a:gd name="f73" fmla="*/ f51 1 153507"/>
                <a:gd name="f74" fmla="*/ f52 1 396335"/>
                <a:gd name="f75" fmla="*/ f53 1 153507"/>
                <a:gd name="f76" fmla="*/ f54 1 396335"/>
                <a:gd name="f77" fmla="*/ f55 1 153507"/>
                <a:gd name="f78" fmla="*/ f56 1 396335"/>
                <a:gd name="f79" fmla="*/ f57 1 153507"/>
                <a:gd name="f80" fmla="*/ f58 1 396335"/>
                <a:gd name="f81" fmla="*/ f59 1 153507"/>
                <a:gd name="f82" fmla="*/ f60 1 153507"/>
                <a:gd name="f83" fmla="*/ f61 1 396335"/>
                <a:gd name="f84" fmla="*/ f62 1 396335"/>
                <a:gd name="f85" fmla="*/ f63 1 153507"/>
                <a:gd name="f86" fmla="*/ f64 1 396335"/>
                <a:gd name="f87" fmla="*/ f65 1 153507"/>
                <a:gd name="f88" fmla="*/ f66 1 153507"/>
                <a:gd name="f89" fmla="*/ f37 1 f44"/>
                <a:gd name="f90" fmla="*/ f38 1 f44"/>
                <a:gd name="f91" fmla="*/ f37 1 f45"/>
                <a:gd name="f92" fmla="*/ f39 1 f45"/>
                <a:gd name="f93" fmla="*/ f68 1 f44"/>
                <a:gd name="f94" fmla="*/ f69 1 f45"/>
                <a:gd name="f95" fmla="*/ f70 1 f44"/>
                <a:gd name="f96" fmla="*/ f71 1 f45"/>
                <a:gd name="f97" fmla="*/ f72 1 f44"/>
                <a:gd name="f98" fmla="*/ f73 1 f45"/>
                <a:gd name="f99" fmla="*/ f74 1 f44"/>
                <a:gd name="f100" fmla="*/ f75 1 f45"/>
                <a:gd name="f101" fmla="*/ f76 1 f44"/>
                <a:gd name="f102" fmla="*/ f77 1 f45"/>
                <a:gd name="f103" fmla="*/ f78 1 f44"/>
                <a:gd name="f104" fmla="*/ f79 1 f45"/>
                <a:gd name="f105" fmla="*/ f80 1 f44"/>
                <a:gd name="f106" fmla="*/ f81 1 f45"/>
                <a:gd name="f107" fmla="*/ f82 1 f45"/>
                <a:gd name="f108" fmla="*/ f83 1 f44"/>
                <a:gd name="f109" fmla="*/ f84 1 f44"/>
                <a:gd name="f110" fmla="*/ f85 1 f45"/>
                <a:gd name="f111" fmla="*/ f86 1 f44"/>
                <a:gd name="f112" fmla="*/ f87 1 f45"/>
                <a:gd name="f113" fmla="*/ f88 1 f45"/>
                <a:gd name="f114" fmla="*/ f89 f35 1"/>
                <a:gd name="f115" fmla="*/ f90 f35 1"/>
                <a:gd name="f116" fmla="*/ f92 f36 1"/>
                <a:gd name="f117" fmla="*/ f91 f36 1"/>
                <a:gd name="f118" fmla="*/ f93 f35 1"/>
                <a:gd name="f119" fmla="*/ f94 f36 1"/>
                <a:gd name="f120" fmla="*/ f95 f35 1"/>
                <a:gd name="f121" fmla="*/ f96 f36 1"/>
                <a:gd name="f122" fmla="*/ f97 f35 1"/>
                <a:gd name="f123" fmla="*/ f98 f36 1"/>
                <a:gd name="f124" fmla="*/ f99 f35 1"/>
                <a:gd name="f125" fmla="*/ f100 f36 1"/>
                <a:gd name="f126" fmla="*/ f101 f35 1"/>
                <a:gd name="f127" fmla="*/ f102 f36 1"/>
                <a:gd name="f128" fmla="*/ f103 f35 1"/>
                <a:gd name="f129" fmla="*/ f104 f36 1"/>
                <a:gd name="f130" fmla="*/ f105 f35 1"/>
                <a:gd name="f131" fmla="*/ f106 f36 1"/>
                <a:gd name="f132" fmla="*/ f107 f36 1"/>
                <a:gd name="f133" fmla="*/ f108 f35 1"/>
                <a:gd name="f134" fmla="*/ f109 f35 1"/>
                <a:gd name="f135" fmla="*/ f110 f36 1"/>
                <a:gd name="f136" fmla="*/ f111 f35 1"/>
                <a:gd name="f137" fmla="*/ f112 f36 1"/>
                <a:gd name="f138" fmla="*/ f113 f36 1"/>
              </a:gdLst>
              <a:ahLst/>
              <a:cxnLst>
                <a:cxn ang="3cd4">
                  <a:pos x="hc" y="t"/>
                </a:cxn>
                <a:cxn ang="0">
                  <a:pos x="r" y="vc"/>
                </a:cxn>
                <a:cxn ang="cd4">
                  <a:pos x="hc" y="b"/>
                </a:cxn>
                <a:cxn ang="cd2">
                  <a:pos x="l" y="vc"/>
                </a:cxn>
                <a:cxn ang="f67">
                  <a:pos x="f118" y="f119"/>
                </a:cxn>
                <a:cxn ang="f67">
                  <a:pos x="f120" y="f121"/>
                </a:cxn>
                <a:cxn ang="f67">
                  <a:pos x="f120" y="f121"/>
                </a:cxn>
                <a:cxn ang="f67">
                  <a:pos x="f122" y="f123"/>
                </a:cxn>
                <a:cxn ang="f67">
                  <a:pos x="f124" y="f125"/>
                </a:cxn>
                <a:cxn ang="f67">
                  <a:pos x="f126" y="f127"/>
                </a:cxn>
                <a:cxn ang="f67">
                  <a:pos x="f128" y="f129"/>
                </a:cxn>
                <a:cxn ang="f67">
                  <a:pos x="f130" y="f131"/>
                </a:cxn>
                <a:cxn ang="f67">
                  <a:pos x="f126" y="f132"/>
                </a:cxn>
                <a:cxn ang="f67">
                  <a:pos x="f126" y="f132"/>
                </a:cxn>
                <a:cxn ang="f67">
                  <a:pos x="f133" y="f132"/>
                </a:cxn>
                <a:cxn ang="f67">
                  <a:pos x="f133" y="f132"/>
                </a:cxn>
                <a:cxn ang="f67">
                  <a:pos x="f134" y="f135"/>
                </a:cxn>
                <a:cxn ang="f67">
                  <a:pos x="f134" y="f135"/>
                </a:cxn>
                <a:cxn ang="f67">
                  <a:pos x="f134" y="f135"/>
                </a:cxn>
                <a:cxn ang="f67">
                  <a:pos x="f136" y="f135"/>
                </a:cxn>
                <a:cxn ang="f67">
                  <a:pos x="f136" y="f135"/>
                </a:cxn>
                <a:cxn ang="f67">
                  <a:pos x="f136" y="f135"/>
                </a:cxn>
                <a:cxn ang="f67">
                  <a:pos x="f136" y="f137"/>
                </a:cxn>
                <a:cxn ang="f67">
                  <a:pos x="f136" y="f137"/>
                </a:cxn>
                <a:cxn ang="f67">
                  <a:pos x="f136" y="f137"/>
                </a:cxn>
                <a:cxn ang="f67">
                  <a:pos x="f136" y="f138"/>
                </a:cxn>
                <a:cxn ang="f67">
                  <a:pos x="f136" y="f138"/>
                </a:cxn>
                <a:cxn ang="f67">
                  <a:pos x="f136" y="f138"/>
                </a:cxn>
                <a:cxn ang="f67">
                  <a:pos x="f118" y="f119"/>
                </a:cxn>
              </a:cxnLst>
              <a:rect l="f114" t="f117" r="f115" b="f116"/>
              <a:pathLst>
                <a:path w="396335" h="153507">
                  <a:moveTo>
                    <a:pt x="f5" y="f8"/>
                  </a:moveTo>
                  <a:cubicBezTo>
                    <a:pt x="f9" y="f10"/>
                    <a:pt x="f11" y="f12"/>
                    <a:pt x="f13" y="f10"/>
                  </a:cubicBezTo>
                  <a:cubicBezTo>
                    <a:pt x="f13" y="f10"/>
                    <a:pt x="f13" y="f10"/>
                    <a:pt x="f13" y="f10"/>
                  </a:cubicBezTo>
                  <a:lnTo>
                    <a:pt x="f14" y="f15"/>
                  </a:lnTo>
                  <a:lnTo>
                    <a:pt x="f16" y="f17"/>
                  </a:lnTo>
                  <a:lnTo>
                    <a:pt x="f18" y="f19"/>
                  </a:lnTo>
                  <a:lnTo>
                    <a:pt x="f20" y="f21"/>
                  </a:lnTo>
                  <a:cubicBezTo>
                    <a:pt x="f22" y="f23"/>
                    <a:pt x="f24" y="f25"/>
                    <a:pt x="f22" y="f26"/>
                  </a:cubicBezTo>
                  <a:cubicBezTo>
                    <a:pt x="f22" y="f9"/>
                    <a:pt x="f27" y="f5"/>
                    <a:pt x="f18" y="f5"/>
                  </a:cubicBezTo>
                  <a:lnTo>
                    <a:pt x="f18" y="f5"/>
                  </a:lnTo>
                  <a:lnTo>
                    <a:pt x="f28" y="f5"/>
                  </a:lnTo>
                  <a:lnTo>
                    <a:pt x="f28" y="f5"/>
                  </a:lnTo>
                  <a:lnTo>
                    <a:pt x="f26" y="f29"/>
                  </a:lnTo>
                  <a:lnTo>
                    <a:pt x="f26" y="f29"/>
                  </a:lnTo>
                  <a:lnTo>
                    <a:pt x="f26" y="f29"/>
                  </a:lnTo>
                  <a:lnTo>
                    <a:pt x="f9" y="f29"/>
                  </a:lnTo>
                  <a:lnTo>
                    <a:pt x="f9" y="f29"/>
                  </a:lnTo>
                  <a:lnTo>
                    <a:pt x="f9" y="f29"/>
                  </a:lnTo>
                  <a:lnTo>
                    <a:pt x="f9" y="f30"/>
                  </a:lnTo>
                  <a:lnTo>
                    <a:pt x="f9" y="f30"/>
                  </a:lnTo>
                  <a:lnTo>
                    <a:pt x="f9" y="f30"/>
                  </a:lnTo>
                  <a:cubicBezTo>
                    <a:pt x="f9" y="f30"/>
                    <a:pt x="f9" y="f30"/>
                    <a:pt x="f9" y="f31"/>
                  </a:cubicBezTo>
                  <a:cubicBezTo>
                    <a:pt x="f9" y="f32"/>
                    <a:pt x="f9" y="f31"/>
                    <a:pt x="f9" y="f31"/>
                  </a:cubicBezTo>
                  <a:lnTo>
                    <a:pt x="f9" y="f31"/>
                  </a:lnTo>
                  <a:cubicBezTo>
                    <a:pt x="f5" y="f32"/>
                    <a:pt x="f5" y="f3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283">
              <a:extLst>
                <a:ext uri="{FF2B5EF4-FFF2-40B4-BE49-F238E27FC236}">
                  <a16:creationId xmlns:a16="http://schemas.microsoft.com/office/drawing/2014/main" id="{89E7F74F-6B00-470E-A62F-C6CF926F051B}"/>
                </a:ext>
              </a:extLst>
            </p:cNvPr>
            <p:cNvSpPr/>
            <p:nvPr/>
          </p:nvSpPr>
          <p:spPr>
            <a:xfrm>
              <a:off x="11672087" y="3083768"/>
              <a:ext cx="66257" cy="34637"/>
            </a:xfrm>
            <a:custGeom>
              <a:avLst/>
              <a:gdLst>
                <a:gd name="f0" fmla="val 10800000"/>
                <a:gd name="f1" fmla="val 5400000"/>
                <a:gd name="f2" fmla="val 180"/>
                <a:gd name="f3" fmla="val w"/>
                <a:gd name="f4" fmla="val h"/>
                <a:gd name="f5" fmla="val 0"/>
                <a:gd name="f6" fmla="val 66258"/>
                <a:gd name="f7" fmla="val 34639"/>
                <a:gd name="f8" fmla="val 66259"/>
                <a:gd name="f9" fmla="val 2529"/>
                <a:gd name="f10" fmla="val 1265"/>
                <a:gd name="f11" fmla="val 64994"/>
                <a:gd name="f12" fmla="val 63729"/>
                <a:gd name="f13" fmla="val 62465"/>
                <a:gd name="f14" fmla="val 61200"/>
                <a:gd name="f15" fmla="val 59935"/>
                <a:gd name="f16" fmla="val 8084"/>
                <a:gd name="f17" fmla="val 22762"/>
                <a:gd name="f18" fmla="val 3025"/>
                <a:gd name="f19" fmla="val 25291"/>
                <a:gd name="f20" fmla="val 496"/>
                <a:gd name="f21" fmla="val 26556"/>
                <a:gd name="f22" fmla="val -769"/>
                <a:gd name="f23" fmla="val 29085"/>
                <a:gd name="f24" fmla="val 31614"/>
                <a:gd name="f25" fmla="val 1761"/>
                <a:gd name="f26" fmla="val 34143"/>
                <a:gd name="f27" fmla="val 4290"/>
                <a:gd name="f28" fmla="val 35408"/>
                <a:gd name="f29" fmla="val 6819"/>
                <a:gd name="f30" fmla="val 8852"/>
                <a:gd name="f31" fmla="val 7587"/>
                <a:gd name="f32" fmla="val 5058"/>
                <a:gd name="f33" fmla="+- 0 0 -90"/>
                <a:gd name="f34" fmla="*/ f3 1 66258"/>
                <a:gd name="f35" fmla="*/ f4 1 34639"/>
                <a:gd name="f36" fmla="val f5"/>
                <a:gd name="f37" fmla="val f6"/>
                <a:gd name="f38" fmla="val f7"/>
                <a:gd name="f39" fmla="*/ f33 f0 1"/>
                <a:gd name="f40" fmla="+- f38 0 f36"/>
                <a:gd name="f41" fmla="+- f37 0 f36"/>
                <a:gd name="f42" fmla="*/ f39 1 f2"/>
                <a:gd name="f43" fmla="*/ f41 1 66258"/>
                <a:gd name="f44" fmla="*/ f40 1 34639"/>
                <a:gd name="f45" fmla="*/ 66259 f41 1"/>
                <a:gd name="f46" fmla="*/ 2529 f40 1"/>
                <a:gd name="f47" fmla="*/ 63729 f41 1"/>
                <a:gd name="f48" fmla="*/ 0 f40 1"/>
                <a:gd name="f49" fmla="*/ 62465 f41 1"/>
                <a:gd name="f50" fmla="*/ 61200 f41 1"/>
                <a:gd name="f51" fmla="*/ 59935 f41 1"/>
                <a:gd name="f52" fmla="*/ 8084 f41 1"/>
                <a:gd name="f53" fmla="*/ 22762 f40 1"/>
                <a:gd name="f54" fmla="*/ 3025 f41 1"/>
                <a:gd name="f55" fmla="*/ 25291 f40 1"/>
                <a:gd name="f56" fmla="*/ 496 f41 1"/>
                <a:gd name="f57" fmla="*/ 31614 f40 1"/>
                <a:gd name="f58" fmla="*/ 6819 f41 1"/>
                <a:gd name="f59" fmla="*/ 34143 f40 1"/>
                <a:gd name="f60" fmla="*/ 8852 f40 1"/>
                <a:gd name="f61" fmla="*/ 7587 f40 1"/>
                <a:gd name="f62" fmla="+- f42 0 f1"/>
                <a:gd name="f63" fmla="*/ f45 1 66258"/>
                <a:gd name="f64" fmla="*/ f46 1 34639"/>
                <a:gd name="f65" fmla="*/ f47 1 66258"/>
                <a:gd name="f66" fmla="*/ f48 1 34639"/>
                <a:gd name="f67" fmla="*/ f49 1 66258"/>
                <a:gd name="f68" fmla="*/ f50 1 66258"/>
                <a:gd name="f69" fmla="*/ f51 1 66258"/>
                <a:gd name="f70" fmla="*/ f52 1 66258"/>
                <a:gd name="f71" fmla="*/ f53 1 34639"/>
                <a:gd name="f72" fmla="*/ f54 1 66258"/>
                <a:gd name="f73" fmla="*/ f55 1 34639"/>
                <a:gd name="f74" fmla="*/ f56 1 66258"/>
                <a:gd name="f75" fmla="*/ f57 1 34639"/>
                <a:gd name="f76" fmla="*/ f58 1 66258"/>
                <a:gd name="f77" fmla="*/ f59 1 34639"/>
                <a:gd name="f78" fmla="*/ f60 1 34639"/>
                <a:gd name="f79" fmla="*/ f61 1 34639"/>
                <a:gd name="f80" fmla="*/ f36 1 f43"/>
                <a:gd name="f81" fmla="*/ f37 1 f43"/>
                <a:gd name="f82" fmla="*/ f36 1 f44"/>
                <a:gd name="f83" fmla="*/ f38 1 f44"/>
                <a:gd name="f84" fmla="*/ f63 1 f43"/>
                <a:gd name="f85" fmla="*/ f64 1 f44"/>
                <a:gd name="f86" fmla="*/ f65 1 f43"/>
                <a:gd name="f87" fmla="*/ f66 1 f44"/>
                <a:gd name="f88" fmla="*/ f67 1 f43"/>
                <a:gd name="f89" fmla="*/ f68 1 f43"/>
                <a:gd name="f90" fmla="*/ f69 1 f43"/>
                <a:gd name="f91" fmla="*/ f70 1 f43"/>
                <a:gd name="f92" fmla="*/ f71 1 f44"/>
                <a:gd name="f93" fmla="*/ f72 1 f43"/>
                <a:gd name="f94" fmla="*/ f73 1 f44"/>
                <a:gd name="f95" fmla="*/ f74 1 f43"/>
                <a:gd name="f96" fmla="*/ f75 1 f44"/>
                <a:gd name="f97" fmla="*/ f76 1 f43"/>
                <a:gd name="f98" fmla="*/ f77 1 f44"/>
                <a:gd name="f99" fmla="*/ f78 1 f44"/>
                <a:gd name="f100" fmla="*/ f79 1 f44"/>
                <a:gd name="f101" fmla="*/ f80 f34 1"/>
                <a:gd name="f102" fmla="*/ f81 f34 1"/>
                <a:gd name="f103" fmla="*/ f83 f35 1"/>
                <a:gd name="f104" fmla="*/ f82 f35 1"/>
                <a:gd name="f105" fmla="*/ f84 f34 1"/>
                <a:gd name="f106" fmla="*/ f85 f35 1"/>
                <a:gd name="f107" fmla="*/ f86 f34 1"/>
                <a:gd name="f108" fmla="*/ f87 f35 1"/>
                <a:gd name="f109" fmla="*/ f88 f34 1"/>
                <a:gd name="f110" fmla="*/ f89 f34 1"/>
                <a:gd name="f111" fmla="*/ f90 f34 1"/>
                <a:gd name="f112" fmla="*/ f91 f34 1"/>
                <a:gd name="f113" fmla="*/ f92 f35 1"/>
                <a:gd name="f114" fmla="*/ f93 f34 1"/>
                <a:gd name="f115" fmla="*/ f94 f35 1"/>
                <a:gd name="f116" fmla="*/ f95 f34 1"/>
                <a:gd name="f117" fmla="*/ f96 f35 1"/>
                <a:gd name="f118" fmla="*/ f97 f34 1"/>
                <a:gd name="f119" fmla="*/ f98 f35 1"/>
                <a:gd name="f120" fmla="*/ f99 f35 1"/>
                <a:gd name="f121" fmla="*/ f100 f35 1"/>
              </a:gdLst>
              <a:ahLst/>
              <a:cxnLst>
                <a:cxn ang="3cd4">
                  <a:pos x="hc" y="t"/>
                </a:cxn>
                <a:cxn ang="0">
                  <a:pos x="r" y="vc"/>
                </a:cxn>
                <a:cxn ang="cd4">
                  <a:pos x="hc" y="b"/>
                </a:cxn>
                <a:cxn ang="cd2">
                  <a:pos x="l" y="vc"/>
                </a:cxn>
                <a:cxn ang="f62">
                  <a:pos x="f105" y="f106"/>
                </a:cxn>
                <a:cxn ang="f62">
                  <a:pos x="f107" y="f108"/>
                </a:cxn>
                <a:cxn ang="f62">
                  <a:pos x="f109" y="f108"/>
                </a:cxn>
                <a:cxn ang="f62">
                  <a:pos x="f110" y="f108"/>
                </a:cxn>
                <a:cxn ang="f62">
                  <a:pos x="f111" y="f108"/>
                </a:cxn>
                <a:cxn ang="f62">
                  <a:pos x="f111" y="f108"/>
                </a:cxn>
                <a:cxn ang="f62">
                  <a:pos x="f112" y="f113"/>
                </a:cxn>
                <a:cxn ang="f62">
                  <a:pos x="f114" y="f115"/>
                </a:cxn>
                <a:cxn ang="f62">
                  <a:pos x="f116" y="f117"/>
                </a:cxn>
                <a:cxn ang="f62">
                  <a:pos x="f118" y="f119"/>
                </a:cxn>
                <a:cxn ang="f62">
                  <a:pos x="f109" y="f120"/>
                </a:cxn>
                <a:cxn ang="f62">
                  <a:pos x="f107" y="f121"/>
                </a:cxn>
                <a:cxn ang="f62">
                  <a:pos x="f105" y="f106"/>
                </a:cxn>
              </a:cxnLst>
              <a:rect l="f101" t="f104" r="f102" b="f103"/>
              <a:pathLst>
                <a:path w="66258" h="34639">
                  <a:moveTo>
                    <a:pt x="f8" y="f9"/>
                  </a:moveTo>
                  <a:cubicBezTo>
                    <a:pt x="f8" y="f10"/>
                    <a:pt x="f11" y="f5"/>
                    <a:pt x="f12" y="f5"/>
                  </a:cubicBezTo>
                  <a:lnTo>
                    <a:pt x="f13" y="f5"/>
                  </a:lnTo>
                  <a:lnTo>
                    <a:pt x="f14" y="f5"/>
                  </a:lnTo>
                  <a:lnTo>
                    <a:pt x="f15" y="f5"/>
                  </a:lnTo>
                  <a:lnTo>
                    <a:pt x="f15" y="f5"/>
                  </a:lnTo>
                  <a:lnTo>
                    <a:pt x="f16" y="f17"/>
                  </a:lnTo>
                  <a:lnTo>
                    <a:pt x="f18" y="f19"/>
                  </a:lnTo>
                  <a:cubicBezTo>
                    <a:pt x="f20" y="f21"/>
                    <a:pt x="f22" y="f23"/>
                    <a:pt x="f20" y="f24"/>
                  </a:cubicBezTo>
                  <a:cubicBezTo>
                    <a:pt x="f25" y="f26"/>
                    <a:pt x="f27" y="f28"/>
                    <a:pt x="f29" y="f26"/>
                  </a:cubicBezTo>
                  <a:lnTo>
                    <a:pt x="f13" y="f30"/>
                  </a:lnTo>
                  <a:lnTo>
                    <a:pt x="f12" y="f31"/>
                  </a:lnTo>
                  <a:cubicBezTo>
                    <a:pt x="f8" y="f31"/>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
        <p:nvSpPr>
          <p:cNvPr id="278" name="Date Placeholder 3">
            <a:extLst>
              <a:ext uri="{FF2B5EF4-FFF2-40B4-BE49-F238E27FC236}">
                <a16:creationId xmlns:a16="http://schemas.microsoft.com/office/drawing/2014/main" id="{FFE0D915-8CE0-36DB-A7C4-E24C3A9CE63B}"/>
              </a:ext>
            </a:extLst>
          </p:cNvPr>
          <p:cNvSpPr txBox="1">
            <a:spLocks noGrp="1"/>
          </p:cNvSpPr>
          <p:nvPr>
            <p:ph type="dt" sz="half" idx="7"/>
          </p:nvPr>
        </p:nvSpPr>
        <p:spPr/>
        <p:txBody>
          <a:bodyPr/>
          <a:lstStyle>
            <a:lvl1pPr>
              <a:defRPr/>
            </a:lvl1pPr>
          </a:lstStyle>
          <a:p>
            <a:pPr lvl="0"/>
            <a:r>
              <a:rPr lang="en-US"/>
              <a:t>7/1/20XX</a:t>
            </a:r>
          </a:p>
        </p:txBody>
      </p:sp>
      <p:sp>
        <p:nvSpPr>
          <p:cNvPr id="279" name="Footer Placeholder 4">
            <a:extLst>
              <a:ext uri="{FF2B5EF4-FFF2-40B4-BE49-F238E27FC236}">
                <a16:creationId xmlns:a16="http://schemas.microsoft.com/office/drawing/2014/main" id="{E429FA52-AC66-2074-6664-CA95C152A96D}"/>
              </a:ext>
            </a:extLst>
          </p:cNvPr>
          <p:cNvSpPr txBox="1">
            <a:spLocks noGrp="1"/>
          </p:cNvSpPr>
          <p:nvPr>
            <p:ph type="ftr" sz="quarter" idx="9"/>
          </p:nvPr>
        </p:nvSpPr>
        <p:spPr/>
        <p:txBody>
          <a:bodyPr/>
          <a:lstStyle>
            <a:lvl1pPr>
              <a:defRPr/>
            </a:lvl1pPr>
          </a:lstStyle>
          <a:p>
            <a:pPr lvl="0"/>
            <a:r>
              <a:rPr lang="en-US"/>
              <a:t>Pitch deck title</a:t>
            </a:r>
          </a:p>
        </p:txBody>
      </p:sp>
      <p:sp>
        <p:nvSpPr>
          <p:cNvPr id="280" name="Slide Number Placeholder 5">
            <a:extLst>
              <a:ext uri="{FF2B5EF4-FFF2-40B4-BE49-F238E27FC236}">
                <a16:creationId xmlns:a16="http://schemas.microsoft.com/office/drawing/2014/main" id="{E07F1917-A45B-9263-2C15-91A1D844C10F}"/>
              </a:ext>
            </a:extLst>
          </p:cNvPr>
          <p:cNvSpPr txBox="1">
            <a:spLocks noGrp="1"/>
          </p:cNvSpPr>
          <p:nvPr>
            <p:ph type="sldNum" sz="quarter" idx="8"/>
          </p:nvPr>
        </p:nvSpPr>
        <p:spPr/>
        <p:txBody>
          <a:bodyPr/>
          <a:lstStyle>
            <a:lvl1pPr>
              <a:defRPr/>
            </a:lvl1pPr>
          </a:lstStyle>
          <a:p>
            <a:pPr lvl="0"/>
            <a:fld id="{D2ED7F35-143D-412C-B5F5-41B8E94FBCF7}" type="slidenum">
              <a:t>‹nr.›</a:t>
            </a:fld>
            <a:endParaRPr lang="en-US"/>
          </a:p>
        </p:txBody>
      </p:sp>
    </p:spTree>
    <p:extLst>
      <p:ext uri="{BB962C8B-B14F-4D97-AF65-F5344CB8AC3E}">
        <p14:creationId xmlns:p14="http://schemas.microsoft.com/office/powerpoint/2010/main" val="2580682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4_Solution">
    <p:spTree>
      <p:nvGrpSpPr>
        <p:cNvPr id="1" name=""/>
        <p:cNvGrpSpPr/>
        <p:nvPr/>
      </p:nvGrpSpPr>
      <p:grpSpPr>
        <a:xfrm>
          <a:off x="0" y="0"/>
          <a:ext cx="0" cy="0"/>
          <a:chOff x="0" y="0"/>
          <a:chExt cx="0" cy="0"/>
        </a:xfrm>
      </p:grpSpPr>
      <p:grpSp>
        <p:nvGrpSpPr>
          <p:cNvPr id="2" name="Picture Placeholder 14">
            <a:extLst>
              <a:ext uri="{FF2B5EF4-FFF2-40B4-BE49-F238E27FC236}">
                <a16:creationId xmlns:a16="http://schemas.microsoft.com/office/drawing/2014/main" id="{74846EF7-110B-4709-E084-324BBAEBF937}"/>
              </a:ext>
            </a:extLst>
          </p:cNvPr>
          <p:cNvGrpSpPr/>
          <p:nvPr/>
        </p:nvGrpSpPr>
        <p:grpSpPr>
          <a:xfrm>
            <a:off x="-1152" y="0"/>
            <a:ext cx="5934199" cy="6935961"/>
            <a:chOff x="-1152" y="0"/>
            <a:chExt cx="5934199" cy="6935961"/>
          </a:xfrm>
        </p:grpSpPr>
        <p:sp>
          <p:nvSpPr>
            <p:cNvPr id="3" name="Freeform: Shape 22">
              <a:extLst>
                <a:ext uri="{FF2B5EF4-FFF2-40B4-BE49-F238E27FC236}">
                  <a16:creationId xmlns:a16="http://schemas.microsoft.com/office/drawing/2014/main" id="{9640D251-CB03-FCB7-6C77-A63137FB5EA0}"/>
                </a:ext>
              </a:extLst>
            </p:cNvPr>
            <p:cNvSpPr/>
            <p:nvPr/>
          </p:nvSpPr>
          <p:spPr>
            <a:xfrm>
              <a:off x="4625748" y="6105439"/>
              <a:ext cx="1280452" cy="830512"/>
            </a:xfrm>
            <a:custGeom>
              <a:avLst/>
              <a:gdLst>
                <a:gd name="f0" fmla="val 10800000"/>
                <a:gd name="f1" fmla="val 5400000"/>
                <a:gd name="f2" fmla="val 180"/>
                <a:gd name="f3" fmla="val w"/>
                <a:gd name="f4" fmla="val h"/>
                <a:gd name="f5" fmla="val 0"/>
                <a:gd name="f6" fmla="val 1280449"/>
                <a:gd name="f7" fmla="val 830517"/>
                <a:gd name="f8" fmla="val 82718"/>
                <a:gd name="f9" fmla="val 1126061"/>
                <a:gd name="f10" fmla="val 1280450"/>
                <a:gd name="f11" fmla="val 21450"/>
                <a:gd name="f12" fmla="+- 0 0 -90"/>
                <a:gd name="f13" fmla="*/ f3 1 1280449"/>
                <a:gd name="f14" fmla="*/ f4 1 830517"/>
                <a:gd name="f15" fmla="val f5"/>
                <a:gd name="f16" fmla="val f6"/>
                <a:gd name="f17" fmla="val f7"/>
                <a:gd name="f18" fmla="*/ f12 f0 1"/>
                <a:gd name="f19" fmla="+- f17 0 f15"/>
                <a:gd name="f20" fmla="+- f16 0 f15"/>
                <a:gd name="f21" fmla="*/ f18 1 f2"/>
                <a:gd name="f22" fmla="*/ f20 1 1280449"/>
                <a:gd name="f23" fmla="*/ f19 1 830517"/>
                <a:gd name="f24" fmla="*/ 0 f20 1"/>
                <a:gd name="f25" fmla="*/ 82718 f19 1"/>
                <a:gd name="f26" fmla="*/ 1126061 f20 1"/>
                <a:gd name="f27" fmla="*/ 830517 f19 1"/>
                <a:gd name="f28" fmla="*/ 1280450 f20 1"/>
                <a:gd name="f29" fmla="*/ 21450 f20 1"/>
                <a:gd name="f30" fmla="*/ 0 f19 1"/>
                <a:gd name="f31" fmla="+- f21 0 f1"/>
                <a:gd name="f32" fmla="*/ f24 1 1280449"/>
                <a:gd name="f33" fmla="*/ f25 1 830517"/>
                <a:gd name="f34" fmla="*/ f26 1 1280449"/>
                <a:gd name="f35" fmla="*/ f27 1 830517"/>
                <a:gd name="f36" fmla="*/ f28 1 1280449"/>
                <a:gd name="f37" fmla="*/ f29 1 1280449"/>
                <a:gd name="f38" fmla="*/ f30 1 830517"/>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1280449" h="830517">
                  <a:moveTo>
                    <a:pt x="f5" y="f8"/>
                  </a:moveTo>
                  <a:lnTo>
                    <a:pt x="f9" y="f7"/>
                  </a:lnTo>
                  <a:lnTo>
                    <a:pt x="f10" y="f7"/>
                  </a:lnTo>
                  <a:lnTo>
                    <a:pt x="f11" y="f5"/>
                  </a:lnTo>
                  <a:lnTo>
                    <a:pt x="f5" y="f8"/>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 name="Freeform: Shape 23">
              <a:extLst>
                <a:ext uri="{FF2B5EF4-FFF2-40B4-BE49-F238E27FC236}">
                  <a16:creationId xmlns:a16="http://schemas.microsoft.com/office/drawing/2014/main" id="{7A32CE35-C714-4875-685D-2029CB789392}"/>
                </a:ext>
              </a:extLst>
            </p:cNvPr>
            <p:cNvSpPr/>
            <p:nvPr/>
          </p:nvSpPr>
          <p:spPr>
            <a:xfrm>
              <a:off x="0" y="6580936"/>
              <a:ext cx="14639" cy="98901"/>
            </a:xfrm>
            <a:custGeom>
              <a:avLst/>
              <a:gdLst>
                <a:gd name="f0" fmla="val 10800000"/>
                <a:gd name="f1" fmla="val 5400000"/>
                <a:gd name="f2" fmla="val 180"/>
                <a:gd name="f3" fmla="val w"/>
                <a:gd name="f4" fmla="val h"/>
                <a:gd name="f5" fmla="val 0"/>
                <a:gd name="f6" fmla="val 14642"/>
                <a:gd name="f7" fmla="val 98901"/>
                <a:gd name="f8" fmla="val 5523"/>
                <a:gd name="f9" fmla="val 98902"/>
                <a:gd name="f10" fmla="val 14643"/>
                <a:gd name="f11" fmla="+- 0 0 -90"/>
                <a:gd name="f12" fmla="*/ f3 1 14642"/>
                <a:gd name="f13" fmla="*/ f4 1 98901"/>
                <a:gd name="f14" fmla="val f5"/>
                <a:gd name="f15" fmla="val f6"/>
                <a:gd name="f16" fmla="val f7"/>
                <a:gd name="f17" fmla="*/ f11 f0 1"/>
                <a:gd name="f18" fmla="+- f16 0 f14"/>
                <a:gd name="f19" fmla="+- f15 0 f14"/>
                <a:gd name="f20" fmla="*/ f17 1 f2"/>
                <a:gd name="f21" fmla="*/ f19 1 14642"/>
                <a:gd name="f22" fmla="*/ f18 1 98901"/>
                <a:gd name="f23" fmla="*/ 0 f19 1"/>
                <a:gd name="f24" fmla="*/ 5523 f18 1"/>
                <a:gd name="f25" fmla="*/ 98902 f18 1"/>
                <a:gd name="f26" fmla="*/ 14643 f19 1"/>
                <a:gd name="f27" fmla="*/ 0 f18 1"/>
                <a:gd name="f28" fmla="+- f20 0 f1"/>
                <a:gd name="f29" fmla="*/ f23 1 14642"/>
                <a:gd name="f30" fmla="*/ f24 1 98901"/>
                <a:gd name="f31" fmla="*/ f25 1 98901"/>
                <a:gd name="f32" fmla="*/ f26 1 14642"/>
                <a:gd name="f33" fmla="*/ f27 1 98901"/>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14642" h="98901">
                  <a:moveTo>
                    <a:pt x="f5" y="f8"/>
                  </a:moveTo>
                  <a:lnTo>
                    <a:pt x="f5" y="f9"/>
                  </a:lnTo>
                  <a:lnTo>
                    <a:pt x="f10" y="f5"/>
                  </a:lnTo>
                  <a:lnTo>
                    <a:pt x="f5" y="f8"/>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 name="Freeform: Shape 24">
              <a:extLst>
                <a:ext uri="{FF2B5EF4-FFF2-40B4-BE49-F238E27FC236}">
                  <a16:creationId xmlns:a16="http://schemas.microsoft.com/office/drawing/2014/main" id="{24AE128B-DF26-C1C6-DA0B-CA8EF76AB532}"/>
                </a:ext>
              </a:extLst>
            </p:cNvPr>
            <p:cNvSpPr/>
            <p:nvPr/>
          </p:nvSpPr>
          <p:spPr>
            <a:xfrm>
              <a:off x="0" y="6556412"/>
              <a:ext cx="18370" cy="14767"/>
            </a:xfrm>
            <a:custGeom>
              <a:avLst/>
              <a:gdLst>
                <a:gd name="f0" fmla="val 10800000"/>
                <a:gd name="f1" fmla="val 5400000"/>
                <a:gd name="f2" fmla="val 180"/>
                <a:gd name="f3" fmla="val w"/>
                <a:gd name="f4" fmla="val h"/>
                <a:gd name="f5" fmla="val 0"/>
                <a:gd name="f6" fmla="val 18367"/>
                <a:gd name="f7" fmla="val 14770"/>
                <a:gd name="f8" fmla="val 6936"/>
                <a:gd name="f9" fmla="val 14771"/>
                <a:gd name="f10" fmla="val 17083"/>
                <a:gd name="f11" fmla="val 8349"/>
                <a:gd name="f12" fmla="+- 0 0 -90"/>
                <a:gd name="f13" fmla="*/ f3 1 18367"/>
                <a:gd name="f14" fmla="*/ f4 1 14770"/>
                <a:gd name="f15" fmla="val f5"/>
                <a:gd name="f16" fmla="val f6"/>
                <a:gd name="f17" fmla="val f7"/>
                <a:gd name="f18" fmla="*/ f12 f0 1"/>
                <a:gd name="f19" fmla="+- f17 0 f15"/>
                <a:gd name="f20" fmla="+- f16 0 f15"/>
                <a:gd name="f21" fmla="*/ f18 1 f2"/>
                <a:gd name="f22" fmla="*/ f20 1 18367"/>
                <a:gd name="f23" fmla="*/ f19 1 14770"/>
                <a:gd name="f24" fmla="*/ 18367 f20 1"/>
                <a:gd name="f25" fmla="*/ 0 f19 1"/>
                <a:gd name="f26" fmla="*/ 0 f20 1"/>
                <a:gd name="f27" fmla="*/ 6936 f19 1"/>
                <a:gd name="f28" fmla="*/ 14771 f19 1"/>
                <a:gd name="f29" fmla="*/ 17083 f20 1"/>
                <a:gd name="f30" fmla="*/ 8349 f19 1"/>
                <a:gd name="f31" fmla="+- f21 0 f1"/>
                <a:gd name="f32" fmla="*/ f24 1 18367"/>
                <a:gd name="f33" fmla="*/ f25 1 14770"/>
                <a:gd name="f34" fmla="*/ f26 1 18367"/>
                <a:gd name="f35" fmla="*/ f27 1 14770"/>
                <a:gd name="f36" fmla="*/ f28 1 14770"/>
                <a:gd name="f37" fmla="*/ f29 1 18367"/>
                <a:gd name="f38" fmla="*/ f30 1 14770"/>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18367" h="14770">
                  <a:moveTo>
                    <a:pt x="f6" y="f5"/>
                  </a:moveTo>
                  <a:lnTo>
                    <a:pt x="f5" y="f8"/>
                  </a:lnTo>
                  <a:lnTo>
                    <a:pt x="f5" y="f9"/>
                  </a:lnTo>
                  <a:lnTo>
                    <a:pt x="f10" y="f11"/>
                  </a:lnTo>
                  <a:lnTo>
                    <a:pt x="f6" y="f5"/>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 name="Freeform: Shape 25">
              <a:extLst>
                <a:ext uri="{FF2B5EF4-FFF2-40B4-BE49-F238E27FC236}">
                  <a16:creationId xmlns:a16="http://schemas.microsoft.com/office/drawing/2014/main" id="{D80ED715-EE61-8482-3092-700A2DF2E570}"/>
                </a:ext>
              </a:extLst>
            </p:cNvPr>
            <p:cNvSpPr/>
            <p:nvPr/>
          </p:nvSpPr>
          <p:spPr>
            <a:xfrm>
              <a:off x="0" y="6532903"/>
              <a:ext cx="12591" cy="15151"/>
            </a:xfrm>
            <a:custGeom>
              <a:avLst/>
              <a:gdLst>
                <a:gd name="f0" fmla="val 10800000"/>
                <a:gd name="f1" fmla="val 5400000"/>
                <a:gd name="f2" fmla="val 180"/>
                <a:gd name="f3" fmla="val w"/>
                <a:gd name="f4" fmla="val h"/>
                <a:gd name="f5" fmla="val 0"/>
                <a:gd name="f6" fmla="val 12587"/>
                <a:gd name="f7" fmla="val 15156"/>
                <a:gd name="f8" fmla="val 10404"/>
                <a:gd name="f9" fmla="+- 0 0 -90"/>
                <a:gd name="f10" fmla="*/ f3 1 12587"/>
                <a:gd name="f11" fmla="*/ f4 1 15156"/>
                <a:gd name="f12" fmla="val f5"/>
                <a:gd name="f13" fmla="val f6"/>
                <a:gd name="f14" fmla="val f7"/>
                <a:gd name="f15" fmla="*/ f9 f0 1"/>
                <a:gd name="f16" fmla="+- f14 0 f12"/>
                <a:gd name="f17" fmla="+- f13 0 f12"/>
                <a:gd name="f18" fmla="*/ f15 1 f2"/>
                <a:gd name="f19" fmla="*/ f17 1 12587"/>
                <a:gd name="f20" fmla="*/ f16 1 15156"/>
                <a:gd name="f21" fmla="*/ 0 f17 1"/>
                <a:gd name="f22" fmla="*/ 0 f16 1"/>
                <a:gd name="f23" fmla="*/ 15156 f16 1"/>
                <a:gd name="f24" fmla="*/ 12587 f17 1"/>
                <a:gd name="f25" fmla="*/ 10404 f16 1"/>
                <a:gd name="f26" fmla="+- f18 0 f1"/>
                <a:gd name="f27" fmla="*/ f21 1 12587"/>
                <a:gd name="f28" fmla="*/ f22 1 15156"/>
                <a:gd name="f29" fmla="*/ f23 1 15156"/>
                <a:gd name="f30" fmla="*/ f24 1 12587"/>
                <a:gd name="f31" fmla="*/ f25 1 15156"/>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 ang="f26">
                  <a:pos x="f45" y="f46"/>
                </a:cxn>
              </a:cxnLst>
              <a:rect l="f41" t="f44" r="f42" b="f43"/>
              <a:pathLst>
                <a:path w="12587" h="15156">
                  <a:moveTo>
                    <a:pt x="f5" y="f5"/>
                  </a:moveTo>
                  <a:lnTo>
                    <a:pt x="f5" y="f7"/>
                  </a:lnTo>
                  <a:lnTo>
                    <a:pt x="f6" y="f8"/>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 name="Freeform: Shape 26">
              <a:extLst>
                <a:ext uri="{FF2B5EF4-FFF2-40B4-BE49-F238E27FC236}">
                  <a16:creationId xmlns:a16="http://schemas.microsoft.com/office/drawing/2014/main" id="{4B18A044-68E3-D55E-B814-F9E59D24F562}"/>
                </a:ext>
              </a:extLst>
            </p:cNvPr>
            <p:cNvSpPr/>
            <p:nvPr/>
          </p:nvSpPr>
          <p:spPr>
            <a:xfrm>
              <a:off x="0" y="5964795"/>
              <a:ext cx="314425" cy="971165"/>
            </a:xfrm>
            <a:custGeom>
              <a:avLst/>
              <a:gdLst>
                <a:gd name="f0" fmla="val 10800000"/>
                <a:gd name="f1" fmla="val 5400000"/>
                <a:gd name="f2" fmla="val 180"/>
                <a:gd name="f3" fmla="val w"/>
                <a:gd name="f4" fmla="val h"/>
                <a:gd name="f5" fmla="val 0"/>
                <a:gd name="f6" fmla="val 314428"/>
                <a:gd name="f7" fmla="val 971162"/>
                <a:gd name="f8" fmla="val 187784"/>
                <a:gd name="f9" fmla="val 703614"/>
                <a:gd name="f10" fmla="val 702587"/>
                <a:gd name="f11" fmla="val 701559"/>
                <a:gd name="f12" fmla="val 700917"/>
                <a:gd name="f13" fmla="val 188426"/>
                <a:gd name="f14" fmla="val 700147"/>
                <a:gd name="f15" fmla="val 189197"/>
                <a:gd name="f16" fmla="val 190096"/>
                <a:gd name="f17" fmla="val 190738"/>
                <a:gd name="f18" fmla="val 249051"/>
                <a:gd name="f19" fmla="val 675742"/>
                <a:gd name="f20" fmla="val 314429"/>
                <a:gd name="f21" fmla="val 251878"/>
                <a:gd name="f22" fmla="val 549097"/>
                <a:gd name="f23" fmla="val 31212"/>
                <a:gd name="f24" fmla="val 574786"/>
                <a:gd name="f25" fmla="val 575556"/>
                <a:gd name="f26" fmla="val 31854"/>
                <a:gd name="f27" fmla="val 576584"/>
                <a:gd name="f28" fmla="val 577226"/>
                <a:gd name="f29" fmla="val 578510"/>
                <a:gd name="f30" fmla="val 31917"/>
                <a:gd name="f31" fmla="val 578850"/>
                <a:gd name="f32" fmla="val 579198"/>
                <a:gd name="f33" fmla="val 579538"/>
                <a:gd name="f34" fmla="val 28386"/>
                <a:gd name="f35" fmla="val 603685"/>
                <a:gd name="f36" fmla="val 807526"/>
                <a:gd name="f37" fmla="val 971163"/>
                <a:gd name="f38" fmla="val 146811"/>
                <a:gd name="f39" fmla="+- 0 0 -90"/>
                <a:gd name="f40" fmla="*/ f3 1 314428"/>
                <a:gd name="f41" fmla="*/ f4 1 971162"/>
                <a:gd name="f42" fmla="val f5"/>
                <a:gd name="f43" fmla="val f6"/>
                <a:gd name="f44" fmla="val f7"/>
                <a:gd name="f45" fmla="*/ f39 f0 1"/>
                <a:gd name="f46" fmla="+- f44 0 f42"/>
                <a:gd name="f47" fmla="+- f43 0 f42"/>
                <a:gd name="f48" fmla="*/ f45 1 f2"/>
                <a:gd name="f49" fmla="*/ f47 1 314428"/>
                <a:gd name="f50" fmla="*/ f46 1 971162"/>
                <a:gd name="f51" fmla="*/ 187784 f47 1"/>
                <a:gd name="f52" fmla="*/ 703614 f46 1"/>
                <a:gd name="f53" fmla="*/ 702587 f46 1"/>
                <a:gd name="f54" fmla="*/ 701559 f46 1"/>
                <a:gd name="f55" fmla="*/ 700917 f46 1"/>
                <a:gd name="f56" fmla="*/ 188426 f47 1"/>
                <a:gd name="f57" fmla="*/ 700147 f46 1"/>
                <a:gd name="f58" fmla="*/ 189197 f47 1"/>
                <a:gd name="f59" fmla="*/ 190096 f47 1"/>
                <a:gd name="f60" fmla="*/ 190738 f47 1"/>
                <a:gd name="f61" fmla="*/ 249051 f47 1"/>
                <a:gd name="f62" fmla="*/ 675742 f46 1"/>
                <a:gd name="f63" fmla="*/ 314429 f47 1"/>
                <a:gd name="f64" fmla="*/ 251878 f46 1"/>
                <a:gd name="f65" fmla="*/ 0 f47 1"/>
                <a:gd name="f66" fmla="*/ 0 f46 1"/>
                <a:gd name="f67" fmla="*/ 549097 f46 1"/>
                <a:gd name="f68" fmla="*/ 31212 f47 1"/>
                <a:gd name="f69" fmla="*/ 574786 f46 1"/>
                <a:gd name="f70" fmla="*/ 575556 f46 1"/>
                <a:gd name="f71" fmla="*/ 31854 f47 1"/>
                <a:gd name="f72" fmla="*/ 576584 f46 1"/>
                <a:gd name="f73" fmla="*/ 577226 f46 1"/>
                <a:gd name="f74" fmla="*/ 578510 f46 1"/>
                <a:gd name="f75" fmla="*/ 579538 f46 1"/>
                <a:gd name="f76" fmla="*/ 28386 f47 1"/>
                <a:gd name="f77" fmla="*/ 603685 f46 1"/>
                <a:gd name="f78" fmla="*/ 807526 f46 1"/>
                <a:gd name="f79" fmla="*/ 971163 f46 1"/>
                <a:gd name="f80" fmla="*/ 146811 f47 1"/>
                <a:gd name="f81" fmla="+- f48 0 f1"/>
                <a:gd name="f82" fmla="*/ f51 1 314428"/>
                <a:gd name="f83" fmla="*/ f52 1 971162"/>
                <a:gd name="f84" fmla="*/ f53 1 971162"/>
                <a:gd name="f85" fmla="*/ f54 1 971162"/>
                <a:gd name="f86" fmla="*/ f55 1 971162"/>
                <a:gd name="f87" fmla="*/ f56 1 314428"/>
                <a:gd name="f88" fmla="*/ f57 1 971162"/>
                <a:gd name="f89" fmla="*/ f58 1 314428"/>
                <a:gd name="f90" fmla="*/ f59 1 314428"/>
                <a:gd name="f91" fmla="*/ f60 1 314428"/>
                <a:gd name="f92" fmla="*/ f61 1 314428"/>
                <a:gd name="f93" fmla="*/ f62 1 971162"/>
                <a:gd name="f94" fmla="*/ f63 1 314428"/>
                <a:gd name="f95" fmla="*/ f64 1 971162"/>
                <a:gd name="f96" fmla="*/ f65 1 314428"/>
                <a:gd name="f97" fmla="*/ f66 1 971162"/>
                <a:gd name="f98" fmla="*/ f67 1 971162"/>
                <a:gd name="f99" fmla="*/ f68 1 314428"/>
                <a:gd name="f100" fmla="*/ f69 1 971162"/>
                <a:gd name="f101" fmla="*/ f70 1 971162"/>
                <a:gd name="f102" fmla="*/ f71 1 314428"/>
                <a:gd name="f103" fmla="*/ f72 1 971162"/>
                <a:gd name="f104" fmla="*/ f73 1 971162"/>
                <a:gd name="f105" fmla="*/ f74 1 971162"/>
                <a:gd name="f106" fmla="*/ f75 1 971162"/>
                <a:gd name="f107" fmla="*/ f76 1 314428"/>
                <a:gd name="f108" fmla="*/ f77 1 971162"/>
                <a:gd name="f109" fmla="*/ f78 1 971162"/>
                <a:gd name="f110" fmla="*/ f79 1 971162"/>
                <a:gd name="f111" fmla="*/ f80 1 314428"/>
                <a:gd name="f112" fmla="*/ f42 1 f49"/>
                <a:gd name="f113" fmla="*/ f43 1 f49"/>
                <a:gd name="f114" fmla="*/ f42 1 f50"/>
                <a:gd name="f115" fmla="*/ f44 1 f50"/>
                <a:gd name="f116" fmla="*/ f82 1 f49"/>
                <a:gd name="f117" fmla="*/ f83 1 f50"/>
                <a:gd name="f118" fmla="*/ f84 1 f50"/>
                <a:gd name="f119" fmla="*/ f85 1 f50"/>
                <a:gd name="f120" fmla="*/ f86 1 f50"/>
                <a:gd name="f121" fmla="*/ f87 1 f49"/>
                <a:gd name="f122" fmla="*/ f88 1 f50"/>
                <a:gd name="f123" fmla="*/ f89 1 f49"/>
                <a:gd name="f124" fmla="*/ f90 1 f49"/>
                <a:gd name="f125" fmla="*/ f91 1 f49"/>
                <a:gd name="f126" fmla="*/ f92 1 f49"/>
                <a:gd name="f127" fmla="*/ f93 1 f50"/>
                <a:gd name="f128" fmla="*/ f94 1 f49"/>
                <a:gd name="f129" fmla="*/ f95 1 f50"/>
                <a:gd name="f130" fmla="*/ f96 1 f49"/>
                <a:gd name="f131" fmla="*/ f97 1 f50"/>
                <a:gd name="f132" fmla="*/ f98 1 f50"/>
                <a:gd name="f133" fmla="*/ f99 1 f49"/>
                <a:gd name="f134" fmla="*/ f100 1 f50"/>
                <a:gd name="f135" fmla="*/ f101 1 f50"/>
                <a:gd name="f136" fmla="*/ f102 1 f49"/>
                <a:gd name="f137" fmla="*/ f103 1 f50"/>
                <a:gd name="f138" fmla="*/ f104 1 f50"/>
                <a:gd name="f139" fmla="*/ f105 1 f50"/>
                <a:gd name="f140" fmla="*/ f106 1 f50"/>
                <a:gd name="f141" fmla="*/ f107 1 f49"/>
                <a:gd name="f142" fmla="*/ f108 1 f50"/>
                <a:gd name="f143" fmla="*/ f109 1 f50"/>
                <a:gd name="f144" fmla="*/ f110 1 f50"/>
                <a:gd name="f145" fmla="*/ f111 1 f49"/>
                <a:gd name="f146" fmla="*/ f112 f40 1"/>
                <a:gd name="f147" fmla="*/ f113 f40 1"/>
                <a:gd name="f148" fmla="*/ f115 f41 1"/>
                <a:gd name="f149" fmla="*/ f114 f41 1"/>
                <a:gd name="f150" fmla="*/ f116 f40 1"/>
                <a:gd name="f151" fmla="*/ f117 f41 1"/>
                <a:gd name="f152" fmla="*/ f118 f41 1"/>
                <a:gd name="f153" fmla="*/ f119 f41 1"/>
                <a:gd name="f154" fmla="*/ f120 f41 1"/>
                <a:gd name="f155" fmla="*/ f121 f40 1"/>
                <a:gd name="f156" fmla="*/ f122 f41 1"/>
                <a:gd name="f157" fmla="*/ f123 f40 1"/>
                <a:gd name="f158" fmla="*/ f124 f40 1"/>
                <a:gd name="f159" fmla="*/ f125 f40 1"/>
                <a:gd name="f160" fmla="*/ f126 f40 1"/>
                <a:gd name="f161" fmla="*/ f127 f41 1"/>
                <a:gd name="f162" fmla="*/ f128 f40 1"/>
                <a:gd name="f163" fmla="*/ f129 f41 1"/>
                <a:gd name="f164" fmla="*/ f130 f40 1"/>
                <a:gd name="f165" fmla="*/ f131 f41 1"/>
                <a:gd name="f166" fmla="*/ f132 f41 1"/>
                <a:gd name="f167" fmla="*/ f133 f40 1"/>
                <a:gd name="f168" fmla="*/ f134 f41 1"/>
                <a:gd name="f169" fmla="*/ f135 f41 1"/>
                <a:gd name="f170" fmla="*/ f136 f40 1"/>
                <a:gd name="f171" fmla="*/ f137 f41 1"/>
                <a:gd name="f172" fmla="*/ f138 f41 1"/>
                <a:gd name="f173" fmla="*/ f139 f41 1"/>
                <a:gd name="f174" fmla="*/ f140 f41 1"/>
                <a:gd name="f175" fmla="*/ f141 f40 1"/>
                <a:gd name="f176" fmla="*/ f142 f41 1"/>
                <a:gd name="f177" fmla="*/ f143 f41 1"/>
                <a:gd name="f178" fmla="*/ f144 f41 1"/>
                <a:gd name="f179" fmla="*/ f145 f40 1"/>
              </a:gdLst>
              <a:ahLst/>
              <a:cxnLst>
                <a:cxn ang="3cd4">
                  <a:pos x="hc" y="t"/>
                </a:cxn>
                <a:cxn ang="0">
                  <a:pos x="r" y="vc"/>
                </a:cxn>
                <a:cxn ang="cd4">
                  <a:pos x="hc" y="b"/>
                </a:cxn>
                <a:cxn ang="cd2">
                  <a:pos x="l" y="vc"/>
                </a:cxn>
                <a:cxn ang="f81">
                  <a:pos x="f150" y="f151"/>
                </a:cxn>
                <a:cxn ang="f81">
                  <a:pos x="f150" y="f151"/>
                </a:cxn>
                <a:cxn ang="f81">
                  <a:pos x="f150" y="f152"/>
                </a:cxn>
                <a:cxn ang="f81">
                  <a:pos x="f150" y="f153"/>
                </a:cxn>
                <a:cxn ang="f81">
                  <a:pos x="f150" y="f154"/>
                </a:cxn>
                <a:cxn ang="f81">
                  <a:pos x="f150" y="f154"/>
                </a:cxn>
                <a:cxn ang="f81">
                  <a:pos x="f150" y="f154"/>
                </a:cxn>
                <a:cxn ang="f81">
                  <a:pos x="f155" y="f156"/>
                </a:cxn>
                <a:cxn ang="f81">
                  <a:pos x="f157" y="f156"/>
                </a:cxn>
                <a:cxn ang="f81">
                  <a:pos x="f158" y="f156"/>
                </a:cxn>
                <a:cxn ang="f81">
                  <a:pos x="f159" y="f156"/>
                </a:cxn>
                <a:cxn ang="f81">
                  <a:pos x="f160" y="f161"/>
                </a:cxn>
                <a:cxn ang="f81">
                  <a:pos x="f162" y="f163"/>
                </a:cxn>
                <a:cxn ang="f81">
                  <a:pos x="f164" y="f165"/>
                </a:cxn>
                <a:cxn ang="f81">
                  <a:pos x="f164" y="f166"/>
                </a:cxn>
                <a:cxn ang="f81">
                  <a:pos x="f167" y="f168"/>
                </a:cxn>
                <a:cxn ang="f81">
                  <a:pos x="f167" y="f168"/>
                </a:cxn>
                <a:cxn ang="f81">
                  <a:pos x="f167" y="f169"/>
                </a:cxn>
                <a:cxn ang="f81">
                  <a:pos x="f170" y="f171"/>
                </a:cxn>
                <a:cxn ang="f81">
                  <a:pos x="f170" y="f172"/>
                </a:cxn>
                <a:cxn ang="f81">
                  <a:pos x="f170" y="f172"/>
                </a:cxn>
                <a:cxn ang="f81">
                  <a:pos x="f170" y="f172"/>
                </a:cxn>
                <a:cxn ang="f81">
                  <a:pos x="f170" y="f173"/>
                </a:cxn>
                <a:cxn ang="f81">
                  <a:pos x="f170" y="f174"/>
                </a:cxn>
                <a:cxn ang="f81">
                  <a:pos x="f170" y="f174"/>
                </a:cxn>
                <a:cxn ang="f81">
                  <a:pos x="f175" y="f176"/>
                </a:cxn>
                <a:cxn ang="f81">
                  <a:pos x="f175" y="f176"/>
                </a:cxn>
                <a:cxn ang="f81">
                  <a:pos x="f175" y="f176"/>
                </a:cxn>
                <a:cxn ang="f81">
                  <a:pos x="f164" y="f177"/>
                </a:cxn>
                <a:cxn ang="f81">
                  <a:pos x="f164" y="f178"/>
                </a:cxn>
                <a:cxn ang="f81">
                  <a:pos x="f179" y="f178"/>
                </a:cxn>
              </a:cxnLst>
              <a:rect l="f146" t="f149" r="f147" b="f148"/>
              <a:pathLst>
                <a:path w="314428" h="971162">
                  <a:moveTo>
                    <a:pt x="f8" y="f9"/>
                  </a:moveTo>
                  <a:cubicBezTo>
                    <a:pt x="f8" y="f9"/>
                    <a:pt x="f8" y="f9"/>
                    <a:pt x="f8" y="f9"/>
                  </a:cubicBezTo>
                  <a:lnTo>
                    <a:pt x="f8" y="f10"/>
                  </a:lnTo>
                  <a:lnTo>
                    <a:pt x="f8" y="f11"/>
                  </a:lnTo>
                  <a:lnTo>
                    <a:pt x="f8" y="f12"/>
                  </a:lnTo>
                  <a:lnTo>
                    <a:pt x="f8" y="f12"/>
                  </a:lnTo>
                  <a:lnTo>
                    <a:pt x="f8" y="f12"/>
                  </a:lnTo>
                  <a:lnTo>
                    <a:pt x="f13" y="f14"/>
                  </a:lnTo>
                  <a:lnTo>
                    <a:pt x="f15" y="f14"/>
                  </a:lnTo>
                  <a:lnTo>
                    <a:pt x="f16" y="f14"/>
                  </a:lnTo>
                  <a:lnTo>
                    <a:pt x="f17" y="f14"/>
                  </a:lnTo>
                  <a:lnTo>
                    <a:pt x="f18" y="f19"/>
                  </a:lnTo>
                  <a:lnTo>
                    <a:pt x="f20" y="f21"/>
                  </a:lnTo>
                  <a:lnTo>
                    <a:pt x="f5" y="f5"/>
                  </a:lnTo>
                  <a:lnTo>
                    <a:pt x="f5" y="f22"/>
                  </a:lnTo>
                  <a:lnTo>
                    <a:pt x="f23" y="f24"/>
                  </a:lnTo>
                  <a:lnTo>
                    <a:pt x="f23" y="f24"/>
                  </a:lnTo>
                  <a:cubicBezTo>
                    <a:pt x="f23" y="f24"/>
                    <a:pt x="f23" y="f24"/>
                    <a:pt x="f23" y="f25"/>
                  </a:cubicBezTo>
                  <a:lnTo>
                    <a:pt x="f26" y="f27"/>
                  </a:lnTo>
                  <a:cubicBezTo>
                    <a:pt x="f26" y="f27"/>
                    <a:pt x="f26" y="f27"/>
                    <a:pt x="f26" y="f28"/>
                  </a:cubicBezTo>
                  <a:lnTo>
                    <a:pt x="f26" y="f28"/>
                  </a:lnTo>
                  <a:cubicBezTo>
                    <a:pt x="f26" y="f28"/>
                    <a:pt x="f26" y="f28"/>
                    <a:pt x="f26" y="f28"/>
                  </a:cubicBezTo>
                  <a:lnTo>
                    <a:pt x="f26" y="f29"/>
                  </a:lnTo>
                  <a:cubicBezTo>
                    <a:pt x="f30" y="f31"/>
                    <a:pt x="f30" y="f32"/>
                    <a:pt x="f26" y="f33"/>
                  </a:cubicBezTo>
                  <a:lnTo>
                    <a:pt x="f26" y="f33"/>
                  </a:lnTo>
                  <a:lnTo>
                    <a:pt x="f34" y="f35"/>
                  </a:lnTo>
                  <a:lnTo>
                    <a:pt x="f34" y="f35"/>
                  </a:lnTo>
                  <a:lnTo>
                    <a:pt x="f34" y="f35"/>
                  </a:lnTo>
                  <a:lnTo>
                    <a:pt x="f5" y="f36"/>
                  </a:lnTo>
                  <a:lnTo>
                    <a:pt x="f5" y="f37"/>
                  </a:lnTo>
                  <a:lnTo>
                    <a:pt x="f38" y="f3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 name="Freeform: Shape 27">
              <a:extLst>
                <a:ext uri="{FF2B5EF4-FFF2-40B4-BE49-F238E27FC236}">
                  <a16:creationId xmlns:a16="http://schemas.microsoft.com/office/drawing/2014/main" id="{35E63D33-A337-F284-78A4-73660F18FD46}"/>
                </a:ext>
              </a:extLst>
            </p:cNvPr>
            <p:cNvSpPr/>
            <p:nvPr/>
          </p:nvSpPr>
          <p:spPr>
            <a:xfrm>
              <a:off x="263566" y="6088102"/>
              <a:ext cx="420907" cy="547167"/>
            </a:xfrm>
            <a:custGeom>
              <a:avLst/>
              <a:gdLst>
                <a:gd name="f0" fmla="val 10800000"/>
                <a:gd name="f1" fmla="val 5400000"/>
                <a:gd name="f2" fmla="val 180"/>
                <a:gd name="f3" fmla="val w"/>
                <a:gd name="f4" fmla="val h"/>
                <a:gd name="f5" fmla="val 0"/>
                <a:gd name="f6" fmla="val 420908"/>
                <a:gd name="f7" fmla="val 547170"/>
                <a:gd name="f8" fmla="val 64350"/>
                <a:gd name="f9" fmla="val 131013"/>
                <a:gd name="f10" fmla="val 547171"/>
                <a:gd name="f11" fmla="val 353733"/>
                <a:gd name="f12" fmla="val 412433"/>
                <a:gd name="f13" fmla="+- 0 0 -90"/>
                <a:gd name="f14" fmla="*/ f3 1 420908"/>
                <a:gd name="f15" fmla="*/ f4 1 547170"/>
                <a:gd name="f16" fmla="val f5"/>
                <a:gd name="f17" fmla="val f6"/>
                <a:gd name="f18" fmla="val f7"/>
                <a:gd name="f19" fmla="*/ f13 f0 1"/>
                <a:gd name="f20" fmla="+- f18 0 f16"/>
                <a:gd name="f21" fmla="+- f17 0 f16"/>
                <a:gd name="f22" fmla="*/ f19 1 f2"/>
                <a:gd name="f23" fmla="*/ f21 1 420908"/>
                <a:gd name="f24" fmla="*/ f20 1 547170"/>
                <a:gd name="f25" fmla="*/ 420908 f21 1"/>
                <a:gd name="f26" fmla="*/ 0 f20 1"/>
                <a:gd name="f27" fmla="*/ 64350 f21 1"/>
                <a:gd name="f28" fmla="*/ 131013 f20 1"/>
                <a:gd name="f29" fmla="*/ 0 f21 1"/>
                <a:gd name="f30" fmla="*/ 547171 f20 1"/>
                <a:gd name="f31" fmla="*/ 353733 f21 1"/>
                <a:gd name="f32" fmla="*/ 412433 f20 1"/>
                <a:gd name="f33" fmla="+- f22 0 f1"/>
                <a:gd name="f34" fmla="*/ f25 1 420908"/>
                <a:gd name="f35" fmla="*/ f26 1 547170"/>
                <a:gd name="f36" fmla="*/ f27 1 420908"/>
                <a:gd name="f37" fmla="*/ f28 1 547170"/>
                <a:gd name="f38" fmla="*/ f29 1 420908"/>
                <a:gd name="f39" fmla="*/ f30 1 547170"/>
                <a:gd name="f40" fmla="*/ f31 1 420908"/>
                <a:gd name="f41" fmla="*/ f32 1 54717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420908" h="547170">
                  <a:moveTo>
                    <a:pt x="f6" y="f5"/>
                  </a:moveTo>
                  <a:lnTo>
                    <a:pt x="f8" y="f9"/>
                  </a:lnTo>
                  <a:lnTo>
                    <a:pt x="f5" y="f10"/>
                  </a:lnTo>
                  <a:lnTo>
                    <a:pt x="f11" y="f12"/>
                  </a:lnTo>
                  <a:lnTo>
                    <a:pt x="f6" y="f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 name="Freeform: Shape 28">
              <a:extLst>
                <a:ext uri="{FF2B5EF4-FFF2-40B4-BE49-F238E27FC236}">
                  <a16:creationId xmlns:a16="http://schemas.microsoft.com/office/drawing/2014/main" id="{8C46F2B6-5FD8-B998-0DA7-580D2C6A4464}"/>
                </a:ext>
              </a:extLst>
            </p:cNvPr>
            <p:cNvSpPr/>
            <p:nvPr/>
          </p:nvSpPr>
          <p:spPr>
            <a:xfrm>
              <a:off x="160550" y="6682672"/>
              <a:ext cx="344225" cy="253288"/>
            </a:xfrm>
            <a:custGeom>
              <a:avLst/>
              <a:gdLst>
                <a:gd name="f0" fmla="val 10800000"/>
                <a:gd name="f1" fmla="val 5400000"/>
                <a:gd name="f2" fmla="val 180"/>
                <a:gd name="f3" fmla="val w"/>
                <a:gd name="f4" fmla="val h"/>
                <a:gd name="f5" fmla="val 0"/>
                <a:gd name="f6" fmla="val 344227"/>
                <a:gd name="f7" fmla="val 253290"/>
                <a:gd name="f8" fmla="val 253291"/>
                <a:gd name="f9" fmla="val 344228"/>
                <a:gd name="f10" fmla="val 38790"/>
                <a:gd name="f11" fmla="+- 0 0 -90"/>
                <a:gd name="f12" fmla="*/ f3 1 344227"/>
                <a:gd name="f13" fmla="*/ f4 1 253290"/>
                <a:gd name="f14" fmla="val f5"/>
                <a:gd name="f15" fmla="val f6"/>
                <a:gd name="f16" fmla="val f7"/>
                <a:gd name="f17" fmla="*/ f11 f0 1"/>
                <a:gd name="f18" fmla="+- f16 0 f14"/>
                <a:gd name="f19" fmla="+- f15 0 f14"/>
                <a:gd name="f20" fmla="*/ f17 1 f2"/>
                <a:gd name="f21" fmla="*/ f19 1 344227"/>
                <a:gd name="f22" fmla="*/ f18 1 253290"/>
                <a:gd name="f23" fmla="*/ 0 f19 1"/>
                <a:gd name="f24" fmla="*/ 253291 f18 1"/>
                <a:gd name="f25" fmla="*/ 344228 f19 1"/>
                <a:gd name="f26" fmla="*/ 38790 f19 1"/>
                <a:gd name="f27" fmla="*/ 0 f18 1"/>
                <a:gd name="f28" fmla="+- f20 0 f1"/>
                <a:gd name="f29" fmla="*/ f23 1 344227"/>
                <a:gd name="f30" fmla="*/ f24 1 253290"/>
                <a:gd name="f31" fmla="*/ f25 1 344227"/>
                <a:gd name="f32" fmla="*/ f26 1 344227"/>
                <a:gd name="f33" fmla="*/ f27 1 253290"/>
                <a:gd name="f34" fmla="*/ f14 1 f21"/>
                <a:gd name="f35" fmla="*/ f15 1 f21"/>
                <a:gd name="f36" fmla="*/ f14 1 f22"/>
                <a:gd name="f37" fmla="*/ f16 1 f22"/>
                <a:gd name="f38" fmla="*/ f29 1 f21"/>
                <a:gd name="f39" fmla="*/ f30 1 f22"/>
                <a:gd name="f40" fmla="*/ f31 1 f21"/>
                <a:gd name="f41" fmla="*/ f32 1 f21"/>
                <a:gd name="f42" fmla="*/ f33 1 f22"/>
                <a:gd name="f43" fmla="*/ f34 f12 1"/>
                <a:gd name="f44" fmla="*/ f35 f12 1"/>
                <a:gd name="f45" fmla="*/ f37 f13 1"/>
                <a:gd name="f46" fmla="*/ f36 f13 1"/>
                <a:gd name="f47" fmla="*/ f38 f12 1"/>
                <a:gd name="f48" fmla="*/ f39 f13 1"/>
                <a:gd name="f49" fmla="*/ f40 f12 1"/>
                <a:gd name="f50" fmla="*/ f41 f12 1"/>
                <a:gd name="f51" fmla="*/ f42 f13 1"/>
              </a:gdLst>
              <a:ahLst/>
              <a:cxnLst>
                <a:cxn ang="3cd4">
                  <a:pos x="hc" y="t"/>
                </a:cxn>
                <a:cxn ang="0">
                  <a:pos x="r" y="vc"/>
                </a:cxn>
                <a:cxn ang="cd4">
                  <a:pos x="hc" y="b"/>
                </a:cxn>
                <a:cxn ang="cd2">
                  <a:pos x="l" y="vc"/>
                </a:cxn>
                <a:cxn ang="f28">
                  <a:pos x="f47" y="f48"/>
                </a:cxn>
                <a:cxn ang="f28">
                  <a:pos x="f49" y="f48"/>
                </a:cxn>
                <a:cxn ang="f28">
                  <a:pos x="f50" y="f51"/>
                </a:cxn>
                <a:cxn ang="f28">
                  <a:pos x="f47" y="f48"/>
                </a:cxn>
              </a:cxnLst>
              <a:rect l="f43" t="f46" r="f44" b="f45"/>
              <a:pathLst>
                <a:path w="344227" h="253290">
                  <a:moveTo>
                    <a:pt x="f5" y="f8"/>
                  </a:moveTo>
                  <a:lnTo>
                    <a:pt x="f9" y="f8"/>
                  </a:lnTo>
                  <a:lnTo>
                    <a:pt x="f10" y="f5"/>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 name="Freeform: Shape 29">
              <a:extLst>
                <a:ext uri="{FF2B5EF4-FFF2-40B4-BE49-F238E27FC236}">
                  <a16:creationId xmlns:a16="http://schemas.microsoft.com/office/drawing/2014/main" id="{78159526-D283-FD2C-4187-79AE4B0A8C21}"/>
                </a:ext>
              </a:extLst>
            </p:cNvPr>
            <p:cNvSpPr/>
            <p:nvPr/>
          </p:nvSpPr>
          <p:spPr>
            <a:xfrm>
              <a:off x="208720" y="6516846"/>
              <a:ext cx="405883" cy="419115"/>
            </a:xfrm>
            <a:custGeom>
              <a:avLst/>
              <a:gdLst>
                <a:gd name="f0" fmla="val 10800000"/>
                <a:gd name="f1" fmla="val 5400000"/>
                <a:gd name="f2" fmla="val 180"/>
                <a:gd name="f3" fmla="val w"/>
                <a:gd name="f4" fmla="val h"/>
                <a:gd name="f5" fmla="val 0"/>
                <a:gd name="f6" fmla="val 405880"/>
                <a:gd name="f7" fmla="val 419111"/>
                <a:gd name="f8" fmla="val 48295"/>
                <a:gd name="f9" fmla="val 136150"/>
                <a:gd name="f10" fmla="val 154518"/>
                <a:gd name="f11" fmla="val 319053"/>
                <a:gd name="f12" fmla="val 419112"/>
                <a:gd name="f13" fmla="val 337549"/>
                <a:gd name="f14" fmla="val 405881"/>
                <a:gd name="f15" fmla="+- 0 0 -90"/>
                <a:gd name="f16" fmla="*/ f3 1 405880"/>
                <a:gd name="f17" fmla="*/ f4 1 419111"/>
                <a:gd name="f18" fmla="val f5"/>
                <a:gd name="f19" fmla="val f6"/>
                <a:gd name="f20" fmla="val f7"/>
                <a:gd name="f21" fmla="*/ f15 f0 1"/>
                <a:gd name="f22" fmla="+- f20 0 f18"/>
                <a:gd name="f23" fmla="+- f19 0 f18"/>
                <a:gd name="f24" fmla="*/ f21 1 f2"/>
                <a:gd name="f25" fmla="*/ f23 1 405880"/>
                <a:gd name="f26" fmla="*/ f22 1 419111"/>
                <a:gd name="f27" fmla="*/ 48295 f23 1"/>
                <a:gd name="f28" fmla="*/ 136150 f22 1"/>
                <a:gd name="f29" fmla="*/ 0 f23 1"/>
                <a:gd name="f30" fmla="*/ 154518 f22 1"/>
                <a:gd name="f31" fmla="*/ 319053 f23 1"/>
                <a:gd name="f32" fmla="*/ 419112 f22 1"/>
                <a:gd name="f33" fmla="*/ 337549 f23 1"/>
                <a:gd name="f34" fmla="*/ 405881 f23 1"/>
                <a:gd name="f35" fmla="*/ 0 f22 1"/>
                <a:gd name="f36" fmla="+- f24 0 f1"/>
                <a:gd name="f37" fmla="*/ f27 1 405880"/>
                <a:gd name="f38" fmla="*/ f28 1 419111"/>
                <a:gd name="f39" fmla="*/ f29 1 405880"/>
                <a:gd name="f40" fmla="*/ f30 1 419111"/>
                <a:gd name="f41" fmla="*/ f31 1 405880"/>
                <a:gd name="f42" fmla="*/ f32 1 419111"/>
                <a:gd name="f43" fmla="*/ f33 1 405880"/>
                <a:gd name="f44" fmla="*/ f34 1 405880"/>
                <a:gd name="f45" fmla="*/ f35 1 419111"/>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5"/>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6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8"/>
                </a:cxn>
                <a:cxn ang="f36">
                  <a:pos x="f69" y="f68"/>
                </a:cxn>
                <a:cxn ang="f36">
                  <a:pos x="f70" y="f71"/>
                </a:cxn>
                <a:cxn ang="f36">
                  <a:pos x="f63" y="f64"/>
                </a:cxn>
              </a:cxnLst>
              <a:rect l="f59" t="f62" r="f60" b="f61"/>
              <a:pathLst>
                <a:path w="405880" h="419111">
                  <a:moveTo>
                    <a:pt x="f8" y="f9"/>
                  </a:moveTo>
                  <a:lnTo>
                    <a:pt x="f5" y="f10"/>
                  </a:lnTo>
                  <a:lnTo>
                    <a:pt x="f11" y="f12"/>
                  </a:lnTo>
                  <a:lnTo>
                    <a:pt x="f13" y="f12"/>
                  </a:lnTo>
                  <a:lnTo>
                    <a:pt x="f14" y="f5"/>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 name="Freeform: Shape 30">
              <a:extLst>
                <a:ext uri="{FF2B5EF4-FFF2-40B4-BE49-F238E27FC236}">
                  <a16:creationId xmlns:a16="http://schemas.microsoft.com/office/drawing/2014/main" id="{7B4F781B-EFEC-5F3F-801A-FB865BC2CDE7}"/>
                </a:ext>
              </a:extLst>
            </p:cNvPr>
            <p:cNvSpPr/>
            <p:nvPr/>
          </p:nvSpPr>
          <p:spPr>
            <a:xfrm>
              <a:off x="0" y="5051566"/>
              <a:ext cx="853372" cy="1154064"/>
            </a:xfrm>
            <a:custGeom>
              <a:avLst/>
              <a:gdLst>
                <a:gd name="f0" fmla="val 10800000"/>
                <a:gd name="f1" fmla="val 5400000"/>
                <a:gd name="f2" fmla="val 180"/>
                <a:gd name="f3" fmla="val w"/>
                <a:gd name="f4" fmla="val h"/>
                <a:gd name="f5" fmla="val 0"/>
                <a:gd name="f6" fmla="val 853376"/>
                <a:gd name="f7" fmla="val 1154066"/>
                <a:gd name="f8" fmla="val 687043"/>
                <a:gd name="f9" fmla="val 1020357"/>
                <a:gd name="f10" fmla="val 853377"/>
                <a:gd name="f11" fmla="val 134352"/>
                <a:gd name="f12" fmla="val 241217"/>
                <a:gd name="f13" fmla="val 286301"/>
                <a:gd name="f14" fmla="val 894482"/>
                <a:gd name="f15" fmla="val 323420"/>
                <a:gd name="f16" fmla="val 1154067"/>
                <a:gd name="f17" fmla="+- 0 0 -90"/>
                <a:gd name="f18" fmla="*/ f3 1 853376"/>
                <a:gd name="f19" fmla="*/ f4 1 1154066"/>
                <a:gd name="f20" fmla="val f5"/>
                <a:gd name="f21" fmla="val f6"/>
                <a:gd name="f22" fmla="val f7"/>
                <a:gd name="f23" fmla="*/ f17 f0 1"/>
                <a:gd name="f24" fmla="+- f22 0 f20"/>
                <a:gd name="f25" fmla="+- f21 0 f20"/>
                <a:gd name="f26" fmla="*/ f23 1 f2"/>
                <a:gd name="f27" fmla="*/ f25 1 853376"/>
                <a:gd name="f28" fmla="*/ f24 1 1154066"/>
                <a:gd name="f29" fmla="*/ 687043 f25 1"/>
                <a:gd name="f30" fmla="*/ 1020357 f24 1"/>
                <a:gd name="f31" fmla="*/ 853377 f25 1"/>
                <a:gd name="f32" fmla="*/ 0 f24 1"/>
                <a:gd name="f33" fmla="*/ 134352 f25 1"/>
                <a:gd name="f34" fmla="*/ 241217 f24 1"/>
                <a:gd name="f35" fmla="*/ 0 f25 1"/>
                <a:gd name="f36" fmla="*/ 286301 f24 1"/>
                <a:gd name="f37" fmla="*/ 894482 f24 1"/>
                <a:gd name="f38" fmla="*/ 323420 f25 1"/>
                <a:gd name="f39" fmla="*/ 1154067 f24 1"/>
                <a:gd name="f40" fmla="+- f26 0 f1"/>
                <a:gd name="f41" fmla="*/ f29 1 853376"/>
                <a:gd name="f42" fmla="*/ f30 1 1154066"/>
                <a:gd name="f43" fmla="*/ f31 1 853376"/>
                <a:gd name="f44" fmla="*/ f32 1 1154066"/>
                <a:gd name="f45" fmla="*/ f33 1 853376"/>
                <a:gd name="f46" fmla="*/ f34 1 1154066"/>
                <a:gd name="f47" fmla="*/ f35 1 853376"/>
                <a:gd name="f48" fmla="*/ f36 1 1154066"/>
                <a:gd name="f49" fmla="*/ f37 1 1154066"/>
                <a:gd name="f50" fmla="*/ f38 1 853376"/>
                <a:gd name="f51" fmla="*/ f39 1 1154066"/>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8"/>
                <a:gd name="f64" fmla="*/ f49 1 f28"/>
                <a:gd name="f65" fmla="*/ f50 1 f27"/>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9 1"/>
                <a:gd name="f79" fmla="*/ f64 f19 1"/>
                <a:gd name="f80" fmla="*/ f65 f18 1"/>
                <a:gd name="f81" fmla="*/ f66 f19 1"/>
              </a:gdLst>
              <a:ahLst/>
              <a:cxnLst>
                <a:cxn ang="3cd4">
                  <a:pos x="hc" y="t"/>
                </a:cxn>
                <a:cxn ang="0">
                  <a:pos x="r" y="vc"/>
                </a:cxn>
                <a:cxn ang="cd4">
                  <a:pos x="hc" y="b"/>
                </a:cxn>
                <a:cxn ang="cd2">
                  <a:pos x="l" y="vc"/>
                </a:cxn>
                <a:cxn ang="f40">
                  <a:pos x="f71" y="f72"/>
                </a:cxn>
                <a:cxn ang="f40">
                  <a:pos x="f73" y="f74"/>
                </a:cxn>
                <a:cxn ang="f40">
                  <a:pos x="f75" y="f76"/>
                </a:cxn>
                <a:cxn ang="f40">
                  <a:pos x="f77" y="f78"/>
                </a:cxn>
                <a:cxn ang="f40">
                  <a:pos x="f77" y="f79"/>
                </a:cxn>
                <a:cxn ang="f40">
                  <a:pos x="f80" y="f81"/>
                </a:cxn>
                <a:cxn ang="f40">
                  <a:pos x="f71" y="f72"/>
                </a:cxn>
              </a:cxnLst>
              <a:rect l="f67" t="f70" r="f68" b="f69"/>
              <a:pathLst>
                <a:path w="853376" h="1154066">
                  <a:moveTo>
                    <a:pt x="f8" y="f9"/>
                  </a:moveTo>
                  <a:lnTo>
                    <a:pt x="f10" y="f5"/>
                  </a:lnTo>
                  <a:lnTo>
                    <a:pt x="f11" y="f12"/>
                  </a:lnTo>
                  <a:lnTo>
                    <a:pt x="f5" y="f13"/>
                  </a:lnTo>
                  <a:lnTo>
                    <a:pt x="f5" y="f14"/>
                  </a:lnTo>
                  <a:lnTo>
                    <a:pt x="f15" y="f16"/>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 name="Freeform: Shape 31">
              <a:extLst>
                <a:ext uri="{FF2B5EF4-FFF2-40B4-BE49-F238E27FC236}">
                  <a16:creationId xmlns:a16="http://schemas.microsoft.com/office/drawing/2014/main" id="{233BF65F-EE21-287A-E143-0F8BE7146B8A}"/>
                </a:ext>
              </a:extLst>
            </p:cNvPr>
            <p:cNvSpPr/>
            <p:nvPr/>
          </p:nvSpPr>
          <p:spPr>
            <a:xfrm>
              <a:off x="560143" y="4504517"/>
              <a:ext cx="813559" cy="2431435"/>
            </a:xfrm>
            <a:custGeom>
              <a:avLst/>
              <a:gdLst>
                <a:gd name="f0" fmla="val 10800000"/>
                <a:gd name="f1" fmla="val 5400000"/>
                <a:gd name="f2" fmla="val 180"/>
                <a:gd name="f3" fmla="val w"/>
                <a:gd name="f4" fmla="val h"/>
                <a:gd name="f5" fmla="val 0"/>
                <a:gd name="f6" fmla="val 813559"/>
                <a:gd name="f7" fmla="val 2431439"/>
                <a:gd name="f8" fmla="val 396119"/>
                <a:gd name="f9" fmla="val 308649"/>
                <a:gd name="f10" fmla="val 537408"/>
                <a:gd name="f11" fmla="val 139746"/>
                <a:gd name="f12" fmla="val 1573564"/>
                <a:gd name="f13" fmla="val 69873"/>
                <a:gd name="f14" fmla="val 2002180"/>
                <a:gd name="f15" fmla="val 440946"/>
                <a:gd name="f16" fmla="val 291567"/>
                <a:gd name="f17" fmla="+- 0 0 -90"/>
                <a:gd name="f18" fmla="*/ f3 1 813559"/>
                <a:gd name="f19" fmla="*/ f4 1 2431439"/>
                <a:gd name="f20" fmla="val f5"/>
                <a:gd name="f21" fmla="val f6"/>
                <a:gd name="f22" fmla="val f7"/>
                <a:gd name="f23" fmla="*/ f17 f0 1"/>
                <a:gd name="f24" fmla="+- f22 0 f20"/>
                <a:gd name="f25" fmla="+- f21 0 f20"/>
                <a:gd name="f26" fmla="*/ f23 1 f2"/>
                <a:gd name="f27" fmla="*/ f25 1 813559"/>
                <a:gd name="f28" fmla="*/ f24 1 2431439"/>
                <a:gd name="f29" fmla="*/ 396119 f25 1"/>
                <a:gd name="f30" fmla="*/ 0 f24 1"/>
                <a:gd name="f31" fmla="*/ 308649 f25 1"/>
                <a:gd name="f32" fmla="*/ 537408 f24 1"/>
                <a:gd name="f33" fmla="*/ 139746 f25 1"/>
                <a:gd name="f34" fmla="*/ 1573564 f24 1"/>
                <a:gd name="f35" fmla="*/ 69873 f25 1"/>
                <a:gd name="f36" fmla="*/ 2002180 f24 1"/>
                <a:gd name="f37" fmla="*/ 0 f25 1"/>
                <a:gd name="f38" fmla="*/ 2431439 f24 1"/>
                <a:gd name="f39" fmla="*/ 440946 f25 1"/>
                <a:gd name="f40" fmla="*/ 813559 f25 1"/>
                <a:gd name="f41" fmla="*/ 291567 f24 1"/>
                <a:gd name="f42" fmla="+- f26 0 f1"/>
                <a:gd name="f43" fmla="*/ f29 1 813559"/>
                <a:gd name="f44" fmla="*/ f30 1 2431439"/>
                <a:gd name="f45" fmla="*/ f31 1 813559"/>
                <a:gd name="f46" fmla="*/ f32 1 2431439"/>
                <a:gd name="f47" fmla="*/ f33 1 813559"/>
                <a:gd name="f48" fmla="*/ f34 1 2431439"/>
                <a:gd name="f49" fmla="*/ f35 1 813559"/>
                <a:gd name="f50" fmla="*/ f36 1 2431439"/>
                <a:gd name="f51" fmla="*/ f37 1 813559"/>
                <a:gd name="f52" fmla="*/ f38 1 2431439"/>
                <a:gd name="f53" fmla="*/ f39 1 813559"/>
                <a:gd name="f54" fmla="*/ f40 1 813559"/>
                <a:gd name="f55" fmla="*/ f41 1 2431439"/>
                <a:gd name="f56" fmla="*/ f20 1 f27"/>
                <a:gd name="f57" fmla="*/ f21 1 f27"/>
                <a:gd name="f58" fmla="*/ f20 1 f28"/>
                <a:gd name="f59" fmla="*/ f22 1 f28"/>
                <a:gd name="f60" fmla="*/ f43 1 f27"/>
                <a:gd name="f61" fmla="*/ f44 1 f28"/>
                <a:gd name="f62" fmla="*/ f45 1 f27"/>
                <a:gd name="f63" fmla="*/ f46 1 f28"/>
                <a:gd name="f64" fmla="*/ f47 1 f27"/>
                <a:gd name="f65" fmla="*/ f48 1 f28"/>
                <a:gd name="f66" fmla="*/ f49 1 f27"/>
                <a:gd name="f67" fmla="*/ f50 1 f28"/>
                <a:gd name="f68" fmla="*/ f51 1 f27"/>
                <a:gd name="f69" fmla="*/ f52 1 f28"/>
                <a:gd name="f70" fmla="*/ f53 1 f27"/>
                <a:gd name="f71" fmla="*/ f54 1 f27"/>
                <a:gd name="f72" fmla="*/ f55 1 f28"/>
                <a:gd name="f73" fmla="*/ f56 f18 1"/>
                <a:gd name="f74" fmla="*/ f57 f18 1"/>
                <a:gd name="f75" fmla="*/ f59 f19 1"/>
                <a:gd name="f76" fmla="*/ f58 f19 1"/>
                <a:gd name="f77" fmla="*/ f60 f18 1"/>
                <a:gd name="f78" fmla="*/ f61 f19 1"/>
                <a:gd name="f79" fmla="*/ f62 f18 1"/>
                <a:gd name="f80" fmla="*/ f63 f19 1"/>
                <a:gd name="f81" fmla="*/ f64 f18 1"/>
                <a:gd name="f82" fmla="*/ f65 f19 1"/>
                <a:gd name="f83" fmla="*/ f66 f18 1"/>
                <a:gd name="f84" fmla="*/ f67 f19 1"/>
                <a:gd name="f85" fmla="*/ f68 f18 1"/>
                <a:gd name="f86" fmla="*/ f69 f19 1"/>
                <a:gd name="f87" fmla="*/ f70 f18 1"/>
                <a:gd name="f88" fmla="*/ f71 f18 1"/>
                <a:gd name="f89" fmla="*/ f72 f19 1"/>
              </a:gdLst>
              <a:ahLst/>
              <a:cxnLst>
                <a:cxn ang="3cd4">
                  <a:pos x="hc" y="t"/>
                </a:cxn>
                <a:cxn ang="0">
                  <a:pos x="r" y="vc"/>
                </a:cxn>
                <a:cxn ang="cd4">
                  <a:pos x="hc" y="b"/>
                </a:cxn>
                <a:cxn ang="cd2">
                  <a:pos x="l" y="vc"/>
                </a:cxn>
                <a:cxn ang="f42">
                  <a:pos x="f77" y="f78"/>
                </a:cxn>
                <a:cxn ang="f42">
                  <a:pos x="f79" y="f80"/>
                </a:cxn>
                <a:cxn ang="f42">
                  <a:pos x="f81" y="f82"/>
                </a:cxn>
                <a:cxn ang="f42">
                  <a:pos x="f83" y="f84"/>
                </a:cxn>
                <a:cxn ang="f42">
                  <a:pos x="f85" y="f86"/>
                </a:cxn>
                <a:cxn ang="f42">
                  <a:pos x="f87" y="f86"/>
                </a:cxn>
                <a:cxn ang="f42">
                  <a:pos x="f88" y="f89"/>
                </a:cxn>
                <a:cxn ang="f42">
                  <a:pos x="f77" y="f78"/>
                </a:cxn>
              </a:cxnLst>
              <a:rect l="f73" t="f76" r="f74" b="f75"/>
              <a:pathLst>
                <a:path w="813559" h="2431439">
                  <a:moveTo>
                    <a:pt x="f8" y="f5"/>
                  </a:moveTo>
                  <a:lnTo>
                    <a:pt x="f9" y="f10"/>
                  </a:lnTo>
                  <a:lnTo>
                    <a:pt x="f11" y="f12"/>
                  </a:lnTo>
                  <a:lnTo>
                    <a:pt x="f13" y="f14"/>
                  </a:lnTo>
                  <a:lnTo>
                    <a:pt x="f5" y="f7"/>
                  </a:lnTo>
                  <a:lnTo>
                    <a:pt x="f15" y="f7"/>
                  </a:lnTo>
                  <a:lnTo>
                    <a:pt x="f6" y="f16"/>
                  </a:lnTo>
                  <a:lnTo>
                    <a:pt x="f8"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32">
              <a:extLst>
                <a:ext uri="{FF2B5EF4-FFF2-40B4-BE49-F238E27FC236}">
                  <a16:creationId xmlns:a16="http://schemas.microsoft.com/office/drawing/2014/main" id="{B554A9D8-8E2D-AC53-C1E0-5450A8CB4011}"/>
                </a:ext>
              </a:extLst>
            </p:cNvPr>
            <p:cNvSpPr/>
            <p:nvPr/>
          </p:nvSpPr>
          <p:spPr>
            <a:xfrm>
              <a:off x="1014956" y="4303504"/>
              <a:ext cx="1857155" cy="2632457"/>
            </a:xfrm>
            <a:custGeom>
              <a:avLst/>
              <a:gdLst>
                <a:gd name="f0" fmla="val 10800000"/>
                <a:gd name="f1" fmla="val 5400000"/>
                <a:gd name="f2" fmla="val 180"/>
                <a:gd name="f3" fmla="val w"/>
                <a:gd name="f4" fmla="val h"/>
                <a:gd name="f5" fmla="val 0"/>
                <a:gd name="f6" fmla="val 1857160"/>
                <a:gd name="f7" fmla="val 2632453"/>
                <a:gd name="f8" fmla="val 1457831"/>
                <a:gd name="f9" fmla="val 1932179"/>
                <a:gd name="f10" fmla="val 1932050"/>
                <a:gd name="f11" fmla="val 1710093"/>
                <a:gd name="f12" fmla="val 711450"/>
                <a:gd name="f13" fmla="val 1710221"/>
                <a:gd name="f14" fmla="val 711321"/>
                <a:gd name="f15" fmla="val 711193"/>
                <a:gd name="f16" fmla="val 1713047"/>
                <a:gd name="f17" fmla="val 696936"/>
                <a:gd name="f18" fmla="val 1713175"/>
                <a:gd name="f19" fmla="val 1732314"/>
                <a:gd name="f20" fmla="val 603814"/>
                <a:gd name="f21" fmla="val 1732442"/>
                <a:gd name="f22" fmla="val 603685"/>
                <a:gd name="f23" fmla="val 372228"/>
                <a:gd name="f24" fmla="val 494380"/>
                <a:gd name="f25" fmla="val 2632454"/>
                <a:gd name="f26" fmla="val 1313203"/>
                <a:gd name="f27" fmla="val 1438050"/>
                <a:gd name="f28" fmla="val 2027998"/>
                <a:gd name="f29" fmla="+- 0 0 -90"/>
                <a:gd name="f30" fmla="*/ f3 1 1857160"/>
                <a:gd name="f31" fmla="*/ f4 1 2632453"/>
                <a:gd name="f32" fmla="val f5"/>
                <a:gd name="f33" fmla="val f6"/>
                <a:gd name="f34" fmla="val f7"/>
                <a:gd name="f35" fmla="*/ f29 f0 1"/>
                <a:gd name="f36" fmla="+- f34 0 f32"/>
                <a:gd name="f37" fmla="+- f33 0 f32"/>
                <a:gd name="f38" fmla="*/ f35 1 f2"/>
                <a:gd name="f39" fmla="*/ f37 1 1857160"/>
                <a:gd name="f40" fmla="*/ f36 1 2632453"/>
                <a:gd name="f41" fmla="*/ 1457831 f37 1"/>
                <a:gd name="f42" fmla="*/ 1932179 f36 1"/>
                <a:gd name="f43" fmla="*/ 1932050 f36 1"/>
                <a:gd name="f44" fmla="*/ 1710093 f37 1"/>
                <a:gd name="f45" fmla="*/ 711450 f36 1"/>
                <a:gd name="f46" fmla="*/ 1710221 f37 1"/>
                <a:gd name="f47" fmla="*/ 711321 f36 1"/>
                <a:gd name="f48" fmla="*/ 711193 f36 1"/>
                <a:gd name="f49" fmla="*/ 1713047 f37 1"/>
                <a:gd name="f50" fmla="*/ 696936 f36 1"/>
                <a:gd name="f51" fmla="*/ 1713175 f37 1"/>
                <a:gd name="f52" fmla="*/ 1732314 f37 1"/>
                <a:gd name="f53" fmla="*/ 603814 f36 1"/>
                <a:gd name="f54" fmla="*/ 1732442 f37 1"/>
                <a:gd name="f55" fmla="*/ 603685 f36 1"/>
                <a:gd name="f56" fmla="*/ 1857160 f37 1"/>
                <a:gd name="f57" fmla="*/ 0 f36 1"/>
                <a:gd name="f58" fmla="*/ 372228 f37 1"/>
                <a:gd name="f59" fmla="*/ 494380 f36 1"/>
                <a:gd name="f60" fmla="*/ 0 f37 1"/>
                <a:gd name="f61" fmla="*/ 2632454 f36 1"/>
                <a:gd name="f62" fmla="*/ 1313203 f37 1"/>
                <a:gd name="f63" fmla="*/ 1438050 f37 1"/>
                <a:gd name="f64" fmla="*/ 2027998 f36 1"/>
                <a:gd name="f65" fmla="+- f38 0 f1"/>
                <a:gd name="f66" fmla="*/ f41 1 1857160"/>
                <a:gd name="f67" fmla="*/ f42 1 2632453"/>
                <a:gd name="f68" fmla="*/ f43 1 2632453"/>
                <a:gd name="f69" fmla="*/ f44 1 1857160"/>
                <a:gd name="f70" fmla="*/ f45 1 2632453"/>
                <a:gd name="f71" fmla="*/ f46 1 1857160"/>
                <a:gd name="f72" fmla="*/ f47 1 2632453"/>
                <a:gd name="f73" fmla="*/ f48 1 2632453"/>
                <a:gd name="f74" fmla="*/ f49 1 1857160"/>
                <a:gd name="f75" fmla="*/ f50 1 2632453"/>
                <a:gd name="f76" fmla="*/ f51 1 1857160"/>
                <a:gd name="f77" fmla="*/ f52 1 1857160"/>
                <a:gd name="f78" fmla="*/ f53 1 2632453"/>
                <a:gd name="f79" fmla="*/ f54 1 1857160"/>
                <a:gd name="f80" fmla="*/ f55 1 2632453"/>
                <a:gd name="f81" fmla="*/ f56 1 1857160"/>
                <a:gd name="f82" fmla="*/ f57 1 2632453"/>
                <a:gd name="f83" fmla="*/ f58 1 1857160"/>
                <a:gd name="f84" fmla="*/ f59 1 2632453"/>
                <a:gd name="f85" fmla="*/ f60 1 1857160"/>
                <a:gd name="f86" fmla="*/ f61 1 2632453"/>
                <a:gd name="f87" fmla="*/ f62 1 1857160"/>
                <a:gd name="f88" fmla="*/ f63 1 1857160"/>
                <a:gd name="f89" fmla="*/ f64 1 2632453"/>
                <a:gd name="f90" fmla="*/ f32 1 f39"/>
                <a:gd name="f91" fmla="*/ f33 1 f39"/>
                <a:gd name="f92" fmla="*/ f32 1 f40"/>
                <a:gd name="f93" fmla="*/ f34 1 f40"/>
                <a:gd name="f94" fmla="*/ f66 1 f39"/>
                <a:gd name="f95" fmla="*/ f67 1 f40"/>
                <a:gd name="f96" fmla="*/ f68 1 f40"/>
                <a:gd name="f97" fmla="*/ f69 1 f39"/>
                <a:gd name="f98" fmla="*/ f70 1 f40"/>
                <a:gd name="f99" fmla="*/ f71 1 f39"/>
                <a:gd name="f100" fmla="*/ f72 1 f40"/>
                <a:gd name="f101" fmla="*/ f73 1 f40"/>
                <a:gd name="f102" fmla="*/ f74 1 f39"/>
                <a:gd name="f103" fmla="*/ f75 1 f40"/>
                <a:gd name="f104" fmla="*/ f76 1 f39"/>
                <a:gd name="f105" fmla="*/ f77 1 f39"/>
                <a:gd name="f106" fmla="*/ f78 1 f40"/>
                <a:gd name="f107" fmla="*/ f79 1 f39"/>
                <a:gd name="f108" fmla="*/ f80 1 f40"/>
                <a:gd name="f109" fmla="*/ f81 1 f39"/>
                <a:gd name="f110" fmla="*/ f82 1 f40"/>
                <a:gd name="f111" fmla="*/ f83 1 f39"/>
                <a:gd name="f112" fmla="*/ f84 1 f40"/>
                <a:gd name="f113" fmla="*/ f85 1 f39"/>
                <a:gd name="f114" fmla="*/ f86 1 f40"/>
                <a:gd name="f115" fmla="*/ f87 1 f39"/>
                <a:gd name="f116" fmla="*/ f88 1 f39"/>
                <a:gd name="f117" fmla="*/ f89 1 f40"/>
                <a:gd name="f118" fmla="*/ f90 f30 1"/>
                <a:gd name="f119" fmla="*/ f91 f30 1"/>
                <a:gd name="f120" fmla="*/ f93 f31 1"/>
                <a:gd name="f121" fmla="*/ f92 f31 1"/>
                <a:gd name="f122" fmla="*/ f94 f30 1"/>
                <a:gd name="f123" fmla="*/ f95 f31 1"/>
                <a:gd name="f124" fmla="*/ f96 f31 1"/>
                <a:gd name="f125" fmla="*/ f97 f30 1"/>
                <a:gd name="f126" fmla="*/ f98 f31 1"/>
                <a:gd name="f127" fmla="*/ f99 f30 1"/>
                <a:gd name="f128" fmla="*/ f100 f31 1"/>
                <a:gd name="f129" fmla="*/ f101 f31 1"/>
                <a:gd name="f130" fmla="*/ f102 f30 1"/>
                <a:gd name="f131" fmla="*/ f103 f31 1"/>
                <a:gd name="f132" fmla="*/ f104 f30 1"/>
                <a:gd name="f133" fmla="*/ f105 f30 1"/>
                <a:gd name="f134" fmla="*/ f106 f31 1"/>
                <a:gd name="f135" fmla="*/ f107 f30 1"/>
                <a:gd name="f136" fmla="*/ f108 f31 1"/>
                <a:gd name="f137" fmla="*/ f109 f30 1"/>
                <a:gd name="f138" fmla="*/ f110 f31 1"/>
                <a:gd name="f139" fmla="*/ f111 f30 1"/>
                <a:gd name="f140" fmla="*/ f112 f31 1"/>
                <a:gd name="f141" fmla="*/ f113 f30 1"/>
                <a:gd name="f142" fmla="*/ f114 f31 1"/>
                <a:gd name="f143" fmla="*/ f115 f30 1"/>
                <a:gd name="f144" fmla="*/ f116 f30 1"/>
                <a:gd name="f145" fmla="*/ f117 f31 1"/>
              </a:gdLst>
              <a:ahLst/>
              <a:cxnLst>
                <a:cxn ang="3cd4">
                  <a:pos x="hc" y="t"/>
                </a:cxn>
                <a:cxn ang="0">
                  <a:pos x="r" y="vc"/>
                </a:cxn>
                <a:cxn ang="cd4">
                  <a:pos x="hc" y="b"/>
                </a:cxn>
                <a:cxn ang="cd2">
                  <a:pos x="l" y="vc"/>
                </a:cxn>
                <a:cxn ang="f65">
                  <a:pos x="f122" y="f123"/>
                </a:cxn>
                <a:cxn ang="f65">
                  <a:pos x="f122" y="f123"/>
                </a:cxn>
                <a:cxn ang="f65">
                  <a:pos x="f122" y="f124"/>
                </a:cxn>
                <a:cxn ang="f65">
                  <a:pos x="f125" y="f126"/>
                </a:cxn>
                <a:cxn ang="f65">
                  <a:pos x="f127" y="f128"/>
                </a:cxn>
                <a:cxn ang="f65">
                  <a:pos x="f127" y="f129"/>
                </a:cxn>
                <a:cxn ang="f65">
                  <a:pos x="f127" y="f129"/>
                </a:cxn>
                <a:cxn ang="f65">
                  <a:pos x="f127" y="f129"/>
                </a:cxn>
                <a:cxn ang="f65">
                  <a:pos x="f130" y="f131"/>
                </a:cxn>
                <a:cxn ang="f65">
                  <a:pos x="f132" y="f131"/>
                </a:cxn>
                <a:cxn ang="f65">
                  <a:pos x="f132" y="f131"/>
                </a:cxn>
                <a:cxn ang="f65">
                  <a:pos x="f133" y="f134"/>
                </a:cxn>
                <a:cxn ang="f65">
                  <a:pos x="f133" y="f134"/>
                </a:cxn>
                <a:cxn ang="f65">
                  <a:pos x="f135" y="f136"/>
                </a:cxn>
                <a:cxn ang="f65">
                  <a:pos x="f137" y="f138"/>
                </a:cxn>
                <a:cxn ang="f65">
                  <a:pos x="f139" y="f140"/>
                </a:cxn>
                <a:cxn ang="f65">
                  <a:pos x="f141" y="f142"/>
                </a:cxn>
                <a:cxn ang="f65">
                  <a:pos x="f143" y="f142"/>
                </a:cxn>
                <a:cxn ang="f65">
                  <a:pos x="f144" y="f145"/>
                </a:cxn>
                <a:cxn ang="f65">
                  <a:pos x="f122" y="f123"/>
                </a:cxn>
              </a:cxnLst>
              <a:rect l="f118" t="f121" r="f119" b="f120"/>
              <a:pathLst>
                <a:path w="1857160" h="2632453">
                  <a:moveTo>
                    <a:pt x="f8" y="f9"/>
                  </a:moveTo>
                  <a:lnTo>
                    <a:pt x="f8" y="f9"/>
                  </a:lnTo>
                  <a:lnTo>
                    <a:pt x="f8" y="f10"/>
                  </a:lnTo>
                  <a:lnTo>
                    <a:pt x="f11" y="f12"/>
                  </a:lnTo>
                  <a:lnTo>
                    <a:pt x="f13" y="f14"/>
                  </a:lnTo>
                  <a:lnTo>
                    <a:pt x="f13" y="f15"/>
                  </a:lnTo>
                  <a:lnTo>
                    <a:pt x="f13" y="f15"/>
                  </a:lnTo>
                  <a:lnTo>
                    <a:pt x="f13" y="f15"/>
                  </a:lnTo>
                  <a:lnTo>
                    <a:pt x="f16" y="f17"/>
                  </a:lnTo>
                  <a:lnTo>
                    <a:pt x="f18" y="f17"/>
                  </a:lnTo>
                  <a:lnTo>
                    <a:pt x="f18" y="f17"/>
                  </a:lnTo>
                  <a:lnTo>
                    <a:pt x="f19" y="f20"/>
                  </a:lnTo>
                  <a:lnTo>
                    <a:pt x="f19" y="f20"/>
                  </a:lnTo>
                  <a:lnTo>
                    <a:pt x="f21" y="f22"/>
                  </a:lnTo>
                  <a:lnTo>
                    <a:pt x="f6" y="f5"/>
                  </a:lnTo>
                  <a:lnTo>
                    <a:pt x="f23" y="f24"/>
                  </a:lnTo>
                  <a:lnTo>
                    <a:pt x="f5" y="f25"/>
                  </a:lnTo>
                  <a:lnTo>
                    <a:pt x="f26" y="f25"/>
                  </a:lnTo>
                  <a:lnTo>
                    <a:pt x="f27" y="f28"/>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33">
              <a:extLst>
                <a:ext uri="{FF2B5EF4-FFF2-40B4-BE49-F238E27FC236}">
                  <a16:creationId xmlns:a16="http://schemas.microsoft.com/office/drawing/2014/main" id="{C427054F-1892-F6B6-87A2-6DD318BF67C0}"/>
                </a:ext>
              </a:extLst>
            </p:cNvPr>
            <p:cNvSpPr/>
            <p:nvPr/>
          </p:nvSpPr>
          <p:spPr>
            <a:xfrm>
              <a:off x="2892155" y="4697830"/>
              <a:ext cx="2104025" cy="2238131"/>
            </a:xfrm>
            <a:custGeom>
              <a:avLst/>
              <a:gdLst>
                <a:gd name="f0" fmla="val 10800000"/>
                <a:gd name="f1" fmla="val 5400000"/>
                <a:gd name="f2" fmla="val 180"/>
                <a:gd name="f3" fmla="val w"/>
                <a:gd name="f4" fmla="val h"/>
                <a:gd name="f5" fmla="val 0"/>
                <a:gd name="f6" fmla="val 2104028"/>
                <a:gd name="f7" fmla="val 2238131"/>
                <a:gd name="f8" fmla="val 1744387"/>
                <a:gd name="f9" fmla="val 1394513"/>
                <a:gd name="f10" fmla="val 347567"/>
                <a:gd name="f11" fmla="val 658788"/>
                <a:gd name="f12" fmla="val 76295"/>
                <a:gd name="f13" fmla="val 1891462"/>
                <a:gd name="f14" fmla="val 76167"/>
                <a:gd name="f15" fmla="val 1891591"/>
                <a:gd name="f16" fmla="val 2238132"/>
                <a:gd name="f17" fmla="val 1526805"/>
                <a:gd name="f18" fmla="val 1719084"/>
                <a:gd name="f19" fmla="val 1492388"/>
                <a:gd name="f20" fmla="+- 0 0 -90"/>
                <a:gd name="f21" fmla="*/ f3 1 2104028"/>
                <a:gd name="f22" fmla="*/ f4 1 2238131"/>
                <a:gd name="f23" fmla="val f5"/>
                <a:gd name="f24" fmla="val f6"/>
                <a:gd name="f25" fmla="val f7"/>
                <a:gd name="f26" fmla="*/ f20 f0 1"/>
                <a:gd name="f27" fmla="+- f25 0 f23"/>
                <a:gd name="f28" fmla="+- f24 0 f23"/>
                <a:gd name="f29" fmla="*/ f26 1 f2"/>
                <a:gd name="f30" fmla="*/ f28 1 2104028"/>
                <a:gd name="f31" fmla="*/ f27 1 2238131"/>
                <a:gd name="f32" fmla="*/ 1744387 f28 1"/>
                <a:gd name="f33" fmla="*/ 1394513 f27 1"/>
                <a:gd name="f34" fmla="*/ 2104028 f28 1"/>
                <a:gd name="f35" fmla="*/ 0 f27 1"/>
                <a:gd name="f36" fmla="*/ 347567 f28 1"/>
                <a:gd name="f37" fmla="*/ 658788 f27 1"/>
                <a:gd name="f38" fmla="*/ 76295 f28 1"/>
                <a:gd name="f39" fmla="*/ 1891462 f27 1"/>
                <a:gd name="f40" fmla="*/ 76167 f28 1"/>
                <a:gd name="f41" fmla="*/ 1891591 f27 1"/>
                <a:gd name="f42" fmla="*/ 0 f28 1"/>
                <a:gd name="f43" fmla="*/ 2238132 f27 1"/>
                <a:gd name="f44" fmla="*/ 1526805 f28 1"/>
                <a:gd name="f45" fmla="*/ 1719084 f28 1"/>
                <a:gd name="f46" fmla="*/ 1492388 f27 1"/>
                <a:gd name="f47" fmla="+- f29 0 f1"/>
                <a:gd name="f48" fmla="*/ f32 1 2104028"/>
                <a:gd name="f49" fmla="*/ f33 1 2238131"/>
                <a:gd name="f50" fmla="*/ f34 1 2104028"/>
                <a:gd name="f51" fmla="*/ f35 1 2238131"/>
                <a:gd name="f52" fmla="*/ f36 1 2104028"/>
                <a:gd name="f53" fmla="*/ f37 1 2238131"/>
                <a:gd name="f54" fmla="*/ f38 1 2104028"/>
                <a:gd name="f55" fmla="*/ f39 1 2238131"/>
                <a:gd name="f56" fmla="*/ f40 1 2104028"/>
                <a:gd name="f57" fmla="*/ f41 1 2238131"/>
                <a:gd name="f58" fmla="*/ f42 1 2104028"/>
                <a:gd name="f59" fmla="*/ f43 1 2238131"/>
                <a:gd name="f60" fmla="*/ f44 1 2104028"/>
                <a:gd name="f61" fmla="*/ f45 1 2104028"/>
                <a:gd name="f62" fmla="*/ f46 1 2238131"/>
                <a:gd name="f63" fmla="*/ f23 1 f30"/>
                <a:gd name="f64" fmla="*/ f24 1 f30"/>
                <a:gd name="f65" fmla="*/ f23 1 f31"/>
                <a:gd name="f66" fmla="*/ f25 1 f31"/>
                <a:gd name="f67" fmla="*/ f48 1 f30"/>
                <a:gd name="f68" fmla="*/ f49 1 f31"/>
                <a:gd name="f69" fmla="*/ f50 1 f30"/>
                <a:gd name="f70" fmla="*/ f51 1 f31"/>
                <a:gd name="f71" fmla="*/ f52 1 f30"/>
                <a:gd name="f72" fmla="*/ f53 1 f31"/>
                <a:gd name="f73" fmla="*/ f54 1 f30"/>
                <a:gd name="f74" fmla="*/ f55 1 f31"/>
                <a:gd name="f75" fmla="*/ f56 1 f30"/>
                <a:gd name="f76" fmla="*/ f57 1 f31"/>
                <a:gd name="f77" fmla="*/ f58 1 f30"/>
                <a:gd name="f78" fmla="*/ f59 1 f31"/>
                <a:gd name="f79" fmla="*/ f60 1 f30"/>
                <a:gd name="f80" fmla="*/ f61 1 f30"/>
                <a:gd name="f81" fmla="*/ f62 1 f31"/>
                <a:gd name="f82" fmla="*/ f63 f21 1"/>
                <a:gd name="f83" fmla="*/ f64 f21 1"/>
                <a:gd name="f84" fmla="*/ f66 f22 1"/>
                <a:gd name="f85" fmla="*/ f65 f22 1"/>
                <a:gd name="f86" fmla="*/ f67 f21 1"/>
                <a:gd name="f87" fmla="*/ f68 f22 1"/>
                <a:gd name="f88" fmla="*/ f69 f21 1"/>
                <a:gd name="f89" fmla="*/ f70 f22 1"/>
                <a:gd name="f90" fmla="*/ f71 f21 1"/>
                <a:gd name="f91" fmla="*/ f72 f22 1"/>
                <a:gd name="f92" fmla="*/ f73 f21 1"/>
                <a:gd name="f93" fmla="*/ f74 f22 1"/>
                <a:gd name="f94" fmla="*/ f75 f21 1"/>
                <a:gd name="f95" fmla="*/ f76 f22 1"/>
                <a:gd name="f96" fmla="*/ f77 f21 1"/>
                <a:gd name="f97" fmla="*/ f78 f22 1"/>
                <a:gd name="f98" fmla="*/ f79 f21 1"/>
                <a:gd name="f99" fmla="*/ f80 f21 1"/>
                <a:gd name="f100" fmla="*/ f81 f22 1"/>
              </a:gdLst>
              <a:ahLst/>
              <a:cxnLst>
                <a:cxn ang="3cd4">
                  <a:pos x="hc" y="t"/>
                </a:cxn>
                <a:cxn ang="0">
                  <a:pos x="r" y="vc"/>
                </a:cxn>
                <a:cxn ang="cd4">
                  <a:pos x="hc" y="b"/>
                </a:cxn>
                <a:cxn ang="cd2">
                  <a:pos x="l" y="vc"/>
                </a:cxn>
                <a:cxn ang="f47">
                  <a:pos x="f86" y="f87"/>
                </a:cxn>
                <a:cxn ang="f47">
                  <a:pos x="f88" y="f89"/>
                </a:cxn>
                <a:cxn ang="f47">
                  <a:pos x="f90" y="f91"/>
                </a:cxn>
                <a:cxn ang="f47">
                  <a:pos x="f92" y="f93"/>
                </a:cxn>
                <a:cxn ang="f47">
                  <a:pos x="f92" y="f93"/>
                </a:cxn>
                <a:cxn ang="f47">
                  <a:pos x="f94" y="f95"/>
                </a:cxn>
                <a:cxn ang="f47">
                  <a:pos x="f96" y="f97"/>
                </a:cxn>
                <a:cxn ang="f47">
                  <a:pos x="f98" y="f97"/>
                </a:cxn>
                <a:cxn ang="f47">
                  <a:pos x="f99" y="f100"/>
                </a:cxn>
                <a:cxn ang="f47">
                  <a:pos x="f86" y="f87"/>
                </a:cxn>
              </a:cxnLst>
              <a:rect l="f82" t="f85" r="f83" b="f84"/>
              <a:pathLst>
                <a:path w="2104028" h="2238131">
                  <a:moveTo>
                    <a:pt x="f8" y="f9"/>
                  </a:moveTo>
                  <a:lnTo>
                    <a:pt x="f6" y="f5"/>
                  </a:lnTo>
                  <a:lnTo>
                    <a:pt x="f10" y="f11"/>
                  </a:lnTo>
                  <a:lnTo>
                    <a:pt x="f12" y="f13"/>
                  </a:lnTo>
                  <a:lnTo>
                    <a:pt x="f12" y="f13"/>
                  </a:lnTo>
                  <a:lnTo>
                    <a:pt x="f14" y="f15"/>
                  </a:lnTo>
                  <a:lnTo>
                    <a:pt x="f5" y="f16"/>
                  </a:lnTo>
                  <a:lnTo>
                    <a:pt x="f17" y="f16"/>
                  </a:lnTo>
                  <a:lnTo>
                    <a:pt x="f18" y="f19"/>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34">
              <a:extLst>
                <a:ext uri="{FF2B5EF4-FFF2-40B4-BE49-F238E27FC236}">
                  <a16:creationId xmlns:a16="http://schemas.microsoft.com/office/drawing/2014/main" id="{93020D7B-148E-B0DE-C0C7-D1849739B45F}"/>
                </a:ext>
              </a:extLst>
            </p:cNvPr>
            <p:cNvSpPr/>
            <p:nvPr/>
          </p:nvSpPr>
          <p:spPr>
            <a:xfrm>
              <a:off x="2487177" y="5027672"/>
              <a:ext cx="739063" cy="1548134"/>
            </a:xfrm>
            <a:custGeom>
              <a:avLst/>
              <a:gdLst>
                <a:gd name="f0" fmla="val 10800000"/>
                <a:gd name="f1" fmla="val 5400000"/>
                <a:gd name="f2" fmla="val 180"/>
                <a:gd name="f3" fmla="val w"/>
                <a:gd name="f4" fmla="val h"/>
                <a:gd name="f5" fmla="val 0"/>
                <a:gd name="f6" fmla="val 739062"/>
                <a:gd name="f7" fmla="val 1548131"/>
                <a:gd name="f8" fmla="val 1205701"/>
                <a:gd name="f9" fmla="val 74240"/>
                <a:gd name="f10" fmla="val 1259776"/>
                <a:gd name="f11" fmla="val 470359"/>
                <a:gd name="f12" fmla="val 1548132"/>
                <a:gd name="f13" fmla="val 327146"/>
                <a:gd name="f14" fmla="val 249051"/>
                <a:gd name="f15" fmla="+- 0 0 -90"/>
                <a:gd name="f16" fmla="*/ f3 1 739062"/>
                <a:gd name="f17" fmla="*/ f4 1 1548131"/>
                <a:gd name="f18" fmla="val f5"/>
                <a:gd name="f19" fmla="val f6"/>
                <a:gd name="f20" fmla="val f7"/>
                <a:gd name="f21" fmla="*/ f15 f0 1"/>
                <a:gd name="f22" fmla="+- f20 0 f18"/>
                <a:gd name="f23" fmla="+- f19 0 f18"/>
                <a:gd name="f24" fmla="*/ f21 1 f2"/>
                <a:gd name="f25" fmla="*/ f23 1 739062"/>
                <a:gd name="f26" fmla="*/ f22 1 1548131"/>
                <a:gd name="f27" fmla="*/ 0 f23 1"/>
                <a:gd name="f28" fmla="*/ 1205701 f22 1"/>
                <a:gd name="f29" fmla="*/ 74240 f23 1"/>
                <a:gd name="f30" fmla="*/ 1259776 f22 1"/>
                <a:gd name="f31" fmla="*/ 470359 f23 1"/>
                <a:gd name="f32" fmla="*/ 1548132 f22 1"/>
                <a:gd name="f33" fmla="*/ 739062 f23 1"/>
                <a:gd name="f34" fmla="*/ 327146 f22 1"/>
                <a:gd name="f35" fmla="*/ 249051 f23 1"/>
                <a:gd name="f36" fmla="*/ 0 f22 1"/>
                <a:gd name="f37" fmla="+- f24 0 f1"/>
                <a:gd name="f38" fmla="*/ f27 1 739062"/>
                <a:gd name="f39" fmla="*/ f28 1 1548131"/>
                <a:gd name="f40" fmla="*/ f29 1 739062"/>
                <a:gd name="f41" fmla="*/ f30 1 1548131"/>
                <a:gd name="f42" fmla="*/ f31 1 739062"/>
                <a:gd name="f43" fmla="*/ f32 1 1548131"/>
                <a:gd name="f44" fmla="*/ f33 1 739062"/>
                <a:gd name="f45" fmla="*/ f34 1 1548131"/>
                <a:gd name="f46" fmla="*/ f35 1 739062"/>
                <a:gd name="f47" fmla="*/ f36 1 154813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2" y="f73"/>
                </a:cxn>
                <a:cxn ang="f37">
                  <a:pos x="f74" y="f75"/>
                </a:cxn>
                <a:cxn ang="f37">
                  <a:pos x="f66" y="f67"/>
                </a:cxn>
              </a:cxnLst>
              <a:rect l="f62" t="f65" r="f63" b="f64"/>
              <a:pathLst>
                <a:path w="739062" h="1548131">
                  <a:moveTo>
                    <a:pt x="f5" y="f8"/>
                  </a:moveTo>
                  <a:lnTo>
                    <a:pt x="f9" y="f10"/>
                  </a:lnTo>
                  <a:lnTo>
                    <a:pt x="f11" y="f12"/>
                  </a:lnTo>
                  <a:lnTo>
                    <a:pt x="f6" y="f13"/>
                  </a:lnTo>
                  <a:lnTo>
                    <a:pt x="f14" y="f5"/>
                  </a:lnTo>
                  <a:lnTo>
                    <a:pt x="f5" y="f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35">
              <a:extLst>
                <a:ext uri="{FF2B5EF4-FFF2-40B4-BE49-F238E27FC236}">
                  <a16:creationId xmlns:a16="http://schemas.microsoft.com/office/drawing/2014/main" id="{ABEA47A6-9A01-9356-06BC-ABFAAB49FA5A}"/>
                </a:ext>
              </a:extLst>
            </p:cNvPr>
            <p:cNvSpPr/>
            <p:nvPr/>
          </p:nvSpPr>
          <p:spPr>
            <a:xfrm>
              <a:off x="2430146" y="6305940"/>
              <a:ext cx="523914" cy="630012"/>
            </a:xfrm>
            <a:custGeom>
              <a:avLst/>
              <a:gdLst>
                <a:gd name="f0" fmla="val 10800000"/>
                <a:gd name="f1" fmla="val 5400000"/>
                <a:gd name="f2" fmla="val 180"/>
                <a:gd name="f3" fmla="val w"/>
                <a:gd name="f4" fmla="val h"/>
                <a:gd name="f5" fmla="val 0"/>
                <a:gd name="f6" fmla="val 523919"/>
                <a:gd name="f7" fmla="val 630016"/>
                <a:gd name="f8" fmla="val 131526"/>
                <a:gd name="f9" fmla="val 448138"/>
                <a:gd name="f10" fmla="val 523920"/>
                <a:gd name="f11" fmla="val 285659"/>
                <a:gd name="f12" fmla="+- 0 0 -90"/>
                <a:gd name="f13" fmla="*/ f3 1 523919"/>
                <a:gd name="f14" fmla="*/ f4 1 630016"/>
                <a:gd name="f15" fmla="val f5"/>
                <a:gd name="f16" fmla="val f6"/>
                <a:gd name="f17" fmla="val f7"/>
                <a:gd name="f18" fmla="*/ f12 f0 1"/>
                <a:gd name="f19" fmla="+- f17 0 f15"/>
                <a:gd name="f20" fmla="+- f16 0 f15"/>
                <a:gd name="f21" fmla="*/ f18 1 f2"/>
                <a:gd name="f22" fmla="*/ f20 1 523919"/>
                <a:gd name="f23" fmla="*/ f19 1 630016"/>
                <a:gd name="f24" fmla="*/ 131526 f20 1"/>
                <a:gd name="f25" fmla="*/ 0 f19 1"/>
                <a:gd name="f26" fmla="*/ 0 f20 1"/>
                <a:gd name="f27" fmla="*/ 630016 f19 1"/>
                <a:gd name="f28" fmla="*/ 448138 f20 1"/>
                <a:gd name="f29" fmla="*/ 523920 f20 1"/>
                <a:gd name="f30" fmla="*/ 285659 f19 1"/>
                <a:gd name="f31" fmla="+- f21 0 f1"/>
                <a:gd name="f32" fmla="*/ f24 1 523919"/>
                <a:gd name="f33" fmla="*/ f25 1 630016"/>
                <a:gd name="f34" fmla="*/ f26 1 523919"/>
                <a:gd name="f35" fmla="*/ f27 1 630016"/>
                <a:gd name="f36" fmla="*/ f28 1 523919"/>
                <a:gd name="f37" fmla="*/ f29 1 523919"/>
                <a:gd name="f38" fmla="*/ f30 1 630016"/>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523919" h="630016">
                  <a:moveTo>
                    <a:pt x="f8" y="f5"/>
                  </a:moveTo>
                  <a:lnTo>
                    <a:pt x="f5" y="f7"/>
                  </a:lnTo>
                  <a:lnTo>
                    <a:pt x="f9" y="f7"/>
                  </a:lnTo>
                  <a:lnTo>
                    <a:pt x="f10" y="f11"/>
                  </a:lnTo>
                  <a:lnTo>
                    <a:pt x="f8" y="f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36">
              <a:extLst>
                <a:ext uri="{FF2B5EF4-FFF2-40B4-BE49-F238E27FC236}">
                  <a16:creationId xmlns:a16="http://schemas.microsoft.com/office/drawing/2014/main" id="{02C38DE2-3021-5B08-CE88-0E271A062DAC}"/>
                </a:ext>
              </a:extLst>
            </p:cNvPr>
            <p:cNvSpPr/>
            <p:nvPr/>
          </p:nvSpPr>
          <p:spPr>
            <a:xfrm>
              <a:off x="2739432" y="3771104"/>
              <a:ext cx="2249936" cy="1572146"/>
            </a:xfrm>
            <a:custGeom>
              <a:avLst/>
              <a:gdLst>
                <a:gd name="f0" fmla="val 10800000"/>
                <a:gd name="f1" fmla="val 5400000"/>
                <a:gd name="f2" fmla="val 180"/>
                <a:gd name="f3" fmla="val w"/>
                <a:gd name="f4" fmla="val h"/>
                <a:gd name="f5" fmla="val 0"/>
                <a:gd name="f6" fmla="val 2249939"/>
                <a:gd name="f7" fmla="val 1572150"/>
                <a:gd name="f8" fmla="val 1428545"/>
                <a:gd name="f9" fmla="val 714661"/>
                <a:gd name="f10" fmla="val 1429064"/>
                <a:gd name="f11" fmla="val 714988"/>
                <a:gd name="f12" fmla="val 1429503"/>
                <a:gd name="f13" fmla="val 715427"/>
                <a:gd name="f14" fmla="val 1429830"/>
                <a:gd name="f15" fmla="val 715945"/>
                <a:gd name="f16" fmla="val 1430161"/>
                <a:gd name="f17" fmla="val 716372"/>
                <a:gd name="f18" fmla="val 1430421"/>
                <a:gd name="f19" fmla="val 716849"/>
                <a:gd name="f20" fmla="val 1430601"/>
                <a:gd name="f21" fmla="val 717358"/>
                <a:gd name="f22" fmla="val 718257"/>
                <a:gd name="f23" fmla="val 1430668"/>
                <a:gd name="f24" fmla="val 718940"/>
                <a:gd name="f25" fmla="val 719629"/>
                <a:gd name="f26" fmla="val 720312"/>
                <a:gd name="f27" fmla="val 721083"/>
                <a:gd name="f28" fmla="val 1430657"/>
                <a:gd name="f29" fmla="val 721509"/>
                <a:gd name="f30" fmla="val 721941"/>
                <a:gd name="f31" fmla="val 722367"/>
                <a:gd name="f32" fmla="val 1430673"/>
                <a:gd name="f33" fmla="val 722835"/>
                <a:gd name="f34" fmla="val 723312"/>
                <a:gd name="f35" fmla="val 723780"/>
                <a:gd name="f36" fmla="val 1429958"/>
                <a:gd name="f37" fmla="val 724551"/>
                <a:gd name="f38" fmla="val 1429645"/>
                <a:gd name="f39" fmla="val 725077"/>
                <a:gd name="f40" fmla="val 1429255"/>
                <a:gd name="f41" fmla="val 725553"/>
                <a:gd name="f42" fmla="val 1428802"/>
                <a:gd name="f43" fmla="val 725964"/>
                <a:gd name="f44" fmla="val 1427518"/>
                <a:gd name="f45" fmla="val 726734"/>
                <a:gd name="f46" fmla="val 1426619"/>
                <a:gd name="f47" fmla="val 101342"/>
                <a:gd name="f48" fmla="val 1200306"/>
                <a:gd name="f49" fmla="val 1028"/>
                <a:gd name="f50" fmla="val 1236014"/>
                <a:gd name="f51" fmla="val 1241023"/>
                <a:gd name="f52" fmla="val 495791"/>
                <a:gd name="f53" fmla="val 1572151"/>
                <a:gd name="f54" fmla="val 2249940"/>
                <a:gd name="f55" fmla="val 914262"/>
                <a:gd name="f56" fmla="val 713759"/>
                <a:gd name="f57" fmla="val 411532"/>
                <a:gd name="f58" fmla="val 96975"/>
                <a:gd name="f59" fmla="+- 0 0 -90"/>
                <a:gd name="f60" fmla="*/ f3 1 2249939"/>
                <a:gd name="f61" fmla="*/ f4 1 1572150"/>
                <a:gd name="f62" fmla="val f5"/>
                <a:gd name="f63" fmla="val f6"/>
                <a:gd name="f64" fmla="val f7"/>
                <a:gd name="f65" fmla="*/ f59 f0 1"/>
                <a:gd name="f66" fmla="+- f64 0 f62"/>
                <a:gd name="f67" fmla="+- f63 0 f62"/>
                <a:gd name="f68" fmla="*/ f65 1 f2"/>
                <a:gd name="f69" fmla="*/ f67 1 2249939"/>
                <a:gd name="f70" fmla="*/ f66 1 1572150"/>
                <a:gd name="f71" fmla="*/ 1428545 f67 1"/>
                <a:gd name="f72" fmla="*/ 714661 f66 1"/>
                <a:gd name="f73" fmla="*/ 1429830 f67 1"/>
                <a:gd name="f74" fmla="*/ 715945 f66 1"/>
                <a:gd name="f75" fmla="*/ 1430601 f67 1"/>
                <a:gd name="f76" fmla="*/ 717358 f66 1"/>
                <a:gd name="f77" fmla="*/ 718257 f66 1"/>
                <a:gd name="f78" fmla="*/ 720312 f66 1"/>
                <a:gd name="f79" fmla="*/ 721083 f66 1"/>
                <a:gd name="f80" fmla="*/ 722367 f66 1"/>
                <a:gd name="f81" fmla="*/ 723780 f66 1"/>
                <a:gd name="f82" fmla="*/ 1429958 f67 1"/>
                <a:gd name="f83" fmla="*/ 724551 f66 1"/>
                <a:gd name="f84" fmla="*/ 1428802 f67 1"/>
                <a:gd name="f85" fmla="*/ 725964 f66 1"/>
                <a:gd name="f86" fmla="*/ 1427518 f67 1"/>
                <a:gd name="f87" fmla="*/ 726734 f66 1"/>
                <a:gd name="f88" fmla="*/ 1426619 f67 1"/>
                <a:gd name="f89" fmla="*/ 101342 f67 1"/>
                <a:gd name="f90" fmla="*/ 1200306 f66 1"/>
                <a:gd name="f91" fmla="*/ 1028 f67 1"/>
                <a:gd name="f92" fmla="*/ 1236014 f66 1"/>
                <a:gd name="f93" fmla="*/ 0 f67 1"/>
                <a:gd name="f94" fmla="*/ 1241023 f66 1"/>
                <a:gd name="f95" fmla="*/ 495791 f67 1"/>
                <a:gd name="f96" fmla="*/ 1572151 f66 1"/>
                <a:gd name="f97" fmla="*/ 2249940 f67 1"/>
                <a:gd name="f98" fmla="*/ 914262 f66 1"/>
                <a:gd name="f99" fmla="*/ 713759 f67 1"/>
                <a:gd name="f100" fmla="*/ 0 f66 1"/>
                <a:gd name="f101" fmla="*/ 411532 f67 1"/>
                <a:gd name="f102" fmla="*/ 96975 f66 1"/>
                <a:gd name="f103" fmla="+- f68 0 f1"/>
                <a:gd name="f104" fmla="*/ f71 1 2249939"/>
                <a:gd name="f105" fmla="*/ f72 1 1572150"/>
                <a:gd name="f106" fmla="*/ f73 1 2249939"/>
                <a:gd name="f107" fmla="*/ f74 1 1572150"/>
                <a:gd name="f108" fmla="*/ f75 1 2249939"/>
                <a:gd name="f109" fmla="*/ f76 1 1572150"/>
                <a:gd name="f110" fmla="*/ f77 1 1572150"/>
                <a:gd name="f111" fmla="*/ f78 1 1572150"/>
                <a:gd name="f112" fmla="*/ f79 1 1572150"/>
                <a:gd name="f113" fmla="*/ f80 1 1572150"/>
                <a:gd name="f114" fmla="*/ f81 1 1572150"/>
                <a:gd name="f115" fmla="*/ f82 1 2249939"/>
                <a:gd name="f116" fmla="*/ f83 1 1572150"/>
                <a:gd name="f117" fmla="*/ f84 1 2249939"/>
                <a:gd name="f118" fmla="*/ f85 1 1572150"/>
                <a:gd name="f119" fmla="*/ f86 1 2249939"/>
                <a:gd name="f120" fmla="*/ f87 1 1572150"/>
                <a:gd name="f121" fmla="*/ f88 1 2249939"/>
                <a:gd name="f122" fmla="*/ f89 1 2249939"/>
                <a:gd name="f123" fmla="*/ f90 1 1572150"/>
                <a:gd name="f124" fmla="*/ f91 1 2249939"/>
                <a:gd name="f125" fmla="*/ f92 1 1572150"/>
                <a:gd name="f126" fmla="*/ f93 1 2249939"/>
                <a:gd name="f127" fmla="*/ f94 1 1572150"/>
                <a:gd name="f128" fmla="*/ f95 1 2249939"/>
                <a:gd name="f129" fmla="*/ f96 1 1572150"/>
                <a:gd name="f130" fmla="*/ f97 1 2249939"/>
                <a:gd name="f131" fmla="*/ f98 1 1572150"/>
                <a:gd name="f132" fmla="*/ f99 1 2249939"/>
                <a:gd name="f133" fmla="*/ f100 1 1572150"/>
                <a:gd name="f134" fmla="*/ f101 1 2249939"/>
                <a:gd name="f135" fmla="*/ f102 1 1572150"/>
                <a:gd name="f136" fmla="*/ f62 1 f69"/>
                <a:gd name="f137" fmla="*/ f63 1 f69"/>
                <a:gd name="f138" fmla="*/ f62 1 f70"/>
                <a:gd name="f139" fmla="*/ f64 1 f70"/>
                <a:gd name="f140" fmla="*/ f104 1 f69"/>
                <a:gd name="f141" fmla="*/ f105 1 f70"/>
                <a:gd name="f142" fmla="*/ f106 1 f69"/>
                <a:gd name="f143" fmla="*/ f107 1 f70"/>
                <a:gd name="f144" fmla="*/ f108 1 f69"/>
                <a:gd name="f145" fmla="*/ f109 1 f70"/>
                <a:gd name="f146" fmla="*/ f110 1 f70"/>
                <a:gd name="f147" fmla="*/ f111 1 f70"/>
                <a:gd name="f148" fmla="*/ f112 1 f70"/>
                <a:gd name="f149" fmla="*/ f113 1 f70"/>
                <a:gd name="f150" fmla="*/ f114 1 f70"/>
                <a:gd name="f151" fmla="*/ f115 1 f69"/>
                <a:gd name="f152" fmla="*/ f116 1 f70"/>
                <a:gd name="f153" fmla="*/ f117 1 f69"/>
                <a:gd name="f154" fmla="*/ f118 1 f70"/>
                <a:gd name="f155" fmla="*/ f119 1 f69"/>
                <a:gd name="f156" fmla="*/ f120 1 f70"/>
                <a:gd name="f157" fmla="*/ f121 1 f69"/>
                <a:gd name="f158" fmla="*/ f122 1 f69"/>
                <a:gd name="f159" fmla="*/ f123 1 f70"/>
                <a:gd name="f160" fmla="*/ f124 1 f69"/>
                <a:gd name="f161" fmla="*/ f125 1 f70"/>
                <a:gd name="f162" fmla="*/ f126 1 f69"/>
                <a:gd name="f163" fmla="*/ f127 1 f70"/>
                <a:gd name="f164" fmla="*/ f128 1 f69"/>
                <a:gd name="f165" fmla="*/ f129 1 f70"/>
                <a:gd name="f166" fmla="*/ f130 1 f69"/>
                <a:gd name="f167" fmla="*/ f131 1 f70"/>
                <a:gd name="f168" fmla="*/ f132 1 f69"/>
                <a:gd name="f169" fmla="*/ f133 1 f70"/>
                <a:gd name="f170" fmla="*/ f134 1 f69"/>
                <a:gd name="f171" fmla="*/ f135 1 f70"/>
                <a:gd name="f172" fmla="*/ f136 f60 1"/>
                <a:gd name="f173" fmla="*/ f137 f60 1"/>
                <a:gd name="f174" fmla="*/ f139 f61 1"/>
                <a:gd name="f175" fmla="*/ f138 f61 1"/>
                <a:gd name="f176" fmla="*/ f140 f60 1"/>
                <a:gd name="f177" fmla="*/ f141 f61 1"/>
                <a:gd name="f178" fmla="*/ f142 f60 1"/>
                <a:gd name="f179" fmla="*/ f143 f61 1"/>
                <a:gd name="f180" fmla="*/ f144 f60 1"/>
                <a:gd name="f181" fmla="*/ f145 f61 1"/>
                <a:gd name="f182" fmla="*/ f146 f61 1"/>
                <a:gd name="f183" fmla="*/ f147 f61 1"/>
                <a:gd name="f184" fmla="*/ f148 f61 1"/>
                <a:gd name="f185" fmla="*/ f149 f61 1"/>
                <a:gd name="f186" fmla="*/ f150 f61 1"/>
                <a:gd name="f187" fmla="*/ f151 f60 1"/>
                <a:gd name="f188" fmla="*/ f152 f61 1"/>
                <a:gd name="f189" fmla="*/ f153 f60 1"/>
                <a:gd name="f190" fmla="*/ f154 f61 1"/>
                <a:gd name="f191" fmla="*/ f155 f60 1"/>
                <a:gd name="f192" fmla="*/ f156 f61 1"/>
                <a:gd name="f193" fmla="*/ f157 f60 1"/>
                <a:gd name="f194" fmla="*/ f158 f60 1"/>
                <a:gd name="f195" fmla="*/ f159 f61 1"/>
                <a:gd name="f196" fmla="*/ f160 f60 1"/>
                <a:gd name="f197" fmla="*/ f161 f61 1"/>
                <a:gd name="f198" fmla="*/ f162 f60 1"/>
                <a:gd name="f199" fmla="*/ f163 f61 1"/>
                <a:gd name="f200" fmla="*/ f164 f60 1"/>
                <a:gd name="f201" fmla="*/ f165 f61 1"/>
                <a:gd name="f202" fmla="*/ f166 f60 1"/>
                <a:gd name="f203" fmla="*/ f167 f61 1"/>
                <a:gd name="f204" fmla="*/ f168 f60 1"/>
                <a:gd name="f205" fmla="*/ f169 f61 1"/>
                <a:gd name="f206" fmla="*/ f170 f60 1"/>
                <a:gd name="f207" fmla="*/ f171 f61 1"/>
              </a:gdLst>
              <a:ahLst/>
              <a:cxnLst>
                <a:cxn ang="3cd4">
                  <a:pos x="hc" y="t"/>
                </a:cxn>
                <a:cxn ang="0">
                  <a:pos x="r" y="vc"/>
                </a:cxn>
                <a:cxn ang="cd4">
                  <a:pos x="hc" y="b"/>
                </a:cxn>
                <a:cxn ang="cd2">
                  <a:pos x="l" y="vc"/>
                </a:cxn>
                <a:cxn ang="f103">
                  <a:pos x="f176" y="f177"/>
                </a:cxn>
                <a:cxn ang="f103">
                  <a:pos x="f176" y="f177"/>
                </a:cxn>
                <a:cxn ang="f103">
                  <a:pos x="f176" y="f177"/>
                </a:cxn>
                <a:cxn ang="f103">
                  <a:pos x="f178" y="f179"/>
                </a:cxn>
                <a:cxn ang="f103">
                  <a:pos x="f180" y="f181"/>
                </a:cxn>
                <a:cxn ang="f103">
                  <a:pos x="f180" y="f182"/>
                </a:cxn>
                <a:cxn ang="f103">
                  <a:pos x="f180" y="f182"/>
                </a:cxn>
                <a:cxn ang="f103">
                  <a:pos x="f180" y="f183"/>
                </a:cxn>
                <a:cxn ang="f103">
                  <a:pos x="f180" y="f184"/>
                </a:cxn>
                <a:cxn ang="f103">
                  <a:pos x="f180" y="f185"/>
                </a:cxn>
                <a:cxn ang="f103">
                  <a:pos x="f180" y="f186"/>
                </a:cxn>
                <a:cxn ang="f103">
                  <a:pos x="f180" y="f186"/>
                </a:cxn>
                <a:cxn ang="f103">
                  <a:pos x="f187" y="f188"/>
                </a:cxn>
                <a:cxn ang="f103">
                  <a:pos x="f189" y="f190"/>
                </a:cxn>
                <a:cxn ang="f103">
                  <a:pos x="f191" y="f192"/>
                </a:cxn>
                <a:cxn ang="f103">
                  <a:pos x="f193" y="f192"/>
                </a:cxn>
                <a:cxn ang="f103">
                  <a:pos x="f194" y="f195"/>
                </a:cxn>
                <a:cxn ang="f103">
                  <a:pos x="f196" y="f197"/>
                </a:cxn>
                <a:cxn ang="f103">
                  <a:pos x="f198" y="f199"/>
                </a:cxn>
                <a:cxn ang="f103">
                  <a:pos x="f200" y="f201"/>
                </a:cxn>
                <a:cxn ang="f103">
                  <a:pos x="f202" y="f203"/>
                </a:cxn>
                <a:cxn ang="f103">
                  <a:pos x="f204" y="f205"/>
                </a:cxn>
                <a:cxn ang="f103">
                  <a:pos x="f206" y="f207"/>
                </a:cxn>
              </a:cxnLst>
              <a:rect l="f172" t="f175" r="f173" b="f174"/>
              <a:pathLst>
                <a:path w="2249939" h="1572150">
                  <a:moveTo>
                    <a:pt x="f8" y="f9"/>
                  </a:moveTo>
                  <a:lnTo>
                    <a:pt x="f8" y="f9"/>
                  </a:lnTo>
                  <a:cubicBezTo>
                    <a:pt x="f8" y="f9"/>
                    <a:pt x="f8" y="f9"/>
                    <a:pt x="f8" y="f9"/>
                  </a:cubicBezTo>
                  <a:cubicBezTo>
                    <a:pt x="f10" y="f11"/>
                    <a:pt x="f12" y="f13"/>
                    <a:pt x="f14" y="f15"/>
                  </a:cubicBezTo>
                  <a:cubicBezTo>
                    <a:pt x="f16" y="f17"/>
                    <a:pt x="f18" y="f19"/>
                    <a:pt x="f20" y="f21"/>
                  </a:cubicBezTo>
                  <a:lnTo>
                    <a:pt x="f20" y="f22"/>
                  </a:lnTo>
                  <a:lnTo>
                    <a:pt x="f20" y="f22"/>
                  </a:lnTo>
                  <a:cubicBezTo>
                    <a:pt x="f23" y="f24"/>
                    <a:pt x="f23" y="f25"/>
                    <a:pt x="f20" y="f26"/>
                  </a:cubicBezTo>
                  <a:lnTo>
                    <a:pt x="f20" y="f27"/>
                  </a:lnTo>
                  <a:cubicBezTo>
                    <a:pt x="f28" y="f29"/>
                    <a:pt x="f28" y="f30"/>
                    <a:pt x="f20" y="f31"/>
                  </a:cubicBezTo>
                  <a:cubicBezTo>
                    <a:pt x="f32" y="f33"/>
                    <a:pt x="f32" y="f34"/>
                    <a:pt x="f20" y="f35"/>
                  </a:cubicBezTo>
                  <a:lnTo>
                    <a:pt x="f20" y="f35"/>
                  </a:lnTo>
                  <a:lnTo>
                    <a:pt x="f36" y="f37"/>
                  </a:lnTo>
                  <a:cubicBezTo>
                    <a:pt x="f38" y="f39"/>
                    <a:pt x="f40" y="f41"/>
                    <a:pt x="f42" y="f43"/>
                  </a:cubicBezTo>
                  <a:lnTo>
                    <a:pt x="f44" y="f45"/>
                  </a:lnTo>
                  <a:lnTo>
                    <a:pt x="f46" y="f45"/>
                  </a:lnTo>
                  <a:lnTo>
                    <a:pt x="f47" y="f48"/>
                  </a:lnTo>
                  <a:lnTo>
                    <a:pt x="f49" y="f50"/>
                  </a:lnTo>
                  <a:lnTo>
                    <a:pt x="f5" y="f51"/>
                  </a:lnTo>
                  <a:lnTo>
                    <a:pt x="f52" y="f53"/>
                  </a:lnTo>
                  <a:lnTo>
                    <a:pt x="f54" y="f55"/>
                  </a:lnTo>
                  <a:lnTo>
                    <a:pt x="f56" y="f5"/>
                  </a:lnTo>
                  <a:lnTo>
                    <a:pt x="f57" y="f58"/>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37">
              <a:extLst>
                <a:ext uri="{FF2B5EF4-FFF2-40B4-BE49-F238E27FC236}">
                  <a16:creationId xmlns:a16="http://schemas.microsoft.com/office/drawing/2014/main" id="{434CED41-A091-232D-3FA3-A51F31C0EBBF}"/>
                </a:ext>
              </a:extLst>
            </p:cNvPr>
            <p:cNvSpPr/>
            <p:nvPr/>
          </p:nvSpPr>
          <p:spPr>
            <a:xfrm>
              <a:off x="2468934" y="6249174"/>
              <a:ext cx="73600" cy="72054"/>
            </a:xfrm>
            <a:custGeom>
              <a:avLst/>
              <a:gdLst>
                <a:gd name="f0" fmla="val 10800000"/>
                <a:gd name="f1" fmla="val 5400000"/>
                <a:gd name="f2" fmla="val 180"/>
                <a:gd name="f3" fmla="val w"/>
                <a:gd name="f4" fmla="val h"/>
                <a:gd name="f5" fmla="val 0"/>
                <a:gd name="f6" fmla="val 73597"/>
                <a:gd name="f7" fmla="val 72057"/>
                <a:gd name="f8" fmla="val 73598"/>
                <a:gd name="f9" fmla="val 42772"/>
                <a:gd name="f10" fmla="val 14899"/>
                <a:gd name="f11" fmla="+- 0 0 -90"/>
                <a:gd name="f12" fmla="*/ f3 1 73597"/>
                <a:gd name="f13" fmla="*/ f4 1 72057"/>
                <a:gd name="f14" fmla="val f5"/>
                <a:gd name="f15" fmla="val f6"/>
                <a:gd name="f16" fmla="val f7"/>
                <a:gd name="f17" fmla="*/ f11 f0 1"/>
                <a:gd name="f18" fmla="+- f16 0 f14"/>
                <a:gd name="f19" fmla="+- f15 0 f14"/>
                <a:gd name="f20" fmla="*/ f17 1 f2"/>
                <a:gd name="f21" fmla="*/ f19 1 73597"/>
                <a:gd name="f22" fmla="*/ f18 1 72057"/>
                <a:gd name="f23" fmla="*/ 0 f19 1"/>
                <a:gd name="f24" fmla="*/ 72057 f18 1"/>
                <a:gd name="f25" fmla="*/ 73598 f19 1"/>
                <a:gd name="f26" fmla="*/ 42772 f18 1"/>
                <a:gd name="f27" fmla="*/ 14899 f19 1"/>
                <a:gd name="f28" fmla="*/ 0 f18 1"/>
                <a:gd name="f29" fmla="+- f20 0 f1"/>
                <a:gd name="f30" fmla="*/ f23 1 73597"/>
                <a:gd name="f31" fmla="*/ f24 1 72057"/>
                <a:gd name="f32" fmla="*/ f25 1 73597"/>
                <a:gd name="f33" fmla="*/ f26 1 72057"/>
                <a:gd name="f34" fmla="*/ f27 1 73597"/>
                <a:gd name="f35" fmla="*/ f28 1 72057"/>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73597" h="72057">
                  <a:moveTo>
                    <a:pt x="f5" y="f7"/>
                  </a:moveTo>
                  <a:lnTo>
                    <a:pt x="f8" y="f9"/>
                  </a:lnTo>
                  <a:lnTo>
                    <a:pt x="f10" y="f5"/>
                  </a:lnTo>
                  <a:lnTo>
                    <a:pt x="f5" y="f7"/>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38">
              <a:extLst>
                <a:ext uri="{FF2B5EF4-FFF2-40B4-BE49-F238E27FC236}">
                  <a16:creationId xmlns:a16="http://schemas.microsoft.com/office/drawing/2014/main" id="{30C83DD9-8208-0E4A-4CFB-ACA300E4707D}"/>
                </a:ext>
              </a:extLst>
            </p:cNvPr>
            <p:cNvSpPr/>
            <p:nvPr/>
          </p:nvSpPr>
          <p:spPr>
            <a:xfrm>
              <a:off x="2341906" y="6305044"/>
              <a:ext cx="206151" cy="630917"/>
            </a:xfrm>
            <a:custGeom>
              <a:avLst/>
              <a:gdLst>
                <a:gd name="f0" fmla="val 10800000"/>
                <a:gd name="f1" fmla="val 5400000"/>
                <a:gd name="f2" fmla="val 180"/>
                <a:gd name="f3" fmla="val w"/>
                <a:gd name="f4" fmla="val h"/>
                <a:gd name="f5" fmla="val 0"/>
                <a:gd name="f6" fmla="val 206151"/>
                <a:gd name="f7" fmla="val 630915"/>
                <a:gd name="f8" fmla="val 123562"/>
                <a:gd name="f9" fmla="val 32882"/>
                <a:gd name="f10" fmla="val 74497"/>
                <a:gd name="f11" fmla="+- 0 0 -90"/>
                <a:gd name="f12" fmla="*/ f3 1 206151"/>
                <a:gd name="f13" fmla="*/ f4 1 630915"/>
                <a:gd name="f14" fmla="val f5"/>
                <a:gd name="f15" fmla="val f6"/>
                <a:gd name="f16" fmla="val f7"/>
                <a:gd name="f17" fmla="*/ f11 f0 1"/>
                <a:gd name="f18" fmla="+- f16 0 f14"/>
                <a:gd name="f19" fmla="+- f15 0 f14"/>
                <a:gd name="f20" fmla="*/ f17 1 f2"/>
                <a:gd name="f21" fmla="*/ f19 1 206151"/>
                <a:gd name="f22" fmla="*/ f18 1 630915"/>
                <a:gd name="f23" fmla="*/ 123562 f19 1"/>
                <a:gd name="f24" fmla="*/ 32882 f18 1"/>
                <a:gd name="f25" fmla="*/ 0 f19 1"/>
                <a:gd name="f26" fmla="*/ 630915 f18 1"/>
                <a:gd name="f27" fmla="*/ 74497 f19 1"/>
                <a:gd name="f28" fmla="*/ 206151 f19 1"/>
                <a:gd name="f29" fmla="*/ 0 f18 1"/>
                <a:gd name="f30" fmla="+- f20 0 f1"/>
                <a:gd name="f31" fmla="*/ f23 1 206151"/>
                <a:gd name="f32" fmla="*/ f24 1 630915"/>
                <a:gd name="f33" fmla="*/ f25 1 206151"/>
                <a:gd name="f34" fmla="*/ f26 1 630915"/>
                <a:gd name="f35" fmla="*/ f27 1 206151"/>
                <a:gd name="f36" fmla="*/ f28 1 206151"/>
                <a:gd name="f37" fmla="*/ f29 1 630915"/>
                <a:gd name="f38" fmla="*/ f14 1 f21"/>
                <a:gd name="f39" fmla="*/ f15 1 f21"/>
                <a:gd name="f40" fmla="*/ f14 1 f22"/>
                <a:gd name="f41" fmla="*/ f16 1 f22"/>
                <a:gd name="f42" fmla="*/ f31 1 f21"/>
                <a:gd name="f43" fmla="*/ f32 1 f22"/>
                <a:gd name="f44" fmla="*/ f33 1 f21"/>
                <a:gd name="f45" fmla="*/ f34 1 f22"/>
                <a:gd name="f46" fmla="*/ f35 1 f21"/>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2 1"/>
                <a:gd name="f58" fmla="*/ f47 f12 1"/>
                <a:gd name="f59" fmla="*/ f48 f13 1"/>
              </a:gdLst>
              <a:ahLst/>
              <a:cxnLst>
                <a:cxn ang="3cd4">
                  <a:pos x="hc" y="t"/>
                </a:cxn>
                <a:cxn ang="0">
                  <a:pos x="r" y="vc"/>
                </a:cxn>
                <a:cxn ang="cd4">
                  <a:pos x="hc" y="b"/>
                </a:cxn>
                <a:cxn ang="cd2">
                  <a:pos x="l" y="vc"/>
                </a:cxn>
                <a:cxn ang="f30">
                  <a:pos x="f53" y="f54"/>
                </a:cxn>
                <a:cxn ang="f30">
                  <a:pos x="f55" y="f56"/>
                </a:cxn>
                <a:cxn ang="f30">
                  <a:pos x="f57" y="f56"/>
                </a:cxn>
                <a:cxn ang="f30">
                  <a:pos x="f58" y="f59"/>
                </a:cxn>
                <a:cxn ang="f30">
                  <a:pos x="f53" y="f54"/>
                </a:cxn>
              </a:cxnLst>
              <a:rect l="f49" t="f52" r="f50" b="f51"/>
              <a:pathLst>
                <a:path w="206151" h="630915">
                  <a:moveTo>
                    <a:pt x="f8" y="f9"/>
                  </a:moveTo>
                  <a:lnTo>
                    <a:pt x="f5" y="f7"/>
                  </a:lnTo>
                  <a:lnTo>
                    <a:pt x="f10" y="f7"/>
                  </a:lnTo>
                  <a:lnTo>
                    <a:pt x="f6" y="f5"/>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39">
              <a:extLst>
                <a:ext uri="{FF2B5EF4-FFF2-40B4-BE49-F238E27FC236}">
                  <a16:creationId xmlns:a16="http://schemas.microsoft.com/office/drawing/2014/main" id="{69EA8DC4-A187-FB6A-AC81-E20362E361D9}"/>
                </a:ext>
              </a:extLst>
            </p:cNvPr>
            <p:cNvSpPr/>
            <p:nvPr/>
          </p:nvSpPr>
          <p:spPr>
            <a:xfrm>
              <a:off x="322133" y="0"/>
              <a:ext cx="928134" cy="1903661"/>
            </a:xfrm>
            <a:custGeom>
              <a:avLst/>
              <a:gdLst>
                <a:gd name="f0" fmla="val 10800000"/>
                <a:gd name="f1" fmla="val 5400000"/>
                <a:gd name="f2" fmla="val 180"/>
                <a:gd name="f3" fmla="val w"/>
                <a:gd name="f4" fmla="val h"/>
                <a:gd name="f5" fmla="val 0"/>
                <a:gd name="f6" fmla="val 928130"/>
                <a:gd name="f7" fmla="val 1903664"/>
                <a:gd name="f8" fmla="val 297988"/>
                <a:gd name="f9" fmla="val 647225"/>
                <a:gd name="f10" fmla="val 1823130"/>
                <a:gd name="f11" fmla="val 928131"/>
                <a:gd name="f12" fmla="val 240959"/>
                <a:gd name="f13" fmla="val 1728724"/>
                <a:gd name="f14" fmla="+- 0 0 -90"/>
                <a:gd name="f15" fmla="*/ f3 1 928130"/>
                <a:gd name="f16" fmla="*/ f4 1 1903664"/>
                <a:gd name="f17" fmla="val f5"/>
                <a:gd name="f18" fmla="val f6"/>
                <a:gd name="f19" fmla="val f7"/>
                <a:gd name="f20" fmla="*/ f14 f0 1"/>
                <a:gd name="f21" fmla="+- f19 0 f17"/>
                <a:gd name="f22" fmla="+- f18 0 f17"/>
                <a:gd name="f23" fmla="*/ f20 1 f2"/>
                <a:gd name="f24" fmla="*/ f22 1 928130"/>
                <a:gd name="f25" fmla="*/ f21 1 1903664"/>
                <a:gd name="f26" fmla="*/ 297988 f22 1"/>
                <a:gd name="f27" fmla="*/ 1903664 f21 1"/>
                <a:gd name="f28" fmla="*/ 647225 f22 1"/>
                <a:gd name="f29" fmla="*/ 1823130 f21 1"/>
                <a:gd name="f30" fmla="*/ 928131 f22 1"/>
                <a:gd name="f31" fmla="*/ 0 f21 1"/>
                <a:gd name="f32" fmla="*/ 240959 f22 1"/>
                <a:gd name="f33" fmla="*/ 0 f22 1"/>
                <a:gd name="f34" fmla="*/ 1728724 f21 1"/>
                <a:gd name="f35" fmla="+- f23 0 f1"/>
                <a:gd name="f36" fmla="*/ f26 1 928130"/>
                <a:gd name="f37" fmla="*/ f27 1 1903664"/>
                <a:gd name="f38" fmla="*/ f28 1 928130"/>
                <a:gd name="f39" fmla="*/ f29 1 1903664"/>
                <a:gd name="f40" fmla="*/ f30 1 928130"/>
                <a:gd name="f41" fmla="*/ f31 1 1903664"/>
                <a:gd name="f42" fmla="*/ f32 1 928130"/>
                <a:gd name="f43" fmla="*/ f33 1 928130"/>
                <a:gd name="f44" fmla="*/ f34 1 1903664"/>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 ang="f35">
                  <a:pos x="f62" y="f63"/>
                </a:cxn>
              </a:cxnLst>
              <a:rect l="f58" t="f61" r="f59" b="f60"/>
              <a:pathLst>
                <a:path w="928130" h="1903664">
                  <a:moveTo>
                    <a:pt x="f8" y="f7"/>
                  </a:moveTo>
                  <a:lnTo>
                    <a:pt x="f9" y="f10"/>
                  </a:lnTo>
                  <a:lnTo>
                    <a:pt x="f11" y="f5"/>
                  </a:lnTo>
                  <a:lnTo>
                    <a:pt x="f12" y="f5"/>
                  </a:lnTo>
                  <a:lnTo>
                    <a:pt x="f5" y="f13"/>
                  </a:lnTo>
                  <a:lnTo>
                    <a:pt x="f8"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40">
              <a:extLst>
                <a:ext uri="{FF2B5EF4-FFF2-40B4-BE49-F238E27FC236}">
                  <a16:creationId xmlns:a16="http://schemas.microsoft.com/office/drawing/2014/main" id="{264663FD-FAB0-DF59-2E46-8720F2E4AF71}"/>
                </a:ext>
              </a:extLst>
            </p:cNvPr>
            <p:cNvSpPr/>
            <p:nvPr/>
          </p:nvSpPr>
          <p:spPr>
            <a:xfrm>
              <a:off x="128445" y="0"/>
              <a:ext cx="420907" cy="1721147"/>
            </a:xfrm>
            <a:custGeom>
              <a:avLst/>
              <a:gdLst>
                <a:gd name="f0" fmla="val 10800000"/>
                <a:gd name="f1" fmla="val 5400000"/>
                <a:gd name="f2" fmla="val 180"/>
                <a:gd name="f3" fmla="val w"/>
                <a:gd name="f4" fmla="val h"/>
                <a:gd name="f5" fmla="val 0"/>
                <a:gd name="f6" fmla="val 420908"/>
                <a:gd name="f7" fmla="val 1721145"/>
                <a:gd name="f8" fmla="val 217069"/>
                <a:gd name="f9" fmla="val 1067881"/>
                <a:gd name="f10" fmla="val 218097"/>
                <a:gd name="f11" fmla="val 1068780"/>
                <a:gd name="f12" fmla="val 218867"/>
                <a:gd name="f13" fmla="val 1069679"/>
                <a:gd name="f14" fmla="val 218916"/>
                <a:gd name="f15" fmla="val 1070063"/>
                <a:gd name="f16" fmla="val 1070451"/>
                <a:gd name="f17" fmla="val 1070835"/>
                <a:gd name="f18" fmla="val 1071863"/>
                <a:gd name="f19" fmla="val 1072633"/>
                <a:gd name="f20" fmla="val 218930"/>
                <a:gd name="f21" fmla="val 1073016"/>
                <a:gd name="f22" fmla="val 1073407"/>
                <a:gd name="f23" fmla="val 1073789"/>
                <a:gd name="f24" fmla="val 133452"/>
                <a:gd name="f25" fmla="val 1692888"/>
                <a:gd name="f26" fmla="val 180976"/>
                <a:gd name="f27" fmla="val 1721146"/>
                <a:gd name="f28" fmla="val 125489"/>
                <a:gd name="f29" fmla="val 947401"/>
                <a:gd name="f30" fmla="+- 0 0 -90"/>
                <a:gd name="f31" fmla="*/ f3 1 420908"/>
                <a:gd name="f32" fmla="*/ f4 1 1721145"/>
                <a:gd name="f33" fmla="val f5"/>
                <a:gd name="f34" fmla="val f6"/>
                <a:gd name="f35" fmla="val f7"/>
                <a:gd name="f36" fmla="*/ f30 f0 1"/>
                <a:gd name="f37" fmla="+- f35 0 f33"/>
                <a:gd name="f38" fmla="+- f34 0 f33"/>
                <a:gd name="f39" fmla="*/ f36 1 f2"/>
                <a:gd name="f40" fmla="*/ f38 1 420908"/>
                <a:gd name="f41" fmla="*/ f37 1 1721145"/>
                <a:gd name="f42" fmla="*/ 217069 f38 1"/>
                <a:gd name="f43" fmla="*/ 1067881 f37 1"/>
                <a:gd name="f44" fmla="*/ 218097 f38 1"/>
                <a:gd name="f45" fmla="*/ 1068780 f37 1"/>
                <a:gd name="f46" fmla="*/ 218867 f38 1"/>
                <a:gd name="f47" fmla="*/ 1069679 f37 1"/>
                <a:gd name="f48" fmla="*/ 1070835 f37 1"/>
                <a:gd name="f49" fmla="*/ 1071863 f37 1"/>
                <a:gd name="f50" fmla="*/ 1072633 f37 1"/>
                <a:gd name="f51" fmla="*/ 1073789 f37 1"/>
                <a:gd name="f52" fmla="*/ 133452 f38 1"/>
                <a:gd name="f53" fmla="*/ 1692888 f37 1"/>
                <a:gd name="f54" fmla="*/ 180976 f38 1"/>
                <a:gd name="f55" fmla="*/ 1721146 f37 1"/>
                <a:gd name="f56" fmla="*/ 420908 f38 1"/>
                <a:gd name="f57" fmla="*/ 0 f37 1"/>
                <a:gd name="f58" fmla="*/ 125489 f38 1"/>
                <a:gd name="f59" fmla="*/ 0 f38 1"/>
                <a:gd name="f60" fmla="*/ 947401 f37 1"/>
                <a:gd name="f61" fmla="+- f39 0 f1"/>
                <a:gd name="f62" fmla="*/ f42 1 420908"/>
                <a:gd name="f63" fmla="*/ f43 1 1721145"/>
                <a:gd name="f64" fmla="*/ f44 1 420908"/>
                <a:gd name="f65" fmla="*/ f45 1 1721145"/>
                <a:gd name="f66" fmla="*/ f46 1 420908"/>
                <a:gd name="f67" fmla="*/ f47 1 1721145"/>
                <a:gd name="f68" fmla="*/ f48 1 1721145"/>
                <a:gd name="f69" fmla="*/ f49 1 1721145"/>
                <a:gd name="f70" fmla="*/ f50 1 1721145"/>
                <a:gd name="f71" fmla="*/ f51 1 1721145"/>
                <a:gd name="f72" fmla="*/ f52 1 420908"/>
                <a:gd name="f73" fmla="*/ f53 1 1721145"/>
                <a:gd name="f74" fmla="*/ f54 1 420908"/>
                <a:gd name="f75" fmla="*/ f55 1 1721145"/>
                <a:gd name="f76" fmla="*/ f56 1 420908"/>
                <a:gd name="f77" fmla="*/ f57 1 1721145"/>
                <a:gd name="f78" fmla="*/ f58 1 420908"/>
                <a:gd name="f79" fmla="*/ f59 1 420908"/>
                <a:gd name="f80" fmla="*/ f60 1 1721145"/>
                <a:gd name="f81" fmla="*/ f33 1 f40"/>
                <a:gd name="f82" fmla="*/ f34 1 f40"/>
                <a:gd name="f83" fmla="*/ f33 1 f41"/>
                <a:gd name="f84" fmla="*/ f35 1 f41"/>
                <a:gd name="f85" fmla="*/ f62 1 f40"/>
                <a:gd name="f86" fmla="*/ f63 1 f41"/>
                <a:gd name="f87" fmla="*/ f64 1 f40"/>
                <a:gd name="f88" fmla="*/ f65 1 f41"/>
                <a:gd name="f89" fmla="*/ f66 1 f40"/>
                <a:gd name="f90" fmla="*/ f67 1 f41"/>
                <a:gd name="f91" fmla="*/ f68 1 f41"/>
                <a:gd name="f92" fmla="*/ f69 1 f41"/>
                <a:gd name="f93" fmla="*/ f70 1 f41"/>
                <a:gd name="f94" fmla="*/ f71 1 f41"/>
                <a:gd name="f95" fmla="*/ f72 1 f40"/>
                <a:gd name="f96" fmla="*/ f73 1 f41"/>
                <a:gd name="f97" fmla="*/ f74 1 f40"/>
                <a:gd name="f98" fmla="*/ f75 1 f41"/>
                <a:gd name="f99" fmla="*/ f76 1 f40"/>
                <a:gd name="f100" fmla="*/ f77 1 f41"/>
                <a:gd name="f101" fmla="*/ f78 1 f40"/>
                <a:gd name="f102" fmla="*/ f79 1 f40"/>
                <a:gd name="f103" fmla="*/ f80 1 f41"/>
                <a:gd name="f104" fmla="*/ f81 f31 1"/>
                <a:gd name="f105" fmla="*/ f82 f31 1"/>
                <a:gd name="f106" fmla="*/ f84 f32 1"/>
                <a:gd name="f107" fmla="*/ f83 f32 1"/>
                <a:gd name="f108" fmla="*/ f85 f31 1"/>
                <a:gd name="f109" fmla="*/ f86 f32 1"/>
                <a:gd name="f110" fmla="*/ f87 f31 1"/>
                <a:gd name="f111" fmla="*/ f88 f32 1"/>
                <a:gd name="f112" fmla="*/ f89 f31 1"/>
                <a:gd name="f113" fmla="*/ f90 f32 1"/>
                <a:gd name="f114" fmla="*/ f91 f32 1"/>
                <a:gd name="f115" fmla="*/ f92 f32 1"/>
                <a:gd name="f116" fmla="*/ f93 f32 1"/>
                <a:gd name="f117" fmla="*/ f94 f32 1"/>
                <a:gd name="f118" fmla="*/ f95 f31 1"/>
                <a:gd name="f119" fmla="*/ f96 f32 1"/>
                <a:gd name="f120" fmla="*/ f97 f31 1"/>
                <a:gd name="f121" fmla="*/ f98 f32 1"/>
                <a:gd name="f122" fmla="*/ f99 f31 1"/>
                <a:gd name="f123" fmla="*/ f100 f32 1"/>
                <a:gd name="f124" fmla="*/ f101 f31 1"/>
                <a:gd name="f125" fmla="*/ f102 f31 1"/>
                <a:gd name="f126" fmla="*/ f103 f32 1"/>
              </a:gdLst>
              <a:ahLst/>
              <a:cxnLst>
                <a:cxn ang="3cd4">
                  <a:pos x="hc" y="t"/>
                </a:cxn>
                <a:cxn ang="0">
                  <a:pos x="r" y="vc"/>
                </a:cxn>
                <a:cxn ang="cd4">
                  <a:pos x="hc" y="b"/>
                </a:cxn>
                <a:cxn ang="cd2">
                  <a:pos x="l" y="vc"/>
                </a:cxn>
                <a:cxn ang="f61">
                  <a:pos x="f108" y="f109"/>
                </a:cxn>
                <a:cxn ang="f61">
                  <a:pos x="f108" y="f109"/>
                </a:cxn>
                <a:cxn ang="f61">
                  <a:pos x="f108" y="f109"/>
                </a:cxn>
                <a:cxn ang="f61">
                  <a:pos x="f110" y="f111"/>
                </a:cxn>
                <a:cxn ang="f61">
                  <a:pos x="f112" y="f113"/>
                </a:cxn>
                <a:cxn ang="f61">
                  <a:pos x="f112" y="f114"/>
                </a:cxn>
                <a:cxn ang="f61">
                  <a:pos x="f112" y="f115"/>
                </a:cxn>
                <a:cxn ang="f61">
                  <a:pos x="f112" y="f115"/>
                </a:cxn>
                <a:cxn ang="f61">
                  <a:pos x="f112" y="f115"/>
                </a:cxn>
                <a:cxn ang="f61">
                  <a:pos x="f112" y="f115"/>
                </a:cxn>
                <a:cxn ang="f61">
                  <a:pos x="f112" y="f116"/>
                </a:cxn>
                <a:cxn ang="f61">
                  <a:pos x="f112" y="f117"/>
                </a:cxn>
                <a:cxn ang="f61">
                  <a:pos x="f112" y="f117"/>
                </a:cxn>
                <a:cxn ang="f61">
                  <a:pos x="f118" y="f119"/>
                </a:cxn>
                <a:cxn ang="f61">
                  <a:pos x="f120" y="f121"/>
                </a:cxn>
                <a:cxn ang="f61">
                  <a:pos x="f122" y="f123"/>
                </a:cxn>
                <a:cxn ang="f61">
                  <a:pos x="f124" y="f123"/>
                </a:cxn>
                <a:cxn ang="f61">
                  <a:pos x="f125" y="f126"/>
                </a:cxn>
              </a:cxnLst>
              <a:rect l="f104" t="f107" r="f105" b="f106"/>
              <a:pathLst>
                <a:path w="420908" h="1721145">
                  <a:moveTo>
                    <a:pt x="f8" y="f9"/>
                  </a:moveTo>
                  <a:lnTo>
                    <a:pt x="f8" y="f9"/>
                  </a:lnTo>
                  <a:lnTo>
                    <a:pt x="f8" y="f9"/>
                  </a:lnTo>
                  <a:lnTo>
                    <a:pt x="f10" y="f11"/>
                  </a:lnTo>
                  <a:lnTo>
                    <a:pt x="f12" y="f13"/>
                  </a:lnTo>
                  <a:cubicBezTo>
                    <a:pt x="f14" y="f15"/>
                    <a:pt x="f14" y="f16"/>
                    <a:pt x="f12" y="f17"/>
                  </a:cubicBezTo>
                  <a:cubicBezTo>
                    <a:pt x="f12" y="f17"/>
                    <a:pt x="f12" y="f17"/>
                    <a:pt x="f12" y="f18"/>
                  </a:cubicBezTo>
                  <a:lnTo>
                    <a:pt x="f12" y="f18"/>
                  </a:lnTo>
                  <a:lnTo>
                    <a:pt x="f12" y="f18"/>
                  </a:lnTo>
                  <a:cubicBezTo>
                    <a:pt x="f12" y="f18"/>
                    <a:pt x="f12" y="f18"/>
                    <a:pt x="f12" y="f18"/>
                  </a:cubicBezTo>
                  <a:cubicBezTo>
                    <a:pt x="f12" y="f18"/>
                    <a:pt x="f12" y="f18"/>
                    <a:pt x="f12" y="f19"/>
                  </a:cubicBezTo>
                  <a:cubicBezTo>
                    <a:pt x="f20" y="f21"/>
                    <a:pt x="f20" y="f22"/>
                    <a:pt x="f12" y="f23"/>
                  </a:cubicBezTo>
                  <a:lnTo>
                    <a:pt x="f12" y="f23"/>
                  </a:lnTo>
                  <a:lnTo>
                    <a:pt x="f24" y="f25"/>
                  </a:lnTo>
                  <a:lnTo>
                    <a:pt x="f26" y="f27"/>
                  </a:lnTo>
                  <a:lnTo>
                    <a:pt x="f6" y="f5"/>
                  </a:lnTo>
                  <a:lnTo>
                    <a:pt x="f28" y="f5"/>
                  </a:lnTo>
                  <a:lnTo>
                    <a:pt x="f5" y="f2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41">
              <a:extLst>
                <a:ext uri="{FF2B5EF4-FFF2-40B4-BE49-F238E27FC236}">
                  <a16:creationId xmlns:a16="http://schemas.microsoft.com/office/drawing/2014/main" id="{25396712-3585-2530-4F54-D21D65058618}"/>
                </a:ext>
              </a:extLst>
            </p:cNvPr>
            <p:cNvSpPr/>
            <p:nvPr/>
          </p:nvSpPr>
          <p:spPr>
            <a:xfrm>
              <a:off x="4432956" y="6203189"/>
              <a:ext cx="1292138" cy="732772"/>
            </a:xfrm>
            <a:custGeom>
              <a:avLst/>
              <a:gdLst>
                <a:gd name="f0" fmla="val 10800000"/>
                <a:gd name="f1" fmla="val 5400000"/>
                <a:gd name="f2" fmla="val 180"/>
                <a:gd name="f3" fmla="val w"/>
                <a:gd name="f4" fmla="val h"/>
                <a:gd name="f5" fmla="val 0"/>
                <a:gd name="f6" fmla="val 1292138"/>
                <a:gd name="f7" fmla="val 732771"/>
                <a:gd name="f8" fmla="val 1292139"/>
                <a:gd name="f9" fmla="val 188940"/>
                <a:gd name="f10" fmla="+- 0 0 -90"/>
                <a:gd name="f11" fmla="*/ f3 1 1292138"/>
                <a:gd name="f12" fmla="*/ f4 1 732771"/>
                <a:gd name="f13" fmla="val f5"/>
                <a:gd name="f14" fmla="val f6"/>
                <a:gd name="f15" fmla="val f7"/>
                <a:gd name="f16" fmla="*/ f10 f0 1"/>
                <a:gd name="f17" fmla="+- f15 0 f13"/>
                <a:gd name="f18" fmla="+- f14 0 f13"/>
                <a:gd name="f19" fmla="*/ f16 1 f2"/>
                <a:gd name="f20" fmla="*/ f18 1 1292138"/>
                <a:gd name="f21" fmla="*/ f17 1 732771"/>
                <a:gd name="f22" fmla="*/ 0 f18 1"/>
                <a:gd name="f23" fmla="*/ 732771 f17 1"/>
                <a:gd name="f24" fmla="*/ 1292139 f18 1"/>
                <a:gd name="f25" fmla="*/ 188940 f18 1"/>
                <a:gd name="f26" fmla="*/ 0 f17 1"/>
                <a:gd name="f27" fmla="+- f19 0 f1"/>
                <a:gd name="f28" fmla="*/ f22 1 1292138"/>
                <a:gd name="f29" fmla="*/ f23 1 732771"/>
                <a:gd name="f30" fmla="*/ f24 1 1292138"/>
                <a:gd name="f31" fmla="*/ f25 1 1292138"/>
                <a:gd name="f32" fmla="*/ f26 1 732771"/>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9" y="f50"/>
                </a:cxn>
                <a:cxn ang="f27">
                  <a:pos x="f46" y="f47"/>
                </a:cxn>
              </a:cxnLst>
              <a:rect l="f42" t="f45" r="f43" b="f44"/>
              <a:pathLst>
                <a:path w="1292138" h="732771">
                  <a:moveTo>
                    <a:pt x="f5" y="f7"/>
                  </a:moveTo>
                  <a:lnTo>
                    <a:pt x="f8" y="f7"/>
                  </a:lnTo>
                  <a:lnTo>
                    <a:pt x="f9" y="f5"/>
                  </a:lnTo>
                  <a:lnTo>
                    <a:pt x="f5" y="f7"/>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42">
              <a:extLst>
                <a:ext uri="{FF2B5EF4-FFF2-40B4-BE49-F238E27FC236}">
                  <a16:creationId xmlns:a16="http://schemas.microsoft.com/office/drawing/2014/main" id="{CB15C350-E1B1-FDB0-5965-104B23F0E084}"/>
                </a:ext>
              </a:extLst>
            </p:cNvPr>
            <p:cNvSpPr/>
            <p:nvPr/>
          </p:nvSpPr>
          <p:spPr>
            <a:xfrm>
              <a:off x="2598916" y="1322972"/>
              <a:ext cx="1548765" cy="3633542"/>
            </a:xfrm>
            <a:custGeom>
              <a:avLst/>
              <a:gdLst>
                <a:gd name="f0" fmla="val 10800000"/>
                <a:gd name="f1" fmla="val 5400000"/>
                <a:gd name="f2" fmla="val 180"/>
                <a:gd name="f3" fmla="val w"/>
                <a:gd name="f4" fmla="val h"/>
                <a:gd name="f5" fmla="val 0"/>
                <a:gd name="f6" fmla="val 1548768"/>
                <a:gd name="f7" fmla="val 3633544"/>
                <a:gd name="f8" fmla="val 2782733"/>
                <a:gd name="f9" fmla="val 286043"/>
                <a:gd name="f10" fmla="val 2963582"/>
                <a:gd name="f11" fmla="val 286942"/>
                <a:gd name="f12" fmla="val 2964481"/>
                <a:gd name="f13" fmla="val 287713"/>
                <a:gd name="f14" fmla="val 2965251"/>
                <a:gd name="f15" fmla="val 287764"/>
                <a:gd name="f16" fmla="val 2965678"/>
                <a:gd name="f17" fmla="val 2966109"/>
                <a:gd name="f18" fmla="val 2966536"/>
                <a:gd name="f19" fmla="val 287737"/>
                <a:gd name="f20" fmla="val 2966835"/>
                <a:gd name="f21" fmla="val 2967136"/>
                <a:gd name="f22" fmla="val 2967435"/>
                <a:gd name="f23" fmla="val 2968848"/>
                <a:gd name="f24" fmla="val 287777"/>
                <a:gd name="f25" fmla="val 2969360"/>
                <a:gd name="f26" fmla="val 2969878"/>
                <a:gd name="f27" fmla="val 2970389"/>
                <a:gd name="f28" fmla="val 162609"/>
                <a:gd name="f29" fmla="val 3581524"/>
                <a:gd name="f30" fmla="val 241088"/>
                <a:gd name="f31" fmla="val 3167807"/>
                <a:gd name="f32" fmla="val 531113"/>
                <a:gd name="f33" fmla="val 2549608"/>
                <a:gd name="f34" fmla="val 530085"/>
                <a:gd name="f35" fmla="val 2548709"/>
                <a:gd name="f36" fmla="val 529315"/>
                <a:gd name="f37" fmla="val 2547938"/>
                <a:gd name="f38" fmla="val 529243"/>
                <a:gd name="f39" fmla="val 2547513"/>
                <a:gd name="f40" fmla="val 2547079"/>
                <a:gd name="f41" fmla="val 2546653"/>
                <a:gd name="f42" fmla="val 529272"/>
                <a:gd name="f43" fmla="val 2546355"/>
                <a:gd name="f44" fmla="val 2546052"/>
                <a:gd name="f45" fmla="val 2545754"/>
                <a:gd name="f46" fmla="val 2545755"/>
                <a:gd name="f47" fmla="val 2545112"/>
                <a:gd name="f48" fmla="val 2544727"/>
                <a:gd name="f49" fmla="val 529252"/>
                <a:gd name="f50" fmla="val 2544430"/>
                <a:gd name="f51" fmla="val 2544124"/>
                <a:gd name="f52" fmla="val 2543828"/>
                <a:gd name="f53" fmla="val 529377"/>
                <a:gd name="f54" fmla="val 2543531"/>
                <a:gd name="f55" fmla="val 2543225"/>
                <a:gd name="f56" fmla="val 2542928"/>
                <a:gd name="f57" fmla="val 2542929"/>
                <a:gd name="f58" fmla="val 1015857"/>
                <a:gd name="f59" fmla="val 230942"/>
                <a:gd name="f60" fmla="val 554233"/>
                <a:gd name="f61" fmla="val 159398"/>
                <a:gd name="f62" fmla="val 1982529"/>
                <a:gd name="f63" fmla="val 113158"/>
                <a:gd name="f64" fmla="val 2215012"/>
                <a:gd name="f65" fmla="+- 0 0 -90"/>
                <a:gd name="f66" fmla="*/ f3 1 1548768"/>
                <a:gd name="f67" fmla="*/ f4 1 3633544"/>
                <a:gd name="f68" fmla="val f5"/>
                <a:gd name="f69" fmla="val f6"/>
                <a:gd name="f70" fmla="val f7"/>
                <a:gd name="f71" fmla="*/ f65 f0 1"/>
                <a:gd name="f72" fmla="+- f70 0 f68"/>
                <a:gd name="f73" fmla="+- f69 0 f68"/>
                <a:gd name="f74" fmla="*/ f71 1 f2"/>
                <a:gd name="f75" fmla="*/ f73 1 1548768"/>
                <a:gd name="f76" fmla="*/ f72 1 3633544"/>
                <a:gd name="f77" fmla="*/ 0 f73 1"/>
                <a:gd name="f78" fmla="*/ 2782733 f72 1"/>
                <a:gd name="f79" fmla="*/ 286043 f73 1"/>
                <a:gd name="f80" fmla="*/ 2963582 f72 1"/>
                <a:gd name="f81" fmla="*/ 286942 f73 1"/>
                <a:gd name="f82" fmla="*/ 2964481 f72 1"/>
                <a:gd name="f83" fmla="*/ 287713 f73 1"/>
                <a:gd name="f84" fmla="*/ 2965251 f72 1"/>
                <a:gd name="f85" fmla="*/ 2966536 f72 1"/>
                <a:gd name="f86" fmla="*/ 2967435 f72 1"/>
                <a:gd name="f87" fmla="*/ 2968848 f72 1"/>
                <a:gd name="f88" fmla="*/ 2970389 f72 1"/>
                <a:gd name="f89" fmla="*/ 162609 f73 1"/>
                <a:gd name="f90" fmla="*/ 3581524 f72 1"/>
                <a:gd name="f91" fmla="*/ 241088 f73 1"/>
                <a:gd name="f92" fmla="*/ 3633544 f72 1"/>
                <a:gd name="f93" fmla="*/ 1548768 f73 1"/>
                <a:gd name="f94" fmla="*/ 3167807 f72 1"/>
                <a:gd name="f95" fmla="*/ 531113 f73 1"/>
                <a:gd name="f96" fmla="*/ 2549608 f72 1"/>
                <a:gd name="f97" fmla="*/ 530085 f73 1"/>
                <a:gd name="f98" fmla="*/ 2548709 f72 1"/>
                <a:gd name="f99" fmla="*/ 529315 f73 1"/>
                <a:gd name="f100" fmla="*/ 2547938 f72 1"/>
                <a:gd name="f101" fmla="*/ 2546653 f72 1"/>
                <a:gd name="f102" fmla="*/ 2545754 f72 1"/>
                <a:gd name="f103" fmla="*/ 2545755 f72 1"/>
                <a:gd name="f104" fmla="*/ 2544727 f72 1"/>
                <a:gd name="f105" fmla="*/ 2543828 f72 1"/>
                <a:gd name="f106" fmla="*/ 2542928 f72 1"/>
                <a:gd name="f107" fmla="*/ 2542929 f72 1"/>
                <a:gd name="f108" fmla="*/ 1015857 f73 1"/>
                <a:gd name="f109" fmla="*/ 230942 f72 1"/>
                <a:gd name="f110" fmla="*/ 554233 f73 1"/>
                <a:gd name="f111" fmla="*/ 0 f72 1"/>
                <a:gd name="f112" fmla="*/ 159398 f73 1"/>
                <a:gd name="f113" fmla="*/ 1982529 f72 1"/>
                <a:gd name="f114" fmla="*/ 113158 f73 1"/>
                <a:gd name="f115" fmla="*/ 2215012 f72 1"/>
                <a:gd name="f116" fmla="+- f74 0 f1"/>
                <a:gd name="f117" fmla="*/ f77 1 1548768"/>
                <a:gd name="f118" fmla="*/ f78 1 3633544"/>
                <a:gd name="f119" fmla="*/ f79 1 1548768"/>
                <a:gd name="f120" fmla="*/ f80 1 3633544"/>
                <a:gd name="f121" fmla="*/ f81 1 1548768"/>
                <a:gd name="f122" fmla="*/ f82 1 3633544"/>
                <a:gd name="f123" fmla="*/ f83 1 1548768"/>
                <a:gd name="f124" fmla="*/ f84 1 3633544"/>
                <a:gd name="f125" fmla="*/ f85 1 3633544"/>
                <a:gd name="f126" fmla="*/ f86 1 3633544"/>
                <a:gd name="f127" fmla="*/ f87 1 3633544"/>
                <a:gd name="f128" fmla="*/ f88 1 3633544"/>
                <a:gd name="f129" fmla="*/ f89 1 1548768"/>
                <a:gd name="f130" fmla="*/ f90 1 3633544"/>
                <a:gd name="f131" fmla="*/ f91 1 1548768"/>
                <a:gd name="f132" fmla="*/ f92 1 3633544"/>
                <a:gd name="f133" fmla="*/ f93 1 1548768"/>
                <a:gd name="f134" fmla="*/ f94 1 3633544"/>
                <a:gd name="f135" fmla="*/ f95 1 1548768"/>
                <a:gd name="f136" fmla="*/ f96 1 3633544"/>
                <a:gd name="f137" fmla="*/ f97 1 1548768"/>
                <a:gd name="f138" fmla="*/ f98 1 3633544"/>
                <a:gd name="f139" fmla="*/ f99 1 1548768"/>
                <a:gd name="f140" fmla="*/ f100 1 3633544"/>
                <a:gd name="f141" fmla="*/ f101 1 3633544"/>
                <a:gd name="f142" fmla="*/ f102 1 3633544"/>
                <a:gd name="f143" fmla="*/ f103 1 3633544"/>
                <a:gd name="f144" fmla="*/ f104 1 3633544"/>
                <a:gd name="f145" fmla="*/ f105 1 3633544"/>
                <a:gd name="f146" fmla="*/ f106 1 3633544"/>
                <a:gd name="f147" fmla="*/ f107 1 3633544"/>
                <a:gd name="f148" fmla="*/ f108 1 1548768"/>
                <a:gd name="f149" fmla="*/ f109 1 3633544"/>
                <a:gd name="f150" fmla="*/ f110 1 1548768"/>
                <a:gd name="f151" fmla="*/ f111 1 3633544"/>
                <a:gd name="f152" fmla="*/ f112 1 1548768"/>
                <a:gd name="f153" fmla="*/ f113 1 3633544"/>
                <a:gd name="f154" fmla="*/ f114 1 1548768"/>
                <a:gd name="f155" fmla="*/ f115 1 3633544"/>
                <a:gd name="f156" fmla="*/ f68 1 f75"/>
                <a:gd name="f157" fmla="*/ f69 1 f75"/>
                <a:gd name="f158" fmla="*/ f68 1 f76"/>
                <a:gd name="f159" fmla="*/ f70 1 f76"/>
                <a:gd name="f160" fmla="*/ f117 1 f75"/>
                <a:gd name="f161" fmla="*/ f118 1 f76"/>
                <a:gd name="f162" fmla="*/ f119 1 f75"/>
                <a:gd name="f163" fmla="*/ f120 1 f76"/>
                <a:gd name="f164" fmla="*/ f121 1 f75"/>
                <a:gd name="f165" fmla="*/ f122 1 f76"/>
                <a:gd name="f166" fmla="*/ f123 1 f75"/>
                <a:gd name="f167" fmla="*/ f124 1 f76"/>
                <a:gd name="f168" fmla="*/ f125 1 f76"/>
                <a:gd name="f169" fmla="*/ f126 1 f76"/>
                <a:gd name="f170" fmla="*/ f127 1 f76"/>
                <a:gd name="f171" fmla="*/ f128 1 f76"/>
                <a:gd name="f172" fmla="*/ f129 1 f75"/>
                <a:gd name="f173" fmla="*/ f130 1 f76"/>
                <a:gd name="f174" fmla="*/ f131 1 f75"/>
                <a:gd name="f175" fmla="*/ f132 1 f76"/>
                <a:gd name="f176" fmla="*/ f133 1 f75"/>
                <a:gd name="f177" fmla="*/ f134 1 f76"/>
                <a:gd name="f178" fmla="*/ f135 1 f75"/>
                <a:gd name="f179" fmla="*/ f136 1 f76"/>
                <a:gd name="f180" fmla="*/ f137 1 f75"/>
                <a:gd name="f181" fmla="*/ f138 1 f76"/>
                <a:gd name="f182" fmla="*/ f139 1 f75"/>
                <a:gd name="f183" fmla="*/ f140 1 f76"/>
                <a:gd name="f184" fmla="*/ f141 1 f76"/>
                <a:gd name="f185" fmla="*/ f142 1 f76"/>
                <a:gd name="f186" fmla="*/ f143 1 f76"/>
                <a:gd name="f187" fmla="*/ f144 1 f76"/>
                <a:gd name="f188" fmla="*/ f145 1 f76"/>
                <a:gd name="f189" fmla="*/ f146 1 f76"/>
                <a:gd name="f190" fmla="*/ f147 1 f76"/>
                <a:gd name="f191" fmla="*/ f148 1 f75"/>
                <a:gd name="f192" fmla="*/ f149 1 f76"/>
                <a:gd name="f193" fmla="*/ f150 1 f75"/>
                <a:gd name="f194" fmla="*/ f151 1 f76"/>
                <a:gd name="f195" fmla="*/ f152 1 f75"/>
                <a:gd name="f196" fmla="*/ f153 1 f76"/>
                <a:gd name="f197" fmla="*/ f154 1 f75"/>
                <a:gd name="f198" fmla="*/ f155 1 f76"/>
                <a:gd name="f199" fmla="*/ f156 f66 1"/>
                <a:gd name="f200" fmla="*/ f157 f66 1"/>
                <a:gd name="f201" fmla="*/ f159 f67 1"/>
                <a:gd name="f202" fmla="*/ f158 f67 1"/>
                <a:gd name="f203" fmla="*/ f160 f66 1"/>
                <a:gd name="f204" fmla="*/ f161 f67 1"/>
                <a:gd name="f205" fmla="*/ f162 f66 1"/>
                <a:gd name="f206" fmla="*/ f163 f67 1"/>
                <a:gd name="f207" fmla="*/ f164 f66 1"/>
                <a:gd name="f208" fmla="*/ f165 f67 1"/>
                <a:gd name="f209" fmla="*/ f166 f66 1"/>
                <a:gd name="f210" fmla="*/ f167 f67 1"/>
                <a:gd name="f211" fmla="*/ f168 f67 1"/>
                <a:gd name="f212" fmla="*/ f169 f67 1"/>
                <a:gd name="f213" fmla="*/ f170 f67 1"/>
                <a:gd name="f214" fmla="*/ f171 f67 1"/>
                <a:gd name="f215" fmla="*/ f172 f66 1"/>
                <a:gd name="f216" fmla="*/ f173 f67 1"/>
                <a:gd name="f217" fmla="*/ f174 f66 1"/>
                <a:gd name="f218" fmla="*/ f175 f67 1"/>
                <a:gd name="f219" fmla="*/ f176 f66 1"/>
                <a:gd name="f220" fmla="*/ f177 f67 1"/>
                <a:gd name="f221" fmla="*/ f178 f66 1"/>
                <a:gd name="f222" fmla="*/ f179 f67 1"/>
                <a:gd name="f223" fmla="*/ f180 f66 1"/>
                <a:gd name="f224" fmla="*/ f181 f67 1"/>
                <a:gd name="f225" fmla="*/ f182 f66 1"/>
                <a:gd name="f226" fmla="*/ f183 f67 1"/>
                <a:gd name="f227" fmla="*/ f184 f67 1"/>
                <a:gd name="f228" fmla="*/ f185 f67 1"/>
                <a:gd name="f229" fmla="*/ f186 f67 1"/>
                <a:gd name="f230" fmla="*/ f187 f67 1"/>
                <a:gd name="f231" fmla="*/ f188 f67 1"/>
                <a:gd name="f232" fmla="*/ f189 f67 1"/>
                <a:gd name="f233" fmla="*/ f190 f67 1"/>
                <a:gd name="f234" fmla="*/ f191 f66 1"/>
                <a:gd name="f235" fmla="*/ f192 f67 1"/>
                <a:gd name="f236" fmla="*/ f193 f66 1"/>
                <a:gd name="f237" fmla="*/ f194 f67 1"/>
                <a:gd name="f238" fmla="*/ f195 f66 1"/>
                <a:gd name="f239" fmla="*/ f196 f67 1"/>
                <a:gd name="f240" fmla="*/ f197 f66 1"/>
                <a:gd name="f241" fmla="*/ f198 f67 1"/>
              </a:gdLst>
              <a:ahLst/>
              <a:cxnLst>
                <a:cxn ang="3cd4">
                  <a:pos x="hc" y="t"/>
                </a:cxn>
                <a:cxn ang="0">
                  <a:pos x="r" y="vc"/>
                </a:cxn>
                <a:cxn ang="cd4">
                  <a:pos x="hc" y="b"/>
                </a:cxn>
                <a:cxn ang="cd2">
                  <a:pos x="l" y="vc"/>
                </a:cxn>
                <a:cxn ang="f116">
                  <a:pos x="f203" y="f204"/>
                </a:cxn>
                <a:cxn ang="f116">
                  <a:pos x="f205" y="f206"/>
                </a:cxn>
                <a:cxn ang="f116">
                  <a:pos x="f205" y="f206"/>
                </a:cxn>
                <a:cxn ang="f116">
                  <a:pos x="f207" y="f208"/>
                </a:cxn>
                <a:cxn ang="f116">
                  <a:pos x="f209" y="f210"/>
                </a:cxn>
                <a:cxn ang="f116">
                  <a:pos x="f209" y="f210"/>
                </a:cxn>
                <a:cxn ang="f116">
                  <a:pos x="f209" y="f211"/>
                </a:cxn>
                <a:cxn ang="f116">
                  <a:pos x="f209" y="f212"/>
                </a:cxn>
                <a:cxn ang="f116">
                  <a:pos x="f209" y="f212"/>
                </a:cxn>
                <a:cxn ang="f116">
                  <a:pos x="f209" y="f213"/>
                </a:cxn>
                <a:cxn ang="f116">
                  <a:pos x="f209" y="f214"/>
                </a:cxn>
                <a:cxn ang="f116">
                  <a:pos x="f209" y="f214"/>
                </a:cxn>
                <a:cxn ang="f116">
                  <a:pos x="f215" y="f216"/>
                </a:cxn>
                <a:cxn ang="f116">
                  <a:pos x="f217" y="f218"/>
                </a:cxn>
                <a:cxn ang="f116">
                  <a:pos x="f219" y="f220"/>
                </a:cxn>
                <a:cxn ang="f116">
                  <a:pos x="f221" y="f222"/>
                </a:cxn>
                <a:cxn ang="f116">
                  <a:pos x="f221" y="f222"/>
                </a:cxn>
                <a:cxn ang="f116">
                  <a:pos x="f223" y="f224"/>
                </a:cxn>
                <a:cxn ang="f116">
                  <a:pos x="f225" y="f226"/>
                </a:cxn>
                <a:cxn ang="f116">
                  <a:pos x="f225" y="f226"/>
                </a:cxn>
                <a:cxn ang="f116">
                  <a:pos x="f225" y="f227"/>
                </a:cxn>
                <a:cxn ang="f116">
                  <a:pos x="f225" y="f228"/>
                </a:cxn>
                <a:cxn ang="f116">
                  <a:pos x="f225" y="f229"/>
                </a:cxn>
                <a:cxn ang="f116">
                  <a:pos x="f225" y="f229"/>
                </a:cxn>
                <a:cxn ang="f116">
                  <a:pos x="f225" y="f230"/>
                </a:cxn>
                <a:cxn ang="f116">
                  <a:pos x="f225" y="f231"/>
                </a:cxn>
                <a:cxn ang="f116">
                  <a:pos x="f225" y="f232"/>
                </a:cxn>
                <a:cxn ang="f116">
                  <a:pos x="f225" y="f233"/>
                </a:cxn>
                <a:cxn ang="f116">
                  <a:pos x="f234" y="f235"/>
                </a:cxn>
                <a:cxn ang="f116">
                  <a:pos x="f236" y="f237"/>
                </a:cxn>
                <a:cxn ang="f116">
                  <a:pos x="f238" y="f239"/>
                </a:cxn>
                <a:cxn ang="f116">
                  <a:pos x="f240" y="f241"/>
                </a:cxn>
              </a:cxnLst>
              <a:rect l="f199" t="f202" r="f200" b="f201"/>
              <a:pathLst>
                <a:path w="1548768" h="3633544">
                  <a:moveTo>
                    <a:pt x="f5" y="f8"/>
                  </a:moveTo>
                  <a:lnTo>
                    <a:pt x="f9" y="f10"/>
                  </a:lnTo>
                  <a:lnTo>
                    <a:pt x="f9" y="f10"/>
                  </a:lnTo>
                  <a:lnTo>
                    <a:pt x="f11" y="f12"/>
                  </a:lnTo>
                  <a:lnTo>
                    <a:pt x="f13" y="f14"/>
                  </a:lnTo>
                  <a:lnTo>
                    <a:pt x="f13" y="f14"/>
                  </a:lnTo>
                  <a:cubicBezTo>
                    <a:pt x="f15" y="f16"/>
                    <a:pt x="f15" y="f17"/>
                    <a:pt x="f13" y="f18"/>
                  </a:cubicBezTo>
                  <a:cubicBezTo>
                    <a:pt x="f19" y="f20"/>
                    <a:pt x="f19" y="f21"/>
                    <a:pt x="f13" y="f22"/>
                  </a:cubicBezTo>
                  <a:lnTo>
                    <a:pt x="f13" y="f22"/>
                  </a:lnTo>
                  <a:lnTo>
                    <a:pt x="f13" y="f23"/>
                  </a:lnTo>
                  <a:cubicBezTo>
                    <a:pt x="f24" y="f25"/>
                    <a:pt x="f24" y="f26"/>
                    <a:pt x="f13" y="f27"/>
                  </a:cubicBezTo>
                  <a:lnTo>
                    <a:pt x="f13" y="f27"/>
                  </a:lnTo>
                  <a:lnTo>
                    <a:pt x="f28" y="f29"/>
                  </a:lnTo>
                  <a:lnTo>
                    <a:pt x="f30" y="f7"/>
                  </a:lnTo>
                  <a:lnTo>
                    <a:pt x="f6" y="f31"/>
                  </a:lnTo>
                  <a:lnTo>
                    <a:pt x="f32" y="f33"/>
                  </a:lnTo>
                  <a:lnTo>
                    <a:pt x="f32" y="f33"/>
                  </a:lnTo>
                  <a:lnTo>
                    <a:pt x="f34" y="f35"/>
                  </a:lnTo>
                  <a:lnTo>
                    <a:pt x="f36" y="f37"/>
                  </a:lnTo>
                  <a:lnTo>
                    <a:pt x="f36" y="f37"/>
                  </a:lnTo>
                  <a:cubicBezTo>
                    <a:pt x="f38" y="f39"/>
                    <a:pt x="f38" y="f40"/>
                    <a:pt x="f36" y="f41"/>
                  </a:cubicBezTo>
                  <a:cubicBezTo>
                    <a:pt x="f42" y="f43"/>
                    <a:pt x="f42" y="f44"/>
                    <a:pt x="f36" y="f45"/>
                  </a:cubicBezTo>
                  <a:lnTo>
                    <a:pt x="f36" y="f46"/>
                  </a:lnTo>
                  <a:lnTo>
                    <a:pt x="f36" y="f46"/>
                  </a:lnTo>
                  <a:cubicBezTo>
                    <a:pt x="f36" y="f46"/>
                    <a:pt x="f36" y="f47"/>
                    <a:pt x="f36" y="f48"/>
                  </a:cubicBezTo>
                  <a:cubicBezTo>
                    <a:pt x="f49" y="f50"/>
                    <a:pt x="f49" y="f51"/>
                    <a:pt x="f36" y="f52"/>
                  </a:cubicBezTo>
                  <a:cubicBezTo>
                    <a:pt x="f53" y="f54"/>
                    <a:pt x="f53" y="f55"/>
                    <a:pt x="f36" y="f56"/>
                  </a:cubicBezTo>
                  <a:lnTo>
                    <a:pt x="f36" y="f57"/>
                  </a:lnTo>
                  <a:lnTo>
                    <a:pt x="f58" y="f59"/>
                  </a:lnTo>
                  <a:lnTo>
                    <a:pt x="f60" y="f5"/>
                  </a:lnTo>
                  <a:lnTo>
                    <a:pt x="f61" y="f62"/>
                  </a:lnTo>
                  <a:lnTo>
                    <a:pt x="f63" y="f64"/>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43">
              <a:extLst>
                <a:ext uri="{FF2B5EF4-FFF2-40B4-BE49-F238E27FC236}">
                  <a16:creationId xmlns:a16="http://schemas.microsoft.com/office/drawing/2014/main" id="{ADA1456F-EF6D-7591-98E0-677A1D3C3FE7}"/>
                </a:ext>
              </a:extLst>
            </p:cNvPr>
            <p:cNvSpPr/>
            <p:nvPr/>
          </p:nvSpPr>
          <p:spPr>
            <a:xfrm>
              <a:off x="2743931" y="4920166"/>
              <a:ext cx="78867" cy="70646"/>
            </a:xfrm>
            <a:custGeom>
              <a:avLst/>
              <a:gdLst>
                <a:gd name="f0" fmla="val 10800000"/>
                <a:gd name="f1" fmla="val 5400000"/>
                <a:gd name="f2" fmla="val 180"/>
                <a:gd name="f3" fmla="val w"/>
                <a:gd name="f4" fmla="val h"/>
                <a:gd name="f5" fmla="val 0"/>
                <a:gd name="f6" fmla="val 78864"/>
                <a:gd name="f7" fmla="val 70644"/>
                <a:gd name="f8" fmla="val 14514"/>
                <a:gd name="f9" fmla="val 42515"/>
                <a:gd name="f10" fmla="+- 0 0 -90"/>
                <a:gd name="f11" fmla="*/ f3 1 78864"/>
                <a:gd name="f12" fmla="*/ f4 1 70644"/>
                <a:gd name="f13" fmla="val f5"/>
                <a:gd name="f14" fmla="val f6"/>
                <a:gd name="f15" fmla="val f7"/>
                <a:gd name="f16" fmla="*/ f10 f0 1"/>
                <a:gd name="f17" fmla="+- f15 0 f13"/>
                <a:gd name="f18" fmla="+- f14 0 f13"/>
                <a:gd name="f19" fmla="*/ f16 1 f2"/>
                <a:gd name="f20" fmla="*/ f18 1 78864"/>
                <a:gd name="f21" fmla="*/ f17 1 70644"/>
                <a:gd name="f22" fmla="*/ 14514 f18 1"/>
                <a:gd name="f23" fmla="*/ 0 f17 1"/>
                <a:gd name="f24" fmla="*/ 0 f18 1"/>
                <a:gd name="f25" fmla="*/ 70644 f17 1"/>
                <a:gd name="f26" fmla="*/ 78864 f18 1"/>
                <a:gd name="f27" fmla="*/ 42515 f17 1"/>
                <a:gd name="f28" fmla="+- f19 0 f1"/>
                <a:gd name="f29" fmla="*/ f22 1 78864"/>
                <a:gd name="f30" fmla="*/ f23 1 70644"/>
                <a:gd name="f31" fmla="*/ f24 1 78864"/>
                <a:gd name="f32" fmla="*/ f25 1 70644"/>
                <a:gd name="f33" fmla="*/ f26 1 78864"/>
                <a:gd name="f34" fmla="*/ f27 1 70644"/>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 ang="f28">
                  <a:pos x="f49" y="f50"/>
                </a:cxn>
              </a:cxnLst>
              <a:rect l="f45" t="f48" r="f46" b="f47"/>
              <a:pathLst>
                <a:path w="78864" h="70644">
                  <a:moveTo>
                    <a:pt x="f8" y="f5"/>
                  </a:moveTo>
                  <a:lnTo>
                    <a:pt x="f5" y="f7"/>
                  </a:lnTo>
                  <a:lnTo>
                    <a:pt x="f6" y="f9"/>
                  </a:lnTo>
                  <a:lnTo>
                    <a:pt x="f8" y="f5"/>
                  </a:lnTo>
                  <a:close/>
                </a:path>
              </a:pathLst>
            </a:custGeom>
            <a:solidFill>
              <a:srgbClr val="7E121D"/>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44">
              <a:extLst>
                <a:ext uri="{FF2B5EF4-FFF2-40B4-BE49-F238E27FC236}">
                  <a16:creationId xmlns:a16="http://schemas.microsoft.com/office/drawing/2014/main" id="{5847B991-6559-B0E9-20A4-A15F9A5C064E}"/>
                </a:ext>
              </a:extLst>
            </p:cNvPr>
            <p:cNvSpPr/>
            <p:nvPr/>
          </p:nvSpPr>
          <p:spPr>
            <a:xfrm>
              <a:off x="2304653" y="3547103"/>
              <a:ext cx="391747" cy="550898"/>
            </a:xfrm>
            <a:custGeom>
              <a:avLst/>
              <a:gdLst>
                <a:gd name="f0" fmla="val 10800000"/>
                <a:gd name="f1" fmla="val 5400000"/>
                <a:gd name="f2" fmla="val 180"/>
                <a:gd name="f3" fmla="val w"/>
                <a:gd name="f4" fmla="val h"/>
                <a:gd name="f5" fmla="val 0"/>
                <a:gd name="f6" fmla="val 391751"/>
                <a:gd name="f7" fmla="val 550894"/>
                <a:gd name="f8" fmla="val 138333"/>
                <a:gd name="f9" fmla="val 462654"/>
                <a:gd name="f10" fmla="val 141031"/>
                <a:gd name="f11" fmla="val 141673"/>
                <a:gd name="f12" fmla="val 143600"/>
                <a:gd name="f13" fmla="val 463297"/>
                <a:gd name="f14" fmla="val 282061"/>
                <a:gd name="f15" fmla="val 550895"/>
                <a:gd name="f16" fmla="val 391752"/>
                <a:gd name="f17" fmla="val 79121"/>
                <a:gd name="f18" fmla="val 95048"/>
                <a:gd name="f19" fmla="val 506710"/>
                <a:gd name="f20" fmla="+- 0 0 -90"/>
                <a:gd name="f21" fmla="*/ f3 1 391751"/>
                <a:gd name="f22" fmla="*/ f4 1 550894"/>
                <a:gd name="f23" fmla="val f5"/>
                <a:gd name="f24" fmla="val f6"/>
                <a:gd name="f25" fmla="val f7"/>
                <a:gd name="f26" fmla="*/ f20 f0 1"/>
                <a:gd name="f27" fmla="+- f25 0 f23"/>
                <a:gd name="f28" fmla="+- f24 0 f23"/>
                <a:gd name="f29" fmla="*/ f26 1 f2"/>
                <a:gd name="f30" fmla="*/ f28 1 391751"/>
                <a:gd name="f31" fmla="*/ f27 1 550894"/>
                <a:gd name="f32" fmla="*/ 138333 f28 1"/>
                <a:gd name="f33" fmla="*/ 462654 f27 1"/>
                <a:gd name="f34" fmla="*/ 141031 f28 1"/>
                <a:gd name="f35" fmla="*/ 141673 f28 1"/>
                <a:gd name="f36" fmla="*/ 143600 f28 1"/>
                <a:gd name="f37" fmla="*/ 463297 f27 1"/>
                <a:gd name="f38" fmla="*/ 282061 f28 1"/>
                <a:gd name="f39" fmla="*/ 550895 f27 1"/>
                <a:gd name="f40" fmla="*/ 391752 f28 1"/>
                <a:gd name="f41" fmla="*/ 0 f27 1"/>
                <a:gd name="f42" fmla="*/ 79121 f28 1"/>
                <a:gd name="f43" fmla="*/ 95048 f27 1"/>
                <a:gd name="f44" fmla="*/ 0 f28 1"/>
                <a:gd name="f45" fmla="*/ 506710 f27 1"/>
                <a:gd name="f46" fmla="+- f29 0 f1"/>
                <a:gd name="f47" fmla="*/ f32 1 391751"/>
                <a:gd name="f48" fmla="*/ f33 1 550894"/>
                <a:gd name="f49" fmla="*/ f34 1 391751"/>
                <a:gd name="f50" fmla="*/ f35 1 391751"/>
                <a:gd name="f51" fmla="*/ f36 1 391751"/>
                <a:gd name="f52" fmla="*/ f37 1 550894"/>
                <a:gd name="f53" fmla="*/ f38 1 391751"/>
                <a:gd name="f54" fmla="*/ f39 1 550894"/>
                <a:gd name="f55" fmla="*/ f40 1 391751"/>
                <a:gd name="f56" fmla="*/ f41 1 550894"/>
                <a:gd name="f57" fmla="*/ f42 1 391751"/>
                <a:gd name="f58" fmla="*/ f43 1 550894"/>
                <a:gd name="f59" fmla="*/ f44 1 391751"/>
                <a:gd name="f60" fmla="*/ f45 1 550894"/>
                <a:gd name="f61" fmla="*/ f23 1 f30"/>
                <a:gd name="f62" fmla="*/ f24 1 f30"/>
                <a:gd name="f63" fmla="*/ f23 1 f31"/>
                <a:gd name="f64" fmla="*/ f25 1 f31"/>
                <a:gd name="f65" fmla="*/ f47 1 f30"/>
                <a:gd name="f66" fmla="*/ f48 1 f31"/>
                <a:gd name="f67" fmla="*/ f49 1 f30"/>
                <a:gd name="f68" fmla="*/ f50 1 f30"/>
                <a:gd name="f69" fmla="*/ f51 1 f30"/>
                <a:gd name="f70" fmla="*/ f52 1 f31"/>
                <a:gd name="f71" fmla="*/ f53 1 f30"/>
                <a:gd name="f72" fmla="*/ f54 1 f31"/>
                <a:gd name="f73" fmla="*/ f55 1 f30"/>
                <a:gd name="f74" fmla="*/ f56 1 f31"/>
                <a:gd name="f75" fmla="*/ f57 1 f30"/>
                <a:gd name="f76" fmla="*/ f58 1 f31"/>
                <a:gd name="f77" fmla="*/ f59 1 f30"/>
                <a:gd name="f78" fmla="*/ f60 1 f31"/>
                <a:gd name="f79" fmla="*/ f61 f21 1"/>
                <a:gd name="f80" fmla="*/ f62 f21 1"/>
                <a:gd name="f81" fmla="*/ f64 f22 1"/>
                <a:gd name="f82" fmla="*/ f63 f22 1"/>
                <a:gd name="f83" fmla="*/ f65 f21 1"/>
                <a:gd name="f84" fmla="*/ f66 f22 1"/>
                <a:gd name="f85" fmla="*/ f67 f21 1"/>
                <a:gd name="f86" fmla="*/ f68 f21 1"/>
                <a:gd name="f87" fmla="*/ f69 f21 1"/>
                <a:gd name="f88" fmla="*/ f70 f22 1"/>
                <a:gd name="f89" fmla="*/ f71 f21 1"/>
                <a:gd name="f90" fmla="*/ f72 f22 1"/>
                <a:gd name="f91" fmla="*/ f73 f21 1"/>
                <a:gd name="f92" fmla="*/ f74 f22 1"/>
                <a:gd name="f93" fmla="*/ f75 f21 1"/>
                <a:gd name="f94" fmla="*/ f76 f22 1"/>
                <a:gd name="f95" fmla="*/ f77 f21 1"/>
                <a:gd name="f96" fmla="*/ f78 f22 1"/>
              </a:gdLst>
              <a:ahLst/>
              <a:cxnLst>
                <a:cxn ang="3cd4">
                  <a:pos x="hc" y="t"/>
                </a:cxn>
                <a:cxn ang="0">
                  <a:pos x="r" y="vc"/>
                </a:cxn>
                <a:cxn ang="cd4">
                  <a:pos x="hc" y="b"/>
                </a:cxn>
                <a:cxn ang="cd2">
                  <a:pos x="l" y="vc"/>
                </a:cxn>
                <a:cxn ang="f46">
                  <a:pos x="f83" y="f84"/>
                </a:cxn>
                <a:cxn ang="f46">
                  <a:pos x="f85" y="f84"/>
                </a:cxn>
                <a:cxn ang="f46">
                  <a:pos x="f86" y="f84"/>
                </a:cxn>
                <a:cxn ang="f46">
                  <a:pos x="f87" y="f88"/>
                </a:cxn>
                <a:cxn ang="f46">
                  <a:pos x="f87" y="f88"/>
                </a:cxn>
                <a:cxn ang="f46">
                  <a:pos x="f89" y="f90"/>
                </a:cxn>
                <a:cxn ang="f46">
                  <a:pos x="f91" y="f92"/>
                </a:cxn>
                <a:cxn ang="f46">
                  <a:pos x="f93" y="f94"/>
                </a:cxn>
                <a:cxn ang="f46">
                  <a:pos x="f95" y="f96"/>
                </a:cxn>
              </a:cxnLst>
              <a:rect l="f79" t="f82" r="f80" b="f81"/>
              <a:pathLst>
                <a:path w="391751" h="550894">
                  <a:moveTo>
                    <a:pt x="f8" y="f9"/>
                  </a:moveTo>
                  <a:lnTo>
                    <a:pt x="f10" y="f9"/>
                  </a:lnTo>
                  <a:lnTo>
                    <a:pt x="f11" y="f9"/>
                  </a:lnTo>
                  <a:lnTo>
                    <a:pt x="f12" y="f13"/>
                  </a:lnTo>
                  <a:lnTo>
                    <a:pt x="f12" y="f13"/>
                  </a:lnTo>
                  <a:lnTo>
                    <a:pt x="f14" y="f15"/>
                  </a:lnTo>
                  <a:lnTo>
                    <a:pt x="f16" y="f5"/>
                  </a:lnTo>
                  <a:lnTo>
                    <a:pt x="f17" y="f18"/>
                  </a:lnTo>
                  <a:lnTo>
                    <a:pt x="f5" y="f1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45">
              <a:extLst>
                <a:ext uri="{FF2B5EF4-FFF2-40B4-BE49-F238E27FC236}">
                  <a16:creationId xmlns:a16="http://schemas.microsoft.com/office/drawing/2014/main" id="{D4E18FB8-51C8-DE1A-DA41-189FA2ED1D4C}"/>
                </a:ext>
              </a:extLst>
            </p:cNvPr>
            <p:cNvSpPr/>
            <p:nvPr/>
          </p:nvSpPr>
          <p:spPr>
            <a:xfrm>
              <a:off x="3142747" y="1477487"/>
              <a:ext cx="801096" cy="2378262"/>
            </a:xfrm>
            <a:custGeom>
              <a:avLst/>
              <a:gdLst>
                <a:gd name="f0" fmla="val 10800000"/>
                <a:gd name="f1" fmla="val 5400000"/>
                <a:gd name="f2" fmla="val 180"/>
                <a:gd name="f3" fmla="val w"/>
                <a:gd name="f4" fmla="val h"/>
                <a:gd name="f5" fmla="val 0"/>
                <a:gd name="f6" fmla="val 801100"/>
                <a:gd name="f7" fmla="val 2378263"/>
                <a:gd name="f8" fmla="val 2378264"/>
                <a:gd name="f9" fmla="val 305952"/>
                <a:gd name="f10" fmla="val 2280004"/>
                <a:gd name="f11" fmla="val 484231"/>
                <a:gd name="f12" fmla="val 76809"/>
                <a:gd name="f13" fmla="+- 0 0 -90"/>
                <a:gd name="f14" fmla="*/ f3 1 801100"/>
                <a:gd name="f15" fmla="*/ f4 1 2378263"/>
                <a:gd name="f16" fmla="val f5"/>
                <a:gd name="f17" fmla="val f6"/>
                <a:gd name="f18" fmla="val f7"/>
                <a:gd name="f19" fmla="*/ f13 f0 1"/>
                <a:gd name="f20" fmla="+- f18 0 f16"/>
                <a:gd name="f21" fmla="+- f17 0 f16"/>
                <a:gd name="f22" fmla="*/ f19 1 f2"/>
                <a:gd name="f23" fmla="*/ f21 1 801100"/>
                <a:gd name="f24" fmla="*/ f20 1 2378263"/>
                <a:gd name="f25" fmla="*/ 0 f21 1"/>
                <a:gd name="f26" fmla="*/ 2378264 f20 1"/>
                <a:gd name="f27" fmla="*/ 305952 f21 1"/>
                <a:gd name="f28" fmla="*/ 2280004 f20 1"/>
                <a:gd name="f29" fmla="*/ 801100 f21 1"/>
                <a:gd name="f30" fmla="*/ 0 f20 1"/>
                <a:gd name="f31" fmla="*/ 484231 f21 1"/>
                <a:gd name="f32" fmla="*/ 76809 f20 1"/>
                <a:gd name="f33" fmla="+- f22 0 f1"/>
                <a:gd name="f34" fmla="*/ f25 1 801100"/>
                <a:gd name="f35" fmla="*/ f26 1 2378263"/>
                <a:gd name="f36" fmla="*/ f27 1 801100"/>
                <a:gd name="f37" fmla="*/ f28 1 2378263"/>
                <a:gd name="f38" fmla="*/ f29 1 801100"/>
                <a:gd name="f39" fmla="*/ f30 1 2378263"/>
                <a:gd name="f40" fmla="*/ f31 1 801100"/>
                <a:gd name="f41" fmla="*/ f32 1 2378263"/>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801100" h="2378263">
                  <a:moveTo>
                    <a:pt x="f5" y="f8"/>
                  </a:moveTo>
                  <a:lnTo>
                    <a:pt x="f9" y="f10"/>
                  </a:lnTo>
                  <a:lnTo>
                    <a:pt x="f6" y="f5"/>
                  </a:lnTo>
                  <a:lnTo>
                    <a:pt x="f11" y="f12"/>
                  </a:lnTo>
                  <a:lnTo>
                    <a:pt x="f5" y="f8"/>
                  </a:lnTo>
                  <a:close/>
                </a:path>
              </a:pathLst>
            </a:custGeom>
            <a:solidFill>
              <a:srgbClr val="BD660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46">
              <a:extLst>
                <a:ext uri="{FF2B5EF4-FFF2-40B4-BE49-F238E27FC236}">
                  <a16:creationId xmlns:a16="http://schemas.microsoft.com/office/drawing/2014/main" id="{AE19B88B-3600-776C-FE74-931D0EC4CF51}"/>
                </a:ext>
              </a:extLst>
            </p:cNvPr>
            <p:cNvSpPr/>
            <p:nvPr/>
          </p:nvSpPr>
          <p:spPr>
            <a:xfrm>
              <a:off x="610874" y="1807073"/>
              <a:ext cx="915671" cy="376467"/>
            </a:xfrm>
            <a:custGeom>
              <a:avLst/>
              <a:gdLst>
                <a:gd name="f0" fmla="val 10800000"/>
                <a:gd name="f1" fmla="val 5400000"/>
                <a:gd name="f2" fmla="val 180"/>
                <a:gd name="f3" fmla="val w"/>
                <a:gd name="f4" fmla="val h"/>
                <a:gd name="f5" fmla="val 0"/>
                <a:gd name="f6" fmla="val 915671"/>
                <a:gd name="f7" fmla="val 376468"/>
                <a:gd name="f8" fmla="val 915672"/>
                <a:gd name="f9" fmla="val 240703"/>
                <a:gd name="f10" fmla="val 492580"/>
                <a:gd name="f11" fmla="val 365292"/>
                <a:gd name="f12" fmla="val 29670"/>
                <a:gd name="f13" fmla="val 27358"/>
                <a:gd name="f14" fmla="val 106737"/>
                <a:gd name="f15" fmla="val 28386"/>
                <a:gd name="f16" fmla="val 28717"/>
                <a:gd name="f17" fmla="val 107003"/>
                <a:gd name="f18" fmla="val 29019"/>
                <a:gd name="f19" fmla="val 107305"/>
                <a:gd name="f20" fmla="val 29285"/>
                <a:gd name="f21" fmla="val 107636"/>
                <a:gd name="f22" fmla="val 108278"/>
                <a:gd name="f23" fmla="val 29333"/>
                <a:gd name="f24" fmla="val 108662"/>
                <a:gd name="f25" fmla="val 109050"/>
                <a:gd name="f26" fmla="val 109434"/>
                <a:gd name="f27" fmla="val 110461"/>
                <a:gd name="f28" fmla="val 111232"/>
                <a:gd name="f29" fmla="val 111618"/>
                <a:gd name="f30" fmla="val 112003"/>
                <a:gd name="f31" fmla="val 112388"/>
                <a:gd name="f32" fmla="val 112774"/>
                <a:gd name="f33" fmla="val 22092"/>
                <a:gd name="f34" fmla="val 161582"/>
                <a:gd name="f35" fmla="val 21565"/>
                <a:gd name="f36" fmla="val 165462"/>
                <a:gd name="f37" fmla="val 18169"/>
                <a:gd name="f38" fmla="val 168301"/>
                <a:gd name="f39" fmla="val 14257"/>
                <a:gd name="f40" fmla="val 168133"/>
                <a:gd name="f41" fmla="val 11267"/>
                <a:gd name="f42" fmla="val 167737"/>
                <a:gd name="f43" fmla="val 8934"/>
                <a:gd name="f44" fmla="val 165351"/>
                <a:gd name="f45" fmla="val 8606"/>
                <a:gd name="f46" fmla="val 162353"/>
                <a:gd name="f47" fmla="val 164408"/>
                <a:gd name="f48" fmla="val 356944"/>
                <a:gd name="f49" fmla="+- 0 0 -90"/>
                <a:gd name="f50" fmla="*/ f3 1 915671"/>
                <a:gd name="f51" fmla="*/ f4 1 376468"/>
                <a:gd name="f52" fmla="val f5"/>
                <a:gd name="f53" fmla="val f6"/>
                <a:gd name="f54" fmla="val f7"/>
                <a:gd name="f55" fmla="*/ f49 f0 1"/>
                <a:gd name="f56" fmla="+- f54 0 f52"/>
                <a:gd name="f57" fmla="+- f53 0 f52"/>
                <a:gd name="f58" fmla="*/ f55 1 f2"/>
                <a:gd name="f59" fmla="*/ f57 1 915671"/>
                <a:gd name="f60" fmla="*/ f56 1 376468"/>
                <a:gd name="f61" fmla="*/ 915672 f57 1"/>
                <a:gd name="f62" fmla="*/ 240703 f56 1"/>
                <a:gd name="f63" fmla="*/ 492580 f57 1"/>
                <a:gd name="f64" fmla="*/ 0 f56 1"/>
                <a:gd name="f65" fmla="*/ 365292 f57 1"/>
                <a:gd name="f66" fmla="*/ 29670 f56 1"/>
                <a:gd name="f67" fmla="*/ 27358 f57 1"/>
                <a:gd name="f68" fmla="*/ 106737 f56 1"/>
                <a:gd name="f69" fmla="*/ 28386 f57 1"/>
                <a:gd name="f70" fmla="*/ 29285 f57 1"/>
                <a:gd name="f71" fmla="*/ 107636 f56 1"/>
                <a:gd name="f72" fmla="*/ 108278 f56 1"/>
                <a:gd name="f73" fmla="*/ 109434 f56 1"/>
                <a:gd name="f74" fmla="*/ 110461 f56 1"/>
                <a:gd name="f75" fmla="*/ 111618 f56 1"/>
                <a:gd name="f76" fmla="*/ 112774 f56 1"/>
                <a:gd name="f77" fmla="*/ 22092 f57 1"/>
                <a:gd name="f78" fmla="*/ 161582 f56 1"/>
                <a:gd name="f79" fmla="*/ 14257 f57 1"/>
                <a:gd name="f80" fmla="*/ 168133 f56 1"/>
                <a:gd name="f81" fmla="*/ 8606 f57 1"/>
                <a:gd name="f82" fmla="*/ 162353 f56 1"/>
                <a:gd name="f83" fmla="*/ 0 f57 1"/>
                <a:gd name="f84" fmla="*/ 164408 f56 1"/>
                <a:gd name="f85" fmla="*/ 356944 f57 1"/>
                <a:gd name="f86" fmla="*/ 376468 f56 1"/>
                <a:gd name="f87" fmla="+- f58 0 f1"/>
                <a:gd name="f88" fmla="*/ f61 1 915671"/>
                <a:gd name="f89" fmla="*/ f62 1 376468"/>
                <a:gd name="f90" fmla="*/ f63 1 915671"/>
                <a:gd name="f91" fmla="*/ f64 1 376468"/>
                <a:gd name="f92" fmla="*/ f65 1 915671"/>
                <a:gd name="f93" fmla="*/ f66 1 376468"/>
                <a:gd name="f94" fmla="*/ f67 1 915671"/>
                <a:gd name="f95" fmla="*/ f68 1 376468"/>
                <a:gd name="f96" fmla="*/ f69 1 915671"/>
                <a:gd name="f97" fmla="*/ f70 1 915671"/>
                <a:gd name="f98" fmla="*/ f71 1 376468"/>
                <a:gd name="f99" fmla="*/ f72 1 376468"/>
                <a:gd name="f100" fmla="*/ f73 1 376468"/>
                <a:gd name="f101" fmla="*/ f74 1 376468"/>
                <a:gd name="f102" fmla="*/ f75 1 376468"/>
                <a:gd name="f103" fmla="*/ f76 1 376468"/>
                <a:gd name="f104" fmla="*/ f77 1 915671"/>
                <a:gd name="f105" fmla="*/ f78 1 376468"/>
                <a:gd name="f106" fmla="*/ f79 1 915671"/>
                <a:gd name="f107" fmla="*/ f80 1 376468"/>
                <a:gd name="f108" fmla="*/ f81 1 915671"/>
                <a:gd name="f109" fmla="*/ f82 1 376468"/>
                <a:gd name="f110" fmla="*/ f83 1 915671"/>
                <a:gd name="f111" fmla="*/ f84 1 376468"/>
                <a:gd name="f112" fmla="*/ f85 1 915671"/>
                <a:gd name="f113" fmla="*/ f86 1 376468"/>
                <a:gd name="f114" fmla="*/ f52 1 f59"/>
                <a:gd name="f115" fmla="*/ f53 1 f59"/>
                <a:gd name="f116" fmla="*/ f52 1 f60"/>
                <a:gd name="f117" fmla="*/ f54 1 f60"/>
                <a:gd name="f118" fmla="*/ f88 1 f59"/>
                <a:gd name="f119" fmla="*/ f89 1 f60"/>
                <a:gd name="f120" fmla="*/ f90 1 f59"/>
                <a:gd name="f121" fmla="*/ f91 1 f60"/>
                <a:gd name="f122" fmla="*/ f92 1 f59"/>
                <a:gd name="f123" fmla="*/ f93 1 f60"/>
                <a:gd name="f124" fmla="*/ f94 1 f59"/>
                <a:gd name="f125" fmla="*/ f95 1 f60"/>
                <a:gd name="f126" fmla="*/ f96 1 f59"/>
                <a:gd name="f127" fmla="*/ f97 1 f59"/>
                <a:gd name="f128" fmla="*/ f98 1 f60"/>
                <a:gd name="f129" fmla="*/ f99 1 f60"/>
                <a:gd name="f130" fmla="*/ f100 1 f60"/>
                <a:gd name="f131" fmla="*/ f101 1 f60"/>
                <a:gd name="f132" fmla="*/ f102 1 f60"/>
                <a:gd name="f133" fmla="*/ f103 1 f60"/>
                <a:gd name="f134" fmla="*/ f104 1 f59"/>
                <a:gd name="f135" fmla="*/ f105 1 f60"/>
                <a:gd name="f136" fmla="*/ f106 1 f59"/>
                <a:gd name="f137" fmla="*/ f107 1 f60"/>
                <a:gd name="f138" fmla="*/ f108 1 f59"/>
                <a:gd name="f139" fmla="*/ f109 1 f60"/>
                <a:gd name="f140" fmla="*/ f110 1 f59"/>
                <a:gd name="f141" fmla="*/ f111 1 f60"/>
                <a:gd name="f142" fmla="*/ f112 1 f59"/>
                <a:gd name="f143" fmla="*/ f113 1 f60"/>
                <a:gd name="f144" fmla="*/ f114 f50 1"/>
                <a:gd name="f145" fmla="*/ f115 f50 1"/>
                <a:gd name="f146" fmla="*/ f117 f51 1"/>
                <a:gd name="f147" fmla="*/ f116 f51 1"/>
                <a:gd name="f148" fmla="*/ f118 f50 1"/>
                <a:gd name="f149" fmla="*/ f119 f51 1"/>
                <a:gd name="f150" fmla="*/ f120 f50 1"/>
                <a:gd name="f151" fmla="*/ f121 f51 1"/>
                <a:gd name="f152" fmla="*/ f122 f50 1"/>
                <a:gd name="f153" fmla="*/ f123 f51 1"/>
                <a:gd name="f154" fmla="*/ f124 f50 1"/>
                <a:gd name="f155" fmla="*/ f125 f51 1"/>
                <a:gd name="f156" fmla="*/ f126 f50 1"/>
                <a:gd name="f157" fmla="*/ f127 f50 1"/>
                <a:gd name="f158" fmla="*/ f128 f51 1"/>
                <a:gd name="f159" fmla="*/ f129 f51 1"/>
                <a:gd name="f160" fmla="*/ f130 f51 1"/>
                <a:gd name="f161" fmla="*/ f131 f51 1"/>
                <a:gd name="f162" fmla="*/ f132 f51 1"/>
                <a:gd name="f163" fmla="*/ f133 f51 1"/>
                <a:gd name="f164" fmla="*/ f134 f50 1"/>
                <a:gd name="f165" fmla="*/ f135 f51 1"/>
                <a:gd name="f166" fmla="*/ f136 f50 1"/>
                <a:gd name="f167" fmla="*/ f137 f51 1"/>
                <a:gd name="f168" fmla="*/ f138 f50 1"/>
                <a:gd name="f169" fmla="*/ f139 f51 1"/>
                <a:gd name="f170" fmla="*/ f140 f50 1"/>
                <a:gd name="f171" fmla="*/ f141 f51 1"/>
                <a:gd name="f172" fmla="*/ f142 f50 1"/>
                <a:gd name="f173" fmla="*/ f143 f51 1"/>
              </a:gdLst>
              <a:ahLst/>
              <a:cxnLst>
                <a:cxn ang="3cd4">
                  <a:pos x="hc" y="t"/>
                </a:cxn>
                <a:cxn ang="0">
                  <a:pos x="r" y="vc"/>
                </a:cxn>
                <a:cxn ang="cd4">
                  <a:pos x="hc" y="b"/>
                </a:cxn>
                <a:cxn ang="cd2">
                  <a:pos x="l" y="vc"/>
                </a:cxn>
                <a:cxn ang="f87">
                  <a:pos x="f148" y="f149"/>
                </a:cxn>
                <a:cxn ang="f87">
                  <a:pos x="f150" y="f151"/>
                </a:cxn>
                <a:cxn ang="f87">
                  <a:pos x="f152" y="f153"/>
                </a:cxn>
                <a:cxn ang="f87">
                  <a:pos x="f154" y="f155"/>
                </a:cxn>
                <a:cxn ang="f87">
                  <a:pos x="f156" y="f155"/>
                </a:cxn>
                <a:cxn ang="f87">
                  <a:pos x="f156" y="f155"/>
                </a:cxn>
                <a:cxn ang="f87">
                  <a:pos x="f156" y="f155"/>
                </a:cxn>
                <a:cxn ang="f87">
                  <a:pos x="f157" y="f158"/>
                </a:cxn>
                <a:cxn ang="f87">
                  <a:pos x="f157" y="f158"/>
                </a:cxn>
                <a:cxn ang="f87">
                  <a:pos x="f157" y="f159"/>
                </a:cxn>
                <a:cxn ang="f87">
                  <a:pos x="f157" y="f160"/>
                </a:cxn>
                <a:cxn ang="f87">
                  <a:pos x="f157" y="f160"/>
                </a:cxn>
                <a:cxn ang="f87">
                  <a:pos x="f157" y="f160"/>
                </a:cxn>
                <a:cxn ang="f87">
                  <a:pos x="f157" y="f161"/>
                </a:cxn>
                <a:cxn ang="f87">
                  <a:pos x="f157" y="f161"/>
                </a:cxn>
                <a:cxn ang="f87">
                  <a:pos x="f157" y="f162"/>
                </a:cxn>
                <a:cxn ang="f87">
                  <a:pos x="f157" y="f163"/>
                </a:cxn>
                <a:cxn ang="f87">
                  <a:pos x="f157" y="f163"/>
                </a:cxn>
                <a:cxn ang="f87">
                  <a:pos x="f164" y="f165"/>
                </a:cxn>
                <a:cxn ang="f87">
                  <a:pos x="f166" y="f167"/>
                </a:cxn>
                <a:cxn ang="f87">
                  <a:pos x="f168" y="f169"/>
                </a:cxn>
                <a:cxn ang="f87">
                  <a:pos x="f170" y="f171"/>
                </a:cxn>
                <a:cxn ang="f87">
                  <a:pos x="f172" y="f173"/>
                </a:cxn>
              </a:cxnLst>
              <a:rect l="f144" t="f147" r="f145" b="f146"/>
              <a:pathLst>
                <a:path w="915671" h="376468">
                  <a:moveTo>
                    <a:pt x="f8" y="f9"/>
                  </a:moveTo>
                  <a:lnTo>
                    <a:pt x="f10" y="f5"/>
                  </a:lnTo>
                  <a:lnTo>
                    <a:pt x="f11" y="f12"/>
                  </a:lnTo>
                  <a:lnTo>
                    <a:pt x="f13" y="f14"/>
                  </a:lnTo>
                  <a:lnTo>
                    <a:pt x="f15" y="f14"/>
                  </a:lnTo>
                  <a:lnTo>
                    <a:pt x="f15" y="f14"/>
                  </a:lnTo>
                  <a:lnTo>
                    <a:pt x="f15" y="f14"/>
                  </a:lnTo>
                  <a:cubicBezTo>
                    <a:pt x="f16" y="f17"/>
                    <a:pt x="f18" y="f19"/>
                    <a:pt x="f20" y="f21"/>
                  </a:cubicBezTo>
                  <a:lnTo>
                    <a:pt x="f20" y="f21"/>
                  </a:lnTo>
                  <a:cubicBezTo>
                    <a:pt x="f20" y="f21"/>
                    <a:pt x="f20" y="f21"/>
                    <a:pt x="f20" y="f22"/>
                  </a:cubicBezTo>
                  <a:cubicBezTo>
                    <a:pt x="f23" y="f24"/>
                    <a:pt x="f23" y="f25"/>
                    <a:pt x="f20" y="f26"/>
                  </a:cubicBezTo>
                  <a:lnTo>
                    <a:pt x="f20" y="f26"/>
                  </a:lnTo>
                  <a:lnTo>
                    <a:pt x="f20" y="f26"/>
                  </a:lnTo>
                  <a:lnTo>
                    <a:pt x="f20" y="f27"/>
                  </a:lnTo>
                  <a:lnTo>
                    <a:pt x="f20" y="f27"/>
                  </a:lnTo>
                  <a:cubicBezTo>
                    <a:pt x="f20" y="f27"/>
                    <a:pt x="f20" y="f28"/>
                    <a:pt x="f20" y="f29"/>
                  </a:cubicBezTo>
                  <a:cubicBezTo>
                    <a:pt x="f20" y="f30"/>
                    <a:pt x="f20" y="f31"/>
                    <a:pt x="f20" y="f32"/>
                  </a:cubicBezTo>
                  <a:lnTo>
                    <a:pt x="f20" y="f32"/>
                  </a:lnTo>
                  <a:lnTo>
                    <a:pt x="f33" y="f34"/>
                  </a:lnTo>
                  <a:cubicBezTo>
                    <a:pt x="f35" y="f36"/>
                    <a:pt x="f37" y="f38"/>
                    <a:pt x="f39" y="f40"/>
                  </a:cubicBezTo>
                  <a:cubicBezTo>
                    <a:pt x="f41" y="f42"/>
                    <a:pt x="f43" y="f44"/>
                    <a:pt x="f45" y="f46"/>
                  </a:cubicBezTo>
                  <a:lnTo>
                    <a:pt x="f5" y="f47"/>
                  </a:lnTo>
                  <a:lnTo>
                    <a:pt x="f48"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47">
              <a:extLst>
                <a:ext uri="{FF2B5EF4-FFF2-40B4-BE49-F238E27FC236}">
                  <a16:creationId xmlns:a16="http://schemas.microsoft.com/office/drawing/2014/main" id="{53DAD1C2-DB26-DD43-CE6F-58A9238AEECC}"/>
                </a:ext>
              </a:extLst>
            </p:cNvPr>
            <p:cNvSpPr/>
            <p:nvPr/>
          </p:nvSpPr>
          <p:spPr>
            <a:xfrm>
              <a:off x="0" y="1930764"/>
              <a:ext cx="627571" cy="2789157"/>
            </a:xfrm>
            <a:custGeom>
              <a:avLst/>
              <a:gdLst>
                <a:gd name="f0" fmla="val 10800000"/>
                <a:gd name="f1" fmla="val 5400000"/>
                <a:gd name="f2" fmla="val 180"/>
                <a:gd name="f3" fmla="val w"/>
                <a:gd name="f4" fmla="val h"/>
                <a:gd name="f5" fmla="val 0"/>
                <a:gd name="f6" fmla="val 627573"/>
                <a:gd name="f7" fmla="val 2789155"/>
                <a:gd name="f8" fmla="val 128443"/>
                <a:gd name="f9" fmla="val 2748567"/>
                <a:gd name="f10" fmla="val 207950"/>
                <a:gd name="f11" fmla="val 2722878"/>
                <a:gd name="f12" fmla="val 208839"/>
                <a:gd name="f13" fmla="val 2722687"/>
                <a:gd name="f14" fmla="val 209758"/>
                <a:gd name="f15" fmla="val 210647"/>
                <a:gd name="f16" fmla="val 601500"/>
                <a:gd name="f17" fmla="val 53176"/>
                <a:gd name="f18" fmla="val 599188"/>
                <a:gd name="f19" fmla="val 51763"/>
                <a:gd name="f20" fmla="val 595823"/>
                <a:gd name="f21" fmla="val 49666"/>
                <a:gd name="f22" fmla="val 594789"/>
                <a:gd name="f23" fmla="val 45243"/>
                <a:gd name="f24" fmla="val 596876"/>
                <a:gd name="f25" fmla="val 41873"/>
                <a:gd name="f26" fmla="val 598485"/>
                <a:gd name="f27" fmla="val 38475"/>
                <a:gd name="f28" fmla="val 602543"/>
                <a:gd name="f29" fmla="val 37024"/>
                <a:gd name="f30" fmla="val 605941"/>
                <a:gd name="f31" fmla="val 38633"/>
                <a:gd name="f32" fmla="val 606046"/>
                <a:gd name="f33" fmla="val 38683"/>
                <a:gd name="f34" fmla="val 606150"/>
                <a:gd name="f35" fmla="val 38735"/>
                <a:gd name="f36" fmla="val 606252"/>
                <a:gd name="f37" fmla="val 38790"/>
                <a:gd name="f38" fmla="val 613188"/>
                <a:gd name="f39" fmla="val 42900"/>
                <a:gd name="f40" fmla="val 621794"/>
                <a:gd name="f41" fmla="val 40845"/>
                <a:gd name="f42" fmla="val 621662"/>
                <a:gd name="f43" fmla="val 40080"/>
                <a:gd name="f44" fmla="val 39298"/>
                <a:gd name="f45" fmla="val 38533"/>
                <a:gd name="f46" fmla="val 627574"/>
                <a:gd name="f47" fmla="val 244042"/>
                <a:gd name="f48" fmla="val 88241"/>
                <a:gd name="f49" fmla="val 1853186"/>
                <a:gd name="f50" fmla="+- 0 0 -90"/>
                <a:gd name="f51" fmla="*/ f3 1 627573"/>
                <a:gd name="f52" fmla="*/ f4 1 2789155"/>
                <a:gd name="f53" fmla="val f5"/>
                <a:gd name="f54" fmla="val f6"/>
                <a:gd name="f55" fmla="val f7"/>
                <a:gd name="f56" fmla="*/ f50 f0 1"/>
                <a:gd name="f57" fmla="+- f55 0 f53"/>
                <a:gd name="f58" fmla="+- f54 0 f53"/>
                <a:gd name="f59" fmla="*/ f56 1 f2"/>
                <a:gd name="f60" fmla="*/ f58 1 627573"/>
                <a:gd name="f61" fmla="*/ f57 1 2789155"/>
                <a:gd name="f62" fmla="*/ 128443 f58 1"/>
                <a:gd name="f63" fmla="*/ 2748567 f57 1"/>
                <a:gd name="f64" fmla="*/ 207950 f58 1"/>
                <a:gd name="f65" fmla="*/ 2722878 f57 1"/>
                <a:gd name="f66" fmla="*/ 210647 f58 1"/>
                <a:gd name="f67" fmla="*/ 601500 f58 1"/>
                <a:gd name="f68" fmla="*/ 53176 f57 1"/>
                <a:gd name="f69" fmla="*/ 599188 f58 1"/>
                <a:gd name="f70" fmla="*/ 51763 f57 1"/>
                <a:gd name="f71" fmla="*/ 596876 f58 1"/>
                <a:gd name="f72" fmla="*/ 41873 f57 1"/>
                <a:gd name="f73" fmla="*/ 605941 f58 1"/>
                <a:gd name="f74" fmla="*/ 38633 f57 1"/>
                <a:gd name="f75" fmla="*/ 606252 f58 1"/>
                <a:gd name="f76" fmla="*/ 38790 f57 1"/>
                <a:gd name="f77" fmla="*/ 613188 f58 1"/>
                <a:gd name="f78" fmla="*/ 42900 f57 1"/>
                <a:gd name="f79" fmla="*/ 621794 f58 1"/>
                <a:gd name="f80" fmla="*/ 40845 f57 1"/>
                <a:gd name="f81" fmla="*/ 38533 f57 1"/>
                <a:gd name="f82" fmla="*/ 627574 f58 1"/>
                <a:gd name="f83" fmla="*/ 0 f57 1"/>
                <a:gd name="f84" fmla="*/ 244042 f58 1"/>
                <a:gd name="f85" fmla="*/ 88241 f57 1"/>
                <a:gd name="f86" fmla="*/ 0 f58 1"/>
                <a:gd name="f87" fmla="*/ 1853186 f57 1"/>
                <a:gd name="f88" fmla="*/ 2789155 f57 1"/>
                <a:gd name="f89" fmla="+- f59 0 f1"/>
                <a:gd name="f90" fmla="*/ f62 1 627573"/>
                <a:gd name="f91" fmla="*/ f63 1 2789155"/>
                <a:gd name="f92" fmla="*/ f64 1 627573"/>
                <a:gd name="f93" fmla="*/ f65 1 2789155"/>
                <a:gd name="f94" fmla="*/ f66 1 627573"/>
                <a:gd name="f95" fmla="*/ f67 1 627573"/>
                <a:gd name="f96" fmla="*/ f68 1 2789155"/>
                <a:gd name="f97" fmla="*/ f69 1 627573"/>
                <a:gd name="f98" fmla="*/ f70 1 2789155"/>
                <a:gd name="f99" fmla="*/ f71 1 627573"/>
                <a:gd name="f100" fmla="*/ f72 1 2789155"/>
                <a:gd name="f101" fmla="*/ f73 1 627573"/>
                <a:gd name="f102" fmla="*/ f74 1 2789155"/>
                <a:gd name="f103" fmla="*/ f75 1 627573"/>
                <a:gd name="f104" fmla="*/ f76 1 2789155"/>
                <a:gd name="f105" fmla="*/ f77 1 627573"/>
                <a:gd name="f106" fmla="*/ f78 1 2789155"/>
                <a:gd name="f107" fmla="*/ f79 1 627573"/>
                <a:gd name="f108" fmla="*/ f80 1 2789155"/>
                <a:gd name="f109" fmla="*/ f81 1 2789155"/>
                <a:gd name="f110" fmla="*/ f82 1 627573"/>
                <a:gd name="f111" fmla="*/ f83 1 2789155"/>
                <a:gd name="f112" fmla="*/ f84 1 627573"/>
                <a:gd name="f113" fmla="*/ f85 1 2789155"/>
                <a:gd name="f114" fmla="*/ f86 1 627573"/>
                <a:gd name="f115" fmla="*/ f87 1 2789155"/>
                <a:gd name="f116" fmla="*/ f88 1 2789155"/>
                <a:gd name="f117" fmla="*/ f53 1 f60"/>
                <a:gd name="f118" fmla="*/ f54 1 f60"/>
                <a:gd name="f119" fmla="*/ f53 1 f61"/>
                <a:gd name="f120" fmla="*/ f55 1 f61"/>
                <a:gd name="f121" fmla="*/ f90 1 f60"/>
                <a:gd name="f122" fmla="*/ f91 1 f61"/>
                <a:gd name="f123" fmla="*/ f92 1 f60"/>
                <a:gd name="f124" fmla="*/ f93 1 f61"/>
                <a:gd name="f125" fmla="*/ f94 1 f60"/>
                <a:gd name="f126" fmla="*/ f95 1 f60"/>
                <a:gd name="f127" fmla="*/ f96 1 f61"/>
                <a:gd name="f128" fmla="*/ f97 1 f60"/>
                <a:gd name="f129" fmla="*/ f98 1 f61"/>
                <a:gd name="f130" fmla="*/ f99 1 f60"/>
                <a:gd name="f131" fmla="*/ f100 1 f61"/>
                <a:gd name="f132" fmla="*/ f101 1 f60"/>
                <a:gd name="f133" fmla="*/ f102 1 f61"/>
                <a:gd name="f134" fmla="*/ f103 1 f60"/>
                <a:gd name="f135" fmla="*/ f104 1 f61"/>
                <a:gd name="f136" fmla="*/ f105 1 f60"/>
                <a:gd name="f137" fmla="*/ f106 1 f61"/>
                <a:gd name="f138" fmla="*/ f107 1 f60"/>
                <a:gd name="f139" fmla="*/ f108 1 f61"/>
                <a:gd name="f140" fmla="*/ f109 1 f61"/>
                <a:gd name="f141" fmla="*/ f110 1 f60"/>
                <a:gd name="f142" fmla="*/ f111 1 f61"/>
                <a:gd name="f143" fmla="*/ f112 1 f60"/>
                <a:gd name="f144" fmla="*/ f113 1 f61"/>
                <a:gd name="f145" fmla="*/ f114 1 f60"/>
                <a:gd name="f146" fmla="*/ f115 1 f61"/>
                <a:gd name="f147" fmla="*/ f116 1 f61"/>
                <a:gd name="f148" fmla="*/ f117 f51 1"/>
                <a:gd name="f149" fmla="*/ f118 f51 1"/>
                <a:gd name="f150" fmla="*/ f120 f52 1"/>
                <a:gd name="f151" fmla="*/ f119 f52 1"/>
                <a:gd name="f152" fmla="*/ f121 f51 1"/>
                <a:gd name="f153" fmla="*/ f122 f52 1"/>
                <a:gd name="f154" fmla="*/ f123 f51 1"/>
                <a:gd name="f155" fmla="*/ f124 f52 1"/>
                <a:gd name="f156" fmla="*/ f125 f51 1"/>
                <a:gd name="f157" fmla="*/ f126 f51 1"/>
                <a:gd name="f158" fmla="*/ f127 f52 1"/>
                <a:gd name="f159" fmla="*/ f128 f51 1"/>
                <a:gd name="f160" fmla="*/ f129 f52 1"/>
                <a:gd name="f161" fmla="*/ f130 f51 1"/>
                <a:gd name="f162" fmla="*/ f131 f52 1"/>
                <a:gd name="f163" fmla="*/ f132 f51 1"/>
                <a:gd name="f164" fmla="*/ f133 f52 1"/>
                <a:gd name="f165" fmla="*/ f134 f51 1"/>
                <a:gd name="f166" fmla="*/ f135 f52 1"/>
                <a:gd name="f167" fmla="*/ f136 f51 1"/>
                <a:gd name="f168" fmla="*/ f137 f52 1"/>
                <a:gd name="f169" fmla="*/ f138 f51 1"/>
                <a:gd name="f170" fmla="*/ f139 f52 1"/>
                <a:gd name="f171" fmla="*/ f140 f52 1"/>
                <a:gd name="f172" fmla="*/ f141 f51 1"/>
                <a:gd name="f173" fmla="*/ f142 f52 1"/>
                <a:gd name="f174" fmla="*/ f143 f51 1"/>
                <a:gd name="f175" fmla="*/ f144 f52 1"/>
                <a:gd name="f176" fmla="*/ f145 f51 1"/>
                <a:gd name="f177" fmla="*/ f146 f52 1"/>
                <a:gd name="f178" fmla="*/ f147 f52 1"/>
              </a:gdLst>
              <a:ahLst/>
              <a:cxnLst>
                <a:cxn ang="3cd4">
                  <a:pos x="hc" y="t"/>
                </a:cxn>
                <a:cxn ang="0">
                  <a:pos x="r" y="vc"/>
                </a:cxn>
                <a:cxn ang="cd4">
                  <a:pos x="hc" y="b"/>
                </a:cxn>
                <a:cxn ang="cd2">
                  <a:pos x="l" y="vc"/>
                </a:cxn>
                <a:cxn ang="f89">
                  <a:pos x="f152" y="f153"/>
                </a:cxn>
                <a:cxn ang="f89">
                  <a:pos x="f152" y="f153"/>
                </a:cxn>
                <a:cxn ang="f89">
                  <a:pos x="f154" y="f155"/>
                </a:cxn>
                <a:cxn ang="f89">
                  <a:pos x="f156" y="f155"/>
                </a:cxn>
                <a:cxn ang="f89">
                  <a:pos x="f157" y="f158"/>
                </a:cxn>
                <a:cxn ang="f89">
                  <a:pos x="f159" y="f160"/>
                </a:cxn>
                <a:cxn ang="f89">
                  <a:pos x="f161" y="f162"/>
                </a:cxn>
                <a:cxn ang="f89">
                  <a:pos x="f163" y="f164"/>
                </a:cxn>
                <a:cxn ang="f89">
                  <a:pos x="f165" y="f166"/>
                </a:cxn>
                <a:cxn ang="f89">
                  <a:pos x="f167" y="f168"/>
                </a:cxn>
                <a:cxn ang="f89">
                  <a:pos x="f169" y="f170"/>
                </a:cxn>
                <a:cxn ang="f89">
                  <a:pos x="f169" y="f171"/>
                </a:cxn>
                <a:cxn ang="f89">
                  <a:pos x="f172" y="f173"/>
                </a:cxn>
                <a:cxn ang="f89">
                  <a:pos x="f174" y="f175"/>
                </a:cxn>
                <a:cxn ang="f89">
                  <a:pos x="f176" y="f177"/>
                </a:cxn>
                <a:cxn ang="f89">
                  <a:pos x="f176" y="f178"/>
                </a:cxn>
                <a:cxn ang="f89">
                  <a:pos x="f152" y="f153"/>
                </a:cxn>
              </a:cxnLst>
              <a:rect l="f148" t="f151" r="f149" b="f150"/>
              <a:pathLst>
                <a:path w="627573" h="2789155">
                  <a:moveTo>
                    <a:pt x="f8" y="f9"/>
                  </a:moveTo>
                  <a:lnTo>
                    <a:pt x="f8" y="f9"/>
                  </a:lnTo>
                  <a:lnTo>
                    <a:pt x="f10" y="f11"/>
                  </a:lnTo>
                  <a:cubicBezTo>
                    <a:pt x="f12" y="f13"/>
                    <a:pt x="f14" y="f13"/>
                    <a:pt x="f15" y="f11"/>
                  </a:cubicBezTo>
                  <a:lnTo>
                    <a:pt x="f16" y="f17"/>
                  </a:lnTo>
                  <a:lnTo>
                    <a:pt x="f18" y="f19"/>
                  </a:lnTo>
                  <a:cubicBezTo>
                    <a:pt x="f20" y="f21"/>
                    <a:pt x="f22" y="f23"/>
                    <a:pt x="f24" y="f25"/>
                  </a:cubicBezTo>
                  <a:cubicBezTo>
                    <a:pt x="f26" y="f27"/>
                    <a:pt x="f28" y="f29"/>
                    <a:pt x="f30" y="f31"/>
                  </a:cubicBezTo>
                  <a:cubicBezTo>
                    <a:pt x="f32" y="f33"/>
                    <a:pt x="f34" y="f35"/>
                    <a:pt x="f36" y="f37"/>
                  </a:cubicBezTo>
                  <a:lnTo>
                    <a:pt x="f38" y="f39"/>
                  </a:lnTo>
                  <a:lnTo>
                    <a:pt x="f40" y="f41"/>
                  </a:lnTo>
                  <a:cubicBezTo>
                    <a:pt x="f42" y="f43"/>
                    <a:pt x="f42" y="f44"/>
                    <a:pt x="f40" y="f45"/>
                  </a:cubicBezTo>
                  <a:lnTo>
                    <a:pt x="f46" y="f5"/>
                  </a:lnTo>
                  <a:lnTo>
                    <a:pt x="f47" y="f48"/>
                  </a:lnTo>
                  <a:lnTo>
                    <a:pt x="f5" y="f49"/>
                  </a:lnTo>
                  <a:lnTo>
                    <a:pt x="f5" y="f7"/>
                  </a:lnTo>
                  <a:lnTo>
                    <a:pt x="f8" y="f9"/>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48">
              <a:extLst>
                <a:ext uri="{FF2B5EF4-FFF2-40B4-BE49-F238E27FC236}">
                  <a16:creationId xmlns:a16="http://schemas.microsoft.com/office/drawing/2014/main" id="{9EBE81AF-A7F4-5901-C6DA-855A7C10E407}"/>
                </a:ext>
              </a:extLst>
            </p:cNvPr>
            <p:cNvSpPr/>
            <p:nvPr/>
          </p:nvSpPr>
          <p:spPr>
            <a:xfrm>
              <a:off x="59728" y="1983937"/>
              <a:ext cx="1250396" cy="3293805"/>
            </a:xfrm>
            <a:custGeom>
              <a:avLst/>
              <a:gdLst>
                <a:gd name="f0" fmla="val 10800000"/>
                <a:gd name="f1" fmla="val 5400000"/>
                <a:gd name="f2" fmla="val 180"/>
                <a:gd name="f3" fmla="val w"/>
                <a:gd name="f4" fmla="val h"/>
                <a:gd name="f5" fmla="val 0"/>
                <a:gd name="f6" fmla="val 1250394"/>
                <a:gd name="f7" fmla="val 3293810"/>
                <a:gd name="f8" fmla="val 156572"/>
                <a:gd name="f9" fmla="val 2675097"/>
                <a:gd name="f10" fmla="val 157453"/>
                <a:gd name="f11" fmla="val 2678967"/>
                <a:gd name="f12" fmla="val 155301"/>
                <a:gd name="f13" fmla="val 2682884"/>
                <a:gd name="f14" fmla="val 151563"/>
                <a:gd name="f15" fmla="val 2684217"/>
                <a:gd name="f16" fmla="val 76424"/>
                <a:gd name="f17" fmla="val 2707979"/>
                <a:gd name="f18" fmla="val 3236910"/>
                <a:gd name="f19" fmla="val 74369"/>
                <a:gd name="f20" fmla="val 796219"/>
                <a:gd name="f21" fmla="val 3051694"/>
                <a:gd name="f22" fmla="val 884974"/>
                <a:gd name="f23" fmla="val 2507478"/>
                <a:gd name="f24" fmla="val 2506322"/>
                <a:gd name="f25" fmla="val 2505423"/>
                <a:gd name="f26" fmla="val 2504909"/>
                <a:gd name="f27" fmla="val 885744"/>
                <a:gd name="f28" fmla="val 2504139"/>
                <a:gd name="f29" fmla="val 886515"/>
                <a:gd name="f30" fmla="val 2503111"/>
                <a:gd name="f31" fmla="val 887799"/>
                <a:gd name="f32" fmla="val 888570"/>
                <a:gd name="f33" fmla="val 1026004"/>
                <a:gd name="f34" fmla="val 2459312"/>
                <a:gd name="f35" fmla="val 1250395"/>
                <a:gd name="f36" fmla="val 1114121"/>
                <a:gd name="f37" fmla="val 806366"/>
                <a:gd name="f38" fmla="val 837453"/>
                <a:gd name="f39" fmla="val 805467"/>
                <a:gd name="f40" fmla="val 836682"/>
                <a:gd name="f41" fmla="val 804440"/>
                <a:gd name="f42" fmla="val 835655"/>
                <a:gd name="f43" fmla="val 834756"/>
                <a:gd name="f44" fmla="val 803798"/>
                <a:gd name="f45" fmla="val 834370"/>
                <a:gd name="f46" fmla="val 803853"/>
                <a:gd name="f47" fmla="val 834116"/>
                <a:gd name="f48" fmla="val 833853"/>
                <a:gd name="f49" fmla="val 833600"/>
                <a:gd name="f50" fmla="val 832957"/>
                <a:gd name="f51" fmla="val 803735"/>
                <a:gd name="f52" fmla="val 832445"/>
                <a:gd name="f53" fmla="val 831928"/>
                <a:gd name="f54" fmla="val 831416"/>
                <a:gd name="f55" fmla="val 899873"/>
                <a:gd name="f56" fmla="val 212189"/>
                <a:gd name="f57" fmla="val 541773"/>
                <a:gd name="f58" fmla="val 151049"/>
                <a:gd name="f59" fmla="val 2669959"/>
                <a:gd name="f60" fmla="val 153808"/>
                <a:gd name="f61" fmla="val 2670296"/>
                <a:gd name="f62" fmla="val 156037"/>
                <a:gd name="f63" fmla="val 2672370"/>
                <a:gd name="f64" fmla="+- 0 0 -90"/>
                <a:gd name="f65" fmla="*/ f3 1 1250394"/>
                <a:gd name="f66" fmla="*/ f4 1 3293810"/>
                <a:gd name="f67" fmla="val f5"/>
                <a:gd name="f68" fmla="val f6"/>
                <a:gd name="f69" fmla="val f7"/>
                <a:gd name="f70" fmla="*/ f64 f0 1"/>
                <a:gd name="f71" fmla="+- f69 0 f67"/>
                <a:gd name="f72" fmla="+- f68 0 f67"/>
                <a:gd name="f73" fmla="*/ f70 1 f2"/>
                <a:gd name="f74" fmla="*/ f72 1 1250394"/>
                <a:gd name="f75" fmla="*/ f71 1 3293810"/>
                <a:gd name="f76" fmla="*/ 156572 f72 1"/>
                <a:gd name="f77" fmla="*/ 2675097 f71 1"/>
                <a:gd name="f78" fmla="*/ 151563 f72 1"/>
                <a:gd name="f79" fmla="*/ 2684217 f71 1"/>
                <a:gd name="f80" fmla="*/ 76424 f72 1"/>
                <a:gd name="f81" fmla="*/ 2707979 f71 1"/>
                <a:gd name="f82" fmla="*/ 0 f72 1"/>
                <a:gd name="f83" fmla="*/ 3236910 f71 1"/>
                <a:gd name="f84" fmla="*/ 74369 f72 1"/>
                <a:gd name="f85" fmla="*/ 3293810 f71 1"/>
                <a:gd name="f86" fmla="*/ 796219 f72 1"/>
                <a:gd name="f87" fmla="*/ 3051694 f71 1"/>
                <a:gd name="f88" fmla="*/ 884974 f72 1"/>
                <a:gd name="f89" fmla="*/ 2507478 f71 1"/>
                <a:gd name="f90" fmla="*/ 2506322 f71 1"/>
                <a:gd name="f91" fmla="*/ 2504909 f71 1"/>
                <a:gd name="f92" fmla="*/ 885744 f72 1"/>
                <a:gd name="f93" fmla="*/ 2504139 f71 1"/>
                <a:gd name="f94" fmla="*/ 886515 f72 1"/>
                <a:gd name="f95" fmla="*/ 2503111 f71 1"/>
                <a:gd name="f96" fmla="*/ 887799 f72 1"/>
                <a:gd name="f97" fmla="*/ 888570 f72 1"/>
                <a:gd name="f98" fmla="*/ 1026004 f72 1"/>
                <a:gd name="f99" fmla="*/ 2459312 f71 1"/>
                <a:gd name="f100" fmla="*/ 1250395 f72 1"/>
                <a:gd name="f101" fmla="*/ 1114121 f71 1"/>
                <a:gd name="f102" fmla="*/ 806366 f72 1"/>
                <a:gd name="f103" fmla="*/ 837453 f71 1"/>
                <a:gd name="f104" fmla="*/ 805467 f72 1"/>
                <a:gd name="f105" fmla="*/ 836682 f71 1"/>
                <a:gd name="f106" fmla="*/ 804440 f72 1"/>
                <a:gd name="f107" fmla="*/ 835655 f71 1"/>
                <a:gd name="f108" fmla="*/ 803798 f72 1"/>
                <a:gd name="f109" fmla="*/ 834370 f71 1"/>
                <a:gd name="f110" fmla="*/ 833600 f71 1"/>
                <a:gd name="f111" fmla="*/ 832957 f71 1"/>
                <a:gd name="f112" fmla="*/ 831416 f71 1"/>
                <a:gd name="f113" fmla="*/ 899873 f72 1"/>
                <a:gd name="f114" fmla="*/ 212189 f71 1"/>
                <a:gd name="f115" fmla="*/ 541773 f72 1"/>
                <a:gd name="f116" fmla="*/ 0 f71 1"/>
                <a:gd name="f117" fmla="*/ 151049 f72 1"/>
                <a:gd name="f118" fmla="*/ 2669959 f71 1"/>
                <a:gd name="f119" fmla="+- f73 0 f1"/>
                <a:gd name="f120" fmla="*/ f76 1 1250394"/>
                <a:gd name="f121" fmla="*/ f77 1 3293810"/>
                <a:gd name="f122" fmla="*/ f78 1 1250394"/>
                <a:gd name="f123" fmla="*/ f79 1 3293810"/>
                <a:gd name="f124" fmla="*/ f80 1 1250394"/>
                <a:gd name="f125" fmla="*/ f81 1 3293810"/>
                <a:gd name="f126" fmla="*/ f82 1 1250394"/>
                <a:gd name="f127" fmla="*/ f83 1 3293810"/>
                <a:gd name="f128" fmla="*/ f84 1 1250394"/>
                <a:gd name="f129" fmla="*/ f85 1 3293810"/>
                <a:gd name="f130" fmla="*/ f86 1 1250394"/>
                <a:gd name="f131" fmla="*/ f87 1 3293810"/>
                <a:gd name="f132" fmla="*/ f88 1 1250394"/>
                <a:gd name="f133" fmla="*/ f89 1 3293810"/>
                <a:gd name="f134" fmla="*/ f90 1 3293810"/>
                <a:gd name="f135" fmla="*/ f91 1 3293810"/>
                <a:gd name="f136" fmla="*/ f92 1 1250394"/>
                <a:gd name="f137" fmla="*/ f93 1 3293810"/>
                <a:gd name="f138" fmla="*/ f94 1 1250394"/>
                <a:gd name="f139" fmla="*/ f95 1 3293810"/>
                <a:gd name="f140" fmla="*/ f96 1 1250394"/>
                <a:gd name="f141" fmla="*/ f97 1 1250394"/>
                <a:gd name="f142" fmla="*/ f98 1 1250394"/>
                <a:gd name="f143" fmla="*/ f99 1 3293810"/>
                <a:gd name="f144" fmla="*/ f100 1 1250394"/>
                <a:gd name="f145" fmla="*/ f101 1 3293810"/>
                <a:gd name="f146" fmla="*/ f102 1 1250394"/>
                <a:gd name="f147" fmla="*/ f103 1 3293810"/>
                <a:gd name="f148" fmla="*/ f104 1 1250394"/>
                <a:gd name="f149" fmla="*/ f105 1 3293810"/>
                <a:gd name="f150" fmla="*/ f106 1 1250394"/>
                <a:gd name="f151" fmla="*/ f107 1 3293810"/>
                <a:gd name="f152" fmla="*/ f108 1 1250394"/>
                <a:gd name="f153" fmla="*/ f109 1 3293810"/>
                <a:gd name="f154" fmla="*/ f110 1 3293810"/>
                <a:gd name="f155" fmla="*/ f111 1 3293810"/>
                <a:gd name="f156" fmla="*/ f112 1 3293810"/>
                <a:gd name="f157" fmla="*/ f113 1 1250394"/>
                <a:gd name="f158" fmla="*/ f114 1 3293810"/>
                <a:gd name="f159" fmla="*/ f115 1 1250394"/>
                <a:gd name="f160" fmla="*/ f116 1 3293810"/>
                <a:gd name="f161" fmla="*/ f117 1 1250394"/>
                <a:gd name="f162" fmla="*/ f118 1 3293810"/>
                <a:gd name="f163" fmla="*/ f67 1 f74"/>
                <a:gd name="f164" fmla="*/ f68 1 f74"/>
                <a:gd name="f165" fmla="*/ f67 1 f75"/>
                <a:gd name="f166" fmla="*/ f69 1 f75"/>
                <a:gd name="f167" fmla="*/ f120 1 f74"/>
                <a:gd name="f168" fmla="*/ f121 1 f75"/>
                <a:gd name="f169" fmla="*/ f122 1 f74"/>
                <a:gd name="f170" fmla="*/ f123 1 f75"/>
                <a:gd name="f171" fmla="*/ f124 1 f74"/>
                <a:gd name="f172" fmla="*/ f125 1 f75"/>
                <a:gd name="f173" fmla="*/ f126 1 f74"/>
                <a:gd name="f174" fmla="*/ f127 1 f75"/>
                <a:gd name="f175" fmla="*/ f128 1 f74"/>
                <a:gd name="f176" fmla="*/ f129 1 f75"/>
                <a:gd name="f177" fmla="*/ f130 1 f74"/>
                <a:gd name="f178" fmla="*/ f131 1 f75"/>
                <a:gd name="f179" fmla="*/ f132 1 f74"/>
                <a:gd name="f180" fmla="*/ f133 1 f75"/>
                <a:gd name="f181" fmla="*/ f134 1 f75"/>
                <a:gd name="f182" fmla="*/ f135 1 f75"/>
                <a:gd name="f183" fmla="*/ f136 1 f74"/>
                <a:gd name="f184" fmla="*/ f137 1 f75"/>
                <a:gd name="f185" fmla="*/ f138 1 f74"/>
                <a:gd name="f186" fmla="*/ f139 1 f75"/>
                <a:gd name="f187" fmla="*/ f140 1 f74"/>
                <a:gd name="f188" fmla="*/ f141 1 f74"/>
                <a:gd name="f189" fmla="*/ f142 1 f74"/>
                <a:gd name="f190" fmla="*/ f143 1 f75"/>
                <a:gd name="f191" fmla="*/ f144 1 f74"/>
                <a:gd name="f192" fmla="*/ f145 1 f75"/>
                <a:gd name="f193" fmla="*/ f146 1 f74"/>
                <a:gd name="f194" fmla="*/ f147 1 f75"/>
                <a:gd name="f195" fmla="*/ f148 1 f74"/>
                <a:gd name="f196" fmla="*/ f149 1 f75"/>
                <a:gd name="f197" fmla="*/ f150 1 f74"/>
                <a:gd name="f198" fmla="*/ f151 1 f75"/>
                <a:gd name="f199" fmla="*/ f152 1 f74"/>
                <a:gd name="f200" fmla="*/ f153 1 f75"/>
                <a:gd name="f201" fmla="*/ f154 1 f75"/>
                <a:gd name="f202" fmla="*/ f155 1 f75"/>
                <a:gd name="f203" fmla="*/ f156 1 f75"/>
                <a:gd name="f204" fmla="*/ f157 1 f74"/>
                <a:gd name="f205" fmla="*/ f158 1 f75"/>
                <a:gd name="f206" fmla="*/ f159 1 f74"/>
                <a:gd name="f207" fmla="*/ f160 1 f75"/>
                <a:gd name="f208" fmla="*/ f161 1 f74"/>
                <a:gd name="f209" fmla="*/ f162 1 f75"/>
                <a:gd name="f210" fmla="*/ f163 f65 1"/>
                <a:gd name="f211" fmla="*/ f164 f65 1"/>
                <a:gd name="f212" fmla="*/ f166 f66 1"/>
                <a:gd name="f213" fmla="*/ f165 f66 1"/>
                <a:gd name="f214" fmla="*/ f167 f65 1"/>
                <a:gd name="f215" fmla="*/ f168 f66 1"/>
                <a:gd name="f216" fmla="*/ f169 f65 1"/>
                <a:gd name="f217" fmla="*/ f170 f66 1"/>
                <a:gd name="f218" fmla="*/ f171 f65 1"/>
                <a:gd name="f219" fmla="*/ f172 f66 1"/>
                <a:gd name="f220" fmla="*/ f173 f65 1"/>
                <a:gd name="f221" fmla="*/ f174 f66 1"/>
                <a:gd name="f222" fmla="*/ f175 f65 1"/>
                <a:gd name="f223" fmla="*/ f176 f66 1"/>
                <a:gd name="f224" fmla="*/ f177 f65 1"/>
                <a:gd name="f225" fmla="*/ f178 f66 1"/>
                <a:gd name="f226" fmla="*/ f179 f65 1"/>
                <a:gd name="f227" fmla="*/ f180 f66 1"/>
                <a:gd name="f228" fmla="*/ f181 f66 1"/>
                <a:gd name="f229" fmla="*/ f182 f66 1"/>
                <a:gd name="f230" fmla="*/ f183 f65 1"/>
                <a:gd name="f231" fmla="*/ f184 f66 1"/>
                <a:gd name="f232" fmla="*/ f185 f65 1"/>
                <a:gd name="f233" fmla="*/ f186 f66 1"/>
                <a:gd name="f234" fmla="*/ f187 f65 1"/>
                <a:gd name="f235" fmla="*/ f188 f65 1"/>
                <a:gd name="f236" fmla="*/ f189 f65 1"/>
                <a:gd name="f237" fmla="*/ f190 f66 1"/>
                <a:gd name="f238" fmla="*/ f191 f65 1"/>
                <a:gd name="f239" fmla="*/ f192 f66 1"/>
                <a:gd name="f240" fmla="*/ f193 f65 1"/>
                <a:gd name="f241" fmla="*/ f194 f66 1"/>
                <a:gd name="f242" fmla="*/ f195 f65 1"/>
                <a:gd name="f243" fmla="*/ f196 f66 1"/>
                <a:gd name="f244" fmla="*/ f197 f65 1"/>
                <a:gd name="f245" fmla="*/ f198 f66 1"/>
                <a:gd name="f246" fmla="*/ f199 f65 1"/>
                <a:gd name="f247" fmla="*/ f200 f66 1"/>
                <a:gd name="f248" fmla="*/ f201 f66 1"/>
                <a:gd name="f249" fmla="*/ f202 f66 1"/>
                <a:gd name="f250" fmla="*/ f203 f66 1"/>
                <a:gd name="f251" fmla="*/ f204 f65 1"/>
                <a:gd name="f252" fmla="*/ f205 f66 1"/>
                <a:gd name="f253" fmla="*/ f206 f65 1"/>
                <a:gd name="f254" fmla="*/ f207 f66 1"/>
                <a:gd name="f255" fmla="*/ f208 f65 1"/>
                <a:gd name="f256" fmla="*/ f209 f66 1"/>
              </a:gdLst>
              <a:ahLst/>
              <a:cxnLst>
                <a:cxn ang="3cd4">
                  <a:pos x="hc" y="t"/>
                </a:cxn>
                <a:cxn ang="0">
                  <a:pos x="r" y="vc"/>
                </a:cxn>
                <a:cxn ang="cd4">
                  <a:pos x="hc" y="b"/>
                </a:cxn>
                <a:cxn ang="cd2">
                  <a:pos x="l" y="vc"/>
                </a:cxn>
                <a:cxn ang="f119">
                  <a:pos x="f214" y="f215"/>
                </a:cxn>
                <a:cxn ang="f119">
                  <a:pos x="f216" y="f217"/>
                </a:cxn>
                <a:cxn ang="f119">
                  <a:pos x="f218" y="f219"/>
                </a:cxn>
                <a:cxn ang="f119">
                  <a:pos x="f220" y="f221"/>
                </a:cxn>
                <a:cxn ang="f119">
                  <a:pos x="f222" y="f223"/>
                </a:cxn>
                <a:cxn ang="f119">
                  <a:pos x="f224" y="f225"/>
                </a:cxn>
                <a:cxn ang="f119">
                  <a:pos x="f226" y="f227"/>
                </a:cxn>
                <a:cxn ang="f119">
                  <a:pos x="f226" y="f227"/>
                </a:cxn>
                <a:cxn ang="f119">
                  <a:pos x="f226" y="f228"/>
                </a:cxn>
                <a:cxn ang="f119">
                  <a:pos x="f226" y="f229"/>
                </a:cxn>
                <a:cxn ang="f119">
                  <a:pos x="f226" y="f229"/>
                </a:cxn>
                <a:cxn ang="f119">
                  <a:pos x="f226" y="f229"/>
                </a:cxn>
                <a:cxn ang="f119">
                  <a:pos x="f230" y="f231"/>
                </a:cxn>
                <a:cxn ang="f119">
                  <a:pos x="f232" y="f233"/>
                </a:cxn>
                <a:cxn ang="f119">
                  <a:pos x="f232" y="f233"/>
                </a:cxn>
                <a:cxn ang="f119">
                  <a:pos x="f234" y="f233"/>
                </a:cxn>
                <a:cxn ang="f119">
                  <a:pos x="f234" y="f233"/>
                </a:cxn>
                <a:cxn ang="f119">
                  <a:pos x="f235" y="f233"/>
                </a:cxn>
                <a:cxn ang="f119">
                  <a:pos x="f236" y="f237"/>
                </a:cxn>
                <a:cxn ang="f119">
                  <a:pos x="f238" y="f239"/>
                </a:cxn>
                <a:cxn ang="f119">
                  <a:pos x="f240" y="f241"/>
                </a:cxn>
                <a:cxn ang="f119">
                  <a:pos x="f240" y="f241"/>
                </a:cxn>
                <a:cxn ang="f119">
                  <a:pos x="f242" y="f243"/>
                </a:cxn>
                <a:cxn ang="f119">
                  <a:pos x="f244" y="f245"/>
                </a:cxn>
                <a:cxn ang="f119">
                  <a:pos x="f244" y="f245"/>
                </a:cxn>
                <a:cxn ang="f119">
                  <a:pos x="f244" y="f245"/>
                </a:cxn>
                <a:cxn ang="f119">
                  <a:pos x="f246" y="f247"/>
                </a:cxn>
                <a:cxn ang="f119">
                  <a:pos x="f246" y="f248"/>
                </a:cxn>
                <a:cxn ang="f119">
                  <a:pos x="f246" y="f248"/>
                </a:cxn>
                <a:cxn ang="f119">
                  <a:pos x="f246" y="f248"/>
                </a:cxn>
                <a:cxn ang="f119">
                  <a:pos x="f246" y="f249"/>
                </a:cxn>
                <a:cxn ang="f119">
                  <a:pos x="f246" y="f250"/>
                </a:cxn>
                <a:cxn ang="f119">
                  <a:pos x="f246" y="f250"/>
                </a:cxn>
                <a:cxn ang="f119">
                  <a:pos x="f246" y="f250"/>
                </a:cxn>
                <a:cxn ang="f119">
                  <a:pos x="f251" y="f252"/>
                </a:cxn>
                <a:cxn ang="f119">
                  <a:pos x="f253" y="f254"/>
                </a:cxn>
                <a:cxn ang="f119">
                  <a:pos x="f255" y="f256"/>
                </a:cxn>
                <a:cxn ang="f119">
                  <a:pos x="f214" y="f215"/>
                </a:cxn>
              </a:cxnLst>
              <a:rect l="f210" t="f213" r="f211" b="f212"/>
              <a:pathLst>
                <a:path w="1250394" h="3293810">
                  <a:moveTo>
                    <a:pt x="f8" y="f9"/>
                  </a:moveTo>
                  <a:cubicBezTo>
                    <a:pt x="f10" y="f11"/>
                    <a:pt x="f12" y="f13"/>
                    <a:pt x="f14" y="f15"/>
                  </a:cubicBezTo>
                  <a:lnTo>
                    <a:pt x="f16" y="f17"/>
                  </a:lnTo>
                  <a:lnTo>
                    <a:pt x="f5" y="f18"/>
                  </a:lnTo>
                  <a:lnTo>
                    <a:pt x="f19" y="f7"/>
                  </a:lnTo>
                  <a:lnTo>
                    <a:pt x="f20" y="f21"/>
                  </a:lnTo>
                  <a:lnTo>
                    <a:pt x="f22" y="f23"/>
                  </a:lnTo>
                  <a:lnTo>
                    <a:pt x="f22" y="f23"/>
                  </a:lnTo>
                  <a:lnTo>
                    <a:pt x="f22" y="f24"/>
                  </a:lnTo>
                  <a:cubicBezTo>
                    <a:pt x="f22" y="f24"/>
                    <a:pt x="f22" y="f25"/>
                    <a:pt x="f22" y="f26"/>
                  </a:cubicBezTo>
                  <a:lnTo>
                    <a:pt x="f22" y="f26"/>
                  </a:lnTo>
                  <a:lnTo>
                    <a:pt x="f22" y="f26"/>
                  </a:lnTo>
                  <a:lnTo>
                    <a:pt x="f27" y="f28"/>
                  </a:lnTo>
                  <a:lnTo>
                    <a:pt x="f29" y="f30"/>
                  </a:lnTo>
                  <a:lnTo>
                    <a:pt x="f29" y="f30"/>
                  </a:lnTo>
                  <a:lnTo>
                    <a:pt x="f31" y="f30"/>
                  </a:lnTo>
                  <a:lnTo>
                    <a:pt x="f31" y="f30"/>
                  </a:lnTo>
                  <a:lnTo>
                    <a:pt x="f32" y="f30"/>
                  </a:lnTo>
                  <a:lnTo>
                    <a:pt x="f33" y="f34"/>
                  </a:lnTo>
                  <a:lnTo>
                    <a:pt x="f35" y="f36"/>
                  </a:lnTo>
                  <a:lnTo>
                    <a:pt x="f37" y="f38"/>
                  </a:lnTo>
                  <a:lnTo>
                    <a:pt x="f37" y="f38"/>
                  </a:lnTo>
                  <a:lnTo>
                    <a:pt x="f39" y="f40"/>
                  </a:lnTo>
                  <a:lnTo>
                    <a:pt x="f41" y="f42"/>
                  </a:lnTo>
                  <a:lnTo>
                    <a:pt x="f41" y="f42"/>
                  </a:lnTo>
                  <a:cubicBezTo>
                    <a:pt x="f41" y="f42"/>
                    <a:pt x="f41" y="f42"/>
                    <a:pt x="f41" y="f42"/>
                  </a:cubicBezTo>
                  <a:cubicBezTo>
                    <a:pt x="f41" y="f42"/>
                    <a:pt x="f41" y="f43"/>
                    <a:pt x="f44" y="f45"/>
                  </a:cubicBezTo>
                  <a:cubicBezTo>
                    <a:pt x="f46" y="f47"/>
                    <a:pt x="f46" y="f48"/>
                    <a:pt x="f44" y="f49"/>
                  </a:cubicBezTo>
                  <a:lnTo>
                    <a:pt x="f44" y="f49"/>
                  </a:lnTo>
                  <a:lnTo>
                    <a:pt x="f44" y="f49"/>
                  </a:lnTo>
                  <a:cubicBezTo>
                    <a:pt x="f44" y="f49"/>
                    <a:pt x="f44" y="f49"/>
                    <a:pt x="f44" y="f50"/>
                  </a:cubicBezTo>
                  <a:cubicBezTo>
                    <a:pt x="f51" y="f52"/>
                    <a:pt x="f51" y="f53"/>
                    <a:pt x="f44" y="f54"/>
                  </a:cubicBezTo>
                  <a:cubicBezTo>
                    <a:pt x="f44" y="f54"/>
                    <a:pt x="f44" y="f54"/>
                    <a:pt x="f44" y="f54"/>
                  </a:cubicBezTo>
                  <a:lnTo>
                    <a:pt x="f44" y="f54"/>
                  </a:lnTo>
                  <a:lnTo>
                    <a:pt x="f55" y="f56"/>
                  </a:lnTo>
                  <a:lnTo>
                    <a:pt x="f57" y="f5"/>
                  </a:lnTo>
                  <a:lnTo>
                    <a:pt x="f58" y="f59"/>
                  </a:lnTo>
                  <a:cubicBezTo>
                    <a:pt x="f60" y="f61"/>
                    <a:pt x="f62" y="f63"/>
                    <a:pt x="f8" y="f9"/>
                  </a:cubicBez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49">
              <a:extLst>
                <a:ext uri="{FF2B5EF4-FFF2-40B4-BE49-F238E27FC236}">
                  <a16:creationId xmlns:a16="http://schemas.microsoft.com/office/drawing/2014/main" id="{D47C94EA-6C88-8D77-3875-4AFF4FFFE237}"/>
                </a:ext>
              </a:extLst>
            </p:cNvPr>
            <p:cNvSpPr/>
            <p:nvPr/>
          </p:nvSpPr>
          <p:spPr>
            <a:xfrm>
              <a:off x="1536" y="4696413"/>
              <a:ext cx="121761" cy="626418"/>
            </a:xfrm>
            <a:custGeom>
              <a:avLst/>
              <a:gdLst>
                <a:gd name="f0" fmla="val 10800000"/>
                <a:gd name="f1" fmla="val 5400000"/>
                <a:gd name="f2" fmla="val 180"/>
                <a:gd name="f3" fmla="val w"/>
                <a:gd name="f4" fmla="val h"/>
                <a:gd name="f5" fmla="val 0"/>
                <a:gd name="f6" fmla="val 121764"/>
                <a:gd name="f7" fmla="val 626419"/>
                <a:gd name="f8" fmla="val 46496"/>
                <a:gd name="f9" fmla="val 534069"/>
                <a:gd name="f10" fmla="val 46509"/>
                <a:gd name="f11" fmla="val 533812"/>
                <a:gd name="f12" fmla="val 533555"/>
                <a:gd name="f13" fmla="val 533298"/>
                <a:gd name="f14" fmla="val 46132"/>
                <a:gd name="f15" fmla="val 533019"/>
                <a:gd name="f16" fmla="val 45826"/>
                <a:gd name="f17" fmla="val 532669"/>
                <a:gd name="f18" fmla="val 45597"/>
                <a:gd name="f19" fmla="val 532271"/>
                <a:gd name="f20" fmla="val 45549"/>
                <a:gd name="f21" fmla="val 531887"/>
                <a:gd name="f22" fmla="val 531499"/>
                <a:gd name="f23" fmla="val 531115"/>
                <a:gd name="f24" fmla="val 45544"/>
                <a:gd name="f25" fmla="val 530645"/>
                <a:gd name="f26" fmla="val 530171"/>
                <a:gd name="f27" fmla="val 529702"/>
                <a:gd name="f28" fmla="val 528417"/>
                <a:gd name="f29" fmla="val 45533"/>
                <a:gd name="f30" fmla="val 528035"/>
                <a:gd name="f31" fmla="val 527644"/>
                <a:gd name="f32" fmla="val 527261"/>
                <a:gd name="f33" fmla="val 38533"/>
                <a:gd name="f34" fmla="val 626420"/>
                <a:gd name="f35" fmla="val 117269"/>
                <a:gd name="f36" fmla="val 586988"/>
                <a:gd name="f37" fmla="+- 0 0 -90"/>
                <a:gd name="f38" fmla="*/ f3 1 121764"/>
                <a:gd name="f39" fmla="*/ f4 1 626419"/>
                <a:gd name="f40" fmla="val f5"/>
                <a:gd name="f41" fmla="val f6"/>
                <a:gd name="f42" fmla="val f7"/>
                <a:gd name="f43" fmla="*/ f37 f0 1"/>
                <a:gd name="f44" fmla="+- f42 0 f40"/>
                <a:gd name="f45" fmla="+- f41 0 f40"/>
                <a:gd name="f46" fmla="*/ f43 1 f2"/>
                <a:gd name="f47" fmla="*/ f45 1 121764"/>
                <a:gd name="f48" fmla="*/ f44 1 626419"/>
                <a:gd name="f49" fmla="*/ 46496 f45 1"/>
                <a:gd name="f50" fmla="*/ 534069 f44 1"/>
                <a:gd name="f51" fmla="*/ 533298 f44 1"/>
                <a:gd name="f52" fmla="*/ 45597 f45 1"/>
                <a:gd name="f53" fmla="*/ 532271 f44 1"/>
                <a:gd name="f54" fmla="*/ 531115 f44 1"/>
                <a:gd name="f55" fmla="*/ 529702 f44 1"/>
                <a:gd name="f56" fmla="*/ 528417 f44 1"/>
                <a:gd name="f57" fmla="*/ 527261 f44 1"/>
                <a:gd name="f58" fmla="*/ 121764 f45 1"/>
                <a:gd name="f59" fmla="*/ 0 f44 1"/>
                <a:gd name="f60" fmla="*/ 0 f45 1"/>
                <a:gd name="f61" fmla="*/ 38533 f44 1"/>
                <a:gd name="f62" fmla="*/ 626420 f44 1"/>
                <a:gd name="f63" fmla="*/ 117269 f45 1"/>
                <a:gd name="f64" fmla="*/ 586988 f44 1"/>
                <a:gd name="f65" fmla="+- f46 0 f1"/>
                <a:gd name="f66" fmla="*/ f49 1 121764"/>
                <a:gd name="f67" fmla="*/ f50 1 626419"/>
                <a:gd name="f68" fmla="*/ f51 1 626419"/>
                <a:gd name="f69" fmla="*/ f52 1 121764"/>
                <a:gd name="f70" fmla="*/ f53 1 626419"/>
                <a:gd name="f71" fmla="*/ f54 1 626419"/>
                <a:gd name="f72" fmla="*/ f55 1 626419"/>
                <a:gd name="f73" fmla="*/ f56 1 626419"/>
                <a:gd name="f74" fmla="*/ f57 1 626419"/>
                <a:gd name="f75" fmla="*/ f58 1 121764"/>
                <a:gd name="f76" fmla="*/ f59 1 626419"/>
                <a:gd name="f77" fmla="*/ f60 1 121764"/>
                <a:gd name="f78" fmla="*/ f61 1 626419"/>
                <a:gd name="f79" fmla="*/ f62 1 626419"/>
                <a:gd name="f80" fmla="*/ f63 1 121764"/>
                <a:gd name="f81" fmla="*/ f64 1 626419"/>
                <a:gd name="f82" fmla="*/ f40 1 f47"/>
                <a:gd name="f83" fmla="*/ f41 1 f47"/>
                <a:gd name="f84" fmla="*/ f40 1 f48"/>
                <a:gd name="f85" fmla="*/ f42 1 f48"/>
                <a:gd name="f86" fmla="*/ f66 1 f47"/>
                <a:gd name="f87" fmla="*/ f67 1 f48"/>
                <a:gd name="f88" fmla="*/ f68 1 f48"/>
                <a:gd name="f89" fmla="*/ f69 1 f47"/>
                <a:gd name="f90" fmla="*/ f70 1 f48"/>
                <a:gd name="f91" fmla="*/ f71 1 f48"/>
                <a:gd name="f92" fmla="*/ f72 1 f48"/>
                <a:gd name="f93" fmla="*/ f73 1 f48"/>
                <a:gd name="f94" fmla="*/ f74 1 f48"/>
                <a:gd name="f95" fmla="*/ f75 1 f47"/>
                <a:gd name="f96" fmla="*/ f76 1 f48"/>
                <a:gd name="f97" fmla="*/ f77 1 f47"/>
                <a:gd name="f98" fmla="*/ f78 1 f48"/>
                <a:gd name="f99" fmla="*/ f79 1 f48"/>
                <a:gd name="f100" fmla="*/ f80 1 f47"/>
                <a:gd name="f101" fmla="*/ f81 1 f48"/>
                <a:gd name="f102" fmla="*/ f82 f38 1"/>
                <a:gd name="f103" fmla="*/ f83 f38 1"/>
                <a:gd name="f104" fmla="*/ f85 f39 1"/>
                <a:gd name="f105" fmla="*/ f84 f39 1"/>
                <a:gd name="f106" fmla="*/ f86 f38 1"/>
                <a:gd name="f107" fmla="*/ f87 f39 1"/>
                <a:gd name="f108" fmla="*/ f88 f39 1"/>
                <a:gd name="f109" fmla="*/ f89 f38 1"/>
                <a:gd name="f110" fmla="*/ f90 f39 1"/>
                <a:gd name="f111" fmla="*/ f91 f39 1"/>
                <a:gd name="f112" fmla="*/ f92 f39 1"/>
                <a:gd name="f113" fmla="*/ f93 f39 1"/>
                <a:gd name="f114" fmla="*/ f94 f39 1"/>
                <a:gd name="f115" fmla="*/ f95 f38 1"/>
                <a:gd name="f116" fmla="*/ f96 f39 1"/>
                <a:gd name="f117" fmla="*/ f97 f38 1"/>
                <a:gd name="f118" fmla="*/ f98 f39 1"/>
                <a:gd name="f119" fmla="*/ f99 f39 1"/>
                <a:gd name="f120" fmla="*/ f100 f38 1"/>
                <a:gd name="f121" fmla="*/ f101 f39 1"/>
              </a:gdLst>
              <a:ahLst/>
              <a:cxnLst>
                <a:cxn ang="3cd4">
                  <a:pos x="hc" y="t"/>
                </a:cxn>
                <a:cxn ang="0">
                  <a:pos x="r" y="vc"/>
                </a:cxn>
                <a:cxn ang="cd4">
                  <a:pos x="hc" y="b"/>
                </a:cxn>
                <a:cxn ang="cd2">
                  <a:pos x="l" y="vc"/>
                </a:cxn>
                <a:cxn ang="f65">
                  <a:pos x="f106" y="f107"/>
                </a:cxn>
                <a:cxn ang="f65">
                  <a:pos x="f106" y="f108"/>
                </a:cxn>
                <a:cxn ang="f65">
                  <a:pos x="f109" y="f110"/>
                </a:cxn>
                <a:cxn ang="f65">
                  <a:pos x="f109" y="f111"/>
                </a:cxn>
                <a:cxn ang="f65">
                  <a:pos x="f109" y="f112"/>
                </a:cxn>
                <a:cxn ang="f65">
                  <a:pos x="f109" y="f113"/>
                </a:cxn>
                <a:cxn ang="f65">
                  <a:pos x="f109" y="f114"/>
                </a:cxn>
                <a:cxn ang="f65">
                  <a:pos x="f115" y="f116"/>
                </a:cxn>
                <a:cxn ang="f65">
                  <a:pos x="f117" y="f118"/>
                </a:cxn>
                <a:cxn ang="f65">
                  <a:pos x="f117" y="f119"/>
                </a:cxn>
                <a:cxn ang="f65">
                  <a:pos x="f120" y="f121"/>
                </a:cxn>
              </a:cxnLst>
              <a:rect l="f102" t="f105" r="f103" b="f104"/>
              <a:pathLst>
                <a:path w="121764" h="626419">
                  <a:moveTo>
                    <a:pt x="f8" y="f9"/>
                  </a:moveTo>
                  <a:cubicBezTo>
                    <a:pt x="f10" y="f11"/>
                    <a:pt x="f10" y="f12"/>
                    <a:pt x="f8" y="f13"/>
                  </a:cubicBezTo>
                  <a:cubicBezTo>
                    <a:pt x="f14" y="f15"/>
                    <a:pt x="f16" y="f17"/>
                    <a:pt x="f18" y="f19"/>
                  </a:cubicBezTo>
                  <a:cubicBezTo>
                    <a:pt x="f20" y="f21"/>
                    <a:pt x="f20" y="f22"/>
                    <a:pt x="f18" y="f23"/>
                  </a:cubicBezTo>
                  <a:cubicBezTo>
                    <a:pt x="f24" y="f25"/>
                    <a:pt x="f24" y="f26"/>
                    <a:pt x="f18" y="f27"/>
                  </a:cubicBezTo>
                  <a:lnTo>
                    <a:pt x="f18" y="f28"/>
                  </a:lnTo>
                  <a:cubicBezTo>
                    <a:pt x="f29" y="f30"/>
                    <a:pt x="f29" y="f31"/>
                    <a:pt x="f18" y="f32"/>
                  </a:cubicBezTo>
                  <a:lnTo>
                    <a:pt x="f6" y="f5"/>
                  </a:lnTo>
                  <a:lnTo>
                    <a:pt x="f5" y="f33"/>
                  </a:lnTo>
                  <a:lnTo>
                    <a:pt x="f5" y="f34"/>
                  </a:lnTo>
                  <a:lnTo>
                    <a:pt x="f35" y="f36"/>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50">
              <a:extLst>
                <a:ext uri="{FF2B5EF4-FFF2-40B4-BE49-F238E27FC236}">
                  <a16:creationId xmlns:a16="http://schemas.microsoft.com/office/drawing/2014/main" id="{C1DDF84C-0B45-BD8C-7A57-4C8B2CCF1C37}"/>
                </a:ext>
              </a:extLst>
            </p:cNvPr>
            <p:cNvSpPr/>
            <p:nvPr/>
          </p:nvSpPr>
          <p:spPr>
            <a:xfrm>
              <a:off x="878034" y="2059850"/>
              <a:ext cx="659684" cy="745482"/>
            </a:xfrm>
            <a:custGeom>
              <a:avLst/>
              <a:gdLst>
                <a:gd name="f0" fmla="val 10800000"/>
                <a:gd name="f1" fmla="val 5400000"/>
                <a:gd name="f2" fmla="val 180"/>
                <a:gd name="f3" fmla="val w"/>
                <a:gd name="f4" fmla="val h"/>
                <a:gd name="f5" fmla="val 0"/>
                <a:gd name="f6" fmla="val 659684"/>
                <a:gd name="f7" fmla="val 745487"/>
                <a:gd name="f8" fmla="val 559627"/>
                <a:gd name="f9" fmla="val 598805"/>
                <a:gd name="f10" fmla="val 94406"/>
                <a:gd name="f11" fmla="val 137049"/>
                <a:gd name="f12" fmla="+- 0 0 -90"/>
                <a:gd name="f13" fmla="*/ f3 1 659684"/>
                <a:gd name="f14" fmla="*/ f4 1 745487"/>
                <a:gd name="f15" fmla="val f5"/>
                <a:gd name="f16" fmla="val f6"/>
                <a:gd name="f17" fmla="val f7"/>
                <a:gd name="f18" fmla="*/ f12 f0 1"/>
                <a:gd name="f19" fmla="+- f17 0 f15"/>
                <a:gd name="f20" fmla="+- f16 0 f15"/>
                <a:gd name="f21" fmla="*/ f18 1 f2"/>
                <a:gd name="f22" fmla="*/ f20 1 659684"/>
                <a:gd name="f23" fmla="*/ f19 1 745487"/>
                <a:gd name="f24" fmla="*/ 0 f20 1"/>
                <a:gd name="f25" fmla="*/ 745487 f19 1"/>
                <a:gd name="f26" fmla="*/ 559627 f20 1"/>
                <a:gd name="f27" fmla="*/ 598805 f19 1"/>
                <a:gd name="f28" fmla="*/ 659684 f20 1"/>
                <a:gd name="f29" fmla="*/ 0 f19 1"/>
                <a:gd name="f30" fmla="*/ 94406 f20 1"/>
                <a:gd name="f31" fmla="*/ 137049 f19 1"/>
                <a:gd name="f32" fmla="+- f21 0 f1"/>
                <a:gd name="f33" fmla="*/ f24 1 659684"/>
                <a:gd name="f34" fmla="*/ f25 1 745487"/>
                <a:gd name="f35" fmla="*/ f26 1 659684"/>
                <a:gd name="f36" fmla="*/ f27 1 745487"/>
                <a:gd name="f37" fmla="*/ f28 1 659684"/>
                <a:gd name="f38" fmla="*/ f29 1 745487"/>
                <a:gd name="f39" fmla="*/ f30 1 659684"/>
                <a:gd name="f40" fmla="*/ f31 1 745487"/>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659684" h="745487">
                  <a:moveTo>
                    <a:pt x="f5" y="f7"/>
                  </a:moveTo>
                  <a:lnTo>
                    <a:pt x="f8" y="f9"/>
                  </a:lnTo>
                  <a:lnTo>
                    <a:pt x="f6" y="f5"/>
                  </a:lnTo>
                  <a:lnTo>
                    <a:pt x="f10" y="f11"/>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51">
              <a:extLst>
                <a:ext uri="{FF2B5EF4-FFF2-40B4-BE49-F238E27FC236}">
                  <a16:creationId xmlns:a16="http://schemas.microsoft.com/office/drawing/2014/main" id="{1EA62B83-2A9C-7E98-3177-4ABC4DC5CFFB}"/>
                </a:ext>
              </a:extLst>
            </p:cNvPr>
            <p:cNvSpPr/>
            <p:nvPr/>
          </p:nvSpPr>
          <p:spPr>
            <a:xfrm>
              <a:off x="1840714" y="2937510"/>
              <a:ext cx="902055" cy="687683"/>
            </a:xfrm>
            <a:custGeom>
              <a:avLst/>
              <a:gdLst>
                <a:gd name="f0" fmla="val 10800000"/>
                <a:gd name="f1" fmla="val 5400000"/>
                <a:gd name="f2" fmla="val 180"/>
                <a:gd name="f3" fmla="val w"/>
                <a:gd name="f4" fmla="val h"/>
                <a:gd name="f5" fmla="val 0"/>
                <a:gd name="f6" fmla="val 902056"/>
                <a:gd name="f7" fmla="val 687687"/>
                <a:gd name="f8" fmla="val 298245"/>
                <a:gd name="f9" fmla="val 248924"/>
                <a:gd name="f10" fmla="val 298671"/>
                <a:gd name="f11" fmla="val 248859"/>
                <a:gd name="f12" fmla="val 299104"/>
                <a:gd name="f13" fmla="val 299530"/>
                <a:gd name="f14" fmla="val 300814"/>
                <a:gd name="f15" fmla="val 302355"/>
                <a:gd name="f16" fmla="val 303254"/>
                <a:gd name="f17" fmla="val 592509"/>
                <a:gd name="f18" fmla="val 423736"/>
                <a:gd name="f19" fmla="val 593279"/>
                <a:gd name="f20" fmla="val 424507"/>
                <a:gd name="f21" fmla="val 593688"/>
                <a:gd name="f22" fmla="val 424828"/>
                <a:gd name="f23" fmla="val 594036"/>
                <a:gd name="f24" fmla="val 425219"/>
                <a:gd name="f25" fmla="val 594307"/>
                <a:gd name="f26" fmla="val 425662"/>
                <a:gd name="f27" fmla="val 594427"/>
                <a:gd name="f28" fmla="val 426169"/>
                <a:gd name="f29" fmla="val 426697"/>
                <a:gd name="f30" fmla="val 427204"/>
                <a:gd name="f31" fmla="val 594378"/>
                <a:gd name="f32" fmla="val 427499"/>
                <a:gd name="f33" fmla="val 427807"/>
                <a:gd name="f34" fmla="val 428103"/>
                <a:gd name="f35" fmla="val 594370"/>
                <a:gd name="f36" fmla="val 428658"/>
                <a:gd name="f37" fmla="val 429218"/>
                <a:gd name="f38" fmla="val 429773"/>
                <a:gd name="f39" fmla="val 594241"/>
                <a:gd name="f40" fmla="val 430112"/>
                <a:gd name="f41" fmla="val 430461"/>
                <a:gd name="f42" fmla="val 430800"/>
                <a:gd name="f43" fmla="val 544985"/>
                <a:gd name="f44" fmla="val 687688"/>
                <a:gd name="f45" fmla="val 857615"/>
                <a:gd name="f46" fmla="val 592511"/>
                <a:gd name="f47" fmla="val 902057"/>
                <a:gd name="f48" fmla="val 369918"/>
                <a:gd name="f49" fmla="val 278465"/>
                <a:gd name="f50" fmla="val 48038"/>
                <a:gd name="f51" fmla="val 64222"/>
                <a:gd name="f52" fmla="val 333954"/>
                <a:gd name="f53" fmla="+- 0 0 -90"/>
                <a:gd name="f54" fmla="*/ f3 1 902056"/>
                <a:gd name="f55" fmla="*/ f4 1 687687"/>
                <a:gd name="f56" fmla="val f5"/>
                <a:gd name="f57" fmla="val f6"/>
                <a:gd name="f58" fmla="val f7"/>
                <a:gd name="f59" fmla="*/ f53 f0 1"/>
                <a:gd name="f60" fmla="+- f58 0 f56"/>
                <a:gd name="f61" fmla="+- f57 0 f56"/>
                <a:gd name="f62" fmla="*/ f59 1 f2"/>
                <a:gd name="f63" fmla="*/ f61 1 902056"/>
                <a:gd name="f64" fmla="*/ f60 1 687687"/>
                <a:gd name="f65" fmla="*/ 298245 f61 1"/>
                <a:gd name="f66" fmla="*/ 248924 f60 1"/>
                <a:gd name="f67" fmla="*/ 299530 f61 1"/>
                <a:gd name="f68" fmla="*/ 300814 f61 1"/>
                <a:gd name="f69" fmla="*/ 302355 f61 1"/>
                <a:gd name="f70" fmla="*/ 303254 f61 1"/>
                <a:gd name="f71" fmla="*/ 592509 f61 1"/>
                <a:gd name="f72" fmla="*/ 423736 f60 1"/>
                <a:gd name="f73" fmla="*/ 593279 f61 1"/>
                <a:gd name="f74" fmla="*/ 424507 f60 1"/>
                <a:gd name="f75" fmla="*/ 594307 f61 1"/>
                <a:gd name="f76" fmla="*/ 425662 f60 1"/>
                <a:gd name="f77" fmla="*/ 427204 f60 1"/>
                <a:gd name="f78" fmla="*/ 428103 f60 1"/>
                <a:gd name="f79" fmla="*/ 429773 f60 1"/>
                <a:gd name="f80" fmla="*/ 430800 f60 1"/>
                <a:gd name="f81" fmla="*/ 544985 f61 1"/>
                <a:gd name="f82" fmla="*/ 687688 f60 1"/>
                <a:gd name="f83" fmla="*/ 857615 f61 1"/>
                <a:gd name="f84" fmla="*/ 592511 f60 1"/>
                <a:gd name="f85" fmla="*/ 902057 f61 1"/>
                <a:gd name="f86" fmla="*/ 369918 f60 1"/>
                <a:gd name="f87" fmla="*/ 278465 f61 1"/>
                <a:gd name="f88" fmla="*/ 0 f60 1"/>
                <a:gd name="f89" fmla="*/ 48038 f61 1"/>
                <a:gd name="f90" fmla="*/ 64222 f60 1"/>
                <a:gd name="f91" fmla="*/ 0 f61 1"/>
                <a:gd name="f92" fmla="*/ 333954 f60 1"/>
                <a:gd name="f93" fmla="+- f62 0 f1"/>
                <a:gd name="f94" fmla="*/ f65 1 902056"/>
                <a:gd name="f95" fmla="*/ f66 1 687687"/>
                <a:gd name="f96" fmla="*/ f67 1 902056"/>
                <a:gd name="f97" fmla="*/ f68 1 902056"/>
                <a:gd name="f98" fmla="*/ f69 1 902056"/>
                <a:gd name="f99" fmla="*/ f70 1 902056"/>
                <a:gd name="f100" fmla="*/ f71 1 902056"/>
                <a:gd name="f101" fmla="*/ f72 1 687687"/>
                <a:gd name="f102" fmla="*/ f73 1 902056"/>
                <a:gd name="f103" fmla="*/ f74 1 687687"/>
                <a:gd name="f104" fmla="*/ f75 1 902056"/>
                <a:gd name="f105" fmla="*/ f76 1 687687"/>
                <a:gd name="f106" fmla="*/ f77 1 687687"/>
                <a:gd name="f107" fmla="*/ f78 1 687687"/>
                <a:gd name="f108" fmla="*/ f79 1 687687"/>
                <a:gd name="f109" fmla="*/ f80 1 687687"/>
                <a:gd name="f110" fmla="*/ f81 1 902056"/>
                <a:gd name="f111" fmla="*/ f82 1 687687"/>
                <a:gd name="f112" fmla="*/ f83 1 902056"/>
                <a:gd name="f113" fmla="*/ f84 1 687687"/>
                <a:gd name="f114" fmla="*/ f85 1 902056"/>
                <a:gd name="f115" fmla="*/ f86 1 687687"/>
                <a:gd name="f116" fmla="*/ f87 1 902056"/>
                <a:gd name="f117" fmla="*/ f88 1 687687"/>
                <a:gd name="f118" fmla="*/ f89 1 902056"/>
                <a:gd name="f119" fmla="*/ f90 1 687687"/>
                <a:gd name="f120" fmla="*/ f91 1 902056"/>
                <a:gd name="f121" fmla="*/ f92 1 687687"/>
                <a:gd name="f122" fmla="*/ f56 1 f63"/>
                <a:gd name="f123" fmla="*/ f57 1 f63"/>
                <a:gd name="f124" fmla="*/ f56 1 f64"/>
                <a:gd name="f125" fmla="*/ f58 1 f64"/>
                <a:gd name="f126" fmla="*/ f94 1 f63"/>
                <a:gd name="f127" fmla="*/ f95 1 f64"/>
                <a:gd name="f128" fmla="*/ f96 1 f63"/>
                <a:gd name="f129" fmla="*/ f97 1 f63"/>
                <a:gd name="f130" fmla="*/ f98 1 f63"/>
                <a:gd name="f131" fmla="*/ f99 1 f63"/>
                <a:gd name="f132" fmla="*/ f100 1 f63"/>
                <a:gd name="f133" fmla="*/ f101 1 f64"/>
                <a:gd name="f134" fmla="*/ f102 1 f63"/>
                <a:gd name="f135" fmla="*/ f103 1 f64"/>
                <a:gd name="f136" fmla="*/ f104 1 f63"/>
                <a:gd name="f137" fmla="*/ f105 1 f64"/>
                <a:gd name="f138" fmla="*/ f106 1 f64"/>
                <a:gd name="f139" fmla="*/ f107 1 f64"/>
                <a:gd name="f140" fmla="*/ f108 1 f64"/>
                <a:gd name="f141" fmla="*/ f109 1 f64"/>
                <a:gd name="f142" fmla="*/ f110 1 f63"/>
                <a:gd name="f143" fmla="*/ f111 1 f64"/>
                <a:gd name="f144" fmla="*/ f112 1 f63"/>
                <a:gd name="f145" fmla="*/ f113 1 f64"/>
                <a:gd name="f146" fmla="*/ f114 1 f63"/>
                <a:gd name="f147" fmla="*/ f115 1 f64"/>
                <a:gd name="f148" fmla="*/ f116 1 f63"/>
                <a:gd name="f149" fmla="*/ f117 1 f64"/>
                <a:gd name="f150" fmla="*/ f118 1 f63"/>
                <a:gd name="f151" fmla="*/ f119 1 f64"/>
                <a:gd name="f152" fmla="*/ f120 1 f63"/>
                <a:gd name="f153" fmla="*/ f121 1 f64"/>
                <a:gd name="f154" fmla="*/ f122 f54 1"/>
                <a:gd name="f155" fmla="*/ f123 f54 1"/>
                <a:gd name="f156" fmla="*/ f125 f55 1"/>
                <a:gd name="f157" fmla="*/ f124 f55 1"/>
                <a:gd name="f158" fmla="*/ f126 f54 1"/>
                <a:gd name="f159" fmla="*/ f127 f55 1"/>
                <a:gd name="f160" fmla="*/ f128 f54 1"/>
                <a:gd name="f161" fmla="*/ f129 f54 1"/>
                <a:gd name="f162" fmla="*/ f130 f54 1"/>
                <a:gd name="f163" fmla="*/ f131 f54 1"/>
                <a:gd name="f164" fmla="*/ f132 f54 1"/>
                <a:gd name="f165" fmla="*/ f133 f55 1"/>
                <a:gd name="f166" fmla="*/ f134 f54 1"/>
                <a:gd name="f167" fmla="*/ f135 f55 1"/>
                <a:gd name="f168" fmla="*/ f136 f54 1"/>
                <a:gd name="f169" fmla="*/ f137 f55 1"/>
                <a:gd name="f170" fmla="*/ f138 f55 1"/>
                <a:gd name="f171" fmla="*/ f139 f55 1"/>
                <a:gd name="f172" fmla="*/ f140 f55 1"/>
                <a:gd name="f173" fmla="*/ f141 f55 1"/>
                <a:gd name="f174" fmla="*/ f142 f54 1"/>
                <a:gd name="f175" fmla="*/ f143 f55 1"/>
                <a:gd name="f176" fmla="*/ f144 f54 1"/>
                <a:gd name="f177" fmla="*/ f145 f55 1"/>
                <a:gd name="f178" fmla="*/ f146 f54 1"/>
                <a:gd name="f179" fmla="*/ f147 f55 1"/>
                <a:gd name="f180" fmla="*/ f148 f54 1"/>
                <a:gd name="f181" fmla="*/ f149 f55 1"/>
                <a:gd name="f182" fmla="*/ f150 f54 1"/>
                <a:gd name="f183" fmla="*/ f151 f55 1"/>
                <a:gd name="f184" fmla="*/ f152 f54 1"/>
                <a:gd name="f185" fmla="*/ f153 f55 1"/>
              </a:gdLst>
              <a:ahLst/>
              <a:cxnLst>
                <a:cxn ang="3cd4">
                  <a:pos x="hc" y="t"/>
                </a:cxn>
                <a:cxn ang="0">
                  <a:pos x="r" y="vc"/>
                </a:cxn>
                <a:cxn ang="cd4">
                  <a:pos x="hc" y="b"/>
                </a:cxn>
                <a:cxn ang="cd2">
                  <a:pos x="l" y="vc"/>
                </a:cxn>
                <a:cxn ang="f93">
                  <a:pos x="f158" y="f159"/>
                </a:cxn>
                <a:cxn ang="f93">
                  <a:pos x="f160" y="f159"/>
                </a:cxn>
                <a:cxn ang="f93">
                  <a:pos x="f161" y="f159"/>
                </a:cxn>
                <a:cxn ang="f93">
                  <a:pos x="f162" y="f159"/>
                </a:cxn>
                <a:cxn ang="f93">
                  <a:pos x="f163" y="f159"/>
                </a:cxn>
                <a:cxn ang="f93">
                  <a:pos x="f164" y="f165"/>
                </a:cxn>
                <a:cxn ang="f93">
                  <a:pos x="f164" y="f165"/>
                </a:cxn>
                <a:cxn ang="f93">
                  <a:pos x="f166" y="f167"/>
                </a:cxn>
                <a:cxn ang="f93">
                  <a:pos x="f168" y="f169"/>
                </a:cxn>
                <a:cxn ang="f93">
                  <a:pos x="f168" y="f170"/>
                </a:cxn>
                <a:cxn ang="f93">
                  <a:pos x="f168" y="f171"/>
                </a:cxn>
                <a:cxn ang="f93">
                  <a:pos x="f168" y="f171"/>
                </a:cxn>
                <a:cxn ang="f93">
                  <a:pos x="f168" y="f172"/>
                </a:cxn>
                <a:cxn ang="f93">
                  <a:pos x="f168" y="f172"/>
                </a:cxn>
                <a:cxn ang="f93">
                  <a:pos x="f168" y="f173"/>
                </a:cxn>
                <a:cxn ang="f93">
                  <a:pos x="f168" y="f173"/>
                </a:cxn>
                <a:cxn ang="f93">
                  <a:pos x="f168" y="f173"/>
                </a:cxn>
                <a:cxn ang="f93">
                  <a:pos x="f174" y="f175"/>
                </a:cxn>
                <a:cxn ang="f93">
                  <a:pos x="f176" y="f177"/>
                </a:cxn>
                <a:cxn ang="f93">
                  <a:pos x="f178" y="f179"/>
                </a:cxn>
                <a:cxn ang="f93">
                  <a:pos x="f180" y="f181"/>
                </a:cxn>
                <a:cxn ang="f93">
                  <a:pos x="f182" y="f183"/>
                </a:cxn>
                <a:cxn ang="f93">
                  <a:pos x="f184" y="f185"/>
                </a:cxn>
              </a:cxnLst>
              <a:rect l="f154" t="f157" r="f155" b="f156"/>
              <a:pathLst>
                <a:path w="902056" h="687687">
                  <a:moveTo>
                    <a:pt x="f8" y="f9"/>
                  </a:moveTo>
                  <a:cubicBezTo>
                    <a:pt x="f10" y="f11"/>
                    <a:pt x="f12" y="f11"/>
                    <a:pt x="f13" y="f9"/>
                  </a:cubicBezTo>
                  <a:lnTo>
                    <a:pt x="f14" y="f9"/>
                  </a:lnTo>
                  <a:lnTo>
                    <a:pt x="f15" y="f9"/>
                  </a:lnTo>
                  <a:lnTo>
                    <a:pt x="f16" y="f9"/>
                  </a:lnTo>
                  <a:lnTo>
                    <a:pt x="f17" y="f18"/>
                  </a:lnTo>
                  <a:lnTo>
                    <a:pt x="f17" y="f18"/>
                  </a:lnTo>
                  <a:lnTo>
                    <a:pt x="f19" y="f20"/>
                  </a:lnTo>
                  <a:cubicBezTo>
                    <a:pt x="f21" y="f22"/>
                    <a:pt x="f23" y="f24"/>
                    <a:pt x="f25" y="f26"/>
                  </a:cubicBezTo>
                  <a:cubicBezTo>
                    <a:pt x="f27" y="f28"/>
                    <a:pt x="f27" y="f29"/>
                    <a:pt x="f25" y="f30"/>
                  </a:cubicBezTo>
                  <a:cubicBezTo>
                    <a:pt x="f31" y="f32"/>
                    <a:pt x="f31" y="f33"/>
                    <a:pt x="f25" y="f34"/>
                  </a:cubicBezTo>
                  <a:lnTo>
                    <a:pt x="f25" y="f34"/>
                  </a:lnTo>
                  <a:cubicBezTo>
                    <a:pt x="f35" y="f36"/>
                    <a:pt x="f35" y="f37"/>
                    <a:pt x="f25" y="f38"/>
                  </a:cubicBezTo>
                  <a:lnTo>
                    <a:pt x="f25" y="f38"/>
                  </a:lnTo>
                  <a:cubicBezTo>
                    <a:pt x="f39" y="f40"/>
                    <a:pt x="f39" y="f41"/>
                    <a:pt x="f25" y="f42"/>
                  </a:cubicBezTo>
                  <a:lnTo>
                    <a:pt x="f25" y="f42"/>
                  </a:lnTo>
                  <a:lnTo>
                    <a:pt x="f25" y="f42"/>
                  </a:lnTo>
                  <a:lnTo>
                    <a:pt x="f43" y="f44"/>
                  </a:lnTo>
                  <a:lnTo>
                    <a:pt x="f45" y="f46"/>
                  </a:lnTo>
                  <a:lnTo>
                    <a:pt x="f47" y="f48"/>
                  </a:lnTo>
                  <a:lnTo>
                    <a:pt x="f49" y="f5"/>
                  </a:lnTo>
                  <a:lnTo>
                    <a:pt x="f50" y="f51"/>
                  </a:lnTo>
                  <a:lnTo>
                    <a:pt x="f5" y="f52"/>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52">
              <a:extLst>
                <a:ext uri="{FF2B5EF4-FFF2-40B4-BE49-F238E27FC236}">
                  <a16:creationId xmlns:a16="http://schemas.microsoft.com/office/drawing/2014/main" id="{EC80A29B-DB64-5F23-557C-06FBE8EB7517}"/>
                </a:ext>
              </a:extLst>
            </p:cNvPr>
            <p:cNvSpPr/>
            <p:nvPr/>
          </p:nvSpPr>
          <p:spPr>
            <a:xfrm>
              <a:off x="887928" y="2672398"/>
              <a:ext cx="988630" cy="413848"/>
            </a:xfrm>
            <a:custGeom>
              <a:avLst/>
              <a:gdLst>
                <a:gd name="f0" fmla="val 10800000"/>
                <a:gd name="f1" fmla="val 5400000"/>
                <a:gd name="f2" fmla="val 180"/>
                <a:gd name="f3" fmla="val w"/>
                <a:gd name="f4" fmla="val h"/>
                <a:gd name="f5" fmla="val 0"/>
                <a:gd name="f6" fmla="val 988627"/>
                <a:gd name="f7" fmla="val 413845"/>
                <a:gd name="f8" fmla="val 431441"/>
                <a:gd name="f9" fmla="val 413846"/>
                <a:gd name="f10" fmla="val 260355"/>
                <a:gd name="f11" fmla="val 554232"/>
                <a:gd name="f12" fmla="val 145270"/>
                <a:gd name="f13" fmla="+- 0 0 -90"/>
                <a:gd name="f14" fmla="*/ f3 1 988627"/>
                <a:gd name="f15" fmla="*/ f4 1 413845"/>
                <a:gd name="f16" fmla="val f5"/>
                <a:gd name="f17" fmla="val f6"/>
                <a:gd name="f18" fmla="val f7"/>
                <a:gd name="f19" fmla="*/ f13 f0 1"/>
                <a:gd name="f20" fmla="+- f18 0 f16"/>
                <a:gd name="f21" fmla="+- f17 0 f16"/>
                <a:gd name="f22" fmla="*/ f19 1 f2"/>
                <a:gd name="f23" fmla="*/ f21 1 988627"/>
                <a:gd name="f24" fmla="*/ f20 1 413845"/>
                <a:gd name="f25" fmla="*/ 431441 f21 1"/>
                <a:gd name="f26" fmla="*/ 413846 f20 1"/>
                <a:gd name="f27" fmla="*/ 988627 f21 1"/>
                <a:gd name="f28" fmla="*/ 260355 f20 1"/>
                <a:gd name="f29" fmla="*/ 554232 f21 1"/>
                <a:gd name="f30" fmla="*/ 0 f20 1"/>
                <a:gd name="f31" fmla="*/ 0 f21 1"/>
                <a:gd name="f32" fmla="*/ 145270 f20 1"/>
                <a:gd name="f33" fmla="+- f22 0 f1"/>
                <a:gd name="f34" fmla="*/ f25 1 988627"/>
                <a:gd name="f35" fmla="*/ f26 1 413845"/>
                <a:gd name="f36" fmla="*/ f27 1 988627"/>
                <a:gd name="f37" fmla="*/ f28 1 413845"/>
                <a:gd name="f38" fmla="*/ f29 1 988627"/>
                <a:gd name="f39" fmla="*/ f30 1 413845"/>
                <a:gd name="f40" fmla="*/ f31 1 988627"/>
                <a:gd name="f41" fmla="*/ f32 1 413845"/>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988627" h="413845">
                  <a:moveTo>
                    <a:pt x="f8" y="f9"/>
                  </a:moveTo>
                  <a:lnTo>
                    <a:pt x="f6" y="f10"/>
                  </a:lnTo>
                  <a:lnTo>
                    <a:pt x="f11" y="f5"/>
                  </a:lnTo>
                  <a:lnTo>
                    <a:pt x="f5" y="f12"/>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53">
              <a:extLst>
                <a:ext uri="{FF2B5EF4-FFF2-40B4-BE49-F238E27FC236}">
                  <a16:creationId xmlns:a16="http://schemas.microsoft.com/office/drawing/2014/main" id="{70F6CECF-83B9-0C63-8490-5E614B7A4D2C}"/>
                </a:ext>
              </a:extLst>
            </p:cNvPr>
            <p:cNvSpPr/>
            <p:nvPr/>
          </p:nvSpPr>
          <p:spPr>
            <a:xfrm>
              <a:off x="1101916" y="2946498"/>
              <a:ext cx="782223" cy="1490206"/>
            </a:xfrm>
            <a:custGeom>
              <a:avLst/>
              <a:gdLst>
                <a:gd name="f0" fmla="val 10800000"/>
                <a:gd name="f1" fmla="val 5400000"/>
                <a:gd name="f2" fmla="val 180"/>
                <a:gd name="f3" fmla="val w"/>
                <a:gd name="f4" fmla="val h"/>
                <a:gd name="f5" fmla="val 0"/>
                <a:gd name="f6" fmla="val 782219"/>
                <a:gd name="f7" fmla="val 1490204"/>
                <a:gd name="f8" fmla="val 443771"/>
                <a:gd name="f9" fmla="val 1348916"/>
                <a:gd name="f10" fmla="val 617041"/>
                <a:gd name="f11" fmla="val 365037"/>
                <a:gd name="f12" fmla="val 616968"/>
                <a:gd name="f13" fmla="val 364655"/>
                <a:gd name="f14" fmla="val 364263"/>
                <a:gd name="f15" fmla="val 363881"/>
                <a:gd name="f16" fmla="val 362853"/>
                <a:gd name="f17" fmla="val 618069"/>
                <a:gd name="f18" fmla="val 361698"/>
                <a:gd name="f19" fmla="val 618780"/>
                <a:gd name="f20" fmla="val 361098"/>
                <a:gd name="f21" fmla="val 619612"/>
                <a:gd name="f22" fmla="val 360660"/>
                <a:gd name="f23" fmla="val 620509"/>
                <a:gd name="f24" fmla="val 360413"/>
                <a:gd name="f25" fmla="val 723264"/>
                <a:gd name="f26" fmla="val 330871"/>
                <a:gd name="f27" fmla="val 773228"/>
                <a:gd name="f28" fmla="val 50735"/>
                <a:gd name="f29" fmla="val 219766"/>
                <a:gd name="f30" fmla="val 154903"/>
                <a:gd name="f31" fmla="+- 0 0 -90"/>
                <a:gd name="f32" fmla="*/ f3 1 782219"/>
                <a:gd name="f33" fmla="*/ f4 1 1490204"/>
                <a:gd name="f34" fmla="val f5"/>
                <a:gd name="f35" fmla="val f6"/>
                <a:gd name="f36" fmla="val f7"/>
                <a:gd name="f37" fmla="*/ f31 f0 1"/>
                <a:gd name="f38" fmla="+- f36 0 f34"/>
                <a:gd name="f39" fmla="+- f35 0 f34"/>
                <a:gd name="f40" fmla="*/ f37 1 f2"/>
                <a:gd name="f41" fmla="*/ f39 1 782219"/>
                <a:gd name="f42" fmla="*/ f38 1 1490204"/>
                <a:gd name="f43" fmla="*/ 0 f39 1"/>
                <a:gd name="f44" fmla="*/ 1490204 f38 1"/>
                <a:gd name="f45" fmla="*/ 443771 f39 1"/>
                <a:gd name="f46" fmla="*/ 1348916 f38 1"/>
                <a:gd name="f47" fmla="*/ 617041 f39 1"/>
                <a:gd name="f48" fmla="*/ 365037 f38 1"/>
                <a:gd name="f49" fmla="*/ 363881 f38 1"/>
                <a:gd name="f50" fmla="*/ 362853 f38 1"/>
                <a:gd name="f51" fmla="*/ 618069 f39 1"/>
                <a:gd name="f52" fmla="*/ 361698 f38 1"/>
                <a:gd name="f53" fmla="*/ 620509 f39 1"/>
                <a:gd name="f54" fmla="*/ 360413 f38 1"/>
                <a:gd name="f55" fmla="*/ 723264 f39 1"/>
                <a:gd name="f56" fmla="*/ 330871 f38 1"/>
                <a:gd name="f57" fmla="*/ 773228 f39 1"/>
                <a:gd name="f58" fmla="*/ 50735 f38 1"/>
                <a:gd name="f59" fmla="*/ 782219 f39 1"/>
                <a:gd name="f60" fmla="*/ 0 f38 1"/>
                <a:gd name="f61" fmla="*/ 219766 f39 1"/>
                <a:gd name="f62" fmla="*/ 154903 f38 1"/>
                <a:gd name="f63" fmla="+- f40 0 f1"/>
                <a:gd name="f64" fmla="*/ f43 1 782219"/>
                <a:gd name="f65" fmla="*/ f44 1 1490204"/>
                <a:gd name="f66" fmla="*/ f45 1 782219"/>
                <a:gd name="f67" fmla="*/ f46 1 1490204"/>
                <a:gd name="f68" fmla="*/ f47 1 782219"/>
                <a:gd name="f69" fmla="*/ f48 1 1490204"/>
                <a:gd name="f70" fmla="*/ f49 1 1490204"/>
                <a:gd name="f71" fmla="*/ f50 1 1490204"/>
                <a:gd name="f72" fmla="*/ f51 1 782219"/>
                <a:gd name="f73" fmla="*/ f52 1 1490204"/>
                <a:gd name="f74" fmla="*/ f53 1 782219"/>
                <a:gd name="f75" fmla="*/ f54 1 1490204"/>
                <a:gd name="f76" fmla="*/ f55 1 782219"/>
                <a:gd name="f77" fmla="*/ f56 1 1490204"/>
                <a:gd name="f78" fmla="*/ f57 1 782219"/>
                <a:gd name="f79" fmla="*/ f58 1 1490204"/>
                <a:gd name="f80" fmla="*/ f59 1 782219"/>
                <a:gd name="f81" fmla="*/ f60 1 1490204"/>
                <a:gd name="f82" fmla="*/ f61 1 782219"/>
                <a:gd name="f83" fmla="*/ f62 1 1490204"/>
                <a:gd name="f84" fmla="*/ f34 1 f41"/>
                <a:gd name="f85" fmla="*/ f35 1 f41"/>
                <a:gd name="f86" fmla="*/ f34 1 f42"/>
                <a:gd name="f87" fmla="*/ f36 1 f42"/>
                <a:gd name="f88" fmla="*/ f64 1 f41"/>
                <a:gd name="f89" fmla="*/ f65 1 f42"/>
                <a:gd name="f90" fmla="*/ f66 1 f41"/>
                <a:gd name="f91" fmla="*/ f67 1 f42"/>
                <a:gd name="f92" fmla="*/ f68 1 f41"/>
                <a:gd name="f93" fmla="*/ f69 1 f42"/>
                <a:gd name="f94" fmla="*/ f70 1 f42"/>
                <a:gd name="f95" fmla="*/ f71 1 f42"/>
                <a:gd name="f96" fmla="*/ f72 1 f41"/>
                <a:gd name="f97" fmla="*/ f73 1 f42"/>
                <a:gd name="f98" fmla="*/ f74 1 f41"/>
                <a:gd name="f99" fmla="*/ f75 1 f42"/>
                <a:gd name="f100" fmla="*/ f76 1 f41"/>
                <a:gd name="f101" fmla="*/ f77 1 f42"/>
                <a:gd name="f102" fmla="*/ f78 1 f41"/>
                <a:gd name="f103" fmla="*/ f79 1 f42"/>
                <a:gd name="f104" fmla="*/ f80 1 f41"/>
                <a:gd name="f105" fmla="*/ f81 1 f42"/>
                <a:gd name="f106" fmla="*/ f82 1 f41"/>
                <a:gd name="f107" fmla="*/ f83 1 f42"/>
                <a:gd name="f108" fmla="*/ f84 f32 1"/>
                <a:gd name="f109" fmla="*/ f85 f32 1"/>
                <a:gd name="f110" fmla="*/ f87 f33 1"/>
                <a:gd name="f111" fmla="*/ f86 f33 1"/>
                <a:gd name="f112" fmla="*/ f88 f32 1"/>
                <a:gd name="f113" fmla="*/ f89 f33 1"/>
                <a:gd name="f114" fmla="*/ f90 f32 1"/>
                <a:gd name="f115" fmla="*/ f91 f33 1"/>
                <a:gd name="f116" fmla="*/ f92 f32 1"/>
                <a:gd name="f117" fmla="*/ f93 f33 1"/>
                <a:gd name="f118" fmla="*/ f94 f33 1"/>
                <a:gd name="f119" fmla="*/ f95 f33 1"/>
                <a:gd name="f120" fmla="*/ f96 f32 1"/>
                <a:gd name="f121" fmla="*/ f97 f33 1"/>
                <a:gd name="f122" fmla="*/ f98 f32 1"/>
                <a:gd name="f123" fmla="*/ f99 f33 1"/>
                <a:gd name="f124" fmla="*/ f100 f32 1"/>
                <a:gd name="f125" fmla="*/ f101 f33 1"/>
                <a:gd name="f126" fmla="*/ f102 f32 1"/>
                <a:gd name="f127" fmla="*/ f103 f33 1"/>
                <a:gd name="f128" fmla="*/ f104 f32 1"/>
                <a:gd name="f129" fmla="*/ f105 f33 1"/>
                <a:gd name="f130" fmla="*/ f106 f32 1"/>
                <a:gd name="f131" fmla="*/ f107 f33 1"/>
              </a:gdLst>
              <a:ahLst/>
              <a:cxnLst>
                <a:cxn ang="3cd4">
                  <a:pos x="hc" y="t"/>
                </a:cxn>
                <a:cxn ang="0">
                  <a:pos x="r" y="vc"/>
                </a:cxn>
                <a:cxn ang="cd4">
                  <a:pos x="hc" y="b"/>
                </a:cxn>
                <a:cxn ang="cd2">
                  <a:pos x="l" y="vc"/>
                </a:cxn>
                <a:cxn ang="f63">
                  <a:pos x="f112" y="f113"/>
                </a:cxn>
                <a:cxn ang="f63">
                  <a:pos x="f114" y="f115"/>
                </a:cxn>
                <a:cxn ang="f63">
                  <a:pos x="f116" y="f117"/>
                </a:cxn>
                <a:cxn ang="f63">
                  <a:pos x="f116" y="f118"/>
                </a:cxn>
                <a:cxn ang="f63">
                  <a:pos x="f116" y="f119"/>
                </a:cxn>
                <a:cxn ang="f63">
                  <a:pos x="f116" y="f119"/>
                </a:cxn>
                <a:cxn ang="f63">
                  <a:pos x="f120" y="f121"/>
                </a:cxn>
                <a:cxn ang="f63">
                  <a:pos x="f120" y="f121"/>
                </a:cxn>
                <a:cxn ang="f63">
                  <a:pos x="f120" y="f121"/>
                </a:cxn>
                <a:cxn ang="f63">
                  <a:pos x="f122" y="f123"/>
                </a:cxn>
                <a:cxn ang="f63">
                  <a:pos x="f122" y="f123"/>
                </a:cxn>
                <a:cxn ang="f63">
                  <a:pos x="f124" y="f125"/>
                </a:cxn>
                <a:cxn ang="f63">
                  <a:pos x="f126" y="f127"/>
                </a:cxn>
                <a:cxn ang="f63">
                  <a:pos x="f128" y="f129"/>
                </a:cxn>
                <a:cxn ang="f63">
                  <a:pos x="f130" y="f131"/>
                </a:cxn>
              </a:cxnLst>
              <a:rect l="f108" t="f111" r="f109" b="f110"/>
              <a:pathLst>
                <a:path w="782219" h="1490204">
                  <a:moveTo>
                    <a:pt x="f5" y="f7"/>
                  </a:moveTo>
                  <a:lnTo>
                    <a:pt x="f8" y="f9"/>
                  </a:lnTo>
                  <a:lnTo>
                    <a:pt x="f10" y="f11"/>
                  </a:lnTo>
                  <a:cubicBezTo>
                    <a:pt x="f12" y="f13"/>
                    <a:pt x="f12" y="f14"/>
                    <a:pt x="f10" y="f15"/>
                  </a:cubicBezTo>
                  <a:lnTo>
                    <a:pt x="f10" y="f16"/>
                  </a:lnTo>
                  <a:lnTo>
                    <a:pt x="f10" y="f16"/>
                  </a:lnTo>
                  <a:lnTo>
                    <a:pt x="f17" y="f18"/>
                  </a:lnTo>
                  <a:lnTo>
                    <a:pt x="f17" y="f18"/>
                  </a:lnTo>
                  <a:lnTo>
                    <a:pt x="f17" y="f18"/>
                  </a:lnTo>
                  <a:cubicBezTo>
                    <a:pt x="f19" y="f20"/>
                    <a:pt x="f21" y="f22"/>
                    <a:pt x="f23" y="f24"/>
                  </a:cubicBezTo>
                  <a:lnTo>
                    <a:pt x="f23" y="f24"/>
                  </a:lnTo>
                  <a:lnTo>
                    <a:pt x="f25" y="f26"/>
                  </a:lnTo>
                  <a:lnTo>
                    <a:pt x="f27" y="f28"/>
                  </a:lnTo>
                  <a:lnTo>
                    <a:pt x="f6" y="f5"/>
                  </a:lnTo>
                  <a:lnTo>
                    <a:pt x="f29" y="f30"/>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54">
              <a:extLst>
                <a:ext uri="{FF2B5EF4-FFF2-40B4-BE49-F238E27FC236}">
                  <a16:creationId xmlns:a16="http://schemas.microsoft.com/office/drawing/2014/main" id="{F487C5B6-F617-AF90-D8ED-CCD355966369}"/>
                </a:ext>
              </a:extLst>
            </p:cNvPr>
            <p:cNvSpPr/>
            <p:nvPr/>
          </p:nvSpPr>
          <p:spPr>
            <a:xfrm>
              <a:off x="3171130" y="1226256"/>
              <a:ext cx="760378" cy="314297"/>
            </a:xfrm>
            <a:custGeom>
              <a:avLst/>
              <a:gdLst>
                <a:gd name="f0" fmla="val 10800000"/>
                <a:gd name="f1" fmla="val 5400000"/>
                <a:gd name="f2" fmla="val 180"/>
                <a:gd name="f3" fmla="val w"/>
                <a:gd name="f4" fmla="val h"/>
                <a:gd name="f5" fmla="val 0"/>
                <a:gd name="f6" fmla="val 760383"/>
                <a:gd name="f7" fmla="val 314301"/>
                <a:gd name="f8" fmla="val 760384"/>
                <a:gd name="f9" fmla="val 239419"/>
                <a:gd name="f10" fmla="val 271144"/>
                <a:gd name="f11" fmla="val 262538"/>
                <a:gd name="f12" fmla="val 2055"/>
                <a:gd name="f13" fmla="val 280006"/>
                <a:gd name="f14" fmla="val 10532"/>
                <a:gd name="f15" fmla="val 281291"/>
                <a:gd name="f16" fmla="val 11688"/>
                <a:gd name="f17" fmla="val 281665"/>
                <a:gd name="f18" fmla="val 12201"/>
                <a:gd name="f19" fmla="val 281968"/>
                <a:gd name="f20" fmla="val 12763"/>
                <a:gd name="f21" fmla="val 282190"/>
                <a:gd name="f22" fmla="val 13358"/>
                <a:gd name="f23" fmla="val 14386"/>
                <a:gd name="f24" fmla="val 15285"/>
                <a:gd name="f25" fmla="val 282253"/>
                <a:gd name="f26" fmla="val 15754"/>
                <a:gd name="f27" fmla="val 16229"/>
                <a:gd name="f28" fmla="val 16698"/>
                <a:gd name="f29" fmla="val 282250"/>
                <a:gd name="f30" fmla="val 17167"/>
                <a:gd name="f31" fmla="val 17642"/>
                <a:gd name="f32" fmla="val 18111"/>
                <a:gd name="f33" fmla="val 18881"/>
                <a:gd name="f34" fmla="val 281922"/>
                <a:gd name="f35" fmla="val 19403"/>
                <a:gd name="f36" fmla="val 281576"/>
                <a:gd name="f37" fmla="val 19879"/>
                <a:gd name="f38" fmla="val 281162"/>
                <a:gd name="f39" fmla="val 20294"/>
                <a:gd name="f40" fmla="val 279621"/>
                <a:gd name="f41" fmla="val 21322"/>
                <a:gd name="f42" fmla="val 278722"/>
                <a:gd name="f43" fmla="val 237106"/>
                <a:gd name="f44" fmla="val 30955"/>
                <a:gd name="f45" fmla="val 85415"/>
                <a:gd name="f46" fmla="val 450964"/>
                <a:gd name="f47" fmla="val 314302"/>
                <a:gd name="f48" fmla="+- 0 0 -90"/>
                <a:gd name="f49" fmla="*/ f3 1 760383"/>
                <a:gd name="f50" fmla="*/ f4 1 314301"/>
                <a:gd name="f51" fmla="val f5"/>
                <a:gd name="f52" fmla="val f6"/>
                <a:gd name="f53" fmla="val f7"/>
                <a:gd name="f54" fmla="*/ f48 f0 1"/>
                <a:gd name="f55" fmla="+- f53 0 f51"/>
                <a:gd name="f56" fmla="+- f52 0 f51"/>
                <a:gd name="f57" fmla="*/ f54 1 f2"/>
                <a:gd name="f58" fmla="*/ f56 1 760383"/>
                <a:gd name="f59" fmla="*/ f55 1 314301"/>
                <a:gd name="f60" fmla="*/ 760384 f56 1"/>
                <a:gd name="f61" fmla="*/ 239419 f55 1"/>
                <a:gd name="f62" fmla="*/ 271144 f56 1"/>
                <a:gd name="f63" fmla="*/ 0 f55 1"/>
                <a:gd name="f64" fmla="*/ 262538 f56 1"/>
                <a:gd name="f65" fmla="*/ 2055 f55 1"/>
                <a:gd name="f66" fmla="*/ 280006 f56 1"/>
                <a:gd name="f67" fmla="*/ 10532 f55 1"/>
                <a:gd name="f68" fmla="*/ 281291 f56 1"/>
                <a:gd name="f69" fmla="*/ 11688 f55 1"/>
                <a:gd name="f70" fmla="*/ 282190 f56 1"/>
                <a:gd name="f71" fmla="*/ 13358 f55 1"/>
                <a:gd name="f72" fmla="*/ 14386 f55 1"/>
                <a:gd name="f73" fmla="*/ 15285 f55 1"/>
                <a:gd name="f74" fmla="*/ 16698 f55 1"/>
                <a:gd name="f75" fmla="*/ 18111 f55 1"/>
                <a:gd name="f76" fmla="*/ 18881 f55 1"/>
                <a:gd name="f77" fmla="*/ 281162 f56 1"/>
                <a:gd name="f78" fmla="*/ 20294 f55 1"/>
                <a:gd name="f79" fmla="*/ 279621 f56 1"/>
                <a:gd name="f80" fmla="*/ 21322 f55 1"/>
                <a:gd name="f81" fmla="*/ 278722 f56 1"/>
                <a:gd name="f82" fmla="*/ 237106 f56 1"/>
                <a:gd name="f83" fmla="*/ 30955 f55 1"/>
                <a:gd name="f84" fmla="*/ 0 f56 1"/>
                <a:gd name="f85" fmla="*/ 85415 f55 1"/>
                <a:gd name="f86" fmla="*/ 450964 f56 1"/>
                <a:gd name="f87" fmla="*/ 314302 f55 1"/>
                <a:gd name="f88" fmla="+- f57 0 f1"/>
                <a:gd name="f89" fmla="*/ f60 1 760383"/>
                <a:gd name="f90" fmla="*/ f61 1 314301"/>
                <a:gd name="f91" fmla="*/ f62 1 760383"/>
                <a:gd name="f92" fmla="*/ f63 1 314301"/>
                <a:gd name="f93" fmla="*/ f64 1 760383"/>
                <a:gd name="f94" fmla="*/ f65 1 314301"/>
                <a:gd name="f95" fmla="*/ f66 1 760383"/>
                <a:gd name="f96" fmla="*/ f67 1 314301"/>
                <a:gd name="f97" fmla="*/ f68 1 760383"/>
                <a:gd name="f98" fmla="*/ f69 1 314301"/>
                <a:gd name="f99" fmla="*/ f70 1 760383"/>
                <a:gd name="f100" fmla="*/ f71 1 314301"/>
                <a:gd name="f101" fmla="*/ f72 1 314301"/>
                <a:gd name="f102" fmla="*/ f73 1 314301"/>
                <a:gd name="f103" fmla="*/ f74 1 314301"/>
                <a:gd name="f104" fmla="*/ f75 1 314301"/>
                <a:gd name="f105" fmla="*/ f76 1 314301"/>
                <a:gd name="f106" fmla="*/ f77 1 760383"/>
                <a:gd name="f107" fmla="*/ f78 1 314301"/>
                <a:gd name="f108" fmla="*/ f79 1 760383"/>
                <a:gd name="f109" fmla="*/ f80 1 314301"/>
                <a:gd name="f110" fmla="*/ f81 1 760383"/>
                <a:gd name="f111" fmla="*/ f82 1 760383"/>
                <a:gd name="f112" fmla="*/ f83 1 314301"/>
                <a:gd name="f113" fmla="*/ f84 1 760383"/>
                <a:gd name="f114" fmla="*/ f85 1 314301"/>
                <a:gd name="f115" fmla="*/ f86 1 760383"/>
                <a:gd name="f116" fmla="*/ f87 1 314301"/>
                <a:gd name="f117" fmla="*/ f51 1 f58"/>
                <a:gd name="f118" fmla="*/ f52 1 f58"/>
                <a:gd name="f119" fmla="*/ f51 1 f59"/>
                <a:gd name="f120" fmla="*/ f53 1 f59"/>
                <a:gd name="f121" fmla="*/ f89 1 f58"/>
                <a:gd name="f122" fmla="*/ f90 1 f59"/>
                <a:gd name="f123" fmla="*/ f91 1 f58"/>
                <a:gd name="f124" fmla="*/ f92 1 f59"/>
                <a:gd name="f125" fmla="*/ f93 1 f58"/>
                <a:gd name="f126" fmla="*/ f94 1 f59"/>
                <a:gd name="f127" fmla="*/ f95 1 f58"/>
                <a:gd name="f128" fmla="*/ f96 1 f59"/>
                <a:gd name="f129" fmla="*/ f97 1 f58"/>
                <a:gd name="f130" fmla="*/ f98 1 f59"/>
                <a:gd name="f131" fmla="*/ f99 1 f58"/>
                <a:gd name="f132" fmla="*/ f100 1 f59"/>
                <a:gd name="f133" fmla="*/ f101 1 f59"/>
                <a:gd name="f134" fmla="*/ f102 1 f59"/>
                <a:gd name="f135" fmla="*/ f103 1 f59"/>
                <a:gd name="f136" fmla="*/ f104 1 f59"/>
                <a:gd name="f137" fmla="*/ f105 1 f59"/>
                <a:gd name="f138" fmla="*/ f106 1 f58"/>
                <a:gd name="f139" fmla="*/ f107 1 f59"/>
                <a:gd name="f140" fmla="*/ f108 1 f58"/>
                <a:gd name="f141" fmla="*/ f109 1 f59"/>
                <a:gd name="f142" fmla="*/ f110 1 f58"/>
                <a:gd name="f143" fmla="*/ f111 1 f58"/>
                <a:gd name="f144" fmla="*/ f112 1 f59"/>
                <a:gd name="f145" fmla="*/ f113 1 f58"/>
                <a:gd name="f146" fmla="*/ f114 1 f59"/>
                <a:gd name="f147" fmla="*/ f115 1 f58"/>
                <a:gd name="f148" fmla="*/ f116 1 f59"/>
                <a:gd name="f149" fmla="*/ f117 f49 1"/>
                <a:gd name="f150" fmla="*/ f118 f49 1"/>
                <a:gd name="f151" fmla="*/ f120 f50 1"/>
                <a:gd name="f152" fmla="*/ f119 f50 1"/>
                <a:gd name="f153" fmla="*/ f121 f49 1"/>
                <a:gd name="f154" fmla="*/ f122 f50 1"/>
                <a:gd name="f155" fmla="*/ f123 f49 1"/>
                <a:gd name="f156" fmla="*/ f124 f50 1"/>
                <a:gd name="f157" fmla="*/ f125 f49 1"/>
                <a:gd name="f158" fmla="*/ f126 f50 1"/>
                <a:gd name="f159" fmla="*/ f127 f49 1"/>
                <a:gd name="f160" fmla="*/ f128 f50 1"/>
                <a:gd name="f161" fmla="*/ f129 f49 1"/>
                <a:gd name="f162" fmla="*/ f130 f50 1"/>
                <a:gd name="f163" fmla="*/ f131 f49 1"/>
                <a:gd name="f164" fmla="*/ f132 f50 1"/>
                <a:gd name="f165" fmla="*/ f133 f50 1"/>
                <a:gd name="f166" fmla="*/ f134 f50 1"/>
                <a:gd name="f167" fmla="*/ f135 f50 1"/>
                <a:gd name="f168" fmla="*/ f136 f50 1"/>
                <a:gd name="f169" fmla="*/ f137 f50 1"/>
                <a:gd name="f170" fmla="*/ f138 f49 1"/>
                <a:gd name="f171" fmla="*/ f139 f50 1"/>
                <a:gd name="f172" fmla="*/ f140 f49 1"/>
                <a:gd name="f173" fmla="*/ f141 f50 1"/>
                <a:gd name="f174" fmla="*/ f142 f49 1"/>
                <a:gd name="f175" fmla="*/ f143 f49 1"/>
                <a:gd name="f176" fmla="*/ f144 f50 1"/>
                <a:gd name="f177" fmla="*/ f145 f49 1"/>
                <a:gd name="f178" fmla="*/ f146 f50 1"/>
                <a:gd name="f179" fmla="*/ f147 f49 1"/>
                <a:gd name="f180" fmla="*/ f148 f50 1"/>
              </a:gdLst>
              <a:ahLst/>
              <a:cxnLst>
                <a:cxn ang="3cd4">
                  <a:pos x="hc" y="t"/>
                </a:cxn>
                <a:cxn ang="0">
                  <a:pos x="r" y="vc"/>
                </a:cxn>
                <a:cxn ang="cd4">
                  <a:pos x="hc" y="b"/>
                </a:cxn>
                <a:cxn ang="cd2">
                  <a:pos x="l" y="vc"/>
                </a:cxn>
                <a:cxn ang="f88">
                  <a:pos x="f153" y="f154"/>
                </a:cxn>
                <a:cxn ang="f88">
                  <a:pos x="f155" y="f156"/>
                </a:cxn>
                <a:cxn ang="f88">
                  <a:pos x="f157" y="f158"/>
                </a:cxn>
                <a:cxn ang="f88">
                  <a:pos x="f159" y="f160"/>
                </a:cxn>
                <a:cxn ang="f88">
                  <a:pos x="f159" y="f160"/>
                </a:cxn>
                <a:cxn ang="f88">
                  <a:pos x="f161" y="f162"/>
                </a:cxn>
                <a:cxn ang="f88">
                  <a:pos x="f161" y="f162"/>
                </a:cxn>
                <a:cxn ang="f88">
                  <a:pos x="f163" y="f164"/>
                </a:cxn>
                <a:cxn ang="f88">
                  <a:pos x="f163" y="f165"/>
                </a:cxn>
                <a:cxn ang="f88">
                  <a:pos x="f163" y="f165"/>
                </a:cxn>
                <a:cxn ang="f88">
                  <a:pos x="f163" y="f166"/>
                </a:cxn>
                <a:cxn ang="f88">
                  <a:pos x="f163" y="f167"/>
                </a:cxn>
                <a:cxn ang="f88">
                  <a:pos x="f163" y="f168"/>
                </a:cxn>
                <a:cxn ang="f88">
                  <a:pos x="f163" y="f169"/>
                </a:cxn>
                <a:cxn ang="f88">
                  <a:pos x="f163" y="f169"/>
                </a:cxn>
                <a:cxn ang="f88">
                  <a:pos x="f170" y="f171"/>
                </a:cxn>
                <a:cxn ang="f88">
                  <a:pos x="f170" y="f171"/>
                </a:cxn>
                <a:cxn ang="f88">
                  <a:pos x="f172" y="f173"/>
                </a:cxn>
                <a:cxn ang="f88">
                  <a:pos x="f174" y="f173"/>
                </a:cxn>
                <a:cxn ang="f88">
                  <a:pos x="f174" y="f173"/>
                </a:cxn>
                <a:cxn ang="f88">
                  <a:pos x="f175" y="f176"/>
                </a:cxn>
                <a:cxn ang="f88">
                  <a:pos x="f177" y="f178"/>
                </a:cxn>
                <a:cxn ang="f88">
                  <a:pos x="f179" y="f180"/>
                </a:cxn>
              </a:cxnLst>
              <a:rect l="f149" t="f152" r="f150" b="f151"/>
              <a:pathLst>
                <a:path w="760383" h="314301">
                  <a:moveTo>
                    <a:pt x="f8" y="f9"/>
                  </a:moveTo>
                  <a:lnTo>
                    <a:pt x="f10" y="f5"/>
                  </a:lnTo>
                  <a:lnTo>
                    <a:pt x="f11" y="f12"/>
                  </a:lnTo>
                  <a:lnTo>
                    <a:pt x="f13" y="f14"/>
                  </a:lnTo>
                  <a:lnTo>
                    <a:pt x="f13" y="f14"/>
                  </a:lnTo>
                  <a:lnTo>
                    <a:pt x="f15" y="f16"/>
                  </a:lnTo>
                  <a:lnTo>
                    <a:pt x="f15" y="f16"/>
                  </a:lnTo>
                  <a:cubicBezTo>
                    <a:pt x="f17" y="f18"/>
                    <a:pt x="f19" y="f20"/>
                    <a:pt x="f21" y="f22"/>
                  </a:cubicBezTo>
                  <a:lnTo>
                    <a:pt x="f21" y="f23"/>
                  </a:lnTo>
                  <a:cubicBezTo>
                    <a:pt x="f21" y="f23"/>
                    <a:pt x="f21" y="f23"/>
                    <a:pt x="f21" y="f23"/>
                  </a:cubicBezTo>
                  <a:cubicBezTo>
                    <a:pt x="f21" y="f23"/>
                    <a:pt x="f21" y="f23"/>
                    <a:pt x="f21" y="f24"/>
                  </a:cubicBezTo>
                  <a:cubicBezTo>
                    <a:pt x="f25" y="f26"/>
                    <a:pt x="f25" y="f27"/>
                    <a:pt x="f21" y="f28"/>
                  </a:cubicBezTo>
                  <a:cubicBezTo>
                    <a:pt x="f29" y="f30"/>
                    <a:pt x="f29" y="f31"/>
                    <a:pt x="f21" y="f32"/>
                  </a:cubicBezTo>
                  <a:cubicBezTo>
                    <a:pt x="f21" y="f32"/>
                    <a:pt x="f21" y="f32"/>
                    <a:pt x="f21" y="f33"/>
                  </a:cubicBezTo>
                  <a:lnTo>
                    <a:pt x="f21" y="f33"/>
                  </a:lnTo>
                  <a:cubicBezTo>
                    <a:pt x="f34" y="f35"/>
                    <a:pt x="f36" y="f37"/>
                    <a:pt x="f38" y="f39"/>
                  </a:cubicBezTo>
                  <a:lnTo>
                    <a:pt x="f38" y="f39"/>
                  </a:lnTo>
                  <a:lnTo>
                    <a:pt x="f40" y="f41"/>
                  </a:lnTo>
                  <a:lnTo>
                    <a:pt x="f42" y="f41"/>
                  </a:lnTo>
                  <a:lnTo>
                    <a:pt x="f42" y="f41"/>
                  </a:lnTo>
                  <a:lnTo>
                    <a:pt x="f43" y="f44"/>
                  </a:lnTo>
                  <a:lnTo>
                    <a:pt x="f5" y="f45"/>
                  </a:lnTo>
                  <a:lnTo>
                    <a:pt x="f46" y="f4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55">
              <a:extLst>
                <a:ext uri="{FF2B5EF4-FFF2-40B4-BE49-F238E27FC236}">
                  <a16:creationId xmlns:a16="http://schemas.microsoft.com/office/drawing/2014/main" id="{1126F8E6-71C8-3785-8880-28913FF40760}"/>
                </a:ext>
              </a:extLst>
            </p:cNvPr>
            <p:cNvSpPr/>
            <p:nvPr/>
          </p:nvSpPr>
          <p:spPr>
            <a:xfrm>
              <a:off x="3414662" y="1236396"/>
              <a:ext cx="11045" cy="7196"/>
            </a:xfrm>
            <a:custGeom>
              <a:avLst/>
              <a:gdLst>
                <a:gd name="f0" fmla="val 10800000"/>
                <a:gd name="f1" fmla="val 5400000"/>
                <a:gd name="f2" fmla="val 180"/>
                <a:gd name="f3" fmla="val w"/>
                <a:gd name="f4" fmla="val h"/>
                <a:gd name="f5" fmla="val 0"/>
                <a:gd name="f6" fmla="val 11045"/>
                <a:gd name="f7" fmla="val 7192"/>
                <a:gd name="f8" fmla="val 1541"/>
                <a:gd name="f9" fmla="val 7193"/>
                <a:gd name="f10" fmla="val 11046"/>
                <a:gd name="f11" fmla="val 4752"/>
                <a:gd name="f12" fmla="+- 0 0 -90"/>
                <a:gd name="f13" fmla="*/ f3 1 11045"/>
                <a:gd name="f14" fmla="*/ f4 1 7192"/>
                <a:gd name="f15" fmla="val f5"/>
                <a:gd name="f16" fmla="val f6"/>
                <a:gd name="f17" fmla="val f7"/>
                <a:gd name="f18" fmla="*/ f12 f0 1"/>
                <a:gd name="f19" fmla="+- f17 0 f15"/>
                <a:gd name="f20" fmla="+- f16 0 f15"/>
                <a:gd name="f21" fmla="*/ f18 1 f2"/>
                <a:gd name="f22" fmla="*/ f20 1 11045"/>
                <a:gd name="f23" fmla="*/ f19 1 7192"/>
                <a:gd name="f24" fmla="*/ 1541 f20 1"/>
                <a:gd name="f25" fmla="*/ 0 f19 1"/>
                <a:gd name="f26" fmla="*/ 0 f20 1"/>
                <a:gd name="f27" fmla="*/ 7193 f19 1"/>
                <a:gd name="f28" fmla="*/ 11046 f20 1"/>
                <a:gd name="f29" fmla="*/ 4752 f19 1"/>
                <a:gd name="f30" fmla="+- f21 0 f1"/>
                <a:gd name="f31" fmla="*/ f24 1 11045"/>
                <a:gd name="f32" fmla="*/ f25 1 7192"/>
                <a:gd name="f33" fmla="*/ f26 1 11045"/>
                <a:gd name="f34" fmla="*/ f27 1 7192"/>
                <a:gd name="f35" fmla="*/ f28 1 11045"/>
                <a:gd name="f36" fmla="*/ f29 1 7192"/>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 ang="f30">
                  <a:pos x="f51" y="f52"/>
                </a:cxn>
              </a:cxnLst>
              <a:rect l="f47" t="f50" r="f48" b="f49"/>
              <a:pathLst>
                <a:path w="11045" h="7192">
                  <a:moveTo>
                    <a:pt x="f8" y="f5"/>
                  </a:moveTo>
                  <a:lnTo>
                    <a:pt x="f5" y="f9"/>
                  </a:lnTo>
                  <a:lnTo>
                    <a:pt x="f10" y="f11"/>
                  </a:lnTo>
                  <a:lnTo>
                    <a:pt x="f8" y="f5"/>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56">
              <a:extLst>
                <a:ext uri="{FF2B5EF4-FFF2-40B4-BE49-F238E27FC236}">
                  <a16:creationId xmlns:a16="http://schemas.microsoft.com/office/drawing/2014/main" id="{A10E2E3B-8474-E5EF-54E3-F0ACBD3AE3E7}"/>
                </a:ext>
              </a:extLst>
            </p:cNvPr>
            <p:cNvSpPr/>
            <p:nvPr/>
          </p:nvSpPr>
          <p:spPr>
            <a:xfrm>
              <a:off x="0" y="1877976"/>
              <a:ext cx="230940" cy="1806817"/>
            </a:xfrm>
            <a:custGeom>
              <a:avLst/>
              <a:gdLst>
                <a:gd name="f0" fmla="val 10800000"/>
                <a:gd name="f1" fmla="val 5400000"/>
                <a:gd name="f2" fmla="val 180"/>
                <a:gd name="f3" fmla="val w"/>
                <a:gd name="f4" fmla="val h"/>
                <a:gd name="f5" fmla="val 0"/>
                <a:gd name="f6" fmla="val 230940"/>
                <a:gd name="f7" fmla="val 1806817"/>
                <a:gd name="f8" fmla="val 1806818"/>
                <a:gd name="f9" fmla="val 230941"/>
                <a:gd name="f10" fmla="val 139233"/>
                <a:gd name="f11" fmla="+- 0 0 -90"/>
                <a:gd name="f12" fmla="*/ f3 1 230940"/>
                <a:gd name="f13" fmla="*/ f4 1 1806817"/>
                <a:gd name="f14" fmla="val f5"/>
                <a:gd name="f15" fmla="val f6"/>
                <a:gd name="f16" fmla="val f7"/>
                <a:gd name="f17" fmla="*/ f11 f0 1"/>
                <a:gd name="f18" fmla="+- f16 0 f14"/>
                <a:gd name="f19" fmla="+- f15 0 f14"/>
                <a:gd name="f20" fmla="*/ f17 1 f2"/>
                <a:gd name="f21" fmla="*/ f19 1 230940"/>
                <a:gd name="f22" fmla="*/ f18 1 1806817"/>
                <a:gd name="f23" fmla="*/ 0 f19 1"/>
                <a:gd name="f24" fmla="*/ 0 f18 1"/>
                <a:gd name="f25" fmla="*/ 1806818 f18 1"/>
                <a:gd name="f26" fmla="*/ 230941 f19 1"/>
                <a:gd name="f27" fmla="*/ 139233 f18 1"/>
                <a:gd name="f28" fmla="+- f20 0 f1"/>
                <a:gd name="f29" fmla="*/ f23 1 230940"/>
                <a:gd name="f30" fmla="*/ f24 1 1806817"/>
                <a:gd name="f31" fmla="*/ f25 1 1806817"/>
                <a:gd name="f32" fmla="*/ f26 1 230940"/>
                <a:gd name="f33" fmla="*/ f27 1 1806817"/>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230940" h="1806817">
                  <a:moveTo>
                    <a:pt x="f5" y="f5"/>
                  </a:moveTo>
                  <a:lnTo>
                    <a:pt x="f5" y="f8"/>
                  </a:lnTo>
                  <a:lnTo>
                    <a:pt x="f9" y="f10"/>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57">
              <a:extLst>
                <a:ext uri="{FF2B5EF4-FFF2-40B4-BE49-F238E27FC236}">
                  <a16:creationId xmlns:a16="http://schemas.microsoft.com/office/drawing/2014/main" id="{99F29BDD-386F-F625-ACBE-1AD6828D30FF}"/>
                </a:ext>
              </a:extLst>
            </p:cNvPr>
            <p:cNvSpPr/>
            <p:nvPr/>
          </p:nvSpPr>
          <p:spPr>
            <a:xfrm>
              <a:off x="0" y="1710101"/>
              <a:ext cx="616525" cy="295159"/>
            </a:xfrm>
            <a:custGeom>
              <a:avLst/>
              <a:gdLst>
                <a:gd name="f0" fmla="val 10800000"/>
                <a:gd name="f1" fmla="val 5400000"/>
                <a:gd name="f2" fmla="val 180"/>
                <a:gd name="f3" fmla="val w"/>
                <a:gd name="f4" fmla="val h"/>
                <a:gd name="f5" fmla="val 0"/>
                <a:gd name="f6" fmla="val 616527"/>
                <a:gd name="f7" fmla="val 295163"/>
                <a:gd name="f8" fmla="val 208336"/>
                <a:gd name="f9" fmla="val 615500"/>
                <a:gd name="f10" fmla="val 207693"/>
                <a:gd name="f11" fmla="val 311089"/>
                <a:gd name="f12" fmla="val 29285"/>
                <a:gd name="f13" fmla="val 261253"/>
                <a:gd name="f14" fmla="val 255987"/>
                <a:gd name="f15" fmla="val 38533"/>
                <a:gd name="f16" fmla="val 255582"/>
                <a:gd name="f17" fmla="val 42496"/>
                <a:gd name="f18" fmla="val 252130"/>
                <a:gd name="f19" fmla="val 45439"/>
                <a:gd name="f20" fmla="val 248152"/>
                <a:gd name="f21" fmla="val 45212"/>
                <a:gd name="f22" fmla="val 245184"/>
                <a:gd name="f23" fmla="val 44774"/>
                <a:gd name="f24" fmla="val 242872"/>
                <a:gd name="f25" fmla="val 42410"/>
                <a:gd name="f26" fmla="val 242501"/>
                <a:gd name="f27" fmla="val 39432"/>
                <a:gd name="f28" fmla="val 92736"/>
                <a:gd name="f29" fmla="val 150536"/>
                <a:gd name="f30" fmla="val 239932"/>
                <a:gd name="f31" fmla="val 295164"/>
                <a:gd name="f32" fmla="+- 0 0 -90"/>
                <a:gd name="f33" fmla="*/ f3 1 616527"/>
                <a:gd name="f34" fmla="*/ f4 1 295163"/>
                <a:gd name="f35" fmla="val f5"/>
                <a:gd name="f36" fmla="val f6"/>
                <a:gd name="f37" fmla="val f7"/>
                <a:gd name="f38" fmla="*/ f32 f0 1"/>
                <a:gd name="f39" fmla="+- f37 0 f35"/>
                <a:gd name="f40" fmla="+- f36 0 f35"/>
                <a:gd name="f41" fmla="*/ f38 1 f2"/>
                <a:gd name="f42" fmla="*/ f40 1 616527"/>
                <a:gd name="f43" fmla="*/ f39 1 295163"/>
                <a:gd name="f44" fmla="*/ 616527 f40 1"/>
                <a:gd name="f45" fmla="*/ 208336 f39 1"/>
                <a:gd name="f46" fmla="*/ 615500 f40 1"/>
                <a:gd name="f47" fmla="*/ 207693 f39 1"/>
                <a:gd name="f48" fmla="*/ 311089 f40 1"/>
                <a:gd name="f49" fmla="*/ 29285 f39 1"/>
                <a:gd name="f50" fmla="*/ 261253 f40 1"/>
                <a:gd name="f51" fmla="*/ 0 f39 1"/>
                <a:gd name="f52" fmla="*/ 255987 f40 1"/>
                <a:gd name="f53" fmla="*/ 38533 f39 1"/>
                <a:gd name="f54" fmla="*/ 248152 f40 1"/>
                <a:gd name="f55" fmla="*/ 45212 f39 1"/>
                <a:gd name="f56" fmla="*/ 242501 f40 1"/>
                <a:gd name="f57" fmla="*/ 39432 f39 1"/>
                <a:gd name="f58" fmla="*/ 0 f40 1"/>
                <a:gd name="f59" fmla="*/ 92736 f39 1"/>
                <a:gd name="f60" fmla="*/ 150536 f39 1"/>
                <a:gd name="f61" fmla="*/ 239932 f40 1"/>
                <a:gd name="f62" fmla="*/ 295164 f39 1"/>
                <a:gd name="f63" fmla="+- f41 0 f1"/>
                <a:gd name="f64" fmla="*/ f44 1 616527"/>
                <a:gd name="f65" fmla="*/ f45 1 295163"/>
                <a:gd name="f66" fmla="*/ f46 1 616527"/>
                <a:gd name="f67" fmla="*/ f47 1 295163"/>
                <a:gd name="f68" fmla="*/ f48 1 616527"/>
                <a:gd name="f69" fmla="*/ f49 1 295163"/>
                <a:gd name="f70" fmla="*/ f50 1 616527"/>
                <a:gd name="f71" fmla="*/ f51 1 295163"/>
                <a:gd name="f72" fmla="*/ f52 1 616527"/>
                <a:gd name="f73" fmla="*/ f53 1 295163"/>
                <a:gd name="f74" fmla="*/ f54 1 616527"/>
                <a:gd name="f75" fmla="*/ f55 1 295163"/>
                <a:gd name="f76" fmla="*/ f56 1 616527"/>
                <a:gd name="f77" fmla="*/ f57 1 295163"/>
                <a:gd name="f78" fmla="*/ f58 1 616527"/>
                <a:gd name="f79" fmla="*/ f59 1 295163"/>
                <a:gd name="f80" fmla="*/ f60 1 295163"/>
                <a:gd name="f81" fmla="*/ f61 1 616527"/>
                <a:gd name="f82" fmla="*/ f62 1 295163"/>
                <a:gd name="f83" fmla="*/ f35 1 f42"/>
                <a:gd name="f84" fmla="*/ f36 1 f42"/>
                <a:gd name="f85" fmla="*/ f35 1 f43"/>
                <a:gd name="f86" fmla="*/ f37 1 f43"/>
                <a:gd name="f87" fmla="*/ f64 1 f42"/>
                <a:gd name="f88" fmla="*/ f65 1 f43"/>
                <a:gd name="f89" fmla="*/ f66 1 f42"/>
                <a:gd name="f90" fmla="*/ f67 1 f43"/>
                <a:gd name="f91" fmla="*/ f68 1 f42"/>
                <a:gd name="f92" fmla="*/ f69 1 f43"/>
                <a:gd name="f93" fmla="*/ f70 1 f42"/>
                <a:gd name="f94" fmla="*/ f71 1 f43"/>
                <a:gd name="f95" fmla="*/ f72 1 f42"/>
                <a:gd name="f96" fmla="*/ f73 1 f43"/>
                <a:gd name="f97" fmla="*/ f74 1 f42"/>
                <a:gd name="f98" fmla="*/ f75 1 f43"/>
                <a:gd name="f99" fmla="*/ f76 1 f42"/>
                <a:gd name="f100" fmla="*/ f77 1 f43"/>
                <a:gd name="f101" fmla="*/ f78 1 f42"/>
                <a:gd name="f102" fmla="*/ f79 1 f43"/>
                <a:gd name="f103" fmla="*/ f80 1 f43"/>
                <a:gd name="f104" fmla="*/ f81 1 f42"/>
                <a:gd name="f105" fmla="*/ f82 1 f43"/>
                <a:gd name="f106" fmla="*/ f83 f33 1"/>
                <a:gd name="f107" fmla="*/ f84 f33 1"/>
                <a:gd name="f108" fmla="*/ f86 f34 1"/>
                <a:gd name="f109" fmla="*/ f85 f34 1"/>
                <a:gd name="f110" fmla="*/ f87 f33 1"/>
                <a:gd name="f111" fmla="*/ f88 f34 1"/>
                <a:gd name="f112" fmla="*/ f89 f33 1"/>
                <a:gd name="f113" fmla="*/ f90 f34 1"/>
                <a:gd name="f114" fmla="*/ f91 f33 1"/>
                <a:gd name="f115" fmla="*/ f92 f34 1"/>
                <a:gd name="f116" fmla="*/ f93 f33 1"/>
                <a:gd name="f117" fmla="*/ f94 f34 1"/>
                <a:gd name="f118" fmla="*/ f95 f33 1"/>
                <a:gd name="f119" fmla="*/ f96 f34 1"/>
                <a:gd name="f120" fmla="*/ f97 f33 1"/>
                <a:gd name="f121" fmla="*/ f98 f34 1"/>
                <a:gd name="f122" fmla="*/ f99 f33 1"/>
                <a:gd name="f123" fmla="*/ f100 f34 1"/>
                <a:gd name="f124" fmla="*/ f101 f33 1"/>
                <a:gd name="f125" fmla="*/ f102 f34 1"/>
                <a:gd name="f126" fmla="*/ f103 f34 1"/>
                <a:gd name="f127" fmla="*/ f104 f33 1"/>
                <a:gd name="f128" fmla="*/ f105 f34 1"/>
              </a:gdLst>
              <a:ahLst/>
              <a:cxnLst>
                <a:cxn ang="3cd4">
                  <a:pos x="hc" y="t"/>
                </a:cxn>
                <a:cxn ang="0">
                  <a:pos x="r" y="vc"/>
                </a:cxn>
                <a:cxn ang="cd4">
                  <a:pos x="hc" y="b"/>
                </a:cxn>
                <a:cxn ang="cd2">
                  <a:pos x="l" y="vc"/>
                </a:cxn>
                <a:cxn ang="f63">
                  <a:pos x="f110" y="f111"/>
                </a:cxn>
                <a:cxn ang="f63">
                  <a:pos x="f112" y="f113"/>
                </a:cxn>
                <a:cxn ang="f63">
                  <a:pos x="f114" y="f115"/>
                </a:cxn>
                <a:cxn ang="f63">
                  <a:pos x="f114" y="f115"/>
                </a:cxn>
                <a:cxn ang="f63">
                  <a:pos x="f116" y="f117"/>
                </a:cxn>
                <a:cxn ang="f63">
                  <a:pos x="f118" y="f119"/>
                </a:cxn>
                <a:cxn ang="f63">
                  <a:pos x="f120" y="f121"/>
                </a:cxn>
                <a:cxn ang="f63">
                  <a:pos x="f122" y="f123"/>
                </a:cxn>
                <a:cxn ang="f63">
                  <a:pos x="f124" y="f125"/>
                </a:cxn>
                <a:cxn ang="f63">
                  <a:pos x="f124" y="f126"/>
                </a:cxn>
                <a:cxn ang="f63">
                  <a:pos x="f127" y="f128"/>
                </a:cxn>
              </a:cxnLst>
              <a:rect l="f106" t="f109" r="f107" b="f108"/>
              <a:pathLst>
                <a:path w="616527" h="295163">
                  <a:moveTo>
                    <a:pt x="f6" y="f8"/>
                  </a:moveTo>
                  <a:lnTo>
                    <a:pt x="f9" y="f10"/>
                  </a:lnTo>
                  <a:lnTo>
                    <a:pt x="f11" y="f12"/>
                  </a:lnTo>
                  <a:lnTo>
                    <a:pt x="f11" y="f12"/>
                  </a:lnTo>
                  <a:lnTo>
                    <a:pt x="f13" y="f5"/>
                  </a:lnTo>
                  <a:lnTo>
                    <a:pt x="f14" y="f15"/>
                  </a:lnTo>
                  <a:cubicBezTo>
                    <a:pt x="f16" y="f17"/>
                    <a:pt x="f18" y="f19"/>
                    <a:pt x="f20" y="f21"/>
                  </a:cubicBezTo>
                  <a:cubicBezTo>
                    <a:pt x="f22" y="f23"/>
                    <a:pt x="f24" y="f25"/>
                    <a:pt x="f26" y="f27"/>
                  </a:cubicBezTo>
                  <a:lnTo>
                    <a:pt x="f5" y="f28"/>
                  </a:lnTo>
                  <a:lnTo>
                    <a:pt x="f5" y="f29"/>
                  </a:lnTo>
                  <a:lnTo>
                    <a:pt x="f30" y="f31"/>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58">
              <a:extLst>
                <a:ext uri="{FF2B5EF4-FFF2-40B4-BE49-F238E27FC236}">
                  <a16:creationId xmlns:a16="http://schemas.microsoft.com/office/drawing/2014/main" id="{A3C182FE-C337-5BBD-F535-D0ADFB7C839D}"/>
                </a:ext>
              </a:extLst>
            </p:cNvPr>
            <p:cNvSpPr/>
            <p:nvPr/>
          </p:nvSpPr>
          <p:spPr>
            <a:xfrm>
              <a:off x="0" y="1083554"/>
              <a:ext cx="333948" cy="719285"/>
            </a:xfrm>
            <a:custGeom>
              <a:avLst/>
              <a:gdLst>
                <a:gd name="f0" fmla="val 10800000"/>
                <a:gd name="f1" fmla="val 5400000"/>
                <a:gd name="f2" fmla="val 180"/>
                <a:gd name="f3" fmla="val w"/>
                <a:gd name="f4" fmla="val h"/>
                <a:gd name="f5" fmla="val 0"/>
                <a:gd name="f6" fmla="val 333952"/>
                <a:gd name="f7" fmla="val 719284"/>
                <a:gd name="f8" fmla="val 242501"/>
                <a:gd name="f9" fmla="val 663283"/>
                <a:gd name="f10" fmla="val 249180"/>
                <a:gd name="f11" fmla="val 614218"/>
                <a:gd name="f12" fmla="val 67176"/>
                <a:gd name="f13" fmla="val 719285"/>
                <a:gd name="f14" fmla="val 665467"/>
                <a:gd name="f15" fmla="val 242374"/>
                <a:gd name="f16" fmla="val 664745"/>
                <a:gd name="f17" fmla="val 664006"/>
                <a:gd name="f18" fmla="+- 0 0 -90"/>
                <a:gd name="f19" fmla="*/ f3 1 333952"/>
                <a:gd name="f20" fmla="*/ f4 1 719284"/>
                <a:gd name="f21" fmla="val f5"/>
                <a:gd name="f22" fmla="val f6"/>
                <a:gd name="f23" fmla="val f7"/>
                <a:gd name="f24" fmla="*/ f18 f0 1"/>
                <a:gd name="f25" fmla="+- f23 0 f21"/>
                <a:gd name="f26" fmla="+- f22 0 f21"/>
                <a:gd name="f27" fmla="*/ f24 1 f2"/>
                <a:gd name="f28" fmla="*/ f26 1 333952"/>
                <a:gd name="f29" fmla="*/ f25 1 719284"/>
                <a:gd name="f30" fmla="*/ 242501 f26 1"/>
                <a:gd name="f31" fmla="*/ 663283 f25 1"/>
                <a:gd name="f32" fmla="*/ 249180 f26 1"/>
                <a:gd name="f33" fmla="*/ 614218 f25 1"/>
                <a:gd name="f34" fmla="*/ 333952 f26 1"/>
                <a:gd name="f35" fmla="*/ 0 f25 1"/>
                <a:gd name="f36" fmla="*/ 0 f26 1"/>
                <a:gd name="f37" fmla="*/ 67176 f25 1"/>
                <a:gd name="f38" fmla="*/ 719285 f25 1"/>
                <a:gd name="f39" fmla="*/ 665467 f25 1"/>
                <a:gd name="f40" fmla="+- f27 0 f1"/>
                <a:gd name="f41" fmla="*/ f30 1 333952"/>
                <a:gd name="f42" fmla="*/ f31 1 719284"/>
                <a:gd name="f43" fmla="*/ f32 1 333952"/>
                <a:gd name="f44" fmla="*/ f33 1 719284"/>
                <a:gd name="f45" fmla="*/ f34 1 333952"/>
                <a:gd name="f46" fmla="*/ f35 1 719284"/>
                <a:gd name="f47" fmla="*/ f36 1 333952"/>
                <a:gd name="f48" fmla="*/ f37 1 719284"/>
                <a:gd name="f49" fmla="*/ f38 1 719284"/>
                <a:gd name="f50" fmla="*/ f39 1 719284"/>
                <a:gd name="f51" fmla="*/ f21 1 f28"/>
                <a:gd name="f52" fmla="*/ f22 1 f28"/>
                <a:gd name="f53" fmla="*/ f21 1 f29"/>
                <a:gd name="f54" fmla="*/ f23 1 f29"/>
                <a:gd name="f55" fmla="*/ f41 1 f28"/>
                <a:gd name="f56" fmla="*/ f42 1 f29"/>
                <a:gd name="f57" fmla="*/ f43 1 f28"/>
                <a:gd name="f58" fmla="*/ f44 1 f29"/>
                <a:gd name="f59" fmla="*/ f45 1 f28"/>
                <a:gd name="f60" fmla="*/ f46 1 f29"/>
                <a:gd name="f61" fmla="*/ f47 1 f28"/>
                <a:gd name="f62" fmla="*/ f48 1 f29"/>
                <a:gd name="f63" fmla="*/ f49 1 f29"/>
                <a:gd name="f64" fmla="*/ f50 1 f29"/>
                <a:gd name="f65" fmla="*/ f51 f19 1"/>
                <a:gd name="f66" fmla="*/ f52 f19 1"/>
                <a:gd name="f67" fmla="*/ f54 f20 1"/>
                <a:gd name="f68" fmla="*/ f53 f20 1"/>
                <a:gd name="f69" fmla="*/ f55 f19 1"/>
                <a:gd name="f70" fmla="*/ f56 f20 1"/>
                <a:gd name="f71" fmla="*/ f57 f19 1"/>
                <a:gd name="f72" fmla="*/ f58 f20 1"/>
                <a:gd name="f73" fmla="*/ f59 f19 1"/>
                <a:gd name="f74" fmla="*/ f60 f20 1"/>
                <a:gd name="f75" fmla="*/ f61 f19 1"/>
                <a:gd name="f76" fmla="*/ f62 f20 1"/>
                <a:gd name="f77" fmla="*/ f63 f20 1"/>
                <a:gd name="f78" fmla="*/ f64 f20 1"/>
              </a:gdLst>
              <a:ahLst/>
              <a:cxnLst>
                <a:cxn ang="3cd4">
                  <a:pos x="hc" y="t"/>
                </a:cxn>
                <a:cxn ang="0">
                  <a:pos x="r" y="vc"/>
                </a:cxn>
                <a:cxn ang="cd4">
                  <a:pos x="hc" y="b"/>
                </a:cxn>
                <a:cxn ang="cd2">
                  <a:pos x="l" y="vc"/>
                </a:cxn>
                <a:cxn ang="f40">
                  <a:pos x="f69" y="f70"/>
                </a:cxn>
                <a:cxn ang="f40">
                  <a:pos x="f71" y="f72"/>
                </a:cxn>
                <a:cxn ang="f40">
                  <a:pos x="f73" y="f74"/>
                </a:cxn>
                <a:cxn ang="f40">
                  <a:pos x="f75" y="f76"/>
                </a:cxn>
                <a:cxn ang="f40">
                  <a:pos x="f75" y="f77"/>
                </a:cxn>
                <a:cxn ang="f40">
                  <a:pos x="f69" y="f78"/>
                </a:cxn>
                <a:cxn ang="f40">
                  <a:pos x="f69" y="f70"/>
                </a:cxn>
              </a:cxnLst>
              <a:rect l="f65" t="f68" r="f66" b="f67"/>
              <a:pathLst>
                <a:path w="333952" h="719284">
                  <a:moveTo>
                    <a:pt x="f8" y="f9"/>
                  </a:moveTo>
                  <a:lnTo>
                    <a:pt x="f10" y="f11"/>
                  </a:lnTo>
                  <a:lnTo>
                    <a:pt x="f6" y="f5"/>
                  </a:lnTo>
                  <a:lnTo>
                    <a:pt x="f5" y="f12"/>
                  </a:lnTo>
                  <a:lnTo>
                    <a:pt x="f5" y="f13"/>
                  </a:lnTo>
                  <a:lnTo>
                    <a:pt x="f8" y="f14"/>
                  </a:lnTo>
                  <a:cubicBezTo>
                    <a:pt x="f15" y="f16"/>
                    <a:pt x="f15" y="f17"/>
                    <a:pt x="f8" y="f9"/>
                  </a:cubicBez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59">
              <a:extLst>
                <a:ext uri="{FF2B5EF4-FFF2-40B4-BE49-F238E27FC236}">
                  <a16:creationId xmlns:a16="http://schemas.microsoft.com/office/drawing/2014/main" id="{DB0FC354-ED3F-94DA-1250-B63142D5CC23}"/>
                </a:ext>
              </a:extLst>
            </p:cNvPr>
            <p:cNvSpPr/>
            <p:nvPr/>
          </p:nvSpPr>
          <p:spPr>
            <a:xfrm>
              <a:off x="1743486" y="3201460"/>
              <a:ext cx="668161" cy="281936"/>
            </a:xfrm>
            <a:custGeom>
              <a:avLst/>
              <a:gdLst>
                <a:gd name="f0" fmla="val 10800000"/>
                <a:gd name="f1" fmla="val 5400000"/>
                <a:gd name="f2" fmla="val 180"/>
                <a:gd name="f3" fmla="val w"/>
                <a:gd name="f4" fmla="val h"/>
                <a:gd name="f5" fmla="val 0"/>
                <a:gd name="f6" fmla="val 668161"/>
                <a:gd name="f7" fmla="val 281934"/>
                <a:gd name="f8" fmla="val 164665"/>
                <a:gd name="f9" fmla="val 395477"/>
                <a:gd name="f10" fmla="val 91195"/>
                <a:gd name="f11" fmla="val 87213"/>
                <a:gd name="f12" fmla="val 91066"/>
                <a:gd name="f13" fmla="val 113287"/>
                <a:gd name="f14" fmla="val 271529"/>
                <a:gd name="f15" fmla="+- 0 0 -90"/>
                <a:gd name="f16" fmla="*/ f3 1 668161"/>
                <a:gd name="f17" fmla="*/ f4 1 281934"/>
                <a:gd name="f18" fmla="val f5"/>
                <a:gd name="f19" fmla="val f6"/>
                <a:gd name="f20" fmla="val f7"/>
                <a:gd name="f21" fmla="*/ f15 f0 1"/>
                <a:gd name="f22" fmla="+- f20 0 f18"/>
                <a:gd name="f23" fmla="+- f19 0 f18"/>
                <a:gd name="f24" fmla="*/ f21 1 f2"/>
                <a:gd name="f25" fmla="*/ f23 1 668161"/>
                <a:gd name="f26" fmla="*/ f22 1 281934"/>
                <a:gd name="f27" fmla="*/ 668161 f23 1"/>
                <a:gd name="f28" fmla="*/ 164665 f22 1"/>
                <a:gd name="f29" fmla="*/ 395477 f23 1"/>
                <a:gd name="f30" fmla="*/ 0 f22 1"/>
                <a:gd name="f31" fmla="*/ 91195 f23 1"/>
                <a:gd name="f32" fmla="*/ 87213 f22 1"/>
                <a:gd name="f33" fmla="*/ 91066 f23 1"/>
                <a:gd name="f34" fmla="*/ 0 f23 1"/>
                <a:gd name="f35" fmla="*/ 113287 f22 1"/>
                <a:gd name="f36" fmla="*/ 271529 f23 1"/>
                <a:gd name="f37" fmla="*/ 281934 f22 1"/>
                <a:gd name="f38" fmla="+- f24 0 f1"/>
                <a:gd name="f39" fmla="*/ f27 1 668161"/>
                <a:gd name="f40" fmla="*/ f28 1 281934"/>
                <a:gd name="f41" fmla="*/ f29 1 668161"/>
                <a:gd name="f42" fmla="*/ f30 1 281934"/>
                <a:gd name="f43" fmla="*/ f31 1 668161"/>
                <a:gd name="f44" fmla="*/ f32 1 281934"/>
                <a:gd name="f45" fmla="*/ f33 1 668161"/>
                <a:gd name="f46" fmla="*/ f34 1 668161"/>
                <a:gd name="f47" fmla="*/ f35 1 281934"/>
                <a:gd name="f48" fmla="*/ f36 1 668161"/>
                <a:gd name="f49" fmla="*/ f37 1 281934"/>
                <a:gd name="f50" fmla="*/ f18 1 f25"/>
                <a:gd name="f51" fmla="*/ f19 1 f25"/>
                <a:gd name="f52" fmla="*/ f18 1 f26"/>
                <a:gd name="f53" fmla="*/ f20 1 f26"/>
                <a:gd name="f54" fmla="*/ f39 1 f25"/>
                <a:gd name="f55" fmla="*/ f40 1 f26"/>
                <a:gd name="f56" fmla="*/ f41 1 f25"/>
                <a:gd name="f57" fmla="*/ f42 1 f26"/>
                <a:gd name="f58" fmla="*/ f43 1 f25"/>
                <a:gd name="f59" fmla="*/ f44 1 f26"/>
                <a:gd name="f60" fmla="*/ f45 1 f25"/>
                <a:gd name="f61" fmla="*/ f46 1 f25"/>
                <a:gd name="f62" fmla="*/ f47 1 f26"/>
                <a:gd name="f63" fmla="*/ f48 1 f25"/>
                <a:gd name="f64" fmla="*/ f49 1 f26"/>
                <a:gd name="f65" fmla="*/ f50 f16 1"/>
                <a:gd name="f66" fmla="*/ f51 f16 1"/>
                <a:gd name="f67" fmla="*/ f53 f17 1"/>
                <a:gd name="f68" fmla="*/ f52 f17 1"/>
                <a:gd name="f69" fmla="*/ f54 f16 1"/>
                <a:gd name="f70" fmla="*/ f55 f17 1"/>
                <a:gd name="f71" fmla="*/ f56 f16 1"/>
                <a:gd name="f72" fmla="*/ f57 f17 1"/>
                <a:gd name="f73" fmla="*/ f58 f16 1"/>
                <a:gd name="f74" fmla="*/ f59 f17 1"/>
                <a:gd name="f75" fmla="*/ f60 f16 1"/>
                <a:gd name="f76" fmla="*/ f61 f16 1"/>
                <a:gd name="f77" fmla="*/ f62 f17 1"/>
                <a:gd name="f78" fmla="*/ f63 f16 1"/>
                <a:gd name="f79" fmla="*/ f64 f17 1"/>
              </a:gdLst>
              <a:ahLst/>
              <a:cxnLst>
                <a:cxn ang="3cd4">
                  <a:pos x="hc" y="t"/>
                </a:cxn>
                <a:cxn ang="0">
                  <a:pos x="r" y="vc"/>
                </a:cxn>
                <a:cxn ang="cd4">
                  <a:pos x="hc" y="b"/>
                </a:cxn>
                <a:cxn ang="cd2">
                  <a:pos x="l" y="vc"/>
                </a:cxn>
                <a:cxn ang="f38">
                  <a:pos x="f69" y="f70"/>
                </a:cxn>
                <a:cxn ang="f38">
                  <a:pos x="f71" y="f72"/>
                </a:cxn>
                <a:cxn ang="f38">
                  <a:pos x="f73" y="f74"/>
                </a:cxn>
                <a:cxn ang="f38">
                  <a:pos x="f75" y="f74"/>
                </a:cxn>
                <a:cxn ang="f38">
                  <a:pos x="f75" y="f74"/>
                </a:cxn>
                <a:cxn ang="f38">
                  <a:pos x="f76" y="f77"/>
                </a:cxn>
                <a:cxn ang="f38">
                  <a:pos x="f78" y="f79"/>
                </a:cxn>
                <a:cxn ang="f38">
                  <a:pos x="f69" y="f70"/>
                </a:cxn>
              </a:cxnLst>
              <a:rect l="f65" t="f68" r="f66" b="f67"/>
              <a:pathLst>
                <a:path w="668161" h="281934">
                  <a:moveTo>
                    <a:pt x="f6" y="f8"/>
                  </a:moveTo>
                  <a:lnTo>
                    <a:pt x="f9" y="f5"/>
                  </a:lnTo>
                  <a:lnTo>
                    <a:pt x="f10" y="f11"/>
                  </a:lnTo>
                  <a:lnTo>
                    <a:pt x="f12" y="f11"/>
                  </a:lnTo>
                  <a:lnTo>
                    <a:pt x="f12" y="f11"/>
                  </a:lnTo>
                  <a:lnTo>
                    <a:pt x="f5" y="f13"/>
                  </a:lnTo>
                  <a:lnTo>
                    <a:pt x="f14" y="f7"/>
                  </a:lnTo>
                  <a:lnTo>
                    <a:pt x="f6"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60">
              <a:extLst>
                <a:ext uri="{FF2B5EF4-FFF2-40B4-BE49-F238E27FC236}">
                  <a16:creationId xmlns:a16="http://schemas.microsoft.com/office/drawing/2014/main" id="{A36BFF36-4302-FCC7-950C-01FEE03446FF}"/>
                </a:ext>
              </a:extLst>
            </p:cNvPr>
            <p:cNvSpPr/>
            <p:nvPr/>
          </p:nvSpPr>
          <p:spPr>
            <a:xfrm>
              <a:off x="1560323" y="3324118"/>
              <a:ext cx="445696" cy="966667"/>
            </a:xfrm>
            <a:custGeom>
              <a:avLst/>
              <a:gdLst>
                <a:gd name="f0" fmla="val 10800000"/>
                <a:gd name="f1" fmla="val 5400000"/>
                <a:gd name="f2" fmla="val 180"/>
                <a:gd name="f3" fmla="val w"/>
                <a:gd name="f4" fmla="val h"/>
                <a:gd name="f5" fmla="val 0"/>
                <a:gd name="f6" fmla="val 445697"/>
                <a:gd name="f7" fmla="val 966667"/>
                <a:gd name="f8" fmla="val 445698"/>
                <a:gd name="f9" fmla="val 171087"/>
                <a:gd name="f10" fmla="val 170187"/>
                <a:gd name="f11" fmla="val 318539"/>
                <a:gd name="f12" fmla="val 865326"/>
                <a:gd name="f13" fmla="+- 0 0 -90"/>
                <a:gd name="f14" fmla="*/ f3 1 445697"/>
                <a:gd name="f15" fmla="*/ f4 1 966667"/>
                <a:gd name="f16" fmla="val f5"/>
                <a:gd name="f17" fmla="val f6"/>
                <a:gd name="f18" fmla="val f7"/>
                <a:gd name="f19" fmla="*/ f13 f0 1"/>
                <a:gd name="f20" fmla="+- f18 0 f16"/>
                <a:gd name="f21" fmla="+- f17 0 f16"/>
                <a:gd name="f22" fmla="*/ f19 1 f2"/>
                <a:gd name="f23" fmla="*/ f21 1 445697"/>
                <a:gd name="f24" fmla="*/ f20 1 966667"/>
                <a:gd name="f25" fmla="*/ 445698 f21 1"/>
                <a:gd name="f26" fmla="*/ 171087 f20 1"/>
                <a:gd name="f27" fmla="*/ 170187 f21 1"/>
                <a:gd name="f28" fmla="*/ 0 f20 1"/>
                <a:gd name="f29" fmla="*/ 0 f21 1"/>
                <a:gd name="f30" fmla="*/ 966667 f20 1"/>
                <a:gd name="f31" fmla="*/ 318539 f21 1"/>
                <a:gd name="f32" fmla="*/ 865326 f20 1"/>
                <a:gd name="f33" fmla="+- f22 0 f1"/>
                <a:gd name="f34" fmla="*/ f25 1 445697"/>
                <a:gd name="f35" fmla="*/ f26 1 966667"/>
                <a:gd name="f36" fmla="*/ f27 1 445697"/>
                <a:gd name="f37" fmla="*/ f28 1 966667"/>
                <a:gd name="f38" fmla="*/ f29 1 445697"/>
                <a:gd name="f39" fmla="*/ f30 1 966667"/>
                <a:gd name="f40" fmla="*/ f31 1 445697"/>
                <a:gd name="f41" fmla="*/ f32 1 966667"/>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445697" h="966667">
                  <a:moveTo>
                    <a:pt x="f8" y="f9"/>
                  </a:moveTo>
                  <a:lnTo>
                    <a:pt x="f10" y="f5"/>
                  </a:lnTo>
                  <a:lnTo>
                    <a:pt x="f5" y="f7"/>
                  </a:lnTo>
                  <a:lnTo>
                    <a:pt x="f11" y="f12"/>
                  </a:lnTo>
                  <a:lnTo>
                    <a:pt x="f8"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61">
              <a:extLst>
                <a:ext uri="{FF2B5EF4-FFF2-40B4-BE49-F238E27FC236}">
                  <a16:creationId xmlns:a16="http://schemas.microsoft.com/office/drawing/2014/main" id="{4776DAC9-CF67-4468-2BCC-8DF827ED076E}"/>
                </a:ext>
              </a:extLst>
            </p:cNvPr>
            <p:cNvSpPr/>
            <p:nvPr/>
          </p:nvSpPr>
          <p:spPr>
            <a:xfrm>
              <a:off x="1893512" y="3378451"/>
              <a:ext cx="527133" cy="806244"/>
            </a:xfrm>
            <a:custGeom>
              <a:avLst/>
              <a:gdLst>
                <a:gd name="f0" fmla="val 10800000"/>
                <a:gd name="f1" fmla="val 5400000"/>
                <a:gd name="f2" fmla="val 180"/>
                <a:gd name="f3" fmla="val w"/>
                <a:gd name="f4" fmla="val h"/>
                <a:gd name="f5" fmla="val 0"/>
                <a:gd name="f6" fmla="val 527131"/>
                <a:gd name="f7" fmla="val 806241"/>
                <a:gd name="f8" fmla="val 396504"/>
                <a:gd name="f9" fmla="val 680110"/>
                <a:gd name="f10" fmla="val 477809"/>
                <a:gd name="f11" fmla="val 257016"/>
                <a:gd name="f12" fmla="val 126003"/>
                <a:gd name="f13" fmla="val 118554"/>
                <a:gd name="f14" fmla="+- 0 0 -90"/>
                <a:gd name="f15" fmla="*/ f3 1 527131"/>
                <a:gd name="f16" fmla="*/ f4 1 806241"/>
                <a:gd name="f17" fmla="val f5"/>
                <a:gd name="f18" fmla="val f6"/>
                <a:gd name="f19" fmla="val f7"/>
                <a:gd name="f20" fmla="*/ f14 f0 1"/>
                <a:gd name="f21" fmla="+- f19 0 f17"/>
                <a:gd name="f22" fmla="+- f18 0 f17"/>
                <a:gd name="f23" fmla="*/ f20 1 f2"/>
                <a:gd name="f24" fmla="*/ f22 1 527131"/>
                <a:gd name="f25" fmla="*/ f21 1 806241"/>
                <a:gd name="f26" fmla="*/ 0 f22 1"/>
                <a:gd name="f27" fmla="*/ 806241 f21 1"/>
                <a:gd name="f28" fmla="*/ 396504 f22 1"/>
                <a:gd name="f29" fmla="*/ 680110 f21 1"/>
                <a:gd name="f30" fmla="*/ 477809 f22 1"/>
                <a:gd name="f31" fmla="*/ 257016 f21 1"/>
                <a:gd name="f32" fmla="*/ 527131 f22 1"/>
                <a:gd name="f33" fmla="*/ 0 f21 1"/>
                <a:gd name="f34" fmla="*/ 126003 f22 1"/>
                <a:gd name="f35" fmla="*/ 118554 f21 1"/>
                <a:gd name="f36" fmla="+- f23 0 f1"/>
                <a:gd name="f37" fmla="*/ f26 1 527131"/>
                <a:gd name="f38" fmla="*/ f27 1 806241"/>
                <a:gd name="f39" fmla="*/ f28 1 527131"/>
                <a:gd name="f40" fmla="*/ f29 1 806241"/>
                <a:gd name="f41" fmla="*/ f30 1 527131"/>
                <a:gd name="f42" fmla="*/ f31 1 806241"/>
                <a:gd name="f43" fmla="*/ f32 1 527131"/>
                <a:gd name="f44" fmla="*/ f33 1 806241"/>
                <a:gd name="f45" fmla="*/ f34 1 527131"/>
                <a:gd name="f46" fmla="*/ f35 1 806241"/>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71" y="f72"/>
                </a:cxn>
                <a:cxn ang="f36">
                  <a:pos x="f73" y="f74"/>
                </a:cxn>
                <a:cxn ang="f36">
                  <a:pos x="f65" y="f66"/>
                </a:cxn>
              </a:cxnLst>
              <a:rect l="f61" t="f64" r="f62" b="f63"/>
              <a:pathLst>
                <a:path w="527131" h="806241">
                  <a:moveTo>
                    <a:pt x="f5" y="f7"/>
                  </a:moveTo>
                  <a:lnTo>
                    <a:pt x="f8" y="f9"/>
                  </a:lnTo>
                  <a:lnTo>
                    <a:pt x="f10" y="f11"/>
                  </a:lnTo>
                  <a:lnTo>
                    <a:pt x="f6" y="f5"/>
                  </a:lnTo>
                  <a:lnTo>
                    <a:pt x="f12" y="f13"/>
                  </a:lnTo>
                  <a:lnTo>
                    <a:pt x="f5" y="f7"/>
                  </a:lnTo>
                  <a:close/>
                </a:path>
              </a:pathLst>
            </a:custGeom>
            <a:solidFill>
              <a:srgbClr val="FFFFF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62">
              <a:extLst>
                <a:ext uri="{FF2B5EF4-FFF2-40B4-BE49-F238E27FC236}">
                  <a16:creationId xmlns:a16="http://schemas.microsoft.com/office/drawing/2014/main" id="{B09866A6-1C34-CD73-6132-E57EC7572290}"/>
                </a:ext>
              </a:extLst>
            </p:cNvPr>
            <p:cNvSpPr/>
            <p:nvPr/>
          </p:nvSpPr>
          <p:spPr>
            <a:xfrm>
              <a:off x="967691" y="4024786"/>
              <a:ext cx="1896593" cy="759619"/>
            </a:xfrm>
            <a:custGeom>
              <a:avLst/>
              <a:gdLst>
                <a:gd name="f0" fmla="val 10800000"/>
                <a:gd name="f1" fmla="val 5400000"/>
                <a:gd name="f2" fmla="val 180"/>
                <a:gd name="f3" fmla="val w"/>
                <a:gd name="f4" fmla="val h"/>
                <a:gd name="f5" fmla="val 0"/>
                <a:gd name="f6" fmla="val 1896592"/>
                <a:gd name="f7" fmla="val 759615"/>
                <a:gd name="f8" fmla="val 1619669"/>
                <a:gd name="f9" fmla="val 91067"/>
                <a:gd name="f10" fmla="val 1475556"/>
                <a:gd name="f11" fmla="val 1329644"/>
                <a:gd name="f12" fmla="val 46368"/>
                <a:gd name="f13" fmla="val 918626"/>
                <a:gd name="f14" fmla="val 177252"/>
                <a:gd name="f15" fmla="val 585444"/>
                <a:gd name="f16" fmla="val 283347"/>
                <a:gd name="f17" fmla="val 585316"/>
                <a:gd name="f18" fmla="val 127159"/>
                <a:gd name="f19" fmla="val 429259"/>
                <a:gd name="f20" fmla="val 469719"/>
                <a:gd name="f21" fmla="val 415000"/>
                <a:gd name="f22" fmla="val 759616"/>
                <a:gd name="f23" fmla="val 266135"/>
                <a:gd name="f24" fmla="val 1619797"/>
                <a:gd name="f25" fmla="val 91195"/>
                <a:gd name="f26" fmla="+- 0 0 -90"/>
                <a:gd name="f27" fmla="*/ f3 1 1896592"/>
                <a:gd name="f28" fmla="*/ f4 1 759615"/>
                <a:gd name="f29" fmla="val f5"/>
                <a:gd name="f30" fmla="val f6"/>
                <a:gd name="f31" fmla="val f7"/>
                <a:gd name="f32" fmla="*/ f26 f0 1"/>
                <a:gd name="f33" fmla="+- f31 0 f29"/>
                <a:gd name="f34" fmla="+- f30 0 f29"/>
                <a:gd name="f35" fmla="*/ f32 1 f2"/>
                <a:gd name="f36" fmla="*/ f34 1 1896592"/>
                <a:gd name="f37" fmla="*/ f33 1 759615"/>
                <a:gd name="f38" fmla="*/ 1619669 f34 1"/>
                <a:gd name="f39" fmla="*/ 91067 f33 1"/>
                <a:gd name="f40" fmla="*/ 1475556 f34 1"/>
                <a:gd name="f41" fmla="*/ 0 f33 1"/>
                <a:gd name="f42" fmla="*/ 1329644 f34 1"/>
                <a:gd name="f43" fmla="*/ 46368 f33 1"/>
                <a:gd name="f44" fmla="*/ 918626 f34 1"/>
                <a:gd name="f45" fmla="*/ 177252 f33 1"/>
                <a:gd name="f46" fmla="*/ 585444 f34 1"/>
                <a:gd name="f47" fmla="*/ 283347 f33 1"/>
                <a:gd name="f48" fmla="*/ 585316 f34 1"/>
                <a:gd name="f49" fmla="*/ 127159 f34 1"/>
                <a:gd name="f50" fmla="*/ 429259 f33 1"/>
                <a:gd name="f51" fmla="*/ 0 f34 1"/>
                <a:gd name="f52" fmla="*/ 469719 f33 1"/>
                <a:gd name="f53" fmla="*/ 415000 f34 1"/>
                <a:gd name="f54" fmla="*/ 759616 f33 1"/>
                <a:gd name="f55" fmla="*/ 1896592 f34 1"/>
                <a:gd name="f56" fmla="*/ 266135 f33 1"/>
                <a:gd name="f57" fmla="*/ 1619797 f34 1"/>
                <a:gd name="f58" fmla="*/ 91195 f33 1"/>
                <a:gd name="f59" fmla="+- f35 0 f1"/>
                <a:gd name="f60" fmla="*/ f38 1 1896592"/>
                <a:gd name="f61" fmla="*/ f39 1 759615"/>
                <a:gd name="f62" fmla="*/ f40 1 1896592"/>
                <a:gd name="f63" fmla="*/ f41 1 759615"/>
                <a:gd name="f64" fmla="*/ f42 1 1896592"/>
                <a:gd name="f65" fmla="*/ f43 1 759615"/>
                <a:gd name="f66" fmla="*/ f44 1 1896592"/>
                <a:gd name="f67" fmla="*/ f45 1 759615"/>
                <a:gd name="f68" fmla="*/ f46 1 1896592"/>
                <a:gd name="f69" fmla="*/ f47 1 759615"/>
                <a:gd name="f70" fmla="*/ f48 1 1896592"/>
                <a:gd name="f71" fmla="*/ f49 1 1896592"/>
                <a:gd name="f72" fmla="*/ f50 1 759615"/>
                <a:gd name="f73" fmla="*/ f51 1 1896592"/>
                <a:gd name="f74" fmla="*/ f52 1 759615"/>
                <a:gd name="f75" fmla="*/ f53 1 1896592"/>
                <a:gd name="f76" fmla="*/ f54 1 759615"/>
                <a:gd name="f77" fmla="*/ f55 1 1896592"/>
                <a:gd name="f78" fmla="*/ f56 1 759615"/>
                <a:gd name="f79" fmla="*/ f57 1 1896592"/>
                <a:gd name="f80" fmla="*/ f58 1 759615"/>
                <a:gd name="f81" fmla="*/ f29 1 f36"/>
                <a:gd name="f82" fmla="*/ f30 1 f36"/>
                <a:gd name="f83" fmla="*/ f29 1 f37"/>
                <a:gd name="f84" fmla="*/ f31 1 f37"/>
                <a:gd name="f85" fmla="*/ f60 1 f36"/>
                <a:gd name="f86" fmla="*/ f61 1 f37"/>
                <a:gd name="f87" fmla="*/ f62 1 f36"/>
                <a:gd name="f88" fmla="*/ f63 1 f37"/>
                <a:gd name="f89" fmla="*/ f64 1 f36"/>
                <a:gd name="f90" fmla="*/ f65 1 f37"/>
                <a:gd name="f91" fmla="*/ f66 1 f36"/>
                <a:gd name="f92" fmla="*/ f67 1 f37"/>
                <a:gd name="f93" fmla="*/ f68 1 f36"/>
                <a:gd name="f94" fmla="*/ f69 1 f37"/>
                <a:gd name="f95" fmla="*/ f70 1 f36"/>
                <a:gd name="f96" fmla="*/ f71 1 f36"/>
                <a:gd name="f97" fmla="*/ f72 1 f37"/>
                <a:gd name="f98" fmla="*/ f73 1 f36"/>
                <a:gd name="f99" fmla="*/ f74 1 f37"/>
                <a:gd name="f100" fmla="*/ f75 1 f36"/>
                <a:gd name="f101" fmla="*/ f76 1 f37"/>
                <a:gd name="f102" fmla="*/ f77 1 f36"/>
                <a:gd name="f103" fmla="*/ f78 1 f37"/>
                <a:gd name="f104" fmla="*/ f79 1 f36"/>
                <a:gd name="f105" fmla="*/ f80 1 f37"/>
                <a:gd name="f106" fmla="*/ f81 f27 1"/>
                <a:gd name="f107" fmla="*/ f82 f27 1"/>
                <a:gd name="f108" fmla="*/ f84 f28 1"/>
                <a:gd name="f109" fmla="*/ f83 f28 1"/>
                <a:gd name="f110" fmla="*/ f85 f27 1"/>
                <a:gd name="f111" fmla="*/ f86 f28 1"/>
                <a:gd name="f112" fmla="*/ f87 f27 1"/>
                <a:gd name="f113" fmla="*/ f88 f28 1"/>
                <a:gd name="f114" fmla="*/ f89 f27 1"/>
                <a:gd name="f115" fmla="*/ f90 f28 1"/>
                <a:gd name="f116" fmla="*/ f91 f27 1"/>
                <a:gd name="f117" fmla="*/ f92 f28 1"/>
                <a:gd name="f118" fmla="*/ f93 f27 1"/>
                <a:gd name="f119" fmla="*/ f94 f28 1"/>
                <a:gd name="f120" fmla="*/ f95 f27 1"/>
                <a:gd name="f121" fmla="*/ f96 f27 1"/>
                <a:gd name="f122" fmla="*/ f97 f28 1"/>
                <a:gd name="f123" fmla="*/ f98 f27 1"/>
                <a:gd name="f124" fmla="*/ f99 f28 1"/>
                <a:gd name="f125" fmla="*/ f100 f27 1"/>
                <a:gd name="f126" fmla="*/ f101 f28 1"/>
                <a:gd name="f127" fmla="*/ f102 f27 1"/>
                <a:gd name="f128" fmla="*/ f103 f28 1"/>
                <a:gd name="f129" fmla="*/ f104 f27 1"/>
                <a:gd name="f130" fmla="*/ f105 f28 1"/>
              </a:gdLst>
              <a:ahLst/>
              <a:cxnLst>
                <a:cxn ang="3cd4">
                  <a:pos x="hc" y="t"/>
                </a:cxn>
                <a:cxn ang="0">
                  <a:pos x="r" y="vc"/>
                </a:cxn>
                <a:cxn ang="cd4">
                  <a:pos x="hc" y="b"/>
                </a:cxn>
                <a:cxn ang="cd2">
                  <a:pos x="l" y="vc"/>
                </a:cxn>
                <a:cxn ang="f59">
                  <a:pos x="f110" y="f111"/>
                </a:cxn>
                <a:cxn ang="f59">
                  <a:pos x="f110" y="f111"/>
                </a:cxn>
                <a:cxn ang="f59">
                  <a:pos x="f112" y="f113"/>
                </a:cxn>
                <a:cxn ang="f59">
                  <a:pos x="f114" y="f115"/>
                </a:cxn>
                <a:cxn ang="f59">
                  <a:pos x="f116" y="f117"/>
                </a:cxn>
                <a:cxn ang="f59">
                  <a:pos x="f118" y="f119"/>
                </a:cxn>
                <a:cxn ang="f59">
                  <a:pos x="f120" y="f119"/>
                </a:cxn>
                <a:cxn ang="f59">
                  <a:pos x="f120" y="f119"/>
                </a:cxn>
                <a:cxn ang="f59">
                  <a:pos x="f121" y="f122"/>
                </a:cxn>
                <a:cxn ang="f59">
                  <a:pos x="f121" y="f122"/>
                </a:cxn>
                <a:cxn ang="f59">
                  <a:pos x="f121" y="f122"/>
                </a:cxn>
                <a:cxn ang="f59">
                  <a:pos x="f123" y="f124"/>
                </a:cxn>
                <a:cxn ang="f59">
                  <a:pos x="f125" y="f126"/>
                </a:cxn>
                <a:cxn ang="f59">
                  <a:pos x="f127" y="f128"/>
                </a:cxn>
                <a:cxn ang="f59">
                  <a:pos x="f129" y="f130"/>
                </a:cxn>
                <a:cxn ang="f59">
                  <a:pos x="f110" y="f111"/>
                </a:cxn>
              </a:cxnLst>
              <a:rect l="f106" t="f109" r="f107" b="f108"/>
              <a:pathLst>
                <a:path w="1896592" h="759615">
                  <a:moveTo>
                    <a:pt x="f8" y="f9"/>
                  </a:moveTo>
                  <a:lnTo>
                    <a:pt x="f8" y="f9"/>
                  </a:lnTo>
                  <a:lnTo>
                    <a:pt x="f10" y="f5"/>
                  </a:lnTo>
                  <a:lnTo>
                    <a:pt x="f11" y="f12"/>
                  </a:lnTo>
                  <a:lnTo>
                    <a:pt x="f13" y="f14"/>
                  </a:lnTo>
                  <a:lnTo>
                    <a:pt x="f15" y="f16"/>
                  </a:lnTo>
                  <a:lnTo>
                    <a:pt x="f17" y="f16"/>
                  </a:lnTo>
                  <a:lnTo>
                    <a:pt x="f17" y="f16"/>
                  </a:lnTo>
                  <a:lnTo>
                    <a:pt x="f18" y="f19"/>
                  </a:lnTo>
                  <a:lnTo>
                    <a:pt x="f18" y="f19"/>
                  </a:lnTo>
                  <a:lnTo>
                    <a:pt x="f18" y="f19"/>
                  </a:lnTo>
                  <a:lnTo>
                    <a:pt x="f5" y="f20"/>
                  </a:lnTo>
                  <a:lnTo>
                    <a:pt x="f21" y="f22"/>
                  </a:lnTo>
                  <a:lnTo>
                    <a:pt x="f6" y="f23"/>
                  </a:lnTo>
                  <a:lnTo>
                    <a:pt x="f24" y="f25"/>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63">
              <a:extLst>
                <a:ext uri="{FF2B5EF4-FFF2-40B4-BE49-F238E27FC236}">
                  <a16:creationId xmlns:a16="http://schemas.microsoft.com/office/drawing/2014/main" id="{33629D0A-A085-D3D4-19AE-85C30211F75F}"/>
                </a:ext>
              </a:extLst>
            </p:cNvPr>
            <p:cNvSpPr/>
            <p:nvPr/>
          </p:nvSpPr>
          <p:spPr>
            <a:xfrm>
              <a:off x="0" y="893195"/>
              <a:ext cx="321109" cy="242754"/>
            </a:xfrm>
            <a:custGeom>
              <a:avLst/>
              <a:gdLst>
                <a:gd name="f0" fmla="val 10800000"/>
                <a:gd name="f1" fmla="val 5400000"/>
                <a:gd name="f2" fmla="val 180"/>
                <a:gd name="f3" fmla="val w"/>
                <a:gd name="f4" fmla="val h"/>
                <a:gd name="f5" fmla="val 0"/>
                <a:gd name="f6" fmla="val 321108"/>
                <a:gd name="f7" fmla="val 242758"/>
                <a:gd name="f8" fmla="val 117269"/>
                <a:gd name="f9" fmla="val 65121"/>
                <a:gd name="f10" fmla="val 64992"/>
                <a:gd name="f11" fmla="val 117140"/>
                <a:gd name="f12" fmla="val 242759"/>
                <a:gd name="f13" fmla="val 178151"/>
                <a:gd name="f14" fmla="+- 0 0 -90"/>
                <a:gd name="f15" fmla="*/ f3 1 321108"/>
                <a:gd name="f16" fmla="*/ f4 1 242758"/>
                <a:gd name="f17" fmla="val f5"/>
                <a:gd name="f18" fmla="val f6"/>
                <a:gd name="f19" fmla="val f7"/>
                <a:gd name="f20" fmla="*/ f14 f0 1"/>
                <a:gd name="f21" fmla="+- f19 0 f17"/>
                <a:gd name="f22" fmla="+- f18 0 f17"/>
                <a:gd name="f23" fmla="*/ f20 1 f2"/>
                <a:gd name="f24" fmla="*/ f22 1 321108"/>
                <a:gd name="f25" fmla="*/ f21 1 242758"/>
                <a:gd name="f26" fmla="*/ 117269 f22 1"/>
                <a:gd name="f27" fmla="*/ 65121 f21 1"/>
                <a:gd name="f28" fmla="*/ 64992 f21 1"/>
                <a:gd name="f29" fmla="*/ 117140 f22 1"/>
                <a:gd name="f30" fmla="*/ 0 f22 1"/>
                <a:gd name="f31" fmla="*/ 0 f21 1"/>
                <a:gd name="f32" fmla="*/ 242759 f21 1"/>
                <a:gd name="f33" fmla="*/ 321108 f22 1"/>
                <a:gd name="f34" fmla="*/ 178151 f21 1"/>
                <a:gd name="f35" fmla="+- f23 0 f1"/>
                <a:gd name="f36" fmla="*/ f26 1 321108"/>
                <a:gd name="f37" fmla="*/ f27 1 242758"/>
                <a:gd name="f38" fmla="*/ f28 1 242758"/>
                <a:gd name="f39" fmla="*/ f29 1 321108"/>
                <a:gd name="f40" fmla="*/ f30 1 321108"/>
                <a:gd name="f41" fmla="*/ f31 1 242758"/>
                <a:gd name="f42" fmla="*/ f32 1 242758"/>
                <a:gd name="f43" fmla="*/ f33 1 321108"/>
                <a:gd name="f44" fmla="*/ f34 1 242758"/>
                <a:gd name="f45" fmla="*/ f17 1 f24"/>
                <a:gd name="f46" fmla="*/ f18 1 f24"/>
                <a:gd name="f47" fmla="*/ f17 1 f25"/>
                <a:gd name="f48" fmla="*/ f19 1 f25"/>
                <a:gd name="f49" fmla="*/ f36 1 f24"/>
                <a:gd name="f50" fmla="*/ f37 1 f25"/>
                <a:gd name="f51" fmla="*/ f38 1 f25"/>
                <a:gd name="f52" fmla="*/ f39 1 f24"/>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6 1"/>
                <a:gd name="f65" fmla="*/ f52 f15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2" y="f64"/>
                </a:cxn>
                <a:cxn ang="f35">
                  <a:pos x="f65" y="f64"/>
                </a:cxn>
                <a:cxn ang="f35">
                  <a:pos x="f66" y="f67"/>
                </a:cxn>
                <a:cxn ang="f35">
                  <a:pos x="f66" y="f68"/>
                </a:cxn>
                <a:cxn ang="f35">
                  <a:pos x="f69" y="f70"/>
                </a:cxn>
                <a:cxn ang="f35">
                  <a:pos x="f62" y="f63"/>
                </a:cxn>
              </a:cxnLst>
              <a:rect l="f58" t="f61" r="f59" b="f60"/>
              <a:pathLst>
                <a:path w="321108" h="242758">
                  <a:moveTo>
                    <a:pt x="f8" y="f9"/>
                  </a:moveTo>
                  <a:lnTo>
                    <a:pt x="f8" y="f10"/>
                  </a:lnTo>
                  <a:lnTo>
                    <a:pt x="f11" y="f10"/>
                  </a:lnTo>
                  <a:lnTo>
                    <a:pt x="f5" y="f5"/>
                  </a:lnTo>
                  <a:lnTo>
                    <a:pt x="f5" y="f12"/>
                  </a:lnTo>
                  <a:lnTo>
                    <a:pt x="f6" y="f13"/>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64">
              <a:extLst>
                <a:ext uri="{FF2B5EF4-FFF2-40B4-BE49-F238E27FC236}">
                  <a16:creationId xmlns:a16="http://schemas.microsoft.com/office/drawing/2014/main" id="{C650F196-078D-B9F7-1F9D-00435D2E1AE0}"/>
                </a:ext>
              </a:extLst>
            </p:cNvPr>
            <p:cNvSpPr/>
            <p:nvPr/>
          </p:nvSpPr>
          <p:spPr>
            <a:xfrm>
              <a:off x="4647200" y="6090288"/>
              <a:ext cx="1285847" cy="845673"/>
            </a:xfrm>
            <a:custGeom>
              <a:avLst/>
              <a:gdLst>
                <a:gd name="f0" fmla="val 10800000"/>
                <a:gd name="f1" fmla="val 5400000"/>
                <a:gd name="f2" fmla="val 180"/>
                <a:gd name="f3" fmla="val w"/>
                <a:gd name="f4" fmla="val h"/>
                <a:gd name="f5" fmla="val 0"/>
                <a:gd name="f6" fmla="val 1285845"/>
                <a:gd name="f7" fmla="val 845673"/>
                <a:gd name="f8" fmla="val 15156"/>
                <a:gd name="f9" fmla="val 1259000"/>
                <a:gd name="f10" fmla="val 3853"/>
                <a:gd name="f11" fmla="val 2440"/>
                <a:gd name="f12" fmla="val 5266"/>
                <a:gd name="f13" fmla="+- 0 0 -90"/>
                <a:gd name="f14" fmla="*/ f3 1 1285845"/>
                <a:gd name="f15" fmla="*/ f4 1 845673"/>
                <a:gd name="f16" fmla="val f5"/>
                <a:gd name="f17" fmla="val f6"/>
                <a:gd name="f18" fmla="val f7"/>
                <a:gd name="f19" fmla="*/ f13 f0 1"/>
                <a:gd name="f20" fmla="+- f18 0 f16"/>
                <a:gd name="f21" fmla="+- f17 0 f16"/>
                <a:gd name="f22" fmla="*/ f19 1 f2"/>
                <a:gd name="f23" fmla="*/ f21 1 1285845"/>
                <a:gd name="f24" fmla="*/ f20 1 845673"/>
                <a:gd name="f25" fmla="*/ 0 f21 1"/>
                <a:gd name="f26" fmla="*/ 15156 f20 1"/>
                <a:gd name="f27" fmla="*/ 1259000 f21 1"/>
                <a:gd name="f28" fmla="*/ 845673 f20 1"/>
                <a:gd name="f29" fmla="*/ 1285845 f21 1"/>
                <a:gd name="f30" fmla="*/ 3853 f21 1"/>
                <a:gd name="f31" fmla="*/ 0 f20 1"/>
                <a:gd name="f32" fmla="*/ 2440 f21 1"/>
                <a:gd name="f33" fmla="*/ 5266 f20 1"/>
                <a:gd name="f34" fmla="+- f22 0 f1"/>
                <a:gd name="f35" fmla="*/ f25 1 1285845"/>
                <a:gd name="f36" fmla="*/ f26 1 845673"/>
                <a:gd name="f37" fmla="*/ f27 1 1285845"/>
                <a:gd name="f38" fmla="*/ f28 1 845673"/>
                <a:gd name="f39" fmla="*/ f29 1 1285845"/>
                <a:gd name="f40" fmla="*/ f30 1 1285845"/>
                <a:gd name="f41" fmla="*/ f31 1 845673"/>
                <a:gd name="f42" fmla="*/ f32 1 1285845"/>
                <a:gd name="f43" fmla="*/ f33 1 845673"/>
                <a:gd name="f44" fmla="*/ f16 1 f23"/>
                <a:gd name="f45" fmla="*/ f17 1 f23"/>
                <a:gd name="f46" fmla="*/ f16 1 f24"/>
                <a:gd name="f47" fmla="*/ f18 1 f24"/>
                <a:gd name="f48" fmla="*/ f35 1 f23"/>
                <a:gd name="f49" fmla="*/ f36 1 f24"/>
                <a:gd name="f50" fmla="*/ f37 1 f23"/>
                <a:gd name="f51" fmla="*/ f38 1 f24"/>
                <a:gd name="f52" fmla="*/ f39 1 f23"/>
                <a:gd name="f53" fmla="*/ f40 1 f23"/>
                <a:gd name="f54" fmla="*/ f41 1 f24"/>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4 1"/>
                <a:gd name="f67" fmla="*/ f54 f15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4"/>
                </a:cxn>
                <a:cxn ang="f34">
                  <a:pos x="f66" y="f67"/>
                </a:cxn>
                <a:cxn ang="f34">
                  <a:pos x="f68" y="f69"/>
                </a:cxn>
                <a:cxn ang="f34">
                  <a:pos x="f61" y="f62"/>
                </a:cxn>
              </a:cxnLst>
              <a:rect l="f57" t="f60" r="f58" b="f59"/>
              <a:pathLst>
                <a:path w="1285845" h="845673">
                  <a:moveTo>
                    <a:pt x="f5" y="f8"/>
                  </a:moveTo>
                  <a:lnTo>
                    <a:pt x="f9" y="f7"/>
                  </a:lnTo>
                  <a:lnTo>
                    <a:pt x="f6" y="f7"/>
                  </a:lnTo>
                  <a:lnTo>
                    <a:pt x="f10" y="f5"/>
                  </a:lnTo>
                  <a:lnTo>
                    <a:pt x="f11" y="f12"/>
                  </a:lnTo>
                  <a:lnTo>
                    <a:pt x="f5" y="f8"/>
                  </a:lnTo>
                  <a:close/>
                </a:path>
              </a:pathLst>
            </a:custGeom>
            <a:solidFill>
              <a:srgbClr val="FFFFF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65">
              <a:extLst>
                <a:ext uri="{FF2B5EF4-FFF2-40B4-BE49-F238E27FC236}">
                  <a16:creationId xmlns:a16="http://schemas.microsoft.com/office/drawing/2014/main" id="{61CF2DF2-085D-5EA4-D3AE-1C6742393F75}"/>
                </a:ext>
              </a:extLst>
            </p:cNvPr>
            <p:cNvSpPr/>
            <p:nvPr/>
          </p:nvSpPr>
          <p:spPr>
            <a:xfrm>
              <a:off x="2957535" y="5355457"/>
              <a:ext cx="281287" cy="1234083"/>
            </a:xfrm>
            <a:custGeom>
              <a:avLst/>
              <a:gdLst>
                <a:gd name="f0" fmla="val 10800000"/>
                <a:gd name="f1" fmla="val 5400000"/>
                <a:gd name="f2" fmla="val 180"/>
                <a:gd name="f3" fmla="val w"/>
                <a:gd name="f4" fmla="val h"/>
                <a:gd name="f5" fmla="val 0"/>
                <a:gd name="f6" fmla="val 281290"/>
                <a:gd name="f7" fmla="val 1234087"/>
                <a:gd name="f8" fmla="val 277951"/>
                <a:gd name="f9" fmla="val 2569"/>
                <a:gd name="f10" fmla="val 276795"/>
                <a:gd name="f11" fmla="val 275382"/>
                <a:gd name="f12" fmla="val 274355"/>
                <a:gd name="f13" fmla="val 272942"/>
                <a:gd name="f14" fmla="val 268960"/>
                <a:gd name="f15" fmla="val 1220857"/>
                <a:gd name="f16" fmla="val 8349"/>
                <a:gd name="f17" fmla="val 1226894"/>
                <a:gd name="f18" fmla="val 8991"/>
                <a:gd name="f19" fmla="val 1227793"/>
                <a:gd name="f20" fmla="val 9400"/>
                <a:gd name="f21" fmla="val 1228114"/>
                <a:gd name="f22" fmla="val 9748"/>
                <a:gd name="f23" fmla="val 1228506"/>
                <a:gd name="f24" fmla="val 10019"/>
                <a:gd name="f25" fmla="val 1228949"/>
                <a:gd name="f26" fmla="val 10070"/>
                <a:gd name="f27" fmla="val 1229376"/>
                <a:gd name="f28" fmla="val 1229807"/>
                <a:gd name="f29" fmla="val 1230233"/>
                <a:gd name="f30" fmla="val 10075"/>
                <a:gd name="f31" fmla="val 1230660"/>
                <a:gd name="f32" fmla="val 1231092"/>
                <a:gd name="f33" fmla="val 1231518"/>
                <a:gd name="f34" fmla="val 10147"/>
                <a:gd name="f35" fmla="val 1232369"/>
                <a:gd name="f36" fmla="val 1233235"/>
                <a:gd name="f37" fmla="val 281291"/>
                <a:gd name="f38" fmla="val 1027"/>
                <a:gd name="f39" fmla="val 277566"/>
                <a:gd name="f40" fmla="val 2440"/>
                <a:gd name="f41" fmla="+- 0 0 -90"/>
                <a:gd name="f42" fmla="*/ f3 1 281290"/>
                <a:gd name="f43" fmla="*/ f4 1 1234087"/>
                <a:gd name="f44" fmla="val f5"/>
                <a:gd name="f45" fmla="val f6"/>
                <a:gd name="f46" fmla="val f7"/>
                <a:gd name="f47" fmla="*/ f41 f0 1"/>
                <a:gd name="f48" fmla="+- f46 0 f44"/>
                <a:gd name="f49" fmla="+- f45 0 f44"/>
                <a:gd name="f50" fmla="*/ f47 1 f2"/>
                <a:gd name="f51" fmla="*/ f49 1 281290"/>
                <a:gd name="f52" fmla="*/ f48 1 1234087"/>
                <a:gd name="f53" fmla="*/ 277951 f49 1"/>
                <a:gd name="f54" fmla="*/ 2569 f48 1"/>
                <a:gd name="f55" fmla="*/ 276795 f49 1"/>
                <a:gd name="f56" fmla="*/ 275382 f49 1"/>
                <a:gd name="f57" fmla="*/ 274355 f49 1"/>
                <a:gd name="f58" fmla="*/ 272942 f49 1"/>
                <a:gd name="f59" fmla="*/ 268960 f49 1"/>
                <a:gd name="f60" fmla="*/ 0 f48 1"/>
                <a:gd name="f61" fmla="*/ 0 f49 1"/>
                <a:gd name="f62" fmla="*/ 1220857 f48 1"/>
                <a:gd name="f63" fmla="*/ 8349 f49 1"/>
                <a:gd name="f64" fmla="*/ 1226894 f48 1"/>
                <a:gd name="f65" fmla="*/ 8991 f49 1"/>
                <a:gd name="f66" fmla="*/ 1227793 f48 1"/>
                <a:gd name="f67" fmla="*/ 10019 f49 1"/>
                <a:gd name="f68" fmla="*/ 1228949 f48 1"/>
                <a:gd name="f69" fmla="*/ 1230233 f48 1"/>
                <a:gd name="f70" fmla="*/ 1231518 f48 1"/>
                <a:gd name="f71" fmla="*/ 1234087 f48 1"/>
                <a:gd name="f72" fmla="*/ 281291 f49 1"/>
                <a:gd name="f73" fmla="*/ 1027 f48 1"/>
                <a:gd name="f74" fmla="*/ 277566 f49 1"/>
                <a:gd name="f75" fmla="*/ 2440 f48 1"/>
                <a:gd name="f76" fmla="+- f50 0 f1"/>
                <a:gd name="f77" fmla="*/ f53 1 281290"/>
                <a:gd name="f78" fmla="*/ f54 1 1234087"/>
                <a:gd name="f79" fmla="*/ f55 1 281290"/>
                <a:gd name="f80" fmla="*/ f56 1 281290"/>
                <a:gd name="f81" fmla="*/ f57 1 281290"/>
                <a:gd name="f82" fmla="*/ f58 1 281290"/>
                <a:gd name="f83" fmla="*/ f59 1 281290"/>
                <a:gd name="f84" fmla="*/ f60 1 1234087"/>
                <a:gd name="f85" fmla="*/ f61 1 281290"/>
                <a:gd name="f86" fmla="*/ f62 1 1234087"/>
                <a:gd name="f87" fmla="*/ f63 1 281290"/>
                <a:gd name="f88" fmla="*/ f64 1 1234087"/>
                <a:gd name="f89" fmla="*/ f65 1 281290"/>
                <a:gd name="f90" fmla="*/ f66 1 1234087"/>
                <a:gd name="f91" fmla="*/ f67 1 281290"/>
                <a:gd name="f92" fmla="*/ f68 1 1234087"/>
                <a:gd name="f93" fmla="*/ f69 1 1234087"/>
                <a:gd name="f94" fmla="*/ f70 1 1234087"/>
                <a:gd name="f95" fmla="*/ f71 1 1234087"/>
                <a:gd name="f96" fmla="*/ f72 1 281290"/>
                <a:gd name="f97" fmla="*/ f73 1 1234087"/>
                <a:gd name="f98" fmla="*/ f74 1 281290"/>
                <a:gd name="f99" fmla="*/ f75 1 1234087"/>
                <a:gd name="f100" fmla="*/ f44 1 f51"/>
                <a:gd name="f101" fmla="*/ f45 1 f51"/>
                <a:gd name="f102" fmla="*/ f44 1 f52"/>
                <a:gd name="f103" fmla="*/ f46 1 f52"/>
                <a:gd name="f104" fmla="*/ f77 1 f51"/>
                <a:gd name="f105" fmla="*/ f78 1 f52"/>
                <a:gd name="f106" fmla="*/ f79 1 f51"/>
                <a:gd name="f107" fmla="*/ f80 1 f51"/>
                <a:gd name="f108" fmla="*/ f81 1 f51"/>
                <a:gd name="f109" fmla="*/ f82 1 f51"/>
                <a:gd name="f110" fmla="*/ f83 1 f51"/>
                <a:gd name="f111" fmla="*/ f84 1 f52"/>
                <a:gd name="f112" fmla="*/ f85 1 f51"/>
                <a:gd name="f113" fmla="*/ f86 1 f52"/>
                <a:gd name="f114" fmla="*/ f87 1 f51"/>
                <a:gd name="f115" fmla="*/ f88 1 f52"/>
                <a:gd name="f116" fmla="*/ f89 1 f51"/>
                <a:gd name="f117" fmla="*/ f90 1 f52"/>
                <a:gd name="f118" fmla="*/ f91 1 f51"/>
                <a:gd name="f119" fmla="*/ f92 1 f52"/>
                <a:gd name="f120" fmla="*/ f93 1 f52"/>
                <a:gd name="f121" fmla="*/ f94 1 f52"/>
                <a:gd name="f122" fmla="*/ f95 1 f52"/>
                <a:gd name="f123" fmla="*/ f96 1 f51"/>
                <a:gd name="f124" fmla="*/ f97 1 f52"/>
                <a:gd name="f125" fmla="*/ f98 1 f51"/>
                <a:gd name="f126" fmla="*/ f99 1 f52"/>
                <a:gd name="f127" fmla="*/ f100 f42 1"/>
                <a:gd name="f128" fmla="*/ f101 f42 1"/>
                <a:gd name="f129" fmla="*/ f103 f43 1"/>
                <a:gd name="f130" fmla="*/ f102 f43 1"/>
                <a:gd name="f131" fmla="*/ f104 f42 1"/>
                <a:gd name="f132" fmla="*/ f105 f43 1"/>
                <a:gd name="f133" fmla="*/ f106 f42 1"/>
                <a:gd name="f134" fmla="*/ f107 f42 1"/>
                <a:gd name="f135" fmla="*/ f108 f42 1"/>
                <a:gd name="f136" fmla="*/ f109 f42 1"/>
                <a:gd name="f137" fmla="*/ f110 f42 1"/>
                <a:gd name="f138" fmla="*/ f111 f43 1"/>
                <a:gd name="f139" fmla="*/ f112 f42 1"/>
                <a:gd name="f140" fmla="*/ f113 f43 1"/>
                <a:gd name="f141" fmla="*/ f114 f42 1"/>
                <a:gd name="f142" fmla="*/ f115 f43 1"/>
                <a:gd name="f143" fmla="*/ f116 f42 1"/>
                <a:gd name="f144" fmla="*/ f117 f43 1"/>
                <a:gd name="f145" fmla="*/ f118 f42 1"/>
                <a:gd name="f146" fmla="*/ f119 f43 1"/>
                <a:gd name="f147" fmla="*/ f120 f43 1"/>
                <a:gd name="f148" fmla="*/ f121 f43 1"/>
                <a:gd name="f149" fmla="*/ f122 f43 1"/>
                <a:gd name="f150" fmla="*/ f123 f42 1"/>
                <a:gd name="f151" fmla="*/ f124 f43 1"/>
                <a:gd name="f152" fmla="*/ f125 f42 1"/>
                <a:gd name="f153" fmla="*/ f126 f43 1"/>
              </a:gdLst>
              <a:ahLst/>
              <a:cxnLst>
                <a:cxn ang="3cd4">
                  <a:pos x="hc" y="t"/>
                </a:cxn>
                <a:cxn ang="0">
                  <a:pos x="r" y="vc"/>
                </a:cxn>
                <a:cxn ang="cd4">
                  <a:pos x="hc" y="b"/>
                </a:cxn>
                <a:cxn ang="cd2">
                  <a:pos x="l" y="vc"/>
                </a:cxn>
                <a:cxn ang="f76">
                  <a:pos x="f131" y="f132"/>
                </a:cxn>
                <a:cxn ang="f76">
                  <a:pos x="f133" y="f132"/>
                </a:cxn>
                <a:cxn ang="f76">
                  <a:pos x="f134" y="f132"/>
                </a:cxn>
                <a:cxn ang="f76">
                  <a:pos x="f135" y="f132"/>
                </a:cxn>
                <a:cxn ang="f76">
                  <a:pos x="f136" y="f132"/>
                </a:cxn>
                <a:cxn ang="f76">
                  <a:pos x="f136" y="f132"/>
                </a:cxn>
                <a:cxn ang="f76">
                  <a:pos x="f137" y="f138"/>
                </a:cxn>
                <a:cxn ang="f76">
                  <a:pos x="f139" y="f140"/>
                </a:cxn>
                <a:cxn ang="f76">
                  <a:pos x="f141" y="f142"/>
                </a:cxn>
                <a:cxn ang="f76">
                  <a:pos x="f143" y="f144"/>
                </a:cxn>
                <a:cxn ang="f76">
                  <a:pos x="f145" y="f146"/>
                </a:cxn>
                <a:cxn ang="f76">
                  <a:pos x="f145" y="f147"/>
                </a:cxn>
                <a:cxn ang="f76">
                  <a:pos x="f145" y="f148"/>
                </a:cxn>
                <a:cxn ang="f76">
                  <a:pos x="f145" y="f149"/>
                </a:cxn>
                <a:cxn ang="f76">
                  <a:pos x="f145" y="f149"/>
                </a:cxn>
                <a:cxn ang="f76">
                  <a:pos x="f150" y="f151"/>
                </a:cxn>
                <a:cxn ang="f76">
                  <a:pos x="f152" y="f153"/>
                </a:cxn>
              </a:cxnLst>
              <a:rect l="f127" t="f130" r="f128" b="f129"/>
              <a:pathLst>
                <a:path w="281290" h="1234087">
                  <a:moveTo>
                    <a:pt x="f8" y="f9"/>
                  </a:moveTo>
                  <a:lnTo>
                    <a:pt x="f10" y="f9"/>
                  </a:lnTo>
                  <a:lnTo>
                    <a:pt x="f11" y="f9"/>
                  </a:lnTo>
                  <a:lnTo>
                    <a:pt x="f12" y="f9"/>
                  </a:lnTo>
                  <a:lnTo>
                    <a:pt x="f13" y="f9"/>
                  </a:lnTo>
                  <a:lnTo>
                    <a:pt x="f13" y="f9"/>
                  </a:lnTo>
                  <a:lnTo>
                    <a:pt x="f14" y="f5"/>
                  </a:lnTo>
                  <a:lnTo>
                    <a:pt x="f5" y="f15"/>
                  </a:lnTo>
                  <a:lnTo>
                    <a:pt x="f16" y="f17"/>
                  </a:lnTo>
                  <a:lnTo>
                    <a:pt x="f18" y="f19"/>
                  </a:lnTo>
                  <a:cubicBezTo>
                    <a:pt x="f20" y="f21"/>
                    <a:pt x="f22" y="f23"/>
                    <a:pt x="f24" y="f25"/>
                  </a:cubicBezTo>
                  <a:cubicBezTo>
                    <a:pt x="f26" y="f27"/>
                    <a:pt x="f26" y="f28"/>
                    <a:pt x="f24" y="f29"/>
                  </a:cubicBezTo>
                  <a:cubicBezTo>
                    <a:pt x="f30" y="f31"/>
                    <a:pt x="f30" y="f32"/>
                    <a:pt x="f24" y="f33"/>
                  </a:cubicBezTo>
                  <a:cubicBezTo>
                    <a:pt x="f34" y="f35"/>
                    <a:pt x="f34" y="f36"/>
                    <a:pt x="f24" y="f7"/>
                  </a:cubicBezTo>
                  <a:lnTo>
                    <a:pt x="f24" y="f7"/>
                  </a:lnTo>
                  <a:lnTo>
                    <a:pt x="f37" y="f38"/>
                  </a:lnTo>
                  <a:lnTo>
                    <a:pt x="f39"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66">
              <a:extLst>
                <a:ext uri="{FF2B5EF4-FFF2-40B4-BE49-F238E27FC236}">
                  <a16:creationId xmlns:a16="http://schemas.microsoft.com/office/drawing/2014/main" id="{6D8CD8F0-E9A0-680A-2DE6-9069BE966D88}"/>
                </a:ext>
              </a:extLst>
            </p:cNvPr>
            <p:cNvSpPr/>
            <p:nvPr/>
          </p:nvSpPr>
          <p:spPr>
            <a:xfrm>
              <a:off x="2878156" y="6589166"/>
              <a:ext cx="90297" cy="346795"/>
            </a:xfrm>
            <a:custGeom>
              <a:avLst/>
              <a:gdLst>
                <a:gd name="f0" fmla="val 10800000"/>
                <a:gd name="f1" fmla="val 5400000"/>
                <a:gd name="f2" fmla="val 180"/>
                <a:gd name="f3" fmla="val w"/>
                <a:gd name="f4" fmla="val h"/>
                <a:gd name="f5" fmla="val 0"/>
                <a:gd name="f6" fmla="val 90295"/>
                <a:gd name="f7" fmla="val 346798"/>
                <a:gd name="f8" fmla="val 88883"/>
                <a:gd name="f9" fmla="val 2954"/>
                <a:gd name="f10" fmla="val 86912"/>
                <a:gd name="f11" fmla="val 6156"/>
                <a:gd name="f12" fmla="val 82719"/>
                <a:gd name="f13" fmla="val 7154"/>
                <a:gd name="f14" fmla="val 79517"/>
                <a:gd name="f15" fmla="val 5183"/>
                <a:gd name="f16" fmla="val 79426"/>
                <a:gd name="f17" fmla="val 5127"/>
                <a:gd name="f18" fmla="val 79337"/>
                <a:gd name="f19" fmla="val 5069"/>
                <a:gd name="f20" fmla="val 79249"/>
                <a:gd name="f21" fmla="val 5009"/>
                <a:gd name="f22" fmla="val 75653"/>
                <a:gd name="f23" fmla="val 2440"/>
                <a:gd name="f24" fmla="val 14000"/>
                <a:gd name="f25" fmla="val 90296"/>
                <a:gd name="f26" fmla="val 89953"/>
                <a:gd name="f27" fmla="val 1041"/>
                <a:gd name="f28" fmla="val 89478"/>
                <a:gd name="f29" fmla="val 2034"/>
                <a:gd name="f30" fmla="+- 0 0 -90"/>
                <a:gd name="f31" fmla="*/ f3 1 90295"/>
                <a:gd name="f32" fmla="*/ f4 1 346798"/>
                <a:gd name="f33" fmla="val f5"/>
                <a:gd name="f34" fmla="val f6"/>
                <a:gd name="f35" fmla="val f7"/>
                <a:gd name="f36" fmla="*/ f30 f0 1"/>
                <a:gd name="f37" fmla="+- f35 0 f33"/>
                <a:gd name="f38" fmla="+- f34 0 f33"/>
                <a:gd name="f39" fmla="*/ f36 1 f2"/>
                <a:gd name="f40" fmla="*/ f38 1 90295"/>
                <a:gd name="f41" fmla="*/ f37 1 346798"/>
                <a:gd name="f42" fmla="*/ 88883 f38 1"/>
                <a:gd name="f43" fmla="*/ 2954 f37 1"/>
                <a:gd name="f44" fmla="*/ 79517 f38 1"/>
                <a:gd name="f45" fmla="*/ 5183 f37 1"/>
                <a:gd name="f46" fmla="*/ 79249 f38 1"/>
                <a:gd name="f47" fmla="*/ 5009 f37 1"/>
                <a:gd name="f48" fmla="*/ 75653 f38 1"/>
                <a:gd name="f49" fmla="*/ 2440 f37 1"/>
                <a:gd name="f50" fmla="*/ 0 f38 1"/>
                <a:gd name="f51" fmla="*/ 346798 f37 1"/>
                <a:gd name="f52" fmla="*/ 14000 f38 1"/>
                <a:gd name="f53" fmla="*/ 90296 f38 1"/>
                <a:gd name="f54" fmla="*/ 0 f37 1"/>
                <a:gd name="f55" fmla="+- f39 0 f1"/>
                <a:gd name="f56" fmla="*/ f42 1 90295"/>
                <a:gd name="f57" fmla="*/ f43 1 346798"/>
                <a:gd name="f58" fmla="*/ f44 1 90295"/>
                <a:gd name="f59" fmla="*/ f45 1 346798"/>
                <a:gd name="f60" fmla="*/ f46 1 90295"/>
                <a:gd name="f61" fmla="*/ f47 1 346798"/>
                <a:gd name="f62" fmla="*/ f48 1 90295"/>
                <a:gd name="f63" fmla="*/ f49 1 346798"/>
                <a:gd name="f64" fmla="*/ f50 1 90295"/>
                <a:gd name="f65" fmla="*/ f51 1 346798"/>
                <a:gd name="f66" fmla="*/ f52 1 90295"/>
                <a:gd name="f67" fmla="*/ f53 1 90295"/>
                <a:gd name="f68" fmla="*/ f54 1 346798"/>
                <a:gd name="f69" fmla="*/ f33 1 f40"/>
                <a:gd name="f70" fmla="*/ f34 1 f40"/>
                <a:gd name="f71" fmla="*/ f33 1 f41"/>
                <a:gd name="f72" fmla="*/ f35 1 f41"/>
                <a:gd name="f73" fmla="*/ f56 1 f40"/>
                <a:gd name="f74" fmla="*/ f57 1 f41"/>
                <a:gd name="f75" fmla="*/ f58 1 f40"/>
                <a:gd name="f76" fmla="*/ f59 1 f41"/>
                <a:gd name="f77" fmla="*/ f60 1 f40"/>
                <a:gd name="f78" fmla="*/ f61 1 f41"/>
                <a:gd name="f79" fmla="*/ f62 1 f40"/>
                <a:gd name="f80" fmla="*/ f63 1 f41"/>
                <a:gd name="f81" fmla="*/ f64 1 f40"/>
                <a:gd name="f82" fmla="*/ f65 1 f41"/>
                <a:gd name="f83" fmla="*/ f66 1 f40"/>
                <a:gd name="f84" fmla="*/ f67 1 f40"/>
                <a:gd name="f85" fmla="*/ f68 1 f41"/>
                <a:gd name="f86" fmla="*/ f69 f31 1"/>
                <a:gd name="f87" fmla="*/ f70 f31 1"/>
                <a:gd name="f88" fmla="*/ f72 f32 1"/>
                <a:gd name="f89" fmla="*/ f71 f32 1"/>
                <a:gd name="f90" fmla="*/ f73 f31 1"/>
                <a:gd name="f91" fmla="*/ f74 f32 1"/>
                <a:gd name="f92" fmla="*/ f75 f31 1"/>
                <a:gd name="f93" fmla="*/ f76 f32 1"/>
                <a:gd name="f94" fmla="*/ f77 f31 1"/>
                <a:gd name="f95" fmla="*/ f78 f32 1"/>
                <a:gd name="f96" fmla="*/ f79 f31 1"/>
                <a:gd name="f97" fmla="*/ f80 f32 1"/>
                <a:gd name="f98" fmla="*/ f81 f31 1"/>
                <a:gd name="f99" fmla="*/ f82 f32 1"/>
                <a:gd name="f100" fmla="*/ f83 f31 1"/>
                <a:gd name="f101" fmla="*/ f84 f31 1"/>
                <a:gd name="f102" fmla="*/ f85 f32 1"/>
              </a:gdLst>
              <a:ahLst/>
              <a:cxnLst>
                <a:cxn ang="3cd4">
                  <a:pos x="hc" y="t"/>
                </a:cxn>
                <a:cxn ang="0">
                  <a:pos x="r" y="vc"/>
                </a:cxn>
                <a:cxn ang="cd4">
                  <a:pos x="hc" y="b"/>
                </a:cxn>
                <a:cxn ang="cd2">
                  <a:pos x="l" y="vc"/>
                </a:cxn>
                <a:cxn ang="f55">
                  <a:pos x="f90" y="f91"/>
                </a:cxn>
                <a:cxn ang="f55">
                  <a:pos x="f92" y="f93"/>
                </a:cxn>
                <a:cxn ang="f55">
                  <a:pos x="f94" y="f95"/>
                </a:cxn>
                <a:cxn ang="f55">
                  <a:pos x="f96" y="f97"/>
                </a:cxn>
                <a:cxn ang="f55">
                  <a:pos x="f98" y="f99"/>
                </a:cxn>
                <a:cxn ang="f55">
                  <a:pos x="f100" y="f99"/>
                </a:cxn>
                <a:cxn ang="f55">
                  <a:pos x="f101" y="f102"/>
                </a:cxn>
                <a:cxn ang="f55">
                  <a:pos x="f90" y="f91"/>
                </a:cxn>
              </a:cxnLst>
              <a:rect l="f86" t="f89" r="f87" b="f88"/>
              <a:pathLst>
                <a:path w="90295" h="346798">
                  <a:moveTo>
                    <a:pt x="f8" y="f9"/>
                  </a:moveTo>
                  <a:cubicBezTo>
                    <a:pt x="f10" y="f11"/>
                    <a:pt x="f12" y="f13"/>
                    <a:pt x="f14" y="f15"/>
                  </a:cubicBezTo>
                  <a:cubicBezTo>
                    <a:pt x="f16" y="f17"/>
                    <a:pt x="f18" y="f19"/>
                    <a:pt x="f20" y="f21"/>
                  </a:cubicBezTo>
                  <a:lnTo>
                    <a:pt x="f22" y="f23"/>
                  </a:lnTo>
                  <a:lnTo>
                    <a:pt x="f5" y="f7"/>
                  </a:lnTo>
                  <a:lnTo>
                    <a:pt x="f24" y="f7"/>
                  </a:lnTo>
                  <a:lnTo>
                    <a:pt x="f25" y="f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67">
              <a:extLst>
                <a:ext uri="{FF2B5EF4-FFF2-40B4-BE49-F238E27FC236}">
                  <a16:creationId xmlns:a16="http://schemas.microsoft.com/office/drawing/2014/main" id="{E406A326-B597-4761-B62B-A14C6D155F95}"/>
                </a:ext>
              </a:extLst>
            </p:cNvPr>
            <p:cNvSpPr/>
            <p:nvPr/>
          </p:nvSpPr>
          <p:spPr>
            <a:xfrm>
              <a:off x="2968453" y="6589166"/>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68">
              <a:extLst>
                <a:ext uri="{FF2B5EF4-FFF2-40B4-BE49-F238E27FC236}">
                  <a16:creationId xmlns:a16="http://schemas.microsoft.com/office/drawing/2014/main" id="{8A182921-F53D-2097-23CE-473DC3887CB7}"/>
                </a:ext>
              </a:extLst>
            </p:cNvPr>
            <p:cNvSpPr/>
            <p:nvPr/>
          </p:nvSpPr>
          <p:spPr>
            <a:xfrm>
              <a:off x="2561545" y="6287450"/>
              <a:ext cx="407109" cy="307905"/>
            </a:xfrm>
            <a:custGeom>
              <a:avLst/>
              <a:gdLst>
                <a:gd name="f0" fmla="val 10800000"/>
                <a:gd name="f1" fmla="val 5400000"/>
                <a:gd name="f2" fmla="val 180"/>
                <a:gd name="f3" fmla="val w"/>
                <a:gd name="f4" fmla="val h"/>
                <a:gd name="f5" fmla="val 0"/>
                <a:gd name="f6" fmla="val 407108"/>
                <a:gd name="f7" fmla="val 307908"/>
                <a:gd name="f8" fmla="val 406908"/>
                <a:gd name="f9" fmla="val 299017"/>
                <a:gd name="f10" fmla="val 406965"/>
                <a:gd name="f11" fmla="val 298590"/>
                <a:gd name="f12" fmla="val 298158"/>
                <a:gd name="f13" fmla="val 297732"/>
                <a:gd name="f14" fmla="val 406959"/>
                <a:gd name="f15" fmla="val 297306"/>
                <a:gd name="f16" fmla="val 296875"/>
                <a:gd name="f17" fmla="val 296448"/>
                <a:gd name="f18" fmla="val 406637"/>
                <a:gd name="f19" fmla="val 296005"/>
                <a:gd name="f20" fmla="val 406289"/>
                <a:gd name="f21" fmla="val 295613"/>
                <a:gd name="f22" fmla="val 405881"/>
                <a:gd name="f23" fmla="val 295292"/>
                <a:gd name="f24" fmla="val 405238"/>
                <a:gd name="f25" fmla="val 294393"/>
                <a:gd name="f26" fmla="val 396890"/>
                <a:gd name="f27" fmla="val 288356"/>
                <a:gd name="f28" fmla="val 771"/>
                <a:gd name="f29" fmla="val 1413"/>
                <a:gd name="f30" fmla="val 642"/>
                <a:gd name="f31" fmla="val 2184"/>
                <a:gd name="f32" fmla="val 1541"/>
                <a:gd name="f33" fmla="val 2569"/>
                <a:gd name="f34" fmla="val 3211"/>
                <a:gd name="f35" fmla="val 3853"/>
                <a:gd name="f36" fmla="val 4495"/>
                <a:gd name="f37" fmla="val 4881"/>
                <a:gd name="f38" fmla="val 6165"/>
                <a:gd name="f39" fmla="val 17083"/>
                <a:gd name="f40" fmla="val 392651"/>
                <a:gd name="f41" fmla="val 304155"/>
                <a:gd name="f42" fmla="val 396247"/>
                <a:gd name="f43" fmla="val 306724"/>
                <a:gd name="f44" fmla="val 399353"/>
                <a:gd name="f45" fmla="val 308842"/>
                <a:gd name="f46" fmla="val 403589"/>
                <a:gd name="f47" fmla="val 308042"/>
                <a:gd name="f48" fmla="val 405707"/>
                <a:gd name="f49" fmla="val 304936"/>
                <a:gd name="f50" fmla="val 405767"/>
                <a:gd name="f51" fmla="val 304848"/>
                <a:gd name="f52" fmla="val 405825"/>
                <a:gd name="f53" fmla="val 304759"/>
                <a:gd name="f54" fmla="val 304669"/>
                <a:gd name="f55" fmla="val 406368"/>
                <a:gd name="f56" fmla="val 303817"/>
                <a:gd name="f57" fmla="val 406756"/>
                <a:gd name="f58" fmla="val 302912"/>
                <a:gd name="f59" fmla="val 407037"/>
                <a:gd name="f60" fmla="val 301971"/>
                <a:gd name="f61" fmla="val 407165"/>
                <a:gd name="f62" fmla="val 300987"/>
                <a:gd name="f63" fmla="val 407121"/>
                <a:gd name="f64" fmla="val 299987"/>
                <a:gd name="f65" fmla="+- 0 0 -90"/>
                <a:gd name="f66" fmla="*/ f3 1 407108"/>
                <a:gd name="f67" fmla="*/ f4 1 307908"/>
                <a:gd name="f68" fmla="val f5"/>
                <a:gd name="f69" fmla="val f6"/>
                <a:gd name="f70" fmla="val f7"/>
                <a:gd name="f71" fmla="*/ f65 f0 1"/>
                <a:gd name="f72" fmla="+- f70 0 f68"/>
                <a:gd name="f73" fmla="+- f69 0 f68"/>
                <a:gd name="f74" fmla="*/ f71 1 f2"/>
                <a:gd name="f75" fmla="*/ f73 1 407108"/>
                <a:gd name="f76" fmla="*/ f72 1 307908"/>
                <a:gd name="f77" fmla="*/ 406908 f73 1"/>
                <a:gd name="f78" fmla="*/ 299017 f72 1"/>
                <a:gd name="f79" fmla="*/ 297732 f72 1"/>
                <a:gd name="f80" fmla="*/ 296448 f72 1"/>
                <a:gd name="f81" fmla="*/ 405881 f73 1"/>
                <a:gd name="f82" fmla="*/ 295292 f72 1"/>
                <a:gd name="f83" fmla="*/ 405238 f73 1"/>
                <a:gd name="f84" fmla="*/ 294393 f72 1"/>
                <a:gd name="f85" fmla="*/ 396890 f73 1"/>
                <a:gd name="f86" fmla="*/ 288356 f72 1"/>
                <a:gd name="f87" fmla="*/ 771 f73 1"/>
                <a:gd name="f88" fmla="*/ 0 f72 1"/>
                <a:gd name="f89" fmla="*/ 1413 f73 1"/>
                <a:gd name="f90" fmla="*/ 642 f72 1"/>
                <a:gd name="f91" fmla="*/ 2184 f73 1"/>
                <a:gd name="f92" fmla="*/ 1541 f72 1"/>
                <a:gd name="f93" fmla="*/ 2569 f72 1"/>
                <a:gd name="f94" fmla="*/ 3211 f72 1"/>
                <a:gd name="f95" fmla="*/ 3853 f72 1"/>
                <a:gd name="f96" fmla="*/ 4881 f72 1"/>
                <a:gd name="f97" fmla="*/ 6165 f72 1"/>
                <a:gd name="f98" fmla="*/ 0 f73 1"/>
                <a:gd name="f99" fmla="*/ 17083 f72 1"/>
                <a:gd name="f100" fmla="*/ 392651 f73 1"/>
                <a:gd name="f101" fmla="*/ 304155 f72 1"/>
                <a:gd name="f102" fmla="*/ 396247 f73 1"/>
                <a:gd name="f103" fmla="*/ 306724 f72 1"/>
                <a:gd name="f104" fmla="*/ 405707 f73 1"/>
                <a:gd name="f105" fmla="*/ 304936 f72 1"/>
                <a:gd name="f106" fmla="*/ 304669 f72 1"/>
                <a:gd name="f107" fmla="*/ 407037 f73 1"/>
                <a:gd name="f108" fmla="*/ 301971 f72 1"/>
                <a:gd name="f109" fmla="+- f74 0 f1"/>
                <a:gd name="f110" fmla="*/ f77 1 407108"/>
                <a:gd name="f111" fmla="*/ f78 1 307908"/>
                <a:gd name="f112" fmla="*/ f79 1 307908"/>
                <a:gd name="f113" fmla="*/ f80 1 307908"/>
                <a:gd name="f114" fmla="*/ f81 1 407108"/>
                <a:gd name="f115" fmla="*/ f82 1 307908"/>
                <a:gd name="f116" fmla="*/ f83 1 407108"/>
                <a:gd name="f117" fmla="*/ f84 1 307908"/>
                <a:gd name="f118" fmla="*/ f85 1 407108"/>
                <a:gd name="f119" fmla="*/ f86 1 307908"/>
                <a:gd name="f120" fmla="*/ f87 1 407108"/>
                <a:gd name="f121" fmla="*/ f88 1 307908"/>
                <a:gd name="f122" fmla="*/ f89 1 407108"/>
                <a:gd name="f123" fmla="*/ f90 1 307908"/>
                <a:gd name="f124" fmla="*/ f91 1 407108"/>
                <a:gd name="f125" fmla="*/ f92 1 307908"/>
                <a:gd name="f126" fmla="*/ f93 1 307908"/>
                <a:gd name="f127" fmla="*/ f94 1 307908"/>
                <a:gd name="f128" fmla="*/ f95 1 307908"/>
                <a:gd name="f129" fmla="*/ f96 1 307908"/>
                <a:gd name="f130" fmla="*/ f97 1 307908"/>
                <a:gd name="f131" fmla="*/ f98 1 407108"/>
                <a:gd name="f132" fmla="*/ f99 1 307908"/>
                <a:gd name="f133" fmla="*/ f100 1 407108"/>
                <a:gd name="f134" fmla="*/ f101 1 307908"/>
                <a:gd name="f135" fmla="*/ f102 1 407108"/>
                <a:gd name="f136" fmla="*/ f103 1 307908"/>
                <a:gd name="f137" fmla="*/ f104 1 407108"/>
                <a:gd name="f138" fmla="*/ f105 1 307908"/>
                <a:gd name="f139" fmla="*/ f106 1 307908"/>
                <a:gd name="f140" fmla="*/ f107 1 407108"/>
                <a:gd name="f141" fmla="*/ f108 1 307908"/>
                <a:gd name="f142" fmla="*/ f68 1 f75"/>
                <a:gd name="f143" fmla="*/ f69 1 f75"/>
                <a:gd name="f144" fmla="*/ f68 1 f76"/>
                <a:gd name="f145" fmla="*/ f70 1 f76"/>
                <a:gd name="f146" fmla="*/ f110 1 f75"/>
                <a:gd name="f147" fmla="*/ f111 1 f76"/>
                <a:gd name="f148" fmla="*/ f112 1 f76"/>
                <a:gd name="f149" fmla="*/ f113 1 f76"/>
                <a:gd name="f150" fmla="*/ f114 1 f75"/>
                <a:gd name="f151" fmla="*/ f115 1 f76"/>
                <a:gd name="f152" fmla="*/ f116 1 f75"/>
                <a:gd name="f153" fmla="*/ f117 1 f76"/>
                <a:gd name="f154" fmla="*/ f118 1 f75"/>
                <a:gd name="f155" fmla="*/ f119 1 f76"/>
                <a:gd name="f156" fmla="*/ f120 1 f75"/>
                <a:gd name="f157" fmla="*/ f121 1 f76"/>
                <a:gd name="f158" fmla="*/ f122 1 f75"/>
                <a:gd name="f159" fmla="*/ f123 1 f76"/>
                <a:gd name="f160" fmla="*/ f124 1 f75"/>
                <a:gd name="f161" fmla="*/ f125 1 f76"/>
                <a:gd name="f162" fmla="*/ f126 1 f76"/>
                <a:gd name="f163" fmla="*/ f127 1 f76"/>
                <a:gd name="f164" fmla="*/ f128 1 f76"/>
                <a:gd name="f165" fmla="*/ f129 1 f76"/>
                <a:gd name="f166" fmla="*/ f130 1 f76"/>
                <a:gd name="f167" fmla="*/ f131 1 f75"/>
                <a:gd name="f168" fmla="*/ f132 1 f76"/>
                <a:gd name="f169" fmla="*/ f133 1 f75"/>
                <a:gd name="f170" fmla="*/ f134 1 f76"/>
                <a:gd name="f171" fmla="*/ f135 1 f75"/>
                <a:gd name="f172" fmla="*/ f136 1 f76"/>
                <a:gd name="f173" fmla="*/ f137 1 f75"/>
                <a:gd name="f174" fmla="*/ f138 1 f76"/>
                <a:gd name="f175" fmla="*/ f139 1 f76"/>
                <a:gd name="f176" fmla="*/ f140 1 f75"/>
                <a:gd name="f177" fmla="*/ f141 1 f76"/>
                <a:gd name="f178" fmla="*/ f142 f66 1"/>
                <a:gd name="f179" fmla="*/ f143 f66 1"/>
                <a:gd name="f180" fmla="*/ f145 f67 1"/>
                <a:gd name="f181" fmla="*/ f144 f67 1"/>
                <a:gd name="f182" fmla="*/ f146 f66 1"/>
                <a:gd name="f183" fmla="*/ f147 f67 1"/>
                <a:gd name="f184" fmla="*/ f148 f67 1"/>
                <a:gd name="f185" fmla="*/ f149 f67 1"/>
                <a:gd name="f186" fmla="*/ f150 f66 1"/>
                <a:gd name="f187" fmla="*/ f151 f67 1"/>
                <a:gd name="f188" fmla="*/ f152 f66 1"/>
                <a:gd name="f189" fmla="*/ f153 f67 1"/>
                <a:gd name="f190" fmla="*/ f154 f66 1"/>
                <a:gd name="f191" fmla="*/ f155 f67 1"/>
                <a:gd name="f192" fmla="*/ f156 f66 1"/>
                <a:gd name="f193" fmla="*/ f157 f67 1"/>
                <a:gd name="f194" fmla="*/ f158 f66 1"/>
                <a:gd name="f195" fmla="*/ f159 f67 1"/>
                <a:gd name="f196" fmla="*/ f160 f66 1"/>
                <a:gd name="f197" fmla="*/ f161 f67 1"/>
                <a:gd name="f198" fmla="*/ f162 f67 1"/>
                <a:gd name="f199" fmla="*/ f163 f67 1"/>
                <a:gd name="f200" fmla="*/ f164 f67 1"/>
                <a:gd name="f201" fmla="*/ f165 f67 1"/>
                <a:gd name="f202" fmla="*/ f166 f67 1"/>
                <a:gd name="f203" fmla="*/ f167 f66 1"/>
                <a:gd name="f204" fmla="*/ f168 f67 1"/>
                <a:gd name="f205" fmla="*/ f169 f66 1"/>
                <a:gd name="f206" fmla="*/ f170 f67 1"/>
                <a:gd name="f207" fmla="*/ f171 f66 1"/>
                <a:gd name="f208" fmla="*/ f172 f67 1"/>
                <a:gd name="f209" fmla="*/ f173 f66 1"/>
                <a:gd name="f210" fmla="*/ f174 f67 1"/>
                <a:gd name="f211" fmla="*/ f175 f67 1"/>
                <a:gd name="f212" fmla="*/ f176 f66 1"/>
                <a:gd name="f213" fmla="*/ f177 f67 1"/>
              </a:gdLst>
              <a:ahLst/>
              <a:cxnLst>
                <a:cxn ang="3cd4">
                  <a:pos x="hc" y="t"/>
                </a:cxn>
                <a:cxn ang="0">
                  <a:pos x="r" y="vc"/>
                </a:cxn>
                <a:cxn ang="cd4">
                  <a:pos x="hc" y="b"/>
                </a:cxn>
                <a:cxn ang="cd2">
                  <a:pos x="l" y="vc"/>
                </a:cxn>
                <a:cxn ang="f109">
                  <a:pos x="f182" y="f183"/>
                </a:cxn>
                <a:cxn ang="f109">
                  <a:pos x="f182" y="f184"/>
                </a:cxn>
                <a:cxn ang="f109">
                  <a:pos x="f182" y="f185"/>
                </a:cxn>
                <a:cxn ang="f109">
                  <a:pos x="f186" y="f187"/>
                </a:cxn>
                <a:cxn ang="f109">
                  <a:pos x="f188" y="f189"/>
                </a:cxn>
                <a:cxn ang="f109">
                  <a:pos x="f190" y="f191"/>
                </a:cxn>
                <a:cxn ang="f109">
                  <a:pos x="f192" y="f193"/>
                </a:cxn>
                <a:cxn ang="f109">
                  <a:pos x="f194" y="f195"/>
                </a:cxn>
                <a:cxn ang="f109">
                  <a:pos x="f196" y="f197"/>
                </a:cxn>
                <a:cxn ang="f109">
                  <a:pos x="f196" y="f197"/>
                </a:cxn>
                <a:cxn ang="f109">
                  <a:pos x="f196" y="f198"/>
                </a:cxn>
                <a:cxn ang="f109">
                  <a:pos x="f196" y="f199"/>
                </a:cxn>
                <a:cxn ang="f109">
                  <a:pos x="f196" y="f199"/>
                </a:cxn>
                <a:cxn ang="f109">
                  <a:pos x="f196" y="f200"/>
                </a:cxn>
                <a:cxn ang="f109">
                  <a:pos x="f196" y="f201"/>
                </a:cxn>
                <a:cxn ang="f109">
                  <a:pos x="f196" y="f202"/>
                </a:cxn>
                <a:cxn ang="f109">
                  <a:pos x="f196" y="f202"/>
                </a:cxn>
                <a:cxn ang="f109">
                  <a:pos x="f196" y="f202"/>
                </a:cxn>
                <a:cxn ang="f109">
                  <a:pos x="f203" y="f204"/>
                </a:cxn>
                <a:cxn ang="f109">
                  <a:pos x="f205" y="f206"/>
                </a:cxn>
                <a:cxn ang="f109">
                  <a:pos x="f207" y="f208"/>
                </a:cxn>
                <a:cxn ang="f109">
                  <a:pos x="f209" y="f210"/>
                </a:cxn>
                <a:cxn ang="f109">
                  <a:pos x="f186" y="f211"/>
                </a:cxn>
                <a:cxn ang="f109">
                  <a:pos x="f212" y="f213"/>
                </a:cxn>
                <a:cxn ang="f109">
                  <a:pos x="f212" y="f213"/>
                </a:cxn>
                <a:cxn ang="f109">
                  <a:pos x="f212" y="f213"/>
                </a:cxn>
                <a:cxn ang="f109">
                  <a:pos x="f182" y="f183"/>
                </a:cxn>
              </a:cxnLst>
              <a:rect l="f178" t="f181" r="f179" b="f180"/>
              <a:pathLst>
                <a:path w="407108" h="307908">
                  <a:moveTo>
                    <a:pt x="f8" y="f9"/>
                  </a:moveTo>
                  <a:cubicBezTo>
                    <a:pt x="f10" y="f11"/>
                    <a:pt x="f10" y="f12"/>
                    <a:pt x="f8" y="f13"/>
                  </a:cubicBezTo>
                  <a:cubicBezTo>
                    <a:pt x="f14" y="f15"/>
                    <a:pt x="f14" y="f16"/>
                    <a:pt x="f8" y="f17"/>
                  </a:cubicBezTo>
                  <a:cubicBezTo>
                    <a:pt x="f18" y="f19"/>
                    <a:pt x="f20" y="f21"/>
                    <a:pt x="f22" y="f23"/>
                  </a:cubicBezTo>
                  <a:lnTo>
                    <a:pt x="f24" y="f25"/>
                  </a:lnTo>
                  <a:lnTo>
                    <a:pt x="f26" y="f27"/>
                  </a:lnTo>
                  <a:lnTo>
                    <a:pt x="f28" y="f5"/>
                  </a:lnTo>
                  <a:cubicBezTo>
                    <a:pt x="f28" y="f5"/>
                    <a:pt x="f28" y="f5"/>
                    <a:pt x="f29" y="f30"/>
                  </a:cubicBezTo>
                  <a:lnTo>
                    <a:pt x="f31" y="f32"/>
                  </a:lnTo>
                  <a:lnTo>
                    <a:pt x="f31" y="f32"/>
                  </a:lnTo>
                  <a:lnTo>
                    <a:pt x="f31" y="f33"/>
                  </a:lnTo>
                  <a:cubicBezTo>
                    <a:pt x="f31" y="f33"/>
                    <a:pt x="f31" y="f33"/>
                    <a:pt x="f31" y="f34"/>
                  </a:cubicBezTo>
                  <a:lnTo>
                    <a:pt x="f31" y="f34"/>
                  </a:lnTo>
                  <a:cubicBezTo>
                    <a:pt x="f31" y="f34"/>
                    <a:pt x="f31" y="f34"/>
                    <a:pt x="f31" y="f35"/>
                  </a:cubicBezTo>
                  <a:cubicBezTo>
                    <a:pt x="f31" y="f36"/>
                    <a:pt x="f31" y="f36"/>
                    <a:pt x="f31" y="f37"/>
                  </a:cubicBezTo>
                  <a:lnTo>
                    <a:pt x="f31" y="f38"/>
                  </a:lnTo>
                  <a:cubicBezTo>
                    <a:pt x="f31" y="f38"/>
                    <a:pt x="f31" y="f38"/>
                    <a:pt x="f31" y="f38"/>
                  </a:cubicBezTo>
                  <a:lnTo>
                    <a:pt x="f31" y="f38"/>
                  </a:lnTo>
                  <a:lnTo>
                    <a:pt x="f5" y="f39"/>
                  </a:lnTo>
                  <a:lnTo>
                    <a:pt x="f40" y="f41"/>
                  </a:lnTo>
                  <a:lnTo>
                    <a:pt x="f42" y="f43"/>
                  </a:lnTo>
                  <a:cubicBezTo>
                    <a:pt x="f44" y="f45"/>
                    <a:pt x="f46" y="f47"/>
                    <a:pt x="f48" y="f49"/>
                  </a:cubicBezTo>
                  <a:cubicBezTo>
                    <a:pt x="f50" y="f51"/>
                    <a:pt x="f52" y="f53"/>
                    <a:pt x="f22" y="f54"/>
                  </a:cubicBezTo>
                  <a:cubicBezTo>
                    <a:pt x="f55" y="f56"/>
                    <a:pt x="f57" y="f58"/>
                    <a:pt x="f59" y="f60"/>
                  </a:cubicBezTo>
                  <a:lnTo>
                    <a:pt x="f59" y="f60"/>
                  </a:lnTo>
                  <a:lnTo>
                    <a:pt x="f59" y="f60"/>
                  </a:lnTo>
                  <a:cubicBezTo>
                    <a:pt x="f61" y="f62"/>
                    <a:pt x="f63" y="f6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69">
              <a:extLst>
                <a:ext uri="{FF2B5EF4-FFF2-40B4-BE49-F238E27FC236}">
                  <a16:creationId xmlns:a16="http://schemas.microsoft.com/office/drawing/2014/main" id="{9D77A451-0A7F-9DE7-3C54-D202D6D035E1}"/>
                </a:ext>
              </a:extLst>
            </p:cNvPr>
            <p:cNvSpPr/>
            <p:nvPr/>
          </p:nvSpPr>
          <p:spPr>
            <a:xfrm>
              <a:off x="2735839" y="5012000"/>
              <a:ext cx="498741" cy="345387"/>
            </a:xfrm>
            <a:custGeom>
              <a:avLst/>
              <a:gdLst>
                <a:gd name="f0" fmla="val 10800000"/>
                <a:gd name="f1" fmla="val 5400000"/>
                <a:gd name="f2" fmla="val 180"/>
                <a:gd name="f3" fmla="val w"/>
                <a:gd name="f4" fmla="val h"/>
                <a:gd name="f5" fmla="val 0"/>
                <a:gd name="f6" fmla="val 498744"/>
                <a:gd name="f7" fmla="val 345385"/>
                <a:gd name="f8" fmla="val 15670"/>
                <a:gd name="f9" fmla="val 490011"/>
                <a:gd name="f10" fmla="val 342816"/>
                <a:gd name="f11" fmla="val 493993"/>
                <a:gd name="f12" fmla="val 492503"/>
                <a:gd name="f13" fmla="val 344491"/>
                <a:gd name="f14" fmla="val 491402"/>
                <a:gd name="f15" fmla="val 343070"/>
                <a:gd name="f16" fmla="val 490910"/>
                <a:gd name="f17" fmla="val 341404"/>
                <a:gd name="f18" fmla="val 489913"/>
                <a:gd name="f19" fmla="val 337528"/>
                <a:gd name="f20" fmla="val 491947"/>
                <a:gd name="f21" fmla="val 333515"/>
                <a:gd name="f22" fmla="val 495662"/>
                <a:gd name="f23" fmla="val 332027"/>
                <a:gd name="f24" fmla="val 498745"/>
                <a:gd name="f25" fmla="val 330871"/>
                <a:gd name="f26" fmla="val 2954"/>
                <a:gd name="f27" fmla="val 2055"/>
                <a:gd name="f28" fmla="val 4881"/>
                <a:gd name="f29" fmla="+- 0 0 -90"/>
                <a:gd name="f30" fmla="*/ f3 1 498744"/>
                <a:gd name="f31" fmla="*/ f4 1 345385"/>
                <a:gd name="f32" fmla="val f5"/>
                <a:gd name="f33" fmla="val f6"/>
                <a:gd name="f34" fmla="val f7"/>
                <a:gd name="f35" fmla="*/ f29 f0 1"/>
                <a:gd name="f36" fmla="+- f34 0 f32"/>
                <a:gd name="f37" fmla="+- f33 0 f32"/>
                <a:gd name="f38" fmla="*/ f35 1 f2"/>
                <a:gd name="f39" fmla="*/ f37 1 498744"/>
                <a:gd name="f40" fmla="*/ f36 1 345385"/>
                <a:gd name="f41" fmla="*/ 0 f37 1"/>
                <a:gd name="f42" fmla="*/ 15670 f36 1"/>
                <a:gd name="f43" fmla="*/ 490011 f37 1"/>
                <a:gd name="f44" fmla="*/ 342816 f36 1"/>
                <a:gd name="f45" fmla="*/ 493993 f37 1"/>
                <a:gd name="f46" fmla="*/ 345385 f36 1"/>
                <a:gd name="f47" fmla="*/ 490910 f37 1"/>
                <a:gd name="f48" fmla="*/ 341404 f36 1"/>
                <a:gd name="f49" fmla="*/ 495662 f37 1"/>
                <a:gd name="f50" fmla="*/ 332027 f36 1"/>
                <a:gd name="f51" fmla="*/ 498745 f37 1"/>
                <a:gd name="f52" fmla="*/ 330871 f36 1"/>
                <a:gd name="f53" fmla="*/ 2954 f37 1"/>
                <a:gd name="f54" fmla="*/ 0 f36 1"/>
                <a:gd name="f55" fmla="*/ 2055 f37 1"/>
                <a:gd name="f56" fmla="*/ 4881 f36 1"/>
                <a:gd name="f57" fmla="+- f38 0 f1"/>
                <a:gd name="f58" fmla="*/ f41 1 498744"/>
                <a:gd name="f59" fmla="*/ f42 1 345385"/>
                <a:gd name="f60" fmla="*/ f43 1 498744"/>
                <a:gd name="f61" fmla="*/ f44 1 345385"/>
                <a:gd name="f62" fmla="*/ f45 1 498744"/>
                <a:gd name="f63" fmla="*/ f46 1 345385"/>
                <a:gd name="f64" fmla="*/ f47 1 498744"/>
                <a:gd name="f65" fmla="*/ f48 1 345385"/>
                <a:gd name="f66" fmla="*/ f49 1 498744"/>
                <a:gd name="f67" fmla="*/ f50 1 345385"/>
                <a:gd name="f68" fmla="*/ f51 1 498744"/>
                <a:gd name="f69" fmla="*/ f52 1 345385"/>
                <a:gd name="f70" fmla="*/ f53 1 498744"/>
                <a:gd name="f71" fmla="*/ f54 1 345385"/>
                <a:gd name="f72" fmla="*/ f55 1 498744"/>
                <a:gd name="f73" fmla="*/ f56 1 345385"/>
                <a:gd name="f74" fmla="*/ f32 1 f39"/>
                <a:gd name="f75" fmla="*/ f33 1 f39"/>
                <a:gd name="f76" fmla="*/ f32 1 f40"/>
                <a:gd name="f77" fmla="*/ f34 1 f40"/>
                <a:gd name="f78" fmla="*/ f58 1 f39"/>
                <a:gd name="f79" fmla="*/ f59 1 f40"/>
                <a:gd name="f80" fmla="*/ f60 1 f39"/>
                <a:gd name="f81" fmla="*/ f61 1 f40"/>
                <a:gd name="f82" fmla="*/ f62 1 f39"/>
                <a:gd name="f83" fmla="*/ f63 1 f40"/>
                <a:gd name="f84" fmla="*/ f64 1 f39"/>
                <a:gd name="f85" fmla="*/ f65 1 f40"/>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1 1"/>
                <a:gd name="f102" fmla="*/ f82 f30 1"/>
                <a:gd name="f103" fmla="*/ f83 f31 1"/>
                <a:gd name="f104" fmla="*/ f84 f30 1"/>
                <a:gd name="f105" fmla="*/ f85 f31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101"/>
                </a:cxn>
                <a:cxn ang="f57">
                  <a:pos x="f102" y="f103"/>
                </a:cxn>
                <a:cxn ang="f57">
                  <a:pos x="f102" y="f103"/>
                </a:cxn>
                <a:cxn ang="f57">
                  <a:pos x="f104" y="f105"/>
                </a:cxn>
                <a:cxn ang="f57">
                  <a:pos x="f106" y="f107"/>
                </a:cxn>
                <a:cxn ang="f57">
                  <a:pos x="f108" y="f109"/>
                </a:cxn>
                <a:cxn ang="f57">
                  <a:pos x="f110" y="f111"/>
                </a:cxn>
                <a:cxn ang="f57">
                  <a:pos x="f112" y="f113"/>
                </a:cxn>
              </a:cxnLst>
              <a:rect l="f94" t="f97" r="f95" b="f96"/>
              <a:pathLst>
                <a:path w="498744" h="345385">
                  <a:moveTo>
                    <a:pt x="f5" y="f8"/>
                  </a:moveTo>
                  <a:lnTo>
                    <a:pt x="f9" y="f10"/>
                  </a:lnTo>
                  <a:lnTo>
                    <a:pt x="f11" y="f7"/>
                  </a:lnTo>
                  <a:lnTo>
                    <a:pt x="f11" y="f7"/>
                  </a:lnTo>
                  <a:cubicBezTo>
                    <a:pt x="f12" y="f13"/>
                    <a:pt x="f14" y="f15"/>
                    <a:pt x="f16" y="f17"/>
                  </a:cubicBezTo>
                  <a:cubicBezTo>
                    <a:pt x="f18" y="f19"/>
                    <a:pt x="f20" y="f21"/>
                    <a:pt x="f22" y="f23"/>
                  </a:cubicBezTo>
                  <a:lnTo>
                    <a:pt x="f24" y="f25"/>
                  </a:lnTo>
                  <a:lnTo>
                    <a:pt x="f26" y="f5"/>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70">
              <a:extLst>
                <a:ext uri="{FF2B5EF4-FFF2-40B4-BE49-F238E27FC236}">
                  <a16:creationId xmlns:a16="http://schemas.microsoft.com/office/drawing/2014/main" id="{5B1CB5D1-D344-22B1-D993-2D342E0D730E}"/>
                </a:ext>
              </a:extLst>
            </p:cNvPr>
            <p:cNvSpPr/>
            <p:nvPr/>
          </p:nvSpPr>
          <p:spPr>
            <a:xfrm>
              <a:off x="5012749" y="4683437"/>
              <a:ext cx="12847" cy="768"/>
            </a:xfrm>
            <a:custGeom>
              <a:avLst/>
              <a:gdLst>
                <a:gd name="f0" fmla="val 10800000"/>
                <a:gd name="f1" fmla="val 5400000"/>
                <a:gd name="f2" fmla="val 180"/>
                <a:gd name="f3" fmla="val w"/>
                <a:gd name="f4" fmla="val h"/>
                <a:gd name="f5" fmla="val 0"/>
                <a:gd name="f6" fmla="val 12844"/>
                <a:gd name="f7" fmla="val 770"/>
                <a:gd name="f8" fmla="val 771"/>
                <a:gd name="f9" fmla="+- 0 0 -90"/>
                <a:gd name="f10" fmla="*/ f3 1 12844"/>
                <a:gd name="f11" fmla="*/ f4 1 770"/>
                <a:gd name="f12" fmla="val f5"/>
                <a:gd name="f13" fmla="val f6"/>
                <a:gd name="f14" fmla="val f7"/>
                <a:gd name="f15" fmla="*/ f9 f0 1"/>
                <a:gd name="f16" fmla="+- f14 0 f12"/>
                <a:gd name="f17" fmla="+- f13 0 f12"/>
                <a:gd name="f18" fmla="*/ f15 1 f2"/>
                <a:gd name="f19" fmla="*/ f17 1 12844"/>
                <a:gd name="f20" fmla="*/ f16 1 770"/>
                <a:gd name="f21" fmla="*/ 0 f17 1"/>
                <a:gd name="f22" fmla="*/ 771 f16 1"/>
                <a:gd name="f23" fmla="*/ 0 f16 1"/>
                <a:gd name="f24" fmla="+- f18 0 f1"/>
                <a:gd name="f25" fmla="*/ f21 1 12844"/>
                <a:gd name="f26" fmla="*/ f22 1 770"/>
                <a:gd name="f27" fmla="*/ f23 1 770"/>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 ang="f24">
                  <a:pos x="f39" y="f41"/>
                </a:cxn>
              </a:cxnLst>
              <a:rect l="f35" t="f38" r="f36" b="f37"/>
              <a:pathLst>
                <a:path w="12844" h="770">
                  <a:moveTo>
                    <a:pt x="f5" y="f8"/>
                  </a:moveTo>
                  <a:lnTo>
                    <a:pt x="f5" y="f8"/>
                  </a:lnTo>
                  <a:cubicBezTo>
                    <a:pt x="f5" y="f8"/>
                    <a:pt x="f5" y="f8"/>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71">
              <a:extLst>
                <a:ext uri="{FF2B5EF4-FFF2-40B4-BE49-F238E27FC236}">
                  <a16:creationId xmlns:a16="http://schemas.microsoft.com/office/drawing/2014/main" id="{47B32607-A0B0-805A-248D-0D6E27509FE7}"/>
                </a:ext>
              </a:extLst>
            </p:cNvPr>
            <p:cNvSpPr/>
            <p:nvPr/>
          </p:nvSpPr>
          <p:spPr>
            <a:xfrm>
              <a:off x="5010820" y="4681005"/>
              <a:ext cx="768" cy="768"/>
            </a:xfrm>
            <a:custGeom>
              <a:avLst/>
              <a:gdLst>
                <a:gd name="f0" fmla="val 10800000"/>
                <a:gd name="f1" fmla="val 5400000"/>
                <a:gd name="f2" fmla="val 180"/>
                <a:gd name="f3" fmla="val w"/>
                <a:gd name="f4" fmla="val h"/>
                <a:gd name="f5" fmla="val 0"/>
                <a:gd name="f6" fmla="val 770"/>
                <a:gd name="f7" fmla="val 771"/>
                <a:gd name="f8" fmla="+- 0 0 -90"/>
                <a:gd name="f9" fmla="*/ f3 1 770"/>
                <a:gd name="f10" fmla="*/ f4 1 770"/>
                <a:gd name="f11" fmla="val f5"/>
                <a:gd name="f12" fmla="val f6"/>
                <a:gd name="f13" fmla="*/ f8 f0 1"/>
                <a:gd name="f14" fmla="+- f12 0 f11"/>
                <a:gd name="f15" fmla="*/ f13 1 f2"/>
                <a:gd name="f16" fmla="*/ f14 1 770"/>
                <a:gd name="f17" fmla="*/ 771 f14 1"/>
                <a:gd name="f18" fmla="*/ 0 f14 1"/>
                <a:gd name="f19" fmla="+- f15 0 f1"/>
                <a:gd name="f20" fmla="*/ f17 1 770"/>
                <a:gd name="f21" fmla="*/ f18 1 770"/>
                <a:gd name="f22" fmla="*/ f11 1 f16"/>
                <a:gd name="f23" fmla="*/ f12 1 f16"/>
                <a:gd name="f24" fmla="*/ f20 1 f16"/>
                <a:gd name="f25" fmla="*/ f21 1 f16"/>
                <a:gd name="f26" fmla="*/ f22 f9 1"/>
                <a:gd name="f27" fmla="*/ f23 f9 1"/>
                <a:gd name="f28" fmla="*/ f23 f10 1"/>
                <a:gd name="f29" fmla="*/ f22 f10 1"/>
                <a:gd name="f30" fmla="*/ f24 f9 1"/>
                <a:gd name="f31" fmla="*/ f24 f10 1"/>
                <a:gd name="f32" fmla="*/ f25 f9 1"/>
                <a:gd name="f33" fmla="*/ f25 f10 1"/>
              </a:gdLst>
              <a:ahLst/>
              <a:cxnLst>
                <a:cxn ang="3cd4">
                  <a:pos x="hc" y="t"/>
                </a:cxn>
                <a:cxn ang="0">
                  <a:pos x="r" y="vc"/>
                </a:cxn>
                <a:cxn ang="cd4">
                  <a:pos x="hc" y="b"/>
                </a:cxn>
                <a:cxn ang="cd2">
                  <a:pos x="l" y="vc"/>
                </a:cxn>
                <a:cxn ang="f19">
                  <a:pos x="f30" y="f31"/>
                </a:cxn>
                <a:cxn ang="f19">
                  <a:pos x="f32" y="f33"/>
                </a:cxn>
                <a:cxn ang="f19">
                  <a:pos x="f32" y="f33"/>
                </a:cxn>
              </a:cxnLst>
              <a:rect l="f26" t="f29" r="f27" b="f28"/>
              <a:pathLst>
                <a:path w="770" h="770">
                  <a:moveTo>
                    <a:pt x="f7" y="f7"/>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72">
              <a:extLst>
                <a:ext uri="{FF2B5EF4-FFF2-40B4-BE49-F238E27FC236}">
                  <a16:creationId xmlns:a16="http://schemas.microsoft.com/office/drawing/2014/main" id="{0F1D8A5D-59FF-16FF-69A3-D028C658660D}"/>
                </a:ext>
              </a:extLst>
            </p:cNvPr>
            <p:cNvSpPr/>
            <p:nvPr/>
          </p:nvSpPr>
          <p:spPr>
            <a:xfrm>
              <a:off x="5012877" y="4685879"/>
              <a:ext cx="12847" cy="1152"/>
            </a:xfrm>
            <a:custGeom>
              <a:avLst/>
              <a:gdLst>
                <a:gd name="f0" fmla="val 10800000"/>
                <a:gd name="f1" fmla="val 5400000"/>
                <a:gd name="f2" fmla="val 180"/>
                <a:gd name="f3" fmla="val w"/>
                <a:gd name="f4" fmla="val h"/>
                <a:gd name="f5" fmla="val 0"/>
                <a:gd name="f6" fmla="val 12844"/>
                <a:gd name="f7" fmla="val 1155"/>
                <a:gd name="f8" fmla="val 1156"/>
                <a:gd name="f9" fmla="+- 0 0 -90"/>
                <a:gd name="f10" fmla="*/ f3 1 12844"/>
                <a:gd name="f11" fmla="*/ f4 1 1155"/>
                <a:gd name="f12" fmla="val f5"/>
                <a:gd name="f13" fmla="val f6"/>
                <a:gd name="f14" fmla="val f7"/>
                <a:gd name="f15" fmla="*/ f9 f0 1"/>
                <a:gd name="f16" fmla="+- f14 0 f12"/>
                <a:gd name="f17" fmla="+- f13 0 f12"/>
                <a:gd name="f18" fmla="*/ f15 1 f2"/>
                <a:gd name="f19" fmla="*/ f17 1 12844"/>
                <a:gd name="f20" fmla="*/ f16 1 1155"/>
                <a:gd name="f21" fmla="*/ 0 f17 1"/>
                <a:gd name="f22" fmla="*/ 1156 f16 1"/>
                <a:gd name="f23" fmla="*/ 0 f16 1"/>
                <a:gd name="f24" fmla="+- f18 0 f1"/>
                <a:gd name="f25" fmla="*/ f21 1 12844"/>
                <a:gd name="f26" fmla="*/ f22 1 1155"/>
                <a:gd name="f27" fmla="*/ f23 1 1155"/>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844" h="1155">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73">
              <a:extLst>
                <a:ext uri="{FF2B5EF4-FFF2-40B4-BE49-F238E27FC236}">
                  <a16:creationId xmlns:a16="http://schemas.microsoft.com/office/drawing/2014/main" id="{244EFF10-EFAA-890E-0E8B-0802E27E1AA0}"/>
                </a:ext>
              </a:extLst>
            </p:cNvPr>
            <p:cNvSpPr/>
            <p:nvPr/>
          </p:nvSpPr>
          <p:spPr>
            <a:xfrm>
              <a:off x="3227137" y="4685111"/>
              <a:ext cx="1771229" cy="672404"/>
            </a:xfrm>
            <a:custGeom>
              <a:avLst/>
              <a:gdLst>
                <a:gd name="f0" fmla="val 10800000"/>
                <a:gd name="f1" fmla="val 5400000"/>
                <a:gd name="f2" fmla="val 180"/>
                <a:gd name="f3" fmla="val w"/>
                <a:gd name="f4" fmla="val h"/>
                <a:gd name="f5" fmla="val 0"/>
                <a:gd name="f6" fmla="val 1771226"/>
                <a:gd name="f7" fmla="val 672402"/>
                <a:gd name="f8" fmla="val 5005"/>
                <a:gd name="f9" fmla="val 659045"/>
                <a:gd name="f10" fmla="val 1290"/>
                <a:gd name="f11" fmla="val 660532"/>
                <a:gd name="f12" fmla="val -745"/>
                <a:gd name="f13" fmla="val 664545"/>
                <a:gd name="f14" fmla="val 252"/>
                <a:gd name="f15" fmla="val 668421"/>
                <a:gd name="f16" fmla="val 745"/>
                <a:gd name="f17" fmla="val 670088"/>
                <a:gd name="f18" fmla="val 1845"/>
                <a:gd name="f19" fmla="val 671509"/>
                <a:gd name="f20" fmla="val 3335"/>
                <a:gd name="f21" fmla="val 672403"/>
                <a:gd name="f22" fmla="val 4748"/>
                <a:gd name="f23" fmla="val 5775"/>
                <a:gd name="f24" fmla="val 7188"/>
                <a:gd name="f25" fmla="val 8344"/>
                <a:gd name="f26" fmla="val 12069"/>
                <a:gd name="f27" fmla="val 670990"/>
                <a:gd name="f28" fmla="val 1769300"/>
                <a:gd name="f29" fmla="val 12716"/>
                <a:gd name="f30" fmla="val 1771227"/>
                <a:gd name="f31" fmla="val 5138"/>
                <a:gd name="f32" fmla="val 1762493"/>
                <a:gd name="f33" fmla="val 8087"/>
                <a:gd name="f34" fmla="val 658145"/>
                <a:gd name="f35" fmla="+- 0 0 -90"/>
                <a:gd name="f36" fmla="*/ f3 1 1771226"/>
                <a:gd name="f37" fmla="*/ f4 1 672402"/>
                <a:gd name="f38" fmla="val f5"/>
                <a:gd name="f39" fmla="val f6"/>
                <a:gd name="f40" fmla="val f7"/>
                <a:gd name="f41" fmla="*/ f35 f0 1"/>
                <a:gd name="f42" fmla="+- f40 0 f38"/>
                <a:gd name="f43" fmla="+- f39 0 f38"/>
                <a:gd name="f44" fmla="*/ f41 1 f2"/>
                <a:gd name="f45" fmla="*/ f43 1 1771226"/>
                <a:gd name="f46" fmla="*/ f42 1 672402"/>
                <a:gd name="f47" fmla="*/ 5005 f43 1"/>
                <a:gd name="f48" fmla="*/ 659045 f42 1"/>
                <a:gd name="f49" fmla="*/ 252 f43 1"/>
                <a:gd name="f50" fmla="*/ 668421 f42 1"/>
                <a:gd name="f51" fmla="*/ 3335 f43 1"/>
                <a:gd name="f52" fmla="*/ 672403 f42 1"/>
                <a:gd name="f53" fmla="*/ 4748 f43 1"/>
                <a:gd name="f54" fmla="*/ 5775 f43 1"/>
                <a:gd name="f55" fmla="*/ 7188 f43 1"/>
                <a:gd name="f56" fmla="*/ 8344 f43 1"/>
                <a:gd name="f57" fmla="*/ 12069 f43 1"/>
                <a:gd name="f58" fmla="*/ 670990 f42 1"/>
                <a:gd name="f59" fmla="*/ 1769300 f43 1"/>
                <a:gd name="f60" fmla="*/ 12716 f42 1"/>
                <a:gd name="f61" fmla="*/ 1771227 f43 1"/>
                <a:gd name="f62" fmla="*/ 5138 f42 1"/>
                <a:gd name="f63" fmla="*/ 1762493 f43 1"/>
                <a:gd name="f64" fmla="*/ 0 f42 1"/>
                <a:gd name="f65" fmla="*/ 8087 f43 1"/>
                <a:gd name="f66" fmla="*/ 658145 f42 1"/>
                <a:gd name="f67" fmla="+- f44 0 f1"/>
                <a:gd name="f68" fmla="*/ f47 1 1771226"/>
                <a:gd name="f69" fmla="*/ f48 1 672402"/>
                <a:gd name="f70" fmla="*/ f49 1 1771226"/>
                <a:gd name="f71" fmla="*/ f50 1 672402"/>
                <a:gd name="f72" fmla="*/ f51 1 1771226"/>
                <a:gd name="f73" fmla="*/ f52 1 672402"/>
                <a:gd name="f74" fmla="*/ f53 1 1771226"/>
                <a:gd name="f75" fmla="*/ f54 1 1771226"/>
                <a:gd name="f76" fmla="*/ f55 1 1771226"/>
                <a:gd name="f77" fmla="*/ f56 1 1771226"/>
                <a:gd name="f78" fmla="*/ f57 1 1771226"/>
                <a:gd name="f79" fmla="*/ f58 1 672402"/>
                <a:gd name="f80" fmla="*/ f59 1 1771226"/>
                <a:gd name="f81" fmla="*/ f60 1 672402"/>
                <a:gd name="f82" fmla="*/ f61 1 1771226"/>
                <a:gd name="f83" fmla="*/ f62 1 672402"/>
                <a:gd name="f84" fmla="*/ f63 1 1771226"/>
                <a:gd name="f85" fmla="*/ f64 1 672402"/>
                <a:gd name="f86" fmla="*/ f65 1 1771226"/>
                <a:gd name="f87" fmla="*/ f66 1 672402"/>
                <a:gd name="f88" fmla="*/ f38 1 f45"/>
                <a:gd name="f89" fmla="*/ f39 1 f45"/>
                <a:gd name="f90" fmla="*/ f38 1 f46"/>
                <a:gd name="f91" fmla="*/ f40 1 f46"/>
                <a:gd name="f92" fmla="*/ f68 1 f45"/>
                <a:gd name="f93" fmla="*/ f69 1 f46"/>
                <a:gd name="f94" fmla="*/ f70 1 f45"/>
                <a:gd name="f95" fmla="*/ f71 1 f46"/>
                <a:gd name="f96" fmla="*/ f72 1 f45"/>
                <a:gd name="f97" fmla="*/ f73 1 f46"/>
                <a:gd name="f98" fmla="*/ f74 1 f45"/>
                <a:gd name="f99" fmla="*/ f75 1 f45"/>
                <a:gd name="f100" fmla="*/ f76 1 f45"/>
                <a:gd name="f101" fmla="*/ f77 1 f45"/>
                <a:gd name="f102" fmla="*/ f78 1 f45"/>
                <a:gd name="f103" fmla="*/ f79 1 f46"/>
                <a:gd name="f104" fmla="*/ f80 1 f45"/>
                <a:gd name="f105" fmla="*/ f81 1 f46"/>
                <a:gd name="f106" fmla="*/ f82 1 f45"/>
                <a:gd name="f107" fmla="*/ f83 1 f46"/>
                <a:gd name="f108" fmla="*/ f84 1 f45"/>
                <a:gd name="f109" fmla="*/ f85 1 f46"/>
                <a:gd name="f110" fmla="*/ f86 1 f45"/>
                <a:gd name="f111" fmla="*/ f87 1 f46"/>
                <a:gd name="f112" fmla="*/ f88 f36 1"/>
                <a:gd name="f113" fmla="*/ f89 f36 1"/>
                <a:gd name="f114" fmla="*/ f91 f37 1"/>
                <a:gd name="f115" fmla="*/ f90 f37 1"/>
                <a:gd name="f116" fmla="*/ f92 f36 1"/>
                <a:gd name="f117" fmla="*/ f93 f37 1"/>
                <a:gd name="f118" fmla="*/ f94 f36 1"/>
                <a:gd name="f119" fmla="*/ f95 f37 1"/>
                <a:gd name="f120" fmla="*/ f96 f36 1"/>
                <a:gd name="f121" fmla="*/ f97 f37 1"/>
                <a:gd name="f122" fmla="*/ f98 f36 1"/>
                <a:gd name="f123" fmla="*/ f99 f36 1"/>
                <a:gd name="f124" fmla="*/ f100 f36 1"/>
                <a:gd name="f125" fmla="*/ f101 f36 1"/>
                <a:gd name="f126" fmla="*/ f102 f36 1"/>
                <a:gd name="f127" fmla="*/ f103 f37 1"/>
                <a:gd name="f128" fmla="*/ f104 f36 1"/>
                <a:gd name="f129" fmla="*/ f105 f37 1"/>
                <a:gd name="f130" fmla="*/ f106 f36 1"/>
                <a:gd name="f131" fmla="*/ f107 f37 1"/>
                <a:gd name="f132" fmla="*/ f108 f36 1"/>
                <a:gd name="f133" fmla="*/ f109 f37 1"/>
                <a:gd name="f134" fmla="*/ f110 f36 1"/>
                <a:gd name="f135" fmla="*/ f111 f37 1"/>
              </a:gdLst>
              <a:ahLst/>
              <a:cxnLst>
                <a:cxn ang="3cd4">
                  <a:pos x="hc" y="t"/>
                </a:cxn>
                <a:cxn ang="0">
                  <a:pos x="r" y="vc"/>
                </a:cxn>
                <a:cxn ang="cd4">
                  <a:pos x="hc" y="b"/>
                </a:cxn>
                <a:cxn ang="cd2">
                  <a:pos x="l" y="vc"/>
                </a:cxn>
                <a:cxn ang="f67">
                  <a:pos x="f116" y="f117"/>
                </a:cxn>
                <a:cxn ang="f67">
                  <a:pos x="f118" y="f119"/>
                </a:cxn>
                <a:cxn ang="f67">
                  <a:pos x="f120" y="f121"/>
                </a:cxn>
                <a:cxn ang="f67">
                  <a:pos x="f122" y="f121"/>
                </a:cxn>
                <a:cxn ang="f67">
                  <a:pos x="f123" y="f121"/>
                </a:cxn>
                <a:cxn ang="f67">
                  <a:pos x="f124" y="f121"/>
                </a:cxn>
                <a:cxn ang="f67">
                  <a:pos x="f125" y="f121"/>
                </a:cxn>
                <a:cxn ang="f67">
                  <a:pos x="f125" y="f121"/>
                </a:cxn>
                <a:cxn ang="f67">
                  <a:pos x="f126" y="f127"/>
                </a:cxn>
                <a:cxn ang="f67">
                  <a:pos x="f128" y="f129"/>
                </a:cxn>
                <a:cxn ang="f67">
                  <a:pos x="f130" y="f131"/>
                </a:cxn>
                <a:cxn ang="f67">
                  <a:pos x="f132" y="f133"/>
                </a:cxn>
                <a:cxn ang="f67">
                  <a:pos x="f134" y="f135"/>
                </a:cxn>
              </a:cxnLst>
              <a:rect l="f112" t="f115" r="f113" b="f114"/>
              <a:pathLst>
                <a:path w="1771226" h="672402">
                  <a:moveTo>
                    <a:pt x="f8" y="f9"/>
                  </a:moveTo>
                  <a:cubicBezTo>
                    <a:pt x="f10" y="f11"/>
                    <a:pt x="f12" y="f13"/>
                    <a:pt x="f14" y="f15"/>
                  </a:cubicBezTo>
                  <a:cubicBezTo>
                    <a:pt x="f16" y="f17"/>
                    <a:pt x="f18" y="f19"/>
                    <a:pt x="f20" y="f21"/>
                  </a:cubicBezTo>
                  <a:lnTo>
                    <a:pt x="f22" y="f21"/>
                  </a:lnTo>
                  <a:lnTo>
                    <a:pt x="f23" y="f21"/>
                  </a:lnTo>
                  <a:lnTo>
                    <a:pt x="f24" y="f21"/>
                  </a:lnTo>
                  <a:lnTo>
                    <a:pt x="f25" y="f21"/>
                  </a:lnTo>
                  <a:lnTo>
                    <a:pt x="f25" y="f21"/>
                  </a:lnTo>
                  <a:lnTo>
                    <a:pt x="f26" y="f27"/>
                  </a:lnTo>
                  <a:lnTo>
                    <a:pt x="f28" y="f29"/>
                  </a:lnTo>
                  <a:lnTo>
                    <a:pt x="f30" y="f31"/>
                  </a:lnTo>
                  <a:lnTo>
                    <a:pt x="f32" y="f5"/>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74">
              <a:extLst>
                <a:ext uri="{FF2B5EF4-FFF2-40B4-BE49-F238E27FC236}">
                  <a16:creationId xmlns:a16="http://schemas.microsoft.com/office/drawing/2014/main" id="{7D5EE830-292A-569F-0587-397881716F44}"/>
                </a:ext>
              </a:extLst>
            </p:cNvPr>
            <p:cNvSpPr/>
            <p:nvPr/>
          </p:nvSpPr>
          <p:spPr>
            <a:xfrm>
              <a:off x="3453707" y="3759290"/>
              <a:ext cx="1556857" cy="930191"/>
            </a:xfrm>
            <a:custGeom>
              <a:avLst/>
              <a:gdLst>
                <a:gd name="f0" fmla="val 10800000"/>
                <a:gd name="f1" fmla="val 5400000"/>
                <a:gd name="f2" fmla="val 180"/>
                <a:gd name="f3" fmla="val w"/>
                <a:gd name="f4" fmla="val h"/>
                <a:gd name="f5" fmla="val 0"/>
                <a:gd name="f6" fmla="val 1556859"/>
                <a:gd name="f7" fmla="val 930189"/>
                <a:gd name="f8" fmla="val 7450"/>
                <a:gd name="f9" fmla="val 4752"/>
                <a:gd name="f10" fmla="val 5652"/>
                <a:gd name="f11" fmla="val 7315"/>
                <a:gd name="f12" fmla="val 6195"/>
                <a:gd name="f13" fmla="val 7098"/>
                <a:gd name="f14" fmla="val 6715"/>
                <a:gd name="f15" fmla="val 6807"/>
                <a:gd name="f16" fmla="val 7193"/>
                <a:gd name="f17" fmla="val 6539"/>
                <a:gd name="f18" fmla="val 7602"/>
                <a:gd name="f19" fmla="val 6239"/>
                <a:gd name="f20" fmla="val 7988"/>
                <a:gd name="f21" fmla="val 5908"/>
                <a:gd name="f22" fmla="val 8349"/>
                <a:gd name="f23" fmla="val 5009"/>
                <a:gd name="f24" fmla="val 9248"/>
                <a:gd name="f25" fmla="val 3596"/>
                <a:gd name="f26" fmla="val 10147"/>
                <a:gd name="f27" fmla="val 2697"/>
                <a:gd name="f28" fmla="val 11046"/>
                <a:gd name="f29" fmla="val 1536180"/>
                <a:gd name="f30" fmla="val 925052"/>
                <a:gd name="f31" fmla="val 1544915"/>
                <a:gd name="f32" fmla="val 930190"/>
                <a:gd name="f33" fmla="val 1546328"/>
                <a:gd name="f34" fmla="val 924795"/>
                <a:gd name="f35" fmla="val 1547162"/>
                <a:gd name="f36" fmla="val 920942"/>
                <a:gd name="f37" fmla="val 1550943"/>
                <a:gd name="f38" fmla="val 918478"/>
                <a:gd name="f39" fmla="val 1554805"/>
                <a:gd name="f40" fmla="val 919272"/>
                <a:gd name="f41" fmla="val 1555541"/>
                <a:gd name="f42" fmla="val 919438"/>
                <a:gd name="f43" fmla="val 1556239"/>
                <a:gd name="f44" fmla="val 919743"/>
                <a:gd name="f45" fmla="val 1556860"/>
                <a:gd name="f46" fmla="val 920171"/>
                <a:gd name="f47" fmla="val 8477"/>
                <a:gd name="f48" fmla="+- 0 0 -90"/>
                <a:gd name="f49" fmla="*/ f3 1 1556859"/>
                <a:gd name="f50" fmla="*/ f4 1 930189"/>
                <a:gd name="f51" fmla="val f5"/>
                <a:gd name="f52" fmla="val f6"/>
                <a:gd name="f53" fmla="val f7"/>
                <a:gd name="f54" fmla="*/ f48 f0 1"/>
                <a:gd name="f55" fmla="+- f53 0 f51"/>
                <a:gd name="f56" fmla="+- f52 0 f51"/>
                <a:gd name="f57" fmla="*/ f54 1 f2"/>
                <a:gd name="f58" fmla="*/ f56 1 1556859"/>
                <a:gd name="f59" fmla="*/ f55 1 930189"/>
                <a:gd name="f60" fmla="*/ 7450 f56 1"/>
                <a:gd name="f61" fmla="*/ 4752 f55 1"/>
                <a:gd name="f62" fmla="*/ 5652 f55 1"/>
                <a:gd name="f63" fmla="*/ 6807 f56 1"/>
                <a:gd name="f64" fmla="*/ 7193 f55 1"/>
                <a:gd name="f65" fmla="*/ 5908 f56 1"/>
                <a:gd name="f66" fmla="*/ 8349 f55 1"/>
                <a:gd name="f67" fmla="*/ 5009 f56 1"/>
                <a:gd name="f68" fmla="*/ 9248 f55 1"/>
                <a:gd name="f69" fmla="*/ 3596 f56 1"/>
                <a:gd name="f70" fmla="*/ 10147 f55 1"/>
                <a:gd name="f71" fmla="*/ 2697 f56 1"/>
                <a:gd name="f72" fmla="*/ 0 f56 1"/>
                <a:gd name="f73" fmla="*/ 11046 f55 1"/>
                <a:gd name="f74" fmla="*/ 1536180 f56 1"/>
                <a:gd name="f75" fmla="*/ 925052 f55 1"/>
                <a:gd name="f76" fmla="*/ 1544915 f56 1"/>
                <a:gd name="f77" fmla="*/ 930190 f55 1"/>
                <a:gd name="f78" fmla="*/ 1546328 f56 1"/>
                <a:gd name="f79" fmla="*/ 924795 f55 1"/>
                <a:gd name="f80" fmla="*/ 1554805 f56 1"/>
                <a:gd name="f81" fmla="*/ 919272 f55 1"/>
                <a:gd name="f82" fmla="*/ 1556860 f56 1"/>
                <a:gd name="f83" fmla="*/ 920171 f55 1"/>
                <a:gd name="f84" fmla="*/ 8477 f56 1"/>
                <a:gd name="f85" fmla="*/ 0 f55 1"/>
                <a:gd name="f86" fmla="+- f57 0 f1"/>
                <a:gd name="f87" fmla="*/ f60 1 1556859"/>
                <a:gd name="f88" fmla="*/ f61 1 930189"/>
                <a:gd name="f89" fmla="*/ f62 1 930189"/>
                <a:gd name="f90" fmla="*/ f63 1 1556859"/>
                <a:gd name="f91" fmla="*/ f64 1 930189"/>
                <a:gd name="f92" fmla="*/ f65 1 1556859"/>
                <a:gd name="f93" fmla="*/ f66 1 930189"/>
                <a:gd name="f94" fmla="*/ f67 1 1556859"/>
                <a:gd name="f95" fmla="*/ f68 1 930189"/>
                <a:gd name="f96" fmla="*/ f69 1 1556859"/>
                <a:gd name="f97" fmla="*/ f70 1 930189"/>
                <a:gd name="f98" fmla="*/ f71 1 1556859"/>
                <a:gd name="f99" fmla="*/ f72 1 1556859"/>
                <a:gd name="f100" fmla="*/ f73 1 930189"/>
                <a:gd name="f101" fmla="*/ f74 1 1556859"/>
                <a:gd name="f102" fmla="*/ f75 1 930189"/>
                <a:gd name="f103" fmla="*/ f76 1 1556859"/>
                <a:gd name="f104" fmla="*/ f77 1 930189"/>
                <a:gd name="f105" fmla="*/ f78 1 1556859"/>
                <a:gd name="f106" fmla="*/ f79 1 930189"/>
                <a:gd name="f107" fmla="*/ f80 1 1556859"/>
                <a:gd name="f108" fmla="*/ f81 1 930189"/>
                <a:gd name="f109" fmla="*/ f82 1 1556859"/>
                <a:gd name="f110" fmla="*/ f83 1 930189"/>
                <a:gd name="f111" fmla="*/ f84 1 1556859"/>
                <a:gd name="f112" fmla="*/ f85 1 930189"/>
                <a:gd name="f113" fmla="*/ f51 1 f58"/>
                <a:gd name="f114" fmla="*/ f52 1 f58"/>
                <a:gd name="f115" fmla="*/ f51 1 f59"/>
                <a:gd name="f116" fmla="*/ f53 1 f59"/>
                <a:gd name="f117" fmla="*/ f87 1 f58"/>
                <a:gd name="f118" fmla="*/ f88 1 f59"/>
                <a:gd name="f119" fmla="*/ f89 1 f59"/>
                <a:gd name="f120" fmla="*/ f90 1 f58"/>
                <a:gd name="f121" fmla="*/ f91 1 f59"/>
                <a:gd name="f122" fmla="*/ f92 1 f58"/>
                <a:gd name="f123" fmla="*/ f93 1 f59"/>
                <a:gd name="f124" fmla="*/ f94 1 f58"/>
                <a:gd name="f125" fmla="*/ f95 1 f59"/>
                <a:gd name="f126" fmla="*/ f96 1 f58"/>
                <a:gd name="f127" fmla="*/ f97 1 f59"/>
                <a:gd name="f128" fmla="*/ f98 1 f58"/>
                <a:gd name="f129" fmla="*/ f99 1 f58"/>
                <a:gd name="f130" fmla="*/ f100 1 f59"/>
                <a:gd name="f131" fmla="*/ f101 1 f58"/>
                <a:gd name="f132" fmla="*/ f102 1 f59"/>
                <a:gd name="f133" fmla="*/ f103 1 f58"/>
                <a:gd name="f134" fmla="*/ f104 1 f59"/>
                <a:gd name="f135" fmla="*/ f105 1 f58"/>
                <a:gd name="f136" fmla="*/ f106 1 f59"/>
                <a:gd name="f137" fmla="*/ f107 1 f58"/>
                <a:gd name="f138" fmla="*/ f108 1 f59"/>
                <a:gd name="f139" fmla="*/ f109 1 f58"/>
                <a:gd name="f140" fmla="*/ f110 1 f59"/>
                <a:gd name="f141" fmla="*/ f111 1 f58"/>
                <a:gd name="f142" fmla="*/ f112 1 f59"/>
                <a:gd name="f143" fmla="*/ f113 f49 1"/>
                <a:gd name="f144" fmla="*/ f114 f49 1"/>
                <a:gd name="f145" fmla="*/ f116 f50 1"/>
                <a:gd name="f146" fmla="*/ f115 f50 1"/>
                <a:gd name="f147" fmla="*/ f117 f49 1"/>
                <a:gd name="f148" fmla="*/ f118 f50 1"/>
                <a:gd name="f149" fmla="*/ f119 f50 1"/>
                <a:gd name="f150" fmla="*/ f120 f49 1"/>
                <a:gd name="f151" fmla="*/ f121 f50 1"/>
                <a:gd name="f152" fmla="*/ f122 f49 1"/>
                <a:gd name="f153" fmla="*/ f123 f50 1"/>
                <a:gd name="f154" fmla="*/ f124 f49 1"/>
                <a:gd name="f155" fmla="*/ f125 f50 1"/>
                <a:gd name="f156" fmla="*/ f126 f49 1"/>
                <a:gd name="f157" fmla="*/ f127 f50 1"/>
                <a:gd name="f158" fmla="*/ f128 f49 1"/>
                <a:gd name="f159" fmla="*/ f129 f49 1"/>
                <a:gd name="f160" fmla="*/ f130 f50 1"/>
                <a:gd name="f161" fmla="*/ f131 f49 1"/>
                <a:gd name="f162" fmla="*/ f132 f50 1"/>
                <a:gd name="f163" fmla="*/ f133 f49 1"/>
                <a:gd name="f164" fmla="*/ f134 f50 1"/>
                <a:gd name="f165" fmla="*/ f135 f49 1"/>
                <a:gd name="f166" fmla="*/ f136 f50 1"/>
                <a:gd name="f167" fmla="*/ f137 f49 1"/>
                <a:gd name="f168" fmla="*/ f138 f50 1"/>
                <a:gd name="f169" fmla="*/ f139 f49 1"/>
                <a:gd name="f170" fmla="*/ f140 f50 1"/>
                <a:gd name="f171" fmla="*/ f141 f49 1"/>
                <a:gd name="f172" fmla="*/ f142 f50 1"/>
              </a:gdLst>
              <a:ahLst/>
              <a:cxnLst>
                <a:cxn ang="3cd4">
                  <a:pos x="hc" y="t"/>
                </a:cxn>
                <a:cxn ang="0">
                  <a:pos x="r" y="vc"/>
                </a:cxn>
                <a:cxn ang="cd4">
                  <a:pos x="hc" y="b"/>
                </a:cxn>
                <a:cxn ang="cd2">
                  <a:pos x="l" y="vc"/>
                </a:cxn>
                <a:cxn ang="f86">
                  <a:pos x="f147" y="f148"/>
                </a:cxn>
                <a:cxn ang="f86">
                  <a:pos x="f147" y="f148"/>
                </a:cxn>
                <a:cxn ang="f86">
                  <a:pos x="f147" y="f149"/>
                </a:cxn>
                <a:cxn ang="f86">
                  <a:pos x="f150" y="f151"/>
                </a:cxn>
                <a:cxn ang="f86">
                  <a:pos x="f152" y="f153"/>
                </a:cxn>
                <a:cxn ang="f86">
                  <a:pos x="f154" y="f155"/>
                </a:cxn>
                <a:cxn ang="f86">
                  <a:pos x="f156" y="f157"/>
                </a:cxn>
                <a:cxn ang="f86">
                  <a:pos x="f158" y="f157"/>
                </a:cxn>
                <a:cxn ang="f86">
                  <a:pos x="f159" y="f160"/>
                </a:cxn>
                <a:cxn ang="f86">
                  <a:pos x="f161" y="f162"/>
                </a:cxn>
                <a:cxn ang="f86">
                  <a:pos x="f163" y="f164"/>
                </a:cxn>
                <a:cxn ang="f86">
                  <a:pos x="f165" y="f166"/>
                </a:cxn>
                <a:cxn ang="f86">
                  <a:pos x="f167" y="f168"/>
                </a:cxn>
                <a:cxn ang="f86">
                  <a:pos x="f169" y="f170"/>
                </a:cxn>
                <a:cxn ang="f86">
                  <a:pos x="f169" y="f170"/>
                </a:cxn>
                <a:cxn ang="f86">
                  <a:pos x="f171" y="f172"/>
                </a:cxn>
                <a:cxn ang="f86">
                  <a:pos x="f147" y="f148"/>
                </a:cxn>
              </a:cxnLst>
              <a:rect l="f143" t="f146" r="f144" b="f145"/>
              <a:pathLst>
                <a:path w="1556859" h="930189">
                  <a:moveTo>
                    <a:pt x="f8" y="f9"/>
                  </a:moveTo>
                  <a:lnTo>
                    <a:pt x="f8" y="f9"/>
                  </a:lnTo>
                  <a:lnTo>
                    <a:pt x="f8" y="f10"/>
                  </a:lnTo>
                  <a:cubicBezTo>
                    <a:pt x="f11" y="f12"/>
                    <a:pt x="f13" y="f14"/>
                    <a:pt x="f15" y="f16"/>
                  </a:cubicBezTo>
                  <a:cubicBezTo>
                    <a:pt x="f17" y="f18"/>
                    <a:pt x="f19" y="f20"/>
                    <a:pt x="f21" y="f22"/>
                  </a:cubicBezTo>
                  <a:lnTo>
                    <a:pt x="f23" y="f24"/>
                  </a:lnTo>
                  <a:lnTo>
                    <a:pt x="f25" y="f26"/>
                  </a:lnTo>
                  <a:cubicBezTo>
                    <a:pt x="f25" y="f26"/>
                    <a:pt x="f25" y="f26"/>
                    <a:pt x="f27" y="f26"/>
                  </a:cubicBezTo>
                  <a:lnTo>
                    <a:pt x="f5" y="f28"/>
                  </a:lnTo>
                  <a:lnTo>
                    <a:pt x="f29" y="f30"/>
                  </a:lnTo>
                  <a:lnTo>
                    <a:pt x="f31" y="f32"/>
                  </a:lnTo>
                  <a:lnTo>
                    <a:pt x="f33" y="f34"/>
                  </a:lnTo>
                  <a:cubicBezTo>
                    <a:pt x="f35" y="f36"/>
                    <a:pt x="f37" y="f38"/>
                    <a:pt x="f39" y="f40"/>
                  </a:cubicBezTo>
                  <a:cubicBezTo>
                    <a:pt x="f41" y="f42"/>
                    <a:pt x="f43" y="f44"/>
                    <a:pt x="f45" y="f46"/>
                  </a:cubicBezTo>
                  <a:lnTo>
                    <a:pt x="f45" y="f46"/>
                  </a:lnTo>
                  <a:lnTo>
                    <a:pt x="f47"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75">
              <a:extLst>
                <a:ext uri="{FF2B5EF4-FFF2-40B4-BE49-F238E27FC236}">
                  <a16:creationId xmlns:a16="http://schemas.microsoft.com/office/drawing/2014/main" id="{991D51F2-56E3-752C-61CE-D1DF7552FF5D}"/>
                </a:ext>
              </a:extLst>
            </p:cNvPr>
            <p:cNvSpPr/>
            <p:nvPr/>
          </p:nvSpPr>
          <p:spPr>
            <a:xfrm>
              <a:off x="5012749" y="4686656"/>
              <a:ext cx="45" cy="1545"/>
            </a:xfrm>
            <a:custGeom>
              <a:avLst/>
              <a:gdLst>
                <a:gd name="f0" fmla="val 10800000"/>
                <a:gd name="f1" fmla="val 5400000"/>
                <a:gd name="f2" fmla="val 180"/>
                <a:gd name="f3" fmla="val w"/>
                <a:gd name="f4" fmla="val h"/>
                <a:gd name="f5" fmla="val 0"/>
                <a:gd name="f6" fmla="val 47"/>
                <a:gd name="f7" fmla="val 1541"/>
                <a:gd name="f8" fmla="val 63"/>
                <a:gd name="f9" fmla="val 512"/>
                <a:gd name="f10" fmla="val 1029"/>
                <a:gd name="f11" fmla="+- 0 0 -90"/>
                <a:gd name="f12" fmla="*/ f3 1 47"/>
                <a:gd name="f13" fmla="*/ f4 1 1541"/>
                <a:gd name="f14" fmla="val f5"/>
                <a:gd name="f15" fmla="val f6"/>
                <a:gd name="f16" fmla="val f7"/>
                <a:gd name="f17" fmla="*/ f11 f0 1"/>
                <a:gd name="f18" fmla="+- f16 0 f14"/>
                <a:gd name="f19" fmla="+- f15 0 f14"/>
                <a:gd name="f20" fmla="*/ f17 1 f2"/>
                <a:gd name="f21" fmla="*/ f19 1 47"/>
                <a:gd name="f22" fmla="*/ f18 1 1541"/>
                <a:gd name="f23" fmla="*/ 0 f19 1"/>
                <a:gd name="f24" fmla="*/ 1541 f18 1"/>
                <a:gd name="f25" fmla="*/ 0 f18 1"/>
                <a:gd name="f26" fmla="+- f20 0 f1"/>
                <a:gd name="f27" fmla="*/ f23 1 47"/>
                <a:gd name="f28" fmla="*/ f24 1 1541"/>
                <a:gd name="f29" fmla="*/ f25 1 1541"/>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2"/>
                </a:cxn>
              </a:cxnLst>
              <a:rect l="f37" t="f40" r="f38" b="f39"/>
              <a:pathLst>
                <a:path w="47" h="1541">
                  <a:moveTo>
                    <a:pt x="f5" y="f7"/>
                  </a:moveTo>
                  <a:lnTo>
                    <a:pt x="f5" y="f5"/>
                  </a:lnTo>
                  <a:cubicBezTo>
                    <a:pt x="f8" y="f9"/>
                    <a:pt x="f8"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76">
              <a:extLst>
                <a:ext uri="{FF2B5EF4-FFF2-40B4-BE49-F238E27FC236}">
                  <a16:creationId xmlns:a16="http://schemas.microsoft.com/office/drawing/2014/main" id="{33192C59-63D1-20D7-9B35-1166F1CCBC35}"/>
                </a:ext>
              </a:extLst>
            </p:cNvPr>
            <p:cNvSpPr/>
            <p:nvPr/>
          </p:nvSpPr>
          <p:spPr>
            <a:xfrm>
              <a:off x="5011853" y="4682157"/>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77">
              <a:extLst>
                <a:ext uri="{FF2B5EF4-FFF2-40B4-BE49-F238E27FC236}">
                  <a16:creationId xmlns:a16="http://schemas.microsoft.com/office/drawing/2014/main" id="{07B55CBF-FB44-A743-2C66-9EC3A57A1643}"/>
                </a:ext>
              </a:extLst>
            </p:cNvPr>
            <p:cNvSpPr/>
            <p:nvPr/>
          </p:nvSpPr>
          <p:spPr>
            <a:xfrm>
              <a:off x="5012749" y="4683959"/>
              <a:ext cx="18" cy="768"/>
            </a:xfrm>
            <a:custGeom>
              <a:avLst/>
              <a:gdLst>
                <a:gd name="f0" fmla="val 10800000"/>
                <a:gd name="f1" fmla="val 5400000"/>
                <a:gd name="f2" fmla="val 180"/>
                <a:gd name="f3" fmla="val w"/>
                <a:gd name="f4" fmla="val h"/>
                <a:gd name="f5" fmla="val 0"/>
                <a:gd name="f6" fmla="val 19"/>
                <a:gd name="f7" fmla="val 770"/>
                <a:gd name="f8" fmla="val 771"/>
                <a:gd name="f9" fmla="val 27"/>
                <a:gd name="f10" fmla="val 256"/>
                <a:gd name="f11" fmla="val 514"/>
                <a:gd name="f12" fmla="+- 0 0 -90"/>
                <a:gd name="f13" fmla="*/ f3 1 19"/>
                <a:gd name="f14" fmla="*/ f4 1 770"/>
                <a:gd name="f15" fmla="val f5"/>
                <a:gd name="f16" fmla="val f6"/>
                <a:gd name="f17" fmla="val f7"/>
                <a:gd name="f18" fmla="*/ f12 f0 1"/>
                <a:gd name="f19" fmla="+- f17 0 f15"/>
                <a:gd name="f20" fmla="+- f16 0 f15"/>
                <a:gd name="f21" fmla="*/ f18 1 f2"/>
                <a:gd name="f22" fmla="*/ f20 1 19"/>
                <a:gd name="f23" fmla="*/ f19 1 770"/>
                <a:gd name="f24" fmla="*/ 0 f20 1"/>
                <a:gd name="f25" fmla="*/ 771 f19 1"/>
                <a:gd name="f26" fmla="*/ 0 f19 1"/>
                <a:gd name="f27" fmla="+- f21 0 f1"/>
                <a:gd name="f28" fmla="*/ f24 1 19"/>
                <a:gd name="f29" fmla="*/ f25 1 770"/>
                <a:gd name="f30" fmla="*/ f26 1 770"/>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3"/>
                </a:cxn>
              </a:cxnLst>
              <a:rect l="f38" t="f41" r="f39" b="f40"/>
              <a:pathLst>
                <a:path w="19" h="770">
                  <a:moveTo>
                    <a:pt x="f5" y="f8"/>
                  </a:moveTo>
                  <a:lnTo>
                    <a:pt x="f5" y="f8"/>
                  </a:lnTo>
                  <a:lnTo>
                    <a:pt x="f5" y="f5"/>
                  </a:ln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78">
              <a:extLst>
                <a:ext uri="{FF2B5EF4-FFF2-40B4-BE49-F238E27FC236}">
                  <a16:creationId xmlns:a16="http://schemas.microsoft.com/office/drawing/2014/main" id="{8B7D75B5-DA74-1516-149C-08E4B3224A78}"/>
                </a:ext>
              </a:extLst>
            </p:cNvPr>
            <p:cNvSpPr/>
            <p:nvPr/>
          </p:nvSpPr>
          <p:spPr>
            <a:xfrm>
              <a:off x="45546" y="4691923"/>
              <a:ext cx="90598" cy="532912"/>
            </a:xfrm>
            <a:custGeom>
              <a:avLst/>
              <a:gdLst>
                <a:gd name="f0" fmla="val 10800000"/>
                <a:gd name="f1" fmla="val 5400000"/>
                <a:gd name="f2" fmla="val 180"/>
                <a:gd name="f3" fmla="val w"/>
                <a:gd name="f4" fmla="val h"/>
                <a:gd name="f5" fmla="val 0"/>
                <a:gd name="f6" fmla="val 90600"/>
                <a:gd name="f7" fmla="val 532912"/>
                <a:gd name="f8" fmla="val 10966"/>
                <a:gd name="f9" fmla="val 526491"/>
                <a:gd name="f10" fmla="val 14177"/>
                <a:gd name="f11" fmla="val 528931"/>
                <a:gd name="f12" fmla="val 90601"/>
                <a:gd name="f13" fmla="val 86105"/>
                <a:gd name="f14" fmla="val 1413"/>
                <a:gd name="f15" fmla="val 76215"/>
                <a:gd name="f16" fmla="val 4496"/>
                <a:gd name="f17" fmla="val 49"/>
                <a:gd name="f18" fmla="val 531757"/>
                <a:gd name="f19" fmla="val -16"/>
                <a:gd name="f20" fmla="val 532139"/>
                <a:gd name="f21" fmla="val 532530"/>
                <a:gd name="f22" fmla="val 532913"/>
                <a:gd name="f23" fmla="val 17"/>
                <a:gd name="f24" fmla="val 531319"/>
                <a:gd name="f25" fmla="val 465"/>
                <a:gd name="f26" fmla="val 529753"/>
                <a:gd name="f27" fmla="val 1333"/>
                <a:gd name="f28" fmla="val 528417"/>
                <a:gd name="f29" fmla="val 3252"/>
                <a:gd name="f30" fmla="val 525267"/>
                <a:gd name="f31" fmla="val 7361"/>
                <a:gd name="f32" fmla="val 524269"/>
                <a:gd name="f33" fmla="val 10512"/>
                <a:gd name="f34" fmla="val 526188"/>
                <a:gd name="f35" fmla="val 10667"/>
                <a:gd name="f36" fmla="val 526283"/>
                <a:gd name="f37" fmla="val 10819"/>
                <a:gd name="f38" fmla="val 526384"/>
                <a:gd name="f39" fmla="+- 0 0 -90"/>
                <a:gd name="f40" fmla="*/ f3 1 90600"/>
                <a:gd name="f41" fmla="*/ f4 1 532912"/>
                <a:gd name="f42" fmla="val f5"/>
                <a:gd name="f43" fmla="val f6"/>
                <a:gd name="f44" fmla="val f7"/>
                <a:gd name="f45" fmla="*/ f39 f0 1"/>
                <a:gd name="f46" fmla="+- f44 0 f42"/>
                <a:gd name="f47" fmla="+- f43 0 f42"/>
                <a:gd name="f48" fmla="*/ f45 1 f2"/>
                <a:gd name="f49" fmla="*/ f47 1 90600"/>
                <a:gd name="f50" fmla="*/ f46 1 532912"/>
                <a:gd name="f51" fmla="*/ 10966 f47 1"/>
                <a:gd name="f52" fmla="*/ 526491 f46 1"/>
                <a:gd name="f53" fmla="*/ 14177 f47 1"/>
                <a:gd name="f54" fmla="*/ 528931 f46 1"/>
                <a:gd name="f55" fmla="*/ 90601 f47 1"/>
                <a:gd name="f56" fmla="*/ 0 f46 1"/>
                <a:gd name="f57" fmla="*/ 86105 f47 1"/>
                <a:gd name="f58" fmla="*/ 1413 f46 1"/>
                <a:gd name="f59" fmla="*/ 76215 f47 1"/>
                <a:gd name="f60" fmla="*/ 4496 f46 1"/>
                <a:gd name="f61" fmla="*/ 49 f47 1"/>
                <a:gd name="f62" fmla="*/ 531757 f46 1"/>
                <a:gd name="f63" fmla="*/ 532913 f46 1"/>
                <a:gd name="f64" fmla="*/ 1333 f47 1"/>
                <a:gd name="f65" fmla="*/ 528417 f46 1"/>
                <a:gd name="f66" fmla="*/ 10512 f47 1"/>
                <a:gd name="f67" fmla="*/ 526188 f46 1"/>
                <a:gd name="f68" fmla="+- f48 0 f1"/>
                <a:gd name="f69" fmla="*/ f51 1 90600"/>
                <a:gd name="f70" fmla="*/ f52 1 532912"/>
                <a:gd name="f71" fmla="*/ f53 1 90600"/>
                <a:gd name="f72" fmla="*/ f54 1 532912"/>
                <a:gd name="f73" fmla="*/ f55 1 90600"/>
                <a:gd name="f74" fmla="*/ f56 1 532912"/>
                <a:gd name="f75" fmla="*/ f57 1 90600"/>
                <a:gd name="f76" fmla="*/ f58 1 532912"/>
                <a:gd name="f77" fmla="*/ f59 1 90600"/>
                <a:gd name="f78" fmla="*/ f60 1 532912"/>
                <a:gd name="f79" fmla="*/ f61 1 90600"/>
                <a:gd name="f80" fmla="*/ f62 1 532912"/>
                <a:gd name="f81" fmla="*/ f63 1 532912"/>
                <a:gd name="f82" fmla="*/ f64 1 90600"/>
                <a:gd name="f83" fmla="*/ f65 1 532912"/>
                <a:gd name="f84" fmla="*/ f66 1 90600"/>
                <a:gd name="f85" fmla="*/ f67 1 532912"/>
                <a:gd name="f86" fmla="*/ f42 1 f49"/>
                <a:gd name="f87" fmla="*/ f43 1 f49"/>
                <a:gd name="f88" fmla="*/ f42 1 f50"/>
                <a:gd name="f89" fmla="*/ f44 1 f50"/>
                <a:gd name="f90" fmla="*/ f69 1 f49"/>
                <a:gd name="f91" fmla="*/ f70 1 f50"/>
                <a:gd name="f92" fmla="*/ f71 1 f49"/>
                <a:gd name="f93" fmla="*/ f72 1 f50"/>
                <a:gd name="f94" fmla="*/ f73 1 f49"/>
                <a:gd name="f95" fmla="*/ f74 1 f50"/>
                <a:gd name="f96" fmla="*/ f75 1 f49"/>
                <a:gd name="f97" fmla="*/ f76 1 f50"/>
                <a:gd name="f98" fmla="*/ f77 1 f49"/>
                <a:gd name="f99" fmla="*/ f78 1 f50"/>
                <a:gd name="f100" fmla="*/ f79 1 f49"/>
                <a:gd name="f101" fmla="*/ f80 1 f50"/>
                <a:gd name="f102" fmla="*/ f81 1 f50"/>
                <a:gd name="f103" fmla="*/ f82 1 f49"/>
                <a:gd name="f104" fmla="*/ f83 1 f50"/>
                <a:gd name="f105" fmla="*/ f84 1 f49"/>
                <a:gd name="f106" fmla="*/ f85 1 f50"/>
                <a:gd name="f107" fmla="*/ f86 f40 1"/>
                <a:gd name="f108" fmla="*/ f87 f40 1"/>
                <a:gd name="f109" fmla="*/ f89 f41 1"/>
                <a:gd name="f110" fmla="*/ f88 f41 1"/>
                <a:gd name="f111" fmla="*/ f90 f40 1"/>
                <a:gd name="f112" fmla="*/ f91 f41 1"/>
                <a:gd name="f113" fmla="*/ f92 f40 1"/>
                <a:gd name="f114" fmla="*/ f93 f41 1"/>
                <a:gd name="f115" fmla="*/ f94 f40 1"/>
                <a:gd name="f116" fmla="*/ f95 f41 1"/>
                <a:gd name="f117" fmla="*/ f96 f40 1"/>
                <a:gd name="f118" fmla="*/ f97 f41 1"/>
                <a:gd name="f119" fmla="*/ f98 f40 1"/>
                <a:gd name="f120" fmla="*/ f99 f41 1"/>
                <a:gd name="f121" fmla="*/ f100 f40 1"/>
                <a:gd name="f122" fmla="*/ f101 f41 1"/>
                <a:gd name="f123" fmla="*/ f102 f41 1"/>
                <a:gd name="f124" fmla="*/ f103 f40 1"/>
                <a:gd name="f125" fmla="*/ f104 f41 1"/>
                <a:gd name="f126" fmla="*/ f105 f40 1"/>
                <a:gd name="f127" fmla="*/ f106 f41 1"/>
              </a:gdLst>
              <a:ahLst/>
              <a:cxnLst>
                <a:cxn ang="3cd4">
                  <a:pos x="hc" y="t"/>
                </a:cxn>
                <a:cxn ang="0">
                  <a:pos x="r" y="vc"/>
                </a:cxn>
                <a:cxn ang="cd4">
                  <a:pos x="hc" y="b"/>
                </a:cxn>
                <a:cxn ang="cd2">
                  <a:pos x="l" y="vc"/>
                </a:cxn>
                <a:cxn ang="f68">
                  <a:pos x="f111" y="f112"/>
                </a:cxn>
                <a:cxn ang="f68">
                  <a:pos x="f113" y="f114"/>
                </a:cxn>
                <a:cxn ang="f68">
                  <a:pos x="f115" y="f116"/>
                </a:cxn>
                <a:cxn ang="f68">
                  <a:pos x="f117" y="f118"/>
                </a:cxn>
                <a:cxn ang="f68">
                  <a:pos x="f119" y="f120"/>
                </a:cxn>
                <a:cxn ang="f68">
                  <a:pos x="f121" y="f122"/>
                </a:cxn>
                <a:cxn ang="f68">
                  <a:pos x="f121" y="f123"/>
                </a:cxn>
                <a:cxn ang="f68">
                  <a:pos x="f124" y="f125"/>
                </a:cxn>
                <a:cxn ang="f68">
                  <a:pos x="f126" y="f127"/>
                </a:cxn>
                <a:cxn ang="f68">
                  <a:pos x="f111" y="f112"/>
                </a:cxn>
              </a:cxnLst>
              <a:rect l="f107" t="f110" r="f108" b="f109"/>
              <a:pathLst>
                <a:path w="90600" h="532912">
                  <a:moveTo>
                    <a:pt x="f8" y="f9"/>
                  </a:moveTo>
                  <a:lnTo>
                    <a:pt x="f10" y="f11"/>
                  </a:lnTo>
                  <a:lnTo>
                    <a:pt x="f12" y="f5"/>
                  </a:lnTo>
                  <a:lnTo>
                    <a:pt x="f13" y="f14"/>
                  </a:lnTo>
                  <a:lnTo>
                    <a:pt x="f15" y="f16"/>
                  </a:lnTo>
                  <a:lnTo>
                    <a:pt x="f17" y="f18"/>
                  </a:lnTo>
                  <a:cubicBezTo>
                    <a:pt x="f19" y="f20"/>
                    <a:pt x="f19" y="f21"/>
                    <a:pt x="f17" y="f22"/>
                  </a:cubicBezTo>
                  <a:cubicBezTo>
                    <a:pt x="f23" y="f24"/>
                    <a:pt x="f25" y="f26"/>
                    <a:pt x="f27" y="f28"/>
                  </a:cubicBez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79">
              <a:extLst>
                <a:ext uri="{FF2B5EF4-FFF2-40B4-BE49-F238E27FC236}">
                  <a16:creationId xmlns:a16="http://schemas.microsoft.com/office/drawing/2014/main" id="{D836B3FB-3AB0-483D-546E-00ED584A1BAA}"/>
                </a:ext>
              </a:extLst>
            </p:cNvPr>
            <p:cNvSpPr/>
            <p:nvPr/>
          </p:nvSpPr>
          <p:spPr>
            <a:xfrm>
              <a:off x="45555" y="5217127"/>
              <a:ext cx="86996" cy="66266"/>
            </a:xfrm>
            <a:custGeom>
              <a:avLst/>
              <a:gdLst>
                <a:gd name="f0" fmla="val 10800000"/>
                <a:gd name="f1" fmla="val 5400000"/>
                <a:gd name="f2" fmla="val 180"/>
                <a:gd name="f3" fmla="val w"/>
                <a:gd name="f4" fmla="val h"/>
                <a:gd name="f5" fmla="val 0"/>
                <a:gd name="f6" fmla="val 86995"/>
                <a:gd name="f7" fmla="val 66270"/>
                <a:gd name="f8" fmla="val 14169"/>
                <a:gd name="f9" fmla="val 3719"/>
                <a:gd name="f10" fmla="val 10957"/>
                <a:gd name="f11" fmla="val 1278"/>
                <a:gd name="f12" fmla="val 7974"/>
                <a:gd name="f13" fmla="val -892"/>
                <a:gd name="f14" fmla="val 3797"/>
                <a:gd name="f15" fmla="val -233"/>
                <a:gd name="f16" fmla="val 1627"/>
                <a:gd name="f17" fmla="val 2750"/>
                <a:gd name="f18" fmla="val 1520"/>
                <a:gd name="f19" fmla="val 2898"/>
                <a:gd name="f20" fmla="val 1419"/>
                <a:gd name="f21" fmla="val 3049"/>
                <a:gd name="f22" fmla="val 1324"/>
                <a:gd name="f23" fmla="val 3205"/>
                <a:gd name="f24" fmla="val 456"/>
                <a:gd name="f25" fmla="val 4541"/>
                <a:gd name="f26" fmla="val 8"/>
                <a:gd name="f27" fmla="val 6107"/>
                <a:gd name="f28" fmla="val 40"/>
                <a:gd name="f29" fmla="val 7701"/>
                <a:gd name="f30" fmla="val 8985"/>
                <a:gd name="f31" fmla="val -13"/>
                <a:gd name="f32" fmla="val 9455"/>
                <a:gd name="f33" fmla="val 9929"/>
                <a:gd name="f34" fmla="val 10398"/>
                <a:gd name="f35" fmla="val -9"/>
                <a:gd name="f36" fmla="val 10782"/>
                <a:gd name="f37" fmla="val 11170"/>
                <a:gd name="f38" fmla="val 11554"/>
                <a:gd name="f39" fmla="val 268"/>
                <a:gd name="f40" fmla="val 11952"/>
                <a:gd name="f41" fmla="val 574"/>
                <a:gd name="f42" fmla="val 12302"/>
                <a:gd name="f43" fmla="val 939"/>
                <a:gd name="f44" fmla="val 12581"/>
                <a:gd name="f45" fmla="val 952"/>
                <a:gd name="f46" fmla="val 12838"/>
                <a:gd name="f47" fmla="val 13095"/>
                <a:gd name="f48" fmla="val 13352"/>
                <a:gd name="f49" fmla="val 70170"/>
                <a:gd name="f50" fmla="val 66271"/>
                <a:gd name="f51" fmla="val 83785"/>
                <a:gd name="f52" fmla="val 61775"/>
                <a:gd name="f53" fmla="val 86996"/>
                <a:gd name="f54" fmla="val 60619"/>
                <a:gd name="f55" fmla="+- 0 0 -90"/>
                <a:gd name="f56" fmla="*/ f3 1 86995"/>
                <a:gd name="f57" fmla="*/ f4 1 66270"/>
                <a:gd name="f58" fmla="val f5"/>
                <a:gd name="f59" fmla="val f6"/>
                <a:gd name="f60" fmla="val f7"/>
                <a:gd name="f61" fmla="*/ f55 f0 1"/>
                <a:gd name="f62" fmla="+- f60 0 f58"/>
                <a:gd name="f63" fmla="+- f59 0 f58"/>
                <a:gd name="f64" fmla="*/ f61 1 f2"/>
                <a:gd name="f65" fmla="*/ f63 1 86995"/>
                <a:gd name="f66" fmla="*/ f62 1 66270"/>
                <a:gd name="f67" fmla="*/ 14169 f63 1"/>
                <a:gd name="f68" fmla="*/ 3719 f62 1"/>
                <a:gd name="f69" fmla="*/ 10957 f63 1"/>
                <a:gd name="f70" fmla="*/ 1278 f62 1"/>
                <a:gd name="f71" fmla="*/ 1627 f63 1"/>
                <a:gd name="f72" fmla="*/ 2750 f62 1"/>
                <a:gd name="f73" fmla="*/ 1324 f63 1"/>
                <a:gd name="f74" fmla="*/ 3205 f62 1"/>
                <a:gd name="f75" fmla="*/ 40 f63 1"/>
                <a:gd name="f76" fmla="*/ 7701 f62 1"/>
                <a:gd name="f77" fmla="*/ 8985 f62 1"/>
                <a:gd name="f78" fmla="*/ 10398 f62 1"/>
                <a:gd name="f79" fmla="*/ 11554 f62 1"/>
                <a:gd name="f80" fmla="*/ 939 f63 1"/>
                <a:gd name="f81" fmla="*/ 12581 f62 1"/>
                <a:gd name="f82" fmla="*/ 13352 f62 1"/>
                <a:gd name="f83" fmla="*/ 70170 f63 1"/>
                <a:gd name="f84" fmla="*/ 66271 f62 1"/>
                <a:gd name="f85" fmla="*/ 83785 f63 1"/>
                <a:gd name="f86" fmla="*/ 61775 f62 1"/>
                <a:gd name="f87" fmla="*/ 86996 f63 1"/>
                <a:gd name="f88" fmla="*/ 60619 f62 1"/>
                <a:gd name="f89" fmla="+- f64 0 f1"/>
                <a:gd name="f90" fmla="*/ f67 1 86995"/>
                <a:gd name="f91" fmla="*/ f68 1 66270"/>
                <a:gd name="f92" fmla="*/ f69 1 86995"/>
                <a:gd name="f93" fmla="*/ f70 1 66270"/>
                <a:gd name="f94" fmla="*/ f71 1 86995"/>
                <a:gd name="f95" fmla="*/ f72 1 66270"/>
                <a:gd name="f96" fmla="*/ f73 1 86995"/>
                <a:gd name="f97" fmla="*/ f74 1 66270"/>
                <a:gd name="f98" fmla="*/ f75 1 86995"/>
                <a:gd name="f99" fmla="*/ f76 1 66270"/>
                <a:gd name="f100" fmla="*/ f77 1 66270"/>
                <a:gd name="f101" fmla="*/ f78 1 66270"/>
                <a:gd name="f102" fmla="*/ f79 1 66270"/>
                <a:gd name="f103" fmla="*/ f80 1 86995"/>
                <a:gd name="f104" fmla="*/ f81 1 66270"/>
                <a:gd name="f105" fmla="*/ f82 1 66270"/>
                <a:gd name="f106" fmla="*/ f83 1 86995"/>
                <a:gd name="f107" fmla="*/ f84 1 66270"/>
                <a:gd name="f108" fmla="*/ f85 1 86995"/>
                <a:gd name="f109" fmla="*/ f86 1 66270"/>
                <a:gd name="f110" fmla="*/ f87 1 86995"/>
                <a:gd name="f111" fmla="*/ f88 1 66270"/>
                <a:gd name="f112" fmla="*/ f58 1 f65"/>
                <a:gd name="f113" fmla="*/ f59 1 f65"/>
                <a:gd name="f114" fmla="*/ f58 1 f66"/>
                <a:gd name="f115" fmla="*/ f60 1 f66"/>
                <a:gd name="f116" fmla="*/ f90 1 f65"/>
                <a:gd name="f117" fmla="*/ f91 1 f66"/>
                <a:gd name="f118" fmla="*/ f92 1 f65"/>
                <a:gd name="f119" fmla="*/ f93 1 f66"/>
                <a:gd name="f120" fmla="*/ f94 1 f65"/>
                <a:gd name="f121" fmla="*/ f95 1 f66"/>
                <a:gd name="f122" fmla="*/ f96 1 f65"/>
                <a:gd name="f123" fmla="*/ f97 1 f66"/>
                <a:gd name="f124" fmla="*/ f98 1 f65"/>
                <a:gd name="f125" fmla="*/ f99 1 f66"/>
                <a:gd name="f126" fmla="*/ f100 1 f66"/>
                <a:gd name="f127" fmla="*/ f101 1 f66"/>
                <a:gd name="f128" fmla="*/ f102 1 f66"/>
                <a:gd name="f129" fmla="*/ f103 1 f65"/>
                <a:gd name="f130" fmla="*/ f104 1 f66"/>
                <a:gd name="f131" fmla="*/ f105 1 f66"/>
                <a:gd name="f132" fmla="*/ f106 1 f65"/>
                <a:gd name="f133" fmla="*/ f107 1 f66"/>
                <a:gd name="f134" fmla="*/ f108 1 f65"/>
                <a:gd name="f135" fmla="*/ f109 1 f66"/>
                <a:gd name="f136" fmla="*/ f110 1 f65"/>
                <a:gd name="f137" fmla="*/ f111 1 f66"/>
                <a:gd name="f138" fmla="*/ f112 f56 1"/>
                <a:gd name="f139" fmla="*/ f113 f56 1"/>
                <a:gd name="f140" fmla="*/ f115 f57 1"/>
                <a:gd name="f141" fmla="*/ f114 f57 1"/>
                <a:gd name="f142" fmla="*/ f116 f56 1"/>
                <a:gd name="f143" fmla="*/ f117 f57 1"/>
                <a:gd name="f144" fmla="*/ f118 f56 1"/>
                <a:gd name="f145" fmla="*/ f119 f57 1"/>
                <a:gd name="f146" fmla="*/ f120 f56 1"/>
                <a:gd name="f147" fmla="*/ f121 f57 1"/>
                <a:gd name="f148" fmla="*/ f122 f56 1"/>
                <a:gd name="f149" fmla="*/ f123 f57 1"/>
                <a:gd name="f150" fmla="*/ f124 f56 1"/>
                <a:gd name="f151" fmla="*/ f125 f57 1"/>
                <a:gd name="f152" fmla="*/ f126 f57 1"/>
                <a:gd name="f153" fmla="*/ f127 f57 1"/>
                <a:gd name="f154" fmla="*/ f128 f57 1"/>
                <a:gd name="f155" fmla="*/ f129 f56 1"/>
                <a:gd name="f156" fmla="*/ f130 f57 1"/>
                <a:gd name="f157" fmla="*/ f131 f57 1"/>
                <a:gd name="f158" fmla="*/ f132 f56 1"/>
                <a:gd name="f159" fmla="*/ f133 f57 1"/>
                <a:gd name="f160" fmla="*/ f134 f56 1"/>
                <a:gd name="f161" fmla="*/ f135 f57 1"/>
                <a:gd name="f162" fmla="*/ f136 f56 1"/>
                <a:gd name="f163" fmla="*/ f137 f57 1"/>
              </a:gdLst>
              <a:ahLst/>
              <a:cxnLst>
                <a:cxn ang="3cd4">
                  <a:pos x="hc" y="t"/>
                </a:cxn>
                <a:cxn ang="0">
                  <a:pos x="r" y="vc"/>
                </a:cxn>
                <a:cxn ang="cd4">
                  <a:pos x="hc" y="b"/>
                </a:cxn>
                <a:cxn ang="cd2">
                  <a:pos x="l" y="vc"/>
                </a:cxn>
                <a:cxn ang="f89">
                  <a:pos x="f142" y="f143"/>
                </a:cxn>
                <a:cxn ang="f89">
                  <a:pos x="f144" y="f145"/>
                </a:cxn>
                <a:cxn ang="f89">
                  <a:pos x="f146" y="f147"/>
                </a:cxn>
                <a:cxn ang="f89">
                  <a:pos x="f148" y="f149"/>
                </a:cxn>
                <a:cxn ang="f89">
                  <a:pos x="f150" y="f151"/>
                </a:cxn>
                <a:cxn ang="f89">
                  <a:pos x="f150" y="f152"/>
                </a:cxn>
                <a:cxn ang="f89">
                  <a:pos x="f150" y="f153"/>
                </a:cxn>
                <a:cxn ang="f89">
                  <a:pos x="f150" y="f154"/>
                </a:cxn>
                <a:cxn ang="f89">
                  <a:pos x="f155" y="f156"/>
                </a:cxn>
                <a:cxn ang="f89">
                  <a:pos x="f155" y="f157"/>
                </a:cxn>
                <a:cxn ang="f89">
                  <a:pos x="f158" y="f159"/>
                </a:cxn>
                <a:cxn ang="f89">
                  <a:pos x="f160" y="f161"/>
                </a:cxn>
                <a:cxn ang="f89">
                  <a:pos x="f162" y="f163"/>
                </a:cxn>
              </a:cxnLst>
              <a:rect l="f138" t="f141" r="f139" b="f140"/>
              <a:pathLst>
                <a:path w="86995" h="66270">
                  <a:moveTo>
                    <a:pt x="f8" y="f9"/>
                  </a:moveTo>
                  <a:lnTo>
                    <a:pt x="f10" y="f11"/>
                  </a:lnTo>
                  <a:cubicBezTo>
                    <a:pt x="f12" y="f13"/>
                    <a:pt x="f14" y="f15"/>
                    <a:pt x="f16" y="f17"/>
                  </a:cubicBezTo>
                  <a:cubicBezTo>
                    <a:pt x="f18" y="f19"/>
                    <a:pt x="f20" y="f21"/>
                    <a:pt x="f22" y="f23"/>
                  </a:cubicBezTo>
                  <a:cubicBezTo>
                    <a:pt x="f24" y="f25"/>
                    <a:pt x="f26" y="f27"/>
                    <a:pt x="f28" y="f29"/>
                  </a:cubicBezTo>
                  <a:lnTo>
                    <a:pt x="f28" y="f30"/>
                  </a:lnTo>
                  <a:cubicBezTo>
                    <a:pt x="f31" y="f32"/>
                    <a:pt x="f31" y="f33"/>
                    <a:pt x="f28" y="f34"/>
                  </a:cubicBezTo>
                  <a:cubicBezTo>
                    <a:pt x="f35" y="f36"/>
                    <a:pt x="f35" y="f37"/>
                    <a:pt x="f28" y="f38"/>
                  </a:cubicBezTo>
                  <a:cubicBezTo>
                    <a:pt x="f39" y="f40"/>
                    <a:pt x="f41" y="f42"/>
                    <a:pt x="f43" y="f44"/>
                  </a:cubicBezTo>
                  <a:cubicBezTo>
                    <a:pt x="f45" y="f46"/>
                    <a:pt x="f45" y="f47"/>
                    <a:pt x="f43" y="f48"/>
                  </a:cubicBezTo>
                  <a:lnTo>
                    <a:pt x="f49" y="f50"/>
                  </a:lnTo>
                  <a:lnTo>
                    <a:pt x="f51" y="f52"/>
                  </a:ln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80">
              <a:extLst>
                <a:ext uri="{FF2B5EF4-FFF2-40B4-BE49-F238E27FC236}">
                  <a16:creationId xmlns:a16="http://schemas.microsoft.com/office/drawing/2014/main" id="{32B7FA7B-F665-4E76-D961-1452505EDBF4}"/>
                </a:ext>
              </a:extLst>
            </p:cNvPr>
            <p:cNvSpPr/>
            <p:nvPr/>
          </p:nvSpPr>
          <p:spPr>
            <a:xfrm>
              <a:off x="2483830" y="6233501"/>
              <a:ext cx="77705" cy="58439"/>
            </a:xfrm>
            <a:custGeom>
              <a:avLst/>
              <a:gdLst>
                <a:gd name="f0" fmla="val 10800000"/>
                <a:gd name="f1" fmla="val 5400000"/>
                <a:gd name="f2" fmla="val 180"/>
                <a:gd name="f3" fmla="val w"/>
                <a:gd name="f4" fmla="val h"/>
                <a:gd name="f5" fmla="val 0"/>
                <a:gd name="f6" fmla="val 77708"/>
                <a:gd name="f7" fmla="val 58441"/>
                <a:gd name="f8" fmla="val 2312"/>
                <a:gd name="f9" fmla="val 4624"/>
                <a:gd name="f10" fmla="val 15670"/>
                <a:gd name="f11" fmla="val 58698"/>
                <a:gd name="f12" fmla="val 58442"/>
                <a:gd name="f13" fmla="val 71543"/>
                <a:gd name="f14" fmla="val 53304"/>
                <a:gd name="f15" fmla="val 72956"/>
                <a:gd name="f16" fmla="val 74625"/>
                <a:gd name="f17" fmla="val 75396"/>
                <a:gd name="f18" fmla="val 76681"/>
                <a:gd name="f19" fmla="val 53947"/>
                <a:gd name="f20" fmla="val 77097"/>
                <a:gd name="f21" fmla="val 54087"/>
                <a:gd name="f22" fmla="val 77457"/>
                <a:gd name="f23" fmla="val 54357"/>
                <a:gd name="f24" fmla="val 54717"/>
                <a:gd name="f25" fmla="val 77066"/>
                <a:gd name="f26" fmla="val 54075"/>
                <a:gd name="f27" fmla="val 2826"/>
                <a:gd name="f28" fmla="+- 0 0 -90"/>
                <a:gd name="f29" fmla="*/ f3 1 77708"/>
                <a:gd name="f30" fmla="*/ f4 1 58441"/>
                <a:gd name="f31" fmla="val f5"/>
                <a:gd name="f32" fmla="val f6"/>
                <a:gd name="f33" fmla="val f7"/>
                <a:gd name="f34" fmla="*/ f28 f0 1"/>
                <a:gd name="f35" fmla="+- f33 0 f31"/>
                <a:gd name="f36" fmla="+- f32 0 f31"/>
                <a:gd name="f37" fmla="*/ f34 1 f2"/>
                <a:gd name="f38" fmla="*/ f36 1 77708"/>
                <a:gd name="f39" fmla="*/ f35 1 58441"/>
                <a:gd name="f40" fmla="*/ 2312 f36 1"/>
                <a:gd name="f41" fmla="*/ 4624 f35 1"/>
                <a:gd name="f42" fmla="*/ 0 f36 1"/>
                <a:gd name="f43" fmla="*/ 15670 f35 1"/>
                <a:gd name="f44" fmla="*/ 58698 f36 1"/>
                <a:gd name="f45" fmla="*/ 58442 f35 1"/>
                <a:gd name="f46" fmla="*/ 71543 f36 1"/>
                <a:gd name="f47" fmla="*/ 53304 f35 1"/>
                <a:gd name="f48" fmla="*/ 72956 f36 1"/>
                <a:gd name="f49" fmla="*/ 74625 f36 1"/>
                <a:gd name="f50" fmla="*/ 75396 f36 1"/>
                <a:gd name="f51" fmla="*/ 76681 f36 1"/>
                <a:gd name="f52" fmla="*/ 53947 f35 1"/>
                <a:gd name="f53" fmla="*/ 77708 f36 1"/>
                <a:gd name="f54" fmla="*/ 54717 f35 1"/>
                <a:gd name="f55" fmla="*/ 77066 f36 1"/>
                <a:gd name="f56" fmla="*/ 54075 f35 1"/>
                <a:gd name="f57" fmla="*/ 2826 f36 1"/>
                <a:gd name="f58" fmla="*/ 0 f35 1"/>
                <a:gd name="f59" fmla="+- f37 0 f1"/>
                <a:gd name="f60" fmla="*/ f40 1 77708"/>
                <a:gd name="f61" fmla="*/ f41 1 58441"/>
                <a:gd name="f62" fmla="*/ f42 1 77708"/>
                <a:gd name="f63" fmla="*/ f43 1 58441"/>
                <a:gd name="f64" fmla="*/ f44 1 77708"/>
                <a:gd name="f65" fmla="*/ f45 1 58441"/>
                <a:gd name="f66" fmla="*/ f46 1 77708"/>
                <a:gd name="f67" fmla="*/ f47 1 58441"/>
                <a:gd name="f68" fmla="*/ f48 1 77708"/>
                <a:gd name="f69" fmla="*/ f49 1 77708"/>
                <a:gd name="f70" fmla="*/ f50 1 77708"/>
                <a:gd name="f71" fmla="*/ f51 1 77708"/>
                <a:gd name="f72" fmla="*/ f52 1 58441"/>
                <a:gd name="f73" fmla="*/ f53 1 77708"/>
                <a:gd name="f74" fmla="*/ f54 1 58441"/>
                <a:gd name="f75" fmla="*/ f55 1 77708"/>
                <a:gd name="f76" fmla="*/ f56 1 58441"/>
                <a:gd name="f77" fmla="*/ f57 1 77708"/>
                <a:gd name="f78" fmla="*/ f58 1 58441"/>
                <a:gd name="f79" fmla="*/ f31 1 f38"/>
                <a:gd name="f80" fmla="*/ f32 1 f38"/>
                <a:gd name="f81" fmla="*/ f31 1 f39"/>
                <a:gd name="f82" fmla="*/ f33 1 f39"/>
                <a:gd name="f83" fmla="*/ f60 1 f38"/>
                <a:gd name="f84" fmla="*/ f61 1 f39"/>
                <a:gd name="f85" fmla="*/ f62 1 f38"/>
                <a:gd name="f86" fmla="*/ f63 1 f39"/>
                <a:gd name="f87" fmla="*/ f64 1 f38"/>
                <a:gd name="f88" fmla="*/ f65 1 f39"/>
                <a:gd name="f89" fmla="*/ f66 1 f38"/>
                <a:gd name="f90" fmla="*/ f67 1 f39"/>
                <a:gd name="f91" fmla="*/ f68 1 f38"/>
                <a:gd name="f92" fmla="*/ f69 1 f38"/>
                <a:gd name="f93" fmla="*/ f70 1 f38"/>
                <a:gd name="f94" fmla="*/ f71 1 f38"/>
                <a:gd name="f95" fmla="*/ f72 1 f39"/>
                <a:gd name="f96" fmla="*/ f73 1 f38"/>
                <a:gd name="f97" fmla="*/ f74 1 f39"/>
                <a:gd name="f98" fmla="*/ f75 1 f38"/>
                <a:gd name="f99" fmla="*/ f76 1 f39"/>
                <a:gd name="f100" fmla="*/ f77 1 f38"/>
                <a:gd name="f101" fmla="*/ f78 1 f39"/>
                <a:gd name="f102" fmla="*/ f79 f29 1"/>
                <a:gd name="f103" fmla="*/ f80 f29 1"/>
                <a:gd name="f104" fmla="*/ f82 f30 1"/>
                <a:gd name="f105" fmla="*/ f81 f30 1"/>
                <a:gd name="f106" fmla="*/ f83 f29 1"/>
                <a:gd name="f107" fmla="*/ f84 f30 1"/>
                <a:gd name="f108" fmla="*/ f85 f29 1"/>
                <a:gd name="f109" fmla="*/ f86 f30 1"/>
                <a:gd name="f110" fmla="*/ f87 f29 1"/>
                <a:gd name="f111" fmla="*/ f88 f30 1"/>
                <a:gd name="f112" fmla="*/ f89 f29 1"/>
                <a:gd name="f113" fmla="*/ f90 f30 1"/>
                <a:gd name="f114" fmla="*/ f91 f29 1"/>
                <a:gd name="f115" fmla="*/ f92 f29 1"/>
                <a:gd name="f116" fmla="*/ f93 f29 1"/>
                <a:gd name="f117" fmla="*/ f94 f29 1"/>
                <a:gd name="f118" fmla="*/ f95 f30 1"/>
                <a:gd name="f119" fmla="*/ f96 f29 1"/>
                <a:gd name="f120" fmla="*/ f97 f30 1"/>
                <a:gd name="f121" fmla="*/ f98 f29 1"/>
                <a:gd name="f122" fmla="*/ f99 f30 1"/>
                <a:gd name="f123" fmla="*/ f100 f29 1"/>
                <a:gd name="f124" fmla="*/ f101 f30 1"/>
              </a:gdLst>
              <a:ahLst/>
              <a:cxnLst>
                <a:cxn ang="3cd4">
                  <a:pos x="hc" y="t"/>
                </a:cxn>
                <a:cxn ang="0">
                  <a:pos x="r" y="vc"/>
                </a:cxn>
                <a:cxn ang="cd4">
                  <a:pos x="hc" y="b"/>
                </a:cxn>
                <a:cxn ang="cd2">
                  <a:pos x="l" y="vc"/>
                </a:cxn>
                <a:cxn ang="f59">
                  <a:pos x="f106" y="f107"/>
                </a:cxn>
                <a:cxn ang="f59">
                  <a:pos x="f108" y="f109"/>
                </a:cxn>
                <a:cxn ang="f59">
                  <a:pos x="f110" y="f111"/>
                </a:cxn>
                <a:cxn ang="f59">
                  <a:pos x="f112" y="f113"/>
                </a:cxn>
                <a:cxn ang="f59">
                  <a:pos x="f112" y="f113"/>
                </a:cxn>
                <a:cxn ang="f59">
                  <a:pos x="f114" y="f113"/>
                </a:cxn>
                <a:cxn ang="f59">
                  <a:pos x="f115" y="f113"/>
                </a:cxn>
                <a:cxn ang="f59">
                  <a:pos x="f116" y="f113"/>
                </a:cxn>
                <a:cxn ang="f59">
                  <a:pos x="f117" y="f118"/>
                </a:cxn>
                <a:cxn ang="f59">
                  <a:pos x="f119" y="f120"/>
                </a:cxn>
                <a:cxn ang="f59">
                  <a:pos x="f119" y="f120"/>
                </a:cxn>
                <a:cxn ang="f59">
                  <a:pos x="f121" y="f122"/>
                </a:cxn>
                <a:cxn ang="f59">
                  <a:pos x="f123" y="f124"/>
                </a:cxn>
              </a:cxnLst>
              <a:rect l="f102" t="f105" r="f103" b="f104"/>
              <a:pathLst>
                <a:path w="77708" h="58441">
                  <a:moveTo>
                    <a:pt x="f8" y="f9"/>
                  </a:moveTo>
                  <a:lnTo>
                    <a:pt x="f5" y="f10"/>
                  </a:lnTo>
                  <a:lnTo>
                    <a:pt x="f11" y="f12"/>
                  </a:lnTo>
                  <a:lnTo>
                    <a:pt x="f13" y="f14"/>
                  </a:lnTo>
                  <a:lnTo>
                    <a:pt x="f13" y="f14"/>
                  </a:lnTo>
                  <a:lnTo>
                    <a:pt x="f15" y="f14"/>
                  </a:lnTo>
                  <a:lnTo>
                    <a:pt x="f16" y="f14"/>
                  </a:lnTo>
                  <a:lnTo>
                    <a:pt x="f17" y="f14"/>
                  </a:lnTo>
                  <a:lnTo>
                    <a:pt x="f18" y="f19"/>
                  </a:lnTo>
                  <a:cubicBezTo>
                    <a:pt x="f20" y="f21"/>
                    <a:pt x="f22" y="f23"/>
                    <a:pt x="f6" y="f24"/>
                  </a:cubicBezTo>
                  <a:lnTo>
                    <a:pt x="f6" y="f24"/>
                  </a:lnTo>
                  <a:cubicBezTo>
                    <a:pt x="f6" y="f24"/>
                    <a:pt x="f6" y="f24"/>
                    <a:pt x="f25" y="f26"/>
                  </a:cubicBezTo>
                  <a:lnTo>
                    <a:pt x="f2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81">
              <a:extLst>
                <a:ext uri="{FF2B5EF4-FFF2-40B4-BE49-F238E27FC236}">
                  <a16:creationId xmlns:a16="http://schemas.microsoft.com/office/drawing/2014/main" id="{60245219-72C7-F823-67DF-2C62C804D85A}"/>
                </a:ext>
              </a:extLst>
            </p:cNvPr>
            <p:cNvSpPr/>
            <p:nvPr/>
          </p:nvSpPr>
          <p:spPr>
            <a:xfrm>
              <a:off x="2563593" y="6289371"/>
              <a:ext cx="12847" cy="1024"/>
            </a:xfrm>
            <a:custGeom>
              <a:avLst/>
              <a:gdLst>
                <a:gd name="f0" fmla="val 10800000"/>
                <a:gd name="f1" fmla="val 5400000"/>
                <a:gd name="f2" fmla="val 180"/>
                <a:gd name="f3" fmla="val w"/>
                <a:gd name="f4" fmla="val h"/>
                <a:gd name="f5" fmla="val 0"/>
                <a:gd name="f6" fmla="val 12844"/>
                <a:gd name="f7" fmla="val 1027"/>
                <a:gd name="f8" fmla="val 899"/>
                <a:gd name="f9" fmla="+- 0 0 -90"/>
                <a:gd name="f10" fmla="*/ f3 1 12844"/>
                <a:gd name="f11" fmla="*/ f4 1 1027"/>
                <a:gd name="f12" fmla="val f5"/>
                <a:gd name="f13" fmla="val f6"/>
                <a:gd name="f14" fmla="val f7"/>
                <a:gd name="f15" fmla="*/ f9 f0 1"/>
                <a:gd name="f16" fmla="+- f14 0 f12"/>
                <a:gd name="f17" fmla="+- f13 0 f12"/>
                <a:gd name="f18" fmla="*/ f15 1 f2"/>
                <a:gd name="f19" fmla="*/ f17 1 12844"/>
                <a:gd name="f20" fmla="*/ f16 1 1027"/>
                <a:gd name="f21" fmla="*/ 0 f17 1"/>
                <a:gd name="f22" fmla="*/ 1027 f16 1"/>
                <a:gd name="f23" fmla="*/ 0 f16 1"/>
                <a:gd name="f24" fmla="*/ 899 f16 1"/>
                <a:gd name="f25" fmla="+- f18 0 f1"/>
                <a:gd name="f26" fmla="*/ f21 1 12844"/>
                <a:gd name="f27" fmla="*/ f22 1 1027"/>
                <a:gd name="f28" fmla="*/ f23 1 1027"/>
                <a:gd name="f29" fmla="*/ f24 1 1027"/>
                <a:gd name="f30" fmla="*/ f12 1 f19"/>
                <a:gd name="f31" fmla="*/ f13 1 f19"/>
                <a:gd name="f32" fmla="*/ f12 1 f20"/>
                <a:gd name="f33" fmla="*/ f14 1 f20"/>
                <a:gd name="f34" fmla="*/ f26 1 f19"/>
                <a:gd name="f35" fmla="*/ f27 1 f20"/>
                <a:gd name="f36" fmla="*/ f28 1 f20"/>
                <a:gd name="f37" fmla="*/ f29 1 f20"/>
                <a:gd name="f38" fmla="*/ f30 f10 1"/>
                <a:gd name="f39" fmla="*/ f31 f10 1"/>
                <a:gd name="f40" fmla="*/ f33 f11 1"/>
                <a:gd name="f41" fmla="*/ f32 f11 1"/>
                <a:gd name="f42" fmla="*/ f34 f10 1"/>
                <a:gd name="f43" fmla="*/ f35 f11 1"/>
                <a:gd name="f44" fmla="*/ f36 f11 1"/>
                <a:gd name="f45" fmla="*/ f37 f11 1"/>
              </a:gdLst>
              <a:ahLst/>
              <a:cxnLst>
                <a:cxn ang="3cd4">
                  <a:pos x="hc" y="t"/>
                </a:cxn>
                <a:cxn ang="0">
                  <a:pos x="r" y="vc"/>
                </a:cxn>
                <a:cxn ang="cd4">
                  <a:pos x="hc" y="b"/>
                </a:cxn>
                <a:cxn ang="cd2">
                  <a:pos x="l" y="vc"/>
                </a:cxn>
                <a:cxn ang="f25">
                  <a:pos x="f42" y="f43"/>
                </a:cxn>
                <a:cxn ang="f25">
                  <a:pos x="f42" y="f44"/>
                </a:cxn>
                <a:cxn ang="f25">
                  <a:pos x="f42" y="f45"/>
                </a:cxn>
              </a:cxnLst>
              <a:rect l="f38" t="f41" r="f39" b="f40"/>
              <a:pathLst>
                <a:path w="12844" h="1027">
                  <a:moveTo>
                    <a:pt x="f5" y="f7"/>
                  </a:moveTo>
                  <a:lnTo>
                    <a:pt x="f5" y="f5"/>
                  </a:lnTo>
                  <a:cubicBezTo>
                    <a:pt x="f5" y="f5"/>
                    <a:pt x="f5" y="f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82">
              <a:extLst>
                <a:ext uri="{FF2B5EF4-FFF2-40B4-BE49-F238E27FC236}">
                  <a16:creationId xmlns:a16="http://schemas.microsoft.com/office/drawing/2014/main" id="{A1E71BA6-E4CD-6AA7-1E38-9B6829F8885B}"/>
                </a:ext>
              </a:extLst>
            </p:cNvPr>
            <p:cNvSpPr/>
            <p:nvPr/>
          </p:nvSpPr>
          <p:spPr>
            <a:xfrm>
              <a:off x="2564105" y="6292717"/>
              <a:ext cx="12847" cy="1024"/>
            </a:xfrm>
            <a:custGeom>
              <a:avLst/>
              <a:gdLst>
                <a:gd name="f0" fmla="val 10800000"/>
                <a:gd name="f1" fmla="val 5400000"/>
                <a:gd name="f2" fmla="val 180"/>
                <a:gd name="f3" fmla="val w"/>
                <a:gd name="f4" fmla="val h"/>
                <a:gd name="f5" fmla="val 0"/>
                <a:gd name="f6" fmla="val 12844"/>
                <a:gd name="f7" fmla="val 1027"/>
                <a:gd name="f8" fmla="val 257"/>
                <a:gd name="f9" fmla="val 899"/>
                <a:gd name="f10" fmla="+- 0 0 -90"/>
                <a:gd name="f11" fmla="*/ f3 1 12844"/>
                <a:gd name="f12" fmla="*/ f4 1 1027"/>
                <a:gd name="f13" fmla="val f5"/>
                <a:gd name="f14" fmla="val f6"/>
                <a:gd name="f15" fmla="val f7"/>
                <a:gd name="f16" fmla="*/ f10 f0 1"/>
                <a:gd name="f17" fmla="+- f15 0 f13"/>
                <a:gd name="f18" fmla="+- f14 0 f13"/>
                <a:gd name="f19" fmla="*/ f16 1 f2"/>
                <a:gd name="f20" fmla="*/ f18 1 12844"/>
                <a:gd name="f21" fmla="*/ f17 1 1027"/>
                <a:gd name="f22" fmla="*/ 0 f18 1"/>
                <a:gd name="f23" fmla="*/ 1027 f17 1"/>
                <a:gd name="f24" fmla="*/ 0 f17 1"/>
                <a:gd name="f25" fmla="*/ 899 f17 1"/>
                <a:gd name="f26" fmla="+- f19 0 f1"/>
                <a:gd name="f27" fmla="*/ f22 1 12844"/>
                <a:gd name="f28" fmla="*/ f23 1 1027"/>
                <a:gd name="f29" fmla="*/ f24 1 1027"/>
                <a:gd name="f30" fmla="*/ f25 1 1027"/>
                <a:gd name="f31" fmla="*/ f13 1 f20"/>
                <a:gd name="f32" fmla="*/ f14 1 f20"/>
                <a:gd name="f33" fmla="*/ f13 1 f21"/>
                <a:gd name="f34" fmla="*/ f15 1 f21"/>
                <a:gd name="f35" fmla="*/ f27 1 f20"/>
                <a:gd name="f36" fmla="*/ f28 1 f21"/>
                <a:gd name="f37" fmla="*/ f29 1 f21"/>
                <a:gd name="f38" fmla="*/ f30 1 f21"/>
                <a:gd name="f39" fmla="*/ f31 f11 1"/>
                <a:gd name="f40" fmla="*/ f32 f11 1"/>
                <a:gd name="f41" fmla="*/ f34 f12 1"/>
                <a:gd name="f42" fmla="*/ f33 f12 1"/>
                <a:gd name="f43" fmla="*/ f35 f11 1"/>
                <a:gd name="f44" fmla="*/ f36 f12 1"/>
                <a:gd name="f45" fmla="*/ f37 f12 1"/>
                <a:gd name="f46" fmla="*/ f38 f12 1"/>
              </a:gdLst>
              <a:ahLst/>
              <a:cxnLst>
                <a:cxn ang="3cd4">
                  <a:pos x="hc" y="t"/>
                </a:cxn>
                <a:cxn ang="0">
                  <a:pos x="r" y="vc"/>
                </a:cxn>
                <a:cxn ang="cd4">
                  <a:pos x="hc" y="b"/>
                </a:cxn>
                <a:cxn ang="cd2">
                  <a:pos x="l" y="vc"/>
                </a:cxn>
                <a:cxn ang="f26">
                  <a:pos x="f43" y="f44"/>
                </a:cxn>
                <a:cxn ang="f26">
                  <a:pos x="f43" y="f45"/>
                </a:cxn>
                <a:cxn ang="f26">
                  <a:pos x="f43" y="f46"/>
                </a:cxn>
              </a:cxnLst>
              <a:rect l="f39" t="f42" r="f40" b="f41"/>
              <a:pathLst>
                <a:path w="12844" h="1027">
                  <a:moveTo>
                    <a:pt x="f5" y="f7"/>
                  </a:moveTo>
                  <a:cubicBezTo>
                    <a:pt x="f5" y="f7"/>
                    <a:pt x="f5" y="f8"/>
                    <a:pt x="f5" y="f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83">
              <a:extLst>
                <a:ext uri="{FF2B5EF4-FFF2-40B4-BE49-F238E27FC236}">
                  <a16:creationId xmlns:a16="http://schemas.microsoft.com/office/drawing/2014/main" id="{826B2357-5D37-C4D5-03F2-58200E88E803}"/>
                </a:ext>
              </a:extLst>
            </p:cNvPr>
            <p:cNvSpPr/>
            <p:nvPr/>
          </p:nvSpPr>
          <p:spPr>
            <a:xfrm>
              <a:off x="2563209" y="6289371"/>
              <a:ext cx="640" cy="1280"/>
            </a:xfrm>
            <a:custGeom>
              <a:avLst/>
              <a:gdLst>
                <a:gd name="f0" fmla="val 10800000"/>
                <a:gd name="f1" fmla="val 5400000"/>
                <a:gd name="f2" fmla="val 180"/>
                <a:gd name="f3" fmla="val w"/>
                <a:gd name="f4" fmla="val h"/>
                <a:gd name="f5" fmla="val 0"/>
                <a:gd name="f6" fmla="val 642"/>
                <a:gd name="f7" fmla="val 1284"/>
                <a:gd name="f8" fmla="val 290"/>
                <a:gd name="f9" fmla="val 386"/>
                <a:gd name="f10" fmla="val 508"/>
                <a:gd name="f11" fmla="val 821"/>
                <a:gd name="f12" fmla="val 1285"/>
                <a:gd name="f13" fmla="val 129"/>
                <a:gd name="f14" fmla="val 257"/>
                <a:gd name="f15" fmla="+- 0 0 -90"/>
                <a:gd name="f16" fmla="*/ f3 1 642"/>
                <a:gd name="f17" fmla="*/ f4 1 1284"/>
                <a:gd name="f18" fmla="val f5"/>
                <a:gd name="f19" fmla="val f6"/>
                <a:gd name="f20" fmla="val f7"/>
                <a:gd name="f21" fmla="*/ f15 f0 1"/>
                <a:gd name="f22" fmla="+- f20 0 f18"/>
                <a:gd name="f23" fmla="+- f19 0 f18"/>
                <a:gd name="f24" fmla="*/ f21 1 f2"/>
                <a:gd name="f25" fmla="*/ f23 1 642"/>
                <a:gd name="f26" fmla="*/ f22 1 1284"/>
                <a:gd name="f27" fmla="*/ 0 f23 1"/>
                <a:gd name="f28" fmla="*/ 0 f22 1"/>
                <a:gd name="f29" fmla="*/ 642 f23 1"/>
                <a:gd name="f30" fmla="*/ 1285 f22 1"/>
                <a:gd name="f31" fmla="+- f24 0 f1"/>
                <a:gd name="f32" fmla="*/ f27 1 642"/>
                <a:gd name="f33" fmla="*/ f28 1 1284"/>
                <a:gd name="f34" fmla="*/ f29 1 642"/>
                <a:gd name="f35" fmla="*/ f30 1 1284"/>
                <a:gd name="f36" fmla="*/ f18 1 f25"/>
                <a:gd name="f37" fmla="*/ f19 1 f25"/>
                <a:gd name="f38" fmla="*/ f18 1 f26"/>
                <a:gd name="f39" fmla="*/ f20 1 f26"/>
                <a:gd name="f40" fmla="*/ f32 1 f25"/>
                <a:gd name="f41" fmla="*/ f33 1 f26"/>
                <a:gd name="f42" fmla="*/ f34 1 f25"/>
                <a:gd name="f43" fmla="*/ f35 1 f26"/>
                <a:gd name="f44" fmla="*/ f36 f16 1"/>
                <a:gd name="f45" fmla="*/ f37 f16 1"/>
                <a:gd name="f46" fmla="*/ f39 f17 1"/>
                <a:gd name="f47" fmla="*/ f38 f17 1"/>
                <a:gd name="f48" fmla="*/ f40 f16 1"/>
                <a:gd name="f49" fmla="*/ f41 f17 1"/>
                <a:gd name="f50" fmla="*/ f42 f16 1"/>
                <a:gd name="f51" fmla="*/ f43 f17 1"/>
              </a:gdLst>
              <a:ahLst/>
              <a:cxnLst>
                <a:cxn ang="3cd4">
                  <a:pos x="hc" y="t"/>
                </a:cxn>
                <a:cxn ang="0">
                  <a:pos x="r" y="vc"/>
                </a:cxn>
                <a:cxn ang="cd4">
                  <a:pos x="hc" y="b"/>
                </a:cxn>
                <a:cxn ang="cd2">
                  <a:pos x="l" y="vc"/>
                </a:cxn>
                <a:cxn ang="f31">
                  <a:pos x="f48" y="f49"/>
                </a:cxn>
                <a:cxn ang="f31">
                  <a:pos x="f48" y="f49"/>
                </a:cxn>
                <a:cxn ang="f31">
                  <a:pos x="f50" y="f51"/>
                </a:cxn>
                <a:cxn ang="f31">
                  <a:pos x="f48" y="f49"/>
                </a:cxn>
              </a:cxnLst>
              <a:rect l="f44" t="f47" r="f45" b="f46"/>
              <a:pathLst>
                <a:path w="642" h="1284">
                  <a:moveTo>
                    <a:pt x="f5" y="f5"/>
                  </a:moveTo>
                  <a:lnTo>
                    <a:pt x="f5" y="f5"/>
                  </a:lnTo>
                  <a:cubicBezTo>
                    <a:pt x="f8" y="f9"/>
                    <a:pt x="f10" y="f11"/>
                    <a:pt x="f6" y="f12"/>
                  </a:cubicBezTo>
                  <a:cubicBezTo>
                    <a:pt x="f6" y="f12"/>
                    <a:pt x="f13"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84">
              <a:extLst>
                <a:ext uri="{FF2B5EF4-FFF2-40B4-BE49-F238E27FC236}">
                  <a16:creationId xmlns:a16="http://schemas.microsoft.com/office/drawing/2014/main" id="{968DA23A-A13F-4356-F797-FD67BC03AFFE}"/>
                </a:ext>
              </a:extLst>
            </p:cNvPr>
            <p:cNvSpPr/>
            <p:nvPr/>
          </p:nvSpPr>
          <p:spPr>
            <a:xfrm>
              <a:off x="2558454" y="6286417"/>
              <a:ext cx="1152" cy="12847"/>
            </a:xfrm>
            <a:custGeom>
              <a:avLst/>
              <a:gdLst>
                <a:gd name="f0" fmla="val 10800000"/>
                <a:gd name="f1" fmla="val 5400000"/>
                <a:gd name="f2" fmla="val 180"/>
                <a:gd name="f3" fmla="val w"/>
                <a:gd name="f4" fmla="val h"/>
                <a:gd name="f5" fmla="val 0"/>
                <a:gd name="f6" fmla="val 1155"/>
                <a:gd name="f7" fmla="val 12844"/>
                <a:gd name="f8" fmla="val 1156"/>
                <a:gd name="f9" fmla="val 385"/>
                <a:gd name="f10" fmla="+- 0 0 -90"/>
                <a:gd name="f11" fmla="*/ f3 1 1155"/>
                <a:gd name="f12" fmla="*/ f4 1 12844"/>
                <a:gd name="f13" fmla="val f5"/>
                <a:gd name="f14" fmla="val f6"/>
                <a:gd name="f15" fmla="val f7"/>
                <a:gd name="f16" fmla="*/ f10 f0 1"/>
                <a:gd name="f17" fmla="+- f15 0 f13"/>
                <a:gd name="f18" fmla="+- f14 0 f13"/>
                <a:gd name="f19" fmla="*/ f16 1 f2"/>
                <a:gd name="f20" fmla="*/ f18 1 1155"/>
                <a:gd name="f21" fmla="*/ f17 1 12844"/>
                <a:gd name="f22" fmla="*/ 0 f18 1"/>
                <a:gd name="f23" fmla="*/ 0 f17 1"/>
                <a:gd name="f24" fmla="*/ 1156 f18 1"/>
                <a:gd name="f25" fmla="*/ 385 f18 1"/>
                <a:gd name="f26" fmla="+- f19 0 f1"/>
                <a:gd name="f27" fmla="*/ f22 1 1155"/>
                <a:gd name="f28" fmla="*/ f23 1 12844"/>
                <a:gd name="f29" fmla="*/ f24 1 1155"/>
                <a:gd name="f30" fmla="*/ f25 1 1155"/>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1155" h="12844">
                  <a:moveTo>
                    <a:pt x="f5" y="f5"/>
                  </a:moveTo>
                  <a:lnTo>
                    <a:pt x="f8"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85">
              <a:extLst>
                <a:ext uri="{FF2B5EF4-FFF2-40B4-BE49-F238E27FC236}">
                  <a16:creationId xmlns:a16="http://schemas.microsoft.com/office/drawing/2014/main" id="{9BBF583F-375D-7B3F-18AF-5E6E6AA68A40}"/>
                </a:ext>
              </a:extLst>
            </p:cNvPr>
            <p:cNvSpPr/>
            <p:nvPr/>
          </p:nvSpPr>
          <p:spPr>
            <a:xfrm>
              <a:off x="2416402" y="6295022"/>
              <a:ext cx="147584" cy="640930"/>
            </a:xfrm>
            <a:custGeom>
              <a:avLst/>
              <a:gdLst>
                <a:gd name="f0" fmla="val 10800000"/>
                <a:gd name="f1" fmla="val 5400000"/>
                <a:gd name="f2" fmla="val 180"/>
                <a:gd name="f3" fmla="val w"/>
                <a:gd name="f4" fmla="val h"/>
                <a:gd name="f5" fmla="val 0"/>
                <a:gd name="f6" fmla="val 147581"/>
                <a:gd name="f7" fmla="val 640934"/>
                <a:gd name="f8" fmla="val 147185"/>
                <a:gd name="f9" fmla="val 2676"/>
                <a:gd name="f10" fmla="val 145437"/>
                <a:gd name="f11" fmla="val 4957"/>
                <a:gd name="f12" fmla="val 142957"/>
                <a:gd name="f13" fmla="val 6037"/>
                <a:gd name="f14" fmla="val 131526"/>
                <a:gd name="f15" fmla="val 10661"/>
                <a:gd name="f16" fmla="val 13743"/>
                <a:gd name="f17" fmla="val 145398"/>
                <a:gd name="f18" fmla="val 11560"/>
                <a:gd name="f19" fmla="+- 0 0 -90"/>
                <a:gd name="f20" fmla="*/ f3 1 147581"/>
                <a:gd name="f21" fmla="*/ f4 1 640934"/>
                <a:gd name="f22" fmla="val f5"/>
                <a:gd name="f23" fmla="val f6"/>
                <a:gd name="f24" fmla="val f7"/>
                <a:gd name="f25" fmla="*/ f19 f0 1"/>
                <a:gd name="f26" fmla="+- f24 0 f22"/>
                <a:gd name="f27" fmla="+- f23 0 f22"/>
                <a:gd name="f28" fmla="*/ f25 1 f2"/>
                <a:gd name="f29" fmla="*/ f27 1 147581"/>
                <a:gd name="f30" fmla="*/ f26 1 640934"/>
                <a:gd name="f31" fmla="*/ 147581 f27 1"/>
                <a:gd name="f32" fmla="*/ 0 f26 1"/>
                <a:gd name="f33" fmla="*/ 142957 f27 1"/>
                <a:gd name="f34" fmla="*/ 6037 f26 1"/>
                <a:gd name="f35" fmla="*/ 131526 f27 1"/>
                <a:gd name="f36" fmla="*/ 10661 f26 1"/>
                <a:gd name="f37" fmla="*/ 0 f27 1"/>
                <a:gd name="f38" fmla="*/ 640934 f26 1"/>
                <a:gd name="f39" fmla="*/ 13743 f27 1"/>
                <a:gd name="f40" fmla="*/ 145398 f27 1"/>
                <a:gd name="f41" fmla="*/ 11560 f26 1"/>
                <a:gd name="f42" fmla="+- f28 0 f1"/>
                <a:gd name="f43" fmla="*/ f31 1 147581"/>
                <a:gd name="f44" fmla="*/ f32 1 640934"/>
                <a:gd name="f45" fmla="*/ f33 1 147581"/>
                <a:gd name="f46" fmla="*/ f34 1 640934"/>
                <a:gd name="f47" fmla="*/ f35 1 147581"/>
                <a:gd name="f48" fmla="*/ f36 1 640934"/>
                <a:gd name="f49" fmla="*/ f37 1 147581"/>
                <a:gd name="f50" fmla="*/ f38 1 640934"/>
                <a:gd name="f51" fmla="*/ f39 1 147581"/>
                <a:gd name="f52" fmla="*/ f40 1 147581"/>
                <a:gd name="f53" fmla="*/ f41 1 640934"/>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29"/>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0 1"/>
                <a:gd name="f82" fmla="*/ f67 f20 1"/>
                <a:gd name="f83" fmla="*/ f68 f21 1"/>
              </a:gdLst>
              <a:ahLst/>
              <a:cxnLst>
                <a:cxn ang="3cd4">
                  <a:pos x="hc" y="t"/>
                </a:cxn>
                <a:cxn ang="0">
                  <a:pos x="r" y="vc"/>
                </a:cxn>
                <a:cxn ang="cd4">
                  <a:pos x="hc" y="b"/>
                </a:cxn>
                <a:cxn ang="cd2">
                  <a:pos x="l" y="vc"/>
                </a:cxn>
                <a:cxn ang="f42">
                  <a:pos x="f73" y="f74"/>
                </a:cxn>
                <a:cxn ang="f42">
                  <a:pos x="f73" y="f74"/>
                </a:cxn>
                <a:cxn ang="f42">
                  <a:pos x="f73" y="f74"/>
                </a:cxn>
                <a:cxn ang="f42">
                  <a:pos x="f75" y="f76"/>
                </a:cxn>
                <a:cxn ang="f42">
                  <a:pos x="f77" y="f78"/>
                </a:cxn>
                <a:cxn ang="f42">
                  <a:pos x="f79" y="f80"/>
                </a:cxn>
                <a:cxn ang="f42">
                  <a:pos x="f81" y="f80"/>
                </a:cxn>
                <a:cxn ang="f42">
                  <a:pos x="f82" y="f83"/>
                </a:cxn>
              </a:cxnLst>
              <a:rect l="f69" t="f72" r="f70" b="f71"/>
              <a:pathLst>
                <a:path w="147581" h="640934">
                  <a:moveTo>
                    <a:pt x="f6" y="f5"/>
                  </a:moveTo>
                  <a:lnTo>
                    <a:pt x="f6" y="f5"/>
                  </a:lnTo>
                  <a:cubicBezTo>
                    <a:pt x="f6" y="f5"/>
                    <a:pt x="f6" y="f5"/>
                    <a:pt x="f6" y="f5"/>
                  </a:cubicBezTo>
                  <a:cubicBezTo>
                    <a:pt x="f8" y="f9"/>
                    <a:pt x="f10" y="f11"/>
                    <a:pt x="f12" y="f13"/>
                  </a:cubicBezTo>
                  <a:lnTo>
                    <a:pt x="f14" y="f15"/>
                  </a:lnTo>
                  <a:lnTo>
                    <a:pt x="f5" y="f7"/>
                  </a:lnTo>
                  <a:lnTo>
                    <a:pt x="f16" y="f7"/>
                  </a:ln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86">
              <a:extLst>
                <a:ext uri="{FF2B5EF4-FFF2-40B4-BE49-F238E27FC236}">
                  <a16:creationId xmlns:a16="http://schemas.microsoft.com/office/drawing/2014/main" id="{C6426F0A-18F9-286F-4F63-9221271E0928}"/>
                </a:ext>
              </a:extLst>
            </p:cNvPr>
            <p:cNvSpPr/>
            <p:nvPr/>
          </p:nvSpPr>
          <p:spPr>
            <a:xfrm>
              <a:off x="2564105" y="6291428"/>
              <a:ext cx="45" cy="1545"/>
            </a:xfrm>
            <a:custGeom>
              <a:avLst/>
              <a:gdLst>
                <a:gd name="f0" fmla="val 10800000"/>
                <a:gd name="f1" fmla="val 5400000"/>
                <a:gd name="f2" fmla="val 180"/>
                <a:gd name="f3" fmla="val w"/>
                <a:gd name="f4" fmla="val h"/>
                <a:gd name="f5" fmla="val 0"/>
                <a:gd name="f6" fmla="val 47"/>
                <a:gd name="f7" fmla="val 1541"/>
                <a:gd name="f8" fmla="val 642"/>
                <a:gd name="f9" fmla="val 63"/>
                <a:gd name="f10" fmla="val 512"/>
                <a:gd name="f11" fmla="val 1029"/>
                <a:gd name="f12" fmla="+- 0 0 -90"/>
                <a:gd name="f13" fmla="*/ f3 1 47"/>
                <a:gd name="f14" fmla="*/ f4 1 1541"/>
                <a:gd name="f15" fmla="val f5"/>
                <a:gd name="f16" fmla="val f6"/>
                <a:gd name="f17" fmla="val f7"/>
                <a:gd name="f18" fmla="*/ f12 f0 1"/>
                <a:gd name="f19" fmla="+- f17 0 f15"/>
                <a:gd name="f20" fmla="+- f16 0 f15"/>
                <a:gd name="f21" fmla="*/ f18 1 f2"/>
                <a:gd name="f22" fmla="*/ f20 1 47"/>
                <a:gd name="f23" fmla="*/ f19 1 1541"/>
                <a:gd name="f24" fmla="*/ 0 f20 1"/>
                <a:gd name="f25" fmla="*/ 642 f19 1"/>
                <a:gd name="f26" fmla="*/ 0 f19 1"/>
                <a:gd name="f27" fmla="*/ 1541 f19 1"/>
                <a:gd name="f28" fmla="+- f21 0 f1"/>
                <a:gd name="f29" fmla="*/ f24 1 47"/>
                <a:gd name="f30" fmla="*/ f25 1 1541"/>
                <a:gd name="f31" fmla="*/ f26 1 1541"/>
                <a:gd name="f32" fmla="*/ f27 1 1541"/>
                <a:gd name="f33" fmla="*/ f15 1 f22"/>
                <a:gd name="f34" fmla="*/ f16 1 f22"/>
                <a:gd name="f35" fmla="*/ f15 1 f23"/>
                <a:gd name="f36" fmla="*/ f17 1 f23"/>
                <a:gd name="f37" fmla="*/ f29 1 f22"/>
                <a:gd name="f38" fmla="*/ f30 1 f23"/>
                <a:gd name="f39" fmla="*/ f31 1 f23"/>
                <a:gd name="f40" fmla="*/ f32 1 f23"/>
                <a:gd name="f41" fmla="*/ f33 f13 1"/>
                <a:gd name="f42" fmla="*/ f34 f13 1"/>
                <a:gd name="f43" fmla="*/ f36 f14 1"/>
                <a:gd name="f44" fmla="*/ f35 f14 1"/>
                <a:gd name="f45" fmla="*/ f37 f13 1"/>
                <a:gd name="f46" fmla="*/ f38 f14 1"/>
                <a:gd name="f47" fmla="*/ f39 f14 1"/>
                <a:gd name="f48" fmla="*/ f40 f14 1"/>
              </a:gdLst>
              <a:ahLst/>
              <a:cxnLst>
                <a:cxn ang="3cd4">
                  <a:pos x="hc" y="t"/>
                </a:cxn>
                <a:cxn ang="0">
                  <a:pos x="r" y="vc"/>
                </a:cxn>
                <a:cxn ang="cd4">
                  <a:pos x="hc" y="b"/>
                </a:cxn>
                <a:cxn ang="cd2">
                  <a:pos x="l" y="vc"/>
                </a:cxn>
                <a:cxn ang="f28">
                  <a:pos x="f45" y="f46"/>
                </a:cxn>
                <a:cxn ang="f28">
                  <a:pos x="f45" y="f47"/>
                </a:cxn>
                <a:cxn ang="f28">
                  <a:pos x="f45" y="f48"/>
                </a:cxn>
              </a:cxnLst>
              <a:rect l="f41" t="f44" r="f42" b="f43"/>
              <a:pathLst>
                <a:path w="47" h="1541">
                  <a:moveTo>
                    <a:pt x="f5" y="f8"/>
                  </a:moveTo>
                  <a:cubicBezTo>
                    <a:pt x="f5" y="f8"/>
                    <a:pt x="f5" y="f8"/>
                    <a:pt x="f5" y="f5"/>
                  </a:cubicBezTo>
                  <a:cubicBezTo>
                    <a:pt x="f9" y="f10"/>
                    <a:pt x="f9"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87">
              <a:extLst>
                <a:ext uri="{FF2B5EF4-FFF2-40B4-BE49-F238E27FC236}">
                  <a16:creationId xmlns:a16="http://schemas.microsoft.com/office/drawing/2014/main" id="{2B36B8A5-80C6-4872-ED6F-A261C41BE629}"/>
                </a:ext>
              </a:extLst>
            </p:cNvPr>
            <p:cNvSpPr/>
            <p:nvPr/>
          </p:nvSpPr>
          <p:spPr>
            <a:xfrm>
              <a:off x="2466621" y="6287185"/>
              <a:ext cx="98645" cy="51380"/>
            </a:xfrm>
            <a:custGeom>
              <a:avLst/>
              <a:gdLst>
                <a:gd name="f0" fmla="val 10800000"/>
                <a:gd name="f1" fmla="val 5400000"/>
                <a:gd name="f2" fmla="val 180"/>
                <a:gd name="f3" fmla="val w"/>
                <a:gd name="f4" fmla="val h"/>
                <a:gd name="f5" fmla="val 0"/>
                <a:gd name="f6" fmla="val 98644"/>
                <a:gd name="f7" fmla="val 51377"/>
                <a:gd name="f8" fmla="val 97489"/>
                <a:gd name="f9" fmla="val 5780"/>
                <a:gd name="f10" fmla="val 97552"/>
                <a:gd name="f11" fmla="val 5268"/>
                <a:gd name="f12" fmla="val 4751"/>
                <a:gd name="f13" fmla="val 4239"/>
                <a:gd name="f14" fmla="val 3596"/>
                <a:gd name="f15" fmla="val 97354"/>
                <a:gd name="f16" fmla="val 3133"/>
                <a:gd name="f17" fmla="val 97137"/>
                <a:gd name="f18" fmla="val 2698"/>
                <a:gd name="f19" fmla="val 96846"/>
                <a:gd name="f20" fmla="val 2312"/>
                <a:gd name="f21" fmla="val 96076"/>
                <a:gd name="f22" fmla="val 1413"/>
                <a:gd name="f23" fmla="val 95824"/>
                <a:gd name="f24" fmla="val 1053"/>
                <a:gd name="f25" fmla="val 95464"/>
                <a:gd name="f26" fmla="val 783"/>
                <a:gd name="f27" fmla="val 95048"/>
                <a:gd name="f28" fmla="val 642"/>
                <a:gd name="f29" fmla="val 93764"/>
                <a:gd name="f30" fmla="val 92608"/>
                <a:gd name="f31" fmla="val 91323"/>
                <a:gd name="f32" fmla="val 89910"/>
                <a:gd name="f33" fmla="val 77066"/>
                <a:gd name="f34" fmla="val 5138"/>
                <a:gd name="f35" fmla="val 3468"/>
                <a:gd name="f36" fmla="val 34423"/>
                <a:gd name="f37" fmla="val 899"/>
                <a:gd name="f38" fmla="val 47268"/>
                <a:gd name="f39" fmla="val 82589"/>
                <a:gd name="f40" fmla="val 18496"/>
                <a:gd name="f41" fmla="val 94021"/>
                <a:gd name="f42" fmla="val 13872"/>
                <a:gd name="f43" fmla="val 96501"/>
                <a:gd name="f44" fmla="val 12793"/>
                <a:gd name="f45" fmla="val 98248"/>
                <a:gd name="f46" fmla="val 10511"/>
                <a:gd name="f47" fmla="val 7835"/>
                <a:gd name="f48" fmla="val 6551"/>
                <a:gd name="f49" fmla="+- 0 0 -90"/>
                <a:gd name="f50" fmla="*/ f3 1 98644"/>
                <a:gd name="f51" fmla="*/ f4 1 51377"/>
                <a:gd name="f52" fmla="val f5"/>
                <a:gd name="f53" fmla="val f6"/>
                <a:gd name="f54" fmla="val f7"/>
                <a:gd name="f55" fmla="*/ f49 f0 1"/>
                <a:gd name="f56" fmla="+- f54 0 f52"/>
                <a:gd name="f57" fmla="+- f53 0 f52"/>
                <a:gd name="f58" fmla="*/ f55 1 f2"/>
                <a:gd name="f59" fmla="*/ f57 1 98644"/>
                <a:gd name="f60" fmla="*/ f56 1 51377"/>
                <a:gd name="f61" fmla="*/ 97489 f57 1"/>
                <a:gd name="f62" fmla="*/ 5780 f56 1"/>
                <a:gd name="f63" fmla="*/ 4239 f56 1"/>
                <a:gd name="f64" fmla="*/ 3596 f56 1"/>
                <a:gd name="f65" fmla="*/ 96846 f57 1"/>
                <a:gd name="f66" fmla="*/ 2312 f56 1"/>
                <a:gd name="f67" fmla="*/ 96076 f57 1"/>
                <a:gd name="f68" fmla="*/ 1413 f56 1"/>
                <a:gd name="f69" fmla="*/ 95048 f57 1"/>
                <a:gd name="f70" fmla="*/ 642 f56 1"/>
                <a:gd name="f71" fmla="*/ 93764 f57 1"/>
                <a:gd name="f72" fmla="*/ 0 f56 1"/>
                <a:gd name="f73" fmla="*/ 92608 f57 1"/>
                <a:gd name="f74" fmla="*/ 91323 f57 1"/>
                <a:gd name="f75" fmla="*/ 89910 f57 1"/>
                <a:gd name="f76" fmla="*/ 77066 f57 1"/>
                <a:gd name="f77" fmla="*/ 5138 f56 1"/>
                <a:gd name="f78" fmla="*/ 3468 f57 1"/>
                <a:gd name="f79" fmla="*/ 34423 f56 1"/>
                <a:gd name="f80" fmla="*/ 899 f57 1"/>
                <a:gd name="f81" fmla="*/ 47268 f56 1"/>
                <a:gd name="f82" fmla="*/ 0 f57 1"/>
                <a:gd name="f83" fmla="*/ 51377 f56 1"/>
                <a:gd name="f84" fmla="*/ 82589 f57 1"/>
                <a:gd name="f85" fmla="*/ 18496 f56 1"/>
                <a:gd name="f86" fmla="*/ 94021 f57 1"/>
                <a:gd name="f87" fmla="*/ 13872 f56 1"/>
                <a:gd name="f88" fmla="*/ 98644 f57 1"/>
                <a:gd name="f89" fmla="*/ 7835 f56 1"/>
                <a:gd name="f90" fmla="*/ 6551 f56 1"/>
                <a:gd name="f91" fmla="+- f58 0 f1"/>
                <a:gd name="f92" fmla="*/ f61 1 98644"/>
                <a:gd name="f93" fmla="*/ f62 1 51377"/>
                <a:gd name="f94" fmla="*/ f63 1 51377"/>
                <a:gd name="f95" fmla="*/ f64 1 51377"/>
                <a:gd name="f96" fmla="*/ f65 1 98644"/>
                <a:gd name="f97" fmla="*/ f66 1 51377"/>
                <a:gd name="f98" fmla="*/ f67 1 98644"/>
                <a:gd name="f99" fmla="*/ f68 1 51377"/>
                <a:gd name="f100" fmla="*/ f69 1 98644"/>
                <a:gd name="f101" fmla="*/ f70 1 51377"/>
                <a:gd name="f102" fmla="*/ f71 1 98644"/>
                <a:gd name="f103" fmla="*/ f72 1 51377"/>
                <a:gd name="f104" fmla="*/ f73 1 98644"/>
                <a:gd name="f105" fmla="*/ f74 1 98644"/>
                <a:gd name="f106" fmla="*/ f75 1 98644"/>
                <a:gd name="f107" fmla="*/ f76 1 98644"/>
                <a:gd name="f108" fmla="*/ f77 1 51377"/>
                <a:gd name="f109" fmla="*/ f78 1 98644"/>
                <a:gd name="f110" fmla="*/ f79 1 51377"/>
                <a:gd name="f111" fmla="*/ f80 1 98644"/>
                <a:gd name="f112" fmla="*/ f81 1 51377"/>
                <a:gd name="f113" fmla="*/ f82 1 98644"/>
                <a:gd name="f114" fmla="*/ f83 1 51377"/>
                <a:gd name="f115" fmla="*/ f84 1 98644"/>
                <a:gd name="f116" fmla="*/ f85 1 51377"/>
                <a:gd name="f117" fmla="*/ f86 1 98644"/>
                <a:gd name="f118" fmla="*/ f87 1 51377"/>
                <a:gd name="f119" fmla="*/ f88 1 98644"/>
                <a:gd name="f120" fmla="*/ f89 1 51377"/>
                <a:gd name="f121" fmla="*/ f90 1 51377"/>
                <a:gd name="f122" fmla="*/ f52 1 f59"/>
                <a:gd name="f123" fmla="*/ f53 1 f59"/>
                <a:gd name="f124" fmla="*/ f52 1 f60"/>
                <a:gd name="f125" fmla="*/ f54 1 f60"/>
                <a:gd name="f126" fmla="*/ f92 1 f59"/>
                <a:gd name="f127" fmla="*/ f93 1 f60"/>
                <a:gd name="f128" fmla="*/ f94 1 f60"/>
                <a:gd name="f129" fmla="*/ f95 1 f60"/>
                <a:gd name="f130" fmla="*/ f96 1 f59"/>
                <a:gd name="f131" fmla="*/ f97 1 f60"/>
                <a:gd name="f132" fmla="*/ f98 1 f59"/>
                <a:gd name="f133" fmla="*/ f99 1 f60"/>
                <a:gd name="f134" fmla="*/ f100 1 f59"/>
                <a:gd name="f135" fmla="*/ f101 1 f60"/>
                <a:gd name="f136" fmla="*/ f102 1 f59"/>
                <a:gd name="f137" fmla="*/ f103 1 f60"/>
                <a:gd name="f138" fmla="*/ f104 1 f59"/>
                <a:gd name="f139" fmla="*/ f105 1 f59"/>
                <a:gd name="f140" fmla="*/ f106 1 f59"/>
                <a:gd name="f141" fmla="*/ f107 1 f59"/>
                <a:gd name="f142" fmla="*/ f108 1 f60"/>
                <a:gd name="f143" fmla="*/ f109 1 f59"/>
                <a:gd name="f144" fmla="*/ f110 1 f60"/>
                <a:gd name="f145" fmla="*/ f111 1 f59"/>
                <a:gd name="f146" fmla="*/ f112 1 f60"/>
                <a:gd name="f147" fmla="*/ f113 1 f59"/>
                <a:gd name="f148" fmla="*/ f114 1 f60"/>
                <a:gd name="f149" fmla="*/ f115 1 f59"/>
                <a:gd name="f150" fmla="*/ f116 1 f60"/>
                <a:gd name="f151" fmla="*/ f117 1 f59"/>
                <a:gd name="f152" fmla="*/ f118 1 f60"/>
                <a:gd name="f153" fmla="*/ f119 1 f59"/>
                <a:gd name="f154" fmla="*/ f120 1 f60"/>
                <a:gd name="f155" fmla="*/ f121 1 f60"/>
                <a:gd name="f156" fmla="*/ f122 f50 1"/>
                <a:gd name="f157" fmla="*/ f123 f50 1"/>
                <a:gd name="f158" fmla="*/ f125 f51 1"/>
                <a:gd name="f159" fmla="*/ f124 f51 1"/>
                <a:gd name="f160" fmla="*/ f126 f50 1"/>
                <a:gd name="f161" fmla="*/ f127 f51 1"/>
                <a:gd name="f162" fmla="*/ f128 f51 1"/>
                <a:gd name="f163" fmla="*/ f129 f51 1"/>
                <a:gd name="f164" fmla="*/ f130 f50 1"/>
                <a:gd name="f165" fmla="*/ f131 f51 1"/>
                <a:gd name="f166" fmla="*/ f132 f50 1"/>
                <a:gd name="f167" fmla="*/ f133 f51 1"/>
                <a:gd name="f168" fmla="*/ f134 f50 1"/>
                <a:gd name="f169" fmla="*/ f135 f51 1"/>
                <a:gd name="f170" fmla="*/ f136 f50 1"/>
                <a:gd name="f171" fmla="*/ f137 f51 1"/>
                <a:gd name="f172" fmla="*/ f138 f50 1"/>
                <a:gd name="f173" fmla="*/ f139 f50 1"/>
                <a:gd name="f174" fmla="*/ f140 f50 1"/>
                <a:gd name="f175" fmla="*/ f141 f50 1"/>
                <a:gd name="f176" fmla="*/ f142 f51 1"/>
                <a:gd name="f177" fmla="*/ f143 f50 1"/>
                <a:gd name="f178" fmla="*/ f144 f51 1"/>
                <a:gd name="f179" fmla="*/ f145 f50 1"/>
                <a:gd name="f180" fmla="*/ f146 f51 1"/>
                <a:gd name="f181" fmla="*/ f147 f50 1"/>
                <a:gd name="f182" fmla="*/ f148 f51 1"/>
                <a:gd name="f183" fmla="*/ f149 f50 1"/>
                <a:gd name="f184" fmla="*/ f150 f51 1"/>
                <a:gd name="f185" fmla="*/ f151 f50 1"/>
                <a:gd name="f186" fmla="*/ f152 f51 1"/>
                <a:gd name="f187" fmla="*/ f153 f50 1"/>
                <a:gd name="f188" fmla="*/ f154 f51 1"/>
                <a:gd name="f189" fmla="*/ f155 f51 1"/>
              </a:gdLst>
              <a:ahLst/>
              <a:cxnLst>
                <a:cxn ang="3cd4">
                  <a:pos x="hc" y="t"/>
                </a:cxn>
                <a:cxn ang="0">
                  <a:pos x="r" y="vc"/>
                </a:cxn>
                <a:cxn ang="cd4">
                  <a:pos x="hc" y="b"/>
                </a:cxn>
                <a:cxn ang="cd2">
                  <a:pos x="l" y="vc"/>
                </a:cxn>
                <a:cxn ang="f91">
                  <a:pos x="f160" y="f161"/>
                </a:cxn>
                <a:cxn ang="f91">
                  <a:pos x="f160" y="f162"/>
                </a:cxn>
                <a:cxn ang="f91">
                  <a:pos x="f160" y="f162"/>
                </a:cxn>
                <a:cxn ang="f91">
                  <a:pos x="f160" y="f163"/>
                </a:cxn>
                <a:cxn ang="f91">
                  <a:pos x="f160" y="f163"/>
                </a:cxn>
                <a:cxn ang="f91">
                  <a:pos x="f164" y="f165"/>
                </a:cxn>
                <a:cxn ang="f91">
                  <a:pos x="f166" y="f167"/>
                </a:cxn>
                <a:cxn ang="f91">
                  <a:pos x="f166" y="f167"/>
                </a:cxn>
                <a:cxn ang="f91">
                  <a:pos x="f168" y="f169"/>
                </a:cxn>
                <a:cxn ang="f91">
                  <a:pos x="f170" y="f171"/>
                </a:cxn>
                <a:cxn ang="f91">
                  <a:pos x="f172" y="f171"/>
                </a:cxn>
                <a:cxn ang="f91">
                  <a:pos x="f173" y="f171"/>
                </a:cxn>
                <a:cxn ang="f91">
                  <a:pos x="f174" y="f171"/>
                </a:cxn>
                <a:cxn ang="f91">
                  <a:pos x="f174" y="f171"/>
                </a:cxn>
                <a:cxn ang="f91">
                  <a:pos x="f175" y="f176"/>
                </a:cxn>
                <a:cxn ang="f91">
                  <a:pos x="f177" y="f178"/>
                </a:cxn>
                <a:cxn ang="f91">
                  <a:pos x="f179" y="f180"/>
                </a:cxn>
                <a:cxn ang="f91">
                  <a:pos x="f181" y="f182"/>
                </a:cxn>
                <a:cxn ang="f91">
                  <a:pos x="f183" y="f184"/>
                </a:cxn>
                <a:cxn ang="f91">
                  <a:pos x="f185" y="f186"/>
                </a:cxn>
                <a:cxn ang="f91">
                  <a:pos x="f187" y="f188"/>
                </a:cxn>
                <a:cxn ang="f91">
                  <a:pos x="f187" y="f189"/>
                </a:cxn>
              </a:cxnLst>
              <a:rect l="f156" t="f159" r="f157" b="f158"/>
              <a:pathLst>
                <a:path w="98644" h="51377">
                  <a:moveTo>
                    <a:pt x="f8" y="f9"/>
                  </a:moveTo>
                  <a:cubicBezTo>
                    <a:pt x="f10" y="f11"/>
                    <a:pt x="f10" y="f12"/>
                    <a:pt x="f8" y="f13"/>
                  </a:cubicBezTo>
                  <a:lnTo>
                    <a:pt x="f8" y="f13"/>
                  </a:lnTo>
                  <a:cubicBezTo>
                    <a:pt x="f8" y="f13"/>
                    <a:pt x="f8" y="f13"/>
                    <a:pt x="f8" y="f14"/>
                  </a:cubicBezTo>
                  <a:lnTo>
                    <a:pt x="f8" y="f14"/>
                  </a:lnTo>
                  <a:cubicBezTo>
                    <a:pt x="f15" y="f16"/>
                    <a:pt x="f17" y="f18"/>
                    <a:pt x="f19" y="f20"/>
                  </a:cubicBezTo>
                  <a:lnTo>
                    <a:pt x="f21" y="f22"/>
                  </a:lnTo>
                  <a:lnTo>
                    <a:pt x="f21" y="f22"/>
                  </a:lnTo>
                  <a:cubicBezTo>
                    <a:pt x="f23" y="f24"/>
                    <a:pt x="f25" y="f26"/>
                    <a:pt x="f27" y="f28"/>
                  </a:cubicBezTo>
                  <a:lnTo>
                    <a:pt x="f29" y="f5"/>
                  </a:lnTo>
                  <a:lnTo>
                    <a:pt x="f30" y="f5"/>
                  </a:lnTo>
                  <a:lnTo>
                    <a:pt x="f31" y="f5"/>
                  </a:lnTo>
                  <a:lnTo>
                    <a:pt x="f32" y="f5"/>
                  </a:lnTo>
                  <a:lnTo>
                    <a:pt x="f32" y="f5"/>
                  </a:lnTo>
                  <a:lnTo>
                    <a:pt x="f33" y="f34"/>
                  </a:lnTo>
                  <a:lnTo>
                    <a:pt x="f35" y="f36"/>
                  </a:lnTo>
                  <a:lnTo>
                    <a:pt x="f37" y="f38"/>
                  </a:lnTo>
                  <a:lnTo>
                    <a:pt x="f5" y="f7"/>
                  </a:lnTo>
                  <a:lnTo>
                    <a:pt x="f39" y="f40"/>
                  </a:lnTo>
                  <a:lnTo>
                    <a:pt x="f41" y="f42"/>
                  </a:lnTo>
                  <a:cubicBezTo>
                    <a:pt x="f43" y="f44"/>
                    <a:pt x="f45" y="f46"/>
                    <a:pt x="f6" y="f47"/>
                  </a:cubicBezTo>
                  <a:lnTo>
                    <a:pt x="f6"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88">
              <a:extLst>
                <a:ext uri="{FF2B5EF4-FFF2-40B4-BE49-F238E27FC236}">
                  <a16:creationId xmlns:a16="http://schemas.microsoft.com/office/drawing/2014/main" id="{5405167B-8E8F-A37B-BAB1-D47E716670E6}"/>
                </a:ext>
              </a:extLst>
            </p:cNvPr>
            <p:cNvSpPr/>
            <p:nvPr/>
          </p:nvSpPr>
          <p:spPr>
            <a:xfrm>
              <a:off x="250079" y="6217316"/>
              <a:ext cx="77833" cy="423860"/>
            </a:xfrm>
            <a:custGeom>
              <a:avLst/>
              <a:gdLst>
                <a:gd name="f0" fmla="val 10800000"/>
                <a:gd name="f1" fmla="val 5400000"/>
                <a:gd name="f2" fmla="val 180"/>
                <a:gd name="f3" fmla="val w"/>
                <a:gd name="f4" fmla="val h"/>
                <a:gd name="f5" fmla="val 0"/>
                <a:gd name="f6" fmla="val 77836"/>
                <a:gd name="f7" fmla="val 423864"/>
                <a:gd name="f8" fmla="val 13615"/>
                <a:gd name="f9" fmla="val 417956"/>
                <a:gd name="f10" fmla="val 77837"/>
                <a:gd name="f11" fmla="val 1798"/>
                <a:gd name="f12" fmla="val 73726"/>
                <a:gd name="f13" fmla="val 3340"/>
                <a:gd name="f14" fmla="val 71029"/>
                <a:gd name="f15" fmla="val 70002"/>
                <a:gd name="f16" fmla="val 68589"/>
                <a:gd name="f17" fmla="val 2569"/>
                <a:gd name="f18" fmla="val 65378"/>
                <a:gd name="f19" fmla="val 4110"/>
                <a:gd name="f20" fmla="val 422323"/>
                <a:gd name="f21" fmla="+- 0 0 -90"/>
                <a:gd name="f22" fmla="*/ f3 1 77836"/>
                <a:gd name="f23" fmla="*/ f4 1 423864"/>
                <a:gd name="f24" fmla="val f5"/>
                <a:gd name="f25" fmla="val f6"/>
                <a:gd name="f26" fmla="val f7"/>
                <a:gd name="f27" fmla="*/ f21 f0 1"/>
                <a:gd name="f28" fmla="+- f26 0 f24"/>
                <a:gd name="f29" fmla="+- f25 0 f24"/>
                <a:gd name="f30" fmla="*/ f27 1 f2"/>
                <a:gd name="f31" fmla="*/ f29 1 77836"/>
                <a:gd name="f32" fmla="*/ f28 1 423864"/>
                <a:gd name="f33" fmla="*/ 13615 f29 1"/>
                <a:gd name="f34" fmla="*/ 417956 f28 1"/>
                <a:gd name="f35" fmla="*/ 77837 f29 1"/>
                <a:gd name="f36" fmla="*/ 1798 f28 1"/>
                <a:gd name="f37" fmla="*/ 73726 f29 1"/>
                <a:gd name="f38" fmla="*/ 3340 f28 1"/>
                <a:gd name="f39" fmla="*/ 71029 f29 1"/>
                <a:gd name="f40" fmla="*/ 70002 f29 1"/>
                <a:gd name="f41" fmla="*/ 68589 f29 1"/>
                <a:gd name="f42" fmla="*/ 2569 f28 1"/>
                <a:gd name="f43" fmla="*/ 65378 f29 1"/>
                <a:gd name="f44" fmla="*/ 0 f28 1"/>
                <a:gd name="f45" fmla="*/ 0 f29 1"/>
                <a:gd name="f46" fmla="*/ 423864 f28 1"/>
                <a:gd name="f47" fmla="*/ 4110 f29 1"/>
                <a:gd name="f48" fmla="*/ 422323 f28 1"/>
                <a:gd name="f49" fmla="+- f30 0 f1"/>
                <a:gd name="f50" fmla="*/ f33 1 77836"/>
                <a:gd name="f51" fmla="*/ f34 1 423864"/>
                <a:gd name="f52" fmla="*/ f35 1 77836"/>
                <a:gd name="f53" fmla="*/ f36 1 423864"/>
                <a:gd name="f54" fmla="*/ f37 1 77836"/>
                <a:gd name="f55" fmla="*/ f38 1 423864"/>
                <a:gd name="f56" fmla="*/ f39 1 77836"/>
                <a:gd name="f57" fmla="*/ f40 1 77836"/>
                <a:gd name="f58" fmla="*/ f41 1 77836"/>
                <a:gd name="f59" fmla="*/ f42 1 423864"/>
                <a:gd name="f60" fmla="*/ f43 1 77836"/>
                <a:gd name="f61" fmla="*/ f44 1 423864"/>
                <a:gd name="f62" fmla="*/ f45 1 77836"/>
                <a:gd name="f63" fmla="*/ f46 1 423864"/>
                <a:gd name="f64" fmla="*/ f47 1 77836"/>
                <a:gd name="f65" fmla="*/ f48 1 423864"/>
                <a:gd name="f66" fmla="*/ f24 1 f31"/>
                <a:gd name="f67" fmla="*/ f25 1 f31"/>
                <a:gd name="f68" fmla="*/ f24 1 f32"/>
                <a:gd name="f69" fmla="*/ f26 1 f32"/>
                <a:gd name="f70" fmla="*/ f50 1 f31"/>
                <a:gd name="f71" fmla="*/ f51 1 f32"/>
                <a:gd name="f72" fmla="*/ f52 1 f31"/>
                <a:gd name="f73" fmla="*/ f53 1 f32"/>
                <a:gd name="f74" fmla="*/ f54 1 f31"/>
                <a:gd name="f75" fmla="*/ f55 1 f32"/>
                <a:gd name="f76" fmla="*/ f56 1 f31"/>
                <a:gd name="f77" fmla="*/ f57 1 f31"/>
                <a:gd name="f78" fmla="*/ f58 1 f31"/>
                <a:gd name="f79" fmla="*/ f59 1 f32"/>
                <a:gd name="f80" fmla="*/ f60 1 f31"/>
                <a:gd name="f81" fmla="*/ f61 1 f32"/>
                <a:gd name="f82" fmla="*/ f62 1 f31"/>
                <a:gd name="f83" fmla="*/ f63 1 f32"/>
                <a:gd name="f84" fmla="*/ f64 1 f31"/>
                <a:gd name="f85" fmla="*/ f65 1 f32"/>
                <a:gd name="f86" fmla="*/ f66 f22 1"/>
                <a:gd name="f87" fmla="*/ f67 f22 1"/>
                <a:gd name="f88" fmla="*/ f69 f23 1"/>
                <a:gd name="f89" fmla="*/ f68 f23 1"/>
                <a:gd name="f90" fmla="*/ f70 f22 1"/>
                <a:gd name="f91" fmla="*/ f71 f23 1"/>
                <a:gd name="f92" fmla="*/ f72 f22 1"/>
                <a:gd name="f93" fmla="*/ f73 f23 1"/>
                <a:gd name="f94" fmla="*/ f74 f22 1"/>
                <a:gd name="f95" fmla="*/ f75 f23 1"/>
                <a:gd name="f96" fmla="*/ f76 f22 1"/>
                <a:gd name="f97" fmla="*/ f77 f22 1"/>
                <a:gd name="f98" fmla="*/ f78 f22 1"/>
                <a:gd name="f99" fmla="*/ f79 f23 1"/>
                <a:gd name="f100" fmla="*/ f80 f22 1"/>
                <a:gd name="f101" fmla="*/ f81 f23 1"/>
                <a:gd name="f102" fmla="*/ f82 f22 1"/>
                <a:gd name="f103" fmla="*/ f83 f23 1"/>
                <a:gd name="f104" fmla="*/ f84 f22 1"/>
                <a:gd name="f105" fmla="*/ f85 f23 1"/>
              </a:gdLst>
              <a:ahLst/>
              <a:cxnLst>
                <a:cxn ang="3cd4">
                  <a:pos x="hc" y="t"/>
                </a:cxn>
                <a:cxn ang="0">
                  <a:pos x="r" y="vc"/>
                </a:cxn>
                <a:cxn ang="cd4">
                  <a:pos x="hc" y="b"/>
                </a:cxn>
                <a:cxn ang="cd2">
                  <a:pos x="l" y="vc"/>
                </a:cxn>
                <a:cxn ang="f49">
                  <a:pos x="f90" y="f91"/>
                </a:cxn>
                <a:cxn ang="f49">
                  <a:pos x="f92" y="f93"/>
                </a:cxn>
                <a:cxn ang="f49">
                  <a:pos x="f94" y="f95"/>
                </a:cxn>
                <a:cxn ang="f49">
                  <a:pos x="f96" y="f95"/>
                </a:cxn>
                <a:cxn ang="f49">
                  <a:pos x="f97" y="f95"/>
                </a:cxn>
                <a:cxn ang="f49">
                  <a:pos x="f98" y="f99"/>
                </a:cxn>
                <a:cxn ang="f49">
                  <a:pos x="f98" y="f99"/>
                </a:cxn>
                <a:cxn ang="f49">
                  <a:pos x="f100" y="f101"/>
                </a:cxn>
                <a:cxn ang="f49">
                  <a:pos x="f102" y="f103"/>
                </a:cxn>
                <a:cxn ang="f49">
                  <a:pos x="f104" y="f105"/>
                </a:cxn>
              </a:cxnLst>
              <a:rect l="f86" t="f89" r="f87" b="f88"/>
              <a:pathLst>
                <a:path w="77836" h="423864">
                  <a:moveTo>
                    <a:pt x="f8" y="f9"/>
                  </a:moveTo>
                  <a:lnTo>
                    <a:pt x="f10" y="f11"/>
                  </a:lnTo>
                  <a:lnTo>
                    <a:pt x="f12" y="f13"/>
                  </a:lnTo>
                  <a:lnTo>
                    <a:pt x="f14" y="f13"/>
                  </a:lnTo>
                  <a:lnTo>
                    <a:pt x="f15" y="f13"/>
                  </a:lnTo>
                  <a:lnTo>
                    <a:pt x="f16" y="f17"/>
                  </a:lnTo>
                  <a:lnTo>
                    <a:pt x="f16" y="f17"/>
                  </a:lnTo>
                  <a:lnTo>
                    <a:pt x="f18" y="f5"/>
                  </a:lnTo>
                  <a:lnTo>
                    <a:pt x="f5" y="f7"/>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89">
              <a:extLst>
                <a:ext uri="{FF2B5EF4-FFF2-40B4-BE49-F238E27FC236}">
                  <a16:creationId xmlns:a16="http://schemas.microsoft.com/office/drawing/2014/main" id="{D7737918-C95A-369A-153B-6D9138D6BDDE}"/>
                </a:ext>
              </a:extLst>
            </p:cNvPr>
            <p:cNvSpPr/>
            <p:nvPr/>
          </p:nvSpPr>
          <p:spPr>
            <a:xfrm>
              <a:off x="189710" y="6664430"/>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844" h="12844">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90">
              <a:extLst>
                <a:ext uri="{FF2B5EF4-FFF2-40B4-BE49-F238E27FC236}">
                  <a16:creationId xmlns:a16="http://schemas.microsoft.com/office/drawing/2014/main" id="{9A15D742-585B-47CC-5320-C396A0083C1E}"/>
                </a:ext>
              </a:extLst>
            </p:cNvPr>
            <p:cNvSpPr/>
            <p:nvPr/>
          </p:nvSpPr>
          <p:spPr>
            <a:xfrm>
              <a:off x="188101" y="6666872"/>
              <a:ext cx="192" cy="1024"/>
            </a:xfrm>
            <a:custGeom>
              <a:avLst/>
              <a:gdLst>
                <a:gd name="f0" fmla="val 10800000"/>
                <a:gd name="f1" fmla="val 5400000"/>
                <a:gd name="f2" fmla="val 180"/>
                <a:gd name="f3" fmla="val w"/>
                <a:gd name="f4" fmla="val h"/>
                <a:gd name="f5" fmla="val 0"/>
                <a:gd name="f6" fmla="val 196"/>
                <a:gd name="f7" fmla="val 1027"/>
                <a:gd name="f8" fmla="val 1028"/>
                <a:gd name="f9" fmla="val -65"/>
                <a:gd name="f10" fmla="val 735"/>
                <a:gd name="f11" fmla="val 292"/>
                <a:gd name="f12" fmla="+- 0 0 -90"/>
                <a:gd name="f13" fmla="*/ f3 1 196"/>
                <a:gd name="f14" fmla="*/ f4 1 1027"/>
                <a:gd name="f15" fmla="val f5"/>
                <a:gd name="f16" fmla="val f6"/>
                <a:gd name="f17" fmla="val f7"/>
                <a:gd name="f18" fmla="*/ f12 f0 1"/>
                <a:gd name="f19" fmla="+- f17 0 f15"/>
                <a:gd name="f20" fmla="+- f16 0 f15"/>
                <a:gd name="f21" fmla="*/ f18 1 f2"/>
                <a:gd name="f22" fmla="*/ f20 1 196"/>
                <a:gd name="f23" fmla="*/ f19 1 1027"/>
                <a:gd name="f24" fmla="*/ 196 f20 1"/>
                <a:gd name="f25" fmla="*/ 0 f19 1"/>
                <a:gd name="f26" fmla="*/ 1028 f19 1"/>
                <a:gd name="f27" fmla="+- f21 0 f1"/>
                <a:gd name="f28" fmla="*/ f24 1 196"/>
                <a:gd name="f29" fmla="*/ f25 1 1027"/>
                <a:gd name="f30" fmla="*/ f26 1 1027"/>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196" h="1027">
                  <a:moveTo>
                    <a:pt x="f6" y="f5"/>
                  </a:moveTo>
                  <a:lnTo>
                    <a:pt x="f6" y="f8"/>
                  </a:ln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91">
              <a:extLst>
                <a:ext uri="{FF2B5EF4-FFF2-40B4-BE49-F238E27FC236}">
                  <a16:creationId xmlns:a16="http://schemas.microsoft.com/office/drawing/2014/main" id="{1B0C5D8E-5BA2-0761-49E3-391D39333483}"/>
                </a:ext>
              </a:extLst>
            </p:cNvPr>
            <p:cNvSpPr/>
            <p:nvPr/>
          </p:nvSpPr>
          <p:spPr>
            <a:xfrm>
              <a:off x="191767" y="6662629"/>
              <a:ext cx="896" cy="12847"/>
            </a:xfrm>
            <a:custGeom>
              <a:avLst/>
              <a:gdLst>
                <a:gd name="f0" fmla="val 10800000"/>
                <a:gd name="f1" fmla="val 5400000"/>
                <a:gd name="f2" fmla="val 180"/>
                <a:gd name="f3" fmla="val w"/>
                <a:gd name="f4" fmla="val h"/>
                <a:gd name="f5" fmla="val 0"/>
                <a:gd name="f6" fmla="val 899"/>
                <a:gd name="f7" fmla="val 12844"/>
                <a:gd name="f8" fmla="+- 0 0 -90"/>
                <a:gd name="f9" fmla="*/ f3 1 899"/>
                <a:gd name="f10" fmla="*/ f4 1 12844"/>
                <a:gd name="f11" fmla="val f5"/>
                <a:gd name="f12" fmla="val f6"/>
                <a:gd name="f13" fmla="val f7"/>
                <a:gd name="f14" fmla="*/ f8 f0 1"/>
                <a:gd name="f15" fmla="+- f13 0 f11"/>
                <a:gd name="f16" fmla="+- f12 0 f11"/>
                <a:gd name="f17" fmla="*/ f14 1 f2"/>
                <a:gd name="f18" fmla="*/ f16 1 899"/>
                <a:gd name="f19" fmla="*/ f15 1 12844"/>
                <a:gd name="f20" fmla="*/ 899 f16 1"/>
                <a:gd name="f21" fmla="*/ 0 f15 1"/>
                <a:gd name="f22" fmla="*/ 0 f16 1"/>
                <a:gd name="f23" fmla="+- f17 0 f1"/>
                <a:gd name="f24" fmla="*/ f20 1 899"/>
                <a:gd name="f25" fmla="*/ f21 1 12844"/>
                <a:gd name="f26" fmla="*/ f22 1 899"/>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Lst>
              <a:rect l="f34" t="f37" r="f35" b="f36"/>
              <a:pathLst>
                <a:path w="899" h="12844">
                  <a:moveTo>
                    <a:pt x="f6"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92">
              <a:extLst>
                <a:ext uri="{FF2B5EF4-FFF2-40B4-BE49-F238E27FC236}">
                  <a16:creationId xmlns:a16="http://schemas.microsoft.com/office/drawing/2014/main" id="{9515592C-6D59-E71D-0D86-8E23F84E699A}"/>
                </a:ext>
              </a:extLst>
            </p:cNvPr>
            <p:cNvSpPr/>
            <p:nvPr/>
          </p:nvSpPr>
          <p:spPr>
            <a:xfrm>
              <a:off x="199339" y="6671361"/>
              <a:ext cx="328425" cy="264590"/>
            </a:xfrm>
            <a:custGeom>
              <a:avLst/>
              <a:gdLst>
                <a:gd name="f0" fmla="val 10800000"/>
                <a:gd name="f1" fmla="val 5400000"/>
                <a:gd name="f2" fmla="val 180"/>
                <a:gd name="f3" fmla="val w"/>
                <a:gd name="f4" fmla="val h"/>
                <a:gd name="f5" fmla="val 0"/>
                <a:gd name="f6" fmla="val 328429"/>
                <a:gd name="f7" fmla="val 264593"/>
                <a:gd name="f8" fmla="val 1284"/>
                <a:gd name="f9" fmla="val 3083"/>
                <a:gd name="f10" fmla="val 11303"/>
                <a:gd name="f11" fmla="val 305438"/>
                <a:gd name="f12" fmla="val 264594"/>
                <a:gd name="f13" fmla="val 9376"/>
                <a:gd name="f14" fmla="+- 0 0 -90"/>
                <a:gd name="f15" fmla="*/ f3 1 328429"/>
                <a:gd name="f16" fmla="*/ f4 1 264593"/>
                <a:gd name="f17" fmla="val f5"/>
                <a:gd name="f18" fmla="val f6"/>
                <a:gd name="f19" fmla="val f7"/>
                <a:gd name="f20" fmla="*/ f14 f0 1"/>
                <a:gd name="f21" fmla="+- f19 0 f17"/>
                <a:gd name="f22" fmla="+- f18 0 f17"/>
                <a:gd name="f23" fmla="*/ f20 1 f2"/>
                <a:gd name="f24" fmla="*/ f22 1 328429"/>
                <a:gd name="f25" fmla="*/ f21 1 264593"/>
                <a:gd name="f26" fmla="*/ 1284 f22 1"/>
                <a:gd name="f27" fmla="*/ 3083 f21 1"/>
                <a:gd name="f28" fmla="*/ 0 f22 1"/>
                <a:gd name="f29" fmla="*/ 11303 f21 1"/>
                <a:gd name="f30" fmla="*/ 305438 f22 1"/>
                <a:gd name="f31" fmla="*/ 264594 f21 1"/>
                <a:gd name="f32" fmla="*/ 328429 f22 1"/>
                <a:gd name="f33" fmla="*/ 9376 f22 1"/>
                <a:gd name="f34" fmla="*/ 0 f21 1"/>
                <a:gd name="f35" fmla="+- f23 0 f1"/>
                <a:gd name="f36" fmla="*/ f26 1 328429"/>
                <a:gd name="f37" fmla="*/ f27 1 264593"/>
                <a:gd name="f38" fmla="*/ f28 1 328429"/>
                <a:gd name="f39" fmla="*/ f29 1 264593"/>
                <a:gd name="f40" fmla="*/ f30 1 328429"/>
                <a:gd name="f41" fmla="*/ f31 1 264593"/>
                <a:gd name="f42" fmla="*/ f32 1 328429"/>
                <a:gd name="f43" fmla="*/ f33 1 328429"/>
                <a:gd name="f44" fmla="*/ f34 1 264593"/>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 ang="f35">
                  <a:pos x="f62" y="f63"/>
                </a:cxn>
              </a:cxnLst>
              <a:rect l="f58" t="f61" r="f59" b="f60"/>
              <a:pathLst>
                <a:path w="328429" h="264593">
                  <a:moveTo>
                    <a:pt x="f8" y="f9"/>
                  </a:moveTo>
                  <a:lnTo>
                    <a:pt x="f5" y="f10"/>
                  </a:lnTo>
                  <a:lnTo>
                    <a:pt x="f11" y="f12"/>
                  </a:lnTo>
                  <a:lnTo>
                    <a:pt x="f6" y="f12"/>
                  </a:lnTo>
                  <a:lnTo>
                    <a:pt x="f13"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93">
              <a:extLst>
                <a:ext uri="{FF2B5EF4-FFF2-40B4-BE49-F238E27FC236}">
                  <a16:creationId xmlns:a16="http://schemas.microsoft.com/office/drawing/2014/main" id="{5D0A2792-A6A8-87C1-A84B-281B9AEAF61A}"/>
                </a:ext>
              </a:extLst>
            </p:cNvPr>
            <p:cNvSpPr/>
            <p:nvPr/>
          </p:nvSpPr>
          <p:spPr>
            <a:xfrm>
              <a:off x="146806" y="6667384"/>
              <a:ext cx="53812" cy="268577"/>
            </a:xfrm>
            <a:custGeom>
              <a:avLst/>
              <a:gdLst>
                <a:gd name="f0" fmla="val 10800000"/>
                <a:gd name="f1" fmla="val 5400000"/>
                <a:gd name="f2" fmla="val 180"/>
                <a:gd name="f3" fmla="val w"/>
                <a:gd name="f4" fmla="val h"/>
                <a:gd name="f5" fmla="val 0"/>
                <a:gd name="f6" fmla="val 53817"/>
                <a:gd name="f7" fmla="val 268576"/>
                <a:gd name="f8" fmla="val 53818"/>
                <a:gd name="f9" fmla="val 7065"/>
                <a:gd name="f10" fmla="val 49708"/>
                <a:gd name="f11" fmla="val 8606"/>
                <a:gd name="f12" fmla="val 46485"/>
                <a:gd name="f13" fmla="val 9908"/>
                <a:gd name="f14" fmla="val 42817"/>
                <a:gd name="f15" fmla="val 8351"/>
                <a:gd name="f16" fmla="val 41515"/>
                <a:gd name="f17" fmla="val 5128"/>
                <a:gd name="f18" fmla="val 41398"/>
                <a:gd name="f19" fmla="val 4839"/>
                <a:gd name="f20" fmla="val 41303"/>
                <a:gd name="f21" fmla="val 4542"/>
                <a:gd name="f22" fmla="val 41230"/>
                <a:gd name="f23" fmla="val 4239"/>
                <a:gd name="f24" fmla="val 40779"/>
                <a:gd name="f25" fmla="val 2862"/>
                <a:gd name="f26" fmla="val 1377"/>
                <a:gd name="f27" fmla="val 1"/>
                <a:gd name="f28" fmla="val 13743"/>
                <a:gd name="f29" fmla="val 52276"/>
                <a:gd name="f30" fmla="val 15286"/>
                <a:gd name="f31" fmla="+- 0 0 -90"/>
                <a:gd name="f32" fmla="*/ f3 1 53817"/>
                <a:gd name="f33" fmla="*/ f4 1 268576"/>
                <a:gd name="f34" fmla="val f5"/>
                <a:gd name="f35" fmla="val f6"/>
                <a:gd name="f36" fmla="val f7"/>
                <a:gd name="f37" fmla="*/ f31 f0 1"/>
                <a:gd name="f38" fmla="+- f36 0 f34"/>
                <a:gd name="f39" fmla="+- f35 0 f34"/>
                <a:gd name="f40" fmla="*/ f37 1 f2"/>
                <a:gd name="f41" fmla="*/ f39 1 53817"/>
                <a:gd name="f42" fmla="*/ f38 1 268576"/>
                <a:gd name="f43" fmla="*/ 53818 f39 1"/>
                <a:gd name="f44" fmla="*/ 7065 f38 1"/>
                <a:gd name="f45" fmla="*/ 49708 f39 1"/>
                <a:gd name="f46" fmla="*/ 8606 f38 1"/>
                <a:gd name="f47" fmla="*/ 41515 f39 1"/>
                <a:gd name="f48" fmla="*/ 5128 f38 1"/>
                <a:gd name="f49" fmla="*/ 41230 f39 1"/>
                <a:gd name="f50" fmla="*/ 4239 f38 1"/>
                <a:gd name="f51" fmla="*/ 0 f38 1"/>
                <a:gd name="f52" fmla="*/ 1 f38 1"/>
                <a:gd name="f53" fmla="*/ 0 f39 1"/>
                <a:gd name="f54" fmla="*/ 268576 f38 1"/>
                <a:gd name="f55" fmla="*/ 13743 f39 1"/>
                <a:gd name="f56" fmla="*/ 52276 f39 1"/>
                <a:gd name="f57" fmla="*/ 15286 f38 1"/>
                <a:gd name="f58" fmla="+- f40 0 f1"/>
                <a:gd name="f59" fmla="*/ f43 1 53817"/>
                <a:gd name="f60" fmla="*/ f44 1 268576"/>
                <a:gd name="f61" fmla="*/ f45 1 53817"/>
                <a:gd name="f62" fmla="*/ f46 1 268576"/>
                <a:gd name="f63" fmla="*/ f47 1 53817"/>
                <a:gd name="f64" fmla="*/ f48 1 268576"/>
                <a:gd name="f65" fmla="*/ f49 1 53817"/>
                <a:gd name="f66" fmla="*/ f50 1 268576"/>
                <a:gd name="f67" fmla="*/ f51 1 268576"/>
                <a:gd name="f68" fmla="*/ f52 1 268576"/>
                <a:gd name="f69" fmla="*/ f53 1 53817"/>
                <a:gd name="f70" fmla="*/ f54 1 268576"/>
                <a:gd name="f71" fmla="*/ f55 1 53817"/>
                <a:gd name="f72" fmla="*/ f56 1 53817"/>
                <a:gd name="f73" fmla="*/ f57 1 268576"/>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2"/>
                <a:gd name="f87" fmla="*/ f68 1 f42"/>
                <a:gd name="f88" fmla="*/ f69 1 f41"/>
                <a:gd name="f89" fmla="*/ f70 1 f42"/>
                <a:gd name="f90" fmla="*/ f71 1 f41"/>
                <a:gd name="f91" fmla="*/ f72 1 f41"/>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3 1"/>
                <a:gd name="f106" fmla="*/ f87 f33 1"/>
                <a:gd name="f107" fmla="*/ f88 f32 1"/>
                <a:gd name="f108" fmla="*/ f89 f33 1"/>
                <a:gd name="f109" fmla="*/ f90 f32 1"/>
                <a:gd name="f110" fmla="*/ f91 f32 1"/>
                <a:gd name="f111" fmla="*/ f92 f33 1"/>
              </a:gdLst>
              <a:ahLst/>
              <a:cxnLst>
                <a:cxn ang="3cd4">
                  <a:pos x="hc" y="t"/>
                </a:cxn>
                <a:cxn ang="0">
                  <a:pos x="r" y="vc"/>
                </a:cxn>
                <a:cxn ang="cd4">
                  <a:pos x="hc" y="b"/>
                </a:cxn>
                <a:cxn ang="cd2">
                  <a:pos x="l" y="vc"/>
                </a:cxn>
                <a:cxn ang="f58">
                  <a:pos x="f97" y="f98"/>
                </a:cxn>
                <a:cxn ang="f58">
                  <a:pos x="f99" y="f100"/>
                </a:cxn>
                <a:cxn ang="f58">
                  <a:pos x="f101" y="f102"/>
                </a:cxn>
                <a:cxn ang="f58">
                  <a:pos x="f103" y="f104"/>
                </a:cxn>
                <a:cxn ang="f58">
                  <a:pos x="f103" y="f105"/>
                </a:cxn>
                <a:cxn ang="f58">
                  <a:pos x="f103" y="f106"/>
                </a:cxn>
                <a:cxn ang="f58">
                  <a:pos x="f103" y="f106"/>
                </a:cxn>
                <a:cxn ang="f58">
                  <a:pos x="f107" y="f108"/>
                </a:cxn>
                <a:cxn ang="f58">
                  <a:pos x="f109" y="f108"/>
                </a:cxn>
                <a:cxn ang="f58">
                  <a:pos x="f110" y="f111"/>
                </a:cxn>
              </a:cxnLst>
              <a:rect l="f93" t="f96" r="f94" b="f95"/>
              <a:pathLst>
                <a:path w="53817" h="268576">
                  <a:moveTo>
                    <a:pt x="f8" y="f9"/>
                  </a:moveTo>
                  <a:lnTo>
                    <a:pt x="f10" y="f11"/>
                  </a:lnTo>
                  <a:cubicBezTo>
                    <a:pt x="f12" y="f13"/>
                    <a:pt x="f14" y="f15"/>
                    <a:pt x="f16" y="f17"/>
                  </a:cubicBezTo>
                  <a:cubicBezTo>
                    <a:pt x="f18" y="f19"/>
                    <a:pt x="f20" y="f21"/>
                    <a:pt x="f22" y="f23"/>
                  </a:cubicBezTo>
                  <a:cubicBezTo>
                    <a:pt x="f24" y="f25"/>
                    <a:pt x="f24" y="f26"/>
                    <a:pt x="f22" y="f5"/>
                  </a:cubicBezTo>
                  <a:lnTo>
                    <a:pt x="f22" y="f27"/>
                  </a:lnTo>
                  <a:cubicBezTo>
                    <a:pt x="f22" y="f27"/>
                    <a:pt x="f22" y="f27"/>
                    <a:pt x="f22" y="f27"/>
                  </a:cubicBezTo>
                  <a:lnTo>
                    <a:pt x="f5" y="f7"/>
                  </a:lnTo>
                  <a:lnTo>
                    <a:pt x="f28" y="f7"/>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94">
              <a:extLst>
                <a:ext uri="{FF2B5EF4-FFF2-40B4-BE49-F238E27FC236}">
                  <a16:creationId xmlns:a16="http://schemas.microsoft.com/office/drawing/2014/main" id="{BE7031E3-5089-F7FB-76BB-21B7424F92C6}"/>
                </a:ext>
              </a:extLst>
            </p:cNvPr>
            <p:cNvSpPr/>
            <p:nvPr/>
          </p:nvSpPr>
          <p:spPr>
            <a:xfrm>
              <a:off x="189070" y="6664814"/>
              <a:ext cx="768" cy="1024"/>
            </a:xfrm>
            <a:custGeom>
              <a:avLst/>
              <a:gdLst>
                <a:gd name="f0" fmla="val 10800000"/>
                <a:gd name="f1" fmla="val 5400000"/>
                <a:gd name="f2" fmla="val 180"/>
                <a:gd name="f3" fmla="val w"/>
                <a:gd name="f4" fmla="val h"/>
                <a:gd name="f5" fmla="val 0"/>
                <a:gd name="f6" fmla="val 770"/>
                <a:gd name="f7" fmla="val 1026"/>
                <a:gd name="f8" fmla="val 385"/>
                <a:gd name="f9" fmla="val 1027"/>
                <a:gd name="f10" fmla="val 771"/>
                <a:gd name="f11" fmla="+- 0 0 -90"/>
                <a:gd name="f12" fmla="*/ f3 1 770"/>
                <a:gd name="f13" fmla="*/ f4 1 1026"/>
                <a:gd name="f14" fmla="val f5"/>
                <a:gd name="f15" fmla="val f6"/>
                <a:gd name="f16" fmla="val f7"/>
                <a:gd name="f17" fmla="*/ f11 f0 1"/>
                <a:gd name="f18" fmla="+- f16 0 f14"/>
                <a:gd name="f19" fmla="+- f15 0 f14"/>
                <a:gd name="f20" fmla="*/ f17 1 f2"/>
                <a:gd name="f21" fmla="*/ f19 1 770"/>
                <a:gd name="f22" fmla="*/ f18 1 1026"/>
                <a:gd name="f23" fmla="*/ 0 f19 1"/>
                <a:gd name="f24" fmla="*/ 385 f18 1"/>
                <a:gd name="f25" fmla="*/ 1027 f18 1"/>
                <a:gd name="f26" fmla="*/ 771 f19 1"/>
                <a:gd name="f27" fmla="*/ 0 f18 1"/>
                <a:gd name="f28" fmla="+- f20 0 f1"/>
                <a:gd name="f29" fmla="*/ f23 1 770"/>
                <a:gd name="f30" fmla="*/ f24 1 1026"/>
                <a:gd name="f31" fmla="*/ f25 1 1026"/>
                <a:gd name="f32" fmla="*/ f26 1 770"/>
                <a:gd name="f33" fmla="*/ f27 1 1026"/>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Lst>
              <a:rect l="f43" t="f46" r="f44" b="f45"/>
              <a:pathLst>
                <a:path w="770" h="1026">
                  <a:moveTo>
                    <a:pt x="f5" y="f8"/>
                  </a:moveTo>
                  <a:lnTo>
                    <a:pt x="f5" y="f9"/>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95">
              <a:extLst>
                <a:ext uri="{FF2B5EF4-FFF2-40B4-BE49-F238E27FC236}">
                  <a16:creationId xmlns:a16="http://schemas.microsoft.com/office/drawing/2014/main" id="{F1F921E8-A82B-0CCF-434A-FC64B867A89F}"/>
                </a:ext>
              </a:extLst>
            </p:cNvPr>
            <p:cNvSpPr/>
            <p:nvPr/>
          </p:nvSpPr>
          <p:spPr>
            <a:xfrm>
              <a:off x="190350" y="6662245"/>
              <a:ext cx="1408" cy="896"/>
            </a:xfrm>
            <a:custGeom>
              <a:avLst/>
              <a:gdLst>
                <a:gd name="f0" fmla="val 10800000"/>
                <a:gd name="f1" fmla="val 5400000"/>
                <a:gd name="f2" fmla="val 180"/>
                <a:gd name="f3" fmla="val w"/>
                <a:gd name="f4" fmla="val h"/>
                <a:gd name="f5" fmla="val 0"/>
                <a:gd name="f6" fmla="val 1412"/>
                <a:gd name="f7" fmla="val 899"/>
                <a:gd name="f8" fmla="val 771"/>
                <a:gd name="f9" fmla="val 420"/>
                <a:gd name="f10" fmla="val 526"/>
                <a:gd name="f11" fmla="val 897"/>
                <a:gd name="f12" fmla="val 223"/>
                <a:gd name="f13" fmla="val 1413"/>
                <a:gd name="f14" fmla="+- 0 0 -90"/>
                <a:gd name="f15" fmla="*/ f3 1 1412"/>
                <a:gd name="f16" fmla="*/ f4 1 899"/>
                <a:gd name="f17" fmla="val f5"/>
                <a:gd name="f18" fmla="val f6"/>
                <a:gd name="f19" fmla="val f7"/>
                <a:gd name="f20" fmla="*/ f14 f0 1"/>
                <a:gd name="f21" fmla="+- f19 0 f17"/>
                <a:gd name="f22" fmla="+- f18 0 f17"/>
                <a:gd name="f23" fmla="*/ f20 1 f2"/>
                <a:gd name="f24" fmla="*/ f22 1 1412"/>
                <a:gd name="f25" fmla="*/ f21 1 899"/>
                <a:gd name="f26" fmla="*/ 771 f22 1"/>
                <a:gd name="f27" fmla="*/ 899 f21 1"/>
                <a:gd name="f28" fmla="*/ 0 f22 1"/>
                <a:gd name="f29" fmla="*/ 1413 f22 1"/>
                <a:gd name="f30" fmla="*/ 0 f21 1"/>
                <a:gd name="f31" fmla="+- f23 0 f1"/>
                <a:gd name="f32" fmla="*/ f26 1 1412"/>
                <a:gd name="f33" fmla="*/ f27 1 899"/>
                <a:gd name="f34" fmla="*/ f28 1 1412"/>
                <a:gd name="f35" fmla="*/ f29 1 1412"/>
                <a:gd name="f36" fmla="*/ f30 1 899"/>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Lst>
              <a:rect l="f46" t="f49" r="f47" b="f48"/>
              <a:pathLst>
                <a:path w="1412" h="899">
                  <a:moveTo>
                    <a:pt x="f8" y="f7"/>
                  </a:moveTo>
                  <a:lnTo>
                    <a:pt x="f5" y="f7"/>
                  </a:lnTo>
                  <a:cubicBezTo>
                    <a:pt x="f9" y="f10"/>
                    <a:pt x="f11" y="f12"/>
                    <a:pt x="f13"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96">
              <a:extLst>
                <a:ext uri="{FF2B5EF4-FFF2-40B4-BE49-F238E27FC236}">
                  <a16:creationId xmlns:a16="http://schemas.microsoft.com/office/drawing/2014/main" id="{5E31E81E-D7E1-1B26-FBFF-AF7D0491A282}"/>
                </a:ext>
              </a:extLst>
            </p:cNvPr>
            <p:cNvSpPr/>
            <p:nvPr/>
          </p:nvSpPr>
          <p:spPr>
            <a:xfrm>
              <a:off x="969355" y="0"/>
              <a:ext cx="294647" cy="1823130"/>
            </a:xfrm>
            <a:custGeom>
              <a:avLst/>
              <a:gdLst>
                <a:gd name="f0" fmla="val 10800000"/>
                <a:gd name="f1" fmla="val 5400000"/>
                <a:gd name="f2" fmla="val 180"/>
                <a:gd name="f3" fmla="val w"/>
                <a:gd name="f4" fmla="val h"/>
                <a:gd name="f5" fmla="val 0"/>
                <a:gd name="f6" fmla="val 294648"/>
                <a:gd name="f7" fmla="val 1823130"/>
                <a:gd name="f8" fmla="val 5009"/>
                <a:gd name="f9" fmla="val 1821974"/>
                <a:gd name="f10" fmla="val 14257"/>
                <a:gd name="f11" fmla="val 1819919"/>
                <a:gd name="f12" fmla="val 294649"/>
                <a:gd name="f13" fmla="val 280905"/>
                <a:gd name="f14" fmla="+- 0 0 -90"/>
                <a:gd name="f15" fmla="*/ f3 1 294648"/>
                <a:gd name="f16" fmla="*/ f4 1 1823130"/>
                <a:gd name="f17" fmla="val f5"/>
                <a:gd name="f18" fmla="val f6"/>
                <a:gd name="f19" fmla="val f7"/>
                <a:gd name="f20" fmla="*/ f14 f0 1"/>
                <a:gd name="f21" fmla="+- f19 0 f17"/>
                <a:gd name="f22" fmla="+- f18 0 f17"/>
                <a:gd name="f23" fmla="*/ f20 1 f2"/>
                <a:gd name="f24" fmla="*/ f22 1 294648"/>
                <a:gd name="f25" fmla="*/ f21 1 1823130"/>
                <a:gd name="f26" fmla="*/ 5009 f22 1"/>
                <a:gd name="f27" fmla="*/ 1821974 f21 1"/>
                <a:gd name="f28" fmla="*/ 14257 f22 1"/>
                <a:gd name="f29" fmla="*/ 1819919 f21 1"/>
                <a:gd name="f30" fmla="*/ 294649 f22 1"/>
                <a:gd name="f31" fmla="*/ 0 f21 1"/>
                <a:gd name="f32" fmla="*/ 280905 f22 1"/>
                <a:gd name="f33" fmla="*/ 0 f22 1"/>
                <a:gd name="f34" fmla="*/ 1823130 f21 1"/>
                <a:gd name="f35" fmla="+- f23 0 f1"/>
                <a:gd name="f36" fmla="*/ f26 1 294648"/>
                <a:gd name="f37" fmla="*/ f27 1 1823130"/>
                <a:gd name="f38" fmla="*/ f28 1 294648"/>
                <a:gd name="f39" fmla="*/ f29 1 1823130"/>
                <a:gd name="f40" fmla="*/ f30 1 294648"/>
                <a:gd name="f41" fmla="*/ f31 1 1823130"/>
                <a:gd name="f42" fmla="*/ f32 1 294648"/>
                <a:gd name="f43" fmla="*/ f33 1 294648"/>
                <a:gd name="f44" fmla="*/ f34 1 1823130"/>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 ang="f35">
                  <a:pos x="f62" y="f63"/>
                </a:cxn>
              </a:cxnLst>
              <a:rect l="f58" t="f61" r="f59" b="f60"/>
              <a:pathLst>
                <a:path w="294648" h="1823130">
                  <a:moveTo>
                    <a:pt x="f8" y="f9"/>
                  </a:moveTo>
                  <a:lnTo>
                    <a:pt x="f10" y="f11"/>
                  </a:lnTo>
                  <a:lnTo>
                    <a:pt x="f12" y="f5"/>
                  </a:lnTo>
                  <a:lnTo>
                    <a:pt x="f13" y="f5"/>
                  </a:lnTo>
                  <a:lnTo>
                    <a:pt x="f5"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97">
              <a:extLst>
                <a:ext uri="{FF2B5EF4-FFF2-40B4-BE49-F238E27FC236}">
                  <a16:creationId xmlns:a16="http://schemas.microsoft.com/office/drawing/2014/main" id="{156359AA-F5EE-E0BC-A4F6-3B8E79059747}"/>
                </a:ext>
              </a:extLst>
            </p:cNvPr>
            <p:cNvSpPr/>
            <p:nvPr/>
          </p:nvSpPr>
          <p:spPr>
            <a:xfrm>
              <a:off x="0" y="5946041"/>
              <a:ext cx="323030" cy="273716"/>
            </a:xfrm>
            <a:custGeom>
              <a:avLst/>
              <a:gdLst>
                <a:gd name="f0" fmla="val 10800000"/>
                <a:gd name="f1" fmla="val 5400000"/>
                <a:gd name="f2" fmla="val 180"/>
                <a:gd name="f3" fmla="val w"/>
                <a:gd name="f4" fmla="val h"/>
                <a:gd name="f5" fmla="val 0"/>
                <a:gd name="f6" fmla="val 323034"/>
                <a:gd name="f7" fmla="val 273713"/>
                <a:gd name="f8" fmla="val 317640"/>
                <a:gd name="f9" fmla="val 273714"/>
                <a:gd name="f10" fmla="val 316303"/>
                <a:gd name="f11" fmla="val 272857"/>
                <a:gd name="f12" fmla="val 315340"/>
                <a:gd name="f13" fmla="val 271526"/>
                <a:gd name="f14" fmla="val 314943"/>
                <a:gd name="f15" fmla="val 269989"/>
                <a:gd name="f16" fmla="val 313896"/>
                <a:gd name="f17" fmla="val 266140"/>
                <a:gd name="f18" fmla="val 315957"/>
                <a:gd name="f19" fmla="val 262129"/>
                <a:gd name="f20" fmla="val 319695"/>
                <a:gd name="f21" fmla="val 260741"/>
                <a:gd name="f22" fmla="val 323035"/>
                <a:gd name="f23" fmla="val 259456"/>
                <a:gd name="f24" fmla="val 18753"/>
                <a:gd name="f25" fmla="val 314429"/>
                <a:gd name="f26" fmla="val 270631"/>
                <a:gd name="f27" fmla="+- 0 0 -90"/>
                <a:gd name="f28" fmla="*/ f3 1 323034"/>
                <a:gd name="f29" fmla="*/ f4 1 273713"/>
                <a:gd name="f30" fmla="val f5"/>
                <a:gd name="f31" fmla="val f6"/>
                <a:gd name="f32" fmla="val f7"/>
                <a:gd name="f33" fmla="*/ f27 f0 1"/>
                <a:gd name="f34" fmla="+- f32 0 f30"/>
                <a:gd name="f35" fmla="+- f31 0 f30"/>
                <a:gd name="f36" fmla="*/ f33 1 f2"/>
                <a:gd name="f37" fmla="*/ f35 1 323034"/>
                <a:gd name="f38" fmla="*/ f34 1 273713"/>
                <a:gd name="f39" fmla="*/ 317640 f35 1"/>
                <a:gd name="f40" fmla="*/ 273714 f34 1"/>
                <a:gd name="f41" fmla="*/ 314943 f35 1"/>
                <a:gd name="f42" fmla="*/ 269989 f34 1"/>
                <a:gd name="f43" fmla="*/ 319695 f35 1"/>
                <a:gd name="f44" fmla="*/ 260741 f34 1"/>
                <a:gd name="f45" fmla="*/ 323035 f35 1"/>
                <a:gd name="f46" fmla="*/ 259456 f34 1"/>
                <a:gd name="f47" fmla="*/ 0 f35 1"/>
                <a:gd name="f48" fmla="*/ 0 f34 1"/>
                <a:gd name="f49" fmla="*/ 18753 f34 1"/>
                <a:gd name="f50" fmla="*/ 314429 f35 1"/>
                <a:gd name="f51" fmla="*/ 270631 f34 1"/>
                <a:gd name="f52" fmla="+- f36 0 f1"/>
                <a:gd name="f53" fmla="*/ f39 1 323034"/>
                <a:gd name="f54" fmla="*/ f40 1 273713"/>
                <a:gd name="f55" fmla="*/ f41 1 323034"/>
                <a:gd name="f56" fmla="*/ f42 1 273713"/>
                <a:gd name="f57" fmla="*/ f43 1 323034"/>
                <a:gd name="f58" fmla="*/ f44 1 273713"/>
                <a:gd name="f59" fmla="*/ f45 1 323034"/>
                <a:gd name="f60" fmla="*/ f46 1 273713"/>
                <a:gd name="f61" fmla="*/ f47 1 323034"/>
                <a:gd name="f62" fmla="*/ f48 1 273713"/>
                <a:gd name="f63" fmla="*/ f49 1 273713"/>
                <a:gd name="f64" fmla="*/ f50 1 323034"/>
                <a:gd name="f65" fmla="*/ f51 1 273713"/>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7"/>
                <a:gd name="f77" fmla="*/ f60 1 f38"/>
                <a:gd name="f78" fmla="*/ f61 1 f37"/>
                <a:gd name="f79" fmla="*/ f62 1 f38"/>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8 1"/>
                <a:gd name="f94" fmla="*/ f77 f29 1"/>
                <a:gd name="f95" fmla="*/ f78 f28 1"/>
                <a:gd name="f96" fmla="*/ f79 f29 1"/>
                <a:gd name="f97" fmla="*/ f80 f29 1"/>
                <a:gd name="f98" fmla="*/ f81 f28 1"/>
                <a:gd name="f99" fmla="*/ f82 f29 1"/>
              </a:gdLst>
              <a:ahLst/>
              <a:cxnLst>
                <a:cxn ang="3cd4">
                  <a:pos x="hc" y="t"/>
                </a:cxn>
                <a:cxn ang="0">
                  <a:pos x="r" y="vc"/>
                </a:cxn>
                <a:cxn ang="cd4">
                  <a:pos x="hc" y="b"/>
                </a:cxn>
                <a:cxn ang="cd2">
                  <a:pos x="l" y="vc"/>
                </a:cxn>
                <a:cxn ang="f52">
                  <a:pos x="f87" y="f88"/>
                </a:cxn>
                <a:cxn ang="f52">
                  <a:pos x="f87" y="f88"/>
                </a:cxn>
                <a:cxn ang="f52">
                  <a:pos x="f89" y="f90"/>
                </a:cxn>
                <a:cxn ang="f52">
                  <a:pos x="f91" y="f92"/>
                </a:cxn>
                <a:cxn ang="f52">
                  <a:pos x="f93" y="f94"/>
                </a:cxn>
                <a:cxn ang="f52">
                  <a:pos x="f95" y="f96"/>
                </a:cxn>
                <a:cxn ang="f52">
                  <a:pos x="f95" y="f97"/>
                </a:cxn>
                <a:cxn ang="f52">
                  <a:pos x="f98" y="f99"/>
                </a:cxn>
              </a:cxnLst>
              <a:rect l="f83" t="f86" r="f84" b="f85"/>
              <a:pathLst>
                <a:path w="323034" h="273713">
                  <a:moveTo>
                    <a:pt x="f8" y="f9"/>
                  </a:moveTo>
                  <a:lnTo>
                    <a:pt x="f8" y="f9"/>
                  </a:lnTo>
                  <a:cubicBezTo>
                    <a:pt x="f10" y="f11"/>
                    <a:pt x="f12" y="f13"/>
                    <a:pt x="f14" y="f15"/>
                  </a:cubicBezTo>
                  <a:cubicBezTo>
                    <a:pt x="f16" y="f17"/>
                    <a:pt x="f18" y="f19"/>
                    <a:pt x="f20" y="f21"/>
                  </a:cubicBezTo>
                  <a:lnTo>
                    <a:pt x="f22" y="f23"/>
                  </a:lnTo>
                  <a:lnTo>
                    <a:pt x="f5" y="f5"/>
                  </a:lnTo>
                  <a:lnTo>
                    <a:pt x="f5"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98">
              <a:extLst>
                <a:ext uri="{FF2B5EF4-FFF2-40B4-BE49-F238E27FC236}">
                  <a16:creationId xmlns:a16="http://schemas.microsoft.com/office/drawing/2014/main" id="{7AC9B90A-685F-2DEA-36A2-75CE29260B59}"/>
                </a:ext>
              </a:extLst>
            </p:cNvPr>
            <p:cNvSpPr/>
            <p:nvPr/>
          </p:nvSpPr>
          <p:spPr>
            <a:xfrm>
              <a:off x="4621898" y="6188156"/>
              <a:ext cx="1129914" cy="747796"/>
            </a:xfrm>
            <a:custGeom>
              <a:avLst/>
              <a:gdLst>
                <a:gd name="f0" fmla="val 10800000"/>
                <a:gd name="f1" fmla="val 5400000"/>
                <a:gd name="f2" fmla="val 180"/>
                <a:gd name="f3" fmla="val w"/>
                <a:gd name="f4" fmla="val h"/>
                <a:gd name="f5" fmla="val 0"/>
                <a:gd name="f6" fmla="val 1129914"/>
                <a:gd name="f7" fmla="val 747799"/>
                <a:gd name="f8" fmla="val 2569"/>
                <a:gd name="f9" fmla="val 5138"/>
                <a:gd name="f10" fmla="val 15028"/>
                <a:gd name="f11" fmla="val 1103199"/>
                <a:gd name="f12" fmla="val 1129915"/>
                <a:gd name="f13" fmla="val 3854"/>
                <a:gd name="f14" fmla="+- 0 0 -90"/>
                <a:gd name="f15" fmla="*/ f3 1 1129914"/>
                <a:gd name="f16" fmla="*/ f4 1 747799"/>
                <a:gd name="f17" fmla="val f5"/>
                <a:gd name="f18" fmla="val f6"/>
                <a:gd name="f19" fmla="val f7"/>
                <a:gd name="f20" fmla="*/ f14 f0 1"/>
                <a:gd name="f21" fmla="+- f19 0 f17"/>
                <a:gd name="f22" fmla="+- f18 0 f17"/>
                <a:gd name="f23" fmla="*/ f20 1 f2"/>
                <a:gd name="f24" fmla="*/ f22 1 1129914"/>
                <a:gd name="f25" fmla="*/ f21 1 747799"/>
                <a:gd name="f26" fmla="*/ 2569 f22 1"/>
                <a:gd name="f27" fmla="*/ 5138 f21 1"/>
                <a:gd name="f28" fmla="*/ 0 f22 1"/>
                <a:gd name="f29" fmla="*/ 15028 f21 1"/>
                <a:gd name="f30" fmla="*/ 1103199 f22 1"/>
                <a:gd name="f31" fmla="*/ 747799 f21 1"/>
                <a:gd name="f32" fmla="*/ 1129915 f22 1"/>
                <a:gd name="f33" fmla="*/ 3854 f22 1"/>
                <a:gd name="f34" fmla="*/ 0 f21 1"/>
                <a:gd name="f35" fmla="+- f23 0 f1"/>
                <a:gd name="f36" fmla="*/ f26 1 1129914"/>
                <a:gd name="f37" fmla="*/ f27 1 747799"/>
                <a:gd name="f38" fmla="*/ f28 1 1129914"/>
                <a:gd name="f39" fmla="*/ f29 1 747799"/>
                <a:gd name="f40" fmla="*/ f30 1 1129914"/>
                <a:gd name="f41" fmla="*/ f31 1 747799"/>
                <a:gd name="f42" fmla="*/ f32 1 1129914"/>
                <a:gd name="f43" fmla="*/ f33 1 1129914"/>
                <a:gd name="f44" fmla="*/ f34 1 747799"/>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7"/>
                </a:cxn>
                <a:cxn ang="f35">
                  <a:pos x="f69" y="f70"/>
                </a:cxn>
                <a:cxn ang="f35">
                  <a:pos x="f62" y="f63"/>
                </a:cxn>
              </a:cxnLst>
              <a:rect l="f58" t="f61" r="f59" b="f60"/>
              <a:pathLst>
                <a:path w="1129914" h="747799">
                  <a:moveTo>
                    <a:pt x="f8" y="f9"/>
                  </a:moveTo>
                  <a:lnTo>
                    <a:pt x="f5" y="f10"/>
                  </a:lnTo>
                  <a:lnTo>
                    <a:pt x="f11" y="f7"/>
                  </a:lnTo>
                  <a:lnTo>
                    <a:pt x="f12" y="f7"/>
                  </a:lnTo>
                  <a:lnTo>
                    <a:pt x="f13" y="f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99">
              <a:extLst>
                <a:ext uri="{FF2B5EF4-FFF2-40B4-BE49-F238E27FC236}">
                  <a16:creationId xmlns:a16="http://schemas.microsoft.com/office/drawing/2014/main" id="{7A5C6328-FB61-4089-D271-3A5C6723D6D7}"/>
                </a:ext>
              </a:extLst>
            </p:cNvPr>
            <p:cNvSpPr/>
            <p:nvPr/>
          </p:nvSpPr>
          <p:spPr>
            <a:xfrm>
              <a:off x="2758443" y="4904622"/>
              <a:ext cx="81692" cy="58055"/>
            </a:xfrm>
            <a:custGeom>
              <a:avLst/>
              <a:gdLst>
                <a:gd name="f0" fmla="val 10800000"/>
                <a:gd name="f1" fmla="val 5400000"/>
                <a:gd name="f2" fmla="val 180"/>
                <a:gd name="f3" fmla="val w"/>
                <a:gd name="f4" fmla="val h"/>
                <a:gd name="f5" fmla="val 0"/>
                <a:gd name="f6" fmla="val 81689"/>
                <a:gd name="f7" fmla="val 58056"/>
                <a:gd name="f8" fmla="val 15542"/>
                <a:gd name="f9" fmla="val 64350"/>
                <a:gd name="f10" fmla="val 78607"/>
                <a:gd name="f11" fmla="val 52919"/>
                <a:gd name="f12" fmla="val 81690"/>
                <a:gd name="f13" fmla="val 51891"/>
                <a:gd name="f14" fmla="val 3211"/>
                <a:gd name="f15" fmla="val 2312"/>
                <a:gd name="f16" fmla="val 4881"/>
                <a:gd name="f17" fmla="+- 0 0 -90"/>
                <a:gd name="f18" fmla="*/ f3 1 81689"/>
                <a:gd name="f19" fmla="*/ f4 1 58056"/>
                <a:gd name="f20" fmla="val f5"/>
                <a:gd name="f21" fmla="val f6"/>
                <a:gd name="f22" fmla="val f7"/>
                <a:gd name="f23" fmla="*/ f17 f0 1"/>
                <a:gd name="f24" fmla="+- f22 0 f20"/>
                <a:gd name="f25" fmla="+- f21 0 f20"/>
                <a:gd name="f26" fmla="*/ f23 1 f2"/>
                <a:gd name="f27" fmla="*/ f25 1 81689"/>
                <a:gd name="f28" fmla="*/ f24 1 58056"/>
                <a:gd name="f29" fmla="*/ 0 f25 1"/>
                <a:gd name="f30" fmla="*/ 15542 f24 1"/>
                <a:gd name="f31" fmla="*/ 64350 f25 1"/>
                <a:gd name="f32" fmla="*/ 58056 f24 1"/>
                <a:gd name="f33" fmla="*/ 78607 f25 1"/>
                <a:gd name="f34" fmla="*/ 52919 f24 1"/>
                <a:gd name="f35" fmla="*/ 81690 f25 1"/>
                <a:gd name="f36" fmla="*/ 51891 f24 1"/>
                <a:gd name="f37" fmla="*/ 3211 f25 1"/>
                <a:gd name="f38" fmla="*/ 0 f24 1"/>
                <a:gd name="f39" fmla="*/ 2312 f25 1"/>
                <a:gd name="f40" fmla="*/ 4881 f24 1"/>
                <a:gd name="f41" fmla="+- f26 0 f1"/>
                <a:gd name="f42" fmla="*/ f29 1 81689"/>
                <a:gd name="f43" fmla="*/ f30 1 58056"/>
                <a:gd name="f44" fmla="*/ f31 1 81689"/>
                <a:gd name="f45" fmla="*/ f32 1 58056"/>
                <a:gd name="f46" fmla="*/ f33 1 81689"/>
                <a:gd name="f47" fmla="*/ f34 1 58056"/>
                <a:gd name="f48" fmla="*/ f35 1 81689"/>
                <a:gd name="f49" fmla="*/ f36 1 58056"/>
                <a:gd name="f50" fmla="*/ f37 1 81689"/>
                <a:gd name="f51" fmla="*/ f38 1 58056"/>
                <a:gd name="f52" fmla="*/ f39 1 81689"/>
                <a:gd name="f53" fmla="*/ f40 1 58056"/>
                <a:gd name="f54" fmla="*/ f20 1 f27"/>
                <a:gd name="f55" fmla="*/ f21 1 f27"/>
                <a:gd name="f56" fmla="*/ f20 1 f28"/>
                <a:gd name="f57" fmla="*/ f22 1 f28"/>
                <a:gd name="f58" fmla="*/ f42 1 f27"/>
                <a:gd name="f59" fmla="*/ f43 1 f28"/>
                <a:gd name="f60" fmla="*/ f44 1 f27"/>
                <a:gd name="f61" fmla="*/ f45 1 f28"/>
                <a:gd name="f62" fmla="*/ f46 1 f27"/>
                <a:gd name="f63" fmla="*/ f47 1 f28"/>
                <a:gd name="f64" fmla="*/ f48 1 f27"/>
                <a:gd name="f65" fmla="*/ f49 1 f28"/>
                <a:gd name="f66" fmla="*/ f50 1 f27"/>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9 1"/>
                <a:gd name="f80" fmla="*/ f64 f18 1"/>
                <a:gd name="f81" fmla="*/ f65 f19 1"/>
                <a:gd name="f82" fmla="*/ f66 f18 1"/>
                <a:gd name="f83" fmla="*/ f67 f19 1"/>
                <a:gd name="f84" fmla="*/ f68 f18 1"/>
                <a:gd name="f85" fmla="*/ f69 f19 1"/>
              </a:gdLst>
              <a:ahLst/>
              <a:cxnLst>
                <a:cxn ang="3cd4">
                  <a:pos x="hc" y="t"/>
                </a:cxn>
                <a:cxn ang="0">
                  <a:pos x="r" y="vc"/>
                </a:cxn>
                <a:cxn ang="cd4">
                  <a:pos x="hc" y="b"/>
                </a:cxn>
                <a:cxn ang="cd2">
                  <a:pos x="l" y="vc"/>
                </a:cxn>
                <a:cxn ang="f41">
                  <a:pos x="f74" y="f75"/>
                </a:cxn>
                <a:cxn ang="f41">
                  <a:pos x="f76" y="f77"/>
                </a:cxn>
                <a:cxn ang="f41">
                  <a:pos x="f78" y="f79"/>
                </a:cxn>
                <a:cxn ang="f41">
                  <a:pos x="f80" y="f81"/>
                </a:cxn>
                <a:cxn ang="f41">
                  <a:pos x="f82" y="f83"/>
                </a:cxn>
                <a:cxn ang="f41">
                  <a:pos x="f84" y="f85"/>
                </a:cxn>
                <a:cxn ang="f41">
                  <a:pos x="f74" y="f75"/>
                </a:cxn>
              </a:cxnLst>
              <a:rect l="f70" t="f73" r="f71" b="f72"/>
              <a:pathLst>
                <a:path w="81689" h="58056">
                  <a:moveTo>
                    <a:pt x="f5" y="f8"/>
                  </a:moveTo>
                  <a:lnTo>
                    <a:pt x="f9" y="f7"/>
                  </a:lnTo>
                  <a:lnTo>
                    <a:pt x="f10" y="f11"/>
                  </a:lnTo>
                  <a:lnTo>
                    <a:pt x="f12" y="f13"/>
                  </a:lnTo>
                  <a:lnTo>
                    <a:pt x="f14" y="f5"/>
                  </a:lnTo>
                  <a:lnTo>
                    <a:pt x="f15" y="f16"/>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100">
              <a:extLst>
                <a:ext uri="{FF2B5EF4-FFF2-40B4-BE49-F238E27FC236}">
                  <a16:creationId xmlns:a16="http://schemas.microsoft.com/office/drawing/2014/main" id="{FFE6D148-F162-1B1D-F9E5-61696E1CA43F}"/>
                </a:ext>
              </a:extLst>
            </p:cNvPr>
            <p:cNvSpPr/>
            <p:nvPr/>
          </p:nvSpPr>
          <p:spPr>
            <a:xfrm>
              <a:off x="4169782" y="4495528"/>
              <a:ext cx="640" cy="896"/>
            </a:xfrm>
            <a:custGeom>
              <a:avLst/>
              <a:gdLst>
                <a:gd name="f0" fmla="val 10800000"/>
                <a:gd name="f1" fmla="val 5400000"/>
                <a:gd name="f2" fmla="val 180"/>
                <a:gd name="f3" fmla="val w"/>
                <a:gd name="f4" fmla="val h"/>
                <a:gd name="f5" fmla="val 0"/>
                <a:gd name="f6" fmla="val 642"/>
                <a:gd name="f7" fmla="val 899"/>
                <a:gd name="f8" fmla="val 504"/>
                <a:gd name="f9" fmla="val 347"/>
                <a:gd name="f10" fmla="val 283"/>
                <a:gd name="f11" fmla="val 656"/>
                <a:gd name="f12" fmla="+- 0 0 -90"/>
                <a:gd name="f13" fmla="*/ f3 1 642"/>
                <a:gd name="f14" fmla="*/ f4 1 899"/>
                <a:gd name="f15" fmla="val f5"/>
                <a:gd name="f16" fmla="val f6"/>
                <a:gd name="f17" fmla="val f7"/>
                <a:gd name="f18" fmla="*/ f12 f0 1"/>
                <a:gd name="f19" fmla="+- f17 0 f15"/>
                <a:gd name="f20" fmla="+- f16 0 f15"/>
                <a:gd name="f21" fmla="*/ f18 1 f2"/>
                <a:gd name="f22" fmla="*/ f20 1 642"/>
                <a:gd name="f23" fmla="*/ f19 1 899"/>
                <a:gd name="f24" fmla="*/ 642 f20 1"/>
                <a:gd name="f25" fmla="*/ 0 f19 1"/>
                <a:gd name="f26" fmla="*/ 0 f20 1"/>
                <a:gd name="f27" fmla="*/ 899 f19 1"/>
                <a:gd name="f28" fmla="+- f21 0 f1"/>
                <a:gd name="f29" fmla="*/ f24 1 642"/>
                <a:gd name="f30" fmla="*/ f25 1 899"/>
                <a:gd name="f31" fmla="*/ f26 1 642"/>
                <a:gd name="f32" fmla="*/ f27 1 899"/>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5" y="f46"/>
                </a:cxn>
                <a:cxn ang="f28">
                  <a:pos x="f47" y="f48"/>
                </a:cxn>
              </a:cxnLst>
              <a:rect l="f41" t="f44" r="f42" b="f43"/>
              <a:pathLst>
                <a:path w="642" h="899">
                  <a:moveTo>
                    <a:pt x="f6" y="f5"/>
                  </a:moveTo>
                  <a:lnTo>
                    <a:pt x="f6" y="f5"/>
                  </a:lnTo>
                  <a:cubicBezTo>
                    <a:pt x="f8" y="f9"/>
                    <a:pt x="f10"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101">
              <a:extLst>
                <a:ext uri="{FF2B5EF4-FFF2-40B4-BE49-F238E27FC236}">
                  <a16:creationId xmlns:a16="http://schemas.microsoft.com/office/drawing/2014/main" id="{1E93F1E4-DD00-C1B9-F881-B006EC8867C9}"/>
                </a:ext>
              </a:extLst>
            </p:cNvPr>
            <p:cNvSpPr/>
            <p:nvPr/>
          </p:nvSpPr>
          <p:spPr>
            <a:xfrm>
              <a:off x="3130027" y="3868085"/>
              <a:ext cx="1037944" cy="623209"/>
            </a:xfrm>
            <a:custGeom>
              <a:avLst/>
              <a:gdLst>
                <a:gd name="f0" fmla="val 10800000"/>
                <a:gd name="f1" fmla="val 5400000"/>
                <a:gd name="f2" fmla="val 180"/>
                <a:gd name="f3" fmla="val w"/>
                <a:gd name="f4" fmla="val h"/>
                <a:gd name="f5" fmla="val 0"/>
                <a:gd name="f6" fmla="val 1037949"/>
                <a:gd name="f7" fmla="val 623209"/>
                <a:gd name="f8" fmla="val 1037950"/>
                <a:gd name="f9" fmla="val 617686"/>
                <a:gd name="f10" fmla="val 20936"/>
                <a:gd name="f11" fmla="val 5266"/>
                <a:gd name="f12" fmla="val 5009"/>
                <a:gd name="f13" fmla="val 2055"/>
                <a:gd name="f14" fmla="val 1028"/>
                <a:gd name="f15" fmla="val 1017784"/>
                <a:gd name="f16" fmla="val 1032683"/>
                <a:gd name="f17" fmla="val 617814"/>
                <a:gd name="f18" fmla="val 1034331"/>
                <a:gd name="f19" fmla="val 616986"/>
                <a:gd name="f20" fmla="val 1036263"/>
                <a:gd name="f21" fmla="val 616939"/>
                <a:gd name="f22" fmla="+- 0 0 -90"/>
                <a:gd name="f23" fmla="*/ f3 1 1037949"/>
                <a:gd name="f24" fmla="*/ f4 1 623209"/>
                <a:gd name="f25" fmla="val f5"/>
                <a:gd name="f26" fmla="val f6"/>
                <a:gd name="f27" fmla="val f7"/>
                <a:gd name="f28" fmla="*/ f22 f0 1"/>
                <a:gd name="f29" fmla="+- f27 0 f25"/>
                <a:gd name="f30" fmla="+- f26 0 f25"/>
                <a:gd name="f31" fmla="*/ f28 1 f2"/>
                <a:gd name="f32" fmla="*/ f30 1 1037949"/>
                <a:gd name="f33" fmla="*/ f29 1 623209"/>
                <a:gd name="f34" fmla="*/ 1037950 f30 1"/>
                <a:gd name="f35" fmla="*/ 617686 f29 1"/>
                <a:gd name="f36" fmla="*/ 20936 f30 1"/>
                <a:gd name="f37" fmla="*/ 0 f29 1"/>
                <a:gd name="f38" fmla="*/ 5266 f30 1"/>
                <a:gd name="f39" fmla="*/ 5009 f29 1"/>
                <a:gd name="f40" fmla="*/ 2055 f30 1"/>
                <a:gd name="f41" fmla="*/ 1028 f30 1"/>
                <a:gd name="f42" fmla="*/ 0 f30 1"/>
                <a:gd name="f43" fmla="*/ 1017784 f30 1"/>
                <a:gd name="f44" fmla="*/ 623209 f29 1"/>
                <a:gd name="f45" fmla="*/ 1032683 f30 1"/>
                <a:gd name="f46" fmla="*/ 617814 f29 1"/>
                <a:gd name="f47" fmla="+- f31 0 f1"/>
                <a:gd name="f48" fmla="*/ f34 1 1037949"/>
                <a:gd name="f49" fmla="*/ f35 1 623209"/>
                <a:gd name="f50" fmla="*/ f36 1 1037949"/>
                <a:gd name="f51" fmla="*/ f37 1 623209"/>
                <a:gd name="f52" fmla="*/ f38 1 1037949"/>
                <a:gd name="f53" fmla="*/ f39 1 623209"/>
                <a:gd name="f54" fmla="*/ f40 1 1037949"/>
                <a:gd name="f55" fmla="*/ f41 1 1037949"/>
                <a:gd name="f56" fmla="*/ f42 1 1037949"/>
                <a:gd name="f57" fmla="*/ f43 1 1037949"/>
                <a:gd name="f58" fmla="*/ f44 1 623209"/>
                <a:gd name="f59" fmla="*/ f45 1 1037949"/>
                <a:gd name="f60" fmla="*/ f46 1 623209"/>
                <a:gd name="f61" fmla="*/ f25 1 f32"/>
                <a:gd name="f62" fmla="*/ f26 1 f32"/>
                <a:gd name="f63" fmla="*/ f25 1 f33"/>
                <a:gd name="f64" fmla="*/ f27 1 f33"/>
                <a:gd name="f65" fmla="*/ f48 1 f32"/>
                <a:gd name="f66" fmla="*/ f49 1 f33"/>
                <a:gd name="f67" fmla="*/ f50 1 f32"/>
                <a:gd name="f68" fmla="*/ f51 1 f33"/>
                <a:gd name="f69" fmla="*/ f52 1 f32"/>
                <a:gd name="f70" fmla="*/ f53 1 f33"/>
                <a:gd name="f71" fmla="*/ f54 1 f32"/>
                <a:gd name="f72" fmla="*/ f55 1 f32"/>
                <a:gd name="f73" fmla="*/ f56 1 f32"/>
                <a:gd name="f74" fmla="*/ f57 1 f32"/>
                <a:gd name="f75" fmla="*/ f58 1 f33"/>
                <a:gd name="f76" fmla="*/ f59 1 f32"/>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4 1"/>
                <a:gd name="f88" fmla="*/ f71 f23 1"/>
                <a:gd name="f89" fmla="*/ f72 f23 1"/>
                <a:gd name="f90" fmla="*/ f73 f23 1"/>
                <a:gd name="f91" fmla="*/ f74 f23 1"/>
                <a:gd name="f92" fmla="*/ f75 f24 1"/>
                <a:gd name="f93" fmla="*/ f76 f23 1"/>
                <a:gd name="f94" fmla="*/ f77 f24 1"/>
              </a:gdLst>
              <a:ahLst/>
              <a:cxnLst>
                <a:cxn ang="3cd4">
                  <a:pos x="hc" y="t"/>
                </a:cxn>
                <a:cxn ang="0">
                  <a:pos x="r" y="vc"/>
                </a:cxn>
                <a:cxn ang="cd4">
                  <a:pos x="hc" y="b"/>
                </a:cxn>
                <a:cxn ang="cd2">
                  <a:pos x="l" y="vc"/>
                </a:cxn>
                <a:cxn ang="f47">
                  <a:pos x="f82" y="f83"/>
                </a:cxn>
                <a:cxn ang="f47">
                  <a:pos x="f84" y="f85"/>
                </a:cxn>
                <a:cxn ang="f47">
                  <a:pos x="f86" y="f87"/>
                </a:cxn>
                <a:cxn ang="f47">
                  <a:pos x="f88" y="f87"/>
                </a:cxn>
                <a:cxn ang="f47">
                  <a:pos x="f89" y="f87"/>
                </a:cxn>
                <a:cxn ang="f47">
                  <a:pos x="f90" y="f87"/>
                </a:cxn>
                <a:cxn ang="f47">
                  <a:pos x="f91" y="f92"/>
                </a:cxn>
                <a:cxn ang="f47">
                  <a:pos x="f93" y="f94"/>
                </a:cxn>
                <a:cxn ang="f47">
                  <a:pos x="f82" y="f83"/>
                </a:cxn>
              </a:cxnLst>
              <a:rect l="f78" t="f81" r="f79" b="f80"/>
              <a:pathLst>
                <a:path w="1037949" h="623209">
                  <a:moveTo>
                    <a:pt x="f8" y="f9"/>
                  </a:moveTo>
                  <a:lnTo>
                    <a:pt x="f10" y="f5"/>
                  </a:lnTo>
                  <a:lnTo>
                    <a:pt x="f11" y="f12"/>
                  </a:lnTo>
                  <a:lnTo>
                    <a:pt x="f13" y="f12"/>
                  </a:lnTo>
                  <a:cubicBezTo>
                    <a:pt x="f13" y="f12"/>
                    <a:pt x="f13" y="f12"/>
                    <a:pt x="f14" y="f12"/>
                  </a:cubicBezTo>
                  <a:lnTo>
                    <a:pt x="f5" y="f12"/>
                  </a:lnTo>
                  <a:lnTo>
                    <a:pt x="f15" y="f7"/>
                  </a:lnTo>
                  <a:lnTo>
                    <a:pt x="f16" y="f17"/>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102">
              <a:extLst>
                <a:ext uri="{FF2B5EF4-FFF2-40B4-BE49-F238E27FC236}">
                  <a16:creationId xmlns:a16="http://schemas.microsoft.com/office/drawing/2014/main" id="{EE5B88F1-43F6-33DE-54C9-5D9126FA164E}"/>
                </a:ext>
              </a:extLst>
            </p:cNvPr>
            <p:cNvSpPr/>
            <p:nvPr/>
          </p:nvSpPr>
          <p:spPr>
            <a:xfrm>
              <a:off x="4168237" y="4485900"/>
              <a:ext cx="1014" cy="832"/>
            </a:xfrm>
            <a:custGeom>
              <a:avLst/>
              <a:gdLst>
                <a:gd name="f0" fmla="val 10800000"/>
                <a:gd name="f1" fmla="val 5400000"/>
                <a:gd name="f2" fmla="val 180"/>
                <a:gd name="f3" fmla="val w"/>
                <a:gd name="f4" fmla="val h"/>
                <a:gd name="f5" fmla="val 0"/>
                <a:gd name="f6" fmla="val 1014"/>
                <a:gd name="f7" fmla="val 835"/>
                <a:gd name="f8" fmla="val 771"/>
                <a:gd name="f9" fmla="val 642"/>
                <a:gd name="f10" fmla="val 1542"/>
                <a:gd name="f11" fmla="val 1285"/>
                <a:gd name="f12" fmla="val 257"/>
                <a:gd name="f13" fmla="val 129"/>
                <a:gd name="f14" fmla="+- 0 0 -90"/>
                <a:gd name="f15" fmla="*/ f3 1 1014"/>
                <a:gd name="f16" fmla="*/ f4 1 835"/>
                <a:gd name="f17" fmla="val f5"/>
                <a:gd name="f18" fmla="val f6"/>
                <a:gd name="f19" fmla="val f7"/>
                <a:gd name="f20" fmla="*/ f14 f0 1"/>
                <a:gd name="f21" fmla="+- f19 0 f17"/>
                <a:gd name="f22" fmla="+- f18 0 f17"/>
                <a:gd name="f23" fmla="*/ f20 1 f2"/>
                <a:gd name="f24" fmla="*/ f22 1 1014"/>
                <a:gd name="f25" fmla="*/ f21 1 835"/>
                <a:gd name="f26" fmla="*/ 0 f22 1"/>
                <a:gd name="f27" fmla="*/ 0 f21 1"/>
                <a:gd name="f28" fmla="*/ 771 f22 1"/>
                <a:gd name="f29" fmla="*/ 642 f21 1"/>
                <a:gd name="f30" fmla="+- f23 0 f1"/>
                <a:gd name="f31" fmla="*/ f26 1 1014"/>
                <a:gd name="f32" fmla="*/ f27 1 835"/>
                <a:gd name="f33" fmla="*/ f28 1 1014"/>
                <a:gd name="f34" fmla="*/ f29 1 835"/>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9" y="f50"/>
                </a:cxn>
                <a:cxn ang="f30">
                  <a:pos x="f47" y="f48"/>
                </a:cxn>
              </a:cxnLst>
              <a:rect l="f43" t="f46" r="f44" b="f45"/>
              <a:pathLst>
                <a:path w="1014" h="835">
                  <a:moveTo>
                    <a:pt x="f5" y="f5"/>
                  </a:moveTo>
                  <a:lnTo>
                    <a:pt x="f5" y="f5"/>
                  </a:lnTo>
                  <a:cubicBezTo>
                    <a:pt x="f5" y="f5"/>
                    <a:pt x="f5" y="f5"/>
                    <a:pt x="f8" y="f9"/>
                  </a:cubicBez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103">
              <a:extLst>
                <a:ext uri="{FF2B5EF4-FFF2-40B4-BE49-F238E27FC236}">
                  <a16:creationId xmlns:a16="http://schemas.microsoft.com/office/drawing/2014/main" id="{9FC4B6FC-DE7A-B30A-23A6-F4445C972BD4}"/>
                </a:ext>
              </a:extLst>
            </p:cNvPr>
            <p:cNvSpPr/>
            <p:nvPr/>
          </p:nvSpPr>
          <p:spPr>
            <a:xfrm>
              <a:off x="3127979" y="3870518"/>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104">
              <a:extLst>
                <a:ext uri="{FF2B5EF4-FFF2-40B4-BE49-F238E27FC236}">
                  <a16:creationId xmlns:a16="http://schemas.microsoft.com/office/drawing/2014/main" id="{E32ED0AD-B9F3-79B4-A1A3-B0419C3AC354}"/>
                </a:ext>
              </a:extLst>
            </p:cNvPr>
            <p:cNvSpPr/>
            <p:nvPr/>
          </p:nvSpPr>
          <p:spPr>
            <a:xfrm>
              <a:off x="3129899" y="3872447"/>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105">
              <a:extLst>
                <a:ext uri="{FF2B5EF4-FFF2-40B4-BE49-F238E27FC236}">
                  <a16:creationId xmlns:a16="http://schemas.microsoft.com/office/drawing/2014/main" id="{CACB0C11-C074-AA4B-399C-6AC086AB77A8}"/>
                </a:ext>
              </a:extLst>
            </p:cNvPr>
            <p:cNvSpPr/>
            <p:nvPr/>
          </p:nvSpPr>
          <p:spPr>
            <a:xfrm>
              <a:off x="3126946" y="3867948"/>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106">
              <a:extLst>
                <a:ext uri="{FF2B5EF4-FFF2-40B4-BE49-F238E27FC236}">
                  <a16:creationId xmlns:a16="http://schemas.microsoft.com/office/drawing/2014/main" id="{45F02762-B1B6-0F1A-6D9A-29052244316E}"/>
                </a:ext>
              </a:extLst>
            </p:cNvPr>
            <p:cNvSpPr/>
            <p:nvPr/>
          </p:nvSpPr>
          <p:spPr>
            <a:xfrm>
              <a:off x="3126772" y="3866156"/>
              <a:ext cx="45" cy="896"/>
            </a:xfrm>
            <a:custGeom>
              <a:avLst/>
              <a:gdLst>
                <a:gd name="f0" fmla="val 10800000"/>
                <a:gd name="f1" fmla="val 5400000"/>
                <a:gd name="f2" fmla="val 180"/>
                <a:gd name="f3" fmla="val w"/>
                <a:gd name="f4" fmla="val h"/>
                <a:gd name="f5" fmla="val 0"/>
                <a:gd name="f6" fmla="val 46"/>
                <a:gd name="f7" fmla="val 899"/>
                <a:gd name="f8" fmla="val 47"/>
                <a:gd name="f9" fmla="val -16"/>
                <a:gd name="f10" fmla="val 296"/>
                <a:gd name="f11" fmla="val 602"/>
                <a:gd name="f12" fmla="+- 0 0 -90"/>
                <a:gd name="f13" fmla="*/ f3 1 46"/>
                <a:gd name="f14" fmla="*/ f4 1 899"/>
                <a:gd name="f15" fmla="val f5"/>
                <a:gd name="f16" fmla="val f6"/>
                <a:gd name="f17" fmla="val f7"/>
                <a:gd name="f18" fmla="*/ f12 f0 1"/>
                <a:gd name="f19" fmla="+- f17 0 f15"/>
                <a:gd name="f20" fmla="+- f16 0 f15"/>
                <a:gd name="f21" fmla="*/ f18 1 f2"/>
                <a:gd name="f22" fmla="*/ f20 1 46"/>
                <a:gd name="f23" fmla="*/ f19 1 899"/>
                <a:gd name="f24" fmla="*/ 47 f20 1"/>
                <a:gd name="f25" fmla="*/ 0 f19 1"/>
                <a:gd name="f26" fmla="*/ 899 f19 1"/>
                <a:gd name="f27" fmla="+- f21 0 f1"/>
                <a:gd name="f28" fmla="*/ f24 1 46"/>
                <a:gd name="f29" fmla="*/ f25 1 899"/>
                <a:gd name="f30" fmla="*/ f26 1 89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46" h="899">
                  <a:moveTo>
                    <a:pt x="f8" y="f5"/>
                  </a:moveTo>
                  <a:cubicBezTo>
                    <a:pt x="f9" y="f10"/>
                    <a:pt x="f9" y="f11"/>
                    <a:pt x="f8" y="f7"/>
                  </a:cubicBezTo>
                  <a:lnTo>
                    <a:pt x="f8" y="f7"/>
                  </a:lnTo>
                  <a:cubicBezTo>
                    <a:pt x="f8" y="f7"/>
                    <a:pt x="f8" y="f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107">
              <a:extLst>
                <a:ext uri="{FF2B5EF4-FFF2-40B4-BE49-F238E27FC236}">
                  <a16:creationId xmlns:a16="http://schemas.microsoft.com/office/drawing/2014/main" id="{308075A1-8638-C24E-0220-18AF16CA442B}"/>
                </a:ext>
              </a:extLst>
            </p:cNvPr>
            <p:cNvSpPr/>
            <p:nvPr/>
          </p:nvSpPr>
          <p:spPr>
            <a:xfrm>
              <a:off x="2586718" y="3537978"/>
              <a:ext cx="125409" cy="567723"/>
            </a:xfrm>
            <a:custGeom>
              <a:avLst/>
              <a:gdLst>
                <a:gd name="f0" fmla="val 10800000"/>
                <a:gd name="f1" fmla="val 5400000"/>
                <a:gd name="f2" fmla="val 180"/>
                <a:gd name="f3" fmla="val w"/>
                <a:gd name="f4" fmla="val h"/>
                <a:gd name="f5" fmla="val 0"/>
                <a:gd name="f6" fmla="val 125414"/>
                <a:gd name="f7" fmla="val 567720"/>
                <a:gd name="f8" fmla="val 109690"/>
                <a:gd name="f9" fmla="val 9119"/>
                <a:gd name="f10" fmla="val 560014"/>
                <a:gd name="f11" fmla="val 8349"/>
                <a:gd name="f12" fmla="val 565281"/>
                <a:gd name="f13" fmla="val 12202"/>
                <a:gd name="f14" fmla="val 567721"/>
                <a:gd name="f15" fmla="val 125360"/>
                <a:gd name="f16" fmla="val 1156"/>
                <a:gd name="f17" fmla="val 125432"/>
                <a:gd name="f18" fmla="val 1581"/>
                <a:gd name="f19" fmla="val 2015"/>
                <a:gd name="f20" fmla="val 2440"/>
                <a:gd name="f21" fmla="val 125091"/>
                <a:gd name="f22" fmla="val 2922"/>
                <a:gd name="f23" fmla="val 124744"/>
                <a:gd name="f24" fmla="val 3356"/>
                <a:gd name="f25" fmla="val 124333"/>
                <a:gd name="f26" fmla="val 3725"/>
                <a:gd name="f27" fmla="val 123434"/>
                <a:gd name="f28" fmla="val 4624"/>
                <a:gd name="f29" fmla="val 123008"/>
                <a:gd name="f30" fmla="val 4955"/>
                <a:gd name="f31" fmla="val 122530"/>
                <a:gd name="f32" fmla="val 5215"/>
                <a:gd name="f33" fmla="val 122021"/>
                <a:gd name="f34" fmla="val 5394"/>
                <a:gd name="f35" fmla="val 121122"/>
                <a:gd name="f36" fmla="+- 0 0 -90"/>
                <a:gd name="f37" fmla="*/ f3 1 125414"/>
                <a:gd name="f38" fmla="*/ f4 1 567720"/>
                <a:gd name="f39" fmla="val f5"/>
                <a:gd name="f40" fmla="val f6"/>
                <a:gd name="f41" fmla="val f7"/>
                <a:gd name="f42" fmla="*/ f36 f0 1"/>
                <a:gd name="f43" fmla="+- f41 0 f39"/>
                <a:gd name="f44" fmla="+- f40 0 f39"/>
                <a:gd name="f45" fmla="*/ f42 1 f2"/>
                <a:gd name="f46" fmla="*/ f44 1 125414"/>
                <a:gd name="f47" fmla="*/ f43 1 567720"/>
                <a:gd name="f48" fmla="*/ 109690 f44 1"/>
                <a:gd name="f49" fmla="*/ 9119 f43 1"/>
                <a:gd name="f50" fmla="*/ 0 f44 1"/>
                <a:gd name="f51" fmla="*/ 560014 f43 1"/>
                <a:gd name="f52" fmla="*/ 8349 f44 1"/>
                <a:gd name="f53" fmla="*/ 565281 f43 1"/>
                <a:gd name="f54" fmla="*/ 12202 f44 1"/>
                <a:gd name="f55" fmla="*/ 567721 f43 1"/>
                <a:gd name="f56" fmla="*/ 125360 f44 1"/>
                <a:gd name="f57" fmla="*/ 0 f43 1"/>
                <a:gd name="f58" fmla="*/ 1156 f43 1"/>
                <a:gd name="f59" fmla="*/ 2440 f43 1"/>
                <a:gd name="f60" fmla="*/ 124333 f44 1"/>
                <a:gd name="f61" fmla="*/ 3725 f43 1"/>
                <a:gd name="f62" fmla="*/ 123434 f44 1"/>
                <a:gd name="f63" fmla="*/ 4624 f43 1"/>
                <a:gd name="f64" fmla="*/ 122021 f44 1"/>
                <a:gd name="f65" fmla="*/ 5394 f43 1"/>
                <a:gd name="f66" fmla="*/ 121122 f44 1"/>
                <a:gd name="f67" fmla="+- f45 0 f1"/>
                <a:gd name="f68" fmla="*/ f48 1 125414"/>
                <a:gd name="f69" fmla="*/ f49 1 567720"/>
                <a:gd name="f70" fmla="*/ f50 1 125414"/>
                <a:gd name="f71" fmla="*/ f51 1 567720"/>
                <a:gd name="f72" fmla="*/ f52 1 125414"/>
                <a:gd name="f73" fmla="*/ f53 1 567720"/>
                <a:gd name="f74" fmla="*/ f54 1 125414"/>
                <a:gd name="f75" fmla="*/ f55 1 567720"/>
                <a:gd name="f76" fmla="*/ f56 1 125414"/>
                <a:gd name="f77" fmla="*/ f57 1 567720"/>
                <a:gd name="f78" fmla="*/ f58 1 567720"/>
                <a:gd name="f79" fmla="*/ f59 1 567720"/>
                <a:gd name="f80" fmla="*/ f60 1 125414"/>
                <a:gd name="f81" fmla="*/ f61 1 567720"/>
                <a:gd name="f82" fmla="*/ f62 1 125414"/>
                <a:gd name="f83" fmla="*/ f63 1 567720"/>
                <a:gd name="f84" fmla="*/ f64 1 125414"/>
                <a:gd name="f85" fmla="*/ f65 1 567720"/>
                <a:gd name="f86" fmla="*/ f66 1 125414"/>
                <a:gd name="f87" fmla="*/ f39 1 f46"/>
                <a:gd name="f88" fmla="*/ f40 1 f46"/>
                <a:gd name="f89" fmla="*/ f39 1 f47"/>
                <a:gd name="f90" fmla="*/ f41 1 f47"/>
                <a:gd name="f91" fmla="*/ f68 1 f46"/>
                <a:gd name="f92" fmla="*/ f69 1 f47"/>
                <a:gd name="f93" fmla="*/ f70 1 f46"/>
                <a:gd name="f94" fmla="*/ f71 1 f47"/>
                <a:gd name="f95" fmla="*/ f72 1 f46"/>
                <a:gd name="f96" fmla="*/ f73 1 f47"/>
                <a:gd name="f97" fmla="*/ f74 1 f46"/>
                <a:gd name="f98" fmla="*/ f75 1 f47"/>
                <a:gd name="f99" fmla="*/ f76 1 f46"/>
                <a:gd name="f100" fmla="*/ f77 1 f47"/>
                <a:gd name="f101" fmla="*/ f78 1 f47"/>
                <a:gd name="f102" fmla="*/ f79 1 f47"/>
                <a:gd name="f103" fmla="*/ f80 1 f46"/>
                <a:gd name="f104" fmla="*/ f81 1 f47"/>
                <a:gd name="f105" fmla="*/ f82 1 f46"/>
                <a:gd name="f106" fmla="*/ f83 1 f47"/>
                <a:gd name="f107" fmla="*/ f84 1 f46"/>
                <a:gd name="f108" fmla="*/ f85 1 f47"/>
                <a:gd name="f109" fmla="*/ f86 1 f46"/>
                <a:gd name="f110" fmla="*/ f87 f37 1"/>
                <a:gd name="f111" fmla="*/ f88 f37 1"/>
                <a:gd name="f112" fmla="*/ f90 f38 1"/>
                <a:gd name="f113" fmla="*/ f89 f38 1"/>
                <a:gd name="f114" fmla="*/ f91 f37 1"/>
                <a:gd name="f115" fmla="*/ f92 f38 1"/>
                <a:gd name="f116" fmla="*/ f93 f37 1"/>
                <a:gd name="f117" fmla="*/ f94 f38 1"/>
                <a:gd name="f118" fmla="*/ f95 f37 1"/>
                <a:gd name="f119" fmla="*/ f96 f38 1"/>
                <a:gd name="f120" fmla="*/ f97 f37 1"/>
                <a:gd name="f121" fmla="*/ f98 f38 1"/>
                <a:gd name="f122" fmla="*/ f99 f37 1"/>
                <a:gd name="f123" fmla="*/ f100 f38 1"/>
                <a:gd name="f124" fmla="*/ f101 f38 1"/>
                <a:gd name="f125" fmla="*/ f102 f38 1"/>
                <a:gd name="f126" fmla="*/ f103 f37 1"/>
                <a:gd name="f127" fmla="*/ f104 f38 1"/>
                <a:gd name="f128" fmla="*/ f105 f37 1"/>
                <a:gd name="f129" fmla="*/ f106 f38 1"/>
                <a:gd name="f130" fmla="*/ f107 f37 1"/>
                <a:gd name="f131" fmla="*/ f108 f38 1"/>
                <a:gd name="f132" fmla="*/ f109 f37 1"/>
              </a:gdLst>
              <a:ahLst/>
              <a:cxnLst>
                <a:cxn ang="3cd4">
                  <a:pos x="hc" y="t"/>
                </a:cxn>
                <a:cxn ang="0">
                  <a:pos x="r" y="vc"/>
                </a:cxn>
                <a:cxn ang="cd4">
                  <a:pos x="hc" y="b"/>
                </a:cxn>
                <a:cxn ang="cd2">
                  <a:pos x="l" y="vc"/>
                </a:cxn>
                <a:cxn ang="f67">
                  <a:pos x="f114" y="f115"/>
                </a:cxn>
                <a:cxn ang="f67">
                  <a:pos x="f116" y="f117"/>
                </a:cxn>
                <a:cxn ang="f67">
                  <a:pos x="f118" y="f119"/>
                </a:cxn>
                <a:cxn ang="f67">
                  <a:pos x="f120" y="f121"/>
                </a:cxn>
                <a:cxn ang="f67">
                  <a:pos x="f122" y="f123"/>
                </a:cxn>
                <a:cxn ang="f67">
                  <a:pos x="f122" y="f124"/>
                </a:cxn>
                <a:cxn ang="f67">
                  <a:pos x="f122" y="f125"/>
                </a:cxn>
                <a:cxn ang="f67">
                  <a:pos x="f126" y="f127"/>
                </a:cxn>
                <a:cxn ang="f67">
                  <a:pos x="f128" y="f129"/>
                </a:cxn>
                <a:cxn ang="f67">
                  <a:pos x="f130" y="f131"/>
                </a:cxn>
                <a:cxn ang="f67">
                  <a:pos x="f132" y="f131"/>
                </a:cxn>
              </a:cxnLst>
              <a:rect l="f110" t="f113" r="f111" b="f112"/>
              <a:pathLst>
                <a:path w="125414" h="567720">
                  <a:moveTo>
                    <a:pt x="f8" y="f9"/>
                  </a:moveTo>
                  <a:lnTo>
                    <a:pt x="f5" y="f10"/>
                  </a:lnTo>
                  <a:lnTo>
                    <a:pt x="f11" y="f12"/>
                  </a:lnTo>
                  <a:lnTo>
                    <a:pt x="f13" y="f14"/>
                  </a:lnTo>
                  <a:lnTo>
                    <a:pt x="f15" y="f5"/>
                  </a:lnTo>
                  <a:lnTo>
                    <a:pt x="f15" y="f16"/>
                  </a:lnTo>
                  <a:cubicBezTo>
                    <a:pt x="f17" y="f18"/>
                    <a:pt x="f17" y="f19"/>
                    <a:pt x="f15" y="f20"/>
                  </a:cubicBezTo>
                  <a:cubicBezTo>
                    <a:pt x="f21" y="f22"/>
                    <a:pt x="f23" y="f24"/>
                    <a:pt x="f25" y="f26"/>
                  </a:cubicBezTo>
                  <a:lnTo>
                    <a:pt x="f27" y="f28"/>
                  </a:lnTo>
                  <a:cubicBezTo>
                    <a:pt x="f29" y="f30"/>
                    <a:pt x="f31" y="f32"/>
                    <a:pt x="f33" y="f34"/>
                  </a:cubicBezTo>
                  <a:lnTo>
                    <a:pt x="f35"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108">
              <a:extLst>
                <a:ext uri="{FF2B5EF4-FFF2-40B4-BE49-F238E27FC236}">
                  <a16:creationId xmlns:a16="http://schemas.microsoft.com/office/drawing/2014/main" id="{3F659851-4BBD-15C9-C57D-E4F5B6E79DA4}"/>
                </a:ext>
              </a:extLst>
            </p:cNvPr>
            <p:cNvSpPr/>
            <p:nvPr/>
          </p:nvSpPr>
          <p:spPr>
            <a:xfrm>
              <a:off x="1001085" y="4796860"/>
              <a:ext cx="386096" cy="2139101"/>
            </a:xfrm>
            <a:custGeom>
              <a:avLst/>
              <a:gdLst>
                <a:gd name="f0" fmla="val 10800000"/>
                <a:gd name="f1" fmla="val 5400000"/>
                <a:gd name="f2" fmla="val 180"/>
                <a:gd name="f3" fmla="val w"/>
                <a:gd name="f4" fmla="val h"/>
                <a:gd name="f5" fmla="val 0"/>
                <a:gd name="f6" fmla="val 386100"/>
                <a:gd name="f7" fmla="val 2139101"/>
                <a:gd name="f8" fmla="val 381862"/>
                <a:gd name="f9" fmla="val 2440"/>
                <a:gd name="f10" fmla="val 378907"/>
                <a:gd name="f11" fmla="val 377751"/>
                <a:gd name="f12" fmla="val 376467"/>
                <a:gd name="f13" fmla="val 372871"/>
                <a:gd name="f14" fmla="val 2139102"/>
                <a:gd name="f15" fmla="val 13615"/>
                <a:gd name="f16" fmla="val 1028"/>
                <a:gd name="f17" fmla="+- 0 0 -90"/>
                <a:gd name="f18" fmla="*/ f3 1 386100"/>
                <a:gd name="f19" fmla="*/ f4 1 2139101"/>
                <a:gd name="f20" fmla="val f5"/>
                <a:gd name="f21" fmla="val f6"/>
                <a:gd name="f22" fmla="val f7"/>
                <a:gd name="f23" fmla="*/ f17 f0 1"/>
                <a:gd name="f24" fmla="+- f22 0 f20"/>
                <a:gd name="f25" fmla="+- f21 0 f20"/>
                <a:gd name="f26" fmla="*/ f23 1 f2"/>
                <a:gd name="f27" fmla="*/ f25 1 386100"/>
                <a:gd name="f28" fmla="*/ f24 1 2139101"/>
                <a:gd name="f29" fmla="*/ 381862 f25 1"/>
                <a:gd name="f30" fmla="*/ 2440 f24 1"/>
                <a:gd name="f31" fmla="*/ 378907 f25 1"/>
                <a:gd name="f32" fmla="*/ 377751 f25 1"/>
                <a:gd name="f33" fmla="*/ 376467 f25 1"/>
                <a:gd name="f34" fmla="*/ 372871 f25 1"/>
                <a:gd name="f35" fmla="*/ 0 f24 1"/>
                <a:gd name="f36" fmla="*/ 0 f25 1"/>
                <a:gd name="f37" fmla="*/ 2139102 f24 1"/>
                <a:gd name="f38" fmla="*/ 13615 f25 1"/>
                <a:gd name="f39" fmla="*/ 386100 f25 1"/>
                <a:gd name="f40" fmla="*/ 1028 f24 1"/>
                <a:gd name="f41" fmla="+- f26 0 f1"/>
                <a:gd name="f42" fmla="*/ f29 1 386100"/>
                <a:gd name="f43" fmla="*/ f30 1 2139101"/>
                <a:gd name="f44" fmla="*/ f31 1 386100"/>
                <a:gd name="f45" fmla="*/ f32 1 386100"/>
                <a:gd name="f46" fmla="*/ f33 1 386100"/>
                <a:gd name="f47" fmla="*/ f34 1 386100"/>
                <a:gd name="f48" fmla="*/ f35 1 2139101"/>
                <a:gd name="f49" fmla="*/ f36 1 386100"/>
                <a:gd name="f50" fmla="*/ f37 1 2139101"/>
                <a:gd name="f51" fmla="*/ f38 1 386100"/>
                <a:gd name="f52" fmla="*/ f39 1 386100"/>
                <a:gd name="f53" fmla="*/ f40 1 2139101"/>
                <a:gd name="f54" fmla="*/ f20 1 f27"/>
                <a:gd name="f55" fmla="*/ f21 1 f27"/>
                <a:gd name="f56" fmla="*/ f20 1 f28"/>
                <a:gd name="f57" fmla="*/ f22 1 f28"/>
                <a:gd name="f58" fmla="*/ f42 1 f27"/>
                <a:gd name="f59" fmla="*/ f43 1 f28"/>
                <a:gd name="f60" fmla="*/ f44 1 f27"/>
                <a:gd name="f61" fmla="*/ f45 1 f27"/>
                <a:gd name="f62" fmla="*/ f46 1 f27"/>
                <a:gd name="f63" fmla="*/ f47 1 f27"/>
                <a:gd name="f64" fmla="*/ f48 1 f28"/>
                <a:gd name="f65" fmla="*/ f49 1 f27"/>
                <a:gd name="f66" fmla="*/ f50 1 f28"/>
                <a:gd name="f67" fmla="*/ f51 1 f27"/>
                <a:gd name="f68" fmla="*/ f52 1 f27"/>
                <a:gd name="f69" fmla="*/ f53 1 f28"/>
                <a:gd name="f70" fmla="*/ f54 f18 1"/>
                <a:gd name="f71" fmla="*/ f55 f18 1"/>
                <a:gd name="f72" fmla="*/ f57 f19 1"/>
                <a:gd name="f73" fmla="*/ f56 f19 1"/>
                <a:gd name="f74" fmla="*/ f58 f18 1"/>
                <a:gd name="f75" fmla="*/ f59 f19 1"/>
                <a:gd name="f76" fmla="*/ f60 f18 1"/>
                <a:gd name="f77" fmla="*/ f61 f18 1"/>
                <a:gd name="f78" fmla="*/ f62 f18 1"/>
                <a:gd name="f79" fmla="*/ f63 f18 1"/>
                <a:gd name="f80" fmla="*/ f64 f19 1"/>
                <a:gd name="f81" fmla="*/ f65 f18 1"/>
                <a:gd name="f82" fmla="*/ f66 f19 1"/>
                <a:gd name="f83" fmla="*/ f67 f18 1"/>
                <a:gd name="f84" fmla="*/ f68 f18 1"/>
                <a:gd name="f85" fmla="*/ f69 f19 1"/>
              </a:gdLst>
              <a:ahLst/>
              <a:cxnLst>
                <a:cxn ang="3cd4">
                  <a:pos x="hc" y="t"/>
                </a:cxn>
                <a:cxn ang="0">
                  <a:pos x="r" y="vc"/>
                </a:cxn>
                <a:cxn ang="cd4">
                  <a:pos x="hc" y="b"/>
                </a:cxn>
                <a:cxn ang="cd2">
                  <a:pos x="l" y="vc"/>
                </a:cxn>
                <a:cxn ang="f41">
                  <a:pos x="f74" y="f75"/>
                </a:cxn>
                <a:cxn ang="f41">
                  <a:pos x="f76" y="f75"/>
                </a:cxn>
                <a:cxn ang="f41">
                  <a:pos x="f77" y="f75"/>
                </a:cxn>
                <a:cxn ang="f41">
                  <a:pos x="f78" y="f75"/>
                </a:cxn>
                <a:cxn ang="f41">
                  <a:pos x="f78" y="f75"/>
                </a:cxn>
                <a:cxn ang="f41">
                  <a:pos x="f79" y="f80"/>
                </a:cxn>
                <a:cxn ang="f41">
                  <a:pos x="f81" y="f82"/>
                </a:cxn>
                <a:cxn ang="f41">
                  <a:pos x="f83" y="f82"/>
                </a:cxn>
                <a:cxn ang="f41">
                  <a:pos x="f84" y="f85"/>
                </a:cxn>
              </a:cxnLst>
              <a:rect l="f70" t="f73" r="f71" b="f72"/>
              <a:pathLst>
                <a:path w="386100" h="2139101">
                  <a:moveTo>
                    <a:pt x="f8" y="f9"/>
                  </a:moveTo>
                  <a:lnTo>
                    <a:pt x="f10" y="f9"/>
                  </a:lnTo>
                  <a:lnTo>
                    <a:pt x="f11" y="f9"/>
                  </a:lnTo>
                  <a:lnTo>
                    <a:pt x="f12" y="f9"/>
                  </a:lnTo>
                  <a:lnTo>
                    <a:pt x="f12" y="f9"/>
                  </a:lnTo>
                  <a:lnTo>
                    <a:pt x="f13" y="f5"/>
                  </a:lnTo>
                  <a:lnTo>
                    <a:pt x="f5" y="f14"/>
                  </a:lnTo>
                  <a:lnTo>
                    <a:pt x="f15" y="f14"/>
                  </a:lnTo>
                  <a:lnTo>
                    <a:pt x="f6"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109">
              <a:extLst>
                <a:ext uri="{FF2B5EF4-FFF2-40B4-BE49-F238E27FC236}">
                  <a16:creationId xmlns:a16="http://schemas.microsoft.com/office/drawing/2014/main" id="{6BBA7549-40A8-6D15-EC89-56F2270AE26D}"/>
                </a:ext>
              </a:extLst>
            </p:cNvPr>
            <p:cNvSpPr/>
            <p:nvPr/>
          </p:nvSpPr>
          <p:spPr>
            <a:xfrm>
              <a:off x="3135038" y="3758001"/>
              <a:ext cx="321493" cy="115214"/>
            </a:xfrm>
            <a:custGeom>
              <a:avLst/>
              <a:gdLst>
                <a:gd name="f0" fmla="val 10800000"/>
                <a:gd name="f1" fmla="val 5400000"/>
                <a:gd name="f2" fmla="val 180"/>
                <a:gd name="f3" fmla="val w"/>
                <a:gd name="f4" fmla="val h"/>
                <a:gd name="f5" fmla="val 0"/>
                <a:gd name="f6" fmla="val 321493"/>
                <a:gd name="f7" fmla="val 115214"/>
                <a:gd name="f8" fmla="val 5266"/>
                <a:gd name="f9" fmla="val 109306"/>
                <a:gd name="f10" fmla="val 4734"/>
                <a:gd name="f11" fmla="val 112095"/>
                <a:gd name="f12" fmla="val 2710"/>
                <a:gd name="f13" fmla="val 114365"/>
                <a:gd name="f14" fmla="val 15670"/>
                <a:gd name="f15" fmla="val 110205"/>
                <a:gd name="f16" fmla="val 317897"/>
                <a:gd name="f17" fmla="val 13230"/>
                <a:gd name="f18" fmla="val 320594"/>
                <a:gd name="f19" fmla="val 12331"/>
                <a:gd name="f20" fmla="val 320256"/>
                <a:gd name="f21" fmla="val 12927"/>
                <a:gd name="f22" fmla="val 318873"/>
                <a:gd name="f23" fmla="val 13151"/>
                <a:gd name="f24" fmla="val 317511"/>
                <a:gd name="f25" fmla="val 12973"/>
                <a:gd name="f26" fmla="val 313835"/>
                <a:gd name="f27" fmla="val 12187"/>
                <a:gd name="f28" fmla="val 311491"/>
                <a:gd name="f29" fmla="val 8570"/>
                <a:gd name="f30" fmla="val 312276"/>
                <a:gd name="f31" fmla="val 4893"/>
                <a:gd name="f32" fmla="val 312305"/>
                <a:gd name="f33" fmla="val 4760"/>
                <a:gd name="f34" fmla="val 312337"/>
                <a:gd name="f35" fmla="val 4627"/>
                <a:gd name="f36" fmla="val 312374"/>
                <a:gd name="f37" fmla="val 4496"/>
                <a:gd name="f38" fmla="val 313402"/>
                <a:gd name="f39" fmla="val 7450"/>
                <a:gd name="f40" fmla="val 98260"/>
                <a:gd name="f41" fmla="+- 0 0 -90"/>
                <a:gd name="f42" fmla="*/ f3 1 321493"/>
                <a:gd name="f43" fmla="*/ f4 1 115214"/>
                <a:gd name="f44" fmla="val f5"/>
                <a:gd name="f45" fmla="val f6"/>
                <a:gd name="f46" fmla="val f7"/>
                <a:gd name="f47" fmla="*/ f41 f0 1"/>
                <a:gd name="f48" fmla="+- f46 0 f44"/>
                <a:gd name="f49" fmla="+- f45 0 f44"/>
                <a:gd name="f50" fmla="*/ f47 1 f2"/>
                <a:gd name="f51" fmla="*/ f49 1 321493"/>
                <a:gd name="f52" fmla="*/ f48 1 115214"/>
                <a:gd name="f53" fmla="*/ 5266 f49 1"/>
                <a:gd name="f54" fmla="*/ 109306 f48 1"/>
                <a:gd name="f55" fmla="*/ 0 f49 1"/>
                <a:gd name="f56" fmla="*/ 115214 f48 1"/>
                <a:gd name="f57" fmla="*/ 15670 f49 1"/>
                <a:gd name="f58" fmla="*/ 110205 f48 1"/>
                <a:gd name="f59" fmla="*/ 317897 f49 1"/>
                <a:gd name="f60" fmla="*/ 13230 f48 1"/>
                <a:gd name="f61" fmla="*/ 320594 f49 1"/>
                <a:gd name="f62" fmla="*/ 12331 f48 1"/>
                <a:gd name="f63" fmla="*/ 321493 f49 1"/>
                <a:gd name="f64" fmla="*/ 317511 f49 1"/>
                <a:gd name="f65" fmla="*/ 12973 f48 1"/>
                <a:gd name="f66" fmla="*/ 312276 f49 1"/>
                <a:gd name="f67" fmla="*/ 4893 f48 1"/>
                <a:gd name="f68" fmla="*/ 312374 f49 1"/>
                <a:gd name="f69" fmla="*/ 4496 f48 1"/>
                <a:gd name="f70" fmla="*/ 313402 f49 1"/>
                <a:gd name="f71" fmla="*/ 0 f48 1"/>
                <a:gd name="f72" fmla="*/ 7450 f49 1"/>
                <a:gd name="f73" fmla="*/ 98260 f48 1"/>
                <a:gd name="f74" fmla="+- f50 0 f1"/>
                <a:gd name="f75" fmla="*/ f53 1 321493"/>
                <a:gd name="f76" fmla="*/ f54 1 115214"/>
                <a:gd name="f77" fmla="*/ f55 1 321493"/>
                <a:gd name="f78" fmla="*/ f56 1 115214"/>
                <a:gd name="f79" fmla="*/ f57 1 321493"/>
                <a:gd name="f80" fmla="*/ f58 1 115214"/>
                <a:gd name="f81" fmla="*/ f59 1 321493"/>
                <a:gd name="f82" fmla="*/ f60 1 115214"/>
                <a:gd name="f83" fmla="*/ f61 1 321493"/>
                <a:gd name="f84" fmla="*/ f62 1 115214"/>
                <a:gd name="f85" fmla="*/ f63 1 321493"/>
                <a:gd name="f86" fmla="*/ f64 1 321493"/>
                <a:gd name="f87" fmla="*/ f65 1 115214"/>
                <a:gd name="f88" fmla="*/ f66 1 321493"/>
                <a:gd name="f89" fmla="*/ f67 1 115214"/>
                <a:gd name="f90" fmla="*/ f68 1 321493"/>
                <a:gd name="f91" fmla="*/ f69 1 115214"/>
                <a:gd name="f92" fmla="*/ f70 1 321493"/>
                <a:gd name="f93" fmla="*/ f71 1 115214"/>
                <a:gd name="f94" fmla="*/ f72 1 321493"/>
                <a:gd name="f95" fmla="*/ f73 1 115214"/>
                <a:gd name="f96" fmla="*/ f44 1 f51"/>
                <a:gd name="f97" fmla="*/ f45 1 f51"/>
                <a:gd name="f98" fmla="*/ f44 1 f52"/>
                <a:gd name="f99" fmla="*/ f46 1 f52"/>
                <a:gd name="f100" fmla="*/ f75 1 f51"/>
                <a:gd name="f101" fmla="*/ f76 1 f52"/>
                <a:gd name="f102" fmla="*/ f77 1 f51"/>
                <a:gd name="f103" fmla="*/ f78 1 f52"/>
                <a:gd name="f104" fmla="*/ f79 1 f51"/>
                <a:gd name="f105" fmla="*/ f80 1 f52"/>
                <a:gd name="f106" fmla="*/ f81 1 f51"/>
                <a:gd name="f107" fmla="*/ f82 1 f52"/>
                <a:gd name="f108" fmla="*/ f83 1 f51"/>
                <a:gd name="f109" fmla="*/ f84 1 f52"/>
                <a:gd name="f110" fmla="*/ f85 1 f51"/>
                <a:gd name="f111" fmla="*/ f86 1 f51"/>
                <a:gd name="f112" fmla="*/ f87 1 f52"/>
                <a:gd name="f113" fmla="*/ f88 1 f51"/>
                <a:gd name="f114" fmla="*/ f89 1 f52"/>
                <a:gd name="f115" fmla="*/ f90 1 f51"/>
                <a:gd name="f116" fmla="*/ f91 1 f52"/>
                <a:gd name="f117" fmla="*/ f92 1 f51"/>
                <a:gd name="f118" fmla="*/ f93 1 f52"/>
                <a:gd name="f119" fmla="*/ f94 1 f51"/>
                <a:gd name="f120" fmla="*/ f95 1 f52"/>
                <a:gd name="f121" fmla="*/ f96 f42 1"/>
                <a:gd name="f122" fmla="*/ f97 f42 1"/>
                <a:gd name="f123" fmla="*/ f99 f43 1"/>
                <a:gd name="f124" fmla="*/ f98 f43 1"/>
                <a:gd name="f125" fmla="*/ f100 f42 1"/>
                <a:gd name="f126" fmla="*/ f101 f43 1"/>
                <a:gd name="f127" fmla="*/ f102 f42 1"/>
                <a:gd name="f128" fmla="*/ f103 f43 1"/>
                <a:gd name="f129" fmla="*/ f104 f42 1"/>
                <a:gd name="f130" fmla="*/ f105 f43 1"/>
                <a:gd name="f131" fmla="*/ f106 f42 1"/>
                <a:gd name="f132" fmla="*/ f107 f43 1"/>
                <a:gd name="f133" fmla="*/ f108 f42 1"/>
                <a:gd name="f134" fmla="*/ f109 f43 1"/>
                <a:gd name="f135" fmla="*/ f110 f42 1"/>
                <a:gd name="f136" fmla="*/ f111 f42 1"/>
                <a:gd name="f137" fmla="*/ f112 f43 1"/>
                <a:gd name="f138" fmla="*/ f113 f42 1"/>
                <a:gd name="f139" fmla="*/ f114 f43 1"/>
                <a:gd name="f140" fmla="*/ f115 f42 1"/>
                <a:gd name="f141" fmla="*/ f116 f43 1"/>
                <a:gd name="f142" fmla="*/ f117 f42 1"/>
                <a:gd name="f143" fmla="*/ f118 f43 1"/>
                <a:gd name="f144" fmla="*/ f119 f42 1"/>
                <a:gd name="f145" fmla="*/ f120 f43 1"/>
              </a:gdLst>
              <a:ahLst/>
              <a:cxnLst>
                <a:cxn ang="3cd4">
                  <a:pos x="hc" y="t"/>
                </a:cxn>
                <a:cxn ang="0">
                  <a:pos x="r" y="vc"/>
                </a:cxn>
                <a:cxn ang="cd4">
                  <a:pos x="hc" y="b"/>
                </a:cxn>
                <a:cxn ang="cd2">
                  <a:pos x="l" y="vc"/>
                </a:cxn>
                <a:cxn ang="f74">
                  <a:pos x="f125" y="f126"/>
                </a:cxn>
                <a:cxn ang="f74">
                  <a:pos x="f127" y="f128"/>
                </a:cxn>
                <a:cxn ang="f74">
                  <a:pos x="f127" y="f128"/>
                </a:cxn>
                <a:cxn ang="f74">
                  <a:pos x="f129" y="f130"/>
                </a:cxn>
                <a:cxn ang="f74">
                  <a:pos x="f131" y="f132"/>
                </a:cxn>
                <a:cxn ang="f74">
                  <a:pos x="f133" y="f134"/>
                </a:cxn>
                <a:cxn ang="f74">
                  <a:pos x="f135" y="f134"/>
                </a:cxn>
                <a:cxn ang="f74">
                  <a:pos x="f136" y="f137"/>
                </a:cxn>
                <a:cxn ang="f74">
                  <a:pos x="f138" y="f139"/>
                </a:cxn>
                <a:cxn ang="f74">
                  <a:pos x="f140" y="f141"/>
                </a:cxn>
                <a:cxn ang="f74">
                  <a:pos x="f142" y="f143"/>
                </a:cxn>
                <a:cxn ang="f74">
                  <a:pos x="f144" y="f145"/>
                </a:cxn>
              </a:cxnLst>
              <a:rect l="f121" t="f124" r="f122" b="f123"/>
              <a:pathLst>
                <a:path w="321493" h="115214">
                  <a:moveTo>
                    <a:pt x="f8" y="f9"/>
                  </a:moveTo>
                  <a:cubicBezTo>
                    <a:pt x="f10" y="f11"/>
                    <a:pt x="f12" y="f13"/>
                    <a:pt x="f5" y="f7"/>
                  </a:cubicBezTo>
                  <a:lnTo>
                    <a:pt x="f5" y="f7"/>
                  </a:lnTo>
                  <a:lnTo>
                    <a:pt x="f14" y="f15"/>
                  </a:lnTo>
                  <a:lnTo>
                    <a:pt x="f16" y="f17"/>
                  </a:lnTo>
                  <a:lnTo>
                    <a:pt x="f18" y="f19"/>
                  </a:lnTo>
                  <a:cubicBezTo>
                    <a:pt x="f18" y="f19"/>
                    <a:pt x="f18" y="f19"/>
                    <a:pt x="f6" y="f19"/>
                  </a:cubicBezTo>
                  <a:cubicBezTo>
                    <a:pt x="f20" y="f21"/>
                    <a:pt x="f22" y="f23"/>
                    <a:pt x="f24" y="f25"/>
                  </a:cubicBezTo>
                  <a:cubicBezTo>
                    <a:pt x="f26" y="f27"/>
                    <a:pt x="f28" y="f29"/>
                    <a:pt x="f30" y="f31"/>
                  </a:cubicBezTo>
                  <a:cubicBezTo>
                    <a:pt x="f32" y="f33"/>
                    <a:pt x="f34" y="f35"/>
                    <a:pt x="f36" y="f37"/>
                  </a:cubicBezTo>
                  <a:lnTo>
                    <a:pt x="f38" y="f5"/>
                  </a:lnTo>
                  <a:lnTo>
                    <a:pt x="f39"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110">
              <a:extLst>
                <a:ext uri="{FF2B5EF4-FFF2-40B4-BE49-F238E27FC236}">
                  <a16:creationId xmlns:a16="http://schemas.microsoft.com/office/drawing/2014/main" id="{FCE556DE-C1D0-3AC5-4804-AD06D6F2FE06}"/>
                </a:ext>
              </a:extLst>
            </p:cNvPr>
            <p:cNvSpPr/>
            <p:nvPr/>
          </p:nvSpPr>
          <p:spPr>
            <a:xfrm>
              <a:off x="3126854" y="3865123"/>
              <a:ext cx="137" cy="1673"/>
            </a:xfrm>
            <a:custGeom>
              <a:avLst/>
              <a:gdLst>
                <a:gd name="f0" fmla="val 10800000"/>
                <a:gd name="f1" fmla="val 5400000"/>
                <a:gd name="f2" fmla="val 180"/>
                <a:gd name="f3" fmla="val w"/>
                <a:gd name="f4" fmla="val h"/>
                <a:gd name="f5" fmla="val 0"/>
                <a:gd name="f6" fmla="val 141"/>
                <a:gd name="f7" fmla="val 1669"/>
                <a:gd name="f8" fmla="val 95"/>
                <a:gd name="f9" fmla="val 157"/>
                <a:gd name="f10" fmla="val 297"/>
                <a:gd name="f11" fmla="val 603"/>
                <a:gd name="f12" fmla="val 900"/>
                <a:gd name="f13" fmla="val 899"/>
                <a:gd name="f14" fmla="val 1670"/>
                <a:gd name="f15" fmla="val -32"/>
                <a:gd name="f16" fmla="val 1120"/>
                <a:gd name="f17" fmla="val 550"/>
                <a:gd name="f18" fmla="+- 0 0 -90"/>
                <a:gd name="f19" fmla="*/ f3 1 141"/>
                <a:gd name="f20" fmla="*/ f4 1 1669"/>
                <a:gd name="f21" fmla="val f5"/>
                <a:gd name="f22" fmla="val f6"/>
                <a:gd name="f23" fmla="val f7"/>
                <a:gd name="f24" fmla="*/ f18 f0 1"/>
                <a:gd name="f25" fmla="+- f23 0 f21"/>
                <a:gd name="f26" fmla="+- f22 0 f21"/>
                <a:gd name="f27" fmla="*/ f24 1 f2"/>
                <a:gd name="f28" fmla="*/ f26 1 141"/>
                <a:gd name="f29" fmla="*/ f25 1 1669"/>
                <a:gd name="f30" fmla="*/ 95 f26 1"/>
                <a:gd name="f31" fmla="*/ 0 f25 1"/>
                <a:gd name="f32" fmla="*/ 900 f25 1"/>
                <a:gd name="f33" fmla="*/ 1670 f25 1"/>
                <a:gd name="f34" fmla="+- f27 0 f1"/>
                <a:gd name="f35" fmla="*/ f30 1 141"/>
                <a:gd name="f36" fmla="*/ f31 1 1669"/>
                <a:gd name="f37" fmla="*/ f32 1 1669"/>
                <a:gd name="f38" fmla="*/ f33 1 1669"/>
                <a:gd name="f39" fmla="*/ f21 1 f28"/>
                <a:gd name="f40" fmla="*/ f22 1 f28"/>
                <a:gd name="f41" fmla="*/ f21 1 f29"/>
                <a:gd name="f42" fmla="*/ f23 1 f29"/>
                <a:gd name="f43" fmla="*/ f35 1 f28"/>
                <a:gd name="f44" fmla="*/ f36 1 f29"/>
                <a:gd name="f45" fmla="*/ f37 1 f29"/>
                <a:gd name="f46" fmla="*/ f38 1 f29"/>
                <a:gd name="f47" fmla="*/ f39 f19 1"/>
                <a:gd name="f48" fmla="*/ f40 f19 1"/>
                <a:gd name="f49" fmla="*/ f42 f20 1"/>
                <a:gd name="f50" fmla="*/ f41 f20 1"/>
                <a:gd name="f51" fmla="*/ f43 f19 1"/>
                <a:gd name="f52" fmla="*/ f44 f20 1"/>
                <a:gd name="f53" fmla="*/ f45 f20 1"/>
                <a:gd name="f54" fmla="*/ f46 f20 1"/>
              </a:gdLst>
              <a:ahLst/>
              <a:cxnLst>
                <a:cxn ang="3cd4">
                  <a:pos x="hc" y="t"/>
                </a:cxn>
                <a:cxn ang="0">
                  <a:pos x="r" y="vc"/>
                </a:cxn>
                <a:cxn ang="cd4">
                  <a:pos x="hc" y="b"/>
                </a:cxn>
                <a:cxn ang="cd2">
                  <a:pos x="l" y="vc"/>
                </a:cxn>
                <a:cxn ang="f34">
                  <a:pos x="f51" y="f52"/>
                </a:cxn>
                <a:cxn ang="f34">
                  <a:pos x="f51" y="f53"/>
                </a:cxn>
                <a:cxn ang="f34">
                  <a:pos x="f51" y="f54"/>
                </a:cxn>
                <a:cxn ang="f34">
                  <a:pos x="f51" y="f52"/>
                </a:cxn>
              </a:cxnLst>
              <a:rect l="f47" t="f50" r="f48" b="f49"/>
              <a:pathLst>
                <a:path w="141" h="1669">
                  <a:moveTo>
                    <a:pt x="f8" y="f5"/>
                  </a:moveTo>
                  <a:cubicBezTo>
                    <a:pt x="f9" y="f10"/>
                    <a:pt x="f9" y="f11"/>
                    <a:pt x="f8" y="f12"/>
                  </a:cubicBezTo>
                  <a:cubicBezTo>
                    <a:pt x="f8" y="f13"/>
                    <a:pt x="f8" y="f13"/>
                    <a:pt x="f8" y="f14"/>
                  </a:cubicBezTo>
                  <a:cubicBezTo>
                    <a:pt x="f15" y="f16"/>
                    <a:pt x="f15"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111">
              <a:extLst>
                <a:ext uri="{FF2B5EF4-FFF2-40B4-BE49-F238E27FC236}">
                  <a16:creationId xmlns:a16="http://schemas.microsoft.com/office/drawing/2014/main" id="{B8BBBDD4-4991-B6E8-CFBD-6F43A393DFEC}"/>
                </a:ext>
              </a:extLst>
            </p:cNvPr>
            <p:cNvSpPr/>
            <p:nvPr/>
          </p:nvSpPr>
          <p:spPr>
            <a:xfrm>
              <a:off x="3127979" y="3870655"/>
              <a:ext cx="896" cy="896"/>
            </a:xfrm>
            <a:custGeom>
              <a:avLst/>
              <a:gdLst>
                <a:gd name="f0" fmla="val 10800000"/>
                <a:gd name="f1" fmla="val 5400000"/>
                <a:gd name="f2" fmla="val 180"/>
                <a:gd name="f3" fmla="val w"/>
                <a:gd name="f4" fmla="val h"/>
                <a:gd name="f5" fmla="val 0"/>
                <a:gd name="f6" fmla="val 899"/>
                <a:gd name="f7" fmla="val 128"/>
                <a:gd name="f8" fmla="+- 0 0 -90"/>
                <a:gd name="f9" fmla="*/ f3 1 899"/>
                <a:gd name="f10" fmla="*/ f4 1 899"/>
                <a:gd name="f11" fmla="val f5"/>
                <a:gd name="f12" fmla="val f6"/>
                <a:gd name="f13" fmla="*/ f8 f0 1"/>
                <a:gd name="f14" fmla="+- f12 0 f11"/>
                <a:gd name="f15" fmla="*/ f13 1 f2"/>
                <a:gd name="f16" fmla="*/ f14 1 899"/>
                <a:gd name="f17" fmla="*/ 128 f14 1"/>
                <a:gd name="f18" fmla="*/ 899 f14 1"/>
                <a:gd name="f19" fmla="*/ 0 f14 1"/>
                <a:gd name="f20" fmla="+- f15 0 f1"/>
                <a:gd name="f21" fmla="*/ f17 1 899"/>
                <a:gd name="f22" fmla="*/ f18 1 899"/>
                <a:gd name="f23" fmla="*/ f19 1 899"/>
                <a:gd name="f24" fmla="*/ f11 1 f16"/>
                <a:gd name="f25" fmla="*/ f12 1 f16"/>
                <a:gd name="f26" fmla="*/ f21 1 f16"/>
                <a:gd name="f27" fmla="*/ f22 1 f16"/>
                <a:gd name="f28" fmla="*/ f23 1 f16"/>
                <a:gd name="f29" fmla="*/ f24 f9 1"/>
                <a:gd name="f30" fmla="*/ f25 f9 1"/>
                <a:gd name="f31" fmla="*/ f25 f10 1"/>
                <a:gd name="f32" fmla="*/ f24 f10 1"/>
                <a:gd name="f33" fmla="*/ f26 f9 1"/>
                <a:gd name="f34" fmla="*/ f26 f10 1"/>
                <a:gd name="f35" fmla="*/ f27 f9 1"/>
                <a:gd name="f36" fmla="*/ f27 f10 1"/>
                <a:gd name="f37" fmla="*/ f28 f9 1"/>
                <a:gd name="f38" fmla="*/ f28 f10 1"/>
              </a:gdLst>
              <a:ahLst/>
              <a:cxnLst>
                <a:cxn ang="3cd4">
                  <a:pos x="hc" y="t"/>
                </a:cxn>
                <a:cxn ang="0">
                  <a:pos x="r" y="vc"/>
                </a:cxn>
                <a:cxn ang="cd4">
                  <a:pos x="hc" y="b"/>
                </a:cxn>
                <a:cxn ang="cd2">
                  <a:pos x="l" y="vc"/>
                </a:cxn>
                <a:cxn ang="f20">
                  <a:pos x="f33" y="f34"/>
                </a:cxn>
                <a:cxn ang="f20">
                  <a:pos x="f35" y="f36"/>
                </a:cxn>
                <a:cxn ang="f20">
                  <a:pos x="f37" y="f38"/>
                </a:cxn>
              </a:cxnLst>
              <a:rect l="f29" t="f32" r="f30" b="f31"/>
              <a:pathLst>
                <a:path w="899" h="899">
                  <a:moveTo>
                    <a:pt x="f7" y="f7"/>
                  </a:moveTo>
                  <a:lnTo>
                    <a:pt x="f6" y="f6"/>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112">
              <a:extLst>
                <a:ext uri="{FF2B5EF4-FFF2-40B4-BE49-F238E27FC236}">
                  <a16:creationId xmlns:a16="http://schemas.microsoft.com/office/drawing/2014/main" id="{AE6955A1-725B-78C6-2395-C664EFE2C502}"/>
                </a:ext>
              </a:extLst>
            </p:cNvPr>
            <p:cNvSpPr/>
            <p:nvPr/>
          </p:nvSpPr>
          <p:spPr>
            <a:xfrm>
              <a:off x="3126909" y="3867948"/>
              <a:ext cx="36" cy="1152"/>
            </a:xfrm>
            <a:custGeom>
              <a:avLst/>
              <a:gdLst>
                <a:gd name="f0" fmla="val 10800000"/>
                <a:gd name="f1" fmla="val 5400000"/>
                <a:gd name="f2" fmla="val 180"/>
                <a:gd name="f3" fmla="val w"/>
                <a:gd name="f4" fmla="val h"/>
                <a:gd name="f5" fmla="val 0"/>
                <a:gd name="f6" fmla="val 36"/>
                <a:gd name="f7" fmla="val 1155"/>
                <a:gd name="f8" fmla="val 257"/>
                <a:gd name="f9" fmla="val -6"/>
                <a:gd name="f10" fmla="val 555"/>
                <a:gd name="f11" fmla="val 858"/>
                <a:gd name="f12" fmla="val 1156"/>
                <a:gd name="f13" fmla="val -12"/>
                <a:gd name="f14" fmla="val 772"/>
                <a:gd name="f15" fmla="val 384"/>
                <a:gd name="f16" fmla="+- 0 0 -90"/>
                <a:gd name="f17" fmla="*/ f3 1 36"/>
                <a:gd name="f18" fmla="*/ f4 1 1155"/>
                <a:gd name="f19" fmla="val f5"/>
                <a:gd name="f20" fmla="val f6"/>
                <a:gd name="f21" fmla="val f7"/>
                <a:gd name="f22" fmla="*/ f16 f0 1"/>
                <a:gd name="f23" fmla="+- f21 0 f19"/>
                <a:gd name="f24" fmla="+- f20 0 f19"/>
                <a:gd name="f25" fmla="*/ f22 1 f2"/>
                <a:gd name="f26" fmla="*/ f24 1 36"/>
                <a:gd name="f27" fmla="*/ f23 1 1155"/>
                <a:gd name="f28" fmla="*/ 36 f24 1"/>
                <a:gd name="f29" fmla="*/ 257 f23 1"/>
                <a:gd name="f30" fmla="*/ 1156 f23 1"/>
                <a:gd name="f31" fmla="*/ 0 f23 1"/>
                <a:gd name="f32" fmla="+- f25 0 f1"/>
                <a:gd name="f33" fmla="*/ f28 1 36"/>
                <a:gd name="f34" fmla="*/ f29 1 1155"/>
                <a:gd name="f35" fmla="*/ f30 1 1155"/>
                <a:gd name="f36" fmla="*/ f31 1 1155"/>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0"/>
                </a:cxn>
                <a:cxn ang="f32">
                  <a:pos x="f49" y="f51"/>
                </a:cxn>
                <a:cxn ang="f32">
                  <a:pos x="f49" y="f52"/>
                </a:cxn>
              </a:cxnLst>
              <a:rect l="f45" t="f48" r="f46" b="f47"/>
              <a:pathLst>
                <a:path w="36" h="1155">
                  <a:moveTo>
                    <a:pt x="f6" y="f8"/>
                  </a:moveTo>
                  <a:lnTo>
                    <a:pt x="f6" y="f8"/>
                  </a:lnTo>
                  <a:cubicBezTo>
                    <a:pt x="f9" y="f10"/>
                    <a:pt x="f9" y="f11"/>
                    <a:pt x="f6" y="f12"/>
                  </a:cubicBezTo>
                  <a:cubicBezTo>
                    <a:pt x="f13" y="f14"/>
                    <a:pt x="f13" y="f1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13">
              <a:extLst>
                <a:ext uri="{FF2B5EF4-FFF2-40B4-BE49-F238E27FC236}">
                  <a16:creationId xmlns:a16="http://schemas.microsoft.com/office/drawing/2014/main" id="{E19C7120-C5A0-21C9-52E5-BB78276AB7DA}"/>
                </a:ext>
              </a:extLst>
            </p:cNvPr>
            <p:cNvSpPr/>
            <p:nvPr/>
          </p:nvSpPr>
          <p:spPr>
            <a:xfrm>
              <a:off x="3129899" y="3872447"/>
              <a:ext cx="1024" cy="12847"/>
            </a:xfrm>
            <a:custGeom>
              <a:avLst/>
              <a:gdLst>
                <a:gd name="f0" fmla="val 10800000"/>
                <a:gd name="f1" fmla="val 5400000"/>
                <a:gd name="f2" fmla="val 180"/>
                <a:gd name="f3" fmla="val w"/>
                <a:gd name="f4" fmla="val h"/>
                <a:gd name="f5" fmla="val 0"/>
                <a:gd name="f6" fmla="val 1027"/>
                <a:gd name="f7" fmla="val 12844"/>
                <a:gd name="f8" fmla="val 1028"/>
                <a:gd name="f9" fmla="+- 0 0 -90"/>
                <a:gd name="f10" fmla="*/ f3 1 1027"/>
                <a:gd name="f11" fmla="*/ f4 1 12844"/>
                <a:gd name="f12" fmla="val f5"/>
                <a:gd name="f13" fmla="val f6"/>
                <a:gd name="f14" fmla="val f7"/>
                <a:gd name="f15" fmla="*/ f9 f0 1"/>
                <a:gd name="f16" fmla="+- f14 0 f12"/>
                <a:gd name="f17" fmla="+- f13 0 f12"/>
                <a:gd name="f18" fmla="*/ f15 1 f2"/>
                <a:gd name="f19" fmla="*/ f17 1 1027"/>
                <a:gd name="f20" fmla="*/ f16 1 12844"/>
                <a:gd name="f21" fmla="*/ 0 f17 1"/>
                <a:gd name="f22" fmla="*/ 0 f16 1"/>
                <a:gd name="f23" fmla="*/ 1028 f17 1"/>
                <a:gd name="f24" fmla="+- f18 0 f1"/>
                <a:gd name="f25" fmla="*/ f21 1 1027"/>
                <a:gd name="f26" fmla="*/ f22 1 12844"/>
                <a:gd name="f27" fmla="*/ f23 1 1027"/>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1027" h="12844">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14">
              <a:extLst>
                <a:ext uri="{FF2B5EF4-FFF2-40B4-BE49-F238E27FC236}">
                  <a16:creationId xmlns:a16="http://schemas.microsoft.com/office/drawing/2014/main" id="{BDF97B50-7D54-E2ED-98C4-83C0EDEE1EBF}"/>
                </a:ext>
              </a:extLst>
            </p:cNvPr>
            <p:cNvSpPr/>
            <p:nvPr/>
          </p:nvSpPr>
          <p:spPr>
            <a:xfrm>
              <a:off x="315056" y="6072045"/>
              <a:ext cx="372115" cy="148864"/>
            </a:xfrm>
            <a:custGeom>
              <a:avLst/>
              <a:gdLst>
                <a:gd name="f0" fmla="val 10800000"/>
                <a:gd name="f1" fmla="val 5400000"/>
                <a:gd name="f2" fmla="val 180"/>
                <a:gd name="f3" fmla="val w"/>
                <a:gd name="f4" fmla="val h"/>
                <a:gd name="f5" fmla="val 0"/>
                <a:gd name="f6" fmla="val 372114"/>
                <a:gd name="f7" fmla="val 148866"/>
                <a:gd name="f8" fmla="val 6052"/>
                <a:gd name="f9" fmla="val 9391"/>
                <a:gd name="f10" fmla="val 13502"/>
                <a:gd name="f11" fmla="val 147325"/>
                <a:gd name="f12" fmla="val 369418"/>
                <a:gd name="f13" fmla="val 16184"/>
                <a:gd name="f14" fmla="val 371344"/>
                <a:gd name="f15" fmla="val 4496"/>
                <a:gd name="f16" fmla="val 372115"/>
                <a:gd name="f17" fmla="val 8364"/>
                <a:gd name="f18" fmla="val 133582"/>
                <a:gd name="f19" fmla="val 5024"/>
                <a:gd name="f20" fmla="val 134866"/>
                <a:gd name="f21" fmla="val 1286"/>
                <a:gd name="f22" fmla="val 136255"/>
                <a:gd name="f23" fmla="val -775"/>
                <a:gd name="f24" fmla="val 140266"/>
                <a:gd name="f25" fmla="val 272"/>
                <a:gd name="f26" fmla="val 144114"/>
                <a:gd name="f27" fmla="val 669"/>
                <a:gd name="f28" fmla="val 145651"/>
                <a:gd name="f29" fmla="val 1632"/>
                <a:gd name="f30" fmla="val 146982"/>
                <a:gd name="f31" fmla="val 2969"/>
                <a:gd name="f32" fmla="val 147839"/>
                <a:gd name="f33" fmla="val 4382"/>
                <a:gd name="f34" fmla="val 148609"/>
                <a:gd name="f35" fmla="+- 0 0 -90"/>
                <a:gd name="f36" fmla="*/ f3 1 372114"/>
                <a:gd name="f37" fmla="*/ f4 1 148866"/>
                <a:gd name="f38" fmla="val f5"/>
                <a:gd name="f39" fmla="val f6"/>
                <a:gd name="f40" fmla="val f7"/>
                <a:gd name="f41" fmla="*/ f35 f0 1"/>
                <a:gd name="f42" fmla="+- f40 0 f38"/>
                <a:gd name="f43" fmla="+- f39 0 f38"/>
                <a:gd name="f44" fmla="*/ f41 1 f2"/>
                <a:gd name="f45" fmla="*/ f43 1 372114"/>
                <a:gd name="f46" fmla="*/ f42 1 148866"/>
                <a:gd name="f47" fmla="*/ 6052 f43 1"/>
                <a:gd name="f48" fmla="*/ 148866 f42 1"/>
                <a:gd name="f49" fmla="*/ 9391 f43 1"/>
                <a:gd name="f50" fmla="*/ 13502 f43 1"/>
                <a:gd name="f51" fmla="*/ 147325 f42 1"/>
                <a:gd name="f52" fmla="*/ 369418 f43 1"/>
                <a:gd name="f53" fmla="*/ 16184 f42 1"/>
                <a:gd name="f54" fmla="*/ 371344 f43 1"/>
                <a:gd name="f55" fmla="*/ 4496 f42 1"/>
                <a:gd name="f56" fmla="*/ 372115 f43 1"/>
                <a:gd name="f57" fmla="*/ 0 f42 1"/>
                <a:gd name="f58" fmla="*/ 8364 f43 1"/>
                <a:gd name="f59" fmla="*/ 133582 f42 1"/>
                <a:gd name="f60" fmla="*/ 5024 f43 1"/>
                <a:gd name="f61" fmla="*/ 134866 f42 1"/>
                <a:gd name="f62" fmla="*/ 272 f43 1"/>
                <a:gd name="f63" fmla="*/ 144114 f42 1"/>
                <a:gd name="f64" fmla="*/ 2969 f43 1"/>
                <a:gd name="f65" fmla="*/ 147839 f42 1"/>
                <a:gd name="f66" fmla="*/ 4382 f43 1"/>
                <a:gd name="f67" fmla="*/ 148609 f42 1"/>
                <a:gd name="f68" fmla="+- f44 0 f1"/>
                <a:gd name="f69" fmla="*/ f47 1 372114"/>
                <a:gd name="f70" fmla="*/ f48 1 148866"/>
                <a:gd name="f71" fmla="*/ f49 1 372114"/>
                <a:gd name="f72" fmla="*/ f50 1 372114"/>
                <a:gd name="f73" fmla="*/ f51 1 148866"/>
                <a:gd name="f74" fmla="*/ f52 1 372114"/>
                <a:gd name="f75" fmla="*/ f53 1 148866"/>
                <a:gd name="f76" fmla="*/ f54 1 372114"/>
                <a:gd name="f77" fmla="*/ f55 1 148866"/>
                <a:gd name="f78" fmla="*/ f56 1 372114"/>
                <a:gd name="f79" fmla="*/ f57 1 148866"/>
                <a:gd name="f80" fmla="*/ f58 1 372114"/>
                <a:gd name="f81" fmla="*/ f59 1 148866"/>
                <a:gd name="f82" fmla="*/ f60 1 372114"/>
                <a:gd name="f83" fmla="*/ f61 1 148866"/>
                <a:gd name="f84" fmla="*/ f62 1 372114"/>
                <a:gd name="f85" fmla="*/ f63 1 148866"/>
                <a:gd name="f86" fmla="*/ f64 1 372114"/>
                <a:gd name="f87" fmla="*/ f65 1 148866"/>
                <a:gd name="f88" fmla="*/ f66 1 372114"/>
                <a:gd name="f89" fmla="*/ f67 1 148866"/>
                <a:gd name="f90" fmla="*/ f38 1 f45"/>
                <a:gd name="f91" fmla="*/ f39 1 f45"/>
                <a:gd name="f92" fmla="*/ f38 1 f46"/>
                <a:gd name="f93" fmla="*/ f40 1 f46"/>
                <a:gd name="f94" fmla="*/ f69 1 f45"/>
                <a:gd name="f95" fmla="*/ f70 1 f46"/>
                <a:gd name="f96" fmla="*/ f71 1 f45"/>
                <a:gd name="f97" fmla="*/ f72 1 f45"/>
                <a:gd name="f98" fmla="*/ f73 1 f46"/>
                <a:gd name="f99" fmla="*/ f74 1 f45"/>
                <a:gd name="f100" fmla="*/ f75 1 f46"/>
                <a:gd name="f101" fmla="*/ f76 1 f45"/>
                <a:gd name="f102" fmla="*/ f77 1 f46"/>
                <a:gd name="f103" fmla="*/ f78 1 f45"/>
                <a:gd name="f104" fmla="*/ f79 1 f46"/>
                <a:gd name="f105" fmla="*/ f80 1 f45"/>
                <a:gd name="f106" fmla="*/ f81 1 f46"/>
                <a:gd name="f107" fmla="*/ f82 1 f45"/>
                <a:gd name="f108" fmla="*/ f83 1 f46"/>
                <a:gd name="f109" fmla="*/ f84 1 f45"/>
                <a:gd name="f110" fmla="*/ f85 1 f46"/>
                <a:gd name="f111" fmla="*/ f86 1 f45"/>
                <a:gd name="f112" fmla="*/ f87 1 f46"/>
                <a:gd name="f113" fmla="*/ f88 1 f45"/>
                <a:gd name="f114" fmla="*/ f89 1 f46"/>
                <a:gd name="f115" fmla="*/ f90 f36 1"/>
                <a:gd name="f116" fmla="*/ f91 f36 1"/>
                <a:gd name="f117" fmla="*/ f93 f37 1"/>
                <a:gd name="f118" fmla="*/ f92 f37 1"/>
                <a:gd name="f119" fmla="*/ f94 f36 1"/>
                <a:gd name="f120" fmla="*/ f95 f37 1"/>
                <a:gd name="f121" fmla="*/ f96 f36 1"/>
                <a:gd name="f122" fmla="*/ f97 f36 1"/>
                <a:gd name="f123" fmla="*/ f98 f37 1"/>
                <a:gd name="f124" fmla="*/ f99 f36 1"/>
                <a:gd name="f125" fmla="*/ f100 f37 1"/>
                <a:gd name="f126" fmla="*/ f101 f36 1"/>
                <a:gd name="f127" fmla="*/ f102 f37 1"/>
                <a:gd name="f128" fmla="*/ f103 f36 1"/>
                <a:gd name="f129" fmla="*/ f104 f37 1"/>
                <a:gd name="f130" fmla="*/ f105 f36 1"/>
                <a:gd name="f131" fmla="*/ f106 f37 1"/>
                <a:gd name="f132" fmla="*/ f107 f36 1"/>
                <a:gd name="f133" fmla="*/ f108 f37 1"/>
                <a:gd name="f134" fmla="*/ f109 f36 1"/>
                <a:gd name="f135" fmla="*/ f110 f37 1"/>
                <a:gd name="f136" fmla="*/ f111 f36 1"/>
                <a:gd name="f137" fmla="*/ f112 f37 1"/>
                <a:gd name="f138" fmla="*/ f113 f36 1"/>
                <a:gd name="f139" fmla="*/ f114 f37 1"/>
              </a:gdLst>
              <a:ahLst/>
              <a:cxnLst>
                <a:cxn ang="3cd4">
                  <a:pos x="hc" y="t"/>
                </a:cxn>
                <a:cxn ang="0">
                  <a:pos x="r" y="vc"/>
                </a:cxn>
                <a:cxn ang="cd4">
                  <a:pos x="hc" y="b"/>
                </a:cxn>
                <a:cxn ang="cd2">
                  <a:pos x="l" y="vc"/>
                </a:cxn>
                <a:cxn ang="f68">
                  <a:pos x="f119" y="f120"/>
                </a:cxn>
                <a:cxn ang="f68">
                  <a:pos x="f121" y="f120"/>
                </a:cxn>
                <a:cxn ang="f68">
                  <a:pos x="f122" y="f123"/>
                </a:cxn>
                <a:cxn ang="f68">
                  <a:pos x="f124" y="f125"/>
                </a:cxn>
                <a:cxn ang="f68">
                  <a:pos x="f126" y="f127"/>
                </a:cxn>
                <a:cxn ang="f68">
                  <a:pos x="f128" y="f129"/>
                </a:cxn>
                <a:cxn ang="f68">
                  <a:pos x="f130" y="f131"/>
                </a:cxn>
                <a:cxn ang="f68">
                  <a:pos x="f132" y="f133"/>
                </a:cxn>
                <a:cxn ang="f68">
                  <a:pos x="f134" y="f135"/>
                </a:cxn>
                <a:cxn ang="f68">
                  <a:pos x="f136" y="f137"/>
                </a:cxn>
                <a:cxn ang="f68">
                  <a:pos x="f138" y="f139"/>
                </a:cxn>
              </a:cxnLst>
              <a:rect l="f115" t="f118" r="f116" b="f117"/>
              <a:pathLst>
                <a:path w="372114" h="148866">
                  <a:moveTo>
                    <a:pt x="f8" y="f7"/>
                  </a:moveTo>
                  <a:lnTo>
                    <a:pt x="f9" y="f7"/>
                  </a:lnTo>
                  <a:lnTo>
                    <a:pt x="f10" y="f11"/>
                  </a:lnTo>
                  <a:lnTo>
                    <a:pt x="f12" y="f13"/>
                  </a:lnTo>
                  <a:lnTo>
                    <a:pt x="f14" y="f15"/>
                  </a:lnTo>
                  <a:lnTo>
                    <a:pt x="f16" y="f5"/>
                  </a:lnTo>
                  <a:lnTo>
                    <a:pt x="f17" y="f18"/>
                  </a:lnTo>
                  <a:lnTo>
                    <a:pt x="f19" y="f20"/>
                  </a:lnTo>
                  <a:cubicBezTo>
                    <a:pt x="f21" y="f22"/>
                    <a:pt x="f23" y="f24"/>
                    <a:pt x="f25" y="f26"/>
                  </a:cubicBezTo>
                  <a:cubicBezTo>
                    <a:pt x="f27" y="f28"/>
                    <a:pt x="f29" y="f30"/>
                    <a:pt x="f31" y="f32"/>
                  </a:cubicBez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15">
              <a:extLst>
                <a:ext uri="{FF2B5EF4-FFF2-40B4-BE49-F238E27FC236}">
                  <a16:creationId xmlns:a16="http://schemas.microsoft.com/office/drawing/2014/main" id="{554081E9-98DE-883E-A14F-AC25CA4F1437}"/>
                </a:ext>
              </a:extLst>
            </p:cNvPr>
            <p:cNvSpPr/>
            <p:nvPr/>
          </p:nvSpPr>
          <p:spPr>
            <a:xfrm>
              <a:off x="1550950" y="2044955"/>
              <a:ext cx="896" cy="896"/>
            </a:xfrm>
            <a:custGeom>
              <a:avLst/>
              <a:gdLst>
                <a:gd name="f0" fmla="val 10800000"/>
                <a:gd name="f1" fmla="val 5400000"/>
                <a:gd name="f2" fmla="val 180"/>
                <a:gd name="f3" fmla="val w"/>
                <a:gd name="f4" fmla="val h"/>
                <a:gd name="f5" fmla="val 0"/>
                <a:gd name="f6" fmla="val 899"/>
                <a:gd name="f7" fmla="val 370"/>
                <a:gd name="f8" fmla="val 220"/>
                <a:gd name="f9" fmla="val 679"/>
                <a:gd name="f10" fmla="val 529"/>
                <a:gd name="f11" fmla="+- 0 0 -90"/>
                <a:gd name="f12" fmla="*/ f3 1 899"/>
                <a:gd name="f13" fmla="*/ f4 1 899"/>
                <a:gd name="f14" fmla="val f5"/>
                <a:gd name="f15" fmla="val f6"/>
                <a:gd name="f16" fmla="*/ f11 f0 1"/>
                <a:gd name="f17" fmla="+- f15 0 f14"/>
                <a:gd name="f18" fmla="*/ f16 1 f2"/>
                <a:gd name="f19" fmla="*/ f17 1 899"/>
                <a:gd name="f20" fmla="*/ 899 f17 1"/>
                <a:gd name="f21" fmla="*/ 0 f17 1"/>
                <a:gd name="f22" fmla="+- f18 0 f1"/>
                <a:gd name="f23" fmla="*/ f20 1 899"/>
                <a:gd name="f24" fmla="*/ f21 1 899"/>
                <a:gd name="f25" fmla="*/ f14 1 f19"/>
                <a:gd name="f26" fmla="*/ f15 1 f19"/>
                <a:gd name="f27" fmla="*/ f23 1 f19"/>
                <a:gd name="f28" fmla="*/ f24 1 f19"/>
                <a:gd name="f29" fmla="*/ f25 f12 1"/>
                <a:gd name="f30" fmla="*/ f26 f12 1"/>
                <a:gd name="f31" fmla="*/ f26 f13 1"/>
                <a:gd name="f32" fmla="*/ f25 f13 1"/>
                <a:gd name="f33" fmla="*/ f27 f12 1"/>
                <a:gd name="f34" fmla="*/ f27 f13 1"/>
                <a:gd name="f35" fmla="*/ f28 f12 1"/>
                <a:gd name="f36" fmla="*/ f28 f13 1"/>
              </a:gdLst>
              <a:ahLst/>
              <a:cxnLst>
                <a:cxn ang="3cd4">
                  <a:pos x="hc" y="t"/>
                </a:cxn>
                <a:cxn ang="0">
                  <a:pos x="r" y="vc"/>
                </a:cxn>
                <a:cxn ang="cd4">
                  <a:pos x="hc" y="b"/>
                </a:cxn>
                <a:cxn ang="cd2">
                  <a:pos x="l" y="vc"/>
                </a:cxn>
                <a:cxn ang="f22">
                  <a:pos x="f33" y="f34"/>
                </a:cxn>
                <a:cxn ang="f22">
                  <a:pos x="f35" y="f36"/>
                </a:cxn>
                <a:cxn ang="f22">
                  <a:pos x="f35" y="f36"/>
                </a:cxn>
                <a:cxn ang="f22">
                  <a:pos x="f33" y="f34"/>
                </a:cxn>
              </a:cxnLst>
              <a:rect l="f29" t="f32" r="f30" b="f31"/>
              <a:pathLst>
                <a:path w="899" h="899">
                  <a:moveTo>
                    <a:pt x="f6" y="f6"/>
                  </a:moveTo>
                  <a:lnTo>
                    <a:pt x="f5" y="f5"/>
                  </a:lnTo>
                  <a:lnTo>
                    <a:pt x="f5" y="f5"/>
                  </a:lnTo>
                  <a:cubicBezTo>
                    <a:pt x="f7" y="f8"/>
                    <a:pt x="f9" y="f10"/>
                    <a:pt x="f6"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16">
              <a:extLst>
                <a:ext uri="{FF2B5EF4-FFF2-40B4-BE49-F238E27FC236}">
                  <a16:creationId xmlns:a16="http://schemas.microsoft.com/office/drawing/2014/main" id="{D27160EE-9B89-E019-FE85-FEB2A9D6D5D3}"/>
                </a:ext>
              </a:extLst>
            </p:cNvPr>
            <p:cNvSpPr/>
            <p:nvPr/>
          </p:nvSpPr>
          <p:spPr>
            <a:xfrm>
              <a:off x="1103452" y="1792818"/>
              <a:ext cx="446336" cy="254834"/>
            </a:xfrm>
            <a:custGeom>
              <a:avLst/>
              <a:gdLst>
                <a:gd name="f0" fmla="val 10800000"/>
                <a:gd name="f1" fmla="val 5400000"/>
                <a:gd name="f2" fmla="val 180"/>
                <a:gd name="f3" fmla="val w"/>
                <a:gd name="f4" fmla="val h"/>
                <a:gd name="f5" fmla="val 0"/>
                <a:gd name="f6" fmla="val 446340"/>
                <a:gd name="f7" fmla="val 254832"/>
                <a:gd name="f8" fmla="val 8220"/>
                <a:gd name="f9" fmla="val 5395"/>
                <a:gd name="f10" fmla="val 8748"/>
                <a:gd name="f11" fmla="val 9342"/>
                <a:gd name="f12" fmla="val 6280"/>
                <a:gd name="f13" fmla="val 13072"/>
                <a:gd name="f14" fmla="val 2440"/>
                <a:gd name="f15" fmla="val 14129"/>
                <a:gd name="f16" fmla="val 423092"/>
                <a:gd name="f17" fmla="val 441716"/>
                <a:gd name="f18" fmla="val 250337"/>
                <a:gd name="f19" fmla="val 442099"/>
                <a:gd name="f20" fmla="val 250272"/>
                <a:gd name="f21" fmla="val 442490"/>
                <a:gd name="f22" fmla="val 442872"/>
                <a:gd name="f23" fmla="val 443247"/>
                <a:gd name="f24" fmla="val 250210"/>
                <a:gd name="f25" fmla="val 443653"/>
                <a:gd name="f26" fmla="val 444028"/>
                <a:gd name="f27" fmla="val 445441"/>
                <a:gd name="f28" fmla="val 446083"/>
                <a:gd name="f29" fmla="val 4881"/>
                <a:gd name="f30" fmla="val 3982"/>
                <a:gd name="f31" fmla="val 6299"/>
                <a:gd name="f32" fmla="val 855"/>
                <a:gd name="f33" fmla="val 7937"/>
                <a:gd name="f34" fmla="val 2941"/>
                <a:gd name="f35" fmla="+- 0 0 -90"/>
                <a:gd name="f36" fmla="*/ f3 1 446340"/>
                <a:gd name="f37" fmla="*/ f4 1 254832"/>
                <a:gd name="f38" fmla="val f5"/>
                <a:gd name="f39" fmla="val f6"/>
                <a:gd name="f40" fmla="val f7"/>
                <a:gd name="f41" fmla="*/ f35 f0 1"/>
                <a:gd name="f42" fmla="+- f40 0 f38"/>
                <a:gd name="f43" fmla="+- f39 0 f38"/>
                <a:gd name="f44" fmla="*/ f41 1 f2"/>
                <a:gd name="f45" fmla="*/ f43 1 446340"/>
                <a:gd name="f46" fmla="*/ f42 1 254832"/>
                <a:gd name="f47" fmla="*/ 8220 f43 1"/>
                <a:gd name="f48" fmla="*/ 5395 f42 1"/>
                <a:gd name="f49" fmla="*/ 2440 f43 1"/>
                <a:gd name="f50" fmla="*/ 14129 f42 1"/>
                <a:gd name="f51" fmla="*/ 0 f43 1"/>
                <a:gd name="f52" fmla="*/ 423092 f43 1"/>
                <a:gd name="f53" fmla="*/ 254832 f42 1"/>
                <a:gd name="f54" fmla="*/ 441716 f43 1"/>
                <a:gd name="f55" fmla="*/ 250337 f42 1"/>
                <a:gd name="f56" fmla="*/ 442872 f43 1"/>
                <a:gd name="f57" fmla="*/ 444028 f43 1"/>
                <a:gd name="f58" fmla="*/ 445441 f43 1"/>
                <a:gd name="f59" fmla="*/ 446340 f43 1"/>
                <a:gd name="f60" fmla="*/ 4881 f43 1"/>
                <a:gd name="f61" fmla="*/ 0 f42 1"/>
                <a:gd name="f62" fmla="*/ 3982 f43 1"/>
                <a:gd name="f63" fmla="+- f44 0 f1"/>
                <a:gd name="f64" fmla="*/ f47 1 446340"/>
                <a:gd name="f65" fmla="*/ f48 1 254832"/>
                <a:gd name="f66" fmla="*/ f49 1 446340"/>
                <a:gd name="f67" fmla="*/ f50 1 254832"/>
                <a:gd name="f68" fmla="*/ f51 1 446340"/>
                <a:gd name="f69" fmla="*/ f52 1 446340"/>
                <a:gd name="f70" fmla="*/ f53 1 254832"/>
                <a:gd name="f71" fmla="*/ f54 1 446340"/>
                <a:gd name="f72" fmla="*/ f55 1 254832"/>
                <a:gd name="f73" fmla="*/ f56 1 446340"/>
                <a:gd name="f74" fmla="*/ f57 1 446340"/>
                <a:gd name="f75" fmla="*/ f58 1 446340"/>
                <a:gd name="f76" fmla="*/ f59 1 446340"/>
                <a:gd name="f77" fmla="*/ f60 1 446340"/>
                <a:gd name="f78" fmla="*/ f61 1 254832"/>
                <a:gd name="f79" fmla="*/ f62 1 446340"/>
                <a:gd name="f80" fmla="*/ f38 1 f45"/>
                <a:gd name="f81" fmla="*/ f39 1 f45"/>
                <a:gd name="f82" fmla="*/ f38 1 f46"/>
                <a:gd name="f83" fmla="*/ f40 1 f46"/>
                <a:gd name="f84" fmla="*/ f64 1 f45"/>
                <a:gd name="f85" fmla="*/ f65 1 f46"/>
                <a:gd name="f86" fmla="*/ f66 1 f45"/>
                <a:gd name="f87" fmla="*/ f67 1 f46"/>
                <a:gd name="f88" fmla="*/ f68 1 f45"/>
                <a:gd name="f89" fmla="*/ f69 1 f45"/>
                <a:gd name="f90" fmla="*/ f70 1 f46"/>
                <a:gd name="f91" fmla="*/ f71 1 f45"/>
                <a:gd name="f92" fmla="*/ f72 1 f46"/>
                <a:gd name="f93" fmla="*/ f73 1 f45"/>
                <a:gd name="f94" fmla="*/ f74 1 f45"/>
                <a:gd name="f95" fmla="*/ f75 1 f45"/>
                <a:gd name="f96" fmla="*/ f76 1 f45"/>
                <a:gd name="f97" fmla="*/ f77 1 f45"/>
                <a:gd name="f98" fmla="*/ f78 1 f46"/>
                <a:gd name="f99" fmla="*/ f79 1 f45"/>
                <a:gd name="f100" fmla="*/ f80 f36 1"/>
                <a:gd name="f101" fmla="*/ f81 f36 1"/>
                <a:gd name="f102" fmla="*/ f83 f37 1"/>
                <a:gd name="f103" fmla="*/ f82 f37 1"/>
                <a:gd name="f104" fmla="*/ f84 f36 1"/>
                <a:gd name="f105" fmla="*/ f85 f37 1"/>
                <a:gd name="f106" fmla="*/ f86 f36 1"/>
                <a:gd name="f107" fmla="*/ f87 f37 1"/>
                <a:gd name="f108" fmla="*/ f88 f36 1"/>
                <a:gd name="f109" fmla="*/ f89 f36 1"/>
                <a:gd name="f110" fmla="*/ f90 f37 1"/>
                <a:gd name="f111" fmla="*/ f91 f36 1"/>
                <a:gd name="f112" fmla="*/ f92 f37 1"/>
                <a:gd name="f113" fmla="*/ f93 f36 1"/>
                <a:gd name="f114" fmla="*/ f94 f36 1"/>
                <a:gd name="f115" fmla="*/ f95 f36 1"/>
                <a:gd name="f116" fmla="*/ f96 f36 1"/>
                <a:gd name="f117" fmla="*/ f97 f36 1"/>
                <a:gd name="f118" fmla="*/ f98 f37 1"/>
                <a:gd name="f119" fmla="*/ f99 f36 1"/>
              </a:gdLst>
              <a:ahLst/>
              <a:cxnLst>
                <a:cxn ang="3cd4">
                  <a:pos x="hc" y="t"/>
                </a:cxn>
                <a:cxn ang="0">
                  <a:pos x="r" y="vc"/>
                </a:cxn>
                <a:cxn ang="cd4">
                  <a:pos x="hc" y="b"/>
                </a:cxn>
                <a:cxn ang="cd2">
                  <a:pos x="l" y="vc"/>
                </a:cxn>
                <a:cxn ang="f63">
                  <a:pos x="f104" y="f105"/>
                </a:cxn>
                <a:cxn ang="f63">
                  <a:pos x="f106" y="f107"/>
                </a:cxn>
                <a:cxn ang="f63">
                  <a:pos x="f108" y="f107"/>
                </a:cxn>
                <a:cxn ang="f63">
                  <a:pos x="f109" y="f110"/>
                </a:cxn>
                <a:cxn ang="f63">
                  <a:pos x="f111" y="f112"/>
                </a:cxn>
                <a:cxn ang="f63">
                  <a:pos x="f113" y="f112"/>
                </a:cxn>
                <a:cxn ang="f63">
                  <a:pos x="f114" y="f112"/>
                </a:cxn>
                <a:cxn ang="f63">
                  <a:pos x="f114" y="f112"/>
                </a:cxn>
                <a:cxn ang="f63">
                  <a:pos x="f115" y="f112"/>
                </a:cxn>
                <a:cxn ang="f63">
                  <a:pos x="f116" y="f112"/>
                </a:cxn>
                <a:cxn ang="f63">
                  <a:pos x="f116" y="f112"/>
                </a:cxn>
                <a:cxn ang="f63">
                  <a:pos x="f117" y="f118"/>
                </a:cxn>
                <a:cxn ang="f63">
                  <a:pos x="f119" y="f118"/>
                </a:cxn>
                <a:cxn ang="f63">
                  <a:pos x="f104" y="f105"/>
                </a:cxn>
              </a:cxnLst>
              <a:rect l="f100" t="f103" r="f101" b="f102"/>
              <a:pathLst>
                <a:path w="446340" h="254832">
                  <a:moveTo>
                    <a:pt x="f8" y="f9"/>
                  </a:moveTo>
                  <a:cubicBezTo>
                    <a:pt x="f10" y="f11"/>
                    <a:pt x="f12" y="f13"/>
                    <a:pt x="f14" y="f15"/>
                  </a:cubicBezTo>
                  <a:lnTo>
                    <a:pt x="f5" y="f15"/>
                  </a:lnTo>
                  <a:lnTo>
                    <a:pt x="f16" y="f7"/>
                  </a:lnTo>
                  <a:lnTo>
                    <a:pt x="f17" y="f18"/>
                  </a:lnTo>
                  <a:cubicBezTo>
                    <a:pt x="f19" y="f20"/>
                    <a:pt x="f21" y="f20"/>
                    <a:pt x="f22" y="f18"/>
                  </a:cubicBezTo>
                  <a:cubicBezTo>
                    <a:pt x="f23" y="f24"/>
                    <a:pt x="f25" y="f24"/>
                    <a:pt x="f26" y="f18"/>
                  </a:cubicBezTo>
                  <a:lnTo>
                    <a:pt x="f26" y="f18"/>
                  </a:lnTo>
                  <a:lnTo>
                    <a:pt x="f27" y="f18"/>
                  </a:lnTo>
                  <a:cubicBezTo>
                    <a:pt x="f27" y="f18"/>
                    <a:pt x="f28" y="f18"/>
                    <a:pt x="f6" y="f18"/>
                  </a:cubicBezTo>
                  <a:lnTo>
                    <a:pt x="f6" y="f18"/>
                  </a:lnTo>
                  <a:lnTo>
                    <a:pt x="f29" y="f5"/>
                  </a:lnTo>
                  <a:lnTo>
                    <a:pt x="f30" y="f5"/>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17">
              <a:extLst>
                <a:ext uri="{FF2B5EF4-FFF2-40B4-BE49-F238E27FC236}">
                  <a16:creationId xmlns:a16="http://schemas.microsoft.com/office/drawing/2014/main" id="{09F89C1C-0E1F-50A7-07A4-A74D782AF601}"/>
                </a:ext>
              </a:extLst>
            </p:cNvPr>
            <p:cNvSpPr/>
            <p:nvPr/>
          </p:nvSpPr>
          <p:spPr>
            <a:xfrm>
              <a:off x="1552879" y="2046875"/>
              <a:ext cx="109" cy="1408"/>
            </a:xfrm>
            <a:custGeom>
              <a:avLst/>
              <a:gdLst>
                <a:gd name="f0" fmla="val 10800000"/>
                <a:gd name="f1" fmla="val 5400000"/>
                <a:gd name="f2" fmla="val 180"/>
                <a:gd name="f3" fmla="val w"/>
                <a:gd name="f4" fmla="val h"/>
                <a:gd name="f5" fmla="val 0"/>
                <a:gd name="f6" fmla="val 110"/>
                <a:gd name="f7" fmla="val 1412"/>
                <a:gd name="f8" fmla="val 1413"/>
                <a:gd name="f9" fmla="val 514"/>
                <a:gd name="f10" fmla="val 147"/>
                <a:gd name="f11" fmla="val 459"/>
                <a:gd name="f12" fmla="val 953"/>
                <a:gd name="f13" fmla="+- 0 0 -90"/>
                <a:gd name="f14" fmla="*/ f3 1 110"/>
                <a:gd name="f15" fmla="*/ f4 1 1412"/>
                <a:gd name="f16" fmla="val f5"/>
                <a:gd name="f17" fmla="val f6"/>
                <a:gd name="f18" fmla="val f7"/>
                <a:gd name="f19" fmla="*/ f13 f0 1"/>
                <a:gd name="f20" fmla="+- f18 0 f16"/>
                <a:gd name="f21" fmla="+- f17 0 f16"/>
                <a:gd name="f22" fmla="*/ f19 1 f2"/>
                <a:gd name="f23" fmla="*/ f21 1 110"/>
                <a:gd name="f24" fmla="*/ f20 1 1412"/>
                <a:gd name="f25" fmla="*/ 0 f21 1"/>
                <a:gd name="f26" fmla="*/ 1413 f20 1"/>
                <a:gd name="f27" fmla="*/ 0 f20 1"/>
                <a:gd name="f28" fmla="+- f22 0 f1"/>
                <a:gd name="f29" fmla="*/ f25 1 110"/>
                <a:gd name="f30" fmla="*/ f26 1 1412"/>
                <a:gd name="f31" fmla="*/ f27 1 1412"/>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110" h="1412">
                  <a:moveTo>
                    <a:pt x="f5" y="f8"/>
                  </a:moveTo>
                  <a:cubicBezTo>
                    <a:pt x="f5" y="f8"/>
                    <a:pt x="f5" y="f9"/>
                    <a:pt x="f5" y="f5"/>
                  </a:cubicBezTo>
                  <a:lnTo>
                    <a:pt x="f5" y="f5"/>
                  </a:lnTo>
                  <a:cubicBezTo>
                    <a:pt x="f10" y="f11"/>
                    <a:pt x="f10"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18">
              <a:extLst>
                <a:ext uri="{FF2B5EF4-FFF2-40B4-BE49-F238E27FC236}">
                  <a16:creationId xmlns:a16="http://schemas.microsoft.com/office/drawing/2014/main" id="{FAE788CF-FC38-C5B3-5FD3-A4162CB5C8D7}"/>
                </a:ext>
              </a:extLst>
            </p:cNvPr>
            <p:cNvSpPr/>
            <p:nvPr/>
          </p:nvSpPr>
          <p:spPr>
            <a:xfrm>
              <a:off x="1553007" y="2049700"/>
              <a:ext cx="45" cy="1408"/>
            </a:xfrm>
            <a:custGeom>
              <a:avLst/>
              <a:gdLst>
                <a:gd name="f0" fmla="val 10800000"/>
                <a:gd name="f1" fmla="val 5400000"/>
                <a:gd name="f2" fmla="val 180"/>
                <a:gd name="f3" fmla="val w"/>
                <a:gd name="f4" fmla="val h"/>
                <a:gd name="f5" fmla="val 0"/>
                <a:gd name="f6" fmla="val 47"/>
                <a:gd name="f7" fmla="val 1412"/>
                <a:gd name="f8" fmla="val 1413"/>
                <a:gd name="f9" fmla="val 64"/>
                <a:gd name="f10" fmla="val 944"/>
                <a:gd name="f11" fmla="val 469"/>
                <a:gd name="f12" fmla="+- 0 0 -90"/>
                <a:gd name="f13" fmla="*/ f3 1 47"/>
                <a:gd name="f14" fmla="*/ f4 1 1412"/>
                <a:gd name="f15" fmla="val f5"/>
                <a:gd name="f16" fmla="val f6"/>
                <a:gd name="f17" fmla="val f7"/>
                <a:gd name="f18" fmla="*/ f12 f0 1"/>
                <a:gd name="f19" fmla="+- f17 0 f15"/>
                <a:gd name="f20" fmla="+- f16 0 f15"/>
                <a:gd name="f21" fmla="*/ f18 1 f2"/>
                <a:gd name="f22" fmla="*/ f20 1 47"/>
                <a:gd name="f23" fmla="*/ f19 1 1412"/>
                <a:gd name="f24" fmla="*/ 0 f20 1"/>
                <a:gd name="f25" fmla="*/ 1413 f19 1"/>
                <a:gd name="f26" fmla="*/ 0 f19 1"/>
                <a:gd name="f27" fmla="+- f21 0 f1"/>
                <a:gd name="f28" fmla="*/ f24 1 47"/>
                <a:gd name="f29" fmla="*/ f25 1 1412"/>
                <a:gd name="f30" fmla="*/ f26 1 1412"/>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47" h="1412">
                  <a:moveTo>
                    <a:pt x="f5" y="f8"/>
                  </a:moveTo>
                  <a:cubicBezTo>
                    <a:pt x="f9" y="f10"/>
                    <a:pt x="f9" y="f11"/>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19">
              <a:extLst>
                <a:ext uri="{FF2B5EF4-FFF2-40B4-BE49-F238E27FC236}">
                  <a16:creationId xmlns:a16="http://schemas.microsoft.com/office/drawing/2014/main" id="{815B9B57-A1A0-F832-E96F-7DE6CEB9C600}"/>
                </a:ext>
              </a:extLst>
            </p:cNvPr>
            <p:cNvSpPr/>
            <p:nvPr/>
          </p:nvSpPr>
          <p:spPr>
            <a:xfrm>
              <a:off x="595795" y="1968739"/>
              <a:ext cx="370862" cy="226231"/>
            </a:xfrm>
            <a:custGeom>
              <a:avLst/>
              <a:gdLst>
                <a:gd name="f0" fmla="val 10800000"/>
                <a:gd name="f1" fmla="val 5400000"/>
                <a:gd name="f2" fmla="val 180"/>
                <a:gd name="f3" fmla="val w"/>
                <a:gd name="f4" fmla="val h"/>
                <a:gd name="f5" fmla="val 0"/>
                <a:gd name="f6" fmla="val 370865"/>
                <a:gd name="f7" fmla="val 226231"/>
                <a:gd name="f8" fmla="val 363930"/>
                <a:gd name="f9" fmla="val 221351"/>
                <a:gd name="f10" fmla="val 363897"/>
                <a:gd name="f11" fmla="val 220795"/>
                <a:gd name="f12" fmla="val 220237"/>
                <a:gd name="f13" fmla="val 219681"/>
                <a:gd name="f14" fmla="val 218782"/>
                <a:gd name="f15" fmla="val 364199"/>
                <a:gd name="f16" fmla="val 218300"/>
                <a:gd name="f17" fmla="val 364546"/>
                <a:gd name="f18" fmla="val 217866"/>
                <a:gd name="f19" fmla="val 364957"/>
                <a:gd name="f20" fmla="val 217497"/>
                <a:gd name="f21" fmla="val 365728"/>
                <a:gd name="f22" fmla="val 216598"/>
                <a:gd name="f23" fmla="val 367012"/>
                <a:gd name="f24" fmla="val 215956"/>
                <a:gd name="f25" fmla="val 367438"/>
                <a:gd name="f26" fmla="val 215887"/>
                <a:gd name="f27" fmla="val 367872"/>
                <a:gd name="f28" fmla="val 368297"/>
                <a:gd name="f29" fmla="val 370866"/>
                <a:gd name="f30" fmla="val 215314"/>
                <a:gd name="f31" fmla="val 17390"/>
                <a:gd name="f32" fmla="val 4923"/>
                <a:gd name="f33" fmla="val 10454"/>
                <a:gd name="f34" fmla="val 813"/>
                <a:gd name="f35" fmla="val 7143"/>
                <a:gd name="f36" fmla="val -967"/>
                <a:gd name="f37" fmla="val 3015"/>
                <a:gd name="f38" fmla="val 274"/>
                <a:gd name="f39" fmla="val 1235"/>
                <a:gd name="f40" fmla="val 3585"/>
                <a:gd name="f41" fmla="val 1180"/>
                <a:gd name="f42" fmla="val 3687"/>
                <a:gd name="f43" fmla="val 1127"/>
                <a:gd name="f44" fmla="val 3791"/>
                <a:gd name="f45" fmla="val 1078"/>
                <a:gd name="f46" fmla="val 3896"/>
                <a:gd name="f47" fmla="val -1009"/>
                <a:gd name="f48" fmla="val 7266"/>
                <a:gd name="f49" fmla="val 25"/>
                <a:gd name="f50" fmla="val 11689"/>
                <a:gd name="f51" fmla="val 3390"/>
                <a:gd name="f52" fmla="val 13786"/>
                <a:gd name="f53" fmla="val 5702"/>
                <a:gd name="f54" fmla="val 15199"/>
                <a:gd name="f55" fmla="val 363159"/>
                <a:gd name="f56" fmla="val 226232"/>
                <a:gd name="f57" fmla="+- 0 0 -90"/>
                <a:gd name="f58" fmla="*/ f3 1 370865"/>
                <a:gd name="f59" fmla="*/ f4 1 226231"/>
                <a:gd name="f60" fmla="val f5"/>
                <a:gd name="f61" fmla="val f6"/>
                <a:gd name="f62" fmla="val f7"/>
                <a:gd name="f63" fmla="*/ f57 f0 1"/>
                <a:gd name="f64" fmla="+- f62 0 f60"/>
                <a:gd name="f65" fmla="+- f61 0 f60"/>
                <a:gd name="f66" fmla="*/ f63 1 f2"/>
                <a:gd name="f67" fmla="*/ f65 1 370865"/>
                <a:gd name="f68" fmla="*/ f64 1 226231"/>
                <a:gd name="f69" fmla="*/ 363930 f65 1"/>
                <a:gd name="f70" fmla="*/ 221351 f64 1"/>
                <a:gd name="f71" fmla="*/ 219681 f64 1"/>
                <a:gd name="f72" fmla="*/ 218782 f64 1"/>
                <a:gd name="f73" fmla="*/ 364957 f65 1"/>
                <a:gd name="f74" fmla="*/ 217497 f64 1"/>
                <a:gd name="f75" fmla="*/ 365728 f65 1"/>
                <a:gd name="f76" fmla="*/ 216598 f64 1"/>
                <a:gd name="f77" fmla="*/ 367012 f65 1"/>
                <a:gd name="f78" fmla="*/ 215956 f64 1"/>
                <a:gd name="f79" fmla="*/ 368297 f65 1"/>
                <a:gd name="f80" fmla="*/ 370866 f65 1"/>
                <a:gd name="f81" fmla="*/ 215314 f64 1"/>
                <a:gd name="f82" fmla="*/ 17390 f65 1"/>
                <a:gd name="f83" fmla="*/ 4923 f64 1"/>
                <a:gd name="f84" fmla="*/ 10454 f65 1"/>
                <a:gd name="f85" fmla="*/ 813 f64 1"/>
                <a:gd name="f86" fmla="*/ 1235 f65 1"/>
                <a:gd name="f87" fmla="*/ 3585 f64 1"/>
                <a:gd name="f88" fmla="*/ 1078 f65 1"/>
                <a:gd name="f89" fmla="*/ 3896 f64 1"/>
                <a:gd name="f90" fmla="*/ 3390 f65 1"/>
                <a:gd name="f91" fmla="*/ 13786 f64 1"/>
                <a:gd name="f92" fmla="*/ 5702 f65 1"/>
                <a:gd name="f93" fmla="*/ 15199 f64 1"/>
                <a:gd name="f94" fmla="*/ 363159 f65 1"/>
                <a:gd name="f95" fmla="*/ 226232 f64 1"/>
                <a:gd name="f96" fmla="+- f66 0 f1"/>
                <a:gd name="f97" fmla="*/ f69 1 370865"/>
                <a:gd name="f98" fmla="*/ f70 1 226231"/>
                <a:gd name="f99" fmla="*/ f71 1 226231"/>
                <a:gd name="f100" fmla="*/ f72 1 226231"/>
                <a:gd name="f101" fmla="*/ f73 1 370865"/>
                <a:gd name="f102" fmla="*/ f74 1 226231"/>
                <a:gd name="f103" fmla="*/ f75 1 370865"/>
                <a:gd name="f104" fmla="*/ f76 1 226231"/>
                <a:gd name="f105" fmla="*/ f77 1 370865"/>
                <a:gd name="f106" fmla="*/ f78 1 226231"/>
                <a:gd name="f107" fmla="*/ f79 1 370865"/>
                <a:gd name="f108" fmla="*/ f80 1 370865"/>
                <a:gd name="f109" fmla="*/ f81 1 226231"/>
                <a:gd name="f110" fmla="*/ f82 1 370865"/>
                <a:gd name="f111" fmla="*/ f83 1 226231"/>
                <a:gd name="f112" fmla="*/ f84 1 370865"/>
                <a:gd name="f113" fmla="*/ f85 1 226231"/>
                <a:gd name="f114" fmla="*/ f86 1 370865"/>
                <a:gd name="f115" fmla="*/ f87 1 226231"/>
                <a:gd name="f116" fmla="*/ f88 1 370865"/>
                <a:gd name="f117" fmla="*/ f89 1 226231"/>
                <a:gd name="f118" fmla="*/ f90 1 370865"/>
                <a:gd name="f119" fmla="*/ f91 1 226231"/>
                <a:gd name="f120" fmla="*/ f92 1 370865"/>
                <a:gd name="f121" fmla="*/ f93 1 226231"/>
                <a:gd name="f122" fmla="*/ f94 1 370865"/>
                <a:gd name="f123" fmla="*/ f95 1 226231"/>
                <a:gd name="f124" fmla="*/ f60 1 f67"/>
                <a:gd name="f125" fmla="*/ f61 1 f67"/>
                <a:gd name="f126" fmla="*/ f60 1 f68"/>
                <a:gd name="f127" fmla="*/ f62 1 f68"/>
                <a:gd name="f128" fmla="*/ f97 1 f67"/>
                <a:gd name="f129" fmla="*/ f98 1 f68"/>
                <a:gd name="f130" fmla="*/ f99 1 f68"/>
                <a:gd name="f131" fmla="*/ f100 1 f68"/>
                <a:gd name="f132" fmla="*/ f101 1 f67"/>
                <a:gd name="f133" fmla="*/ f102 1 f68"/>
                <a:gd name="f134" fmla="*/ f103 1 f67"/>
                <a:gd name="f135" fmla="*/ f104 1 f68"/>
                <a:gd name="f136" fmla="*/ f105 1 f67"/>
                <a:gd name="f137" fmla="*/ f106 1 f68"/>
                <a:gd name="f138" fmla="*/ f107 1 f67"/>
                <a:gd name="f139" fmla="*/ f108 1 f67"/>
                <a:gd name="f140" fmla="*/ f109 1 f68"/>
                <a:gd name="f141" fmla="*/ f110 1 f67"/>
                <a:gd name="f142" fmla="*/ f111 1 f68"/>
                <a:gd name="f143" fmla="*/ f112 1 f67"/>
                <a:gd name="f144" fmla="*/ f113 1 f68"/>
                <a:gd name="f145" fmla="*/ f114 1 f67"/>
                <a:gd name="f146" fmla="*/ f115 1 f68"/>
                <a:gd name="f147" fmla="*/ f116 1 f67"/>
                <a:gd name="f148" fmla="*/ f117 1 f68"/>
                <a:gd name="f149" fmla="*/ f118 1 f67"/>
                <a:gd name="f150" fmla="*/ f119 1 f68"/>
                <a:gd name="f151" fmla="*/ f120 1 f67"/>
                <a:gd name="f152" fmla="*/ f121 1 f68"/>
                <a:gd name="f153" fmla="*/ f122 1 f67"/>
                <a:gd name="f154" fmla="*/ f123 1 f68"/>
                <a:gd name="f155" fmla="*/ f124 f58 1"/>
                <a:gd name="f156" fmla="*/ f125 f58 1"/>
                <a:gd name="f157" fmla="*/ f127 f59 1"/>
                <a:gd name="f158" fmla="*/ f126 f59 1"/>
                <a:gd name="f159" fmla="*/ f128 f58 1"/>
                <a:gd name="f160" fmla="*/ f129 f59 1"/>
                <a:gd name="f161" fmla="*/ f130 f59 1"/>
                <a:gd name="f162" fmla="*/ f131 f59 1"/>
                <a:gd name="f163" fmla="*/ f132 f58 1"/>
                <a:gd name="f164" fmla="*/ f133 f59 1"/>
                <a:gd name="f165" fmla="*/ f134 f58 1"/>
                <a:gd name="f166" fmla="*/ f135 f59 1"/>
                <a:gd name="f167" fmla="*/ f136 f58 1"/>
                <a:gd name="f168" fmla="*/ f137 f59 1"/>
                <a:gd name="f169" fmla="*/ f138 f58 1"/>
                <a:gd name="f170" fmla="*/ f139 f58 1"/>
                <a:gd name="f171" fmla="*/ f140 f59 1"/>
                <a:gd name="f172" fmla="*/ f141 f58 1"/>
                <a:gd name="f173" fmla="*/ f142 f59 1"/>
                <a:gd name="f174" fmla="*/ f143 f58 1"/>
                <a:gd name="f175" fmla="*/ f144 f59 1"/>
                <a:gd name="f176" fmla="*/ f145 f58 1"/>
                <a:gd name="f177" fmla="*/ f146 f59 1"/>
                <a:gd name="f178" fmla="*/ f147 f58 1"/>
                <a:gd name="f179" fmla="*/ f148 f59 1"/>
                <a:gd name="f180" fmla="*/ f149 f58 1"/>
                <a:gd name="f181" fmla="*/ f150 f59 1"/>
                <a:gd name="f182" fmla="*/ f151 f58 1"/>
                <a:gd name="f183" fmla="*/ f152 f59 1"/>
                <a:gd name="f184" fmla="*/ f153 f58 1"/>
                <a:gd name="f185" fmla="*/ f154 f59 1"/>
              </a:gdLst>
              <a:ahLst/>
              <a:cxnLst>
                <a:cxn ang="3cd4">
                  <a:pos x="hc" y="t"/>
                </a:cxn>
                <a:cxn ang="0">
                  <a:pos x="r" y="vc"/>
                </a:cxn>
                <a:cxn ang="cd4">
                  <a:pos x="hc" y="b"/>
                </a:cxn>
                <a:cxn ang="cd2">
                  <a:pos x="l" y="vc"/>
                </a:cxn>
                <a:cxn ang="f96">
                  <a:pos x="f159" y="f160"/>
                </a:cxn>
                <a:cxn ang="f96">
                  <a:pos x="f159" y="f160"/>
                </a:cxn>
                <a:cxn ang="f96">
                  <a:pos x="f159" y="f161"/>
                </a:cxn>
                <a:cxn ang="f96">
                  <a:pos x="f159" y="f162"/>
                </a:cxn>
                <a:cxn ang="f96">
                  <a:pos x="f163" y="f164"/>
                </a:cxn>
                <a:cxn ang="f96">
                  <a:pos x="f165" y="f166"/>
                </a:cxn>
                <a:cxn ang="f96">
                  <a:pos x="f167" y="f168"/>
                </a:cxn>
                <a:cxn ang="f96">
                  <a:pos x="f169" y="f168"/>
                </a:cxn>
                <a:cxn ang="f96">
                  <a:pos x="f169" y="f168"/>
                </a:cxn>
                <a:cxn ang="f96">
                  <a:pos x="f170" y="f171"/>
                </a:cxn>
                <a:cxn ang="f96">
                  <a:pos x="f172" y="f173"/>
                </a:cxn>
                <a:cxn ang="f96">
                  <a:pos x="f174" y="f175"/>
                </a:cxn>
                <a:cxn ang="f96">
                  <a:pos x="f176" y="f177"/>
                </a:cxn>
                <a:cxn ang="f96">
                  <a:pos x="f178" y="f179"/>
                </a:cxn>
                <a:cxn ang="f96">
                  <a:pos x="f180" y="f181"/>
                </a:cxn>
                <a:cxn ang="f96">
                  <a:pos x="f182" y="f183"/>
                </a:cxn>
                <a:cxn ang="f96">
                  <a:pos x="f184" y="f185"/>
                </a:cxn>
              </a:cxnLst>
              <a:rect l="f155" t="f158" r="f156" b="f157"/>
              <a:pathLst>
                <a:path w="370865" h="226231">
                  <a:moveTo>
                    <a:pt x="f8" y="f9"/>
                  </a:moveTo>
                  <a:lnTo>
                    <a:pt x="f8" y="f9"/>
                  </a:lnTo>
                  <a:cubicBezTo>
                    <a:pt x="f10" y="f11"/>
                    <a:pt x="f10" y="f12"/>
                    <a:pt x="f8" y="f13"/>
                  </a:cubicBezTo>
                  <a:lnTo>
                    <a:pt x="f8" y="f14"/>
                  </a:lnTo>
                  <a:cubicBezTo>
                    <a:pt x="f15" y="f16"/>
                    <a:pt x="f17" y="f18"/>
                    <a:pt x="f19" y="f20"/>
                  </a:cubicBezTo>
                  <a:lnTo>
                    <a:pt x="f21" y="f22"/>
                  </a:lnTo>
                  <a:lnTo>
                    <a:pt x="f23" y="f24"/>
                  </a:lnTo>
                  <a:cubicBezTo>
                    <a:pt x="f25" y="f26"/>
                    <a:pt x="f27" y="f26"/>
                    <a:pt x="f28" y="f24"/>
                  </a:cubicBezTo>
                  <a:lnTo>
                    <a:pt x="f28" y="f24"/>
                  </a:lnTo>
                  <a:lnTo>
                    <a:pt x="f29" y="f30"/>
                  </a:lnTo>
                  <a:lnTo>
                    <a:pt x="f31" y="f32"/>
                  </a:lnTo>
                  <a:lnTo>
                    <a:pt x="f33" y="f34"/>
                  </a:lnTo>
                  <a:cubicBezTo>
                    <a:pt x="f35" y="f36"/>
                    <a:pt x="f37" y="f38"/>
                    <a:pt x="f39" y="f40"/>
                  </a:cubicBezTo>
                  <a:cubicBezTo>
                    <a:pt x="f41" y="f42"/>
                    <a:pt x="f43" y="f44"/>
                    <a:pt x="f45" y="f46"/>
                  </a:cubicBezTo>
                  <a:cubicBezTo>
                    <a:pt x="f47" y="f48"/>
                    <a:pt x="f49" y="f50"/>
                    <a:pt x="f51" y="f52"/>
                  </a:cubicBezTo>
                  <a:lnTo>
                    <a:pt x="f53" y="f54"/>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20">
              <a:extLst>
                <a:ext uri="{FF2B5EF4-FFF2-40B4-BE49-F238E27FC236}">
                  <a16:creationId xmlns:a16="http://schemas.microsoft.com/office/drawing/2014/main" id="{986E5C8D-3F9E-2450-536A-66E3C3C3DDAB}"/>
                </a:ext>
              </a:extLst>
            </p:cNvPr>
            <p:cNvSpPr/>
            <p:nvPr/>
          </p:nvSpPr>
          <p:spPr>
            <a:xfrm>
              <a:off x="1552358" y="2045979"/>
              <a:ext cx="12847" cy="1152"/>
            </a:xfrm>
            <a:custGeom>
              <a:avLst/>
              <a:gdLst>
                <a:gd name="f0" fmla="val 10800000"/>
                <a:gd name="f1" fmla="val 5400000"/>
                <a:gd name="f2" fmla="val 180"/>
                <a:gd name="f3" fmla="val w"/>
                <a:gd name="f4" fmla="val h"/>
                <a:gd name="f5" fmla="val 0"/>
                <a:gd name="f6" fmla="val 12844"/>
                <a:gd name="f7" fmla="val 1156"/>
                <a:gd name="f8" fmla="val 899"/>
                <a:gd name="f9" fmla="+- 0 0 -90"/>
                <a:gd name="f10" fmla="*/ f3 1 12844"/>
                <a:gd name="f11" fmla="*/ f4 1 1156"/>
                <a:gd name="f12" fmla="val f5"/>
                <a:gd name="f13" fmla="val f6"/>
                <a:gd name="f14" fmla="val f7"/>
                <a:gd name="f15" fmla="*/ f9 f0 1"/>
                <a:gd name="f16" fmla="+- f14 0 f12"/>
                <a:gd name="f17" fmla="+- f13 0 f12"/>
                <a:gd name="f18" fmla="*/ f15 1 f2"/>
                <a:gd name="f19" fmla="*/ f17 1 12844"/>
                <a:gd name="f20" fmla="*/ f16 1 1156"/>
                <a:gd name="f21" fmla="*/ 0 f17 1"/>
                <a:gd name="f22" fmla="*/ 899 f16 1"/>
                <a:gd name="f23" fmla="*/ 0 f16 1"/>
                <a:gd name="f24" fmla="*/ 1156 f16 1"/>
                <a:gd name="f25" fmla="+- f18 0 f1"/>
                <a:gd name="f26" fmla="*/ f21 1 12844"/>
                <a:gd name="f27" fmla="*/ f22 1 1156"/>
                <a:gd name="f28" fmla="*/ f23 1 1156"/>
                <a:gd name="f29" fmla="*/ f24 1 1156"/>
                <a:gd name="f30" fmla="*/ f12 1 f19"/>
                <a:gd name="f31" fmla="*/ f13 1 f19"/>
                <a:gd name="f32" fmla="*/ f12 1 f20"/>
                <a:gd name="f33" fmla="*/ f14 1 f20"/>
                <a:gd name="f34" fmla="*/ f26 1 f19"/>
                <a:gd name="f35" fmla="*/ f27 1 f20"/>
                <a:gd name="f36" fmla="*/ f28 1 f20"/>
                <a:gd name="f37" fmla="*/ f29 1 f20"/>
                <a:gd name="f38" fmla="*/ f30 f10 1"/>
                <a:gd name="f39" fmla="*/ f31 f10 1"/>
                <a:gd name="f40" fmla="*/ f33 f11 1"/>
                <a:gd name="f41" fmla="*/ f32 f11 1"/>
                <a:gd name="f42" fmla="*/ f34 f10 1"/>
                <a:gd name="f43" fmla="*/ f35 f11 1"/>
                <a:gd name="f44" fmla="*/ f36 f11 1"/>
                <a:gd name="f45" fmla="*/ f37 f11 1"/>
              </a:gdLst>
              <a:ahLst/>
              <a:cxnLst>
                <a:cxn ang="3cd4">
                  <a:pos x="hc" y="t"/>
                </a:cxn>
                <a:cxn ang="0">
                  <a:pos x="r" y="vc"/>
                </a:cxn>
                <a:cxn ang="cd4">
                  <a:pos x="hc" y="b"/>
                </a:cxn>
                <a:cxn ang="cd2">
                  <a:pos x="l" y="vc"/>
                </a:cxn>
                <a:cxn ang="f25">
                  <a:pos x="f42" y="f43"/>
                </a:cxn>
                <a:cxn ang="f25">
                  <a:pos x="f42" y="f44"/>
                </a:cxn>
                <a:cxn ang="f25">
                  <a:pos x="f42" y="f45"/>
                </a:cxn>
              </a:cxnLst>
              <a:rect l="f38" t="f41" r="f39" b="f40"/>
              <a:pathLst>
                <a:path w="12844" h="1156">
                  <a:moveTo>
                    <a:pt x="f5" y="f8"/>
                  </a:move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21">
              <a:extLst>
                <a:ext uri="{FF2B5EF4-FFF2-40B4-BE49-F238E27FC236}">
                  <a16:creationId xmlns:a16="http://schemas.microsoft.com/office/drawing/2014/main" id="{669016A7-EF5C-26C1-8660-4CF4C2C03D21}"/>
                </a:ext>
              </a:extLst>
            </p:cNvPr>
            <p:cNvSpPr/>
            <p:nvPr/>
          </p:nvSpPr>
          <p:spPr>
            <a:xfrm>
              <a:off x="1553007" y="2049700"/>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22">
              <a:extLst>
                <a:ext uri="{FF2B5EF4-FFF2-40B4-BE49-F238E27FC236}">
                  <a16:creationId xmlns:a16="http://schemas.microsoft.com/office/drawing/2014/main" id="{5F75EA03-E4AD-EFB2-9847-85506463B7E8}"/>
                </a:ext>
              </a:extLst>
            </p:cNvPr>
            <p:cNvSpPr/>
            <p:nvPr/>
          </p:nvSpPr>
          <p:spPr>
            <a:xfrm>
              <a:off x="1550054" y="2044177"/>
              <a:ext cx="896" cy="896"/>
            </a:xfrm>
            <a:custGeom>
              <a:avLst/>
              <a:gdLst>
                <a:gd name="f0" fmla="val 10800000"/>
                <a:gd name="f1" fmla="val 5400000"/>
                <a:gd name="f2" fmla="val 180"/>
                <a:gd name="f3" fmla="val w"/>
                <a:gd name="f4" fmla="val h"/>
                <a:gd name="f5" fmla="val 0"/>
                <a:gd name="f6" fmla="val 899"/>
                <a:gd name="f7" fmla="val 771"/>
                <a:gd name="f8" fmla="val 129"/>
                <a:gd name="f9" fmla="val 361"/>
                <a:gd name="f10" fmla="val 231"/>
                <a:gd name="f11" fmla="val 668"/>
                <a:gd name="f12" fmla="val 538"/>
                <a:gd name="f13" fmla="+- 0 0 -90"/>
                <a:gd name="f14" fmla="*/ f3 1 899"/>
                <a:gd name="f15" fmla="*/ f4 1 899"/>
                <a:gd name="f16" fmla="val f5"/>
                <a:gd name="f17" fmla="val f6"/>
                <a:gd name="f18" fmla="*/ f13 f0 1"/>
                <a:gd name="f19" fmla="+- f17 0 f16"/>
                <a:gd name="f20" fmla="*/ f18 1 f2"/>
                <a:gd name="f21" fmla="*/ f19 1 899"/>
                <a:gd name="f22" fmla="*/ 899 f19 1"/>
                <a:gd name="f23" fmla="*/ 771 f19 1"/>
                <a:gd name="f24" fmla="*/ 0 f19 1"/>
                <a:gd name="f25" fmla="+- f20 0 f1"/>
                <a:gd name="f26" fmla="*/ f22 1 899"/>
                <a:gd name="f27" fmla="*/ f23 1 899"/>
                <a:gd name="f28" fmla="*/ f24 1 899"/>
                <a:gd name="f29" fmla="*/ f16 1 f21"/>
                <a:gd name="f30" fmla="*/ f17 1 f21"/>
                <a:gd name="f31" fmla="*/ f26 1 f21"/>
                <a:gd name="f32" fmla="*/ f27 1 f21"/>
                <a:gd name="f33" fmla="*/ f28 1 f21"/>
                <a:gd name="f34" fmla="*/ f29 f14 1"/>
                <a:gd name="f35" fmla="*/ f30 f14 1"/>
                <a:gd name="f36" fmla="*/ f30 f15 1"/>
                <a:gd name="f37" fmla="*/ f29 f15 1"/>
                <a:gd name="f38" fmla="*/ f31 f14 1"/>
                <a:gd name="f39" fmla="*/ f32 f15 1"/>
                <a:gd name="f40" fmla="*/ f33 f14 1"/>
                <a:gd name="f41" fmla="*/ f33 f15 1"/>
                <a:gd name="f42" fmla="*/ f31 f15 1"/>
              </a:gdLst>
              <a:ahLst/>
              <a:cxnLst>
                <a:cxn ang="3cd4">
                  <a:pos x="hc" y="t"/>
                </a:cxn>
                <a:cxn ang="0">
                  <a:pos x="r" y="vc"/>
                </a:cxn>
                <a:cxn ang="cd4">
                  <a:pos x="hc" y="b"/>
                </a:cxn>
                <a:cxn ang="cd2">
                  <a:pos x="l" y="vc"/>
                </a:cxn>
                <a:cxn ang="f25">
                  <a:pos x="f38" y="f39"/>
                </a:cxn>
                <a:cxn ang="f25">
                  <a:pos x="f40" y="f41"/>
                </a:cxn>
                <a:cxn ang="f25">
                  <a:pos x="f38" y="f42"/>
                </a:cxn>
              </a:cxnLst>
              <a:rect l="f34" t="f37" r="f35" b="f36"/>
              <a:pathLst>
                <a:path w="899" h="899">
                  <a:moveTo>
                    <a:pt x="f6" y="f7"/>
                  </a:moveTo>
                  <a:cubicBezTo>
                    <a:pt x="f6" y="f7"/>
                    <a:pt x="f6" y="f8"/>
                    <a:pt x="f5" y="f5"/>
                  </a:cubicBezTo>
                  <a:cubicBezTo>
                    <a:pt x="f9" y="f10"/>
                    <a:pt x="f11" y="f12"/>
                    <a:pt x="f6"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23">
              <a:extLst>
                <a:ext uri="{FF2B5EF4-FFF2-40B4-BE49-F238E27FC236}">
                  <a16:creationId xmlns:a16="http://schemas.microsoft.com/office/drawing/2014/main" id="{CC121762-619A-2DB1-7496-5B47465037D6}"/>
                </a:ext>
              </a:extLst>
            </p:cNvPr>
            <p:cNvSpPr/>
            <p:nvPr/>
          </p:nvSpPr>
          <p:spPr>
            <a:xfrm>
              <a:off x="965249" y="2043235"/>
              <a:ext cx="581073" cy="153664"/>
            </a:xfrm>
            <a:custGeom>
              <a:avLst/>
              <a:gdLst>
                <a:gd name="f0" fmla="val 10800000"/>
                <a:gd name="f1" fmla="val 5400000"/>
                <a:gd name="f2" fmla="val 180"/>
                <a:gd name="f3" fmla="val w"/>
                <a:gd name="f4" fmla="val h"/>
                <a:gd name="f5" fmla="val 0"/>
                <a:gd name="f6" fmla="val 581077"/>
                <a:gd name="f7" fmla="val 153667"/>
                <a:gd name="f8" fmla="val 140309"/>
                <a:gd name="f9" fmla="val 2440"/>
                <a:gd name="f10" fmla="val 6216"/>
                <a:gd name="f11" fmla="val 140955"/>
                <a:gd name="f12" fmla="val 8753"/>
                <a:gd name="f13" fmla="val 144540"/>
                <a:gd name="f14" fmla="val 8107"/>
                <a:gd name="f15" fmla="val 148316"/>
                <a:gd name="f16" fmla="val 8102"/>
                <a:gd name="f17" fmla="val 148344"/>
                <a:gd name="f18" fmla="val 8097"/>
                <a:gd name="f19" fmla="val 148373"/>
                <a:gd name="f20" fmla="val 8092"/>
                <a:gd name="f21" fmla="val 148401"/>
                <a:gd name="f22" fmla="val 7321"/>
                <a:gd name="f23" fmla="val 572471"/>
                <a:gd name="f24" fmla="val 16618"/>
                <a:gd name="f25" fmla="val 574270"/>
                <a:gd name="f26" fmla="val 6342"/>
                <a:gd name="f27" fmla="val 574798"/>
                <a:gd name="f28" fmla="val 2916"/>
                <a:gd name="f29" fmla="val 577620"/>
                <a:gd name="f30" fmla="val 307"/>
                <a:gd name="f31" fmla="val 49"/>
                <a:gd name="f32" fmla="val 580694"/>
                <a:gd name="f33" fmla="val -16"/>
                <a:gd name="f34" fmla="val 580304"/>
                <a:gd name="f35" fmla="val 579921"/>
                <a:gd name="f36" fmla="val 561297"/>
                <a:gd name="f37" fmla="val 4544"/>
                <a:gd name="f38" fmla="val 2569"/>
                <a:gd name="f39" fmla="+- 0 0 -90"/>
                <a:gd name="f40" fmla="*/ f3 1 581077"/>
                <a:gd name="f41" fmla="*/ f4 1 153667"/>
                <a:gd name="f42" fmla="val f5"/>
                <a:gd name="f43" fmla="val f6"/>
                <a:gd name="f44" fmla="val f7"/>
                <a:gd name="f45" fmla="*/ f39 f0 1"/>
                <a:gd name="f46" fmla="+- f44 0 f42"/>
                <a:gd name="f47" fmla="+- f43 0 f42"/>
                <a:gd name="f48" fmla="*/ f45 1 f2"/>
                <a:gd name="f49" fmla="*/ f47 1 581077"/>
                <a:gd name="f50" fmla="*/ f46 1 153667"/>
                <a:gd name="f51" fmla="*/ 0 f47 1"/>
                <a:gd name="f52" fmla="*/ 140309 f46 1"/>
                <a:gd name="f53" fmla="*/ 2440 f47 1"/>
                <a:gd name="f54" fmla="*/ 8107 f47 1"/>
                <a:gd name="f55" fmla="*/ 148316 f46 1"/>
                <a:gd name="f56" fmla="*/ 8092 f47 1"/>
                <a:gd name="f57" fmla="*/ 148401 f46 1"/>
                <a:gd name="f58" fmla="*/ 7321 f47 1"/>
                <a:gd name="f59" fmla="*/ 153667 f46 1"/>
                <a:gd name="f60" fmla="*/ 572471 f47 1"/>
                <a:gd name="f61" fmla="*/ 16618 f46 1"/>
                <a:gd name="f62" fmla="*/ 574270 f47 1"/>
                <a:gd name="f63" fmla="*/ 6342 f46 1"/>
                <a:gd name="f64" fmla="*/ 581077 f47 1"/>
                <a:gd name="f65" fmla="*/ 49 f46 1"/>
                <a:gd name="f66" fmla="*/ 579921 f47 1"/>
                <a:gd name="f67" fmla="*/ 561297 f47 1"/>
                <a:gd name="f68" fmla="*/ 4544 f46 1"/>
                <a:gd name="f69" fmla="*/ 2569 f47 1"/>
                <a:gd name="f70" fmla="+- f48 0 f1"/>
                <a:gd name="f71" fmla="*/ f51 1 581077"/>
                <a:gd name="f72" fmla="*/ f52 1 153667"/>
                <a:gd name="f73" fmla="*/ f53 1 581077"/>
                <a:gd name="f74" fmla="*/ f54 1 581077"/>
                <a:gd name="f75" fmla="*/ f55 1 153667"/>
                <a:gd name="f76" fmla="*/ f56 1 581077"/>
                <a:gd name="f77" fmla="*/ f57 1 153667"/>
                <a:gd name="f78" fmla="*/ f58 1 581077"/>
                <a:gd name="f79" fmla="*/ f59 1 153667"/>
                <a:gd name="f80" fmla="*/ f60 1 581077"/>
                <a:gd name="f81" fmla="*/ f61 1 153667"/>
                <a:gd name="f82" fmla="*/ f62 1 581077"/>
                <a:gd name="f83" fmla="*/ f63 1 153667"/>
                <a:gd name="f84" fmla="*/ f64 1 581077"/>
                <a:gd name="f85" fmla="*/ f65 1 153667"/>
                <a:gd name="f86" fmla="*/ f66 1 581077"/>
                <a:gd name="f87" fmla="*/ f67 1 581077"/>
                <a:gd name="f88" fmla="*/ f68 1 153667"/>
                <a:gd name="f89" fmla="*/ f69 1 581077"/>
                <a:gd name="f90" fmla="*/ f42 1 f49"/>
                <a:gd name="f91" fmla="*/ f43 1 f49"/>
                <a:gd name="f92" fmla="*/ f42 1 f50"/>
                <a:gd name="f93" fmla="*/ f44 1 f50"/>
                <a:gd name="f94" fmla="*/ f71 1 f49"/>
                <a:gd name="f95" fmla="*/ f72 1 f50"/>
                <a:gd name="f96" fmla="*/ f73 1 f49"/>
                <a:gd name="f97" fmla="*/ f74 1 f49"/>
                <a:gd name="f98" fmla="*/ f75 1 f50"/>
                <a:gd name="f99" fmla="*/ f76 1 f49"/>
                <a:gd name="f100" fmla="*/ f77 1 f50"/>
                <a:gd name="f101" fmla="*/ f78 1 f49"/>
                <a:gd name="f102" fmla="*/ f79 1 f50"/>
                <a:gd name="f103" fmla="*/ f80 1 f49"/>
                <a:gd name="f104" fmla="*/ f81 1 f50"/>
                <a:gd name="f105" fmla="*/ f82 1 f49"/>
                <a:gd name="f106" fmla="*/ f83 1 f50"/>
                <a:gd name="f107" fmla="*/ f84 1 f49"/>
                <a:gd name="f108" fmla="*/ f85 1 f50"/>
                <a:gd name="f109" fmla="*/ f86 1 f49"/>
                <a:gd name="f110" fmla="*/ f87 1 f49"/>
                <a:gd name="f111" fmla="*/ f88 1 f50"/>
                <a:gd name="f112" fmla="*/ f89 1 f49"/>
                <a:gd name="f113" fmla="*/ f90 f40 1"/>
                <a:gd name="f114" fmla="*/ f91 f40 1"/>
                <a:gd name="f115" fmla="*/ f93 f41 1"/>
                <a:gd name="f116" fmla="*/ f92 f41 1"/>
                <a:gd name="f117" fmla="*/ f94 f40 1"/>
                <a:gd name="f118" fmla="*/ f95 f41 1"/>
                <a:gd name="f119" fmla="*/ f96 f40 1"/>
                <a:gd name="f120" fmla="*/ f97 f40 1"/>
                <a:gd name="f121" fmla="*/ f98 f41 1"/>
                <a:gd name="f122" fmla="*/ f99 f40 1"/>
                <a:gd name="f123" fmla="*/ f100 f41 1"/>
                <a:gd name="f124" fmla="*/ f101 f40 1"/>
                <a:gd name="f125" fmla="*/ f102 f41 1"/>
                <a:gd name="f126" fmla="*/ f103 f40 1"/>
                <a:gd name="f127" fmla="*/ f104 f41 1"/>
                <a:gd name="f128" fmla="*/ f105 f40 1"/>
                <a:gd name="f129" fmla="*/ f106 f41 1"/>
                <a:gd name="f130" fmla="*/ f107 f40 1"/>
                <a:gd name="f131" fmla="*/ f108 f41 1"/>
                <a:gd name="f132" fmla="*/ f109 f40 1"/>
                <a:gd name="f133" fmla="*/ f110 f40 1"/>
                <a:gd name="f134" fmla="*/ f111 f41 1"/>
                <a:gd name="f135" fmla="*/ f112 f40 1"/>
              </a:gdLst>
              <a:ahLst/>
              <a:cxnLst>
                <a:cxn ang="3cd4">
                  <a:pos x="hc" y="t"/>
                </a:cxn>
                <a:cxn ang="0">
                  <a:pos x="r" y="vc"/>
                </a:cxn>
                <a:cxn ang="cd4">
                  <a:pos x="hc" y="b"/>
                </a:cxn>
                <a:cxn ang="cd2">
                  <a:pos x="l" y="vc"/>
                </a:cxn>
                <a:cxn ang="f70">
                  <a:pos x="f117" y="f118"/>
                </a:cxn>
                <a:cxn ang="f70">
                  <a:pos x="f117" y="f118"/>
                </a:cxn>
                <a:cxn ang="f70">
                  <a:pos x="f119" y="f118"/>
                </a:cxn>
                <a:cxn ang="f70">
                  <a:pos x="f120" y="f121"/>
                </a:cxn>
                <a:cxn ang="f70">
                  <a:pos x="f122" y="f123"/>
                </a:cxn>
                <a:cxn ang="f70">
                  <a:pos x="f124" y="f125"/>
                </a:cxn>
                <a:cxn ang="f70">
                  <a:pos x="f126" y="f127"/>
                </a:cxn>
                <a:cxn ang="f70">
                  <a:pos x="f128" y="f129"/>
                </a:cxn>
                <a:cxn ang="f70">
                  <a:pos x="f130" y="f131"/>
                </a:cxn>
                <a:cxn ang="f70">
                  <a:pos x="f132" y="f131"/>
                </a:cxn>
                <a:cxn ang="f70">
                  <a:pos x="f133" y="f134"/>
                </a:cxn>
                <a:cxn ang="f70">
                  <a:pos x="f135" y="f118"/>
                </a:cxn>
              </a:cxnLst>
              <a:rect l="f113" t="f116" r="f114" b="f115"/>
              <a:pathLst>
                <a:path w="581077" h="153667">
                  <a:moveTo>
                    <a:pt x="f5" y="f8"/>
                  </a:moveTo>
                  <a:lnTo>
                    <a:pt x="f5" y="f8"/>
                  </a:lnTo>
                  <a:lnTo>
                    <a:pt x="f9" y="f8"/>
                  </a:lnTo>
                  <a:cubicBezTo>
                    <a:pt x="f10" y="f11"/>
                    <a:pt x="f12" y="f13"/>
                    <a:pt x="f14" y="f15"/>
                  </a:cubicBezTo>
                  <a:cubicBezTo>
                    <a:pt x="f16" y="f17"/>
                    <a:pt x="f18" y="f19"/>
                    <a:pt x="f20" y="f21"/>
                  </a:cubicBezTo>
                  <a:lnTo>
                    <a:pt x="f22" y="f7"/>
                  </a:lnTo>
                  <a:lnTo>
                    <a:pt x="f23" y="f24"/>
                  </a:lnTo>
                  <a:lnTo>
                    <a:pt x="f25" y="f26"/>
                  </a:lnTo>
                  <a:cubicBezTo>
                    <a:pt x="f27" y="f28"/>
                    <a:pt x="f29" y="f30"/>
                    <a:pt x="f6" y="f31"/>
                  </a:cubicBezTo>
                  <a:cubicBezTo>
                    <a:pt x="f32" y="f33"/>
                    <a:pt x="f34" y="f33"/>
                    <a:pt x="f35" y="f31"/>
                  </a:cubicBezTo>
                  <a:lnTo>
                    <a:pt x="f36" y="f37"/>
                  </a:lnTo>
                  <a:lnTo>
                    <a:pt x="f3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24">
              <a:extLst>
                <a:ext uri="{FF2B5EF4-FFF2-40B4-BE49-F238E27FC236}">
                  <a16:creationId xmlns:a16="http://schemas.microsoft.com/office/drawing/2014/main" id="{72A580DD-4AB3-E85E-3176-CA080F59AF08}"/>
                </a:ext>
              </a:extLst>
            </p:cNvPr>
            <p:cNvSpPr/>
            <p:nvPr/>
          </p:nvSpPr>
          <p:spPr>
            <a:xfrm>
              <a:off x="2120338" y="2923638"/>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25">
              <a:extLst>
                <a:ext uri="{FF2B5EF4-FFF2-40B4-BE49-F238E27FC236}">
                  <a16:creationId xmlns:a16="http://schemas.microsoft.com/office/drawing/2014/main" id="{12610AC2-C149-4055-CC0F-F8B20DD22FF5}"/>
                </a:ext>
              </a:extLst>
            </p:cNvPr>
            <p:cNvSpPr/>
            <p:nvPr/>
          </p:nvSpPr>
          <p:spPr>
            <a:xfrm>
              <a:off x="1889909" y="2923510"/>
              <a:ext cx="230428" cy="78995"/>
            </a:xfrm>
            <a:custGeom>
              <a:avLst/>
              <a:gdLst>
                <a:gd name="f0" fmla="val 10800000"/>
                <a:gd name="f1" fmla="val 5400000"/>
                <a:gd name="f2" fmla="val 180"/>
                <a:gd name="f3" fmla="val w"/>
                <a:gd name="f4" fmla="val h"/>
                <a:gd name="f5" fmla="val 0"/>
                <a:gd name="f6" fmla="val 230427"/>
                <a:gd name="f7" fmla="val 78992"/>
                <a:gd name="f8" fmla="val 78993"/>
                <a:gd name="f9" fmla="val 14771"/>
                <a:gd name="f10" fmla="val 228115"/>
                <a:gd name="f11" fmla="val 13487"/>
                <a:gd name="f12" fmla="val 224839"/>
                <a:gd name="f13" fmla="val 11259"/>
                <a:gd name="f14" fmla="val 223880"/>
                <a:gd name="f15" fmla="val 6857"/>
                <a:gd name="f16" fmla="val 225932"/>
                <a:gd name="f17" fmla="val 3468"/>
                <a:gd name="f18" fmla="val 226802"/>
                <a:gd name="f19" fmla="val 1824"/>
                <a:gd name="f20" fmla="val 228275"/>
                <a:gd name="f21" fmla="val 581"/>
                <a:gd name="f22" fmla="val 230042"/>
                <a:gd name="f23" fmla="val 2697"/>
                <a:gd name="f24" fmla="val 63066"/>
                <a:gd name="f25" fmla="val 771"/>
                <a:gd name="f26" fmla="val 73855"/>
                <a:gd name="f27" fmla="+- 0 0 -90"/>
                <a:gd name="f28" fmla="*/ f3 1 230427"/>
                <a:gd name="f29" fmla="*/ f4 1 78992"/>
                <a:gd name="f30" fmla="val f5"/>
                <a:gd name="f31" fmla="val f6"/>
                <a:gd name="f32" fmla="val f7"/>
                <a:gd name="f33" fmla="*/ f27 f0 1"/>
                <a:gd name="f34" fmla="+- f32 0 f30"/>
                <a:gd name="f35" fmla="+- f31 0 f30"/>
                <a:gd name="f36" fmla="*/ f33 1 f2"/>
                <a:gd name="f37" fmla="*/ f35 1 230427"/>
                <a:gd name="f38" fmla="*/ f34 1 78992"/>
                <a:gd name="f39" fmla="*/ 0 f35 1"/>
                <a:gd name="f40" fmla="*/ 78993 f34 1"/>
                <a:gd name="f41" fmla="*/ 230427 f35 1"/>
                <a:gd name="f42" fmla="*/ 14771 f34 1"/>
                <a:gd name="f43" fmla="*/ 228115 f35 1"/>
                <a:gd name="f44" fmla="*/ 13487 f34 1"/>
                <a:gd name="f45" fmla="*/ 225932 f35 1"/>
                <a:gd name="f46" fmla="*/ 3468 f34 1"/>
                <a:gd name="f47" fmla="*/ 230042 f35 1"/>
                <a:gd name="f48" fmla="*/ 0 f34 1"/>
                <a:gd name="f49" fmla="*/ 2697 f35 1"/>
                <a:gd name="f50" fmla="*/ 63066 f34 1"/>
                <a:gd name="f51" fmla="*/ 771 f35 1"/>
                <a:gd name="f52" fmla="*/ 73855 f34 1"/>
                <a:gd name="f53" fmla="+- f36 0 f1"/>
                <a:gd name="f54" fmla="*/ f39 1 230427"/>
                <a:gd name="f55" fmla="*/ f40 1 78992"/>
                <a:gd name="f56" fmla="*/ f41 1 230427"/>
                <a:gd name="f57" fmla="*/ f42 1 78992"/>
                <a:gd name="f58" fmla="*/ f43 1 230427"/>
                <a:gd name="f59" fmla="*/ f44 1 78992"/>
                <a:gd name="f60" fmla="*/ f45 1 230427"/>
                <a:gd name="f61" fmla="*/ f46 1 78992"/>
                <a:gd name="f62" fmla="*/ f47 1 230427"/>
                <a:gd name="f63" fmla="*/ f48 1 78992"/>
                <a:gd name="f64" fmla="*/ f49 1 230427"/>
                <a:gd name="f65" fmla="*/ f50 1 78992"/>
                <a:gd name="f66" fmla="*/ f51 1 230427"/>
                <a:gd name="f67" fmla="*/ f52 1 78992"/>
                <a:gd name="f68" fmla="*/ f30 1 f37"/>
                <a:gd name="f69" fmla="*/ f31 1 f37"/>
                <a:gd name="f70" fmla="*/ f30 1 f38"/>
                <a:gd name="f71" fmla="*/ f32 1 f38"/>
                <a:gd name="f72" fmla="*/ f54 1 f37"/>
                <a:gd name="f73" fmla="*/ f55 1 f38"/>
                <a:gd name="f74" fmla="*/ f56 1 f37"/>
                <a:gd name="f75" fmla="*/ f57 1 f38"/>
                <a:gd name="f76" fmla="*/ f58 1 f37"/>
                <a:gd name="f77" fmla="*/ f59 1 f38"/>
                <a:gd name="f78" fmla="*/ f60 1 f37"/>
                <a:gd name="f79" fmla="*/ f61 1 f38"/>
                <a:gd name="f80" fmla="*/ f62 1 f37"/>
                <a:gd name="f81" fmla="*/ f63 1 f38"/>
                <a:gd name="f82" fmla="*/ f64 1 f37"/>
                <a:gd name="f83" fmla="*/ f65 1 f38"/>
                <a:gd name="f84" fmla="*/ f66 1 f37"/>
                <a:gd name="f85" fmla="*/ f67 1 f38"/>
                <a:gd name="f86" fmla="*/ f68 f28 1"/>
                <a:gd name="f87" fmla="*/ f69 f28 1"/>
                <a:gd name="f88" fmla="*/ f71 f29 1"/>
                <a:gd name="f89" fmla="*/ f70 f29 1"/>
                <a:gd name="f90" fmla="*/ f72 f28 1"/>
                <a:gd name="f91" fmla="*/ f73 f29 1"/>
                <a:gd name="f92" fmla="*/ f74 f28 1"/>
                <a:gd name="f93" fmla="*/ f75 f29 1"/>
                <a:gd name="f94" fmla="*/ f76 f28 1"/>
                <a:gd name="f95" fmla="*/ f77 f29 1"/>
                <a:gd name="f96" fmla="*/ f78 f28 1"/>
                <a:gd name="f97" fmla="*/ f79 f29 1"/>
                <a:gd name="f98" fmla="*/ f80 f28 1"/>
                <a:gd name="f99" fmla="*/ f81 f29 1"/>
                <a:gd name="f100" fmla="*/ f82 f28 1"/>
                <a:gd name="f101" fmla="*/ f83 f29 1"/>
                <a:gd name="f102" fmla="*/ f84 f28 1"/>
                <a:gd name="f103" fmla="*/ f85 f29 1"/>
              </a:gdLst>
              <a:ahLst/>
              <a:cxnLst>
                <a:cxn ang="3cd4">
                  <a:pos x="hc" y="t"/>
                </a:cxn>
                <a:cxn ang="0">
                  <a:pos x="r" y="vc"/>
                </a:cxn>
                <a:cxn ang="cd4">
                  <a:pos x="hc" y="b"/>
                </a:cxn>
                <a:cxn ang="cd2">
                  <a:pos x="l" y="vc"/>
                </a:cxn>
                <a:cxn ang="f53">
                  <a:pos x="f90" y="f91"/>
                </a:cxn>
                <a:cxn ang="f53">
                  <a:pos x="f92" y="f93"/>
                </a:cxn>
                <a:cxn ang="f53">
                  <a:pos x="f94" y="f95"/>
                </a:cxn>
                <a:cxn ang="f53">
                  <a:pos x="f96" y="f97"/>
                </a:cxn>
                <a:cxn ang="f53">
                  <a:pos x="f98" y="f99"/>
                </a:cxn>
                <a:cxn ang="f53">
                  <a:pos x="f100" y="f101"/>
                </a:cxn>
                <a:cxn ang="f53">
                  <a:pos x="f102" y="f103"/>
                </a:cxn>
              </a:cxnLst>
              <a:rect l="f86" t="f89" r="f87" b="f88"/>
              <a:pathLst>
                <a:path w="230427" h="78992">
                  <a:moveTo>
                    <a:pt x="f5" y="f8"/>
                  </a:moveTo>
                  <a:lnTo>
                    <a:pt x="f6" y="f9"/>
                  </a:lnTo>
                  <a:lnTo>
                    <a:pt x="f10" y="f11"/>
                  </a:lnTo>
                  <a:cubicBezTo>
                    <a:pt x="f12" y="f13"/>
                    <a:pt x="f14" y="f15"/>
                    <a:pt x="f16" y="f17"/>
                  </a:cubicBezTo>
                  <a:cubicBezTo>
                    <a:pt x="f18" y="f19"/>
                    <a:pt x="f20" y="f21"/>
                    <a:pt x="f22" y="f5"/>
                  </a:cubicBezTo>
                  <a:lnTo>
                    <a:pt x="f23"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26">
              <a:extLst>
                <a:ext uri="{FF2B5EF4-FFF2-40B4-BE49-F238E27FC236}">
                  <a16:creationId xmlns:a16="http://schemas.microsoft.com/office/drawing/2014/main" id="{BEA9C2B9-CF0B-13D5-289A-CC8ADF7D0F1D}"/>
                </a:ext>
              </a:extLst>
            </p:cNvPr>
            <p:cNvSpPr/>
            <p:nvPr/>
          </p:nvSpPr>
          <p:spPr>
            <a:xfrm>
              <a:off x="2114769" y="2924178"/>
              <a:ext cx="632115" cy="384267"/>
            </a:xfrm>
            <a:custGeom>
              <a:avLst/>
              <a:gdLst>
                <a:gd name="f0" fmla="val 10800000"/>
                <a:gd name="f1" fmla="val 5400000"/>
                <a:gd name="f2" fmla="val 180"/>
                <a:gd name="f3" fmla="val w"/>
                <a:gd name="f4" fmla="val h"/>
                <a:gd name="f5" fmla="val 0"/>
                <a:gd name="f6" fmla="val 632119"/>
                <a:gd name="f7" fmla="val 384270"/>
                <a:gd name="f8" fmla="val 1078"/>
                <a:gd name="f9" fmla="val 3050"/>
                <a:gd name="f10" fmla="val -974"/>
                <a:gd name="f11" fmla="val 6439"/>
                <a:gd name="f12" fmla="val -15"/>
                <a:gd name="f13" fmla="val 10841"/>
                <a:gd name="f14" fmla="val 3261"/>
                <a:gd name="f15" fmla="val 13069"/>
                <a:gd name="f16" fmla="val 5573"/>
                <a:gd name="f17" fmla="val 14353"/>
                <a:gd name="f18" fmla="val 629165"/>
                <a:gd name="f19" fmla="val 384271"/>
                <a:gd name="f20" fmla="val 630193"/>
                <a:gd name="f21" fmla="val 379133"/>
                <a:gd name="f22" fmla="val 368858"/>
                <a:gd name="f23" fmla="val 10454"/>
                <a:gd name="f24" fmla="val 96"/>
                <a:gd name="f25" fmla="val 9555"/>
                <a:gd name="f26" fmla="val 8142"/>
                <a:gd name="f27" fmla="val 7506"/>
                <a:gd name="f28" fmla="val -32"/>
                <a:gd name="f29" fmla="val 6851"/>
                <a:gd name="f30" fmla="val 6216"/>
                <a:gd name="f31" fmla="val 5188"/>
                <a:gd name="f32" fmla="val 3505"/>
                <a:gd name="f33" fmla="val 550"/>
                <a:gd name="f34" fmla="val 2045"/>
                <a:gd name="f35" fmla="val 1600"/>
                <a:gd name="f36" fmla="+- 0 0 -90"/>
                <a:gd name="f37" fmla="*/ f3 1 632119"/>
                <a:gd name="f38" fmla="*/ f4 1 384270"/>
                <a:gd name="f39" fmla="val f5"/>
                <a:gd name="f40" fmla="val f6"/>
                <a:gd name="f41" fmla="val f7"/>
                <a:gd name="f42" fmla="*/ f36 f0 1"/>
                <a:gd name="f43" fmla="+- f41 0 f39"/>
                <a:gd name="f44" fmla="+- f40 0 f39"/>
                <a:gd name="f45" fmla="*/ f42 1 f2"/>
                <a:gd name="f46" fmla="*/ f44 1 632119"/>
                <a:gd name="f47" fmla="*/ f43 1 384270"/>
                <a:gd name="f48" fmla="*/ 1078 f44 1"/>
                <a:gd name="f49" fmla="*/ 3050 f43 1"/>
                <a:gd name="f50" fmla="*/ 3261 f44 1"/>
                <a:gd name="f51" fmla="*/ 13069 f43 1"/>
                <a:gd name="f52" fmla="*/ 5573 f44 1"/>
                <a:gd name="f53" fmla="*/ 14353 f43 1"/>
                <a:gd name="f54" fmla="*/ 629165 f44 1"/>
                <a:gd name="f55" fmla="*/ 384271 f43 1"/>
                <a:gd name="f56" fmla="*/ 630193 f44 1"/>
                <a:gd name="f57" fmla="*/ 379133 f43 1"/>
                <a:gd name="f58" fmla="*/ 632119 f44 1"/>
                <a:gd name="f59" fmla="*/ 368858 f43 1"/>
                <a:gd name="f60" fmla="*/ 10454 f44 1"/>
                <a:gd name="f61" fmla="*/ 96 f43 1"/>
                <a:gd name="f62" fmla="*/ 9555 f44 1"/>
                <a:gd name="f63" fmla="*/ 8142 f44 1"/>
                <a:gd name="f64" fmla="*/ 6216 f44 1"/>
                <a:gd name="f65" fmla="*/ 5188 f44 1"/>
                <a:gd name="f66" fmla="+- f45 0 f1"/>
                <a:gd name="f67" fmla="*/ f48 1 632119"/>
                <a:gd name="f68" fmla="*/ f49 1 384270"/>
                <a:gd name="f69" fmla="*/ f50 1 632119"/>
                <a:gd name="f70" fmla="*/ f51 1 384270"/>
                <a:gd name="f71" fmla="*/ f52 1 632119"/>
                <a:gd name="f72" fmla="*/ f53 1 384270"/>
                <a:gd name="f73" fmla="*/ f54 1 632119"/>
                <a:gd name="f74" fmla="*/ f55 1 384270"/>
                <a:gd name="f75" fmla="*/ f56 1 632119"/>
                <a:gd name="f76" fmla="*/ f57 1 384270"/>
                <a:gd name="f77" fmla="*/ f58 1 632119"/>
                <a:gd name="f78" fmla="*/ f59 1 384270"/>
                <a:gd name="f79" fmla="*/ f60 1 632119"/>
                <a:gd name="f80" fmla="*/ f61 1 384270"/>
                <a:gd name="f81" fmla="*/ f62 1 632119"/>
                <a:gd name="f82" fmla="*/ f63 1 632119"/>
                <a:gd name="f83" fmla="*/ f64 1 632119"/>
                <a:gd name="f84" fmla="*/ f65 1 632119"/>
                <a:gd name="f85" fmla="*/ f39 1 f46"/>
                <a:gd name="f86" fmla="*/ f40 1 f46"/>
                <a:gd name="f87" fmla="*/ f39 1 f47"/>
                <a:gd name="f88" fmla="*/ f41 1 f47"/>
                <a:gd name="f89" fmla="*/ f67 1 f46"/>
                <a:gd name="f90" fmla="*/ f68 1 f47"/>
                <a:gd name="f91" fmla="*/ f69 1 f46"/>
                <a:gd name="f92" fmla="*/ f70 1 f47"/>
                <a:gd name="f93" fmla="*/ f71 1 f46"/>
                <a:gd name="f94" fmla="*/ f72 1 f47"/>
                <a:gd name="f95" fmla="*/ f73 1 f46"/>
                <a:gd name="f96" fmla="*/ f74 1 f47"/>
                <a:gd name="f97" fmla="*/ f75 1 f46"/>
                <a:gd name="f98" fmla="*/ f76 1 f47"/>
                <a:gd name="f99" fmla="*/ f77 1 f46"/>
                <a:gd name="f100" fmla="*/ f78 1 f47"/>
                <a:gd name="f101" fmla="*/ f79 1 f46"/>
                <a:gd name="f102" fmla="*/ f80 1 f47"/>
                <a:gd name="f103" fmla="*/ f81 1 f46"/>
                <a:gd name="f104" fmla="*/ f82 1 f46"/>
                <a:gd name="f105" fmla="*/ f83 1 f46"/>
                <a:gd name="f106" fmla="*/ f84 1 f46"/>
                <a:gd name="f107" fmla="*/ f85 f37 1"/>
                <a:gd name="f108" fmla="*/ f86 f37 1"/>
                <a:gd name="f109" fmla="*/ f88 f38 1"/>
                <a:gd name="f110" fmla="*/ f87 f38 1"/>
                <a:gd name="f111" fmla="*/ f89 f37 1"/>
                <a:gd name="f112" fmla="*/ f90 f38 1"/>
                <a:gd name="f113" fmla="*/ f91 f37 1"/>
                <a:gd name="f114" fmla="*/ f92 f38 1"/>
                <a:gd name="f115" fmla="*/ f93 f37 1"/>
                <a:gd name="f116" fmla="*/ f94 f38 1"/>
                <a:gd name="f117" fmla="*/ f95 f37 1"/>
                <a:gd name="f118" fmla="*/ f96 f38 1"/>
                <a:gd name="f119" fmla="*/ f97 f37 1"/>
                <a:gd name="f120" fmla="*/ f98 f38 1"/>
                <a:gd name="f121" fmla="*/ f99 f37 1"/>
                <a:gd name="f122" fmla="*/ f100 f38 1"/>
                <a:gd name="f123" fmla="*/ f101 f37 1"/>
                <a:gd name="f124" fmla="*/ f102 f38 1"/>
                <a:gd name="f125" fmla="*/ f103 f37 1"/>
                <a:gd name="f126" fmla="*/ f104 f37 1"/>
                <a:gd name="f127" fmla="*/ f105 f37 1"/>
                <a:gd name="f128" fmla="*/ f106 f37 1"/>
              </a:gdLst>
              <a:ahLst/>
              <a:cxnLst>
                <a:cxn ang="3cd4">
                  <a:pos x="hc" y="t"/>
                </a:cxn>
                <a:cxn ang="0">
                  <a:pos x="r" y="vc"/>
                </a:cxn>
                <a:cxn ang="cd4">
                  <a:pos x="hc" y="b"/>
                </a:cxn>
                <a:cxn ang="cd2">
                  <a:pos x="l" y="vc"/>
                </a:cxn>
                <a:cxn ang="f66">
                  <a:pos x="f111" y="f112"/>
                </a:cxn>
                <a:cxn ang="f66">
                  <a:pos x="f113" y="f114"/>
                </a:cxn>
                <a:cxn ang="f66">
                  <a:pos x="f115" y="f116"/>
                </a:cxn>
                <a:cxn ang="f66">
                  <a:pos x="f117" y="f118"/>
                </a:cxn>
                <a:cxn ang="f66">
                  <a:pos x="f119" y="f120"/>
                </a:cxn>
                <a:cxn ang="f66">
                  <a:pos x="f121" y="f122"/>
                </a:cxn>
                <a:cxn ang="f66">
                  <a:pos x="f123" y="f124"/>
                </a:cxn>
                <a:cxn ang="f66">
                  <a:pos x="f125" y="f124"/>
                </a:cxn>
                <a:cxn ang="f66">
                  <a:pos x="f126" y="f124"/>
                </a:cxn>
                <a:cxn ang="f66">
                  <a:pos x="f127" y="f124"/>
                </a:cxn>
                <a:cxn ang="f66">
                  <a:pos x="f128" y="f124"/>
                </a:cxn>
                <a:cxn ang="f66">
                  <a:pos x="f111" y="f112"/>
                </a:cxn>
              </a:cxnLst>
              <a:rect l="f107" t="f110" r="f108" b="f109"/>
              <a:pathLst>
                <a:path w="632119" h="384270">
                  <a:moveTo>
                    <a:pt x="f8" y="f9"/>
                  </a:moveTo>
                  <a:cubicBezTo>
                    <a:pt x="f10" y="f11"/>
                    <a:pt x="f12" y="f13"/>
                    <a:pt x="f14" y="f15"/>
                  </a:cubicBezTo>
                  <a:lnTo>
                    <a:pt x="f16" y="f17"/>
                  </a:lnTo>
                  <a:lnTo>
                    <a:pt x="f18" y="f19"/>
                  </a:lnTo>
                  <a:lnTo>
                    <a:pt x="f20" y="f21"/>
                  </a:lnTo>
                  <a:lnTo>
                    <a:pt x="f6" y="f22"/>
                  </a:lnTo>
                  <a:lnTo>
                    <a:pt x="f23" y="f24"/>
                  </a:lnTo>
                  <a:lnTo>
                    <a:pt x="f25" y="f24"/>
                  </a:lnTo>
                  <a:lnTo>
                    <a:pt x="f26" y="f24"/>
                  </a:lnTo>
                  <a:cubicBezTo>
                    <a:pt x="f27" y="f28"/>
                    <a:pt x="f29" y="f28"/>
                    <a:pt x="f30" y="f24"/>
                  </a:cubicBezTo>
                  <a:lnTo>
                    <a:pt x="f31" y="f24"/>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27">
              <a:extLst>
                <a:ext uri="{FF2B5EF4-FFF2-40B4-BE49-F238E27FC236}">
                  <a16:creationId xmlns:a16="http://schemas.microsoft.com/office/drawing/2014/main" id="{E3B12B83-EDE1-0491-799C-2BE53B9AE99B}"/>
                </a:ext>
              </a:extLst>
            </p:cNvPr>
            <p:cNvSpPr/>
            <p:nvPr/>
          </p:nvSpPr>
          <p:spPr>
            <a:xfrm>
              <a:off x="1443828" y="2660455"/>
              <a:ext cx="456358" cy="271403"/>
            </a:xfrm>
            <a:custGeom>
              <a:avLst/>
              <a:gdLst>
                <a:gd name="f0" fmla="val 10800000"/>
                <a:gd name="f1" fmla="val 5400000"/>
                <a:gd name="f2" fmla="val 180"/>
                <a:gd name="f3" fmla="val w"/>
                <a:gd name="f4" fmla="val h"/>
                <a:gd name="f5" fmla="val 0"/>
                <a:gd name="f6" fmla="val 456358"/>
                <a:gd name="f7" fmla="val 271401"/>
                <a:gd name="f8" fmla="val 6422"/>
                <a:gd name="f9" fmla="val 5138"/>
                <a:gd name="f10" fmla="val 6294"/>
                <a:gd name="f11" fmla="val 7835"/>
                <a:gd name="f12" fmla="val 6059"/>
                <a:gd name="f13" fmla="val 8438"/>
                <a:gd name="f14" fmla="val 5579"/>
                <a:gd name="f15" fmla="val 8962"/>
                <a:gd name="f16" fmla="val 5009"/>
                <a:gd name="f17" fmla="val 9376"/>
                <a:gd name="f18" fmla="val 4367"/>
                <a:gd name="f19" fmla="val 2569"/>
                <a:gd name="f20" fmla="val 10275"/>
                <a:gd name="f21" fmla="val 10918"/>
                <a:gd name="f22" fmla="val 434395"/>
                <a:gd name="f23" fmla="val 451349"/>
                <a:gd name="f24" fmla="val 266649"/>
                <a:gd name="f25" fmla="val 451775"/>
                <a:gd name="f26" fmla="val 266584"/>
                <a:gd name="f27" fmla="val 452208"/>
                <a:gd name="f28" fmla="val 452634"/>
                <a:gd name="f29" fmla="val 453096"/>
                <a:gd name="f30" fmla="val 266517"/>
                <a:gd name="f31" fmla="val 453585"/>
                <a:gd name="f32" fmla="val 454047"/>
                <a:gd name="f33" fmla="val 454885"/>
                <a:gd name="f34" fmla="val 266733"/>
                <a:gd name="f35" fmla="val 455684"/>
                <a:gd name="f36" fmla="val 267043"/>
                <a:gd name="f37" fmla="val 456359"/>
                <a:gd name="f38" fmla="val 267548"/>
                <a:gd name="f39" fmla="val 7578"/>
                <a:gd name="f40" fmla="val 6679"/>
                <a:gd name="f41" fmla="+- 0 0 -90"/>
                <a:gd name="f42" fmla="*/ f3 1 456358"/>
                <a:gd name="f43" fmla="*/ f4 1 271401"/>
                <a:gd name="f44" fmla="val f5"/>
                <a:gd name="f45" fmla="val f6"/>
                <a:gd name="f46" fmla="val f7"/>
                <a:gd name="f47" fmla="*/ f41 f0 1"/>
                <a:gd name="f48" fmla="+- f46 0 f44"/>
                <a:gd name="f49" fmla="+- f45 0 f44"/>
                <a:gd name="f50" fmla="*/ f47 1 f2"/>
                <a:gd name="f51" fmla="*/ f49 1 456358"/>
                <a:gd name="f52" fmla="*/ f48 1 271401"/>
                <a:gd name="f53" fmla="*/ 6422 f49 1"/>
                <a:gd name="f54" fmla="*/ 5138 f48 1"/>
                <a:gd name="f55" fmla="*/ 6294 f48 1"/>
                <a:gd name="f56" fmla="*/ 7835 f48 1"/>
                <a:gd name="f57" fmla="*/ 5009 f49 1"/>
                <a:gd name="f58" fmla="*/ 9376 f48 1"/>
                <a:gd name="f59" fmla="*/ 4367 f49 1"/>
                <a:gd name="f60" fmla="*/ 2569 f49 1"/>
                <a:gd name="f61" fmla="*/ 10275 f48 1"/>
                <a:gd name="f62" fmla="*/ 0 f49 1"/>
                <a:gd name="f63" fmla="*/ 10918 f48 1"/>
                <a:gd name="f64" fmla="*/ 434395 f49 1"/>
                <a:gd name="f65" fmla="*/ 271401 f48 1"/>
                <a:gd name="f66" fmla="*/ 451349 f49 1"/>
                <a:gd name="f67" fmla="*/ 266649 f48 1"/>
                <a:gd name="f68" fmla="*/ 452634 f49 1"/>
                <a:gd name="f69" fmla="*/ 454047 f49 1"/>
                <a:gd name="f70" fmla="*/ 456359 f49 1"/>
                <a:gd name="f71" fmla="*/ 267548 f48 1"/>
                <a:gd name="f72" fmla="*/ 7578 f49 1"/>
                <a:gd name="f73" fmla="*/ 0 f48 1"/>
                <a:gd name="f74" fmla="*/ 6679 f49 1"/>
                <a:gd name="f75" fmla="*/ 5009 f48 1"/>
                <a:gd name="f76" fmla="+- f50 0 f1"/>
                <a:gd name="f77" fmla="*/ f53 1 456358"/>
                <a:gd name="f78" fmla="*/ f54 1 271401"/>
                <a:gd name="f79" fmla="*/ f55 1 271401"/>
                <a:gd name="f80" fmla="*/ f56 1 271401"/>
                <a:gd name="f81" fmla="*/ f57 1 456358"/>
                <a:gd name="f82" fmla="*/ f58 1 271401"/>
                <a:gd name="f83" fmla="*/ f59 1 456358"/>
                <a:gd name="f84" fmla="*/ f60 1 456358"/>
                <a:gd name="f85" fmla="*/ f61 1 271401"/>
                <a:gd name="f86" fmla="*/ f62 1 456358"/>
                <a:gd name="f87" fmla="*/ f63 1 271401"/>
                <a:gd name="f88" fmla="*/ f64 1 456358"/>
                <a:gd name="f89" fmla="*/ f65 1 271401"/>
                <a:gd name="f90" fmla="*/ f66 1 456358"/>
                <a:gd name="f91" fmla="*/ f67 1 271401"/>
                <a:gd name="f92" fmla="*/ f68 1 456358"/>
                <a:gd name="f93" fmla="*/ f69 1 456358"/>
                <a:gd name="f94" fmla="*/ f70 1 456358"/>
                <a:gd name="f95" fmla="*/ f71 1 271401"/>
                <a:gd name="f96" fmla="*/ f72 1 456358"/>
                <a:gd name="f97" fmla="*/ f73 1 271401"/>
                <a:gd name="f98" fmla="*/ f74 1 456358"/>
                <a:gd name="f99" fmla="*/ f75 1 271401"/>
                <a:gd name="f100" fmla="*/ f44 1 f51"/>
                <a:gd name="f101" fmla="*/ f45 1 f51"/>
                <a:gd name="f102" fmla="*/ f44 1 f52"/>
                <a:gd name="f103" fmla="*/ f46 1 f52"/>
                <a:gd name="f104" fmla="*/ f77 1 f51"/>
                <a:gd name="f105" fmla="*/ f78 1 f52"/>
                <a:gd name="f106" fmla="*/ f79 1 f52"/>
                <a:gd name="f107" fmla="*/ f80 1 f52"/>
                <a:gd name="f108" fmla="*/ f81 1 f51"/>
                <a:gd name="f109" fmla="*/ f82 1 f52"/>
                <a:gd name="f110" fmla="*/ f83 1 f51"/>
                <a:gd name="f111" fmla="*/ f84 1 f51"/>
                <a:gd name="f112" fmla="*/ f85 1 f52"/>
                <a:gd name="f113" fmla="*/ f86 1 f51"/>
                <a:gd name="f114" fmla="*/ f87 1 f52"/>
                <a:gd name="f115" fmla="*/ f88 1 f51"/>
                <a:gd name="f116" fmla="*/ f89 1 f52"/>
                <a:gd name="f117" fmla="*/ f90 1 f51"/>
                <a:gd name="f118" fmla="*/ f91 1 f52"/>
                <a:gd name="f119" fmla="*/ f92 1 f51"/>
                <a:gd name="f120" fmla="*/ f93 1 f51"/>
                <a:gd name="f121" fmla="*/ f94 1 f51"/>
                <a:gd name="f122" fmla="*/ f95 1 f52"/>
                <a:gd name="f123" fmla="*/ f96 1 f51"/>
                <a:gd name="f124" fmla="*/ f97 1 f52"/>
                <a:gd name="f125" fmla="*/ f98 1 f51"/>
                <a:gd name="f126" fmla="*/ f99 1 f52"/>
                <a:gd name="f127" fmla="*/ f100 f42 1"/>
                <a:gd name="f128" fmla="*/ f101 f42 1"/>
                <a:gd name="f129" fmla="*/ f103 f43 1"/>
                <a:gd name="f130" fmla="*/ f102 f43 1"/>
                <a:gd name="f131" fmla="*/ f104 f42 1"/>
                <a:gd name="f132" fmla="*/ f105 f43 1"/>
                <a:gd name="f133" fmla="*/ f106 f43 1"/>
                <a:gd name="f134" fmla="*/ f107 f43 1"/>
                <a:gd name="f135" fmla="*/ f108 f42 1"/>
                <a:gd name="f136" fmla="*/ f109 f43 1"/>
                <a:gd name="f137" fmla="*/ f110 f42 1"/>
                <a:gd name="f138" fmla="*/ f111 f42 1"/>
                <a:gd name="f139" fmla="*/ f112 f43 1"/>
                <a:gd name="f140" fmla="*/ f113 f42 1"/>
                <a:gd name="f141" fmla="*/ f114 f43 1"/>
                <a:gd name="f142" fmla="*/ f115 f42 1"/>
                <a:gd name="f143" fmla="*/ f116 f43 1"/>
                <a:gd name="f144" fmla="*/ f117 f42 1"/>
                <a:gd name="f145" fmla="*/ f118 f43 1"/>
                <a:gd name="f146" fmla="*/ f119 f42 1"/>
                <a:gd name="f147" fmla="*/ f120 f42 1"/>
                <a:gd name="f148" fmla="*/ f121 f42 1"/>
                <a:gd name="f149" fmla="*/ f122 f43 1"/>
                <a:gd name="f150" fmla="*/ f123 f42 1"/>
                <a:gd name="f151" fmla="*/ f124 f43 1"/>
                <a:gd name="f152" fmla="*/ f125 f42 1"/>
                <a:gd name="f153" fmla="*/ f126 f43 1"/>
              </a:gdLst>
              <a:ahLst/>
              <a:cxnLst>
                <a:cxn ang="3cd4">
                  <a:pos x="hc" y="t"/>
                </a:cxn>
                <a:cxn ang="0">
                  <a:pos x="r" y="vc"/>
                </a:cxn>
                <a:cxn ang="cd4">
                  <a:pos x="hc" y="b"/>
                </a:cxn>
                <a:cxn ang="cd2">
                  <a:pos x="l" y="vc"/>
                </a:cxn>
                <a:cxn ang="f76">
                  <a:pos x="f131" y="f132"/>
                </a:cxn>
                <a:cxn ang="f76">
                  <a:pos x="f131" y="f133"/>
                </a:cxn>
                <a:cxn ang="f76">
                  <a:pos x="f131" y="f134"/>
                </a:cxn>
                <a:cxn ang="f76">
                  <a:pos x="f131" y="f134"/>
                </a:cxn>
                <a:cxn ang="f76">
                  <a:pos x="f135" y="f136"/>
                </a:cxn>
                <a:cxn ang="f76">
                  <a:pos x="f137" y="f136"/>
                </a:cxn>
                <a:cxn ang="f76">
                  <a:pos x="f138" y="f139"/>
                </a:cxn>
                <a:cxn ang="f76">
                  <a:pos x="f138" y="f139"/>
                </a:cxn>
                <a:cxn ang="f76">
                  <a:pos x="f140" y="f141"/>
                </a:cxn>
                <a:cxn ang="f76">
                  <a:pos x="f142" y="f143"/>
                </a:cxn>
                <a:cxn ang="f76">
                  <a:pos x="f144" y="f145"/>
                </a:cxn>
                <a:cxn ang="f76">
                  <a:pos x="f144" y="f145"/>
                </a:cxn>
                <a:cxn ang="f76">
                  <a:pos x="f146" y="f145"/>
                </a:cxn>
                <a:cxn ang="f76">
                  <a:pos x="f147" y="f145"/>
                </a:cxn>
                <a:cxn ang="f76">
                  <a:pos x="f147" y="f145"/>
                </a:cxn>
                <a:cxn ang="f76">
                  <a:pos x="f148" y="f149"/>
                </a:cxn>
                <a:cxn ang="f76">
                  <a:pos x="f148" y="f149"/>
                </a:cxn>
                <a:cxn ang="f76">
                  <a:pos x="f150" y="f151"/>
                </a:cxn>
                <a:cxn ang="f76">
                  <a:pos x="f152" y="f153"/>
                </a:cxn>
              </a:cxnLst>
              <a:rect l="f127" t="f130" r="f128" b="f129"/>
              <a:pathLst>
                <a:path w="456358" h="271401">
                  <a:moveTo>
                    <a:pt x="f8" y="f9"/>
                  </a:moveTo>
                  <a:lnTo>
                    <a:pt x="f8" y="f10"/>
                  </a:lnTo>
                  <a:lnTo>
                    <a:pt x="f8" y="f11"/>
                  </a:lnTo>
                  <a:lnTo>
                    <a:pt x="f8" y="f11"/>
                  </a:lnTo>
                  <a:cubicBezTo>
                    <a:pt x="f12" y="f13"/>
                    <a:pt x="f14" y="f15"/>
                    <a:pt x="f16" y="f17"/>
                  </a:cubicBezTo>
                  <a:lnTo>
                    <a:pt x="f18" y="f17"/>
                  </a:lnTo>
                  <a:lnTo>
                    <a:pt x="f19" y="f20"/>
                  </a:lnTo>
                  <a:lnTo>
                    <a:pt x="f19" y="f20"/>
                  </a:lnTo>
                  <a:lnTo>
                    <a:pt x="f5" y="f21"/>
                  </a:lnTo>
                  <a:lnTo>
                    <a:pt x="f22" y="f7"/>
                  </a:lnTo>
                  <a:lnTo>
                    <a:pt x="f23" y="f24"/>
                  </a:lnTo>
                  <a:lnTo>
                    <a:pt x="f23" y="f24"/>
                  </a:lnTo>
                  <a:cubicBezTo>
                    <a:pt x="f25" y="f26"/>
                    <a:pt x="f27" y="f26"/>
                    <a:pt x="f28" y="f24"/>
                  </a:cubicBezTo>
                  <a:cubicBezTo>
                    <a:pt x="f29" y="f30"/>
                    <a:pt x="f31" y="f30"/>
                    <a:pt x="f32" y="f24"/>
                  </a:cubicBezTo>
                  <a:lnTo>
                    <a:pt x="f32" y="f24"/>
                  </a:lnTo>
                  <a:cubicBezTo>
                    <a:pt x="f33" y="f34"/>
                    <a:pt x="f35" y="f36"/>
                    <a:pt x="f37" y="f38"/>
                  </a:cubicBezTo>
                  <a:lnTo>
                    <a:pt x="f37" y="f38"/>
                  </a:lnTo>
                  <a:lnTo>
                    <a:pt x="f39" y="f5"/>
                  </a:lnTo>
                  <a:lnTo>
                    <a:pt x="f40"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28">
              <a:extLst>
                <a:ext uri="{FF2B5EF4-FFF2-40B4-BE49-F238E27FC236}">
                  <a16:creationId xmlns:a16="http://schemas.microsoft.com/office/drawing/2014/main" id="{DAF0EA3C-8A80-F1B1-845F-58E0230A9CED}"/>
                </a:ext>
              </a:extLst>
            </p:cNvPr>
            <p:cNvSpPr/>
            <p:nvPr/>
          </p:nvSpPr>
          <p:spPr>
            <a:xfrm>
              <a:off x="862946" y="2815922"/>
              <a:ext cx="54" cy="850"/>
            </a:xfrm>
            <a:custGeom>
              <a:avLst/>
              <a:gdLst>
                <a:gd name="f0" fmla="val 10800000"/>
                <a:gd name="f1" fmla="val 5400000"/>
                <a:gd name="f2" fmla="val 180"/>
                <a:gd name="f3" fmla="val w"/>
                <a:gd name="f4" fmla="val h"/>
                <a:gd name="f5" fmla="val 0"/>
                <a:gd name="f6" fmla="val 57"/>
                <a:gd name="f7" fmla="val 850"/>
                <a:gd name="f8" fmla="val 208"/>
                <a:gd name="f9" fmla="val -434"/>
                <a:gd name="f10" fmla="val -71"/>
                <a:gd name="f11" fmla="val 593"/>
                <a:gd name="f12" fmla="+- 0 0 -90"/>
                <a:gd name="f13" fmla="*/ f3 1 57"/>
                <a:gd name="f14" fmla="*/ f4 1 850"/>
                <a:gd name="f15" fmla="val f5"/>
                <a:gd name="f16" fmla="val f6"/>
                <a:gd name="f17" fmla="val f7"/>
                <a:gd name="f18" fmla="*/ f12 f0 1"/>
                <a:gd name="f19" fmla="+- f17 0 f15"/>
                <a:gd name="f20" fmla="+- f16 0 f15"/>
                <a:gd name="f21" fmla="*/ f18 1 f2"/>
                <a:gd name="f22" fmla="*/ f20 1 57"/>
                <a:gd name="f23" fmla="*/ f19 1 850"/>
                <a:gd name="f24" fmla="*/ 57 f20 1"/>
                <a:gd name="f25" fmla="*/ 850 f19 1"/>
                <a:gd name="f26" fmla="*/ 208 f19 1"/>
                <a:gd name="f27" fmla="+- f21 0 f1"/>
                <a:gd name="f28" fmla="*/ f24 1 57"/>
                <a:gd name="f29" fmla="*/ f25 1 850"/>
                <a:gd name="f30" fmla="*/ f26 1 850"/>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3"/>
                </a:cxn>
              </a:cxnLst>
              <a:rect l="f38" t="f41" r="f39" b="f40"/>
              <a:pathLst>
                <a:path w="57" h="850">
                  <a:moveTo>
                    <a:pt x="f6" y="f7"/>
                  </a:moveTo>
                  <a:lnTo>
                    <a:pt x="f6" y="f7"/>
                  </a:lnTo>
                  <a:cubicBezTo>
                    <a:pt x="f6" y="f7"/>
                    <a:pt x="f6" y="f7"/>
                    <a:pt x="f6" y="f8"/>
                  </a:cubicBezTo>
                  <a:cubicBezTo>
                    <a:pt x="f6" y="f9"/>
                    <a:pt x="f10" y="f11"/>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29">
              <a:extLst>
                <a:ext uri="{FF2B5EF4-FFF2-40B4-BE49-F238E27FC236}">
                  <a16:creationId xmlns:a16="http://schemas.microsoft.com/office/drawing/2014/main" id="{CE9291DB-3C83-CE18-CDE0-E899B06E606D}"/>
                </a:ext>
              </a:extLst>
            </p:cNvPr>
            <p:cNvSpPr/>
            <p:nvPr/>
          </p:nvSpPr>
          <p:spPr>
            <a:xfrm>
              <a:off x="877138" y="2658526"/>
              <a:ext cx="567586" cy="159142"/>
            </a:xfrm>
            <a:custGeom>
              <a:avLst/>
              <a:gdLst>
                <a:gd name="f0" fmla="val 10800000"/>
                <a:gd name="f1" fmla="val 5400000"/>
                <a:gd name="f2" fmla="val 180"/>
                <a:gd name="f3" fmla="val w"/>
                <a:gd name="f4" fmla="val h"/>
                <a:gd name="f5" fmla="val 0"/>
                <a:gd name="f6" fmla="val 567590"/>
                <a:gd name="f7" fmla="val 159141"/>
                <a:gd name="f8" fmla="val 152463"/>
                <a:gd name="f9" fmla="val 10789"/>
                <a:gd name="f10" fmla="val 159142"/>
                <a:gd name="f11" fmla="val 565022"/>
                <a:gd name="f12" fmla="val 13744"/>
                <a:gd name="f13" fmla="val 567591"/>
                <a:gd name="f14" fmla="val 13101"/>
                <a:gd name="f15" fmla="val 566746"/>
                <a:gd name="f16" fmla="val 13298"/>
                <a:gd name="f17" fmla="val 565867"/>
                <a:gd name="f18" fmla="val 561374"/>
                <a:gd name="f19" fmla="val 12555"/>
                <a:gd name="f20" fmla="val 558859"/>
                <a:gd name="f21" fmla="val 9155"/>
                <a:gd name="f22" fmla="val 559405"/>
                <a:gd name="f23" fmla="val 5507"/>
                <a:gd name="f24" fmla="val 559430"/>
                <a:gd name="f25" fmla="val 5340"/>
                <a:gd name="f26" fmla="val 559461"/>
                <a:gd name="f27" fmla="val 5174"/>
                <a:gd name="f28" fmla="val 559499"/>
                <a:gd name="f29" fmla="val 5009"/>
                <a:gd name="f30" fmla="val 560398"/>
                <a:gd name="f31" fmla="val 899"/>
                <a:gd name="f32" fmla="val 146811"/>
                <a:gd name="f33" fmla="+- 0 0 -90"/>
                <a:gd name="f34" fmla="*/ f3 1 567590"/>
                <a:gd name="f35" fmla="*/ f4 1 159141"/>
                <a:gd name="f36" fmla="val f5"/>
                <a:gd name="f37" fmla="val f6"/>
                <a:gd name="f38" fmla="val f7"/>
                <a:gd name="f39" fmla="*/ f33 f0 1"/>
                <a:gd name="f40" fmla="+- f38 0 f36"/>
                <a:gd name="f41" fmla="+- f37 0 f36"/>
                <a:gd name="f42" fmla="*/ f39 1 f2"/>
                <a:gd name="f43" fmla="*/ f41 1 567590"/>
                <a:gd name="f44" fmla="*/ f40 1 159141"/>
                <a:gd name="f45" fmla="*/ 0 f41 1"/>
                <a:gd name="f46" fmla="*/ 152463 f40 1"/>
                <a:gd name="f47" fmla="*/ 10789 f41 1"/>
                <a:gd name="f48" fmla="*/ 159142 f40 1"/>
                <a:gd name="f49" fmla="*/ 565022 f41 1"/>
                <a:gd name="f50" fmla="*/ 13744 f40 1"/>
                <a:gd name="f51" fmla="*/ 567591 f41 1"/>
                <a:gd name="f52" fmla="*/ 13101 f40 1"/>
                <a:gd name="f53" fmla="*/ 559405 f41 1"/>
                <a:gd name="f54" fmla="*/ 5507 f40 1"/>
                <a:gd name="f55" fmla="*/ 559499 f41 1"/>
                <a:gd name="f56" fmla="*/ 5009 f40 1"/>
                <a:gd name="f57" fmla="*/ 560398 f41 1"/>
                <a:gd name="f58" fmla="*/ 0 f40 1"/>
                <a:gd name="f59" fmla="*/ 899 f41 1"/>
                <a:gd name="f60" fmla="*/ 146811 f40 1"/>
                <a:gd name="f61" fmla="+- f42 0 f1"/>
                <a:gd name="f62" fmla="*/ f45 1 567590"/>
                <a:gd name="f63" fmla="*/ f46 1 159141"/>
                <a:gd name="f64" fmla="*/ f47 1 567590"/>
                <a:gd name="f65" fmla="*/ f48 1 159141"/>
                <a:gd name="f66" fmla="*/ f49 1 567590"/>
                <a:gd name="f67" fmla="*/ f50 1 159141"/>
                <a:gd name="f68" fmla="*/ f51 1 567590"/>
                <a:gd name="f69" fmla="*/ f52 1 159141"/>
                <a:gd name="f70" fmla="*/ f53 1 567590"/>
                <a:gd name="f71" fmla="*/ f54 1 159141"/>
                <a:gd name="f72" fmla="*/ f55 1 567590"/>
                <a:gd name="f73" fmla="*/ f56 1 159141"/>
                <a:gd name="f74" fmla="*/ f57 1 567590"/>
                <a:gd name="f75" fmla="*/ f58 1 159141"/>
                <a:gd name="f76" fmla="*/ f59 1 567590"/>
                <a:gd name="f77" fmla="*/ f60 1 159141"/>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08" y="f109"/>
                </a:cxn>
                <a:cxn ang="f61">
                  <a:pos x="f106" y="f109"/>
                </a:cxn>
                <a:cxn ang="f61">
                  <a:pos x="f110" y="f111"/>
                </a:cxn>
                <a:cxn ang="f61">
                  <a:pos x="f112" y="f113"/>
                </a:cxn>
                <a:cxn ang="f61">
                  <a:pos x="f114" y="f115"/>
                </a:cxn>
                <a:cxn ang="f61">
                  <a:pos x="f116" y="f117"/>
                </a:cxn>
              </a:cxnLst>
              <a:rect l="f98" t="f101" r="f99" b="f100"/>
              <a:pathLst>
                <a:path w="567590" h="159141">
                  <a:moveTo>
                    <a:pt x="f5" y="f8"/>
                  </a:moveTo>
                  <a:lnTo>
                    <a:pt x="f9" y="f10"/>
                  </a:lnTo>
                  <a:lnTo>
                    <a:pt x="f11" y="f12"/>
                  </a:lnTo>
                  <a:lnTo>
                    <a:pt x="f13" y="f14"/>
                  </a:lnTo>
                  <a:lnTo>
                    <a:pt x="f13" y="f14"/>
                  </a:lnTo>
                  <a:cubicBezTo>
                    <a:pt x="f15" y="f16"/>
                    <a:pt x="f17" y="f16"/>
                    <a:pt x="f11" y="f14"/>
                  </a:cubicBezTo>
                  <a:cubicBezTo>
                    <a:pt x="f18" y="f19"/>
                    <a:pt x="f20" y="f21"/>
                    <a:pt x="f22" y="f23"/>
                  </a:cubicBezTo>
                  <a:cubicBezTo>
                    <a:pt x="f24" y="f25"/>
                    <a:pt x="f26" y="f27"/>
                    <a:pt x="f28" y="f29"/>
                  </a:cubicBezTo>
                  <a:lnTo>
                    <a:pt x="f30" y="f5"/>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30">
              <a:extLst>
                <a:ext uri="{FF2B5EF4-FFF2-40B4-BE49-F238E27FC236}">
                  <a16:creationId xmlns:a16="http://schemas.microsoft.com/office/drawing/2014/main" id="{E46A4DF5-A845-0B96-2DE3-271E9830C901}"/>
                </a:ext>
              </a:extLst>
            </p:cNvPr>
            <p:cNvSpPr/>
            <p:nvPr/>
          </p:nvSpPr>
          <p:spPr>
            <a:xfrm>
              <a:off x="862946" y="2814331"/>
              <a:ext cx="64" cy="2441"/>
            </a:xfrm>
            <a:custGeom>
              <a:avLst/>
              <a:gdLst>
                <a:gd name="f0" fmla="val 10800000"/>
                <a:gd name="f1" fmla="val 5400000"/>
                <a:gd name="f2" fmla="val 180"/>
                <a:gd name="f3" fmla="val w"/>
                <a:gd name="f4" fmla="val h"/>
                <a:gd name="f5" fmla="val 0"/>
                <a:gd name="f6" fmla="val 64"/>
                <a:gd name="f7" fmla="val 2440"/>
                <a:gd name="f8" fmla="val 65"/>
                <a:gd name="f9" fmla="val 1798"/>
                <a:gd name="f10" fmla="val 1"/>
                <a:gd name="f11" fmla="val 1628"/>
                <a:gd name="f12" fmla="val 812"/>
                <a:gd name="f13" fmla="val -22"/>
                <a:gd name="f14" fmla="val 596"/>
                <a:gd name="f15" fmla="val 1202"/>
                <a:gd name="f16" fmla="+- 0 0 -90"/>
                <a:gd name="f17" fmla="*/ f3 1 64"/>
                <a:gd name="f18" fmla="*/ f4 1 2440"/>
                <a:gd name="f19" fmla="val f5"/>
                <a:gd name="f20" fmla="val f6"/>
                <a:gd name="f21" fmla="val f7"/>
                <a:gd name="f22" fmla="*/ f16 f0 1"/>
                <a:gd name="f23" fmla="+- f21 0 f19"/>
                <a:gd name="f24" fmla="+- f20 0 f19"/>
                <a:gd name="f25" fmla="*/ f22 1 f2"/>
                <a:gd name="f26" fmla="*/ f24 1 64"/>
                <a:gd name="f27" fmla="*/ f23 1 2440"/>
                <a:gd name="f28" fmla="*/ 65 f24 1"/>
                <a:gd name="f29" fmla="*/ 1798 f23 1"/>
                <a:gd name="f30" fmla="*/ 2440 f23 1"/>
                <a:gd name="f31" fmla="*/ 0 f23 1"/>
                <a:gd name="f32" fmla="+- f25 0 f1"/>
                <a:gd name="f33" fmla="*/ f28 1 64"/>
                <a:gd name="f34" fmla="*/ f29 1 2440"/>
                <a:gd name="f35" fmla="*/ f30 1 2440"/>
                <a:gd name="f36" fmla="*/ f31 1 2440"/>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1"/>
                </a:cxn>
                <a:cxn ang="f32">
                  <a:pos x="f49" y="f52"/>
                </a:cxn>
                <a:cxn ang="f32">
                  <a:pos x="f49" y="f50"/>
                </a:cxn>
              </a:cxnLst>
              <a:rect l="f45" t="f48" r="f46" b="f47"/>
              <a:pathLst>
                <a:path w="64" h="2440">
                  <a:moveTo>
                    <a:pt x="f8" y="f9"/>
                  </a:moveTo>
                  <a:cubicBezTo>
                    <a:pt x="f8" y="f9"/>
                    <a:pt x="f8" y="f9"/>
                    <a:pt x="f8" y="f7"/>
                  </a:cubicBezTo>
                  <a:lnTo>
                    <a:pt x="f8" y="f7"/>
                  </a:lnTo>
                  <a:cubicBezTo>
                    <a:pt x="f10" y="f11"/>
                    <a:pt x="f10" y="f12"/>
                    <a:pt x="f8" y="f5"/>
                  </a:cubicBezTo>
                  <a:cubicBezTo>
                    <a:pt x="f13" y="f14"/>
                    <a:pt x="f13"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31">
              <a:extLst>
                <a:ext uri="{FF2B5EF4-FFF2-40B4-BE49-F238E27FC236}">
                  <a16:creationId xmlns:a16="http://schemas.microsoft.com/office/drawing/2014/main" id="{47E886DD-5253-B6BC-64E2-86DE3EC9A0DB}"/>
                </a:ext>
              </a:extLst>
            </p:cNvPr>
            <p:cNvSpPr/>
            <p:nvPr/>
          </p:nvSpPr>
          <p:spPr>
            <a:xfrm>
              <a:off x="863138" y="2817412"/>
              <a:ext cx="768" cy="1673"/>
            </a:xfrm>
            <a:custGeom>
              <a:avLst/>
              <a:gdLst>
                <a:gd name="f0" fmla="val 10800000"/>
                <a:gd name="f1" fmla="val 5400000"/>
                <a:gd name="f2" fmla="val 180"/>
                <a:gd name="f3" fmla="val w"/>
                <a:gd name="f4" fmla="val h"/>
                <a:gd name="f5" fmla="val 0"/>
                <a:gd name="f6" fmla="val 770"/>
                <a:gd name="f7" fmla="val 1669"/>
                <a:gd name="f8" fmla="val 771"/>
                <a:gd name="f9" fmla="val 1670"/>
                <a:gd name="f10" fmla="val 514"/>
                <a:gd name="f11" fmla="val 1284"/>
                <a:gd name="f12" fmla="+- 0 0 -90"/>
                <a:gd name="f13" fmla="*/ f3 1 770"/>
                <a:gd name="f14" fmla="*/ f4 1 1669"/>
                <a:gd name="f15" fmla="val f5"/>
                <a:gd name="f16" fmla="val f6"/>
                <a:gd name="f17" fmla="val f7"/>
                <a:gd name="f18" fmla="*/ f12 f0 1"/>
                <a:gd name="f19" fmla="+- f17 0 f15"/>
                <a:gd name="f20" fmla="+- f16 0 f15"/>
                <a:gd name="f21" fmla="*/ f18 1 f2"/>
                <a:gd name="f22" fmla="*/ f20 1 770"/>
                <a:gd name="f23" fmla="*/ f19 1 1669"/>
                <a:gd name="f24" fmla="*/ 771 f20 1"/>
                <a:gd name="f25" fmla="*/ 1670 f19 1"/>
                <a:gd name="f26" fmla="*/ 0 f20 1"/>
                <a:gd name="f27" fmla="*/ 0 f19 1"/>
                <a:gd name="f28" fmla="+- f21 0 f1"/>
                <a:gd name="f29" fmla="*/ f24 1 770"/>
                <a:gd name="f30" fmla="*/ f25 1 1669"/>
                <a:gd name="f31" fmla="*/ f26 1 770"/>
                <a:gd name="f32" fmla="*/ f27 1 1669"/>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5" y="f46"/>
                </a:cxn>
                <a:cxn ang="f28">
                  <a:pos x="f45" y="f46"/>
                </a:cxn>
                <a:cxn ang="f28">
                  <a:pos x="f47" y="f48"/>
                </a:cxn>
                <a:cxn ang="f28">
                  <a:pos x="f45" y="f46"/>
                </a:cxn>
              </a:cxnLst>
              <a:rect l="f41" t="f44" r="f42" b="f43"/>
              <a:pathLst>
                <a:path w="770" h="1669">
                  <a:moveTo>
                    <a:pt x="f8" y="f9"/>
                  </a:moveTo>
                  <a:cubicBezTo>
                    <a:pt x="f8" y="f9"/>
                    <a:pt x="f8" y="f9"/>
                    <a:pt x="f8" y="f9"/>
                  </a:cubicBezTo>
                  <a:lnTo>
                    <a:pt x="f8" y="f9"/>
                  </a:lnTo>
                  <a:lnTo>
                    <a:pt x="f5" y="f5"/>
                  </a:lnTo>
                  <a:cubicBezTo>
                    <a:pt x="f5" y="f5"/>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32">
              <a:extLst>
                <a:ext uri="{FF2B5EF4-FFF2-40B4-BE49-F238E27FC236}">
                  <a16:creationId xmlns:a16="http://schemas.microsoft.com/office/drawing/2014/main" id="{41AFD3D8-F0EF-1E14-1A46-EB7288BA2E88}"/>
                </a:ext>
              </a:extLst>
            </p:cNvPr>
            <p:cNvSpPr/>
            <p:nvPr/>
          </p:nvSpPr>
          <p:spPr>
            <a:xfrm>
              <a:off x="866092" y="2810993"/>
              <a:ext cx="452115" cy="287066"/>
            </a:xfrm>
            <a:custGeom>
              <a:avLst/>
              <a:gdLst>
                <a:gd name="f0" fmla="val 10800000"/>
                <a:gd name="f1" fmla="val 5400000"/>
                <a:gd name="f2" fmla="val 180"/>
                <a:gd name="f3" fmla="val w"/>
                <a:gd name="f4" fmla="val h"/>
                <a:gd name="f5" fmla="val 0"/>
                <a:gd name="f6" fmla="val 452120"/>
                <a:gd name="f7" fmla="val 287071"/>
                <a:gd name="f8" fmla="val 445184"/>
                <a:gd name="f9" fmla="val 282062"/>
                <a:gd name="f10" fmla="val 445152"/>
                <a:gd name="f11" fmla="val 281506"/>
                <a:gd name="f12" fmla="val 280949"/>
                <a:gd name="f13" fmla="val 280392"/>
                <a:gd name="f14" fmla="val 445151"/>
                <a:gd name="f15" fmla="val 280051"/>
                <a:gd name="f16" fmla="val 279707"/>
                <a:gd name="f17" fmla="val 279365"/>
                <a:gd name="f18" fmla="val 446083"/>
                <a:gd name="f19" fmla="val 278338"/>
                <a:gd name="f20" fmla="val 446312"/>
                <a:gd name="f21" fmla="val 277939"/>
                <a:gd name="f22" fmla="val 446618"/>
                <a:gd name="f23" fmla="val 277589"/>
                <a:gd name="f24" fmla="val 446983"/>
                <a:gd name="f25" fmla="val 277310"/>
                <a:gd name="f26" fmla="val 447882"/>
                <a:gd name="f27" fmla="val 448368"/>
                <a:gd name="f28" fmla="val 277002"/>
                <a:gd name="f29" fmla="val 448885"/>
                <a:gd name="f30" fmla="val 276744"/>
                <a:gd name="f31" fmla="val 449423"/>
                <a:gd name="f32" fmla="val 276539"/>
                <a:gd name="f33" fmla="val 275769"/>
                <a:gd name="f34" fmla="val 21835"/>
                <a:gd name="f35" fmla="val 6679"/>
                <a:gd name="f36" fmla="val 11046"/>
                <a:gd name="f37" fmla="val 10404"/>
                <a:gd name="f38" fmla="val 4752"/>
                <a:gd name="f39" fmla="val 9816"/>
                <a:gd name="f40" fmla="val 8652"/>
                <a:gd name="f41" fmla="val 6380"/>
                <a:gd name="f42" fmla="val 11479"/>
                <a:gd name="f43" fmla="val 2440"/>
                <a:gd name="f44" fmla="val 11303"/>
                <a:gd name="f45" fmla="val 1563"/>
                <a:gd name="f46" fmla="val 11217"/>
                <a:gd name="f47" fmla="val 723"/>
                <a:gd name="f48" fmla="val 10908"/>
                <a:gd name="f49" fmla="val 444028"/>
                <a:gd name="f50" fmla="val 287072"/>
                <a:gd name="f51" fmla="val 444927"/>
                <a:gd name="f52" fmla="val 282191"/>
                <a:gd name="f53" fmla="+- 0 0 -90"/>
                <a:gd name="f54" fmla="*/ f3 1 452120"/>
                <a:gd name="f55" fmla="*/ f4 1 287071"/>
                <a:gd name="f56" fmla="val f5"/>
                <a:gd name="f57" fmla="val f6"/>
                <a:gd name="f58" fmla="val f7"/>
                <a:gd name="f59" fmla="*/ f53 f0 1"/>
                <a:gd name="f60" fmla="+- f58 0 f56"/>
                <a:gd name="f61" fmla="+- f57 0 f56"/>
                <a:gd name="f62" fmla="*/ f59 1 f2"/>
                <a:gd name="f63" fmla="*/ f61 1 452120"/>
                <a:gd name="f64" fmla="*/ f60 1 287071"/>
                <a:gd name="f65" fmla="*/ 445184 f61 1"/>
                <a:gd name="f66" fmla="*/ 282062 f60 1"/>
                <a:gd name="f67" fmla="*/ 280392 f60 1"/>
                <a:gd name="f68" fmla="*/ 279365 f60 1"/>
                <a:gd name="f69" fmla="*/ 446083 f61 1"/>
                <a:gd name="f70" fmla="*/ 278338 f60 1"/>
                <a:gd name="f71" fmla="*/ 446983 f61 1"/>
                <a:gd name="f72" fmla="*/ 277310 f60 1"/>
                <a:gd name="f73" fmla="*/ 447882 f61 1"/>
                <a:gd name="f74" fmla="*/ 449423 f61 1"/>
                <a:gd name="f75" fmla="*/ 276539 f60 1"/>
                <a:gd name="f76" fmla="*/ 452120 f61 1"/>
                <a:gd name="f77" fmla="*/ 275769 f60 1"/>
                <a:gd name="f78" fmla="*/ 21835 f61 1"/>
                <a:gd name="f79" fmla="*/ 6679 f60 1"/>
                <a:gd name="f80" fmla="*/ 11046 f61 1"/>
                <a:gd name="f81" fmla="*/ 0 f60 1"/>
                <a:gd name="f82" fmla="*/ 10404 f61 1"/>
                <a:gd name="f83" fmla="*/ 4752 f60 1"/>
                <a:gd name="f84" fmla="*/ 2440 f61 1"/>
                <a:gd name="f85" fmla="*/ 11303 f60 1"/>
                <a:gd name="f86" fmla="*/ 0 f61 1"/>
                <a:gd name="f87" fmla="*/ 10404 f60 1"/>
                <a:gd name="f88" fmla="*/ 444028 f61 1"/>
                <a:gd name="f89" fmla="*/ 287072 f60 1"/>
                <a:gd name="f90" fmla="*/ 444927 f61 1"/>
                <a:gd name="f91" fmla="*/ 282191 f60 1"/>
                <a:gd name="f92" fmla="+- f62 0 f1"/>
                <a:gd name="f93" fmla="*/ f65 1 452120"/>
                <a:gd name="f94" fmla="*/ f66 1 287071"/>
                <a:gd name="f95" fmla="*/ f67 1 287071"/>
                <a:gd name="f96" fmla="*/ f68 1 287071"/>
                <a:gd name="f97" fmla="*/ f69 1 452120"/>
                <a:gd name="f98" fmla="*/ f70 1 287071"/>
                <a:gd name="f99" fmla="*/ f71 1 452120"/>
                <a:gd name="f100" fmla="*/ f72 1 287071"/>
                <a:gd name="f101" fmla="*/ f73 1 452120"/>
                <a:gd name="f102" fmla="*/ f74 1 452120"/>
                <a:gd name="f103" fmla="*/ f75 1 287071"/>
                <a:gd name="f104" fmla="*/ f76 1 452120"/>
                <a:gd name="f105" fmla="*/ f77 1 287071"/>
                <a:gd name="f106" fmla="*/ f78 1 452120"/>
                <a:gd name="f107" fmla="*/ f79 1 287071"/>
                <a:gd name="f108" fmla="*/ f80 1 452120"/>
                <a:gd name="f109" fmla="*/ f81 1 287071"/>
                <a:gd name="f110" fmla="*/ f82 1 452120"/>
                <a:gd name="f111" fmla="*/ f83 1 287071"/>
                <a:gd name="f112" fmla="*/ f84 1 452120"/>
                <a:gd name="f113" fmla="*/ f85 1 287071"/>
                <a:gd name="f114" fmla="*/ f86 1 452120"/>
                <a:gd name="f115" fmla="*/ f87 1 287071"/>
                <a:gd name="f116" fmla="*/ f88 1 452120"/>
                <a:gd name="f117" fmla="*/ f89 1 287071"/>
                <a:gd name="f118" fmla="*/ f90 1 452120"/>
                <a:gd name="f119" fmla="*/ f91 1 287071"/>
                <a:gd name="f120" fmla="*/ f56 1 f63"/>
                <a:gd name="f121" fmla="*/ f57 1 f63"/>
                <a:gd name="f122" fmla="*/ f56 1 f64"/>
                <a:gd name="f123" fmla="*/ f58 1 f64"/>
                <a:gd name="f124" fmla="*/ f93 1 f63"/>
                <a:gd name="f125" fmla="*/ f94 1 f64"/>
                <a:gd name="f126" fmla="*/ f95 1 f64"/>
                <a:gd name="f127" fmla="*/ f96 1 f64"/>
                <a:gd name="f128" fmla="*/ f97 1 f63"/>
                <a:gd name="f129" fmla="*/ f98 1 f64"/>
                <a:gd name="f130" fmla="*/ f99 1 f63"/>
                <a:gd name="f131" fmla="*/ f100 1 f64"/>
                <a:gd name="f132" fmla="*/ f101 1 f63"/>
                <a:gd name="f133" fmla="*/ f102 1 f63"/>
                <a:gd name="f134" fmla="*/ f103 1 f64"/>
                <a:gd name="f135" fmla="*/ f104 1 f63"/>
                <a:gd name="f136" fmla="*/ f105 1 f64"/>
                <a:gd name="f137" fmla="*/ f106 1 f63"/>
                <a:gd name="f138" fmla="*/ f107 1 f64"/>
                <a:gd name="f139" fmla="*/ f108 1 f63"/>
                <a:gd name="f140" fmla="*/ f109 1 f64"/>
                <a:gd name="f141" fmla="*/ f110 1 f63"/>
                <a:gd name="f142" fmla="*/ f111 1 f64"/>
                <a:gd name="f143" fmla="*/ f112 1 f63"/>
                <a:gd name="f144" fmla="*/ f113 1 f64"/>
                <a:gd name="f145" fmla="*/ f114 1 f63"/>
                <a:gd name="f146" fmla="*/ f115 1 f64"/>
                <a:gd name="f147" fmla="*/ f116 1 f63"/>
                <a:gd name="f148" fmla="*/ f117 1 f64"/>
                <a:gd name="f149" fmla="*/ f118 1 f63"/>
                <a:gd name="f150" fmla="*/ f119 1 f64"/>
                <a:gd name="f151" fmla="*/ f120 f54 1"/>
                <a:gd name="f152" fmla="*/ f121 f54 1"/>
                <a:gd name="f153" fmla="*/ f123 f55 1"/>
                <a:gd name="f154" fmla="*/ f122 f55 1"/>
                <a:gd name="f155" fmla="*/ f124 f54 1"/>
                <a:gd name="f156" fmla="*/ f125 f55 1"/>
                <a:gd name="f157" fmla="*/ f126 f55 1"/>
                <a:gd name="f158" fmla="*/ f127 f55 1"/>
                <a:gd name="f159" fmla="*/ f128 f54 1"/>
                <a:gd name="f160" fmla="*/ f129 f55 1"/>
                <a:gd name="f161" fmla="*/ f130 f54 1"/>
                <a:gd name="f162" fmla="*/ f131 f55 1"/>
                <a:gd name="f163" fmla="*/ f132 f54 1"/>
                <a:gd name="f164" fmla="*/ f133 f54 1"/>
                <a:gd name="f165" fmla="*/ f134 f55 1"/>
                <a:gd name="f166" fmla="*/ f135 f54 1"/>
                <a:gd name="f167" fmla="*/ f136 f55 1"/>
                <a:gd name="f168" fmla="*/ f137 f54 1"/>
                <a:gd name="f169" fmla="*/ f138 f55 1"/>
                <a:gd name="f170" fmla="*/ f139 f54 1"/>
                <a:gd name="f171" fmla="*/ f140 f55 1"/>
                <a:gd name="f172" fmla="*/ f141 f54 1"/>
                <a:gd name="f173" fmla="*/ f142 f55 1"/>
                <a:gd name="f174" fmla="*/ f143 f54 1"/>
                <a:gd name="f175" fmla="*/ f144 f55 1"/>
                <a:gd name="f176" fmla="*/ f145 f54 1"/>
                <a:gd name="f177" fmla="*/ f146 f55 1"/>
                <a:gd name="f178" fmla="*/ f147 f54 1"/>
                <a:gd name="f179" fmla="*/ f148 f55 1"/>
                <a:gd name="f180" fmla="*/ f149 f54 1"/>
                <a:gd name="f181" fmla="*/ f150 f55 1"/>
              </a:gdLst>
              <a:ahLst/>
              <a:cxnLst>
                <a:cxn ang="3cd4">
                  <a:pos x="hc" y="t"/>
                </a:cxn>
                <a:cxn ang="0">
                  <a:pos x="r" y="vc"/>
                </a:cxn>
                <a:cxn ang="cd4">
                  <a:pos x="hc" y="b"/>
                </a:cxn>
                <a:cxn ang="cd2">
                  <a:pos x="l" y="vc"/>
                </a:cxn>
                <a:cxn ang="f92">
                  <a:pos x="f155" y="f156"/>
                </a:cxn>
                <a:cxn ang="f92">
                  <a:pos x="f155" y="f157"/>
                </a:cxn>
                <a:cxn ang="f92">
                  <a:pos x="f155" y="f158"/>
                </a:cxn>
                <a:cxn ang="f92">
                  <a:pos x="f159" y="f160"/>
                </a:cxn>
                <a:cxn ang="f92">
                  <a:pos x="f161" y="f162"/>
                </a:cxn>
                <a:cxn ang="f92">
                  <a:pos x="f163" y="f162"/>
                </a:cxn>
                <a:cxn ang="f92">
                  <a:pos x="f164" y="f165"/>
                </a:cxn>
                <a:cxn ang="f92">
                  <a:pos x="f164" y="f165"/>
                </a:cxn>
                <a:cxn ang="f92">
                  <a:pos x="f166" y="f167"/>
                </a:cxn>
                <a:cxn ang="f92">
                  <a:pos x="f168" y="f169"/>
                </a:cxn>
                <a:cxn ang="f92">
                  <a:pos x="f170" y="f171"/>
                </a:cxn>
                <a:cxn ang="f92">
                  <a:pos x="f172" y="f173"/>
                </a:cxn>
                <a:cxn ang="f92">
                  <a:pos x="f174" y="f175"/>
                </a:cxn>
                <a:cxn ang="f92">
                  <a:pos x="f176" y="f177"/>
                </a:cxn>
                <a:cxn ang="f92">
                  <a:pos x="f178" y="f179"/>
                </a:cxn>
                <a:cxn ang="f92">
                  <a:pos x="f180" y="f181"/>
                </a:cxn>
              </a:cxnLst>
              <a:rect l="f151" t="f154" r="f152" b="f153"/>
              <a:pathLst>
                <a:path w="452120" h="287071">
                  <a:moveTo>
                    <a:pt x="f8" y="f9"/>
                  </a:moveTo>
                  <a:cubicBezTo>
                    <a:pt x="f10" y="f11"/>
                    <a:pt x="f10" y="f12"/>
                    <a:pt x="f8" y="f13"/>
                  </a:cubicBezTo>
                  <a:cubicBezTo>
                    <a:pt x="f14" y="f15"/>
                    <a:pt x="f14" y="f16"/>
                    <a:pt x="f8" y="f17"/>
                  </a:cubicBezTo>
                  <a:lnTo>
                    <a:pt x="f18" y="f19"/>
                  </a:lnTo>
                  <a:cubicBezTo>
                    <a:pt x="f20" y="f21"/>
                    <a:pt x="f22" y="f23"/>
                    <a:pt x="f24" y="f25"/>
                  </a:cubicBezTo>
                  <a:lnTo>
                    <a:pt x="f26" y="f25"/>
                  </a:lnTo>
                  <a:cubicBezTo>
                    <a:pt x="f27" y="f28"/>
                    <a:pt x="f29" y="f30"/>
                    <a:pt x="f31" y="f32"/>
                  </a:cubicBezTo>
                  <a:lnTo>
                    <a:pt x="f31" y="f32"/>
                  </a:lnTo>
                  <a:lnTo>
                    <a:pt x="f6" y="f33"/>
                  </a:lnTo>
                  <a:lnTo>
                    <a:pt x="f34" y="f35"/>
                  </a:lnTo>
                  <a:lnTo>
                    <a:pt x="f36" y="f5"/>
                  </a:lnTo>
                  <a:lnTo>
                    <a:pt x="f37" y="f38"/>
                  </a:lnTo>
                  <a:cubicBezTo>
                    <a:pt x="f39" y="f40"/>
                    <a:pt x="f41" y="f42"/>
                    <a:pt x="f43" y="f44"/>
                  </a:cubicBezTo>
                  <a:cubicBezTo>
                    <a:pt x="f45" y="f46"/>
                    <a:pt x="f47" y="f48"/>
                    <a:pt x="f5" y="f37"/>
                  </a:cubicBezTo>
                  <a:lnTo>
                    <a:pt x="f49" y="f50"/>
                  </a:lnTo>
                  <a:lnTo>
                    <a:pt x="f51" y="f5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33">
              <a:extLst>
                <a:ext uri="{FF2B5EF4-FFF2-40B4-BE49-F238E27FC236}">
                  <a16:creationId xmlns:a16="http://schemas.microsoft.com/office/drawing/2014/main" id="{2CFD3AF3-0F9A-2F61-AD11-83DBE70DE446}"/>
                </a:ext>
              </a:extLst>
            </p:cNvPr>
            <p:cNvSpPr/>
            <p:nvPr/>
          </p:nvSpPr>
          <p:spPr>
            <a:xfrm>
              <a:off x="1901732" y="2933267"/>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34">
              <a:extLst>
                <a:ext uri="{FF2B5EF4-FFF2-40B4-BE49-F238E27FC236}">
                  <a16:creationId xmlns:a16="http://schemas.microsoft.com/office/drawing/2014/main" id="{E27706E1-A57E-99B3-7BA4-37A4C15DAF6B}"/>
                </a:ext>
              </a:extLst>
            </p:cNvPr>
            <p:cNvSpPr/>
            <p:nvPr/>
          </p:nvSpPr>
          <p:spPr>
            <a:xfrm>
              <a:off x="1893640" y="2928466"/>
              <a:ext cx="1280" cy="45"/>
            </a:xfrm>
            <a:custGeom>
              <a:avLst/>
              <a:gdLst>
                <a:gd name="f0" fmla="val 10800000"/>
                <a:gd name="f1" fmla="val 5400000"/>
                <a:gd name="f2" fmla="val 180"/>
                <a:gd name="f3" fmla="val w"/>
                <a:gd name="f4" fmla="val h"/>
                <a:gd name="f5" fmla="val 0"/>
                <a:gd name="f6" fmla="val 1284"/>
                <a:gd name="f7" fmla="val 48"/>
                <a:gd name="f8" fmla="val 49"/>
                <a:gd name="f9" fmla="val 426"/>
                <a:gd name="f10" fmla="val -16"/>
                <a:gd name="f11" fmla="val 859"/>
                <a:gd name="f12" fmla="val 1285"/>
                <a:gd name="f13" fmla="+- 0 0 -90"/>
                <a:gd name="f14" fmla="*/ f3 1 1284"/>
                <a:gd name="f15" fmla="*/ f4 1 48"/>
                <a:gd name="f16" fmla="val f5"/>
                <a:gd name="f17" fmla="val f6"/>
                <a:gd name="f18" fmla="val f7"/>
                <a:gd name="f19" fmla="*/ f13 f0 1"/>
                <a:gd name="f20" fmla="+- f18 0 f16"/>
                <a:gd name="f21" fmla="+- f17 0 f16"/>
                <a:gd name="f22" fmla="*/ f19 1 f2"/>
                <a:gd name="f23" fmla="*/ f21 1 1284"/>
                <a:gd name="f24" fmla="*/ f20 1 48"/>
                <a:gd name="f25" fmla="*/ 0 f21 1"/>
                <a:gd name="f26" fmla="*/ 49 f20 1"/>
                <a:gd name="f27" fmla="*/ 1285 f21 1"/>
                <a:gd name="f28" fmla="+- f22 0 f1"/>
                <a:gd name="f29" fmla="*/ f25 1 1284"/>
                <a:gd name="f30" fmla="*/ f26 1 48"/>
                <a:gd name="f31" fmla="*/ f27 1 1284"/>
                <a:gd name="f32" fmla="*/ f16 1 f23"/>
                <a:gd name="f33" fmla="*/ f17 1 f23"/>
                <a:gd name="f34" fmla="*/ f16 1 f24"/>
                <a:gd name="f35" fmla="*/ f18 1 f24"/>
                <a:gd name="f36" fmla="*/ f29 1 f23"/>
                <a:gd name="f37" fmla="*/ f30 1 f24"/>
                <a:gd name="f38" fmla="*/ f31 1 f23"/>
                <a:gd name="f39" fmla="*/ f32 f14 1"/>
                <a:gd name="f40" fmla="*/ f33 f14 1"/>
                <a:gd name="f41" fmla="*/ f35 f15 1"/>
                <a:gd name="f42" fmla="*/ f34 f15 1"/>
                <a:gd name="f43" fmla="*/ f36 f14 1"/>
                <a:gd name="f44" fmla="*/ f37 f15 1"/>
                <a:gd name="f45" fmla="*/ f38 f14 1"/>
              </a:gdLst>
              <a:ahLst/>
              <a:cxnLst>
                <a:cxn ang="3cd4">
                  <a:pos x="hc" y="t"/>
                </a:cxn>
                <a:cxn ang="0">
                  <a:pos x="r" y="vc"/>
                </a:cxn>
                <a:cxn ang="cd4">
                  <a:pos x="hc" y="b"/>
                </a:cxn>
                <a:cxn ang="cd2">
                  <a:pos x="l" y="vc"/>
                </a:cxn>
                <a:cxn ang="f28">
                  <a:pos x="f43" y="f44"/>
                </a:cxn>
                <a:cxn ang="f28">
                  <a:pos x="f43" y="f44"/>
                </a:cxn>
                <a:cxn ang="f28">
                  <a:pos x="f45" y="f44"/>
                </a:cxn>
                <a:cxn ang="f28">
                  <a:pos x="f43" y="f44"/>
                </a:cxn>
              </a:cxnLst>
              <a:rect l="f39" t="f42" r="f40" b="f41"/>
              <a:pathLst>
                <a:path w="1284" h="48">
                  <a:moveTo>
                    <a:pt x="f5" y="f8"/>
                  </a:moveTo>
                  <a:lnTo>
                    <a:pt x="f5" y="f8"/>
                  </a:lnTo>
                  <a:cubicBezTo>
                    <a:pt x="f9" y="f10"/>
                    <a:pt x="f11" y="f10"/>
                    <a:pt x="f12" y="f8"/>
                  </a:cubicBezTo>
                  <a:cubicBezTo>
                    <a:pt x="f11" y="f10"/>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35">
              <a:extLst>
                <a:ext uri="{FF2B5EF4-FFF2-40B4-BE49-F238E27FC236}">
                  <a16:creationId xmlns:a16="http://schemas.microsoft.com/office/drawing/2014/main" id="{2F663F09-E454-8BF6-8F46-A1D23B2CD11E}"/>
                </a:ext>
              </a:extLst>
            </p:cNvPr>
            <p:cNvSpPr/>
            <p:nvPr/>
          </p:nvSpPr>
          <p:spPr>
            <a:xfrm>
              <a:off x="1896465" y="2927616"/>
              <a:ext cx="2313" cy="896"/>
            </a:xfrm>
            <a:custGeom>
              <a:avLst/>
              <a:gdLst>
                <a:gd name="f0" fmla="val 10800000"/>
                <a:gd name="f1" fmla="val 5400000"/>
                <a:gd name="f2" fmla="val 180"/>
                <a:gd name="f3" fmla="val w"/>
                <a:gd name="f4" fmla="val h"/>
                <a:gd name="f5" fmla="val 0"/>
                <a:gd name="f6" fmla="val 2311"/>
                <a:gd name="f7" fmla="val 899"/>
                <a:gd name="f8" fmla="val 2312"/>
                <a:gd name="f9" fmla="val 1637"/>
                <a:gd name="f10" fmla="val 395"/>
                <a:gd name="f11" fmla="val 838"/>
                <a:gd name="f12" fmla="val 84"/>
                <a:gd name="f13" fmla="val 826"/>
                <a:gd name="f14" fmla="val 133"/>
                <a:gd name="f15" fmla="val 1614"/>
                <a:gd name="f16" fmla="val 439"/>
                <a:gd name="f17" fmla="+- 0 0 -90"/>
                <a:gd name="f18" fmla="*/ f3 1 2311"/>
                <a:gd name="f19" fmla="*/ f4 1 899"/>
                <a:gd name="f20" fmla="val f5"/>
                <a:gd name="f21" fmla="val f6"/>
                <a:gd name="f22" fmla="val f7"/>
                <a:gd name="f23" fmla="*/ f17 f0 1"/>
                <a:gd name="f24" fmla="+- f22 0 f20"/>
                <a:gd name="f25" fmla="+- f21 0 f20"/>
                <a:gd name="f26" fmla="*/ f23 1 f2"/>
                <a:gd name="f27" fmla="*/ f25 1 2311"/>
                <a:gd name="f28" fmla="*/ f24 1 899"/>
                <a:gd name="f29" fmla="*/ 2312 f25 1"/>
                <a:gd name="f30" fmla="*/ 899 f24 1"/>
                <a:gd name="f31" fmla="*/ 0 f25 1"/>
                <a:gd name="f32" fmla="*/ 0 f24 1"/>
                <a:gd name="f33" fmla="+- f26 0 f1"/>
                <a:gd name="f34" fmla="*/ f29 1 2311"/>
                <a:gd name="f35" fmla="*/ f30 1 899"/>
                <a:gd name="f36" fmla="*/ f31 1 2311"/>
                <a:gd name="f37" fmla="*/ f32 1 899"/>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0" y="f51"/>
                </a:cxn>
                <a:cxn ang="f33">
                  <a:pos x="f52" y="f53"/>
                </a:cxn>
                <a:cxn ang="f33">
                  <a:pos x="f50" y="f51"/>
                </a:cxn>
              </a:cxnLst>
              <a:rect l="f46" t="f49" r="f47" b="f48"/>
              <a:pathLst>
                <a:path w="2311" h="899">
                  <a:moveTo>
                    <a:pt x="f8" y="f7"/>
                  </a:moveTo>
                  <a:lnTo>
                    <a:pt x="f8" y="f7"/>
                  </a:lnTo>
                  <a:cubicBezTo>
                    <a:pt x="f9" y="f10"/>
                    <a:pt x="f11" y="f12"/>
                    <a:pt x="f5" y="f5"/>
                  </a:cubicBezTo>
                  <a:cubicBezTo>
                    <a:pt x="f13" y="f14"/>
                    <a:pt x="f15" y="f1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36">
              <a:extLst>
                <a:ext uri="{FF2B5EF4-FFF2-40B4-BE49-F238E27FC236}">
                  <a16:creationId xmlns:a16="http://schemas.microsoft.com/office/drawing/2014/main" id="{93E8101D-B3A2-1D8C-B2A9-0D48EE0F122E}"/>
                </a:ext>
              </a:extLst>
            </p:cNvPr>
            <p:cNvSpPr/>
            <p:nvPr/>
          </p:nvSpPr>
          <p:spPr>
            <a:xfrm>
              <a:off x="1900315" y="2929929"/>
              <a:ext cx="1280" cy="1408"/>
            </a:xfrm>
            <a:custGeom>
              <a:avLst/>
              <a:gdLst>
                <a:gd name="f0" fmla="val 10800000"/>
                <a:gd name="f1" fmla="val 5400000"/>
                <a:gd name="f2" fmla="val 180"/>
                <a:gd name="f3" fmla="val w"/>
                <a:gd name="f4" fmla="val h"/>
                <a:gd name="f5" fmla="val 0"/>
                <a:gd name="f6" fmla="val 1284"/>
                <a:gd name="f7" fmla="val 1412"/>
                <a:gd name="f8" fmla="val 642"/>
                <a:gd name="f9" fmla="val 524"/>
                <a:gd name="f10" fmla="val 374"/>
                <a:gd name="f11" fmla="val 962"/>
                <a:gd name="f12" fmla="val 855"/>
                <a:gd name="f13" fmla="val 1285"/>
                <a:gd name="f14" fmla="val 1413"/>
                <a:gd name="f15" fmla="+- 0 0 -90"/>
                <a:gd name="f16" fmla="*/ f3 1 1284"/>
                <a:gd name="f17" fmla="*/ f4 1 1412"/>
                <a:gd name="f18" fmla="val f5"/>
                <a:gd name="f19" fmla="val f6"/>
                <a:gd name="f20" fmla="val f7"/>
                <a:gd name="f21" fmla="*/ f15 f0 1"/>
                <a:gd name="f22" fmla="+- f20 0 f18"/>
                <a:gd name="f23" fmla="+- f19 0 f18"/>
                <a:gd name="f24" fmla="*/ f21 1 f2"/>
                <a:gd name="f25" fmla="*/ f23 1 1284"/>
                <a:gd name="f26" fmla="*/ f22 1 1412"/>
                <a:gd name="f27" fmla="*/ 642 f23 1"/>
                <a:gd name="f28" fmla="*/ 642 f22 1"/>
                <a:gd name="f29" fmla="*/ 0 f23 1"/>
                <a:gd name="f30" fmla="*/ 0 f22 1"/>
                <a:gd name="f31" fmla="*/ 1285 f23 1"/>
                <a:gd name="f32" fmla="*/ 1413 f22 1"/>
                <a:gd name="f33" fmla="+- f24 0 f1"/>
                <a:gd name="f34" fmla="*/ f27 1 1284"/>
                <a:gd name="f35" fmla="*/ f28 1 1412"/>
                <a:gd name="f36" fmla="*/ f29 1 1284"/>
                <a:gd name="f37" fmla="*/ f30 1 1412"/>
                <a:gd name="f38" fmla="*/ f31 1 1284"/>
                <a:gd name="f39" fmla="*/ f32 1 1412"/>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4" y="f55"/>
                </a:cxn>
                <a:cxn ang="f33">
                  <a:pos x="f56" y="f57"/>
                </a:cxn>
                <a:cxn ang="f33">
                  <a:pos x="f58" y="f59"/>
                </a:cxn>
                <a:cxn ang="f33">
                  <a:pos x="f54" y="f55"/>
                </a:cxn>
              </a:cxnLst>
              <a:rect l="f50" t="f53" r="f51" b="f52"/>
              <a:pathLst>
                <a:path w="1284" h="1412">
                  <a:moveTo>
                    <a:pt x="f8" y="f8"/>
                  </a:moveTo>
                  <a:cubicBezTo>
                    <a:pt x="f8" y="f8"/>
                    <a:pt x="f8" y="f8"/>
                    <a:pt x="f8" y="f8"/>
                  </a:cubicBezTo>
                  <a:cubicBezTo>
                    <a:pt x="f8" y="f8"/>
                    <a:pt x="f8" y="f8"/>
                    <a:pt x="f5" y="f5"/>
                  </a:cubicBezTo>
                  <a:cubicBezTo>
                    <a:pt x="f9" y="f10"/>
                    <a:pt x="f11" y="f12"/>
                    <a:pt x="f13" y="f14"/>
                  </a:cubicBezTo>
                  <a:lnTo>
                    <a:pt x="f8"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37">
              <a:extLst>
                <a:ext uri="{FF2B5EF4-FFF2-40B4-BE49-F238E27FC236}">
                  <a16:creationId xmlns:a16="http://schemas.microsoft.com/office/drawing/2014/main" id="{A514AE4E-FB45-C1BB-E5F9-07CFE93E6189}"/>
                </a:ext>
              </a:extLst>
            </p:cNvPr>
            <p:cNvSpPr/>
            <p:nvPr/>
          </p:nvSpPr>
          <p:spPr>
            <a:xfrm>
              <a:off x="1316671" y="2928256"/>
              <a:ext cx="576968" cy="171861"/>
            </a:xfrm>
            <a:custGeom>
              <a:avLst/>
              <a:gdLst>
                <a:gd name="f0" fmla="val 10800000"/>
                <a:gd name="f1" fmla="val 5400000"/>
                <a:gd name="f2" fmla="val 180"/>
                <a:gd name="f3" fmla="val w"/>
                <a:gd name="f4" fmla="val h"/>
                <a:gd name="f5" fmla="val 0"/>
                <a:gd name="f6" fmla="val 576966"/>
                <a:gd name="f7" fmla="val 171857"/>
                <a:gd name="f8" fmla="val 158756"/>
                <a:gd name="f9" fmla="val 889"/>
                <a:gd name="f10" fmla="val 158565"/>
                <a:gd name="f11" fmla="val 1808"/>
                <a:gd name="f12" fmla="val 2697"/>
                <a:gd name="f13" fmla="val 6404"/>
                <a:gd name="f14" fmla="val 159388"/>
                <a:gd name="f15" fmla="val 8897"/>
                <a:gd name="f16" fmla="val 162904"/>
                <a:gd name="f17" fmla="val 8265"/>
                <a:gd name="f18" fmla="val 166610"/>
                <a:gd name="f19" fmla="val 8252"/>
                <a:gd name="f20" fmla="val 166690"/>
                <a:gd name="f21" fmla="val 8237"/>
                <a:gd name="f22" fmla="val 166769"/>
                <a:gd name="f23" fmla="val 8220"/>
                <a:gd name="f24" fmla="val 166848"/>
                <a:gd name="f25" fmla="val 7321"/>
                <a:gd name="f26" fmla="val 171858"/>
                <a:gd name="f27" fmla="val 569774"/>
                <a:gd name="f28" fmla="val 16954"/>
                <a:gd name="f29" fmla="val 571701"/>
                <a:gd name="f30" fmla="val 6165"/>
                <a:gd name="f31" fmla="val 572200"/>
                <a:gd name="f32" fmla="val 3303"/>
                <a:gd name="f33" fmla="val 574218"/>
                <a:gd name="f34" fmla="val 941"/>
                <a:gd name="f35" fmla="val 576967"/>
                <a:gd name="f36" fmla="val 560012"/>
                <a:gd name="f37" fmla="val 4752"/>
                <a:gd name="f38" fmla="val 2826"/>
                <a:gd name="f39" fmla="val 158243"/>
                <a:gd name="f40" fmla="+- 0 0 -90"/>
                <a:gd name="f41" fmla="*/ f3 1 576966"/>
                <a:gd name="f42" fmla="*/ f4 1 171857"/>
                <a:gd name="f43" fmla="val f5"/>
                <a:gd name="f44" fmla="val f6"/>
                <a:gd name="f45" fmla="val f7"/>
                <a:gd name="f46" fmla="*/ f40 f0 1"/>
                <a:gd name="f47" fmla="+- f45 0 f43"/>
                <a:gd name="f48" fmla="+- f44 0 f43"/>
                <a:gd name="f49" fmla="*/ f46 1 f2"/>
                <a:gd name="f50" fmla="*/ f48 1 576966"/>
                <a:gd name="f51" fmla="*/ f47 1 171857"/>
                <a:gd name="f52" fmla="*/ 0 f48 1"/>
                <a:gd name="f53" fmla="*/ 158756 f47 1"/>
                <a:gd name="f54" fmla="*/ 2697 f48 1"/>
                <a:gd name="f55" fmla="*/ 8265 f48 1"/>
                <a:gd name="f56" fmla="*/ 166610 f47 1"/>
                <a:gd name="f57" fmla="*/ 8220 f48 1"/>
                <a:gd name="f58" fmla="*/ 166848 f47 1"/>
                <a:gd name="f59" fmla="*/ 7321 f48 1"/>
                <a:gd name="f60" fmla="*/ 171858 f47 1"/>
                <a:gd name="f61" fmla="*/ 569774 f48 1"/>
                <a:gd name="f62" fmla="*/ 16954 f47 1"/>
                <a:gd name="f63" fmla="*/ 571701 f48 1"/>
                <a:gd name="f64" fmla="*/ 6165 f47 1"/>
                <a:gd name="f65" fmla="*/ 576967 f48 1"/>
                <a:gd name="f66" fmla="*/ 0 f47 1"/>
                <a:gd name="f67" fmla="*/ 560012 f48 1"/>
                <a:gd name="f68" fmla="*/ 4752 f47 1"/>
                <a:gd name="f69" fmla="*/ 2826 f48 1"/>
                <a:gd name="f70" fmla="*/ 158243 f47 1"/>
                <a:gd name="f71" fmla="+- f49 0 f1"/>
                <a:gd name="f72" fmla="*/ f52 1 576966"/>
                <a:gd name="f73" fmla="*/ f53 1 171857"/>
                <a:gd name="f74" fmla="*/ f54 1 576966"/>
                <a:gd name="f75" fmla="*/ f55 1 576966"/>
                <a:gd name="f76" fmla="*/ f56 1 171857"/>
                <a:gd name="f77" fmla="*/ f57 1 576966"/>
                <a:gd name="f78" fmla="*/ f58 1 171857"/>
                <a:gd name="f79" fmla="*/ f59 1 576966"/>
                <a:gd name="f80" fmla="*/ f60 1 171857"/>
                <a:gd name="f81" fmla="*/ f61 1 576966"/>
                <a:gd name="f82" fmla="*/ f62 1 171857"/>
                <a:gd name="f83" fmla="*/ f63 1 576966"/>
                <a:gd name="f84" fmla="*/ f64 1 171857"/>
                <a:gd name="f85" fmla="*/ f65 1 576966"/>
                <a:gd name="f86" fmla="*/ f66 1 171857"/>
                <a:gd name="f87" fmla="*/ f67 1 576966"/>
                <a:gd name="f88" fmla="*/ f68 1 171857"/>
                <a:gd name="f89" fmla="*/ f69 1 576966"/>
                <a:gd name="f90" fmla="*/ f70 1 171857"/>
                <a:gd name="f91" fmla="*/ f43 1 f50"/>
                <a:gd name="f92" fmla="*/ f44 1 f50"/>
                <a:gd name="f93" fmla="*/ f43 1 f51"/>
                <a:gd name="f94" fmla="*/ f45 1 f51"/>
                <a:gd name="f95" fmla="*/ f72 1 f50"/>
                <a:gd name="f96" fmla="*/ f73 1 f51"/>
                <a:gd name="f97" fmla="*/ f74 1 f50"/>
                <a:gd name="f98" fmla="*/ f75 1 f50"/>
                <a:gd name="f99" fmla="*/ f76 1 f51"/>
                <a:gd name="f100" fmla="*/ f77 1 f50"/>
                <a:gd name="f101" fmla="*/ f78 1 f51"/>
                <a:gd name="f102" fmla="*/ f79 1 f50"/>
                <a:gd name="f103" fmla="*/ f80 1 f51"/>
                <a:gd name="f104" fmla="*/ f81 1 f50"/>
                <a:gd name="f105" fmla="*/ f82 1 f51"/>
                <a:gd name="f106" fmla="*/ f83 1 f50"/>
                <a:gd name="f107" fmla="*/ f84 1 f51"/>
                <a:gd name="f108" fmla="*/ f85 1 f50"/>
                <a:gd name="f109" fmla="*/ f86 1 f51"/>
                <a:gd name="f110" fmla="*/ f87 1 f50"/>
                <a:gd name="f111" fmla="*/ f88 1 f51"/>
                <a:gd name="f112" fmla="*/ f89 1 f50"/>
                <a:gd name="f113" fmla="*/ f90 1 f51"/>
                <a:gd name="f114" fmla="*/ f91 f41 1"/>
                <a:gd name="f115" fmla="*/ f92 f41 1"/>
                <a:gd name="f116" fmla="*/ f94 f42 1"/>
                <a:gd name="f117" fmla="*/ f93 f42 1"/>
                <a:gd name="f118" fmla="*/ f95 f41 1"/>
                <a:gd name="f119" fmla="*/ f96 f42 1"/>
                <a:gd name="f120" fmla="*/ f97 f41 1"/>
                <a:gd name="f121" fmla="*/ f98 f41 1"/>
                <a:gd name="f122" fmla="*/ f99 f42 1"/>
                <a:gd name="f123" fmla="*/ f100 f41 1"/>
                <a:gd name="f124" fmla="*/ f101 f42 1"/>
                <a:gd name="f125" fmla="*/ f102 f41 1"/>
                <a:gd name="f126" fmla="*/ f103 f42 1"/>
                <a:gd name="f127" fmla="*/ f104 f41 1"/>
                <a:gd name="f128" fmla="*/ f105 f42 1"/>
                <a:gd name="f129" fmla="*/ f106 f41 1"/>
                <a:gd name="f130" fmla="*/ f107 f42 1"/>
                <a:gd name="f131" fmla="*/ f108 f41 1"/>
                <a:gd name="f132" fmla="*/ f109 f42 1"/>
                <a:gd name="f133" fmla="*/ f110 f41 1"/>
                <a:gd name="f134" fmla="*/ f111 f42 1"/>
                <a:gd name="f135" fmla="*/ f112 f41 1"/>
                <a:gd name="f136" fmla="*/ f113 f42 1"/>
              </a:gdLst>
              <a:ahLst/>
              <a:cxnLst>
                <a:cxn ang="3cd4">
                  <a:pos x="hc" y="t"/>
                </a:cxn>
                <a:cxn ang="0">
                  <a:pos x="r" y="vc"/>
                </a:cxn>
                <a:cxn ang="cd4">
                  <a:pos x="hc" y="b"/>
                </a:cxn>
                <a:cxn ang="cd2">
                  <a:pos x="l" y="vc"/>
                </a:cxn>
                <a:cxn ang="f71">
                  <a:pos x="f118" y="f119"/>
                </a:cxn>
                <a:cxn ang="f71">
                  <a:pos x="f118" y="f119"/>
                </a:cxn>
                <a:cxn ang="f71">
                  <a:pos x="f120" y="f119"/>
                </a:cxn>
                <a:cxn ang="f71">
                  <a:pos x="f121" y="f122"/>
                </a:cxn>
                <a:cxn ang="f71">
                  <a:pos x="f123" y="f124"/>
                </a:cxn>
                <a:cxn ang="f71">
                  <a:pos x="f125" y="f126"/>
                </a:cxn>
                <a:cxn ang="f71">
                  <a:pos x="f127" y="f128"/>
                </a:cxn>
                <a:cxn ang="f71">
                  <a:pos x="f129" y="f130"/>
                </a:cxn>
                <a:cxn ang="f71">
                  <a:pos x="f131" y="f132"/>
                </a:cxn>
                <a:cxn ang="f71">
                  <a:pos x="f133" y="f134"/>
                </a:cxn>
                <a:cxn ang="f71">
                  <a:pos x="f135" y="f136"/>
                </a:cxn>
              </a:cxnLst>
              <a:rect l="f114" t="f117" r="f115" b="f116"/>
              <a:pathLst>
                <a:path w="576966" h="171857">
                  <a:moveTo>
                    <a:pt x="f5" y="f8"/>
                  </a:moveTo>
                  <a:lnTo>
                    <a:pt x="f5" y="f8"/>
                  </a:lnTo>
                  <a:cubicBezTo>
                    <a:pt x="f9" y="f10"/>
                    <a:pt x="f11" y="f10"/>
                    <a:pt x="f12" y="f8"/>
                  </a:cubicBezTo>
                  <a:cubicBezTo>
                    <a:pt x="f13" y="f14"/>
                    <a:pt x="f15" y="f16"/>
                    <a:pt x="f17" y="f18"/>
                  </a:cubicBezTo>
                  <a:cubicBezTo>
                    <a:pt x="f19" y="f20"/>
                    <a:pt x="f21" y="f22"/>
                    <a:pt x="f23" y="f24"/>
                  </a:cubicBezTo>
                  <a:lnTo>
                    <a:pt x="f25" y="f26"/>
                  </a:lnTo>
                  <a:lnTo>
                    <a:pt x="f27" y="f28"/>
                  </a:lnTo>
                  <a:lnTo>
                    <a:pt x="f29" y="f30"/>
                  </a:lnTo>
                  <a:cubicBezTo>
                    <a:pt x="f31" y="f32"/>
                    <a:pt x="f33" y="f34"/>
                    <a:pt x="f35" y="f5"/>
                  </a:cubicBezTo>
                  <a:lnTo>
                    <a:pt x="f36" y="f37"/>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38">
              <a:extLst>
                <a:ext uri="{FF2B5EF4-FFF2-40B4-BE49-F238E27FC236}">
                  <a16:creationId xmlns:a16="http://schemas.microsoft.com/office/drawing/2014/main" id="{02B79632-A05F-CB6E-9F41-1FED572FAE8C}"/>
                </a:ext>
              </a:extLst>
            </p:cNvPr>
            <p:cNvSpPr/>
            <p:nvPr/>
          </p:nvSpPr>
          <p:spPr>
            <a:xfrm>
              <a:off x="1436595" y="2043062"/>
              <a:ext cx="114940" cy="628970"/>
            </a:xfrm>
            <a:custGeom>
              <a:avLst/>
              <a:gdLst>
                <a:gd name="f0" fmla="val 10800000"/>
                <a:gd name="f1" fmla="val 5400000"/>
                <a:gd name="f2" fmla="val 180"/>
                <a:gd name="f3" fmla="val w"/>
                <a:gd name="f4" fmla="val h"/>
                <a:gd name="f5" fmla="val 0"/>
                <a:gd name="f6" fmla="val 114942"/>
                <a:gd name="f7" fmla="val 628974"/>
                <a:gd name="f8" fmla="val 111015"/>
                <a:gd name="f9" fmla="val 95"/>
                <a:gd name="f10" fmla="val 110641"/>
                <a:gd name="f11" fmla="val -32"/>
                <a:gd name="f12" fmla="val 110234"/>
                <a:gd name="f13" fmla="val 109859"/>
                <a:gd name="f14" fmla="val 106402"/>
                <a:gd name="f15" fmla="val 354"/>
                <a:gd name="f16" fmla="val 103580"/>
                <a:gd name="f17" fmla="val 2963"/>
                <a:gd name="f18" fmla="val 103052"/>
                <a:gd name="f19" fmla="val 6389"/>
                <a:gd name="f20" fmla="val 101254"/>
                <a:gd name="f21" fmla="val 16665"/>
                <a:gd name="f22" fmla="val 1068"/>
                <a:gd name="f23" fmla="val 615726"/>
                <a:gd name="f24" fmla="val 169"/>
                <a:gd name="f25" fmla="val 620735"/>
                <a:gd name="f26" fmla="val -652"/>
                <a:gd name="f27" fmla="val 624332"/>
                <a:gd name="f28" fmla="val 1598"/>
                <a:gd name="f29" fmla="val 627912"/>
                <a:gd name="f30" fmla="val 5194"/>
                <a:gd name="f31" fmla="val 628733"/>
                <a:gd name="f32" fmla="val 5359"/>
                <a:gd name="f33" fmla="val 628771"/>
                <a:gd name="f34" fmla="val 5525"/>
                <a:gd name="f35" fmla="val 628802"/>
                <a:gd name="f36" fmla="val 5692"/>
                <a:gd name="f37" fmla="val 628827"/>
                <a:gd name="f38" fmla="val 6537"/>
                <a:gd name="f39" fmla="val 629024"/>
                <a:gd name="f40" fmla="val 7416"/>
                <a:gd name="f41" fmla="val 8261"/>
                <a:gd name="f42" fmla="val 10059"/>
                <a:gd name="f43" fmla="val 627928"/>
                <a:gd name="f44" fmla="val 10701"/>
                <a:gd name="f45" fmla="val 11271"/>
                <a:gd name="f46" fmla="val 627514"/>
                <a:gd name="f47" fmla="val 11751"/>
                <a:gd name="f48" fmla="val 626990"/>
                <a:gd name="f49" fmla="val 12114"/>
                <a:gd name="f50" fmla="val 626387"/>
                <a:gd name="f51" fmla="val 624846"/>
                <a:gd name="f52" fmla="val 623689"/>
                <a:gd name="f53" fmla="val 13013"/>
                <a:gd name="f54" fmla="val 618680"/>
                <a:gd name="f55" fmla="val 114869"/>
                <a:gd name="f56" fmla="val 9472"/>
                <a:gd name="f57" fmla="val 6646"/>
                <a:gd name="f58" fmla="val 114967"/>
                <a:gd name="f59" fmla="val 6267"/>
                <a:gd name="f60" fmla="val 5869"/>
                <a:gd name="f61" fmla="val 5490"/>
                <a:gd name="f62" fmla="val 4334"/>
                <a:gd name="f63" fmla="val 114633"/>
                <a:gd name="f64" fmla="val 4010"/>
                <a:gd name="f65" fmla="val 114325"/>
                <a:gd name="f66" fmla="val 3746"/>
                <a:gd name="f67" fmla="val 113970"/>
                <a:gd name="f68" fmla="val 3563"/>
                <a:gd name="f69" fmla="val 113739"/>
                <a:gd name="f70" fmla="val 3202"/>
                <a:gd name="f71" fmla="val 113432"/>
                <a:gd name="f72" fmla="val 2895"/>
                <a:gd name="f73" fmla="val 113071"/>
                <a:gd name="f74" fmla="val 2664"/>
                <a:gd name="f75" fmla="val 112171"/>
                <a:gd name="f76" fmla="+- 0 0 -90"/>
                <a:gd name="f77" fmla="*/ f3 1 114942"/>
                <a:gd name="f78" fmla="*/ f4 1 628974"/>
                <a:gd name="f79" fmla="val f5"/>
                <a:gd name="f80" fmla="val f6"/>
                <a:gd name="f81" fmla="val f7"/>
                <a:gd name="f82" fmla="*/ f76 f0 1"/>
                <a:gd name="f83" fmla="+- f81 0 f79"/>
                <a:gd name="f84" fmla="+- f80 0 f79"/>
                <a:gd name="f85" fmla="*/ f82 1 f2"/>
                <a:gd name="f86" fmla="*/ f84 1 114942"/>
                <a:gd name="f87" fmla="*/ f83 1 628974"/>
                <a:gd name="f88" fmla="*/ 111015 f84 1"/>
                <a:gd name="f89" fmla="*/ 95 f83 1"/>
                <a:gd name="f90" fmla="*/ 109859 f84 1"/>
                <a:gd name="f91" fmla="*/ 103052 f84 1"/>
                <a:gd name="f92" fmla="*/ 6389 f83 1"/>
                <a:gd name="f93" fmla="*/ 101254 f84 1"/>
                <a:gd name="f94" fmla="*/ 16665 f83 1"/>
                <a:gd name="f95" fmla="*/ 1068 f84 1"/>
                <a:gd name="f96" fmla="*/ 615726 f83 1"/>
                <a:gd name="f97" fmla="*/ 169 f84 1"/>
                <a:gd name="f98" fmla="*/ 620735 f83 1"/>
                <a:gd name="f99" fmla="*/ 5194 f84 1"/>
                <a:gd name="f100" fmla="*/ 628733 f83 1"/>
                <a:gd name="f101" fmla="*/ 5692 f84 1"/>
                <a:gd name="f102" fmla="*/ 628827 f83 1"/>
                <a:gd name="f103" fmla="*/ 8261 f84 1"/>
                <a:gd name="f104" fmla="*/ 10059 f84 1"/>
                <a:gd name="f105" fmla="*/ 627928 f83 1"/>
                <a:gd name="f106" fmla="*/ 10701 f84 1"/>
                <a:gd name="f107" fmla="*/ 12114 f84 1"/>
                <a:gd name="f108" fmla="*/ 626387 f83 1"/>
                <a:gd name="f109" fmla="*/ 624846 f83 1"/>
                <a:gd name="f110" fmla="*/ 623689 f83 1"/>
                <a:gd name="f111" fmla="*/ 13013 f84 1"/>
                <a:gd name="f112" fmla="*/ 618680 f83 1"/>
                <a:gd name="f113" fmla="*/ 114869 f84 1"/>
                <a:gd name="f114" fmla="*/ 9472 f83 1"/>
                <a:gd name="f115" fmla="*/ 6646 f83 1"/>
                <a:gd name="f116" fmla="*/ 5490 f83 1"/>
                <a:gd name="f117" fmla="*/ 4334 f83 1"/>
                <a:gd name="f118" fmla="*/ 113970 f84 1"/>
                <a:gd name="f119" fmla="*/ 3563 f83 1"/>
                <a:gd name="f120" fmla="*/ 113071 f84 1"/>
                <a:gd name="f121" fmla="*/ 2664 f83 1"/>
                <a:gd name="f122" fmla="*/ 112171 f84 1"/>
                <a:gd name="f123" fmla="+- f85 0 f1"/>
                <a:gd name="f124" fmla="*/ f88 1 114942"/>
                <a:gd name="f125" fmla="*/ f89 1 628974"/>
                <a:gd name="f126" fmla="*/ f90 1 114942"/>
                <a:gd name="f127" fmla="*/ f91 1 114942"/>
                <a:gd name="f128" fmla="*/ f92 1 628974"/>
                <a:gd name="f129" fmla="*/ f93 1 114942"/>
                <a:gd name="f130" fmla="*/ f94 1 628974"/>
                <a:gd name="f131" fmla="*/ f95 1 114942"/>
                <a:gd name="f132" fmla="*/ f96 1 628974"/>
                <a:gd name="f133" fmla="*/ f97 1 114942"/>
                <a:gd name="f134" fmla="*/ f98 1 628974"/>
                <a:gd name="f135" fmla="*/ f99 1 114942"/>
                <a:gd name="f136" fmla="*/ f100 1 628974"/>
                <a:gd name="f137" fmla="*/ f101 1 114942"/>
                <a:gd name="f138" fmla="*/ f102 1 628974"/>
                <a:gd name="f139" fmla="*/ f103 1 114942"/>
                <a:gd name="f140" fmla="*/ f104 1 114942"/>
                <a:gd name="f141" fmla="*/ f105 1 628974"/>
                <a:gd name="f142" fmla="*/ f106 1 114942"/>
                <a:gd name="f143" fmla="*/ f107 1 114942"/>
                <a:gd name="f144" fmla="*/ f108 1 628974"/>
                <a:gd name="f145" fmla="*/ f109 1 628974"/>
                <a:gd name="f146" fmla="*/ f110 1 628974"/>
                <a:gd name="f147" fmla="*/ f111 1 114942"/>
                <a:gd name="f148" fmla="*/ f112 1 628974"/>
                <a:gd name="f149" fmla="*/ f113 1 114942"/>
                <a:gd name="f150" fmla="*/ f114 1 628974"/>
                <a:gd name="f151" fmla="*/ f115 1 628974"/>
                <a:gd name="f152" fmla="*/ f116 1 628974"/>
                <a:gd name="f153" fmla="*/ f117 1 628974"/>
                <a:gd name="f154" fmla="*/ f118 1 114942"/>
                <a:gd name="f155" fmla="*/ f119 1 628974"/>
                <a:gd name="f156" fmla="*/ f120 1 114942"/>
                <a:gd name="f157" fmla="*/ f121 1 628974"/>
                <a:gd name="f158" fmla="*/ f122 1 114942"/>
                <a:gd name="f159" fmla="*/ f79 1 f86"/>
                <a:gd name="f160" fmla="*/ f80 1 f86"/>
                <a:gd name="f161" fmla="*/ f79 1 f87"/>
                <a:gd name="f162" fmla="*/ f81 1 f87"/>
                <a:gd name="f163" fmla="*/ f124 1 f86"/>
                <a:gd name="f164" fmla="*/ f125 1 f87"/>
                <a:gd name="f165" fmla="*/ f126 1 f86"/>
                <a:gd name="f166" fmla="*/ f127 1 f86"/>
                <a:gd name="f167" fmla="*/ f128 1 f87"/>
                <a:gd name="f168" fmla="*/ f129 1 f86"/>
                <a:gd name="f169" fmla="*/ f130 1 f87"/>
                <a:gd name="f170" fmla="*/ f131 1 f86"/>
                <a:gd name="f171" fmla="*/ f132 1 f87"/>
                <a:gd name="f172" fmla="*/ f133 1 f86"/>
                <a:gd name="f173" fmla="*/ f134 1 f87"/>
                <a:gd name="f174" fmla="*/ f135 1 f86"/>
                <a:gd name="f175" fmla="*/ f136 1 f87"/>
                <a:gd name="f176" fmla="*/ f137 1 f86"/>
                <a:gd name="f177" fmla="*/ f138 1 f87"/>
                <a:gd name="f178" fmla="*/ f139 1 f86"/>
                <a:gd name="f179" fmla="*/ f140 1 f86"/>
                <a:gd name="f180" fmla="*/ f141 1 f87"/>
                <a:gd name="f181" fmla="*/ f142 1 f86"/>
                <a:gd name="f182" fmla="*/ f143 1 f86"/>
                <a:gd name="f183" fmla="*/ f144 1 f87"/>
                <a:gd name="f184" fmla="*/ f145 1 f87"/>
                <a:gd name="f185" fmla="*/ f146 1 f87"/>
                <a:gd name="f186" fmla="*/ f147 1 f86"/>
                <a:gd name="f187" fmla="*/ f148 1 f87"/>
                <a:gd name="f188" fmla="*/ f149 1 f86"/>
                <a:gd name="f189" fmla="*/ f150 1 f87"/>
                <a:gd name="f190" fmla="*/ f151 1 f87"/>
                <a:gd name="f191" fmla="*/ f152 1 f87"/>
                <a:gd name="f192" fmla="*/ f153 1 f87"/>
                <a:gd name="f193" fmla="*/ f154 1 f86"/>
                <a:gd name="f194" fmla="*/ f155 1 f87"/>
                <a:gd name="f195" fmla="*/ f156 1 f86"/>
                <a:gd name="f196" fmla="*/ f157 1 f87"/>
                <a:gd name="f197" fmla="*/ f158 1 f86"/>
                <a:gd name="f198" fmla="*/ f159 f77 1"/>
                <a:gd name="f199" fmla="*/ f160 f77 1"/>
                <a:gd name="f200" fmla="*/ f162 f78 1"/>
                <a:gd name="f201" fmla="*/ f161 f78 1"/>
                <a:gd name="f202" fmla="*/ f163 f77 1"/>
                <a:gd name="f203" fmla="*/ f164 f78 1"/>
                <a:gd name="f204" fmla="*/ f165 f77 1"/>
                <a:gd name="f205" fmla="*/ f166 f77 1"/>
                <a:gd name="f206" fmla="*/ f167 f78 1"/>
                <a:gd name="f207" fmla="*/ f168 f77 1"/>
                <a:gd name="f208" fmla="*/ f169 f78 1"/>
                <a:gd name="f209" fmla="*/ f170 f77 1"/>
                <a:gd name="f210" fmla="*/ f171 f78 1"/>
                <a:gd name="f211" fmla="*/ f172 f77 1"/>
                <a:gd name="f212" fmla="*/ f173 f78 1"/>
                <a:gd name="f213" fmla="*/ f174 f77 1"/>
                <a:gd name="f214" fmla="*/ f175 f78 1"/>
                <a:gd name="f215" fmla="*/ f176 f77 1"/>
                <a:gd name="f216" fmla="*/ f177 f78 1"/>
                <a:gd name="f217" fmla="*/ f178 f77 1"/>
                <a:gd name="f218" fmla="*/ f179 f77 1"/>
                <a:gd name="f219" fmla="*/ f180 f78 1"/>
                <a:gd name="f220" fmla="*/ f181 f77 1"/>
                <a:gd name="f221" fmla="*/ f182 f77 1"/>
                <a:gd name="f222" fmla="*/ f183 f78 1"/>
                <a:gd name="f223" fmla="*/ f184 f78 1"/>
                <a:gd name="f224" fmla="*/ f185 f78 1"/>
                <a:gd name="f225" fmla="*/ f186 f77 1"/>
                <a:gd name="f226" fmla="*/ f187 f78 1"/>
                <a:gd name="f227" fmla="*/ f188 f77 1"/>
                <a:gd name="f228" fmla="*/ f189 f78 1"/>
                <a:gd name="f229" fmla="*/ f190 f78 1"/>
                <a:gd name="f230" fmla="*/ f191 f78 1"/>
                <a:gd name="f231" fmla="*/ f192 f78 1"/>
                <a:gd name="f232" fmla="*/ f193 f77 1"/>
                <a:gd name="f233" fmla="*/ f194 f78 1"/>
                <a:gd name="f234" fmla="*/ f195 f77 1"/>
                <a:gd name="f235" fmla="*/ f196 f78 1"/>
                <a:gd name="f236" fmla="*/ f197 f77 1"/>
              </a:gdLst>
              <a:ahLst/>
              <a:cxnLst>
                <a:cxn ang="3cd4">
                  <a:pos x="hc" y="t"/>
                </a:cxn>
                <a:cxn ang="0">
                  <a:pos x="r" y="vc"/>
                </a:cxn>
                <a:cxn ang="cd4">
                  <a:pos x="hc" y="b"/>
                </a:cxn>
                <a:cxn ang="cd2">
                  <a:pos x="l" y="vc"/>
                </a:cxn>
                <a:cxn ang="f123">
                  <a:pos x="f202" y="f203"/>
                </a:cxn>
                <a:cxn ang="f123">
                  <a:pos x="f202" y="f203"/>
                </a:cxn>
                <a:cxn ang="f123">
                  <a:pos x="f204" y="f203"/>
                </a:cxn>
                <a:cxn ang="f123">
                  <a:pos x="f205" y="f206"/>
                </a:cxn>
                <a:cxn ang="f123">
                  <a:pos x="f207" y="f208"/>
                </a:cxn>
                <a:cxn ang="f123">
                  <a:pos x="f209" y="f210"/>
                </a:cxn>
                <a:cxn ang="f123">
                  <a:pos x="f211" y="f212"/>
                </a:cxn>
                <a:cxn ang="f123">
                  <a:pos x="f213" y="f214"/>
                </a:cxn>
                <a:cxn ang="f123">
                  <a:pos x="f215" y="f216"/>
                </a:cxn>
                <a:cxn ang="f123">
                  <a:pos x="f217" y="f216"/>
                </a:cxn>
                <a:cxn ang="f123">
                  <a:pos x="f218" y="f219"/>
                </a:cxn>
                <a:cxn ang="f123">
                  <a:pos x="f220" y="f219"/>
                </a:cxn>
                <a:cxn ang="f123">
                  <a:pos x="f221" y="f222"/>
                </a:cxn>
                <a:cxn ang="f123">
                  <a:pos x="f221" y="f222"/>
                </a:cxn>
                <a:cxn ang="f123">
                  <a:pos x="f221" y="f223"/>
                </a:cxn>
                <a:cxn ang="f123">
                  <a:pos x="f221" y="f224"/>
                </a:cxn>
                <a:cxn ang="f123">
                  <a:pos x="f221" y="f224"/>
                </a:cxn>
                <a:cxn ang="f123">
                  <a:pos x="f225" y="f226"/>
                </a:cxn>
                <a:cxn ang="f123">
                  <a:pos x="f227" y="f228"/>
                </a:cxn>
                <a:cxn ang="f123">
                  <a:pos x="f227" y="f228"/>
                </a:cxn>
                <a:cxn ang="f123">
                  <a:pos x="f227" y="f229"/>
                </a:cxn>
                <a:cxn ang="f123">
                  <a:pos x="f227" y="f230"/>
                </a:cxn>
                <a:cxn ang="f123">
                  <a:pos x="f227" y="f231"/>
                </a:cxn>
                <a:cxn ang="f123">
                  <a:pos x="f227" y="f231"/>
                </a:cxn>
                <a:cxn ang="f123">
                  <a:pos x="f232" y="f233"/>
                </a:cxn>
                <a:cxn ang="f123">
                  <a:pos x="f234" y="f235"/>
                </a:cxn>
                <a:cxn ang="f123">
                  <a:pos x="f234" y="f235"/>
                </a:cxn>
                <a:cxn ang="f123">
                  <a:pos x="f236" y="f235"/>
                </a:cxn>
              </a:cxnLst>
              <a:rect l="f198" t="f201" r="f199" b="f200"/>
              <a:pathLst>
                <a:path w="114942" h="628974">
                  <a:moveTo>
                    <a:pt x="f8" y="f9"/>
                  </a:moveTo>
                  <a:lnTo>
                    <a:pt x="f8" y="f9"/>
                  </a:lnTo>
                  <a:cubicBezTo>
                    <a:pt x="f10" y="f11"/>
                    <a:pt x="f12" y="f11"/>
                    <a:pt x="f13" y="f9"/>
                  </a:cubicBezTo>
                  <a:cubicBezTo>
                    <a:pt x="f14" y="f15"/>
                    <a:pt x="f16" y="f17"/>
                    <a:pt x="f18" y="f19"/>
                  </a:cubicBezTo>
                  <a:lnTo>
                    <a:pt x="f20" y="f21"/>
                  </a:lnTo>
                  <a:lnTo>
                    <a:pt x="f22" y="f23"/>
                  </a:lnTo>
                  <a:lnTo>
                    <a:pt x="f24" y="f25"/>
                  </a:lnTo>
                  <a:cubicBezTo>
                    <a:pt x="f26" y="f27"/>
                    <a:pt x="f28" y="f29"/>
                    <a:pt x="f30" y="f31"/>
                  </a:cubicBezTo>
                  <a:cubicBezTo>
                    <a:pt x="f32" y="f33"/>
                    <a:pt x="f34" y="f35"/>
                    <a:pt x="f36" y="f37"/>
                  </a:cubicBezTo>
                  <a:cubicBezTo>
                    <a:pt x="f38" y="f39"/>
                    <a:pt x="f40" y="f39"/>
                    <a:pt x="f41" y="f37"/>
                  </a:cubicBezTo>
                  <a:lnTo>
                    <a:pt x="f42" y="f43"/>
                  </a:lnTo>
                  <a:lnTo>
                    <a:pt x="f44" y="f43"/>
                  </a:lnTo>
                  <a:cubicBezTo>
                    <a:pt x="f45" y="f46"/>
                    <a:pt x="f47" y="f48"/>
                    <a:pt x="f49" y="f50"/>
                  </a:cubicBezTo>
                  <a:lnTo>
                    <a:pt x="f49" y="f50"/>
                  </a:lnTo>
                  <a:lnTo>
                    <a:pt x="f49" y="f51"/>
                  </a:lnTo>
                  <a:lnTo>
                    <a:pt x="f49" y="f52"/>
                  </a:lnTo>
                  <a:lnTo>
                    <a:pt x="f49" y="f52"/>
                  </a:lnTo>
                  <a:lnTo>
                    <a:pt x="f53" y="f54"/>
                  </a:lnTo>
                  <a:lnTo>
                    <a:pt x="f55" y="f56"/>
                  </a:lnTo>
                  <a:lnTo>
                    <a:pt x="f55" y="f56"/>
                  </a:lnTo>
                  <a:lnTo>
                    <a:pt x="f55" y="f57"/>
                  </a:lnTo>
                  <a:cubicBezTo>
                    <a:pt x="f58" y="f59"/>
                    <a:pt x="f58" y="f60"/>
                    <a:pt x="f55" y="f61"/>
                  </a:cubicBezTo>
                  <a:lnTo>
                    <a:pt x="f55" y="f62"/>
                  </a:lnTo>
                  <a:lnTo>
                    <a:pt x="f55" y="f62"/>
                  </a:lnTo>
                  <a:cubicBezTo>
                    <a:pt x="f63" y="f64"/>
                    <a:pt x="f65" y="f66"/>
                    <a:pt x="f67" y="f68"/>
                  </a:cubicBezTo>
                  <a:cubicBezTo>
                    <a:pt x="f69" y="f70"/>
                    <a:pt x="f71" y="f72"/>
                    <a:pt x="f73" y="f74"/>
                  </a:cubicBezTo>
                  <a:lnTo>
                    <a:pt x="f73" y="f74"/>
                  </a:lnTo>
                  <a:cubicBezTo>
                    <a:pt x="f73" y="f74"/>
                    <a:pt x="f73" y="f74"/>
                    <a:pt x="f75" y="f7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39">
              <a:extLst>
                <a:ext uri="{FF2B5EF4-FFF2-40B4-BE49-F238E27FC236}">
                  <a16:creationId xmlns:a16="http://schemas.microsoft.com/office/drawing/2014/main" id="{037FF5FC-C457-1529-1881-C2CBF2598B30}"/>
                </a:ext>
              </a:extLst>
            </p:cNvPr>
            <p:cNvSpPr/>
            <p:nvPr/>
          </p:nvSpPr>
          <p:spPr>
            <a:xfrm>
              <a:off x="862827" y="2182974"/>
              <a:ext cx="110496" cy="638863"/>
            </a:xfrm>
            <a:custGeom>
              <a:avLst/>
              <a:gdLst>
                <a:gd name="f0" fmla="val 10800000"/>
                <a:gd name="f1" fmla="val 5400000"/>
                <a:gd name="f2" fmla="val 180"/>
                <a:gd name="f3" fmla="val w"/>
                <a:gd name="f4" fmla="val h"/>
                <a:gd name="f5" fmla="val 0"/>
                <a:gd name="f6" fmla="val 110496"/>
                <a:gd name="f7" fmla="val 638860"/>
                <a:gd name="f8" fmla="val 13663"/>
                <a:gd name="f9" fmla="val 632766"/>
                <a:gd name="f10" fmla="val 14305"/>
                <a:gd name="f11" fmla="val 628013"/>
                <a:gd name="f12" fmla="val 15204"/>
                <a:gd name="f13" fmla="val 622362"/>
                <a:gd name="f14" fmla="val 109610"/>
                <a:gd name="f15" fmla="val 13410"/>
                <a:gd name="f16" fmla="val 110381"/>
                <a:gd name="f17" fmla="val 8144"/>
                <a:gd name="f18" fmla="val 111074"/>
                <a:gd name="f19" fmla="val 4377"/>
                <a:gd name="f20" fmla="val 108582"/>
                <a:gd name="f21" fmla="val 760"/>
                <a:gd name="f22" fmla="val 104815"/>
                <a:gd name="f23" fmla="val 67"/>
                <a:gd name="f24" fmla="val 104786"/>
                <a:gd name="f25" fmla="val 62"/>
                <a:gd name="f26" fmla="val 104758"/>
                <a:gd name="f27" fmla="val 57"/>
                <a:gd name="f28" fmla="val 104729"/>
                <a:gd name="f29" fmla="val 52"/>
                <a:gd name="f30" fmla="val 102289"/>
                <a:gd name="f31" fmla="val 101863"/>
                <a:gd name="f32" fmla="val -17"/>
                <a:gd name="f33" fmla="val 101430"/>
                <a:gd name="f34" fmla="val 101004"/>
                <a:gd name="f35" fmla="val 99720"/>
                <a:gd name="f36" fmla="val 694"/>
                <a:gd name="f37" fmla="val 98949"/>
                <a:gd name="f38" fmla="val 1593"/>
                <a:gd name="f39" fmla="val 98538"/>
                <a:gd name="f40" fmla="val 1962"/>
                <a:gd name="f41" fmla="val 98191"/>
                <a:gd name="f42" fmla="val 2396"/>
                <a:gd name="f43" fmla="val 97922"/>
                <a:gd name="f44" fmla="val 2878"/>
                <a:gd name="f45" fmla="val 3777"/>
                <a:gd name="f46" fmla="val 97889"/>
                <a:gd name="f47" fmla="val 4333"/>
                <a:gd name="f48" fmla="val 4891"/>
                <a:gd name="f49" fmla="val 5447"/>
                <a:gd name="f50" fmla="val 97151"/>
                <a:gd name="f51" fmla="val 10328"/>
                <a:gd name="f52" fmla="val 48"/>
                <a:gd name="f53" fmla="val 631225"/>
                <a:gd name="f54" fmla="val -16"/>
                <a:gd name="f55" fmla="val 632037"/>
                <a:gd name="f56" fmla="val 632853"/>
                <a:gd name="f57" fmla="val 633665"/>
                <a:gd name="f58" fmla="val 104"/>
                <a:gd name="f59" fmla="val 633919"/>
                <a:gd name="f60" fmla="val 634182"/>
                <a:gd name="f61" fmla="val 634436"/>
                <a:gd name="f62" fmla="val 819"/>
                <a:gd name="f63" fmla="val 636105"/>
                <a:gd name="f64" fmla="val 1846"/>
                <a:gd name="f65" fmla="val 637133"/>
                <a:gd name="f66" fmla="val 2745"/>
                <a:gd name="f67" fmla="val 637904"/>
                <a:gd name="f68" fmla="val 3468"/>
                <a:gd name="f69" fmla="val 638408"/>
                <a:gd name="f70" fmla="val 4309"/>
                <a:gd name="f71" fmla="val 638717"/>
                <a:gd name="f72" fmla="val 5186"/>
                <a:gd name="f73" fmla="val 638803"/>
                <a:gd name="f74" fmla="val 9149"/>
                <a:gd name="f75" fmla="val 639290"/>
                <a:gd name="f76" fmla="val 12828"/>
                <a:gd name="f77" fmla="val 636670"/>
                <a:gd name="f78" fmla="+- 0 0 -90"/>
                <a:gd name="f79" fmla="*/ f3 1 110496"/>
                <a:gd name="f80" fmla="*/ f4 1 638860"/>
                <a:gd name="f81" fmla="val f5"/>
                <a:gd name="f82" fmla="val f6"/>
                <a:gd name="f83" fmla="val f7"/>
                <a:gd name="f84" fmla="*/ f78 f0 1"/>
                <a:gd name="f85" fmla="+- f83 0 f81"/>
                <a:gd name="f86" fmla="+- f82 0 f81"/>
                <a:gd name="f87" fmla="*/ f84 1 f2"/>
                <a:gd name="f88" fmla="*/ f86 1 110496"/>
                <a:gd name="f89" fmla="*/ f85 1 638860"/>
                <a:gd name="f90" fmla="*/ 13663 f86 1"/>
                <a:gd name="f91" fmla="*/ 632766 f85 1"/>
                <a:gd name="f92" fmla="*/ 14305 f86 1"/>
                <a:gd name="f93" fmla="*/ 628013 f85 1"/>
                <a:gd name="f94" fmla="*/ 15204 f86 1"/>
                <a:gd name="f95" fmla="*/ 622362 f85 1"/>
                <a:gd name="f96" fmla="*/ 109610 f86 1"/>
                <a:gd name="f97" fmla="*/ 13410 f85 1"/>
                <a:gd name="f98" fmla="*/ 110381 f86 1"/>
                <a:gd name="f99" fmla="*/ 8144 f85 1"/>
                <a:gd name="f100" fmla="*/ 104815 f86 1"/>
                <a:gd name="f101" fmla="*/ 67 f85 1"/>
                <a:gd name="f102" fmla="*/ 104729 f86 1"/>
                <a:gd name="f103" fmla="*/ 52 f85 1"/>
                <a:gd name="f104" fmla="*/ 102289 f86 1"/>
                <a:gd name="f105" fmla="*/ 101004 f86 1"/>
                <a:gd name="f106" fmla="*/ 99720 f86 1"/>
                <a:gd name="f107" fmla="*/ 694 f85 1"/>
                <a:gd name="f108" fmla="*/ 98949 f86 1"/>
                <a:gd name="f109" fmla="*/ 1593 f85 1"/>
                <a:gd name="f110" fmla="*/ 97922 f86 1"/>
                <a:gd name="f111" fmla="*/ 2878 f85 1"/>
                <a:gd name="f112" fmla="*/ 3777 f85 1"/>
                <a:gd name="f113" fmla="*/ 5447 f85 1"/>
                <a:gd name="f114" fmla="*/ 97151 f86 1"/>
                <a:gd name="f115" fmla="*/ 10328 f85 1"/>
                <a:gd name="f116" fmla="*/ 48 f86 1"/>
                <a:gd name="f117" fmla="*/ 631225 f85 1"/>
                <a:gd name="f118" fmla="*/ 633665 f85 1"/>
                <a:gd name="f119" fmla="*/ 634436 f85 1"/>
                <a:gd name="f120" fmla="*/ 819 f86 1"/>
                <a:gd name="f121" fmla="*/ 636105 f85 1"/>
                <a:gd name="f122" fmla="*/ 1846 f86 1"/>
                <a:gd name="f123" fmla="*/ 637133 f85 1"/>
                <a:gd name="f124" fmla="*/ 2745 f86 1"/>
                <a:gd name="f125" fmla="*/ 637904 f85 1"/>
                <a:gd name="f126" fmla="*/ 5186 f86 1"/>
                <a:gd name="f127" fmla="*/ 638803 f85 1"/>
                <a:gd name="f128" fmla="+- f87 0 f1"/>
                <a:gd name="f129" fmla="*/ f90 1 110496"/>
                <a:gd name="f130" fmla="*/ f91 1 638860"/>
                <a:gd name="f131" fmla="*/ f92 1 110496"/>
                <a:gd name="f132" fmla="*/ f93 1 638860"/>
                <a:gd name="f133" fmla="*/ f94 1 110496"/>
                <a:gd name="f134" fmla="*/ f95 1 638860"/>
                <a:gd name="f135" fmla="*/ f96 1 110496"/>
                <a:gd name="f136" fmla="*/ f97 1 638860"/>
                <a:gd name="f137" fmla="*/ f98 1 110496"/>
                <a:gd name="f138" fmla="*/ f99 1 638860"/>
                <a:gd name="f139" fmla="*/ f100 1 110496"/>
                <a:gd name="f140" fmla="*/ f101 1 638860"/>
                <a:gd name="f141" fmla="*/ f102 1 110496"/>
                <a:gd name="f142" fmla="*/ f103 1 638860"/>
                <a:gd name="f143" fmla="*/ f104 1 110496"/>
                <a:gd name="f144" fmla="*/ f105 1 110496"/>
                <a:gd name="f145" fmla="*/ f106 1 110496"/>
                <a:gd name="f146" fmla="*/ f107 1 638860"/>
                <a:gd name="f147" fmla="*/ f108 1 110496"/>
                <a:gd name="f148" fmla="*/ f109 1 638860"/>
                <a:gd name="f149" fmla="*/ f110 1 110496"/>
                <a:gd name="f150" fmla="*/ f111 1 638860"/>
                <a:gd name="f151" fmla="*/ f112 1 638860"/>
                <a:gd name="f152" fmla="*/ f113 1 638860"/>
                <a:gd name="f153" fmla="*/ f114 1 110496"/>
                <a:gd name="f154" fmla="*/ f115 1 638860"/>
                <a:gd name="f155" fmla="*/ f116 1 110496"/>
                <a:gd name="f156" fmla="*/ f117 1 638860"/>
                <a:gd name="f157" fmla="*/ f118 1 638860"/>
                <a:gd name="f158" fmla="*/ f119 1 638860"/>
                <a:gd name="f159" fmla="*/ f120 1 110496"/>
                <a:gd name="f160" fmla="*/ f121 1 638860"/>
                <a:gd name="f161" fmla="*/ f122 1 110496"/>
                <a:gd name="f162" fmla="*/ f123 1 638860"/>
                <a:gd name="f163" fmla="*/ f124 1 110496"/>
                <a:gd name="f164" fmla="*/ f125 1 638860"/>
                <a:gd name="f165" fmla="*/ f126 1 110496"/>
                <a:gd name="f166" fmla="*/ f127 1 638860"/>
                <a:gd name="f167" fmla="*/ f81 1 f88"/>
                <a:gd name="f168" fmla="*/ f82 1 f88"/>
                <a:gd name="f169" fmla="*/ f81 1 f89"/>
                <a:gd name="f170" fmla="*/ f83 1 f89"/>
                <a:gd name="f171" fmla="*/ f129 1 f88"/>
                <a:gd name="f172" fmla="*/ f130 1 f89"/>
                <a:gd name="f173" fmla="*/ f131 1 f88"/>
                <a:gd name="f174" fmla="*/ f132 1 f89"/>
                <a:gd name="f175" fmla="*/ f133 1 f88"/>
                <a:gd name="f176" fmla="*/ f134 1 f89"/>
                <a:gd name="f177" fmla="*/ f135 1 f88"/>
                <a:gd name="f178" fmla="*/ f136 1 f89"/>
                <a:gd name="f179" fmla="*/ f137 1 f88"/>
                <a:gd name="f180" fmla="*/ f138 1 f89"/>
                <a:gd name="f181" fmla="*/ f139 1 f88"/>
                <a:gd name="f182" fmla="*/ f140 1 f89"/>
                <a:gd name="f183" fmla="*/ f141 1 f88"/>
                <a:gd name="f184" fmla="*/ f142 1 f89"/>
                <a:gd name="f185" fmla="*/ f143 1 f88"/>
                <a:gd name="f186" fmla="*/ f144 1 f88"/>
                <a:gd name="f187" fmla="*/ f145 1 f88"/>
                <a:gd name="f188" fmla="*/ f146 1 f89"/>
                <a:gd name="f189" fmla="*/ f147 1 f88"/>
                <a:gd name="f190" fmla="*/ f148 1 f89"/>
                <a:gd name="f191" fmla="*/ f149 1 f88"/>
                <a:gd name="f192" fmla="*/ f150 1 f89"/>
                <a:gd name="f193" fmla="*/ f151 1 f89"/>
                <a:gd name="f194" fmla="*/ f152 1 f89"/>
                <a:gd name="f195" fmla="*/ f153 1 f88"/>
                <a:gd name="f196" fmla="*/ f154 1 f89"/>
                <a:gd name="f197" fmla="*/ f155 1 f88"/>
                <a:gd name="f198" fmla="*/ f156 1 f89"/>
                <a:gd name="f199" fmla="*/ f157 1 f89"/>
                <a:gd name="f200" fmla="*/ f158 1 f89"/>
                <a:gd name="f201" fmla="*/ f159 1 f88"/>
                <a:gd name="f202" fmla="*/ f160 1 f89"/>
                <a:gd name="f203" fmla="*/ f161 1 f88"/>
                <a:gd name="f204" fmla="*/ f162 1 f89"/>
                <a:gd name="f205" fmla="*/ f163 1 f88"/>
                <a:gd name="f206" fmla="*/ f164 1 f89"/>
                <a:gd name="f207" fmla="*/ f165 1 f88"/>
                <a:gd name="f208" fmla="*/ f166 1 f89"/>
                <a:gd name="f209" fmla="*/ f167 f79 1"/>
                <a:gd name="f210" fmla="*/ f168 f79 1"/>
                <a:gd name="f211" fmla="*/ f170 f80 1"/>
                <a:gd name="f212" fmla="*/ f169 f80 1"/>
                <a:gd name="f213" fmla="*/ f171 f79 1"/>
                <a:gd name="f214" fmla="*/ f172 f80 1"/>
                <a:gd name="f215" fmla="*/ f173 f79 1"/>
                <a:gd name="f216" fmla="*/ f174 f80 1"/>
                <a:gd name="f217" fmla="*/ f175 f79 1"/>
                <a:gd name="f218" fmla="*/ f176 f80 1"/>
                <a:gd name="f219" fmla="*/ f177 f79 1"/>
                <a:gd name="f220" fmla="*/ f178 f80 1"/>
                <a:gd name="f221" fmla="*/ f179 f79 1"/>
                <a:gd name="f222" fmla="*/ f180 f80 1"/>
                <a:gd name="f223" fmla="*/ f181 f79 1"/>
                <a:gd name="f224" fmla="*/ f182 f80 1"/>
                <a:gd name="f225" fmla="*/ f183 f79 1"/>
                <a:gd name="f226" fmla="*/ f184 f80 1"/>
                <a:gd name="f227" fmla="*/ f185 f79 1"/>
                <a:gd name="f228" fmla="*/ f186 f79 1"/>
                <a:gd name="f229" fmla="*/ f187 f79 1"/>
                <a:gd name="f230" fmla="*/ f188 f80 1"/>
                <a:gd name="f231" fmla="*/ f189 f79 1"/>
                <a:gd name="f232" fmla="*/ f190 f80 1"/>
                <a:gd name="f233" fmla="*/ f191 f79 1"/>
                <a:gd name="f234" fmla="*/ f192 f80 1"/>
                <a:gd name="f235" fmla="*/ f193 f80 1"/>
                <a:gd name="f236" fmla="*/ f194 f80 1"/>
                <a:gd name="f237" fmla="*/ f195 f79 1"/>
                <a:gd name="f238" fmla="*/ f196 f80 1"/>
                <a:gd name="f239" fmla="*/ f197 f79 1"/>
                <a:gd name="f240" fmla="*/ f198 f80 1"/>
                <a:gd name="f241" fmla="*/ f199 f80 1"/>
                <a:gd name="f242" fmla="*/ f200 f80 1"/>
                <a:gd name="f243" fmla="*/ f201 f79 1"/>
                <a:gd name="f244" fmla="*/ f202 f80 1"/>
                <a:gd name="f245" fmla="*/ f203 f79 1"/>
                <a:gd name="f246" fmla="*/ f204 f80 1"/>
                <a:gd name="f247" fmla="*/ f205 f79 1"/>
                <a:gd name="f248" fmla="*/ f206 f80 1"/>
                <a:gd name="f249" fmla="*/ f207 f79 1"/>
                <a:gd name="f250" fmla="*/ f208 f80 1"/>
              </a:gdLst>
              <a:ahLst/>
              <a:cxnLst>
                <a:cxn ang="3cd4">
                  <a:pos x="hc" y="t"/>
                </a:cxn>
                <a:cxn ang="0">
                  <a:pos x="r" y="vc"/>
                </a:cxn>
                <a:cxn ang="cd4">
                  <a:pos x="hc" y="b"/>
                </a:cxn>
                <a:cxn ang="cd2">
                  <a:pos x="l" y="vc"/>
                </a:cxn>
                <a:cxn ang="f128">
                  <a:pos x="f213" y="f214"/>
                </a:cxn>
                <a:cxn ang="f128">
                  <a:pos x="f215" y="f216"/>
                </a:cxn>
                <a:cxn ang="f128">
                  <a:pos x="f217" y="f218"/>
                </a:cxn>
                <a:cxn ang="f128">
                  <a:pos x="f219" y="f220"/>
                </a:cxn>
                <a:cxn ang="f128">
                  <a:pos x="f221" y="f222"/>
                </a:cxn>
                <a:cxn ang="f128">
                  <a:pos x="f223" y="f224"/>
                </a:cxn>
                <a:cxn ang="f128">
                  <a:pos x="f225" y="f226"/>
                </a:cxn>
                <a:cxn ang="f128">
                  <a:pos x="f227" y="f226"/>
                </a:cxn>
                <a:cxn ang="f128">
                  <a:pos x="f228" y="f226"/>
                </a:cxn>
                <a:cxn ang="f128">
                  <a:pos x="f229" y="f230"/>
                </a:cxn>
                <a:cxn ang="f128">
                  <a:pos x="f231" y="f232"/>
                </a:cxn>
                <a:cxn ang="f128">
                  <a:pos x="f233" y="f234"/>
                </a:cxn>
                <a:cxn ang="f128">
                  <a:pos x="f233" y="f235"/>
                </a:cxn>
                <a:cxn ang="f128">
                  <a:pos x="f233" y="f236"/>
                </a:cxn>
                <a:cxn ang="f128">
                  <a:pos x="f233" y="f236"/>
                </a:cxn>
                <a:cxn ang="f128">
                  <a:pos x="f237" y="f238"/>
                </a:cxn>
                <a:cxn ang="f128">
                  <a:pos x="f239" y="f240"/>
                </a:cxn>
                <a:cxn ang="f128">
                  <a:pos x="f239" y="f240"/>
                </a:cxn>
                <a:cxn ang="f128">
                  <a:pos x="f239" y="f240"/>
                </a:cxn>
                <a:cxn ang="f128">
                  <a:pos x="f239" y="f241"/>
                </a:cxn>
                <a:cxn ang="f128">
                  <a:pos x="f239" y="f242"/>
                </a:cxn>
                <a:cxn ang="f128">
                  <a:pos x="f243" y="f244"/>
                </a:cxn>
                <a:cxn ang="f128">
                  <a:pos x="f245" y="f246"/>
                </a:cxn>
                <a:cxn ang="f128">
                  <a:pos x="f247" y="f248"/>
                </a:cxn>
                <a:cxn ang="f128">
                  <a:pos x="f247" y="f248"/>
                </a:cxn>
                <a:cxn ang="f128">
                  <a:pos x="f249" y="f250"/>
                </a:cxn>
                <a:cxn ang="f128">
                  <a:pos x="f213" y="f214"/>
                </a:cxn>
              </a:cxnLst>
              <a:rect l="f209" t="f212" r="f210" b="f211"/>
              <a:pathLst>
                <a:path w="110496" h="638860">
                  <a:moveTo>
                    <a:pt x="f8" y="f9"/>
                  </a:moveTo>
                  <a:lnTo>
                    <a:pt x="f10" y="f11"/>
                  </a:lnTo>
                  <a:lnTo>
                    <a:pt x="f12" y="f13"/>
                  </a:lnTo>
                  <a:lnTo>
                    <a:pt x="f14" y="f15"/>
                  </a:lnTo>
                  <a:lnTo>
                    <a:pt x="f16" y="f17"/>
                  </a:lnTo>
                  <a:cubicBezTo>
                    <a:pt x="f18" y="f19"/>
                    <a:pt x="f20" y="f21"/>
                    <a:pt x="f22" y="f23"/>
                  </a:cubicBezTo>
                  <a:cubicBezTo>
                    <a:pt x="f24" y="f25"/>
                    <a:pt x="f26" y="f27"/>
                    <a:pt x="f28" y="f29"/>
                  </a:cubicBezTo>
                  <a:lnTo>
                    <a:pt x="f30" y="f29"/>
                  </a:lnTo>
                  <a:cubicBezTo>
                    <a:pt x="f31" y="f32"/>
                    <a:pt x="f33" y="f32"/>
                    <a:pt x="f34" y="f29"/>
                  </a:cubicBezTo>
                  <a:lnTo>
                    <a:pt x="f35" y="f36"/>
                  </a:lnTo>
                  <a:lnTo>
                    <a:pt x="f37" y="f38"/>
                  </a:lnTo>
                  <a:cubicBezTo>
                    <a:pt x="f39" y="f40"/>
                    <a:pt x="f41" y="f42"/>
                    <a:pt x="f43" y="f44"/>
                  </a:cubicBezTo>
                  <a:lnTo>
                    <a:pt x="f43" y="f45"/>
                  </a:lnTo>
                  <a:cubicBezTo>
                    <a:pt x="f46" y="f47"/>
                    <a:pt x="f46" y="f48"/>
                    <a:pt x="f43" y="f49"/>
                  </a:cubicBezTo>
                  <a:lnTo>
                    <a:pt x="f43" y="f49"/>
                  </a:lnTo>
                  <a:lnTo>
                    <a:pt x="f50" y="f51"/>
                  </a:lnTo>
                  <a:lnTo>
                    <a:pt x="f52" y="f53"/>
                  </a:lnTo>
                  <a:lnTo>
                    <a:pt x="f52" y="f53"/>
                  </a:lnTo>
                  <a:cubicBezTo>
                    <a:pt x="f52" y="f53"/>
                    <a:pt x="f52" y="f53"/>
                    <a:pt x="f52" y="f53"/>
                  </a:cubicBezTo>
                  <a:cubicBezTo>
                    <a:pt x="f54" y="f55"/>
                    <a:pt x="f54" y="f56"/>
                    <a:pt x="f52" y="f57"/>
                  </a:cubicBezTo>
                  <a:cubicBezTo>
                    <a:pt x="f58" y="f59"/>
                    <a:pt x="f58" y="f60"/>
                    <a:pt x="f52" y="f61"/>
                  </a:cubicBezTo>
                  <a:lnTo>
                    <a:pt x="f62" y="f63"/>
                  </a:lnTo>
                  <a:lnTo>
                    <a:pt x="f64" y="f65"/>
                  </a:lnTo>
                  <a:lnTo>
                    <a:pt x="f66" y="f67"/>
                  </a:lnTo>
                  <a:lnTo>
                    <a:pt x="f66" y="f67"/>
                  </a:lnTo>
                  <a:cubicBezTo>
                    <a:pt x="f68" y="f69"/>
                    <a:pt x="f70" y="f71"/>
                    <a:pt x="f72" y="f73"/>
                  </a:cubicBezTo>
                  <a:cubicBezTo>
                    <a:pt x="f74" y="f75"/>
                    <a:pt x="f76" y="f7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40">
              <a:extLst>
                <a:ext uri="{FF2B5EF4-FFF2-40B4-BE49-F238E27FC236}">
                  <a16:creationId xmlns:a16="http://schemas.microsoft.com/office/drawing/2014/main" id="{8D062E99-0890-B548-93AC-379E54135132}"/>
                </a:ext>
              </a:extLst>
            </p:cNvPr>
            <p:cNvSpPr/>
            <p:nvPr/>
          </p:nvSpPr>
          <p:spPr>
            <a:xfrm>
              <a:off x="3126854" y="1552751"/>
              <a:ext cx="500121" cy="2320207"/>
            </a:xfrm>
            <a:custGeom>
              <a:avLst/>
              <a:gdLst>
                <a:gd name="f0" fmla="val 10800000"/>
                <a:gd name="f1" fmla="val 5400000"/>
                <a:gd name="f2" fmla="val 180"/>
                <a:gd name="f3" fmla="val w"/>
                <a:gd name="f4" fmla="val h"/>
                <a:gd name="f5" fmla="val 0"/>
                <a:gd name="f6" fmla="val 500124"/>
                <a:gd name="f7" fmla="val 2320207"/>
                <a:gd name="f8" fmla="val 4205"/>
                <a:gd name="f9" fmla="val 5233"/>
                <a:gd name="f10" fmla="val 8187"/>
                <a:gd name="f11" fmla="val 10897"/>
                <a:gd name="f12" fmla="val 2319359"/>
                <a:gd name="f13" fmla="val 12920"/>
                <a:gd name="f14" fmla="val 2317088"/>
                <a:gd name="f15" fmla="val 13453"/>
                <a:gd name="f16" fmla="val 2314299"/>
                <a:gd name="f17" fmla="val 15893"/>
                <a:gd name="f18" fmla="val 2302739"/>
                <a:gd name="f19" fmla="val 1413"/>
                <a:gd name="f20" fmla="val 495500"/>
                <a:gd name="f21" fmla="val 2440"/>
                <a:gd name="f22" fmla="val 493317"/>
                <a:gd name="f23" fmla="val 492032"/>
                <a:gd name="f24" fmla="val 491262"/>
                <a:gd name="f25" fmla="val 486638"/>
                <a:gd name="f26" fmla="val 95"/>
                <a:gd name="f27" fmla="val 2311987"/>
                <a:gd name="f28" fmla="val -32"/>
                <a:gd name="f29" fmla="val 2312537"/>
                <a:gd name="f30" fmla="val 2313107"/>
                <a:gd name="f31" fmla="val 2313657"/>
                <a:gd name="f32" fmla="val 2313656"/>
                <a:gd name="f33" fmla="val 2314427"/>
                <a:gd name="f34" fmla="val 2314684"/>
                <a:gd name="f35" fmla="val 46"/>
                <a:gd name="f36" fmla="val 2315068"/>
                <a:gd name="f37" fmla="val 2315456"/>
                <a:gd name="f38" fmla="val 2315840"/>
                <a:gd name="f39" fmla="val 23"/>
                <a:gd name="f40" fmla="val 2316266"/>
                <a:gd name="f41" fmla="val 2316699"/>
                <a:gd name="f42" fmla="val 2317125"/>
                <a:gd name="f43" fmla="val 994"/>
                <a:gd name="f44" fmla="val 2318024"/>
                <a:gd name="f45" fmla="val 2022"/>
                <a:gd name="f46" fmla="val 2318923"/>
                <a:gd name="f47" fmla="+- 0 0 -90"/>
                <a:gd name="f48" fmla="*/ f3 1 500124"/>
                <a:gd name="f49" fmla="*/ f4 1 2320207"/>
                <a:gd name="f50" fmla="val f5"/>
                <a:gd name="f51" fmla="val f6"/>
                <a:gd name="f52" fmla="val f7"/>
                <a:gd name="f53" fmla="*/ f47 f0 1"/>
                <a:gd name="f54" fmla="+- f52 0 f50"/>
                <a:gd name="f55" fmla="+- f51 0 f50"/>
                <a:gd name="f56" fmla="*/ f53 1 f2"/>
                <a:gd name="f57" fmla="*/ f55 1 500124"/>
                <a:gd name="f58" fmla="*/ f54 1 2320207"/>
                <a:gd name="f59" fmla="*/ 4205 f55 1"/>
                <a:gd name="f60" fmla="*/ 2320207 f54 1"/>
                <a:gd name="f61" fmla="*/ 5233 f55 1"/>
                <a:gd name="f62" fmla="*/ 8187 f55 1"/>
                <a:gd name="f63" fmla="*/ 13453 f55 1"/>
                <a:gd name="f64" fmla="*/ 2314299 f54 1"/>
                <a:gd name="f65" fmla="*/ 15893 f55 1"/>
                <a:gd name="f66" fmla="*/ 2302739 f54 1"/>
                <a:gd name="f67" fmla="*/ 500124 f55 1"/>
                <a:gd name="f68" fmla="*/ 1413 f54 1"/>
                <a:gd name="f69" fmla="*/ 495500 f55 1"/>
                <a:gd name="f70" fmla="*/ 2440 f54 1"/>
                <a:gd name="f71" fmla="*/ 493317 f55 1"/>
                <a:gd name="f72" fmla="*/ 492032 f55 1"/>
                <a:gd name="f73" fmla="*/ 491262 f55 1"/>
                <a:gd name="f74" fmla="*/ 486638 f55 1"/>
                <a:gd name="f75" fmla="*/ 0 f54 1"/>
                <a:gd name="f76" fmla="*/ 95 f55 1"/>
                <a:gd name="f77" fmla="*/ 2311987 f54 1"/>
                <a:gd name="f78" fmla="*/ 2313657 f54 1"/>
                <a:gd name="f79" fmla="*/ 2313656 f54 1"/>
                <a:gd name="f80" fmla="*/ 2314684 f54 1"/>
                <a:gd name="f81" fmla="*/ 2315840 f54 1"/>
                <a:gd name="f82" fmla="*/ 2317125 f54 1"/>
                <a:gd name="f83" fmla="*/ 994 f55 1"/>
                <a:gd name="f84" fmla="*/ 2318024 f54 1"/>
                <a:gd name="f85" fmla="*/ 2022 f55 1"/>
                <a:gd name="f86" fmla="*/ 2318923 f54 1"/>
                <a:gd name="f87" fmla="+- f56 0 f1"/>
                <a:gd name="f88" fmla="*/ f59 1 500124"/>
                <a:gd name="f89" fmla="*/ f60 1 2320207"/>
                <a:gd name="f90" fmla="*/ f61 1 500124"/>
                <a:gd name="f91" fmla="*/ f62 1 500124"/>
                <a:gd name="f92" fmla="*/ f63 1 500124"/>
                <a:gd name="f93" fmla="*/ f64 1 2320207"/>
                <a:gd name="f94" fmla="*/ f65 1 500124"/>
                <a:gd name="f95" fmla="*/ f66 1 2320207"/>
                <a:gd name="f96" fmla="*/ f67 1 500124"/>
                <a:gd name="f97" fmla="*/ f68 1 2320207"/>
                <a:gd name="f98" fmla="*/ f69 1 500124"/>
                <a:gd name="f99" fmla="*/ f70 1 2320207"/>
                <a:gd name="f100" fmla="*/ f71 1 500124"/>
                <a:gd name="f101" fmla="*/ f72 1 500124"/>
                <a:gd name="f102" fmla="*/ f73 1 500124"/>
                <a:gd name="f103" fmla="*/ f74 1 500124"/>
                <a:gd name="f104" fmla="*/ f75 1 2320207"/>
                <a:gd name="f105" fmla="*/ f76 1 500124"/>
                <a:gd name="f106" fmla="*/ f77 1 2320207"/>
                <a:gd name="f107" fmla="*/ f78 1 2320207"/>
                <a:gd name="f108" fmla="*/ f79 1 2320207"/>
                <a:gd name="f109" fmla="*/ f80 1 2320207"/>
                <a:gd name="f110" fmla="*/ f81 1 2320207"/>
                <a:gd name="f111" fmla="*/ f82 1 2320207"/>
                <a:gd name="f112" fmla="*/ f83 1 500124"/>
                <a:gd name="f113" fmla="*/ f84 1 2320207"/>
                <a:gd name="f114" fmla="*/ f85 1 500124"/>
                <a:gd name="f115" fmla="*/ f86 1 2320207"/>
                <a:gd name="f116" fmla="*/ f50 1 f57"/>
                <a:gd name="f117" fmla="*/ f51 1 f57"/>
                <a:gd name="f118" fmla="*/ f50 1 f58"/>
                <a:gd name="f119" fmla="*/ f52 1 f58"/>
                <a:gd name="f120" fmla="*/ f88 1 f57"/>
                <a:gd name="f121" fmla="*/ f89 1 f58"/>
                <a:gd name="f122" fmla="*/ f90 1 f57"/>
                <a:gd name="f123" fmla="*/ f91 1 f57"/>
                <a:gd name="f124" fmla="*/ f92 1 f57"/>
                <a:gd name="f125" fmla="*/ f93 1 f58"/>
                <a:gd name="f126" fmla="*/ f94 1 f57"/>
                <a:gd name="f127" fmla="*/ f95 1 f58"/>
                <a:gd name="f128" fmla="*/ f96 1 f57"/>
                <a:gd name="f129" fmla="*/ f97 1 f58"/>
                <a:gd name="f130" fmla="*/ f98 1 f57"/>
                <a:gd name="f131" fmla="*/ f99 1 f58"/>
                <a:gd name="f132" fmla="*/ f100 1 f57"/>
                <a:gd name="f133" fmla="*/ f101 1 f57"/>
                <a:gd name="f134" fmla="*/ f102 1 f57"/>
                <a:gd name="f135" fmla="*/ f103 1 f57"/>
                <a:gd name="f136" fmla="*/ f104 1 f58"/>
                <a:gd name="f137" fmla="*/ f105 1 f57"/>
                <a:gd name="f138" fmla="*/ f106 1 f58"/>
                <a:gd name="f139" fmla="*/ f107 1 f58"/>
                <a:gd name="f140" fmla="*/ f108 1 f58"/>
                <a:gd name="f141" fmla="*/ f109 1 f58"/>
                <a:gd name="f142" fmla="*/ f110 1 f58"/>
                <a:gd name="f143" fmla="*/ f111 1 f58"/>
                <a:gd name="f144" fmla="*/ f112 1 f57"/>
                <a:gd name="f145" fmla="*/ f113 1 f58"/>
                <a:gd name="f146" fmla="*/ f114 1 f57"/>
                <a:gd name="f147" fmla="*/ f115 1 f58"/>
                <a:gd name="f148" fmla="*/ f116 f48 1"/>
                <a:gd name="f149" fmla="*/ f117 f48 1"/>
                <a:gd name="f150" fmla="*/ f119 f49 1"/>
                <a:gd name="f151" fmla="*/ f118 f49 1"/>
                <a:gd name="f152" fmla="*/ f120 f48 1"/>
                <a:gd name="f153" fmla="*/ f121 f49 1"/>
                <a:gd name="f154" fmla="*/ f122 f48 1"/>
                <a:gd name="f155" fmla="*/ f123 f48 1"/>
                <a:gd name="f156" fmla="*/ f124 f48 1"/>
                <a:gd name="f157" fmla="*/ f125 f49 1"/>
                <a:gd name="f158" fmla="*/ f126 f48 1"/>
                <a:gd name="f159" fmla="*/ f127 f49 1"/>
                <a:gd name="f160" fmla="*/ f128 f48 1"/>
                <a:gd name="f161" fmla="*/ f129 f49 1"/>
                <a:gd name="f162" fmla="*/ f130 f48 1"/>
                <a:gd name="f163" fmla="*/ f131 f49 1"/>
                <a:gd name="f164" fmla="*/ f132 f48 1"/>
                <a:gd name="f165" fmla="*/ f133 f48 1"/>
                <a:gd name="f166" fmla="*/ f134 f48 1"/>
                <a:gd name="f167" fmla="*/ f135 f48 1"/>
                <a:gd name="f168" fmla="*/ f136 f49 1"/>
                <a:gd name="f169" fmla="*/ f137 f48 1"/>
                <a:gd name="f170" fmla="*/ f138 f49 1"/>
                <a:gd name="f171" fmla="*/ f139 f49 1"/>
                <a:gd name="f172" fmla="*/ f140 f49 1"/>
                <a:gd name="f173" fmla="*/ f141 f49 1"/>
                <a:gd name="f174" fmla="*/ f142 f49 1"/>
                <a:gd name="f175" fmla="*/ f143 f49 1"/>
                <a:gd name="f176" fmla="*/ f144 f48 1"/>
                <a:gd name="f177" fmla="*/ f145 f49 1"/>
                <a:gd name="f178" fmla="*/ f146 f48 1"/>
                <a:gd name="f179" fmla="*/ f147 f49 1"/>
              </a:gdLst>
              <a:ahLst/>
              <a:cxnLst>
                <a:cxn ang="3cd4">
                  <a:pos x="hc" y="t"/>
                </a:cxn>
                <a:cxn ang="0">
                  <a:pos x="r" y="vc"/>
                </a:cxn>
                <a:cxn ang="cd4">
                  <a:pos x="hc" y="b"/>
                </a:cxn>
                <a:cxn ang="cd2">
                  <a:pos x="l" y="vc"/>
                </a:cxn>
                <a:cxn ang="f87">
                  <a:pos x="f152" y="f153"/>
                </a:cxn>
                <a:cxn ang="f87">
                  <a:pos x="f154" y="f153"/>
                </a:cxn>
                <a:cxn ang="f87">
                  <a:pos x="f155" y="f153"/>
                </a:cxn>
                <a:cxn ang="f87">
                  <a:pos x="f156" y="f157"/>
                </a:cxn>
                <a:cxn ang="f87">
                  <a:pos x="f158" y="f159"/>
                </a:cxn>
                <a:cxn ang="f87">
                  <a:pos x="f160" y="f161"/>
                </a:cxn>
                <a:cxn ang="f87">
                  <a:pos x="f162" y="f163"/>
                </a:cxn>
                <a:cxn ang="f87">
                  <a:pos x="f164" y="f163"/>
                </a:cxn>
                <a:cxn ang="f87">
                  <a:pos x="f165" y="f163"/>
                </a:cxn>
                <a:cxn ang="f87">
                  <a:pos x="f166" y="f163"/>
                </a:cxn>
                <a:cxn ang="f87">
                  <a:pos x="f167" y="f168"/>
                </a:cxn>
                <a:cxn ang="f87">
                  <a:pos x="f169" y="f170"/>
                </a:cxn>
                <a:cxn ang="f87">
                  <a:pos x="f169" y="f170"/>
                </a:cxn>
                <a:cxn ang="f87">
                  <a:pos x="f169" y="f171"/>
                </a:cxn>
                <a:cxn ang="f87">
                  <a:pos x="f169" y="f172"/>
                </a:cxn>
                <a:cxn ang="f87">
                  <a:pos x="f169" y="f173"/>
                </a:cxn>
                <a:cxn ang="f87">
                  <a:pos x="f169" y="f173"/>
                </a:cxn>
                <a:cxn ang="f87">
                  <a:pos x="f169" y="f174"/>
                </a:cxn>
                <a:cxn ang="f87">
                  <a:pos x="f169" y="f175"/>
                </a:cxn>
                <a:cxn ang="f87">
                  <a:pos x="f169" y="f175"/>
                </a:cxn>
                <a:cxn ang="f87">
                  <a:pos x="f176" y="f177"/>
                </a:cxn>
                <a:cxn ang="f87">
                  <a:pos x="f178" y="f179"/>
                </a:cxn>
                <a:cxn ang="f87">
                  <a:pos x="f178" y="f179"/>
                </a:cxn>
              </a:cxnLst>
              <a:rect l="f148" t="f151" r="f149" b="f150"/>
              <a:pathLst>
                <a:path w="500124" h="2320207">
                  <a:moveTo>
                    <a:pt x="f8" y="f7"/>
                  </a:moveTo>
                  <a:cubicBezTo>
                    <a:pt x="f8" y="f7"/>
                    <a:pt x="f8" y="f7"/>
                    <a:pt x="f9" y="f7"/>
                  </a:cubicBezTo>
                  <a:lnTo>
                    <a:pt x="f10" y="f7"/>
                  </a:lnTo>
                  <a:cubicBezTo>
                    <a:pt x="f11" y="f12"/>
                    <a:pt x="f13" y="f14"/>
                    <a:pt x="f15" y="f16"/>
                  </a:cubicBezTo>
                  <a:lnTo>
                    <a:pt x="f17" y="f18"/>
                  </a:lnTo>
                  <a:lnTo>
                    <a:pt x="f6" y="f19"/>
                  </a:lnTo>
                  <a:lnTo>
                    <a:pt x="f20" y="f21"/>
                  </a:lnTo>
                  <a:lnTo>
                    <a:pt x="f22" y="f21"/>
                  </a:lnTo>
                  <a:lnTo>
                    <a:pt x="f23" y="f21"/>
                  </a:lnTo>
                  <a:lnTo>
                    <a:pt x="f24" y="f21"/>
                  </a:lnTo>
                  <a:lnTo>
                    <a:pt x="f25" y="f5"/>
                  </a:lnTo>
                  <a:lnTo>
                    <a:pt x="f26" y="f27"/>
                  </a:lnTo>
                  <a:lnTo>
                    <a:pt x="f26" y="f27"/>
                  </a:lnTo>
                  <a:cubicBezTo>
                    <a:pt x="f28" y="f29"/>
                    <a:pt x="f28" y="f30"/>
                    <a:pt x="f26" y="f31"/>
                  </a:cubicBezTo>
                  <a:lnTo>
                    <a:pt x="f26" y="f32"/>
                  </a:lnTo>
                  <a:cubicBezTo>
                    <a:pt x="f26" y="f32"/>
                    <a:pt x="f26" y="f33"/>
                    <a:pt x="f26" y="f34"/>
                  </a:cubicBezTo>
                  <a:lnTo>
                    <a:pt x="f26" y="f34"/>
                  </a:lnTo>
                  <a:cubicBezTo>
                    <a:pt x="f35" y="f36"/>
                    <a:pt x="f35" y="f37"/>
                    <a:pt x="f26" y="f38"/>
                  </a:cubicBezTo>
                  <a:cubicBezTo>
                    <a:pt x="f39" y="f40"/>
                    <a:pt x="f39" y="f41"/>
                    <a:pt x="f26" y="f42"/>
                  </a:cubicBezTo>
                  <a:lnTo>
                    <a:pt x="f26" y="f42"/>
                  </a:lnTo>
                  <a:lnTo>
                    <a:pt x="f43" y="f44"/>
                  </a:lnTo>
                  <a:lnTo>
                    <a:pt x="f45" y="f46"/>
                  </a:ln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41">
              <a:extLst>
                <a:ext uri="{FF2B5EF4-FFF2-40B4-BE49-F238E27FC236}">
                  <a16:creationId xmlns:a16="http://schemas.microsoft.com/office/drawing/2014/main" id="{D6DF0214-C434-927D-B362-90E2368BC960}"/>
                </a:ext>
              </a:extLst>
            </p:cNvPr>
            <p:cNvSpPr/>
            <p:nvPr/>
          </p:nvSpPr>
          <p:spPr>
            <a:xfrm>
              <a:off x="3447425" y="1469523"/>
              <a:ext cx="511634" cy="2300996"/>
            </a:xfrm>
            <a:custGeom>
              <a:avLst/>
              <a:gdLst>
                <a:gd name="f0" fmla="val 10800000"/>
                <a:gd name="f1" fmla="val 5400000"/>
                <a:gd name="f2" fmla="val 180"/>
                <a:gd name="f3" fmla="val w"/>
                <a:gd name="f4" fmla="val h"/>
                <a:gd name="f5" fmla="val 0"/>
                <a:gd name="f6" fmla="val 511638"/>
                <a:gd name="f7" fmla="val 2301000"/>
                <a:gd name="f8" fmla="val 511582"/>
                <a:gd name="f9" fmla="val 1284"/>
                <a:gd name="f10" fmla="val 511313"/>
                <a:gd name="f11" fmla="val 1733"/>
                <a:gd name="f12" fmla="val 511012"/>
                <a:gd name="f13" fmla="val 2163"/>
                <a:gd name="f14" fmla="val 510683"/>
                <a:gd name="f15" fmla="val 2569"/>
                <a:gd name="f16" fmla="val 509783"/>
                <a:gd name="f17" fmla="val 3596"/>
                <a:gd name="f18" fmla="val 508628"/>
                <a:gd name="f19" fmla="val 507343"/>
                <a:gd name="f20" fmla="val 497196"/>
                <a:gd name="f21" fmla="val 6037"/>
                <a:gd name="f22" fmla="val 1277"/>
                <a:gd name="f23" fmla="val 2287968"/>
                <a:gd name="f24" fmla="val 249"/>
                <a:gd name="f25" fmla="val 2292464"/>
                <a:gd name="f26" fmla="val -756"/>
                <a:gd name="f27" fmla="val 2296086"/>
                <a:gd name="f28" fmla="val 1367"/>
                <a:gd name="f29" fmla="val 2299838"/>
                <a:gd name="f30" fmla="val 4989"/>
                <a:gd name="f31" fmla="val 2300843"/>
                <a:gd name="f32" fmla="val 5121"/>
                <a:gd name="f33" fmla="val 2300880"/>
                <a:gd name="f34" fmla="val 5253"/>
                <a:gd name="f35" fmla="val 2300912"/>
                <a:gd name="f36" fmla="val 5387"/>
                <a:gd name="f37" fmla="val 2300941"/>
                <a:gd name="f38" fmla="val 6748"/>
                <a:gd name="f39" fmla="val 2301118"/>
                <a:gd name="f40" fmla="val 8132"/>
                <a:gd name="f41" fmla="val 2300895"/>
                <a:gd name="f42" fmla="val 9369"/>
                <a:gd name="f43" fmla="val 2300299"/>
                <a:gd name="f44" fmla="val 10782"/>
                <a:gd name="f45" fmla="val 2299399"/>
                <a:gd name="f46" fmla="val 11681"/>
                <a:gd name="f47" fmla="val 2298500"/>
                <a:gd name="f48" fmla="val 12011"/>
                <a:gd name="f49" fmla="val 2298139"/>
                <a:gd name="f50" fmla="val 12311"/>
                <a:gd name="f51" fmla="val 2297753"/>
                <a:gd name="f52" fmla="val 12580"/>
                <a:gd name="f53" fmla="val 2297344"/>
                <a:gd name="f54" fmla="val 12871"/>
                <a:gd name="f55" fmla="val 2296866"/>
                <a:gd name="f56" fmla="val 13088"/>
                <a:gd name="f57" fmla="val 2296346"/>
                <a:gd name="f58" fmla="val 13222"/>
                <a:gd name="f59" fmla="val 2295803"/>
                <a:gd name="f60" fmla="val 2294904"/>
                <a:gd name="f61" fmla="val 14250"/>
                <a:gd name="f62" fmla="val 2290151"/>
                <a:gd name="f63" fmla="val 642"/>
                <a:gd name="f64" fmla="val 899"/>
                <a:gd name="f65" fmla="val 1156"/>
                <a:gd name="f66" fmla="val 511710"/>
                <a:gd name="f67" fmla="val 1027"/>
                <a:gd name="f68" fmla="+- 0 0 -90"/>
                <a:gd name="f69" fmla="*/ f3 1 511638"/>
                <a:gd name="f70" fmla="*/ f4 1 2301000"/>
                <a:gd name="f71" fmla="val f5"/>
                <a:gd name="f72" fmla="val f6"/>
                <a:gd name="f73" fmla="val f7"/>
                <a:gd name="f74" fmla="*/ f68 f0 1"/>
                <a:gd name="f75" fmla="+- f73 0 f71"/>
                <a:gd name="f76" fmla="+- f72 0 f71"/>
                <a:gd name="f77" fmla="*/ f74 1 f2"/>
                <a:gd name="f78" fmla="*/ f76 1 511638"/>
                <a:gd name="f79" fmla="*/ f75 1 2301000"/>
                <a:gd name="f80" fmla="*/ 511582 f76 1"/>
                <a:gd name="f81" fmla="*/ 1284 f75 1"/>
                <a:gd name="f82" fmla="*/ 510683 f76 1"/>
                <a:gd name="f83" fmla="*/ 2569 f75 1"/>
                <a:gd name="f84" fmla="*/ 509783 f76 1"/>
                <a:gd name="f85" fmla="*/ 3596 f75 1"/>
                <a:gd name="f86" fmla="*/ 508628 f76 1"/>
                <a:gd name="f87" fmla="*/ 507343 f76 1"/>
                <a:gd name="f88" fmla="*/ 497196 f76 1"/>
                <a:gd name="f89" fmla="*/ 6037 f75 1"/>
                <a:gd name="f90" fmla="*/ 1277 f76 1"/>
                <a:gd name="f91" fmla="*/ 2287968 f75 1"/>
                <a:gd name="f92" fmla="*/ 249 f76 1"/>
                <a:gd name="f93" fmla="*/ 2292464 f75 1"/>
                <a:gd name="f94" fmla="*/ 4989 f76 1"/>
                <a:gd name="f95" fmla="*/ 2300843 f75 1"/>
                <a:gd name="f96" fmla="*/ 5387 f76 1"/>
                <a:gd name="f97" fmla="*/ 2300941 f75 1"/>
                <a:gd name="f98" fmla="*/ 9369 f76 1"/>
                <a:gd name="f99" fmla="*/ 2300299 f75 1"/>
                <a:gd name="f100" fmla="*/ 10782 f76 1"/>
                <a:gd name="f101" fmla="*/ 2299399 f75 1"/>
                <a:gd name="f102" fmla="*/ 11681 f76 1"/>
                <a:gd name="f103" fmla="*/ 2298500 f75 1"/>
                <a:gd name="f104" fmla="*/ 12580 f76 1"/>
                <a:gd name="f105" fmla="*/ 2297344 f75 1"/>
                <a:gd name="f106" fmla="*/ 13222 f76 1"/>
                <a:gd name="f107" fmla="*/ 2295803 f75 1"/>
                <a:gd name="f108" fmla="*/ 2294904 f75 1"/>
                <a:gd name="f109" fmla="*/ 14250 f76 1"/>
                <a:gd name="f110" fmla="*/ 2290151 f75 1"/>
                <a:gd name="f111" fmla="*/ 0 f75 1"/>
                <a:gd name="f112" fmla="*/ 899 f75 1"/>
                <a:gd name="f113" fmla="+- f77 0 f1"/>
                <a:gd name="f114" fmla="*/ f80 1 511638"/>
                <a:gd name="f115" fmla="*/ f81 1 2301000"/>
                <a:gd name="f116" fmla="*/ f82 1 511638"/>
                <a:gd name="f117" fmla="*/ f83 1 2301000"/>
                <a:gd name="f118" fmla="*/ f84 1 511638"/>
                <a:gd name="f119" fmla="*/ f85 1 2301000"/>
                <a:gd name="f120" fmla="*/ f86 1 511638"/>
                <a:gd name="f121" fmla="*/ f87 1 511638"/>
                <a:gd name="f122" fmla="*/ f88 1 511638"/>
                <a:gd name="f123" fmla="*/ f89 1 2301000"/>
                <a:gd name="f124" fmla="*/ f90 1 511638"/>
                <a:gd name="f125" fmla="*/ f91 1 2301000"/>
                <a:gd name="f126" fmla="*/ f92 1 511638"/>
                <a:gd name="f127" fmla="*/ f93 1 2301000"/>
                <a:gd name="f128" fmla="*/ f94 1 511638"/>
                <a:gd name="f129" fmla="*/ f95 1 2301000"/>
                <a:gd name="f130" fmla="*/ f96 1 511638"/>
                <a:gd name="f131" fmla="*/ f97 1 2301000"/>
                <a:gd name="f132" fmla="*/ f98 1 511638"/>
                <a:gd name="f133" fmla="*/ f99 1 2301000"/>
                <a:gd name="f134" fmla="*/ f100 1 511638"/>
                <a:gd name="f135" fmla="*/ f101 1 2301000"/>
                <a:gd name="f136" fmla="*/ f102 1 511638"/>
                <a:gd name="f137" fmla="*/ f103 1 2301000"/>
                <a:gd name="f138" fmla="*/ f104 1 511638"/>
                <a:gd name="f139" fmla="*/ f105 1 2301000"/>
                <a:gd name="f140" fmla="*/ f106 1 511638"/>
                <a:gd name="f141" fmla="*/ f107 1 2301000"/>
                <a:gd name="f142" fmla="*/ f108 1 2301000"/>
                <a:gd name="f143" fmla="*/ f109 1 511638"/>
                <a:gd name="f144" fmla="*/ f110 1 2301000"/>
                <a:gd name="f145" fmla="*/ f111 1 2301000"/>
                <a:gd name="f146" fmla="*/ f112 1 2301000"/>
                <a:gd name="f147" fmla="*/ f71 1 f78"/>
                <a:gd name="f148" fmla="*/ f72 1 f78"/>
                <a:gd name="f149" fmla="*/ f71 1 f79"/>
                <a:gd name="f150" fmla="*/ f73 1 f79"/>
                <a:gd name="f151" fmla="*/ f114 1 f78"/>
                <a:gd name="f152" fmla="*/ f115 1 f79"/>
                <a:gd name="f153" fmla="*/ f116 1 f78"/>
                <a:gd name="f154" fmla="*/ f117 1 f79"/>
                <a:gd name="f155" fmla="*/ f118 1 f78"/>
                <a:gd name="f156" fmla="*/ f119 1 f79"/>
                <a:gd name="f157" fmla="*/ f120 1 f78"/>
                <a:gd name="f158" fmla="*/ f121 1 f78"/>
                <a:gd name="f159" fmla="*/ f122 1 f78"/>
                <a:gd name="f160" fmla="*/ f123 1 f79"/>
                <a:gd name="f161" fmla="*/ f124 1 f78"/>
                <a:gd name="f162" fmla="*/ f125 1 f79"/>
                <a:gd name="f163" fmla="*/ f126 1 f78"/>
                <a:gd name="f164" fmla="*/ f127 1 f79"/>
                <a:gd name="f165" fmla="*/ f128 1 f78"/>
                <a:gd name="f166" fmla="*/ f129 1 f79"/>
                <a:gd name="f167" fmla="*/ f130 1 f78"/>
                <a:gd name="f168" fmla="*/ f131 1 f79"/>
                <a:gd name="f169" fmla="*/ f132 1 f78"/>
                <a:gd name="f170" fmla="*/ f133 1 f79"/>
                <a:gd name="f171" fmla="*/ f134 1 f78"/>
                <a:gd name="f172" fmla="*/ f135 1 f79"/>
                <a:gd name="f173" fmla="*/ f136 1 f78"/>
                <a:gd name="f174" fmla="*/ f137 1 f79"/>
                <a:gd name="f175" fmla="*/ f138 1 f78"/>
                <a:gd name="f176" fmla="*/ f139 1 f79"/>
                <a:gd name="f177" fmla="*/ f140 1 f78"/>
                <a:gd name="f178" fmla="*/ f141 1 f79"/>
                <a:gd name="f179" fmla="*/ f142 1 f79"/>
                <a:gd name="f180" fmla="*/ f143 1 f78"/>
                <a:gd name="f181" fmla="*/ f144 1 f79"/>
                <a:gd name="f182" fmla="*/ f145 1 f79"/>
                <a:gd name="f183" fmla="*/ f146 1 f79"/>
                <a:gd name="f184" fmla="*/ f147 f69 1"/>
                <a:gd name="f185" fmla="*/ f148 f69 1"/>
                <a:gd name="f186" fmla="*/ f150 f70 1"/>
                <a:gd name="f187" fmla="*/ f149 f70 1"/>
                <a:gd name="f188" fmla="*/ f151 f69 1"/>
                <a:gd name="f189" fmla="*/ f152 f70 1"/>
                <a:gd name="f190" fmla="*/ f153 f69 1"/>
                <a:gd name="f191" fmla="*/ f154 f70 1"/>
                <a:gd name="f192" fmla="*/ f155 f69 1"/>
                <a:gd name="f193" fmla="*/ f156 f70 1"/>
                <a:gd name="f194" fmla="*/ f157 f69 1"/>
                <a:gd name="f195" fmla="*/ f158 f69 1"/>
                <a:gd name="f196" fmla="*/ f159 f69 1"/>
                <a:gd name="f197" fmla="*/ f160 f70 1"/>
                <a:gd name="f198" fmla="*/ f161 f69 1"/>
                <a:gd name="f199" fmla="*/ f162 f70 1"/>
                <a:gd name="f200" fmla="*/ f163 f69 1"/>
                <a:gd name="f201" fmla="*/ f164 f70 1"/>
                <a:gd name="f202" fmla="*/ f165 f69 1"/>
                <a:gd name="f203" fmla="*/ f166 f70 1"/>
                <a:gd name="f204" fmla="*/ f167 f69 1"/>
                <a:gd name="f205" fmla="*/ f168 f70 1"/>
                <a:gd name="f206" fmla="*/ f169 f69 1"/>
                <a:gd name="f207" fmla="*/ f170 f70 1"/>
                <a:gd name="f208" fmla="*/ f171 f69 1"/>
                <a:gd name="f209" fmla="*/ f172 f70 1"/>
                <a:gd name="f210" fmla="*/ f173 f69 1"/>
                <a:gd name="f211" fmla="*/ f174 f70 1"/>
                <a:gd name="f212" fmla="*/ f175 f69 1"/>
                <a:gd name="f213" fmla="*/ f176 f70 1"/>
                <a:gd name="f214" fmla="*/ f177 f69 1"/>
                <a:gd name="f215" fmla="*/ f178 f70 1"/>
                <a:gd name="f216" fmla="*/ f179 f70 1"/>
                <a:gd name="f217" fmla="*/ f180 f69 1"/>
                <a:gd name="f218" fmla="*/ f181 f70 1"/>
                <a:gd name="f219" fmla="*/ f182 f70 1"/>
                <a:gd name="f220" fmla="*/ f183 f70 1"/>
              </a:gdLst>
              <a:ahLst/>
              <a:cxnLst>
                <a:cxn ang="3cd4">
                  <a:pos x="hc" y="t"/>
                </a:cxn>
                <a:cxn ang="0">
                  <a:pos x="r" y="vc"/>
                </a:cxn>
                <a:cxn ang="cd4">
                  <a:pos x="hc" y="b"/>
                </a:cxn>
                <a:cxn ang="cd2">
                  <a:pos x="l" y="vc"/>
                </a:cxn>
                <a:cxn ang="f113">
                  <a:pos x="f188" y="f189"/>
                </a:cxn>
                <a:cxn ang="f113">
                  <a:pos x="f188" y="f189"/>
                </a:cxn>
                <a:cxn ang="f113">
                  <a:pos x="f190" y="f191"/>
                </a:cxn>
                <a:cxn ang="f113">
                  <a:pos x="f192" y="f193"/>
                </a:cxn>
                <a:cxn ang="f113">
                  <a:pos x="f194" y="f193"/>
                </a:cxn>
                <a:cxn ang="f113">
                  <a:pos x="f195" y="f193"/>
                </a:cxn>
                <a:cxn ang="f113">
                  <a:pos x="f195" y="f193"/>
                </a:cxn>
                <a:cxn ang="f113">
                  <a:pos x="f196" y="f197"/>
                </a:cxn>
                <a:cxn ang="f113">
                  <a:pos x="f198" y="f199"/>
                </a:cxn>
                <a:cxn ang="f113">
                  <a:pos x="f200" y="f201"/>
                </a:cxn>
                <a:cxn ang="f113">
                  <a:pos x="f202" y="f203"/>
                </a:cxn>
                <a:cxn ang="f113">
                  <a:pos x="f204" y="f205"/>
                </a:cxn>
                <a:cxn ang="f113">
                  <a:pos x="f206" y="f207"/>
                </a:cxn>
                <a:cxn ang="f113">
                  <a:pos x="f208" y="f209"/>
                </a:cxn>
                <a:cxn ang="f113">
                  <a:pos x="f210" y="f211"/>
                </a:cxn>
                <a:cxn ang="f113">
                  <a:pos x="f212" y="f213"/>
                </a:cxn>
                <a:cxn ang="f113">
                  <a:pos x="f214" y="f215"/>
                </a:cxn>
                <a:cxn ang="f113">
                  <a:pos x="f214" y="f216"/>
                </a:cxn>
                <a:cxn ang="f113">
                  <a:pos x="f214" y="f216"/>
                </a:cxn>
                <a:cxn ang="f113">
                  <a:pos x="f214" y="f216"/>
                </a:cxn>
                <a:cxn ang="f113">
                  <a:pos x="f217" y="f218"/>
                </a:cxn>
                <a:cxn ang="f113">
                  <a:pos x="f188" y="f219"/>
                </a:cxn>
                <a:cxn ang="f113">
                  <a:pos x="f188" y="f220"/>
                </a:cxn>
                <a:cxn ang="f113">
                  <a:pos x="f188" y="f189"/>
                </a:cxn>
              </a:cxnLst>
              <a:rect l="f184" t="f187" r="f185" b="f186"/>
              <a:pathLst>
                <a:path w="511638" h="2301000">
                  <a:moveTo>
                    <a:pt x="f8" y="f9"/>
                  </a:moveTo>
                  <a:cubicBezTo>
                    <a:pt x="f8" y="f9"/>
                    <a:pt x="f8" y="f9"/>
                    <a:pt x="f8" y="f9"/>
                  </a:cubicBezTo>
                  <a:cubicBezTo>
                    <a:pt x="f10" y="f11"/>
                    <a:pt x="f12" y="f13"/>
                    <a:pt x="f14" y="f15"/>
                  </a:cubicBezTo>
                  <a:lnTo>
                    <a:pt x="f16" y="f17"/>
                  </a:lnTo>
                  <a:lnTo>
                    <a:pt x="f18" y="f17"/>
                  </a:lnTo>
                  <a:lnTo>
                    <a:pt x="f19" y="f17"/>
                  </a:lnTo>
                  <a:lnTo>
                    <a:pt x="f19" y="f17"/>
                  </a:lnTo>
                  <a:lnTo>
                    <a:pt x="f20" y="f21"/>
                  </a:lnTo>
                  <a:lnTo>
                    <a:pt x="f22" y="f23"/>
                  </a:lnTo>
                  <a:lnTo>
                    <a:pt x="f24" y="f25"/>
                  </a:lnTo>
                  <a:cubicBezTo>
                    <a:pt x="f26" y="f27"/>
                    <a:pt x="f28" y="f29"/>
                    <a:pt x="f30" y="f31"/>
                  </a:cubicBezTo>
                  <a:cubicBezTo>
                    <a:pt x="f32" y="f33"/>
                    <a:pt x="f34" y="f35"/>
                    <a:pt x="f36" y="f37"/>
                  </a:cubicBezTo>
                  <a:cubicBezTo>
                    <a:pt x="f38" y="f39"/>
                    <a:pt x="f40" y="f41"/>
                    <a:pt x="f42" y="f43"/>
                  </a:cubicBezTo>
                  <a:lnTo>
                    <a:pt x="f44" y="f45"/>
                  </a:lnTo>
                  <a:lnTo>
                    <a:pt x="f46" y="f47"/>
                  </a:lnTo>
                  <a:cubicBezTo>
                    <a:pt x="f48" y="f49"/>
                    <a:pt x="f50" y="f51"/>
                    <a:pt x="f52" y="f53"/>
                  </a:cubicBezTo>
                  <a:cubicBezTo>
                    <a:pt x="f54" y="f55"/>
                    <a:pt x="f56" y="f57"/>
                    <a:pt x="f58" y="f59"/>
                  </a:cubicBezTo>
                  <a:lnTo>
                    <a:pt x="f58" y="f60"/>
                  </a:lnTo>
                  <a:lnTo>
                    <a:pt x="f58" y="f60"/>
                  </a:lnTo>
                  <a:lnTo>
                    <a:pt x="f58" y="f60"/>
                  </a:lnTo>
                  <a:lnTo>
                    <a:pt x="f61" y="f62"/>
                  </a:lnTo>
                  <a:lnTo>
                    <a:pt x="f8" y="f5"/>
                  </a:lnTo>
                  <a:cubicBezTo>
                    <a:pt x="f8" y="f5"/>
                    <a:pt x="f8" y="f63"/>
                    <a:pt x="f8" y="f64"/>
                  </a:cubicBezTo>
                  <a:cubicBezTo>
                    <a:pt x="f8"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42">
              <a:extLst>
                <a:ext uri="{FF2B5EF4-FFF2-40B4-BE49-F238E27FC236}">
                  <a16:creationId xmlns:a16="http://schemas.microsoft.com/office/drawing/2014/main" id="{B7951CC5-B31D-0BF8-112A-482BAA906494}"/>
                </a:ext>
              </a:extLst>
            </p:cNvPr>
            <p:cNvSpPr/>
            <p:nvPr/>
          </p:nvSpPr>
          <p:spPr>
            <a:xfrm>
              <a:off x="3959004" y="1463168"/>
              <a:ext cx="12847" cy="1088"/>
            </a:xfrm>
            <a:custGeom>
              <a:avLst/>
              <a:gdLst>
                <a:gd name="f0" fmla="val 10800000"/>
                <a:gd name="f1" fmla="val 5400000"/>
                <a:gd name="f2" fmla="val 180"/>
                <a:gd name="f3" fmla="val w"/>
                <a:gd name="f4" fmla="val h"/>
                <a:gd name="f5" fmla="val 0"/>
                <a:gd name="f6" fmla="val 12844"/>
                <a:gd name="f7" fmla="val 1089"/>
                <a:gd name="f8" fmla="val 1090"/>
                <a:gd name="f9" fmla="val 319"/>
                <a:gd name="f10" fmla="val -451"/>
                <a:gd name="f11" fmla="+- 0 0 -90"/>
                <a:gd name="f12" fmla="*/ f3 1 12844"/>
                <a:gd name="f13" fmla="*/ f4 1 1089"/>
                <a:gd name="f14" fmla="val f5"/>
                <a:gd name="f15" fmla="val f6"/>
                <a:gd name="f16" fmla="val f7"/>
                <a:gd name="f17" fmla="*/ f11 f0 1"/>
                <a:gd name="f18" fmla="+- f16 0 f14"/>
                <a:gd name="f19" fmla="+- f15 0 f14"/>
                <a:gd name="f20" fmla="*/ f17 1 f2"/>
                <a:gd name="f21" fmla="*/ f19 1 12844"/>
                <a:gd name="f22" fmla="*/ f18 1 1089"/>
                <a:gd name="f23" fmla="*/ 0 f19 1"/>
                <a:gd name="f24" fmla="*/ 1090 f18 1"/>
                <a:gd name="f25" fmla="*/ 319 f18 1"/>
                <a:gd name="f26" fmla="+- f20 0 f1"/>
                <a:gd name="f27" fmla="*/ f23 1 12844"/>
                <a:gd name="f28" fmla="*/ f24 1 1089"/>
                <a:gd name="f29" fmla="*/ f25 1 1089"/>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2"/>
                </a:cxn>
              </a:cxnLst>
              <a:rect l="f37" t="f40" r="f38" b="f39"/>
              <a:pathLst>
                <a:path w="12844" h="1089">
                  <a:moveTo>
                    <a:pt x="f5" y="f8"/>
                  </a:moveTo>
                  <a:cubicBezTo>
                    <a:pt x="f5" y="f8"/>
                    <a:pt x="f5" y="f8"/>
                    <a:pt x="f5" y="f9"/>
                  </a:cubicBezTo>
                  <a:cubicBezTo>
                    <a:pt x="f5" y="f10"/>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43">
              <a:extLst>
                <a:ext uri="{FF2B5EF4-FFF2-40B4-BE49-F238E27FC236}">
                  <a16:creationId xmlns:a16="http://schemas.microsoft.com/office/drawing/2014/main" id="{B28E58EC-9571-68B0-0519-DDD10A367426}"/>
                </a:ext>
              </a:extLst>
            </p:cNvPr>
            <p:cNvSpPr/>
            <p:nvPr/>
          </p:nvSpPr>
          <p:spPr>
            <a:xfrm>
              <a:off x="2383776" y="3531559"/>
              <a:ext cx="323935" cy="110587"/>
            </a:xfrm>
            <a:custGeom>
              <a:avLst/>
              <a:gdLst>
                <a:gd name="f0" fmla="val 10800000"/>
                <a:gd name="f1" fmla="val 5400000"/>
                <a:gd name="f2" fmla="val 180"/>
                <a:gd name="f3" fmla="val w"/>
                <a:gd name="f4" fmla="val h"/>
                <a:gd name="f5" fmla="val 0"/>
                <a:gd name="f6" fmla="val 323933"/>
                <a:gd name="f7" fmla="val 110589"/>
                <a:gd name="f8" fmla="val 110590"/>
                <a:gd name="f9" fmla="val 312631"/>
                <a:gd name="f10" fmla="val 15542"/>
                <a:gd name="f11" fmla="val 323035"/>
                <a:gd name="f12" fmla="val 12330"/>
                <a:gd name="f13" fmla="val 323934"/>
                <a:gd name="f14" fmla="val 322747"/>
                <a:gd name="f15" fmla="val 12940"/>
                <a:gd name="f16" fmla="val 321400"/>
                <a:gd name="f17" fmla="val 13164"/>
                <a:gd name="f18" fmla="val 320080"/>
                <a:gd name="f19" fmla="val 12973"/>
                <a:gd name="f20" fmla="val 316394"/>
                <a:gd name="f21" fmla="val 12236"/>
                <a:gd name="f22" fmla="val 314001"/>
                <a:gd name="f23" fmla="val 8651"/>
                <a:gd name="f24" fmla="val 314737"/>
                <a:gd name="f25" fmla="val 4964"/>
                <a:gd name="f26" fmla="val 314760"/>
                <a:gd name="f27" fmla="val 4850"/>
                <a:gd name="f28" fmla="val 314786"/>
                <a:gd name="f29" fmla="val 4736"/>
                <a:gd name="f30" fmla="val 314814"/>
                <a:gd name="f31" fmla="val 4623"/>
                <a:gd name="f32" fmla="val 315713"/>
                <a:gd name="f33" fmla="val 3083"/>
                <a:gd name="f34" fmla="val 95176"/>
                <a:gd name="f35" fmla="val 899"/>
                <a:gd name="f36" fmla="val 106480"/>
                <a:gd name="f37" fmla="+- 0 0 -90"/>
                <a:gd name="f38" fmla="*/ f3 1 323933"/>
                <a:gd name="f39" fmla="*/ f4 1 110589"/>
                <a:gd name="f40" fmla="val f5"/>
                <a:gd name="f41" fmla="val f6"/>
                <a:gd name="f42" fmla="val f7"/>
                <a:gd name="f43" fmla="*/ f37 f0 1"/>
                <a:gd name="f44" fmla="+- f42 0 f40"/>
                <a:gd name="f45" fmla="+- f41 0 f40"/>
                <a:gd name="f46" fmla="*/ f43 1 f2"/>
                <a:gd name="f47" fmla="*/ f45 1 323933"/>
                <a:gd name="f48" fmla="*/ f44 1 110589"/>
                <a:gd name="f49" fmla="*/ 0 f45 1"/>
                <a:gd name="f50" fmla="*/ 110590 f44 1"/>
                <a:gd name="f51" fmla="*/ 312631 f45 1"/>
                <a:gd name="f52" fmla="*/ 15542 f44 1"/>
                <a:gd name="f53" fmla="*/ 323035 f45 1"/>
                <a:gd name="f54" fmla="*/ 12330 f44 1"/>
                <a:gd name="f55" fmla="*/ 323934 f45 1"/>
                <a:gd name="f56" fmla="*/ 320080 f45 1"/>
                <a:gd name="f57" fmla="*/ 12973 f44 1"/>
                <a:gd name="f58" fmla="*/ 314737 f45 1"/>
                <a:gd name="f59" fmla="*/ 4964 f44 1"/>
                <a:gd name="f60" fmla="*/ 314814 f45 1"/>
                <a:gd name="f61" fmla="*/ 4623 f44 1"/>
                <a:gd name="f62" fmla="*/ 315713 f45 1"/>
                <a:gd name="f63" fmla="*/ 0 f44 1"/>
                <a:gd name="f64" fmla="*/ 3083 f45 1"/>
                <a:gd name="f65" fmla="*/ 95176 f44 1"/>
                <a:gd name="f66" fmla="*/ 899 f45 1"/>
                <a:gd name="f67" fmla="*/ 106480 f44 1"/>
                <a:gd name="f68" fmla="+- f46 0 f1"/>
                <a:gd name="f69" fmla="*/ f49 1 323933"/>
                <a:gd name="f70" fmla="*/ f50 1 110589"/>
                <a:gd name="f71" fmla="*/ f51 1 323933"/>
                <a:gd name="f72" fmla="*/ f52 1 110589"/>
                <a:gd name="f73" fmla="*/ f53 1 323933"/>
                <a:gd name="f74" fmla="*/ f54 1 110589"/>
                <a:gd name="f75" fmla="*/ f55 1 323933"/>
                <a:gd name="f76" fmla="*/ f56 1 323933"/>
                <a:gd name="f77" fmla="*/ f57 1 110589"/>
                <a:gd name="f78" fmla="*/ f58 1 323933"/>
                <a:gd name="f79" fmla="*/ f59 1 110589"/>
                <a:gd name="f80" fmla="*/ f60 1 323933"/>
                <a:gd name="f81" fmla="*/ f61 1 110589"/>
                <a:gd name="f82" fmla="*/ f62 1 323933"/>
                <a:gd name="f83" fmla="*/ f63 1 110589"/>
                <a:gd name="f84" fmla="*/ f64 1 323933"/>
                <a:gd name="f85" fmla="*/ f65 1 110589"/>
                <a:gd name="f86" fmla="*/ f66 1 323933"/>
                <a:gd name="f87" fmla="*/ f67 1 110589"/>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7"/>
                <a:gd name="f99" fmla="*/ f76 1 f47"/>
                <a:gd name="f100" fmla="*/ f77 1 f48"/>
                <a:gd name="f101" fmla="*/ f78 1 f47"/>
                <a:gd name="f102" fmla="*/ f79 1 f48"/>
                <a:gd name="f103" fmla="*/ f80 1 f47"/>
                <a:gd name="f104" fmla="*/ f81 1 f48"/>
                <a:gd name="f105" fmla="*/ f82 1 f47"/>
                <a:gd name="f106" fmla="*/ f83 1 f48"/>
                <a:gd name="f107" fmla="*/ f84 1 f47"/>
                <a:gd name="f108" fmla="*/ f85 1 f48"/>
                <a:gd name="f109" fmla="*/ f86 1 f47"/>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8 1"/>
                <a:gd name="f122" fmla="*/ f99 f38 1"/>
                <a:gd name="f123" fmla="*/ f100 f39 1"/>
                <a:gd name="f124" fmla="*/ f101 f38 1"/>
                <a:gd name="f125" fmla="*/ f102 f39 1"/>
                <a:gd name="f126" fmla="*/ f103 f38 1"/>
                <a:gd name="f127" fmla="*/ f104 f39 1"/>
                <a:gd name="f128" fmla="*/ f105 f38 1"/>
                <a:gd name="f129" fmla="*/ f106 f39 1"/>
                <a:gd name="f130" fmla="*/ f107 f38 1"/>
                <a:gd name="f131" fmla="*/ f108 f39 1"/>
                <a:gd name="f132" fmla="*/ f109 f38 1"/>
                <a:gd name="f133" fmla="*/ f110 f39 1"/>
              </a:gdLst>
              <a:ahLst/>
              <a:cxnLst>
                <a:cxn ang="3cd4">
                  <a:pos x="hc" y="t"/>
                </a:cxn>
                <a:cxn ang="0">
                  <a:pos x="r" y="vc"/>
                </a:cxn>
                <a:cxn ang="cd4">
                  <a:pos x="hc" y="b"/>
                </a:cxn>
                <a:cxn ang="cd2">
                  <a:pos x="l" y="vc"/>
                </a:cxn>
                <a:cxn ang="f68">
                  <a:pos x="f115" y="f116"/>
                </a:cxn>
                <a:cxn ang="f68">
                  <a:pos x="f117" y="f118"/>
                </a:cxn>
                <a:cxn ang="f68">
                  <a:pos x="f119" y="f120"/>
                </a:cxn>
                <a:cxn ang="f68">
                  <a:pos x="f121" y="f120"/>
                </a:cxn>
                <a:cxn ang="f68">
                  <a:pos x="f122" y="f123"/>
                </a:cxn>
                <a:cxn ang="f68">
                  <a:pos x="f124" y="f125"/>
                </a:cxn>
                <a:cxn ang="f68">
                  <a:pos x="f126" y="f127"/>
                </a:cxn>
                <a:cxn ang="f68">
                  <a:pos x="f128" y="f129"/>
                </a:cxn>
                <a:cxn ang="f68">
                  <a:pos x="f130" y="f131"/>
                </a:cxn>
                <a:cxn ang="f68">
                  <a:pos x="f132" y="f133"/>
                </a:cxn>
              </a:cxnLst>
              <a:rect l="f111" t="f114" r="f112" b="f113"/>
              <a:pathLst>
                <a:path w="323933" h="110589">
                  <a:moveTo>
                    <a:pt x="f5" y="f8"/>
                  </a:moveTo>
                  <a:lnTo>
                    <a:pt x="f9" y="f10"/>
                  </a:lnTo>
                  <a:lnTo>
                    <a:pt x="f11" y="f12"/>
                  </a:lnTo>
                  <a:lnTo>
                    <a:pt x="f13" y="f12"/>
                  </a:lnTo>
                  <a:cubicBezTo>
                    <a:pt x="f14" y="f15"/>
                    <a:pt x="f16" y="f17"/>
                    <a:pt x="f18" y="f19"/>
                  </a:cubicBezTo>
                  <a:cubicBezTo>
                    <a:pt x="f20" y="f21"/>
                    <a:pt x="f22" y="f23"/>
                    <a:pt x="f24" y="f25"/>
                  </a:cubicBezTo>
                  <a:cubicBezTo>
                    <a:pt x="f26" y="f27"/>
                    <a:pt x="f28" y="f29"/>
                    <a:pt x="f30" y="f31"/>
                  </a:cubicBezTo>
                  <a:lnTo>
                    <a:pt x="f32" y="f5"/>
                  </a:lnTo>
                  <a:lnTo>
                    <a:pt x="f33" y="f34"/>
                  </a:ln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44">
              <a:extLst>
                <a:ext uri="{FF2B5EF4-FFF2-40B4-BE49-F238E27FC236}">
                  <a16:creationId xmlns:a16="http://schemas.microsoft.com/office/drawing/2014/main" id="{F011B2BC-2F25-80F6-62B0-A7921EA49B79}"/>
                </a:ext>
              </a:extLst>
            </p:cNvPr>
            <p:cNvSpPr/>
            <p:nvPr/>
          </p:nvSpPr>
          <p:spPr>
            <a:xfrm>
              <a:off x="3145316" y="1305241"/>
              <a:ext cx="1545" cy="768"/>
            </a:xfrm>
            <a:custGeom>
              <a:avLst/>
              <a:gdLst>
                <a:gd name="f0" fmla="val 10800000"/>
                <a:gd name="f1" fmla="val 5400000"/>
                <a:gd name="f2" fmla="val 180"/>
                <a:gd name="f3" fmla="val w"/>
                <a:gd name="f4" fmla="val h"/>
                <a:gd name="f5" fmla="val 0"/>
                <a:gd name="f6" fmla="val 1541"/>
                <a:gd name="f7" fmla="val 770"/>
                <a:gd name="f8" fmla="val 771"/>
                <a:gd name="f9" fmla="+- 0 0 -90"/>
                <a:gd name="f10" fmla="*/ f3 1 1541"/>
                <a:gd name="f11" fmla="*/ f4 1 770"/>
                <a:gd name="f12" fmla="val f5"/>
                <a:gd name="f13" fmla="val f6"/>
                <a:gd name="f14" fmla="val f7"/>
                <a:gd name="f15" fmla="*/ f9 f0 1"/>
                <a:gd name="f16" fmla="+- f14 0 f12"/>
                <a:gd name="f17" fmla="+- f13 0 f12"/>
                <a:gd name="f18" fmla="*/ f15 1 f2"/>
                <a:gd name="f19" fmla="*/ f17 1 1541"/>
                <a:gd name="f20" fmla="*/ f16 1 770"/>
                <a:gd name="f21" fmla="*/ 1541 f17 1"/>
                <a:gd name="f22" fmla="*/ 0 f16 1"/>
                <a:gd name="f23" fmla="*/ 0 f17 1"/>
                <a:gd name="f24" fmla="*/ 771 f16 1"/>
                <a:gd name="f25" fmla="+- f18 0 f1"/>
                <a:gd name="f26" fmla="*/ f21 1 1541"/>
                <a:gd name="f27" fmla="*/ f22 1 770"/>
                <a:gd name="f28" fmla="*/ f23 1 1541"/>
                <a:gd name="f29" fmla="*/ f24 1 77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5"/>
                </a:cxn>
              </a:cxnLst>
              <a:rect l="f38" t="f41" r="f39" b="f40"/>
              <a:pathLst>
                <a:path w="1541" h="770">
                  <a:moveTo>
                    <a:pt x="f6" y="f5"/>
                  </a:move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45">
              <a:extLst>
                <a:ext uri="{FF2B5EF4-FFF2-40B4-BE49-F238E27FC236}">
                  <a16:creationId xmlns:a16="http://schemas.microsoft.com/office/drawing/2014/main" id="{D060A7D2-4DDC-5ED6-52C1-9BA4EA04960D}"/>
                </a:ext>
              </a:extLst>
            </p:cNvPr>
            <p:cNvSpPr/>
            <p:nvPr/>
          </p:nvSpPr>
          <p:spPr>
            <a:xfrm>
              <a:off x="3143259" y="1306531"/>
              <a:ext cx="1152" cy="1152"/>
            </a:xfrm>
            <a:custGeom>
              <a:avLst/>
              <a:gdLst>
                <a:gd name="f0" fmla="val 10800000"/>
                <a:gd name="f1" fmla="val 5400000"/>
                <a:gd name="f2" fmla="val 180"/>
                <a:gd name="f3" fmla="val w"/>
                <a:gd name="f4" fmla="val h"/>
                <a:gd name="f5" fmla="val 0"/>
                <a:gd name="f6" fmla="val 1155"/>
                <a:gd name="f7" fmla="val 1156"/>
                <a:gd name="f8" fmla="val 309"/>
                <a:gd name="f9" fmla="val 701"/>
                <a:gd name="f10" fmla="+- 0 0 -90"/>
                <a:gd name="f11" fmla="*/ f3 1 1155"/>
                <a:gd name="f12" fmla="*/ f4 1 1155"/>
                <a:gd name="f13" fmla="val f5"/>
                <a:gd name="f14" fmla="val f6"/>
                <a:gd name="f15" fmla="*/ f10 f0 1"/>
                <a:gd name="f16" fmla="+- f14 0 f13"/>
                <a:gd name="f17" fmla="*/ f15 1 f2"/>
                <a:gd name="f18" fmla="*/ f16 1 1155"/>
                <a:gd name="f19" fmla="*/ 1156 f16 1"/>
                <a:gd name="f20" fmla="*/ 0 f16 1"/>
                <a:gd name="f21" fmla="+- f17 0 f1"/>
                <a:gd name="f22" fmla="*/ f19 1 1155"/>
                <a:gd name="f23" fmla="*/ f20 1 1155"/>
                <a:gd name="f24" fmla="*/ f13 1 f18"/>
                <a:gd name="f25" fmla="*/ f14 1 f18"/>
                <a:gd name="f26" fmla="*/ f22 1 f18"/>
                <a:gd name="f27" fmla="*/ f23 1 f18"/>
                <a:gd name="f28" fmla="*/ f24 f11 1"/>
                <a:gd name="f29" fmla="*/ f25 f11 1"/>
                <a:gd name="f30" fmla="*/ f25 f12 1"/>
                <a:gd name="f31" fmla="*/ f24 f12 1"/>
                <a:gd name="f32" fmla="*/ f26 f11 1"/>
                <a:gd name="f33" fmla="*/ f27 f12 1"/>
                <a:gd name="f34" fmla="*/ f27 f11 1"/>
                <a:gd name="f35" fmla="*/ f26 f12 1"/>
              </a:gdLst>
              <a:ahLst/>
              <a:cxnLst>
                <a:cxn ang="3cd4">
                  <a:pos x="hc" y="t"/>
                </a:cxn>
                <a:cxn ang="0">
                  <a:pos x="r" y="vc"/>
                </a:cxn>
                <a:cxn ang="cd4">
                  <a:pos x="hc" y="b"/>
                </a:cxn>
                <a:cxn ang="cd2">
                  <a:pos x="l" y="vc"/>
                </a:cxn>
                <a:cxn ang="f21">
                  <a:pos x="f32" y="f33"/>
                </a:cxn>
                <a:cxn ang="f21">
                  <a:pos x="f34" y="f35"/>
                </a:cxn>
                <a:cxn ang="f21">
                  <a:pos x="f34" y="f35"/>
                </a:cxn>
                <a:cxn ang="f21">
                  <a:pos x="f32" y="f33"/>
                </a:cxn>
              </a:cxnLst>
              <a:rect l="f28" t="f31" r="f29" b="f30"/>
              <a:pathLst>
                <a:path w="1155" h="1155">
                  <a:moveTo>
                    <a:pt x="f7" y="f5"/>
                  </a:moveTo>
                  <a:lnTo>
                    <a:pt x="f5" y="f7"/>
                  </a:lnTo>
                  <a:lnTo>
                    <a:pt x="f5" y="f7"/>
                  </a:lnTo>
                  <a:cubicBezTo>
                    <a:pt x="f8" y="f9"/>
                    <a:pt x="f9" y="f8"/>
                    <a:pt x="f7"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46">
              <a:extLst>
                <a:ext uri="{FF2B5EF4-FFF2-40B4-BE49-F238E27FC236}">
                  <a16:creationId xmlns:a16="http://schemas.microsoft.com/office/drawing/2014/main" id="{1FB2AE38-ABFF-145D-3287-CB6339ECDE34}"/>
                </a:ext>
              </a:extLst>
            </p:cNvPr>
            <p:cNvSpPr/>
            <p:nvPr/>
          </p:nvSpPr>
          <p:spPr>
            <a:xfrm>
              <a:off x="3142445" y="1308844"/>
              <a:ext cx="36" cy="768"/>
            </a:xfrm>
            <a:custGeom>
              <a:avLst/>
              <a:gdLst>
                <a:gd name="f0" fmla="val 10800000"/>
                <a:gd name="f1" fmla="val 5400000"/>
                <a:gd name="f2" fmla="val 180"/>
                <a:gd name="f3" fmla="val w"/>
                <a:gd name="f4" fmla="val h"/>
                <a:gd name="f5" fmla="val 0"/>
                <a:gd name="f6" fmla="val 41"/>
                <a:gd name="f7" fmla="val 770"/>
                <a:gd name="f8" fmla="val 42"/>
                <a:gd name="f9" fmla="val 771"/>
                <a:gd name="f10" fmla="val -14"/>
                <a:gd name="f11" fmla="val 517"/>
                <a:gd name="f12" fmla="val 254"/>
                <a:gd name="f13" fmla="+- 0 0 -90"/>
                <a:gd name="f14" fmla="*/ f3 1 41"/>
                <a:gd name="f15" fmla="*/ f4 1 770"/>
                <a:gd name="f16" fmla="val f5"/>
                <a:gd name="f17" fmla="val f6"/>
                <a:gd name="f18" fmla="val f7"/>
                <a:gd name="f19" fmla="*/ f13 f0 1"/>
                <a:gd name="f20" fmla="+- f18 0 f16"/>
                <a:gd name="f21" fmla="+- f17 0 f16"/>
                <a:gd name="f22" fmla="*/ f19 1 f2"/>
                <a:gd name="f23" fmla="*/ f21 1 41"/>
                <a:gd name="f24" fmla="*/ f20 1 770"/>
                <a:gd name="f25" fmla="*/ 42 f21 1"/>
                <a:gd name="f26" fmla="*/ 0 f20 1"/>
                <a:gd name="f27" fmla="*/ 771 f20 1"/>
                <a:gd name="f28" fmla="+- f22 0 f1"/>
                <a:gd name="f29" fmla="*/ f25 1 41"/>
                <a:gd name="f30" fmla="*/ f26 1 770"/>
                <a:gd name="f31" fmla="*/ f27 1 770"/>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41" h="770">
                  <a:moveTo>
                    <a:pt x="f8" y="f5"/>
                  </a:moveTo>
                  <a:cubicBezTo>
                    <a:pt x="f8" y="f5"/>
                    <a:pt x="f8" y="f5"/>
                    <a:pt x="f8" y="f5"/>
                  </a:cubicBezTo>
                  <a:cubicBezTo>
                    <a:pt x="f8" y="f5"/>
                    <a:pt x="f8" y="f5"/>
                    <a:pt x="f8" y="f9"/>
                  </a:cubicBez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47">
              <a:extLst>
                <a:ext uri="{FF2B5EF4-FFF2-40B4-BE49-F238E27FC236}">
                  <a16:creationId xmlns:a16="http://schemas.microsoft.com/office/drawing/2014/main" id="{35E48A51-FA81-05ED-8F32-D30A965B4324}"/>
                </a:ext>
              </a:extLst>
            </p:cNvPr>
            <p:cNvSpPr/>
            <p:nvPr/>
          </p:nvSpPr>
          <p:spPr>
            <a:xfrm>
              <a:off x="3153152" y="1315135"/>
              <a:ext cx="469206" cy="239801"/>
            </a:xfrm>
            <a:custGeom>
              <a:avLst/>
              <a:gdLst>
                <a:gd name="f0" fmla="val 10800000"/>
                <a:gd name="f1" fmla="val 5400000"/>
                <a:gd name="f2" fmla="val 180"/>
                <a:gd name="f3" fmla="val w"/>
                <a:gd name="f4" fmla="val h"/>
                <a:gd name="f5" fmla="val 0"/>
                <a:gd name="f6" fmla="val 469202"/>
                <a:gd name="f7" fmla="val 239804"/>
                <a:gd name="f8" fmla="val 464964"/>
                <a:gd name="f9" fmla="val 465735"/>
                <a:gd name="f10" fmla="val 463388"/>
                <a:gd name="f11" fmla="val 239035"/>
                <a:gd name="f12" fmla="val 461690"/>
                <a:gd name="f13" fmla="val 236987"/>
                <a:gd name="f14" fmla="val 461368"/>
                <a:gd name="f15" fmla="val 234538"/>
                <a:gd name="f16" fmla="val 460768"/>
                <a:gd name="f17" fmla="val 230616"/>
                <a:gd name="f18" fmla="val 463196"/>
                <a:gd name="f19" fmla="val 226864"/>
                <a:gd name="f20" fmla="val 467020"/>
                <a:gd name="f21" fmla="val 225804"/>
                <a:gd name="f22" fmla="val 469203"/>
                <a:gd name="f23" fmla="val 16697"/>
                <a:gd name="f24" fmla="val 899"/>
                <a:gd name="f25" fmla="val 3596"/>
                <a:gd name="f26" fmla="val 8220"/>
                <a:gd name="f27" fmla="val 460340"/>
                <a:gd name="f28" fmla="val 237749"/>
                <a:gd name="f29" fmla="+- 0 0 -90"/>
                <a:gd name="f30" fmla="*/ f3 1 469202"/>
                <a:gd name="f31" fmla="*/ f4 1 239804"/>
                <a:gd name="f32" fmla="val f5"/>
                <a:gd name="f33" fmla="val f6"/>
                <a:gd name="f34" fmla="val f7"/>
                <a:gd name="f35" fmla="*/ f29 f0 1"/>
                <a:gd name="f36" fmla="+- f34 0 f32"/>
                <a:gd name="f37" fmla="+- f33 0 f32"/>
                <a:gd name="f38" fmla="*/ f35 1 f2"/>
                <a:gd name="f39" fmla="*/ f37 1 469202"/>
                <a:gd name="f40" fmla="*/ f36 1 239804"/>
                <a:gd name="f41" fmla="*/ 464964 f37 1"/>
                <a:gd name="f42" fmla="*/ 239804 f36 1"/>
                <a:gd name="f43" fmla="*/ 465735 f37 1"/>
                <a:gd name="f44" fmla="*/ 461368 f37 1"/>
                <a:gd name="f45" fmla="*/ 234538 f36 1"/>
                <a:gd name="f46" fmla="*/ 467020 f37 1"/>
                <a:gd name="f47" fmla="*/ 225804 f36 1"/>
                <a:gd name="f48" fmla="*/ 469203 f37 1"/>
                <a:gd name="f49" fmla="*/ 16697 f37 1"/>
                <a:gd name="f50" fmla="*/ 0 f36 1"/>
                <a:gd name="f51" fmla="*/ 899 f37 1"/>
                <a:gd name="f52" fmla="*/ 3596 f36 1"/>
                <a:gd name="f53" fmla="*/ 0 f37 1"/>
                <a:gd name="f54" fmla="*/ 8220 f36 1"/>
                <a:gd name="f55" fmla="*/ 460340 f37 1"/>
                <a:gd name="f56" fmla="*/ 237749 f36 1"/>
                <a:gd name="f57" fmla="+- f38 0 f1"/>
                <a:gd name="f58" fmla="*/ f41 1 469202"/>
                <a:gd name="f59" fmla="*/ f42 1 239804"/>
                <a:gd name="f60" fmla="*/ f43 1 469202"/>
                <a:gd name="f61" fmla="*/ f44 1 469202"/>
                <a:gd name="f62" fmla="*/ f45 1 239804"/>
                <a:gd name="f63" fmla="*/ f46 1 469202"/>
                <a:gd name="f64" fmla="*/ f47 1 239804"/>
                <a:gd name="f65" fmla="*/ f48 1 469202"/>
                <a:gd name="f66" fmla="*/ f49 1 469202"/>
                <a:gd name="f67" fmla="*/ f50 1 239804"/>
                <a:gd name="f68" fmla="*/ f51 1 469202"/>
                <a:gd name="f69" fmla="*/ f52 1 239804"/>
                <a:gd name="f70" fmla="*/ f53 1 469202"/>
                <a:gd name="f71" fmla="*/ f54 1 239804"/>
                <a:gd name="f72" fmla="*/ f55 1 469202"/>
                <a:gd name="f73" fmla="*/ f56 1 239804"/>
                <a:gd name="f74" fmla="*/ f32 1 f39"/>
                <a:gd name="f75" fmla="*/ f33 1 f39"/>
                <a:gd name="f76" fmla="*/ f32 1 f40"/>
                <a:gd name="f77" fmla="*/ f34 1 f40"/>
                <a:gd name="f78" fmla="*/ f58 1 f39"/>
                <a:gd name="f79" fmla="*/ f59 1 f40"/>
                <a:gd name="f80" fmla="*/ f60 1 f39"/>
                <a:gd name="f81" fmla="*/ f61 1 f39"/>
                <a:gd name="f82" fmla="*/ f62 1 f40"/>
                <a:gd name="f83" fmla="*/ f63 1 f39"/>
                <a:gd name="f84" fmla="*/ f64 1 f40"/>
                <a:gd name="f85" fmla="*/ f65 1 f39"/>
                <a:gd name="f86" fmla="*/ f66 1 f39"/>
                <a:gd name="f87" fmla="*/ f67 1 f40"/>
                <a:gd name="f88" fmla="*/ f68 1 f39"/>
                <a:gd name="f89" fmla="*/ f69 1 f40"/>
                <a:gd name="f90" fmla="*/ f70 1 f39"/>
                <a:gd name="f91" fmla="*/ f71 1 f40"/>
                <a:gd name="f92" fmla="*/ f72 1 f39"/>
                <a:gd name="f93" fmla="*/ f73 1 f40"/>
                <a:gd name="f94" fmla="*/ f74 f30 1"/>
                <a:gd name="f95" fmla="*/ f75 f30 1"/>
                <a:gd name="f96" fmla="*/ f77 f31 1"/>
                <a:gd name="f97" fmla="*/ f76 f31 1"/>
                <a:gd name="f98" fmla="*/ f78 f30 1"/>
                <a:gd name="f99" fmla="*/ f79 f31 1"/>
                <a:gd name="f100" fmla="*/ f80 f30 1"/>
                <a:gd name="f101" fmla="*/ f81 f30 1"/>
                <a:gd name="f102" fmla="*/ f82 f31 1"/>
                <a:gd name="f103" fmla="*/ f83 f30 1"/>
                <a:gd name="f104" fmla="*/ f84 f31 1"/>
                <a:gd name="f105" fmla="*/ f85 f30 1"/>
                <a:gd name="f106" fmla="*/ f86 f30 1"/>
                <a:gd name="f107" fmla="*/ f87 f31 1"/>
                <a:gd name="f108" fmla="*/ f88 f30 1"/>
                <a:gd name="f109" fmla="*/ f89 f31 1"/>
                <a:gd name="f110" fmla="*/ f90 f30 1"/>
                <a:gd name="f111" fmla="*/ f91 f31 1"/>
                <a:gd name="f112" fmla="*/ f92 f30 1"/>
                <a:gd name="f113" fmla="*/ f93 f31 1"/>
              </a:gdLst>
              <a:ahLst/>
              <a:cxnLst>
                <a:cxn ang="3cd4">
                  <a:pos x="hc" y="t"/>
                </a:cxn>
                <a:cxn ang="0">
                  <a:pos x="r" y="vc"/>
                </a:cxn>
                <a:cxn ang="cd4">
                  <a:pos x="hc" y="b"/>
                </a:cxn>
                <a:cxn ang="cd2">
                  <a:pos x="l" y="vc"/>
                </a:cxn>
                <a:cxn ang="f57">
                  <a:pos x="f98" y="f99"/>
                </a:cxn>
                <a:cxn ang="f57">
                  <a:pos x="f100" y="f99"/>
                </a:cxn>
                <a:cxn ang="f57">
                  <a:pos x="f101" y="f102"/>
                </a:cxn>
                <a:cxn ang="f57">
                  <a:pos x="f103" y="f104"/>
                </a:cxn>
                <a:cxn ang="f57">
                  <a:pos x="f105" y="f104"/>
                </a:cxn>
                <a:cxn ang="f57">
                  <a:pos x="f106" y="f107"/>
                </a:cxn>
                <a:cxn ang="f57">
                  <a:pos x="f108" y="f109"/>
                </a:cxn>
                <a:cxn ang="f57">
                  <a:pos x="f110" y="f111"/>
                </a:cxn>
                <a:cxn ang="f57">
                  <a:pos x="f112" y="f113"/>
                </a:cxn>
              </a:cxnLst>
              <a:rect l="f94" t="f97" r="f95" b="f96"/>
              <a:pathLst>
                <a:path w="469202" h="239804">
                  <a:moveTo>
                    <a:pt x="f8" y="f7"/>
                  </a:moveTo>
                  <a:lnTo>
                    <a:pt x="f9" y="f7"/>
                  </a:lnTo>
                  <a:cubicBezTo>
                    <a:pt x="f10" y="f11"/>
                    <a:pt x="f12" y="f13"/>
                    <a:pt x="f14" y="f15"/>
                  </a:cubicBezTo>
                  <a:cubicBezTo>
                    <a:pt x="f16" y="f17"/>
                    <a:pt x="f18" y="f19"/>
                    <a:pt x="f20" y="f21"/>
                  </a:cubicBezTo>
                  <a:lnTo>
                    <a:pt x="f22" y="f21"/>
                  </a:lnTo>
                  <a:lnTo>
                    <a:pt x="f23" y="f5"/>
                  </a:lnTo>
                  <a:lnTo>
                    <a:pt x="f24" y="f25"/>
                  </a:lnTo>
                  <a:lnTo>
                    <a:pt x="f5" y="f26"/>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48">
              <a:extLst>
                <a:ext uri="{FF2B5EF4-FFF2-40B4-BE49-F238E27FC236}">
                  <a16:creationId xmlns:a16="http://schemas.microsoft.com/office/drawing/2014/main" id="{289DD8B5-2879-3CBB-B43C-6A5FC7E2C486}"/>
                </a:ext>
              </a:extLst>
            </p:cNvPr>
            <p:cNvSpPr/>
            <p:nvPr/>
          </p:nvSpPr>
          <p:spPr>
            <a:xfrm>
              <a:off x="3959644" y="1466185"/>
              <a:ext cx="12847" cy="1280"/>
            </a:xfrm>
            <a:custGeom>
              <a:avLst/>
              <a:gdLst>
                <a:gd name="f0" fmla="val 10800000"/>
                <a:gd name="f1" fmla="val 5400000"/>
                <a:gd name="f2" fmla="val 180"/>
                <a:gd name="f3" fmla="val w"/>
                <a:gd name="f4" fmla="val h"/>
                <a:gd name="f5" fmla="val 0"/>
                <a:gd name="f6" fmla="val 12844"/>
                <a:gd name="f7" fmla="val 1284"/>
                <a:gd name="f8" fmla="val 771"/>
                <a:gd name="f9" fmla="+- 0 0 -90"/>
                <a:gd name="f10" fmla="*/ f3 1 12844"/>
                <a:gd name="f11" fmla="*/ f4 1 1284"/>
                <a:gd name="f12" fmla="val f5"/>
                <a:gd name="f13" fmla="val f6"/>
                <a:gd name="f14" fmla="val f7"/>
                <a:gd name="f15" fmla="*/ f9 f0 1"/>
                <a:gd name="f16" fmla="+- f14 0 f12"/>
                <a:gd name="f17" fmla="+- f13 0 f12"/>
                <a:gd name="f18" fmla="*/ f15 1 f2"/>
                <a:gd name="f19" fmla="*/ f17 1 12844"/>
                <a:gd name="f20" fmla="*/ f16 1 1284"/>
                <a:gd name="f21" fmla="*/ 0 f17 1"/>
                <a:gd name="f22" fmla="*/ 0 f16 1"/>
                <a:gd name="f23" fmla="*/ 1284 f16 1"/>
                <a:gd name="f24" fmla="+- f18 0 f1"/>
                <a:gd name="f25" fmla="*/ f21 1 12844"/>
                <a:gd name="f26" fmla="*/ f22 1 1284"/>
                <a:gd name="f27" fmla="*/ f23 1 128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844" h="1284">
                  <a:moveTo>
                    <a:pt x="f5" y="f5"/>
                  </a:moveTo>
                  <a:cubicBezTo>
                    <a:pt x="f5" y="f5"/>
                    <a:pt x="f5" y="f5"/>
                    <a:pt x="f5" y="f5"/>
                  </a:cubicBezTo>
                  <a:cubicBezTo>
                    <a:pt x="f5" y="f5"/>
                    <a:pt x="f5" y="f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49">
              <a:extLst>
                <a:ext uri="{FF2B5EF4-FFF2-40B4-BE49-F238E27FC236}">
                  <a16:creationId xmlns:a16="http://schemas.microsoft.com/office/drawing/2014/main" id="{7AAC7BAF-F529-2FCA-F57A-947DA4C472F4}"/>
                </a:ext>
              </a:extLst>
            </p:cNvPr>
            <p:cNvSpPr/>
            <p:nvPr/>
          </p:nvSpPr>
          <p:spPr>
            <a:xfrm>
              <a:off x="3959516" y="1469139"/>
              <a:ext cx="12847" cy="1545"/>
            </a:xfrm>
            <a:custGeom>
              <a:avLst/>
              <a:gdLst>
                <a:gd name="f0" fmla="val 10800000"/>
                <a:gd name="f1" fmla="val 5400000"/>
                <a:gd name="f2" fmla="val 180"/>
                <a:gd name="f3" fmla="val w"/>
                <a:gd name="f4" fmla="val h"/>
                <a:gd name="f5" fmla="val 0"/>
                <a:gd name="f6" fmla="val 12844"/>
                <a:gd name="f7" fmla="val 1541"/>
                <a:gd name="f8" fmla="val 385"/>
                <a:gd name="f9" fmla="+- 0 0 -90"/>
                <a:gd name="f10" fmla="*/ f3 1 12844"/>
                <a:gd name="f11" fmla="*/ f4 1 1541"/>
                <a:gd name="f12" fmla="val f5"/>
                <a:gd name="f13" fmla="val f6"/>
                <a:gd name="f14" fmla="val f7"/>
                <a:gd name="f15" fmla="*/ f9 f0 1"/>
                <a:gd name="f16" fmla="+- f14 0 f12"/>
                <a:gd name="f17" fmla="+- f13 0 f12"/>
                <a:gd name="f18" fmla="*/ f15 1 f2"/>
                <a:gd name="f19" fmla="*/ f17 1 12844"/>
                <a:gd name="f20" fmla="*/ f16 1 1541"/>
                <a:gd name="f21" fmla="*/ 0 f17 1"/>
                <a:gd name="f22" fmla="*/ 0 f16 1"/>
                <a:gd name="f23" fmla="*/ 1541 f16 1"/>
                <a:gd name="f24" fmla="+- f18 0 f1"/>
                <a:gd name="f25" fmla="*/ f21 1 12844"/>
                <a:gd name="f26" fmla="*/ f22 1 1541"/>
                <a:gd name="f27" fmla="*/ f23 1 154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 ang="f24">
                  <a:pos x="f39" y="f40"/>
                </a:cxn>
              </a:cxnLst>
              <a:rect l="f35" t="f38" r="f36" b="f37"/>
              <a:pathLst>
                <a:path w="12844" h="1541">
                  <a:moveTo>
                    <a:pt x="f5" y="f5"/>
                  </a:moveTo>
                  <a:cubicBezTo>
                    <a:pt x="f5" y="f5"/>
                    <a:pt x="f5" y="f5"/>
                    <a:pt x="f5" y="f5"/>
                  </a:cubicBezTo>
                  <a:lnTo>
                    <a:pt x="f5" y="f7"/>
                  </a:lnTo>
                  <a:cubicBezTo>
                    <a:pt x="f5" y="f7"/>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50">
              <a:extLst>
                <a:ext uri="{FF2B5EF4-FFF2-40B4-BE49-F238E27FC236}">
                  <a16:creationId xmlns:a16="http://schemas.microsoft.com/office/drawing/2014/main" id="{BBCD2EB7-884B-6353-396A-A47443B82197}"/>
                </a:ext>
              </a:extLst>
            </p:cNvPr>
            <p:cNvSpPr/>
            <p:nvPr/>
          </p:nvSpPr>
          <p:spPr>
            <a:xfrm>
              <a:off x="3958748" y="1464256"/>
              <a:ext cx="640" cy="1152"/>
            </a:xfrm>
            <a:custGeom>
              <a:avLst/>
              <a:gdLst>
                <a:gd name="f0" fmla="val 10800000"/>
                <a:gd name="f1" fmla="val 5400000"/>
                <a:gd name="f2" fmla="val 180"/>
                <a:gd name="f3" fmla="val w"/>
                <a:gd name="f4" fmla="val h"/>
                <a:gd name="f5" fmla="val 0"/>
                <a:gd name="f6" fmla="val 642"/>
                <a:gd name="f7" fmla="val 1155"/>
                <a:gd name="f8" fmla="val 1156"/>
                <a:gd name="f9" fmla="val 129"/>
                <a:gd name="f10" fmla="+- 0 0 -90"/>
                <a:gd name="f11" fmla="*/ f3 1 642"/>
                <a:gd name="f12" fmla="*/ f4 1 1155"/>
                <a:gd name="f13" fmla="val f5"/>
                <a:gd name="f14" fmla="val f6"/>
                <a:gd name="f15" fmla="val f7"/>
                <a:gd name="f16" fmla="*/ f10 f0 1"/>
                <a:gd name="f17" fmla="+- f15 0 f13"/>
                <a:gd name="f18" fmla="+- f14 0 f13"/>
                <a:gd name="f19" fmla="*/ f16 1 f2"/>
                <a:gd name="f20" fmla="*/ f18 1 642"/>
                <a:gd name="f21" fmla="*/ f17 1 1155"/>
                <a:gd name="f22" fmla="*/ 0 f18 1"/>
                <a:gd name="f23" fmla="*/ 0 f17 1"/>
                <a:gd name="f24" fmla="*/ 642 f18 1"/>
                <a:gd name="f25" fmla="*/ 1156 f17 1"/>
                <a:gd name="f26" fmla="+- f19 0 f1"/>
                <a:gd name="f27" fmla="*/ f22 1 642"/>
                <a:gd name="f28" fmla="*/ f23 1 1155"/>
                <a:gd name="f29" fmla="*/ f24 1 642"/>
                <a:gd name="f30" fmla="*/ f25 1 115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3" y="f44"/>
                </a:cxn>
                <a:cxn ang="f26">
                  <a:pos x="f45" y="f46"/>
                </a:cxn>
                <a:cxn ang="f26">
                  <a:pos x="f43" y="f44"/>
                </a:cxn>
              </a:cxnLst>
              <a:rect l="f39" t="f42" r="f40" b="f41"/>
              <a:pathLst>
                <a:path w="642" h="1155">
                  <a:moveTo>
                    <a:pt x="f5" y="f5"/>
                  </a:moveTo>
                  <a:lnTo>
                    <a:pt x="f5" y="f5"/>
                  </a:lnTo>
                  <a:lnTo>
                    <a:pt x="f6" y="f8"/>
                  </a:lnTo>
                  <a:cubicBezTo>
                    <a:pt x="f6" y="f8"/>
                    <a:pt x="f9"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51">
              <a:extLst>
                <a:ext uri="{FF2B5EF4-FFF2-40B4-BE49-F238E27FC236}">
                  <a16:creationId xmlns:a16="http://schemas.microsoft.com/office/drawing/2014/main" id="{261A286D-9DCE-3C42-1BA6-CD4BD5D518E0}"/>
                </a:ext>
              </a:extLst>
            </p:cNvPr>
            <p:cNvSpPr/>
            <p:nvPr/>
          </p:nvSpPr>
          <p:spPr>
            <a:xfrm>
              <a:off x="3956947" y="1461686"/>
              <a:ext cx="1024" cy="768"/>
            </a:xfrm>
            <a:custGeom>
              <a:avLst/>
              <a:gdLst>
                <a:gd name="f0" fmla="val 10800000"/>
                <a:gd name="f1" fmla="val 5400000"/>
                <a:gd name="f2" fmla="val 180"/>
                <a:gd name="f3" fmla="val w"/>
                <a:gd name="f4" fmla="val h"/>
                <a:gd name="f5" fmla="val 0"/>
                <a:gd name="f6" fmla="val 1027"/>
                <a:gd name="f7" fmla="val 770"/>
                <a:gd name="f8" fmla="val 771"/>
                <a:gd name="f9" fmla="val 128"/>
                <a:gd name="f10" fmla="+- 0 0 -90"/>
                <a:gd name="f11" fmla="*/ f3 1 1027"/>
                <a:gd name="f12" fmla="*/ f4 1 770"/>
                <a:gd name="f13" fmla="val f5"/>
                <a:gd name="f14" fmla="val f6"/>
                <a:gd name="f15" fmla="val f7"/>
                <a:gd name="f16" fmla="*/ f10 f0 1"/>
                <a:gd name="f17" fmla="+- f15 0 f13"/>
                <a:gd name="f18" fmla="+- f14 0 f13"/>
                <a:gd name="f19" fmla="*/ f16 1 f2"/>
                <a:gd name="f20" fmla="*/ f18 1 1027"/>
                <a:gd name="f21" fmla="*/ f17 1 770"/>
                <a:gd name="f22" fmla="*/ 0 f18 1"/>
                <a:gd name="f23" fmla="*/ 0 f17 1"/>
                <a:gd name="f24" fmla="*/ 1027 f18 1"/>
                <a:gd name="f25" fmla="*/ 771 f17 1"/>
                <a:gd name="f26" fmla="+- f19 0 f1"/>
                <a:gd name="f27" fmla="*/ f22 1 1027"/>
                <a:gd name="f28" fmla="*/ f23 1 770"/>
                <a:gd name="f29" fmla="*/ f24 1 1027"/>
                <a:gd name="f30" fmla="*/ f25 1 770"/>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3" y="f44"/>
                </a:cxn>
                <a:cxn ang="f26">
                  <a:pos x="f45" y="f46"/>
                </a:cxn>
                <a:cxn ang="f26">
                  <a:pos x="f43" y="f44"/>
                </a:cxn>
              </a:cxnLst>
              <a:rect l="f39" t="f42" r="f40" b="f41"/>
              <a:pathLst>
                <a:path w="1027" h="770">
                  <a:moveTo>
                    <a:pt x="f5" y="f5"/>
                  </a:moveTo>
                  <a:lnTo>
                    <a:pt x="f5" y="f5"/>
                  </a:lnTo>
                  <a:lnTo>
                    <a:pt x="f6" y="f8"/>
                  </a:lnTo>
                  <a:cubicBezTo>
                    <a:pt x="f6" y="f8"/>
                    <a:pt x="f9"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52">
              <a:extLst>
                <a:ext uri="{FF2B5EF4-FFF2-40B4-BE49-F238E27FC236}">
                  <a16:creationId xmlns:a16="http://schemas.microsoft.com/office/drawing/2014/main" id="{F280FBA7-F48D-1B9E-68DB-80EA6A31D061}"/>
                </a:ext>
              </a:extLst>
            </p:cNvPr>
            <p:cNvSpPr/>
            <p:nvPr/>
          </p:nvSpPr>
          <p:spPr>
            <a:xfrm>
              <a:off x="3614431" y="1465929"/>
              <a:ext cx="339306" cy="89391"/>
            </a:xfrm>
            <a:custGeom>
              <a:avLst/>
              <a:gdLst>
                <a:gd name="f0" fmla="val 10800000"/>
                <a:gd name="f1" fmla="val 5400000"/>
                <a:gd name="f2" fmla="val 180"/>
                <a:gd name="f3" fmla="val w"/>
                <a:gd name="f4" fmla="val h"/>
                <a:gd name="f5" fmla="val 0"/>
                <a:gd name="f6" fmla="val 339309"/>
                <a:gd name="f7" fmla="val 89396"/>
                <a:gd name="f8" fmla="val 5742"/>
                <a:gd name="f9" fmla="val 75396"/>
                <a:gd name="f10" fmla="val 1919"/>
                <a:gd name="f11" fmla="val 76457"/>
                <a:gd name="f12" fmla="val -509"/>
                <a:gd name="f13" fmla="val 80208"/>
                <a:gd name="f14" fmla="val 91"/>
                <a:gd name="f15" fmla="val 84131"/>
                <a:gd name="f16" fmla="val 413"/>
                <a:gd name="f17" fmla="val 86580"/>
                <a:gd name="f18" fmla="val 2111"/>
                <a:gd name="f19" fmla="val 88627"/>
                <a:gd name="f20" fmla="val 4458"/>
                <a:gd name="f21" fmla="val 89397"/>
                <a:gd name="f22" fmla="val 7669"/>
                <a:gd name="f23" fmla="val 12293"/>
                <a:gd name="f24" fmla="val 88369"/>
                <a:gd name="f25" fmla="val 329162"/>
                <a:gd name="f26" fmla="val 11303"/>
                <a:gd name="f27" fmla="val 8863"/>
                <a:gd name="f28" fmla="val 337789"/>
                <a:gd name="f29" fmla="val 9498"/>
                <a:gd name="f30" fmla="val 336077"/>
                <a:gd name="f31" fmla="val 334557"/>
                <a:gd name="f32" fmla="val 316318"/>
                <a:gd name="f33" fmla="val 74626"/>
                <a:gd name="f34" fmla="+- 0 0 -90"/>
                <a:gd name="f35" fmla="*/ f3 1 339309"/>
                <a:gd name="f36" fmla="*/ f4 1 89396"/>
                <a:gd name="f37" fmla="val f5"/>
                <a:gd name="f38" fmla="val f6"/>
                <a:gd name="f39" fmla="val f7"/>
                <a:gd name="f40" fmla="*/ f34 f0 1"/>
                <a:gd name="f41" fmla="+- f39 0 f37"/>
                <a:gd name="f42" fmla="+- f38 0 f37"/>
                <a:gd name="f43" fmla="*/ f40 1 f2"/>
                <a:gd name="f44" fmla="*/ f42 1 339309"/>
                <a:gd name="f45" fmla="*/ f41 1 89396"/>
                <a:gd name="f46" fmla="*/ 5742 f42 1"/>
                <a:gd name="f47" fmla="*/ 75396 f41 1"/>
                <a:gd name="f48" fmla="*/ 91 f42 1"/>
                <a:gd name="f49" fmla="*/ 84131 f41 1"/>
                <a:gd name="f50" fmla="*/ 4458 f42 1"/>
                <a:gd name="f51" fmla="*/ 89397 f41 1"/>
                <a:gd name="f52" fmla="*/ 7669 f42 1"/>
                <a:gd name="f53" fmla="*/ 12293 f42 1"/>
                <a:gd name="f54" fmla="*/ 88369 f41 1"/>
                <a:gd name="f55" fmla="*/ 329162 f42 1"/>
                <a:gd name="f56" fmla="*/ 11303 f41 1"/>
                <a:gd name="f57" fmla="*/ 339309 f42 1"/>
                <a:gd name="f58" fmla="*/ 8863 f41 1"/>
                <a:gd name="f59" fmla="*/ 334557 f42 1"/>
                <a:gd name="f60" fmla="*/ 316318 f42 1"/>
                <a:gd name="f61" fmla="*/ 0 f41 1"/>
                <a:gd name="f62" fmla="*/ 74626 f41 1"/>
                <a:gd name="f63" fmla="+- f43 0 f1"/>
                <a:gd name="f64" fmla="*/ f46 1 339309"/>
                <a:gd name="f65" fmla="*/ f47 1 89396"/>
                <a:gd name="f66" fmla="*/ f48 1 339309"/>
                <a:gd name="f67" fmla="*/ f49 1 89396"/>
                <a:gd name="f68" fmla="*/ f50 1 339309"/>
                <a:gd name="f69" fmla="*/ f51 1 89396"/>
                <a:gd name="f70" fmla="*/ f52 1 339309"/>
                <a:gd name="f71" fmla="*/ f53 1 339309"/>
                <a:gd name="f72" fmla="*/ f54 1 89396"/>
                <a:gd name="f73" fmla="*/ f55 1 339309"/>
                <a:gd name="f74" fmla="*/ f56 1 89396"/>
                <a:gd name="f75" fmla="*/ f57 1 339309"/>
                <a:gd name="f76" fmla="*/ f58 1 89396"/>
                <a:gd name="f77" fmla="*/ f59 1 339309"/>
                <a:gd name="f78" fmla="*/ f60 1 339309"/>
                <a:gd name="f79" fmla="*/ f61 1 89396"/>
                <a:gd name="f80" fmla="*/ f62 1 89396"/>
                <a:gd name="f81" fmla="*/ f37 1 f44"/>
                <a:gd name="f82" fmla="*/ f38 1 f44"/>
                <a:gd name="f83" fmla="*/ f37 1 f45"/>
                <a:gd name="f84" fmla="*/ f39 1 f45"/>
                <a:gd name="f85" fmla="*/ f64 1 f44"/>
                <a:gd name="f86" fmla="*/ f65 1 f45"/>
                <a:gd name="f87" fmla="*/ f66 1 f44"/>
                <a:gd name="f88" fmla="*/ f67 1 f45"/>
                <a:gd name="f89" fmla="*/ f68 1 f44"/>
                <a:gd name="f90" fmla="*/ f69 1 f45"/>
                <a:gd name="f91" fmla="*/ f70 1 f44"/>
                <a:gd name="f92" fmla="*/ f71 1 f44"/>
                <a:gd name="f93" fmla="*/ f72 1 f45"/>
                <a:gd name="f94" fmla="*/ f73 1 f44"/>
                <a:gd name="f95" fmla="*/ f74 1 f45"/>
                <a:gd name="f96" fmla="*/ f75 1 f44"/>
                <a:gd name="f97" fmla="*/ f76 1 f45"/>
                <a:gd name="f98" fmla="*/ f77 1 f44"/>
                <a:gd name="f99" fmla="*/ f78 1 f44"/>
                <a:gd name="f100" fmla="*/ f79 1 f45"/>
                <a:gd name="f101" fmla="*/ f80 1 f45"/>
                <a:gd name="f102" fmla="*/ f81 f35 1"/>
                <a:gd name="f103" fmla="*/ f82 f35 1"/>
                <a:gd name="f104" fmla="*/ f84 f36 1"/>
                <a:gd name="f105" fmla="*/ f83 f36 1"/>
                <a:gd name="f106" fmla="*/ f85 f35 1"/>
                <a:gd name="f107" fmla="*/ f86 f36 1"/>
                <a:gd name="f108" fmla="*/ f87 f35 1"/>
                <a:gd name="f109" fmla="*/ f88 f36 1"/>
                <a:gd name="f110" fmla="*/ f89 f35 1"/>
                <a:gd name="f111" fmla="*/ f90 f36 1"/>
                <a:gd name="f112" fmla="*/ f91 f35 1"/>
                <a:gd name="f113" fmla="*/ f92 f35 1"/>
                <a:gd name="f114" fmla="*/ f93 f36 1"/>
                <a:gd name="f115" fmla="*/ f94 f35 1"/>
                <a:gd name="f116" fmla="*/ f95 f36 1"/>
                <a:gd name="f117" fmla="*/ f96 f35 1"/>
                <a:gd name="f118" fmla="*/ f97 f36 1"/>
                <a:gd name="f119" fmla="*/ f98 f35 1"/>
                <a:gd name="f120" fmla="*/ f99 f35 1"/>
                <a:gd name="f121" fmla="*/ f100 f36 1"/>
                <a:gd name="f122" fmla="*/ f101 f36 1"/>
              </a:gdLst>
              <a:ahLst/>
              <a:cxnLst>
                <a:cxn ang="3cd4">
                  <a:pos x="hc" y="t"/>
                </a:cxn>
                <a:cxn ang="0">
                  <a:pos x="r" y="vc"/>
                </a:cxn>
                <a:cxn ang="cd4">
                  <a:pos x="hc" y="b"/>
                </a:cxn>
                <a:cxn ang="cd2">
                  <a:pos x="l" y="vc"/>
                </a:cxn>
                <a:cxn ang="f63">
                  <a:pos x="f106" y="f107"/>
                </a:cxn>
                <a:cxn ang="f63">
                  <a:pos x="f108" y="f109"/>
                </a:cxn>
                <a:cxn ang="f63">
                  <a:pos x="f110" y="f111"/>
                </a:cxn>
                <a:cxn ang="f63">
                  <a:pos x="f106" y="f111"/>
                </a:cxn>
                <a:cxn ang="f63">
                  <a:pos x="f112" y="f111"/>
                </a:cxn>
                <a:cxn ang="f63">
                  <a:pos x="f113" y="f114"/>
                </a:cxn>
                <a:cxn ang="f63">
                  <a:pos x="f115" y="f116"/>
                </a:cxn>
                <a:cxn ang="f63">
                  <a:pos x="f117" y="f118"/>
                </a:cxn>
                <a:cxn ang="f63">
                  <a:pos x="f117" y="f118"/>
                </a:cxn>
                <a:cxn ang="f63">
                  <a:pos x="f119" y="f118"/>
                </a:cxn>
                <a:cxn ang="f63">
                  <a:pos x="f120" y="f121"/>
                </a:cxn>
                <a:cxn ang="f63">
                  <a:pos x="f112" y="f122"/>
                </a:cxn>
              </a:cxnLst>
              <a:rect l="f102" t="f105" r="f103" b="f104"/>
              <a:pathLst>
                <a:path w="339309" h="89396">
                  <a:moveTo>
                    <a:pt x="f8" y="f9"/>
                  </a:moveTo>
                  <a:cubicBezTo>
                    <a:pt x="f10" y="f11"/>
                    <a:pt x="f12" y="f13"/>
                    <a:pt x="f14" y="f15"/>
                  </a:cubicBezTo>
                  <a:cubicBezTo>
                    <a:pt x="f16" y="f17"/>
                    <a:pt x="f18" y="f19"/>
                    <a:pt x="f20" y="f21"/>
                  </a:cubicBezTo>
                  <a:lnTo>
                    <a:pt x="f8" y="f21"/>
                  </a:lnTo>
                  <a:lnTo>
                    <a:pt x="f22" y="f21"/>
                  </a:lnTo>
                  <a:lnTo>
                    <a:pt x="f23" y="f24"/>
                  </a:lnTo>
                  <a:lnTo>
                    <a:pt x="f25" y="f26"/>
                  </a:lnTo>
                  <a:lnTo>
                    <a:pt x="f6" y="f27"/>
                  </a:lnTo>
                  <a:lnTo>
                    <a:pt x="f6" y="f27"/>
                  </a:lnTo>
                  <a:cubicBezTo>
                    <a:pt x="f28" y="f29"/>
                    <a:pt x="f30" y="f29"/>
                    <a:pt x="f31" y="f27"/>
                  </a:cubicBezTo>
                  <a:lnTo>
                    <a:pt x="f32" y="f5"/>
                  </a:lnTo>
                  <a:lnTo>
                    <a:pt x="f2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53">
              <a:extLst>
                <a:ext uri="{FF2B5EF4-FFF2-40B4-BE49-F238E27FC236}">
                  <a16:creationId xmlns:a16="http://schemas.microsoft.com/office/drawing/2014/main" id="{FA6F9EFA-E8B6-99F3-9734-D2BA5E011F53}"/>
                </a:ext>
              </a:extLst>
            </p:cNvPr>
            <p:cNvSpPr/>
            <p:nvPr/>
          </p:nvSpPr>
          <p:spPr>
            <a:xfrm>
              <a:off x="3441765" y="1211863"/>
              <a:ext cx="516983" cy="262624"/>
            </a:xfrm>
            <a:custGeom>
              <a:avLst/>
              <a:gdLst>
                <a:gd name="f0" fmla="val 10800000"/>
                <a:gd name="f1" fmla="val 5400000"/>
                <a:gd name="f2" fmla="val 180"/>
                <a:gd name="f3" fmla="val w"/>
                <a:gd name="f4" fmla="val h"/>
                <a:gd name="f5" fmla="val 0"/>
                <a:gd name="f6" fmla="val 516984"/>
                <a:gd name="f7" fmla="val 262629"/>
                <a:gd name="f8" fmla="val 7963"/>
                <a:gd name="f9" fmla="val 5266"/>
                <a:gd name="f10" fmla="val 8616"/>
                <a:gd name="f11" fmla="val 9171"/>
                <a:gd name="f12" fmla="val 6154"/>
                <a:gd name="f13" fmla="val 12920"/>
                <a:gd name="f14" fmla="val 2312"/>
                <a:gd name="f15" fmla="val 13872"/>
                <a:gd name="f16" fmla="val 489754"/>
                <a:gd name="f17" fmla="val 253291"/>
                <a:gd name="f18" fmla="val 507993"/>
                <a:gd name="f19" fmla="val 262154"/>
                <a:gd name="f20" fmla="val 509514"/>
                <a:gd name="f21" fmla="val 262789"/>
                <a:gd name="f22" fmla="val 511225"/>
                <a:gd name="f23" fmla="val 512745"/>
                <a:gd name="f24" fmla="val 514030"/>
                <a:gd name="f25" fmla="val 515186"/>
                <a:gd name="f26" fmla="val 516085"/>
                <a:gd name="f27" fmla="val 261126"/>
                <a:gd name="f28" fmla="val 516415"/>
                <a:gd name="f29" fmla="val 260720"/>
                <a:gd name="f30" fmla="val 516715"/>
                <a:gd name="f31" fmla="val 260291"/>
                <a:gd name="f32" fmla="val 259842"/>
                <a:gd name="f33" fmla="val 259071"/>
                <a:gd name="f34" fmla="val 257530"/>
                <a:gd name="f35" fmla="val 256117"/>
                <a:gd name="f36" fmla="val 255218"/>
                <a:gd name="f37" fmla="val 254832"/>
                <a:gd name="f38" fmla="val 254447"/>
                <a:gd name="f39" fmla="val 253805"/>
                <a:gd name="f40" fmla="val 253419"/>
                <a:gd name="f41" fmla="val 516342"/>
                <a:gd name="f42" fmla="val 252263"/>
                <a:gd name="f43" fmla="val 515443"/>
                <a:gd name="f44" fmla="val 251236"/>
                <a:gd name="f45" fmla="val 514415"/>
                <a:gd name="f46" fmla="val 250465"/>
                <a:gd name="f47" fmla="val 4367"/>
                <a:gd name="f48" fmla="val 3596"/>
                <a:gd name="f49" fmla="val 5909"/>
                <a:gd name="f50" fmla="val 820"/>
                <a:gd name="f51" fmla="val 7586"/>
                <a:gd name="f52" fmla="val 2842"/>
                <a:gd name="f53" fmla="+- 0 0 -90"/>
                <a:gd name="f54" fmla="*/ f3 1 516984"/>
                <a:gd name="f55" fmla="*/ f4 1 262629"/>
                <a:gd name="f56" fmla="val f5"/>
                <a:gd name="f57" fmla="val f6"/>
                <a:gd name="f58" fmla="val f7"/>
                <a:gd name="f59" fmla="*/ f53 f0 1"/>
                <a:gd name="f60" fmla="+- f58 0 f56"/>
                <a:gd name="f61" fmla="+- f57 0 f56"/>
                <a:gd name="f62" fmla="*/ f59 1 f2"/>
                <a:gd name="f63" fmla="*/ f61 1 516984"/>
                <a:gd name="f64" fmla="*/ f60 1 262629"/>
                <a:gd name="f65" fmla="*/ 7963 f61 1"/>
                <a:gd name="f66" fmla="*/ 5266 f60 1"/>
                <a:gd name="f67" fmla="*/ 2312 f61 1"/>
                <a:gd name="f68" fmla="*/ 13872 f60 1"/>
                <a:gd name="f69" fmla="*/ 0 f61 1"/>
                <a:gd name="f70" fmla="*/ 489754 f61 1"/>
                <a:gd name="f71" fmla="*/ 253291 f60 1"/>
                <a:gd name="f72" fmla="*/ 507993 f61 1"/>
                <a:gd name="f73" fmla="*/ 262154 f60 1"/>
                <a:gd name="f74" fmla="*/ 512745 f61 1"/>
                <a:gd name="f75" fmla="*/ 514030 f61 1"/>
                <a:gd name="f76" fmla="*/ 515186 f61 1"/>
                <a:gd name="f77" fmla="*/ 516085 f61 1"/>
                <a:gd name="f78" fmla="*/ 261126 f60 1"/>
                <a:gd name="f79" fmla="*/ 516984 f61 1"/>
                <a:gd name="f80" fmla="*/ 259842 f60 1"/>
                <a:gd name="f81" fmla="*/ 259071 f60 1"/>
                <a:gd name="f82" fmla="*/ 257530 f60 1"/>
                <a:gd name="f83" fmla="*/ 256117 f60 1"/>
                <a:gd name="f84" fmla="*/ 254832 f60 1"/>
                <a:gd name="f85" fmla="*/ 253419 f60 1"/>
                <a:gd name="f86" fmla="*/ 516342 f61 1"/>
                <a:gd name="f87" fmla="*/ 252263 f60 1"/>
                <a:gd name="f88" fmla="*/ 515443 f61 1"/>
                <a:gd name="f89" fmla="*/ 251236 f60 1"/>
                <a:gd name="f90" fmla="*/ 514415 f61 1"/>
                <a:gd name="f91" fmla="*/ 250465 f60 1"/>
                <a:gd name="f92" fmla="*/ 4367 f61 1"/>
                <a:gd name="f93" fmla="*/ 0 f60 1"/>
                <a:gd name="f94" fmla="*/ 3596 f61 1"/>
                <a:gd name="f95" fmla="+- f62 0 f1"/>
                <a:gd name="f96" fmla="*/ f65 1 516984"/>
                <a:gd name="f97" fmla="*/ f66 1 262629"/>
                <a:gd name="f98" fmla="*/ f67 1 516984"/>
                <a:gd name="f99" fmla="*/ f68 1 262629"/>
                <a:gd name="f100" fmla="*/ f69 1 516984"/>
                <a:gd name="f101" fmla="*/ f70 1 516984"/>
                <a:gd name="f102" fmla="*/ f71 1 262629"/>
                <a:gd name="f103" fmla="*/ f72 1 516984"/>
                <a:gd name="f104" fmla="*/ f73 1 262629"/>
                <a:gd name="f105" fmla="*/ f74 1 516984"/>
                <a:gd name="f106" fmla="*/ f75 1 516984"/>
                <a:gd name="f107" fmla="*/ f76 1 516984"/>
                <a:gd name="f108" fmla="*/ f77 1 516984"/>
                <a:gd name="f109" fmla="*/ f78 1 262629"/>
                <a:gd name="f110" fmla="*/ f79 1 516984"/>
                <a:gd name="f111" fmla="*/ f80 1 262629"/>
                <a:gd name="f112" fmla="*/ f81 1 262629"/>
                <a:gd name="f113" fmla="*/ f82 1 262629"/>
                <a:gd name="f114" fmla="*/ f83 1 262629"/>
                <a:gd name="f115" fmla="*/ f84 1 262629"/>
                <a:gd name="f116" fmla="*/ f85 1 262629"/>
                <a:gd name="f117" fmla="*/ f86 1 516984"/>
                <a:gd name="f118" fmla="*/ f87 1 262629"/>
                <a:gd name="f119" fmla="*/ f88 1 516984"/>
                <a:gd name="f120" fmla="*/ f89 1 262629"/>
                <a:gd name="f121" fmla="*/ f90 1 516984"/>
                <a:gd name="f122" fmla="*/ f91 1 262629"/>
                <a:gd name="f123" fmla="*/ f92 1 516984"/>
                <a:gd name="f124" fmla="*/ f93 1 262629"/>
                <a:gd name="f125" fmla="*/ f94 1 516984"/>
                <a:gd name="f126" fmla="*/ f56 1 f63"/>
                <a:gd name="f127" fmla="*/ f57 1 f63"/>
                <a:gd name="f128" fmla="*/ f56 1 f64"/>
                <a:gd name="f129" fmla="*/ f58 1 f64"/>
                <a:gd name="f130" fmla="*/ f96 1 f63"/>
                <a:gd name="f131" fmla="*/ f97 1 f64"/>
                <a:gd name="f132" fmla="*/ f98 1 f63"/>
                <a:gd name="f133" fmla="*/ f99 1 f64"/>
                <a:gd name="f134" fmla="*/ f100 1 f63"/>
                <a:gd name="f135" fmla="*/ f101 1 f63"/>
                <a:gd name="f136" fmla="*/ f102 1 f64"/>
                <a:gd name="f137" fmla="*/ f103 1 f63"/>
                <a:gd name="f138" fmla="*/ f104 1 f64"/>
                <a:gd name="f139" fmla="*/ f105 1 f63"/>
                <a:gd name="f140" fmla="*/ f106 1 f63"/>
                <a:gd name="f141" fmla="*/ f107 1 f63"/>
                <a:gd name="f142" fmla="*/ f108 1 f63"/>
                <a:gd name="f143" fmla="*/ f109 1 f64"/>
                <a:gd name="f144" fmla="*/ f110 1 f63"/>
                <a:gd name="f145" fmla="*/ f111 1 f64"/>
                <a:gd name="f146" fmla="*/ f112 1 f64"/>
                <a:gd name="f147" fmla="*/ f113 1 f64"/>
                <a:gd name="f148" fmla="*/ f114 1 f64"/>
                <a:gd name="f149" fmla="*/ f115 1 f64"/>
                <a:gd name="f150" fmla="*/ f116 1 f64"/>
                <a:gd name="f151" fmla="*/ f117 1 f63"/>
                <a:gd name="f152" fmla="*/ f118 1 f64"/>
                <a:gd name="f153" fmla="*/ f119 1 f63"/>
                <a:gd name="f154" fmla="*/ f120 1 f64"/>
                <a:gd name="f155" fmla="*/ f121 1 f63"/>
                <a:gd name="f156" fmla="*/ f122 1 f64"/>
                <a:gd name="f157" fmla="*/ f123 1 f63"/>
                <a:gd name="f158" fmla="*/ f124 1 f64"/>
                <a:gd name="f159" fmla="*/ f125 1 f63"/>
                <a:gd name="f160" fmla="*/ f126 f54 1"/>
                <a:gd name="f161" fmla="*/ f127 f54 1"/>
                <a:gd name="f162" fmla="*/ f129 f55 1"/>
                <a:gd name="f163" fmla="*/ f128 f55 1"/>
                <a:gd name="f164" fmla="*/ f130 f54 1"/>
                <a:gd name="f165" fmla="*/ f131 f55 1"/>
                <a:gd name="f166" fmla="*/ f132 f54 1"/>
                <a:gd name="f167" fmla="*/ f133 f55 1"/>
                <a:gd name="f168" fmla="*/ f134 f54 1"/>
                <a:gd name="f169" fmla="*/ f135 f54 1"/>
                <a:gd name="f170" fmla="*/ f136 f55 1"/>
                <a:gd name="f171" fmla="*/ f137 f54 1"/>
                <a:gd name="f172" fmla="*/ f138 f55 1"/>
                <a:gd name="f173" fmla="*/ f139 f54 1"/>
                <a:gd name="f174" fmla="*/ f140 f54 1"/>
                <a:gd name="f175" fmla="*/ f141 f54 1"/>
                <a:gd name="f176" fmla="*/ f142 f54 1"/>
                <a:gd name="f177" fmla="*/ f143 f55 1"/>
                <a:gd name="f178" fmla="*/ f144 f54 1"/>
                <a:gd name="f179" fmla="*/ f145 f55 1"/>
                <a:gd name="f180" fmla="*/ f146 f55 1"/>
                <a:gd name="f181" fmla="*/ f147 f55 1"/>
                <a:gd name="f182" fmla="*/ f148 f55 1"/>
                <a:gd name="f183" fmla="*/ f149 f55 1"/>
                <a:gd name="f184" fmla="*/ f150 f55 1"/>
                <a:gd name="f185" fmla="*/ f151 f54 1"/>
                <a:gd name="f186" fmla="*/ f152 f55 1"/>
                <a:gd name="f187" fmla="*/ f153 f54 1"/>
                <a:gd name="f188" fmla="*/ f154 f55 1"/>
                <a:gd name="f189" fmla="*/ f155 f54 1"/>
                <a:gd name="f190" fmla="*/ f156 f55 1"/>
                <a:gd name="f191" fmla="*/ f157 f54 1"/>
                <a:gd name="f192" fmla="*/ f158 f55 1"/>
                <a:gd name="f193" fmla="*/ f159 f54 1"/>
              </a:gdLst>
              <a:ahLst/>
              <a:cxnLst>
                <a:cxn ang="3cd4">
                  <a:pos x="hc" y="t"/>
                </a:cxn>
                <a:cxn ang="0">
                  <a:pos x="r" y="vc"/>
                </a:cxn>
                <a:cxn ang="cd4">
                  <a:pos x="hc" y="b"/>
                </a:cxn>
                <a:cxn ang="cd2">
                  <a:pos x="l" y="vc"/>
                </a:cxn>
                <a:cxn ang="f95">
                  <a:pos x="f164" y="f165"/>
                </a:cxn>
                <a:cxn ang="f95">
                  <a:pos x="f166" y="f167"/>
                </a:cxn>
                <a:cxn ang="f95">
                  <a:pos x="f168" y="f167"/>
                </a:cxn>
                <a:cxn ang="f95">
                  <a:pos x="f169" y="f170"/>
                </a:cxn>
                <a:cxn ang="f95">
                  <a:pos x="f171" y="f172"/>
                </a:cxn>
                <a:cxn ang="f95">
                  <a:pos x="f173" y="f172"/>
                </a:cxn>
                <a:cxn ang="f95">
                  <a:pos x="f174" y="f172"/>
                </a:cxn>
                <a:cxn ang="f95">
                  <a:pos x="f175" y="f172"/>
                </a:cxn>
                <a:cxn ang="f95">
                  <a:pos x="f176" y="f177"/>
                </a:cxn>
                <a:cxn ang="f95">
                  <a:pos x="f178" y="f179"/>
                </a:cxn>
                <a:cxn ang="f95">
                  <a:pos x="f178" y="f179"/>
                </a:cxn>
                <a:cxn ang="f95">
                  <a:pos x="f178" y="f180"/>
                </a:cxn>
                <a:cxn ang="f95">
                  <a:pos x="f178" y="f181"/>
                </a:cxn>
                <a:cxn ang="f95">
                  <a:pos x="f178" y="f182"/>
                </a:cxn>
                <a:cxn ang="f95">
                  <a:pos x="f178" y="f183"/>
                </a:cxn>
                <a:cxn ang="f95">
                  <a:pos x="f178" y="f184"/>
                </a:cxn>
                <a:cxn ang="f95">
                  <a:pos x="f178" y="f184"/>
                </a:cxn>
                <a:cxn ang="f95">
                  <a:pos x="f185" y="f186"/>
                </a:cxn>
                <a:cxn ang="f95">
                  <a:pos x="f187" y="f188"/>
                </a:cxn>
                <a:cxn ang="f95">
                  <a:pos x="f189" y="f190"/>
                </a:cxn>
                <a:cxn ang="f95">
                  <a:pos x="f189" y="f190"/>
                </a:cxn>
                <a:cxn ang="f95">
                  <a:pos x="f191" y="f192"/>
                </a:cxn>
                <a:cxn ang="f95">
                  <a:pos x="f193" y="f192"/>
                </a:cxn>
                <a:cxn ang="f95">
                  <a:pos x="f164" y="f165"/>
                </a:cxn>
              </a:cxnLst>
              <a:rect l="f160" t="f163" r="f161" b="f162"/>
              <a:pathLst>
                <a:path w="516984" h="262629">
                  <a:moveTo>
                    <a:pt x="f8" y="f9"/>
                  </a:moveTo>
                  <a:cubicBezTo>
                    <a:pt x="f10" y="f11"/>
                    <a:pt x="f12" y="f13"/>
                    <a:pt x="f14" y="f15"/>
                  </a:cubicBezTo>
                  <a:lnTo>
                    <a:pt x="f5" y="f15"/>
                  </a:lnTo>
                  <a:lnTo>
                    <a:pt x="f16" y="f17"/>
                  </a:lnTo>
                  <a:lnTo>
                    <a:pt x="f18" y="f19"/>
                  </a:lnTo>
                  <a:cubicBezTo>
                    <a:pt x="f20" y="f21"/>
                    <a:pt x="f22" y="f21"/>
                    <a:pt x="f23" y="f19"/>
                  </a:cubicBezTo>
                  <a:lnTo>
                    <a:pt x="f24" y="f19"/>
                  </a:lnTo>
                  <a:lnTo>
                    <a:pt x="f25" y="f19"/>
                  </a:lnTo>
                  <a:lnTo>
                    <a:pt x="f26" y="f27"/>
                  </a:lnTo>
                  <a:cubicBezTo>
                    <a:pt x="f28" y="f29"/>
                    <a:pt x="f30" y="f31"/>
                    <a:pt x="f6" y="f32"/>
                  </a:cubicBezTo>
                  <a:cubicBezTo>
                    <a:pt x="f6" y="f32"/>
                    <a:pt x="f6" y="f32"/>
                    <a:pt x="f6" y="f32"/>
                  </a:cubicBezTo>
                  <a:cubicBezTo>
                    <a:pt x="f6" y="f32"/>
                    <a:pt x="f6" y="f32"/>
                    <a:pt x="f6" y="f33"/>
                  </a:cubicBezTo>
                  <a:lnTo>
                    <a:pt x="f6" y="f34"/>
                  </a:lnTo>
                  <a:lnTo>
                    <a:pt x="f6" y="f35"/>
                  </a:lnTo>
                  <a:cubicBezTo>
                    <a:pt x="f6" y="f35"/>
                    <a:pt x="f6" y="f36"/>
                    <a:pt x="f6" y="f37"/>
                  </a:cubicBezTo>
                  <a:cubicBezTo>
                    <a:pt x="f6" y="f38"/>
                    <a:pt x="f6" y="f39"/>
                    <a:pt x="f6" y="f40"/>
                  </a:cubicBezTo>
                  <a:lnTo>
                    <a:pt x="f6" y="f40"/>
                  </a:lnTo>
                  <a:lnTo>
                    <a:pt x="f41" y="f42"/>
                  </a:lnTo>
                  <a:lnTo>
                    <a:pt x="f43" y="f44"/>
                  </a:lnTo>
                  <a:lnTo>
                    <a:pt x="f45" y="f46"/>
                  </a:lnTo>
                  <a:lnTo>
                    <a:pt x="f45" y="f46"/>
                  </a:lnTo>
                  <a:lnTo>
                    <a:pt x="f47" y="f5"/>
                  </a:lnTo>
                  <a:lnTo>
                    <a:pt x="f48" y="f5"/>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54">
              <a:extLst>
                <a:ext uri="{FF2B5EF4-FFF2-40B4-BE49-F238E27FC236}">
                  <a16:creationId xmlns:a16="http://schemas.microsoft.com/office/drawing/2014/main" id="{50FC8514-48FA-2063-910B-2F34D8441F1E}"/>
                </a:ext>
              </a:extLst>
            </p:cNvPr>
            <p:cNvSpPr/>
            <p:nvPr/>
          </p:nvSpPr>
          <p:spPr>
            <a:xfrm>
              <a:off x="3405627" y="1222525"/>
              <a:ext cx="36" cy="896"/>
            </a:xfrm>
            <a:custGeom>
              <a:avLst/>
              <a:gdLst>
                <a:gd name="f0" fmla="val 10800000"/>
                <a:gd name="f1" fmla="val 5400000"/>
                <a:gd name="f2" fmla="val 180"/>
                <a:gd name="f3" fmla="val w"/>
                <a:gd name="f4" fmla="val h"/>
                <a:gd name="f5" fmla="val 0"/>
                <a:gd name="f6" fmla="val 39"/>
                <a:gd name="f7" fmla="val 899"/>
                <a:gd name="f8" fmla="val 40"/>
                <a:gd name="f9" fmla="val -13"/>
                <a:gd name="f10" fmla="val 297"/>
                <a:gd name="f11" fmla="val 602"/>
                <a:gd name="f12" fmla="+- 0 0 -90"/>
                <a:gd name="f13" fmla="*/ f3 1 39"/>
                <a:gd name="f14" fmla="*/ f4 1 899"/>
                <a:gd name="f15" fmla="val f5"/>
                <a:gd name="f16" fmla="val f6"/>
                <a:gd name="f17" fmla="val f7"/>
                <a:gd name="f18" fmla="*/ f12 f0 1"/>
                <a:gd name="f19" fmla="+- f17 0 f15"/>
                <a:gd name="f20" fmla="+- f16 0 f15"/>
                <a:gd name="f21" fmla="*/ f18 1 f2"/>
                <a:gd name="f22" fmla="*/ f20 1 39"/>
                <a:gd name="f23" fmla="*/ f19 1 899"/>
                <a:gd name="f24" fmla="*/ 40 f20 1"/>
                <a:gd name="f25" fmla="*/ 0 f19 1"/>
                <a:gd name="f26" fmla="*/ 899 f19 1"/>
                <a:gd name="f27" fmla="+- f21 0 f1"/>
                <a:gd name="f28" fmla="*/ f24 1 39"/>
                <a:gd name="f29" fmla="*/ f25 1 899"/>
                <a:gd name="f30" fmla="*/ f26 1 89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Lst>
              <a:rect l="f38" t="f41" r="f39" b="f40"/>
              <a:pathLst>
                <a:path w="39" h="899">
                  <a:moveTo>
                    <a:pt x="f8" y="f5"/>
                  </a:moveTo>
                  <a:lnTo>
                    <a:pt x="f8" y="f5"/>
                  </a:lnTo>
                  <a:cubicBezTo>
                    <a:pt x="f9" y="f10"/>
                    <a:pt x="f9" y="f11"/>
                    <a:pt x="f8" y="f7"/>
                  </a:cubicBezTo>
                  <a:cubicBezTo>
                    <a:pt x="f8" y="f7"/>
                    <a:pt x="f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55">
              <a:extLst>
                <a:ext uri="{FF2B5EF4-FFF2-40B4-BE49-F238E27FC236}">
                  <a16:creationId xmlns:a16="http://schemas.microsoft.com/office/drawing/2014/main" id="{823E049C-D264-CCA2-1660-0FAB77579B4B}"/>
                </a:ext>
              </a:extLst>
            </p:cNvPr>
            <p:cNvSpPr/>
            <p:nvPr/>
          </p:nvSpPr>
          <p:spPr>
            <a:xfrm>
              <a:off x="3453579" y="1245129"/>
              <a:ext cx="12847" cy="1280"/>
            </a:xfrm>
            <a:custGeom>
              <a:avLst/>
              <a:gdLst>
                <a:gd name="f0" fmla="val 10800000"/>
                <a:gd name="f1" fmla="val 5400000"/>
                <a:gd name="f2" fmla="val 180"/>
                <a:gd name="f3" fmla="val w"/>
                <a:gd name="f4" fmla="val h"/>
                <a:gd name="f5" fmla="val 0"/>
                <a:gd name="f6" fmla="val 12844"/>
                <a:gd name="f7" fmla="val 1284"/>
                <a:gd name="f8" fmla="val 771"/>
                <a:gd name="f9" fmla="+- 0 0 -90"/>
                <a:gd name="f10" fmla="*/ f3 1 12844"/>
                <a:gd name="f11" fmla="*/ f4 1 1284"/>
                <a:gd name="f12" fmla="val f5"/>
                <a:gd name="f13" fmla="val f6"/>
                <a:gd name="f14" fmla="val f7"/>
                <a:gd name="f15" fmla="*/ f9 f0 1"/>
                <a:gd name="f16" fmla="+- f14 0 f12"/>
                <a:gd name="f17" fmla="+- f13 0 f12"/>
                <a:gd name="f18" fmla="*/ f15 1 f2"/>
                <a:gd name="f19" fmla="*/ f17 1 12844"/>
                <a:gd name="f20" fmla="*/ f16 1 1284"/>
                <a:gd name="f21" fmla="*/ 0 f17 1"/>
                <a:gd name="f22" fmla="*/ 771 f16 1"/>
                <a:gd name="f23" fmla="*/ 0 f16 1"/>
                <a:gd name="f24" fmla="*/ 1284 f16 1"/>
                <a:gd name="f25" fmla="+- f18 0 f1"/>
                <a:gd name="f26" fmla="*/ f21 1 12844"/>
                <a:gd name="f27" fmla="*/ f22 1 1284"/>
                <a:gd name="f28" fmla="*/ f23 1 1284"/>
                <a:gd name="f29" fmla="*/ f24 1 1284"/>
                <a:gd name="f30" fmla="*/ f12 1 f19"/>
                <a:gd name="f31" fmla="*/ f13 1 f19"/>
                <a:gd name="f32" fmla="*/ f12 1 f20"/>
                <a:gd name="f33" fmla="*/ f14 1 f20"/>
                <a:gd name="f34" fmla="*/ f26 1 f19"/>
                <a:gd name="f35" fmla="*/ f27 1 f20"/>
                <a:gd name="f36" fmla="*/ f28 1 f20"/>
                <a:gd name="f37" fmla="*/ f29 1 f20"/>
                <a:gd name="f38" fmla="*/ f30 f10 1"/>
                <a:gd name="f39" fmla="*/ f31 f10 1"/>
                <a:gd name="f40" fmla="*/ f33 f11 1"/>
                <a:gd name="f41" fmla="*/ f32 f11 1"/>
                <a:gd name="f42" fmla="*/ f34 f10 1"/>
                <a:gd name="f43" fmla="*/ f35 f11 1"/>
                <a:gd name="f44" fmla="*/ f36 f11 1"/>
                <a:gd name="f45" fmla="*/ f37 f11 1"/>
              </a:gdLst>
              <a:ahLst/>
              <a:cxnLst>
                <a:cxn ang="3cd4">
                  <a:pos x="hc" y="t"/>
                </a:cxn>
                <a:cxn ang="0">
                  <a:pos x="r" y="vc"/>
                </a:cxn>
                <a:cxn ang="cd4">
                  <a:pos x="hc" y="b"/>
                </a:cxn>
                <a:cxn ang="cd2">
                  <a:pos x="l" y="vc"/>
                </a:cxn>
                <a:cxn ang="f25">
                  <a:pos x="f42" y="f43"/>
                </a:cxn>
                <a:cxn ang="f25">
                  <a:pos x="f42" y="f44"/>
                </a:cxn>
                <a:cxn ang="f25">
                  <a:pos x="f42" y="f45"/>
                </a:cxn>
              </a:cxnLst>
              <a:rect l="f38" t="f41" r="f39" b="f40"/>
              <a:pathLst>
                <a:path w="12844" h="1284">
                  <a:moveTo>
                    <a:pt x="f5" y="f8"/>
                  </a:moveTo>
                  <a:cubicBezTo>
                    <a:pt x="f5" y="f8"/>
                    <a:pt x="f5" y="f8"/>
                    <a:pt x="f5" y="f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56">
              <a:extLst>
                <a:ext uri="{FF2B5EF4-FFF2-40B4-BE49-F238E27FC236}">
                  <a16:creationId xmlns:a16="http://schemas.microsoft.com/office/drawing/2014/main" id="{B204C4AE-4EE9-3E2A-ECBA-5F790F9095B7}"/>
                </a:ext>
              </a:extLst>
            </p:cNvPr>
            <p:cNvSpPr/>
            <p:nvPr/>
          </p:nvSpPr>
          <p:spPr>
            <a:xfrm>
              <a:off x="3416591" y="1228560"/>
              <a:ext cx="34418" cy="12719"/>
            </a:xfrm>
            <a:custGeom>
              <a:avLst/>
              <a:gdLst>
                <a:gd name="f0" fmla="val 10800000"/>
                <a:gd name="f1" fmla="val 5400000"/>
                <a:gd name="f2" fmla="val 180"/>
                <a:gd name="f3" fmla="val w"/>
                <a:gd name="f4" fmla="val h"/>
                <a:gd name="f5" fmla="val 0"/>
                <a:gd name="f6" fmla="val 34422"/>
                <a:gd name="f7" fmla="val 12715"/>
                <a:gd name="f8" fmla="val 29799"/>
                <a:gd name="f9" fmla="val 7707"/>
                <a:gd name="f10" fmla="val 31382"/>
                <a:gd name="f11" fmla="val 7372"/>
                <a:gd name="f12" fmla="val 33034"/>
                <a:gd name="f13" fmla="val 7647"/>
                <a:gd name="f14" fmla="val 34423"/>
                <a:gd name="f15" fmla="val 8477"/>
                <a:gd name="f16" fmla="val 16955"/>
                <a:gd name="f17" fmla="val 899"/>
                <a:gd name="f18" fmla="val 3596"/>
                <a:gd name="f19" fmla="val 8092"/>
                <a:gd name="f20" fmla="val 9505"/>
                <a:gd name="f21" fmla="val 12716"/>
                <a:gd name="f22" fmla="+- 0 0 -90"/>
                <a:gd name="f23" fmla="*/ f3 1 34422"/>
                <a:gd name="f24" fmla="*/ f4 1 12715"/>
                <a:gd name="f25" fmla="val f5"/>
                <a:gd name="f26" fmla="val f6"/>
                <a:gd name="f27" fmla="val f7"/>
                <a:gd name="f28" fmla="*/ f22 f0 1"/>
                <a:gd name="f29" fmla="+- f27 0 f25"/>
                <a:gd name="f30" fmla="+- f26 0 f25"/>
                <a:gd name="f31" fmla="*/ f28 1 f2"/>
                <a:gd name="f32" fmla="*/ f30 1 34422"/>
                <a:gd name="f33" fmla="*/ f29 1 12715"/>
                <a:gd name="f34" fmla="*/ 29799 f30 1"/>
                <a:gd name="f35" fmla="*/ 7707 f29 1"/>
                <a:gd name="f36" fmla="*/ 34423 f30 1"/>
                <a:gd name="f37" fmla="*/ 8477 f29 1"/>
                <a:gd name="f38" fmla="*/ 16955 f30 1"/>
                <a:gd name="f39" fmla="*/ 0 f29 1"/>
                <a:gd name="f40" fmla="*/ 899 f30 1"/>
                <a:gd name="f41" fmla="*/ 3596 f29 1"/>
                <a:gd name="f42" fmla="*/ 0 f30 1"/>
                <a:gd name="f43" fmla="*/ 8092 f29 1"/>
                <a:gd name="f44" fmla="*/ 9505 f30 1"/>
                <a:gd name="f45" fmla="*/ 12716 f29 1"/>
                <a:gd name="f46" fmla="+- f31 0 f1"/>
                <a:gd name="f47" fmla="*/ f34 1 34422"/>
                <a:gd name="f48" fmla="*/ f35 1 12715"/>
                <a:gd name="f49" fmla="*/ f36 1 34422"/>
                <a:gd name="f50" fmla="*/ f37 1 12715"/>
                <a:gd name="f51" fmla="*/ f38 1 34422"/>
                <a:gd name="f52" fmla="*/ f39 1 12715"/>
                <a:gd name="f53" fmla="*/ f40 1 34422"/>
                <a:gd name="f54" fmla="*/ f41 1 12715"/>
                <a:gd name="f55" fmla="*/ f42 1 34422"/>
                <a:gd name="f56" fmla="*/ f43 1 12715"/>
                <a:gd name="f57" fmla="*/ f44 1 34422"/>
                <a:gd name="f58" fmla="*/ f45 1 12715"/>
                <a:gd name="f59" fmla="*/ f25 1 f32"/>
                <a:gd name="f60" fmla="*/ f26 1 f32"/>
                <a:gd name="f61" fmla="*/ f25 1 f33"/>
                <a:gd name="f62" fmla="*/ f27 1 f33"/>
                <a:gd name="f63" fmla="*/ f47 1 f32"/>
                <a:gd name="f64" fmla="*/ f48 1 f33"/>
                <a:gd name="f65" fmla="*/ f49 1 f32"/>
                <a:gd name="f66" fmla="*/ f50 1 f33"/>
                <a:gd name="f67" fmla="*/ f51 1 f32"/>
                <a:gd name="f68" fmla="*/ f52 1 f33"/>
                <a:gd name="f69" fmla="*/ f53 1 f32"/>
                <a:gd name="f70" fmla="*/ f54 1 f33"/>
                <a:gd name="f71" fmla="*/ f55 1 f32"/>
                <a:gd name="f72" fmla="*/ f56 1 f33"/>
                <a:gd name="f73" fmla="*/ f57 1 f32"/>
                <a:gd name="f74" fmla="*/ f58 1 f33"/>
                <a:gd name="f75" fmla="*/ f59 f23 1"/>
                <a:gd name="f76" fmla="*/ f60 f23 1"/>
                <a:gd name="f77" fmla="*/ f62 f24 1"/>
                <a:gd name="f78" fmla="*/ f61 f24 1"/>
                <a:gd name="f79" fmla="*/ f63 f23 1"/>
                <a:gd name="f80" fmla="*/ f64 f24 1"/>
                <a:gd name="f81" fmla="*/ f65 f23 1"/>
                <a:gd name="f82" fmla="*/ f66 f24 1"/>
                <a:gd name="f83" fmla="*/ f67 f23 1"/>
                <a:gd name="f84" fmla="*/ f68 f24 1"/>
                <a:gd name="f85" fmla="*/ f69 f23 1"/>
                <a:gd name="f86" fmla="*/ f70 f24 1"/>
                <a:gd name="f87" fmla="*/ f71 f23 1"/>
                <a:gd name="f88" fmla="*/ f72 f24 1"/>
                <a:gd name="f89" fmla="*/ f73 f23 1"/>
                <a:gd name="f90" fmla="*/ f74 f24 1"/>
              </a:gdLst>
              <a:ahLst/>
              <a:cxnLst>
                <a:cxn ang="3cd4">
                  <a:pos x="hc" y="t"/>
                </a:cxn>
                <a:cxn ang="0">
                  <a:pos x="r" y="vc"/>
                </a:cxn>
                <a:cxn ang="cd4">
                  <a:pos x="hc" y="b"/>
                </a:cxn>
                <a:cxn ang="cd2">
                  <a:pos x="l" y="vc"/>
                </a:cxn>
                <a:cxn ang="f46">
                  <a:pos x="f79" y="f80"/>
                </a:cxn>
                <a:cxn ang="f46">
                  <a:pos x="f81" y="f82"/>
                </a:cxn>
                <a:cxn ang="f46">
                  <a:pos x="f81" y="f82"/>
                </a:cxn>
                <a:cxn ang="f46">
                  <a:pos x="f83" y="f84"/>
                </a:cxn>
                <a:cxn ang="f46">
                  <a:pos x="f85" y="f86"/>
                </a:cxn>
                <a:cxn ang="f46">
                  <a:pos x="f87" y="f88"/>
                </a:cxn>
                <a:cxn ang="f46">
                  <a:pos x="f89" y="f90"/>
                </a:cxn>
              </a:cxnLst>
              <a:rect l="f75" t="f78" r="f76" b="f77"/>
              <a:pathLst>
                <a:path w="34422" h="12715">
                  <a:moveTo>
                    <a:pt x="f8" y="f9"/>
                  </a:moveTo>
                  <a:cubicBezTo>
                    <a:pt x="f10" y="f11"/>
                    <a:pt x="f12" y="f13"/>
                    <a:pt x="f14" y="f15"/>
                  </a:cubicBezTo>
                  <a:lnTo>
                    <a:pt x="f14" y="f15"/>
                  </a:lnTo>
                  <a:lnTo>
                    <a:pt x="f16" y="f5"/>
                  </a:lnTo>
                  <a:lnTo>
                    <a:pt x="f17" y="f18"/>
                  </a:lnTo>
                  <a:lnTo>
                    <a:pt x="f5" y="f19"/>
                  </a:lnTo>
                  <a:lnTo>
                    <a:pt x="f20"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57">
              <a:extLst>
                <a:ext uri="{FF2B5EF4-FFF2-40B4-BE49-F238E27FC236}">
                  <a16:creationId xmlns:a16="http://schemas.microsoft.com/office/drawing/2014/main" id="{646FB594-AB93-CFAD-7507-3D3CB6DAC947}"/>
                </a:ext>
              </a:extLst>
            </p:cNvPr>
            <p:cNvSpPr/>
            <p:nvPr/>
          </p:nvSpPr>
          <p:spPr>
            <a:xfrm>
              <a:off x="3400013" y="1224582"/>
              <a:ext cx="17080" cy="22219"/>
            </a:xfrm>
            <a:custGeom>
              <a:avLst/>
              <a:gdLst>
                <a:gd name="f0" fmla="val 10800000"/>
                <a:gd name="f1" fmla="val 5400000"/>
                <a:gd name="f2" fmla="val 180"/>
                <a:gd name="f3" fmla="val w"/>
                <a:gd name="f4" fmla="val h"/>
                <a:gd name="f5" fmla="val 0"/>
                <a:gd name="f6" fmla="val 17083"/>
                <a:gd name="f7" fmla="val 22220"/>
                <a:gd name="f8" fmla="val 14643"/>
                <a:gd name="f9" fmla="val 19010"/>
                <a:gd name="f10" fmla="val 16184"/>
                <a:gd name="f11" fmla="val 11817"/>
                <a:gd name="f12" fmla="val 7321"/>
                <a:gd name="f13" fmla="val 12459"/>
                <a:gd name="f14" fmla="val 8477"/>
                <a:gd name="f15" fmla="val 8916"/>
                <a:gd name="f16" fmla="val 9211"/>
                <a:gd name="f17" fmla="val 5450"/>
                <a:gd name="f18" fmla="val 6935"/>
                <a:gd name="f19" fmla="val 4715"/>
                <a:gd name="f20" fmla="val 3392"/>
                <a:gd name="f21" fmla="val 4677"/>
                <a:gd name="f22" fmla="val 3205"/>
                <a:gd name="f23" fmla="val 4646"/>
                <a:gd name="f24" fmla="val 3016"/>
                <a:gd name="f25" fmla="val 4624"/>
                <a:gd name="f26" fmla="val 2826"/>
                <a:gd name="f27" fmla="val 4430"/>
                <a:gd name="f28" fmla="val 1894"/>
                <a:gd name="f29" fmla="val 932"/>
                <a:gd name="f30" fmla="val 22221"/>
                <a:gd name="f31" fmla="val 21193"/>
                <a:gd name="f32" fmla="+- 0 0 -90"/>
                <a:gd name="f33" fmla="*/ f3 1 17083"/>
                <a:gd name="f34" fmla="*/ f4 1 22220"/>
                <a:gd name="f35" fmla="val f5"/>
                <a:gd name="f36" fmla="val f6"/>
                <a:gd name="f37" fmla="val f7"/>
                <a:gd name="f38" fmla="*/ f32 f0 1"/>
                <a:gd name="f39" fmla="+- f37 0 f35"/>
                <a:gd name="f40" fmla="+- f36 0 f35"/>
                <a:gd name="f41" fmla="*/ f38 1 f2"/>
                <a:gd name="f42" fmla="*/ f40 1 17083"/>
                <a:gd name="f43" fmla="*/ f39 1 22220"/>
                <a:gd name="f44" fmla="*/ 14643 f40 1"/>
                <a:gd name="f45" fmla="*/ 19010 f39 1"/>
                <a:gd name="f46" fmla="*/ 16184 f40 1"/>
                <a:gd name="f47" fmla="*/ 11817 f39 1"/>
                <a:gd name="f48" fmla="*/ 17083 f40 1"/>
                <a:gd name="f49" fmla="*/ 7321 f39 1"/>
                <a:gd name="f50" fmla="*/ 12459 f40 1"/>
                <a:gd name="f51" fmla="*/ 8477 f39 1"/>
                <a:gd name="f52" fmla="*/ 4715 f40 1"/>
                <a:gd name="f53" fmla="*/ 3392 f39 1"/>
                <a:gd name="f54" fmla="*/ 4624 f40 1"/>
                <a:gd name="f55" fmla="*/ 2826 f39 1"/>
                <a:gd name="f56" fmla="*/ 0 f39 1"/>
                <a:gd name="f57" fmla="*/ 0 f40 1"/>
                <a:gd name="f58" fmla="*/ 22221 f39 1"/>
                <a:gd name="f59" fmla="*/ 21193 f39 1"/>
                <a:gd name="f60" fmla="+- f41 0 f1"/>
                <a:gd name="f61" fmla="*/ f44 1 17083"/>
                <a:gd name="f62" fmla="*/ f45 1 22220"/>
                <a:gd name="f63" fmla="*/ f46 1 17083"/>
                <a:gd name="f64" fmla="*/ f47 1 22220"/>
                <a:gd name="f65" fmla="*/ f48 1 17083"/>
                <a:gd name="f66" fmla="*/ f49 1 22220"/>
                <a:gd name="f67" fmla="*/ f50 1 17083"/>
                <a:gd name="f68" fmla="*/ f51 1 22220"/>
                <a:gd name="f69" fmla="*/ f52 1 17083"/>
                <a:gd name="f70" fmla="*/ f53 1 22220"/>
                <a:gd name="f71" fmla="*/ f54 1 17083"/>
                <a:gd name="f72" fmla="*/ f55 1 22220"/>
                <a:gd name="f73" fmla="*/ f56 1 22220"/>
                <a:gd name="f74" fmla="*/ f57 1 17083"/>
                <a:gd name="f75" fmla="*/ f58 1 22220"/>
                <a:gd name="f76" fmla="*/ f59 1 22220"/>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3"/>
                <a:gd name="f94" fmla="*/ f74 1 f42"/>
                <a:gd name="f95" fmla="*/ f75 1 f43"/>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4 1"/>
                <a:gd name="f114" fmla="*/ f94 f33 1"/>
                <a:gd name="f115" fmla="*/ f95 f34 1"/>
                <a:gd name="f116" fmla="*/ f96 f34 1"/>
              </a:gdLst>
              <a:ahLst/>
              <a:cxnLst>
                <a:cxn ang="3cd4">
                  <a:pos x="hc" y="t"/>
                </a:cxn>
                <a:cxn ang="0">
                  <a:pos x="r" y="vc"/>
                </a:cxn>
                <a:cxn ang="cd4">
                  <a:pos x="hc" y="b"/>
                </a:cxn>
                <a:cxn ang="cd2">
                  <a:pos x="l" y="vc"/>
                </a:cxn>
                <a:cxn ang="f60">
                  <a:pos x="f101" y="f102"/>
                </a:cxn>
                <a:cxn ang="f60">
                  <a:pos x="f103" y="f104"/>
                </a:cxn>
                <a:cxn ang="f60">
                  <a:pos x="f105" y="f106"/>
                </a:cxn>
                <a:cxn ang="f60">
                  <a:pos x="f107" y="f108"/>
                </a:cxn>
                <a:cxn ang="f60">
                  <a:pos x="f109" y="f110"/>
                </a:cxn>
                <a:cxn ang="f60">
                  <a:pos x="f111" y="f112"/>
                </a:cxn>
                <a:cxn ang="f60">
                  <a:pos x="f111" y="f113"/>
                </a:cxn>
                <a:cxn ang="f60">
                  <a:pos x="f111" y="f113"/>
                </a:cxn>
                <a:cxn ang="f60">
                  <a:pos x="f114" y="f115"/>
                </a:cxn>
                <a:cxn ang="f60">
                  <a:pos x="f111" y="f116"/>
                </a:cxn>
              </a:cxnLst>
              <a:rect l="f97" t="f100" r="f98" b="f99"/>
              <a:pathLst>
                <a:path w="17083" h="22220">
                  <a:moveTo>
                    <a:pt x="f8" y="f9"/>
                  </a:moveTo>
                  <a:lnTo>
                    <a:pt x="f10" y="f11"/>
                  </a:lnTo>
                  <a:lnTo>
                    <a:pt x="f6" y="f12"/>
                  </a:lnTo>
                  <a:lnTo>
                    <a:pt x="f13" y="f14"/>
                  </a:lnTo>
                  <a:cubicBezTo>
                    <a:pt x="f15" y="f16"/>
                    <a:pt x="f17" y="f18"/>
                    <a:pt x="f19" y="f20"/>
                  </a:cubicBezTo>
                  <a:cubicBezTo>
                    <a:pt x="f21" y="f22"/>
                    <a:pt x="f23" y="f24"/>
                    <a:pt x="f25" y="f26"/>
                  </a:cubicBezTo>
                  <a:cubicBezTo>
                    <a:pt x="f27" y="f28"/>
                    <a:pt x="f27" y="f29"/>
                    <a:pt x="f25" y="f5"/>
                  </a:cubicBezTo>
                  <a:lnTo>
                    <a:pt x="f25" y="f5"/>
                  </a:lnTo>
                  <a:lnTo>
                    <a:pt x="f5" y="f30"/>
                  </a:lnTo>
                  <a:lnTo>
                    <a:pt x="f25"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58">
              <a:extLst>
                <a:ext uri="{FF2B5EF4-FFF2-40B4-BE49-F238E27FC236}">
                  <a16:creationId xmlns:a16="http://schemas.microsoft.com/office/drawing/2014/main" id="{FEAAD361-4128-EC3B-CDE4-F3E0C31772C7}"/>
                </a:ext>
              </a:extLst>
            </p:cNvPr>
            <p:cNvSpPr/>
            <p:nvPr/>
          </p:nvSpPr>
          <p:spPr>
            <a:xfrm>
              <a:off x="3407337" y="1218803"/>
              <a:ext cx="1280" cy="1408"/>
            </a:xfrm>
            <a:custGeom>
              <a:avLst/>
              <a:gdLst>
                <a:gd name="f0" fmla="val 10800000"/>
                <a:gd name="f1" fmla="val 5400000"/>
                <a:gd name="f2" fmla="val 180"/>
                <a:gd name="f3" fmla="val w"/>
                <a:gd name="f4" fmla="val h"/>
                <a:gd name="f5" fmla="val 0"/>
                <a:gd name="f6" fmla="val 1284"/>
                <a:gd name="f7" fmla="val 1412"/>
                <a:gd name="f8" fmla="val 1413"/>
                <a:gd name="f9" fmla="val 358"/>
                <a:gd name="f10" fmla="val 883"/>
                <a:gd name="f11" fmla="val 791"/>
                <a:gd name="f12" fmla="val 407"/>
                <a:gd name="f13" fmla="val 1285"/>
                <a:gd name="f14" fmla="+- 0 0 -90"/>
                <a:gd name="f15" fmla="*/ f3 1 1284"/>
                <a:gd name="f16" fmla="*/ f4 1 1412"/>
                <a:gd name="f17" fmla="val f5"/>
                <a:gd name="f18" fmla="val f6"/>
                <a:gd name="f19" fmla="val f7"/>
                <a:gd name="f20" fmla="*/ f14 f0 1"/>
                <a:gd name="f21" fmla="+- f19 0 f17"/>
                <a:gd name="f22" fmla="+- f18 0 f17"/>
                <a:gd name="f23" fmla="*/ f20 1 f2"/>
                <a:gd name="f24" fmla="*/ f22 1 1284"/>
                <a:gd name="f25" fmla="*/ f21 1 1412"/>
                <a:gd name="f26" fmla="*/ 0 f22 1"/>
                <a:gd name="f27" fmla="*/ 1413 f21 1"/>
                <a:gd name="f28" fmla="*/ 1285 f22 1"/>
                <a:gd name="f29" fmla="*/ 0 f21 1"/>
                <a:gd name="f30" fmla="+- f23 0 f1"/>
                <a:gd name="f31" fmla="*/ f26 1 1284"/>
                <a:gd name="f32" fmla="*/ f27 1 1412"/>
                <a:gd name="f33" fmla="*/ f28 1 1284"/>
                <a:gd name="f34" fmla="*/ f29 1 1412"/>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7" y="f48"/>
                </a:cxn>
                <a:cxn ang="f30">
                  <a:pos x="f47" y="f48"/>
                </a:cxn>
                <a:cxn ang="f30">
                  <a:pos x="f49" y="f50"/>
                </a:cxn>
              </a:cxnLst>
              <a:rect l="f43" t="f46" r="f44" b="f45"/>
              <a:pathLst>
                <a:path w="1284" h="1412">
                  <a:moveTo>
                    <a:pt x="f5" y="f8"/>
                  </a:moveTo>
                  <a:lnTo>
                    <a:pt x="f5" y="f8"/>
                  </a:lnTo>
                  <a:lnTo>
                    <a:pt x="f5" y="f8"/>
                  </a:lnTo>
                  <a:cubicBezTo>
                    <a:pt x="f9" y="f10"/>
                    <a:pt x="f11" y="f12"/>
                    <a:pt x="f13"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59">
              <a:extLst>
                <a:ext uri="{FF2B5EF4-FFF2-40B4-BE49-F238E27FC236}">
                  <a16:creationId xmlns:a16="http://schemas.microsoft.com/office/drawing/2014/main" id="{58BECBC8-B646-C588-7A9E-E86DFA632669}"/>
                </a:ext>
              </a:extLst>
            </p:cNvPr>
            <p:cNvSpPr/>
            <p:nvPr/>
          </p:nvSpPr>
          <p:spPr>
            <a:xfrm>
              <a:off x="3405874" y="1221885"/>
              <a:ext cx="54" cy="1408"/>
            </a:xfrm>
            <a:custGeom>
              <a:avLst/>
              <a:gdLst>
                <a:gd name="f0" fmla="val 10800000"/>
                <a:gd name="f1" fmla="val 5400000"/>
                <a:gd name="f2" fmla="val 180"/>
                <a:gd name="f3" fmla="val w"/>
                <a:gd name="f4" fmla="val h"/>
                <a:gd name="f5" fmla="val 0"/>
                <a:gd name="f6" fmla="val 51"/>
                <a:gd name="f7" fmla="val 1412"/>
                <a:gd name="f8" fmla="val -17"/>
                <a:gd name="f9" fmla="val 209"/>
                <a:gd name="f10" fmla="val 434"/>
                <a:gd name="f11" fmla="val 642"/>
                <a:gd name="f12" fmla="val 1413"/>
                <a:gd name="f13" fmla="val 29"/>
                <a:gd name="f14" fmla="val 942"/>
                <a:gd name="f15" fmla="val 471"/>
                <a:gd name="f16" fmla="+- 0 0 -90"/>
                <a:gd name="f17" fmla="*/ f3 1 51"/>
                <a:gd name="f18" fmla="*/ f4 1 1412"/>
                <a:gd name="f19" fmla="val f5"/>
                <a:gd name="f20" fmla="val f6"/>
                <a:gd name="f21" fmla="val f7"/>
                <a:gd name="f22" fmla="*/ f16 f0 1"/>
                <a:gd name="f23" fmla="+- f21 0 f19"/>
                <a:gd name="f24" fmla="+- f20 0 f19"/>
                <a:gd name="f25" fmla="*/ f22 1 f2"/>
                <a:gd name="f26" fmla="*/ f24 1 51"/>
                <a:gd name="f27" fmla="*/ f23 1 1412"/>
                <a:gd name="f28" fmla="*/ 51 f24 1"/>
                <a:gd name="f29" fmla="*/ 0 f23 1"/>
                <a:gd name="f30" fmla="*/ 642 f23 1"/>
                <a:gd name="f31" fmla="*/ 1413 f23 1"/>
                <a:gd name="f32" fmla="+- f25 0 f1"/>
                <a:gd name="f33" fmla="*/ f28 1 51"/>
                <a:gd name="f34" fmla="*/ f29 1 1412"/>
                <a:gd name="f35" fmla="*/ f30 1 1412"/>
                <a:gd name="f36" fmla="*/ f31 1 1412"/>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 ang="f32">
                  <a:pos x="f49" y="f50"/>
                </a:cxn>
              </a:cxnLst>
              <a:rect l="f45" t="f48" r="f46" b="f47"/>
              <a:pathLst>
                <a:path w="51" h="1412">
                  <a:moveTo>
                    <a:pt x="f6" y="f5"/>
                  </a:moveTo>
                  <a:cubicBezTo>
                    <a:pt x="f8" y="f9"/>
                    <a:pt x="f8" y="f10"/>
                    <a:pt x="f6" y="f11"/>
                  </a:cubicBezTo>
                  <a:lnTo>
                    <a:pt x="f6" y="f12"/>
                  </a:lnTo>
                  <a:cubicBezTo>
                    <a:pt x="f13" y="f14"/>
                    <a:pt x="f13" y="f1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60">
              <a:extLst>
                <a:ext uri="{FF2B5EF4-FFF2-40B4-BE49-F238E27FC236}">
                  <a16:creationId xmlns:a16="http://schemas.microsoft.com/office/drawing/2014/main" id="{0089D184-FE66-0270-2FCD-5B78B341C23D}"/>
                </a:ext>
              </a:extLst>
            </p:cNvPr>
            <p:cNvSpPr/>
            <p:nvPr/>
          </p:nvSpPr>
          <p:spPr>
            <a:xfrm>
              <a:off x="3408883" y="1218163"/>
              <a:ext cx="1545" cy="768"/>
            </a:xfrm>
            <a:custGeom>
              <a:avLst/>
              <a:gdLst>
                <a:gd name="f0" fmla="val 10800000"/>
                <a:gd name="f1" fmla="val 5400000"/>
                <a:gd name="f2" fmla="val 180"/>
                <a:gd name="f3" fmla="val w"/>
                <a:gd name="f4" fmla="val h"/>
                <a:gd name="f5" fmla="val 0"/>
                <a:gd name="f6" fmla="val 1541"/>
                <a:gd name="f7" fmla="val 770"/>
                <a:gd name="f8" fmla="val 771"/>
                <a:gd name="f9" fmla="val 472"/>
                <a:gd name="f10" fmla="val 438"/>
                <a:gd name="f11" fmla="val 992"/>
                <a:gd name="f12" fmla="val 178"/>
                <a:gd name="f13" fmla="+- 0 0 -90"/>
                <a:gd name="f14" fmla="*/ f3 1 1541"/>
                <a:gd name="f15" fmla="*/ f4 1 770"/>
                <a:gd name="f16" fmla="val f5"/>
                <a:gd name="f17" fmla="val f6"/>
                <a:gd name="f18" fmla="val f7"/>
                <a:gd name="f19" fmla="*/ f13 f0 1"/>
                <a:gd name="f20" fmla="+- f18 0 f16"/>
                <a:gd name="f21" fmla="+- f17 0 f16"/>
                <a:gd name="f22" fmla="*/ f19 1 f2"/>
                <a:gd name="f23" fmla="*/ f21 1 1541"/>
                <a:gd name="f24" fmla="*/ f20 1 770"/>
                <a:gd name="f25" fmla="*/ 771 f21 1"/>
                <a:gd name="f26" fmla="*/ 771 f20 1"/>
                <a:gd name="f27" fmla="*/ 0 f21 1"/>
                <a:gd name="f28" fmla="*/ 1541 f21 1"/>
                <a:gd name="f29" fmla="*/ 0 f20 1"/>
                <a:gd name="f30" fmla="+- f22 0 f1"/>
                <a:gd name="f31" fmla="*/ f25 1 1541"/>
                <a:gd name="f32" fmla="*/ f26 1 770"/>
                <a:gd name="f33" fmla="*/ f27 1 1541"/>
                <a:gd name="f34" fmla="*/ f28 1 1541"/>
                <a:gd name="f35" fmla="*/ f29 1 770"/>
                <a:gd name="f36" fmla="*/ f16 1 f23"/>
                <a:gd name="f37" fmla="*/ f17 1 f23"/>
                <a:gd name="f38" fmla="*/ f16 1 f24"/>
                <a:gd name="f39" fmla="*/ f18 1 f24"/>
                <a:gd name="f40" fmla="*/ f31 1 f23"/>
                <a:gd name="f41" fmla="*/ f32 1 f24"/>
                <a:gd name="f42" fmla="*/ f33 1 f23"/>
                <a:gd name="f43" fmla="*/ f34 1 f23"/>
                <a:gd name="f44" fmla="*/ f35 1 f24"/>
                <a:gd name="f45" fmla="*/ f36 f14 1"/>
                <a:gd name="f46" fmla="*/ f37 f14 1"/>
                <a:gd name="f47" fmla="*/ f39 f15 1"/>
                <a:gd name="f48" fmla="*/ f38 f15 1"/>
                <a:gd name="f49" fmla="*/ f40 f14 1"/>
                <a:gd name="f50" fmla="*/ f41 f15 1"/>
                <a:gd name="f51" fmla="*/ f42 f14 1"/>
                <a:gd name="f52" fmla="*/ f43 f14 1"/>
                <a:gd name="f53" fmla="*/ f44 f15 1"/>
              </a:gdLst>
              <a:ahLst/>
              <a:cxnLst>
                <a:cxn ang="3cd4">
                  <a:pos x="hc" y="t"/>
                </a:cxn>
                <a:cxn ang="0">
                  <a:pos x="r" y="vc"/>
                </a:cxn>
                <a:cxn ang="cd4">
                  <a:pos x="hc" y="b"/>
                </a:cxn>
                <a:cxn ang="cd2">
                  <a:pos x="l" y="vc"/>
                </a:cxn>
                <a:cxn ang="f30">
                  <a:pos x="f49" y="f50"/>
                </a:cxn>
                <a:cxn ang="f30">
                  <a:pos x="f51" y="f50"/>
                </a:cxn>
                <a:cxn ang="f30">
                  <a:pos x="f51" y="f50"/>
                </a:cxn>
                <a:cxn ang="f30">
                  <a:pos x="f52" y="f53"/>
                </a:cxn>
              </a:cxnLst>
              <a:rect l="f45" t="f48" r="f46" b="f47"/>
              <a:pathLst>
                <a:path w="1541" h="770">
                  <a:moveTo>
                    <a:pt x="f8" y="f8"/>
                  </a:moveTo>
                  <a:lnTo>
                    <a:pt x="f5" y="f8"/>
                  </a:lnTo>
                  <a:lnTo>
                    <a:pt x="f5" y="f8"/>
                  </a:lnTo>
                  <a:cubicBezTo>
                    <a:pt x="f9" y="f10"/>
                    <a:pt x="f11" y="f12"/>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61">
              <a:extLst>
                <a:ext uri="{FF2B5EF4-FFF2-40B4-BE49-F238E27FC236}">
                  <a16:creationId xmlns:a16="http://schemas.microsoft.com/office/drawing/2014/main" id="{01289B7D-0EA1-58FA-7C59-DAA9558EEE96}"/>
                </a:ext>
              </a:extLst>
            </p:cNvPr>
            <p:cNvSpPr/>
            <p:nvPr/>
          </p:nvSpPr>
          <p:spPr>
            <a:xfrm>
              <a:off x="0" y="2017852"/>
              <a:ext cx="244044" cy="1766099"/>
            </a:xfrm>
            <a:custGeom>
              <a:avLst/>
              <a:gdLst>
                <a:gd name="f0" fmla="val 10800000"/>
                <a:gd name="f1" fmla="val 5400000"/>
                <a:gd name="f2" fmla="val 180"/>
                <a:gd name="f3" fmla="val w"/>
                <a:gd name="f4" fmla="val h"/>
                <a:gd name="f5" fmla="val 0"/>
                <a:gd name="f6" fmla="val 244042"/>
                <a:gd name="f7" fmla="val 1766100"/>
                <a:gd name="f8" fmla="val 239547"/>
                <a:gd name="f9" fmla="val 2312"/>
                <a:gd name="f10" fmla="val 237106"/>
                <a:gd name="f11" fmla="val 235693"/>
                <a:gd name="f12" fmla="val 234794"/>
                <a:gd name="f13" fmla="val 231069"/>
                <a:gd name="f14" fmla="val 1666942"/>
                <a:gd name="f15" fmla="val 1766101"/>
                <a:gd name="f16" fmla="val 1156"/>
                <a:gd name="f17" fmla="+- 0 0 -90"/>
                <a:gd name="f18" fmla="*/ f3 1 244042"/>
                <a:gd name="f19" fmla="*/ f4 1 1766100"/>
                <a:gd name="f20" fmla="val f5"/>
                <a:gd name="f21" fmla="val f6"/>
                <a:gd name="f22" fmla="val f7"/>
                <a:gd name="f23" fmla="*/ f17 f0 1"/>
                <a:gd name="f24" fmla="+- f22 0 f20"/>
                <a:gd name="f25" fmla="+- f21 0 f20"/>
                <a:gd name="f26" fmla="*/ f23 1 f2"/>
                <a:gd name="f27" fmla="*/ f25 1 244042"/>
                <a:gd name="f28" fmla="*/ f24 1 1766100"/>
                <a:gd name="f29" fmla="*/ 239547 f25 1"/>
                <a:gd name="f30" fmla="*/ 2312 f24 1"/>
                <a:gd name="f31" fmla="*/ 237106 f25 1"/>
                <a:gd name="f32" fmla="*/ 235693 f25 1"/>
                <a:gd name="f33" fmla="*/ 234794 f25 1"/>
                <a:gd name="f34" fmla="*/ 231069 f25 1"/>
                <a:gd name="f35" fmla="*/ 0 f24 1"/>
                <a:gd name="f36" fmla="*/ 0 f25 1"/>
                <a:gd name="f37" fmla="*/ 1666942 f24 1"/>
                <a:gd name="f38" fmla="*/ 1766101 f24 1"/>
                <a:gd name="f39" fmla="*/ 244042 f25 1"/>
                <a:gd name="f40" fmla="*/ 1156 f24 1"/>
                <a:gd name="f41" fmla="+- f26 0 f1"/>
                <a:gd name="f42" fmla="*/ f29 1 244042"/>
                <a:gd name="f43" fmla="*/ f30 1 1766100"/>
                <a:gd name="f44" fmla="*/ f31 1 244042"/>
                <a:gd name="f45" fmla="*/ f32 1 244042"/>
                <a:gd name="f46" fmla="*/ f33 1 244042"/>
                <a:gd name="f47" fmla="*/ f34 1 244042"/>
                <a:gd name="f48" fmla="*/ f35 1 1766100"/>
                <a:gd name="f49" fmla="*/ f36 1 244042"/>
                <a:gd name="f50" fmla="*/ f37 1 1766100"/>
                <a:gd name="f51" fmla="*/ f38 1 1766100"/>
                <a:gd name="f52" fmla="*/ f39 1 244042"/>
                <a:gd name="f53" fmla="*/ f40 1 1766100"/>
                <a:gd name="f54" fmla="*/ f20 1 f27"/>
                <a:gd name="f55" fmla="*/ f21 1 f27"/>
                <a:gd name="f56" fmla="*/ f20 1 f28"/>
                <a:gd name="f57" fmla="*/ f22 1 f28"/>
                <a:gd name="f58" fmla="*/ f42 1 f27"/>
                <a:gd name="f59" fmla="*/ f43 1 f28"/>
                <a:gd name="f60" fmla="*/ f44 1 f27"/>
                <a:gd name="f61" fmla="*/ f45 1 f27"/>
                <a:gd name="f62" fmla="*/ f46 1 f27"/>
                <a:gd name="f63" fmla="*/ f47 1 f27"/>
                <a:gd name="f64" fmla="*/ f48 1 f28"/>
                <a:gd name="f65" fmla="*/ f49 1 f27"/>
                <a:gd name="f66" fmla="*/ f50 1 f28"/>
                <a:gd name="f67" fmla="*/ f51 1 f28"/>
                <a:gd name="f68" fmla="*/ f52 1 f27"/>
                <a:gd name="f69" fmla="*/ f53 1 f28"/>
                <a:gd name="f70" fmla="*/ f54 f18 1"/>
                <a:gd name="f71" fmla="*/ f55 f18 1"/>
                <a:gd name="f72" fmla="*/ f57 f19 1"/>
                <a:gd name="f73" fmla="*/ f56 f19 1"/>
                <a:gd name="f74" fmla="*/ f58 f18 1"/>
                <a:gd name="f75" fmla="*/ f59 f19 1"/>
                <a:gd name="f76" fmla="*/ f60 f18 1"/>
                <a:gd name="f77" fmla="*/ f61 f18 1"/>
                <a:gd name="f78" fmla="*/ f62 f18 1"/>
                <a:gd name="f79" fmla="*/ f63 f18 1"/>
                <a:gd name="f80" fmla="*/ f64 f19 1"/>
                <a:gd name="f81" fmla="*/ f65 f18 1"/>
                <a:gd name="f82" fmla="*/ f66 f19 1"/>
                <a:gd name="f83" fmla="*/ f67 f19 1"/>
                <a:gd name="f84" fmla="*/ f68 f18 1"/>
                <a:gd name="f85" fmla="*/ f69 f19 1"/>
              </a:gdLst>
              <a:ahLst/>
              <a:cxnLst>
                <a:cxn ang="3cd4">
                  <a:pos x="hc" y="t"/>
                </a:cxn>
                <a:cxn ang="0">
                  <a:pos x="r" y="vc"/>
                </a:cxn>
                <a:cxn ang="cd4">
                  <a:pos x="hc" y="b"/>
                </a:cxn>
                <a:cxn ang="cd2">
                  <a:pos x="l" y="vc"/>
                </a:cxn>
                <a:cxn ang="f41">
                  <a:pos x="f74" y="f75"/>
                </a:cxn>
                <a:cxn ang="f41">
                  <a:pos x="f76" y="f75"/>
                </a:cxn>
                <a:cxn ang="f41">
                  <a:pos x="f77" y="f75"/>
                </a:cxn>
                <a:cxn ang="f41">
                  <a:pos x="f78" y="f75"/>
                </a:cxn>
                <a:cxn ang="f41">
                  <a:pos x="f79" y="f80"/>
                </a:cxn>
                <a:cxn ang="f41">
                  <a:pos x="f81" y="f82"/>
                </a:cxn>
                <a:cxn ang="f41">
                  <a:pos x="f81" y="f83"/>
                </a:cxn>
                <a:cxn ang="f41">
                  <a:pos x="f84" y="f85"/>
                </a:cxn>
              </a:cxnLst>
              <a:rect l="f70" t="f73" r="f71" b="f72"/>
              <a:pathLst>
                <a:path w="244042" h="1766100">
                  <a:moveTo>
                    <a:pt x="f8" y="f9"/>
                  </a:moveTo>
                  <a:lnTo>
                    <a:pt x="f10" y="f9"/>
                  </a:lnTo>
                  <a:lnTo>
                    <a:pt x="f11" y="f9"/>
                  </a:lnTo>
                  <a:lnTo>
                    <a:pt x="f12" y="f9"/>
                  </a:lnTo>
                  <a:lnTo>
                    <a:pt x="f13" y="f5"/>
                  </a:lnTo>
                  <a:lnTo>
                    <a:pt x="f5" y="f14"/>
                  </a:lnTo>
                  <a:lnTo>
                    <a:pt x="f5" y="f15"/>
                  </a:lnTo>
                  <a:lnTo>
                    <a:pt x="f6"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62">
              <a:extLst>
                <a:ext uri="{FF2B5EF4-FFF2-40B4-BE49-F238E27FC236}">
                  <a16:creationId xmlns:a16="http://schemas.microsoft.com/office/drawing/2014/main" id="{C1D8C13E-A4DE-5D1A-6035-4855BE141337}"/>
                </a:ext>
              </a:extLst>
            </p:cNvPr>
            <p:cNvSpPr/>
            <p:nvPr/>
          </p:nvSpPr>
          <p:spPr>
            <a:xfrm>
              <a:off x="642210" y="1918438"/>
              <a:ext cx="12847" cy="1024"/>
            </a:xfrm>
            <a:custGeom>
              <a:avLst/>
              <a:gdLst>
                <a:gd name="f0" fmla="val 10800000"/>
                <a:gd name="f1" fmla="val 5400000"/>
                <a:gd name="f2" fmla="val 180"/>
                <a:gd name="f3" fmla="val w"/>
                <a:gd name="f4" fmla="val h"/>
                <a:gd name="f5" fmla="val 0"/>
                <a:gd name="f6" fmla="val 12844"/>
                <a:gd name="f7" fmla="val 1027"/>
                <a:gd name="f8" fmla="val 1028"/>
                <a:gd name="f9" fmla="+- 0 0 -90"/>
                <a:gd name="f10" fmla="*/ f3 1 12844"/>
                <a:gd name="f11" fmla="*/ f4 1 1027"/>
                <a:gd name="f12" fmla="val f5"/>
                <a:gd name="f13" fmla="val f6"/>
                <a:gd name="f14" fmla="val f7"/>
                <a:gd name="f15" fmla="*/ f9 f0 1"/>
                <a:gd name="f16" fmla="+- f14 0 f12"/>
                <a:gd name="f17" fmla="+- f13 0 f12"/>
                <a:gd name="f18" fmla="*/ f15 1 f2"/>
                <a:gd name="f19" fmla="*/ f17 1 12844"/>
                <a:gd name="f20" fmla="*/ f16 1 1027"/>
                <a:gd name="f21" fmla="*/ 0 f17 1"/>
                <a:gd name="f22" fmla="*/ 1028 f16 1"/>
                <a:gd name="f23" fmla="*/ 0 f16 1"/>
                <a:gd name="f24" fmla="+- f18 0 f1"/>
                <a:gd name="f25" fmla="*/ f21 1 12844"/>
                <a:gd name="f26" fmla="*/ f22 1 1027"/>
                <a:gd name="f27" fmla="*/ f23 1 1027"/>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0"/>
                </a:cxn>
              </a:cxnLst>
              <a:rect l="f35" t="f38" r="f36" b="f37"/>
              <a:pathLst>
                <a:path w="12844" h="1027">
                  <a:moveTo>
                    <a:pt x="f5" y="f8"/>
                  </a:move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63">
              <a:extLst>
                <a:ext uri="{FF2B5EF4-FFF2-40B4-BE49-F238E27FC236}">
                  <a16:creationId xmlns:a16="http://schemas.microsoft.com/office/drawing/2014/main" id="{70AA6C02-0633-5139-2375-542C1BAD675A}"/>
                </a:ext>
              </a:extLst>
            </p:cNvPr>
            <p:cNvSpPr/>
            <p:nvPr/>
          </p:nvSpPr>
          <p:spPr>
            <a:xfrm>
              <a:off x="639513" y="1915091"/>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64">
              <a:extLst>
                <a:ext uri="{FF2B5EF4-FFF2-40B4-BE49-F238E27FC236}">
                  <a16:creationId xmlns:a16="http://schemas.microsoft.com/office/drawing/2014/main" id="{1B71834D-4188-50F9-BAD8-254BACB92CF2}"/>
                </a:ext>
              </a:extLst>
            </p:cNvPr>
            <p:cNvSpPr/>
            <p:nvPr/>
          </p:nvSpPr>
          <p:spPr>
            <a:xfrm>
              <a:off x="622980" y="1922672"/>
              <a:ext cx="19549" cy="55366"/>
            </a:xfrm>
            <a:custGeom>
              <a:avLst/>
              <a:gdLst>
                <a:gd name="f0" fmla="val 10800000"/>
                <a:gd name="f1" fmla="val 5400000"/>
                <a:gd name="f2" fmla="val 180"/>
                <a:gd name="f3" fmla="val w"/>
                <a:gd name="f4" fmla="val h"/>
                <a:gd name="f5" fmla="val 0"/>
                <a:gd name="f6" fmla="val 19548"/>
                <a:gd name="f7" fmla="val 55366"/>
                <a:gd name="f8" fmla="val 4466"/>
                <a:gd name="f9" fmla="val 55359"/>
                <a:gd name="f10" fmla="val 8378"/>
                <a:gd name="f11" fmla="val 55528"/>
                <a:gd name="f12" fmla="val 11774"/>
                <a:gd name="f13" fmla="val 52688"/>
                <a:gd name="f14" fmla="val 12301"/>
                <a:gd name="f15" fmla="val 48809"/>
                <a:gd name="f16" fmla="val 19494"/>
                <a:gd name="f17" fmla="val 19566"/>
                <a:gd name="f18" fmla="val 468"/>
                <a:gd name="f19" fmla="val 945"/>
                <a:gd name="f20" fmla="val 1413"/>
                <a:gd name="f21" fmla="val 2184"/>
                <a:gd name="f22" fmla="val 2440"/>
                <a:gd name="f23" fmla="val 19226"/>
                <a:gd name="f24" fmla="val 2849"/>
                <a:gd name="f25" fmla="val 18925"/>
                <a:gd name="f26" fmla="val 3236"/>
                <a:gd name="f27" fmla="val 18595"/>
                <a:gd name="f28" fmla="val 3596"/>
                <a:gd name="f29" fmla="val 18285"/>
                <a:gd name="f30" fmla="val 3971"/>
                <a:gd name="f31" fmla="val 17941"/>
                <a:gd name="f32" fmla="val 4315"/>
                <a:gd name="f33" fmla="val 17567"/>
                <a:gd name="f34" fmla="val 4624"/>
                <a:gd name="f35" fmla="val 16411"/>
                <a:gd name="f36" fmla="val 5266"/>
                <a:gd name="f37" fmla="val 15127"/>
                <a:gd name="f38" fmla="val 5879"/>
                <a:gd name="f39" fmla="val 7450"/>
                <a:gd name="f40" fmla="val 99"/>
                <a:gd name="f41" fmla="val 45983"/>
                <a:gd name="f42" fmla="val -33"/>
                <a:gd name="f43" fmla="val 46748"/>
                <a:gd name="f44" fmla="val 47530"/>
                <a:gd name="f45" fmla="val 48295"/>
                <a:gd name="f46" fmla="val -315"/>
                <a:gd name="f47" fmla="val 51389"/>
                <a:gd name="f48" fmla="val 1513"/>
                <a:gd name="f49" fmla="val 54346"/>
                <a:gd name="f50" fmla="+- 0 0 -90"/>
                <a:gd name="f51" fmla="*/ f3 1 19548"/>
                <a:gd name="f52" fmla="*/ f4 1 55366"/>
                <a:gd name="f53" fmla="val f5"/>
                <a:gd name="f54" fmla="val f6"/>
                <a:gd name="f55" fmla="val f7"/>
                <a:gd name="f56" fmla="*/ f50 f0 1"/>
                <a:gd name="f57" fmla="+- f55 0 f53"/>
                <a:gd name="f58" fmla="+- f54 0 f53"/>
                <a:gd name="f59" fmla="*/ f56 1 f2"/>
                <a:gd name="f60" fmla="*/ f58 1 19548"/>
                <a:gd name="f61" fmla="*/ f57 1 55366"/>
                <a:gd name="f62" fmla="*/ 4466 f58 1"/>
                <a:gd name="f63" fmla="*/ 55359 f57 1"/>
                <a:gd name="f64" fmla="*/ 12301 f58 1"/>
                <a:gd name="f65" fmla="*/ 48809 f57 1"/>
                <a:gd name="f66" fmla="*/ 19494 f58 1"/>
                <a:gd name="f67" fmla="*/ 0 f57 1"/>
                <a:gd name="f68" fmla="*/ 1413 f57 1"/>
                <a:gd name="f69" fmla="*/ 2440 f57 1"/>
                <a:gd name="f70" fmla="*/ 18595 f58 1"/>
                <a:gd name="f71" fmla="*/ 3596 f57 1"/>
                <a:gd name="f72" fmla="*/ 17567 f58 1"/>
                <a:gd name="f73" fmla="*/ 4624 f57 1"/>
                <a:gd name="f74" fmla="*/ 16411 f58 1"/>
                <a:gd name="f75" fmla="*/ 5266 f57 1"/>
                <a:gd name="f76" fmla="*/ 15127 f58 1"/>
                <a:gd name="f77" fmla="*/ 5879 f58 1"/>
                <a:gd name="f78" fmla="*/ 7450 f57 1"/>
                <a:gd name="f79" fmla="*/ 99 f58 1"/>
                <a:gd name="f80" fmla="*/ 45983 f57 1"/>
                <a:gd name="f81" fmla="*/ 48295 f57 1"/>
                <a:gd name="f82" fmla="+- f59 0 f1"/>
                <a:gd name="f83" fmla="*/ f62 1 19548"/>
                <a:gd name="f84" fmla="*/ f63 1 55366"/>
                <a:gd name="f85" fmla="*/ f64 1 19548"/>
                <a:gd name="f86" fmla="*/ f65 1 55366"/>
                <a:gd name="f87" fmla="*/ f66 1 19548"/>
                <a:gd name="f88" fmla="*/ f67 1 55366"/>
                <a:gd name="f89" fmla="*/ f68 1 55366"/>
                <a:gd name="f90" fmla="*/ f69 1 55366"/>
                <a:gd name="f91" fmla="*/ f70 1 19548"/>
                <a:gd name="f92" fmla="*/ f71 1 55366"/>
                <a:gd name="f93" fmla="*/ f72 1 19548"/>
                <a:gd name="f94" fmla="*/ f73 1 55366"/>
                <a:gd name="f95" fmla="*/ f74 1 19548"/>
                <a:gd name="f96" fmla="*/ f75 1 55366"/>
                <a:gd name="f97" fmla="*/ f76 1 19548"/>
                <a:gd name="f98" fmla="*/ f77 1 19548"/>
                <a:gd name="f99" fmla="*/ f78 1 55366"/>
                <a:gd name="f100" fmla="*/ f79 1 19548"/>
                <a:gd name="f101" fmla="*/ f80 1 55366"/>
                <a:gd name="f102" fmla="*/ f81 1 55366"/>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1"/>
                <a:gd name="f114" fmla="*/ f90 1 f61"/>
                <a:gd name="f115" fmla="*/ f91 1 f60"/>
                <a:gd name="f116" fmla="*/ f92 1 f61"/>
                <a:gd name="f117" fmla="*/ f93 1 f60"/>
                <a:gd name="f118" fmla="*/ f94 1 f61"/>
                <a:gd name="f119" fmla="*/ f95 1 f60"/>
                <a:gd name="f120" fmla="*/ f96 1 f61"/>
                <a:gd name="f121" fmla="*/ f97 1 f60"/>
                <a:gd name="f122" fmla="*/ f98 1 f60"/>
                <a:gd name="f123" fmla="*/ f99 1 f61"/>
                <a:gd name="f124" fmla="*/ f100 1 f60"/>
                <a:gd name="f125" fmla="*/ f101 1 f61"/>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2 1"/>
                <a:gd name="f138" fmla="*/ f114 f52 1"/>
                <a:gd name="f139" fmla="*/ f115 f51 1"/>
                <a:gd name="f140" fmla="*/ f116 f52 1"/>
                <a:gd name="f141" fmla="*/ f117 f51 1"/>
                <a:gd name="f142" fmla="*/ f118 f52 1"/>
                <a:gd name="f143" fmla="*/ f119 f51 1"/>
                <a:gd name="f144" fmla="*/ f120 f52 1"/>
                <a:gd name="f145" fmla="*/ f121 f51 1"/>
                <a:gd name="f146" fmla="*/ f122 f51 1"/>
                <a:gd name="f147" fmla="*/ f123 f52 1"/>
                <a:gd name="f148" fmla="*/ f124 f51 1"/>
                <a:gd name="f149" fmla="*/ f125 f52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5" y="f136"/>
                </a:cxn>
                <a:cxn ang="f82">
                  <a:pos x="f135" y="f136"/>
                </a:cxn>
                <a:cxn ang="f82">
                  <a:pos x="f135" y="f137"/>
                </a:cxn>
                <a:cxn ang="f82">
                  <a:pos x="f135" y="f138"/>
                </a:cxn>
                <a:cxn ang="f82">
                  <a:pos x="f135" y="f138"/>
                </a:cxn>
                <a:cxn ang="f82">
                  <a:pos x="f139" y="f140"/>
                </a:cxn>
                <a:cxn ang="f82">
                  <a:pos x="f141" y="f142"/>
                </a:cxn>
                <a:cxn ang="f82">
                  <a:pos x="f143" y="f144"/>
                </a:cxn>
                <a:cxn ang="f82">
                  <a:pos x="f145" y="f144"/>
                </a:cxn>
                <a:cxn ang="f82">
                  <a:pos x="f145" y="f144"/>
                </a:cxn>
                <a:cxn ang="f82">
                  <a:pos x="f146" y="f147"/>
                </a:cxn>
                <a:cxn ang="f82">
                  <a:pos x="f148" y="f149"/>
                </a:cxn>
                <a:cxn ang="f82">
                  <a:pos x="f148" y="f150"/>
                </a:cxn>
                <a:cxn ang="f82">
                  <a:pos x="f131" y="f132"/>
                </a:cxn>
              </a:cxnLst>
              <a:rect l="f127" t="f130" r="f128" b="f129"/>
              <a:pathLst>
                <a:path w="19548" h="55366">
                  <a:moveTo>
                    <a:pt x="f8" y="f9"/>
                  </a:moveTo>
                  <a:cubicBezTo>
                    <a:pt x="f10" y="f11"/>
                    <a:pt x="f12" y="f13"/>
                    <a:pt x="f14" y="f15"/>
                  </a:cubicBezTo>
                  <a:lnTo>
                    <a:pt x="f16" y="f5"/>
                  </a:lnTo>
                  <a:lnTo>
                    <a:pt x="f16" y="f5"/>
                  </a:lnTo>
                  <a:cubicBezTo>
                    <a:pt x="f16" y="f5"/>
                    <a:pt x="f16" y="f5"/>
                    <a:pt x="f16" y="f5"/>
                  </a:cubicBezTo>
                  <a:cubicBezTo>
                    <a:pt x="f17" y="f18"/>
                    <a:pt x="f17" y="f19"/>
                    <a:pt x="f16" y="f20"/>
                  </a:cubicBezTo>
                  <a:cubicBezTo>
                    <a:pt x="f16" y="f20"/>
                    <a:pt x="f16" y="f21"/>
                    <a:pt x="f16" y="f22"/>
                  </a:cubicBezTo>
                  <a:lnTo>
                    <a:pt x="f16" y="f22"/>
                  </a:lnTo>
                  <a:cubicBezTo>
                    <a:pt x="f23" y="f24"/>
                    <a:pt x="f25" y="f26"/>
                    <a:pt x="f27" y="f28"/>
                  </a:cubicBezTo>
                  <a:cubicBezTo>
                    <a:pt x="f29" y="f30"/>
                    <a:pt x="f31" y="f32"/>
                    <a:pt x="f33" y="f34"/>
                  </a:cubicBezTo>
                  <a:lnTo>
                    <a:pt x="f35" y="f36"/>
                  </a:lnTo>
                  <a:lnTo>
                    <a:pt x="f37" y="f36"/>
                  </a:lnTo>
                  <a:lnTo>
                    <a:pt x="f37" y="f36"/>
                  </a:lnTo>
                  <a:lnTo>
                    <a:pt x="f38" y="f39"/>
                  </a:lnTo>
                  <a:lnTo>
                    <a:pt x="f40" y="f41"/>
                  </a:lnTo>
                  <a:cubicBezTo>
                    <a:pt x="f42" y="f43"/>
                    <a:pt x="f42" y="f44"/>
                    <a:pt x="f40"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65">
              <a:extLst>
                <a:ext uri="{FF2B5EF4-FFF2-40B4-BE49-F238E27FC236}">
                  <a16:creationId xmlns:a16="http://schemas.microsoft.com/office/drawing/2014/main" id="{ECA9FD64-A57D-EB9A-B98D-24B5AB5957C9}"/>
                </a:ext>
              </a:extLst>
            </p:cNvPr>
            <p:cNvSpPr/>
            <p:nvPr/>
          </p:nvSpPr>
          <p:spPr>
            <a:xfrm>
              <a:off x="641314" y="1915988"/>
              <a:ext cx="12847" cy="905"/>
            </a:xfrm>
            <a:custGeom>
              <a:avLst/>
              <a:gdLst>
                <a:gd name="f0" fmla="val 10800000"/>
                <a:gd name="f1" fmla="val 5400000"/>
                <a:gd name="f2" fmla="val 180"/>
                <a:gd name="f3" fmla="val w"/>
                <a:gd name="f4" fmla="val h"/>
                <a:gd name="f5" fmla="val 0"/>
                <a:gd name="f6" fmla="val 12844"/>
                <a:gd name="f7" fmla="val 908"/>
                <a:gd name="f8" fmla="val 266"/>
                <a:gd name="f9" fmla="val -376"/>
                <a:gd name="f10" fmla="+- 0 0 -90"/>
                <a:gd name="f11" fmla="*/ f3 1 12844"/>
                <a:gd name="f12" fmla="*/ f4 1 908"/>
                <a:gd name="f13" fmla="val f5"/>
                <a:gd name="f14" fmla="val f6"/>
                <a:gd name="f15" fmla="val f7"/>
                <a:gd name="f16" fmla="*/ f10 f0 1"/>
                <a:gd name="f17" fmla="+- f15 0 f13"/>
                <a:gd name="f18" fmla="+- f14 0 f13"/>
                <a:gd name="f19" fmla="*/ f16 1 f2"/>
                <a:gd name="f20" fmla="*/ f18 1 12844"/>
                <a:gd name="f21" fmla="*/ f17 1 908"/>
                <a:gd name="f22" fmla="*/ 0 f18 1"/>
                <a:gd name="f23" fmla="*/ 908 f17 1"/>
                <a:gd name="f24" fmla="*/ 266 f17 1"/>
                <a:gd name="f25" fmla="+- f19 0 f1"/>
                <a:gd name="f26" fmla="*/ f22 1 12844"/>
                <a:gd name="f27" fmla="*/ f23 1 908"/>
                <a:gd name="f28" fmla="*/ f24 1 908"/>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1"/>
                </a:cxn>
              </a:cxnLst>
              <a:rect l="f36" t="f39" r="f37" b="f38"/>
              <a:pathLst>
                <a:path w="12844" h="908">
                  <a:moveTo>
                    <a:pt x="f5" y="f7"/>
                  </a:moveTo>
                  <a:cubicBezTo>
                    <a:pt x="f5" y="f7"/>
                    <a:pt x="f5" y="f7"/>
                    <a:pt x="f5" y="f8"/>
                  </a:cubicBezTo>
                  <a:cubicBezTo>
                    <a:pt x="f5" y="f9"/>
                    <a:pt x="f5" y="f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66">
              <a:extLst>
                <a:ext uri="{FF2B5EF4-FFF2-40B4-BE49-F238E27FC236}">
                  <a16:creationId xmlns:a16="http://schemas.microsoft.com/office/drawing/2014/main" id="{C13FF58C-8F7F-0FAB-B1DA-D127B0B1913E}"/>
                </a:ext>
              </a:extLst>
            </p:cNvPr>
            <p:cNvSpPr/>
            <p:nvPr/>
          </p:nvSpPr>
          <p:spPr>
            <a:xfrm>
              <a:off x="261637" y="1694172"/>
              <a:ext cx="49834" cy="45207"/>
            </a:xfrm>
            <a:custGeom>
              <a:avLst/>
              <a:gdLst>
                <a:gd name="f0" fmla="val 10800000"/>
                <a:gd name="f1" fmla="val 5400000"/>
                <a:gd name="f2" fmla="val 180"/>
                <a:gd name="f3" fmla="val w"/>
                <a:gd name="f4" fmla="val h"/>
                <a:gd name="f5" fmla="val 0"/>
                <a:gd name="f6" fmla="val 49835"/>
                <a:gd name="f7" fmla="val 45212"/>
                <a:gd name="f8" fmla="val 46625"/>
                <a:gd name="f9" fmla="val 38019"/>
                <a:gd name="f10" fmla="val 48166"/>
                <a:gd name="f11" fmla="val 27102"/>
                <a:gd name="f12" fmla="val 2184"/>
                <a:gd name="f13" fmla="val 1541"/>
                <a:gd name="f14" fmla="val 4881"/>
                <a:gd name="f15" fmla="val 15927"/>
                <a:gd name="f16" fmla="val 49836"/>
                <a:gd name="f17" fmla="val 49220"/>
                <a:gd name="f18" fmla="val 44767"/>
                <a:gd name="f19" fmla="val 48659"/>
                <a:gd name="f20" fmla="val 44250"/>
                <a:gd name="f21" fmla="val 43671"/>
                <a:gd name="f22" fmla="val 46888"/>
                <a:gd name="f23" fmla="val 42084"/>
                <a:gd name="f24" fmla="val 46330"/>
                <a:gd name="f25" fmla="val 40036"/>
                <a:gd name="f26" fmla="+- 0 0 -90"/>
                <a:gd name="f27" fmla="*/ f3 1 49835"/>
                <a:gd name="f28" fmla="*/ f4 1 45212"/>
                <a:gd name="f29" fmla="val f5"/>
                <a:gd name="f30" fmla="val f6"/>
                <a:gd name="f31" fmla="val f7"/>
                <a:gd name="f32" fmla="*/ f26 f0 1"/>
                <a:gd name="f33" fmla="+- f31 0 f29"/>
                <a:gd name="f34" fmla="+- f30 0 f29"/>
                <a:gd name="f35" fmla="*/ f32 1 f2"/>
                <a:gd name="f36" fmla="*/ f34 1 49835"/>
                <a:gd name="f37" fmla="*/ f33 1 45212"/>
                <a:gd name="f38" fmla="*/ 46625 f34 1"/>
                <a:gd name="f39" fmla="*/ 38019 f33 1"/>
                <a:gd name="f40" fmla="*/ 48166 f34 1"/>
                <a:gd name="f41" fmla="*/ 27102 f33 1"/>
                <a:gd name="f42" fmla="*/ 2184 f34 1"/>
                <a:gd name="f43" fmla="*/ 0 f33 1"/>
                <a:gd name="f44" fmla="*/ 1541 f34 1"/>
                <a:gd name="f45" fmla="*/ 4881 f33 1"/>
                <a:gd name="f46" fmla="*/ 0 f34 1"/>
                <a:gd name="f47" fmla="*/ 15927 f33 1"/>
                <a:gd name="f48" fmla="*/ 49836 f34 1"/>
                <a:gd name="f49" fmla="*/ 45212 f33 1"/>
                <a:gd name="f50" fmla="*/ 43671 f33 1"/>
                <a:gd name="f51" fmla="+- f35 0 f1"/>
                <a:gd name="f52" fmla="*/ f38 1 49835"/>
                <a:gd name="f53" fmla="*/ f39 1 45212"/>
                <a:gd name="f54" fmla="*/ f40 1 49835"/>
                <a:gd name="f55" fmla="*/ f41 1 45212"/>
                <a:gd name="f56" fmla="*/ f42 1 49835"/>
                <a:gd name="f57" fmla="*/ f43 1 45212"/>
                <a:gd name="f58" fmla="*/ f44 1 49835"/>
                <a:gd name="f59" fmla="*/ f45 1 45212"/>
                <a:gd name="f60" fmla="*/ f46 1 49835"/>
                <a:gd name="f61" fmla="*/ f47 1 45212"/>
                <a:gd name="f62" fmla="*/ f48 1 49835"/>
                <a:gd name="f63" fmla="*/ f49 1 45212"/>
                <a:gd name="f64" fmla="*/ f50 1 45212"/>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6"/>
                <a:gd name="f76" fmla="*/ f59 1 f37"/>
                <a:gd name="f77" fmla="*/ f60 1 f36"/>
                <a:gd name="f78" fmla="*/ f61 1 f37"/>
                <a:gd name="f79" fmla="*/ f62 1 f36"/>
                <a:gd name="f80" fmla="*/ f63 1 f37"/>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7 1"/>
                <a:gd name="f93" fmla="*/ f76 f28 1"/>
                <a:gd name="f94" fmla="*/ f77 f27 1"/>
                <a:gd name="f95" fmla="*/ f78 f28 1"/>
                <a:gd name="f96" fmla="*/ f79 f27 1"/>
                <a:gd name="f97" fmla="*/ f80 f28 1"/>
                <a:gd name="f98" fmla="*/ f81 f28 1"/>
              </a:gdLst>
              <a:ahLst/>
              <a:cxnLst>
                <a:cxn ang="3cd4">
                  <a:pos x="hc" y="t"/>
                </a:cxn>
                <a:cxn ang="0">
                  <a:pos x="r" y="vc"/>
                </a:cxn>
                <a:cxn ang="cd4">
                  <a:pos x="hc" y="b"/>
                </a:cxn>
                <a:cxn ang="cd2">
                  <a:pos x="l" y="vc"/>
                </a:cxn>
                <a:cxn ang="f51">
                  <a:pos x="f86" y="f87"/>
                </a:cxn>
                <a:cxn ang="f51">
                  <a:pos x="f88" y="f89"/>
                </a:cxn>
                <a:cxn ang="f51">
                  <a:pos x="f90" y="f91"/>
                </a:cxn>
                <a:cxn ang="f51">
                  <a:pos x="f92" y="f93"/>
                </a:cxn>
                <a:cxn ang="f51">
                  <a:pos x="f94" y="f95"/>
                </a:cxn>
                <a:cxn ang="f51">
                  <a:pos x="f96" y="f97"/>
                </a:cxn>
                <a:cxn ang="f51">
                  <a:pos x="f88" y="f98"/>
                </a:cxn>
                <a:cxn ang="f51">
                  <a:pos x="f86" y="f87"/>
                </a:cxn>
              </a:cxnLst>
              <a:rect l="f82" t="f85" r="f83" b="f84"/>
              <a:pathLst>
                <a:path w="49835" h="45212">
                  <a:moveTo>
                    <a:pt x="f8" y="f9"/>
                  </a:moveTo>
                  <a:lnTo>
                    <a:pt x="f10" y="f11"/>
                  </a:lnTo>
                  <a:lnTo>
                    <a:pt x="f12" y="f5"/>
                  </a:lnTo>
                  <a:lnTo>
                    <a:pt x="f13" y="f14"/>
                  </a:lnTo>
                  <a:lnTo>
                    <a:pt x="f5" y="f15"/>
                  </a:lnTo>
                  <a:lnTo>
                    <a:pt x="f16" y="f7"/>
                  </a:lnTo>
                  <a:cubicBezTo>
                    <a:pt x="f17" y="f18"/>
                    <a:pt x="f19" y="f20"/>
                    <a:pt x="f10" y="f21"/>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67">
              <a:extLst>
                <a:ext uri="{FF2B5EF4-FFF2-40B4-BE49-F238E27FC236}">
                  <a16:creationId xmlns:a16="http://schemas.microsoft.com/office/drawing/2014/main" id="{B8534D6B-CD03-3FEC-4AEC-4F0887FC8B4D}"/>
                </a:ext>
              </a:extLst>
            </p:cNvPr>
            <p:cNvSpPr/>
            <p:nvPr/>
          </p:nvSpPr>
          <p:spPr>
            <a:xfrm>
              <a:off x="642210" y="1919718"/>
              <a:ext cx="12847" cy="1152"/>
            </a:xfrm>
            <a:custGeom>
              <a:avLst/>
              <a:gdLst>
                <a:gd name="f0" fmla="val 10800000"/>
                <a:gd name="f1" fmla="val 5400000"/>
                <a:gd name="f2" fmla="val 180"/>
                <a:gd name="f3" fmla="val w"/>
                <a:gd name="f4" fmla="val h"/>
                <a:gd name="f5" fmla="val 0"/>
                <a:gd name="f6" fmla="val 12844"/>
                <a:gd name="f7" fmla="val 1155"/>
                <a:gd name="f8" fmla="val 1156"/>
                <a:gd name="f9" fmla="val 385"/>
                <a:gd name="f10" fmla="+- 0 0 -90"/>
                <a:gd name="f11" fmla="*/ f3 1 12844"/>
                <a:gd name="f12" fmla="*/ f4 1 1155"/>
                <a:gd name="f13" fmla="val f5"/>
                <a:gd name="f14" fmla="val f6"/>
                <a:gd name="f15" fmla="val f7"/>
                <a:gd name="f16" fmla="*/ f10 f0 1"/>
                <a:gd name="f17" fmla="+- f15 0 f13"/>
                <a:gd name="f18" fmla="+- f14 0 f13"/>
                <a:gd name="f19" fmla="*/ f16 1 f2"/>
                <a:gd name="f20" fmla="*/ f18 1 12844"/>
                <a:gd name="f21" fmla="*/ f17 1 1155"/>
                <a:gd name="f22" fmla="*/ 0 f18 1"/>
                <a:gd name="f23" fmla="*/ 1156 f17 1"/>
                <a:gd name="f24" fmla="*/ 0 f17 1"/>
                <a:gd name="f25" fmla="+- f19 0 f1"/>
                <a:gd name="f26" fmla="*/ f22 1 12844"/>
                <a:gd name="f27" fmla="*/ f23 1 1155"/>
                <a:gd name="f28" fmla="*/ f24 1 1155"/>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2"/>
                </a:cxn>
              </a:cxnLst>
              <a:rect l="f36" t="f39" r="f37" b="f38"/>
              <a:pathLst>
                <a:path w="12844" h="1155">
                  <a:moveTo>
                    <a:pt x="f5" y="f8"/>
                  </a:moveTo>
                  <a:cubicBezTo>
                    <a:pt x="f5" y="f8"/>
                    <a:pt x="f5" y="f9"/>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68">
              <a:extLst>
                <a:ext uri="{FF2B5EF4-FFF2-40B4-BE49-F238E27FC236}">
                  <a16:creationId xmlns:a16="http://schemas.microsoft.com/office/drawing/2014/main" id="{BF7B8DF3-C7BA-653C-4E76-795364EBB23F}"/>
                </a:ext>
              </a:extLst>
            </p:cNvPr>
            <p:cNvSpPr/>
            <p:nvPr/>
          </p:nvSpPr>
          <p:spPr>
            <a:xfrm>
              <a:off x="642210" y="1917021"/>
              <a:ext cx="36" cy="1152"/>
            </a:xfrm>
            <a:custGeom>
              <a:avLst/>
              <a:gdLst>
                <a:gd name="f0" fmla="val 10800000"/>
                <a:gd name="f1" fmla="val 5400000"/>
                <a:gd name="f2" fmla="val 180"/>
                <a:gd name="f3" fmla="val w"/>
                <a:gd name="f4" fmla="val h"/>
                <a:gd name="f5" fmla="val 0"/>
                <a:gd name="f6" fmla="val 36"/>
                <a:gd name="f7" fmla="val 1155"/>
                <a:gd name="f8" fmla="val 1156"/>
                <a:gd name="f9" fmla="val 48"/>
                <a:gd name="f10" fmla="val 772"/>
                <a:gd name="f11" fmla="val 384"/>
                <a:gd name="f12" fmla="val 41"/>
                <a:gd name="f13" fmla="+- 0 0 -90"/>
                <a:gd name="f14" fmla="*/ f3 1 36"/>
                <a:gd name="f15" fmla="*/ f4 1 1155"/>
                <a:gd name="f16" fmla="val f5"/>
                <a:gd name="f17" fmla="val f6"/>
                <a:gd name="f18" fmla="val f7"/>
                <a:gd name="f19" fmla="*/ f13 f0 1"/>
                <a:gd name="f20" fmla="+- f18 0 f16"/>
                <a:gd name="f21" fmla="+- f17 0 f16"/>
                <a:gd name="f22" fmla="*/ f19 1 f2"/>
                <a:gd name="f23" fmla="*/ f21 1 36"/>
                <a:gd name="f24" fmla="*/ f20 1 1155"/>
                <a:gd name="f25" fmla="*/ 0 f21 1"/>
                <a:gd name="f26" fmla="*/ 1156 f20 1"/>
                <a:gd name="f27" fmla="*/ 0 f20 1"/>
                <a:gd name="f28" fmla="+- f22 0 f1"/>
                <a:gd name="f29" fmla="*/ f25 1 36"/>
                <a:gd name="f30" fmla="*/ f26 1 1155"/>
                <a:gd name="f31" fmla="*/ f27 1 1155"/>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36" h="1155">
                  <a:moveTo>
                    <a:pt x="f5" y="f8"/>
                  </a:moveTo>
                  <a:lnTo>
                    <a:pt x="f5" y="f8"/>
                  </a:lnTo>
                  <a:cubicBezTo>
                    <a:pt x="f9" y="f10"/>
                    <a:pt x="f9" y="f11"/>
                    <a:pt x="f5" y="f5"/>
                  </a:cubicBezTo>
                  <a:lnTo>
                    <a:pt x="f5" y="f5"/>
                  </a:lnTo>
                  <a:cubicBezTo>
                    <a:pt x="f12" y="f11"/>
                    <a:pt x="f12"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69">
              <a:extLst>
                <a:ext uri="{FF2B5EF4-FFF2-40B4-BE49-F238E27FC236}">
                  <a16:creationId xmlns:a16="http://schemas.microsoft.com/office/drawing/2014/main" id="{3650B0A6-01CC-D0A6-2568-724685F6DC68}"/>
                </a:ext>
              </a:extLst>
            </p:cNvPr>
            <p:cNvSpPr/>
            <p:nvPr/>
          </p:nvSpPr>
          <p:spPr>
            <a:xfrm>
              <a:off x="639650" y="1915219"/>
              <a:ext cx="896" cy="896"/>
            </a:xfrm>
            <a:custGeom>
              <a:avLst/>
              <a:gdLst>
                <a:gd name="f0" fmla="val 10800000"/>
                <a:gd name="f1" fmla="val 5400000"/>
                <a:gd name="f2" fmla="val 180"/>
                <a:gd name="f3" fmla="val w"/>
                <a:gd name="f4" fmla="val h"/>
                <a:gd name="f5" fmla="val 0"/>
                <a:gd name="f6" fmla="val 899"/>
                <a:gd name="f7" fmla="val 633"/>
                <a:gd name="f8" fmla="val 568"/>
                <a:gd name="f9" fmla="val 331"/>
                <a:gd name="f10" fmla="val 267"/>
                <a:gd name="f11" fmla="val 342"/>
                <a:gd name="f12" fmla="val 254"/>
                <a:gd name="f13" fmla="val 645"/>
                <a:gd name="f14" fmla="val 557"/>
                <a:gd name="f15" fmla="+- 0 0 -90"/>
                <a:gd name="f16" fmla="*/ f3 1 899"/>
                <a:gd name="f17" fmla="*/ f4 1 899"/>
                <a:gd name="f18" fmla="val f5"/>
                <a:gd name="f19" fmla="val f6"/>
                <a:gd name="f20" fmla="*/ f15 f0 1"/>
                <a:gd name="f21" fmla="+- f19 0 f18"/>
                <a:gd name="f22" fmla="*/ f20 1 f2"/>
                <a:gd name="f23" fmla="*/ f21 1 899"/>
                <a:gd name="f24" fmla="*/ 899 f21 1"/>
                <a:gd name="f25" fmla="*/ 0 f21 1"/>
                <a:gd name="f26" fmla="+- f22 0 f1"/>
                <a:gd name="f27" fmla="*/ f24 1 899"/>
                <a:gd name="f28" fmla="*/ f25 1 899"/>
                <a:gd name="f29" fmla="*/ f18 1 f23"/>
                <a:gd name="f30" fmla="*/ f19 1 f23"/>
                <a:gd name="f31" fmla="*/ f27 1 f23"/>
                <a:gd name="f32" fmla="*/ f28 1 f23"/>
                <a:gd name="f33" fmla="*/ f29 f16 1"/>
                <a:gd name="f34" fmla="*/ f30 f16 1"/>
                <a:gd name="f35" fmla="*/ f30 f17 1"/>
                <a:gd name="f36" fmla="*/ f29 f17 1"/>
                <a:gd name="f37" fmla="*/ f31 f16 1"/>
                <a:gd name="f38" fmla="*/ f31 f17 1"/>
                <a:gd name="f39" fmla="*/ f32 f16 1"/>
                <a:gd name="f40" fmla="*/ f32 f17 1"/>
              </a:gdLst>
              <a:ahLst/>
              <a:cxnLst>
                <a:cxn ang="3cd4">
                  <a:pos x="hc" y="t"/>
                </a:cxn>
                <a:cxn ang="0">
                  <a:pos x="r" y="vc"/>
                </a:cxn>
                <a:cxn ang="cd4">
                  <a:pos x="hc" y="b"/>
                </a:cxn>
                <a:cxn ang="cd2">
                  <a:pos x="l" y="vc"/>
                </a:cxn>
                <a:cxn ang="f26">
                  <a:pos x="f37" y="f38"/>
                </a:cxn>
                <a:cxn ang="f26">
                  <a:pos x="f37" y="f38"/>
                </a:cxn>
                <a:cxn ang="f26">
                  <a:pos x="f39" y="f40"/>
                </a:cxn>
                <a:cxn ang="f26">
                  <a:pos x="f39" y="f40"/>
                </a:cxn>
                <a:cxn ang="f26">
                  <a:pos x="f37" y="f38"/>
                </a:cxn>
              </a:cxnLst>
              <a:rect l="f33" t="f36" r="f34" b="f35"/>
              <a:pathLst>
                <a:path w="899" h="899">
                  <a:moveTo>
                    <a:pt x="f6" y="f6"/>
                  </a:moveTo>
                  <a:lnTo>
                    <a:pt x="f6" y="f6"/>
                  </a:lnTo>
                  <a:cubicBezTo>
                    <a:pt x="f7" y="f8"/>
                    <a:pt x="f9" y="f10"/>
                    <a:pt x="f5" y="f5"/>
                  </a:cubicBezTo>
                  <a:lnTo>
                    <a:pt x="f5" y="f5"/>
                  </a:lnTo>
                  <a:cubicBezTo>
                    <a:pt x="f11" y="f12"/>
                    <a:pt x="f13" y="f14"/>
                    <a:pt x="f6"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70">
              <a:extLst>
                <a:ext uri="{FF2B5EF4-FFF2-40B4-BE49-F238E27FC236}">
                  <a16:creationId xmlns:a16="http://schemas.microsoft.com/office/drawing/2014/main" id="{A4467F84-5F06-40E0-A950-A2E4DC8A14AB}"/>
                </a:ext>
              </a:extLst>
            </p:cNvPr>
            <p:cNvSpPr/>
            <p:nvPr/>
          </p:nvSpPr>
          <p:spPr>
            <a:xfrm>
              <a:off x="238265" y="1918438"/>
              <a:ext cx="398687" cy="101727"/>
            </a:xfrm>
            <a:custGeom>
              <a:avLst/>
              <a:gdLst>
                <a:gd name="f0" fmla="val 10800000"/>
                <a:gd name="f1" fmla="val 5400000"/>
                <a:gd name="f2" fmla="val 180"/>
                <a:gd name="f3" fmla="val w"/>
                <a:gd name="f4" fmla="val h"/>
                <a:gd name="f5" fmla="val 0"/>
                <a:gd name="f6" fmla="val 398687"/>
                <a:gd name="f7" fmla="val 101727"/>
                <a:gd name="f8" fmla="val 398688"/>
                <a:gd name="f9" fmla="val 9890"/>
                <a:gd name="f10" fmla="val 397133"/>
                <a:gd name="f11" fmla="val 10577"/>
                <a:gd name="f12" fmla="val 395361"/>
                <a:gd name="f13" fmla="val 393807"/>
                <a:gd name="f14" fmla="val 378265"/>
                <a:gd name="f15" fmla="val 2055"/>
                <a:gd name="f16" fmla="val 86828"/>
                <a:gd name="f17" fmla="val 4239"/>
                <a:gd name="f18" fmla="val 88112"/>
                <a:gd name="f19" fmla="val 7239"/>
                <a:gd name="f20" fmla="val 90566"/>
                <a:gd name="f21" fmla="val 7904"/>
                <a:gd name="f22" fmla="val 94889"/>
                <a:gd name="f23" fmla="val 5780"/>
                <a:gd name="f24" fmla="val 98131"/>
                <a:gd name="f25" fmla="val 4578"/>
                <a:gd name="f26" fmla="val 100223"/>
                <a:gd name="f27" fmla="val 2408"/>
                <a:gd name="f28" fmla="val 101574"/>
                <a:gd name="f29" fmla="val 1028"/>
                <a:gd name="f30" fmla="val 5908"/>
                <a:gd name="f31" fmla="val 100571"/>
                <a:gd name="f32" fmla="val 388926"/>
                <a:gd name="f33" fmla="val 12202"/>
                <a:gd name="f34" fmla="val 398174"/>
                <a:gd name="f35" fmla="val 10019"/>
                <a:gd name="f36" fmla="+- 0 0 -90"/>
                <a:gd name="f37" fmla="*/ f3 1 398687"/>
                <a:gd name="f38" fmla="*/ f4 1 101727"/>
                <a:gd name="f39" fmla="val f5"/>
                <a:gd name="f40" fmla="val f6"/>
                <a:gd name="f41" fmla="val f7"/>
                <a:gd name="f42" fmla="*/ f36 f0 1"/>
                <a:gd name="f43" fmla="+- f41 0 f39"/>
                <a:gd name="f44" fmla="+- f40 0 f39"/>
                <a:gd name="f45" fmla="*/ f42 1 f2"/>
                <a:gd name="f46" fmla="*/ f44 1 398687"/>
                <a:gd name="f47" fmla="*/ f43 1 101727"/>
                <a:gd name="f48" fmla="*/ 398688 f44 1"/>
                <a:gd name="f49" fmla="*/ 9890 f43 1"/>
                <a:gd name="f50" fmla="*/ 393807 f44 1"/>
                <a:gd name="f51" fmla="*/ 378265 f44 1"/>
                <a:gd name="f52" fmla="*/ 0 f43 1"/>
                <a:gd name="f53" fmla="*/ 2055 f44 1"/>
                <a:gd name="f54" fmla="*/ 86828 f43 1"/>
                <a:gd name="f55" fmla="*/ 4239 f44 1"/>
                <a:gd name="f56" fmla="*/ 88112 f43 1"/>
                <a:gd name="f57" fmla="*/ 5780 f44 1"/>
                <a:gd name="f58" fmla="*/ 98131 f43 1"/>
                <a:gd name="f59" fmla="*/ 0 f44 1"/>
                <a:gd name="f60" fmla="*/ 101727 f43 1"/>
                <a:gd name="f61" fmla="*/ 1028 f44 1"/>
                <a:gd name="f62" fmla="*/ 5908 f44 1"/>
                <a:gd name="f63" fmla="*/ 100571 f43 1"/>
                <a:gd name="f64" fmla="*/ 388926 f44 1"/>
                <a:gd name="f65" fmla="*/ 12202 f43 1"/>
                <a:gd name="f66" fmla="*/ 398174 f44 1"/>
                <a:gd name="f67" fmla="*/ 10019 f43 1"/>
                <a:gd name="f68" fmla="+- f45 0 f1"/>
                <a:gd name="f69" fmla="*/ f48 1 398687"/>
                <a:gd name="f70" fmla="*/ f49 1 101727"/>
                <a:gd name="f71" fmla="*/ f50 1 398687"/>
                <a:gd name="f72" fmla="*/ f51 1 398687"/>
                <a:gd name="f73" fmla="*/ f52 1 101727"/>
                <a:gd name="f74" fmla="*/ f53 1 398687"/>
                <a:gd name="f75" fmla="*/ f54 1 101727"/>
                <a:gd name="f76" fmla="*/ f55 1 398687"/>
                <a:gd name="f77" fmla="*/ f56 1 101727"/>
                <a:gd name="f78" fmla="*/ f57 1 398687"/>
                <a:gd name="f79" fmla="*/ f58 1 101727"/>
                <a:gd name="f80" fmla="*/ f59 1 398687"/>
                <a:gd name="f81" fmla="*/ f60 1 101727"/>
                <a:gd name="f82" fmla="*/ f61 1 398687"/>
                <a:gd name="f83" fmla="*/ f62 1 398687"/>
                <a:gd name="f84" fmla="*/ f63 1 101727"/>
                <a:gd name="f85" fmla="*/ f64 1 398687"/>
                <a:gd name="f86" fmla="*/ f65 1 101727"/>
                <a:gd name="f87" fmla="*/ f66 1 398687"/>
                <a:gd name="f88" fmla="*/ f67 1 101727"/>
                <a:gd name="f89" fmla="*/ f39 1 f46"/>
                <a:gd name="f90" fmla="*/ f40 1 f46"/>
                <a:gd name="f91" fmla="*/ f39 1 f47"/>
                <a:gd name="f92" fmla="*/ f41 1 f47"/>
                <a:gd name="f93" fmla="*/ f69 1 f46"/>
                <a:gd name="f94" fmla="*/ f70 1 f47"/>
                <a:gd name="f95" fmla="*/ f71 1 f46"/>
                <a:gd name="f96" fmla="*/ f72 1 f46"/>
                <a:gd name="f97" fmla="*/ f73 1 f47"/>
                <a:gd name="f98" fmla="*/ f74 1 f46"/>
                <a:gd name="f99" fmla="*/ f75 1 f47"/>
                <a:gd name="f100" fmla="*/ f76 1 f46"/>
                <a:gd name="f101" fmla="*/ f77 1 f47"/>
                <a:gd name="f102" fmla="*/ f78 1 f46"/>
                <a:gd name="f103" fmla="*/ f79 1 f47"/>
                <a:gd name="f104" fmla="*/ f80 1 f46"/>
                <a:gd name="f105" fmla="*/ f81 1 f47"/>
                <a:gd name="f106" fmla="*/ f82 1 f46"/>
                <a:gd name="f107" fmla="*/ f83 1 f46"/>
                <a:gd name="f108" fmla="*/ f84 1 f47"/>
                <a:gd name="f109" fmla="*/ f85 1 f46"/>
                <a:gd name="f110" fmla="*/ f86 1 f47"/>
                <a:gd name="f111" fmla="*/ f87 1 f46"/>
                <a:gd name="f112" fmla="*/ f88 1 f47"/>
                <a:gd name="f113" fmla="*/ f89 f37 1"/>
                <a:gd name="f114" fmla="*/ f90 f37 1"/>
                <a:gd name="f115" fmla="*/ f92 f38 1"/>
                <a:gd name="f116" fmla="*/ f91 f38 1"/>
                <a:gd name="f117" fmla="*/ f93 f37 1"/>
                <a:gd name="f118" fmla="*/ f94 f38 1"/>
                <a:gd name="f119" fmla="*/ f95 f37 1"/>
                <a:gd name="f120" fmla="*/ f96 f37 1"/>
                <a:gd name="f121" fmla="*/ f97 f38 1"/>
                <a:gd name="f122" fmla="*/ f98 f37 1"/>
                <a:gd name="f123" fmla="*/ f99 f38 1"/>
                <a:gd name="f124" fmla="*/ f100 f37 1"/>
                <a:gd name="f125" fmla="*/ f101 f38 1"/>
                <a:gd name="f126" fmla="*/ f102 f37 1"/>
                <a:gd name="f127" fmla="*/ f103 f38 1"/>
                <a:gd name="f128" fmla="*/ f104 f37 1"/>
                <a:gd name="f129" fmla="*/ f105 f38 1"/>
                <a:gd name="f130" fmla="*/ f106 f37 1"/>
                <a:gd name="f131" fmla="*/ f107 f37 1"/>
                <a:gd name="f132" fmla="*/ f108 f38 1"/>
                <a:gd name="f133" fmla="*/ f109 f37 1"/>
                <a:gd name="f134" fmla="*/ f110 f38 1"/>
                <a:gd name="f135" fmla="*/ f111 f37 1"/>
                <a:gd name="f136" fmla="*/ f112 f38 1"/>
              </a:gdLst>
              <a:ahLst/>
              <a:cxnLst>
                <a:cxn ang="3cd4">
                  <a:pos x="hc" y="t"/>
                </a:cxn>
                <a:cxn ang="0">
                  <a:pos x="r" y="vc"/>
                </a:cxn>
                <a:cxn ang="cd4">
                  <a:pos x="hc" y="b"/>
                </a:cxn>
                <a:cxn ang="cd2">
                  <a:pos x="l" y="vc"/>
                </a:cxn>
                <a:cxn ang="f68">
                  <a:pos x="f117" y="f118"/>
                </a:cxn>
                <a:cxn ang="f68">
                  <a:pos x="f119" y="f118"/>
                </a:cxn>
                <a:cxn ang="f68">
                  <a:pos x="f120" y="f121"/>
                </a:cxn>
                <a:cxn ang="f68">
                  <a:pos x="f122" y="f123"/>
                </a:cxn>
                <a:cxn ang="f68">
                  <a:pos x="f124" y="f125"/>
                </a:cxn>
                <a:cxn ang="f68">
                  <a:pos x="f126" y="f127"/>
                </a:cxn>
                <a:cxn ang="f68">
                  <a:pos x="f128" y="f129"/>
                </a:cxn>
                <a:cxn ang="f68">
                  <a:pos x="f130" y="f129"/>
                </a:cxn>
                <a:cxn ang="f68">
                  <a:pos x="f131" y="f132"/>
                </a:cxn>
                <a:cxn ang="f68">
                  <a:pos x="f133" y="f134"/>
                </a:cxn>
                <a:cxn ang="f68">
                  <a:pos x="f135" y="f136"/>
                </a:cxn>
              </a:cxnLst>
              <a:rect l="f113" t="f116" r="f114" b="f115"/>
              <a:pathLst>
                <a:path w="398687" h="101727">
                  <a:moveTo>
                    <a:pt x="f8" y="f9"/>
                  </a:moveTo>
                  <a:cubicBezTo>
                    <a:pt x="f10" y="f11"/>
                    <a:pt x="f12" y="f11"/>
                    <a:pt x="f13" y="f9"/>
                  </a:cubicBezTo>
                  <a:lnTo>
                    <a:pt x="f14" y="f5"/>
                  </a:lnTo>
                  <a:lnTo>
                    <a:pt x="f15" y="f16"/>
                  </a:lnTo>
                  <a:lnTo>
                    <a:pt x="f17" y="f18"/>
                  </a:lnTo>
                  <a:cubicBezTo>
                    <a:pt x="f19" y="f20"/>
                    <a:pt x="f21" y="f22"/>
                    <a:pt x="f23" y="f24"/>
                  </a:cubicBezTo>
                  <a:cubicBezTo>
                    <a:pt x="f25" y="f26"/>
                    <a:pt x="f27" y="f28"/>
                    <a:pt x="f5" y="f7"/>
                  </a:cubicBezTo>
                  <a:lnTo>
                    <a:pt x="f29" y="f7"/>
                  </a:lnTo>
                  <a:lnTo>
                    <a:pt x="f30" y="f31"/>
                  </a:lnTo>
                  <a:lnTo>
                    <a:pt x="f32" y="f33"/>
                  </a:lnTo>
                  <a:lnTo>
                    <a:pt x="f3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71">
              <a:extLst>
                <a:ext uri="{FF2B5EF4-FFF2-40B4-BE49-F238E27FC236}">
                  <a16:creationId xmlns:a16="http://schemas.microsoft.com/office/drawing/2014/main" id="{17FA8F72-C210-6A01-80B3-07E3F2FD40DB}"/>
                </a:ext>
              </a:extLst>
            </p:cNvPr>
            <p:cNvSpPr/>
            <p:nvPr/>
          </p:nvSpPr>
          <p:spPr>
            <a:xfrm>
              <a:off x="0" y="1860639"/>
              <a:ext cx="245077" cy="158886"/>
            </a:xfrm>
            <a:custGeom>
              <a:avLst/>
              <a:gdLst>
                <a:gd name="f0" fmla="val 10800000"/>
                <a:gd name="f1" fmla="val 5400000"/>
                <a:gd name="f2" fmla="val 180"/>
                <a:gd name="f3" fmla="val w"/>
                <a:gd name="f4" fmla="val h"/>
                <a:gd name="f5" fmla="val 0"/>
                <a:gd name="f6" fmla="val 245076"/>
                <a:gd name="f7" fmla="val 158884"/>
                <a:gd name="f8" fmla="val 234794"/>
                <a:gd name="f9" fmla="val 158885"/>
                <a:gd name="f10" fmla="val 235693"/>
                <a:gd name="f11" fmla="val 237106"/>
                <a:gd name="f12" fmla="val 238519"/>
                <a:gd name="f13" fmla="val 240715"/>
                <a:gd name="f14" fmla="val 158795"/>
                <a:gd name="f15" fmla="val 242749"/>
                <a:gd name="f16" fmla="val 157707"/>
                <a:gd name="f17" fmla="val 244042"/>
                <a:gd name="f18" fmla="val 155931"/>
                <a:gd name="f19" fmla="val 246027"/>
                <a:gd name="f20" fmla="val 152531"/>
                <a:gd name="f21" fmla="val 245078"/>
                <a:gd name="f22" fmla="val 148178"/>
                <a:gd name="f23" fmla="val 241859"/>
                <a:gd name="f24" fmla="val 145912"/>
                <a:gd name="f25" fmla="val 239675"/>
                <a:gd name="f26" fmla="val 144628"/>
                <a:gd name="f27" fmla="val 17340"/>
                <a:gd name="f28" fmla="val 231198"/>
                <a:gd name="f29" fmla="val 156573"/>
                <a:gd name="f30" fmla="+- 0 0 -90"/>
                <a:gd name="f31" fmla="*/ f3 1 245076"/>
                <a:gd name="f32" fmla="*/ f4 1 158884"/>
                <a:gd name="f33" fmla="val f5"/>
                <a:gd name="f34" fmla="val f6"/>
                <a:gd name="f35" fmla="val f7"/>
                <a:gd name="f36" fmla="*/ f30 f0 1"/>
                <a:gd name="f37" fmla="+- f35 0 f33"/>
                <a:gd name="f38" fmla="+- f34 0 f33"/>
                <a:gd name="f39" fmla="*/ f36 1 f2"/>
                <a:gd name="f40" fmla="*/ f38 1 245076"/>
                <a:gd name="f41" fmla="*/ f37 1 158884"/>
                <a:gd name="f42" fmla="*/ 234794 f38 1"/>
                <a:gd name="f43" fmla="*/ 158885 f37 1"/>
                <a:gd name="f44" fmla="*/ 235693 f38 1"/>
                <a:gd name="f45" fmla="*/ 237106 f38 1"/>
                <a:gd name="f46" fmla="*/ 238519 f38 1"/>
                <a:gd name="f47" fmla="*/ 244042 f38 1"/>
                <a:gd name="f48" fmla="*/ 155931 f37 1"/>
                <a:gd name="f49" fmla="*/ 241859 f38 1"/>
                <a:gd name="f50" fmla="*/ 145912 f37 1"/>
                <a:gd name="f51" fmla="*/ 239675 f38 1"/>
                <a:gd name="f52" fmla="*/ 144628 f37 1"/>
                <a:gd name="f53" fmla="*/ 0 f38 1"/>
                <a:gd name="f54" fmla="*/ 0 f37 1"/>
                <a:gd name="f55" fmla="*/ 17340 f37 1"/>
                <a:gd name="f56" fmla="*/ 231198 f38 1"/>
                <a:gd name="f57" fmla="*/ 156573 f37 1"/>
                <a:gd name="f58" fmla="+- f39 0 f1"/>
                <a:gd name="f59" fmla="*/ f42 1 245076"/>
                <a:gd name="f60" fmla="*/ f43 1 158884"/>
                <a:gd name="f61" fmla="*/ f44 1 245076"/>
                <a:gd name="f62" fmla="*/ f45 1 245076"/>
                <a:gd name="f63" fmla="*/ f46 1 245076"/>
                <a:gd name="f64" fmla="*/ f47 1 245076"/>
                <a:gd name="f65" fmla="*/ f48 1 158884"/>
                <a:gd name="f66" fmla="*/ f49 1 245076"/>
                <a:gd name="f67" fmla="*/ f50 1 158884"/>
                <a:gd name="f68" fmla="*/ f51 1 245076"/>
                <a:gd name="f69" fmla="*/ f52 1 158884"/>
                <a:gd name="f70" fmla="*/ f53 1 245076"/>
                <a:gd name="f71" fmla="*/ f54 1 158884"/>
                <a:gd name="f72" fmla="*/ f55 1 158884"/>
                <a:gd name="f73" fmla="*/ f56 1 245076"/>
                <a:gd name="f74" fmla="*/ f57 1 158884"/>
                <a:gd name="f75" fmla="*/ f33 1 f40"/>
                <a:gd name="f76" fmla="*/ f34 1 f40"/>
                <a:gd name="f77" fmla="*/ f33 1 f41"/>
                <a:gd name="f78" fmla="*/ f35 1 f41"/>
                <a:gd name="f79" fmla="*/ f59 1 f40"/>
                <a:gd name="f80" fmla="*/ f60 1 f41"/>
                <a:gd name="f81" fmla="*/ f61 1 f40"/>
                <a:gd name="f82" fmla="*/ f62 1 f40"/>
                <a:gd name="f83" fmla="*/ f63 1 f40"/>
                <a:gd name="f84" fmla="*/ f64 1 f40"/>
                <a:gd name="f85" fmla="*/ f65 1 f41"/>
                <a:gd name="f86" fmla="*/ f66 1 f40"/>
                <a:gd name="f87" fmla="*/ f67 1 f41"/>
                <a:gd name="f88" fmla="*/ f68 1 f40"/>
                <a:gd name="f89" fmla="*/ f69 1 f41"/>
                <a:gd name="f90" fmla="*/ f70 1 f40"/>
                <a:gd name="f91" fmla="*/ f71 1 f41"/>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1 1"/>
                <a:gd name="f103" fmla="*/ f83 f31 1"/>
                <a:gd name="f104" fmla="*/ f84 f31 1"/>
                <a:gd name="f105" fmla="*/ f85 f32 1"/>
                <a:gd name="f106" fmla="*/ f86 f31 1"/>
                <a:gd name="f107" fmla="*/ f87 f32 1"/>
                <a:gd name="f108" fmla="*/ f88 f31 1"/>
                <a:gd name="f109" fmla="*/ f89 f32 1"/>
                <a:gd name="f110" fmla="*/ f90 f31 1"/>
                <a:gd name="f111" fmla="*/ f91 f32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0"/>
                </a:cxn>
                <a:cxn ang="f58">
                  <a:pos x="f102" y="f100"/>
                </a:cxn>
                <a:cxn ang="f58">
                  <a:pos x="f103" y="f100"/>
                </a:cxn>
                <a:cxn ang="f58">
                  <a:pos x="f104" y="f105"/>
                </a:cxn>
                <a:cxn ang="f58">
                  <a:pos x="f106" y="f107"/>
                </a:cxn>
                <a:cxn ang="f58">
                  <a:pos x="f108" y="f109"/>
                </a:cxn>
                <a:cxn ang="f58">
                  <a:pos x="f110" y="f111"/>
                </a:cxn>
                <a:cxn ang="f58">
                  <a:pos x="f110" y="f112"/>
                </a:cxn>
                <a:cxn ang="f58">
                  <a:pos x="f113" y="f114"/>
                </a:cxn>
              </a:cxnLst>
              <a:rect l="f95" t="f98" r="f96" b="f97"/>
              <a:pathLst>
                <a:path w="245076" h="158884">
                  <a:moveTo>
                    <a:pt x="f8" y="f9"/>
                  </a:moveTo>
                  <a:lnTo>
                    <a:pt x="f10" y="f9"/>
                  </a:lnTo>
                  <a:lnTo>
                    <a:pt x="f11" y="f9"/>
                  </a:lnTo>
                  <a:lnTo>
                    <a:pt x="f12" y="f9"/>
                  </a:lnTo>
                  <a:cubicBezTo>
                    <a:pt x="f13" y="f14"/>
                    <a:pt x="f15" y="f16"/>
                    <a:pt x="f17" y="f18"/>
                  </a:cubicBezTo>
                  <a:cubicBezTo>
                    <a:pt x="f19" y="f20"/>
                    <a:pt x="f21" y="f22"/>
                    <a:pt x="f23" y="f24"/>
                  </a:cubicBezTo>
                  <a:lnTo>
                    <a:pt x="f25" y="f26"/>
                  </a:lnTo>
                  <a:lnTo>
                    <a:pt x="f5" y="f5"/>
                  </a:lnTo>
                  <a:lnTo>
                    <a:pt x="f5" y="f2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72">
              <a:extLst>
                <a:ext uri="{FF2B5EF4-FFF2-40B4-BE49-F238E27FC236}">
                  <a16:creationId xmlns:a16="http://schemas.microsoft.com/office/drawing/2014/main" id="{B75BA1B8-759F-357E-4DF5-07414D794ECB}"/>
                </a:ext>
              </a:extLst>
            </p:cNvPr>
            <p:cNvSpPr/>
            <p:nvPr/>
          </p:nvSpPr>
          <p:spPr>
            <a:xfrm>
              <a:off x="308262" y="0"/>
              <a:ext cx="254834" cy="1732193"/>
            </a:xfrm>
            <a:custGeom>
              <a:avLst/>
              <a:gdLst>
                <a:gd name="f0" fmla="val 10800000"/>
                <a:gd name="f1" fmla="val 5400000"/>
                <a:gd name="f2" fmla="val 180"/>
                <a:gd name="f3" fmla="val w"/>
                <a:gd name="f4" fmla="val h"/>
                <a:gd name="f5" fmla="val 0"/>
                <a:gd name="f6" fmla="val 254831"/>
                <a:gd name="f7" fmla="val 1732191"/>
                <a:gd name="f8" fmla="val 1732192"/>
                <a:gd name="f9" fmla="val 228"/>
                <a:gd name="f10" fmla="val 1731253"/>
                <a:gd name="f11" fmla="val 574"/>
                <a:gd name="f12" fmla="val 1730347"/>
                <a:gd name="f13" fmla="val 1028"/>
                <a:gd name="f14" fmla="val 1729495"/>
                <a:gd name="f15" fmla="val 2636"/>
                <a:gd name="f16" fmla="val 1726096"/>
                <a:gd name="f17" fmla="val 6695"/>
                <a:gd name="f18" fmla="val 1724646"/>
                <a:gd name="f19" fmla="val 10093"/>
                <a:gd name="f20" fmla="val 1726255"/>
                <a:gd name="f21" fmla="val 10198"/>
                <a:gd name="f22" fmla="val 1726305"/>
                <a:gd name="f23" fmla="val 10302"/>
                <a:gd name="f24" fmla="val 1726357"/>
                <a:gd name="f25" fmla="val 10404"/>
                <a:gd name="f26" fmla="val 1726412"/>
                <a:gd name="f27" fmla="val 14257"/>
                <a:gd name="f28" fmla="val 1728724"/>
                <a:gd name="f29" fmla="val 241088"/>
                <a:gd name="f30" fmla="val 1156"/>
                <a:gd name="f31" fmla="val 1721146"/>
                <a:gd name="f32" fmla="+- 0 0 -90"/>
                <a:gd name="f33" fmla="*/ f3 1 254831"/>
                <a:gd name="f34" fmla="*/ f4 1 1732191"/>
                <a:gd name="f35" fmla="val f5"/>
                <a:gd name="f36" fmla="val f6"/>
                <a:gd name="f37" fmla="val f7"/>
                <a:gd name="f38" fmla="*/ f32 f0 1"/>
                <a:gd name="f39" fmla="+- f37 0 f35"/>
                <a:gd name="f40" fmla="+- f36 0 f35"/>
                <a:gd name="f41" fmla="*/ f38 1 f2"/>
                <a:gd name="f42" fmla="*/ f40 1 254831"/>
                <a:gd name="f43" fmla="*/ f39 1 1732191"/>
                <a:gd name="f44" fmla="*/ 0 f40 1"/>
                <a:gd name="f45" fmla="*/ 1732192 f39 1"/>
                <a:gd name="f46" fmla="*/ 1028 f40 1"/>
                <a:gd name="f47" fmla="*/ 1729495 f39 1"/>
                <a:gd name="f48" fmla="*/ 10093 f40 1"/>
                <a:gd name="f49" fmla="*/ 1726255 f39 1"/>
                <a:gd name="f50" fmla="*/ 10404 f40 1"/>
                <a:gd name="f51" fmla="*/ 1726412 f39 1"/>
                <a:gd name="f52" fmla="*/ 14257 f40 1"/>
                <a:gd name="f53" fmla="*/ 1728724 f39 1"/>
                <a:gd name="f54" fmla="*/ 254831 f40 1"/>
                <a:gd name="f55" fmla="*/ 0 f39 1"/>
                <a:gd name="f56" fmla="*/ 241088 f40 1"/>
                <a:gd name="f57" fmla="*/ 1156 f40 1"/>
                <a:gd name="f58" fmla="*/ 1721146 f39 1"/>
                <a:gd name="f59" fmla="+- f41 0 f1"/>
                <a:gd name="f60" fmla="*/ f44 1 254831"/>
                <a:gd name="f61" fmla="*/ f45 1 1732191"/>
                <a:gd name="f62" fmla="*/ f46 1 254831"/>
                <a:gd name="f63" fmla="*/ f47 1 1732191"/>
                <a:gd name="f64" fmla="*/ f48 1 254831"/>
                <a:gd name="f65" fmla="*/ f49 1 1732191"/>
                <a:gd name="f66" fmla="*/ f50 1 254831"/>
                <a:gd name="f67" fmla="*/ f51 1 1732191"/>
                <a:gd name="f68" fmla="*/ f52 1 254831"/>
                <a:gd name="f69" fmla="*/ f53 1 1732191"/>
                <a:gd name="f70" fmla="*/ f54 1 254831"/>
                <a:gd name="f71" fmla="*/ f55 1 1732191"/>
                <a:gd name="f72" fmla="*/ f56 1 254831"/>
                <a:gd name="f73" fmla="*/ f57 1 254831"/>
                <a:gd name="f74" fmla="*/ f58 1 1732191"/>
                <a:gd name="f75" fmla="*/ f35 1 f42"/>
                <a:gd name="f76" fmla="*/ f36 1 f42"/>
                <a:gd name="f77" fmla="*/ f35 1 f43"/>
                <a:gd name="f78" fmla="*/ f37 1 f43"/>
                <a:gd name="f79" fmla="*/ f60 1 f42"/>
                <a:gd name="f80" fmla="*/ f61 1 f43"/>
                <a:gd name="f81" fmla="*/ f62 1 f42"/>
                <a:gd name="f82" fmla="*/ f63 1 f43"/>
                <a:gd name="f83" fmla="*/ f64 1 f42"/>
                <a:gd name="f84" fmla="*/ f65 1 f43"/>
                <a:gd name="f85" fmla="*/ f66 1 f42"/>
                <a:gd name="f86" fmla="*/ f67 1 f43"/>
                <a:gd name="f87" fmla="*/ f68 1 f42"/>
                <a:gd name="f88" fmla="*/ f69 1 f43"/>
                <a:gd name="f89" fmla="*/ f70 1 f42"/>
                <a:gd name="f90" fmla="*/ f71 1 f43"/>
                <a:gd name="f91" fmla="*/ f72 1 f42"/>
                <a:gd name="f92" fmla="*/ f73 1 f42"/>
                <a:gd name="f93" fmla="*/ f74 1 f43"/>
                <a:gd name="f94" fmla="*/ f75 f33 1"/>
                <a:gd name="f95" fmla="*/ f76 f33 1"/>
                <a:gd name="f96" fmla="*/ f78 f34 1"/>
                <a:gd name="f97" fmla="*/ f77 f34 1"/>
                <a:gd name="f98" fmla="*/ f79 f33 1"/>
                <a:gd name="f99" fmla="*/ f80 f34 1"/>
                <a:gd name="f100" fmla="*/ f81 f33 1"/>
                <a:gd name="f101" fmla="*/ f82 f34 1"/>
                <a:gd name="f102" fmla="*/ f83 f33 1"/>
                <a:gd name="f103" fmla="*/ f84 f34 1"/>
                <a:gd name="f104" fmla="*/ f85 f33 1"/>
                <a:gd name="f105" fmla="*/ f86 f34 1"/>
                <a:gd name="f106" fmla="*/ f87 f33 1"/>
                <a:gd name="f107" fmla="*/ f88 f34 1"/>
                <a:gd name="f108" fmla="*/ f89 f33 1"/>
                <a:gd name="f109" fmla="*/ f90 f34 1"/>
                <a:gd name="f110" fmla="*/ f91 f33 1"/>
                <a:gd name="f111" fmla="*/ f92 f33 1"/>
                <a:gd name="f112" fmla="*/ f93 f34 1"/>
              </a:gdLst>
              <a:ahLst/>
              <a:cxnLst>
                <a:cxn ang="3cd4">
                  <a:pos x="hc" y="t"/>
                </a:cxn>
                <a:cxn ang="0">
                  <a:pos x="r" y="vc"/>
                </a:cxn>
                <a:cxn ang="cd4">
                  <a:pos x="hc" y="b"/>
                </a:cxn>
                <a:cxn ang="cd2">
                  <a:pos x="l" y="vc"/>
                </a:cxn>
                <a:cxn ang="f59">
                  <a:pos x="f98" y="f99"/>
                </a:cxn>
                <a:cxn ang="f59">
                  <a:pos x="f100" y="f101"/>
                </a:cxn>
                <a:cxn ang="f59">
                  <a:pos x="f102" y="f103"/>
                </a:cxn>
                <a:cxn ang="f59">
                  <a:pos x="f104" y="f105"/>
                </a:cxn>
                <a:cxn ang="f59">
                  <a:pos x="f106" y="f107"/>
                </a:cxn>
                <a:cxn ang="f59">
                  <a:pos x="f108" y="f109"/>
                </a:cxn>
                <a:cxn ang="f59">
                  <a:pos x="f110" y="f109"/>
                </a:cxn>
                <a:cxn ang="f59">
                  <a:pos x="f111" y="f112"/>
                </a:cxn>
              </a:cxnLst>
              <a:rect l="f94" t="f97" r="f95" b="f96"/>
              <a:pathLst>
                <a:path w="254831" h="1732191">
                  <a:moveTo>
                    <a:pt x="f5" y="f8"/>
                  </a:moveTo>
                  <a:cubicBezTo>
                    <a:pt x="f9" y="f10"/>
                    <a:pt x="f11" y="f12"/>
                    <a:pt x="f13" y="f14"/>
                  </a:cubicBezTo>
                  <a:cubicBezTo>
                    <a:pt x="f15" y="f16"/>
                    <a:pt x="f17" y="f18"/>
                    <a:pt x="f19" y="f20"/>
                  </a:cubicBezTo>
                  <a:cubicBezTo>
                    <a:pt x="f21" y="f22"/>
                    <a:pt x="f23" y="f24"/>
                    <a:pt x="f25" y="f26"/>
                  </a:cubicBezTo>
                  <a:lnTo>
                    <a:pt x="f27" y="f28"/>
                  </a:lnTo>
                  <a:lnTo>
                    <a:pt x="f6" y="f5"/>
                  </a:lnTo>
                  <a:lnTo>
                    <a:pt x="f29" y="f5"/>
                  </a:lnTo>
                  <a:lnTo>
                    <a:pt x="f30"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73">
              <a:extLst>
                <a:ext uri="{FF2B5EF4-FFF2-40B4-BE49-F238E27FC236}">
                  <a16:creationId xmlns:a16="http://schemas.microsoft.com/office/drawing/2014/main" id="{C618F6FA-4A21-74FD-C7C9-4EFA06527523}"/>
                </a:ext>
              </a:extLst>
            </p:cNvPr>
            <p:cNvSpPr/>
            <p:nvPr/>
          </p:nvSpPr>
          <p:spPr>
            <a:xfrm>
              <a:off x="309414" y="1737844"/>
              <a:ext cx="1673" cy="1545"/>
            </a:xfrm>
            <a:custGeom>
              <a:avLst/>
              <a:gdLst>
                <a:gd name="f0" fmla="val 10800000"/>
                <a:gd name="f1" fmla="val 5400000"/>
                <a:gd name="f2" fmla="val 180"/>
                <a:gd name="f3" fmla="val w"/>
                <a:gd name="f4" fmla="val h"/>
                <a:gd name="f5" fmla="val 0"/>
                <a:gd name="f6" fmla="val 1669"/>
                <a:gd name="f7" fmla="val 1541"/>
                <a:gd name="f8" fmla="val 493"/>
                <a:gd name="f9" fmla="val 579"/>
                <a:gd name="f10" fmla="val 1054"/>
                <a:gd name="f11" fmla="val 1096"/>
                <a:gd name="f12" fmla="val 1670"/>
                <a:gd name="f13" fmla="+- 0 0 -90"/>
                <a:gd name="f14" fmla="*/ f3 1 1669"/>
                <a:gd name="f15" fmla="*/ f4 1 1541"/>
                <a:gd name="f16" fmla="val f5"/>
                <a:gd name="f17" fmla="val f6"/>
                <a:gd name="f18" fmla="val f7"/>
                <a:gd name="f19" fmla="*/ f13 f0 1"/>
                <a:gd name="f20" fmla="+- f18 0 f16"/>
                <a:gd name="f21" fmla="+- f17 0 f16"/>
                <a:gd name="f22" fmla="*/ f19 1 f2"/>
                <a:gd name="f23" fmla="*/ f21 1 1669"/>
                <a:gd name="f24" fmla="*/ f20 1 1541"/>
                <a:gd name="f25" fmla="*/ 0 f21 1"/>
                <a:gd name="f26" fmla="*/ 0 f20 1"/>
                <a:gd name="f27" fmla="*/ 1670 f21 1"/>
                <a:gd name="f28" fmla="*/ 1541 f20 1"/>
                <a:gd name="f29" fmla="+- f22 0 f1"/>
                <a:gd name="f30" fmla="*/ f25 1 1669"/>
                <a:gd name="f31" fmla="*/ f26 1 1541"/>
                <a:gd name="f32" fmla="*/ f27 1 1669"/>
                <a:gd name="f33" fmla="*/ f28 1 1541"/>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8" y="f49"/>
                </a:cxn>
                <a:cxn ang="f29">
                  <a:pos x="f46" y="f47"/>
                </a:cxn>
              </a:cxnLst>
              <a:rect l="f42" t="f45" r="f43" b="f44"/>
              <a:pathLst>
                <a:path w="1669" h="1541">
                  <a:moveTo>
                    <a:pt x="f5" y="f5"/>
                  </a:moveTo>
                  <a:cubicBezTo>
                    <a:pt x="f8" y="f9"/>
                    <a:pt x="f10" y="f11"/>
                    <a:pt x="f12" y="f7"/>
                  </a:cubicBezTo>
                  <a:lnTo>
                    <a:pt x="f12" y="f7"/>
                  </a:ln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74">
              <a:extLst>
                <a:ext uri="{FF2B5EF4-FFF2-40B4-BE49-F238E27FC236}">
                  <a16:creationId xmlns:a16="http://schemas.microsoft.com/office/drawing/2014/main" id="{454DB481-D567-CD20-325E-0D0545BEC564}"/>
                </a:ext>
              </a:extLst>
            </p:cNvPr>
            <p:cNvSpPr/>
            <p:nvPr/>
          </p:nvSpPr>
          <p:spPr>
            <a:xfrm>
              <a:off x="115342" y="0"/>
              <a:ext cx="138714" cy="947400"/>
            </a:xfrm>
            <a:custGeom>
              <a:avLst/>
              <a:gdLst>
                <a:gd name="f0" fmla="val 10800000"/>
                <a:gd name="f1" fmla="val 5400000"/>
                <a:gd name="f2" fmla="val 180"/>
                <a:gd name="f3" fmla="val w"/>
                <a:gd name="f4" fmla="val h"/>
                <a:gd name="f5" fmla="val 0"/>
                <a:gd name="f6" fmla="val 138718"/>
                <a:gd name="f7" fmla="val 947400"/>
                <a:gd name="f8" fmla="val 12844"/>
                <a:gd name="f9" fmla="val 947401"/>
                <a:gd name="f10" fmla="val 138719"/>
                <a:gd name="f11" fmla="val 124975"/>
                <a:gd name="f12" fmla="val 940336"/>
                <a:gd name="f13" fmla="val 8863"/>
                <a:gd name="f14" fmla="val 945217"/>
                <a:gd name="f15" fmla="+- 0 0 -90"/>
                <a:gd name="f16" fmla="*/ f3 1 138718"/>
                <a:gd name="f17" fmla="*/ f4 1 947400"/>
                <a:gd name="f18" fmla="val f5"/>
                <a:gd name="f19" fmla="val f6"/>
                <a:gd name="f20" fmla="val f7"/>
                <a:gd name="f21" fmla="*/ f15 f0 1"/>
                <a:gd name="f22" fmla="+- f20 0 f18"/>
                <a:gd name="f23" fmla="+- f19 0 f18"/>
                <a:gd name="f24" fmla="*/ f21 1 f2"/>
                <a:gd name="f25" fmla="*/ f23 1 138718"/>
                <a:gd name="f26" fmla="*/ f22 1 947400"/>
                <a:gd name="f27" fmla="*/ 12844 f23 1"/>
                <a:gd name="f28" fmla="*/ 947401 f22 1"/>
                <a:gd name="f29" fmla="*/ 138719 f23 1"/>
                <a:gd name="f30" fmla="*/ 0 f22 1"/>
                <a:gd name="f31" fmla="*/ 124975 f23 1"/>
                <a:gd name="f32" fmla="*/ 0 f23 1"/>
                <a:gd name="f33" fmla="*/ 940336 f22 1"/>
                <a:gd name="f34" fmla="*/ 8863 f23 1"/>
                <a:gd name="f35" fmla="*/ 945217 f22 1"/>
                <a:gd name="f36" fmla="+- f24 0 f1"/>
                <a:gd name="f37" fmla="*/ f27 1 138718"/>
                <a:gd name="f38" fmla="*/ f28 1 947400"/>
                <a:gd name="f39" fmla="*/ f29 1 138718"/>
                <a:gd name="f40" fmla="*/ f30 1 947400"/>
                <a:gd name="f41" fmla="*/ f31 1 138718"/>
                <a:gd name="f42" fmla="*/ f32 1 138718"/>
                <a:gd name="f43" fmla="*/ f33 1 947400"/>
                <a:gd name="f44" fmla="*/ f34 1 138718"/>
                <a:gd name="f45" fmla="*/ f35 1 947400"/>
                <a:gd name="f46" fmla="*/ f18 1 f25"/>
                <a:gd name="f47" fmla="*/ f19 1 f25"/>
                <a:gd name="f48" fmla="*/ f18 1 f26"/>
                <a:gd name="f49" fmla="*/ f20 1 f26"/>
                <a:gd name="f50" fmla="*/ f37 1 f25"/>
                <a:gd name="f51" fmla="*/ f38 1 f26"/>
                <a:gd name="f52" fmla="*/ f39 1 f25"/>
                <a:gd name="f53" fmla="*/ f40 1 f26"/>
                <a:gd name="f54" fmla="*/ f41 1 f25"/>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5" y="f66"/>
                </a:cxn>
                <a:cxn ang="f36">
                  <a:pos x="f67" y="f66"/>
                </a:cxn>
                <a:cxn ang="f36">
                  <a:pos x="f68" y="f69"/>
                </a:cxn>
                <a:cxn ang="f36">
                  <a:pos x="f70" y="f71"/>
                </a:cxn>
                <a:cxn ang="f36">
                  <a:pos x="f63" y="f64"/>
                </a:cxn>
              </a:cxnLst>
              <a:rect l="f59" t="f62" r="f60" b="f61"/>
              <a:pathLst>
                <a:path w="138718" h="947400">
                  <a:moveTo>
                    <a:pt x="f8" y="f9"/>
                  </a:moveTo>
                  <a:lnTo>
                    <a:pt x="f10" y="f5"/>
                  </a:lnTo>
                  <a:lnTo>
                    <a:pt x="f11" y="f5"/>
                  </a:lnTo>
                  <a:lnTo>
                    <a:pt x="f5" y="f12"/>
                  </a:lnTo>
                  <a:lnTo>
                    <a:pt x="f13" y="f14"/>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75">
              <a:extLst>
                <a:ext uri="{FF2B5EF4-FFF2-40B4-BE49-F238E27FC236}">
                  <a16:creationId xmlns:a16="http://schemas.microsoft.com/office/drawing/2014/main" id="{EA262246-3A3E-31C7-2509-718DCE260C03}"/>
                </a:ext>
              </a:extLst>
            </p:cNvPr>
            <p:cNvSpPr/>
            <p:nvPr/>
          </p:nvSpPr>
          <p:spPr>
            <a:xfrm>
              <a:off x="2138964" y="3187077"/>
              <a:ext cx="293751" cy="179048"/>
            </a:xfrm>
            <a:custGeom>
              <a:avLst/>
              <a:gdLst>
                <a:gd name="f0" fmla="val 10800000"/>
                <a:gd name="f1" fmla="val 5400000"/>
                <a:gd name="f2" fmla="val 180"/>
                <a:gd name="f3" fmla="val w"/>
                <a:gd name="f4" fmla="val h"/>
                <a:gd name="f5" fmla="val 0"/>
                <a:gd name="f6" fmla="val 293749"/>
                <a:gd name="f7" fmla="val 179050"/>
                <a:gd name="f8" fmla="val 8092"/>
                <a:gd name="f9" fmla="val 4495"/>
                <a:gd name="f10" fmla="val 8811"/>
                <a:gd name="f11" fmla="val 8454"/>
                <a:gd name="f12" fmla="val 6513"/>
                <a:gd name="f13" fmla="val 12339"/>
                <a:gd name="f14" fmla="val 2697"/>
                <a:gd name="f15" fmla="val 13615"/>
                <a:gd name="f16" fmla="val 14386"/>
                <a:gd name="f17" fmla="val 272685"/>
                <a:gd name="f18" fmla="val 179051"/>
                <a:gd name="f19" fmla="val 289126"/>
                <a:gd name="f20" fmla="val 174170"/>
                <a:gd name="f21" fmla="val 290025"/>
                <a:gd name="f22" fmla="val 290661"/>
                <a:gd name="f23" fmla="val 174041"/>
                <a:gd name="f24" fmla="val 291316"/>
                <a:gd name="f25" fmla="val 291951"/>
                <a:gd name="f26" fmla="val 293750"/>
                <a:gd name="f27" fmla="val 174812"/>
                <a:gd name="f28" fmla="val 4496"/>
                <a:gd name="f29" fmla="val 3596"/>
                <a:gd name="f30" fmla="val 5770"/>
                <a:gd name="f31" fmla="val 622"/>
                <a:gd name="f32" fmla="val 7470"/>
                <a:gd name="f33" fmla="val 2321"/>
                <a:gd name="f34" fmla="+- 0 0 -90"/>
                <a:gd name="f35" fmla="*/ f3 1 293749"/>
                <a:gd name="f36" fmla="*/ f4 1 179050"/>
                <a:gd name="f37" fmla="val f5"/>
                <a:gd name="f38" fmla="val f6"/>
                <a:gd name="f39" fmla="val f7"/>
                <a:gd name="f40" fmla="*/ f34 f0 1"/>
                <a:gd name="f41" fmla="+- f39 0 f37"/>
                <a:gd name="f42" fmla="+- f38 0 f37"/>
                <a:gd name="f43" fmla="*/ f40 1 f2"/>
                <a:gd name="f44" fmla="*/ f42 1 293749"/>
                <a:gd name="f45" fmla="*/ f41 1 179050"/>
                <a:gd name="f46" fmla="*/ 8092 f42 1"/>
                <a:gd name="f47" fmla="*/ 4495 f41 1"/>
                <a:gd name="f48" fmla="*/ 2697 f42 1"/>
                <a:gd name="f49" fmla="*/ 13615 f41 1"/>
                <a:gd name="f50" fmla="*/ 0 f42 1"/>
                <a:gd name="f51" fmla="*/ 14386 f41 1"/>
                <a:gd name="f52" fmla="*/ 272685 f42 1"/>
                <a:gd name="f53" fmla="*/ 179051 f41 1"/>
                <a:gd name="f54" fmla="*/ 289126 f42 1"/>
                <a:gd name="f55" fmla="*/ 174170 f41 1"/>
                <a:gd name="f56" fmla="*/ 290025 f42 1"/>
                <a:gd name="f57" fmla="*/ 291951 f42 1"/>
                <a:gd name="f58" fmla="*/ 293750 f42 1"/>
                <a:gd name="f59" fmla="*/ 174812 f41 1"/>
                <a:gd name="f60" fmla="*/ 4496 f42 1"/>
                <a:gd name="f61" fmla="*/ 0 f41 1"/>
                <a:gd name="f62" fmla="*/ 3596 f42 1"/>
                <a:gd name="f63" fmla="*/ 4496 f41 1"/>
                <a:gd name="f64" fmla="+- f43 0 f1"/>
                <a:gd name="f65" fmla="*/ f46 1 293749"/>
                <a:gd name="f66" fmla="*/ f47 1 179050"/>
                <a:gd name="f67" fmla="*/ f48 1 293749"/>
                <a:gd name="f68" fmla="*/ f49 1 179050"/>
                <a:gd name="f69" fmla="*/ f50 1 293749"/>
                <a:gd name="f70" fmla="*/ f51 1 179050"/>
                <a:gd name="f71" fmla="*/ f52 1 293749"/>
                <a:gd name="f72" fmla="*/ f53 1 179050"/>
                <a:gd name="f73" fmla="*/ f54 1 293749"/>
                <a:gd name="f74" fmla="*/ f55 1 179050"/>
                <a:gd name="f75" fmla="*/ f56 1 293749"/>
                <a:gd name="f76" fmla="*/ f57 1 293749"/>
                <a:gd name="f77" fmla="*/ f58 1 293749"/>
                <a:gd name="f78" fmla="*/ f59 1 179050"/>
                <a:gd name="f79" fmla="*/ f60 1 293749"/>
                <a:gd name="f80" fmla="*/ f61 1 179050"/>
                <a:gd name="f81" fmla="*/ f62 1 293749"/>
                <a:gd name="f82" fmla="*/ f63 1 179050"/>
                <a:gd name="f83" fmla="*/ f37 1 f44"/>
                <a:gd name="f84" fmla="*/ f38 1 f44"/>
                <a:gd name="f85" fmla="*/ f37 1 f45"/>
                <a:gd name="f86" fmla="*/ f39 1 f45"/>
                <a:gd name="f87" fmla="*/ f65 1 f44"/>
                <a:gd name="f88" fmla="*/ f66 1 f45"/>
                <a:gd name="f89" fmla="*/ f67 1 f44"/>
                <a:gd name="f90" fmla="*/ f68 1 f45"/>
                <a:gd name="f91" fmla="*/ f69 1 f44"/>
                <a:gd name="f92" fmla="*/ f70 1 f45"/>
                <a:gd name="f93" fmla="*/ f71 1 f44"/>
                <a:gd name="f94" fmla="*/ f72 1 f45"/>
                <a:gd name="f95" fmla="*/ f73 1 f44"/>
                <a:gd name="f96" fmla="*/ f74 1 f45"/>
                <a:gd name="f97" fmla="*/ f75 1 f44"/>
                <a:gd name="f98" fmla="*/ f76 1 f44"/>
                <a:gd name="f99" fmla="*/ f77 1 f44"/>
                <a:gd name="f100" fmla="*/ f78 1 f45"/>
                <a:gd name="f101" fmla="*/ f79 1 f44"/>
                <a:gd name="f102" fmla="*/ f80 1 f45"/>
                <a:gd name="f103" fmla="*/ f81 1 f44"/>
                <a:gd name="f104" fmla="*/ f82 1 f45"/>
                <a:gd name="f105" fmla="*/ f83 f35 1"/>
                <a:gd name="f106" fmla="*/ f84 f35 1"/>
                <a:gd name="f107" fmla="*/ f86 f36 1"/>
                <a:gd name="f108" fmla="*/ f85 f36 1"/>
                <a:gd name="f109" fmla="*/ f87 f35 1"/>
                <a:gd name="f110" fmla="*/ f88 f36 1"/>
                <a:gd name="f111" fmla="*/ f89 f35 1"/>
                <a:gd name="f112" fmla="*/ f90 f36 1"/>
                <a:gd name="f113" fmla="*/ f91 f35 1"/>
                <a:gd name="f114" fmla="*/ f92 f36 1"/>
                <a:gd name="f115" fmla="*/ f93 f35 1"/>
                <a:gd name="f116" fmla="*/ f94 f36 1"/>
                <a:gd name="f117" fmla="*/ f95 f35 1"/>
                <a:gd name="f118" fmla="*/ f96 f36 1"/>
                <a:gd name="f119" fmla="*/ f97 f35 1"/>
                <a:gd name="f120" fmla="*/ f98 f35 1"/>
                <a:gd name="f121" fmla="*/ f99 f35 1"/>
                <a:gd name="f122" fmla="*/ f100 f36 1"/>
                <a:gd name="f123" fmla="*/ f101 f35 1"/>
                <a:gd name="f124" fmla="*/ f102 f36 1"/>
                <a:gd name="f125" fmla="*/ f103 f35 1"/>
                <a:gd name="f126" fmla="*/ f104 f36 1"/>
              </a:gdLst>
              <a:ahLst/>
              <a:cxnLst>
                <a:cxn ang="3cd4">
                  <a:pos x="hc" y="t"/>
                </a:cxn>
                <a:cxn ang="0">
                  <a:pos x="r" y="vc"/>
                </a:cxn>
                <a:cxn ang="cd4">
                  <a:pos x="hc" y="b"/>
                </a:cxn>
                <a:cxn ang="cd2">
                  <a:pos x="l" y="vc"/>
                </a:cxn>
                <a:cxn ang="f64">
                  <a:pos x="f109" y="f110"/>
                </a:cxn>
                <a:cxn ang="f64">
                  <a:pos x="f111" y="f112"/>
                </a:cxn>
                <a:cxn ang="f64">
                  <a:pos x="f113" y="f114"/>
                </a:cxn>
                <a:cxn ang="f64">
                  <a:pos x="f115" y="f116"/>
                </a:cxn>
                <a:cxn ang="f64">
                  <a:pos x="f117" y="f118"/>
                </a:cxn>
                <a:cxn ang="f64">
                  <a:pos x="f119" y="f118"/>
                </a:cxn>
                <a:cxn ang="f64">
                  <a:pos x="f120" y="f118"/>
                </a:cxn>
                <a:cxn ang="f64">
                  <a:pos x="f120" y="f118"/>
                </a:cxn>
                <a:cxn ang="f64">
                  <a:pos x="f121" y="f122"/>
                </a:cxn>
                <a:cxn ang="f64">
                  <a:pos x="f121" y="f122"/>
                </a:cxn>
                <a:cxn ang="f64">
                  <a:pos x="f123" y="f124"/>
                </a:cxn>
                <a:cxn ang="f64">
                  <a:pos x="f125" y="f124"/>
                </a:cxn>
                <a:cxn ang="f64">
                  <a:pos x="f109" y="f126"/>
                </a:cxn>
              </a:cxnLst>
              <a:rect l="f105" t="f108" r="f106" b="f107"/>
              <a:pathLst>
                <a:path w="293749" h="179050">
                  <a:moveTo>
                    <a:pt x="f8" y="f9"/>
                  </a:moveTo>
                  <a:cubicBezTo>
                    <a:pt x="f10" y="f11"/>
                    <a:pt x="f12" y="f13"/>
                    <a:pt x="f14" y="f15"/>
                  </a:cubicBezTo>
                  <a:lnTo>
                    <a:pt x="f5" y="f16"/>
                  </a:lnTo>
                  <a:lnTo>
                    <a:pt x="f17" y="f18"/>
                  </a:lnTo>
                  <a:lnTo>
                    <a:pt x="f19" y="f20"/>
                  </a:lnTo>
                  <a:lnTo>
                    <a:pt x="f21" y="f20"/>
                  </a:lnTo>
                  <a:cubicBezTo>
                    <a:pt x="f22" y="f23"/>
                    <a:pt x="f24" y="f23"/>
                    <a:pt x="f25" y="f20"/>
                  </a:cubicBezTo>
                  <a:lnTo>
                    <a:pt x="f25" y="f20"/>
                  </a:lnTo>
                  <a:lnTo>
                    <a:pt x="f26" y="f27"/>
                  </a:lnTo>
                  <a:lnTo>
                    <a:pt x="f26" y="f27"/>
                  </a:lnTo>
                  <a:lnTo>
                    <a:pt x="f28" y="f5"/>
                  </a:lnTo>
                  <a:lnTo>
                    <a:pt x="f29" y="f5"/>
                  </a:lnTo>
                  <a:cubicBezTo>
                    <a:pt x="f30" y="f31"/>
                    <a:pt x="f32" y="f33"/>
                    <a:pt x="f8" y="f2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76">
              <a:extLst>
                <a:ext uri="{FF2B5EF4-FFF2-40B4-BE49-F238E27FC236}">
                  <a16:creationId xmlns:a16="http://schemas.microsoft.com/office/drawing/2014/main" id="{52128887-387F-30BC-0EA2-BF69845D7A1E}"/>
                </a:ext>
              </a:extLst>
            </p:cNvPr>
            <p:cNvSpPr/>
            <p:nvPr/>
          </p:nvSpPr>
          <p:spPr>
            <a:xfrm>
              <a:off x="1719849" y="3308838"/>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77">
              <a:extLst>
                <a:ext uri="{FF2B5EF4-FFF2-40B4-BE49-F238E27FC236}">
                  <a16:creationId xmlns:a16="http://schemas.microsoft.com/office/drawing/2014/main" id="{80201A59-99C3-503D-B2F6-3A55B74E7B70}"/>
                </a:ext>
              </a:extLst>
            </p:cNvPr>
            <p:cNvSpPr/>
            <p:nvPr/>
          </p:nvSpPr>
          <p:spPr>
            <a:xfrm>
              <a:off x="1729615" y="3315129"/>
              <a:ext cx="284497" cy="180465"/>
            </a:xfrm>
            <a:custGeom>
              <a:avLst/>
              <a:gdLst>
                <a:gd name="f0" fmla="val 10800000"/>
                <a:gd name="f1" fmla="val 5400000"/>
                <a:gd name="f2" fmla="val 180"/>
                <a:gd name="f3" fmla="val w"/>
                <a:gd name="f4" fmla="val h"/>
                <a:gd name="f5" fmla="val 0"/>
                <a:gd name="f6" fmla="val 284501"/>
                <a:gd name="f7" fmla="val 180463"/>
                <a:gd name="f8" fmla="val 277309"/>
                <a:gd name="f9" fmla="val 175197"/>
                <a:gd name="f10" fmla="val 277365"/>
                <a:gd name="f11" fmla="val 174943"/>
                <a:gd name="f12" fmla="val 174680"/>
                <a:gd name="f13" fmla="val 174426"/>
                <a:gd name="f14" fmla="val 277487"/>
                <a:gd name="f15" fmla="val 173796"/>
                <a:gd name="f16" fmla="val 277746"/>
                <a:gd name="f17" fmla="val 173192"/>
                <a:gd name="f18" fmla="val 278079"/>
                <a:gd name="f19" fmla="val 172628"/>
                <a:gd name="f20" fmla="val 278348"/>
                <a:gd name="f21" fmla="val 172219"/>
                <a:gd name="f22" fmla="val 278648"/>
                <a:gd name="f23" fmla="val 171833"/>
                <a:gd name="f24" fmla="val 278979"/>
                <a:gd name="f25" fmla="val 171472"/>
                <a:gd name="f26" fmla="val 279314"/>
                <a:gd name="f27" fmla="val 171162"/>
                <a:gd name="f28" fmla="val 279615"/>
                <a:gd name="f29" fmla="val 170818"/>
                <a:gd name="f30" fmla="val 279878"/>
                <a:gd name="f31" fmla="val 170445"/>
                <a:gd name="f32" fmla="val 281804"/>
                <a:gd name="f33" fmla="val 169417"/>
                <a:gd name="f34" fmla="val 284502"/>
                <a:gd name="f35" fmla="val 168647"/>
                <a:gd name="f36" fmla="val 12973"/>
                <a:gd name="f37" fmla="val 1028"/>
                <a:gd name="f38" fmla="val 3468"/>
                <a:gd name="f39" fmla="val 9376"/>
                <a:gd name="f40" fmla="val 275511"/>
                <a:gd name="f41" fmla="+- 0 0 -90"/>
                <a:gd name="f42" fmla="*/ f3 1 284501"/>
                <a:gd name="f43" fmla="*/ f4 1 180463"/>
                <a:gd name="f44" fmla="val f5"/>
                <a:gd name="f45" fmla="val f6"/>
                <a:gd name="f46" fmla="val f7"/>
                <a:gd name="f47" fmla="*/ f41 f0 1"/>
                <a:gd name="f48" fmla="+- f46 0 f44"/>
                <a:gd name="f49" fmla="+- f45 0 f44"/>
                <a:gd name="f50" fmla="*/ f47 1 f2"/>
                <a:gd name="f51" fmla="*/ f49 1 284501"/>
                <a:gd name="f52" fmla="*/ f48 1 180463"/>
                <a:gd name="f53" fmla="*/ 277309 f49 1"/>
                <a:gd name="f54" fmla="*/ 175197 f48 1"/>
                <a:gd name="f55" fmla="*/ 174426 f48 1"/>
                <a:gd name="f56" fmla="*/ 278079 f49 1"/>
                <a:gd name="f57" fmla="*/ 172628 f48 1"/>
                <a:gd name="f58" fmla="*/ 278979 f49 1"/>
                <a:gd name="f59" fmla="*/ 171472 f48 1"/>
                <a:gd name="f60" fmla="*/ 279878 f49 1"/>
                <a:gd name="f61" fmla="*/ 170445 f48 1"/>
                <a:gd name="f62" fmla="*/ 281804 f49 1"/>
                <a:gd name="f63" fmla="*/ 169417 f48 1"/>
                <a:gd name="f64" fmla="*/ 284502 f49 1"/>
                <a:gd name="f65" fmla="*/ 168647 f48 1"/>
                <a:gd name="f66" fmla="*/ 12973 f49 1"/>
                <a:gd name="f67" fmla="*/ 0 f48 1"/>
                <a:gd name="f68" fmla="*/ 1028 f49 1"/>
                <a:gd name="f69" fmla="*/ 3468 f48 1"/>
                <a:gd name="f70" fmla="*/ 0 f49 1"/>
                <a:gd name="f71" fmla="*/ 9376 f48 1"/>
                <a:gd name="f72" fmla="*/ 275511 f49 1"/>
                <a:gd name="f73" fmla="*/ 180463 f48 1"/>
                <a:gd name="f74" fmla="+- f50 0 f1"/>
                <a:gd name="f75" fmla="*/ f53 1 284501"/>
                <a:gd name="f76" fmla="*/ f54 1 180463"/>
                <a:gd name="f77" fmla="*/ f55 1 180463"/>
                <a:gd name="f78" fmla="*/ f56 1 284501"/>
                <a:gd name="f79" fmla="*/ f57 1 180463"/>
                <a:gd name="f80" fmla="*/ f58 1 284501"/>
                <a:gd name="f81" fmla="*/ f59 1 180463"/>
                <a:gd name="f82" fmla="*/ f60 1 284501"/>
                <a:gd name="f83" fmla="*/ f61 1 180463"/>
                <a:gd name="f84" fmla="*/ f62 1 284501"/>
                <a:gd name="f85" fmla="*/ f63 1 180463"/>
                <a:gd name="f86" fmla="*/ f64 1 284501"/>
                <a:gd name="f87" fmla="*/ f65 1 180463"/>
                <a:gd name="f88" fmla="*/ f66 1 284501"/>
                <a:gd name="f89" fmla="*/ f67 1 180463"/>
                <a:gd name="f90" fmla="*/ f68 1 284501"/>
                <a:gd name="f91" fmla="*/ f69 1 180463"/>
                <a:gd name="f92" fmla="*/ f70 1 284501"/>
                <a:gd name="f93" fmla="*/ f71 1 180463"/>
                <a:gd name="f94" fmla="*/ f72 1 284501"/>
                <a:gd name="f95" fmla="*/ f73 1 180463"/>
                <a:gd name="f96" fmla="*/ f44 1 f51"/>
                <a:gd name="f97" fmla="*/ f45 1 f51"/>
                <a:gd name="f98" fmla="*/ f44 1 f52"/>
                <a:gd name="f99" fmla="*/ f46 1 f52"/>
                <a:gd name="f100" fmla="*/ f75 1 f51"/>
                <a:gd name="f101" fmla="*/ f76 1 f52"/>
                <a:gd name="f102" fmla="*/ f77 1 f52"/>
                <a:gd name="f103" fmla="*/ f78 1 f51"/>
                <a:gd name="f104" fmla="*/ f79 1 f52"/>
                <a:gd name="f105" fmla="*/ f80 1 f51"/>
                <a:gd name="f106" fmla="*/ f81 1 f52"/>
                <a:gd name="f107" fmla="*/ f82 1 f51"/>
                <a:gd name="f108" fmla="*/ f83 1 f52"/>
                <a:gd name="f109" fmla="*/ f84 1 f51"/>
                <a:gd name="f110" fmla="*/ f85 1 f52"/>
                <a:gd name="f111" fmla="*/ f86 1 f51"/>
                <a:gd name="f112" fmla="*/ f87 1 f52"/>
                <a:gd name="f113" fmla="*/ f88 1 f51"/>
                <a:gd name="f114" fmla="*/ f89 1 f52"/>
                <a:gd name="f115" fmla="*/ f90 1 f51"/>
                <a:gd name="f116" fmla="*/ f91 1 f52"/>
                <a:gd name="f117" fmla="*/ f92 1 f51"/>
                <a:gd name="f118" fmla="*/ f93 1 f52"/>
                <a:gd name="f119" fmla="*/ f94 1 f51"/>
                <a:gd name="f120" fmla="*/ f95 1 f52"/>
                <a:gd name="f121" fmla="*/ f96 f42 1"/>
                <a:gd name="f122" fmla="*/ f97 f42 1"/>
                <a:gd name="f123" fmla="*/ f99 f43 1"/>
                <a:gd name="f124" fmla="*/ f98 f43 1"/>
                <a:gd name="f125" fmla="*/ f100 f42 1"/>
                <a:gd name="f126" fmla="*/ f101 f43 1"/>
                <a:gd name="f127" fmla="*/ f102 f43 1"/>
                <a:gd name="f128" fmla="*/ f103 f42 1"/>
                <a:gd name="f129" fmla="*/ f104 f43 1"/>
                <a:gd name="f130" fmla="*/ f105 f42 1"/>
                <a:gd name="f131" fmla="*/ f106 f43 1"/>
                <a:gd name="f132" fmla="*/ f107 f42 1"/>
                <a:gd name="f133" fmla="*/ f108 f43 1"/>
                <a:gd name="f134" fmla="*/ f109 f42 1"/>
                <a:gd name="f135" fmla="*/ f110 f43 1"/>
                <a:gd name="f136" fmla="*/ f111 f42 1"/>
                <a:gd name="f137" fmla="*/ f112 f43 1"/>
                <a:gd name="f138" fmla="*/ f113 f42 1"/>
                <a:gd name="f139" fmla="*/ f114 f43 1"/>
                <a:gd name="f140" fmla="*/ f115 f42 1"/>
                <a:gd name="f141" fmla="*/ f116 f43 1"/>
                <a:gd name="f142" fmla="*/ f117 f42 1"/>
                <a:gd name="f143" fmla="*/ f118 f43 1"/>
                <a:gd name="f144" fmla="*/ f119 f42 1"/>
                <a:gd name="f145" fmla="*/ f120 f43 1"/>
              </a:gdLst>
              <a:ahLst/>
              <a:cxnLst>
                <a:cxn ang="3cd4">
                  <a:pos x="hc" y="t"/>
                </a:cxn>
                <a:cxn ang="0">
                  <a:pos x="r" y="vc"/>
                </a:cxn>
                <a:cxn ang="cd4">
                  <a:pos x="hc" y="b"/>
                </a:cxn>
                <a:cxn ang="cd2">
                  <a:pos x="l" y="vc"/>
                </a:cxn>
                <a:cxn ang="f74">
                  <a:pos x="f125" y="f126"/>
                </a:cxn>
                <a:cxn ang="f74">
                  <a:pos x="f125" y="f126"/>
                </a:cxn>
                <a:cxn ang="f74">
                  <a:pos x="f125" y="f127"/>
                </a:cxn>
                <a:cxn ang="f74">
                  <a:pos x="f128" y="f129"/>
                </a:cxn>
                <a:cxn ang="f74">
                  <a:pos x="f130" y="f131"/>
                </a:cxn>
                <a:cxn ang="f74">
                  <a:pos x="f132" y="f133"/>
                </a:cxn>
                <a:cxn ang="f74">
                  <a:pos x="f134" y="f135"/>
                </a:cxn>
                <a:cxn ang="f74">
                  <a:pos x="f134" y="f135"/>
                </a:cxn>
                <a:cxn ang="f74">
                  <a:pos x="f134" y="f135"/>
                </a:cxn>
                <a:cxn ang="f74">
                  <a:pos x="f136" y="f137"/>
                </a:cxn>
                <a:cxn ang="f74">
                  <a:pos x="f138" y="f139"/>
                </a:cxn>
                <a:cxn ang="f74">
                  <a:pos x="f140" y="f141"/>
                </a:cxn>
                <a:cxn ang="f74">
                  <a:pos x="f142" y="f143"/>
                </a:cxn>
                <a:cxn ang="f74">
                  <a:pos x="f144" y="f145"/>
                </a:cxn>
              </a:cxnLst>
              <a:rect l="f121" t="f124" r="f122" b="f123"/>
              <a:pathLst>
                <a:path w="284501" h="180463">
                  <a:moveTo>
                    <a:pt x="f8" y="f9"/>
                  </a:moveTo>
                  <a:lnTo>
                    <a:pt x="f8" y="f9"/>
                  </a:lnTo>
                  <a:cubicBezTo>
                    <a:pt x="f10" y="f11"/>
                    <a:pt x="f10" y="f12"/>
                    <a:pt x="f8" y="f13"/>
                  </a:cubicBezTo>
                  <a:cubicBezTo>
                    <a:pt x="f14" y="f15"/>
                    <a:pt x="f16" y="f17"/>
                    <a:pt x="f18" y="f19"/>
                  </a:cubicBezTo>
                  <a:cubicBezTo>
                    <a:pt x="f20" y="f21"/>
                    <a:pt x="f22" y="f23"/>
                    <a:pt x="f24" y="f25"/>
                  </a:cubicBezTo>
                  <a:cubicBezTo>
                    <a:pt x="f26" y="f27"/>
                    <a:pt x="f28" y="f29"/>
                    <a:pt x="f30" y="f31"/>
                  </a:cubicBezTo>
                  <a:lnTo>
                    <a:pt x="f32" y="f33"/>
                  </a:lnTo>
                  <a:lnTo>
                    <a:pt x="f32" y="f33"/>
                  </a:lnTo>
                  <a:lnTo>
                    <a:pt x="f32" y="f33"/>
                  </a:lnTo>
                  <a:lnTo>
                    <a:pt x="f34" y="f35"/>
                  </a:lnTo>
                  <a:lnTo>
                    <a:pt x="f36" y="f5"/>
                  </a:lnTo>
                  <a:lnTo>
                    <a:pt x="f37" y="f38"/>
                  </a:lnTo>
                  <a:lnTo>
                    <a:pt x="f5" y="f39"/>
                  </a:lnTo>
                  <a:lnTo>
                    <a:pt x="f4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78">
              <a:extLst>
                <a:ext uri="{FF2B5EF4-FFF2-40B4-BE49-F238E27FC236}">
                  <a16:creationId xmlns:a16="http://schemas.microsoft.com/office/drawing/2014/main" id="{09115450-5B12-3845-A672-97079784FFD0}"/>
                </a:ext>
              </a:extLst>
            </p:cNvPr>
            <p:cNvSpPr/>
            <p:nvPr/>
          </p:nvSpPr>
          <p:spPr>
            <a:xfrm>
              <a:off x="2436263" y="3368046"/>
              <a:ext cx="45" cy="1280"/>
            </a:xfrm>
            <a:custGeom>
              <a:avLst/>
              <a:gdLst>
                <a:gd name="f0" fmla="val 10800000"/>
                <a:gd name="f1" fmla="val 5400000"/>
                <a:gd name="f2" fmla="val 180"/>
                <a:gd name="f3" fmla="val w"/>
                <a:gd name="f4" fmla="val h"/>
                <a:gd name="f5" fmla="val 0"/>
                <a:gd name="f6" fmla="val 49"/>
                <a:gd name="f7" fmla="val 1284"/>
                <a:gd name="f8" fmla="val 1027"/>
                <a:gd name="f9" fmla="val -16"/>
                <a:gd name="f10" fmla="val 688"/>
                <a:gd name="f11" fmla="val 339"/>
                <a:gd name="f12" fmla="val 771"/>
                <a:gd name="f13" fmla="val 1285"/>
                <a:gd name="f14" fmla="+- 0 0 -90"/>
                <a:gd name="f15" fmla="*/ f3 1 49"/>
                <a:gd name="f16" fmla="*/ f4 1 1284"/>
                <a:gd name="f17" fmla="val f5"/>
                <a:gd name="f18" fmla="val f6"/>
                <a:gd name="f19" fmla="val f7"/>
                <a:gd name="f20" fmla="*/ f14 f0 1"/>
                <a:gd name="f21" fmla="+- f19 0 f17"/>
                <a:gd name="f22" fmla="+- f18 0 f17"/>
                <a:gd name="f23" fmla="*/ f20 1 f2"/>
                <a:gd name="f24" fmla="*/ f22 1 49"/>
                <a:gd name="f25" fmla="*/ f21 1 1284"/>
                <a:gd name="f26" fmla="*/ 49 f22 1"/>
                <a:gd name="f27" fmla="*/ 1027 f21 1"/>
                <a:gd name="f28" fmla="*/ 0 f21 1"/>
                <a:gd name="f29" fmla="*/ 1285 f21 1"/>
                <a:gd name="f30" fmla="+- f23 0 f1"/>
                <a:gd name="f31" fmla="*/ f26 1 49"/>
                <a:gd name="f32" fmla="*/ f27 1 1284"/>
                <a:gd name="f33" fmla="*/ f28 1 1284"/>
                <a:gd name="f34" fmla="*/ f29 1 1284"/>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49" h="1284">
                  <a:moveTo>
                    <a:pt x="f6" y="f8"/>
                  </a:moveTo>
                  <a:cubicBezTo>
                    <a:pt x="f9" y="f10"/>
                    <a:pt x="f9" y="f11"/>
                    <a:pt x="f6" y="f5"/>
                  </a:cubicBezTo>
                  <a:lnTo>
                    <a:pt x="f6" y="f5"/>
                  </a:lnTo>
                  <a:cubicBezTo>
                    <a:pt x="f6" y="f5"/>
                    <a:pt x="f6" y="f12"/>
                    <a:pt x="f6"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79">
              <a:extLst>
                <a:ext uri="{FF2B5EF4-FFF2-40B4-BE49-F238E27FC236}">
                  <a16:creationId xmlns:a16="http://schemas.microsoft.com/office/drawing/2014/main" id="{653A39FC-636C-614C-EC0B-B79B40C52C17}"/>
                </a:ext>
              </a:extLst>
            </p:cNvPr>
            <p:cNvSpPr/>
            <p:nvPr/>
          </p:nvSpPr>
          <p:spPr>
            <a:xfrm>
              <a:off x="2436181" y="3365476"/>
              <a:ext cx="54" cy="896"/>
            </a:xfrm>
            <a:custGeom>
              <a:avLst/>
              <a:gdLst>
                <a:gd name="f0" fmla="val 10800000"/>
                <a:gd name="f1" fmla="val 5400000"/>
                <a:gd name="f2" fmla="val 180"/>
                <a:gd name="f3" fmla="val w"/>
                <a:gd name="f4" fmla="val h"/>
                <a:gd name="f5" fmla="val 0"/>
                <a:gd name="f6" fmla="val 53"/>
                <a:gd name="f7" fmla="val 899"/>
                <a:gd name="f8" fmla="val 71"/>
                <a:gd name="f9" fmla="val 604"/>
                <a:gd name="f10" fmla="val 296"/>
                <a:gd name="f11" fmla="val 50"/>
                <a:gd name="f12" fmla="val 298"/>
                <a:gd name="f13" fmla="val 602"/>
                <a:gd name="f14" fmla="+- 0 0 -90"/>
                <a:gd name="f15" fmla="*/ f3 1 53"/>
                <a:gd name="f16" fmla="*/ f4 1 899"/>
                <a:gd name="f17" fmla="val f5"/>
                <a:gd name="f18" fmla="val f6"/>
                <a:gd name="f19" fmla="val f7"/>
                <a:gd name="f20" fmla="*/ f14 f0 1"/>
                <a:gd name="f21" fmla="+- f19 0 f17"/>
                <a:gd name="f22" fmla="+- f18 0 f17"/>
                <a:gd name="f23" fmla="*/ f20 1 f2"/>
                <a:gd name="f24" fmla="*/ f22 1 53"/>
                <a:gd name="f25" fmla="*/ f21 1 899"/>
                <a:gd name="f26" fmla="*/ 0 f22 1"/>
                <a:gd name="f27" fmla="*/ 899 f21 1"/>
                <a:gd name="f28" fmla="*/ 0 f21 1"/>
                <a:gd name="f29" fmla="+- f23 0 f1"/>
                <a:gd name="f30" fmla="*/ f26 1 53"/>
                <a:gd name="f31" fmla="*/ f27 1 899"/>
                <a:gd name="f32" fmla="*/ f28 1 899"/>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6"/>
                </a:cxn>
                <a:cxn ang="f29">
                  <a:pos x="f44" y="f45"/>
                </a:cxn>
              </a:cxnLst>
              <a:rect l="f40" t="f43" r="f41" b="f42"/>
              <a:pathLst>
                <a:path w="53" h="899">
                  <a:moveTo>
                    <a:pt x="f5" y="f7"/>
                  </a:moveTo>
                  <a:cubicBezTo>
                    <a:pt x="f8" y="f9"/>
                    <a:pt x="f8" y="f10"/>
                    <a:pt x="f5" y="f5"/>
                  </a:cubicBezTo>
                  <a:cubicBezTo>
                    <a:pt x="f11" y="f12"/>
                    <a:pt x="f11"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80">
              <a:extLst>
                <a:ext uri="{FF2B5EF4-FFF2-40B4-BE49-F238E27FC236}">
                  <a16:creationId xmlns:a16="http://schemas.microsoft.com/office/drawing/2014/main" id="{6BBF0638-DE65-03EE-6E3C-B7111D520976}"/>
                </a:ext>
              </a:extLst>
            </p:cNvPr>
            <p:cNvSpPr/>
            <p:nvPr/>
          </p:nvSpPr>
          <p:spPr>
            <a:xfrm>
              <a:off x="2431554" y="3361370"/>
              <a:ext cx="1801" cy="640"/>
            </a:xfrm>
            <a:custGeom>
              <a:avLst/>
              <a:gdLst>
                <a:gd name="f0" fmla="val 10800000"/>
                <a:gd name="f1" fmla="val 5400000"/>
                <a:gd name="f2" fmla="val 180"/>
                <a:gd name="f3" fmla="val w"/>
                <a:gd name="f4" fmla="val h"/>
                <a:gd name="f5" fmla="val 0"/>
                <a:gd name="f6" fmla="val 1798"/>
                <a:gd name="f7" fmla="val 642"/>
                <a:gd name="f8" fmla="+- 0 0 -90"/>
                <a:gd name="f9" fmla="*/ f3 1 1798"/>
                <a:gd name="f10" fmla="*/ f4 1 642"/>
                <a:gd name="f11" fmla="val f5"/>
                <a:gd name="f12" fmla="val f6"/>
                <a:gd name="f13" fmla="val f7"/>
                <a:gd name="f14" fmla="*/ f8 f0 1"/>
                <a:gd name="f15" fmla="+- f13 0 f11"/>
                <a:gd name="f16" fmla="+- f12 0 f11"/>
                <a:gd name="f17" fmla="*/ f14 1 f2"/>
                <a:gd name="f18" fmla="*/ f16 1 1798"/>
                <a:gd name="f19" fmla="*/ f15 1 642"/>
                <a:gd name="f20" fmla="*/ 1798 f16 1"/>
                <a:gd name="f21" fmla="*/ 642 f15 1"/>
                <a:gd name="f22" fmla="*/ 0 f16 1"/>
                <a:gd name="f23" fmla="*/ 0 f15 1"/>
                <a:gd name="f24" fmla="+- f17 0 f1"/>
                <a:gd name="f25" fmla="*/ f20 1 1798"/>
                <a:gd name="f26" fmla="*/ f21 1 642"/>
                <a:gd name="f27" fmla="*/ f22 1 1798"/>
                <a:gd name="f28" fmla="*/ f23 1 642"/>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1" y="f42"/>
                </a:cxn>
                <a:cxn ang="f24">
                  <a:pos x="f43" y="f44"/>
                </a:cxn>
              </a:cxnLst>
              <a:rect l="f37" t="f40" r="f38" b="f39"/>
              <a:pathLst>
                <a:path w="1798" h="642">
                  <a:moveTo>
                    <a:pt x="f6" y="f7"/>
                  </a:moveTo>
                  <a:lnTo>
                    <a:pt x="f6" y="f7"/>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81">
              <a:extLst>
                <a:ext uri="{FF2B5EF4-FFF2-40B4-BE49-F238E27FC236}">
                  <a16:creationId xmlns:a16="http://schemas.microsoft.com/office/drawing/2014/main" id="{8595C6AF-7B5E-75CD-319E-53DEA68B8288}"/>
                </a:ext>
              </a:extLst>
            </p:cNvPr>
            <p:cNvSpPr/>
            <p:nvPr/>
          </p:nvSpPr>
          <p:spPr>
            <a:xfrm>
              <a:off x="2012192" y="3484165"/>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82">
              <a:extLst>
                <a:ext uri="{FF2B5EF4-FFF2-40B4-BE49-F238E27FC236}">
                  <a16:creationId xmlns:a16="http://schemas.microsoft.com/office/drawing/2014/main" id="{FDA7211D-F47E-FA59-3631-698CA5256F7B}"/>
                </a:ext>
              </a:extLst>
            </p:cNvPr>
            <p:cNvSpPr/>
            <p:nvPr/>
          </p:nvSpPr>
          <p:spPr>
            <a:xfrm>
              <a:off x="2012320" y="3360858"/>
              <a:ext cx="415768" cy="136282"/>
            </a:xfrm>
            <a:custGeom>
              <a:avLst/>
              <a:gdLst>
                <a:gd name="f0" fmla="val 10800000"/>
                <a:gd name="f1" fmla="val 5400000"/>
                <a:gd name="f2" fmla="val 180"/>
                <a:gd name="f3" fmla="val w"/>
                <a:gd name="f4" fmla="val h"/>
                <a:gd name="f5" fmla="val 0"/>
                <a:gd name="f6" fmla="val 415770"/>
                <a:gd name="f7" fmla="val 136278"/>
                <a:gd name="f8" fmla="val 123306"/>
                <a:gd name="f9" fmla="val 889"/>
                <a:gd name="f10" fmla="val 123111"/>
                <a:gd name="f11" fmla="val 1809"/>
                <a:gd name="f12" fmla="val 2697"/>
                <a:gd name="f13" fmla="val 6394"/>
                <a:gd name="f14" fmla="val 123990"/>
                <a:gd name="f15" fmla="val 8836"/>
                <a:gd name="f16" fmla="val 127543"/>
                <a:gd name="f17" fmla="val 8152"/>
                <a:gd name="f18" fmla="val 131239"/>
                <a:gd name="f19" fmla="val 8134"/>
                <a:gd name="f20" fmla="val 131335"/>
                <a:gd name="f21" fmla="val 8114"/>
                <a:gd name="f22" fmla="val 131431"/>
                <a:gd name="f23" fmla="val 8092"/>
                <a:gd name="f24" fmla="val 131527"/>
                <a:gd name="f25" fmla="val 7193"/>
                <a:gd name="f26" fmla="val 136279"/>
                <a:gd name="f27" fmla="val 408321"/>
                <a:gd name="f28" fmla="val 17211"/>
                <a:gd name="f29" fmla="val 410505"/>
                <a:gd name="f30" fmla="val 6037"/>
                <a:gd name="f31" fmla="val 410994"/>
                <a:gd name="f32" fmla="val 3199"/>
                <a:gd name="f33" fmla="val 413025"/>
                <a:gd name="f34" fmla="val 870"/>
                <a:gd name="f35" fmla="val 415771"/>
                <a:gd name="f36" fmla="val 399330"/>
                <a:gd name="f37" fmla="val 4881"/>
                <a:gd name="f38" fmla="val 122150"/>
                <a:gd name="f39" fmla="+- 0 0 -90"/>
                <a:gd name="f40" fmla="*/ f3 1 415770"/>
                <a:gd name="f41" fmla="*/ f4 1 136278"/>
                <a:gd name="f42" fmla="val f5"/>
                <a:gd name="f43" fmla="val f6"/>
                <a:gd name="f44" fmla="val f7"/>
                <a:gd name="f45" fmla="*/ f39 f0 1"/>
                <a:gd name="f46" fmla="+- f44 0 f42"/>
                <a:gd name="f47" fmla="+- f43 0 f42"/>
                <a:gd name="f48" fmla="*/ f45 1 f2"/>
                <a:gd name="f49" fmla="*/ f47 1 415770"/>
                <a:gd name="f50" fmla="*/ f46 1 136278"/>
                <a:gd name="f51" fmla="*/ 0 f47 1"/>
                <a:gd name="f52" fmla="*/ 123306 f46 1"/>
                <a:gd name="f53" fmla="*/ 2697 f47 1"/>
                <a:gd name="f54" fmla="*/ 8152 f47 1"/>
                <a:gd name="f55" fmla="*/ 131239 f46 1"/>
                <a:gd name="f56" fmla="*/ 8092 f47 1"/>
                <a:gd name="f57" fmla="*/ 131527 f46 1"/>
                <a:gd name="f58" fmla="*/ 7193 f47 1"/>
                <a:gd name="f59" fmla="*/ 136279 f46 1"/>
                <a:gd name="f60" fmla="*/ 408321 f47 1"/>
                <a:gd name="f61" fmla="*/ 17211 f46 1"/>
                <a:gd name="f62" fmla="*/ 410505 f47 1"/>
                <a:gd name="f63" fmla="*/ 6037 f46 1"/>
                <a:gd name="f64" fmla="*/ 415771 f47 1"/>
                <a:gd name="f65" fmla="*/ 0 f46 1"/>
                <a:gd name="f66" fmla="*/ 399330 f47 1"/>
                <a:gd name="f67" fmla="*/ 4881 f46 1"/>
                <a:gd name="f68" fmla="*/ 122150 f46 1"/>
                <a:gd name="f69" fmla="+- f48 0 f1"/>
                <a:gd name="f70" fmla="*/ f51 1 415770"/>
                <a:gd name="f71" fmla="*/ f52 1 136278"/>
                <a:gd name="f72" fmla="*/ f53 1 415770"/>
                <a:gd name="f73" fmla="*/ f54 1 415770"/>
                <a:gd name="f74" fmla="*/ f55 1 136278"/>
                <a:gd name="f75" fmla="*/ f56 1 415770"/>
                <a:gd name="f76" fmla="*/ f57 1 136278"/>
                <a:gd name="f77" fmla="*/ f58 1 415770"/>
                <a:gd name="f78" fmla="*/ f59 1 136278"/>
                <a:gd name="f79" fmla="*/ f60 1 415770"/>
                <a:gd name="f80" fmla="*/ f61 1 136278"/>
                <a:gd name="f81" fmla="*/ f62 1 415770"/>
                <a:gd name="f82" fmla="*/ f63 1 136278"/>
                <a:gd name="f83" fmla="*/ f64 1 415770"/>
                <a:gd name="f84" fmla="*/ f65 1 136278"/>
                <a:gd name="f85" fmla="*/ f66 1 415770"/>
                <a:gd name="f86" fmla="*/ f67 1 136278"/>
                <a:gd name="f87" fmla="*/ f68 1 136278"/>
                <a:gd name="f88" fmla="*/ f42 1 f49"/>
                <a:gd name="f89" fmla="*/ f43 1 f49"/>
                <a:gd name="f90" fmla="*/ f42 1 f50"/>
                <a:gd name="f91" fmla="*/ f44 1 f50"/>
                <a:gd name="f92" fmla="*/ f70 1 f49"/>
                <a:gd name="f93" fmla="*/ f71 1 f50"/>
                <a:gd name="f94" fmla="*/ f72 1 f49"/>
                <a:gd name="f95" fmla="*/ f73 1 f49"/>
                <a:gd name="f96" fmla="*/ f74 1 f50"/>
                <a:gd name="f97" fmla="*/ f75 1 f49"/>
                <a:gd name="f98" fmla="*/ f76 1 f50"/>
                <a:gd name="f99" fmla="*/ f77 1 f49"/>
                <a:gd name="f100" fmla="*/ f78 1 f50"/>
                <a:gd name="f101" fmla="*/ f79 1 f49"/>
                <a:gd name="f102" fmla="*/ f80 1 f50"/>
                <a:gd name="f103" fmla="*/ f81 1 f49"/>
                <a:gd name="f104" fmla="*/ f82 1 f50"/>
                <a:gd name="f105" fmla="*/ f83 1 f49"/>
                <a:gd name="f106" fmla="*/ f84 1 f50"/>
                <a:gd name="f107" fmla="*/ f85 1 f49"/>
                <a:gd name="f108" fmla="*/ f86 1 f50"/>
                <a:gd name="f109" fmla="*/ f87 1 f50"/>
                <a:gd name="f110" fmla="*/ f88 f40 1"/>
                <a:gd name="f111" fmla="*/ f89 f40 1"/>
                <a:gd name="f112" fmla="*/ f91 f41 1"/>
                <a:gd name="f113" fmla="*/ f90 f41 1"/>
                <a:gd name="f114" fmla="*/ f92 f40 1"/>
                <a:gd name="f115" fmla="*/ f93 f41 1"/>
                <a:gd name="f116" fmla="*/ f94 f40 1"/>
                <a:gd name="f117" fmla="*/ f95 f40 1"/>
                <a:gd name="f118" fmla="*/ f96 f41 1"/>
                <a:gd name="f119" fmla="*/ f97 f40 1"/>
                <a:gd name="f120" fmla="*/ f98 f41 1"/>
                <a:gd name="f121" fmla="*/ f99 f40 1"/>
                <a:gd name="f122" fmla="*/ f100 f41 1"/>
                <a:gd name="f123" fmla="*/ f101 f40 1"/>
                <a:gd name="f124" fmla="*/ f102 f41 1"/>
                <a:gd name="f125" fmla="*/ f103 f40 1"/>
                <a:gd name="f126" fmla="*/ f104 f41 1"/>
                <a:gd name="f127" fmla="*/ f105 f40 1"/>
                <a:gd name="f128" fmla="*/ f106 f41 1"/>
                <a:gd name="f129" fmla="*/ f107 f40 1"/>
                <a:gd name="f130" fmla="*/ f108 f41 1"/>
                <a:gd name="f131" fmla="*/ f109 f41 1"/>
              </a:gdLst>
              <a:ahLst/>
              <a:cxnLst>
                <a:cxn ang="3cd4">
                  <a:pos x="hc" y="t"/>
                </a:cxn>
                <a:cxn ang="0">
                  <a:pos x="r" y="vc"/>
                </a:cxn>
                <a:cxn ang="cd4">
                  <a:pos x="hc" y="b"/>
                </a:cxn>
                <a:cxn ang="cd2">
                  <a:pos x="l" y="vc"/>
                </a:cxn>
                <a:cxn ang="f69">
                  <a:pos x="f114" y="f115"/>
                </a:cxn>
                <a:cxn ang="f69">
                  <a:pos x="f116" y="f115"/>
                </a:cxn>
                <a:cxn ang="f69">
                  <a:pos x="f117" y="f118"/>
                </a:cxn>
                <a:cxn ang="f69">
                  <a:pos x="f119" y="f120"/>
                </a:cxn>
                <a:cxn ang="f69">
                  <a:pos x="f121" y="f122"/>
                </a:cxn>
                <a:cxn ang="f69">
                  <a:pos x="f123" y="f124"/>
                </a:cxn>
                <a:cxn ang="f69">
                  <a:pos x="f125" y="f126"/>
                </a:cxn>
                <a:cxn ang="f69">
                  <a:pos x="f127" y="f128"/>
                </a:cxn>
                <a:cxn ang="f69">
                  <a:pos x="f127" y="f128"/>
                </a:cxn>
                <a:cxn ang="f69">
                  <a:pos x="f129" y="f130"/>
                </a:cxn>
                <a:cxn ang="f69">
                  <a:pos x="f116" y="f131"/>
                </a:cxn>
              </a:cxnLst>
              <a:rect l="f110" t="f113" r="f111" b="f112"/>
              <a:pathLst>
                <a:path w="415770" h="136278">
                  <a:moveTo>
                    <a:pt x="f5" y="f8"/>
                  </a:moveTo>
                  <a:cubicBezTo>
                    <a:pt x="f9" y="f10"/>
                    <a:pt x="f11" y="f10"/>
                    <a:pt x="f12" y="f8"/>
                  </a:cubicBezTo>
                  <a:cubicBezTo>
                    <a:pt x="f13" y="f14"/>
                    <a:pt x="f15" y="f16"/>
                    <a:pt x="f17" y="f18"/>
                  </a:cubicBezTo>
                  <a:cubicBezTo>
                    <a:pt x="f19" y="f20"/>
                    <a:pt x="f21" y="f22"/>
                    <a:pt x="f23" y="f24"/>
                  </a:cubicBezTo>
                  <a:lnTo>
                    <a:pt x="f25" y="f26"/>
                  </a:lnTo>
                  <a:lnTo>
                    <a:pt x="f27" y="f28"/>
                  </a:lnTo>
                  <a:lnTo>
                    <a:pt x="f29" y="f30"/>
                  </a:lnTo>
                  <a:cubicBezTo>
                    <a:pt x="f31" y="f32"/>
                    <a:pt x="f33" y="f34"/>
                    <a:pt x="f35" y="f5"/>
                  </a:cubicBezTo>
                  <a:lnTo>
                    <a:pt x="f35" y="f5"/>
                  </a:lnTo>
                  <a:lnTo>
                    <a:pt x="f36" y="f37"/>
                  </a:lnTo>
                  <a:lnTo>
                    <a:pt x="f12" y="f3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83">
              <a:extLst>
                <a:ext uri="{FF2B5EF4-FFF2-40B4-BE49-F238E27FC236}">
                  <a16:creationId xmlns:a16="http://schemas.microsoft.com/office/drawing/2014/main" id="{E95FDD84-1870-4884-492E-DF9592330EF4}"/>
                </a:ext>
              </a:extLst>
            </p:cNvPr>
            <p:cNvSpPr/>
            <p:nvPr/>
          </p:nvSpPr>
          <p:spPr>
            <a:xfrm>
              <a:off x="1545683" y="3310374"/>
              <a:ext cx="185860" cy="985037"/>
            </a:xfrm>
            <a:custGeom>
              <a:avLst/>
              <a:gdLst>
                <a:gd name="f0" fmla="val 10800000"/>
                <a:gd name="f1" fmla="val 5400000"/>
                <a:gd name="f2" fmla="val 180"/>
                <a:gd name="f3" fmla="val w"/>
                <a:gd name="f4" fmla="val h"/>
                <a:gd name="f5" fmla="val 0"/>
                <a:gd name="f6" fmla="val 185857"/>
                <a:gd name="f7" fmla="val 985035"/>
                <a:gd name="f8" fmla="val 14643"/>
                <a:gd name="f9" fmla="val 980411"/>
                <a:gd name="f10" fmla="val 184830"/>
                <a:gd name="f11" fmla="val 13744"/>
                <a:gd name="f12" fmla="val 7835"/>
                <a:gd name="f13" fmla="val 181362"/>
                <a:gd name="f14" fmla="val 9120"/>
                <a:gd name="f15" fmla="val 177950"/>
                <a:gd name="f16" fmla="val 10089"/>
                <a:gd name="f17" fmla="val 174399"/>
                <a:gd name="f18" fmla="val 8108"/>
                <a:gd name="f19" fmla="val 173429"/>
                <a:gd name="f20" fmla="val 4696"/>
                <a:gd name="f21" fmla="val 173363"/>
                <a:gd name="f22" fmla="val 4462"/>
                <a:gd name="f23" fmla="val 173310"/>
                <a:gd name="f24" fmla="val 4223"/>
                <a:gd name="f25" fmla="val 173270"/>
                <a:gd name="f26" fmla="val 3982"/>
                <a:gd name="f27" fmla="val 172949"/>
                <a:gd name="f28" fmla="val 2674"/>
                <a:gd name="f29" fmla="val 1308"/>
                <a:gd name="f30" fmla="val 173197"/>
                <a:gd name="f31" fmla="val 382"/>
                <a:gd name="f32" fmla="val 774"/>
                <a:gd name="f33" fmla="val 1156"/>
                <a:gd name="f34" fmla="val 4367"/>
                <a:gd name="f35" fmla="val 983751"/>
                <a:gd name="f36" fmla="+- 0 0 -90"/>
                <a:gd name="f37" fmla="*/ f3 1 185857"/>
                <a:gd name="f38" fmla="*/ f4 1 985035"/>
                <a:gd name="f39" fmla="val f5"/>
                <a:gd name="f40" fmla="val f6"/>
                <a:gd name="f41" fmla="val f7"/>
                <a:gd name="f42" fmla="*/ f36 f0 1"/>
                <a:gd name="f43" fmla="+- f41 0 f39"/>
                <a:gd name="f44" fmla="+- f40 0 f39"/>
                <a:gd name="f45" fmla="*/ f42 1 f2"/>
                <a:gd name="f46" fmla="*/ f44 1 185857"/>
                <a:gd name="f47" fmla="*/ f43 1 985035"/>
                <a:gd name="f48" fmla="*/ 14643 f44 1"/>
                <a:gd name="f49" fmla="*/ 980411 f43 1"/>
                <a:gd name="f50" fmla="*/ 184830 f44 1"/>
                <a:gd name="f51" fmla="*/ 13744 f43 1"/>
                <a:gd name="f52" fmla="*/ 185857 f44 1"/>
                <a:gd name="f53" fmla="*/ 7835 f43 1"/>
                <a:gd name="f54" fmla="*/ 181362 f44 1"/>
                <a:gd name="f55" fmla="*/ 9120 f43 1"/>
                <a:gd name="f56" fmla="*/ 173429 f44 1"/>
                <a:gd name="f57" fmla="*/ 4696 f43 1"/>
                <a:gd name="f58" fmla="*/ 173270 f44 1"/>
                <a:gd name="f59" fmla="*/ 3982 f43 1"/>
                <a:gd name="f60" fmla="*/ 0 f43 1"/>
                <a:gd name="f61" fmla="*/ 1156 f43 1"/>
                <a:gd name="f62" fmla="*/ 0 f44 1"/>
                <a:gd name="f63" fmla="*/ 985035 f43 1"/>
                <a:gd name="f64" fmla="*/ 4367 f44 1"/>
                <a:gd name="f65" fmla="*/ 983751 f43 1"/>
                <a:gd name="f66" fmla="+- f45 0 f1"/>
                <a:gd name="f67" fmla="*/ f48 1 185857"/>
                <a:gd name="f68" fmla="*/ f49 1 985035"/>
                <a:gd name="f69" fmla="*/ f50 1 185857"/>
                <a:gd name="f70" fmla="*/ f51 1 985035"/>
                <a:gd name="f71" fmla="*/ f52 1 185857"/>
                <a:gd name="f72" fmla="*/ f53 1 985035"/>
                <a:gd name="f73" fmla="*/ f54 1 185857"/>
                <a:gd name="f74" fmla="*/ f55 1 985035"/>
                <a:gd name="f75" fmla="*/ f56 1 185857"/>
                <a:gd name="f76" fmla="*/ f57 1 985035"/>
                <a:gd name="f77" fmla="*/ f58 1 185857"/>
                <a:gd name="f78" fmla="*/ f59 1 985035"/>
                <a:gd name="f79" fmla="*/ f60 1 985035"/>
                <a:gd name="f80" fmla="*/ f61 1 985035"/>
                <a:gd name="f81" fmla="*/ f62 1 185857"/>
                <a:gd name="f82" fmla="*/ f63 1 985035"/>
                <a:gd name="f83" fmla="*/ f64 1 185857"/>
                <a:gd name="f84" fmla="*/ f65 1 985035"/>
                <a:gd name="f85" fmla="*/ f39 1 f46"/>
                <a:gd name="f86" fmla="*/ f40 1 f46"/>
                <a:gd name="f87" fmla="*/ f39 1 f47"/>
                <a:gd name="f88" fmla="*/ f41 1 f47"/>
                <a:gd name="f89" fmla="*/ f67 1 f46"/>
                <a:gd name="f90" fmla="*/ f68 1 f47"/>
                <a:gd name="f91" fmla="*/ f69 1 f46"/>
                <a:gd name="f92" fmla="*/ f70 1 f47"/>
                <a:gd name="f93" fmla="*/ f71 1 f46"/>
                <a:gd name="f94" fmla="*/ f72 1 f47"/>
                <a:gd name="f95" fmla="*/ f73 1 f46"/>
                <a:gd name="f96" fmla="*/ f74 1 f47"/>
                <a:gd name="f97" fmla="*/ f75 1 f46"/>
                <a:gd name="f98" fmla="*/ f76 1 f47"/>
                <a:gd name="f99" fmla="*/ f77 1 f46"/>
                <a:gd name="f100" fmla="*/ f78 1 f47"/>
                <a:gd name="f101" fmla="*/ f79 1 f47"/>
                <a:gd name="f102" fmla="*/ f80 1 f47"/>
                <a:gd name="f103" fmla="*/ f81 1 f46"/>
                <a:gd name="f104" fmla="*/ f82 1 f47"/>
                <a:gd name="f105" fmla="*/ f83 1 f46"/>
                <a:gd name="f106" fmla="*/ f84 1 f47"/>
                <a:gd name="f107" fmla="*/ f85 f37 1"/>
                <a:gd name="f108" fmla="*/ f86 f37 1"/>
                <a:gd name="f109" fmla="*/ f88 f38 1"/>
                <a:gd name="f110" fmla="*/ f87 f38 1"/>
                <a:gd name="f111" fmla="*/ f89 f37 1"/>
                <a:gd name="f112" fmla="*/ f90 f38 1"/>
                <a:gd name="f113" fmla="*/ f91 f37 1"/>
                <a:gd name="f114" fmla="*/ f92 f38 1"/>
                <a:gd name="f115" fmla="*/ f93 f37 1"/>
                <a:gd name="f116" fmla="*/ f94 f38 1"/>
                <a:gd name="f117" fmla="*/ f95 f37 1"/>
                <a:gd name="f118" fmla="*/ f96 f38 1"/>
                <a:gd name="f119" fmla="*/ f97 f37 1"/>
                <a:gd name="f120" fmla="*/ f98 f38 1"/>
                <a:gd name="f121" fmla="*/ f99 f37 1"/>
                <a:gd name="f122" fmla="*/ f100 f38 1"/>
                <a:gd name="f123" fmla="*/ f101 f38 1"/>
                <a:gd name="f124" fmla="*/ f102 f38 1"/>
                <a:gd name="f125" fmla="*/ f103 f37 1"/>
                <a:gd name="f126" fmla="*/ f104 f38 1"/>
                <a:gd name="f127" fmla="*/ f105 f37 1"/>
                <a:gd name="f128" fmla="*/ f106 f38 1"/>
              </a:gdLst>
              <a:ahLst/>
              <a:cxnLst>
                <a:cxn ang="3cd4">
                  <a:pos x="hc" y="t"/>
                </a:cxn>
                <a:cxn ang="0">
                  <a:pos x="r" y="vc"/>
                </a:cxn>
                <a:cxn ang="cd4">
                  <a:pos x="hc" y="b"/>
                </a:cxn>
                <a:cxn ang="cd2">
                  <a:pos x="l" y="vc"/>
                </a:cxn>
                <a:cxn ang="f66">
                  <a:pos x="f111" y="f112"/>
                </a:cxn>
                <a:cxn ang="f66">
                  <a:pos x="f113" y="f114"/>
                </a:cxn>
                <a:cxn ang="f66">
                  <a:pos x="f115" y="f116"/>
                </a:cxn>
                <a:cxn ang="f66">
                  <a:pos x="f117" y="f118"/>
                </a:cxn>
                <a:cxn ang="f66">
                  <a:pos x="f119" y="f120"/>
                </a:cxn>
                <a:cxn ang="f66">
                  <a:pos x="f121" y="f122"/>
                </a:cxn>
                <a:cxn ang="f66">
                  <a:pos x="f121" y="f123"/>
                </a:cxn>
                <a:cxn ang="f66">
                  <a:pos x="f121" y="f124"/>
                </a:cxn>
                <a:cxn ang="f66">
                  <a:pos x="f125" y="f126"/>
                </a:cxn>
                <a:cxn ang="f66">
                  <a:pos x="f127" y="f128"/>
                </a:cxn>
              </a:cxnLst>
              <a:rect l="f107" t="f110" r="f108" b="f109"/>
              <a:pathLst>
                <a:path w="185857" h="985035">
                  <a:moveTo>
                    <a:pt x="f8" y="f9"/>
                  </a:moveTo>
                  <a:lnTo>
                    <a:pt x="f10" y="f11"/>
                  </a:lnTo>
                  <a:lnTo>
                    <a:pt x="f6" y="f12"/>
                  </a:lnTo>
                  <a:lnTo>
                    <a:pt x="f13" y="f14"/>
                  </a:lnTo>
                  <a:cubicBezTo>
                    <a:pt x="f15" y="f16"/>
                    <a:pt x="f17" y="f18"/>
                    <a:pt x="f19" y="f20"/>
                  </a:cubicBezTo>
                  <a:cubicBezTo>
                    <a:pt x="f21" y="f22"/>
                    <a:pt x="f23" y="f24"/>
                    <a:pt x="f25" y="f26"/>
                  </a:cubicBezTo>
                  <a:cubicBezTo>
                    <a:pt x="f27" y="f28"/>
                    <a:pt x="f27" y="f29"/>
                    <a:pt x="f25" y="f5"/>
                  </a:cubicBezTo>
                  <a:cubicBezTo>
                    <a:pt x="f30" y="f31"/>
                    <a:pt x="f30" y="f32"/>
                    <a:pt x="f25" y="f33"/>
                  </a:cubicBezTo>
                  <a:lnTo>
                    <a:pt x="f5" y="f7"/>
                  </a:lnTo>
                  <a:lnTo>
                    <a:pt x="f34"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84">
              <a:extLst>
                <a:ext uri="{FF2B5EF4-FFF2-40B4-BE49-F238E27FC236}">
                  <a16:creationId xmlns:a16="http://schemas.microsoft.com/office/drawing/2014/main" id="{98D6FE66-D96B-0B46-58F5-544FBD2E9F1A}"/>
                </a:ext>
              </a:extLst>
            </p:cNvPr>
            <p:cNvSpPr/>
            <p:nvPr/>
          </p:nvSpPr>
          <p:spPr>
            <a:xfrm>
              <a:off x="1721778" y="3305373"/>
              <a:ext cx="2441" cy="1280"/>
            </a:xfrm>
            <a:custGeom>
              <a:avLst/>
              <a:gdLst>
                <a:gd name="f0" fmla="val 10800000"/>
                <a:gd name="f1" fmla="val 5400000"/>
                <a:gd name="f2" fmla="val 180"/>
                <a:gd name="f3" fmla="val w"/>
                <a:gd name="f4" fmla="val h"/>
                <a:gd name="f5" fmla="val 0"/>
                <a:gd name="f6" fmla="val 2440"/>
                <a:gd name="f7" fmla="val 1284"/>
                <a:gd name="f8" fmla="val 1544"/>
                <a:gd name="f9" fmla="val 247"/>
                <a:gd name="f10" fmla="val 711"/>
                <a:gd name="f11" fmla="val 685"/>
                <a:gd name="f12" fmla="val 1285"/>
                <a:gd name="f13" fmla="+- 0 0 -90"/>
                <a:gd name="f14" fmla="*/ f3 1 2440"/>
                <a:gd name="f15" fmla="*/ f4 1 1284"/>
                <a:gd name="f16" fmla="val f5"/>
                <a:gd name="f17" fmla="val f6"/>
                <a:gd name="f18" fmla="val f7"/>
                <a:gd name="f19" fmla="*/ f13 f0 1"/>
                <a:gd name="f20" fmla="+- f18 0 f16"/>
                <a:gd name="f21" fmla="+- f17 0 f16"/>
                <a:gd name="f22" fmla="*/ f19 1 f2"/>
                <a:gd name="f23" fmla="*/ f21 1 2440"/>
                <a:gd name="f24" fmla="*/ f20 1 1284"/>
                <a:gd name="f25" fmla="*/ 2440 f21 1"/>
                <a:gd name="f26" fmla="*/ 0 f20 1"/>
                <a:gd name="f27" fmla="*/ 0 f21 1"/>
                <a:gd name="f28" fmla="*/ 1285 f20 1"/>
                <a:gd name="f29" fmla="+- f22 0 f1"/>
                <a:gd name="f30" fmla="*/ f25 1 2440"/>
                <a:gd name="f31" fmla="*/ f26 1 1284"/>
                <a:gd name="f32" fmla="*/ f27 1 2440"/>
                <a:gd name="f33" fmla="*/ f28 1 1284"/>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2440" h="1284">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85">
              <a:extLst>
                <a:ext uri="{FF2B5EF4-FFF2-40B4-BE49-F238E27FC236}">
                  <a16:creationId xmlns:a16="http://schemas.microsoft.com/office/drawing/2014/main" id="{59197F9F-4EF1-72EC-EDC3-1014A6CFA0F1}"/>
                </a:ext>
              </a:extLst>
            </p:cNvPr>
            <p:cNvSpPr/>
            <p:nvPr/>
          </p:nvSpPr>
          <p:spPr>
            <a:xfrm>
              <a:off x="1879631" y="3483891"/>
              <a:ext cx="140945" cy="705048"/>
            </a:xfrm>
            <a:custGeom>
              <a:avLst/>
              <a:gdLst>
                <a:gd name="f0" fmla="val 10800000"/>
                <a:gd name="f1" fmla="val 5400000"/>
                <a:gd name="f2" fmla="val 180"/>
                <a:gd name="f3" fmla="val w"/>
                <a:gd name="f4" fmla="val h"/>
                <a:gd name="f5" fmla="val 0"/>
                <a:gd name="f6" fmla="val 140948"/>
                <a:gd name="f7" fmla="val 705044"/>
                <a:gd name="f8" fmla="val 139875"/>
                <a:gd name="f9" fmla="val 13119"/>
                <a:gd name="f10" fmla="val 140774"/>
                <a:gd name="f11" fmla="val 8366"/>
                <a:gd name="f12" fmla="val 141617"/>
                <a:gd name="f13" fmla="val 4702"/>
                <a:gd name="f14" fmla="val 139330"/>
                <a:gd name="f15" fmla="val 1049"/>
                <a:gd name="f16" fmla="val 135666"/>
                <a:gd name="f17" fmla="val 206"/>
                <a:gd name="f18" fmla="val 135571"/>
                <a:gd name="f19" fmla="val 184"/>
                <a:gd name="f20" fmla="val 135475"/>
                <a:gd name="f21" fmla="val 164"/>
                <a:gd name="f22" fmla="val 135379"/>
                <a:gd name="f23" fmla="val 146"/>
                <a:gd name="f24" fmla="val 134491"/>
                <a:gd name="f25" fmla="val -49"/>
                <a:gd name="f26" fmla="val 133570"/>
                <a:gd name="f27" fmla="val 132682"/>
                <a:gd name="f28" fmla="val 130755"/>
                <a:gd name="f29" fmla="val 1173"/>
                <a:gd name="f30" fmla="val 130493"/>
                <a:gd name="f31" fmla="val 1547"/>
                <a:gd name="f32" fmla="val 130192"/>
                <a:gd name="f33" fmla="val 1891"/>
                <a:gd name="f34" fmla="val 129856"/>
                <a:gd name="f35" fmla="val 2200"/>
                <a:gd name="f36" fmla="val 129526"/>
                <a:gd name="f37" fmla="val 2561"/>
                <a:gd name="f38" fmla="val 129225"/>
                <a:gd name="f39" fmla="val 2948"/>
                <a:gd name="f40" fmla="val 128957"/>
                <a:gd name="f41" fmla="val 3356"/>
                <a:gd name="f42" fmla="val 128623"/>
                <a:gd name="f43" fmla="val 3920"/>
                <a:gd name="f44" fmla="val 128364"/>
                <a:gd name="f45" fmla="val 4525"/>
                <a:gd name="f46" fmla="val 128186"/>
                <a:gd name="f47" fmla="val 5155"/>
                <a:gd name="f48" fmla="val 128242"/>
                <a:gd name="f49" fmla="val 5409"/>
                <a:gd name="f50" fmla="val 5671"/>
                <a:gd name="f51" fmla="val 5925"/>
                <a:gd name="f52" fmla="val 5926"/>
                <a:gd name="f53" fmla="val 127287"/>
                <a:gd name="f54" fmla="val 10806"/>
                <a:gd name="f55" fmla="val 705045"/>
                <a:gd name="f56" fmla="val 4367"/>
                <a:gd name="f57" fmla="val 703632"/>
                <a:gd name="f58" fmla="val 14771"/>
                <a:gd name="f59" fmla="val 700293"/>
                <a:gd name="f60" fmla="+- 0 0 -90"/>
                <a:gd name="f61" fmla="*/ f3 1 140948"/>
                <a:gd name="f62" fmla="*/ f4 1 705044"/>
                <a:gd name="f63" fmla="val f5"/>
                <a:gd name="f64" fmla="val f6"/>
                <a:gd name="f65" fmla="val f7"/>
                <a:gd name="f66" fmla="*/ f60 f0 1"/>
                <a:gd name="f67" fmla="+- f65 0 f63"/>
                <a:gd name="f68" fmla="+- f64 0 f63"/>
                <a:gd name="f69" fmla="*/ f66 1 f2"/>
                <a:gd name="f70" fmla="*/ f68 1 140948"/>
                <a:gd name="f71" fmla="*/ f67 1 705044"/>
                <a:gd name="f72" fmla="*/ 139875 f68 1"/>
                <a:gd name="f73" fmla="*/ 13119 f67 1"/>
                <a:gd name="f74" fmla="*/ 140774 f68 1"/>
                <a:gd name="f75" fmla="*/ 8366 f67 1"/>
                <a:gd name="f76" fmla="*/ 135666 f68 1"/>
                <a:gd name="f77" fmla="*/ 206 f67 1"/>
                <a:gd name="f78" fmla="*/ 135379 f68 1"/>
                <a:gd name="f79" fmla="*/ 146 f67 1"/>
                <a:gd name="f80" fmla="*/ 132682 f68 1"/>
                <a:gd name="f81" fmla="*/ 130755 f68 1"/>
                <a:gd name="f82" fmla="*/ 1173 f67 1"/>
                <a:gd name="f83" fmla="*/ 129856 f68 1"/>
                <a:gd name="f84" fmla="*/ 2200 f67 1"/>
                <a:gd name="f85" fmla="*/ 128957 f68 1"/>
                <a:gd name="f86" fmla="*/ 3356 f67 1"/>
                <a:gd name="f87" fmla="*/ 128186 f68 1"/>
                <a:gd name="f88" fmla="*/ 5155 f67 1"/>
                <a:gd name="f89" fmla="*/ 5925 f67 1"/>
                <a:gd name="f90" fmla="*/ 5926 f67 1"/>
                <a:gd name="f91" fmla="*/ 127287 f68 1"/>
                <a:gd name="f92" fmla="*/ 10806 f67 1"/>
                <a:gd name="f93" fmla="*/ 0 f68 1"/>
                <a:gd name="f94" fmla="*/ 705045 f67 1"/>
                <a:gd name="f95" fmla="*/ 4367 f68 1"/>
                <a:gd name="f96" fmla="*/ 703632 f67 1"/>
                <a:gd name="f97" fmla="*/ 14771 f68 1"/>
                <a:gd name="f98" fmla="*/ 700293 f67 1"/>
                <a:gd name="f99" fmla="+- f69 0 f1"/>
                <a:gd name="f100" fmla="*/ f72 1 140948"/>
                <a:gd name="f101" fmla="*/ f73 1 705044"/>
                <a:gd name="f102" fmla="*/ f74 1 140948"/>
                <a:gd name="f103" fmla="*/ f75 1 705044"/>
                <a:gd name="f104" fmla="*/ f76 1 140948"/>
                <a:gd name="f105" fmla="*/ f77 1 705044"/>
                <a:gd name="f106" fmla="*/ f78 1 140948"/>
                <a:gd name="f107" fmla="*/ f79 1 705044"/>
                <a:gd name="f108" fmla="*/ f80 1 140948"/>
                <a:gd name="f109" fmla="*/ f81 1 140948"/>
                <a:gd name="f110" fmla="*/ f82 1 705044"/>
                <a:gd name="f111" fmla="*/ f83 1 140948"/>
                <a:gd name="f112" fmla="*/ f84 1 705044"/>
                <a:gd name="f113" fmla="*/ f85 1 140948"/>
                <a:gd name="f114" fmla="*/ f86 1 705044"/>
                <a:gd name="f115" fmla="*/ f87 1 140948"/>
                <a:gd name="f116" fmla="*/ f88 1 705044"/>
                <a:gd name="f117" fmla="*/ f89 1 705044"/>
                <a:gd name="f118" fmla="*/ f90 1 705044"/>
                <a:gd name="f119" fmla="*/ f91 1 140948"/>
                <a:gd name="f120" fmla="*/ f92 1 705044"/>
                <a:gd name="f121" fmla="*/ f93 1 140948"/>
                <a:gd name="f122" fmla="*/ f94 1 705044"/>
                <a:gd name="f123" fmla="*/ f95 1 140948"/>
                <a:gd name="f124" fmla="*/ f96 1 705044"/>
                <a:gd name="f125" fmla="*/ f97 1 140948"/>
                <a:gd name="f126" fmla="*/ f98 1 705044"/>
                <a:gd name="f127" fmla="*/ f63 1 f70"/>
                <a:gd name="f128" fmla="*/ f64 1 f70"/>
                <a:gd name="f129" fmla="*/ f63 1 f71"/>
                <a:gd name="f130" fmla="*/ f65 1 f71"/>
                <a:gd name="f131" fmla="*/ f100 1 f70"/>
                <a:gd name="f132" fmla="*/ f101 1 f71"/>
                <a:gd name="f133" fmla="*/ f102 1 f70"/>
                <a:gd name="f134" fmla="*/ f103 1 f71"/>
                <a:gd name="f135" fmla="*/ f104 1 f70"/>
                <a:gd name="f136" fmla="*/ f105 1 f71"/>
                <a:gd name="f137" fmla="*/ f106 1 f70"/>
                <a:gd name="f138" fmla="*/ f107 1 f71"/>
                <a:gd name="f139" fmla="*/ f108 1 f70"/>
                <a:gd name="f140" fmla="*/ f109 1 f70"/>
                <a:gd name="f141" fmla="*/ f110 1 f71"/>
                <a:gd name="f142" fmla="*/ f111 1 f70"/>
                <a:gd name="f143" fmla="*/ f112 1 f71"/>
                <a:gd name="f144" fmla="*/ f113 1 f70"/>
                <a:gd name="f145" fmla="*/ f114 1 f71"/>
                <a:gd name="f146" fmla="*/ f115 1 f70"/>
                <a:gd name="f147" fmla="*/ f116 1 f71"/>
                <a:gd name="f148" fmla="*/ f117 1 f71"/>
                <a:gd name="f149" fmla="*/ f118 1 f71"/>
                <a:gd name="f150" fmla="*/ f119 1 f70"/>
                <a:gd name="f151" fmla="*/ f120 1 f71"/>
                <a:gd name="f152" fmla="*/ f121 1 f70"/>
                <a:gd name="f153" fmla="*/ f122 1 f71"/>
                <a:gd name="f154" fmla="*/ f123 1 f70"/>
                <a:gd name="f155" fmla="*/ f124 1 f71"/>
                <a:gd name="f156" fmla="*/ f125 1 f70"/>
                <a:gd name="f157" fmla="*/ f126 1 f71"/>
                <a:gd name="f158" fmla="*/ f127 f61 1"/>
                <a:gd name="f159" fmla="*/ f128 f61 1"/>
                <a:gd name="f160" fmla="*/ f130 f62 1"/>
                <a:gd name="f161" fmla="*/ f129 f62 1"/>
                <a:gd name="f162" fmla="*/ f131 f61 1"/>
                <a:gd name="f163" fmla="*/ f132 f62 1"/>
                <a:gd name="f164" fmla="*/ f133 f61 1"/>
                <a:gd name="f165" fmla="*/ f134 f62 1"/>
                <a:gd name="f166" fmla="*/ f135 f61 1"/>
                <a:gd name="f167" fmla="*/ f136 f62 1"/>
                <a:gd name="f168" fmla="*/ f137 f61 1"/>
                <a:gd name="f169" fmla="*/ f138 f62 1"/>
                <a:gd name="f170" fmla="*/ f139 f61 1"/>
                <a:gd name="f171" fmla="*/ f140 f61 1"/>
                <a:gd name="f172" fmla="*/ f141 f62 1"/>
                <a:gd name="f173" fmla="*/ f142 f61 1"/>
                <a:gd name="f174" fmla="*/ f143 f62 1"/>
                <a:gd name="f175" fmla="*/ f144 f61 1"/>
                <a:gd name="f176" fmla="*/ f145 f62 1"/>
                <a:gd name="f177" fmla="*/ f146 f61 1"/>
                <a:gd name="f178" fmla="*/ f147 f62 1"/>
                <a:gd name="f179" fmla="*/ f148 f62 1"/>
                <a:gd name="f180" fmla="*/ f149 f62 1"/>
                <a:gd name="f181" fmla="*/ f150 f61 1"/>
                <a:gd name="f182" fmla="*/ f151 f62 1"/>
                <a:gd name="f183" fmla="*/ f152 f61 1"/>
                <a:gd name="f184" fmla="*/ f153 f62 1"/>
                <a:gd name="f185" fmla="*/ f154 f61 1"/>
                <a:gd name="f186" fmla="*/ f155 f62 1"/>
                <a:gd name="f187" fmla="*/ f156 f61 1"/>
                <a:gd name="f188" fmla="*/ f157 f62 1"/>
              </a:gdLst>
              <a:ahLst/>
              <a:cxnLst>
                <a:cxn ang="3cd4">
                  <a:pos x="hc" y="t"/>
                </a:cxn>
                <a:cxn ang="0">
                  <a:pos x="r" y="vc"/>
                </a:cxn>
                <a:cxn ang="cd4">
                  <a:pos x="hc" y="b"/>
                </a:cxn>
                <a:cxn ang="cd2">
                  <a:pos x="l" y="vc"/>
                </a:cxn>
                <a:cxn ang="f99">
                  <a:pos x="f162" y="f163"/>
                </a:cxn>
                <a:cxn ang="f99">
                  <a:pos x="f164" y="f165"/>
                </a:cxn>
                <a:cxn ang="f99">
                  <a:pos x="f166" y="f167"/>
                </a:cxn>
                <a:cxn ang="f99">
                  <a:pos x="f168" y="f169"/>
                </a:cxn>
                <a:cxn ang="f99">
                  <a:pos x="f170" y="f169"/>
                </a:cxn>
                <a:cxn ang="f99">
                  <a:pos x="f170" y="f169"/>
                </a:cxn>
                <a:cxn ang="f99">
                  <a:pos x="f170" y="f169"/>
                </a:cxn>
                <a:cxn ang="f99">
                  <a:pos x="f171" y="f172"/>
                </a:cxn>
                <a:cxn ang="f99">
                  <a:pos x="f173" y="f174"/>
                </a:cxn>
                <a:cxn ang="f99">
                  <a:pos x="f175" y="f176"/>
                </a:cxn>
                <a:cxn ang="f99">
                  <a:pos x="f177" y="f178"/>
                </a:cxn>
                <a:cxn ang="f99">
                  <a:pos x="f177" y="f179"/>
                </a:cxn>
                <a:cxn ang="f99">
                  <a:pos x="f177" y="f180"/>
                </a:cxn>
                <a:cxn ang="f99">
                  <a:pos x="f181" y="f182"/>
                </a:cxn>
                <a:cxn ang="f99">
                  <a:pos x="f183" y="f184"/>
                </a:cxn>
                <a:cxn ang="f99">
                  <a:pos x="f185" y="f186"/>
                </a:cxn>
                <a:cxn ang="f99">
                  <a:pos x="f187" y="f188"/>
                </a:cxn>
              </a:cxnLst>
              <a:rect l="f158" t="f161" r="f159" b="f160"/>
              <a:pathLst>
                <a:path w="140948" h="705044">
                  <a:moveTo>
                    <a:pt x="f8" y="f9"/>
                  </a:moveTo>
                  <a:lnTo>
                    <a:pt x="f10" y="f11"/>
                  </a:lnTo>
                  <a:cubicBezTo>
                    <a:pt x="f12" y="f13"/>
                    <a:pt x="f14" y="f15"/>
                    <a:pt x="f16" y="f17"/>
                  </a:cubicBezTo>
                  <a:cubicBezTo>
                    <a:pt x="f18" y="f19"/>
                    <a:pt x="f20" y="f21"/>
                    <a:pt x="f22" y="f23"/>
                  </a:cubicBezTo>
                  <a:cubicBezTo>
                    <a:pt x="f24" y="f25"/>
                    <a:pt x="f26" y="f25"/>
                    <a:pt x="f27" y="f23"/>
                  </a:cubicBezTo>
                  <a:lnTo>
                    <a:pt x="f27" y="f23"/>
                  </a:lnTo>
                  <a:lnTo>
                    <a:pt x="f27" y="f23"/>
                  </a:lnTo>
                  <a:lnTo>
                    <a:pt x="f28" y="f29"/>
                  </a:lnTo>
                  <a:cubicBezTo>
                    <a:pt x="f30" y="f31"/>
                    <a:pt x="f32" y="f33"/>
                    <a:pt x="f34" y="f35"/>
                  </a:cubicBezTo>
                  <a:cubicBezTo>
                    <a:pt x="f36" y="f37"/>
                    <a:pt x="f38" y="f39"/>
                    <a:pt x="f40" y="f41"/>
                  </a:cubicBezTo>
                  <a:cubicBezTo>
                    <a:pt x="f42" y="f43"/>
                    <a:pt x="f44" y="f45"/>
                    <a:pt x="f46" y="f47"/>
                  </a:cubicBezTo>
                  <a:cubicBezTo>
                    <a:pt x="f48" y="f49"/>
                    <a:pt x="f48" y="f50"/>
                    <a:pt x="f46" y="f51"/>
                  </a:cubicBezTo>
                  <a:lnTo>
                    <a:pt x="f46" y="f52"/>
                  </a:lnTo>
                  <a:lnTo>
                    <a:pt x="f53" y="f54"/>
                  </a:lnTo>
                  <a:lnTo>
                    <a:pt x="f5" y="f55"/>
                  </a:lnTo>
                  <a:lnTo>
                    <a:pt x="f56" y="f57"/>
                  </a:lnTo>
                  <a:lnTo>
                    <a:pt x="f58" y="f5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86">
              <a:extLst>
                <a:ext uri="{FF2B5EF4-FFF2-40B4-BE49-F238E27FC236}">
                  <a16:creationId xmlns:a16="http://schemas.microsoft.com/office/drawing/2014/main" id="{CC012393-C721-B70B-71D4-E65DA26E6DCA}"/>
                </a:ext>
              </a:extLst>
            </p:cNvPr>
            <p:cNvSpPr/>
            <p:nvPr/>
          </p:nvSpPr>
          <p:spPr>
            <a:xfrm>
              <a:off x="1382691" y="4290922"/>
              <a:ext cx="1490581" cy="508506"/>
            </a:xfrm>
            <a:custGeom>
              <a:avLst/>
              <a:gdLst>
                <a:gd name="f0" fmla="val 10800000"/>
                <a:gd name="f1" fmla="val 5400000"/>
                <a:gd name="f2" fmla="val 180"/>
                <a:gd name="f3" fmla="val w"/>
                <a:gd name="f4" fmla="val h"/>
                <a:gd name="f5" fmla="val 0"/>
                <a:gd name="f6" fmla="val 1490583"/>
                <a:gd name="f7" fmla="val 508508"/>
                <a:gd name="f8" fmla="val 1481592"/>
                <a:gd name="f9" fmla="val 493481"/>
                <a:gd name="f10" fmla="val 2569"/>
                <a:gd name="f11" fmla="val 495279"/>
                <a:gd name="f12" fmla="val 5685"/>
                <a:gd name="f13" fmla="val 497665"/>
                <a:gd name="f14" fmla="val 6365"/>
                <a:gd name="f15" fmla="val 502085"/>
                <a:gd name="f16" fmla="val 4110"/>
                <a:gd name="f17" fmla="val 505298"/>
                <a:gd name="f18" fmla="val 3190"/>
                <a:gd name="f19" fmla="val 506844"/>
                <a:gd name="f20" fmla="val 1724"/>
                <a:gd name="f21" fmla="val 507990"/>
                <a:gd name="f22" fmla="val 508509"/>
                <a:gd name="f23" fmla="val 4239"/>
                <a:gd name="f24" fmla="val 507096"/>
                <a:gd name="f25" fmla="val 1489170"/>
                <a:gd name="f26" fmla="val 12716"/>
                <a:gd name="f27" fmla="val 5908"/>
                <a:gd name="f28" fmla="+- 0 0 -90"/>
                <a:gd name="f29" fmla="*/ f3 1 1490583"/>
                <a:gd name="f30" fmla="*/ f4 1 508508"/>
                <a:gd name="f31" fmla="val f5"/>
                <a:gd name="f32" fmla="val f6"/>
                <a:gd name="f33" fmla="val f7"/>
                <a:gd name="f34" fmla="*/ f28 f0 1"/>
                <a:gd name="f35" fmla="+- f33 0 f31"/>
                <a:gd name="f36" fmla="+- f32 0 f31"/>
                <a:gd name="f37" fmla="*/ f34 1 f2"/>
                <a:gd name="f38" fmla="*/ f36 1 1490583"/>
                <a:gd name="f39" fmla="*/ f35 1 508508"/>
                <a:gd name="f40" fmla="*/ 1481592 f36 1"/>
                <a:gd name="f41" fmla="*/ 0 f35 1"/>
                <a:gd name="f42" fmla="*/ 0 f36 1"/>
                <a:gd name="f43" fmla="*/ 493481 f35 1"/>
                <a:gd name="f44" fmla="*/ 2569 f36 1"/>
                <a:gd name="f45" fmla="*/ 495279 f35 1"/>
                <a:gd name="f46" fmla="*/ 4110 f36 1"/>
                <a:gd name="f47" fmla="*/ 505298 f35 1"/>
                <a:gd name="f48" fmla="*/ 508509 f35 1"/>
                <a:gd name="f49" fmla="*/ 4239 f36 1"/>
                <a:gd name="f50" fmla="*/ 507096 f35 1"/>
                <a:gd name="f51" fmla="*/ 1489170 f36 1"/>
                <a:gd name="f52" fmla="*/ 12716 f35 1"/>
                <a:gd name="f53" fmla="*/ 1490583 f36 1"/>
                <a:gd name="f54" fmla="*/ 5908 f35 1"/>
                <a:gd name="f55" fmla="+- f37 0 f1"/>
                <a:gd name="f56" fmla="*/ f40 1 1490583"/>
                <a:gd name="f57" fmla="*/ f41 1 508508"/>
                <a:gd name="f58" fmla="*/ f42 1 1490583"/>
                <a:gd name="f59" fmla="*/ f43 1 508508"/>
                <a:gd name="f60" fmla="*/ f44 1 1490583"/>
                <a:gd name="f61" fmla="*/ f45 1 508508"/>
                <a:gd name="f62" fmla="*/ f46 1 1490583"/>
                <a:gd name="f63" fmla="*/ f47 1 508508"/>
                <a:gd name="f64" fmla="*/ f48 1 508508"/>
                <a:gd name="f65" fmla="*/ f49 1 1490583"/>
                <a:gd name="f66" fmla="*/ f50 1 508508"/>
                <a:gd name="f67" fmla="*/ f51 1 1490583"/>
                <a:gd name="f68" fmla="*/ f52 1 508508"/>
                <a:gd name="f69" fmla="*/ f53 1 1490583"/>
                <a:gd name="f70" fmla="*/ f54 1 508508"/>
                <a:gd name="f71" fmla="*/ f31 1 f38"/>
                <a:gd name="f72" fmla="*/ f32 1 f38"/>
                <a:gd name="f73" fmla="*/ f31 1 f39"/>
                <a:gd name="f74" fmla="*/ f33 1 f39"/>
                <a:gd name="f75" fmla="*/ f56 1 f38"/>
                <a:gd name="f76" fmla="*/ f57 1 f39"/>
                <a:gd name="f77" fmla="*/ f58 1 f38"/>
                <a:gd name="f78" fmla="*/ f59 1 f39"/>
                <a:gd name="f79" fmla="*/ f60 1 f38"/>
                <a:gd name="f80" fmla="*/ f61 1 f39"/>
                <a:gd name="f81" fmla="*/ f62 1 f38"/>
                <a:gd name="f82" fmla="*/ f63 1 f39"/>
                <a:gd name="f83" fmla="*/ f64 1 f39"/>
                <a:gd name="f84" fmla="*/ f65 1 f38"/>
                <a:gd name="f85" fmla="*/ f66 1 f39"/>
                <a:gd name="f86" fmla="*/ f67 1 f38"/>
                <a:gd name="f87" fmla="*/ f68 1 f39"/>
                <a:gd name="f88" fmla="*/ f69 1 f38"/>
                <a:gd name="f89" fmla="*/ f70 1 f39"/>
                <a:gd name="f90" fmla="*/ f71 f29 1"/>
                <a:gd name="f91" fmla="*/ f72 f29 1"/>
                <a:gd name="f92" fmla="*/ f74 f30 1"/>
                <a:gd name="f93" fmla="*/ f73 f30 1"/>
                <a:gd name="f94" fmla="*/ f75 f29 1"/>
                <a:gd name="f95" fmla="*/ f76 f30 1"/>
                <a:gd name="f96" fmla="*/ f77 f29 1"/>
                <a:gd name="f97" fmla="*/ f78 f30 1"/>
                <a:gd name="f98" fmla="*/ f79 f29 1"/>
                <a:gd name="f99" fmla="*/ f80 f30 1"/>
                <a:gd name="f100" fmla="*/ f81 f29 1"/>
                <a:gd name="f101" fmla="*/ f82 f30 1"/>
                <a:gd name="f102" fmla="*/ f83 f30 1"/>
                <a:gd name="f103" fmla="*/ f84 f29 1"/>
                <a:gd name="f104" fmla="*/ f85 f30 1"/>
                <a:gd name="f105" fmla="*/ f86 f29 1"/>
                <a:gd name="f106" fmla="*/ f87 f30 1"/>
                <a:gd name="f107" fmla="*/ f88 f29 1"/>
                <a:gd name="f108" fmla="*/ f89 f30 1"/>
              </a:gdLst>
              <a:ahLst/>
              <a:cxnLst>
                <a:cxn ang="3cd4">
                  <a:pos x="hc" y="t"/>
                </a:cxn>
                <a:cxn ang="0">
                  <a:pos x="r" y="vc"/>
                </a:cxn>
                <a:cxn ang="cd4">
                  <a:pos x="hc" y="b"/>
                </a:cxn>
                <a:cxn ang="cd2">
                  <a:pos x="l" y="vc"/>
                </a:cxn>
                <a:cxn ang="f55">
                  <a:pos x="f94" y="f95"/>
                </a:cxn>
                <a:cxn ang="f55">
                  <a:pos x="f96" y="f97"/>
                </a:cxn>
                <a:cxn ang="f55">
                  <a:pos x="f98" y="f99"/>
                </a:cxn>
                <a:cxn ang="f55">
                  <a:pos x="f100" y="f101"/>
                </a:cxn>
                <a:cxn ang="f55">
                  <a:pos x="f96" y="f102"/>
                </a:cxn>
                <a:cxn ang="f55">
                  <a:pos x="f96" y="f102"/>
                </a:cxn>
                <a:cxn ang="f55">
                  <a:pos x="f103" y="f104"/>
                </a:cxn>
                <a:cxn ang="f55">
                  <a:pos x="f105" y="f106"/>
                </a:cxn>
                <a:cxn ang="f55">
                  <a:pos x="f107" y="f108"/>
                </a:cxn>
              </a:cxnLst>
              <a:rect l="f90" t="f93" r="f91" b="f92"/>
              <a:pathLst>
                <a:path w="1490583" h="508508">
                  <a:moveTo>
                    <a:pt x="f8" y="f5"/>
                  </a:moveTo>
                  <a:lnTo>
                    <a:pt x="f5" y="f9"/>
                  </a:lnTo>
                  <a:lnTo>
                    <a:pt x="f10" y="f11"/>
                  </a:lnTo>
                  <a:cubicBezTo>
                    <a:pt x="f12" y="f13"/>
                    <a:pt x="f14" y="f15"/>
                    <a:pt x="f16" y="f17"/>
                  </a:cubicBezTo>
                  <a:cubicBezTo>
                    <a:pt x="f18" y="f19"/>
                    <a:pt x="f20" y="f21"/>
                    <a:pt x="f5" y="f22"/>
                  </a:cubicBezTo>
                  <a:lnTo>
                    <a:pt x="f5" y="f22"/>
                  </a:lnTo>
                  <a:lnTo>
                    <a:pt x="f23" y="f24"/>
                  </a:lnTo>
                  <a:lnTo>
                    <a:pt x="f25" y="f26"/>
                  </a:lnTo>
                  <a:lnTo>
                    <a:pt x="f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87">
              <a:extLst>
                <a:ext uri="{FF2B5EF4-FFF2-40B4-BE49-F238E27FC236}">
                  <a16:creationId xmlns:a16="http://schemas.microsoft.com/office/drawing/2014/main" id="{7C5C8B95-CD67-91C8-A178-C58C00109C75}"/>
                </a:ext>
              </a:extLst>
            </p:cNvPr>
            <p:cNvSpPr/>
            <p:nvPr/>
          </p:nvSpPr>
          <p:spPr>
            <a:xfrm>
              <a:off x="2887912" y="4289889"/>
              <a:ext cx="18" cy="896"/>
            </a:xfrm>
            <a:custGeom>
              <a:avLst/>
              <a:gdLst>
                <a:gd name="f0" fmla="val 10800000"/>
                <a:gd name="f1" fmla="val 5400000"/>
                <a:gd name="f2" fmla="val 180"/>
                <a:gd name="f3" fmla="val w"/>
                <a:gd name="f4" fmla="val h"/>
                <a:gd name="f5" fmla="val 0"/>
                <a:gd name="f6" fmla="val 18"/>
                <a:gd name="f7" fmla="val 899"/>
                <a:gd name="f8" fmla="val 24"/>
                <a:gd name="f9" fmla="val 600"/>
                <a:gd name="f10" fmla="val 299"/>
                <a:gd name="f11" fmla="+- 0 0 -90"/>
                <a:gd name="f12" fmla="*/ f3 1 18"/>
                <a:gd name="f13" fmla="*/ f4 1 899"/>
                <a:gd name="f14" fmla="val f5"/>
                <a:gd name="f15" fmla="val f6"/>
                <a:gd name="f16" fmla="val f7"/>
                <a:gd name="f17" fmla="*/ f11 f0 1"/>
                <a:gd name="f18" fmla="+- f16 0 f14"/>
                <a:gd name="f19" fmla="+- f15 0 f14"/>
                <a:gd name="f20" fmla="*/ f17 1 f2"/>
                <a:gd name="f21" fmla="*/ f19 1 18"/>
                <a:gd name="f22" fmla="*/ f18 1 899"/>
                <a:gd name="f23" fmla="*/ 0 f19 1"/>
                <a:gd name="f24" fmla="*/ 899 f18 1"/>
                <a:gd name="f25" fmla="*/ 0 f18 1"/>
                <a:gd name="f26" fmla="+- f20 0 f1"/>
                <a:gd name="f27" fmla="*/ f23 1 18"/>
                <a:gd name="f28" fmla="*/ f24 1 899"/>
                <a:gd name="f29" fmla="*/ f25 1 899"/>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3"/>
                </a:cxn>
              </a:cxnLst>
              <a:rect l="f37" t="f40" r="f38" b="f39"/>
              <a:pathLst>
                <a:path w="18" h="899">
                  <a:moveTo>
                    <a:pt x="f5" y="f7"/>
                  </a:moveTo>
                  <a:lnTo>
                    <a:pt x="f5" y="f7"/>
                  </a:lnTo>
                  <a:cubicBezTo>
                    <a:pt x="f8" y="f9"/>
                    <a:pt x="f8" y="f10"/>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88">
              <a:extLst>
                <a:ext uri="{FF2B5EF4-FFF2-40B4-BE49-F238E27FC236}">
                  <a16:creationId xmlns:a16="http://schemas.microsoft.com/office/drawing/2014/main" id="{BF129BF5-944B-74D0-0EDC-204DA639E188}"/>
                </a:ext>
              </a:extLst>
            </p:cNvPr>
            <p:cNvSpPr/>
            <p:nvPr/>
          </p:nvSpPr>
          <p:spPr>
            <a:xfrm>
              <a:off x="2885992" y="4287447"/>
              <a:ext cx="768" cy="768"/>
            </a:xfrm>
            <a:custGeom>
              <a:avLst/>
              <a:gdLst>
                <a:gd name="f0" fmla="val 10800000"/>
                <a:gd name="f1" fmla="val 5400000"/>
                <a:gd name="f2" fmla="val 180"/>
                <a:gd name="f3" fmla="val w"/>
                <a:gd name="f4" fmla="val h"/>
                <a:gd name="f5" fmla="val 0"/>
                <a:gd name="f6" fmla="val 770"/>
                <a:gd name="f7" fmla="val 771"/>
                <a:gd name="f8" fmla="+- 0 0 -90"/>
                <a:gd name="f9" fmla="*/ f3 1 770"/>
                <a:gd name="f10" fmla="*/ f4 1 770"/>
                <a:gd name="f11" fmla="val f5"/>
                <a:gd name="f12" fmla="val f6"/>
                <a:gd name="f13" fmla="*/ f8 f0 1"/>
                <a:gd name="f14" fmla="+- f12 0 f11"/>
                <a:gd name="f15" fmla="*/ f13 1 f2"/>
                <a:gd name="f16" fmla="*/ f14 1 770"/>
                <a:gd name="f17" fmla="*/ 771 f14 1"/>
                <a:gd name="f18" fmla="*/ 0 f14 1"/>
                <a:gd name="f19" fmla="+- f15 0 f1"/>
                <a:gd name="f20" fmla="*/ f17 1 770"/>
                <a:gd name="f21" fmla="*/ f18 1 770"/>
                <a:gd name="f22" fmla="*/ f11 1 f16"/>
                <a:gd name="f23" fmla="*/ f12 1 f16"/>
                <a:gd name="f24" fmla="*/ f20 1 f16"/>
                <a:gd name="f25" fmla="*/ f21 1 f16"/>
                <a:gd name="f26" fmla="*/ f22 f9 1"/>
                <a:gd name="f27" fmla="*/ f23 f9 1"/>
                <a:gd name="f28" fmla="*/ f23 f10 1"/>
                <a:gd name="f29" fmla="*/ f22 f10 1"/>
                <a:gd name="f30" fmla="*/ f24 f9 1"/>
                <a:gd name="f31" fmla="*/ f24 f10 1"/>
                <a:gd name="f32" fmla="*/ f25 f9 1"/>
                <a:gd name="f33" fmla="*/ f25 f10 1"/>
              </a:gdLst>
              <a:ahLst/>
              <a:cxnLst>
                <a:cxn ang="3cd4">
                  <a:pos x="hc" y="t"/>
                </a:cxn>
                <a:cxn ang="0">
                  <a:pos x="r" y="vc"/>
                </a:cxn>
                <a:cxn ang="cd4">
                  <a:pos x="hc" y="b"/>
                </a:cxn>
                <a:cxn ang="cd2">
                  <a:pos x="l" y="vc"/>
                </a:cxn>
                <a:cxn ang="f19">
                  <a:pos x="f30" y="f31"/>
                </a:cxn>
                <a:cxn ang="f19">
                  <a:pos x="f32" y="f33"/>
                </a:cxn>
                <a:cxn ang="f19">
                  <a:pos x="f32" y="f33"/>
                </a:cxn>
              </a:cxnLst>
              <a:rect l="f26" t="f29" r="f27" b="f28"/>
              <a:pathLst>
                <a:path w="770" h="770">
                  <a:moveTo>
                    <a:pt x="f7" y="f7"/>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89">
              <a:extLst>
                <a:ext uri="{FF2B5EF4-FFF2-40B4-BE49-F238E27FC236}">
                  <a16:creationId xmlns:a16="http://schemas.microsoft.com/office/drawing/2014/main" id="{A5F5B1DC-74ED-8C85-A841-2BE4A65A3442}"/>
                </a:ext>
              </a:extLst>
            </p:cNvPr>
            <p:cNvSpPr/>
            <p:nvPr/>
          </p:nvSpPr>
          <p:spPr>
            <a:xfrm>
              <a:off x="2887912" y="4292202"/>
              <a:ext cx="54" cy="1545"/>
            </a:xfrm>
            <a:custGeom>
              <a:avLst/>
              <a:gdLst>
                <a:gd name="f0" fmla="val 10800000"/>
                <a:gd name="f1" fmla="val 5400000"/>
                <a:gd name="f2" fmla="val 180"/>
                <a:gd name="f3" fmla="val w"/>
                <a:gd name="f4" fmla="val h"/>
                <a:gd name="f5" fmla="val 0"/>
                <a:gd name="f6" fmla="val 58"/>
                <a:gd name="f7" fmla="val 1541"/>
                <a:gd name="f8" fmla="val 64"/>
                <a:gd name="f9" fmla="val 1029"/>
                <a:gd name="f10" fmla="val 512"/>
                <a:gd name="f11" fmla="val 77"/>
                <a:gd name="f12" fmla="val 511"/>
                <a:gd name="f13" fmla="val 1031"/>
                <a:gd name="f14" fmla="+- 0 0 -90"/>
                <a:gd name="f15" fmla="*/ f3 1 58"/>
                <a:gd name="f16" fmla="*/ f4 1 1541"/>
                <a:gd name="f17" fmla="val f5"/>
                <a:gd name="f18" fmla="val f6"/>
                <a:gd name="f19" fmla="val f7"/>
                <a:gd name="f20" fmla="*/ f14 f0 1"/>
                <a:gd name="f21" fmla="+- f19 0 f17"/>
                <a:gd name="f22" fmla="+- f18 0 f17"/>
                <a:gd name="f23" fmla="*/ f20 1 f2"/>
                <a:gd name="f24" fmla="*/ f22 1 58"/>
                <a:gd name="f25" fmla="*/ f21 1 1541"/>
                <a:gd name="f26" fmla="*/ 0 f22 1"/>
                <a:gd name="f27" fmla="*/ 1541 f21 1"/>
                <a:gd name="f28" fmla="*/ 0 f21 1"/>
                <a:gd name="f29" fmla="+- f23 0 f1"/>
                <a:gd name="f30" fmla="*/ f26 1 58"/>
                <a:gd name="f31" fmla="*/ f27 1 1541"/>
                <a:gd name="f32" fmla="*/ f28 1 1541"/>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6"/>
                </a:cxn>
                <a:cxn ang="f29">
                  <a:pos x="f44" y="f46"/>
                </a:cxn>
                <a:cxn ang="f29">
                  <a:pos x="f44" y="f45"/>
                </a:cxn>
              </a:cxnLst>
              <a:rect l="f40" t="f43" r="f41" b="f42"/>
              <a:pathLst>
                <a:path w="58" h="1541">
                  <a:moveTo>
                    <a:pt x="f5" y="f7"/>
                  </a:moveTo>
                  <a:cubicBezTo>
                    <a:pt x="f8" y="f9"/>
                    <a:pt x="f8" y="f10"/>
                    <a:pt x="f5" y="f5"/>
                  </a:cubicBezTo>
                  <a:lnTo>
                    <a:pt x="f5" y="f5"/>
                  </a:lnTo>
                  <a:cubicBezTo>
                    <a:pt x="f11" y="f12"/>
                    <a:pt x="f11"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90">
              <a:extLst>
                <a:ext uri="{FF2B5EF4-FFF2-40B4-BE49-F238E27FC236}">
                  <a16:creationId xmlns:a16="http://schemas.microsoft.com/office/drawing/2014/main" id="{C58D30FA-C76B-5E89-DD4B-BF5EE6FEDDD7}"/>
                </a:ext>
              </a:extLst>
            </p:cNvPr>
            <p:cNvSpPr/>
            <p:nvPr/>
          </p:nvSpPr>
          <p:spPr>
            <a:xfrm>
              <a:off x="945855" y="4487436"/>
              <a:ext cx="768" cy="768"/>
            </a:xfrm>
            <a:custGeom>
              <a:avLst/>
              <a:gdLst>
                <a:gd name="f0" fmla="val 10800000"/>
                <a:gd name="f1" fmla="val 5400000"/>
                <a:gd name="f2" fmla="val 180"/>
                <a:gd name="f3" fmla="val w"/>
                <a:gd name="f4" fmla="val h"/>
                <a:gd name="f5" fmla="val 0"/>
                <a:gd name="f6" fmla="val 770"/>
                <a:gd name="f7" fmla="val 771"/>
                <a:gd name="f8" fmla="+- 0 0 -90"/>
                <a:gd name="f9" fmla="*/ f3 1 770"/>
                <a:gd name="f10" fmla="*/ f4 1 770"/>
                <a:gd name="f11" fmla="val f5"/>
                <a:gd name="f12" fmla="val f6"/>
                <a:gd name="f13" fmla="*/ f8 f0 1"/>
                <a:gd name="f14" fmla="+- f12 0 f11"/>
                <a:gd name="f15" fmla="*/ f13 1 f2"/>
                <a:gd name="f16" fmla="*/ f14 1 770"/>
                <a:gd name="f17" fmla="*/ 771 f14 1"/>
                <a:gd name="f18" fmla="*/ 0 f14 1"/>
                <a:gd name="f19" fmla="+- f15 0 f1"/>
                <a:gd name="f20" fmla="*/ f17 1 770"/>
                <a:gd name="f21" fmla="*/ f18 1 770"/>
                <a:gd name="f22" fmla="*/ f11 1 f16"/>
                <a:gd name="f23" fmla="*/ f12 1 f16"/>
                <a:gd name="f24" fmla="*/ f20 1 f16"/>
                <a:gd name="f25" fmla="*/ f21 1 f16"/>
                <a:gd name="f26" fmla="*/ f22 f9 1"/>
                <a:gd name="f27" fmla="*/ f23 f9 1"/>
                <a:gd name="f28" fmla="*/ f23 f10 1"/>
                <a:gd name="f29" fmla="*/ f22 f10 1"/>
                <a:gd name="f30" fmla="*/ f24 f9 1"/>
                <a:gd name="f31" fmla="*/ f25 f10 1"/>
                <a:gd name="f32" fmla="*/ f25 f9 1"/>
                <a:gd name="f33" fmla="*/ f24 f10 1"/>
              </a:gdLst>
              <a:ahLst/>
              <a:cxnLst>
                <a:cxn ang="3cd4">
                  <a:pos x="hc" y="t"/>
                </a:cxn>
                <a:cxn ang="0">
                  <a:pos x="r" y="vc"/>
                </a:cxn>
                <a:cxn ang="cd4">
                  <a:pos x="hc" y="b"/>
                </a:cxn>
                <a:cxn ang="cd2">
                  <a:pos x="l" y="vc"/>
                </a:cxn>
                <a:cxn ang="f19">
                  <a:pos x="f30" y="f31"/>
                </a:cxn>
                <a:cxn ang="f19">
                  <a:pos x="f32" y="f33"/>
                </a:cxn>
                <a:cxn ang="f19">
                  <a:pos x="f32" y="f33"/>
                </a:cxn>
                <a:cxn ang="f19">
                  <a:pos x="f32" y="f31"/>
                </a:cxn>
              </a:cxnLst>
              <a:rect l="f26" t="f29" r="f27" b="f28"/>
              <a:pathLst>
                <a:path w="770" h="770">
                  <a:moveTo>
                    <a:pt x="f7" y="f5"/>
                  </a:moveTo>
                  <a:lnTo>
                    <a:pt x="f5" y="f7"/>
                  </a:lnTo>
                  <a:lnTo>
                    <a:pt x="f5" y="f7"/>
                  </a:lnTo>
                  <a:cubicBezTo>
                    <a:pt x="f5" y="f7"/>
                    <a:pt x="f5" y="f7"/>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91">
              <a:extLst>
                <a:ext uri="{FF2B5EF4-FFF2-40B4-BE49-F238E27FC236}">
                  <a16:creationId xmlns:a16="http://schemas.microsoft.com/office/drawing/2014/main" id="{E99026FA-96BC-48D7-08AB-542F2D499A43}"/>
                </a:ext>
              </a:extLst>
            </p:cNvPr>
            <p:cNvSpPr/>
            <p:nvPr/>
          </p:nvSpPr>
          <p:spPr>
            <a:xfrm>
              <a:off x="945032" y="4490005"/>
              <a:ext cx="54" cy="1152"/>
            </a:xfrm>
            <a:custGeom>
              <a:avLst/>
              <a:gdLst>
                <a:gd name="f0" fmla="val 10800000"/>
                <a:gd name="f1" fmla="val 5400000"/>
                <a:gd name="f2" fmla="val 180"/>
                <a:gd name="f3" fmla="val w"/>
                <a:gd name="f4" fmla="val h"/>
                <a:gd name="f5" fmla="val 0"/>
                <a:gd name="f6" fmla="val 52"/>
                <a:gd name="f7" fmla="val 1155"/>
                <a:gd name="f8" fmla="val 1156"/>
                <a:gd name="f9" fmla="val -17"/>
                <a:gd name="f10" fmla="val 774"/>
                <a:gd name="f11" fmla="val 382"/>
                <a:gd name="f12" fmla="+- 0 0 -90"/>
                <a:gd name="f13" fmla="*/ f3 1 52"/>
                <a:gd name="f14" fmla="*/ f4 1 1155"/>
                <a:gd name="f15" fmla="val f5"/>
                <a:gd name="f16" fmla="val f6"/>
                <a:gd name="f17" fmla="val f7"/>
                <a:gd name="f18" fmla="*/ f12 f0 1"/>
                <a:gd name="f19" fmla="+- f17 0 f15"/>
                <a:gd name="f20" fmla="+- f16 0 f15"/>
                <a:gd name="f21" fmla="*/ f18 1 f2"/>
                <a:gd name="f22" fmla="*/ f20 1 52"/>
                <a:gd name="f23" fmla="*/ f19 1 1155"/>
                <a:gd name="f24" fmla="*/ 52 f20 1"/>
                <a:gd name="f25" fmla="*/ 0 f19 1"/>
                <a:gd name="f26" fmla="*/ 1156 f19 1"/>
                <a:gd name="f27" fmla="+- f21 0 f1"/>
                <a:gd name="f28" fmla="*/ f24 1 52"/>
                <a:gd name="f29" fmla="*/ f25 1 1155"/>
                <a:gd name="f30" fmla="*/ f26 1 115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52" h="1155">
                  <a:moveTo>
                    <a:pt x="f6" y="f5"/>
                  </a:moveTo>
                  <a:lnTo>
                    <a:pt x="f6" y="f8"/>
                  </a:ln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92">
              <a:extLst>
                <a:ext uri="{FF2B5EF4-FFF2-40B4-BE49-F238E27FC236}">
                  <a16:creationId xmlns:a16="http://schemas.microsoft.com/office/drawing/2014/main" id="{7EB01AF0-2D39-3DC1-FB8A-A53B424FC0A8}"/>
                </a:ext>
              </a:extLst>
            </p:cNvPr>
            <p:cNvSpPr/>
            <p:nvPr/>
          </p:nvSpPr>
          <p:spPr>
            <a:xfrm>
              <a:off x="956261" y="4494504"/>
              <a:ext cx="432255" cy="304028"/>
            </a:xfrm>
            <a:custGeom>
              <a:avLst/>
              <a:gdLst>
                <a:gd name="f0" fmla="val 10800000"/>
                <a:gd name="f1" fmla="val 5400000"/>
                <a:gd name="f2" fmla="val 180"/>
                <a:gd name="f3" fmla="val w"/>
                <a:gd name="f4" fmla="val h"/>
                <a:gd name="f5" fmla="val 0"/>
                <a:gd name="f6" fmla="val 432256"/>
                <a:gd name="f7" fmla="val 304026"/>
                <a:gd name="f8" fmla="val 430927"/>
                <a:gd name="f9" fmla="val 301714"/>
                <a:gd name="f10" fmla="val 433182"/>
                <a:gd name="f11" fmla="val 298501"/>
                <a:gd name="f12" fmla="val 432502"/>
                <a:gd name="f13" fmla="val 294082"/>
                <a:gd name="f14" fmla="val 429386"/>
                <a:gd name="f15" fmla="val 291696"/>
                <a:gd name="f16" fmla="val 426817"/>
                <a:gd name="f17" fmla="val 289897"/>
                <a:gd name="f18" fmla="val 11431"/>
                <a:gd name="f19" fmla="val 1156"/>
                <a:gd name="f20" fmla="val 3211"/>
                <a:gd name="f21" fmla="val 10019"/>
                <a:gd name="f22" fmla="val 418083"/>
                <a:gd name="f23" fmla="val 301586"/>
                <a:gd name="f24" fmla="val 421679"/>
                <a:gd name="f25" fmla="val 422963"/>
                <a:gd name="f26" fmla="val 424120"/>
                <a:gd name="f27" fmla="val 428408"/>
                <a:gd name="f28" fmla="val 303739"/>
                <a:gd name="f29" fmla="val 429856"/>
                <a:gd name="f30" fmla="val 302925"/>
                <a:gd name="f31" fmla="+- 0 0 -90"/>
                <a:gd name="f32" fmla="*/ f3 1 432256"/>
                <a:gd name="f33" fmla="*/ f4 1 304026"/>
                <a:gd name="f34" fmla="val f5"/>
                <a:gd name="f35" fmla="val f6"/>
                <a:gd name="f36" fmla="val f7"/>
                <a:gd name="f37" fmla="*/ f31 f0 1"/>
                <a:gd name="f38" fmla="+- f36 0 f34"/>
                <a:gd name="f39" fmla="+- f35 0 f34"/>
                <a:gd name="f40" fmla="*/ f37 1 f2"/>
                <a:gd name="f41" fmla="*/ f39 1 432256"/>
                <a:gd name="f42" fmla="*/ f38 1 304026"/>
                <a:gd name="f43" fmla="*/ 430927 f39 1"/>
                <a:gd name="f44" fmla="*/ 301714 f38 1"/>
                <a:gd name="f45" fmla="*/ 429386 f39 1"/>
                <a:gd name="f46" fmla="*/ 291696 f38 1"/>
                <a:gd name="f47" fmla="*/ 426817 f39 1"/>
                <a:gd name="f48" fmla="*/ 289897 f38 1"/>
                <a:gd name="f49" fmla="*/ 11431 f39 1"/>
                <a:gd name="f50" fmla="*/ 0 f38 1"/>
                <a:gd name="f51" fmla="*/ 1156 f39 1"/>
                <a:gd name="f52" fmla="*/ 3211 f38 1"/>
                <a:gd name="f53" fmla="*/ 0 f39 1"/>
                <a:gd name="f54" fmla="*/ 10019 f38 1"/>
                <a:gd name="f55" fmla="*/ 418083 f39 1"/>
                <a:gd name="f56" fmla="*/ 301586 f38 1"/>
                <a:gd name="f57" fmla="*/ 421679 f39 1"/>
                <a:gd name="f58" fmla="*/ 304026 f38 1"/>
                <a:gd name="f59" fmla="*/ 422963 f39 1"/>
                <a:gd name="f60" fmla="*/ 424120 f39 1"/>
                <a:gd name="f61" fmla="+- f40 0 f1"/>
                <a:gd name="f62" fmla="*/ f43 1 432256"/>
                <a:gd name="f63" fmla="*/ f44 1 304026"/>
                <a:gd name="f64" fmla="*/ f45 1 432256"/>
                <a:gd name="f65" fmla="*/ f46 1 304026"/>
                <a:gd name="f66" fmla="*/ f47 1 432256"/>
                <a:gd name="f67" fmla="*/ f48 1 304026"/>
                <a:gd name="f68" fmla="*/ f49 1 432256"/>
                <a:gd name="f69" fmla="*/ f50 1 304026"/>
                <a:gd name="f70" fmla="*/ f51 1 432256"/>
                <a:gd name="f71" fmla="*/ f52 1 304026"/>
                <a:gd name="f72" fmla="*/ f53 1 432256"/>
                <a:gd name="f73" fmla="*/ f54 1 304026"/>
                <a:gd name="f74" fmla="*/ f55 1 432256"/>
                <a:gd name="f75" fmla="*/ f56 1 304026"/>
                <a:gd name="f76" fmla="*/ f57 1 432256"/>
                <a:gd name="f77" fmla="*/ f58 1 304026"/>
                <a:gd name="f78" fmla="*/ f59 1 432256"/>
                <a:gd name="f79" fmla="*/ f60 1 432256"/>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1"/>
                <a:gd name="f91" fmla="*/ f69 1 f42"/>
                <a:gd name="f92" fmla="*/ f70 1 f41"/>
                <a:gd name="f93" fmla="*/ f71 1 f42"/>
                <a:gd name="f94" fmla="*/ f72 1 f41"/>
                <a:gd name="f95" fmla="*/ f73 1 f42"/>
                <a:gd name="f96" fmla="*/ f74 1 f41"/>
                <a:gd name="f97" fmla="*/ f75 1 f42"/>
                <a:gd name="f98" fmla="*/ f76 1 f41"/>
                <a:gd name="f99" fmla="*/ f77 1 f42"/>
                <a:gd name="f100" fmla="*/ f78 1 f41"/>
                <a:gd name="f101" fmla="*/ f79 1 f41"/>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2 1"/>
                <a:gd name="f113" fmla="*/ f91 f33 1"/>
                <a:gd name="f114" fmla="*/ f92 f32 1"/>
                <a:gd name="f115" fmla="*/ f93 f33 1"/>
                <a:gd name="f116" fmla="*/ f94 f32 1"/>
                <a:gd name="f117" fmla="*/ f95 f33 1"/>
                <a:gd name="f118" fmla="*/ f96 f32 1"/>
                <a:gd name="f119" fmla="*/ f97 f33 1"/>
                <a:gd name="f120" fmla="*/ f98 f32 1"/>
                <a:gd name="f121" fmla="*/ f99 f33 1"/>
                <a:gd name="f122" fmla="*/ f100 f32 1"/>
                <a:gd name="f123" fmla="*/ f101 f32 1"/>
              </a:gdLst>
              <a:ahLst/>
              <a:cxnLst>
                <a:cxn ang="3cd4">
                  <a:pos x="hc" y="t"/>
                </a:cxn>
                <a:cxn ang="0">
                  <a:pos x="r" y="vc"/>
                </a:cxn>
                <a:cxn ang="cd4">
                  <a:pos x="hc" y="b"/>
                </a:cxn>
                <a:cxn ang="cd2">
                  <a:pos x="l" y="vc"/>
                </a:cxn>
                <a:cxn ang="f61">
                  <a:pos x="f106" y="f107"/>
                </a:cxn>
                <a:cxn ang="f61">
                  <a:pos x="f108" y="f109"/>
                </a:cxn>
                <a:cxn ang="f61">
                  <a:pos x="f110" y="f111"/>
                </a:cxn>
                <a:cxn ang="f61">
                  <a:pos x="f112" y="f113"/>
                </a:cxn>
                <a:cxn ang="f61">
                  <a:pos x="f114" y="f115"/>
                </a:cxn>
                <a:cxn ang="f61">
                  <a:pos x="f116" y="f117"/>
                </a:cxn>
                <a:cxn ang="f61">
                  <a:pos x="f118" y="f119"/>
                </a:cxn>
                <a:cxn ang="f61">
                  <a:pos x="f120" y="f121"/>
                </a:cxn>
                <a:cxn ang="f61">
                  <a:pos x="f120" y="f121"/>
                </a:cxn>
                <a:cxn ang="f61">
                  <a:pos x="f122" y="f121"/>
                </a:cxn>
                <a:cxn ang="f61">
                  <a:pos x="f123" y="f121"/>
                </a:cxn>
                <a:cxn ang="f61">
                  <a:pos x="f110" y="f121"/>
                </a:cxn>
                <a:cxn ang="f61">
                  <a:pos x="f106" y="f107"/>
                </a:cxn>
              </a:cxnLst>
              <a:rect l="f102" t="f105" r="f103" b="f104"/>
              <a:pathLst>
                <a:path w="432256" h="304026">
                  <a:moveTo>
                    <a:pt x="f8" y="f9"/>
                  </a:moveTo>
                  <a:cubicBezTo>
                    <a:pt x="f10" y="f11"/>
                    <a:pt x="f12" y="f13"/>
                    <a:pt x="f14" y="f15"/>
                  </a:cubicBezTo>
                  <a:lnTo>
                    <a:pt x="f16" y="f17"/>
                  </a:lnTo>
                  <a:lnTo>
                    <a:pt x="f18" y="f5"/>
                  </a:lnTo>
                  <a:lnTo>
                    <a:pt x="f19" y="f20"/>
                  </a:lnTo>
                  <a:lnTo>
                    <a:pt x="f5" y="f21"/>
                  </a:lnTo>
                  <a:lnTo>
                    <a:pt x="f22" y="f23"/>
                  </a:lnTo>
                  <a:lnTo>
                    <a:pt x="f24" y="f7"/>
                  </a:lnTo>
                  <a:lnTo>
                    <a:pt x="f24" y="f7"/>
                  </a:lnTo>
                  <a:lnTo>
                    <a:pt x="f25" y="f7"/>
                  </a:lnTo>
                  <a:lnTo>
                    <a:pt x="f26" y="f7"/>
                  </a:lnTo>
                  <a:lnTo>
                    <a:pt x="f16" y="f7"/>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93">
              <a:extLst>
                <a:ext uri="{FF2B5EF4-FFF2-40B4-BE49-F238E27FC236}">
                  <a16:creationId xmlns:a16="http://schemas.microsoft.com/office/drawing/2014/main" id="{35776594-83D8-E768-0867-B3A2AD3986DA}"/>
                </a:ext>
              </a:extLst>
            </p:cNvPr>
            <p:cNvSpPr/>
            <p:nvPr/>
          </p:nvSpPr>
          <p:spPr>
            <a:xfrm>
              <a:off x="19010" y="6546134"/>
              <a:ext cx="14100" cy="24149"/>
            </a:xfrm>
            <a:custGeom>
              <a:avLst/>
              <a:gdLst>
                <a:gd name="f0" fmla="val 10800000"/>
                <a:gd name="f1" fmla="val 5400000"/>
                <a:gd name="f2" fmla="val 180"/>
                <a:gd name="f3" fmla="val w"/>
                <a:gd name="f4" fmla="val h"/>
                <a:gd name="f5" fmla="val 0"/>
                <a:gd name="f6" fmla="val 14101"/>
                <a:gd name="f7" fmla="val 24147"/>
                <a:gd name="f8" fmla="val 14000"/>
                <a:gd name="f9" fmla="val 1798"/>
                <a:gd name="f10" fmla="val 14051"/>
                <a:gd name="f11" fmla="val 2311"/>
                <a:gd name="f12" fmla="val 2827"/>
                <a:gd name="f13" fmla="val 3340"/>
                <a:gd name="f14" fmla="val 12844"/>
                <a:gd name="f15" fmla="val 4496"/>
                <a:gd name="f16" fmla="val 12506"/>
                <a:gd name="f17" fmla="val 4784"/>
                <a:gd name="f18" fmla="val 12113"/>
                <a:gd name="f19" fmla="val 5003"/>
                <a:gd name="f20" fmla="val 11688"/>
                <a:gd name="f21" fmla="val 5138"/>
                <a:gd name="f22" fmla="val 1284"/>
                <a:gd name="f23" fmla="val 8991"/>
                <a:gd name="f24" fmla="val 17340"/>
                <a:gd name="f25" fmla="val 4239"/>
                <a:gd name="f26" fmla="val 15799"/>
                <a:gd name="f27" fmla="val 5395"/>
                <a:gd name="f28" fmla="val 7064"/>
                <a:gd name="f29" fmla="val 6679"/>
                <a:gd name="f30" fmla="val 8349"/>
                <a:gd name="f31" fmla="val 9119"/>
                <a:gd name="f32" fmla="val 18111"/>
                <a:gd name="f33" fmla="val 10275"/>
                <a:gd name="f34" fmla="val 19138"/>
                <a:gd name="f35" fmla="val 10324"/>
                <a:gd name="f36" fmla="val 19522"/>
                <a:gd name="f37" fmla="val 19911"/>
                <a:gd name="f38" fmla="val 20294"/>
                <a:gd name="f39" fmla="val 10343"/>
                <a:gd name="f40" fmla="val 20677"/>
                <a:gd name="f41" fmla="val 21068"/>
                <a:gd name="f42" fmla="val 21450"/>
                <a:gd name="f43" fmla="val 22349"/>
                <a:gd name="f44" fmla="val 22735"/>
                <a:gd name="f45" fmla="val 23120"/>
                <a:gd name="f46" fmla="val 23634"/>
                <a:gd name="f47" fmla="val 13743"/>
                <a:gd name="f48" fmla="val 14104"/>
                <a:gd name="f49" fmla="val 527"/>
                <a:gd name="f50" fmla="val 14199"/>
                <a:gd name="f51" fmla="val 1192"/>
                <a:gd name="f52" fmla="+- 0 0 -90"/>
                <a:gd name="f53" fmla="*/ f3 1 14101"/>
                <a:gd name="f54" fmla="*/ f4 1 24147"/>
                <a:gd name="f55" fmla="val f5"/>
                <a:gd name="f56" fmla="val f6"/>
                <a:gd name="f57" fmla="val f7"/>
                <a:gd name="f58" fmla="*/ f52 f0 1"/>
                <a:gd name="f59" fmla="+- f57 0 f55"/>
                <a:gd name="f60" fmla="+- f56 0 f55"/>
                <a:gd name="f61" fmla="*/ f58 1 f2"/>
                <a:gd name="f62" fmla="*/ f60 1 14101"/>
                <a:gd name="f63" fmla="*/ f59 1 24147"/>
                <a:gd name="f64" fmla="*/ 14000 f60 1"/>
                <a:gd name="f65" fmla="*/ 1798 f59 1"/>
                <a:gd name="f66" fmla="*/ 3340 f59 1"/>
                <a:gd name="f67" fmla="*/ 12844 f60 1"/>
                <a:gd name="f68" fmla="*/ 4496 f59 1"/>
                <a:gd name="f69" fmla="*/ 11688 f60 1"/>
                <a:gd name="f70" fmla="*/ 5138 f59 1"/>
                <a:gd name="f71" fmla="*/ 1284 f60 1"/>
                <a:gd name="f72" fmla="*/ 8991 f59 1"/>
                <a:gd name="f73" fmla="*/ 0 f60 1"/>
                <a:gd name="f74" fmla="*/ 17340 f59 1"/>
                <a:gd name="f75" fmla="*/ 4239 f60 1"/>
                <a:gd name="f76" fmla="*/ 15799 f59 1"/>
                <a:gd name="f77" fmla="*/ 5395 f60 1"/>
                <a:gd name="f78" fmla="*/ 7064 f60 1"/>
                <a:gd name="f79" fmla="*/ 6679 f60 1"/>
                <a:gd name="f80" fmla="*/ 8349 f60 1"/>
                <a:gd name="f81" fmla="*/ 9119 f60 1"/>
                <a:gd name="f82" fmla="*/ 18111 f59 1"/>
                <a:gd name="f83" fmla="*/ 10275 f60 1"/>
                <a:gd name="f84" fmla="*/ 19138 f59 1"/>
                <a:gd name="f85" fmla="*/ 20294 f59 1"/>
                <a:gd name="f86" fmla="*/ 21450 f59 1"/>
                <a:gd name="f87" fmla="*/ 22735 f59 1"/>
                <a:gd name="f88" fmla="*/ 24147 f59 1"/>
                <a:gd name="f89" fmla="*/ 13743 f60 1"/>
                <a:gd name="f90" fmla="*/ 0 f59 1"/>
                <a:gd name="f91" fmla="+- f61 0 f1"/>
                <a:gd name="f92" fmla="*/ f64 1 14101"/>
                <a:gd name="f93" fmla="*/ f65 1 24147"/>
                <a:gd name="f94" fmla="*/ f66 1 24147"/>
                <a:gd name="f95" fmla="*/ f67 1 14101"/>
                <a:gd name="f96" fmla="*/ f68 1 24147"/>
                <a:gd name="f97" fmla="*/ f69 1 14101"/>
                <a:gd name="f98" fmla="*/ f70 1 24147"/>
                <a:gd name="f99" fmla="*/ f71 1 14101"/>
                <a:gd name="f100" fmla="*/ f72 1 24147"/>
                <a:gd name="f101" fmla="*/ f73 1 14101"/>
                <a:gd name="f102" fmla="*/ f74 1 24147"/>
                <a:gd name="f103" fmla="*/ f75 1 14101"/>
                <a:gd name="f104" fmla="*/ f76 1 24147"/>
                <a:gd name="f105" fmla="*/ f77 1 14101"/>
                <a:gd name="f106" fmla="*/ f78 1 14101"/>
                <a:gd name="f107" fmla="*/ f79 1 14101"/>
                <a:gd name="f108" fmla="*/ f80 1 14101"/>
                <a:gd name="f109" fmla="*/ f81 1 14101"/>
                <a:gd name="f110" fmla="*/ f82 1 24147"/>
                <a:gd name="f111" fmla="*/ f83 1 14101"/>
                <a:gd name="f112" fmla="*/ f84 1 24147"/>
                <a:gd name="f113" fmla="*/ f85 1 24147"/>
                <a:gd name="f114" fmla="*/ f86 1 24147"/>
                <a:gd name="f115" fmla="*/ f87 1 24147"/>
                <a:gd name="f116" fmla="*/ f88 1 24147"/>
                <a:gd name="f117" fmla="*/ f89 1 14101"/>
                <a:gd name="f118" fmla="*/ f90 1 24147"/>
                <a:gd name="f119" fmla="*/ f55 1 f62"/>
                <a:gd name="f120" fmla="*/ f56 1 f62"/>
                <a:gd name="f121" fmla="*/ f55 1 f63"/>
                <a:gd name="f122" fmla="*/ f57 1 f63"/>
                <a:gd name="f123" fmla="*/ f92 1 f62"/>
                <a:gd name="f124" fmla="*/ f93 1 f63"/>
                <a:gd name="f125" fmla="*/ f94 1 f63"/>
                <a:gd name="f126" fmla="*/ f95 1 f62"/>
                <a:gd name="f127" fmla="*/ f96 1 f63"/>
                <a:gd name="f128" fmla="*/ f97 1 f62"/>
                <a:gd name="f129" fmla="*/ f98 1 f63"/>
                <a:gd name="f130" fmla="*/ f99 1 f62"/>
                <a:gd name="f131" fmla="*/ f100 1 f63"/>
                <a:gd name="f132" fmla="*/ f101 1 f62"/>
                <a:gd name="f133" fmla="*/ f102 1 f63"/>
                <a:gd name="f134" fmla="*/ f103 1 f62"/>
                <a:gd name="f135" fmla="*/ f104 1 f63"/>
                <a:gd name="f136" fmla="*/ f105 1 f62"/>
                <a:gd name="f137" fmla="*/ f106 1 f62"/>
                <a:gd name="f138" fmla="*/ f107 1 f62"/>
                <a:gd name="f139" fmla="*/ f108 1 f62"/>
                <a:gd name="f140" fmla="*/ f109 1 f62"/>
                <a:gd name="f141" fmla="*/ f110 1 f63"/>
                <a:gd name="f142" fmla="*/ f111 1 f62"/>
                <a:gd name="f143" fmla="*/ f112 1 f63"/>
                <a:gd name="f144" fmla="*/ f113 1 f63"/>
                <a:gd name="f145" fmla="*/ f114 1 f63"/>
                <a:gd name="f146" fmla="*/ f115 1 f63"/>
                <a:gd name="f147" fmla="*/ f116 1 f63"/>
                <a:gd name="f148" fmla="*/ f117 1 f62"/>
                <a:gd name="f149" fmla="*/ f118 1 f63"/>
                <a:gd name="f150" fmla="*/ f119 f53 1"/>
                <a:gd name="f151" fmla="*/ f120 f53 1"/>
                <a:gd name="f152" fmla="*/ f122 f54 1"/>
                <a:gd name="f153" fmla="*/ f121 f54 1"/>
                <a:gd name="f154" fmla="*/ f123 f53 1"/>
                <a:gd name="f155" fmla="*/ f124 f54 1"/>
                <a:gd name="f156" fmla="*/ f125 f54 1"/>
                <a:gd name="f157" fmla="*/ f126 f53 1"/>
                <a:gd name="f158" fmla="*/ f127 f54 1"/>
                <a:gd name="f159" fmla="*/ f128 f53 1"/>
                <a:gd name="f160" fmla="*/ f129 f54 1"/>
                <a:gd name="f161" fmla="*/ f130 f53 1"/>
                <a:gd name="f162" fmla="*/ f131 f54 1"/>
                <a:gd name="f163" fmla="*/ f132 f53 1"/>
                <a:gd name="f164" fmla="*/ f133 f54 1"/>
                <a:gd name="f165" fmla="*/ f134 f53 1"/>
                <a:gd name="f166" fmla="*/ f135 f54 1"/>
                <a:gd name="f167" fmla="*/ f136 f53 1"/>
                <a:gd name="f168" fmla="*/ f137 f53 1"/>
                <a:gd name="f169" fmla="*/ f138 f53 1"/>
                <a:gd name="f170" fmla="*/ f139 f53 1"/>
                <a:gd name="f171" fmla="*/ f140 f53 1"/>
                <a:gd name="f172" fmla="*/ f141 f54 1"/>
                <a:gd name="f173" fmla="*/ f142 f53 1"/>
                <a:gd name="f174" fmla="*/ f143 f54 1"/>
                <a:gd name="f175" fmla="*/ f144 f54 1"/>
                <a:gd name="f176" fmla="*/ f145 f54 1"/>
                <a:gd name="f177" fmla="*/ f146 f54 1"/>
                <a:gd name="f178" fmla="*/ f147 f54 1"/>
                <a:gd name="f179" fmla="*/ f148 f53 1"/>
                <a:gd name="f180" fmla="*/ f149 f54 1"/>
              </a:gdLst>
              <a:ahLst/>
              <a:cxnLst>
                <a:cxn ang="3cd4">
                  <a:pos x="hc" y="t"/>
                </a:cxn>
                <a:cxn ang="0">
                  <a:pos x="r" y="vc"/>
                </a:cxn>
                <a:cxn ang="cd4">
                  <a:pos x="hc" y="b"/>
                </a:cxn>
                <a:cxn ang="cd2">
                  <a:pos x="l" y="vc"/>
                </a:cxn>
                <a:cxn ang="f91">
                  <a:pos x="f154" y="f155"/>
                </a:cxn>
                <a:cxn ang="f91">
                  <a:pos x="f154" y="f156"/>
                </a:cxn>
                <a:cxn ang="f91">
                  <a:pos x="f154" y="f156"/>
                </a:cxn>
                <a:cxn ang="f91">
                  <a:pos x="f154" y="f156"/>
                </a:cxn>
                <a:cxn ang="f91">
                  <a:pos x="f157" y="f158"/>
                </a:cxn>
                <a:cxn ang="f91">
                  <a:pos x="f159" y="f160"/>
                </a:cxn>
                <a:cxn ang="f91">
                  <a:pos x="f159" y="f160"/>
                </a:cxn>
                <a:cxn ang="f91">
                  <a:pos x="f161" y="f162"/>
                </a:cxn>
                <a:cxn ang="f91">
                  <a:pos x="f163" y="f164"/>
                </a:cxn>
                <a:cxn ang="f91">
                  <a:pos x="f165" y="f166"/>
                </a:cxn>
                <a:cxn ang="f91">
                  <a:pos x="f165" y="f166"/>
                </a:cxn>
                <a:cxn ang="f91">
                  <a:pos x="f167" y="f166"/>
                </a:cxn>
                <a:cxn ang="f91">
                  <a:pos x="f168" y="f166"/>
                </a:cxn>
                <a:cxn ang="f91">
                  <a:pos x="f169" y="f164"/>
                </a:cxn>
                <a:cxn ang="f91">
                  <a:pos x="f170" y="f164"/>
                </a:cxn>
                <a:cxn ang="f91">
                  <a:pos x="f171" y="f172"/>
                </a:cxn>
                <a:cxn ang="f91">
                  <a:pos x="f173" y="f174"/>
                </a:cxn>
                <a:cxn ang="f91">
                  <a:pos x="f173" y="f175"/>
                </a:cxn>
                <a:cxn ang="f91">
                  <a:pos x="f173" y="f176"/>
                </a:cxn>
                <a:cxn ang="f91">
                  <a:pos x="f173" y="f176"/>
                </a:cxn>
                <a:cxn ang="f91">
                  <a:pos x="f173" y="f177"/>
                </a:cxn>
                <a:cxn ang="f91">
                  <a:pos x="f173" y="f178"/>
                </a:cxn>
                <a:cxn ang="f91">
                  <a:pos x="f179" y="f180"/>
                </a:cxn>
                <a:cxn ang="f91">
                  <a:pos x="f179" y="f180"/>
                </a:cxn>
                <a:cxn ang="f91">
                  <a:pos x="f179" y="f180"/>
                </a:cxn>
                <a:cxn ang="f91">
                  <a:pos x="f154" y="f155"/>
                </a:cxn>
              </a:cxnLst>
              <a:rect l="f150" t="f153" r="f151" b="f152"/>
              <a:pathLst>
                <a:path w="14101" h="24147">
                  <a:moveTo>
                    <a:pt x="f8" y="f9"/>
                  </a:moveTo>
                  <a:cubicBezTo>
                    <a:pt x="f10" y="f11"/>
                    <a:pt x="f10" y="f12"/>
                    <a:pt x="f8" y="f13"/>
                  </a:cubicBezTo>
                  <a:lnTo>
                    <a:pt x="f8" y="f13"/>
                  </a:lnTo>
                  <a:cubicBezTo>
                    <a:pt x="f8" y="f13"/>
                    <a:pt x="f8" y="f13"/>
                    <a:pt x="f8" y="f13"/>
                  </a:cubicBezTo>
                  <a:lnTo>
                    <a:pt x="f14" y="f15"/>
                  </a:lnTo>
                  <a:cubicBezTo>
                    <a:pt x="f16" y="f17"/>
                    <a:pt x="f18" y="f19"/>
                    <a:pt x="f20" y="f21"/>
                  </a:cubicBezTo>
                  <a:lnTo>
                    <a:pt x="f20" y="f21"/>
                  </a:lnTo>
                  <a:lnTo>
                    <a:pt x="f22" y="f23"/>
                  </a:lnTo>
                  <a:lnTo>
                    <a:pt x="f5" y="f24"/>
                  </a:lnTo>
                  <a:lnTo>
                    <a:pt x="f25" y="f26"/>
                  </a:lnTo>
                  <a:lnTo>
                    <a:pt x="f25" y="f26"/>
                  </a:lnTo>
                  <a:lnTo>
                    <a:pt x="f27" y="f26"/>
                  </a:lnTo>
                  <a:lnTo>
                    <a:pt x="f28" y="f26"/>
                  </a:lnTo>
                  <a:lnTo>
                    <a:pt x="f29" y="f24"/>
                  </a:lnTo>
                  <a:lnTo>
                    <a:pt x="f30" y="f24"/>
                  </a:lnTo>
                  <a:lnTo>
                    <a:pt x="f31" y="f32"/>
                  </a:lnTo>
                  <a:lnTo>
                    <a:pt x="f33" y="f34"/>
                  </a:lnTo>
                  <a:cubicBezTo>
                    <a:pt x="f35" y="f36"/>
                    <a:pt x="f35" y="f37"/>
                    <a:pt x="f33" y="f38"/>
                  </a:cubicBezTo>
                  <a:cubicBezTo>
                    <a:pt x="f39" y="f40"/>
                    <a:pt x="f39" y="f41"/>
                    <a:pt x="f33" y="f42"/>
                  </a:cubicBezTo>
                  <a:lnTo>
                    <a:pt x="f33" y="f42"/>
                  </a:lnTo>
                  <a:cubicBezTo>
                    <a:pt x="f33" y="f42"/>
                    <a:pt x="f33" y="f43"/>
                    <a:pt x="f33" y="f44"/>
                  </a:cubicBezTo>
                  <a:cubicBezTo>
                    <a:pt x="f33" y="f45"/>
                    <a:pt x="f33" y="f46"/>
                    <a:pt x="f33" y="f7"/>
                  </a:cubicBezTo>
                  <a:lnTo>
                    <a:pt x="f47" y="f5"/>
                  </a:lnTo>
                  <a:lnTo>
                    <a:pt x="f47" y="f5"/>
                  </a:lnTo>
                  <a:lnTo>
                    <a:pt x="f47" y="f5"/>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94">
              <a:extLst>
                <a:ext uri="{FF2B5EF4-FFF2-40B4-BE49-F238E27FC236}">
                  <a16:creationId xmlns:a16="http://schemas.microsoft.com/office/drawing/2014/main" id="{644AD105-9D07-4A47-71C8-58DE61B04EF6}"/>
                </a:ext>
              </a:extLst>
            </p:cNvPr>
            <p:cNvSpPr/>
            <p:nvPr/>
          </p:nvSpPr>
          <p:spPr>
            <a:xfrm>
              <a:off x="32497" y="6541507"/>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95">
              <a:extLst>
                <a:ext uri="{FF2B5EF4-FFF2-40B4-BE49-F238E27FC236}">
                  <a16:creationId xmlns:a16="http://schemas.microsoft.com/office/drawing/2014/main" id="{8CD40693-8C9A-AA18-1531-E74E378D57A7}"/>
                </a:ext>
              </a:extLst>
            </p:cNvPr>
            <p:cNvSpPr/>
            <p:nvPr/>
          </p:nvSpPr>
          <p:spPr>
            <a:xfrm>
              <a:off x="29928" y="6570924"/>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844" h="12844">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96">
              <a:extLst>
                <a:ext uri="{FF2B5EF4-FFF2-40B4-BE49-F238E27FC236}">
                  <a16:creationId xmlns:a16="http://schemas.microsoft.com/office/drawing/2014/main" id="{BC220C32-BA7E-7F6D-4848-8FC4E281E3AA}"/>
                </a:ext>
              </a:extLst>
            </p:cNvPr>
            <p:cNvSpPr/>
            <p:nvPr/>
          </p:nvSpPr>
          <p:spPr>
            <a:xfrm>
              <a:off x="33521" y="6543949"/>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97">
              <a:extLst>
                <a:ext uri="{FF2B5EF4-FFF2-40B4-BE49-F238E27FC236}">
                  <a16:creationId xmlns:a16="http://schemas.microsoft.com/office/drawing/2014/main" id="{0C26F6D5-2F28-DD97-62E7-0C7A16B93939}"/>
                </a:ext>
              </a:extLst>
            </p:cNvPr>
            <p:cNvSpPr/>
            <p:nvPr/>
          </p:nvSpPr>
          <p:spPr>
            <a:xfrm>
              <a:off x="384" y="6514533"/>
              <a:ext cx="31208" cy="29416"/>
            </a:xfrm>
            <a:custGeom>
              <a:avLst/>
              <a:gdLst>
                <a:gd name="f0" fmla="val 10800000"/>
                <a:gd name="f1" fmla="val 5400000"/>
                <a:gd name="f2" fmla="val 180"/>
                <a:gd name="f3" fmla="val w"/>
                <a:gd name="f4" fmla="val h"/>
                <a:gd name="f5" fmla="val 0"/>
                <a:gd name="f6" fmla="val 31211"/>
                <a:gd name="f7" fmla="val 29413"/>
                <a:gd name="f8" fmla="val 24533"/>
                <a:gd name="f9" fmla="val 24276"/>
                <a:gd name="f10" fmla="val 26840"/>
                <a:gd name="f11" fmla="val 23358"/>
                <a:gd name="f12" fmla="val 29473"/>
                <a:gd name="f13" fmla="val 23915"/>
                <a:gd name="f14" fmla="val 31212"/>
                <a:gd name="f15" fmla="val 25688"/>
                <a:gd name="f16" fmla="val 25689"/>
                <a:gd name="f17" fmla="val 19010"/>
                <a:gd name="f18" fmla="val 12844"/>
                <a:gd name="f19" fmla="val 29414"/>
                <a:gd name="f20" fmla="+- 0 0 -90"/>
                <a:gd name="f21" fmla="*/ f3 1 31211"/>
                <a:gd name="f22" fmla="*/ f4 1 29413"/>
                <a:gd name="f23" fmla="val f5"/>
                <a:gd name="f24" fmla="val f6"/>
                <a:gd name="f25" fmla="val f7"/>
                <a:gd name="f26" fmla="*/ f20 f0 1"/>
                <a:gd name="f27" fmla="+- f25 0 f23"/>
                <a:gd name="f28" fmla="+- f24 0 f23"/>
                <a:gd name="f29" fmla="*/ f26 1 f2"/>
                <a:gd name="f30" fmla="*/ f28 1 31211"/>
                <a:gd name="f31" fmla="*/ f27 1 29413"/>
                <a:gd name="f32" fmla="*/ 24533 f28 1"/>
                <a:gd name="f33" fmla="*/ 24276 f27 1"/>
                <a:gd name="f34" fmla="*/ 31212 f28 1"/>
                <a:gd name="f35" fmla="*/ 25688 f27 1"/>
                <a:gd name="f36" fmla="*/ 25689 f27 1"/>
                <a:gd name="f37" fmla="*/ 0 f28 1"/>
                <a:gd name="f38" fmla="*/ 0 f27 1"/>
                <a:gd name="f39" fmla="*/ 19010 f27 1"/>
                <a:gd name="f40" fmla="*/ 12844 f28 1"/>
                <a:gd name="f41" fmla="*/ 29414 f27 1"/>
                <a:gd name="f42" fmla="+- f29 0 f1"/>
                <a:gd name="f43" fmla="*/ f32 1 31211"/>
                <a:gd name="f44" fmla="*/ f33 1 29413"/>
                <a:gd name="f45" fmla="*/ f34 1 31211"/>
                <a:gd name="f46" fmla="*/ f35 1 29413"/>
                <a:gd name="f47" fmla="*/ f36 1 29413"/>
                <a:gd name="f48" fmla="*/ f37 1 31211"/>
                <a:gd name="f49" fmla="*/ f38 1 29413"/>
                <a:gd name="f50" fmla="*/ f39 1 29413"/>
                <a:gd name="f51" fmla="*/ f40 1 31211"/>
                <a:gd name="f52" fmla="*/ f41 1 29413"/>
                <a:gd name="f53" fmla="*/ f23 1 f30"/>
                <a:gd name="f54" fmla="*/ f24 1 f30"/>
                <a:gd name="f55" fmla="*/ f23 1 f31"/>
                <a:gd name="f56" fmla="*/ f25 1 f31"/>
                <a:gd name="f57" fmla="*/ f43 1 f30"/>
                <a:gd name="f58" fmla="*/ f44 1 f31"/>
                <a:gd name="f59" fmla="*/ f45 1 f30"/>
                <a:gd name="f60" fmla="*/ f46 1 f31"/>
                <a:gd name="f61" fmla="*/ f47 1 f31"/>
                <a:gd name="f62" fmla="*/ f48 1 f30"/>
                <a:gd name="f63" fmla="*/ f49 1 f31"/>
                <a:gd name="f64" fmla="*/ f50 1 f31"/>
                <a:gd name="f65" fmla="*/ f51 1 f30"/>
                <a:gd name="f66" fmla="*/ f52 1 f31"/>
                <a:gd name="f67" fmla="*/ f53 f21 1"/>
                <a:gd name="f68" fmla="*/ f54 f21 1"/>
                <a:gd name="f69" fmla="*/ f56 f22 1"/>
                <a:gd name="f70" fmla="*/ f55 f22 1"/>
                <a:gd name="f71" fmla="*/ f57 f21 1"/>
                <a:gd name="f72" fmla="*/ f58 f22 1"/>
                <a:gd name="f73" fmla="*/ f59 f21 1"/>
                <a:gd name="f74" fmla="*/ f60 f22 1"/>
                <a:gd name="f75" fmla="*/ f61 f22 1"/>
                <a:gd name="f76" fmla="*/ f62 f21 1"/>
                <a:gd name="f77" fmla="*/ f63 f22 1"/>
                <a:gd name="f78" fmla="*/ f64 f22 1"/>
                <a:gd name="f79" fmla="*/ f65 f21 1"/>
                <a:gd name="f80" fmla="*/ f66 f22 1"/>
              </a:gdLst>
              <a:ahLst/>
              <a:cxnLst>
                <a:cxn ang="3cd4">
                  <a:pos x="hc" y="t"/>
                </a:cxn>
                <a:cxn ang="0">
                  <a:pos x="r" y="vc"/>
                </a:cxn>
                <a:cxn ang="cd4">
                  <a:pos x="hc" y="b"/>
                </a:cxn>
                <a:cxn ang="cd2">
                  <a:pos x="l" y="vc"/>
                </a:cxn>
                <a:cxn ang="f42">
                  <a:pos x="f71" y="f72"/>
                </a:cxn>
                <a:cxn ang="f42">
                  <a:pos x="f73" y="f74"/>
                </a:cxn>
                <a:cxn ang="f42">
                  <a:pos x="f73" y="f75"/>
                </a:cxn>
                <a:cxn ang="f42">
                  <a:pos x="f76" y="f77"/>
                </a:cxn>
                <a:cxn ang="f42">
                  <a:pos x="f76" y="f78"/>
                </a:cxn>
                <a:cxn ang="f42">
                  <a:pos x="f79" y="f80"/>
                </a:cxn>
              </a:cxnLst>
              <a:rect l="f67" t="f70" r="f68" b="f69"/>
              <a:pathLst>
                <a:path w="31211" h="29413">
                  <a:moveTo>
                    <a:pt x="f8" y="f9"/>
                  </a:moveTo>
                  <a:cubicBezTo>
                    <a:pt x="f10" y="f11"/>
                    <a:pt x="f12" y="f13"/>
                    <a:pt x="f14" y="f15"/>
                  </a:cubicBezTo>
                  <a:lnTo>
                    <a:pt x="f14" y="f16"/>
                  </a:lnTo>
                  <a:lnTo>
                    <a:pt x="f5" y="f5"/>
                  </a:lnTo>
                  <a:lnTo>
                    <a:pt x="f5" y="f17"/>
                  </a:lnTo>
                  <a:lnTo>
                    <a:pt x="f18"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98">
              <a:extLst>
                <a:ext uri="{FF2B5EF4-FFF2-40B4-BE49-F238E27FC236}">
                  <a16:creationId xmlns:a16="http://schemas.microsoft.com/office/drawing/2014/main" id="{006881FB-E875-71EE-D725-F1B40785A048}"/>
                </a:ext>
              </a:extLst>
            </p:cNvPr>
            <p:cNvSpPr/>
            <p:nvPr/>
          </p:nvSpPr>
          <p:spPr>
            <a:xfrm>
              <a:off x="32497" y="6541507"/>
              <a:ext cx="640" cy="1024"/>
            </a:xfrm>
            <a:custGeom>
              <a:avLst/>
              <a:gdLst>
                <a:gd name="f0" fmla="val 10800000"/>
                <a:gd name="f1" fmla="val 5400000"/>
                <a:gd name="f2" fmla="val 180"/>
                <a:gd name="f3" fmla="val w"/>
                <a:gd name="f4" fmla="val h"/>
                <a:gd name="f5" fmla="val 0"/>
                <a:gd name="f6" fmla="val 642"/>
                <a:gd name="f7" fmla="val 1027"/>
                <a:gd name="f8" fmla="+- 0 0 -90"/>
                <a:gd name="f9" fmla="*/ f3 1 642"/>
                <a:gd name="f10" fmla="*/ f4 1 1027"/>
                <a:gd name="f11" fmla="val f5"/>
                <a:gd name="f12" fmla="val f6"/>
                <a:gd name="f13" fmla="val f7"/>
                <a:gd name="f14" fmla="*/ f8 f0 1"/>
                <a:gd name="f15" fmla="+- f13 0 f11"/>
                <a:gd name="f16" fmla="+- f12 0 f11"/>
                <a:gd name="f17" fmla="*/ f14 1 f2"/>
                <a:gd name="f18" fmla="*/ f16 1 642"/>
                <a:gd name="f19" fmla="*/ f15 1 1027"/>
                <a:gd name="f20" fmla="*/ 642 f16 1"/>
                <a:gd name="f21" fmla="*/ 1027 f15 1"/>
                <a:gd name="f22" fmla="*/ 0 f16 1"/>
                <a:gd name="f23" fmla="*/ 0 f15 1"/>
                <a:gd name="f24" fmla="+- f17 0 f1"/>
                <a:gd name="f25" fmla="*/ f20 1 642"/>
                <a:gd name="f26" fmla="*/ f21 1 1027"/>
                <a:gd name="f27" fmla="*/ f22 1 642"/>
                <a:gd name="f28" fmla="*/ f23 1 1027"/>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3" y="f44"/>
                </a:cxn>
              </a:cxnLst>
              <a:rect l="f37" t="f40" r="f38" b="f39"/>
              <a:pathLst>
                <a:path w="642" h="1027">
                  <a:moveTo>
                    <a:pt x="f6" y="f7"/>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99">
              <a:extLst>
                <a:ext uri="{FF2B5EF4-FFF2-40B4-BE49-F238E27FC236}">
                  <a16:creationId xmlns:a16="http://schemas.microsoft.com/office/drawing/2014/main" id="{58F12CD6-ED76-74A3-88A8-9278C6FEBDBB}"/>
                </a:ext>
              </a:extLst>
            </p:cNvPr>
            <p:cNvSpPr/>
            <p:nvPr/>
          </p:nvSpPr>
          <p:spPr>
            <a:xfrm>
              <a:off x="33521" y="6543949"/>
              <a:ext cx="45" cy="1280"/>
            </a:xfrm>
            <a:custGeom>
              <a:avLst/>
              <a:gdLst>
                <a:gd name="f0" fmla="val 10800000"/>
                <a:gd name="f1" fmla="val 5400000"/>
                <a:gd name="f2" fmla="val 180"/>
                <a:gd name="f3" fmla="val w"/>
                <a:gd name="f4" fmla="val h"/>
                <a:gd name="f5" fmla="val 0"/>
                <a:gd name="f6" fmla="val 47"/>
                <a:gd name="f7" fmla="val 1284"/>
                <a:gd name="f8" fmla="val 63"/>
                <a:gd name="f9" fmla="val 426"/>
                <a:gd name="f10" fmla="val 859"/>
                <a:gd name="f11" fmla="val 1285"/>
                <a:gd name="f12" fmla="+- 0 0 -90"/>
                <a:gd name="f13" fmla="*/ f3 1 47"/>
                <a:gd name="f14" fmla="*/ f4 1 1284"/>
                <a:gd name="f15" fmla="val f5"/>
                <a:gd name="f16" fmla="val f6"/>
                <a:gd name="f17" fmla="val f7"/>
                <a:gd name="f18" fmla="*/ f12 f0 1"/>
                <a:gd name="f19" fmla="+- f17 0 f15"/>
                <a:gd name="f20" fmla="+- f16 0 f15"/>
                <a:gd name="f21" fmla="*/ f18 1 f2"/>
                <a:gd name="f22" fmla="*/ f20 1 47"/>
                <a:gd name="f23" fmla="*/ f19 1 1284"/>
                <a:gd name="f24" fmla="*/ 0 f20 1"/>
                <a:gd name="f25" fmla="*/ 1284 f19 1"/>
                <a:gd name="f26" fmla="*/ 0 f19 1"/>
                <a:gd name="f27" fmla="*/ 1285 f19 1"/>
                <a:gd name="f28" fmla="+- f21 0 f1"/>
                <a:gd name="f29" fmla="*/ f24 1 47"/>
                <a:gd name="f30" fmla="*/ f25 1 1284"/>
                <a:gd name="f31" fmla="*/ f26 1 1284"/>
                <a:gd name="f32" fmla="*/ f27 1 1284"/>
                <a:gd name="f33" fmla="*/ f15 1 f22"/>
                <a:gd name="f34" fmla="*/ f16 1 f22"/>
                <a:gd name="f35" fmla="*/ f15 1 f23"/>
                <a:gd name="f36" fmla="*/ f17 1 f23"/>
                <a:gd name="f37" fmla="*/ f29 1 f22"/>
                <a:gd name="f38" fmla="*/ f30 1 f23"/>
                <a:gd name="f39" fmla="*/ f31 1 f23"/>
                <a:gd name="f40" fmla="*/ f32 1 f23"/>
                <a:gd name="f41" fmla="*/ f33 f13 1"/>
                <a:gd name="f42" fmla="*/ f34 f13 1"/>
                <a:gd name="f43" fmla="*/ f36 f14 1"/>
                <a:gd name="f44" fmla="*/ f35 f14 1"/>
                <a:gd name="f45" fmla="*/ f37 f13 1"/>
                <a:gd name="f46" fmla="*/ f38 f14 1"/>
                <a:gd name="f47" fmla="*/ f39 f14 1"/>
                <a:gd name="f48" fmla="*/ f40 f14 1"/>
              </a:gdLst>
              <a:ahLst/>
              <a:cxnLst>
                <a:cxn ang="3cd4">
                  <a:pos x="hc" y="t"/>
                </a:cxn>
                <a:cxn ang="0">
                  <a:pos x="r" y="vc"/>
                </a:cxn>
                <a:cxn ang="cd4">
                  <a:pos x="hc" y="b"/>
                </a:cxn>
                <a:cxn ang="cd2">
                  <a:pos x="l" y="vc"/>
                </a:cxn>
                <a:cxn ang="f28">
                  <a:pos x="f45" y="f46"/>
                </a:cxn>
                <a:cxn ang="f28">
                  <a:pos x="f45" y="f47"/>
                </a:cxn>
                <a:cxn ang="f28">
                  <a:pos x="f45" y="f47"/>
                </a:cxn>
                <a:cxn ang="f28">
                  <a:pos x="f45" y="f48"/>
                </a:cxn>
              </a:cxnLst>
              <a:rect l="f41" t="f44" r="f42" b="f43"/>
              <a:pathLst>
                <a:path w="47" h="1284">
                  <a:moveTo>
                    <a:pt x="f5" y="f7"/>
                  </a:moveTo>
                  <a:lnTo>
                    <a:pt x="f5" y="f5"/>
                  </a:lnTo>
                  <a:lnTo>
                    <a:pt x="f5" y="f5"/>
                  </a:lnTo>
                  <a:cubicBezTo>
                    <a:pt x="f8" y="f9"/>
                    <a:pt x="f8" y="f10"/>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200">
              <a:extLst>
                <a:ext uri="{FF2B5EF4-FFF2-40B4-BE49-F238E27FC236}">
                  <a16:creationId xmlns:a16="http://schemas.microsoft.com/office/drawing/2014/main" id="{A483FC6E-7036-7314-A7BD-20181B7C1008}"/>
                </a:ext>
              </a:extLst>
            </p:cNvPr>
            <p:cNvSpPr/>
            <p:nvPr/>
          </p:nvSpPr>
          <p:spPr>
            <a:xfrm>
              <a:off x="31592" y="6549472"/>
              <a:ext cx="768" cy="896"/>
            </a:xfrm>
            <a:custGeom>
              <a:avLst/>
              <a:gdLst>
                <a:gd name="f0" fmla="val 10800000"/>
                <a:gd name="f1" fmla="val 5400000"/>
                <a:gd name="f2" fmla="val 180"/>
                <a:gd name="f3" fmla="val w"/>
                <a:gd name="f4" fmla="val h"/>
                <a:gd name="f5" fmla="val 0"/>
                <a:gd name="f6" fmla="val 770"/>
                <a:gd name="f7" fmla="val 899"/>
                <a:gd name="f8" fmla="val 771"/>
                <a:gd name="f9" fmla="+- 0 0 -90"/>
                <a:gd name="f10" fmla="*/ f3 1 770"/>
                <a:gd name="f11" fmla="*/ f4 1 899"/>
                <a:gd name="f12" fmla="val f5"/>
                <a:gd name="f13" fmla="val f6"/>
                <a:gd name="f14" fmla="val f7"/>
                <a:gd name="f15" fmla="*/ f9 f0 1"/>
                <a:gd name="f16" fmla="+- f14 0 f12"/>
                <a:gd name="f17" fmla="+- f13 0 f12"/>
                <a:gd name="f18" fmla="*/ f15 1 f2"/>
                <a:gd name="f19" fmla="*/ f17 1 770"/>
                <a:gd name="f20" fmla="*/ f16 1 899"/>
                <a:gd name="f21" fmla="*/ 771 f17 1"/>
                <a:gd name="f22" fmla="*/ 0 f16 1"/>
                <a:gd name="f23" fmla="*/ 0 f17 1"/>
                <a:gd name="f24" fmla="*/ 899 f16 1"/>
                <a:gd name="f25" fmla="+- f18 0 f1"/>
                <a:gd name="f26" fmla="*/ f21 1 770"/>
                <a:gd name="f27" fmla="*/ f22 1 899"/>
                <a:gd name="f28" fmla="*/ f23 1 770"/>
                <a:gd name="f29" fmla="*/ f24 1 89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5"/>
                </a:cxn>
              </a:cxnLst>
              <a:rect l="f38" t="f41" r="f39" b="f40"/>
              <a:pathLst>
                <a:path w="770" h="899">
                  <a:moveTo>
                    <a:pt x="f8" y="f5"/>
                  </a:moveTo>
                  <a:lnTo>
                    <a:pt x="f5" y="f7"/>
                  </a:lnTo>
                  <a:cubicBezTo>
                    <a:pt x="f5" y="f7"/>
                    <a:pt x="f5" y="f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201">
              <a:extLst>
                <a:ext uri="{FF2B5EF4-FFF2-40B4-BE49-F238E27FC236}">
                  <a16:creationId xmlns:a16="http://schemas.microsoft.com/office/drawing/2014/main" id="{CE3F4AF1-3C2F-4238-D8E0-1444839831A1}"/>
                </a:ext>
              </a:extLst>
            </p:cNvPr>
            <p:cNvSpPr/>
            <p:nvPr/>
          </p:nvSpPr>
          <p:spPr>
            <a:xfrm>
              <a:off x="0" y="6563215"/>
              <a:ext cx="21451" cy="23244"/>
            </a:xfrm>
            <a:custGeom>
              <a:avLst/>
              <a:gdLst>
                <a:gd name="f0" fmla="val 10800000"/>
                <a:gd name="f1" fmla="val 5400000"/>
                <a:gd name="f2" fmla="val 180"/>
                <a:gd name="f3" fmla="val w"/>
                <a:gd name="f4" fmla="val h"/>
                <a:gd name="f5" fmla="val 0"/>
                <a:gd name="f6" fmla="val 21450"/>
                <a:gd name="f7" fmla="val 23248"/>
                <a:gd name="f8" fmla="val 16441"/>
                <a:gd name="f9" fmla="val 6165"/>
                <a:gd name="f10" fmla="val 16813"/>
                <a:gd name="f11" fmla="val 3330"/>
                <a:gd name="f12" fmla="val 18751"/>
                <a:gd name="f13" fmla="val 945"/>
                <a:gd name="f14" fmla="val 17211"/>
                <a:gd name="f15" fmla="val 1542"/>
                <a:gd name="f16" fmla="val 7964"/>
                <a:gd name="f17" fmla="val 14643"/>
                <a:gd name="f18" fmla="val 17725"/>
                <a:gd name="f19" fmla="+- 0 0 -90"/>
                <a:gd name="f20" fmla="*/ f3 1 21450"/>
                <a:gd name="f21" fmla="*/ f4 1 23248"/>
                <a:gd name="f22" fmla="val f5"/>
                <a:gd name="f23" fmla="val f6"/>
                <a:gd name="f24" fmla="val f7"/>
                <a:gd name="f25" fmla="*/ f19 f0 1"/>
                <a:gd name="f26" fmla="+- f24 0 f22"/>
                <a:gd name="f27" fmla="+- f23 0 f22"/>
                <a:gd name="f28" fmla="*/ f25 1 f2"/>
                <a:gd name="f29" fmla="*/ f27 1 21450"/>
                <a:gd name="f30" fmla="*/ f26 1 23248"/>
                <a:gd name="f31" fmla="*/ 16441 f27 1"/>
                <a:gd name="f32" fmla="*/ 6165 f26 1"/>
                <a:gd name="f33" fmla="*/ 21450 f27 1"/>
                <a:gd name="f34" fmla="*/ 0 f26 1"/>
                <a:gd name="f35" fmla="*/ 17211 f27 1"/>
                <a:gd name="f36" fmla="*/ 1542 f26 1"/>
                <a:gd name="f37" fmla="*/ 0 f27 1"/>
                <a:gd name="f38" fmla="*/ 7964 f26 1"/>
                <a:gd name="f39" fmla="*/ 23248 f26 1"/>
                <a:gd name="f40" fmla="*/ 14643 f27 1"/>
                <a:gd name="f41" fmla="*/ 17725 f26 1"/>
                <a:gd name="f42" fmla="+- f28 0 f1"/>
                <a:gd name="f43" fmla="*/ f31 1 21450"/>
                <a:gd name="f44" fmla="*/ f32 1 23248"/>
                <a:gd name="f45" fmla="*/ f33 1 21450"/>
                <a:gd name="f46" fmla="*/ f34 1 23248"/>
                <a:gd name="f47" fmla="*/ f35 1 21450"/>
                <a:gd name="f48" fmla="*/ f36 1 23248"/>
                <a:gd name="f49" fmla="*/ f37 1 21450"/>
                <a:gd name="f50" fmla="*/ f38 1 23248"/>
                <a:gd name="f51" fmla="*/ f39 1 23248"/>
                <a:gd name="f52" fmla="*/ f40 1 21450"/>
                <a:gd name="f53" fmla="*/ f41 1 23248"/>
                <a:gd name="f54" fmla="*/ f22 1 f29"/>
                <a:gd name="f55" fmla="*/ f23 1 f29"/>
                <a:gd name="f56" fmla="*/ f22 1 f30"/>
                <a:gd name="f57" fmla="*/ f24 1 f30"/>
                <a:gd name="f58" fmla="*/ f43 1 f29"/>
                <a:gd name="f59" fmla="*/ f44 1 f30"/>
                <a:gd name="f60" fmla="*/ f45 1 f29"/>
                <a:gd name="f61" fmla="*/ f46 1 f30"/>
                <a:gd name="f62" fmla="*/ f47 1 f29"/>
                <a:gd name="f63" fmla="*/ f48 1 f30"/>
                <a:gd name="f64" fmla="*/ f49 1 f29"/>
                <a:gd name="f65" fmla="*/ f50 1 f30"/>
                <a:gd name="f66" fmla="*/ f51 1 f30"/>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1 1"/>
                <a:gd name="f79" fmla="*/ f64 f20 1"/>
                <a:gd name="f80" fmla="*/ f65 f21 1"/>
                <a:gd name="f81" fmla="*/ f66 f21 1"/>
                <a:gd name="f82" fmla="*/ f67 f20 1"/>
                <a:gd name="f83" fmla="*/ f68 f21 1"/>
              </a:gdLst>
              <a:ahLst/>
              <a:cxnLst>
                <a:cxn ang="3cd4">
                  <a:pos x="hc" y="t"/>
                </a:cxn>
                <a:cxn ang="0">
                  <a:pos x="r" y="vc"/>
                </a:cxn>
                <a:cxn ang="cd4">
                  <a:pos x="hc" y="b"/>
                </a:cxn>
                <a:cxn ang="cd2">
                  <a:pos x="l" y="vc"/>
                </a:cxn>
                <a:cxn ang="f42">
                  <a:pos x="f73" y="f74"/>
                </a:cxn>
                <a:cxn ang="f42">
                  <a:pos x="f75" y="f76"/>
                </a:cxn>
                <a:cxn ang="f42">
                  <a:pos x="f75" y="f76"/>
                </a:cxn>
                <a:cxn ang="f42">
                  <a:pos x="f77" y="f78"/>
                </a:cxn>
                <a:cxn ang="f42">
                  <a:pos x="f79" y="f80"/>
                </a:cxn>
                <a:cxn ang="f42">
                  <a:pos x="f79" y="f81"/>
                </a:cxn>
                <a:cxn ang="f42">
                  <a:pos x="f82" y="f83"/>
                </a:cxn>
              </a:cxnLst>
              <a:rect l="f69" t="f72" r="f70" b="f71"/>
              <a:pathLst>
                <a:path w="21450" h="23248">
                  <a:moveTo>
                    <a:pt x="f8" y="f9"/>
                  </a:moveTo>
                  <a:cubicBezTo>
                    <a:pt x="f10" y="f11"/>
                    <a:pt x="f12" y="f13"/>
                    <a:pt x="f6" y="f5"/>
                  </a:cubicBezTo>
                  <a:lnTo>
                    <a:pt x="f6" y="f5"/>
                  </a:lnTo>
                  <a:lnTo>
                    <a:pt x="f14" y="f15"/>
                  </a:lnTo>
                  <a:lnTo>
                    <a:pt x="f5" y="f16"/>
                  </a:lnTo>
                  <a:lnTo>
                    <a:pt x="f5" y="f7"/>
                  </a:lnTo>
                  <a:lnTo>
                    <a:pt x="f17" y="f1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202">
              <a:extLst>
                <a:ext uri="{FF2B5EF4-FFF2-40B4-BE49-F238E27FC236}">
                  <a16:creationId xmlns:a16="http://schemas.microsoft.com/office/drawing/2014/main" id="{16D1AF66-D129-BF4A-9D25-91888E201E05}"/>
                </a:ext>
              </a:extLst>
            </p:cNvPr>
            <p:cNvSpPr/>
            <p:nvPr/>
          </p:nvSpPr>
          <p:spPr>
            <a:xfrm>
              <a:off x="29151" y="6566553"/>
              <a:ext cx="64" cy="1280"/>
            </a:xfrm>
            <a:custGeom>
              <a:avLst/>
              <a:gdLst>
                <a:gd name="f0" fmla="val 10800000"/>
                <a:gd name="f1" fmla="val 5400000"/>
                <a:gd name="f2" fmla="val 180"/>
                <a:gd name="f3" fmla="val w"/>
                <a:gd name="f4" fmla="val h"/>
                <a:gd name="f5" fmla="val 0"/>
                <a:gd name="f6" fmla="val 62"/>
                <a:gd name="f7" fmla="val 1284"/>
                <a:gd name="f8" fmla="val 70"/>
                <a:gd name="f9" fmla="val 425"/>
                <a:gd name="f10" fmla="val 859"/>
                <a:gd name="f11" fmla="val 1285"/>
                <a:gd name="f12" fmla="val 83"/>
                <a:gd name="f13" fmla="val 860"/>
                <a:gd name="f14" fmla="val 424"/>
                <a:gd name="f15" fmla="+- 0 0 -90"/>
                <a:gd name="f16" fmla="*/ f3 1 62"/>
                <a:gd name="f17" fmla="*/ f4 1 1284"/>
                <a:gd name="f18" fmla="val f5"/>
                <a:gd name="f19" fmla="val f6"/>
                <a:gd name="f20" fmla="val f7"/>
                <a:gd name="f21" fmla="*/ f15 f0 1"/>
                <a:gd name="f22" fmla="+- f20 0 f18"/>
                <a:gd name="f23" fmla="+- f19 0 f18"/>
                <a:gd name="f24" fmla="*/ f21 1 f2"/>
                <a:gd name="f25" fmla="*/ f23 1 62"/>
                <a:gd name="f26" fmla="*/ f22 1 1284"/>
                <a:gd name="f27" fmla="*/ 0 f23 1"/>
                <a:gd name="f28" fmla="*/ 0 f22 1"/>
                <a:gd name="f29" fmla="*/ 1285 f22 1"/>
                <a:gd name="f30" fmla="+- f24 0 f1"/>
                <a:gd name="f31" fmla="*/ f27 1 62"/>
                <a:gd name="f32" fmla="*/ f28 1 1284"/>
                <a:gd name="f33" fmla="*/ f29 1 1284"/>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7"/>
                </a:cxn>
                <a:cxn ang="f30">
                  <a:pos x="f45" y="f47"/>
                </a:cxn>
                <a:cxn ang="f30">
                  <a:pos x="f45" y="f46"/>
                </a:cxn>
              </a:cxnLst>
              <a:rect l="f41" t="f44" r="f42" b="f43"/>
              <a:pathLst>
                <a:path w="62" h="1284">
                  <a:moveTo>
                    <a:pt x="f5" y="f5"/>
                  </a:moveTo>
                  <a:cubicBezTo>
                    <a:pt x="f8" y="f9"/>
                    <a:pt x="f8" y="f10"/>
                    <a:pt x="f5" y="f11"/>
                  </a:cubicBezTo>
                  <a:lnTo>
                    <a:pt x="f5" y="f11"/>
                  </a:lnTo>
                  <a:cubicBezTo>
                    <a:pt x="f12" y="f13"/>
                    <a:pt x="f12"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203">
              <a:extLst>
                <a:ext uri="{FF2B5EF4-FFF2-40B4-BE49-F238E27FC236}">
                  <a16:creationId xmlns:a16="http://schemas.microsoft.com/office/drawing/2014/main" id="{5D525371-F270-3C5A-AF5B-3A4B014ED128}"/>
                </a:ext>
              </a:extLst>
            </p:cNvPr>
            <p:cNvSpPr/>
            <p:nvPr/>
          </p:nvSpPr>
          <p:spPr>
            <a:xfrm>
              <a:off x="29928" y="6569378"/>
              <a:ext cx="36" cy="1417"/>
            </a:xfrm>
            <a:custGeom>
              <a:avLst/>
              <a:gdLst>
                <a:gd name="f0" fmla="val 10800000"/>
                <a:gd name="f1" fmla="val 5400000"/>
                <a:gd name="f2" fmla="val 180"/>
                <a:gd name="f3" fmla="val w"/>
                <a:gd name="f4" fmla="val h"/>
                <a:gd name="f5" fmla="val 0"/>
                <a:gd name="f6" fmla="val 34"/>
                <a:gd name="f7" fmla="val 1413"/>
                <a:gd name="f8" fmla="val 514"/>
                <a:gd name="f9" fmla="val 46"/>
                <a:gd name="f10" fmla="val 470"/>
                <a:gd name="f11" fmla="val 943"/>
                <a:gd name="f12" fmla="+- 0 0 -90"/>
                <a:gd name="f13" fmla="*/ f3 1 34"/>
                <a:gd name="f14" fmla="*/ f4 1 1413"/>
                <a:gd name="f15" fmla="val f5"/>
                <a:gd name="f16" fmla="val f6"/>
                <a:gd name="f17" fmla="val f7"/>
                <a:gd name="f18" fmla="*/ f12 f0 1"/>
                <a:gd name="f19" fmla="+- f17 0 f15"/>
                <a:gd name="f20" fmla="+- f16 0 f15"/>
                <a:gd name="f21" fmla="*/ f18 1 f2"/>
                <a:gd name="f22" fmla="*/ f20 1 34"/>
                <a:gd name="f23" fmla="*/ f19 1 1413"/>
                <a:gd name="f24" fmla="*/ 0 f20 1"/>
                <a:gd name="f25" fmla="*/ 1413 f19 1"/>
                <a:gd name="f26" fmla="*/ 0 f19 1"/>
                <a:gd name="f27" fmla="+- f21 0 f1"/>
                <a:gd name="f28" fmla="*/ f24 1 34"/>
                <a:gd name="f29" fmla="*/ f25 1 1413"/>
                <a:gd name="f30" fmla="*/ f26 1 1413"/>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3"/>
                </a:cxn>
                <a:cxn ang="f27">
                  <a:pos x="f42" y="f44"/>
                </a:cxn>
                <a:cxn ang="f27">
                  <a:pos x="f42" y="f43"/>
                </a:cxn>
              </a:cxnLst>
              <a:rect l="f38" t="f41" r="f39" b="f40"/>
              <a:pathLst>
                <a:path w="34" h="1413">
                  <a:moveTo>
                    <a:pt x="f5" y="f7"/>
                  </a:moveTo>
                  <a:lnTo>
                    <a:pt x="f5" y="f7"/>
                  </a:lnTo>
                  <a:lnTo>
                    <a:pt x="f5" y="f7"/>
                  </a:lnTo>
                  <a:cubicBezTo>
                    <a:pt x="f5" y="f7"/>
                    <a:pt x="f5" y="f8"/>
                    <a:pt x="f5" y="f5"/>
                  </a:cubicBezTo>
                  <a:cubicBezTo>
                    <a:pt x="f9" y="f10"/>
                    <a:pt x="f9"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204">
              <a:extLst>
                <a:ext uri="{FF2B5EF4-FFF2-40B4-BE49-F238E27FC236}">
                  <a16:creationId xmlns:a16="http://schemas.microsoft.com/office/drawing/2014/main" id="{E0A16D1B-C33D-CCAB-F999-80484919B612}"/>
                </a:ext>
              </a:extLst>
            </p:cNvPr>
            <p:cNvSpPr/>
            <p:nvPr/>
          </p:nvSpPr>
          <p:spPr>
            <a:xfrm>
              <a:off x="-1152" y="6539660"/>
              <a:ext cx="33092" cy="23810"/>
            </a:xfrm>
            <a:custGeom>
              <a:avLst/>
              <a:gdLst>
                <a:gd name="f0" fmla="val 10800000"/>
                <a:gd name="f1" fmla="val 5400000"/>
                <a:gd name="f2" fmla="val 180"/>
                <a:gd name="f3" fmla="val w"/>
                <a:gd name="f4" fmla="val h"/>
                <a:gd name="f5" fmla="val 0"/>
                <a:gd name="f6" fmla="val 33092"/>
                <a:gd name="f7" fmla="val 23812"/>
                <a:gd name="f8" fmla="val 29927"/>
                <a:gd name="f9" fmla="val 12895"/>
                <a:gd name="f10" fmla="val 30352"/>
                <a:gd name="f11" fmla="val 12760"/>
                <a:gd name="f12" fmla="val 30745"/>
                <a:gd name="f13" fmla="val 12542"/>
                <a:gd name="f14" fmla="val 31083"/>
                <a:gd name="f15" fmla="val 12253"/>
                <a:gd name="f16" fmla="val 32239"/>
                <a:gd name="f17" fmla="val 11097"/>
                <a:gd name="f18" fmla="val 33010"/>
                <a:gd name="f19" fmla="val 10198"/>
                <a:gd name="f20" fmla="val 33061"/>
                <a:gd name="f21" fmla="val 9685"/>
                <a:gd name="f22" fmla="val 9169"/>
                <a:gd name="f23" fmla="val 8656"/>
                <a:gd name="f24" fmla="val 33121"/>
                <a:gd name="f25" fmla="val 8279"/>
                <a:gd name="f26" fmla="val 7878"/>
                <a:gd name="f27" fmla="val 7500"/>
                <a:gd name="f28" fmla="val 33073"/>
                <a:gd name="f29" fmla="val 7161"/>
                <a:gd name="f30" fmla="val 6812"/>
                <a:gd name="f31" fmla="val 6473"/>
                <a:gd name="f32" fmla="val 6047"/>
                <a:gd name="f33" fmla="val 5614"/>
                <a:gd name="f34" fmla="val 5188"/>
                <a:gd name="f35" fmla="val 4417"/>
                <a:gd name="f36" fmla="val 3775"/>
                <a:gd name="f37" fmla="val 32368"/>
                <a:gd name="f38" fmla="val 2619"/>
                <a:gd name="f39" fmla="val 1849"/>
                <a:gd name="f40" fmla="val 30629"/>
                <a:gd name="f41" fmla="val 76"/>
                <a:gd name="f42" fmla="val 27996"/>
                <a:gd name="f43" fmla="val -481"/>
                <a:gd name="f44" fmla="val 25689"/>
                <a:gd name="f45" fmla="val 436"/>
                <a:gd name="f46" fmla="val 12844"/>
                <a:gd name="f47" fmla="val 4931"/>
                <a:gd name="f48" fmla="val 9684"/>
                <a:gd name="f49" fmla="val 23813"/>
                <a:gd name="f50" fmla="val 18367"/>
                <a:gd name="f51" fmla="val 16877"/>
                <a:gd name="f52" fmla="+- 0 0 -90"/>
                <a:gd name="f53" fmla="*/ f3 1 33092"/>
                <a:gd name="f54" fmla="*/ f4 1 23812"/>
                <a:gd name="f55" fmla="val f5"/>
                <a:gd name="f56" fmla="val f6"/>
                <a:gd name="f57" fmla="val f7"/>
                <a:gd name="f58" fmla="*/ f52 f0 1"/>
                <a:gd name="f59" fmla="+- f57 0 f55"/>
                <a:gd name="f60" fmla="+- f56 0 f55"/>
                <a:gd name="f61" fmla="*/ f58 1 f2"/>
                <a:gd name="f62" fmla="*/ f60 1 33092"/>
                <a:gd name="f63" fmla="*/ f59 1 23812"/>
                <a:gd name="f64" fmla="*/ 29927 f60 1"/>
                <a:gd name="f65" fmla="*/ 12895 f59 1"/>
                <a:gd name="f66" fmla="*/ 31083 f60 1"/>
                <a:gd name="f67" fmla="*/ 12253 f59 1"/>
                <a:gd name="f68" fmla="*/ 32239 f60 1"/>
                <a:gd name="f69" fmla="*/ 11097 f59 1"/>
                <a:gd name="f70" fmla="*/ 33010 f60 1"/>
                <a:gd name="f71" fmla="*/ 10198 f59 1"/>
                <a:gd name="f72" fmla="*/ 8656 f59 1"/>
                <a:gd name="f73" fmla="*/ 7500 f59 1"/>
                <a:gd name="f74" fmla="*/ 6473 f59 1"/>
                <a:gd name="f75" fmla="*/ 5188 f59 1"/>
                <a:gd name="f76" fmla="*/ 4417 f59 1"/>
                <a:gd name="f77" fmla="*/ 3775 f59 1"/>
                <a:gd name="f78" fmla="*/ 32368 f60 1"/>
                <a:gd name="f79" fmla="*/ 2619 f59 1"/>
                <a:gd name="f80" fmla="*/ 1849 f59 1"/>
                <a:gd name="f81" fmla="*/ 25689 f60 1"/>
                <a:gd name="f82" fmla="*/ 436 f59 1"/>
                <a:gd name="f83" fmla="*/ 12844 f60 1"/>
                <a:gd name="f84" fmla="*/ 4931 f59 1"/>
                <a:gd name="f85" fmla="*/ 0 f60 1"/>
                <a:gd name="f86" fmla="*/ 9684 f59 1"/>
                <a:gd name="f87" fmla="*/ 23813 f59 1"/>
                <a:gd name="f88" fmla="*/ 18367 f60 1"/>
                <a:gd name="f89" fmla="*/ 16877 f59 1"/>
                <a:gd name="f90" fmla="+- f61 0 f1"/>
                <a:gd name="f91" fmla="*/ f64 1 33092"/>
                <a:gd name="f92" fmla="*/ f65 1 23812"/>
                <a:gd name="f93" fmla="*/ f66 1 33092"/>
                <a:gd name="f94" fmla="*/ f67 1 23812"/>
                <a:gd name="f95" fmla="*/ f68 1 33092"/>
                <a:gd name="f96" fmla="*/ f69 1 23812"/>
                <a:gd name="f97" fmla="*/ f70 1 33092"/>
                <a:gd name="f98" fmla="*/ f71 1 23812"/>
                <a:gd name="f99" fmla="*/ f72 1 23812"/>
                <a:gd name="f100" fmla="*/ f73 1 23812"/>
                <a:gd name="f101" fmla="*/ f74 1 23812"/>
                <a:gd name="f102" fmla="*/ f75 1 23812"/>
                <a:gd name="f103" fmla="*/ f76 1 23812"/>
                <a:gd name="f104" fmla="*/ f77 1 23812"/>
                <a:gd name="f105" fmla="*/ f78 1 33092"/>
                <a:gd name="f106" fmla="*/ f79 1 23812"/>
                <a:gd name="f107" fmla="*/ f80 1 23812"/>
                <a:gd name="f108" fmla="*/ f81 1 33092"/>
                <a:gd name="f109" fmla="*/ f82 1 23812"/>
                <a:gd name="f110" fmla="*/ f83 1 33092"/>
                <a:gd name="f111" fmla="*/ f84 1 23812"/>
                <a:gd name="f112" fmla="*/ f85 1 33092"/>
                <a:gd name="f113" fmla="*/ f86 1 23812"/>
                <a:gd name="f114" fmla="*/ f87 1 23812"/>
                <a:gd name="f115" fmla="*/ f88 1 33092"/>
                <a:gd name="f116" fmla="*/ f89 1 23812"/>
                <a:gd name="f117" fmla="*/ f55 1 f62"/>
                <a:gd name="f118" fmla="*/ f56 1 f62"/>
                <a:gd name="f119" fmla="*/ f55 1 f63"/>
                <a:gd name="f120" fmla="*/ f57 1 f63"/>
                <a:gd name="f121" fmla="*/ f91 1 f62"/>
                <a:gd name="f122" fmla="*/ f92 1 f63"/>
                <a:gd name="f123" fmla="*/ f93 1 f62"/>
                <a:gd name="f124" fmla="*/ f94 1 f63"/>
                <a:gd name="f125" fmla="*/ f95 1 f62"/>
                <a:gd name="f126" fmla="*/ f96 1 f63"/>
                <a:gd name="f127" fmla="*/ f97 1 f62"/>
                <a:gd name="f128" fmla="*/ f98 1 f63"/>
                <a:gd name="f129" fmla="*/ f99 1 f63"/>
                <a:gd name="f130" fmla="*/ f100 1 f63"/>
                <a:gd name="f131" fmla="*/ f101 1 f63"/>
                <a:gd name="f132" fmla="*/ f102 1 f63"/>
                <a:gd name="f133" fmla="*/ f103 1 f63"/>
                <a:gd name="f134" fmla="*/ f104 1 f63"/>
                <a:gd name="f135" fmla="*/ f105 1 f62"/>
                <a:gd name="f136" fmla="*/ f106 1 f63"/>
                <a:gd name="f137" fmla="*/ f107 1 f63"/>
                <a:gd name="f138" fmla="*/ f108 1 f62"/>
                <a:gd name="f139" fmla="*/ f109 1 f63"/>
                <a:gd name="f140" fmla="*/ f110 1 f62"/>
                <a:gd name="f141" fmla="*/ f111 1 f63"/>
                <a:gd name="f142" fmla="*/ f112 1 f62"/>
                <a:gd name="f143" fmla="*/ f113 1 f63"/>
                <a:gd name="f144" fmla="*/ f114 1 f63"/>
                <a:gd name="f145" fmla="*/ f115 1 f62"/>
                <a:gd name="f146" fmla="*/ f116 1 f63"/>
                <a:gd name="f147" fmla="*/ f117 f53 1"/>
                <a:gd name="f148" fmla="*/ f118 f53 1"/>
                <a:gd name="f149" fmla="*/ f120 f54 1"/>
                <a:gd name="f150" fmla="*/ f119 f54 1"/>
                <a:gd name="f151" fmla="*/ f121 f53 1"/>
                <a:gd name="f152" fmla="*/ f122 f54 1"/>
                <a:gd name="f153" fmla="*/ f123 f53 1"/>
                <a:gd name="f154" fmla="*/ f124 f54 1"/>
                <a:gd name="f155" fmla="*/ f125 f53 1"/>
                <a:gd name="f156" fmla="*/ f126 f54 1"/>
                <a:gd name="f157" fmla="*/ f127 f53 1"/>
                <a:gd name="f158" fmla="*/ f128 f54 1"/>
                <a:gd name="f159" fmla="*/ f129 f54 1"/>
                <a:gd name="f160" fmla="*/ f130 f54 1"/>
                <a:gd name="f161" fmla="*/ f131 f54 1"/>
                <a:gd name="f162" fmla="*/ f132 f54 1"/>
                <a:gd name="f163" fmla="*/ f133 f54 1"/>
                <a:gd name="f164" fmla="*/ f134 f54 1"/>
                <a:gd name="f165" fmla="*/ f135 f53 1"/>
                <a:gd name="f166" fmla="*/ f136 f54 1"/>
                <a:gd name="f167" fmla="*/ f137 f54 1"/>
                <a:gd name="f168" fmla="*/ f138 f53 1"/>
                <a:gd name="f169" fmla="*/ f139 f54 1"/>
                <a:gd name="f170" fmla="*/ f140 f53 1"/>
                <a:gd name="f171" fmla="*/ f141 f54 1"/>
                <a:gd name="f172" fmla="*/ f142 f53 1"/>
                <a:gd name="f173" fmla="*/ f143 f54 1"/>
                <a:gd name="f174" fmla="*/ f144 f54 1"/>
                <a:gd name="f175" fmla="*/ f145 f53 1"/>
                <a:gd name="f176" fmla="*/ f146 f54 1"/>
              </a:gdLst>
              <a:ahLst/>
              <a:cxnLst>
                <a:cxn ang="3cd4">
                  <a:pos x="hc" y="t"/>
                </a:cxn>
                <a:cxn ang="0">
                  <a:pos x="r" y="vc"/>
                </a:cxn>
                <a:cxn ang="cd4">
                  <a:pos x="hc" y="b"/>
                </a:cxn>
                <a:cxn ang="cd2">
                  <a:pos x="l" y="vc"/>
                </a:cxn>
                <a:cxn ang="f90">
                  <a:pos x="f151" y="f152"/>
                </a:cxn>
                <a:cxn ang="f90">
                  <a:pos x="f151" y="f152"/>
                </a:cxn>
                <a:cxn ang="f90">
                  <a:pos x="f153" y="f154"/>
                </a:cxn>
                <a:cxn ang="f90">
                  <a:pos x="f155" y="f156"/>
                </a:cxn>
                <a:cxn ang="f90">
                  <a:pos x="f157" y="f158"/>
                </a:cxn>
                <a:cxn ang="f90">
                  <a:pos x="f157" y="f159"/>
                </a:cxn>
                <a:cxn ang="f90">
                  <a:pos x="f157" y="f160"/>
                </a:cxn>
                <a:cxn ang="f90">
                  <a:pos x="f157" y="f160"/>
                </a:cxn>
                <a:cxn ang="f90">
                  <a:pos x="f157" y="f161"/>
                </a:cxn>
                <a:cxn ang="f90">
                  <a:pos x="f157" y="f162"/>
                </a:cxn>
                <a:cxn ang="f90">
                  <a:pos x="f157" y="f163"/>
                </a:cxn>
                <a:cxn ang="f90">
                  <a:pos x="f157" y="f164"/>
                </a:cxn>
                <a:cxn ang="f90">
                  <a:pos x="f165" y="f166"/>
                </a:cxn>
                <a:cxn ang="f90">
                  <a:pos x="f165" y="f166"/>
                </a:cxn>
                <a:cxn ang="f90">
                  <a:pos x="f165" y="f167"/>
                </a:cxn>
                <a:cxn ang="f90">
                  <a:pos x="f168" y="f169"/>
                </a:cxn>
                <a:cxn ang="f90">
                  <a:pos x="f170" y="f171"/>
                </a:cxn>
                <a:cxn ang="f90">
                  <a:pos x="f172" y="f173"/>
                </a:cxn>
                <a:cxn ang="f90">
                  <a:pos x="f172" y="f174"/>
                </a:cxn>
                <a:cxn ang="f90">
                  <a:pos x="f175" y="f176"/>
                </a:cxn>
              </a:cxnLst>
              <a:rect l="f147" t="f150" r="f148" b="f149"/>
              <a:pathLst>
                <a:path w="33092" h="23812">
                  <a:moveTo>
                    <a:pt x="f8" y="f9"/>
                  </a:moveTo>
                  <a:lnTo>
                    <a:pt x="f8" y="f9"/>
                  </a:lnTo>
                  <a:cubicBezTo>
                    <a:pt x="f10" y="f11"/>
                    <a:pt x="f12" y="f13"/>
                    <a:pt x="f14" y="f15"/>
                  </a:cubicBezTo>
                  <a:lnTo>
                    <a:pt x="f16" y="f17"/>
                  </a:lnTo>
                  <a:lnTo>
                    <a:pt x="f18" y="f19"/>
                  </a:lnTo>
                  <a:cubicBezTo>
                    <a:pt x="f20" y="f21"/>
                    <a:pt x="f20" y="f22"/>
                    <a:pt x="f18" y="f23"/>
                  </a:cubicBezTo>
                  <a:cubicBezTo>
                    <a:pt x="f24" y="f25"/>
                    <a:pt x="f24" y="f26"/>
                    <a:pt x="f18" y="f27"/>
                  </a:cubicBezTo>
                  <a:lnTo>
                    <a:pt x="f18" y="f27"/>
                  </a:lnTo>
                  <a:cubicBezTo>
                    <a:pt x="f28" y="f29"/>
                    <a:pt x="f28" y="f30"/>
                    <a:pt x="f18" y="f31"/>
                  </a:cubicBezTo>
                  <a:cubicBezTo>
                    <a:pt x="f28" y="f32"/>
                    <a:pt x="f28" y="f33"/>
                    <a:pt x="f18" y="f34"/>
                  </a:cubicBezTo>
                  <a:lnTo>
                    <a:pt x="f18" y="f35"/>
                  </a:lnTo>
                  <a:cubicBezTo>
                    <a:pt x="f18" y="f35"/>
                    <a:pt x="f18" y="f35"/>
                    <a:pt x="f18" y="f36"/>
                  </a:cubicBezTo>
                  <a:lnTo>
                    <a:pt x="f37" y="f38"/>
                  </a:lnTo>
                  <a:lnTo>
                    <a:pt x="f37" y="f38"/>
                  </a:lnTo>
                  <a:cubicBezTo>
                    <a:pt x="f37" y="f38"/>
                    <a:pt x="f37" y="f38"/>
                    <a:pt x="f37" y="f39"/>
                  </a:cubicBezTo>
                  <a:cubicBezTo>
                    <a:pt x="f40" y="f41"/>
                    <a:pt x="f42" y="f43"/>
                    <a:pt x="f44" y="f45"/>
                  </a:cubicBezTo>
                  <a:lnTo>
                    <a:pt x="f46" y="f47"/>
                  </a:lnTo>
                  <a:lnTo>
                    <a:pt x="f5" y="f48"/>
                  </a:lnTo>
                  <a:lnTo>
                    <a:pt x="f5"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205">
              <a:extLst>
                <a:ext uri="{FF2B5EF4-FFF2-40B4-BE49-F238E27FC236}">
                  <a16:creationId xmlns:a16="http://schemas.microsoft.com/office/drawing/2014/main" id="{942BCAD3-5D01-2C95-35B6-D6A63BC1057F}"/>
                </a:ext>
              </a:extLst>
            </p:cNvPr>
            <p:cNvSpPr/>
            <p:nvPr/>
          </p:nvSpPr>
          <p:spPr>
            <a:xfrm>
              <a:off x="348852" y="1073148"/>
              <a:ext cx="12847" cy="1280"/>
            </a:xfrm>
            <a:custGeom>
              <a:avLst/>
              <a:gdLst>
                <a:gd name="f0" fmla="val 10800000"/>
                <a:gd name="f1" fmla="val 5400000"/>
                <a:gd name="f2" fmla="val 180"/>
                <a:gd name="f3" fmla="val w"/>
                <a:gd name="f4" fmla="val h"/>
                <a:gd name="f5" fmla="val 0"/>
                <a:gd name="f6" fmla="val 12844"/>
                <a:gd name="f7" fmla="val 1284"/>
                <a:gd name="f8" fmla="val 257"/>
                <a:gd name="f9" fmla="+- 0 0 -90"/>
                <a:gd name="f10" fmla="*/ f3 1 12844"/>
                <a:gd name="f11" fmla="*/ f4 1 1284"/>
                <a:gd name="f12" fmla="val f5"/>
                <a:gd name="f13" fmla="val f6"/>
                <a:gd name="f14" fmla="val f7"/>
                <a:gd name="f15" fmla="*/ f9 f0 1"/>
                <a:gd name="f16" fmla="+- f14 0 f12"/>
                <a:gd name="f17" fmla="+- f13 0 f12"/>
                <a:gd name="f18" fmla="*/ f15 1 f2"/>
                <a:gd name="f19" fmla="*/ f17 1 12844"/>
                <a:gd name="f20" fmla="*/ f16 1 1284"/>
                <a:gd name="f21" fmla="*/ 0 f17 1"/>
                <a:gd name="f22" fmla="*/ 0 f16 1"/>
                <a:gd name="f23" fmla="*/ 1284 f16 1"/>
                <a:gd name="f24" fmla="+- f18 0 f1"/>
                <a:gd name="f25" fmla="*/ f21 1 12844"/>
                <a:gd name="f26" fmla="*/ f22 1 1284"/>
                <a:gd name="f27" fmla="*/ f23 1 128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 ang="f24">
                  <a:pos x="f39" y="f40"/>
                </a:cxn>
              </a:cxnLst>
              <a:rect l="f35" t="f38" r="f36" b="f37"/>
              <a:pathLst>
                <a:path w="12844" h="1284">
                  <a:moveTo>
                    <a:pt x="f5" y="f5"/>
                  </a:moveTo>
                  <a:cubicBezTo>
                    <a:pt x="f5" y="f5"/>
                    <a:pt x="f5" y="f5"/>
                    <a:pt x="f5" y="f5"/>
                  </a:cubicBezTo>
                  <a:lnTo>
                    <a:pt x="f5" y="f7"/>
                  </a:lnTo>
                  <a:cubicBezTo>
                    <a:pt x="f5" y="f7"/>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206">
              <a:extLst>
                <a:ext uri="{FF2B5EF4-FFF2-40B4-BE49-F238E27FC236}">
                  <a16:creationId xmlns:a16="http://schemas.microsoft.com/office/drawing/2014/main" id="{60C468EC-08CC-6E36-306C-4D3F25D67D35}"/>
                </a:ext>
              </a:extLst>
            </p:cNvPr>
            <p:cNvSpPr/>
            <p:nvPr/>
          </p:nvSpPr>
          <p:spPr>
            <a:xfrm>
              <a:off x="345771" y="1068266"/>
              <a:ext cx="1024" cy="896"/>
            </a:xfrm>
            <a:custGeom>
              <a:avLst/>
              <a:gdLst>
                <a:gd name="f0" fmla="val 10800000"/>
                <a:gd name="f1" fmla="val 5400000"/>
                <a:gd name="f2" fmla="val 180"/>
                <a:gd name="f3" fmla="val w"/>
                <a:gd name="f4" fmla="val h"/>
                <a:gd name="f5" fmla="val 0"/>
                <a:gd name="f6" fmla="val 1027"/>
                <a:gd name="f7" fmla="val 899"/>
                <a:gd name="f8" fmla="val 1028"/>
                <a:gd name="f9" fmla="val 771"/>
                <a:gd name="f10" fmla="+- 0 0 -90"/>
                <a:gd name="f11" fmla="*/ f3 1 1027"/>
                <a:gd name="f12" fmla="*/ f4 1 899"/>
                <a:gd name="f13" fmla="val f5"/>
                <a:gd name="f14" fmla="val f6"/>
                <a:gd name="f15" fmla="val f7"/>
                <a:gd name="f16" fmla="*/ f10 f0 1"/>
                <a:gd name="f17" fmla="+- f15 0 f13"/>
                <a:gd name="f18" fmla="+- f14 0 f13"/>
                <a:gd name="f19" fmla="*/ f16 1 f2"/>
                <a:gd name="f20" fmla="*/ f18 1 1027"/>
                <a:gd name="f21" fmla="*/ f17 1 899"/>
                <a:gd name="f22" fmla="*/ 1028 f18 1"/>
                <a:gd name="f23" fmla="*/ 899 f17 1"/>
                <a:gd name="f24" fmla="*/ 0 f18 1"/>
                <a:gd name="f25" fmla="*/ 0 f17 1"/>
                <a:gd name="f26" fmla="*/ 899 f18 1"/>
                <a:gd name="f27" fmla="*/ 771 f17 1"/>
                <a:gd name="f28" fmla="+- f19 0 f1"/>
                <a:gd name="f29" fmla="*/ f22 1 1027"/>
                <a:gd name="f30" fmla="*/ f23 1 899"/>
                <a:gd name="f31" fmla="*/ f24 1 1027"/>
                <a:gd name="f32" fmla="*/ f25 1 899"/>
                <a:gd name="f33" fmla="*/ f26 1 1027"/>
                <a:gd name="f34" fmla="*/ f27 1 899"/>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Lst>
              <a:rect l="f45" t="f48" r="f46" b="f47"/>
              <a:pathLst>
                <a:path w="1027" h="899">
                  <a:moveTo>
                    <a:pt x="f8" y="f7"/>
                  </a:moveTo>
                  <a:lnTo>
                    <a:pt x="f5" y="f5"/>
                  </a:lnTo>
                  <a:lnTo>
                    <a:pt x="f7"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207">
              <a:extLst>
                <a:ext uri="{FF2B5EF4-FFF2-40B4-BE49-F238E27FC236}">
                  <a16:creationId xmlns:a16="http://schemas.microsoft.com/office/drawing/2014/main" id="{0BF62C7A-A938-859B-405B-9021AF152846}"/>
                </a:ext>
              </a:extLst>
            </p:cNvPr>
            <p:cNvSpPr/>
            <p:nvPr/>
          </p:nvSpPr>
          <p:spPr>
            <a:xfrm>
              <a:off x="0" y="1071347"/>
              <a:ext cx="334597" cy="79379"/>
            </a:xfrm>
            <a:custGeom>
              <a:avLst/>
              <a:gdLst>
                <a:gd name="f0" fmla="val 10800000"/>
                <a:gd name="f1" fmla="val 5400000"/>
                <a:gd name="f2" fmla="val 180"/>
                <a:gd name="f3" fmla="val w"/>
                <a:gd name="f4" fmla="val h"/>
                <a:gd name="f5" fmla="val 0"/>
                <a:gd name="f6" fmla="val 334594"/>
                <a:gd name="f7" fmla="val 79378"/>
                <a:gd name="f8" fmla="val 334595"/>
                <a:gd name="f9" fmla="val 7450"/>
                <a:gd name="f10" fmla="val 321108"/>
                <a:gd name="f11" fmla="val 64607"/>
                <a:gd name="f12" fmla="val 333952"/>
                <a:gd name="f13" fmla="val 12202"/>
                <a:gd name="f14" fmla="+- 0 0 -90"/>
                <a:gd name="f15" fmla="*/ f3 1 334594"/>
                <a:gd name="f16" fmla="*/ f4 1 79378"/>
                <a:gd name="f17" fmla="val f5"/>
                <a:gd name="f18" fmla="val f6"/>
                <a:gd name="f19" fmla="val f7"/>
                <a:gd name="f20" fmla="*/ f14 f0 1"/>
                <a:gd name="f21" fmla="+- f19 0 f17"/>
                <a:gd name="f22" fmla="+- f18 0 f17"/>
                <a:gd name="f23" fmla="*/ f20 1 f2"/>
                <a:gd name="f24" fmla="*/ f22 1 334594"/>
                <a:gd name="f25" fmla="*/ f21 1 79378"/>
                <a:gd name="f26" fmla="*/ 334595 f22 1"/>
                <a:gd name="f27" fmla="*/ 7450 f21 1"/>
                <a:gd name="f28" fmla="*/ 321108 f22 1"/>
                <a:gd name="f29" fmla="*/ 0 f21 1"/>
                <a:gd name="f30" fmla="*/ 0 f22 1"/>
                <a:gd name="f31" fmla="*/ 64607 f21 1"/>
                <a:gd name="f32" fmla="*/ 79378 f21 1"/>
                <a:gd name="f33" fmla="*/ 333952 f22 1"/>
                <a:gd name="f34" fmla="*/ 12202 f21 1"/>
                <a:gd name="f35" fmla="+- f23 0 f1"/>
                <a:gd name="f36" fmla="*/ f26 1 334594"/>
                <a:gd name="f37" fmla="*/ f27 1 79378"/>
                <a:gd name="f38" fmla="*/ f28 1 334594"/>
                <a:gd name="f39" fmla="*/ f29 1 79378"/>
                <a:gd name="f40" fmla="*/ f30 1 334594"/>
                <a:gd name="f41" fmla="*/ f31 1 79378"/>
                <a:gd name="f42" fmla="*/ f32 1 79378"/>
                <a:gd name="f43" fmla="*/ f33 1 334594"/>
                <a:gd name="f44" fmla="*/ f34 1 79378"/>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5"/>
                <a:gd name="f56" fmla="*/ f43 1 f24"/>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6 1"/>
                <a:gd name="f69" fmla="*/ f56 f15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6" y="f68"/>
                </a:cxn>
                <a:cxn ang="f35">
                  <a:pos x="f69" y="f70"/>
                </a:cxn>
                <a:cxn ang="f35">
                  <a:pos x="f62" y="f63"/>
                </a:cxn>
              </a:cxnLst>
              <a:rect l="f58" t="f61" r="f59" b="f60"/>
              <a:pathLst>
                <a:path w="334594" h="79378">
                  <a:moveTo>
                    <a:pt x="f8" y="f9"/>
                  </a:moveTo>
                  <a:lnTo>
                    <a:pt x="f10" y="f5"/>
                  </a:lnTo>
                  <a:lnTo>
                    <a:pt x="f5" y="f11"/>
                  </a:lnTo>
                  <a:lnTo>
                    <a:pt x="f5" y="f7"/>
                  </a:lnTo>
                  <a:lnTo>
                    <a:pt x="f12" y="f1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208">
              <a:extLst>
                <a:ext uri="{FF2B5EF4-FFF2-40B4-BE49-F238E27FC236}">
                  <a16:creationId xmlns:a16="http://schemas.microsoft.com/office/drawing/2014/main" id="{45161927-314B-6532-0BE6-F09B7FC0963C}"/>
                </a:ext>
              </a:extLst>
            </p:cNvPr>
            <p:cNvSpPr/>
            <p:nvPr/>
          </p:nvSpPr>
          <p:spPr>
            <a:xfrm>
              <a:off x="1087267" y="3086612"/>
              <a:ext cx="237634" cy="1354711"/>
            </a:xfrm>
            <a:custGeom>
              <a:avLst/>
              <a:gdLst>
                <a:gd name="f0" fmla="val 10800000"/>
                <a:gd name="f1" fmla="val 5400000"/>
                <a:gd name="f2" fmla="val 180"/>
                <a:gd name="f3" fmla="val w"/>
                <a:gd name="f4" fmla="val h"/>
                <a:gd name="f5" fmla="val 0"/>
                <a:gd name="f6" fmla="val 237634"/>
                <a:gd name="f7" fmla="val 1354710"/>
                <a:gd name="f8" fmla="val 14643"/>
                <a:gd name="f9" fmla="val 1350087"/>
                <a:gd name="f10" fmla="val 236592"/>
                <a:gd name="f11" fmla="val 13244"/>
                <a:gd name="f12" fmla="val 237491"/>
                <a:gd name="f13" fmla="val 8235"/>
                <a:gd name="f14" fmla="val 238254"/>
                <a:gd name="f15" fmla="val 4554"/>
                <a:gd name="f16" fmla="val 235888"/>
                <a:gd name="f17" fmla="val 951"/>
                <a:gd name="f18" fmla="val 232207"/>
                <a:gd name="f19" fmla="val 188"/>
                <a:gd name="f20" fmla="val 232128"/>
                <a:gd name="f21" fmla="val 172"/>
                <a:gd name="f22" fmla="val 232048"/>
                <a:gd name="f23" fmla="val 157"/>
                <a:gd name="f24" fmla="val 231968"/>
                <a:gd name="f25" fmla="val 143"/>
                <a:gd name="f26" fmla="val 231079"/>
                <a:gd name="f27" fmla="val -48"/>
                <a:gd name="f28" fmla="val 230160"/>
                <a:gd name="f29" fmla="val 229271"/>
                <a:gd name="f30" fmla="val 228733"/>
                <a:gd name="f31" fmla="val 348"/>
                <a:gd name="f32" fmla="val 228216"/>
                <a:gd name="f33" fmla="val 606"/>
                <a:gd name="f34" fmla="val 227730"/>
                <a:gd name="f35" fmla="val 914"/>
                <a:gd name="f36" fmla="val 226831"/>
                <a:gd name="f37" fmla="val 226466"/>
                <a:gd name="f38" fmla="val 1193"/>
                <a:gd name="f39" fmla="val 226160"/>
                <a:gd name="f40" fmla="val 1543"/>
                <a:gd name="f41" fmla="val 225932"/>
                <a:gd name="f42" fmla="val 1941"/>
                <a:gd name="f43" fmla="val 225032"/>
                <a:gd name="f44" fmla="val 2969"/>
                <a:gd name="f45" fmla="val 224999"/>
                <a:gd name="f46" fmla="val 3310"/>
                <a:gd name="f47" fmla="val 3655"/>
                <a:gd name="f48" fmla="val 3996"/>
                <a:gd name="f49" fmla="val 225000"/>
                <a:gd name="f50" fmla="val 4552"/>
                <a:gd name="f51" fmla="val 5110"/>
                <a:gd name="f52" fmla="val 5666"/>
                <a:gd name="f53" fmla="val 224133"/>
                <a:gd name="f54" fmla="val 10547"/>
                <a:gd name="f55" fmla="val 4495"/>
                <a:gd name="f56" fmla="val 1353298"/>
                <a:gd name="f57" fmla="+- 0 0 -90"/>
                <a:gd name="f58" fmla="*/ f3 1 237634"/>
                <a:gd name="f59" fmla="*/ f4 1 1354710"/>
                <a:gd name="f60" fmla="val f5"/>
                <a:gd name="f61" fmla="val f6"/>
                <a:gd name="f62" fmla="val f7"/>
                <a:gd name="f63" fmla="*/ f57 f0 1"/>
                <a:gd name="f64" fmla="+- f62 0 f60"/>
                <a:gd name="f65" fmla="+- f61 0 f60"/>
                <a:gd name="f66" fmla="*/ f63 1 f2"/>
                <a:gd name="f67" fmla="*/ f65 1 237634"/>
                <a:gd name="f68" fmla="*/ f64 1 1354710"/>
                <a:gd name="f69" fmla="*/ 14643 f65 1"/>
                <a:gd name="f70" fmla="*/ 1350087 f64 1"/>
                <a:gd name="f71" fmla="*/ 236592 f65 1"/>
                <a:gd name="f72" fmla="*/ 13244 f64 1"/>
                <a:gd name="f73" fmla="*/ 237491 f65 1"/>
                <a:gd name="f74" fmla="*/ 8235 f64 1"/>
                <a:gd name="f75" fmla="*/ 232207 f65 1"/>
                <a:gd name="f76" fmla="*/ 188 f64 1"/>
                <a:gd name="f77" fmla="*/ 231968 f65 1"/>
                <a:gd name="f78" fmla="*/ 143 f64 1"/>
                <a:gd name="f79" fmla="*/ 229271 f65 1"/>
                <a:gd name="f80" fmla="*/ 227730 f65 1"/>
                <a:gd name="f81" fmla="*/ 914 f64 1"/>
                <a:gd name="f82" fmla="*/ 226831 f65 1"/>
                <a:gd name="f83" fmla="*/ 225932 f65 1"/>
                <a:gd name="f84" fmla="*/ 1941 f64 1"/>
                <a:gd name="f85" fmla="*/ 225032 f65 1"/>
                <a:gd name="f86" fmla="*/ 2969 f64 1"/>
                <a:gd name="f87" fmla="*/ 3996 f64 1"/>
                <a:gd name="f88" fmla="*/ 5666 f64 1"/>
                <a:gd name="f89" fmla="*/ 224133 f65 1"/>
                <a:gd name="f90" fmla="*/ 10547 f64 1"/>
                <a:gd name="f91" fmla="*/ 0 f65 1"/>
                <a:gd name="f92" fmla="*/ 1354710 f64 1"/>
                <a:gd name="f93" fmla="*/ 4495 f65 1"/>
                <a:gd name="f94" fmla="*/ 1353298 f64 1"/>
                <a:gd name="f95" fmla="+- f66 0 f1"/>
                <a:gd name="f96" fmla="*/ f69 1 237634"/>
                <a:gd name="f97" fmla="*/ f70 1 1354710"/>
                <a:gd name="f98" fmla="*/ f71 1 237634"/>
                <a:gd name="f99" fmla="*/ f72 1 1354710"/>
                <a:gd name="f100" fmla="*/ f73 1 237634"/>
                <a:gd name="f101" fmla="*/ f74 1 1354710"/>
                <a:gd name="f102" fmla="*/ f75 1 237634"/>
                <a:gd name="f103" fmla="*/ f76 1 1354710"/>
                <a:gd name="f104" fmla="*/ f77 1 237634"/>
                <a:gd name="f105" fmla="*/ f78 1 1354710"/>
                <a:gd name="f106" fmla="*/ f79 1 237634"/>
                <a:gd name="f107" fmla="*/ f80 1 237634"/>
                <a:gd name="f108" fmla="*/ f81 1 1354710"/>
                <a:gd name="f109" fmla="*/ f82 1 237634"/>
                <a:gd name="f110" fmla="*/ f83 1 237634"/>
                <a:gd name="f111" fmla="*/ f84 1 1354710"/>
                <a:gd name="f112" fmla="*/ f85 1 237634"/>
                <a:gd name="f113" fmla="*/ f86 1 1354710"/>
                <a:gd name="f114" fmla="*/ f87 1 1354710"/>
                <a:gd name="f115" fmla="*/ f88 1 1354710"/>
                <a:gd name="f116" fmla="*/ f89 1 237634"/>
                <a:gd name="f117" fmla="*/ f90 1 1354710"/>
                <a:gd name="f118" fmla="*/ f91 1 237634"/>
                <a:gd name="f119" fmla="*/ f92 1 1354710"/>
                <a:gd name="f120" fmla="*/ f93 1 237634"/>
                <a:gd name="f121" fmla="*/ f94 1 1354710"/>
                <a:gd name="f122" fmla="*/ f60 1 f67"/>
                <a:gd name="f123" fmla="*/ f61 1 f67"/>
                <a:gd name="f124" fmla="*/ f60 1 f68"/>
                <a:gd name="f125" fmla="*/ f62 1 f68"/>
                <a:gd name="f126" fmla="*/ f96 1 f67"/>
                <a:gd name="f127" fmla="*/ f97 1 f68"/>
                <a:gd name="f128" fmla="*/ f98 1 f67"/>
                <a:gd name="f129" fmla="*/ f99 1 f68"/>
                <a:gd name="f130" fmla="*/ f100 1 f67"/>
                <a:gd name="f131" fmla="*/ f101 1 f68"/>
                <a:gd name="f132" fmla="*/ f102 1 f67"/>
                <a:gd name="f133" fmla="*/ f103 1 f68"/>
                <a:gd name="f134" fmla="*/ f104 1 f67"/>
                <a:gd name="f135" fmla="*/ f105 1 f68"/>
                <a:gd name="f136" fmla="*/ f106 1 f67"/>
                <a:gd name="f137" fmla="*/ f107 1 f67"/>
                <a:gd name="f138" fmla="*/ f108 1 f68"/>
                <a:gd name="f139" fmla="*/ f109 1 f67"/>
                <a:gd name="f140" fmla="*/ f110 1 f67"/>
                <a:gd name="f141" fmla="*/ f111 1 f68"/>
                <a:gd name="f142" fmla="*/ f112 1 f67"/>
                <a:gd name="f143" fmla="*/ f113 1 f68"/>
                <a:gd name="f144" fmla="*/ f114 1 f68"/>
                <a:gd name="f145" fmla="*/ f115 1 f68"/>
                <a:gd name="f146" fmla="*/ f116 1 f67"/>
                <a:gd name="f147" fmla="*/ f117 1 f68"/>
                <a:gd name="f148" fmla="*/ f118 1 f67"/>
                <a:gd name="f149" fmla="*/ f119 1 f68"/>
                <a:gd name="f150" fmla="*/ f120 1 f67"/>
                <a:gd name="f151" fmla="*/ f121 1 f68"/>
                <a:gd name="f152" fmla="*/ f122 f58 1"/>
                <a:gd name="f153" fmla="*/ f123 f58 1"/>
                <a:gd name="f154" fmla="*/ f125 f59 1"/>
                <a:gd name="f155" fmla="*/ f124 f59 1"/>
                <a:gd name="f156" fmla="*/ f126 f58 1"/>
                <a:gd name="f157" fmla="*/ f127 f59 1"/>
                <a:gd name="f158" fmla="*/ f128 f58 1"/>
                <a:gd name="f159" fmla="*/ f129 f59 1"/>
                <a:gd name="f160" fmla="*/ f130 f58 1"/>
                <a:gd name="f161" fmla="*/ f131 f59 1"/>
                <a:gd name="f162" fmla="*/ f132 f58 1"/>
                <a:gd name="f163" fmla="*/ f133 f59 1"/>
                <a:gd name="f164" fmla="*/ f134 f58 1"/>
                <a:gd name="f165" fmla="*/ f135 f59 1"/>
                <a:gd name="f166" fmla="*/ f136 f58 1"/>
                <a:gd name="f167" fmla="*/ f137 f58 1"/>
                <a:gd name="f168" fmla="*/ f138 f59 1"/>
                <a:gd name="f169" fmla="*/ f139 f58 1"/>
                <a:gd name="f170" fmla="*/ f140 f58 1"/>
                <a:gd name="f171" fmla="*/ f141 f59 1"/>
                <a:gd name="f172" fmla="*/ f142 f58 1"/>
                <a:gd name="f173" fmla="*/ f143 f59 1"/>
                <a:gd name="f174" fmla="*/ f144 f59 1"/>
                <a:gd name="f175" fmla="*/ f145 f59 1"/>
                <a:gd name="f176" fmla="*/ f146 f58 1"/>
                <a:gd name="f177" fmla="*/ f147 f59 1"/>
                <a:gd name="f178" fmla="*/ f148 f58 1"/>
                <a:gd name="f179" fmla="*/ f149 f59 1"/>
                <a:gd name="f180" fmla="*/ f150 f58 1"/>
                <a:gd name="f181" fmla="*/ f151 f59 1"/>
              </a:gdLst>
              <a:ahLst/>
              <a:cxnLst>
                <a:cxn ang="3cd4">
                  <a:pos x="hc" y="t"/>
                </a:cxn>
                <a:cxn ang="0">
                  <a:pos x="r" y="vc"/>
                </a:cxn>
                <a:cxn ang="cd4">
                  <a:pos x="hc" y="b"/>
                </a:cxn>
                <a:cxn ang="cd2">
                  <a:pos x="l" y="vc"/>
                </a:cxn>
                <a:cxn ang="f95">
                  <a:pos x="f156" y="f157"/>
                </a:cxn>
                <a:cxn ang="f95">
                  <a:pos x="f158" y="f159"/>
                </a:cxn>
                <a:cxn ang="f95">
                  <a:pos x="f160" y="f161"/>
                </a:cxn>
                <a:cxn ang="f95">
                  <a:pos x="f162" y="f163"/>
                </a:cxn>
                <a:cxn ang="f95">
                  <a:pos x="f164" y="f165"/>
                </a:cxn>
                <a:cxn ang="f95">
                  <a:pos x="f166" y="f165"/>
                </a:cxn>
                <a:cxn ang="f95">
                  <a:pos x="f167" y="f168"/>
                </a:cxn>
                <a:cxn ang="f95">
                  <a:pos x="f169" y="f168"/>
                </a:cxn>
                <a:cxn ang="f95">
                  <a:pos x="f170" y="f171"/>
                </a:cxn>
                <a:cxn ang="f95">
                  <a:pos x="f172" y="f173"/>
                </a:cxn>
                <a:cxn ang="f95">
                  <a:pos x="f172" y="f174"/>
                </a:cxn>
                <a:cxn ang="f95">
                  <a:pos x="f172" y="f175"/>
                </a:cxn>
                <a:cxn ang="f95">
                  <a:pos x="f172" y="f175"/>
                </a:cxn>
                <a:cxn ang="f95">
                  <a:pos x="f176" y="f177"/>
                </a:cxn>
                <a:cxn ang="f95">
                  <a:pos x="f178" y="f179"/>
                </a:cxn>
                <a:cxn ang="f95">
                  <a:pos x="f180" y="f181"/>
                </a:cxn>
              </a:cxnLst>
              <a:rect l="f152" t="f155" r="f153" b="f154"/>
              <a:pathLst>
                <a:path w="237634" h="1354710">
                  <a:moveTo>
                    <a:pt x="f8" y="f9"/>
                  </a:moveTo>
                  <a:lnTo>
                    <a:pt x="f10" y="f11"/>
                  </a:lnTo>
                  <a:lnTo>
                    <a:pt x="f12" y="f13"/>
                  </a:lnTo>
                  <a:cubicBezTo>
                    <a:pt x="f14" y="f15"/>
                    <a:pt x="f16" y="f17"/>
                    <a:pt x="f18" y="f19"/>
                  </a:cubicBezTo>
                  <a:cubicBezTo>
                    <a:pt x="f20" y="f21"/>
                    <a:pt x="f22" y="f23"/>
                    <a:pt x="f24" y="f25"/>
                  </a:cubicBezTo>
                  <a:cubicBezTo>
                    <a:pt x="f26" y="f27"/>
                    <a:pt x="f28" y="f27"/>
                    <a:pt x="f29" y="f25"/>
                  </a:cubicBezTo>
                  <a:cubicBezTo>
                    <a:pt x="f30" y="f31"/>
                    <a:pt x="f32" y="f33"/>
                    <a:pt x="f34" y="f35"/>
                  </a:cubicBezTo>
                  <a:lnTo>
                    <a:pt x="f36" y="f35"/>
                  </a:lnTo>
                  <a:cubicBezTo>
                    <a:pt x="f37" y="f38"/>
                    <a:pt x="f39" y="f40"/>
                    <a:pt x="f41" y="f42"/>
                  </a:cubicBezTo>
                  <a:lnTo>
                    <a:pt x="f43" y="f44"/>
                  </a:lnTo>
                  <a:cubicBezTo>
                    <a:pt x="f45" y="f46"/>
                    <a:pt x="f45" y="f47"/>
                    <a:pt x="f43" y="f48"/>
                  </a:cubicBezTo>
                  <a:cubicBezTo>
                    <a:pt x="f49" y="f50"/>
                    <a:pt x="f49" y="f51"/>
                    <a:pt x="f43" y="f52"/>
                  </a:cubicBezTo>
                  <a:lnTo>
                    <a:pt x="f43" y="f52"/>
                  </a:lnTo>
                  <a:lnTo>
                    <a:pt x="f53" y="f54"/>
                  </a:lnTo>
                  <a:lnTo>
                    <a:pt x="f5" y="f7"/>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209">
              <a:extLst>
                <a:ext uri="{FF2B5EF4-FFF2-40B4-BE49-F238E27FC236}">
                  <a16:creationId xmlns:a16="http://schemas.microsoft.com/office/drawing/2014/main" id="{4BD31DCE-5958-39B1-18F9-461BAA8A13B5}"/>
                </a:ext>
              </a:extLst>
            </p:cNvPr>
            <p:cNvSpPr/>
            <p:nvPr/>
          </p:nvSpPr>
          <p:spPr>
            <a:xfrm>
              <a:off x="4636794" y="4680027"/>
              <a:ext cx="376010" cy="1415518"/>
            </a:xfrm>
            <a:custGeom>
              <a:avLst/>
              <a:gdLst>
                <a:gd name="f0" fmla="val 10800000"/>
                <a:gd name="f1" fmla="val 5400000"/>
                <a:gd name="f2" fmla="val 180"/>
                <a:gd name="f3" fmla="val w"/>
                <a:gd name="f4" fmla="val h"/>
                <a:gd name="f5" fmla="val 0"/>
                <a:gd name="f6" fmla="val 376008"/>
                <a:gd name="f7" fmla="val 1415523"/>
                <a:gd name="f8" fmla="val 362723"/>
                <a:gd name="f9" fmla="val 4826"/>
                <a:gd name="f10" fmla="val 361311"/>
                <a:gd name="f11" fmla="val 10220"/>
                <a:gd name="f12" fmla="val 359384"/>
                <a:gd name="f13" fmla="val 17798"/>
                <a:gd name="f14" fmla="val 1412312"/>
                <a:gd name="f15" fmla="val 835"/>
                <a:gd name="f16" fmla="val 1408459"/>
                <a:gd name="f17" fmla="val 4616"/>
                <a:gd name="f18" fmla="val 1405996"/>
                <a:gd name="f19" fmla="val 8477"/>
                <a:gd name="f20" fmla="val 1406789"/>
                <a:gd name="f21" fmla="val 12166"/>
                <a:gd name="f22" fmla="val 1407823"/>
                <a:gd name="f23" fmla="val 14318"/>
                <a:gd name="f24" fmla="val 1411651"/>
                <a:gd name="f25" fmla="val 13284"/>
                <a:gd name="f26" fmla="val 1415340"/>
                <a:gd name="f27" fmla="val 13266"/>
                <a:gd name="f28" fmla="val 1415401"/>
                <a:gd name="f29" fmla="val 13248"/>
                <a:gd name="f30" fmla="val 1415462"/>
                <a:gd name="f31" fmla="val 13230"/>
                <a:gd name="f32" fmla="val 14514"/>
                <a:gd name="f33" fmla="val 1410257"/>
                <a:gd name="f34" fmla="val 375953"/>
                <a:gd name="f35" fmla="val 8165"/>
                <a:gd name="f36" fmla="val 376016"/>
                <a:gd name="f37" fmla="val 7653"/>
                <a:gd name="f38" fmla="val 7136"/>
                <a:gd name="f39" fmla="val 6624"/>
                <a:gd name="f40" fmla="val 376015"/>
                <a:gd name="f41" fmla="val 6241"/>
                <a:gd name="f42" fmla="val 5851"/>
                <a:gd name="f43" fmla="val 5468"/>
                <a:gd name="f44" fmla="val 376028"/>
                <a:gd name="f45" fmla="val 5043"/>
                <a:gd name="f46" fmla="val 4608"/>
                <a:gd name="f47" fmla="val 4183"/>
                <a:gd name="f48" fmla="val 375907"/>
                <a:gd name="f49" fmla="val 3842"/>
                <a:gd name="f50" fmla="val 3497"/>
                <a:gd name="f51" fmla="val 3156"/>
                <a:gd name="f52" fmla="val 375183"/>
                <a:gd name="f53" fmla="val 2257"/>
                <a:gd name="f54" fmla="val 374412"/>
                <a:gd name="f55" fmla="val 1486"/>
                <a:gd name="f56" fmla="val 373791"/>
                <a:gd name="f57" fmla="val 1058"/>
                <a:gd name="f58" fmla="val 373093"/>
                <a:gd name="f59" fmla="val 753"/>
                <a:gd name="f60" fmla="val 372357"/>
                <a:gd name="f61" fmla="val 587"/>
                <a:gd name="f62" fmla="val 368707"/>
                <a:gd name="f63" fmla="val -982"/>
                <a:gd name="f64" fmla="val 364477"/>
                <a:gd name="f65" fmla="val 703"/>
                <a:gd name="f66" fmla="val 362907"/>
                <a:gd name="f67" fmla="val 4353"/>
                <a:gd name="f68" fmla="val 362841"/>
                <a:gd name="f69" fmla="val 4508"/>
                <a:gd name="f70" fmla="val 362779"/>
                <a:gd name="f71" fmla="val 4666"/>
                <a:gd name="f72" fmla="+- 0 0 -90"/>
                <a:gd name="f73" fmla="*/ f3 1 376008"/>
                <a:gd name="f74" fmla="*/ f4 1 1415523"/>
                <a:gd name="f75" fmla="val f5"/>
                <a:gd name="f76" fmla="val f6"/>
                <a:gd name="f77" fmla="val f7"/>
                <a:gd name="f78" fmla="*/ f72 f0 1"/>
                <a:gd name="f79" fmla="+- f77 0 f75"/>
                <a:gd name="f80" fmla="+- f76 0 f75"/>
                <a:gd name="f81" fmla="*/ f78 1 f2"/>
                <a:gd name="f82" fmla="*/ f80 1 376008"/>
                <a:gd name="f83" fmla="*/ f79 1 1415523"/>
                <a:gd name="f84" fmla="*/ 362723 f80 1"/>
                <a:gd name="f85" fmla="*/ 4826 f79 1"/>
                <a:gd name="f86" fmla="*/ 361311 f80 1"/>
                <a:gd name="f87" fmla="*/ 10220 f79 1"/>
                <a:gd name="f88" fmla="*/ 359384 f80 1"/>
                <a:gd name="f89" fmla="*/ 17798 f79 1"/>
                <a:gd name="f90" fmla="*/ 0 f80 1"/>
                <a:gd name="f91" fmla="*/ 1412312 f79 1"/>
                <a:gd name="f92" fmla="*/ 8477 f80 1"/>
                <a:gd name="f93" fmla="*/ 1406789 f79 1"/>
                <a:gd name="f94" fmla="*/ 13284 f80 1"/>
                <a:gd name="f95" fmla="*/ 1415340 f79 1"/>
                <a:gd name="f96" fmla="*/ 13230 f80 1"/>
                <a:gd name="f97" fmla="*/ 1415523 f79 1"/>
                <a:gd name="f98" fmla="*/ 14514 f80 1"/>
                <a:gd name="f99" fmla="*/ 1410257 f79 1"/>
                <a:gd name="f100" fmla="*/ 375953 f80 1"/>
                <a:gd name="f101" fmla="*/ 8165 f79 1"/>
                <a:gd name="f102" fmla="*/ 6624 f79 1"/>
                <a:gd name="f103" fmla="*/ 5468 f79 1"/>
                <a:gd name="f104" fmla="*/ 4183 f79 1"/>
                <a:gd name="f105" fmla="*/ 3156 f79 1"/>
                <a:gd name="f106" fmla="*/ 375183 f80 1"/>
                <a:gd name="f107" fmla="*/ 2257 f79 1"/>
                <a:gd name="f108" fmla="*/ 374412 f80 1"/>
                <a:gd name="f109" fmla="*/ 1486 f79 1"/>
                <a:gd name="f110" fmla="*/ 372357 f80 1"/>
                <a:gd name="f111" fmla="*/ 587 f79 1"/>
                <a:gd name="f112" fmla="*/ 362907 f80 1"/>
                <a:gd name="f113" fmla="*/ 4353 f79 1"/>
                <a:gd name="f114" fmla="+- f81 0 f1"/>
                <a:gd name="f115" fmla="*/ f84 1 376008"/>
                <a:gd name="f116" fmla="*/ f85 1 1415523"/>
                <a:gd name="f117" fmla="*/ f86 1 376008"/>
                <a:gd name="f118" fmla="*/ f87 1 1415523"/>
                <a:gd name="f119" fmla="*/ f88 1 376008"/>
                <a:gd name="f120" fmla="*/ f89 1 1415523"/>
                <a:gd name="f121" fmla="*/ f90 1 376008"/>
                <a:gd name="f122" fmla="*/ f91 1 1415523"/>
                <a:gd name="f123" fmla="*/ f92 1 376008"/>
                <a:gd name="f124" fmla="*/ f93 1 1415523"/>
                <a:gd name="f125" fmla="*/ f94 1 376008"/>
                <a:gd name="f126" fmla="*/ f95 1 1415523"/>
                <a:gd name="f127" fmla="*/ f96 1 376008"/>
                <a:gd name="f128" fmla="*/ f97 1 1415523"/>
                <a:gd name="f129" fmla="*/ f98 1 376008"/>
                <a:gd name="f130" fmla="*/ f99 1 1415523"/>
                <a:gd name="f131" fmla="*/ f100 1 376008"/>
                <a:gd name="f132" fmla="*/ f101 1 1415523"/>
                <a:gd name="f133" fmla="*/ f102 1 1415523"/>
                <a:gd name="f134" fmla="*/ f103 1 1415523"/>
                <a:gd name="f135" fmla="*/ f104 1 1415523"/>
                <a:gd name="f136" fmla="*/ f105 1 1415523"/>
                <a:gd name="f137" fmla="*/ f106 1 376008"/>
                <a:gd name="f138" fmla="*/ f107 1 1415523"/>
                <a:gd name="f139" fmla="*/ f108 1 376008"/>
                <a:gd name="f140" fmla="*/ f109 1 1415523"/>
                <a:gd name="f141" fmla="*/ f110 1 376008"/>
                <a:gd name="f142" fmla="*/ f111 1 1415523"/>
                <a:gd name="f143" fmla="*/ f112 1 376008"/>
                <a:gd name="f144" fmla="*/ f113 1 1415523"/>
                <a:gd name="f145" fmla="*/ f75 1 f82"/>
                <a:gd name="f146" fmla="*/ f76 1 f82"/>
                <a:gd name="f147" fmla="*/ f75 1 f83"/>
                <a:gd name="f148" fmla="*/ f77 1 f83"/>
                <a:gd name="f149" fmla="*/ f115 1 f82"/>
                <a:gd name="f150" fmla="*/ f116 1 f83"/>
                <a:gd name="f151" fmla="*/ f117 1 f82"/>
                <a:gd name="f152" fmla="*/ f118 1 f83"/>
                <a:gd name="f153" fmla="*/ f119 1 f82"/>
                <a:gd name="f154" fmla="*/ f120 1 f83"/>
                <a:gd name="f155" fmla="*/ f121 1 f82"/>
                <a:gd name="f156" fmla="*/ f122 1 f83"/>
                <a:gd name="f157" fmla="*/ f123 1 f82"/>
                <a:gd name="f158" fmla="*/ f124 1 f83"/>
                <a:gd name="f159" fmla="*/ f125 1 f82"/>
                <a:gd name="f160" fmla="*/ f126 1 f83"/>
                <a:gd name="f161" fmla="*/ f127 1 f82"/>
                <a:gd name="f162" fmla="*/ f128 1 f83"/>
                <a:gd name="f163" fmla="*/ f129 1 f82"/>
                <a:gd name="f164" fmla="*/ f130 1 f83"/>
                <a:gd name="f165" fmla="*/ f131 1 f82"/>
                <a:gd name="f166" fmla="*/ f132 1 f83"/>
                <a:gd name="f167" fmla="*/ f133 1 f83"/>
                <a:gd name="f168" fmla="*/ f134 1 f83"/>
                <a:gd name="f169" fmla="*/ f135 1 f83"/>
                <a:gd name="f170" fmla="*/ f136 1 f83"/>
                <a:gd name="f171" fmla="*/ f137 1 f82"/>
                <a:gd name="f172" fmla="*/ f138 1 f83"/>
                <a:gd name="f173" fmla="*/ f139 1 f82"/>
                <a:gd name="f174" fmla="*/ f140 1 f83"/>
                <a:gd name="f175" fmla="*/ f141 1 f82"/>
                <a:gd name="f176" fmla="*/ f142 1 f83"/>
                <a:gd name="f177" fmla="*/ f143 1 f82"/>
                <a:gd name="f178" fmla="*/ f144 1 f83"/>
                <a:gd name="f179" fmla="*/ f145 f73 1"/>
                <a:gd name="f180" fmla="*/ f146 f73 1"/>
                <a:gd name="f181" fmla="*/ f148 f74 1"/>
                <a:gd name="f182" fmla="*/ f147 f74 1"/>
                <a:gd name="f183" fmla="*/ f149 f73 1"/>
                <a:gd name="f184" fmla="*/ f150 f74 1"/>
                <a:gd name="f185" fmla="*/ f151 f73 1"/>
                <a:gd name="f186" fmla="*/ f152 f74 1"/>
                <a:gd name="f187" fmla="*/ f153 f73 1"/>
                <a:gd name="f188" fmla="*/ f154 f74 1"/>
                <a:gd name="f189" fmla="*/ f155 f73 1"/>
                <a:gd name="f190" fmla="*/ f156 f74 1"/>
                <a:gd name="f191" fmla="*/ f157 f73 1"/>
                <a:gd name="f192" fmla="*/ f158 f74 1"/>
                <a:gd name="f193" fmla="*/ f159 f73 1"/>
                <a:gd name="f194" fmla="*/ f160 f74 1"/>
                <a:gd name="f195" fmla="*/ f161 f73 1"/>
                <a:gd name="f196" fmla="*/ f162 f74 1"/>
                <a:gd name="f197" fmla="*/ f163 f73 1"/>
                <a:gd name="f198" fmla="*/ f164 f74 1"/>
                <a:gd name="f199" fmla="*/ f165 f73 1"/>
                <a:gd name="f200" fmla="*/ f166 f74 1"/>
                <a:gd name="f201" fmla="*/ f167 f74 1"/>
                <a:gd name="f202" fmla="*/ f168 f74 1"/>
                <a:gd name="f203" fmla="*/ f169 f74 1"/>
                <a:gd name="f204" fmla="*/ f170 f74 1"/>
                <a:gd name="f205" fmla="*/ f171 f73 1"/>
                <a:gd name="f206" fmla="*/ f172 f74 1"/>
                <a:gd name="f207" fmla="*/ f173 f73 1"/>
                <a:gd name="f208" fmla="*/ f174 f74 1"/>
                <a:gd name="f209" fmla="*/ f175 f73 1"/>
                <a:gd name="f210" fmla="*/ f176 f74 1"/>
                <a:gd name="f211" fmla="*/ f177 f73 1"/>
                <a:gd name="f212" fmla="*/ f178 f74 1"/>
              </a:gdLst>
              <a:ahLst/>
              <a:cxnLst>
                <a:cxn ang="3cd4">
                  <a:pos x="hc" y="t"/>
                </a:cxn>
                <a:cxn ang="0">
                  <a:pos x="r" y="vc"/>
                </a:cxn>
                <a:cxn ang="cd4">
                  <a:pos x="hc" y="b"/>
                </a:cxn>
                <a:cxn ang="cd2">
                  <a:pos x="l" y="vc"/>
                </a:cxn>
                <a:cxn ang="f114">
                  <a:pos x="f183" y="f184"/>
                </a:cxn>
                <a:cxn ang="f114">
                  <a:pos x="f185" y="f186"/>
                </a:cxn>
                <a:cxn ang="f114">
                  <a:pos x="f187" y="f188"/>
                </a:cxn>
                <a:cxn ang="f114">
                  <a:pos x="f189" y="f190"/>
                </a:cxn>
                <a:cxn ang="f114">
                  <a:pos x="f191" y="f192"/>
                </a:cxn>
                <a:cxn ang="f114">
                  <a:pos x="f193" y="f194"/>
                </a:cxn>
                <a:cxn ang="f114">
                  <a:pos x="f195" y="f196"/>
                </a:cxn>
                <a:cxn ang="f114">
                  <a:pos x="f197" y="f198"/>
                </a:cxn>
                <a:cxn ang="f114">
                  <a:pos x="f199" y="f200"/>
                </a:cxn>
                <a:cxn ang="f114">
                  <a:pos x="f199" y="f200"/>
                </a:cxn>
                <a:cxn ang="f114">
                  <a:pos x="f199" y="f201"/>
                </a:cxn>
                <a:cxn ang="f114">
                  <a:pos x="f199" y="f201"/>
                </a:cxn>
                <a:cxn ang="f114">
                  <a:pos x="f199" y="f202"/>
                </a:cxn>
                <a:cxn ang="f114">
                  <a:pos x="f199" y="f203"/>
                </a:cxn>
                <a:cxn ang="f114">
                  <a:pos x="f199" y="f203"/>
                </a:cxn>
                <a:cxn ang="f114">
                  <a:pos x="f199" y="f204"/>
                </a:cxn>
                <a:cxn ang="f114">
                  <a:pos x="f205" y="f206"/>
                </a:cxn>
                <a:cxn ang="f114">
                  <a:pos x="f205" y="f206"/>
                </a:cxn>
                <a:cxn ang="f114">
                  <a:pos x="f207" y="f208"/>
                </a:cxn>
                <a:cxn ang="f114">
                  <a:pos x="f209" y="f210"/>
                </a:cxn>
                <a:cxn ang="f114">
                  <a:pos x="f211" y="f212"/>
                </a:cxn>
                <a:cxn ang="f114">
                  <a:pos x="f183" y="f184"/>
                </a:cxn>
              </a:cxnLst>
              <a:rect l="f179" t="f182" r="f180" b="f181"/>
              <a:pathLst>
                <a:path w="376008" h="1415523">
                  <a:moveTo>
                    <a:pt x="f8" y="f9"/>
                  </a:moveTo>
                  <a:lnTo>
                    <a:pt x="f10" y="f11"/>
                  </a:lnTo>
                  <a:lnTo>
                    <a:pt x="f12" y="f13"/>
                  </a:lnTo>
                  <a:lnTo>
                    <a:pt x="f5" y="f14"/>
                  </a:lnTo>
                  <a:cubicBezTo>
                    <a:pt x="f15" y="f16"/>
                    <a:pt x="f17" y="f18"/>
                    <a:pt x="f19" y="f20"/>
                  </a:cubicBezTo>
                  <a:cubicBezTo>
                    <a:pt x="f21" y="f22"/>
                    <a:pt x="f23" y="f24"/>
                    <a:pt x="f25" y="f26"/>
                  </a:cubicBezTo>
                  <a:cubicBezTo>
                    <a:pt x="f27" y="f28"/>
                    <a:pt x="f29" y="f30"/>
                    <a:pt x="f31" y="f7"/>
                  </a:cubicBezTo>
                  <a:lnTo>
                    <a:pt x="f32" y="f33"/>
                  </a:lnTo>
                  <a:lnTo>
                    <a:pt x="f34" y="f35"/>
                  </a:lnTo>
                  <a:lnTo>
                    <a:pt x="f34" y="f35"/>
                  </a:lnTo>
                  <a:cubicBezTo>
                    <a:pt x="f36" y="f37"/>
                    <a:pt x="f36" y="f38"/>
                    <a:pt x="f34" y="f39"/>
                  </a:cubicBezTo>
                  <a:lnTo>
                    <a:pt x="f34" y="f39"/>
                  </a:lnTo>
                  <a:cubicBezTo>
                    <a:pt x="f40" y="f41"/>
                    <a:pt x="f40" y="f42"/>
                    <a:pt x="f34" y="f43"/>
                  </a:cubicBezTo>
                  <a:cubicBezTo>
                    <a:pt x="f44" y="f45"/>
                    <a:pt x="f44" y="f46"/>
                    <a:pt x="f34" y="f47"/>
                  </a:cubicBezTo>
                  <a:lnTo>
                    <a:pt x="f34" y="f47"/>
                  </a:lnTo>
                  <a:cubicBezTo>
                    <a:pt x="f48" y="f49"/>
                    <a:pt x="f48" y="f50"/>
                    <a:pt x="f34" y="f51"/>
                  </a:cubicBezTo>
                  <a:lnTo>
                    <a:pt x="f52" y="f53"/>
                  </a:lnTo>
                  <a:lnTo>
                    <a:pt x="f52" y="f53"/>
                  </a:lnTo>
                  <a:lnTo>
                    <a:pt x="f54" y="f55"/>
                  </a:lnTo>
                  <a:cubicBezTo>
                    <a:pt x="f56" y="f57"/>
                    <a:pt x="f58" y="f59"/>
                    <a:pt x="f60" y="f61"/>
                  </a:cubicBezTo>
                  <a:cubicBezTo>
                    <a:pt x="f62" y="f63"/>
                    <a:pt x="f64" y="f65"/>
                    <a:pt x="f66" y="f67"/>
                  </a:cubicBez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210">
              <a:extLst>
                <a:ext uri="{FF2B5EF4-FFF2-40B4-BE49-F238E27FC236}">
                  <a16:creationId xmlns:a16="http://schemas.microsoft.com/office/drawing/2014/main" id="{50CBF135-DDEE-14F8-AD91-18E2A63927BF}"/>
                </a:ext>
              </a:extLst>
            </p:cNvPr>
            <p:cNvSpPr/>
            <p:nvPr/>
          </p:nvSpPr>
          <p:spPr>
            <a:xfrm>
              <a:off x="2740465" y="4957538"/>
              <a:ext cx="100309" cy="49578"/>
            </a:xfrm>
            <a:custGeom>
              <a:avLst/>
              <a:gdLst>
                <a:gd name="f0" fmla="val 10800000"/>
                <a:gd name="f1" fmla="val 5400000"/>
                <a:gd name="f2" fmla="val 180"/>
                <a:gd name="f3" fmla="val w"/>
                <a:gd name="f4" fmla="val h"/>
                <a:gd name="f5" fmla="val 0"/>
                <a:gd name="f6" fmla="val 100314"/>
                <a:gd name="f7" fmla="val 49579"/>
                <a:gd name="f8" fmla="val 91837"/>
                <a:gd name="f9" fmla="val 9377"/>
                <a:gd name="f10" fmla="val 90840"/>
                <a:gd name="f11" fmla="val 5501"/>
                <a:gd name="f12" fmla="val 92874"/>
                <a:gd name="f13" fmla="val 1488"/>
                <a:gd name="f14" fmla="val 96589"/>
                <a:gd name="f15" fmla="val 82332"/>
                <a:gd name="f16" fmla="val 5138"/>
                <a:gd name="f17" fmla="val 3468"/>
                <a:gd name="f18" fmla="val 33267"/>
                <a:gd name="f19" fmla="val 899"/>
                <a:gd name="f20" fmla="val 45212"/>
                <a:gd name="f21" fmla="val 13872"/>
                <a:gd name="f22" fmla="val 97085"/>
                <a:gd name="f23" fmla="val 15159"/>
                <a:gd name="f24" fmla="val 93424"/>
                <a:gd name="f25" fmla="val 13584"/>
                <a:gd name="f26" fmla="val 92137"/>
                <a:gd name="f27" fmla="val 10356"/>
                <a:gd name="f28" fmla="val 92011"/>
                <a:gd name="f29" fmla="val 10038"/>
                <a:gd name="f30" fmla="val 91910"/>
                <a:gd name="f31" fmla="val 9710"/>
                <a:gd name="f32" fmla="+- 0 0 -90"/>
                <a:gd name="f33" fmla="*/ f3 1 100314"/>
                <a:gd name="f34" fmla="*/ f4 1 49579"/>
                <a:gd name="f35" fmla="val f5"/>
                <a:gd name="f36" fmla="val f6"/>
                <a:gd name="f37" fmla="val f7"/>
                <a:gd name="f38" fmla="*/ f32 f0 1"/>
                <a:gd name="f39" fmla="+- f37 0 f35"/>
                <a:gd name="f40" fmla="+- f36 0 f35"/>
                <a:gd name="f41" fmla="*/ f38 1 f2"/>
                <a:gd name="f42" fmla="*/ f40 1 100314"/>
                <a:gd name="f43" fmla="*/ f39 1 49579"/>
                <a:gd name="f44" fmla="*/ 91837 f40 1"/>
                <a:gd name="f45" fmla="*/ 9377 f39 1"/>
                <a:gd name="f46" fmla="*/ 96589 f40 1"/>
                <a:gd name="f47" fmla="*/ 0 f39 1"/>
                <a:gd name="f48" fmla="*/ 82332 f40 1"/>
                <a:gd name="f49" fmla="*/ 5138 f39 1"/>
                <a:gd name="f50" fmla="*/ 3468 f40 1"/>
                <a:gd name="f51" fmla="*/ 33267 f39 1"/>
                <a:gd name="f52" fmla="*/ 899 f40 1"/>
                <a:gd name="f53" fmla="*/ 45212 f39 1"/>
                <a:gd name="f54" fmla="*/ 0 f40 1"/>
                <a:gd name="f55" fmla="*/ 49579 f39 1"/>
                <a:gd name="f56" fmla="*/ 100314 f40 1"/>
                <a:gd name="f57" fmla="*/ 13872 f39 1"/>
                <a:gd name="f58" fmla="*/ 92137 f40 1"/>
                <a:gd name="f59" fmla="*/ 10356 f39 1"/>
                <a:gd name="f60" fmla="+- f41 0 f1"/>
                <a:gd name="f61" fmla="*/ f44 1 100314"/>
                <a:gd name="f62" fmla="*/ f45 1 49579"/>
                <a:gd name="f63" fmla="*/ f46 1 100314"/>
                <a:gd name="f64" fmla="*/ f47 1 49579"/>
                <a:gd name="f65" fmla="*/ f48 1 100314"/>
                <a:gd name="f66" fmla="*/ f49 1 49579"/>
                <a:gd name="f67" fmla="*/ f50 1 100314"/>
                <a:gd name="f68" fmla="*/ f51 1 49579"/>
                <a:gd name="f69" fmla="*/ f52 1 100314"/>
                <a:gd name="f70" fmla="*/ f53 1 49579"/>
                <a:gd name="f71" fmla="*/ f54 1 100314"/>
                <a:gd name="f72" fmla="*/ f55 1 49579"/>
                <a:gd name="f73" fmla="*/ f56 1 100314"/>
                <a:gd name="f74" fmla="*/ f57 1 49579"/>
                <a:gd name="f75" fmla="*/ f58 1 100314"/>
                <a:gd name="f76" fmla="*/ f59 1 49579"/>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5" y="f106"/>
                </a:cxn>
                <a:cxn ang="f60">
                  <a:pos x="f107" y="f108"/>
                </a:cxn>
                <a:cxn ang="f60">
                  <a:pos x="f109" y="f110"/>
                </a:cxn>
                <a:cxn ang="f60">
                  <a:pos x="f111" y="f112"/>
                </a:cxn>
                <a:cxn ang="f60">
                  <a:pos x="f113" y="f114"/>
                </a:cxn>
                <a:cxn ang="f60">
                  <a:pos x="f115" y="f116"/>
                </a:cxn>
                <a:cxn ang="f60">
                  <a:pos x="f101" y="f102"/>
                </a:cxn>
              </a:cxnLst>
              <a:rect l="f97" t="f100" r="f98" b="f99"/>
              <a:pathLst>
                <a:path w="100314" h="49579">
                  <a:moveTo>
                    <a:pt x="f8" y="f9"/>
                  </a:moveTo>
                  <a:cubicBezTo>
                    <a:pt x="f10" y="f11"/>
                    <a:pt x="f12" y="f13"/>
                    <a:pt x="f14" y="f5"/>
                  </a:cubicBezTo>
                  <a:lnTo>
                    <a:pt x="f15" y="f16"/>
                  </a:lnTo>
                  <a:lnTo>
                    <a:pt x="f17" y="f18"/>
                  </a:lnTo>
                  <a:lnTo>
                    <a:pt x="f19" y="f20"/>
                  </a:lnTo>
                  <a:lnTo>
                    <a:pt x="f5" y="f7"/>
                  </a:lnTo>
                  <a:lnTo>
                    <a:pt x="f6" y="f21"/>
                  </a:lnTo>
                  <a:cubicBezTo>
                    <a:pt x="f22" y="f23"/>
                    <a:pt x="f24" y="f25"/>
                    <a:pt x="f26" y="f27"/>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211">
              <a:extLst>
                <a:ext uri="{FF2B5EF4-FFF2-40B4-BE49-F238E27FC236}">
                  <a16:creationId xmlns:a16="http://schemas.microsoft.com/office/drawing/2014/main" id="{2EE0F785-B25E-9B88-83C5-DCCE2BAD9D18}"/>
                </a:ext>
              </a:extLst>
            </p:cNvPr>
            <p:cNvSpPr/>
            <p:nvPr/>
          </p:nvSpPr>
          <p:spPr>
            <a:xfrm>
              <a:off x="2832043" y="4485817"/>
              <a:ext cx="1338425" cy="486040"/>
            </a:xfrm>
            <a:custGeom>
              <a:avLst/>
              <a:gdLst>
                <a:gd name="f0" fmla="val 10800000"/>
                <a:gd name="f1" fmla="val 5400000"/>
                <a:gd name="f2" fmla="val 180"/>
                <a:gd name="f3" fmla="val w"/>
                <a:gd name="f4" fmla="val h"/>
                <a:gd name="f5" fmla="val 0"/>
                <a:gd name="f6" fmla="val 1338427"/>
                <a:gd name="f7" fmla="val 486042"/>
                <a:gd name="f8" fmla="val 252"/>
                <a:gd name="f9" fmla="val 481099"/>
                <a:gd name="f10" fmla="val 998"/>
                <a:gd name="f11" fmla="val 484494"/>
                <a:gd name="f12" fmla="val 4355"/>
                <a:gd name="f13" fmla="val 486641"/>
                <a:gd name="f14" fmla="val 7750"/>
                <a:gd name="f15" fmla="val 485895"/>
                <a:gd name="f16" fmla="val 8084"/>
                <a:gd name="f17" fmla="val 485822"/>
                <a:gd name="f18" fmla="val 8412"/>
                <a:gd name="f19" fmla="val 485721"/>
                <a:gd name="f20" fmla="val 8729"/>
                <a:gd name="f21" fmla="val 485594"/>
                <a:gd name="f22" fmla="val 1334392"/>
                <a:gd name="f23" fmla="val 13435"/>
                <a:gd name="f24" fmla="val 1335291"/>
                <a:gd name="f25" fmla="val 1336575"/>
                <a:gd name="f26" fmla="val 12664"/>
                <a:gd name="f27" fmla="val 1337028"/>
                <a:gd name="f28" fmla="val 12254"/>
                <a:gd name="f29" fmla="val 1337418"/>
                <a:gd name="f30" fmla="val 11777"/>
                <a:gd name="f31" fmla="val 1337731"/>
                <a:gd name="f32" fmla="val 11252"/>
                <a:gd name="f33" fmla="val 1338014"/>
                <a:gd name="f34" fmla="val 11008"/>
                <a:gd name="f35" fmla="val 1338235"/>
                <a:gd name="f36" fmla="val 10700"/>
                <a:gd name="f37" fmla="val 1338373"/>
                <a:gd name="f38" fmla="val 10352"/>
                <a:gd name="f39" fmla="val 1338446"/>
                <a:gd name="f40" fmla="val 9884"/>
                <a:gd name="f41" fmla="val 9408"/>
                <a:gd name="f42" fmla="val 8940"/>
                <a:gd name="f43" fmla="val 1338430"/>
                <a:gd name="f44" fmla="val 8514"/>
                <a:gd name="f45" fmla="val 8082"/>
                <a:gd name="f46" fmla="val 7655"/>
                <a:gd name="f47" fmla="val 6884"/>
                <a:gd name="f48" fmla="val 1338441"/>
                <a:gd name="f49" fmla="val 6201"/>
                <a:gd name="f50" fmla="val 5512"/>
                <a:gd name="f51" fmla="val 4829"/>
                <a:gd name="f52" fmla="val 3930"/>
                <a:gd name="f53" fmla="val 1338194"/>
                <a:gd name="f54" fmla="val 3420"/>
                <a:gd name="f55" fmla="val 1337934"/>
                <a:gd name="f56" fmla="val 2943"/>
                <a:gd name="f57" fmla="val 1337603"/>
                <a:gd name="f58" fmla="val 2517"/>
                <a:gd name="f59" fmla="val 1337276"/>
                <a:gd name="f60" fmla="val 1999"/>
                <a:gd name="f61" fmla="val 1336837"/>
                <a:gd name="f62" fmla="val 1560"/>
                <a:gd name="f63" fmla="val 1336318"/>
                <a:gd name="f64" fmla="val 1233"/>
                <a:gd name="f65" fmla="val 1335548"/>
                <a:gd name="f66" fmla="val 591"/>
                <a:gd name="f67" fmla="val 1333881"/>
                <a:gd name="f68" fmla="val -197"/>
                <a:gd name="f69" fmla="val 1331949"/>
                <a:gd name="f70" fmla="val 1330282"/>
                <a:gd name="f71" fmla="val 1315382"/>
                <a:gd name="f72" fmla="val 5985"/>
                <a:gd name="f73" fmla="val 8087"/>
                <a:gd name="f74" fmla="val 470695"/>
                <a:gd name="f75" fmla="val 5005"/>
                <a:gd name="f76" fmla="val 471722"/>
                <a:gd name="f77" fmla="val 1290"/>
                <a:gd name="f78" fmla="val 473210"/>
                <a:gd name="f79" fmla="val -745"/>
                <a:gd name="f80" fmla="val 477223"/>
                <a:gd name="f81" fmla="+- 0 0 -90"/>
                <a:gd name="f82" fmla="*/ f3 1 1338427"/>
                <a:gd name="f83" fmla="*/ f4 1 486042"/>
                <a:gd name="f84" fmla="val f5"/>
                <a:gd name="f85" fmla="val f6"/>
                <a:gd name="f86" fmla="val f7"/>
                <a:gd name="f87" fmla="*/ f81 f0 1"/>
                <a:gd name="f88" fmla="+- f86 0 f84"/>
                <a:gd name="f89" fmla="+- f85 0 f84"/>
                <a:gd name="f90" fmla="*/ f87 1 f2"/>
                <a:gd name="f91" fmla="*/ f89 1 1338427"/>
                <a:gd name="f92" fmla="*/ f88 1 486042"/>
                <a:gd name="f93" fmla="*/ 252 f89 1"/>
                <a:gd name="f94" fmla="*/ 481099 f88 1"/>
                <a:gd name="f95" fmla="*/ 7750 f89 1"/>
                <a:gd name="f96" fmla="*/ 485895 f88 1"/>
                <a:gd name="f97" fmla="*/ 8729 f89 1"/>
                <a:gd name="f98" fmla="*/ 485594 f88 1"/>
                <a:gd name="f99" fmla="*/ 1334392 f89 1"/>
                <a:gd name="f100" fmla="*/ 13435 f88 1"/>
                <a:gd name="f101" fmla="*/ 1335291 f89 1"/>
                <a:gd name="f102" fmla="*/ 1336575 f89 1"/>
                <a:gd name="f103" fmla="*/ 12664 f88 1"/>
                <a:gd name="f104" fmla="*/ 1337731 f89 1"/>
                <a:gd name="f105" fmla="*/ 11252 f88 1"/>
                <a:gd name="f106" fmla="*/ 1338373 f89 1"/>
                <a:gd name="f107" fmla="*/ 10352 f88 1"/>
                <a:gd name="f108" fmla="*/ 8940 f88 1"/>
                <a:gd name="f109" fmla="*/ 7655 f88 1"/>
                <a:gd name="f110" fmla="*/ 6884 f88 1"/>
                <a:gd name="f111" fmla="*/ 4829 f88 1"/>
                <a:gd name="f112" fmla="*/ 3930 f88 1"/>
                <a:gd name="f113" fmla="*/ 1337603 f89 1"/>
                <a:gd name="f114" fmla="*/ 2517 f88 1"/>
                <a:gd name="f115" fmla="*/ 1336318 f89 1"/>
                <a:gd name="f116" fmla="*/ 1233 f88 1"/>
                <a:gd name="f117" fmla="*/ 1335548 f89 1"/>
                <a:gd name="f118" fmla="*/ 591 f88 1"/>
                <a:gd name="f119" fmla="*/ 1330282 f89 1"/>
                <a:gd name="f120" fmla="*/ 1315382 f89 1"/>
                <a:gd name="f121" fmla="*/ 5985 f88 1"/>
                <a:gd name="f122" fmla="*/ 8087 f89 1"/>
                <a:gd name="f123" fmla="*/ 470695 f88 1"/>
                <a:gd name="f124" fmla="*/ 5005 f89 1"/>
                <a:gd name="f125" fmla="*/ 471722 f88 1"/>
                <a:gd name="f126" fmla="+- f90 0 f1"/>
                <a:gd name="f127" fmla="*/ f93 1 1338427"/>
                <a:gd name="f128" fmla="*/ f94 1 486042"/>
                <a:gd name="f129" fmla="*/ f95 1 1338427"/>
                <a:gd name="f130" fmla="*/ f96 1 486042"/>
                <a:gd name="f131" fmla="*/ f97 1 1338427"/>
                <a:gd name="f132" fmla="*/ f98 1 486042"/>
                <a:gd name="f133" fmla="*/ f99 1 1338427"/>
                <a:gd name="f134" fmla="*/ f100 1 486042"/>
                <a:gd name="f135" fmla="*/ f101 1 1338427"/>
                <a:gd name="f136" fmla="*/ f102 1 1338427"/>
                <a:gd name="f137" fmla="*/ f103 1 486042"/>
                <a:gd name="f138" fmla="*/ f104 1 1338427"/>
                <a:gd name="f139" fmla="*/ f105 1 486042"/>
                <a:gd name="f140" fmla="*/ f106 1 1338427"/>
                <a:gd name="f141" fmla="*/ f107 1 486042"/>
                <a:gd name="f142" fmla="*/ f108 1 486042"/>
                <a:gd name="f143" fmla="*/ f109 1 486042"/>
                <a:gd name="f144" fmla="*/ f110 1 486042"/>
                <a:gd name="f145" fmla="*/ f111 1 486042"/>
                <a:gd name="f146" fmla="*/ f112 1 486042"/>
                <a:gd name="f147" fmla="*/ f113 1 1338427"/>
                <a:gd name="f148" fmla="*/ f114 1 486042"/>
                <a:gd name="f149" fmla="*/ f115 1 1338427"/>
                <a:gd name="f150" fmla="*/ f116 1 486042"/>
                <a:gd name="f151" fmla="*/ f117 1 1338427"/>
                <a:gd name="f152" fmla="*/ f118 1 486042"/>
                <a:gd name="f153" fmla="*/ f119 1 1338427"/>
                <a:gd name="f154" fmla="*/ f120 1 1338427"/>
                <a:gd name="f155" fmla="*/ f121 1 486042"/>
                <a:gd name="f156" fmla="*/ f122 1 1338427"/>
                <a:gd name="f157" fmla="*/ f123 1 486042"/>
                <a:gd name="f158" fmla="*/ f124 1 1338427"/>
                <a:gd name="f159" fmla="*/ f125 1 486042"/>
                <a:gd name="f160" fmla="*/ f84 1 f91"/>
                <a:gd name="f161" fmla="*/ f85 1 f91"/>
                <a:gd name="f162" fmla="*/ f84 1 f92"/>
                <a:gd name="f163" fmla="*/ f86 1 f92"/>
                <a:gd name="f164" fmla="*/ f127 1 f91"/>
                <a:gd name="f165" fmla="*/ f128 1 f92"/>
                <a:gd name="f166" fmla="*/ f129 1 f91"/>
                <a:gd name="f167" fmla="*/ f130 1 f92"/>
                <a:gd name="f168" fmla="*/ f131 1 f91"/>
                <a:gd name="f169" fmla="*/ f132 1 f92"/>
                <a:gd name="f170" fmla="*/ f133 1 f91"/>
                <a:gd name="f171" fmla="*/ f134 1 f92"/>
                <a:gd name="f172" fmla="*/ f135 1 f91"/>
                <a:gd name="f173" fmla="*/ f136 1 f91"/>
                <a:gd name="f174" fmla="*/ f137 1 f92"/>
                <a:gd name="f175" fmla="*/ f138 1 f91"/>
                <a:gd name="f176" fmla="*/ f139 1 f92"/>
                <a:gd name="f177" fmla="*/ f140 1 f91"/>
                <a:gd name="f178" fmla="*/ f141 1 f92"/>
                <a:gd name="f179" fmla="*/ f142 1 f92"/>
                <a:gd name="f180" fmla="*/ f143 1 f92"/>
                <a:gd name="f181" fmla="*/ f144 1 f92"/>
                <a:gd name="f182" fmla="*/ f145 1 f92"/>
                <a:gd name="f183" fmla="*/ f146 1 f92"/>
                <a:gd name="f184" fmla="*/ f147 1 f91"/>
                <a:gd name="f185" fmla="*/ f148 1 f92"/>
                <a:gd name="f186" fmla="*/ f149 1 f91"/>
                <a:gd name="f187" fmla="*/ f150 1 f92"/>
                <a:gd name="f188" fmla="*/ f151 1 f91"/>
                <a:gd name="f189" fmla="*/ f152 1 f92"/>
                <a:gd name="f190" fmla="*/ f153 1 f91"/>
                <a:gd name="f191" fmla="*/ f154 1 f91"/>
                <a:gd name="f192" fmla="*/ f155 1 f92"/>
                <a:gd name="f193" fmla="*/ f156 1 f91"/>
                <a:gd name="f194" fmla="*/ f157 1 f92"/>
                <a:gd name="f195" fmla="*/ f158 1 f91"/>
                <a:gd name="f196" fmla="*/ f159 1 f92"/>
                <a:gd name="f197" fmla="*/ f160 f82 1"/>
                <a:gd name="f198" fmla="*/ f161 f82 1"/>
                <a:gd name="f199" fmla="*/ f163 f83 1"/>
                <a:gd name="f200" fmla="*/ f162 f83 1"/>
                <a:gd name="f201" fmla="*/ f164 f82 1"/>
                <a:gd name="f202" fmla="*/ f165 f83 1"/>
                <a:gd name="f203" fmla="*/ f166 f82 1"/>
                <a:gd name="f204" fmla="*/ f167 f83 1"/>
                <a:gd name="f205" fmla="*/ f168 f82 1"/>
                <a:gd name="f206" fmla="*/ f169 f83 1"/>
                <a:gd name="f207" fmla="*/ f170 f82 1"/>
                <a:gd name="f208" fmla="*/ f171 f83 1"/>
                <a:gd name="f209" fmla="*/ f172 f82 1"/>
                <a:gd name="f210" fmla="*/ f173 f82 1"/>
                <a:gd name="f211" fmla="*/ f174 f83 1"/>
                <a:gd name="f212" fmla="*/ f175 f82 1"/>
                <a:gd name="f213" fmla="*/ f176 f83 1"/>
                <a:gd name="f214" fmla="*/ f177 f82 1"/>
                <a:gd name="f215" fmla="*/ f178 f83 1"/>
                <a:gd name="f216" fmla="*/ f179 f83 1"/>
                <a:gd name="f217" fmla="*/ f180 f83 1"/>
                <a:gd name="f218" fmla="*/ f181 f83 1"/>
                <a:gd name="f219" fmla="*/ f182 f83 1"/>
                <a:gd name="f220" fmla="*/ f183 f83 1"/>
                <a:gd name="f221" fmla="*/ f184 f82 1"/>
                <a:gd name="f222" fmla="*/ f185 f83 1"/>
                <a:gd name="f223" fmla="*/ f186 f82 1"/>
                <a:gd name="f224" fmla="*/ f187 f83 1"/>
                <a:gd name="f225" fmla="*/ f188 f82 1"/>
                <a:gd name="f226" fmla="*/ f189 f83 1"/>
                <a:gd name="f227" fmla="*/ f190 f82 1"/>
                <a:gd name="f228" fmla="*/ f191 f82 1"/>
                <a:gd name="f229" fmla="*/ f192 f83 1"/>
                <a:gd name="f230" fmla="*/ f193 f82 1"/>
                <a:gd name="f231" fmla="*/ f194 f83 1"/>
                <a:gd name="f232" fmla="*/ f195 f82 1"/>
                <a:gd name="f233" fmla="*/ f196 f83 1"/>
              </a:gdLst>
              <a:ahLst/>
              <a:cxnLst>
                <a:cxn ang="3cd4">
                  <a:pos x="hc" y="t"/>
                </a:cxn>
                <a:cxn ang="0">
                  <a:pos x="r" y="vc"/>
                </a:cxn>
                <a:cxn ang="cd4">
                  <a:pos x="hc" y="b"/>
                </a:cxn>
                <a:cxn ang="cd2">
                  <a:pos x="l" y="vc"/>
                </a:cxn>
                <a:cxn ang="f126">
                  <a:pos x="f201" y="f202"/>
                </a:cxn>
                <a:cxn ang="f126">
                  <a:pos x="f203" y="f204"/>
                </a:cxn>
                <a:cxn ang="f126">
                  <a:pos x="f205" y="f206"/>
                </a:cxn>
                <a:cxn ang="f126">
                  <a:pos x="f207" y="f208"/>
                </a:cxn>
                <a:cxn ang="f126">
                  <a:pos x="f209" y="f208"/>
                </a:cxn>
                <a:cxn ang="f126">
                  <a:pos x="f210" y="f211"/>
                </a:cxn>
                <a:cxn ang="f126">
                  <a:pos x="f212" y="f213"/>
                </a:cxn>
                <a:cxn ang="f126">
                  <a:pos x="f214" y="f215"/>
                </a:cxn>
                <a:cxn ang="f126">
                  <a:pos x="f214" y="f216"/>
                </a:cxn>
                <a:cxn ang="f126">
                  <a:pos x="f214" y="f217"/>
                </a:cxn>
                <a:cxn ang="f126">
                  <a:pos x="f214" y="f218"/>
                </a:cxn>
                <a:cxn ang="f126">
                  <a:pos x="f214" y="f219"/>
                </a:cxn>
                <a:cxn ang="f126">
                  <a:pos x="f214" y="f219"/>
                </a:cxn>
                <a:cxn ang="f126">
                  <a:pos x="f214" y="f220"/>
                </a:cxn>
                <a:cxn ang="f126">
                  <a:pos x="f221" y="f222"/>
                </a:cxn>
                <a:cxn ang="f126">
                  <a:pos x="f223" y="f224"/>
                </a:cxn>
                <a:cxn ang="f126">
                  <a:pos x="f225" y="f226"/>
                </a:cxn>
                <a:cxn ang="f126">
                  <a:pos x="f225" y="f226"/>
                </a:cxn>
                <a:cxn ang="f126">
                  <a:pos x="f227" y="f226"/>
                </a:cxn>
                <a:cxn ang="f126">
                  <a:pos x="f228" y="f229"/>
                </a:cxn>
                <a:cxn ang="f126">
                  <a:pos x="f230" y="f231"/>
                </a:cxn>
                <a:cxn ang="f126">
                  <a:pos x="f232" y="f233"/>
                </a:cxn>
                <a:cxn ang="f126">
                  <a:pos x="f201" y="f202"/>
                </a:cxn>
              </a:cxnLst>
              <a:rect l="f197" t="f200" r="f198" b="f199"/>
              <a:pathLst>
                <a:path w="1338427" h="486042">
                  <a:moveTo>
                    <a:pt x="f8" y="f9"/>
                  </a:moveTo>
                  <a:cubicBezTo>
                    <a:pt x="f10" y="f11"/>
                    <a:pt x="f12" y="f13"/>
                    <a:pt x="f14" y="f15"/>
                  </a:cubicBezTo>
                  <a:cubicBezTo>
                    <a:pt x="f16" y="f17"/>
                    <a:pt x="f18" y="f19"/>
                    <a:pt x="f20" y="f21"/>
                  </a:cubicBezTo>
                  <a:lnTo>
                    <a:pt x="f22" y="f23"/>
                  </a:lnTo>
                  <a:lnTo>
                    <a:pt x="f24" y="f23"/>
                  </a:lnTo>
                  <a:lnTo>
                    <a:pt x="f25" y="f26"/>
                  </a:lnTo>
                  <a:cubicBezTo>
                    <a:pt x="f27" y="f28"/>
                    <a:pt x="f29" y="f30"/>
                    <a:pt x="f31" y="f32"/>
                  </a:cubicBezTo>
                  <a:cubicBezTo>
                    <a:pt x="f33" y="f34"/>
                    <a:pt x="f35" y="f36"/>
                    <a:pt x="f37" y="f38"/>
                  </a:cubicBezTo>
                  <a:cubicBezTo>
                    <a:pt x="f39" y="f40"/>
                    <a:pt x="f39" y="f41"/>
                    <a:pt x="f37" y="f42"/>
                  </a:cubicBezTo>
                  <a:cubicBezTo>
                    <a:pt x="f43" y="f44"/>
                    <a:pt x="f43" y="f45"/>
                    <a:pt x="f37" y="f46"/>
                  </a:cubicBezTo>
                  <a:lnTo>
                    <a:pt x="f37" y="f47"/>
                  </a:lnTo>
                  <a:cubicBezTo>
                    <a:pt x="f48" y="f49"/>
                    <a:pt x="f48" y="f50"/>
                    <a:pt x="f37" y="f51"/>
                  </a:cubicBezTo>
                  <a:lnTo>
                    <a:pt x="f37" y="f51"/>
                  </a:lnTo>
                  <a:lnTo>
                    <a:pt x="f37" y="f52"/>
                  </a:lnTo>
                  <a:cubicBezTo>
                    <a:pt x="f53" y="f54"/>
                    <a:pt x="f55" y="f56"/>
                    <a:pt x="f57" y="f58"/>
                  </a:cubicBezTo>
                  <a:cubicBezTo>
                    <a:pt x="f59" y="f60"/>
                    <a:pt x="f61" y="f62"/>
                    <a:pt x="f63" y="f64"/>
                  </a:cubicBezTo>
                  <a:cubicBezTo>
                    <a:pt x="f63" y="f64"/>
                    <a:pt x="f63" y="f64"/>
                    <a:pt x="f65" y="f66"/>
                  </a:cubicBezTo>
                  <a:lnTo>
                    <a:pt x="f65" y="f66"/>
                  </a:lnTo>
                  <a:cubicBezTo>
                    <a:pt x="f67" y="f68"/>
                    <a:pt x="f69" y="f68"/>
                    <a:pt x="f70" y="f66"/>
                  </a:cubicBezTo>
                  <a:lnTo>
                    <a:pt x="f71" y="f72"/>
                  </a:lnTo>
                  <a:lnTo>
                    <a:pt x="f73" y="f74"/>
                  </a:lnTo>
                  <a:lnTo>
                    <a:pt x="f75" y="f76"/>
                  </a:lnTo>
                  <a:cubicBezTo>
                    <a:pt x="f77" y="f78"/>
                    <a:pt x="f79" y="f8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212">
              <a:extLst>
                <a:ext uri="{FF2B5EF4-FFF2-40B4-BE49-F238E27FC236}">
                  <a16:creationId xmlns:a16="http://schemas.microsoft.com/office/drawing/2014/main" id="{81AA0EF5-276E-C034-85FF-44C233452824}"/>
                </a:ext>
              </a:extLst>
            </p:cNvPr>
            <p:cNvSpPr/>
            <p:nvPr/>
          </p:nvSpPr>
          <p:spPr>
            <a:xfrm>
              <a:off x="253160" y="6500917"/>
              <a:ext cx="364004" cy="152467"/>
            </a:xfrm>
            <a:custGeom>
              <a:avLst/>
              <a:gdLst>
                <a:gd name="f0" fmla="val 10800000"/>
                <a:gd name="f1" fmla="val 5400000"/>
                <a:gd name="f2" fmla="val 180"/>
                <a:gd name="f3" fmla="val w"/>
                <a:gd name="f4" fmla="val h"/>
                <a:gd name="f5" fmla="val 0"/>
                <a:gd name="f6" fmla="val 364008"/>
                <a:gd name="f7" fmla="val 152463"/>
                <a:gd name="f8" fmla="val 10532"/>
                <a:gd name="f9" fmla="val 134352"/>
                <a:gd name="f10" fmla="val 138334"/>
                <a:gd name="f11" fmla="val 3223"/>
                <a:gd name="f12" fmla="val 137032"/>
                <a:gd name="f13" fmla="val 6891"/>
                <a:gd name="f14" fmla="val 138590"/>
                <a:gd name="f15" fmla="val 8193"/>
                <a:gd name="f16" fmla="val 141813"/>
                <a:gd name="f17" fmla="val 8310"/>
                <a:gd name="f18" fmla="val 142101"/>
                <a:gd name="f19" fmla="val 8405"/>
                <a:gd name="f20" fmla="val 142398"/>
                <a:gd name="f21" fmla="val 8477"/>
                <a:gd name="f22" fmla="val 142702"/>
                <a:gd name="f23" fmla="val 9700"/>
                <a:gd name="f24" fmla="val 146698"/>
                <a:gd name="f25" fmla="val 7625"/>
                <a:gd name="f26" fmla="val 150961"/>
                <a:gd name="f27" fmla="val 3725"/>
                <a:gd name="f28" fmla="val 361311"/>
                <a:gd name="f29" fmla="val 16312"/>
                <a:gd name="f30" fmla="val 363237"/>
                <a:gd name="f31" fmla="val 4496"/>
                <a:gd name="f32" fmla="+- 0 0 -90"/>
                <a:gd name="f33" fmla="*/ f3 1 364008"/>
                <a:gd name="f34" fmla="*/ f4 1 152463"/>
                <a:gd name="f35" fmla="val f5"/>
                <a:gd name="f36" fmla="val f6"/>
                <a:gd name="f37" fmla="val f7"/>
                <a:gd name="f38" fmla="*/ f32 f0 1"/>
                <a:gd name="f39" fmla="+- f37 0 f35"/>
                <a:gd name="f40" fmla="+- f36 0 f35"/>
                <a:gd name="f41" fmla="*/ f38 1 f2"/>
                <a:gd name="f42" fmla="*/ f40 1 364008"/>
                <a:gd name="f43" fmla="*/ f39 1 152463"/>
                <a:gd name="f44" fmla="*/ 10532 f40 1"/>
                <a:gd name="f45" fmla="*/ 134352 f39 1"/>
                <a:gd name="f46" fmla="*/ 0 f40 1"/>
                <a:gd name="f47" fmla="*/ 138334 f39 1"/>
                <a:gd name="f48" fmla="*/ 8193 f40 1"/>
                <a:gd name="f49" fmla="*/ 141813 f39 1"/>
                <a:gd name="f50" fmla="*/ 8477 f40 1"/>
                <a:gd name="f51" fmla="*/ 142702 f39 1"/>
                <a:gd name="f52" fmla="*/ 3725 f40 1"/>
                <a:gd name="f53" fmla="*/ 152463 f39 1"/>
                <a:gd name="f54" fmla="*/ 361311 f40 1"/>
                <a:gd name="f55" fmla="*/ 16312 f39 1"/>
                <a:gd name="f56" fmla="*/ 363237 f40 1"/>
                <a:gd name="f57" fmla="*/ 4496 f39 1"/>
                <a:gd name="f58" fmla="*/ 364008 f40 1"/>
                <a:gd name="f59" fmla="*/ 0 f39 1"/>
                <a:gd name="f60" fmla="+- f41 0 f1"/>
                <a:gd name="f61" fmla="*/ f44 1 364008"/>
                <a:gd name="f62" fmla="*/ f45 1 152463"/>
                <a:gd name="f63" fmla="*/ f46 1 364008"/>
                <a:gd name="f64" fmla="*/ f47 1 152463"/>
                <a:gd name="f65" fmla="*/ f48 1 364008"/>
                <a:gd name="f66" fmla="*/ f49 1 152463"/>
                <a:gd name="f67" fmla="*/ f50 1 364008"/>
                <a:gd name="f68" fmla="*/ f51 1 152463"/>
                <a:gd name="f69" fmla="*/ f52 1 364008"/>
                <a:gd name="f70" fmla="*/ f53 1 152463"/>
                <a:gd name="f71" fmla="*/ f54 1 364008"/>
                <a:gd name="f72" fmla="*/ f55 1 152463"/>
                <a:gd name="f73" fmla="*/ f56 1 364008"/>
                <a:gd name="f74" fmla="*/ f57 1 152463"/>
                <a:gd name="f75" fmla="*/ f58 1 364008"/>
                <a:gd name="f76" fmla="*/ f59 1 152463"/>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3"/>
                <a:gd name="f91" fmla="*/ f71 1 f42"/>
                <a:gd name="f92" fmla="*/ f72 1 f43"/>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4 1"/>
                <a:gd name="f111" fmla="*/ f91 f33 1"/>
                <a:gd name="f112" fmla="*/ f92 f34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5" y="f106"/>
                </a:cxn>
                <a:cxn ang="f60">
                  <a:pos x="f107" y="f108"/>
                </a:cxn>
                <a:cxn ang="f60">
                  <a:pos x="f109" y="f110"/>
                </a:cxn>
                <a:cxn ang="f60">
                  <a:pos x="f111" y="f112"/>
                </a:cxn>
                <a:cxn ang="f60">
                  <a:pos x="f113" y="f114"/>
                </a:cxn>
                <a:cxn ang="f60">
                  <a:pos x="f115" y="f116"/>
                </a:cxn>
              </a:cxnLst>
              <a:rect l="f97" t="f100" r="f98" b="f99"/>
              <a:pathLst>
                <a:path w="364008" h="152463">
                  <a:moveTo>
                    <a:pt x="f8" y="f9"/>
                  </a:moveTo>
                  <a:lnTo>
                    <a:pt x="f5" y="f10"/>
                  </a:lnTo>
                  <a:cubicBezTo>
                    <a:pt x="f11" y="f12"/>
                    <a:pt x="f13" y="f14"/>
                    <a:pt x="f15" y="f16"/>
                  </a:cubicBezTo>
                  <a:cubicBezTo>
                    <a:pt x="f17" y="f18"/>
                    <a:pt x="f19" y="f20"/>
                    <a:pt x="f21" y="f22"/>
                  </a:cubicBezTo>
                  <a:cubicBezTo>
                    <a:pt x="f23" y="f24"/>
                    <a:pt x="f25" y="f26"/>
                    <a:pt x="f27" y="f7"/>
                  </a:cubicBezTo>
                  <a:lnTo>
                    <a:pt x="f28" y="f29"/>
                  </a:lnTo>
                  <a:lnTo>
                    <a:pt x="f30" y="f31"/>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213">
              <a:extLst>
                <a:ext uri="{FF2B5EF4-FFF2-40B4-BE49-F238E27FC236}">
                  <a16:creationId xmlns:a16="http://schemas.microsoft.com/office/drawing/2014/main" id="{8FCDD6A2-0FA5-3124-9390-27A012A142FA}"/>
                </a:ext>
              </a:extLst>
            </p:cNvPr>
            <p:cNvSpPr/>
            <p:nvPr/>
          </p:nvSpPr>
          <p:spPr>
            <a:xfrm>
              <a:off x="187854" y="6639184"/>
              <a:ext cx="73920" cy="37270"/>
            </a:xfrm>
            <a:custGeom>
              <a:avLst/>
              <a:gdLst>
                <a:gd name="f0" fmla="val 10800000"/>
                <a:gd name="f1" fmla="val 5400000"/>
                <a:gd name="f2" fmla="val 180"/>
                <a:gd name="f3" fmla="val w"/>
                <a:gd name="f4" fmla="val h"/>
                <a:gd name="f5" fmla="val 0"/>
                <a:gd name="f6" fmla="val 73922"/>
                <a:gd name="f7" fmla="val 37267"/>
                <a:gd name="f8" fmla="val 188"/>
                <a:gd name="f9" fmla="val 32441"/>
                <a:gd name="f10" fmla="val 999"/>
                <a:gd name="f11" fmla="val 35821"/>
                <a:gd name="f12" fmla="val 4397"/>
                <a:gd name="f13" fmla="val 37904"/>
                <a:gd name="f14" fmla="val 7777"/>
                <a:gd name="f15" fmla="val 37093"/>
                <a:gd name="f16" fmla="val 8080"/>
                <a:gd name="f17" fmla="val 37020"/>
                <a:gd name="f18" fmla="val 8377"/>
                <a:gd name="f19" fmla="val 36925"/>
                <a:gd name="f20" fmla="val 8666"/>
                <a:gd name="f21" fmla="val 36808"/>
                <a:gd name="f22" fmla="val 12776"/>
                <a:gd name="f23" fmla="val 35268"/>
                <a:gd name="f24" fmla="val 20868"/>
                <a:gd name="f25" fmla="val 32185"/>
                <a:gd name="f26" fmla="val 69034"/>
                <a:gd name="f27" fmla="val 14203"/>
                <a:gd name="f28" fmla="val 72698"/>
                <a:gd name="f29" fmla="val 12668"/>
                <a:gd name="f30" fmla="val 74671"/>
                <a:gd name="f31" fmla="val 8668"/>
                <a:gd name="f32" fmla="val 73658"/>
                <a:gd name="f33" fmla="val 4826"/>
                <a:gd name="f34" fmla="val 72847"/>
                <a:gd name="f35" fmla="val 1447"/>
                <a:gd name="f36" fmla="val 69449"/>
                <a:gd name="f37" fmla="val -636"/>
                <a:gd name="f38" fmla="val 66069"/>
                <a:gd name="f39" fmla="val 175"/>
                <a:gd name="f40" fmla="val 65766"/>
                <a:gd name="f41" fmla="val 248"/>
                <a:gd name="f42" fmla="val 65469"/>
                <a:gd name="f43" fmla="val 343"/>
                <a:gd name="f44" fmla="val 65181"/>
                <a:gd name="f45" fmla="val 460"/>
                <a:gd name="f46" fmla="val 61070"/>
                <a:gd name="f47" fmla="val 2000"/>
                <a:gd name="f48" fmla="val 4812"/>
                <a:gd name="f49" fmla="val 23065"/>
                <a:gd name="f50" fmla="val 4170"/>
                <a:gd name="f51" fmla="val 3654"/>
                <a:gd name="f52" fmla="val 23288"/>
                <a:gd name="f53" fmla="val 3177"/>
                <a:gd name="f54" fmla="val 23591"/>
                <a:gd name="f55" fmla="val 2757"/>
                <a:gd name="f56" fmla="val 23964"/>
                <a:gd name="f57" fmla="val 2115"/>
                <a:gd name="f58" fmla="val 24735"/>
                <a:gd name="f59" fmla="val 1344"/>
                <a:gd name="f60" fmla="val 25763"/>
                <a:gd name="f61" fmla="val 26790"/>
                <a:gd name="f62" fmla="val 140"/>
                <a:gd name="f63" fmla="val 28410"/>
                <a:gd name="f64" fmla="val -283"/>
                <a:gd name="f65" fmla="val 30479"/>
                <a:gd name="f66" fmla="+- 0 0 -90"/>
                <a:gd name="f67" fmla="*/ f3 1 73922"/>
                <a:gd name="f68" fmla="*/ f4 1 37267"/>
                <a:gd name="f69" fmla="val f5"/>
                <a:gd name="f70" fmla="val f6"/>
                <a:gd name="f71" fmla="val f7"/>
                <a:gd name="f72" fmla="*/ f66 f0 1"/>
                <a:gd name="f73" fmla="+- f71 0 f69"/>
                <a:gd name="f74" fmla="+- f70 0 f69"/>
                <a:gd name="f75" fmla="*/ f72 1 f2"/>
                <a:gd name="f76" fmla="*/ f74 1 73922"/>
                <a:gd name="f77" fmla="*/ f73 1 37267"/>
                <a:gd name="f78" fmla="*/ 188 f74 1"/>
                <a:gd name="f79" fmla="*/ 32441 f73 1"/>
                <a:gd name="f80" fmla="*/ 7777 f74 1"/>
                <a:gd name="f81" fmla="*/ 37093 f73 1"/>
                <a:gd name="f82" fmla="*/ 8666 f74 1"/>
                <a:gd name="f83" fmla="*/ 36808 f73 1"/>
                <a:gd name="f84" fmla="*/ 12776 f74 1"/>
                <a:gd name="f85" fmla="*/ 35268 f73 1"/>
                <a:gd name="f86" fmla="*/ 20868 f74 1"/>
                <a:gd name="f87" fmla="*/ 32185 f73 1"/>
                <a:gd name="f88" fmla="*/ 69034 f74 1"/>
                <a:gd name="f89" fmla="*/ 14203 f73 1"/>
                <a:gd name="f90" fmla="*/ 73658 f74 1"/>
                <a:gd name="f91" fmla="*/ 4826 f73 1"/>
                <a:gd name="f92" fmla="*/ 66069 f74 1"/>
                <a:gd name="f93" fmla="*/ 175 f73 1"/>
                <a:gd name="f94" fmla="*/ 65181 f74 1"/>
                <a:gd name="f95" fmla="*/ 460 f73 1"/>
                <a:gd name="f96" fmla="*/ 61070 f74 1"/>
                <a:gd name="f97" fmla="*/ 2000 f73 1"/>
                <a:gd name="f98" fmla="*/ 4812 f74 1"/>
                <a:gd name="f99" fmla="*/ 23065 f73 1"/>
                <a:gd name="f100" fmla="*/ 4170 f74 1"/>
                <a:gd name="f101" fmla="*/ 2757 f74 1"/>
                <a:gd name="f102" fmla="*/ 23964 f73 1"/>
                <a:gd name="f103" fmla="*/ 2115 f74 1"/>
                <a:gd name="f104" fmla="*/ 24735 f73 1"/>
                <a:gd name="f105" fmla="*/ 1344 f74 1"/>
                <a:gd name="f106" fmla="*/ 25763 f73 1"/>
                <a:gd name="f107" fmla="*/ 26790 f73 1"/>
                <a:gd name="f108" fmla="+- f75 0 f1"/>
                <a:gd name="f109" fmla="*/ f78 1 73922"/>
                <a:gd name="f110" fmla="*/ f79 1 37267"/>
                <a:gd name="f111" fmla="*/ f80 1 73922"/>
                <a:gd name="f112" fmla="*/ f81 1 37267"/>
                <a:gd name="f113" fmla="*/ f82 1 73922"/>
                <a:gd name="f114" fmla="*/ f83 1 37267"/>
                <a:gd name="f115" fmla="*/ f84 1 73922"/>
                <a:gd name="f116" fmla="*/ f85 1 37267"/>
                <a:gd name="f117" fmla="*/ f86 1 73922"/>
                <a:gd name="f118" fmla="*/ f87 1 37267"/>
                <a:gd name="f119" fmla="*/ f88 1 73922"/>
                <a:gd name="f120" fmla="*/ f89 1 37267"/>
                <a:gd name="f121" fmla="*/ f90 1 73922"/>
                <a:gd name="f122" fmla="*/ f91 1 37267"/>
                <a:gd name="f123" fmla="*/ f92 1 73922"/>
                <a:gd name="f124" fmla="*/ f93 1 37267"/>
                <a:gd name="f125" fmla="*/ f94 1 73922"/>
                <a:gd name="f126" fmla="*/ f95 1 37267"/>
                <a:gd name="f127" fmla="*/ f96 1 73922"/>
                <a:gd name="f128" fmla="*/ f97 1 37267"/>
                <a:gd name="f129" fmla="*/ f98 1 73922"/>
                <a:gd name="f130" fmla="*/ f99 1 37267"/>
                <a:gd name="f131" fmla="*/ f100 1 73922"/>
                <a:gd name="f132" fmla="*/ f101 1 73922"/>
                <a:gd name="f133" fmla="*/ f102 1 37267"/>
                <a:gd name="f134" fmla="*/ f103 1 73922"/>
                <a:gd name="f135" fmla="*/ f104 1 37267"/>
                <a:gd name="f136" fmla="*/ f105 1 73922"/>
                <a:gd name="f137" fmla="*/ f106 1 37267"/>
                <a:gd name="f138" fmla="*/ f107 1 37267"/>
                <a:gd name="f139" fmla="*/ f69 1 f76"/>
                <a:gd name="f140" fmla="*/ f70 1 f76"/>
                <a:gd name="f141" fmla="*/ f69 1 f77"/>
                <a:gd name="f142" fmla="*/ f71 1 f77"/>
                <a:gd name="f143" fmla="*/ f109 1 f76"/>
                <a:gd name="f144" fmla="*/ f110 1 f77"/>
                <a:gd name="f145" fmla="*/ f111 1 f76"/>
                <a:gd name="f146" fmla="*/ f112 1 f77"/>
                <a:gd name="f147" fmla="*/ f113 1 f76"/>
                <a:gd name="f148" fmla="*/ f114 1 f77"/>
                <a:gd name="f149" fmla="*/ f115 1 f76"/>
                <a:gd name="f150" fmla="*/ f116 1 f77"/>
                <a:gd name="f151" fmla="*/ f117 1 f76"/>
                <a:gd name="f152" fmla="*/ f118 1 f77"/>
                <a:gd name="f153" fmla="*/ f119 1 f76"/>
                <a:gd name="f154" fmla="*/ f120 1 f77"/>
                <a:gd name="f155" fmla="*/ f121 1 f76"/>
                <a:gd name="f156" fmla="*/ f122 1 f77"/>
                <a:gd name="f157" fmla="*/ f123 1 f76"/>
                <a:gd name="f158" fmla="*/ f124 1 f77"/>
                <a:gd name="f159" fmla="*/ f125 1 f76"/>
                <a:gd name="f160" fmla="*/ f126 1 f77"/>
                <a:gd name="f161" fmla="*/ f127 1 f76"/>
                <a:gd name="f162" fmla="*/ f128 1 f77"/>
                <a:gd name="f163" fmla="*/ f129 1 f76"/>
                <a:gd name="f164" fmla="*/ f130 1 f77"/>
                <a:gd name="f165" fmla="*/ f131 1 f76"/>
                <a:gd name="f166" fmla="*/ f132 1 f76"/>
                <a:gd name="f167" fmla="*/ f133 1 f77"/>
                <a:gd name="f168" fmla="*/ f134 1 f76"/>
                <a:gd name="f169" fmla="*/ f135 1 f77"/>
                <a:gd name="f170" fmla="*/ f136 1 f76"/>
                <a:gd name="f171" fmla="*/ f137 1 f77"/>
                <a:gd name="f172" fmla="*/ f138 1 f77"/>
                <a:gd name="f173" fmla="*/ f139 f67 1"/>
                <a:gd name="f174" fmla="*/ f140 f67 1"/>
                <a:gd name="f175" fmla="*/ f142 f68 1"/>
                <a:gd name="f176" fmla="*/ f141 f68 1"/>
                <a:gd name="f177" fmla="*/ f143 f67 1"/>
                <a:gd name="f178" fmla="*/ f144 f68 1"/>
                <a:gd name="f179" fmla="*/ f145 f67 1"/>
                <a:gd name="f180" fmla="*/ f146 f68 1"/>
                <a:gd name="f181" fmla="*/ f147 f67 1"/>
                <a:gd name="f182" fmla="*/ f148 f68 1"/>
                <a:gd name="f183" fmla="*/ f149 f67 1"/>
                <a:gd name="f184" fmla="*/ f150 f68 1"/>
                <a:gd name="f185" fmla="*/ f151 f67 1"/>
                <a:gd name="f186" fmla="*/ f152 f68 1"/>
                <a:gd name="f187" fmla="*/ f153 f67 1"/>
                <a:gd name="f188" fmla="*/ f154 f68 1"/>
                <a:gd name="f189" fmla="*/ f155 f67 1"/>
                <a:gd name="f190" fmla="*/ f156 f68 1"/>
                <a:gd name="f191" fmla="*/ f157 f67 1"/>
                <a:gd name="f192" fmla="*/ f158 f68 1"/>
                <a:gd name="f193" fmla="*/ f159 f67 1"/>
                <a:gd name="f194" fmla="*/ f160 f68 1"/>
                <a:gd name="f195" fmla="*/ f161 f67 1"/>
                <a:gd name="f196" fmla="*/ f162 f68 1"/>
                <a:gd name="f197" fmla="*/ f163 f67 1"/>
                <a:gd name="f198" fmla="*/ f164 f68 1"/>
                <a:gd name="f199" fmla="*/ f165 f67 1"/>
                <a:gd name="f200" fmla="*/ f166 f67 1"/>
                <a:gd name="f201" fmla="*/ f167 f68 1"/>
                <a:gd name="f202" fmla="*/ f168 f67 1"/>
                <a:gd name="f203" fmla="*/ f169 f68 1"/>
                <a:gd name="f204" fmla="*/ f170 f67 1"/>
                <a:gd name="f205" fmla="*/ f171 f68 1"/>
                <a:gd name="f206" fmla="*/ f172 f68 1"/>
              </a:gdLst>
              <a:ahLst/>
              <a:cxnLst>
                <a:cxn ang="3cd4">
                  <a:pos x="hc" y="t"/>
                </a:cxn>
                <a:cxn ang="0">
                  <a:pos x="r" y="vc"/>
                </a:cxn>
                <a:cxn ang="cd4">
                  <a:pos x="hc" y="b"/>
                </a:cxn>
                <a:cxn ang="cd2">
                  <a:pos x="l" y="vc"/>
                </a:cxn>
                <a:cxn ang="f108">
                  <a:pos x="f177" y="f178"/>
                </a:cxn>
                <a:cxn ang="f108">
                  <a:pos x="f179" y="f180"/>
                </a:cxn>
                <a:cxn ang="f108">
                  <a:pos x="f181" y="f182"/>
                </a:cxn>
                <a:cxn ang="f108">
                  <a:pos x="f183" y="f184"/>
                </a:cxn>
                <a:cxn ang="f108">
                  <a:pos x="f185" y="f186"/>
                </a:cxn>
                <a:cxn ang="f108">
                  <a:pos x="f187" y="f188"/>
                </a:cxn>
                <a:cxn ang="f108">
                  <a:pos x="f189" y="f190"/>
                </a:cxn>
                <a:cxn ang="f108">
                  <a:pos x="f191" y="f192"/>
                </a:cxn>
                <a:cxn ang="f108">
                  <a:pos x="f193" y="f194"/>
                </a:cxn>
                <a:cxn ang="f108">
                  <a:pos x="f195" y="f196"/>
                </a:cxn>
                <a:cxn ang="f108">
                  <a:pos x="f197" y="f198"/>
                </a:cxn>
                <a:cxn ang="f108">
                  <a:pos x="f199" y="f198"/>
                </a:cxn>
                <a:cxn ang="f108">
                  <a:pos x="f199" y="f198"/>
                </a:cxn>
                <a:cxn ang="f108">
                  <a:pos x="f200" y="f201"/>
                </a:cxn>
                <a:cxn ang="f108">
                  <a:pos x="f202" y="f203"/>
                </a:cxn>
                <a:cxn ang="f108">
                  <a:pos x="f202" y="f203"/>
                </a:cxn>
                <a:cxn ang="f108">
                  <a:pos x="f204" y="f205"/>
                </a:cxn>
                <a:cxn ang="f108">
                  <a:pos x="f204" y="f206"/>
                </a:cxn>
                <a:cxn ang="f108">
                  <a:pos x="f177" y="f178"/>
                </a:cxn>
              </a:cxnLst>
              <a:rect l="f173" t="f176" r="f174" b="f175"/>
              <a:pathLst>
                <a:path w="73922" h="37267">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6" y="f37"/>
                    <a:pt x="f38" y="f39"/>
                  </a:cubicBezTo>
                  <a:cubicBezTo>
                    <a:pt x="f40" y="f41"/>
                    <a:pt x="f42" y="f43"/>
                    <a:pt x="f44" y="f45"/>
                  </a:cubicBezTo>
                  <a:lnTo>
                    <a:pt x="f46" y="f47"/>
                  </a:lnTo>
                  <a:lnTo>
                    <a:pt x="f48" y="f49"/>
                  </a:lnTo>
                  <a:lnTo>
                    <a:pt x="f50" y="f49"/>
                  </a:lnTo>
                  <a:lnTo>
                    <a:pt x="f50" y="f49"/>
                  </a:lnTo>
                  <a:cubicBezTo>
                    <a:pt x="f51" y="f52"/>
                    <a:pt x="f53" y="f54"/>
                    <a:pt x="f55" y="f56"/>
                  </a:cubicBezTo>
                  <a:lnTo>
                    <a:pt x="f57" y="f58"/>
                  </a:lnTo>
                  <a:lnTo>
                    <a:pt x="f57" y="f58"/>
                  </a:lnTo>
                  <a:lnTo>
                    <a:pt x="f59" y="f60"/>
                  </a:lnTo>
                  <a:lnTo>
                    <a:pt x="f59" y="f61"/>
                  </a:ln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214">
              <a:extLst>
                <a:ext uri="{FF2B5EF4-FFF2-40B4-BE49-F238E27FC236}">
                  <a16:creationId xmlns:a16="http://schemas.microsoft.com/office/drawing/2014/main" id="{A4BFF2DD-DDF2-E71F-5880-0BFFEBF1B23A}"/>
                </a:ext>
              </a:extLst>
            </p:cNvPr>
            <p:cNvSpPr/>
            <p:nvPr/>
          </p:nvSpPr>
          <p:spPr>
            <a:xfrm>
              <a:off x="2290014" y="3635343"/>
              <a:ext cx="94658" cy="423860"/>
            </a:xfrm>
            <a:custGeom>
              <a:avLst/>
              <a:gdLst>
                <a:gd name="f0" fmla="val 10800000"/>
                <a:gd name="f1" fmla="val 5400000"/>
                <a:gd name="f2" fmla="val 180"/>
                <a:gd name="f3" fmla="val w"/>
                <a:gd name="f4" fmla="val h"/>
                <a:gd name="f5" fmla="val 0"/>
                <a:gd name="f6" fmla="val 94662"/>
                <a:gd name="f7" fmla="val 423863"/>
                <a:gd name="f8" fmla="val 4239"/>
                <a:gd name="f9" fmla="val 421809"/>
                <a:gd name="f10" fmla="val 14643"/>
                <a:gd name="f11" fmla="val 418469"/>
                <a:gd name="f12" fmla="val 93764"/>
                <a:gd name="f13" fmla="val 6807"/>
                <a:gd name="f14" fmla="val 94663"/>
                <a:gd name="f15" fmla="val 2183"/>
                <a:gd name="f16" fmla="val 94067"/>
                <a:gd name="f17" fmla="val 6083"/>
                <a:gd name="f18" fmla="val 90489"/>
                <a:gd name="f19" fmla="val 8809"/>
                <a:gd name="f20" fmla="val 86571"/>
                <a:gd name="f21" fmla="val 8349"/>
                <a:gd name="f22" fmla="val 82939"/>
                <a:gd name="f23" fmla="val 7701"/>
                <a:gd name="f24" fmla="val 80521"/>
                <a:gd name="f25" fmla="val 4232"/>
                <a:gd name="f26" fmla="val 81169"/>
                <a:gd name="f27" fmla="val 601"/>
                <a:gd name="f28" fmla="val 81205"/>
                <a:gd name="f29" fmla="val 398"/>
                <a:gd name="f30" fmla="val 81250"/>
                <a:gd name="f31" fmla="val 198"/>
                <a:gd name="f32" fmla="val 81305"/>
                <a:gd name="f33" fmla="val 423864"/>
                <a:gd name="f34" fmla="+- 0 0 -90"/>
                <a:gd name="f35" fmla="*/ f3 1 94662"/>
                <a:gd name="f36" fmla="*/ f4 1 423863"/>
                <a:gd name="f37" fmla="val f5"/>
                <a:gd name="f38" fmla="val f6"/>
                <a:gd name="f39" fmla="val f7"/>
                <a:gd name="f40" fmla="*/ f34 f0 1"/>
                <a:gd name="f41" fmla="+- f39 0 f37"/>
                <a:gd name="f42" fmla="+- f38 0 f37"/>
                <a:gd name="f43" fmla="*/ f40 1 f2"/>
                <a:gd name="f44" fmla="*/ f42 1 94662"/>
                <a:gd name="f45" fmla="*/ f41 1 423863"/>
                <a:gd name="f46" fmla="*/ 4239 f42 1"/>
                <a:gd name="f47" fmla="*/ 421809 f41 1"/>
                <a:gd name="f48" fmla="*/ 14643 f42 1"/>
                <a:gd name="f49" fmla="*/ 418469 f41 1"/>
                <a:gd name="f50" fmla="*/ 93764 f42 1"/>
                <a:gd name="f51" fmla="*/ 6807 f41 1"/>
                <a:gd name="f52" fmla="*/ 94663 f42 1"/>
                <a:gd name="f53" fmla="*/ 2183 f41 1"/>
                <a:gd name="f54" fmla="*/ 86571 f42 1"/>
                <a:gd name="f55" fmla="*/ 8349 f41 1"/>
                <a:gd name="f56" fmla="*/ 81169 f42 1"/>
                <a:gd name="f57" fmla="*/ 601 f41 1"/>
                <a:gd name="f58" fmla="*/ 81305 f42 1"/>
                <a:gd name="f59" fmla="*/ 0 f41 1"/>
                <a:gd name="f60" fmla="*/ 0 f42 1"/>
                <a:gd name="f61" fmla="*/ 423864 f41 1"/>
                <a:gd name="f62" fmla="+- f43 0 f1"/>
                <a:gd name="f63" fmla="*/ f46 1 94662"/>
                <a:gd name="f64" fmla="*/ f47 1 423863"/>
                <a:gd name="f65" fmla="*/ f48 1 94662"/>
                <a:gd name="f66" fmla="*/ f49 1 423863"/>
                <a:gd name="f67" fmla="*/ f50 1 94662"/>
                <a:gd name="f68" fmla="*/ f51 1 423863"/>
                <a:gd name="f69" fmla="*/ f52 1 94662"/>
                <a:gd name="f70" fmla="*/ f53 1 423863"/>
                <a:gd name="f71" fmla="*/ f54 1 94662"/>
                <a:gd name="f72" fmla="*/ f55 1 423863"/>
                <a:gd name="f73" fmla="*/ f56 1 94662"/>
                <a:gd name="f74" fmla="*/ f57 1 423863"/>
                <a:gd name="f75" fmla="*/ f58 1 94662"/>
                <a:gd name="f76" fmla="*/ f59 1 423863"/>
                <a:gd name="f77" fmla="*/ f60 1 94662"/>
                <a:gd name="f78" fmla="*/ f61 1 423863"/>
                <a:gd name="f79" fmla="*/ f37 1 f44"/>
                <a:gd name="f80" fmla="*/ f38 1 f44"/>
                <a:gd name="f81" fmla="*/ f37 1 f45"/>
                <a:gd name="f82" fmla="*/ f39 1 f45"/>
                <a:gd name="f83" fmla="*/ f63 1 f44"/>
                <a:gd name="f84" fmla="*/ f64 1 f45"/>
                <a:gd name="f85" fmla="*/ f65 1 f44"/>
                <a:gd name="f86" fmla="*/ f66 1 f45"/>
                <a:gd name="f87" fmla="*/ f67 1 f44"/>
                <a:gd name="f88" fmla="*/ f68 1 f45"/>
                <a:gd name="f89" fmla="*/ f69 1 f44"/>
                <a:gd name="f90" fmla="*/ f70 1 f45"/>
                <a:gd name="f91" fmla="*/ f71 1 f44"/>
                <a:gd name="f92" fmla="*/ f72 1 f45"/>
                <a:gd name="f93" fmla="*/ f73 1 f44"/>
                <a:gd name="f94" fmla="*/ f74 1 f45"/>
                <a:gd name="f95" fmla="*/ f75 1 f44"/>
                <a:gd name="f96" fmla="*/ f76 1 f45"/>
                <a:gd name="f97" fmla="*/ f77 1 f44"/>
                <a:gd name="f98" fmla="*/ f78 1 f45"/>
                <a:gd name="f99" fmla="*/ f79 f35 1"/>
                <a:gd name="f100" fmla="*/ f80 f35 1"/>
                <a:gd name="f101" fmla="*/ f82 f36 1"/>
                <a:gd name="f102" fmla="*/ f81 f36 1"/>
                <a:gd name="f103" fmla="*/ f83 f35 1"/>
                <a:gd name="f104" fmla="*/ f84 f36 1"/>
                <a:gd name="f105" fmla="*/ f85 f35 1"/>
                <a:gd name="f106" fmla="*/ f86 f36 1"/>
                <a:gd name="f107" fmla="*/ f87 f35 1"/>
                <a:gd name="f108" fmla="*/ f88 f36 1"/>
                <a:gd name="f109" fmla="*/ f89 f35 1"/>
                <a:gd name="f110" fmla="*/ f90 f36 1"/>
                <a:gd name="f111" fmla="*/ f91 f35 1"/>
                <a:gd name="f112" fmla="*/ f92 f36 1"/>
                <a:gd name="f113" fmla="*/ f93 f35 1"/>
                <a:gd name="f114" fmla="*/ f94 f36 1"/>
                <a:gd name="f115" fmla="*/ f95 f35 1"/>
                <a:gd name="f116" fmla="*/ f96 f36 1"/>
                <a:gd name="f117" fmla="*/ f97 f35 1"/>
                <a:gd name="f118" fmla="*/ f98 f36 1"/>
              </a:gdLst>
              <a:ahLst/>
              <a:cxnLst>
                <a:cxn ang="3cd4">
                  <a:pos x="hc" y="t"/>
                </a:cxn>
                <a:cxn ang="0">
                  <a:pos x="r" y="vc"/>
                </a:cxn>
                <a:cxn ang="cd4">
                  <a:pos x="hc" y="b"/>
                </a:cxn>
                <a:cxn ang="cd2">
                  <a:pos x="l" y="vc"/>
                </a:cxn>
                <a:cxn ang="f62">
                  <a:pos x="f103" y="f104"/>
                </a:cxn>
                <a:cxn ang="f62">
                  <a:pos x="f105" y="f106"/>
                </a:cxn>
                <a:cxn ang="f62">
                  <a:pos x="f107" y="f108"/>
                </a:cxn>
                <a:cxn ang="f62">
                  <a:pos x="f109" y="f110"/>
                </a:cxn>
                <a:cxn ang="f62">
                  <a:pos x="f111" y="f112"/>
                </a:cxn>
                <a:cxn ang="f62">
                  <a:pos x="f113" y="f114"/>
                </a:cxn>
                <a:cxn ang="f62">
                  <a:pos x="f115" y="f116"/>
                </a:cxn>
                <a:cxn ang="f62">
                  <a:pos x="f117" y="f118"/>
                </a:cxn>
              </a:cxnLst>
              <a:rect l="f99" t="f102" r="f100" b="f101"/>
              <a:pathLst>
                <a:path w="94662" h="423863">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5"/>
                  </a:cubicBezTo>
                  <a:lnTo>
                    <a:pt x="f5"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15">
              <a:extLst>
                <a:ext uri="{FF2B5EF4-FFF2-40B4-BE49-F238E27FC236}">
                  <a16:creationId xmlns:a16="http://schemas.microsoft.com/office/drawing/2014/main" id="{DD5C64EB-532F-F7B0-E585-6C0CBA1D53DA}"/>
                </a:ext>
              </a:extLst>
            </p:cNvPr>
            <p:cNvSpPr/>
            <p:nvPr/>
          </p:nvSpPr>
          <p:spPr>
            <a:xfrm>
              <a:off x="2370563" y="3361014"/>
              <a:ext cx="65196" cy="282595"/>
            </a:xfrm>
            <a:custGeom>
              <a:avLst/>
              <a:gdLst>
                <a:gd name="f0" fmla="val 10800000"/>
                <a:gd name="f1" fmla="val 5400000"/>
                <a:gd name="f2" fmla="val 180"/>
                <a:gd name="f3" fmla="val w"/>
                <a:gd name="f4" fmla="val h"/>
                <a:gd name="f5" fmla="val 0"/>
                <a:gd name="f6" fmla="val 65195"/>
                <a:gd name="f7" fmla="val 282594"/>
                <a:gd name="f8" fmla="val 60353"/>
                <a:gd name="f9" fmla="val 96"/>
                <a:gd name="f10" fmla="val 59717"/>
                <a:gd name="f11" fmla="val -32"/>
                <a:gd name="f12" fmla="val 59062"/>
                <a:gd name="f13" fmla="val 58426"/>
                <a:gd name="f14" fmla="val 57013"/>
                <a:gd name="f15" fmla="val 54268"/>
                <a:gd name="f16" fmla="val 966"/>
                <a:gd name="f17" fmla="val 52237"/>
                <a:gd name="f18" fmla="val 3295"/>
                <a:gd name="f19" fmla="val 51747"/>
                <a:gd name="f20" fmla="val 6133"/>
                <a:gd name="f21" fmla="val 49564"/>
                <a:gd name="f22" fmla="val 17308"/>
                <a:gd name="f23" fmla="val 241"/>
                <a:gd name="f24" fmla="val 274195"/>
                <a:gd name="f25" fmla="val -738"/>
                <a:gd name="f26" fmla="val 277751"/>
                <a:gd name="f27" fmla="val 1351"/>
                <a:gd name="f28" fmla="val 281428"/>
                <a:gd name="f29" fmla="val 4907"/>
                <a:gd name="f30" fmla="val 282408"/>
                <a:gd name="f31" fmla="val 5105"/>
                <a:gd name="f32" fmla="val 282462"/>
                <a:gd name="f33" fmla="val 5306"/>
                <a:gd name="f34" fmla="val 282508"/>
                <a:gd name="f35" fmla="val 5508"/>
                <a:gd name="f36" fmla="val 282544"/>
                <a:gd name="f37" fmla="val 9426"/>
                <a:gd name="f38" fmla="val 283004"/>
                <a:gd name="f39" fmla="val 13004"/>
                <a:gd name="f40" fmla="val 280278"/>
                <a:gd name="f41" fmla="val 13600"/>
                <a:gd name="f42" fmla="val 276378"/>
                <a:gd name="f43" fmla="val 15783"/>
                <a:gd name="f44" fmla="val 265076"/>
                <a:gd name="f45" fmla="val 65105"/>
                <a:gd name="f46" fmla="val 8188"/>
                <a:gd name="f47" fmla="val 7289"/>
                <a:gd name="f48" fmla="val 6904"/>
                <a:gd name="f49" fmla="val 65169"/>
                <a:gd name="f50" fmla="val 6349"/>
                <a:gd name="f51" fmla="val 5788"/>
                <a:gd name="f52" fmla="val 5234"/>
                <a:gd name="f53" fmla="val 65156"/>
                <a:gd name="f54" fmla="val 4936"/>
                <a:gd name="f55" fmla="val 4632"/>
                <a:gd name="f56" fmla="val 4335"/>
                <a:gd name="f57" fmla="val 65225"/>
                <a:gd name="f58" fmla="val 3828"/>
                <a:gd name="f59" fmla="val 3300"/>
                <a:gd name="f60" fmla="val 2793"/>
                <a:gd name="f61" fmla="val 64834"/>
                <a:gd name="f62" fmla="val 2350"/>
                <a:gd name="f63" fmla="val 64486"/>
                <a:gd name="f64" fmla="val 1958"/>
                <a:gd name="f65" fmla="val 64078"/>
                <a:gd name="f66" fmla="val 1637"/>
                <a:gd name="f67" fmla="val 63307"/>
                <a:gd name="f68" fmla="val 867"/>
                <a:gd name="f69" fmla="val 61380"/>
                <a:gd name="f70" fmla="+- 0 0 -90"/>
                <a:gd name="f71" fmla="*/ f3 1 65195"/>
                <a:gd name="f72" fmla="*/ f4 1 282594"/>
                <a:gd name="f73" fmla="val f5"/>
                <a:gd name="f74" fmla="val f6"/>
                <a:gd name="f75" fmla="val f7"/>
                <a:gd name="f76" fmla="*/ f70 f0 1"/>
                <a:gd name="f77" fmla="+- f75 0 f73"/>
                <a:gd name="f78" fmla="+- f74 0 f73"/>
                <a:gd name="f79" fmla="*/ f76 1 f2"/>
                <a:gd name="f80" fmla="*/ f78 1 65195"/>
                <a:gd name="f81" fmla="*/ f77 1 282594"/>
                <a:gd name="f82" fmla="*/ 60353 f78 1"/>
                <a:gd name="f83" fmla="*/ 96 f77 1"/>
                <a:gd name="f84" fmla="*/ 58426 f78 1"/>
                <a:gd name="f85" fmla="*/ 57013 f78 1"/>
                <a:gd name="f86" fmla="*/ 51747 f78 1"/>
                <a:gd name="f87" fmla="*/ 6133 f77 1"/>
                <a:gd name="f88" fmla="*/ 49564 f78 1"/>
                <a:gd name="f89" fmla="*/ 17308 f77 1"/>
                <a:gd name="f90" fmla="*/ 241 f78 1"/>
                <a:gd name="f91" fmla="*/ 274195 f77 1"/>
                <a:gd name="f92" fmla="*/ 4907 f78 1"/>
                <a:gd name="f93" fmla="*/ 282408 f77 1"/>
                <a:gd name="f94" fmla="*/ 5508 f78 1"/>
                <a:gd name="f95" fmla="*/ 282544 f77 1"/>
                <a:gd name="f96" fmla="*/ 13600 f78 1"/>
                <a:gd name="f97" fmla="*/ 276378 f77 1"/>
                <a:gd name="f98" fmla="*/ 15783 f78 1"/>
                <a:gd name="f99" fmla="*/ 265076 f77 1"/>
                <a:gd name="f100" fmla="*/ 65105 f78 1"/>
                <a:gd name="f101" fmla="*/ 8188 f77 1"/>
                <a:gd name="f102" fmla="*/ 6904 f77 1"/>
                <a:gd name="f103" fmla="*/ 5234 f77 1"/>
                <a:gd name="f104" fmla="*/ 4335 f77 1"/>
                <a:gd name="f105" fmla="*/ 2793 f77 1"/>
                <a:gd name="f106" fmla="*/ 64078 f78 1"/>
                <a:gd name="f107" fmla="*/ 1637 f77 1"/>
                <a:gd name="f108" fmla="*/ 63307 f78 1"/>
                <a:gd name="f109" fmla="*/ 867 f77 1"/>
                <a:gd name="f110" fmla="*/ 61380 f78 1"/>
                <a:gd name="f111" fmla="+- f79 0 f1"/>
                <a:gd name="f112" fmla="*/ f82 1 65195"/>
                <a:gd name="f113" fmla="*/ f83 1 282594"/>
                <a:gd name="f114" fmla="*/ f84 1 65195"/>
                <a:gd name="f115" fmla="*/ f85 1 65195"/>
                <a:gd name="f116" fmla="*/ f86 1 65195"/>
                <a:gd name="f117" fmla="*/ f87 1 282594"/>
                <a:gd name="f118" fmla="*/ f88 1 65195"/>
                <a:gd name="f119" fmla="*/ f89 1 282594"/>
                <a:gd name="f120" fmla="*/ f90 1 65195"/>
                <a:gd name="f121" fmla="*/ f91 1 282594"/>
                <a:gd name="f122" fmla="*/ f92 1 65195"/>
                <a:gd name="f123" fmla="*/ f93 1 282594"/>
                <a:gd name="f124" fmla="*/ f94 1 65195"/>
                <a:gd name="f125" fmla="*/ f95 1 282594"/>
                <a:gd name="f126" fmla="*/ f96 1 65195"/>
                <a:gd name="f127" fmla="*/ f97 1 282594"/>
                <a:gd name="f128" fmla="*/ f98 1 65195"/>
                <a:gd name="f129" fmla="*/ f99 1 282594"/>
                <a:gd name="f130" fmla="*/ f100 1 65195"/>
                <a:gd name="f131" fmla="*/ f101 1 282594"/>
                <a:gd name="f132" fmla="*/ f102 1 282594"/>
                <a:gd name="f133" fmla="*/ f103 1 282594"/>
                <a:gd name="f134" fmla="*/ f104 1 282594"/>
                <a:gd name="f135" fmla="*/ f105 1 282594"/>
                <a:gd name="f136" fmla="*/ f106 1 65195"/>
                <a:gd name="f137" fmla="*/ f107 1 282594"/>
                <a:gd name="f138" fmla="*/ f108 1 65195"/>
                <a:gd name="f139" fmla="*/ f109 1 282594"/>
                <a:gd name="f140" fmla="*/ f110 1 65195"/>
                <a:gd name="f141" fmla="*/ f73 1 f80"/>
                <a:gd name="f142" fmla="*/ f74 1 f80"/>
                <a:gd name="f143" fmla="*/ f73 1 f81"/>
                <a:gd name="f144" fmla="*/ f75 1 f81"/>
                <a:gd name="f145" fmla="*/ f112 1 f80"/>
                <a:gd name="f146" fmla="*/ f113 1 f81"/>
                <a:gd name="f147" fmla="*/ f114 1 f80"/>
                <a:gd name="f148" fmla="*/ f115 1 f80"/>
                <a:gd name="f149" fmla="*/ f116 1 f80"/>
                <a:gd name="f150" fmla="*/ f117 1 f81"/>
                <a:gd name="f151" fmla="*/ f118 1 f80"/>
                <a:gd name="f152" fmla="*/ f119 1 f81"/>
                <a:gd name="f153" fmla="*/ f120 1 f80"/>
                <a:gd name="f154" fmla="*/ f121 1 f81"/>
                <a:gd name="f155" fmla="*/ f122 1 f80"/>
                <a:gd name="f156" fmla="*/ f123 1 f81"/>
                <a:gd name="f157" fmla="*/ f124 1 f80"/>
                <a:gd name="f158" fmla="*/ f125 1 f81"/>
                <a:gd name="f159" fmla="*/ f126 1 f80"/>
                <a:gd name="f160" fmla="*/ f127 1 f81"/>
                <a:gd name="f161" fmla="*/ f128 1 f80"/>
                <a:gd name="f162" fmla="*/ f129 1 f81"/>
                <a:gd name="f163" fmla="*/ f130 1 f80"/>
                <a:gd name="f164" fmla="*/ f131 1 f81"/>
                <a:gd name="f165" fmla="*/ f132 1 f81"/>
                <a:gd name="f166" fmla="*/ f133 1 f81"/>
                <a:gd name="f167" fmla="*/ f134 1 f81"/>
                <a:gd name="f168" fmla="*/ f135 1 f81"/>
                <a:gd name="f169" fmla="*/ f136 1 f80"/>
                <a:gd name="f170" fmla="*/ f137 1 f81"/>
                <a:gd name="f171" fmla="*/ f138 1 f80"/>
                <a:gd name="f172" fmla="*/ f139 1 f81"/>
                <a:gd name="f173" fmla="*/ f140 1 f80"/>
                <a:gd name="f174" fmla="*/ f141 f71 1"/>
                <a:gd name="f175" fmla="*/ f142 f71 1"/>
                <a:gd name="f176" fmla="*/ f144 f72 1"/>
                <a:gd name="f177" fmla="*/ f143 f72 1"/>
                <a:gd name="f178" fmla="*/ f145 f71 1"/>
                <a:gd name="f179" fmla="*/ f146 f72 1"/>
                <a:gd name="f180" fmla="*/ f147 f71 1"/>
                <a:gd name="f181" fmla="*/ f148 f71 1"/>
                <a:gd name="f182" fmla="*/ f149 f71 1"/>
                <a:gd name="f183" fmla="*/ f150 f72 1"/>
                <a:gd name="f184" fmla="*/ f151 f71 1"/>
                <a:gd name="f185" fmla="*/ f152 f72 1"/>
                <a:gd name="f186" fmla="*/ f153 f71 1"/>
                <a:gd name="f187" fmla="*/ f154 f72 1"/>
                <a:gd name="f188" fmla="*/ f155 f71 1"/>
                <a:gd name="f189" fmla="*/ f156 f72 1"/>
                <a:gd name="f190" fmla="*/ f157 f71 1"/>
                <a:gd name="f191" fmla="*/ f158 f72 1"/>
                <a:gd name="f192" fmla="*/ f159 f71 1"/>
                <a:gd name="f193" fmla="*/ f160 f72 1"/>
                <a:gd name="f194" fmla="*/ f161 f71 1"/>
                <a:gd name="f195" fmla="*/ f162 f72 1"/>
                <a:gd name="f196" fmla="*/ f163 f71 1"/>
                <a:gd name="f197" fmla="*/ f164 f72 1"/>
                <a:gd name="f198" fmla="*/ f165 f72 1"/>
                <a:gd name="f199" fmla="*/ f166 f72 1"/>
                <a:gd name="f200" fmla="*/ f167 f72 1"/>
                <a:gd name="f201" fmla="*/ f168 f72 1"/>
                <a:gd name="f202" fmla="*/ f169 f71 1"/>
                <a:gd name="f203" fmla="*/ f170 f72 1"/>
                <a:gd name="f204" fmla="*/ f171 f71 1"/>
                <a:gd name="f205" fmla="*/ f172 f72 1"/>
                <a:gd name="f206" fmla="*/ f173 f71 1"/>
              </a:gdLst>
              <a:ahLst/>
              <a:cxnLst>
                <a:cxn ang="3cd4">
                  <a:pos x="hc" y="t"/>
                </a:cxn>
                <a:cxn ang="0">
                  <a:pos x="r" y="vc"/>
                </a:cxn>
                <a:cxn ang="cd4">
                  <a:pos x="hc" y="b"/>
                </a:cxn>
                <a:cxn ang="cd2">
                  <a:pos x="l" y="vc"/>
                </a:cxn>
                <a:cxn ang="f111">
                  <a:pos x="f178" y="f179"/>
                </a:cxn>
                <a:cxn ang="f111">
                  <a:pos x="f178" y="f179"/>
                </a:cxn>
                <a:cxn ang="f111">
                  <a:pos x="f180" y="f179"/>
                </a:cxn>
                <a:cxn ang="f111">
                  <a:pos x="f181" y="f179"/>
                </a:cxn>
                <a:cxn ang="f111">
                  <a:pos x="f182" y="f183"/>
                </a:cxn>
                <a:cxn ang="f111">
                  <a:pos x="f184" y="f185"/>
                </a:cxn>
                <a:cxn ang="f111">
                  <a:pos x="f186" y="f187"/>
                </a:cxn>
                <a:cxn ang="f111">
                  <a:pos x="f188" y="f189"/>
                </a:cxn>
                <a:cxn ang="f111">
                  <a:pos x="f190" y="f191"/>
                </a:cxn>
                <a:cxn ang="f111">
                  <a:pos x="f192" y="f193"/>
                </a:cxn>
                <a:cxn ang="f111">
                  <a:pos x="f194" y="f195"/>
                </a:cxn>
                <a:cxn ang="f111">
                  <a:pos x="f196" y="f197"/>
                </a:cxn>
                <a:cxn ang="f111">
                  <a:pos x="f196" y="f197"/>
                </a:cxn>
                <a:cxn ang="f111">
                  <a:pos x="f196" y="f198"/>
                </a:cxn>
                <a:cxn ang="f111">
                  <a:pos x="f196" y="f199"/>
                </a:cxn>
                <a:cxn ang="f111">
                  <a:pos x="f196" y="f200"/>
                </a:cxn>
                <a:cxn ang="f111">
                  <a:pos x="f196" y="f201"/>
                </a:cxn>
                <a:cxn ang="f111">
                  <a:pos x="f202" y="f203"/>
                </a:cxn>
                <a:cxn ang="f111">
                  <a:pos x="f204" y="f205"/>
                </a:cxn>
                <a:cxn ang="f111">
                  <a:pos x="f206" y="f179"/>
                </a:cxn>
              </a:cxnLst>
              <a:rect l="f174" t="f177" r="f175" b="f176"/>
              <a:pathLst>
                <a:path w="65195" h="282594">
                  <a:moveTo>
                    <a:pt x="f8" y="f9"/>
                  </a:moveTo>
                  <a:lnTo>
                    <a:pt x="f8" y="f9"/>
                  </a:lnTo>
                  <a:cubicBezTo>
                    <a:pt x="f10" y="f11"/>
                    <a:pt x="f12" y="f11"/>
                    <a:pt x="f13" y="f9"/>
                  </a:cubicBezTo>
                  <a:lnTo>
                    <a:pt x="f14" y="f9"/>
                  </a:lnTo>
                  <a:cubicBezTo>
                    <a:pt x="f15" y="f16"/>
                    <a:pt x="f17" y="f18"/>
                    <a:pt x="f19" y="f20"/>
                  </a:cubicBezTo>
                  <a:lnTo>
                    <a:pt x="f21" y="f22"/>
                  </a:lnTo>
                  <a:lnTo>
                    <a:pt x="f23" y="f24"/>
                  </a:lnTo>
                  <a:cubicBezTo>
                    <a:pt x="f25" y="f26"/>
                    <a:pt x="f27" y="f28"/>
                    <a:pt x="f29" y="f30"/>
                  </a:cubicBezTo>
                  <a:cubicBezTo>
                    <a:pt x="f31" y="f32"/>
                    <a:pt x="f33" y="f34"/>
                    <a:pt x="f35" y="f36"/>
                  </a:cubicBezTo>
                  <a:cubicBezTo>
                    <a:pt x="f37" y="f38"/>
                    <a:pt x="f39" y="f40"/>
                    <a:pt x="f41" y="f42"/>
                  </a:cubicBezTo>
                  <a:lnTo>
                    <a:pt x="f43" y="f44"/>
                  </a:lnTo>
                  <a:lnTo>
                    <a:pt x="f45" y="f46"/>
                  </a:lnTo>
                  <a:lnTo>
                    <a:pt x="f45" y="f46"/>
                  </a:lnTo>
                  <a:cubicBezTo>
                    <a:pt x="f45" y="f46"/>
                    <a:pt x="f45" y="f47"/>
                    <a:pt x="f45" y="f48"/>
                  </a:cubicBezTo>
                  <a:cubicBezTo>
                    <a:pt x="f49" y="f50"/>
                    <a:pt x="f49" y="f51"/>
                    <a:pt x="f45" y="f52"/>
                  </a:cubicBezTo>
                  <a:cubicBezTo>
                    <a:pt x="f53" y="f54"/>
                    <a:pt x="f53" y="f55"/>
                    <a:pt x="f45" y="f56"/>
                  </a:cubicBezTo>
                  <a:cubicBezTo>
                    <a:pt x="f57" y="f58"/>
                    <a:pt x="f57" y="f59"/>
                    <a:pt x="f45" y="f60"/>
                  </a:cubicBezTo>
                  <a:cubicBezTo>
                    <a:pt x="f61" y="f62"/>
                    <a:pt x="f63" y="f64"/>
                    <a:pt x="f65" y="f66"/>
                  </a:cubicBezTo>
                  <a:lnTo>
                    <a:pt x="f67" y="f68"/>
                  </a:lnTo>
                  <a:lnTo>
                    <a:pt x="f69"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16">
              <a:extLst>
                <a:ext uri="{FF2B5EF4-FFF2-40B4-BE49-F238E27FC236}">
                  <a16:creationId xmlns:a16="http://schemas.microsoft.com/office/drawing/2014/main" id="{840F452C-E37F-6ED1-4452-256D7CCFE428}"/>
                </a:ext>
              </a:extLst>
            </p:cNvPr>
            <p:cNvSpPr/>
            <p:nvPr/>
          </p:nvSpPr>
          <p:spPr>
            <a:xfrm>
              <a:off x="974110" y="1793403"/>
              <a:ext cx="137379" cy="43342"/>
            </a:xfrm>
            <a:custGeom>
              <a:avLst/>
              <a:gdLst>
                <a:gd name="f0" fmla="val 10800000"/>
                <a:gd name="f1" fmla="val 5400000"/>
                <a:gd name="f2" fmla="val 180"/>
                <a:gd name="f3" fmla="val w"/>
                <a:gd name="f4" fmla="val h"/>
                <a:gd name="f5" fmla="val 0"/>
                <a:gd name="f6" fmla="val 137376"/>
                <a:gd name="f7" fmla="val 43341"/>
                <a:gd name="f8" fmla="val 8092"/>
                <a:gd name="f9" fmla="val 34222"/>
                <a:gd name="f10" fmla="val 8815"/>
                <a:gd name="f11" fmla="val 38381"/>
                <a:gd name="f12" fmla="val 6167"/>
                <a:gd name="f13" fmla="val 42382"/>
                <a:gd name="f14" fmla="val 2055"/>
                <a:gd name="f15" fmla="val 129085"/>
                <a:gd name="f16" fmla="val 14056"/>
                <a:gd name="f17" fmla="val 131526"/>
                <a:gd name="f18" fmla="val 135365"/>
                <a:gd name="f19" fmla="val 12999"/>
                <a:gd name="f20" fmla="val 137834"/>
                <a:gd name="f21" fmla="val 9269"/>
                <a:gd name="f22" fmla="val 137306"/>
                <a:gd name="f23" fmla="val 5322"/>
                <a:gd name="f24" fmla="val 136978"/>
                <a:gd name="f25" fmla="val 2917"/>
                <a:gd name="f26" fmla="val 135347"/>
                <a:gd name="f27" fmla="val 890"/>
                <a:gd name="f28" fmla="val 133067"/>
                <a:gd name="f29" fmla="val 56"/>
                <a:gd name="f30" fmla="val 132642"/>
                <a:gd name="f31" fmla="val -19"/>
                <a:gd name="f32" fmla="val 132208"/>
                <a:gd name="f33" fmla="val 131783"/>
                <a:gd name="f34" fmla="val 129471"/>
                <a:gd name="f35" fmla="val 9376"/>
                <a:gd name="f36" fmla="val 27799"/>
                <a:gd name="f37" fmla="val 29855"/>
                <a:gd name="f38" fmla="val 3437"/>
                <a:gd name="f39" fmla="val 28854"/>
                <a:gd name="f40" fmla="val 7041"/>
                <a:gd name="f41" fmla="val 30799"/>
                <a:gd name="f42" fmla="+- 0 0 -90"/>
                <a:gd name="f43" fmla="*/ f3 1 137376"/>
                <a:gd name="f44" fmla="*/ f4 1 43341"/>
                <a:gd name="f45" fmla="val f5"/>
                <a:gd name="f46" fmla="val f6"/>
                <a:gd name="f47" fmla="val f7"/>
                <a:gd name="f48" fmla="*/ f42 f0 1"/>
                <a:gd name="f49" fmla="+- f47 0 f45"/>
                <a:gd name="f50" fmla="+- f46 0 f45"/>
                <a:gd name="f51" fmla="*/ f48 1 f2"/>
                <a:gd name="f52" fmla="*/ f50 1 137376"/>
                <a:gd name="f53" fmla="*/ f49 1 43341"/>
                <a:gd name="f54" fmla="*/ 8092 f50 1"/>
                <a:gd name="f55" fmla="*/ 34222 f49 1"/>
                <a:gd name="f56" fmla="*/ 2055 f50 1"/>
                <a:gd name="f57" fmla="*/ 43341 f49 1"/>
                <a:gd name="f58" fmla="*/ 129085 f50 1"/>
                <a:gd name="f59" fmla="*/ 14056 f49 1"/>
                <a:gd name="f60" fmla="*/ 131526 f50 1"/>
                <a:gd name="f61" fmla="*/ 137306 f50 1"/>
                <a:gd name="f62" fmla="*/ 5322 f49 1"/>
                <a:gd name="f63" fmla="*/ 133067 f50 1"/>
                <a:gd name="f64" fmla="*/ 56 f49 1"/>
                <a:gd name="f65" fmla="*/ 131783 f50 1"/>
                <a:gd name="f66" fmla="*/ 129471 f50 1"/>
                <a:gd name="f67" fmla="*/ 9376 f50 1"/>
                <a:gd name="f68" fmla="*/ 27799 f49 1"/>
                <a:gd name="f69" fmla="*/ 0 f50 1"/>
                <a:gd name="f70" fmla="*/ 29855 f49 1"/>
                <a:gd name="f71" fmla="+- f51 0 f1"/>
                <a:gd name="f72" fmla="*/ f54 1 137376"/>
                <a:gd name="f73" fmla="*/ f55 1 43341"/>
                <a:gd name="f74" fmla="*/ f56 1 137376"/>
                <a:gd name="f75" fmla="*/ f57 1 43341"/>
                <a:gd name="f76" fmla="*/ f58 1 137376"/>
                <a:gd name="f77" fmla="*/ f59 1 43341"/>
                <a:gd name="f78" fmla="*/ f60 1 137376"/>
                <a:gd name="f79" fmla="*/ f61 1 137376"/>
                <a:gd name="f80" fmla="*/ f62 1 43341"/>
                <a:gd name="f81" fmla="*/ f63 1 137376"/>
                <a:gd name="f82" fmla="*/ f64 1 43341"/>
                <a:gd name="f83" fmla="*/ f65 1 137376"/>
                <a:gd name="f84" fmla="*/ f66 1 137376"/>
                <a:gd name="f85" fmla="*/ f67 1 137376"/>
                <a:gd name="f86" fmla="*/ f68 1 43341"/>
                <a:gd name="f87" fmla="*/ f69 1 137376"/>
                <a:gd name="f88" fmla="*/ f70 1 43341"/>
                <a:gd name="f89" fmla="*/ f45 1 f52"/>
                <a:gd name="f90" fmla="*/ f46 1 f52"/>
                <a:gd name="f91" fmla="*/ f45 1 f53"/>
                <a:gd name="f92" fmla="*/ f47 1 f53"/>
                <a:gd name="f93" fmla="*/ f72 1 f52"/>
                <a:gd name="f94" fmla="*/ f73 1 f53"/>
                <a:gd name="f95" fmla="*/ f74 1 f52"/>
                <a:gd name="f96" fmla="*/ f75 1 f53"/>
                <a:gd name="f97" fmla="*/ f76 1 f52"/>
                <a:gd name="f98" fmla="*/ f77 1 f53"/>
                <a:gd name="f99" fmla="*/ f78 1 f52"/>
                <a:gd name="f100" fmla="*/ f79 1 f52"/>
                <a:gd name="f101" fmla="*/ f80 1 f53"/>
                <a:gd name="f102" fmla="*/ f81 1 f52"/>
                <a:gd name="f103" fmla="*/ f82 1 f53"/>
                <a:gd name="f104" fmla="*/ f83 1 f52"/>
                <a:gd name="f105" fmla="*/ f84 1 f52"/>
                <a:gd name="f106" fmla="*/ f85 1 f52"/>
                <a:gd name="f107" fmla="*/ f86 1 f53"/>
                <a:gd name="f108" fmla="*/ f87 1 f52"/>
                <a:gd name="f109" fmla="*/ f88 1 f53"/>
                <a:gd name="f110" fmla="*/ f89 f43 1"/>
                <a:gd name="f111" fmla="*/ f90 f43 1"/>
                <a:gd name="f112" fmla="*/ f92 f44 1"/>
                <a:gd name="f113" fmla="*/ f91 f44 1"/>
                <a:gd name="f114" fmla="*/ f93 f43 1"/>
                <a:gd name="f115" fmla="*/ f94 f44 1"/>
                <a:gd name="f116" fmla="*/ f95 f43 1"/>
                <a:gd name="f117" fmla="*/ f96 f44 1"/>
                <a:gd name="f118" fmla="*/ f97 f43 1"/>
                <a:gd name="f119" fmla="*/ f98 f44 1"/>
                <a:gd name="f120" fmla="*/ f99 f43 1"/>
                <a:gd name="f121" fmla="*/ f100 f43 1"/>
                <a:gd name="f122" fmla="*/ f101 f44 1"/>
                <a:gd name="f123" fmla="*/ f102 f43 1"/>
                <a:gd name="f124" fmla="*/ f103 f44 1"/>
                <a:gd name="f125" fmla="*/ f104 f43 1"/>
                <a:gd name="f126" fmla="*/ f105 f43 1"/>
                <a:gd name="f127" fmla="*/ f106 f43 1"/>
                <a:gd name="f128" fmla="*/ f107 f44 1"/>
                <a:gd name="f129" fmla="*/ f108 f43 1"/>
                <a:gd name="f130" fmla="*/ f109 f44 1"/>
              </a:gdLst>
              <a:ahLst/>
              <a:cxnLst>
                <a:cxn ang="3cd4">
                  <a:pos x="hc" y="t"/>
                </a:cxn>
                <a:cxn ang="0">
                  <a:pos x="r" y="vc"/>
                </a:cxn>
                <a:cxn ang="cd4">
                  <a:pos x="hc" y="b"/>
                </a:cxn>
                <a:cxn ang="cd2">
                  <a:pos x="l" y="vc"/>
                </a:cxn>
                <a:cxn ang="f71">
                  <a:pos x="f114" y="f115"/>
                </a:cxn>
                <a:cxn ang="f71">
                  <a:pos x="f116" y="f117"/>
                </a:cxn>
                <a:cxn ang="f71">
                  <a:pos x="f118" y="f119"/>
                </a:cxn>
                <a:cxn ang="f71">
                  <a:pos x="f120" y="f119"/>
                </a:cxn>
                <a:cxn ang="f71">
                  <a:pos x="f121" y="f122"/>
                </a:cxn>
                <a:cxn ang="f71">
                  <a:pos x="f123" y="f124"/>
                </a:cxn>
                <a:cxn ang="f71">
                  <a:pos x="f125" y="f124"/>
                </a:cxn>
                <a:cxn ang="f71">
                  <a:pos x="f126" y="f124"/>
                </a:cxn>
                <a:cxn ang="f71">
                  <a:pos x="f127" y="f128"/>
                </a:cxn>
                <a:cxn ang="f71">
                  <a:pos x="f129" y="f130"/>
                </a:cxn>
                <a:cxn ang="f71">
                  <a:pos x="f114" y="f115"/>
                </a:cxn>
              </a:cxnLst>
              <a:rect l="f110" t="f113" r="f111" b="f112"/>
              <a:pathLst>
                <a:path w="137376" h="43341">
                  <a:moveTo>
                    <a:pt x="f8" y="f9"/>
                  </a:moveTo>
                  <a:cubicBezTo>
                    <a:pt x="f10" y="f11"/>
                    <a:pt x="f12" y="f13"/>
                    <a:pt x="f14" y="f7"/>
                  </a:cubicBezTo>
                  <a:lnTo>
                    <a:pt x="f15" y="f16"/>
                  </a:lnTo>
                  <a:lnTo>
                    <a:pt x="f17" y="f16"/>
                  </a:lnTo>
                  <a:cubicBezTo>
                    <a:pt x="f18" y="f19"/>
                    <a:pt x="f20" y="f21"/>
                    <a:pt x="f22" y="f23"/>
                  </a:cubicBezTo>
                  <a:cubicBezTo>
                    <a:pt x="f24" y="f25"/>
                    <a:pt x="f26" y="f27"/>
                    <a:pt x="f28" y="f29"/>
                  </a:cubicBezTo>
                  <a:cubicBezTo>
                    <a:pt x="f30" y="f31"/>
                    <a:pt x="f32" y="f31"/>
                    <a:pt x="f33" y="f29"/>
                  </a:cubicBezTo>
                  <a:lnTo>
                    <a:pt x="f34" y="f29"/>
                  </a:lnTo>
                  <a:lnTo>
                    <a:pt x="f35" y="f36"/>
                  </a:lnTo>
                  <a:lnTo>
                    <a:pt x="f5"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17">
              <a:extLst>
                <a:ext uri="{FF2B5EF4-FFF2-40B4-BE49-F238E27FC236}">
                  <a16:creationId xmlns:a16="http://schemas.microsoft.com/office/drawing/2014/main" id="{30EF3352-24DE-B4FC-211C-08AC84FD01FF}"/>
                </a:ext>
              </a:extLst>
            </p:cNvPr>
            <p:cNvSpPr/>
            <p:nvPr/>
          </p:nvSpPr>
          <p:spPr>
            <a:xfrm>
              <a:off x="619862" y="1822225"/>
              <a:ext cx="362148" cy="91586"/>
            </a:xfrm>
            <a:custGeom>
              <a:avLst/>
              <a:gdLst>
                <a:gd name="f0" fmla="val 10800000"/>
                <a:gd name="f1" fmla="val 5400000"/>
                <a:gd name="f2" fmla="val 180"/>
                <a:gd name="f3" fmla="val w"/>
                <a:gd name="f4" fmla="val h"/>
                <a:gd name="f5" fmla="val 0"/>
                <a:gd name="f6" fmla="val 362152"/>
                <a:gd name="f7" fmla="val 91588"/>
                <a:gd name="f8" fmla="val 18367"/>
                <a:gd name="f9" fmla="val 91589"/>
                <a:gd name="f10" fmla="val 356301"/>
                <a:gd name="f11" fmla="val 14523"/>
                <a:gd name="f12" fmla="val 360141"/>
                <a:gd name="f13" fmla="val 13466"/>
                <a:gd name="f14" fmla="val 362610"/>
                <a:gd name="f15" fmla="val 9735"/>
                <a:gd name="f16" fmla="val 362081"/>
                <a:gd name="f17" fmla="val 5788"/>
                <a:gd name="f18" fmla="val 361660"/>
                <a:gd name="f19" fmla="val 2195"/>
                <a:gd name="f20" fmla="val 358406"/>
                <a:gd name="f21" fmla="val -376"/>
                <a:gd name="f22" fmla="val 354812"/>
                <a:gd name="f23" fmla="val 45"/>
                <a:gd name="f24" fmla="val 354623"/>
                <a:gd name="f25" fmla="val 68"/>
                <a:gd name="f26" fmla="val 354434"/>
                <a:gd name="f27" fmla="val 98"/>
                <a:gd name="f28" fmla="val 354246"/>
                <a:gd name="f29" fmla="val 137"/>
                <a:gd name="f30" fmla="val 349237"/>
                <a:gd name="f31" fmla="val 1293"/>
                <a:gd name="f32" fmla="val 81827"/>
                <a:gd name="f33" fmla="val 2184"/>
                <a:gd name="f34" fmla="val 83111"/>
                <a:gd name="f35" fmla="+- 0 0 -90"/>
                <a:gd name="f36" fmla="*/ f3 1 362152"/>
                <a:gd name="f37" fmla="*/ f4 1 91588"/>
                <a:gd name="f38" fmla="val f5"/>
                <a:gd name="f39" fmla="val f6"/>
                <a:gd name="f40" fmla="val f7"/>
                <a:gd name="f41" fmla="*/ f35 f0 1"/>
                <a:gd name="f42" fmla="+- f40 0 f38"/>
                <a:gd name="f43" fmla="+- f39 0 f38"/>
                <a:gd name="f44" fmla="*/ f41 1 f2"/>
                <a:gd name="f45" fmla="*/ f43 1 362152"/>
                <a:gd name="f46" fmla="*/ f42 1 91588"/>
                <a:gd name="f47" fmla="*/ 18367 f43 1"/>
                <a:gd name="f48" fmla="*/ 91589 f42 1"/>
                <a:gd name="f49" fmla="*/ 356301 f43 1"/>
                <a:gd name="f50" fmla="*/ 14523 f42 1"/>
                <a:gd name="f51" fmla="*/ 362081 f43 1"/>
                <a:gd name="f52" fmla="*/ 5788 f42 1"/>
                <a:gd name="f53" fmla="*/ 354812 f43 1"/>
                <a:gd name="f54" fmla="*/ 45 f42 1"/>
                <a:gd name="f55" fmla="*/ 354246 f43 1"/>
                <a:gd name="f56" fmla="*/ 137 f42 1"/>
                <a:gd name="f57" fmla="*/ 349237 f43 1"/>
                <a:gd name="f58" fmla="*/ 1293 f42 1"/>
                <a:gd name="f59" fmla="*/ 0 f43 1"/>
                <a:gd name="f60" fmla="*/ 81827 f42 1"/>
                <a:gd name="f61" fmla="*/ 2184 f43 1"/>
                <a:gd name="f62" fmla="*/ 83111 f42 1"/>
                <a:gd name="f63" fmla="+- f44 0 f1"/>
                <a:gd name="f64" fmla="*/ f47 1 362152"/>
                <a:gd name="f65" fmla="*/ f48 1 91588"/>
                <a:gd name="f66" fmla="*/ f49 1 362152"/>
                <a:gd name="f67" fmla="*/ f50 1 91588"/>
                <a:gd name="f68" fmla="*/ f51 1 362152"/>
                <a:gd name="f69" fmla="*/ f52 1 91588"/>
                <a:gd name="f70" fmla="*/ f53 1 362152"/>
                <a:gd name="f71" fmla="*/ f54 1 91588"/>
                <a:gd name="f72" fmla="*/ f55 1 362152"/>
                <a:gd name="f73" fmla="*/ f56 1 91588"/>
                <a:gd name="f74" fmla="*/ f57 1 362152"/>
                <a:gd name="f75" fmla="*/ f58 1 91588"/>
                <a:gd name="f76" fmla="*/ f59 1 362152"/>
                <a:gd name="f77" fmla="*/ f60 1 91588"/>
                <a:gd name="f78" fmla="*/ f61 1 362152"/>
                <a:gd name="f79" fmla="*/ f62 1 91588"/>
                <a:gd name="f80" fmla="*/ f38 1 f45"/>
                <a:gd name="f81" fmla="*/ f39 1 f45"/>
                <a:gd name="f82" fmla="*/ f38 1 f46"/>
                <a:gd name="f83" fmla="*/ f40 1 f46"/>
                <a:gd name="f84" fmla="*/ f64 1 f45"/>
                <a:gd name="f85" fmla="*/ f65 1 f46"/>
                <a:gd name="f86" fmla="*/ f66 1 f45"/>
                <a:gd name="f87" fmla="*/ f67 1 f46"/>
                <a:gd name="f88" fmla="*/ f68 1 f45"/>
                <a:gd name="f89" fmla="*/ f69 1 f46"/>
                <a:gd name="f90" fmla="*/ f70 1 f45"/>
                <a:gd name="f91" fmla="*/ f71 1 f46"/>
                <a:gd name="f92" fmla="*/ f72 1 f45"/>
                <a:gd name="f93" fmla="*/ f73 1 f46"/>
                <a:gd name="f94" fmla="*/ f74 1 f45"/>
                <a:gd name="f95" fmla="*/ f75 1 f46"/>
                <a:gd name="f96" fmla="*/ f76 1 f45"/>
                <a:gd name="f97" fmla="*/ f77 1 f46"/>
                <a:gd name="f98" fmla="*/ f78 1 f45"/>
                <a:gd name="f99" fmla="*/ f79 1 f46"/>
                <a:gd name="f100" fmla="*/ f80 f36 1"/>
                <a:gd name="f101" fmla="*/ f81 f36 1"/>
                <a:gd name="f102" fmla="*/ f83 f37 1"/>
                <a:gd name="f103" fmla="*/ f82 f37 1"/>
                <a:gd name="f104" fmla="*/ f84 f36 1"/>
                <a:gd name="f105" fmla="*/ f85 f37 1"/>
                <a:gd name="f106" fmla="*/ f86 f36 1"/>
                <a:gd name="f107" fmla="*/ f87 f37 1"/>
                <a:gd name="f108" fmla="*/ f88 f36 1"/>
                <a:gd name="f109" fmla="*/ f89 f37 1"/>
                <a:gd name="f110" fmla="*/ f90 f36 1"/>
                <a:gd name="f111" fmla="*/ f91 f37 1"/>
                <a:gd name="f112" fmla="*/ f92 f36 1"/>
                <a:gd name="f113" fmla="*/ f93 f37 1"/>
                <a:gd name="f114" fmla="*/ f94 f36 1"/>
                <a:gd name="f115" fmla="*/ f95 f37 1"/>
                <a:gd name="f116" fmla="*/ f96 f36 1"/>
                <a:gd name="f117" fmla="*/ f97 f37 1"/>
                <a:gd name="f118" fmla="*/ f98 f36 1"/>
                <a:gd name="f119" fmla="*/ f99 f37 1"/>
              </a:gdLst>
              <a:ahLst/>
              <a:cxnLst>
                <a:cxn ang="3cd4">
                  <a:pos x="hc" y="t"/>
                </a:cxn>
                <a:cxn ang="0">
                  <a:pos x="r" y="vc"/>
                </a:cxn>
                <a:cxn ang="cd4">
                  <a:pos x="hc" y="b"/>
                </a:cxn>
                <a:cxn ang="cd2">
                  <a:pos x="l" y="vc"/>
                </a:cxn>
                <a:cxn ang="f63">
                  <a:pos x="f104" y="f105"/>
                </a:cxn>
                <a:cxn ang="f63">
                  <a:pos x="f106" y="f107"/>
                </a:cxn>
                <a:cxn ang="f63">
                  <a:pos x="f108" y="f109"/>
                </a:cxn>
                <a:cxn ang="f63">
                  <a:pos x="f110" y="f111"/>
                </a:cxn>
                <a:cxn ang="f63">
                  <a:pos x="f112" y="f113"/>
                </a:cxn>
                <a:cxn ang="f63">
                  <a:pos x="f114" y="f115"/>
                </a:cxn>
                <a:cxn ang="f63">
                  <a:pos x="f116" y="f117"/>
                </a:cxn>
                <a:cxn ang="f63">
                  <a:pos x="f118" y="f119"/>
                </a:cxn>
              </a:cxnLst>
              <a:rect l="f100" t="f103" r="f101" b="f102"/>
              <a:pathLst>
                <a:path w="362152" h="91588">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5"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18">
              <a:extLst>
                <a:ext uri="{FF2B5EF4-FFF2-40B4-BE49-F238E27FC236}">
                  <a16:creationId xmlns:a16="http://schemas.microsoft.com/office/drawing/2014/main" id="{8B3BA70B-994F-B14D-8659-1D0F4AE0B011}"/>
                </a:ext>
              </a:extLst>
            </p:cNvPr>
            <p:cNvSpPr/>
            <p:nvPr/>
          </p:nvSpPr>
          <p:spPr>
            <a:xfrm>
              <a:off x="1877455" y="2928420"/>
              <a:ext cx="24451" cy="69713"/>
            </a:xfrm>
            <a:custGeom>
              <a:avLst/>
              <a:gdLst>
                <a:gd name="f0" fmla="val 10800000"/>
                <a:gd name="f1" fmla="val 5400000"/>
                <a:gd name="f2" fmla="val 180"/>
                <a:gd name="f3" fmla="val w"/>
                <a:gd name="f4" fmla="val h"/>
                <a:gd name="f5" fmla="val 0"/>
                <a:gd name="f6" fmla="val 24452"/>
                <a:gd name="f7" fmla="val 69715"/>
                <a:gd name="f8" fmla="val 18881"/>
                <a:gd name="f9" fmla="val 99"/>
                <a:gd name="f10" fmla="val 18419"/>
                <a:gd name="f11" fmla="val -33"/>
                <a:gd name="f12" fmla="val 17930"/>
                <a:gd name="f13" fmla="val 17468"/>
                <a:gd name="f14" fmla="val 17043"/>
                <a:gd name="f15" fmla="val 34"/>
                <a:gd name="f16" fmla="val 16609"/>
                <a:gd name="f17" fmla="val 16184"/>
                <a:gd name="f18" fmla="val 13435"/>
                <a:gd name="f19" fmla="val 1040"/>
                <a:gd name="f20" fmla="val 11417"/>
                <a:gd name="f21" fmla="val 3402"/>
                <a:gd name="f22" fmla="val 10918"/>
                <a:gd name="f23" fmla="val 6264"/>
                <a:gd name="f24" fmla="val 8991"/>
                <a:gd name="f25" fmla="val 17054"/>
                <a:gd name="f26" fmla="val 67789"/>
                <a:gd name="f27" fmla="val 533"/>
                <a:gd name="f28" fmla="val 63893"/>
                <a:gd name="f29" fmla="val 4050"/>
                <a:gd name="f30" fmla="val 61114"/>
                <a:gd name="f31" fmla="val 7963"/>
                <a:gd name="f32" fmla="val 61495"/>
                <a:gd name="f33" fmla="val 11660"/>
                <a:gd name="f34" fmla="val 62180"/>
                <a:gd name="f35" fmla="val 14102"/>
                <a:gd name="f36" fmla="val 65731"/>
                <a:gd name="f37" fmla="val 13418"/>
                <a:gd name="f38" fmla="val 69428"/>
                <a:gd name="f39" fmla="val 13400"/>
                <a:gd name="f40" fmla="val 69525"/>
                <a:gd name="f41" fmla="val 13380"/>
                <a:gd name="f42" fmla="val 69620"/>
                <a:gd name="f43" fmla="val 13358"/>
                <a:gd name="f44" fmla="val 69716"/>
                <a:gd name="f45" fmla="val 15285"/>
                <a:gd name="f46" fmla="val 58926"/>
                <a:gd name="f47" fmla="val 24404"/>
                <a:gd name="f48" fmla="val 8191"/>
                <a:gd name="f49" fmla="val 24469"/>
                <a:gd name="f50" fmla="val 7594"/>
                <a:gd name="f51" fmla="val 6990"/>
                <a:gd name="f52" fmla="val 6393"/>
                <a:gd name="f53" fmla="val 5494"/>
                <a:gd name="f54" fmla="val 24244"/>
                <a:gd name="f55" fmla="val 5000"/>
                <a:gd name="f56" fmla="val 24028"/>
                <a:gd name="f57" fmla="val 4526"/>
                <a:gd name="f58" fmla="val 23762"/>
                <a:gd name="f59" fmla="val 4081"/>
                <a:gd name="f60" fmla="val 3439"/>
                <a:gd name="f61" fmla="val 3182"/>
                <a:gd name="f62" fmla="val 23440"/>
                <a:gd name="f63" fmla="val 2624"/>
                <a:gd name="f64" fmla="val 23002"/>
                <a:gd name="f65" fmla="val 2142"/>
                <a:gd name="f66" fmla="val 22478"/>
                <a:gd name="f67" fmla="val 1769"/>
                <a:gd name="f68" fmla="val 21752"/>
                <a:gd name="f69" fmla="val 1246"/>
                <a:gd name="f70" fmla="val 20918"/>
                <a:gd name="f71" fmla="val 895"/>
                <a:gd name="f72" fmla="val 20037"/>
                <a:gd name="f73" fmla="val 741"/>
                <a:gd name="f74" fmla="+- 0 0 -90"/>
                <a:gd name="f75" fmla="*/ f3 1 24452"/>
                <a:gd name="f76" fmla="*/ f4 1 69715"/>
                <a:gd name="f77" fmla="val f5"/>
                <a:gd name="f78" fmla="val f6"/>
                <a:gd name="f79" fmla="val f7"/>
                <a:gd name="f80" fmla="*/ f74 f0 1"/>
                <a:gd name="f81" fmla="+- f79 0 f77"/>
                <a:gd name="f82" fmla="+- f78 0 f77"/>
                <a:gd name="f83" fmla="*/ f80 1 f2"/>
                <a:gd name="f84" fmla="*/ f82 1 24452"/>
                <a:gd name="f85" fmla="*/ f81 1 69715"/>
                <a:gd name="f86" fmla="*/ 18881 f82 1"/>
                <a:gd name="f87" fmla="*/ 99 f81 1"/>
                <a:gd name="f88" fmla="*/ 17468 f82 1"/>
                <a:gd name="f89" fmla="*/ 16184 f82 1"/>
                <a:gd name="f90" fmla="*/ 10918 f82 1"/>
                <a:gd name="f91" fmla="*/ 6264 f81 1"/>
                <a:gd name="f92" fmla="*/ 8991 f82 1"/>
                <a:gd name="f93" fmla="*/ 17054 f81 1"/>
                <a:gd name="f94" fmla="*/ 0 f82 1"/>
                <a:gd name="f95" fmla="*/ 67789 f81 1"/>
                <a:gd name="f96" fmla="*/ 7963 f82 1"/>
                <a:gd name="f97" fmla="*/ 61495 f81 1"/>
                <a:gd name="f98" fmla="*/ 13418 f82 1"/>
                <a:gd name="f99" fmla="*/ 69428 f81 1"/>
                <a:gd name="f100" fmla="*/ 13358 f82 1"/>
                <a:gd name="f101" fmla="*/ 69716 f81 1"/>
                <a:gd name="f102" fmla="*/ 15285 f82 1"/>
                <a:gd name="f103" fmla="*/ 58926 f81 1"/>
                <a:gd name="f104" fmla="*/ 24404 f82 1"/>
                <a:gd name="f105" fmla="*/ 8191 f81 1"/>
                <a:gd name="f106" fmla="*/ 6393 f81 1"/>
                <a:gd name="f107" fmla="*/ 5494 f81 1"/>
                <a:gd name="f108" fmla="*/ 23762 f82 1"/>
                <a:gd name="f109" fmla="*/ 4081 f81 1"/>
                <a:gd name="f110" fmla="*/ 3182 f81 1"/>
                <a:gd name="f111" fmla="*/ 22478 f82 1"/>
                <a:gd name="f112" fmla="*/ 1769 f81 1"/>
                <a:gd name="f113" fmla="*/ 20037 f82 1"/>
                <a:gd name="f114" fmla="*/ 741 f81 1"/>
                <a:gd name="f115" fmla="+- f83 0 f1"/>
                <a:gd name="f116" fmla="*/ f86 1 24452"/>
                <a:gd name="f117" fmla="*/ f87 1 69715"/>
                <a:gd name="f118" fmla="*/ f88 1 24452"/>
                <a:gd name="f119" fmla="*/ f89 1 24452"/>
                <a:gd name="f120" fmla="*/ f90 1 24452"/>
                <a:gd name="f121" fmla="*/ f91 1 69715"/>
                <a:gd name="f122" fmla="*/ f92 1 24452"/>
                <a:gd name="f123" fmla="*/ f93 1 69715"/>
                <a:gd name="f124" fmla="*/ f94 1 24452"/>
                <a:gd name="f125" fmla="*/ f95 1 69715"/>
                <a:gd name="f126" fmla="*/ f96 1 24452"/>
                <a:gd name="f127" fmla="*/ f97 1 69715"/>
                <a:gd name="f128" fmla="*/ f98 1 24452"/>
                <a:gd name="f129" fmla="*/ f99 1 69715"/>
                <a:gd name="f130" fmla="*/ f100 1 24452"/>
                <a:gd name="f131" fmla="*/ f101 1 69715"/>
                <a:gd name="f132" fmla="*/ f102 1 24452"/>
                <a:gd name="f133" fmla="*/ f103 1 69715"/>
                <a:gd name="f134" fmla="*/ f104 1 24452"/>
                <a:gd name="f135" fmla="*/ f105 1 69715"/>
                <a:gd name="f136" fmla="*/ f106 1 69715"/>
                <a:gd name="f137" fmla="*/ f107 1 69715"/>
                <a:gd name="f138" fmla="*/ f108 1 24452"/>
                <a:gd name="f139" fmla="*/ f109 1 69715"/>
                <a:gd name="f140" fmla="*/ f110 1 69715"/>
                <a:gd name="f141" fmla="*/ f111 1 24452"/>
                <a:gd name="f142" fmla="*/ f112 1 69715"/>
                <a:gd name="f143" fmla="*/ f113 1 24452"/>
                <a:gd name="f144" fmla="*/ f114 1 69715"/>
                <a:gd name="f145" fmla="*/ f77 1 f84"/>
                <a:gd name="f146" fmla="*/ f78 1 f84"/>
                <a:gd name="f147" fmla="*/ f77 1 f85"/>
                <a:gd name="f148" fmla="*/ f79 1 f85"/>
                <a:gd name="f149" fmla="*/ f116 1 f84"/>
                <a:gd name="f150" fmla="*/ f117 1 f85"/>
                <a:gd name="f151" fmla="*/ f118 1 f84"/>
                <a:gd name="f152" fmla="*/ f119 1 f84"/>
                <a:gd name="f153" fmla="*/ f120 1 f84"/>
                <a:gd name="f154" fmla="*/ f121 1 f85"/>
                <a:gd name="f155" fmla="*/ f122 1 f84"/>
                <a:gd name="f156" fmla="*/ f123 1 f85"/>
                <a:gd name="f157" fmla="*/ f124 1 f84"/>
                <a:gd name="f158" fmla="*/ f125 1 f85"/>
                <a:gd name="f159" fmla="*/ f126 1 f84"/>
                <a:gd name="f160" fmla="*/ f127 1 f85"/>
                <a:gd name="f161" fmla="*/ f128 1 f84"/>
                <a:gd name="f162" fmla="*/ f129 1 f85"/>
                <a:gd name="f163" fmla="*/ f130 1 f84"/>
                <a:gd name="f164" fmla="*/ f131 1 f85"/>
                <a:gd name="f165" fmla="*/ f132 1 f84"/>
                <a:gd name="f166" fmla="*/ f133 1 f85"/>
                <a:gd name="f167" fmla="*/ f134 1 f84"/>
                <a:gd name="f168" fmla="*/ f135 1 f85"/>
                <a:gd name="f169" fmla="*/ f136 1 f85"/>
                <a:gd name="f170" fmla="*/ f137 1 f85"/>
                <a:gd name="f171" fmla="*/ f138 1 f84"/>
                <a:gd name="f172" fmla="*/ f139 1 f85"/>
                <a:gd name="f173" fmla="*/ f140 1 f85"/>
                <a:gd name="f174" fmla="*/ f141 1 f84"/>
                <a:gd name="f175" fmla="*/ f142 1 f85"/>
                <a:gd name="f176" fmla="*/ f143 1 f84"/>
                <a:gd name="f177" fmla="*/ f144 1 f85"/>
                <a:gd name="f178" fmla="*/ f145 f75 1"/>
                <a:gd name="f179" fmla="*/ f146 f75 1"/>
                <a:gd name="f180" fmla="*/ f148 f76 1"/>
                <a:gd name="f181" fmla="*/ f147 f76 1"/>
                <a:gd name="f182" fmla="*/ f149 f75 1"/>
                <a:gd name="f183" fmla="*/ f150 f76 1"/>
                <a:gd name="f184" fmla="*/ f151 f75 1"/>
                <a:gd name="f185" fmla="*/ f152 f75 1"/>
                <a:gd name="f186" fmla="*/ f153 f75 1"/>
                <a:gd name="f187" fmla="*/ f154 f76 1"/>
                <a:gd name="f188" fmla="*/ f155 f75 1"/>
                <a:gd name="f189" fmla="*/ f156 f76 1"/>
                <a:gd name="f190" fmla="*/ f157 f75 1"/>
                <a:gd name="f191" fmla="*/ f158 f76 1"/>
                <a:gd name="f192" fmla="*/ f159 f75 1"/>
                <a:gd name="f193" fmla="*/ f160 f76 1"/>
                <a:gd name="f194" fmla="*/ f161 f75 1"/>
                <a:gd name="f195" fmla="*/ f162 f76 1"/>
                <a:gd name="f196" fmla="*/ f163 f75 1"/>
                <a:gd name="f197" fmla="*/ f164 f76 1"/>
                <a:gd name="f198" fmla="*/ f165 f75 1"/>
                <a:gd name="f199" fmla="*/ f166 f76 1"/>
                <a:gd name="f200" fmla="*/ f167 f75 1"/>
                <a:gd name="f201" fmla="*/ f168 f76 1"/>
                <a:gd name="f202" fmla="*/ f169 f76 1"/>
                <a:gd name="f203" fmla="*/ f170 f76 1"/>
                <a:gd name="f204" fmla="*/ f171 f75 1"/>
                <a:gd name="f205" fmla="*/ f172 f76 1"/>
                <a:gd name="f206" fmla="*/ f173 f76 1"/>
                <a:gd name="f207" fmla="*/ f174 f75 1"/>
                <a:gd name="f208" fmla="*/ f175 f76 1"/>
                <a:gd name="f209" fmla="*/ f176 f75 1"/>
                <a:gd name="f210" fmla="*/ f177 f76 1"/>
              </a:gdLst>
              <a:ahLst/>
              <a:cxnLst>
                <a:cxn ang="3cd4">
                  <a:pos x="hc" y="t"/>
                </a:cxn>
                <a:cxn ang="0">
                  <a:pos x="r" y="vc"/>
                </a:cxn>
                <a:cxn ang="cd4">
                  <a:pos x="hc" y="b"/>
                </a:cxn>
                <a:cxn ang="cd2">
                  <a:pos x="l" y="vc"/>
                </a:cxn>
                <a:cxn ang="f115">
                  <a:pos x="f182" y="f183"/>
                </a:cxn>
                <a:cxn ang="f115">
                  <a:pos x="f184" y="f183"/>
                </a:cxn>
                <a:cxn ang="f115">
                  <a:pos x="f185" y="f183"/>
                </a:cxn>
                <a:cxn ang="f115">
                  <a:pos x="f185" y="f183"/>
                </a:cxn>
                <a:cxn ang="f115">
                  <a:pos x="f186" y="f187"/>
                </a:cxn>
                <a:cxn ang="f115">
                  <a:pos x="f188" y="f189"/>
                </a:cxn>
                <a:cxn ang="f115">
                  <a:pos x="f190" y="f191"/>
                </a:cxn>
                <a:cxn ang="f115">
                  <a:pos x="f192" y="f193"/>
                </a:cxn>
                <a:cxn ang="f115">
                  <a:pos x="f194" y="f195"/>
                </a:cxn>
                <a:cxn ang="f115">
                  <a:pos x="f196" y="f197"/>
                </a:cxn>
                <a:cxn ang="f115">
                  <a:pos x="f198" y="f199"/>
                </a:cxn>
                <a:cxn ang="f115">
                  <a:pos x="f200" y="f201"/>
                </a:cxn>
                <a:cxn ang="f115">
                  <a:pos x="f200" y="f201"/>
                </a:cxn>
                <a:cxn ang="f115">
                  <a:pos x="f200" y="f202"/>
                </a:cxn>
                <a:cxn ang="f115">
                  <a:pos x="f200" y="f203"/>
                </a:cxn>
                <a:cxn ang="f115">
                  <a:pos x="f200" y="f203"/>
                </a:cxn>
                <a:cxn ang="f115">
                  <a:pos x="f204" y="f205"/>
                </a:cxn>
                <a:cxn ang="f115">
                  <a:pos x="f204" y="f206"/>
                </a:cxn>
                <a:cxn ang="f115">
                  <a:pos x="f207" y="f208"/>
                </a:cxn>
                <a:cxn ang="f115">
                  <a:pos x="f207" y="f208"/>
                </a:cxn>
                <a:cxn ang="f115">
                  <a:pos x="f209" y="f210"/>
                </a:cxn>
              </a:cxnLst>
              <a:rect l="f178" t="f181" r="f179" b="f180"/>
              <a:pathLst>
                <a:path w="24452" h="69715">
                  <a:moveTo>
                    <a:pt x="f8" y="f9"/>
                  </a:moveTo>
                  <a:cubicBezTo>
                    <a:pt x="f10" y="f11"/>
                    <a:pt x="f12" y="f11"/>
                    <a:pt x="f13" y="f9"/>
                  </a:cubicBezTo>
                  <a:cubicBezTo>
                    <a:pt x="f14" y="f15"/>
                    <a:pt x="f16" y="f15"/>
                    <a:pt x="f17" y="f9"/>
                  </a:cubicBezTo>
                  <a:lnTo>
                    <a:pt x="f17" y="f9"/>
                  </a:lnTo>
                  <a:cubicBezTo>
                    <a:pt x="f18" y="f19"/>
                    <a:pt x="f20" y="f21"/>
                    <a:pt x="f22" y="f23"/>
                  </a:cubicBezTo>
                  <a:lnTo>
                    <a:pt x="f24" y="f25"/>
                  </a:lnTo>
                  <a:lnTo>
                    <a:pt x="f5" y="f26"/>
                  </a:lnTo>
                  <a:cubicBezTo>
                    <a:pt x="f27" y="f28"/>
                    <a:pt x="f29" y="f30"/>
                    <a:pt x="f31" y="f32"/>
                  </a:cubicBezTo>
                  <a:cubicBezTo>
                    <a:pt x="f33" y="f34"/>
                    <a:pt x="f35" y="f36"/>
                    <a:pt x="f37" y="f38"/>
                  </a:cubicBezTo>
                  <a:cubicBezTo>
                    <a:pt x="f39" y="f40"/>
                    <a:pt x="f41" y="f42"/>
                    <a:pt x="f43" y="f44"/>
                  </a:cubicBezTo>
                  <a:lnTo>
                    <a:pt x="f45" y="f46"/>
                  </a:lnTo>
                  <a:lnTo>
                    <a:pt x="f47" y="f48"/>
                  </a:lnTo>
                  <a:lnTo>
                    <a:pt x="f47" y="f48"/>
                  </a:lnTo>
                  <a:cubicBezTo>
                    <a:pt x="f49" y="f50"/>
                    <a:pt x="f49" y="f51"/>
                    <a:pt x="f47" y="f52"/>
                  </a:cubicBezTo>
                  <a:lnTo>
                    <a:pt x="f47" y="f53"/>
                  </a:lnTo>
                  <a:lnTo>
                    <a:pt x="f47" y="f53"/>
                  </a:lnTo>
                  <a:cubicBezTo>
                    <a:pt x="f54" y="f55"/>
                    <a:pt x="f56" y="f57"/>
                    <a:pt x="f58" y="f59"/>
                  </a:cubicBezTo>
                  <a:cubicBezTo>
                    <a:pt x="f58" y="f59"/>
                    <a:pt x="f58" y="f60"/>
                    <a:pt x="f58" y="f61"/>
                  </a:cubicBezTo>
                  <a:cubicBezTo>
                    <a:pt x="f62" y="f63"/>
                    <a:pt x="f64" y="f65"/>
                    <a:pt x="f66" y="f67"/>
                  </a:cubicBezTo>
                  <a:lnTo>
                    <a:pt x="f66" y="f67"/>
                  </a:lnTo>
                  <a:cubicBezTo>
                    <a:pt x="f68" y="f69"/>
                    <a:pt x="f70" y="f71"/>
                    <a:pt x="f72" y="f7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19">
              <a:extLst>
                <a:ext uri="{FF2B5EF4-FFF2-40B4-BE49-F238E27FC236}">
                  <a16:creationId xmlns:a16="http://schemas.microsoft.com/office/drawing/2014/main" id="{009127D5-8688-D52C-13A4-C84892387241}"/>
                </a:ext>
              </a:extLst>
            </p:cNvPr>
            <p:cNvSpPr/>
            <p:nvPr/>
          </p:nvSpPr>
          <p:spPr>
            <a:xfrm>
              <a:off x="1827364" y="2988725"/>
              <a:ext cx="63495" cy="286591"/>
            </a:xfrm>
            <a:custGeom>
              <a:avLst/>
              <a:gdLst>
                <a:gd name="f0" fmla="val 10800000"/>
                <a:gd name="f1" fmla="val 5400000"/>
                <a:gd name="f2" fmla="val 180"/>
                <a:gd name="f3" fmla="val w"/>
                <a:gd name="f4" fmla="val h"/>
                <a:gd name="f5" fmla="val 0"/>
                <a:gd name="f6" fmla="val 63497"/>
                <a:gd name="f7" fmla="val 286592"/>
                <a:gd name="f8" fmla="val 4495"/>
                <a:gd name="f9" fmla="val 285822"/>
                <a:gd name="f10" fmla="val 14514"/>
                <a:gd name="f11" fmla="val 282868"/>
                <a:gd name="f12" fmla="val 62552"/>
                <a:gd name="f13" fmla="val 13136"/>
                <a:gd name="f14" fmla="val 63322"/>
                <a:gd name="f15" fmla="val 8255"/>
                <a:gd name="f16" fmla="val 64166"/>
                <a:gd name="f17" fmla="val 4592"/>
                <a:gd name="f18" fmla="val 61879"/>
                <a:gd name="f19" fmla="val 938"/>
                <a:gd name="f20" fmla="val 58215"/>
                <a:gd name="f21" fmla="val 95"/>
                <a:gd name="f22" fmla="val 58120"/>
                <a:gd name="f23" fmla="val 73"/>
                <a:gd name="f24" fmla="val 58024"/>
                <a:gd name="f25" fmla="val 53"/>
                <a:gd name="f26" fmla="val 57928"/>
                <a:gd name="f27" fmla="val 35"/>
                <a:gd name="f28" fmla="val 54014"/>
                <a:gd name="f29" fmla="val -346"/>
                <a:gd name="f30" fmla="val 50498"/>
                <a:gd name="f31" fmla="val 2433"/>
                <a:gd name="f32" fmla="val 49964"/>
                <a:gd name="f33" fmla="val 6329"/>
                <a:gd name="f34" fmla="val 286593"/>
                <a:gd name="f35" fmla="+- 0 0 -90"/>
                <a:gd name="f36" fmla="*/ f3 1 63497"/>
                <a:gd name="f37" fmla="*/ f4 1 286592"/>
                <a:gd name="f38" fmla="val f5"/>
                <a:gd name="f39" fmla="val f6"/>
                <a:gd name="f40" fmla="val f7"/>
                <a:gd name="f41" fmla="*/ f35 f0 1"/>
                <a:gd name="f42" fmla="+- f40 0 f38"/>
                <a:gd name="f43" fmla="+- f39 0 f38"/>
                <a:gd name="f44" fmla="*/ f41 1 f2"/>
                <a:gd name="f45" fmla="*/ f43 1 63497"/>
                <a:gd name="f46" fmla="*/ f42 1 286592"/>
                <a:gd name="f47" fmla="*/ 4495 f43 1"/>
                <a:gd name="f48" fmla="*/ 285822 f42 1"/>
                <a:gd name="f49" fmla="*/ 14514 f43 1"/>
                <a:gd name="f50" fmla="*/ 282868 f42 1"/>
                <a:gd name="f51" fmla="*/ 62552 f43 1"/>
                <a:gd name="f52" fmla="*/ 13136 f42 1"/>
                <a:gd name="f53" fmla="*/ 63322 f43 1"/>
                <a:gd name="f54" fmla="*/ 8255 f42 1"/>
                <a:gd name="f55" fmla="*/ 58215 f43 1"/>
                <a:gd name="f56" fmla="*/ 95 f42 1"/>
                <a:gd name="f57" fmla="*/ 57928 f43 1"/>
                <a:gd name="f58" fmla="*/ 35 f42 1"/>
                <a:gd name="f59" fmla="*/ 49964 f43 1"/>
                <a:gd name="f60" fmla="*/ 6329 f42 1"/>
                <a:gd name="f61" fmla="*/ 0 f43 1"/>
                <a:gd name="f62" fmla="*/ 286593 f42 1"/>
                <a:gd name="f63" fmla="+- f44 0 f1"/>
                <a:gd name="f64" fmla="*/ f47 1 63497"/>
                <a:gd name="f65" fmla="*/ f48 1 286592"/>
                <a:gd name="f66" fmla="*/ f49 1 63497"/>
                <a:gd name="f67" fmla="*/ f50 1 286592"/>
                <a:gd name="f68" fmla="*/ f51 1 63497"/>
                <a:gd name="f69" fmla="*/ f52 1 286592"/>
                <a:gd name="f70" fmla="*/ f53 1 63497"/>
                <a:gd name="f71" fmla="*/ f54 1 286592"/>
                <a:gd name="f72" fmla="*/ f55 1 63497"/>
                <a:gd name="f73" fmla="*/ f56 1 286592"/>
                <a:gd name="f74" fmla="*/ f57 1 63497"/>
                <a:gd name="f75" fmla="*/ f58 1 286592"/>
                <a:gd name="f76" fmla="*/ f59 1 63497"/>
                <a:gd name="f77" fmla="*/ f60 1 286592"/>
                <a:gd name="f78" fmla="*/ f61 1 63497"/>
                <a:gd name="f79" fmla="*/ f62 1 286592"/>
                <a:gd name="f80" fmla="*/ f38 1 f45"/>
                <a:gd name="f81" fmla="*/ f39 1 f45"/>
                <a:gd name="f82" fmla="*/ f38 1 f46"/>
                <a:gd name="f83" fmla="*/ f40 1 f46"/>
                <a:gd name="f84" fmla="*/ f64 1 f45"/>
                <a:gd name="f85" fmla="*/ f65 1 f46"/>
                <a:gd name="f86" fmla="*/ f66 1 f45"/>
                <a:gd name="f87" fmla="*/ f67 1 f46"/>
                <a:gd name="f88" fmla="*/ f68 1 f45"/>
                <a:gd name="f89" fmla="*/ f69 1 f46"/>
                <a:gd name="f90" fmla="*/ f70 1 f45"/>
                <a:gd name="f91" fmla="*/ f71 1 f46"/>
                <a:gd name="f92" fmla="*/ f72 1 f45"/>
                <a:gd name="f93" fmla="*/ f73 1 f46"/>
                <a:gd name="f94" fmla="*/ f74 1 f45"/>
                <a:gd name="f95" fmla="*/ f75 1 f46"/>
                <a:gd name="f96" fmla="*/ f76 1 f45"/>
                <a:gd name="f97" fmla="*/ f77 1 f46"/>
                <a:gd name="f98" fmla="*/ f78 1 f45"/>
                <a:gd name="f99" fmla="*/ f79 1 f46"/>
                <a:gd name="f100" fmla="*/ f80 f36 1"/>
                <a:gd name="f101" fmla="*/ f81 f36 1"/>
                <a:gd name="f102" fmla="*/ f83 f37 1"/>
                <a:gd name="f103" fmla="*/ f82 f37 1"/>
                <a:gd name="f104" fmla="*/ f84 f36 1"/>
                <a:gd name="f105" fmla="*/ f85 f37 1"/>
                <a:gd name="f106" fmla="*/ f86 f36 1"/>
                <a:gd name="f107" fmla="*/ f87 f37 1"/>
                <a:gd name="f108" fmla="*/ f88 f36 1"/>
                <a:gd name="f109" fmla="*/ f89 f37 1"/>
                <a:gd name="f110" fmla="*/ f90 f36 1"/>
                <a:gd name="f111" fmla="*/ f91 f37 1"/>
                <a:gd name="f112" fmla="*/ f92 f36 1"/>
                <a:gd name="f113" fmla="*/ f93 f37 1"/>
                <a:gd name="f114" fmla="*/ f94 f36 1"/>
                <a:gd name="f115" fmla="*/ f95 f37 1"/>
                <a:gd name="f116" fmla="*/ f96 f36 1"/>
                <a:gd name="f117" fmla="*/ f97 f37 1"/>
                <a:gd name="f118" fmla="*/ f98 f36 1"/>
                <a:gd name="f119" fmla="*/ f99 f37 1"/>
              </a:gdLst>
              <a:ahLst/>
              <a:cxnLst>
                <a:cxn ang="3cd4">
                  <a:pos x="hc" y="t"/>
                </a:cxn>
                <a:cxn ang="0">
                  <a:pos x="r" y="vc"/>
                </a:cxn>
                <a:cxn ang="cd4">
                  <a:pos x="hc" y="b"/>
                </a:cxn>
                <a:cxn ang="cd2">
                  <a:pos x="l" y="vc"/>
                </a:cxn>
                <a:cxn ang="f63">
                  <a:pos x="f104" y="f105"/>
                </a:cxn>
                <a:cxn ang="f63">
                  <a:pos x="f106" y="f107"/>
                </a:cxn>
                <a:cxn ang="f63">
                  <a:pos x="f108" y="f109"/>
                </a:cxn>
                <a:cxn ang="f63">
                  <a:pos x="f110" y="f111"/>
                </a:cxn>
                <a:cxn ang="f63">
                  <a:pos x="f112" y="f113"/>
                </a:cxn>
                <a:cxn ang="f63">
                  <a:pos x="f114" y="f115"/>
                </a:cxn>
                <a:cxn ang="f63">
                  <a:pos x="f116" y="f117"/>
                </a:cxn>
                <a:cxn ang="f63">
                  <a:pos x="f118" y="f119"/>
                </a:cxn>
              </a:cxnLst>
              <a:rect l="f100" t="f103" r="f101" b="f102"/>
              <a:pathLst>
                <a:path w="63497" h="286592">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lnTo>
                    <a:pt x="f5"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20">
              <a:extLst>
                <a:ext uri="{FF2B5EF4-FFF2-40B4-BE49-F238E27FC236}">
                  <a16:creationId xmlns:a16="http://schemas.microsoft.com/office/drawing/2014/main" id="{E30899EA-932D-A785-7F41-FC788C1B202E}"/>
                </a:ext>
              </a:extLst>
            </p:cNvPr>
            <p:cNvSpPr/>
            <p:nvPr/>
          </p:nvSpPr>
          <p:spPr>
            <a:xfrm>
              <a:off x="3404128" y="1238189"/>
              <a:ext cx="48472" cy="24158"/>
            </a:xfrm>
            <a:custGeom>
              <a:avLst/>
              <a:gdLst>
                <a:gd name="f0" fmla="val 10800000"/>
                <a:gd name="f1" fmla="val 5400000"/>
                <a:gd name="f2" fmla="val 180"/>
                <a:gd name="f3" fmla="val w"/>
                <a:gd name="f4" fmla="val h"/>
                <a:gd name="f5" fmla="val 0"/>
                <a:gd name="f6" fmla="val 48470"/>
                <a:gd name="f7" fmla="val 24157"/>
                <a:gd name="f8" fmla="val 44955"/>
                <a:gd name="f9" fmla="val 12213"/>
                <a:gd name="f10" fmla="val 45854"/>
                <a:gd name="f11" fmla="val 47396"/>
                <a:gd name="f12" fmla="val 11185"/>
                <a:gd name="f13" fmla="val 47809"/>
                <a:gd name="f14" fmla="val 10770"/>
                <a:gd name="f15" fmla="val 48156"/>
                <a:gd name="f16" fmla="val 10294"/>
                <a:gd name="f17" fmla="val 48423"/>
                <a:gd name="f18" fmla="val 9772"/>
                <a:gd name="f19" fmla="val 8488"/>
                <a:gd name="f20" fmla="val 48483"/>
                <a:gd name="f21" fmla="val 8019"/>
                <a:gd name="f22" fmla="val 7544"/>
                <a:gd name="f23" fmla="val 7075"/>
                <a:gd name="f24" fmla="val 48486"/>
                <a:gd name="f25" fmla="val 6606"/>
                <a:gd name="f26" fmla="val 6131"/>
                <a:gd name="f27" fmla="val 5662"/>
                <a:gd name="f28" fmla="val 5020"/>
                <a:gd name="f29" fmla="val 4763"/>
                <a:gd name="f30" fmla="val 4506"/>
                <a:gd name="f31" fmla="val 3735"/>
                <a:gd name="f32" fmla="val 48201"/>
                <a:gd name="f33" fmla="val 3140"/>
                <a:gd name="f34" fmla="val 47898"/>
                <a:gd name="f35" fmla="val 2579"/>
                <a:gd name="f36" fmla="val 47524"/>
                <a:gd name="f37" fmla="val 2066"/>
                <a:gd name="f38" fmla="val 46240"/>
                <a:gd name="f39" fmla="val 910"/>
                <a:gd name="f40" fmla="val 44850"/>
                <a:gd name="f41" fmla="val 79"/>
                <a:gd name="f42" fmla="val 43199"/>
                <a:gd name="f43" fmla="val -196"/>
                <a:gd name="f44" fmla="val 41616"/>
                <a:gd name="f45" fmla="val 139"/>
                <a:gd name="f46" fmla="val 20936"/>
                <a:gd name="f47" fmla="val 4891"/>
                <a:gd name="f48" fmla="val 9890"/>
                <a:gd name="f49" fmla="val 7460"/>
                <a:gd name="f50" fmla="val 3456"/>
                <a:gd name="f51" fmla="val 8976"/>
                <a:gd name="f52" fmla="val 6904"/>
                <a:gd name="f53" fmla="val 11133"/>
                <a:gd name="f54" fmla="val 7700"/>
                <a:gd name="f55" fmla="val 14589"/>
                <a:gd name="f56" fmla="val 7764"/>
                <a:gd name="f57" fmla="val 14864"/>
                <a:gd name="f58" fmla="val 7809"/>
                <a:gd name="f59" fmla="val 15143"/>
                <a:gd name="f60" fmla="val 7835"/>
                <a:gd name="f61" fmla="val 15424"/>
                <a:gd name="f62" fmla="val 8435"/>
                <a:gd name="f63" fmla="val 19346"/>
                <a:gd name="f64" fmla="val 6007"/>
                <a:gd name="f65" fmla="val 23098"/>
                <a:gd name="f66" fmla="val 2184"/>
                <a:gd name="f67" fmla="val 24158"/>
                <a:gd name="f68" fmla="val 43799"/>
                <a:gd name="f69" fmla="val 14525"/>
                <a:gd name="f70" fmla="+- 0 0 -90"/>
                <a:gd name="f71" fmla="*/ f3 1 48470"/>
                <a:gd name="f72" fmla="*/ f4 1 24157"/>
                <a:gd name="f73" fmla="val f5"/>
                <a:gd name="f74" fmla="val f6"/>
                <a:gd name="f75" fmla="val f7"/>
                <a:gd name="f76" fmla="*/ f70 f0 1"/>
                <a:gd name="f77" fmla="+- f75 0 f73"/>
                <a:gd name="f78" fmla="+- f74 0 f73"/>
                <a:gd name="f79" fmla="*/ f76 1 f2"/>
                <a:gd name="f80" fmla="*/ f78 1 48470"/>
                <a:gd name="f81" fmla="*/ f77 1 24157"/>
                <a:gd name="f82" fmla="*/ 44955 f78 1"/>
                <a:gd name="f83" fmla="*/ 12213 f77 1"/>
                <a:gd name="f84" fmla="*/ 45854 f78 1"/>
                <a:gd name="f85" fmla="*/ 47396 f78 1"/>
                <a:gd name="f86" fmla="*/ 11185 f77 1"/>
                <a:gd name="f87" fmla="*/ 48423 f78 1"/>
                <a:gd name="f88" fmla="*/ 9772 f77 1"/>
                <a:gd name="f89" fmla="*/ 8488 f77 1"/>
                <a:gd name="f90" fmla="*/ 7075 f77 1"/>
                <a:gd name="f91" fmla="*/ 5662 f77 1"/>
                <a:gd name="f92" fmla="*/ 4763 f77 1"/>
                <a:gd name="f93" fmla="*/ 3735 f77 1"/>
                <a:gd name="f94" fmla="*/ 47524 f78 1"/>
                <a:gd name="f95" fmla="*/ 2066 f77 1"/>
                <a:gd name="f96" fmla="*/ 46240 f78 1"/>
                <a:gd name="f97" fmla="*/ 910 f77 1"/>
                <a:gd name="f98" fmla="*/ 41616 f78 1"/>
                <a:gd name="f99" fmla="*/ 139 f77 1"/>
                <a:gd name="f100" fmla="*/ 20936 f78 1"/>
                <a:gd name="f101" fmla="*/ 4891 f77 1"/>
                <a:gd name="f102" fmla="*/ 9890 f78 1"/>
                <a:gd name="f103" fmla="*/ 7460 f77 1"/>
                <a:gd name="f104" fmla="*/ 0 f78 1"/>
                <a:gd name="f105" fmla="*/ 7700 f78 1"/>
                <a:gd name="f106" fmla="*/ 14589 f77 1"/>
                <a:gd name="f107" fmla="*/ 7835 f78 1"/>
                <a:gd name="f108" fmla="*/ 15424 f77 1"/>
                <a:gd name="f109" fmla="*/ 2184 f78 1"/>
                <a:gd name="f110" fmla="*/ 24158 f77 1"/>
                <a:gd name="f111" fmla="*/ 43799 f78 1"/>
                <a:gd name="f112" fmla="*/ 14525 f77 1"/>
                <a:gd name="f113" fmla="+- f79 0 f1"/>
                <a:gd name="f114" fmla="*/ f82 1 48470"/>
                <a:gd name="f115" fmla="*/ f83 1 24157"/>
                <a:gd name="f116" fmla="*/ f84 1 48470"/>
                <a:gd name="f117" fmla="*/ f85 1 48470"/>
                <a:gd name="f118" fmla="*/ f86 1 24157"/>
                <a:gd name="f119" fmla="*/ f87 1 48470"/>
                <a:gd name="f120" fmla="*/ f88 1 24157"/>
                <a:gd name="f121" fmla="*/ f89 1 24157"/>
                <a:gd name="f122" fmla="*/ f90 1 24157"/>
                <a:gd name="f123" fmla="*/ f91 1 24157"/>
                <a:gd name="f124" fmla="*/ f92 1 24157"/>
                <a:gd name="f125" fmla="*/ f93 1 24157"/>
                <a:gd name="f126" fmla="*/ f94 1 48470"/>
                <a:gd name="f127" fmla="*/ f95 1 24157"/>
                <a:gd name="f128" fmla="*/ f96 1 48470"/>
                <a:gd name="f129" fmla="*/ f97 1 24157"/>
                <a:gd name="f130" fmla="*/ f98 1 48470"/>
                <a:gd name="f131" fmla="*/ f99 1 24157"/>
                <a:gd name="f132" fmla="*/ f100 1 48470"/>
                <a:gd name="f133" fmla="*/ f101 1 24157"/>
                <a:gd name="f134" fmla="*/ f102 1 48470"/>
                <a:gd name="f135" fmla="*/ f103 1 24157"/>
                <a:gd name="f136" fmla="*/ f104 1 48470"/>
                <a:gd name="f137" fmla="*/ f105 1 48470"/>
                <a:gd name="f138" fmla="*/ f106 1 24157"/>
                <a:gd name="f139" fmla="*/ f107 1 48470"/>
                <a:gd name="f140" fmla="*/ f108 1 24157"/>
                <a:gd name="f141" fmla="*/ f109 1 48470"/>
                <a:gd name="f142" fmla="*/ f110 1 24157"/>
                <a:gd name="f143" fmla="*/ f111 1 48470"/>
                <a:gd name="f144" fmla="*/ f112 1 24157"/>
                <a:gd name="f145" fmla="*/ f73 1 f80"/>
                <a:gd name="f146" fmla="*/ f74 1 f80"/>
                <a:gd name="f147" fmla="*/ f73 1 f81"/>
                <a:gd name="f148" fmla="*/ f75 1 f81"/>
                <a:gd name="f149" fmla="*/ f114 1 f80"/>
                <a:gd name="f150" fmla="*/ f115 1 f81"/>
                <a:gd name="f151" fmla="*/ f116 1 f80"/>
                <a:gd name="f152" fmla="*/ f117 1 f80"/>
                <a:gd name="f153" fmla="*/ f118 1 f81"/>
                <a:gd name="f154" fmla="*/ f119 1 f80"/>
                <a:gd name="f155" fmla="*/ f120 1 f81"/>
                <a:gd name="f156" fmla="*/ f121 1 f81"/>
                <a:gd name="f157" fmla="*/ f122 1 f81"/>
                <a:gd name="f158" fmla="*/ f123 1 f81"/>
                <a:gd name="f159" fmla="*/ f124 1 f81"/>
                <a:gd name="f160" fmla="*/ f125 1 f81"/>
                <a:gd name="f161" fmla="*/ f126 1 f80"/>
                <a:gd name="f162" fmla="*/ f127 1 f81"/>
                <a:gd name="f163" fmla="*/ f128 1 f80"/>
                <a:gd name="f164" fmla="*/ f129 1 f81"/>
                <a:gd name="f165" fmla="*/ f130 1 f80"/>
                <a:gd name="f166" fmla="*/ f131 1 f81"/>
                <a:gd name="f167" fmla="*/ f132 1 f80"/>
                <a:gd name="f168" fmla="*/ f133 1 f81"/>
                <a:gd name="f169" fmla="*/ f134 1 f80"/>
                <a:gd name="f170" fmla="*/ f135 1 f81"/>
                <a:gd name="f171" fmla="*/ f136 1 f80"/>
                <a:gd name="f172" fmla="*/ f137 1 f80"/>
                <a:gd name="f173" fmla="*/ f138 1 f81"/>
                <a:gd name="f174" fmla="*/ f139 1 f80"/>
                <a:gd name="f175" fmla="*/ f140 1 f81"/>
                <a:gd name="f176" fmla="*/ f141 1 f80"/>
                <a:gd name="f177" fmla="*/ f142 1 f81"/>
                <a:gd name="f178" fmla="*/ f143 1 f80"/>
                <a:gd name="f179" fmla="*/ f144 1 f81"/>
                <a:gd name="f180" fmla="*/ f145 f71 1"/>
                <a:gd name="f181" fmla="*/ f146 f71 1"/>
                <a:gd name="f182" fmla="*/ f148 f72 1"/>
                <a:gd name="f183" fmla="*/ f147 f72 1"/>
                <a:gd name="f184" fmla="*/ f149 f71 1"/>
                <a:gd name="f185" fmla="*/ f150 f72 1"/>
                <a:gd name="f186" fmla="*/ f151 f71 1"/>
                <a:gd name="f187" fmla="*/ f152 f71 1"/>
                <a:gd name="f188" fmla="*/ f153 f72 1"/>
                <a:gd name="f189" fmla="*/ f154 f71 1"/>
                <a:gd name="f190" fmla="*/ f155 f72 1"/>
                <a:gd name="f191" fmla="*/ f156 f72 1"/>
                <a:gd name="f192" fmla="*/ f157 f72 1"/>
                <a:gd name="f193" fmla="*/ f158 f72 1"/>
                <a:gd name="f194" fmla="*/ f159 f72 1"/>
                <a:gd name="f195" fmla="*/ f160 f72 1"/>
                <a:gd name="f196" fmla="*/ f161 f71 1"/>
                <a:gd name="f197" fmla="*/ f162 f72 1"/>
                <a:gd name="f198" fmla="*/ f163 f71 1"/>
                <a:gd name="f199" fmla="*/ f164 f72 1"/>
                <a:gd name="f200" fmla="*/ f165 f71 1"/>
                <a:gd name="f201" fmla="*/ f166 f72 1"/>
                <a:gd name="f202" fmla="*/ f167 f71 1"/>
                <a:gd name="f203" fmla="*/ f168 f72 1"/>
                <a:gd name="f204" fmla="*/ f169 f71 1"/>
                <a:gd name="f205" fmla="*/ f170 f72 1"/>
                <a:gd name="f206" fmla="*/ f171 f71 1"/>
                <a:gd name="f207" fmla="*/ f172 f71 1"/>
                <a:gd name="f208" fmla="*/ f173 f72 1"/>
                <a:gd name="f209" fmla="*/ f174 f71 1"/>
                <a:gd name="f210" fmla="*/ f175 f72 1"/>
                <a:gd name="f211" fmla="*/ f176 f71 1"/>
                <a:gd name="f212" fmla="*/ f177 f72 1"/>
                <a:gd name="f213" fmla="*/ f178 f71 1"/>
                <a:gd name="f214" fmla="*/ f179 f72 1"/>
              </a:gdLst>
              <a:ahLst/>
              <a:cxnLst>
                <a:cxn ang="3cd4">
                  <a:pos x="hc" y="t"/>
                </a:cxn>
                <a:cxn ang="0">
                  <a:pos x="r" y="vc"/>
                </a:cxn>
                <a:cxn ang="cd4">
                  <a:pos x="hc" y="b"/>
                </a:cxn>
                <a:cxn ang="cd2">
                  <a:pos x="l" y="vc"/>
                </a:cxn>
                <a:cxn ang="f113">
                  <a:pos x="f184" y="f185"/>
                </a:cxn>
                <a:cxn ang="f113">
                  <a:pos x="f186" y="f185"/>
                </a:cxn>
                <a:cxn ang="f113">
                  <a:pos x="f187" y="f188"/>
                </a:cxn>
                <a:cxn ang="f113">
                  <a:pos x="f187" y="f188"/>
                </a:cxn>
                <a:cxn ang="f113">
                  <a:pos x="f189" y="f190"/>
                </a:cxn>
                <a:cxn ang="f113">
                  <a:pos x="f189" y="f191"/>
                </a:cxn>
                <a:cxn ang="f113">
                  <a:pos x="f189" y="f192"/>
                </a:cxn>
                <a:cxn ang="f113">
                  <a:pos x="f189" y="f193"/>
                </a:cxn>
                <a:cxn ang="f113">
                  <a:pos x="f189" y="f194"/>
                </a:cxn>
                <a:cxn ang="f113">
                  <a:pos x="f189" y="f194"/>
                </a:cxn>
                <a:cxn ang="f113">
                  <a:pos x="f189" y="f195"/>
                </a:cxn>
                <a:cxn ang="f113">
                  <a:pos x="f196" y="f197"/>
                </a:cxn>
                <a:cxn ang="f113">
                  <a:pos x="f196" y="f197"/>
                </a:cxn>
                <a:cxn ang="f113">
                  <a:pos x="f198" y="f199"/>
                </a:cxn>
                <a:cxn ang="f113">
                  <a:pos x="f200" y="f201"/>
                </a:cxn>
                <a:cxn ang="f113">
                  <a:pos x="f202" y="f203"/>
                </a:cxn>
                <a:cxn ang="f113">
                  <a:pos x="f204" y="f205"/>
                </a:cxn>
                <a:cxn ang="f113">
                  <a:pos x="f206" y="f190"/>
                </a:cxn>
                <a:cxn ang="f113">
                  <a:pos x="f207" y="f208"/>
                </a:cxn>
                <a:cxn ang="f113">
                  <a:pos x="f209" y="f210"/>
                </a:cxn>
                <a:cxn ang="f113">
                  <a:pos x="f211" y="f212"/>
                </a:cxn>
                <a:cxn ang="f113">
                  <a:pos x="f213" y="f214"/>
                </a:cxn>
              </a:cxnLst>
              <a:rect l="f180" t="f183" r="f181" b="f182"/>
              <a:pathLst>
                <a:path w="48470" h="24157">
                  <a:moveTo>
                    <a:pt x="f8" y="f9"/>
                  </a:moveTo>
                  <a:lnTo>
                    <a:pt x="f10" y="f9"/>
                  </a:lnTo>
                  <a:lnTo>
                    <a:pt x="f11" y="f12"/>
                  </a:lnTo>
                  <a:lnTo>
                    <a:pt x="f11" y="f12"/>
                  </a:lnTo>
                  <a:cubicBezTo>
                    <a:pt x="f13" y="f14"/>
                    <a:pt x="f15" y="f16"/>
                    <a:pt x="f17" y="f18"/>
                  </a:cubicBezTo>
                  <a:lnTo>
                    <a:pt x="f17" y="f19"/>
                  </a:lnTo>
                  <a:cubicBezTo>
                    <a:pt x="f20" y="f21"/>
                    <a:pt x="f20" y="f22"/>
                    <a:pt x="f17" y="f23"/>
                  </a:cubicBezTo>
                  <a:cubicBezTo>
                    <a:pt x="f24" y="f25"/>
                    <a:pt x="f24" y="f26"/>
                    <a:pt x="f17" y="f27"/>
                  </a:cubicBezTo>
                  <a:cubicBezTo>
                    <a:pt x="f17" y="f27"/>
                    <a:pt x="f17" y="f28"/>
                    <a:pt x="f17" y="f29"/>
                  </a:cubicBezTo>
                  <a:cubicBezTo>
                    <a:pt x="f17" y="f30"/>
                    <a:pt x="f17" y="f29"/>
                    <a:pt x="f17" y="f29"/>
                  </a:cubicBezTo>
                  <a:lnTo>
                    <a:pt x="f17" y="f31"/>
                  </a:lnTo>
                  <a:cubicBezTo>
                    <a:pt x="f32" y="f33"/>
                    <a:pt x="f34" y="f35"/>
                    <a:pt x="f36" y="f37"/>
                  </a:cubicBezTo>
                  <a:lnTo>
                    <a:pt x="f36" y="f37"/>
                  </a:lnTo>
                  <a:lnTo>
                    <a:pt x="f38" y="f39"/>
                  </a:lnTo>
                  <a:cubicBezTo>
                    <a:pt x="f40" y="f41"/>
                    <a:pt x="f42" y="f43"/>
                    <a:pt x="f44" y="f45"/>
                  </a:cubicBezTo>
                  <a:lnTo>
                    <a:pt x="f46" y="f47"/>
                  </a:lnTo>
                  <a:lnTo>
                    <a:pt x="f48" y="f49"/>
                  </a:lnTo>
                  <a:lnTo>
                    <a:pt x="f5" y="f18"/>
                  </a:lnTo>
                  <a:cubicBezTo>
                    <a:pt x="f50" y="f51"/>
                    <a:pt x="f52" y="f53"/>
                    <a:pt x="f54" y="f55"/>
                  </a:cubicBezTo>
                  <a:cubicBezTo>
                    <a:pt x="f56" y="f57"/>
                    <a:pt x="f58" y="f59"/>
                    <a:pt x="f60" y="f61"/>
                  </a:cubicBezTo>
                  <a:cubicBezTo>
                    <a:pt x="f62" y="f63"/>
                    <a:pt x="f64" y="f65"/>
                    <a:pt x="f66" y="f67"/>
                  </a:cubicBezTo>
                  <a:lnTo>
                    <a:pt x="f68" y="f6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21">
              <a:extLst>
                <a:ext uri="{FF2B5EF4-FFF2-40B4-BE49-F238E27FC236}">
                  <a16:creationId xmlns:a16="http://schemas.microsoft.com/office/drawing/2014/main" id="{50EF6892-0D47-AE54-DF45-9D8ECA302B9D}"/>
                </a:ext>
              </a:extLst>
            </p:cNvPr>
            <p:cNvSpPr/>
            <p:nvPr/>
          </p:nvSpPr>
          <p:spPr>
            <a:xfrm>
              <a:off x="3144548" y="1306019"/>
              <a:ext cx="1152" cy="12847"/>
            </a:xfrm>
            <a:custGeom>
              <a:avLst/>
              <a:gdLst>
                <a:gd name="f0" fmla="val 10800000"/>
                <a:gd name="f1" fmla="val 5400000"/>
                <a:gd name="f2" fmla="val 180"/>
                <a:gd name="f3" fmla="val w"/>
                <a:gd name="f4" fmla="val h"/>
                <a:gd name="f5" fmla="val 0"/>
                <a:gd name="f6" fmla="val 1155"/>
                <a:gd name="f7" fmla="val 12844"/>
                <a:gd name="f8" fmla="val 642"/>
                <a:gd name="f9" fmla="val 1156"/>
                <a:gd name="f10" fmla="+- 0 0 -90"/>
                <a:gd name="f11" fmla="*/ f3 1 1155"/>
                <a:gd name="f12" fmla="*/ f4 1 12844"/>
                <a:gd name="f13" fmla="val f5"/>
                <a:gd name="f14" fmla="val f6"/>
                <a:gd name="f15" fmla="val f7"/>
                <a:gd name="f16" fmla="*/ f10 f0 1"/>
                <a:gd name="f17" fmla="+- f15 0 f13"/>
                <a:gd name="f18" fmla="+- f14 0 f13"/>
                <a:gd name="f19" fmla="*/ f16 1 f2"/>
                <a:gd name="f20" fmla="*/ f18 1 1155"/>
                <a:gd name="f21" fmla="*/ f17 1 12844"/>
                <a:gd name="f22" fmla="*/ 642 f18 1"/>
                <a:gd name="f23" fmla="*/ 0 f17 1"/>
                <a:gd name="f24" fmla="*/ 0 f18 1"/>
                <a:gd name="f25" fmla="*/ 1156 f18 1"/>
                <a:gd name="f26" fmla="+- f19 0 f1"/>
                <a:gd name="f27" fmla="*/ f22 1 1155"/>
                <a:gd name="f28" fmla="*/ f23 1 12844"/>
                <a:gd name="f29" fmla="*/ f24 1 1155"/>
                <a:gd name="f30" fmla="*/ f25 1 1155"/>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1155" h="12844">
                  <a:moveTo>
                    <a:pt x="f8" y="f5"/>
                  </a:moveTo>
                  <a:lnTo>
                    <a:pt x="f5"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22">
              <a:extLst>
                <a:ext uri="{FF2B5EF4-FFF2-40B4-BE49-F238E27FC236}">
                  <a16:creationId xmlns:a16="http://schemas.microsoft.com/office/drawing/2014/main" id="{9ACF1240-C837-BA53-997E-4397ADF04482}"/>
                </a:ext>
              </a:extLst>
            </p:cNvPr>
            <p:cNvSpPr/>
            <p:nvPr/>
          </p:nvSpPr>
          <p:spPr>
            <a:xfrm>
              <a:off x="3146852" y="1245741"/>
              <a:ext cx="265843" cy="72603"/>
            </a:xfrm>
            <a:custGeom>
              <a:avLst/>
              <a:gdLst>
                <a:gd name="f0" fmla="val 10800000"/>
                <a:gd name="f1" fmla="val 5400000"/>
                <a:gd name="f2" fmla="val 180"/>
                <a:gd name="f3" fmla="val w"/>
                <a:gd name="f4" fmla="val h"/>
                <a:gd name="f5" fmla="val 0"/>
                <a:gd name="f6" fmla="val 265839"/>
                <a:gd name="f7" fmla="val 72606"/>
                <a:gd name="f8" fmla="val 8092"/>
                <a:gd name="f9" fmla="val 67597"/>
                <a:gd name="f10" fmla="val 7193"/>
                <a:gd name="f11" fmla="val 72607"/>
                <a:gd name="f12" fmla="val 22991"/>
                <a:gd name="f13" fmla="val 69010"/>
                <a:gd name="f14" fmla="val 260097"/>
                <a:gd name="f15" fmla="val 14550"/>
                <a:gd name="f16" fmla="val 263921"/>
                <a:gd name="f17" fmla="val 13490"/>
                <a:gd name="f18" fmla="val 266349"/>
                <a:gd name="f19" fmla="val 9738"/>
                <a:gd name="f20" fmla="val 265749"/>
                <a:gd name="f21" fmla="val 5816"/>
                <a:gd name="f22" fmla="val 265414"/>
                <a:gd name="f23" fmla="val 2285"/>
                <a:gd name="f24" fmla="val 262280"/>
                <a:gd name="f25" fmla="val -306"/>
                <a:gd name="f26" fmla="val 258749"/>
                <a:gd name="f27" fmla="val 29"/>
                <a:gd name="f28" fmla="val 258468"/>
                <a:gd name="f29" fmla="val 56"/>
                <a:gd name="f30" fmla="val 258189"/>
                <a:gd name="f31" fmla="val 101"/>
                <a:gd name="f32" fmla="val 257914"/>
                <a:gd name="f33" fmla="val 164"/>
                <a:gd name="f34" fmla="val 253290"/>
                <a:gd name="f35" fmla="val 1192"/>
                <a:gd name="f36" fmla="val 59377"/>
                <a:gd name="f37" fmla="val 851"/>
                <a:gd name="f38" fmla="val 59246"/>
                <a:gd name="f39" fmla="val 1718"/>
                <a:gd name="f40" fmla="val 2569"/>
                <a:gd name="f41" fmla="val 6278"/>
                <a:gd name="f42" fmla="val 59993"/>
                <a:gd name="f43" fmla="val 8785"/>
                <a:gd name="f44" fmla="val 63499"/>
                <a:gd name="f45" fmla="val 8168"/>
                <a:gd name="f46" fmla="val 67208"/>
                <a:gd name="f47" fmla="val 8146"/>
                <a:gd name="f48" fmla="val 67339"/>
                <a:gd name="f49" fmla="val 8121"/>
                <a:gd name="f50" fmla="val 67468"/>
                <a:gd name="f51" fmla="+- 0 0 -90"/>
                <a:gd name="f52" fmla="*/ f3 1 265839"/>
                <a:gd name="f53" fmla="*/ f4 1 72606"/>
                <a:gd name="f54" fmla="val f5"/>
                <a:gd name="f55" fmla="val f6"/>
                <a:gd name="f56" fmla="val f7"/>
                <a:gd name="f57" fmla="*/ f51 f0 1"/>
                <a:gd name="f58" fmla="+- f56 0 f54"/>
                <a:gd name="f59" fmla="+- f55 0 f54"/>
                <a:gd name="f60" fmla="*/ f57 1 f2"/>
                <a:gd name="f61" fmla="*/ f59 1 265839"/>
                <a:gd name="f62" fmla="*/ f58 1 72606"/>
                <a:gd name="f63" fmla="*/ 8092 f59 1"/>
                <a:gd name="f64" fmla="*/ 67597 f58 1"/>
                <a:gd name="f65" fmla="*/ 7193 f59 1"/>
                <a:gd name="f66" fmla="*/ 72607 f58 1"/>
                <a:gd name="f67" fmla="*/ 22991 f59 1"/>
                <a:gd name="f68" fmla="*/ 69010 f58 1"/>
                <a:gd name="f69" fmla="*/ 260097 f59 1"/>
                <a:gd name="f70" fmla="*/ 14550 f58 1"/>
                <a:gd name="f71" fmla="*/ 265749 f59 1"/>
                <a:gd name="f72" fmla="*/ 5816 f58 1"/>
                <a:gd name="f73" fmla="*/ 258749 f59 1"/>
                <a:gd name="f74" fmla="*/ 29 f58 1"/>
                <a:gd name="f75" fmla="*/ 257914 f59 1"/>
                <a:gd name="f76" fmla="*/ 164 f58 1"/>
                <a:gd name="f77" fmla="*/ 253290 f59 1"/>
                <a:gd name="f78" fmla="*/ 1192 f58 1"/>
                <a:gd name="f79" fmla="*/ 0 f59 1"/>
                <a:gd name="f80" fmla="*/ 59377 f58 1"/>
                <a:gd name="f81" fmla="*/ 2569 f59 1"/>
                <a:gd name="f82" fmla="*/ 8168 f59 1"/>
                <a:gd name="f83" fmla="*/ 67208 f58 1"/>
                <a:gd name="f84" fmla="+- f60 0 f1"/>
                <a:gd name="f85" fmla="*/ f63 1 265839"/>
                <a:gd name="f86" fmla="*/ f64 1 72606"/>
                <a:gd name="f87" fmla="*/ f65 1 265839"/>
                <a:gd name="f88" fmla="*/ f66 1 72606"/>
                <a:gd name="f89" fmla="*/ f67 1 265839"/>
                <a:gd name="f90" fmla="*/ f68 1 72606"/>
                <a:gd name="f91" fmla="*/ f69 1 265839"/>
                <a:gd name="f92" fmla="*/ f70 1 72606"/>
                <a:gd name="f93" fmla="*/ f71 1 265839"/>
                <a:gd name="f94" fmla="*/ f72 1 72606"/>
                <a:gd name="f95" fmla="*/ f73 1 265839"/>
                <a:gd name="f96" fmla="*/ f74 1 72606"/>
                <a:gd name="f97" fmla="*/ f75 1 265839"/>
                <a:gd name="f98" fmla="*/ f76 1 72606"/>
                <a:gd name="f99" fmla="*/ f77 1 265839"/>
                <a:gd name="f100" fmla="*/ f78 1 72606"/>
                <a:gd name="f101" fmla="*/ f79 1 265839"/>
                <a:gd name="f102" fmla="*/ f80 1 72606"/>
                <a:gd name="f103" fmla="*/ f81 1 265839"/>
                <a:gd name="f104" fmla="*/ f82 1 265839"/>
                <a:gd name="f105" fmla="*/ f83 1 72606"/>
                <a:gd name="f106" fmla="*/ f54 1 f61"/>
                <a:gd name="f107" fmla="*/ f55 1 f61"/>
                <a:gd name="f108" fmla="*/ f54 1 f62"/>
                <a:gd name="f109" fmla="*/ f56 1 f62"/>
                <a:gd name="f110" fmla="*/ f85 1 f61"/>
                <a:gd name="f111" fmla="*/ f86 1 f62"/>
                <a:gd name="f112" fmla="*/ f87 1 f61"/>
                <a:gd name="f113" fmla="*/ f88 1 f62"/>
                <a:gd name="f114" fmla="*/ f89 1 f61"/>
                <a:gd name="f115" fmla="*/ f90 1 f62"/>
                <a:gd name="f116" fmla="*/ f91 1 f61"/>
                <a:gd name="f117" fmla="*/ f92 1 f62"/>
                <a:gd name="f118" fmla="*/ f93 1 f61"/>
                <a:gd name="f119" fmla="*/ f94 1 f62"/>
                <a:gd name="f120" fmla="*/ f95 1 f61"/>
                <a:gd name="f121" fmla="*/ f96 1 f62"/>
                <a:gd name="f122" fmla="*/ f97 1 f61"/>
                <a:gd name="f123" fmla="*/ f98 1 f62"/>
                <a:gd name="f124" fmla="*/ f99 1 f61"/>
                <a:gd name="f125" fmla="*/ f100 1 f62"/>
                <a:gd name="f126" fmla="*/ f101 1 f61"/>
                <a:gd name="f127" fmla="*/ f102 1 f62"/>
                <a:gd name="f128" fmla="*/ f103 1 f61"/>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3 1"/>
                <a:gd name="f141" fmla="*/ f116 f52 1"/>
                <a:gd name="f142" fmla="*/ f117 f53 1"/>
                <a:gd name="f143" fmla="*/ f118 f52 1"/>
                <a:gd name="f144" fmla="*/ f119 f53 1"/>
                <a:gd name="f145" fmla="*/ f120 f52 1"/>
                <a:gd name="f146" fmla="*/ f121 f53 1"/>
                <a:gd name="f147" fmla="*/ f122 f52 1"/>
                <a:gd name="f148" fmla="*/ f123 f53 1"/>
                <a:gd name="f149" fmla="*/ f124 f52 1"/>
                <a:gd name="f150" fmla="*/ f125 f53 1"/>
                <a:gd name="f151" fmla="*/ f126 f52 1"/>
                <a:gd name="f152" fmla="*/ f127 f53 1"/>
                <a:gd name="f153" fmla="*/ f128 f52 1"/>
                <a:gd name="f154" fmla="*/ f129 f52 1"/>
                <a:gd name="f155" fmla="*/ f130 f53 1"/>
              </a:gdLst>
              <a:ahLst/>
              <a:cxnLst>
                <a:cxn ang="3cd4">
                  <a:pos x="hc" y="t"/>
                </a:cxn>
                <a:cxn ang="0">
                  <a:pos x="r" y="vc"/>
                </a:cxn>
                <a:cxn ang="cd4">
                  <a:pos x="hc" y="b"/>
                </a:cxn>
                <a:cxn ang="cd2">
                  <a:pos x="l" y="vc"/>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 ang="f84">
                  <a:pos x="f151" y="f152"/>
                </a:cxn>
                <a:cxn ang="f84">
                  <a:pos x="f153" y="f152"/>
                </a:cxn>
                <a:cxn ang="f84">
                  <a:pos x="f154" y="f155"/>
                </a:cxn>
                <a:cxn ang="f84">
                  <a:pos x="f135" y="f136"/>
                </a:cxn>
              </a:cxnLst>
              <a:rect l="f131" t="f134" r="f132" b="f133"/>
              <a:pathLst>
                <a:path w="265839" h="72606">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33"/>
                  </a:cubicBezTo>
                  <a:lnTo>
                    <a:pt x="f34" y="f35"/>
                  </a:lnTo>
                  <a:lnTo>
                    <a:pt x="f5" y="f36"/>
                  </a:lnTo>
                  <a:lnTo>
                    <a:pt x="f5" y="f36"/>
                  </a:lnTo>
                  <a:cubicBezTo>
                    <a:pt x="f37" y="f38"/>
                    <a:pt x="f39" y="f38"/>
                    <a:pt x="f40" y="f36"/>
                  </a:cubicBez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23">
              <a:extLst>
                <a:ext uri="{FF2B5EF4-FFF2-40B4-BE49-F238E27FC236}">
                  <a16:creationId xmlns:a16="http://schemas.microsoft.com/office/drawing/2014/main" id="{3B12F174-90BE-E093-1188-B64A132F2E1B}"/>
                </a:ext>
              </a:extLst>
            </p:cNvPr>
            <p:cNvSpPr/>
            <p:nvPr/>
          </p:nvSpPr>
          <p:spPr>
            <a:xfrm>
              <a:off x="3143259" y="1306659"/>
              <a:ext cx="896" cy="1024"/>
            </a:xfrm>
            <a:custGeom>
              <a:avLst/>
              <a:gdLst>
                <a:gd name="f0" fmla="val 10800000"/>
                <a:gd name="f1" fmla="val 5400000"/>
                <a:gd name="f2" fmla="val 180"/>
                <a:gd name="f3" fmla="val w"/>
                <a:gd name="f4" fmla="val h"/>
                <a:gd name="f5" fmla="val 0"/>
                <a:gd name="f6" fmla="val 899"/>
                <a:gd name="f7" fmla="val 1027"/>
                <a:gd name="f8" fmla="+- 0 0 -90"/>
                <a:gd name="f9" fmla="*/ f3 1 899"/>
                <a:gd name="f10" fmla="*/ f4 1 1027"/>
                <a:gd name="f11" fmla="val f5"/>
                <a:gd name="f12" fmla="val f6"/>
                <a:gd name="f13" fmla="val f7"/>
                <a:gd name="f14" fmla="*/ f8 f0 1"/>
                <a:gd name="f15" fmla="+- f13 0 f11"/>
                <a:gd name="f16" fmla="+- f12 0 f11"/>
                <a:gd name="f17" fmla="*/ f14 1 f2"/>
                <a:gd name="f18" fmla="*/ f16 1 899"/>
                <a:gd name="f19" fmla="*/ f15 1 1027"/>
                <a:gd name="f20" fmla="*/ 0 f16 1"/>
                <a:gd name="f21" fmla="*/ 1027 f15 1"/>
                <a:gd name="f22" fmla="*/ 899 f16 1"/>
                <a:gd name="f23" fmla="*/ 0 f15 1"/>
                <a:gd name="f24" fmla="+- f17 0 f1"/>
                <a:gd name="f25" fmla="*/ f20 1 899"/>
                <a:gd name="f26" fmla="*/ f21 1 1027"/>
                <a:gd name="f27" fmla="*/ f22 1 899"/>
                <a:gd name="f28" fmla="*/ f23 1 1027"/>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1" y="f42"/>
                </a:cxn>
                <a:cxn ang="f24">
                  <a:pos x="f43" y="f44"/>
                </a:cxn>
              </a:cxnLst>
              <a:rect l="f37" t="f40" r="f38" b="f39"/>
              <a:pathLst>
                <a:path w="899" h="1027">
                  <a:moveTo>
                    <a:pt x="f5" y="f7"/>
                  </a:moveTo>
                  <a:lnTo>
                    <a:pt x="f5"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24">
              <a:extLst>
                <a:ext uri="{FF2B5EF4-FFF2-40B4-BE49-F238E27FC236}">
                  <a16:creationId xmlns:a16="http://schemas.microsoft.com/office/drawing/2014/main" id="{0248C281-FA9E-F67A-695B-89AEFDFFB953}"/>
                </a:ext>
              </a:extLst>
            </p:cNvPr>
            <p:cNvSpPr/>
            <p:nvPr/>
          </p:nvSpPr>
          <p:spPr>
            <a:xfrm>
              <a:off x="3141924" y="1309740"/>
              <a:ext cx="54" cy="1408"/>
            </a:xfrm>
            <a:custGeom>
              <a:avLst/>
              <a:gdLst>
                <a:gd name="f0" fmla="val 10800000"/>
                <a:gd name="f1" fmla="val 5400000"/>
                <a:gd name="f2" fmla="val 180"/>
                <a:gd name="f3" fmla="val w"/>
                <a:gd name="f4" fmla="val h"/>
                <a:gd name="f5" fmla="val 0"/>
                <a:gd name="f6" fmla="val 52"/>
                <a:gd name="f7" fmla="val 1412"/>
                <a:gd name="f8" fmla="val 53"/>
                <a:gd name="f9" fmla="val 385"/>
                <a:gd name="f10" fmla="val 1413"/>
                <a:gd name="f11" fmla="val -18"/>
                <a:gd name="f12" fmla="val 945"/>
                <a:gd name="f13" fmla="val 468"/>
                <a:gd name="f14" fmla="+- 0 0 -90"/>
                <a:gd name="f15" fmla="*/ f3 1 52"/>
                <a:gd name="f16" fmla="*/ f4 1 1412"/>
                <a:gd name="f17" fmla="val f5"/>
                <a:gd name="f18" fmla="val f6"/>
                <a:gd name="f19" fmla="val f7"/>
                <a:gd name="f20" fmla="*/ f14 f0 1"/>
                <a:gd name="f21" fmla="+- f19 0 f17"/>
                <a:gd name="f22" fmla="+- f18 0 f17"/>
                <a:gd name="f23" fmla="*/ f20 1 f2"/>
                <a:gd name="f24" fmla="*/ f22 1 52"/>
                <a:gd name="f25" fmla="*/ f21 1 1412"/>
                <a:gd name="f26" fmla="*/ 53 f22 1"/>
                <a:gd name="f27" fmla="*/ 385 f21 1"/>
                <a:gd name="f28" fmla="*/ 1413 f21 1"/>
                <a:gd name="f29" fmla="*/ 0 f21 1"/>
                <a:gd name="f30" fmla="+- f23 0 f1"/>
                <a:gd name="f31" fmla="*/ f26 1 52"/>
                <a:gd name="f32" fmla="*/ f27 1 1412"/>
                <a:gd name="f33" fmla="*/ f28 1 1412"/>
                <a:gd name="f34" fmla="*/ f29 1 1412"/>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50"/>
                </a:cxn>
              </a:cxnLst>
              <a:rect l="f43" t="f46" r="f44" b="f45"/>
              <a:pathLst>
                <a:path w="52" h="1412">
                  <a:moveTo>
                    <a:pt x="f8" y="f9"/>
                  </a:moveTo>
                  <a:lnTo>
                    <a:pt x="f8" y="f10"/>
                  </a:lnTo>
                  <a:cubicBezTo>
                    <a:pt x="f11" y="f12"/>
                    <a:pt x="f11" y="f13"/>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25">
              <a:extLst>
                <a:ext uri="{FF2B5EF4-FFF2-40B4-BE49-F238E27FC236}">
                  <a16:creationId xmlns:a16="http://schemas.microsoft.com/office/drawing/2014/main" id="{F1CBA6DD-3E92-BDB2-8A67-1B4EAC6E4B9E}"/>
                </a:ext>
              </a:extLst>
            </p:cNvPr>
            <p:cNvSpPr/>
            <p:nvPr/>
          </p:nvSpPr>
          <p:spPr>
            <a:xfrm>
              <a:off x="2698376" y="3303315"/>
              <a:ext cx="58905" cy="240770"/>
            </a:xfrm>
            <a:custGeom>
              <a:avLst/>
              <a:gdLst>
                <a:gd name="f0" fmla="val 10800000"/>
                <a:gd name="f1" fmla="val 5400000"/>
                <a:gd name="f2" fmla="val 180"/>
                <a:gd name="f3" fmla="val w"/>
                <a:gd name="f4" fmla="val h"/>
                <a:gd name="f5" fmla="val 0"/>
                <a:gd name="f6" fmla="val 58908"/>
                <a:gd name="f7" fmla="val 240770"/>
                <a:gd name="f8" fmla="val 210"/>
                <a:gd name="f9" fmla="val 232355"/>
                <a:gd name="f10" fmla="val -714"/>
                <a:gd name="f11" fmla="val 235999"/>
                <a:gd name="f12" fmla="val 1492"/>
                <a:gd name="f13" fmla="val 239702"/>
                <a:gd name="f14" fmla="val 5136"/>
                <a:gd name="f15" fmla="val 240627"/>
                <a:gd name="f16" fmla="val 5249"/>
                <a:gd name="f17" fmla="val 240655"/>
                <a:gd name="f18" fmla="val 5363"/>
                <a:gd name="f19" fmla="val 240681"/>
                <a:gd name="f20" fmla="val 5477"/>
                <a:gd name="f21" fmla="val 240704"/>
                <a:gd name="f22" fmla="val 6797"/>
                <a:gd name="f23" fmla="val 240895"/>
                <a:gd name="f24" fmla="val 8143"/>
                <a:gd name="f25" fmla="val 240670"/>
                <a:gd name="f26" fmla="val 9330"/>
                <a:gd name="f27" fmla="val 240062"/>
                <a:gd name="f28" fmla="val 9839"/>
                <a:gd name="f29" fmla="val 239883"/>
                <a:gd name="f30" fmla="val 10317"/>
                <a:gd name="f31" fmla="val 239622"/>
                <a:gd name="f32" fmla="val 10743"/>
                <a:gd name="f33" fmla="val 239291"/>
                <a:gd name="f34" fmla="val 11642"/>
                <a:gd name="f35" fmla="val 238391"/>
                <a:gd name="f36" fmla="val 12053"/>
                <a:gd name="f37" fmla="val 238023"/>
                <a:gd name="f38" fmla="val 12400"/>
                <a:gd name="f39" fmla="val 237589"/>
                <a:gd name="f40" fmla="val 12669"/>
                <a:gd name="f41" fmla="val 237107"/>
                <a:gd name="f42" fmla="val 12741"/>
                <a:gd name="f43" fmla="val 236682"/>
                <a:gd name="f44" fmla="val 236248"/>
                <a:gd name="f45" fmla="val 235822"/>
                <a:gd name="f46" fmla="val 234667"/>
                <a:gd name="f47" fmla="val 58909"/>
                <a:gd name="f48" fmla="val 2184"/>
                <a:gd name="f49" fmla="val 58251"/>
                <a:gd name="f50" fmla="val 6102"/>
                <a:gd name="f51" fmla="val 54634"/>
                <a:gd name="f52" fmla="val 8815"/>
                <a:gd name="f53" fmla="val 50688"/>
                <a:gd name="f54" fmla="val 8349"/>
                <a:gd name="f55" fmla="val 47016"/>
                <a:gd name="f56" fmla="val 7546"/>
                <a:gd name="f57" fmla="val 44689"/>
                <a:gd name="f58" fmla="val 3917"/>
                <a:gd name="f59" fmla="val 45493"/>
                <a:gd name="f60" fmla="val 244"/>
                <a:gd name="f61" fmla="val 45510"/>
                <a:gd name="f62" fmla="val 163"/>
                <a:gd name="f63" fmla="val 45530"/>
                <a:gd name="f64" fmla="val 81"/>
                <a:gd name="f65" fmla="val 45551"/>
                <a:gd name="f66" fmla="val 44523"/>
                <a:gd name="f67" fmla="val 5138"/>
                <a:gd name="f68" fmla="val 82"/>
                <a:gd name="f69" fmla="val 227731"/>
                <a:gd name="f70" fmla="+- 0 0 -90"/>
                <a:gd name="f71" fmla="*/ f3 1 58908"/>
                <a:gd name="f72" fmla="*/ f4 1 240770"/>
                <a:gd name="f73" fmla="val f5"/>
                <a:gd name="f74" fmla="val f6"/>
                <a:gd name="f75" fmla="val f7"/>
                <a:gd name="f76" fmla="*/ f70 f0 1"/>
                <a:gd name="f77" fmla="+- f75 0 f73"/>
                <a:gd name="f78" fmla="+- f74 0 f73"/>
                <a:gd name="f79" fmla="*/ f76 1 f2"/>
                <a:gd name="f80" fmla="*/ f78 1 58908"/>
                <a:gd name="f81" fmla="*/ f77 1 240770"/>
                <a:gd name="f82" fmla="*/ 210 f78 1"/>
                <a:gd name="f83" fmla="*/ 232355 f77 1"/>
                <a:gd name="f84" fmla="*/ 5136 f78 1"/>
                <a:gd name="f85" fmla="*/ 240627 f77 1"/>
                <a:gd name="f86" fmla="*/ 5477 f78 1"/>
                <a:gd name="f87" fmla="*/ 240704 f77 1"/>
                <a:gd name="f88" fmla="*/ 9330 f78 1"/>
                <a:gd name="f89" fmla="*/ 240062 f77 1"/>
                <a:gd name="f90" fmla="*/ 10743 f78 1"/>
                <a:gd name="f91" fmla="*/ 239291 f77 1"/>
                <a:gd name="f92" fmla="*/ 11642 f78 1"/>
                <a:gd name="f93" fmla="*/ 238391 f77 1"/>
                <a:gd name="f94" fmla="*/ 12669 f78 1"/>
                <a:gd name="f95" fmla="*/ 237107 f77 1"/>
                <a:gd name="f96" fmla="*/ 235822 f77 1"/>
                <a:gd name="f97" fmla="*/ 234667 f77 1"/>
                <a:gd name="f98" fmla="*/ 58909 f78 1"/>
                <a:gd name="f99" fmla="*/ 2184 f77 1"/>
                <a:gd name="f100" fmla="*/ 50688 f78 1"/>
                <a:gd name="f101" fmla="*/ 8349 f77 1"/>
                <a:gd name="f102" fmla="*/ 45493 f78 1"/>
                <a:gd name="f103" fmla="*/ 244 f77 1"/>
                <a:gd name="f104" fmla="*/ 45551 f78 1"/>
                <a:gd name="f105" fmla="*/ 0 f77 1"/>
                <a:gd name="f106" fmla="*/ 44523 f78 1"/>
                <a:gd name="f107" fmla="*/ 5138 f77 1"/>
                <a:gd name="f108" fmla="*/ 82 f78 1"/>
                <a:gd name="f109" fmla="*/ 227731 f77 1"/>
                <a:gd name="f110" fmla="+- f79 0 f1"/>
                <a:gd name="f111" fmla="*/ f82 1 58908"/>
                <a:gd name="f112" fmla="*/ f83 1 240770"/>
                <a:gd name="f113" fmla="*/ f84 1 58908"/>
                <a:gd name="f114" fmla="*/ f85 1 240770"/>
                <a:gd name="f115" fmla="*/ f86 1 58908"/>
                <a:gd name="f116" fmla="*/ f87 1 240770"/>
                <a:gd name="f117" fmla="*/ f88 1 58908"/>
                <a:gd name="f118" fmla="*/ f89 1 240770"/>
                <a:gd name="f119" fmla="*/ f90 1 58908"/>
                <a:gd name="f120" fmla="*/ f91 1 240770"/>
                <a:gd name="f121" fmla="*/ f92 1 58908"/>
                <a:gd name="f122" fmla="*/ f93 1 240770"/>
                <a:gd name="f123" fmla="*/ f94 1 58908"/>
                <a:gd name="f124" fmla="*/ f95 1 240770"/>
                <a:gd name="f125" fmla="*/ f96 1 240770"/>
                <a:gd name="f126" fmla="*/ f97 1 240770"/>
                <a:gd name="f127" fmla="*/ f98 1 58908"/>
                <a:gd name="f128" fmla="*/ f99 1 240770"/>
                <a:gd name="f129" fmla="*/ f100 1 58908"/>
                <a:gd name="f130" fmla="*/ f101 1 240770"/>
                <a:gd name="f131" fmla="*/ f102 1 58908"/>
                <a:gd name="f132" fmla="*/ f103 1 240770"/>
                <a:gd name="f133" fmla="*/ f104 1 58908"/>
                <a:gd name="f134" fmla="*/ f105 1 240770"/>
                <a:gd name="f135" fmla="*/ f106 1 58908"/>
                <a:gd name="f136" fmla="*/ f107 1 240770"/>
                <a:gd name="f137" fmla="*/ f108 1 58908"/>
                <a:gd name="f138" fmla="*/ f109 1 240770"/>
                <a:gd name="f139" fmla="*/ f73 1 f80"/>
                <a:gd name="f140" fmla="*/ f74 1 f80"/>
                <a:gd name="f141" fmla="*/ f73 1 f81"/>
                <a:gd name="f142" fmla="*/ f75 1 f81"/>
                <a:gd name="f143" fmla="*/ f111 1 f80"/>
                <a:gd name="f144" fmla="*/ f112 1 f81"/>
                <a:gd name="f145" fmla="*/ f113 1 f80"/>
                <a:gd name="f146" fmla="*/ f114 1 f81"/>
                <a:gd name="f147" fmla="*/ f115 1 f80"/>
                <a:gd name="f148" fmla="*/ f116 1 f81"/>
                <a:gd name="f149" fmla="*/ f117 1 f80"/>
                <a:gd name="f150" fmla="*/ f118 1 f81"/>
                <a:gd name="f151" fmla="*/ f119 1 f80"/>
                <a:gd name="f152" fmla="*/ f120 1 f81"/>
                <a:gd name="f153" fmla="*/ f121 1 f80"/>
                <a:gd name="f154" fmla="*/ f122 1 f81"/>
                <a:gd name="f155" fmla="*/ f123 1 f80"/>
                <a:gd name="f156" fmla="*/ f124 1 f81"/>
                <a:gd name="f157" fmla="*/ f125 1 f81"/>
                <a:gd name="f158" fmla="*/ f126 1 f81"/>
                <a:gd name="f159" fmla="*/ f127 1 f80"/>
                <a:gd name="f160" fmla="*/ f128 1 f81"/>
                <a:gd name="f161" fmla="*/ f129 1 f80"/>
                <a:gd name="f162" fmla="*/ f130 1 f81"/>
                <a:gd name="f163" fmla="*/ f131 1 f80"/>
                <a:gd name="f164" fmla="*/ f132 1 f81"/>
                <a:gd name="f165" fmla="*/ f133 1 f80"/>
                <a:gd name="f166" fmla="*/ f134 1 f81"/>
                <a:gd name="f167" fmla="*/ f135 1 f80"/>
                <a:gd name="f168" fmla="*/ f136 1 f81"/>
                <a:gd name="f169" fmla="*/ f137 1 f80"/>
                <a:gd name="f170" fmla="*/ f138 1 f81"/>
                <a:gd name="f171" fmla="*/ f139 f71 1"/>
                <a:gd name="f172" fmla="*/ f140 f71 1"/>
                <a:gd name="f173" fmla="*/ f142 f72 1"/>
                <a:gd name="f174" fmla="*/ f141 f72 1"/>
                <a:gd name="f175" fmla="*/ f143 f71 1"/>
                <a:gd name="f176" fmla="*/ f144 f72 1"/>
                <a:gd name="f177" fmla="*/ f145 f71 1"/>
                <a:gd name="f178" fmla="*/ f146 f72 1"/>
                <a:gd name="f179" fmla="*/ f147 f71 1"/>
                <a:gd name="f180" fmla="*/ f148 f72 1"/>
                <a:gd name="f181" fmla="*/ f149 f71 1"/>
                <a:gd name="f182" fmla="*/ f150 f72 1"/>
                <a:gd name="f183" fmla="*/ f151 f71 1"/>
                <a:gd name="f184" fmla="*/ f152 f72 1"/>
                <a:gd name="f185" fmla="*/ f153 f71 1"/>
                <a:gd name="f186" fmla="*/ f154 f72 1"/>
                <a:gd name="f187" fmla="*/ f155 f71 1"/>
                <a:gd name="f188" fmla="*/ f156 f72 1"/>
                <a:gd name="f189" fmla="*/ f157 f72 1"/>
                <a:gd name="f190" fmla="*/ f158 f72 1"/>
                <a:gd name="f191" fmla="*/ f159 f71 1"/>
                <a:gd name="f192" fmla="*/ f160 f72 1"/>
                <a:gd name="f193" fmla="*/ f161 f71 1"/>
                <a:gd name="f194" fmla="*/ f162 f72 1"/>
                <a:gd name="f195" fmla="*/ f163 f71 1"/>
                <a:gd name="f196" fmla="*/ f164 f72 1"/>
                <a:gd name="f197" fmla="*/ f165 f71 1"/>
                <a:gd name="f198" fmla="*/ f166 f72 1"/>
                <a:gd name="f199" fmla="*/ f167 f71 1"/>
                <a:gd name="f200" fmla="*/ f168 f72 1"/>
                <a:gd name="f201" fmla="*/ f169 f71 1"/>
                <a:gd name="f202" fmla="*/ f170 f72 1"/>
              </a:gdLst>
              <a:ahLst/>
              <a:cxnLst>
                <a:cxn ang="3cd4">
                  <a:pos x="hc" y="t"/>
                </a:cxn>
                <a:cxn ang="0">
                  <a:pos x="r" y="vc"/>
                </a:cxn>
                <a:cxn ang="cd4">
                  <a:pos x="hc" y="b"/>
                </a:cxn>
                <a:cxn ang="cd2">
                  <a:pos x="l" y="vc"/>
                </a:cxn>
                <a:cxn ang="f110">
                  <a:pos x="f175" y="f176"/>
                </a:cxn>
                <a:cxn ang="f110">
                  <a:pos x="f177" y="f178"/>
                </a:cxn>
                <a:cxn ang="f110">
                  <a:pos x="f179" y="f180"/>
                </a:cxn>
                <a:cxn ang="f110">
                  <a:pos x="f181" y="f182"/>
                </a:cxn>
                <a:cxn ang="f110">
                  <a:pos x="f183" y="f184"/>
                </a:cxn>
                <a:cxn ang="f110">
                  <a:pos x="f185" y="f186"/>
                </a:cxn>
                <a:cxn ang="f110">
                  <a:pos x="f187" y="f188"/>
                </a:cxn>
                <a:cxn ang="f110">
                  <a:pos x="f187" y="f189"/>
                </a:cxn>
                <a:cxn ang="f110">
                  <a:pos x="f187" y="f190"/>
                </a:cxn>
                <a:cxn ang="f110">
                  <a:pos x="f191" y="f192"/>
                </a:cxn>
                <a:cxn ang="f110">
                  <a:pos x="f193" y="f194"/>
                </a:cxn>
                <a:cxn ang="f110">
                  <a:pos x="f195" y="f196"/>
                </a:cxn>
                <a:cxn ang="f110">
                  <a:pos x="f197" y="f198"/>
                </a:cxn>
                <a:cxn ang="f110">
                  <a:pos x="f199" y="f200"/>
                </a:cxn>
                <a:cxn ang="f110">
                  <a:pos x="f201" y="f202"/>
                </a:cxn>
              </a:cxnLst>
              <a:rect l="f171" t="f174" r="f172" b="f173"/>
              <a:pathLst>
                <a:path w="58908" h="240770">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lnTo>
                    <a:pt x="f34" y="f35"/>
                  </a:lnTo>
                  <a:cubicBezTo>
                    <a:pt x="f36" y="f37"/>
                    <a:pt x="f38" y="f39"/>
                    <a:pt x="f40" y="f41"/>
                  </a:cubicBezTo>
                  <a:cubicBezTo>
                    <a:pt x="f42" y="f43"/>
                    <a:pt x="f42" y="f44"/>
                    <a:pt x="f40" y="f45"/>
                  </a:cubicBezTo>
                  <a:lnTo>
                    <a:pt x="f40" y="f46"/>
                  </a:lnTo>
                  <a:lnTo>
                    <a:pt x="f47" y="f48"/>
                  </a:lnTo>
                  <a:cubicBezTo>
                    <a:pt x="f49" y="f50"/>
                    <a:pt x="f51" y="f52"/>
                    <a:pt x="f53" y="f54"/>
                  </a:cubicBezTo>
                  <a:cubicBezTo>
                    <a:pt x="f55" y="f56"/>
                    <a:pt x="f57" y="f58"/>
                    <a:pt x="f59" y="f60"/>
                  </a:cubicBezTo>
                  <a:cubicBezTo>
                    <a:pt x="f61" y="f62"/>
                    <a:pt x="f63" y="f64"/>
                    <a:pt x="f65" y="f5"/>
                  </a:cubicBezTo>
                  <a:lnTo>
                    <a:pt x="f66" y="f67"/>
                  </a:lnTo>
                  <a:lnTo>
                    <a:pt x="f68" y="f6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26">
              <a:extLst>
                <a:ext uri="{FF2B5EF4-FFF2-40B4-BE49-F238E27FC236}">
                  <a16:creationId xmlns:a16="http://schemas.microsoft.com/office/drawing/2014/main" id="{2ACA014A-F8CE-1EF8-828D-7BC8650CE9C5}"/>
                </a:ext>
              </a:extLst>
            </p:cNvPr>
            <p:cNvSpPr/>
            <p:nvPr/>
          </p:nvSpPr>
          <p:spPr>
            <a:xfrm>
              <a:off x="2745303" y="1304894"/>
              <a:ext cx="409852" cy="2006824"/>
            </a:xfrm>
            <a:custGeom>
              <a:avLst/>
              <a:gdLst>
                <a:gd name="f0" fmla="val 10800000"/>
                <a:gd name="f1" fmla="val 5400000"/>
                <a:gd name="f2" fmla="val 180"/>
                <a:gd name="f3" fmla="val w"/>
                <a:gd name="f4" fmla="val h"/>
                <a:gd name="f5" fmla="val 0"/>
                <a:gd name="f6" fmla="val 409853"/>
                <a:gd name="f7" fmla="val 2006825"/>
                <a:gd name="f8" fmla="val 4790"/>
                <a:gd name="f9" fmla="val 2006774"/>
                <a:gd name="f10" fmla="val 8736"/>
                <a:gd name="f11" fmla="val 2007240"/>
                <a:gd name="f12" fmla="val 12353"/>
                <a:gd name="f13" fmla="val 2004527"/>
                <a:gd name="f14" fmla="val 13011"/>
                <a:gd name="f15" fmla="val 2000608"/>
                <a:gd name="f16" fmla="val 407845"/>
                <a:gd name="f17" fmla="val 18080"/>
                <a:gd name="f18" fmla="val 408744"/>
                <a:gd name="f19" fmla="val 13456"/>
                <a:gd name="f20" fmla="val 409643"/>
                <a:gd name="f21" fmla="val 8447"/>
                <a:gd name="f22" fmla="val 410567"/>
                <a:gd name="f23" fmla="val 4802"/>
                <a:gd name="f24" fmla="val 408362"/>
                <a:gd name="f25" fmla="val 1099"/>
                <a:gd name="f26" fmla="val 404717"/>
                <a:gd name="f27" fmla="val 175"/>
                <a:gd name="f28" fmla="val 404605"/>
                <a:gd name="f29" fmla="val 146"/>
                <a:gd name="f30" fmla="val 404491"/>
                <a:gd name="f31" fmla="val 121"/>
                <a:gd name="f32" fmla="val 404377"/>
                <a:gd name="f33" fmla="val 98"/>
                <a:gd name="f34" fmla="val 403526"/>
                <a:gd name="f35" fmla="val -33"/>
                <a:gd name="f36" fmla="val 402659"/>
                <a:gd name="f37" fmla="val 401808"/>
                <a:gd name="f38" fmla="val 400781"/>
                <a:gd name="f39" fmla="val 399625"/>
                <a:gd name="f40" fmla="val 399337"/>
                <a:gd name="f41" fmla="val 322"/>
                <a:gd name="f42" fmla="val 399078"/>
                <a:gd name="f43" fmla="val 581"/>
                <a:gd name="f44" fmla="val 398854"/>
                <a:gd name="f45" fmla="val 869"/>
                <a:gd name="f46" fmla="val 397955"/>
                <a:gd name="f47" fmla="val 1896"/>
                <a:gd name="f48" fmla="val 397899"/>
                <a:gd name="f49" fmla="val 2150"/>
                <a:gd name="f50" fmla="val 2413"/>
                <a:gd name="f51" fmla="val 2667"/>
                <a:gd name="f52" fmla="val 397884"/>
                <a:gd name="f53" fmla="val 3135"/>
                <a:gd name="f54" fmla="val 3611"/>
                <a:gd name="f55" fmla="val 4080"/>
                <a:gd name="f56" fmla="val 3249"/>
                <a:gd name="f57" fmla="val 1985966"/>
                <a:gd name="f58" fmla="val 1322"/>
                <a:gd name="f59" fmla="val 1996242"/>
                <a:gd name="f60" fmla="val -904"/>
                <a:gd name="f61" fmla="val 1999271"/>
                <a:gd name="f62" fmla="val -253"/>
                <a:gd name="f63" fmla="val 2003532"/>
                <a:gd name="f64" fmla="val 2777"/>
                <a:gd name="f65" fmla="val 2005759"/>
                <a:gd name="f66" fmla="val 3387"/>
                <a:gd name="f67" fmla="val 2006207"/>
                <a:gd name="f68" fmla="val 4067"/>
                <a:gd name="f69" fmla="val 2006550"/>
                <a:gd name="f70" fmla="+- 0 0 -90"/>
                <a:gd name="f71" fmla="*/ f3 1 409853"/>
                <a:gd name="f72" fmla="*/ f4 1 2006825"/>
                <a:gd name="f73" fmla="val f5"/>
                <a:gd name="f74" fmla="val f6"/>
                <a:gd name="f75" fmla="val f7"/>
                <a:gd name="f76" fmla="*/ f70 f0 1"/>
                <a:gd name="f77" fmla="+- f75 0 f73"/>
                <a:gd name="f78" fmla="+- f74 0 f73"/>
                <a:gd name="f79" fmla="*/ f76 1 f2"/>
                <a:gd name="f80" fmla="*/ f78 1 409853"/>
                <a:gd name="f81" fmla="*/ f77 1 2006825"/>
                <a:gd name="f82" fmla="*/ 4790 f78 1"/>
                <a:gd name="f83" fmla="*/ 2006774 f77 1"/>
                <a:gd name="f84" fmla="*/ 13011 f78 1"/>
                <a:gd name="f85" fmla="*/ 2000608 f77 1"/>
                <a:gd name="f86" fmla="*/ 407845 f78 1"/>
                <a:gd name="f87" fmla="*/ 18080 f77 1"/>
                <a:gd name="f88" fmla="*/ 408744 f78 1"/>
                <a:gd name="f89" fmla="*/ 13456 f77 1"/>
                <a:gd name="f90" fmla="*/ 409643 f78 1"/>
                <a:gd name="f91" fmla="*/ 8447 f77 1"/>
                <a:gd name="f92" fmla="*/ 404717 f78 1"/>
                <a:gd name="f93" fmla="*/ 175 f77 1"/>
                <a:gd name="f94" fmla="*/ 404377 f78 1"/>
                <a:gd name="f95" fmla="*/ 98 f77 1"/>
                <a:gd name="f96" fmla="*/ 401808 f78 1"/>
                <a:gd name="f97" fmla="*/ 400781 f78 1"/>
                <a:gd name="f98" fmla="*/ 399625 f78 1"/>
                <a:gd name="f99" fmla="*/ 398854 f78 1"/>
                <a:gd name="f100" fmla="*/ 869 f77 1"/>
                <a:gd name="f101" fmla="*/ 397955 f78 1"/>
                <a:gd name="f102" fmla="*/ 1896 f77 1"/>
                <a:gd name="f103" fmla="*/ 2667 f77 1"/>
                <a:gd name="f104" fmla="*/ 4080 f77 1"/>
                <a:gd name="f105" fmla="*/ 3249 f78 1"/>
                <a:gd name="f106" fmla="*/ 1985966 f77 1"/>
                <a:gd name="f107" fmla="*/ 1322 f78 1"/>
                <a:gd name="f108" fmla="*/ 1996242 f77 1"/>
                <a:gd name="f109" fmla="*/ 2777 f78 1"/>
                <a:gd name="f110" fmla="*/ 2005759 f77 1"/>
                <a:gd name="f111" fmla="+- f79 0 f1"/>
                <a:gd name="f112" fmla="*/ f82 1 409853"/>
                <a:gd name="f113" fmla="*/ f83 1 2006825"/>
                <a:gd name="f114" fmla="*/ f84 1 409853"/>
                <a:gd name="f115" fmla="*/ f85 1 2006825"/>
                <a:gd name="f116" fmla="*/ f86 1 409853"/>
                <a:gd name="f117" fmla="*/ f87 1 2006825"/>
                <a:gd name="f118" fmla="*/ f88 1 409853"/>
                <a:gd name="f119" fmla="*/ f89 1 2006825"/>
                <a:gd name="f120" fmla="*/ f90 1 409853"/>
                <a:gd name="f121" fmla="*/ f91 1 2006825"/>
                <a:gd name="f122" fmla="*/ f92 1 409853"/>
                <a:gd name="f123" fmla="*/ f93 1 2006825"/>
                <a:gd name="f124" fmla="*/ f94 1 409853"/>
                <a:gd name="f125" fmla="*/ f95 1 2006825"/>
                <a:gd name="f126" fmla="*/ f96 1 409853"/>
                <a:gd name="f127" fmla="*/ f97 1 409853"/>
                <a:gd name="f128" fmla="*/ f98 1 409853"/>
                <a:gd name="f129" fmla="*/ f99 1 409853"/>
                <a:gd name="f130" fmla="*/ f100 1 2006825"/>
                <a:gd name="f131" fmla="*/ f101 1 409853"/>
                <a:gd name="f132" fmla="*/ f102 1 2006825"/>
                <a:gd name="f133" fmla="*/ f103 1 2006825"/>
                <a:gd name="f134" fmla="*/ f104 1 2006825"/>
                <a:gd name="f135" fmla="*/ f105 1 409853"/>
                <a:gd name="f136" fmla="*/ f106 1 2006825"/>
                <a:gd name="f137" fmla="*/ f107 1 409853"/>
                <a:gd name="f138" fmla="*/ f108 1 2006825"/>
                <a:gd name="f139" fmla="*/ f109 1 409853"/>
                <a:gd name="f140" fmla="*/ f110 1 2006825"/>
                <a:gd name="f141" fmla="*/ f73 1 f80"/>
                <a:gd name="f142" fmla="*/ f74 1 f80"/>
                <a:gd name="f143" fmla="*/ f73 1 f81"/>
                <a:gd name="f144" fmla="*/ f75 1 f81"/>
                <a:gd name="f145" fmla="*/ f112 1 f80"/>
                <a:gd name="f146" fmla="*/ f113 1 f81"/>
                <a:gd name="f147" fmla="*/ f114 1 f80"/>
                <a:gd name="f148" fmla="*/ f115 1 f81"/>
                <a:gd name="f149" fmla="*/ f116 1 f80"/>
                <a:gd name="f150" fmla="*/ f117 1 f81"/>
                <a:gd name="f151" fmla="*/ f118 1 f80"/>
                <a:gd name="f152" fmla="*/ f119 1 f81"/>
                <a:gd name="f153" fmla="*/ f120 1 f80"/>
                <a:gd name="f154" fmla="*/ f121 1 f81"/>
                <a:gd name="f155" fmla="*/ f122 1 f80"/>
                <a:gd name="f156" fmla="*/ f123 1 f81"/>
                <a:gd name="f157" fmla="*/ f124 1 f80"/>
                <a:gd name="f158" fmla="*/ f125 1 f81"/>
                <a:gd name="f159" fmla="*/ f126 1 f80"/>
                <a:gd name="f160" fmla="*/ f127 1 f80"/>
                <a:gd name="f161" fmla="*/ f128 1 f80"/>
                <a:gd name="f162" fmla="*/ f129 1 f80"/>
                <a:gd name="f163" fmla="*/ f130 1 f81"/>
                <a:gd name="f164" fmla="*/ f131 1 f80"/>
                <a:gd name="f165" fmla="*/ f132 1 f81"/>
                <a:gd name="f166" fmla="*/ f133 1 f81"/>
                <a:gd name="f167" fmla="*/ f134 1 f81"/>
                <a:gd name="f168" fmla="*/ f135 1 f80"/>
                <a:gd name="f169" fmla="*/ f136 1 f81"/>
                <a:gd name="f170" fmla="*/ f137 1 f80"/>
                <a:gd name="f171" fmla="*/ f138 1 f81"/>
                <a:gd name="f172" fmla="*/ f139 1 f80"/>
                <a:gd name="f173" fmla="*/ f140 1 f81"/>
                <a:gd name="f174" fmla="*/ f141 f71 1"/>
                <a:gd name="f175" fmla="*/ f142 f71 1"/>
                <a:gd name="f176" fmla="*/ f144 f72 1"/>
                <a:gd name="f177" fmla="*/ f143 f72 1"/>
                <a:gd name="f178" fmla="*/ f145 f71 1"/>
                <a:gd name="f179" fmla="*/ f146 f72 1"/>
                <a:gd name="f180" fmla="*/ f147 f71 1"/>
                <a:gd name="f181" fmla="*/ f148 f72 1"/>
                <a:gd name="f182" fmla="*/ f149 f71 1"/>
                <a:gd name="f183" fmla="*/ f150 f72 1"/>
                <a:gd name="f184" fmla="*/ f151 f71 1"/>
                <a:gd name="f185" fmla="*/ f152 f72 1"/>
                <a:gd name="f186" fmla="*/ f153 f71 1"/>
                <a:gd name="f187" fmla="*/ f154 f72 1"/>
                <a:gd name="f188" fmla="*/ f155 f71 1"/>
                <a:gd name="f189" fmla="*/ f156 f72 1"/>
                <a:gd name="f190" fmla="*/ f157 f71 1"/>
                <a:gd name="f191" fmla="*/ f158 f72 1"/>
                <a:gd name="f192" fmla="*/ f159 f71 1"/>
                <a:gd name="f193" fmla="*/ f160 f71 1"/>
                <a:gd name="f194" fmla="*/ f161 f71 1"/>
                <a:gd name="f195" fmla="*/ f162 f71 1"/>
                <a:gd name="f196" fmla="*/ f163 f72 1"/>
                <a:gd name="f197" fmla="*/ f164 f71 1"/>
                <a:gd name="f198" fmla="*/ f165 f72 1"/>
                <a:gd name="f199" fmla="*/ f166 f72 1"/>
                <a:gd name="f200" fmla="*/ f167 f72 1"/>
                <a:gd name="f201" fmla="*/ f168 f71 1"/>
                <a:gd name="f202" fmla="*/ f169 f72 1"/>
                <a:gd name="f203" fmla="*/ f170 f71 1"/>
                <a:gd name="f204" fmla="*/ f171 f72 1"/>
                <a:gd name="f205" fmla="*/ f172 f71 1"/>
                <a:gd name="f206" fmla="*/ f173 f72 1"/>
              </a:gdLst>
              <a:ahLst/>
              <a:cxnLst>
                <a:cxn ang="3cd4">
                  <a:pos x="hc" y="t"/>
                </a:cxn>
                <a:cxn ang="0">
                  <a:pos x="r" y="vc"/>
                </a:cxn>
                <a:cxn ang="cd4">
                  <a:pos x="hc" y="b"/>
                </a:cxn>
                <a:cxn ang="cd2">
                  <a:pos x="l" y="vc"/>
                </a:cxn>
                <a:cxn ang="f111">
                  <a:pos x="f178" y="f179"/>
                </a:cxn>
                <a:cxn ang="f111">
                  <a:pos x="f180" y="f181"/>
                </a:cxn>
                <a:cxn ang="f111">
                  <a:pos x="f182" y="f183"/>
                </a:cxn>
                <a:cxn ang="f111">
                  <a:pos x="f184" y="f185"/>
                </a:cxn>
                <a:cxn ang="f111">
                  <a:pos x="f186" y="f187"/>
                </a:cxn>
                <a:cxn ang="f111">
                  <a:pos x="f188" y="f189"/>
                </a:cxn>
                <a:cxn ang="f111">
                  <a:pos x="f190" y="f191"/>
                </a:cxn>
                <a:cxn ang="f111">
                  <a:pos x="f192" y="f191"/>
                </a:cxn>
                <a:cxn ang="f111">
                  <a:pos x="f192" y="f191"/>
                </a:cxn>
                <a:cxn ang="f111">
                  <a:pos x="f193" y="f191"/>
                </a:cxn>
                <a:cxn ang="f111">
                  <a:pos x="f194" y="f191"/>
                </a:cxn>
                <a:cxn ang="f111">
                  <a:pos x="f194" y="f191"/>
                </a:cxn>
                <a:cxn ang="f111">
                  <a:pos x="f195" y="f196"/>
                </a:cxn>
                <a:cxn ang="f111">
                  <a:pos x="f197" y="f198"/>
                </a:cxn>
                <a:cxn ang="f111">
                  <a:pos x="f197" y="f198"/>
                </a:cxn>
                <a:cxn ang="f111">
                  <a:pos x="f197" y="f199"/>
                </a:cxn>
                <a:cxn ang="f111">
                  <a:pos x="f197" y="f200"/>
                </a:cxn>
                <a:cxn ang="f111">
                  <a:pos x="f197" y="f200"/>
                </a:cxn>
                <a:cxn ang="f111">
                  <a:pos x="f201" y="f202"/>
                </a:cxn>
                <a:cxn ang="f111">
                  <a:pos x="f203" y="f204"/>
                </a:cxn>
                <a:cxn ang="f111">
                  <a:pos x="f205" y="f206"/>
                </a:cxn>
                <a:cxn ang="f111">
                  <a:pos x="f178" y="f179"/>
                </a:cxn>
              </a:cxnLst>
              <a:rect l="f174" t="f177" r="f175" b="f176"/>
              <a:pathLst>
                <a:path w="409853" h="2006825">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5"/>
                    <a:pt x="f37" y="f33"/>
                  </a:cubicBezTo>
                  <a:lnTo>
                    <a:pt x="f37" y="f33"/>
                  </a:lnTo>
                  <a:lnTo>
                    <a:pt x="f38" y="f33"/>
                  </a:lnTo>
                  <a:lnTo>
                    <a:pt x="f39" y="f33"/>
                  </a:lnTo>
                  <a:lnTo>
                    <a:pt x="f39" y="f33"/>
                  </a:lnTo>
                  <a:cubicBezTo>
                    <a:pt x="f40" y="f41"/>
                    <a:pt x="f42" y="f43"/>
                    <a:pt x="f44" y="f45"/>
                  </a:cubicBezTo>
                  <a:lnTo>
                    <a:pt x="f46" y="f47"/>
                  </a:lnTo>
                  <a:cubicBezTo>
                    <a:pt x="f46" y="f47"/>
                    <a:pt x="f46" y="f47"/>
                    <a:pt x="f46" y="f47"/>
                  </a:cubicBezTo>
                  <a:cubicBezTo>
                    <a:pt x="f48" y="f49"/>
                    <a:pt x="f48" y="f50"/>
                    <a:pt x="f46" y="f51"/>
                  </a:cubicBezTo>
                  <a:cubicBezTo>
                    <a:pt x="f52" y="f53"/>
                    <a:pt x="f52" y="f54"/>
                    <a:pt x="f46" y="f55"/>
                  </a:cubicBezTo>
                  <a:lnTo>
                    <a:pt x="f46" y="f55"/>
                  </a:lnTo>
                  <a:lnTo>
                    <a:pt x="f56" y="f57"/>
                  </a:lnTo>
                  <a:lnTo>
                    <a:pt x="f58" y="f59"/>
                  </a:lnTo>
                  <a:cubicBezTo>
                    <a:pt x="f60" y="f61"/>
                    <a:pt x="f62" y="f63"/>
                    <a:pt x="f64" y="f65"/>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27">
              <a:extLst>
                <a:ext uri="{FF2B5EF4-FFF2-40B4-BE49-F238E27FC236}">
                  <a16:creationId xmlns:a16="http://schemas.microsoft.com/office/drawing/2014/main" id="{9CECFA6B-60F9-DEF3-3E4A-F2E92B51FA01}"/>
                </a:ext>
              </a:extLst>
            </p:cNvPr>
            <p:cNvSpPr/>
            <p:nvPr/>
          </p:nvSpPr>
          <p:spPr>
            <a:xfrm>
              <a:off x="616012" y="1907127"/>
              <a:ext cx="25356" cy="22860"/>
            </a:xfrm>
            <a:custGeom>
              <a:avLst/>
              <a:gdLst>
                <a:gd name="f0" fmla="val 10800000"/>
                <a:gd name="f1" fmla="val 5400000"/>
                <a:gd name="f2" fmla="val 180"/>
                <a:gd name="f3" fmla="val w"/>
                <a:gd name="f4" fmla="val h"/>
                <a:gd name="f5" fmla="val 0"/>
                <a:gd name="f6" fmla="val 25357"/>
                <a:gd name="f7" fmla="val 22862"/>
                <a:gd name="f8" fmla="val 20936"/>
                <a:gd name="f9" fmla="val 21193"/>
                <a:gd name="f10" fmla="val 22221"/>
                <a:gd name="f11" fmla="val 23377"/>
                <a:gd name="f12" fmla="val 20551"/>
                <a:gd name="f13" fmla="val 23751"/>
                <a:gd name="f14" fmla="val 20242"/>
                <a:gd name="f15" fmla="val 24095"/>
                <a:gd name="f16" fmla="val 19898"/>
                <a:gd name="f17" fmla="val 24404"/>
                <a:gd name="f18" fmla="val 19523"/>
                <a:gd name="f19" fmla="val 24734"/>
                <a:gd name="f20" fmla="val 19163"/>
                <a:gd name="f21" fmla="val 25035"/>
                <a:gd name="f22" fmla="val 18776"/>
                <a:gd name="f23" fmla="val 25303"/>
                <a:gd name="f24" fmla="val 18368"/>
                <a:gd name="f25" fmla="val 17340"/>
                <a:gd name="f26" fmla="val 25376"/>
                <a:gd name="f27" fmla="val 16872"/>
                <a:gd name="f28" fmla="val 16395"/>
                <a:gd name="f29" fmla="val 15927"/>
                <a:gd name="f30" fmla="val 15156"/>
                <a:gd name="f31" fmla="val 14771"/>
                <a:gd name="f32" fmla="val 13358"/>
                <a:gd name="f33" fmla="val 12331"/>
                <a:gd name="f34" fmla="val 25354"/>
                <a:gd name="f35" fmla="val 11904"/>
                <a:gd name="f36" fmla="val 11473"/>
                <a:gd name="f37" fmla="val 11046"/>
                <a:gd name="f38" fmla="val 10404"/>
                <a:gd name="f39" fmla="val 24982"/>
                <a:gd name="f40" fmla="val 9995"/>
                <a:gd name="f41" fmla="val 24591"/>
                <a:gd name="f42" fmla="val 9647"/>
                <a:gd name="f43" fmla="val 24147"/>
                <a:gd name="f44" fmla="val 9376"/>
                <a:gd name="f45" fmla="val 9377"/>
                <a:gd name="f46" fmla="val 23120"/>
                <a:gd name="f47" fmla="val 7193"/>
                <a:gd name="f48" fmla="val 10512"/>
                <a:gd name="f49" fmla="val 2139"/>
                <a:gd name="f50" fmla="val 11486"/>
                <a:gd name="f51" fmla="val 6553"/>
                <a:gd name="f52" fmla="val 9890"/>
                <a:gd name="f53" fmla="val 7711"/>
                <a:gd name="f54" fmla="val 13261"/>
                <a:gd name="f55" fmla="val 3629"/>
                <a:gd name="f56" fmla="val 14644"/>
                <a:gd name="f57" fmla="val 258"/>
                <a:gd name="f58" fmla="val 12979"/>
                <a:gd name="f59" fmla="val 171"/>
                <a:gd name="f60" fmla="val 12936"/>
                <a:gd name="f61" fmla="val 85"/>
                <a:gd name="f62" fmla="val 12891"/>
                <a:gd name="f63" fmla="val 12844"/>
                <a:gd name="f64" fmla="val 1028"/>
                <a:gd name="f65" fmla="val 13487"/>
                <a:gd name="f66" fmla="val 16954"/>
                <a:gd name="f67" fmla="val 22863"/>
                <a:gd name="f68" fmla="val 18442"/>
                <a:gd name="f69" fmla="val 22816"/>
                <a:gd name="f70" fmla="val 19860"/>
                <a:gd name="f71" fmla="val 22222"/>
                <a:gd name="f72" fmla="+- 0 0 -90"/>
                <a:gd name="f73" fmla="*/ f3 1 25357"/>
                <a:gd name="f74" fmla="*/ f4 1 22862"/>
                <a:gd name="f75" fmla="val f5"/>
                <a:gd name="f76" fmla="val f6"/>
                <a:gd name="f77" fmla="val f7"/>
                <a:gd name="f78" fmla="*/ f72 f0 1"/>
                <a:gd name="f79" fmla="+- f77 0 f75"/>
                <a:gd name="f80" fmla="+- f76 0 f75"/>
                <a:gd name="f81" fmla="*/ f78 1 f2"/>
                <a:gd name="f82" fmla="*/ f80 1 25357"/>
                <a:gd name="f83" fmla="*/ f79 1 22862"/>
                <a:gd name="f84" fmla="*/ 20936 f80 1"/>
                <a:gd name="f85" fmla="*/ 21193 f79 1"/>
                <a:gd name="f86" fmla="*/ 22221 f80 1"/>
                <a:gd name="f87" fmla="*/ 23377 f80 1"/>
                <a:gd name="f88" fmla="*/ 20551 f79 1"/>
                <a:gd name="f89" fmla="*/ 24404 f80 1"/>
                <a:gd name="f90" fmla="*/ 19523 f79 1"/>
                <a:gd name="f91" fmla="*/ 25303 f80 1"/>
                <a:gd name="f92" fmla="*/ 18368 f79 1"/>
                <a:gd name="f93" fmla="*/ 17340 f79 1"/>
                <a:gd name="f94" fmla="*/ 15927 f79 1"/>
                <a:gd name="f95" fmla="*/ 14771 f79 1"/>
                <a:gd name="f96" fmla="*/ 13358 f79 1"/>
                <a:gd name="f97" fmla="*/ 12331 f79 1"/>
                <a:gd name="f98" fmla="*/ 11046 f79 1"/>
                <a:gd name="f99" fmla="*/ 10404 f79 1"/>
                <a:gd name="f100" fmla="*/ 24147 f80 1"/>
                <a:gd name="f101" fmla="*/ 9376 f79 1"/>
                <a:gd name="f102" fmla="*/ 9377 f79 1"/>
                <a:gd name="f103" fmla="*/ 23120 f80 1"/>
                <a:gd name="f104" fmla="*/ 7193 f80 1"/>
                <a:gd name="f105" fmla="*/ 0 f79 1"/>
                <a:gd name="f106" fmla="*/ 9376 f80 1"/>
                <a:gd name="f107" fmla="*/ 9890 f79 1"/>
                <a:gd name="f108" fmla="*/ 258 f80 1"/>
                <a:gd name="f109" fmla="*/ 12979 f79 1"/>
                <a:gd name="f110" fmla="*/ 0 f80 1"/>
                <a:gd name="f111" fmla="*/ 12844 f79 1"/>
                <a:gd name="f112" fmla="*/ 1028 f80 1"/>
                <a:gd name="f113" fmla="*/ 13487 f79 1"/>
                <a:gd name="f114" fmla="*/ 16954 f80 1"/>
                <a:gd name="f115" fmla="*/ 22863 f79 1"/>
                <a:gd name="f116" fmla="+- f81 0 f1"/>
                <a:gd name="f117" fmla="*/ f84 1 25357"/>
                <a:gd name="f118" fmla="*/ f85 1 22862"/>
                <a:gd name="f119" fmla="*/ f86 1 25357"/>
                <a:gd name="f120" fmla="*/ f87 1 25357"/>
                <a:gd name="f121" fmla="*/ f88 1 22862"/>
                <a:gd name="f122" fmla="*/ f89 1 25357"/>
                <a:gd name="f123" fmla="*/ f90 1 22862"/>
                <a:gd name="f124" fmla="*/ f91 1 25357"/>
                <a:gd name="f125" fmla="*/ f92 1 22862"/>
                <a:gd name="f126" fmla="*/ f93 1 22862"/>
                <a:gd name="f127" fmla="*/ f94 1 22862"/>
                <a:gd name="f128" fmla="*/ f95 1 22862"/>
                <a:gd name="f129" fmla="*/ f96 1 22862"/>
                <a:gd name="f130" fmla="*/ f97 1 22862"/>
                <a:gd name="f131" fmla="*/ f98 1 22862"/>
                <a:gd name="f132" fmla="*/ f99 1 22862"/>
                <a:gd name="f133" fmla="*/ f100 1 25357"/>
                <a:gd name="f134" fmla="*/ f101 1 22862"/>
                <a:gd name="f135" fmla="*/ f102 1 22862"/>
                <a:gd name="f136" fmla="*/ f103 1 25357"/>
                <a:gd name="f137" fmla="*/ f104 1 25357"/>
                <a:gd name="f138" fmla="*/ f105 1 22862"/>
                <a:gd name="f139" fmla="*/ f106 1 25357"/>
                <a:gd name="f140" fmla="*/ f107 1 22862"/>
                <a:gd name="f141" fmla="*/ f108 1 25357"/>
                <a:gd name="f142" fmla="*/ f109 1 22862"/>
                <a:gd name="f143" fmla="*/ f110 1 25357"/>
                <a:gd name="f144" fmla="*/ f111 1 22862"/>
                <a:gd name="f145" fmla="*/ f112 1 25357"/>
                <a:gd name="f146" fmla="*/ f113 1 22862"/>
                <a:gd name="f147" fmla="*/ f114 1 25357"/>
                <a:gd name="f148" fmla="*/ f115 1 22862"/>
                <a:gd name="f149" fmla="*/ f75 1 f82"/>
                <a:gd name="f150" fmla="*/ f76 1 f82"/>
                <a:gd name="f151" fmla="*/ f75 1 f83"/>
                <a:gd name="f152" fmla="*/ f77 1 f83"/>
                <a:gd name="f153" fmla="*/ f117 1 f82"/>
                <a:gd name="f154" fmla="*/ f118 1 f83"/>
                <a:gd name="f155" fmla="*/ f119 1 f82"/>
                <a:gd name="f156" fmla="*/ f120 1 f82"/>
                <a:gd name="f157" fmla="*/ f121 1 f83"/>
                <a:gd name="f158" fmla="*/ f122 1 f82"/>
                <a:gd name="f159" fmla="*/ f123 1 f83"/>
                <a:gd name="f160" fmla="*/ f124 1 f82"/>
                <a:gd name="f161" fmla="*/ f125 1 f83"/>
                <a:gd name="f162" fmla="*/ f126 1 f83"/>
                <a:gd name="f163" fmla="*/ f127 1 f83"/>
                <a:gd name="f164" fmla="*/ f128 1 f83"/>
                <a:gd name="f165" fmla="*/ f129 1 f83"/>
                <a:gd name="f166" fmla="*/ f130 1 f83"/>
                <a:gd name="f167" fmla="*/ f131 1 f83"/>
                <a:gd name="f168" fmla="*/ f132 1 f83"/>
                <a:gd name="f169" fmla="*/ f133 1 f82"/>
                <a:gd name="f170" fmla="*/ f134 1 f83"/>
                <a:gd name="f171" fmla="*/ f135 1 f83"/>
                <a:gd name="f172" fmla="*/ f136 1 f82"/>
                <a:gd name="f173" fmla="*/ f137 1 f82"/>
                <a:gd name="f174" fmla="*/ f138 1 f83"/>
                <a:gd name="f175" fmla="*/ f139 1 f82"/>
                <a:gd name="f176" fmla="*/ f140 1 f83"/>
                <a:gd name="f177" fmla="*/ f141 1 f82"/>
                <a:gd name="f178" fmla="*/ f142 1 f83"/>
                <a:gd name="f179" fmla="*/ f143 1 f82"/>
                <a:gd name="f180" fmla="*/ f144 1 f83"/>
                <a:gd name="f181" fmla="*/ f145 1 f82"/>
                <a:gd name="f182" fmla="*/ f146 1 f83"/>
                <a:gd name="f183" fmla="*/ f147 1 f82"/>
                <a:gd name="f184" fmla="*/ f148 1 f83"/>
                <a:gd name="f185" fmla="*/ f149 f73 1"/>
                <a:gd name="f186" fmla="*/ f150 f73 1"/>
                <a:gd name="f187" fmla="*/ f152 f74 1"/>
                <a:gd name="f188" fmla="*/ f151 f74 1"/>
                <a:gd name="f189" fmla="*/ f153 f73 1"/>
                <a:gd name="f190" fmla="*/ f154 f74 1"/>
                <a:gd name="f191" fmla="*/ f155 f73 1"/>
                <a:gd name="f192" fmla="*/ f156 f73 1"/>
                <a:gd name="f193" fmla="*/ f157 f74 1"/>
                <a:gd name="f194" fmla="*/ f158 f73 1"/>
                <a:gd name="f195" fmla="*/ f159 f74 1"/>
                <a:gd name="f196" fmla="*/ f160 f73 1"/>
                <a:gd name="f197" fmla="*/ f161 f74 1"/>
                <a:gd name="f198" fmla="*/ f162 f74 1"/>
                <a:gd name="f199" fmla="*/ f163 f74 1"/>
                <a:gd name="f200" fmla="*/ f164 f74 1"/>
                <a:gd name="f201" fmla="*/ f165 f74 1"/>
                <a:gd name="f202" fmla="*/ f166 f74 1"/>
                <a:gd name="f203" fmla="*/ f167 f74 1"/>
                <a:gd name="f204" fmla="*/ f168 f74 1"/>
                <a:gd name="f205" fmla="*/ f169 f73 1"/>
                <a:gd name="f206" fmla="*/ f170 f74 1"/>
                <a:gd name="f207" fmla="*/ f171 f74 1"/>
                <a:gd name="f208" fmla="*/ f172 f73 1"/>
                <a:gd name="f209" fmla="*/ f173 f73 1"/>
                <a:gd name="f210" fmla="*/ f174 f74 1"/>
                <a:gd name="f211" fmla="*/ f175 f73 1"/>
                <a:gd name="f212" fmla="*/ f176 f74 1"/>
                <a:gd name="f213" fmla="*/ f177 f73 1"/>
                <a:gd name="f214" fmla="*/ f178 f74 1"/>
                <a:gd name="f215" fmla="*/ f179 f73 1"/>
                <a:gd name="f216" fmla="*/ f180 f74 1"/>
                <a:gd name="f217" fmla="*/ f181 f73 1"/>
                <a:gd name="f218" fmla="*/ f182 f74 1"/>
                <a:gd name="f219" fmla="*/ f183 f73 1"/>
                <a:gd name="f220" fmla="*/ f184 f74 1"/>
              </a:gdLst>
              <a:ahLst/>
              <a:cxnLst>
                <a:cxn ang="3cd4">
                  <a:pos x="hc" y="t"/>
                </a:cxn>
                <a:cxn ang="0">
                  <a:pos x="r" y="vc"/>
                </a:cxn>
                <a:cxn ang="cd4">
                  <a:pos x="hc" y="b"/>
                </a:cxn>
                <a:cxn ang="cd2">
                  <a:pos x="l" y="vc"/>
                </a:cxn>
                <a:cxn ang="f116">
                  <a:pos x="f189" y="f190"/>
                </a:cxn>
                <a:cxn ang="f116">
                  <a:pos x="f191" y="f190"/>
                </a:cxn>
                <a:cxn ang="f116">
                  <a:pos x="f192" y="f193"/>
                </a:cxn>
                <a:cxn ang="f116">
                  <a:pos x="f194" y="f195"/>
                </a:cxn>
                <a:cxn ang="f116">
                  <a:pos x="f196" y="f197"/>
                </a:cxn>
                <a:cxn ang="f116">
                  <a:pos x="f196" y="f197"/>
                </a:cxn>
                <a:cxn ang="f116">
                  <a:pos x="f196" y="f198"/>
                </a:cxn>
                <a:cxn ang="f116">
                  <a:pos x="f196" y="f199"/>
                </a:cxn>
                <a:cxn ang="f116">
                  <a:pos x="f196" y="f199"/>
                </a:cxn>
                <a:cxn ang="f116">
                  <a:pos x="f196" y="f200"/>
                </a:cxn>
                <a:cxn ang="f116">
                  <a:pos x="f196" y="f201"/>
                </a:cxn>
                <a:cxn ang="f116">
                  <a:pos x="f196" y="f202"/>
                </a:cxn>
                <a:cxn ang="f116">
                  <a:pos x="f196" y="f202"/>
                </a:cxn>
                <a:cxn ang="f116">
                  <a:pos x="f196" y="f203"/>
                </a:cxn>
                <a:cxn ang="f116">
                  <a:pos x="f196" y="f204"/>
                </a:cxn>
                <a:cxn ang="f116">
                  <a:pos x="f196" y="f204"/>
                </a:cxn>
                <a:cxn ang="f116">
                  <a:pos x="f205" y="f206"/>
                </a:cxn>
                <a:cxn ang="f116">
                  <a:pos x="f205" y="f207"/>
                </a:cxn>
                <a:cxn ang="f116">
                  <a:pos x="f205" y="f207"/>
                </a:cxn>
                <a:cxn ang="f116">
                  <a:pos x="f208" y="f207"/>
                </a:cxn>
                <a:cxn ang="f116">
                  <a:pos x="f209" y="f210"/>
                </a:cxn>
                <a:cxn ang="f116">
                  <a:pos x="f211" y="f212"/>
                </a:cxn>
                <a:cxn ang="f116">
                  <a:pos x="f213" y="f214"/>
                </a:cxn>
                <a:cxn ang="f116">
                  <a:pos x="f215" y="f216"/>
                </a:cxn>
                <a:cxn ang="f116">
                  <a:pos x="f217" y="f218"/>
                </a:cxn>
                <a:cxn ang="f116">
                  <a:pos x="f219" y="f220"/>
                </a:cxn>
                <a:cxn ang="f116">
                  <a:pos x="f189" y="f190"/>
                </a:cxn>
              </a:cxnLst>
              <a:rect l="f185" t="f188" r="f186" b="f187"/>
              <a:pathLst>
                <a:path w="25357" h="22862">
                  <a:moveTo>
                    <a:pt x="f8" y="f9"/>
                  </a:moveTo>
                  <a:lnTo>
                    <a:pt x="f10" y="f9"/>
                  </a:lnTo>
                  <a:lnTo>
                    <a:pt x="f11" y="f12"/>
                  </a:lnTo>
                  <a:cubicBezTo>
                    <a:pt x="f13" y="f14"/>
                    <a:pt x="f15" y="f16"/>
                    <a:pt x="f17" y="f18"/>
                  </a:cubicBezTo>
                  <a:cubicBezTo>
                    <a:pt x="f19" y="f20"/>
                    <a:pt x="f21" y="f22"/>
                    <a:pt x="f23" y="f24"/>
                  </a:cubicBezTo>
                  <a:lnTo>
                    <a:pt x="f23" y="f24"/>
                  </a:lnTo>
                  <a:cubicBezTo>
                    <a:pt x="f23" y="f24"/>
                    <a:pt x="f23" y="f24"/>
                    <a:pt x="f23" y="f25"/>
                  </a:cubicBezTo>
                  <a:cubicBezTo>
                    <a:pt x="f26" y="f27"/>
                    <a:pt x="f26" y="f28"/>
                    <a:pt x="f23" y="f29"/>
                  </a:cubicBezTo>
                  <a:cubicBezTo>
                    <a:pt x="f23" y="f29"/>
                    <a:pt x="f23" y="f29"/>
                    <a:pt x="f23" y="f29"/>
                  </a:cubicBezTo>
                  <a:cubicBezTo>
                    <a:pt x="f23" y="f29"/>
                    <a:pt x="f23" y="f30"/>
                    <a:pt x="f23" y="f31"/>
                  </a:cubicBezTo>
                  <a:lnTo>
                    <a:pt x="f23" y="f32"/>
                  </a:lnTo>
                  <a:lnTo>
                    <a:pt x="f23" y="f33"/>
                  </a:lnTo>
                  <a:lnTo>
                    <a:pt x="f23" y="f33"/>
                  </a:lnTo>
                  <a:cubicBezTo>
                    <a:pt x="f34" y="f35"/>
                    <a:pt x="f34" y="f36"/>
                    <a:pt x="f23" y="f37"/>
                  </a:cubicBezTo>
                  <a:cubicBezTo>
                    <a:pt x="f23" y="f37"/>
                    <a:pt x="f23" y="f37"/>
                    <a:pt x="f23" y="f38"/>
                  </a:cubicBezTo>
                  <a:lnTo>
                    <a:pt x="f23" y="f38"/>
                  </a:lnTo>
                  <a:cubicBezTo>
                    <a:pt x="f39" y="f40"/>
                    <a:pt x="f41" y="f42"/>
                    <a:pt x="f43" y="f44"/>
                  </a:cubicBezTo>
                  <a:lnTo>
                    <a:pt x="f43" y="f45"/>
                  </a:lnTo>
                  <a:lnTo>
                    <a:pt x="f43" y="f45"/>
                  </a:lnTo>
                  <a:lnTo>
                    <a:pt x="f46" y="f45"/>
                  </a:lnTo>
                  <a:lnTo>
                    <a:pt x="f47" y="f5"/>
                  </a:lnTo>
                  <a:cubicBezTo>
                    <a:pt x="f48" y="f49"/>
                    <a:pt x="f50" y="f51"/>
                    <a:pt x="f44" y="f52"/>
                  </a:cubicBezTo>
                  <a:cubicBezTo>
                    <a:pt x="f53" y="f54"/>
                    <a:pt x="f55" y="f56"/>
                    <a:pt x="f57" y="f58"/>
                  </a:cubicBezTo>
                  <a:cubicBezTo>
                    <a:pt x="f59" y="f60"/>
                    <a:pt x="f61" y="f62"/>
                    <a:pt x="f5" y="f63"/>
                  </a:cubicBezTo>
                  <a:lnTo>
                    <a:pt x="f64" y="f65"/>
                  </a:lnTo>
                  <a:lnTo>
                    <a:pt x="f66" y="f67"/>
                  </a:lnTo>
                  <a:cubicBezTo>
                    <a:pt x="f68" y="f69"/>
                    <a:pt x="f70" y="f7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28">
              <a:extLst>
                <a:ext uri="{FF2B5EF4-FFF2-40B4-BE49-F238E27FC236}">
                  <a16:creationId xmlns:a16="http://schemas.microsoft.com/office/drawing/2014/main" id="{A19F82A5-87FA-10DA-9AEC-8BF9AF34D747}"/>
                </a:ext>
              </a:extLst>
            </p:cNvPr>
            <p:cNvSpPr/>
            <p:nvPr/>
          </p:nvSpPr>
          <p:spPr>
            <a:xfrm>
              <a:off x="1831726" y="3186766"/>
              <a:ext cx="315330" cy="101900"/>
            </a:xfrm>
            <a:custGeom>
              <a:avLst/>
              <a:gdLst>
                <a:gd name="f0" fmla="val 10800000"/>
                <a:gd name="f1" fmla="val 5400000"/>
                <a:gd name="f2" fmla="val 180"/>
                <a:gd name="f3" fmla="val w"/>
                <a:gd name="f4" fmla="val h"/>
                <a:gd name="f5" fmla="val 0"/>
                <a:gd name="f6" fmla="val 315330"/>
                <a:gd name="f7" fmla="val 101904"/>
                <a:gd name="f8" fmla="val 8220"/>
                <a:gd name="f9" fmla="val 92914"/>
                <a:gd name="f10" fmla="val 8988"/>
                <a:gd name="f11" fmla="val 96850"/>
                <a:gd name="f12" fmla="val 6660"/>
                <a:gd name="f13" fmla="val 100730"/>
                <a:gd name="f14" fmla="val 2826"/>
                <a:gd name="f15" fmla="val 101905"/>
                <a:gd name="f16" fmla="val 307108"/>
                <a:gd name="f17" fmla="val 14692"/>
                <a:gd name="f18" fmla="val 309805"/>
                <a:gd name="f19" fmla="val 13921"/>
                <a:gd name="f20" fmla="val 313620"/>
                <a:gd name="f21" fmla="val 12645"/>
                <a:gd name="f22" fmla="val 315918"/>
                <a:gd name="f23" fmla="val 8760"/>
                <a:gd name="f24" fmla="val 315200"/>
                <a:gd name="f25" fmla="val 4801"/>
                <a:gd name="f26" fmla="val 314753"/>
                <a:gd name="f27" fmla="val 2650"/>
                <a:gd name="f28" fmla="val 313258"/>
                <a:gd name="f29" fmla="val 865"/>
                <a:gd name="f30" fmla="val 311218"/>
                <a:gd name="f31" fmla="val 49"/>
                <a:gd name="f32" fmla="val 309677"/>
                <a:gd name="f33" fmla="val 308392"/>
                <a:gd name="f34" fmla="val 307966"/>
                <a:gd name="f35" fmla="val -16"/>
                <a:gd name="f36" fmla="val 307533"/>
                <a:gd name="f37" fmla="val 10019"/>
                <a:gd name="f38" fmla="val 85207"/>
                <a:gd name="f39" fmla="val 88161"/>
                <a:gd name="f40" fmla="val 3470"/>
                <a:gd name="f41" fmla="val 87139"/>
                <a:gd name="f42" fmla="val 7112"/>
                <a:gd name="f43" fmla="val 89123"/>
                <a:gd name="f44" fmla="val 8135"/>
                <a:gd name="f45" fmla="val 92594"/>
                <a:gd name="f46" fmla="val 8166"/>
                <a:gd name="f47" fmla="val 92700"/>
                <a:gd name="f48" fmla="val 8194"/>
                <a:gd name="f49" fmla="val 92806"/>
                <a:gd name="f50" fmla="+- 0 0 -90"/>
                <a:gd name="f51" fmla="*/ f3 1 315330"/>
                <a:gd name="f52" fmla="*/ f4 1 101904"/>
                <a:gd name="f53" fmla="val f5"/>
                <a:gd name="f54" fmla="val f6"/>
                <a:gd name="f55" fmla="val f7"/>
                <a:gd name="f56" fmla="*/ f50 f0 1"/>
                <a:gd name="f57" fmla="+- f55 0 f53"/>
                <a:gd name="f58" fmla="+- f54 0 f53"/>
                <a:gd name="f59" fmla="*/ f56 1 f2"/>
                <a:gd name="f60" fmla="*/ f58 1 315330"/>
                <a:gd name="f61" fmla="*/ f57 1 101904"/>
                <a:gd name="f62" fmla="*/ 8220 f58 1"/>
                <a:gd name="f63" fmla="*/ 92914 f57 1"/>
                <a:gd name="f64" fmla="*/ 2826 f58 1"/>
                <a:gd name="f65" fmla="*/ 101905 f57 1"/>
                <a:gd name="f66" fmla="*/ 307108 f58 1"/>
                <a:gd name="f67" fmla="*/ 14692 f57 1"/>
                <a:gd name="f68" fmla="*/ 309805 f58 1"/>
                <a:gd name="f69" fmla="*/ 13921 f57 1"/>
                <a:gd name="f70" fmla="*/ 315200 f58 1"/>
                <a:gd name="f71" fmla="*/ 4801 f57 1"/>
                <a:gd name="f72" fmla="*/ 311218 f58 1"/>
                <a:gd name="f73" fmla="*/ 49 f57 1"/>
                <a:gd name="f74" fmla="*/ 309677 f58 1"/>
                <a:gd name="f75" fmla="*/ 308392 f58 1"/>
                <a:gd name="f76" fmla="*/ 10019 f58 1"/>
                <a:gd name="f77" fmla="*/ 85207 f57 1"/>
                <a:gd name="f78" fmla="*/ 0 f58 1"/>
                <a:gd name="f79" fmla="*/ 88161 f57 1"/>
                <a:gd name="f80" fmla="*/ 8135 f58 1"/>
                <a:gd name="f81" fmla="*/ 92594 f57 1"/>
                <a:gd name="f82" fmla="+- f59 0 f1"/>
                <a:gd name="f83" fmla="*/ f62 1 315330"/>
                <a:gd name="f84" fmla="*/ f63 1 101904"/>
                <a:gd name="f85" fmla="*/ f64 1 315330"/>
                <a:gd name="f86" fmla="*/ f65 1 101904"/>
                <a:gd name="f87" fmla="*/ f66 1 315330"/>
                <a:gd name="f88" fmla="*/ f67 1 101904"/>
                <a:gd name="f89" fmla="*/ f68 1 315330"/>
                <a:gd name="f90" fmla="*/ f69 1 101904"/>
                <a:gd name="f91" fmla="*/ f70 1 315330"/>
                <a:gd name="f92" fmla="*/ f71 1 101904"/>
                <a:gd name="f93" fmla="*/ f72 1 315330"/>
                <a:gd name="f94" fmla="*/ f73 1 101904"/>
                <a:gd name="f95" fmla="*/ f74 1 315330"/>
                <a:gd name="f96" fmla="*/ f75 1 315330"/>
                <a:gd name="f97" fmla="*/ f76 1 315330"/>
                <a:gd name="f98" fmla="*/ f77 1 101904"/>
                <a:gd name="f99" fmla="*/ f78 1 315330"/>
                <a:gd name="f100" fmla="*/ f79 1 101904"/>
                <a:gd name="f101" fmla="*/ f80 1 315330"/>
                <a:gd name="f102" fmla="*/ f81 1 101904"/>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0"/>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1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3" y="f134"/>
                </a:cxn>
                <a:cxn ang="f82">
                  <a:pos x="f135" y="f136"/>
                </a:cxn>
                <a:cxn ang="f82">
                  <a:pos x="f137" y="f138"/>
                </a:cxn>
                <a:cxn ang="f82">
                  <a:pos x="f139" y="f140"/>
                </a:cxn>
                <a:cxn ang="f82">
                  <a:pos x="f141" y="f142"/>
                </a:cxn>
                <a:cxn ang="f82">
                  <a:pos x="f143" y="f142"/>
                </a:cxn>
                <a:cxn ang="f82">
                  <a:pos x="f144" y="f142"/>
                </a:cxn>
                <a:cxn ang="f82">
                  <a:pos x="f135" y="f142"/>
                </a:cxn>
                <a:cxn ang="f82">
                  <a:pos x="f145" y="f146"/>
                </a:cxn>
                <a:cxn ang="f82">
                  <a:pos x="f147" y="f148"/>
                </a:cxn>
                <a:cxn ang="f82">
                  <a:pos x="f149" y="f150"/>
                </a:cxn>
                <a:cxn ang="f82">
                  <a:pos x="f131" y="f132"/>
                </a:cxn>
              </a:cxnLst>
              <a:rect l="f127" t="f130" r="f128" b="f129"/>
              <a:pathLst>
                <a:path w="315330" h="101904">
                  <a:moveTo>
                    <a:pt x="f8" y="f9"/>
                  </a:moveTo>
                  <a:cubicBezTo>
                    <a:pt x="f10" y="f11"/>
                    <a:pt x="f12" y="f13"/>
                    <a:pt x="f14" y="f15"/>
                  </a:cubicBezTo>
                  <a:lnTo>
                    <a:pt x="f14" y="f15"/>
                  </a:lnTo>
                  <a:lnTo>
                    <a:pt x="f16" y="f17"/>
                  </a:lnTo>
                  <a:lnTo>
                    <a:pt x="f18" y="f19"/>
                  </a:lnTo>
                  <a:cubicBezTo>
                    <a:pt x="f20" y="f21"/>
                    <a:pt x="f22" y="f23"/>
                    <a:pt x="f24" y="f25"/>
                  </a:cubicBezTo>
                  <a:cubicBezTo>
                    <a:pt x="f26" y="f27"/>
                    <a:pt x="f28" y="f29"/>
                    <a:pt x="f30" y="f31"/>
                  </a:cubicBezTo>
                  <a:lnTo>
                    <a:pt x="f32" y="f31"/>
                  </a:lnTo>
                  <a:lnTo>
                    <a:pt x="f33" y="f31"/>
                  </a:lnTo>
                  <a:cubicBezTo>
                    <a:pt x="f34" y="f35"/>
                    <a:pt x="f36" y="f35"/>
                    <a:pt x="f16" y="f31"/>
                  </a:cubicBezTo>
                  <a:lnTo>
                    <a:pt x="f37" y="f38"/>
                  </a:lnTo>
                  <a:lnTo>
                    <a:pt x="f5"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29">
              <a:extLst>
                <a:ext uri="{FF2B5EF4-FFF2-40B4-BE49-F238E27FC236}">
                  <a16:creationId xmlns:a16="http://schemas.microsoft.com/office/drawing/2014/main" id="{03BD54F6-78E5-FA1D-AD4E-3C1CBCDEAF57}"/>
                </a:ext>
              </a:extLst>
            </p:cNvPr>
            <p:cNvSpPr/>
            <p:nvPr/>
          </p:nvSpPr>
          <p:spPr>
            <a:xfrm>
              <a:off x="1720900" y="3274713"/>
              <a:ext cx="119192" cy="44778"/>
            </a:xfrm>
            <a:custGeom>
              <a:avLst/>
              <a:gdLst>
                <a:gd name="f0" fmla="val 10800000"/>
                <a:gd name="f1" fmla="val 5400000"/>
                <a:gd name="f2" fmla="val 180"/>
                <a:gd name="f3" fmla="val w"/>
                <a:gd name="f4" fmla="val h"/>
                <a:gd name="f5" fmla="val 0"/>
                <a:gd name="f6" fmla="val 119196"/>
                <a:gd name="f7" fmla="val 44782"/>
                <a:gd name="f8" fmla="val 6149"/>
                <a:gd name="f9" fmla="val 44783"/>
                <a:gd name="f10" fmla="val 10645"/>
                <a:gd name="f11" fmla="val 43498"/>
                <a:gd name="f12" fmla="val 22590"/>
                <a:gd name="f13" fmla="val 40031"/>
                <a:gd name="f14" fmla="val 113656"/>
                <a:gd name="f15" fmla="val 14342"/>
                <a:gd name="f16" fmla="val 117490"/>
                <a:gd name="f17" fmla="val 13167"/>
                <a:gd name="f18" fmla="val 119819"/>
                <a:gd name="f19" fmla="val 9287"/>
                <a:gd name="f20" fmla="val 119051"/>
                <a:gd name="f21" fmla="val 5351"/>
                <a:gd name="f22" fmla="val 118388"/>
                <a:gd name="f23" fmla="val 1794"/>
                <a:gd name="f24" fmla="val 114967"/>
                <a:gd name="f25" fmla="val -551"/>
                <a:gd name="f26" fmla="val 111410"/>
                <a:gd name="f27" fmla="val 112"/>
                <a:gd name="f28" fmla="val 111259"/>
                <a:gd name="f29" fmla="val 140"/>
                <a:gd name="f30" fmla="val 111108"/>
                <a:gd name="f31" fmla="val 174"/>
                <a:gd name="f32" fmla="val 110959"/>
                <a:gd name="f33" fmla="val 213"/>
                <a:gd name="f34" fmla="val 106464"/>
                <a:gd name="f35" fmla="val 1497"/>
                <a:gd name="f36" fmla="val 3709"/>
                <a:gd name="f37" fmla="val 31039"/>
                <a:gd name="f38" fmla="val 2812"/>
                <a:gd name="f39" fmla="val 31286"/>
                <a:gd name="f40" fmla="val 1979"/>
                <a:gd name="f41" fmla="val 31724"/>
                <a:gd name="f42" fmla="val 1268"/>
                <a:gd name="f43" fmla="val 32324"/>
                <a:gd name="f44" fmla="val 241"/>
                <a:gd name="f45" fmla="val 33480"/>
                <a:gd name="f46" fmla="val 34508"/>
                <a:gd name="f47" fmla="val -80"/>
                <a:gd name="f48" fmla="val 35815"/>
                <a:gd name="f49" fmla="val 37182"/>
                <a:gd name="f50" fmla="val 38489"/>
                <a:gd name="f51" fmla="val 297"/>
                <a:gd name="f52" fmla="val 41795"/>
                <a:gd name="f53" fmla="val 2853"/>
                <a:gd name="f54" fmla="val 44519"/>
                <a:gd name="f55" fmla="+- 0 0 -90"/>
                <a:gd name="f56" fmla="*/ f3 1 119196"/>
                <a:gd name="f57" fmla="*/ f4 1 44782"/>
                <a:gd name="f58" fmla="val f5"/>
                <a:gd name="f59" fmla="val f6"/>
                <a:gd name="f60" fmla="val f7"/>
                <a:gd name="f61" fmla="*/ f55 f0 1"/>
                <a:gd name="f62" fmla="+- f60 0 f58"/>
                <a:gd name="f63" fmla="+- f59 0 f58"/>
                <a:gd name="f64" fmla="*/ f61 1 f2"/>
                <a:gd name="f65" fmla="*/ f63 1 119196"/>
                <a:gd name="f66" fmla="*/ f62 1 44782"/>
                <a:gd name="f67" fmla="*/ 6149 f63 1"/>
                <a:gd name="f68" fmla="*/ 44783 f62 1"/>
                <a:gd name="f69" fmla="*/ 10645 f63 1"/>
                <a:gd name="f70" fmla="*/ 43498 f62 1"/>
                <a:gd name="f71" fmla="*/ 22590 f63 1"/>
                <a:gd name="f72" fmla="*/ 40031 f62 1"/>
                <a:gd name="f73" fmla="*/ 113656 f63 1"/>
                <a:gd name="f74" fmla="*/ 14342 f62 1"/>
                <a:gd name="f75" fmla="*/ 119051 f63 1"/>
                <a:gd name="f76" fmla="*/ 5351 f62 1"/>
                <a:gd name="f77" fmla="*/ 111410 f63 1"/>
                <a:gd name="f78" fmla="*/ 112 f62 1"/>
                <a:gd name="f79" fmla="*/ 110959 f63 1"/>
                <a:gd name="f80" fmla="*/ 213 f62 1"/>
                <a:gd name="f81" fmla="*/ 106464 f63 1"/>
                <a:gd name="f82" fmla="*/ 1497 f62 1"/>
                <a:gd name="f83" fmla="*/ 3709 f63 1"/>
                <a:gd name="f84" fmla="*/ 31039 f62 1"/>
                <a:gd name="f85" fmla="*/ 1268 f63 1"/>
                <a:gd name="f86" fmla="*/ 32324 f62 1"/>
                <a:gd name="f87" fmla="*/ 241 f63 1"/>
                <a:gd name="f88" fmla="*/ 33480 f62 1"/>
                <a:gd name="f89" fmla="*/ 34508 f62 1"/>
                <a:gd name="f90" fmla="*/ 38489 f62 1"/>
                <a:gd name="f91" fmla="+- f64 0 f1"/>
                <a:gd name="f92" fmla="*/ f67 1 119196"/>
                <a:gd name="f93" fmla="*/ f68 1 44782"/>
                <a:gd name="f94" fmla="*/ f69 1 119196"/>
                <a:gd name="f95" fmla="*/ f70 1 44782"/>
                <a:gd name="f96" fmla="*/ f71 1 119196"/>
                <a:gd name="f97" fmla="*/ f72 1 44782"/>
                <a:gd name="f98" fmla="*/ f73 1 119196"/>
                <a:gd name="f99" fmla="*/ f74 1 44782"/>
                <a:gd name="f100" fmla="*/ f75 1 119196"/>
                <a:gd name="f101" fmla="*/ f76 1 44782"/>
                <a:gd name="f102" fmla="*/ f77 1 119196"/>
                <a:gd name="f103" fmla="*/ f78 1 44782"/>
                <a:gd name="f104" fmla="*/ f79 1 119196"/>
                <a:gd name="f105" fmla="*/ f80 1 44782"/>
                <a:gd name="f106" fmla="*/ f81 1 119196"/>
                <a:gd name="f107" fmla="*/ f82 1 44782"/>
                <a:gd name="f108" fmla="*/ f83 1 119196"/>
                <a:gd name="f109" fmla="*/ f84 1 44782"/>
                <a:gd name="f110" fmla="*/ f85 1 119196"/>
                <a:gd name="f111" fmla="*/ f86 1 44782"/>
                <a:gd name="f112" fmla="*/ f87 1 119196"/>
                <a:gd name="f113" fmla="*/ f88 1 44782"/>
                <a:gd name="f114" fmla="*/ f89 1 44782"/>
                <a:gd name="f115" fmla="*/ f90 1 44782"/>
                <a:gd name="f116" fmla="*/ f58 1 f65"/>
                <a:gd name="f117" fmla="*/ f59 1 f65"/>
                <a:gd name="f118" fmla="*/ f58 1 f66"/>
                <a:gd name="f119" fmla="*/ f60 1 f66"/>
                <a:gd name="f120" fmla="*/ f92 1 f65"/>
                <a:gd name="f121" fmla="*/ f93 1 f66"/>
                <a:gd name="f122" fmla="*/ f94 1 f65"/>
                <a:gd name="f123" fmla="*/ f95 1 f66"/>
                <a:gd name="f124" fmla="*/ f96 1 f65"/>
                <a:gd name="f125" fmla="*/ f97 1 f66"/>
                <a:gd name="f126" fmla="*/ f98 1 f65"/>
                <a:gd name="f127" fmla="*/ f99 1 f66"/>
                <a:gd name="f128" fmla="*/ f100 1 f65"/>
                <a:gd name="f129" fmla="*/ f101 1 f66"/>
                <a:gd name="f130" fmla="*/ f102 1 f65"/>
                <a:gd name="f131" fmla="*/ f103 1 f66"/>
                <a:gd name="f132" fmla="*/ f104 1 f65"/>
                <a:gd name="f133" fmla="*/ f105 1 f66"/>
                <a:gd name="f134" fmla="*/ f106 1 f65"/>
                <a:gd name="f135" fmla="*/ f107 1 f66"/>
                <a:gd name="f136" fmla="*/ f108 1 f65"/>
                <a:gd name="f137" fmla="*/ f109 1 f66"/>
                <a:gd name="f138" fmla="*/ f110 1 f65"/>
                <a:gd name="f139" fmla="*/ f111 1 f66"/>
                <a:gd name="f140" fmla="*/ f112 1 f65"/>
                <a:gd name="f141" fmla="*/ f113 1 f66"/>
                <a:gd name="f142" fmla="*/ f114 1 f66"/>
                <a:gd name="f143" fmla="*/ f115 1 f66"/>
                <a:gd name="f144" fmla="*/ f116 f56 1"/>
                <a:gd name="f145" fmla="*/ f117 f56 1"/>
                <a:gd name="f146" fmla="*/ f119 f57 1"/>
                <a:gd name="f147" fmla="*/ f118 f57 1"/>
                <a:gd name="f148" fmla="*/ f120 f56 1"/>
                <a:gd name="f149" fmla="*/ f121 f57 1"/>
                <a:gd name="f150" fmla="*/ f122 f56 1"/>
                <a:gd name="f151" fmla="*/ f123 f57 1"/>
                <a:gd name="f152" fmla="*/ f124 f56 1"/>
                <a:gd name="f153" fmla="*/ f125 f57 1"/>
                <a:gd name="f154" fmla="*/ f126 f56 1"/>
                <a:gd name="f155" fmla="*/ f127 f57 1"/>
                <a:gd name="f156" fmla="*/ f128 f56 1"/>
                <a:gd name="f157" fmla="*/ f129 f57 1"/>
                <a:gd name="f158" fmla="*/ f130 f56 1"/>
                <a:gd name="f159" fmla="*/ f131 f57 1"/>
                <a:gd name="f160" fmla="*/ f132 f56 1"/>
                <a:gd name="f161" fmla="*/ f133 f57 1"/>
                <a:gd name="f162" fmla="*/ f134 f56 1"/>
                <a:gd name="f163" fmla="*/ f135 f57 1"/>
                <a:gd name="f164" fmla="*/ f136 f56 1"/>
                <a:gd name="f165" fmla="*/ f137 f57 1"/>
                <a:gd name="f166" fmla="*/ f138 f56 1"/>
                <a:gd name="f167" fmla="*/ f139 f57 1"/>
                <a:gd name="f168" fmla="*/ f140 f56 1"/>
                <a:gd name="f169" fmla="*/ f141 f57 1"/>
                <a:gd name="f170" fmla="*/ f142 f57 1"/>
                <a:gd name="f171" fmla="*/ f143 f57 1"/>
              </a:gdLst>
              <a:ahLst/>
              <a:cxnLst>
                <a:cxn ang="3cd4">
                  <a:pos x="hc" y="t"/>
                </a:cxn>
                <a:cxn ang="0">
                  <a:pos x="r" y="vc"/>
                </a:cxn>
                <a:cxn ang="cd4">
                  <a:pos x="hc" y="b"/>
                </a:cxn>
                <a:cxn ang="cd2">
                  <a:pos x="l" y="vc"/>
                </a:cxn>
                <a:cxn ang="f91">
                  <a:pos x="f148" y="f149"/>
                </a:cxn>
                <a:cxn ang="f91">
                  <a:pos x="f150" y="f151"/>
                </a:cxn>
                <a:cxn ang="f91">
                  <a:pos x="f152" y="f153"/>
                </a:cxn>
                <a:cxn ang="f91">
                  <a:pos x="f154" y="f155"/>
                </a:cxn>
                <a:cxn ang="f91">
                  <a:pos x="f154" y="f155"/>
                </a:cxn>
                <a:cxn ang="f91">
                  <a:pos x="f156" y="f157"/>
                </a:cxn>
                <a:cxn ang="f91">
                  <a:pos x="f158" y="f159"/>
                </a:cxn>
                <a:cxn ang="f91">
                  <a:pos x="f160" y="f161"/>
                </a:cxn>
                <a:cxn ang="f91">
                  <a:pos x="f162" y="f163"/>
                </a:cxn>
                <a:cxn ang="f91">
                  <a:pos x="f164" y="f165"/>
                </a:cxn>
                <a:cxn ang="f91">
                  <a:pos x="f164" y="f165"/>
                </a:cxn>
                <a:cxn ang="f91">
                  <a:pos x="f166" y="f167"/>
                </a:cxn>
                <a:cxn ang="f91">
                  <a:pos x="f166" y="f167"/>
                </a:cxn>
                <a:cxn ang="f91">
                  <a:pos x="f166" y="f167"/>
                </a:cxn>
                <a:cxn ang="f91">
                  <a:pos x="f168" y="f169"/>
                </a:cxn>
                <a:cxn ang="f91">
                  <a:pos x="f168" y="f169"/>
                </a:cxn>
                <a:cxn ang="f91">
                  <a:pos x="f168" y="f169"/>
                </a:cxn>
                <a:cxn ang="f91">
                  <a:pos x="f168" y="f170"/>
                </a:cxn>
                <a:cxn ang="f91">
                  <a:pos x="f168" y="f171"/>
                </a:cxn>
                <a:cxn ang="f91">
                  <a:pos x="f148" y="f149"/>
                </a:cxn>
              </a:cxnLst>
              <a:rect l="f144" t="f147" r="f145" b="f146"/>
              <a:pathLst>
                <a:path w="119196" h="44782">
                  <a:moveTo>
                    <a:pt x="f8" y="f9"/>
                  </a:moveTo>
                  <a:lnTo>
                    <a:pt x="f10" y="f11"/>
                  </a:lnTo>
                  <a:lnTo>
                    <a:pt x="f12" y="f13"/>
                  </a:lnTo>
                  <a:lnTo>
                    <a:pt x="f14" y="f15"/>
                  </a:lnTo>
                  <a:lnTo>
                    <a:pt x="f14" y="f15"/>
                  </a:lnTo>
                  <a:cubicBezTo>
                    <a:pt x="f16" y="f17"/>
                    <a:pt x="f18" y="f19"/>
                    <a:pt x="f20" y="f21"/>
                  </a:cubicBezTo>
                  <a:cubicBezTo>
                    <a:pt x="f22" y="f23"/>
                    <a:pt x="f24" y="f25"/>
                    <a:pt x="f26" y="f27"/>
                  </a:cubicBezTo>
                  <a:cubicBezTo>
                    <a:pt x="f28" y="f29"/>
                    <a:pt x="f30" y="f31"/>
                    <a:pt x="f32" y="f33"/>
                  </a:cubicBezTo>
                  <a:lnTo>
                    <a:pt x="f34" y="f35"/>
                  </a:lnTo>
                  <a:lnTo>
                    <a:pt x="f36" y="f37"/>
                  </a:lnTo>
                  <a:lnTo>
                    <a:pt x="f36" y="f37"/>
                  </a:lnTo>
                  <a:cubicBezTo>
                    <a:pt x="f38" y="f39"/>
                    <a:pt x="f40" y="f41"/>
                    <a:pt x="f42" y="f43"/>
                  </a:cubicBezTo>
                  <a:lnTo>
                    <a:pt x="f42" y="f43"/>
                  </a:lnTo>
                  <a:lnTo>
                    <a:pt x="f42" y="f43"/>
                  </a:lnTo>
                  <a:lnTo>
                    <a:pt x="f44" y="f45"/>
                  </a:lnTo>
                  <a:lnTo>
                    <a:pt x="f44" y="f45"/>
                  </a:lnTo>
                  <a:lnTo>
                    <a:pt x="f44" y="f45"/>
                  </a:lnTo>
                  <a:lnTo>
                    <a:pt x="f44" y="f46"/>
                  </a:lnTo>
                  <a:cubicBezTo>
                    <a:pt x="f47" y="f48"/>
                    <a:pt x="f47" y="f49"/>
                    <a:pt x="f44"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30">
              <a:extLst>
                <a:ext uri="{FF2B5EF4-FFF2-40B4-BE49-F238E27FC236}">
                  <a16:creationId xmlns:a16="http://schemas.microsoft.com/office/drawing/2014/main" id="{739509FF-1D73-500A-BD7C-E1BE3BB5FE0D}"/>
                </a:ext>
              </a:extLst>
            </p:cNvPr>
            <p:cNvSpPr/>
            <p:nvPr/>
          </p:nvSpPr>
          <p:spPr>
            <a:xfrm>
              <a:off x="2587486" y="4103260"/>
              <a:ext cx="297600" cy="193432"/>
            </a:xfrm>
            <a:custGeom>
              <a:avLst/>
              <a:gdLst>
                <a:gd name="f0" fmla="val 10800000"/>
                <a:gd name="f1" fmla="val 5400000"/>
                <a:gd name="f2" fmla="val 180"/>
                <a:gd name="f3" fmla="val w"/>
                <a:gd name="f4" fmla="val h"/>
                <a:gd name="f5" fmla="val 0"/>
                <a:gd name="f6" fmla="val 297603"/>
                <a:gd name="f7" fmla="val 193436"/>
                <a:gd name="f8" fmla="val 9505"/>
                <a:gd name="f9" fmla="val 10019"/>
                <a:gd name="f10" fmla="val 7761"/>
                <a:gd name="f11" fmla="val 13350"/>
                <a:gd name="f12" fmla="val 3648"/>
                <a:gd name="f13" fmla="val 14636"/>
                <a:gd name="f14" fmla="val 317"/>
                <a:gd name="f15" fmla="val 12893"/>
                <a:gd name="f16" fmla="val 210"/>
                <a:gd name="f17" fmla="val 12837"/>
                <a:gd name="f18" fmla="val 104"/>
                <a:gd name="f19" fmla="val 12778"/>
                <a:gd name="f20" fmla="val 12716"/>
                <a:gd name="f21" fmla="val 276795"/>
                <a:gd name="f22" fmla="val 187656"/>
                <a:gd name="f23" fmla="val 286043"/>
                <a:gd name="f24" fmla="val 287071"/>
                <a:gd name="f25" fmla="val 188427"/>
                <a:gd name="f26" fmla="val 287727"/>
                <a:gd name="f27" fmla="val 184579"/>
                <a:gd name="f28" fmla="val 291287"/>
                <a:gd name="f29" fmla="val 181924"/>
                <a:gd name="f30" fmla="val 295163"/>
                <a:gd name="f31" fmla="val 182390"/>
                <a:gd name="f32" fmla="val 296020"/>
                <a:gd name="f33" fmla="val 182554"/>
                <a:gd name="f34" fmla="val 296844"/>
                <a:gd name="f35" fmla="val 182858"/>
                <a:gd name="f36" fmla="val 183289"/>
                <a:gd name="f37" fmla="val 11560"/>
                <a:gd name="f38" fmla="val 2440"/>
                <a:gd name="f39" fmla="val 7707"/>
                <a:gd name="f40" fmla="val 10850"/>
                <a:gd name="f41" fmla="val 2346"/>
                <a:gd name="f42" fmla="val 11636"/>
                <a:gd name="f43" fmla="val 6726"/>
                <a:gd name="f44" fmla="+- 0 0 -90"/>
                <a:gd name="f45" fmla="*/ f3 1 297603"/>
                <a:gd name="f46" fmla="*/ f4 1 193436"/>
                <a:gd name="f47" fmla="val f5"/>
                <a:gd name="f48" fmla="val f6"/>
                <a:gd name="f49" fmla="val f7"/>
                <a:gd name="f50" fmla="*/ f44 f0 1"/>
                <a:gd name="f51" fmla="+- f49 0 f47"/>
                <a:gd name="f52" fmla="+- f48 0 f47"/>
                <a:gd name="f53" fmla="*/ f50 1 f2"/>
                <a:gd name="f54" fmla="*/ f52 1 297603"/>
                <a:gd name="f55" fmla="*/ f51 1 193436"/>
                <a:gd name="f56" fmla="*/ 9505 f52 1"/>
                <a:gd name="f57" fmla="*/ 10019 f51 1"/>
                <a:gd name="f58" fmla="*/ 317 f52 1"/>
                <a:gd name="f59" fmla="*/ 12893 f51 1"/>
                <a:gd name="f60" fmla="*/ 0 f52 1"/>
                <a:gd name="f61" fmla="*/ 12716 f51 1"/>
                <a:gd name="f62" fmla="*/ 276795 f52 1"/>
                <a:gd name="f63" fmla="*/ 187656 f51 1"/>
                <a:gd name="f64" fmla="*/ 286043 f52 1"/>
                <a:gd name="f65" fmla="*/ 193436 f51 1"/>
                <a:gd name="f66" fmla="*/ 287071 f52 1"/>
                <a:gd name="f67" fmla="*/ 188427 f51 1"/>
                <a:gd name="f68" fmla="*/ 295163 f52 1"/>
                <a:gd name="f69" fmla="*/ 182390 f51 1"/>
                <a:gd name="f70" fmla="*/ 297603 f52 1"/>
                <a:gd name="f71" fmla="*/ 183289 f51 1"/>
                <a:gd name="f72" fmla="*/ 11560 f52 1"/>
                <a:gd name="f73" fmla="*/ 2440 f51 1"/>
                <a:gd name="f74" fmla="*/ 7707 f52 1"/>
                <a:gd name="f75" fmla="*/ 0 f51 1"/>
                <a:gd name="f76" fmla="+- f53 0 f1"/>
                <a:gd name="f77" fmla="*/ f56 1 297603"/>
                <a:gd name="f78" fmla="*/ f57 1 193436"/>
                <a:gd name="f79" fmla="*/ f58 1 297603"/>
                <a:gd name="f80" fmla="*/ f59 1 193436"/>
                <a:gd name="f81" fmla="*/ f60 1 297603"/>
                <a:gd name="f82" fmla="*/ f61 1 193436"/>
                <a:gd name="f83" fmla="*/ f62 1 297603"/>
                <a:gd name="f84" fmla="*/ f63 1 193436"/>
                <a:gd name="f85" fmla="*/ f64 1 297603"/>
                <a:gd name="f86" fmla="*/ f65 1 193436"/>
                <a:gd name="f87" fmla="*/ f66 1 297603"/>
                <a:gd name="f88" fmla="*/ f67 1 193436"/>
                <a:gd name="f89" fmla="*/ f68 1 297603"/>
                <a:gd name="f90" fmla="*/ f69 1 193436"/>
                <a:gd name="f91" fmla="*/ f70 1 297603"/>
                <a:gd name="f92" fmla="*/ f71 1 193436"/>
                <a:gd name="f93" fmla="*/ f72 1 297603"/>
                <a:gd name="f94" fmla="*/ f73 1 193436"/>
                <a:gd name="f95" fmla="*/ f74 1 297603"/>
                <a:gd name="f96" fmla="*/ f75 1 193436"/>
                <a:gd name="f97" fmla="*/ f47 1 f54"/>
                <a:gd name="f98" fmla="*/ f48 1 f54"/>
                <a:gd name="f99" fmla="*/ f47 1 f55"/>
                <a:gd name="f100" fmla="*/ f49 1 f55"/>
                <a:gd name="f101" fmla="*/ f77 1 f54"/>
                <a:gd name="f102" fmla="*/ f78 1 f55"/>
                <a:gd name="f103" fmla="*/ f79 1 f54"/>
                <a:gd name="f104" fmla="*/ f80 1 f55"/>
                <a:gd name="f105" fmla="*/ f81 1 f54"/>
                <a:gd name="f106" fmla="*/ f82 1 f55"/>
                <a:gd name="f107" fmla="*/ f83 1 f54"/>
                <a:gd name="f108" fmla="*/ f84 1 f55"/>
                <a:gd name="f109" fmla="*/ f85 1 f54"/>
                <a:gd name="f110" fmla="*/ f86 1 f55"/>
                <a:gd name="f111" fmla="*/ f87 1 f54"/>
                <a:gd name="f112" fmla="*/ f88 1 f55"/>
                <a:gd name="f113" fmla="*/ f89 1 f54"/>
                <a:gd name="f114" fmla="*/ f90 1 f55"/>
                <a:gd name="f115" fmla="*/ f91 1 f54"/>
                <a:gd name="f116" fmla="*/ f92 1 f55"/>
                <a:gd name="f117" fmla="*/ f93 1 f54"/>
                <a:gd name="f118" fmla="*/ f94 1 f55"/>
                <a:gd name="f119" fmla="*/ f95 1 f54"/>
                <a:gd name="f120" fmla="*/ f96 1 f55"/>
                <a:gd name="f121" fmla="*/ f97 f45 1"/>
                <a:gd name="f122" fmla="*/ f98 f45 1"/>
                <a:gd name="f123" fmla="*/ f100 f46 1"/>
                <a:gd name="f124" fmla="*/ f99 f46 1"/>
                <a:gd name="f125" fmla="*/ f101 f45 1"/>
                <a:gd name="f126" fmla="*/ f102 f46 1"/>
                <a:gd name="f127" fmla="*/ f103 f45 1"/>
                <a:gd name="f128" fmla="*/ f104 f46 1"/>
                <a:gd name="f129" fmla="*/ f105 f45 1"/>
                <a:gd name="f130" fmla="*/ f106 f46 1"/>
                <a:gd name="f131" fmla="*/ f107 f45 1"/>
                <a:gd name="f132" fmla="*/ f108 f46 1"/>
                <a:gd name="f133" fmla="*/ f109 f45 1"/>
                <a:gd name="f134" fmla="*/ f110 f46 1"/>
                <a:gd name="f135" fmla="*/ f111 f45 1"/>
                <a:gd name="f136" fmla="*/ f112 f46 1"/>
                <a:gd name="f137" fmla="*/ f113 f45 1"/>
                <a:gd name="f138" fmla="*/ f114 f46 1"/>
                <a:gd name="f139" fmla="*/ f115 f45 1"/>
                <a:gd name="f140" fmla="*/ f116 f46 1"/>
                <a:gd name="f141" fmla="*/ f117 f45 1"/>
                <a:gd name="f142" fmla="*/ f118 f46 1"/>
                <a:gd name="f143" fmla="*/ f119 f45 1"/>
                <a:gd name="f144" fmla="*/ f120 f46 1"/>
              </a:gdLst>
              <a:ahLst/>
              <a:cxnLst>
                <a:cxn ang="3cd4">
                  <a:pos x="hc" y="t"/>
                </a:cxn>
                <a:cxn ang="0">
                  <a:pos x="r" y="vc"/>
                </a:cxn>
                <a:cxn ang="cd4">
                  <a:pos x="hc" y="b"/>
                </a:cxn>
                <a:cxn ang="cd2">
                  <a:pos x="l" y="vc"/>
                </a:cxn>
                <a:cxn ang="f76">
                  <a:pos x="f125" y="f126"/>
                </a:cxn>
                <a:cxn ang="f76">
                  <a:pos x="f127" y="f128"/>
                </a:cxn>
                <a:cxn ang="f76">
                  <a:pos x="f129" y="f130"/>
                </a:cxn>
                <a:cxn ang="f76">
                  <a:pos x="f131" y="f132"/>
                </a:cxn>
                <a:cxn ang="f76">
                  <a:pos x="f133" y="f134"/>
                </a:cxn>
                <a:cxn ang="f76">
                  <a:pos x="f135" y="f136"/>
                </a:cxn>
                <a:cxn ang="f76">
                  <a:pos x="f137" y="f138"/>
                </a:cxn>
                <a:cxn ang="f76">
                  <a:pos x="f139" y="f140"/>
                </a:cxn>
                <a:cxn ang="f76">
                  <a:pos x="f139" y="f140"/>
                </a:cxn>
                <a:cxn ang="f76">
                  <a:pos x="f141" y="f142"/>
                </a:cxn>
                <a:cxn ang="f76">
                  <a:pos x="f143" y="f144"/>
                </a:cxn>
                <a:cxn ang="f76">
                  <a:pos x="f125" y="f126"/>
                </a:cxn>
              </a:cxnLst>
              <a:rect l="f121" t="f124" r="f122" b="f123"/>
              <a:pathLst>
                <a:path w="297603" h="193436">
                  <a:moveTo>
                    <a:pt x="f8" y="f9"/>
                  </a:moveTo>
                  <a:cubicBezTo>
                    <a:pt x="f10" y="f11"/>
                    <a:pt x="f12" y="f13"/>
                    <a:pt x="f14" y="f15"/>
                  </a:cubicBezTo>
                  <a:cubicBezTo>
                    <a:pt x="f16" y="f17"/>
                    <a:pt x="f18" y="f19"/>
                    <a:pt x="f5" y="f20"/>
                  </a:cubicBezTo>
                  <a:lnTo>
                    <a:pt x="f21" y="f22"/>
                  </a:lnTo>
                  <a:lnTo>
                    <a:pt x="f23" y="f7"/>
                  </a:lnTo>
                  <a:lnTo>
                    <a:pt x="f24" y="f25"/>
                  </a:lnTo>
                  <a:cubicBezTo>
                    <a:pt x="f26" y="f27"/>
                    <a:pt x="f28" y="f29"/>
                    <a:pt x="f30" y="f31"/>
                  </a:cubicBezTo>
                  <a:cubicBezTo>
                    <a:pt x="f32" y="f33"/>
                    <a:pt x="f34" y="f35"/>
                    <a:pt x="f6" y="f36"/>
                  </a:cubicBezTo>
                  <a:lnTo>
                    <a:pt x="f6" y="f36"/>
                  </a:lnTo>
                  <a:lnTo>
                    <a:pt x="f37" y="f38"/>
                  </a:lnTo>
                  <a:lnTo>
                    <a:pt x="f39" y="f5"/>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31">
              <a:extLst>
                <a:ext uri="{FF2B5EF4-FFF2-40B4-BE49-F238E27FC236}">
                  <a16:creationId xmlns:a16="http://schemas.microsoft.com/office/drawing/2014/main" id="{017C1002-B93C-B538-5A3C-20D5FABE2C92}"/>
                </a:ext>
              </a:extLst>
            </p:cNvPr>
            <p:cNvSpPr/>
            <p:nvPr/>
          </p:nvSpPr>
          <p:spPr>
            <a:xfrm>
              <a:off x="2887912" y="4290145"/>
              <a:ext cx="18" cy="896"/>
            </a:xfrm>
            <a:custGeom>
              <a:avLst/>
              <a:gdLst>
                <a:gd name="f0" fmla="val 10800000"/>
                <a:gd name="f1" fmla="val 5400000"/>
                <a:gd name="f2" fmla="val 180"/>
                <a:gd name="f3" fmla="val w"/>
                <a:gd name="f4" fmla="val h"/>
                <a:gd name="f5" fmla="val 0"/>
                <a:gd name="f6" fmla="val 21"/>
                <a:gd name="f7" fmla="val 899"/>
                <a:gd name="f8" fmla="val 29"/>
                <a:gd name="f9" fmla="val 299"/>
                <a:gd name="f10" fmla="val 600"/>
                <a:gd name="f11" fmla="+- 0 0 -90"/>
                <a:gd name="f12" fmla="*/ f3 1 21"/>
                <a:gd name="f13" fmla="*/ f4 1 899"/>
                <a:gd name="f14" fmla="val f5"/>
                <a:gd name="f15" fmla="val f6"/>
                <a:gd name="f16" fmla="val f7"/>
                <a:gd name="f17" fmla="*/ f11 f0 1"/>
                <a:gd name="f18" fmla="+- f16 0 f14"/>
                <a:gd name="f19" fmla="+- f15 0 f14"/>
                <a:gd name="f20" fmla="*/ f17 1 f2"/>
                <a:gd name="f21" fmla="*/ f19 1 21"/>
                <a:gd name="f22" fmla="*/ f18 1 899"/>
                <a:gd name="f23" fmla="*/ 0 f19 1"/>
                <a:gd name="f24" fmla="*/ 899 f18 1"/>
                <a:gd name="f25" fmla="*/ 0 f18 1"/>
                <a:gd name="f26" fmla="+- f20 0 f1"/>
                <a:gd name="f27" fmla="*/ f23 1 21"/>
                <a:gd name="f28" fmla="*/ f24 1 899"/>
                <a:gd name="f29" fmla="*/ f25 1 899"/>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21" h="899">
                  <a:moveTo>
                    <a:pt x="f5" y="f7"/>
                  </a:moveTo>
                  <a:lnTo>
                    <a:pt x="f5" y="f7"/>
                  </a:lnTo>
                  <a:lnTo>
                    <a:pt x="f5" y="f5"/>
                  </a:lnTo>
                  <a:cubicBezTo>
                    <a:pt x="f8" y="f9"/>
                    <a:pt x="f8" y="f10"/>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32">
              <a:extLst>
                <a:ext uri="{FF2B5EF4-FFF2-40B4-BE49-F238E27FC236}">
                  <a16:creationId xmlns:a16="http://schemas.microsoft.com/office/drawing/2014/main" id="{85FAEE3D-3CC8-40FE-1FC5-D0F4416900AA}"/>
                </a:ext>
              </a:extLst>
            </p:cNvPr>
            <p:cNvSpPr/>
            <p:nvPr/>
          </p:nvSpPr>
          <p:spPr>
            <a:xfrm>
              <a:off x="2887912" y="4292458"/>
              <a:ext cx="45" cy="1408"/>
            </a:xfrm>
            <a:custGeom>
              <a:avLst/>
              <a:gdLst>
                <a:gd name="f0" fmla="val 10800000"/>
                <a:gd name="f1" fmla="val 5400000"/>
                <a:gd name="f2" fmla="val 180"/>
                <a:gd name="f3" fmla="val w"/>
                <a:gd name="f4" fmla="val h"/>
                <a:gd name="f5" fmla="val 0"/>
                <a:gd name="f6" fmla="val 48"/>
                <a:gd name="f7" fmla="val 1412"/>
                <a:gd name="f8" fmla="val 1413"/>
                <a:gd name="f9" fmla="val 65"/>
                <a:gd name="f10" fmla="val 944"/>
                <a:gd name="f11" fmla="val 468"/>
                <a:gd name="f12" fmla="val 54"/>
                <a:gd name="f13" fmla="val 470"/>
                <a:gd name="f14" fmla="val 943"/>
                <a:gd name="f15" fmla="+- 0 0 -90"/>
                <a:gd name="f16" fmla="*/ f3 1 48"/>
                <a:gd name="f17" fmla="*/ f4 1 1412"/>
                <a:gd name="f18" fmla="val f5"/>
                <a:gd name="f19" fmla="val f6"/>
                <a:gd name="f20" fmla="val f7"/>
                <a:gd name="f21" fmla="*/ f15 f0 1"/>
                <a:gd name="f22" fmla="+- f20 0 f18"/>
                <a:gd name="f23" fmla="+- f19 0 f18"/>
                <a:gd name="f24" fmla="*/ f21 1 f2"/>
                <a:gd name="f25" fmla="*/ f23 1 48"/>
                <a:gd name="f26" fmla="*/ f22 1 1412"/>
                <a:gd name="f27" fmla="*/ 0 f23 1"/>
                <a:gd name="f28" fmla="*/ 1413 f22 1"/>
                <a:gd name="f29" fmla="*/ 0 f22 1"/>
                <a:gd name="f30" fmla="+- f24 0 f1"/>
                <a:gd name="f31" fmla="*/ f27 1 48"/>
                <a:gd name="f32" fmla="*/ f28 1 1412"/>
                <a:gd name="f33" fmla="*/ f29 1 1412"/>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6"/>
                </a:cxn>
                <a:cxn ang="f30">
                  <a:pos x="f45" y="f47"/>
                </a:cxn>
                <a:cxn ang="f30">
                  <a:pos x="f45" y="f46"/>
                </a:cxn>
              </a:cxnLst>
              <a:rect l="f41" t="f44" r="f42" b="f43"/>
              <a:pathLst>
                <a:path w="48" h="1412">
                  <a:moveTo>
                    <a:pt x="f5" y="f8"/>
                  </a:moveTo>
                  <a:lnTo>
                    <a:pt x="f5" y="f8"/>
                  </a:lnTo>
                  <a:cubicBezTo>
                    <a:pt x="f9" y="f10"/>
                    <a:pt x="f9" y="f11"/>
                    <a:pt x="f5" y="f5"/>
                  </a:cubicBezTo>
                  <a:cubicBezTo>
                    <a:pt x="f12" y="f13"/>
                    <a:pt x="f12"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33">
              <a:extLst>
                <a:ext uri="{FF2B5EF4-FFF2-40B4-BE49-F238E27FC236}">
                  <a16:creationId xmlns:a16="http://schemas.microsoft.com/office/drawing/2014/main" id="{EBC733C7-DA0F-8C4D-FDDB-143E68807A5A}"/>
                </a:ext>
              </a:extLst>
            </p:cNvPr>
            <p:cNvSpPr/>
            <p:nvPr/>
          </p:nvSpPr>
          <p:spPr>
            <a:xfrm>
              <a:off x="2886888" y="4288481"/>
              <a:ext cx="12847" cy="12847"/>
            </a:xfrm>
            <a:custGeom>
              <a:avLst/>
              <a:gdLst>
                <a:gd name="f0" fmla="val 10800000"/>
                <a:gd name="f1" fmla="val 5400000"/>
                <a:gd name="f2" fmla="val 180"/>
                <a:gd name="f3" fmla="val w"/>
                <a:gd name="f4" fmla="val h"/>
                <a:gd name="f5" fmla="val 0"/>
                <a:gd name="f6" fmla="val 12844"/>
                <a:gd name="f7" fmla="+- 0 0 -90"/>
                <a:gd name="f8" fmla="*/ f3 1 12844"/>
                <a:gd name="f9" fmla="*/ f4 1 12844"/>
                <a:gd name="f10" fmla="val f5"/>
                <a:gd name="f11" fmla="val f6"/>
                <a:gd name="f12" fmla="*/ f7 f0 1"/>
                <a:gd name="f13" fmla="+- f11 0 f10"/>
                <a:gd name="f14" fmla="*/ f12 1 f2"/>
                <a:gd name="f15" fmla="*/ f13 1 12844"/>
                <a:gd name="f16" fmla="*/ 0 f13 1"/>
                <a:gd name="f17" fmla="+- f14 0 f1"/>
                <a:gd name="f18" fmla="*/ f16 1 12844"/>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844" h="12844">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34">
              <a:extLst>
                <a:ext uri="{FF2B5EF4-FFF2-40B4-BE49-F238E27FC236}">
                  <a16:creationId xmlns:a16="http://schemas.microsoft.com/office/drawing/2014/main" id="{440FB343-DBD6-918E-970B-302293143F29}"/>
                </a:ext>
              </a:extLst>
            </p:cNvPr>
            <p:cNvSpPr/>
            <p:nvPr/>
          </p:nvSpPr>
          <p:spPr>
            <a:xfrm>
              <a:off x="2443249" y="4010265"/>
              <a:ext cx="154771" cy="106536"/>
            </a:xfrm>
            <a:custGeom>
              <a:avLst/>
              <a:gdLst>
                <a:gd name="f0" fmla="val 10800000"/>
                <a:gd name="f1" fmla="val 5400000"/>
                <a:gd name="f2" fmla="val 180"/>
                <a:gd name="f3" fmla="val w"/>
                <a:gd name="f4" fmla="val h"/>
                <a:gd name="f5" fmla="val 0"/>
                <a:gd name="f6" fmla="val 154773"/>
                <a:gd name="f7" fmla="val 106534"/>
                <a:gd name="f8" fmla="val 5009"/>
                <a:gd name="f9" fmla="val 129"/>
                <a:gd name="f10" fmla="val 6541"/>
                <a:gd name="f11" fmla="val 1129"/>
                <a:gd name="f12" fmla="val 7605"/>
                <a:gd name="f13" fmla="val 2702"/>
                <a:gd name="f14" fmla="val 7963"/>
                <a:gd name="f15" fmla="val 4496"/>
                <a:gd name="f16" fmla="val 8830"/>
                <a:gd name="f17" fmla="val 8401"/>
                <a:gd name="f18" fmla="val 6615"/>
                <a:gd name="f19" fmla="val 12333"/>
                <a:gd name="f20" fmla="val 2826"/>
                <a:gd name="f21" fmla="val 13615"/>
                <a:gd name="f22" fmla="val 14514"/>
                <a:gd name="f23" fmla="val 144113"/>
                <a:gd name="f24" fmla="val 105581"/>
                <a:gd name="f25" fmla="val 147347"/>
                <a:gd name="f26" fmla="val 107499"/>
                <a:gd name="f27" fmla="val 151523"/>
                <a:gd name="f28" fmla="val 106433"/>
                <a:gd name="f29" fmla="val 153442"/>
                <a:gd name="f30" fmla="val 103200"/>
                <a:gd name="f31" fmla="val 153503"/>
                <a:gd name="f32" fmla="val 103096"/>
                <a:gd name="f33" fmla="val 153562"/>
                <a:gd name="f34" fmla="val 102991"/>
                <a:gd name="f35" fmla="val 153618"/>
                <a:gd name="f36" fmla="val 102884"/>
                <a:gd name="f37" fmla="val 155722"/>
                <a:gd name="f38" fmla="val 99559"/>
                <a:gd name="f39" fmla="val 154878"/>
                <a:gd name="f40" fmla="val 95172"/>
                <a:gd name="f41" fmla="val 151692"/>
                <a:gd name="f42" fmla="val 92865"/>
                <a:gd name="f43" fmla="val 143343"/>
                <a:gd name="f44" fmla="val 87599"/>
                <a:gd name="f45" fmla="val 4881"/>
                <a:gd name="f46" fmla="+- 0 0 -90"/>
                <a:gd name="f47" fmla="*/ f3 1 154773"/>
                <a:gd name="f48" fmla="*/ f4 1 106534"/>
                <a:gd name="f49" fmla="val f5"/>
                <a:gd name="f50" fmla="val f6"/>
                <a:gd name="f51" fmla="val f7"/>
                <a:gd name="f52" fmla="*/ f46 f0 1"/>
                <a:gd name="f53" fmla="+- f51 0 f49"/>
                <a:gd name="f54" fmla="+- f50 0 f49"/>
                <a:gd name="f55" fmla="*/ f52 1 f2"/>
                <a:gd name="f56" fmla="*/ f54 1 154773"/>
                <a:gd name="f57" fmla="*/ f53 1 106534"/>
                <a:gd name="f58" fmla="*/ 5009 f54 1"/>
                <a:gd name="f59" fmla="*/ 129 f53 1"/>
                <a:gd name="f60" fmla="*/ 7963 f54 1"/>
                <a:gd name="f61" fmla="*/ 4496 f53 1"/>
                <a:gd name="f62" fmla="*/ 2826 f54 1"/>
                <a:gd name="f63" fmla="*/ 13615 f53 1"/>
                <a:gd name="f64" fmla="*/ 0 f54 1"/>
                <a:gd name="f65" fmla="*/ 14514 f53 1"/>
                <a:gd name="f66" fmla="*/ 144113 f54 1"/>
                <a:gd name="f67" fmla="*/ 105581 f53 1"/>
                <a:gd name="f68" fmla="*/ 153442 f54 1"/>
                <a:gd name="f69" fmla="*/ 103200 f53 1"/>
                <a:gd name="f70" fmla="*/ 153618 f54 1"/>
                <a:gd name="f71" fmla="*/ 102884 f53 1"/>
                <a:gd name="f72" fmla="*/ 151692 f54 1"/>
                <a:gd name="f73" fmla="*/ 92865 f53 1"/>
                <a:gd name="f74" fmla="*/ 143343 f54 1"/>
                <a:gd name="f75" fmla="*/ 87599 f53 1"/>
                <a:gd name="f76" fmla="*/ 4881 f54 1"/>
                <a:gd name="f77" fmla="*/ 0 f53 1"/>
                <a:gd name="f78" fmla="+- f55 0 f1"/>
                <a:gd name="f79" fmla="*/ f58 1 154773"/>
                <a:gd name="f80" fmla="*/ f59 1 106534"/>
                <a:gd name="f81" fmla="*/ f60 1 154773"/>
                <a:gd name="f82" fmla="*/ f61 1 106534"/>
                <a:gd name="f83" fmla="*/ f62 1 154773"/>
                <a:gd name="f84" fmla="*/ f63 1 106534"/>
                <a:gd name="f85" fmla="*/ f64 1 154773"/>
                <a:gd name="f86" fmla="*/ f65 1 106534"/>
                <a:gd name="f87" fmla="*/ f66 1 154773"/>
                <a:gd name="f88" fmla="*/ f67 1 106534"/>
                <a:gd name="f89" fmla="*/ f68 1 154773"/>
                <a:gd name="f90" fmla="*/ f69 1 106534"/>
                <a:gd name="f91" fmla="*/ f70 1 154773"/>
                <a:gd name="f92" fmla="*/ f71 1 106534"/>
                <a:gd name="f93" fmla="*/ f72 1 154773"/>
                <a:gd name="f94" fmla="*/ f73 1 106534"/>
                <a:gd name="f95" fmla="*/ f74 1 154773"/>
                <a:gd name="f96" fmla="*/ f75 1 106534"/>
                <a:gd name="f97" fmla="*/ f76 1 154773"/>
                <a:gd name="f98" fmla="*/ f77 1 106534"/>
                <a:gd name="f99" fmla="*/ f49 1 f56"/>
                <a:gd name="f100" fmla="*/ f50 1 f56"/>
                <a:gd name="f101" fmla="*/ f49 1 f57"/>
                <a:gd name="f102" fmla="*/ f51 1 f57"/>
                <a:gd name="f103" fmla="*/ f79 1 f56"/>
                <a:gd name="f104" fmla="*/ f80 1 f57"/>
                <a:gd name="f105" fmla="*/ f81 1 f56"/>
                <a:gd name="f106" fmla="*/ f82 1 f57"/>
                <a:gd name="f107" fmla="*/ f83 1 f56"/>
                <a:gd name="f108" fmla="*/ f84 1 f57"/>
                <a:gd name="f109" fmla="*/ f85 1 f56"/>
                <a:gd name="f110" fmla="*/ f86 1 f57"/>
                <a:gd name="f111" fmla="*/ f87 1 f56"/>
                <a:gd name="f112" fmla="*/ f88 1 f57"/>
                <a:gd name="f113" fmla="*/ f89 1 f56"/>
                <a:gd name="f114" fmla="*/ f90 1 f57"/>
                <a:gd name="f115" fmla="*/ f91 1 f56"/>
                <a:gd name="f116" fmla="*/ f92 1 f57"/>
                <a:gd name="f117" fmla="*/ f93 1 f56"/>
                <a:gd name="f118" fmla="*/ f94 1 f57"/>
                <a:gd name="f119" fmla="*/ f95 1 f56"/>
                <a:gd name="f120" fmla="*/ f96 1 f57"/>
                <a:gd name="f121" fmla="*/ f97 1 f56"/>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8 1"/>
                <a:gd name="f133" fmla="*/ f109 f47 1"/>
                <a:gd name="f134" fmla="*/ f110 f48 1"/>
                <a:gd name="f135" fmla="*/ f111 f47 1"/>
                <a:gd name="f136" fmla="*/ f112 f48 1"/>
                <a:gd name="f137" fmla="*/ f113 f47 1"/>
                <a:gd name="f138" fmla="*/ f114 f48 1"/>
                <a:gd name="f139" fmla="*/ f115 f47 1"/>
                <a:gd name="f140" fmla="*/ f116 f48 1"/>
                <a:gd name="f141" fmla="*/ f117 f47 1"/>
                <a:gd name="f142" fmla="*/ f118 f48 1"/>
                <a:gd name="f143" fmla="*/ f119 f47 1"/>
                <a:gd name="f144" fmla="*/ f120 f48 1"/>
                <a:gd name="f145" fmla="*/ f121 f47 1"/>
                <a:gd name="f146" fmla="*/ f122 f48 1"/>
              </a:gdLst>
              <a:ahLst/>
              <a:cxnLst>
                <a:cxn ang="3cd4">
                  <a:pos x="hc" y="t"/>
                </a:cxn>
                <a:cxn ang="0">
                  <a:pos x="r" y="vc"/>
                </a:cxn>
                <a:cxn ang="cd4">
                  <a:pos x="hc" y="b"/>
                </a:cxn>
                <a:cxn ang="cd2">
                  <a:pos x="l" y="vc"/>
                </a:cxn>
                <a:cxn ang="f78">
                  <a:pos x="f127" y="f128"/>
                </a:cxn>
                <a:cxn ang="f78">
                  <a:pos x="f129" y="f130"/>
                </a:cxn>
                <a:cxn ang="f78">
                  <a:pos x="f131" y="f132"/>
                </a:cxn>
                <a:cxn ang="f78">
                  <a:pos x="f133" y="f134"/>
                </a:cxn>
                <a:cxn ang="f78">
                  <a:pos x="f135" y="f136"/>
                </a:cxn>
                <a:cxn ang="f78">
                  <a:pos x="f135" y="f136"/>
                </a:cxn>
                <a:cxn ang="f78">
                  <a:pos x="f137" y="f138"/>
                </a:cxn>
                <a:cxn ang="f78">
                  <a:pos x="f139" y="f140"/>
                </a:cxn>
                <a:cxn ang="f78">
                  <a:pos x="f141" y="f142"/>
                </a:cxn>
                <a:cxn ang="f78">
                  <a:pos x="f143" y="f144"/>
                </a:cxn>
                <a:cxn ang="f78">
                  <a:pos x="f145" y="f146"/>
                </a:cxn>
              </a:cxnLst>
              <a:rect l="f123" t="f126" r="f124" b="f125"/>
              <a:pathLst>
                <a:path w="154773" h="106534">
                  <a:moveTo>
                    <a:pt x="f8" y="f9"/>
                  </a:moveTo>
                  <a:cubicBezTo>
                    <a:pt x="f10" y="f11"/>
                    <a:pt x="f12" y="f13"/>
                    <a:pt x="f14" y="f15"/>
                  </a:cubicBezTo>
                  <a:cubicBezTo>
                    <a:pt x="f16" y="f17"/>
                    <a:pt x="f18" y="f19"/>
                    <a:pt x="f20" y="f21"/>
                  </a:cubicBezTo>
                  <a:lnTo>
                    <a:pt x="f5" y="f22"/>
                  </a:lnTo>
                  <a:lnTo>
                    <a:pt x="f23" y="f24"/>
                  </a:lnTo>
                  <a:lnTo>
                    <a:pt x="f23" y="f24"/>
                  </a:lnTo>
                  <a:cubicBezTo>
                    <a:pt x="f25" y="f26"/>
                    <a:pt x="f27" y="f28"/>
                    <a:pt x="f29" y="f30"/>
                  </a:cubicBezTo>
                  <a:cubicBezTo>
                    <a:pt x="f31" y="f32"/>
                    <a:pt x="f33" y="f34"/>
                    <a:pt x="f35" y="f36"/>
                  </a:cubicBezTo>
                  <a:cubicBezTo>
                    <a:pt x="f37" y="f38"/>
                    <a:pt x="f39" y="f40"/>
                    <a:pt x="f41" y="f42"/>
                  </a:cubicBezTo>
                  <a:lnTo>
                    <a:pt x="f43" y="f44"/>
                  </a:lnTo>
                  <a:lnTo>
                    <a:pt x="f4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35">
              <a:extLst>
                <a:ext uri="{FF2B5EF4-FFF2-40B4-BE49-F238E27FC236}">
                  <a16:creationId xmlns:a16="http://schemas.microsoft.com/office/drawing/2014/main" id="{DC3F279D-F8D1-86FE-FEAE-9DF700C643A9}"/>
                </a:ext>
              </a:extLst>
            </p:cNvPr>
            <p:cNvSpPr/>
            <p:nvPr/>
          </p:nvSpPr>
          <p:spPr>
            <a:xfrm>
              <a:off x="2294247" y="4009753"/>
              <a:ext cx="157139" cy="61392"/>
            </a:xfrm>
            <a:custGeom>
              <a:avLst/>
              <a:gdLst>
                <a:gd name="f0" fmla="val 10800000"/>
                <a:gd name="f1" fmla="val 5400000"/>
                <a:gd name="f2" fmla="val 180"/>
                <a:gd name="f3" fmla="val w"/>
                <a:gd name="f4" fmla="val h"/>
                <a:gd name="f5" fmla="val 0"/>
                <a:gd name="f6" fmla="val 157144"/>
                <a:gd name="f7" fmla="val 61396"/>
                <a:gd name="f8" fmla="val 156958"/>
                <a:gd name="f9" fmla="val 5009"/>
                <a:gd name="f10" fmla="val 156600"/>
                <a:gd name="f11" fmla="val 3216"/>
                <a:gd name="f12" fmla="val 155535"/>
                <a:gd name="f13" fmla="val 1642"/>
                <a:gd name="f14" fmla="val 154003"/>
                <a:gd name="f15" fmla="val 642"/>
                <a:gd name="f16" fmla="val 152077"/>
                <a:gd name="f17" fmla="val 151435"/>
                <a:gd name="f18" fmla="val 148737"/>
                <a:gd name="f19" fmla="val 10404"/>
                <a:gd name="f20" fmla="val 44056"/>
                <a:gd name="f21" fmla="val 47396"/>
                <a:gd name="f22" fmla="val 3385"/>
                <a:gd name="f23" fmla="val 46335"/>
                <a:gd name="f24" fmla="val 6988"/>
                <a:gd name="f25" fmla="val 48219"/>
                <a:gd name="f26" fmla="val 8049"/>
                <a:gd name="f27" fmla="val 51604"/>
                <a:gd name="f28" fmla="val 8118"/>
                <a:gd name="f29" fmla="val 51825"/>
                <a:gd name="f30" fmla="val 8175"/>
                <a:gd name="f31" fmla="val 52049"/>
                <a:gd name="f32" fmla="val 8220"/>
                <a:gd name="f33" fmla="val 52277"/>
                <a:gd name="f34" fmla="val 9087"/>
                <a:gd name="f35" fmla="val 56182"/>
                <a:gd name="f36" fmla="val 6872"/>
                <a:gd name="f37" fmla="val 60114"/>
                <a:gd name="f38" fmla="val 3083"/>
                <a:gd name="f39" fmla="val 148994"/>
                <a:gd name="f40" fmla="val 15028"/>
                <a:gd name="f41" fmla="val 151820"/>
                <a:gd name="f42" fmla="val 14129"/>
                <a:gd name="f43" fmla="val 155610"/>
                <a:gd name="f44" fmla="val 12847"/>
                <a:gd name="f45" fmla="val 157825"/>
                <a:gd name="f46" fmla="val 8915"/>
                <a:gd name="f47" fmla="+- 0 0 -90"/>
                <a:gd name="f48" fmla="*/ f3 1 157144"/>
                <a:gd name="f49" fmla="*/ f4 1 61396"/>
                <a:gd name="f50" fmla="val f5"/>
                <a:gd name="f51" fmla="val f6"/>
                <a:gd name="f52" fmla="val f7"/>
                <a:gd name="f53" fmla="*/ f47 f0 1"/>
                <a:gd name="f54" fmla="+- f52 0 f50"/>
                <a:gd name="f55" fmla="+- f51 0 f50"/>
                <a:gd name="f56" fmla="*/ f53 1 f2"/>
                <a:gd name="f57" fmla="*/ f55 1 157144"/>
                <a:gd name="f58" fmla="*/ f54 1 61396"/>
                <a:gd name="f59" fmla="*/ 156958 f55 1"/>
                <a:gd name="f60" fmla="*/ 5009 f54 1"/>
                <a:gd name="f61" fmla="*/ 154003 f55 1"/>
                <a:gd name="f62" fmla="*/ 642 f54 1"/>
                <a:gd name="f63" fmla="*/ 152077 f55 1"/>
                <a:gd name="f64" fmla="*/ 0 f54 1"/>
                <a:gd name="f65" fmla="*/ 151435 f55 1"/>
                <a:gd name="f66" fmla="*/ 148737 f55 1"/>
                <a:gd name="f67" fmla="*/ 10404 f55 1"/>
                <a:gd name="f68" fmla="*/ 44056 f54 1"/>
                <a:gd name="f69" fmla="*/ 0 f55 1"/>
                <a:gd name="f70" fmla="*/ 47396 f54 1"/>
                <a:gd name="f71" fmla="*/ 8049 f55 1"/>
                <a:gd name="f72" fmla="*/ 51604 f54 1"/>
                <a:gd name="f73" fmla="*/ 8220 f55 1"/>
                <a:gd name="f74" fmla="*/ 52277 f54 1"/>
                <a:gd name="f75" fmla="*/ 3083 f55 1"/>
                <a:gd name="f76" fmla="*/ 61396 f54 1"/>
                <a:gd name="f77" fmla="*/ 148994 f55 1"/>
                <a:gd name="f78" fmla="*/ 15028 f54 1"/>
                <a:gd name="f79" fmla="*/ 151820 f55 1"/>
                <a:gd name="f80" fmla="*/ 14129 f54 1"/>
                <a:gd name="f81" fmla="+- f56 0 f1"/>
                <a:gd name="f82" fmla="*/ f59 1 157144"/>
                <a:gd name="f83" fmla="*/ f60 1 61396"/>
                <a:gd name="f84" fmla="*/ f61 1 157144"/>
                <a:gd name="f85" fmla="*/ f62 1 61396"/>
                <a:gd name="f86" fmla="*/ f63 1 157144"/>
                <a:gd name="f87" fmla="*/ f64 1 61396"/>
                <a:gd name="f88" fmla="*/ f65 1 157144"/>
                <a:gd name="f89" fmla="*/ f66 1 157144"/>
                <a:gd name="f90" fmla="*/ f67 1 157144"/>
                <a:gd name="f91" fmla="*/ f68 1 61396"/>
                <a:gd name="f92" fmla="*/ f69 1 157144"/>
                <a:gd name="f93" fmla="*/ f70 1 61396"/>
                <a:gd name="f94" fmla="*/ f71 1 157144"/>
                <a:gd name="f95" fmla="*/ f72 1 61396"/>
                <a:gd name="f96" fmla="*/ f73 1 157144"/>
                <a:gd name="f97" fmla="*/ f74 1 61396"/>
                <a:gd name="f98" fmla="*/ f75 1 157144"/>
                <a:gd name="f99" fmla="*/ f76 1 61396"/>
                <a:gd name="f100" fmla="*/ f77 1 157144"/>
                <a:gd name="f101" fmla="*/ f78 1 61396"/>
                <a:gd name="f102" fmla="*/ f79 1 157144"/>
                <a:gd name="f103" fmla="*/ f80 1 61396"/>
                <a:gd name="f104" fmla="*/ f50 1 f57"/>
                <a:gd name="f105" fmla="*/ f51 1 f57"/>
                <a:gd name="f106" fmla="*/ f50 1 f58"/>
                <a:gd name="f107" fmla="*/ f52 1 f58"/>
                <a:gd name="f108" fmla="*/ f82 1 f57"/>
                <a:gd name="f109" fmla="*/ f83 1 f58"/>
                <a:gd name="f110" fmla="*/ f84 1 f57"/>
                <a:gd name="f111" fmla="*/ f85 1 f58"/>
                <a:gd name="f112" fmla="*/ f86 1 f57"/>
                <a:gd name="f113" fmla="*/ f87 1 f58"/>
                <a:gd name="f114" fmla="*/ f88 1 f57"/>
                <a:gd name="f115" fmla="*/ f89 1 f57"/>
                <a:gd name="f116" fmla="*/ f90 1 f57"/>
                <a:gd name="f117" fmla="*/ f91 1 f58"/>
                <a:gd name="f118" fmla="*/ f92 1 f57"/>
                <a:gd name="f119" fmla="*/ f93 1 f58"/>
                <a:gd name="f120" fmla="*/ f94 1 f57"/>
                <a:gd name="f121" fmla="*/ f95 1 f58"/>
                <a:gd name="f122" fmla="*/ f96 1 f57"/>
                <a:gd name="f123" fmla="*/ f97 1 f58"/>
                <a:gd name="f124" fmla="*/ f98 1 f57"/>
                <a:gd name="f125" fmla="*/ f99 1 f58"/>
                <a:gd name="f126" fmla="*/ f100 1 f57"/>
                <a:gd name="f127" fmla="*/ f101 1 f58"/>
                <a:gd name="f128" fmla="*/ f102 1 f57"/>
                <a:gd name="f129" fmla="*/ f103 1 f58"/>
                <a:gd name="f130" fmla="*/ f104 f48 1"/>
                <a:gd name="f131" fmla="*/ f105 f48 1"/>
                <a:gd name="f132" fmla="*/ f107 f49 1"/>
                <a:gd name="f133" fmla="*/ f106 f49 1"/>
                <a:gd name="f134" fmla="*/ f108 f48 1"/>
                <a:gd name="f135" fmla="*/ f109 f49 1"/>
                <a:gd name="f136" fmla="*/ f110 f48 1"/>
                <a:gd name="f137" fmla="*/ f111 f49 1"/>
                <a:gd name="f138" fmla="*/ f112 f48 1"/>
                <a:gd name="f139" fmla="*/ f113 f49 1"/>
                <a:gd name="f140" fmla="*/ f114 f48 1"/>
                <a:gd name="f141" fmla="*/ f115 f48 1"/>
                <a:gd name="f142" fmla="*/ f116 f48 1"/>
                <a:gd name="f143" fmla="*/ f117 f49 1"/>
                <a:gd name="f144" fmla="*/ f118 f48 1"/>
                <a:gd name="f145" fmla="*/ f119 f49 1"/>
                <a:gd name="f146" fmla="*/ f120 f48 1"/>
                <a:gd name="f147" fmla="*/ f121 f49 1"/>
                <a:gd name="f148" fmla="*/ f122 f48 1"/>
                <a:gd name="f149" fmla="*/ f123 f49 1"/>
                <a:gd name="f150" fmla="*/ f124 f48 1"/>
                <a:gd name="f151" fmla="*/ f125 f49 1"/>
                <a:gd name="f152" fmla="*/ f126 f48 1"/>
                <a:gd name="f153" fmla="*/ f127 f49 1"/>
                <a:gd name="f154" fmla="*/ f128 f48 1"/>
                <a:gd name="f155" fmla="*/ f129 f49 1"/>
              </a:gdLst>
              <a:ahLst/>
              <a:cxnLst>
                <a:cxn ang="3cd4">
                  <a:pos x="hc" y="t"/>
                </a:cxn>
                <a:cxn ang="0">
                  <a:pos x="r" y="vc"/>
                </a:cxn>
                <a:cxn ang="cd4">
                  <a:pos x="hc" y="b"/>
                </a:cxn>
                <a:cxn ang="cd2">
                  <a:pos x="l" y="vc"/>
                </a:cxn>
                <a:cxn ang="f81">
                  <a:pos x="f134" y="f135"/>
                </a:cxn>
                <a:cxn ang="f81">
                  <a:pos x="f136" y="f137"/>
                </a:cxn>
                <a:cxn ang="f81">
                  <a:pos x="f138" y="f139"/>
                </a:cxn>
                <a:cxn ang="f81">
                  <a:pos x="f140" y="f139"/>
                </a:cxn>
                <a:cxn ang="f81">
                  <a:pos x="f141" y="f139"/>
                </a:cxn>
                <a:cxn ang="f81">
                  <a:pos x="f142" y="f143"/>
                </a:cxn>
                <a:cxn ang="f81">
                  <a:pos x="f144" y="f145"/>
                </a:cxn>
                <a:cxn ang="f81">
                  <a:pos x="f146" y="f147"/>
                </a:cxn>
                <a:cxn ang="f81">
                  <a:pos x="f148" y="f149"/>
                </a:cxn>
                <a:cxn ang="f81">
                  <a:pos x="f150" y="f151"/>
                </a:cxn>
                <a:cxn ang="f81">
                  <a:pos x="f152" y="f153"/>
                </a:cxn>
                <a:cxn ang="f81">
                  <a:pos x="f154" y="f155"/>
                </a:cxn>
                <a:cxn ang="f81">
                  <a:pos x="f134" y="f135"/>
                </a:cxn>
              </a:cxnLst>
              <a:rect l="f130" t="f133" r="f131" b="f132"/>
              <a:pathLst>
                <a:path w="157144" h="61396">
                  <a:moveTo>
                    <a:pt x="f8" y="f9"/>
                  </a:moveTo>
                  <a:cubicBezTo>
                    <a:pt x="f10" y="f11"/>
                    <a:pt x="f12" y="f13"/>
                    <a:pt x="f14" y="f15"/>
                  </a:cubicBezTo>
                  <a:lnTo>
                    <a:pt x="f16" y="f5"/>
                  </a:lnTo>
                  <a:lnTo>
                    <a:pt x="f17" y="f5"/>
                  </a:lnTo>
                  <a:lnTo>
                    <a:pt x="f18" y="f5"/>
                  </a:lnTo>
                  <a:lnTo>
                    <a:pt x="f19" y="f20"/>
                  </a:lnTo>
                  <a:lnTo>
                    <a:pt x="f5" y="f21"/>
                  </a:lnTo>
                  <a:cubicBezTo>
                    <a:pt x="f22" y="f23"/>
                    <a:pt x="f24" y="f25"/>
                    <a:pt x="f26" y="f27"/>
                  </a:cubicBezTo>
                  <a:cubicBezTo>
                    <a:pt x="f28" y="f29"/>
                    <a:pt x="f30" y="f31"/>
                    <a:pt x="f32" y="f33"/>
                  </a:cubicBezTo>
                  <a:cubicBezTo>
                    <a:pt x="f34" y="f35"/>
                    <a:pt x="f36" y="f37"/>
                    <a:pt x="f38" y="f7"/>
                  </a:cubicBezTo>
                  <a:lnTo>
                    <a:pt x="f39" y="f40"/>
                  </a:lnTo>
                  <a:lnTo>
                    <a:pt x="f41" y="f42"/>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36">
              <a:extLst>
                <a:ext uri="{FF2B5EF4-FFF2-40B4-BE49-F238E27FC236}">
                  <a16:creationId xmlns:a16="http://schemas.microsoft.com/office/drawing/2014/main" id="{C4E862C6-965B-1737-13D9-80E1C2AD2456}"/>
                </a:ext>
              </a:extLst>
            </p:cNvPr>
            <p:cNvSpPr/>
            <p:nvPr/>
          </p:nvSpPr>
          <p:spPr>
            <a:xfrm>
              <a:off x="0" y="876114"/>
              <a:ext cx="124202" cy="82076"/>
            </a:xfrm>
            <a:custGeom>
              <a:avLst/>
              <a:gdLst>
                <a:gd name="f0" fmla="val 10800000"/>
                <a:gd name="f1" fmla="val 5400000"/>
                <a:gd name="f2" fmla="val 180"/>
                <a:gd name="f3" fmla="val w"/>
                <a:gd name="f4" fmla="val h"/>
                <a:gd name="f5" fmla="val 0"/>
                <a:gd name="f6" fmla="val 124204"/>
                <a:gd name="f7" fmla="val 82075"/>
                <a:gd name="f8" fmla="val 117269"/>
                <a:gd name="f9" fmla="val 82076"/>
                <a:gd name="f10" fmla="val 113976"/>
                <a:gd name="f11" fmla="val 79937"/>
                <a:gd name="f12" fmla="val 112909"/>
                <a:gd name="f13" fmla="val 75610"/>
                <a:gd name="f14" fmla="val 114828"/>
                <a:gd name="f15" fmla="val 72185"/>
                <a:gd name="f16" fmla="val 116477"/>
                <a:gd name="f17" fmla="val 68728"/>
                <a:gd name="f18" fmla="val 120617"/>
                <a:gd name="f19" fmla="val 67262"/>
                <a:gd name="f20" fmla="val 124074"/>
                <a:gd name="f21" fmla="val 68911"/>
                <a:gd name="f22" fmla="val 124118"/>
                <a:gd name="f23" fmla="val 68931"/>
                <a:gd name="f24" fmla="val 124161"/>
                <a:gd name="f25" fmla="val 68953"/>
                <a:gd name="f26" fmla="val 124205"/>
                <a:gd name="f27" fmla="val 68974"/>
                <a:gd name="f28" fmla="val 115599"/>
                <a:gd name="f29" fmla="val 64222"/>
                <a:gd name="f30" fmla="val 16826"/>
                <a:gd name="f31" fmla="val 117140"/>
                <a:gd name="f32" fmla="+- 0 0 -90"/>
                <a:gd name="f33" fmla="*/ f3 1 124204"/>
                <a:gd name="f34" fmla="*/ f4 1 82075"/>
                <a:gd name="f35" fmla="val f5"/>
                <a:gd name="f36" fmla="val f6"/>
                <a:gd name="f37" fmla="val f7"/>
                <a:gd name="f38" fmla="*/ f32 f0 1"/>
                <a:gd name="f39" fmla="+- f37 0 f35"/>
                <a:gd name="f40" fmla="+- f36 0 f35"/>
                <a:gd name="f41" fmla="*/ f38 1 f2"/>
                <a:gd name="f42" fmla="*/ f40 1 124204"/>
                <a:gd name="f43" fmla="*/ f39 1 82075"/>
                <a:gd name="f44" fmla="*/ 117269 f40 1"/>
                <a:gd name="f45" fmla="*/ 82076 f39 1"/>
                <a:gd name="f46" fmla="*/ 114828 f40 1"/>
                <a:gd name="f47" fmla="*/ 72185 f39 1"/>
                <a:gd name="f48" fmla="*/ 124074 f40 1"/>
                <a:gd name="f49" fmla="*/ 68911 f39 1"/>
                <a:gd name="f50" fmla="*/ 124205 f40 1"/>
                <a:gd name="f51" fmla="*/ 68974 f39 1"/>
                <a:gd name="f52" fmla="*/ 115599 f40 1"/>
                <a:gd name="f53" fmla="*/ 64222 f39 1"/>
                <a:gd name="f54" fmla="*/ 0 f40 1"/>
                <a:gd name="f55" fmla="*/ 0 f39 1"/>
                <a:gd name="f56" fmla="*/ 16826 f39 1"/>
                <a:gd name="f57" fmla="*/ 117140 f40 1"/>
                <a:gd name="f58" fmla="+- f41 0 f1"/>
                <a:gd name="f59" fmla="*/ f44 1 124204"/>
                <a:gd name="f60" fmla="*/ f45 1 82075"/>
                <a:gd name="f61" fmla="*/ f46 1 124204"/>
                <a:gd name="f62" fmla="*/ f47 1 82075"/>
                <a:gd name="f63" fmla="*/ f48 1 124204"/>
                <a:gd name="f64" fmla="*/ f49 1 82075"/>
                <a:gd name="f65" fmla="*/ f50 1 124204"/>
                <a:gd name="f66" fmla="*/ f51 1 82075"/>
                <a:gd name="f67" fmla="*/ f52 1 124204"/>
                <a:gd name="f68" fmla="*/ f53 1 82075"/>
                <a:gd name="f69" fmla="*/ f54 1 124204"/>
                <a:gd name="f70" fmla="*/ f55 1 82075"/>
                <a:gd name="f71" fmla="*/ f56 1 82075"/>
                <a:gd name="f72" fmla="*/ f57 1 124204"/>
                <a:gd name="f73" fmla="*/ f35 1 f42"/>
                <a:gd name="f74" fmla="*/ f36 1 f42"/>
                <a:gd name="f75" fmla="*/ f35 1 f43"/>
                <a:gd name="f76" fmla="*/ f37 1 f43"/>
                <a:gd name="f77" fmla="*/ f59 1 f42"/>
                <a:gd name="f78" fmla="*/ f60 1 f43"/>
                <a:gd name="f79" fmla="*/ f61 1 f42"/>
                <a:gd name="f80" fmla="*/ f62 1 f43"/>
                <a:gd name="f81" fmla="*/ f63 1 f42"/>
                <a:gd name="f82" fmla="*/ f64 1 f43"/>
                <a:gd name="f83" fmla="*/ f65 1 f42"/>
                <a:gd name="f84" fmla="*/ f66 1 f43"/>
                <a:gd name="f85" fmla="*/ f67 1 f42"/>
                <a:gd name="f86" fmla="*/ f68 1 f43"/>
                <a:gd name="f87" fmla="*/ f69 1 f42"/>
                <a:gd name="f88" fmla="*/ f70 1 f43"/>
                <a:gd name="f89" fmla="*/ f71 1 f43"/>
                <a:gd name="f90" fmla="*/ f72 1 f42"/>
                <a:gd name="f91" fmla="*/ f73 f33 1"/>
                <a:gd name="f92" fmla="*/ f74 f33 1"/>
                <a:gd name="f93" fmla="*/ f76 f34 1"/>
                <a:gd name="f94" fmla="*/ f75 f34 1"/>
                <a:gd name="f95" fmla="*/ f77 f33 1"/>
                <a:gd name="f96" fmla="*/ f78 f34 1"/>
                <a:gd name="f97" fmla="*/ f79 f33 1"/>
                <a:gd name="f98" fmla="*/ f80 f34 1"/>
                <a:gd name="f99" fmla="*/ f81 f33 1"/>
                <a:gd name="f100" fmla="*/ f82 f34 1"/>
                <a:gd name="f101" fmla="*/ f83 f33 1"/>
                <a:gd name="f102" fmla="*/ f84 f34 1"/>
                <a:gd name="f103" fmla="*/ f85 f33 1"/>
                <a:gd name="f104" fmla="*/ f86 f34 1"/>
                <a:gd name="f105" fmla="*/ f87 f33 1"/>
                <a:gd name="f106" fmla="*/ f88 f34 1"/>
                <a:gd name="f107" fmla="*/ f89 f34 1"/>
                <a:gd name="f108" fmla="*/ f90 f33 1"/>
              </a:gdLst>
              <a:ahLst/>
              <a:cxnLst>
                <a:cxn ang="3cd4">
                  <a:pos x="hc" y="t"/>
                </a:cxn>
                <a:cxn ang="0">
                  <a:pos x="r" y="vc"/>
                </a:cxn>
                <a:cxn ang="cd4">
                  <a:pos x="hc" y="b"/>
                </a:cxn>
                <a:cxn ang="cd2">
                  <a:pos x="l" y="vc"/>
                </a:cxn>
                <a:cxn ang="f58">
                  <a:pos x="f95" y="f96"/>
                </a:cxn>
                <a:cxn ang="f58">
                  <a:pos x="f95" y="f96"/>
                </a:cxn>
                <a:cxn ang="f58">
                  <a:pos x="f97" y="f98"/>
                </a:cxn>
                <a:cxn ang="f58">
                  <a:pos x="f99" y="f100"/>
                </a:cxn>
                <a:cxn ang="f58">
                  <a:pos x="f101" y="f102"/>
                </a:cxn>
                <a:cxn ang="f58">
                  <a:pos x="f103" y="f104"/>
                </a:cxn>
                <a:cxn ang="f58">
                  <a:pos x="f105" y="f106"/>
                </a:cxn>
                <a:cxn ang="f58">
                  <a:pos x="f105" y="f107"/>
                </a:cxn>
                <a:cxn ang="f58">
                  <a:pos x="f108" y="f96"/>
                </a:cxn>
              </a:cxnLst>
              <a:rect l="f91" t="f94" r="f92" b="f93"/>
              <a:pathLst>
                <a:path w="124204" h="82075">
                  <a:moveTo>
                    <a:pt x="f8" y="f9"/>
                  </a:moveTo>
                  <a:lnTo>
                    <a:pt x="f8" y="f9"/>
                  </a:lnTo>
                  <a:cubicBezTo>
                    <a:pt x="f10" y="f11"/>
                    <a:pt x="f12" y="f13"/>
                    <a:pt x="f14" y="f15"/>
                  </a:cubicBezTo>
                  <a:cubicBezTo>
                    <a:pt x="f16" y="f17"/>
                    <a:pt x="f18" y="f19"/>
                    <a:pt x="f20" y="f21"/>
                  </a:cubicBezTo>
                  <a:cubicBezTo>
                    <a:pt x="f22" y="f23"/>
                    <a:pt x="f24" y="f25"/>
                    <a:pt x="f26" y="f27"/>
                  </a:cubicBezTo>
                  <a:lnTo>
                    <a:pt x="f28" y="f29"/>
                  </a:lnTo>
                  <a:lnTo>
                    <a:pt x="f5" y="f5"/>
                  </a:lnTo>
                  <a:lnTo>
                    <a:pt x="f5" y="f30"/>
                  </a:lnTo>
                  <a:lnTo>
                    <a:pt x="f31"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37">
              <a:extLst>
                <a:ext uri="{FF2B5EF4-FFF2-40B4-BE49-F238E27FC236}">
                  <a16:creationId xmlns:a16="http://schemas.microsoft.com/office/drawing/2014/main" id="{D50446EE-8147-B252-4799-E56D1136F04E}"/>
                </a:ext>
              </a:extLst>
            </p:cNvPr>
            <p:cNvSpPr/>
            <p:nvPr/>
          </p:nvSpPr>
          <p:spPr>
            <a:xfrm>
              <a:off x="346795" y="1069162"/>
              <a:ext cx="1965" cy="3081"/>
            </a:xfrm>
            <a:custGeom>
              <a:avLst/>
              <a:gdLst>
                <a:gd name="f0" fmla="val 10800000"/>
                <a:gd name="f1" fmla="val 5400000"/>
                <a:gd name="f2" fmla="val 180"/>
                <a:gd name="f3" fmla="val w"/>
                <a:gd name="f4" fmla="val h"/>
                <a:gd name="f5" fmla="val 0"/>
                <a:gd name="f6" fmla="val 1962"/>
                <a:gd name="f7" fmla="val 3082"/>
                <a:gd name="f8" fmla="val 1927"/>
                <a:gd name="f9" fmla="val 3083"/>
                <a:gd name="f10" fmla="val 2055"/>
                <a:gd name="f11" fmla="val 1975"/>
                <a:gd name="f12" fmla="val 1671"/>
                <a:gd name="f13" fmla="val 1283"/>
                <a:gd name="f14" fmla="val 899"/>
                <a:gd name="f15" fmla="val 845"/>
                <a:gd name="f16" fmla="val 886"/>
                <a:gd name="f17" fmla="val 1501"/>
                <a:gd name="f18" fmla="val 1935"/>
                <a:gd name="f19" fmla="+- 0 0 -90"/>
                <a:gd name="f20" fmla="*/ f3 1 1962"/>
                <a:gd name="f21" fmla="*/ f4 1 3082"/>
                <a:gd name="f22" fmla="val f5"/>
                <a:gd name="f23" fmla="val f6"/>
                <a:gd name="f24" fmla="val f7"/>
                <a:gd name="f25" fmla="*/ f19 f0 1"/>
                <a:gd name="f26" fmla="+- f24 0 f22"/>
                <a:gd name="f27" fmla="+- f23 0 f22"/>
                <a:gd name="f28" fmla="*/ f25 1 f2"/>
                <a:gd name="f29" fmla="*/ f27 1 1962"/>
                <a:gd name="f30" fmla="*/ f26 1 3082"/>
                <a:gd name="f31" fmla="*/ 1927 f27 1"/>
                <a:gd name="f32" fmla="*/ 3083 f26 1"/>
                <a:gd name="f33" fmla="*/ 2055 f26 1"/>
                <a:gd name="f34" fmla="*/ 899 f26 1"/>
                <a:gd name="f35" fmla="*/ 0 f27 1"/>
                <a:gd name="f36" fmla="*/ 0 f26 1"/>
                <a:gd name="f37" fmla="+- f28 0 f1"/>
                <a:gd name="f38" fmla="*/ f31 1 1962"/>
                <a:gd name="f39" fmla="*/ f32 1 3082"/>
                <a:gd name="f40" fmla="*/ f33 1 3082"/>
                <a:gd name="f41" fmla="*/ f34 1 3082"/>
                <a:gd name="f42" fmla="*/ f35 1 1962"/>
                <a:gd name="f43" fmla="*/ f36 1 3082"/>
                <a:gd name="f44" fmla="*/ f22 1 f29"/>
                <a:gd name="f45" fmla="*/ f23 1 f29"/>
                <a:gd name="f46" fmla="*/ f22 1 f30"/>
                <a:gd name="f47" fmla="*/ f24 1 f30"/>
                <a:gd name="f48" fmla="*/ f38 1 f29"/>
                <a:gd name="f49" fmla="*/ f39 1 f30"/>
                <a:gd name="f50" fmla="*/ f40 1 f30"/>
                <a:gd name="f51" fmla="*/ f41 1 f30"/>
                <a:gd name="f52" fmla="*/ f42 1 f29"/>
                <a:gd name="f53" fmla="*/ f43 1 f30"/>
                <a:gd name="f54" fmla="*/ f44 f20 1"/>
                <a:gd name="f55" fmla="*/ f45 f20 1"/>
                <a:gd name="f56" fmla="*/ f47 f21 1"/>
                <a:gd name="f57" fmla="*/ f46 f21 1"/>
                <a:gd name="f58" fmla="*/ f48 f20 1"/>
                <a:gd name="f59" fmla="*/ f49 f21 1"/>
                <a:gd name="f60" fmla="*/ f50 f21 1"/>
                <a:gd name="f61" fmla="*/ f51 f21 1"/>
                <a:gd name="f62" fmla="*/ f52 f20 1"/>
                <a:gd name="f63" fmla="*/ f53 f21 1"/>
              </a:gdLst>
              <a:ahLst/>
              <a:cxnLst>
                <a:cxn ang="3cd4">
                  <a:pos x="hc" y="t"/>
                </a:cxn>
                <a:cxn ang="0">
                  <a:pos x="r" y="vc"/>
                </a:cxn>
                <a:cxn ang="cd4">
                  <a:pos x="hc" y="b"/>
                </a:cxn>
                <a:cxn ang="cd2">
                  <a:pos x="l" y="vc"/>
                </a:cxn>
                <a:cxn ang="f37">
                  <a:pos x="f58" y="f59"/>
                </a:cxn>
                <a:cxn ang="f37">
                  <a:pos x="f58" y="f60"/>
                </a:cxn>
                <a:cxn ang="f37">
                  <a:pos x="f58" y="f61"/>
                </a:cxn>
                <a:cxn ang="f37">
                  <a:pos x="f62" y="f63"/>
                </a:cxn>
                <a:cxn ang="f37">
                  <a:pos x="f62" y="f63"/>
                </a:cxn>
                <a:cxn ang="f37">
                  <a:pos x="f58" y="f59"/>
                </a:cxn>
              </a:cxnLst>
              <a:rect l="f54" t="f57" r="f55" b="f56"/>
              <a:pathLst>
                <a:path w="1962" h="3082">
                  <a:moveTo>
                    <a:pt x="f8" y="f9"/>
                  </a:moveTo>
                  <a:cubicBezTo>
                    <a:pt x="f8" y="f9"/>
                    <a:pt x="f8" y="f9"/>
                    <a:pt x="f8" y="f10"/>
                  </a:cubicBezTo>
                  <a:cubicBezTo>
                    <a:pt x="f11" y="f12"/>
                    <a:pt x="f11" y="f13"/>
                    <a:pt x="f8" y="f14"/>
                  </a:cubicBezTo>
                  <a:lnTo>
                    <a:pt x="f5" y="f5"/>
                  </a:lnTo>
                  <a:lnTo>
                    <a:pt x="f5" y="f5"/>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38">
              <a:extLst>
                <a:ext uri="{FF2B5EF4-FFF2-40B4-BE49-F238E27FC236}">
                  <a16:creationId xmlns:a16="http://schemas.microsoft.com/office/drawing/2014/main" id="{E3E471F5-7C0E-360C-EF13-A11A4C503025}"/>
                </a:ext>
              </a:extLst>
            </p:cNvPr>
            <p:cNvSpPr/>
            <p:nvPr/>
          </p:nvSpPr>
          <p:spPr>
            <a:xfrm>
              <a:off x="348724" y="1072371"/>
              <a:ext cx="100" cy="2697"/>
            </a:xfrm>
            <a:custGeom>
              <a:avLst/>
              <a:gdLst>
                <a:gd name="f0" fmla="val 10800000"/>
                <a:gd name="f1" fmla="val 5400000"/>
                <a:gd name="f2" fmla="val 180"/>
                <a:gd name="f3" fmla="val w"/>
                <a:gd name="f4" fmla="val h"/>
                <a:gd name="f5" fmla="val 0"/>
                <a:gd name="f6" fmla="val 101"/>
                <a:gd name="f7" fmla="val 2697"/>
                <a:gd name="f8" fmla="val 1541"/>
                <a:gd name="f9" fmla="val 136"/>
                <a:gd name="f10" fmla="val 894"/>
                <a:gd name="f11" fmla="val 1803"/>
                <a:gd name="f12" fmla="val 62"/>
                <a:gd name="f13" fmla="val 2315"/>
                <a:gd name="f14" fmla="val 1924"/>
                <a:gd name="f15" fmla="+- 0 0 -90"/>
                <a:gd name="f16" fmla="*/ f3 1 101"/>
                <a:gd name="f17" fmla="*/ f4 1 2697"/>
                <a:gd name="f18" fmla="val f5"/>
                <a:gd name="f19" fmla="val f6"/>
                <a:gd name="f20" fmla="val f7"/>
                <a:gd name="f21" fmla="*/ f15 f0 1"/>
                <a:gd name="f22" fmla="+- f20 0 f18"/>
                <a:gd name="f23" fmla="+- f19 0 f18"/>
                <a:gd name="f24" fmla="*/ f21 1 f2"/>
                <a:gd name="f25" fmla="*/ f23 1 101"/>
                <a:gd name="f26" fmla="*/ f22 1 2697"/>
                <a:gd name="f27" fmla="*/ 0 f23 1"/>
                <a:gd name="f28" fmla="*/ 1541 f22 1"/>
                <a:gd name="f29" fmla="*/ 0 f22 1"/>
                <a:gd name="f30" fmla="*/ 2697 f22 1"/>
                <a:gd name="f31" fmla="+- f24 0 f1"/>
                <a:gd name="f32" fmla="*/ f27 1 101"/>
                <a:gd name="f33" fmla="*/ f28 1 2697"/>
                <a:gd name="f34" fmla="*/ f29 1 2697"/>
                <a:gd name="f35" fmla="*/ f30 1 2697"/>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 ang="f31">
                  <a:pos x="f48" y="f49"/>
                </a:cxn>
              </a:cxnLst>
              <a:rect l="f44" t="f47" r="f45" b="f46"/>
              <a:pathLst>
                <a:path w="101" h="2697">
                  <a:moveTo>
                    <a:pt x="f5" y="f8"/>
                  </a:moveTo>
                  <a:lnTo>
                    <a:pt x="f5" y="f5"/>
                  </a:lnTo>
                  <a:cubicBezTo>
                    <a:pt x="f9" y="f10"/>
                    <a:pt x="f9" y="f11"/>
                    <a:pt x="f5" y="f7"/>
                  </a:cubicBezTo>
                  <a:cubicBezTo>
                    <a:pt x="f12" y="f13"/>
                    <a:pt x="f12"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39">
              <a:extLst>
                <a:ext uri="{FF2B5EF4-FFF2-40B4-BE49-F238E27FC236}">
                  <a16:creationId xmlns:a16="http://schemas.microsoft.com/office/drawing/2014/main" id="{EB13517F-F949-971C-2691-4F96387785EB}"/>
                </a:ext>
              </a:extLst>
            </p:cNvPr>
            <p:cNvSpPr/>
            <p:nvPr/>
          </p:nvSpPr>
          <p:spPr>
            <a:xfrm>
              <a:off x="114135" y="944474"/>
              <a:ext cx="231379" cy="134325"/>
            </a:xfrm>
            <a:custGeom>
              <a:avLst/>
              <a:gdLst>
                <a:gd name="f0" fmla="val 10800000"/>
                <a:gd name="f1" fmla="val 5400000"/>
                <a:gd name="f2" fmla="val 180"/>
                <a:gd name="f3" fmla="val w"/>
                <a:gd name="f4" fmla="val h"/>
                <a:gd name="f5" fmla="val 0"/>
                <a:gd name="f6" fmla="val 231379"/>
                <a:gd name="f7" fmla="val 134322"/>
                <a:gd name="f8" fmla="val 228939"/>
                <a:gd name="f9" fmla="val 122762"/>
                <a:gd name="f10" fmla="val 229812"/>
                <a:gd name="f11" fmla="val 230665"/>
                <a:gd name="f12" fmla="val 123031"/>
                <a:gd name="f13" fmla="val 123533"/>
                <a:gd name="f14" fmla="val 14310"/>
                <a:gd name="f15" fmla="val 2924"/>
                <a:gd name="f16" fmla="val 10329"/>
                <a:gd name="f17" fmla="val 741"/>
                <a:gd name="f18" fmla="val 6906"/>
                <a:gd name="f19" fmla="val -980"/>
                <a:gd name="f20" fmla="val 2737"/>
                <a:gd name="f21" fmla="val 399"/>
                <a:gd name="f22" fmla="val 1016"/>
                <a:gd name="f23" fmla="val 3822"/>
                <a:gd name="f24" fmla="val 994"/>
                <a:gd name="f25" fmla="val 3865"/>
                <a:gd name="f26" fmla="val 973"/>
                <a:gd name="f27" fmla="val 3908"/>
                <a:gd name="f28" fmla="val 952"/>
                <a:gd name="f29" fmla="val 3952"/>
                <a:gd name="f30" fmla="val -968"/>
                <a:gd name="f31" fmla="val 7377"/>
                <a:gd name="f32" fmla="val 100"/>
                <a:gd name="f33" fmla="val 11703"/>
                <a:gd name="f34" fmla="val 3393"/>
                <a:gd name="f35" fmla="val 13842"/>
                <a:gd name="f36" fmla="val 206975"/>
                <a:gd name="f37" fmla="val 126873"/>
                <a:gd name="f38" fmla="val 220462"/>
                <a:gd name="f39" fmla="val 221104"/>
                <a:gd name="f40" fmla="val 129313"/>
                <a:gd name="f41" fmla="val 221631"/>
                <a:gd name="f42" fmla="val 125433"/>
                <a:gd name="f43" fmla="val 225027"/>
                <a:gd name="f44" fmla="val 122594"/>
                <a:gd name="f45" fmla="+- 0 0 -90"/>
                <a:gd name="f46" fmla="*/ f3 1 231379"/>
                <a:gd name="f47" fmla="*/ f4 1 134322"/>
                <a:gd name="f48" fmla="val f5"/>
                <a:gd name="f49" fmla="val f6"/>
                <a:gd name="f50" fmla="val f7"/>
                <a:gd name="f51" fmla="*/ f45 f0 1"/>
                <a:gd name="f52" fmla="+- f50 0 f48"/>
                <a:gd name="f53" fmla="+- f49 0 f48"/>
                <a:gd name="f54" fmla="*/ f51 1 f2"/>
                <a:gd name="f55" fmla="*/ f53 1 231379"/>
                <a:gd name="f56" fmla="*/ f52 1 134322"/>
                <a:gd name="f57" fmla="*/ 228939 f53 1"/>
                <a:gd name="f58" fmla="*/ 122762 f52 1"/>
                <a:gd name="f59" fmla="*/ 231379 f53 1"/>
                <a:gd name="f60" fmla="*/ 123533 f52 1"/>
                <a:gd name="f61" fmla="*/ 14310 f53 1"/>
                <a:gd name="f62" fmla="*/ 2924 f52 1"/>
                <a:gd name="f63" fmla="*/ 10329 f53 1"/>
                <a:gd name="f64" fmla="*/ 741 f52 1"/>
                <a:gd name="f65" fmla="*/ 1016 f53 1"/>
                <a:gd name="f66" fmla="*/ 3822 f52 1"/>
                <a:gd name="f67" fmla="*/ 952 f53 1"/>
                <a:gd name="f68" fmla="*/ 3952 f52 1"/>
                <a:gd name="f69" fmla="*/ 3393 f53 1"/>
                <a:gd name="f70" fmla="*/ 13842 f52 1"/>
                <a:gd name="f71" fmla="*/ 206975 f53 1"/>
                <a:gd name="f72" fmla="*/ 126873 f52 1"/>
                <a:gd name="f73" fmla="*/ 220462 f53 1"/>
                <a:gd name="f74" fmla="*/ 134322 f52 1"/>
                <a:gd name="f75" fmla="*/ 221104 f53 1"/>
                <a:gd name="f76" fmla="*/ 129313 f52 1"/>
                <a:gd name="f77" fmla="+- f54 0 f1"/>
                <a:gd name="f78" fmla="*/ f57 1 231379"/>
                <a:gd name="f79" fmla="*/ f58 1 134322"/>
                <a:gd name="f80" fmla="*/ f59 1 231379"/>
                <a:gd name="f81" fmla="*/ f60 1 134322"/>
                <a:gd name="f82" fmla="*/ f61 1 231379"/>
                <a:gd name="f83" fmla="*/ f62 1 134322"/>
                <a:gd name="f84" fmla="*/ f63 1 231379"/>
                <a:gd name="f85" fmla="*/ f64 1 134322"/>
                <a:gd name="f86" fmla="*/ f65 1 231379"/>
                <a:gd name="f87" fmla="*/ f66 1 134322"/>
                <a:gd name="f88" fmla="*/ f67 1 231379"/>
                <a:gd name="f89" fmla="*/ f68 1 134322"/>
                <a:gd name="f90" fmla="*/ f69 1 231379"/>
                <a:gd name="f91" fmla="*/ f70 1 134322"/>
                <a:gd name="f92" fmla="*/ f71 1 231379"/>
                <a:gd name="f93" fmla="*/ f72 1 134322"/>
                <a:gd name="f94" fmla="*/ f73 1 231379"/>
                <a:gd name="f95" fmla="*/ f74 1 134322"/>
                <a:gd name="f96" fmla="*/ f75 1 231379"/>
                <a:gd name="f97" fmla="*/ f76 1 134322"/>
                <a:gd name="f98" fmla="*/ f48 1 f55"/>
                <a:gd name="f99" fmla="*/ f49 1 f55"/>
                <a:gd name="f100" fmla="*/ f48 1 f56"/>
                <a:gd name="f101" fmla="*/ f50 1 f56"/>
                <a:gd name="f102" fmla="*/ f78 1 f55"/>
                <a:gd name="f103" fmla="*/ f79 1 f56"/>
                <a:gd name="f104" fmla="*/ f80 1 f55"/>
                <a:gd name="f105" fmla="*/ f81 1 f56"/>
                <a:gd name="f106" fmla="*/ f82 1 f55"/>
                <a:gd name="f107" fmla="*/ f83 1 f56"/>
                <a:gd name="f108" fmla="*/ f84 1 f55"/>
                <a:gd name="f109" fmla="*/ f85 1 f56"/>
                <a:gd name="f110" fmla="*/ f86 1 f55"/>
                <a:gd name="f111" fmla="*/ f87 1 f56"/>
                <a:gd name="f112" fmla="*/ f88 1 f55"/>
                <a:gd name="f113" fmla="*/ f89 1 f56"/>
                <a:gd name="f114" fmla="*/ f90 1 f55"/>
                <a:gd name="f115" fmla="*/ f91 1 f56"/>
                <a:gd name="f116" fmla="*/ f92 1 f55"/>
                <a:gd name="f117" fmla="*/ f93 1 f56"/>
                <a:gd name="f118" fmla="*/ f94 1 f55"/>
                <a:gd name="f119" fmla="*/ f95 1 f56"/>
                <a:gd name="f120" fmla="*/ f96 1 f55"/>
                <a:gd name="f121" fmla="*/ f97 1 f56"/>
                <a:gd name="f122" fmla="*/ f98 f46 1"/>
                <a:gd name="f123" fmla="*/ f99 f46 1"/>
                <a:gd name="f124" fmla="*/ f101 f47 1"/>
                <a:gd name="f125" fmla="*/ f100 f47 1"/>
                <a:gd name="f126" fmla="*/ f102 f46 1"/>
                <a:gd name="f127" fmla="*/ f103 f47 1"/>
                <a:gd name="f128" fmla="*/ f104 f46 1"/>
                <a:gd name="f129" fmla="*/ f105 f47 1"/>
                <a:gd name="f130" fmla="*/ f106 f46 1"/>
                <a:gd name="f131" fmla="*/ f107 f47 1"/>
                <a:gd name="f132" fmla="*/ f108 f46 1"/>
                <a:gd name="f133" fmla="*/ f109 f47 1"/>
                <a:gd name="f134" fmla="*/ f110 f46 1"/>
                <a:gd name="f135" fmla="*/ f111 f47 1"/>
                <a:gd name="f136" fmla="*/ f112 f46 1"/>
                <a:gd name="f137" fmla="*/ f113 f47 1"/>
                <a:gd name="f138" fmla="*/ f114 f46 1"/>
                <a:gd name="f139" fmla="*/ f115 f47 1"/>
                <a:gd name="f140" fmla="*/ f116 f46 1"/>
                <a:gd name="f141" fmla="*/ f117 f47 1"/>
                <a:gd name="f142" fmla="*/ f118 f46 1"/>
                <a:gd name="f143" fmla="*/ f119 f47 1"/>
                <a:gd name="f144" fmla="*/ f120 f46 1"/>
                <a:gd name="f145" fmla="*/ f121 f47 1"/>
              </a:gdLst>
              <a:ahLst/>
              <a:cxnLst>
                <a:cxn ang="3cd4">
                  <a:pos x="hc" y="t"/>
                </a:cxn>
                <a:cxn ang="0">
                  <a:pos x="r" y="vc"/>
                </a:cxn>
                <a:cxn ang="cd4">
                  <a:pos x="hc" y="b"/>
                </a:cxn>
                <a:cxn ang="cd2">
                  <a:pos x="l" y="vc"/>
                </a:cxn>
                <a:cxn ang="f77">
                  <a:pos x="f126" y="f127"/>
                </a:cxn>
                <a:cxn ang="f77">
                  <a:pos x="f128" y="f129"/>
                </a:cxn>
                <a:cxn ang="f77">
                  <a:pos x="f128" y="f129"/>
                </a:cxn>
                <a:cxn ang="f77">
                  <a:pos x="f130" y="f131"/>
                </a:cxn>
                <a:cxn ang="f77">
                  <a:pos x="f132" y="f133"/>
                </a:cxn>
                <a:cxn ang="f77">
                  <a:pos x="f134" y="f135"/>
                </a:cxn>
                <a:cxn ang="f77">
                  <a:pos x="f136" y="f137"/>
                </a:cxn>
                <a:cxn ang="f77">
                  <a:pos x="f138" y="f139"/>
                </a:cxn>
                <a:cxn ang="f77">
                  <a:pos x="f140" y="f141"/>
                </a:cxn>
                <a:cxn ang="f77">
                  <a:pos x="f142" y="f143"/>
                </a:cxn>
                <a:cxn ang="f77">
                  <a:pos x="f144" y="f145"/>
                </a:cxn>
                <a:cxn ang="f77">
                  <a:pos x="f126" y="f127"/>
                </a:cxn>
              </a:cxnLst>
              <a:rect l="f122" t="f125" r="f123" b="f124"/>
              <a:pathLst>
                <a:path w="231379" h="134322">
                  <a:moveTo>
                    <a:pt x="f8" y="f9"/>
                  </a:moveTo>
                  <a:cubicBezTo>
                    <a:pt x="f10" y="f9"/>
                    <a:pt x="f11" y="f12"/>
                    <a:pt x="f6" y="f13"/>
                  </a:cubicBezTo>
                  <a:lnTo>
                    <a:pt x="f6" y="f13"/>
                  </a:lnTo>
                  <a:lnTo>
                    <a:pt x="f14" y="f15"/>
                  </a:lnTo>
                  <a:lnTo>
                    <a:pt x="f16" y="f17"/>
                  </a:lnTo>
                  <a:cubicBezTo>
                    <a:pt x="f18" y="f19"/>
                    <a:pt x="f20" y="f21"/>
                    <a:pt x="f22" y="f23"/>
                  </a:cubicBezTo>
                  <a:cubicBezTo>
                    <a:pt x="f24" y="f25"/>
                    <a:pt x="f26" y="f27"/>
                    <a:pt x="f28" y="f29"/>
                  </a:cubicBezTo>
                  <a:cubicBezTo>
                    <a:pt x="f30" y="f31"/>
                    <a:pt x="f32" y="f33"/>
                    <a:pt x="f34" y="f35"/>
                  </a:cubicBezTo>
                  <a:lnTo>
                    <a:pt x="f36" y="f37"/>
                  </a:lnTo>
                  <a:lnTo>
                    <a:pt x="f38" y="f7"/>
                  </a:lnTo>
                  <a:lnTo>
                    <a:pt x="f39" y="f40"/>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40">
              <a:extLst>
                <a:ext uri="{FF2B5EF4-FFF2-40B4-BE49-F238E27FC236}">
                  <a16:creationId xmlns:a16="http://schemas.microsoft.com/office/drawing/2014/main" id="{645EB821-C443-A644-1C4B-EC358FA1F14C}"/>
                </a:ext>
              </a:extLst>
            </p:cNvPr>
            <p:cNvSpPr/>
            <p:nvPr/>
          </p:nvSpPr>
          <p:spPr>
            <a:xfrm>
              <a:off x="242407" y="1697766"/>
              <a:ext cx="20391" cy="57040"/>
            </a:xfrm>
            <a:custGeom>
              <a:avLst/>
              <a:gdLst>
                <a:gd name="f0" fmla="val 10800000"/>
                <a:gd name="f1" fmla="val 5400000"/>
                <a:gd name="f2" fmla="val 180"/>
                <a:gd name="f3" fmla="val w"/>
                <a:gd name="f4" fmla="val h"/>
                <a:gd name="f5" fmla="val 0"/>
                <a:gd name="f6" fmla="val 20389"/>
                <a:gd name="f7" fmla="val 57041"/>
                <a:gd name="f8" fmla="val 12554"/>
                <a:gd name="f9" fmla="val 7963"/>
                <a:gd name="f10" fmla="val 8829"/>
                <a:gd name="f11" fmla="val 7457"/>
                <a:gd name="f12" fmla="val 6220"/>
                <a:gd name="f13" fmla="val 4026"/>
                <a:gd name="f14" fmla="val 6727"/>
                <a:gd name="f15" fmla="val 300"/>
                <a:gd name="f16" fmla="val 6740"/>
                <a:gd name="f17" fmla="val 200"/>
                <a:gd name="f18" fmla="val 6756"/>
                <a:gd name="f19" fmla="val 100"/>
                <a:gd name="f20" fmla="val 6774"/>
                <a:gd name="f21" fmla="val 95"/>
                <a:gd name="f22" fmla="val 49065"/>
                <a:gd name="f23" fmla="val -32"/>
                <a:gd name="f24" fmla="val 49788"/>
                <a:gd name="f25" fmla="val 50527"/>
                <a:gd name="f26" fmla="val 51249"/>
                <a:gd name="f27" fmla="val 467"/>
                <a:gd name="f28" fmla="val 54226"/>
                <a:gd name="f29" fmla="val 2779"/>
                <a:gd name="f30" fmla="val 56590"/>
                <a:gd name="f31" fmla="val 5747"/>
                <a:gd name="f32" fmla="val 57029"/>
                <a:gd name="f33" fmla="val 9724"/>
                <a:gd name="f34" fmla="val 57256"/>
                <a:gd name="f35" fmla="val 13176"/>
                <a:gd name="f36" fmla="val 54313"/>
                <a:gd name="f37" fmla="val 13582"/>
                <a:gd name="f38" fmla="val 50350"/>
                <a:gd name="f39" fmla="val 18848"/>
                <a:gd name="f40" fmla="val 11817"/>
                <a:gd name="f41" fmla="val 771"/>
                <a:gd name="f42" fmla="val 20181"/>
                <a:gd name="f43" fmla="val 4906"/>
                <a:gd name="f44" fmla="val 16693"/>
                <a:gd name="f45" fmla="val 8109"/>
                <a:gd name="f46" fmla="+- 0 0 -90"/>
                <a:gd name="f47" fmla="*/ f3 1 20389"/>
                <a:gd name="f48" fmla="*/ f4 1 57041"/>
                <a:gd name="f49" fmla="val f5"/>
                <a:gd name="f50" fmla="val f6"/>
                <a:gd name="f51" fmla="val f7"/>
                <a:gd name="f52" fmla="*/ f46 f0 1"/>
                <a:gd name="f53" fmla="+- f51 0 f49"/>
                <a:gd name="f54" fmla="+- f50 0 f49"/>
                <a:gd name="f55" fmla="*/ f52 1 f2"/>
                <a:gd name="f56" fmla="*/ f54 1 20389"/>
                <a:gd name="f57" fmla="*/ f53 1 57041"/>
                <a:gd name="f58" fmla="*/ 12554 f54 1"/>
                <a:gd name="f59" fmla="*/ 7963 f53 1"/>
                <a:gd name="f60" fmla="*/ 6727 f54 1"/>
                <a:gd name="f61" fmla="*/ 300 f53 1"/>
                <a:gd name="f62" fmla="*/ 6774 f54 1"/>
                <a:gd name="f63" fmla="*/ 0 f53 1"/>
                <a:gd name="f64" fmla="*/ 95 f54 1"/>
                <a:gd name="f65" fmla="*/ 49065 f53 1"/>
                <a:gd name="f66" fmla="*/ 51249 f53 1"/>
                <a:gd name="f67" fmla="*/ 5747 f54 1"/>
                <a:gd name="f68" fmla="*/ 57029 f53 1"/>
                <a:gd name="f69" fmla="*/ 13582 f54 1"/>
                <a:gd name="f70" fmla="*/ 50350 f53 1"/>
                <a:gd name="f71" fmla="*/ 18848 f54 1"/>
                <a:gd name="f72" fmla="*/ 11817 f53 1"/>
                <a:gd name="f73" fmla="*/ 20389 f54 1"/>
                <a:gd name="f74" fmla="*/ 771 f53 1"/>
                <a:gd name="f75" fmla="+- f55 0 f1"/>
                <a:gd name="f76" fmla="*/ f58 1 20389"/>
                <a:gd name="f77" fmla="*/ f59 1 57041"/>
                <a:gd name="f78" fmla="*/ f60 1 20389"/>
                <a:gd name="f79" fmla="*/ f61 1 57041"/>
                <a:gd name="f80" fmla="*/ f62 1 20389"/>
                <a:gd name="f81" fmla="*/ f63 1 57041"/>
                <a:gd name="f82" fmla="*/ f64 1 20389"/>
                <a:gd name="f83" fmla="*/ f65 1 57041"/>
                <a:gd name="f84" fmla="*/ f66 1 57041"/>
                <a:gd name="f85" fmla="*/ f67 1 20389"/>
                <a:gd name="f86" fmla="*/ f68 1 57041"/>
                <a:gd name="f87" fmla="*/ f69 1 20389"/>
                <a:gd name="f88" fmla="*/ f70 1 57041"/>
                <a:gd name="f89" fmla="*/ f71 1 20389"/>
                <a:gd name="f90" fmla="*/ f72 1 57041"/>
                <a:gd name="f91" fmla="*/ f73 1 20389"/>
                <a:gd name="f92" fmla="*/ f74 1 57041"/>
                <a:gd name="f93" fmla="*/ f49 1 f56"/>
                <a:gd name="f94" fmla="*/ f50 1 f56"/>
                <a:gd name="f95" fmla="*/ f49 1 f57"/>
                <a:gd name="f96" fmla="*/ f51 1 f57"/>
                <a:gd name="f97" fmla="*/ f76 1 f56"/>
                <a:gd name="f98" fmla="*/ f77 1 f57"/>
                <a:gd name="f99" fmla="*/ f78 1 f56"/>
                <a:gd name="f100" fmla="*/ f79 1 f57"/>
                <a:gd name="f101" fmla="*/ f80 1 f56"/>
                <a:gd name="f102" fmla="*/ f81 1 f57"/>
                <a:gd name="f103" fmla="*/ f82 1 f56"/>
                <a:gd name="f104" fmla="*/ f83 1 f57"/>
                <a:gd name="f105" fmla="*/ f84 1 f57"/>
                <a:gd name="f106" fmla="*/ f85 1 f56"/>
                <a:gd name="f107" fmla="*/ f86 1 f57"/>
                <a:gd name="f108" fmla="*/ f87 1 f56"/>
                <a:gd name="f109" fmla="*/ f88 1 f57"/>
                <a:gd name="f110" fmla="*/ f89 1 f56"/>
                <a:gd name="f111" fmla="*/ f90 1 f57"/>
                <a:gd name="f112" fmla="*/ f91 1 f56"/>
                <a:gd name="f113" fmla="*/ f92 1 f57"/>
                <a:gd name="f114" fmla="*/ f93 f47 1"/>
                <a:gd name="f115" fmla="*/ f94 f47 1"/>
                <a:gd name="f116" fmla="*/ f96 f48 1"/>
                <a:gd name="f117" fmla="*/ f95 f48 1"/>
                <a:gd name="f118" fmla="*/ f97 f47 1"/>
                <a:gd name="f119" fmla="*/ f98 f48 1"/>
                <a:gd name="f120" fmla="*/ f99 f47 1"/>
                <a:gd name="f121" fmla="*/ f100 f48 1"/>
                <a:gd name="f122" fmla="*/ f101 f47 1"/>
                <a:gd name="f123" fmla="*/ f102 f48 1"/>
                <a:gd name="f124" fmla="*/ f103 f47 1"/>
                <a:gd name="f125" fmla="*/ f104 f48 1"/>
                <a:gd name="f126" fmla="*/ f105 f48 1"/>
                <a:gd name="f127" fmla="*/ f106 f47 1"/>
                <a:gd name="f128" fmla="*/ f107 f48 1"/>
                <a:gd name="f129" fmla="*/ f108 f47 1"/>
                <a:gd name="f130" fmla="*/ f109 f48 1"/>
                <a:gd name="f131" fmla="*/ f110 f47 1"/>
                <a:gd name="f132" fmla="*/ f111 f48 1"/>
                <a:gd name="f133" fmla="*/ f112 f47 1"/>
                <a:gd name="f134" fmla="*/ f113 f48 1"/>
              </a:gdLst>
              <a:ahLst/>
              <a:cxnLst>
                <a:cxn ang="3cd4">
                  <a:pos x="hc" y="t"/>
                </a:cxn>
                <a:cxn ang="0">
                  <a:pos x="r" y="vc"/>
                </a:cxn>
                <a:cxn ang="cd4">
                  <a:pos x="hc" y="b"/>
                </a:cxn>
                <a:cxn ang="cd2">
                  <a:pos x="l" y="vc"/>
                </a:cxn>
                <a:cxn ang="f75">
                  <a:pos x="f118" y="f119"/>
                </a:cxn>
                <a:cxn ang="f75">
                  <a:pos x="f120" y="f121"/>
                </a:cxn>
                <a:cxn ang="f75">
                  <a:pos x="f122" y="f123"/>
                </a:cxn>
                <a:cxn ang="f75">
                  <a:pos x="f124" y="f125"/>
                </a:cxn>
                <a:cxn ang="f75">
                  <a:pos x="f124" y="f126"/>
                </a:cxn>
                <a:cxn ang="f75">
                  <a:pos x="f127" y="f128"/>
                </a:cxn>
                <a:cxn ang="f75">
                  <a:pos x="f129" y="f130"/>
                </a:cxn>
                <a:cxn ang="f75">
                  <a:pos x="f131" y="f132"/>
                </a:cxn>
                <a:cxn ang="f75">
                  <a:pos x="f133" y="f134"/>
                </a:cxn>
                <a:cxn ang="f75">
                  <a:pos x="f118" y="f119"/>
                </a:cxn>
              </a:cxnLst>
              <a:rect l="f114" t="f117" r="f115" b="f116"/>
              <a:pathLst>
                <a:path w="20389" h="57041">
                  <a:moveTo>
                    <a:pt x="f8" y="f9"/>
                  </a:moveTo>
                  <a:cubicBezTo>
                    <a:pt x="f10" y="f11"/>
                    <a:pt x="f12" y="f13"/>
                    <a:pt x="f14" y="f15"/>
                  </a:cubicBezTo>
                  <a:cubicBezTo>
                    <a:pt x="f16" y="f17"/>
                    <a:pt x="f18" y="f19"/>
                    <a:pt x="f20" y="f5"/>
                  </a:cubicBezTo>
                  <a:lnTo>
                    <a:pt x="f21" y="f22"/>
                  </a:lnTo>
                  <a:cubicBezTo>
                    <a:pt x="f23" y="f24"/>
                    <a:pt x="f23" y="f25"/>
                    <a:pt x="f21" y="f26"/>
                  </a:cubicBezTo>
                  <a:cubicBezTo>
                    <a:pt x="f27" y="f28"/>
                    <a:pt x="f29" y="f30"/>
                    <a:pt x="f31" y="f32"/>
                  </a:cubicBezTo>
                  <a:cubicBezTo>
                    <a:pt x="f33" y="f34"/>
                    <a:pt x="f35" y="f36"/>
                    <a:pt x="f37" y="f38"/>
                  </a:cubicBezTo>
                  <a:lnTo>
                    <a:pt x="f39" y="f40"/>
                  </a:lnTo>
                  <a:lnTo>
                    <a:pt x="f6" y="f41"/>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41">
              <a:extLst>
                <a:ext uri="{FF2B5EF4-FFF2-40B4-BE49-F238E27FC236}">
                  <a16:creationId xmlns:a16="http://schemas.microsoft.com/office/drawing/2014/main" id="{9B58BED9-B67C-815E-B256-2D6E057428B0}"/>
                </a:ext>
              </a:extLst>
            </p:cNvPr>
            <p:cNvSpPr/>
            <p:nvPr/>
          </p:nvSpPr>
          <p:spPr>
            <a:xfrm>
              <a:off x="249631" y="1067616"/>
              <a:ext cx="99322" cy="638123"/>
            </a:xfrm>
            <a:custGeom>
              <a:avLst/>
              <a:gdLst>
                <a:gd name="f0" fmla="val 10800000"/>
                <a:gd name="f1" fmla="val 5400000"/>
                <a:gd name="f2" fmla="val 180"/>
                <a:gd name="f3" fmla="val w"/>
                <a:gd name="f4" fmla="val h"/>
                <a:gd name="f5" fmla="val 0"/>
                <a:gd name="f6" fmla="val 99324"/>
                <a:gd name="f7" fmla="val 638121"/>
                <a:gd name="f8" fmla="val 5331"/>
                <a:gd name="f9" fmla="val 638115"/>
                <a:gd name="f10" fmla="val 9286"/>
                <a:gd name="f11" fmla="val 638277"/>
                <a:gd name="f12" fmla="val 12700"/>
                <a:gd name="f13" fmla="val 635368"/>
                <a:gd name="f14" fmla="val 13166"/>
                <a:gd name="f15" fmla="val 631436"/>
                <a:gd name="f16" fmla="val 13808"/>
                <a:gd name="f17" fmla="val 626555"/>
                <a:gd name="f18" fmla="val 99223"/>
                <a:gd name="f19" fmla="val 7457"/>
                <a:gd name="f20" fmla="val 99359"/>
                <a:gd name="f21" fmla="val 6563"/>
                <a:gd name="f22" fmla="val 5653"/>
                <a:gd name="f23" fmla="val 4759"/>
                <a:gd name="f24" fmla="val 98813"/>
                <a:gd name="f25" fmla="val 3566"/>
                <a:gd name="f26" fmla="val 98157"/>
                <a:gd name="f27" fmla="val 2472"/>
                <a:gd name="f28" fmla="val 97296"/>
                <a:gd name="f29" fmla="val 1548"/>
                <a:gd name="f30" fmla="val 96397"/>
                <a:gd name="f31" fmla="val 778"/>
                <a:gd name="f32" fmla="val 95683"/>
                <a:gd name="f33" fmla="val 276"/>
                <a:gd name="f34" fmla="val 94830"/>
                <a:gd name="f35" fmla="val 6"/>
                <a:gd name="f36" fmla="val 93957"/>
                <a:gd name="f37" fmla="val 7"/>
                <a:gd name="f38" fmla="val 90045"/>
                <a:gd name="f39" fmla="val -161"/>
                <a:gd name="f40" fmla="val 86649"/>
                <a:gd name="f41" fmla="val 2678"/>
                <a:gd name="f42" fmla="val 86122"/>
                <a:gd name="f43" fmla="val 6558"/>
                <a:gd name="f44" fmla="val 85480"/>
                <a:gd name="f45" fmla="val 11567"/>
                <a:gd name="f46" fmla="val 84837"/>
                <a:gd name="f47" fmla="val 16319"/>
                <a:gd name="f48" fmla="val 65"/>
                <a:gd name="f49" fmla="val 630537"/>
                <a:gd name="f50" fmla="val -421"/>
                <a:gd name="f51" fmla="val 634049"/>
                <a:gd name="f52" fmla="val 1870"/>
                <a:gd name="f53" fmla="val 637346"/>
                <a:gd name="f54" fmla="+- 0 0 -90"/>
                <a:gd name="f55" fmla="*/ f3 1 99324"/>
                <a:gd name="f56" fmla="*/ f4 1 638121"/>
                <a:gd name="f57" fmla="val f5"/>
                <a:gd name="f58" fmla="val f6"/>
                <a:gd name="f59" fmla="val f7"/>
                <a:gd name="f60" fmla="*/ f54 f0 1"/>
                <a:gd name="f61" fmla="+- f59 0 f57"/>
                <a:gd name="f62" fmla="+- f58 0 f57"/>
                <a:gd name="f63" fmla="*/ f60 1 f2"/>
                <a:gd name="f64" fmla="*/ f62 1 99324"/>
                <a:gd name="f65" fmla="*/ f61 1 638121"/>
                <a:gd name="f66" fmla="*/ 5331 f62 1"/>
                <a:gd name="f67" fmla="*/ 638115 f61 1"/>
                <a:gd name="f68" fmla="*/ 13166 f62 1"/>
                <a:gd name="f69" fmla="*/ 631436 f61 1"/>
                <a:gd name="f70" fmla="*/ 13808 f62 1"/>
                <a:gd name="f71" fmla="*/ 626555 f61 1"/>
                <a:gd name="f72" fmla="*/ 99223 f62 1"/>
                <a:gd name="f73" fmla="*/ 7457 f61 1"/>
                <a:gd name="f74" fmla="*/ 4759 f61 1"/>
                <a:gd name="f75" fmla="*/ 97296 f62 1"/>
                <a:gd name="f76" fmla="*/ 1548 f61 1"/>
                <a:gd name="f77" fmla="*/ 96397 f62 1"/>
                <a:gd name="f78" fmla="*/ 778 f61 1"/>
                <a:gd name="f79" fmla="*/ 93957 f62 1"/>
                <a:gd name="f80" fmla="*/ 7 f61 1"/>
                <a:gd name="f81" fmla="*/ 86122 f62 1"/>
                <a:gd name="f82" fmla="*/ 6558 f61 1"/>
                <a:gd name="f83" fmla="*/ 85480 f62 1"/>
                <a:gd name="f84" fmla="*/ 11567 f61 1"/>
                <a:gd name="f85" fmla="*/ 84837 f62 1"/>
                <a:gd name="f86" fmla="*/ 16319 f61 1"/>
                <a:gd name="f87" fmla="*/ 65 f62 1"/>
                <a:gd name="f88" fmla="*/ 630537 f61 1"/>
                <a:gd name="f89" fmla="+- f63 0 f1"/>
                <a:gd name="f90" fmla="*/ f66 1 99324"/>
                <a:gd name="f91" fmla="*/ f67 1 638121"/>
                <a:gd name="f92" fmla="*/ f68 1 99324"/>
                <a:gd name="f93" fmla="*/ f69 1 638121"/>
                <a:gd name="f94" fmla="*/ f70 1 99324"/>
                <a:gd name="f95" fmla="*/ f71 1 638121"/>
                <a:gd name="f96" fmla="*/ f72 1 99324"/>
                <a:gd name="f97" fmla="*/ f73 1 638121"/>
                <a:gd name="f98" fmla="*/ f74 1 638121"/>
                <a:gd name="f99" fmla="*/ f75 1 99324"/>
                <a:gd name="f100" fmla="*/ f76 1 638121"/>
                <a:gd name="f101" fmla="*/ f77 1 99324"/>
                <a:gd name="f102" fmla="*/ f78 1 638121"/>
                <a:gd name="f103" fmla="*/ f79 1 99324"/>
                <a:gd name="f104" fmla="*/ f80 1 638121"/>
                <a:gd name="f105" fmla="*/ f81 1 99324"/>
                <a:gd name="f106" fmla="*/ f82 1 638121"/>
                <a:gd name="f107" fmla="*/ f83 1 99324"/>
                <a:gd name="f108" fmla="*/ f84 1 638121"/>
                <a:gd name="f109" fmla="*/ f85 1 99324"/>
                <a:gd name="f110" fmla="*/ f86 1 638121"/>
                <a:gd name="f111" fmla="*/ f87 1 99324"/>
                <a:gd name="f112" fmla="*/ f88 1 638121"/>
                <a:gd name="f113" fmla="*/ f57 1 f64"/>
                <a:gd name="f114" fmla="*/ f58 1 f64"/>
                <a:gd name="f115" fmla="*/ f57 1 f65"/>
                <a:gd name="f116" fmla="*/ f59 1 f65"/>
                <a:gd name="f117" fmla="*/ f90 1 f64"/>
                <a:gd name="f118" fmla="*/ f91 1 f65"/>
                <a:gd name="f119" fmla="*/ f92 1 f64"/>
                <a:gd name="f120" fmla="*/ f93 1 f65"/>
                <a:gd name="f121" fmla="*/ f94 1 f64"/>
                <a:gd name="f122" fmla="*/ f95 1 f65"/>
                <a:gd name="f123" fmla="*/ f96 1 f64"/>
                <a:gd name="f124" fmla="*/ f97 1 f65"/>
                <a:gd name="f125" fmla="*/ f98 1 f65"/>
                <a:gd name="f126" fmla="*/ f99 1 f64"/>
                <a:gd name="f127" fmla="*/ f100 1 f65"/>
                <a:gd name="f128" fmla="*/ f101 1 f64"/>
                <a:gd name="f129" fmla="*/ f102 1 f65"/>
                <a:gd name="f130" fmla="*/ f103 1 f64"/>
                <a:gd name="f131" fmla="*/ f104 1 f65"/>
                <a:gd name="f132" fmla="*/ f105 1 f64"/>
                <a:gd name="f133" fmla="*/ f106 1 f65"/>
                <a:gd name="f134" fmla="*/ f107 1 f64"/>
                <a:gd name="f135" fmla="*/ f108 1 f65"/>
                <a:gd name="f136" fmla="*/ f109 1 f64"/>
                <a:gd name="f137" fmla="*/ f110 1 f65"/>
                <a:gd name="f138" fmla="*/ f111 1 f64"/>
                <a:gd name="f139" fmla="*/ f112 1 f65"/>
                <a:gd name="f140" fmla="*/ f113 f55 1"/>
                <a:gd name="f141" fmla="*/ f114 f55 1"/>
                <a:gd name="f142" fmla="*/ f116 f56 1"/>
                <a:gd name="f143" fmla="*/ f115 f56 1"/>
                <a:gd name="f144" fmla="*/ f117 f55 1"/>
                <a:gd name="f145" fmla="*/ f118 f56 1"/>
                <a:gd name="f146" fmla="*/ f119 f55 1"/>
                <a:gd name="f147" fmla="*/ f120 f56 1"/>
                <a:gd name="f148" fmla="*/ f121 f55 1"/>
                <a:gd name="f149" fmla="*/ f122 f56 1"/>
                <a:gd name="f150" fmla="*/ f123 f55 1"/>
                <a:gd name="f151" fmla="*/ f124 f56 1"/>
                <a:gd name="f152" fmla="*/ f125 f56 1"/>
                <a:gd name="f153" fmla="*/ f126 f55 1"/>
                <a:gd name="f154" fmla="*/ f127 f56 1"/>
                <a:gd name="f155" fmla="*/ f128 f55 1"/>
                <a:gd name="f156" fmla="*/ f129 f56 1"/>
                <a:gd name="f157" fmla="*/ f130 f55 1"/>
                <a:gd name="f158" fmla="*/ f131 f56 1"/>
                <a:gd name="f159" fmla="*/ f132 f55 1"/>
                <a:gd name="f160" fmla="*/ f133 f56 1"/>
                <a:gd name="f161" fmla="*/ f134 f55 1"/>
                <a:gd name="f162" fmla="*/ f135 f56 1"/>
                <a:gd name="f163" fmla="*/ f136 f55 1"/>
                <a:gd name="f164" fmla="*/ f137 f56 1"/>
                <a:gd name="f165" fmla="*/ f138 f55 1"/>
                <a:gd name="f166" fmla="*/ f139 f56 1"/>
              </a:gdLst>
              <a:ahLst/>
              <a:cxnLst>
                <a:cxn ang="3cd4">
                  <a:pos x="hc" y="t"/>
                </a:cxn>
                <a:cxn ang="0">
                  <a:pos x="r" y="vc"/>
                </a:cxn>
                <a:cxn ang="cd4">
                  <a:pos x="hc" y="b"/>
                </a:cxn>
                <a:cxn ang="cd2">
                  <a:pos x="l" y="vc"/>
                </a:cxn>
                <a:cxn ang="f89">
                  <a:pos x="f144" y="f145"/>
                </a:cxn>
                <a:cxn ang="f89">
                  <a:pos x="f146" y="f147"/>
                </a:cxn>
                <a:cxn ang="f89">
                  <a:pos x="f148" y="f149"/>
                </a:cxn>
                <a:cxn ang="f89">
                  <a:pos x="f150" y="f151"/>
                </a:cxn>
                <a:cxn ang="f89">
                  <a:pos x="f150" y="f151"/>
                </a:cxn>
                <a:cxn ang="f89">
                  <a:pos x="f150" y="f152"/>
                </a:cxn>
                <a:cxn ang="f89">
                  <a:pos x="f150" y="f152"/>
                </a:cxn>
                <a:cxn ang="f89">
                  <a:pos x="f153" y="f154"/>
                </a:cxn>
                <a:cxn ang="f89">
                  <a:pos x="f155" y="f156"/>
                </a:cxn>
                <a:cxn ang="f89">
                  <a:pos x="f155" y="f156"/>
                </a:cxn>
                <a:cxn ang="f89">
                  <a:pos x="f157" y="f158"/>
                </a:cxn>
                <a:cxn ang="f89">
                  <a:pos x="f159" y="f160"/>
                </a:cxn>
                <a:cxn ang="f89">
                  <a:pos x="f161" y="f162"/>
                </a:cxn>
                <a:cxn ang="f89">
                  <a:pos x="f163" y="f164"/>
                </a:cxn>
                <a:cxn ang="f89">
                  <a:pos x="f165" y="f166"/>
                </a:cxn>
                <a:cxn ang="f89">
                  <a:pos x="f144" y="f145"/>
                </a:cxn>
              </a:cxnLst>
              <a:rect l="f140" t="f143" r="f141" b="f142"/>
              <a:pathLst>
                <a:path w="99324" h="638121">
                  <a:moveTo>
                    <a:pt x="f8" y="f9"/>
                  </a:moveTo>
                  <a:cubicBezTo>
                    <a:pt x="f10" y="f11"/>
                    <a:pt x="f12" y="f13"/>
                    <a:pt x="f14" y="f15"/>
                  </a:cubicBezTo>
                  <a:lnTo>
                    <a:pt x="f16" y="f17"/>
                  </a:lnTo>
                  <a:lnTo>
                    <a:pt x="f18" y="f19"/>
                  </a:lnTo>
                  <a:lnTo>
                    <a:pt x="f18" y="f19"/>
                  </a:lnTo>
                  <a:cubicBezTo>
                    <a:pt x="f20" y="f21"/>
                    <a:pt x="f20" y="f22"/>
                    <a:pt x="f18" y="f23"/>
                  </a:cubicBezTo>
                  <a:lnTo>
                    <a:pt x="f18" y="f23"/>
                  </a:lnTo>
                  <a:cubicBezTo>
                    <a:pt x="f24" y="f25"/>
                    <a:pt x="f26" y="f27"/>
                    <a:pt x="f28" y="f29"/>
                  </a:cubicBezTo>
                  <a:lnTo>
                    <a:pt x="f30" y="f31"/>
                  </a:lnTo>
                  <a:lnTo>
                    <a:pt x="f30" y="f31"/>
                  </a:lnTo>
                  <a:cubicBezTo>
                    <a:pt x="f32" y="f33"/>
                    <a:pt x="f34" y="f35"/>
                    <a:pt x="f36" y="f37"/>
                  </a:cubicBezTo>
                  <a:cubicBezTo>
                    <a:pt x="f38" y="f39"/>
                    <a:pt x="f40" y="f41"/>
                    <a:pt x="f42" y="f43"/>
                  </a:cubicBezTo>
                  <a:lnTo>
                    <a:pt x="f44" y="f45"/>
                  </a:lnTo>
                  <a:lnTo>
                    <a:pt x="f46" y="f47"/>
                  </a:ln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42">
              <a:extLst>
                <a:ext uri="{FF2B5EF4-FFF2-40B4-BE49-F238E27FC236}">
                  <a16:creationId xmlns:a16="http://schemas.microsoft.com/office/drawing/2014/main" id="{7DDE351A-0C93-AEB3-36F3-ACCE307BD53F}"/>
                </a:ext>
              </a:extLst>
            </p:cNvPr>
            <p:cNvSpPr/>
            <p:nvPr/>
          </p:nvSpPr>
          <p:spPr>
            <a:xfrm>
              <a:off x="130878" y="5035637"/>
              <a:ext cx="725064" cy="257275"/>
            </a:xfrm>
            <a:custGeom>
              <a:avLst/>
              <a:gdLst>
                <a:gd name="f0" fmla="val 10800000"/>
                <a:gd name="f1" fmla="val 5400000"/>
                <a:gd name="f2" fmla="val 180"/>
                <a:gd name="f3" fmla="val w"/>
                <a:gd name="f4" fmla="val h"/>
                <a:gd name="f5" fmla="val 0"/>
                <a:gd name="f6" fmla="val 725061"/>
                <a:gd name="f7" fmla="val 257273"/>
                <a:gd name="f8" fmla="val 725062"/>
                <a:gd name="f9" fmla="val 3211"/>
                <a:gd name="f10" fmla="val 242116"/>
                <a:gd name="f11" fmla="val 243272"/>
                <a:gd name="f12" fmla="val 3264"/>
                <a:gd name="f13" fmla="val 242078"/>
                <a:gd name="f14" fmla="val 6879"/>
                <a:gd name="f15" fmla="val 243756"/>
                <a:gd name="f16" fmla="val 8073"/>
                <a:gd name="f17" fmla="val 247021"/>
                <a:gd name="f18" fmla="val 8193"/>
                <a:gd name="f19" fmla="val 247347"/>
                <a:gd name="f20" fmla="val 8285"/>
                <a:gd name="f21" fmla="val 247683"/>
                <a:gd name="f22" fmla="val 8349"/>
                <a:gd name="f23" fmla="val 248025"/>
                <a:gd name="f24" fmla="val 9257"/>
                <a:gd name="f25" fmla="val 251894"/>
                <a:gd name="f26" fmla="val 7174"/>
                <a:gd name="f27" fmla="val 255840"/>
                <a:gd name="f28" fmla="val 3468"/>
                <a:gd name="f29" fmla="val 722750"/>
                <a:gd name="f30" fmla="val 15927"/>
                <a:gd name="f31" fmla="val 724548"/>
                <a:gd name="f32" fmla="val 4624"/>
                <a:gd name="f33" fmla="+- 0 0 -90"/>
                <a:gd name="f34" fmla="*/ f3 1 725061"/>
                <a:gd name="f35" fmla="*/ f4 1 257273"/>
                <a:gd name="f36" fmla="val f5"/>
                <a:gd name="f37" fmla="val f6"/>
                <a:gd name="f38" fmla="val f7"/>
                <a:gd name="f39" fmla="*/ f33 f0 1"/>
                <a:gd name="f40" fmla="+- f38 0 f36"/>
                <a:gd name="f41" fmla="+- f37 0 f36"/>
                <a:gd name="f42" fmla="*/ f39 1 f2"/>
                <a:gd name="f43" fmla="*/ f41 1 725061"/>
                <a:gd name="f44" fmla="*/ f40 1 257273"/>
                <a:gd name="f45" fmla="*/ 725062 f41 1"/>
                <a:gd name="f46" fmla="*/ 0 f40 1"/>
                <a:gd name="f47" fmla="*/ 3211 f41 1"/>
                <a:gd name="f48" fmla="*/ 242116 f40 1"/>
                <a:gd name="f49" fmla="*/ 0 f41 1"/>
                <a:gd name="f50" fmla="*/ 243272 f40 1"/>
                <a:gd name="f51" fmla="*/ 8073 f41 1"/>
                <a:gd name="f52" fmla="*/ 247021 f40 1"/>
                <a:gd name="f53" fmla="*/ 8349 f41 1"/>
                <a:gd name="f54" fmla="*/ 248025 f40 1"/>
                <a:gd name="f55" fmla="*/ 3468 f41 1"/>
                <a:gd name="f56" fmla="*/ 257273 f40 1"/>
                <a:gd name="f57" fmla="*/ 722750 f41 1"/>
                <a:gd name="f58" fmla="*/ 15927 f40 1"/>
                <a:gd name="f59" fmla="*/ 724548 f41 1"/>
                <a:gd name="f60" fmla="*/ 4624 f40 1"/>
                <a:gd name="f61" fmla="+- f42 0 f1"/>
                <a:gd name="f62" fmla="*/ f45 1 725061"/>
                <a:gd name="f63" fmla="*/ f46 1 257273"/>
                <a:gd name="f64" fmla="*/ f47 1 725061"/>
                <a:gd name="f65" fmla="*/ f48 1 257273"/>
                <a:gd name="f66" fmla="*/ f49 1 725061"/>
                <a:gd name="f67" fmla="*/ f50 1 257273"/>
                <a:gd name="f68" fmla="*/ f51 1 725061"/>
                <a:gd name="f69" fmla="*/ f52 1 257273"/>
                <a:gd name="f70" fmla="*/ f53 1 725061"/>
                <a:gd name="f71" fmla="*/ f54 1 257273"/>
                <a:gd name="f72" fmla="*/ f55 1 725061"/>
                <a:gd name="f73" fmla="*/ f56 1 257273"/>
                <a:gd name="f74" fmla="*/ f57 1 725061"/>
                <a:gd name="f75" fmla="*/ f58 1 257273"/>
                <a:gd name="f76" fmla="*/ f59 1 725061"/>
                <a:gd name="f77" fmla="*/ f60 1 257273"/>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10" y="f111"/>
                </a:cxn>
                <a:cxn ang="f61">
                  <a:pos x="f112" y="f113"/>
                </a:cxn>
                <a:cxn ang="f61">
                  <a:pos x="f114" y="f115"/>
                </a:cxn>
                <a:cxn ang="f61">
                  <a:pos x="f116" y="f117"/>
                </a:cxn>
              </a:cxnLst>
              <a:rect l="f98" t="f101" r="f99" b="f100"/>
              <a:pathLst>
                <a:path w="725061" h="257273">
                  <a:moveTo>
                    <a:pt x="f8" y="f5"/>
                  </a:moveTo>
                  <a:lnTo>
                    <a:pt x="f9" y="f10"/>
                  </a:lnTo>
                  <a:lnTo>
                    <a:pt x="f5" y="f11"/>
                  </a:lnTo>
                  <a:cubicBezTo>
                    <a:pt x="f12" y="f13"/>
                    <a:pt x="f14" y="f15"/>
                    <a:pt x="f16" y="f17"/>
                  </a:cubicBezTo>
                  <a:cubicBezTo>
                    <a:pt x="f18" y="f19"/>
                    <a:pt x="f20" y="f21"/>
                    <a:pt x="f22" y="f23"/>
                  </a:cubicBezTo>
                  <a:cubicBezTo>
                    <a:pt x="f24" y="f25"/>
                    <a:pt x="f26" y="f27"/>
                    <a:pt x="f28" y="f7"/>
                  </a:cubicBezTo>
                  <a:lnTo>
                    <a:pt x="f29" y="f30"/>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43">
              <a:extLst>
                <a:ext uri="{FF2B5EF4-FFF2-40B4-BE49-F238E27FC236}">
                  <a16:creationId xmlns:a16="http://schemas.microsoft.com/office/drawing/2014/main" id="{8A2C6F23-6EC0-6DC2-C494-5134D263BB1C}"/>
                </a:ext>
              </a:extLst>
            </p:cNvPr>
            <p:cNvSpPr/>
            <p:nvPr/>
          </p:nvSpPr>
          <p:spPr>
            <a:xfrm>
              <a:off x="4418444" y="6190213"/>
              <a:ext cx="205511" cy="745748"/>
            </a:xfrm>
            <a:custGeom>
              <a:avLst/>
              <a:gdLst>
                <a:gd name="f0" fmla="val 10800000"/>
                <a:gd name="f1" fmla="val 5400000"/>
                <a:gd name="f2" fmla="val 180"/>
                <a:gd name="f3" fmla="val w"/>
                <a:gd name="f4" fmla="val h"/>
                <a:gd name="f5" fmla="val 0"/>
                <a:gd name="f6" fmla="val 205509"/>
                <a:gd name="f7" fmla="val 745744"/>
                <a:gd name="f8" fmla="val 3083"/>
                <a:gd name="f9" fmla="val 204675"/>
                <a:gd name="f10" fmla="val 6936"/>
                <a:gd name="f11" fmla="val 200894"/>
                <a:gd name="f12" fmla="val 9399"/>
                <a:gd name="f13" fmla="val 197032"/>
                <a:gd name="f14" fmla="val 8606"/>
                <a:gd name="f15" fmla="val 193398"/>
                <a:gd name="f16" fmla="val 7641"/>
                <a:gd name="f17" fmla="val 191234"/>
                <a:gd name="f18" fmla="val 3914"/>
                <a:gd name="f19" fmla="val 192199"/>
                <a:gd name="f20" fmla="val 279"/>
                <a:gd name="f21" fmla="val 192223"/>
                <a:gd name="f22" fmla="val 186"/>
                <a:gd name="f23" fmla="val 192250"/>
                <a:gd name="f24" fmla="val 93"/>
                <a:gd name="f25" fmla="val 192279"/>
                <a:gd name="f26" fmla="val 745745"/>
                <a:gd name="f27" fmla="val 14000"/>
                <a:gd name="f28" fmla="val 203454"/>
                <a:gd name="f29" fmla="val 13615"/>
                <a:gd name="f30" fmla="+- 0 0 -90"/>
                <a:gd name="f31" fmla="*/ f3 1 205509"/>
                <a:gd name="f32" fmla="*/ f4 1 745744"/>
                <a:gd name="f33" fmla="val f5"/>
                <a:gd name="f34" fmla="val f6"/>
                <a:gd name="f35" fmla="val f7"/>
                <a:gd name="f36" fmla="*/ f30 f0 1"/>
                <a:gd name="f37" fmla="+- f35 0 f33"/>
                <a:gd name="f38" fmla="+- f34 0 f33"/>
                <a:gd name="f39" fmla="*/ f36 1 f2"/>
                <a:gd name="f40" fmla="*/ f38 1 205509"/>
                <a:gd name="f41" fmla="*/ f37 1 745744"/>
                <a:gd name="f42" fmla="*/ 205509 f38 1"/>
                <a:gd name="f43" fmla="*/ 3083 f37 1"/>
                <a:gd name="f44" fmla="*/ 197032 f38 1"/>
                <a:gd name="f45" fmla="*/ 8606 f37 1"/>
                <a:gd name="f46" fmla="*/ 192199 f38 1"/>
                <a:gd name="f47" fmla="*/ 279 f37 1"/>
                <a:gd name="f48" fmla="*/ 192279 f38 1"/>
                <a:gd name="f49" fmla="*/ 0 f37 1"/>
                <a:gd name="f50" fmla="*/ 0 f38 1"/>
                <a:gd name="f51" fmla="*/ 745745 f37 1"/>
                <a:gd name="f52" fmla="*/ 14000 f38 1"/>
                <a:gd name="f53" fmla="*/ 203454 f38 1"/>
                <a:gd name="f54" fmla="*/ 13615 f37 1"/>
                <a:gd name="f55" fmla="+- f39 0 f1"/>
                <a:gd name="f56" fmla="*/ f42 1 205509"/>
                <a:gd name="f57" fmla="*/ f43 1 745744"/>
                <a:gd name="f58" fmla="*/ f44 1 205509"/>
                <a:gd name="f59" fmla="*/ f45 1 745744"/>
                <a:gd name="f60" fmla="*/ f46 1 205509"/>
                <a:gd name="f61" fmla="*/ f47 1 745744"/>
                <a:gd name="f62" fmla="*/ f48 1 205509"/>
                <a:gd name="f63" fmla="*/ f49 1 745744"/>
                <a:gd name="f64" fmla="*/ f50 1 205509"/>
                <a:gd name="f65" fmla="*/ f51 1 745744"/>
                <a:gd name="f66" fmla="*/ f52 1 205509"/>
                <a:gd name="f67" fmla="*/ f53 1 205509"/>
                <a:gd name="f68" fmla="*/ f54 1 745744"/>
                <a:gd name="f69" fmla="*/ f33 1 f40"/>
                <a:gd name="f70" fmla="*/ f34 1 f40"/>
                <a:gd name="f71" fmla="*/ f33 1 f41"/>
                <a:gd name="f72" fmla="*/ f35 1 f41"/>
                <a:gd name="f73" fmla="*/ f56 1 f40"/>
                <a:gd name="f74" fmla="*/ f57 1 f41"/>
                <a:gd name="f75" fmla="*/ f58 1 f40"/>
                <a:gd name="f76" fmla="*/ f59 1 f41"/>
                <a:gd name="f77" fmla="*/ f60 1 f40"/>
                <a:gd name="f78" fmla="*/ f61 1 f41"/>
                <a:gd name="f79" fmla="*/ f62 1 f40"/>
                <a:gd name="f80" fmla="*/ f63 1 f41"/>
                <a:gd name="f81" fmla="*/ f64 1 f40"/>
                <a:gd name="f82" fmla="*/ f65 1 f41"/>
                <a:gd name="f83" fmla="*/ f66 1 f40"/>
                <a:gd name="f84" fmla="*/ f67 1 f40"/>
                <a:gd name="f85" fmla="*/ f68 1 f41"/>
                <a:gd name="f86" fmla="*/ f69 f31 1"/>
                <a:gd name="f87" fmla="*/ f70 f31 1"/>
                <a:gd name="f88" fmla="*/ f72 f32 1"/>
                <a:gd name="f89" fmla="*/ f71 f32 1"/>
                <a:gd name="f90" fmla="*/ f73 f31 1"/>
                <a:gd name="f91" fmla="*/ f74 f32 1"/>
                <a:gd name="f92" fmla="*/ f75 f31 1"/>
                <a:gd name="f93" fmla="*/ f76 f32 1"/>
                <a:gd name="f94" fmla="*/ f77 f31 1"/>
                <a:gd name="f95" fmla="*/ f78 f32 1"/>
                <a:gd name="f96" fmla="*/ f79 f31 1"/>
                <a:gd name="f97" fmla="*/ f80 f32 1"/>
                <a:gd name="f98" fmla="*/ f81 f31 1"/>
                <a:gd name="f99" fmla="*/ f82 f32 1"/>
                <a:gd name="f100" fmla="*/ f83 f31 1"/>
                <a:gd name="f101" fmla="*/ f84 f31 1"/>
                <a:gd name="f102" fmla="*/ f85 f32 1"/>
              </a:gdLst>
              <a:ahLst/>
              <a:cxnLst>
                <a:cxn ang="3cd4">
                  <a:pos x="hc" y="t"/>
                </a:cxn>
                <a:cxn ang="0">
                  <a:pos x="r" y="vc"/>
                </a:cxn>
                <a:cxn ang="cd4">
                  <a:pos x="hc" y="b"/>
                </a:cxn>
                <a:cxn ang="cd2">
                  <a:pos x="l" y="vc"/>
                </a:cxn>
                <a:cxn ang="f55">
                  <a:pos x="f90" y="f91"/>
                </a:cxn>
                <a:cxn ang="f55">
                  <a:pos x="f92" y="f93"/>
                </a:cxn>
                <a:cxn ang="f55">
                  <a:pos x="f94" y="f95"/>
                </a:cxn>
                <a:cxn ang="f55">
                  <a:pos x="f96" y="f97"/>
                </a:cxn>
                <a:cxn ang="f55">
                  <a:pos x="f98" y="f99"/>
                </a:cxn>
                <a:cxn ang="f55">
                  <a:pos x="f100" y="f99"/>
                </a:cxn>
                <a:cxn ang="f55">
                  <a:pos x="f101" y="f102"/>
                </a:cxn>
              </a:cxnLst>
              <a:rect l="f86" t="f89" r="f87" b="f88"/>
              <a:pathLst>
                <a:path w="205509" h="745744">
                  <a:moveTo>
                    <a:pt x="f6" y="f8"/>
                  </a:moveTo>
                  <a:cubicBezTo>
                    <a:pt x="f9" y="f10"/>
                    <a:pt x="f11" y="f12"/>
                    <a:pt x="f13" y="f14"/>
                  </a:cubicBezTo>
                  <a:cubicBezTo>
                    <a:pt x="f15" y="f16"/>
                    <a:pt x="f17" y="f18"/>
                    <a:pt x="f19" y="f20"/>
                  </a:cubicBezTo>
                  <a:cubicBezTo>
                    <a:pt x="f21" y="f22"/>
                    <a:pt x="f23" y="f24"/>
                    <a:pt x="f25" y="f5"/>
                  </a:cubicBezTo>
                  <a:lnTo>
                    <a:pt x="f5" y="f26"/>
                  </a:lnTo>
                  <a:lnTo>
                    <a:pt x="f27" y="f26"/>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44">
              <a:extLst>
                <a:ext uri="{FF2B5EF4-FFF2-40B4-BE49-F238E27FC236}">
                  <a16:creationId xmlns:a16="http://schemas.microsoft.com/office/drawing/2014/main" id="{9BAD8654-3E73-690F-3C7A-3798CA63B512}"/>
                </a:ext>
              </a:extLst>
            </p:cNvPr>
            <p:cNvSpPr/>
            <p:nvPr/>
          </p:nvSpPr>
          <p:spPr>
            <a:xfrm>
              <a:off x="4610569" y="6086667"/>
              <a:ext cx="39520" cy="112297"/>
            </a:xfrm>
            <a:custGeom>
              <a:avLst/>
              <a:gdLst>
                <a:gd name="f0" fmla="val 10800000"/>
                <a:gd name="f1" fmla="val 5400000"/>
                <a:gd name="f2" fmla="val 180"/>
                <a:gd name="f3" fmla="val w"/>
                <a:gd name="f4" fmla="val h"/>
                <a:gd name="f5" fmla="val 0"/>
                <a:gd name="f6" fmla="val 39516"/>
                <a:gd name="f7" fmla="val 112299"/>
                <a:gd name="f8" fmla="val 5422"/>
                <a:gd name="f9" fmla="val 112151"/>
                <a:gd name="f10" fmla="val 9284"/>
                <a:gd name="f11" fmla="val 112944"/>
                <a:gd name="f12" fmla="val 13065"/>
                <a:gd name="f13" fmla="val 110481"/>
                <a:gd name="f14" fmla="val 13899"/>
                <a:gd name="f15" fmla="val 106628"/>
                <a:gd name="f16" fmla="val 15184"/>
                <a:gd name="f17" fmla="val 101490"/>
                <a:gd name="f18" fmla="val 36634"/>
                <a:gd name="f19" fmla="val 18773"/>
                <a:gd name="f20" fmla="val 39203"/>
                <a:gd name="f21" fmla="val 8883"/>
                <a:gd name="f22" fmla="val 40338"/>
                <a:gd name="f23" fmla="val 5224"/>
                <a:gd name="f24" fmla="val 38292"/>
                <a:gd name="f25" fmla="val 1338"/>
                <a:gd name="f26" fmla="val 34634"/>
                <a:gd name="f27" fmla="val 203"/>
                <a:gd name="f28" fmla="val 34573"/>
                <a:gd name="f29" fmla="val 184"/>
                <a:gd name="f30" fmla="val 34511"/>
                <a:gd name="f31" fmla="val 166"/>
                <a:gd name="f32" fmla="val 34450"/>
                <a:gd name="f33" fmla="val 149"/>
                <a:gd name="f34" fmla="val 30588"/>
                <a:gd name="f35" fmla="val -645"/>
                <a:gd name="f36" fmla="val 26807"/>
                <a:gd name="f37" fmla="val 1818"/>
                <a:gd name="f38" fmla="val 25973"/>
                <a:gd name="f39" fmla="val 5672"/>
                <a:gd name="f40" fmla="val 284"/>
                <a:gd name="f41" fmla="val 103546"/>
                <a:gd name="f42" fmla="val -788"/>
                <a:gd name="f43" fmla="val 107149"/>
                <a:gd name="f44" fmla="val 1265"/>
                <a:gd name="f45" fmla="val 110939"/>
                <a:gd name="f46" fmla="val 4868"/>
                <a:gd name="f47" fmla="val 112012"/>
                <a:gd name="f48" fmla="val 5051"/>
                <a:gd name="f49" fmla="val 112066"/>
                <a:gd name="f50" fmla="val 5235"/>
                <a:gd name="f51" fmla="val 112113"/>
                <a:gd name="f52" fmla="+- 0 0 -90"/>
                <a:gd name="f53" fmla="*/ f3 1 39516"/>
                <a:gd name="f54" fmla="*/ f4 1 112299"/>
                <a:gd name="f55" fmla="val f5"/>
                <a:gd name="f56" fmla="val f6"/>
                <a:gd name="f57" fmla="val f7"/>
                <a:gd name="f58" fmla="*/ f52 f0 1"/>
                <a:gd name="f59" fmla="+- f57 0 f55"/>
                <a:gd name="f60" fmla="+- f56 0 f55"/>
                <a:gd name="f61" fmla="*/ f58 1 f2"/>
                <a:gd name="f62" fmla="*/ f60 1 39516"/>
                <a:gd name="f63" fmla="*/ f59 1 112299"/>
                <a:gd name="f64" fmla="*/ 5422 f60 1"/>
                <a:gd name="f65" fmla="*/ 112151 f59 1"/>
                <a:gd name="f66" fmla="*/ 13899 f60 1"/>
                <a:gd name="f67" fmla="*/ 106628 f59 1"/>
                <a:gd name="f68" fmla="*/ 15184 f60 1"/>
                <a:gd name="f69" fmla="*/ 101490 f59 1"/>
                <a:gd name="f70" fmla="*/ 36634 f60 1"/>
                <a:gd name="f71" fmla="*/ 18773 f59 1"/>
                <a:gd name="f72" fmla="*/ 39203 f60 1"/>
                <a:gd name="f73" fmla="*/ 8883 f59 1"/>
                <a:gd name="f74" fmla="*/ 34634 f60 1"/>
                <a:gd name="f75" fmla="*/ 203 f59 1"/>
                <a:gd name="f76" fmla="*/ 34450 f60 1"/>
                <a:gd name="f77" fmla="*/ 149 f59 1"/>
                <a:gd name="f78" fmla="*/ 25973 f60 1"/>
                <a:gd name="f79" fmla="*/ 5672 f59 1"/>
                <a:gd name="f80" fmla="*/ 284 f60 1"/>
                <a:gd name="f81" fmla="*/ 103546 f59 1"/>
                <a:gd name="f82" fmla="*/ 4868 f60 1"/>
                <a:gd name="f83" fmla="*/ 112012 f59 1"/>
                <a:gd name="f84" fmla="+- f61 0 f1"/>
                <a:gd name="f85" fmla="*/ f64 1 39516"/>
                <a:gd name="f86" fmla="*/ f65 1 112299"/>
                <a:gd name="f87" fmla="*/ f66 1 39516"/>
                <a:gd name="f88" fmla="*/ f67 1 112299"/>
                <a:gd name="f89" fmla="*/ f68 1 39516"/>
                <a:gd name="f90" fmla="*/ f69 1 112299"/>
                <a:gd name="f91" fmla="*/ f70 1 39516"/>
                <a:gd name="f92" fmla="*/ f71 1 112299"/>
                <a:gd name="f93" fmla="*/ f72 1 39516"/>
                <a:gd name="f94" fmla="*/ f73 1 112299"/>
                <a:gd name="f95" fmla="*/ f74 1 39516"/>
                <a:gd name="f96" fmla="*/ f75 1 112299"/>
                <a:gd name="f97" fmla="*/ f76 1 39516"/>
                <a:gd name="f98" fmla="*/ f77 1 112299"/>
                <a:gd name="f99" fmla="*/ f78 1 39516"/>
                <a:gd name="f100" fmla="*/ f79 1 112299"/>
                <a:gd name="f101" fmla="*/ f80 1 39516"/>
                <a:gd name="f102" fmla="*/ f81 1 112299"/>
                <a:gd name="f103" fmla="*/ f82 1 39516"/>
                <a:gd name="f104" fmla="*/ f83 1 112299"/>
                <a:gd name="f105" fmla="*/ f55 1 f62"/>
                <a:gd name="f106" fmla="*/ f56 1 f62"/>
                <a:gd name="f107" fmla="*/ f55 1 f63"/>
                <a:gd name="f108" fmla="*/ f57 1 f63"/>
                <a:gd name="f109" fmla="*/ f85 1 f62"/>
                <a:gd name="f110" fmla="*/ f86 1 f63"/>
                <a:gd name="f111" fmla="*/ f87 1 f62"/>
                <a:gd name="f112" fmla="*/ f88 1 f63"/>
                <a:gd name="f113" fmla="*/ f89 1 f62"/>
                <a:gd name="f114" fmla="*/ f90 1 f63"/>
                <a:gd name="f115" fmla="*/ f91 1 f62"/>
                <a:gd name="f116" fmla="*/ f92 1 f63"/>
                <a:gd name="f117" fmla="*/ f93 1 f62"/>
                <a:gd name="f118" fmla="*/ f94 1 f63"/>
                <a:gd name="f119" fmla="*/ f95 1 f62"/>
                <a:gd name="f120" fmla="*/ f96 1 f63"/>
                <a:gd name="f121" fmla="*/ f97 1 f62"/>
                <a:gd name="f122" fmla="*/ f98 1 f63"/>
                <a:gd name="f123" fmla="*/ f99 1 f62"/>
                <a:gd name="f124" fmla="*/ f100 1 f63"/>
                <a:gd name="f125" fmla="*/ f101 1 f62"/>
                <a:gd name="f126" fmla="*/ f102 1 f63"/>
                <a:gd name="f127" fmla="*/ f103 1 f62"/>
                <a:gd name="f128" fmla="*/ f104 1 f63"/>
                <a:gd name="f129" fmla="*/ f105 f53 1"/>
                <a:gd name="f130" fmla="*/ f106 f53 1"/>
                <a:gd name="f131" fmla="*/ f108 f54 1"/>
                <a:gd name="f132" fmla="*/ f107 f54 1"/>
                <a:gd name="f133" fmla="*/ f109 f53 1"/>
                <a:gd name="f134" fmla="*/ f110 f54 1"/>
                <a:gd name="f135" fmla="*/ f111 f53 1"/>
                <a:gd name="f136" fmla="*/ f112 f54 1"/>
                <a:gd name="f137" fmla="*/ f113 f53 1"/>
                <a:gd name="f138" fmla="*/ f114 f54 1"/>
                <a:gd name="f139" fmla="*/ f115 f53 1"/>
                <a:gd name="f140" fmla="*/ f116 f54 1"/>
                <a:gd name="f141" fmla="*/ f117 f53 1"/>
                <a:gd name="f142" fmla="*/ f118 f54 1"/>
                <a:gd name="f143" fmla="*/ f119 f53 1"/>
                <a:gd name="f144" fmla="*/ f120 f54 1"/>
                <a:gd name="f145" fmla="*/ f121 f53 1"/>
                <a:gd name="f146" fmla="*/ f122 f54 1"/>
                <a:gd name="f147" fmla="*/ f123 f53 1"/>
                <a:gd name="f148" fmla="*/ f124 f54 1"/>
                <a:gd name="f149" fmla="*/ f125 f53 1"/>
                <a:gd name="f150" fmla="*/ f126 f54 1"/>
                <a:gd name="f151" fmla="*/ f127 f53 1"/>
                <a:gd name="f152" fmla="*/ f128 f54 1"/>
              </a:gdLst>
              <a:ahLst/>
              <a:cxnLst>
                <a:cxn ang="3cd4">
                  <a:pos x="hc" y="t"/>
                </a:cxn>
                <a:cxn ang="0">
                  <a:pos x="r" y="vc"/>
                </a:cxn>
                <a:cxn ang="cd4">
                  <a:pos x="hc" y="b"/>
                </a:cxn>
                <a:cxn ang="cd2">
                  <a:pos x="l" y="vc"/>
                </a:cxn>
                <a:cxn ang="f84">
                  <a:pos x="f133" y="f134"/>
                </a:cxn>
                <a:cxn ang="f84">
                  <a:pos x="f135" y="f136"/>
                </a:cxn>
                <a:cxn ang="f84">
                  <a:pos x="f137" y="f138"/>
                </a:cxn>
                <a:cxn ang="f84">
                  <a:pos x="f139" y="f140"/>
                </a:cxn>
                <a:cxn ang="f84">
                  <a:pos x="f141" y="f142"/>
                </a:cxn>
                <a:cxn ang="f84">
                  <a:pos x="f143" y="f144"/>
                </a:cxn>
                <a:cxn ang="f84">
                  <a:pos x="f145" y="f146"/>
                </a:cxn>
                <a:cxn ang="f84">
                  <a:pos x="f147" y="f148"/>
                </a:cxn>
                <a:cxn ang="f84">
                  <a:pos x="f149" y="f150"/>
                </a:cxn>
                <a:cxn ang="f84">
                  <a:pos x="f151" y="f152"/>
                </a:cxn>
                <a:cxn ang="f84">
                  <a:pos x="f133" y="f134"/>
                </a:cxn>
              </a:cxnLst>
              <a:rect l="f129" t="f132" r="f130" b="f131"/>
              <a:pathLst>
                <a:path w="39516" h="112299">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lnTo>
                    <a:pt x="f40"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45">
              <a:extLst>
                <a:ext uri="{FF2B5EF4-FFF2-40B4-BE49-F238E27FC236}">
                  <a16:creationId xmlns:a16="http://schemas.microsoft.com/office/drawing/2014/main" id="{6D61CF58-DDA4-25E7-8C5D-A300BA847180}"/>
                </a:ext>
              </a:extLst>
            </p:cNvPr>
            <p:cNvSpPr/>
            <p:nvPr/>
          </p:nvSpPr>
          <p:spPr>
            <a:xfrm>
              <a:off x="0" y="4679332"/>
              <a:ext cx="131655" cy="55613"/>
            </a:xfrm>
            <a:custGeom>
              <a:avLst/>
              <a:gdLst>
                <a:gd name="f0" fmla="val 10800000"/>
                <a:gd name="f1" fmla="val 5400000"/>
                <a:gd name="f2" fmla="val 180"/>
                <a:gd name="f3" fmla="val w"/>
                <a:gd name="f4" fmla="val h"/>
                <a:gd name="f5" fmla="val 0"/>
                <a:gd name="f6" fmla="val 131654"/>
                <a:gd name="f7" fmla="val 55616"/>
                <a:gd name="f8" fmla="val 14000"/>
                <a:gd name="f9" fmla="val 128270"/>
                <a:gd name="f10" fmla="val 15061"/>
                <a:gd name="f11" fmla="val 124666"/>
                <a:gd name="f12" fmla="val 13177"/>
                <a:gd name="f13" fmla="val 123605"/>
                <a:gd name="f14" fmla="val 9792"/>
                <a:gd name="f15" fmla="val 123536"/>
                <a:gd name="f16" fmla="val 9571"/>
                <a:gd name="f17" fmla="val 123479"/>
                <a:gd name="f18" fmla="val 9347"/>
                <a:gd name="f19" fmla="val 123434"/>
                <a:gd name="f20" fmla="val 9119"/>
                <a:gd name="f21" fmla="val 122628"/>
                <a:gd name="f22" fmla="val 5223"/>
                <a:gd name="f23" fmla="val 124821"/>
                <a:gd name="f24" fmla="val 1329"/>
                <a:gd name="f25" fmla="val 128572"/>
                <a:gd name="f26" fmla="val 40588"/>
                <a:gd name="f27" fmla="val 121764"/>
                <a:gd name="f28" fmla="val 17083"/>
                <a:gd name="f29" fmla="+- 0 0 -90"/>
                <a:gd name="f30" fmla="*/ f3 1 131654"/>
                <a:gd name="f31" fmla="*/ f4 1 55616"/>
                <a:gd name="f32" fmla="val f5"/>
                <a:gd name="f33" fmla="val f6"/>
                <a:gd name="f34" fmla="val f7"/>
                <a:gd name="f35" fmla="*/ f29 f0 1"/>
                <a:gd name="f36" fmla="+- f34 0 f32"/>
                <a:gd name="f37" fmla="+- f33 0 f32"/>
                <a:gd name="f38" fmla="*/ f35 1 f2"/>
                <a:gd name="f39" fmla="*/ f37 1 131654"/>
                <a:gd name="f40" fmla="*/ f36 1 55616"/>
                <a:gd name="f41" fmla="*/ 131654 f37 1"/>
                <a:gd name="f42" fmla="*/ 14000 f36 1"/>
                <a:gd name="f43" fmla="*/ 123605 f37 1"/>
                <a:gd name="f44" fmla="*/ 9792 f36 1"/>
                <a:gd name="f45" fmla="*/ 123434 f37 1"/>
                <a:gd name="f46" fmla="*/ 9119 f36 1"/>
                <a:gd name="f47" fmla="*/ 128572 f37 1"/>
                <a:gd name="f48" fmla="*/ 0 f36 1"/>
                <a:gd name="f49" fmla="*/ 0 f37 1"/>
                <a:gd name="f50" fmla="*/ 40588 f36 1"/>
                <a:gd name="f51" fmla="*/ 55616 f36 1"/>
                <a:gd name="f52" fmla="*/ 121764 f37 1"/>
                <a:gd name="f53" fmla="*/ 17083 f36 1"/>
                <a:gd name="f54" fmla="+- f38 0 f1"/>
                <a:gd name="f55" fmla="*/ f41 1 131654"/>
                <a:gd name="f56" fmla="*/ f42 1 55616"/>
                <a:gd name="f57" fmla="*/ f43 1 131654"/>
                <a:gd name="f58" fmla="*/ f44 1 55616"/>
                <a:gd name="f59" fmla="*/ f45 1 131654"/>
                <a:gd name="f60" fmla="*/ f46 1 55616"/>
                <a:gd name="f61" fmla="*/ f47 1 131654"/>
                <a:gd name="f62" fmla="*/ f48 1 55616"/>
                <a:gd name="f63" fmla="*/ f49 1 131654"/>
                <a:gd name="f64" fmla="*/ f50 1 55616"/>
                <a:gd name="f65" fmla="*/ f51 1 55616"/>
                <a:gd name="f66" fmla="*/ f52 1 131654"/>
                <a:gd name="f67" fmla="*/ f53 1 55616"/>
                <a:gd name="f68" fmla="*/ f32 1 f39"/>
                <a:gd name="f69" fmla="*/ f33 1 f39"/>
                <a:gd name="f70" fmla="*/ f32 1 f40"/>
                <a:gd name="f71" fmla="*/ f34 1 f40"/>
                <a:gd name="f72" fmla="*/ f55 1 f39"/>
                <a:gd name="f73" fmla="*/ f56 1 f40"/>
                <a:gd name="f74" fmla="*/ f57 1 f39"/>
                <a:gd name="f75" fmla="*/ f58 1 f40"/>
                <a:gd name="f76" fmla="*/ f59 1 f39"/>
                <a:gd name="f77" fmla="*/ f60 1 f40"/>
                <a:gd name="f78" fmla="*/ f61 1 f39"/>
                <a:gd name="f79" fmla="*/ f62 1 f40"/>
                <a:gd name="f80" fmla="*/ f63 1 f39"/>
                <a:gd name="f81" fmla="*/ f64 1 f40"/>
                <a:gd name="f82" fmla="*/ f65 1 f40"/>
                <a:gd name="f83" fmla="*/ f66 1 f39"/>
                <a:gd name="f84" fmla="*/ f67 1 f40"/>
                <a:gd name="f85" fmla="*/ f68 f30 1"/>
                <a:gd name="f86" fmla="*/ f69 f30 1"/>
                <a:gd name="f87" fmla="*/ f71 f31 1"/>
                <a:gd name="f88" fmla="*/ f70 f31 1"/>
                <a:gd name="f89" fmla="*/ f72 f30 1"/>
                <a:gd name="f90" fmla="*/ f73 f31 1"/>
                <a:gd name="f91" fmla="*/ f74 f30 1"/>
                <a:gd name="f92" fmla="*/ f75 f31 1"/>
                <a:gd name="f93" fmla="*/ f76 f30 1"/>
                <a:gd name="f94" fmla="*/ f77 f31 1"/>
                <a:gd name="f95" fmla="*/ f78 f30 1"/>
                <a:gd name="f96" fmla="*/ f79 f31 1"/>
                <a:gd name="f97" fmla="*/ f80 f30 1"/>
                <a:gd name="f98" fmla="*/ f81 f31 1"/>
                <a:gd name="f99" fmla="*/ f82 f31 1"/>
                <a:gd name="f100" fmla="*/ f83 f30 1"/>
                <a:gd name="f101" fmla="*/ f84 f31 1"/>
              </a:gdLst>
              <a:ahLst/>
              <a:cxnLst>
                <a:cxn ang="3cd4">
                  <a:pos x="hc" y="t"/>
                </a:cxn>
                <a:cxn ang="0">
                  <a:pos x="r" y="vc"/>
                </a:cxn>
                <a:cxn ang="cd4">
                  <a:pos x="hc" y="b"/>
                </a:cxn>
                <a:cxn ang="cd2">
                  <a:pos x="l" y="vc"/>
                </a:cxn>
                <a:cxn ang="f54">
                  <a:pos x="f89" y="f90"/>
                </a:cxn>
                <a:cxn ang="f54">
                  <a:pos x="f91" y="f92"/>
                </a:cxn>
                <a:cxn ang="f54">
                  <a:pos x="f93" y="f94"/>
                </a:cxn>
                <a:cxn ang="f54">
                  <a:pos x="f95" y="f96"/>
                </a:cxn>
                <a:cxn ang="f54">
                  <a:pos x="f95" y="f96"/>
                </a:cxn>
                <a:cxn ang="f54">
                  <a:pos x="f97" y="f98"/>
                </a:cxn>
                <a:cxn ang="f54">
                  <a:pos x="f97" y="f99"/>
                </a:cxn>
                <a:cxn ang="f54">
                  <a:pos x="f100" y="f101"/>
                </a:cxn>
              </a:cxnLst>
              <a:rect l="f85" t="f88" r="f86" b="f87"/>
              <a:pathLst>
                <a:path w="131654" h="55616">
                  <a:moveTo>
                    <a:pt x="f6" y="f8"/>
                  </a:moveTo>
                  <a:cubicBezTo>
                    <a:pt x="f9" y="f10"/>
                    <a:pt x="f11" y="f12"/>
                    <a:pt x="f13" y="f14"/>
                  </a:cubicBezTo>
                  <a:cubicBezTo>
                    <a:pt x="f15" y="f16"/>
                    <a:pt x="f17" y="f18"/>
                    <a:pt x="f19" y="f20"/>
                  </a:cubicBezTo>
                  <a:cubicBezTo>
                    <a:pt x="f21" y="f22"/>
                    <a:pt x="f23" y="f24"/>
                    <a:pt x="f25" y="f5"/>
                  </a:cubicBezTo>
                  <a:lnTo>
                    <a:pt x="f25" y="f5"/>
                  </a:lnTo>
                  <a:lnTo>
                    <a:pt x="f5" y="f26"/>
                  </a:lnTo>
                  <a:lnTo>
                    <a:pt x="f5" y="f7"/>
                  </a:lnTo>
                  <a:lnTo>
                    <a:pt x="f27"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46">
              <a:extLst>
                <a:ext uri="{FF2B5EF4-FFF2-40B4-BE49-F238E27FC236}">
                  <a16:creationId xmlns:a16="http://schemas.microsoft.com/office/drawing/2014/main" id="{556DF8E6-1935-EA6F-A340-E3FF4014883E}"/>
                </a:ext>
              </a:extLst>
            </p:cNvPr>
            <p:cNvSpPr/>
            <p:nvPr/>
          </p:nvSpPr>
          <p:spPr>
            <a:xfrm>
              <a:off x="2328162" y="6331506"/>
              <a:ext cx="137946" cy="604454"/>
            </a:xfrm>
            <a:custGeom>
              <a:avLst/>
              <a:gdLst>
                <a:gd name="f0" fmla="val 10800000"/>
                <a:gd name="f1" fmla="val 5400000"/>
                <a:gd name="f2" fmla="val 180"/>
                <a:gd name="f3" fmla="val w"/>
                <a:gd name="f4" fmla="val h"/>
                <a:gd name="f5" fmla="val 0"/>
                <a:gd name="f6" fmla="val 137948"/>
                <a:gd name="f7" fmla="val 604456"/>
                <a:gd name="f8" fmla="val 2312"/>
                <a:gd name="f9" fmla="val 137291"/>
                <a:gd name="f10" fmla="val 6216"/>
                <a:gd name="f11" fmla="val 133649"/>
                <a:gd name="f12" fmla="val 8890"/>
                <a:gd name="f13" fmla="val 129728"/>
                <a:gd name="f14" fmla="val 8349"/>
                <a:gd name="f15" fmla="val 126005"/>
                <a:gd name="f16" fmla="val 7460"/>
                <a:gd name="f17" fmla="val 123706"/>
                <a:gd name="f18" fmla="val 3724"/>
                <a:gd name="f19" fmla="val 124590"/>
                <a:gd name="f20" fmla="val 13744"/>
                <a:gd name="f21" fmla="val 6422"/>
                <a:gd name="f22" fmla="+- 0 0 -90"/>
                <a:gd name="f23" fmla="*/ f3 1 137948"/>
                <a:gd name="f24" fmla="*/ f4 1 604456"/>
                <a:gd name="f25" fmla="val f5"/>
                <a:gd name="f26" fmla="val f6"/>
                <a:gd name="f27" fmla="val f7"/>
                <a:gd name="f28" fmla="*/ f22 f0 1"/>
                <a:gd name="f29" fmla="+- f27 0 f25"/>
                <a:gd name="f30" fmla="+- f26 0 f25"/>
                <a:gd name="f31" fmla="*/ f28 1 f2"/>
                <a:gd name="f32" fmla="*/ f30 1 137948"/>
                <a:gd name="f33" fmla="*/ f29 1 604456"/>
                <a:gd name="f34" fmla="*/ 137948 f30 1"/>
                <a:gd name="f35" fmla="*/ 2312 f29 1"/>
                <a:gd name="f36" fmla="*/ 129728 f30 1"/>
                <a:gd name="f37" fmla="*/ 8349 f29 1"/>
                <a:gd name="f38" fmla="*/ 124590 f30 1"/>
                <a:gd name="f39" fmla="*/ 0 f29 1"/>
                <a:gd name="f40" fmla="*/ 0 f30 1"/>
                <a:gd name="f41" fmla="*/ 604456 f29 1"/>
                <a:gd name="f42" fmla="*/ 13744 f30 1"/>
                <a:gd name="f43" fmla="*/ 6422 f29 1"/>
                <a:gd name="f44" fmla="+- f31 0 f1"/>
                <a:gd name="f45" fmla="*/ f34 1 137948"/>
                <a:gd name="f46" fmla="*/ f35 1 604456"/>
                <a:gd name="f47" fmla="*/ f36 1 137948"/>
                <a:gd name="f48" fmla="*/ f37 1 604456"/>
                <a:gd name="f49" fmla="*/ f38 1 137948"/>
                <a:gd name="f50" fmla="*/ f39 1 604456"/>
                <a:gd name="f51" fmla="*/ f40 1 137948"/>
                <a:gd name="f52" fmla="*/ f41 1 604456"/>
                <a:gd name="f53" fmla="*/ f42 1 137948"/>
                <a:gd name="f54" fmla="*/ f43 1 604456"/>
                <a:gd name="f55" fmla="*/ f25 1 f32"/>
                <a:gd name="f56" fmla="*/ f26 1 f32"/>
                <a:gd name="f57" fmla="*/ f25 1 f33"/>
                <a:gd name="f58" fmla="*/ f27 1 f33"/>
                <a:gd name="f59" fmla="*/ f45 1 f32"/>
                <a:gd name="f60" fmla="*/ f46 1 f33"/>
                <a:gd name="f61" fmla="*/ f47 1 f32"/>
                <a:gd name="f62" fmla="*/ f48 1 f33"/>
                <a:gd name="f63" fmla="*/ f49 1 f32"/>
                <a:gd name="f64" fmla="*/ f50 1 f33"/>
                <a:gd name="f65" fmla="*/ f51 1 f32"/>
                <a:gd name="f66" fmla="*/ f52 1 f33"/>
                <a:gd name="f67" fmla="*/ f53 1 f32"/>
                <a:gd name="f68" fmla="*/ f54 1 f33"/>
                <a:gd name="f69" fmla="*/ f55 f23 1"/>
                <a:gd name="f70" fmla="*/ f56 f23 1"/>
                <a:gd name="f71" fmla="*/ f58 f24 1"/>
                <a:gd name="f72" fmla="*/ f57 f24 1"/>
                <a:gd name="f73" fmla="*/ f59 f23 1"/>
                <a:gd name="f74" fmla="*/ f60 f24 1"/>
                <a:gd name="f75" fmla="*/ f61 f23 1"/>
                <a:gd name="f76" fmla="*/ f62 f24 1"/>
                <a:gd name="f77" fmla="*/ f63 f23 1"/>
                <a:gd name="f78" fmla="*/ f64 f24 1"/>
                <a:gd name="f79" fmla="*/ f65 f23 1"/>
                <a:gd name="f80" fmla="*/ f66 f24 1"/>
                <a:gd name="f81" fmla="*/ f67 f23 1"/>
                <a:gd name="f82" fmla="*/ f68 f24 1"/>
              </a:gdLst>
              <a:ahLst/>
              <a:cxnLst>
                <a:cxn ang="3cd4">
                  <a:pos x="hc" y="t"/>
                </a:cxn>
                <a:cxn ang="0">
                  <a:pos x="r" y="vc"/>
                </a:cxn>
                <a:cxn ang="cd4">
                  <a:pos x="hc" y="b"/>
                </a:cxn>
                <a:cxn ang="cd2">
                  <a:pos x="l" y="vc"/>
                </a:cxn>
                <a:cxn ang="f44">
                  <a:pos x="f73" y="f74"/>
                </a:cxn>
                <a:cxn ang="f44">
                  <a:pos x="f75" y="f76"/>
                </a:cxn>
                <a:cxn ang="f44">
                  <a:pos x="f77" y="f78"/>
                </a:cxn>
                <a:cxn ang="f44">
                  <a:pos x="f79" y="f80"/>
                </a:cxn>
                <a:cxn ang="f44">
                  <a:pos x="f81" y="f80"/>
                </a:cxn>
                <a:cxn ang="f44">
                  <a:pos x="f73" y="f82"/>
                </a:cxn>
              </a:cxnLst>
              <a:rect l="f69" t="f72" r="f70" b="f71"/>
              <a:pathLst>
                <a:path w="137948" h="604456">
                  <a:moveTo>
                    <a:pt x="f6" y="f8"/>
                  </a:moveTo>
                  <a:cubicBezTo>
                    <a:pt x="f9" y="f10"/>
                    <a:pt x="f11" y="f12"/>
                    <a:pt x="f13" y="f14"/>
                  </a:cubicBezTo>
                  <a:cubicBezTo>
                    <a:pt x="f15" y="f16"/>
                    <a:pt x="f17" y="f18"/>
                    <a:pt x="f19" y="f5"/>
                  </a:cubicBezTo>
                  <a:lnTo>
                    <a:pt x="f5" y="f7"/>
                  </a:lnTo>
                  <a:lnTo>
                    <a:pt x="f20" y="f7"/>
                  </a:lnTo>
                  <a:lnTo>
                    <a:pt x="f6"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47">
              <a:extLst>
                <a:ext uri="{FF2B5EF4-FFF2-40B4-BE49-F238E27FC236}">
                  <a16:creationId xmlns:a16="http://schemas.microsoft.com/office/drawing/2014/main" id="{0526B872-A551-AD19-6AD8-AF80CFB73484}"/>
                </a:ext>
              </a:extLst>
            </p:cNvPr>
            <p:cNvSpPr/>
            <p:nvPr/>
          </p:nvSpPr>
          <p:spPr>
            <a:xfrm>
              <a:off x="0" y="6563471"/>
              <a:ext cx="29983" cy="208848"/>
            </a:xfrm>
            <a:custGeom>
              <a:avLst/>
              <a:gdLst>
                <a:gd name="f0" fmla="val 10800000"/>
                <a:gd name="f1" fmla="val 5400000"/>
                <a:gd name="f2" fmla="val 180"/>
                <a:gd name="f3" fmla="val w"/>
                <a:gd name="f4" fmla="val h"/>
                <a:gd name="f5" fmla="val 0"/>
                <a:gd name="f6" fmla="val 29979"/>
                <a:gd name="f7" fmla="val 208849"/>
                <a:gd name="f8" fmla="val 29927"/>
                <a:gd name="f9" fmla="val 7321"/>
                <a:gd name="f10" fmla="val 29992"/>
                <a:gd name="f11" fmla="val 6767"/>
                <a:gd name="f12" fmla="val 6206"/>
                <a:gd name="f13" fmla="val 5652"/>
                <a:gd name="f14" fmla="val 4752"/>
                <a:gd name="f15" fmla="val 4367"/>
                <a:gd name="f16" fmla="val 29997"/>
                <a:gd name="f17" fmla="val 3942"/>
                <a:gd name="f18" fmla="val 3508"/>
                <a:gd name="f19" fmla="val 3083"/>
                <a:gd name="f20" fmla="val 29976"/>
                <a:gd name="f21" fmla="val 2699"/>
                <a:gd name="f22" fmla="val 2310"/>
                <a:gd name="f23" fmla="val 1927"/>
                <a:gd name="f24" fmla="val 28771"/>
                <a:gd name="f25" fmla="val 899"/>
                <a:gd name="f26" fmla="val 26716"/>
                <a:gd name="f27" fmla="val 25689"/>
                <a:gd name="f28" fmla="val 24918"/>
                <a:gd name="f29" fmla="val 22606"/>
                <a:gd name="f30" fmla="val 21450"/>
                <a:gd name="f31" fmla="val 18751"/>
                <a:gd name="f32" fmla="val 945"/>
                <a:gd name="f33" fmla="val 16813"/>
                <a:gd name="f34" fmla="val 3329"/>
                <a:gd name="f35" fmla="val 16441"/>
                <a:gd name="f36" fmla="val 6165"/>
                <a:gd name="f37" fmla="val 14643"/>
                <a:gd name="f38" fmla="val 17725"/>
                <a:gd name="f39" fmla="val 116370"/>
                <a:gd name="f40" fmla="val 208850"/>
                <a:gd name="f41" fmla="val 7450"/>
                <a:gd name="f42" fmla="+- 0 0 -90"/>
                <a:gd name="f43" fmla="*/ f3 1 29979"/>
                <a:gd name="f44" fmla="*/ f4 1 208849"/>
                <a:gd name="f45" fmla="val f5"/>
                <a:gd name="f46" fmla="val f6"/>
                <a:gd name="f47" fmla="val f7"/>
                <a:gd name="f48" fmla="*/ f42 f0 1"/>
                <a:gd name="f49" fmla="+- f47 0 f45"/>
                <a:gd name="f50" fmla="+- f46 0 f45"/>
                <a:gd name="f51" fmla="*/ f48 1 f2"/>
                <a:gd name="f52" fmla="*/ f50 1 29979"/>
                <a:gd name="f53" fmla="*/ f49 1 208849"/>
                <a:gd name="f54" fmla="*/ 29927 f50 1"/>
                <a:gd name="f55" fmla="*/ 7321 f49 1"/>
                <a:gd name="f56" fmla="*/ 5652 f49 1"/>
                <a:gd name="f57" fmla="*/ 4367 f49 1"/>
                <a:gd name="f58" fmla="*/ 3083 f49 1"/>
                <a:gd name="f59" fmla="*/ 1927 f49 1"/>
                <a:gd name="f60" fmla="*/ 28771 f50 1"/>
                <a:gd name="f61" fmla="*/ 899 f49 1"/>
                <a:gd name="f62" fmla="*/ 26716 f50 1"/>
                <a:gd name="f63" fmla="*/ 0 f49 1"/>
                <a:gd name="f64" fmla="*/ 25689 f50 1"/>
                <a:gd name="f65" fmla="*/ 24918 f50 1"/>
                <a:gd name="f66" fmla="*/ 22606 f50 1"/>
                <a:gd name="f67" fmla="*/ 21450 f50 1"/>
                <a:gd name="f68" fmla="*/ 16441 f50 1"/>
                <a:gd name="f69" fmla="*/ 6165 f49 1"/>
                <a:gd name="f70" fmla="*/ 14643 f50 1"/>
                <a:gd name="f71" fmla="*/ 17725 f49 1"/>
                <a:gd name="f72" fmla="*/ 0 f50 1"/>
                <a:gd name="f73" fmla="*/ 116370 f49 1"/>
                <a:gd name="f74" fmla="*/ 208850 f49 1"/>
                <a:gd name="f75" fmla="*/ 7450 f49 1"/>
                <a:gd name="f76" fmla="+- f51 0 f1"/>
                <a:gd name="f77" fmla="*/ f54 1 29979"/>
                <a:gd name="f78" fmla="*/ f55 1 208849"/>
                <a:gd name="f79" fmla="*/ f56 1 208849"/>
                <a:gd name="f80" fmla="*/ f57 1 208849"/>
                <a:gd name="f81" fmla="*/ f58 1 208849"/>
                <a:gd name="f82" fmla="*/ f59 1 208849"/>
                <a:gd name="f83" fmla="*/ f60 1 29979"/>
                <a:gd name="f84" fmla="*/ f61 1 208849"/>
                <a:gd name="f85" fmla="*/ f62 1 29979"/>
                <a:gd name="f86" fmla="*/ f63 1 208849"/>
                <a:gd name="f87" fmla="*/ f64 1 29979"/>
                <a:gd name="f88" fmla="*/ f65 1 29979"/>
                <a:gd name="f89" fmla="*/ f66 1 29979"/>
                <a:gd name="f90" fmla="*/ f67 1 29979"/>
                <a:gd name="f91" fmla="*/ f68 1 29979"/>
                <a:gd name="f92" fmla="*/ f69 1 208849"/>
                <a:gd name="f93" fmla="*/ f70 1 29979"/>
                <a:gd name="f94" fmla="*/ f71 1 208849"/>
                <a:gd name="f95" fmla="*/ f72 1 29979"/>
                <a:gd name="f96" fmla="*/ f73 1 208849"/>
                <a:gd name="f97" fmla="*/ f74 1 208849"/>
                <a:gd name="f98" fmla="*/ f75 1 208849"/>
                <a:gd name="f99" fmla="*/ f45 1 f52"/>
                <a:gd name="f100" fmla="*/ f46 1 f52"/>
                <a:gd name="f101" fmla="*/ f45 1 f53"/>
                <a:gd name="f102" fmla="*/ f47 1 f53"/>
                <a:gd name="f103" fmla="*/ f77 1 f52"/>
                <a:gd name="f104" fmla="*/ f78 1 f53"/>
                <a:gd name="f105" fmla="*/ f79 1 f53"/>
                <a:gd name="f106" fmla="*/ f80 1 f53"/>
                <a:gd name="f107" fmla="*/ f81 1 f53"/>
                <a:gd name="f108" fmla="*/ f82 1 f53"/>
                <a:gd name="f109" fmla="*/ f83 1 f52"/>
                <a:gd name="f110" fmla="*/ f84 1 f53"/>
                <a:gd name="f111" fmla="*/ f85 1 f52"/>
                <a:gd name="f112" fmla="*/ f86 1 f53"/>
                <a:gd name="f113" fmla="*/ f87 1 f52"/>
                <a:gd name="f114" fmla="*/ f88 1 f52"/>
                <a:gd name="f115" fmla="*/ f89 1 f52"/>
                <a:gd name="f116" fmla="*/ f90 1 f52"/>
                <a:gd name="f117" fmla="*/ f91 1 f52"/>
                <a:gd name="f118" fmla="*/ f92 1 f53"/>
                <a:gd name="f119" fmla="*/ f93 1 f52"/>
                <a:gd name="f120" fmla="*/ f94 1 f53"/>
                <a:gd name="f121" fmla="*/ f95 1 f52"/>
                <a:gd name="f122" fmla="*/ f96 1 f53"/>
                <a:gd name="f123" fmla="*/ f97 1 f53"/>
                <a:gd name="f124" fmla="*/ f98 1 f53"/>
                <a:gd name="f125" fmla="*/ f99 f43 1"/>
                <a:gd name="f126" fmla="*/ f100 f43 1"/>
                <a:gd name="f127" fmla="*/ f102 f44 1"/>
                <a:gd name="f128" fmla="*/ f101 f44 1"/>
                <a:gd name="f129" fmla="*/ f103 f43 1"/>
                <a:gd name="f130" fmla="*/ f104 f44 1"/>
                <a:gd name="f131" fmla="*/ f105 f44 1"/>
                <a:gd name="f132" fmla="*/ f106 f44 1"/>
                <a:gd name="f133" fmla="*/ f107 f44 1"/>
                <a:gd name="f134" fmla="*/ f108 f44 1"/>
                <a:gd name="f135" fmla="*/ f109 f43 1"/>
                <a:gd name="f136" fmla="*/ f110 f44 1"/>
                <a:gd name="f137" fmla="*/ f111 f43 1"/>
                <a:gd name="f138" fmla="*/ f112 f44 1"/>
                <a:gd name="f139" fmla="*/ f113 f43 1"/>
                <a:gd name="f140" fmla="*/ f114 f43 1"/>
                <a:gd name="f141" fmla="*/ f115 f43 1"/>
                <a:gd name="f142" fmla="*/ f116 f43 1"/>
                <a:gd name="f143" fmla="*/ f117 f43 1"/>
                <a:gd name="f144" fmla="*/ f118 f44 1"/>
                <a:gd name="f145" fmla="*/ f119 f43 1"/>
                <a:gd name="f146" fmla="*/ f120 f44 1"/>
                <a:gd name="f147" fmla="*/ f121 f43 1"/>
                <a:gd name="f148" fmla="*/ f122 f44 1"/>
                <a:gd name="f149" fmla="*/ f123 f44 1"/>
                <a:gd name="f150" fmla="*/ f124 f44 1"/>
              </a:gdLst>
              <a:ahLst/>
              <a:cxnLst>
                <a:cxn ang="3cd4">
                  <a:pos x="hc" y="t"/>
                </a:cxn>
                <a:cxn ang="0">
                  <a:pos x="r" y="vc"/>
                </a:cxn>
                <a:cxn ang="cd4">
                  <a:pos x="hc" y="b"/>
                </a:cxn>
                <a:cxn ang="cd2">
                  <a:pos x="l" y="vc"/>
                </a:cxn>
                <a:cxn ang="f76">
                  <a:pos x="f129" y="f130"/>
                </a:cxn>
                <a:cxn ang="f76">
                  <a:pos x="f129" y="f131"/>
                </a:cxn>
                <a:cxn ang="f76">
                  <a:pos x="f129" y="f132"/>
                </a:cxn>
                <a:cxn ang="f76">
                  <a:pos x="f129" y="f133"/>
                </a:cxn>
                <a:cxn ang="f76">
                  <a:pos x="f129" y="f134"/>
                </a:cxn>
                <a:cxn ang="f76">
                  <a:pos x="f135" y="f136"/>
                </a:cxn>
                <a:cxn ang="f76">
                  <a:pos x="f137" y="f138"/>
                </a:cxn>
                <a:cxn ang="f76">
                  <a:pos x="f139" y="f138"/>
                </a:cxn>
                <a:cxn ang="f76">
                  <a:pos x="f140" y="f138"/>
                </a:cxn>
                <a:cxn ang="f76">
                  <a:pos x="f141" y="f138"/>
                </a:cxn>
                <a:cxn ang="f76">
                  <a:pos x="f142" y="f138"/>
                </a:cxn>
                <a:cxn ang="f76">
                  <a:pos x="f143" y="f144"/>
                </a:cxn>
                <a:cxn ang="f76">
                  <a:pos x="f145" y="f146"/>
                </a:cxn>
                <a:cxn ang="f76">
                  <a:pos x="f147" y="f148"/>
                </a:cxn>
                <a:cxn ang="f76">
                  <a:pos x="f147" y="f149"/>
                </a:cxn>
                <a:cxn ang="f76">
                  <a:pos x="f129" y="f150"/>
                </a:cxn>
              </a:cxnLst>
              <a:rect l="f125" t="f128" r="f126" b="f127"/>
              <a:pathLst>
                <a:path w="29979" h="208849">
                  <a:moveTo>
                    <a:pt x="f8" y="f9"/>
                  </a:moveTo>
                  <a:cubicBezTo>
                    <a:pt x="f10" y="f11"/>
                    <a:pt x="f10" y="f12"/>
                    <a:pt x="f8" y="f13"/>
                  </a:cubicBezTo>
                  <a:cubicBezTo>
                    <a:pt x="f8" y="f13"/>
                    <a:pt x="f8" y="f14"/>
                    <a:pt x="f8" y="f15"/>
                  </a:cubicBezTo>
                  <a:cubicBezTo>
                    <a:pt x="f16" y="f17"/>
                    <a:pt x="f16" y="f18"/>
                    <a:pt x="f8" y="f19"/>
                  </a:cubicBezTo>
                  <a:cubicBezTo>
                    <a:pt x="f20" y="f21"/>
                    <a:pt x="f20" y="f22"/>
                    <a:pt x="f8" y="f23"/>
                  </a:cubicBezTo>
                  <a:lnTo>
                    <a:pt x="f24" y="f25"/>
                  </a:lnTo>
                  <a:lnTo>
                    <a:pt x="f26" y="f5"/>
                  </a:lnTo>
                  <a:lnTo>
                    <a:pt x="f27" y="f5"/>
                  </a:lnTo>
                  <a:lnTo>
                    <a:pt x="f28" y="f5"/>
                  </a:lnTo>
                  <a:lnTo>
                    <a:pt x="f29" y="f5"/>
                  </a:lnTo>
                  <a:lnTo>
                    <a:pt x="f30" y="f5"/>
                  </a:lnTo>
                  <a:cubicBezTo>
                    <a:pt x="f31" y="f32"/>
                    <a:pt x="f33" y="f34"/>
                    <a:pt x="f35" y="f36"/>
                  </a:cubicBezTo>
                  <a:lnTo>
                    <a:pt x="f37" y="f38"/>
                  </a:lnTo>
                  <a:lnTo>
                    <a:pt x="f5" y="f39"/>
                  </a:lnTo>
                  <a:lnTo>
                    <a:pt x="f5" y="f40"/>
                  </a:lnTo>
                  <a:lnTo>
                    <a:pt x="f8" y="f4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48">
              <a:extLst>
                <a:ext uri="{FF2B5EF4-FFF2-40B4-BE49-F238E27FC236}">
                  <a16:creationId xmlns:a16="http://schemas.microsoft.com/office/drawing/2014/main" id="{5E2E6293-8789-0ECB-D866-2027B9E6D76A}"/>
                </a:ext>
              </a:extLst>
            </p:cNvPr>
            <p:cNvSpPr/>
            <p:nvPr/>
          </p:nvSpPr>
          <p:spPr>
            <a:xfrm>
              <a:off x="0" y="5278520"/>
              <a:ext cx="139446" cy="59344"/>
            </a:xfrm>
            <a:custGeom>
              <a:avLst/>
              <a:gdLst>
                <a:gd name="f0" fmla="val 10800000"/>
                <a:gd name="f1" fmla="val 5400000"/>
                <a:gd name="f2" fmla="val 180"/>
                <a:gd name="f3" fmla="val w"/>
                <a:gd name="f4" fmla="val h"/>
                <a:gd name="f5" fmla="val 0"/>
                <a:gd name="f6" fmla="val 139444"/>
                <a:gd name="f7" fmla="val 59340"/>
                <a:gd name="f8" fmla="val 139232"/>
                <a:gd name="f9" fmla="val 5137"/>
                <a:gd name="f10" fmla="val 138593"/>
                <a:gd name="f11" fmla="val 1720"/>
                <a:gd name="f12" fmla="val 135305"/>
                <a:gd name="f13" fmla="val -531"/>
                <a:gd name="f14" fmla="val 131888"/>
                <a:gd name="f15" fmla="val 109"/>
                <a:gd name="f16" fmla="val 131546"/>
                <a:gd name="f17" fmla="val 172"/>
                <a:gd name="f18" fmla="val 131210"/>
                <a:gd name="f19" fmla="val 265"/>
                <a:gd name="f20" fmla="val 130884"/>
                <a:gd name="f21" fmla="val 384"/>
                <a:gd name="f22" fmla="val 117269"/>
                <a:gd name="f23" fmla="val 4880"/>
                <a:gd name="f24" fmla="val 44312"/>
                <a:gd name="f25" fmla="val 134352"/>
                <a:gd name="f26" fmla="val 14385"/>
                <a:gd name="f27" fmla="val 138058"/>
                <a:gd name="f28" fmla="val 12952"/>
                <a:gd name="f29" fmla="val 140141"/>
                <a:gd name="f30" fmla="val 9006"/>
                <a:gd name="f31" fmla="+- 0 0 -90"/>
                <a:gd name="f32" fmla="*/ f3 1 139444"/>
                <a:gd name="f33" fmla="*/ f4 1 59340"/>
                <a:gd name="f34" fmla="val f5"/>
                <a:gd name="f35" fmla="val f6"/>
                <a:gd name="f36" fmla="val f7"/>
                <a:gd name="f37" fmla="*/ f31 f0 1"/>
                <a:gd name="f38" fmla="+- f36 0 f34"/>
                <a:gd name="f39" fmla="+- f35 0 f34"/>
                <a:gd name="f40" fmla="*/ f37 1 f2"/>
                <a:gd name="f41" fmla="*/ f39 1 139444"/>
                <a:gd name="f42" fmla="*/ f38 1 59340"/>
                <a:gd name="f43" fmla="*/ 139232 f39 1"/>
                <a:gd name="f44" fmla="*/ 5137 f38 1"/>
                <a:gd name="f45" fmla="*/ 131888 f39 1"/>
                <a:gd name="f46" fmla="*/ 109 f38 1"/>
                <a:gd name="f47" fmla="*/ 130884 f39 1"/>
                <a:gd name="f48" fmla="*/ 384 f38 1"/>
                <a:gd name="f49" fmla="*/ 117269 f39 1"/>
                <a:gd name="f50" fmla="*/ 4880 f38 1"/>
                <a:gd name="f51" fmla="*/ 0 f39 1"/>
                <a:gd name="f52" fmla="*/ 44312 f38 1"/>
                <a:gd name="f53" fmla="*/ 59340 f38 1"/>
                <a:gd name="f54" fmla="*/ 134352 f39 1"/>
                <a:gd name="f55" fmla="*/ 14385 f38 1"/>
                <a:gd name="f56" fmla="+- f40 0 f1"/>
                <a:gd name="f57" fmla="*/ f43 1 139444"/>
                <a:gd name="f58" fmla="*/ f44 1 59340"/>
                <a:gd name="f59" fmla="*/ f45 1 139444"/>
                <a:gd name="f60" fmla="*/ f46 1 59340"/>
                <a:gd name="f61" fmla="*/ f47 1 139444"/>
                <a:gd name="f62" fmla="*/ f48 1 59340"/>
                <a:gd name="f63" fmla="*/ f49 1 139444"/>
                <a:gd name="f64" fmla="*/ f50 1 59340"/>
                <a:gd name="f65" fmla="*/ f51 1 139444"/>
                <a:gd name="f66" fmla="*/ f52 1 59340"/>
                <a:gd name="f67" fmla="*/ f53 1 59340"/>
                <a:gd name="f68" fmla="*/ f54 1 139444"/>
                <a:gd name="f69" fmla="*/ f55 1 59340"/>
                <a:gd name="f70" fmla="*/ f34 1 f41"/>
                <a:gd name="f71" fmla="*/ f35 1 f41"/>
                <a:gd name="f72" fmla="*/ f34 1 f42"/>
                <a:gd name="f73" fmla="*/ f36 1 f42"/>
                <a:gd name="f74" fmla="*/ f57 1 f41"/>
                <a:gd name="f75" fmla="*/ f58 1 f42"/>
                <a:gd name="f76" fmla="*/ f59 1 f41"/>
                <a:gd name="f77" fmla="*/ f60 1 f42"/>
                <a:gd name="f78" fmla="*/ f61 1 f41"/>
                <a:gd name="f79" fmla="*/ f62 1 f42"/>
                <a:gd name="f80" fmla="*/ f63 1 f41"/>
                <a:gd name="f81" fmla="*/ f64 1 f42"/>
                <a:gd name="f82" fmla="*/ f65 1 f41"/>
                <a:gd name="f83" fmla="*/ f66 1 f42"/>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3 1"/>
                <a:gd name="f95" fmla="*/ f78 f32 1"/>
                <a:gd name="f96" fmla="*/ f79 f33 1"/>
                <a:gd name="f97" fmla="*/ f80 f32 1"/>
                <a:gd name="f98" fmla="*/ f81 f33 1"/>
                <a:gd name="f99" fmla="*/ f82 f32 1"/>
                <a:gd name="f100" fmla="*/ f83 f33 1"/>
                <a:gd name="f101" fmla="*/ f84 f33 1"/>
                <a:gd name="f102" fmla="*/ f85 f32 1"/>
                <a:gd name="f103" fmla="*/ f86 f33 1"/>
              </a:gdLst>
              <a:ahLst/>
              <a:cxnLst>
                <a:cxn ang="3cd4">
                  <a:pos x="hc" y="t"/>
                </a:cxn>
                <a:cxn ang="0">
                  <a:pos x="r" y="vc"/>
                </a:cxn>
                <a:cxn ang="cd4">
                  <a:pos x="hc" y="b"/>
                </a:cxn>
                <a:cxn ang="cd2">
                  <a:pos x="l" y="vc"/>
                </a:cxn>
                <a:cxn ang="f56">
                  <a:pos x="f91" y="f92"/>
                </a:cxn>
                <a:cxn ang="f56">
                  <a:pos x="f93" y="f94"/>
                </a:cxn>
                <a:cxn ang="f56">
                  <a:pos x="f95" y="f96"/>
                </a:cxn>
                <a:cxn ang="f56">
                  <a:pos x="f97" y="f98"/>
                </a:cxn>
                <a:cxn ang="f56">
                  <a:pos x="f99" y="f100"/>
                </a:cxn>
                <a:cxn ang="f56">
                  <a:pos x="f99" y="f101"/>
                </a:cxn>
                <a:cxn ang="f56">
                  <a:pos x="f102" y="f103"/>
                </a:cxn>
                <a:cxn ang="f56">
                  <a:pos x="f91" y="f92"/>
                </a:cxn>
              </a:cxnLst>
              <a:rect l="f87" t="f90" r="f88" b="f89"/>
              <a:pathLst>
                <a:path w="139444" h="59340">
                  <a:moveTo>
                    <a:pt x="f8" y="f9"/>
                  </a:moveTo>
                  <a:cubicBezTo>
                    <a:pt x="f10" y="f11"/>
                    <a:pt x="f12" y="f13"/>
                    <a:pt x="f14" y="f15"/>
                  </a:cubicBezTo>
                  <a:cubicBezTo>
                    <a:pt x="f16" y="f17"/>
                    <a:pt x="f18" y="f19"/>
                    <a:pt x="f20" y="f21"/>
                  </a:cubicBezTo>
                  <a:lnTo>
                    <a:pt x="f22" y="f23"/>
                  </a:lnTo>
                  <a:lnTo>
                    <a:pt x="f5" y="f24"/>
                  </a:lnTo>
                  <a:lnTo>
                    <a:pt x="f5" y="f7"/>
                  </a:lnTo>
                  <a:lnTo>
                    <a:pt x="f25" y="f26"/>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49">
              <a:extLst>
                <a:ext uri="{FF2B5EF4-FFF2-40B4-BE49-F238E27FC236}">
                  <a16:creationId xmlns:a16="http://schemas.microsoft.com/office/drawing/2014/main" id="{A8D8CA1F-80BC-7398-6885-E0A2D0190A11}"/>
                </a:ext>
              </a:extLst>
            </p:cNvPr>
            <p:cNvSpPr/>
            <p:nvPr/>
          </p:nvSpPr>
          <p:spPr>
            <a:xfrm>
              <a:off x="2453070" y="6235686"/>
              <a:ext cx="33073" cy="104232"/>
            </a:xfrm>
            <a:custGeom>
              <a:avLst/>
              <a:gdLst>
                <a:gd name="f0" fmla="val 10800000"/>
                <a:gd name="f1" fmla="val 5400000"/>
                <a:gd name="f2" fmla="val 180"/>
                <a:gd name="f3" fmla="val w"/>
                <a:gd name="f4" fmla="val h"/>
                <a:gd name="f5" fmla="val 0"/>
                <a:gd name="f6" fmla="val 33070"/>
                <a:gd name="f7" fmla="val 104236"/>
                <a:gd name="f8" fmla="val 30759"/>
                <a:gd name="f9" fmla="val 13486"/>
                <a:gd name="f10" fmla="val 33071"/>
                <a:gd name="f11" fmla="val 2440"/>
                <a:gd name="f12" fmla="val 32413"/>
                <a:gd name="f13" fmla="val 6344"/>
                <a:gd name="f14" fmla="val 28772"/>
                <a:gd name="f15" fmla="val 9018"/>
                <a:gd name="f16" fmla="val 24850"/>
                <a:gd name="f17" fmla="val 8477"/>
                <a:gd name="f18" fmla="val 21120"/>
                <a:gd name="f19" fmla="val 7604"/>
                <a:gd name="f20" fmla="val 18804"/>
                <a:gd name="f21" fmla="val 3873"/>
                <a:gd name="f22" fmla="val 19677"/>
                <a:gd name="f23" fmla="val 143"/>
                <a:gd name="f24" fmla="val 19689"/>
                <a:gd name="f25" fmla="val 95"/>
                <a:gd name="f26" fmla="val 19700"/>
                <a:gd name="f27" fmla="val 47"/>
                <a:gd name="f28" fmla="val 19712"/>
                <a:gd name="f29" fmla="val 189"/>
                <a:gd name="f30" fmla="val 95819"/>
                <a:gd name="f31" fmla="val -695"/>
                <a:gd name="f32" fmla="val 99542"/>
                <a:gd name="f33" fmla="val 1604"/>
                <a:gd name="f34" fmla="val 103279"/>
                <a:gd name="f35" fmla="val 5327"/>
                <a:gd name="f36" fmla="val 104167"/>
                <a:gd name="f37" fmla="val 9248"/>
                <a:gd name="f38" fmla="val 104708"/>
                <a:gd name="f39" fmla="val 12890"/>
                <a:gd name="f40" fmla="val 102034"/>
                <a:gd name="f41" fmla="val 13547"/>
                <a:gd name="f42" fmla="val 98130"/>
                <a:gd name="f43" fmla="val 16116"/>
                <a:gd name="f44" fmla="val 85286"/>
                <a:gd name="f45" fmla="+- 0 0 -90"/>
                <a:gd name="f46" fmla="*/ f3 1 33070"/>
                <a:gd name="f47" fmla="*/ f4 1 104236"/>
                <a:gd name="f48" fmla="val f5"/>
                <a:gd name="f49" fmla="val f6"/>
                <a:gd name="f50" fmla="val f7"/>
                <a:gd name="f51" fmla="*/ f45 f0 1"/>
                <a:gd name="f52" fmla="+- f50 0 f48"/>
                <a:gd name="f53" fmla="+- f49 0 f48"/>
                <a:gd name="f54" fmla="*/ f51 1 f2"/>
                <a:gd name="f55" fmla="*/ f53 1 33070"/>
                <a:gd name="f56" fmla="*/ f52 1 104236"/>
                <a:gd name="f57" fmla="*/ 30759 f53 1"/>
                <a:gd name="f58" fmla="*/ 13486 f52 1"/>
                <a:gd name="f59" fmla="*/ 33071 f53 1"/>
                <a:gd name="f60" fmla="*/ 2440 f52 1"/>
                <a:gd name="f61" fmla="*/ 24850 f53 1"/>
                <a:gd name="f62" fmla="*/ 8477 f52 1"/>
                <a:gd name="f63" fmla="*/ 19677 f53 1"/>
                <a:gd name="f64" fmla="*/ 143 f52 1"/>
                <a:gd name="f65" fmla="*/ 19712 f53 1"/>
                <a:gd name="f66" fmla="*/ 0 f52 1"/>
                <a:gd name="f67" fmla="*/ 189 f53 1"/>
                <a:gd name="f68" fmla="*/ 95819 f52 1"/>
                <a:gd name="f69" fmla="*/ 5327 f53 1"/>
                <a:gd name="f70" fmla="*/ 104167 f52 1"/>
                <a:gd name="f71" fmla="*/ 13547 f53 1"/>
                <a:gd name="f72" fmla="*/ 98130 f52 1"/>
                <a:gd name="f73" fmla="*/ 16116 f53 1"/>
                <a:gd name="f74" fmla="*/ 85286 f52 1"/>
                <a:gd name="f75" fmla="+- f54 0 f1"/>
                <a:gd name="f76" fmla="*/ f57 1 33070"/>
                <a:gd name="f77" fmla="*/ f58 1 104236"/>
                <a:gd name="f78" fmla="*/ f59 1 33070"/>
                <a:gd name="f79" fmla="*/ f60 1 104236"/>
                <a:gd name="f80" fmla="*/ f61 1 33070"/>
                <a:gd name="f81" fmla="*/ f62 1 104236"/>
                <a:gd name="f82" fmla="*/ f63 1 33070"/>
                <a:gd name="f83" fmla="*/ f64 1 104236"/>
                <a:gd name="f84" fmla="*/ f65 1 33070"/>
                <a:gd name="f85" fmla="*/ f66 1 104236"/>
                <a:gd name="f86" fmla="*/ f67 1 33070"/>
                <a:gd name="f87" fmla="*/ f68 1 104236"/>
                <a:gd name="f88" fmla="*/ f69 1 33070"/>
                <a:gd name="f89" fmla="*/ f70 1 104236"/>
                <a:gd name="f90" fmla="*/ f71 1 33070"/>
                <a:gd name="f91" fmla="*/ f72 1 104236"/>
                <a:gd name="f92" fmla="*/ f73 1 33070"/>
                <a:gd name="f93" fmla="*/ f74 1 104236"/>
                <a:gd name="f94" fmla="*/ f48 1 f55"/>
                <a:gd name="f95" fmla="*/ f49 1 f55"/>
                <a:gd name="f96" fmla="*/ f48 1 f56"/>
                <a:gd name="f97" fmla="*/ f50 1 f56"/>
                <a:gd name="f98" fmla="*/ f76 1 f55"/>
                <a:gd name="f99" fmla="*/ f77 1 f56"/>
                <a:gd name="f100" fmla="*/ f78 1 f55"/>
                <a:gd name="f101" fmla="*/ f79 1 f56"/>
                <a:gd name="f102" fmla="*/ f80 1 f55"/>
                <a:gd name="f103" fmla="*/ f81 1 f56"/>
                <a:gd name="f104" fmla="*/ f82 1 f55"/>
                <a:gd name="f105" fmla="*/ f83 1 f56"/>
                <a:gd name="f106" fmla="*/ f84 1 f55"/>
                <a:gd name="f107" fmla="*/ f85 1 f56"/>
                <a:gd name="f108" fmla="*/ f86 1 f55"/>
                <a:gd name="f109" fmla="*/ f87 1 f56"/>
                <a:gd name="f110" fmla="*/ f88 1 f55"/>
                <a:gd name="f111" fmla="*/ f89 1 f56"/>
                <a:gd name="f112" fmla="*/ f90 1 f55"/>
                <a:gd name="f113" fmla="*/ f91 1 f56"/>
                <a:gd name="f114" fmla="*/ f92 1 f55"/>
                <a:gd name="f115" fmla="*/ f93 1 f56"/>
                <a:gd name="f116" fmla="*/ f94 f46 1"/>
                <a:gd name="f117" fmla="*/ f95 f46 1"/>
                <a:gd name="f118" fmla="*/ f97 f47 1"/>
                <a:gd name="f119" fmla="*/ f96 f47 1"/>
                <a:gd name="f120" fmla="*/ f98 f46 1"/>
                <a:gd name="f121" fmla="*/ f99 f47 1"/>
                <a:gd name="f122" fmla="*/ f100 f46 1"/>
                <a:gd name="f123" fmla="*/ f101 f47 1"/>
                <a:gd name="f124" fmla="*/ f102 f46 1"/>
                <a:gd name="f125" fmla="*/ f103 f47 1"/>
                <a:gd name="f126" fmla="*/ f104 f46 1"/>
                <a:gd name="f127" fmla="*/ f105 f47 1"/>
                <a:gd name="f128" fmla="*/ f106 f46 1"/>
                <a:gd name="f129" fmla="*/ f107 f47 1"/>
                <a:gd name="f130" fmla="*/ f108 f46 1"/>
                <a:gd name="f131" fmla="*/ f109 f47 1"/>
                <a:gd name="f132" fmla="*/ f110 f46 1"/>
                <a:gd name="f133" fmla="*/ f111 f47 1"/>
                <a:gd name="f134" fmla="*/ f112 f46 1"/>
                <a:gd name="f135" fmla="*/ f113 f47 1"/>
                <a:gd name="f136" fmla="*/ f114 f46 1"/>
                <a:gd name="f137" fmla="*/ f115 f47 1"/>
              </a:gdLst>
              <a:ahLst/>
              <a:cxnLst>
                <a:cxn ang="3cd4">
                  <a:pos x="hc" y="t"/>
                </a:cxn>
                <a:cxn ang="0">
                  <a:pos x="r" y="vc"/>
                </a:cxn>
                <a:cxn ang="cd4">
                  <a:pos x="hc" y="b"/>
                </a:cxn>
                <a:cxn ang="cd2">
                  <a:pos x="l" y="vc"/>
                </a:cxn>
                <a:cxn ang="f75">
                  <a:pos x="f120" y="f121"/>
                </a:cxn>
                <a:cxn ang="f75">
                  <a:pos x="f122" y="f123"/>
                </a:cxn>
                <a:cxn ang="f75">
                  <a:pos x="f124" y="f125"/>
                </a:cxn>
                <a:cxn ang="f75">
                  <a:pos x="f126" y="f127"/>
                </a:cxn>
                <a:cxn ang="f75">
                  <a:pos x="f128" y="f129"/>
                </a:cxn>
                <a:cxn ang="f75">
                  <a:pos x="f130" y="f131"/>
                </a:cxn>
                <a:cxn ang="f75">
                  <a:pos x="f132" y="f133"/>
                </a:cxn>
                <a:cxn ang="f75">
                  <a:pos x="f134" y="f135"/>
                </a:cxn>
                <a:cxn ang="f75">
                  <a:pos x="f136" y="f137"/>
                </a:cxn>
              </a:cxnLst>
              <a:rect l="f116" t="f119" r="f117" b="f118"/>
              <a:pathLst>
                <a:path w="33070" h="104236">
                  <a:moveTo>
                    <a:pt x="f8" y="f9"/>
                  </a:moveTo>
                  <a:lnTo>
                    <a:pt x="f10" y="f11"/>
                  </a:lnTo>
                  <a:cubicBezTo>
                    <a:pt x="f12" y="f13"/>
                    <a:pt x="f14" y="f15"/>
                    <a:pt x="f16" y="f17"/>
                  </a:cubicBezTo>
                  <a:cubicBezTo>
                    <a:pt x="f18" y="f19"/>
                    <a:pt x="f20" y="f21"/>
                    <a:pt x="f22" y="f23"/>
                  </a:cubicBezTo>
                  <a:cubicBezTo>
                    <a:pt x="f24" y="f25"/>
                    <a:pt x="f26" y="f27"/>
                    <a:pt x="f28" y="f5"/>
                  </a:cubicBezTo>
                  <a:lnTo>
                    <a:pt x="f29" y="f30"/>
                  </a:lnTo>
                  <a:cubicBezTo>
                    <a:pt x="f31" y="f32"/>
                    <a:pt x="f33" y="f34"/>
                    <a:pt x="f35" y="f36"/>
                  </a:cubicBezTo>
                  <a:cubicBezTo>
                    <a:pt x="f37" y="f38"/>
                    <a:pt x="f39" y="f40"/>
                    <a:pt x="f41" y="f42"/>
                  </a:cubicBezTo>
                  <a:lnTo>
                    <a:pt x="f43"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50">
              <a:extLst>
                <a:ext uri="{FF2B5EF4-FFF2-40B4-BE49-F238E27FC236}">
                  <a16:creationId xmlns:a16="http://schemas.microsoft.com/office/drawing/2014/main" id="{6BDE067C-C054-0DA3-9777-58490EE35E0F}"/>
                </a:ext>
              </a:extLst>
            </p:cNvPr>
            <p:cNvSpPr/>
            <p:nvPr/>
          </p:nvSpPr>
          <p:spPr>
            <a:xfrm>
              <a:off x="1883106" y="4056854"/>
              <a:ext cx="419554" cy="145179"/>
            </a:xfrm>
            <a:custGeom>
              <a:avLst/>
              <a:gdLst>
                <a:gd name="f0" fmla="val 10800000"/>
                <a:gd name="f1" fmla="val 5400000"/>
                <a:gd name="f2" fmla="val 180"/>
                <a:gd name="f3" fmla="val w"/>
                <a:gd name="f4" fmla="val h"/>
                <a:gd name="f5" fmla="val 0"/>
                <a:gd name="f6" fmla="val 419554"/>
                <a:gd name="f7" fmla="val 145179"/>
                <a:gd name="f8" fmla="val 419367"/>
                <a:gd name="f9" fmla="val 5176"/>
                <a:gd name="f10" fmla="val 418678"/>
                <a:gd name="f11" fmla="val 1697"/>
                <a:gd name="f12" fmla="val 415299"/>
                <a:gd name="f13" fmla="val -565"/>
                <a:gd name="f14" fmla="val 411820"/>
                <a:gd name="f15" fmla="val 123"/>
                <a:gd name="f16" fmla="val 411592"/>
                <a:gd name="f17" fmla="val 169"/>
                <a:gd name="f18" fmla="val 411368"/>
                <a:gd name="f19" fmla="val 226"/>
                <a:gd name="f20" fmla="val 411147"/>
                <a:gd name="f21" fmla="val 295"/>
                <a:gd name="f22" fmla="val 406908"/>
                <a:gd name="f23" fmla="val 1708"/>
                <a:gd name="f24" fmla="val 10404"/>
                <a:gd name="f25" fmla="val 127840"/>
                <a:gd name="f26" fmla="val 131179"/>
                <a:gd name="f27" fmla="val 3385"/>
                <a:gd name="f28" fmla="val 130119"/>
                <a:gd name="f29" fmla="val 6988"/>
                <a:gd name="f30" fmla="val 132002"/>
                <a:gd name="f31" fmla="val 8049"/>
                <a:gd name="f32" fmla="val 135387"/>
                <a:gd name="f33" fmla="val 8118"/>
                <a:gd name="f34" fmla="val 135608"/>
                <a:gd name="f35" fmla="val 8175"/>
                <a:gd name="f36" fmla="val 135833"/>
                <a:gd name="f37" fmla="val 8220"/>
                <a:gd name="f38" fmla="val 136060"/>
                <a:gd name="f39" fmla="val 9101"/>
                <a:gd name="f40" fmla="val 139930"/>
                <a:gd name="f41" fmla="val 6950"/>
                <a:gd name="f42" fmla="val 143847"/>
                <a:gd name="f43" fmla="val 3211"/>
                <a:gd name="f44" fmla="val 145180"/>
                <a:gd name="f45" fmla="val 414229"/>
                <a:gd name="f46" fmla="val 14295"/>
                <a:gd name="f47" fmla="val 418019"/>
                <a:gd name="f48" fmla="val 13013"/>
                <a:gd name="f49" fmla="val 420234"/>
                <a:gd name="f50" fmla="val 9082"/>
                <a:gd name="f51" fmla="+- 0 0 -90"/>
                <a:gd name="f52" fmla="*/ f3 1 419554"/>
                <a:gd name="f53" fmla="*/ f4 1 145179"/>
                <a:gd name="f54" fmla="val f5"/>
                <a:gd name="f55" fmla="val f6"/>
                <a:gd name="f56" fmla="val f7"/>
                <a:gd name="f57" fmla="*/ f51 f0 1"/>
                <a:gd name="f58" fmla="+- f56 0 f54"/>
                <a:gd name="f59" fmla="+- f55 0 f54"/>
                <a:gd name="f60" fmla="*/ f57 1 f2"/>
                <a:gd name="f61" fmla="*/ f59 1 419554"/>
                <a:gd name="f62" fmla="*/ f58 1 145179"/>
                <a:gd name="f63" fmla="*/ 419367 f59 1"/>
                <a:gd name="f64" fmla="*/ 5176 f58 1"/>
                <a:gd name="f65" fmla="*/ 411820 f59 1"/>
                <a:gd name="f66" fmla="*/ 123 f58 1"/>
                <a:gd name="f67" fmla="*/ 411147 f59 1"/>
                <a:gd name="f68" fmla="*/ 295 f58 1"/>
                <a:gd name="f69" fmla="*/ 406908 f59 1"/>
                <a:gd name="f70" fmla="*/ 1708 f58 1"/>
                <a:gd name="f71" fmla="*/ 10404 f59 1"/>
                <a:gd name="f72" fmla="*/ 127840 f58 1"/>
                <a:gd name="f73" fmla="*/ 0 f59 1"/>
                <a:gd name="f74" fmla="*/ 131179 f58 1"/>
                <a:gd name="f75" fmla="*/ 8049 f59 1"/>
                <a:gd name="f76" fmla="*/ 135387 f58 1"/>
                <a:gd name="f77" fmla="*/ 8220 f59 1"/>
                <a:gd name="f78" fmla="*/ 136060 f58 1"/>
                <a:gd name="f79" fmla="*/ 3211 f59 1"/>
                <a:gd name="f80" fmla="*/ 145180 f58 1"/>
                <a:gd name="f81" fmla="*/ 414229 f59 1"/>
                <a:gd name="f82" fmla="*/ 14295 f58 1"/>
                <a:gd name="f83" fmla="+- f60 0 f1"/>
                <a:gd name="f84" fmla="*/ f63 1 419554"/>
                <a:gd name="f85" fmla="*/ f64 1 145179"/>
                <a:gd name="f86" fmla="*/ f65 1 419554"/>
                <a:gd name="f87" fmla="*/ f66 1 145179"/>
                <a:gd name="f88" fmla="*/ f67 1 419554"/>
                <a:gd name="f89" fmla="*/ f68 1 145179"/>
                <a:gd name="f90" fmla="*/ f69 1 419554"/>
                <a:gd name="f91" fmla="*/ f70 1 145179"/>
                <a:gd name="f92" fmla="*/ f71 1 419554"/>
                <a:gd name="f93" fmla="*/ f72 1 145179"/>
                <a:gd name="f94" fmla="*/ f73 1 419554"/>
                <a:gd name="f95" fmla="*/ f74 1 145179"/>
                <a:gd name="f96" fmla="*/ f75 1 419554"/>
                <a:gd name="f97" fmla="*/ f76 1 145179"/>
                <a:gd name="f98" fmla="*/ f77 1 419554"/>
                <a:gd name="f99" fmla="*/ f78 1 145179"/>
                <a:gd name="f100" fmla="*/ f79 1 419554"/>
                <a:gd name="f101" fmla="*/ f80 1 145179"/>
                <a:gd name="f102" fmla="*/ f81 1 419554"/>
                <a:gd name="f103" fmla="*/ f82 1 145179"/>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419554" h="145179">
                  <a:moveTo>
                    <a:pt x="f8" y="f9"/>
                  </a:moveTo>
                  <a:cubicBezTo>
                    <a:pt x="f10" y="f11"/>
                    <a:pt x="f12" y="f13"/>
                    <a:pt x="f14" y="f15"/>
                  </a:cubicBezTo>
                  <a:cubicBezTo>
                    <a:pt x="f16" y="f17"/>
                    <a:pt x="f18" y="f19"/>
                    <a:pt x="f20" y="f21"/>
                  </a:cubicBezTo>
                  <a:lnTo>
                    <a:pt x="f22" y="f23"/>
                  </a:lnTo>
                  <a:lnTo>
                    <a:pt x="f24" y="f25"/>
                  </a:lnTo>
                  <a:lnTo>
                    <a:pt x="f5" y="f26"/>
                  </a:lnTo>
                  <a:cubicBezTo>
                    <a:pt x="f27" y="f28"/>
                    <a:pt x="f29" y="f30"/>
                    <a:pt x="f31" y="f32"/>
                  </a:cubicBezTo>
                  <a:cubicBezTo>
                    <a:pt x="f33" y="f34"/>
                    <a:pt x="f35" y="f36"/>
                    <a:pt x="f37" y="f38"/>
                  </a:cubicBezTo>
                  <a:cubicBezTo>
                    <a:pt x="f39" y="f40"/>
                    <a:pt x="f41" y="f42"/>
                    <a:pt x="f43" y="f44"/>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51">
              <a:extLst>
                <a:ext uri="{FF2B5EF4-FFF2-40B4-BE49-F238E27FC236}">
                  <a16:creationId xmlns:a16="http://schemas.microsoft.com/office/drawing/2014/main" id="{245D3DDB-A20B-8B68-F533-C67A84D18DA7}"/>
                </a:ext>
              </a:extLst>
            </p:cNvPr>
            <p:cNvSpPr/>
            <p:nvPr/>
          </p:nvSpPr>
          <p:spPr>
            <a:xfrm>
              <a:off x="1550054" y="4187741"/>
              <a:ext cx="341473" cy="120389"/>
            </a:xfrm>
            <a:custGeom>
              <a:avLst/>
              <a:gdLst>
                <a:gd name="f0" fmla="val 10800000"/>
                <a:gd name="f1" fmla="val 5400000"/>
                <a:gd name="f2" fmla="val 180"/>
                <a:gd name="f3" fmla="val w"/>
                <a:gd name="f4" fmla="val h"/>
                <a:gd name="f5" fmla="val 0"/>
                <a:gd name="f6" fmla="val 341470"/>
                <a:gd name="f7" fmla="val 120390"/>
                <a:gd name="f8" fmla="val 341274"/>
                <a:gd name="f9" fmla="val 5176"/>
                <a:gd name="f10" fmla="val 340585"/>
                <a:gd name="f11" fmla="val 1697"/>
                <a:gd name="f12" fmla="val 337206"/>
                <a:gd name="f13" fmla="val -565"/>
                <a:gd name="f14" fmla="val 333726"/>
                <a:gd name="f15" fmla="val 123"/>
                <a:gd name="f16" fmla="val 333499"/>
                <a:gd name="f17" fmla="val 169"/>
                <a:gd name="f18" fmla="val 333274"/>
                <a:gd name="f19" fmla="val 226"/>
                <a:gd name="f20" fmla="val 333053"/>
                <a:gd name="f21" fmla="val 295"/>
                <a:gd name="f22" fmla="val 328686"/>
                <a:gd name="f23" fmla="val 1708"/>
                <a:gd name="f24" fmla="val 10275"/>
                <a:gd name="f25" fmla="val 103050"/>
                <a:gd name="f26" fmla="val 106390"/>
                <a:gd name="f27" fmla="val 3292"/>
                <a:gd name="f28" fmla="val 105274"/>
                <a:gd name="f29" fmla="val 6865"/>
                <a:gd name="f30" fmla="val 107039"/>
                <a:gd name="f31" fmla="val 7981"/>
                <a:gd name="f32" fmla="val 110331"/>
                <a:gd name="f33" fmla="val 8085"/>
                <a:gd name="f34" fmla="val 110638"/>
                <a:gd name="f35" fmla="val 8165"/>
                <a:gd name="f36" fmla="val 110952"/>
                <a:gd name="f37" fmla="val 8220"/>
                <a:gd name="f38" fmla="val 111271"/>
                <a:gd name="f39" fmla="val 9101"/>
                <a:gd name="f40" fmla="val 115140"/>
                <a:gd name="f41" fmla="val 6950"/>
                <a:gd name="f42" fmla="val 119058"/>
                <a:gd name="f43" fmla="val 3211"/>
                <a:gd name="f44" fmla="val 336264"/>
                <a:gd name="f45" fmla="val 14295"/>
                <a:gd name="f46" fmla="val 340003"/>
                <a:gd name="f47" fmla="val 12963"/>
                <a:gd name="f48" fmla="val 342155"/>
                <a:gd name="f49" fmla="val 9046"/>
                <a:gd name="f50" fmla="+- 0 0 -90"/>
                <a:gd name="f51" fmla="*/ f3 1 341470"/>
                <a:gd name="f52" fmla="*/ f4 1 120390"/>
                <a:gd name="f53" fmla="val f5"/>
                <a:gd name="f54" fmla="val f6"/>
                <a:gd name="f55" fmla="val f7"/>
                <a:gd name="f56" fmla="*/ f50 f0 1"/>
                <a:gd name="f57" fmla="+- f55 0 f53"/>
                <a:gd name="f58" fmla="+- f54 0 f53"/>
                <a:gd name="f59" fmla="*/ f56 1 f2"/>
                <a:gd name="f60" fmla="*/ f58 1 341470"/>
                <a:gd name="f61" fmla="*/ f57 1 120390"/>
                <a:gd name="f62" fmla="*/ 341274 f58 1"/>
                <a:gd name="f63" fmla="*/ 5176 f57 1"/>
                <a:gd name="f64" fmla="*/ 333726 f58 1"/>
                <a:gd name="f65" fmla="*/ 123 f57 1"/>
                <a:gd name="f66" fmla="*/ 333053 f58 1"/>
                <a:gd name="f67" fmla="*/ 295 f57 1"/>
                <a:gd name="f68" fmla="*/ 328686 f58 1"/>
                <a:gd name="f69" fmla="*/ 1708 f57 1"/>
                <a:gd name="f70" fmla="*/ 10275 f58 1"/>
                <a:gd name="f71" fmla="*/ 103050 f57 1"/>
                <a:gd name="f72" fmla="*/ 0 f58 1"/>
                <a:gd name="f73" fmla="*/ 106390 f57 1"/>
                <a:gd name="f74" fmla="*/ 7981 f58 1"/>
                <a:gd name="f75" fmla="*/ 110331 f57 1"/>
                <a:gd name="f76" fmla="*/ 8220 f58 1"/>
                <a:gd name="f77" fmla="*/ 111271 f57 1"/>
                <a:gd name="f78" fmla="*/ 3211 f58 1"/>
                <a:gd name="f79" fmla="*/ 120390 f57 1"/>
                <a:gd name="f80" fmla="*/ 336264 f58 1"/>
                <a:gd name="f81" fmla="*/ 14295 f57 1"/>
                <a:gd name="f82" fmla="+- f59 0 f1"/>
                <a:gd name="f83" fmla="*/ f62 1 341470"/>
                <a:gd name="f84" fmla="*/ f63 1 120390"/>
                <a:gd name="f85" fmla="*/ f64 1 341470"/>
                <a:gd name="f86" fmla="*/ f65 1 120390"/>
                <a:gd name="f87" fmla="*/ f66 1 341470"/>
                <a:gd name="f88" fmla="*/ f67 1 120390"/>
                <a:gd name="f89" fmla="*/ f68 1 341470"/>
                <a:gd name="f90" fmla="*/ f69 1 120390"/>
                <a:gd name="f91" fmla="*/ f70 1 341470"/>
                <a:gd name="f92" fmla="*/ f71 1 120390"/>
                <a:gd name="f93" fmla="*/ f72 1 341470"/>
                <a:gd name="f94" fmla="*/ f73 1 120390"/>
                <a:gd name="f95" fmla="*/ f74 1 341470"/>
                <a:gd name="f96" fmla="*/ f75 1 120390"/>
                <a:gd name="f97" fmla="*/ f76 1 341470"/>
                <a:gd name="f98" fmla="*/ f77 1 120390"/>
                <a:gd name="f99" fmla="*/ f78 1 341470"/>
                <a:gd name="f100" fmla="*/ f79 1 120390"/>
                <a:gd name="f101" fmla="*/ f80 1 341470"/>
                <a:gd name="f102" fmla="*/ f81 1 120390"/>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48"/>
                </a:cxn>
                <a:cxn ang="f82">
                  <a:pos x="f149" y="f150"/>
                </a:cxn>
                <a:cxn ang="f82">
                  <a:pos x="f131" y="f132"/>
                </a:cxn>
              </a:cxnLst>
              <a:rect l="f127" t="f130" r="f128" b="f129"/>
              <a:pathLst>
                <a:path w="341470" h="120390">
                  <a:moveTo>
                    <a:pt x="f8" y="f9"/>
                  </a:moveTo>
                  <a:cubicBezTo>
                    <a:pt x="f10" y="f11"/>
                    <a:pt x="f12" y="f13"/>
                    <a:pt x="f14" y="f15"/>
                  </a:cubicBezTo>
                  <a:cubicBezTo>
                    <a:pt x="f16" y="f17"/>
                    <a:pt x="f18" y="f19"/>
                    <a:pt x="f20" y="f21"/>
                  </a:cubicBezTo>
                  <a:lnTo>
                    <a:pt x="f22" y="f23"/>
                  </a:lnTo>
                  <a:lnTo>
                    <a:pt x="f24" y="f25"/>
                  </a:lnTo>
                  <a:lnTo>
                    <a:pt x="f5" y="f26"/>
                  </a:lnTo>
                  <a:cubicBezTo>
                    <a:pt x="f27" y="f28"/>
                    <a:pt x="f29" y="f30"/>
                    <a:pt x="f31" y="f32"/>
                  </a:cubicBezTo>
                  <a:cubicBezTo>
                    <a:pt x="f33" y="f34"/>
                    <a:pt x="f35" y="f36"/>
                    <a:pt x="f37" y="f38"/>
                  </a:cubicBezTo>
                  <a:cubicBezTo>
                    <a:pt x="f39" y="f40"/>
                    <a:pt x="f41" y="f42"/>
                    <a:pt x="f43" y="f7"/>
                  </a:cubicBezTo>
                  <a:lnTo>
                    <a:pt x="f44"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52">
              <a:extLst>
                <a:ext uri="{FF2B5EF4-FFF2-40B4-BE49-F238E27FC236}">
                  <a16:creationId xmlns:a16="http://schemas.microsoft.com/office/drawing/2014/main" id="{DEBD0AAA-D234-01D2-7B85-D2A9392CB1DD}"/>
                </a:ext>
              </a:extLst>
            </p:cNvPr>
            <p:cNvSpPr/>
            <p:nvPr/>
          </p:nvSpPr>
          <p:spPr>
            <a:xfrm>
              <a:off x="1091510" y="4293793"/>
              <a:ext cx="466700" cy="160248"/>
            </a:xfrm>
            <a:custGeom>
              <a:avLst/>
              <a:gdLst>
                <a:gd name="f0" fmla="val 10800000"/>
                <a:gd name="f1" fmla="val 5400000"/>
                <a:gd name="f2" fmla="val 180"/>
                <a:gd name="f3" fmla="val w"/>
                <a:gd name="f4" fmla="val h"/>
                <a:gd name="f5" fmla="val 0"/>
                <a:gd name="f6" fmla="val 466702"/>
                <a:gd name="f7" fmla="val 160246"/>
                <a:gd name="f8" fmla="val 8477"/>
                <a:gd name="f9" fmla="val 150998"/>
                <a:gd name="f10" fmla="val 9355"/>
                <a:gd name="f11" fmla="val 154937"/>
                <a:gd name="f12" fmla="val 7148"/>
                <a:gd name="f13" fmla="val 158911"/>
                <a:gd name="f14" fmla="val 3339"/>
                <a:gd name="f15" fmla="val 461496"/>
                <a:gd name="f16" fmla="val 14334"/>
                <a:gd name="f17" fmla="val 465235"/>
                <a:gd name="f18" fmla="val 13002"/>
                <a:gd name="f19" fmla="val 467387"/>
                <a:gd name="f20" fmla="val 9084"/>
                <a:gd name="f21" fmla="val 466506"/>
                <a:gd name="f22" fmla="val 5215"/>
                <a:gd name="f23" fmla="val 465909"/>
                <a:gd name="f24" fmla="val 1791"/>
                <a:gd name="f25" fmla="val 462650"/>
                <a:gd name="f26" fmla="val -502"/>
                <a:gd name="f27" fmla="val 459225"/>
                <a:gd name="f28" fmla="val 94"/>
                <a:gd name="f29" fmla="val 458906"/>
                <a:gd name="f30" fmla="val 150"/>
                <a:gd name="f31" fmla="val 458592"/>
                <a:gd name="f32" fmla="val 230"/>
                <a:gd name="f33" fmla="val 458285"/>
                <a:gd name="f34" fmla="val 334"/>
                <a:gd name="f35" fmla="val 453918"/>
                <a:gd name="f36" fmla="val 1618"/>
                <a:gd name="f37" fmla="val 10147"/>
                <a:gd name="f38" fmla="val 142907"/>
                <a:gd name="f39" fmla="val 146118"/>
                <a:gd name="f40" fmla="val 3340"/>
                <a:gd name="f41" fmla="val 144924"/>
                <a:gd name="f42" fmla="val 7015"/>
                <a:gd name="f43" fmla="val 146663"/>
                <a:gd name="f44" fmla="val 8209"/>
                <a:gd name="f45" fmla="val 150003"/>
                <a:gd name="f46" fmla="val 8325"/>
                <a:gd name="f47" fmla="val 150327"/>
                <a:gd name="f48" fmla="val 8415"/>
                <a:gd name="f49" fmla="val 150660"/>
                <a:gd name="f50" fmla="+- 0 0 -90"/>
                <a:gd name="f51" fmla="*/ f3 1 466702"/>
                <a:gd name="f52" fmla="*/ f4 1 160246"/>
                <a:gd name="f53" fmla="val f5"/>
                <a:gd name="f54" fmla="val f6"/>
                <a:gd name="f55" fmla="val f7"/>
                <a:gd name="f56" fmla="*/ f50 f0 1"/>
                <a:gd name="f57" fmla="+- f55 0 f53"/>
                <a:gd name="f58" fmla="+- f54 0 f53"/>
                <a:gd name="f59" fmla="*/ f56 1 f2"/>
                <a:gd name="f60" fmla="*/ f58 1 466702"/>
                <a:gd name="f61" fmla="*/ f57 1 160246"/>
                <a:gd name="f62" fmla="*/ 8477 f58 1"/>
                <a:gd name="f63" fmla="*/ 150998 f57 1"/>
                <a:gd name="f64" fmla="*/ 3339 f58 1"/>
                <a:gd name="f65" fmla="*/ 160246 f57 1"/>
                <a:gd name="f66" fmla="*/ 461496 f58 1"/>
                <a:gd name="f67" fmla="*/ 14334 f57 1"/>
                <a:gd name="f68" fmla="*/ 466506 f58 1"/>
                <a:gd name="f69" fmla="*/ 5215 f57 1"/>
                <a:gd name="f70" fmla="*/ 459225 f58 1"/>
                <a:gd name="f71" fmla="*/ 94 f57 1"/>
                <a:gd name="f72" fmla="*/ 458285 f58 1"/>
                <a:gd name="f73" fmla="*/ 334 f57 1"/>
                <a:gd name="f74" fmla="*/ 453918 f58 1"/>
                <a:gd name="f75" fmla="*/ 1618 f57 1"/>
                <a:gd name="f76" fmla="*/ 10147 f58 1"/>
                <a:gd name="f77" fmla="*/ 142907 f57 1"/>
                <a:gd name="f78" fmla="*/ 0 f58 1"/>
                <a:gd name="f79" fmla="*/ 146118 f57 1"/>
                <a:gd name="f80" fmla="*/ 8209 f58 1"/>
                <a:gd name="f81" fmla="*/ 150003 f57 1"/>
                <a:gd name="f82" fmla="+- f59 0 f1"/>
                <a:gd name="f83" fmla="*/ f62 1 466702"/>
                <a:gd name="f84" fmla="*/ f63 1 160246"/>
                <a:gd name="f85" fmla="*/ f64 1 466702"/>
                <a:gd name="f86" fmla="*/ f65 1 160246"/>
                <a:gd name="f87" fmla="*/ f66 1 466702"/>
                <a:gd name="f88" fmla="*/ f67 1 160246"/>
                <a:gd name="f89" fmla="*/ f68 1 466702"/>
                <a:gd name="f90" fmla="*/ f69 1 160246"/>
                <a:gd name="f91" fmla="*/ f70 1 466702"/>
                <a:gd name="f92" fmla="*/ f71 1 160246"/>
                <a:gd name="f93" fmla="*/ f72 1 466702"/>
                <a:gd name="f94" fmla="*/ f73 1 160246"/>
                <a:gd name="f95" fmla="*/ f74 1 466702"/>
                <a:gd name="f96" fmla="*/ f75 1 160246"/>
                <a:gd name="f97" fmla="*/ f76 1 466702"/>
                <a:gd name="f98" fmla="*/ f77 1 160246"/>
                <a:gd name="f99" fmla="*/ f78 1 466702"/>
                <a:gd name="f100" fmla="*/ f79 1 160246"/>
                <a:gd name="f101" fmla="*/ f80 1 466702"/>
                <a:gd name="f102" fmla="*/ f81 1 160246"/>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5" y="f136"/>
                </a:cxn>
                <a:cxn ang="f82">
                  <a:pos x="f137" y="f138"/>
                </a:cxn>
                <a:cxn ang="f82">
                  <a:pos x="f139" y="f140"/>
                </a:cxn>
                <a:cxn ang="f82">
                  <a:pos x="f141" y="f142"/>
                </a:cxn>
                <a:cxn ang="f82">
                  <a:pos x="f143" y="f144"/>
                </a:cxn>
                <a:cxn ang="f82">
                  <a:pos x="f145" y="f146"/>
                </a:cxn>
                <a:cxn ang="f82">
                  <a:pos x="f147" y="f148"/>
                </a:cxn>
                <a:cxn ang="f82">
                  <a:pos x="f149" y="f150"/>
                </a:cxn>
                <a:cxn ang="f82">
                  <a:pos x="f131" y="f132"/>
                </a:cxn>
              </a:cxnLst>
              <a:rect l="f127" t="f130" r="f128" b="f129"/>
              <a:pathLst>
                <a:path w="466702" h="160246">
                  <a:moveTo>
                    <a:pt x="f8" y="f9"/>
                  </a:moveTo>
                  <a:cubicBezTo>
                    <a:pt x="f10" y="f11"/>
                    <a:pt x="f12" y="f13"/>
                    <a:pt x="f14" y="f7"/>
                  </a:cubicBezTo>
                  <a:lnTo>
                    <a:pt x="f15" y="f16"/>
                  </a:lnTo>
                  <a:lnTo>
                    <a:pt x="f15" y="f16"/>
                  </a:lnTo>
                  <a:cubicBezTo>
                    <a:pt x="f17" y="f18"/>
                    <a:pt x="f19" y="f20"/>
                    <a:pt x="f21" y="f22"/>
                  </a:cubicBezTo>
                  <a:cubicBezTo>
                    <a:pt x="f23" y="f24"/>
                    <a:pt x="f25" y="f26"/>
                    <a:pt x="f27" y="f28"/>
                  </a:cubicBezTo>
                  <a:cubicBezTo>
                    <a:pt x="f29" y="f30"/>
                    <a:pt x="f31" y="f32"/>
                    <a:pt x="f33" y="f34"/>
                  </a:cubicBezTo>
                  <a:lnTo>
                    <a:pt x="f35" y="f36"/>
                  </a:lnTo>
                  <a:lnTo>
                    <a:pt x="f37" y="f38"/>
                  </a:lnTo>
                  <a:lnTo>
                    <a:pt x="f5"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53">
              <a:extLst>
                <a:ext uri="{FF2B5EF4-FFF2-40B4-BE49-F238E27FC236}">
                  <a16:creationId xmlns:a16="http://schemas.microsoft.com/office/drawing/2014/main" id="{CDEA2692-C576-0DC6-528E-929057802F9F}"/>
                </a:ext>
              </a:extLst>
            </p:cNvPr>
            <p:cNvSpPr/>
            <p:nvPr/>
          </p:nvSpPr>
          <p:spPr>
            <a:xfrm>
              <a:off x="949704" y="4439622"/>
              <a:ext cx="150473" cy="58091"/>
            </a:xfrm>
            <a:custGeom>
              <a:avLst/>
              <a:gdLst>
                <a:gd name="f0" fmla="val 10800000"/>
                <a:gd name="f1" fmla="val 5400000"/>
                <a:gd name="f2" fmla="val 180"/>
                <a:gd name="f3" fmla="val w"/>
                <a:gd name="f4" fmla="val h"/>
                <a:gd name="f5" fmla="val 0"/>
                <a:gd name="f6" fmla="val 150470"/>
                <a:gd name="f7" fmla="val 58095"/>
                <a:gd name="f8" fmla="val 8477"/>
                <a:gd name="f9" fmla="val 53342"/>
                <a:gd name="f10" fmla="val 7707"/>
                <a:gd name="f11" fmla="val 17982"/>
                <a:gd name="f12" fmla="val 54884"/>
                <a:gd name="f13" fmla="val 145141"/>
                <a:gd name="f14" fmla="val 14424"/>
                <a:gd name="f15" fmla="val 148949"/>
                <a:gd name="f16" fmla="val 13089"/>
                <a:gd name="f17" fmla="val 151157"/>
                <a:gd name="f18" fmla="val 9115"/>
                <a:gd name="f19" fmla="val 150279"/>
                <a:gd name="f20" fmla="val 5176"/>
                <a:gd name="f21" fmla="val 149590"/>
                <a:gd name="f22" fmla="val 1697"/>
                <a:gd name="f23" fmla="val 146211"/>
                <a:gd name="f24" fmla="val -565"/>
                <a:gd name="f25" fmla="val 142731"/>
                <a:gd name="f26" fmla="val 123"/>
                <a:gd name="f27" fmla="val 142504"/>
                <a:gd name="f28" fmla="val 169"/>
                <a:gd name="f29" fmla="val 142279"/>
                <a:gd name="f30" fmla="val 226"/>
                <a:gd name="f31" fmla="val 142058"/>
                <a:gd name="f32" fmla="val 295"/>
                <a:gd name="f33" fmla="val 137563"/>
                <a:gd name="f34" fmla="val 1708"/>
                <a:gd name="f35" fmla="val 771"/>
                <a:gd name="f36" fmla="val 45508"/>
                <a:gd name="f37" fmla="val 1120"/>
                <a:gd name="f38" fmla="val 44976"/>
                <a:gd name="f39" fmla="val 2362"/>
                <a:gd name="f40" fmla="val 44754"/>
                <a:gd name="f41" fmla="val 3596"/>
                <a:gd name="f42" fmla="val 44866"/>
                <a:gd name="f43" fmla="val 7191"/>
                <a:gd name="f44" fmla="val 45695"/>
                <a:gd name="f45" fmla="val 9432"/>
                <a:gd name="f46" fmla="val 49281"/>
                <a:gd name="f47" fmla="val 8603"/>
                <a:gd name="f48" fmla="val 52875"/>
                <a:gd name="f49" fmla="val 8567"/>
                <a:gd name="f50" fmla="val 53032"/>
                <a:gd name="f51" fmla="val 8525"/>
                <a:gd name="f52" fmla="val 53188"/>
                <a:gd name="f53" fmla="+- 0 0 -90"/>
                <a:gd name="f54" fmla="*/ f3 1 150470"/>
                <a:gd name="f55" fmla="*/ f4 1 58095"/>
                <a:gd name="f56" fmla="val f5"/>
                <a:gd name="f57" fmla="val f6"/>
                <a:gd name="f58" fmla="val f7"/>
                <a:gd name="f59" fmla="*/ f53 f0 1"/>
                <a:gd name="f60" fmla="+- f58 0 f56"/>
                <a:gd name="f61" fmla="+- f57 0 f56"/>
                <a:gd name="f62" fmla="*/ f59 1 f2"/>
                <a:gd name="f63" fmla="*/ f61 1 150470"/>
                <a:gd name="f64" fmla="*/ f60 1 58095"/>
                <a:gd name="f65" fmla="*/ 8477 f61 1"/>
                <a:gd name="f66" fmla="*/ 53342 f60 1"/>
                <a:gd name="f67" fmla="*/ 7707 f61 1"/>
                <a:gd name="f68" fmla="*/ 58095 f60 1"/>
                <a:gd name="f69" fmla="*/ 17982 f61 1"/>
                <a:gd name="f70" fmla="*/ 54884 f60 1"/>
                <a:gd name="f71" fmla="*/ 145141 f61 1"/>
                <a:gd name="f72" fmla="*/ 14424 f60 1"/>
                <a:gd name="f73" fmla="*/ 150279 f61 1"/>
                <a:gd name="f74" fmla="*/ 5176 f60 1"/>
                <a:gd name="f75" fmla="*/ 142731 f61 1"/>
                <a:gd name="f76" fmla="*/ 123 f60 1"/>
                <a:gd name="f77" fmla="*/ 142058 f61 1"/>
                <a:gd name="f78" fmla="*/ 295 f60 1"/>
                <a:gd name="f79" fmla="*/ 137563 f61 1"/>
                <a:gd name="f80" fmla="*/ 1708 f60 1"/>
                <a:gd name="f81" fmla="*/ 771 f61 1"/>
                <a:gd name="f82" fmla="*/ 45508 f60 1"/>
                <a:gd name="f83" fmla="*/ 0 f61 1"/>
                <a:gd name="f84" fmla="*/ 3596 f61 1"/>
                <a:gd name="f85" fmla="*/ 44866 f60 1"/>
                <a:gd name="f86" fmla="*/ 8603 f61 1"/>
                <a:gd name="f87" fmla="*/ 52875 f60 1"/>
                <a:gd name="f88" fmla="+- f62 0 f1"/>
                <a:gd name="f89" fmla="*/ f65 1 150470"/>
                <a:gd name="f90" fmla="*/ f66 1 58095"/>
                <a:gd name="f91" fmla="*/ f67 1 150470"/>
                <a:gd name="f92" fmla="*/ f68 1 58095"/>
                <a:gd name="f93" fmla="*/ f69 1 150470"/>
                <a:gd name="f94" fmla="*/ f70 1 58095"/>
                <a:gd name="f95" fmla="*/ f71 1 150470"/>
                <a:gd name="f96" fmla="*/ f72 1 58095"/>
                <a:gd name="f97" fmla="*/ f73 1 150470"/>
                <a:gd name="f98" fmla="*/ f74 1 58095"/>
                <a:gd name="f99" fmla="*/ f75 1 150470"/>
                <a:gd name="f100" fmla="*/ f76 1 58095"/>
                <a:gd name="f101" fmla="*/ f77 1 150470"/>
                <a:gd name="f102" fmla="*/ f78 1 58095"/>
                <a:gd name="f103" fmla="*/ f79 1 150470"/>
                <a:gd name="f104" fmla="*/ f80 1 58095"/>
                <a:gd name="f105" fmla="*/ f81 1 150470"/>
                <a:gd name="f106" fmla="*/ f82 1 58095"/>
                <a:gd name="f107" fmla="*/ f83 1 150470"/>
                <a:gd name="f108" fmla="*/ f84 1 150470"/>
                <a:gd name="f109" fmla="*/ f85 1 58095"/>
                <a:gd name="f110" fmla="*/ f86 1 150470"/>
                <a:gd name="f111" fmla="*/ f87 1 58095"/>
                <a:gd name="f112" fmla="*/ f56 1 f63"/>
                <a:gd name="f113" fmla="*/ f57 1 f63"/>
                <a:gd name="f114" fmla="*/ f56 1 f64"/>
                <a:gd name="f115" fmla="*/ f58 1 f64"/>
                <a:gd name="f116" fmla="*/ f89 1 f63"/>
                <a:gd name="f117" fmla="*/ f90 1 f64"/>
                <a:gd name="f118" fmla="*/ f91 1 f63"/>
                <a:gd name="f119" fmla="*/ f92 1 f64"/>
                <a:gd name="f120" fmla="*/ f93 1 f63"/>
                <a:gd name="f121" fmla="*/ f94 1 f64"/>
                <a:gd name="f122" fmla="*/ f95 1 f63"/>
                <a:gd name="f123" fmla="*/ f96 1 f64"/>
                <a:gd name="f124" fmla="*/ f97 1 f63"/>
                <a:gd name="f125" fmla="*/ f98 1 f64"/>
                <a:gd name="f126" fmla="*/ f99 1 f63"/>
                <a:gd name="f127" fmla="*/ f100 1 f64"/>
                <a:gd name="f128" fmla="*/ f101 1 f63"/>
                <a:gd name="f129" fmla="*/ f102 1 f64"/>
                <a:gd name="f130" fmla="*/ f103 1 f63"/>
                <a:gd name="f131" fmla="*/ f104 1 f64"/>
                <a:gd name="f132" fmla="*/ f105 1 f63"/>
                <a:gd name="f133" fmla="*/ f106 1 f64"/>
                <a:gd name="f134" fmla="*/ f107 1 f63"/>
                <a:gd name="f135" fmla="*/ f108 1 f63"/>
                <a:gd name="f136" fmla="*/ f109 1 f64"/>
                <a:gd name="f137" fmla="*/ f110 1 f63"/>
                <a:gd name="f138" fmla="*/ f111 1 f64"/>
                <a:gd name="f139" fmla="*/ f112 f54 1"/>
                <a:gd name="f140" fmla="*/ f113 f54 1"/>
                <a:gd name="f141" fmla="*/ f115 f55 1"/>
                <a:gd name="f142" fmla="*/ f114 f55 1"/>
                <a:gd name="f143" fmla="*/ f116 f54 1"/>
                <a:gd name="f144" fmla="*/ f117 f55 1"/>
                <a:gd name="f145" fmla="*/ f118 f54 1"/>
                <a:gd name="f146" fmla="*/ f119 f55 1"/>
                <a:gd name="f147" fmla="*/ f120 f54 1"/>
                <a:gd name="f148" fmla="*/ f121 f55 1"/>
                <a:gd name="f149" fmla="*/ f122 f54 1"/>
                <a:gd name="f150" fmla="*/ f123 f55 1"/>
                <a:gd name="f151" fmla="*/ f124 f54 1"/>
                <a:gd name="f152" fmla="*/ f125 f55 1"/>
                <a:gd name="f153" fmla="*/ f126 f54 1"/>
                <a:gd name="f154" fmla="*/ f127 f55 1"/>
                <a:gd name="f155" fmla="*/ f128 f54 1"/>
                <a:gd name="f156" fmla="*/ f129 f55 1"/>
                <a:gd name="f157" fmla="*/ f130 f54 1"/>
                <a:gd name="f158" fmla="*/ f131 f55 1"/>
                <a:gd name="f159" fmla="*/ f132 f54 1"/>
                <a:gd name="f160" fmla="*/ f133 f55 1"/>
                <a:gd name="f161" fmla="*/ f134 f54 1"/>
                <a:gd name="f162" fmla="*/ f135 f54 1"/>
                <a:gd name="f163" fmla="*/ f136 f55 1"/>
                <a:gd name="f164" fmla="*/ f137 f54 1"/>
                <a:gd name="f165" fmla="*/ f138 f55 1"/>
              </a:gdLst>
              <a:ahLst/>
              <a:cxnLst>
                <a:cxn ang="3cd4">
                  <a:pos x="hc" y="t"/>
                </a:cxn>
                <a:cxn ang="0">
                  <a:pos x="r" y="vc"/>
                </a:cxn>
                <a:cxn ang="cd4">
                  <a:pos x="hc" y="b"/>
                </a:cxn>
                <a:cxn ang="cd2">
                  <a:pos x="l" y="vc"/>
                </a:cxn>
                <a:cxn ang="f88">
                  <a:pos x="f143" y="f144"/>
                </a:cxn>
                <a:cxn ang="f88">
                  <a:pos x="f145" y="f146"/>
                </a:cxn>
                <a:cxn ang="f88">
                  <a:pos x="f147" y="f148"/>
                </a:cxn>
                <a:cxn ang="f88">
                  <a:pos x="f149" y="f150"/>
                </a:cxn>
                <a:cxn ang="f88">
                  <a:pos x="f149" y="f150"/>
                </a:cxn>
                <a:cxn ang="f88">
                  <a:pos x="f151" y="f152"/>
                </a:cxn>
                <a:cxn ang="f88">
                  <a:pos x="f153" y="f154"/>
                </a:cxn>
                <a:cxn ang="f88">
                  <a:pos x="f155" y="f156"/>
                </a:cxn>
                <a:cxn ang="f88">
                  <a:pos x="f157" y="f158"/>
                </a:cxn>
                <a:cxn ang="f88">
                  <a:pos x="f159" y="f160"/>
                </a:cxn>
                <a:cxn ang="f88">
                  <a:pos x="f161" y="f160"/>
                </a:cxn>
                <a:cxn ang="f88">
                  <a:pos x="f162" y="f163"/>
                </a:cxn>
                <a:cxn ang="f88">
                  <a:pos x="f164" y="f165"/>
                </a:cxn>
                <a:cxn ang="f88">
                  <a:pos x="f143" y="f144"/>
                </a:cxn>
              </a:cxnLst>
              <a:rect l="f139" t="f142" r="f140" b="f141"/>
              <a:pathLst>
                <a:path w="150470" h="58095">
                  <a:moveTo>
                    <a:pt x="f8" y="f9"/>
                  </a:moveTo>
                  <a:lnTo>
                    <a:pt x="f10" y="f7"/>
                  </a:lnTo>
                  <a:lnTo>
                    <a:pt x="f11" y="f12"/>
                  </a:lnTo>
                  <a:lnTo>
                    <a:pt x="f13" y="f14"/>
                  </a:lnTo>
                  <a:lnTo>
                    <a:pt x="f13" y="f14"/>
                  </a:lnTo>
                  <a:cubicBezTo>
                    <a:pt x="f15" y="f16"/>
                    <a:pt x="f17" y="f18"/>
                    <a:pt x="f19" y="f20"/>
                  </a:cubicBezTo>
                  <a:cubicBezTo>
                    <a:pt x="f21" y="f22"/>
                    <a:pt x="f23" y="f24"/>
                    <a:pt x="f25" y="f26"/>
                  </a:cubicBezTo>
                  <a:cubicBezTo>
                    <a:pt x="f27" y="f28"/>
                    <a:pt x="f29" y="f30"/>
                    <a:pt x="f31" y="f32"/>
                  </a:cubicBezTo>
                  <a:lnTo>
                    <a:pt x="f33" y="f34"/>
                  </a:lnTo>
                  <a:lnTo>
                    <a:pt x="f35" y="f36"/>
                  </a:lnTo>
                  <a:lnTo>
                    <a:pt x="f5" y="f36"/>
                  </a:lnTo>
                  <a:cubicBezTo>
                    <a:pt x="f37" y="f38"/>
                    <a:pt x="f39" y="f40"/>
                    <a:pt x="f41" y="f42"/>
                  </a:cubicBezTo>
                  <a:cubicBezTo>
                    <a:pt x="f43" y="f44"/>
                    <a:pt x="f45" y="f46"/>
                    <a:pt x="f47" y="f48"/>
                  </a:cubicBez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54">
              <a:extLst>
                <a:ext uri="{FF2B5EF4-FFF2-40B4-BE49-F238E27FC236}">
                  <a16:creationId xmlns:a16="http://schemas.microsoft.com/office/drawing/2014/main" id="{EC3E9110-B642-F06B-D784-93BEA001B16A}"/>
                </a:ext>
              </a:extLst>
            </p:cNvPr>
            <p:cNvSpPr/>
            <p:nvPr/>
          </p:nvSpPr>
          <p:spPr>
            <a:xfrm>
              <a:off x="945517" y="4488588"/>
              <a:ext cx="82" cy="2313"/>
            </a:xfrm>
            <a:custGeom>
              <a:avLst/>
              <a:gdLst>
                <a:gd name="f0" fmla="val 10800000"/>
                <a:gd name="f1" fmla="val 5400000"/>
                <a:gd name="f2" fmla="val 180"/>
                <a:gd name="f3" fmla="val w"/>
                <a:gd name="f4" fmla="val h"/>
                <a:gd name="f5" fmla="val 0"/>
                <a:gd name="f6" fmla="val 81"/>
                <a:gd name="f7" fmla="val 2312"/>
                <a:gd name="f8" fmla="val 82"/>
                <a:gd name="f9" fmla="val 1028"/>
                <a:gd name="f10" fmla="val 1413"/>
                <a:gd name="f11" fmla="val 40"/>
                <a:gd name="f12" fmla="val 1711"/>
                <a:gd name="f13" fmla="val 2014"/>
                <a:gd name="f14" fmla="val -27"/>
                <a:gd name="f15" fmla="val 1546"/>
                <a:gd name="f16" fmla="val 767"/>
                <a:gd name="f17" fmla="+- 0 0 -90"/>
                <a:gd name="f18" fmla="*/ f3 1 81"/>
                <a:gd name="f19" fmla="*/ f4 1 2312"/>
                <a:gd name="f20" fmla="val f5"/>
                <a:gd name="f21" fmla="val f6"/>
                <a:gd name="f22" fmla="val f7"/>
                <a:gd name="f23" fmla="*/ f17 f0 1"/>
                <a:gd name="f24" fmla="+- f22 0 f20"/>
                <a:gd name="f25" fmla="+- f21 0 f20"/>
                <a:gd name="f26" fmla="*/ f23 1 f2"/>
                <a:gd name="f27" fmla="*/ f25 1 81"/>
                <a:gd name="f28" fmla="*/ f24 1 2312"/>
                <a:gd name="f29" fmla="*/ 82 f25 1"/>
                <a:gd name="f30" fmla="*/ 0 f24 1"/>
                <a:gd name="f31" fmla="*/ 1413 f24 1"/>
                <a:gd name="f32" fmla="*/ 2312 f24 1"/>
                <a:gd name="f33" fmla="+- f26 0 f1"/>
                <a:gd name="f34" fmla="*/ f29 1 81"/>
                <a:gd name="f35" fmla="*/ f30 1 2312"/>
                <a:gd name="f36" fmla="*/ f31 1 2312"/>
                <a:gd name="f37" fmla="*/ f32 1 2312"/>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 ang="f33">
                  <a:pos x="f50" y="f51"/>
                </a:cxn>
              </a:cxnLst>
              <a:rect l="f46" t="f49" r="f47" b="f48"/>
              <a:pathLst>
                <a:path w="81" h="2312">
                  <a:moveTo>
                    <a:pt x="f8" y="f5"/>
                  </a:moveTo>
                  <a:cubicBezTo>
                    <a:pt x="f8" y="f5"/>
                    <a:pt x="f8" y="f9"/>
                    <a:pt x="f8" y="f10"/>
                  </a:cubicBezTo>
                  <a:cubicBezTo>
                    <a:pt x="f11" y="f12"/>
                    <a:pt x="f11" y="f13"/>
                    <a:pt x="f8" y="f7"/>
                  </a:cubicBezTo>
                  <a:cubicBezTo>
                    <a:pt x="f14" y="f15"/>
                    <a:pt x="f14"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55">
              <a:extLst>
                <a:ext uri="{FF2B5EF4-FFF2-40B4-BE49-F238E27FC236}">
                  <a16:creationId xmlns:a16="http://schemas.microsoft.com/office/drawing/2014/main" id="{CD638BA0-B63D-9B09-AE87-B8AB0D365B14}"/>
                </a:ext>
              </a:extLst>
            </p:cNvPr>
            <p:cNvSpPr/>
            <p:nvPr/>
          </p:nvSpPr>
          <p:spPr>
            <a:xfrm>
              <a:off x="946623" y="4486412"/>
              <a:ext cx="768" cy="1024"/>
            </a:xfrm>
            <a:custGeom>
              <a:avLst/>
              <a:gdLst>
                <a:gd name="f0" fmla="val 10800000"/>
                <a:gd name="f1" fmla="val 5400000"/>
                <a:gd name="f2" fmla="val 180"/>
                <a:gd name="f3" fmla="val w"/>
                <a:gd name="f4" fmla="val h"/>
                <a:gd name="f5" fmla="val 0"/>
                <a:gd name="f6" fmla="val 770"/>
                <a:gd name="f7" fmla="val 1027"/>
                <a:gd name="f8" fmla="val 771"/>
                <a:gd name="f9" fmla="val 208"/>
                <a:gd name="f10" fmla="val 651"/>
                <a:gd name="f11" fmla="val 467"/>
                <a:gd name="f12" fmla="val 305"/>
                <a:gd name="f13" fmla="+- 0 0 -90"/>
                <a:gd name="f14" fmla="*/ f3 1 770"/>
                <a:gd name="f15" fmla="*/ f4 1 1027"/>
                <a:gd name="f16" fmla="val f5"/>
                <a:gd name="f17" fmla="val f6"/>
                <a:gd name="f18" fmla="val f7"/>
                <a:gd name="f19" fmla="*/ f13 f0 1"/>
                <a:gd name="f20" fmla="+- f18 0 f16"/>
                <a:gd name="f21" fmla="+- f17 0 f16"/>
                <a:gd name="f22" fmla="*/ f19 1 f2"/>
                <a:gd name="f23" fmla="*/ f21 1 770"/>
                <a:gd name="f24" fmla="*/ f20 1 1027"/>
                <a:gd name="f25" fmla="*/ 771 f21 1"/>
                <a:gd name="f26" fmla="*/ 0 f20 1"/>
                <a:gd name="f27" fmla="*/ 0 f21 1"/>
                <a:gd name="f28" fmla="*/ 1027 f20 1"/>
                <a:gd name="f29" fmla="+- f22 0 f1"/>
                <a:gd name="f30" fmla="*/ f25 1 770"/>
                <a:gd name="f31" fmla="*/ f26 1 1027"/>
                <a:gd name="f32" fmla="*/ f27 1 770"/>
                <a:gd name="f33" fmla="*/ f28 1 1027"/>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8" y="f49"/>
                </a:cxn>
                <a:cxn ang="f29">
                  <a:pos x="f46" y="f47"/>
                </a:cxn>
              </a:cxnLst>
              <a:rect l="f42" t="f45" r="f43" b="f44"/>
              <a:pathLst>
                <a:path w="770" h="1027">
                  <a:moveTo>
                    <a:pt x="f8" y="f5"/>
                  </a:moveTo>
                  <a:lnTo>
                    <a:pt x="f5" y="f7"/>
                  </a:lnTo>
                  <a:lnTo>
                    <a:pt x="f5" y="f7"/>
                  </a:lnTo>
                  <a:cubicBezTo>
                    <a:pt x="f9" y="f10"/>
                    <a:pt x="f11"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56">
              <a:extLst>
                <a:ext uri="{FF2B5EF4-FFF2-40B4-BE49-F238E27FC236}">
                  <a16:creationId xmlns:a16="http://schemas.microsoft.com/office/drawing/2014/main" id="{6A8CFC65-5E70-3535-D1DE-D46C65256A52}"/>
                </a:ext>
              </a:extLst>
            </p:cNvPr>
            <p:cNvSpPr/>
            <p:nvPr/>
          </p:nvSpPr>
          <p:spPr>
            <a:xfrm>
              <a:off x="546262" y="6505032"/>
              <a:ext cx="83740" cy="430929"/>
            </a:xfrm>
            <a:custGeom>
              <a:avLst/>
              <a:gdLst>
                <a:gd name="f0" fmla="val 10800000"/>
                <a:gd name="f1" fmla="val 5400000"/>
                <a:gd name="f2" fmla="val 180"/>
                <a:gd name="f3" fmla="val w"/>
                <a:gd name="f4" fmla="val h"/>
                <a:gd name="f5" fmla="val 0"/>
                <a:gd name="f6" fmla="val 83744"/>
                <a:gd name="f7" fmla="val 430928"/>
                <a:gd name="f8" fmla="val 75782"/>
                <a:gd name="f9" fmla="val 8092"/>
                <a:gd name="f10" fmla="val 72133"/>
                <a:gd name="f11" fmla="val 7546"/>
                <a:gd name="f12" fmla="val 69619"/>
                <a:gd name="f13" fmla="val 4146"/>
                <a:gd name="f14" fmla="val 70165"/>
                <a:gd name="f15" fmla="val 498"/>
                <a:gd name="f16" fmla="val 70190"/>
                <a:gd name="f17" fmla="val 331"/>
                <a:gd name="f18" fmla="val 70221"/>
                <a:gd name="f19" fmla="val 165"/>
                <a:gd name="f20" fmla="val 70258"/>
                <a:gd name="f21" fmla="val 68332"/>
                <a:gd name="f22" fmla="val 11817"/>
                <a:gd name="f23" fmla="val 430929"/>
                <a:gd name="f24" fmla="val 13872"/>
                <a:gd name="f25" fmla="val 83745"/>
                <a:gd name="f26" fmla="val 1670"/>
                <a:gd name="f27" fmla="val 83212"/>
                <a:gd name="f28" fmla="val 5583"/>
                <a:gd name="f29" fmla="val 79719"/>
                <a:gd name="f30" fmla="val 8401"/>
                <a:gd name="f31" fmla="+- 0 0 -90"/>
                <a:gd name="f32" fmla="*/ f3 1 83744"/>
                <a:gd name="f33" fmla="*/ f4 1 430928"/>
                <a:gd name="f34" fmla="val f5"/>
                <a:gd name="f35" fmla="val f6"/>
                <a:gd name="f36" fmla="val f7"/>
                <a:gd name="f37" fmla="*/ f31 f0 1"/>
                <a:gd name="f38" fmla="+- f36 0 f34"/>
                <a:gd name="f39" fmla="+- f35 0 f34"/>
                <a:gd name="f40" fmla="*/ f37 1 f2"/>
                <a:gd name="f41" fmla="*/ f39 1 83744"/>
                <a:gd name="f42" fmla="*/ f38 1 430928"/>
                <a:gd name="f43" fmla="*/ 75782 f39 1"/>
                <a:gd name="f44" fmla="*/ 8092 f38 1"/>
                <a:gd name="f45" fmla="*/ 70165 f39 1"/>
                <a:gd name="f46" fmla="*/ 498 f38 1"/>
                <a:gd name="f47" fmla="*/ 70258 f39 1"/>
                <a:gd name="f48" fmla="*/ 0 f38 1"/>
                <a:gd name="f49" fmla="*/ 68332 f39 1"/>
                <a:gd name="f50" fmla="*/ 11817 f38 1"/>
                <a:gd name="f51" fmla="*/ 0 f39 1"/>
                <a:gd name="f52" fmla="*/ 430929 f38 1"/>
                <a:gd name="f53" fmla="*/ 13872 f39 1"/>
                <a:gd name="f54" fmla="*/ 83745 f39 1"/>
                <a:gd name="f55" fmla="*/ 1670 f38 1"/>
                <a:gd name="f56" fmla="+- f40 0 f1"/>
                <a:gd name="f57" fmla="*/ f43 1 83744"/>
                <a:gd name="f58" fmla="*/ f44 1 430928"/>
                <a:gd name="f59" fmla="*/ f45 1 83744"/>
                <a:gd name="f60" fmla="*/ f46 1 430928"/>
                <a:gd name="f61" fmla="*/ f47 1 83744"/>
                <a:gd name="f62" fmla="*/ f48 1 430928"/>
                <a:gd name="f63" fmla="*/ f49 1 83744"/>
                <a:gd name="f64" fmla="*/ f50 1 430928"/>
                <a:gd name="f65" fmla="*/ f51 1 83744"/>
                <a:gd name="f66" fmla="*/ f52 1 430928"/>
                <a:gd name="f67" fmla="*/ f53 1 83744"/>
                <a:gd name="f68" fmla="*/ f54 1 83744"/>
                <a:gd name="f69" fmla="*/ f55 1 430928"/>
                <a:gd name="f70" fmla="*/ f34 1 f41"/>
                <a:gd name="f71" fmla="*/ f35 1 f41"/>
                <a:gd name="f72" fmla="*/ f34 1 f42"/>
                <a:gd name="f73" fmla="*/ f36 1 f42"/>
                <a:gd name="f74" fmla="*/ f57 1 f41"/>
                <a:gd name="f75" fmla="*/ f58 1 f42"/>
                <a:gd name="f76" fmla="*/ f59 1 f41"/>
                <a:gd name="f77" fmla="*/ f60 1 f42"/>
                <a:gd name="f78" fmla="*/ f61 1 f41"/>
                <a:gd name="f79" fmla="*/ f62 1 f42"/>
                <a:gd name="f80" fmla="*/ f63 1 f41"/>
                <a:gd name="f81" fmla="*/ f64 1 f42"/>
                <a:gd name="f82" fmla="*/ f65 1 f41"/>
                <a:gd name="f83" fmla="*/ f66 1 f42"/>
                <a:gd name="f84" fmla="*/ f67 1 f41"/>
                <a:gd name="f85" fmla="*/ f68 1 f41"/>
                <a:gd name="f86" fmla="*/ f69 1 f42"/>
                <a:gd name="f87" fmla="*/ f70 f32 1"/>
                <a:gd name="f88" fmla="*/ f71 f32 1"/>
                <a:gd name="f89" fmla="*/ f73 f33 1"/>
                <a:gd name="f90" fmla="*/ f72 f33 1"/>
                <a:gd name="f91" fmla="*/ f74 f32 1"/>
                <a:gd name="f92" fmla="*/ f75 f33 1"/>
                <a:gd name="f93" fmla="*/ f76 f32 1"/>
                <a:gd name="f94" fmla="*/ f77 f33 1"/>
                <a:gd name="f95" fmla="*/ f78 f32 1"/>
                <a:gd name="f96" fmla="*/ f79 f33 1"/>
                <a:gd name="f97" fmla="*/ f80 f32 1"/>
                <a:gd name="f98" fmla="*/ f81 f33 1"/>
                <a:gd name="f99" fmla="*/ f82 f32 1"/>
                <a:gd name="f100" fmla="*/ f83 f33 1"/>
                <a:gd name="f101" fmla="*/ f84 f32 1"/>
                <a:gd name="f102" fmla="*/ f85 f32 1"/>
                <a:gd name="f103" fmla="*/ f86 f33 1"/>
              </a:gdLst>
              <a:ahLst/>
              <a:cxnLst>
                <a:cxn ang="3cd4">
                  <a:pos x="hc" y="t"/>
                </a:cxn>
                <a:cxn ang="0">
                  <a:pos x="r" y="vc"/>
                </a:cxn>
                <a:cxn ang="cd4">
                  <a:pos x="hc" y="b"/>
                </a:cxn>
                <a:cxn ang="cd2">
                  <a:pos x="l" y="vc"/>
                </a:cxn>
                <a:cxn ang="f56">
                  <a:pos x="f91" y="f92"/>
                </a:cxn>
                <a:cxn ang="f56">
                  <a:pos x="f93" y="f94"/>
                </a:cxn>
                <a:cxn ang="f56">
                  <a:pos x="f95" y="f96"/>
                </a:cxn>
                <a:cxn ang="f56">
                  <a:pos x="f97" y="f98"/>
                </a:cxn>
                <a:cxn ang="f56">
                  <a:pos x="f99" y="f100"/>
                </a:cxn>
                <a:cxn ang="f56">
                  <a:pos x="f101" y="f100"/>
                </a:cxn>
                <a:cxn ang="f56">
                  <a:pos x="f102" y="f103"/>
                </a:cxn>
                <a:cxn ang="f56">
                  <a:pos x="f91" y="f92"/>
                </a:cxn>
              </a:cxnLst>
              <a:rect l="f87" t="f90" r="f88" b="f89"/>
              <a:pathLst>
                <a:path w="83744" h="430928">
                  <a:moveTo>
                    <a:pt x="f8" y="f9"/>
                  </a:moveTo>
                  <a:cubicBezTo>
                    <a:pt x="f10" y="f11"/>
                    <a:pt x="f12" y="f13"/>
                    <a:pt x="f14" y="f15"/>
                  </a:cubicBezTo>
                  <a:cubicBezTo>
                    <a:pt x="f16" y="f17"/>
                    <a:pt x="f18" y="f19"/>
                    <a:pt x="f20" y="f5"/>
                  </a:cubicBezTo>
                  <a:lnTo>
                    <a:pt x="f21" y="f22"/>
                  </a:lnTo>
                  <a:lnTo>
                    <a:pt x="f5" y="f23"/>
                  </a:lnTo>
                  <a:lnTo>
                    <a:pt x="f24" y="f23"/>
                  </a:lnTo>
                  <a:lnTo>
                    <a:pt x="f25" y="f26"/>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57">
              <a:extLst>
                <a:ext uri="{FF2B5EF4-FFF2-40B4-BE49-F238E27FC236}">
                  <a16:creationId xmlns:a16="http://schemas.microsoft.com/office/drawing/2014/main" id="{DC15CD9A-FD7B-C103-366A-53FC4ADBE871}"/>
                </a:ext>
              </a:extLst>
            </p:cNvPr>
            <p:cNvSpPr/>
            <p:nvPr/>
          </p:nvSpPr>
          <p:spPr>
            <a:xfrm>
              <a:off x="616360" y="6076416"/>
              <a:ext cx="83530" cy="436735"/>
            </a:xfrm>
            <a:custGeom>
              <a:avLst/>
              <a:gdLst>
                <a:gd name="f0" fmla="val 10800000"/>
                <a:gd name="f1" fmla="val 5400000"/>
                <a:gd name="f2" fmla="val 180"/>
                <a:gd name="f3" fmla="val w"/>
                <a:gd name="f4" fmla="val h"/>
                <a:gd name="f5" fmla="val 0"/>
                <a:gd name="f6" fmla="val 83528"/>
                <a:gd name="f7" fmla="val 436732"/>
                <a:gd name="f8" fmla="val 75565"/>
                <a:gd name="f9" fmla="val 8092"/>
                <a:gd name="f10" fmla="val 71917"/>
                <a:gd name="f11" fmla="val 7546"/>
                <a:gd name="f12" fmla="val 69402"/>
                <a:gd name="f13" fmla="val 4146"/>
                <a:gd name="f14" fmla="val 69948"/>
                <a:gd name="f15" fmla="val 498"/>
                <a:gd name="f16" fmla="val 69973"/>
                <a:gd name="f17" fmla="val 331"/>
                <a:gd name="f18" fmla="val 70004"/>
                <a:gd name="f19" fmla="val 165"/>
                <a:gd name="f20" fmla="val 70042"/>
                <a:gd name="f21" fmla="val 68115"/>
                <a:gd name="f22" fmla="val 11688"/>
                <a:gd name="f23" fmla="val 940"/>
                <a:gd name="f24" fmla="val 424121"/>
                <a:gd name="f25" fmla="val 169"/>
                <a:gd name="f26" fmla="val 428617"/>
                <a:gd name="f27" fmla="val -652"/>
                <a:gd name="f28" fmla="val 432213"/>
                <a:gd name="f29" fmla="val 1598"/>
                <a:gd name="f30" fmla="val 435794"/>
                <a:gd name="f31" fmla="val 5194"/>
                <a:gd name="f32" fmla="val 436615"/>
                <a:gd name="f33" fmla="val 5359"/>
                <a:gd name="f34" fmla="val 436653"/>
                <a:gd name="f35" fmla="val 5525"/>
                <a:gd name="f36" fmla="val 436684"/>
                <a:gd name="f37" fmla="val 5692"/>
                <a:gd name="f38" fmla="val 436709"/>
                <a:gd name="f39" fmla="val 9629"/>
                <a:gd name="f40" fmla="val 437017"/>
                <a:gd name="f41" fmla="val 13123"/>
                <a:gd name="f42" fmla="val 434200"/>
                <a:gd name="f43" fmla="val 13656"/>
                <a:gd name="f44" fmla="val 430287"/>
                <a:gd name="f45" fmla="val 83529"/>
                <a:gd name="f46" fmla="val 1670"/>
                <a:gd name="f47" fmla="val 83058"/>
                <a:gd name="f48" fmla="val 5618"/>
                <a:gd name="f49" fmla="val 79523"/>
                <a:gd name="f50" fmla="val 8469"/>
                <a:gd name="f51" fmla="+- 0 0 -90"/>
                <a:gd name="f52" fmla="*/ f3 1 83528"/>
                <a:gd name="f53" fmla="*/ f4 1 436732"/>
                <a:gd name="f54" fmla="val f5"/>
                <a:gd name="f55" fmla="val f6"/>
                <a:gd name="f56" fmla="val f7"/>
                <a:gd name="f57" fmla="*/ f51 f0 1"/>
                <a:gd name="f58" fmla="+- f56 0 f54"/>
                <a:gd name="f59" fmla="+- f55 0 f54"/>
                <a:gd name="f60" fmla="*/ f57 1 f2"/>
                <a:gd name="f61" fmla="*/ f59 1 83528"/>
                <a:gd name="f62" fmla="*/ f58 1 436732"/>
                <a:gd name="f63" fmla="*/ 75565 f59 1"/>
                <a:gd name="f64" fmla="*/ 8092 f58 1"/>
                <a:gd name="f65" fmla="*/ 69948 f59 1"/>
                <a:gd name="f66" fmla="*/ 498 f58 1"/>
                <a:gd name="f67" fmla="*/ 70042 f59 1"/>
                <a:gd name="f68" fmla="*/ 0 f58 1"/>
                <a:gd name="f69" fmla="*/ 68115 f59 1"/>
                <a:gd name="f70" fmla="*/ 11688 f58 1"/>
                <a:gd name="f71" fmla="*/ 940 f59 1"/>
                <a:gd name="f72" fmla="*/ 424121 f58 1"/>
                <a:gd name="f73" fmla="*/ 169 f59 1"/>
                <a:gd name="f74" fmla="*/ 428617 f58 1"/>
                <a:gd name="f75" fmla="*/ 5194 f59 1"/>
                <a:gd name="f76" fmla="*/ 436615 f58 1"/>
                <a:gd name="f77" fmla="*/ 5692 f59 1"/>
                <a:gd name="f78" fmla="*/ 436709 f58 1"/>
                <a:gd name="f79" fmla="*/ 13656 f59 1"/>
                <a:gd name="f80" fmla="*/ 430287 f58 1"/>
                <a:gd name="f81" fmla="*/ 83529 f59 1"/>
                <a:gd name="f82" fmla="*/ 1670 f58 1"/>
                <a:gd name="f83" fmla="+- f60 0 f1"/>
                <a:gd name="f84" fmla="*/ f63 1 83528"/>
                <a:gd name="f85" fmla="*/ f64 1 436732"/>
                <a:gd name="f86" fmla="*/ f65 1 83528"/>
                <a:gd name="f87" fmla="*/ f66 1 436732"/>
                <a:gd name="f88" fmla="*/ f67 1 83528"/>
                <a:gd name="f89" fmla="*/ f68 1 436732"/>
                <a:gd name="f90" fmla="*/ f69 1 83528"/>
                <a:gd name="f91" fmla="*/ f70 1 436732"/>
                <a:gd name="f92" fmla="*/ f71 1 83528"/>
                <a:gd name="f93" fmla="*/ f72 1 436732"/>
                <a:gd name="f94" fmla="*/ f73 1 83528"/>
                <a:gd name="f95" fmla="*/ f74 1 436732"/>
                <a:gd name="f96" fmla="*/ f75 1 83528"/>
                <a:gd name="f97" fmla="*/ f76 1 436732"/>
                <a:gd name="f98" fmla="*/ f77 1 83528"/>
                <a:gd name="f99" fmla="*/ f78 1 436732"/>
                <a:gd name="f100" fmla="*/ f79 1 83528"/>
                <a:gd name="f101" fmla="*/ f80 1 436732"/>
                <a:gd name="f102" fmla="*/ f81 1 83528"/>
                <a:gd name="f103" fmla="*/ f82 1 436732"/>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4" y="f135"/>
                </a:cxn>
                <a:cxn ang="f83">
                  <a:pos x="f136" y="f137"/>
                </a:cxn>
                <a:cxn ang="f83">
                  <a:pos x="f138" y="f139"/>
                </a:cxn>
                <a:cxn ang="f83">
                  <a:pos x="f140" y="f141"/>
                </a:cxn>
                <a:cxn ang="f83">
                  <a:pos x="f142" y="f143"/>
                </a:cxn>
                <a:cxn ang="f83">
                  <a:pos x="f144" y="f145"/>
                </a:cxn>
                <a:cxn ang="f83">
                  <a:pos x="f146" y="f147"/>
                </a:cxn>
                <a:cxn ang="f83">
                  <a:pos x="f148" y="f149"/>
                </a:cxn>
                <a:cxn ang="f83">
                  <a:pos x="f150" y="f151"/>
                </a:cxn>
                <a:cxn ang="f83">
                  <a:pos x="f132" y="f133"/>
                </a:cxn>
              </a:cxnLst>
              <a:rect l="f128" t="f131" r="f129" b="f130"/>
              <a:pathLst>
                <a:path w="83528" h="436732">
                  <a:moveTo>
                    <a:pt x="f8" y="f9"/>
                  </a:moveTo>
                  <a:cubicBezTo>
                    <a:pt x="f10" y="f11"/>
                    <a:pt x="f12" y="f13"/>
                    <a:pt x="f14" y="f15"/>
                  </a:cubicBezTo>
                  <a:cubicBezTo>
                    <a:pt x="f16" y="f17"/>
                    <a:pt x="f18" y="f19"/>
                    <a:pt x="f20" y="f5"/>
                  </a:cubicBezTo>
                  <a:lnTo>
                    <a:pt x="f21" y="f22"/>
                  </a:lnTo>
                  <a:lnTo>
                    <a:pt x="f23" y="f24"/>
                  </a:lnTo>
                  <a:lnTo>
                    <a:pt x="f25" y="f26"/>
                  </a:lnTo>
                  <a:cubicBezTo>
                    <a:pt x="f27" y="f28"/>
                    <a:pt x="f29" y="f30"/>
                    <a:pt x="f31" y="f32"/>
                  </a:cubicBezTo>
                  <a:cubicBezTo>
                    <a:pt x="f33" y="f34"/>
                    <a:pt x="f35" y="f36"/>
                    <a:pt x="f37" y="f38"/>
                  </a:cubicBezTo>
                  <a:cubicBezTo>
                    <a:pt x="f39" y="f40"/>
                    <a:pt x="f41" y="f42"/>
                    <a:pt x="f43" y="f44"/>
                  </a:cubicBezTo>
                  <a:lnTo>
                    <a:pt x="f45" y="f46"/>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58">
              <a:extLst>
                <a:ext uri="{FF2B5EF4-FFF2-40B4-BE49-F238E27FC236}">
                  <a16:creationId xmlns:a16="http://schemas.microsoft.com/office/drawing/2014/main" id="{01B54C45-4DE3-2428-39F8-17B1F948435F}"/>
                </a:ext>
              </a:extLst>
            </p:cNvPr>
            <p:cNvSpPr/>
            <p:nvPr/>
          </p:nvSpPr>
          <p:spPr>
            <a:xfrm>
              <a:off x="2472098" y="5014697"/>
              <a:ext cx="266053" cy="1229529"/>
            </a:xfrm>
            <a:custGeom>
              <a:avLst/>
              <a:gdLst>
                <a:gd name="f0" fmla="val 10800000"/>
                <a:gd name="f1" fmla="val 5400000"/>
                <a:gd name="f2" fmla="val 180"/>
                <a:gd name="f3" fmla="val w"/>
                <a:gd name="f4" fmla="val h"/>
                <a:gd name="f5" fmla="val 0"/>
                <a:gd name="f6" fmla="val 266051"/>
                <a:gd name="f7" fmla="val 1229532"/>
                <a:gd name="f8" fmla="val 5826"/>
                <a:gd name="f9" fmla="val 1229463"/>
                <a:gd name="f10" fmla="val 9747"/>
                <a:gd name="f11" fmla="val 1230004"/>
                <a:gd name="f12" fmla="val 13389"/>
                <a:gd name="f13" fmla="val 1227330"/>
                <a:gd name="f14" fmla="val 14046"/>
                <a:gd name="f15" fmla="val 1223426"/>
                <a:gd name="f16" fmla="val 15074"/>
                <a:gd name="f17" fmla="val 1218674"/>
                <a:gd name="f18" fmla="val 263740"/>
                <a:gd name="f19" fmla="val 12973"/>
                <a:gd name="f20" fmla="val 2312"/>
                <a:gd name="f21" fmla="val 265334"/>
                <a:gd name="f22" fmla="val 6178"/>
                <a:gd name="f23" fmla="val 261735"/>
                <a:gd name="f24" fmla="val 8821"/>
                <a:gd name="f25" fmla="val 257831"/>
                <a:gd name="f26" fmla="val 8349"/>
                <a:gd name="f27" fmla="val 254212"/>
                <a:gd name="f28" fmla="val 7633"/>
                <a:gd name="f29" fmla="val 251859"/>
                <a:gd name="f30" fmla="val 4120"/>
                <a:gd name="f31" fmla="val 252574"/>
                <a:gd name="f32" fmla="val 501"/>
                <a:gd name="f33" fmla="val 252607"/>
                <a:gd name="f34" fmla="val 333"/>
                <a:gd name="f35" fmla="val 252647"/>
                <a:gd name="f36" fmla="val 165"/>
                <a:gd name="f37" fmla="val 252693"/>
                <a:gd name="f38" fmla="val 431"/>
                <a:gd name="f39" fmla="val 1220215"/>
                <a:gd name="f40" fmla="val -895"/>
                <a:gd name="f41" fmla="val 1223809"/>
                <a:gd name="f42" fmla="val 943"/>
                <a:gd name="f43" fmla="val 1227797"/>
                <a:gd name="f44" fmla="val 4536"/>
                <a:gd name="f45" fmla="val 1229124"/>
                <a:gd name="f46" fmla="val 4954"/>
                <a:gd name="f47" fmla="val 1229278"/>
                <a:gd name="f48" fmla="val 5386"/>
                <a:gd name="f49" fmla="val 1229392"/>
                <a:gd name="f50" fmla="+- 0 0 -90"/>
                <a:gd name="f51" fmla="*/ f3 1 266051"/>
                <a:gd name="f52" fmla="*/ f4 1 1229532"/>
                <a:gd name="f53" fmla="val f5"/>
                <a:gd name="f54" fmla="val f6"/>
                <a:gd name="f55" fmla="val f7"/>
                <a:gd name="f56" fmla="*/ f50 f0 1"/>
                <a:gd name="f57" fmla="+- f55 0 f53"/>
                <a:gd name="f58" fmla="+- f54 0 f53"/>
                <a:gd name="f59" fmla="*/ f56 1 f2"/>
                <a:gd name="f60" fmla="*/ f58 1 266051"/>
                <a:gd name="f61" fmla="*/ f57 1 1229532"/>
                <a:gd name="f62" fmla="*/ 5826 f58 1"/>
                <a:gd name="f63" fmla="*/ 1229463 f57 1"/>
                <a:gd name="f64" fmla="*/ 14046 f58 1"/>
                <a:gd name="f65" fmla="*/ 1223426 f57 1"/>
                <a:gd name="f66" fmla="*/ 15074 f58 1"/>
                <a:gd name="f67" fmla="*/ 1218674 f57 1"/>
                <a:gd name="f68" fmla="*/ 263740 f58 1"/>
                <a:gd name="f69" fmla="*/ 12973 f57 1"/>
                <a:gd name="f70" fmla="*/ 266051 f58 1"/>
                <a:gd name="f71" fmla="*/ 2312 f57 1"/>
                <a:gd name="f72" fmla="*/ 257831 f58 1"/>
                <a:gd name="f73" fmla="*/ 8349 f57 1"/>
                <a:gd name="f74" fmla="*/ 252574 f58 1"/>
                <a:gd name="f75" fmla="*/ 501 f57 1"/>
                <a:gd name="f76" fmla="*/ 252693 f58 1"/>
                <a:gd name="f77" fmla="*/ 0 f57 1"/>
                <a:gd name="f78" fmla="*/ 431 f58 1"/>
                <a:gd name="f79" fmla="*/ 1220215 f57 1"/>
                <a:gd name="f80" fmla="*/ 4536 f58 1"/>
                <a:gd name="f81" fmla="*/ 1229124 f57 1"/>
                <a:gd name="f82" fmla="+- f59 0 f1"/>
                <a:gd name="f83" fmla="*/ f62 1 266051"/>
                <a:gd name="f84" fmla="*/ f63 1 1229532"/>
                <a:gd name="f85" fmla="*/ f64 1 266051"/>
                <a:gd name="f86" fmla="*/ f65 1 1229532"/>
                <a:gd name="f87" fmla="*/ f66 1 266051"/>
                <a:gd name="f88" fmla="*/ f67 1 1229532"/>
                <a:gd name="f89" fmla="*/ f68 1 266051"/>
                <a:gd name="f90" fmla="*/ f69 1 1229532"/>
                <a:gd name="f91" fmla="*/ f70 1 266051"/>
                <a:gd name="f92" fmla="*/ f71 1 1229532"/>
                <a:gd name="f93" fmla="*/ f72 1 266051"/>
                <a:gd name="f94" fmla="*/ f73 1 1229532"/>
                <a:gd name="f95" fmla="*/ f74 1 266051"/>
                <a:gd name="f96" fmla="*/ f75 1 1229532"/>
                <a:gd name="f97" fmla="*/ f76 1 266051"/>
                <a:gd name="f98" fmla="*/ f77 1 1229532"/>
                <a:gd name="f99" fmla="*/ f78 1 266051"/>
                <a:gd name="f100" fmla="*/ f79 1 1229532"/>
                <a:gd name="f101" fmla="*/ f80 1 266051"/>
                <a:gd name="f102" fmla="*/ f81 1 1229532"/>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5" y="f146"/>
                </a:cxn>
                <a:cxn ang="f82">
                  <a:pos x="f147" y="f148"/>
                </a:cxn>
                <a:cxn ang="f82">
                  <a:pos x="f147" y="f148"/>
                </a:cxn>
                <a:cxn ang="f82">
                  <a:pos x="f149" y="f150"/>
                </a:cxn>
                <a:cxn ang="f82">
                  <a:pos x="f131" y="f132"/>
                </a:cxn>
              </a:cxnLst>
              <a:rect l="f127" t="f130" r="f128" b="f129"/>
              <a:pathLst>
                <a:path w="266051" h="1229532">
                  <a:moveTo>
                    <a:pt x="f8" y="f9"/>
                  </a:moveTo>
                  <a:cubicBezTo>
                    <a:pt x="f10" y="f11"/>
                    <a:pt x="f12" y="f13"/>
                    <a:pt x="f14" y="f15"/>
                  </a:cubicBezTo>
                  <a:lnTo>
                    <a:pt x="f16" y="f17"/>
                  </a:lnTo>
                  <a:lnTo>
                    <a:pt x="f18" y="f19"/>
                  </a:lnTo>
                  <a:lnTo>
                    <a:pt x="f6" y="f20"/>
                  </a:lnTo>
                  <a:cubicBezTo>
                    <a:pt x="f21" y="f22"/>
                    <a:pt x="f23" y="f24"/>
                    <a:pt x="f25" y="f26"/>
                  </a:cubicBezTo>
                  <a:cubicBezTo>
                    <a:pt x="f27" y="f28"/>
                    <a:pt x="f29" y="f30"/>
                    <a:pt x="f31" y="f32"/>
                  </a:cubicBezTo>
                  <a:cubicBezTo>
                    <a:pt x="f33" y="f34"/>
                    <a:pt x="f35" y="f36"/>
                    <a:pt x="f37" y="f5"/>
                  </a:cubicBezTo>
                  <a:lnTo>
                    <a:pt x="f37" y="f5"/>
                  </a:lnTo>
                  <a:lnTo>
                    <a:pt x="f38" y="f39"/>
                  </a:ln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59">
              <a:extLst>
                <a:ext uri="{FF2B5EF4-FFF2-40B4-BE49-F238E27FC236}">
                  <a16:creationId xmlns:a16="http://schemas.microsoft.com/office/drawing/2014/main" id="{D774D4E0-FEA4-1E0A-D78E-2DF1DDC7C5FB}"/>
                </a:ext>
              </a:extLst>
            </p:cNvPr>
            <p:cNvSpPr/>
            <p:nvPr/>
          </p:nvSpPr>
          <p:spPr>
            <a:xfrm>
              <a:off x="2724930" y="5000442"/>
              <a:ext cx="16431" cy="22658"/>
            </a:xfrm>
            <a:custGeom>
              <a:avLst/>
              <a:gdLst>
                <a:gd name="f0" fmla="val 10800000"/>
                <a:gd name="f1" fmla="val 5400000"/>
                <a:gd name="f2" fmla="val 180"/>
                <a:gd name="f3" fmla="val w"/>
                <a:gd name="f4" fmla="val h"/>
                <a:gd name="f5" fmla="val 0"/>
                <a:gd name="f6" fmla="val 16431"/>
                <a:gd name="f7" fmla="val 22661"/>
                <a:gd name="f8" fmla="val 5386"/>
                <a:gd name="f9" fmla="val 22607"/>
                <a:gd name="f10" fmla="val 9290"/>
                <a:gd name="f11" fmla="val 23079"/>
                <a:gd name="f12" fmla="val 12889"/>
                <a:gd name="f13" fmla="val 20436"/>
                <a:gd name="f14" fmla="val 13606"/>
                <a:gd name="f15" fmla="val 16570"/>
                <a:gd name="f16" fmla="val 14505"/>
                <a:gd name="f17" fmla="val 11689"/>
                <a:gd name="f18" fmla="val 15533"/>
                <a:gd name="f19" fmla="val 6679"/>
                <a:gd name="f20" fmla="val 16432"/>
                <a:gd name="f21" fmla="val 2312"/>
                <a:gd name="f22" fmla="val 15775"/>
                <a:gd name="f23" fmla="val 6160"/>
                <a:gd name="f24" fmla="val 12215"/>
                <a:gd name="f25" fmla="val 8816"/>
                <a:gd name="f26" fmla="val 8340"/>
                <a:gd name="f27" fmla="val 8349"/>
                <a:gd name="f28" fmla="val 4653"/>
                <a:gd name="f29" fmla="val 7613"/>
                <a:gd name="f30" fmla="val 2260"/>
                <a:gd name="f31" fmla="val 4028"/>
                <a:gd name="f32" fmla="val 2996"/>
                <a:gd name="f33" fmla="val 341"/>
                <a:gd name="f34" fmla="val 3019"/>
                <a:gd name="f35" fmla="val 227"/>
                <a:gd name="f36" fmla="val 3045"/>
                <a:gd name="f37" fmla="val 113"/>
                <a:gd name="f38" fmla="val 3073"/>
                <a:gd name="f39" fmla="val 3074"/>
                <a:gd name="f40" fmla="val 248"/>
                <a:gd name="f41" fmla="val 14258"/>
                <a:gd name="f42" fmla="val -744"/>
                <a:gd name="f43" fmla="val 17811"/>
                <a:gd name="f44" fmla="val 1332"/>
                <a:gd name="f45" fmla="val 21495"/>
                <a:gd name="f46" fmla="val 4884"/>
                <a:gd name="f47" fmla="val 22487"/>
                <a:gd name="f48" fmla="val 5050"/>
                <a:gd name="f49" fmla="val 22534"/>
                <a:gd name="f50" fmla="val 5217"/>
                <a:gd name="f51" fmla="val 22574"/>
                <a:gd name="f52" fmla="+- 0 0 -90"/>
                <a:gd name="f53" fmla="*/ f3 1 16431"/>
                <a:gd name="f54" fmla="*/ f4 1 22661"/>
                <a:gd name="f55" fmla="val f5"/>
                <a:gd name="f56" fmla="val f6"/>
                <a:gd name="f57" fmla="val f7"/>
                <a:gd name="f58" fmla="*/ f52 f0 1"/>
                <a:gd name="f59" fmla="+- f57 0 f55"/>
                <a:gd name="f60" fmla="+- f56 0 f55"/>
                <a:gd name="f61" fmla="*/ f58 1 f2"/>
                <a:gd name="f62" fmla="*/ f60 1 16431"/>
                <a:gd name="f63" fmla="*/ f59 1 22661"/>
                <a:gd name="f64" fmla="*/ 5386 f60 1"/>
                <a:gd name="f65" fmla="*/ 22607 f59 1"/>
                <a:gd name="f66" fmla="*/ 13606 f60 1"/>
                <a:gd name="f67" fmla="*/ 16570 f59 1"/>
                <a:gd name="f68" fmla="*/ 14505 f60 1"/>
                <a:gd name="f69" fmla="*/ 11689 f59 1"/>
                <a:gd name="f70" fmla="*/ 15533 f60 1"/>
                <a:gd name="f71" fmla="*/ 6679 f59 1"/>
                <a:gd name="f72" fmla="*/ 16432 f60 1"/>
                <a:gd name="f73" fmla="*/ 2312 f59 1"/>
                <a:gd name="f74" fmla="*/ 8340 f60 1"/>
                <a:gd name="f75" fmla="*/ 8349 f59 1"/>
                <a:gd name="f76" fmla="*/ 2996 f60 1"/>
                <a:gd name="f77" fmla="*/ 341 f59 1"/>
                <a:gd name="f78" fmla="*/ 3073 f60 1"/>
                <a:gd name="f79" fmla="*/ 0 f59 1"/>
                <a:gd name="f80" fmla="*/ 3074 f60 1"/>
                <a:gd name="f81" fmla="*/ 248 f60 1"/>
                <a:gd name="f82" fmla="*/ 14258 f59 1"/>
                <a:gd name="f83" fmla="*/ 4884 f60 1"/>
                <a:gd name="f84" fmla="*/ 22487 f59 1"/>
                <a:gd name="f85" fmla="+- f61 0 f1"/>
                <a:gd name="f86" fmla="*/ f64 1 16431"/>
                <a:gd name="f87" fmla="*/ f65 1 22661"/>
                <a:gd name="f88" fmla="*/ f66 1 16431"/>
                <a:gd name="f89" fmla="*/ f67 1 22661"/>
                <a:gd name="f90" fmla="*/ f68 1 16431"/>
                <a:gd name="f91" fmla="*/ f69 1 22661"/>
                <a:gd name="f92" fmla="*/ f70 1 16431"/>
                <a:gd name="f93" fmla="*/ f71 1 22661"/>
                <a:gd name="f94" fmla="*/ f72 1 16431"/>
                <a:gd name="f95" fmla="*/ f73 1 22661"/>
                <a:gd name="f96" fmla="*/ f74 1 16431"/>
                <a:gd name="f97" fmla="*/ f75 1 22661"/>
                <a:gd name="f98" fmla="*/ f76 1 16431"/>
                <a:gd name="f99" fmla="*/ f77 1 22661"/>
                <a:gd name="f100" fmla="*/ f78 1 16431"/>
                <a:gd name="f101" fmla="*/ f79 1 22661"/>
                <a:gd name="f102" fmla="*/ f80 1 16431"/>
                <a:gd name="f103" fmla="*/ f81 1 16431"/>
                <a:gd name="f104" fmla="*/ f82 1 22661"/>
                <a:gd name="f105" fmla="*/ f83 1 16431"/>
                <a:gd name="f106" fmla="*/ f84 1 22661"/>
                <a:gd name="f107" fmla="*/ f55 1 f62"/>
                <a:gd name="f108" fmla="*/ f56 1 f62"/>
                <a:gd name="f109" fmla="*/ f55 1 f63"/>
                <a:gd name="f110" fmla="*/ f57 1 f63"/>
                <a:gd name="f111" fmla="*/ f86 1 f62"/>
                <a:gd name="f112" fmla="*/ f87 1 f63"/>
                <a:gd name="f113" fmla="*/ f88 1 f62"/>
                <a:gd name="f114" fmla="*/ f89 1 f63"/>
                <a:gd name="f115" fmla="*/ f90 1 f62"/>
                <a:gd name="f116" fmla="*/ f91 1 f63"/>
                <a:gd name="f117" fmla="*/ f92 1 f62"/>
                <a:gd name="f118" fmla="*/ f93 1 f63"/>
                <a:gd name="f119" fmla="*/ f94 1 f62"/>
                <a:gd name="f120" fmla="*/ f95 1 f63"/>
                <a:gd name="f121" fmla="*/ f96 1 f62"/>
                <a:gd name="f122" fmla="*/ f97 1 f63"/>
                <a:gd name="f123" fmla="*/ f98 1 f62"/>
                <a:gd name="f124" fmla="*/ f99 1 f63"/>
                <a:gd name="f125" fmla="*/ f100 1 f62"/>
                <a:gd name="f126" fmla="*/ f101 1 f63"/>
                <a:gd name="f127" fmla="*/ f102 1 f62"/>
                <a:gd name="f128" fmla="*/ f103 1 f62"/>
                <a:gd name="f129" fmla="*/ f104 1 f63"/>
                <a:gd name="f130" fmla="*/ f105 1 f62"/>
                <a:gd name="f131" fmla="*/ f106 1 f63"/>
                <a:gd name="f132" fmla="*/ f107 f53 1"/>
                <a:gd name="f133" fmla="*/ f108 f53 1"/>
                <a:gd name="f134" fmla="*/ f110 f54 1"/>
                <a:gd name="f135" fmla="*/ f109 f54 1"/>
                <a:gd name="f136" fmla="*/ f111 f53 1"/>
                <a:gd name="f137" fmla="*/ f112 f54 1"/>
                <a:gd name="f138" fmla="*/ f113 f53 1"/>
                <a:gd name="f139" fmla="*/ f114 f54 1"/>
                <a:gd name="f140" fmla="*/ f115 f53 1"/>
                <a:gd name="f141" fmla="*/ f116 f54 1"/>
                <a:gd name="f142" fmla="*/ f117 f53 1"/>
                <a:gd name="f143" fmla="*/ f118 f54 1"/>
                <a:gd name="f144" fmla="*/ f119 f53 1"/>
                <a:gd name="f145" fmla="*/ f120 f54 1"/>
                <a:gd name="f146" fmla="*/ f121 f53 1"/>
                <a:gd name="f147" fmla="*/ f122 f54 1"/>
                <a:gd name="f148" fmla="*/ f123 f53 1"/>
                <a:gd name="f149" fmla="*/ f124 f54 1"/>
                <a:gd name="f150" fmla="*/ f125 f53 1"/>
                <a:gd name="f151" fmla="*/ f126 f54 1"/>
                <a:gd name="f152" fmla="*/ f127 f53 1"/>
                <a:gd name="f153" fmla="*/ f128 f53 1"/>
                <a:gd name="f154" fmla="*/ f129 f54 1"/>
                <a:gd name="f155" fmla="*/ f130 f53 1"/>
                <a:gd name="f156" fmla="*/ f131 f54 1"/>
              </a:gdLst>
              <a:ahLst/>
              <a:cxnLst>
                <a:cxn ang="3cd4">
                  <a:pos x="hc" y="t"/>
                </a:cxn>
                <a:cxn ang="0">
                  <a:pos x="r" y="vc"/>
                </a:cxn>
                <a:cxn ang="cd4">
                  <a:pos x="hc" y="b"/>
                </a:cxn>
                <a:cxn ang="cd2">
                  <a:pos x="l" y="vc"/>
                </a:cxn>
                <a:cxn ang="f85">
                  <a:pos x="f136" y="f137"/>
                </a:cxn>
                <a:cxn ang="f85">
                  <a:pos x="f138" y="f139"/>
                </a:cxn>
                <a:cxn ang="f85">
                  <a:pos x="f140" y="f141"/>
                </a:cxn>
                <a:cxn ang="f85">
                  <a:pos x="f142" y="f143"/>
                </a:cxn>
                <a:cxn ang="f85">
                  <a:pos x="f144" y="f145"/>
                </a:cxn>
                <a:cxn ang="f85">
                  <a:pos x="f146" y="f147"/>
                </a:cxn>
                <a:cxn ang="f85">
                  <a:pos x="f148" y="f149"/>
                </a:cxn>
                <a:cxn ang="f85">
                  <a:pos x="f150" y="f151"/>
                </a:cxn>
                <a:cxn ang="f85">
                  <a:pos x="f152" y="f151"/>
                </a:cxn>
                <a:cxn ang="f85">
                  <a:pos x="f153" y="f154"/>
                </a:cxn>
                <a:cxn ang="f85">
                  <a:pos x="f153" y="f154"/>
                </a:cxn>
                <a:cxn ang="f85">
                  <a:pos x="f155" y="f156"/>
                </a:cxn>
                <a:cxn ang="f85">
                  <a:pos x="f136" y="f137"/>
                </a:cxn>
              </a:cxnLst>
              <a:rect l="f132" t="f135" r="f133" b="f134"/>
              <a:pathLst>
                <a:path w="16431" h="22661">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7"/>
                    <a:pt x="f38" y="f5"/>
                  </a:cubicBezTo>
                  <a:lnTo>
                    <a:pt x="f39" y="f5"/>
                  </a:lnTo>
                  <a:lnTo>
                    <a:pt x="f40" y="f41"/>
                  </a:lnTo>
                  <a:lnTo>
                    <a:pt x="f40"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60">
              <a:extLst>
                <a:ext uri="{FF2B5EF4-FFF2-40B4-BE49-F238E27FC236}">
                  <a16:creationId xmlns:a16="http://schemas.microsoft.com/office/drawing/2014/main" id="{B0BEE3F8-7288-2DDB-3317-4AB5C499A813}"/>
                </a:ext>
              </a:extLst>
            </p:cNvPr>
            <p:cNvSpPr/>
            <p:nvPr/>
          </p:nvSpPr>
          <p:spPr>
            <a:xfrm>
              <a:off x="2727883" y="4907703"/>
              <a:ext cx="32872" cy="101653"/>
            </a:xfrm>
            <a:custGeom>
              <a:avLst/>
              <a:gdLst>
                <a:gd name="f0" fmla="val 10800000"/>
                <a:gd name="f1" fmla="val 5400000"/>
                <a:gd name="f2" fmla="val 180"/>
                <a:gd name="f3" fmla="val w"/>
                <a:gd name="f4" fmla="val h"/>
                <a:gd name="f5" fmla="val 0"/>
                <a:gd name="f6" fmla="val 32874"/>
                <a:gd name="f7" fmla="val 101652"/>
                <a:gd name="f8" fmla="val 5387"/>
                <a:gd name="f9" fmla="val 101599"/>
                <a:gd name="f10" fmla="val 9263"/>
                <a:gd name="f11" fmla="val 102065"/>
                <a:gd name="f12" fmla="val 12822"/>
                <a:gd name="f13" fmla="val 99410"/>
                <a:gd name="f14" fmla="val 13479"/>
                <a:gd name="f15" fmla="val 95562"/>
                <a:gd name="f16" fmla="val 16048"/>
                <a:gd name="f17" fmla="val 83617"/>
                <a:gd name="f18" fmla="val 30562"/>
                <a:gd name="f19" fmla="val 12973"/>
                <a:gd name="f20" fmla="val 2312"/>
                <a:gd name="f21" fmla="val 32157"/>
                <a:gd name="f22" fmla="val 6178"/>
                <a:gd name="f23" fmla="val 28558"/>
                <a:gd name="f24" fmla="val 8821"/>
                <a:gd name="f25" fmla="val 24654"/>
                <a:gd name="f26" fmla="val 8349"/>
                <a:gd name="f27" fmla="val 21035"/>
                <a:gd name="f28" fmla="val 7633"/>
                <a:gd name="f29" fmla="val 18681"/>
                <a:gd name="f30" fmla="val 4120"/>
                <a:gd name="f31" fmla="val 19397"/>
                <a:gd name="f32" fmla="val 501"/>
                <a:gd name="f33" fmla="val 19430"/>
                <a:gd name="f34" fmla="val 333"/>
                <a:gd name="f35" fmla="val 19470"/>
                <a:gd name="f36" fmla="val 165"/>
                <a:gd name="f37" fmla="val 19516"/>
                <a:gd name="f38" fmla="val 249"/>
                <a:gd name="f39" fmla="val 93122"/>
                <a:gd name="f40" fmla="val -756"/>
                <a:gd name="f41" fmla="val 96744"/>
                <a:gd name="f42" fmla="val 1366"/>
                <a:gd name="f43" fmla="val 100496"/>
                <a:gd name="f44" fmla="val 4989"/>
                <a:gd name="f45" fmla="val 101501"/>
                <a:gd name="f46" fmla="val 5121"/>
                <a:gd name="f47" fmla="val 101538"/>
                <a:gd name="f48" fmla="val 5254"/>
                <a:gd name="f49" fmla="val 101570"/>
                <a:gd name="f50" fmla="+- 0 0 -90"/>
                <a:gd name="f51" fmla="*/ f3 1 32874"/>
                <a:gd name="f52" fmla="*/ f4 1 101652"/>
                <a:gd name="f53" fmla="val f5"/>
                <a:gd name="f54" fmla="val f6"/>
                <a:gd name="f55" fmla="val f7"/>
                <a:gd name="f56" fmla="*/ f50 f0 1"/>
                <a:gd name="f57" fmla="+- f55 0 f53"/>
                <a:gd name="f58" fmla="+- f54 0 f53"/>
                <a:gd name="f59" fmla="*/ f56 1 f2"/>
                <a:gd name="f60" fmla="*/ f58 1 32874"/>
                <a:gd name="f61" fmla="*/ f57 1 101652"/>
                <a:gd name="f62" fmla="*/ 5387 f58 1"/>
                <a:gd name="f63" fmla="*/ 101599 f57 1"/>
                <a:gd name="f64" fmla="*/ 13479 f58 1"/>
                <a:gd name="f65" fmla="*/ 95562 f57 1"/>
                <a:gd name="f66" fmla="*/ 16048 f58 1"/>
                <a:gd name="f67" fmla="*/ 83617 f57 1"/>
                <a:gd name="f68" fmla="*/ 30562 f58 1"/>
                <a:gd name="f69" fmla="*/ 12973 f57 1"/>
                <a:gd name="f70" fmla="*/ 32874 f58 1"/>
                <a:gd name="f71" fmla="*/ 2312 f57 1"/>
                <a:gd name="f72" fmla="*/ 24654 f58 1"/>
                <a:gd name="f73" fmla="*/ 8349 f57 1"/>
                <a:gd name="f74" fmla="*/ 19397 f58 1"/>
                <a:gd name="f75" fmla="*/ 501 f57 1"/>
                <a:gd name="f76" fmla="*/ 19516 f58 1"/>
                <a:gd name="f77" fmla="*/ 0 f57 1"/>
                <a:gd name="f78" fmla="*/ 249 f58 1"/>
                <a:gd name="f79" fmla="*/ 93122 f57 1"/>
                <a:gd name="f80" fmla="*/ 4989 f58 1"/>
                <a:gd name="f81" fmla="*/ 101501 f57 1"/>
                <a:gd name="f82" fmla="+- f59 0 f1"/>
                <a:gd name="f83" fmla="*/ f62 1 32874"/>
                <a:gd name="f84" fmla="*/ f63 1 101652"/>
                <a:gd name="f85" fmla="*/ f64 1 32874"/>
                <a:gd name="f86" fmla="*/ f65 1 101652"/>
                <a:gd name="f87" fmla="*/ f66 1 32874"/>
                <a:gd name="f88" fmla="*/ f67 1 101652"/>
                <a:gd name="f89" fmla="*/ f68 1 32874"/>
                <a:gd name="f90" fmla="*/ f69 1 101652"/>
                <a:gd name="f91" fmla="*/ f70 1 32874"/>
                <a:gd name="f92" fmla="*/ f71 1 101652"/>
                <a:gd name="f93" fmla="*/ f72 1 32874"/>
                <a:gd name="f94" fmla="*/ f73 1 101652"/>
                <a:gd name="f95" fmla="*/ f74 1 32874"/>
                <a:gd name="f96" fmla="*/ f75 1 101652"/>
                <a:gd name="f97" fmla="*/ f76 1 32874"/>
                <a:gd name="f98" fmla="*/ f77 1 101652"/>
                <a:gd name="f99" fmla="*/ f78 1 32874"/>
                <a:gd name="f100" fmla="*/ f79 1 101652"/>
                <a:gd name="f101" fmla="*/ f80 1 32874"/>
                <a:gd name="f102" fmla="*/ f81 1 101652"/>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5" y="f146"/>
                </a:cxn>
                <a:cxn ang="f82">
                  <a:pos x="f147" y="f148"/>
                </a:cxn>
                <a:cxn ang="f82">
                  <a:pos x="f147" y="f148"/>
                </a:cxn>
                <a:cxn ang="f82">
                  <a:pos x="f149" y="f150"/>
                </a:cxn>
                <a:cxn ang="f82">
                  <a:pos x="f131" y="f132"/>
                </a:cxn>
              </a:cxnLst>
              <a:rect l="f127" t="f130" r="f128" b="f129"/>
              <a:pathLst>
                <a:path w="32874" h="101652">
                  <a:moveTo>
                    <a:pt x="f8" y="f9"/>
                  </a:moveTo>
                  <a:cubicBezTo>
                    <a:pt x="f10" y="f11"/>
                    <a:pt x="f12" y="f13"/>
                    <a:pt x="f14" y="f15"/>
                  </a:cubicBezTo>
                  <a:lnTo>
                    <a:pt x="f16" y="f17"/>
                  </a:lnTo>
                  <a:lnTo>
                    <a:pt x="f18" y="f19"/>
                  </a:lnTo>
                  <a:lnTo>
                    <a:pt x="f6" y="f20"/>
                  </a:lnTo>
                  <a:cubicBezTo>
                    <a:pt x="f21" y="f22"/>
                    <a:pt x="f23" y="f24"/>
                    <a:pt x="f25" y="f26"/>
                  </a:cubicBezTo>
                  <a:cubicBezTo>
                    <a:pt x="f27" y="f28"/>
                    <a:pt x="f29" y="f30"/>
                    <a:pt x="f31" y="f32"/>
                  </a:cubicBezTo>
                  <a:cubicBezTo>
                    <a:pt x="f33" y="f34"/>
                    <a:pt x="f35" y="f36"/>
                    <a:pt x="f37" y="f5"/>
                  </a:cubicBezTo>
                  <a:lnTo>
                    <a:pt x="f37" y="f5"/>
                  </a:lnTo>
                  <a:lnTo>
                    <a:pt x="f38" y="f39"/>
                  </a:ln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61">
              <a:extLst>
                <a:ext uri="{FF2B5EF4-FFF2-40B4-BE49-F238E27FC236}">
                  <a16:creationId xmlns:a16="http://schemas.microsoft.com/office/drawing/2014/main" id="{0FA87B91-C610-B58A-BCA1-3072EC67FDD6}"/>
                </a:ext>
              </a:extLst>
            </p:cNvPr>
            <p:cNvSpPr/>
            <p:nvPr/>
          </p:nvSpPr>
          <p:spPr>
            <a:xfrm>
              <a:off x="2749061" y="4286240"/>
              <a:ext cx="138897" cy="629354"/>
            </a:xfrm>
            <a:custGeom>
              <a:avLst/>
              <a:gdLst>
                <a:gd name="f0" fmla="val 10800000"/>
                <a:gd name="f1" fmla="val 5400000"/>
                <a:gd name="f2" fmla="val 180"/>
                <a:gd name="f3" fmla="val w"/>
                <a:gd name="f4" fmla="val h"/>
                <a:gd name="f5" fmla="val 0"/>
                <a:gd name="f6" fmla="val 138899"/>
                <a:gd name="f7" fmla="val 629353"/>
                <a:gd name="f8" fmla="val 3473"/>
                <a:gd name="f9" fmla="val 629299"/>
                <a:gd name="f10" fmla="val 7376"/>
                <a:gd name="f11" fmla="val 629772"/>
                <a:gd name="f12" fmla="val 10976"/>
                <a:gd name="f13" fmla="val 627129"/>
                <a:gd name="f14" fmla="val 11693"/>
                <a:gd name="f15" fmla="val 623262"/>
                <a:gd name="f16" fmla="val 12592"/>
                <a:gd name="f17" fmla="val 618253"/>
                <a:gd name="f18" fmla="val 138852"/>
                <a:gd name="f19" fmla="val 7760"/>
                <a:gd name="f20" fmla="val 138916"/>
                <a:gd name="f21" fmla="val 7248"/>
                <a:gd name="f22" fmla="val 6730"/>
                <a:gd name="f23" fmla="val 6219"/>
                <a:gd name="f24" fmla="val 5063"/>
                <a:gd name="f25" fmla="val 138900"/>
                <a:gd name="f26" fmla="val 4679"/>
                <a:gd name="f27" fmla="val 4290"/>
                <a:gd name="f28" fmla="val 3907"/>
                <a:gd name="f29" fmla="val 138903"/>
                <a:gd name="f30" fmla="val 3480"/>
                <a:gd name="f31" fmla="val 3049"/>
                <a:gd name="f32" fmla="val 2622"/>
                <a:gd name="f33" fmla="val 1852"/>
                <a:gd name="f34" fmla="val 137953"/>
                <a:gd name="f35" fmla="val 952"/>
                <a:gd name="f36" fmla="val 137194"/>
                <a:gd name="f37" fmla="val 521"/>
                <a:gd name="f38" fmla="val 136369"/>
                <a:gd name="f39" fmla="val 217"/>
                <a:gd name="f40" fmla="val 135512"/>
                <a:gd name="f41" fmla="val 53"/>
                <a:gd name="f42" fmla="val 131637"/>
                <a:gd name="f43" fmla="val -413"/>
                <a:gd name="f44" fmla="val 128077"/>
                <a:gd name="f45" fmla="val 2242"/>
                <a:gd name="f46" fmla="val 127420"/>
                <a:gd name="f47" fmla="val 6090"/>
                <a:gd name="f48" fmla="val 126393"/>
                <a:gd name="f49" fmla="val 11099"/>
                <a:gd name="f50" fmla="val 124980"/>
                <a:gd name="f51" fmla="val 17907"/>
                <a:gd name="f52" fmla="val 261"/>
                <a:gd name="f53" fmla="val 621592"/>
                <a:gd name="f54" fmla="val -603"/>
                <a:gd name="f55" fmla="val 624596"/>
                <a:gd name="f56" fmla="val 731"/>
                <a:gd name="f57" fmla="val 627798"/>
                <a:gd name="f58" fmla="+- 0 0 -90"/>
                <a:gd name="f59" fmla="*/ f3 1 138899"/>
                <a:gd name="f60" fmla="*/ f4 1 629353"/>
                <a:gd name="f61" fmla="val f5"/>
                <a:gd name="f62" fmla="val f6"/>
                <a:gd name="f63" fmla="val f7"/>
                <a:gd name="f64" fmla="*/ f58 f0 1"/>
                <a:gd name="f65" fmla="+- f63 0 f61"/>
                <a:gd name="f66" fmla="+- f62 0 f61"/>
                <a:gd name="f67" fmla="*/ f64 1 f2"/>
                <a:gd name="f68" fmla="*/ f66 1 138899"/>
                <a:gd name="f69" fmla="*/ f65 1 629353"/>
                <a:gd name="f70" fmla="*/ 3473 f66 1"/>
                <a:gd name="f71" fmla="*/ 629299 f65 1"/>
                <a:gd name="f72" fmla="*/ 11693 f66 1"/>
                <a:gd name="f73" fmla="*/ 623262 f65 1"/>
                <a:gd name="f74" fmla="*/ 12592 f66 1"/>
                <a:gd name="f75" fmla="*/ 618253 f65 1"/>
                <a:gd name="f76" fmla="*/ 138852 f66 1"/>
                <a:gd name="f77" fmla="*/ 7760 f65 1"/>
                <a:gd name="f78" fmla="*/ 6219 f65 1"/>
                <a:gd name="f79" fmla="*/ 5063 f65 1"/>
                <a:gd name="f80" fmla="*/ 3907 f65 1"/>
                <a:gd name="f81" fmla="*/ 2622 f65 1"/>
                <a:gd name="f82" fmla="*/ 1852 f65 1"/>
                <a:gd name="f83" fmla="*/ 137953 f66 1"/>
                <a:gd name="f84" fmla="*/ 952 f65 1"/>
                <a:gd name="f85" fmla="*/ 135512 f66 1"/>
                <a:gd name="f86" fmla="*/ 53 f65 1"/>
                <a:gd name="f87" fmla="*/ 127420 f66 1"/>
                <a:gd name="f88" fmla="*/ 6090 f65 1"/>
                <a:gd name="f89" fmla="*/ 126393 f66 1"/>
                <a:gd name="f90" fmla="*/ 11099 f65 1"/>
                <a:gd name="f91" fmla="*/ 124980 f66 1"/>
                <a:gd name="f92" fmla="*/ 17907 f65 1"/>
                <a:gd name="f93" fmla="*/ 261 f66 1"/>
                <a:gd name="f94" fmla="*/ 621592 f65 1"/>
                <a:gd name="f95" fmla="+- f67 0 f1"/>
                <a:gd name="f96" fmla="*/ f70 1 138899"/>
                <a:gd name="f97" fmla="*/ f71 1 629353"/>
                <a:gd name="f98" fmla="*/ f72 1 138899"/>
                <a:gd name="f99" fmla="*/ f73 1 629353"/>
                <a:gd name="f100" fmla="*/ f74 1 138899"/>
                <a:gd name="f101" fmla="*/ f75 1 629353"/>
                <a:gd name="f102" fmla="*/ f76 1 138899"/>
                <a:gd name="f103" fmla="*/ f77 1 629353"/>
                <a:gd name="f104" fmla="*/ f78 1 629353"/>
                <a:gd name="f105" fmla="*/ f79 1 629353"/>
                <a:gd name="f106" fmla="*/ f80 1 629353"/>
                <a:gd name="f107" fmla="*/ f81 1 629353"/>
                <a:gd name="f108" fmla="*/ f82 1 629353"/>
                <a:gd name="f109" fmla="*/ f83 1 138899"/>
                <a:gd name="f110" fmla="*/ f84 1 629353"/>
                <a:gd name="f111" fmla="*/ f85 1 138899"/>
                <a:gd name="f112" fmla="*/ f86 1 629353"/>
                <a:gd name="f113" fmla="*/ f87 1 138899"/>
                <a:gd name="f114" fmla="*/ f88 1 629353"/>
                <a:gd name="f115" fmla="*/ f89 1 138899"/>
                <a:gd name="f116" fmla="*/ f90 1 629353"/>
                <a:gd name="f117" fmla="*/ f91 1 138899"/>
                <a:gd name="f118" fmla="*/ f92 1 629353"/>
                <a:gd name="f119" fmla="*/ f93 1 138899"/>
                <a:gd name="f120" fmla="*/ f94 1 629353"/>
                <a:gd name="f121" fmla="*/ f61 1 f68"/>
                <a:gd name="f122" fmla="*/ f62 1 f68"/>
                <a:gd name="f123" fmla="*/ f61 1 f69"/>
                <a:gd name="f124" fmla="*/ f63 1 f69"/>
                <a:gd name="f125" fmla="*/ f96 1 f68"/>
                <a:gd name="f126" fmla="*/ f97 1 f69"/>
                <a:gd name="f127" fmla="*/ f98 1 f68"/>
                <a:gd name="f128" fmla="*/ f99 1 f69"/>
                <a:gd name="f129" fmla="*/ f100 1 f68"/>
                <a:gd name="f130" fmla="*/ f101 1 f69"/>
                <a:gd name="f131" fmla="*/ f102 1 f68"/>
                <a:gd name="f132" fmla="*/ f103 1 f69"/>
                <a:gd name="f133" fmla="*/ f104 1 f69"/>
                <a:gd name="f134" fmla="*/ f105 1 f69"/>
                <a:gd name="f135" fmla="*/ f106 1 f69"/>
                <a:gd name="f136" fmla="*/ f107 1 f69"/>
                <a:gd name="f137" fmla="*/ f108 1 f69"/>
                <a:gd name="f138" fmla="*/ f109 1 f68"/>
                <a:gd name="f139" fmla="*/ f110 1 f69"/>
                <a:gd name="f140" fmla="*/ f111 1 f68"/>
                <a:gd name="f141" fmla="*/ f112 1 f69"/>
                <a:gd name="f142" fmla="*/ f113 1 f68"/>
                <a:gd name="f143" fmla="*/ f114 1 f69"/>
                <a:gd name="f144" fmla="*/ f115 1 f68"/>
                <a:gd name="f145" fmla="*/ f116 1 f69"/>
                <a:gd name="f146" fmla="*/ f117 1 f68"/>
                <a:gd name="f147" fmla="*/ f118 1 f69"/>
                <a:gd name="f148" fmla="*/ f119 1 f68"/>
                <a:gd name="f149" fmla="*/ f120 1 f69"/>
                <a:gd name="f150" fmla="*/ f121 f59 1"/>
                <a:gd name="f151" fmla="*/ f122 f59 1"/>
                <a:gd name="f152" fmla="*/ f124 f60 1"/>
                <a:gd name="f153" fmla="*/ f123 f60 1"/>
                <a:gd name="f154" fmla="*/ f125 f59 1"/>
                <a:gd name="f155" fmla="*/ f126 f60 1"/>
                <a:gd name="f156" fmla="*/ f127 f59 1"/>
                <a:gd name="f157" fmla="*/ f128 f60 1"/>
                <a:gd name="f158" fmla="*/ f129 f59 1"/>
                <a:gd name="f159" fmla="*/ f130 f60 1"/>
                <a:gd name="f160" fmla="*/ f131 f59 1"/>
                <a:gd name="f161" fmla="*/ f132 f60 1"/>
                <a:gd name="f162" fmla="*/ f133 f60 1"/>
                <a:gd name="f163" fmla="*/ f134 f60 1"/>
                <a:gd name="f164" fmla="*/ f135 f60 1"/>
                <a:gd name="f165" fmla="*/ f136 f60 1"/>
                <a:gd name="f166" fmla="*/ f137 f60 1"/>
                <a:gd name="f167" fmla="*/ f138 f59 1"/>
                <a:gd name="f168" fmla="*/ f139 f60 1"/>
                <a:gd name="f169" fmla="*/ f140 f59 1"/>
                <a:gd name="f170" fmla="*/ f141 f60 1"/>
                <a:gd name="f171" fmla="*/ f142 f59 1"/>
                <a:gd name="f172" fmla="*/ f143 f60 1"/>
                <a:gd name="f173" fmla="*/ f144 f59 1"/>
                <a:gd name="f174" fmla="*/ f145 f60 1"/>
                <a:gd name="f175" fmla="*/ f146 f59 1"/>
                <a:gd name="f176" fmla="*/ f147 f60 1"/>
                <a:gd name="f177" fmla="*/ f148 f59 1"/>
                <a:gd name="f178" fmla="*/ f149 f60 1"/>
              </a:gdLst>
              <a:ahLst/>
              <a:cxnLst>
                <a:cxn ang="3cd4">
                  <a:pos x="hc" y="t"/>
                </a:cxn>
                <a:cxn ang="0">
                  <a:pos x="r" y="vc"/>
                </a:cxn>
                <a:cxn ang="cd4">
                  <a:pos x="hc" y="b"/>
                </a:cxn>
                <a:cxn ang="cd2">
                  <a:pos x="l" y="vc"/>
                </a:cxn>
                <a:cxn ang="f95">
                  <a:pos x="f154" y="f155"/>
                </a:cxn>
                <a:cxn ang="f95">
                  <a:pos x="f156" y="f157"/>
                </a:cxn>
                <a:cxn ang="f95">
                  <a:pos x="f158" y="f159"/>
                </a:cxn>
                <a:cxn ang="f95">
                  <a:pos x="f160" y="f161"/>
                </a:cxn>
                <a:cxn ang="f95">
                  <a:pos x="f160" y="f161"/>
                </a:cxn>
                <a:cxn ang="f95">
                  <a:pos x="f160" y="f162"/>
                </a:cxn>
                <a:cxn ang="f95">
                  <a:pos x="f160" y="f162"/>
                </a:cxn>
                <a:cxn ang="f95">
                  <a:pos x="f160" y="f163"/>
                </a:cxn>
                <a:cxn ang="f95">
                  <a:pos x="f160" y="f164"/>
                </a:cxn>
                <a:cxn ang="f95">
                  <a:pos x="f160" y="f164"/>
                </a:cxn>
                <a:cxn ang="f95">
                  <a:pos x="f160" y="f165"/>
                </a:cxn>
                <a:cxn ang="f95">
                  <a:pos x="f160" y="f166"/>
                </a:cxn>
                <a:cxn ang="f95">
                  <a:pos x="f160" y="f166"/>
                </a:cxn>
                <a:cxn ang="f95">
                  <a:pos x="f167" y="f168"/>
                </a:cxn>
                <a:cxn ang="f95">
                  <a:pos x="f169" y="f170"/>
                </a:cxn>
                <a:cxn ang="f95">
                  <a:pos x="f171" y="f172"/>
                </a:cxn>
                <a:cxn ang="f95">
                  <a:pos x="f173" y="f174"/>
                </a:cxn>
                <a:cxn ang="f95">
                  <a:pos x="f175" y="f176"/>
                </a:cxn>
                <a:cxn ang="f95">
                  <a:pos x="f177" y="f178"/>
                </a:cxn>
                <a:cxn ang="f95">
                  <a:pos x="f154" y="f155"/>
                </a:cxn>
              </a:cxnLst>
              <a:rect l="f150" t="f153" r="f151" b="f152"/>
              <a:pathLst>
                <a:path w="138899" h="629353">
                  <a:moveTo>
                    <a:pt x="f8" y="f9"/>
                  </a:moveTo>
                  <a:cubicBezTo>
                    <a:pt x="f10" y="f11"/>
                    <a:pt x="f12" y="f13"/>
                    <a:pt x="f14" y="f15"/>
                  </a:cubicBezTo>
                  <a:lnTo>
                    <a:pt x="f16" y="f17"/>
                  </a:lnTo>
                  <a:lnTo>
                    <a:pt x="f18" y="f19"/>
                  </a:lnTo>
                  <a:lnTo>
                    <a:pt x="f18" y="f19"/>
                  </a:lnTo>
                  <a:cubicBezTo>
                    <a:pt x="f20" y="f21"/>
                    <a:pt x="f20" y="f22"/>
                    <a:pt x="f18" y="f23"/>
                  </a:cubicBezTo>
                  <a:lnTo>
                    <a:pt x="f18" y="f23"/>
                  </a:lnTo>
                  <a:lnTo>
                    <a:pt x="f18" y="f24"/>
                  </a:lnTo>
                  <a:cubicBezTo>
                    <a:pt x="f25" y="f26"/>
                    <a:pt x="f25" y="f27"/>
                    <a:pt x="f18" y="f28"/>
                  </a:cubicBezTo>
                  <a:lnTo>
                    <a:pt x="f18" y="f28"/>
                  </a:lnTo>
                  <a:cubicBezTo>
                    <a:pt x="f29" y="f30"/>
                    <a:pt x="f29" y="f31"/>
                    <a:pt x="f18" y="f32"/>
                  </a:cubicBezTo>
                  <a:lnTo>
                    <a:pt x="f18" y="f33"/>
                  </a:lnTo>
                  <a:lnTo>
                    <a:pt x="f18" y="f33"/>
                  </a:lnTo>
                  <a:lnTo>
                    <a:pt x="f34" y="f35"/>
                  </a:lnTo>
                  <a:cubicBezTo>
                    <a:pt x="f36" y="f37"/>
                    <a:pt x="f38" y="f39"/>
                    <a:pt x="f40" y="f41"/>
                  </a:cubicBezTo>
                  <a:cubicBezTo>
                    <a:pt x="f42" y="f43"/>
                    <a:pt x="f44" y="f45"/>
                    <a:pt x="f46" y="f47"/>
                  </a:cubicBezTo>
                  <a:lnTo>
                    <a:pt x="f48" y="f49"/>
                  </a:lnTo>
                  <a:lnTo>
                    <a:pt x="f50" y="f51"/>
                  </a:lnTo>
                  <a:lnTo>
                    <a:pt x="f52" y="f53"/>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62">
              <a:extLst>
                <a:ext uri="{FF2B5EF4-FFF2-40B4-BE49-F238E27FC236}">
                  <a16:creationId xmlns:a16="http://schemas.microsoft.com/office/drawing/2014/main" id="{5F1ABCAE-96FB-516D-3119-378ECB4367E3}"/>
                </a:ext>
              </a:extLst>
            </p:cNvPr>
            <p:cNvSpPr/>
            <p:nvPr/>
          </p:nvSpPr>
          <p:spPr>
            <a:xfrm>
              <a:off x="686229" y="5040255"/>
              <a:ext cx="182559" cy="1044281"/>
            </a:xfrm>
            <a:custGeom>
              <a:avLst/>
              <a:gdLst>
                <a:gd name="f0" fmla="val 10800000"/>
                <a:gd name="f1" fmla="val 5400000"/>
                <a:gd name="f2" fmla="val 180"/>
                <a:gd name="f3" fmla="val w"/>
                <a:gd name="f4" fmla="val h"/>
                <a:gd name="f5" fmla="val 0"/>
                <a:gd name="f6" fmla="val 182558"/>
                <a:gd name="f7" fmla="val 1044280"/>
                <a:gd name="f8" fmla="val 5692"/>
                <a:gd name="f9" fmla="val 1044247"/>
                <a:gd name="f10" fmla="val 9650"/>
                <a:gd name="f11" fmla="val 1044624"/>
                <a:gd name="f12" fmla="val 13185"/>
                <a:gd name="f13" fmla="val 1041773"/>
                <a:gd name="f14" fmla="val 13656"/>
                <a:gd name="f15" fmla="val 1037825"/>
                <a:gd name="f16" fmla="val 1670"/>
                <a:gd name="f17" fmla="val 182026"/>
                <a:gd name="f18" fmla="val 5583"/>
                <a:gd name="f19" fmla="val 178532"/>
                <a:gd name="f20" fmla="val 8401"/>
                <a:gd name="f21" fmla="val 174595"/>
                <a:gd name="f22" fmla="val 8092"/>
                <a:gd name="f23" fmla="val 170878"/>
                <a:gd name="f24" fmla="val 7530"/>
                <a:gd name="f25" fmla="val 168320"/>
                <a:gd name="f26" fmla="val 4060"/>
                <a:gd name="f27" fmla="val 168883"/>
                <a:gd name="f28" fmla="val 343"/>
                <a:gd name="f29" fmla="val 168900"/>
                <a:gd name="f30" fmla="val 228"/>
                <a:gd name="f31" fmla="val 168920"/>
                <a:gd name="f32" fmla="val 114"/>
                <a:gd name="f33" fmla="val 168943"/>
                <a:gd name="f34" fmla="val 167145"/>
                <a:gd name="f35" fmla="val 11303"/>
                <a:gd name="f36" fmla="val 940"/>
                <a:gd name="f37" fmla="val 1031660"/>
                <a:gd name="f38" fmla="val 169"/>
                <a:gd name="f39" fmla="val 1036155"/>
                <a:gd name="f40" fmla="val -652"/>
                <a:gd name="f41" fmla="val 1039752"/>
                <a:gd name="f42" fmla="val 1598"/>
                <a:gd name="f43" fmla="val 1043332"/>
                <a:gd name="f44" fmla="val 5194"/>
                <a:gd name="f45" fmla="val 1044153"/>
                <a:gd name="f46" fmla="val 5359"/>
                <a:gd name="f47" fmla="val 1044191"/>
                <a:gd name="f48" fmla="val 5525"/>
                <a:gd name="f49" fmla="val 1044222"/>
                <a:gd name="f50" fmla="+- 0 0 -90"/>
                <a:gd name="f51" fmla="*/ f3 1 182558"/>
                <a:gd name="f52" fmla="*/ f4 1 1044280"/>
                <a:gd name="f53" fmla="val f5"/>
                <a:gd name="f54" fmla="val f6"/>
                <a:gd name="f55" fmla="val f7"/>
                <a:gd name="f56" fmla="*/ f50 f0 1"/>
                <a:gd name="f57" fmla="+- f55 0 f53"/>
                <a:gd name="f58" fmla="+- f54 0 f53"/>
                <a:gd name="f59" fmla="*/ f56 1 f2"/>
                <a:gd name="f60" fmla="*/ f58 1 182558"/>
                <a:gd name="f61" fmla="*/ f57 1 1044280"/>
                <a:gd name="f62" fmla="*/ 5692 f58 1"/>
                <a:gd name="f63" fmla="*/ 1044247 f57 1"/>
                <a:gd name="f64" fmla="*/ 13656 f58 1"/>
                <a:gd name="f65" fmla="*/ 1037825 f57 1"/>
                <a:gd name="f66" fmla="*/ 182558 f58 1"/>
                <a:gd name="f67" fmla="*/ 1670 f57 1"/>
                <a:gd name="f68" fmla="*/ 174595 f58 1"/>
                <a:gd name="f69" fmla="*/ 8092 f57 1"/>
                <a:gd name="f70" fmla="*/ 168883 f58 1"/>
                <a:gd name="f71" fmla="*/ 343 f57 1"/>
                <a:gd name="f72" fmla="*/ 168943 f58 1"/>
                <a:gd name="f73" fmla="*/ 0 f57 1"/>
                <a:gd name="f74" fmla="*/ 167145 f58 1"/>
                <a:gd name="f75" fmla="*/ 11303 f57 1"/>
                <a:gd name="f76" fmla="*/ 940 f58 1"/>
                <a:gd name="f77" fmla="*/ 1031660 f57 1"/>
                <a:gd name="f78" fmla="*/ 169 f58 1"/>
                <a:gd name="f79" fmla="*/ 1036155 f57 1"/>
                <a:gd name="f80" fmla="*/ 5194 f58 1"/>
                <a:gd name="f81" fmla="*/ 1044153 f57 1"/>
                <a:gd name="f82" fmla="+- f59 0 f1"/>
                <a:gd name="f83" fmla="*/ f62 1 182558"/>
                <a:gd name="f84" fmla="*/ f63 1 1044280"/>
                <a:gd name="f85" fmla="*/ f64 1 182558"/>
                <a:gd name="f86" fmla="*/ f65 1 1044280"/>
                <a:gd name="f87" fmla="*/ f66 1 182558"/>
                <a:gd name="f88" fmla="*/ f67 1 1044280"/>
                <a:gd name="f89" fmla="*/ f68 1 182558"/>
                <a:gd name="f90" fmla="*/ f69 1 1044280"/>
                <a:gd name="f91" fmla="*/ f70 1 182558"/>
                <a:gd name="f92" fmla="*/ f71 1 1044280"/>
                <a:gd name="f93" fmla="*/ f72 1 182558"/>
                <a:gd name="f94" fmla="*/ f73 1 1044280"/>
                <a:gd name="f95" fmla="*/ f74 1 182558"/>
                <a:gd name="f96" fmla="*/ f75 1 1044280"/>
                <a:gd name="f97" fmla="*/ f76 1 182558"/>
                <a:gd name="f98" fmla="*/ f77 1 1044280"/>
                <a:gd name="f99" fmla="*/ f78 1 182558"/>
                <a:gd name="f100" fmla="*/ f79 1 1044280"/>
                <a:gd name="f101" fmla="*/ f80 1 182558"/>
                <a:gd name="f102" fmla="*/ f81 1 1044280"/>
                <a:gd name="f103" fmla="*/ f53 1 f60"/>
                <a:gd name="f104" fmla="*/ f54 1 f60"/>
                <a:gd name="f105" fmla="*/ f53 1 f61"/>
                <a:gd name="f106" fmla="*/ f55 1 f61"/>
                <a:gd name="f107" fmla="*/ f83 1 f60"/>
                <a:gd name="f108" fmla="*/ f84 1 f61"/>
                <a:gd name="f109" fmla="*/ f85 1 f60"/>
                <a:gd name="f110" fmla="*/ f86 1 f61"/>
                <a:gd name="f111" fmla="*/ f87 1 f60"/>
                <a:gd name="f112" fmla="*/ f88 1 f61"/>
                <a:gd name="f113" fmla="*/ f89 1 f60"/>
                <a:gd name="f114" fmla="*/ f90 1 f61"/>
                <a:gd name="f115" fmla="*/ f91 1 f60"/>
                <a:gd name="f116" fmla="*/ f92 1 f61"/>
                <a:gd name="f117" fmla="*/ f93 1 f60"/>
                <a:gd name="f118" fmla="*/ f94 1 f61"/>
                <a:gd name="f119" fmla="*/ f95 1 f60"/>
                <a:gd name="f120" fmla="*/ f96 1 f61"/>
                <a:gd name="f121" fmla="*/ f97 1 f60"/>
                <a:gd name="f122" fmla="*/ f98 1 f61"/>
                <a:gd name="f123" fmla="*/ f99 1 f60"/>
                <a:gd name="f124" fmla="*/ f100 1 f61"/>
                <a:gd name="f125" fmla="*/ f101 1 f60"/>
                <a:gd name="f126" fmla="*/ f102 1 f61"/>
                <a:gd name="f127" fmla="*/ f103 f51 1"/>
                <a:gd name="f128" fmla="*/ f104 f51 1"/>
                <a:gd name="f129" fmla="*/ f106 f52 1"/>
                <a:gd name="f130" fmla="*/ f105 f52 1"/>
                <a:gd name="f131" fmla="*/ f107 f51 1"/>
                <a:gd name="f132" fmla="*/ f108 f52 1"/>
                <a:gd name="f133" fmla="*/ f109 f51 1"/>
                <a:gd name="f134" fmla="*/ f110 f52 1"/>
                <a:gd name="f135" fmla="*/ f111 f51 1"/>
                <a:gd name="f136" fmla="*/ f112 f52 1"/>
                <a:gd name="f137" fmla="*/ f113 f51 1"/>
                <a:gd name="f138" fmla="*/ f114 f52 1"/>
                <a:gd name="f139" fmla="*/ f115 f51 1"/>
                <a:gd name="f140" fmla="*/ f116 f52 1"/>
                <a:gd name="f141" fmla="*/ f117 f51 1"/>
                <a:gd name="f142" fmla="*/ f118 f52 1"/>
                <a:gd name="f143" fmla="*/ f119 f51 1"/>
                <a:gd name="f144" fmla="*/ f120 f52 1"/>
                <a:gd name="f145" fmla="*/ f121 f51 1"/>
                <a:gd name="f146" fmla="*/ f122 f52 1"/>
                <a:gd name="f147" fmla="*/ f123 f51 1"/>
                <a:gd name="f148" fmla="*/ f124 f52 1"/>
                <a:gd name="f149" fmla="*/ f125 f51 1"/>
                <a:gd name="f150" fmla="*/ f126 f52 1"/>
              </a:gdLst>
              <a:ahLst/>
              <a:cxnLst>
                <a:cxn ang="3cd4">
                  <a:pos x="hc" y="t"/>
                </a:cxn>
                <a:cxn ang="0">
                  <a:pos x="r" y="vc"/>
                </a:cxn>
                <a:cxn ang="cd4">
                  <a:pos x="hc" y="b"/>
                </a:cxn>
                <a:cxn ang="cd2">
                  <a:pos x="l" y="vc"/>
                </a:cxn>
                <a:cxn ang="f82">
                  <a:pos x="f131" y="f132"/>
                </a:cxn>
                <a:cxn ang="f82">
                  <a:pos x="f133" y="f134"/>
                </a:cxn>
                <a:cxn ang="f82">
                  <a:pos x="f135" y="f136"/>
                </a:cxn>
                <a:cxn ang="f82">
                  <a:pos x="f137" y="f138"/>
                </a:cxn>
                <a:cxn ang="f82">
                  <a:pos x="f139" y="f140"/>
                </a:cxn>
                <a:cxn ang="f82">
                  <a:pos x="f141" y="f142"/>
                </a:cxn>
                <a:cxn ang="f82">
                  <a:pos x="f143" y="f144"/>
                </a:cxn>
                <a:cxn ang="f82">
                  <a:pos x="f145" y="f146"/>
                </a:cxn>
                <a:cxn ang="f82">
                  <a:pos x="f147" y="f148"/>
                </a:cxn>
                <a:cxn ang="f82">
                  <a:pos x="f149" y="f150"/>
                </a:cxn>
                <a:cxn ang="f82">
                  <a:pos x="f131" y="f132"/>
                </a:cxn>
              </a:cxnLst>
              <a:rect l="f127" t="f130" r="f128" b="f129"/>
              <a:pathLst>
                <a:path w="182558" h="1044280">
                  <a:moveTo>
                    <a:pt x="f8" y="f9"/>
                  </a:moveTo>
                  <a:cubicBezTo>
                    <a:pt x="f10" y="f11"/>
                    <a:pt x="f12" y="f13"/>
                    <a:pt x="f14" y="f15"/>
                  </a:cubicBezTo>
                  <a:lnTo>
                    <a:pt x="f6" y="f16"/>
                  </a:lnTo>
                  <a:cubicBezTo>
                    <a:pt x="f17" y="f18"/>
                    <a:pt x="f19" y="f20"/>
                    <a:pt x="f21" y="f22"/>
                  </a:cubicBezTo>
                  <a:cubicBezTo>
                    <a:pt x="f23" y="f24"/>
                    <a:pt x="f25" y="f26"/>
                    <a:pt x="f27" y="f28"/>
                  </a:cubicBezTo>
                  <a:cubicBezTo>
                    <a:pt x="f29" y="f30"/>
                    <a:pt x="f31" y="f32"/>
                    <a:pt x="f33" y="f5"/>
                  </a:cubicBezTo>
                  <a:lnTo>
                    <a:pt x="f34" y="f35"/>
                  </a:lnTo>
                  <a:lnTo>
                    <a:pt x="f36" y="f37"/>
                  </a:lnTo>
                  <a:lnTo>
                    <a:pt x="f38" y="f39"/>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63">
              <a:extLst>
                <a:ext uri="{FF2B5EF4-FFF2-40B4-BE49-F238E27FC236}">
                  <a16:creationId xmlns:a16="http://schemas.microsoft.com/office/drawing/2014/main" id="{EAD82044-0314-0CDA-CB98-3C4E4D0286D0}"/>
                </a:ext>
              </a:extLst>
            </p:cNvPr>
            <p:cNvSpPr/>
            <p:nvPr/>
          </p:nvSpPr>
          <p:spPr>
            <a:xfrm>
              <a:off x="856024" y="4484839"/>
              <a:ext cx="102330" cy="563023"/>
            </a:xfrm>
            <a:custGeom>
              <a:avLst/>
              <a:gdLst>
                <a:gd name="f0" fmla="val 10800000"/>
                <a:gd name="f1" fmla="val 5400000"/>
                <a:gd name="f2" fmla="val 180"/>
                <a:gd name="f3" fmla="val w"/>
                <a:gd name="f4" fmla="val h"/>
                <a:gd name="f5" fmla="val 0"/>
                <a:gd name="f6" fmla="val 102327"/>
                <a:gd name="f7" fmla="val 563020"/>
                <a:gd name="f8" fmla="val 102159"/>
                <a:gd name="f9" fmla="val 8120"/>
                <a:gd name="f10" fmla="val 102980"/>
                <a:gd name="f11" fmla="val 4524"/>
                <a:gd name="f12" fmla="val 100730"/>
                <a:gd name="f13" fmla="val 943"/>
                <a:gd name="f14" fmla="val 97134"/>
                <a:gd name="f15" fmla="val 122"/>
                <a:gd name="f16" fmla="val 96969"/>
                <a:gd name="f17" fmla="val 84"/>
                <a:gd name="f18" fmla="val 96803"/>
                <a:gd name="f19" fmla="val 53"/>
                <a:gd name="f20" fmla="val 96636"/>
                <a:gd name="f21" fmla="val 28"/>
                <a:gd name="f22" fmla="val 95401"/>
                <a:gd name="f23" fmla="val -83"/>
                <a:gd name="f24" fmla="val 94159"/>
                <a:gd name="f25" fmla="val 139"/>
                <a:gd name="f26" fmla="val 93039"/>
                <a:gd name="f27" fmla="val 670"/>
                <a:gd name="f28" fmla="val 91755"/>
                <a:gd name="f29" fmla="val 91384"/>
                <a:gd name="f30" fmla="val 1044"/>
                <a:gd name="f31" fmla="val 91080"/>
                <a:gd name="f32" fmla="val 1479"/>
                <a:gd name="f33" fmla="val 90856"/>
                <a:gd name="f34" fmla="val 1955"/>
                <a:gd name="f35" fmla="val 2726"/>
                <a:gd name="f36" fmla="val 90486"/>
                <a:gd name="f37" fmla="val 3454"/>
                <a:gd name="f38" fmla="val 90226"/>
                <a:gd name="f39" fmla="val 4233"/>
                <a:gd name="f40" fmla="val 90085"/>
                <a:gd name="f41" fmla="val 5037"/>
                <a:gd name="f42" fmla="val 1331"/>
                <a:gd name="f43" fmla="val 549253"/>
                <a:gd name="f44" fmla="val 560"/>
                <a:gd name="f45" fmla="val 553878"/>
                <a:gd name="f46" fmla="val -931"/>
                <a:gd name="f47" fmla="val 557329"/>
                <a:gd name="f48" fmla="val 657"/>
                <a:gd name="f49" fmla="val 561336"/>
                <a:gd name="f50" fmla="val 4109"/>
                <a:gd name="f51" fmla="val 562827"/>
                <a:gd name="f52" fmla="val 4251"/>
                <a:gd name="f53" fmla="val 562889"/>
                <a:gd name="f54" fmla="val 4396"/>
                <a:gd name="f55" fmla="val 562946"/>
                <a:gd name="f56" fmla="val 4542"/>
                <a:gd name="f57" fmla="val 562997"/>
                <a:gd name="f58" fmla="val 8479"/>
                <a:gd name="f59" fmla="val 563306"/>
                <a:gd name="f60" fmla="val 11973"/>
                <a:gd name="f61" fmla="val 560488"/>
                <a:gd name="f62" fmla="val 12506"/>
                <a:gd name="f63" fmla="val 556575"/>
                <a:gd name="f64" fmla="val 99975"/>
                <a:gd name="f65" fmla="val 19166"/>
                <a:gd name="f66" fmla="val 101131"/>
                <a:gd name="f67" fmla="val 12359"/>
                <a:gd name="f68" fmla="+- 0 0 -90"/>
                <a:gd name="f69" fmla="*/ f3 1 102327"/>
                <a:gd name="f70" fmla="*/ f4 1 563020"/>
                <a:gd name="f71" fmla="val f5"/>
                <a:gd name="f72" fmla="val f6"/>
                <a:gd name="f73" fmla="val f7"/>
                <a:gd name="f74" fmla="*/ f68 f0 1"/>
                <a:gd name="f75" fmla="+- f73 0 f71"/>
                <a:gd name="f76" fmla="+- f72 0 f71"/>
                <a:gd name="f77" fmla="*/ f74 1 f2"/>
                <a:gd name="f78" fmla="*/ f76 1 102327"/>
                <a:gd name="f79" fmla="*/ f75 1 563020"/>
                <a:gd name="f80" fmla="*/ 102159 f76 1"/>
                <a:gd name="f81" fmla="*/ 8120 f75 1"/>
                <a:gd name="f82" fmla="*/ 97134 f76 1"/>
                <a:gd name="f83" fmla="*/ 122 f75 1"/>
                <a:gd name="f84" fmla="*/ 96636 f76 1"/>
                <a:gd name="f85" fmla="*/ 28 f75 1"/>
                <a:gd name="f86" fmla="*/ 93039 f76 1"/>
                <a:gd name="f87" fmla="*/ 670 f75 1"/>
                <a:gd name="f88" fmla="*/ 91755 f76 1"/>
                <a:gd name="f89" fmla="*/ 90856 f76 1"/>
                <a:gd name="f90" fmla="*/ 1955 f75 1"/>
                <a:gd name="f91" fmla="*/ 2726 f75 1"/>
                <a:gd name="f92" fmla="*/ 90085 f76 1"/>
                <a:gd name="f93" fmla="*/ 5037 f75 1"/>
                <a:gd name="f94" fmla="*/ 1331 f76 1"/>
                <a:gd name="f95" fmla="*/ 549253 f75 1"/>
                <a:gd name="f96" fmla="*/ 560 f76 1"/>
                <a:gd name="f97" fmla="*/ 553878 f75 1"/>
                <a:gd name="f98" fmla="*/ 4109 f76 1"/>
                <a:gd name="f99" fmla="*/ 562827 f75 1"/>
                <a:gd name="f100" fmla="*/ 4542 f76 1"/>
                <a:gd name="f101" fmla="*/ 562997 f75 1"/>
                <a:gd name="f102" fmla="*/ 12506 f76 1"/>
                <a:gd name="f103" fmla="*/ 556575 f75 1"/>
                <a:gd name="f104" fmla="*/ 99975 f76 1"/>
                <a:gd name="f105" fmla="*/ 19166 f75 1"/>
                <a:gd name="f106" fmla="*/ 101131 f76 1"/>
                <a:gd name="f107" fmla="*/ 12359 f75 1"/>
                <a:gd name="f108" fmla="+- f77 0 f1"/>
                <a:gd name="f109" fmla="*/ f80 1 102327"/>
                <a:gd name="f110" fmla="*/ f81 1 563020"/>
                <a:gd name="f111" fmla="*/ f82 1 102327"/>
                <a:gd name="f112" fmla="*/ f83 1 563020"/>
                <a:gd name="f113" fmla="*/ f84 1 102327"/>
                <a:gd name="f114" fmla="*/ f85 1 563020"/>
                <a:gd name="f115" fmla="*/ f86 1 102327"/>
                <a:gd name="f116" fmla="*/ f87 1 563020"/>
                <a:gd name="f117" fmla="*/ f88 1 102327"/>
                <a:gd name="f118" fmla="*/ f89 1 102327"/>
                <a:gd name="f119" fmla="*/ f90 1 563020"/>
                <a:gd name="f120" fmla="*/ f91 1 563020"/>
                <a:gd name="f121" fmla="*/ f92 1 102327"/>
                <a:gd name="f122" fmla="*/ f93 1 563020"/>
                <a:gd name="f123" fmla="*/ f94 1 102327"/>
                <a:gd name="f124" fmla="*/ f95 1 563020"/>
                <a:gd name="f125" fmla="*/ f96 1 102327"/>
                <a:gd name="f126" fmla="*/ f97 1 563020"/>
                <a:gd name="f127" fmla="*/ f98 1 102327"/>
                <a:gd name="f128" fmla="*/ f99 1 563020"/>
                <a:gd name="f129" fmla="*/ f100 1 102327"/>
                <a:gd name="f130" fmla="*/ f101 1 563020"/>
                <a:gd name="f131" fmla="*/ f102 1 102327"/>
                <a:gd name="f132" fmla="*/ f103 1 563020"/>
                <a:gd name="f133" fmla="*/ f104 1 102327"/>
                <a:gd name="f134" fmla="*/ f105 1 563020"/>
                <a:gd name="f135" fmla="*/ f106 1 102327"/>
                <a:gd name="f136" fmla="*/ f107 1 563020"/>
                <a:gd name="f137" fmla="*/ f71 1 f78"/>
                <a:gd name="f138" fmla="*/ f72 1 f78"/>
                <a:gd name="f139" fmla="*/ f71 1 f79"/>
                <a:gd name="f140" fmla="*/ f73 1 f79"/>
                <a:gd name="f141" fmla="*/ f109 1 f78"/>
                <a:gd name="f142" fmla="*/ f110 1 f79"/>
                <a:gd name="f143" fmla="*/ f111 1 f78"/>
                <a:gd name="f144" fmla="*/ f112 1 f79"/>
                <a:gd name="f145" fmla="*/ f113 1 f78"/>
                <a:gd name="f146" fmla="*/ f114 1 f79"/>
                <a:gd name="f147" fmla="*/ f115 1 f78"/>
                <a:gd name="f148" fmla="*/ f116 1 f79"/>
                <a:gd name="f149" fmla="*/ f117 1 f78"/>
                <a:gd name="f150" fmla="*/ f118 1 f78"/>
                <a:gd name="f151" fmla="*/ f119 1 f79"/>
                <a:gd name="f152" fmla="*/ f120 1 f79"/>
                <a:gd name="f153" fmla="*/ f121 1 f78"/>
                <a:gd name="f154" fmla="*/ f122 1 f79"/>
                <a:gd name="f155" fmla="*/ f123 1 f78"/>
                <a:gd name="f156" fmla="*/ f124 1 f79"/>
                <a:gd name="f157" fmla="*/ f125 1 f78"/>
                <a:gd name="f158" fmla="*/ f126 1 f79"/>
                <a:gd name="f159" fmla="*/ f127 1 f78"/>
                <a:gd name="f160" fmla="*/ f128 1 f79"/>
                <a:gd name="f161" fmla="*/ f129 1 f78"/>
                <a:gd name="f162" fmla="*/ f130 1 f79"/>
                <a:gd name="f163" fmla="*/ f131 1 f78"/>
                <a:gd name="f164" fmla="*/ f132 1 f79"/>
                <a:gd name="f165" fmla="*/ f133 1 f78"/>
                <a:gd name="f166" fmla="*/ f134 1 f79"/>
                <a:gd name="f167" fmla="*/ f135 1 f78"/>
                <a:gd name="f168" fmla="*/ f136 1 f79"/>
                <a:gd name="f169" fmla="*/ f137 f69 1"/>
                <a:gd name="f170" fmla="*/ f138 f69 1"/>
                <a:gd name="f171" fmla="*/ f140 f70 1"/>
                <a:gd name="f172" fmla="*/ f139 f70 1"/>
                <a:gd name="f173" fmla="*/ f141 f69 1"/>
                <a:gd name="f174" fmla="*/ f142 f70 1"/>
                <a:gd name="f175" fmla="*/ f143 f69 1"/>
                <a:gd name="f176" fmla="*/ f144 f70 1"/>
                <a:gd name="f177" fmla="*/ f145 f69 1"/>
                <a:gd name="f178" fmla="*/ f146 f70 1"/>
                <a:gd name="f179" fmla="*/ f147 f69 1"/>
                <a:gd name="f180" fmla="*/ f148 f70 1"/>
                <a:gd name="f181" fmla="*/ f149 f69 1"/>
                <a:gd name="f182" fmla="*/ f150 f69 1"/>
                <a:gd name="f183" fmla="*/ f151 f70 1"/>
                <a:gd name="f184" fmla="*/ f152 f70 1"/>
                <a:gd name="f185" fmla="*/ f153 f69 1"/>
                <a:gd name="f186" fmla="*/ f154 f70 1"/>
                <a:gd name="f187" fmla="*/ f155 f69 1"/>
                <a:gd name="f188" fmla="*/ f156 f70 1"/>
                <a:gd name="f189" fmla="*/ f157 f69 1"/>
                <a:gd name="f190" fmla="*/ f158 f70 1"/>
                <a:gd name="f191" fmla="*/ f159 f69 1"/>
                <a:gd name="f192" fmla="*/ f160 f70 1"/>
                <a:gd name="f193" fmla="*/ f161 f69 1"/>
                <a:gd name="f194" fmla="*/ f162 f70 1"/>
                <a:gd name="f195" fmla="*/ f163 f69 1"/>
                <a:gd name="f196" fmla="*/ f164 f70 1"/>
                <a:gd name="f197" fmla="*/ f165 f69 1"/>
                <a:gd name="f198" fmla="*/ f166 f70 1"/>
                <a:gd name="f199" fmla="*/ f167 f69 1"/>
                <a:gd name="f200" fmla="*/ f168 f70 1"/>
              </a:gdLst>
              <a:ahLst/>
              <a:cxnLst>
                <a:cxn ang="3cd4">
                  <a:pos x="hc" y="t"/>
                </a:cxn>
                <a:cxn ang="0">
                  <a:pos x="r" y="vc"/>
                </a:cxn>
                <a:cxn ang="cd4">
                  <a:pos x="hc" y="b"/>
                </a:cxn>
                <a:cxn ang="cd2">
                  <a:pos x="l" y="vc"/>
                </a:cxn>
                <a:cxn ang="f108">
                  <a:pos x="f173" y="f174"/>
                </a:cxn>
                <a:cxn ang="f108">
                  <a:pos x="f175" y="f176"/>
                </a:cxn>
                <a:cxn ang="f108">
                  <a:pos x="f177" y="f178"/>
                </a:cxn>
                <a:cxn ang="f108">
                  <a:pos x="f179" y="f180"/>
                </a:cxn>
                <a:cxn ang="f108">
                  <a:pos x="f179" y="f180"/>
                </a:cxn>
                <a:cxn ang="f108">
                  <a:pos x="f181" y="f180"/>
                </a:cxn>
                <a:cxn ang="f108">
                  <a:pos x="f181" y="f180"/>
                </a:cxn>
                <a:cxn ang="f108">
                  <a:pos x="f182" y="f183"/>
                </a:cxn>
                <a:cxn ang="f108">
                  <a:pos x="f182" y="f184"/>
                </a:cxn>
                <a:cxn ang="f108">
                  <a:pos x="f182" y="f184"/>
                </a:cxn>
                <a:cxn ang="f108">
                  <a:pos x="f185" y="f186"/>
                </a:cxn>
                <a:cxn ang="f108">
                  <a:pos x="f185" y="f186"/>
                </a:cxn>
                <a:cxn ang="f108">
                  <a:pos x="f185" y="f186"/>
                </a:cxn>
                <a:cxn ang="f108">
                  <a:pos x="f187" y="f188"/>
                </a:cxn>
                <a:cxn ang="f108">
                  <a:pos x="f189" y="f190"/>
                </a:cxn>
                <a:cxn ang="f108">
                  <a:pos x="f191" y="f192"/>
                </a:cxn>
                <a:cxn ang="f108">
                  <a:pos x="f193" y="f194"/>
                </a:cxn>
                <a:cxn ang="f108">
                  <a:pos x="f195" y="f196"/>
                </a:cxn>
                <a:cxn ang="f108">
                  <a:pos x="f197" y="f198"/>
                </a:cxn>
                <a:cxn ang="f108">
                  <a:pos x="f199" y="f200"/>
                </a:cxn>
              </a:cxnLst>
              <a:rect l="f169" t="f172" r="f170" b="f171"/>
              <a:pathLst>
                <a:path w="102327" h="563020">
                  <a:moveTo>
                    <a:pt x="f8" y="f9"/>
                  </a:moveTo>
                  <a:cubicBezTo>
                    <a:pt x="f10" y="f11"/>
                    <a:pt x="f12" y="f13"/>
                    <a:pt x="f14" y="f15"/>
                  </a:cubicBezTo>
                  <a:cubicBezTo>
                    <a:pt x="f16" y="f17"/>
                    <a:pt x="f18" y="f19"/>
                    <a:pt x="f20" y="f21"/>
                  </a:cubicBezTo>
                  <a:cubicBezTo>
                    <a:pt x="f22" y="f23"/>
                    <a:pt x="f24" y="f25"/>
                    <a:pt x="f26" y="f27"/>
                  </a:cubicBezTo>
                  <a:lnTo>
                    <a:pt x="f26" y="f27"/>
                  </a:lnTo>
                  <a:lnTo>
                    <a:pt x="f28" y="f27"/>
                  </a:lnTo>
                  <a:lnTo>
                    <a:pt x="f28" y="f27"/>
                  </a:lnTo>
                  <a:cubicBezTo>
                    <a:pt x="f29" y="f30"/>
                    <a:pt x="f31" y="f32"/>
                    <a:pt x="f33" y="f34"/>
                  </a:cubicBezTo>
                  <a:cubicBezTo>
                    <a:pt x="f33" y="f34"/>
                    <a:pt x="f33" y="f34"/>
                    <a:pt x="f33" y="f35"/>
                  </a:cubicBezTo>
                  <a:lnTo>
                    <a:pt x="f33" y="f35"/>
                  </a:lnTo>
                  <a:cubicBezTo>
                    <a:pt x="f36" y="f37"/>
                    <a:pt x="f38" y="f39"/>
                    <a:pt x="f40" y="f41"/>
                  </a:cubicBezTo>
                  <a:lnTo>
                    <a:pt x="f40" y="f41"/>
                  </a:lnTo>
                  <a:lnTo>
                    <a:pt x="f40" y="f41"/>
                  </a:lnTo>
                  <a:lnTo>
                    <a:pt x="f42" y="f43"/>
                  </a:lnTo>
                  <a:lnTo>
                    <a:pt x="f44" y="f45"/>
                  </a:lnTo>
                  <a:cubicBezTo>
                    <a:pt x="f46" y="f47"/>
                    <a:pt x="f48" y="f49"/>
                    <a:pt x="f50" y="f51"/>
                  </a:cubicBezTo>
                  <a:cubicBezTo>
                    <a:pt x="f52" y="f53"/>
                    <a:pt x="f54" y="f55"/>
                    <a:pt x="f56" y="f57"/>
                  </a:cubicBezTo>
                  <a:cubicBezTo>
                    <a:pt x="f58" y="f59"/>
                    <a:pt x="f60" y="f61"/>
                    <a:pt x="f62" y="f63"/>
                  </a:cubicBezTo>
                  <a:lnTo>
                    <a:pt x="f64" y="f65"/>
                  </a:lnTo>
                  <a:lnTo>
                    <a:pt x="f66" y="f6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64">
              <a:extLst>
                <a:ext uri="{FF2B5EF4-FFF2-40B4-BE49-F238E27FC236}">
                  <a16:creationId xmlns:a16="http://schemas.microsoft.com/office/drawing/2014/main" id="{60922C3B-1B12-F124-98FE-DDAD1DF45151}"/>
                </a:ext>
              </a:extLst>
            </p:cNvPr>
            <p:cNvSpPr/>
            <p:nvPr/>
          </p:nvSpPr>
          <p:spPr>
            <a:xfrm>
              <a:off x="3405655" y="1212247"/>
              <a:ext cx="44174" cy="20811"/>
            </a:xfrm>
            <a:custGeom>
              <a:avLst/>
              <a:gdLst>
                <a:gd name="f0" fmla="val 10800000"/>
                <a:gd name="f1" fmla="val 5400000"/>
                <a:gd name="f2" fmla="val 180"/>
                <a:gd name="f3" fmla="val w"/>
                <a:gd name="f4" fmla="val h"/>
                <a:gd name="f5" fmla="val 0"/>
                <a:gd name="f6" fmla="val 44178"/>
                <a:gd name="f7" fmla="val 20809"/>
                <a:gd name="f8" fmla="val 6824"/>
                <a:gd name="f9" fmla="val 20808"/>
                <a:gd name="f10" fmla="val 11449"/>
                <a:gd name="f11" fmla="val 19652"/>
                <a:gd name="f12" fmla="val 27504"/>
                <a:gd name="f13" fmla="val 16055"/>
                <a:gd name="f14" fmla="val 36109"/>
                <a:gd name="f15" fmla="val 14000"/>
                <a:gd name="f16" fmla="val 38422"/>
                <a:gd name="f17" fmla="val 42264"/>
                <a:gd name="f18" fmla="val 13048"/>
                <a:gd name="f19" fmla="val 44726"/>
                <a:gd name="f20" fmla="val 9299"/>
                <a:gd name="f21" fmla="val 44073"/>
                <a:gd name="f22" fmla="val 5395"/>
                <a:gd name="f23" fmla="val 43740"/>
                <a:gd name="f24" fmla="val 2922"/>
                <a:gd name="f25" fmla="val 42055"/>
                <a:gd name="f26" fmla="val 841"/>
                <a:gd name="f27" fmla="val 39706"/>
                <a:gd name="f28" fmla="val 36623"/>
                <a:gd name="f29" fmla="val 5155"/>
                <a:gd name="f30" fmla="val 7193"/>
                <a:gd name="f31" fmla="val 4605"/>
                <a:gd name="f32" fmla="val 7371"/>
                <a:gd name="f33" fmla="val 4086"/>
                <a:gd name="f34" fmla="val 7631"/>
                <a:gd name="f35" fmla="val 3613"/>
                <a:gd name="f36" fmla="val 7964"/>
                <a:gd name="f37" fmla="val 2714"/>
                <a:gd name="f38" fmla="val 2221"/>
                <a:gd name="f39" fmla="val 8371"/>
                <a:gd name="f40" fmla="val 1788"/>
                <a:gd name="f41" fmla="val 8846"/>
                <a:gd name="f42" fmla="val 1430"/>
                <a:gd name="f43" fmla="val 9376"/>
                <a:gd name="f44" fmla="val 788"/>
                <a:gd name="f45" fmla="val 549"/>
                <a:gd name="f46" fmla="val 9836"/>
                <a:gd name="f47" fmla="val 335"/>
                <a:gd name="f48" fmla="val 10308"/>
                <a:gd name="f49" fmla="val 146"/>
                <a:gd name="f50" fmla="val 10789"/>
                <a:gd name="f51" fmla="val 11688"/>
                <a:gd name="f52" fmla="val -49"/>
                <a:gd name="f53" fmla="val 12620"/>
                <a:gd name="f54" fmla="val 13582"/>
                <a:gd name="f55" fmla="val 14514"/>
                <a:gd name="f56" fmla="val 285"/>
                <a:gd name="f57" fmla="val 18082"/>
                <a:gd name="f58" fmla="val 3255"/>
                <a:gd name="f59" fmla="val 20881"/>
                <a:gd name="f60" fmla="+- 0 0 -90"/>
                <a:gd name="f61" fmla="*/ f3 1 44178"/>
                <a:gd name="f62" fmla="*/ f4 1 20809"/>
                <a:gd name="f63" fmla="val f5"/>
                <a:gd name="f64" fmla="val f6"/>
                <a:gd name="f65" fmla="val f7"/>
                <a:gd name="f66" fmla="*/ f60 f0 1"/>
                <a:gd name="f67" fmla="+- f65 0 f63"/>
                <a:gd name="f68" fmla="+- f64 0 f63"/>
                <a:gd name="f69" fmla="*/ f66 1 f2"/>
                <a:gd name="f70" fmla="*/ f68 1 44178"/>
                <a:gd name="f71" fmla="*/ f67 1 20809"/>
                <a:gd name="f72" fmla="*/ 6824 f68 1"/>
                <a:gd name="f73" fmla="*/ 20808 f67 1"/>
                <a:gd name="f74" fmla="*/ 11449 f68 1"/>
                <a:gd name="f75" fmla="*/ 19652 f67 1"/>
                <a:gd name="f76" fmla="*/ 27504 f68 1"/>
                <a:gd name="f77" fmla="*/ 16055 f67 1"/>
                <a:gd name="f78" fmla="*/ 36109 f68 1"/>
                <a:gd name="f79" fmla="*/ 14000 f67 1"/>
                <a:gd name="f80" fmla="*/ 38422 f68 1"/>
                <a:gd name="f81" fmla="*/ 44073 f68 1"/>
                <a:gd name="f82" fmla="*/ 5395 f67 1"/>
                <a:gd name="f83" fmla="*/ 39706 f68 1"/>
                <a:gd name="f84" fmla="*/ 0 f67 1"/>
                <a:gd name="f85" fmla="*/ 36623 f68 1"/>
                <a:gd name="f86" fmla="*/ 5155 f68 1"/>
                <a:gd name="f87" fmla="*/ 7193 f67 1"/>
                <a:gd name="f88" fmla="*/ 3613 f68 1"/>
                <a:gd name="f89" fmla="*/ 7964 f67 1"/>
                <a:gd name="f90" fmla="*/ 2714 f68 1"/>
                <a:gd name="f91" fmla="*/ 1430 f68 1"/>
                <a:gd name="f92" fmla="*/ 9376 f67 1"/>
                <a:gd name="f93" fmla="*/ 788 f68 1"/>
                <a:gd name="f94" fmla="*/ 146 f68 1"/>
                <a:gd name="f95" fmla="*/ 10789 f67 1"/>
                <a:gd name="f96" fmla="*/ 11688 f67 1"/>
                <a:gd name="f97" fmla="*/ 14514 f67 1"/>
                <a:gd name="f98" fmla="+- f69 0 f1"/>
                <a:gd name="f99" fmla="*/ f72 1 44178"/>
                <a:gd name="f100" fmla="*/ f73 1 20809"/>
                <a:gd name="f101" fmla="*/ f74 1 44178"/>
                <a:gd name="f102" fmla="*/ f75 1 20809"/>
                <a:gd name="f103" fmla="*/ f76 1 44178"/>
                <a:gd name="f104" fmla="*/ f77 1 20809"/>
                <a:gd name="f105" fmla="*/ f78 1 44178"/>
                <a:gd name="f106" fmla="*/ f79 1 20809"/>
                <a:gd name="f107" fmla="*/ f80 1 44178"/>
                <a:gd name="f108" fmla="*/ f81 1 44178"/>
                <a:gd name="f109" fmla="*/ f82 1 20809"/>
                <a:gd name="f110" fmla="*/ f83 1 44178"/>
                <a:gd name="f111" fmla="*/ f84 1 20809"/>
                <a:gd name="f112" fmla="*/ f85 1 44178"/>
                <a:gd name="f113" fmla="*/ f86 1 44178"/>
                <a:gd name="f114" fmla="*/ f87 1 20809"/>
                <a:gd name="f115" fmla="*/ f88 1 44178"/>
                <a:gd name="f116" fmla="*/ f89 1 20809"/>
                <a:gd name="f117" fmla="*/ f90 1 44178"/>
                <a:gd name="f118" fmla="*/ f91 1 44178"/>
                <a:gd name="f119" fmla="*/ f92 1 20809"/>
                <a:gd name="f120" fmla="*/ f93 1 44178"/>
                <a:gd name="f121" fmla="*/ f94 1 44178"/>
                <a:gd name="f122" fmla="*/ f95 1 20809"/>
                <a:gd name="f123" fmla="*/ f96 1 20809"/>
                <a:gd name="f124" fmla="*/ f97 1 20809"/>
                <a:gd name="f125" fmla="*/ f63 1 f70"/>
                <a:gd name="f126" fmla="*/ f64 1 f70"/>
                <a:gd name="f127" fmla="*/ f63 1 f71"/>
                <a:gd name="f128" fmla="*/ f65 1 f71"/>
                <a:gd name="f129" fmla="*/ f99 1 f70"/>
                <a:gd name="f130" fmla="*/ f100 1 f71"/>
                <a:gd name="f131" fmla="*/ f101 1 f70"/>
                <a:gd name="f132" fmla="*/ f102 1 f71"/>
                <a:gd name="f133" fmla="*/ f103 1 f70"/>
                <a:gd name="f134" fmla="*/ f104 1 f71"/>
                <a:gd name="f135" fmla="*/ f105 1 f70"/>
                <a:gd name="f136" fmla="*/ f106 1 f71"/>
                <a:gd name="f137" fmla="*/ f107 1 f70"/>
                <a:gd name="f138" fmla="*/ f108 1 f70"/>
                <a:gd name="f139" fmla="*/ f109 1 f71"/>
                <a:gd name="f140" fmla="*/ f110 1 f70"/>
                <a:gd name="f141" fmla="*/ f111 1 f71"/>
                <a:gd name="f142" fmla="*/ f112 1 f70"/>
                <a:gd name="f143" fmla="*/ f113 1 f70"/>
                <a:gd name="f144" fmla="*/ f114 1 f71"/>
                <a:gd name="f145" fmla="*/ f115 1 f70"/>
                <a:gd name="f146" fmla="*/ f116 1 f71"/>
                <a:gd name="f147" fmla="*/ f117 1 f70"/>
                <a:gd name="f148" fmla="*/ f118 1 f70"/>
                <a:gd name="f149" fmla="*/ f119 1 f71"/>
                <a:gd name="f150" fmla="*/ f120 1 f70"/>
                <a:gd name="f151" fmla="*/ f121 1 f70"/>
                <a:gd name="f152" fmla="*/ f122 1 f71"/>
                <a:gd name="f153" fmla="*/ f123 1 f71"/>
                <a:gd name="f154" fmla="*/ f124 1 f71"/>
                <a:gd name="f155" fmla="*/ f125 f61 1"/>
                <a:gd name="f156" fmla="*/ f126 f61 1"/>
                <a:gd name="f157" fmla="*/ f128 f62 1"/>
                <a:gd name="f158" fmla="*/ f127 f62 1"/>
                <a:gd name="f159" fmla="*/ f129 f61 1"/>
                <a:gd name="f160" fmla="*/ f130 f62 1"/>
                <a:gd name="f161" fmla="*/ f131 f61 1"/>
                <a:gd name="f162" fmla="*/ f132 f62 1"/>
                <a:gd name="f163" fmla="*/ f133 f61 1"/>
                <a:gd name="f164" fmla="*/ f134 f62 1"/>
                <a:gd name="f165" fmla="*/ f135 f61 1"/>
                <a:gd name="f166" fmla="*/ f136 f62 1"/>
                <a:gd name="f167" fmla="*/ f137 f61 1"/>
                <a:gd name="f168" fmla="*/ f138 f61 1"/>
                <a:gd name="f169" fmla="*/ f139 f62 1"/>
                <a:gd name="f170" fmla="*/ f140 f61 1"/>
                <a:gd name="f171" fmla="*/ f141 f62 1"/>
                <a:gd name="f172" fmla="*/ f142 f61 1"/>
                <a:gd name="f173" fmla="*/ f143 f61 1"/>
                <a:gd name="f174" fmla="*/ f144 f62 1"/>
                <a:gd name="f175" fmla="*/ f145 f61 1"/>
                <a:gd name="f176" fmla="*/ f146 f62 1"/>
                <a:gd name="f177" fmla="*/ f147 f61 1"/>
                <a:gd name="f178" fmla="*/ f148 f61 1"/>
                <a:gd name="f179" fmla="*/ f149 f62 1"/>
                <a:gd name="f180" fmla="*/ f150 f61 1"/>
                <a:gd name="f181" fmla="*/ f151 f61 1"/>
                <a:gd name="f182" fmla="*/ f152 f62 1"/>
                <a:gd name="f183" fmla="*/ f153 f62 1"/>
                <a:gd name="f184" fmla="*/ f154 f62 1"/>
              </a:gdLst>
              <a:ahLst/>
              <a:cxnLst>
                <a:cxn ang="3cd4">
                  <a:pos x="hc" y="t"/>
                </a:cxn>
                <a:cxn ang="0">
                  <a:pos x="r" y="vc"/>
                </a:cxn>
                <a:cxn ang="cd4">
                  <a:pos x="hc" y="b"/>
                </a:cxn>
                <a:cxn ang="cd2">
                  <a:pos x="l" y="vc"/>
                </a:cxn>
                <a:cxn ang="f98">
                  <a:pos x="f159" y="f160"/>
                </a:cxn>
                <a:cxn ang="f98">
                  <a:pos x="f161" y="f162"/>
                </a:cxn>
                <a:cxn ang="f98">
                  <a:pos x="f163" y="f164"/>
                </a:cxn>
                <a:cxn ang="f98">
                  <a:pos x="f165" y="f166"/>
                </a:cxn>
                <a:cxn ang="f98">
                  <a:pos x="f167" y="f166"/>
                </a:cxn>
                <a:cxn ang="f98">
                  <a:pos x="f168" y="f169"/>
                </a:cxn>
                <a:cxn ang="f98">
                  <a:pos x="f170" y="f171"/>
                </a:cxn>
                <a:cxn ang="f98">
                  <a:pos x="f167" y="f171"/>
                </a:cxn>
                <a:cxn ang="f98">
                  <a:pos x="f172" y="f171"/>
                </a:cxn>
                <a:cxn ang="f98">
                  <a:pos x="f173" y="f174"/>
                </a:cxn>
                <a:cxn ang="f98">
                  <a:pos x="f173" y="f174"/>
                </a:cxn>
                <a:cxn ang="f98">
                  <a:pos x="f175" y="f176"/>
                </a:cxn>
                <a:cxn ang="f98">
                  <a:pos x="f177" y="f176"/>
                </a:cxn>
                <a:cxn ang="f98">
                  <a:pos x="f178" y="f179"/>
                </a:cxn>
                <a:cxn ang="f98">
                  <a:pos x="f180" y="f179"/>
                </a:cxn>
                <a:cxn ang="f98">
                  <a:pos x="f181" y="f182"/>
                </a:cxn>
                <a:cxn ang="f98">
                  <a:pos x="f181" y="f182"/>
                </a:cxn>
                <a:cxn ang="f98">
                  <a:pos x="f181" y="f183"/>
                </a:cxn>
                <a:cxn ang="f98">
                  <a:pos x="f181" y="f184"/>
                </a:cxn>
                <a:cxn ang="f98">
                  <a:pos x="f159" y="f160"/>
                </a:cxn>
              </a:cxnLst>
              <a:rect l="f155" t="f158" r="f156" b="f157"/>
              <a:pathLst>
                <a:path w="44178" h="20809">
                  <a:moveTo>
                    <a:pt x="f8" y="f9"/>
                  </a:moveTo>
                  <a:lnTo>
                    <a:pt x="f10" y="f11"/>
                  </a:lnTo>
                  <a:lnTo>
                    <a:pt x="f12" y="f13"/>
                  </a:lnTo>
                  <a:lnTo>
                    <a:pt x="f14" y="f15"/>
                  </a:lnTo>
                  <a:lnTo>
                    <a:pt x="f16" y="f15"/>
                  </a:lnTo>
                  <a:cubicBezTo>
                    <a:pt x="f17" y="f18"/>
                    <a:pt x="f19" y="f20"/>
                    <a:pt x="f21" y="f22"/>
                  </a:cubicBezTo>
                  <a:cubicBezTo>
                    <a:pt x="f23" y="f24"/>
                    <a:pt x="f25" y="f26"/>
                    <a:pt x="f27" y="f5"/>
                  </a:cubicBezTo>
                  <a:lnTo>
                    <a:pt x="f16" y="f5"/>
                  </a:lnTo>
                  <a:lnTo>
                    <a:pt x="f28" y="f5"/>
                  </a:lnTo>
                  <a:lnTo>
                    <a:pt x="f29" y="f30"/>
                  </a:lnTo>
                  <a:lnTo>
                    <a:pt x="f29" y="f30"/>
                  </a:lnTo>
                  <a:cubicBezTo>
                    <a:pt x="f31" y="f32"/>
                    <a:pt x="f33" y="f34"/>
                    <a:pt x="f35" y="f36"/>
                  </a:cubicBezTo>
                  <a:lnTo>
                    <a:pt x="f37" y="f36"/>
                  </a:lnTo>
                  <a:cubicBezTo>
                    <a:pt x="f38" y="f39"/>
                    <a:pt x="f40" y="f41"/>
                    <a:pt x="f42" y="f43"/>
                  </a:cubicBezTo>
                  <a:cubicBezTo>
                    <a:pt x="f42" y="f43"/>
                    <a:pt x="f42" y="f43"/>
                    <a:pt x="f44" y="f43"/>
                  </a:cubicBezTo>
                  <a:cubicBezTo>
                    <a:pt x="f45" y="f46"/>
                    <a:pt x="f47" y="f48"/>
                    <a:pt x="f49" y="f50"/>
                  </a:cubicBezTo>
                  <a:cubicBezTo>
                    <a:pt x="f49" y="f50"/>
                    <a:pt x="f49" y="f50"/>
                    <a:pt x="f49" y="f50"/>
                  </a:cubicBezTo>
                  <a:lnTo>
                    <a:pt x="f49" y="f51"/>
                  </a:lnTo>
                  <a:cubicBezTo>
                    <a:pt x="f52" y="f53"/>
                    <a:pt x="f52" y="f54"/>
                    <a:pt x="f49" y="f55"/>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65">
              <a:extLst>
                <a:ext uri="{FF2B5EF4-FFF2-40B4-BE49-F238E27FC236}">
                  <a16:creationId xmlns:a16="http://schemas.microsoft.com/office/drawing/2014/main" id="{7364E6D8-1FD7-1C8A-9E5E-55FD725D2418}"/>
                </a:ext>
              </a:extLst>
            </p:cNvPr>
            <p:cNvSpPr/>
            <p:nvPr/>
          </p:nvSpPr>
          <p:spPr>
            <a:xfrm>
              <a:off x="123270" y="4653756"/>
              <a:ext cx="93223" cy="40123"/>
            </a:xfrm>
            <a:custGeom>
              <a:avLst/>
              <a:gdLst>
                <a:gd name="f0" fmla="val 10800000"/>
                <a:gd name="f1" fmla="val 5400000"/>
                <a:gd name="f2" fmla="val 180"/>
                <a:gd name="f3" fmla="val w"/>
                <a:gd name="f4" fmla="val h"/>
                <a:gd name="f5" fmla="val 0"/>
                <a:gd name="f6" fmla="val 93227"/>
                <a:gd name="f7" fmla="val 40126"/>
                <a:gd name="f8" fmla="val 88021"/>
                <a:gd name="f9" fmla="val 14400"/>
                <a:gd name="f10" fmla="val 91760"/>
                <a:gd name="f11" fmla="val 13068"/>
                <a:gd name="f12" fmla="val 93912"/>
                <a:gd name="f13" fmla="val 9150"/>
                <a:gd name="f14" fmla="val 93031"/>
                <a:gd name="f15" fmla="val 5281"/>
                <a:gd name="f16" fmla="val 92495"/>
                <a:gd name="f17" fmla="val 2553"/>
                <a:gd name="f18" fmla="val 90266"/>
                <a:gd name="f19" fmla="val 480"/>
                <a:gd name="f20" fmla="val 87508"/>
                <a:gd name="f21" fmla="val 143"/>
                <a:gd name="f22" fmla="val 86619"/>
                <a:gd name="f23" fmla="val -48"/>
                <a:gd name="f24" fmla="val 85699"/>
                <a:gd name="f25" fmla="val 84810"/>
                <a:gd name="f26" fmla="val 5304"/>
                <a:gd name="f27" fmla="val 25832"/>
                <a:gd name="f28" fmla="val 1554"/>
                <a:gd name="f29" fmla="val 27161"/>
                <a:gd name="f30" fmla="val -640"/>
                <a:gd name="f31" fmla="val 31055"/>
                <a:gd name="f32" fmla="val 166"/>
                <a:gd name="f33" fmla="val 34951"/>
                <a:gd name="f34" fmla="val 855"/>
                <a:gd name="f35" fmla="val 38430"/>
                <a:gd name="f36" fmla="val 4234"/>
                <a:gd name="f37" fmla="val 40692"/>
                <a:gd name="f38" fmla="val 7713"/>
                <a:gd name="f39" fmla="val 40004"/>
                <a:gd name="f40" fmla="val 7941"/>
                <a:gd name="f41" fmla="val 39958"/>
                <a:gd name="f42" fmla="val 8165"/>
                <a:gd name="f43" fmla="val 39901"/>
                <a:gd name="f44" fmla="val 8387"/>
                <a:gd name="f45" fmla="val 39832"/>
                <a:gd name="f46" fmla="val 12882"/>
                <a:gd name="f47" fmla="val 38419"/>
                <a:gd name="f48" fmla="+- 0 0 -90"/>
                <a:gd name="f49" fmla="*/ f3 1 93227"/>
                <a:gd name="f50" fmla="*/ f4 1 40126"/>
                <a:gd name="f51" fmla="val f5"/>
                <a:gd name="f52" fmla="val f6"/>
                <a:gd name="f53" fmla="val f7"/>
                <a:gd name="f54" fmla="*/ f48 f0 1"/>
                <a:gd name="f55" fmla="+- f53 0 f51"/>
                <a:gd name="f56" fmla="+- f52 0 f51"/>
                <a:gd name="f57" fmla="*/ f54 1 f2"/>
                <a:gd name="f58" fmla="*/ f56 1 93227"/>
                <a:gd name="f59" fmla="*/ f55 1 40126"/>
                <a:gd name="f60" fmla="*/ 88021 f56 1"/>
                <a:gd name="f61" fmla="*/ 14400 f55 1"/>
                <a:gd name="f62" fmla="*/ 93031 f56 1"/>
                <a:gd name="f63" fmla="*/ 5281 f55 1"/>
                <a:gd name="f64" fmla="*/ 87508 f56 1"/>
                <a:gd name="f65" fmla="*/ 143 f55 1"/>
                <a:gd name="f66" fmla="*/ 84810 f56 1"/>
                <a:gd name="f67" fmla="*/ 5304 f56 1"/>
                <a:gd name="f68" fmla="*/ 25832 f55 1"/>
                <a:gd name="f69" fmla="*/ 166 f56 1"/>
                <a:gd name="f70" fmla="*/ 34951 f55 1"/>
                <a:gd name="f71" fmla="*/ 7713 f56 1"/>
                <a:gd name="f72" fmla="*/ 40004 f55 1"/>
                <a:gd name="f73" fmla="*/ 8387 f56 1"/>
                <a:gd name="f74" fmla="*/ 39832 f55 1"/>
                <a:gd name="f75" fmla="*/ 12882 f56 1"/>
                <a:gd name="f76" fmla="*/ 38419 f55 1"/>
                <a:gd name="f77" fmla="+- f57 0 f1"/>
                <a:gd name="f78" fmla="*/ f60 1 93227"/>
                <a:gd name="f79" fmla="*/ f61 1 40126"/>
                <a:gd name="f80" fmla="*/ f62 1 93227"/>
                <a:gd name="f81" fmla="*/ f63 1 40126"/>
                <a:gd name="f82" fmla="*/ f64 1 93227"/>
                <a:gd name="f83" fmla="*/ f65 1 40126"/>
                <a:gd name="f84" fmla="*/ f66 1 93227"/>
                <a:gd name="f85" fmla="*/ f67 1 93227"/>
                <a:gd name="f86" fmla="*/ f68 1 40126"/>
                <a:gd name="f87" fmla="*/ f69 1 93227"/>
                <a:gd name="f88" fmla="*/ f70 1 40126"/>
                <a:gd name="f89" fmla="*/ f71 1 93227"/>
                <a:gd name="f90" fmla="*/ f72 1 40126"/>
                <a:gd name="f91" fmla="*/ f73 1 93227"/>
                <a:gd name="f92" fmla="*/ f74 1 40126"/>
                <a:gd name="f93" fmla="*/ f75 1 93227"/>
                <a:gd name="f94" fmla="*/ f76 1 40126"/>
                <a:gd name="f95" fmla="*/ f51 1 f58"/>
                <a:gd name="f96" fmla="*/ f52 1 f58"/>
                <a:gd name="f97" fmla="*/ f51 1 f59"/>
                <a:gd name="f98" fmla="*/ f53 1 f59"/>
                <a:gd name="f99" fmla="*/ f78 1 f58"/>
                <a:gd name="f100" fmla="*/ f79 1 f59"/>
                <a:gd name="f101" fmla="*/ f80 1 f58"/>
                <a:gd name="f102" fmla="*/ f81 1 f59"/>
                <a:gd name="f103" fmla="*/ f82 1 f58"/>
                <a:gd name="f104" fmla="*/ f83 1 f59"/>
                <a:gd name="f105" fmla="*/ f84 1 f58"/>
                <a:gd name="f106" fmla="*/ f85 1 f58"/>
                <a:gd name="f107" fmla="*/ f86 1 f59"/>
                <a:gd name="f108" fmla="*/ f87 1 f58"/>
                <a:gd name="f109" fmla="*/ f88 1 f59"/>
                <a:gd name="f110" fmla="*/ f89 1 f58"/>
                <a:gd name="f111" fmla="*/ f90 1 f59"/>
                <a:gd name="f112" fmla="*/ f91 1 f58"/>
                <a:gd name="f113" fmla="*/ f92 1 f59"/>
                <a:gd name="f114" fmla="*/ f93 1 f58"/>
                <a:gd name="f115" fmla="*/ f94 1 f59"/>
                <a:gd name="f116" fmla="*/ f95 f49 1"/>
                <a:gd name="f117" fmla="*/ f96 f49 1"/>
                <a:gd name="f118" fmla="*/ f98 f50 1"/>
                <a:gd name="f119" fmla="*/ f97 f50 1"/>
                <a:gd name="f120" fmla="*/ f99 f49 1"/>
                <a:gd name="f121" fmla="*/ f100 f50 1"/>
                <a:gd name="f122" fmla="*/ f101 f49 1"/>
                <a:gd name="f123" fmla="*/ f102 f50 1"/>
                <a:gd name="f124" fmla="*/ f103 f49 1"/>
                <a:gd name="f125" fmla="*/ f104 f50 1"/>
                <a:gd name="f126" fmla="*/ f105 f49 1"/>
                <a:gd name="f127" fmla="*/ f106 f49 1"/>
                <a:gd name="f128" fmla="*/ f107 f50 1"/>
                <a:gd name="f129" fmla="*/ f108 f49 1"/>
                <a:gd name="f130" fmla="*/ f109 f50 1"/>
                <a:gd name="f131" fmla="*/ f110 f49 1"/>
                <a:gd name="f132" fmla="*/ f111 f50 1"/>
                <a:gd name="f133" fmla="*/ f112 f49 1"/>
                <a:gd name="f134" fmla="*/ f113 f50 1"/>
                <a:gd name="f135" fmla="*/ f114 f49 1"/>
                <a:gd name="f136" fmla="*/ f115 f50 1"/>
              </a:gdLst>
              <a:ahLst/>
              <a:cxnLst>
                <a:cxn ang="3cd4">
                  <a:pos x="hc" y="t"/>
                </a:cxn>
                <a:cxn ang="0">
                  <a:pos x="r" y="vc"/>
                </a:cxn>
                <a:cxn ang="cd4">
                  <a:pos x="hc" y="b"/>
                </a:cxn>
                <a:cxn ang="cd2">
                  <a:pos x="l" y="vc"/>
                </a:cxn>
                <a:cxn ang="f77">
                  <a:pos x="f120" y="f121"/>
                </a:cxn>
                <a:cxn ang="f77">
                  <a:pos x="f122" y="f123"/>
                </a:cxn>
                <a:cxn ang="f77">
                  <a:pos x="f124" y="f125"/>
                </a:cxn>
                <a:cxn ang="f77">
                  <a:pos x="f126" y="f125"/>
                </a:cxn>
                <a:cxn ang="f77">
                  <a:pos x="f127" y="f128"/>
                </a:cxn>
                <a:cxn ang="f77">
                  <a:pos x="f129" y="f130"/>
                </a:cxn>
                <a:cxn ang="f77">
                  <a:pos x="f131" y="f132"/>
                </a:cxn>
                <a:cxn ang="f77">
                  <a:pos x="f133" y="f134"/>
                </a:cxn>
                <a:cxn ang="f77">
                  <a:pos x="f135" y="f136"/>
                </a:cxn>
              </a:cxnLst>
              <a:rect l="f116" t="f119" r="f117" b="f118"/>
              <a:pathLst>
                <a:path w="93227" h="40126">
                  <a:moveTo>
                    <a:pt x="f8" y="f9"/>
                  </a:moveTo>
                  <a:cubicBezTo>
                    <a:pt x="f10" y="f11"/>
                    <a:pt x="f12" y="f13"/>
                    <a:pt x="f14" y="f15"/>
                  </a:cubicBezTo>
                  <a:cubicBezTo>
                    <a:pt x="f16" y="f17"/>
                    <a:pt x="f18" y="f19"/>
                    <a:pt x="f20" y="f21"/>
                  </a:cubicBezTo>
                  <a:cubicBezTo>
                    <a:pt x="f22" y="f23"/>
                    <a:pt x="f24" y="f23"/>
                    <a:pt x="f25" y="f21"/>
                  </a:cubicBezTo>
                  <a:lnTo>
                    <a:pt x="f26" y="f27"/>
                  </a:lnTo>
                  <a:cubicBezTo>
                    <a:pt x="f28" y="f29"/>
                    <a:pt x="f30" y="f31"/>
                    <a:pt x="f32" y="f33"/>
                  </a:cubicBezTo>
                  <a:cubicBezTo>
                    <a:pt x="f34" y="f35"/>
                    <a:pt x="f36" y="f37"/>
                    <a:pt x="f38" y="f39"/>
                  </a:cubicBezTo>
                  <a:cubicBezTo>
                    <a:pt x="f40" y="f41"/>
                    <a:pt x="f42" y="f43"/>
                    <a:pt x="f44" y="f45"/>
                  </a:cubicBezTo>
                  <a:lnTo>
                    <a:pt x="f46" y="f4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66">
              <a:extLst>
                <a:ext uri="{FF2B5EF4-FFF2-40B4-BE49-F238E27FC236}">
                  <a16:creationId xmlns:a16="http://schemas.microsoft.com/office/drawing/2014/main" id="{07DBC67E-73B0-B2EF-D25B-ECD5C7B1B9F0}"/>
                </a:ext>
              </a:extLst>
            </p:cNvPr>
            <p:cNvSpPr/>
            <p:nvPr/>
          </p:nvSpPr>
          <p:spPr>
            <a:xfrm>
              <a:off x="307796" y="1725600"/>
              <a:ext cx="317799" cy="193029"/>
            </a:xfrm>
            <a:custGeom>
              <a:avLst/>
              <a:gdLst>
                <a:gd name="f0" fmla="val 10800000"/>
                <a:gd name="f1" fmla="val 5400000"/>
                <a:gd name="f2" fmla="val 180"/>
                <a:gd name="f3" fmla="val w"/>
                <a:gd name="f4" fmla="val h"/>
                <a:gd name="f5" fmla="val 0"/>
                <a:gd name="f6" fmla="val 317803"/>
                <a:gd name="f7" fmla="val 193033"/>
                <a:gd name="f8" fmla="val 316690"/>
                <a:gd name="f9" fmla="val 189240"/>
                <a:gd name="f10" fmla="val 318800"/>
                <a:gd name="f11" fmla="val 185903"/>
                <a:gd name="f12" fmla="val 317825"/>
                <a:gd name="f13" fmla="val 181488"/>
                <a:gd name="f14" fmla="val 314506"/>
                <a:gd name="f15" fmla="val 179350"/>
                <a:gd name="f16" fmla="val 312323"/>
                <a:gd name="f17" fmla="val 178065"/>
                <a:gd name="f18" fmla="val 14334"/>
                <a:gd name="f19" fmla="val 3125"/>
                <a:gd name="f20" fmla="val 10481"/>
                <a:gd name="f21" fmla="val 813"/>
                <a:gd name="f22" fmla="val 7170"/>
                <a:gd name="f23" fmla="val -967"/>
                <a:gd name="f24" fmla="val 3042"/>
                <a:gd name="f25" fmla="val 274"/>
                <a:gd name="f26" fmla="val 1262"/>
                <a:gd name="f27" fmla="val 3585"/>
                <a:gd name="f28" fmla="val 1207"/>
                <a:gd name="f29" fmla="val 3687"/>
                <a:gd name="f30" fmla="val 1154"/>
                <a:gd name="f31" fmla="val 3791"/>
                <a:gd name="f32" fmla="val 1105"/>
                <a:gd name="f33" fmla="val 3896"/>
                <a:gd name="f34" fmla="val 651"/>
                <a:gd name="f35" fmla="val 4748"/>
                <a:gd name="f36" fmla="val 306"/>
                <a:gd name="f37" fmla="val 5654"/>
                <a:gd name="f38" fmla="val 77"/>
                <a:gd name="f39" fmla="val 6593"/>
                <a:gd name="f40" fmla="val -218"/>
                <a:gd name="f41" fmla="val 8609"/>
                <a:gd name="f42" fmla="val 341"/>
                <a:gd name="f43" fmla="val 10657"/>
                <a:gd name="f44" fmla="val 1619"/>
                <a:gd name="f45" fmla="val 12244"/>
                <a:gd name="f46" fmla="val 2111"/>
                <a:gd name="f47" fmla="val 12823"/>
                <a:gd name="f48" fmla="val 2672"/>
                <a:gd name="f49" fmla="val 13341"/>
                <a:gd name="f50" fmla="val 3288"/>
                <a:gd name="f51" fmla="val 13786"/>
                <a:gd name="f52" fmla="val 307313"/>
                <a:gd name="f53" fmla="val 192194"/>
                <a:gd name="f54" fmla="val 310610"/>
                <a:gd name="f55" fmla="val 194002"/>
                <a:gd name="f56" fmla="val 314748"/>
                <a:gd name="f57" fmla="val 192795"/>
                <a:gd name="f58" fmla="val 316555"/>
                <a:gd name="f59" fmla="val 189498"/>
                <a:gd name="f60" fmla="val 316602"/>
                <a:gd name="f61" fmla="val 189413"/>
                <a:gd name="f62" fmla="val 316647"/>
                <a:gd name="f63" fmla="val 189327"/>
                <a:gd name="f64" fmla="+- 0 0 -90"/>
                <a:gd name="f65" fmla="*/ f3 1 317803"/>
                <a:gd name="f66" fmla="*/ f4 1 193033"/>
                <a:gd name="f67" fmla="val f5"/>
                <a:gd name="f68" fmla="val f6"/>
                <a:gd name="f69" fmla="val f7"/>
                <a:gd name="f70" fmla="*/ f64 f0 1"/>
                <a:gd name="f71" fmla="+- f69 0 f67"/>
                <a:gd name="f72" fmla="+- f68 0 f67"/>
                <a:gd name="f73" fmla="*/ f70 1 f2"/>
                <a:gd name="f74" fmla="*/ f72 1 317803"/>
                <a:gd name="f75" fmla="*/ f71 1 193033"/>
                <a:gd name="f76" fmla="*/ 316690 f72 1"/>
                <a:gd name="f77" fmla="*/ 189240 f71 1"/>
                <a:gd name="f78" fmla="*/ 314506 f72 1"/>
                <a:gd name="f79" fmla="*/ 179350 f71 1"/>
                <a:gd name="f80" fmla="*/ 312323 f72 1"/>
                <a:gd name="f81" fmla="*/ 178065 f71 1"/>
                <a:gd name="f82" fmla="*/ 14334 f72 1"/>
                <a:gd name="f83" fmla="*/ 3125 f71 1"/>
                <a:gd name="f84" fmla="*/ 10481 f72 1"/>
                <a:gd name="f85" fmla="*/ 813 f71 1"/>
                <a:gd name="f86" fmla="*/ 1262 f72 1"/>
                <a:gd name="f87" fmla="*/ 3585 f71 1"/>
                <a:gd name="f88" fmla="*/ 1105 f72 1"/>
                <a:gd name="f89" fmla="*/ 3896 f71 1"/>
                <a:gd name="f90" fmla="*/ 77 f72 1"/>
                <a:gd name="f91" fmla="*/ 6593 f71 1"/>
                <a:gd name="f92" fmla="*/ 1619 f72 1"/>
                <a:gd name="f93" fmla="*/ 12244 f71 1"/>
                <a:gd name="f94" fmla="*/ 3288 f72 1"/>
                <a:gd name="f95" fmla="*/ 13786 f71 1"/>
                <a:gd name="f96" fmla="*/ 307313 f72 1"/>
                <a:gd name="f97" fmla="*/ 192194 f71 1"/>
                <a:gd name="f98" fmla="*/ 316555 f72 1"/>
                <a:gd name="f99" fmla="*/ 189498 f71 1"/>
                <a:gd name="f100" fmla="+- f73 0 f1"/>
                <a:gd name="f101" fmla="*/ f76 1 317803"/>
                <a:gd name="f102" fmla="*/ f77 1 193033"/>
                <a:gd name="f103" fmla="*/ f78 1 317803"/>
                <a:gd name="f104" fmla="*/ f79 1 193033"/>
                <a:gd name="f105" fmla="*/ f80 1 317803"/>
                <a:gd name="f106" fmla="*/ f81 1 193033"/>
                <a:gd name="f107" fmla="*/ f82 1 317803"/>
                <a:gd name="f108" fmla="*/ f83 1 193033"/>
                <a:gd name="f109" fmla="*/ f84 1 317803"/>
                <a:gd name="f110" fmla="*/ f85 1 193033"/>
                <a:gd name="f111" fmla="*/ f86 1 317803"/>
                <a:gd name="f112" fmla="*/ f87 1 193033"/>
                <a:gd name="f113" fmla="*/ f88 1 317803"/>
                <a:gd name="f114" fmla="*/ f89 1 193033"/>
                <a:gd name="f115" fmla="*/ f90 1 317803"/>
                <a:gd name="f116" fmla="*/ f91 1 193033"/>
                <a:gd name="f117" fmla="*/ f92 1 317803"/>
                <a:gd name="f118" fmla="*/ f93 1 193033"/>
                <a:gd name="f119" fmla="*/ f94 1 317803"/>
                <a:gd name="f120" fmla="*/ f95 1 193033"/>
                <a:gd name="f121" fmla="*/ f96 1 317803"/>
                <a:gd name="f122" fmla="*/ f97 1 193033"/>
                <a:gd name="f123" fmla="*/ f98 1 317803"/>
                <a:gd name="f124" fmla="*/ f99 1 193033"/>
                <a:gd name="f125" fmla="*/ f67 1 f74"/>
                <a:gd name="f126" fmla="*/ f68 1 f74"/>
                <a:gd name="f127" fmla="*/ f67 1 f75"/>
                <a:gd name="f128" fmla="*/ f69 1 f75"/>
                <a:gd name="f129" fmla="*/ f101 1 f74"/>
                <a:gd name="f130" fmla="*/ f102 1 f75"/>
                <a:gd name="f131" fmla="*/ f103 1 f74"/>
                <a:gd name="f132" fmla="*/ f104 1 f75"/>
                <a:gd name="f133" fmla="*/ f105 1 f74"/>
                <a:gd name="f134" fmla="*/ f106 1 f75"/>
                <a:gd name="f135" fmla="*/ f107 1 f74"/>
                <a:gd name="f136" fmla="*/ f108 1 f75"/>
                <a:gd name="f137" fmla="*/ f109 1 f74"/>
                <a:gd name="f138" fmla="*/ f110 1 f75"/>
                <a:gd name="f139" fmla="*/ f111 1 f74"/>
                <a:gd name="f140" fmla="*/ f112 1 f75"/>
                <a:gd name="f141" fmla="*/ f113 1 f74"/>
                <a:gd name="f142" fmla="*/ f114 1 f75"/>
                <a:gd name="f143" fmla="*/ f115 1 f74"/>
                <a:gd name="f144" fmla="*/ f116 1 f75"/>
                <a:gd name="f145" fmla="*/ f117 1 f74"/>
                <a:gd name="f146" fmla="*/ f118 1 f75"/>
                <a:gd name="f147" fmla="*/ f119 1 f74"/>
                <a:gd name="f148" fmla="*/ f120 1 f75"/>
                <a:gd name="f149" fmla="*/ f121 1 f74"/>
                <a:gd name="f150" fmla="*/ f122 1 f75"/>
                <a:gd name="f151" fmla="*/ f123 1 f74"/>
                <a:gd name="f152" fmla="*/ f124 1 f75"/>
                <a:gd name="f153" fmla="*/ f125 f65 1"/>
                <a:gd name="f154" fmla="*/ f126 f65 1"/>
                <a:gd name="f155" fmla="*/ f128 f66 1"/>
                <a:gd name="f156" fmla="*/ f127 f66 1"/>
                <a:gd name="f157" fmla="*/ f129 f65 1"/>
                <a:gd name="f158" fmla="*/ f130 f66 1"/>
                <a:gd name="f159" fmla="*/ f131 f65 1"/>
                <a:gd name="f160" fmla="*/ f132 f66 1"/>
                <a:gd name="f161" fmla="*/ f133 f65 1"/>
                <a:gd name="f162" fmla="*/ f134 f66 1"/>
                <a:gd name="f163" fmla="*/ f135 f65 1"/>
                <a:gd name="f164" fmla="*/ f136 f66 1"/>
                <a:gd name="f165" fmla="*/ f137 f65 1"/>
                <a:gd name="f166" fmla="*/ f138 f66 1"/>
                <a:gd name="f167" fmla="*/ f139 f65 1"/>
                <a:gd name="f168" fmla="*/ f140 f66 1"/>
                <a:gd name="f169" fmla="*/ f141 f65 1"/>
                <a:gd name="f170" fmla="*/ f142 f66 1"/>
                <a:gd name="f171" fmla="*/ f143 f65 1"/>
                <a:gd name="f172" fmla="*/ f144 f66 1"/>
                <a:gd name="f173" fmla="*/ f145 f65 1"/>
                <a:gd name="f174" fmla="*/ f146 f66 1"/>
                <a:gd name="f175" fmla="*/ f147 f65 1"/>
                <a:gd name="f176" fmla="*/ f148 f66 1"/>
                <a:gd name="f177" fmla="*/ f149 f65 1"/>
                <a:gd name="f178" fmla="*/ f150 f66 1"/>
                <a:gd name="f179" fmla="*/ f151 f65 1"/>
                <a:gd name="f180" fmla="*/ f152 f66 1"/>
              </a:gdLst>
              <a:ahLst/>
              <a:cxnLst>
                <a:cxn ang="3cd4">
                  <a:pos x="hc" y="t"/>
                </a:cxn>
                <a:cxn ang="0">
                  <a:pos x="r" y="vc"/>
                </a:cxn>
                <a:cxn ang="cd4">
                  <a:pos x="hc" y="b"/>
                </a:cxn>
                <a:cxn ang="cd2">
                  <a:pos x="l" y="vc"/>
                </a:cxn>
                <a:cxn ang="f100">
                  <a:pos x="f157" y="f158"/>
                </a:cxn>
                <a:cxn ang="f100">
                  <a:pos x="f159" y="f160"/>
                </a:cxn>
                <a:cxn ang="f100">
                  <a:pos x="f161" y="f162"/>
                </a:cxn>
                <a:cxn ang="f100">
                  <a:pos x="f163" y="f164"/>
                </a:cxn>
                <a:cxn ang="f100">
                  <a:pos x="f165" y="f166"/>
                </a:cxn>
                <a:cxn ang="f100">
                  <a:pos x="f167" y="f168"/>
                </a:cxn>
                <a:cxn ang="f100">
                  <a:pos x="f169" y="f170"/>
                </a:cxn>
                <a:cxn ang="f100">
                  <a:pos x="f171" y="f172"/>
                </a:cxn>
                <a:cxn ang="f100">
                  <a:pos x="f173" y="f174"/>
                </a:cxn>
                <a:cxn ang="f100">
                  <a:pos x="f175" y="f176"/>
                </a:cxn>
                <a:cxn ang="f100">
                  <a:pos x="f175" y="f176"/>
                </a:cxn>
                <a:cxn ang="f100">
                  <a:pos x="f177" y="f178"/>
                </a:cxn>
                <a:cxn ang="f100">
                  <a:pos x="f179" y="f180"/>
                </a:cxn>
                <a:cxn ang="f100">
                  <a:pos x="f157" y="f158"/>
                </a:cxn>
              </a:cxnLst>
              <a:rect l="f153" t="f156" r="f154" b="f155"/>
              <a:pathLst>
                <a:path w="317803" h="193033">
                  <a:moveTo>
                    <a:pt x="f8" y="f9"/>
                  </a:moveTo>
                  <a:cubicBezTo>
                    <a:pt x="f10" y="f11"/>
                    <a:pt x="f12" y="f13"/>
                    <a:pt x="f14" y="f15"/>
                  </a:cubicBezTo>
                  <a:lnTo>
                    <a:pt x="f16" y="f17"/>
                  </a:lnTo>
                  <a:lnTo>
                    <a:pt x="f18" y="f19"/>
                  </a:lnTo>
                  <a:lnTo>
                    <a:pt x="f20" y="f21"/>
                  </a:lnTo>
                  <a:cubicBezTo>
                    <a:pt x="f22" y="f23"/>
                    <a:pt x="f24" y="f25"/>
                    <a:pt x="f26" y="f27"/>
                  </a:cubicBezTo>
                  <a:cubicBezTo>
                    <a:pt x="f28" y="f29"/>
                    <a:pt x="f30" y="f31"/>
                    <a:pt x="f32" y="f33"/>
                  </a:cubicBezTo>
                  <a:cubicBezTo>
                    <a:pt x="f34" y="f35"/>
                    <a:pt x="f36" y="f37"/>
                    <a:pt x="f38" y="f39"/>
                  </a:cubicBezTo>
                  <a:cubicBezTo>
                    <a:pt x="f40" y="f41"/>
                    <a:pt x="f42" y="f43"/>
                    <a:pt x="f44" y="f45"/>
                  </a:cubicBezTo>
                  <a:cubicBezTo>
                    <a:pt x="f46" y="f47"/>
                    <a:pt x="f48" y="f49"/>
                    <a:pt x="f50" y="f51"/>
                  </a:cubicBezTo>
                  <a:lnTo>
                    <a:pt x="f50" y="f51"/>
                  </a:lnTo>
                  <a:lnTo>
                    <a:pt x="f52" y="f53"/>
                  </a:lnTo>
                  <a:cubicBezTo>
                    <a:pt x="f54" y="f55"/>
                    <a:pt x="f56" y="f57"/>
                    <a:pt x="f58" y="f59"/>
                  </a:cubicBezTo>
                  <a:cubicBezTo>
                    <a:pt x="f60" y="f61"/>
                    <a:pt x="f62" y="f6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
        <p:nvSpPr>
          <p:cNvPr id="248" name="Title 1">
            <a:extLst>
              <a:ext uri="{FF2B5EF4-FFF2-40B4-BE49-F238E27FC236}">
                <a16:creationId xmlns:a16="http://schemas.microsoft.com/office/drawing/2014/main" id="{C82C06BB-10A4-A3C3-6DF2-3E5C60DC54F8}"/>
              </a:ext>
            </a:extLst>
          </p:cNvPr>
          <p:cNvSpPr txBox="1">
            <a:spLocks noGrp="1"/>
          </p:cNvSpPr>
          <p:nvPr>
            <p:ph type="title"/>
          </p:nvPr>
        </p:nvSpPr>
        <p:spPr>
          <a:xfrm>
            <a:off x="6015160" y="157331"/>
            <a:ext cx="5669280" cy="1235509"/>
          </a:xfrm>
        </p:spPr>
        <p:txBody>
          <a:bodyPr/>
          <a:lstStyle>
            <a:lvl1pPr>
              <a:defRPr/>
            </a:lvl1pPr>
          </a:lstStyle>
          <a:p>
            <a:pPr lvl="0"/>
            <a:r>
              <a:rPr lang="en-US"/>
              <a:t>CLICK TO add TITLE</a:t>
            </a:r>
          </a:p>
        </p:txBody>
      </p:sp>
      <p:sp>
        <p:nvSpPr>
          <p:cNvPr id="249" name="Text Placeholder 7">
            <a:extLst>
              <a:ext uri="{FF2B5EF4-FFF2-40B4-BE49-F238E27FC236}">
                <a16:creationId xmlns:a16="http://schemas.microsoft.com/office/drawing/2014/main" id="{2592ABE8-829C-9D97-71E4-C5E3F649D683}"/>
              </a:ext>
            </a:extLst>
          </p:cNvPr>
          <p:cNvSpPr txBox="1">
            <a:spLocks noGrp="1"/>
          </p:cNvSpPr>
          <p:nvPr>
            <p:ph type="body" idx="4294967295"/>
          </p:nvPr>
        </p:nvSpPr>
        <p:spPr>
          <a:xfrm>
            <a:off x="6015160" y="1691640"/>
            <a:ext cx="5669280"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250" name="Text Placeholder 7">
            <a:extLst>
              <a:ext uri="{FF2B5EF4-FFF2-40B4-BE49-F238E27FC236}">
                <a16:creationId xmlns:a16="http://schemas.microsoft.com/office/drawing/2014/main" id="{F84DC3EB-F6EC-D211-0FBC-14C2CE6B15B6}"/>
              </a:ext>
            </a:extLst>
          </p:cNvPr>
          <p:cNvSpPr txBox="1">
            <a:spLocks noGrp="1"/>
          </p:cNvSpPr>
          <p:nvPr>
            <p:ph type="body" idx="4294967295"/>
          </p:nvPr>
        </p:nvSpPr>
        <p:spPr>
          <a:xfrm>
            <a:off x="6015160" y="2103120"/>
            <a:ext cx="5669280" cy="640080"/>
          </a:xfrm>
        </p:spPr>
        <p:txBody>
          <a:bodyPr/>
          <a:lstStyle>
            <a:lvl1pPr marL="0" indent="0">
              <a:lnSpc>
                <a:spcPts val="2000"/>
              </a:lnSpc>
              <a:spcBef>
                <a:spcPts val="0"/>
              </a:spcBef>
              <a:buNone/>
              <a:defRPr sz="1400"/>
            </a:lvl1pPr>
          </a:lstStyle>
          <a:p>
            <a:pPr lvl="0"/>
            <a:r>
              <a:rPr lang="en-US"/>
              <a:t>Click to add text</a:t>
            </a:r>
          </a:p>
        </p:txBody>
      </p:sp>
      <p:sp>
        <p:nvSpPr>
          <p:cNvPr id="251" name="Text Placeholder 7">
            <a:extLst>
              <a:ext uri="{FF2B5EF4-FFF2-40B4-BE49-F238E27FC236}">
                <a16:creationId xmlns:a16="http://schemas.microsoft.com/office/drawing/2014/main" id="{BE8407A5-46BA-0D83-4F94-8574AC8683A1}"/>
              </a:ext>
            </a:extLst>
          </p:cNvPr>
          <p:cNvSpPr txBox="1">
            <a:spLocks noGrp="1"/>
          </p:cNvSpPr>
          <p:nvPr>
            <p:ph type="body" idx="4294967295"/>
          </p:nvPr>
        </p:nvSpPr>
        <p:spPr>
          <a:xfrm>
            <a:off x="6015160" y="2796006"/>
            <a:ext cx="5669280"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252" name="Text Placeholder 7">
            <a:extLst>
              <a:ext uri="{FF2B5EF4-FFF2-40B4-BE49-F238E27FC236}">
                <a16:creationId xmlns:a16="http://schemas.microsoft.com/office/drawing/2014/main" id="{39F271A4-1983-24AE-DC12-C360C8A10D0F}"/>
              </a:ext>
            </a:extLst>
          </p:cNvPr>
          <p:cNvSpPr txBox="1">
            <a:spLocks noGrp="1"/>
          </p:cNvSpPr>
          <p:nvPr>
            <p:ph type="body" idx="4294967295"/>
          </p:nvPr>
        </p:nvSpPr>
        <p:spPr>
          <a:xfrm>
            <a:off x="6015160" y="3216630"/>
            <a:ext cx="5669280" cy="596417"/>
          </a:xfrm>
        </p:spPr>
        <p:txBody>
          <a:bodyPr/>
          <a:lstStyle>
            <a:lvl1pPr marL="0" indent="0">
              <a:lnSpc>
                <a:spcPts val="2000"/>
              </a:lnSpc>
              <a:spcBef>
                <a:spcPts val="0"/>
              </a:spcBef>
              <a:buNone/>
              <a:defRPr sz="1400"/>
            </a:lvl1pPr>
          </a:lstStyle>
          <a:p>
            <a:pPr lvl="0"/>
            <a:r>
              <a:rPr lang="en-US"/>
              <a:t>Click to add text</a:t>
            </a:r>
          </a:p>
        </p:txBody>
      </p:sp>
      <p:sp>
        <p:nvSpPr>
          <p:cNvPr id="253" name="Text Placeholder 7">
            <a:extLst>
              <a:ext uri="{FF2B5EF4-FFF2-40B4-BE49-F238E27FC236}">
                <a16:creationId xmlns:a16="http://schemas.microsoft.com/office/drawing/2014/main" id="{4118F6C8-C861-55AC-8A53-DBADE11608F5}"/>
              </a:ext>
            </a:extLst>
          </p:cNvPr>
          <p:cNvSpPr txBox="1">
            <a:spLocks noGrp="1"/>
          </p:cNvSpPr>
          <p:nvPr>
            <p:ph type="body" idx="4294967295"/>
          </p:nvPr>
        </p:nvSpPr>
        <p:spPr>
          <a:xfrm>
            <a:off x="6015160" y="3858768"/>
            <a:ext cx="5669280"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254" name="Text Placeholder 7">
            <a:extLst>
              <a:ext uri="{FF2B5EF4-FFF2-40B4-BE49-F238E27FC236}">
                <a16:creationId xmlns:a16="http://schemas.microsoft.com/office/drawing/2014/main" id="{BD0690A0-E9B4-A353-BDDE-02EDC9E8E691}"/>
              </a:ext>
            </a:extLst>
          </p:cNvPr>
          <p:cNvSpPr txBox="1">
            <a:spLocks noGrp="1"/>
          </p:cNvSpPr>
          <p:nvPr>
            <p:ph type="body" idx="4294967295"/>
          </p:nvPr>
        </p:nvSpPr>
        <p:spPr>
          <a:xfrm>
            <a:off x="6015160" y="4270248"/>
            <a:ext cx="5669280" cy="645346"/>
          </a:xfrm>
        </p:spPr>
        <p:txBody>
          <a:bodyPr/>
          <a:lstStyle>
            <a:lvl1pPr marL="0" indent="0">
              <a:lnSpc>
                <a:spcPts val="2000"/>
              </a:lnSpc>
              <a:spcBef>
                <a:spcPts val="0"/>
              </a:spcBef>
              <a:buNone/>
              <a:defRPr sz="1400"/>
            </a:lvl1pPr>
          </a:lstStyle>
          <a:p>
            <a:pPr lvl="0"/>
            <a:r>
              <a:rPr lang="en-US"/>
              <a:t>Click to add text</a:t>
            </a:r>
          </a:p>
        </p:txBody>
      </p:sp>
      <p:sp>
        <p:nvSpPr>
          <p:cNvPr id="255" name="Text Placeholder 7">
            <a:extLst>
              <a:ext uri="{FF2B5EF4-FFF2-40B4-BE49-F238E27FC236}">
                <a16:creationId xmlns:a16="http://schemas.microsoft.com/office/drawing/2014/main" id="{D0DD7689-CAA1-0FE7-31BE-28D1BF3E54FC}"/>
              </a:ext>
            </a:extLst>
          </p:cNvPr>
          <p:cNvSpPr txBox="1">
            <a:spLocks noGrp="1"/>
          </p:cNvSpPr>
          <p:nvPr>
            <p:ph type="body" idx="4294967295"/>
          </p:nvPr>
        </p:nvSpPr>
        <p:spPr>
          <a:xfrm>
            <a:off x="6015160" y="4968556"/>
            <a:ext cx="5669280" cy="365760"/>
          </a:xfrm>
        </p:spPr>
        <p:txBody>
          <a:bodyPr anchor="ctr">
            <a:noAutofit/>
          </a:bodyPr>
          <a:lstStyle>
            <a:lvl1pPr marL="0" indent="0">
              <a:lnSpc>
                <a:spcPts val="2600"/>
              </a:lnSpc>
              <a:buNone/>
              <a:defRPr sz="1800" cap="all">
                <a:solidFill>
                  <a:srgbClr val="7F7F7F"/>
                </a:solidFill>
                <a:latin typeface="Posterama"/>
              </a:defRPr>
            </a:lvl1pPr>
          </a:lstStyle>
          <a:p>
            <a:pPr lvl="0"/>
            <a:r>
              <a:rPr lang="en-US"/>
              <a:t>Click to add text</a:t>
            </a:r>
          </a:p>
        </p:txBody>
      </p:sp>
      <p:sp>
        <p:nvSpPr>
          <p:cNvPr id="256" name="Text Placeholder 7">
            <a:extLst>
              <a:ext uri="{FF2B5EF4-FFF2-40B4-BE49-F238E27FC236}">
                <a16:creationId xmlns:a16="http://schemas.microsoft.com/office/drawing/2014/main" id="{1DB67975-2CC4-B3F4-3550-15F52FECB89B}"/>
              </a:ext>
            </a:extLst>
          </p:cNvPr>
          <p:cNvSpPr txBox="1">
            <a:spLocks noGrp="1"/>
          </p:cNvSpPr>
          <p:nvPr>
            <p:ph type="body" idx="4294967295"/>
          </p:nvPr>
        </p:nvSpPr>
        <p:spPr>
          <a:xfrm>
            <a:off x="6015160" y="5379662"/>
            <a:ext cx="5669280" cy="640080"/>
          </a:xfrm>
        </p:spPr>
        <p:txBody>
          <a:bodyPr/>
          <a:lstStyle>
            <a:lvl1pPr marL="0" indent="0">
              <a:lnSpc>
                <a:spcPts val="2000"/>
              </a:lnSpc>
              <a:spcBef>
                <a:spcPts val="0"/>
              </a:spcBef>
              <a:buNone/>
              <a:defRPr sz="1400"/>
            </a:lvl1pPr>
          </a:lstStyle>
          <a:p>
            <a:pPr lvl="0"/>
            <a:r>
              <a:rPr lang="en-US"/>
              <a:t>Click to add text</a:t>
            </a:r>
          </a:p>
        </p:txBody>
      </p:sp>
      <p:sp>
        <p:nvSpPr>
          <p:cNvPr id="257" name="Date Placeholder 3">
            <a:extLst>
              <a:ext uri="{FF2B5EF4-FFF2-40B4-BE49-F238E27FC236}">
                <a16:creationId xmlns:a16="http://schemas.microsoft.com/office/drawing/2014/main" id="{C6C24C4F-830A-C62F-B887-AB847E186B40}"/>
              </a:ext>
            </a:extLst>
          </p:cNvPr>
          <p:cNvSpPr txBox="1">
            <a:spLocks noGrp="1"/>
          </p:cNvSpPr>
          <p:nvPr>
            <p:ph type="dt" sz="half" idx="7"/>
          </p:nvPr>
        </p:nvSpPr>
        <p:spPr/>
        <p:txBody>
          <a:bodyPr/>
          <a:lstStyle>
            <a:lvl1pPr>
              <a:defRPr/>
            </a:lvl1pPr>
          </a:lstStyle>
          <a:p>
            <a:pPr lvl="0"/>
            <a:r>
              <a:rPr lang="en-US"/>
              <a:t>7/1/20XX</a:t>
            </a:r>
          </a:p>
        </p:txBody>
      </p:sp>
      <p:sp>
        <p:nvSpPr>
          <p:cNvPr id="258" name="Footer Placeholder 4">
            <a:extLst>
              <a:ext uri="{FF2B5EF4-FFF2-40B4-BE49-F238E27FC236}">
                <a16:creationId xmlns:a16="http://schemas.microsoft.com/office/drawing/2014/main" id="{33586993-B428-8E2D-82CC-B31D29DB6296}"/>
              </a:ext>
            </a:extLst>
          </p:cNvPr>
          <p:cNvSpPr txBox="1">
            <a:spLocks noGrp="1"/>
          </p:cNvSpPr>
          <p:nvPr>
            <p:ph type="ftr" sz="quarter" idx="9"/>
          </p:nvPr>
        </p:nvSpPr>
        <p:spPr>
          <a:xfrm>
            <a:off x="6015160" y="6356351"/>
            <a:ext cx="3017520" cy="365129"/>
          </a:xfrm>
        </p:spPr>
        <p:txBody>
          <a:bodyPr anchorCtr="0"/>
          <a:lstStyle>
            <a:lvl1pPr algn="l">
              <a:defRPr/>
            </a:lvl1pPr>
          </a:lstStyle>
          <a:p>
            <a:pPr lvl="0"/>
            <a:r>
              <a:rPr lang="en-US"/>
              <a:t>Pitch deck title</a:t>
            </a:r>
          </a:p>
        </p:txBody>
      </p:sp>
      <p:sp>
        <p:nvSpPr>
          <p:cNvPr id="259" name="Slide Number Placeholder 5">
            <a:extLst>
              <a:ext uri="{FF2B5EF4-FFF2-40B4-BE49-F238E27FC236}">
                <a16:creationId xmlns:a16="http://schemas.microsoft.com/office/drawing/2014/main" id="{78B07EAC-2121-1D6C-0F5E-BC12A55A8E40}"/>
              </a:ext>
            </a:extLst>
          </p:cNvPr>
          <p:cNvSpPr txBox="1">
            <a:spLocks noGrp="1"/>
          </p:cNvSpPr>
          <p:nvPr>
            <p:ph type="sldNum" sz="quarter" idx="8"/>
          </p:nvPr>
        </p:nvSpPr>
        <p:spPr>
          <a:xfrm>
            <a:off x="10065687" y="6356351"/>
            <a:ext cx="1645920" cy="365129"/>
          </a:xfrm>
        </p:spPr>
        <p:txBody>
          <a:bodyPr/>
          <a:lstStyle>
            <a:lvl1pPr>
              <a:defRPr/>
            </a:lvl1pPr>
          </a:lstStyle>
          <a:p>
            <a:pPr lvl="0"/>
            <a:fld id="{45E126B5-9393-46A7-9237-910F0838DE48}" type="slidenum">
              <a:t>‹nr.›</a:t>
            </a:fld>
            <a:endParaRPr lang="en-US"/>
          </a:p>
        </p:txBody>
      </p:sp>
    </p:spTree>
    <p:extLst>
      <p:ext uri="{BB962C8B-B14F-4D97-AF65-F5344CB8AC3E}">
        <p14:creationId xmlns:p14="http://schemas.microsoft.com/office/powerpoint/2010/main" val="37487885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5_Product Overview">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BE528-DC1D-6089-EE4F-8ABE61429371}"/>
              </a:ext>
            </a:extLst>
          </p:cNvPr>
          <p:cNvSpPr txBox="1">
            <a:spLocks noGrp="1"/>
          </p:cNvSpPr>
          <p:nvPr>
            <p:ph type="title"/>
          </p:nvPr>
        </p:nvSpPr>
        <p:spPr>
          <a:xfrm>
            <a:off x="1764865" y="136529"/>
            <a:ext cx="8661343" cy="1389257"/>
          </a:xfrm>
        </p:spPr>
        <p:txBody>
          <a:bodyPr anchorCtr="1"/>
          <a:lstStyle>
            <a:lvl1pPr algn="ctr">
              <a:defRPr/>
            </a:lvl1pPr>
          </a:lstStyle>
          <a:p>
            <a:pPr lvl="0"/>
            <a:r>
              <a:rPr lang="en-US"/>
              <a:t>CLICK TO add TITLE</a:t>
            </a:r>
          </a:p>
        </p:txBody>
      </p:sp>
      <p:sp>
        <p:nvSpPr>
          <p:cNvPr id="3" name="Text Placeholder 9">
            <a:extLst>
              <a:ext uri="{FF2B5EF4-FFF2-40B4-BE49-F238E27FC236}">
                <a16:creationId xmlns:a16="http://schemas.microsoft.com/office/drawing/2014/main" id="{9E4D5AA8-178D-7AA8-124A-AC63D69DAD27}"/>
              </a:ext>
            </a:extLst>
          </p:cNvPr>
          <p:cNvSpPr txBox="1">
            <a:spLocks noGrp="1"/>
          </p:cNvSpPr>
          <p:nvPr>
            <p:ph type="body" idx="4294967295"/>
          </p:nvPr>
        </p:nvSpPr>
        <p:spPr>
          <a:xfrm>
            <a:off x="1764865" y="1824356"/>
            <a:ext cx="4114800" cy="402985"/>
          </a:xfrm>
        </p:spPr>
        <p:txBody>
          <a:bodyPr anchor="ctr">
            <a:noAutofit/>
          </a:bodyPr>
          <a:lstStyle>
            <a:lvl1pPr marL="0" indent="0">
              <a:lnSpc>
                <a:spcPts val="2600"/>
              </a:lnSpc>
              <a:spcBef>
                <a:spcPts val="0"/>
              </a:spcBef>
              <a:buNone/>
              <a:defRPr sz="1800" cap="all">
                <a:solidFill>
                  <a:srgbClr val="7F7F7F"/>
                </a:solidFill>
                <a:latin typeface="Posterama"/>
              </a:defRPr>
            </a:lvl1pPr>
          </a:lstStyle>
          <a:p>
            <a:pPr lvl="0"/>
            <a:r>
              <a:rPr lang="en-US"/>
              <a:t>Click to add text</a:t>
            </a:r>
          </a:p>
        </p:txBody>
      </p:sp>
      <p:sp>
        <p:nvSpPr>
          <p:cNvPr id="4" name="Text Placeholder 9">
            <a:extLst>
              <a:ext uri="{FF2B5EF4-FFF2-40B4-BE49-F238E27FC236}">
                <a16:creationId xmlns:a16="http://schemas.microsoft.com/office/drawing/2014/main" id="{703491B0-D3C3-61CC-333D-60FB7C9DDC45}"/>
              </a:ext>
            </a:extLst>
          </p:cNvPr>
          <p:cNvSpPr txBox="1">
            <a:spLocks noGrp="1"/>
          </p:cNvSpPr>
          <p:nvPr>
            <p:ph type="body" idx="4294967295"/>
          </p:nvPr>
        </p:nvSpPr>
        <p:spPr>
          <a:xfrm>
            <a:off x="1764865" y="2280431"/>
            <a:ext cx="4114800" cy="822960"/>
          </a:xfrm>
        </p:spPr>
        <p:txBody>
          <a:bodyPr/>
          <a:lstStyle>
            <a:lvl1pPr marL="0" indent="0">
              <a:lnSpc>
                <a:spcPts val="2000"/>
              </a:lnSpc>
              <a:spcBef>
                <a:spcPts val="0"/>
              </a:spcBef>
              <a:buNone/>
              <a:defRPr sz="1400"/>
            </a:lvl1pPr>
          </a:lstStyle>
          <a:p>
            <a:pPr lvl="0"/>
            <a:r>
              <a:rPr lang="en-US"/>
              <a:t>Click to add text</a:t>
            </a:r>
          </a:p>
        </p:txBody>
      </p:sp>
      <p:sp>
        <p:nvSpPr>
          <p:cNvPr id="5" name="Text Placeholder 9">
            <a:extLst>
              <a:ext uri="{FF2B5EF4-FFF2-40B4-BE49-F238E27FC236}">
                <a16:creationId xmlns:a16="http://schemas.microsoft.com/office/drawing/2014/main" id="{7458303C-3EA8-543B-8A17-05726EAED5F9}"/>
              </a:ext>
            </a:extLst>
          </p:cNvPr>
          <p:cNvSpPr txBox="1">
            <a:spLocks noGrp="1"/>
          </p:cNvSpPr>
          <p:nvPr>
            <p:ph type="body" idx="4294967295"/>
          </p:nvPr>
        </p:nvSpPr>
        <p:spPr>
          <a:xfrm>
            <a:off x="1764865" y="3218889"/>
            <a:ext cx="4114800" cy="402985"/>
          </a:xfrm>
        </p:spPr>
        <p:txBody>
          <a:bodyPr anchor="ctr">
            <a:noAutofit/>
          </a:bodyPr>
          <a:lstStyle>
            <a:lvl1pPr marL="0" indent="0">
              <a:lnSpc>
                <a:spcPts val="2600"/>
              </a:lnSpc>
              <a:spcBef>
                <a:spcPts val="0"/>
              </a:spcBef>
              <a:buNone/>
              <a:defRPr sz="1800" cap="all">
                <a:solidFill>
                  <a:srgbClr val="7F7F7F"/>
                </a:solidFill>
                <a:latin typeface="Posterama"/>
              </a:defRPr>
            </a:lvl1pPr>
          </a:lstStyle>
          <a:p>
            <a:pPr lvl="0"/>
            <a:r>
              <a:rPr lang="en-US"/>
              <a:t>Click to add text</a:t>
            </a:r>
          </a:p>
        </p:txBody>
      </p:sp>
      <p:sp>
        <p:nvSpPr>
          <p:cNvPr id="6" name="Text Placeholder 9">
            <a:extLst>
              <a:ext uri="{FF2B5EF4-FFF2-40B4-BE49-F238E27FC236}">
                <a16:creationId xmlns:a16="http://schemas.microsoft.com/office/drawing/2014/main" id="{EDC0B10E-BA99-0BC9-08BA-C1C4BD56D12C}"/>
              </a:ext>
            </a:extLst>
          </p:cNvPr>
          <p:cNvSpPr txBox="1">
            <a:spLocks noGrp="1"/>
          </p:cNvSpPr>
          <p:nvPr>
            <p:ph type="body" idx="4294967295"/>
          </p:nvPr>
        </p:nvSpPr>
        <p:spPr>
          <a:xfrm>
            <a:off x="1764865" y="3678868"/>
            <a:ext cx="4114800" cy="822960"/>
          </a:xfrm>
        </p:spPr>
        <p:txBody>
          <a:bodyPr/>
          <a:lstStyle>
            <a:lvl1pPr marL="0" indent="0">
              <a:lnSpc>
                <a:spcPts val="2000"/>
              </a:lnSpc>
              <a:spcBef>
                <a:spcPts val="0"/>
              </a:spcBef>
              <a:buNone/>
              <a:defRPr sz="1400"/>
            </a:lvl1pPr>
          </a:lstStyle>
          <a:p>
            <a:pPr lvl="0"/>
            <a:r>
              <a:rPr lang="en-US"/>
              <a:t>Click to add text</a:t>
            </a:r>
          </a:p>
        </p:txBody>
      </p:sp>
      <p:sp>
        <p:nvSpPr>
          <p:cNvPr id="7" name="Text Placeholder 9">
            <a:extLst>
              <a:ext uri="{FF2B5EF4-FFF2-40B4-BE49-F238E27FC236}">
                <a16:creationId xmlns:a16="http://schemas.microsoft.com/office/drawing/2014/main" id="{E01C86F8-8F4F-77EA-44C4-04759CACF5ED}"/>
              </a:ext>
            </a:extLst>
          </p:cNvPr>
          <p:cNvSpPr txBox="1">
            <a:spLocks noGrp="1"/>
          </p:cNvSpPr>
          <p:nvPr>
            <p:ph type="body" idx="4294967295"/>
          </p:nvPr>
        </p:nvSpPr>
        <p:spPr>
          <a:xfrm>
            <a:off x="6311399" y="1824356"/>
            <a:ext cx="4114800" cy="402985"/>
          </a:xfrm>
        </p:spPr>
        <p:txBody>
          <a:bodyPr anchor="ctr">
            <a:noAutofit/>
          </a:bodyPr>
          <a:lstStyle>
            <a:lvl1pPr marL="0" indent="0">
              <a:lnSpc>
                <a:spcPts val="2600"/>
              </a:lnSpc>
              <a:spcBef>
                <a:spcPts val="0"/>
              </a:spcBef>
              <a:buNone/>
              <a:defRPr sz="1800" cap="all">
                <a:solidFill>
                  <a:srgbClr val="7F7F7F"/>
                </a:solidFill>
                <a:latin typeface="Posterama"/>
              </a:defRPr>
            </a:lvl1pPr>
          </a:lstStyle>
          <a:p>
            <a:pPr lvl="0"/>
            <a:r>
              <a:rPr lang="en-US"/>
              <a:t>Click to add text</a:t>
            </a:r>
          </a:p>
        </p:txBody>
      </p:sp>
      <p:sp>
        <p:nvSpPr>
          <p:cNvPr id="8" name="Text Placeholder 9">
            <a:extLst>
              <a:ext uri="{FF2B5EF4-FFF2-40B4-BE49-F238E27FC236}">
                <a16:creationId xmlns:a16="http://schemas.microsoft.com/office/drawing/2014/main" id="{3F7D9826-7663-A778-3AA3-3463F86B9B6E}"/>
              </a:ext>
            </a:extLst>
          </p:cNvPr>
          <p:cNvSpPr txBox="1">
            <a:spLocks noGrp="1"/>
          </p:cNvSpPr>
          <p:nvPr>
            <p:ph type="body" idx="4294967295"/>
          </p:nvPr>
        </p:nvSpPr>
        <p:spPr>
          <a:xfrm>
            <a:off x="6311399" y="2280431"/>
            <a:ext cx="4114800" cy="822960"/>
          </a:xfrm>
        </p:spPr>
        <p:txBody>
          <a:bodyPr/>
          <a:lstStyle>
            <a:lvl1pPr marL="0" indent="0">
              <a:lnSpc>
                <a:spcPts val="2000"/>
              </a:lnSpc>
              <a:spcBef>
                <a:spcPts val="0"/>
              </a:spcBef>
              <a:buNone/>
              <a:defRPr sz="1400"/>
            </a:lvl1pPr>
          </a:lstStyle>
          <a:p>
            <a:pPr lvl="0"/>
            <a:r>
              <a:rPr lang="en-US"/>
              <a:t>Click to add text</a:t>
            </a:r>
          </a:p>
        </p:txBody>
      </p:sp>
      <p:sp>
        <p:nvSpPr>
          <p:cNvPr id="9" name="Text Placeholder 9">
            <a:extLst>
              <a:ext uri="{FF2B5EF4-FFF2-40B4-BE49-F238E27FC236}">
                <a16:creationId xmlns:a16="http://schemas.microsoft.com/office/drawing/2014/main" id="{CFEF69F4-0A7A-2784-47F4-41E7A5A5490F}"/>
              </a:ext>
            </a:extLst>
          </p:cNvPr>
          <p:cNvSpPr txBox="1">
            <a:spLocks noGrp="1"/>
          </p:cNvSpPr>
          <p:nvPr>
            <p:ph type="body" idx="4294967295"/>
          </p:nvPr>
        </p:nvSpPr>
        <p:spPr>
          <a:xfrm>
            <a:off x="6311399" y="3218889"/>
            <a:ext cx="4114800" cy="402985"/>
          </a:xfrm>
        </p:spPr>
        <p:txBody>
          <a:bodyPr anchor="ctr">
            <a:noAutofit/>
          </a:bodyPr>
          <a:lstStyle>
            <a:lvl1pPr marL="0" indent="0">
              <a:lnSpc>
                <a:spcPts val="2600"/>
              </a:lnSpc>
              <a:spcBef>
                <a:spcPts val="0"/>
              </a:spcBef>
              <a:buNone/>
              <a:defRPr sz="1800" cap="all">
                <a:solidFill>
                  <a:srgbClr val="7F7F7F"/>
                </a:solidFill>
                <a:latin typeface="Posterama"/>
              </a:defRPr>
            </a:lvl1pPr>
          </a:lstStyle>
          <a:p>
            <a:pPr lvl="0"/>
            <a:r>
              <a:rPr lang="en-US"/>
              <a:t>Click to add text</a:t>
            </a:r>
          </a:p>
        </p:txBody>
      </p:sp>
      <p:sp>
        <p:nvSpPr>
          <p:cNvPr id="10" name="Text Placeholder 9">
            <a:extLst>
              <a:ext uri="{FF2B5EF4-FFF2-40B4-BE49-F238E27FC236}">
                <a16:creationId xmlns:a16="http://schemas.microsoft.com/office/drawing/2014/main" id="{0544D06D-B74D-E3AD-1B71-790D9F2F504E}"/>
              </a:ext>
            </a:extLst>
          </p:cNvPr>
          <p:cNvSpPr txBox="1">
            <a:spLocks noGrp="1"/>
          </p:cNvSpPr>
          <p:nvPr>
            <p:ph type="body" idx="4294967295"/>
          </p:nvPr>
        </p:nvSpPr>
        <p:spPr>
          <a:xfrm>
            <a:off x="6311399" y="3678868"/>
            <a:ext cx="4114800" cy="822960"/>
          </a:xfrm>
        </p:spPr>
        <p:txBody>
          <a:bodyPr/>
          <a:lstStyle>
            <a:lvl1pPr marL="0" indent="0">
              <a:lnSpc>
                <a:spcPts val="2000"/>
              </a:lnSpc>
              <a:spcBef>
                <a:spcPts val="0"/>
              </a:spcBef>
              <a:buNone/>
              <a:defRPr sz="1400"/>
            </a:lvl1pPr>
          </a:lstStyle>
          <a:p>
            <a:pPr lvl="0"/>
            <a:r>
              <a:rPr lang="en-US"/>
              <a:t>Click to add text</a:t>
            </a:r>
          </a:p>
        </p:txBody>
      </p:sp>
      <p:grpSp>
        <p:nvGrpSpPr>
          <p:cNvPr id="11" name="Picture Placeholder 1029" descr="abstract colorful illustration of buildings&#10;">
            <a:extLst>
              <a:ext uri="{FF2B5EF4-FFF2-40B4-BE49-F238E27FC236}">
                <a16:creationId xmlns:a16="http://schemas.microsoft.com/office/drawing/2014/main" id="{92B872E0-9B79-853F-80F2-3FAF30D33E42}"/>
              </a:ext>
            </a:extLst>
          </p:cNvPr>
          <p:cNvGrpSpPr/>
          <p:nvPr/>
        </p:nvGrpSpPr>
        <p:grpSpPr>
          <a:xfrm>
            <a:off x="0" y="4773469"/>
            <a:ext cx="12188970" cy="2115931"/>
            <a:chOff x="0" y="4773469"/>
            <a:chExt cx="12188970" cy="2115931"/>
          </a:xfrm>
        </p:grpSpPr>
        <p:sp>
          <p:nvSpPr>
            <p:cNvPr id="12" name="Freeform: Shape 19">
              <a:extLst>
                <a:ext uri="{FF2B5EF4-FFF2-40B4-BE49-F238E27FC236}">
                  <a16:creationId xmlns:a16="http://schemas.microsoft.com/office/drawing/2014/main" id="{855F3096-B137-B5A4-F6FB-31DF2AFABA07}"/>
                </a:ext>
              </a:extLst>
            </p:cNvPr>
            <p:cNvSpPr/>
            <p:nvPr/>
          </p:nvSpPr>
          <p:spPr>
            <a:xfrm>
              <a:off x="3529675" y="6457712"/>
              <a:ext cx="76562" cy="4572"/>
            </a:xfrm>
            <a:custGeom>
              <a:avLst/>
              <a:gdLst>
                <a:gd name="f0" fmla="val 10800000"/>
                <a:gd name="f1" fmla="val 5400000"/>
                <a:gd name="f2" fmla="val 180"/>
                <a:gd name="f3" fmla="val w"/>
                <a:gd name="f4" fmla="val h"/>
                <a:gd name="f5" fmla="val 0"/>
                <a:gd name="f6" fmla="val 76561"/>
                <a:gd name="f7" fmla="val 4570"/>
                <a:gd name="f8" fmla="val 4571"/>
                <a:gd name="f9" fmla="val 68435"/>
                <a:gd name="f10" fmla="val 74733"/>
                <a:gd name="f11" fmla="val 3644"/>
                <a:gd name="f12" fmla="val 73387"/>
                <a:gd name="f13" fmla="val 1981"/>
                <a:gd name="f14" fmla="val 72879"/>
                <a:gd name="f15" fmla="+- 0 0 -90"/>
                <a:gd name="f16" fmla="*/ f3 1 76561"/>
                <a:gd name="f17" fmla="*/ f4 1 4570"/>
                <a:gd name="f18" fmla="val f5"/>
                <a:gd name="f19" fmla="val f6"/>
                <a:gd name="f20" fmla="val f7"/>
                <a:gd name="f21" fmla="*/ f15 f0 1"/>
                <a:gd name="f22" fmla="+- f20 0 f18"/>
                <a:gd name="f23" fmla="+- f19 0 f18"/>
                <a:gd name="f24" fmla="*/ f21 1 f2"/>
                <a:gd name="f25" fmla="*/ f23 1 76561"/>
                <a:gd name="f26" fmla="*/ f22 1 4570"/>
                <a:gd name="f27" fmla="*/ 0 f23 1"/>
                <a:gd name="f28" fmla="*/ 4571 f22 1"/>
                <a:gd name="f29" fmla="*/ 68435 f23 1"/>
                <a:gd name="f30" fmla="*/ 76561 f23 1"/>
                <a:gd name="f31" fmla="*/ 72879 f23 1"/>
                <a:gd name="f32" fmla="*/ 0 f22 1"/>
                <a:gd name="f33" fmla="+- f24 0 f1"/>
                <a:gd name="f34" fmla="*/ f27 1 76561"/>
                <a:gd name="f35" fmla="*/ f28 1 4570"/>
                <a:gd name="f36" fmla="*/ f29 1 76561"/>
                <a:gd name="f37" fmla="*/ f30 1 76561"/>
                <a:gd name="f38" fmla="*/ f31 1 76561"/>
                <a:gd name="f39" fmla="*/ f32 1 4570"/>
                <a:gd name="f40" fmla="*/ f18 1 f25"/>
                <a:gd name="f41" fmla="*/ f19 1 f25"/>
                <a:gd name="f42" fmla="*/ f18 1 f26"/>
                <a:gd name="f43" fmla="*/ f20 1 f26"/>
                <a:gd name="f44" fmla="*/ f34 1 f25"/>
                <a:gd name="f45" fmla="*/ f35 1 f26"/>
                <a:gd name="f46" fmla="*/ f36 1 f25"/>
                <a:gd name="f47" fmla="*/ f37 1 f25"/>
                <a:gd name="f48" fmla="*/ f38 1 f25"/>
                <a:gd name="f49" fmla="*/ f39 1 f26"/>
                <a:gd name="f50" fmla="*/ f40 f16 1"/>
                <a:gd name="f51" fmla="*/ f41 f16 1"/>
                <a:gd name="f52" fmla="*/ f43 f17 1"/>
                <a:gd name="f53" fmla="*/ f42 f17 1"/>
                <a:gd name="f54" fmla="*/ f44 f16 1"/>
                <a:gd name="f55" fmla="*/ f45 f17 1"/>
                <a:gd name="f56" fmla="*/ f46 f16 1"/>
                <a:gd name="f57" fmla="*/ f47 f16 1"/>
                <a:gd name="f58" fmla="*/ f48 f16 1"/>
                <a:gd name="f59" fmla="*/ f49 f17 1"/>
              </a:gdLst>
              <a:ahLst/>
              <a:cxnLst>
                <a:cxn ang="3cd4">
                  <a:pos x="hc" y="t"/>
                </a:cxn>
                <a:cxn ang="0">
                  <a:pos x="r" y="vc"/>
                </a:cxn>
                <a:cxn ang="cd4">
                  <a:pos x="hc" y="b"/>
                </a:cxn>
                <a:cxn ang="cd2">
                  <a:pos x="l" y="vc"/>
                </a:cxn>
                <a:cxn ang="f33">
                  <a:pos x="f54" y="f55"/>
                </a:cxn>
                <a:cxn ang="f33">
                  <a:pos x="f56" y="f55"/>
                </a:cxn>
                <a:cxn ang="f33">
                  <a:pos x="f57" y="f55"/>
                </a:cxn>
                <a:cxn ang="f33">
                  <a:pos x="f58" y="f59"/>
                </a:cxn>
                <a:cxn ang="f33">
                  <a:pos x="f54" y="f59"/>
                </a:cxn>
              </a:cxnLst>
              <a:rect l="f50" t="f53" r="f51" b="f52"/>
              <a:pathLst>
                <a:path w="76561" h="4570">
                  <a:moveTo>
                    <a:pt x="f5" y="f8"/>
                  </a:moveTo>
                  <a:lnTo>
                    <a:pt x="f9" y="f8"/>
                  </a:lnTo>
                  <a:lnTo>
                    <a:pt x="f6" y="f8"/>
                  </a:lnTo>
                  <a:cubicBezTo>
                    <a:pt x="f10" y="f11"/>
                    <a:pt x="f12" y="f13"/>
                    <a:pt x="f14" y="f5"/>
                  </a:cubicBez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24">
              <a:extLst>
                <a:ext uri="{FF2B5EF4-FFF2-40B4-BE49-F238E27FC236}">
                  <a16:creationId xmlns:a16="http://schemas.microsoft.com/office/drawing/2014/main" id="{1E5491F5-FB88-A223-0F00-188685375686}"/>
                </a:ext>
              </a:extLst>
            </p:cNvPr>
            <p:cNvSpPr/>
            <p:nvPr/>
          </p:nvSpPr>
          <p:spPr>
            <a:xfrm>
              <a:off x="3611066" y="6453524"/>
              <a:ext cx="542019" cy="410355"/>
            </a:xfrm>
            <a:custGeom>
              <a:avLst/>
              <a:gdLst>
                <a:gd name="f0" fmla="val 10800000"/>
                <a:gd name="f1" fmla="val 5400000"/>
                <a:gd name="f2" fmla="val 180"/>
                <a:gd name="f3" fmla="val w"/>
                <a:gd name="f4" fmla="val h"/>
                <a:gd name="f5" fmla="val 0"/>
                <a:gd name="f6" fmla="val 542021"/>
                <a:gd name="f7" fmla="val 410359"/>
                <a:gd name="f8" fmla="val 539101"/>
                <a:gd name="f9" fmla="val 4063"/>
                <a:gd name="f10" fmla="val 537552"/>
                <a:gd name="f11" fmla="val 4050"/>
                <a:gd name="f12" fmla="val 536054"/>
                <a:gd name="f13" fmla="val 3466"/>
                <a:gd name="f14" fmla="val 534912"/>
                <a:gd name="f15" fmla="val 2412"/>
                <a:gd name="f16" fmla="val 392201"/>
                <a:gd name="f17" fmla="val 390931"/>
                <a:gd name="f18" fmla="val 3619"/>
                <a:gd name="f19" fmla="val 389255"/>
                <a:gd name="f20" fmla="val 4304"/>
                <a:gd name="f21" fmla="val 387503"/>
                <a:gd name="f22" fmla="val 4317"/>
                <a:gd name="f23" fmla="val 384710"/>
                <a:gd name="f24" fmla="val 382196"/>
                <a:gd name="f25" fmla="val 2603"/>
                <a:gd name="f26" fmla="val 381155"/>
                <a:gd name="f27" fmla="val 4190"/>
                <a:gd name="f28" fmla="val 3695"/>
                <a:gd name="f29" fmla="val 2184"/>
                <a:gd name="f30" fmla="val 2120"/>
                <a:gd name="f31" fmla="val 3961"/>
                <a:gd name="f32" fmla="val 4698"/>
                <a:gd name="f33" fmla="val 46978"/>
                <a:gd name="f34" fmla="val 6475"/>
                <a:gd name="f35" fmla="val 48247"/>
                <a:gd name="f36" fmla="val 49517"/>
                <a:gd name="f37" fmla="val 50660"/>
                <a:gd name="f38" fmla="val 7237"/>
                <a:gd name="f39" fmla="val 51676"/>
                <a:gd name="f40" fmla="val 7999"/>
                <a:gd name="f41" fmla="val 51967"/>
                <a:gd name="f42" fmla="val 8355"/>
                <a:gd name="f43" fmla="val 52234"/>
                <a:gd name="f44" fmla="val 8735"/>
                <a:gd name="f45" fmla="val 52437"/>
                <a:gd name="f46" fmla="val 9142"/>
                <a:gd name="f47" fmla="val 53199"/>
                <a:gd name="f48" fmla="val 10284"/>
                <a:gd name="f49" fmla="val 11173"/>
                <a:gd name="f50" fmla="val 11554"/>
                <a:gd name="f51" fmla="val 11935"/>
                <a:gd name="f52" fmla="val 12316"/>
                <a:gd name="f53" fmla="val 12824"/>
                <a:gd name="f54" fmla="val 542022"/>
                <a:gd name="f55" fmla="val 3301"/>
                <a:gd name="f56" fmla="val 541108"/>
                <a:gd name="f57" fmla="val 3746"/>
                <a:gd name="f58" fmla="val 540117"/>
                <a:gd name="f59" fmla="val 4012"/>
                <a:gd name="f60" fmla="+- 0 0 -90"/>
                <a:gd name="f61" fmla="*/ f3 1 542021"/>
                <a:gd name="f62" fmla="*/ f4 1 410359"/>
                <a:gd name="f63" fmla="val f5"/>
                <a:gd name="f64" fmla="val f6"/>
                <a:gd name="f65" fmla="val f7"/>
                <a:gd name="f66" fmla="*/ f60 f0 1"/>
                <a:gd name="f67" fmla="+- f65 0 f63"/>
                <a:gd name="f68" fmla="+- f64 0 f63"/>
                <a:gd name="f69" fmla="*/ f66 1 f2"/>
                <a:gd name="f70" fmla="*/ f68 1 542021"/>
                <a:gd name="f71" fmla="*/ f67 1 410359"/>
                <a:gd name="f72" fmla="*/ 539101 f68 1"/>
                <a:gd name="f73" fmla="*/ 4063 f67 1"/>
                <a:gd name="f74" fmla="*/ 534912 f68 1"/>
                <a:gd name="f75" fmla="*/ 2412 f67 1"/>
                <a:gd name="f76" fmla="*/ 392201 f68 1"/>
                <a:gd name="f77" fmla="*/ 387503 f68 1"/>
                <a:gd name="f78" fmla="*/ 4317 f67 1"/>
                <a:gd name="f79" fmla="*/ 381155 f68 1"/>
                <a:gd name="f80" fmla="*/ 0 f67 1"/>
                <a:gd name="f81" fmla="*/ 4190 f68 1"/>
                <a:gd name="f82" fmla="*/ 0 f68 1"/>
                <a:gd name="f83" fmla="*/ 4698 f67 1"/>
                <a:gd name="f84" fmla="*/ 46978 f68 1"/>
                <a:gd name="f85" fmla="*/ 6475 f67 1"/>
                <a:gd name="f86" fmla="*/ 48247 f68 1"/>
                <a:gd name="f87" fmla="*/ 49517 f68 1"/>
                <a:gd name="f88" fmla="*/ 50660 f68 1"/>
                <a:gd name="f89" fmla="*/ 7237 f67 1"/>
                <a:gd name="f90" fmla="*/ 51676 f68 1"/>
                <a:gd name="f91" fmla="*/ 7999 f67 1"/>
                <a:gd name="f92" fmla="*/ 52437 f68 1"/>
                <a:gd name="f93" fmla="*/ 9142 f67 1"/>
                <a:gd name="f94" fmla="*/ 53199 f68 1"/>
                <a:gd name="f95" fmla="*/ 10284 f67 1"/>
                <a:gd name="f96" fmla="*/ 11554 f67 1"/>
                <a:gd name="f97" fmla="*/ 12824 f67 1"/>
                <a:gd name="f98" fmla="*/ 410359 f67 1"/>
                <a:gd name="f99" fmla="*/ 542022 f68 1"/>
                <a:gd name="f100" fmla="*/ 3301 f67 1"/>
                <a:gd name="f101" fmla="+- f69 0 f1"/>
                <a:gd name="f102" fmla="*/ f72 1 542021"/>
                <a:gd name="f103" fmla="*/ f73 1 410359"/>
                <a:gd name="f104" fmla="*/ f74 1 542021"/>
                <a:gd name="f105" fmla="*/ f75 1 410359"/>
                <a:gd name="f106" fmla="*/ f76 1 542021"/>
                <a:gd name="f107" fmla="*/ f77 1 542021"/>
                <a:gd name="f108" fmla="*/ f78 1 410359"/>
                <a:gd name="f109" fmla="*/ f79 1 542021"/>
                <a:gd name="f110" fmla="*/ f80 1 410359"/>
                <a:gd name="f111" fmla="*/ f81 1 542021"/>
                <a:gd name="f112" fmla="*/ f82 1 542021"/>
                <a:gd name="f113" fmla="*/ f83 1 410359"/>
                <a:gd name="f114" fmla="*/ f84 1 542021"/>
                <a:gd name="f115" fmla="*/ f85 1 410359"/>
                <a:gd name="f116" fmla="*/ f86 1 542021"/>
                <a:gd name="f117" fmla="*/ f87 1 542021"/>
                <a:gd name="f118" fmla="*/ f88 1 542021"/>
                <a:gd name="f119" fmla="*/ f89 1 410359"/>
                <a:gd name="f120" fmla="*/ f90 1 542021"/>
                <a:gd name="f121" fmla="*/ f91 1 410359"/>
                <a:gd name="f122" fmla="*/ f92 1 542021"/>
                <a:gd name="f123" fmla="*/ f93 1 410359"/>
                <a:gd name="f124" fmla="*/ f94 1 542021"/>
                <a:gd name="f125" fmla="*/ f95 1 410359"/>
                <a:gd name="f126" fmla="*/ f96 1 410359"/>
                <a:gd name="f127" fmla="*/ f97 1 410359"/>
                <a:gd name="f128" fmla="*/ f98 1 410359"/>
                <a:gd name="f129" fmla="*/ f99 1 542021"/>
                <a:gd name="f130" fmla="*/ f100 1 410359"/>
                <a:gd name="f131" fmla="*/ f63 1 f70"/>
                <a:gd name="f132" fmla="*/ f64 1 f70"/>
                <a:gd name="f133" fmla="*/ f63 1 f71"/>
                <a:gd name="f134" fmla="*/ f65 1 f71"/>
                <a:gd name="f135" fmla="*/ f102 1 f70"/>
                <a:gd name="f136" fmla="*/ f103 1 f71"/>
                <a:gd name="f137" fmla="*/ f104 1 f70"/>
                <a:gd name="f138" fmla="*/ f105 1 f71"/>
                <a:gd name="f139" fmla="*/ f106 1 f70"/>
                <a:gd name="f140" fmla="*/ f107 1 f70"/>
                <a:gd name="f141" fmla="*/ f108 1 f71"/>
                <a:gd name="f142" fmla="*/ f109 1 f70"/>
                <a:gd name="f143" fmla="*/ f110 1 f71"/>
                <a:gd name="f144" fmla="*/ f111 1 f70"/>
                <a:gd name="f145" fmla="*/ f112 1 f70"/>
                <a:gd name="f146" fmla="*/ f113 1 f71"/>
                <a:gd name="f147" fmla="*/ f114 1 f70"/>
                <a:gd name="f148" fmla="*/ f115 1 f71"/>
                <a:gd name="f149" fmla="*/ f116 1 f70"/>
                <a:gd name="f150" fmla="*/ f117 1 f70"/>
                <a:gd name="f151" fmla="*/ f118 1 f70"/>
                <a:gd name="f152" fmla="*/ f119 1 f71"/>
                <a:gd name="f153" fmla="*/ f120 1 f70"/>
                <a:gd name="f154" fmla="*/ f121 1 f71"/>
                <a:gd name="f155" fmla="*/ f122 1 f70"/>
                <a:gd name="f156" fmla="*/ f123 1 f71"/>
                <a:gd name="f157" fmla="*/ f124 1 f70"/>
                <a:gd name="f158" fmla="*/ f125 1 f71"/>
                <a:gd name="f159" fmla="*/ f126 1 f71"/>
                <a:gd name="f160" fmla="*/ f127 1 f71"/>
                <a:gd name="f161" fmla="*/ f128 1 f71"/>
                <a:gd name="f162" fmla="*/ f129 1 f70"/>
                <a:gd name="f163" fmla="*/ f130 1 f71"/>
                <a:gd name="f164" fmla="*/ f131 f61 1"/>
                <a:gd name="f165" fmla="*/ f132 f61 1"/>
                <a:gd name="f166" fmla="*/ f134 f62 1"/>
                <a:gd name="f167" fmla="*/ f133 f62 1"/>
                <a:gd name="f168" fmla="*/ f135 f61 1"/>
                <a:gd name="f169" fmla="*/ f136 f62 1"/>
                <a:gd name="f170" fmla="*/ f137 f61 1"/>
                <a:gd name="f171" fmla="*/ f138 f62 1"/>
                <a:gd name="f172" fmla="*/ f139 f61 1"/>
                <a:gd name="f173" fmla="*/ f140 f61 1"/>
                <a:gd name="f174" fmla="*/ f141 f62 1"/>
                <a:gd name="f175" fmla="*/ f142 f61 1"/>
                <a:gd name="f176" fmla="*/ f143 f62 1"/>
                <a:gd name="f177" fmla="*/ f144 f61 1"/>
                <a:gd name="f178" fmla="*/ f145 f61 1"/>
                <a:gd name="f179" fmla="*/ f146 f62 1"/>
                <a:gd name="f180" fmla="*/ f147 f61 1"/>
                <a:gd name="f181" fmla="*/ f148 f62 1"/>
                <a:gd name="f182" fmla="*/ f149 f61 1"/>
                <a:gd name="f183" fmla="*/ f150 f61 1"/>
                <a:gd name="f184" fmla="*/ f151 f61 1"/>
                <a:gd name="f185" fmla="*/ f152 f62 1"/>
                <a:gd name="f186" fmla="*/ f153 f61 1"/>
                <a:gd name="f187" fmla="*/ f154 f62 1"/>
                <a:gd name="f188" fmla="*/ f155 f61 1"/>
                <a:gd name="f189" fmla="*/ f156 f62 1"/>
                <a:gd name="f190" fmla="*/ f157 f61 1"/>
                <a:gd name="f191" fmla="*/ f158 f62 1"/>
                <a:gd name="f192" fmla="*/ f159 f62 1"/>
                <a:gd name="f193" fmla="*/ f160 f62 1"/>
                <a:gd name="f194" fmla="*/ f161 f62 1"/>
                <a:gd name="f195" fmla="*/ f162 f61 1"/>
                <a:gd name="f196" fmla="*/ f163 f62 1"/>
              </a:gdLst>
              <a:ahLst/>
              <a:cxnLst>
                <a:cxn ang="3cd4">
                  <a:pos x="hc" y="t"/>
                </a:cxn>
                <a:cxn ang="0">
                  <a:pos x="r" y="vc"/>
                </a:cxn>
                <a:cxn ang="cd4">
                  <a:pos x="hc" y="b"/>
                </a:cxn>
                <a:cxn ang="cd2">
                  <a:pos x="l" y="vc"/>
                </a:cxn>
                <a:cxn ang="f101">
                  <a:pos x="f168" y="f169"/>
                </a:cxn>
                <a:cxn ang="f101">
                  <a:pos x="f170" y="f171"/>
                </a:cxn>
                <a:cxn ang="f101">
                  <a:pos x="f172" y="f171"/>
                </a:cxn>
                <a:cxn ang="f101">
                  <a:pos x="f173" y="f174"/>
                </a:cxn>
                <a:cxn ang="f101">
                  <a:pos x="f175" y="f176"/>
                </a:cxn>
                <a:cxn ang="f101">
                  <a:pos x="f177" y="f176"/>
                </a:cxn>
                <a:cxn ang="f101">
                  <a:pos x="f178" y="f179"/>
                </a:cxn>
                <a:cxn ang="f101">
                  <a:pos x="f180" y="f181"/>
                </a:cxn>
                <a:cxn ang="f101">
                  <a:pos x="f182" y="f181"/>
                </a:cxn>
                <a:cxn ang="f101">
                  <a:pos x="f183" y="f181"/>
                </a:cxn>
                <a:cxn ang="f101">
                  <a:pos x="f184" y="f185"/>
                </a:cxn>
                <a:cxn ang="f101">
                  <a:pos x="f186" y="f187"/>
                </a:cxn>
                <a:cxn ang="f101">
                  <a:pos x="f188" y="f189"/>
                </a:cxn>
                <a:cxn ang="f101">
                  <a:pos x="f190" y="f191"/>
                </a:cxn>
                <a:cxn ang="f101">
                  <a:pos x="f190" y="f192"/>
                </a:cxn>
                <a:cxn ang="f101">
                  <a:pos x="f190" y="f193"/>
                </a:cxn>
                <a:cxn ang="f101">
                  <a:pos x="f190" y="f194"/>
                </a:cxn>
                <a:cxn ang="f101">
                  <a:pos x="f195" y="f194"/>
                </a:cxn>
                <a:cxn ang="f101">
                  <a:pos x="f195" y="f196"/>
                </a:cxn>
                <a:cxn ang="f101">
                  <a:pos x="f168" y="f169"/>
                </a:cxn>
              </a:cxnLst>
              <a:rect l="f164" t="f167" r="f165" b="f166"/>
              <a:pathLst>
                <a:path w="542021" h="410359">
                  <a:moveTo>
                    <a:pt x="f8" y="f9"/>
                  </a:moveTo>
                  <a:cubicBezTo>
                    <a:pt x="f10" y="f11"/>
                    <a:pt x="f12" y="f13"/>
                    <a:pt x="f14" y="f15"/>
                  </a:cubicBezTo>
                  <a:lnTo>
                    <a:pt x="f16" y="f15"/>
                  </a:lnTo>
                  <a:cubicBezTo>
                    <a:pt x="f17" y="f18"/>
                    <a:pt x="f19" y="f20"/>
                    <a:pt x="f21" y="f22"/>
                  </a:cubicBezTo>
                  <a:cubicBezTo>
                    <a:pt x="f23" y="f20"/>
                    <a:pt x="f24" y="f25"/>
                    <a:pt x="f26" y="f5"/>
                  </a:cubicBezTo>
                  <a:lnTo>
                    <a:pt x="f27" y="f5"/>
                  </a:lnTo>
                  <a:cubicBezTo>
                    <a:pt x="f28" y="f29"/>
                    <a:pt x="f30" y="f31"/>
                    <a:pt x="f5" y="f32"/>
                  </a:cubicBezTo>
                  <a:lnTo>
                    <a:pt x="f33" y="f34"/>
                  </a:lnTo>
                  <a:lnTo>
                    <a:pt x="f35" y="f34"/>
                  </a:lnTo>
                  <a:lnTo>
                    <a:pt x="f36" y="f34"/>
                  </a:lnTo>
                  <a:lnTo>
                    <a:pt x="f37" y="f38"/>
                  </a:lnTo>
                  <a:lnTo>
                    <a:pt x="f39" y="f40"/>
                  </a:lnTo>
                  <a:cubicBezTo>
                    <a:pt x="f41" y="f42"/>
                    <a:pt x="f43" y="f44"/>
                    <a:pt x="f45" y="f46"/>
                  </a:cubicBezTo>
                  <a:lnTo>
                    <a:pt x="f47" y="f48"/>
                  </a:lnTo>
                  <a:cubicBezTo>
                    <a:pt x="f47" y="f48"/>
                    <a:pt x="f47" y="f49"/>
                    <a:pt x="f47" y="f50"/>
                  </a:cubicBezTo>
                  <a:cubicBezTo>
                    <a:pt x="f47" y="f51"/>
                    <a:pt x="f47" y="f52"/>
                    <a:pt x="f47" y="f53"/>
                  </a:cubicBezTo>
                  <a:lnTo>
                    <a:pt x="f47" y="f7"/>
                  </a:lnTo>
                  <a:lnTo>
                    <a:pt x="f54" y="f7"/>
                  </a:lnTo>
                  <a:lnTo>
                    <a:pt x="f54" y="f55"/>
                  </a:lnTo>
                  <a:cubicBezTo>
                    <a:pt x="f56" y="f57"/>
                    <a:pt x="f58" y="f59"/>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25">
              <a:extLst>
                <a:ext uri="{FF2B5EF4-FFF2-40B4-BE49-F238E27FC236}">
                  <a16:creationId xmlns:a16="http://schemas.microsoft.com/office/drawing/2014/main" id="{746B8E72-A4D3-2D87-77EC-57F601A087DC}"/>
                </a:ext>
              </a:extLst>
            </p:cNvPr>
            <p:cNvSpPr/>
            <p:nvPr/>
          </p:nvSpPr>
          <p:spPr>
            <a:xfrm>
              <a:off x="3193596" y="5908578"/>
              <a:ext cx="73133" cy="548502"/>
            </a:xfrm>
            <a:custGeom>
              <a:avLst/>
              <a:gdLst>
                <a:gd name="f0" fmla="val 10800000"/>
                <a:gd name="f1" fmla="val 5400000"/>
                <a:gd name="f2" fmla="val 180"/>
                <a:gd name="f3" fmla="val w"/>
                <a:gd name="f4" fmla="val h"/>
                <a:gd name="f5" fmla="val 0"/>
                <a:gd name="f6" fmla="val 73133"/>
                <a:gd name="f7" fmla="val 548499"/>
                <a:gd name="f8" fmla="val 68435"/>
                <a:gd name="f9" fmla="val 547611"/>
                <a:gd name="f10" fmla="val 6094"/>
                <a:gd name="f11" fmla="val 68384"/>
                <a:gd name="f12" fmla="val 5843"/>
                <a:gd name="f13" fmla="val 5584"/>
                <a:gd name="f14" fmla="val 5333"/>
                <a:gd name="f15" fmla="val 68372"/>
                <a:gd name="f16" fmla="val 4869"/>
                <a:gd name="f17" fmla="val 4399"/>
                <a:gd name="f18" fmla="val 3936"/>
                <a:gd name="f19" fmla="val 3556"/>
                <a:gd name="f20" fmla="val 3173"/>
                <a:gd name="f21" fmla="val 2793"/>
                <a:gd name="f22" fmla="val 68600"/>
                <a:gd name="f23" fmla="val 2359"/>
                <a:gd name="f24" fmla="val 68854"/>
                <a:gd name="f25" fmla="val 1969"/>
                <a:gd name="f26" fmla="val 69197"/>
                <a:gd name="f27" fmla="val 1651"/>
                <a:gd name="f28" fmla="val 70086"/>
                <a:gd name="f29" fmla="val 762"/>
                <a:gd name="f30" fmla="val 71102"/>
                <a:gd name="f31" fmla="val 72371"/>
                <a:gd name="f32" fmla="val 548500"/>
                <a:gd name="f33" fmla="val 67419"/>
                <a:gd name="f34" fmla="+- 0 0 -90"/>
                <a:gd name="f35" fmla="*/ f3 1 73133"/>
                <a:gd name="f36" fmla="*/ f4 1 548499"/>
                <a:gd name="f37" fmla="val f5"/>
                <a:gd name="f38" fmla="val f6"/>
                <a:gd name="f39" fmla="val f7"/>
                <a:gd name="f40" fmla="*/ f34 f0 1"/>
                <a:gd name="f41" fmla="+- f39 0 f37"/>
                <a:gd name="f42" fmla="+- f38 0 f37"/>
                <a:gd name="f43" fmla="*/ f40 1 f2"/>
                <a:gd name="f44" fmla="*/ f42 1 73133"/>
                <a:gd name="f45" fmla="*/ f41 1 548499"/>
                <a:gd name="f46" fmla="*/ 68435 f42 1"/>
                <a:gd name="f47" fmla="*/ 547611 f41 1"/>
                <a:gd name="f48" fmla="*/ 6094 f41 1"/>
                <a:gd name="f49" fmla="*/ 5333 f41 1"/>
                <a:gd name="f50" fmla="*/ 3936 f41 1"/>
                <a:gd name="f51" fmla="*/ 2793 f41 1"/>
                <a:gd name="f52" fmla="*/ 69197 f42 1"/>
                <a:gd name="f53" fmla="*/ 1651 f41 1"/>
                <a:gd name="f54" fmla="*/ 70086 f42 1"/>
                <a:gd name="f55" fmla="*/ 762 f41 1"/>
                <a:gd name="f56" fmla="*/ 71102 f42 1"/>
                <a:gd name="f57" fmla="*/ 0 f41 1"/>
                <a:gd name="f58" fmla="*/ 72371 f42 1"/>
                <a:gd name="f59" fmla="*/ 73133 f42 1"/>
                <a:gd name="f60" fmla="*/ 0 f42 1"/>
                <a:gd name="f61" fmla="*/ 548500 f41 1"/>
                <a:gd name="f62" fmla="*/ 67419 f42 1"/>
                <a:gd name="f63" fmla="+- f43 0 f1"/>
                <a:gd name="f64" fmla="*/ f46 1 73133"/>
                <a:gd name="f65" fmla="*/ f47 1 548499"/>
                <a:gd name="f66" fmla="*/ f48 1 548499"/>
                <a:gd name="f67" fmla="*/ f49 1 548499"/>
                <a:gd name="f68" fmla="*/ f50 1 548499"/>
                <a:gd name="f69" fmla="*/ f51 1 548499"/>
                <a:gd name="f70" fmla="*/ f52 1 73133"/>
                <a:gd name="f71" fmla="*/ f53 1 548499"/>
                <a:gd name="f72" fmla="*/ f54 1 73133"/>
                <a:gd name="f73" fmla="*/ f55 1 548499"/>
                <a:gd name="f74" fmla="*/ f56 1 73133"/>
                <a:gd name="f75" fmla="*/ f57 1 548499"/>
                <a:gd name="f76" fmla="*/ f58 1 73133"/>
                <a:gd name="f77" fmla="*/ f59 1 73133"/>
                <a:gd name="f78" fmla="*/ f60 1 73133"/>
                <a:gd name="f79" fmla="*/ f61 1 548499"/>
                <a:gd name="f80" fmla="*/ f62 1 73133"/>
                <a:gd name="f81" fmla="*/ f37 1 f44"/>
                <a:gd name="f82" fmla="*/ f38 1 f44"/>
                <a:gd name="f83" fmla="*/ f37 1 f45"/>
                <a:gd name="f84" fmla="*/ f39 1 f45"/>
                <a:gd name="f85" fmla="*/ f64 1 f44"/>
                <a:gd name="f86" fmla="*/ f65 1 f45"/>
                <a:gd name="f87" fmla="*/ f66 1 f45"/>
                <a:gd name="f88" fmla="*/ f67 1 f45"/>
                <a:gd name="f89" fmla="*/ f68 1 f45"/>
                <a:gd name="f90" fmla="*/ f69 1 f45"/>
                <a:gd name="f91" fmla="*/ f70 1 f44"/>
                <a:gd name="f92" fmla="*/ f71 1 f45"/>
                <a:gd name="f93" fmla="*/ f72 1 f44"/>
                <a:gd name="f94" fmla="*/ f73 1 f45"/>
                <a:gd name="f95" fmla="*/ f74 1 f44"/>
                <a:gd name="f96" fmla="*/ f75 1 f45"/>
                <a:gd name="f97" fmla="*/ f76 1 f44"/>
                <a:gd name="f98" fmla="*/ f77 1 f44"/>
                <a:gd name="f99" fmla="*/ f78 1 f44"/>
                <a:gd name="f100" fmla="*/ f79 1 f45"/>
                <a:gd name="f101" fmla="*/ f80 1 f44"/>
                <a:gd name="f102" fmla="*/ f81 f35 1"/>
                <a:gd name="f103" fmla="*/ f82 f35 1"/>
                <a:gd name="f104" fmla="*/ f84 f36 1"/>
                <a:gd name="f105" fmla="*/ f83 f36 1"/>
                <a:gd name="f106" fmla="*/ f85 f35 1"/>
                <a:gd name="f107" fmla="*/ f86 f36 1"/>
                <a:gd name="f108" fmla="*/ f87 f36 1"/>
                <a:gd name="f109" fmla="*/ f88 f36 1"/>
                <a:gd name="f110" fmla="*/ f89 f36 1"/>
                <a:gd name="f111" fmla="*/ f90 f36 1"/>
                <a:gd name="f112" fmla="*/ f91 f35 1"/>
                <a:gd name="f113" fmla="*/ f92 f36 1"/>
                <a:gd name="f114" fmla="*/ f93 f35 1"/>
                <a:gd name="f115" fmla="*/ f94 f36 1"/>
                <a:gd name="f116" fmla="*/ f95 f35 1"/>
                <a:gd name="f117" fmla="*/ f96 f36 1"/>
                <a:gd name="f118" fmla="*/ f97 f35 1"/>
                <a:gd name="f119" fmla="*/ f98 f35 1"/>
                <a:gd name="f120" fmla="*/ f99 f35 1"/>
                <a:gd name="f121" fmla="*/ f100 f36 1"/>
                <a:gd name="f122" fmla="*/ f101 f35 1"/>
              </a:gdLst>
              <a:ahLst/>
              <a:cxnLst>
                <a:cxn ang="3cd4">
                  <a:pos x="hc" y="t"/>
                </a:cxn>
                <a:cxn ang="0">
                  <a:pos x="r" y="vc"/>
                </a:cxn>
                <a:cxn ang="cd4">
                  <a:pos x="hc" y="b"/>
                </a:cxn>
                <a:cxn ang="cd2">
                  <a:pos x="l" y="vc"/>
                </a:cxn>
                <a:cxn ang="f63">
                  <a:pos x="f106" y="f107"/>
                </a:cxn>
                <a:cxn ang="f63">
                  <a:pos x="f106" y="f108"/>
                </a:cxn>
                <a:cxn ang="f63">
                  <a:pos x="f106" y="f109"/>
                </a:cxn>
                <a:cxn ang="f63">
                  <a:pos x="f106" y="f110"/>
                </a:cxn>
                <a:cxn ang="f63">
                  <a:pos x="f106" y="f111"/>
                </a:cxn>
                <a:cxn ang="f63">
                  <a:pos x="f112" y="f113"/>
                </a:cxn>
                <a:cxn ang="f63">
                  <a:pos x="f114" y="f115"/>
                </a:cxn>
                <a:cxn ang="f63">
                  <a:pos x="f116" y="f117"/>
                </a:cxn>
                <a:cxn ang="f63">
                  <a:pos x="f118" y="f117"/>
                </a:cxn>
                <a:cxn ang="f63">
                  <a:pos x="f119" y="f117"/>
                </a:cxn>
                <a:cxn ang="f63">
                  <a:pos x="f120" y="f117"/>
                </a:cxn>
                <a:cxn ang="f63">
                  <a:pos x="f120" y="f121"/>
                </a:cxn>
                <a:cxn ang="f63">
                  <a:pos x="f122" y="f121"/>
                </a:cxn>
              </a:cxnLst>
              <a:rect l="f102" t="f105" r="f103" b="f104"/>
              <a:pathLst>
                <a:path w="73133" h="548499">
                  <a:moveTo>
                    <a:pt x="f8" y="f9"/>
                  </a:moveTo>
                  <a:lnTo>
                    <a:pt x="f8" y="f10"/>
                  </a:lnTo>
                  <a:cubicBezTo>
                    <a:pt x="f11" y="f12"/>
                    <a:pt x="f11" y="f13"/>
                    <a:pt x="f8" y="f14"/>
                  </a:cubicBezTo>
                  <a:cubicBezTo>
                    <a:pt x="f15" y="f16"/>
                    <a:pt x="f15" y="f17"/>
                    <a:pt x="f8" y="f18"/>
                  </a:cubicBezTo>
                  <a:cubicBezTo>
                    <a:pt x="f11" y="f19"/>
                    <a:pt x="f11" y="f20"/>
                    <a:pt x="f8" y="f21"/>
                  </a:cubicBezTo>
                  <a:cubicBezTo>
                    <a:pt x="f22" y="f23"/>
                    <a:pt x="f24" y="f25"/>
                    <a:pt x="f26" y="f27"/>
                  </a:cubicBezTo>
                  <a:lnTo>
                    <a:pt x="f28" y="f29"/>
                  </a:lnTo>
                  <a:lnTo>
                    <a:pt x="f30" y="f5"/>
                  </a:lnTo>
                  <a:lnTo>
                    <a:pt x="f31" y="f5"/>
                  </a:lnTo>
                  <a:lnTo>
                    <a:pt x="f6" y="f5"/>
                  </a:lnTo>
                  <a:lnTo>
                    <a:pt x="f5" y="f5"/>
                  </a:lnTo>
                  <a:lnTo>
                    <a:pt x="f5" y="f32"/>
                  </a:lnTo>
                  <a:lnTo>
                    <a:pt x="f33" y="f32"/>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26">
              <a:extLst>
                <a:ext uri="{FF2B5EF4-FFF2-40B4-BE49-F238E27FC236}">
                  <a16:creationId xmlns:a16="http://schemas.microsoft.com/office/drawing/2014/main" id="{B497313F-4E0C-DCEC-31CC-B76D0E69EA95}"/>
                </a:ext>
              </a:extLst>
            </p:cNvPr>
            <p:cNvSpPr/>
            <p:nvPr/>
          </p:nvSpPr>
          <p:spPr>
            <a:xfrm>
              <a:off x="6514039" y="6435492"/>
              <a:ext cx="22978" cy="429027"/>
            </a:xfrm>
            <a:custGeom>
              <a:avLst/>
              <a:gdLst>
                <a:gd name="f0" fmla="val 10800000"/>
                <a:gd name="f1" fmla="val 5400000"/>
                <a:gd name="f2" fmla="val 180"/>
                <a:gd name="f3" fmla="val w"/>
                <a:gd name="f4" fmla="val h"/>
                <a:gd name="f5" fmla="val 0"/>
                <a:gd name="f6" fmla="val 22980"/>
                <a:gd name="f7" fmla="val 429023"/>
                <a:gd name="f8" fmla="val 22981"/>
                <a:gd name="f9" fmla="val 81894"/>
                <a:gd name="f10" fmla="val 21839"/>
                <a:gd name="f11" fmla="val 16125"/>
                <a:gd name="f12" fmla="val 91163"/>
                <a:gd name="f13" fmla="val 16544"/>
                <a:gd name="f14" fmla="val 87049"/>
                <a:gd name="f15" fmla="val 19172"/>
                <a:gd name="f16" fmla="val 83494"/>
                <a:gd name="f17" fmla="+- 0 0 -90"/>
                <a:gd name="f18" fmla="*/ f3 1 22980"/>
                <a:gd name="f19" fmla="*/ f4 1 429023"/>
                <a:gd name="f20" fmla="val f5"/>
                <a:gd name="f21" fmla="val f6"/>
                <a:gd name="f22" fmla="val f7"/>
                <a:gd name="f23" fmla="*/ f17 f0 1"/>
                <a:gd name="f24" fmla="+- f22 0 f20"/>
                <a:gd name="f25" fmla="+- f21 0 f20"/>
                <a:gd name="f26" fmla="*/ f23 1 f2"/>
                <a:gd name="f27" fmla="*/ f25 1 22980"/>
                <a:gd name="f28" fmla="*/ f24 1 429023"/>
                <a:gd name="f29" fmla="*/ 22981 f25 1"/>
                <a:gd name="f30" fmla="*/ 81894 f24 1"/>
                <a:gd name="f31" fmla="*/ 21839 f25 1"/>
                <a:gd name="f32" fmla="*/ 0 f24 1"/>
                <a:gd name="f33" fmla="*/ 0 f25 1"/>
                <a:gd name="f34" fmla="*/ 429023 f24 1"/>
                <a:gd name="f35" fmla="*/ 16125 f25 1"/>
                <a:gd name="f36" fmla="*/ 91163 f24 1"/>
                <a:gd name="f37" fmla="+- f26 0 f1"/>
                <a:gd name="f38" fmla="*/ f29 1 22980"/>
                <a:gd name="f39" fmla="*/ f30 1 429023"/>
                <a:gd name="f40" fmla="*/ f31 1 22980"/>
                <a:gd name="f41" fmla="*/ f32 1 429023"/>
                <a:gd name="f42" fmla="*/ f33 1 22980"/>
                <a:gd name="f43" fmla="*/ f34 1 429023"/>
                <a:gd name="f44" fmla="*/ f35 1 22980"/>
                <a:gd name="f45" fmla="*/ f36 1 429023"/>
                <a:gd name="f46" fmla="*/ f20 1 f27"/>
                <a:gd name="f47" fmla="*/ f21 1 f27"/>
                <a:gd name="f48" fmla="*/ f20 1 f28"/>
                <a:gd name="f49" fmla="*/ f22 1 f28"/>
                <a:gd name="f50" fmla="*/ f38 1 f27"/>
                <a:gd name="f51" fmla="*/ f39 1 f28"/>
                <a:gd name="f52" fmla="*/ f40 1 f27"/>
                <a:gd name="f53" fmla="*/ f41 1 f28"/>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4" y="f65"/>
                </a:cxn>
                <a:cxn ang="f37">
                  <a:pos x="f66" y="f65"/>
                </a:cxn>
                <a:cxn ang="f37">
                  <a:pos x="f66" y="f67"/>
                </a:cxn>
                <a:cxn ang="f37">
                  <a:pos x="f68" y="f67"/>
                </a:cxn>
                <a:cxn ang="f37">
                  <a:pos x="f68" y="f69"/>
                </a:cxn>
                <a:cxn ang="f37">
                  <a:pos x="f62" y="f63"/>
                </a:cxn>
              </a:cxnLst>
              <a:rect l="f58" t="f61" r="f59" b="f60"/>
              <a:pathLst>
                <a:path w="22980" h="429023">
                  <a:moveTo>
                    <a:pt x="f8" y="f9"/>
                  </a:moveTo>
                  <a:lnTo>
                    <a:pt x="f10" y="f5"/>
                  </a:lnTo>
                  <a:lnTo>
                    <a:pt x="f5" y="f5"/>
                  </a:lnTo>
                  <a:lnTo>
                    <a:pt x="f5" y="f7"/>
                  </a:lnTo>
                  <a:lnTo>
                    <a:pt x="f11" y="f7"/>
                  </a:lnTo>
                  <a:lnTo>
                    <a:pt x="f11" y="f12"/>
                  </a:lnTo>
                  <a:cubicBezTo>
                    <a:pt x="f13" y="f14"/>
                    <a:pt x="f15" y="f16"/>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27">
              <a:extLst>
                <a:ext uri="{FF2B5EF4-FFF2-40B4-BE49-F238E27FC236}">
                  <a16:creationId xmlns:a16="http://schemas.microsoft.com/office/drawing/2014/main" id="{1CF529A1-C975-CB0A-B897-D995874A793E}"/>
                </a:ext>
              </a:extLst>
            </p:cNvPr>
            <p:cNvSpPr/>
            <p:nvPr/>
          </p:nvSpPr>
          <p:spPr>
            <a:xfrm>
              <a:off x="6538289" y="6439680"/>
              <a:ext cx="370999" cy="68177"/>
            </a:xfrm>
            <a:custGeom>
              <a:avLst/>
              <a:gdLst>
                <a:gd name="f0" fmla="val 10800000"/>
                <a:gd name="f1" fmla="val 5400000"/>
                <a:gd name="f2" fmla="val 180"/>
                <a:gd name="f3" fmla="val w"/>
                <a:gd name="f4" fmla="val h"/>
                <a:gd name="f5" fmla="val 0"/>
                <a:gd name="f6" fmla="val 370996"/>
                <a:gd name="f7" fmla="val 68181"/>
                <a:gd name="f8" fmla="val 338366"/>
                <a:gd name="f9" fmla="val 370997"/>
                <a:gd name="f10" fmla="val 508"/>
                <a:gd name="f11" fmla="val 338239"/>
                <a:gd name="f12" fmla="+- 0 0 -90"/>
                <a:gd name="f13" fmla="*/ f3 1 370996"/>
                <a:gd name="f14" fmla="*/ f4 1 68181"/>
                <a:gd name="f15" fmla="val f5"/>
                <a:gd name="f16" fmla="val f6"/>
                <a:gd name="f17" fmla="val f7"/>
                <a:gd name="f18" fmla="*/ f12 f0 1"/>
                <a:gd name="f19" fmla="+- f17 0 f15"/>
                <a:gd name="f20" fmla="+- f16 0 f15"/>
                <a:gd name="f21" fmla="*/ f18 1 f2"/>
                <a:gd name="f22" fmla="*/ f20 1 370996"/>
                <a:gd name="f23" fmla="*/ f19 1 68181"/>
                <a:gd name="f24" fmla="*/ 0 f20 1"/>
                <a:gd name="f25" fmla="*/ 0 f19 1"/>
                <a:gd name="f26" fmla="*/ 68181 f19 1"/>
                <a:gd name="f27" fmla="*/ 338366 f20 1"/>
                <a:gd name="f28" fmla="*/ 370997 f20 1"/>
                <a:gd name="f29" fmla="*/ 508 f19 1"/>
                <a:gd name="f30" fmla="*/ 338239 f20 1"/>
                <a:gd name="f31" fmla="+- f21 0 f1"/>
                <a:gd name="f32" fmla="*/ f24 1 370996"/>
                <a:gd name="f33" fmla="*/ f25 1 68181"/>
                <a:gd name="f34" fmla="*/ f26 1 68181"/>
                <a:gd name="f35" fmla="*/ f27 1 370996"/>
                <a:gd name="f36" fmla="*/ f28 1 370996"/>
                <a:gd name="f37" fmla="*/ f29 1 68181"/>
                <a:gd name="f38" fmla="*/ f30 1 370996"/>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2"/>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3 1"/>
              </a:gdLst>
              <a:ahLst/>
              <a:cxnLst>
                <a:cxn ang="3cd4">
                  <a:pos x="hc" y="t"/>
                </a:cxn>
                <a:cxn ang="0">
                  <a:pos x="r" y="vc"/>
                </a:cxn>
                <a:cxn ang="cd4">
                  <a:pos x="hc" y="b"/>
                </a:cxn>
                <a:cxn ang="cd2">
                  <a:pos x="l" y="vc"/>
                </a:cxn>
                <a:cxn ang="f31">
                  <a:pos x="f54" y="f55"/>
                </a:cxn>
                <a:cxn ang="f31">
                  <a:pos x="f54" y="f56"/>
                </a:cxn>
                <a:cxn ang="f31">
                  <a:pos x="f57" y="f56"/>
                </a:cxn>
                <a:cxn ang="f31">
                  <a:pos x="f58" y="f56"/>
                </a:cxn>
                <a:cxn ang="f31">
                  <a:pos x="f58" y="f59"/>
                </a:cxn>
                <a:cxn ang="f31">
                  <a:pos x="f60" y="f55"/>
                </a:cxn>
                <a:cxn ang="f31">
                  <a:pos x="f54" y="f55"/>
                </a:cxn>
              </a:cxnLst>
              <a:rect l="f50" t="f53" r="f51" b="f52"/>
              <a:pathLst>
                <a:path w="370996" h="68181">
                  <a:moveTo>
                    <a:pt x="f5" y="f5"/>
                  </a:moveTo>
                  <a:lnTo>
                    <a:pt x="f5" y="f7"/>
                  </a:lnTo>
                  <a:lnTo>
                    <a:pt x="f8" y="f7"/>
                  </a:lnTo>
                  <a:lnTo>
                    <a:pt x="f9" y="f7"/>
                  </a:lnTo>
                  <a:lnTo>
                    <a:pt x="f9" y="f10"/>
                  </a:lnTo>
                  <a:lnTo>
                    <a:pt x="f11" y="f5"/>
                  </a:ln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28">
              <a:extLst>
                <a:ext uri="{FF2B5EF4-FFF2-40B4-BE49-F238E27FC236}">
                  <a16:creationId xmlns:a16="http://schemas.microsoft.com/office/drawing/2014/main" id="{10540A3A-DB9B-52E1-6962-571CA22C689F}"/>
                </a:ext>
              </a:extLst>
            </p:cNvPr>
            <p:cNvSpPr/>
            <p:nvPr/>
          </p:nvSpPr>
          <p:spPr>
            <a:xfrm>
              <a:off x="5177963" y="5641939"/>
              <a:ext cx="28181" cy="190963"/>
            </a:xfrm>
            <a:custGeom>
              <a:avLst/>
              <a:gdLst>
                <a:gd name="f0" fmla="val 10800000"/>
                <a:gd name="f1" fmla="val 5400000"/>
                <a:gd name="f2" fmla="val 180"/>
                <a:gd name="f3" fmla="val w"/>
                <a:gd name="f4" fmla="val h"/>
                <a:gd name="f5" fmla="val 0"/>
                <a:gd name="f6" fmla="val 28186"/>
                <a:gd name="f7" fmla="val 190959"/>
                <a:gd name="f8" fmla="val 28187"/>
                <a:gd name="f9" fmla="val 10411"/>
                <a:gd name="f10" fmla="val 26155"/>
                <a:gd name="f11" fmla="val 9650"/>
                <a:gd name="f12" fmla="+- 0 0 -90"/>
                <a:gd name="f13" fmla="*/ f3 1 28186"/>
                <a:gd name="f14" fmla="*/ f4 1 190959"/>
                <a:gd name="f15" fmla="val f5"/>
                <a:gd name="f16" fmla="val f6"/>
                <a:gd name="f17" fmla="val f7"/>
                <a:gd name="f18" fmla="*/ f12 f0 1"/>
                <a:gd name="f19" fmla="+- f17 0 f15"/>
                <a:gd name="f20" fmla="+- f16 0 f15"/>
                <a:gd name="f21" fmla="*/ f18 1 f2"/>
                <a:gd name="f22" fmla="*/ f20 1 28186"/>
                <a:gd name="f23" fmla="*/ f19 1 190959"/>
                <a:gd name="f24" fmla="*/ 28187 f20 1"/>
                <a:gd name="f25" fmla="*/ 190959 f19 1"/>
                <a:gd name="f26" fmla="*/ 10411 f19 1"/>
                <a:gd name="f27" fmla="*/ 26155 f20 1"/>
                <a:gd name="f28" fmla="*/ 0 f19 1"/>
                <a:gd name="f29" fmla="*/ 0 f20 1"/>
                <a:gd name="f30" fmla="*/ 9650 f19 1"/>
                <a:gd name="f31" fmla="+- f21 0 f1"/>
                <a:gd name="f32" fmla="*/ f24 1 28186"/>
                <a:gd name="f33" fmla="*/ f25 1 190959"/>
                <a:gd name="f34" fmla="*/ f26 1 190959"/>
                <a:gd name="f35" fmla="*/ f27 1 28186"/>
                <a:gd name="f36" fmla="*/ f28 1 190959"/>
                <a:gd name="f37" fmla="*/ f29 1 28186"/>
                <a:gd name="f38" fmla="*/ f30 1 190959"/>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9" y="f58"/>
                </a:cxn>
                <a:cxn ang="f31">
                  <a:pos x="f59" y="f60"/>
                </a:cxn>
                <a:cxn ang="f31">
                  <a:pos x="f59" y="f55"/>
                </a:cxn>
                <a:cxn ang="f31">
                  <a:pos x="f54" y="f55"/>
                </a:cxn>
              </a:cxnLst>
              <a:rect l="f50" t="f53" r="f51" b="f52"/>
              <a:pathLst>
                <a:path w="28186" h="190959">
                  <a:moveTo>
                    <a:pt x="f8" y="f7"/>
                  </a:moveTo>
                  <a:lnTo>
                    <a:pt x="f8" y="f9"/>
                  </a:lnTo>
                  <a:lnTo>
                    <a:pt x="f10" y="f5"/>
                  </a:lnTo>
                  <a:lnTo>
                    <a:pt x="f5" y="f5"/>
                  </a:lnTo>
                  <a:lnTo>
                    <a:pt x="f5" y="f11"/>
                  </a:lnTo>
                  <a:lnTo>
                    <a:pt x="f5" y="f7"/>
                  </a:lnTo>
                  <a:lnTo>
                    <a:pt x="f8"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29">
              <a:extLst>
                <a:ext uri="{FF2B5EF4-FFF2-40B4-BE49-F238E27FC236}">
                  <a16:creationId xmlns:a16="http://schemas.microsoft.com/office/drawing/2014/main" id="{24B57C94-B9FD-1FD7-A6C0-1A74CC3FA12D}"/>
                </a:ext>
              </a:extLst>
            </p:cNvPr>
            <p:cNvSpPr/>
            <p:nvPr/>
          </p:nvSpPr>
          <p:spPr>
            <a:xfrm>
              <a:off x="4693962" y="4834560"/>
              <a:ext cx="245050" cy="953015"/>
            </a:xfrm>
            <a:custGeom>
              <a:avLst/>
              <a:gdLst>
                <a:gd name="f0" fmla="val 10800000"/>
                <a:gd name="f1" fmla="val 5400000"/>
                <a:gd name="f2" fmla="val 180"/>
                <a:gd name="f3" fmla="val w"/>
                <a:gd name="f4" fmla="val h"/>
                <a:gd name="f5" fmla="val 0"/>
                <a:gd name="f6" fmla="val 245046"/>
                <a:gd name="f7" fmla="val 953018"/>
                <a:gd name="f8" fmla="val 86591"/>
                <a:gd name="f9" fmla="val 166454"/>
                <a:gd name="f10" fmla="val 87467"/>
                <a:gd name="f11" fmla="val 166273"/>
                <a:gd name="f12" fmla="val 88382"/>
                <a:gd name="f13" fmla="val 89258"/>
                <a:gd name="f14" fmla="val 90400"/>
                <a:gd name="f15" fmla="val 167216"/>
                <a:gd name="f16" fmla="val 90794"/>
                <a:gd name="f17" fmla="val 167397"/>
                <a:gd name="f18" fmla="val 91137"/>
                <a:gd name="f19" fmla="val 167656"/>
                <a:gd name="f20" fmla="val 91416"/>
                <a:gd name="f21" fmla="val 167978"/>
                <a:gd name="f22" fmla="val 92063"/>
                <a:gd name="f23" fmla="val 168587"/>
                <a:gd name="f24" fmla="val 92584"/>
                <a:gd name="f25" fmla="val 169321"/>
                <a:gd name="f26" fmla="val 92940"/>
                <a:gd name="f27" fmla="val 170136"/>
                <a:gd name="f28" fmla="val 99542"/>
                <a:gd name="f29" fmla="val 186134"/>
                <a:gd name="f30" fmla="val 99606"/>
                <a:gd name="f31" fmla="val 186513"/>
                <a:gd name="f32" fmla="val 186899"/>
                <a:gd name="f33" fmla="val 187277"/>
                <a:gd name="f34" fmla="val 99618"/>
                <a:gd name="f35" fmla="val 187782"/>
                <a:gd name="f36" fmla="val 188295"/>
                <a:gd name="f37" fmla="val 188801"/>
                <a:gd name="f38" fmla="val 15236"/>
                <a:gd name="f39" fmla="val 240983"/>
                <a:gd name="f40" fmla="+- 0 0 -90"/>
                <a:gd name="f41" fmla="*/ f3 1 245046"/>
                <a:gd name="f42" fmla="*/ f4 1 953018"/>
                <a:gd name="f43" fmla="val f5"/>
                <a:gd name="f44" fmla="val f6"/>
                <a:gd name="f45" fmla="val f7"/>
                <a:gd name="f46" fmla="*/ f40 f0 1"/>
                <a:gd name="f47" fmla="+- f45 0 f43"/>
                <a:gd name="f48" fmla="+- f44 0 f43"/>
                <a:gd name="f49" fmla="*/ f46 1 f2"/>
                <a:gd name="f50" fmla="*/ f48 1 245046"/>
                <a:gd name="f51" fmla="*/ f47 1 953018"/>
                <a:gd name="f52" fmla="*/ 86591 f48 1"/>
                <a:gd name="f53" fmla="*/ 166454 f47 1"/>
                <a:gd name="f54" fmla="*/ 89258 f48 1"/>
                <a:gd name="f55" fmla="*/ 90400 f48 1"/>
                <a:gd name="f56" fmla="*/ 167216 f47 1"/>
                <a:gd name="f57" fmla="*/ 91416 f48 1"/>
                <a:gd name="f58" fmla="*/ 167978 f47 1"/>
                <a:gd name="f59" fmla="*/ 92940 f48 1"/>
                <a:gd name="f60" fmla="*/ 170136 f47 1"/>
                <a:gd name="f61" fmla="*/ 99542 f48 1"/>
                <a:gd name="f62" fmla="*/ 186134 f47 1"/>
                <a:gd name="f63" fmla="*/ 187277 f47 1"/>
                <a:gd name="f64" fmla="*/ 188801 f47 1"/>
                <a:gd name="f65" fmla="*/ 953018 f47 1"/>
                <a:gd name="f66" fmla="*/ 245046 f48 1"/>
                <a:gd name="f67" fmla="*/ 15236 f47 1"/>
                <a:gd name="f68" fmla="*/ 240983 f48 1"/>
                <a:gd name="f69" fmla="*/ 0 f47 1"/>
                <a:gd name="f70" fmla="*/ 0 f48 1"/>
                <a:gd name="f71" fmla="+- f49 0 f1"/>
                <a:gd name="f72" fmla="*/ f52 1 245046"/>
                <a:gd name="f73" fmla="*/ f53 1 953018"/>
                <a:gd name="f74" fmla="*/ f54 1 245046"/>
                <a:gd name="f75" fmla="*/ f55 1 245046"/>
                <a:gd name="f76" fmla="*/ f56 1 953018"/>
                <a:gd name="f77" fmla="*/ f57 1 245046"/>
                <a:gd name="f78" fmla="*/ f58 1 953018"/>
                <a:gd name="f79" fmla="*/ f59 1 245046"/>
                <a:gd name="f80" fmla="*/ f60 1 953018"/>
                <a:gd name="f81" fmla="*/ f61 1 245046"/>
                <a:gd name="f82" fmla="*/ f62 1 953018"/>
                <a:gd name="f83" fmla="*/ f63 1 953018"/>
                <a:gd name="f84" fmla="*/ f64 1 953018"/>
                <a:gd name="f85" fmla="*/ f65 1 953018"/>
                <a:gd name="f86" fmla="*/ f66 1 245046"/>
                <a:gd name="f87" fmla="*/ f67 1 953018"/>
                <a:gd name="f88" fmla="*/ f68 1 245046"/>
                <a:gd name="f89" fmla="*/ f69 1 953018"/>
                <a:gd name="f90" fmla="*/ f70 1 245046"/>
                <a:gd name="f91" fmla="*/ f43 1 f50"/>
                <a:gd name="f92" fmla="*/ f44 1 f50"/>
                <a:gd name="f93" fmla="*/ f43 1 f51"/>
                <a:gd name="f94" fmla="*/ f45 1 f51"/>
                <a:gd name="f95" fmla="*/ f72 1 f50"/>
                <a:gd name="f96" fmla="*/ f73 1 f51"/>
                <a:gd name="f97" fmla="*/ f74 1 f50"/>
                <a:gd name="f98" fmla="*/ f75 1 f50"/>
                <a:gd name="f99" fmla="*/ f76 1 f51"/>
                <a:gd name="f100" fmla="*/ f77 1 f50"/>
                <a:gd name="f101" fmla="*/ f78 1 f51"/>
                <a:gd name="f102" fmla="*/ f79 1 f50"/>
                <a:gd name="f103" fmla="*/ f80 1 f51"/>
                <a:gd name="f104" fmla="*/ f81 1 f50"/>
                <a:gd name="f105" fmla="*/ f82 1 f51"/>
                <a:gd name="f106" fmla="*/ f83 1 f51"/>
                <a:gd name="f107" fmla="*/ f84 1 f51"/>
                <a:gd name="f108" fmla="*/ f85 1 f51"/>
                <a:gd name="f109" fmla="*/ f86 1 f50"/>
                <a:gd name="f110" fmla="*/ f87 1 f51"/>
                <a:gd name="f111" fmla="*/ f88 1 f50"/>
                <a:gd name="f112" fmla="*/ f89 1 f51"/>
                <a:gd name="f113" fmla="*/ f90 1 f50"/>
                <a:gd name="f114" fmla="*/ f91 f41 1"/>
                <a:gd name="f115" fmla="*/ f92 f41 1"/>
                <a:gd name="f116" fmla="*/ f94 f42 1"/>
                <a:gd name="f117" fmla="*/ f93 f42 1"/>
                <a:gd name="f118" fmla="*/ f95 f41 1"/>
                <a:gd name="f119" fmla="*/ f96 f42 1"/>
                <a:gd name="f120" fmla="*/ f97 f41 1"/>
                <a:gd name="f121" fmla="*/ f98 f41 1"/>
                <a:gd name="f122" fmla="*/ f99 f42 1"/>
                <a:gd name="f123" fmla="*/ f100 f41 1"/>
                <a:gd name="f124" fmla="*/ f101 f42 1"/>
                <a:gd name="f125" fmla="*/ f102 f41 1"/>
                <a:gd name="f126" fmla="*/ f103 f42 1"/>
                <a:gd name="f127" fmla="*/ f104 f41 1"/>
                <a:gd name="f128" fmla="*/ f105 f42 1"/>
                <a:gd name="f129" fmla="*/ f106 f42 1"/>
                <a:gd name="f130" fmla="*/ f107 f42 1"/>
                <a:gd name="f131" fmla="*/ f108 f42 1"/>
                <a:gd name="f132" fmla="*/ f109 f41 1"/>
                <a:gd name="f133" fmla="*/ f110 f42 1"/>
                <a:gd name="f134" fmla="*/ f111 f41 1"/>
                <a:gd name="f135" fmla="*/ f112 f42 1"/>
                <a:gd name="f136" fmla="*/ f113 f41 1"/>
              </a:gdLst>
              <a:ahLst/>
              <a:cxnLst>
                <a:cxn ang="3cd4">
                  <a:pos x="hc" y="t"/>
                </a:cxn>
                <a:cxn ang="0">
                  <a:pos x="r" y="vc"/>
                </a:cxn>
                <a:cxn ang="cd4">
                  <a:pos x="hc" y="b"/>
                </a:cxn>
                <a:cxn ang="cd2">
                  <a:pos x="l" y="vc"/>
                </a:cxn>
                <a:cxn ang="f71">
                  <a:pos x="f118" y="f119"/>
                </a:cxn>
                <a:cxn ang="f71">
                  <a:pos x="f120" y="f119"/>
                </a:cxn>
                <a:cxn ang="f71">
                  <a:pos x="f121" y="f122"/>
                </a:cxn>
                <a:cxn ang="f71">
                  <a:pos x="f123" y="f124"/>
                </a:cxn>
                <a:cxn ang="f71">
                  <a:pos x="f125" y="f126"/>
                </a:cxn>
                <a:cxn ang="f71">
                  <a:pos x="f125" y="f126"/>
                </a:cxn>
                <a:cxn ang="f71">
                  <a:pos x="f127" y="f128"/>
                </a:cxn>
                <a:cxn ang="f71">
                  <a:pos x="f127" y="f128"/>
                </a:cxn>
                <a:cxn ang="f71">
                  <a:pos x="f127" y="f129"/>
                </a:cxn>
                <a:cxn ang="f71">
                  <a:pos x="f127" y="f130"/>
                </a:cxn>
                <a:cxn ang="f71">
                  <a:pos x="f127" y="f130"/>
                </a:cxn>
                <a:cxn ang="f71">
                  <a:pos x="f127" y="f131"/>
                </a:cxn>
                <a:cxn ang="f71">
                  <a:pos x="f132" y="f131"/>
                </a:cxn>
                <a:cxn ang="f71">
                  <a:pos x="f132" y="f133"/>
                </a:cxn>
                <a:cxn ang="f71">
                  <a:pos x="f134" y="f135"/>
                </a:cxn>
                <a:cxn ang="f71">
                  <a:pos x="f136" y="f135"/>
                </a:cxn>
                <a:cxn ang="f71">
                  <a:pos x="f136" y="f119"/>
                </a:cxn>
              </a:cxnLst>
              <a:rect l="f114" t="f117" r="f115" b="f116"/>
              <a:pathLst>
                <a:path w="245046" h="953018">
                  <a:moveTo>
                    <a:pt x="f8" y="f9"/>
                  </a:moveTo>
                  <a:cubicBezTo>
                    <a:pt x="f10" y="f11"/>
                    <a:pt x="f12" y="f11"/>
                    <a:pt x="f13" y="f9"/>
                  </a:cubicBezTo>
                  <a:lnTo>
                    <a:pt x="f14" y="f15"/>
                  </a:lnTo>
                  <a:cubicBezTo>
                    <a:pt x="f16" y="f17"/>
                    <a:pt x="f18" y="f19"/>
                    <a:pt x="f20" y="f21"/>
                  </a:cubicBezTo>
                  <a:cubicBezTo>
                    <a:pt x="f22" y="f23"/>
                    <a:pt x="f24" y="f25"/>
                    <a:pt x="f26" y="f27"/>
                  </a:cubicBezTo>
                  <a:lnTo>
                    <a:pt x="f26" y="f27"/>
                  </a:lnTo>
                  <a:lnTo>
                    <a:pt x="f28" y="f29"/>
                  </a:lnTo>
                  <a:lnTo>
                    <a:pt x="f28" y="f29"/>
                  </a:lnTo>
                  <a:cubicBezTo>
                    <a:pt x="f30" y="f31"/>
                    <a:pt x="f30" y="f32"/>
                    <a:pt x="f28" y="f33"/>
                  </a:cubicBezTo>
                  <a:cubicBezTo>
                    <a:pt x="f34" y="f35"/>
                    <a:pt x="f34" y="f36"/>
                    <a:pt x="f28" y="f37"/>
                  </a:cubicBezTo>
                  <a:lnTo>
                    <a:pt x="f28" y="f37"/>
                  </a:lnTo>
                  <a:lnTo>
                    <a:pt x="f28" y="f7"/>
                  </a:lnTo>
                  <a:lnTo>
                    <a:pt x="f6" y="f7"/>
                  </a:lnTo>
                  <a:lnTo>
                    <a:pt x="f6" y="f38"/>
                  </a:lnTo>
                  <a:lnTo>
                    <a:pt x="f39" y="f5"/>
                  </a:lnTo>
                  <a:lnTo>
                    <a:pt x="f5" y="f5"/>
                  </a:lnTo>
                  <a:lnTo>
                    <a:pt x="f5" y="f9"/>
                  </a:lnTo>
                  <a:close/>
                </a:path>
              </a:pathLst>
            </a:custGeom>
            <a:solidFill>
              <a:srgbClr val="22B0AE"/>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30">
              <a:extLst>
                <a:ext uri="{FF2B5EF4-FFF2-40B4-BE49-F238E27FC236}">
                  <a16:creationId xmlns:a16="http://schemas.microsoft.com/office/drawing/2014/main" id="{4CC8A511-5D20-191D-504E-FA30760E7A11}"/>
                </a:ext>
              </a:extLst>
            </p:cNvPr>
            <p:cNvSpPr/>
            <p:nvPr/>
          </p:nvSpPr>
          <p:spPr>
            <a:xfrm>
              <a:off x="3464167" y="5752280"/>
              <a:ext cx="138010" cy="701116"/>
            </a:xfrm>
            <a:custGeom>
              <a:avLst/>
              <a:gdLst>
                <a:gd name="f0" fmla="val 10800000"/>
                <a:gd name="f1" fmla="val 5400000"/>
                <a:gd name="f2" fmla="val 180"/>
                <a:gd name="f3" fmla="val w"/>
                <a:gd name="f4" fmla="val h"/>
                <a:gd name="f5" fmla="val 0"/>
                <a:gd name="f6" fmla="val 138012"/>
                <a:gd name="f7" fmla="val 701114"/>
                <a:gd name="f8" fmla="val 65515"/>
                <a:gd name="f9" fmla="val 62468"/>
                <a:gd name="f10" fmla="val 701115"/>
                <a:gd name="f11" fmla="val 138013"/>
                <a:gd name="f12" fmla="val 55485"/>
                <a:gd name="f13" fmla="val 58151"/>
                <a:gd name="f14" fmla="val 61998"/>
                <a:gd name="f15" fmla="val 55274"/>
                <a:gd name="f16" fmla="val 65299"/>
                <a:gd name="f17" fmla="val 58226"/>
                <a:gd name="f18" fmla="val 65502"/>
                <a:gd name="f19" fmla="val 62077"/>
                <a:gd name="f20" fmla="val 62206"/>
                <a:gd name="f21" fmla="val 62337"/>
                <a:gd name="f22" fmla="+- 0 0 -90"/>
                <a:gd name="f23" fmla="*/ f3 1 138012"/>
                <a:gd name="f24" fmla="*/ f4 1 701114"/>
                <a:gd name="f25" fmla="val f5"/>
                <a:gd name="f26" fmla="val f6"/>
                <a:gd name="f27" fmla="val f7"/>
                <a:gd name="f28" fmla="*/ f22 f0 1"/>
                <a:gd name="f29" fmla="+- f27 0 f25"/>
                <a:gd name="f30" fmla="+- f26 0 f25"/>
                <a:gd name="f31" fmla="*/ f28 1 f2"/>
                <a:gd name="f32" fmla="*/ f30 1 138012"/>
                <a:gd name="f33" fmla="*/ f29 1 701114"/>
                <a:gd name="f34" fmla="*/ 65515 f30 1"/>
                <a:gd name="f35" fmla="*/ 62468 f29 1"/>
                <a:gd name="f36" fmla="*/ 701115 f29 1"/>
                <a:gd name="f37" fmla="*/ 138013 f30 1"/>
                <a:gd name="f38" fmla="*/ 0 f29 1"/>
                <a:gd name="f39" fmla="*/ 0 f30 1"/>
                <a:gd name="f40" fmla="*/ 55485 f29 1"/>
                <a:gd name="f41" fmla="*/ 58151 f30 1"/>
                <a:gd name="f42" fmla="*/ 65502 f30 1"/>
                <a:gd name="f43" fmla="*/ 62077 f29 1"/>
                <a:gd name="f44" fmla="+- f31 0 f1"/>
                <a:gd name="f45" fmla="*/ f34 1 138012"/>
                <a:gd name="f46" fmla="*/ f35 1 701114"/>
                <a:gd name="f47" fmla="*/ f36 1 701114"/>
                <a:gd name="f48" fmla="*/ f37 1 138012"/>
                <a:gd name="f49" fmla="*/ f38 1 701114"/>
                <a:gd name="f50" fmla="*/ f39 1 138012"/>
                <a:gd name="f51" fmla="*/ f40 1 701114"/>
                <a:gd name="f52" fmla="*/ f41 1 138012"/>
                <a:gd name="f53" fmla="*/ f42 1 138012"/>
                <a:gd name="f54" fmla="*/ f43 1 701114"/>
                <a:gd name="f55" fmla="*/ f25 1 f32"/>
                <a:gd name="f56" fmla="*/ f26 1 f32"/>
                <a:gd name="f57" fmla="*/ f25 1 f33"/>
                <a:gd name="f58" fmla="*/ f27 1 f33"/>
                <a:gd name="f59" fmla="*/ f45 1 f32"/>
                <a:gd name="f60" fmla="*/ f46 1 f33"/>
                <a:gd name="f61" fmla="*/ f47 1 f33"/>
                <a:gd name="f62" fmla="*/ f48 1 f32"/>
                <a:gd name="f63" fmla="*/ f49 1 f33"/>
                <a:gd name="f64" fmla="*/ f50 1 f32"/>
                <a:gd name="f65" fmla="*/ f51 1 f33"/>
                <a:gd name="f66" fmla="*/ f52 1 f32"/>
                <a:gd name="f67" fmla="*/ f53 1 f32"/>
                <a:gd name="f68" fmla="*/ f54 1 f33"/>
                <a:gd name="f69" fmla="*/ f55 f23 1"/>
                <a:gd name="f70" fmla="*/ f56 f23 1"/>
                <a:gd name="f71" fmla="*/ f58 f24 1"/>
                <a:gd name="f72" fmla="*/ f57 f24 1"/>
                <a:gd name="f73" fmla="*/ f59 f23 1"/>
                <a:gd name="f74" fmla="*/ f60 f24 1"/>
                <a:gd name="f75" fmla="*/ f61 f24 1"/>
                <a:gd name="f76" fmla="*/ f62 f23 1"/>
                <a:gd name="f77" fmla="*/ f63 f24 1"/>
                <a:gd name="f78" fmla="*/ f64 f23 1"/>
                <a:gd name="f79" fmla="*/ f65 f24 1"/>
                <a:gd name="f80" fmla="*/ f66 f23 1"/>
                <a:gd name="f81" fmla="*/ f67 f23 1"/>
                <a:gd name="f82" fmla="*/ f68 f24 1"/>
              </a:gdLst>
              <a:ahLst/>
              <a:cxnLst>
                <a:cxn ang="3cd4">
                  <a:pos x="hc" y="t"/>
                </a:cxn>
                <a:cxn ang="0">
                  <a:pos x="r" y="vc"/>
                </a:cxn>
                <a:cxn ang="cd4">
                  <a:pos x="hc" y="b"/>
                </a:cxn>
                <a:cxn ang="cd2">
                  <a:pos x="l" y="vc"/>
                </a:cxn>
                <a:cxn ang="f44">
                  <a:pos x="f73" y="f74"/>
                </a:cxn>
                <a:cxn ang="f44">
                  <a:pos x="f73" y="f75"/>
                </a:cxn>
                <a:cxn ang="f44">
                  <a:pos x="f76" y="f75"/>
                </a:cxn>
                <a:cxn ang="f44">
                  <a:pos x="f76" y="f77"/>
                </a:cxn>
                <a:cxn ang="f44">
                  <a:pos x="f78" y="f77"/>
                </a:cxn>
                <a:cxn ang="f44">
                  <a:pos x="f78" y="f79"/>
                </a:cxn>
                <a:cxn ang="f44">
                  <a:pos x="f80" y="f79"/>
                </a:cxn>
                <a:cxn ang="f44">
                  <a:pos x="f81" y="f82"/>
                </a:cxn>
                <a:cxn ang="f44">
                  <a:pos x="f73" y="f74"/>
                </a:cxn>
              </a:cxnLst>
              <a:rect l="f69" t="f72" r="f70" b="f71"/>
              <a:pathLst>
                <a:path w="138012" h="701114">
                  <a:moveTo>
                    <a:pt x="f8" y="f9"/>
                  </a:moveTo>
                  <a:lnTo>
                    <a:pt x="f8" y="f10"/>
                  </a:lnTo>
                  <a:lnTo>
                    <a:pt x="f11" y="f10"/>
                  </a:lnTo>
                  <a:lnTo>
                    <a:pt x="f11" y="f5"/>
                  </a:lnTo>
                  <a:lnTo>
                    <a:pt x="f5" y="f5"/>
                  </a:lnTo>
                  <a:lnTo>
                    <a:pt x="f5" y="f12"/>
                  </a:lnTo>
                  <a:lnTo>
                    <a:pt x="f13" y="f12"/>
                  </a:lnTo>
                  <a:cubicBezTo>
                    <a:pt x="f14" y="f15"/>
                    <a:pt x="f16" y="f17"/>
                    <a:pt x="f18" y="f19"/>
                  </a:cubicBezTo>
                  <a:cubicBezTo>
                    <a:pt x="f8" y="f20"/>
                    <a:pt x="f8" y="f21"/>
                    <a:pt x="f8" y="f9"/>
                  </a:cubicBez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31">
              <a:extLst>
                <a:ext uri="{FF2B5EF4-FFF2-40B4-BE49-F238E27FC236}">
                  <a16:creationId xmlns:a16="http://schemas.microsoft.com/office/drawing/2014/main" id="{508A9E2F-9C2B-D660-1A1A-9C0B031D6518}"/>
                </a:ext>
              </a:extLst>
            </p:cNvPr>
            <p:cNvSpPr/>
            <p:nvPr/>
          </p:nvSpPr>
          <p:spPr>
            <a:xfrm>
              <a:off x="3975079" y="5464445"/>
              <a:ext cx="16632" cy="990350"/>
            </a:xfrm>
            <a:custGeom>
              <a:avLst/>
              <a:gdLst>
                <a:gd name="f0" fmla="val 10800000"/>
                <a:gd name="f1" fmla="val 5400000"/>
                <a:gd name="f2" fmla="val 180"/>
                <a:gd name="f3" fmla="val w"/>
                <a:gd name="f4" fmla="val h"/>
                <a:gd name="f5" fmla="val 0"/>
                <a:gd name="f6" fmla="val 16633"/>
                <a:gd name="f7" fmla="val 990346"/>
                <a:gd name="f8" fmla="val 989839"/>
                <a:gd name="f9" fmla="val 988823"/>
                <a:gd name="f10" fmla="val 155662"/>
                <a:gd name="f11" fmla="val 11427"/>
                <a:gd name="f12" fmla="val 990347"/>
                <a:gd name="f13" fmla="+- 0 0 -90"/>
                <a:gd name="f14" fmla="*/ f3 1 16633"/>
                <a:gd name="f15" fmla="*/ f4 1 990346"/>
                <a:gd name="f16" fmla="val f5"/>
                <a:gd name="f17" fmla="val f6"/>
                <a:gd name="f18" fmla="val f7"/>
                <a:gd name="f19" fmla="*/ f13 f0 1"/>
                <a:gd name="f20" fmla="+- f18 0 f16"/>
                <a:gd name="f21" fmla="+- f17 0 f16"/>
                <a:gd name="f22" fmla="*/ f19 1 f2"/>
                <a:gd name="f23" fmla="*/ f21 1 16633"/>
                <a:gd name="f24" fmla="*/ f20 1 990346"/>
                <a:gd name="f25" fmla="*/ 16633 f21 1"/>
                <a:gd name="f26" fmla="*/ 989839 f20 1"/>
                <a:gd name="f27" fmla="*/ 988823 f20 1"/>
                <a:gd name="f28" fmla="*/ 155662 f20 1"/>
                <a:gd name="f29" fmla="*/ 11427 f20 1"/>
                <a:gd name="f30" fmla="*/ 0 f21 1"/>
                <a:gd name="f31" fmla="*/ 0 f20 1"/>
                <a:gd name="f32" fmla="*/ 990347 f20 1"/>
                <a:gd name="f33" fmla="+- f22 0 f1"/>
                <a:gd name="f34" fmla="*/ f25 1 16633"/>
                <a:gd name="f35" fmla="*/ f26 1 990346"/>
                <a:gd name="f36" fmla="*/ f27 1 990346"/>
                <a:gd name="f37" fmla="*/ f28 1 990346"/>
                <a:gd name="f38" fmla="*/ f29 1 990346"/>
                <a:gd name="f39" fmla="*/ f30 1 16633"/>
                <a:gd name="f40" fmla="*/ f31 1 990346"/>
                <a:gd name="f41" fmla="*/ f32 1 990346"/>
                <a:gd name="f42" fmla="*/ f16 1 f23"/>
                <a:gd name="f43" fmla="*/ f17 1 f23"/>
                <a:gd name="f44" fmla="*/ f16 1 f24"/>
                <a:gd name="f45" fmla="*/ f18 1 f24"/>
                <a:gd name="f46" fmla="*/ f34 1 f23"/>
                <a:gd name="f47" fmla="*/ f35 1 f24"/>
                <a:gd name="f48" fmla="*/ f36 1 f24"/>
                <a:gd name="f49" fmla="*/ f37 1 f24"/>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63" y="f64"/>
                </a:cxn>
                <a:cxn ang="f33">
                  <a:pos x="f63" y="f65"/>
                </a:cxn>
                <a:cxn ang="f33">
                  <a:pos x="f58" y="f59"/>
                </a:cxn>
              </a:cxnLst>
              <a:rect l="f54" t="f57" r="f55" b="f56"/>
              <a:pathLst>
                <a:path w="16633" h="990346">
                  <a:moveTo>
                    <a:pt x="f6" y="f8"/>
                  </a:moveTo>
                  <a:lnTo>
                    <a:pt x="f6" y="f9"/>
                  </a:lnTo>
                  <a:lnTo>
                    <a:pt x="f6" y="f10"/>
                  </a:lnTo>
                  <a:lnTo>
                    <a:pt x="f6" y="f11"/>
                  </a:lnTo>
                  <a:lnTo>
                    <a:pt x="f5" y="f5"/>
                  </a:lnTo>
                  <a:lnTo>
                    <a:pt x="f5" y="f12"/>
                  </a:lnTo>
                  <a:lnTo>
                    <a:pt x="f6" y="f8"/>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32">
              <a:extLst>
                <a:ext uri="{FF2B5EF4-FFF2-40B4-BE49-F238E27FC236}">
                  <a16:creationId xmlns:a16="http://schemas.microsoft.com/office/drawing/2014/main" id="{7F72B1B9-4E15-78F5-FFD8-BE564B9A0B05}"/>
                </a:ext>
              </a:extLst>
            </p:cNvPr>
            <p:cNvSpPr/>
            <p:nvPr/>
          </p:nvSpPr>
          <p:spPr>
            <a:xfrm>
              <a:off x="3615638" y="5462031"/>
              <a:ext cx="357027" cy="992754"/>
            </a:xfrm>
            <a:custGeom>
              <a:avLst/>
              <a:gdLst>
                <a:gd name="f0" fmla="val 10800000"/>
                <a:gd name="f1" fmla="val 5400000"/>
                <a:gd name="f2" fmla="val 180"/>
                <a:gd name="f3" fmla="val w"/>
                <a:gd name="f4" fmla="val h"/>
                <a:gd name="f5" fmla="val 0"/>
                <a:gd name="f6" fmla="val 357031"/>
                <a:gd name="f7" fmla="val 992759"/>
                <a:gd name="f8" fmla="val 635"/>
                <a:gd name="f9" fmla="val 356142"/>
                <a:gd name="f10" fmla="val 283391"/>
                <a:gd name="f11" fmla="val 992632"/>
                <a:gd name="f12" fmla="+- 0 0 -90"/>
                <a:gd name="f13" fmla="*/ f3 1 357031"/>
                <a:gd name="f14" fmla="*/ f4 1 992759"/>
                <a:gd name="f15" fmla="val f5"/>
                <a:gd name="f16" fmla="val f6"/>
                <a:gd name="f17" fmla="val f7"/>
                <a:gd name="f18" fmla="*/ f12 f0 1"/>
                <a:gd name="f19" fmla="+- f17 0 f15"/>
                <a:gd name="f20" fmla="+- f16 0 f15"/>
                <a:gd name="f21" fmla="*/ f18 1 f2"/>
                <a:gd name="f22" fmla="*/ f20 1 357031"/>
                <a:gd name="f23" fmla="*/ f19 1 992759"/>
                <a:gd name="f24" fmla="*/ 0 f20 1"/>
                <a:gd name="f25" fmla="*/ 992759 f19 1"/>
                <a:gd name="f26" fmla="*/ 357031 f20 1"/>
                <a:gd name="f27" fmla="*/ 635 f19 1"/>
                <a:gd name="f28" fmla="*/ 356142 f20 1"/>
                <a:gd name="f29" fmla="*/ 0 f19 1"/>
                <a:gd name="f30" fmla="*/ 283391 f19 1"/>
                <a:gd name="f31" fmla="*/ 992632 f19 1"/>
                <a:gd name="f32" fmla="+- f21 0 f1"/>
                <a:gd name="f33" fmla="*/ f24 1 357031"/>
                <a:gd name="f34" fmla="*/ f25 1 992759"/>
                <a:gd name="f35" fmla="*/ f26 1 357031"/>
                <a:gd name="f36" fmla="*/ f27 1 992759"/>
                <a:gd name="f37" fmla="*/ f28 1 357031"/>
                <a:gd name="f38" fmla="*/ f29 1 992759"/>
                <a:gd name="f39" fmla="*/ f30 1 992759"/>
                <a:gd name="f40" fmla="*/ f31 1 992759"/>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4 1"/>
                <a:gd name="f64" fmla="*/ f52 f14 1"/>
              </a:gdLst>
              <a:ahLst/>
              <a:cxnLst>
                <a:cxn ang="3cd4">
                  <a:pos x="hc" y="t"/>
                </a:cxn>
                <a:cxn ang="0">
                  <a:pos x="r" y="vc"/>
                </a:cxn>
                <a:cxn ang="cd4">
                  <a:pos x="hc" y="b"/>
                </a:cxn>
                <a:cxn ang="cd2">
                  <a:pos x="l" y="vc"/>
                </a:cxn>
                <a:cxn ang="f32">
                  <a:pos x="f57" y="f58"/>
                </a:cxn>
                <a:cxn ang="f32">
                  <a:pos x="f59" y="f58"/>
                </a:cxn>
                <a:cxn ang="f32">
                  <a:pos x="f59" y="f60"/>
                </a:cxn>
                <a:cxn ang="f32">
                  <a:pos x="f61" y="f62"/>
                </a:cxn>
                <a:cxn ang="f32">
                  <a:pos x="f57" y="f62"/>
                </a:cxn>
                <a:cxn ang="f32">
                  <a:pos x="f57" y="f63"/>
                </a:cxn>
                <a:cxn ang="f32">
                  <a:pos x="f57" y="f64"/>
                </a:cxn>
                <a:cxn ang="f32">
                  <a:pos x="f57" y="f58"/>
                </a:cxn>
              </a:cxnLst>
              <a:rect l="f53" t="f56" r="f54" b="f55"/>
              <a:pathLst>
                <a:path w="357031" h="992759">
                  <a:moveTo>
                    <a:pt x="f5" y="f7"/>
                  </a:moveTo>
                  <a:lnTo>
                    <a:pt x="f6" y="f7"/>
                  </a:lnTo>
                  <a:lnTo>
                    <a:pt x="f6" y="f8"/>
                  </a:lnTo>
                  <a:lnTo>
                    <a:pt x="f9" y="f5"/>
                  </a:lnTo>
                  <a:lnTo>
                    <a:pt x="f5" y="f5"/>
                  </a:lnTo>
                  <a:lnTo>
                    <a:pt x="f5" y="f10"/>
                  </a:lnTo>
                  <a:lnTo>
                    <a:pt x="f5" y="f11"/>
                  </a:lnTo>
                  <a:lnTo>
                    <a:pt x="f5" y="f7"/>
                  </a:lnTo>
                  <a:close/>
                </a:path>
              </a:pathLst>
            </a:custGeom>
            <a:solidFill>
              <a:srgbClr val="66B2B0"/>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33">
              <a:extLst>
                <a:ext uri="{FF2B5EF4-FFF2-40B4-BE49-F238E27FC236}">
                  <a16:creationId xmlns:a16="http://schemas.microsoft.com/office/drawing/2014/main" id="{4474302F-BDBE-0D34-5936-90A9293E1C85}"/>
                </a:ext>
              </a:extLst>
            </p:cNvPr>
            <p:cNvSpPr/>
            <p:nvPr/>
          </p:nvSpPr>
          <p:spPr>
            <a:xfrm>
              <a:off x="4019135" y="5628863"/>
              <a:ext cx="13962" cy="817546"/>
            </a:xfrm>
            <a:custGeom>
              <a:avLst/>
              <a:gdLst>
                <a:gd name="f0" fmla="val 10800000"/>
                <a:gd name="f1" fmla="val 5400000"/>
                <a:gd name="f2" fmla="val 180"/>
                <a:gd name="f3" fmla="val w"/>
                <a:gd name="f4" fmla="val h"/>
                <a:gd name="f5" fmla="val 0"/>
                <a:gd name="f6" fmla="val 13966"/>
                <a:gd name="f7" fmla="val 817543"/>
                <a:gd name="f8" fmla="val 817544"/>
                <a:gd name="f9" fmla="val 8253"/>
                <a:gd name="f10" fmla="+- 0 0 -90"/>
                <a:gd name="f11" fmla="*/ f3 1 13966"/>
                <a:gd name="f12" fmla="*/ f4 1 817543"/>
                <a:gd name="f13" fmla="val f5"/>
                <a:gd name="f14" fmla="val f6"/>
                <a:gd name="f15" fmla="val f7"/>
                <a:gd name="f16" fmla="*/ f10 f0 1"/>
                <a:gd name="f17" fmla="+- f15 0 f13"/>
                <a:gd name="f18" fmla="+- f14 0 f13"/>
                <a:gd name="f19" fmla="*/ f16 1 f2"/>
                <a:gd name="f20" fmla="*/ f18 1 13966"/>
                <a:gd name="f21" fmla="*/ f17 1 817543"/>
                <a:gd name="f22" fmla="*/ 13966 f18 1"/>
                <a:gd name="f23" fmla="*/ 817544 f17 1"/>
                <a:gd name="f24" fmla="*/ 8253 f17 1"/>
                <a:gd name="f25" fmla="*/ 0 f18 1"/>
                <a:gd name="f26" fmla="*/ 0 f17 1"/>
                <a:gd name="f27" fmla="+- f19 0 f1"/>
                <a:gd name="f28" fmla="*/ f22 1 13966"/>
                <a:gd name="f29" fmla="*/ f23 1 817543"/>
                <a:gd name="f30" fmla="*/ f24 1 817543"/>
                <a:gd name="f31" fmla="*/ f25 1 13966"/>
                <a:gd name="f32" fmla="*/ f26 1 817543"/>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9" y="f47"/>
                </a:cxn>
                <a:cxn ang="f27">
                  <a:pos x="f46" y="f47"/>
                </a:cxn>
              </a:cxnLst>
              <a:rect l="f42" t="f45" r="f43" b="f44"/>
              <a:pathLst>
                <a:path w="13966" h="817543">
                  <a:moveTo>
                    <a:pt x="f6" y="f8"/>
                  </a:moveTo>
                  <a:lnTo>
                    <a:pt x="f6" y="f9"/>
                  </a:lnTo>
                  <a:lnTo>
                    <a:pt x="f5" y="f5"/>
                  </a:lnTo>
                  <a:lnTo>
                    <a:pt x="f5" y="f8"/>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34">
              <a:extLst>
                <a:ext uri="{FF2B5EF4-FFF2-40B4-BE49-F238E27FC236}">
                  <a16:creationId xmlns:a16="http://schemas.microsoft.com/office/drawing/2014/main" id="{F2578C9E-4FB8-7A72-6ECB-B7FF9032B0E2}"/>
                </a:ext>
              </a:extLst>
            </p:cNvPr>
            <p:cNvSpPr/>
            <p:nvPr/>
          </p:nvSpPr>
          <p:spPr>
            <a:xfrm>
              <a:off x="4005547" y="5627089"/>
              <a:ext cx="11045" cy="819320"/>
            </a:xfrm>
            <a:custGeom>
              <a:avLst/>
              <a:gdLst>
                <a:gd name="f0" fmla="val 10800000"/>
                <a:gd name="f1" fmla="val 5400000"/>
                <a:gd name="f2" fmla="val 180"/>
                <a:gd name="f3" fmla="val w"/>
                <a:gd name="f4" fmla="val h"/>
                <a:gd name="f5" fmla="val 0"/>
                <a:gd name="f6" fmla="val 11046"/>
                <a:gd name="f7" fmla="val 819321"/>
                <a:gd name="f8" fmla="val 381"/>
                <a:gd name="f9" fmla="val 10411"/>
                <a:gd name="f10" fmla="+- 0 0 -90"/>
                <a:gd name="f11" fmla="*/ f3 1 11046"/>
                <a:gd name="f12" fmla="*/ f4 1 819321"/>
                <a:gd name="f13" fmla="val f5"/>
                <a:gd name="f14" fmla="val f6"/>
                <a:gd name="f15" fmla="val f7"/>
                <a:gd name="f16" fmla="*/ f10 f0 1"/>
                <a:gd name="f17" fmla="+- f15 0 f13"/>
                <a:gd name="f18" fmla="+- f14 0 f13"/>
                <a:gd name="f19" fmla="*/ f16 1 f2"/>
                <a:gd name="f20" fmla="*/ f18 1 11046"/>
                <a:gd name="f21" fmla="*/ f17 1 819321"/>
                <a:gd name="f22" fmla="*/ 11046 f18 1"/>
                <a:gd name="f23" fmla="*/ 819321 f17 1"/>
                <a:gd name="f24" fmla="*/ 381 f17 1"/>
                <a:gd name="f25" fmla="*/ 10411 f18 1"/>
                <a:gd name="f26" fmla="*/ 0 f17 1"/>
                <a:gd name="f27" fmla="*/ 0 f18 1"/>
                <a:gd name="f28" fmla="+- f19 0 f1"/>
                <a:gd name="f29" fmla="*/ f22 1 11046"/>
                <a:gd name="f30" fmla="*/ f23 1 819321"/>
                <a:gd name="f31" fmla="*/ f24 1 819321"/>
                <a:gd name="f32" fmla="*/ f25 1 11046"/>
                <a:gd name="f33" fmla="*/ f26 1 819321"/>
                <a:gd name="f34" fmla="*/ f27 1 11046"/>
                <a:gd name="f35" fmla="*/ f13 1 f20"/>
                <a:gd name="f36" fmla="*/ f14 1 f20"/>
                <a:gd name="f37" fmla="*/ f13 1 f21"/>
                <a:gd name="f38" fmla="*/ f15 1 f21"/>
                <a:gd name="f39" fmla="*/ f29 1 f20"/>
                <a:gd name="f40" fmla="*/ f30 1 f21"/>
                <a:gd name="f41" fmla="*/ f31 1 f21"/>
                <a:gd name="f42" fmla="*/ f32 1 f20"/>
                <a:gd name="f43" fmla="*/ f33 1 f21"/>
                <a:gd name="f44" fmla="*/ f34 1 f20"/>
                <a:gd name="f45" fmla="*/ f35 f11 1"/>
                <a:gd name="f46" fmla="*/ f36 f11 1"/>
                <a:gd name="f47" fmla="*/ f38 f12 1"/>
                <a:gd name="f48" fmla="*/ f37 f12 1"/>
                <a:gd name="f49" fmla="*/ f39 f11 1"/>
                <a:gd name="f50" fmla="*/ f40 f12 1"/>
                <a:gd name="f51" fmla="*/ f41 f12 1"/>
                <a:gd name="f52" fmla="*/ f42 f11 1"/>
                <a:gd name="f53" fmla="*/ f43 f12 1"/>
                <a:gd name="f54" fmla="*/ f44 f11 1"/>
              </a:gdLst>
              <a:ahLst/>
              <a:cxnLst>
                <a:cxn ang="3cd4">
                  <a:pos x="hc" y="t"/>
                </a:cxn>
                <a:cxn ang="0">
                  <a:pos x="r" y="vc"/>
                </a:cxn>
                <a:cxn ang="cd4">
                  <a:pos x="hc" y="b"/>
                </a:cxn>
                <a:cxn ang="cd2">
                  <a:pos x="l" y="vc"/>
                </a:cxn>
                <a:cxn ang="f28">
                  <a:pos x="f49" y="f50"/>
                </a:cxn>
                <a:cxn ang="f28">
                  <a:pos x="f49" y="f51"/>
                </a:cxn>
                <a:cxn ang="f28">
                  <a:pos x="f52" y="f53"/>
                </a:cxn>
                <a:cxn ang="f28">
                  <a:pos x="f54" y="f53"/>
                </a:cxn>
                <a:cxn ang="f28">
                  <a:pos x="f54" y="f50"/>
                </a:cxn>
                <a:cxn ang="f28">
                  <a:pos x="f49" y="f50"/>
                </a:cxn>
              </a:cxnLst>
              <a:rect l="f45" t="f48" r="f46" b="f47"/>
              <a:pathLst>
                <a:path w="11046" h="819321">
                  <a:moveTo>
                    <a:pt x="f6" y="f7"/>
                  </a:moveTo>
                  <a:lnTo>
                    <a:pt x="f6" y="f8"/>
                  </a:lnTo>
                  <a:lnTo>
                    <a:pt x="f9" y="f5"/>
                  </a:lnTo>
                  <a:lnTo>
                    <a:pt x="f5" y="f5"/>
                  </a:lnTo>
                  <a:lnTo>
                    <a:pt x="f5" y="f7"/>
                  </a:lnTo>
                  <a:lnTo>
                    <a:pt x="f6"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35">
              <a:extLst>
                <a:ext uri="{FF2B5EF4-FFF2-40B4-BE49-F238E27FC236}">
                  <a16:creationId xmlns:a16="http://schemas.microsoft.com/office/drawing/2014/main" id="{8B2790DC-11BF-F50E-9148-685F5B3CCBC5}"/>
                </a:ext>
              </a:extLst>
            </p:cNvPr>
            <p:cNvSpPr/>
            <p:nvPr/>
          </p:nvSpPr>
          <p:spPr>
            <a:xfrm>
              <a:off x="4166929" y="6448184"/>
              <a:ext cx="343567" cy="416326"/>
            </a:xfrm>
            <a:custGeom>
              <a:avLst/>
              <a:gdLst>
                <a:gd name="f0" fmla="val 10800000"/>
                <a:gd name="f1" fmla="val 5400000"/>
                <a:gd name="f2" fmla="val 180"/>
                <a:gd name="f3" fmla="val w"/>
                <a:gd name="f4" fmla="val h"/>
                <a:gd name="f5" fmla="val 0"/>
                <a:gd name="f6" fmla="val 343572"/>
                <a:gd name="f7" fmla="val 416326"/>
                <a:gd name="f8" fmla="val 32631"/>
                <a:gd name="f9" fmla="val 25393"/>
                <a:gd name="f10" fmla="val 889"/>
                <a:gd name="f11" fmla="val 2412"/>
                <a:gd name="f12" fmla="val 4063"/>
                <a:gd name="f13" fmla="+- 0 0 -90"/>
                <a:gd name="f14" fmla="*/ f3 1 343572"/>
                <a:gd name="f15" fmla="*/ f4 1 416326"/>
                <a:gd name="f16" fmla="val f5"/>
                <a:gd name="f17" fmla="val f6"/>
                <a:gd name="f18" fmla="val f7"/>
                <a:gd name="f19" fmla="*/ f13 f0 1"/>
                <a:gd name="f20" fmla="+- f18 0 f16"/>
                <a:gd name="f21" fmla="+- f17 0 f16"/>
                <a:gd name="f22" fmla="*/ f19 1 f2"/>
                <a:gd name="f23" fmla="*/ f21 1 343572"/>
                <a:gd name="f24" fmla="*/ f20 1 416326"/>
                <a:gd name="f25" fmla="*/ 32631 f21 1"/>
                <a:gd name="f26" fmla="*/ 0 f20 1"/>
                <a:gd name="f27" fmla="*/ 25393 f21 1"/>
                <a:gd name="f28" fmla="*/ 0 f21 1"/>
                <a:gd name="f29" fmla="*/ 889 f20 1"/>
                <a:gd name="f30" fmla="*/ 2412 f20 1"/>
                <a:gd name="f31" fmla="*/ 4063 f20 1"/>
                <a:gd name="f32" fmla="*/ 416326 f20 1"/>
                <a:gd name="f33" fmla="*/ 343572 f21 1"/>
                <a:gd name="f34" fmla="+- f22 0 f1"/>
                <a:gd name="f35" fmla="*/ f25 1 343572"/>
                <a:gd name="f36" fmla="*/ f26 1 416326"/>
                <a:gd name="f37" fmla="*/ f27 1 343572"/>
                <a:gd name="f38" fmla="*/ f28 1 343572"/>
                <a:gd name="f39" fmla="*/ f29 1 416326"/>
                <a:gd name="f40" fmla="*/ f30 1 416326"/>
                <a:gd name="f41" fmla="*/ f31 1 416326"/>
                <a:gd name="f42" fmla="*/ f32 1 416326"/>
                <a:gd name="f43" fmla="*/ f33 1 343572"/>
                <a:gd name="f44" fmla="*/ f16 1 f23"/>
                <a:gd name="f45" fmla="*/ f17 1 f23"/>
                <a:gd name="f46" fmla="*/ f16 1 f24"/>
                <a:gd name="f47" fmla="*/ f18 1 f24"/>
                <a:gd name="f48" fmla="*/ f35 1 f23"/>
                <a:gd name="f49" fmla="*/ f36 1 f24"/>
                <a:gd name="f50" fmla="*/ f37 1 f23"/>
                <a:gd name="f51" fmla="*/ f38 1 f23"/>
                <a:gd name="f52" fmla="*/ f39 1 f24"/>
                <a:gd name="f53" fmla="*/ f40 1 f24"/>
                <a:gd name="f54" fmla="*/ f41 1 f24"/>
                <a:gd name="f55" fmla="*/ f42 1 f24"/>
                <a:gd name="f56" fmla="*/ f43 1 f23"/>
                <a:gd name="f57" fmla="*/ f44 f14 1"/>
                <a:gd name="f58" fmla="*/ f45 f14 1"/>
                <a:gd name="f59" fmla="*/ f47 f15 1"/>
                <a:gd name="f60" fmla="*/ f46 f15 1"/>
                <a:gd name="f61" fmla="*/ f48 f14 1"/>
                <a:gd name="f62" fmla="*/ f49 f15 1"/>
                <a:gd name="f63" fmla="*/ f50 f14 1"/>
                <a:gd name="f64" fmla="*/ f51 f14 1"/>
                <a:gd name="f65" fmla="*/ f52 f15 1"/>
                <a:gd name="f66" fmla="*/ f53 f15 1"/>
                <a:gd name="f67" fmla="*/ f54 f15 1"/>
                <a:gd name="f68" fmla="*/ f55 f15 1"/>
                <a:gd name="f69" fmla="*/ f56 f14 1"/>
              </a:gdLst>
              <a:ahLst/>
              <a:cxnLst>
                <a:cxn ang="3cd4">
                  <a:pos x="hc" y="t"/>
                </a:cxn>
                <a:cxn ang="0">
                  <a:pos x="r" y="vc"/>
                </a:cxn>
                <a:cxn ang="cd4">
                  <a:pos x="hc" y="b"/>
                </a:cxn>
                <a:cxn ang="cd2">
                  <a:pos x="l" y="vc"/>
                </a:cxn>
                <a:cxn ang="f34">
                  <a:pos x="f61" y="f62"/>
                </a:cxn>
                <a:cxn ang="f34">
                  <a:pos x="f63" y="f62"/>
                </a:cxn>
                <a:cxn ang="f34">
                  <a:pos x="f64" y="f65"/>
                </a:cxn>
                <a:cxn ang="f34">
                  <a:pos x="f64" y="f66"/>
                </a:cxn>
                <a:cxn ang="f34">
                  <a:pos x="f64" y="f67"/>
                </a:cxn>
                <a:cxn ang="f34">
                  <a:pos x="f64" y="f68"/>
                </a:cxn>
                <a:cxn ang="f34">
                  <a:pos x="f69" y="f68"/>
                </a:cxn>
                <a:cxn ang="f34">
                  <a:pos x="f69" y="f62"/>
                </a:cxn>
                <a:cxn ang="f34">
                  <a:pos x="f61" y="f62"/>
                </a:cxn>
              </a:cxnLst>
              <a:rect l="f57" t="f60" r="f58" b="f59"/>
              <a:pathLst>
                <a:path w="343572" h="416326">
                  <a:moveTo>
                    <a:pt x="f8" y="f5"/>
                  </a:moveTo>
                  <a:lnTo>
                    <a:pt x="f9" y="f5"/>
                  </a:lnTo>
                  <a:lnTo>
                    <a:pt x="f5" y="f10"/>
                  </a:lnTo>
                  <a:lnTo>
                    <a:pt x="f5" y="f11"/>
                  </a:lnTo>
                  <a:lnTo>
                    <a:pt x="f5" y="f12"/>
                  </a:lnTo>
                  <a:lnTo>
                    <a:pt x="f5" y="f7"/>
                  </a:lnTo>
                  <a:lnTo>
                    <a:pt x="f6" y="f7"/>
                  </a:lnTo>
                  <a:lnTo>
                    <a:pt x="f6" y="f5"/>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36">
              <a:extLst>
                <a:ext uri="{FF2B5EF4-FFF2-40B4-BE49-F238E27FC236}">
                  <a16:creationId xmlns:a16="http://schemas.microsoft.com/office/drawing/2014/main" id="{FFA6BFFB-0F2D-DC1C-88E8-16FB37B6A4A2}"/>
                </a:ext>
              </a:extLst>
            </p:cNvPr>
            <p:cNvSpPr/>
            <p:nvPr/>
          </p:nvSpPr>
          <p:spPr>
            <a:xfrm>
              <a:off x="4157026" y="5628232"/>
              <a:ext cx="353470" cy="159343"/>
            </a:xfrm>
            <a:custGeom>
              <a:avLst/>
              <a:gdLst>
                <a:gd name="f0" fmla="val 10800000"/>
                <a:gd name="f1" fmla="val 5400000"/>
                <a:gd name="f2" fmla="val 180"/>
                <a:gd name="f3" fmla="val w"/>
                <a:gd name="f4" fmla="val h"/>
                <a:gd name="f5" fmla="val 0"/>
                <a:gd name="f6" fmla="val 353475"/>
                <a:gd name="f7" fmla="val 159344"/>
                <a:gd name="f8" fmla="val 353476"/>
                <a:gd name="f9" fmla="val 292024"/>
                <a:gd name="f10" fmla="val 253299"/>
                <a:gd name="f11" fmla="val 137124"/>
                <a:gd name="f12" fmla="val 91797"/>
                <a:gd name="f13" fmla="+- 0 0 -90"/>
                <a:gd name="f14" fmla="*/ f3 1 353475"/>
                <a:gd name="f15" fmla="*/ f4 1 159344"/>
                <a:gd name="f16" fmla="val f5"/>
                <a:gd name="f17" fmla="val f6"/>
                <a:gd name="f18" fmla="val f7"/>
                <a:gd name="f19" fmla="*/ f13 f0 1"/>
                <a:gd name="f20" fmla="+- f18 0 f16"/>
                <a:gd name="f21" fmla="+- f17 0 f16"/>
                <a:gd name="f22" fmla="*/ f19 1 f2"/>
                <a:gd name="f23" fmla="*/ f21 1 353475"/>
                <a:gd name="f24" fmla="*/ f20 1 159344"/>
                <a:gd name="f25" fmla="*/ 353476 f21 1"/>
                <a:gd name="f26" fmla="*/ 0 f20 1"/>
                <a:gd name="f27" fmla="*/ 292024 f21 1"/>
                <a:gd name="f28" fmla="*/ 253299 f21 1"/>
                <a:gd name="f29" fmla="*/ 137124 f21 1"/>
                <a:gd name="f30" fmla="*/ 91797 f21 1"/>
                <a:gd name="f31" fmla="*/ 0 f21 1"/>
                <a:gd name="f32" fmla="*/ 159344 f20 1"/>
                <a:gd name="f33" fmla="+- f22 0 f1"/>
                <a:gd name="f34" fmla="*/ f25 1 353475"/>
                <a:gd name="f35" fmla="*/ f26 1 159344"/>
                <a:gd name="f36" fmla="*/ f27 1 353475"/>
                <a:gd name="f37" fmla="*/ f28 1 353475"/>
                <a:gd name="f38" fmla="*/ f29 1 353475"/>
                <a:gd name="f39" fmla="*/ f30 1 353475"/>
                <a:gd name="f40" fmla="*/ f31 1 353475"/>
                <a:gd name="f41" fmla="*/ f32 1 159344"/>
                <a:gd name="f42" fmla="*/ f16 1 f23"/>
                <a:gd name="f43" fmla="*/ f17 1 f23"/>
                <a:gd name="f44" fmla="*/ f16 1 f24"/>
                <a:gd name="f45" fmla="*/ f18 1 f24"/>
                <a:gd name="f46" fmla="*/ f34 1 f23"/>
                <a:gd name="f47" fmla="*/ f35 1 f24"/>
                <a:gd name="f48" fmla="*/ f36 1 f23"/>
                <a:gd name="f49" fmla="*/ f37 1 f23"/>
                <a:gd name="f50" fmla="*/ f38 1 f23"/>
                <a:gd name="f51" fmla="*/ f39 1 f23"/>
                <a:gd name="f52" fmla="*/ f40 1 f23"/>
                <a:gd name="f53" fmla="*/ f41 1 f24"/>
                <a:gd name="f54" fmla="*/ f42 f14 1"/>
                <a:gd name="f55" fmla="*/ f43 f14 1"/>
                <a:gd name="f56" fmla="*/ f45 f15 1"/>
                <a:gd name="f57" fmla="*/ f44 f15 1"/>
                <a:gd name="f58" fmla="*/ f46 f14 1"/>
                <a:gd name="f59" fmla="*/ f47 f15 1"/>
                <a:gd name="f60" fmla="*/ f48 f14 1"/>
                <a:gd name="f61" fmla="*/ f49 f14 1"/>
                <a:gd name="f62" fmla="*/ f50 f14 1"/>
                <a:gd name="f63" fmla="*/ f51 f14 1"/>
                <a:gd name="f64" fmla="*/ f52 f14 1"/>
                <a:gd name="f65" fmla="*/ f53 f15 1"/>
              </a:gdLst>
              <a:ahLst/>
              <a:cxnLst>
                <a:cxn ang="3cd4">
                  <a:pos x="hc" y="t"/>
                </a:cxn>
                <a:cxn ang="0">
                  <a:pos x="r" y="vc"/>
                </a:cxn>
                <a:cxn ang="cd4">
                  <a:pos x="hc" y="b"/>
                </a:cxn>
                <a:cxn ang="cd2">
                  <a:pos x="l" y="vc"/>
                </a:cxn>
                <a:cxn ang="f33">
                  <a:pos x="f58" y="f59"/>
                </a:cxn>
                <a:cxn ang="f33">
                  <a:pos x="f60" y="f59"/>
                </a:cxn>
                <a:cxn ang="f33">
                  <a:pos x="f61" y="f59"/>
                </a:cxn>
                <a:cxn ang="f33">
                  <a:pos x="f62" y="f59"/>
                </a:cxn>
                <a:cxn ang="f33">
                  <a:pos x="f63" y="f59"/>
                </a:cxn>
                <a:cxn ang="f33">
                  <a:pos x="f64" y="f59"/>
                </a:cxn>
                <a:cxn ang="f33">
                  <a:pos x="f64" y="f65"/>
                </a:cxn>
                <a:cxn ang="f33">
                  <a:pos x="f58" y="f65"/>
                </a:cxn>
                <a:cxn ang="f33">
                  <a:pos x="f58" y="f59"/>
                </a:cxn>
              </a:cxnLst>
              <a:rect l="f54" t="f57" r="f55" b="f56"/>
              <a:pathLst>
                <a:path w="353475" h="159344">
                  <a:moveTo>
                    <a:pt x="f8" y="f5"/>
                  </a:moveTo>
                  <a:lnTo>
                    <a:pt x="f9" y="f5"/>
                  </a:lnTo>
                  <a:lnTo>
                    <a:pt x="f10" y="f5"/>
                  </a:lnTo>
                  <a:lnTo>
                    <a:pt x="f11" y="f5"/>
                  </a:lnTo>
                  <a:lnTo>
                    <a:pt x="f12" y="f5"/>
                  </a:lnTo>
                  <a:lnTo>
                    <a:pt x="f5" y="f5"/>
                  </a:lnTo>
                  <a:lnTo>
                    <a:pt x="f5" y="f7"/>
                  </a:lnTo>
                  <a:lnTo>
                    <a:pt x="f8" y="f7"/>
                  </a:lnTo>
                  <a:lnTo>
                    <a:pt x="f8"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37">
              <a:extLst>
                <a:ext uri="{FF2B5EF4-FFF2-40B4-BE49-F238E27FC236}">
                  <a16:creationId xmlns:a16="http://schemas.microsoft.com/office/drawing/2014/main" id="{E6C37A24-F5AF-1ABC-B3CD-9A5CFD914D85}"/>
                </a:ext>
              </a:extLst>
            </p:cNvPr>
            <p:cNvSpPr/>
            <p:nvPr/>
          </p:nvSpPr>
          <p:spPr>
            <a:xfrm>
              <a:off x="4134166" y="6104488"/>
              <a:ext cx="9774" cy="2286"/>
            </a:xfrm>
            <a:custGeom>
              <a:avLst/>
              <a:gdLst>
                <a:gd name="f0" fmla="val 10800000"/>
                <a:gd name="f1" fmla="val 5400000"/>
                <a:gd name="f2" fmla="val 180"/>
                <a:gd name="f3" fmla="val w"/>
                <a:gd name="f4" fmla="val h"/>
                <a:gd name="f5" fmla="val 0"/>
                <a:gd name="f6" fmla="val 9776"/>
                <a:gd name="f7" fmla="val 2285"/>
                <a:gd name="f8" fmla="val 9142"/>
                <a:gd name="f9" fmla="val 9218"/>
                <a:gd name="f10" fmla="val 1498"/>
                <a:gd name="f11" fmla="val 9434"/>
                <a:gd name="f12" fmla="val 724"/>
                <a:gd name="f13" fmla="val 9777"/>
                <a:gd name="f14" fmla="+- 0 0 -90"/>
                <a:gd name="f15" fmla="*/ f3 1 9776"/>
                <a:gd name="f16" fmla="*/ f4 1 2285"/>
                <a:gd name="f17" fmla="val f5"/>
                <a:gd name="f18" fmla="val f6"/>
                <a:gd name="f19" fmla="val f7"/>
                <a:gd name="f20" fmla="*/ f14 f0 1"/>
                <a:gd name="f21" fmla="+- f19 0 f17"/>
                <a:gd name="f22" fmla="+- f18 0 f17"/>
                <a:gd name="f23" fmla="*/ f20 1 f2"/>
                <a:gd name="f24" fmla="*/ f22 1 9776"/>
                <a:gd name="f25" fmla="*/ f21 1 2285"/>
                <a:gd name="f26" fmla="*/ 0 f22 1"/>
                <a:gd name="f27" fmla="*/ 0 f21 1"/>
                <a:gd name="f28" fmla="*/ 9142 f22 1"/>
                <a:gd name="f29" fmla="*/ 2285 f21 1"/>
                <a:gd name="f30" fmla="*/ 9777 f22 1"/>
                <a:gd name="f31" fmla="+- f23 0 f1"/>
                <a:gd name="f32" fmla="*/ f26 1 9776"/>
                <a:gd name="f33" fmla="*/ f27 1 2285"/>
                <a:gd name="f34" fmla="*/ f28 1 9776"/>
                <a:gd name="f35" fmla="*/ f29 1 2285"/>
                <a:gd name="f36" fmla="*/ f30 1 9776"/>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3"/>
                </a:cxn>
                <a:cxn ang="f31">
                  <a:pos x="f54" y="f51"/>
                </a:cxn>
              </a:cxnLst>
              <a:rect l="f46" t="f49" r="f47" b="f48"/>
              <a:pathLst>
                <a:path w="9776" h="2285">
                  <a:moveTo>
                    <a:pt x="f5" y="f5"/>
                  </a:moveTo>
                  <a:lnTo>
                    <a:pt x="f8" y="f7"/>
                  </a:lnTo>
                  <a:cubicBezTo>
                    <a:pt x="f9" y="f10"/>
                    <a:pt x="f11" y="f12"/>
                    <a:pt x="f13" y="f5"/>
                  </a:cubicBez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38">
              <a:extLst>
                <a:ext uri="{FF2B5EF4-FFF2-40B4-BE49-F238E27FC236}">
                  <a16:creationId xmlns:a16="http://schemas.microsoft.com/office/drawing/2014/main" id="{ABCCC121-36CD-0754-52A7-A1503BE2F862}"/>
                </a:ext>
              </a:extLst>
            </p:cNvPr>
            <p:cNvSpPr/>
            <p:nvPr/>
          </p:nvSpPr>
          <p:spPr>
            <a:xfrm>
              <a:off x="4156386" y="6104488"/>
              <a:ext cx="36310" cy="335831"/>
            </a:xfrm>
            <a:custGeom>
              <a:avLst/>
              <a:gdLst>
                <a:gd name="f0" fmla="val 10800000"/>
                <a:gd name="f1" fmla="val 5400000"/>
                <a:gd name="f2" fmla="val 180"/>
                <a:gd name="f3" fmla="val w"/>
                <a:gd name="f4" fmla="val h"/>
                <a:gd name="f5" fmla="val 0"/>
                <a:gd name="f6" fmla="val 36312"/>
                <a:gd name="f7" fmla="val 335829"/>
                <a:gd name="f8" fmla="val 2159"/>
                <a:gd name="f9" fmla="val 335448"/>
                <a:gd name="f10" fmla="val 3428"/>
                <a:gd name="f11" fmla="val 35678"/>
                <a:gd name="f12" fmla="val 334432"/>
                <a:gd name="f13" fmla="val 36313"/>
                <a:gd name="f14" fmla="val 406"/>
                <a:gd name="f15" fmla="val 927"/>
                <a:gd name="f16" fmla="val 622"/>
                <a:gd name="f17" fmla="val 1917"/>
                <a:gd name="f18" fmla="val 635"/>
                <a:gd name="f19" fmla="val 2920"/>
                <a:gd name="f20" fmla="+- 0 0 -90"/>
                <a:gd name="f21" fmla="*/ f3 1 36312"/>
                <a:gd name="f22" fmla="*/ f4 1 335829"/>
                <a:gd name="f23" fmla="val f5"/>
                <a:gd name="f24" fmla="val f6"/>
                <a:gd name="f25" fmla="val f7"/>
                <a:gd name="f26" fmla="*/ f20 f0 1"/>
                <a:gd name="f27" fmla="+- f25 0 f23"/>
                <a:gd name="f28" fmla="+- f24 0 f23"/>
                <a:gd name="f29" fmla="*/ f26 1 f2"/>
                <a:gd name="f30" fmla="*/ f28 1 36312"/>
                <a:gd name="f31" fmla="*/ f27 1 335829"/>
                <a:gd name="f32" fmla="*/ 2159 f28 1"/>
                <a:gd name="f33" fmla="*/ 335448 f27 1"/>
                <a:gd name="f34" fmla="*/ 3428 f28 1"/>
                <a:gd name="f35" fmla="*/ 35678 f28 1"/>
                <a:gd name="f36" fmla="*/ 334432 f27 1"/>
                <a:gd name="f37" fmla="*/ 36313 f28 1"/>
                <a:gd name="f38" fmla="*/ 0 f27 1"/>
                <a:gd name="f39" fmla="*/ 0 f28 1"/>
                <a:gd name="f40" fmla="*/ 635 f28 1"/>
                <a:gd name="f41" fmla="*/ 2920 f27 1"/>
                <a:gd name="f42" fmla="*/ 335829 f27 1"/>
                <a:gd name="f43" fmla="+- f29 0 f1"/>
                <a:gd name="f44" fmla="*/ f32 1 36312"/>
                <a:gd name="f45" fmla="*/ f33 1 335829"/>
                <a:gd name="f46" fmla="*/ f34 1 36312"/>
                <a:gd name="f47" fmla="*/ f35 1 36312"/>
                <a:gd name="f48" fmla="*/ f36 1 335829"/>
                <a:gd name="f49" fmla="*/ f37 1 36312"/>
                <a:gd name="f50" fmla="*/ f38 1 335829"/>
                <a:gd name="f51" fmla="*/ f39 1 36312"/>
                <a:gd name="f52" fmla="*/ f40 1 36312"/>
                <a:gd name="f53" fmla="*/ f41 1 335829"/>
                <a:gd name="f54" fmla="*/ f42 1 335829"/>
                <a:gd name="f55" fmla="*/ f23 1 f30"/>
                <a:gd name="f56" fmla="*/ f24 1 f30"/>
                <a:gd name="f57" fmla="*/ f23 1 f31"/>
                <a:gd name="f58" fmla="*/ f25 1 f31"/>
                <a:gd name="f59" fmla="*/ f44 1 f30"/>
                <a:gd name="f60" fmla="*/ f45 1 f31"/>
                <a:gd name="f61" fmla="*/ f46 1 f30"/>
                <a:gd name="f62" fmla="*/ f47 1 f30"/>
                <a:gd name="f63" fmla="*/ f48 1 f31"/>
                <a:gd name="f64" fmla="*/ f49 1 f30"/>
                <a:gd name="f65" fmla="*/ f50 1 f31"/>
                <a:gd name="f66" fmla="*/ f51 1 f30"/>
                <a:gd name="f67" fmla="*/ f52 1 f30"/>
                <a:gd name="f68" fmla="*/ f53 1 f31"/>
                <a:gd name="f69" fmla="*/ f54 1 f31"/>
                <a:gd name="f70" fmla="*/ f55 f21 1"/>
                <a:gd name="f71" fmla="*/ f56 f21 1"/>
                <a:gd name="f72" fmla="*/ f58 f22 1"/>
                <a:gd name="f73" fmla="*/ f57 f22 1"/>
                <a:gd name="f74" fmla="*/ f59 f21 1"/>
                <a:gd name="f75" fmla="*/ f60 f22 1"/>
                <a:gd name="f76" fmla="*/ f61 f21 1"/>
                <a:gd name="f77" fmla="*/ f62 f21 1"/>
                <a:gd name="f78" fmla="*/ f63 f22 1"/>
                <a:gd name="f79" fmla="*/ f64 f21 1"/>
                <a:gd name="f80" fmla="*/ f65 f22 1"/>
                <a:gd name="f81" fmla="*/ f66 f21 1"/>
                <a:gd name="f82" fmla="*/ f67 f21 1"/>
                <a:gd name="f83" fmla="*/ f68 f22 1"/>
                <a:gd name="f84" fmla="*/ f69 f22 1"/>
              </a:gdLst>
              <a:ahLst/>
              <a:cxnLst>
                <a:cxn ang="3cd4">
                  <a:pos x="hc" y="t"/>
                </a:cxn>
                <a:cxn ang="0">
                  <a:pos x="r" y="vc"/>
                </a:cxn>
                <a:cxn ang="cd4">
                  <a:pos x="hc" y="b"/>
                </a:cxn>
                <a:cxn ang="cd2">
                  <a:pos x="l" y="vc"/>
                </a:cxn>
                <a:cxn ang="f43">
                  <a:pos x="f74" y="f75"/>
                </a:cxn>
                <a:cxn ang="f43">
                  <a:pos x="f76" y="f75"/>
                </a:cxn>
                <a:cxn ang="f43">
                  <a:pos x="f77" y="f78"/>
                </a:cxn>
                <a:cxn ang="f43">
                  <a:pos x="f79" y="f78"/>
                </a:cxn>
                <a:cxn ang="f43">
                  <a:pos x="f79" y="f80"/>
                </a:cxn>
                <a:cxn ang="f43">
                  <a:pos x="f81" y="f80"/>
                </a:cxn>
                <a:cxn ang="f43">
                  <a:pos x="f82" y="f83"/>
                </a:cxn>
                <a:cxn ang="f43">
                  <a:pos x="f82" y="f84"/>
                </a:cxn>
                <a:cxn ang="f43">
                  <a:pos x="f82" y="f84"/>
                </a:cxn>
              </a:cxnLst>
              <a:rect l="f70" t="f73" r="f71" b="f72"/>
              <a:pathLst>
                <a:path w="36312" h="335829">
                  <a:moveTo>
                    <a:pt x="f8" y="f9"/>
                  </a:moveTo>
                  <a:lnTo>
                    <a:pt x="f10" y="f9"/>
                  </a:lnTo>
                  <a:lnTo>
                    <a:pt x="f11" y="f12"/>
                  </a:lnTo>
                  <a:lnTo>
                    <a:pt x="f13" y="f12"/>
                  </a:lnTo>
                  <a:lnTo>
                    <a:pt x="f13" y="f5"/>
                  </a:lnTo>
                  <a:lnTo>
                    <a:pt x="f5" y="f5"/>
                  </a:lnTo>
                  <a:cubicBezTo>
                    <a:pt x="f14" y="f15"/>
                    <a:pt x="f16" y="f17"/>
                    <a:pt x="f18" y="f19"/>
                  </a:cubicBezTo>
                  <a:lnTo>
                    <a:pt x="f18" y="f7"/>
                  </a:lnTo>
                  <a:lnTo>
                    <a:pt x="f18"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39">
              <a:extLst>
                <a:ext uri="{FF2B5EF4-FFF2-40B4-BE49-F238E27FC236}">
                  <a16:creationId xmlns:a16="http://schemas.microsoft.com/office/drawing/2014/main" id="{5CC7AEAD-A6F9-B1B1-C5E3-9974FBA880BB}"/>
                </a:ext>
              </a:extLst>
            </p:cNvPr>
            <p:cNvSpPr/>
            <p:nvPr/>
          </p:nvSpPr>
          <p:spPr>
            <a:xfrm>
              <a:off x="5210973" y="5852836"/>
              <a:ext cx="758" cy="273743"/>
            </a:xfrm>
            <a:custGeom>
              <a:avLst/>
              <a:gdLst>
                <a:gd name="f0" fmla="val 10800000"/>
                <a:gd name="f1" fmla="val 5400000"/>
                <a:gd name="f2" fmla="val 180"/>
                <a:gd name="f3" fmla="val w"/>
                <a:gd name="f4" fmla="val h"/>
                <a:gd name="f5" fmla="val 0"/>
                <a:gd name="f6" fmla="val 761"/>
                <a:gd name="f7" fmla="val 273741"/>
                <a:gd name="f8" fmla="val 762"/>
                <a:gd name="f9" fmla="val 273742"/>
                <a:gd name="f10" fmla="+- 0 0 -90"/>
                <a:gd name="f11" fmla="*/ f3 1 761"/>
                <a:gd name="f12" fmla="*/ f4 1 273741"/>
                <a:gd name="f13" fmla="val f5"/>
                <a:gd name="f14" fmla="val f6"/>
                <a:gd name="f15" fmla="val f7"/>
                <a:gd name="f16" fmla="*/ f10 f0 1"/>
                <a:gd name="f17" fmla="+- f15 0 f13"/>
                <a:gd name="f18" fmla="+- f14 0 f13"/>
                <a:gd name="f19" fmla="*/ f16 1 f2"/>
                <a:gd name="f20" fmla="*/ f18 1 761"/>
                <a:gd name="f21" fmla="*/ f17 1 273741"/>
                <a:gd name="f22" fmla="*/ 762 f18 1"/>
                <a:gd name="f23" fmla="*/ 273742 f17 1"/>
                <a:gd name="f24" fmla="*/ 0 f17 1"/>
                <a:gd name="f25" fmla="*/ 0 f18 1"/>
                <a:gd name="f26" fmla="+- f19 0 f1"/>
                <a:gd name="f27" fmla="*/ f22 1 761"/>
                <a:gd name="f28" fmla="*/ f23 1 273741"/>
                <a:gd name="f29" fmla="*/ f24 1 273741"/>
                <a:gd name="f30" fmla="*/ f25 1 761"/>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6" y="f44"/>
                </a:cxn>
              </a:cxnLst>
              <a:rect l="f39" t="f42" r="f40" b="f41"/>
              <a:pathLst>
                <a:path w="761" h="273741">
                  <a:moveTo>
                    <a:pt x="f8" y="f9"/>
                  </a:moveTo>
                  <a:lnTo>
                    <a:pt x="f8" y="f5"/>
                  </a:lnTo>
                  <a:lnTo>
                    <a:pt x="f5" y="f5"/>
                  </a:lnTo>
                  <a:lnTo>
                    <a:pt x="f5" y="f9"/>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40">
              <a:extLst>
                <a:ext uri="{FF2B5EF4-FFF2-40B4-BE49-F238E27FC236}">
                  <a16:creationId xmlns:a16="http://schemas.microsoft.com/office/drawing/2014/main" id="{ACEE7D39-4FA4-1BF1-8352-348B202BD19F}"/>
                </a:ext>
              </a:extLst>
            </p:cNvPr>
            <p:cNvSpPr/>
            <p:nvPr/>
          </p:nvSpPr>
          <p:spPr>
            <a:xfrm>
              <a:off x="5212884" y="5852836"/>
              <a:ext cx="319957" cy="586459"/>
            </a:xfrm>
            <a:custGeom>
              <a:avLst/>
              <a:gdLst>
                <a:gd name="f0" fmla="val 10800000"/>
                <a:gd name="f1" fmla="val 5400000"/>
                <a:gd name="f2" fmla="val 180"/>
                <a:gd name="f3" fmla="val w"/>
                <a:gd name="f4" fmla="val h"/>
                <a:gd name="f5" fmla="val 0"/>
                <a:gd name="f6" fmla="val 319956"/>
                <a:gd name="f7" fmla="val 586462"/>
                <a:gd name="f8" fmla="val 8126"/>
                <a:gd name="f9" fmla="val 273742"/>
                <a:gd name="f10" fmla="val 9015"/>
                <a:gd name="f11" fmla="val 10411"/>
                <a:gd name="f12" fmla="val 10830"/>
                <a:gd name="f13" fmla="val 273869"/>
                <a:gd name="f14" fmla="val 11224"/>
                <a:gd name="f15" fmla="val 274097"/>
                <a:gd name="f16" fmla="val 11554"/>
                <a:gd name="f17" fmla="val 274377"/>
                <a:gd name="f18" fmla="val 12697"/>
                <a:gd name="f19" fmla="val 275139"/>
                <a:gd name="f20" fmla="val 13586"/>
                <a:gd name="f21" fmla="val 276281"/>
                <a:gd name="f22" fmla="val 14220"/>
                <a:gd name="f23" fmla="val 277043"/>
                <a:gd name="f24" fmla="val 15236"/>
                <a:gd name="f25" fmla="val 279075"/>
                <a:gd name="f26" fmla="val 15312"/>
                <a:gd name="f27" fmla="val 279494"/>
                <a:gd name="f28" fmla="val 279925"/>
                <a:gd name="f29" fmla="val 280344"/>
                <a:gd name="f30" fmla="val 280801"/>
                <a:gd name="f31" fmla="val 281284"/>
                <a:gd name="f32" fmla="val 281741"/>
                <a:gd name="f33" fmla="val 586463"/>
                <a:gd name="f34" fmla="val 273234"/>
                <a:gd name="f35" fmla="+- 0 0 -90"/>
                <a:gd name="f36" fmla="*/ f3 1 319956"/>
                <a:gd name="f37" fmla="*/ f4 1 586462"/>
                <a:gd name="f38" fmla="val f5"/>
                <a:gd name="f39" fmla="val f6"/>
                <a:gd name="f40" fmla="val f7"/>
                <a:gd name="f41" fmla="*/ f35 f0 1"/>
                <a:gd name="f42" fmla="+- f40 0 f38"/>
                <a:gd name="f43" fmla="+- f39 0 f38"/>
                <a:gd name="f44" fmla="*/ f41 1 f2"/>
                <a:gd name="f45" fmla="*/ f43 1 319956"/>
                <a:gd name="f46" fmla="*/ f42 1 586462"/>
                <a:gd name="f47" fmla="*/ 8126 f43 1"/>
                <a:gd name="f48" fmla="*/ 273742 f42 1"/>
                <a:gd name="f49" fmla="*/ 9015 f43 1"/>
                <a:gd name="f50" fmla="*/ 10411 f43 1"/>
                <a:gd name="f51" fmla="*/ 11554 f43 1"/>
                <a:gd name="f52" fmla="*/ 274377 f42 1"/>
                <a:gd name="f53" fmla="*/ 12697 f43 1"/>
                <a:gd name="f54" fmla="*/ 275139 f42 1"/>
                <a:gd name="f55" fmla="*/ 13586 f43 1"/>
                <a:gd name="f56" fmla="*/ 276281 f42 1"/>
                <a:gd name="f57" fmla="*/ 14220 f43 1"/>
                <a:gd name="f58" fmla="*/ 277043 f42 1"/>
                <a:gd name="f59" fmla="*/ 15236 f43 1"/>
                <a:gd name="f60" fmla="*/ 279075 f42 1"/>
                <a:gd name="f61" fmla="*/ 280344 f42 1"/>
                <a:gd name="f62" fmla="*/ 281741 f42 1"/>
                <a:gd name="f63" fmla="*/ 586463 f42 1"/>
                <a:gd name="f64" fmla="*/ 319956 f43 1"/>
                <a:gd name="f65" fmla="*/ 0 f42 1"/>
                <a:gd name="f66" fmla="*/ 0 f43 1"/>
                <a:gd name="f67" fmla="*/ 273234 f42 1"/>
                <a:gd name="f68" fmla="+- f44 0 f1"/>
                <a:gd name="f69" fmla="*/ f47 1 319956"/>
                <a:gd name="f70" fmla="*/ f48 1 586462"/>
                <a:gd name="f71" fmla="*/ f49 1 319956"/>
                <a:gd name="f72" fmla="*/ f50 1 319956"/>
                <a:gd name="f73" fmla="*/ f51 1 319956"/>
                <a:gd name="f74" fmla="*/ f52 1 586462"/>
                <a:gd name="f75" fmla="*/ f53 1 319956"/>
                <a:gd name="f76" fmla="*/ f54 1 586462"/>
                <a:gd name="f77" fmla="*/ f55 1 319956"/>
                <a:gd name="f78" fmla="*/ f56 1 586462"/>
                <a:gd name="f79" fmla="*/ f57 1 319956"/>
                <a:gd name="f80" fmla="*/ f58 1 586462"/>
                <a:gd name="f81" fmla="*/ f59 1 319956"/>
                <a:gd name="f82" fmla="*/ f60 1 586462"/>
                <a:gd name="f83" fmla="*/ f61 1 586462"/>
                <a:gd name="f84" fmla="*/ f62 1 586462"/>
                <a:gd name="f85" fmla="*/ f63 1 586462"/>
                <a:gd name="f86" fmla="*/ f64 1 319956"/>
                <a:gd name="f87" fmla="*/ f65 1 586462"/>
                <a:gd name="f88" fmla="*/ f66 1 319956"/>
                <a:gd name="f89" fmla="*/ f67 1 586462"/>
                <a:gd name="f90" fmla="*/ f38 1 f45"/>
                <a:gd name="f91" fmla="*/ f39 1 f45"/>
                <a:gd name="f92" fmla="*/ f38 1 f46"/>
                <a:gd name="f93" fmla="*/ f40 1 f46"/>
                <a:gd name="f94" fmla="*/ f69 1 f45"/>
                <a:gd name="f95" fmla="*/ f70 1 f46"/>
                <a:gd name="f96" fmla="*/ f71 1 f45"/>
                <a:gd name="f97" fmla="*/ f72 1 f45"/>
                <a:gd name="f98" fmla="*/ f73 1 f45"/>
                <a:gd name="f99" fmla="*/ f74 1 f46"/>
                <a:gd name="f100" fmla="*/ f75 1 f45"/>
                <a:gd name="f101" fmla="*/ f76 1 f46"/>
                <a:gd name="f102" fmla="*/ f77 1 f45"/>
                <a:gd name="f103" fmla="*/ f78 1 f46"/>
                <a:gd name="f104" fmla="*/ f79 1 f45"/>
                <a:gd name="f105" fmla="*/ f80 1 f46"/>
                <a:gd name="f106" fmla="*/ f81 1 f45"/>
                <a:gd name="f107" fmla="*/ f82 1 f46"/>
                <a:gd name="f108" fmla="*/ f83 1 f46"/>
                <a:gd name="f109" fmla="*/ f84 1 f46"/>
                <a:gd name="f110" fmla="*/ f85 1 f46"/>
                <a:gd name="f111" fmla="*/ f86 1 f45"/>
                <a:gd name="f112" fmla="*/ f87 1 f46"/>
                <a:gd name="f113" fmla="*/ f88 1 f45"/>
                <a:gd name="f114" fmla="*/ f89 1 f46"/>
                <a:gd name="f115" fmla="*/ f90 f36 1"/>
                <a:gd name="f116" fmla="*/ f91 f36 1"/>
                <a:gd name="f117" fmla="*/ f93 f37 1"/>
                <a:gd name="f118" fmla="*/ f92 f37 1"/>
                <a:gd name="f119" fmla="*/ f94 f36 1"/>
                <a:gd name="f120" fmla="*/ f95 f37 1"/>
                <a:gd name="f121" fmla="*/ f96 f36 1"/>
                <a:gd name="f122" fmla="*/ f97 f36 1"/>
                <a:gd name="f123" fmla="*/ f98 f36 1"/>
                <a:gd name="f124" fmla="*/ f99 f37 1"/>
                <a:gd name="f125" fmla="*/ f100 f36 1"/>
                <a:gd name="f126" fmla="*/ f101 f37 1"/>
                <a:gd name="f127" fmla="*/ f102 f36 1"/>
                <a:gd name="f128" fmla="*/ f103 f37 1"/>
                <a:gd name="f129" fmla="*/ f104 f36 1"/>
                <a:gd name="f130" fmla="*/ f105 f37 1"/>
                <a:gd name="f131" fmla="*/ f106 f36 1"/>
                <a:gd name="f132" fmla="*/ f107 f37 1"/>
                <a:gd name="f133" fmla="*/ f108 f37 1"/>
                <a:gd name="f134" fmla="*/ f109 f37 1"/>
                <a:gd name="f135" fmla="*/ f110 f37 1"/>
                <a:gd name="f136" fmla="*/ f111 f36 1"/>
                <a:gd name="f137" fmla="*/ f112 f37 1"/>
                <a:gd name="f138" fmla="*/ f113 f36 1"/>
                <a:gd name="f139" fmla="*/ f114 f37 1"/>
              </a:gdLst>
              <a:ahLst/>
              <a:cxnLst>
                <a:cxn ang="3cd4">
                  <a:pos x="hc" y="t"/>
                </a:cxn>
                <a:cxn ang="0">
                  <a:pos x="r" y="vc"/>
                </a:cxn>
                <a:cxn ang="cd4">
                  <a:pos x="hc" y="b"/>
                </a:cxn>
                <a:cxn ang="cd2">
                  <a:pos x="l" y="vc"/>
                </a:cxn>
                <a:cxn ang="f68">
                  <a:pos x="f119" y="f120"/>
                </a:cxn>
                <a:cxn ang="f68">
                  <a:pos x="f121" y="f120"/>
                </a:cxn>
                <a:cxn ang="f68">
                  <a:pos x="f122" y="f120"/>
                </a:cxn>
                <a:cxn ang="f68">
                  <a:pos x="f123" y="f124"/>
                </a:cxn>
                <a:cxn ang="f68">
                  <a:pos x="f125" y="f126"/>
                </a:cxn>
                <a:cxn ang="f68">
                  <a:pos x="f127" y="f128"/>
                </a:cxn>
                <a:cxn ang="f68">
                  <a:pos x="f129" y="f130"/>
                </a:cxn>
                <a:cxn ang="f68">
                  <a:pos x="f131" y="f132"/>
                </a:cxn>
                <a:cxn ang="f68">
                  <a:pos x="f131" y="f132"/>
                </a:cxn>
                <a:cxn ang="f68">
                  <a:pos x="f131" y="f133"/>
                </a:cxn>
                <a:cxn ang="f68">
                  <a:pos x="f131" y="f134"/>
                </a:cxn>
                <a:cxn ang="f68">
                  <a:pos x="f131" y="f134"/>
                </a:cxn>
                <a:cxn ang="f68">
                  <a:pos x="f131" y="f135"/>
                </a:cxn>
                <a:cxn ang="f68">
                  <a:pos x="f136" y="f135"/>
                </a:cxn>
                <a:cxn ang="f68">
                  <a:pos x="f136" y="f137"/>
                </a:cxn>
                <a:cxn ang="f68">
                  <a:pos x="f138" y="f137"/>
                </a:cxn>
                <a:cxn ang="f68">
                  <a:pos x="f138" y="f139"/>
                </a:cxn>
              </a:cxnLst>
              <a:rect l="f115" t="f118" r="f116" b="f117"/>
              <a:pathLst>
                <a:path w="319956" h="586462">
                  <a:moveTo>
                    <a:pt x="f8" y="f9"/>
                  </a:moveTo>
                  <a:lnTo>
                    <a:pt x="f10" y="f9"/>
                  </a:lnTo>
                  <a:lnTo>
                    <a:pt x="f11" y="f9"/>
                  </a:lnTo>
                  <a:cubicBezTo>
                    <a:pt x="f12" y="f13"/>
                    <a:pt x="f14" y="f15"/>
                    <a:pt x="f16" y="f17"/>
                  </a:cubicBezTo>
                  <a:lnTo>
                    <a:pt x="f18" y="f19"/>
                  </a:lnTo>
                  <a:lnTo>
                    <a:pt x="f20" y="f21"/>
                  </a:lnTo>
                  <a:lnTo>
                    <a:pt x="f22" y="f23"/>
                  </a:lnTo>
                  <a:lnTo>
                    <a:pt x="f24" y="f25"/>
                  </a:lnTo>
                  <a:lnTo>
                    <a:pt x="f24" y="f25"/>
                  </a:lnTo>
                  <a:cubicBezTo>
                    <a:pt x="f26" y="f27"/>
                    <a:pt x="f26" y="f28"/>
                    <a:pt x="f24" y="f29"/>
                  </a:cubicBezTo>
                  <a:cubicBezTo>
                    <a:pt x="f26" y="f30"/>
                    <a:pt x="f26" y="f31"/>
                    <a:pt x="f24" y="f32"/>
                  </a:cubicBezTo>
                  <a:lnTo>
                    <a:pt x="f24" y="f32"/>
                  </a:lnTo>
                  <a:lnTo>
                    <a:pt x="f24" y="f33"/>
                  </a:lnTo>
                  <a:lnTo>
                    <a:pt x="f6" y="f33"/>
                  </a:lnTo>
                  <a:lnTo>
                    <a:pt x="f6" y="f5"/>
                  </a:lnTo>
                  <a:lnTo>
                    <a:pt x="f5" y="f5"/>
                  </a:lnTo>
                  <a:lnTo>
                    <a:pt x="f5" y="f34"/>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41">
              <a:extLst>
                <a:ext uri="{FF2B5EF4-FFF2-40B4-BE49-F238E27FC236}">
                  <a16:creationId xmlns:a16="http://schemas.microsoft.com/office/drawing/2014/main" id="{016F6DC6-63C6-E8C0-8138-604A183A5F04}"/>
                </a:ext>
              </a:extLst>
            </p:cNvPr>
            <p:cNvSpPr/>
            <p:nvPr/>
          </p:nvSpPr>
          <p:spPr>
            <a:xfrm>
              <a:off x="7962476" y="6518528"/>
              <a:ext cx="212671" cy="345981"/>
            </a:xfrm>
            <a:custGeom>
              <a:avLst/>
              <a:gdLst>
                <a:gd name="f0" fmla="val 10800000"/>
                <a:gd name="f1" fmla="val 5400000"/>
                <a:gd name="f2" fmla="val 180"/>
                <a:gd name="f3" fmla="val w"/>
                <a:gd name="f4" fmla="val h"/>
                <a:gd name="f5" fmla="val 0"/>
                <a:gd name="f6" fmla="val 212669"/>
                <a:gd name="f7" fmla="val 345986"/>
                <a:gd name="f8" fmla="val 158963"/>
                <a:gd name="f9" fmla="val 84179"/>
                <a:gd name="f10" fmla="val 212670"/>
                <a:gd name="f11" fmla="val 2032"/>
                <a:gd name="f12" fmla="+- 0 0 -90"/>
                <a:gd name="f13" fmla="*/ f3 1 212669"/>
                <a:gd name="f14" fmla="*/ f4 1 345986"/>
                <a:gd name="f15" fmla="val f5"/>
                <a:gd name="f16" fmla="val f6"/>
                <a:gd name="f17" fmla="val f7"/>
                <a:gd name="f18" fmla="*/ f12 f0 1"/>
                <a:gd name="f19" fmla="+- f17 0 f15"/>
                <a:gd name="f20" fmla="+- f16 0 f15"/>
                <a:gd name="f21" fmla="*/ f18 1 f2"/>
                <a:gd name="f22" fmla="*/ f20 1 212669"/>
                <a:gd name="f23" fmla="*/ f19 1 345986"/>
                <a:gd name="f24" fmla="*/ 158963 f20 1"/>
                <a:gd name="f25" fmla="*/ 0 f19 1"/>
                <a:gd name="f26" fmla="*/ 84179 f20 1"/>
                <a:gd name="f27" fmla="*/ 0 f20 1"/>
                <a:gd name="f28" fmla="*/ 345986 f19 1"/>
                <a:gd name="f29" fmla="*/ 212670 f20 1"/>
                <a:gd name="f30" fmla="*/ 2032 f19 1"/>
                <a:gd name="f31" fmla="+- f21 0 f1"/>
                <a:gd name="f32" fmla="*/ f24 1 212669"/>
                <a:gd name="f33" fmla="*/ f25 1 345986"/>
                <a:gd name="f34" fmla="*/ f26 1 212669"/>
                <a:gd name="f35" fmla="*/ f27 1 212669"/>
                <a:gd name="f36" fmla="*/ f28 1 345986"/>
                <a:gd name="f37" fmla="*/ f29 1 212669"/>
                <a:gd name="f38" fmla="*/ f30 1 345986"/>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9" y="f58"/>
                </a:cxn>
                <a:cxn ang="f31">
                  <a:pos x="f59" y="f60"/>
                </a:cxn>
                <a:cxn ang="f31">
                  <a:pos x="f54" y="f55"/>
                </a:cxn>
              </a:cxnLst>
              <a:rect l="f50" t="f53" r="f51" b="f52"/>
              <a:pathLst>
                <a:path w="212669" h="345986">
                  <a:moveTo>
                    <a:pt x="f8" y="f5"/>
                  </a:moveTo>
                  <a:lnTo>
                    <a:pt x="f9" y="f5"/>
                  </a:lnTo>
                  <a:lnTo>
                    <a:pt x="f5" y="f5"/>
                  </a:lnTo>
                  <a:lnTo>
                    <a:pt x="f5" y="f7"/>
                  </a:lnTo>
                  <a:lnTo>
                    <a:pt x="f10" y="f7"/>
                  </a:lnTo>
                  <a:lnTo>
                    <a:pt x="f10" y="f11"/>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42">
              <a:extLst>
                <a:ext uri="{FF2B5EF4-FFF2-40B4-BE49-F238E27FC236}">
                  <a16:creationId xmlns:a16="http://schemas.microsoft.com/office/drawing/2014/main" id="{378EF1CD-B60A-F786-C882-3FBB782C6998}"/>
                </a:ext>
              </a:extLst>
            </p:cNvPr>
            <p:cNvSpPr/>
            <p:nvPr/>
          </p:nvSpPr>
          <p:spPr>
            <a:xfrm>
              <a:off x="7906862" y="6522716"/>
              <a:ext cx="53199" cy="341793"/>
            </a:xfrm>
            <a:custGeom>
              <a:avLst/>
              <a:gdLst>
                <a:gd name="f0" fmla="val 10800000"/>
                <a:gd name="f1" fmla="val 5400000"/>
                <a:gd name="f2" fmla="val 180"/>
                <a:gd name="f3" fmla="val w"/>
                <a:gd name="f4" fmla="val h"/>
                <a:gd name="f5" fmla="val 0"/>
                <a:gd name="f6" fmla="val 53199"/>
                <a:gd name="f7" fmla="val 341796"/>
                <a:gd name="f8" fmla="+- 0 0 -90"/>
                <a:gd name="f9" fmla="*/ f3 1 53199"/>
                <a:gd name="f10" fmla="*/ f4 1 341796"/>
                <a:gd name="f11" fmla="val f5"/>
                <a:gd name="f12" fmla="val f6"/>
                <a:gd name="f13" fmla="val f7"/>
                <a:gd name="f14" fmla="*/ f8 f0 1"/>
                <a:gd name="f15" fmla="+- f13 0 f11"/>
                <a:gd name="f16" fmla="+- f12 0 f11"/>
                <a:gd name="f17" fmla="*/ f14 1 f2"/>
                <a:gd name="f18" fmla="*/ f16 1 53199"/>
                <a:gd name="f19" fmla="*/ f15 1 341796"/>
                <a:gd name="f20" fmla="*/ 0 f16 1"/>
                <a:gd name="f21" fmla="*/ 0 f15 1"/>
                <a:gd name="f22" fmla="*/ 53199 f16 1"/>
                <a:gd name="f23" fmla="*/ 341796 f15 1"/>
                <a:gd name="f24" fmla="+- f17 0 f1"/>
                <a:gd name="f25" fmla="*/ f20 1 53199"/>
                <a:gd name="f26" fmla="*/ f21 1 341796"/>
                <a:gd name="f27" fmla="*/ f22 1 53199"/>
                <a:gd name="f28" fmla="*/ f23 1 341796"/>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53199" h="341796">
                  <a:moveTo>
                    <a:pt x="f5" y="f5"/>
                  </a:moveTo>
                  <a:lnTo>
                    <a:pt x="f6" y="f5"/>
                  </a:lnTo>
                  <a:lnTo>
                    <a:pt x="f6" y="f7"/>
                  </a:lnTo>
                  <a:lnTo>
                    <a:pt x="f5"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43">
              <a:extLst>
                <a:ext uri="{FF2B5EF4-FFF2-40B4-BE49-F238E27FC236}">
                  <a16:creationId xmlns:a16="http://schemas.microsoft.com/office/drawing/2014/main" id="{C44FEF46-F1C1-FBBD-6248-F87AEA285EC5}"/>
                </a:ext>
              </a:extLst>
            </p:cNvPr>
            <p:cNvSpPr/>
            <p:nvPr/>
          </p:nvSpPr>
          <p:spPr>
            <a:xfrm>
              <a:off x="7843256" y="5954920"/>
              <a:ext cx="196422" cy="553961"/>
            </a:xfrm>
            <a:custGeom>
              <a:avLst/>
              <a:gdLst>
                <a:gd name="f0" fmla="val 10800000"/>
                <a:gd name="f1" fmla="val 5400000"/>
                <a:gd name="f2" fmla="val 180"/>
                <a:gd name="f3" fmla="val w"/>
                <a:gd name="f4" fmla="val h"/>
                <a:gd name="f5" fmla="val 0"/>
                <a:gd name="f6" fmla="val 196418"/>
                <a:gd name="f7" fmla="val 553959"/>
                <a:gd name="f8" fmla="val 3174"/>
                <a:gd name="f9" fmla="val 551420"/>
                <a:gd name="f10" fmla="val 62468"/>
                <a:gd name="f11" fmla="+- 0 0 -90"/>
                <a:gd name="f12" fmla="*/ f3 1 196418"/>
                <a:gd name="f13" fmla="*/ f4 1 553959"/>
                <a:gd name="f14" fmla="val f5"/>
                <a:gd name="f15" fmla="val f6"/>
                <a:gd name="f16" fmla="val f7"/>
                <a:gd name="f17" fmla="*/ f11 f0 1"/>
                <a:gd name="f18" fmla="+- f16 0 f14"/>
                <a:gd name="f19" fmla="+- f15 0 f14"/>
                <a:gd name="f20" fmla="*/ f17 1 f2"/>
                <a:gd name="f21" fmla="*/ f19 1 196418"/>
                <a:gd name="f22" fmla="*/ f18 1 553959"/>
                <a:gd name="f23" fmla="*/ 0 f19 1"/>
                <a:gd name="f24" fmla="*/ 3174 f18 1"/>
                <a:gd name="f25" fmla="*/ 551420 f18 1"/>
                <a:gd name="f26" fmla="*/ 62468 f19 1"/>
                <a:gd name="f27" fmla="*/ 553959 f18 1"/>
                <a:gd name="f28" fmla="*/ 196418 f19 1"/>
                <a:gd name="f29" fmla="*/ 0 f18 1"/>
                <a:gd name="f30" fmla="+- f20 0 f1"/>
                <a:gd name="f31" fmla="*/ f23 1 196418"/>
                <a:gd name="f32" fmla="*/ f24 1 553959"/>
                <a:gd name="f33" fmla="*/ f25 1 553959"/>
                <a:gd name="f34" fmla="*/ f26 1 196418"/>
                <a:gd name="f35" fmla="*/ f27 1 553959"/>
                <a:gd name="f36" fmla="*/ f28 1 196418"/>
                <a:gd name="f37" fmla="*/ f29 1 553959"/>
                <a:gd name="f38" fmla="*/ f14 1 f21"/>
                <a:gd name="f39" fmla="*/ f15 1 f21"/>
                <a:gd name="f40" fmla="*/ f14 1 f22"/>
                <a:gd name="f41" fmla="*/ f16 1 f22"/>
                <a:gd name="f42" fmla="*/ f31 1 f21"/>
                <a:gd name="f43" fmla="*/ f32 1 f22"/>
                <a:gd name="f44" fmla="*/ f33 1 f22"/>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3" y="f55"/>
                </a:cxn>
                <a:cxn ang="f30">
                  <a:pos x="f56" y="f57"/>
                </a:cxn>
                <a:cxn ang="f30">
                  <a:pos x="f58" y="f57"/>
                </a:cxn>
                <a:cxn ang="f30">
                  <a:pos x="f58" y="f59"/>
                </a:cxn>
                <a:cxn ang="f30">
                  <a:pos x="f53" y="f59"/>
                </a:cxn>
                <a:cxn ang="f30">
                  <a:pos x="f53" y="f54"/>
                </a:cxn>
              </a:cxnLst>
              <a:rect l="f49" t="f52" r="f50" b="f51"/>
              <a:pathLst>
                <a:path w="196418" h="553959">
                  <a:moveTo>
                    <a:pt x="f5" y="f8"/>
                  </a:moveTo>
                  <a:lnTo>
                    <a:pt x="f5" y="f9"/>
                  </a:lnTo>
                  <a:lnTo>
                    <a:pt x="f10" y="f7"/>
                  </a:lnTo>
                  <a:lnTo>
                    <a:pt x="f6" y="f7"/>
                  </a:lnTo>
                  <a:lnTo>
                    <a:pt x="f6" y="f5"/>
                  </a:lnTo>
                  <a:lnTo>
                    <a:pt x="f5" y="f5"/>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44">
              <a:extLst>
                <a:ext uri="{FF2B5EF4-FFF2-40B4-BE49-F238E27FC236}">
                  <a16:creationId xmlns:a16="http://schemas.microsoft.com/office/drawing/2014/main" id="{F98346F9-5E33-0C46-6455-8084F0C2CBD0}"/>
                </a:ext>
              </a:extLst>
            </p:cNvPr>
            <p:cNvSpPr/>
            <p:nvPr/>
          </p:nvSpPr>
          <p:spPr>
            <a:xfrm>
              <a:off x="5535759" y="5679146"/>
              <a:ext cx="172547" cy="128491"/>
            </a:xfrm>
            <a:custGeom>
              <a:avLst/>
              <a:gdLst>
                <a:gd name="f0" fmla="val 10800000"/>
                <a:gd name="f1" fmla="val 5400000"/>
                <a:gd name="f2" fmla="val 180"/>
                <a:gd name="f3" fmla="val w"/>
                <a:gd name="f4" fmla="val h"/>
                <a:gd name="f5" fmla="val 0"/>
                <a:gd name="f6" fmla="val 172548"/>
                <a:gd name="f7" fmla="val 128491"/>
                <a:gd name="f8" fmla="val 128364"/>
                <a:gd name="f9" fmla="val 1143"/>
                <a:gd name="f10" fmla="val 2666"/>
                <a:gd name="f11" fmla="+- 0 0 -90"/>
                <a:gd name="f12" fmla="*/ f3 1 172548"/>
                <a:gd name="f13" fmla="*/ f4 1 128491"/>
                <a:gd name="f14" fmla="val f5"/>
                <a:gd name="f15" fmla="val f6"/>
                <a:gd name="f16" fmla="val f7"/>
                <a:gd name="f17" fmla="*/ f11 f0 1"/>
                <a:gd name="f18" fmla="+- f16 0 f14"/>
                <a:gd name="f19" fmla="+- f15 0 f14"/>
                <a:gd name="f20" fmla="*/ f17 1 f2"/>
                <a:gd name="f21" fmla="*/ f19 1 172548"/>
                <a:gd name="f22" fmla="*/ f18 1 128491"/>
                <a:gd name="f23" fmla="*/ 0 f19 1"/>
                <a:gd name="f24" fmla="*/ 128364 f18 1"/>
                <a:gd name="f25" fmla="*/ 1143 f19 1"/>
                <a:gd name="f26" fmla="*/ 2666 f19 1"/>
                <a:gd name="f27" fmla="*/ 172548 f19 1"/>
                <a:gd name="f28" fmla="*/ 0 f18 1"/>
                <a:gd name="f29" fmla="*/ 128491 f18 1"/>
                <a:gd name="f30" fmla="+- f20 0 f1"/>
                <a:gd name="f31" fmla="*/ f23 1 172548"/>
                <a:gd name="f32" fmla="*/ f24 1 128491"/>
                <a:gd name="f33" fmla="*/ f25 1 172548"/>
                <a:gd name="f34" fmla="*/ f26 1 172548"/>
                <a:gd name="f35" fmla="*/ f27 1 172548"/>
                <a:gd name="f36" fmla="*/ f28 1 128491"/>
                <a:gd name="f37" fmla="*/ f29 1 128491"/>
                <a:gd name="f38" fmla="*/ f14 1 f21"/>
                <a:gd name="f39" fmla="*/ f15 1 f21"/>
                <a:gd name="f40" fmla="*/ f14 1 f22"/>
                <a:gd name="f41" fmla="*/ f16 1 f22"/>
                <a:gd name="f42" fmla="*/ f31 1 f21"/>
                <a:gd name="f43" fmla="*/ f32 1 f22"/>
                <a:gd name="f44" fmla="*/ f33 1 f21"/>
                <a:gd name="f45" fmla="*/ f34 1 f21"/>
                <a:gd name="f46" fmla="*/ f35 1 f21"/>
                <a:gd name="f47" fmla="*/ f36 1 f22"/>
                <a:gd name="f48" fmla="*/ f37 1 f22"/>
                <a:gd name="f49" fmla="*/ f38 f12 1"/>
                <a:gd name="f50" fmla="*/ f39 f12 1"/>
                <a:gd name="f51" fmla="*/ f41 f13 1"/>
                <a:gd name="f52" fmla="*/ f40 f13 1"/>
                <a:gd name="f53" fmla="*/ f42 f12 1"/>
                <a:gd name="f54" fmla="*/ f43 f13 1"/>
                <a:gd name="f55" fmla="*/ f44 f12 1"/>
                <a:gd name="f56" fmla="*/ f45 f12 1"/>
                <a:gd name="f57" fmla="*/ f46 f12 1"/>
                <a:gd name="f58" fmla="*/ f47 f13 1"/>
                <a:gd name="f59" fmla="*/ f48 f13 1"/>
              </a:gdLst>
              <a:ahLst/>
              <a:cxnLst>
                <a:cxn ang="3cd4">
                  <a:pos x="hc" y="t"/>
                </a:cxn>
                <a:cxn ang="0">
                  <a:pos x="r" y="vc"/>
                </a:cxn>
                <a:cxn ang="cd4">
                  <a:pos x="hc" y="b"/>
                </a:cxn>
                <a:cxn ang="cd2">
                  <a:pos x="l" y="vc"/>
                </a:cxn>
                <a:cxn ang="f30">
                  <a:pos x="f53" y="f54"/>
                </a:cxn>
                <a:cxn ang="f30">
                  <a:pos x="f55" y="f54"/>
                </a:cxn>
                <a:cxn ang="f30">
                  <a:pos x="f56" y="f54"/>
                </a:cxn>
                <a:cxn ang="f30">
                  <a:pos x="f57" y="f54"/>
                </a:cxn>
                <a:cxn ang="f30">
                  <a:pos x="f57" y="f58"/>
                </a:cxn>
                <a:cxn ang="f30">
                  <a:pos x="f53" y="f58"/>
                </a:cxn>
                <a:cxn ang="f30">
                  <a:pos x="f53" y="f59"/>
                </a:cxn>
              </a:cxnLst>
              <a:rect l="f49" t="f52" r="f50" b="f51"/>
              <a:pathLst>
                <a:path w="172548" h="128491">
                  <a:moveTo>
                    <a:pt x="f5" y="f8"/>
                  </a:moveTo>
                  <a:lnTo>
                    <a:pt x="f9" y="f8"/>
                  </a:lnTo>
                  <a:lnTo>
                    <a:pt x="f10" y="f8"/>
                  </a:lnTo>
                  <a:lnTo>
                    <a:pt x="f6" y="f8"/>
                  </a:lnTo>
                  <a:lnTo>
                    <a:pt x="f6" y="f5"/>
                  </a:lnTo>
                  <a:lnTo>
                    <a:pt x="f5" y="f5"/>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45">
              <a:extLst>
                <a:ext uri="{FF2B5EF4-FFF2-40B4-BE49-F238E27FC236}">
                  <a16:creationId xmlns:a16="http://schemas.microsoft.com/office/drawing/2014/main" id="{207F6181-816E-CEB7-8C30-DAD26B18D7C3}"/>
                </a:ext>
              </a:extLst>
            </p:cNvPr>
            <p:cNvSpPr/>
            <p:nvPr/>
          </p:nvSpPr>
          <p:spPr>
            <a:xfrm>
              <a:off x="5015191" y="5658572"/>
              <a:ext cx="149943" cy="467368"/>
            </a:xfrm>
            <a:custGeom>
              <a:avLst/>
              <a:gdLst>
                <a:gd name="f0" fmla="val 10800000"/>
                <a:gd name="f1" fmla="val 5400000"/>
                <a:gd name="f2" fmla="val 180"/>
                <a:gd name="f3" fmla="val w"/>
                <a:gd name="f4" fmla="val h"/>
                <a:gd name="f5" fmla="val 0"/>
                <a:gd name="f6" fmla="val 149947"/>
                <a:gd name="f7" fmla="val 467367"/>
                <a:gd name="f8" fmla="val 3809"/>
                <a:gd name="f9" fmla="val 191086"/>
                <a:gd name="f10" fmla="val 3047"/>
                <a:gd name="f11" fmla="val 192229"/>
                <a:gd name="f12" fmla="val 2768"/>
                <a:gd name="f13" fmla="val 192589"/>
                <a:gd name="f14" fmla="val 2425"/>
                <a:gd name="f15" fmla="val 192892"/>
                <a:gd name="f16" fmla="val 2032"/>
                <a:gd name="f17" fmla="val 193118"/>
                <a:gd name="f18" fmla="val 1396"/>
                <a:gd name="f19" fmla="val 193482"/>
                <a:gd name="f20" fmla="val 711"/>
                <a:gd name="f21" fmla="val 193740"/>
                <a:gd name="f22" fmla="val 193879"/>
                <a:gd name="f23" fmla="val 149948"/>
                <a:gd name="f24" fmla="val 4698"/>
                <a:gd name="f25" fmla="val 187785"/>
                <a:gd name="f26" fmla="val 188547"/>
                <a:gd name="f27" fmla="val 4774"/>
                <a:gd name="f28" fmla="val 189010"/>
                <a:gd name="f29" fmla="val 189481"/>
                <a:gd name="f30" fmla="val 189943"/>
                <a:gd name="f31" fmla="+- 0 0 -90"/>
                <a:gd name="f32" fmla="*/ f3 1 149947"/>
                <a:gd name="f33" fmla="*/ f4 1 467367"/>
                <a:gd name="f34" fmla="val f5"/>
                <a:gd name="f35" fmla="val f6"/>
                <a:gd name="f36" fmla="val f7"/>
                <a:gd name="f37" fmla="*/ f31 f0 1"/>
                <a:gd name="f38" fmla="+- f36 0 f34"/>
                <a:gd name="f39" fmla="+- f35 0 f34"/>
                <a:gd name="f40" fmla="*/ f37 1 f2"/>
                <a:gd name="f41" fmla="*/ f39 1 149947"/>
                <a:gd name="f42" fmla="*/ f38 1 467367"/>
                <a:gd name="f43" fmla="*/ 3809 f39 1"/>
                <a:gd name="f44" fmla="*/ 191086 f38 1"/>
                <a:gd name="f45" fmla="*/ 3047 f39 1"/>
                <a:gd name="f46" fmla="*/ 192229 f38 1"/>
                <a:gd name="f47" fmla="*/ 2032 f39 1"/>
                <a:gd name="f48" fmla="*/ 193118 f38 1"/>
                <a:gd name="f49" fmla="*/ 0 f39 1"/>
                <a:gd name="f50" fmla="*/ 193879 f38 1"/>
                <a:gd name="f51" fmla="*/ 467367 f38 1"/>
                <a:gd name="f52" fmla="*/ 149948 f39 1"/>
                <a:gd name="f53" fmla="*/ 0 f38 1"/>
                <a:gd name="f54" fmla="*/ 4698 f39 1"/>
                <a:gd name="f55" fmla="*/ 187785 f38 1"/>
                <a:gd name="f56" fmla="*/ 188547 f38 1"/>
                <a:gd name="f57" fmla="*/ 189943 f38 1"/>
                <a:gd name="f58" fmla="+- f40 0 f1"/>
                <a:gd name="f59" fmla="*/ f43 1 149947"/>
                <a:gd name="f60" fmla="*/ f44 1 467367"/>
                <a:gd name="f61" fmla="*/ f45 1 149947"/>
                <a:gd name="f62" fmla="*/ f46 1 467367"/>
                <a:gd name="f63" fmla="*/ f47 1 149947"/>
                <a:gd name="f64" fmla="*/ f48 1 467367"/>
                <a:gd name="f65" fmla="*/ f49 1 149947"/>
                <a:gd name="f66" fmla="*/ f50 1 467367"/>
                <a:gd name="f67" fmla="*/ f51 1 467367"/>
                <a:gd name="f68" fmla="*/ f52 1 149947"/>
                <a:gd name="f69" fmla="*/ f53 1 467367"/>
                <a:gd name="f70" fmla="*/ f54 1 149947"/>
                <a:gd name="f71" fmla="*/ f55 1 467367"/>
                <a:gd name="f72" fmla="*/ f56 1 467367"/>
                <a:gd name="f73" fmla="*/ f57 1 467367"/>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2"/>
                <a:gd name="f87" fmla="*/ f68 1 f41"/>
                <a:gd name="f88" fmla="*/ f69 1 f42"/>
                <a:gd name="f89" fmla="*/ f70 1 f41"/>
                <a:gd name="f90" fmla="*/ f71 1 f42"/>
                <a:gd name="f91" fmla="*/ f72 1 f42"/>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3 1"/>
                <a:gd name="f106" fmla="*/ f87 f32 1"/>
                <a:gd name="f107" fmla="*/ f88 f33 1"/>
                <a:gd name="f108" fmla="*/ f89 f32 1"/>
                <a:gd name="f109" fmla="*/ f90 f33 1"/>
                <a:gd name="f110" fmla="*/ f91 f33 1"/>
                <a:gd name="f111" fmla="*/ f92 f33 1"/>
              </a:gdLst>
              <a:ahLst/>
              <a:cxnLst>
                <a:cxn ang="3cd4">
                  <a:pos x="hc" y="t"/>
                </a:cxn>
                <a:cxn ang="0">
                  <a:pos x="r" y="vc"/>
                </a:cxn>
                <a:cxn ang="cd4">
                  <a:pos x="hc" y="b"/>
                </a:cxn>
                <a:cxn ang="cd2">
                  <a:pos x="l" y="vc"/>
                </a:cxn>
                <a:cxn ang="f58">
                  <a:pos x="f97" y="f98"/>
                </a:cxn>
                <a:cxn ang="f58">
                  <a:pos x="f99" y="f100"/>
                </a:cxn>
                <a:cxn ang="f58">
                  <a:pos x="f101" y="f102"/>
                </a:cxn>
                <a:cxn ang="f58">
                  <a:pos x="f101" y="f102"/>
                </a:cxn>
                <a:cxn ang="f58">
                  <a:pos x="f101" y="f102"/>
                </a:cxn>
                <a:cxn ang="f58">
                  <a:pos x="f103" y="f104"/>
                </a:cxn>
                <a:cxn ang="f58">
                  <a:pos x="f103" y="f105"/>
                </a:cxn>
                <a:cxn ang="f58">
                  <a:pos x="f106" y="f105"/>
                </a:cxn>
                <a:cxn ang="f58">
                  <a:pos x="f106" y="f107"/>
                </a:cxn>
                <a:cxn ang="f58">
                  <a:pos x="f108" y="f107"/>
                </a:cxn>
                <a:cxn ang="f58">
                  <a:pos x="f108" y="f109"/>
                </a:cxn>
                <a:cxn ang="f58">
                  <a:pos x="f108" y="f110"/>
                </a:cxn>
                <a:cxn ang="f58">
                  <a:pos x="f108" y="f111"/>
                </a:cxn>
              </a:cxnLst>
              <a:rect l="f93" t="f96" r="f94" b="f95"/>
              <a:pathLst>
                <a:path w="149947" h="467367">
                  <a:moveTo>
                    <a:pt x="f8" y="f9"/>
                  </a:moveTo>
                  <a:lnTo>
                    <a:pt x="f10" y="f11"/>
                  </a:lnTo>
                  <a:cubicBezTo>
                    <a:pt x="f12" y="f13"/>
                    <a:pt x="f14" y="f15"/>
                    <a:pt x="f16" y="f17"/>
                  </a:cubicBezTo>
                  <a:lnTo>
                    <a:pt x="f16" y="f17"/>
                  </a:lnTo>
                  <a:lnTo>
                    <a:pt x="f16" y="f17"/>
                  </a:lnTo>
                  <a:cubicBezTo>
                    <a:pt x="f18" y="f19"/>
                    <a:pt x="f20" y="f21"/>
                    <a:pt x="f5" y="f22"/>
                  </a:cubicBezTo>
                  <a:lnTo>
                    <a:pt x="f5" y="f7"/>
                  </a:lnTo>
                  <a:lnTo>
                    <a:pt x="f23" y="f7"/>
                  </a:lnTo>
                  <a:lnTo>
                    <a:pt x="f23" y="f5"/>
                  </a:lnTo>
                  <a:lnTo>
                    <a:pt x="f24" y="f5"/>
                  </a:lnTo>
                  <a:lnTo>
                    <a:pt x="f24" y="f25"/>
                  </a:lnTo>
                  <a:cubicBezTo>
                    <a:pt x="f24" y="f25"/>
                    <a:pt x="f24" y="f25"/>
                    <a:pt x="f24" y="f26"/>
                  </a:cubicBezTo>
                  <a:cubicBezTo>
                    <a:pt x="f27" y="f28"/>
                    <a:pt x="f27" y="f29"/>
                    <a:pt x="f24" y="f30"/>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46">
              <a:extLst>
                <a:ext uri="{FF2B5EF4-FFF2-40B4-BE49-F238E27FC236}">
                  <a16:creationId xmlns:a16="http://schemas.microsoft.com/office/drawing/2014/main" id="{77DBBFA3-3682-1D96-7855-F56BD38C9EC1}"/>
                </a:ext>
              </a:extLst>
            </p:cNvPr>
            <p:cNvSpPr/>
            <p:nvPr/>
          </p:nvSpPr>
          <p:spPr>
            <a:xfrm>
              <a:off x="4260244" y="5594198"/>
              <a:ext cx="143222" cy="20189"/>
            </a:xfrm>
            <a:custGeom>
              <a:avLst/>
              <a:gdLst>
                <a:gd name="f0" fmla="val 10800000"/>
                <a:gd name="f1" fmla="val 5400000"/>
                <a:gd name="f2" fmla="val 180"/>
                <a:gd name="f3" fmla="val w"/>
                <a:gd name="f4" fmla="val h"/>
                <a:gd name="f5" fmla="val 0"/>
                <a:gd name="f6" fmla="val 143218"/>
                <a:gd name="f7" fmla="val 20187"/>
                <a:gd name="f8" fmla="val 33900"/>
                <a:gd name="f9" fmla="val 20188"/>
                <a:gd name="f10" fmla="val 143219"/>
                <a:gd name="f11" fmla="val 27298"/>
                <a:gd name="f12" fmla="+- 0 0 -90"/>
                <a:gd name="f13" fmla="*/ f3 1 143218"/>
                <a:gd name="f14" fmla="*/ f4 1 20187"/>
                <a:gd name="f15" fmla="val f5"/>
                <a:gd name="f16" fmla="val f6"/>
                <a:gd name="f17" fmla="val f7"/>
                <a:gd name="f18" fmla="*/ f12 f0 1"/>
                <a:gd name="f19" fmla="+- f17 0 f15"/>
                <a:gd name="f20" fmla="+- f16 0 f15"/>
                <a:gd name="f21" fmla="*/ f18 1 f2"/>
                <a:gd name="f22" fmla="*/ f20 1 143218"/>
                <a:gd name="f23" fmla="*/ f19 1 20187"/>
                <a:gd name="f24" fmla="*/ 33900 f20 1"/>
                <a:gd name="f25" fmla="*/ 20188 f19 1"/>
                <a:gd name="f26" fmla="*/ 143219 f20 1"/>
                <a:gd name="f27" fmla="*/ 0 f19 1"/>
                <a:gd name="f28" fmla="*/ 0 f20 1"/>
                <a:gd name="f29" fmla="*/ 27298 f20 1"/>
                <a:gd name="f30" fmla="+- f21 0 f1"/>
                <a:gd name="f31" fmla="*/ f24 1 143218"/>
                <a:gd name="f32" fmla="*/ f25 1 20187"/>
                <a:gd name="f33" fmla="*/ f26 1 143218"/>
                <a:gd name="f34" fmla="*/ f27 1 20187"/>
                <a:gd name="f35" fmla="*/ f28 1 143218"/>
                <a:gd name="f36" fmla="*/ f29 1 143218"/>
                <a:gd name="f37" fmla="*/ f15 1 f22"/>
                <a:gd name="f38" fmla="*/ f16 1 f22"/>
                <a:gd name="f39" fmla="*/ f15 1 f23"/>
                <a:gd name="f40" fmla="*/ f17 1 f23"/>
                <a:gd name="f41" fmla="*/ f31 1 f22"/>
                <a:gd name="f42" fmla="*/ f32 1 f23"/>
                <a:gd name="f43" fmla="*/ f33 1 f22"/>
                <a:gd name="f44" fmla="*/ f34 1 f23"/>
                <a:gd name="f45" fmla="*/ f35 1 f22"/>
                <a:gd name="f46" fmla="*/ f36 1 f22"/>
                <a:gd name="f47" fmla="*/ f37 f13 1"/>
                <a:gd name="f48" fmla="*/ f38 f13 1"/>
                <a:gd name="f49" fmla="*/ f40 f14 1"/>
                <a:gd name="f50" fmla="*/ f39 f14 1"/>
                <a:gd name="f51" fmla="*/ f41 f13 1"/>
                <a:gd name="f52" fmla="*/ f42 f14 1"/>
                <a:gd name="f53" fmla="*/ f43 f13 1"/>
                <a:gd name="f54" fmla="*/ f44 f14 1"/>
                <a:gd name="f55" fmla="*/ f45 f13 1"/>
                <a:gd name="f56" fmla="*/ f46 f13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6" y="f52"/>
                </a:cxn>
                <a:cxn ang="f30">
                  <a:pos x="f51" y="f52"/>
                </a:cxn>
              </a:cxnLst>
              <a:rect l="f47" t="f50" r="f48" b="f49"/>
              <a:pathLst>
                <a:path w="143218" h="20187">
                  <a:moveTo>
                    <a:pt x="f8" y="f9"/>
                  </a:moveTo>
                  <a:lnTo>
                    <a:pt x="f10" y="f9"/>
                  </a:lnTo>
                  <a:lnTo>
                    <a:pt x="f10" y="f5"/>
                  </a:lnTo>
                  <a:lnTo>
                    <a:pt x="f5" y="f5"/>
                  </a:lnTo>
                  <a:lnTo>
                    <a:pt x="f11" y="f9"/>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47">
              <a:extLst>
                <a:ext uri="{FF2B5EF4-FFF2-40B4-BE49-F238E27FC236}">
                  <a16:creationId xmlns:a16="http://schemas.microsoft.com/office/drawing/2014/main" id="{23C4BC06-5AA4-1B15-044C-9EE2E94DC051}"/>
                </a:ext>
              </a:extLst>
            </p:cNvPr>
            <p:cNvSpPr/>
            <p:nvPr/>
          </p:nvSpPr>
          <p:spPr>
            <a:xfrm>
              <a:off x="4255672" y="5594198"/>
              <a:ext cx="27806" cy="20189"/>
            </a:xfrm>
            <a:custGeom>
              <a:avLst/>
              <a:gdLst>
                <a:gd name="f0" fmla="val 10800000"/>
                <a:gd name="f1" fmla="val 5400000"/>
                <a:gd name="f2" fmla="val 180"/>
                <a:gd name="f3" fmla="val w"/>
                <a:gd name="f4" fmla="val h"/>
                <a:gd name="f5" fmla="val 0"/>
                <a:gd name="f6" fmla="val 27805"/>
                <a:gd name="f7" fmla="val 20187"/>
                <a:gd name="f8" fmla="val 381"/>
                <a:gd name="f9" fmla="val 20188"/>
                <a:gd name="f10" fmla="val 27806"/>
                <a:gd name="f11" fmla="+- 0 0 -90"/>
                <a:gd name="f12" fmla="*/ f3 1 27805"/>
                <a:gd name="f13" fmla="*/ f4 1 20187"/>
                <a:gd name="f14" fmla="val f5"/>
                <a:gd name="f15" fmla="val f6"/>
                <a:gd name="f16" fmla="val f7"/>
                <a:gd name="f17" fmla="*/ f11 f0 1"/>
                <a:gd name="f18" fmla="+- f16 0 f14"/>
                <a:gd name="f19" fmla="+- f15 0 f14"/>
                <a:gd name="f20" fmla="*/ f17 1 f2"/>
                <a:gd name="f21" fmla="*/ f19 1 27805"/>
                <a:gd name="f22" fmla="*/ f18 1 20187"/>
                <a:gd name="f23" fmla="*/ 381 f19 1"/>
                <a:gd name="f24" fmla="*/ 0 f18 1"/>
                <a:gd name="f25" fmla="*/ 0 f19 1"/>
                <a:gd name="f26" fmla="*/ 20188 f18 1"/>
                <a:gd name="f27" fmla="*/ 27806 f19 1"/>
                <a:gd name="f28" fmla="+- f20 0 f1"/>
                <a:gd name="f29" fmla="*/ f23 1 27805"/>
                <a:gd name="f30" fmla="*/ f24 1 20187"/>
                <a:gd name="f31" fmla="*/ f25 1 27805"/>
                <a:gd name="f32" fmla="*/ f26 1 20187"/>
                <a:gd name="f33" fmla="*/ f27 1 2780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47" y="f48"/>
                </a:cxn>
              </a:cxnLst>
              <a:rect l="f43" t="f46" r="f44" b="f45"/>
              <a:pathLst>
                <a:path w="27805" h="20187">
                  <a:moveTo>
                    <a:pt x="f8" y="f5"/>
                  </a:moveTo>
                  <a:lnTo>
                    <a:pt x="f5" y="f5"/>
                  </a:lnTo>
                  <a:lnTo>
                    <a:pt x="f5" y="f9"/>
                  </a:lnTo>
                  <a:lnTo>
                    <a:pt x="f10" y="f9"/>
                  </a:lnTo>
                  <a:lnTo>
                    <a:pt x="f8" y="f5"/>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48">
              <a:extLst>
                <a:ext uri="{FF2B5EF4-FFF2-40B4-BE49-F238E27FC236}">
                  <a16:creationId xmlns:a16="http://schemas.microsoft.com/office/drawing/2014/main" id="{23044720-B65F-BF21-B065-068D0312EF64}"/>
                </a:ext>
              </a:extLst>
            </p:cNvPr>
            <p:cNvSpPr/>
            <p:nvPr/>
          </p:nvSpPr>
          <p:spPr>
            <a:xfrm>
              <a:off x="7837669" y="6519800"/>
              <a:ext cx="66659" cy="344719"/>
            </a:xfrm>
            <a:custGeom>
              <a:avLst/>
              <a:gdLst>
                <a:gd name="f0" fmla="val 10800000"/>
                <a:gd name="f1" fmla="val 5400000"/>
                <a:gd name="f2" fmla="val 180"/>
                <a:gd name="f3" fmla="val w"/>
                <a:gd name="f4" fmla="val h"/>
                <a:gd name="f5" fmla="val 0"/>
                <a:gd name="f6" fmla="val 66657"/>
                <a:gd name="f7" fmla="val 344716"/>
                <a:gd name="f8" fmla="val 344717"/>
                <a:gd name="f9" fmla="val 66658"/>
                <a:gd name="f10" fmla="val 2793"/>
                <a:gd name="f11" fmla="+- 0 0 -90"/>
                <a:gd name="f12" fmla="*/ f3 1 66657"/>
                <a:gd name="f13" fmla="*/ f4 1 344716"/>
                <a:gd name="f14" fmla="val f5"/>
                <a:gd name="f15" fmla="val f6"/>
                <a:gd name="f16" fmla="val f7"/>
                <a:gd name="f17" fmla="*/ f11 f0 1"/>
                <a:gd name="f18" fmla="+- f16 0 f14"/>
                <a:gd name="f19" fmla="+- f15 0 f14"/>
                <a:gd name="f20" fmla="*/ f17 1 f2"/>
                <a:gd name="f21" fmla="*/ f19 1 66657"/>
                <a:gd name="f22" fmla="*/ f18 1 344716"/>
                <a:gd name="f23" fmla="*/ 0 f19 1"/>
                <a:gd name="f24" fmla="*/ 0 f18 1"/>
                <a:gd name="f25" fmla="*/ 344717 f18 1"/>
                <a:gd name="f26" fmla="*/ 66658 f19 1"/>
                <a:gd name="f27" fmla="*/ 2793 f18 1"/>
                <a:gd name="f28" fmla="+- f20 0 f1"/>
                <a:gd name="f29" fmla="*/ f23 1 66657"/>
                <a:gd name="f30" fmla="*/ f24 1 344716"/>
                <a:gd name="f31" fmla="*/ f25 1 344716"/>
                <a:gd name="f32" fmla="*/ f26 1 66657"/>
                <a:gd name="f33" fmla="*/ f27 1 344716"/>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 ang="f28">
                  <a:pos x="f47" y="f48"/>
                </a:cxn>
              </a:cxnLst>
              <a:rect l="f43" t="f46" r="f44" b="f45"/>
              <a:pathLst>
                <a:path w="66657" h="344716">
                  <a:moveTo>
                    <a:pt x="f5" y="f5"/>
                  </a:moveTo>
                  <a:lnTo>
                    <a:pt x="f5" y="f8"/>
                  </a:lnTo>
                  <a:lnTo>
                    <a:pt x="f9" y="f8"/>
                  </a:lnTo>
                  <a:lnTo>
                    <a:pt x="f9" y="f10"/>
                  </a:lnTo>
                  <a:lnTo>
                    <a:pt x="f5" y="f5"/>
                  </a:lnTo>
                  <a:close/>
                </a:path>
              </a:pathLst>
            </a:custGeom>
            <a:solidFill>
              <a:srgbClr val="3C7C7B"/>
            </a:solidFill>
            <a:ln w="12691" cap="flat">
              <a:solidFill>
                <a:srgbClr val="00000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49">
              <a:extLst>
                <a:ext uri="{FF2B5EF4-FFF2-40B4-BE49-F238E27FC236}">
                  <a16:creationId xmlns:a16="http://schemas.microsoft.com/office/drawing/2014/main" id="{FE52244A-7D70-AE61-4DC3-184D50065CD2}"/>
                </a:ext>
              </a:extLst>
            </p:cNvPr>
            <p:cNvSpPr/>
            <p:nvPr/>
          </p:nvSpPr>
          <p:spPr>
            <a:xfrm>
              <a:off x="7720096" y="6514085"/>
              <a:ext cx="116302" cy="349410"/>
            </a:xfrm>
            <a:custGeom>
              <a:avLst/>
              <a:gdLst>
                <a:gd name="f0" fmla="val 10800000"/>
                <a:gd name="f1" fmla="val 5400000"/>
                <a:gd name="f2" fmla="val 180"/>
                <a:gd name="f3" fmla="val w"/>
                <a:gd name="f4" fmla="val h"/>
                <a:gd name="f5" fmla="val 0"/>
                <a:gd name="f6" fmla="val 116302"/>
                <a:gd name="f7" fmla="val 349414"/>
                <a:gd name="f8" fmla="val 92051"/>
                <a:gd name="f9" fmla="val 4698"/>
                <a:gd name="f10" fmla="val 89207"/>
                <a:gd name="f11" fmla="val 4583"/>
                <a:gd name="f12" fmla="val 86719"/>
                <a:gd name="f13" fmla="val 2704"/>
                <a:gd name="f14" fmla="val 85830"/>
                <a:gd name="f15" fmla="val 79228"/>
                <a:gd name="f16" fmla="val 79291"/>
                <a:gd name="f17" fmla="val 330"/>
                <a:gd name="f18" fmla="val 686"/>
                <a:gd name="f19" fmla="val 1016"/>
                <a:gd name="f20" fmla="val 78593"/>
                <a:gd name="f21" fmla="val 1904"/>
                <a:gd name="f22" fmla="val 78174"/>
                <a:gd name="f23" fmla="val 2273"/>
                <a:gd name="f24" fmla="val 77704"/>
                <a:gd name="f25" fmla="val 2577"/>
                <a:gd name="f26" fmla="val 77196"/>
                <a:gd name="f27" fmla="val 2793"/>
                <a:gd name="f28" fmla="val 76434"/>
                <a:gd name="f29" fmla="val 75559"/>
                <a:gd name="f30" fmla="val 2971"/>
                <a:gd name="f31" fmla="val 74644"/>
                <a:gd name="f32" fmla="val 73768"/>
                <a:gd name="f33" fmla="val 50787"/>
                <a:gd name="f34" fmla="val 349415"/>
                <a:gd name="f35" fmla="val 5587"/>
                <a:gd name="f36" fmla="+- 0 0 -90"/>
                <a:gd name="f37" fmla="*/ f3 1 116302"/>
                <a:gd name="f38" fmla="*/ f4 1 349414"/>
                <a:gd name="f39" fmla="val f5"/>
                <a:gd name="f40" fmla="val f6"/>
                <a:gd name="f41" fmla="val f7"/>
                <a:gd name="f42" fmla="*/ f36 f0 1"/>
                <a:gd name="f43" fmla="+- f41 0 f39"/>
                <a:gd name="f44" fmla="+- f40 0 f39"/>
                <a:gd name="f45" fmla="*/ f42 1 f2"/>
                <a:gd name="f46" fmla="*/ f44 1 116302"/>
                <a:gd name="f47" fmla="*/ f43 1 349414"/>
                <a:gd name="f48" fmla="*/ 92051 f44 1"/>
                <a:gd name="f49" fmla="*/ 4698 f43 1"/>
                <a:gd name="f50" fmla="*/ 85830 f44 1"/>
                <a:gd name="f51" fmla="*/ 0 f43 1"/>
                <a:gd name="f52" fmla="*/ 79228 f44 1"/>
                <a:gd name="f53" fmla="*/ 1016 f43 1"/>
                <a:gd name="f54" fmla="*/ 78593 f44 1"/>
                <a:gd name="f55" fmla="*/ 1904 f43 1"/>
                <a:gd name="f56" fmla="*/ 77196 f44 1"/>
                <a:gd name="f57" fmla="*/ 2793 f43 1"/>
                <a:gd name="f58" fmla="*/ 76434 f44 1"/>
                <a:gd name="f59" fmla="*/ 73768 f44 1"/>
                <a:gd name="f60" fmla="*/ 50787 f44 1"/>
                <a:gd name="f61" fmla="*/ 0 f44 1"/>
                <a:gd name="f62" fmla="*/ 349415 f43 1"/>
                <a:gd name="f63" fmla="*/ 116302 f44 1"/>
                <a:gd name="f64" fmla="*/ 5587 f43 1"/>
                <a:gd name="f65" fmla="+- f45 0 f1"/>
                <a:gd name="f66" fmla="*/ f48 1 116302"/>
                <a:gd name="f67" fmla="*/ f49 1 349414"/>
                <a:gd name="f68" fmla="*/ f50 1 116302"/>
                <a:gd name="f69" fmla="*/ f51 1 349414"/>
                <a:gd name="f70" fmla="*/ f52 1 116302"/>
                <a:gd name="f71" fmla="*/ f53 1 349414"/>
                <a:gd name="f72" fmla="*/ f54 1 116302"/>
                <a:gd name="f73" fmla="*/ f55 1 349414"/>
                <a:gd name="f74" fmla="*/ f56 1 116302"/>
                <a:gd name="f75" fmla="*/ f57 1 349414"/>
                <a:gd name="f76" fmla="*/ f58 1 116302"/>
                <a:gd name="f77" fmla="*/ f59 1 116302"/>
                <a:gd name="f78" fmla="*/ f60 1 116302"/>
                <a:gd name="f79" fmla="*/ f61 1 116302"/>
                <a:gd name="f80" fmla="*/ f62 1 349414"/>
                <a:gd name="f81" fmla="*/ f63 1 116302"/>
                <a:gd name="f82" fmla="*/ f64 1 349414"/>
                <a:gd name="f83" fmla="*/ f39 1 f46"/>
                <a:gd name="f84" fmla="*/ f40 1 f46"/>
                <a:gd name="f85" fmla="*/ f39 1 f47"/>
                <a:gd name="f86" fmla="*/ f41 1 f47"/>
                <a:gd name="f87" fmla="*/ f66 1 f46"/>
                <a:gd name="f88" fmla="*/ f67 1 f47"/>
                <a:gd name="f89" fmla="*/ f68 1 f46"/>
                <a:gd name="f90" fmla="*/ f69 1 f47"/>
                <a:gd name="f91" fmla="*/ f70 1 f46"/>
                <a:gd name="f92" fmla="*/ f71 1 f47"/>
                <a:gd name="f93" fmla="*/ f72 1 f46"/>
                <a:gd name="f94" fmla="*/ f73 1 f47"/>
                <a:gd name="f95" fmla="*/ f74 1 f46"/>
                <a:gd name="f96" fmla="*/ f75 1 f47"/>
                <a:gd name="f97" fmla="*/ f76 1 f46"/>
                <a:gd name="f98" fmla="*/ f77 1 f46"/>
                <a:gd name="f99" fmla="*/ f78 1 f46"/>
                <a:gd name="f100" fmla="*/ f79 1 f46"/>
                <a:gd name="f101" fmla="*/ f80 1 f47"/>
                <a:gd name="f102" fmla="*/ f81 1 f46"/>
                <a:gd name="f103" fmla="*/ f82 1 f47"/>
                <a:gd name="f104" fmla="*/ f83 f37 1"/>
                <a:gd name="f105" fmla="*/ f84 f37 1"/>
                <a:gd name="f106" fmla="*/ f86 f38 1"/>
                <a:gd name="f107" fmla="*/ f85 f38 1"/>
                <a:gd name="f108" fmla="*/ f87 f37 1"/>
                <a:gd name="f109" fmla="*/ f88 f38 1"/>
                <a:gd name="f110" fmla="*/ f89 f37 1"/>
                <a:gd name="f111" fmla="*/ f90 f38 1"/>
                <a:gd name="f112" fmla="*/ f91 f37 1"/>
                <a:gd name="f113" fmla="*/ f92 f38 1"/>
                <a:gd name="f114" fmla="*/ f93 f37 1"/>
                <a:gd name="f115" fmla="*/ f94 f38 1"/>
                <a:gd name="f116" fmla="*/ f95 f37 1"/>
                <a:gd name="f117" fmla="*/ f96 f38 1"/>
                <a:gd name="f118" fmla="*/ f97 f37 1"/>
                <a:gd name="f119" fmla="*/ f98 f37 1"/>
                <a:gd name="f120" fmla="*/ f99 f37 1"/>
                <a:gd name="f121" fmla="*/ f100 f37 1"/>
                <a:gd name="f122" fmla="*/ f101 f38 1"/>
                <a:gd name="f123" fmla="*/ f102 f37 1"/>
                <a:gd name="f124" fmla="*/ f103 f38 1"/>
              </a:gdLst>
              <a:ahLst/>
              <a:cxnLst>
                <a:cxn ang="3cd4">
                  <a:pos x="hc" y="t"/>
                </a:cxn>
                <a:cxn ang="0">
                  <a:pos x="r" y="vc"/>
                </a:cxn>
                <a:cxn ang="cd4">
                  <a:pos x="hc" y="b"/>
                </a:cxn>
                <a:cxn ang="cd2">
                  <a:pos x="l" y="vc"/>
                </a:cxn>
                <a:cxn ang="f65">
                  <a:pos x="f108" y="f109"/>
                </a:cxn>
                <a:cxn ang="f65">
                  <a:pos x="f110" y="f111"/>
                </a:cxn>
                <a:cxn ang="f65">
                  <a:pos x="f112" y="f111"/>
                </a:cxn>
                <a:cxn ang="f65">
                  <a:pos x="f112" y="f113"/>
                </a:cxn>
                <a:cxn ang="f65">
                  <a:pos x="f114" y="f115"/>
                </a:cxn>
                <a:cxn ang="f65">
                  <a:pos x="f116" y="f117"/>
                </a:cxn>
                <a:cxn ang="f65">
                  <a:pos x="f118" y="f117"/>
                </a:cxn>
                <a:cxn ang="f65">
                  <a:pos x="f119" y="f117"/>
                </a:cxn>
                <a:cxn ang="f65">
                  <a:pos x="f119" y="f117"/>
                </a:cxn>
                <a:cxn ang="f65">
                  <a:pos x="f120" y="f115"/>
                </a:cxn>
                <a:cxn ang="f65">
                  <a:pos x="f121" y="f115"/>
                </a:cxn>
                <a:cxn ang="f65">
                  <a:pos x="f121" y="f122"/>
                </a:cxn>
                <a:cxn ang="f65">
                  <a:pos x="f123" y="f122"/>
                </a:cxn>
                <a:cxn ang="f65">
                  <a:pos x="f123" y="f124"/>
                </a:cxn>
              </a:cxnLst>
              <a:rect l="f104" t="f107" r="f105" b="f106"/>
              <a:pathLst>
                <a:path w="116302" h="349414">
                  <a:moveTo>
                    <a:pt x="f8" y="f9"/>
                  </a:moveTo>
                  <a:cubicBezTo>
                    <a:pt x="f10" y="f11"/>
                    <a:pt x="f12" y="f13"/>
                    <a:pt x="f14" y="f5"/>
                  </a:cubicBezTo>
                  <a:lnTo>
                    <a:pt x="f15" y="f5"/>
                  </a:lnTo>
                  <a:cubicBezTo>
                    <a:pt x="f16" y="f17"/>
                    <a:pt x="f16" y="f18"/>
                    <a:pt x="f15" y="f19"/>
                  </a:cubicBezTo>
                  <a:lnTo>
                    <a:pt x="f20" y="f21"/>
                  </a:lnTo>
                  <a:cubicBezTo>
                    <a:pt x="f22" y="f23"/>
                    <a:pt x="f24" y="f25"/>
                    <a:pt x="f26" y="f27"/>
                  </a:cubicBezTo>
                  <a:lnTo>
                    <a:pt x="f28" y="f27"/>
                  </a:lnTo>
                  <a:cubicBezTo>
                    <a:pt x="f29" y="f30"/>
                    <a:pt x="f31" y="f30"/>
                    <a:pt x="f32" y="f27"/>
                  </a:cubicBezTo>
                  <a:lnTo>
                    <a:pt x="f32" y="f27"/>
                  </a:lnTo>
                  <a:lnTo>
                    <a:pt x="f33" y="f21"/>
                  </a:lnTo>
                  <a:lnTo>
                    <a:pt x="f5" y="f21"/>
                  </a:lnTo>
                  <a:lnTo>
                    <a:pt x="f5" y="f34"/>
                  </a:lnTo>
                  <a:lnTo>
                    <a:pt x="f6" y="f34"/>
                  </a:lnTo>
                  <a:lnTo>
                    <a:pt x="f6" y="f3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50">
              <a:extLst>
                <a:ext uri="{FF2B5EF4-FFF2-40B4-BE49-F238E27FC236}">
                  <a16:creationId xmlns:a16="http://schemas.microsoft.com/office/drawing/2014/main" id="{47BE050E-20B9-71DF-02A5-4A95E5EAAA18}"/>
                </a:ext>
              </a:extLst>
            </p:cNvPr>
            <p:cNvSpPr/>
            <p:nvPr/>
          </p:nvSpPr>
          <p:spPr>
            <a:xfrm>
              <a:off x="4417301" y="5602455"/>
              <a:ext cx="13834" cy="11932"/>
            </a:xfrm>
            <a:custGeom>
              <a:avLst/>
              <a:gdLst>
                <a:gd name="f0" fmla="val 10800000"/>
                <a:gd name="f1" fmla="val 5400000"/>
                <a:gd name="f2" fmla="val 180"/>
                <a:gd name="f3" fmla="val w"/>
                <a:gd name="f4" fmla="val h"/>
                <a:gd name="f5" fmla="val 0"/>
                <a:gd name="f6" fmla="val 13839"/>
                <a:gd name="f7" fmla="val 11934"/>
                <a:gd name="f8" fmla="val 11935"/>
                <a:gd name="f9" fmla="+- 0 0 -90"/>
                <a:gd name="f10" fmla="*/ f3 1 13839"/>
                <a:gd name="f11" fmla="*/ f4 1 11934"/>
                <a:gd name="f12" fmla="val f5"/>
                <a:gd name="f13" fmla="val f6"/>
                <a:gd name="f14" fmla="val f7"/>
                <a:gd name="f15" fmla="*/ f9 f0 1"/>
                <a:gd name="f16" fmla="+- f14 0 f12"/>
                <a:gd name="f17" fmla="+- f13 0 f12"/>
                <a:gd name="f18" fmla="*/ f15 1 f2"/>
                <a:gd name="f19" fmla="*/ f17 1 13839"/>
                <a:gd name="f20" fmla="*/ f16 1 11934"/>
                <a:gd name="f21" fmla="*/ 0 f17 1"/>
                <a:gd name="f22" fmla="*/ 0 f16 1"/>
                <a:gd name="f23" fmla="*/ 11935 f16 1"/>
                <a:gd name="f24" fmla="*/ 13839 f17 1"/>
                <a:gd name="f25" fmla="+- f18 0 f1"/>
                <a:gd name="f26" fmla="*/ f21 1 13839"/>
                <a:gd name="f27" fmla="*/ f22 1 11934"/>
                <a:gd name="f28" fmla="*/ f23 1 11934"/>
                <a:gd name="f29" fmla="*/ f24 1 13839"/>
                <a:gd name="f30" fmla="*/ f12 1 f19"/>
                <a:gd name="f31" fmla="*/ f13 1 f19"/>
                <a:gd name="f32" fmla="*/ f12 1 f20"/>
                <a:gd name="f33" fmla="*/ f14 1 f20"/>
                <a:gd name="f34" fmla="*/ f26 1 f19"/>
                <a:gd name="f35" fmla="*/ f27 1 f20"/>
                <a:gd name="f36" fmla="*/ f28 1 f20"/>
                <a:gd name="f37" fmla="*/ f29 1 f19"/>
                <a:gd name="f38" fmla="*/ f30 f10 1"/>
                <a:gd name="f39" fmla="*/ f31 f10 1"/>
                <a:gd name="f40" fmla="*/ f33 f11 1"/>
                <a:gd name="f41" fmla="*/ f32 f11 1"/>
                <a:gd name="f42" fmla="*/ f34 f10 1"/>
                <a:gd name="f43" fmla="*/ f35 f11 1"/>
                <a:gd name="f44" fmla="*/ f36 f11 1"/>
                <a:gd name="f45" fmla="*/ f37 f10 1"/>
              </a:gdLst>
              <a:ahLst/>
              <a:cxnLst>
                <a:cxn ang="3cd4">
                  <a:pos x="hc" y="t"/>
                </a:cxn>
                <a:cxn ang="0">
                  <a:pos x="r" y="vc"/>
                </a:cxn>
                <a:cxn ang="cd4">
                  <a:pos x="hc" y="b"/>
                </a:cxn>
                <a:cxn ang="cd2">
                  <a:pos x="l" y="vc"/>
                </a:cxn>
                <a:cxn ang="f25">
                  <a:pos x="f42" y="f43"/>
                </a:cxn>
                <a:cxn ang="f25">
                  <a:pos x="f42" y="f44"/>
                </a:cxn>
                <a:cxn ang="f25">
                  <a:pos x="f45" y="f44"/>
                </a:cxn>
                <a:cxn ang="f25">
                  <a:pos x="f42" y="f43"/>
                </a:cxn>
              </a:cxnLst>
              <a:rect l="f38" t="f41" r="f39" b="f40"/>
              <a:pathLst>
                <a:path w="13839" h="11934">
                  <a:moveTo>
                    <a:pt x="f5" y="f5"/>
                  </a:moveTo>
                  <a:lnTo>
                    <a:pt x="f5" y="f8"/>
                  </a:lnTo>
                  <a:lnTo>
                    <a:pt x="f6" y="f8"/>
                  </a:lnTo>
                  <a:lnTo>
                    <a:pt x="f5"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51">
              <a:extLst>
                <a:ext uri="{FF2B5EF4-FFF2-40B4-BE49-F238E27FC236}">
                  <a16:creationId xmlns:a16="http://schemas.microsoft.com/office/drawing/2014/main" id="{310854F5-1496-AE90-8866-426A0425C10B}"/>
                </a:ext>
              </a:extLst>
            </p:cNvPr>
            <p:cNvSpPr/>
            <p:nvPr/>
          </p:nvSpPr>
          <p:spPr>
            <a:xfrm>
              <a:off x="6877796" y="6517385"/>
              <a:ext cx="31482" cy="347124"/>
            </a:xfrm>
            <a:custGeom>
              <a:avLst/>
              <a:gdLst>
                <a:gd name="f0" fmla="val 10800000"/>
                <a:gd name="f1" fmla="val 5400000"/>
                <a:gd name="f2" fmla="val 180"/>
                <a:gd name="f3" fmla="val w"/>
                <a:gd name="f4" fmla="val h"/>
                <a:gd name="f5" fmla="val 0"/>
                <a:gd name="f6" fmla="val 31487"/>
                <a:gd name="f7" fmla="val 347129"/>
                <a:gd name="f8" fmla="val 31488"/>
                <a:gd name="f9" fmla="+- 0 0 -90"/>
                <a:gd name="f10" fmla="*/ f3 1 31487"/>
                <a:gd name="f11" fmla="*/ f4 1 347129"/>
                <a:gd name="f12" fmla="val f5"/>
                <a:gd name="f13" fmla="val f6"/>
                <a:gd name="f14" fmla="val f7"/>
                <a:gd name="f15" fmla="*/ f9 f0 1"/>
                <a:gd name="f16" fmla="+- f14 0 f12"/>
                <a:gd name="f17" fmla="+- f13 0 f12"/>
                <a:gd name="f18" fmla="*/ f15 1 f2"/>
                <a:gd name="f19" fmla="*/ f17 1 31487"/>
                <a:gd name="f20" fmla="*/ f16 1 347129"/>
                <a:gd name="f21" fmla="*/ 0 f17 1"/>
                <a:gd name="f22" fmla="*/ 0 f16 1"/>
                <a:gd name="f23" fmla="*/ 31488 f17 1"/>
                <a:gd name="f24" fmla="*/ 347129 f16 1"/>
                <a:gd name="f25" fmla="+- f18 0 f1"/>
                <a:gd name="f26" fmla="*/ f21 1 31487"/>
                <a:gd name="f27" fmla="*/ f22 1 347129"/>
                <a:gd name="f28" fmla="*/ f23 1 31487"/>
                <a:gd name="f29" fmla="*/ f24 1 34712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1487" h="347129">
                  <a:moveTo>
                    <a:pt x="f5" y="f5"/>
                  </a:moveTo>
                  <a:lnTo>
                    <a:pt x="f8" y="f5"/>
                  </a:lnTo>
                  <a:lnTo>
                    <a:pt x="f8"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52">
              <a:extLst>
                <a:ext uri="{FF2B5EF4-FFF2-40B4-BE49-F238E27FC236}">
                  <a16:creationId xmlns:a16="http://schemas.microsoft.com/office/drawing/2014/main" id="{9AF29A67-C333-1880-C4FE-008D4AF48B5E}"/>
                </a:ext>
              </a:extLst>
            </p:cNvPr>
            <p:cNvSpPr/>
            <p:nvPr/>
          </p:nvSpPr>
          <p:spPr>
            <a:xfrm>
              <a:off x="6544004" y="6517385"/>
              <a:ext cx="331378" cy="347124"/>
            </a:xfrm>
            <a:custGeom>
              <a:avLst/>
              <a:gdLst>
                <a:gd name="f0" fmla="val 10800000"/>
                <a:gd name="f1" fmla="val 5400000"/>
                <a:gd name="f2" fmla="val 180"/>
                <a:gd name="f3" fmla="val w"/>
                <a:gd name="f4" fmla="val h"/>
                <a:gd name="f5" fmla="val 0"/>
                <a:gd name="f6" fmla="val 331383"/>
                <a:gd name="f7" fmla="val 347129"/>
                <a:gd name="f8" fmla="+- 0 0 -90"/>
                <a:gd name="f9" fmla="*/ f3 1 331383"/>
                <a:gd name="f10" fmla="*/ f4 1 347129"/>
                <a:gd name="f11" fmla="val f5"/>
                <a:gd name="f12" fmla="val f6"/>
                <a:gd name="f13" fmla="val f7"/>
                <a:gd name="f14" fmla="*/ f8 f0 1"/>
                <a:gd name="f15" fmla="+- f13 0 f11"/>
                <a:gd name="f16" fmla="+- f12 0 f11"/>
                <a:gd name="f17" fmla="*/ f14 1 f2"/>
                <a:gd name="f18" fmla="*/ f16 1 331383"/>
                <a:gd name="f19" fmla="*/ f15 1 347129"/>
                <a:gd name="f20" fmla="*/ 0 f16 1"/>
                <a:gd name="f21" fmla="*/ 0 f15 1"/>
                <a:gd name="f22" fmla="*/ 331383 f16 1"/>
                <a:gd name="f23" fmla="*/ 347129 f15 1"/>
                <a:gd name="f24" fmla="+- f17 0 f1"/>
                <a:gd name="f25" fmla="*/ f20 1 331383"/>
                <a:gd name="f26" fmla="*/ f21 1 347129"/>
                <a:gd name="f27" fmla="*/ f22 1 331383"/>
                <a:gd name="f28" fmla="*/ f23 1 347129"/>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331383" h="347129">
                  <a:moveTo>
                    <a:pt x="f5" y="f5"/>
                  </a:moveTo>
                  <a:lnTo>
                    <a:pt x="f6" y="f5"/>
                  </a:lnTo>
                  <a:lnTo>
                    <a:pt x="f6" y="f7"/>
                  </a:lnTo>
                  <a:lnTo>
                    <a:pt x="f5" y="f7"/>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53">
              <a:extLst>
                <a:ext uri="{FF2B5EF4-FFF2-40B4-BE49-F238E27FC236}">
                  <a16:creationId xmlns:a16="http://schemas.microsoft.com/office/drawing/2014/main" id="{338FE5E9-D8B1-BC6F-470E-388D4CB95B95}"/>
                </a:ext>
              </a:extLst>
            </p:cNvPr>
            <p:cNvSpPr/>
            <p:nvPr/>
          </p:nvSpPr>
          <p:spPr>
            <a:xfrm>
              <a:off x="5833625" y="6449583"/>
              <a:ext cx="118204" cy="414552"/>
            </a:xfrm>
            <a:custGeom>
              <a:avLst/>
              <a:gdLst>
                <a:gd name="f0" fmla="val 10800000"/>
                <a:gd name="f1" fmla="val 5400000"/>
                <a:gd name="f2" fmla="val 180"/>
                <a:gd name="f3" fmla="val w"/>
                <a:gd name="f4" fmla="val h"/>
                <a:gd name="f5" fmla="val 0"/>
                <a:gd name="f6" fmla="val 118206"/>
                <a:gd name="f7" fmla="val 414548"/>
                <a:gd name="f8" fmla="val 360715"/>
                <a:gd name="f9" fmla="val 64880"/>
                <a:gd name="f10" fmla="val 63483"/>
                <a:gd name="f11" fmla="val 414549"/>
                <a:gd name="f12" fmla="val 117699"/>
                <a:gd name="f13" fmla="val 360334"/>
                <a:gd name="f14" fmla="+- 0 0 -90"/>
                <a:gd name="f15" fmla="*/ f3 1 118206"/>
                <a:gd name="f16" fmla="*/ f4 1 414548"/>
                <a:gd name="f17" fmla="val f5"/>
                <a:gd name="f18" fmla="val f6"/>
                <a:gd name="f19" fmla="val f7"/>
                <a:gd name="f20" fmla="*/ f14 f0 1"/>
                <a:gd name="f21" fmla="+- f19 0 f17"/>
                <a:gd name="f22" fmla="+- f18 0 f17"/>
                <a:gd name="f23" fmla="*/ f20 1 f2"/>
                <a:gd name="f24" fmla="*/ f22 1 118206"/>
                <a:gd name="f25" fmla="*/ f21 1 414548"/>
                <a:gd name="f26" fmla="*/ 118206 f22 1"/>
                <a:gd name="f27" fmla="*/ 360715 f21 1"/>
                <a:gd name="f28" fmla="*/ 0 f21 1"/>
                <a:gd name="f29" fmla="*/ 64880 f22 1"/>
                <a:gd name="f30" fmla="*/ 63483 f22 1"/>
                <a:gd name="f31" fmla="*/ 0 f22 1"/>
                <a:gd name="f32" fmla="*/ 414549 f21 1"/>
                <a:gd name="f33" fmla="*/ 117699 f22 1"/>
                <a:gd name="f34" fmla="*/ 360334 f21 1"/>
                <a:gd name="f35" fmla="+- f23 0 f1"/>
                <a:gd name="f36" fmla="*/ f26 1 118206"/>
                <a:gd name="f37" fmla="*/ f27 1 414548"/>
                <a:gd name="f38" fmla="*/ f28 1 414548"/>
                <a:gd name="f39" fmla="*/ f29 1 118206"/>
                <a:gd name="f40" fmla="*/ f30 1 118206"/>
                <a:gd name="f41" fmla="*/ f31 1 118206"/>
                <a:gd name="f42" fmla="*/ f32 1 414548"/>
                <a:gd name="f43" fmla="*/ f33 1 118206"/>
                <a:gd name="f44" fmla="*/ f34 1 414548"/>
                <a:gd name="f45" fmla="*/ f17 1 f24"/>
                <a:gd name="f46" fmla="*/ f18 1 f24"/>
                <a:gd name="f47" fmla="*/ f17 1 f25"/>
                <a:gd name="f48" fmla="*/ f19 1 f25"/>
                <a:gd name="f49" fmla="*/ f36 1 f24"/>
                <a:gd name="f50" fmla="*/ f37 1 f25"/>
                <a:gd name="f51" fmla="*/ f38 1 f25"/>
                <a:gd name="f52" fmla="*/ f39 1 f24"/>
                <a:gd name="f53" fmla="*/ f40 1 f24"/>
                <a:gd name="f54" fmla="*/ f41 1 f24"/>
                <a:gd name="f55" fmla="*/ f42 1 f25"/>
                <a:gd name="f56" fmla="*/ f43 1 f24"/>
                <a:gd name="f57" fmla="*/ f44 1 f25"/>
                <a:gd name="f58" fmla="*/ f45 f15 1"/>
                <a:gd name="f59" fmla="*/ f46 f15 1"/>
                <a:gd name="f60" fmla="*/ f48 f16 1"/>
                <a:gd name="f61" fmla="*/ f47 f16 1"/>
                <a:gd name="f62" fmla="*/ f49 f15 1"/>
                <a:gd name="f63" fmla="*/ f50 f16 1"/>
                <a:gd name="f64" fmla="*/ f51 f16 1"/>
                <a:gd name="f65" fmla="*/ f52 f15 1"/>
                <a:gd name="f66" fmla="*/ f53 f15 1"/>
                <a:gd name="f67" fmla="*/ f54 f15 1"/>
                <a:gd name="f68" fmla="*/ f55 f16 1"/>
                <a:gd name="f69" fmla="*/ f56 f15 1"/>
                <a:gd name="f70" fmla="*/ f57 f16 1"/>
              </a:gdLst>
              <a:ahLst/>
              <a:cxnLst>
                <a:cxn ang="3cd4">
                  <a:pos x="hc" y="t"/>
                </a:cxn>
                <a:cxn ang="0">
                  <a:pos x="r" y="vc"/>
                </a:cxn>
                <a:cxn ang="cd4">
                  <a:pos x="hc" y="b"/>
                </a:cxn>
                <a:cxn ang="cd2">
                  <a:pos x="l" y="vc"/>
                </a:cxn>
                <a:cxn ang="f35">
                  <a:pos x="f62" y="f63"/>
                </a:cxn>
                <a:cxn ang="f35">
                  <a:pos x="f62" y="f64"/>
                </a:cxn>
                <a:cxn ang="f35">
                  <a:pos x="f65" y="f64"/>
                </a:cxn>
                <a:cxn ang="f35">
                  <a:pos x="f66" y="f64"/>
                </a:cxn>
                <a:cxn ang="f35">
                  <a:pos x="f67" y="f64"/>
                </a:cxn>
                <a:cxn ang="f35">
                  <a:pos x="f67" y="f68"/>
                </a:cxn>
                <a:cxn ang="f35">
                  <a:pos x="f69" y="f68"/>
                </a:cxn>
                <a:cxn ang="f35">
                  <a:pos x="f69" y="f70"/>
                </a:cxn>
              </a:cxnLst>
              <a:rect l="f58" t="f61" r="f59" b="f60"/>
              <a:pathLst>
                <a:path w="118206" h="414548">
                  <a:moveTo>
                    <a:pt x="f6" y="f8"/>
                  </a:moveTo>
                  <a:lnTo>
                    <a:pt x="f6" y="f5"/>
                  </a:lnTo>
                  <a:lnTo>
                    <a:pt x="f9" y="f5"/>
                  </a:lnTo>
                  <a:lnTo>
                    <a:pt x="f10" y="f5"/>
                  </a:lnTo>
                  <a:lnTo>
                    <a:pt x="f5" y="f5"/>
                  </a:lnTo>
                  <a:lnTo>
                    <a:pt x="f5" y="f11"/>
                  </a:lnTo>
                  <a:lnTo>
                    <a:pt x="f12" y="f11"/>
                  </a:lnTo>
                  <a:lnTo>
                    <a:pt x="f12" y="f13"/>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54">
              <a:extLst>
                <a:ext uri="{FF2B5EF4-FFF2-40B4-BE49-F238E27FC236}">
                  <a16:creationId xmlns:a16="http://schemas.microsoft.com/office/drawing/2014/main" id="{622B36B7-16B1-EB5F-39E7-50F29EF976FD}"/>
                </a:ext>
              </a:extLst>
            </p:cNvPr>
            <p:cNvSpPr/>
            <p:nvPr/>
          </p:nvSpPr>
          <p:spPr>
            <a:xfrm>
              <a:off x="5740301" y="5868582"/>
              <a:ext cx="313730" cy="642713"/>
            </a:xfrm>
            <a:custGeom>
              <a:avLst/>
              <a:gdLst>
                <a:gd name="f0" fmla="val 10800000"/>
                <a:gd name="f1" fmla="val 5400000"/>
                <a:gd name="f2" fmla="val 180"/>
                <a:gd name="f3" fmla="val w"/>
                <a:gd name="f4" fmla="val h"/>
                <a:gd name="f5" fmla="val 0"/>
                <a:gd name="f6" fmla="val 313735"/>
                <a:gd name="f7" fmla="val 642709"/>
                <a:gd name="f8" fmla="val 77831"/>
                <a:gd name="f9" fmla="val 571100"/>
                <a:gd name="f10" fmla="val 82910"/>
                <a:gd name="f11" fmla="val 218002"/>
                <a:gd name="f12" fmla="val 221811"/>
                <a:gd name="f13" fmla="val 571163"/>
                <a:gd name="f14" fmla="val 224859"/>
                <a:gd name="f15" fmla="val 574274"/>
                <a:gd name="f16" fmla="val 578083"/>
                <a:gd name="f17" fmla="val 642710"/>
                <a:gd name="f18" fmla="val 313736"/>
                <a:gd name="f19" fmla="val 571354"/>
                <a:gd name="f20" fmla="+- 0 0 -90"/>
                <a:gd name="f21" fmla="*/ f3 1 313735"/>
                <a:gd name="f22" fmla="*/ f4 1 642709"/>
                <a:gd name="f23" fmla="val f5"/>
                <a:gd name="f24" fmla="val f6"/>
                <a:gd name="f25" fmla="val f7"/>
                <a:gd name="f26" fmla="*/ f20 f0 1"/>
                <a:gd name="f27" fmla="+- f25 0 f23"/>
                <a:gd name="f28" fmla="+- f24 0 f23"/>
                <a:gd name="f29" fmla="*/ f26 1 f2"/>
                <a:gd name="f30" fmla="*/ f28 1 313735"/>
                <a:gd name="f31" fmla="*/ f27 1 642709"/>
                <a:gd name="f32" fmla="*/ 77831 f28 1"/>
                <a:gd name="f33" fmla="*/ 571100 f27 1"/>
                <a:gd name="f34" fmla="*/ 82910 f28 1"/>
                <a:gd name="f35" fmla="*/ 218002 f28 1"/>
                <a:gd name="f36" fmla="*/ 224859 f28 1"/>
                <a:gd name="f37" fmla="*/ 578083 f27 1"/>
                <a:gd name="f38" fmla="*/ 642710 f27 1"/>
                <a:gd name="f39" fmla="*/ 313736 f28 1"/>
                <a:gd name="f40" fmla="*/ 0 f27 1"/>
                <a:gd name="f41" fmla="*/ 0 f28 1"/>
                <a:gd name="f42" fmla="*/ 571354 f27 1"/>
                <a:gd name="f43" fmla="+- f29 0 f1"/>
                <a:gd name="f44" fmla="*/ f32 1 313735"/>
                <a:gd name="f45" fmla="*/ f33 1 642709"/>
                <a:gd name="f46" fmla="*/ f34 1 313735"/>
                <a:gd name="f47" fmla="*/ f35 1 313735"/>
                <a:gd name="f48" fmla="*/ f36 1 313735"/>
                <a:gd name="f49" fmla="*/ f37 1 642709"/>
                <a:gd name="f50" fmla="*/ f38 1 642709"/>
                <a:gd name="f51" fmla="*/ f39 1 313735"/>
                <a:gd name="f52" fmla="*/ f40 1 642709"/>
                <a:gd name="f53" fmla="*/ f41 1 313735"/>
                <a:gd name="f54" fmla="*/ f42 1 642709"/>
                <a:gd name="f55" fmla="*/ f23 1 f30"/>
                <a:gd name="f56" fmla="*/ f24 1 f30"/>
                <a:gd name="f57" fmla="*/ f23 1 f31"/>
                <a:gd name="f58" fmla="*/ f25 1 f31"/>
                <a:gd name="f59" fmla="*/ f44 1 f30"/>
                <a:gd name="f60" fmla="*/ f45 1 f31"/>
                <a:gd name="f61" fmla="*/ f46 1 f30"/>
                <a:gd name="f62" fmla="*/ f47 1 f30"/>
                <a:gd name="f63" fmla="*/ f48 1 f30"/>
                <a:gd name="f64" fmla="*/ f49 1 f31"/>
                <a:gd name="f65" fmla="*/ f50 1 f31"/>
                <a:gd name="f66" fmla="*/ f51 1 f30"/>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1 1"/>
                <a:gd name="f78" fmla="*/ f63 f21 1"/>
                <a:gd name="f79" fmla="*/ f64 f22 1"/>
                <a:gd name="f80" fmla="*/ f65 f22 1"/>
                <a:gd name="f81" fmla="*/ f66 f21 1"/>
                <a:gd name="f82" fmla="*/ f67 f22 1"/>
                <a:gd name="f83" fmla="*/ f68 f21 1"/>
                <a:gd name="f84" fmla="*/ f69 f22 1"/>
              </a:gdLst>
              <a:ahLst/>
              <a:cxnLst>
                <a:cxn ang="3cd4">
                  <a:pos x="hc" y="t"/>
                </a:cxn>
                <a:cxn ang="0">
                  <a:pos x="r" y="vc"/>
                </a:cxn>
                <a:cxn ang="cd4">
                  <a:pos x="hc" y="b"/>
                </a:cxn>
                <a:cxn ang="cd2">
                  <a:pos x="l" y="vc"/>
                </a:cxn>
                <a:cxn ang="f43">
                  <a:pos x="f74" y="f75"/>
                </a:cxn>
                <a:cxn ang="f43">
                  <a:pos x="f74" y="f75"/>
                </a:cxn>
                <a:cxn ang="f43">
                  <a:pos x="f76" y="f75"/>
                </a:cxn>
                <a:cxn ang="f43">
                  <a:pos x="f77" y="f75"/>
                </a:cxn>
                <a:cxn ang="f43">
                  <a:pos x="f78" y="f79"/>
                </a:cxn>
                <a:cxn ang="f43">
                  <a:pos x="f78" y="f80"/>
                </a:cxn>
                <a:cxn ang="f43">
                  <a:pos x="f81" y="f80"/>
                </a:cxn>
                <a:cxn ang="f43">
                  <a:pos x="f81" y="f82"/>
                </a:cxn>
                <a:cxn ang="f43">
                  <a:pos x="f83" y="f82"/>
                </a:cxn>
                <a:cxn ang="f43">
                  <a:pos x="f83" y="f84"/>
                </a:cxn>
              </a:cxnLst>
              <a:rect l="f70" t="f73" r="f71" b="f72"/>
              <a:pathLst>
                <a:path w="313735" h="642709">
                  <a:moveTo>
                    <a:pt x="f8" y="f9"/>
                  </a:moveTo>
                  <a:lnTo>
                    <a:pt x="f8" y="f9"/>
                  </a:lnTo>
                  <a:lnTo>
                    <a:pt x="f10" y="f9"/>
                  </a:lnTo>
                  <a:lnTo>
                    <a:pt x="f11" y="f9"/>
                  </a:lnTo>
                  <a:cubicBezTo>
                    <a:pt x="f12" y="f13"/>
                    <a:pt x="f14" y="f15"/>
                    <a:pt x="f14" y="f16"/>
                  </a:cubicBezTo>
                  <a:lnTo>
                    <a:pt x="f14" y="f17"/>
                  </a:lnTo>
                  <a:lnTo>
                    <a:pt x="f18" y="f17"/>
                  </a:lnTo>
                  <a:lnTo>
                    <a:pt x="f18" y="f5"/>
                  </a:lnTo>
                  <a:lnTo>
                    <a:pt x="f5" y="f5"/>
                  </a:lnTo>
                  <a:lnTo>
                    <a:pt x="f5" y="f1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55">
              <a:extLst>
                <a:ext uri="{FF2B5EF4-FFF2-40B4-BE49-F238E27FC236}">
                  <a16:creationId xmlns:a16="http://schemas.microsoft.com/office/drawing/2014/main" id="{3A255299-1F34-7912-0BF3-7C57A58705B8}"/>
                </a:ext>
              </a:extLst>
            </p:cNvPr>
            <p:cNvSpPr/>
            <p:nvPr/>
          </p:nvSpPr>
          <p:spPr>
            <a:xfrm>
              <a:off x="5965664" y="6514085"/>
              <a:ext cx="102330" cy="299264"/>
            </a:xfrm>
            <a:custGeom>
              <a:avLst/>
              <a:gdLst>
                <a:gd name="f0" fmla="val 10800000"/>
                <a:gd name="f1" fmla="val 5400000"/>
                <a:gd name="f2" fmla="val 180"/>
                <a:gd name="f3" fmla="val w"/>
                <a:gd name="f4" fmla="val h"/>
                <a:gd name="f5" fmla="val 0"/>
                <a:gd name="f6" fmla="val 102335"/>
                <a:gd name="f7" fmla="val 299262"/>
                <a:gd name="f8" fmla="val 102336"/>
                <a:gd name="f9" fmla="val 298501"/>
                <a:gd name="f10" fmla="val 89639"/>
                <a:gd name="f11" fmla="val 297739"/>
                <a:gd name="f12" fmla="val 90401"/>
                <a:gd name="f13" fmla="val 297104"/>
                <a:gd name="f14" fmla="val 91378"/>
                <a:gd name="f15" fmla="val 295339"/>
                <a:gd name="f16" fmla="val 93105"/>
                <a:gd name="f17" fmla="val 294133"/>
                <a:gd name="f18" fmla="val 95098"/>
                <a:gd name="f19" fmla="val 293803"/>
                <a:gd name="f20" fmla="val 5460"/>
                <a:gd name="f21" fmla="val 92318"/>
                <a:gd name="f22" fmla="val 4964"/>
                <a:gd name="f23" fmla="val 90134"/>
                <a:gd name="f24" fmla="val 2781"/>
                <a:gd name="f25" fmla="+- 0 0 -90"/>
                <a:gd name="f26" fmla="*/ f3 1 102335"/>
                <a:gd name="f27" fmla="*/ f4 1 299262"/>
                <a:gd name="f28" fmla="val f5"/>
                <a:gd name="f29" fmla="val f6"/>
                <a:gd name="f30" fmla="val f7"/>
                <a:gd name="f31" fmla="*/ f25 f0 1"/>
                <a:gd name="f32" fmla="+- f30 0 f28"/>
                <a:gd name="f33" fmla="+- f29 0 f28"/>
                <a:gd name="f34" fmla="*/ f31 1 f2"/>
                <a:gd name="f35" fmla="*/ f33 1 102335"/>
                <a:gd name="f36" fmla="*/ f32 1 299262"/>
                <a:gd name="f37" fmla="*/ 0 f33 1"/>
                <a:gd name="f38" fmla="*/ 299262 f32 1"/>
                <a:gd name="f39" fmla="*/ 102336 f33 1"/>
                <a:gd name="f40" fmla="*/ 90401 f33 1"/>
                <a:gd name="f41" fmla="*/ 297104 f32 1"/>
                <a:gd name="f42" fmla="*/ 95098 f33 1"/>
                <a:gd name="f43" fmla="*/ 293803 f32 1"/>
                <a:gd name="f44" fmla="*/ 5460 f32 1"/>
                <a:gd name="f45" fmla="*/ 89639 f33 1"/>
                <a:gd name="f46" fmla="*/ 0 f32 1"/>
                <a:gd name="f47" fmla="+- f34 0 f1"/>
                <a:gd name="f48" fmla="*/ f37 1 102335"/>
                <a:gd name="f49" fmla="*/ f38 1 299262"/>
                <a:gd name="f50" fmla="*/ f39 1 102335"/>
                <a:gd name="f51" fmla="*/ f40 1 102335"/>
                <a:gd name="f52" fmla="*/ f41 1 299262"/>
                <a:gd name="f53" fmla="*/ f42 1 102335"/>
                <a:gd name="f54" fmla="*/ f43 1 299262"/>
                <a:gd name="f55" fmla="*/ f44 1 299262"/>
                <a:gd name="f56" fmla="*/ f45 1 102335"/>
                <a:gd name="f57" fmla="*/ f46 1 299262"/>
                <a:gd name="f58" fmla="*/ f28 1 f35"/>
                <a:gd name="f59" fmla="*/ f29 1 f35"/>
                <a:gd name="f60" fmla="*/ f28 1 f36"/>
                <a:gd name="f61" fmla="*/ f30 1 f36"/>
                <a:gd name="f62" fmla="*/ f48 1 f35"/>
                <a:gd name="f63" fmla="*/ f49 1 f36"/>
                <a:gd name="f64" fmla="*/ f50 1 f35"/>
                <a:gd name="f65" fmla="*/ f51 1 f35"/>
                <a:gd name="f66" fmla="*/ f52 1 f36"/>
                <a:gd name="f67" fmla="*/ f53 1 f35"/>
                <a:gd name="f68" fmla="*/ f54 1 f36"/>
                <a:gd name="f69" fmla="*/ f55 1 f36"/>
                <a:gd name="f70" fmla="*/ f56 1 f35"/>
                <a:gd name="f71" fmla="*/ f57 1 f36"/>
                <a:gd name="f72" fmla="*/ f58 f26 1"/>
                <a:gd name="f73" fmla="*/ f59 f26 1"/>
                <a:gd name="f74" fmla="*/ f61 f27 1"/>
                <a:gd name="f75" fmla="*/ f60 f27 1"/>
                <a:gd name="f76" fmla="*/ f62 f26 1"/>
                <a:gd name="f77" fmla="*/ f63 f27 1"/>
                <a:gd name="f78" fmla="*/ f64 f26 1"/>
                <a:gd name="f79" fmla="*/ f65 f26 1"/>
                <a:gd name="f80" fmla="*/ f66 f27 1"/>
                <a:gd name="f81" fmla="*/ f67 f26 1"/>
                <a:gd name="f82" fmla="*/ f68 f27 1"/>
                <a:gd name="f83" fmla="*/ f69 f27 1"/>
                <a:gd name="f84" fmla="*/ f70 f26 1"/>
                <a:gd name="f85" fmla="*/ f71 f27 1"/>
              </a:gdLst>
              <a:ahLst/>
              <a:cxnLst>
                <a:cxn ang="3cd4">
                  <a:pos x="hc" y="t"/>
                </a:cxn>
                <a:cxn ang="0">
                  <a:pos x="r" y="vc"/>
                </a:cxn>
                <a:cxn ang="cd4">
                  <a:pos x="hc" y="b"/>
                </a:cxn>
                <a:cxn ang="cd2">
                  <a:pos x="l" y="vc"/>
                </a:cxn>
                <a:cxn ang="f47">
                  <a:pos x="f76" y="f77"/>
                </a:cxn>
                <a:cxn ang="f47">
                  <a:pos x="f78" y="f77"/>
                </a:cxn>
                <a:cxn ang="f47">
                  <a:pos x="f79" y="f80"/>
                </a:cxn>
                <a:cxn ang="f47">
                  <a:pos x="f81" y="f82"/>
                </a:cxn>
                <a:cxn ang="f47">
                  <a:pos x="f81" y="f83"/>
                </a:cxn>
                <a:cxn ang="f47">
                  <a:pos x="f84" y="f85"/>
                </a:cxn>
                <a:cxn ang="f47">
                  <a:pos x="f76" y="f85"/>
                </a:cxn>
              </a:cxnLst>
              <a:rect l="f72" t="f75" r="f73" b="f74"/>
              <a:pathLst>
                <a:path w="102335" h="299262">
                  <a:moveTo>
                    <a:pt x="f5" y="f7"/>
                  </a:moveTo>
                  <a:lnTo>
                    <a:pt x="f8" y="f7"/>
                  </a:lnTo>
                  <a:cubicBezTo>
                    <a:pt x="f8" y="f9"/>
                    <a:pt x="f10" y="f11"/>
                    <a:pt x="f12" y="f13"/>
                  </a:cubicBezTo>
                  <a:cubicBezTo>
                    <a:pt x="f14" y="f15"/>
                    <a:pt x="f16" y="f17"/>
                    <a:pt x="f18" y="f19"/>
                  </a:cubicBezTo>
                  <a:lnTo>
                    <a:pt x="f18" y="f20"/>
                  </a:lnTo>
                  <a:cubicBezTo>
                    <a:pt x="f21" y="f22"/>
                    <a:pt x="f23" y="f24"/>
                    <a:pt x="f10" y="f5"/>
                  </a:cubicBez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56">
              <a:extLst>
                <a:ext uri="{FF2B5EF4-FFF2-40B4-BE49-F238E27FC236}">
                  <a16:creationId xmlns:a16="http://schemas.microsoft.com/office/drawing/2014/main" id="{8837430D-C5E2-CD88-B029-466EEE4C08E7}"/>
                </a:ext>
              </a:extLst>
            </p:cNvPr>
            <p:cNvSpPr/>
            <p:nvPr/>
          </p:nvSpPr>
          <p:spPr>
            <a:xfrm>
              <a:off x="4524213" y="6449711"/>
              <a:ext cx="1527" cy="414799"/>
            </a:xfrm>
            <a:custGeom>
              <a:avLst/>
              <a:gdLst>
                <a:gd name="f0" fmla="val 10800000"/>
                <a:gd name="f1" fmla="val 5400000"/>
                <a:gd name="f2" fmla="val 180"/>
                <a:gd name="f3" fmla="val w"/>
                <a:gd name="f4" fmla="val h"/>
                <a:gd name="f5" fmla="val 0"/>
                <a:gd name="f6" fmla="val 1523"/>
                <a:gd name="f7" fmla="val 414802"/>
                <a:gd name="f8" fmla="val 414803"/>
                <a:gd name="f9" fmla="+- 0 0 -90"/>
                <a:gd name="f10" fmla="*/ f3 1 1523"/>
                <a:gd name="f11" fmla="*/ f4 1 414802"/>
                <a:gd name="f12" fmla="val f5"/>
                <a:gd name="f13" fmla="val f6"/>
                <a:gd name="f14" fmla="val f7"/>
                <a:gd name="f15" fmla="*/ f9 f0 1"/>
                <a:gd name="f16" fmla="+- f14 0 f12"/>
                <a:gd name="f17" fmla="+- f13 0 f12"/>
                <a:gd name="f18" fmla="*/ f15 1 f2"/>
                <a:gd name="f19" fmla="*/ f17 1 1523"/>
                <a:gd name="f20" fmla="*/ f16 1 414802"/>
                <a:gd name="f21" fmla="*/ 0 f17 1"/>
                <a:gd name="f22" fmla="*/ 0 f16 1"/>
                <a:gd name="f23" fmla="*/ 1523 f17 1"/>
                <a:gd name="f24" fmla="*/ 414803 f16 1"/>
                <a:gd name="f25" fmla="+- f18 0 f1"/>
                <a:gd name="f26" fmla="*/ f21 1 1523"/>
                <a:gd name="f27" fmla="*/ f22 1 414802"/>
                <a:gd name="f28" fmla="*/ f23 1 1523"/>
                <a:gd name="f29" fmla="*/ f24 1 41480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1523" h="414802">
                  <a:moveTo>
                    <a:pt x="f5" y="f5"/>
                  </a:moveTo>
                  <a:lnTo>
                    <a:pt x="f6" y="f5"/>
                  </a:lnTo>
                  <a:lnTo>
                    <a:pt x="f6" y="f8"/>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57">
              <a:extLst>
                <a:ext uri="{FF2B5EF4-FFF2-40B4-BE49-F238E27FC236}">
                  <a16:creationId xmlns:a16="http://schemas.microsoft.com/office/drawing/2014/main" id="{9A843237-C068-0C91-C06F-42ABBB5C2D09}"/>
                </a:ext>
              </a:extLst>
            </p:cNvPr>
            <p:cNvSpPr/>
            <p:nvPr/>
          </p:nvSpPr>
          <p:spPr>
            <a:xfrm>
              <a:off x="4528273" y="6449711"/>
              <a:ext cx="240606" cy="414799"/>
            </a:xfrm>
            <a:custGeom>
              <a:avLst/>
              <a:gdLst>
                <a:gd name="f0" fmla="val 10800000"/>
                <a:gd name="f1" fmla="val 5400000"/>
                <a:gd name="f2" fmla="val 180"/>
                <a:gd name="f3" fmla="val w"/>
                <a:gd name="f4" fmla="val h"/>
                <a:gd name="f5" fmla="val 0"/>
                <a:gd name="f6" fmla="val 240602"/>
                <a:gd name="f7" fmla="val 414802"/>
                <a:gd name="f8" fmla="val 414803"/>
                <a:gd name="f9" fmla="+- 0 0 -90"/>
                <a:gd name="f10" fmla="*/ f3 1 240602"/>
                <a:gd name="f11" fmla="*/ f4 1 414802"/>
                <a:gd name="f12" fmla="val f5"/>
                <a:gd name="f13" fmla="val f6"/>
                <a:gd name="f14" fmla="val f7"/>
                <a:gd name="f15" fmla="*/ f9 f0 1"/>
                <a:gd name="f16" fmla="+- f14 0 f12"/>
                <a:gd name="f17" fmla="+- f13 0 f12"/>
                <a:gd name="f18" fmla="*/ f15 1 f2"/>
                <a:gd name="f19" fmla="*/ f17 1 240602"/>
                <a:gd name="f20" fmla="*/ f16 1 414802"/>
                <a:gd name="f21" fmla="*/ 0 f17 1"/>
                <a:gd name="f22" fmla="*/ 0 f16 1"/>
                <a:gd name="f23" fmla="*/ 240602 f17 1"/>
                <a:gd name="f24" fmla="*/ 414803 f16 1"/>
                <a:gd name="f25" fmla="+- f18 0 f1"/>
                <a:gd name="f26" fmla="*/ f21 1 240602"/>
                <a:gd name="f27" fmla="*/ f22 1 414802"/>
                <a:gd name="f28" fmla="*/ f23 1 240602"/>
                <a:gd name="f29" fmla="*/ f24 1 41480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0602" h="414802">
                  <a:moveTo>
                    <a:pt x="f5" y="f5"/>
                  </a:moveTo>
                  <a:lnTo>
                    <a:pt x="f6" y="f5"/>
                  </a:lnTo>
                  <a:lnTo>
                    <a:pt x="f6" y="f8"/>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58">
              <a:extLst>
                <a:ext uri="{FF2B5EF4-FFF2-40B4-BE49-F238E27FC236}">
                  <a16:creationId xmlns:a16="http://schemas.microsoft.com/office/drawing/2014/main" id="{EA84A33B-05E4-93EB-E9E5-4EF4A591937D}"/>
                </a:ext>
              </a:extLst>
            </p:cNvPr>
            <p:cNvSpPr/>
            <p:nvPr/>
          </p:nvSpPr>
          <p:spPr>
            <a:xfrm>
              <a:off x="5177963" y="5835316"/>
              <a:ext cx="30595" cy="291263"/>
            </a:xfrm>
            <a:custGeom>
              <a:avLst/>
              <a:gdLst>
                <a:gd name="f0" fmla="val 10800000"/>
                <a:gd name="f1" fmla="val 5400000"/>
                <a:gd name="f2" fmla="val 180"/>
                <a:gd name="f3" fmla="val w"/>
                <a:gd name="f4" fmla="val h"/>
                <a:gd name="f5" fmla="val 0"/>
                <a:gd name="f6" fmla="val 30599"/>
                <a:gd name="f7" fmla="val 291263"/>
                <a:gd name="f8" fmla="val 16252"/>
                <a:gd name="f9" fmla="val 29012"/>
                <a:gd name="f10" fmla="val 14988"/>
                <a:gd name="f11" fmla="val 28072"/>
                <a:gd name="f12" fmla="val 13075"/>
                <a:gd name="f13" fmla="val 28060"/>
                <a:gd name="f14" fmla="val 11046"/>
                <a:gd name="f15" fmla="+- 0 0 -90"/>
                <a:gd name="f16" fmla="*/ f3 1 30599"/>
                <a:gd name="f17" fmla="*/ f4 1 291263"/>
                <a:gd name="f18" fmla="val f5"/>
                <a:gd name="f19" fmla="val f6"/>
                <a:gd name="f20" fmla="val f7"/>
                <a:gd name="f21" fmla="*/ f15 f0 1"/>
                <a:gd name="f22" fmla="+- f20 0 f18"/>
                <a:gd name="f23" fmla="+- f19 0 f18"/>
                <a:gd name="f24" fmla="*/ f21 1 f2"/>
                <a:gd name="f25" fmla="*/ f23 1 30599"/>
                <a:gd name="f26" fmla="*/ f22 1 291263"/>
                <a:gd name="f27" fmla="*/ 0 f23 1"/>
                <a:gd name="f28" fmla="*/ 0 f22 1"/>
                <a:gd name="f29" fmla="*/ 291263 f22 1"/>
                <a:gd name="f30" fmla="*/ 30599 f23 1"/>
                <a:gd name="f31" fmla="*/ 16252 f22 1"/>
                <a:gd name="f32" fmla="*/ 28060 f23 1"/>
                <a:gd name="f33" fmla="*/ 11046 f22 1"/>
                <a:gd name="f34" fmla="+- f24 0 f1"/>
                <a:gd name="f35" fmla="*/ f27 1 30599"/>
                <a:gd name="f36" fmla="*/ f28 1 291263"/>
                <a:gd name="f37" fmla="*/ f29 1 291263"/>
                <a:gd name="f38" fmla="*/ f30 1 30599"/>
                <a:gd name="f39" fmla="*/ f31 1 291263"/>
                <a:gd name="f40" fmla="*/ f32 1 30599"/>
                <a:gd name="f41" fmla="*/ f33 1 291263"/>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0" y="f61"/>
                </a:cxn>
                <a:cxn ang="f34">
                  <a:pos x="f62" y="f63"/>
                </a:cxn>
                <a:cxn ang="f34">
                  <a:pos x="f62" y="f58"/>
                </a:cxn>
              </a:cxnLst>
              <a:rect l="f53" t="f56" r="f54" b="f55"/>
              <a:pathLst>
                <a:path w="30599" h="291263">
                  <a:moveTo>
                    <a:pt x="f5" y="f5"/>
                  </a:moveTo>
                  <a:lnTo>
                    <a:pt x="f5" y="f7"/>
                  </a:lnTo>
                  <a:lnTo>
                    <a:pt x="f6" y="f7"/>
                  </a:lnTo>
                  <a:lnTo>
                    <a:pt x="f6" y="f8"/>
                  </a:lnTo>
                  <a:cubicBezTo>
                    <a:pt x="f9" y="f10"/>
                    <a:pt x="f11" y="f12"/>
                    <a:pt x="f13" y="f14"/>
                  </a:cubicBezTo>
                  <a:lnTo>
                    <a:pt x="f13"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59">
              <a:extLst>
                <a:ext uri="{FF2B5EF4-FFF2-40B4-BE49-F238E27FC236}">
                  <a16:creationId xmlns:a16="http://schemas.microsoft.com/office/drawing/2014/main" id="{B1012932-7DB9-574F-262D-857862BCC364}"/>
                </a:ext>
              </a:extLst>
            </p:cNvPr>
            <p:cNvSpPr/>
            <p:nvPr/>
          </p:nvSpPr>
          <p:spPr>
            <a:xfrm>
              <a:off x="5536518" y="5852836"/>
              <a:ext cx="1399" cy="586587"/>
            </a:xfrm>
            <a:custGeom>
              <a:avLst/>
              <a:gdLst>
                <a:gd name="f0" fmla="val 10800000"/>
                <a:gd name="f1" fmla="val 5400000"/>
                <a:gd name="f2" fmla="val 180"/>
                <a:gd name="f3" fmla="val w"/>
                <a:gd name="f4" fmla="val h"/>
                <a:gd name="f5" fmla="val 0"/>
                <a:gd name="f6" fmla="val 1396"/>
                <a:gd name="f7" fmla="val 586589"/>
                <a:gd name="f8" fmla="val 586590"/>
                <a:gd name="f9" fmla="val 1397"/>
                <a:gd name="f10" fmla="+- 0 0 -90"/>
                <a:gd name="f11" fmla="*/ f3 1 1396"/>
                <a:gd name="f12" fmla="*/ f4 1 586589"/>
                <a:gd name="f13" fmla="val f5"/>
                <a:gd name="f14" fmla="val f6"/>
                <a:gd name="f15" fmla="val f7"/>
                <a:gd name="f16" fmla="*/ f10 f0 1"/>
                <a:gd name="f17" fmla="+- f15 0 f13"/>
                <a:gd name="f18" fmla="+- f14 0 f13"/>
                <a:gd name="f19" fmla="*/ f16 1 f2"/>
                <a:gd name="f20" fmla="*/ f18 1 1396"/>
                <a:gd name="f21" fmla="*/ f17 1 586589"/>
                <a:gd name="f22" fmla="*/ 0 f18 1"/>
                <a:gd name="f23" fmla="*/ 0 f17 1"/>
                <a:gd name="f24" fmla="*/ 586590 f17 1"/>
                <a:gd name="f25" fmla="*/ 1397 f18 1"/>
                <a:gd name="f26" fmla="+- f19 0 f1"/>
                <a:gd name="f27" fmla="*/ f22 1 1396"/>
                <a:gd name="f28" fmla="*/ f23 1 586589"/>
                <a:gd name="f29" fmla="*/ f24 1 586589"/>
                <a:gd name="f30" fmla="*/ f25 1 1396"/>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6" y="f44"/>
                </a:cxn>
              </a:cxnLst>
              <a:rect l="f39" t="f42" r="f40" b="f41"/>
              <a:pathLst>
                <a:path w="1396" h="586589">
                  <a:moveTo>
                    <a:pt x="f5" y="f5"/>
                  </a:moveTo>
                  <a:lnTo>
                    <a:pt x="f5" y="f8"/>
                  </a:lnTo>
                  <a:lnTo>
                    <a:pt x="f9" y="f8"/>
                  </a:lnTo>
                  <a:lnTo>
                    <a:pt x="f9"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60">
              <a:extLst>
                <a:ext uri="{FF2B5EF4-FFF2-40B4-BE49-F238E27FC236}">
                  <a16:creationId xmlns:a16="http://schemas.microsoft.com/office/drawing/2014/main" id="{CFFC39EA-538D-3066-6B34-D07BC1D9EEB2}"/>
                </a:ext>
              </a:extLst>
            </p:cNvPr>
            <p:cNvSpPr/>
            <p:nvPr/>
          </p:nvSpPr>
          <p:spPr>
            <a:xfrm>
              <a:off x="5540459" y="5820585"/>
              <a:ext cx="185751" cy="619094"/>
            </a:xfrm>
            <a:custGeom>
              <a:avLst/>
              <a:gdLst>
                <a:gd name="f0" fmla="val 10800000"/>
                <a:gd name="f1" fmla="val 5400000"/>
                <a:gd name="f2" fmla="val 180"/>
                <a:gd name="f3" fmla="val w"/>
                <a:gd name="f4" fmla="val h"/>
                <a:gd name="f5" fmla="val 0"/>
                <a:gd name="f6" fmla="val 185752"/>
                <a:gd name="f7" fmla="val 619093"/>
                <a:gd name="f8" fmla="val 1524"/>
                <a:gd name="f9" fmla="val 7745"/>
                <a:gd name="f10" fmla="val 13078"/>
                <a:gd name="f11" fmla="val 21204"/>
                <a:gd name="f12" fmla="val 1219"/>
                <a:gd name="f13" fmla="val 22415"/>
                <a:gd name="f14" fmla="val 1904"/>
                <a:gd name="f15" fmla="val 24059"/>
                <a:gd name="f16" fmla="val 25774"/>
                <a:gd name="f17" fmla="val 1892"/>
                <a:gd name="f18" fmla="val 27527"/>
                <a:gd name="f19" fmla="val 1206"/>
                <a:gd name="f20" fmla="val 29208"/>
                <a:gd name="f21" fmla="val 30472"/>
                <a:gd name="f22" fmla="val 619094"/>
                <a:gd name="f23" fmla="val 185753"/>
                <a:gd name="f24" fmla="val 3809"/>
                <a:gd name="f25" fmla="+- 0 0 -90"/>
                <a:gd name="f26" fmla="*/ f3 1 185752"/>
                <a:gd name="f27" fmla="*/ f4 1 619093"/>
                <a:gd name="f28" fmla="val f5"/>
                <a:gd name="f29" fmla="val f6"/>
                <a:gd name="f30" fmla="val f7"/>
                <a:gd name="f31" fmla="*/ f25 f0 1"/>
                <a:gd name="f32" fmla="+- f30 0 f28"/>
                <a:gd name="f33" fmla="+- f29 0 f28"/>
                <a:gd name="f34" fmla="*/ f31 1 f2"/>
                <a:gd name="f35" fmla="*/ f33 1 185752"/>
                <a:gd name="f36" fmla="*/ f32 1 619093"/>
                <a:gd name="f37" fmla="*/ 1524 f33 1"/>
                <a:gd name="f38" fmla="*/ 7745 f32 1"/>
                <a:gd name="f39" fmla="*/ 0 f33 1"/>
                <a:gd name="f40" fmla="*/ 13078 f32 1"/>
                <a:gd name="f41" fmla="*/ 21204 f32 1"/>
                <a:gd name="f42" fmla="*/ 1904 f33 1"/>
                <a:gd name="f43" fmla="*/ 25774 f32 1"/>
                <a:gd name="f44" fmla="*/ 30472 f32 1"/>
                <a:gd name="f45" fmla="*/ 619094 f32 1"/>
                <a:gd name="f46" fmla="*/ 185753 f33 1"/>
                <a:gd name="f47" fmla="*/ 0 f32 1"/>
                <a:gd name="f48" fmla="*/ 3809 f33 1"/>
                <a:gd name="f49" fmla="+- f34 0 f1"/>
                <a:gd name="f50" fmla="*/ f37 1 185752"/>
                <a:gd name="f51" fmla="*/ f38 1 619093"/>
                <a:gd name="f52" fmla="*/ f39 1 185752"/>
                <a:gd name="f53" fmla="*/ f40 1 619093"/>
                <a:gd name="f54" fmla="*/ f41 1 619093"/>
                <a:gd name="f55" fmla="*/ f42 1 185752"/>
                <a:gd name="f56" fmla="*/ f43 1 619093"/>
                <a:gd name="f57" fmla="*/ f44 1 619093"/>
                <a:gd name="f58" fmla="*/ f45 1 619093"/>
                <a:gd name="f59" fmla="*/ f46 1 185752"/>
                <a:gd name="f60" fmla="*/ f47 1 619093"/>
                <a:gd name="f61" fmla="*/ f48 1 185752"/>
                <a:gd name="f62" fmla="*/ f28 1 f35"/>
                <a:gd name="f63" fmla="*/ f29 1 f35"/>
                <a:gd name="f64" fmla="*/ f28 1 f36"/>
                <a:gd name="f65" fmla="*/ f30 1 f36"/>
                <a:gd name="f66" fmla="*/ f50 1 f35"/>
                <a:gd name="f67" fmla="*/ f51 1 f36"/>
                <a:gd name="f68" fmla="*/ f52 1 f35"/>
                <a:gd name="f69" fmla="*/ f53 1 f36"/>
                <a:gd name="f70" fmla="*/ f54 1 f36"/>
                <a:gd name="f71" fmla="*/ f55 1 f35"/>
                <a:gd name="f72" fmla="*/ f56 1 f36"/>
                <a:gd name="f73" fmla="*/ f57 1 f36"/>
                <a:gd name="f74" fmla="*/ f58 1 f36"/>
                <a:gd name="f75" fmla="*/ f59 1 f35"/>
                <a:gd name="f76" fmla="*/ f60 1 f36"/>
                <a:gd name="f77" fmla="*/ f61 1 f35"/>
                <a:gd name="f78" fmla="*/ f62 f26 1"/>
                <a:gd name="f79" fmla="*/ f63 f26 1"/>
                <a:gd name="f80" fmla="*/ f65 f27 1"/>
                <a:gd name="f81" fmla="*/ f64 f27 1"/>
                <a:gd name="f82" fmla="*/ f66 f26 1"/>
                <a:gd name="f83" fmla="*/ f67 f27 1"/>
                <a:gd name="f84" fmla="*/ f68 f26 1"/>
                <a:gd name="f85" fmla="*/ f69 f27 1"/>
                <a:gd name="f86" fmla="*/ f70 f27 1"/>
                <a:gd name="f87" fmla="*/ f71 f26 1"/>
                <a:gd name="f88" fmla="*/ f72 f27 1"/>
                <a:gd name="f89" fmla="*/ f73 f27 1"/>
                <a:gd name="f90" fmla="*/ f74 f27 1"/>
                <a:gd name="f91" fmla="*/ f75 f26 1"/>
                <a:gd name="f92" fmla="*/ f76 f27 1"/>
                <a:gd name="f93" fmla="*/ f77 f26 1"/>
              </a:gdLst>
              <a:ahLst/>
              <a:cxnLst>
                <a:cxn ang="3cd4">
                  <a:pos x="hc" y="t"/>
                </a:cxn>
                <a:cxn ang="0">
                  <a:pos x="r" y="vc"/>
                </a:cxn>
                <a:cxn ang="cd4">
                  <a:pos x="hc" y="b"/>
                </a:cxn>
                <a:cxn ang="cd2">
                  <a:pos x="l" y="vc"/>
                </a:cxn>
                <a:cxn ang="f49">
                  <a:pos x="f82" y="f83"/>
                </a:cxn>
                <a:cxn ang="f49">
                  <a:pos x="f82" y="f83"/>
                </a:cxn>
                <a:cxn ang="f49">
                  <a:pos x="f84" y="f85"/>
                </a:cxn>
                <a:cxn ang="f49">
                  <a:pos x="f84" y="f86"/>
                </a:cxn>
                <a:cxn ang="f49">
                  <a:pos x="f87" y="f88"/>
                </a:cxn>
                <a:cxn ang="f49">
                  <a:pos x="f84" y="f89"/>
                </a:cxn>
                <a:cxn ang="f49">
                  <a:pos x="f84" y="f90"/>
                </a:cxn>
                <a:cxn ang="f49">
                  <a:pos x="f91" y="f90"/>
                </a:cxn>
                <a:cxn ang="f49">
                  <a:pos x="f91" y="f92"/>
                </a:cxn>
                <a:cxn ang="f49">
                  <a:pos x="f93" y="f92"/>
                </a:cxn>
              </a:cxnLst>
              <a:rect l="f78" t="f81" r="f79" b="f80"/>
              <a:pathLst>
                <a:path w="185752" h="619093">
                  <a:moveTo>
                    <a:pt x="f8" y="f9"/>
                  </a:moveTo>
                  <a:lnTo>
                    <a:pt x="f8" y="f9"/>
                  </a:lnTo>
                  <a:lnTo>
                    <a:pt x="f5" y="f10"/>
                  </a:lnTo>
                  <a:lnTo>
                    <a:pt x="f5" y="f11"/>
                  </a:lnTo>
                  <a:cubicBezTo>
                    <a:pt x="f12" y="f13"/>
                    <a:pt x="f14" y="f15"/>
                    <a:pt x="f14" y="f16"/>
                  </a:cubicBezTo>
                  <a:cubicBezTo>
                    <a:pt x="f17" y="f18"/>
                    <a:pt x="f19" y="f20"/>
                    <a:pt x="f5" y="f21"/>
                  </a:cubicBezTo>
                  <a:lnTo>
                    <a:pt x="f5" y="f22"/>
                  </a:lnTo>
                  <a:lnTo>
                    <a:pt x="f23" y="f22"/>
                  </a:lnTo>
                  <a:lnTo>
                    <a:pt x="f23" y="f5"/>
                  </a:lnTo>
                  <a:lnTo>
                    <a:pt x="f24"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61">
              <a:extLst>
                <a:ext uri="{FF2B5EF4-FFF2-40B4-BE49-F238E27FC236}">
                  <a16:creationId xmlns:a16="http://schemas.microsoft.com/office/drawing/2014/main" id="{49CEC491-3BA7-6ABF-A222-8A09132703AD}"/>
                </a:ext>
              </a:extLst>
            </p:cNvPr>
            <p:cNvSpPr/>
            <p:nvPr/>
          </p:nvSpPr>
          <p:spPr>
            <a:xfrm>
              <a:off x="5965664" y="6815882"/>
              <a:ext cx="131664" cy="18031"/>
            </a:xfrm>
            <a:custGeom>
              <a:avLst/>
              <a:gdLst>
                <a:gd name="f0" fmla="val 10800000"/>
                <a:gd name="f1" fmla="val 5400000"/>
                <a:gd name="f2" fmla="val 180"/>
                <a:gd name="f3" fmla="val w"/>
                <a:gd name="f4" fmla="val h"/>
                <a:gd name="f5" fmla="val 0"/>
                <a:gd name="f6" fmla="val 131665"/>
                <a:gd name="f7" fmla="val 18029"/>
                <a:gd name="f8" fmla="val 105637"/>
                <a:gd name="f9" fmla="val 4698"/>
                <a:gd name="f10" fmla="val 103719"/>
                <a:gd name="f11" fmla="val 3822"/>
                <a:gd name="f12" fmla="val 102348"/>
                <a:gd name="f13" fmla="val 2069"/>
                <a:gd name="f14" fmla="val 101955"/>
                <a:gd name="f15" fmla="val 381"/>
                <a:gd name="f16" fmla="+- 0 0 -90"/>
                <a:gd name="f17" fmla="*/ f3 1 131665"/>
                <a:gd name="f18" fmla="*/ f4 1 18029"/>
                <a:gd name="f19" fmla="val f5"/>
                <a:gd name="f20" fmla="val f6"/>
                <a:gd name="f21" fmla="val f7"/>
                <a:gd name="f22" fmla="*/ f16 f0 1"/>
                <a:gd name="f23" fmla="+- f21 0 f19"/>
                <a:gd name="f24" fmla="+- f20 0 f19"/>
                <a:gd name="f25" fmla="*/ f22 1 f2"/>
                <a:gd name="f26" fmla="*/ f24 1 131665"/>
                <a:gd name="f27" fmla="*/ f23 1 18029"/>
                <a:gd name="f28" fmla="*/ 0 f24 1"/>
                <a:gd name="f29" fmla="*/ 18029 f23 1"/>
                <a:gd name="f30" fmla="*/ 131665 f24 1"/>
                <a:gd name="f31" fmla="*/ 105637 f24 1"/>
                <a:gd name="f32" fmla="*/ 4698 f23 1"/>
                <a:gd name="f33" fmla="*/ 101955 f24 1"/>
                <a:gd name="f34" fmla="*/ 0 f23 1"/>
                <a:gd name="f35" fmla="*/ 381 f24 1"/>
                <a:gd name="f36" fmla="+- f25 0 f1"/>
                <a:gd name="f37" fmla="*/ f28 1 131665"/>
                <a:gd name="f38" fmla="*/ f29 1 18029"/>
                <a:gd name="f39" fmla="*/ f30 1 131665"/>
                <a:gd name="f40" fmla="*/ f31 1 131665"/>
                <a:gd name="f41" fmla="*/ f32 1 18029"/>
                <a:gd name="f42" fmla="*/ f33 1 131665"/>
                <a:gd name="f43" fmla="*/ f34 1 18029"/>
                <a:gd name="f44" fmla="*/ f35 1 131665"/>
                <a:gd name="f45" fmla="*/ f19 1 f26"/>
                <a:gd name="f46" fmla="*/ f20 1 f26"/>
                <a:gd name="f47" fmla="*/ f19 1 f27"/>
                <a:gd name="f48" fmla="*/ f21 1 f27"/>
                <a:gd name="f49" fmla="*/ f37 1 f26"/>
                <a:gd name="f50" fmla="*/ f38 1 f27"/>
                <a:gd name="f51" fmla="*/ f39 1 f26"/>
                <a:gd name="f52" fmla="*/ f40 1 f26"/>
                <a:gd name="f53" fmla="*/ f41 1 f27"/>
                <a:gd name="f54" fmla="*/ f42 1 f26"/>
                <a:gd name="f55" fmla="*/ f43 1 f27"/>
                <a:gd name="f56" fmla="*/ f44 1 f26"/>
                <a:gd name="f57" fmla="*/ f45 f17 1"/>
                <a:gd name="f58" fmla="*/ f46 f17 1"/>
                <a:gd name="f59" fmla="*/ f48 f18 1"/>
                <a:gd name="f60" fmla="*/ f47 f18 1"/>
                <a:gd name="f61" fmla="*/ f49 f17 1"/>
                <a:gd name="f62" fmla="*/ f50 f18 1"/>
                <a:gd name="f63" fmla="*/ f51 f17 1"/>
                <a:gd name="f64" fmla="*/ f52 f17 1"/>
                <a:gd name="f65" fmla="*/ f53 f18 1"/>
                <a:gd name="f66" fmla="*/ f54 f17 1"/>
                <a:gd name="f67" fmla="*/ f55 f18 1"/>
                <a:gd name="f68" fmla="*/ f56 f17 1"/>
              </a:gdLst>
              <a:ahLst/>
              <a:cxnLst>
                <a:cxn ang="3cd4">
                  <a:pos x="hc" y="t"/>
                </a:cxn>
                <a:cxn ang="0">
                  <a:pos x="r" y="vc"/>
                </a:cxn>
                <a:cxn ang="cd4">
                  <a:pos x="hc" y="b"/>
                </a:cxn>
                <a:cxn ang="cd2">
                  <a:pos x="l" y="vc"/>
                </a:cxn>
                <a:cxn ang="f36">
                  <a:pos x="f61" y="f62"/>
                </a:cxn>
                <a:cxn ang="f36">
                  <a:pos x="f63" y="f62"/>
                </a:cxn>
                <a:cxn ang="f36">
                  <a:pos x="f64" y="f65"/>
                </a:cxn>
                <a:cxn ang="f36">
                  <a:pos x="f66" y="f67"/>
                </a:cxn>
                <a:cxn ang="f36">
                  <a:pos x="f68" y="f67"/>
                </a:cxn>
              </a:cxnLst>
              <a:rect l="f57" t="f60" r="f58" b="f59"/>
              <a:pathLst>
                <a:path w="131665" h="18029">
                  <a:moveTo>
                    <a:pt x="f5" y="f7"/>
                  </a:moveTo>
                  <a:lnTo>
                    <a:pt x="f6" y="f7"/>
                  </a:lnTo>
                  <a:lnTo>
                    <a:pt x="f8" y="f9"/>
                  </a:lnTo>
                  <a:cubicBezTo>
                    <a:pt x="f10" y="f11"/>
                    <a:pt x="f12" y="f13"/>
                    <a:pt x="f14" y="f5"/>
                  </a:cubicBezTo>
                  <a:lnTo>
                    <a:pt x="f15"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62">
              <a:extLst>
                <a:ext uri="{FF2B5EF4-FFF2-40B4-BE49-F238E27FC236}">
                  <a16:creationId xmlns:a16="http://schemas.microsoft.com/office/drawing/2014/main" id="{A549E81D-A7A9-686D-B694-5AA17D907E80}"/>
                </a:ext>
              </a:extLst>
            </p:cNvPr>
            <p:cNvSpPr/>
            <p:nvPr/>
          </p:nvSpPr>
          <p:spPr>
            <a:xfrm>
              <a:off x="5965664" y="6832012"/>
              <a:ext cx="124806" cy="32506"/>
            </a:xfrm>
            <a:custGeom>
              <a:avLst/>
              <a:gdLst>
                <a:gd name="f0" fmla="val 10800000"/>
                <a:gd name="f1" fmla="val 5400000"/>
                <a:gd name="f2" fmla="val 180"/>
                <a:gd name="f3" fmla="val w"/>
                <a:gd name="f4" fmla="val h"/>
                <a:gd name="f5" fmla="val 0"/>
                <a:gd name="f6" fmla="val 124808"/>
                <a:gd name="f7" fmla="val 32503"/>
                <a:gd name="f8" fmla="val 119984"/>
                <a:gd name="f9" fmla="val 32504"/>
                <a:gd name="f10" fmla="val 124809"/>
                <a:gd name="f11" fmla="val 2793"/>
                <a:gd name="f12" fmla="+- 0 0 -90"/>
                <a:gd name="f13" fmla="*/ f3 1 124808"/>
                <a:gd name="f14" fmla="*/ f4 1 32503"/>
                <a:gd name="f15" fmla="val f5"/>
                <a:gd name="f16" fmla="val f6"/>
                <a:gd name="f17" fmla="val f7"/>
                <a:gd name="f18" fmla="*/ f12 f0 1"/>
                <a:gd name="f19" fmla="+- f17 0 f15"/>
                <a:gd name="f20" fmla="+- f16 0 f15"/>
                <a:gd name="f21" fmla="*/ f18 1 f2"/>
                <a:gd name="f22" fmla="*/ f20 1 124808"/>
                <a:gd name="f23" fmla="*/ f19 1 32503"/>
                <a:gd name="f24" fmla="*/ 119984 f20 1"/>
                <a:gd name="f25" fmla="*/ 0 f19 1"/>
                <a:gd name="f26" fmla="*/ 0 f20 1"/>
                <a:gd name="f27" fmla="*/ 32504 f19 1"/>
                <a:gd name="f28" fmla="*/ 124809 f20 1"/>
                <a:gd name="f29" fmla="*/ 2793 f19 1"/>
                <a:gd name="f30" fmla="+- f21 0 f1"/>
                <a:gd name="f31" fmla="*/ f24 1 124808"/>
                <a:gd name="f32" fmla="*/ f25 1 32503"/>
                <a:gd name="f33" fmla="*/ f26 1 124808"/>
                <a:gd name="f34" fmla="*/ f27 1 32503"/>
                <a:gd name="f35" fmla="*/ f28 1 124808"/>
                <a:gd name="f36" fmla="*/ f29 1 32503"/>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5" y="f56"/>
                </a:cxn>
                <a:cxn ang="f30">
                  <a:pos x="f51" y="f52"/>
                </a:cxn>
              </a:cxnLst>
              <a:rect l="f47" t="f50" r="f48" b="f49"/>
              <a:pathLst>
                <a:path w="124808" h="32503">
                  <a:moveTo>
                    <a:pt x="f8" y="f5"/>
                  </a:moveTo>
                  <a:lnTo>
                    <a:pt x="f5" y="f5"/>
                  </a:lnTo>
                  <a:lnTo>
                    <a:pt x="f5" y="f9"/>
                  </a:lnTo>
                  <a:lnTo>
                    <a:pt x="f10" y="f9"/>
                  </a:lnTo>
                  <a:lnTo>
                    <a:pt x="f10" y="f11"/>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63">
              <a:extLst>
                <a:ext uri="{FF2B5EF4-FFF2-40B4-BE49-F238E27FC236}">
                  <a16:creationId xmlns:a16="http://schemas.microsoft.com/office/drawing/2014/main" id="{970423F5-AE03-B147-55CC-CFE36025E272}"/>
                </a:ext>
              </a:extLst>
            </p:cNvPr>
            <p:cNvSpPr/>
            <p:nvPr/>
          </p:nvSpPr>
          <p:spPr>
            <a:xfrm>
              <a:off x="7104430" y="6480307"/>
              <a:ext cx="39611" cy="31363"/>
            </a:xfrm>
            <a:custGeom>
              <a:avLst/>
              <a:gdLst>
                <a:gd name="f0" fmla="val 10800000"/>
                <a:gd name="f1" fmla="val 5400000"/>
                <a:gd name="f2" fmla="val 180"/>
                <a:gd name="f3" fmla="val w"/>
                <a:gd name="f4" fmla="val h"/>
                <a:gd name="f5" fmla="val 0"/>
                <a:gd name="f6" fmla="val 39613"/>
                <a:gd name="f7" fmla="val 31360"/>
                <a:gd name="f8" fmla="val 10157"/>
                <a:gd name="f9" fmla="val 29583"/>
                <a:gd name="f10" fmla="val 10589"/>
                <a:gd name="f11" fmla="val 10983"/>
                <a:gd name="f12" fmla="val 29837"/>
                <a:gd name="f13" fmla="val 11173"/>
                <a:gd name="f14" fmla="val 30218"/>
                <a:gd name="f15" fmla="val 20950"/>
                <a:gd name="f16" fmla="val 21585"/>
                <a:gd name="f17" fmla="val 22092"/>
                <a:gd name="f18" fmla="val 30726"/>
                <a:gd name="f19" fmla="val 31361"/>
                <a:gd name="f20" fmla="val 39614"/>
                <a:gd name="f21" fmla="val 27679"/>
                <a:gd name="f22" fmla="val 89"/>
                <a:gd name="f23" fmla="val 28314"/>
                <a:gd name="f24" fmla="val 28949"/>
                <a:gd name="f25" fmla="+- 0 0 -90"/>
                <a:gd name="f26" fmla="*/ f3 1 39613"/>
                <a:gd name="f27" fmla="*/ f4 1 31360"/>
                <a:gd name="f28" fmla="val f5"/>
                <a:gd name="f29" fmla="val f6"/>
                <a:gd name="f30" fmla="val f7"/>
                <a:gd name="f31" fmla="*/ f25 f0 1"/>
                <a:gd name="f32" fmla="+- f30 0 f28"/>
                <a:gd name="f33" fmla="+- f29 0 f28"/>
                <a:gd name="f34" fmla="*/ f31 1 f2"/>
                <a:gd name="f35" fmla="*/ f33 1 39613"/>
                <a:gd name="f36" fmla="*/ f32 1 31360"/>
                <a:gd name="f37" fmla="*/ 10157 f33 1"/>
                <a:gd name="f38" fmla="*/ 29583 f32 1"/>
                <a:gd name="f39" fmla="*/ 11173 f33 1"/>
                <a:gd name="f40" fmla="*/ 30218 f32 1"/>
                <a:gd name="f41" fmla="*/ 20950 f33 1"/>
                <a:gd name="f42" fmla="*/ 22092 f33 1"/>
                <a:gd name="f43" fmla="*/ 31361 f32 1"/>
                <a:gd name="f44" fmla="*/ 39614 f33 1"/>
                <a:gd name="f45" fmla="*/ 0 f32 1"/>
                <a:gd name="f46" fmla="*/ 0 f33 1"/>
                <a:gd name="f47" fmla="*/ 27679 f32 1"/>
                <a:gd name="f48" fmla="+- f34 0 f1"/>
                <a:gd name="f49" fmla="*/ f37 1 39613"/>
                <a:gd name="f50" fmla="*/ f38 1 31360"/>
                <a:gd name="f51" fmla="*/ f39 1 39613"/>
                <a:gd name="f52" fmla="*/ f40 1 31360"/>
                <a:gd name="f53" fmla="*/ f41 1 39613"/>
                <a:gd name="f54" fmla="*/ f42 1 39613"/>
                <a:gd name="f55" fmla="*/ f43 1 31360"/>
                <a:gd name="f56" fmla="*/ f44 1 39613"/>
                <a:gd name="f57" fmla="*/ f45 1 31360"/>
                <a:gd name="f58" fmla="*/ f46 1 39613"/>
                <a:gd name="f59" fmla="*/ f47 1 31360"/>
                <a:gd name="f60" fmla="*/ f28 1 f35"/>
                <a:gd name="f61" fmla="*/ f29 1 f35"/>
                <a:gd name="f62" fmla="*/ f28 1 f36"/>
                <a:gd name="f63" fmla="*/ f30 1 f36"/>
                <a:gd name="f64" fmla="*/ f49 1 f35"/>
                <a:gd name="f65" fmla="*/ f50 1 f36"/>
                <a:gd name="f66" fmla="*/ f51 1 f35"/>
                <a:gd name="f67" fmla="*/ f52 1 f36"/>
                <a:gd name="f68" fmla="*/ f53 1 f35"/>
                <a:gd name="f69" fmla="*/ f54 1 f35"/>
                <a:gd name="f70" fmla="*/ f55 1 f36"/>
                <a:gd name="f71" fmla="*/ f56 1 f35"/>
                <a:gd name="f72" fmla="*/ f57 1 f36"/>
                <a:gd name="f73" fmla="*/ f58 1 f35"/>
                <a:gd name="f74" fmla="*/ f59 1 f36"/>
                <a:gd name="f75" fmla="*/ f60 f26 1"/>
                <a:gd name="f76" fmla="*/ f61 f26 1"/>
                <a:gd name="f77" fmla="*/ f63 f27 1"/>
                <a:gd name="f78" fmla="*/ f62 f27 1"/>
                <a:gd name="f79" fmla="*/ f64 f26 1"/>
                <a:gd name="f80" fmla="*/ f65 f27 1"/>
                <a:gd name="f81" fmla="*/ f66 f26 1"/>
                <a:gd name="f82" fmla="*/ f67 f27 1"/>
                <a:gd name="f83" fmla="*/ f68 f26 1"/>
                <a:gd name="f84" fmla="*/ f69 f26 1"/>
                <a:gd name="f85" fmla="*/ f70 f27 1"/>
                <a:gd name="f86" fmla="*/ f71 f26 1"/>
                <a:gd name="f87" fmla="*/ f72 f27 1"/>
                <a:gd name="f88" fmla="*/ f73 f26 1"/>
                <a:gd name="f89" fmla="*/ f74 f27 1"/>
              </a:gdLst>
              <a:ahLst/>
              <a:cxnLst>
                <a:cxn ang="3cd4">
                  <a:pos x="hc" y="t"/>
                </a:cxn>
                <a:cxn ang="0">
                  <a:pos x="r" y="vc"/>
                </a:cxn>
                <a:cxn ang="cd4">
                  <a:pos x="hc" y="b"/>
                </a:cxn>
                <a:cxn ang="cd2">
                  <a:pos x="l" y="vc"/>
                </a:cxn>
                <a:cxn ang="f48">
                  <a:pos x="f79" y="f80"/>
                </a:cxn>
                <a:cxn ang="f48">
                  <a:pos x="f81" y="f82"/>
                </a:cxn>
                <a:cxn ang="f48">
                  <a:pos x="f83" y="f82"/>
                </a:cxn>
                <a:cxn ang="f48">
                  <a:pos x="f84" y="f85"/>
                </a:cxn>
                <a:cxn ang="f48">
                  <a:pos x="f86" y="f85"/>
                </a:cxn>
                <a:cxn ang="f48">
                  <a:pos x="f86" y="f87"/>
                </a:cxn>
                <a:cxn ang="f48">
                  <a:pos x="f88" y="f87"/>
                </a:cxn>
                <a:cxn ang="f48">
                  <a:pos x="f88" y="f89"/>
                </a:cxn>
                <a:cxn ang="f48">
                  <a:pos x="f88" y="f80"/>
                </a:cxn>
              </a:cxnLst>
              <a:rect l="f75" t="f78" r="f76" b="f77"/>
              <a:pathLst>
                <a:path w="39613" h="31360">
                  <a:moveTo>
                    <a:pt x="f8" y="f9"/>
                  </a:moveTo>
                  <a:cubicBezTo>
                    <a:pt x="f10" y="f9"/>
                    <a:pt x="f11" y="f12"/>
                    <a:pt x="f13" y="f14"/>
                  </a:cubicBezTo>
                  <a:lnTo>
                    <a:pt x="f15" y="f14"/>
                  </a:lnTo>
                  <a:cubicBezTo>
                    <a:pt x="f16" y="f14"/>
                    <a:pt x="f17" y="f18"/>
                    <a:pt x="f17" y="f19"/>
                  </a:cubicBezTo>
                  <a:lnTo>
                    <a:pt x="f20" y="f19"/>
                  </a:lnTo>
                  <a:lnTo>
                    <a:pt x="f20" y="f5"/>
                  </a:lnTo>
                  <a:lnTo>
                    <a:pt x="f5" y="f5"/>
                  </a:lnTo>
                  <a:lnTo>
                    <a:pt x="f5" y="f21"/>
                  </a:lnTo>
                  <a:cubicBezTo>
                    <a:pt x="f22" y="f23"/>
                    <a:pt x="f22" y="f24"/>
                    <a:pt x="f5"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64">
              <a:extLst>
                <a:ext uri="{FF2B5EF4-FFF2-40B4-BE49-F238E27FC236}">
                  <a16:creationId xmlns:a16="http://schemas.microsoft.com/office/drawing/2014/main" id="{DB5DD408-81CB-E193-E202-0E19116AA3D2}"/>
                </a:ext>
              </a:extLst>
            </p:cNvPr>
            <p:cNvSpPr/>
            <p:nvPr/>
          </p:nvSpPr>
          <p:spPr>
            <a:xfrm>
              <a:off x="7146456" y="6480307"/>
              <a:ext cx="28821" cy="31363"/>
            </a:xfrm>
            <a:custGeom>
              <a:avLst/>
              <a:gdLst>
                <a:gd name="f0" fmla="val 10800000"/>
                <a:gd name="f1" fmla="val 5400000"/>
                <a:gd name="f2" fmla="val 180"/>
                <a:gd name="f3" fmla="val w"/>
                <a:gd name="f4" fmla="val h"/>
                <a:gd name="f5" fmla="val 0"/>
                <a:gd name="f6" fmla="val 28821"/>
                <a:gd name="f7" fmla="val 31360"/>
                <a:gd name="f8" fmla="val 28822"/>
                <a:gd name="f9" fmla="val 31361"/>
                <a:gd name="f10" fmla="+- 0 0 -90"/>
                <a:gd name="f11" fmla="*/ f3 1 28821"/>
                <a:gd name="f12" fmla="*/ f4 1 31360"/>
                <a:gd name="f13" fmla="val f5"/>
                <a:gd name="f14" fmla="val f6"/>
                <a:gd name="f15" fmla="val f7"/>
                <a:gd name="f16" fmla="*/ f10 f0 1"/>
                <a:gd name="f17" fmla="+- f15 0 f13"/>
                <a:gd name="f18" fmla="+- f14 0 f13"/>
                <a:gd name="f19" fmla="*/ f16 1 f2"/>
                <a:gd name="f20" fmla="*/ f18 1 28821"/>
                <a:gd name="f21" fmla="*/ f17 1 31360"/>
                <a:gd name="f22" fmla="*/ 0 f18 1"/>
                <a:gd name="f23" fmla="*/ 0 f17 1"/>
                <a:gd name="f24" fmla="*/ 28822 f18 1"/>
                <a:gd name="f25" fmla="*/ 31361 f17 1"/>
                <a:gd name="f26" fmla="+- f19 0 f1"/>
                <a:gd name="f27" fmla="*/ f22 1 28821"/>
                <a:gd name="f28" fmla="*/ f23 1 31360"/>
                <a:gd name="f29" fmla="*/ f24 1 28821"/>
                <a:gd name="f30" fmla="*/ f25 1 31360"/>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28821" h="31360">
                  <a:moveTo>
                    <a:pt x="f5" y="f5"/>
                  </a:moveTo>
                  <a:lnTo>
                    <a:pt x="f8" y="f5"/>
                  </a:lnTo>
                  <a:lnTo>
                    <a:pt x="f8" y="f9"/>
                  </a:lnTo>
                  <a:lnTo>
                    <a:pt x="f5"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65">
              <a:extLst>
                <a:ext uri="{FF2B5EF4-FFF2-40B4-BE49-F238E27FC236}">
                  <a16:creationId xmlns:a16="http://schemas.microsoft.com/office/drawing/2014/main" id="{31C5960E-AB8E-2A8D-8FDF-B7409B3213F7}"/>
                </a:ext>
              </a:extLst>
            </p:cNvPr>
            <p:cNvSpPr/>
            <p:nvPr/>
          </p:nvSpPr>
          <p:spPr>
            <a:xfrm>
              <a:off x="6923123" y="6509897"/>
              <a:ext cx="252154" cy="354622"/>
            </a:xfrm>
            <a:custGeom>
              <a:avLst/>
              <a:gdLst>
                <a:gd name="f0" fmla="val 10800000"/>
                <a:gd name="f1" fmla="val 5400000"/>
                <a:gd name="f2" fmla="val 180"/>
                <a:gd name="f3" fmla="val w"/>
                <a:gd name="f4" fmla="val h"/>
                <a:gd name="f5" fmla="val 0"/>
                <a:gd name="f6" fmla="val 252156"/>
                <a:gd name="f7" fmla="val 354620"/>
                <a:gd name="f8" fmla="val 180292"/>
                <a:gd name="f9" fmla="val 179023"/>
                <a:gd name="f10" fmla="val 1765"/>
                <a:gd name="f11" fmla="val 177004"/>
                <a:gd name="f12" fmla="val 2857"/>
                <a:gd name="f13" fmla="val 174833"/>
                <a:gd name="f14" fmla="val 2920"/>
                <a:gd name="f15" fmla="+- 0 0 -90"/>
                <a:gd name="f16" fmla="*/ f3 1 252156"/>
                <a:gd name="f17" fmla="*/ f4 1 354620"/>
                <a:gd name="f18" fmla="val f5"/>
                <a:gd name="f19" fmla="val f6"/>
                <a:gd name="f20" fmla="val f7"/>
                <a:gd name="f21" fmla="*/ f15 f0 1"/>
                <a:gd name="f22" fmla="+- f20 0 f18"/>
                <a:gd name="f23" fmla="+- f19 0 f18"/>
                <a:gd name="f24" fmla="*/ f21 1 f2"/>
                <a:gd name="f25" fmla="*/ f23 1 252156"/>
                <a:gd name="f26" fmla="*/ f22 1 354620"/>
                <a:gd name="f27" fmla="*/ 180292 f23 1"/>
                <a:gd name="f28" fmla="*/ 0 f22 1"/>
                <a:gd name="f29" fmla="*/ 174833 f23 1"/>
                <a:gd name="f30" fmla="*/ 2920 f22 1"/>
                <a:gd name="f31" fmla="*/ 0 f23 1"/>
                <a:gd name="f32" fmla="*/ 354620 f22 1"/>
                <a:gd name="f33" fmla="*/ 252156 f23 1"/>
                <a:gd name="f34" fmla="+- f24 0 f1"/>
                <a:gd name="f35" fmla="*/ f27 1 252156"/>
                <a:gd name="f36" fmla="*/ f28 1 354620"/>
                <a:gd name="f37" fmla="*/ f29 1 252156"/>
                <a:gd name="f38" fmla="*/ f30 1 354620"/>
                <a:gd name="f39" fmla="*/ f31 1 252156"/>
                <a:gd name="f40" fmla="*/ f32 1 354620"/>
                <a:gd name="f41" fmla="*/ f33 1 252156"/>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9" y="f60"/>
                </a:cxn>
                <a:cxn ang="f34">
                  <a:pos x="f61" y="f60"/>
                </a:cxn>
                <a:cxn ang="f34">
                  <a:pos x="f61" y="f62"/>
                </a:cxn>
                <a:cxn ang="f34">
                  <a:pos x="f63" y="f62"/>
                </a:cxn>
                <a:cxn ang="f34">
                  <a:pos x="f63" y="f58"/>
                </a:cxn>
              </a:cxnLst>
              <a:rect l="f53" t="f56" r="f54" b="f55"/>
              <a:pathLst>
                <a:path w="252156" h="354620">
                  <a:moveTo>
                    <a:pt x="f8" y="f5"/>
                  </a:moveTo>
                  <a:cubicBezTo>
                    <a:pt x="f9" y="f10"/>
                    <a:pt x="f11" y="f12"/>
                    <a:pt x="f13" y="f14"/>
                  </a:cubicBezTo>
                  <a:lnTo>
                    <a:pt x="f5" y="f14"/>
                  </a:lnTo>
                  <a:lnTo>
                    <a:pt x="f5" y="f7"/>
                  </a:lnTo>
                  <a:lnTo>
                    <a:pt x="f6" y="f7"/>
                  </a:lnTo>
                  <a:lnTo>
                    <a:pt x="f6"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66">
              <a:extLst>
                <a:ext uri="{FF2B5EF4-FFF2-40B4-BE49-F238E27FC236}">
                  <a16:creationId xmlns:a16="http://schemas.microsoft.com/office/drawing/2014/main" id="{3C64468F-D814-882D-7E6A-48777450678F}"/>
                </a:ext>
              </a:extLst>
            </p:cNvPr>
            <p:cNvSpPr/>
            <p:nvPr/>
          </p:nvSpPr>
          <p:spPr>
            <a:xfrm>
              <a:off x="7243721" y="5904637"/>
              <a:ext cx="461397" cy="959873"/>
            </a:xfrm>
            <a:custGeom>
              <a:avLst/>
              <a:gdLst>
                <a:gd name="f0" fmla="val 10800000"/>
                <a:gd name="f1" fmla="val 5400000"/>
                <a:gd name="f2" fmla="val 180"/>
                <a:gd name="f3" fmla="val w"/>
                <a:gd name="f4" fmla="val h"/>
                <a:gd name="f5" fmla="val 0"/>
                <a:gd name="f6" fmla="val 461397"/>
                <a:gd name="f7" fmla="val 959874"/>
                <a:gd name="f8" fmla="val 602842"/>
                <a:gd name="f9" fmla="val 602207"/>
                <a:gd name="f10" fmla="val 601191"/>
                <a:gd name="f11" fmla="val 603984"/>
                <a:gd name="f12" fmla="+- 0 0 -90"/>
                <a:gd name="f13" fmla="*/ f3 1 461397"/>
                <a:gd name="f14" fmla="*/ f4 1 959874"/>
                <a:gd name="f15" fmla="val f5"/>
                <a:gd name="f16" fmla="val f6"/>
                <a:gd name="f17" fmla="val f7"/>
                <a:gd name="f18" fmla="*/ f12 f0 1"/>
                <a:gd name="f19" fmla="+- f17 0 f15"/>
                <a:gd name="f20" fmla="+- f16 0 f15"/>
                <a:gd name="f21" fmla="*/ f18 1 f2"/>
                <a:gd name="f22" fmla="*/ f20 1 461397"/>
                <a:gd name="f23" fmla="*/ f19 1 959874"/>
                <a:gd name="f24" fmla="*/ 461397 f20 1"/>
                <a:gd name="f25" fmla="*/ 602842 f19 1"/>
                <a:gd name="f26" fmla="*/ 602207 f19 1"/>
                <a:gd name="f27" fmla="*/ 601191 f19 1"/>
                <a:gd name="f28" fmla="*/ 0 f19 1"/>
                <a:gd name="f29" fmla="*/ 0 f20 1"/>
                <a:gd name="f30" fmla="*/ 959874 f19 1"/>
                <a:gd name="f31" fmla="*/ 603984 f19 1"/>
                <a:gd name="f32" fmla="+- f21 0 f1"/>
                <a:gd name="f33" fmla="*/ f24 1 461397"/>
                <a:gd name="f34" fmla="*/ f25 1 959874"/>
                <a:gd name="f35" fmla="*/ f26 1 959874"/>
                <a:gd name="f36" fmla="*/ f27 1 959874"/>
                <a:gd name="f37" fmla="*/ f28 1 959874"/>
                <a:gd name="f38" fmla="*/ f29 1 461397"/>
                <a:gd name="f39" fmla="*/ f30 1 959874"/>
                <a:gd name="f40" fmla="*/ f31 1 959874"/>
                <a:gd name="f41" fmla="*/ f15 1 f22"/>
                <a:gd name="f42" fmla="*/ f16 1 f22"/>
                <a:gd name="f43" fmla="*/ f15 1 f23"/>
                <a:gd name="f44" fmla="*/ f17 1 f23"/>
                <a:gd name="f45" fmla="*/ f33 1 f22"/>
                <a:gd name="f46" fmla="*/ f34 1 f23"/>
                <a:gd name="f47" fmla="*/ f35 1 f23"/>
                <a:gd name="f48" fmla="*/ f36 1 f23"/>
                <a:gd name="f49" fmla="*/ f37 1 f23"/>
                <a:gd name="f50" fmla="*/ f38 1 f22"/>
                <a:gd name="f51" fmla="*/ f39 1 f23"/>
                <a:gd name="f52" fmla="*/ f40 1 f23"/>
                <a:gd name="f53" fmla="*/ f41 f13 1"/>
                <a:gd name="f54" fmla="*/ f42 f13 1"/>
                <a:gd name="f55" fmla="*/ f44 f14 1"/>
                <a:gd name="f56" fmla="*/ f43 f14 1"/>
                <a:gd name="f57" fmla="*/ f45 f13 1"/>
                <a:gd name="f58" fmla="*/ f46 f14 1"/>
                <a:gd name="f59" fmla="*/ f47 f14 1"/>
                <a:gd name="f60" fmla="*/ f48 f14 1"/>
                <a:gd name="f61" fmla="*/ f49 f14 1"/>
                <a:gd name="f62" fmla="*/ f50 f13 1"/>
                <a:gd name="f63" fmla="*/ f51 f14 1"/>
                <a:gd name="f64" fmla="*/ f52 f14 1"/>
              </a:gdLst>
              <a:ahLst/>
              <a:cxnLst>
                <a:cxn ang="3cd4">
                  <a:pos x="hc" y="t"/>
                </a:cxn>
                <a:cxn ang="0">
                  <a:pos x="r" y="vc"/>
                </a:cxn>
                <a:cxn ang="cd4">
                  <a:pos x="hc" y="b"/>
                </a:cxn>
                <a:cxn ang="cd2">
                  <a:pos x="l" y="vc"/>
                </a:cxn>
                <a:cxn ang="f32">
                  <a:pos x="f57" y="f58"/>
                </a:cxn>
                <a:cxn ang="f32">
                  <a:pos x="f57" y="f59"/>
                </a:cxn>
                <a:cxn ang="f32">
                  <a:pos x="f57" y="f60"/>
                </a:cxn>
                <a:cxn ang="f32">
                  <a:pos x="f57" y="f61"/>
                </a:cxn>
                <a:cxn ang="f32">
                  <a:pos x="f62" y="f61"/>
                </a:cxn>
                <a:cxn ang="f32">
                  <a:pos x="f62" y="f63"/>
                </a:cxn>
                <a:cxn ang="f32">
                  <a:pos x="f57" y="f63"/>
                </a:cxn>
                <a:cxn ang="f32">
                  <a:pos x="f57" y="f64"/>
                </a:cxn>
                <a:cxn ang="f32">
                  <a:pos x="f57" y="f58"/>
                </a:cxn>
              </a:cxnLst>
              <a:rect l="f53" t="f56" r="f54" b="f55"/>
              <a:pathLst>
                <a:path w="461397" h="959874">
                  <a:moveTo>
                    <a:pt x="f6" y="f8"/>
                  </a:moveTo>
                  <a:lnTo>
                    <a:pt x="f6" y="f9"/>
                  </a:lnTo>
                  <a:lnTo>
                    <a:pt x="f6" y="f10"/>
                  </a:lnTo>
                  <a:lnTo>
                    <a:pt x="f6" y="f5"/>
                  </a:lnTo>
                  <a:lnTo>
                    <a:pt x="f5" y="f5"/>
                  </a:lnTo>
                  <a:lnTo>
                    <a:pt x="f5" y="f7"/>
                  </a:lnTo>
                  <a:lnTo>
                    <a:pt x="f6" y="f7"/>
                  </a:lnTo>
                  <a:lnTo>
                    <a:pt x="f6" y="f11"/>
                  </a:lnTo>
                  <a:lnTo>
                    <a:pt x="f6" y="f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67">
              <a:extLst>
                <a:ext uri="{FF2B5EF4-FFF2-40B4-BE49-F238E27FC236}">
                  <a16:creationId xmlns:a16="http://schemas.microsoft.com/office/drawing/2014/main" id="{56C882C3-8B49-8F38-BC46-31F6509266A9}"/>
                </a:ext>
              </a:extLst>
            </p:cNvPr>
            <p:cNvSpPr/>
            <p:nvPr/>
          </p:nvSpPr>
          <p:spPr>
            <a:xfrm>
              <a:off x="7189122" y="5905149"/>
              <a:ext cx="52184" cy="959370"/>
            </a:xfrm>
            <a:custGeom>
              <a:avLst/>
              <a:gdLst>
                <a:gd name="f0" fmla="val 10800000"/>
                <a:gd name="f1" fmla="val 5400000"/>
                <a:gd name="f2" fmla="val 180"/>
                <a:gd name="f3" fmla="val w"/>
                <a:gd name="f4" fmla="val h"/>
                <a:gd name="f5" fmla="val 0"/>
                <a:gd name="f6" fmla="val 52183"/>
                <a:gd name="f7" fmla="val 959366"/>
                <a:gd name="f8" fmla="val 14093"/>
                <a:gd name="f9" fmla="val 563990"/>
                <a:gd name="f10" fmla="val 565767"/>
                <a:gd name="f11" fmla="val 603477"/>
                <a:gd name="f12" fmla="val 52184"/>
                <a:gd name="f13" fmla="+- 0 0 -90"/>
                <a:gd name="f14" fmla="*/ f3 1 52183"/>
                <a:gd name="f15" fmla="*/ f4 1 959366"/>
                <a:gd name="f16" fmla="val f5"/>
                <a:gd name="f17" fmla="val f6"/>
                <a:gd name="f18" fmla="val f7"/>
                <a:gd name="f19" fmla="*/ f13 f0 1"/>
                <a:gd name="f20" fmla="+- f18 0 f16"/>
                <a:gd name="f21" fmla="+- f17 0 f16"/>
                <a:gd name="f22" fmla="*/ f19 1 f2"/>
                <a:gd name="f23" fmla="*/ f21 1 52183"/>
                <a:gd name="f24" fmla="*/ f20 1 959366"/>
                <a:gd name="f25" fmla="*/ 0 f21 1"/>
                <a:gd name="f26" fmla="*/ 14093 f20 1"/>
                <a:gd name="f27" fmla="*/ 563990 f20 1"/>
                <a:gd name="f28" fmla="*/ 565767 f20 1"/>
                <a:gd name="f29" fmla="*/ 603477 f20 1"/>
                <a:gd name="f30" fmla="*/ 959366 f20 1"/>
                <a:gd name="f31" fmla="*/ 52184 f21 1"/>
                <a:gd name="f32" fmla="*/ 0 f20 1"/>
                <a:gd name="f33" fmla="+- f22 0 f1"/>
                <a:gd name="f34" fmla="*/ f25 1 52183"/>
                <a:gd name="f35" fmla="*/ f26 1 959366"/>
                <a:gd name="f36" fmla="*/ f27 1 959366"/>
                <a:gd name="f37" fmla="*/ f28 1 959366"/>
                <a:gd name="f38" fmla="*/ f29 1 959366"/>
                <a:gd name="f39" fmla="*/ f30 1 959366"/>
                <a:gd name="f40" fmla="*/ f31 1 52183"/>
                <a:gd name="f41" fmla="*/ f32 1 959366"/>
                <a:gd name="f42" fmla="*/ f16 1 f23"/>
                <a:gd name="f43" fmla="*/ f17 1 f23"/>
                <a:gd name="f44" fmla="*/ f16 1 f24"/>
                <a:gd name="f45" fmla="*/ f18 1 f24"/>
                <a:gd name="f46" fmla="*/ f34 1 f23"/>
                <a:gd name="f47" fmla="*/ f35 1 f24"/>
                <a:gd name="f48" fmla="*/ f36 1 f24"/>
                <a:gd name="f49" fmla="*/ f37 1 f24"/>
                <a:gd name="f50" fmla="*/ f38 1 f24"/>
                <a:gd name="f51" fmla="*/ f39 1 f24"/>
                <a:gd name="f52" fmla="*/ f40 1 f23"/>
                <a:gd name="f53" fmla="*/ f41 1 f24"/>
                <a:gd name="f54" fmla="*/ f42 f14 1"/>
                <a:gd name="f55" fmla="*/ f43 f14 1"/>
                <a:gd name="f56" fmla="*/ f45 f15 1"/>
                <a:gd name="f57" fmla="*/ f44 f15 1"/>
                <a:gd name="f58" fmla="*/ f46 f14 1"/>
                <a:gd name="f59" fmla="*/ f47 f15 1"/>
                <a:gd name="f60" fmla="*/ f48 f15 1"/>
                <a:gd name="f61" fmla="*/ f49 f15 1"/>
                <a:gd name="f62" fmla="*/ f50 f15 1"/>
                <a:gd name="f63" fmla="*/ f51 f15 1"/>
                <a:gd name="f64" fmla="*/ f52 f14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58" y="f63"/>
                </a:cxn>
                <a:cxn ang="f33">
                  <a:pos x="f64" y="f63"/>
                </a:cxn>
                <a:cxn ang="f33">
                  <a:pos x="f64" y="f65"/>
                </a:cxn>
                <a:cxn ang="f33">
                  <a:pos x="f58" y="f59"/>
                </a:cxn>
              </a:cxnLst>
              <a:rect l="f54" t="f57" r="f55" b="f56"/>
              <a:pathLst>
                <a:path w="52183" h="959366">
                  <a:moveTo>
                    <a:pt x="f5" y="f8"/>
                  </a:moveTo>
                  <a:lnTo>
                    <a:pt x="f5" y="f9"/>
                  </a:lnTo>
                  <a:lnTo>
                    <a:pt x="f5" y="f10"/>
                  </a:lnTo>
                  <a:lnTo>
                    <a:pt x="f5" y="f11"/>
                  </a:lnTo>
                  <a:lnTo>
                    <a:pt x="f5" y="f7"/>
                  </a:lnTo>
                  <a:lnTo>
                    <a:pt x="f12" y="f7"/>
                  </a:lnTo>
                  <a:lnTo>
                    <a:pt x="f12" y="f5"/>
                  </a:lnTo>
                  <a:lnTo>
                    <a:pt x="f5" y="f8"/>
                  </a:lnTo>
                  <a:close/>
                </a:path>
              </a:pathLst>
            </a:custGeom>
            <a:solidFill>
              <a:srgbClr val="3C7C7B"/>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68">
              <a:extLst>
                <a:ext uri="{FF2B5EF4-FFF2-40B4-BE49-F238E27FC236}">
                  <a16:creationId xmlns:a16="http://schemas.microsoft.com/office/drawing/2014/main" id="{110DA091-ED30-82F1-875C-785CF908EDD8}"/>
                </a:ext>
              </a:extLst>
            </p:cNvPr>
            <p:cNvSpPr/>
            <p:nvPr/>
          </p:nvSpPr>
          <p:spPr>
            <a:xfrm>
              <a:off x="5007190" y="5850294"/>
              <a:ext cx="4187" cy="269299"/>
            </a:xfrm>
            <a:custGeom>
              <a:avLst/>
              <a:gdLst>
                <a:gd name="f0" fmla="val 10800000"/>
                <a:gd name="f1" fmla="val 5400000"/>
                <a:gd name="f2" fmla="val 180"/>
                <a:gd name="f3" fmla="val w"/>
                <a:gd name="f4" fmla="val h"/>
                <a:gd name="f5" fmla="val 0"/>
                <a:gd name="f6" fmla="val 4190"/>
                <a:gd name="f7" fmla="val 269298"/>
                <a:gd name="f8" fmla="val 265235"/>
                <a:gd name="f9" fmla="val 2539"/>
                <a:gd name="f10" fmla="val 267267"/>
                <a:gd name="f11" fmla="val 2895"/>
                <a:gd name="f12" fmla="val 267546"/>
                <a:gd name="f13" fmla="val 3200"/>
                <a:gd name="f14" fmla="val 267889"/>
                <a:gd name="f15" fmla="val 3428"/>
                <a:gd name="f16" fmla="val 268282"/>
                <a:gd name="f17" fmla="val 2412"/>
                <a:gd name="f18" fmla="val 1727"/>
                <a:gd name="f19" fmla="val 2091"/>
                <a:gd name="f20" fmla="val 1130"/>
                <a:gd name="f21" fmla="val 1534"/>
                <a:gd name="f22" fmla="val 635"/>
                <a:gd name="f23" fmla="val 889"/>
                <a:gd name="f24" fmla="val 266632"/>
                <a:gd name="f25" fmla="+- 0 0 -90"/>
                <a:gd name="f26" fmla="*/ f3 1 4190"/>
                <a:gd name="f27" fmla="*/ f4 1 269298"/>
                <a:gd name="f28" fmla="val f5"/>
                <a:gd name="f29" fmla="val f6"/>
                <a:gd name="f30" fmla="val f7"/>
                <a:gd name="f31" fmla="*/ f25 f0 1"/>
                <a:gd name="f32" fmla="+- f30 0 f28"/>
                <a:gd name="f33" fmla="+- f29 0 f28"/>
                <a:gd name="f34" fmla="*/ f31 1 f2"/>
                <a:gd name="f35" fmla="*/ f33 1 4190"/>
                <a:gd name="f36" fmla="*/ f32 1 269298"/>
                <a:gd name="f37" fmla="*/ 0 f33 1"/>
                <a:gd name="f38" fmla="*/ 265235 f32 1"/>
                <a:gd name="f39" fmla="*/ 2539 f33 1"/>
                <a:gd name="f40" fmla="*/ 267267 f32 1"/>
                <a:gd name="f41" fmla="*/ 3428 f33 1"/>
                <a:gd name="f42" fmla="*/ 268282 f32 1"/>
                <a:gd name="f43" fmla="*/ 4190 f33 1"/>
                <a:gd name="f44" fmla="*/ 269298 f32 1"/>
                <a:gd name="f45" fmla="*/ 2539 f32 1"/>
                <a:gd name="f46" fmla="*/ 2412 f33 1"/>
                <a:gd name="f47" fmla="*/ 635 f33 1"/>
                <a:gd name="f48" fmla="*/ 889 f32 1"/>
                <a:gd name="f49" fmla="*/ 0 f32 1"/>
                <a:gd name="f50" fmla="*/ 266632 f32 1"/>
                <a:gd name="f51" fmla="+- f34 0 f1"/>
                <a:gd name="f52" fmla="*/ f37 1 4190"/>
                <a:gd name="f53" fmla="*/ f38 1 269298"/>
                <a:gd name="f54" fmla="*/ f39 1 4190"/>
                <a:gd name="f55" fmla="*/ f40 1 269298"/>
                <a:gd name="f56" fmla="*/ f41 1 4190"/>
                <a:gd name="f57" fmla="*/ f42 1 269298"/>
                <a:gd name="f58" fmla="*/ f43 1 4190"/>
                <a:gd name="f59" fmla="*/ f44 1 269298"/>
                <a:gd name="f60" fmla="*/ f45 1 269298"/>
                <a:gd name="f61" fmla="*/ f46 1 4190"/>
                <a:gd name="f62" fmla="*/ f47 1 4190"/>
                <a:gd name="f63" fmla="*/ f48 1 269298"/>
                <a:gd name="f64" fmla="*/ f49 1 269298"/>
                <a:gd name="f65" fmla="*/ f50 1 269298"/>
                <a:gd name="f66" fmla="*/ f28 1 f35"/>
                <a:gd name="f67" fmla="*/ f29 1 f35"/>
                <a:gd name="f68" fmla="*/ f28 1 f36"/>
                <a:gd name="f69" fmla="*/ f30 1 f36"/>
                <a:gd name="f70" fmla="*/ f52 1 f35"/>
                <a:gd name="f71" fmla="*/ f53 1 f36"/>
                <a:gd name="f72" fmla="*/ f54 1 f35"/>
                <a:gd name="f73" fmla="*/ f55 1 f36"/>
                <a:gd name="f74" fmla="*/ f56 1 f35"/>
                <a:gd name="f75" fmla="*/ f57 1 f36"/>
                <a:gd name="f76" fmla="*/ f58 1 f35"/>
                <a:gd name="f77" fmla="*/ f59 1 f36"/>
                <a:gd name="f78" fmla="*/ f60 1 f36"/>
                <a:gd name="f79" fmla="*/ f61 1 f35"/>
                <a:gd name="f80" fmla="*/ f62 1 f35"/>
                <a:gd name="f81" fmla="*/ f63 1 f36"/>
                <a:gd name="f82" fmla="*/ f64 1 f36"/>
                <a:gd name="f83" fmla="*/ f65 1 f36"/>
                <a:gd name="f84" fmla="*/ f66 f26 1"/>
                <a:gd name="f85" fmla="*/ f67 f26 1"/>
                <a:gd name="f86" fmla="*/ f69 f27 1"/>
                <a:gd name="f87" fmla="*/ f68 f27 1"/>
                <a:gd name="f88" fmla="*/ f70 f26 1"/>
                <a:gd name="f89" fmla="*/ f71 f27 1"/>
                <a:gd name="f90" fmla="*/ f72 f26 1"/>
                <a:gd name="f91" fmla="*/ f73 f27 1"/>
                <a:gd name="f92" fmla="*/ f74 f26 1"/>
                <a:gd name="f93" fmla="*/ f75 f27 1"/>
                <a:gd name="f94" fmla="*/ f76 f26 1"/>
                <a:gd name="f95" fmla="*/ f77 f27 1"/>
                <a:gd name="f96" fmla="*/ f78 f27 1"/>
                <a:gd name="f97" fmla="*/ f79 f26 1"/>
                <a:gd name="f98" fmla="*/ f80 f26 1"/>
                <a:gd name="f99" fmla="*/ f81 f27 1"/>
                <a:gd name="f100" fmla="*/ f82 f27 1"/>
                <a:gd name="f101" fmla="*/ f83 f27 1"/>
              </a:gdLst>
              <a:ahLst/>
              <a:cxnLst>
                <a:cxn ang="3cd4">
                  <a:pos x="hc" y="t"/>
                </a:cxn>
                <a:cxn ang="0">
                  <a:pos x="r" y="vc"/>
                </a:cxn>
                <a:cxn ang="cd4">
                  <a:pos x="hc" y="b"/>
                </a:cxn>
                <a:cxn ang="cd2">
                  <a:pos x="l" y="vc"/>
                </a:cxn>
                <a:cxn ang="f51">
                  <a:pos x="f88" y="f89"/>
                </a:cxn>
                <a:cxn ang="f51">
                  <a:pos x="f90" y="f91"/>
                </a:cxn>
                <a:cxn ang="f51">
                  <a:pos x="f90" y="f91"/>
                </a:cxn>
                <a:cxn ang="f51">
                  <a:pos x="f92" y="f93"/>
                </a:cxn>
                <a:cxn ang="f51">
                  <a:pos x="f94" y="f95"/>
                </a:cxn>
                <a:cxn ang="f51">
                  <a:pos x="f94" y="f95"/>
                </a:cxn>
                <a:cxn ang="f51">
                  <a:pos x="f94" y="f96"/>
                </a:cxn>
                <a:cxn ang="f51">
                  <a:pos x="f97" y="f96"/>
                </a:cxn>
                <a:cxn ang="f51">
                  <a:pos x="f97" y="f96"/>
                </a:cxn>
                <a:cxn ang="f51">
                  <a:pos x="f98" y="f99"/>
                </a:cxn>
                <a:cxn ang="f51">
                  <a:pos x="f98" y="f99"/>
                </a:cxn>
                <a:cxn ang="f51">
                  <a:pos x="f98" y="f100"/>
                </a:cxn>
                <a:cxn ang="f51">
                  <a:pos x="f98" y="f101"/>
                </a:cxn>
              </a:cxnLst>
              <a:rect l="f84" t="f87" r="f85" b="f86"/>
              <a:pathLst>
                <a:path w="4190" h="269298">
                  <a:moveTo>
                    <a:pt x="f5" y="f8"/>
                  </a:moveTo>
                  <a:lnTo>
                    <a:pt x="f9" y="f10"/>
                  </a:lnTo>
                  <a:lnTo>
                    <a:pt x="f9" y="f10"/>
                  </a:lnTo>
                  <a:cubicBezTo>
                    <a:pt x="f11" y="f12"/>
                    <a:pt x="f13" y="f14"/>
                    <a:pt x="f15" y="f16"/>
                  </a:cubicBezTo>
                  <a:lnTo>
                    <a:pt x="f6" y="f7"/>
                  </a:lnTo>
                  <a:cubicBezTo>
                    <a:pt x="f6" y="f7"/>
                    <a:pt x="f6" y="f7"/>
                    <a:pt x="f6" y="f7"/>
                  </a:cubicBezTo>
                  <a:lnTo>
                    <a:pt x="f6" y="f9"/>
                  </a:lnTo>
                  <a:lnTo>
                    <a:pt x="f17" y="f9"/>
                  </a:lnTo>
                  <a:lnTo>
                    <a:pt x="f17" y="f9"/>
                  </a:lnTo>
                  <a:cubicBezTo>
                    <a:pt x="f18" y="f19"/>
                    <a:pt x="f20" y="f21"/>
                    <a:pt x="f22" y="f23"/>
                  </a:cubicBezTo>
                  <a:lnTo>
                    <a:pt x="f22" y="f23"/>
                  </a:lnTo>
                  <a:lnTo>
                    <a:pt x="f22" y="f5"/>
                  </a:lnTo>
                  <a:lnTo>
                    <a:pt x="f22" y="f24"/>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69">
              <a:extLst>
                <a:ext uri="{FF2B5EF4-FFF2-40B4-BE49-F238E27FC236}">
                  <a16:creationId xmlns:a16="http://schemas.microsoft.com/office/drawing/2014/main" id="{D00E448B-3271-5A0E-4CFD-30F7E1C8C1D4}"/>
                </a:ext>
              </a:extLst>
            </p:cNvPr>
            <p:cNvSpPr/>
            <p:nvPr/>
          </p:nvSpPr>
          <p:spPr>
            <a:xfrm>
              <a:off x="5004145" y="5845091"/>
              <a:ext cx="12691" cy="269171"/>
            </a:xfrm>
            <a:custGeom>
              <a:avLst/>
              <a:gdLst>
                <a:gd name="f0" fmla="val 10800000"/>
                <a:gd name="f1" fmla="val 5400000"/>
                <a:gd name="f2" fmla="val 180"/>
                <a:gd name="f3" fmla="val w"/>
                <a:gd name="f4" fmla="val h"/>
                <a:gd name="f5" fmla="val 0"/>
                <a:gd name="f6" fmla="val 12696"/>
                <a:gd name="f7" fmla="val 269171"/>
                <a:gd name="f8" fmla="val 127"/>
                <a:gd name="f9" fmla="+- 0 0 -90"/>
                <a:gd name="f10" fmla="*/ f3 1 12696"/>
                <a:gd name="f11" fmla="*/ f4 1 269171"/>
                <a:gd name="f12" fmla="val f5"/>
                <a:gd name="f13" fmla="val f6"/>
                <a:gd name="f14" fmla="val f7"/>
                <a:gd name="f15" fmla="*/ f9 f0 1"/>
                <a:gd name="f16" fmla="+- f14 0 f12"/>
                <a:gd name="f17" fmla="+- f13 0 f12"/>
                <a:gd name="f18" fmla="*/ f15 1 f2"/>
                <a:gd name="f19" fmla="*/ f17 1 12696"/>
                <a:gd name="f20" fmla="*/ f16 1 269171"/>
                <a:gd name="f21" fmla="*/ 0 f17 1"/>
                <a:gd name="f22" fmla="*/ 269171 f16 1"/>
                <a:gd name="f23" fmla="*/ 127 f16 1"/>
                <a:gd name="f24" fmla="*/ 0 f16 1"/>
                <a:gd name="f25" fmla="+- f18 0 f1"/>
                <a:gd name="f26" fmla="*/ f21 1 12696"/>
                <a:gd name="f27" fmla="*/ f22 1 269171"/>
                <a:gd name="f28" fmla="*/ f23 1 269171"/>
                <a:gd name="f29" fmla="*/ f24 1 269171"/>
                <a:gd name="f30" fmla="*/ f12 1 f19"/>
                <a:gd name="f31" fmla="*/ f13 1 f19"/>
                <a:gd name="f32" fmla="*/ f12 1 f20"/>
                <a:gd name="f33" fmla="*/ f14 1 f20"/>
                <a:gd name="f34" fmla="*/ f26 1 f19"/>
                <a:gd name="f35" fmla="*/ f27 1 f20"/>
                <a:gd name="f36" fmla="*/ f28 1 f20"/>
                <a:gd name="f37" fmla="*/ f29 1 f20"/>
                <a:gd name="f38" fmla="*/ f30 f10 1"/>
                <a:gd name="f39" fmla="*/ f31 f10 1"/>
                <a:gd name="f40" fmla="*/ f33 f11 1"/>
                <a:gd name="f41" fmla="*/ f32 f11 1"/>
                <a:gd name="f42" fmla="*/ f34 f10 1"/>
                <a:gd name="f43" fmla="*/ f35 f11 1"/>
                <a:gd name="f44" fmla="*/ f36 f11 1"/>
                <a:gd name="f45" fmla="*/ f37 f11 1"/>
              </a:gdLst>
              <a:ahLst/>
              <a:cxnLst>
                <a:cxn ang="3cd4">
                  <a:pos x="hc" y="t"/>
                </a:cxn>
                <a:cxn ang="0">
                  <a:pos x="r" y="vc"/>
                </a:cxn>
                <a:cxn ang="cd4">
                  <a:pos x="hc" y="b"/>
                </a:cxn>
                <a:cxn ang="cd2">
                  <a:pos x="l" y="vc"/>
                </a:cxn>
                <a:cxn ang="f25">
                  <a:pos x="f42" y="f43"/>
                </a:cxn>
                <a:cxn ang="f25">
                  <a:pos x="f42" y="f44"/>
                </a:cxn>
                <a:cxn ang="f25">
                  <a:pos x="f42" y="f45"/>
                </a:cxn>
                <a:cxn ang="f25">
                  <a:pos x="f42" y="f43"/>
                </a:cxn>
                <a:cxn ang="f25">
                  <a:pos x="f42" y="f43"/>
                </a:cxn>
              </a:cxnLst>
              <a:rect l="f38" t="f41" r="f39" b="f40"/>
              <a:pathLst>
                <a:path w="12696" h="269171">
                  <a:moveTo>
                    <a:pt x="f5" y="f7"/>
                  </a:moveTo>
                  <a:lnTo>
                    <a:pt x="f5" y="f8"/>
                  </a:lnTo>
                  <a:lnTo>
                    <a:pt x="f5" y="f5"/>
                  </a:lnTo>
                  <a:lnTo>
                    <a:pt x="f5" y="f7"/>
                  </a:lnTo>
                  <a:lnTo>
                    <a:pt x="f5"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70">
              <a:extLst>
                <a:ext uri="{FF2B5EF4-FFF2-40B4-BE49-F238E27FC236}">
                  <a16:creationId xmlns:a16="http://schemas.microsoft.com/office/drawing/2014/main" id="{2DC80DF7-F260-52C9-89F0-67C4501ED5DB}"/>
                </a:ext>
              </a:extLst>
            </p:cNvPr>
            <p:cNvSpPr/>
            <p:nvPr/>
          </p:nvSpPr>
          <p:spPr>
            <a:xfrm>
              <a:off x="4106744" y="5801291"/>
              <a:ext cx="403369" cy="300782"/>
            </a:xfrm>
            <a:custGeom>
              <a:avLst/>
              <a:gdLst>
                <a:gd name="f0" fmla="val 10800000"/>
                <a:gd name="f1" fmla="val 5400000"/>
                <a:gd name="f2" fmla="val 180"/>
                <a:gd name="f3" fmla="val w"/>
                <a:gd name="f4" fmla="val h"/>
                <a:gd name="f5" fmla="val 0"/>
                <a:gd name="f6" fmla="val 403373"/>
                <a:gd name="f7" fmla="val 300785"/>
                <a:gd name="f8" fmla="val 43422"/>
                <a:gd name="f9" fmla="val 299135"/>
                <a:gd name="f10" fmla="val 44959"/>
                <a:gd name="f11" fmla="val 299199"/>
                <a:gd name="f12" fmla="val 46444"/>
                <a:gd name="f13" fmla="val 299783"/>
                <a:gd name="f14" fmla="val 47613"/>
                <a:gd name="f15" fmla="val 300786"/>
                <a:gd name="f16" fmla="val 85703"/>
                <a:gd name="f17" fmla="val 191213"/>
                <a:gd name="f18" fmla="val 187405"/>
                <a:gd name="f19" fmla="val 88750"/>
                <a:gd name="f20" fmla="val 184300"/>
                <a:gd name="f21" fmla="val 92559"/>
                <a:gd name="f22" fmla="val 184230"/>
                <a:gd name="f23" fmla="val 403374"/>
                <a:gd name="f24" fmla="val 296596"/>
                <a:gd name="f25" fmla="val 17394"/>
                <a:gd name="f26" fmla="val 39106"/>
                <a:gd name="f27" fmla="val 40337"/>
                <a:gd name="f28" fmla="val 299796"/>
                <a:gd name="f29" fmla="val 41848"/>
                <a:gd name="f30" fmla="val 299212"/>
                <a:gd name="f31" fmla="+- 0 0 -90"/>
                <a:gd name="f32" fmla="*/ f3 1 403373"/>
                <a:gd name="f33" fmla="*/ f4 1 300785"/>
                <a:gd name="f34" fmla="val f5"/>
                <a:gd name="f35" fmla="val f6"/>
                <a:gd name="f36" fmla="val f7"/>
                <a:gd name="f37" fmla="*/ f31 f0 1"/>
                <a:gd name="f38" fmla="+- f36 0 f34"/>
                <a:gd name="f39" fmla="+- f35 0 f34"/>
                <a:gd name="f40" fmla="*/ f37 1 f2"/>
                <a:gd name="f41" fmla="*/ f39 1 403373"/>
                <a:gd name="f42" fmla="*/ f38 1 300785"/>
                <a:gd name="f43" fmla="*/ 43422 f39 1"/>
                <a:gd name="f44" fmla="*/ 299135 f38 1"/>
                <a:gd name="f45" fmla="*/ 47613 f39 1"/>
                <a:gd name="f46" fmla="*/ 300786 f38 1"/>
                <a:gd name="f47" fmla="*/ 85703 f39 1"/>
                <a:gd name="f48" fmla="*/ 191213 f38 1"/>
                <a:gd name="f49" fmla="*/ 92559 f39 1"/>
                <a:gd name="f50" fmla="*/ 184230 f38 1"/>
                <a:gd name="f51" fmla="*/ 403374 f39 1"/>
                <a:gd name="f52" fmla="*/ 0 f38 1"/>
                <a:gd name="f53" fmla="*/ 0 f39 1"/>
                <a:gd name="f54" fmla="*/ 296596 f38 1"/>
                <a:gd name="f55" fmla="*/ 17394 f39 1"/>
                <a:gd name="f56" fmla="*/ 39106 f39 1"/>
                <a:gd name="f57" fmla="+- f40 0 f1"/>
                <a:gd name="f58" fmla="*/ f43 1 403373"/>
                <a:gd name="f59" fmla="*/ f44 1 300785"/>
                <a:gd name="f60" fmla="*/ f45 1 403373"/>
                <a:gd name="f61" fmla="*/ f46 1 300785"/>
                <a:gd name="f62" fmla="*/ f47 1 403373"/>
                <a:gd name="f63" fmla="*/ f48 1 300785"/>
                <a:gd name="f64" fmla="*/ f49 1 403373"/>
                <a:gd name="f65" fmla="*/ f50 1 300785"/>
                <a:gd name="f66" fmla="*/ f51 1 403373"/>
                <a:gd name="f67" fmla="*/ f52 1 300785"/>
                <a:gd name="f68" fmla="*/ f53 1 403373"/>
                <a:gd name="f69" fmla="*/ f54 1 300785"/>
                <a:gd name="f70" fmla="*/ f55 1 403373"/>
                <a:gd name="f71" fmla="*/ f56 1 403373"/>
                <a:gd name="f72" fmla="*/ f34 1 f41"/>
                <a:gd name="f73" fmla="*/ f35 1 f41"/>
                <a:gd name="f74" fmla="*/ f34 1 f42"/>
                <a:gd name="f75" fmla="*/ f36 1 f42"/>
                <a:gd name="f76" fmla="*/ f58 1 f41"/>
                <a:gd name="f77" fmla="*/ f59 1 f42"/>
                <a:gd name="f78" fmla="*/ f60 1 f41"/>
                <a:gd name="f79" fmla="*/ f61 1 f42"/>
                <a:gd name="f80" fmla="*/ f62 1 f41"/>
                <a:gd name="f81" fmla="*/ f63 1 f42"/>
                <a:gd name="f82" fmla="*/ f64 1 f41"/>
                <a:gd name="f83" fmla="*/ f65 1 f42"/>
                <a:gd name="f84" fmla="*/ f66 1 f41"/>
                <a:gd name="f85" fmla="*/ f67 1 f42"/>
                <a:gd name="f86" fmla="*/ f68 1 f41"/>
                <a:gd name="f87" fmla="*/ f69 1 f42"/>
                <a:gd name="f88" fmla="*/ f70 1 f41"/>
                <a:gd name="f89" fmla="*/ f71 1 f41"/>
                <a:gd name="f90" fmla="*/ f72 f32 1"/>
                <a:gd name="f91" fmla="*/ f73 f32 1"/>
                <a:gd name="f92" fmla="*/ f75 f33 1"/>
                <a:gd name="f93" fmla="*/ f74 f33 1"/>
                <a:gd name="f94" fmla="*/ f76 f32 1"/>
                <a:gd name="f95" fmla="*/ f77 f33 1"/>
                <a:gd name="f96" fmla="*/ f78 f32 1"/>
                <a:gd name="f97" fmla="*/ f79 f33 1"/>
                <a:gd name="f98" fmla="*/ f80 f32 1"/>
                <a:gd name="f99" fmla="*/ f81 f33 1"/>
                <a:gd name="f100" fmla="*/ f82 f32 1"/>
                <a:gd name="f101" fmla="*/ f83 f33 1"/>
                <a:gd name="f102" fmla="*/ f84 f32 1"/>
                <a:gd name="f103" fmla="*/ f85 f33 1"/>
                <a:gd name="f104" fmla="*/ f86 f32 1"/>
                <a:gd name="f105" fmla="*/ f87 f33 1"/>
                <a:gd name="f106" fmla="*/ f88 f32 1"/>
                <a:gd name="f107" fmla="*/ f89 f32 1"/>
              </a:gdLst>
              <a:ahLst/>
              <a:cxnLst>
                <a:cxn ang="3cd4">
                  <a:pos x="hc" y="t"/>
                </a:cxn>
                <a:cxn ang="0">
                  <a:pos x="r" y="vc"/>
                </a:cxn>
                <a:cxn ang="cd4">
                  <a:pos x="hc" y="b"/>
                </a:cxn>
                <a:cxn ang="cd2">
                  <a:pos x="l" y="vc"/>
                </a:cxn>
                <a:cxn ang="f57">
                  <a:pos x="f94" y="f95"/>
                </a:cxn>
                <a:cxn ang="f57">
                  <a:pos x="f96" y="f97"/>
                </a:cxn>
                <a:cxn ang="f57">
                  <a:pos x="f98" y="f97"/>
                </a:cxn>
                <a:cxn ang="f57">
                  <a:pos x="f98" y="f99"/>
                </a:cxn>
                <a:cxn ang="f57">
                  <a:pos x="f100" y="f101"/>
                </a:cxn>
                <a:cxn ang="f57">
                  <a:pos x="f102" y="f101"/>
                </a:cxn>
                <a:cxn ang="f57">
                  <a:pos x="f102" y="f103"/>
                </a:cxn>
                <a:cxn ang="f57">
                  <a:pos x="f104" y="f103"/>
                </a:cxn>
                <a:cxn ang="f57">
                  <a:pos x="f104" y="f105"/>
                </a:cxn>
                <a:cxn ang="f57">
                  <a:pos x="f106" y="f97"/>
                </a:cxn>
                <a:cxn ang="f57">
                  <a:pos x="f107" y="f97"/>
                </a:cxn>
                <a:cxn ang="f57">
                  <a:pos x="f94" y="f95"/>
                </a:cxn>
              </a:cxnLst>
              <a:rect l="f90" t="f93" r="f91" b="f92"/>
              <a:pathLst>
                <a:path w="403373" h="300785">
                  <a:moveTo>
                    <a:pt x="f8" y="f9"/>
                  </a:moveTo>
                  <a:cubicBezTo>
                    <a:pt x="f10" y="f11"/>
                    <a:pt x="f12" y="f13"/>
                    <a:pt x="f14" y="f15"/>
                  </a:cubicBezTo>
                  <a:lnTo>
                    <a:pt x="f16" y="f15"/>
                  </a:lnTo>
                  <a:lnTo>
                    <a:pt x="f16" y="f17"/>
                  </a:lnTo>
                  <a:cubicBezTo>
                    <a:pt x="f16" y="f18"/>
                    <a:pt x="f19" y="f20"/>
                    <a:pt x="f21" y="f22"/>
                  </a:cubicBezTo>
                  <a:lnTo>
                    <a:pt x="f23" y="f22"/>
                  </a:lnTo>
                  <a:lnTo>
                    <a:pt x="f23" y="f5"/>
                  </a:lnTo>
                  <a:lnTo>
                    <a:pt x="f5" y="f5"/>
                  </a:lnTo>
                  <a:lnTo>
                    <a:pt x="f5" y="f24"/>
                  </a:lnTo>
                  <a:lnTo>
                    <a:pt x="f25" y="f15"/>
                  </a:lnTo>
                  <a:lnTo>
                    <a:pt x="f26" y="f15"/>
                  </a:lnTo>
                  <a:cubicBezTo>
                    <a:pt x="f27" y="f28"/>
                    <a:pt x="f29" y="f30"/>
                    <a:pt x="f8" y="f9"/>
                  </a:cubicBezTo>
                  <a:close/>
                </a:path>
              </a:pathLst>
            </a:custGeom>
            <a:solidFill>
              <a:srgbClr val="66B2B0"/>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71">
              <a:extLst>
                <a:ext uri="{FF2B5EF4-FFF2-40B4-BE49-F238E27FC236}">
                  <a16:creationId xmlns:a16="http://schemas.microsoft.com/office/drawing/2014/main" id="{BECEE28B-0184-F80F-A225-C111E46E7EF2}"/>
                </a:ext>
              </a:extLst>
            </p:cNvPr>
            <p:cNvSpPr/>
            <p:nvPr/>
          </p:nvSpPr>
          <p:spPr>
            <a:xfrm>
              <a:off x="4206541" y="5998976"/>
              <a:ext cx="304723" cy="439689"/>
            </a:xfrm>
            <a:custGeom>
              <a:avLst/>
              <a:gdLst>
                <a:gd name="f0" fmla="val 10800000"/>
                <a:gd name="f1" fmla="val 5400000"/>
                <a:gd name="f2" fmla="val 180"/>
                <a:gd name="f3" fmla="val w"/>
                <a:gd name="f4" fmla="val h"/>
                <a:gd name="f5" fmla="val 0"/>
                <a:gd name="f6" fmla="val 304720"/>
                <a:gd name="f7" fmla="val 439688"/>
                <a:gd name="f8" fmla="val 303324"/>
                <a:gd name="f9" fmla="val 255966"/>
                <a:gd name="f10" fmla="val 302689"/>
                <a:gd name="f11" fmla="val 301419"/>
                <a:gd name="f12" fmla="val 300404"/>
                <a:gd name="f13" fmla="val 255205"/>
                <a:gd name="f14" fmla="val 299388"/>
                <a:gd name="f15" fmla="val 254316"/>
                <a:gd name="f16" fmla="val 298626"/>
                <a:gd name="f17" fmla="val 253173"/>
                <a:gd name="f18" fmla="val 298677"/>
                <a:gd name="f19" fmla="val 252792"/>
                <a:gd name="f20" fmla="val 252411"/>
                <a:gd name="f21" fmla="val 252031"/>
                <a:gd name="f22" fmla="val 251142"/>
                <a:gd name="f23" fmla="val 250634"/>
                <a:gd name="f24" fmla="val 250126"/>
                <a:gd name="f25" fmla="val 136363"/>
                <a:gd name="f26" fmla="val 298614"/>
                <a:gd name="f27" fmla="val 132884"/>
                <a:gd name="f28" fmla="val 301254"/>
                <a:gd name="f29" fmla="val 129964"/>
                <a:gd name="f30" fmla="val 304721"/>
                <a:gd name="f31" fmla="val 129634"/>
                <a:gd name="f32" fmla="val 303832"/>
                <a:gd name="f33" fmla="val 256093"/>
                <a:gd name="f34" fmla="+- 0 0 -90"/>
                <a:gd name="f35" fmla="*/ f3 1 304720"/>
                <a:gd name="f36" fmla="*/ f4 1 439688"/>
                <a:gd name="f37" fmla="val f5"/>
                <a:gd name="f38" fmla="val f6"/>
                <a:gd name="f39" fmla="val f7"/>
                <a:gd name="f40" fmla="*/ f34 f0 1"/>
                <a:gd name="f41" fmla="+- f39 0 f37"/>
                <a:gd name="f42" fmla="+- f38 0 f37"/>
                <a:gd name="f43" fmla="*/ f40 1 f2"/>
                <a:gd name="f44" fmla="*/ f42 1 304720"/>
                <a:gd name="f45" fmla="*/ f41 1 439688"/>
                <a:gd name="f46" fmla="*/ 303324 f42 1"/>
                <a:gd name="f47" fmla="*/ 255966 f41 1"/>
                <a:gd name="f48" fmla="*/ 302689 f42 1"/>
                <a:gd name="f49" fmla="*/ 301419 f42 1"/>
                <a:gd name="f50" fmla="*/ 300404 f42 1"/>
                <a:gd name="f51" fmla="*/ 255205 f41 1"/>
                <a:gd name="f52" fmla="*/ 299388 f42 1"/>
                <a:gd name="f53" fmla="*/ 254316 f41 1"/>
                <a:gd name="f54" fmla="*/ 298626 f42 1"/>
                <a:gd name="f55" fmla="*/ 253173 f41 1"/>
                <a:gd name="f56" fmla="*/ 252031 f41 1"/>
                <a:gd name="f57" fmla="*/ 250634 f41 1"/>
                <a:gd name="f58" fmla="*/ 136363 f41 1"/>
                <a:gd name="f59" fmla="*/ 304721 f42 1"/>
                <a:gd name="f60" fmla="*/ 129634 f41 1"/>
                <a:gd name="f61" fmla="*/ 0 f41 1"/>
                <a:gd name="f62" fmla="*/ 0 f42 1"/>
                <a:gd name="f63" fmla="*/ 439688 f41 1"/>
                <a:gd name="f64" fmla="*/ 303832 f42 1"/>
                <a:gd name="f65" fmla="*/ 256093 f41 1"/>
                <a:gd name="f66" fmla="+- f43 0 f1"/>
                <a:gd name="f67" fmla="*/ f46 1 304720"/>
                <a:gd name="f68" fmla="*/ f47 1 439688"/>
                <a:gd name="f69" fmla="*/ f48 1 304720"/>
                <a:gd name="f70" fmla="*/ f49 1 304720"/>
                <a:gd name="f71" fmla="*/ f50 1 304720"/>
                <a:gd name="f72" fmla="*/ f51 1 439688"/>
                <a:gd name="f73" fmla="*/ f52 1 304720"/>
                <a:gd name="f74" fmla="*/ f53 1 439688"/>
                <a:gd name="f75" fmla="*/ f54 1 304720"/>
                <a:gd name="f76" fmla="*/ f55 1 439688"/>
                <a:gd name="f77" fmla="*/ f56 1 439688"/>
                <a:gd name="f78" fmla="*/ f57 1 439688"/>
                <a:gd name="f79" fmla="*/ f58 1 439688"/>
                <a:gd name="f80" fmla="*/ f59 1 304720"/>
                <a:gd name="f81" fmla="*/ f60 1 439688"/>
                <a:gd name="f82" fmla="*/ f61 1 439688"/>
                <a:gd name="f83" fmla="*/ f62 1 304720"/>
                <a:gd name="f84" fmla="*/ f63 1 439688"/>
                <a:gd name="f85" fmla="*/ f64 1 304720"/>
                <a:gd name="f86" fmla="*/ f65 1 439688"/>
                <a:gd name="f87" fmla="*/ f37 1 f44"/>
                <a:gd name="f88" fmla="*/ f38 1 f44"/>
                <a:gd name="f89" fmla="*/ f37 1 f45"/>
                <a:gd name="f90" fmla="*/ f39 1 f45"/>
                <a:gd name="f91" fmla="*/ f67 1 f44"/>
                <a:gd name="f92" fmla="*/ f68 1 f45"/>
                <a:gd name="f93" fmla="*/ f69 1 f44"/>
                <a:gd name="f94" fmla="*/ f70 1 f44"/>
                <a:gd name="f95" fmla="*/ f71 1 f44"/>
                <a:gd name="f96" fmla="*/ f72 1 f45"/>
                <a:gd name="f97" fmla="*/ f73 1 f44"/>
                <a:gd name="f98" fmla="*/ f74 1 f45"/>
                <a:gd name="f99" fmla="*/ f75 1 f44"/>
                <a:gd name="f100" fmla="*/ f76 1 f45"/>
                <a:gd name="f101" fmla="*/ f77 1 f45"/>
                <a:gd name="f102" fmla="*/ f78 1 f45"/>
                <a:gd name="f103" fmla="*/ f79 1 f45"/>
                <a:gd name="f104" fmla="*/ f80 1 f44"/>
                <a:gd name="f105" fmla="*/ f81 1 f45"/>
                <a:gd name="f106" fmla="*/ f82 1 f45"/>
                <a:gd name="f107" fmla="*/ f83 1 f44"/>
                <a:gd name="f108" fmla="*/ f84 1 f45"/>
                <a:gd name="f109" fmla="*/ f85 1 f44"/>
                <a:gd name="f110" fmla="*/ f86 1 f45"/>
                <a:gd name="f111" fmla="*/ f87 f35 1"/>
                <a:gd name="f112" fmla="*/ f88 f35 1"/>
                <a:gd name="f113" fmla="*/ f90 f36 1"/>
                <a:gd name="f114" fmla="*/ f89 f36 1"/>
                <a:gd name="f115" fmla="*/ f91 f35 1"/>
                <a:gd name="f116" fmla="*/ f92 f36 1"/>
                <a:gd name="f117" fmla="*/ f93 f35 1"/>
                <a:gd name="f118" fmla="*/ f94 f35 1"/>
                <a:gd name="f119" fmla="*/ f95 f35 1"/>
                <a:gd name="f120" fmla="*/ f96 f36 1"/>
                <a:gd name="f121" fmla="*/ f97 f35 1"/>
                <a:gd name="f122" fmla="*/ f98 f36 1"/>
                <a:gd name="f123" fmla="*/ f99 f35 1"/>
                <a:gd name="f124" fmla="*/ f100 f36 1"/>
                <a:gd name="f125" fmla="*/ f101 f36 1"/>
                <a:gd name="f126" fmla="*/ f102 f36 1"/>
                <a:gd name="f127" fmla="*/ f103 f36 1"/>
                <a:gd name="f128" fmla="*/ f104 f35 1"/>
                <a:gd name="f129" fmla="*/ f105 f36 1"/>
                <a:gd name="f130" fmla="*/ f106 f36 1"/>
                <a:gd name="f131" fmla="*/ f107 f35 1"/>
                <a:gd name="f132" fmla="*/ f108 f36 1"/>
                <a:gd name="f133" fmla="*/ f109 f35 1"/>
                <a:gd name="f134" fmla="*/ f110 f36 1"/>
              </a:gdLst>
              <a:ahLst/>
              <a:cxnLst>
                <a:cxn ang="3cd4">
                  <a:pos x="hc" y="t"/>
                </a:cxn>
                <a:cxn ang="0">
                  <a:pos x="r" y="vc"/>
                </a:cxn>
                <a:cxn ang="cd4">
                  <a:pos x="hc" y="b"/>
                </a:cxn>
                <a:cxn ang="cd2">
                  <a:pos x="l" y="vc"/>
                </a:cxn>
                <a:cxn ang="f66">
                  <a:pos x="f115" y="f116"/>
                </a:cxn>
                <a:cxn ang="f66">
                  <a:pos x="f117" y="f116"/>
                </a:cxn>
                <a:cxn ang="f66">
                  <a:pos x="f118" y="f116"/>
                </a:cxn>
                <a:cxn ang="f66">
                  <a:pos x="f119" y="f120"/>
                </a:cxn>
                <a:cxn ang="f66">
                  <a:pos x="f121" y="f122"/>
                </a:cxn>
                <a:cxn ang="f66">
                  <a:pos x="f123" y="f124"/>
                </a:cxn>
                <a:cxn ang="f66">
                  <a:pos x="f123" y="f125"/>
                </a:cxn>
                <a:cxn ang="f66">
                  <a:pos x="f123" y="f126"/>
                </a:cxn>
                <a:cxn ang="f66">
                  <a:pos x="f123" y="f126"/>
                </a:cxn>
                <a:cxn ang="f66">
                  <a:pos x="f123" y="f127"/>
                </a:cxn>
                <a:cxn ang="f66">
                  <a:pos x="f128" y="f129"/>
                </a:cxn>
                <a:cxn ang="f66">
                  <a:pos x="f128" y="f130"/>
                </a:cxn>
                <a:cxn ang="f66">
                  <a:pos x="f131" y="f130"/>
                </a:cxn>
                <a:cxn ang="f66">
                  <a:pos x="f131" y="f132"/>
                </a:cxn>
                <a:cxn ang="f66">
                  <a:pos x="f133" y="f132"/>
                </a:cxn>
                <a:cxn ang="f66">
                  <a:pos x="f133" y="f134"/>
                </a:cxn>
              </a:cxnLst>
              <a:rect l="f111" t="f114" r="f112" b="f113"/>
              <a:pathLst>
                <a:path w="304720" h="439688">
                  <a:moveTo>
                    <a:pt x="f8" y="f9"/>
                  </a:moveTo>
                  <a:lnTo>
                    <a:pt x="f10" y="f9"/>
                  </a:lnTo>
                  <a:lnTo>
                    <a:pt x="f11" y="f9"/>
                  </a:lnTo>
                  <a:lnTo>
                    <a:pt x="f12" y="f13"/>
                  </a:lnTo>
                  <a:lnTo>
                    <a:pt x="f14" y="f15"/>
                  </a:lnTo>
                  <a:lnTo>
                    <a:pt x="f16" y="f17"/>
                  </a:lnTo>
                  <a:cubicBezTo>
                    <a:pt x="f18" y="f19"/>
                    <a:pt x="f18" y="f20"/>
                    <a:pt x="f16" y="f21"/>
                  </a:cubicBezTo>
                  <a:cubicBezTo>
                    <a:pt x="f16" y="f21"/>
                    <a:pt x="f16" y="f22"/>
                    <a:pt x="f16" y="f23"/>
                  </a:cubicBezTo>
                  <a:cubicBezTo>
                    <a:pt x="f16" y="f24"/>
                    <a:pt x="f16" y="f23"/>
                    <a:pt x="f16" y="f23"/>
                  </a:cubicBezTo>
                  <a:lnTo>
                    <a:pt x="f16" y="f25"/>
                  </a:lnTo>
                  <a:cubicBezTo>
                    <a:pt x="f26" y="f27"/>
                    <a:pt x="f28" y="f29"/>
                    <a:pt x="f30" y="f31"/>
                  </a:cubicBezTo>
                  <a:lnTo>
                    <a:pt x="f30" y="f5"/>
                  </a:lnTo>
                  <a:lnTo>
                    <a:pt x="f5" y="f5"/>
                  </a:lnTo>
                  <a:lnTo>
                    <a:pt x="f5" y="f7"/>
                  </a:lnTo>
                  <a:lnTo>
                    <a:pt x="f32" y="f7"/>
                  </a:lnTo>
                  <a:lnTo>
                    <a:pt x="f32" y="f33"/>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72">
              <a:extLst>
                <a:ext uri="{FF2B5EF4-FFF2-40B4-BE49-F238E27FC236}">
                  <a16:creationId xmlns:a16="http://schemas.microsoft.com/office/drawing/2014/main" id="{879816F2-D38A-ABFB-9D12-56A245695B5B}"/>
                </a:ext>
              </a:extLst>
            </p:cNvPr>
            <p:cNvSpPr/>
            <p:nvPr/>
          </p:nvSpPr>
          <p:spPr>
            <a:xfrm>
              <a:off x="4982053" y="5809539"/>
              <a:ext cx="19549" cy="304467"/>
            </a:xfrm>
            <a:custGeom>
              <a:avLst/>
              <a:gdLst>
                <a:gd name="f0" fmla="val 10800000"/>
                <a:gd name="f1" fmla="val 5400000"/>
                <a:gd name="f2" fmla="val 180"/>
                <a:gd name="f3" fmla="val w"/>
                <a:gd name="f4" fmla="val h"/>
                <a:gd name="f5" fmla="val 0"/>
                <a:gd name="f6" fmla="val 19552"/>
                <a:gd name="f7" fmla="val 304468"/>
                <a:gd name="f8" fmla="val 14093"/>
                <a:gd name="f9" fmla="val 19553"/>
                <a:gd name="f10" fmla="val 31615"/>
                <a:gd name="f11" fmla="val 17521"/>
                <a:gd name="f12" fmla="val 28187"/>
                <a:gd name="f13" fmla="val 14982"/>
                <a:gd name="f14" fmla="val 24124"/>
                <a:gd name="f15" fmla="val 293168"/>
                <a:gd name="f16" fmla="+- 0 0 -90"/>
                <a:gd name="f17" fmla="*/ f3 1 19552"/>
                <a:gd name="f18" fmla="*/ f4 1 304468"/>
                <a:gd name="f19" fmla="val f5"/>
                <a:gd name="f20" fmla="val f6"/>
                <a:gd name="f21" fmla="val f7"/>
                <a:gd name="f22" fmla="*/ f16 f0 1"/>
                <a:gd name="f23" fmla="+- f21 0 f19"/>
                <a:gd name="f24" fmla="+- f20 0 f19"/>
                <a:gd name="f25" fmla="*/ f22 1 f2"/>
                <a:gd name="f26" fmla="*/ f24 1 19552"/>
                <a:gd name="f27" fmla="*/ f23 1 304468"/>
                <a:gd name="f28" fmla="*/ 14093 f24 1"/>
                <a:gd name="f29" fmla="*/ 304468 f23 1"/>
                <a:gd name="f30" fmla="*/ 19553 f24 1"/>
                <a:gd name="f31" fmla="*/ 31615 f23 1"/>
                <a:gd name="f32" fmla="*/ 17521 f24 1"/>
                <a:gd name="f33" fmla="*/ 28187 f23 1"/>
                <a:gd name="f34" fmla="*/ 14982 f24 1"/>
                <a:gd name="f35" fmla="*/ 24124 f23 1"/>
                <a:gd name="f36" fmla="*/ 0 f24 1"/>
                <a:gd name="f37" fmla="*/ 0 f23 1"/>
                <a:gd name="f38" fmla="*/ 293168 f23 1"/>
                <a:gd name="f39" fmla="+- f25 0 f1"/>
                <a:gd name="f40" fmla="*/ f28 1 19552"/>
                <a:gd name="f41" fmla="*/ f29 1 304468"/>
                <a:gd name="f42" fmla="*/ f30 1 19552"/>
                <a:gd name="f43" fmla="*/ f31 1 304468"/>
                <a:gd name="f44" fmla="*/ f32 1 19552"/>
                <a:gd name="f45" fmla="*/ f33 1 304468"/>
                <a:gd name="f46" fmla="*/ f34 1 19552"/>
                <a:gd name="f47" fmla="*/ f35 1 304468"/>
                <a:gd name="f48" fmla="*/ f36 1 19552"/>
                <a:gd name="f49" fmla="*/ f37 1 304468"/>
                <a:gd name="f50" fmla="*/ f38 1 304468"/>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6"/>
                <a:gd name="f64" fmla="*/ f49 1 f27"/>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7 1"/>
                <a:gd name="f79" fmla="*/ f64 f18 1"/>
                <a:gd name="f80" fmla="*/ f65 f18 1"/>
              </a:gdLst>
              <a:ahLst/>
              <a:cxnLst>
                <a:cxn ang="3cd4">
                  <a:pos x="hc" y="t"/>
                </a:cxn>
                <a:cxn ang="0">
                  <a:pos x="r" y="vc"/>
                </a:cxn>
                <a:cxn ang="cd4">
                  <a:pos x="hc" y="b"/>
                </a:cxn>
                <a:cxn ang="cd2">
                  <a:pos x="l" y="vc"/>
                </a:cxn>
                <a:cxn ang="f39">
                  <a:pos x="f70" y="f71"/>
                </a:cxn>
                <a:cxn ang="f39">
                  <a:pos x="f72" y="f71"/>
                </a:cxn>
                <a:cxn ang="f39">
                  <a:pos x="f72" y="f73"/>
                </a:cxn>
                <a:cxn ang="f39">
                  <a:pos x="f74" y="f75"/>
                </a:cxn>
                <a:cxn ang="f39">
                  <a:pos x="f74" y="f75"/>
                </a:cxn>
                <a:cxn ang="f39">
                  <a:pos x="f76" y="f77"/>
                </a:cxn>
                <a:cxn ang="f39">
                  <a:pos x="f76" y="f77"/>
                </a:cxn>
                <a:cxn ang="f39">
                  <a:pos x="f78" y="f79"/>
                </a:cxn>
                <a:cxn ang="f39">
                  <a:pos x="f78" y="f80"/>
                </a:cxn>
                <a:cxn ang="f39">
                  <a:pos x="f70" y="f71"/>
                </a:cxn>
              </a:cxnLst>
              <a:rect l="f66" t="f69" r="f67" b="f68"/>
              <a:pathLst>
                <a:path w="19552" h="304468">
                  <a:moveTo>
                    <a:pt x="f8" y="f7"/>
                  </a:moveTo>
                  <a:lnTo>
                    <a:pt x="f9" y="f7"/>
                  </a:lnTo>
                  <a:lnTo>
                    <a:pt x="f9" y="f10"/>
                  </a:lnTo>
                  <a:lnTo>
                    <a:pt x="f11" y="f12"/>
                  </a:lnTo>
                  <a:lnTo>
                    <a:pt x="f11" y="f12"/>
                  </a:lnTo>
                  <a:lnTo>
                    <a:pt x="f13" y="f14"/>
                  </a:lnTo>
                  <a:lnTo>
                    <a:pt x="f13" y="f14"/>
                  </a:lnTo>
                  <a:lnTo>
                    <a:pt x="f5" y="f5"/>
                  </a:lnTo>
                  <a:lnTo>
                    <a:pt x="f5" y="f15"/>
                  </a:lnTo>
                  <a:lnTo>
                    <a:pt x="f8"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73">
              <a:extLst>
                <a:ext uri="{FF2B5EF4-FFF2-40B4-BE49-F238E27FC236}">
                  <a16:creationId xmlns:a16="http://schemas.microsoft.com/office/drawing/2014/main" id="{A816C35F-D948-F5CB-DD8D-E5DC6E944529}"/>
                </a:ext>
              </a:extLst>
            </p:cNvPr>
            <p:cNvSpPr/>
            <p:nvPr/>
          </p:nvSpPr>
          <p:spPr>
            <a:xfrm>
              <a:off x="4794144" y="5801291"/>
              <a:ext cx="185495" cy="299639"/>
            </a:xfrm>
            <a:custGeom>
              <a:avLst/>
              <a:gdLst>
                <a:gd name="f0" fmla="val 10800000"/>
                <a:gd name="f1" fmla="val 5400000"/>
                <a:gd name="f2" fmla="val 180"/>
                <a:gd name="f3" fmla="val w"/>
                <a:gd name="f4" fmla="val h"/>
                <a:gd name="f5" fmla="val 0"/>
                <a:gd name="f6" fmla="val 185498"/>
                <a:gd name="f7" fmla="val 299643"/>
                <a:gd name="f8" fmla="val 218892"/>
                <a:gd name="f9" fmla="val 9523"/>
                <a:gd name="f10" fmla="val 225240"/>
                <a:gd name="f11" fmla="val 10411"/>
                <a:gd name="f12" fmla="val 226256"/>
                <a:gd name="f13" fmla="val 10742"/>
                <a:gd name="f14" fmla="val 226528"/>
                <a:gd name="f15" fmla="val 11008"/>
                <a:gd name="f16" fmla="val 226877"/>
                <a:gd name="f17" fmla="val 11173"/>
                <a:gd name="f18" fmla="val 227272"/>
                <a:gd name="f19" fmla="val 11249"/>
                <a:gd name="f20" fmla="val 227692"/>
                <a:gd name="f21" fmla="val 228121"/>
                <a:gd name="f22" fmla="val 228542"/>
                <a:gd name="f23" fmla="val 229005"/>
                <a:gd name="f24" fmla="val 229475"/>
                <a:gd name="f25" fmla="val 229938"/>
                <a:gd name="f26" fmla="val 185499"/>
                <a:gd name="f27" fmla="val 4317"/>
                <a:gd name="f28" fmla="val 182832"/>
                <a:gd name="f29" fmla="+- 0 0 -90"/>
                <a:gd name="f30" fmla="*/ f3 1 185498"/>
                <a:gd name="f31" fmla="*/ f4 1 299643"/>
                <a:gd name="f32" fmla="val f5"/>
                <a:gd name="f33" fmla="val f6"/>
                <a:gd name="f34" fmla="val f7"/>
                <a:gd name="f35" fmla="*/ f29 f0 1"/>
                <a:gd name="f36" fmla="+- f34 0 f32"/>
                <a:gd name="f37" fmla="+- f33 0 f32"/>
                <a:gd name="f38" fmla="*/ f35 1 f2"/>
                <a:gd name="f39" fmla="*/ f37 1 185498"/>
                <a:gd name="f40" fmla="*/ f36 1 299643"/>
                <a:gd name="f41" fmla="*/ 0 f37 1"/>
                <a:gd name="f42" fmla="*/ 0 f36 1"/>
                <a:gd name="f43" fmla="*/ 218892 f36 1"/>
                <a:gd name="f44" fmla="*/ 9523 f37 1"/>
                <a:gd name="f45" fmla="*/ 225240 f36 1"/>
                <a:gd name="f46" fmla="*/ 10411 f37 1"/>
                <a:gd name="f47" fmla="*/ 226256 f36 1"/>
                <a:gd name="f48" fmla="*/ 11173 f37 1"/>
                <a:gd name="f49" fmla="*/ 227272 f36 1"/>
                <a:gd name="f50" fmla="*/ 228542 f36 1"/>
                <a:gd name="f51" fmla="*/ 229938 f36 1"/>
                <a:gd name="f52" fmla="*/ 299643 f36 1"/>
                <a:gd name="f53" fmla="*/ 185499 f37 1"/>
                <a:gd name="f54" fmla="*/ 4317 f36 1"/>
                <a:gd name="f55" fmla="*/ 182832 f37 1"/>
                <a:gd name="f56" fmla="+- f38 0 f1"/>
                <a:gd name="f57" fmla="*/ f41 1 185498"/>
                <a:gd name="f58" fmla="*/ f42 1 299643"/>
                <a:gd name="f59" fmla="*/ f43 1 299643"/>
                <a:gd name="f60" fmla="*/ f44 1 185498"/>
                <a:gd name="f61" fmla="*/ f45 1 299643"/>
                <a:gd name="f62" fmla="*/ f46 1 185498"/>
                <a:gd name="f63" fmla="*/ f47 1 299643"/>
                <a:gd name="f64" fmla="*/ f48 1 185498"/>
                <a:gd name="f65" fmla="*/ f49 1 299643"/>
                <a:gd name="f66" fmla="*/ f50 1 299643"/>
                <a:gd name="f67" fmla="*/ f51 1 299643"/>
                <a:gd name="f68" fmla="*/ f52 1 299643"/>
                <a:gd name="f69" fmla="*/ f53 1 185498"/>
                <a:gd name="f70" fmla="*/ f54 1 299643"/>
                <a:gd name="f71" fmla="*/ f55 1 185498"/>
                <a:gd name="f72" fmla="*/ f32 1 f39"/>
                <a:gd name="f73" fmla="*/ f33 1 f39"/>
                <a:gd name="f74" fmla="*/ f32 1 f40"/>
                <a:gd name="f75" fmla="*/ f34 1 f40"/>
                <a:gd name="f76" fmla="*/ f57 1 f39"/>
                <a:gd name="f77" fmla="*/ f58 1 f40"/>
                <a:gd name="f78" fmla="*/ f59 1 f40"/>
                <a:gd name="f79" fmla="*/ f60 1 f39"/>
                <a:gd name="f80" fmla="*/ f61 1 f40"/>
                <a:gd name="f81" fmla="*/ f62 1 f39"/>
                <a:gd name="f82" fmla="*/ f63 1 f40"/>
                <a:gd name="f83" fmla="*/ f64 1 f39"/>
                <a:gd name="f84" fmla="*/ f65 1 f40"/>
                <a:gd name="f85" fmla="*/ f66 1 f40"/>
                <a:gd name="f86" fmla="*/ f67 1 f40"/>
                <a:gd name="f87" fmla="*/ f68 1 f40"/>
                <a:gd name="f88" fmla="*/ f69 1 f39"/>
                <a:gd name="f89" fmla="*/ f70 1 f40"/>
                <a:gd name="f90" fmla="*/ f71 1 f39"/>
                <a:gd name="f91" fmla="*/ f72 f30 1"/>
                <a:gd name="f92" fmla="*/ f73 f30 1"/>
                <a:gd name="f93" fmla="*/ f75 f31 1"/>
                <a:gd name="f94" fmla="*/ f74 f31 1"/>
                <a:gd name="f95" fmla="*/ f76 f30 1"/>
                <a:gd name="f96" fmla="*/ f77 f31 1"/>
                <a:gd name="f97" fmla="*/ f78 f31 1"/>
                <a:gd name="f98" fmla="*/ f79 f30 1"/>
                <a:gd name="f99" fmla="*/ f80 f31 1"/>
                <a:gd name="f100" fmla="*/ f81 f30 1"/>
                <a:gd name="f101" fmla="*/ f82 f31 1"/>
                <a:gd name="f102" fmla="*/ f83 f30 1"/>
                <a:gd name="f103" fmla="*/ f84 f31 1"/>
                <a:gd name="f104" fmla="*/ f85 f31 1"/>
                <a:gd name="f105" fmla="*/ f86 f31 1"/>
                <a:gd name="f106" fmla="*/ f87 f31 1"/>
                <a:gd name="f107" fmla="*/ f88 f30 1"/>
                <a:gd name="f108" fmla="*/ f89 f31 1"/>
                <a:gd name="f109" fmla="*/ f90 f30 1"/>
              </a:gdLst>
              <a:ahLst/>
              <a:cxnLst>
                <a:cxn ang="3cd4">
                  <a:pos x="hc" y="t"/>
                </a:cxn>
                <a:cxn ang="0">
                  <a:pos x="r" y="vc"/>
                </a:cxn>
                <a:cxn ang="cd4">
                  <a:pos x="hc" y="b"/>
                </a:cxn>
                <a:cxn ang="cd2">
                  <a:pos x="l" y="vc"/>
                </a:cxn>
                <a:cxn ang="f56">
                  <a:pos x="f95" y="f96"/>
                </a:cxn>
                <a:cxn ang="f56">
                  <a:pos x="f95" y="f97"/>
                </a:cxn>
                <a:cxn ang="f56">
                  <a:pos x="f98" y="f99"/>
                </a:cxn>
                <a:cxn ang="f56">
                  <a:pos x="f98" y="f99"/>
                </a:cxn>
                <a:cxn ang="f56">
                  <a:pos x="f100" y="f101"/>
                </a:cxn>
                <a:cxn ang="f56">
                  <a:pos x="f102" y="f103"/>
                </a:cxn>
                <a:cxn ang="f56">
                  <a:pos x="f102" y="f104"/>
                </a:cxn>
                <a:cxn ang="f56">
                  <a:pos x="f102" y="f105"/>
                </a:cxn>
                <a:cxn ang="f56">
                  <a:pos x="f102" y="f106"/>
                </a:cxn>
                <a:cxn ang="f56">
                  <a:pos x="f107" y="f106"/>
                </a:cxn>
                <a:cxn ang="f56">
                  <a:pos x="f107" y="f108"/>
                </a:cxn>
                <a:cxn ang="f56">
                  <a:pos x="f109" y="f96"/>
                </a:cxn>
                <a:cxn ang="f56">
                  <a:pos x="f95" y="f96"/>
                </a:cxn>
              </a:cxnLst>
              <a:rect l="f91" t="f94" r="f92" b="f93"/>
              <a:pathLst>
                <a:path w="185498" h="299643">
                  <a:moveTo>
                    <a:pt x="f5" y="f5"/>
                  </a:moveTo>
                  <a:lnTo>
                    <a:pt x="f5" y="f8"/>
                  </a:lnTo>
                  <a:lnTo>
                    <a:pt x="f9" y="f10"/>
                  </a:lnTo>
                  <a:cubicBezTo>
                    <a:pt x="f9" y="f10"/>
                    <a:pt x="f9" y="f10"/>
                    <a:pt x="f9" y="f10"/>
                  </a:cubicBezTo>
                  <a:lnTo>
                    <a:pt x="f11" y="f12"/>
                  </a:lnTo>
                  <a:cubicBezTo>
                    <a:pt x="f13" y="f14"/>
                    <a:pt x="f15" y="f16"/>
                    <a:pt x="f17" y="f18"/>
                  </a:cubicBezTo>
                  <a:cubicBezTo>
                    <a:pt x="f19" y="f20"/>
                    <a:pt x="f19" y="f21"/>
                    <a:pt x="f17" y="f22"/>
                  </a:cubicBezTo>
                  <a:cubicBezTo>
                    <a:pt x="f19" y="f23"/>
                    <a:pt x="f19" y="f24"/>
                    <a:pt x="f17" y="f25"/>
                  </a:cubicBezTo>
                  <a:lnTo>
                    <a:pt x="f17" y="f7"/>
                  </a:lnTo>
                  <a:lnTo>
                    <a:pt x="f26" y="f7"/>
                  </a:lnTo>
                  <a:lnTo>
                    <a:pt x="f26" y="f27"/>
                  </a:lnTo>
                  <a:lnTo>
                    <a:pt x="f28" y="f5"/>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74">
              <a:extLst>
                <a:ext uri="{FF2B5EF4-FFF2-40B4-BE49-F238E27FC236}">
                  <a16:creationId xmlns:a16="http://schemas.microsoft.com/office/drawing/2014/main" id="{D41A2198-5D0B-56A6-3A45-12702050B49B}"/>
                </a:ext>
              </a:extLst>
            </p:cNvPr>
            <p:cNvSpPr/>
            <p:nvPr/>
          </p:nvSpPr>
          <p:spPr>
            <a:xfrm>
              <a:off x="4806717" y="6104488"/>
              <a:ext cx="185623" cy="9518"/>
            </a:xfrm>
            <a:custGeom>
              <a:avLst/>
              <a:gdLst>
                <a:gd name="f0" fmla="val 10800000"/>
                <a:gd name="f1" fmla="val 5400000"/>
                <a:gd name="f2" fmla="val 180"/>
                <a:gd name="f3" fmla="val w"/>
                <a:gd name="f4" fmla="val h"/>
                <a:gd name="f5" fmla="val 0"/>
                <a:gd name="f6" fmla="val 185625"/>
                <a:gd name="f7" fmla="val 9522"/>
                <a:gd name="f8" fmla="val 185626"/>
                <a:gd name="f9" fmla="val 9523"/>
                <a:gd name="f10" fmla="val 173691"/>
                <a:gd name="f11" fmla="+- 0 0 -90"/>
                <a:gd name="f12" fmla="*/ f3 1 185625"/>
                <a:gd name="f13" fmla="*/ f4 1 9522"/>
                <a:gd name="f14" fmla="val f5"/>
                <a:gd name="f15" fmla="val f6"/>
                <a:gd name="f16" fmla="val f7"/>
                <a:gd name="f17" fmla="*/ f11 f0 1"/>
                <a:gd name="f18" fmla="+- f16 0 f14"/>
                <a:gd name="f19" fmla="+- f15 0 f14"/>
                <a:gd name="f20" fmla="*/ f17 1 f2"/>
                <a:gd name="f21" fmla="*/ f19 1 185625"/>
                <a:gd name="f22" fmla="*/ f18 1 9522"/>
                <a:gd name="f23" fmla="*/ 185626 f19 1"/>
                <a:gd name="f24" fmla="*/ 9523 f18 1"/>
                <a:gd name="f25" fmla="*/ 173691 f19 1"/>
                <a:gd name="f26" fmla="*/ 0 f18 1"/>
                <a:gd name="f27" fmla="*/ 0 f19 1"/>
                <a:gd name="f28" fmla="+- f20 0 f1"/>
                <a:gd name="f29" fmla="*/ f23 1 185625"/>
                <a:gd name="f30" fmla="*/ f24 1 9522"/>
                <a:gd name="f31" fmla="*/ f25 1 185625"/>
                <a:gd name="f32" fmla="*/ f26 1 9522"/>
                <a:gd name="f33" fmla="*/ f27 1 18562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50"/>
                </a:cxn>
                <a:cxn ang="f28">
                  <a:pos x="f51" y="f50"/>
                </a:cxn>
                <a:cxn ang="f28">
                  <a:pos x="f51" y="f48"/>
                </a:cxn>
                <a:cxn ang="f28">
                  <a:pos x="f47" y="f48"/>
                </a:cxn>
              </a:cxnLst>
              <a:rect l="f43" t="f46" r="f44" b="f45"/>
              <a:pathLst>
                <a:path w="185625" h="9522">
                  <a:moveTo>
                    <a:pt x="f8" y="f9"/>
                  </a:moveTo>
                  <a:lnTo>
                    <a:pt x="f10" y="f5"/>
                  </a:lnTo>
                  <a:lnTo>
                    <a:pt x="f5" y="f5"/>
                  </a:lnTo>
                  <a:lnTo>
                    <a:pt x="f5" y="f9"/>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75">
              <a:extLst>
                <a:ext uri="{FF2B5EF4-FFF2-40B4-BE49-F238E27FC236}">
                  <a16:creationId xmlns:a16="http://schemas.microsoft.com/office/drawing/2014/main" id="{9D5F2F60-5AF4-BD24-D25D-10BC898DF3B9}"/>
                </a:ext>
              </a:extLst>
            </p:cNvPr>
            <p:cNvSpPr/>
            <p:nvPr/>
          </p:nvSpPr>
          <p:spPr>
            <a:xfrm>
              <a:off x="7837669" y="5868582"/>
              <a:ext cx="202000" cy="83795"/>
            </a:xfrm>
            <a:custGeom>
              <a:avLst/>
              <a:gdLst>
                <a:gd name="f0" fmla="val 10800000"/>
                <a:gd name="f1" fmla="val 5400000"/>
                <a:gd name="f2" fmla="val 180"/>
                <a:gd name="f3" fmla="val w"/>
                <a:gd name="f4" fmla="val h"/>
                <a:gd name="f5" fmla="val 0"/>
                <a:gd name="f6" fmla="val 202004"/>
                <a:gd name="f7" fmla="val 83798"/>
                <a:gd name="f8" fmla="val 5332"/>
                <a:gd name="f9" fmla="val 83799"/>
                <a:gd name="f10" fmla="val 202005"/>
                <a:gd name="f11" fmla="val 78466"/>
                <a:gd name="f12" fmla="val 2717"/>
                <a:gd name="f13" fmla="val 78953"/>
                <a:gd name="f14" fmla="val 4850"/>
                <a:gd name="f15" fmla="val 81080"/>
                <a:gd name="f16" fmla="+- 0 0 -90"/>
                <a:gd name="f17" fmla="*/ f3 1 202004"/>
                <a:gd name="f18" fmla="*/ f4 1 83798"/>
                <a:gd name="f19" fmla="val f5"/>
                <a:gd name="f20" fmla="val f6"/>
                <a:gd name="f21" fmla="val f7"/>
                <a:gd name="f22" fmla="*/ f16 f0 1"/>
                <a:gd name="f23" fmla="+- f21 0 f19"/>
                <a:gd name="f24" fmla="+- f20 0 f19"/>
                <a:gd name="f25" fmla="*/ f22 1 f2"/>
                <a:gd name="f26" fmla="*/ f24 1 202004"/>
                <a:gd name="f27" fmla="*/ f23 1 83798"/>
                <a:gd name="f28" fmla="*/ 5332 f24 1"/>
                <a:gd name="f29" fmla="*/ 83799 f23 1"/>
                <a:gd name="f30" fmla="*/ 202005 f24 1"/>
                <a:gd name="f31" fmla="*/ 0 f23 1"/>
                <a:gd name="f32" fmla="*/ 0 f24 1"/>
                <a:gd name="f33" fmla="*/ 78466 f23 1"/>
                <a:gd name="f34" fmla="+- f25 0 f1"/>
                <a:gd name="f35" fmla="*/ f28 1 202004"/>
                <a:gd name="f36" fmla="*/ f29 1 83798"/>
                <a:gd name="f37" fmla="*/ f30 1 202004"/>
                <a:gd name="f38" fmla="*/ f31 1 83798"/>
                <a:gd name="f39" fmla="*/ f32 1 202004"/>
                <a:gd name="f40" fmla="*/ f33 1 83798"/>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6"/>
                </a:cxn>
                <a:cxn ang="f34">
                  <a:pos x="f57" y="f58"/>
                </a:cxn>
                <a:cxn ang="f34">
                  <a:pos x="f59" y="f58"/>
                </a:cxn>
                <a:cxn ang="f34">
                  <a:pos x="f59" y="f60"/>
                </a:cxn>
                <a:cxn ang="f34">
                  <a:pos x="f55" y="f56"/>
                </a:cxn>
              </a:cxnLst>
              <a:rect l="f51" t="f54" r="f52" b="f53"/>
              <a:pathLst>
                <a:path w="202004" h="83798">
                  <a:moveTo>
                    <a:pt x="f8" y="f9"/>
                  </a:moveTo>
                  <a:lnTo>
                    <a:pt x="f10" y="f9"/>
                  </a:lnTo>
                  <a:lnTo>
                    <a:pt x="f10" y="f5"/>
                  </a:lnTo>
                  <a:lnTo>
                    <a:pt x="f5" y="f5"/>
                  </a:lnTo>
                  <a:lnTo>
                    <a:pt x="f5" y="f11"/>
                  </a:lnTo>
                  <a:cubicBezTo>
                    <a:pt x="f12" y="f13"/>
                    <a:pt x="f14" y="f15"/>
                    <a:pt x="f8" y="f9"/>
                  </a:cubicBez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76">
              <a:extLst>
                <a:ext uri="{FF2B5EF4-FFF2-40B4-BE49-F238E27FC236}">
                  <a16:creationId xmlns:a16="http://schemas.microsoft.com/office/drawing/2014/main" id="{E817B0E1-D837-570F-2EA1-844F9F0136AC}"/>
                </a:ext>
              </a:extLst>
            </p:cNvPr>
            <p:cNvSpPr/>
            <p:nvPr/>
          </p:nvSpPr>
          <p:spPr>
            <a:xfrm>
              <a:off x="7819381" y="5869085"/>
              <a:ext cx="15745" cy="86465"/>
            </a:xfrm>
            <a:custGeom>
              <a:avLst/>
              <a:gdLst>
                <a:gd name="f0" fmla="val 10800000"/>
                <a:gd name="f1" fmla="val 5400000"/>
                <a:gd name="f2" fmla="val 180"/>
                <a:gd name="f3" fmla="val w"/>
                <a:gd name="f4" fmla="val h"/>
                <a:gd name="f5" fmla="val 0"/>
                <a:gd name="f6" fmla="val 15743"/>
                <a:gd name="f7" fmla="val 86464"/>
                <a:gd name="f8" fmla="val 10157"/>
                <a:gd name="f9" fmla="val 84560"/>
                <a:gd name="f10" fmla="val 10170"/>
                <a:gd name="f11" fmla="val 81296"/>
                <a:gd name="f12" fmla="val 12532"/>
                <a:gd name="f13" fmla="val 78513"/>
                <a:gd name="f14" fmla="val 15744"/>
                <a:gd name="f15" fmla="val 77958"/>
                <a:gd name="f16" fmla="val 3428"/>
                <a:gd name="f17" fmla="val 86465"/>
                <a:gd name="f18" fmla="+- 0 0 -90"/>
                <a:gd name="f19" fmla="*/ f3 1 15743"/>
                <a:gd name="f20" fmla="*/ f4 1 86464"/>
                <a:gd name="f21" fmla="val f5"/>
                <a:gd name="f22" fmla="val f6"/>
                <a:gd name="f23" fmla="val f7"/>
                <a:gd name="f24" fmla="*/ f18 f0 1"/>
                <a:gd name="f25" fmla="+- f23 0 f21"/>
                <a:gd name="f26" fmla="+- f22 0 f21"/>
                <a:gd name="f27" fmla="*/ f24 1 f2"/>
                <a:gd name="f28" fmla="*/ f26 1 15743"/>
                <a:gd name="f29" fmla="*/ f25 1 86464"/>
                <a:gd name="f30" fmla="*/ 10157 f26 1"/>
                <a:gd name="f31" fmla="*/ 84560 f25 1"/>
                <a:gd name="f32" fmla="*/ 15744 f26 1"/>
                <a:gd name="f33" fmla="*/ 77958 f25 1"/>
                <a:gd name="f34" fmla="*/ 0 f25 1"/>
                <a:gd name="f35" fmla="*/ 0 f26 1"/>
                <a:gd name="f36" fmla="*/ 3428 f25 1"/>
                <a:gd name="f37" fmla="*/ 86465 f25 1"/>
                <a:gd name="f38" fmla="+- f27 0 f1"/>
                <a:gd name="f39" fmla="*/ f30 1 15743"/>
                <a:gd name="f40" fmla="*/ f31 1 86464"/>
                <a:gd name="f41" fmla="*/ f32 1 15743"/>
                <a:gd name="f42" fmla="*/ f33 1 86464"/>
                <a:gd name="f43" fmla="*/ f34 1 86464"/>
                <a:gd name="f44" fmla="*/ f35 1 15743"/>
                <a:gd name="f45" fmla="*/ f36 1 86464"/>
                <a:gd name="f46" fmla="*/ f37 1 86464"/>
                <a:gd name="f47" fmla="*/ f21 1 f28"/>
                <a:gd name="f48" fmla="*/ f22 1 f28"/>
                <a:gd name="f49" fmla="*/ f21 1 f29"/>
                <a:gd name="f50" fmla="*/ f23 1 f29"/>
                <a:gd name="f51" fmla="*/ f39 1 f28"/>
                <a:gd name="f52" fmla="*/ f40 1 f29"/>
                <a:gd name="f53" fmla="*/ f41 1 f28"/>
                <a:gd name="f54" fmla="*/ f42 1 f29"/>
                <a:gd name="f55" fmla="*/ f43 1 f29"/>
                <a:gd name="f56" fmla="*/ f44 1 f28"/>
                <a:gd name="f57" fmla="*/ f45 1 f29"/>
                <a:gd name="f58" fmla="*/ f46 1 f29"/>
                <a:gd name="f59" fmla="*/ f47 f19 1"/>
                <a:gd name="f60" fmla="*/ f48 f19 1"/>
                <a:gd name="f61" fmla="*/ f50 f20 1"/>
                <a:gd name="f62" fmla="*/ f49 f20 1"/>
                <a:gd name="f63" fmla="*/ f51 f19 1"/>
                <a:gd name="f64" fmla="*/ f52 f20 1"/>
                <a:gd name="f65" fmla="*/ f53 f19 1"/>
                <a:gd name="f66" fmla="*/ f54 f20 1"/>
                <a:gd name="f67" fmla="*/ f55 f20 1"/>
                <a:gd name="f68" fmla="*/ f56 f19 1"/>
                <a:gd name="f69" fmla="*/ f57 f20 1"/>
                <a:gd name="f70" fmla="*/ f58 f20 1"/>
              </a:gdLst>
              <a:ahLst/>
              <a:cxnLst>
                <a:cxn ang="3cd4">
                  <a:pos x="hc" y="t"/>
                </a:cxn>
                <a:cxn ang="0">
                  <a:pos x="r" y="vc"/>
                </a:cxn>
                <a:cxn ang="cd4">
                  <a:pos x="hc" y="b"/>
                </a:cxn>
                <a:cxn ang="cd2">
                  <a:pos x="l" y="vc"/>
                </a:cxn>
                <a:cxn ang="f38">
                  <a:pos x="f63" y="f64"/>
                </a:cxn>
                <a:cxn ang="f38">
                  <a:pos x="f63" y="f64"/>
                </a:cxn>
                <a:cxn ang="f38">
                  <a:pos x="f65" y="f66"/>
                </a:cxn>
                <a:cxn ang="f38">
                  <a:pos x="f65" y="f67"/>
                </a:cxn>
                <a:cxn ang="f38">
                  <a:pos x="f68" y="f69"/>
                </a:cxn>
                <a:cxn ang="f38">
                  <a:pos x="f68" y="f70"/>
                </a:cxn>
              </a:cxnLst>
              <a:rect l="f59" t="f62" r="f60" b="f61"/>
              <a:pathLst>
                <a:path w="15743" h="86464">
                  <a:moveTo>
                    <a:pt x="f8" y="f9"/>
                  </a:moveTo>
                  <a:lnTo>
                    <a:pt x="f8" y="f9"/>
                  </a:lnTo>
                  <a:cubicBezTo>
                    <a:pt x="f10" y="f11"/>
                    <a:pt x="f12" y="f13"/>
                    <a:pt x="f14" y="f15"/>
                  </a:cubicBezTo>
                  <a:lnTo>
                    <a:pt x="f14" y="f5"/>
                  </a:lnTo>
                  <a:lnTo>
                    <a:pt x="f5" y="f16"/>
                  </a:lnTo>
                  <a:lnTo>
                    <a:pt x="f5" y="f1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77">
              <a:extLst>
                <a:ext uri="{FF2B5EF4-FFF2-40B4-BE49-F238E27FC236}">
                  <a16:creationId xmlns:a16="http://schemas.microsoft.com/office/drawing/2014/main" id="{F72AB627-5BA2-32A0-6E94-473463E18165}"/>
                </a:ext>
              </a:extLst>
            </p:cNvPr>
            <p:cNvSpPr/>
            <p:nvPr/>
          </p:nvSpPr>
          <p:spPr>
            <a:xfrm>
              <a:off x="7800088" y="5966094"/>
              <a:ext cx="6858" cy="544305"/>
            </a:xfrm>
            <a:custGeom>
              <a:avLst/>
              <a:gdLst>
                <a:gd name="f0" fmla="val 10800000"/>
                <a:gd name="f1" fmla="val 5400000"/>
                <a:gd name="f2" fmla="val 180"/>
                <a:gd name="f3" fmla="val w"/>
                <a:gd name="f4" fmla="val h"/>
                <a:gd name="f5" fmla="val 0"/>
                <a:gd name="f6" fmla="val 6855"/>
                <a:gd name="f7" fmla="val 544309"/>
                <a:gd name="f8" fmla="val 5713"/>
                <a:gd name="f9" fmla="val 544310"/>
                <a:gd name="f10" fmla="val 5942"/>
                <a:gd name="f11" fmla="val 543446"/>
                <a:gd name="f12" fmla="val 6323"/>
                <a:gd name="f13" fmla="val 542621"/>
                <a:gd name="f14" fmla="val 6856"/>
                <a:gd name="f15" fmla="val 541897"/>
                <a:gd name="f16" fmla="val 1270"/>
                <a:gd name="f17" fmla="val 544056"/>
                <a:gd name="f18" fmla="+- 0 0 -90"/>
                <a:gd name="f19" fmla="*/ f3 1 6855"/>
                <a:gd name="f20" fmla="*/ f4 1 544309"/>
                <a:gd name="f21" fmla="val f5"/>
                <a:gd name="f22" fmla="val f6"/>
                <a:gd name="f23" fmla="val f7"/>
                <a:gd name="f24" fmla="*/ f18 f0 1"/>
                <a:gd name="f25" fmla="+- f23 0 f21"/>
                <a:gd name="f26" fmla="+- f22 0 f21"/>
                <a:gd name="f27" fmla="*/ f24 1 f2"/>
                <a:gd name="f28" fmla="*/ f26 1 6855"/>
                <a:gd name="f29" fmla="*/ f25 1 544309"/>
                <a:gd name="f30" fmla="*/ 5713 f26 1"/>
                <a:gd name="f31" fmla="*/ 544310 f25 1"/>
                <a:gd name="f32" fmla="*/ 6856 f26 1"/>
                <a:gd name="f33" fmla="*/ 541897 f25 1"/>
                <a:gd name="f34" fmla="*/ 0 f25 1"/>
                <a:gd name="f35" fmla="*/ 0 f26 1"/>
                <a:gd name="f36" fmla="*/ 1270 f25 1"/>
                <a:gd name="f37" fmla="*/ 544056 f25 1"/>
                <a:gd name="f38" fmla="+- f27 0 f1"/>
                <a:gd name="f39" fmla="*/ f30 1 6855"/>
                <a:gd name="f40" fmla="*/ f31 1 544309"/>
                <a:gd name="f41" fmla="*/ f32 1 6855"/>
                <a:gd name="f42" fmla="*/ f33 1 544309"/>
                <a:gd name="f43" fmla="*/ f34 1 544309"/>
                <a:gd name="f44" fmla="*/ f35 1 6855"/>
                <a:gd name="f45" fmla="*/ f36 1 544309"/>
                <a:gd name="f46" fmla="*/ f37 1 544309"/>
                <a:gd name="f47" fmla="*/ f21 1 f28"/>
                <a:gd name="f48" fmla="*/ f22 1 f28"/>
                <a:gd name="f49" fmla="*/ f21 1 f29"/>
                <a:gd name="f50" fmla="*/ f23 1 f29"/>
                <a:gd name="f51" fmla="*/ f39 1 f28"/>
                <a:gd name="f52" fmla="*/ f40 1 f29"/>
                <a:gd name="f53" fmla="*/ f41 1 f28"/>
                <a:gd name="f54" fmla="*/ f42 1 f29"/>
                <a:gd name="f55" fmla="*/ f43 1 f29"/>
                <a:gd name="f56" fmla="*/ f44 1 f28"/>
                <a:gd name="f57" fmla="*/ f45 1 f29"/>
                <a:gd name="f58" fmla="*/ f46 1 f29"/>
                <a:gd name="f59" fmla="*/ f47 f19 1"/>
                <a:gd name="f60" fmla="*/ f48 f19 1"/>
                <a:gd name="f61" fmla="*/ f50 f20 1"/>
                <a:gd name="f62" fmla="*/ f49 f20 1"/>
                <a:gd name="f63" fmla="*/ f51 f19 1"/>
                <a:gd name="f64" fmla="*/ f52 f20 1"/>
                <a:gd name="f65" fmla="*/ f53 f19 1"/>
                <a:gd name="f66" fmla="*/ f54 f20 1"/>
                <a:gd name="f67" fmla="*/ f55 f20 1"/>
                <a:gd name="f68" fmla="*/ f56 f19 1"/>
                <a:gd name="f69" fmla="*/ f57 f20 1"/>
                <a:gd name="f70" fmla="*/ f58 f20 1"/>
              </a:gdLst>
              <a:ahLst/>
              <a:cxnLst>
                <a:cxn ang="3cd4">
                  <a:pos x="hc" y="t"/>
                </a:cxn>
                <a:cxn ang="0">
                  <a:pos x="r" y="vc"/>
                </a:cxn>
                <a:cxn ang="cd4">
                  <a:pos x="hc" y="b"/>
                </a:cxn>
                <a:cxn ang="cd2">
                  <a:pos x="l" y="vc"/>
                </a:cxn>
                <a:cxn ang="f38">
                  <a:pos x="f63" y="f64"/>
                </a:cxn>
                <a:cxn ang="f38">
                  <a:pos x="f65" y="f66"/>
                </a:cxn>
                <a:cxn ang="f38">
                  <a:pos x="f65" y="f67"/>
                </a:cxn>
                <a:cxn ang="f38">
                  <a:pos x="f68" y="f69"/>
                </a:cxn>
                <a:cxn ang="f38">
                  <a:pos x="f68" y="f70"/>
                </a:cxn>
                <a:cxn ang="f38">
                  <a:pos x="f68" y="f70"/>
                </a:cxn>
              </a:cxnLst>
              <a:rect l="f59" t="f62" r="f60" b="f61"/>
              <a:pathLst>
                <a:path w="6855" h="544309">
                  <a:moveTo>
                    <a:pt x="f8" y="f9"/>
                  </a:moveTo>
                  <a:cubicBezTo>
                    <a:pt x="f10" y="f11"/>
                    <a:pt x="f12" y="f13"/>
                    <a:pt x="f14" y="f15"/>
                  </a:cubicBezTo>
                  <a:lnTo>
                    <a:pt x="f14" y="f5"/>
                  </a:lnTo>
                  <a:lnTo>
                    <a:pt x="f5" y="f16"/>
                  </a:lnTo>
                  <a:lnTo>
                    <a:pt x="f5" y="f17"/>
                  </a:lnTo>
                  <a:lnTo>
                    <a:pt x="f5" y="f1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78">
              <a:extLst>
                <a:ext uri="{FF2B5EF4-FFF2-40B4-BE49-F238E27FC236}">
                  <a16:creationId xmlns:a16="http://schemas.microsoft.com/office/drawing/2014/main" id="{6632FF8B-566B-DAF5-F94C-3E6DC54CB2B2}"/>
                </a:ext>
              </a:extLst>
            </p:cNvPr>
            <p:cNvSpPr/>
            <p:nvPr/>
          </p:nvSpPr>
          <p:spPr>
            <a:xfrm>
              <a:off x="7809350" y="5965326"/>
              <a:ext cx="1901" cy="540117"/>
            </a:xfrm>
            <a:custGeom>
              <a:avLst/>
              <a:gdLst>
                <a:gd name="f0" fmla="val 10800000"/>
                <a:gd name="f1" fmla="val 5400000"/>
                <a:gd name="f2" fmla="val 180"/>
                <a:gd name="f3" fmla="val w"/>
                <a:gd name="f4" fmla="val h"/>
                <a:gd name="f5" fmla="val 0"/>
                <a:gd name="f6" fmla="val 1904"/>
                <a:gd name="f7" fmla="val 540119"/>
                <a:gd name="f8" fmla="val 540120"/>
                <a:gd name="f9" fmla="val 539485"/>
                <a:gd name="f10" fmla="+- 0 0 -90"/>
                <a:gd name="f11" fmla="*/ f3 1 1904"/>
                <a:gd name="f12" fmla="*/ f4 1 540119"/>
                <a:gd name="f13" fmla="val f5"/>
                <a:gd name="f14" fmla="val f6"/>
                <a:gd name="f15" fmla="val f7"/>
                <a:gd name="f16" fmla="*/ f10 f0 1"/>
                <a:gd name="f17" fmla="+- f15 0 f13"/>
                <a:gd name="f18" fmla="+- f14 0 f13"/>
                <a:gd name="f19" fmla="*/ f16 1 f2"/>
                <a:gd name="f20" fmla="*/ f18 1 1904"/>
                <a:gd name="f21" fmla="*/ f17 1 540119"/>
                <a:gd name="f22" fmla="*/ 1904 f18 1"/>
                <a:gd name="f23" fmla="*/ 0 f17 1"/>
                <a:gd name="f24" fmla="*/ 0 f18 1"/>
                <a:gd name="f25" fmla="*/ 540120 f17 1"/>
                <a:gd name="f26" fmla="*/ 539485 f17 1"/>
                <a:gd name="f27" fmla="+- f19 0 f1"/>
                <a:gd name="f28" fmla="*/ f22 1 1904"/>
                <a:gd name="f29" fmla="*/ f23 1 540119"/>
                <a:gd name="f30" fmla="*/ f24 1 1904"/>
                <a:gd name="f31" fmla="*/ f25 1 540119"/>
                <a:gd name="f32" fmla="*/ f26 1 540119"/>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7"/>
                </a:cxn>
                <a:cxn ang="f27">
                  <a:pos x="f48" y="f47"/>
                </a:cxn>
                <a:cxn ang="f27">
                  <a:pos x="f48" y="f49"/>
                </a:cxn>
                <a:cxn ang="f27">
                  <a:pos x="f46" y="f50"/>
                </a:cxn>
              </a:cxnLst>
              <a:rect l="f42" t="f45" r="f43" b="f44"/>
              <a:pathLst>
                <a:path w="1904" h="540119">
                  <a:moveTo>
                    <a:pt x="f6" y="f5"/>
                  </a:moveTo>
                  <a:lnTo>
                    <a:pt x="f5" y="f5"/>
                  </a:lnTo>
                  <a:lnTo>
                    <a:pt x="f5" y="f5"/>
                  </a:lnTo>
                  <a:lnTo>
                    <a:pt x="f5" y="f8"/>
                  </a:lnTo>
                  <a:lnTo>
                    <a:pt x="f6" y="f9"/>
                  </a:ln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79">
              <a:extLst>
                <a:ext uri="{FF2B5EF4-FFF2-40B4-BE49-F238E27FC236}">
                  <a16:creationId xmlns:a16="http://schemas.microsoft.com/office/drawing/2014/main" id="{74E81A56-65FC-5CB0-E0E5-781870917153}"/>
                </a:ext>
              </a:extLst>
            </p:cNvPr>
            <p:cNvSpPr/>
            <p:nvPr/>
          </p:nvSpPr>
          <p:spPr>
            <a:xfrm>
              <a:off x="7814562" y="5959236"/>
              <a:ext cx="15873" cy="545073"/>
            </a:xfrm>
            <a:custGeom>
              <a:avLst/>
              <a:gdLst>
                <a:gd name="f0" fmla="val 10800000"/>
                <a:gd name="f1" fmla="val 5400000"/>
                <a:gd name="f2" fmla="val 180"/>
                <a:gd name="f3" fmla="val w"/>
                <a:gd name="f4" fmla="val h"/>
                <a:gd name="f5" fmla="val 0"/>
                <a:gd name="f6" fmla="val 15870"/>
                <a:gd name="f7" fmla="val 545071"/>
                <a:gd name="f8" fmla="val 14982"/>
                <a:gd name="f9" fmla="val 4698"/>
                <a:gd name="f10" fmla="val 4660"/>
                <a:gd name="f11" fmla="val 295"/>
                <a:gd name="f12" fmla="val 594"/>
                <a:gd name="f13" fmla="val 889"/>
                <a:gd name="f14" fmla="val 4063"/>
                <a:gd name="f15" fmla="val 2159"/>
                <a:gd name="f16" fmla="val 4101"/>
                <a:gd name="f17" fmla="val 2496"/>
                <a:gd name="f18" fmla="val 2837"/>
                <a:gd name="f19" fmla="val 3174"/>
                <a:gd name="f20" fmla="val 3047"/>
                <a:gd name="f21" fmla="val 2032"/>
                <a:gd name="f22" fmla="val 4825"/>
                <a:gd name="f23" fmla="val 762"/>
                <a:gd name="f24" fmla="val 545072"/>
                <a:gd name="f25" fmla="val 15871"/>
                <a:gd name="f26" fmla="+- 0 0 -90"/>
                <a:gd name="f27" fmla="*/ f3 1 15870"/>
                <a:gd name="f28" fmla="*/ f4 1 545071"/>
                <a:gd name="f29" fmla="val f5"/>
                <a:gd name="f30" fmla="val f6"/>
                <a:gd name="f31" fmla="val f7"/>
                <a:gd name="f32" fmla="*/ f26 f0 1"/>
                <a:gd name="f33" fmla="+- f31 0 f29"/>
                <a:gd name="f34" fmla="+- f30 0 f29"/>
                <a:gd name="f35" fmla="*/ f32 1 f2"/>
                <a:gd name="f36" fmla="*/ f34 1 15870"/>
                <a:gd name="f37" fmla="*/ f33 1 545071"/>
                <a:gd name="f38" fmla="*/ 14982 f34 1"/>
                <a:gd name="f39" fmla="*/ 0 f33 1"/>
                <a:gd name="f40" fmla="*/ 4698 f34 1"/>
                <a:gd name="f41" fmla="*/ 889 f33 1"/>
                <a:gd name="f42" fmla="*/ 4063 f34 1"/>
                <a:gd name="f43" fmla="*/ 2159 f33 1"/>
                <a:gd name="f44" fmla="*/ 3174 f33 1"/>
                <a:gd name="f45" fmla="*/ 3047 f34 1"/>
                <a:gd name="f46" fmla="*/ 4063 f33 1"/>
                <a:gd name="f47" fmla="*/ 2032 f34 1"/>
                <a:gd name="f48" fmla="*/ 4825 f33 1"/>
                <a:gd name="f49" fmla="*/ 762 f34 1"/>
                <a:gd name="f50" fmla="*/ 0 f34 1"/>
                <a:gd name="f51" fmla="*/ 545072 f33 1"/>
                <a:gd name="f52" fmla="*/ 15871 f34 1"/>
                <a:gd name="f53" fmla="+- f35 0 f1"/>
                <a:gd name="f54" fmla="*/ f38 1 15870"/>
                <a:gd name="f55" fmla="*/ f39 1 545071"/>
                <a:gd name="f56" fmla="*/ f40 1 15870"/>
                <a:gd name="f57" fmla="*/ f41 1 545071"/>
                <a:gd name="f58" fmla="*/ f42 1 15870"/>
                <a:gd name="f59" fmla="*/ f43 1 545071"/>
                <a:gd name="f60" fmla="*/ f44 1 545071"/>
                <a:gd name="f61" fmla="*/ f45 1 15870"/>
                <a:gd name="f62" fmla="*/ f46 1 545071"/>
                <a:gd name="f63" fmla="*/ f47 1 15870"/>
                <a:gd name="f64" fmla="*/ f48 1 545071"/>
                <a:gd name="f65" fmla="*/ f49 1 15870"/>
                <a:gd name="f66" fmla="*/ f50 1 15870"/>
                <a:gd name="f67" fmla="*/ f51 1 545071"/>
                <a:gd name="f68" fmla="*/ f52 1 15870"/>
                <a:gd name="f69" fmla="*/ f29 1 f36"/>
                <a:gd name="f70" fmla="*/ f30 1 f36"/>
                <a:gd name="f71" fmla="*/ f29 1 f37"/>
                <a:gd name="f72" fmla="*/ f31 1 f37"/>
                <a:gd name="f73" fmla="*/ f54 1 f36"/>
                <a:gd name="f74" fmla="*/ f55 1 f37"/>
                <a:gd name="f75" fmla="*/ f56 1 f36"/>
                <a:gd name="f76" fmla="*/ f57 1 f37"/>
                <a:gd name="f77" fmla="*/ f58 1 f36"/>
                <a:gd name="f78" fmla="*/ f59 1 f37"/>
                <a:gd name="f79" fmla="*/ f60 1 f37"/>
                <a:gd name="f80" fmla="*/ f61 1 f36"/>
                <a:gd name="f81" fmla="*/ f62 1 f37"/>
                <a:gd name="f82" fmla="*/ f63 1 f36"/>
                <a:gd name="f83" fmla="*/ f64 1 f37"/>
                <a:gd name="f84" fmla="*/ f65 1 f36"/>
                <a:gd name="f85" fmla="*/ f66 1 f36"/>
                <a:gd name="f86" fmla="*/ f67 1 f37"/>
                <a:gd name="f87" fmla="*/ f68 1 f36"/>
                <a:gd name="f88" fmla="*/ f69 f27 1"/>
                <a:gd name="f89" fmla="*/ f70 f27 1"/>
                <a:gd name="f90" fmla="*/ f72 f28 1"/>
                <a:gd name="f91" fmla="*/ f71 f28 1"/>
                <a:gd name="f92" fmla="*/ f73 f27 1"/>
                <a:gd name="f93" fmla="*/ f74 f28 1"/>
                <a:gd name="f94" fmla="*/ f75 f27 1"/>
                <a:gd name="f95" fmla="*/ f76 f28 1"/>
                <a:gd name="f96" fmla="*/ f77 f27 1"/>
                <a:gd name="f97" fmla="*/ f78 f28 1"/>
                <a:gd name="f98" fmla="*/ f79 f28 1"/>
                <a:gd name="f99" fmla="*/ f80 f27 1"/>
                <a:gd name="f100" fmla="*/ f81 f28 1"/>
                <a:gd name="f101" fmla="*/ f82 f27 1"/>
                <a:gd name="f102" fmla="*/ f83 f28 1"/>
                <a:gd name="f103" fmla="*/ f84 f27 1"/>
                <a:gd name="f104" fmla="*/ f85 f27 1"/>
                <a:gd name="f105" fmla="*/ f86 f28 1"/>
                <a:gd name="f106" fmla="*/ f87 f27 1"/>
              </a:gdLst>
              <a:ahLst/>
              <a:cxnLst>
                <a:cxn ang="3cd4">
                  <a:pos x="hc" y="t"/>
                </a:cxn>
                <a:cxn ang="0">
                  <a:pos x="r" y="vc"/>
                </a:cxn>
                <a:cxn ang="cd4">
                  <a:pos x="hc" y="b"/>
                </a:cxn>
                <a:cxn ang="cd2">
                  <a:pos x="l" y="vc"/>
                </a:cxn>
                <a:cxn ang="f53">
                  <a:pos x="f92" y="f93"/>
                </a:cxn>
                <a:cxn ang="f53">
                  <a:pos x="f94" y="f93"/>
                </a:cxn>
                <a:cxn ang="f53">
                  <a:pos x="f94" y="f95"/>
                </a:cxn>
                <a:cxn ang="f53">
                  <a:pos x="f96" y="f97"/>
                </a:cxn>
                <a:cxn ang="f53">
                  <a:pos x="f96" y="f98"/>
                </a:cxn>
                <a:cxn ang="f53">
                  <a:pos x="f99" y="f100"/>
                </a:cxn>
                <a:cxn ang="f53">
                  <a:pos x="f101" y="f102"/>
                </a:cxn>
                <a:cxn ang="f53">
                  <a:pos x="f103" y="f102"/>
                </a:cxn>
                <a:cxn ang="f53">
                  <a:pos x="f104" y="f102"/>
                </a:cxn>
                <a:cxn ang="f53">
                  <a:pos x="f104" y="f102"/>
                </a:cxn>
                <a:cxn ang="f53">
                  <a:pos x="f104" y="f105"/>
                </a:cxn>
                <a:cxn ang="f53">
                  <a:pos x="f106" y="f105"/>
                </a:cxn>
              </a:cxnLst>
              <a:rect l="f88" t="f91" r="f89" b="f90"/>
              <a:pathLst>
                <a:path w="15870" h="545071">
                  <a:moveTo>
                    <a:pt x="f8" y="f5"/>
                  </a:moveTo>
                  <a:lnTo>
                    <a:pt x="f9" y="f5"/>
                  </a:lnTo>
                  <a:cubicBezTo>
                    <a:pt x="f10" y="f11"/>
                    <a:pt x="f10" y="f12"/>
                    <a:pt x="f9" y="f13"/>
                  </a:cubicBezTo>
                  <a:lnTo>
                    <a:pt x="f14" y="f15"/>
                  </a:lnTo>
                  <a:cubicBezTo>
                    <a:pt x="f16" y="f17"/>
                    <a:pt x="f16" y="f18"/>
                    <a:pt x="f14" y="f19"/>
                  </a:cubicBezTo>
                  <a:lnTo>
                    <a:pt x="f20" y="f14"/>
                  </a:lnTo>
                  <a:lnTo>
                    <a:pt x="f21" y="f22"/>
                  </a:lnTo>
                  <a:lnTo>
                    <a:pt x="f23" y="f22"/>
                  </a:lnTo>
                  <a:lnTo>
                    <a:pt x="f5" y="f22"/>
                  </a:lnTo>
                  <a:lnTo>
                    <a:pt x="f5" y="f22"/>
                  </a:lnTo>
                  <a:lnTo>
                    <a:pt x="f5" y="f24"/>
                  </a:lnTo>
                  <a:lnTo>
                    <a:pt x="f25" y="f24"/>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80">
              <a:extLst>
                <a:ext uri="{FF2B5EF4-FFF2-40B4-BE49-F238E27FC236}">
                  <a16:creationId xmlns:a16="http://schemas.microsoft.com/office/drawing/2014/main" id="{75D4832A-F9C3-CFD5-689C-20E37AB873FF}"/>
                </a:ext>
              </a:extLst>
            </p:cNvPr>
            <p:cNvSpPr/>
            <p:nvPr/>
          </p:nvSpPr>
          <p:spPr>
            <a:xfrm>
              <a:off x="7825855" y="5956191"/>
              <a:ext cx="3685" cy="630"/>
            </a:xfrm>
            <a:custGeom>
              <a:avLst/>
              <a:gdLst>
                <a:gd name="f0" fmla="val 10800000"/>
                <a:gd name="f1" fmla="val 5400000"/>
                <a:gd name="f2" fmla="val 180"/>
                <a:gd name="f3" fmla="val w"/>
                <a:gd name="f4" fmla="val h"/>
                <a:gd name="f5" fmla="val 0"/>
                <a:gd name="f6" fmla="val 3681"/>
                <a:gd name="f7" fmla="val 634"/>
                <a:gd name="f8" fmla="val 635"/>
                <a:gd name="f9" fmla="val 3682"/>
                <a:gd name="f10" fmla="+- 0 0 -90"/>
                <a:gd name="f11" fmla="*/ f3 1 3681"/>
                <a:gd name="f12" fmla="*/ f4 1 634"/>
                <a:gd name="f13" fmla="val f5"/>
                <a:gd name="f14" fmla="val f6"/>
                <a:gd name="f15" fmla="val f7"/>
                <a:gd name="f16" fmla="*/ f10 f0 1"/>
                <a:gd name="f17" fmla="+- f15 0 f13"/>
                <a:gd name="f18" fmla="+- f14 0 f13"/>
                <a:gd name="f19" fmla="*/ f16 1 f2"/>
                <a:gd name="f20" fmla="*/ f18 1 3681"/>
                <a:gd name="f21" fmla="*/ f17 1 634"/>
                <a:gd name="f22" fmla="*/ 0 f18 1"/>
                <a:gd name="f23" fmla="*/ 635 f17 1"/>
                <a:gd name="f24" fmla="*/ 3682 f18 1"/>
                <a:gd name="f25" fmla="*/ 0 f17 1"/>
                <a:gd name="f26" fmla="+- f19 0 f1"/>
                <a:gd name="f27" fmla="*/ f22 1 3681"/>
                <a:gd name="f28" fmla="*/ f23 1 634"/>
                <a:gd name="f29" fmla="*/ f24 1 3681"/>
                <a:gd name="f30" fmla="*/ f25 1 634"/>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4"/>
                </a:cxn>
              </a:cxnLst>
              <a:rect l="f39" t="f42" r="f40" b="f41"/>
              <a:pathLst>
                <a:path w="3681" h="634">
                  <a:moveTo>
                    <a:pt x="f5" y="f8"/>
                  </a:moveTo>
                  <a:lnTo>
                    <a:pt x="f9" y="f8"/>
                  </a:lnTo>
                  <a:lnTo>
                    <a:pt x="f9" y="f5"/>
                  </a:lnTo>
                  <a:lnTo>
                    <a:pt x="f5" y="f8"/>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81">
              <a:extLst>
                <a:ext uri="{FF2B5EF4-FFF2-40B4-BE49-F238E27FC236}">
                  <a16:creationId xmlns:a16="http://schemas.microsoft.com/office/drawing/2014/main" id="{6A30F341-2EFA-1850-A975-C029B857BDF1}"/>
                </a:ext>
              </a:extLst>
            </p:cNvPr>
            <p:cNvSpPr/>
            <p:nvPr/>
          </p:nvSpPr>
          <p:spPr>
            <a:xfrm>
              <a:off x="4788429" y="6033000"/>
              <a:ext cx="4572" cy="93570"/>
            </a:xfrm>
            <a:custGeom>
              <a:avLst/>
              <a:gdLst>
                <a:gd name="f0" fmla="val 10800000"/>
                <a:gd name="f1" fmla="val 5400000"/>
                <a:gd name="f2" fmla="val 180"/>
                <a:gd name="f3" fmla="val w"/>
                <a:gd name="f4" fmla="val h"/>
                <a:gd name="f5" fmla="val 0"/>
                <a:gd name="f6" fmla="val 4570"/>
                <a:gd name="f7" fmla="val 93574"/>
                <a:gd name="f8" fmla="val 4571"/>
                <a:gd name="f9" fmla="val 93575"/>
                <a:gd name="f10" fmla="val 90020"/>
                <a:gd name="f11" fmla="val 87988"/>
                <a:gd name="f12" fmla="val 70213"/>
                <a:gd name="f13" fmla="val 3047"/>
                <a:gd name="f14" fmla="+- 0 0 -90"/>
                <a:gd name="f15" fmla="*/ f3 1 4570"/>
                <a:gd name="f16" fmla="*/ f4 1 93574"/>
                <a:gd name="f17" fmla="val f5"/>
                <a:gd name="f18" fmla="val f6"/>
                <a:gd name="f19" fmla="val f7"/>
                <a:gd name="f20" fmla="*/ f14 f0 1"/>
                <a:gd name="f21" fmla="+- f19 0 f17"/>
                <a:gd name="f22" fmla="+- f18 0 f17"/>
                <a:gd name="f23" fmla="*/ f20 1 f2"/>
                <a:gd name="f24" fmla="*/ f22 1 4570"/>
                <a:gd name="f25" fmla="*/ f21 1 93574"/>
                <a:gd name="f26" fmla="*/ 4571 f22 1"/>
                <a:gd name="f27" fmla="*/ 93575 f21 1"/>
                <a:gd name="f28" fmla="*/ 90020 f21 1"/>
                <a:gd name="f29" fmla="*/ 87988 f21 1"/>
                <a:gd name="f30" fmla="*/ 70213 f21 1"/>
                <a:gd name="f31" fmla="*/ 3047 f21 1"/>
                <a:gd name="f32" fmla="*/ 0 f22 1"/>
                <a:gd name="f33" fmla="*/ 0 f21 1"/>
                <a:gd name="f34" fmla="+- f23 0 f1"/>
                <a:gd name="f35" fmla="*/ f26 1 4570"/>
                <a:gd name="f36" fmla="*/ f27 1 93574"/>
                <a:gd name="f37" fmla="*/ f28 1 93574"/>
                <a:gd name="f38" fmla="*/ f29 1 93574"/>
                <a:gd name="f39" fmla="*/ f30 1 93574"/>
                <a:gd name="f40" fmla="*/ f31 1 93574"/>
                <a:gd name="f41" fmla="*/ f32 1 4570"/>
                <a:gd name="f42" fmla="*/ f33 1 93574"/>
                <a:gd name="f43" fmla="*/ f17 1 f24"/>
                <a:gd name="f44" fmla="*/ f18 1 f24"/>
                <a:gd name="f45" fmla="*/ f17 1 f25"/>
                <a:gd name="f46" fmla="*/ f19 1 f25"/>
                <a:gd name="f47" fmla="*/ f35 1 f24"/>
                <a:gd name="f48" fmla="*/ f36 1 f25"/>
                <a:gd name="f49" fmla="*/ f37 1 f25"/>
                <a:gd name="f50" fmla="*/ f38 1 f25"/>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6 1"/>
                <a:gd name="f62" fmla="*/ f50 f16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1"/>
                </a:cxn>
                <a:cxn ang="f34">
                  <a:pos x="f59" y="f62"/>
                </a:cxn>
                <a:cxn ang="f34">
                  <a:pos x="f59" y="f63"/>
                </a:cxn>
                <a:cxn ang="f34">
                  <a:pos x="f59" y="f64"/>
                </a:cxn>
                <a:cxn ang="f34">
                  <a:pos x="f65" y="f66"/>
                </a:cxn>
                <a:cxn ang="f34">
                  <a:pos x="f65" y="f60"/>
                </a:cxn>
                <a:cxn ang="f34">
                  <a:pos x="f59" y="f60"/>
                </a:cxn>
              </a:cxnLst>
              <a:rect l="f55" t="f58" r="f56" b="f57"/>
              <a:pathLst>
                <a:path w="4570" h="93574">
                  <a:moveTo>
                    <a:pt x="f8" y="f9"/>
                  </a:moveTo>
                  <a:lnTo>
                    <a:pt x="f8" y="f10"/>
                  </a:lnTo>
                  <a:lnTo>
                    <a:pt x="f8" y="f11"/>
                  </a:lnTo>
                  <a:lnTo>
                    <a:pt x="f8" y="f12"/>
                  </a:lnTo>
                  <a:lnTo>
                    <a:pt x="f8" y="f13"/>
                  </a:lnTo>
                  <a:lnTo>
                    <a:pt x="f5" y="f5"/>
                  </a:lnTo>
                  <a:lnTo>
                    <a:pt x="f5" y="f9"/>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82">
              <a:extLst>
                <a:ext uri="{FF2B5EF4-FFF2-40B4-BE49-F238E27FC236}">
                  <a16:creationId xmlns:a16="http://schemas.microsoft.com/office/drawing/2014/main" id="{4E4B6530-0642-79A1-8C1C-19781B7E75DD}"/>
                </a:ext>
              </a:extLst>
            </p:cNvPr>
            <p:cNvSpPr/>
            <p:nvPr/>
          </p:nvSpPr>
          <p:spPr>
            <a:xfrm>
              <a:off x="4518114" y="6140415"/>
              <a:ext cx="695904" cy="304467"/>
            </a:xfrm>
            <a:custGeom>
              <a:avLst/>
              <a:gdLst>
                <a:gd name="f0" fmla="val 10800000"/>
                <a:gd name="f1" fmla="val 5400000"/>
                <a:gd name="f2" fmla="val 180"/>
                <a:gd name="f3" fmla="val w"/>
                <a:gd name="f4" fmla="val h"/>
                <a:gd name="f5" fmla="val 0"/>
                <a:gd name="f6" fmla="val 695905"/>
                <a:gd name="f7" fmla="val 304468"/>
                <a:gd name="f8" fmla="val 694890"/>
                <a:gd name="f9" fmla="val 101574"/>
                <a:gd name="f10" fmla="val 635"/>
                <a:gd name="f11" fmla="val 1904"/>
                <a:gd name="f12" fmla="val 3047"/>
                <a:gd name="f13" fmla="val 102336"/>
                <a:gd name="f14" fmla="val 3936"/>
                <a:gd name="f15" fmla="val 103225"/>
                <a:gd name="f16" fmla="val 4698"/>
                <a:gd name="f17" fmla="val 104367"/>
                <a:gd name="f18" fmla="val 105256"/>
                <a:gd name="f19" fmla="val 250633"/>
                <a:gd name="f20" fmla="val 251229"/>
                <a:gd name="f21" fmla="val 101993"/>
                <a:gd name="f22" fmla="val 254048"/>
                <a:gd name="f23" fmla="val 99606"/>
                <a:gd name="f24" fmla="val 257362"/>
                <a:gd name="f25" fmla="val 99542"/>
                <a:gd name="f26" fmla="val 261145"/>
                <a:gd name="f27" fmla="val 264218"/>
                <a:gd name="f28" fmla="val 102615"/>
                <a:gd name="f29" fmla="val 106399"/>
                <a:gd name="f30" fmla="val 106437"/>
                <a:gd name="f31" fmla="val 106488"/>
                <a:gd name="f32" fmla="val 106526"/>
                <a:gd name="f33" fmla="val 695906"/>
                <a:gd name="f34" fmla="+- 0 0 -90"/>
                <a:gd name="f35" fmla="*/ f3 1 695905"/>
                <a:gd name="f36" fmla="*/ f4 1 304468"/>
                <a:gd name="f37" fmla="val f5"/>
                <a:gd name="f38" fmla="val f6"/>
                <a:gd name="f39" fmla="val f7"/>
                <a:gd name="f40" fmla="*/ f34 f0 1"/>
                <a:gd name="f41" fmla="+- f39 0 f37"/>
                <a:gd name="f42" fmla="+- f38 0 f37"/>
                <a:gd name="f43" fmla="*/ f40 1 f2"/>
                <a:gd name="f44" fmla="*/ f42 1 695905"/>
                <a:gd name="f45" fmla="*/ f41 1 304468"/>
                <a:gd name="f46" fmla="*/ 694890 f42 1"/>
                <a:gd name="f47" fmla="*/ 0 f41 1"/>
                <a:gd name="f48" fmla="*/ 0 f42 1"/>
                <a:gd name="f49" fmla="*/ 101574 f41 1"/>
                <a:gd name="f50" fmla="*/ 635 f42 1"/>
                <a:gd name="f51" fmla="*/ 1904 f42 1"/>
                <a:gd name="f52" fmla="*/ 3047 f42 1"/>
                <a:gd name="f53" fmla="*/ 102336 f41 1"/>
                <a:gd name="f54" fmla="*/ 3936 f42 1"/>
                <a:gd name="f55" fmla="*/ 103225 f41 1"/>
                <a:gd name="f56" fmla="*/ 4698 f42 1"/>
                <a:gd name="f57" fmla="*/ 104367 f41 1"/>
                <a:gd name="f58" fmla="*/ 105256 f41 1"/>
                <a:gd name="f59" fmla="*/ 250633 f42 1"/>
                <a:gd name="f60" fmla="*/ 257362 f42 1"/>
                <a:gd name="f61" fmla="*/ 99542 f41 1"/>
                <a:gd name="f62" fmla="*/ 264218 f42 1"/>
                <a:gd name="f63" fmla="*/ 106399 f41 1"/>
                <a:gd name="f64" fmla="*/ 106526 f41 1"/>
                <a:gd name="f65" fmla="*/ 304468 f41 1"/>
                <a:gd name="f66" fmla="*/ 695906 f42 1"/>
                <a:gd name="f67" fmla="+- f43 0 f1"/>
                <a:gd name="f68" fmla="*/ f46 1 695905"/>
                <a:gd name="f69" fmla="*/ f47 1 304468"/>
                <a:gd name="f70" fmla="*/ f48 1 695905"/>
                <a:gd name="f71" fmla="*/ f49 1 304468"/>
                <a:gd name="f72" fmla="*/ f50 1 695905"/>
                <a:gd name="f73" fmla="*/ f51 1 695905"/>
                <a:gd name="f74" fmla="*/ f52 1 695905"/>
                <a:gd name="f75" fmla="*/ f53 1 304468"/>
                <a:gd name="f76" fmla="*/ f54 1 695905"/>
                <a:gd name="f77" fmla="*/ f55 1 304468"/>
                <a:gd name="f78" fmla="*/ f56 1 695905"/>
                <a:gd name="f79" fmla="*/ f57 1 304468"/>
                <a:gd name="f80" fmla="*/ f58 1 304468"/>
                <a:gd name="f81" fmla="*/ f59 1 695905"/>
                <a:gd name="f82" fmla="*/ f60 1 695905"/>
                <a:gd name="f83" fmla="*/ f61 1 304468"/>
                <a:gd name="f84" fmla="*/ f62 1 695905"/>
                <a:gd name="f85" fmla="*/ f63 1 304468"/>
                <a:gd name="f86" fmla="*/ f64 1 304468"/>
                <a:gd name="f87" fmla="*/ f65 1 304468"/>
                <a:gd name="f88" fmla="*/ f66 1 695905"/>
                <a:gd name="f89" fmla="*/ f37 1 f44"/>
                <a:gd name="f90" fmla="*/ f38 1 f44"/>
                <a:gd name="f91" fmla="*/ f37 1 f45"/>
                <a:gd name="f92" fmla="*/ f39 1 f45"/>
                <a:gd name="f93" fmla="*/ f68 1 f44"/>
                <a:gd name="f94" fmla="*/ f69 1 f45"/>
                <a:gd name="f95" fmla="*/ f70 1 f44"/>
                <a:gd name="f96" fmla="*/ f71 1 f45"/>
                <a:gd name="f97" fmla="*/ f72 1 f44"/>
                <a:gd name="f98" fmla="*/ f73 1 f44"/>
                <a:gd name="f99" fmla="*/ f74 1 f44"/>
                <a:gd name="f100" fmla="*/ f75 1 f45"/>
                <a:gd name="f101" fmla="*/ f76 1 f44"/>
                <a:gd name="f102" fmla="*/ f77 1 f45"/>
                <a:gd name="f103" fmla="*/ f78 1 f44"/>
                <a:gd name="f104" fmla="*/ f79 1 f45"/>
                <a:gd name="f105" fmla="*/ f80 1 f45"/>
                <a:gd name="f106" fmla="*/ f81 1 f44"/>
                <a:gd name="f107" fmla="*/ f82 1 f44"/>
                <a:gd name="f108" fmla="*/ f83 1 f45"/>
                <a:gd name="f109" fmla="*/ f84 1 f44"/>
                <a:gd name="f110" fmla="*/ f85 1 f45"/>
                <a:gd name="f111" fmla="*/ f86 1 f45"/>
                <a:gd name="f112" fmla="*/ f87 1 f45"/>
                <a:gd name="f113" fmla="*/ f88 1 f44"/>
                <a:gd name="f114" fmla="*/ f89 f35 1"/>
                <a:gd name="f115" fmla="*/ f90 f35 1"/>
                <a:gd name="f116" fmla="*/ f92 f36 1"/>
                <a:gd name="f117" fmla="*/ f91 f36 1"/>
                <a:gd name="f118" fmla="*/ f93 f35 1"/>
                <a:gd name="f119" fmla="*/ f94 f36 1"/>
                <a:gd name="f120" fmla="*/ f95 f35 1"/>
                <a:gd name="f121" fmla="*/ f96 f36 1"/>
                <a:gd name="f122" fmla="*/ f97 f35 1"/>
                <a:gd name="f123" fmla="*/ f98 f35 1"/>
                <a:gd name="f124" fmla="*/ f99 f35 1"/>
                <a:gd name="f125" fmla="*/ f100 f36 1"/>
                <a:gd name="f126" fmla="*/ f101 f35 1"/>
                <a:gd name="f127" fmla="*/ f102 f36 1"/>
                <a:gd name="f128" fmla="*/ f103 f35 1"/>
                <a:gd name="f129" fmla="*/ f104 f36 1"/>
                <a:gd name="f130" fmla="*/ f105 f36 1"/>
                <a:gd name="f131" fmla="*/ f106 f35 1"/>
                <a:gd name="f132" fmla="*/ f107 f35 1"/>
                <a:gd name="f133" fmla="*/ f108 f36 1"/>
                <a:gd name="f134" fmla="*/ f109 f35 1"/>
                <a:gd name="f135" fmla="*/ f110 f36 1"/>
                <a:gd name="f136" fmla="*/ f111 f36 1"/>
                <a:gd name="f137" fmla="*/ f112 f36 1"/>
                <a:gd name="f138" fmla="*/ f113 f35 1"/>
              </a:gdLst>
              <a:ahLst/>
              <a:cxnLst>
                <a:cxn ang="3cd4">
                  <a:pos x="hc" y="t"/>
                </a:cxn>
                <a:cxn ang="0">
                  <a:pos x="r" y="vc"/>
                </a:cxn>
                <a:cxn ang="cd4">
                  <a:pos x="hc" y="b"/>
                </a:cxn>
                <a:cxn ang="cd2">
                  <a:pos x="l" y="vc"/>
                </a:cxn>
                <a:cxn ang="f67">
                  <a:pos x="f118" y="f119"/>
                </a:cxn>
                <a:cxn ang="f67">
                  <a:pos x="f120" y="f119"/>
                </a:cxn>
                <a:cxn ang="f67">
                  <a:pos x="f120" y="f121"/>
                </a:cxn>
                <a:cxn ang="f67">
                  <a:pos x="f120" y="f121"/>
                </a:cxn>
                <a:cxn ang="f67">
                  <a:pos x="f122" y="f121"/>
                </a:cxn>
                <a:cxn ang="f67">
                  <a:pos x="f123" y="f121"/>
                </a:cxn>
                <a:cxn ang="f67">
                  <a:pos x="f124" y="f125"/>
                </a:cxn>
                <a:cxn ang="f67">
                  <a:pos x="f126" y="f127"/>
                </a:cxn>
                <a:cxn ang="f67">
                  <a:pos x="f128" y="f129"/>
                </a:cxn>
                <a:cxn ang="f67">
                  <a:pos x="f128" y="f130"/>
                </a:cxn>
                <a:cxn ang="f67">
                  <a:pos x="f131" y="f130"/>
                </a:cxn>
                <a:cxn ang="f67">
                  <a:pos x="f132" y="f133"/>
                </a:cxn>
                <a:cxn ang="f67">
                  <a:pos x="f134" y="f135"/>
                </a:cxn>
                <a:cxn ang="f67">
                  <a:pos x="f134" y="f136"/>
                </a:cxn>
                <a:cxn ang="f67">
                  <a:pos x="f134" y="f137"/>
                </a:cxn>
                <a:cxn ang="f67">
                  <a:pos x="f138" y="f137"/>
                </a:cxn>
                <a:cxn ang="f67">
                  <a:pos x="f138" y="f119"/>
                </a:cxn>
              </a:cxnLst>
              <a:rect l="f114" t="f117" r="f115" b="f116"/>
              <a:pathLst>
                <a:path w="695905" h="304468">
                  <a:moveTo>
                    <a:pt x="f8" y="f5"/>
                  </a:moveTo>
                  <a:lnTo>
                    <a:pt x="f5" y="f5"/>
                  </a:lnTo>
                  <a:lnTo>
                    <a:pt x="f5" y="f9"/>
                  </a:lnTo>
                  <a:lnTo>
                    <a:pt x="f5" y="f9"/>
                  </a:lnTo>
                  <a:lnTo>
                    <a:pt x="f10" y="f9"/>
                  </a:lnTo>
                  <a:lnTo>
                    <a:pt x="f11" y="f9"/>
                  </a:lnTo>
                  <a:lnTo>
                    <a:pt x="f12" y="f13"/>
                  </a:lnTo>
                  <a:lnTo>
                    <a:pt x="f14" y="f15"/>
                  </a:lnTo>
                  <a:lnTo>
                    <a:pt x="f16" y="f17"/>
                  </a:lnTo>
                  <a:lnTo>
                    <a:pt x="f16" y="f18"/>
                  </a:lnTo>
                  <a:lnTo>
                    <a:pt x="f19" y="f18"/>
                  </a:lnTo>
                  <a:cubicBezTo>
                    <a:pt x="f20" y="f21"/>
                    <a:pt x="f22" y="f23"/>
                    <a:pt x="f24" y="f25"/>
                  </a:cubicBezTo>
                  <a:cubicBezTo>
                    <a:pt x="f26" y="f25"/>
                    <a:pt x="f27" y="f28"/>
                    <a:pt x="f27" y="f29"/>
                  </a:cubicBezTo>
                  <a:cubicBezTo>
                    <a:pt x="f27" y="f30"/>
                    <a:pt x="f27" y="f31"/>
                    <a:pt x="f27" y="f32"/>
                  </a:cubicBezTo>
                  <a:lnTo>
                    <a:pt x="f27" y="f7"/>
                  </a:lnTo>
                  <a:lnTo>
                    <a:pt x="f33" y="f7"/>
                  </a:lnTo>
                  <a:lnTo>
                    <a:pt x="f33" y="f5"/>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83">
              <a:extLst>
                <a:ext uri="{FF2B5EF4-FFF2-40B4-BE49-F238E27FC236}">
                  <a16:creationId xmlns:a16="http://schemas.microsoft.com/office/drawing/2014/main" id="{D7789642-5762-4D13-0A0B-690461178F7F}"/>
                </a:ext>
              </a:extLst>
            </p:cNvPr>
            <p:cNvSpPr/>
            <p:nvPr/>
          </p:nvSpPr>
          <p:spPr>
            <a:xfrm>
              <a:off x="4524213" y="6250500"/>
              <a:ext cx="245168" cy="189564"/>
            </a:xfrm>
            <a:custGeom>
              <a:avLst/>
              <a:gdLst>
                <a:gd name="f0" fmla="val 10800000"/>
                <a:gd name="f1" fmla="val 5400000"/>
                <a:gd name="f2" fmla="val 180"/>
                <a:gd name="f3" fmla="val w"/>
                <a:gd name="f4" fmla="val h"/>
                <a:gd name="f5" fmla="val 0"/>
                <a:gd name="f6" fmla="val 245173"/>
                <a:gd name="f7" fmla="val 189562"/>
                <a:gd name="f8" fmla="val 189563"/>
                <a:gd name="f9" fmla="val 2793"/>
                <a:gd name="f10" fmla="val 245174"/>
                <a:gd name="f11" fmla="+- 0 0 -90"/>
                <a:gd name="f12" fmla="*/ f3 1 245173"/>
                <a:gd name="f13" fmla="*/ f4 1 189562"/>
                <a:gd name="f14" fmla="val f5"/>
                <a:gd name="f15" fmla="val f6"/>
                <a:gd name="f16" fmla="val f7"/>
                <a:gd name="f17" fmla="*/ f11 f0 1"/>
                <a:gd name="f18" fmla="+- f16 0 f14"/>
                <a:gd name="f19" fmla="+- f15 0 f14"/>
                <a:gd name="f20" fmla="*/ f17 1 f2"/>
                <a:gd name="f21" fmla="*/ f19 1 245173"/>
                <a:gd name="f22" fmla="*/ f18 1 189562"/>
                <a:gd name="f23" fmla="*/ 0 f19 1"/>
                <a:gd name="f24" fmla="*/ 0 f18 1"/>
                <a:gd name="f25" fmla="*/ 189563 f18 1"/>
                <a:gd name="f26" fmla="*/ 2793 f19 1"/>
                <a:gd name="f27" fmla="*/ 245174 f19 1"/>
                <a:gd name="f28" fmla="+- f20 0 f1"/>
                <a:gd name="f29" fmla="*/ f23 1 245173"/>
                <a:gd name="f30" fmla="*/ f24 1 189562"/>
                <a:gd name="f31" fmla="*/ f25 1 189562"/>
                <a:gd name="f32" fmla="*/ f26 1 245173"/>
                <a:gd name="f33" fmla="*/ f27 1 245173"/>
                <a:gd name="f34" fmla="*/ f14 1 f21"/>
                <a:gd name="f35" fmla="*/ f15 1 f21"/>
                <a:gd name="f36" fmla="*/ f14 1 f22"/>
                <a:gd name="f37" fmla="*/ f16 1 f22"/>
                <a:gd name="f38" fmla="*/ f29 1 f21"/>
                <a:gd name="f39" fmla="*/ f30 1 f22"/>
                <a:gd name="f40" fmla="*/ f31 1 f22"/>
                <a:gd name="f41" fmla="*/ f32 1 f21"/>
                <a:gd name="f42" fmla="*/ f33 1 f21"/>
                <a:gd name="f43" fmla="*/ f34 f12 1"/>
                <a:gd name="f44" fmla="*/ f35 f12 1"/>
                <a:gd name="f45" fmla="*/ f37 f13 1"/>
                <a:gd name="f46" fmla="*/ f36 f13 1"/>
                <a:gd name="f47" fmla="*/ f38 f12 1"/>
                <a:gd name="f48" fmla="*/ f39 f13 1"/>
                <a:gd name="f49" fmla="*/ f40 f13 1"/>
                <a:gd name="f50" fmla="*/ f41 f12 1"/>
                <a:gd name="f51" fmla="*/ f42 f12 1"/>
              </a:gdLst>
              <a:ahLst/>
              <a:cxnLst>
                <a:cxn ang="3cd4">
                  <a:pos x="hc" y="t"/>
                </a:cxn>
                <a:cxn ang="0">
                  <a:pos x="r" y="vc"/>
                </a:cxn>
                <a:cxn ang="cd4">
                  <a:pos x="hc" y="b"/>
                </a:cxn>
                <a:cxn ang="cd2">
                  <a:pos x="l" y="vc"/>
                </a:cxn>
                <a:cxn ang="f28">
                  <a:pos x="f47" y="f48"/>
                </a:cxn>
                <a:cxn ang="f28">
                  <a:pos x="f47" y="f49"/>
                </a:cxn>
                <a:cxn ang="f28">
                  <a:pos x="f50" y="f49"/>
                </a:cxn>
                <a:cxn ang="f28">
                  <a:pos x="f51" y="f49"/>
                </a:cxn>
                <a:cxn ang="f28">
                  <a:pos x="f51" y="f48"/>
                </a:cxn>
                <a:cxn ang="f28">
                  <a:pos x="f47" y="f48"/>
                </a:cxn>
              </a:cxnLst>
              <a:rect l="f43" t="f46" r="f44" b="f45"/>
              <a:pathLst>
                <a:path w="245173" h="189562">
                  <a:moveTo>
                    <a:pt x="f5" y="f5"/>
                  </a:moveTo>
                  <a:lnTo>
                    <a:pt x="f5" y="f8"/>
                  </a:lnTo>
                  <a:lnTo>
                    <a:pt x="f9" y="f8"/>
                  </a:lnTo>
                  <a:lnTo>
                    <a:pt x="f10" y="f8"/>
                  </a:lnTo>
                  <a:lnTo>
                    <a:pt x="f10" y="f5"/>
                  </a:ln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84">
              <a:extLst>
                <a:ext uri="{FF2B5EF4-FFF2-40B4-BE49-F238E27FC236}">
                  <a16:creationId xmlns:a16="http://schemas.microsoft.com/office/drawing/2014/main" id="{57DE63D4-9798-ACB1-3347-3852632F48B9}"/>
                </a:ext>
              </a:extLst>
            </p:cNvPr>
            <p:cNvSpPr/>
            <p:nvPr/>
          </p:nvSpPr>
          <p:spPr>
            <a:xfrm>
              <a:off x="4782970" y="6028556"/>
              <a:ext cx="3685" cy="98526"/>
            </a:xfrm>
            <a:custGeom>
              <a:avLst/>
              <a:gdLst>
                <a:gd name="f0" fmla="val 10800000"/>
                <a:gd name="f1" fmla="val 5400000"/>
                <a:gd name="f2" fmla="val 180"/>
                <a:gd name="f3" fmla="val w"/>
                <a:gd name="f4" fmla="val h"/>
                <a:gd name="f5" fmla="val 0"/>
                <a:gd name="f6" fmla="val 3682"/>
                <a:gd name="f7" fmla="val 98526"/>
                <a:gd name="f8" fmla="val 2793"/>
                <a:gd name="f9" fmla="val 1016"/>
                <a:gd name="f10" fmla="val 647"/>
                <a:gd name="f11" fmla="val 710"/>
                <a:gd name="f12" fmla="val 305"/>
                <a:gd name="f13" fmla="val 370"/>
                <a:gd name="f14" fmla="val 98527"/>
                <a:gd name="f15" fmla="+- 0 0 -90"/>
                <a:gd name="f16" fmla="*/ f3 1 3682"/>
                <a:gd name="f17" fmla="*/ f4 1 98526"/>
                <a:gd name="f18" fmla="val f5"/>
                <a:gd name="f19" fmla="val f6"/>
                <a:gd name="f20" fmla="val f7"/>
                <a:gd name="f21" fmla="*/ f15 f0 1"/>
                <a:gd name="f22" fmla="+- f20 0 f18"/>
                <a:gd name="f23" fmla="+- f19 0 f18"/>
                <a:gd name="f24" fmla="*/ f21 1 f2"/>
                <a:gd name="f25" fmla="*/ f23 1 3682"/>
                <a:gd name="f26" fmla="*/ f22 1 98526"/>
                <a:gd name="f27" fmla="*/ 3682 f23 1"/>
                <a:gd name="f28" fmla="*/ 2793 f22 1"/>
                <a:gd name="f29" fmla="*/ 1016 f23 1"/>
                <a:gd name="f30" fmla="*/ 1016 f22 1"/>
                <a:gd name="f31" fmla="*/ 0 f23 1"/>
                <a:gd name="f32" fmla="*/ 0 f22 1"/>
                <a:gd name="f33" fmla="*/ 98527 f22 1"/>
                <a:gd name="f34" fmla="+- f24 0 f1"/>
                <a:gd name="f35" fmla="*/ f27 1 3682"/>
                <a:gd name="f36" fmla="*/ f28 1 98526"/>
                <a:gd name="f37" fmla="*/ f29 1 3682"/>
                <a:gd name="f38" fmla="*/ f30 1 98526"/>
                <a:gd name="f39" fmla="*/ f31 1 3682"/>
                <a:gd name="f40" fmla="*/ f32 1 98526"/>
                <a:gd name="f41" fmla="*/ f33 1 98526"/>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59" y="f60"/>
                </a:cxn>
                <a:cxn ang="f34">
                  <a:pos x="f61" y="f62"/>
                </a:cxn>
                <a:cxn ang="f34">
                  <a:pos x="f61" y="f62"/>
                </a:cxn>
                <a:cxn ang="f34">
                  <a:pos x="f61" y="f63"/>
                </a:cxn>
                <a:cxn ang="f34">
                  <a:pos x="f57" y="f63"/>
                </a:cxn>
              </a:cxnLst>
              <a:rect l="f53" t="f56" r="f54" b="f55"/>
              <a:pathLst>
                <a:path w="3682" h="98526">
                  <a:moveTo>
                    <a:pt x="f6" y="f8"/>
                  </a:moveTo>
                  <a:lnTo>
                    <a:pt x="f9" y="f9"/>
                  </a:lnTo>
                  <a:lnTo>
                    <a:pt x="f9" y="f9"/>
                  </a:lnTo>
                  <a:cubicBezTo>
                    <a:pt x="f10" y="f11"/>
                    <a:pt x="f12" y="f13"/>
                    <a:pt x="f5" y="f5"/>
                  </a:cubicBezTo>
                  <a:lnTo>
                    <a:pt x="f5" y="f5"/>
                  </a:lnTo>
                  <a:lnTo>
                    <a:pt x="f5" y="f14"/>
                  </a:lnTo>
                  <a:lnTo>
                    <a:pt x="f6" y="f14"/>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85">
              <a:extLst>
                <a:ext uri="{FF2B5EF4-FFF2-40B4-BE49-F238E27FC236}">
                  <a16:creationId xmlns:a16="http://schemas.microsoft.com/office/drawing/2014/main" id="{BCE5856E-8AEA-AA34-DD63-95AE60D3F47F}"/>
                </a:ext>
              </a:extLst>
            </p:cNvPr>
            <p:cNvSpPr/>
            <p:nvPr/>
          </p:nvSpPr>
          <p:spPr>
            <a:xfrm>
              <a:off x="4524213" y="5014725"/>
              <a:ext cx="255071" cy="1111855"/>
            </a:xfrm>
            <a:custGeom>
              <a:avLst/>
              <a:gdLst>
                <a:gd name="f0" fmla="val 10800000"/>
                <a:gd name="f1" fmla="val 5400000"/>
                <a:gd name="f2" fmla="val 180"/>
                <a:gd name="f3" fmla="val w"/>
                <a:gd name="f4" fmla="val h"/>
                <a:gd name="f5" fmla="val 0"/>
                <a:gd name="f6" fmla="val 255076"/>
                <a:gd name="f7" fmla="val 1111854"/>
                <a:gd name="f8" fmla="val 977396"/>
                <a:gd name="f9" fmla="val 1111855"/>
                <a:gd name="f10" fmla="val 255077"/>
                <a:gd name="f11" fmla="val 8253"/>
                <a:gd name="f12" fmla="val 251776"/>
                <a:gd name="f13" fmla="val 162899"/>
                <a:gd name="f14" fmla="val 606524"/>
                <a:gd name="f15" fmla="val 779708"/>
                <a:gd name="f16" fmla="+- 0 0 -90"/>
                <a:gd name="f17" fmla="*/ f3 1 255076"/>
                <a:gd name="f18" fmla="*/ f4 1 1111854"/>
                <a:gd name="f19" fmla="val f5"/>
                <a:gd name="f20" fmla="val f6"/>
                <a:gd name="f21" fmla="val f7"/>
                <a:gd name="f22" fmla="*/ f16 f0 1"/>
                <a:gd name="f23" fmla="+- f21 0 f19"/>
                <a:gd name="f24" fmla="+- f20 0 f19"/>
                <a:gd name="f25" fmla="*/ f22 1 f2"/>
                <a:gd name="f26" fmla="*/ f24 1 255076"/>
                <a:gd name="f27" fmla="*/ f23 1 1111854"/>
                <a:gd name="f28" fmla="*/ 0 f24 1"/>
                <a:gd name="f29" fmla="*/ 977396 f23 1"/>
                <a:gd name="f30" fmla="*/ 1111855 f23 1"/>
                <a:gd name="f31" fmla="*/ 255077 f24 1"/>
                <a:gd name="f32" fmla="*/ 8253 f23 1"/>
                <a:gd name="f33" fmla="*/ 251776 f24 1"/>
                <a:gd name="f34" fmla="*/ 0 f23 1"/>
                <a:gd name="f35" fmla="*/ 162899 f24 1"/>
                <a:gd name="f36" fmla="*/ 606524 f23 1"/>
                <a:gd name="f37" fmla="*/ 779708 f23 1"/>
                <a:gd name="f38" fmla="+- f25 0 f1"/>
                <a:gd name="f39" fmla="*/ f28 1 255076"/>
                <a:gd name="f40" fmla="*/ f29 1 1111854"/>
                <a:gd name="f41" fmla="*/ f30 1 1111854"/>
                <a:gd name="f42" fmla="*/ f31 1 255076"/>
                <a:gd name="f43" fmla="*/ f32 1 1111854"/>
                <a:gd name="f44" fmla="*/ f33 1 255076"/>
                <a:gd name="f45" fmla="*/ f34 1 1111854"/>
                <a:gd name="f46" fmla="*/ f35 1 255076"/>
                <a:gd name="f47" fmla="*/ f36 1 1111854"/>
                <a:gd name="f48" fmla="*/ f37 1 1111854"/>
                <a:gd name="f49" fmla="*/ f19 1 f26"/>
                <a:gd name="f50" fmla="*/ f20 1 f26"/>
                <a:gd name="f51" fmla="*/ f19 1 f27"/>
                <a:gd name="f52" fmla="*/ f21 1 f27"/>
                <a:gd name="f53" fmla="*/ f39 1 f26"/>
                <a:gd name="f54" fmla="*/ f40 1 f27"/>
                <a:gd name="f55" fmla="*/ f41 1 f27"/>
                <a:gd name="f56" fmla="*/ f42 1 f26"/>
                <a:gd name="f57" fmla="*/ f43 1 f27"/>
                <a:gd name="f58" fmla="*/ f44 1 f26"/>
                <a:gd name="f59" fmla="*/ f45 1 f27"/>
                <a:gd name="f60" fmla="*/ f46 1 f26"/>
                <a:gd name="f61" fmla="*/ f47 1 f27"/>
                <a:gd name="f62" fmla="*/ f48 1 f27"/>
                <a:gd name="f63" fmla="*/ f49 f17 1"/>
                <a:gd name="f64" fmla="*/ f50 f17 1"/>
                <a:gd name="f65" fmla="*/ f52 f18 1"/>
                <a:gd name="f66" fmla="*/ f51 f18 1"/>
                <a:gd name="f67" fmla="*/ f53 f17 1"/>
                <a:gd name="f68" fmla="*/ f54 f18 1"/>
                <a:gd name="f69" fmla="*/ f55 f18 1"/>
                <a:gd name="f70" fmla="*/ f56 f17 1"/>
                <a:gd name="f71" fmla="*/ f57 f18 1"/>
                <a:gd name="f72" fmla="*/ f58 f17 1"/>
                <a:gd name="f73" fmla="*/ f59 f18 1"/>
                <a:gd name="f74" fmla="*/ f60 f17 1"/>
                <a:gd name="f75" fmla="*/ f61 f18 1"/>
                <a:gd name="f76" fmla="*/ f62 f18 1"/>
              </a:gdLst>
              <a:ahLst/>
              <a:cxnLst>
                <a:cxn ang="3cd4">
                  <a:pos x="hc" y="t"/>
                </a:cxn>
                <a:cxn ang="0">
                  <a:pos x="r" y="vc"/>
                </a:cxn>
                <a:cxn ang="cd4">
                  <a:pos x="hc" y="b"/>
                </a:cxn>
                <a:cxn ang="cd2">
                  <a:pos x="l" y="vc"/>
                </a:cxn>
                <a:cxn ang="f38">
                  <a:pos x="f67" y="f68"/>
                </a:cxn>
                <a:cxn ang="f38">
                  <a:pos x="f67" y="f69"/>
                </a:cxn>
                <a:cxn ang="f38">
                  <a:pos x="f70" y="f69"/>
                </a:cxn>
                <a:cxn ang="f38">
                  <a:pos x="f70" y="f71"/>
                </a:cxn>
                <a:cxn ang="f38">
                  <a:pos x="f72" y="f73"/>
                </a:cxn>
                <a:cxn ang="f38">
                  <a:pos x="f74" y="f73"/>
                </a:cxn>
                <a:cxn ang="f38">
                  <a:pos x="f67" y="f73"/>
                </a:cxn>
                <a:cxn ang="f38">
                  <a:pos x="f67" y="f75"/>
                </a:cxn>
                <a:cxn ang="f38">
                  <a:pos x="f67" y="f76"/>
                </a:cxn>
                <a:cxn ang="f38">
                  <a:pos x="f67" y="f68"/>
                </a:cxn>
              </a:cxnLst>
              <a:rect l="f63" t="f66" r="f64" b="f65"/>
              <a:pathLst>
                <a:path w="255076" h="1111854">
                  <a:moveTo>
                    <a:pt x="f5" y="f8"/>
                  </a:moveTo>
                  <a:lnTo>
                    <a:pt x="f5" y="f9"/>
                  </a:lnTo>
                  <a:lnTo>
                    <a:pt x="f10" y="f9"/>
                  </a:lnTo>
                  <a:lnTo>
                    <a:pt x="f10" y="f11"/>
                  </a:lnTo>
                  <a:lnTo>
                    <a:pt x="f12" y="f5"/>
                  </a:lnTo>
                  <a:lnTo>
                    <a:pt x="f13" y="f5"/>
                  </a:lnTo>
                  <a:lnTo>
                    <a:pt x="f5" y="f5"/>
                  </a:lnTo>
                  <a:lnTo>
                    <a:pt x="f5" y="f14"/>
                  </a:lnTo>
                  <a:lnTo>
                    <a:pt x="f5" y="f15"/>
                  </a:lnTo>
                  <a:lnTo>
                    <a:pt x="f5"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86">
              <a:extLst>
                <a:ext uri="{FF2B5EF4-FFF2-40B4-BE49-F238E27FC236}">
                  <a16:creationId xmlns:a16="http://schemas.microsoft.com/office/drawing/2014/main" id="{D8E8676D-41C1-CBE6-F151-4BE7784A6B34}"/>
                </a:ext>
              </a:extLst>
            </p:cNvPr>
            <p:cNvSpPr/>
            <p:nvPr/>
          </p:nvSpPr>
          <p:spPr>
            <a:xfrm>
              <a:off x="4782970" y="6444124"/>
              <a:ext cx="1037825" cy="420258"/>
            </a:xfrm>
            <a:custGeom>
              <a:avLst/>
              <a:gdLst>
                <a:gd name="f0" fmla="val 10800000"/>
                <a:gd name="f1" fmla="val 5400000"/>
                <a:gd name="f2" fmla="val 180"/>
                <a:gd name="f3" fmla="val w"/>
                <a:gd name="f4" fmla="val h"/>
                <a:gd name="f5" fmla="val 0"/>
                <a:gd name="f6" fmla="val 1037827"/>
                <a:gd name="f7" fmla="val 420262"/>
                <a:gd name="f8" fmla="val 1034908"/>
                <a:gd name="f9" fmla="val 5460"/>
                <a:gd name="f10" fmla="val 441210"/>
                <a:gd name="f11" fmla="val 440448"/>
                <a:gd name="f12" fmla="val 5586"/>
                <a:gd name="f13" fmla="val 439687"/>
                <a:gd name="f14" fmla="val 438925"/>
                <a:gd name="f15" fmla="val 435751"/>
                <a:gd name="f16" fmla="val 5396"/>
                <a:gd name="f17" fmla="val 433046"/>
                <a:gd name="f18" fmla="val 3123"/>
                <a:gd name="f19" fmla="val 432449"/>
                <a:gd name="f20" fmla="val 76"/>
                <a:gd name="f21" fmla="val 419"/>
                <a:gd name="f22" fmla="val 851"/>
                <a:gd name="f23" fmla="val 1270"/>
                <a:gd name="f24" fmla="val 1037828"/>
                <a:gd name="f25" fmla="+- 0 0 -90"/>
                <a:gd name="f26" fmla="*/ f3 1 1037827"/>
                <a:gd name="f27" fmla="*/ f4 1 420262"/>
                <a:gd name="f28" fmla="val f5"/>
                <a:gd name="f29" fmla="val f6"/>
                <a:gd name="f30" fmla="val f7"/>
                <a:gd name="f31" fmla="*/ f25 f0 1"/>
                <a:gd name="f32" fmla="+- f30 0 f28"/>
                <a:gd name="f33" fmla="+- f29 0 f28"/>
                <a:gd name="f34" fmla="*/ f31 1 f2"/>
                <a:gd name="f35" fmla="*/ f33 1 1037827"/>
                <a:gd name="f36" fmla="*/ f32 1 420262"/>
                <a:gd name="f37" fmla="*/ 1034908 f33 1"/>
                <a:gd name="f38" fmla="*/ 5460 f32 1"/>
                <a:gd name="f39" fmla="*/ 441210 f33 1"/>
                <a:gd name="f40" fmla="*/ 438925 f33 1"/>
                <a:gd name="f41" fmla="*/ 432449 f33 1"/>
                <a:gd name="f42" fmla="*/ 0 f32 1"/>
                <a:gd name="f43" fmla="*/ 0 f33 1"/>
                <a:gd name="f44" fmla="*/ 1270 f32 1"/>
                <a:gd name="f45" fmla="*/ 420262 f32 1"/>
                <a:gd name="f46" fmla="*/ 1037828 f33 1"/>
                <a:gd name="f47" fmla="+- f34 0 f1"/>
                <a:gd name="f48" fmla="*/ f37 1 1037827"/>
                <a:gd name="f49" fmla="*/ f38 1 420262"/>
                <a:gd name="f50" fmla="*/ f39 1 1037827"/>
                <a:gd name="f51" fmla="*/ f40 1 1037827"/>
                <a:gd name="f52" fmla="*/ f41 1 1037827"/>
                <a:gd name="f53" fmla="*/ f42 1 420262"/>
                <a:gd name="f54" fmla="*/ f43 1 1037827"/>
                <a:gd name="f55" fmla="*/ f44 1 420262"/>
                <a:gd name="f56" fmla="*/ f45 1 420262"/>
                <a:gd name="f57" fmla="*/ f46 1 1037827"/>
                <a:gd name="f58" fmla="*/ f28 1 f35"/>
                <a:gd name="f59" fmla="*/ f29 1 f35"/>
                <a:gd name="f60" fmla="*/ f28 1 f36"/>
                <a:gd name="f61" fmla="*/ f30 1 f36"/>
                <a:gd name="f62" fmla="*/ f48 1 f35"/>
                <a:gd name="f63" fmla="*/ f49 1 f36"/>
                <a:gd name="f64" fmla="*/ f50 1 f35"/>
                <a:gd name="f65" fmla="*/ f51 1 f35"/>
                <a:gd name="f66" fmla="*/ f52 1 f35"/>
                <a:gd name="f67" fmla="*/ f53 1 f36"/>
                <a:gd name="f68" fmla="*/ f54 1 f35"/>
                <a:gd name="f69" fmla="*/ f55 1 f36"/>
                <a:gd name="f70" fmla="*/ f56 1 f36"/>
                <a:gd name="f71" fmla="*/ f57 1 f35"/>
                <a:gd name="f72" fmla="*/ f58 f26 1"/>
                <a:gd name="f73" fmla="*/ f59 f26 1"/>
                <a:gd name="f74" fmla="*/ f61 f27 1"/>
                <a:gd name="f75" fmla="*/ f60 f27 1"/>
                <a:gd name="f76" fmla="*/ f62 f26 1"/>
                <a:gd name="f77" fmla="*/ f63 f27 1"/>
                <a:gd name="f78" fmla="*/ f64 f26 1"/>
                <a:gd name="f79" fmla="*/ f65 f26 1"/>
                <a:gd name="f80" fmla="*/ f66 f26 1"/>
                <a:gd name="f81" fmla="*/ f67 f27 1"/>
                <a:gd name="f82" fmla="*/ f68 f26 1"/>
                <a:gd name="f83" fmla="*/ f69 f27 1"/>
                <a:gd name="f84" fmla="*/ f70 f27 1"/>
                <a:gd name="f85" fmla="*/ f71 f26 1"/>
              </a:gdLst>
              <a:ahLst/>
              <a:cxnLst>
                <a:cxn ang="3cd4">
                  <a:pos x="hc" y="t"/>
                </a:cxn>
                <a:cxn ang="0">
                  <a:pos x="r" y="vc"/>
                </a:cxn>
                <a:cxn ang="cd4">
                  <a:pos x="hc" y="b"/>
                </a:cxn>
                <a:cxn ang="cd2">
                  <a:pos x="l" y="vc"/>
                </a:cxn>
                <a:cxn ang="f47">
                  <a:pos x="f76" y="f77"/>
                </a:cxn>
                <a:cxn ang="f47">
                  <a:pos x="f78" y="f77"/>
                </a:cxn>
                <a:cxn ang="f47">
                  <a:pos x="f79" y="f77"/>
                </a:cxn>
                <a:cxn ang="f47">
                  <a:pos x="f80" y="f81"/>
                </a:cxn>
                <a:cxn ang="f47">
                  <a:pos x="f82" y="f81"/>
                </a:cxn>
                <a:cxn ang="f47">
                  <a:pos x="f82" y="f83"/>
                </a:cxn>
                <a:cxn ang="f47">
                  <a:pos x="f82" y="f84"/>
                </a:cxn>
                <a:cxn ang="f47">
                  <a:pos x="f85" y="f84"/>
                </a:cxn>
                <a:cxn ang="f47">
                  <a:pos x="f85" y="f77"/>
                </a:cxn>
              </a:cxnLst>
              <a:rect l="f72" t="f75" r="f73" b="f74"/>
              <a:pathLst>
                <a:path w="1037827" h="420262">
                  <a:moveTo>
                    <a:pt x="f8" y="f9"/>
                  </a:moveTo>
                  <a:lnTo>
                    <a:pt x="f10" y="f9"/>
                  </a:lnTo>
                  <a:cubicBezTo>
                    <a:pt x="f11" y="f12"/>
                    <a:pt x="f13" y="f12"/>
                    <a:pt x="f14" y="f9"/>
                  </a:cubicBezTo>
                  <a:cubicBezTo>
                    <a:pt x="f15" y="f16"/>
                    <a:pt x="f17" y="f18"/>
                    <a:pt x="f19" y="f5"/>
                  </a:cubicBezTo>
                  <a:lnTo>
                    <a:pt x="f5" y="f5"/>
                  </a:lnTo>
                  <a:cubicBezTo>
                    <a:pt x="f20" y="f21"/>
                    <a:pt x="f20" y="f22"/>
                    <a:pt x="f5" y="f23"/>
                  </a:cubicBezTo>
                  <a:lnTo>
                    <a:pt x="f5" y="f7"/>
                  </a:lnTo>
                  <a:lnTo>
                    <a:pt x="f24" y="f7"/>
                  </a:lnTo>
                  <a:lnTo>
                    <a:pt x="f24" y="f9"/>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87">
              <a:extLst>
                <a:ext uri="{FF2B5EF4-FFF2-40B4-BE49-F238E27FC236}">
                  <a16:creationId xmlns:a16="http://schemas.microsoft.com/office/drawing/2014/main" id="{34F5B145-A349-D5EA-397C-1301ABB1E4F4}"/>
                </a:ext>
              </a:extLst>
            </p:cNvPr>
            <p:cNvSpPr/>
            <p:nvPr/>
          </p:nvSpPr>
          <p:spPr>
            <a:xfrm>
              <a:off x="4525740" y="6449711"/>
              <a:ext cx="2542" cy="414799"/>
            </a:xfrm>
            <a:custGeom>
              <a:avLst/>
              <a:gdLst>
                <a:gd name="f0" fmla="val 10800000"/>
                <a:gd name="f1" fmla="val 5400000"/>
                <a:gd name="f2" fmla="val 180"/>
                <a:gd name="f3" fmla="val w"/>
                <a:gd name="f4" fmla="val h"/>
                <a:gd name="f5" fmla="val 0"/>
                <a:gd name="f6" fmla="val 2539"/>
                <a:gd name="f7" fmla="val 414802"/>
                <a:gd name="f8" fmla="val 1269"/>
                <a:gd name="f9" fmla="val 414803"/>
                <a:gd name="f10" fmla="+- 0 0 -90"/>
                <a:gd name="f11" fmla="*/ f3 1 2539"/>
                <a:gd name="f12" fmla="*/ f4 1 414802"/>
                <a:gd name="f13" fmla="val f5"/>
                <a:gd name="f14" fmla="val f6"/>
                <a:gd name="f15" fmla="val f7"/>
                <a:gd name="f16" fmla="*/ f10 f0 1"/>
                <a:gd name="f17" fmla="+- f15 0 f13"/>
                <a:gd name="f18" fmla="+- f14 0 f13"/>
                <a:gd name="f19" fmla="*/ f16 1 f2"/>
                <a:gd name="f20" fmla="*/ f18 1 2539"/>
                <a:gd name="f21" fmla="*/ f17 1 414802"/>
                <a:gd name="f22" fmla="*/ 1269 f18 1"/>
                <a:gd name="f23" fmla="*/ 0 f17 1"/>
                <a:gd name="f24" fmla="*/ 0 f18 1"/>
                <a:gd name="f25" fmla="*/ 414803 f17 1"/>
                <a:gd name="f26" fmla="*/ 2539 f18 1"/>
                <a:gd name="f27" fmla="+- f19 0 f1"/>
                <a:gd name="f28" fmla="*/ f22 1 2539"/>
                <a:gd name="f29" fmla="*/ f23 1 414802"/>
                <a:gd name="f30" fmla="*/ f24 1 2539"/>
                <a:gd name="f31" fmla="*/ f25 1 414802"/>
                <a:gd name="f32" fmla="*/ f26 1 2539"/>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 ang="f27">
                  <a:pos x="f46" y="f47"/>
                </a:cxn>
              </a:cxnLst>
              <a:rect l="f42" t="f45" r="f43" b="f44"/>
              <a:pathLst>
                <a:path w="2539" h="414802">
                  <a:moveTo>
                    <a:pt x="f8" y="f5"/>
                  </a:moveTo>
                  <a:lnTo>
                    <a:pt x="f5" y="f5"/>
                  </a:lnTo>
                  <a:lnTo>
                    <a:pt x="f5" y="f9"/>
                  </a:lnTo>
                  <a:lnTo>
                    <a:pt x="f6" y="f9"/>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88">
              <a:extLst>
                <a:ext uri="{FF2B5EF4-FFF2-40B4-BE49-F238E27FC236}">
                  <a16:creationId xmlns:a16="http://schemas.microsoft.com/office/drawing/2014/main" id="{5E70BED5-27FF-42C6-FA96-8AC4CCF87435}"/>
                </a:ext>
              </a:extLst>
            </p:cNvPr>
            <p:cNvSpPr/>
            <p:nvPr/>
          </p:nvSpPr>
          <p:spPr>
            <a:xfrm>
              <a:off x="4199555" y="5985132"/>
              <a:ext cx="310813" cy="14218"/>
            </a:xfrm>
            <a:custGeom>
              <a:avLst/>
              <a:gdLst>
                <a:gd name="f0" fmla="val 10800000"/>
                <a:gd name="f1" fmla="val 5400000"/>
                <a:gd name="f2" fmla="val 180"/>
                <a:gd name="f3" fmla="val w"/>
                <a:gd name="f4" fmla="val h"/>
                <a:gd name="f5" fmla="val 0"/>
                <a:gd name="f6" fmla="val 310814"/>
                <a:gd name="f7" fmla="val 14220"/>
                <a:gd name="f8" fmla="val 6983"/>
                <a:gd name="f9" fmla="val 7364"/>
                <a:gd name="f10" fmla="val 310815"/>
                <a:gd name="f11" fmla="val 3860"/>
                <a:gd name="f12" fmla="val -6"/>
                <a:gd name="f13" fmla="val 3116"/>
                <a:gd name="f14" fmla="val 6996"/>
                <a:gd name="f15" fmla="val 6973"/>
                <a:gd name="f16" fmla="val 7104"/>
                <a:gd name="f17" fmla="val 7233"/>
                <a:gd name="f18" fmla="+- 0 0 -90"/>
                <a:gd name="f19" fmla="*/ f3 1 310814"/>
                <a:gd name="f20" fmla="*/ f4 1 14220"/>
                <a:gd name="f21" fmla="val f5"/>
                <a:gd name="f22" fmla="val f6"/>
                <a:gd name="f23" fmla="val f7"/>
                <a:gd name="f24" fmla="*/ f18 f0 1"/>
                <a:gd name="f25" fmla="+- f23 0 f21"/>
                <a:gd name="f26" fmla="+- f22 0 f21"/>
                <a:gd name="f27" fmla="*/ f24 1 f2"/>
                <a:gd name="f28" fmla="*/ f26 1 310814"/>
                <a:gd name="f29" fmla="*/ f25 1 14220"/>
                <a:gd name="f30" fmla="*/ 6983 f26 1"/>
                <a:gd name="f31" fmla="*/ 7364 f25 1"/>
                <a:gd name="f32" fmla="*/ 14220 f25 1"/>
                <a:gd name="f33" fmla="*/ 310815 f26 1"/>
                <a:gd name="f34" fmla="*/ 0 f25 1"/>
                <a:gd name="f35" fmla="*/ 0 f26 1"/>
                <a:gd name="f36" fmla="*/ 6996 f26 1"/>
                <a:gd name="f37" fmla="*/ 6973 f25 1"/>
                <a:gd name="f38" fmla="+- f27 0 f1"/>
                <a:gd name="f39" fmla="*/ f30 1 310814"/>
                <a:gd name="f40" fmla="*/ f31 1 14220"/>
                <a:gd name="f41" fmla="*/ f32 1 14220"/>
                <a:gd name="f42" fmla="*/ f33 1 310814"/>
                <a:gd name="f43" fmla="*/ f34 1 14220"/>
                <a:gd name="f44" fmla="*/ f35 1 310814"/>
                <a:gd name="f45" fmla="*/ f36 1 310814"/>
                <a:gd name="f46" fmla="*/ f37 1 14220"/>
                <a:gd name="f47" fmla="*/ f21 1 f28"/>
                <a:gd name="f48" fmla="*/ f22 1 f28"/>
                <a:gd name="f49" fmla="*/ f21 1 f29"/>
                <a:gd name="f50" fmla="*/ f23 1 f29"/>
                <a:gd name="f51" fmla="*/ f39 1 f28"/>
                <a:gd name="f52" fmla="*/ f40 1 f29"/>
                <a:gd name="f53" fmla="*/ f41 1 f29"/>
                <a:gd name="f54" fmla="*/ f42 1 f28"/>
                <a:gd name="f55" fmla="*/ f43 1 f29"/>
                <a:gd name="f56" fmla="*/ f44 1 f28"/>
                <a:gd name="f57" fmla="*/ f45 1 f28"/>
                <a:gd name="f58" fmla="*/ f46 1 f29"/>
                <a:gd name="f59" fmla="*/ f47 f19 1"/>
                <a:gd name="f60" fmla="*/ f48 f19 1"/>
                <a:gd name="f61" fmla="*/ f50 f20 1"/>
                <a:gd name="f62" fmla="*/ f49 f20 1"/>
                <a:gd name="f63" fmla="*/ f51 f19 1"/>
                <a:gd name="f64" fmla="*/ f52 f20 1"/>
                <a:gd name="f65" fmla="*/ f53 f20 1"/>
                <a:gd name="f66" fmla="*/ f54 f19 1"/>
                <a:gd name="f67" fmla="*/ f55 f20 1"/>
                <a:gd name="f68" fmla="*/ f56 f19 1"/>
                <a:gd name="f69" fmla="*/ f57 f19 1"/>
                <a:gd name="f70" fmla="*/ f58 f20 1"/>
              </a:gdLst>
              <a:ahLst/>
              <a:cxnLst>
                <a:cxn ang="3cd4">
                  <a:pos x="hc" y="t"/>
                </a:cxn>
                <a:cxn ang="0">
                  <a:pos x="r" y="vc"/>
                </a:cxn>
                <a:cxn ang="cd4">
                  <a:pos x="hc" y="b"/>
                </a:cxn>
                <a:cxn ang="cd2">
                  <a:pos x="l" y="vc"/>
                </a:cxn>
                <a:cxn ang="f38">
                  <a:pos x="f63" y="f64"/>
                </a:cxn>
                <a:cxn ang="f38">
                  <a:pos x="f63" y="f65"/>
                </a:cxn>
                <a:cxn ang="f38">
                  <a:pos x="f66" y="f65"/>
                </a:cxn>
                <a:cxn ang="f38">
                  <a:pos x="f66" y="f67"/>
                </a:cxn>
                <a:cxn ang="f38">
                  <a:pos x="f68" y="f67"/>
                </a:cxn>
                <a:cxn ang="f38">
                  <a:pos x="f69" y="f70"/>
                </a:cxn>
                <a:cxn ang="f38">
                  <a:pos x="f63" y="f64"/>
                </a:cxn>
              </a:cxnLst>
              <a:rect l="f59" t="f62" r="f60" b="f61"/>
              <a:pathLst>
                <a:path w="310814" h="14220">
                  <a:moveTo>
                    <a:pt x="f8" y="f9"/>
                  </a:moveTo>
                  <a:lnTo>
                    <a:pt x="f8" y="f7"/>
                  </a:lnTo>
                  <a:lnTo>
                    <a:pt x="f10" y="f7"/>
                  </a:lnTo>
                  <a:lnTo>
                    <a:pt x="f10" y="f5"/>
                  </a:lnTo>
                  <a:lnTo>
                    <a:pt x="f5" y="f5"/>
                  </a:lnTo>
                  <a:cubicBezTo>
                    <a:pt x="f11" y="f12"/>
                    <a:pt x="f8" y="f13"/>
                    <a:pt x="f14" y="f15"/>
                  </a:cubicBezTo>
                  <a:cubicBezTo>
                    <a:pt x="f14" y="f16"/>
                    <a:pt x="f14"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89">
              <a:extLst>
                <a:ext uri="{FF2B5EF4-FFF2-40B4-BE49-F238E27FC236}">
                  <a16:creationId xmlns:a16="http://schemas.microsoft.com/office/drawing/2014/main" id="{747EBEC6-7C51-86FC-A836-8CF060FB919B}"/>
                </a:ext>
              </a:extLst>
            </p:cNvPr>
            <p:cNvSpPr/>
            <p:nvPr/>
          </p:nvSpPr>
          <p:spPr>
            <a:xfrm>
              <a:off x="3615382" y="6456313"/>
              <a:ext cx="376961" cy="1014"/>
            </a:xfrm>
            <a:custGeom>
              <a:avLst/>
              <a:gdLst>
                <a:gd name="f0" fmla="val 10800000"/>
                <a:gd name="f1" fmla="val 5400000"/>
                <a:gd name="f2" fmla="val 180"/>
                <a:gd name="f3" fmla="val w"/>
                <a:gd name="f4" fmla="val h"/>
                <a:gd name="f5" fmla="val 0"/>
                <a:gd name="f6" fmla="val 376964"/>
                <a:gd name="f7" fmla="val 1015"/>
                <a:gd name="f8" fmla="val 358682"/>
                <a:gd name="f9" fmla="val 1016"/>
                <a:gd name="f10" fmla="val 376965"/>
                <a:gd name="f11" fmla="+- 0 0 -90"/>
                <a:gd name="f12" fmla="*/ f3 1 376964"/>
                <a:gd name="f13" fmla="*/ f4 1 1015"/>
                <a:gd name="f14" fmla="val f5"/>
                <a:gd name="f15" fmla="val f6"/>
                <a:gd name="f16" fmla="val f7"/>
                <a:gd name="f17" fmla="*/ f11 f0 1"/>
                <a:gd name="f18" fmla="+- f16 0 f14"/>
                <a:gd name="f19" fmla="+- f15 0 f14"/>
                <a:gd name="f20" fmla="*/ f17 1 f2"/>
                <a:gd name="f21" fmla="*/ f19 1 376964"/>
                <a:gd name="f22" fmla="*/ f18 1 1015"/>
                <a:gd name="f23" fmla="*/ 358682 f19 1"/>
                <a:gd name="f24" fmla="*/ 1016 f18 1"/>
                <a:gd name="f25" fmla="*/ 0 f19 1"/>
                <a:gd name="f26" fmla="*/ 376965 f19 1"/>
                <a:gd name="f27" fmla="*/ 0 f18 1"/>
                <a:gd name="f28" fmla="+- f20 0 f1"/>
                <a:gd name="f29" fmla="*/ f23 1 376964"/>
                <a:gd name="f30" fmla="*/ f24 1 1015"/>
                <a:gd name="f31" fmla="*/ f25 1 376964"/>
                <a:gd name="f32" fmla="*/ f26 1 376964"/>
                <a:gd name="f33" fmla="*/ f27 1 1015"/>
                <a:gd name="f34" fmla="*/ f14 1 f21"/>
                <a:gd name="f35" fmla="*/ f15 1 f21"/>
                <a:gd name="f36" fmla="*/ f14 1 f22"/>
                <a:gd name="f37" fmla="*/ f16 1 f22"/>
                <a:gd name="f38" fmla="*/ f29 1 f21"/>
                <a:gd name="f39" fmla="*/ f30 1 f22"/>
                <a:gd name="f40" fmla="*/ f31 1 f21"/>
                <a:gd name="f41" fmla="*/ f32 1 f21"/>
                <a:gd name="f42" fmla="*/ f33 1 f22"/>
                <a:gd name="f43" fmla="*/ f34 f12 1"/>
                <a:gd name="f44" fmla="*/ f35 f12 1"/>
                <a:gd name="f45" fmla="*/ f37 f13 1"/>
                <a:gd name="f46" fmla="*/ f36 f13 1"/>
                <a:gd name="f47" fmla="*/ f38 f12 1"/>
                <a:gd name="f48" fmla="*/ f39 f13 1"/>
                <a:gd name="f49" fmla="*/ f40 f12 1"/>
                <a:gd name="f50" fmla="*/ f41 f12 1"/>
                <a:gd name="f51" fmla="*/ f42 f13 1"/>
              </a:gdLst>
              <a:ahLst/>
              <a:cxnLst>
                <a:cxn ang="3cd4">
                  <a:pos x="hc" y="t"/>
                </a:cxn>
                <a:cxn ang="0">
                  <a:pos x="r" y="vc"/>
                </a:cxn>
                <a:cxn ang="cd4">
                  <a:pos x="hc" y="b"/>
                </a:cxn>
                <a:cxn ang="cd2">
                  <a:pos x="l" y="vc"/>
                </a:cxn>
                <a:cxn ang="f28">
                  <a:pos x="f47" y="f48"/>
                </a:cxn>
                <a:cxn ang="f28">
                  <a:pos x="f49" y="f48"/>
                </a:cxn>
                <a:cxn ang="f28">
                  <a:pos x="f49" y="f48"/>
                </a:cxn>
                <a:cxn ang="f28">
                  <a:pos x="f50" y="f48"/>
                </a:cxn>
                <a:cxn ang="f28">
                  <a:pos x="f50" y="f51"/>
                </a:cxn>
              </a:cxnLst>
              <a:rect l="f43" t="f46" r="f44" b="f45"/>
              <a:pathLst>
                <a:path w="376964" h="1015">
                  <a:moveTo>
                    <a:pt x="f8" y="f9"/>
                  </a:moveTo>
                  <a:lnTo>
                    <a:pt x="f5" y="f9"/>
                  </a:lnTo>
                  <a:lnTo>
                    <a:pt x="f5" y="f9"/>
                  </a:lnTo>
                  <a:lnTo>
                    <a:pt x="f10" y="f9"/>
                  </a:lnTo>
                  <a:cubicBezTo>
                    <a:pt x="f10" y="f9"/>
                    <a:pt x="f10" y="f9"/>
                    <a:pt x="f10"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90">
              <a:extLst>
                <a:ext uri="{FF2B5EF4-FFF2-40B4-BE49-F238E27FC236}">
                  <a16:creationId xmlns:a16="http://schemas.microsoft.com/office/drawing/2014/main" id="{D2C10D7A-E652-F4C2-12D5-2B17C80861F2}"/>
                </a:ext>
              </a:extLst>
            </p:cNvPr>
            <p:cNvSpPr/>
            <p:nvPr/>
          </p:nvSpPr>
          <p:spPr>
            <a:xfrm>
              <a:off x="3529675" y="6456057"/>
              <a:ext cx="72877" cy="1645"/>
            </a:xfrm>
            <a:custGeom>
              <a:avLst/>
              <a:gdLst>
                <a:gd name="f0" fmla="val 10800000"/>
                <a:gd name="f1" fmla="val 5400000"/>
                <a:gd name="f2" fmla="val 180"/>
                <a:gd name="f3" fmla="val w"/>
                <a:gd name="f4" fmla="val h"/>
                <a:gd name="f5" fmla="val 0"/>
                <a:gd name="f6" fmla="val 72878"/>
                <a:gd name="f7" fmla="val 1650"/>
                <a:gd name="f8" fmla="val 1651"/>
                <a:gd name="f9" fmla="val 72879"/>
                <a:gd name="f10" fmla="val 72803"/>
                <a:gd name="f11" fmla="val 1105"/>
                <a:gd name="f12" fmla="val 546"/>
                <a:gd name="f13" fmla="+- 0 0 -90"/>
                <a:gd name="f14" fmla="*/ f3 1 72878"/>
                <a:gd name="f15" fmla="*/ f4 1 1650"/>
                <a:gd name="f16" fmla="val f5"/>
                <a:gd name="f17" fmla="val f6"/>
                <a:gd name="f18" fmla="val f7"/>
                <a:gd name="f19" fmla="*/ f13 f0 1"/>
                <a:gd name="f20" fmla="+- f18 0 f16"/>
                <a:gd name="f21" fmla="+- f17 0 f16"/>
                <a:gd name="f22" fmla="*/ f19 1 f2"/>
                <a:gd name="f23" fmla="*/ f21 1 72878"/>
                <a:gd name="f24" fmla="*/ f20 1 1650"/>
                <a:gd name="f25" fmla="*/ 0 f21 1"/>
                <a:gd name="f26" fmla="*/ 1651 f20 1"/>
                <a:gd name="f27" fmla="*/ 72879 f21 1"/>
                <a:gd name="f28" fmla="*/ 0 f20 1"/>
                <a:gd name="f29" fmla="+- f22 0 f1"/>
                <a:gd name="f30" fmla="*/ f25 1 72878"/>
                <a:gd name="f31" fmla="*/ f26 1 1650"/>
                <a:gd name="f32" fmla="*/ f27 1 72878"/>
                <a:gd name="f33" fmla="*/ f28 1 1650"/>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8" y="f49"/>
                </a:cxn>
                <a:cxn ang="f29">
                  <a:pos x="f48" y="f49"/>
                </a:cxn>
                <a:cxn ang="f29">
                  <a:pos x="f46" y="f49"/>
                </a:cxn>
              </a:cxnLst>
              <a:rect l="f42" t="f45" r="f43" b="f44"/>
              <a:pathLst>
                <a:path w="72878" h="1650">
                  <a:moveTo>
                    <a:pt x="f5" y="f8"/>
                  </a:moveTo>
                  <a:lnTo>
                    <a:pt x="f9" y="f8"/>
                  </a:lnTo>
                  <a:cubicBezTo>
                    <a:pt x="f10" y="f11"/>
                    <a:pt x="f10" y="f12"/>
                    <a:pt x="f9" y="f5"/>
                  </a:cubicBezTo>
                  <a:lnTo>
                    <a:pt x="f9"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91">
              <a:extLst>
                <a:ext uri="{FF2B5EF4-FFF2-40B4-BE49-F238E27FC236}">
                  <a16:creationId xmlns:a16="http://schemas.microsoft.com/office/drawing/2014/main" id="{9418F272-37C0-B420-AFDE-C5FABCA05FAF}"/>
                </a:ext>
              </a:extLst>
            </p:cNvPr>
            <p:cNvSpPr/>
            <p:nvPr/>
          </p:nvSpPr>
          <p:spPr>
            <a:xfrm>
              <a:off x="3271805" y="5894103"/>
              <a:ext cx="5202" cy="3429"/>
            </a:xfrm>
            <a:custGeom>
              <a:avLst/>
              <a:gdLst>
                <a:gd name="f0" fmla="val 10800000"/>
                <a:gd name="f1" fmla="val 5400000"/>
                <a:gd name="f2" fmla="val 180"/>
                <a:gd name="f3" fmla="val w"/>
                <a:gd name="f4" fmla="val h"/>
                <a:gd name="f5" fmla="val 0"/>
                <a:gd name="f6" fmla="val 5205"/>
                <a:gd name="f7" fmla="val 3428"/>
                <a:gd name="f8" fmla="val 5206"/>
                <a:gd name="f9" fmla="val 1016"/>
                <a:gd name="f10" fmla="val 889"/>
                <a:gd name="f11" fmla="val 2171"/>
                <a:gd name="f12" fmla="val 281"/>
                <a:gd name="f13" fmla="val 4088"/>
                <a:gd name="f14" fmla="val 1545"/>
                <a:gd name="f15" fmla="+- 0 0 -90"/>
                <a:gd name="f16" fmla="*/ f3 1 5205"/>
                <a:gd name="f17" fmla="*/ f4 1 3428"/>
                <a:gd name="f18" fmla="val f5"/>
                <a:gd name="f19" fmla="val f6"/>
                <a:gd name="f20" fmla="val f7"/>
                <a:gd name="f21" fmla="*/ f15 f0 1"/>
                <a:gd name="f22" fmla="+- f20 0 f18"/>
                <a:gd name="f23" fmla="+- f19 0 f18"/>
                <a:gd name="f24" fmla="*/ f21 1 f2"/>
                <a:gd name="f25" fmla="*/ f23 1 5205"/>
                <a:gd name="f26" fmla="*/ f22 1 3428"/>
                <a:gd name="f27" fmla="*/ 5206 f23 1"/>
                <a:gd name="f28" fmla="*/ 3428 f22 1"/>
                <a:gd name="f29" fmla="*/ 1016 f22 1"/>
                <a:gd name="f30" fmla="*/ 889 f23 1"/>
                <a:gd name="f31" fmla="*/ 0 f22 1"/>
                <a:gd name="f32" fmla="*/ 0 f23 1"/>
                <a:gd name="f33" fmla="+- f24 0 f1"/>
                <a:gd name="f34" fmla="*/ f27 1 5205"/>
                <a:gd name="f35" fmla="*/ f28 1 3428"/>
                <a:gd name="f36" fmla="*/ f29 1 3428"/>
                <a:gd name="f37" fmla="*/ f30 1 5205"/>
                <a:gd name="f38" fmla="*/ f31 1 3428"/>
                <a:gd name="f39" fmla="*/ f32 1 5205"/>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8"/>
                </a:cxn>
                <a:cxn ang="f33">
                  <a:pos x="f54" y="f55"/>
                </a:cxn>
              </a:cxnLst>
              <a:rect l="f50" t="f53" r="f51" b="f52"/>
              <a:pathLst>
                <a:path w="5205" h="3428">
                  <a:moveTo>
                    <a:pt x="f8" y="f7"/>
                  </a:moveTo>
                  <a:lnTo>
                    <a:pt x="f8" y="f9"/>
                  </a:lnTo>
                  <a:lnTo>
                    <a:pt x="f10" y="f5"/>
                  </a:lnTo>
                  <a:lnTo>
                    <a:pt x="f5" y="f5"/>
                  </a:lnTo>
                  <a:cubicBezTo>
                    <a:pt x="f11" y="f12"/>
                    <a:pt x="f13" y="f14"/>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92">
              <a:extLst>
                <a:ext uri="{FF2B5EF4-FFF2-40B4-BE49-F238E27FC236}">
                  <a16:creationId xmlns:a16="http://schemas.microsoft.com/office/drawing/2014/main" id="{AA4A40D0-90CA-052C-EB12-B9ED0F06A6A1}"/>
                </a:ext>
              </a:extLst>
            </p:cNvPr>
            <p:cNvSpPr/>
            <p:nvPr/>
          </p:nvSpPr>
          <p:spPr>
            <a:xfrm>
              <a:off x="3274475" y="5903622"/>
              <a:ext cx="2542" cy="2542"/>
            </a:xfrm>
            <a:custGeom>
              <a:avLst/>
              <a:gdLst>
                <a:gd name="f0" fmla="val 10800000"/>
                <a:gd name="f1" fmla="val 5400000"/>
                <a:gd name="f2" fmla="val 180"/>
                <a:gd name="f3" fmla="val w"/>
                <a:gd name="f4" fmla="val h"/>
                <a:gd name="f5" fmla="val 0"/>
                <a:gd name="f6" fmla="val 2539"/>
                <a:gd name="f7" fmla="val 1968"/>
                <a:gd name="f8" fmla="val 1082"/>
                <a:gd name="f9" fmla="val 1079"/>
                <a:gd name="f10" fmla="val 1967"/>
                <a:gd name="f11" fmla="+- 0 0 -90"/>
                <a:gd name="f12" fmla="*/ f3 1 2539"/>
                <a:gd name="f13" fmla="*/ f4 1 2539"/>
                <a:gd name="f14" fmla="val f5"/>
                <a:gd name="f15" fmla="val f6"/>
                <a:gd name="f16" fmla="*/ f11 f0 1"/>
                <a:gd name="f17" fmla="+- f15 0 f14"/>
                <a:gd name="f18" fmla="*/ f16 1 f2"/>
                <a:gd name="f19" fmla="*/ f17 1 2539"/>
                <a:gd name="f20" fmla="*/ 2539 f17 1"/>
                <a:gd name="f21" fmla="*/ 0 f17 1"/>
                <a:gd name="f22" fmla="+- f18 0 f1"/>
                <a:gd name="f23" fmla="*/ f20 1 2539"/>
                <a:gd name="f24" fmla="*/ f21 1 2539"/>
                <a:gd name="f25" fmla="*/ f14 1 f19"/>
                <a:gd name="f26" fmla="*/ f15 1 f19"/>
                <a:gd name="f27" fmla="*/ f23 1 f19"/>
                <a:gd name="f28" fmla="*/ f24 1 f19"/>
                <a:gd name="f29" fmla="*/ f25 f12 1"/>
                <a:gd name="f30" fmla="*/ f26 f12 1"/>
                <a:gd name="f31" fmla="*/ f26 f13 1"/>
                <a:gd name="f32" fmla="*/ f25 f13 1"/>
                <a:gd name="f33" fmla="*/ f27 f12 1"/>
                <a:gd name="f34" fmla="*/ f28 f13 1"/>
                <a:gd name="f35" fmla="*/ f28 f12 1"/>
                <a:gd name="f36" fmla="*/ f27 f13 1"/>
              </a:gdLst>
              <a:ahLst/>
              <a:cxnLst>
                <a:cxn ang="3cd4">
                  <a:pos x="hc" y="t"/>
                </a:cxn>
                <a:cxn ang="0">
                  <a:pos x="r" y="vc"/>
                </a:cxn>
                <a:cxn ang="cd4">
                  <a:pos x="hc" y="b"/>
                </a:cxn>
                <a:cxn ang="cd2">
                  <a:pos x="l" y="vc"/>
                </a:cxn>
                <a:cxn ang="f22">
                  <a:pos x="f33" y="f34"/>
                </a:cxn>
                <a:cxn ang="f22">
                  <a:pos x="f35" y="f36"/>
                </a:cxn>
                <a:cxn ang="f22">
                  <a:pos x="f33" y="f36"/>
                </a:cxn>
              </a:cxnLst>
              <a:rect l="f29" t="f32" r="f30" b="f31"/>
              <a:pathLst>
                <a:path w="2539" h="2539">
                  <a:moveTo>
                    <a:pt x="f6" y="f5"/>
                  </a:moveTo>
                  <a:cubicBezTo>
                    <a:pt x="f7" y="f8"/>
                    <a:pt x="f9" y="f10"/>
                    <a:pt x="f5" y="f6"/>
                  </a:cubicBezTo>
                  <a:lnTo>
                    <a:pt x="f6"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93">
              <a:extLst>
                <a:ext uri="{FF2B5EF4-FFF2-40B4-BE49-F238E27FC236}">
                  <a16:creationId xmlns:a16="http://schemas.microsoft.com/office/drawing/2014/main" id="{A8FAE027-56DE-F22C-ABA6-DBE58F39FA35}"/>
                </a:ext>
              </a:extLst>
            </p:cNvPr>
            <p:cNvSpPr/>
            <p:nvPr/>
          </p:nvSpPr>
          <p:spPr>
            <a:xfrm>
              <a:off x="3194611" y="5893975"/>
              <a:ext cx="82396" cy="13716"/>
            </a:xfrm>
            <a:custGeom>
              <a:avLst/>
              <a:gdLst>
                <a:gd name="f0" fmla="val 10800000"/>
                <a:gd name="f1" fmla="val 5400000"/>
                <a:gd name="f2" fmla="val 180"/>
                <a:gd name="f3" fmla="val w"/>
                <a:gd name="f4" fmla="val h"/>
                <a:gd name="f5" fmla="val 0"/>
                <a:gd name="f6" fmla="val 82401"/>
                <a:gd name="f7" fmla="val 13712"/>
                <a:gd name="f8" fmla="val 13713"/>
                <a:gd name="f9" fmla="val 74022"/>
                <a:gd name="f10" fmla="val 79862"/>
                <a:gd name="f11" fmla="val 12570"/>
                <a:gd name="f12" fmla="val 80941"/>
                <a:gd name="f13" fmla="val 11997"/>
                <a:gd name="f14" fmla="val 81830"/>
                <a:gd name="f15" fmla="val 11112"/>
                <a:gd name="f16" fmla="val 82402"/>
                <a:gd name="f17" fmla="val 10030"/>
                <a:gd name="f18" fmla="val 3555"/>
                <a:gd name="f19" fmla="val 81310"/>
                <a:gd name="f20" fmla="val 1624"/>
                <a:gd name="f21" fmla="val 79392"/>
                <a:gd name="f22" fmla="val 309"/>
                <a:gd name="f23" fmla="val 77196"/>
                <a:gd name="f24" fmla="+- 0 0 -90"/>
                <a:gd name="f25" fmla="*/ f3 1 82401"/>
                <a:gd name="f26" fmla="*/ f4 1 13712"/>
                <a:gd name="f27" fmla="val f5"/>
                <a:gd name="f28" fmla="val f6"/>
                <a:gd name="f29" fmla="val f7"/>
                <a:gd name="f30" fmla="*/ f24 f0 1"/>
                <a:gd name="f31" fmla="+- f29 0 f27"/>
                <a:gd name="f32" fmla="+- f28 0 f27"/>
                <a:gd name="f33" fmla="*/ f30 1 f2"/>
                <a:gd name="f34" fmla="*/ f32 1 82401"/>
                <a:gd name="f35" fmla="*/ f31 1 13712"/>
                <a:gd name="f36" fmla="*/ 0 f32 1"/>
                <a:gd name="f37" fmla="*/ 13713 f31 1"/>
                <a:gd name="f38" fmla="*/ 74022 f32 1"/>
                <a:gd name="f39" fmla="*/ 79862 f32 1"/>
                <a:gd name="f40" fmla="*/ 12570 f31 1"/>
                <a:gd name="f41" fmla="*/ 82402 f32 1"/>
                <a:gd name="f42" fmla="*/ 10030 f31 1"/>
                <a:gd name="f43" fmla="*/ 3555 f31 1"/>
                <a:gd name="f44" fmla="*/ 77196 f32 1"/>
                <a:gd name="f45" fmla="*/ 0 f31 1"/>
                <a:gd name="f46" fmla="+- f33 0 f1"/>
                <a:gd name="f47" fmla="*/ f36 1 82401"/>
                <a:gd name="f48" fmla="*/ f37 1 13712"/>
                <a:gd name="f49" fmla="*/ f38 1 82401"/>
                <a:gd name="f50" fmla="*/ f39 1 82401"/>
                <a:gd name="f51" fmla="*/ f40 1 13712"/>
                <a:gd name="f52" fmla="*/ f41 1 82401"/>
                <a:gd name="f53" fmla="*/ f42 1 13712"/>
                <a:gd name="f54" fmla="*/ f43 1 13712"/>
                <a:gd name="f55" fmla="*/ f44 1 82401"/>
                <a:gd name="f56" fmla="*/ f45 1 13712"/>
                <a:gd name="f57" fmla="*/ f27 1 f34"/>
                <a:gd name="f58" fmla="*/ f28 1 f34"/>
                <a:gd name="f59" fmla="*/ f27 1 f35"/>
                <a:gd name="f60" fmla="*/ f29 1 f35"/>
                <a:gd name="f61" fmla="*/ f47 1 f34"/>
                <a:gd name="f62" fmla="*/ f48 1 f35"/>
                <a:gd name="f63" fmla="*/ f49 1 f34"/>
                <a:gd name="f64" fmla="*/ f50 1 f34"/>
                <a:gd name="f65" fmla="*/ f51 1 f35"/>
                <a:gd name="f66" fmla="*/ f52 1 f34"/>
                <a:gd name="f67" fmla="*/ f53 1 f35"/>
                <a:gd name="f68" fmla="*/ f54 1 f35"/>
                <a:gd name="f69" fmla="*/ f55 1 f34"/>
                <a:gd name="f70" fmla="*/ f56 1 f35"/>
                <a:gd name="f71" fmla="*/ f57 f25 1"/>
                <a:gd name="f72" fmla="*/ f58 f25 1"/>
                <a:gd name="f73" fmla="*/ f60 f26 1"/>
                <a:gd name="f74" fmla="*/ f59 f26 1"/>
                <a:gd name="f75" fmla="*/ f61 f25 1"/>
                <a:gd name="f76" fmla="*/ f62 f26 1"/>
                <a:gd name="f77" fmla="*/ f63 f25 1"/>
                <a:gd name="f78" fmla="*/ f64 f25 1"/>
                <a:gd name="f79" fmla="*/ f65 f26 1"/>
                <a:gd name="f80" fmla="*/ f66 f25 1"/>
                <a:gd name="f81" fmla="*/ f67 f26 1"/>
                <a:gd name="f82" fmla="*/ f68 f26 1"/>
                <a:gd name="f83" fmla="*/ f69 f25 1"/>
                <a:gd name="f84" fmla="*/ f70 f26 1"/>
              </a:gdLst>
              <a:ahLst/>
              <a:cxnLst>
                <a:cxn ang="3cd4">
                  <a:pos x="hc" y="t"/>
                </a:cxn>
                <a:cxn ang="0">
                  <a:pos x="r" y="vc"/>
                </a:cxn>
                <a:cxn ang="cd4">
                  <a:pos x="hc" y="b"/>
                </a:cxn>
                <a:cxn ang="cd2">
                  <a:pos x="l" y="vc"/>
                </a:cxn>
                <a:cxn ang="f46">
                  <a:pos x="f75" y="f76"/>
                </a:cxn>
                <a:cxn ang="f46">
                  <a:pos x="f77" y="f76"/>
                </a:cxn>
                <a:cxn ang="f46">
                  <a:pos x="f78" y="f79"/>
                </a:cxn>
                <a:cxn ang="f46">
                  <a:pos x="f80" y="f81"/>
                </a:cxn>
                <a:cxn ang="f46">
                  <a:pos x="f80" y="f82"/>
                </a:cxn>
                <a:cxn ang="f46">
                  <a:pos x="f83" y="f84"/>
                </a:cxn>
                <a:cxn ang="f46">
                  <a:pos x="f75" y="f84"/>
                </a:cxn>
              </a:cxnLst>
              <a:rect l="f71" t="f74" r="f72" b="f73"/>
              <a:pathLst>
                <a:path w="82401" h="13712">
                  <a:moveTo>
                    <a:pt x="f5" y="f8"/>
                  </a:moveTo>
                  <a:lnTo>
                    <a:pt x="f9" y="f8"/>
                  </a:lnTo>
                  <a:lnTo>
                    <a:pt x="f10" y="f11"/>
                  </a:lnTo>
                  <a:cubicBezTo>
                    <a:pt x="f12" y="f13"/>
                    <a:pt x="f14" y="f15"/>
                    <a:pt x="f16" y="f17"/>
                  </a:cubicBezTo>
                  <a:lnTo>
                    <a:pt x="f16" y="f18"/>
                  </a:lnTo>
                  <a:cubicBezTo>
                    <a:pt x="f19" y="f20"/>
                    <a:pt x="f21" y="f22"/>
                    <a:pt x="f23"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94">
              <a:extLst>
                <a:ext uri="{FF2B5EF4-FFF2-40B4-BE49-F238E27FC236}">
                  <a16:creationId xmlns:a16="http://schemas.microsoft.com/office/drawing/2014/main" id="{93F36637-94B2-DD53-65B4-7BDAA99EBEDD}"/>
                </a:ext>
              </a:extLst>
            </p:cNvPr>
            <p:cNvSpPr/>
            <p:nvPr/>
          </p:nvSpPr>
          <p:spPr>
            <a:xfrm>
              <a:off x="6922620" y="6430792"/>
              <a:ext cx="54" cy="1499"/>
            </a:xfrm>
            <a:custGeom>
              <a:avLst/>
              <a:gdLst>
                <a:gd name="f0" fmla="val 10800000"/>
                <a:gd name="f1" fmla="val 5400000"/>
                <a:gd name="f2" fmla="val 180"/>
                <a:gd name="f3" fmla="val w"/>
                <a:gd name="f4" fmla="val h"/>
                <a:gd name="f5" fmla="val 0"/>
                <a:gd name="f6" fmla="val 56"/>
                <a:gd name="f7" fmla="val 1499"/>
                <a:gd name="f8" fmla="val 889"/>
                <a:gd name="f9" fmla="val 1397"/>
                <a:gd name="f10" fmla="val 1904"/>
                <a:gd name="f11" fmla="val 127"/>
                <a:gd name="f12" fmla="val 381"/>
                <a:gd name="f13" fmla="+- 0 0 -90"/>
                <a:gd name="f14" fmla="*/ f3 1 56"/>
                <a:gd name="f15" fmla="*/ f4 1 1499"/>
                <a:gd name="f16" fmla="val f5"/>
                <a:gd name="f17" fmla="val f6"/>
                <a:gd name="f18" fmla="val f7"/>
                <a:gd name="f19" fmla="*/ f13 f0 1"/>
                <a:gd name="f20" fmla="+- f18 0 f16"/>
                <a:gd name="f21" fmla="+- f17 0 f16"/>
                <a:gd name="f22" fmla="*/ f19 1 f2"/>
                <a:gd name="f23" fmla="*/ f21 1 56"/>
                <a:gd name="f24" fmla="*/ f20 1 1499"/>
                <a:gd name="f25" fmla="*/ 0 f21 1"/>
                <a:gd name="f26" fmla="*/ 0 f20 1"/>
                <a:gd name="f27" fmla="*/ 1397 f20 1"/>
                <a:gd name="f28" fmla="+- f22 0 f1"/>
                <a:gd name="f29" fmla="*/ f25 1 56"/>
                <a:gd name="f30" fmla="*/ f26 1 1499"/>
                <a:gd name="f31" fmla="*/ f27 1 149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499">
                  <a:moveTo>
                    <a:pt x="f5" y="f5"/>
                  </a:move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95">
              <a:extLst>
                <a:ext uri="{FF2B5EF4-FFF2-40B4-BE49-F238E27FC236}">
                  <a16:creationId xmlns:a16="http://schemas.microsoft.com/office/drawing/2014/main" id="{844C21CD-FBDE-79C1-F045-D8670216E396}"/>
                </a:ext>
              </a:extLst>
            </p:cNvPr>
            <p:cNvSpPr/>
            <p:nvPr/>
          </p:nvSpPr>
          <p:spPr>
            <a:xfrm>
              <a:off x="6918935" y="6427107"/>
              <a:ext cx="1143" cy="758"/>
            </a:xfrm>
            <a:custGeom>
              <a:avLst/>
              <a:gdLst>
                <a:gd name="f0" fmla="val 10800000"/>
                <a:gd name="f1" fmla="val 5400000"/>
                <a:gd name="f2" fmla="val 180"/>
                <a:gd name="f3" fmla="val w"/>
                <a:gd name="f4" fmla="val h"/>
                <a:gd name="f5" fmla="val 0"/>
                <a:gd name="f6" fmla="val 1143"/>
                <a:gd name="f7" fmla="val 761"/>
                <a:gd name="f8" fmla="val 762"/>
                <a:gd name="f9" fmla="+- 0 0 -90"/>
                <a:gd name="f10" fmla="*/ f3 1 1143"/>
                <a:gd name="f11" fmla="*/ f4 1 761"/>
                <a:gd name="f12" fmla="val f5"/>
                <a:gd name="f13" fmla="val f6"/>
                <a:gd name="f14" fmla="val f7"/>
                <a:gd name="f15" fmla="*/ f9 f0 1"/>
                <a:gd name="f16" fmla="+- f14 0 f12"/>
                <a:gd name="f17" fmla="+- f13 0 f12"/>
                <a:gd name="f18" fmla="*/ f15 1 f2"/>
                <a:gd name="f19" fmla="*/ f17 1 1143"/>
                <a:gd name="f20" fmla="*/ f16 1 761"/>
                <a:gd name="f21" fmla="*/ 0 f17 1"/>
                <a:gd name="f22" fmla="*/ 0 f16 1"/>
                <a:gd name="f23" fmla="*/ 1143 f17 1"/>
                <a:gd name="f24" fmla="*/ 762 f16 1"/>
                <a:gd name="f25" fmla="+- f18 0 f1"/>
                <a:gd name="f26" fmla="*/ f21 1 1143"/>
                <a:gd name="f27" fmla="*/ f22 1 761"/>
                <a:gd name="f28" fmla="*/ f23 1 1143"/>
                <a:gd name="f29" fmla="*/ f24 1 761"/>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Lst>
              <a:rect l="f38" t="f41" r="f39" b="f40"/>
              <a:pathLst>
                <a:path w="1143" h="761">
                  <a:moveTo>
                    <a:pt x="f5" y="f5"/>
                  </a:move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96">
              <a:extLst>
                <a:ext uri="{FF2B5EF4-FFF2-40B4-BE49-F238E27FC236}">
                  <a16:creationId xmlns:a16="http://schemas.microsoft.com/office/drawing/2014/main" id="{105DA976-AC24-1933-23F7-157A6FEC6A9D}"/>
                </a:ext>
              </a:extLst>
            </p:cNvPr>
            <p:cNvSpPr/>
            <p:nvPr/>
          </p:nvSpPr>
          <p:spPr>
            <a:xfrm>
              <a:off x="6876653" y="6425845"/>
              <a:ext cx="41010" cy="6345"/>
            </a:xfrm>
            <a:custGeom>
              <a:avLst/>
              <a:gdLst>
                <a:gd name="f0" fmla="val 10800000"/>
                <a:gd name="f1" fmla="val 5400000"/>
                <a:gd name="f2" fmla="val 180"/>
                <a:gd name="f3" fmla="val w"/>
                <a:gd name="f4" fmla="val h"/>
                <a:gd name="f5" fmla="val 0"/>
                <a:gd name="f6" fmla="val 41010"/>
                <a:gd name="f7" fmla="val 6348"/>
                <a:gd name="f8" fmla="val 6730"/>
                <a:gd name="f9" fmla="val 32885"/>
                <a:gd name="f10" fmla="val 33430"/>
                <a:gd name="f11" fmla="val 3111"/>
                <a:gd name="f12" fmla="val 36198"/>
                <a:gd name="f13" fmla="val 711"/>
                <a:gd name="f14" fmla="val 39487"/>
                <a:gd name="f15" fmla="val 635"/>
                <a:gd name="f16" fmla="val 39995"/>
                <a:gd name="f17" fmla="val 559"/>
                <a:gd name="f18" fmla="val 40502"/>
                <a:gd name="f19" fmla="val 41011"/>
                <a:gd name="f20" fmla="val 40554"/>
                <a:gd name="f21" fmla="val 584"/>
                <a:gd name="f22" fmla="val 40084"/>
                <a:gd name="f23" fmla="val 39614"/>
                <a:gd name="f24" fmla="val 3568"/>
                <a:gd name="f25" fmla="val 6527"/>
                <a:gd name="f26" fmla="val 2781"/>
                <a:gd name="f27" fmla="+- 0 0 -90"/>
                <a:gd name="f28" fmla="*/ f3 1 41010"/>
                <a:gd name="f29" fmla="*/ f4 1 6348"/>
                <a:gd name="f30" fmla="val f5"/>
                <a:gd name="f31" fmla="val f6"/>
                <a:gd name="f32" fmla="val f7"/>
                <a:gd name="f33" fmla="*/ f27 f0 1"/>
                <a:gd name="f34" fmla="+- f32 0 f30"/>
                <a:gd name="f35" fmla="+- f31 0 f30"/>
                <a:gd name="f36" fmla="*/ f33 1 f2"/>
                <a:gd name="f37" fmla="*/ f35 1 41010"/>
                <a:gd name="f38" fmla="*/ f34 1 6348"/>
                <a:gd name="f39" fmla="*/ 6730 f35 1"/>
                <a:gd name="f40" fmla="*/ 6348 f34 1"/>
                <a:gd name="f41" fmla="*/ 32885 f35 1"/>
                <a:gd name="f42" fmla="*/ 39487 f35 1"/>
                <a:gd name="f43" fmla="*/ 635 f34 1"/>
                <a:gd name="f44" fmla="*/ 41011 f35 1"/>
                <a:gd name="f45" fmla="*/ 39614 f35 1"/>
                <a:gd name="f46" fmla="*/ 0 f35 1"/>
                <a:gd name="f47" fmla="*/ 0 f34 1"/>
                <a:gd name="f48" fmla="+- f36 0 f1"/>
                <a:gd name="f49" fmla="*/ f39 1 41010"/>
                <a:gd name="f50" fmla="*/ f40 1 6348"/>
                <a:gd name="f51" fmla="*/ f41 1 41010"/>
                <a:gd name="f52" fmla="*/ f42 1 41010"/>
                <a:gd name="f53" fmla="*/ f43 1 6348"/>
                <a:gd name="f54" fmla="*/ f44 1 41010"/>
                <a:gd name="f55" fmla="*/ f45 1 41010"/>
                <a:gd name="f56" fmla="*/ f46 1 41010"/>
                <a:gd name="f57" fmla="*/ f47 1 6348"/>
                <a:gd name="f58" fmla="*/ f30 1 f37"/>
                <a:gd name="f59" fmla="*/ f31 1 f37"/>
                <a:gd name="f60" fmla="*/ f30 1 f38"/>
                <a:gd name="f61" fmla="*/ f32 1 f38"/>
                <a:gd name="f62" fmla="*/ f49 1 f37"/>
                <a:gd name="f63" fmla="*/ f50 1 f38"/>
                <a:gd name="f64" fmla="*/ f51 1 f37"/>
                <a:gd name="f65" fmla="*/ f52 1 f37"/>
                <a:gd name="f66" fmla="*/ f53 1 f38"/>
                <a:gd name="f67" fmla="*/ f54 1 f37"/>
                <a:gd name="f68" fmla="*/ f55 1 f37"/>
                <a:gd name="f69" fmla="*/ f56 1 f37"/>
                <a:gd name="f70" fmla="*/ f57 1 f38"/>
                <a:gd name="f71" fmla="*/ f58 f28 1"/>
                <a:gd name="f72" fmla="*/ f59 f28 1"/>
                <a:gd name="f73" fmla="*/ f61 f29 1"/>
                <a:gd name="f74" fmla="*/ f60 f29 1"/>
                <a:gd name="f75" fmla="*/ f62 f28 1"/>
                <a:gd name="f76" fmla="*/ f63 f29 1"/>
                <a:gd name="f77" fmla="*/ f64 f28 1"/>
                <a:gd name="f78" fmla="*/ f65 f28 1"/>
                <a:gd name="f79" fmla="*/ f66 f29 1"/>
                <a:gd name="f80" fmla="*/ f67 f28 1"/>
                <a:gd name="f81" fmla="*/ f68 f28 1"/>
                <a:gd name="f82" fmla="*/ f69 f28 1"/>
                <a:gd name="f83" fmla="*/ f70 f29 1"/>
              </a:gdLst>
              <a:ahLst/>
              <a:cxnLst>
                <a:cxn ang="3cd4">
                  <a:pos x="hc" y="t"/>
                </a:cxn>
                <a:cxn ang="0">
                  <a:pos x="r" y="vc"/>
                </a:cxn>
                <a:cxn ang="cd4">
                  <a:pos x="hc" y="b"/>
                </a:cxn>
                <a:cxn ang="cd2">
                  <a:pos x="l" y="vc"/>
                </a:cxn>
                <a:cxn ang="f48">
                  <a:pos x="f75" y="f76"/>
                </a:cxn>
                <a:cxn ang="f48">
                  <a:pos x="f77" y="f76"/>
                </a:cxn>
                <a:cxn ang="f48">
                  <a:pos x="f78" y="f79"/>
                </a:cxn>
                <a:cxn ang="f48">
                  <a:pos x="f80" y="f79"/>
                </a:cxn>
                <a:cxn ang="f48">
                  <a:pos x="f81" y="f79"/>
                </a:cxn>
                <a:cxn ang="f48">
                  <a:pos x="f82" y="f83"/>
                </a:cxn>
                <a:cxn ang="f48">
                  <a:pos x="f82" y="f83"/>
                </a:cxn>
                <a:cxn ang="f48">
                  <a:pos x="f75" y="f76"/>
                </a:cxn>
              </a:cxnLst>
              <a:rect l="f71" t="f74" r="f72" b="f73"/>
              <a:pathLst>
                <a:path w="41010" h="6348">
                  <a:moveTo>
                    <a:pt x="f8" y="f7"/>
                  </a:moveTo>
                  <a:lnTo>
                    <a:pt x="f9" y="f7"/>
                  </a:lnTo>
                  <a:cubicBezTo>
                    <a:pt x="f10" y="f11"/>
                    <a:pt x="f12" y="f13"/>
                    <a:pt x="f14" y="f15"/>
                  </a:cubicBezTo>
                  <a:cubicBezTo>
                    <a:pt x="f16" y="f17"/>
                    <a:pt x="f18" y="f17"/>
                    <a:pt x="f19" y="f15"/>
                  </a:cubicBezTo>
                  <a:cubicBezTo>
                    <a:pt x="f20" y="f21"/>
                    <a:pt x="f22" y="f21"/>
                    <a:pt x="f23" y="f15"/>
                  </a:cubicBezTo>
                  <a:lnTo>
                    <a:pt x="f5" y="f5"/>
                  </a:lnTo>
                  <a:lnTo>
                    <a:pt x="f5" y="f5"/>
                  </a:lnTo>
                  <a:cubicBezTo>
                    <a:pt x="f24" y="f5"/>
                    <a:pt x="f25" y="f2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97">
              <a:extLst>
                <a:ext uri="{FF2B5EF4-FFF2-40B4-BE49-F238E27FC236}">
                  <a16:creationId xmlns:a16="http://schemas.microsoft.com/office/drawing/2014/main" id="{90110CE8-0350-1CDC-517C-E2364E381042}"/>
                </a:ext>
              </a:extLst>
            </p:cNvPr>
            <p:cNvSpPr/>
            <p:nvPr/>
          </p:nvSpPr>
          <p:spPr>
            <a:xfrm>
              <a:off x="6921093" y="6428634"/>
              <a:ext cx="758" cy="1014"/>
            </a:xfrm>
            <a:custGeom>
              <a:avLst/>
              <a:gdLst>
                <a:gd name="f0" fmla="val 10800000"/>
                <a:gd name="f1" fmla="val 5400000"/>
                <a:gd name="f2" fmla="val 180"/>
                <a:gd name="f3" fmla="val w"/>
                <a:gd name="f4" fmla="val h"/>
                <a:gd name="f5" fmla="val 0"/>
                <a:gd name="f6" fmla="val 761"/>
                <a:gd name="f7" fmla="val 1015"/>
                <a:gd name="f8" fmla="val 762"/>
                <a:gd name="f9" fmla="val 1016"/>
                <a:gd name="f10" fmla="+- 0 0 -90"/>
                <a:gd name="f11" fmla="*/ f3 1 761"/>
                <a:gd name="f12" fmla="*/ f4 1 1015"/>
                <a:gd name="f13" fmla="val f5"/>
                <a:gd name="f14" fmla="val f6"/>
                <a:gd name="f15" fmla="val f7"/>
                <a:gd name="f16" fmla="*/ f10 f0 1"/>
                <a:gd name="f17" fmla="+- f15 0 f13"/>
                <a:gd name="f18" fmla="+- f14 0 f13"/>
                <a:gd name="f19" fmla="*/ f16 1 f2"/>
                <a:gd name="f20" fmla="*/ f18 1 761"/>
                <a:gd name="f21" fmla="*/ f17 1 1015"/>
                <a:gd name="f22" fmla="*/ 0 f18 1"/>
                <a:gd name="f23" fmla="*/ 0 f17 1"/>
                <a:gd name="f24" fmla="*/ 762 f18 1"/>
                <a:gd name="f25" fmla="*/ 1016 f17 1"/>
                <a:gd name="f26" fmla="+- f19 0 f1"/>
                <a:gd name="f27" fmla="*/ f22 1 761"/>
                <a:gd name="f28" fmla="*/ f23 1 1015"/>
                <a:gd name="f29" fmla="*/ f24 1 761"/>
                <a:gd name="f30" fmla="*/ f25 1 101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015">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98">
              <a:extLst>
                <a:ext uri="{FF2B5EF4-FFF2-40B4-BE49-F238E27FC236}">
                  <a16:creationId xmlns:a16="http://schemas.microsoft.com/office/drawing/2014/main" id="{4AF60FF0-0CD3-C3FB-5A61-04B6EDC55E07}"/>
                </a:ext>
              </a:extLst>
            </p:cNvPr>
            <p:cNvSpPr/>
            <p:nvPr/>
          </p:nvSpPr>
          <p:spPr>
            <a:xfrm>
              <a:off x="6876653" y="6434093"/>
              <a:ext cx="32753" cy="5586"/>
            </a:xfrm>
            <a:custGeom>
              <a:avLst/>
              <a:gdLst>
                <a:gd name="f0" fmla="val 10800000"/>
                <a:gd name="f1" fmla="val 5400000"/>
                <a:gd name="f2" fmla="val 180"/>
                <a:gd name="f3" fmla="val w"/>
                <a:gd name="f4" fmla="val h"/>
                <a:gd name="f5" fmla="val 0"/>
                <a:gd name="f6" fmla="val 32757"/>
                <a:gd name="f7" fmla="val 5586"/>
                <a:gd name="f8" fmla="val 5587"/>
                <a:gd name="f9" fmla="val 32758"/>
                <a:gd name="f10" fmla="val 6603"/>
                <a:gd name="f11" fmla="val 6006"/>
                <a:gd name="f12" fmla="val 3187"/>
                <a:gd name="f13" fmla="val 3251"/>
                <a:gd name="f14" fmla="val 5523"/>
                <a:gd name="f15" fmla="+- 0 0 -90"/>
                <a:gd name="f16" fmla="*/ f3 1 32757"/>
                <a:gd name="f17" fmla="*/ f4 1 5586"/>
                <a:gd name="f18" fmla="val f5"/>
                <a:gd name="f19" fmla="val f6"/>
                <a:gd name="f20" fmla="val f7"/>
                <a:gd name="f21" fmla="*/ f15 f0 1"/>
                <a:gd name="f22" fmla="+- f20 0 f18"/>
                <a:gd name="f23" fmla="+- f19 0 f18"/>
                <a:gd name="f24" fmla="*/ f21 1 f2"/>
                <a:gd name="f25" fmla="*/ f23 1 32757"/>
                <a:gd name="f26" fmla="*/ f22 1 5586"/>
                <a:gd name="f27" fmla="*/ 0 f23 1"/>
                <a:gd name="f28" fmla="*/ 5587 f22 1"/>
                <a:gd name="f29" fmla="*/ 32758 f23 1"/>
                <a:gd name="f30" fmla="*/ 0 f22 1"/>
                <a:gd name="f31" fmla="*/ 6603 f23 1"/>
                <a:gd name="f32" fmla="+- f24 0 f1"/>
                <a:gd name="f33" fmla="*/ f27 1 32757"/>
                <a:gd name="f34" fmla="*/ f28 1 5586"/>
                <a:gd name="f35" fmla="*/ f29 1 32757"/>
                <a:gd name="f36" fmla="*/ f30 1 5586"/>
                <a:gd name="f37" fmla="*/ f31 1 32757"/>
                <a:gd name="f38" fmla="*/ f18 1 f25"/>
                <a:gd name="f39" fmla="*/ f19 1 f25"/>
                <a:gd name="f40" fmla="*/ f18 1 f26"/>
                <a:gd name="f41" fmla="*/ f20 1 f26"/>
                <a:gd name="f42" fmla="*/ f33 1 f25"/>
                <a:gd name="f43" fmla="*/ f34 1 f26"/>
                <a:gd name="f44" fmla="*/ f35 1 f25"/>
                <a:gd name="f45" fmla="*/ f36 1 f26"/>
                <a:gd name="f46" fmla="*/ f37 1 f25"/>
                <a:gd name="f47" fmla="*/ f38 f16 1"/>
                <a:gd name="f48" fmla="*/ f39 f16 1"/>
                <a:gd name="f49" fmla="*/ f41 f17 1"/>
                <a:gd name="f50" fmla="*/ f40 f17 1"/>
                <a:gd name="f51" fmla="*/ f42 f16 1"/>
                <a:gd name="f52" fmla="*/ f43 f17 1"/>
                <a:gd name="f53" fmla="*/ f44 f16 1"/>
                <a:gd name="f54" fmla="*/ f45 f17 1"/>
                <a:gd name="f55" fmla="*/ f46 f16 1"/>
              </a:gdLst>
              <a:ahLst/>
              <a:cxnLst>
                <a:cxn ang="3cd4">
                  <a:pos x="hc" y="t"/>
                </a:cxn>
                <a:cxn ang="0">
                  <a:pos x="r" y="vc"/>
                </a:cxn>
                <a:cxn ang="cd4">
                  <a:pos x="hc" y="b"/>
                </a:cxn>
                <a:cxn ang="cd2">
                  <a:pos x="l" y="vc"/>
                </a:cxn>
                <a:cxn ang="f32">
                  <a:pos x="f51" y="f52"/>
                </a:cxn>
                <a:cxn ang="f32">
                  <a:pos x="f51" y="f52"/>
                </a:cxn>
                <a:cxn ang="f32">
                  <a:pos x="f53" y="f52"/>
                </a:cxn>
                <a:cxn ang="f32">
                  <a:pos x="f53" y="f54"/>
                </a:cxn>
                <a:cxn ang="f32">
                  <a:pos x="f55" y="f54"/>
                </a:cxn>
                <a:cxn ang="f32">
                  <a:pos x="f51" y="f52"/>
                </a:cxn>
              </a:cxnLst>
              <a:rect l="f47" t="f50" r="f48" b="f49"/>
              <a:pathLst>
                <a:path w="32757" h="5586">
                  <a:moveTo>
                    <a:pt x="f5" y="f8"/>
                  </a:moveTo>
                  <a:lnTo>
                    <a:pt x="f5" y="f8"/>
                  </a:lnTo>
                  <a:lnTo>
                    <a:pt x="f9" y="f8"/>
                  </a:lnTo>
                  <a:lnTo>
                    <a:pt x="f9" y="f5"/>
                  </a:lnTo>
                  <a:lnTo>
                    <a:pt x="f10" y="f5"/>
                  </a:lnTo>
                  <a:cubicBezTo>
                    <a:pt x="f11" y="f12"/>
                    <a:pt x="f13"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99">
              <a:extLst>
                <a:ext uri="{FF2B5EF4-FFF2-40B4-BE49-F238E27FC236}">
                  <a16:creationId xmlns:a16="http://schemas.microsoft.com/office/drawing/2014/main" id="{5C1065FF-940B-8068-4EEC-D20D80F28A39}"/>
                </a:ext>
              </a:extLst>
            </p:cNvPr>
            <p:cNvSpPr/>
            <p:nvPr/>
          </p:nvSpPr>
          <p:spPr>
            <a:xfrm>
              <a:off x="6507053" y="6425333"/>
              <a:ext cx="375946" cy="6345"/>
            </a:xfrm>
            <a:custGeom>
              <a:avLst/>
              <a:gdLst>
                <a:gd name="f0" fmla="val 10800000"/>
                <a:gd name="f1" fmla="val 5400000"/>
                <a:gd name="f2" fmla="val 180"/>
                <a:gd name="f3" fmla="val w"/>
                <a:gd name="f4" fmla="val h"/>
                <a:gd name="f5" fmla="val 0"/>
                <a:gd name="f6" fmla="val 375948"/>
                <a:gd name="f7" fmla="val 6348"/>
                <a:gd name="f8" fmla="val 29711"/>
                <a:gd name="f9" fmla="val 375949"/>
                <a:gd name="f10" fmla="val 375746"/>
                <a:gd name="f11" fmla="val 2781"/>
                <a:gd name="f12" fmla="val 372788"/>
                <a:gd name="f13" fmla="val 369220"/>
                <a:gd name="f14" fmla="val 3403"/>
                <a:gd name="f15" fmla="val 241"/>
                <a:gd name="f16" fmla="val 6107"/>
                <a:gd name="f17" fmla="val 2946"/>
                <a:gd name="f18" fmla="+- 0 0 -90"/>
                <a:gd name="f19" fmla="*/ f3 1 375948"/>
                <a:gd name="f20" fmla="*/ f4 1 6348"/>
                <a:gd name="f21" fmla="val f5"/>
                <a:gd name="f22" fmla="val f6"/>
                <a:gd name="f23" fmla="val f7"/>
                <a:gd name="f24" fmla="*/ f18 f0 1"/>
                <a:gd name="f25" fmla="+- f23 0 f21"/>
                <a:gd name="f26" fmla="+- f22 0 f21"/>
                <a:gd name="f27" fmla="*/ f24 1 f2"/>
                <a:gd name="f28" fmla="*/ f26 1 375948"/>
                <a:gd name="f29" fmla="*/ f25 1 6348"/>
                <a:gd name="f30" fmla="*/ 6348 f26 1"/>
                <a:gd name="f31" fmla="*/ 6348 f25 1"/>
                <a:gd name="f32" fmla="*/ 29711 f26 1"/>
                <a:gd name="f33" fmla="*/ 375949 f26 1"/>
                <a:gd name="f34" fmla="*/ 369220 f26 1"/>
                <a:gd name="f35" fmla="*/ 0 f25 1"/>
                <a:gd name="f36" fmla="*/ 0 f26 1"/>
                <a:gd name="f37" fmla="+- f27 0 f1"/>
                <a:gd name="f38" fmla="*/ f30 1 375948"/>
                <a:gd name="f39" fmla="*/ f31 1 6348"/>
                <a:gd name="f40" fmla="*/ f32 1 375948"/>
                <a:gd name="f41" fmla="*/ f33 1 375948"/>
                <a:gd name="f42" fmla="*/ f34 1 375948"/>
                <a:gd name="f43" fmla="*/ f35 1 6348"/>
                <a:gd name="f44" fmla="*/ f36 1 375948"/>
                <a:gd name="f45" fmla="*/ f21 1 f28"/>
                <a:gd name="f46" fmla="*/ f22 1 f28"/>
                <a:gd name="f47" fmla="*/ f21 1 f29"/>
                <a:gd name="f48" fmla="*/ f23 1 f29"/>
                <a:gd name="f49" fmla="*/ f38 1 f28"/>
                <a:gd name="f50" fmla="*/ f39 1 f29"/>
                <a:gd name="f51" fmla="*/ f40 1 f28"/>
                <a:gd name="f52" fmla="*/ f41 1 f28"/>
                <a:gd name="f53" fmla="*/ f42 1 f28"/>
                <a:gd name="f54" fmla="*/ f43 1 f29"/>
                <a:gd name="f55" fmla="*/ f44 1 f28"/>
                <a:gd name="f56" fmla="*/ f45 f19 1"/>
                <a:gd name="f57" fmla="*/ f46 f19 1"/>
                <a:gd name="f58" fmla="*/ f48 f20 1"/>
                <a:gd name="f59" fmla="*/ f47 f20 1"/>
                <a:gd name="f60" fmla="*/ f49 f19 1"/>
                <a:gd name="f61" fmla="*/ f50 f20 1"/>
                <a:gd name="f62" fmla="*/ f51 f19 1"/>
                <a:gd name="f63" fmla="*/ f52 f19 1"/>
                <a:gd name="f64" fmla="*/ f53 f19 1"/>
                <a:gd name="f65" fmla="*/ f54 f20 1"/>
                <a:gd name="f66" fmla="*/ f55 f19 1"/>
              </a:gdLst>
              <a:ahLst/>
              <a:cxnLst>
                <a:cxn ang="3cd4">
                  <a:pos x="hc" y="t"/>
                </a:cxn>
                <a:cxn ang="0">
                  <a:pos x="r" y="vc"/>
                </a:cxn>
                <a:cxn ang="cd4">
                  <a:pos x="hc" y="b"/>
                </a:cxn>
                <a:cxn ang="cd2">
                  <a:pos x="l" y="vc"/>
                </a:cxn>
                <a:cxn ang="f37">
                  <a:pos x="f60" y="f61"/>
                </a:cxn>
                <a:cxn ang="f37">
                  <a:pos x="f62" y="f61"/>
                </a:cxn>
                <a:cxn ang="f37">
                  <a:pos x="f63" y="f61"/>
                </a:cxn>
                <a:cxn ang="f37">
                  <a:pos x="f64" y="f65"/>
                </a:cxn>
                <a:cxn ang="f37">
                  <a:pos x="f66" y="f65"/>
                </a:cxn>
                <a:cxn ang="f37">
                  <a:pos x="f60" y="f61"/>
                </a:cxn>
              </a:cxnLst>
              <a:rect l="f56" t="f59" r="f57" b="f58"/>
              <a:pathLst>
                <a:path w="375948" h="6348">
                  <a:moveTo>
                    <a:pt x="f7" y="f7"/>
                  </a:moveTo>
                  <a:lnTo>
                    <a:pt x="f8" y="f7"/>
                  </a:lnTo>
                  <a:lnTo>
                    <a:pt x="f9" y="f7"/>
                  </a:lnTo>
                  <a:cubicBezTo>
                    <a:pt x="f10" y="f11"/>
                    <a:pt x="f12" y="f5"/>
                    <a:pt x="f13" y="f5"/>
                  </a:cubicBezTo>
                  <a:lnTo>
                    <a:pt x="f5" y="f5"/>
                  </a:lnTo>
                  <a:cubicBezTo>
                    <a:pt x="f14" y="f15"/>
                    <a:pt x="f16" y="f17"/>
                    <a:pt x="f7"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100">
              <a:extLst>
                <a:ext uri="{FF2B5EF4-FFF2-40B4-BE49-F238E27FC236}">
                  <a16:creationId xmlns:a16="http://schemas.microsoft.com/office/drawing/2014/main" id="{393F8FD9-0DE2-991D-ABA1-1016B6771037}"/>
                </a:ext>
              </a:extLst>
            </p:cNvPr>
            <p:cNvSpPr/>
            <p:nvPr/>
          </p:nvSpPr>
          <p:spPr>
            <a:xfrm>
              <a:off x="6514039" y="6434093"/>
              <a:ext cx="21835" cy="5586"/>
            </a:xfrm>
            <a:custGeom>
              <a:avLst/>
              <a:gdLst>
                <a:gd name="f0" fmla="val 10800000"/>
                <a:gd name="f1" fmla="val 5400000"/>
                <a:gd name="f2" fmla="val 180"/>
                <a:gd name="f3" fmla="val w"/>
                <a:gd name="f4" fmla="val h"/>
                <a:gd name="f5" fmla="val 0"/>
                <a:gd name="f6" fmla="val 21838"/>
                <a:gd name="f7" fmla="val 5586"/>
                <a:gd name="f8" fmla="val 21839"/>
                <a:gd name="f9" fmla="val 508"/>
                <a:gd name="f10" fmla="val 5587"/>
                <a:gd name="f11" fmla="+- 0 0 -90"/>
                <a:gd name="f12" fmla="*/ f3 1 21838"/>
                <a:gd name="f13" fmla="*/ f4 1 5586"/>
                <a:gd name="f14" fmla="val f5"/>
                <a:gd name="f15" fmla="val f6"/>
                <a:gd name="f16" fmla="val f7"/>
                <a:gd name="f17" fmla="*/ f11 f0 1"/>
                <a:gd name="f18" fmla="+- f16 0 f14"/>
                <a:gd name="f19" fmla="+- f15 0 f14"/>
                <a:gd name="f20" fmla="*/ f17 1 f2"/>
                <a:gd name="f21" fmla="*/ f19 1 21838"/>
                <a:gd name="f22" fmla="*/ f18 1 5586"/>
                <a:gd name="f23" fmla="*/ 21839 f19 1"/>
                <a:gd name="f24" fmla="*/ 508 f18 1"/>
                <a:gd name="f25" fmla="*/ 0 f19 1"/>
                <a:gd name="f26" fmla="*/ 0 f18 1"/>
                <a:gd name="f27" fmla="*/ 5587 f18 1"/>
                <a:gd name="f28" fmla="+- f20 0 f1"/>
                <a:gd name="f29" fmla="*/ f23 1 21838"/>
                <a:gd name="f30" fmla="*/ f24 1 5586"/>
                <a:gd name="f31" fmla="*/ f25 1 21838"/>
                <a:gd name="f32" fmla="*/ f26 1 5586"/>
                <a:gd name="f33" fmla="*/ f27 1 5586"/>
                <a:gd name="f34" fmla="*/ f14 1 f21"/>
                <a:gd name="f35" fmla="*/ f15 1 f21"/>
                <a:gd name="f36" fmla="*/ f14 1 f22"/>
                <a:gd name="f37" fmla="*/ f16 1 f22"/>
                <a:gd name="f38" fmla="*/ f29 1 f21"/>
                <a:gd name="f39" fmla="*/ f30 1 f22"/>
                <a:gd name="f40" fmla="*/ f31 1 f21"/>
                <a:gd name="f41" fmla="*/ f32 1 f22"/>
                <a:gd name="f42" fmla="*/ f33 1 f22"/>
                <a:gd name="f43" fmla="*/ f34 f12 1"/>
                <a:gd name="f44" fmla="*/ f35 f12 1"/>
                <a:gd name="f45" fmla="*/ f37 f13 1"/>
                <a:gd name="f46" fmla="*/ f36 f13 1"/>
                <a:gd name="f47" fmla="*/ f38 f12 1"/>
                <a:gd name="f48" fmla="*/ f39 f13 1"/>
                <a:gd name="f49" fmla="*/ f40 f12 1"/>
                <a:gd name="f50" fmla="*/ f41 f13 1"/>
                <a:gd name="f51" fmla="*/ f42 f13 1"/>
              </a:gdLst>
              <a:ahLst/>
              <a:cxnLst>
                <a:cxn ang="3cd4">
                  <a:pos x="hc" y="t"/>
                </a:cxn>
                <a:cxn ang="0">
                  <a:pos x="r" y="vc"/>
                </a:cxn>
                <a:cxn ang="cd4">
                  <a:pos x="hc" y="b"/>
                </a:cxn>
                <a:cxn ang="cd2">
                  <a:pos x="l" y="vc"/>
                </a:cxn>
                <a:cxn ang="f28">
                  <a:pos x="f47" y="f48"/>
                </a:cxn>
                <a:cxn ang="f28">
                  <a:pos x="f49" y="f50"/>
                </a:cxn>
                <a:cxn ang="f28">
                  <a:pos x="f49" y="f51"/>
                </a:cxn>
                <a:cxn ang="f28">
                  <a:pos x="f47" y="f51"/>
                </a:cxn>
                <a:cxn ang="f28">
                  <a:pos x="f47" y="f48"/>
                </a:cxn>
              </a:cxnLst>
              <a:rect l="f43" t="f46" r="f44" b="f45"/>
              <a:pathLst>
                <a:path w="21838" h="5586">
                  <a:moveTo>
                    <a:pt x="f8" y="f9"/>
                  </a:moveTo>
                  <a:lnTo>
                    <a:pt x="f5" y="f5"/>
                  </a:lnTo>
                  <a:lnTo>
                    <a:pt x="f5" y="f10"/>
                  </a:lnTo>
                  <a:lnTo>
                    <a:pt x="f8" y="f1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101">
              <a:extLst>
                <a:ext uri="{FF2B5EF4-FFF2-40B4-BE49-F238E27FC236}">
                  <a16:creationId xmlns:a16="http://schemas.microsoft.com/office/drawing/2014/main" id="{C8D2FA6D-74EB-14B4-AFF2-DA7ACBA563A5}"/>
                </a:ext>
              </a:extLst>
            </p:cNvPr>
            <p:cNvSpPr/>
            <p:nvPr/>
          </p:nvSpPr>
          <p:spPr>
            <a:xfrm>
              <a:off x="6538792" y="6434605"/>
              <a:ext cx="344207" cy="5074"/>
            </a:xfrm>
            <a:custGeom>
              <a:avLst/>
              <a:gdLst>
                <a:gd name="f0" fmla="val 10800000"/>
                <a:gd name="f1" fmla="val 5400000"/>
                <a:gd name="f2" fmla="val 180"/>
                <a:gd name="f3" fmla="val w"/>
                <a:gd name="f4" fmla="val h"/>
                <a:gd name="f5" fmla="val 0"/>
                <a:gd name="f6" fmla="val 344207"/>
                <a:gd name="f7" fmla="val 5078"/>
                <a:gd name="f8" fmla="val 337732"/>
                <a:gd name="f9" fmla="val 5079"/>
                <a:gd name="f10" fmla="val 340780"/>
                <a:gd name="f11" fmla="val 5015"/>
                <a:gd name="f12" fmla="val 343420"/>
                <a:gd name="f13" fmla="val 2946"/>
                <a:gd name="f14" fmla="+- 0 0 -90"/>
                <a:gd name="f15" fmla="*/ f3 1 344207"/>
                <a:gd name="f16" fmla="*/ f4 1 5078"/>
                <a:gd name="f17" fmla="val f5"/>
                <a:gd name="f18" fmla="val f6"/>
                <a:gd name="f19" fmla="val f7"/>
                <a:gd name="f20" fmla="*/ f14 f0 1"/>
                <a:gd name="f21" fmla="+- f19 0 f17"/>
                <a:gd name="f22" fmla="+- f18 0 f17"/>
                <a:gd name="f23" fmla="*/ f20 1 f2"/>
                <a:gd name="f24" fmla="*/ f22 1 344207"/>
                <a:gd name="f25" fmla="*/ f21 1 5078"/>
                <a:gd name="f26" fmla="*/ 337732 f22 1"/>
                <a:gd name="f27" fmla="*/ 5079 f21 1"/>
                <a:gd name="f28" fmla="*/ 344207 f22 1"/>
                <a:gd name="f29" fmla="*/ 0 f21 1"/>
                <a:gd name="f30" fmla="*/ 0 f22 1"/>
                <a:gd name="f31" fmla="+- f23 0 f1"/>
                <a:gd name="f32" fmla="*/ f26 1 344207"/>
                <a:gd name="f33" fmla="*/ f27 1 5078"/>
                <a:gd name="f34" fmla="*/ f28 1 344207"/>
                <a:gd name="f35" fmla="*/ f29 1 5078"/>
                <a:gd name="f36" fmla="*/ f30 1 344207"/>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0" y="f51"/>
                </a:cxn>
                <a:cxn ang="f31">
                  <a:pos x="f52" y="f53"/>
                </a:cxn>
                <a:cxn ang="f31">
                  <a:pos x="f54" y="f53"/>
                </a:cxn>
                <a:cxn ang="f31">
                  <a:pos x="f54" y="f51"/>
                </a:cxn>
              </a:cxnLst>
              <a:rect l="f46" t="f49" r="f47" b="f48"/>
              <a:pathLst>
                <a:path w="344207" h="5078">
                  <a:moveTo>
                    <a:pt x="f8" y="f9"/>
                  </a:moveTo>
                  <a:lnTo>
                    <a:pt x="f8" y="f9"/>
                  </a:lnTo>
                  <a:cubicBezTo>
                    <a:pt x="f10" y="f11"/>
                    <a:pt x="f12" y="f13"/>
                    <a:pt x="f6" y="f5"/>
                  </a:cubicBez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102">
              <a:extLst>
                <a:ext uri="{FF2B5EF4-FFF2-40B4-BE49-F238E27FC236}">
                  <a16:creationId xmlns:a16="http://schemas.microsoft.com/office/drawing/2014/main" id="{8CDBA31B-6EA1-D7E5-2583-0F0FA7B31392}"/>
                </a:ext>
              </a:extLst>
            </p:cNvPr>
            <p:cNvSpPr/>
            <p:nvPr/>
          </p:nvSpPr>
          <p:spPr>
            <a:xfrm>
              <a:off x="6513655" y="6432191"/>
              <a:ext cx="23362" cy="2414"/>
            </a:xfrm>
            <a:custGeom>
              <a:avLst/>
              <a:gdLst>
                <a:gd name="f0" fmla="val 10800000"/>
                <a:gd name="f1" fmla="val 5400000"/>
                <a:gd name="f2" fmla="val 180"/>
                <a:gd name="f3" fmla="val w"/>
                <a:gd name="f4" fmla="val h"/>
                <a:gd name="f5" fmla="val 0"/>
                <a:gd name="f6" fmla="val 23361"/>
                <a:gd name="f7" fmla="val 2412"/>
                <a:gd name="f8" fmla="val 22219"/>
                <a:gd name="f9" fmla="val 1270"/>
                <a:gd name="f10" fmla="val 22142"/>
                <a:gd name="f11" fmla="val 647"/>
                <a:gd name="f12" fmla="val 22600"/>
                <a:gd name="f13" fmla="val 76"/>
                <a:gd name="f14" fmla="val 23222"/>
                <a:gd name="f15" fmla="val 13"/>
                <a:gd name="f16" fmla="val 23273"/>
                <a:gd name="f17" fmla="val 23324"/>
                <a:gd name="f18" fmla="val 64"/>
                <a:gd name="f19" fmla="val 381"/>
                <a:gd name="f20" fmla="val 762"/>
                <a:gd name="f21" fmla="val 1143"/>
                <a:gd name="f22" fmla="val 21838"/>
                <a:gd name="f23" fmla="+- 0 0 -90"/>
                <a:gd name="f24" fmla="*/ f3 1 23361"/>
                <a:gd name="f25" fmla="*/ f4 1 2412"/>
                <a:gd name="f26" fmla="val f5"/>
                <a:gd name="f27" fmla="val f6"/>
                <a:gd name="f28" fmla="val f7"/>
                <a:gd name="f29" fmla="*/ f23 f0 1"/>
                <a:gd name="f30" fmla="+- f28 0 f26"/>
                <a:gd name="f31" fmla="+- f27 0 f26"/>
                <a:gd name="f32" fmla="*/ f29 1 f2"/>
                <a:gd name="f33" fmla="*/ f31 1 23361"/>
                <a:gd name="f34" fmla="*/ f30 1 2412"/>
                <a:gd name="f35" fmla="*/ 22219 f31 1"/>
                <a:gd name="f36" fmla="*/ 1270 f30 1"/>
                <a:gd name="f37" fmla="*/ 23222 f31 1"/>
                <a:gd name="f38" fmla="*/ 13 f30 1"/>
                <a:gd name="f39" fmla="*/ 23361 f31 1"/>
                <a:gd name="f40" fmla="*/ 0 f30 1"/>
                <a:gd name="f41" fmla="*/ 0 f31 1"/>
                <a:gd name="f42" fmla="*/ 1143 f30 1"/>
                <a:gd name="f43" fmla="*/ 2412 f30 1"/>
                <a:gd name="f44" fmla="*/ 21838 f31 1"/>
                <a:gd name="f45" fmla="+- f32 0 f1"/>
                <a:gd name="f46" fmla="*/ f35 1 23361"/>
                <a:gd name="f47" fmla="*/ f36 1 2412"/>
                <a:gd name="f48" fmla="*/ f37 1 23361"/>
                <a:gd name="f49" fmla="*/ f38 1 2412"/>
                <a:gd name="f50" fmla="*/ f39 1 23361"/>
                <a:gd name="f51" fmla="*/ f40 1 2412"/>
                <a:gd name="f52" fmla="*/ f41 1 23361"/>
                <a:gd name="f53" fmla="*/ f42 1 2412"/>
                <a:gd name="f54" fmla="*/ f43 1 2412"/>
                <a:gd name="f55" fmla="*/ f44 1 23361"/>
                <a:gd name="f56" fmla="*/ f26 1 f33"/>
                <a:gd name="f57" fmla="*/ f27 1 f33"/>
                <a:gd name="f58" fmla="*/ f26 1 f34"/>
                <a:gd name="f59" fmla="*/ f28 1 f34"/>
                <a:gd name="f60" fmla="*/ f46 1 f33"/>
                <a:gd name="f61" fmla="*/ f47 1 f34"/>
                <a:gd name="f62" fmla="*/ f48 1 f33"/>
                <a:gd name="f63" fmla="*/ f49 1 f34"/>
                <a:gd name="f64" fmla="*/ f50 1 f33"/>
                <a:gd name="f65" fmla="*/ f51 1 f34"/>
                <a:gd name="f66" fmla="*/ f52 1 f33"/>
                <a:gd name="f67" fmla="*/ f53 1 f34"/>
                <a:gd name="f68" fmla="*/ f54 1 f34"/>
                <a:gd name="f69" fmla="*/ f55 1 f33"/>
                <a:gd name="f70" fmla="*/ f56 f24 1"/>
                <a:gd name="f71" fmla="*/ f57 f24 1"/>
                <a:gd name="f72" fmla="*/ f59 f25 1"/>
                <a:gd name="f73" fmla="*/ f58 f25 1"/>
                <a:gd name="f74" fmla="*/ f60 f24 1"/>
                <a:gd name="f75" fmla="*/ f61 f25 1"/>
                <a:gd name="f76" fmla="*/ f62 f24 1"/>
                <a:gd name="f77" fmla="*/ f63 f25 1"/>
                <a:gd name="f78" fmla="*/ f64 f24 1"/>
                <a:gd name="f79" fmla="*/ f65 f25 1"/>
                <a:gd name="f80" fmla="*/ f66 f24 1"/>
                <a:gd name="f81" fmla="*/ f67 f25 1"/>
                <a:gd name="f82" fmla="*/ f68 f25 1"/>
                <a:gd name="f83" fmla="*/ f69 f24 1"/>
              </a:gdLst>
              <a:ahLst/>
              <a:cxnLst>
                <a:cxn ang="3cd4">
                  <a:pos x="hc" y="t"/>
                </a:cxn>
                <a:cxn ang="0">
                  <a:pos x="r" y="vc"/>
                </a:cxn>
                <a:cxn ang="cd4">
                  <a:pos x="hc" y="b"/>
                </a:cxn>
                <a:cxn ang="cd2">
                  <a:pos x="l" y="vc"/>
                </a:cxn>
                <a:cxn ang="f45">
                  <a:pos x="f74" y="f75"/>
                </a:cxn>
                <a:cxn ang="f45">
                  <a:pos x="f76" y="f77"/>
                </a:cxn>
                <a:cxn ang="f45">
                  <a:pos x="f78" y="f79"/>
                </a:cxn>
                <a:cxn ang="f45">
                  <a:pos x="f78" y="f79"/>
                </a:cxn>
                <a:cxn ang="f45">
                  <a:pos x="f80" y="f79"/>
                </a:cxn>
                <a:cxn ang="f45">
                  <a:pos x="f80" y="f81"/>
                </a:cxn>
                <a:cxn ang="f45">
                  <a:pos x="f80" y="f82"/>
                </a:cxn>
                <a:cxn ang="f45">
                  <a:pos x="f83" y="f82"/>
                </a:cxn>
              </a:cxnLst>
              <a:rect l="f70" t="f73" r="f71" b="f72"/>
              <a:pathLst>
                <a:path w="23361" h="2412">
                  <a:moveTo>
                    <a:pt x="f8" y="f9"/>
                  </a:moveTo>
                  <a:cubicBezTo>
                    <a:pt x="f10" y="f11"/>
                    <a:pt x="f12" y="f13"/>
                    <a:pt x="f14" y="f15"/>
                  </a:cubicBezTo>
                  <a:cubicBezTo>
                    <a:pt x="f16" y="f5"/>
                    <a:pt x="f17" y="f5"/>
                    <a:pt x="f6" y="f5"/>
                  </a:cubicBezTo>
                  <a:lnTo>
                    <a:pt x="f6" y="f5"/>
                  </a:lnTo>
                  <a:lnTo>
                    <a:pt x="f5" y="f5"/>
                  </a:lnTo>
                  <a:cubicBezTo>
                    <a:pt x="f18" y="f19"/>
                    <a:pt x="f18" y="f20"/>
                    <a:pt x="f5" y="f21"/>
                  </a:cubicBezTo>
                  <a:lnTo>
                    <a:pt x="f5" y="f7"/>
                  </a:lnTo>
                  <a:lnTo>
                    <a:pt x="f2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103">
              <a:extLst>
                <a:ext uri="{FF2B5EF4-FFF2-40B4-BE49-F238E27FC236}">
                  <a16:creationId xmlns:a16="http://schemas.microsoft.com/office/drawing/2014/main" id="{4AABB7B0-7371-A0A6-86F4-0CD769DCA3AA}"/>
                </a:ext>
              </a:extLst>
            </p:cNvPr>
            <p:cNvSpPr/>
            <p:nvPr/>
          </p:nvSpPr>
          <p:spPr>
            <a:xfrm>
              <a:off x="6537018" y="6431953"/>
              <a:ext cx="372773" cy="2642"/>
            </a:xfrm>
            <a:custGeom>
              <a:avLst/>
              <a:gdLst>
                <a:gd name="f0" fmla="val 10800000"/>
                <a:gd name="f1" fmla="val 5400000"/>
                <a:gd name="f2" fmla="val 180"/>
                <a:gd name="f3" fmla="val w"/>
                <a:gd name="f4" fmla="val h"/>
                <a:gd name="f5" fmla="val 0"/>
                <a:gd name="f6" fmla="val 372774"/>
                <a:gd name="f7" fmla="val 2647"/>
                <a:gd name="f8" fmla="val 1778"/>
                <a:gd name="f9" fmla="val 1505"/>
                <a:gd name="f10" fmla="val 2648"/>
                <a:gd name="f11" fmla="val 372775"/>
                <a:gd name="f12" fmla="val 372699"/>
                <a:gd name="f13" fmla="val 1086"/>
                <a:gd name="f14" fmla="val 654"/>
                <a:gd name="f15" fmla="val 235"/>
                <a:gd name="f16" fmla="val 495"/>
                <a:gd name="f17" fmla="val -146"/>
                <a:gd name="f18" fmla="val 1219"/>
                <a:gd name="f19" fmla="val -57"/>
                <a:gd name="f20" fmla="val 1600"/>
                <a:gd name="f21" fmla="val 451"/>
                <a:gd name="f22" fmla="val 1829"/>
                <a:gd name="f23" fmla="val 756"/>
                <a:gd name="f24" fmla="val 1892"/>
                <a:gd name="f25" fmla="val 1149"/>
                <a:gd name="f26" fmla="+- 0 0 -90"/>
                <a:gd name="f27" fmla="*/ f3 1 372774"/>
                <a:gd name="f28" fmla="*/ f4 1 2647"/>
                <a:gd name="f29" fmla="val f5"/>
                <a:gd name="f30" fmla="val f6"/>
                <a:gd name="f31" fmla="val f7"/>
                <a:gd name="f32" fmla="*/ f26 f0 1"/>
                <a:gd name="f33" fmla="+- f31 0 f29"/>
                <a:gd name="f34" fmla="+- f30 0 f29"/>
                <a:gd name="f35" fmla="*/ f32 1 f2"/>
                <a:gd name="f36" fmla="*/ f34 1 372774"/>
                <a:gd name="f37" fmla="*/ f33 1 2647"/>
                <a:gd name="f38" fmla="*/ 1778 f34 1"/>
                <a:gd name="f39" fmla="*/ 1505 f33 1"/>
                <a:gd name="f40" fmla="*/ 2648 f33 1"/>
                <a:gd name="f41" fmla="*/ 372775 f34 1"/>
                <a:gd name="f42" fmla="*/ 235 f33 1"/>
                <a:gd name="f43" fmla="*/ 0 f34 1"/>
                <a:gd name="f44" fmla="*/ 1600 f34 1"/>
                <a:gd name="f45" fmla="*/ 451 f33 1"/>
                <a:gd name="f46" fmla="+- f35 0 f1"/>
                <a:gd name="f47" fmla="*/ f38 1 372774"/>
                <a:gd name="f48" fmla="*/ f39 1 2647"/>
                <a:gd name="f49" fmla="*/ f40 1 2647"/>
                <a:gd name="f50" fmla="*/ f41 1 372774"/>
                <a:gd name="f51" fmla="*/ f42 1 2647"/>
                <a:gd name="f52" fmla="*/ f43 1 372774"/>
                <a:gd name="f53" fmla="*/ f44 1 372774"/>
                <a:gd name="f54" fmla="*/ f45 1 2647"/>
                <a:gd name="f55" fmla="*/ f29 1 f36"/>
                <a:gd name="f56" fmla="*/ f30 1 f36"/>
                <a:gd name="f57" fmla="*/ f29 1 f37"/>
                <a:gd name="f58" fmla="*/ f31 1 f37"/>
                <a:gd name="f59" fmla="*/ f47 1 f36"/>
                <a:gd name="f60" fmla="*/ f48 1 f37"/>
                <a:gd name="f61" fmla="*/ f49 1 f37"/>
                <a:gd name="f62" fmla="*/ f50 1 f36"/>
                <a:gd name="f63" fmla="*/ f51 1 f37"/>
                <a:gd name="f64" fmla="*/ f52 1 f36"/>
                <a:gd name="f65" fmla="*/ f53 1 f36"/>
                <a:gd name="f66" fmla="*/ f54 1 f37"/>
                <a:gd name="f67" fmla="*/ f55 f27 1"/>
                <a:gd name="f68" fmla="*/ f56 f27 1"/>
                <a:gd name="f69" fmla="*/ f58 f28 1"/>
                <a:gd name="f70" fmla="*/ f57 f28 1"/>
                <a:gd name="f71" fmla="*/ f59 f27 1"/>
                <a:gd name="f72" fmla="*/ f60 f28 1"/>
                <a:gd name="f73" fmla="*/ f61 f28 1"/>
                <a:gd name="f74" fmla="*/ f62 f27 1"/>
                <a:gd name="f75" fmla="*/ f63 f28 1"/>
                <a:gd name="f76" fmla="*/ f64 f27 1"/>
                <a:gd name="f77" fmla="*/ f65 f27 1"/>
                <a:gd name="f78" fmla="*/ f66 f28 1"/>
              </a:gdLst>
              <a:ahLst/>
              <a:cxnLst>
                <a:cxn ang="3cd4">
                  <a:pos x="hc" y="t"/>
                </a:cxn>
                <a:cxn ang="0">
                  <a:pos x="r" y="vc"/>
                </a:cxn>
                <a:cxn ang="cd4">
                  <a:pos x="hc" y="b"/>
                </a:cxn>
                <a:cxn ang="cd2">
                  <a:pos x="l" y="vc"/>
                </a:cxn>
                <a:cxn ang="f46">
                  <a:pos x="f71" y="f72"/>
                </a:cxn>
                <a:cxn ang="f46">
                  <a:pos x="f71" y="f73"/>
                </a:cxn>
                <a:cxn ang="f46">
                  <a:pos x="f74" y="f73"/>
                </a:cxn>
                <a:cxn ang="f46">
                  <a:pos x="f74" y="f72"/>
                </a:cxn>
                <a:cxn ang="f46">
                  <a:pos x="f74" y="f75"/>
                </a:cxn>
                <a:cxn ang="f46">
                  <a:pos x="f76" y="f75"/>
                </a:cxn>
                <a:cxn ang="f46">
                  <a:pos x="f77" y="f78"/>
                </a:cxn>
                <a:cxn ang="f46">
                  <a:pos x="f71" y="f72"/>
                </a:cxn>
              </a:cxnLst>
              <a:rect l="f67" t="f70" r="f68" b="f69"/>
              <a:pathLst>
                <a:path w="372774" h="2647">
                  <a:moveTo>
                    <a:pt x="f8" y="f9"/>
                  </a:moveTo>
                  <a:lnTo>
                    <a:pt x="f8" y="f10"/>
                  </a:lnTo>
                  <a:lnTo>
                    <a:pt x="f11" y="f10"/>
                  </a:lnTo>
                  <a:lnTo>
                    <a:pt x="f11" y="f9"/>
                  </a:lnTo>
                  <a:cubicBezTo>
                    <a:pt x="f12" y="f13"/>
                    <a:pt x="f12" y="f14"/>
                    <a:pt x="f11" y="f15"/>
                  </a:cubicBezTo>
                  <a:lnTo>
                    <a:pt x="f5" y="f15"/>
                  </a:lnTo>
                  <a:cubicBezTo>
                    <a:pt x="f16" y="f17"/>
                    <a:pt x="f18" y="f19"/>
                    <a:pt x="f20" y="f21"/>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104">
              <a:extLst>
                <a:ext uri="{FF2B5EF4-FFF2-40B4-BE49-F238E27FC236}">
                  <a16:creationId xmlns:a16="http://schemas.microsoft.com/office/drawing/2014/main" id="{0CE65B98-9EF7-EF40-A643-FF6A22466161}"/>
                </a:ext>
              </a:extLst>
            </p:cNvPr>
            <p:cNvSpPr/>
            <p:nvPr/>
          </p:nvSpPr>
          <p:spPr>
            <a:xfrm>
              <a:off x="6875382" y="6521701"/>
              <a:ext cx="2414" cy="342808"/>
            </a:xfrm>
            <a:custGeom>
              <a:avLst/>
              <a:gdLst>
                <a:gd name="f0" fmla="val 10800000"/>
                <a:gd name="f1" fmla="val 5400000"/>
                <a:gd name="f2" fmla="val 180"/>
                <a:gd name="f3" fmla="val w"/>
                <a:gd name="f4" fmla="val h"/>
                <a:gd name="f5" fmla="val 0"/>
                <a:gd name="f6" fmla="val 2412"/>
                <a:gd name="f7" fmla="val 342812"/>
                <a:gd name="f8" fmla="val 1269"/>
                <a:gd name="f9" fmla="+- 0 0 -90"/>
                <a:gd name="f10" fmla="*/ f3 1 2412"/>
                <a:gd name="f11" fmla="*/ f4 1 342812"/>
                <a:gd name="f12" fmla="val f5"/>
                <a:gd name="f13" fmla="val f6"/>
                <a:gd name="f14" fmla="val f7"/>
                <a:gd name="f15" fmla="*/ f9 f0 1"/>
                <a:gd name="f16" fmla="+- f14 0 f12"/>
                <a:gd name="f17" fmla="+- f13 0 f12"/>
                <a:gd name="f18" fmla="*/ f15 1 f2"/>
                <a:gd name="f19" fmla="*/ f17 1 2412"/>
                <a:gd name="f20" fmla="*/ f16 1 342812"/>
                <a:gd name="f21" fmla="*/ 1269 f17 1"/>
                <a:gd name="f22" fmla="*/ 0 f16 1"/>
                <a:gd name="f23" fmla="*/ 0 f17 1"/>
                <a:gd name="f24" fmla="*/ 342812 f16 1"/>
                <a:gd name="f25" fmla="*/ 2412 f17 1"/>
                <a:gd name="f26" fmla="+- f18 0 f1"/>
                <a:gd name="f27" fmla="*/ f21 1 2412"/>
                <a:gd name="f28" fmla="*/ f22 1 342812"/>
                <a:gd name="f29" fmla="*/ f23 1 2412"/>
                <a:gd name="f30" fmla="*/ f24 1 342812"/>
                <a:gd name="f31" fmla="*/ f25 1 2412"/>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 ang="f26">
                  <a:pos x="f45" y="f46"/>
                </a:cxn>
              </a:cxnLst>
              <a:rect l="f41" t="f44" r="f42" b="f43"/>
              <a:pathLst>
                <a:path w="2412" h="342812">
                  <a:moveTo>
                    <a:pt x="f8" y="f5"/>
                  </a:moveTo>
                  <a:lnTo>
                    <a:pt x="f5" y="f5"/>
                  </a:lnTo>
                  <a:lnTo>
                    <a:pt x="f5" y="f7"/>
                  </a:lnTo>
                  <a:lnTo>
                    <a:pt x="f6" y="f7"/>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105">
              <a:extLst>
                <a:ext uri="{FF2B5EF4-FFF2-40B4-BE49-F238E27FC236}">
                  <a16:creationId xmlns:a16="http://schemas.microsoft.com/office/drawing/2014/main" id="{37B99CD2-A165-9989-8D59-2AC5D147D426}"/>
                </a:ext>
              </a:extLst>
            </p:cNvPr>
            <p:cNvSpPr/>
            <p:nvPr/>
          </p:nvSpPr>
          <p:spPr>
            <a:xfrm>
              <a:off x="6536368" y="6432182"/>
              <a:ext cx="2432" cy="75931"/>
            </a:xfrm>
            <a:custGeom>
              <a:avLst/>
              <a:gdLst>
                <a:gd name="f0" fmla="val 10800000"/>
                <a:gd name="f1" fmla="val 5400000"/>
                <a:gd name="f2" fmla="val 180"/>
                <a:gd name="f3" fmla="val w"/>
                <a:gd name="f4" fmla="val h"/>
                <a:gd name="f5" fmla="val 0"/>
                <a:gd name="f6" fmla="val 2433"/>
                <a:gd name="f7" fmla="val 75936"/>
                <a:gd name="f8" fmla="val 2425"/>
                <a:gd name="f9" fmla="val 75682"/>
                <a:gd name="f10" fmla="val 1279"/>
                <a:gd name="f11" fmla="val 2501"/>
                <a:gd name="f12" fmla="val 657"/>
                <a:gd name="f13" fmla="val 2057"/>
                <a:gd name="f14" fmla="val 86"/>
                <a:gd name="f15" fmla="val 1422"/>
                <a:gd name="f16" fmla="val 10"/>
                <a:gd name="f17" fmla="val 1333"/>
                <a:gd name="f18" fmla="val -3"/>
                <a:gd name="f19" fmla="val 1244"/>
                <a:gd name="f20" fmla="val 1155"/>
                <a:gd name="f21" fmla="val 520"/>
                <a:gd name="f22" fmla="val 12"/>
                <a:gd name="f23" fmla="val 517"/>
                <a:gd name="f24" fmla="val 1139"/>
                <a:gd name="f25" fmla="val 1190"/>
                <a:gd name="f26" fmla="val 1228"/>
                <a:gd name="f27" fmla="+- 0 0 -90"/>
                <a:gd name="f28" fmla="*/ f3 1 2433"/>
                <a:gd name="f29" fmla="*/ f4 1 75936"/>
                <a:gd name="f30" fmla="val f5"/>
                <a:gd name="f31" fmla="val f6"/>
                <a:gd name="f32" fmla="val f7"/>
                <a:gd name="f33" fmla="*/ f27 f0 1"/>
                <a:gd name="f34" fmla="+- f32 0 f30"/>
                <a:gd name="f35" fmla="+- f31 0 f30"/>
                <a:gd name="f36" fmla="*/ f33 1 f2"/>
                <a:gd name="f37" fmla="*/ f35 1 2433"/>
                <a:gd name="f38" fmla="*/ f34 1 75936"/>
                <a:gd name="f39" fmla="*/ 2425 f35 1"/>
                <a:gd name="f40" fmla="*/ 75682 f34 1"/>
                <a:gd name="f41" fmla="*/ 1279 f34 1"/>
                <a:gd name="f42" fmla="*/ 1422 f35 1"/>
                <a:gd name="f43" fmla="*/ 10 f34 1"/>
                <a:gd name="f44" fmla="*/ 1155 f35 1"/>
                <a:gd name="f45" fmla="*/ 0 f35 1"/>
                <a:gd name="f46" fmla="*/ 1139 f34 1"/>
                <a:gd name="f47" fmla="*/ 12 f35 1"/>
                <a:gd name="f48" fmla="*/ 75936 f34 1"/>
                <a:gd name="f49" fmla="+- f36 0 f1"/>
                <a:gd name="f50" fmla="*/ f39 1 2433"/>
                <a:gd name="f51" fmla="*/ f40 1 75936"/>
                <a:gd name="f52" fmla="*/ f41 1 75936"/>
                <a:gd name="f53" fmla="*/ f42 1 2433"/>
                <a:gd name="f54" fmla="*/ f43 1 75936"/>
                <a:gd name="f55" fmla="*/ f44 1 2433"/>
                <a:gd name="f56" fmla="*/ f45 1 2433"/>
                <a:gd name="f57" fmla="*/ f46 1 75936"/>
                <a:gd name="f58" fmla="*/ f47 1 2433"/>
                <a:gd name="f59" fmla="*/ f48 1 75936"/>
                <a:gd name="f60" fmla="*/ f30 1 f37"/>
                <a:gd name="f61" fmla="*/ f31 1 f37"/>
                <a:gd name="f62" fmla="*/ f30 1 f38"/>
                <a:gd name="f63" fmla="*/ f32 1 f38"/>
                <a:gd name="f64" fmla="*/ f50 1 f37"/>
                <a:gd name="f65" fmla="*/ f51 1 f38"/>
                <a:gd name="f66" fmla="*/ f52 1 f38"/>
                <a:gd name="f67" fmla="*/ f53 1 f37"/>
                <a:gd name="f68" fmla="*/ f54 1 f38"/>
                <a:gd name="f69" fmla="*/ f55 1 f37"/>
                <a:gd name="f70" fmla="*/ f56 1 f37"/>
                <a:gd name="f71" fmla="*/ f57 1 f38"/>
                <a:gd name="f72" fmla="*/ f58 1 f37"/>
                <a:gd name="f73" fmla="*/ f59 1 f38"/>
                <a:gd name="f74" fmla="*/ f60 f28 1"/>
                <a:gd name="f75" fmla="*/ f61 f28 1"/>
                <a:gd name="f76" fmla="*/ f63 f29 1"/>
                <a:gd name="f77" fmla="*/ f62 f29 1"/>
                <a:gd name="f78" fmla="*/ f64 f28 1"/>
                <a:gd name="f79" fmla="*/ f65 f29 1"/>
                <a:gd name="f80" fmla="*/ f66 f29 1"/>
                <a:gd name="f81" fmla="*/ f67 f28 1"/>
                <a:gd name="f82" fmla="*/ f68 f29 1"/>
                <a:gd name="f83" fmla="*/ f69 f28 1"/>
                <a:gd name="f84" fmla="*/ f70 f28 1"/>
                <a:gd name="f85" fmla="*/ f71 f29 1"/>
                <a:gd name="f86" fmla="*/ f72 f28 1"/>
                <a:gd name="f87" fmla="*/ f73 f29 1"/>
              </a:gdLst>
              <a:ahLst/>
              <a:cxnLst>
                <a:cxn ang="3cd4">
                  <a:pos x="hc" y="t"/>
                </a:cxn>
                <a:cxn ang="0">
                  <a:pos x="r" y="vc"/>
                </a:cxn>
                <a:cxn ang="cd4">
                  <a:pos x="hc" y="b"/>
                </a:cxn>
                <a:cxn ang="cd2">
                  <a:pos x="l" y="vc"/>
                </a:cxn>
                <a:cxn ang="f49">
                  <a:pos x="f78" y="f79"/>
                </a:cxn>
                <a:cxn ang="f49">
                  <a:pos x="f78" y="f80"/>
                </a:cxn>
                <a:cxn ang="f49">
                  <a:pos x="f81" y="f82"/>
                </a:cxn>
                <a:cxn ang="f49">
                  <a:pos x="f83" y="f82"/>
                </a:cxn>
                <a:cxn ang="f49">
                  <a:pos x="f84" y="f85"/>
                </a:cxn>
                <a:cxn ang="f49">
                  <a:pos x="f86" y="f80"/>
                </a:cxn>
                <a:cxn ang="f49">
                  <a:pos x="f86" y="f87"/>
                </a:cxn>
                <a:cxn ang="f49">
                  <a:pos x="f83" y="f87"/>
                </a:cxn>
              </a:cxnLst>
              <a:rect l="f74" t="f77" r="f75" b="f76"/>
              <a:pathLst>
                <a:path w="2433" h="75936">
                  <a:moveTo>
                    <a:pt x="f8" y="f9"/>
                  </a:moveTo>
                  <a:lnTo>
                    <a:pt x="f8" y="f10"/>
                  </a:lnTo>
                  <a:cubicBezTo>
                    <a:pt x="f11" y="f12"/>
                    <a:pt x="f13" y="f14"/>
                    <a:pt x="f15" y="f16"/>
                  </a:cubicBezTo>
                  <a:cubicBezTo>
                    <a:pt x="f17" y="f18"/>
                    <a:pt x="f19" y="f18"/>
                    <a:pt x="f20" y="f16"/>
                  </a:cubicBezTo>
                  <a:cubicBezTo>
                    <a:pt x="f21" y="f16"/>
                    <a:pt x="f22" y="f23"/>
                    <a:pt x="f5" y="f24"/>
                  </a:cubicBezTo>
                  <a:cubicBezTo>
                    <a:pt x="f5" y="f25"/>
                    <a:pt x="f22" y="f26"/>
                    <a:pt x="f22" y="f10"/>
                  </a:cubicBezTo>
                  <a:lnTo>
                    <a:pt x="f22" y="f7"/>
                  </a:lnTo>
                  <a:lnTo>
                    <a:pt x="f2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106">
              <a:extLst>
                <a:ext uri="{FF2B5EF4-FFF2-40B4-BE49-F238E27FC236}">
                  <a16:creationId xmlns:a16="http://schemas.microsoft.com/office/drawing/2014/main" id="{379C7812-4D01-4CB9-68FD-D44734615AAB}"/>
                </a:ext>
              </a:extLst>
            </p:cNvPr>
            <p:cNvSpPr/>
            <p:nvPr/>
          </p:nvSpPr>
          <p:spPr>
            <a:xfrm>
              <a:off x="7144051" y="6480307"/>
              <a:ext cx="2414" cy="31363"/>
            </a:xfrm>
            <a:custGeom>
              <a:avLst/>
              <a:gdLst>
                <a:gd name="f0" fmla="val 10800000"/>
                <a:gd name="f1" fmla="val 5400000"/>
                <a:gd name="f2" fmla="val 180"/>
                <a:gd name="f3" fmla="val w"/>
                <a:gd name="f4" fmla="val h"/>
                <a:gd name="f5" fmla="val 0"/>
                <a:gd name="f6" fmla="val 2412"/>
                <a:gd name="f7" fmla="val 31360"/>
                <a:gd name="f8" fmla="val 31361"/>
                <a:gd name="f9" fmla="+- 0 0 -90"/>
                <a:gd name="f10" fmla="*/ f3 1 2412"/>
                <a:gd name="f11" fmla="*/ f4 1 31360"/>
                <a:gd name="f12" fmla="val f5"/>
                <a:gd name="f13" fmla="val f6"/>
                <a:gd name="f14" fmla="val f7"/>
                <a:gd name="f15" fmla="*/ f9 f0 1"/>
                <a:gd name="f16" fmla="+- f14 0 f12"/>
                <a:gd name="f17" fmla="+- f13 0 f12"/>
                <a:gd name="f18" fmla="*/ f15 1 f2"/>
                <a:gd name="f19" fmla="*/ f17 1 2412"/>
                <a:gd name="f20" fmla="*/ f16 1 31360"/>
                <a:gd name="f21" fmla="*/ 0 f17 1"/>
                <a:gd name="f22" fmla="*/ 0 f16 1"/>
                <a:gd name="f23" fmla="*/ 2412 f17 1"/>
                <a:gd name="f24" fmla="*/ 31361 f16 1"/>
                <a:gd name="f25" fmla="+- f18 0 f1"/>
                <a:gd name="f26" fmla="*/ f21 1 2412"/>
                <a:gd name="f27" fmla="*/ f22 1 31360"/>
                <a:gd name="f28" fmla="*/ f23 1 2412"/>
                <a:gd name="f29" fmla="*/ f24 1 3136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12" h="31360">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7">
              <a:extLst>
                <a:ext uri="{FF2B5EF4-FFF2-40B4-BE49-F238E27FC236}">
                  <a16:creationId xmlns:a16="http://schemas.microsoft.com/office/drawing/2014/main" id="{1557F0BE-E533-9A22-EED0-59443677EA72}"/>
                </a:ext>
              </a:extLst>
            </p:cNvPr>
            <p:cNvSpPr/>
            <p:nvPr/>
          </p:nvSpPr>
          <p:spPr>
            <a:xfrm>
              <a:off x="5215673" y="5631789"/>
              <a:ext cx="36" cy="1271"/>
            </a:xfrm>
            <a:custGeom>
              <a:avLst/>
              <a:gdLst>
                <a:gd name="f0" fmla="val 10800000"/>
                <a:gd name="f1" fmla="val 5400000"/>
                <a:gd name="f2" fmla="val 180"/>
                <a:gd name="f3" fmla="val w"/>
                <a:gd name="f4" fmla="val h"/>
                <a:gd name="f5" fmla="val 0"/>
                <a:gd name="f6" fmla="val 38"/>
                <a:gd name="f7" fmla="val 1269"/>
                <a:gd name="f8" fmla="val 51"/>
                <a:gd name="f9" fmla="val 422"/>
                <a:gd name="f10" fmla="val 848"/>
                <a:gd name="f11" fmla="val 1270"/>
                <a:gd name="f12" fmla="+- 0 0 -90"/>
                <a:gd name="f13" fmla="*/ f3 1 38"/>
                <a:gd name="f14" fmla="*/ f4 1 1269"/>
                <a:gd name="f15" fmla="val f5"/>
                <a:gd name="f16" fmla="val f6"/>
                <a:gd name="f17" fmla="val f7"/>
                <a:gd name="f18" fmla="*/ f12 f0 1"/>
                <a:gd name="f19" fmla="+- f17 0 f15"/>
                <a:gd name="f20" fmla="+- f16 0 f15"/>
                <a:gd name="f21" fmla="*/ f18 1 f2"/>
                <a:gd name="f22" fmla="*/ f20 1 38"/>
                <a:gd name="f23" fmla="*/ f19 1 1269"/>
                <a:gd name="f24" fmla="*/ 0 f20 1"/>
                <a:gd name="f25" fmla="*/ 0 f19 1"/>
                <a:gd name="f26" fmla="*/ 1270 f19 1"/>
                <a:gd name="f27" fmla="+- f21 0 f1"/>
                <a:gd name="f28" fmla="*/ f24 1 38"/>
                <a:gd name="f29" fmla="*/ f25 1 1269"/>
                <a:gd name="f30" fmla="*/ f26 1 126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1269">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8">
              <a:extLst>
                <a:ext uri="{FF2B5EF4-FFF2-40B4-BE49-F238E27FC236}">
                  <a16:creationId xmlns:a16="http://schemas.microsoft.com/office/drawing/2014/main" id="{FF6A7412-3607-756C-22E1-5A75EC9C6CA6}"/>
                </a:ext>
              </a:extLst>
            </p:cNvPr>
            <p:cNvSpPr/>
            <p:nvPr/>
          </p:nvSpPr>
          <p:spPr>
            <a:xfrm>
              <a:off x="5171105" y="5628214"/>
              <a:ext cx="39355" cy="13725"/>
            </a:xfrm>
            <a:custGeom>
              <a:avLst/>
              <a:gdLst>
                <a:gd name="f0" fmla="val 10800000"/>
                <a:gd name="f1" fmla="val 5400000"/>
                <a:gd name="f2" fmla="val 180"/>
                <a:gd name="f3" fmla="val w"/>
                <a:gd name="f4" fmla="val h"/>
                <a:gd name="f5" fmla="val 0"/>
                <a:gd name="f6" fmla="val 39359"/>
                <a:gd name="f7" fmla="val 13728"/>
                <a:gd name="f8" fmla="val 6856"/>
                <a:gd name="f9" fmla="val 6872"/>
                <a:gd name="f10" fmla="val 33011"/>
                <a:gd name="f11" fmla="val 31869"/>
                <a:gd name="f12" fmla="val 8142"/>
                <a:gd name="f13" fmla="val 31119"/>
                <a:gd name="f14" fmla="val 4503"/>
                <a:gd name="f15" fmla="val 33456"/>
                <a:gd name="f16" fmla="val 941"/>
                <a:gd name="f17" fmla="val 37087"/>
                <a:gd name="f18" fmla="val 187"/>
                <a:gd name="f19" fmla="val 37176"/>
                <a:gd name="f20" fmla="val 171"/>
                <a:gd name="f21" fmla="val 37252"/>
                <a:gd name="f22" fmla="val 157"/>
                <a:gd name="f23" fmla="val 37328"/>
                <a:gd name="f24" fmla="val 143"/>
                <a:gd name="f25" fmla="val 37989"/>
                <a:gd name="f26" fmla="val -48"/>
                <a:gd name="f27" fmla="val 38700"/>
                <a:gd name="f28" fmla="val 39360"/>
                <a:gd name="f29" fmla="val 3733"/>
                <a:gd name="f30" fmla="val 142"/>
                <a:gd name="f31" fmla="val 6793"/>
                <a:gd name="f32" fmla="val 3135"/>
                <a:gd name="f33" fmla="+- 0 0 -90"/>
                <a:gd name="f34" fmla="*/ f3 1 39359"/>
                <a:gd name="f35" fmla="*/ f4 1 13728"/>
                <a:gd name="f36" fmla="val f5"/>
                <a:gd name="f37" fmla="val f6"/>
                <a:gd name="f38" fmla="val f7"/>
                <a:gd name="f39" fmla="*/ f33 f0 1"/>
                <a:gd name="f40" fmla="+- f38 0 f36"/>
                <a:gd name="f41" fmla="+- f37 0 f36"/>
                <a:gd name="f42" fmla="*/ f39 1 f2"/>
                <a:gd name="f43" fmla="*/ f41 1 39359"/>
                <a:gd name="f44" fmla="*/ f40 1 13728"/>
                <a:gd name="f45" fmla="*/ 6856 f41 1"/>
                <a:gd name="f46" fmla="*/ 6872 f40 1"/>
                <a:gd name="f47" fmla="*/ 13728 f40 1"/>
                <a:gd name="f48" fmla="*/ 33011 f41 1"/>
                <a:gd name="f49" fmla="*/ 31869 f41 1"/>
                <a:gd name="f50" fmla="*/ 8142 f40 1"/>
                <a:gd name="f51" fmla="*/ 37087 f41 1"/>
                <a:gd name="f52" fmla="*/ 187 f40 1"/>
                <a:gd name="f53" fmla="*/ 37328 f41 1"/>
                <a:gd name="f54" fmla="*/ 143 f40 1"/>
                <a:gd name="f55" fmla="*/ 39360 f41 1"/>
                <a:gd name="f56" fmla="*/ 0 f41 1"/>
                <a:gd name="f57" fmla="+- f42 0 f1"/>
                <a:gd name="f58" fmla="*/ f45 1 39359"/>
                <a:gd name="f59" fmla="*/ f46 1 13728"/>
                <a:gd name="f60" fmla="*/ f47 1 13728"/>
                <a:gd name="f61" fmla="*/ f48 1 39359"/>
                <a:gd name="f62" fmla="*/ f49 1 39359"/>
                <a:gd name="f63" fmla="*/ f50 1 13728"/>
                <a:gd name="f64" fmla="*/ f51 1 39359"/>
                <a:gd name="f65" fmla="*/ f52 1 13728"/>
                <a:gd name="f66" fmla="*/ f53 1 39359"/>
                <a:gd name="f67" fmla="*/ f54 1 13728"/>
                <a:gd name="f68" fmla="*/ f55 1 39359"/>
                <a:gd name="f69" fmla="*/ f56 1 39359"/>
                <a:gd name="f70" fmla="*/ f36 1 f43"/>
                <a:gd name="f71" fmla="*/ f37 1 f43"/>
                <a:gd name="f72" fmla="*/ f36 1 f44"/>
                <a:gd name="f73" fmla="*/ f38 1 f44"/>
                <a:gd name="f74" fmla="*/ f58 1 f43"/>
                <a:gd name="f75" fmla="*/ f59 1 f44"/>
                <a:gd name="f76" fmla="*/ f60 1 f44"/>
                <a:gd name="f77" fmla="*/ f61 1 f43"/>
                <a:gd name="f78" fmla="*/ f62 1 f43"/>
                <a:gd name="f79" fmla="*/ f63 1 f44"/>
                <a:gd name="f80" fmla="*/ f64 1 f43"/>
                <a:gd name="f81" fmla="*/ f65 1 f44"/>
                <a:gd name="f82" fmla="*/ f66 1 f43"/>
                <a:gd name="f83" fmla="*/ f67 1 f44"/>
                <a:gd name="f84" fmla="*/ f68 1 f43"/>
                <a:gd name="f85" fmla="*/ f69 1 f43"/>
                <a:gd name="f86" fmla="*/ f70 f34 1"/>
                <a:gd name="f87" fmla="*/ f71 f34 1"/>
                <a:gd name="f88" fmla="*/ f73 f35 1"/>
                <a:gd name="f89" fmla="*/ f72 f35 1"/>
                <a:gd name="f90" fmla="*/ f74 f34 1"/>
                <a:gd name="f91" fmla="*/ f75 f35 1"/>
                <a:gd name="f92" fmla="*/ f76 f35 1"/>
                <a:gd name="f93" fmla="*/ f77 f34 1"/>
                <a:gd name="f94" fmla="*/ f78 f34 1"/>
                <a:gd name="f95" fmla="*/ f79 f35 1"/>
                <a:gd name="f96" fmla="*/ f80 f34 1"/>
                <a:gd name="f97" fmla="*/ f81 f35 1"/>
                <a:gd name="f98" fmla="*/ f82 f34 1"/>
                <a:gd name="f99" fmla="*/ f83 f35 1"/>
                <a:gd name="f100" fmla="*/ f84 f34 1"/>
                <a:gd name="f101" fmla="*/ f85 f34 1"/>
              </a:gdLst>
              <a:ahLst/>
              <a:cxnLst>
                <a:cxn ang="3cd4">
                  <a:pos x="hc" y="t"/>
                </a:cxn>
                <a:cxn ang="0">
                  <a:pos x="r" y="vc"/>
                </a:cxn>
                <a:cxn ang="cd4">
                  <a:pos x="hc" y="b"/>
                </a:cxn>
                <a:cxn ang="cd2">
                  <a:pos x="l" y="vc"/>
                </a:cxn>
                <a:cxn ang="f57">
                  <a:pos x="f90" y="f91"/>
                </a:cxn>
                <a:cxn ang="f57">
                  <a:pos x="f90" y="f92"/>
                </a:cxn>
                <a:cxn ang="f57">
                  <a:pos x="f93" y="f92"/>
                </a:cxn>
                <a:cxn ang="f57">
                  <a:pos x="f94" y="f95"/>
                </a:cxn>
                <a:cxn ang="f57">
                  <a:pos x="f96" y="f97"/>
                </a:cxn>
                <a:cxn ang="f57">
                  <a:pos x="f98" y="f99"/>
                </a:cxn>
                <a:cxn ang="f57">
                  <a:pos x="f100" y="f99"/>
                </a:cxn>
                <a:cxn ang="f57">
                  <a:pos x="f101" y="f99"/>
                </a:cxn>
                <a:cxn ang="f57">
                  <a:pos x="f90" y="f91"/>
                </a:cxn>
              </a:cxnLst>
              <a:rect l="f86" t="f89" r="f87" b="f88"/>
              <a:pathLst>
                <a:path w="39359" h="13728">
                  <a:moveTo>
                    <a:pt x="f8" y="f9"/>
                  </a:moveTo>
                  <a:lnTo>
                    <a:pt x="f8" y="f7"/>
                  </a:lnTo>
                  <a:lnTo>
                    <a:pt x="f10" y="f7"/>
                  </a:lnTo>
                  <a:lnTo>
                    <a:pt x="f11" y="f12"/>
                  </a:lnTo>
                  <a:cubicBezTo>
                    <a:pt x="f13" y="f14"/>
                    <a:pt x="f15" y="f16"/>
                    <a:pt x="f17" y="f18"/>
                  </a:cubicBezTo>
                  <a:cubicBezTo>
                    <a:pt x="f19" y="f20"/>
                    <a:pt x="f21" y="f22"/>
                    <a:pt x="f23" y="f24"/>
                  </a:cubicBezTo>
                  <a:cubicBezTo>
                    <a:pt x="f25" y="f26"/>
                    <a:pt x="f27" y="f26"/>
                    <a:pt x="f28" y="f24"/>
                  </a:cubicBezTo>
                  <a:lnTo>
                    <a:pt x="f5" y="f24"/>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9">
              <a:extLst>
                <a:ext uri="{FF2B5EF4-FFF2-40B4-BE49-F238E27FC236}">
                  <a16:creationId xmlns:a16="http://schemas.microsoft.com/office/drawing/2014/main" id="{5C5676DF-576D-74B2-34AA-271B7925B38F}"/>
                </a:ext>
              </a:extLst>
            </p:cNvPr>
            <p:cNvSpPr/>
            <p:nvPr/>
          </p:nvSpPr>
          <p:spPr>
            <a:xfrm>
              <a:off x="5211741" y="5628607"/>
              <a:ext cx="1271" cy="12691"/>
            </a:xfrm>
            <a:custGeom>
              <a:avLst/>
              <a:gdLst>
                <a:gd name="f0" fmla="val 10800000"/>
                <a:gd name="f1" fmla="val 5400000"/>
                <a:gd name="f2" fmla="val 180"/>
                <a:gd name="f3" fmla="val w"/>
                <a:gd name="f4" fmla="val h"/>
                <a:gd name="f5" fmla="val 0"/>
                <a:gd name="f6" fmla="val 1269"/>
                <a:gd name="f7" fmla="val 12696"/>
                <a:gd name="f8" fmla="+- 0 0 -90"/>
                <a:gd name="f9" fmla="*/ f3 1 1269"/>
                <a:gd name="f10" fmla="*/ f4 1 12696"/>
                <a:gd name="f11" fmla="val f5"/>
                <a:gd name="f12" fmla="val f6"/>
                <a:gd name="f13" fmla="val f7"/>
                <a:gd name="f14" fmla="*/ f8 f0 1"/>
                <a:gd name="f15" fmla="+- f13 0 f11"/>
                <a:gd name="f16" fmla="+- f12 0 f11"/>
                <a:gd name="f17" fmla="*/ f14 1 f2"/>
                <a:gd name="f18" fmla="*/ f16 1 1269"/>
                <a:gd name="f19" fmla="*/ f15 1 12696"/>
                <a:gd name="f20" fmla="*/ 0 f16 1"/>
                <a:gd name="f21" fmla="*/ 0 f15 1"/>
                <a:gd name="f22" fmla="*/ 1269 f16 1"/>
                <a:gd name="f23" fmla="+- f17 0 f1"/>
                <a:gd name="f24" fmla="*/ f20 1 1269"/>
                <a:gd name="f25" fmla="*/ f21 1 12696"/>
                <a:gd name="f26" fmla="*/ f22 1 1269"/>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269"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10">
              <a:extLst>
                <a:ext uri="{FF2B5EF4-FFF2-40B4-BE49-F238E27FC236}">
                  <a16:creationId xmlns:a16="http://schemas.microsoft.com/office/drawing/2014/main" id="{48224E5F-B0FA-F461-7957-4A5C941D9C41}"/>
                </a:ext>
              </a:extLst>
            </p:cNvPr>
            <p:cNvSpPr/>
            <p:nvPr/>
          </p:nvSpPr>
          <p:spPr>
            <a:xfrm>
              <a:off x="5214018" y="5629750"/>
              <a:ext cx="1014" cy="1014"/>
            </a:xfrm>
            <a:custGeom>
              <a:avLst/>
              <a:gdLst>
                <a:gd name="f0" fmla="val 10800000"/>
                <a:gd name="f1" fmla="val 5400000"/>
                <a:gd name="f2" fmla="val 180"/>
                <a:gd name="f3" fmla="val w"/>
                <a:gd name="f4" fmla="val h"/>
                <a:gd name="f5" fmla="val 0"/>
                <a:gd name="f6" fmla="val 1015"/>
                <a:gd name="f7" fmla="val 1016"/>
                <a:gd name="f8" fmla="+- 0 0 -90"/>
                <a:gd name="f9" fmla="*/ f3 1 1015"/>
                <a:gd name="f10" fmla="*/ f4 1 1015"/>
                <a:gd name="f11" fmla="val f5"/>
                <a:gd name="f12" fmla="val f6"/>
                <a:gd name="f13" fmla="*/ f8 f0 1"/>
                <a:gd name="f14" fmla="+- f12 0 f11"/>
                <a:gd name="f15" fmla="*/ f13 1 f2"/>
                <a:gd name="f16" fmla="*/ f14 1 1015"/>
                <a:gd name="f17" fmla="*/ 0 f14 1"/>
                <a:gd name="f18" fmla="*/ 1016 f14 1"/>
                <a:gd name="f19" fmla="+- f15 0 f1"/>
                <a:gd name="f20" fmla="*/ f17 1 1015"/>
                <a:gd name="f21" fmla="*/ f18 1 1015"/>
                <a:gd name="f22" fmla="*/ f11 1 f16"/>
                <a:gd name="f23" fmla="*/ f12 1 f16"/>
                <a:gd name="f24" fmla="*/ f20 1 f16"/>
                <a:gd name="f25" fmla="*/ f21 1 f16"/>
                <a:gd name="f26" fmla="*/ f22 f9 1"/>
                <a:gd name="f27" fmla="*/ f23 f9 1"/>
                <a:gd name="f28" fmla="*/ f23 f10 1"/>
                <a:gd name="f29" fmla="*/ f22 f10 1"/>
                <a:gd name="f30" fmla="*/ f24 f9 1"/>
                <a:gd name="f31" fmla="*/ f24 f10 1"/>
                <a:gd name="f32" fmla="*/ f25 f9 1"/>
                <a:gd name="f33" fmla="*/ f25 f10 1"/>
              </a:gdLst>
              <a:ahLst/>
              <a:cxnLst>
                <a:cxn ang="3cd4">
                  <a:pos x="hc" y="t"/>
                </a:cxn>
                <a:cxn ang="0">
                  <a:pos x="r" y="vc"/>
                </a:cxn>
                <a:cxn ang="cd4">
                  <a:pos x="hc" y="b"/>
                </a:cxn>
                <a:cxn ang="cd2">
                  <a:pos x="l" y="vc"/>
                </a:cxn>
                <a:cxn ang="f19">
                  <a:pos x="f30" y="f31"/>
                </a:cxn>
                <a:cxn ang="f19">
                  <a:pos x="f32" y="f33"/>
                </a:cxn>
              </a:cxnLst>
              <a:rect l="f26" t="f29" r="f27" b="f28"/>
              <a:pathLst>
                <a:path w="1015" h="1015">
                  <a:moveTo>
                    <a:pt x="f5" y="f5"/>
                  </a:moveTo>
                  <a:lnTo>
                    <a:pt x="f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11">
              <a:extLst>
                <a:ext uri="{FF2B5EF4-FFF2-40B4-BE49-F238E27FC236}">
                  <a16:creationId xmlns:a16="http://schemas.microsoft.com/office/drawing/2014/main" id="{87F5BBF8-CE43-E85D-CF35-4E97CF4866EB}"/>
                </a:ext>
              </a:extLst>
            </p:cNvPr>
            <p:cNvSpPr/>
            <p:nvPr/>
          </p:nvSpPr>
          <p:spPr>
            <a:xfrm>
              <a:off x="4680255" y="4827446"/>
              <a:ext cx="13716" cy="173562"/>
            </a:xfrm>
            <a:custGeom>
              <a:avLst/>
              <a:gdLst>
                <a:gd name="f0" fmla="val 10800000"/>
                <a:gd name="f1" fmla="val 5400000"/>
                <a:gd name="f2" fmla="val 180"/>
                <a:gd name="f3" fmla="val w"/>
                <a:gd name="f4" fmla="val h"/>
                <a:gd name="f5" fmla="val 0"/>
                <a:gd name="f6" fmla="val 13712"/>
                <a:gd name="f7" fmla="val 173564"/>
                <a:gd name="f8" fmla="val 13713"/>
                <a:gd name="f9" fmla="val 173565"/>
                <a:gd name="f10" fmla="val 6983"/>
                <a:gd name="f11" fmla="val 6856"/>
                <a:gd name="f12" fmla="val 3047"/>
                <a:gd name="f13" fmla="val 6914"/>
                <a:gd name="f14" fmla="val 3808"/>
                <a:gd name="f15" fmla="+- 0 0 -90"/>
                <a:gd name="f16" fmla="*/ f3 1 13712"/>
                <a:gd name="f17" fmla="*/ f4 1 173564"/>
                <a:gd name="f18" fmla="val f5"/>
                <a:gd name="f19" fmla="val f6"/>
                <a:gd name="f20" fmla="val f7"/>
                <a:gd name="f21" fmla="*/ f15 f0 1"/>
                <a:gd name="f22" fmla="+- f20 0 f18"/>
                <a:gd name="f23" fmla="+- f19 0 f18"/>
                <a:gd name="f24" fmla="*/ f21 1 f2"/>
                <a:gd name="f25" fmla="*/ f23 1 13712"/>
                <a:gd name="f26" fmla="*/ f22 1 173564"/>
                <a:gd name="f27" fmla="*/ 13713 f23 1"/>
                <a:gd name="f28" fmla="*/ 173565 f22 1"/>
                <a:gd name="f29" fmla="*/ 6983 f22 1"/>
                <a:gd name="f30" fmla="*/ 6856 f23 1"/>
                <a:gd name="f31" fmla="*/ 0 f23 1"/>
                <a:gd name="f32" fmla="*/ 0 f22 1"/>
                <a:gd name="f33" fmla="+- f24 0 f1"/>
                <a:gd name="f34" fmla="*/ f27 1 13712"/>
                <a:gd name="f35" fmla="*/ f28 1 173564"/>
                <a:gd name="f36" fmla="*/ f29 1 173564"/>
                <a:gd name="f37" fmla="*/ f30 1 13712"/>
                <a:gd name="f38" fmla="*/ f31 1 13712"/>
                <a:gd name="f39" fmla="*/ f32 1 173564"/>
                <a:gd name="f40" fmla="*/ f18 1 f25"/>
                <a:gd name="f41" fmla="*/ f19 1 f25"/>
                <a:gd name="f42" fmla="*/ f18 1 f26"/>
                <a:gd name="f43" fmla="*/ f20 1 f26"/>
                <a:gd name="f44" fmla="*/ f34 1 f25"/>
                <a:gd name="f45" fmla="*/ f35 1 f26"/>
                <a:gd name="f46" fmla="*/ f36 1 f26"/>
                <a:gd name="f47" fmla="*/ f37 1 f25"/>
                <a:gd name="f48" fmla="*/ f38 1 f25"/>
                <a:gd name="f49" fmla="*/ f39 1 f26"/>
                <a:gd name="f50" fmla="*/ f40 f16 1"/>
                <a:gd name="f51" fmla="*/ f41 f16 1"/>
                <a:gd name="f52" fmla="*/ f43 f17 1"/>
                <a:gd name="f53" fmla="*/ f42 f17 1"/>
                <a:gd name="f54" fmla="*/ f44 f16 1"/>
                <a:gd name="f55" fmla="*/ f45 f17 1"/>
                <a:gd name="f56" fmla="*/ f46 f17 1"/>
                <a:gd name="f57" fmla="*/ f47 f16 1"/>
                <a:gd name="f58" fmla="*/ f48 f16 1"/>
                <a:gd name="f59" fmla="*/ f49 f17 1"/>
              </a:gdLst>
              <a:ahLst/>
              <a:cxnLst>
                <a:cxn ang="3cd4">
                  <a:pos x="hc" y="t"/>
                </a:cxn>
                <a:cxn ang="0">
                  <a:pos x="r" y="vc"/>
                </a:cxn>
                <a:cxn ang="cd4">
                  <a:pos x="hc" y="b"/>
                </a:cxn>
                <a:cxn ang="cd2">
                  <a:pos x="l" y="vc"/>
                </a:cxn>
                <a:cxn ang="f33">
                  <a:pos x="f54" y="f55"/>
                </a:cxn>
                <a:cxn ang="f33">
                  <a:pos x="f54" y="f56"/>
                </a:cxn>
                <a:cxn ang="f33">
                  <a:pos x="f57" y="f56"/>
                </a:cxn>
                <a:cxn ang="f33">
                  <a:pos x="f58" y="f59"/>
                </a:cxn>
                <a:cxn ang="f33">
                  <a:pos x="f58" y="f55"/>
                </a:cxn>
                <a:cxn ang="f33">
                  <a:pos x="f54" y="f55"/>
                </a:cxn>
              </a:cxnLst>
              <a:rect l="f50" t="f53" r="f51" b="f52"/>
              <a:pathLst>
                <a:path w="13712" h="173564">
                  <a:moveTo>
                    <a:pt x="f8" y="f9"/>
                  </a:moveTo>
                  <a:lnTo>
                    <a:pt x="f8" y="f10"/>
                  </a:lnTo>
                  <a:lnTo>
                    <a:pt x="f11" y="f10"/>
                  </a:lnTo>
                  <a:cubicBezTo>
                    <a:pt x="f12" y="f13"/>
                    <a:pt x="f5" y="f14"/>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12">
              <a:extLst>
                <a:ext uri="{FF2B5EF4-FFF2-40B4-BE49-F238E27FC236}">
                  <a16:creationId xmlns:a16="http://schemas.microsoft.com/office/drawing/2014/main" id="{8C89414E-FBEE-049B-6460-A1724DFAC6D1}"/>
                </a:ext>
              </a:extLst>
            </p:cNvPr>
            <p:cNvSpPr/>
            <p:nvPr/>
          </p:nvSpPr>
          <p:spPr>
            <a:xfrm>
              <a:off x="3529300" y="6453396"/>
              <a:ext cx="72621" cy="2414"/>
            </a:xfrm>
            <a:custGeom>
              <a:avLst/>
              <a:gdLst>
                <a:gd name="f0" fmla="val 10800000"/>
                <a:gd name="f1" fmla="val 5400000"/>
                <a:gd name="f2" fmla="val 180"/>
                <a:gd name="f3" fmla="val w"/>
                <a:gd name="f4" fmla="val h"/>
                <a:gd name="f5" fmla="val 0"/>
                <a:gd name="f6" fmla="val 72625"/>
                <a:gd name="f7" fmla="val 2412"/>
                <a:gd name="f8" fmla="val 1270"/>
                <a:gd name="f9" fmla="+- 0 0 -90"/>
                <a:gd name="f10" fmla="*/ f3 1 72625"/>
                <a:gd name="f11" fmla="*/ f4 1 2412"/>
                <a:gd name="f12" fmla="val f5"/>
                <a:gd name="f13" fmla="val f6"/>
                <a:gd name="f14" fmla="val f7"/>
                <a:gd name="f15" fmla="*/ f9 f0 1"/>
                <a:gd name="f16" fmla="+- f14 0 f12"/>
                <a:gd name="f17" fmla="+- f13 0 f12"/>
                <a:gd name="f18" fmla="*/ f15 1 f2"/>
                <a:gd name="f19" fmla="*/ f17 1 72625"/>
                <a:gd name="f20" fmla="*/ f16 1 2412"/>
                <a:gd name="f21" fmla="*/ 0 f17 1"/>
                <a:gd name="f22" fmla="*/ 2412 f16 1"/>
                <a:gd name="f23" fmla="*/ 72625 f17 1"/>
                <a:gd name="f24" fmla="*/ 1270 f16 1"/>
                <a:gd name="f25" fmla="*/ 0 f16 1"/>
                <a:gd name="f26" fmla="+- f18 0 f1"/>
                <a:gd name="f27" fmla="*/ f21 1 72625"/>
                <a:gd name="f28" fmla="*/ f22 1 2412"/>
                <a:gd name="f29" fmla="*/ f23 1 72625"/>
                <a:gd name="f30" fmla="*/ f24 1 2412"/>
                <a:gd name="f31" fmla="*/ f25 1 2412"/>
                <a:gd name="f32" fmla="*/ f12 1 f19"/>
                <a:gd name="f33" fmla="*/ f13 1 f19"/>
                <a:gd name="f34" fmla="*/ f12 1 f20"/>
                <a:gd name="f35" fmla="*/ f14 1 f20"/>
                <a:gd name="f36" fmla="*/ f27 1 f19"/>
                <a:gd name="f37" fmla="*/ f28 1 f20"/>
                <a:gd name="f38" fmla="*/ f29 1 f19"/>
                <a:gd name="f39" fmla="*/ f30 1 f20"/>
                <a:gd name="f40" fmla="*/ f31 1 f20"/>
                <a:gd name="f41" fmla="*/ f32 f10 1"/>
                <a:gd name="f42" fmla="*/ f33 f10 1"/>
                <a:gd name="f43" fmla="*/ f35 f11 1"/>
                <a:gd name="f44" fmla="*/ f34 f11 1"/>
                <a:gd name="f45" fmla="*/ f36 f10 1"/>
                <a:gd name="f46" fmla="*/ f37 f11 1"/>
                <a:gd name="f47" fmla="*/ f38 f10 1"/>
                <a:gd name="f48" fmla="*/ f39 f11 1"/>
                <a:gd name="f49" fmla="*/ f40 f11 1"/>
              </a:gdLst>
              <a:ahLst/>
              <a:cxnLst>
                <a:cxn ang="3cd4">
                  <a:pos x="hc" y="t"/>
                </a:cxn>
                <a:cxn ang="0">
                  <a:pos x="r" y="vc"/>
                </a:cxn>
                <a:cxn ang="cd4">
                  <a:pos x="hc" y="b"/>
                </a:cxn>
                <a:cxn ang="cd2">
                  <a:pos x="l" y="vc"/>
                </a:cxn>
                <a:cxn ang="f26">
                  <a:pos x="f45" y="f46"/>
                </a:cxn>
                <a:cxn ang="f26">
                  <a:pos x="f47" y="f46"/>
                </a:cxn>
                <a:cxn ang="f26">
                  <a:pos x="f47" y="f48"/>
                </a:cxn>
                <a:cxn ang="f26">
                  <a:pos x="f47" y="f49"/>
                </a:cxn>
                <a:cxn ang="f26">
                  <a:pos x="f45" y="f49"/>
                </a:cxn>
                <a:cxn ang="f26">
                  <a:pos x="f45" y="f46"/>
                </a:cxn>
              </a:cxnLst>
              <a:rect l="f41" t="f44" r="f42" b="f43"/>
              <a:pathLst>
                <a:path w="72625" h="2412">
                  <a:moveTo>
                    <a:pt x="f5" y="f7"/>
                  </a:moveTo>
                  <a:lnTo>
                    <a:pt x="f6" y="f7"/>
                  </a:lnTo>
                  <a:lnTo>
                    <a:pt x="f6" y="f8"/>
                  </a:lnTo>
                  <a:lnTo>
                    <a:pt x="f6"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13">
              <a:extLst>
                <a:ext uri="{FF2B5EF4-FFF2-40B4-BE49-F238E27FC236}">
                  <a16:creationId xmlns:a16="http://schemas.microsoft.com/office/drawing/2014/main" id="{2F438629-D72D-110B-4AD3-DA1B18AF58AF}"/>
                </a:ext>
              </a:extLst>
            </p:cNvPr>
            <p:cNvSpPr/>
            <p:nvPr/>
          </p:nvSpPr>
          <p:spPr>
            <a:xfrm>
              <a:off x="3974192" y="6454155"/>
              <a:ext cx="17775" cy="2542"/>
            </a:xfrm>
            <a:custGeom>
              <a:avLst/>
              <a:gdLst>
                <a:gd name="f0" fmla="val 10800000"/>
                <a:gd name="f1" fmla="val 5400000"/>
                <a:gd name="f2" fmla="val 180"/>
                <a:gd name="f3" fmla="val w"/>
                <a:gd name="f4" fmla="val h"/>
                <a:gd name="f5" fmla="val 0"/>
                <a:gd name="f6" fmla="val 17775"/>
                <a:gd name="f7" fmla="val 2539"/>
                <a:gd name="f8" fmla="val 1524"/>
                <a:gd name="f9" fmla="val 1016"/>
                <a:gd name="f10" fmla="val 1143"/>
                <a:gd name="f11" fmla="val 1270"/>
                <a:gd name="f12" fmla="val 1930"/>
                <a:gd name="f13" fmla="val 647"/>
                <a:gd name="f14" fmla="val 2476"/>
                <a:gd name="f15" fmla="+- 0 0 -90"/>
                <a:gd name="f16" fmla="*/ f3 1 17775"/>
                <a:gd name="f17" fmla="*/ f4 1 2539"/>
                <a:gd name="f18" fmla="val f5"/>
                <a:gd name="f19" fmla="val f6"/>
                <a:gd name="f20" fmla="val f7"/>
                <a:gd name="f21" fmla="*/ f15 f0 1"/>
                <a:gd name="f22" fmla="+- f20 0 f18"/>
                <a:gd name="f23" fmla="+- f19 0 f18"/>
                <a:gd name="f24" fmla="*/ f21 1 f2"/>
                <a:gd name="f25" fmla="*/ f23 1 17775"/>
                <a:gd name="f26" fmla="*/ f22 1 2539"/>
                <a:gd name="f27" fmla="*/ 17775 f23 1"/>
                <a:gd name="f28" fmla="*/ 2539 f22 1"/>
                <a:gd name="f29" fmla="*/ 1016 f22 1"/>
                <a:gd name="f30" fmla="*/ 0 f22 1"/>
                <a:gd name="f31" fmla="*/ 1143 f23 1"/>
                <a:gd name="f32" fmla="*/ 1270 f22 1"/>
                <a:gd name="f33" fmla="*/ 0 f23 1"/>
                <a:gd name="f34" fmla="+- f24 0 f1"/>
                <a:gd name="f35" fmla="*/ f27 1 17775"/>
                <a:gd name="f36" fmla="*/ f28 1 2539"/>
                <a:gd name="f37" fmla="*/ f29 1 2539"/>
                <a:gd name="f38" fmla="*/ f30 1 2539"/>
                <a:gd name="f39" fmla="*/ f31 1 17775"/>
                <a:gd name="f40" fmla="*/ f32 1 2539"/>
                <a:gd name="f41" fmla="*/ f33 1 17775"/>
                <a:gd name="f42" fmla="*/ f18 1 f25"/>
                <a:gd name="f43" fmla="*/ f19 1 f25"/>
                <a:gd name="f44" fmla="*/ f18 1 f26"/>
                <a:gd name="f45" fmla="*/ f20 1 f26"/>
                <a:gd name="f46" fmla="*/ f35 1 f25"/>
                <a:gd name="f47" fmla="*/ f36 1 f26"/>
                <a:gd name="f48" fmla="*/ f37 1 f26"/>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7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7" y="f59"/>
                </a:cxn>
                <a:cxn ang="f34">
                  <a:pos x="f57" y="f60"/>
                </a:cxn>
                <a:cxn ang="f34">
                  <a:pos x="f61" y="f60"/>
                </a:cxn>
                <a:cxn ang="f34">
                  <a:pos x="f61" y="f62"/>
                </a:cxn>
                <a:cxn ang="f34">
                  <a:pos x="f63" y="f58"/>
                </a:cxn>
                <a:cxn ang="f34">
                  <a:pos x="f63" y="f58"/>
                </a:cxn>
              </a:cxnLst>
              <a:rect l="f53" t="f56" r="f54" b="f55"/>
              <a:pathLst>
                <a:path w="17775" h="2539">
                  <a:moveTo>
                    <a:pt x="f6" y="f7"/>
                  </a:moveTo>
                  <a:cubicBezTo>
                    <a:pt x="f6" y="f7"/>
                    <a:pt x="f6" y="f8"/>
                    <a:pt x="f6" y="f9"/>
                  </a:cubicBezTo>
                  <a:lnTo>
                    <a:pt x="f6" y="f5"/>
                  </a:lnTo>
                  <a:lnTo>
                    <a:pt x="f10" y="f5"/>
                  </a:lnTo>
                  <a:lnTo>
                    <a:pt x="f10" y="f11"/>
                  </a:lnTo>
                  <a:cubicBezTo>
                    <a:pt x="f10" y="f12"/>
                    <a:pt x="f13" y="f14"/>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14">
              <a:extLst>
                <a:ext uri="{FF2B5EF4-FFF2-40B4-BE49-F238E27FC236}">
                  <a16:creationId xmlns:a16="http://schemas.microsoft.com/office/drawing/2014/main" id="{4E94608A-E112-A3E4-FE2E-8FE51D9A4ECF}"/>
                </a:ext>
              </a:extLst>
            </p:cNvPr>
            <p:cNvSpPr/>
            <p:nvPr/>
          </p:nvSpPr>
          <p:spPr>
            <a:xfrm>
              <a:off x="3615638" y="6454786"/>
              <a:ext cx="358426" cy="2542"/>
            </a:xfrm>
            <a:custGeom>
              <a:avLst/>
              <a:gdLst>
                <a:gd name="f0" fmla="val 10800000"/>
                <a:gd name="f1" fmla="val 5400000"/>
                <a:gd name="f2" fmla="val 180"/>
                <a:gd name="f3" fmla="val w"/>
                <a:gd name="f4" fmla="val h"/>
                <a:gd name="f5" fmla="val 0"/>
                <a:gd name="f6" fmla="val 358427"/>
                <a:gd name="f7" fmla="val 2539"/>
                <a:gd name="f8" fmla="val 1270"/>
                <a:gd name="f9" fmla="val 51"/>
                <a:gd name="f10" fmla="val 1689"/>
                <a:gd name="f11" fmla="val 2120"/>
                <a:gd name="f12" fmla="val 358428"/>
                <a:gd name="f13" fmla="val 357730"/>
                <a:gd name="f14" fmla="val 357158"/>
                <a:gd name="f15" fmla="val 1968"/>
                <a:gd name="f16" fmla="+- 0 0 -90"/>
                <a:gd name="f17" fmla="*/ f3 1 358427"/>
                <a:gd name="f18" fmla="*/ f4 1 2539"/>
                <a:gd name="f19" fmla="val f5"/>
                <a:gd name="f20" fmla="val f6"/>
                <a:gd name="f21" fmla="val f7"/>
                <a:gd name="f22" fmla="*/ f16 f0 1"/>
                <a:gd name="f23" fmla="+- f21 0 f19"/>
                <a:gd name="f24" fmla="+- f20 0 f19"/>
                <a:gd name="f25" fmla="*/ f22 1 f2"/>
                <a:gd name="f26" fmla="*/ f24 1 358427"/>
                <a:gd name="f27" fmla="*/ f23 1 2539"/>
                <a:gd name="f28" fmla="*/ 0 f24 1"/>
                <a:gd name="f29" fmla="*/ 1270 f23 1"/>
                <a:gd name="f30" fmla="*/ 2539 f23 1"/>
                <a:gd name="f31" fmla="*/ 358428 f24 1"/>
                <a:gd name="f32" fmla="*/ 357158 f24 1"/>
                <a:gd name="f33" fmla="*/ 0 f23 1"/>
                <a:gd name="f34" fmla="+- f25 0 f1"/>
                <a:gd name="f35" fmla="*/ f28 1 358427"/>
                <a:gd name="f36" fmla="*/ f29 1 2539"/>
                <a:gd name="f37" fmla="*/ f30 1 2539"/>
                <a:gd name="f38" fmla="*/ f31 1 358427"/>
                <a:gd name="f39" fmla="*/ f32 1 358427"/>
                <a:gd name="f40" fmla="*/ f33 1 2539"/>
                <a:gd name="f41" fmla="*/ f19 1 f26"/>
                <a:gd name="f42" fmla="*/ f20 1 f26"/>
                <a:gd name="f43" fmla="*/ f19 1 f27"/>
                <a:gd name="f44" fmla="*/ f21 1 f27"/>
                <a:gd name="f45" fmla="*/ f35 1 f26"/>
                <a:gd name="f46" fmla="*/ f36 1 f27"/>
                <a:gd name="f47" fmla="*/ f37 1 f27"/>
                <a:gd name="f48" fmla="*/ f38 1 f26"/>
                <a:gd name="f49" fmla="*/ f39 1 f26"/>
                <a:gd name="f50" fmla="*/ f40 1 f27"/>
                <a:gd name="f51" fmla="*/ f41 f17 1"/>
                <a:gd name="f52" fmla="*/ f42 f17 1"/>
                <a:gd name="f53" fmla="*/ f44 f18 1"/>
                <a:gd name="f54" fmla="*/ f43 f18 1"/>
                <a:gd name="f55" fmla="*/ f45 f17 1"/>
                <a:gd name="f56" fmla="*/ f46 f18 1"/>
                <a:gd name="f57" fmla="*/ f47 f18 1"/>
                <a:gd name="f58" fmla="*/ f48 f17 1"/>
                <a:gd name="f59" fmla="*/ f49 f17 1"/>
                <a:gd name="f60" fmla="*/ f50 f18 1"/>
              </a:gdLst>
              <a:ahLst/>
              <a:cxnLst>
                <a:cxn ang="3cd4">
                  <a:pos x="hc" y="t"/>
                </a:cxn>
                <a:cxn ang="0">
                  <a:pos x="r" y="vc"/>
                </a:cxn>
                <a:cxn ang="cd4">
                  <a:pos x="hc" y="b"/>
                </a:cxn>
                <a:cxn ang="cd2">
                  <a:pos x="l" y="vc"/>
                </a:cxn>
                <a:cxn ang="f34">
                  <a:pos x="f55" y="f56"/>
                </a:cxn>
                <a:cxn ang="f34">
                  <a:pos x="f55" y="f57"/>
                </a:cxn>
                <a:cxn ang="f34">
                  <a:pos x="f58" y="f57"/>
                </a:cxn>
                <a:cxn ang="f34">
                  <a:pos x="f59" y="f56"/>
                </a:cxn>
                <a:cxn ang="f34">
                  <a:pos x="f59" y="f60"/>
                </a:cxn>
                <a:cxn ang="f34">
                  <a:pos x="f55" y="f60"/>
                </a:cxn>
              </a:cxnLst>
              <a:rect l="f51" t="f54" r="f52" b="f53"/>
              <a:pathLst>
                <a:path w="358427" h="2539">
                  <a:moveTo>
                    <a:pt x="f5" y="f8"/>
                  </a:moveTo>
                  <a:cubicBezTo>
                    <a:pt x="f9" y="f10"/>
                    <a:pt x="f9" y="f11"/>
                    <a:pt x="f5" y="f7"/>
                  </a:cubicBezTo>
                  <a:lnTo>
                    <a:pt x="f12" y="f7"/>
                  </a:lnTo>
                  <a:cubicBezTo>
                    <a:pt x="f13" y="f7"/>
                    <a:pt x="f14" y="f15"/>
                    <a:pt x="f14" y="f8"/>
                  </a:cubicBezTo>
                  <a:lnTo>
                    <a:pt x="f14"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15">
              <a:extLst>
                <a:ext uri="{FF2B5EF4-FFF2-40B4-BE49-F238E27FC236}">
                  <a16:creationId xmlns:a16="http://schemas.microsoft.com/office/drawing/2014/main" id="{A3B31CDA-398F-1811-1CF6-E91FA5270FFF}"/>
                </a:ext>
              </a:extLst>
            </p:cNvPr>
            <p:cNvSpPr/>
            <p:nvPr/>
          </p:nvSpPr>
          <p:spPr>
            <a:xfrm>
              <a:off x="4941554" y="4820972"/>
              <a:ext cx="1271" cy="12691"/>
            </a:xfrm>
            <a:custGeom>
              <a:avLst/>
              <a:gdLst>
                <a:gd name="f0" fmla="val 10800000"/>
                <a:gd name="f1" fmla="val 5400000"/>
                <a:gd name="f2" fmla="val 180"/>
                <a:gd name="f3" fmla="val w"/>
                <a:gd name="f4" fmla="val h"/>
                <a:gd name="f5" fmla="val 0"/>
                <a:gd name="f6" fmla="val 1269"/>
                <a:gd name="f7" fmla="val 12696"/>
                <a:gd name="f8" fmla="+- 0 0 -90"/>
                <a:gd name="f9" fmla="*/ f3 1 1269"/>
                <a:gd name="f10" fmla="*/ f4 1 12696"/>
                <a:gd name="f11" fmla="val f5"/>
                <a:gd name="f12" fmla="val f6"/>
                <a:gd name="f13" fmla="val f7"/>
                <a:gd name="f14" fmla="*/ f8 f0 1"/>
                <a:gd name="f15" fmla="+- f13 0 f11"/>
                <a:gd name="f16" fmla="+- f12 0 f11"/>
                <a:gd name="f17" fmla="*/ f14 1 f2"/>
                <a:gd name="f18" fmla="*/ f16 1 1269"/>
                <a:gd name="f19" fmla="*/ f15 1 12696"/>
                <a:gd name="f20" fmla="*/ 0 f16 1"/>
                <a:gd name="f21" fmla="*/ 0 f15 1"/>
                <a:gd name="f22" fmla="*/ 1269 f16 1"/>
                <a:gd name="f23" fmla="+- f17 0 f1"/>
                <a:gd name="f24" fmla="*/ f20 1 1269"/>
                <a:gd name="f25" fmla="*/ f21 1 12696"/>
                <a:gd name="f26" fmla="*/ f22 1 1269"/>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269"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16">
              <a:extLst>
                <a:ext uri="{FF2B5EF4-FFF2-40B4-BE49-F238E27FC236}">
                  <a16:creationId xmlns:a16="http://schemas.microsoft.com/office/drawing/2014/main" id="{632DB9AC-D490-6133-4089-5A74940F3D93}"/>
                </a:ext>
              </a:extLst>
            </p:cNvPr>
            <p:cNvSpPr/>
            <p:nvPr/>
          </p:nvSpPr>
          <p:spPr>
            <a:xfrm>
              <a:off x="4943840" y="4822115"/>
              <a:ext cx="1014" cy="886"/>
            </a:xfrm>
            <a:custGeom>
              <a:avLst/>
              <a:gdLst>
                <a:gd name="f0" fmla="val 10800000"/>
                <a:gd name="f1" fmla="val 5400000"/>
                <a:gd name="f2" fmla="val 180"/>
                <a:gd name="f3" fmla="val w"/>
                <a:gd name="f4" fmla="val h"/>
                <a:gd name="f5" fmla="val 0"/>
                <a:gd name="f6" fmla="val 1015"/>
                <a:gd name="f7" fmla="val 888"/>
                <a:gd name="f8" fmla="val 394"/>
                <a:gd name="f9" fmla="val 226"/>
                <a:gd name="f10" fmla="val 736"/>
                <a:gd name="f11" fmla="val 528"/>
                <a:gd name="f12" fmla="val 1016"/>
                <a:gd name="f13" fmla="val 889"/>
                <a:gd name="f14" fmla="+- 0 0 -90"/>
                <a:gd name="f15" fmla="*/ f3 1 1015"/>
                <a:gd name="f16" fmla="*/ f4 1 888"/>
                <a:gd name="f17" fmla="val f5"/>
                <a:gd name="f18" fmla="val f6"/>
                <a:gd name="f19" fmla="val f7"/>
                <a:gd name="f20" fmla="*/ f14 f0 1"/>
                <a:gd name="f21" fmla="+- f19 0 f17"/>
                <a:gd name="f22" fmla="+- f18 0 f17"/>
                <a:gd name="f23" fmla="*/ f20 1 f2"/>
                <a:gd name="f24" fmla="*/ f22 1 1015"/>
                <a:gd name="f25" fmla="*/ f21 1 888"/>
                <a:gd name="f26" fmla="*/ 0 f22 1"/>
                <a:gd name="f27" fmla="*/ 0 f21 1"/>
                <a:gd name="f28" fmla="*/ 1016 f22 1"/>
                <a:gd name="f29" fmla="*/ 889 f21 1"/>
                <a:gd name="f30" fmla="+- f23 0 f1"/>
                <a:gd name="f31" fmla="*/ f26 1 1015"/>
                <a:gd name="f32" fmla="*/ f27 1 888"/>
                <a:gd name="f33" fmla="*/ f28 1 1015"/>
                <a:gd name="f34" fmla="*/ f29 1 888"/>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1015" h="888">
                  <a:moveTo>
                    <a:pt x="f5" y="f5"/>
                  </a:moveTo>
                  <a:cubicBezTo>
                    <a:pt x="f8" y="f9"/>
                    <a:pt x="f10" y="f11"/>
                    <a:pt x="f12" y="f13"/>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17">
              <a:extLst>
                <a:ext uri="{FF2B5EF4-FFF2-40B4-BE49-F238E27FC236}">
                  <a16:creationId xmlns:a16="http://schemas.microsoft.com/office/drawing/2014/main" id="{EF92F8A9-461C-BD5C-1AE7-85DDFE20E468}"/>
                </a:ext>
              </a:extLst>
            </p:cNvPr>
            <p:cNvSpPr/>
            <p:nvPr/>
          </p:nvSpPr>
          <p:spPr>
            <a:xfrm>
              <a:off x="4945614" y="4824401"/>
              <a:ext cx="630" cy="1271"/>
            </a:xfrm>
            <a:custGeom>
              <a:avLst/>
              <a:gdLst>
                <a:gd name="f0" fmla="val 10800000"/>
                <a:gd name="f1" fmla="val 5400000"/>
                <a:gd name="f2" fmla="val 180"/>
                <a:gd name="f3" fmla="val w"/>
                <a:gd name="f4" fmla="val h"/>
                <a:gd name="f5" fmla="val 0"/>
                <a:gd name="f6" fmla="val 635"/>
                <a:gd name="f7" fmla="val 1269"/>
                <a:gd name="f8" fmla="val 241"/>
                <a:gd name="f9" fmla="val 410"/>
                <a:gd name="f10" fmla="val 444"/>
                <a:gd name="f11" fmla="val 834"/>
                <a:gd name="f12" fmla="val 1270"/>
                <a:gd name="f13" fmla="+- 0 0 -90"/>
                <a:gd name="f14" fmla="*/ f3 1 635"/>
                <a:gd name="f15" fmla="*/ f4 1 1269"/>
                <a:gd name="f16" fmla="val f5"/>
                <a:gd name="f17" fmla="val f6"/>
                <a:gd name="f18" fmla="val f7"/>
                <a:gd name="f19" fmla="*/ f13 f0 1"/>
                <a:gd name="f20" fmla="+- f18 0 f16"/>
                <a:gd name="f21" fmla="+- f17 0 f16"/>
                <a:gd name="f22" fmla="*/ f19 1 f2"/>
                <a:gd name="f23" fmla="*/ f21 1 635"/>
                <a:gd name="f24" fmla="*/ f20 1 1269"/>
                <a:gd name="f25" fmla="*/ 0 f21 1"/>
                <a:gd name="f26" fmla="*/ 0 f20 1"/>
                <a:gd name="f27" fmla="*/ 635 f21 1"/>
                <a:gd name="f28" fmla="*/ 1270 f20 1"/>
                <a:gd name="f29" fmla="+- f22 0 f1"/>
                <a:gd name="f30" fmla="*/ f25 1 635"/>
                <a:gd name="f31" fmla="*/ f26 1 1269"/>
                <a:gd name="f32" fmla="*/ f27 1 635"/>
                <a:gd name="f33" fmla="*/ f28 1 1269"/>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635" h="1269">
                  <a:moveTo>
                    <a:pt x="f5" y="f5"/>
                  </a:moveTo>
                  <a:cubicBezTo>
                    <a:pt x="f8" y="f9"/>
                    <a:pt x="f10" y="f11"/>
                    <a:pt x="f6" y="f12"/>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18">
              <a:extLst>
                <a:ext uri="{FF2B5EF4-FFF2-40B4-BE49-F238E27FC236}">
                  <a16:creationId xmlns:a16="http://schemas.microsoft.com/office/drawing/2014/main" id="{0EBAB365-4969-F5CE-9F66-85DA70091A9F}"/>
                </a:ext>
              </a:extLst>
            </p:cNvPr>
            <p:cNvSpPr/>
            <p:nvPr/>
          </p:nvSpPr>
          <p:spPr>
            <a:xfrm>
              <a:off x="4680255" y="4820698"/>
              <a:ext cx="260027" cy="13725"/>
            </a:xfrm>
            <a:custGeom>
              <a:avLst/>
              <a:gdLst>
                <a:gd name="f0" fmla="val 10800000"/>
                <a:gd name="f1" fmla="val 5400000"/>
                <a:gd name="f2" fmla="val 180"/>
                <a:gd name="f3" fmla="val w"/>
                <a:gd name="f4" fmla="val h"/>
                <a:gd name="f5" fmla="val 0"/>
                <a:gd name="f6" fmla="val 260028"/>
                <a:gd name="f7" fmla="val 13726"/>
                <a:gd name="f8" fmla="val 6856"/>
                <a:gd name="f9" fmla="val 13727"/>
                <a:gd name="f10" fmla="val 254188"/>
                <a:gd name="f11" fmla="val 252791"/>
                <a:gd name="f12" fmla="val 8521"/>
                <a:gd name="f13" fmla="val 251902"/>
                <a:gd name="f14" fmla="val 4848"/>
                <a:gd name="f15" fmla="val 254099"/>
                <a:gd name="f16" fmla="val 1135"/>
                <a:gd name="f17" fmla="val 257743"/>
                <a:gd name="f18" fmla="val 141"/>
                <a:gd name="f19" fmla="val 258492"/>
                <a:gd name="f20" fmla="val -47"/>
                <a:gd name="f21" fmla="val 259279"/>
                <a:gd name="f22" fmla="val 3073"/>
                <a:gd name="f23" fmla="val 3211"/>
                <a:gd name="f24" fmla="val 6997"/>
                <a:gd name="f25" fmla="val 140"/>
                <a:gd name="f26" fmla="val 10706"/>
                <a:gd name="f27" fmla="val 3149"/>
                <a:gd name="f28" fmla="val 13662"/>
                <a:gd name="f29" fmla="+- 0 0 -90"/>
                <a:gd name="f30" fmla="*/ f3 1 260028"/>
                <a:gd name="f31" fmla="*/ f4 1 13726"/>
                <a:gd name="f32" fmla="val f5"/>
                <a:gd name="f33" fmla="val f6"/>
                <a:gd name="f34" fmla="val f7"/>
                <a:gd name="f35" fmla="*/ f29 f0 1"/>
                <a:gd name="f36" fmla="+- f34 0 f32"/>
                <a:gd name="f37" fmla="+- f33 0 f32"/>
                <a:gd name="f38" fmla="*/ f35 1 f2"/>
                <a:gd name="f39" fmla="*/ f37 1 260028"/>
                <a:gd name="f40" fmla="*/ f36 1 13726"/>
                <a:gd name="f41" fmla="*/ 6856 f37 1"/>
                <a:gd name="f42" fmla="*/ 13727 f36 1"/>
                <a:gd name="f43" fmla="*/ 254188 f37 1"/>
                <a:gd name="f44" fmla="*/ 252791 f37 1"/>
                <a:gd name="f45" fmla="*/ 8521 f36 1"/>
                <a:gd name="f46" fmla="*/ 257743 f37 1"/>
                <a:gd name="f47" fmla="*/ 141 f36 1"/>
                <a:gd name="f48" fmla="*/ 260028 f37 1"/>
                <a:gd name="f49" fmla="*/ 0 f37 1"/>
                <a:gd name="f50" fmla="*/ 6997 f36 1"/>
                <a:gd name="f51" fmla="+- f38 0 f1"/>
                <a:gd name="f52" fmla="*/ f41 1 260028"/>
                <a:gd name="f53" fmla="*/ f42 1 13726"/>
                <a:gd name="f54" fmla="*/ f43 1 260028"/>
                <a:gd name="f55" fmla="*/ f44 1 260028"/>
                <a:gd name="f56" fmla="*/ f45 1 13726"/>
                <a:gd name="f57" fmla="*/ f46 1 260028"/>
                <a:gd name="f58" fmla="*/ f47 1 13726"/>
                <a:gd name="f59" fmla="*/ f48 1 260028"/>
                <a:gd name="f60" fmla="*/ f49 1 260028"/>
                <a:gd name="f61" fmla="*/ f50 1 13726"/>
                <a:gd name="f62" fmla="*/ f32 1 f39"/>
                <a:gd name="f63" fmla="*/ f33 1 f39"/>
                <a:gd name="f64" fmla="*/ f32 1 f40"/>
                <a:gd name="f65" fmla="*/ f34 1 f40"/>
                <a:gd name="f66" fmla="*/ f52 1 f39"/>
                <a:gd name="f67" fmla="*/ f53 1 f40"/>
                <a:gd name="f68" fmla="*/ f54 1 f39"/>
                <a:gd name="f69" fmla="*/ f55 1 f39"/>
                <a:gd name="f70" fmla="*/ f56 1 f40"/>
                <a:gd name="f71" fmla="*/ f57 1 f39"/>
                <a:gd name="f72" fmla="*/ f58 1 f40"/>
                <a:gd name="f73" fmla="*/ f59 1 f39"/>
                <a:gd name="f74" fmla="*/ f60 1 f39"/>
                <a:gd name="f75" fmla="*/ f61 1 f40"/>
                <a:gd name="f76" fmla="*/ f62 f30 1"/>
                <a:gd name="f77" fmla="*/ f63 f30 1"/>
                <a:gd name="f78" fmla="*/ f65 f31 1"/>
                <a:gd name="f79" fmla="*/ f64 f31 1"/>
                <a:gd name="f80" fmla="*/ f66 f30 1"/>
                <a:gd name="f81" fmla="*/ f67 f31 1"/>
                <a:gd name="f82" fmla="*/ f68 f30 1"/>
                <a:gd name="f83" fmla="*/ f69 f30 1"/>
                <a:gd name="f84" fmla="*/ f70 f31 1"/>
                <a:gd name="f85" fmla="*/ f71 f30 1"/>
                <a:gd name="f86" fmla="*/ f72 f31 1"/>
                <a:gd name="f87" fmla="*/ f73 f30 1"/>
                <a:gd name="f88" fmla="*/ f74 f30 1"/>
                <a:gd name="f89" fmla="*/ f75 f31 1"/>
              </a:gdLst>
              <a:ahLst/>
              <a:cxnLst>
                <a:cxn ang="3cd4">
                  <a:pos x="hc" y="t"/>
                </a:cxn>
                <a:cxn ang="0">
                  <a:pos x="r" y="vc"/>
                </a:cxn>
                <a:cxn ang="cd4">
                  <a:pos x="hc" y="b"/>
                </a:cxn>
                <a:cxn ang="cd2">
                  <a:pos x="l" y="vc"/>
                </a:cxn>
                <a:cxn ang="f51">
                  <a:pos x="f80" y="f81"/>
                </a:cxn>
                <a:cxn ang="f51">
                  <a:pos x="f82" y="f81"/>
                </a:cxn>
                <a:cxn ang="f51">
                  <a:pos x="f83" y="f84"/>
                </a:cxn>
                <a:cxn ang="f51">
                  <a:pos x="f85" y="f86"/>
                </a:cxn>
                <a:cxn ang="f51">
                  <a:pos x="f87" y="f86"/>
                </a:cxn>
                <a:cxn ang="f51">
                  <a:pos x="f80" y="f86"/>
                </a:cxn>
                <a:cxn ang="f51">
                  <a:pos x="f88" y="f89"/>
                </a:cxn>
                <a:cxn ang="f51">
                  <a:pos x="f80" y="f81"/>
                </a:cxn>
              </a:cxnLst>
              <a:rect l="f76" t="f79" r="f77" b="f78"/>
              <a:pathLst>
                <a:path w="260028" h="13726">
                  <a:moveTo>
                    <a:pt x="f8" y="f9"/>
                  </a:moveTo>
                  <a:lnTo>
                    <a:pt x="f10" y="f9"/>
                  </a:lnTo>
                  <a:lnTo>
                    <a:pt x="f11" y="f12"/>
                  </a:lnTo>
                  <a:cubicBezTo>
                    <a:pt x="f13" y="f14"/>
                    <a:pt x="f15" y="f16"/>
                    <a:pt x="f17" y="f18"/>
                  </a:cubicBezTo>
                  <a:cubicBezTo>
                    <a:pt x="f19" y="f20"/>
                    <a:pt x="f21" y="f20"/>
                    <a:pt x="f6" y="f18"/>
                  </a:cubicBezTo>
                  <a:lnTo>
                    <a:pt x="f8" y="f18"/>
                  </a:lnTo>
                  <a:cubicBezTo>
                    <a:pt x="f22" y="f18"/>
                    <a:pt x="f5" y="f23"/>
                    <a:pt x="f5" y="f24"/>
                  </a:cubicBez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19">
              <a:extLst>
                <a:ext uri="{FF2B5EF4-FFF2-40B4-BE49-F238E27FC236}">
                  <a16:creationId xmlns:a16="http://schemas.microsoft.com/office/drawing/2014/main" id="{00483297-214E-B673-226D-33CAD5F5D7FF}"/>
                </a:ext>
              </a:extLst>
            </p:cNvPr>
            <p:cNvSpPr/>
            <p:nvPr/>
          </p:nvSpPr>
          <p:spPr>
            <a:xfrm>
              <a:off x="4933014" y="4821594"/>
              <a:ext cx="21104" cy="31629"/>
            </a:xfrm>
            <a:custGeom>
              <a:avLst/>
              <a:gdLst>
                <a:gd name="f0" fmla="val 10800000"/>
                <a:gd name="f1" fmla="val 5400000"/>
                <a:gd name="f2" fmla="val 180"/>
                <a:gd name="f3" fmla="val w"/>
                <a:gd name="f4" fmla="val h"/>
                <a:gd name="f5" fmla="val 0"/>
                <a:gd name="f6" fmla="val 21103"/>
                <a:gd name="f7" fmla="val 31629"/>
                <a:gd name="f8" fmla="val 27"/>
                <a:gd name="f9" fmla="val 7632"/>
                <a:gd name="f10" fmla="val 1424"/>
                <a:gd name="f11" fmla="val 12838"/>
                <a:gd name="f12" fmla="val 5995"/>
                <a:gd name="f13" fmla="val 28201"/>
                <a:gd name="f14" fmla="val 5855"/>
                <a:gd name="f15" fmla="val 5224"/>
                <a:gd name="f16" fmla="val 6503"/>
                <a:gd name="f17" fmla="val 4709"/>
                <a:gd name="f18" fmla="val 7125"/>
                <a:gd name="f19" fmla="val 4705"/>
                <a:gd name="f20" fmla="val 7175"/>
                <a:gd name="f21" fmla="val 7214"/>
                <a:gd name="f22" fmla="val 4707"/>
                <a:gd name="f23" fmla="val 7265"/>
                <a:gd name="f24" fmla="val 4712"/>
                <a:gd name="f25" fmla="val 7899"/>
                <a:gd name="f26" fmla="val 8407"/>
                <a:gd name="f27" fmla="val 29090"/>
                <a:gd name="f28" fmla="val 9651"/>
                <a:gd name="f29" fmla="val 26978"/>
                <a:gd name="f30" fmla="val 11924"/>
                <a:gd name="f31" fmla="val 25677"/>
                <a:gd name="f32" fmla="val 14375"/>
                <a:gd name="f33" fmla="val 25662"/>
                <a:gd name="f34" fmla="val 17765"/>
                <a:gd name="f35" fmla="val 25749"/>
                <a:gd name="f36" fmla="val 20609"/>
                <a:gd name="f37" fmla="val 28268"/>
                <a:gd name="f38" fmla="val 21104"/>
                <a:gd name="f39" fmla="val 30740"/>
                <a:gd name="f40" fmla="val 13994"/>
                <a:gd name="f41" fmla="val 4077"/>
                <a:gd name="f42" fmla="val 13803"/>
                <a:gd name="f43" fmla="val 3641"/>
                <a:gd name="f44" fmla="val 13600"/>
                <a:gd name="f45" fmla="val 3218"/>
                <a:gd name="f46" fmla="val 13359"/>
                <a:gd name="f47" fmla="val 2807"/>
                <a:gd name="f48" fmla="val 12597"/>
                <a:gd name="f49" fmla="val 1792"/>
                <a:gd name="f50" fmla="val 12318"/>
                <a:gd name="f51" fmla="val 1431"/>
                <a:gd name="f52" fmla="val 11975"/>
                <a:gd name="f53" fmla="val 1129"/>
                <a:gd name="f54" fmla="val 11581"/>
                <a:gd name="f55" fmla="val 903"/>
                <a:gd name="f56" fmla="val 10565"/>
                <a:gd name="f57" fmla="val 141"/>
                <a:gd name="f58" fmla="val 9296"/>
                <a:gd name="f59" fmla="val 8026"/>
                <a:gd name="f60" fmla="val 7277"/>
                <a:gd name="f61" fmla="val -47"/>
                <a:gd name="f62" fmla="val 6490"/>
                <a:gd name="f63" fmla="val 5741"/>
                <a:gd name="f64" fmla="val 2186"/>
                <a:gd name="f65" fmla="val 784"/>
                <a:gd name="f66" fmla="val -290"/>
                <a:gd name="f67" fmla="val 4033"/>
                <a:gd name="f68" fmla="+- 0 0 -90"/>
                <a:gd name="f69" fmla="*/ f3 1 21103"/>
                <a:gd name="f70" fmla="*/ f4 1 31629"/>
                <a:gd name="f71" fmla="val f5"/>
                <a:gd name="f72" fmla="val f6"/>
                <a:gd name="f73" fmla="val f7"/>
                <a:gd name="f74" fmla="*/ f68 f0 1"/>
                <a:gd name="f75" fmla="+- f73 0 f71"/>
                <a:gd name="f76" fmla="+- f72 0 f71"/>
                <a:gd name="f77" fmla="*/ f74 1 f2"/>
                <a:gd name="f78" fmla="*/ f76 1 21103"/>
                <a:gd name="f79" fmla="*/ f75 1 31629"/>
                <a:gd name="f80" fmla="*/ 27 f76 1"/>
                <a:gd name="f81" fmla="*/ 7632 f75 1"/>
                <a:gd name="f82" fmla="*/ 1424 f76 1"/>
                <a:gd name="f83" fmla="*/ 12838 f75 1"/>
                <a:gd name="f84" fmla="*/ 5995 f76 1"/>
                <a:gd name="f85" fmla="*/ 28201 f75 1"/>
                <a:gd name="f86" fmla="*/ 5855 f75 1"/>
                <a:gd name="f87" fmla="*/ 7125 f76 1"/>
                <a:gd name="f88" fmla="*/ 4705 f75 1"/>
                <a:gd name="f89" fmla="*/ 7265 f76 1"/>
                <a:gd name="f90" fmla="*/ 4712 f75 1"/>
                <a:gd name="f91" fmla="*/ 8407 f76 1"/>
                <a:gd name="f92" fmla="*/ 29090 f75 1"/>
                <a:gd name="f93" fmla="*/ 14375 f76 1"/>
                <a:gd name="f94" fmla="*/ 25662 f75 1"/>
                <a:gd name="f95" fmla="*/ 21104 f76 1"/>
                <a:gd name="f96" fmla="*/ 31629 f75 1"/>
                <a:gd name="f97" fmla="*/ 30740 f75 1"/>
                <a:gd name="f98" fmla="*/ 13994 f76 1"/>
                <a:gd name="f99" fmla="*/ 4077 f75 1"/>
                <a:gd name="f100" fmla="*/ 13359 f76 1"/>
                <a:gd name="f101" fmla="*/ 2807 f75 1"/>
                <a:gd name="f102" fmla="*/ 12597 f76 1"/>
                <a:gd name="f103" fmla="*/ 1792 f75 1"/>
                <a:gd name="f104" fmla="*/ 11581 f76 1"/>
                <a:gd name="f105" fmla="*/ 903 f75 1"/>
                <a:gd name="f106" fmla="*/ 10565 f76 1"/>
                <a:gd name="f107" fmla="*/ 141 f75 1"/>
                <a:gd name="f108" fmla="*/ 9296 f76 1"/>
                <a:gd name="f109" fmla="*/ 8026 f76 1"/>
                <a:gd name="f110" fmla="*/ 5741 f76 1"/>
                <a:gd name="f111" fmla="+- f77 0 f1"/>
                <a:gd name="f112" fmla="*/ f80 1 21103"/>
                <a:gd name="f113" fmla="*/ f81 1 31629"/>
                <a:gd name="f114" fmla="*/ f82 1 21103"/>
                <a:gd name="f115" fmla="*/ f83 1 31629"/>
                <a:gd name="f116" fmla="*/ f84 1 21103"/>
                <a:gd name="f117" fmla="*/ f85 1 31629"/>
                <a:gd name="f118" fmla="*/ f86 1 31629"/>
                <a:gd name="f119" fmla="*/ f87 1 21103"/>
                <a:gd name="f120" fmla="*/ f88 1 31629"/>
                <a:gd name="f121" fmla="*/ f89 1 21103"/>
                <a:gd name="f122" fmla="*/ f90 1 31629"/>
                <a:gd name="f123" fmla="*/ f91 1 21103"/>
                <a:gd name="f124" fmla="*/ f92 1 31629"/>
                <a:gd name="f125" fmla="*/ f93 1 21103"/>
                <a:gd name="f126" fmla="*/ f94 1 31629"/>
                <a:gd name="f127" fmla="*/ f95 1 21103"/>
                <a:gd name="f128" fmla="*/ f96 1 31629"/>
                <a:gd name="f129" fmla="*/ f97 1 31629"/>
                <a:gd name="f130" fmla="*/ f98 1 21103"/>
                <a:gd name="f131" fmla="*/ f99 1 31629"/>
                <a:gd name="f132" fmla="*/ f100 1 21103"/>
                <a:gd name="f133" fmla="*/ f101 1 31629"/>
                <a:gd name="f134" fmla="*/ f102 1 21103"/>
                <a:gd name="f135" fmla="*/ f103 1 31629"/>
                <a:gd name="f136" fmla="*/ f104 1 21103"/>
                <a:gd name="f137" fmla="*/ f105 1 31629"/>
                <a:gd name="f138" fmla="*/ f106 1 21103"/>
                <a:gd name="f139" fmla="*/ f107 1 31629"/>
                <a:gd name="f140" fmla="*/ f108 1 21103"/>
                <a:gd name="f141" fmla="*/ f109 1 21103"/>
                <a:gd name="f142" fmla="*/ f110 1 21103"/>
                <a:gd name="f143" fmla="*/ f71 1 f78"/>
                <a:gd name="f144" fmla="*/ f72 1 f78"/>
                <a:gd name="f145" fmla="*/ f71 1 f79"/>
                <a:gd name="f146" fmla="*/ f73 1 f79"/>
                <a:gd name="f147" fmla="*/ f112 1 f78"/>
                <a:gd name="f148" fmla="*/ f113 1 f79"/>
                <a:gd name="f149" fmla="*/ f114 1 f78"/>
                <a:gd name="f150" fmla="*/ f115 1 f79"/>
                <a:gd name="f151" fmla="*/ f116 1 f78"/>
                <a:gd name="f152" fmla="*/ f117 1 f79"/>
                <a:gd name="f153" fmla="*/ f118 1 f79"/>
                <a:gd name="f154" fmla="*/ f119 1 f78"/>
                <a:gd name="f155" fmla="*/ f120 1 f79"/>
                <a:gd name="f156" fmla="*/ f121 1 f78"/>
                <a:gd name="f157" fmla="*/ f122 1 f79"/>
                <a:gd name="f158" fmla="*/ f123 1 f78"/>
                <a:gd name="f159" fmla="*/ f124 1 f79"/>
                <a:gd name="f160" fmla="*/ f125 1 f78"/>
                <a:gd name="f161" fmla="*/ f126 1 f79"/>
                <a:gd name="f162" fmla="*/ f127 1 f78"/>
                <a:gd name="f163" fmla="*/ f128 1 f79"/>
                <a:gd name="f164" fmla="*/ f129 1 f79"/>
                <a:gd name="f165" fmla="*/ f130 1 f78"/>
                <a:gd name="f166" fmla="*/ f131 1 f79"/>
                <a:gd name="f167" fmla="*/ f132 1 f78"/>
                <a:gd name="f168" fmla="*/ f133 1 f79"/>
                <a:gd name="f169" fmla="*/ f134 1 f78"/>
                <a:gd name="f170" fmla="*/ f135 1 f79"/>
                <a:gd name="f171" fmla="*/ f136 1 f78"/>
                <a:gd name="f172" fmla="*/ f137 1 f79"/>
                <a:gd name="f173" fmla="*/ f138 1 f78"/>
                <a:gd name="f174" fmla="*/ f139 1 f79"/>
                <a:gd name="f175" fmla="*/ f140 1 f78"/>
                <a:gd name="f176" fmla="*/ f141 1 f78"/>
                <a:gd name="f177" fmla="*/ f142 1 f78"/>
                <a:gd name="f178" fmla="*/ f143 f69 1"/>
                <a:gd name="f179" fmla="*/ f144 f69 1"/>
                <a:gd name="f180" fmla="*/ f146 f70 1"/>
                <a:gd name="f181" fmla="*/ f145 f70 1"/>
                <a:gd name="f182" fmla="*/ f147 f69 1"/>
                <a:gd name="f183" fmla="*/ f148 f70 1"/>
                <a:gd name="f184" fmla="*/ f149 f69 1"/>
                <a:gd name="f185" fmla="*/ f150 f70 1"/>
                <a:gd name="f186" fmla="*/ f151 f69 1"/>
                <a:gd name="f187" fmla="*/ f152 f70 1"/>
                <a:gd name="f188" fmla="*/ f153 f70 1"/>
                <a:gd name="f189" fmla="*/ f154 f69 1"/>
                <a:gd name="f190" fmla="*/ f155 f70 1"/>
                <a:gd name="f191" fmla="*/ f156 f69 1"/>
                <a:gd name="f192" fmla="*/ f157 f70 1"/>
                <a:gd name="f193" fmla="*/ f158 f69 1"/>
                <a:gd name="f194" fmla="*/ f159 f70 1"/>
                <a:gd name="f195" fmla="*/ f160 f69 1"/>
                <a:gd name="f196" fmla="*/ f161 f70 1"/>
                <a:gd name="f197" fmla="*/ f162 f69 1"/>
                <a:gd name="f198" fmla="*/ f163 f70 1"/>
                <a:gd name="f199" fmla="*/ f164 f70 1"/>
                <a:gd name="f200" fmla="*/ f165 f69 1"/>
                <a:gd name="f201" fmla="*/ f166 f70 1"/>
                <a:gd name="f202" fmla="*/ f167 f69 1"/>
                <a:gd name="f203" fmla="*/ f168 f70 1"/>
                <a:gd name="f204" fmla="*/ f169 f69 1"/>
                <a:gd name="f205" fmla="*/ f170 f70 1"/>
                <a:gd name="f206" fmla="*/ f171 f69 1"/>
                <a:gd name="f207" fmla="*/ f172 f70 1"/>
                <a:gd name="f208" fmla="*/ f173 f69 1"/>
                <a:gd name="f209" fmla="*/ f174 f70 1"/>
                <a:gd name="f210" fmla="*/ f175 f69 1"/>
                <a:gd name="f211" fmla="*/ f176 f69 1"/>
                <a:gd name="f212" fmla="*/ f177 f69 1"/>
              </a:gdLst>
              <a:ahLst/>
              <a:cxnLst>
                <a:cxn ang="3cd4">
                  <a:pos x="hc" y="t"/>
                </a:cxn>
                <a:cxn ang="0">
                  <a:pos x="r" y="vc"/>
                </a:cxn>
                <a:cxn ang="cd4">
                  <a:pos x="hc" y="b"/>
                </a:cxn>
                <a:cxn ang="cd2">
                  <a:pos x="l" y="vc"/>
                </a:cxn>
                <a:cxn ang="f111">
                  <a:pos x="f182" y="f183"/>
                </a:cxn>
                <a:cxn ang="f111">
                  <a:pos x="f184" y="f185"/>
                </a:cxn>
                <a:cxn ang="f111">
                  <a:pos x="f186" y="f187"/>
                </a:cxn>
                <a:cxn ang="f111">
                  <a:pos x="f186" y="f188"/>
                </a:cxn>
                <a:cxn ang="f111">
                  <a:pos x="f189" y="f190"/>
                </a:cxn>
                <a:cxn ang="f111">
                  <a:pos x="f191" y="f192"/>
                </a:cxn>
                <a:cxn ang="f111">
                  <a:pos x="f193" y="f188"/>
                </a:cxn>
                <a:cxn ang="f111">
                  <a:pos x="f193" y="f194"/>
                </a:cxn>
                <a:cxn ang="f111">
                  <a:pos x="f195" y="f196"/>
                </a:cxn>
                <a:cxn ang="f111">
                  <a:pos x="f197" y="f198"/>
                </a:cxn>
                <a:cxn ang="f111">
                  <a:pos x="f197" y="f199"/>
                </a:cxn>
                <a:cxn ang="f111">
                  <a:pos x="f200" y="f201"/>
                </a:cxn>
                <a:cxn ang="f111">
                  <a:pos x="f200" y="f201"/>
                </a:cxn>
                <a:cxn ang="f111">
                  <a:pos x="f202" y="f203"/>
                </a:cxn>
                <a:cxn ang="f111">
                  <a:pos x="f204" y="f205"/>
                </a:cxn>
                <a:cxn ang="f111">
                  <a:pos x="f206" y="f207"/>
                </a:cxn>
                <a:cxn ang="f111">
                  <a:pos x="f208" y="f209"/>
                </a:cxn>
                <a:cxn ang="f111">
                  <a:pos x="f210" y="f209"/>
                </a:cxn>
                <a:cxn ang="f111">
                  <a:pos x="f211" y="f209"/>
                </a:cxn>
                <a:cxn ang="f111">
                  <a:pos x="f212" y="f209"/>
                </a:cxn>
                <a:cxn ang="f111">
                  <a:pos x="f182" y="f183"/>
                </a:cxn>
              </a:cxnLst>
              <a:rect l="f178" t="f181" r="f179" b="f180"/>
              <a:pathLst>
                <a:path w="21103" h="31629">
                  <a:moveTo>
                    <a:pt x="f8" y="f9"/>
                  </a:moveTo>
                  <a:lnTo>
                    <a:pt x="f10" y="f11"/>
                  </a:lnTo>
                  <a:lnTo>
                    <a:pt x="f12" y="f13"/>
                  </a:lnTo>
                  <a:lnTo>
                    <a:pt x="f12" y="f14"/>
                  </a:lnTo>
                  <a:cubicBezTo>
                    <a:pt x="f12" y="f15"/>
                    <a:pt x="f16" y="f17"/>
                    <a:pt x="f18" y="f19"/>
                  </a:cubicBezTo>
                  <a:cubicBezTo>
                    <a:pt x="f20" y="f19"/>
                    <a:pt x="f21" y="f22"/>
                    <a:pt x="f23" y="f24"/>
                  </a:cubicBezTo>
                  <a:cubicBezTo>
                    <a:pt x="f25" y="f24"/>
                    <a:pt x="f26" y="f15"/>
                    <a:pt x="f26" y="f14"/>
                  </a:cubicBezTo>
                  <a:lnTo>
                    <a:pt x="f26" y="f27"/>
                  </a:lnTo>
                  <a:cubicBezTo>
                    <a:pt x="f28" y="f29"/>
                    <a:pt x="f30" y="f31"/>
                    <a:pt x="f32" y="f33"/>
                  </a:cubicBezTo>
                  <a:cubicBezTo>
                    <a:pt x="f34" y="f35"/>
                    <a:pt x="f36" y="f37"/>
                    <a:pt x="f38" y="f7"/>
                  </a:cubicBezTo>
                  <a:cubicBezTo>
                    <a:pt x="f38" y="f7"/>
                    <a:pt x="f38" y="f7"/>
                    <a:pt x="f38" y="f39"/>
                  </a:cubicBezTo>
                  <a:lnTo>
                    <a:pt x="f40" y="f41"/>
                  </a:lnTo>
                  <a:lnTo>
                    <a:pt x="f40" y="f41"/>
                  </a:lnTo>
                  <a:cubicBezTo>
                    <a:pt x="f42" y="f43"/>
                    <a:pt x="f44" y="f45"/>
                    <a:pt x="f46" y="f47"/>
                  </a:cubicBezTo>
                  <a:lnTo>
                    <a:pt x="f48" y="f49"/>
                  </a:lnTo>
                  <a:cubicBezTo>
                    <a:pt x="f50" y="f51"/>
                    <a:pt x="f52" y="f53"/>
                    <a:pt x="f54" y="f55"/>
                  </a:cubicBezTo>
                  <a:lnTo>
                    <a:pt x="f56" y="f57"/>
                  </a:lnTo>
                  <a:lnTo>
                    <a:pt x="f58" y="f57"/>
                  </a:lnTo>
                  <a:lnTo>
                    <a:pt x="f59" y="f57"/>
                  </a:lnTo>
                  <a:cubicBezTo>
                    <a:pt x="f60" y="f61"/>
                    <a:pt x="f62" y="f61"/>
                    <a:pt x="f63" y="f57"/>
                  </a:cubicBez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20">
              <a:extLst>
                <a:ext uri="{FF2B5EF4-FFF2-40B4-BE49-F238E27FC236}">
                  <a16:creationId xmlns:a16="http://schemas.microsoft.com/office/drawing/2014/main" id="{7E18E0D5-7F97-88CA-8FD4-00BFA6FBD6C5}"/>
                </a:ext>
              </a:extLst>
            </p:cNvPr>
            <p:cNvSpPr/>
            <p:nvPr/>
          </p:nvSpPr>
          <p:spPr>
            <a:xfrm>
              <a:off x="4938381" y="4826294"/>
              <a:ext cx="2414" cy="961281"/>
            </a:xfrm>
            <a:custGeom>
              <a:avLst/>
              <a:gdLst>
                <a:gd name="f0" fmla="val 10800000"/>
                <a:gd name="f1" fmla="val 5400000"/>
                <a:gd name="f2" fmla="val 180"/>
                <a:gd name="f3" fmla="val w"/>
                <a:gd name="f4" fmla="val h"/>
                <a:gd name="f5" fmla="val 0"/>
                <a:gd name="f6" fmla="val 2412"/>
                <a:gd name="f7" fmla="val 961278"/>
                <a:gd name="f8" fmla="val 1396"/>
                <a:gd name="f9" fmla="val 27813"/>
                <a:gd name="f10" fmla="val 1460"/>
                <a:gd name="f11" fmla="val 26607"/>
                <a:gd name="f12" fmla="val 1815"/>
                <a:gd name="f13" fmla="val 25433"/>
                <a:gd name="f14" fmla="val 24385"/>
                <a:gd name="f15" fmla="val 1150"/>
                <a:gd name="f16" fmla="val 519"/>
                <a:gd name="f17" fmla="val 1904"/>
                <a:gd name="f18" fmla="val 7"/>
                <a:gd name="f19" fmla="val 1269"/>
                <a:gd name="f20" fmla="val 647"/>
                <a:gd name="f21" fmla="val -63"/>
                <a:gd name="f22" fmla="val 76"/>
                <a:gd name="f23" fmla="val 389"/>
                <a:gd name="f24" fmla="val 12"/>
                <a:gd name="f25" fmla="val 1016"/>
                <a:gd name="f26" fmla="val 1060"/>
                <a:gd name="f27" fmla="val 1105"/>
                <a:gd name="f28" fmla="+- 0 0 -90"/>
                <a:gd name="f29" fmla="*/ f3 1 2412"/>
                <a:gd name="f30" fmla="*/ f4 1 961278"/>
                <a:gd name="f31" fmla="val f5"/>
                <a:gd name="f32" fmla="val f6"/>
                <a:gd name="f33" fmla="val f7"/>
                <a:gd name="f34" fmla="*/ f28 f0 1"/>
                <a:gd name="f35" fmla="+- f33 0 f31"/>
                <a:gd name="f36" fmla="+- f32 0 f31"/>
                <a:gd name="f37" fmla="*/ f34 1 f2"/>
                <a:gd name="f38" fmla="*/ f36 1 2412"/>
                <a:gd name="f39" fmla="*/ f35 1 961278"/>
                <a:gd name="f40" fmla="*/ 1396 f36 1"/>
                <a:gd name="f41" fmla="*/ 961278 f35 1"/>
                <a:gd name="f42" fmla="*/ 27813 f35 1"/>
                <a:gd name="f43" fmla="*/ 2412 f36 1"/>
                <a:gd name="f44" fmla="*/ 24385 f35 1"/>
                <a:gd name="f45" fmla="*/ 1150 f35 1"/>
                <a:gd name="f46" fmla="*/ 1269 f36 1"/>
                <a:gd name="f47" fmla="*/ 7 f35 1"/>
                <a:gd name="f48" fmla="*/ 12 f36 1"/>
                <a:gd name="f49" fmla="*/ 1016 f35 1"/>
                <a:gd name="f50" fmla="*/ 0 f36 1"/>
                <a:gd name="f51" fmla="+- f37 0 f1"/>
                <a:gd name="f52" fmla="*/ f40 1 2412"/>
                <a:gd name="f53" fmla="*/ f41 1 961278"/>
                <a:gd name="f54" fmla="*/ f42 1 961278"/>
                <a:gd name="f55" fmla="*/ f43 1 2412"/>
                <a:gd name="f56" fmla="*/ f44 1 961278"/>
                <a:gd name="f57" fmla="*/ f45 1 961278"/>
                <a:gd name="f58" fmla="*/ f46 1 2412"/>
                <a:gd name="f59" fmla="*/ f47 1 961278"/>
                <a:gd name="f60" fmla="*/ f48 1 2412"/>
                <a:gd name="f61" fmla="*/ f49 1 961278"/>
                <a:gd name="f62" fmla="*/ f50 1 2412"/>
                <a:gd name="f63" fmla="*/ f31 1 f38"/>
                <a:gd name="f64" fmla="*/ f32 1 f38"/>
                <a:gd name="f65" fmla="*/ f31 1 f39"/>
                <a:gd name="f66" fmla="*/ f33 1 f39"/>
                <a:gd name="f67" fmla="*/ f52 1 f38"/>
                <a:gd name="f68" fmla="*/ f53 1 f39"/>
                <a:gd name="f69" fmla="*/ f54 1 f39"/>
                <a:gd name="f70" fmla="*/ f55 1 f38"/>
                <a:gd name="f71" fmla="*/ f56 1 f39"/>
                <a:gd name="f72" fmla="*/ f57 1 f39"/>
                <a:gd name="f73" fmla="*/ f58 1 f38"/>
                <a:gd name="f74" fmla="*/ f59 1 f39"/>
                <a:gd name="f75" fmla="*/ f60 1 f38"/>
                <a:gd name="f76" fmla="*/ f61 1 f39"/>
                <a:gd name="f77" fmla="*/ f62 1 f38"/>
                <a:gd name="f78" fmla="*/ f63 f29 1"/>
                <a:gd name="f79" fmla="*/ f64 f29 1"/>
                <a:gd name="f80" fmla="*/ f66 f30 1"/>
                <a:gd name="f81" fmla="*/ f65 f30 1"/>
                <a:gd name="f82" fmla="*/ f67 f29 1"/>
                <a:gd name="f83" fmla="*/ f68 f30 1"/>
                <a:gd name="f84" fmla="*/ f69 f30 1"/>
                <a:gd name="f85" fmla="*/ f70 f29 1"/>
                <a:gd name="f86" fmla="*/ f71 f30 1"/>
                <a:gd name="f87" fmla="*/ f72 f30 1"/>
                <a:gd name="f88" fmla="*/ f73 f29 1"/>
                <a:gd name="f89" fmla="*/ f74 f30 1"/>
                <a:gd name="f90" fmla="*/ f75 f29 1"/>
                <a:gd name="f91" fmla="*/ f76 f30 1"/>
                <a:gd name="f92" fmla="*/ f77 f29 1"/>
              </a:gdLst>
              <a:ahLst/>
              <a:cxnLst>
                <a:cxn ang="3cd4">
                  <a:pos x="hc" y="t"/>
                </a:cxn>
                <a:cxn ang="0">
                  <a:pos x="r" y="vc"/>
                </a:cxn>
                <a:cxn ang="cd4">
                  <a:pos x="hc" y="b"/>
                </a:cxn>
                <a:cxn ang="cd2">
                  <a:pos x="l" y="vc"/>
                </a:cxn>
                <a:cxn ang="f51">
                  <a:pos x="f82" y="f83"/>
                </a:cxn>
                <a:cxn ang="f51">
                  <a:pos x="f82" y="f83"/>
                </a:cxn>
                <a:cxn ang="f51">
                  <a:pos x="f82" y="f84"/>
                </a:cxn>
                <a:cxn ang="f51">
                  <a:pos x="f85" y="f86"/>
                </a:cxn>
                <a:cxn ang="f51">
                  <a:pos x="f85" y="f87"/>
                </a:cxn>
                <a:cxn ang="f51">
                  <a:pos x="f88" y="f89"/>
                </a:cxn>
                <a:cxn ang="f51">
                  <a:pos x="f90" y="f91"/>
                </a:cxn>
                <a:cxn ang="f51">
                  <a:pos x="f92" y="f87"/>
                </a:cxn>
                <a:cxn ang="f51">
                  <a:pos x="f92" y="f83"/>
                </a:cxn>
              </a:cxnLst>
              <a:rect l="f78" t="f81" r="f79" b="f80"/>
              <a:pathLst>
                <a:path w="2412" h="961278">
                  <a:moveTo>
                    <a:pt x="f8" y="f7"/>
                  </a:moveTo>
                  <a:lnTo>
                    <a:pt x="f8" y="f7"/>
                  </a:lnTo>
                  <a:lnTo>
                    <a:pt x="f8" y="f9"/>
                  </a:lnTo>
                  <a:cubicBezTo>
                    <a:pt x="f10" y="f11"/>
                    <a:pt x="f12" y="f13"/>
                    <a:pt x="f6" y="f14"/>
                  </a:cubicBezTo>
                  <a:lnTo>
                    <a:pt x="f6" y="f15"/>
                  </a:lnTo>
                  <a:cubicBezTo>
                    <a:pt x="f6" y="f16"/>
                    <a:pt x="f17" y="f18"/>
                    <a:pt x="f19" y="f18"/>
                  </a:cubicBezTo>
                  <a:cubicBezTo>
                    <a:pt x="f20" y="f21"/>
                    <a:pt x="f22" y="f23"/>
                    <a:pt x="f24" y="f25"/>
                  </a:cubicBezTo>
                  <a:cubicBezTo>
                    <a:pt x="f5" y="f26"/>
                    <a:pt x="f5" y="f27"/>
                    <a:pt x="f5" y="f1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21">
              <a:extLst>
                <a:ext uri="{FF2B5EF4-FFF2-40B4-BE49-F238E27FC236}">
                  <a16:creationId xmlns:a16="http://schemas.microsoft.com/office/drawing/2014/main" id="{3EB20473-F842-9E5E-4610-1EF197A1E3E9}"/>
                </a:ext>
              </a:extLst>
            </p:cNvPr>
            <p:cNvSpPr/>
            <p:nvPr/>
          </p:nvSpPr>
          <p:spPr>
            <a:xfrm>
              <a:off x="4939899" y="4847252"/>
              <a:ext cx="13834" cy="940323"/>
            </a:xfrm>
            <a:custGeom>
              <a:avLst/>
              <a:gdLst>
                <a:gd name="f0" fmla="val 10800000"/>
                <a:gd name="f1" fmla="val 5400000"/>
                <a:gd name="f2" fmla="val 180"/>
                <a:gd name="f3" fmla="val w"/>
                <a:gd name="f4" fmla="val h"/>
                <a:gd name="f5" fmla="val 0"/>
                <a:gd name="f6" fmla="val 13839"/>
                <a:gd name="f7" fmla="val 940321"/>
                <a:gd name="f8" fmla="val 6983"/>
                <a:gd name="f9" fmla="val 4533"/>
                <a:gd name="f10" fmla="val 15"/>
                <a:gd name="f11" fmla="val 2260"/>
                <a:gd name="f12" fmla="val 1317"/>
                <a:gd name="f13" fmla="val 1016"/>
                <a:gd name="f14" fmla="val 3428"/>
                <a:gd name="f15" fmla="val 419"/>
                <a:gd name="f16" fmla="val 4476"/>
                <a:gd name="f17" fmla="val 64"/>
                <a:gd name="f18" fmla="val 5650"/>
                <a:gd name="f19" fmla="val 6856"/>
                <a:gd name="f20" fmla="val 5967"/>
                <a:gd name="f21" fmla="val 13344"/>
                <a:gd name="f22" fmla="val 2560"/>
                <a:gd name="f23" fmla="val 10424"/>
                <a:gd name="f24" fmla="val 26"/>
                <a:gd name="f25" fmla="+- 0 0 -90"/>
                <a:gd name="f26" fmla="*/ f3 1 13839"/>
                <a:gd name="f27" fmla="*/ f4 1 940321"/>
                <a:gd name="f28" fmla="val f5"/>
                <a:gd name="f29" fmla="val f6"/>
                <a:gd name="f30" fmla="val f7"/>
                <a:gd name="f31" fmla="*/ f25 f0 1"/>
                <a:gd name="f32" fmla="+- f30 0 f28"/>
                <a:gd name="f33" fmla="+- f29 0 f28"/>
                <a:gd name="f34" fmla="*/ f31 1 f2"/>
                <a:gd name="f35" fmla="*/ f33 1 13839"/>
                <a:gd name="f36" fmla="*/ f32 1 940321"/>
                <a:gd name="f37" fmla="*/ 6983 f33 1"/>
                <a:gd name="f38" fmla="*/ 0 f32 1"/>
                <a:gd name="f39" fmla="*/ 1016 f33 1"/>
                <a:gd name="f40" fmla="*/ 3428 f32 1"/>
                <a:gd name="f41" fmla="*/ 0 f33 1"/>
                <a:gd name="f42" fmla="*/ 6856 f32 1"/>
                <a:gd name="f43" fmla="*/ 940321 f32 1"/>
                <a:gd name="f44" fmla="*/ 13839 f33 1"/>
                <a:gd name="f45" fmla="*/ 5967 f32 1"/>
                <a:gd name="f46" fmla="+- f34 0 f1"/>
                <a:gd name="f47" fmla="*/ f37 1 13839"/>
                <a:gd name="f48" fmla="*/ f38 1 940321"/>
                <a:gd name="f49" fmla="*/ f39 1 13839"/>
                <a:gd name="f50" fmla="*/ f40 1 940321"/>
                <a:gd name="f51" fmla="*/ f41 1 13839"/>
                <a:gd name="f52" fmla="*/ f42 1 940321"/>
                <a:gd name="f53" fmla="*/ f43 1 940321"/>
                <a:gd name="f54" fmla="*/ f44 1 13839"/>
                <a:gd name="f55" fmla="*/ f45 1 940321"/>
                <a:gd name="f56" fmla="*/ f28 1 f35"/>
                <a:gd name="f57" fmla="*/ f29 1 f35"/>
                <a:gd name="f58" fmla="*/ f28 1 f36"/>
                <a:gd name="f59" fmla="*/ f30 1 f36"/>
                <a:gd name="f60" fmla="*/ f47 1 f35"/>
                <a:gd name="f61" fmla="*/ f48 1 f36"/>
                <a:gd name="f62" fmla="*/ f49 1 f35"/>
                <a:gd name="f63" fmla="*/ f50 1 f36"/>
                <a:gd name="f64" fmla="*/ f51 1 f35"/>
                <a:gd name="f65" fmla="*/ f52 1 f36"/>
                <a:gd name="f66" fmla="*/ f53 1 f36"/>
                <a:gd name="f67" fmla="*/ f54 1 f35"/>
                <a:gd name="f68" fmla="*/ f55 1 f36"/>
                <a:gd name="f69" fmla="*/ f56 f26 1"/>
                <a:gd name="f70" fmla="*/ f57 f26 1"/>
                <a:gd name="f71" fmla="*/ f59 f27 1"/>
                <a:gd name="f72" fmla="*/ f58 f27 1"/>
                <a:gd name="f73" fmla="*/ f60 f26 1"/>
                <a:gd name="f74" fmla="*/ f61 f27 1"/>
                <a:gd name="f75" fmla="*/ f62 f26 1"/>
                <a:gd name="f76" fmla="*/ f63 f27 1"/>
                <a:gd name="f77" fmla="*/ f64 f26 1"/>
                <a:gd name="f78" fmla="*/ f65 f27 1"/>
                <a:gd name="f79" fmla="*/ f66 f27 1"/>
                <a:gd name="f80" fmla="*/ f67 f26 1"/>
                <a:gd name="f81" fmla="*/ f68 f27 1"/>
              </a:gdLst>
              <a:ahLst/>
              <a:cxnLst>
                <a:cxn ang="3cd4">
                  <a:pos x="hc" y="t"/>
                </a:cxn>
                <a:cxn ang="0">
                  <a:pos x="r" y="vc"/>
                </a:cxn>
                <a:cxn ang="cd4">
                  <a:pos x="hc" y="b"/>
                </a:cxn>
                <a:cxn ang="cd2">
                  <a:pos x="l" y="vc"/>
                </a:cxn>
                <a:cxn ang="f46">
                  <a:pos x="f73" y="f74"/>
                </a:cxn>
                <a:cxn ang="f46">
                  <a:pos x="f75" y="f76"/>
                </a:cxn>
                <a:cxn ang="f46">
                  <a:pos x="f77" y="f78"/>
                </a:cxn>
                <a:cxn ang="f46">
                  <a:pos x="f77" y="f79"/>
                </a:cxn>
                <a:cxn ang="f46">
                  <a:pos x="f80" y="f79"/>
                </a:cxn>
                <a:cxn ang="f46">
                  <a:pos x="f80" y="f78"/>
                </a:cxn>
                <a:cxn ang="f46">
                  <a:pos x="f80" y="f81"/>
                </a:cxn>
                <a:cxn ang="f46">
                  <a:pos x="f73" y="f74"/>
                </a:cxn>
              </a:cxnLst>
              <a:rect l="f69" t="f72" r="f70" b="f71"/>
              <a:pathLst>
                <a:path w="13839" h="940321">
                  <a:moveTo>
                    <a:pt x="f8" y="f5"/>
                  </a:moveTo>
                  <a:cubicBezTo>
                    <a:pt x="f9" y="f10"/>
                    <a:pt x="f11" y="f12"/>
                    <a:pt x="f13" y="f14"/>
                  </a:cubicBezTo>
                  <a:cubicBezTo>
                    <a:pt x="f15" y="f16"/>
                    <a:pt x="f17" y="f18"/>
                    <a:pt x="f5" y="f19"/>
                  </a:cubicBezTo>
                  <a:lnTo>
                    <a:pt x="f5" y="f7"/>
                  </a:lnTo>
                  <a:lnTo>
                    <a:pt x="f6" y="f7"/>
                  </a:lnTo>
                  <a:lnTo>
                    <a:pt x="f6" y="f19"/>
                  </a:lnTo>
                  <a:cubicBezTo>
                    <a:pt x="f6" y="f19"/>
                    <a:pt x="f6" y="f19"/>
                    <a:pt x="f6" y="f20"/>
                  </a:cubicBezTo>
                  <a:cubicBezTo>
                    <a:pt x="f21" y="f22"/>
                    <a:pt x="f23" y="f2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22">
              <a:extLst>
                <a:ext uri="{FF2B5EF4-FFF2-40B4-BE49-F238E27FC236}">
                  <a16:creationId xmlns:a16="http://schemas.microsoft.com/office/drawing/2014/main" id="{DBB77D50-8F20-B84F-4264-91EA9FEDA62E}"/>
                </a:ext>
              </a:extLst>
            </p:cNvPr>
            <p:cNvSpPr/>
            <p:nvPr/>
          </p:nvSpPr>
          <p:spPr>
            <a:xfrm>
              <a:off x="3975966" y="5448699"/>
              <a:ext cx="1271" cy="12691"/>
            </a:xfrm>
            <a:custGeom>
              <a:avLst/>
              <a:gdLst>
                <a:gd name="f0" fmla="val 10800000"/>
                <a:gd name="f1" fmla="val 5400000"/>
                <a:gd name="f2" fmla="val 180"/>
                <a:gd name="f3" fmla="val w"/>
                <a:gd name="f4" fmla="val h"/>
                <a:gd name="f5" fmla="val 0"/>
                <a:gd name="f6" fmla="val 1269"/>
                <a:gd name="f7" fmla="val 12696"/>
                <a:gd name="f8" fmla="val 1270"/>
                <a:gd name="f9" fmla="+- 0 0 -90"/>
                <a:gd name="f10" fmla="*/ f3 1 1269"/>
                <a:gd name="f11" fmla="*/ f4 1 12696"/>
                <a:gd name="f12" fmla="val f5"/>
                <a:gd name="f13" fmla="val f6"/>
                <a:gd name="f14" fmla="val f7"/>
                <a:gd name="f15" fmla="*/ f9 f0 1"/>
                <a:gd name="f16" fmla="+- f14 0 f12"/>
                <a:gd name="f17" fmla="+- f13 0 f12"/>
                <a:gd name="f18" fmla="*/ f15 1 f2"/>
                <a:gd name="f19" fmla="*/ f17 1 1269"/>
                <a:gd name="f20" fmla="*/ f16 1 12696"/>
                <a:gd name="f21" fmla="*/ 0 f17 1"/>
                <a:gd name="f22" fmla="*/ 0 f16 1"/>
                <a:gd name="f23" fmla="*/ 1270 f17 1"/>
                <a:gd name="f24" fmla="+- f18 0 f1"/>
                <a:gd name="f25" fmla="*/ f21 1 1269"/>
                <a:gd name="f26" fmla="*/ f22 1 12696"/>
                <a:gd name="f27" fmla="*/ f23 1 126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269"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23">
              <a:extLst>
                <a:ext uri="{FF2B5EF4-FFF2-40B4-BE49-F238E27FC236}">
                  <a16:creationId xmlns:a16="http://schemas.microsoft.com/office/drawing/2014/main" id="{A0D27E28-5945-BEF9-F5D4-B56CF16D56B1}"/>
                </a:ext>
              </a:extLst>
            </p:cNvPr>
            <p:cNvSpPr/>
            <p:nvPr/>
          </p:nvSpPr>
          <p:spPr>
            <a:xfrm>
              <a:off x="3608780" y="5448379"/>
              <a:ext cx="365787" cy="13651"/>
            </a:xfrm>
            <a:custGeom>
              <a:avLst/>
              <a:gdLst>
                <a:gd name="f0" fmla="val 10800000"/>
                <a:gd name="f1" fmla="val 5400000"/>
                <a:gd name="f2" fmla="val 180"/>
                <a:gd name="f3" fmla="val w"/>
                <a:gd name="f4" fmla="val h"/>
                <a:gd name="f5" fmla="val 0"/>
                <a:gd name="f6" fmla="val 365791"/>
                <a:gd name="f7" fmla="val 13649"/>
                <a:gd name="f8" fmla="val 6856"/>
                <a:gd name="f9" fmla="val 6793"/>
                <a:gd name="f10" fmla="val 362998"/>
                <a:gd name="f11" fmla="val 361221"/>
                <a:gd name="f12" fmla="val 12506"/>
                <a:gd name="f13" fmla="val 358085"/>
                <a:gd name="f14" fmla="val 10319"/>
                <a:gd name="f15" fmla="val 357298"/>
                <a:gd name="f16" fmla="val 6018"/>
                <a:gd name="f17" fmla="val 359443"/>
                <a:gd name="f18" fmla="val 2857"/>
                <a:gd name="f19" fmla="val 360865"/>
                <a:gd name="f20" fmla="val 800"/>
                <a:gd name="f21" fmla="val 363316"/>
                <a:gd name="f22" fmla="val -282"/>
                <a:gd name="f23" fmla="val 365792"/>
                <a:gd name="f24" fmla="val 64"/>
                <a:gd name="f25" fmla="val 3733"/>
                <a:gd name="f26" fmla="val 3056"/>
                <a:gd name="f27" fmla="+- 0 0 -90"/>
                <a:gd name="f28" fmla="*/ f3 1 365791"/>
                <a:gd name="f29" fmla="*/ f4 1 13649"/>
                <a:gd name="f30" fmla="val f5"/>
                <a:gd name="f31" fmla="val f6"/>
                <a:gd name="f32" fmla="val f7"/>
                <a:gd name="f33" fmla="*/ f27 f0 1"/>
                <a:gd name="f34" fmla="+- f32 0 f30"/>
                <a:gd name="f35" fmla="+- f31 0 f30"/>
                <a:gd name="f36" fmla="*/ f33 1 f2"/>
                <a:gd name="f37" fmla="*/ f35 1 365791"/>
                <a:gd name="f38" fmla="*/ f34 1 13649"/>
                <a:gd name="f39" fmla="*/ 6856 f35 1"/>
                <a:gd name="f40" fmla="*/ 6793 f34 1"/>
                <a:gd name="f41" fmla="*/ 13649 f34 1"/>
                <a:gd name="f42" fmla="*/ 362998 f35 1"/>
                <a:gd name="f43" fmla="*/ 361221 f35 1"/>
                <a:gd name="f44" fmla="*/ 12506 f34 1"/>
                <a:gd name="f45" fmla="*/ 359443 f35 1"/>
                <a:gd name="f46" fmla="*/ 2857 f34 1"/>
                <a:gd name="f47" fmla="*/ 365792 f35 1"/>
                <a:gd name="f48" fmla="*/ 64 f34 1"/>
                <a:gd name="f49" fmla="*/ 0 f35 1"/>
                <a:gd name="f50" fmla="+- f36 0 f1"/>
                <a:gd name="f51" fmla="*/ f39 1 365791"/>
                <a:gd name="f52" fmla="*/ f40 1 13649"/>
                <a:gd name="f53" fmla="*/ f41 1 13649"/>
                <a:gd name="f54" fmla="*/ f42 1 365791"/>
                <a:gd name="f55" fmla="*/ f43 1 365791"/>
                <a:gd name="f56" fmla="*/ f44 1 13649"/>
                <a:gd name="f57" fmla="*/ f45 1 365791"/>
                <a:gd name="f58" fmla="*/ f46 1 13649"/>
                <a:gd name="f59" fmla="*/ f47 1 365791"/>
                <a:gd name="f60" fmla="*/ f48 1 13649"/>
                <a:gd name="f61" fmla="*/ f49 1 365791"/>
                <a:gd name="f62" fmla="*/ f30 1 f37"/>
                <a:gd name="f63" fmla="*/ f31 1 f37"/>
                <a:gd name="f64" fmla="*/ f30 1 f38"/>
                <a:gd name="f65" fmla="*/ f32 1 f38"/>
                <a:gd name="f66" fmla="*/ f51 1 f37"/>
                <a:gd name="f67" fmla="*/ f52 1 f38"/>
                <a:gd name="f68" fmla="*/ f53 1 f38"/>
                <a:gd name="f69" fmla="*/ f54 1 f37"/>
                <a:gd name="f70" fmla="*/ f55 1 f37"/>
                <a:gd name="f71" fmla="*/ f56 1 f38"/>
                <a:gd name="f72" fmla="*/ f57 1 f37"/>
                <a:gd name="f73" fmla="*/ f58 1 f38"/>
                <a:gd name="f74" fmla="*/ f59 1 f37"/>
                <a:gd name="f75" fmla="*/ f60 1 f38"/>
                <a:gd name="f76" fmla="*/ f61 1 f37"/>
                <a:gd name="f77" fmla="*/ f62 f28 1"/>
                <a:gd name="f78" fmla="*/ f63 f28 1"/>
                <a:gd name="f79" fmla="*/ f65 f29 1"/>
                <a:gd name="f80" fmla="*/ f64 f29 1"/>
                <a:gd name="f81" fmla="*/ f66 f28 1"/>
                <a:gd name="f82" fmla="*/ f67 f29 1"/>
                <a:gd name="f83" fmla="*/ f68 f29 1"/>
                <a:gd name="f84" fmla="*/ f69 f28 1"/>
                <a:gd name="f85" fmla="*/ f70 f28 1"/>
                <a:gd name="f86" fmla="*/ f71 f29 1"/>
                <a:gd name="f87" fmla="*/ f72 f28 1"/>
                <a:gd name="f88" fmla="*/ f73 f29 1"/>
                <a:gd name="f89" fmla="*/ f74 f28 1"/>
                <a:gd name="f90" fmla="*/ f75 f29 1"/>
                <a:gd name="f91" fmla="*/ f76 f28 1"/>
              </a:gdLst>
              <a:ahLst/>
              <a:cxnLst>
                <a:cxn ang="3cd4">
                  <a:pos x="hc" y="t"/>
                </a:cxn>
                <a:cxn ang="0">
                  <a:pos x="r" y="vc"/>
                </a:cxn>
                <a:cxn ang="cd4">
                  <a:pos x="hc" y="b"/>
                </a:cxn>
                <a:cxn ang="cd2">
                  <a:pos x="l" y="vc"/>
                </a:cxn>
                <a:cxn ang="f50">
                  <a:pos x="f81" y="f82"/>
                </a:cxn>
                <a:cxn ang="f50">
                  <a:pos x="f81" y="f83"/>
                </a:cxn>
                <a:cxn ang="f50">
                  <a:pos x="f84" y="f83"/>
                </a:cxn>
                <a:cxn ang="f50">
                  <a:pos x="f85" y="f86"/>
                </a:cxn>
                <a:cxn ang="f50">
                  <a:pos x="f87" y="f88"/>
                </a:cxn>
                <a:cxn ang="f50">
                  <a:pos x="f89" y="f90"/>
                </a:cxn>
                <a:cxn ang="f50">
                  <a:pos x="f91" y="f90"/>
                </a:cxn>
                <a:cxn ang="f50">
                  <a:pos x="f81" y="f82"/>
                </a:cxn>
              </a:cxnLst>
              <a:rect l="f77" t="f80" r="f78" b="f79"/>
              <a:pathLst>
                <a:path w="365791" h="13649">
                  <a:moveTo>
                    <a:pt x="f8" y="f9"/>
                  </a:moveTo>
                  <a:lnTo>
                    <a:pt x="f8" y="f7"/>
                  </a:lnTo>
                  <a:lnTo>
                    <a:pt x="f10" y="f7"/>
                  </a:lnTo>
                  <a:lnTo>
                    <a:pt x="f11" y="f12"/>
                  </a:lnTo>
                  <a:cubicBezTo>
                    <a:pt x="f13" y="f14"/>
                    <a:pt x="f15" y="f16"/>
                    <a:pt x="f17" y="f18"/>
                  </a:cubicBezTo>
                  <a:cubicBezTo>
                    <a:pt x="f19" y="f20"/>
                    <a:pt x="f21" y="f22"/>
                    <a:pt x="f23" y="f24"/>
                  </a:cubicBezTo>
                  <a:lnTo>
                    <a:pt x="f5" y="f24"/>
                  </a:lnTo>
                  <a:cubicBezTo>
                    <a:pt x="f25" y="f24"/>
                    <a:pt x="f9"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24">
              <a:extLst>
                <a:ext uri="{FF2B5EF4-FFF2-40B4-BE49-F238E27FC236}">
                  <a16:creationId xmlns:a16="http://schemas.microsoft.com/office/drawing/2014/main" id="{E210342D-2293-8364-A3F5-ADA5734BDCFB}"/>
                </a:ext>
              </a:extLst>
            </p:cNvPr>
            <p:cNvSpPr/>
            <p:nvPr/>
          </p:nvSpPr>
          <p:spPr>
            <a:xfrm>
              <a:off x="4003901" y="5468002"/>
              <a:ext cx="758" cy="1014"/>
            </a:xfrm>
            <a:custGeom>
              <a:avLst/>
              <a:gdLst>
                <a:gd name="f0" fmla="val 10800000"/>
                <a:gd name="f1" fmla="val 5400000"/>
                <a:gd name="f2" fmla="val 180"/>
                <a:gd name="f3" fmla="val w"/>
                <a:gd name="f4" fmla="val h"/>
                <a:gd name="f5" fmla="val 0"/>
                <a:gd name="f6" fmla="val 761"/>
                <a:gd name="f7" fmla="val 1015"/>
                <a:gd name="f8" fmla="val 762"/>
                <a:gd name="f9" fmla="val 1016"/>
                <a:gd name="f10" fmla="+- 0 0 -90"/>
                <a:gd name="f11" fmla="*/ f3 1 761"/>
                <a:gd name="f12" fmla="*/ f4 1 1015"/>
                <a:gd name="f13" fmla="val f5"/>
                <a:gd name="f14" fmla="val f6"/>
                <a:gd name="f15" fmla="val f7"/>
                <a:gd name="f16" fmla="*/ f10 f0 1"/>
                <a:gd name="f17" fmla="+- f15 0 f13"/>
                <a:gd name="f18" fmla="+- f14 0 f13"/>
                <a:gd name="f19" fmla="*/ f16 1 f2"/>
                <a:gd name="f20" fmla="*/ f18 1 761"/>
                <a:gd name="f21" fmla="*/ f17 1 1015"/>
                <a:gd name="f22" fmla="*/ 0 f18 1"/>
                <a:gd name="f23" fmla="*/ 0 f17 1"/>
                <a:gd name="f24" fmla="*/ 762 f18 1"/>
                <a:gd name="f25" fmla="*/ 1016 f17 1"/>
                <a:gd name="f26" fmla="+- f19 0 f1"/>
                <a:gd name="f27" fmla="*/ f22 1 761"/>
                <a:gd name="f28" fmla="*/ f23 1 1015"/>
                <a:gd name="f29" fmla="*/ f24 1 761"/>
                <a:gd name="f30" fmla="*/ f25 1 101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015">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25">
              <a:extLst>
                <a:ext uri="{FF2B5EF4-FFF2-40B4-BE49-F238E27FC236}">
                  <a16:creationId xmlns:a16="http://schemas.microsoft.com/office/drawing/2014/main" id="{23C51407-D82F-7F82-2A8A-D087CEFB37F4}"/>
                </a:ext>
              </a:extLst>
            </p:cNvPr>
            <p:cNvSpPr/>
            <p:nvPr/>
          </p:nvSpPr>
          <p:spPr>
            <a:xfrm>
              <a:off x="4005172" y="5470160"/>
              <a:ext cx="54" cy="1508"/>
            </a:xfrm>
            <a:custGeom>
              <a:avLst/>
              <a:gdLst>
                <a:gd name="f0" fmla="val 10800000"/>
                <a:gd name="f1" fmla="val 5400000"/>
                <a:gd name="f2" fmla="val 180"/>
                <a:gd name="f3" fmla="val w"/>
                <a:gd name="f4" fmla="val h"/>
                <a:gd name="f5" fmla="val 0"/>
                <a:gd name="f6" fmla="val 56"/>
                <a:gd name="f7" fmla="val 1506"/>
                <a:gd name="f8" fmla="val 889"/>
                <a:gd name="f9" fmla="val 1397"/>
                <a:gd name="f10" fmla="val 1904"/>
                <a:gd name="f11" fmla="val 127"/>
                <a:gd name="f12" fmla="val 508"/>
                <a:gd name="f13" fmla="+- 0 0 -90"/>
                <a:gd name="f14" fmla="*/ f3 1 56"/>
                <a:gd name="f15" fmla="*/ f4 1 1506"/>
                <a:gd name="f16" fmla="val f5"/>
                <a:gd name="f17" fmla="val f6"/>
                <a:gd name="f18" fmla="val f7"/>
                <a:gd name="f19" fmla="*/ f13 f0 1"/>
                <a:gd name="f20" fmla="+- f18 0 f16"/>
                <a:gd name="f21" fmla="+- f17 0 f16"/>
                <a:gd name="f22" fmla="*/ f19 1 f2"/>
                <a:gd name="f23" fmla="*/ f21 1 56"/>
                <a:gd name="f24" fmla="*/ f20 1 1506"/>
                <a:gd name="f25" fmla="*/ 0 f21 1"/>
                <a:gd name="f26" fmla="*/ 0 f20 1"/>
                <a:gd name="f27" fmla="*/ 1397 f20 1"/>
                <a:gd name="f28" fmla="+- f22 0 f1"/>
                <a:gd name="f29" fmla="*/ f25 1 56"/>
                <a:gd name="f30" fmla="*/ f26 1 1506"/>
                <a:gd name="f31" fmla="*/ f27 1 150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506">
                  <a:moveTo>
                    <a:pt x="f5" y="f5"/>
                  </a:move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26">
              <a:extLst>
                <a:ext uri="{FF2B5EF4-FFF2-40B4-BE49-F238E27FC236}">
                  <a16:creationId xmlns:a16="http://schemas.microsoft.com/office/drawing/2014/main" id="{BDCC37CF-2D93-6E9F-6269-960F6F82E9A3}"/>
                </a:ext>
              </a:extLst>
            </p:cNvPr>
            <p:cNvSpPr/>
            <p:nvPr/>
          </p:nvSpPr>
          <p:spPr>
            <a:xfrm>
              <a:off x="3967014" y="5449183"/>
              <a:ext cx="35999" cy="26682"/>
            </a:xfrm>
            <a:custGeom>
              <a:avLst/>
              <a:gdLst>
                <a:gd name="f0" fmla="val 10800000"/>
                <a:gd name="f1" fmla="val 5400000"/>
                <a:gd name="f2" fmla="val 180"/>
                <a:gd name="f3" fmla="val w"/>
                <a:gd name="f4" fmla="val h"/>
                <a:gd name="f5" fmla="val 0"/>
                <a:gd name="f6" fmla="val 35996"/>
                <a:gd name="f7" fmla="val 26681"/>
                <a:gd name="f8" fmla="val 1208"/>
                <a:gd name="f9" fmla="val 2050"/>
                <a:gd name="f10" fmla="val -938"/>
                <a:gd name="f11" fmla="val 5212"/>
                <a:gd name="f12" fmla="val -151"/>
                <a:gd name="f13" fmla="val 9511"/>
                <a:gd name="f14" fmla="val 2985"/>
                <a:gd name="f15" fmla="val 11700"/>
                <a:gd name="f16" fmla="val 4763"/>
                <a:gd name="f17" fmla="val 12842"/>
                <a:gd name="f18" fmla="val 5652"/>
                <a:gd name="f19" fmla="val 13477"/>
                <a:gd name="f20" fmla="val 5986"/>
                <a:gd name="f21" fmla="val 5285"/>
                <a:gd name="f22" fmla="val 6223"/>
                <a:gd name="f23" fmla="val 4717"/>
                <a:gd name="f24" fmla="val 6921"/>
                <a:gd name="f25" fmla="val 7568"/>
                <a:gd name="f26" fmla="val 4783"/>
                <a:gd name="f27" fmla="val 8064"/>
                <a:gd name="f28" fmla="val 5332"/>
                <a:gd name="f29" fmla="val 15255"/>
                <a:gd name="f30" fmla="val 24697"/>
                <a:gd name="f31" fmla="val 26682"/>
                <a:gd name="f32" fmla="val 22746"/>
                <a:gd name="f33" fmla="val 24709"/>
                <a:gd name="f34" fmla="val 18960"/>
                <a:gd name="f35" fmla="val 27782"/>
                <a:gd name="f36" fmla="val 15896"/>
                <a:gd name="f37" fmla="val 31565"/>
                <a:gd name="f38" fmla="val 15905"/>
                <a:gd name="f39" fmla="val 33190"/>
                <a:gd name="f40" fmla="val 15909"/>
                <a:gd name="f41" fmla="val 34765"/>
                <a:gd name="f42" fmla="val 16488"/>
                <a:gd name="f43" fmla="val 17540"/>
                <a:gd name="f44" fmla="val 11238"/>
                <a:gd name="f45" fmla="val 527"/>
                <a:gd name="f46" fmla="val 9968"/>
                <a:gd name="f47" fmla="val 8572"/>
                <a:gd name="f48" fmla="val 6045"/>
                <a:gd name="f49" fmla="val -550"/>
                <a:gd name="f50" fmla="val 3099"/>
                <a:gd name="f51" fmla="val 57"/>
                <a:gd name="f52" fmla="+- 0 0 -90"/>
                <a:gd name="f53" fmla="*/ f3 1 35996"/>
                <a:gd name="f54" fmla="*/ f4 1 26681"/>
                <a:gd name="f55" fmla="val f5"/>
                <a:gd name="f56" fmla="val f6"/>
                <a:gd name="f57" fmla="val f7"/>
                <a:gd name="f58" fmla="*/ f52 f0 1"/>
                <a:gd name="f59" fmla="+- f57 0 f55"/>
                <a:gd name="f60" fmla="+- f56 0 f55"/>
                <a:gd name="f61" fmla="*/ f58 1 f2"/>
                <a:gd name="f62" fmla="*/ f60 1 35996"/>
                <a:gd name="f63" fmla="*/ f59 1 26681"/>
                <a:gd name="f64" fmla="*/ 1208 f60 1"/>
                <a:gd name="f65" fmla="*/ 2050 f59 1"/>
                <a:gd name="f66" fmla="*/ 2985 f60 1"/>
                <a:gd name="f67" fmla="*/ 11700 f59 1"/>
                <a:gd name="f68" fmla="*/ 4763 f60 1"/>
                <a:gd name="f69" fmla="*/ 12842 f59 1"/>
                <a:gd name="f70" fmla="*/ 5652 f60 1"/>
                <a:gd name="f71" fmla="*/ 13477 f59 1"/>
                <a:gd name="f72" fmla="*/ 5986 f59 1"/>
                <a:gd name="f73" fmla="*/ 6921 f60 1"/>
                <a:gd name="f74" fmla="*/ 4717 f59 1"/>
                <a:gd name="f75" fmla="*/ 8064 f60 1"/>
                <a:gd name="f76" fmla="*/ 15255 f59 1"/>
                <a:gd name="f77" fmla="*/ 24697 f60 1"/>
                <a:gd name="f78" fmla="*/ 26682 f59 1"/>
                <a:gd name="f79" fmla="*/ 22746 f59 1"/>
                <a:gd name="f80" fmla="*/ 31565 f60 1"/>
                <a:gd name="f81" fmla="*/ 15905 f59 1"/>
                <a:gd name="f82" fmla="*/ 35996 f60 1"/>
                <a:gd name="f83" fmla="*/ 17540 f59 1"/>
                <a:gd name="f84" fmla="*/ 11238 f60 1"/>
                <a:gd name="f85" fmla="*/ 527 f59 1"/>
                <a:gd name="f86" fmla="*/ 9968 f60 1"/>
                <a:gd name="f87" fmla="*/ 8572 f60 1"/>
                <a:gd name="f88" fmla="+- f61 0 f1"/>
                <a:gd name="f89" fmla="*/ f64 1 35996"/>
                <a:gd name="f90" fmla="*/ f65 1 26681"/>
                <a:gd name="f91" fmla="*/ f66 1 35996"/>
                <a:gd name="f92" fmla="*/ f67 1 26681"/>
                <a:gd name="f93" fmla="*/ f68 1 35996"/>
                <a:gd name="f94" fmla="*/ f69 1 26681"/>
                <a:gd name="f95" fmla="*/ f70 1 35996"/>
                <a:gd name="f96" fmla="*/ f71 1 26681"/>
                <a:gd name="f97" fmla="*/ f72 1 26681"/>
                <a:gd name="f98" fmla="*/ f73 1 35996"/>
                <a:gd name="f99" fmla="*/ f74 1 26681"/>
                <a:gd name="f100" fmla="*/ f75 1 35996"/>
                <a:gd name="f101" fmla="*/ f76 1 26681"/>
                <a:gd name="f102" fmla="*/ f77 1 35996"/>
                <a:gd name="f103" fmla="*/ f78 1 26681"/>
                <a:gd name="f104" fmla="*/ f79 1 26681"/>
                <a:gd name="f105" fmla="*/ f80 1 35996"/>
                <a:gd name="f106" fmla="*/ f81 1 26681"/>
                <a:gd name="f107" fmla="*/ f82 1 35996"/>
                <a:gd name="f108" fmla="*/ f83 1 26681"/>
                <a:gd name="f109" fmla="*/ f84 1 35996"/>
                <a:gd name="f110" fmla="*/ f85 1 26681"/>
                <a:gd name="f111" fmla="*/ f86 1 35996"/>
                <a:gd name="f112" fmla="*/ f87 1 35996"/>
                <a:gd name="f113" fmla="*/ f55 1 f62"/>
                <a:gd name="f114" fmla="*/ f56 1 f62"/>
                <a:gd name="f115" fmla="*/ f55 1 f63"/>
                <a:gd name="f116" fmla="*/ f57 1 f63"/>
                <a:gd name="f117" fmla="*/ f89 1 f62"/>
                <a:gd name="f118" fmla="*/ f90 1 f63"/>
                <a:gd name="f119" fmla="*/ f91 1 f62"/>
                <a:gd name="f120" fmla="*/ f92 1 f63"/>
                <a:gd name="f121" fmla="*/ f93 1 f62"/>
                <a:gd name="f122" fmla="*/ f94 1 f63"/>
                <a:gd name="f123" fmla="*/ f95 1 f62"/>
                <a:gd name="f124" fmla="*/ f96 1 f63"/>
                <a:gd name="f125" fmla="*/ f97 1 f63"/>
                <a:gd name="f126" fmla="*/ f98 1 f62"/>
                <a:gd name="f127" fmla="*/ f99 1 f63"/>
                <a:gd name="f128" fmla="*/ f100 1 f62"/>
                <a:gd name="f129" fmla="*/ f101 1 f63"/>
                <a:gd name="f130" fmla="*/ f102 1 f62"/>
                <a:gd name="f131" fmla="*/ f103 1 f63"/>
                <a:gd name="f132" fmla="*/ f104 1 f63"/>
                <a:gd name="f133" fmla="*/ f105 1 f62"/>
                <a:gd name="f134" fmla="*/ f106 1 f63"/>
                <a:gd name="f135" fmla="*/ f107 1 f62"/>
                <a:gd name="f136" fmla="*/ f108 1 f63"/>
                <a:gd name="f137" fmla="*/ f109 1 f62"/>
                <a:gd name="f138" fmla="*/ f110 1 f63"/>
                <a:gd name="f139" fmla="*/ f111 1 f62"/>
                <a:gd name="f140" fmla="*/ f112 1 f62"/>
                <a:gd name="f141" fmla="*/ f113 f53 1"/>
                <a:gd name="f142" fmla="*/ f114 f53 1"/>
                <a:gd name="f143" fmla="*/ f116 f54 1"/>
                <a:gd name="f144" fmla="*/ f115 f54 1"/>
                <a:gd name="f145" fmla="*/ f117 f53 1"/>
                <a:gd name="f146" fmla="*/ f118 f54 1"/>
                <a:gd name="f147" fmla="*/ f119 f53 1"/>
                <a:gd name="f148" fmla="*/ f120 f54 1"/>
                <a:gd name="f149" fmla="*/ f121 f53 1"/>
                <a:gd name="f150" fmla="*/ f122 f54 1"/>
                <a:gd name="f151" fmla="*/ f123 f53 1"/>
                <a:gd name="f152" fmla="*/ f124 f54 1"/>
                <a:gd name="f153" fmla="*/ f125 f54 1"/>
                <a:gd name="f154" fmla="*/ f126 f53 1"/>
                <a:gd name="f155" fmla="*/ f127 f54 1"/>
                <a:gd name="f156" fmla="*/ f128 f53 1"/>
                <a:gd name="f157" fmla="*/ f129 f54 1"/>
                <a:gd name="f158" fmla="*/ f130 f53 1"/>
                <a:gd name="f159" fmla="*/ f131 f54 1"/>
                <a:gd name="f160" fmla="*/ f132 f54 1"/>
                <a:gd name="f161" fmla="*/ f133 f53 1"/>
                <a:gd name="f162" fmla="*/ f134 f54 1"/>
                <a:gd name="f163" fmla="*/ f135 f53 1"/>
                <a:gd name="f164" fmla="*/ f136 f54 1"/>
                <a:gd name="f165" fmla="*/ f137 f53 1"/>
                <a:gd name="f166" fmla="*/ f138 f54 1"/>
                <a:gd name="f167" fmla="*/ f139 f53 1"/>
                <a:gd name="f168" fmla="*/ f140 f53 1"/>
              </a:gdLst>
              <a:ahLst/>
              <a:cxnLst>
                <a:cxn ang="3cd4">
                  <a:pos x="hc" y="t"/>
                </a:cxn>
                <a:cxn ang="0">
                  <a:pos x="r" y="vc"/>
                </a:cxn>
                <a:cxn ang="cd4">
                  <a:pos x="hc" y="b"/>
                </a:cxn>
                <a:cxn ang="cd2">
                  <a:pos x="l" y="vc"/>
                </a:cxn>
                <a:cxn ang="f88">
                  <a:pos x="f145" y="f146"/>
                </a:cxn>
                <a:cxn ang="f88">
                  <a:pos x="f147" y="f148"/>
                </a:cxn>
                <a:cxn ang="f88">
                  <a:pos x="f149" y="f150"/>
                </a:cxn>
                <a:cxn ang="f88">
                  <a:pos x="f151" y="f152"/>
                </a:cxn>
                <a:cxn ang="f88">
                  <a:pos x="f151" y="f153"/>
                </a:cxn>
                <a:cxn ang="f88">
                  <a:pos x="f154" y="f155"/>
                </a:cxn>
                <a:cxn ang="f88">
                  <a:pos x="f156" y="f153"/>
                </a:cxn>
                <a:cxn ang="f88">
                  <a:pos x="f156" y="f157"/>
                </a:cxn>
                <a:cxn ang="f88">
                  <a:pos x="f158" y="f159"/>
                </a:cxn>
                <a:cxn ang="f88">
                  <a:pos x="f158" y="f160"/>
                </a:cxn>
                <a:cxn ang="f88">
                  <a:pos x="f161" y="f162"/>
                </a:cxn>
                <a:cxn ang="f88">
                  <a:pos x="f163" y="f164"/>
                </a:cxn>
                <a:cxn ang="f88">
                  <a:pos x="f163" y="f164"/>
                </a:cxn>
                <a:cxn ang="f88">
                  <a:pos x="f165" y="f166"/>
                </a:cxn>
                <a:cxn ang="f88">
                  <a:pos x="f165" y="f166"/>
                </a:cxn>
                <a:cxn ang="f88">
                  <a:pos x="f167" y="f166"/>
                </a:cxn>
                <a:cxn ang="f88">
                  <a:pos x="f168" y="f166"/>
                </a:cxn>
                <a:cxn ang="f88">
                  <a:pos x="f145" y="f146"/>
                </a:cxn>
              </a:cxnLst>
              <a:rect l="f141" t="f144" r="f142" b="f143"/>
              <a:pathLst>
                <a:path w="35996" h="26681">
                  <a:moveTo>
                    <a:pt x="f8" y="f9"/>
                  </a:moveTo>
                  <a:cubicBezTo>
                    <a:pt x="f10" y="f11"/>
                    <a:pt x="f12" y="f13"/>
                    <a:pt x="f14" y="f15"/>
                  </a:cubicBezTo>
                  <a:lnTo>
                    <a:pt x="f16" y="f17"/>
                  </a:lnTo>
                  <a:lnTo>
                    <a:pt x="f18" y="f19"/>
                  </a:lnTo>
                  <a:lnTo>
                    <a:pt x="f18" y="f20"/>
                  </a:lnTo>
                  <a:cubicBezTo>
                    <a:pt x="f18" y="f21"/>
                    <a:pt x="f22" y="f23"/>
                    <a:pt x="f24" y="f23"/>
                  </a:cubicBezTo>
                  <a:cubicBezTo>
                    <a:pt x="f25" y="f26"/>
                    <a:pt x="f27" y="f28"/>
                    <a:pt x="f27" y="f20"/>
                  </a:cubicBezTo>
                  <a:lnTo>
                    <a:pt x="f27" y="f29"/>
                  </a:lnTo>
                  <a:lnTo>
                    <a:pt x="f30" y="f31"/>
                  </a:lnTo>
                  <a:lnTo>
                    <a:pt x="f30" y="f32"/>
                  </a:lnTo>
                  <a:cubicBezTo>
                    <a:pt x="f33" y="f34"/>
                    <a:pt x="f35" y="f36"/>
                    <a:pt x="f37" y="f38"/>
                  </a:cubicBezTo>
                  <a:cubicBezTo>
                    <a:pt x="f39" y="f40"/>
                    <a:pt x="f41" y="f42"/>
                    <a:pt x="f6" y="f43"/>
                  </a:cubicBezTo>
                  <a:cubicBezTo>
                    <a:pt x="f6" y="f43"/>
                    <a:pt x="f6" y="f43"/>
                    <a:pt x="f6" y="f43"/>
                  </a:cubicBezTo>
                  <a:lnTo>
                    <a:pt x="f44" y="f45"/>
                  </a:lnTo>
                  <a:lnTo>
                    <a:pt x="f44" y="f45"/>
                  </a:lnTo>
                  <a:lnTo>
                    <a:pt x="f46" y="f45"/>
                  </a:lnTo>
                  <a:lnTo>
                    <a:pt x="f47" y="f45"/>
                  </a:ln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27">
              <a:extLst>
                <a:ext uri="{FF2B5EF4-FFF2-40B4-BE49-F238E27FC236}">
                  <a16:creationId xmlns:a16="http://schemas.microsoft.com/office/drawing/2014/main" id="{D1AC183D-4499-3848-01FB-9E214F593E0B}"/>
                </a:ext>
              </a:extLst>
            </p:cNvPr>
            <p:cNvSpPr/>
            <p:nvPr/>
          </p:nvSpPr>
          <p:spPr>
            <a:xfrm>
              <a:off x="3972665" y="5453902"/>
              <a:ext cx="2414" cy="1003425"/>
            </a:xfrm>
            <a:custGeom>
              <a:avLst/>
              <a:gdLst>
                <a:gd name="f0" fmla="val 10800000"/>
                <a:gd name="f1" fmla="val 5400000"/>
                <a:gd name="f2" fmla="val 180"/>
                <a:gd name="f3" fmla="val w"/>
                <a:gd name="f4" fmla="val h"/>
                <a:gd name="f5" fmla="val 0"/>
                <a:gd name="f6" fmla="val 2412"/>
                <a:gd name="f7" fmla="val 1003424"/>
                <a:gd name="f8" fmla="val 1002155"/>
                <a:gd name="f9" fmla="val 1002853"/>
                <a:gd name="f10" fmla="val 571"/>
                <a:gd name="f11" fmla="val 1269"/>
                <a:gd name="f12" fmla="val 1917"/>
                <a:gd name="f13" fmla="val 1003361"/>
                <a:gd name="f14" fmla="val 1002815"/>
                <a:gd name="f15" fmla="val 1270"/>
                <a:gd name="f16" fmla="val 616"/>
                <a:gd name="f17" fmla="val 66"/>
                <a:gd name="f18" fmla="val 569"/>
                <a:gd name="f19" fmla="+- 0 0 -90"/>
                <a:gd name="f20" fmla="*/ f3 1 2412"/>
                <a:gd name="f21" fmla="*/ f4 1 1003424"/>
                <a:gd name="f22" fmla="val f5"/>
                <a:gd name="f23" fmla="val f6"/>
                <a:gd name="f24" fmla="val f7"/>
                <a:gd name="f25" fmla="*/ f19 f0 1"/>
                <a:gd name="f26" fmla="+- f24 0 f22"/>
                <a:gd name="f27" fmla="+- f23 0 f22"/>
                <a:gd name="f28" fmla="*/ f25 1 f2"/>
                <a:gd name="f29" fmla="*/ f27 1 2412"/>
                <a:gd name="f30" fmla="*/ f26 1 1003424"/>
                <a:gd name="f31" fmla="*/ 0 f27 1"/>
                <a:gd name="f32" fmla="*/ 1002155 f26 1"/>
                <a:gd name="f33" fmla="*/ 1269 f27 1"/>
                <a:gd name="f34" fmla="*/ 1003424 f26 1"/>
                <a:gd name="f35" fmla="*/ 2412 f27 1"/>
                <a:gd name="f36" fmla="*/ 1270 f26 1"/>
                <a:gd name="f37" fmla="*/ 0 f26 1"/>
                <a:gd name="f38" fmla="+- f28 0 f1"/>
                <a:gd name="f39" fmla="*/ f31 1 2412"/>
                <a:gd name="f40" fmla="*/ f32 1 1003424"/>
                <a:gd name="f41" fmla="*/ f33 1 2412"/>
                <a:gd name="f42" fmla="*/ f34 1 1003424"/>
                <a:gd name="f43" fmla="*/ f35 1 2412"/>
                <a:gd name="f44" fmla="*/ f36 1 1003424"/>
                <a:gd name="f45" fmla="*/ f37 1 1003424"/>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1 1"/>
              </a:gdLst>
              <a:ahLst/>
              <a:cxnLst>
                <a:cxn ang="3cd4">
                  <a:pos x="hc" y="t"/>
                </a:cxn>
                <a:cxn ang="0">
                  <a:pos x="r" y="vc"/>
                </a:cxn>
                <a:cxn ang="cd4">
                  <a:pos x="hc" y="b"/>
                </a:cxn>
                <a:cxn ang="cd2">
                  <a:pos x="l" y="vc"/>
                </a:cxn>
                <a:cxn ang="f38">
                  <a:pos x="f61" y="f62"/>
                </a:cxn>
                <a:cxn ang="f38">
                  <a:pos x="f63" y="f64"/>
                </a:cxn>
                <a:cxn ang="f38">
                  <a:pos x="f63" y="f64"/>
                </a:cxn>
                <a:cxn ang="f38">
                  <a:pos x="f65" y="f62"/>
                </a:cxn>
                <a:cxn ang="f38">
                  <a:pos x="f65" y="f66"/>
                </a:cxn>
                <a:cxn ang="f38">
                  <a:pos x="f63" y="f67"/>
                </a:cxn>
                <a:cxn ang="f38">
                  <a:pos x="f61" y="f66"/>
                </a:cxn>
                <a:cxn ang="f38">
                  <a:pos x="f61" y="f62"/>
                </a:cxn>
              </a:cxnLst>
              <a:rect l="f57" t="f60" r="f58" b="f59"/>
              <a:pathLst>
                <a:path w="2412" h="1003424">
                  <a:moveTo>
                    <a:pt x="f5" y="f8"/>
                  </a:moveTo>
                  <a:cubicBezTo>
                    <a:pt x="f5" y="f9"/>
                    <a:pt x="f10" y="f7"/>
                    <a:pt x="f11" y="f7"/>
                  </a:cubicBezTo>
                  <a:lnTo>
                    <a:pt x="f11" y="f7"/>
                  </a:lnTo>
                  <a:cubicBezTo>
                    <a:pt x="f12" y="f13"/>
                    <a:pt x="f6" y="f14"/>
                    <a:pt x="f6" y="f8"/>
                  </a:cubicBezTo>
                  <a:lnTo>
                    <a:pt x="f6" y="f15"/>
                  </a:lnTo>
                  <a:cubicBezTo>
                    <a:pt x="f6" y="f16"/>
                    <a:pt x="f12" y="f17"/>
                    <a:pt x="f11" y="f5"/>
                  </a:cubicBezTo>
                  <a:cubicBezTo>
                    <a:pt x="f10" y="f5"/>
                    <a:pt x="f5" y="f18"/>
                    <a:pt x="f5" y="f1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28">
              <a:extLst>
                <a:ext uri="{FF2B5EF4-FFF2-40B4-BE49-F238E27FC236}">
                  <a16:creationId xmlns:a16="http://schemas.microsoft.com/office/drawing/2014/main" id="{67201E30-52DB-0C7E-F5CF-CE249ABEC5BE}"/>
                </a:ext>
              </a:extLst>
            </p:cNvPr>
            <p:cNvSpPr/>
            <p:nvPr/>
          </p:nvSpPr>
          <p:spPr>
            <a:xfrm>
              <a:off x="3457309" y="5738564"/>
              <a:ext cx="144484" cy="13716"/>
            </a:xfrm>
            <a:custGeom>
              <a:avLst/>
              <a:gdLst>
                <a:gd name="f0" fmla="val 10800000"/>
                <a:gd name="f1" fmla="val 5400000"/>
                <a:gd name="f2" fmla="val 180"/>
                <a:gd name="f3" fmla="val w"/>
                <a:gd name="f4" fmla="val h"/>
                <a:gd name="f5" fmla="val 0"/>
                <a:gd name="f6" fmla="val 144488"/>
                <a:gd name="f7" fmla="val 13712"/>
                <a:gd name="f8" fmla="val 6856"/>
                <a:gd name="f9" fmla="val 13713"/>
                <a:gd name="f10" fmla="val 3784"/>
                <a:gd name="f11" fmla="val 3070"/>
                <a:gd name="f12" fmla="+- 0 0 -90"/>
                <a:gd name="f13" fmla="*/ f3 1 144488"/>
                <a:gd name="f14" fmla="*/ f4 1 13712"/>
                <a:gd name="f15" fmla="val f5"/>
                <a:gd name="f16" fmla="val f6"/>
                <a:gd name="f17" fmla="val f7"/>
                <a:gd name="f18" fmla="*/ f12 f0 1"/>
                <a:gd name="f19" fmla="+- f17 0 f15"/>
                <a:gd name="f20" fmla="+- f16 0 f15"/>
                <a:gd name="f21" fmla="*/ f18 1 f2"/>
                <a:gd name="f22" fmla="*/ f20 1 144488"/>
                <a:gd name="f23" fmla="*/ f19 1 13712"/>
                <a:gd name="f24" fmla="*/ 6856 f20 1"/>
                <a:gd name="f25" fmla="*/ 6856 f19 1"/>
                <a:gd name="f26" fmla="*/ 13713 f19 1"/>
                <a:gd name="f27" fmla="*/ 144488 f20 1"/>
                <a:gd name="f28" fmla="*/ 0 f19 1"/>
                <a:gd name="f29" fmla="*/ 0 f20 1"/>
                <a:gd name="f30" fmla="+- f21 0 f1"/>
                <a:gd name="f31" fmla="*/ f24 1 144488"/>
                <a:gd name="f32" fmla="*/ f25 1 13712"/>
                <a:gd name="f33" fmla="*/ f26 1 13712"/>
                <a:gd name="f34" fmla="*/ f27 1 144488"/>
                <a:gd name="f35" fmla="*/ f28 1 13712"/>
                <a:gd name="f36" fmla="*/ f29 1 144488"/>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4" y="f55"/>
                </a:cxn>
                <a:cxn ang="f30">
                  <a:pos x="f56" y="f55"/>
                </a:cxn>
                <a:cxn ang="f30">
                  <a:pos x="f51" y="f52"/>
                </a:cxn>
              </a:cxnLst>
              <a:rect l="f47" t="f50" r="f48" b="f49"/>
              <a:pathLst>
                <a:path w="144488" h="13712">
                  <a:moveTo>
                    <a:pt x="f8" y="f8"/>
                  </a:moveTo>
                  <a:lnTo>
                    <a:pt x="f8" y="f9"/>
                  </a:lnTo>
                  <a:lnTo>
                    <a:pt x="f6" y="f9"/>
                  </a:lnTo>
                  <a:lnTo>
                    <a:pt x="f6" y="f5"/>
                  </a:lnTo>
                  <a:lnTo>
                    <a:pt x="f5" y="f5"/>
                  </a:lnTo>
                  <a:cubicBezTo>
                    <a:pt x="f10" y="f5"/>
                    <a:pt x="f8" y="f11"/>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29">
              <a:extLst>
                <a:ext uri="{FF2B5EF4-FFF2-40B4-BE49-F238E27FC236}">
                  <a16:creationId xmlns:a16="http://schemas.microsoft.com/office/drawing/2014/main" id="{B7B4B4F4-AFBE-A53D-81E5-DA91F38E05A8}"/>
                </a:ext>
              </a:extLst>
            </p:cNvPr>
            <p:cNvSpPr/>
            <p:nvPr/>
          </p:nvSpPr>
          <p:spPr>
            <a:xfrm>
              <a:off x="4019263" y="5615028"/>
              <a:ext cx="24880" cy="22091"/>
            </a:xfrm>
            <a:custGeom>
              <a:avLst/>
              <a:gdLst>
                <a:gd name="f0" fmla="val 10800000"/>
                <a:gd name="f1" fmla="val 5400000"/>
                <a:gd name="f2" fmla="val 180"/>
                <a:gd name="f3" fmla="val w"/>
                <a:gd name="f4" fmla="val h"/>
                <a:gd name="f5" fmla="val 0"/>
                <a:gd name="f6" fmla="val 24885"/>
                <a:gd name="f7" fmla="val 22092"/>
                <a:gd name="f8" fmla="val 5587"/>
                <a:gd name="f9" fmla="val 5079"/>
                <a:gd name="f10" fmla="val 8372"/>
                <a:gd name="f11" fmla="val 3238"/>
                <a:gd name="f12" fmla="val 11199"/>
                <a:gd name="f13" fmla="val 11808"/>
                <a:gd name="f14" fmla="val 13840"/>
                <a:gd name="f15" fmla="val 13966"/>
                <a:gd name="f16" fmla="val 18156"/>
                <a:gd name="f17" fmla="val 14349"/>
                <a:gd name="f18" fmla="val 17014"/>
                <a:gd name="f19" fmla="val 11242"/>
                <a:gd name="f20" fmla="val 20823"/>
                <a:gd name="f21" fmla="val 11173"/>
                <a:gd name="f22" fmla="val 22308"/>
                <a:gd name="f23" fmla="val 11219"/>
                <a:gd name="f24" fmla="val 23743"/>
                <a:gd name="f25" fmla="val 11755"/>
                <a:gd name="f26" fmla="val 12697"/>
                <a:gd name="f27" fmla="val 2666"/>
                <a:gd name="f28" fmla="val 4368"/>
                <a:gd name="f29" fmla="val 1158"/>
                <a:gd name="f30" fmla="val 5434"/>
                <a:gd name="f31" fmla="val 3028"/>
                <a:gd name="f32" fmla="+- 0 0 -90"/>
                <a:gd name="f33" fmla="*/ f3 1 24885"/>
                <a:gd name="f34" fmla="*/ f4 1 22092"/>
                <a:gd name="f35" fmla="val f5"/>
                <a:gd name="f36" fmla="val f6"/>
                <a:gd name="f37" fmla="val f7"/>
                <a:gd name="f38" fmla="*/ f32 f0 1"/>
                <a:gd name="f39" fmla="+- f37 0 f35"/>
                <a:gd name="f40" fmla="+- f36 0 f35"/>
                <a:gd name="f41" fmla="*/ f38 1 f2"/>
                <a:gd name="f42" fmla="*/ f40 1 24885"/>
                <a:gd name="f43" fmla="*/ f39 1 22092"/>
                <a:gd name="f44" fmla="*/ 5587 f40 1"/>
                <a:gd name="f45" fmla="*/ 5079 f39 1"/>
                <a:gd name="f46" fmla="*/ 0 f40 1"/>
                <a:gd name="f47" fmla="*/ 11808 f39 1"/>
                <a:gd name="f48" fmla="*/ 13840 f39 1"/>
                <a:gd name="f49" fmla="*/ 13966 f40 1"/>
                <a:gd name="f50" fmla="*/ 22092 f39 1"/>
                <a:gd name="f51" fmla="*/ 18156 f39 1"/>
                <a:gd name="f52" fmla="*/ 20823 f40 1"/>
                <a:gd name="f53" fmla="*/ 11173 f39 1"/>
                <a:gd name="f54" fmla="*/ 24885 f40 1"/>
                <a:gd name="f55" fmla="*/ 12697 f39 1"/>
                <a:gd name="f56" fmla="*/ 2666 f40 1"/>
                <a:gd name="f57" fmla="*/ 0 f39 1"/>
                <a:gd name="f58" fmla="+- f41 0 f1"/>
                <a:gd name="f59" fmla="*/ f44 1 24885"/>
                <a:gd name="f60" fmla="*/ f45 1 22092"/>
                <a:gd name="f61" fmla="*/ f46 1 24885"/>
                <a:gd name="f62" fmla="*/ f47 1 22092"/>
                <a:gd name="f63" fmla="*/ f48 1 22092"/>
                <a:gd name="f64" fmla="*/ f49 1 24885"/>
                <a:gd name="f65" fmla="*/ f50 1 22092"/>
                <a:gd name="f66" fmla="*/ f51 1 22092"/>
                <a:gd name="f67" fmla="*/ f52 1 24885"/>
                <a:gd name="f68" fmla="*/ f53 1 22092"/>
                <a:gd name="f69" fmla="*/ f54 1 24885"/>
                <a:gd name="f70" fmla="*/ f55 1 22092"/>
                <a:gd name="f71" fmla="*/ f56 1 24885"/>
                <a:gd name="f72" fmla="*/ f57 1 22092"/>
                <a:gd name="f73" fmla="*/ f35 1 f42"/>
                <a:gd name="f74" fmla="*/ f36 1 f42"/>
                <a:gd name="f75" fmla="*/ f35 1 f43"/>
                <a:gd name="f76" fmla="*/ f37 1 f43"/>
                <a:gd name="f77" fmla="*/ f59 1 f42"/>
                <a:gd name="f78" fmla="*/ f60 1 f43"/>
                <a:gd name="f79" fmla="*/ f61 1 f42"/>
                <a:gd name="f80" fmla="*/ f62 1 f43"/>
                <a:gd name="f81" fmla="*/ f63 1 f43"/>
                <a:gd name="f82" fmla="*/ f64 1 f42"/>
                <a:gd name="f83" fmla="*/ f65 1 f43"/>
                <a:gd name="f84" fmla="*/ f66 1 f43"/>
                <a:gd name="f85" fmla="*/ f67 1 f42"/>
                <a:gd name="f86" fmla="*/ f68 1 f43"/>
                <a:gd name="f87" fmla="*/ f69 1 f42"/>
                <a:gd name="f88" fmla="*/ f70 1 f43"/>
                <a:gd name="f89" fmla="*/ f71 1 f42"/>
                <a:gd name="f90" fmla="*/ f72 1 f43"/>
                <a:gd name="f91" fmla="*/ f73 f33 1"/>
                <a:gd name="f92" fmla="*/ f74 f33 1"/>
                <a:gd name="f93" fmla="*/ f76 f34 1"/>
                <a:gd name="f94" fmla="*/ f75 f34 1"/>
                <a:gd name="f95" fmla="*/ f77 f33 1"/>
                <a:gd name="f96" fmla="*/ f78 f34 1"/>
                <a:gd name="f97" fmla="*/ f79 f33 1"/>
                <a:gd name="f98" fmla="*/ f80 f34 1"/>
                <a:gd name="f99" fmla="*/ f81 f34 1"/>
                <a:gd name="f100" fmla="*/ f82 f33 1"/>
                <a:gd name="f101" fmla="*/ f83 f34 1"/>
                <a:gd name="f102" fmla="*/ f84 f34 1"/>
                <a:gd name="f103" fmla="*/ f85 f33 1"/>
                <a:gd name="f104" fmla="*/ f86 f34 1"/>
                <a:gd name="f105" fmla="*/ f87 f33 1"/>
                <a:gd name="f106" fmla="*/ f88 f34 1"/>
                <a:gd name="f107" fmla="*/ f89 f33 1"/>
                <a:gd name="f108" fmla="*/ f90 f34 1"/>
              </a:gdLst>
              <a:ahLst/>
              <a:cxnLst>
                <a:cxn ang="3cd4">
                  <a:pos x="hc" y="t"/>
                </a:cxn>
                <a:cxn ang="0">
                  <a:pos x="r" y="vc"/>
                </a:cxn>
                <a:cxn ang="cd4">
                  <a:pos x="hc" y="b"/>
                </a:cxn>
                <a:cxn ang="cd2">
                  <a:pos x="l" y="vc"/>
                </a:cxn>
                <a:cxn ang="f58">
                  <a:pos x="f95" y="f96"/>
                </a:cxn>
                <a:cxn ang="f58">
                  <a:pos x="f97" y="f98"/>
                </a:cxn>
                <a:cxn ang="f58">
                  <a:pos x="f97" y="f99"/>
                </a:cxn>
                <a:cxn ang="f58">
                  <a:pos x="f100" y="f101"/>
                </a:cxn>
                <a:cxn ang="f58">
                  <a:pos x="f100" y="f102"/>
                </a:cxn>
                <a:cxn ang="f58">
                  <a:pos x="f103" y="f104"/>
                </a:cxn>
                <a:cxn ang="f58">
                  <a:pos x="f105" y="f106"/>
                </a:cxn>
                <a:cxn ang="f58">
                  <a:pos x="f105" y="f106"/>
                </a:cxn>
                <a:cxn ang="f58">
                  <a:pos x="f107" y="f108"/>
                </a:cxn>
                <a:cxn ang="f58">
                  <a:pos x="f107" y="f108"/>
                </a:cxn>
                <a:cxn ang="f58">
                  <a:pos x="f95" y="f96"/>
                </a:cxn>
              </a:cxnLst>
              <a:rect l="f91" t="f94" r="f92" b="f93"/>
              <a:pathLst>
                <a:path w="24885" h="22092">
                  <a:moveTo>
                    <a:pt x="f8" y="f9"/>
                  </a:moveTo>
                  <a:cubicBezTo>
                    <a:pt x="f8" y="f10"/>
                    <a:pt x="f11" y="f12"/>
                    <a:pt x="f5" y="f13"/>
                  </a:cubicBezTo>
                  <a:lnTo>
                    <a:pt x="f5" y="f14"/>
                  </a:lnTo>
                  <a:lnTo>
                    <a:pt x="f15" y="f7"/>
                  </a:lnTo>
                  <a:lnTo>
                    <a:pt x="f15" y="f16"/>
                  </a:lnTo>
                  <a:cubicBezTo>
                    <a:pt x="f15" y="f17"/>
                    <a:pt x="f18" y="f19"/>
                    <a:pt x="f20" y="f21"/>
                  </a:cubicBezTo>
                  <a:cubicBezTo>
                    <a:pt x="f22" y="f23"/>
                    <a:pt x="f24" y="f25"/>
                    <a:pt x="f6" y="f26"/>
                  </a:cubicBezTo>
                  <a:lnTo>
                    <a:pt x="f6" y="f26"/>
                  </a:lnTo>
                  <a:lnTo>
                    <a:pt x="f27" y="f5"/>
                  </a:lnTo>
                  <a:lnTo>
                    <a:pt x="f27" y="f5"/>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30">
              <a:extLst>
                <a:ext uri="{FF2B5EF4-FFF2-40B4-BE49-F238E27FC236}">
                  <a16:creationId xmlns:a16="http://schemas.microsoft.com/office/drawing/2014/main" id="{7B76B64C-2259-DFE2-4A6B-FADD5912BF28}"/>
                </a:ext>
              </a:extLst>
            </p:cNvPr>
            <p:cNvSpPr/>
            <p:nvPr/>
          </p:nvSpPr>
          <p:spPr>
            <a:xfrm>
              <a:off x="4045168" y="5628735"/>
              <a:ext cx="45" cy="1014"/>
            </a:xfrm>
            <a:custGeom>
              <a:avLst/>
              <a:gdLst>
                <a:gd name="f0" fmla="val 10800000"/>
                <a:gd name="f1" fmla="val 5400000"/>
                <a:gd name="f2" fmla="val 180"/>
                <a:gd name="f3" fmla="val w"/>
                <a:gd name="f4" fmla="val h"/>
                <a:gd name="f5" fmla="val 0"/>
                <a:gd name="f6" fmla="val 47"/>
                <a:gd name="f7" fmla="val 1015"/>
                <a:gd name="f8" fmla="val 64"/>
                <a:gd name="f9" fmla="val 335"/>
                <a:gd name="f10" fmla="val 681"/>
                <a:gd name="f11" fmla="val 1016"/>
                <a:gd name="f12" fmla="+- 0 0 -90"/>
                <a:gd name="f13" fmla="*/ f3 1 47"/>
                <a:gd name="f14" fmla="*/ f4 1 1015"/>
                <a:gd name="f15" fmla="val f5"/>
                <a:gd name="f16" fmla="val f6"/>
                <a:gd name="f17" fmla="val f7"/>
                <a:gd name="f18" fmla="*/ f12 f0 1"/>
                <a:gd name="f19" fmla="+- f17 0 f15"/>
                <a:gd name="f20" fmla="+- f16 0 f15"/>
                <a:gd name="f21" fmla="*/ f18 1 f2"/>
                <a:gd name="f22" fmla="*/ f20 1 47"/>
                <a:gd name="f23" fmla="*/ f19 1 1015"/>
                <a:gd name="f24" fmla="*/ 0 f20 1"/>
                <a:gd name="f25" fmla="*/ 0 f19 1"/>
                <a:gd name="f26" fmla="*/ 1016 f19 1"/>
                <a:gd name="f27" fmla="+- f21 0 f1"/>
                <a:gd name="f28" fmla="*/ f24 1 47"/>
                <a:gd name="f29" fmla="*/ f25 1 1015"/>
                <a:gd name="f30" fmla="*/ f26 1 101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47" h="1015">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31">
              <a:extLst>
                <a:ext uri="{FF2B5EF4-FFF2-40B4-BE49-F238E27FC236}">
                  <a16:creationId xmlns:a16="http://schemas.microsoft.com/office/drawing/2014/main" id="{8F6405DF-FF88-3770-B066-9DA88BF05D3B}"/>
                </a:ext>
              </a:extLst>
            </p:cNvPr>
            <p:cNvSpPr/>
            <p:nvPr/>
          </p:nvSpPr>
          <p:spPr>
            <a:xfrm>
              <a:off x="4046439" y="5630893"/>
              <a:ext cx="45" cy="1399"/>
            </a:xfrm>
            <a:custGeom>
              <a:avLst/>
              <a:gdLst>
                <a:gd name="f0" fmla="val 10800000"/>
                <a:gd name="f1" fmla="val 5400000"/>
                <a:gd name="f2" fmla="val 180"/>
                <a:gd name="f3" fmla="val w"/>
                <a:gd name="f4" fmla="val h"/>
                <a:gd name="f5" fmla="val 0"/>
                <a:gd name="f6" fmla="val 47"/>
                <a:gd name="f7" fmla="val 1396"/>
                <a:gd name="f8" fmla="val 63"/>
                <a:gd name="f9" fmla="val 464"/>
                <a:gd name="f10" fmla="val 933"/>
                <a:gd name="f11" fmla="val 1397"/>
                <a:gd name="f12" fmla="+- 0 0 -90"/>
                <a:gd name="f13" fmla="*/ f3 1 47"/>
                <a:gd name="f14" fmla="*/ f4 1 1396"/>
                <a:gd name="f15" fmla="val f5"/>
                <a:gd name="f16" fmla="val f6"/>
                <a:gd name="f17" fmla="val f7"/>
                <a:gd name="f18" fmla="*/ f12 f0 1"/>
                <a:gd name="f19" fmla="+- f17 0 f15"/>
                <a:gd name="f20" fmla="+- f16 0 f15"/>
                <a:gd name="f21" fmla="*/ f18 1 f2"/>
                <a:gd name="f22" fmla="*/ f20 1 47"/>
                <a:gd name="f23" fmla="*/ f19 1 1396"/>
                <a:gd name="f24" fmla="*/ 0 f20 1"/>
                <a:gd name="f25" fmla="*/ 0 f19 1"/>
                <a:gd name="f26" fmla="*/ 1397 f19 1"/>
                <a:gd name="f27" fmla="+- f21 0 f1"/>
                <a:gd name="f28" fmla="*/ f24 1 47"/>
                <a:gd name="f29" fmla="*/ f25 1 1396"/>
                <a:gd name="f30" fmla="*/ f26 1 139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47" h="1396">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32">
              <a:extLst>
                <a:ext uri="{FF2B5EF4-FFF2-40B4-BE49-F238E27FC236}">
                  <a16:creationId xmlns:a16="http://schemas.microsoft.com/office/drawing/2014/main" id="{99F67B23-FA50-3461-26DB-A9D5B628CA09}"/>
                </a:ext>
              </a:extLst>
            </p:cNvPr>
            <p:cNvSpPr/>
            <p:nvPr/>
          </p:nvSpPr>
          <p:spPr>
            <a:xfrm>
              <a:off x="4018248" y="5613373"/>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396"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33">
              <a:extLst>
                <a:ext uri="{FF2B5EF4-FFF2-40B4-BE49-F238E27FC236}">
                  <a16:creationId xmlns:a16="http://schemas.microsoft.com/office/drawing/2014/main" id="{F9E8DC36-AA51-428C-F70C-4C5AB330B639}"/>
                </a:ext>
              </a:extLst>
            </p:cNvPr>
            <p:cNvSpPr/>
            <p:nvPr/>
          </p:nvSpPr>
          <p:spPr>
            <a:xfrm>
              <a:off x="4015962" y="5627089"/>
              <a:ext cx="630" cy="384"/>
            </a:xfrm>
            <a:custGeom>
              <a:avLst/>
              <a:gdLst>
                <a:gd name="f0" fmla="val 10800000"/>
                <a:gd name="f1" fmla="val 5400000"/>
                <a:gd name="f2" fmla="val 180"/>
                <a:gd name="f3" fmla="val w"/>
                <a:gd name="f4" fmla="val h"/>
                <a:gd name="f5" fmla="val 0"/>
                <a:gd name="f6" fmla="val 635"/>
                <a:gd name="f7" fmla="val 380"/>
                <a:gd name="f8" fmla="val 381"/>
                <a:gd name="f9" fmla="+- 0 0 -90"/>
                <a:gd name="f10" fmla="*/ f3 1 635"/>
                <a:gd name="f11" fmla="*/ f4 1 380"/>
                <a:gd name="f12" fmla="val f5"/>
                <a:gd name="f13" fmla="val f6"/>
                <a:gd name="f14" fmla="val f7"/>
                <a:gd name="f15" fmla="*/ f9 f0 1"/>
                <a:gd name="f16" fmla="+- f14 0 f12"/>
                <a:gd name="f17" fmla="+- f13 0 f12"/>
                <a:gd name="f18" fmla="*/ f15 1 f2"/>
                <a:gd name="f19" fmla="*/ f17 1 635"/>
                <a:gd name="f20" fmla="*/ f16 1 380"/>
                <a:gd name="f21" fmla="*/ 635 f17 1"/>
                <a:gd name="f22" fmla="*/ 0 f16 1"/>
                <a:gd name="f23" fmla="*/ 0 f17 1"/>
                <a:gd name="f24" fmla="*/ 381 f16 1"/>
                <a:gd name="f25" fmla="+- f18 0 f1"/>
                <a:gd name="f26" fmla="*/ f21 1 635"/>
                <a:gd name="f27" fmla="*/ f22 1 380"/>
                <a:gd name="f28" fmla="*/ f23 1 635"/>
                <a:gd name="f29" fmla="*/ f24 1 38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2" y="f45"/>
                </a:cxn>
                <a:cxn ang="f25">
                  <a:pos x="f42" y="f43"/>
                </a:cxn>
              </a:cxnLst>
              <a:rect l="f38" t="f41" r="f39" b="f40"/>
              <a:pathLst>
                <a:path w="635" h="380">
                  <a:moveTo>
                    <a:pt x="f6" y="f5"/>
                  </a:moveTo>
                  <a:lnTo>
                    <a:pt x="f5" y="f5"/>
                  </a:lnTo>
                  <a:lnTo>
                    <a:pt x="f6" y="f8"/>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34">
              <a:extLst>
                <a:ext uri="{FF2B5EF4-FFF2-40B4-BE49-F238E27FC236}">
                  <a16:creationId xmlns:a16="http://schemas.microsoft.com/office/drawing/2014/main" id="{2925B3E3-C80E-92CE-8E84-FCA073B3D5F1}"/>
                </a:ext>
              </a:extLst>
            </p:cNvPr>
            <p:cNvSpPr/>
            <p:nvPr/>
          </p:nvSpPr>
          <p:spPr>
            <a:xfrm>
              <a:off x="4005547" y="5614132"/>
              <a:ext cx="18928" cy="13834"/>
            </a:xfrm>
            <a:custGeom>
              <a:avLst/>
              <a:gdLst>
                <a:gd name="f0" fmla="val 10800000"/>
                <a:gd name="f1" fmla="val 5400000"/>
                <a:gd name="f2" fmla="val 180"/>
                <a:gd name="f3" fmla="val w"/>
                <a:gd name="f4" fmla="val h"/>
                <a:gd name="f5" fmla="val 0"/>
                <a:gd name="f6" fmla="val 18924"/>
                <a:gd name="f7" fmla="val 13839"/>
                <a:gd name="f8" fmla="val 12951"/>
                <a:gd name="f9" fmla="val 11046"/>
                <a:gd name="f10" fmla="val 5967"/>
                <a:gd name="f11" fmla="val 5267"/>
                <a:gd name="f12" fmla="val 11617"/>
                <a:gd name="f13" fmla="val 4698"/>
                <a:gd name="f14" fmla="val 12316"/>
                <a:gd name="f15" fmla="val 13014"/>
                <a:gd name="f16" fmla="val 13585"/>
                <a:gd name="f17" fmla="val 12697"/>
                <a:gd name="f18" fmla="val 17280"/>
                <a:gd name="f19" fmla="val 11858"/>
                <a:gd name="f20" fmla="val 19591"/>
                <a:gd name="f21" fmla="val 8183"/>
                <a:gd name="f22" fmla="val 18753"/>
                <a:gd name="f23" fmla="val 4491"/>
                <a:gd name="f24" fmla="val 18321"/>
                <a:gd name="f25" fmla="val 2579"/>
                <a:gd name="f26" fmla="val 17077"/>
                <a:gd name="f27" fmla="val 943"/>
                <a:gd name="f28" fmla="val 15363"/>
                <a:gd name="f29" fmla="val 14093"/>
                <a:gd name="f30" fmla="val 13840"/>
                <a:gd name="f31" fmla="+- 0 0 -90"/>
                <a:gd name="f32" fmla="*/ f3 1 18924"/>
                <a:gd name="f33" fmla="*/ f4 1 13839"/>
                <a:gd name="f34" fmla="val f5"/>
                <a:gd name="f35" fmla="val f6"/>
                <a:gd name="f36" fmla="val f7"/>
                <a:gd name="f37" fmla="*/ f31 f0 1"/>
                <a:gd name="f38" fmla="+- f36 0 f34"/>
                <a:gd name="f39" fmla="+- f35 0 f34"/>
                <a:gd name="f40" fmla="*/ f37 1 f2"/>
                <a:gd name="f41" fmla="*/ f39 1 18924"/>
                <a:gd name="f42" fmla="*/ f38 1 13839"/>
                <a:gd name="f43" fmla="*/ 0 f39 1"/>
                <a:gd name="f44" fmla="*/ 12951 f38 1"/>
                <a:gd name="f45" fmla="*/ 11046 f39 1"/>
                <a:gd name="f46" fmla="*/ 5967 f38 1"/>
                <a:gd name="f47" fmla="*/ 12316 f39 1"/>
                <a:gd name="f48" fmla="*/ 4698 f38 1"/>
                <a:gd name="f49" fmla="*/ 13585 f39 1"/>
                <a:gd name="f50" fmla="*/ 12697 f38 1"/>
                <a:gd name="f51" fmla="*/ 18753 f39 1"/>
                <a:gd name="f52" fmla="*/ 4491 f38 1"/>
                <a:gd name="f53" fmla="*/ 15363 f39 1"/>
                <a:gd name="f54" fmla="*/ 0 f38 1"/>
                <a:gd name="f55" fmla="*/ 14093 f39 1"/>
                <a:gd name="f56" fmla="*/ 12697 f39 1"/>
                <a:gd name="f57" fmla="*/ 13840 f38 1"/>
                <a:gd name="f58" fmla="+- f40 0 f1"/>
                <a:gd name="f59" fmla="*/ f43 1 18924"/>
                <a:gd name="f60" fmla="*/ f44 1 13839"/>
                <a:gd name="f61" fmla="*/ f45 1 18924"/>
                <a:gd name="f62" fmla="*/ f46 1 13839"/>
                <a:gd name="f63" fmla="*/ f47 1 18924"/>
                <a:gd name="f64" fmla="*/ f48 1 13839"/>
                <a:gd name="f65" fmla="*/ f49 1 18924"/>
                <a:gd name="f66" fmla="*/ f50 1 13839"/>
                <a:gd name="f67" fmla="*/ f51 1 18924"/>
                <a:gd name="f68" fmla="*/ f52 1 13839"/>
                <a:gd name="f69" fmla="*/ f53 1 18924"/>
                <a:gd name="f70" fmla="*/ f54 1 13839"/>
                <a:gd name="f71" fmla="*/ f55 1 18924"/>
                <a:gd name="f72" fmla="*/ f56 1 18924"/>
                <a:gd name="f73" fmla="*/ f57 1 13839"/>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1"/>
                <a:gd name="f87" fmla="*/ f68 1 f42"/>
                <a:gd name="f88" fmla="*/ f69 1 f41"/>
                <a:gd name="f89" fmla="*/ f70 1 f42"/>
                <a:gd name="f90" fmla="*/ f71 1 f41"/>
                <a:gd name="f91" fmla="*/ f72 1 f41"/>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2 1"/>
                <a:gd name="f106" fmla="*/ f87 f33 1"/>
                <a:gd name="f107" fmla="*/ f88 f32 1"/>
                <a:gd name="f108" fmla="*/ f89 f33 1"/>
                <a:gd name="f109" fmla="*/ f90 f32 1"/>
                <a:gd name="f110" fmla="*/ f91 f32 1"/>
                <a:gd name="f111" fmla="*/ f92 f33 1"/>
              </a:gdLst>
              <a:ahLst/>
              <a:cxnLst>
                <a:cxn ang="3cd4">
                  <a:pos x="hc" y="t"/>
                </a:cxn>
                <a:cxn ang="0">
                  <a:pos x="r" y="vc"/>
                </a:cxn>
                <a:cxn ang="cd4">
                  <a:pos x="hc" y="b"/>
                </a:cxn>
                <a:cxn ang="cd2">
                  <a:pos x="l" y="vc"/>
                </a:cxn>
                <a:cxn ang="f58">
                  <a:pos x="f97" y="f98"/>
                </a:cxn>
                <a:cxn ang="f58">
                  <a:pos x="f99" y="f98"/>
                </a:cxn>
                <a:cxn ang="f58">
                  <a:pos x="f99" y="f100"/>
                </a:cxn>
                <a:cxn ang="f58">
                  <a:pos x="f101" y="f102"/>
                </a:cxn>
                <a:cxn ang="f58">
                  <a:pos x="f103" y="f100"/>
                </a:cxn>
                <a:cxn ang="f58">
                  <a:pos x="f103" y="f104"/>
                </a:cxn>
                <a:cxn ang="f58">
                  <a:pos x="f105" y="f106"/>
                </a:cxn>
                <a:cxn ang="f58">
                  <a:pos x="f107" y="f108"/>
                </a:cxn>
                <a:cxn ang="f58">
                  <a:pos x="f109" y="f108"/>
                </a:cxn>
                <a:cxn ang="f58">
                  <a:pos x="f110" y="f108"/>
                </a:cxn>
                <a:cxn ang="f58">
                  <a:pos x="f97" y="f108"/>
                </a:cxn>
                <a:cxn ang="f58">
                  <a:pos x="f97" y="f111"/>
                </a:cxn>
              </a:cxnLst>
              <a:rect l="f93" t="f96" r="f94" b="f95"/>
              <a:pathLst>
                <a:path w="18924" h="13839">
                  <a:moveTo>
                    <a:pt x="f5" y="f8"/>
                  </a:moveTo>
                  <a:lnTo>
                    <a:pt x="f9" y="f8"/>
                  </a:lnTo>
                  <a:lnTo>
                    <a:pt x="f9" y="f10"/>
                  </a:lnTo>
                  <a:cubicBezTo>
                    <a:pt x="f9" y="f11"/>
                    <a:pt x="f12" y="f13"/>
                    <a:pt x="f14" y="f13"/>
                  </a:cubicBezTo>
                  <a:cubicBezTo>
                    <a:pt x="f15" y="f13"/>
                    <a:pt x="f16" y="f11"/>
                    <a:pt x="f16" y="f10"/>
                  </a:cubicBezTo>
                  <a:lnTo>
                    <a:pt x="f16" y="f17"/>
                  </a:lnTo>
                  <a:cubicBezTo>
                    <a:pt x="f18" y="f19"/>
                    <a:pt x="f20" y="f21"/>
                    <a:pt x="f22" y="f23"/>
                  </a:cubicBezTo>
                  <a:cubicBezTo>
                    <a:pt x="f24" y="f25"/>
                    <a:pt x="f26" y="f27"/>
                    <a:pt x="f28" y="f5"/>
                  </a:cubicBezTo>
                  <a:lnTo>
                    <a:pt x="f29" y="f5"/>
                  </a:lnTo>
                  <a:lnTo>
                    <a:pt x="f17" y="f5"/>
                  </a:lnTo>
                  <a:lnTo>
                    <a:pt x="f5" y="f5"/>
                  </a:lnTo>
                  <a:lnTo>
                    <a:pt x="f5"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35">
              <a:extLst>
                <a:ext uri="{FF2B5EF4-FFF2-40B4-BE49-F238E27FC236}">
                  <a16:creationId xmlns:a16="http://schemas.microsoft.com/office/drawing/2014/main" id="{C64F2B98-A364-2446-289D-9C6AE737E788}"/>
                </a:ext>
              </a:extLst>
            </p:cNvPr>
            <p:cNvSpPr/>
            <p:nvPr/>
          </p:nvSpPr>
          <p:spPr>
            <a:xfrm>
              <a:off x="4033107" y="5626769"/>
              <a:ext cx="13761" cy="819631"/>
            </a:xfrm>
            <a:custGeom>
              <a:avLst/>
              <a:gdLst>
                <a:gd name="f0" fmla="val 10800000"/>
                <a:gd name="f1" fmla="val 5400000"/>
                <a:gd name="f2" fmla="val 180"/>
                <a:gd name="f3" fmla="val w"/>
                <a:gd name="f4" fmla="val h"/>
                <a:gd name="f5" fmla="val 0"/>
                <a:gd name="f6" fmla="val 13760"/>
                <a:gd name="f7" fmla="val 819635"/>
                <a:gd name="f8" fmla="val 6409"/>
                <a:gd name="f9" fmla="val 819636"/>
                <a:gd name="f10" fmla="val 13713"/>
                <a:gd name="f11" fmla="val 7044"/>
                <a:gd name="f12" fmla="val 6155"/>
                <a:gd name="f13" fmla="val 13776"/>
                <a:gd name="f14" fmla="val 5692"/>
                <a:gd name="f15" fmla="val 5222"/>
                <a:gd name="f16" fmla="val 4759"/>
                <a:gd name="f17" fmla="val 13548"/>
                <a:gd name="f18" fmla="val 4352"/>
                <a:gd name="f19" fmla="val 13332"/>
                <a:gd name="f20" fmla="val 3969"/>
                <a:gd name="f21" fmla="val 13078"/>
                <a:gd name="f22" fmla="val 3616"/>
                <a:gd name="f23" fmla="val 13141"/>
                <a:gd name="f24" fmla="val 3281"/>
                <a:gd name="f25" fmla="val 2935"/>
                <a:gd name="f26" fmla="val 2600"/>
                <a:gd name="f27" fmla="val 11935"/>
                <a:gd name="f28" fmla="val 1584"/>
                <a:gd name="f29" fmla="val 10792"/>
                <a:gd name="f30" fmla="val 642"/>
                <a:gd name="f31" fmla="val 9357"/>
                <a:gd name="f32" fmla="val 106"/>
                <a:gd name="f33" fmla="val 7872"/>
                <a:gd name="f34" fmla="val 61"/>
                <a:gd name="f35" fmla="val 4050"/>
                <a:gd name="f36" fmla="val -443"/>
                <a:gd name="f37" fmla="val 546"/>
                <a:gd name="f38" fmla="val 2248"/>
                <a:gd name="f39" fmla="val 38"/>
                <a:gd name="f40" fmla="val 6071"/>
                <a:gd name="f41" fmla="val 26"/>
                <a:gd name="f42" fmla="val 6184"/>
                <a:gd name="f43" fmla="val 13"/>
                <a:gd name="f44" fmla="val 6296"/>
                <a:gd name="f45" fmla="+- 0 0 -90"/>
                <a:gd name="f46" fmla="*/ f3 1 13760"/>
                <a:gd name="f47" fmla="*/ f4 1 819635"/>
                <a:gd name="f48" fmla="val f5"/>
                <a:gd name="f49" fmla="val f6"/>
                <a:gd name="f50" fmla="val f7"/>
                <a:gd name="f51" fmla="*/ f45 f0 1"/>
                <a:gd name="f52" fmla="+- f50 0 f48"/>
                <a:gd name="f53" fmla="+- f49 0 f48"/>
                <a:gd name="f54" fmla="*/ f51 1 f2"/>
                <a:gd name="f55" fmla="*/ f53 1 13760"/>
                <a:gd name="f56" fmla="*/ f52 1 819635"/>
                <a:gd name="f57" fmla="*/ 0 f53 1"/>
                <a:gd name="f58" fmla="*/ 6409 f52 1"/>
                <a:gd name="f59" fmla="*/ 819636 f52 1"/>
                <a:gd name="f60" fmla="*/ 13713 f53 1"/>
                <a:gd name="f61" fmla="*/ 7044 f52 1"/>
                <a:gd name="f62" fmla="*/ 6155 f52 1"/>
                <a:gd name="f63" fmla="*/ 4759 f52 1"/>
                <a:gd name="f64" fmla="*/ 13078 f53 1"/>
                <a:gd name="f65" fmla="*/ 3616 f52 1"/>
                <a:gd name="f66" fmla="*/ 2600 f52 1"/>
                <a:gd name="f67" fmla="*/ 11935 f53 1"/>
                <a:gd name="f68" fmla="*/ 1584 f52 1"/>
                <a:gd name="f69" fmla="*/ 7872 f53 1"/>
                <a:gd name="f70" fmla="*/ 61 f52 1"/>
                <a:gd name="f71" fmla="*/ 38 f53 1"/>
                <a:gd name="f72" fmla="*/ 6071 f52 1"/>
                <a:gd name="f73" fmla="+- f54 0 f1"/>
                <a:gd name="f74" fmla="*/ f57 1 13760"/>
                <a:gd name="f75" fmla="*/ f58 1 819635"/>
                <a:gd name="f76" fmla="*/ f59 1 819635"/>
                <a:gd name="f77" fmla="*/ f60 1 13760"/>
                <a:gd name="f78" fmla="*/ f61 1 819635"/>
                <a:gd name="f79" fmla="*/ f62 1 819635"/>
                <a:gd name="f80" fmla="*/ f63 1 819635"/>
                <a:gd name="f81" fmla="*/ f64 1 13760"/>
                <a:gd name="f82" fmla="*/ f65 1 819635"/>
                <a:gd name="f83" fmla="*/ f66 1 819635"/>
                <a:gd name="f84" fmla="*/ f67 1 13760"/>
                <a:gd name="f85" fmla="*/ f68 1 819635"/>
                <a:gd name="f86" fmla="*/ f69 1 13760"/>
                <a:gd name="f87" fmla="*/ f70 1 819635"/>
                <a:gd name="f88" fmla="*/ f71 1 13760"/>
                <a:gd name="f89" fmla="*/ f72 1 819635"/>
                <a:gd name="f90" fmla="*/ f48 1 f55"/>
                <a:gd name="f91" fmla="*/ f49 1 f55"/>
                <a:gd name="f92" fmla="*/ f48 1 f56"/>
                <a:gd name="f93" fmla="*/ f50 1 f56"/>
                <a:gd name="f94" fmla="*/ f74 1 f55"/>
                <a:gd name="f95" fmla="*/ f75 1 f56"/>
                <a:gd name="f96" fmla="*/ f76 1 f56"/>
                <a:gd name="f97" fmla="*/ f77 1 f55"/>
                <a:gd name="f98" fmla="*/ f78 1 f56"/>
                <a:gd name="f99" fmla="*/ f79 1 f56"/>
                <a:gd name="f100" fmla="*/ f80 1 f56"/>
                <a:gd name="f101" fmla="*/ f81 1 f55"/>
                <a:gd name="f102" fmla="*/ f82 1 f56"/>
                <a:gd name="f103" fmla="*/ f83 1 f56"/>
                <a:gd name="f104" fmla="*/ f84 1 f55"/>
                <a:gd name="f105" fmla="*/ f85 1 f56"/>
                <a:gd name="f106" fmla="*/ f86 1 f55"/>
                <a:gd name="f107" fmla="*/ f87 1 f56"/>
                <a:gd name="f108" fmla="*/ f88 1 f55"/>
                <a:gd name="f109" fmla="*/ f89 1 f56"/>
                <a:gd name="f110" fmla="*/ f90 f46 1"/>
                <a:gd name="f111" fmla="*/ f91 f46 1"/>
                <a:gd name="f112" fmla="*/ f93 f47 1"/>
                <a:gd name="f113" fmla="*/ f92 f47 1"/>
                <a:gd name="f114" fmla="*/ f94 f46 1"/>
                <a:gd name="f115" fmla="*/ f95 f47 1"/>
                <a:gd name="f116" fmla="*/ f96 f47 1"/>
                <a:gd name="f117" fmla="*/ f97 f46 1"/>
                <a:gd name="f118" fmla="*/ f98 f47 1"/>
                <a:gd name="f119" fmla="*/ f99 f47 1"/>
                <a:gd name="f120" fmla="*/ f100 f47 1"/>
                <a:gd name="f121" fmla="*/ f101 f46 1"/>
                <a:gd name="f122" fmla="*/ f102 f47 1"/>
                <a:gd name="f123" fmla="*/ f103 f47 1"/>
                <a:gd name="f124" fmla="*/ f104 f46 1"/>
                <a:gd name="f125" fmla="*/ f105 f47 1"/>
                <a:gd name="f126" fmla="*/ f106 f46 1"/>
                <a:gd name="f127" fmla="*/ f107 f47 1"/>
                <a:gd name="f128" fmla="*/ f108 f46 1"/>
                <a:gd name="f129" fmla="*/ f109 f47 1"/>
              </a:gdLst>
              <a:ahLst/>
              <a:cxnLst>
                <a:cxn ang="3cd4">
                  <a:pos x="hc" y="t"/>
                </a:cxn>
                <a:cxn ang="0">
                  <a:pos x="r" y="vc"/>
                </a:cxn>
                <a:cxn ang="cd4">
                  <a:pos x="hc" y="b"/>
                </a:cxn>
                <a:cxn ang="cd2">
                  <a:pos x="l" y="vc"/>
                </a:cxn>
                <a:cxn ang="f73">
                  <a:pos x="f114" y="f115"/>
                </a:cxn>
                <a:cxn ang="f73">
                  <a:pos x="f114" y="f116"/>
                </a:cxn>
                <a:cxn ang="f73">
                  <a:pos x="f117" y="f116"/>
                </a:cxn>
                <a:cxn ang="f73">
                  <a:pos x="f117" y="f118"/>
                </a:cxn>
                <a:cxn ang="f73">
                  <a:pos x="f117" y="f119"/>
                </a:cxn>
                <a:cxn ang="f73">
                  <a:pos x="f117" y="f120"/>
                </a:cxn>
                <a:cxn ang="f73">
                  <a:pos x="f121" y="f122"/>
                </a:cxn>
                <a:cxn ang="f73">
                  <a:pos x="f121" y="f123"/>
                </a:cxn>
                <a:cxn ang="f73">
                  <a:pos x="f124" y="f125"/>
                </a:cxn>
                <a:cxn ang="f73">
                  <a:pos x="f126" y="f127"/>
                </a:cxn>
                <a:cxn ang="f73">
                  <a:pos x="f128" y="f129"/>
                </a:cxn>
                <a:cxn ang="f73">
                  <a:pos x="f114" y="f115"/>
                </a:cxn>
              </a:cxnLst>
              <a:rect l="f110" t="f113" r="f111" b="f112"/>
              <a:pathLst>
                <a:path w="13760" h="819635">
                  <a:moveTo>
                    <a:pt x="f5" y="f8"/>
                  </a:moveTo>
                  <a:lnTo>
                    <a:pt x="f5" y="f9"/>
                  </a:lnTo>
                  <a:lnTo>
                    <a:pt x="f10" y="f9"/>
                  </a:lnTo>
                  <a:lnTo>
                    <a:pt x="f10" y="f11"/>
                  </a:lnTo>
                  <a:cubicBezTo>
                    <a:pt x="f10" y="f11"/>
                    <a:pt x="f10" y="f11"/>
                    <a:pt x="f10" y="f12"/>
                  </a:cubicBezTo>
                  <a:cubicBezTo>
                    <a:pt x="f13" y="f14"/>
                    <a:pt x="f13" y="f15"/>
                    <a:pt x="f10" y="f16"/>
                  </a:cubicBezTo>
                  <a:cubicBezTo>
                    <a:pt x="f17" y="f18"/>
                    <a:pt x="f19" y="f20"/>
                    <a:pt x="f21" y="f22"/>
                  </a:cubicBezTo>
                  <a:cubicBezTo>
                    <a:pt x="f23" y="f24"/>
                    <a:pt x="f23" y="f25"/>
                    <a:pt x="f21" y="f26"/>
                  </a:cubicBezTo>
                  <a:lnTo>
                    <a:pt x="f27" y="f28"/>
                  </a:lnTo>
                  <a:cubicBezTo>
                    <a:pt x="f29" y="f30"/>
                    <a:pt x="f31" y="f32"/>
                    <a:pt x="f33" y="f34"/>
                  </a:cubicBezTo>
                  <a:cubicBezTo>
                    <a:pt x="f35" y="f36"/>
                    <a:pt x="f37" y="f38"/>
                    <a:pt x="f39" y="f40"/>
                  </a:cubicBezTo>
                  <a:cubicBezTo>
                    <a:pt x="f41" y="f42"/>
                    <a:pt x="f43" y="f44"/>
                    <a:pt x="f5" y="f8"/>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36">
              <a:extLst>
                <a:ext uri="{FF2B5EF4-FFF2-40B4-BE49-F238E27FC236}">
                  <a16:creationId xmlns:a16="http://schemas.microsoft.com/office/drawing/2014/main" id="{0139F4D4-216A-8A43-7805-0B44FDDA5C3E}"/>
                </a:ext>
              </a:extLst>
            </p:cNvPr>
            <p:cNvSpPr/>
            <p:nvPr/>
          </p:nvSpPr>
          <p:spPr>
            <a:xfrm>
              <a:off x="4016593" y="5618832"/>
              <a:ext cx="2542" cy="827577"/>
            </a:xfrm>
            <a:custGeom>
              <a:avLst/>
              <a:gdLst>
                <a:gd name="f0" fmla="val 10800000"/>
                <a:gd name="f1" fmla="val 5400000"/>
                <a:gd name="f2" fmla="val 180"/>
                <a:gd name="f3" fmla="val w"/>
                <a:gd name="f4" fmla="val h"/>
                <a:gd name="f5" fmla="val 0"/>
                <a:gd name="f6" fmla="val 2539"/>
                <a:gd name="f7" fmla="val 827574"/>
                <a:gd name="f8" fmla="val 1270"/>
                <a:gd name="f9" fmla="val 569"/>
                <a:gd name="f10" fmla="val 1968"/>
                <a:gd name="f11" fmla="val 571"/>
                <a:gd name="f12" fmla="+- 0 0 -90"/>
                <a:gd name="f13" fmla="*/ f3 1 2539"/>
                <a:gd name="f14" fmla="*/ f4 1 827574"/>
                <a:gd name="f15" fmla="val f5"/>
                <a:gd name="f16" fmla="val f6"/>
                <a:gd name="f17" fmla="val f7"/>
                <a:gd name="f18" fmla="*/ f12 f0 1"/>
                <a:gd name="f19" fmla="+- f17 0 f15"/>
                <a:gd name="f20" fmla="+- f16 0 f15"/>
                <a:gd name="f21" fmla="*/ f18 1 f2"/>
                <a:gd name="f22" fmla="*/ f20 1 2539"/>
                <a:gd name="f23" fmla="*/ f19 1 827574"/>
                <a:gd name="f24" fmla="*/ 0 f20 1"/>
                <a:gd name="f25" fmla="*/ 827574 f19 1"/>
                <a:gd name="f26" fmla="*/ 2539 f20 1"/>
                <a:gd name="f27" fmla="*/ 1270 f19 1"/>
                <a:gd name="f28" fmla="*/ 1270 f20 1"/>
                <a:gd name="f29" fmla="*/ 0 f19 1"/>
                <a:gd name="f30" fmla="+- f21 0 f1"/>
                <a:gd name="f31" fmla="*/ f24 1 2539"/>
                <a:gd name="f32" fmla="*/ f25 1 827574"/>
                <a:gd name="f33" fmla="*/ f26 1 2539"/>
                <a:gd name="f34" fmla="*/ f27 1 827574"/>
                <a:gd name="f35" fmla="*/ f28 1 2539"/>
                <a:gd name="f36" fmla="*/ f29 1 827574"/>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6"/>
                </a:cxn>
                <a:cxn ang="f30">
                  <a:pos x="f51" y="f54"/>
                </a:cxn>
                <a:cxn ang="f30">
                  <a:pos x="f51" y="f52"/>
                </a:cxn>
              </a:cxnLst>
              <a:rect l="f47" t="f50" r="f48" b="f49"/>
              <a:pathLst>
                <a:path w="2539" h="827574">
                  <a:moveTo>
                    <a:pt x="f5" y="f7"/>
                  </a:moveTo>
                  <a:lnTo>
                    <a:pt x="f6" y="f7"/>
                  </a:lnTo>
                  <a:lnTo>
                    <a:pt x="f6" y="f8"/>
                  </a:lnTo>
                  <a:cubicBezTo>
                    <a:pt x="f6" y="f9"/>
                    <a:pt x="f10" y="f5"/>
                    <a:pt x="f8" y="f5"/>
                  </a:cubicBezTo>
                  <a:cubicBezTo>
                    <a:pt x="f11" y="f5"/>
                    <a:pt x="f5" y="f9"/>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37">
              <a:extLst>
                <a:ext uri="{FF2B5EF4-FFF2-40B4-BE49-F238E27FC236}">
                  <a16:creationId xmlns:a16="http://schemas.microsoft.com/office/drawing/2014/main" id="{680FEC77-265C-A69E-5E88-FE8265280459}"/>
                </a:ext>
              </a:extLst>
            </p:cNvPr>
            <p:cNvSpPr/>
            <p:nvPr/>
          </p:nvSpPr>
          <p:spPr>
            <a:xfrm>
              <a:off x="4143182" y="5621246"/>
              <a:ext cx="13834" cy="166329"/>
            </a:xfrm>
            <a:custGeom>
              <a:avLst/>
              <a:gdLst>
                <a:gd name="f0" fmla="val 10800000"/>
                <a:gd name="f1" fmla="val 5400000"/>
                <a:gd name="f2" fmla="val 180"/>
                <a:gd name="f3" fmla="val w"/>
                <a:gd name="f4" fmla="val h"/>
                <a:gd name="f5" fmla="val 0"/>
                <a:gd name="f6" fmla="val 13839"/>
                <a:gd name="f7" fmla="val 166327"/>
                <a:gd name="f8" fmla="val 6983"/>
                <a:gd name="f9" fmla="val 3123"/>
                <a:gd name="f10" fmla="val 3857"/>
                <a:gd name="f11" fmla="+- 0 0 -90"/>
                <a:gd name="f12" fmla="*/ f3 1 13839"/>
                <a:gd name="f13" fmla="*/ f4 1 166327"/>
                <a:gd name="f14" fmla="val f5"/>
                <a:gd name="f15" fmla="val f6"/>
                <a:gd name="f16" fmla="val f7"/>
                <a:gd name="f17" fmla="*/ f11 f0 1"/>
                <a:gd name="f18" fmla="+- f16 0 f14"/>
                <a:gd name="f19" fmla="+- f15 0 f14"/>
                <a:gd name="f20" fmla="*/ f17 1 f2"/>
                <a:gd name="f21" fmla="*/ f19 1 13839"/>
                <a:gd name="f22" fmla="*/ f18 1 166327"/>
                <a:gd name="f23" fmla="*/ 13839 f19 1"/>
                <a:gd name="f24" fmla="*/ 166327 f18 1"/>
                <a:gd name="f25" fmla="*/ 6983 f18 1"/>
                <a:gd name="f26" fmla="*/ 6983 f19 1"/>
                <a:gd name="f27" fmla="*/ 0 f19 1"/>
                <a:gd name="f28" fmla="*/ 0 f18 1"/>
                <a:gd name="f29" fmla="+- f20 0 f1"/>
                <a:gd name="f30" fmla="*/ f23 1 13839"/>
                <a:gd name="f31" fmla="*/ f24 1 166327"/>
                <a:gd name="f32" fmla="*/ f25 1 166327"/>
                <a:gd name="f33" fmla="*/ f26 1 13839"/>
                <a:gd name="f34" fmla="*/ f27 1 13839"/>
                <a:gd name="f35" fmla="*/ f28 1 166327"/>
                <a:gd name="f36" fmla="*/ f14 1 f21"/>
                <a:gd name="f37" fmla="*/ f15 1 f21"/>
                <a:gd name="f38" fmla="*/ f14 1 f22"/>
                <a:gd name="f39" fmla="*/ f16 1 f22"/>
                <a:gd name="f40" fmla="*/ f30 1 f21"/>
                <a:gd name="f41" fmla="*/ f31 1 f22"/>
                <a:gd name="f42" fmla="*/ f32 1 f22"/>
                <a:gd name="f43" fmla="*/ f33 1 f21"/>
                <a:gd name="f44" fmla="*/ f34 1 f21"/>
                <a:gd name="f45" fmla="*/ f35 1 f22"/>
                <a:gd name="f46" fmla="*/ f36 f12 1"/>
                <a:gd name="f47" fmla="*/ f37 f12 1"/>
                <a:gd name="f48" fmla="*/ f39 f13 1"/>
                <a:gd name="f49" fmla="*/ f38 f13 1"/>
                <a:gd name="f50" fmla="*/ f40 f12 1"/>
                <a:gd name="f51" fmla="*/ f41 f13 1"/>
                <a:gd name="f52" fmla="*/ f42 f13 1"/>
                <a:gd name="f53" fmla="*/ f43 f12 1"/>
                <a:gd name="f54" fmla="*/ f44 f12 1"/>
                <a:gd name="f55" fmla="*/ f45 f13 1"/>
              </a:gdLst>
              <a:ahLst/>
              <a:cxnLst>
                <a:cxn ang="3cd4">
                  <a:pos x="hc" y="t"/>
                </a:cxn>
                <a:cxn ang="0">
                  <a:pos x="r" y="vc"/>
                </a:cxn>
                <a:cxn ang="cd4">
                  <a:pos x="hc" y="b"/>
                </a:cxn>
                <a:cxn ang="cd2">
                  <a:pos x="l" y="vc"/>
                </a:cxn>
                <a:cxn ang="f29">
                  <a:pos x="f50" y="f51"/>
                </a:cxn>
                <a:cxn ang="f29">
                  <a:pos x="f50" y="f52"/>
                </a:cxn>
                <a:cxn ang="f29">
                  <a:pos x="f53" y="f52"/>
                </a:cxn>
                <a:cxn ang="f29">
                  <a:pos x="f54" y="f55"/>
                </a:cxn>
                <a:cxn ang="f29">
                  <a:pos x="f54" y="f51"/>
                </a:cxn>
                <a:cxn ang="f29">
                  <a:pos x="f50" y="f51"/>
                </a:cxn>
              </a:cxnLst>
              <a:rect l="f46" t="f49" r="f47" b="f48"/>
              <a:pathLst>
                <a:path w="13839" h="166327">
                  <a:moveTo>
                    <a:pt x="f6" y="f7"/>
                  </a:moveTo>
                  <a:lnTo>
                    <a:pt x="f6" y="f8"/>
                  </a:lnTo>
                  <a:lnTo>
                    <a:pt x="f8" y="f8"/>
                  </a:lnTo>
                  <a:cubicBezTo>
                    <a:pt x="f9" y="f8"/>
                    <a:pt x="f5" y="f10"/>
                    <a:pt x="f5" y="f5"/>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38">
              <a:extLst>
                <a:ext uri="{FF2B5EF4-FFF2-40B4-BE49-F238E27FC236}">
                  <a16:creationId xmlns:a16="http://schemas.microsoft.com/office/drawing/2014/main" id="{18890EC7-62CA-3E09-8823-D271372DFD5F}"/>
                </a:ext>
              </a:extLst>
            </p:cNvPr>
            <p:cNvSpPr/>
            <p:nvPr/>
          </p:nvSpPr>
          <p:spPr>
            <a:xfrm>
              <a:off x="4166929" y="6447809"/>
              <a:ext cx="25392" cy="5458"/>
            </a:xfrm>
            <a:custGeom>
              <a:avLst/>
              <a:gdLst>
                <a:gd name="f0" fmla="val 10800000"/>
                <a:gd name="f1" fmla="val 5400000"/>
                <a:gd name="f2" fmla="val 180"/>
                <a:gd name="f3" fmla="val w"/>
                <a:gd name="f4" fmla="val h"/>
                <a:gd name="f5" fmla="val 0"/>
                <a:gd name="f6" fmla="val 25393"/>
                <a:gd name="f7" fmla="val 5459"/>
                <a:gd name="f8" fmla="val 18791"/>
                <a:gd name="f9" fmla="val 5460"/>
                <a:gd name="f10" fmla="val 4698"/>
                <a:gd name="f11" fmla="val 22422"/>
                <a:gd name="f12" fmla="val 4660"/>
                <a:gd name="f13" fmla="val 19794"/>
                <a:gd name="f14" fmla="val 2793"/>
                <a:gd name="f15" fmla="+- 0 0 -90"/>
                <a:gd name="f16" fmla="*/ f3 1 25393"/>
                <a:gd name="f17" fmla="*/ f4 1 5459"/>
                <a:gd name="f18" fmla="val f5"/>
                <a:gd name="f19" fmla="val f6"/>
                <a:gd name="f20" fmla="val f7"/>
                <a:gd name="f21" fmla="*/ f15 f0 1"/>
                <a:gd name="f22" fmla="+- f20 0 f18"/>
                <a:gd name="f23" fmla="+- f19 0 f18"/>
                <a:gd name="f24" fmla="*/ f21 1 f2"/>
                <a:gd name="f25" fmla="*/ f23 1 25393"/>
                <a:gd name="f26" fmla="*/ f22 1 5459"/>
                <a:gd name="f27" fmla="*/ 18791 f23 1"/>
                <a:gd name="f28" fmla="*/ 0 f22 1"/>
                <a:gd name="f29" fmla="*/ 0 f23 1"/>
                <a:gd name="f30" fmla="*/ 5460 f22 1"/>
                <a:gd name="f31" fmla="*/ 25393 f23 1"/>
                <a:gd name="f32" fmla="*/ 4698 f22 1"/>
                <a:gd name="f33" fmla="+- f24 0 f1"/>
                <a:gd name="f34" fmla="*/ f27 1 25393"/>
                <a:gd name="f35" fmla="*/ f28 1 5459"/>
                <a:gd name="f36" fmla="*/ f29 1 25393"/>
                <a:gd name="f37" fmla="*/ f30 1 5459"/>
                <a:gd name="f38" fmla="*/ f31 1 25393"/>
                <a:gd name="f39" fmla="*/ f32 1 545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9"/>
                </a:cxn>
                <a:cxn ang="f33">
                  <a:pos x="f54" y="f55"/>
                </a:cxn>
              </a:cxnLst>
              <a:rect l="f50" t="f53" r="f51" b="f52"/>
              <a:pathLst>
                <a:path w="25393" h="5459">
                  <a:moveTo>
                    <a:pt x="f8" y="f5"/>
                  </a:moveTo>
                  <a:lnTo>
                    <a:pt x="f5" y="f5"/>
                  </a:lnTo>
                  <a:lnTo>
                    <a:pt x="f5" y="f9"/>
                  </a:lnTo>
                  <a:lnTo>
                    <a:pt x="f6" y="f10"/>
                  </a:lnTo>
                  <a:lnTo>
                    <a:pt x="f6" y="f10"/>
                  </a:lnTo>
                  <a:cubicBezTo>
                    <a:pt x="f11" y="f12"/>
                    <a:pt x="f13"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39">
              <a:extLst>
                <a:ext uri="{FF2B5EF4-FFF2-40B4-BE49-F238E27FC236}">
                  <a16:creationId xmlns:a16="http://schemas.microsoft.com/office/drawing/2014/main" id="{A52DAA69-A302-582E-980B-C6AD30F37061}"/>
                </a:ext>
              </a:extLst>
            </p:cNvPr>
            <p:cNvSpPr/>
            <p:nvPr/>
          </p:nvSpPr>
          <p:spPr>
            <a:xfrm>
              <a:off x="4158544" y="6438665"/>
              <a:ext cx="33521" cy="6729"/>
            </a:xfrm>
            <a:custGeom>
              <a:avLst/>
              <a:gdLst>
                <a:gd name="f0" fmla="val 10800000"/>
                <a:gd name="f1" fmla="val 5400000"/>
                <a:gd name="f2" fmla="val 180"/>
                <a:gd name="f3" fmla="val w"/>
                <a:gd name="f4" fmla="val h"/>
                <a:gd name="f5" fmla="val 0"/>
                <a:gd name="f6" fmla="val 33519"/>
                <a:gd name="f7" fmla="val 6729"/>
                <a:gd name="f8" fmla="val 1270"/>
                <a:gd name="f9" fmla="val 1016"/>
                <a:gd name="f10" fmla="val 1397"/>
                <a:gd name="f11" fmla="val 4736"/>
                <a:gd name="f12" fmla="val 1028"/>
                <a:gd name="f13" fmla="val 7567"/>
                <a:gd name="f14" fmla="val 3441"/>
                <a:gd name="f15" fmla="val 8126"/>
                <a:gd name="f16" fmla="val 26790"/>
                <a:gd name="f17" fmla="val 26917"/>
                <a:gd name="f18" fmla="val 3073"/>
                <a:gd name="f19" fmla="val 29862"/>
                <a:gd name="f20" fmla="val 127"/>
                <a:gd name="f21" fmla="+- 0 0 -90"/>
                <a:gd name="f22" fmla="*/ f3 1 33519"/>
                <a:gd name="f23" fmla="*/ f4 1 6729"/>
                <a:gd name="f24" fmla="val f5"/>
                <a:gd name="f25" fmla="val f6"/>
                <a:gd name="f26" fmla="val f7"/>
                <a:gd name="f27" fmla="*/ f21 f0 1"/>
                <a:gd name="f28" fmla="+- f26 0 f24"/>
                <a:gd name="f29" fmla="+- f25 0 f24"/>
                <a:gd name="f30" fmla="*/ f27 1 f2"/>
                <a:gd name="f31" fmla="*/ f29 1 33519"/>
                <a:gd name="f32" fmla="*/ f28 1 6729"/>
                <a:gd name="f33" fmla="*/ 33519 f29 1"/>
                <a:gd name="f34" fmla="*/ 0 f28 1"/>
                <a:gd name="f35" fmla="*/ 1270 f29 1"/>
                <a:gd name="f36" fmla="*/ 1016 f28 1"/>
                <a:gd name="f37" fmla="*/ 0 f29 1"/>
                <a:gd name="f38" fmla="*/ 1397 f29 1"/>
                <a:gd name="f39" fmla="*/ 8126 f29 1"/>
                <a:gd name="f40" fmla="*/ 6729 f28 1"/>
                <a:gd name="f41" fmla="*/ 26790 f29 1"/>
                <a:gd name="f42" fmla="+- f30 0 f1"/>
                <a:gd name="f43" fmla="*/ f33 1 33519"/>
                <a:gd name="f44" fmla="*/ f34 1 6729"/>
                <a:gd name="f45" fmla="*/ f35 1 33519"/>
                <a:gd name="f46" fmla="*/ f36 1 6729"/>
                <a:gd name="f47" fmla="*/ f37 1 33519"/>
                <a:gd name="f48" fmla="*/ f38 1 33519"/>
                <a:gd name="f49" fmla="*/ f39 1 33519"/>
                <a:gd name="f50" fmla="*/ f40 1 6729"/>
                <a:gd name="f51" fmla="*/ f41 1 33519"/>
                <a:gd name="f52" fmla="*/ f24 1 f31"/>
                <a:gd name="f53" fmla="*/ f25 1 f31"/>
                <a:gd name="f54" fmla="*/ f24 1 f32"/>
                <a:gd name="f55" fmla="*/ f26 1 f32"/>
                <a:gd name="f56" fmla="*/ f43 1 f31"/>
                <a:gd name="f57" fmla="*/ f44 1 f32"/>
                <a:gd name="f58" fmla="*/ f45 1 f31"/>
                <a:gd name="f59" fmla="*/ f46 1 f32"/>
                <a:gd name="f60" fmla="*/ f47 1 f31"/>
                <a:gd name="f61" fmla="*/ f48 1 f31"/>
                <a:gd name="f62" fmla="*/ f49 1 f31"/>
                <a:gd name="f63" fmla="*/ f50 1 f32"/>
                <a:gd name="f64" fmla="*/ f51 1 f31"/>
                <a:gd name="f65" fmla="*/ f52 f22 1"/>
                <a:gd name="f66" fmla="*/ f53 f22 1"/>
                <a:gd name="f67" fmla="*/ f55 f23 1"/>
                <a:gd name="f68" fmla="*/ f54 f23 1"/>
                <a:gd name="f69" fmla="*/ f56 f22 1"/>
                <a:gd name="f70" fmla="*/ f57 f23 1"/>
                <a:gd name="f71" fmla="*/ f58 f22 1"/>
                <a:gd name="f72" fmla="*/ f59 f23 1"/>
                <a:gd name="f73" fmla="*/ f60 f22 1"/>
                <a:gd name="f74" fmla="*/ f61 f22 1"/>
                <a:gd name="f75" fmla="*/ f62 f22 1"/>
                <a:gd name="f76" fmla="*/ f63 f23 1"/>
                <a:gd name="f77" fmla="*/ f64 f22 1"/>
              </a:gdLst>
              <a:ahLst/>
              <a:cxnLst>
                <a:cxn ang="3cd4">
                  <a:pos x="hc" y="t"/>
                </a:cxn>
                <a:cxn ang="0">
                  <a:pos x="r" y="vc"/>
                </a:cxn>
                <a:cxn ang="cd4">
                  <a:pos x="hc" y="b"/>
                </a:cxn>
                <a:cxn ang="cd2">
                  <a:pos x="l" y="vc"/>
                </a:cxn>
                <a:cxn ang="f42">
                  <a:pos x="f69" y="f70"/>
                </a:cxn>
                <a:cxn ang="f42">
                  <a:pos x="f69" y="f70"/>
                </a:cxn>
                <a:cxn ang="f42">
                  <a:pos x="f71" y="f72"/>
                </a:cxn>
                <a:cxn ang="f42">
                  <a:pos x="f73" y="f72"/>
                </a:cxn>
                <a:cxn ang="f42">
                  <a:pos x="f74" y="f72"/>
                </a:cxn>
                <a:cxn ang="f42">
                  <a:pos x="f75" y="f76"/>
                </a:cxn>
                <a:cxn ang="f42">
                  <a:pos x="f77" y="f76"/>
                </a:cxn>
                <a:cxn ang="f42">
                  <a:pos x="f69" y="f70"/>
                </a:cxn>
              </a:cxnLst>
              <a:rect l="f65" t="f68" r="f66" b="f67"/>
              <a:pathLst>
                <a:path w="33519" h="6729">
                  <a:moveTo>
                    <a:pt x="f6" y="f5"/>
                  </a:moveTo>
                  <a:lnTo>
                    <a:pt x="f6" y="f5"/>
                  </a:lnTo>
                  <a:lnTo>
                    <a:pt x="f8" y="f9"/>
                  </a:lnTo>
                  <a:lnTo>
                    <a:pt x="f5" y="f9"/>
                  </a:lnTo>
                  <a:lnTo>
                    <a:pt x="f10" y="f9"/>
                  </a:lnTo>
                  <a:cubicBezTo>
                    <a:pt x="f11" y="f12"/>
                    <a:pt x="f13" y="f14"/>
                    <a:pt x="f15" y="f7"/>
                  </a:cubicBezTo>
                  <a:lnTo>
                    <a:pt x="f16" y="f7"/>
                  </a:lnTo>
                  <a:cubicBezTo>
                    <a:pt x="f17" y="f18"/>
                    <a:pt x="f19" y="f20"/>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40">
              <a:extLst>
                <a:ext uri="{FF2B5EF4-FFF2-40B4-BE49-F238E27FC236}">
                  <a16:creationId xmlns:a16="http://schemas.microsoft.com/office/drawing/2014/main" id="{D5DA6357-BE7C-F8EA-5F39-0CB02B8C3F88}"/>
                </a:ext>
              </a:extLst>
            </p:cNvPr>
            <p:cNvSpPr/>
            <p:nvPr/>
          </p:nvSpPr>
          <p:spPr>
            <a:xfrm>
              <a:off x="4157026" y="644031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41">
              <a:extLst>
                <a:ext uri="{FF2B5EF4-FFF2-40B4-BE49-F238E27FC236}">
                  <a16:creationId xmlns:a16="http://schemas.microsoft.com/office/drawing/2014/main" id="{19001419-DFBE-8BF6-2E0D-7A1212CF2604}"/>
                </a:ext>
              </a:extLst>
            </p:cNvPr>
            <p:cNvSpPr/>
            <p:nvPr/>
          </p:nvSpPr>
          <p:spPr>
            <a:xfrm>
              <a:off x="4166673" y="6445523"/>
              <a:ext cx="18790" cy="2414"/>
            </a:xfrm>
            <a:custGeom>
              <a:avLst/>
              <a:gdLst>
                <a:gd name="f0" fmla="val 10800000"/>
                <a:gd name="f1" fmla="val 5400000"/>
                <a:gd name="f2" fmla="val 180"/>
                <a:gd name="f3" fmla="val w"/>
                <a:gd name="f4" fmla="val h"/>
                <a:gd name="f5" fmla="val 0"/>
                <a:gd name="f6" fmla="val 18790"/>
                <a:gd name="f7" fmla="val 2412"/>
                <a:gd name="f8" fmla="val 18664"/>
                <a:gd name="f9" fmla="val 762"/>
                <a:gd name="f10" fmla="val 1143"/>
                <a:gd name="f11" fmla="val 18791"/>
                <a:gd name="f12" fmla="val 18677"/>
                <a:gd name="f13" fmla="val 1613"/>
                <a:gd name="f14" fmla="val 18626"/>
                <a:gd name="f15" fmla="val 800"/>
                <a:gd name="f16" fmla="+- 0 0 -90"/>
                <a:gd name="f17" fmla="*/ f3 1 18790"/>
                <a:gd name="f18" fmla="*/ f4 1 2412"/>
                <a:gd name="f19" fmla="val f5"/>
                <a:gd name="f20" fmla="val f6"/>
                <a:gd name="f21" fmla="val f7"/>
                <a:gd name="f22" fmla="*/ f16 f0 1"/>
                <a:gd name="f23" fmla="+- f21 0 f19"/>
                <a:gd name="f24" fmla="+- f20 0 f19"/>
                <a:gd name="f25" fmla="*/ f22 1 f2"/>
                <a:gd name="f26" fmla="*/ f24 1 18790"/>
                <a:gd name="f27" fmla="*/ f23 1 2412"/>
                <a:gd name="f28" fmla="*/ 18664 f24 1"/>
                <a:gd name="f29" fmla="*/ 0 f23 1"/>
                <a:gd name="f30" fmla="*/ 0 f24 1"/>
                <a:gd name="f31" fmla="*/ 1143 f23 1"/>
                <a:gd name="f32" fmla="*/ 2412 f23 1"/>
                <a:gd name="f33" fmla="*/ 18791 f24 1"/>
                <a:gd name="f34" fmla="+- f25 0 f1"/>
                <a:gd name="f35" fmla="*/ f28 1 18790"/>
                <a:gd name="f36" fmla="*/ f29 1 2412"/>
                <a:gd name="f37" fmla="*/ f30 1 18790"/>
                <a:gd name="f38" fmla="*/ f31 1 2412"/>
                <a:gd name="f39" fmla="*/ f32 1 2412"/>
                <a:gd name="f40" fmla="*/ f33 1 18790"/>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6"/>
                </a:cxn>
                <a:cxn ang="f34">
                  <a:pos x="f57" y="f58"/>
                </a:cxn>
                <a:cxn ang="f34">
                  <a:pos x="f57" y="f59"/>
                </a:cxn>
                <a:cxn ang="f34">
                  <a:pos x="f60" y="f59"/>
                </a:cxn>
                <a:cxn ang="f34">
                  <a:pos x="f55" y="f56"/>
                </a:cxn>
              </a:cxnLst>
              <a:rect l="f51" t="f54" r="f52" b="f53"/>
              <a:pathLst>
                <a:path w="18790" h="2412">
                  <a:moveTo>
                    <a:pt x="f8" y="f5"/>
                  </a:moveTo>
                  <a:lnTo>
                    <a:pt x="f5" y="f5"/>
                  </a:lnTo>
                  <a:cubicBezTo>
                    <a:pt x="f5" y="f5"/>
                    <a:pt x="f5" y="f9"/>
                    <a:pt x="f5" y="f10"/>
                  </a:cubicBezTo>
                  <a:lnTo>
                    <a:pt x="f5" y="f7"/>
                  </a:lnTo>
                  <a:lnTo>
                    <a:pt x="f11" y="f7"/>
                  </a:lnTo>
                  <a:cubicBezTo>
                    <a:pt x="f12" y="f13"/>
                    <a:pt x="f14"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42">
              <a:extLst>
                <a:ext uri="{FF2B5EF4-FFF2-40B4-BE49-F238E27FC236}">
                  <a16:creationId xmlns:a16="http://schemas.microsoft.com/office/drawing/2014/main" id="{514699BB-E74E-B442-B81E-A7D7D252F557}"/>
                </a:ext>
              </a:extLst>
            </p:cNvPr>
            <p:cNvSpPr/>
            <p:nvPr/>
          </p:nvSpPr>
          <p:spPr>
            <a:xfrm>
              <a:off x="7960062" y="6518528"/>
              <a:ext cx="2414" cy="345981"/>
            </a:xfrm>
            <a:custGeom>
              <a:avLst/>
              <a:gdLst>
                <a:gd name="f0" fmla="val 10800000"/>
                <a:gd name="f1" fmla="val 5400000"/>
                <a:gd name="f2" fmla="val 180"/>
                <a:gd name="f3" fmla="val w"/>
                <a:gd name="f4" fmla="val h"/>
                <a:gd name="f5" fmla="val 0"/>
                <a:gd name="f6" fmla="val 2412"/>
                <a:gd name="f7" fmla="val 345986"/>
                <a:gd name="f8" fmla="+- 0 0 -90"/>
                <a:gd name="f9" fmla="*/ f3 1 2412"/>
                <a:gd name="f10" fmla="*/ f4 1 345986"/>
                <a:gd name="f11" fmla="val f5"/>
                <a:gd name="f12" fmla="val f6"/>
                <a:gd name="f13" fmla="val f7"/>
                <a:gd name="f14" fmla="*/ f8 f0 1"/>
                <a:gd name="f15" fmla="+- f13 0 f11"/>
                <a:gd name="f16" fmla="+- f12 0 f11"/>
                <a:gd name="f17" fmla="*/ f14 1 f2"/>
                <a:gd name="f18" fmla="*/ f16 1 2412"/>
                <a:gd name="f19" fmla="*/ f15 1 345986"/>
                <a:gd name="f20" fmla="*/ 0 f16 1"/>
                <a:gd name="f21" fmla="*/ 0 f15 1"/>
                <a:gd name="f22" fmla="*/ 2412 f16 1"/>
                <a:gd name="f23" fmla="*/ 345986 f15 1"/>
                <a:gd name="f24" fmla="+- f17 0 f1"/>
                <a:gd name="f25" fmla="*/ f20 1 2412"/>
                <a:gd name="f26" fmla="*/ f21 1 345986"/>
                <a:gd name="f27" fmla="*/ f22 1 2412"/>
                <a:gd name="f28" fmla="*/ f23 1 345986"/>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2412" h="345986">
                  <a:moveTo>
                    <a:pt x="f5" y="f5"/>
                  </a:moveTo>
                  <a:lnTo>
                    <a:pt x="f6" y="f5"/>
                  </a:lnTo>
                  <a:lnTo>
                    <a:pt x="f6"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43">
              <a:extLst>
                <a:ext uri="{FF2B5EF4-FFF2-40B4-BE49-F238E27FC236}">
                  <a16:creationId xmlns:a16="http://schemas.microsoft.com/office/drawing/2014/main" id="{0A89627C-01F9-1888-47DC-54A25EE506B0}"/>
                </a:ext>
              </a:extLst>
            </p:cNvPr>
            <p:cNvSpPr/>
            <p:nvPr/>
          </p:nvSpPr>
          <p:spPr>
            <a:xfrm>
              <a:off x="5893801" y="6440064"/>
              <a:ext cx="65004" cy="11558"/>
            </a:xfrm>
            <a:custGeom>
              <a:avLst/>
              <a:gdLst>
                <a:gd name="f0" fmla="val 10800000"/>
                <a:gd name="f1" fmla="val 5400000"/>
                <a:gd name="f2" fmla="val 180"/>
                <a:gd name="f3" fmla="val w"/>
                <a:gd name="f4" fmla="val h"/>
                <a:gd name="f5" fmla="val 0"/>
                <a:gd name="f6" fmla="val 65007"/>
                <a:gd name="f7" fmla="val 11554"/>
                <a:gd name="f8" fmla="val 58024"/>
                <a:gd name="f9" fmla="val 6983"/>
                <a:gd name="f10" fmla="val 3123"/>
                <a:gd name="f11" fmla="val 61147"/>
                <a:gd name="f12" fmla="val 3809"/>
                <a:gd name="f13" fmla="val 4952"/>
                <a:gd name="f14" fmla="val 6221"/>
                <a:gd name="f15" fmla="val 7364"/>
                <a:gd name="f16" fmla="val 762"/>
                <a:gd name="f17" fmla="val 8379"/>
                <a:gd name="f18" fmla="val 1524"/>
                <a:gd name="f19" fmla="val 8634"/>
                <a:gd name="f20" fmla="val 1879"/>
                <a:gd name="f21" fmla="val 8849"/>
                <a:gd name="f22" fmla="val 2260"/>
                <a:gd name="f23" fmla="val 9015"/>
                <a:gd name="f24" fmla="val 2666"/>
                <a:gd name="f25" fmla="val 9078"/>
                <a:gd name="f26" fmla="val 3047"/>
                <a:gd name="f27" fmla="val 3428"/>
                <a:gd name="f28" fmla="val 9065"/>
                <a:gd name="f29" fmla="val 4228"/>
                <a:gd name="f30" fmla="val 4660"/>
                <a:gd name="f31" fmla="val 5079"/>
                <a:gd name="f32" fmla="val 5841"/>
                <a:gd name="f33" fmla="val 7491"/>
                <a:gd name="f34" fmla="val 7999"/>
                <a:gd name="f35" fmla="val 8253"/>
                <a:gd name="f36" fmla="val 8507"/>
                <a:gd name="f37" fmla="val 8837"/>
                <a:gd name="f38" fmla="val 8977"/>
                <a:gd name="f39" fmla="val 8583"/>
                <a:gd name="f40" fmla="val 9396"/>
                <a:gd name="f41" fmla="val 9777"/>
                <a:gd name="f42" fmla="val 7618"/>
                <a:gd name="f43" fmla="val 10665"/>
                <a:gd name="f44" fmla="val 5459"/>
                <a:gd name="f45" fmla="val 4317"/>
                <a:gd name="f46" fmla="val 57516"/>
                <a:gd name="f47" fmla="+- 0 0 -90"/>
                <a:gd name="f48" fmla="*/ f3 1 65007"/>
                <a:gd name="f49" fmla="*/ f4 1 11554"/>
                <a:gd name="f50" fmla="val f5"/>
                <a:gd name="f51" fmla="val f6"/>
                <a:gd name="f52" fmla="val f7"/>
                <a:gd name="f53" fmla="*/ f47 f0 1"/>
                <a:gd name="f54" fmla="+- f52 0 f50"/>
                <a:gd name="f55" fmla="+- f51 0 f50"/>
                <a:gd name="f56" fmla="*/ f53 1 f2"/>
                <a:gd name="f57" fmla="*/ f55 1 65007"/>
                <a:gd name="f58" fmla="*/ f54 1 11554"/>
                <a:gd name="f59" fmla="*/ 58024 f55 1"/>
                <a:gd name="f60" fmla="*/ 6983 f54 1"/>
                <a:gd name="f61" fmla="*/ 65007 f55 1"/>
                <a:gd name="f62" fmla="*/ 0 f54 1"/>
                <a:gd name="f63" fmla="*/ 0 f55 1"/>
                <a:gd name="f64" fmla="*/ 3809 f55 1"/>
                <a:gd name="f65" fmla="*/ 4952 f55 1"/>
                <a:gd name="f66" fmla="*/ 6221 f55 1"/>
                <a:gd name="f67" fmla="*/ 7364 f55 1"/>
                <a:gd name="f68" fmla="*/ 762 f54 1"/>
                <a:gd name="f69" fmla="*/ 8379 f55 1"/>
                <a:gd name="f70" fmla="*/ 1524 f54 1"/>
                <a:gd name="f71" fmla="*/ 9015 f55 1"/>
                <a:gd name="f72" fmla="*/ 2666 f54 1"/>
                <a:gd name="f73" fmla="*/ 3809 f54 1"/>
                <a:gd name="f74" fmla="*/ 5079 f54 1"/>
                <a:gd name="f75" fmla="*/ 6221 f54 1"/>
                <a:gd name="f76" fmla="*/ 7491 f54 1"/>
                <a:gd name="f77" fmla="*/ 8507 f54 1"/>
                <a:gd name="f78" fmla="*/ 8253 f55 1"/>
                <a:gd name="f79" fmla="*/ 9777 f54 1"/>
                <a:gd name="f80" fmla="*/ 7618 f55 1"/>
                <a:gd name="f81" fmla="*/ 10665 f54 1"/>
                <a:gd name="f82" fmla="*/ 11554 f54 1"/>
                <a:gd name="f83" fmla="*/ 5459 f55 1"/>
                <a:gd name="f84" fmla="*/ 4317 f55 1"/>
                <a:gd name="f85" fmla="*/ 57516 f55 1"/>
                <a:gd name="f86" fmla="+- f56 0 f1"/>
                <a:gd name="f87" fmla="*/ f59 1 65007"/>
                <a:gd name="f88" fmla="*/ f60 1 11554"/>
                <a:gd name="f89" fmla="*/ f61 1 65007"/>
                <a:gd name="f90" fmla="*/ f62 1 11554"/>
                <a:gd name="f91" fmla="*/ f63 1 65007"/>
                <a:gd name="f92" fmla="*/ f64 1 65007"/>
                <a:gd name="f93" fmla="*/ f65 1 65007"/>
                <a:gd name="f94" fmla="*/ f66 1 65007"/>
                <a:gd name="f95" fmla="*/ f67 1 65007"/>
                <a:gd name="f96" fmla="*/ f68 1 11554"/>
                <a:gd name="f97" fmla="*/ f69 1 65007"/>
                <a:gd name="f98" fmla="*/ f70 1 11554"/>
                <a:gd name="f99" fmla="*/ f71 1 65007"/>
                <a:gd name="f100" fmla="*/ f72 1 11554"/>
                <a:gd name="f101" fmla="*/ f73 1 11554"/>
                <a:gd name="f102" fmla="*/ f74 1 11554"/>
                <a:gd name="f103" fmla="*/ f75 1 11554"/>
                <a:gd name="f104" fmla="*/ f76 1 11554"/>
                <a:gd name="f105" fmla="*/ f77 1 11554"/>
                <a:gd name="f106" fmla="*/ f78 1 65007"/>
                <a:gd name="f107" fmla="*/ f79 1 11554"/>
                <a:gd name="f108" fmla="*/ f80 1 65007"/>
                <a:gd name="f109" fmla="*/ f81 1 11554"/>
                <a:gd name="f110" fmla="*/ f82 1 11554"/>
                <a:gd name="f111" fmla="*/ f83 1 65007"/>
                <a:gd name="f112" fmla="*/ f84 1 65007"/>
                <a:gd name="f113" fmla="*/ f85 1 65007"/>
                <a:gd name="f114" fmla="*/ f50 1 f57"/>
                <a:gd name="f115" fmla="*/ f51 1 f57"/>
                <a:gd name="f116" fmla="*/ f50 1 f58"/>
                <a:gd name="f117" fmla="*/ f52 1 f58"/>
                <a:gd name="f118" fmla="*/ f87 1 f57"/>
                <a:gd name="f119" fmla="*/ f88 1 f58"/>
                <a:gd name="f120" fmla="*/ f89 1 f57"/>
                <a:gd name="f121" fmla="*/ f90 1 f58"/>
                <a:gd name="f122" fmla="*/ f91 1 f57"/>
                <a:gd name="f123" fmla="*/ f92 1 f57"/>
                <a:gd name="f124" fmla="*/ f93 1 f57"/>
                <a:gd name="f125" fmla="*/ f94 1 f57"/>
                <a:gd name="f126" fmla="*/ f95 1 f57"/>
                <a:gd name="f127" fmla="*/ f96 1 f58"/>
                <a:gd name="f128" fmla="*/ f97 1 f57"/>
                <a:gd name="f129" fmla="*/ f98 1 f58"/>
                <a:gd name="f130" fmla="*/ f99 1 f57"/>
                <a:gd name="f131" fmla="*/ f100 1 f58"/>
                <a:gd name="f132" fmla="*/ f101 1 f58"/>
                <a:gd name="f133" fmla="*/ f102 1 f58"/>
                <a:gd name="f134" fmla="*/ f103 1 f58"/>
                <a:gd name="f135" fmla="*/ f104 1 f58"/>
                <a:gd name="f136" fmla="*/ f105 1 f58"/>
                <a:gd name="f137" fmla="*/ f106 1 f57"/>
                <a:gd name="f138" fmla="*/ f107 1 f58"/>
                <a:gd name="f139" fmla="*/ f108 1 f57"/>
                <a:gd name="f140" fmla="*/ f109 1 f58"/>
                <a:gd name="f141" fmla="*/ f110 1 f58"/>
                <a:gd name="f142" fmla="*/ f111 1 f57"/>
                <a:gd name="f143" fmla="*/ f112 1 f57"/>
                <a:gd name="f144" fmla="*/ f113 1 f57"/>
                <a:gd name="f145" fmla="*/ f114 f48 1"/>
                <a:gd name="f146" fmla="*/ f115 f48 1"/>
                <a:gd name="f147" fmla="*/ f117 f49 1"/>
                <a:gd name="f148" fmla="*/ f116 f49 1"/>
                <a:gd name="f149" fmla="*/ f118 f48 1"/>
                <a:gd name="f150" fmla="*/ f119 f49 1"/>
                <a:gd name="f151" fmla="*/ f120 f48 1"/>
                <a:gd name="f152" fmla="*/ f121 f49 1"/>
                <a:gd name="f153" fmla="*/ f122 f48 1"/>
                <a:gd name="f154" fmla="*/ f123 f48 1"/>
                <a:gd name="f155" fmla="*/ f124 f48 1"/>
                <a:gd name="f156" fmla="*/ f125 f48 1"/>
                <a:gd name="f157" fmla="*/ f126 f48 1"/>
                <a:gd name="f158" fmla="*/ f127 f49 1"/>
                <a:gd name="f159" fmla="*/ f128 f48 1"/>
                <a:gd name="f160" fmla="*/ f129 f49 1"/>
                <a:gd name="f161" fmla="*/ f130 f48 1"/>
                <a:gd name="f162" fmla="*/ f131 f49 1"/>
                <a:gd name="f163" fmla="*/ f132 f49 1"/>
                <a:gd name="f164" fmla="*/ f133 f49 1"/>
                <a:gd name="f165" fmla="*/ f134 f49 1"/>
                <a:gd name="f166" fmla="*/ f135 f49 1"/>
                <a:gd name="f167" fmla="*/ f136 f49 1"/>
                <a:gd name="f168" fmla="*/ f137 f48 1"/>
                <a:gd name="f169" fmla="*/ f138 f49 1"/>
                <a:gd name="f170" fmla="*/ f139 f48 1"/>
                <a:gd name="f171" fmla="*/ f140 f49 1"/>
                <a:gd name="f172" fmla="*/ f141 f49 1"/>
                <a:gd name="f173" fmla="*/ f142 f48 1"/>
                <a:gd name="f174" fmla="*/ f143 f48 1"/>
                <a:gd name="f175" fmla="*/ f144 f48 1"/>
              </a:gdLst>
              <a:ahLst/>
              <a:cxnLst>
                <a:cxn ang="3cd4">
                  <a:pos x="hc" y="t"/>
                </a:cxn>
                <a:cxn ang="0">
                  <a:pos x="r" y="vc"/>
                </a:cxn>
                <a:cxn ang="cd4">
                  <a:pos x="hc" y="b"/>
                </a:cxn>
                <a:cxn ang="cd2">
                  <a:pos x="l" y="vc"/>
                </a:cxn>
                <a:cxn ang="f86">
                  <a:pos x="f149" y="f150"/>
                </a:cxn>
                <a:cxn ang="f86">
                  <a:pos x="f151" y="f152"/>
                </a:cxn>
                <a:cxn ang="f86">
                  <a:pos x="f153" y="f152"/>
                </a:cxn>
                <a:cxn ang="f86">
                  <a:pos x="f154" y="f152"/>
                </a:cxn>
                <a:cxn ang="f86">
                  <a:pos x="f155" y="f152"/>
                </a:cxn>
                <a:cxn ang="f86">
                  <a:pos x="f156" y="f152"/>
                </a:cxn>
                <a:cxn ang="f86">
                  <a:pos x="f157" y="f158"/>
                </a:cxn>
                <a:cxn ang="f86">
                  <a:pos x="f159" y="f160"/>
                </a:cxn>
                <a:cxn ang="f86">
                  <a:pos x="f161" y="f162"/>
                </a:cxn>
                <a:cxn ang="f86">
                  <a:pos x="f161" y="f163"/>
                </a:cxn>
                <a:cxn ang="f86">
                  <a:pos x="f161" y="f164"/>
                </a:cxn>
                <a:cxn ang="f86">
                  <a:pos x="f161" y="f165"/>
                </a:cxn>
                <a:cxn ang="f86">
                  <a:pos x="f161" y="f165"/>
                </a:cxn>
                <a:cxn ang="f86">
                  <a:pos x="f161" y="f166"/>
                </a:cxn>
                <a:cxn ang="f86">
                  <a:pos x="f161" y="f167"/>
                </a:cxn>
                <a:cxn ang="f86">
                  <a:pos x="f168" y="f169"/>
                </a:cxn>
                <a:cxn ang="f86">
                  <a:pos x="f170" y="f171"/>
                </a:cxn>
                <a:cxn ang="f86">
                  <a:pos x="f156" y="f172"/>
                </a:cxn>
                <a:cxn ang="f86">
                  <a:pos x="f173" y="f172"/>
                </a:cxn>
                <a:cxn ang="f86">
                  <a:pos x="f174" y="f172"/>
                </a:cxn>
                <a:cxn ang="f86">
                  <a:pos x="f175" y="f172"/>
                </a:cxn>
              </a:cxnLst>
              <a:rect l="f145" t="f148" r="f146" b="f147"/>
              <a:pathLst>
                <a:path w="65007" h="11554">
                  <a:moveTo>
                    <a:pt x="f8" y="f9"/>
                  </a:moveTo>
                  <a:cubicBezTo>
                    <a:pt x="f8" y="f10"/>
                    <a:pt x="f11" y="f5"/>
                    <a:pt x="f6" y="f5"/>
                  </a:cubicBezTo>
                  <a:lnTo>
                    <a:pt x="f5" y="f5"/>
                  </a:lnTo>
                  <a:lnTo>
                    <a:pt x="f12" y="f5"/>
                  </a:lnTo>
                  <a:lnTo>
                    <a:pt x="f13" y="f5"/>
                  </a:lnTo>
                  <a:lnTo>
                    <a:pt x="f14" y="f5"/>
                  </a:lnTo>
                  <a:lnTo>
                    <a:pt x="f15" y="f16"/>
                  </a:lnTo>
                  <a:lnTo>
                    <a:pt x="f17" y="f18"/>
                  </a:lnTo>
                  <a:cubicBezTo>
                    <a:pt x="f19" y="f20"/>
                    <a:pt x="f21" y="f22"/>
                    <a:pt x="f23" y="f24"/>
                  </a:cubicBezTo>
                  <a:cubicBezTo>
                    <a:pt x="f25" y="f26"/>
                    <a:pt x="f25" y="f27"/>
                    <a:pt x="f23" y="f12"/>
                  </a:cubicBezTo>
                  <a:cubicBezTo>
                    <a:pt x="f28" y="f29"/>
                    <a:pt x="f28" y="f30"/>
                    <a:pt x="f23" y="f31"/>
                  </a:cubicBezTo>
                  <a:cubicBezTo>
                    <a:pt x="f23" y="f31"/>
                    <a:pt x="f23" y="f32"/>
                    <a:pt x="f23" y="f14"/>
                  </a:cubicBezTo>
                  <a:lnTo>
                    <a:pt x="f23" y="f14"/>
                  </a:lnTo>
                  <a:cubicBezTo>
                    <a:pt x="f23" y="f14"/>
                    <a:pt x="f23" y="f9"/>
                    <a:pt x="f23" y="f33"/>
                  </a:cubicBezTo>
                  <a:cubicBezTo>
                    <a:pt x="f23" y="f34"/>
                    <a:pt x="f23" y="f35"/>
                    <a:pt x="f23" y="f36"/>
                  </a:cubicBezTo>
                  <a:cubicBezTo>
                    <a:pt x="f37" y="f38"/>
                    <a:pt x="f39" y="f40"/>
                    <a:pt x="f35" y="f41"/>
                  </a:cubicBezTo>
                  <a:lnTo>
                    <a:pt x="f42" y="f43"/>
                  </a:lnTo>
                  <a:lnTo>
                    <a:pt x="f14" y="f7"/>
                  </a:lnTo>
                  <a:lnTo>
                    <a:pt x="f44" y="f7"/>
                  </a:lnTo>
                  <a:lnTo>
                    <a:pt x="f45" y="f7"/>
                  </a:lnTo>
                  <a:lnTo>
                    <a:pt x="f4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44">
              <a:extLst>
                <a:ext uri="{FF2B5EF4-FFF2-40B4-BE49-F238E27FC236}">
                  <a16:creationId xmlns:a16="http://schemas.microsoft.com/office/drawing/2014/main" id="{AD429BF7-34D7-00A4-6643-85A6690638B0}"/>
                </a:ext>
              </a:extLst>
            </p:cNvPr>
            <p:cNvSpPr/>
            <p:nvPr/>
          </p:nvSpPr>
          <p:spPr>
            <a:xfrm>
              <a:off x="5211741" y="5852836"/>
              <a:ext cx="2414" cy="273743"/>
            </a:xfrm>
            <a:custGeom>
              <a:avLst/>
              <a:gdLst>
                <a:gd name="f0" fmla="val 10800000"/>
                <a:gd name="f1" fmla="val 5400000"/>
                <a:gd name="f2" fmla="val 180"/>
                <a:gd name="f3" fmla="val w"/>
                <a:gd name="f4" fmla="val h"/>
                <a:gd name="f5" fmla="val 0"/>
                <a:gd name="f6" fmla="val 2412"/>
                <a:gd name="f7" fmla="val 273741"/>
                <a:gd name="f8" fmla="val 1269"/>
                <a:gd name="f9" fmla="val 273742"/>
                <a:gd name="f10" fmla="val 273488"/>
                <a:gd name="f11" fmla="+- 0 0 -90"/>
                <a:gd name="f12" fmla="*/ f3 1 2412"/>
                <a:gd name="f13" fmla="*/ f4 1 273741"/>
                <a:gd name="f14" fmla="val f5"/>
                <a:gd name="f15" fmla="val f6"/>
                <a:gd name="f16" fmla="val f7"/>
                <a:gd name="f17" fmla="*/ f11 f0 1"/>
                <a:gd name="f18" fmla="+- f16 0 f14"/>
                <a:gd name="f19" fmla="+- f15 0 f14"/>
                <a:gd name="f20" fmla="*/ f17 1 f2"/>
                <a:gd name="f21" fmla="*/ f19 1 2412"/>
                <a:gd name="f22" fmla="*/ f18 1 273741"/>
                <a:gd name="f23" fmla="*/ 1269 f19 1"/>
                <a:gd name="f24" fmla="*/ 273742 f18 1"/>
                <a:gd name="f25" fmla="*/ 2412 f19 1"/>
                <a:gd name="f26" fmla="*/ 0 f18 1"/>
                <a:gd name="f27" fmla="*/ 0 f19 1"/>
                <a:gd name="f28" fmla="*/ 273488 f18 1"/>
                <a:gd name="f29" fmla="+- f20 0 f1"/>
                <a:gd name="f30" fmla="*/ f23 1 2412"/>
                <a:gd name="f31" fmla="*/ f24 1 273741"/>
                <a:gd name="f32" fmla="*/ f25 1 2412"/>
                <a:gd name="f33" fmla="*/ f26 1 273741"/>
                <a:gd name="f34" fmla="*/ f27 1 2412"/>
                <a:gd name="f35" fmla="*/ f28 1 273741"/>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0" y="f53"/>
                </a:cxn>
                <a:cxn ang="f29">
                  <a:pos x="f54" y="f53"/>
                </a:cxn>
                <a:cxn ang="f29">
                  <a:pos x="f54" y="f55"/>
                </a:cxn>
              </a:cxnLst>
              <a:rect l="f46" t="f49" r="f47" b="f48"/>
              <a:pathLst>
                <a:path w="2412" h="273741">
                  <a:moveTo>
                    <a:pt x="f8" y="f9"/>
                  </a:moveTo>
                  <a:lnTo>
                    <a:pt x="f6" y="f9"/>
                  </a:lnTo>
                  <a:lnTo>
                    <a:pt x="f6" y="f5"/>
                  </a:lnTo>
                  <a:lnTo>
                    <a:pt x="f8" y="f5"/>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45">
              <a:extLst>
                <a:ext uri="{FF2B5EF4-FFF2-40B4-BE49-F238E27FC236}">
                  <a16:creationId xmlns:a16="http://schemas.microsoft.com/office/drawing/2014/main" id="{E8856E39-87A8-C9AF-F99E-990DA581D038}"/>
                </a:ext>
              </a:extLst>
            </p:cNvPr>
            <p:cNvSpPr/>
            <p:nvPr/>
          </p:nvSpPr>
          <p:spPr>
            <a:xfrm>
              <a:off x="5202972" y="5631259"/>
              <a:ext cx="16760" cy="21726"/>
            </a:xfrm>
            <a:custGeom>
              <a:avLst/>
              <a:gdLst>
                <a:gd name="f0" fmla="val 10800000"/>
                <a:gd name="f1" fmla="val 5400000"/>
                <a:gd name="f2" fmla="val 180"/>
                <a:gd name="f3" fmla="val w"/>
                <a:gd name="f4" fmla="val h"/>
                <a:gd name="f5" fmla="val 0"/>
                <a:gd name="f6" fmla="val 16759"/>
                <a:gd name="f7" fmla="val 21727"/>
                <a:gd name="f8" fmla="val 5729"/>
                <a:gd name="f9" fmla="val 1143"/>
                <a:gd name="f10" fmla="val 11316"/>
                <a:gd name="f11" fmla="val 3047"/>
                <a:gd name="f12" fmla="val 20965"/>
                <a:gd name="f13" fmla="val 3085"/>
                <a:gd name="f14" fmla="val 18976"/>
                <a:gd name="f15" fmla="val 4012"/>
                <a:gd name="f16" fmla="val 17111"/>
                <a:gd name="f17" fmla="val 5587"/>
                <a:gd name="f18" fmla="val 15887"/>
                <a:gd name="f19" fmla="val 4460"/>
                <a:gd name="f20" fmla="val 3806"/>
                <a:gd name="f21" fmla="val 6082"/>
                <a:gd name="f22" fmla="val 3256"/>
                <a:gd name="f23" fmla="val 6729"/>
                <a:gd name="f24" fmla="val 3190"/>
                <a:gd name="f25" fmla="val 7427"/>
                <a:gd name="f26" fmla="val 7999"/>
                <a:gd name="f27" fmla="val 3759"/>
                <a:gd name="f28" fmla="val 14490"/>
                <a:gd name="f29" fmla="val 8672"/>
                <a:gd name="f30" fmla="val 14419"/>
                <a:gd name="f31" fmla="val 9357"/>
                <a:gd name="f32" fmla="val 10030"/>
                <a:gd name="f33" fmla="val 13534"/>
                <a:gd name="f34" fmla="val 14540"/>
                <a:gd name="f35" fmla="val 16442"/>
                <a:gd name="f36" fmla="val 17222"/>
                <a:gd name="f37" fmla="val 20712"/>
                <a:gd name="f38" fmla="val 13585"/>
                <a:gd name="f39" fmla="val 4079"/>
                <a:gd name="f40" fmla="val 13636"/>
                <a:gd name="f41" fmla="val 3657"/>
                <a:gd name="f42" fmla="val 3231"/>
                <a:gd name="f43" fmla="val 2809"/>
                <a:gd name="f44" fmla="val 13446"/>
                <a:gd name="f45" fmla="val 2428"/>
                <a:gd name="f46" fmla="val 13230"/>
                <a:gd name="f47" fmla="val 2082"/>
                <a:gd name="f48" fmla="val 12950"/>
                <a:gd name="f49" fmla="val 1793"/>
                <a:gd name="f50" fmla="val 11935"/>
                <a:gd name="f51" fmla="val 778"/>
                <a:gd name="f52" fmla="val 10919"/>
                <a:gd name="f53" fmla="val 143"/>
                <a:gd name="f54" fmla="val 9649"/>
                <a:gd name="f55" fmla="val 8380"/>
                <a:gd name="f56" fmla="val 7720"/>
                <a:gd name="f57" fmla="val -48"/>
                <a:gd name="f58" fmla="val 7009"/>
                <a:gd name="f59" fmla="val 6348"/>
                <a:gd name="f60" fmla="val 3174"/>
                <a:gd name="f61" fmla="val 276"/>
                <a:gd name="f62" fmla="val 533"/>
                <a:gd name="f63" fmla="val 2603"/>
                <a:gd name="f64" fmla="+- 0 0 -90"/>
                <a:gd name="f65" fmla="*/ f3 1 16759"/>
                <a:gd name="f66" fmla="*/ f4 1 21727"/>
                <a:gd name="f67" fmla="val f5"/>
                <a:gd name="f68" fmla="val f6"/>
                <a:gd name="f69" fmla="val f7"/>
                <a:gd name="f70" fmla="*/ f64 f0 1"/>
                <a:gd name="f71" fmla="+- f69 0 f67"/>
                <a:gd name="f72" fmla="+- f68 0 f67"/>
                <a:gd name="f73" fmla="*/ f70 1 f2"/>
                <a:gd name="f74" fmla="*/ f72 1 16759"/>
                <a:gd name="f75" fmla="*/ f71 1 21727"/>
                <a:gd name="f76" fmla="*/ 0 f72 1"/>
                <a:gd name="f77" fmla="*/ 5729 f71 1"/>
                <a:gd name="f78" fmla="*/ 1143 f72 1"/>
                <a:gd name="f79" fmla="*/ 11316 f71 1"/>
                <a:gd name="f80" fmla="*/ 3047 f72 1"/>
                <a:gd name="f81" fmla="*/ 21727 f71 1"/>
                <a:gd name="f82" fmla="*/ 20965 f71 1"/>
                <a:gd name="f83" fmla="*/ 5587 f72 1"/>
                <a:gd name="f84" fmla="*/ 15887 f71 1"/>
                <a:gd name="f85" fmla="*/ 4460 f71 1"/>
                <a:gd name="f86" fmla="*/ 6729 f72 1"/>
                <a:gd name="f87" fmla="*/ 3190 f71 1"/>
                <a:gd name="f88" fmla="*/ 7999 f72 1"/>
                <a:gd name="f89" fmla="*/ 14490 f71 1"/>
                <a:gd name="f90" fmla="*/ 10030 f72 1"/>
                <a:gd name="f91" fmla="*/ 16759 f72 1"/>
                <a:gd name="f92" fmla="*/ 20712 f71 1"/>
                <a:gd name="f93" fmla="*/ 13585 f72 1"/>
                <a:gd name="f94" fmla="*/ 4079 f71 1"/>
                <a:gd name="f95" fmla="*/ 2809 f71 1"/>
                <a:gd name="f96" fmla="*/ 12950 f72 1"/>
                <a:gd name="f97" fmla="*/ 1793 f71 1"/>
                <a:gd name="f98" fmla="*/ 11935 f72 1"/>
                <a:gd name="f99" fmla="*/ 778 f71 1"/>
                <a:gd name="f100" fmla="*/ 10919 f72 1"/>
                <a:gd name="f101" fmla="*/ 143 f71 1"/>
                <a:gd name="f102" fmla="*/ 9649 f72 1"/>
                <a:gd name="f103" fmla="*/ 8380 f72 1"/>
                <a:gd name="f104" fmla="*/ 6348 f72 1"/>
                <a:gd name="f105" fmla="+- f73 0 f1"/>
                <a:gd name="f106" fmla="*/ f76 1 16759"/>
                <a:gd name="f107" fmla="*/ f77 1 21727"/>
                <a:gd name="f108" fmla="*/ f78 1 16759"/>
                <a:gd name="f109" fmla="*/ f79 1 21727"/>
                <a:gd name="f110" fmla="*/ f80 1 16759"/>
                <a:gd name="f111" fmla="*/ f81 1 21727"/>
                <a:gd name="f112" fmla="*/ f82 1 21727"/>
                <a:gd name="f113" fmla="*/ f83 1 16759"/>
                <a:gd name="f114" fmla="*/ f84 1 21727"/>
                <a:gd name="f115" fmla="*/ f85 1 21727"/>
                <a:gd name="f116" fmla="*/ f86 1 16759"/>
                <a:gd name="f117" fmla="*/ f87 1 21727"/>
                <a:gd name="f118" fmla="*/ f88 1 16759"/>
                <a:gd name="f119" fmla="*/ f89 1 21727"/>
                <a:gd name="f120" fmla="*/ f90 1 16759"/>
                <a:gd name="f121" fmla="*/ f91 1 16759"/>
                <a:gd name="f122" fmla="*/ f92 1 21727"/>
                <a:gd name="f123" fmla="*/ f93 1 16759"/>
                <a:gd name="f124" fmla="*/ f94 1 21727"/>
                <a:gd name="f125" fmla="*/ f95 1 21727"/>
                <a:gd name="f126" fmla="*/ f96 1 16759"/>
                <a:gd name="f127" fmla="*/ f97 1 21727"/>
                <a:gd name="f128" fmla="*/ f98 1 16759"/>
                <a:gd name="f129" fmla="*/ f99 1 21727"/>
                <a:gd name="f130" fmla="*/ f100 1 16759"/>
                <a:gd name="f131" fmla="*/ f101 1 21727"/>
                <a:gd name="f132" fmla="*/ f102 1 16759"/>
                <a:gd name="f133" fmla="*/ f103 1 16759"/>
                <a:gd name="f134" fmla="*/ f104 1 16759"/>
                <a:gd name="f135" fmla="*/ f67 1 f74"/>
                <a:gd name="f136" fmla="*/ f68 1 f74"/>
                <a:gd name="f137" fmla="*/ f67 1 f75"/>
                <a:gd name="f138" fmla="*/ f69 1 f75"/>
                <a:gd name="f139" fmla="*/ f106 1 f74"/>
                <a:gd name="f140" fmla="*/ f107 1 f75"/>
                <a:gd name="f141" fmla="*/ f108 1 f74"/>
                <a:gd name="f142" fmla="*/ f109 1 f75"/>
                <a:gd name="f143" fmla="*/ f110 1 f74"/>
                <a:gd name="f144" fmla="*/ f111 1 f75"/>
                <a:gd name="f145" fmla="*/ f112 1 f75"/>
                <a:gd name="f146" fmla="*/ f113 1 f74"/>
                <a:gd name="f147" fmla="*/ f114 1 f75"/>
                <a:gd name="f148" fmla="*/ f115 1 f75"/>
                <a:gd name="f149" fmla="*/ f116 1 f74"/>
                <a:gd name="f150" fmla="*/ f117 1 f75"/>
                <a:gd name="f151" fmla="*/ f118 1 f74"/>
                <a:gd name="f152" fmla="*/ f119 1 f75"/>
                <a:gd name="f153" fmla="*/ f120 1 f74"/>
                <a:gd name="f154" fmla="*/ f121 1 f74"/>
                <a:gd name="f155" fmla="*/ f122 1 f75"/>
                <a:gd name="f156" fmla="*/ f123 1 f74"/>
                <a:gd name="f157" fmla="*/ f124 1 f75"/>
                <a:gd name="f158" fmla="*/ f125 1 f75"/>
                <a:gd name="f159" fmla="*/ f126 1 f74"/>
                <a:gd name="f160" fmla="*/ f127 1 f75"/>
                <a:gd name="f161" fmla="*/ f128 1 f74"/>
                <a:gd name="f162" fmla="*/ f129 1 f75"/>
                <a:gd name="f163" fmla="*/ f130 1 f74"/>
                <a:gd name="f164" fmla="*/ f131 1 f75"/>
                <a:gd name="f165" fmla="*/ f132 1 f74"/>
                <a:gd name="f166" fmla="*/ f133 1 f74"/>
                <a:gd name="f167" fmla="*/ f134 1 f74"/>
                <a:gd name="f168" fmla="*/ f135 f65 1"/>
                <a:gd name="f169" fmla="*/ f136 f65 1"/>
                <a:gd name="f170" fmla="*/ f138 f66 1"/>
                <a:gd name="f171" fmla="*/ f137 f66 1"/>
                <a:gd name="f172" fmla="*/ f139 f65 1"/>
                <a:gd name="f173" fmla="*/ f140 f66 1"/>
                <a:gd name="f174" fmla="*/ f141 f65 1"/>
                <a:gd name="f175" fmla="*/ f142 f66 1"/>
                <a:gd name="f176" fmla="*/ f143 f65 1"/>
                <a:gd name="f177" fmla="*/ f144 f66 1"/>
                <a:gd name="f178" fmla="*/ f145 f66 1"/>
                <a:gd name="f179" fmla="*/ f146 f65 1"/>
                <a:gd name="f180" fmla="*/ f147 f66 1"/>
                <a:gd name="f181" fmla="*/ f148 f66 1"/>
                <a:gd name="f182" fmla="*/ f149 f65 1"/>
                <a:gd name="f183" fmla="*/ f150 f66 1"/>
                <a:gd name="f184" fmla="*/ f151 f65 1"/>
                <a:gd name="f185" fmla="*/ f152 f66 1"/>
                <a:gd name="f186" fmla="*/ f153 f65 1"/>
                <a:gd name="f187" fmla="*/ f154 f65 1"/>
                <a:gd name="f188" fmla="*/ f155 f66 1"/>
                <a:gd name="f189" fmla="*/ f156 f65 1"/>
                <a:gd name="f190" fmla="*/ f157 f66 1"/>
                <a:gd name="f191" fmla="*/ f158 f66 1"/>
                <a:gd name="f192" fmla="*/ f159 f65 1"/>
                <a:gd name="f193" fmla="*/ f160 f66 1"/>
                <a:gd name="f194" fmla="*/ f161 f65 1"/>
                <a:gd name="f195" fmla="*/ f162 f66 1"/>
                <a:gd name="f196" fmla="*/ f163 f65 1"/>
                <a:gd name="f197" fmla="*/ f164 f66 1"/>
                <a:gd name="f198" fmla="*/ f165 f65 1"/>
                <a:gd name="f199" fmla="*/ f166 f65 1"/>
                <a:gd name="f200" fmla="*/ f167 f65 1"/>
              </a:gdLst>
              <a:ahLst/>
              <a:cxnLst>
                <a:cxn ang="3cd4">
                  <a:pos x="hc" y="t"/>
                </a:cxn>
                <a:cxn ang="0">
                  <a:pos x="r" y="vc"/>
                </a:cxn>
                <a:cxn ang="cd4">
                  <a:pos x="hc" y="b"/>
                </a:cxn>
                <a:cxn ang="cd2">
                  <a:pos x="l" y="vc"/>
                </a:cxn>
                <a:cxn ang="f105">
                  <a:pos x="f172" y="f173"/>
                </a:cxn>
                <a:cxn ang="f105">
                  <a:pos x="f174" y="f175"/>
                </a:cxn>
                <a:cxn ang="f105">
                  <a:pos x="f176" y="f177"/>
                </a:cxn>
                <a:cxn ang="f105">
                  <a:pos x="f176" y="f178"/>
                </a:cxn>
                <a:cxn ang="f105">
                  <a:pos x="f179" y="f180"/>
                </a:cxn>
                <a:cxn ang="f105">
                  <a:pos x="f179" y="f181"/>
                </a:cxn>
                <a:cxn ang="f105">
                  <a:pos x="f182" y="f183"/>
                </a:cxn>
                <a:cxn ang="f105">
                  <a:pos x="f184" y="f181"/>
                </a:cxn>
                <a:cxn ang="f105">
                  <a:pos x="f184" y="f185"/>
                </a:cxn>
                <a:cxn ang="f105">
                  <a:pos x="f186" y="f185"/>
                </a:cxn>
                <a:cxn ang="f105">
                  <a:pos x="f187" y="f188"/>
                </a:cxn>
                <a:cxn ang="f105">
                  <a:pos x="f187" y="f188"/>
                </a:cxn>
                <a:cxn ang="f105">
                  <a:pos x="f189" y="f190"/>
                </a:cxn>
                <a:cxn ang="f105">
                  <a:pos x="f189" y="f190"/>
                </a:cxn>
                <a:cxn ang="f105">
                  <a:pos x="f189" y="f191"/>
                </a:cxn>
                <a:cxn ang="f105">
                  <a:pos x="f192" y="f193"/>
                </a:cxn>
                <a:cxn ang="f105">
                  <a:pos x="f194" y="f195"/>
                </a:cxn>
                <a:cxn ang="f105">
                  <a:pos x="f196" y="f197"/>
                </a:cxn>
                <a:cxn ang="f105">
                  <a:pos x="f198" y="f197"/>
                </a:cxn>
                <a:cxn ang="f105">
                  <a:pos x="f199" y="f197"/>
                </a:cxn>
                <a:cxn ang="f105">
                  <a:pos x="f200" y="f197"/>
                </a:cxn>
                <a:cxn ang="f105">
                  <a:pos x="f172" y="f173"/>
                </a:cxn>
              </a:cxnLst>
              <a:rect l="f168" t="f171" r="f169" b="f170"/>
              <a:pathLst>
                <a:path w="16759" h="21727">
                  <a:moveTo>
                    <a:pt x="f5" y="f8"/>
                  </a:moveTo>
                  <a:lnTo>
                    <a:pt x="f9" y="f10"/>
                  </a:lnTo>
                  <a:lnTo>
                    <a:pt x="f11" y="f7"/>
                  </a:lnTo>
                  <a:lnTo>
                    <a:pt x="f11" y="f12"/>
                  </a:lnTo>
                  <a:cubicBezTo>
                    <a:pt x="f13" y="f14"/>
                    <a:pt x="f15" y="f16"/>
                    <a:pt x="f17" y="f18"/>
                  </a:cubicBezTo>
                  <a:lnTo>
                    <a:pt x="f17" y="f19"/>
                  </a:lnTo>
                  <a:cubicBezTo>
                    <a:pt x="f17" y="f20"/>
                    <a:pt x="f21" y="f22"/>
                    <a:pt x="f23" y="f24"/>
                  </a:cubicBezTo>
                  <a:cubicBezTo>
                    <a:pt x="f25" y="f24"/>
                    <a:pt x="f26" y="f27"/>
                    <a:pt x="f26" y="f19"/>
                  </a:cubicBezTo>
                  <a:lnTo>
                    <a:pt x="f26" y="f28"/>
                  </a:lnTo>
                  <a:cubicBezTo>
                    <a:pt x="f29" y="f30"/>
                    <a:pt x="f31" y="f30"/>
                    <a:pt x="f32" y="f28"/>
                  </a:cubicBezTo>
                  <a:cubicBezTo>
                    <a:pt x="f33" y="f34"/>
                    <a:pt x="f35" y="f36"/>
                    <a:pt x="f6" y="f37"/>
                  </a:cubicBezTo>
                  <a:cubicBezTo>
                    <a:pt x="f6" y="f37"/>
                    <a:pt x="f6" y="f37"/>
                    <a:pt x="f6" y="f37"/>
                  </a:cubicBezTo>
                  <a:lnTo>
                    <a:pt x="f38" y="f39"/>
                  </a:lnTo>
                  <a:lnTo>
                    <a:pt x="f38" y="f39"/>
                  </a:lnTo>
                  <a:cubicBezTo>
                    <a:pt x="f40" y="f41"/>
                    <a:pt x="f40" y="f42"/>
                    <a:pt x="f38" y="f43"/>
                  </a:cubicBezTo>
                  <a:cubicBezTo>
                    <a:pt x="f44" y="f45"/>
                    <a:pt x="f46" y="f47"/>
                    <a:pt x="f48" y="f49"/>
                  </a:cubicBezTo>
                  <a:lnTo>
                    <a:pt x="f50" y="f51"/>
                  </a:lnTo>
                  <a:lnTo>
                    <a:pt x="f52" y="f53"/>
                  </a:lnTo>
                  <a:lnTo>
                    <a:pt x="f54" y="f53"/>
                  </a:lnTo>
                  <a:lnTo>
                    <a:pt x="f55" y="f53"/>
                  </a:lnTo>
                  <a:cubicBezTo>
                    <a:pt x="f56" y="f57"/>
                    <a:pt x="f58" y="f57"/>
                    <a:pt x="f59" y="f53"/>
                  </a:cubicBezTo>
                  <a:cubicBezTo>
                    <a:pt x="f60" y="f61"/>
                    <a:pt x="f62" y="f6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46">
              <a:extLst>
                <a:ext uri="{FF2B5EF4-FFF2-40B4-BE49-F238E27FC236}">
                  <a16:creationId xmlns:a16="http://schemas.microsoft.com/office/drawing/2014/main" id="{B77FB71E-3BA8-23B3-8482-B90E7225C96B}"/>
                </a:ext>
              </a:extLst>
            </p:cNvPr>
            <p:cNvSpPr/>
            <p:nvPr/>
          </p:nvSpPr>
          <p:spPr>
            <a:xfrm>
              <a:off x="5208559" y="5633819"/>
              <a:ext cx="2414" cy="12691"/>
            </a:xfrm>
            <a:custGeom>
              <a:avLst/>
              <a:gdLst>
                <a:gd name="f0" fmla="val 10800000"/>
                <a:gd name="f1" fmla="val 5400000"/>
                <a:gd name="f2" fmla="val 180"/>
                <a:gd name="f3" fmla="val w"/>
                <a:gd name="f4" fmla="val h"/>
                <a:gd name="f5" fmla="val 0"/>
                <a:gd name="f6" fmla="val 2412"/>
                <a:gd name="f7" fmla="val 12696"/>
                <a:gd name="f8" fmla="val 11300"/>
                <a:gd name="f9" fmla="val 1270"/>
                <a:gd name="f10" fmla="val 569"/>
                <a:gd name="f11" fmla="val 1841"/>
                <a:gd name="f12" fmla="val 1143"/>
                <a:gd name="f13" fmla="val 495"/>
                <a:gd name="f14" fmla="val 66"/>
                <a:gd name="f15" fmla="val 616"/>
                <a:gd name="f16" fmla="val 12697"/>
                <a:gd name="f17" fmla="val 673"/>
                <a:gd name="f18" fmla="val 12039"/>
                <a:gd name="f19" fmla="val 1511"/>
                <a:gd name="f20" fmla="val 11559"/>
                <a:gd name="f21" fmla="+- 0 0 -90"/>
                <a:gd name="f22" fmla="*/ f3 1 2412"/>
                <a:gd name="f23" fmla="*/ f4 1 12696"/>
                <a:gd name="f24" fmla="val f5"/>
                <a:gd name="f25" fmla="val f6"/>
                <a:gd name="f26" fmla="val f7"/>
                <a:gd name="f27" fmla="*/ f21 f0 1"/>
                <a:gd name="f28" fmla="+- f26 0 f24"/>
                <a:gd name="f29" fmla="+- f25 0 f24"/>
                <a:gd name="f30" fmla="*/ f27 1 f2"/>
                <a:gd name="f31" fmla="*/ f29 1 2412"/>
                <a:gd name="f32" fmla="*/ f28 1 12696"/>
                <a:gd name="f33" fmla="*/ 2412 f29 1"/>
                <a:gd name="f34" fmla="*/ 11300 f28 1"/>
                <a:gd name="f35" fmla="*/ 1270 f28 1"/>
                <a:gd name="f36" fmla="*/ 1143 f29 1"/>
                <a:gd name="f37" fmla="*/ 0 f28 1"/>
                <a:gd name="f38" fmla="*/ 0 f29 1"/>
                <a:gd name="f39" fmla="*/ 12697 f28 1"/>
                <a:gd name="f40" fmla="+- f30 0 f1"/>
                <a:gd name="f41" fmla="*/ f33 1 2412"/>
                <a:gd name="f42" fmla="*/ f34 1 12696"/>
                <a:gd name="f43" fmla="*/ f35 1 12696"/>
                <a:gd name="f44" fmla="*/ f36 1 2412"/>
                <a:gd name="f45" fmla="*/ f37 1 12696"/>
                <a:gd name="f46" fmla="*/ f38 1 2412"/>
                <a:gd name="f47" fmla="*/ f39 1 12696"/>
                <a:gd name="f48" fmla="*/ f24 1 f31"/>
                <a:gd name="f49" fmla="*/ f25 1 f31"/>
                <a:gd name="f50" fmla="*/ f24 1 f32"/>
                <a:gd name="f51" fmla="*/ f26 1 f32"/>
                <a:gd name="f52" fmla="*/ f41 1 f31"/>
                <a:gd name="f53" fmla="*/ f42 1 f32"/>
                <a:gd name="f54" fmla="*/ f43 1 f32"/>
                <a:gd name="f55" fmla="*/ f44 1 f31"/>
                <a:gd name="f56" fmla="*/ f45 1 f32"/>
                <a:gd name="f57" fmla="*/ f46 1 f31"/>
                <a:gd name="f58" fmla="*/ f47 1 f32"/>
                <a:gd name="f59" fmla="*/ f48 f22 1"/>
                <a:gd name="f60" fmla="*/ f49 f22 1"/>
                <a:gd name="f61" fmla="*/ f51 f23 1"/>
                <a:gd name="f62" fmla="*/ f50 f23 1"/>
                <a:gd name="f63" fmla="*/ f52 f22 1"/>
                <a:gd name="f64" fmla="*/ f53 f23 1"/>
                <a:gd name="f65" fmla="*/ f54 f23 1"/>
                <a:gd name="f66" fmla="*/ f55 f22 1"/>
                <a:gd name="f67" fmla="*/ f56 f23 1"/>
                <a:gd name="f68" fmla="*/ f57 f22 1"/>
                <a:gd name="f69" fmla="*/ f58 f23 1"/>
              </a:gdLst>
              <a:ahLst/>
              <a:cxnLst>
                <a:cxn ang="3cd4">
                  <a:pos x="hc" y="t"/>
                </a:cxn>
                <a:cxn ang="0">
                  <a:pos x="r" y="vc"/>
                </a:cxn>
                <a:cxn ang="cd4">
                  <a:pos x="hc" y="b"/>
                </a:cxn>
                <a:cxn ang="cd2">
                  <a:pos x="l" y="vc"/>
                </a:cxn>
                <a:cxn ang="f40">
                  <a:pos x="f63" y="f64"/>
                </a:cxn>
                <a:cxn ang="f40">
                  <a:pos x="f63" y="f65"/>
                </a:cxn>
                <a:cxn ang="f40">
                  <a:pos x="f66" y="f67"/>
                </a:cxn>
                <a:cxn ang="f40">
                  <a:pos x="f68" y="f65"/>
                </a:cxn>
                <a:cxn ang="f40">
                  <a:pos x="f68" y="f69"/>
                </a:cxn>
                <a:cxn ang="f40">
                  <a:pos x="f63" y="f64"/>
                </a:cxn>
              </a:cxnLst>
              <a:rect l="f59" t="f62" r="f60" b="f61"/>
              <a:pathLst>
                <a:path w="2412" h="12696">
                  <a:moveTo>
                    <a:pt x="f6" y="f8"/>
                  </a:moveTo>
                  <a:lnTo>
                    <a:pt x="f6" y="f9"/>
                  </a:lnTo>
                  <a:cubicBezTo>
                    <a:pt x="f6" y="f10"/>
                    <a:pt x="f11" y="f5"/>
                    <a:pt x="f12" y="f5"/>
                  </a:cubicBezTo>
                  <a:cubicBezTo>
                    <a:pt x="f13" y="f14"/>
                    <a:pt x="f5" y="f15"/>
                    <a:pt x="f5" y="f9"/>
                  </a:cubicBezTo>
                  <a:lnTo>
                    <a:pt x="f5" y="f16"/>
                  </a:lnTo>
                  <a:cubicBezTo>
                    <a:pt x="f17" y="f18"/>
                    <a:pt x="f19" y="f2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47">
              <a:extLst>
                <a:ext uri="{FF2B5EF4-FFF2-40B4-BE49-F238E27FC236}">
                  <a16:creationId xmlns:a16="http://schemas.microsoft.com/office/drawing/2014/main" id="{7808AEAD-3986-1C7D-7033-047EC1ACA9BB}"/>
                </a:ext>
              </a:extLst>
            </p:cNvPr>
            <p:cNvSpPr/>
            <p:nvPr/>
          </p:nvSpPr>
          <p:spPr>
            <a:xfrm>
              <a:off x="8184922" y="6511927"/>
              <a:ext cx="1097" cy="987"/>
            </a:xfrm>
            <a:custGeom>
              <a:avLst/>
              <a:gdLst>
                <a:gd name="f0" fmla="val 10800000"/>
                <a:gd name="f1" fmla="val 5400000"/>
                <a:gd name="f2" fmla="val 180"/>
                <a:gd name="f3" fmla="val w"/>
                <a:gd name="f4" fmla="val h"/>
                <a:gd name="f5" fmla="val 0"/>
                <a:gd name="f6" fmla="val 1099"/>
                <a:gd name="f7" fmla="val 987"/>
                <a:gd name="f8" fmla="val 635"/>
                <a:gd name="f9" fmla="val 1015"/>
                <a:gd name="f10" fmla="val 762"/>
                <a:gd name="f11" fmla="val 1396"/>
                <a:gd name="f12" fmla="val 1524"/>
                <a:gd name="f13" fmla="val 380"/>
                <a:gd name="f14" fmla="val 127"/>
                <a:gd name="f15" fmla="+- 0 0 -90"/>
                <a:gd name="f16" fmla="*/ f3 1 1099"/>
                <a:gd name="f17" fmla="*/ f4 1 987"/>
                <a:gd name="f18" fmla="val f5"/>
                <a:gd name="f19" fmla="val f6"/>
                <a:gd name="f20" fmla="val f7"/>
                <a:gd name="f21" fmla="*/ f15 f0 1"/>
                <a:gd name="f22" fmla="+- f20 0 f18"/>
                <a:gd name="f23" fmla="+- f19 0 f18"/>
                <a:gd name="f24" fmla="*/ f21 1 f2"/>
                <a:gd name="f25" fmla="*/ f23 1 1099"/>
                <a:gd name="f26" fmla="*/ f22 1 987"/>
                <a:gd name="f27" fmla="*/ 0 f23 1"/>
                <a:gd name="f28" fmla="*/ 0 f22 1"/>
                <a:gd name="f29" fmla="*/ 1015 f23 1"/>
                <a:gd name="f30" fmla="*/ 762 f22 1"/>
                <a:gd name="f31" fmla="+- f24 0 f1"/>
                <a:gd name="f32" fmla="*/ f27 1 1099"/>
                <a:gd name="f33" fmla="*/ f28 1 987"/>
                <a:gd name="f34" fmla="*/ f29 1 1099"/>
                <a:gd name="f35" fmla="*/ f30 1 987"/>
                <a:gd name="f36" fmla="*/ f18 1 f25"/>
                <a:gd name="f37" fmla="*/ f19 1 f25"/>
                <a:gd name="f38" fmla="*/ f18 1 f26"/>
                <a:gd name="f39" fmla="*/ f20 1 f26"/>
                <a:gd name="f40" fmla="*/ f32 1 f25"/>
                <a:gd name="f41" fmla="*/ f33 1 f26"/>
                <a:gd name="f42" fmla="*/ f34 1 f25"/>
                <a:gd name="f43" fmla="*/ f35 1 f26"/>
                <a:gd name="f44" fmla="*/ f36 f16 1"/>
                <a:gd name="f45" fmla="*/ f37 f16 1"/>
                <a:gd name="f46" fmla="*/ f39 f17 1"/>
                <a:gd name="f47" fmla="*/ f38 f17 1"/>
                <a:gd name="f48" fmla="*/ f40 f16 1"/>
                <a:gd name="f49" fmla="*/ f41 f17 1"/>
                <a:gd name="f50" fmla="*/ f42 f16 1"/>
                <a:gd name="f51" fmla="*/ f43 f17 1"/>
              </a:gdLst>
              <a:ahLst/>
              <a:cxnLst>
                <a:cxn ang="3cd4">
                  <a:pos x="hc" y="t"/>
                </a:cxn>
                <a:cxn ang="0">
                  <a:pos x="r" y="vc"/>
                </a:cxn>
                <a:cxn ang="cd4">
                  <a:pos x="hc" y="b"/>
                </a:cxn>
                <a:cxn ang="cd2">
                  <a:pos x="l" y="vc"/>
                </a:cxn>
                <a:cxn ang="f31">
                  <a:pos x="f48" y="f49"/>
                </a:cxn>
                <a:cxn ang="f31">
                  <a:pos x="f50" y="f51"/>
                </a:cxn>
                <a:cxn ang="f31">
                  <a:pos x="f48" y="f49"/>
                </a:cxn>
              </a:cxnLst>
              <a:rect l="f44" t="f47" r="f45" b="f46"/>
              <a:pathLst>
                <a:path w="1099" h="987">
                  <a:moveTo>
                    <a:pt x="f5" y="f5"/>
                  </a:moveTo>
                  <a:cubicBezTo>
                    <a:pt x="f5" y="f5"/>
                    <a:pt x="f8" y="f5"/>
                    <a:pt x="f9" y="f10"/>
                  </a:cubicBezTo>
                  <a:cubicBezTo>
                    <a:pt x="f11" y="f12"/>
                    <a:pt x="f13"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48">
              <a:extLst>
                <a:ext uri="{FF2B5EF4-FFF2-40B4-BE49-F238E27FC236}">
                  <a16:creationId xmlns:a16="http://schemas.microsoft.com/office/drawing/2014/main" id="{F41C14FE-7AB7-5E18-0D46-CA912D809B33}"/>
                </a:ext>
              </a:extLst>
            </p:cNvPr>
            <p:cNvSpPr/>
            <p:nvPr/>
          </p:nvSpPr>
          <p:spPr>
            <a:xfrm>
              <a:off x="8187080" y="6513070"/>
              <a:ext cx="18" cy="1014"/>
            </a:xfrm>
            <a:custGeom>
              <a:avLst/>
              <a:gdLst>
                <a:gd name="f0" fmla="val 10800000"/>
                <a:gd name="f1" fmla="val 5400000"/>
                <a:gd name="f2" fmla="val 180"/>
                <a:gd name="f3" fmla="val w"/>
                <a:gd name="f4" fmla="val h"/>
                <a:gd name="f5" fmla="val 0"/>
                <a:gd name="f6" fmla="val 19"/>
                <a:gd name="f7" fmla="val 1015"/>
                <a:gd name="f8" fmla="val 26"/>
                <a:gd name="f9" fmla="val 343"/>
                <a:gd name="f10" fmla="val 673"/>
                <a:gd name="f11" fmla="val 1016"/>
                <a:gd name="f12" fmla="+- 0 0 -90"/>
                <a:gd name="f13" fmla="*/ f3 1 19"/>
                <a:gd name="f14" fmla="*/ f4 1 1015"/>
                <a:gd name="f15" fmla="val f5"/>
                <a:gd name="f16" fmla="val f6"/>
                <a:gd name="f17" fmla="val f7"/>
                <a:gd name="f18" fmla="*/ f12 f0 1"/>
                <a:gd name="f19" fmla="+- f17 0 f15"/>
                <a:gd name="f20" fmla="+- f16 0 f15"/>
                <a:gd name="f21" fmla="*/ f18 1 f2"/>
                <a:gd name="f22" fmla="*/ f20 1 19"/>
                <a:gd name="f23" fmla="*/ f19 1 1015"/>
                <a:gd name="f24" fmla="*/ 0 f20 1"/>
                <a:gd name="f25" fmla="*/ 0 f19 1"/>
                <a:gd name="f26" fmla="*/ 1016 f19 1"/>
                <a:gd name="f27" fmla="+- f21 0 f1"/>
                <a:gd name="f28" fmla="*/ f24 1 19"/>
                <a:gd name="f29" fmla="*/ f25 1 1015"/>
                <a:gd name="f30" fmla="*/ f26 1 101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19" h="1015">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49">
              <a:extLst>
                <a:ext uri="{FF2B5EF4-FFF2-40B4-BE49-F238E27FC236}">
                  <a16:creationId xmlns:a16="http://schemas.microsoft.com/office/drawing/2014/main" id="{CF70BD3E-612C-F53A-4696-F2AEAD88FAF7}"/>
                </a:ext>
              </a:extLst>
            </p:cNvPr>
            <p:cNvSpPr/>
            <p:nvPr/>
          </p:nvSpPr>
          <p:spPr>
            <a:xfrm>
              <a:off x="8188479" y="6515602"/>
              <a:ext cx="54" cy="1499"/>
            </a:xfrm>
            <a:custGeom>
              <a:avLst/>
              <a:gdLst>
                <a:gd name="f0" fmla="val 10800000"/>
                <a:gd name="f1" fmla="val 5400000"/>
                <a:gd name="f2" fmla="val 180"/>
                <a:gd name="f3" fmla="val w"/>
                <a:gd name="f4" fmla="val h"/>
                <a:gd name="f5" fmla="val 0"/>
                <a:gd name="f6" fmla="val 56"/>
                <a:gd name="f7" fmla="val 1499"/>
                <a:gd name="f8" fmla="val 889"/>
                <a:gd name="f9" fmla="val 1397"/>
                <a:gd name="f10" fmla="val 1905"/>
                <a:gd name="f11" fmla="val 127"/>
                <a:gd name="f12" fmla="val 381"/>
                <a:gd name="f13" fmla="+- 0 0 -90"/>
                <a:gd name="f14" fmla="*/ f3 1 56"/>
                <a:gd name="f15" fmla="*/ f4 1 1499"/>
                <a:gd name="f16" fmla="val f5"/>
                <a:gd name="f17" fmla="val f6"/>
                <a:gd name="f18" fmla="val f7"/>
                <a:gd name="f19" fmla="*/ f13 f0 1"/>
                <a:gd name="f20" fmla="+- f18 0 f16"/>
                <a:gd name="f21" fmla="+- f17 0 f16"/>
                <a:gd name="f22" fmla="*/ f19 1 f2"/>
                <a:gd name="f23" fmla="*/ f21 1 56"/>
                <a:gd name="f24" fmla="*/ f20 1 1499"/>
                <a:gd name="f25" fmla="*/ 0 f21 1"/>
                <a:gd name="f26" fmla="*/ 0 f20 1"/>
                <a:gd name="f27" fmla="*/ 1397 f20 1"/>
                <a:gd name="f28" fmla="+- f22 0 f1"/>
                <a:gd name="f29" fmla="*/ f25 1 56"/>
                <a:gd name="f30" fmla="*/ f26 1 1499"/>
                <a:gd name="f31" fmla="*/ f27 1 149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499">
                  <a:moveTo>
                    <a:pt x="f5" y="f5"/>
                  </a:move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50">
              <a:extLst>
                <a:ext uri="{FF2B5EF4-FFF2-40B4-BE49-F238E27FC236}">
                  <a16:creationId xmlns:a16="http://schemas.microsoft.com/office/drawing/2014/main" id="{5357D6CF-1772-EACB-294A-12F738834CA6}"/>
                </a:ext>
              </a:extLst>
            </p:cNvPr>
            <p:cNvSpPr/>
            <p:nvPr/>
          </p:nvSpPr>
          <p:spPr>
            <a:xfrm>
              <a:off x="8121691" y="6508872"/>
              <a:ext cx="62087" cy="15873"/>
            </a:xfrm>
            <a:custGeom>
              <a:avLst/>
              <a:gdLst>
                <a:gd name="f0" fmla="val 10800000"/>
                <a:gd name="f1" fmla="val 5400000"/>
                <a:gd name="f2" fmla="val 180"/>
                <a:gd name="f3" fmla="val w"/>
                <a:gd name="f4" fmla="val h"/>
                <a:gd name="f5" fmla="val 0"/>
                <a:gd name="f6" fmla="val 62087"/>
                <a:gd name="f7" fmla="val 15870"/>
                <a:gd name="f8" fmla="val 6857"/>
                <a:gd name="f9" fmla="val 6983"/>
                <a:gd name="f10" fmla="val 10767"/>
                <a:gd name="f11" fmla="val 3784"/>
                <a:gd name="f12" fmla="val 13839"/>
                <a:gd name="f13" fmla="val 53708"/>
                <a:gd name="f14" fmla="val 15871"/>
                <a:gd name="f15" fmla="val 9269"/>
                <a:gd name="f16" fmla="val 53771"/>
                <a:gd name="f17" fmla="val 5460"/>
                <a:gd name="f18" fmla="val 56882"/>
                <a:gd name="f19" fmla="val 2412"/>
                <a:gd name="f20" fmla="val 60691"/>
                <a:gd name="f21" fmla="val 60944"/>
                <a:gd name="f22" fmla="val 508"/>
                <a:gd name="f23" fmla="val 4139"/>
                <a:gd name="f24" fmla="val 267"/>
                <a:gd name="f25" fmla="val 6933"/>
                <a:gd name="f26" fmla="val 3339"/>
                <a:gd name="f27" fmla="+- 0 0 -90"/>
                <a:gd name="f28" fmla="*/ f3 1 62087"/>
                <a:gd name="f29" fmla="*/ f4 1 15870"/>
                <a:gd name="f30" fmla="val f5"/>
                <a:gd name="f31" fmla="val f6"/>
                <a:gd name="f32" fmla="val f7"/>
                <a:gd name="f33" fmla="*/ f27 f0 1"/>
                <a:gd name="f34" fmla="+- f32 0 f30"/>
                <a:gd name="f35" fmla="+- f31 0 f30"/>
                <a:gd name="f36" fmla="*/ f33 1 f2"/>
                <a:gd name="f37" fmla="*/ f35 1 62087"/>
                <a:gd name="f38" fmla="*/ f34 1 15870"/>
                <a:gd name="f39" fmla="*/ 6857 f35 1"/>
                <a:gd name="f40" fmla="*/ 6983 f34 1"/>
                <a:gd name="f41" fmla="*/ 0 f35 1"/>
                <a:gd name="f42" fmla="*/ 13839 f34 1"/>
                <a:gd name="f43" fmla="*/ 53708 f35 1"/>
                <a:gd name="f44" fmla="*/ 15871 f34 1"/>
                <a:gd name="f45" fmla="*/ 9269 f34 1"/>
                <a:gd name="f46" fmla="*/ 60691 f35 1"/>
                <a:gd name="f47" fmla="*/ 2412 f34 1"/>
                <a:gd name="f48" fmla="*/ 62087 f35 1"/>
                <a:gd name="f49" fmla="*/ 60944 f35 1"/>
                <a:gd name="f50" fmla="*/ 508 f35 1"/>
                <a:gd name="f51" fmla="*/ 0 f34 1"/>
                <a:gd name="f52" fmla="+- f36 0 f1"/>
                <a:gd name="f53" fmla="*/ f39 1 62087"/>
                <a:gd name="f54" fmla="*/ f40 1 15870"/>
                <a:gd name="f55" fmla="*/ f41 1 62087"/>
                <a:gd name="f56" fmla="*/ f42 1 15870"/>
                <a:gd name="f57" fmla="*/ f43 1 62087"/>
                <a:gd name="f58" fmla="*/ f44 1 15870"/>
                <a:gd name="f59" fmla="*/ f45 1 15870"/>
                <a:gd name="f60" fmla="*/ f46 1 62087"/>
                <a:gd name="f61" fmla="*/ f47 1 15870"/>
                <a:gd name="f62" fmla="*/ f48 1 62087"/>
                <a:gd name="f63" fmla="*/ f49 1 62087"/>
                <a:gd name="f64" fmla="*/ f50 1 62087"/>
                <a:gd name="f65" fmla="*/ f51 1 15870"/>
                <a:gd name="f66" fmla="*/ f30 1 f37"/>
                <a:gd name="f67" fmla="*/ f31 1 f37"/>
                <a:gd name="f68" fmla="*/ f30 1 f38"/>
                <a:gd name="f69" fmla="*/ f32 1 f38"/>
                <a:gd name="f70" fmla="*/ f53 1 f37"/>
                <a:gd name="f71" fmla="*/ f54 1 f38"/>
                <a:gd name="f72" fmla="*/ f55 1 f37"/>
                <a:gd name="f73" fmla="*/ f56 1 f38"/>
                <a:gd name="f74" fmla="*/ f57 1 f37"/>
                <a:gd name="f75" fmla="*/ f58 1 f38"/>
                <a:gd name="f76" fmla="*/ f59 1 f38"/>
                <a:gd name="f77" fmla="*/ f60 1 f37"/>
                <a:gd name="f78" fmla="*/ f61 1 f38"/>
                <a:gd name="f79" fmla="*/ f62 1 f37"/>
                <a:gd name="f80" fmla="*/ f63 1 f37"/>
                <a:gd name="f81" fmla="*/ f64 1 f37"/>
                <a:gd name="f82" fmla="*/ f65 1 f38"/>
                <a:gd name="f83" fmla="*/ f66 f28 1"/>
                <a:gd name="f84" fmla="*/ f67 f28 1"/>
                <a:gd name="f85" fmla="*/ f69 f29 1"/>
                <a:gd name="f86" fmla="*/ f68 f29 1"/>
                <a:gd name="f87" fmla="*/ f70 f28 1"/>
                <a:gd name="f88" fmla="*/ f71 f29 1"/>
                <a:gd name="f89" fmla="*/ f72 f28 1"/>
                <a:gd name="f90" fmla="*/ f73 f29 1"/>
                <a:gd name="f91" fmla="*/ f74 f28 1"/>
                <a:gd name="f92" fmla="*/ f75 f29 1"/>
                <a:gd name="f93" fmla="*/ f76 f29 1"/>
                <a:gd name="f94" fmla="*/ f77 f28 1"/>
                <a:gd name="f95" fmla="*/ f78 f29 1"/>
                <a:gd name="f96" fmla="*/ f79 f28 1"/>
                <a:gd name="f97" fmla="*/ f80 f28 1"/>
                <a:gd name="f98" fmla="*/ f81 f28 1"/>
                <a:gd name="f99" fmla="*/ f82 f29 1"/>
              </a:gdLst>
              <a:ahLst/>
              <a:cxnLst>
                <a:cxn ang="3cd4">
                  <a:pos x="hc" y="t"/>
                </a:cxn>
                <a:cxn ang="0">
                  <a:pos x="r" y="vc"/>
                </a:cxn>
                <a:cxn ang="cd4">
                  <a:pos x="hc" y="b"/>
                </a:cxn>
                <a:cxn ang="cd2">
                  <a:pos x="l" y="vc"/>
                </a:cxn>
                <a:cxn ang="f52">
                  <a:pos x="f87" y="f88"/>
                </a:cxn>
                <a:cxn ang="f52">
                  <a:pos x="f89" y="f90"/>
                </a:cxn>
                <a:cxn ang="f52">
                  <a:pos x="f89" y="f90"/>
                </a:cxn>
                <a:cxn ang="f52">
                  <a:pos x="f91" y="f92"/>
                </a:cxn>
                <a:cxn ang="f52">
                  <a:pos x="f91" y="f93"/>
                </a:cxn>
                <a:cxn ang="f52">
                  <a:pos x="f94" y="f95"/>
                </a:cxn>
                <a:cxn ang="f52">
                  <a:pos x="f96" y="f95"/>
                </a:cxn>
                <a:cxn ang="f52">
                  <a:pos x="f97" y="f95"/>
                </a:cxn>
                <a:cxn ang="f52">
                  <a:pos x="f98" y="f99"/>
                </a:cxn>
                <a:cxn ang="f52">
                  <a:pos x="f98" y="f99"/>
                </a:cxn>
                <a:cxn ang="f52">
                  <a:pos x="f87" y="f88"/>
                </a:cxn>
              </a:cxnLst>
              <a:rect l="f83" t="f86" r="f84" b="f85"/>
              <a:pathLst>
                <a:path w="62087" h="15870">
                  <a:moveTo>
                    <a:pt x="f8" y="f9"/>
                  </a:moveTo>
                  <a:cubicBezTo>
                    <a:pt x="f8" y="f10"/>
                    <a:pt x="f11" y="f12"/>
                    <a:pt x="f5" y="f12"/>
                  </a:cubicBezTo>
                  <a:lnTo>
                    <a:pt x="f5" y="f12"/>
                  </a:lnTo>
                  <a:lnTo>
                    <a:pt x="f13" y="f14"/>
                  </a:lnTo>
                  <a:lnTo>
                    <a:pt x="f13" y="f15"/>
                  </a:lnTo>
                  <a:cubicBezTo>
                    <a:pt x="f16" y="f17"/>
                    <a:pt x="f18" y="f19"/>
                    <a:pt x="f20" y="f19"/>
                  </a:cubicBezTo>
                  <a:lnTo>
                    <a:pt x="f6" y="f19"/>
                  </a:lnTo>
                  <a:lnTo>
                    <a:pt x="f21" y="f19"/>
                  </a:lnTo>
                  <a:lnTo>
                    <a:pt x="f22" y="f5"/>
                  </a:lnTo>
                  <a:lnTo>
                    <a:pt x="f22" y="f5"/>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51">
              <a:extLst>
                <a:ext uri="{FF2B5EF4-FFF2-40B4-BE49-F238E27FC236}">
                  <a16:creationId xmlns:a16="http://schemas.microsoft.com/office/drawing/2014/main" id="{A8AA3C04-9FFC-0CA4-233A-DA367CA2E945}"/>
                </a:ext>
              </a:extLst>
            </p:cNvPr>
            <p:cNvSpPr/>
            <p:nvPr/>
          </p:nvSpPr>
          <p:spPr>
            <a:xfrm>
              <a:off x="8039926" y="5953649"/>
              <a:ext cx="13834" cy="555223"/>
            </a:xfrm>
            <a:custGeom>
              <a:avLst/>
              <a:gdLst>
                <a:gd name="f0" fmla="val 10800000"/>
                <a:gd name="f1" fmla="val 5400000"/>
                <a:gd name="f2" fmla="val 180"/>
                <a:gd name="f3" fmla="val w"/>
                <a:gd name="f4" fmla="val h"/>
                <a:gd name="f5" fmla="val 0"/>
                <a:gd name="f6" fmla="val 13839"/>
                <a:gd name="f7" fmla="val 555228"/>
                <a:gd name="f8" fmla="val 6730"/>
                <a:gd name="f9" fmla="val 6983"/>
                <a:gd name="f10" fmla="val 3416"/>
                <a:gd name="f11" fmla="val 6917"/>
                <a:gd name="f12" fmla="val 597"/>
                <a:gd name="f13" fmla="val 4530"/>
                <a:gd name="f14" fmla="val 1270"/>
                <a:gd name="f15" fmla="val 555229"/>
                <a:gd name="f16" fmla="val 13840"/>
                <a:gd name="f17" fmla="val 3857"/>
                <a:gd name="f18" fmla="val 10716"/>
                <a:gd name="f19" fmla="val 6857"/>
                <a:gd name="f20" fmla="val 6984"/>
                <a:gd name="f21" fmla="val 6819"/>
                <a:gd name="f22" fmla="val 6768"/>
                <a:gd name="f23" fmla="+- 0 0 -90"/>
                <a:gd name="f24" fmla="*/ f3 1 13839"/>
                <a:gd name="f25" fmla="*/ f4 1 555228"/>
                <a:gd name="f26" fmla="val f5"/>
                <a:gd name="f27" fmla="val f6"/>
                <a:gd name="f28" fmla="val f7"/>
                <a:gd name="f29" fmla="*/ f23 f0 1"/>
                <a:gd name="f30" fmla="+- f28 0 f26"/>
                <a:gd name="f31" fmla="+- f27 0 f26"/>
                <a:gd name="f32" fmla="*/ f29 1 f2"/>
                <a:gd name="f33" fmla="*/ f31 1 13839"/>
                <a:gd name="f34" fmla="*/ f30 1 555228"/>
                <a:gd name="f35" fmla="*/ 6730 f31 1"/>
                <a:gd name="f36" fmla="*/ 6983 f30 1"/>
                <a:gd name="f37" fmla="*/ 0 f31 1"/>
                <a:gd name="f38" fmla="*/ 1270 f30 1"/>
                <a:gd name="f39" fmla="*/ 555229 f30 1"/>
                <a:gd name="f40" fmla="*/ 13840 f31 1"/>
                <a:gd name="f41" fmla="*/ 0 f30 1"/>
                <a:gd name="f42" fmla="*/ 6857 f31 1"/>
                <a:gd name="f43" fmla="*/ 6984 f30 1"/>
                <a:gd name="f44" fmla="+- f32 0 f1"/>
                <a:gd name="f45" fmla="*/ f35 1 13839"/>
                <a:gd name="f46" fmla="*/ f36 1 555228"/>
                <a:gd name="f47" fmla="*/ f37 1 13839"/>
                <a:gd name="f48" fmla="*/ f38 1 555228"/>
                <a:gd name="f49" fmla="*/ f39 1 555228"/>
                <a:gd name="f50" fmla="*/ f40 1 13839"/>
                <a:gd name="f51" fmla="*/ f41 1 555228"/>
                <a:gd name="f52" fmla="*/ f42 1 13839"/>
                <a:gd name="f53" fmla="*/ f43 1 555228"/>
                <a:gd name="f54" fmla="*/ f26 1 f33"/>
                <a:gd name="f55" fmla="*/ f27 1 f33"/>
                <a:gd name="f56" fmla="*/ f26 1 f34"/>
                <a:gd name="f57" fmla="*/ f28 1 f34"/>
                <a:gd name="f58" fmla="*/ f45 1 f33"/>
                <a:gd name="f59" fmla="*/ f46 1 f34"/>
                <a:gd name="f60" fmla="*/ f47 1 f33"/>
                <a:gd name="f61" fmla="*/ f48 1 f34"/>
                <a:gd name="f62" fmla="*/ f49 1 f34"/>
                <a:gd name="f63" fmla="*/ f50 1 f33"/>
                <a:gd name="f64" fmla="*/ f51 1 f34"/>
                <a:gd name="f65" fmla="*/ f52 1 f33"/>
                <a:gd name="f66" fmla="*/ f53 1 f34"/>
                <a:gd name="f67" fmla="*/ f54 f24 1"/>
                <a:gd name="f68" fmla="*/ f55 f24 1"/>
                <a:gd name="f69" fmla="*/ f57 f25 1"/>
                <a:gd name="f70" fmla="*/ f56 f25 1"/>
                <a:gd name="f71" fmla="*/ f58 f24 1"/>
                <a:gd name="f72" fmla="*/ f59 f25 1"/>
                <a:gd name="f73" fmla="*/ f60 f24 1"/>
                <a:gd name="f74" fmla="*/ f61 f25 1"/>
                <a:gd name="f75" fmla="*/ f62 f25 1"/>
                <a:gd name="f76" fmla="*/ f63 f24 1"/>
                <a:gd name="f77" fmla="*/ f64 f25 1"/>
                <a:gd name="f78" fmla="*/ f65 f24 1"/>
                <a:gd name="f79" fmla="*/ f66 f25 1"/>
              </a:gdLst>
              <a:ahLst/>
              <a:cxnLst>
                <a:cxn ang="3cd4">
                  <a:pos x="hc" y="t"/>
                </a:cxn>
                <a:cxn ang="0">
                  <a:pos x="r" y="vc"/>
                </a:cxn>
                <a:cxn ang="cd4">
                  <a:pos x="hc" y="b"/>
                </a:cxn>
                <a:cxn ang="cd2">
                  <a:pos x="l" y="vc"/>
                </a:cxn>
                <a:cxn ang="f44">
                  <a:pos x="f71" y="f72"/>
                </a:cxn>
                <a:cxn ang="f44">
                  <a:pos x="f73" y="f74"/>
                </a:cxn>
                <a:cxn ang="f44">
                  <a:pos x="f73" y="f74"/>
                </a:cxn>
                <a:cxn ang="f44">
                  <a:pos x="f73" y="f75"/>
                </a:cxn>
                <a:cxn ang="f44">
                  <a:pos x="f76" y="f75"/>
                </a:cxn>
                <a:cxn ang="f44">
                  <a:pos x="f76" y="f77"/>
                </a:cxn>
                <a:cxn ang="f44">
                  <a:pos x="f78" y="f79"/>
                </a:cxn>
                <a:cxn ang="f44">
                  <a:pos x="f71" y="f72"/>
                </a:cxn>
              </a:cxnLst>
              <a:rect l="f67" t="f70" r="f68" b="f69"/>
              <a:pathLst>
                <a:path w="13839" h="555228">
                  <a:moveTo>
                    <a:pt x="f8" y="f9"/>
                  </a:moveTo>
                  <a:cubicBezTo>
                    <a:pt x="f10" y="f11"/>
                    <a:pt x="f12" y="f13"/>
                    <a:pt x="f5" y="f14"/>
                  </a:cubicBezTo>
                  <a:lnTo>
                    <a:pt x="f5" y="f14"/>
                  </a:lnTo>
                  <a:lnTo>
                    <a:pt x="f5" y="f15"/>
                  </a:lnTo>
                  <a:lnTo>
                    <a:pt x="f16" y="f15"/>
                  </a:lnTo>
                  <a:lnTo>
                    <a:pt x="f16" y="f5"/>
                  </a:lnTo>
                  <a:cubicBezTo>
                    <a:pt x="f16" y="f17"/>
                    <a:pt x="f18" y="f9"/>
                    <a:pt x="f19" y="f20"/>
                  </a:cubicBezTo>
                  <a:cubicBezTo>
                    <a:pt x="f21" y="f20"/>
                    <a:pt x="f22"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52">
              <a:extLst>
                <a:ext uri="{FF2B5EF4-FFF2-40B4-BE49-F238E27FC236}">
                  <a16:creationId xmlns:a16="http://schemas.microsoft.com/office/drawing/2014/main" id="{E472FBD4-7C99-F71D-C584-80E61C9532FC}"/>
                </a:ext>
              </a:extLst>
            </p:cNvPr>
            <p:cNvSpPr/>
            <p:nvPr/>
          </p:nvSpPr>
          <p:spPr>
            <a:xfrm>
              <a:off x="5524073" y="5668859"/>
              <a:ext cx="630" cy="1271"/>
            </a:xfrm>
            <a:custGeom>
              <a:avLst/>
              <a:gdLst>
                <a:gd name="f0" fmla="val 10800000"/>
                <a:gd name="f1" fmla="val 5400000"/>
                <a:gd name="f2" fmla="val 180"/>
                <a:gd name="f3" fmla="val w"/>
                <a:gd name="f4" fmla="val h"/>
                <a:gd name="f5" fmla="val 0"/>
                <a:gd name="f6" fmla="val 635"/>
                <a:gd name="f7" fmla="val 1269"/>
                <a:gd name="f8" fmla="val 1270"/>
                <a:gd name="f9" fmla="val 127"/>
                <a:gd name="f10" fmla="val 811"/>
                <a:gd name="f11" fmla="val 343"/>
                <a:gd name="f12" fmla="val 381"/>
                <a:gd name="f13" fmla="+- 0 0 -90"/>
                <a:gd name="f14" fmla="*/ f3 1 635"/>
                <a:gd name="f15" fmla="*/ f4 1 1269"/>
                <a:gd name="f16" fmla="val f5"/>
                <a:gd name="f17" fmla="val f6"/>
                <a:gd name="f18" fmla="val f7"/>
                <a:gd name="f19" fmla="*/ f13 f0 1"/>
                <a:gd name="f20" fmla="+- f18 0 f16"/>
                <a:gd name="f21" fmla="+- f17 0 f16"/>
                <a:gd name="f22" fmla="*/ f19 1 f2"/>
                <a:gd name="f23" fmla="*/ f21 1 635"/>
                <a:gd name="f24" fmla="*/ f20 1 1269"/>
                <a:gd name="f25" fmla="*/ 0 f21 1"/>
                <a:gd name="f26" fmla="*/ 1270 f20 1"/>
                <a:gd name="f27" fmla="*/ 635 f21 1"/>
                <a:gd name="f28" fmla="*/ 0 f20 1"/>
                <a:gd name="f29" fmla="+- f22 0 f1"/>
                <a:gd name="f30" fmla="*/ f25 1 635"/>
                <a:gd name="f31" fmla="*/ f26 1 1269"/>
                <a:gd name="f32" fmla="*/ f27 1 635"/>
                <a:gd name="f33" fmla="*/ f28 1 1269"/>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635" h="1269">
                  <a:moveTo>
                    <a:pt x="f5" y="f8"/>
                  </a:moveTo>
                  <a:cubicBezTo>
                    <a:pt x="f9" y="f10"/>
                    <a:pt x="f11" y="f12"/>
                    <a:pt x="f6" y="f5"/>
                  </a:cubicBezTo>
                  <a:cubicBezTo>
                    <a:pt x="f11" y="f12"/>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53">
              <a:extLst>
                <a:ext uri="{FF2B5EF4-FFF2-40B4-BE49-F238E27FC236}">
                  <a16:creationId xmlns:a16="http://schemas.microsoft.com/office/drawing/2014/main" id="{4CD4E63D-AD74-B52A-FA63-9B08E9210761}"/>
                </a:ext>
              </a:extLst>
            </p:cNvPr>
            <p:cNvSpPr/>
            <p:nvPr/>
          </p:nvSpPr>
          <p:spPr>
            <a:xfrm>
              <a:off x="5525344" y="5666957"/>
              <a:ext cx="1014" cy="758"/>
            </a:xfrm>
            <a:custGeom>
              <a:avLst/>
              <a:gdLst>
                <a:gd name="f0" fmla="val 10800000"/>
                <a:gd name="f1" fmla="val 5400000"/>
                <a:gd name="f2" fmla="val 180"/>
                <a:gd name="f3" fmla="val w"/>
                <a:gd name="f4" fmla="val h"/>
                <a:gd name="f5" fmla="val 0"/>
                <a:gd name="f6" fmla="val 1015"/>
                <a:gd name="f7" fmla="val 761"/>
                <a:gd name="f8" fmla="val 762"/>
                <a:gd name="f9" fmla="val 1016"/>
                <a:gd name="f10" fmla="+- 0 0 -90"/>
                <a:gd name="f11" fmla="*/ f3 1 1015"/>
                <a:gd name="f12" fmla="*/ f4 1 761"/>
                <a:gd name="f13" fmla="val f5"/>
                <a:gd name="f14" fmla="val f6"/>
                <a:gd name="f15" fmla="val f7"/>
                <a:gd name="f16" fmla="*/ f10 f0 1"/>
                <a:gd name="f17" fmla="+- f15 0 f13"/>
                <a:gd name="f18" fmla="+- f14 0 f13"/>
                <a:gd name="f19" fmla="*/ f16 1 f2"/>
                <a:gd name="f20" fmla="*/ f18 1 1015"/>
                <a:gd name="f21" fmla="*/ f17 1 761"/>
                <a:gd name="f22" fmla="*/ 0 f18 1"/>
                <a:gd name="f23" fmla="*/ 762 f17 1"/>
                <a:gd name="f24" fmla="*/ 1016 f18 1"/>
                <a:gd name="f25" fmla="*/ 0 f17 1"/>
                <a:gd name="f26" fmla="+- f19 0 f1"/>
                <a:gd name="f27" fmla="*/ f22 1 1015"/>
                <a:gd name="f28" fmla="*/ f23 1 761"/>
                <a:gd name="f29" fmla="*/ f24 1 1015"/>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015" h="761">
                  <a:moveTo>
                    <a:pt x="f5" y="f8"/>
                  </a:move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54">
              <a:extLst>
                <a:ext uri="{FF2B5EF4-FFF2-40B4-BE49-F238E27FC236}">
                  <a16:creationId xmlns:a16="http://schemas.microsoft.com/office/drawing/2014/main" id="{59CE3458-EFA6-DD58-4D64-C9D0E2B77D93}"/>
                </a:ext>
              </a:extLst>
            </p:cNvPr>
            <p:cNvSpPr/>
            <p:nvPr/>
          </p:nvSpPr>
          <p:spPr>
            <a:xfrm>
              <a:off x="5532074" y="5665302"/>
              <a:ext cx="183465" cy="13834"/>
            </a:xfrm>
            <a:custGeom>
              <a:avLst/>
              <a:gdLst>
                <a:gd name="f0" fmla="val 10800000"/>
                <a:gd name="f1" fmla="val 5400000"/>
                <a:gd name="f2" fmla="val 180"/>
                <a:gd name="f3" fmla="val w"/>
                <a:gd name="f4" fmla="val h"/>
                <a:gd name="f5" fmla="val 0"/>
                <a:gd name="f6" fmla="val 183467"/>
                <a:gd name="f7" fmla="val 13839"/>
                <a:gd name="f8" fmla="val 5206"/>
                <a:gd name="f9" fmla="val 8507"/>
                <a:gd name="f10" fmla="val 3936"/>
                <a:gd name="f11" fmla="val 176611"/>
                <a:gd name="f12" fmla="val 6856"/>
                <a:gd name="f13" fmla="val 3070"/>
                <a:gd name="f14" fmla="val 179684"/>
                <a:gd name="f15" fmla="val 3708"/>
                <a:gd name="f16" fmla="val 780"/>
                <a:gd name="f17" fmla="val 6082"/>
                <a:gd name="f18" fmla="val 4415"/>
                <a:gd name="f19" fmla="val 5295"/>
                <a:gd name="f20" fmla="val 8121"/>
                <a:gd name="f21" fmla="val 5269"/>
                <a:gd name="f22" fmla="val 8250"/>
                <a:gd name="f23" fmla="val 5244"/>
                <a:gd name="f24" fmla="val 8379"/>
                <a:gd name="f25" fmla="+- 0 0 -90"/>
                <a:gd name="f26" fmla="*/ f3 1 183467"/>
                <a:gd name="f27" fmla="*/ f4 1 13839"/>
                <a:gd name="f28" fmla="val f5"/>
                <a:gd name="f29" fmla="val f6"/>
                <a:gd name="f30" fmla="val f7"/>
                <a:gd name="f31" fmla="*/ f25 f0 1"/>
                <a:gd name="f32" fmla="+- f30 0 f28"/>
                <a:gd name="f33" fmla="+- f29 0 f28"/>
                <a:gd name="f34" fmla="*/ f31 1 f2"/>
                <a:gd name="f35" fmla="*/ f33 1 183467"/>
                <a:gd name="f36" fmla="*/ f32 1 13839"/>
                <a:gd name="f37" fmla="*/ 5206 f33 1"/>
                <a:gd name="f38" fmla="*/ 8507 f32 1"/>
                <a:gd name="f39" fmla="*/ 3936 f33 1"/>
                <a:gd name="f40" fmla="*/ 13839 f32 1"/>
                <a:gd name="f41" fmla="*/ 176611 f33 1"/>
                <a:gd name="f42" fmla="*/ 6856 f32 1"/>
                <a:gd name="f43" fmla="*/ 183467 f33 1"/>
                <a:gd name="f44" fmla="*/ 0 f32 1"/>
                <a:gd name="f45" fmla="*/ 0 f33 1"/>
                <a:gd name="f46" fmla="*/ 5295 f33 1"/>
                <a:gd name="f47" fmla="*/ 8121 f32 1"/>
                <a:gd name="f48" fmla="+- f34 0 f1"/>
                <a:gd name="f49" fmla="*/ f37 1 183467"/>
                <a:gd name="f50" fmla="*/ f38 1 13839"/>
                <a:gd name="f51" fmla="*/ f39 1 183467"/>
                <a:gd name="f52" fmla="*/ f40 1 13839"/>
                <a:gd name="f53" fmla="*/ f41 1 183467"/>
                <a:gd name="f54" fmla="*/ f42 1 13839"/>
                <a:gd name="f55" fmla="*/ f43 1 183467"/>
                <a:gd name="f56" fmla="*/ f44 1 13839"/>
                <a:gd name="f57" fmla="*/ f45 1 183467"/>
                <a:gd name="f58" fmla="*/ f46 1 183467"/>
                <a:gd name="f59" fmla="*/ f47 1 13839"/>
                <a:gd name="f60" fmla="*/ f28 1 f35"/>
                <a:gd name="f61" fmla="*/ f29 1 f35"/>
                <a:gd name="f62" fmla="*/ f28 1 f36"/>
                <a:gd name="f63" fmla="*/ f30 1 f36"/>
                <a:gd name="f64" fmla="*/ f49 1 f35"/>
                <a:gd name="f65" fmla="*/ f50 1 f36"/>
                <a:gd name="f66" fmla="*/ f51 1 f35"/>
                <a:gd name="f67" fmla="*/ f52 1 f36"/>
                <a:gd name="f68" fmla="*/ f53 1 f35"/>
                <a:gd name="f69" fmla="*/ f54 1 f36"/>
                <a:gd name="f70" fmla="*/ f55 1 f35"/>
                <a:gd name="f71" fmla="*/ f56 1 f36"/>
                <a:gd name="f72" fmla="*/ f57 1 f35"/>
                <a:gd name="f73" fmla="*/ f58 1 f35"/>
                <a:gd name="f74" fmla="*/ f59 1 f36"/>
                <a:gd name="f75" fmla="*/ f60 f26 1"/>
                <a:gd name="f76" fmla="*/ f61 f26 1"/>
                <a:gd name="f77" fmla="*/ f63 f27 1"/>
                <a:gd name="f78" fmla="*/ f62 f27 1"/>
                <a:gd name="f79" fmla="*/ f64 f26 1"/>
                <a:gd name="f80" fmla="*/ f65 f27 1"/>
                <a:gd name="f81" fmla="*/ f66 f26 1"/>
                <a:gd name="f82" fmla="*/ f67 f27 1"/>
                <a:gd name="f83" fmla="*/ f68 f26 1"/>
                <a:gd name="f84" fmla="*/ f69 f27 1"/>
                <a:gd name="f85" fmla="*/ f70 f26 1"/>
                <a:gd name="f86" fmla="*/ f71 f27 1"/>
                <a:gd name="f87" fmla="*/ f72 f26 1"/>
                <a:gd name="f88" fmla="*/ f73 f26 1"/>
                <a:gd name="f89" fmla="*/ f74 f27 1"/>
              </a:gdLst>
              <a:ahLst/>
              <a:cxnLst>
                <a:cxn ang="3cd4">
                  <a:pos x="hc" y="t"/>
                </a:cxn>
                <a:cxn ang="0">
                  <a:pos x="r" y="vc"/>
                </a:cxn>
                <a:cxn ang="cd4">
                  <a:pos x="hc" y="b"/>
                </a:cxn>
                <a:cxn ang="cd2">
                  <a:pos x="l" y="vc"/>
                </a:cxn>
                <a:cxn ang="f48">
                  <a:pos x="f79" y="f80"/>
                </a:cxn>
                <a:cxn ang="f48">
                  <a:pos x="f81" y="f82"/>
                </a:cxn>
                <a:cxn ang="f48">
                  <a:pos x="f83" y="f82"/>
                </a:cxn>
                <a:cxn ang="f48">
                  <a:pos x="f83" y="f84"/>
                </a:cxn>
                <a:cxn ang="f48">
                  <a:pos x="f85" y="f86"/>
                </a:cxn>
                <a:cxn ang="f48">
                  <a:pos x="f87" y="f86"/>
                </a:cxn>
                <a:cxn ang="f48">
                  <a:pos x="f88" y="f89"/>
                </a:cxn>
                <a:cxn ang="f48">
                  <a:pos x="f79" y="f80"/>
                </a:cxn>
              </a:cxnLst>
              <a:rect l="f75" t="f78" r="f76" b="f77"/>
              <a:pathLst>
                <a:path w="183467" h="13839">
                  <a:moveTo>
                    <a:pt x="f8" y="f9"/>
                  </a:moveTo>
                  <a:lnTo>
                    <a:pt x="f10" y="f7"/>
                  </a:lnTo>
                  <a:lnTo>
                    <a:pt x="f11" y="f7"/>
                  </a:lnTo>
                  <a:lnTo>
                    <a:pt x="f11" y="f12"/>
                  </a:lnTo>
                  <a:cubicBezTo>
                    <a:pt x="f11" y="f13"/>
                    <a:pt x="f14" y="f5"/>
                    <a:pt x="f6" y="f5"/>
                  </a:cubicBezTo>
                  <a:lnTo>
                    <a:pt x="f5" y="f5"/>
                  </a:lnTo>
                  <a:cubicBezTo>
                    <a:pt x="f15" y="f16"/>
                    <a:pt x="f17" y="f18"/>
                    <a:pt x="f19"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55">
              <a:extLst>
                <a:ext uri="{FF2B5EF4-FFF2-40B4-BE49-F238E27FC236}">
                  <a16:creationId xmlns:a16="http://schemas.microsoft.com/office/drawing/2014/main" id="{DAAC0AAD-B7D8-D523-FD73-921B13D7E4C9}"/>
                </a:ext>
              </a:extLst>
            </p:cNvPr>
            <p:cNvSpPr/>
            <p:nvPr/>
          </p:nvSpPr>
          <p:spPr>
            <a:xfrm>
              <a:off x="5527374" y="5666198"/>
              <a:ext cx="1271" cy="12691"/>
            </a:xfrm>
            <a:custGeom>
              <a:avLst/>
              <a:gdLst>
                <a:gd name="f0" fmla="val 10800000"/>
                <a:gd name="f1" fmla="val 5400000"/>
                <a:gd name="f2" fmla="val 180"/>
                <a:gd name="f3" fmla="val w"/>
                <a:gd name="f4" fmla="val h"/>
                <a:gd name="f5" fmla="val 0"/>
                <a:gd name="f6" fmla="val 1269"/>
                <a:gd name="f7" fmla="val 12696"/>
                <a:gd name="f8" fmla="val 1270"/>
                <a:gd name="f9" fmla="+- 0 0 -90"/>
                <a:gd name="f10" fmla="*/ f3 1 1269"/>
                <a:gd name="f11" fmla="*/ f4 1 12696"/>
                <a:gd name="f12" fmla="val f5"/>
                <a:gd name="f13" fmla="val f6"/>
                <a:gd name="f14" fmla="val f7"/>
                <a:gd name="f15" fmla="*/ f9 f0 1"/>
                <a:gd name="f16" fmla="+- f14 0 f12"/>
                <a:gd name="f17" fmla="+- f13 0 f12"/>
                <a:gd name="f18" fmla="*/ f15 1 f2"/>
                <a:gd name="f19" fmla="*/ f17 1 1269"/>
                <a:gd name="f20" fmla="*/ f16 1 12696"/>
                <a:gd name="f21" fmla="*/ 0 f17 1"/>
                <a:gd name="f22" fmla="*/ 0 f16 1"/>
                <a:gd name="f23" fmla="*/ 1270 f17 1"/>
                <a:gd name="f24" fmla="+- f18 0 f1"/>
                <a:gd name="f25" fmla="*/ f21 1 1269"/>
                <a:gd name="f26" fmla="*/ f22 1 12696"/>
                <a:gd name="f27" fmla="*/ f23 1 126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269"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56">
              <a:extLst>
                <a:ext uri="{FF2B5EF4-FFF2-40B4-BE49-F238E27FC236}">
                  <a16:creationId xmlns:a16="http://schemas.microsoft.com/office/drawing/2014/main" id="{425B0AEC-003A-E3C4-C91B-95968A03DBB7}"/>
                </a:ext>
              </a:extLst>
            </p:cNvPr>
            <p:cNvSpPr/>
            <p:nvPr/>
          </p:nvSpPr>
          <p:spPr>
            <a:xfrm>
              <a:off x="5521787" y="5665814"/>
              <a:ext cx="15069" cy="13716"/>
            </a:xfrm>
            <a:custGeom>
              <a:avLst/>
              <a:gdLst>
                <a:gd name="f0" fmla="val 10800000"/>
                <a:gd name="f1" fmla="val 5400000"/>
                <a:gd name="f2" fmla="val 180"/>
                <a:gd name="f3" fmla="val w"/>
                <a:gd name="f4" fmla="val h"/>
                <a:gd name="f5" fmla="val 0"/>
                <a:gd name="f6" fmla="val 15065"/>
                <a:gd name="f7" fmla="val 13712"/>
                <a:gd name="f8" fmla="val 7110"/>
                <a:gd name="f9" fmla="val 6602"/>
                <a:gd name="f10" fmla="val 5971"/>
                <a:gd name="f11" fmla="val 7618"/>
                <a:gd name="f12" fmla="val 5460"/>
                <a:gd name="f13" fmla="val 8253"/>
                <a:gd name="f14" fmla="val 8875"/>
                <a:gd name="f15" fmla="val 5390"/>
                <a:gd name="f16" fmla="val 9447"/>
                <a:gd name="f17" fmla="val 5841"/>
                <a:gd name="f18" fmla="val 9510"/>
                <a:gd name="f19" fmla="val 6468"/>
                <a:gd name="f20" fmla="val 9523"/>
                <a:gd name="f21" fmla="val 6513"/>
                <a:gd name="f22" fmla="val 6558"/>
                <a:gd name="f23" fmla="val 7491"/>
                <a:gd name="f24" fmla="val 11960"/>
                <a:gd name="f25" fmla="val 8612"/>
                <a:gd name="f26" fmla="val 13535"/>
                <a:gd name="f27" fmla="val 11031"/>
                <a:gd name="f28" fmla="val 13586"/>
                <a:gd name="f29" fmla="val 13713"/>
                <a:gd name="f30" fmla="val 14855"/>
                <a:gd name="f31" fmla="val 8380"/>
                <a:gd name="f32" fmla="val 15782"/>
                <a:gd name="f33" fmla="val 4708"/>
                <a:gd name="f34" fmla="val 13560"/>
                <a:gd name="f35" fmla="val 981"/>
                <a:gd name="f36" fmla="val 9878"/>
                <a:gd name="f37" fmla="val 55"/>
                <a:gd name="f38" fmla="val 9802"/>
                <a:gd name="f39" fmla="val 36"/>
                <a:gd name="f40" fmla="val 9726"/>
                <a:gd name="f41" fmla="val 17"/>
                <a:gd name="f42" fmla="val 9650"/>
                <a:gd name="f43" fmla="val 6222"/>
                <a:gd name="f44" fmla="val 4952"/>
                <a:gd name="f45" fmla="val 4558"/>
                <a:gd name="f46" fmla="val 169"/>
                <a:gd name="f47" fmla="val 4203"/>
                <a:gd name="f48" fmla="val 429"/>
                <a:gd name="f49" fmla="val 3936"/>
                <a:gd name="f50" fmla="val 762"/>
                <a:gd name="f51" fmla="val 2920"/>
                <a:gd name="f52" fmla="val 1524"/>
                <a:gd name="f53" fmla="val 2666"/>
                <a:gd name="f54" fmla="val 1877"/>
                <a:gd name="f55" fmla="val 2450"/>
                <a:gd name="f56" fmla="val 2260"/>
                <a:gd name="f57" fmla="val 2285"/>
                <a:gd name="f58" fmla="val 1994"/>
                <a:gd name="f59" fmla="val 3047"/>
                <a:gd name="f60" fmla="val 1778"/>
                <a:gd name="f61" fmla="val 3478"/>
                <a:gd name="f62" fmla="val 1651"/>
                <a:gd name="f63" fmla="val 11046"/>
                <a:gd name="f64" fmla="val 11808"/>
                <a:gd name="f65" fmla="val 749"/>
                <a:gd name="f66" fmla="val 8546"/>
                <a:gd name="f67" fmla="val 3771"/>
                <a:gd name="f68" fmla="val 6328"/>
                <a:gd name="f69" fmla="+- 0 0 -90"/>
                <a:gd name="f70" fmla="*/ f3 1 15065"/>
                <a:gd name="f71" fmla="*/ f4 1 13712"/>
                <a:gd name="f72" fmla="val f5"/>
                <a:gd name="f73" fmla="val f6"/>
                <a:gd name="f74" fmla="val f7"/>
                <a:gd name="f75" fmla="*/ f69 f0 1"/>
                <a:gd name="f76" fmla="+- f74 0 f72"/>
                <a:gd name="f77" fmla="+- f73 0 f72"/>
                <a:gd name="f78" fmla="*/ f75 1 f2"/>
                <a:gd name="f79" fmla="*/ f77 1 15065"/>
                <a:gd name="f80" fmla="*/ f76 1 13712"/>
                <a:gd name="f81" fmla="*/ 7110 f77 1"/>
                <a:gd name="f82" fmla="*/ 6602 f76 1"/>
                <a:gd name="f83" fmla="*/ 8253 f77 1"/>
                <a:gd name="f84" fmla="*/ 5460 f76 1"/>
                <a:gd name="f85" fmla="*/ 9510 f77 1"/>
                <a:gd name="f86" fmla="*/ 6468 f76 1"/>
                <a:gd name="f87" fmla="*/ 9523 f77 1"/>
                <a:gd name="f88" fmla="*/ 7491 f76 1"/>
                <a:gd name="f89" fmla="*/ 13586 f77 1"/>
                <a:gd name="f90" fmla="*/ 13713 f76 1"/>
                <a:gd name="f91" fmla="*/ 14855 f77 1"/>
                <a:gd name="f92" fmla="*/ 8380 f76 1"/>
                <a:gd name="f93" fmla="*/ 9878 f77 1"/>
                <a:gd name="f94" fmla="*/ 55 f76 1"/>
                <a:gd name="f95" fmla="*/ 9650 f77 1"/>
                <a:gd name="f96" fmla="*/ 0 f76 1"/>
                <a:gd name="f97" fmla="*/ 7618 f77 1"/>
                <a:gd name="f98" fmla="*/ 6222 f77 1"/>
                <a:gd name="f99" fmla="*/ 4952 f77 1"/>
                <a:gd name="f100" fmla="*/ 3936 f77 1"/>
                <a:gd name="f101" fmla="*/ 762 f76 1"/>
                <a:gd name="f102" fmla="*/ 2920 f77 1"/>
                <a:gd name="f103" fmla="*/ 1524 f76 1"/>
                <a:gd name="f104" fmla="*/ 2285 f77 1"/>
                <a:gd name="f105" fmla="*/ 2666 f76 1"/>
                <a:gd name="f106" fmla="*/ 1651 f77 1"/>
                <a:gd name="f107" fmla="*/ 3936 f76 1"/>
                <a:gd name="f108" fmla="*/ 0 f77 1"/>
                <a:gd name="f109" fmla="*/ 11046 f76 1"/>
                <a:gd name="f110" fmla="*/ 11808 f76 1"/>
                <a:gd name="f111" fmla="+- f78 0 f1"/>
                <a:gd name="f112" fmla="*/ f81 1 15065"/>
                <a:gd name="f113" fmla="*/ f82 1 13712"/>
                <a:gd name="f114" fmla="*/ f83 1 15065"/>
                <a:gd name="f115" fmla="*/ f84 1 13712"/>
                <a:gd name="f116" fmla="*/ f85 1 15065"/>
                <a:gd name="f117" fmla="*/ f86 1 13712"/>
                <a:gd name="f118" fmla="*/ f87 1 15065"/>
                <a:gd name="f119" fmla="*/ f88 1 13712"/>
                <a:gd name="f120" fmla="*/ f89 1 15065"/>
                <a:gd name="f121" fmla="*/ f90 1 13712"/>
                <a:gd name="f122" fmla="*/ f91 1 15065"/>
                <a:gd name="f123" fmla="*/ f92 1 13712"/>
                <a:gd name="f124" fmla="*/ f93 1 15065"/>
                <a:gd name="f125" fmla="*/ f94 1 13712"/>
                <a:gd name="f126" fmla="*/ f95 1 15065"/>
                <a:gd name="f127" fmla="*/ f96 1 13712"/>
                <a:gd name="f128" fmla="*/ f97 1 15065"/>
                <a:gd name="f129" fmla="*/ f98 1 15065"/>
                <a:gd name="f130" fmla="*/ f99 1 15065"/>
                <a:gd name="f131" fmla="*/ f100 1 15065"/>
                <a:gd name="f132" fmla="*/ f101 1 13712"/>
                <a:gd name="f133" fmla="*/ f102 1 15065"/>
                <a:gd name="f134" fmla="*/ f103 1 13712"/>
                <a:gd name="f135" fmla="*/ f104 1 15065"/>
                <a:gd name="f136" fmla="*/ f105 1 13712"/>
                <a:gd name="f137" fmla="*/ f106 1 15065"/>
                <a:gd name="f138" fmla="*/ f107 1 13712"/>
                <a:gd name="f139" fmla="*/ f108 1 15065"/>
                <a:gd name="f140" fmla="*/ f109 1 13712"/>
                <a:gd name="f141" fmla="*/ f110 1 13712"/>
                <a:gd name="f142" fmla="*/ f72 1 f79"/>
                <a:gd name="f143" fmla="*/ f73 1 f79"/>
                <a:gd name="f144" fmla="*/ f72 1 f80"/>
                <a:gd name="f145" fmla="*/ f74 1 f80"/>
                <a:gd name="f146" fmla="*/ f112 1 f79"/>
                <a:gd name="f147" fmla="*/ f113 1 f80"/>
                <a:gd name="f148" fmla="*/ f114 1 f79"/>
                <a:gd name="f149" fmla="*/ f115 1 f80"/>
                <a:gd name="f150" fmla="*/ f116 1 f79"/>
                <a:gd name="f151" fmla="*/ f117 1 f80"/>
                <a:gd name="f152" fmla="*/ f118 1 f79"/>
                <a:gd name="f153" fmla="*/ f119 1 f80"/>
                <a:gd name="f154" fmla="*/ f120 1 f79"/>
                <a:gd name="f155" fmla="*/ f121 1 f80"/>
                <a:gd name="f156" fmla="*/ f122 1 f79"/>
                <a:gd name="f157" fmla="*/ f123 1 f80"/>
                <a:gd name="f158" fmla="*/ f124 1 f79"/>
                <a:gd name="f159" fmla="*/ f125 1 f80"/>
                <a:gd name="f160" fmla="*/ f126 1 f79"/>
                <a:gd name="f161" fmla="*/ f127 1 f80"/>
                <a:gd name="f162" fmla="*/ f128 1 f79"/>
                <a:gd name="f163" fmla="*/ f129 1 f79"/>
                <a:gd name="f164" fmla="*/ f130 1 f79"/>
                <a:gd name="f165" fmla="*/ f131 1 f79"/>
                <a:gd name="f166" fmla="*/ f132 1 f80"/>
                <a:gd name="f167" fmla="*/ f133 1 f79"/>
                <a:gd name="f168" fmla="*/ f134 1 f80"/>
                <a:gd name="f169" fmla="*/ f135 1 f79"/>
                <a:gd name="f170" fmla="*/ f136 1 f80"/>
                <a:gd name="f171" fmla="*/ f137 1 f79"/>
                <a:gd name="f172" fmla="*/ f138 1 f80"/>
                <a:gd name="f173" fmla="*/ f139 1 f79"/>
                <a:gd name="f174" fmla="*/ f140 1 f80"/>
                <a:gd name="f175" fmla="*/ f141 1 f80"/>
                <a:gd name="f176" fmla="*/ f142 f70 1"/>
                <a:gd name="f177" fmla="*/ f143 f70 1"/>
                <a:gd name="f178" fmla="*/ f145 f71 1"/>
                <a:gd name="f179" fmla="*/ f144 f71 1"/>
                <a:gd name="f180" fmla="*/ f146 f70 1"/>
                <a:gd name="f181" fmla="*/ f147 f71 1"/>
                <a:gd name="f182" fmla="*/ f148 f70 1"/>
                <a:gd name="f183" fmla="*/ f149 f71 1"/>
                <a:gd name="f184" fmla="*/ f150 f70 1"/>
                <a:gd name="f185" fmla="*/ f151 f71 1"/>
                <a:gd name="f186" fmla="*/ f152 f70 1"/>
                <a:gd name="f187" fmla="*/ f153 f71 1"/>
                <a:gd name="f188" fmla="*/ f154 f70 1"/>
                <a:gd name="f189" fmla="*/ f155 f71 1"/>
                <a:gd name="f190" fmla="*/ f156 f70 1"/>
                <a:gd name="f191" fmla="*/ f157 f71 1"/>
                <a:gd name="f192" fmla="*/ f158 f70 1"/>
                <a:gd name="f193" fmla="*/ f159 f71 1"/>
                <a:gd name="f194" fmla="*/ f160 f70 1"/>
                <a:gd name="f195" fmla="*/ f161 f71 1"/>
                <a:gd name="f196" fmla="*/ f162 f70 1"/>
                <a:gd name="f197" fmla="*/ f163 f70 1"/>
                <a:gd name="f198" fmla="*/ f164 f70 1"/>
                <a:gd name="f199" fmla="*/ f165 f70 1"/>
                <a:gd name="f200" fmla="*/ f166 f71 1"/>
                <a:gd name="f201" fmla="*/ f167 f70 1"/>
                <a:gd name="f202" fmla="*/ f168 f71 1"/>
                <a:gd name="f203" fmla="*/ f169 f70 1"/>
                <a:gd name="f204" fmla="*/ f170 f71 1"/>
                <a:gd name="f205" fmla="*/ f171 f70 1"/>
                <a:gd name="f206" fmla="*/ f172 f71 1"/>
                <a:gd name="f207" fmla="*/ f173 f70 1"/>
                <a:gd name="f208" fmla="*/ f174 f71 1"/>
                <a:gd name="f209" fmla="*/ f175 f71 1"/>
              </a:gdLst>
              <a:ahLst/>
              <a:cxnLst>
                <a:cxn ang="3cd4">
                  <a:pos x="hc" y="t"/>
                </a:cxn>
                <a:cxn ang="0">
                  <a:pos x="r" y="vc"/>
                </a:cxn>
                <a:cxn ang="cd4">
                  <a:pos x="hc" y="b"/>
                </a:cxn>
                <a:cxn ang="cd2">
                  <a:pos x="l" y="vc"/>
                </a:cxn>
                <a:cxn ang="f111">
                  <a:pos x="f180" y="f181"/>
                </a:cxn>
                <a:cxn ang="f111">
                  <a:pos x="f180" y="f181"/>
                </a:cxn>
                <a:cxn ang="f111">
                  <a:pos x="f180" y="f181"/>
                </a:cxn>
                <a:cxn ang="f111">
                  <a:pos x="f182" y="f183"/>
                </a:cxn>
                <a:cxn ang="f111">
                  <a:pos x="f184" y="f185"/>
                </a:cxn>
                <a:cxn ang="f111">
                  <a:pos x="f186" y="f181"/>
                </a:cxn>
                <a:cxn ang="f111">
                  <a:pos x="f186" y="f187"/>
                </a:cxn>
                <a:cxn ang="f111">
                  <a:pos x="f188" y="f189"/>
                </a:cxn>
                <a:cxn ang="f111">
                  <a:pos x="f188" y="f189"/>
                </a:cxn>
                <a:cxn ang="f111">
                  <a:pos x="f190" y="f191"/>
                </a:cxn>
                <a:cxn ang="f111">
                  <a:pos x="f192" y="f193"/>
                </a:cxn>
                <a:cxn ang="f111">
                  <a:pos x="f194" y="f195"/>
                </a:cxn>
                <a:cxn ang="f111">
                  <a:pos x="f196" y="f195"/>
                </a:cxn>
                <a:cxn ang="f111">
                  <a:pos x="f197" y="f195"/>
                </a:cxn>
                <a:cxn ang="f111">
                  <a:pos x="f198" y="f195"/>
                </a:cxn>
                <a:cxn ang="f111">
                  <a:pos x="f199" y="f200"/>
                </a:cxn>
                <a:cxn ang="f111">
                  <a:pos x="f201" y="f202"/>
                </a:cxn>
                <a:cxn ang="f111">
                  <a:pos x="f203" y="f204"/>
                </a:cxn>
                <a:cxn ang="f111">
                  <a:pos x="f205" y="f206"/>
                </a:cxn>
                <a:cxn ang="f111">
                  <a:pos x="f207" y="f208"/>
                </a:cxn>
                <a:cxn ang="f111">
                  <a:pos x="f207" y="f209"/>
                </a:cxn>
                <a:cxn ang="f111">
                  <a:pos x="f180" y="f181"/>
                </a:cxn>
              </a:cxnLst>
              <a:rect l="f176" t="f179" r="f177" b="f178"/>
              <a:pathLst>
                <a:path w="15065" h="13712">
                  <a:moveTo>
                    <a:pt x="f8" y="f9"/>
                  </a:moveTo>
                  <a:lnTo>
                    <a:pt x="f8" y="f9"/>
                  </a:lnTo>
                  <a:lnTo>
                    <a:pt x="f8" y="f9"/>
                  </a:lnTo>
                  <a:cubicBezTo>
                    <a:pt x="f8" y="f10"/>
                    <a:pt x="f11" y="f12"/>
                    <a:pt x="f13" y="f12"/>
                  </a:cubicBezTo>
                  <a:cubicBezTo>
                    <a:pt x="f14" y="f15"/>
                    <a:pt x="f16" y="f17"/>
                    <a:pt x="f18" y="f19"/>
                  </a:cubicBezTo>
                  <a:cubicBezTo>
                    <a:pt x="f20" y="f21"/>
                    <a:pt x="f20" y="f22"/>
                    <a:pt x="f20" y="f9"/>
                  </a:cubicBezTo>
                  <a:lnTo>
                    <a:pt x="f20" y="f23"/>
                  </a:lnTo>
                  <a:cubicBezTo>
                    <a:pt x="f24" y="f25"/>
                    <a:pt x="f26" y="f27"/>
                    <a:pt x="f28" y="f29"/>
                  </a:cubicBezTo>
                  <a:lnTo>
                    <a:pt x="f28" y="f29"/>
                  </a:lnTo>
                  <a:lnTo>
                    <a:pt x="f30" y="f31"/>
                  </a:lnTo>
                  <a:cubicBezTo>
                    <a:pt x="f32" y="f33"/>
                    <a:pt x="f34" y="f35"/>
                    <a:pt x="f36" y="f37"/>
                  </a:cubicBezTo>
                  <a:cubicBezTo>
                    <a:pt x="f38" y="f39"/>
                    <a:pt x="f40" y="f41"/>
                    <a:pt x="f42" y="f5"/>
                  </a:cubicBezTo>
                  <a:lnTo>
                    <a:pt x="f11" y="f5"/>
                  </a:lnTo>
                  <a:lnTo>
                    <a:pt x="f43" y="f5"/>
                  </a:lnTo>
                  <a:lnTo>
                    <a:pt x="f44" y="f5"/>
                  </a:lnTo>
                  <a:cubicBezTo>
                    <a:pt x="f45" y="f46"/>
                    <a:pt x="f47" y="f48"/>
                    <a:pt x="f49" y="f50"/>
                  </a:cubicBezTo>
                  <a:lnTo>
                    <a:pt x="f51" y="f52"/>
                  </a:lnTo>
                  <a:cubicBezTo>
                    <a:pt x="f53" y="f54"/>
                    <a:pt x="f55" y="f56"/>
                    <a:pt x="f57" y="f53"/>
                  </a:cubicBezTo>
                  <a:cubicBezTo>
                    <a:pt x="f58" y="f59"/>
                    <a:pt x="f60" y="f61"/>
                    <a:pt x="f62" y="f49"/>
                  </a:cubicBezTo>
                  <a:lnTo>
                    <a:pt x="f5" y="f63"/>
                  </a:lnTo>
                  <a:lnTo>
                    <a:pt x="f5" y="f64"/>
                  </a:ln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57">
              <a:extLst>
                <a:ext uri="{FF2B5EF4-FFF2-40B4-BE49-F238E27FC236}">
                  <a16:creationId xmlns:a16="http://schemas.microsoft.com/office/drawing/2014/main" id="{5CC00CB8-2B9F-E5EE-3280-F2920AFD783A}"/>
                </a:ext>
              </a:extLst>
            </p:cNvPr>
            <p:cNvSpPr/>
            <p:nvPr/>
          </p:nvSpPr>
          <p:spPr>
            <a:xfrm>
              <a:off x="5013033" y="5644737"/>
              <a:ext cx="151214" cy="13834"/>
            </a:xfrm>
            <a:custGeom>
              <a:avLst/>
              <a:gdLst>
                <a:gd name="f0" fmla="val 10800000"/>
                <a:gd name="f1" fmla="val 5400000"/>
                <a:gd name="f2" fmla="val 180"/>
                <a:gd name="f3" fmla="val w"/>
                <a:gd name="f4" fmla="val h"/>
                <a:gd name="f5" fmla="val 0"/>
                <a:gd name="f6" fmla="val 151217"/>
                <a:gd name="f7" fmla="val 13839"/>
                <a:gd name="f8" fmla="val 6856"/>
                <a:gd name="f9" fmla="val 151218"/>
                <a:gd name="f10" fmla="val 3784"/>
                <a:gd name="f11" fmla="val 3070"/>
                <a:gd name="f12" fmla="+- 0 0 -90"/>
                <a:gd name="f13" fmla="*/ f3 1 151217"/>
                <a:gd name="f14" fmla="*/ f4 1 13839"/>
                <a:gd name="f15" fmla="val f5"/>
                <a:gd name="f16" fmla="val f6"/>
                <a:gd name="f17" fmla="val f7"/>
                <a:gd name="f18" fmla="*/ f12 f0 1"/>
                <a:gd name="f19" fmla="+- f17 0 f15"/>
                <a:gd name="f20" fmla="+- f16 0 f15"/>
                <a:gd name="f21" fmla="*/ f18 1 f2"/>
                <a:gd name="f22" fmla="*/ f20 1 151217"/>
                <a:gd name="f23" fmla="*/ f19 1 13839"/>
                <a:gd name="f24" fmla="*/ 6856 f20 1"/>
                <a:gd name="f25" fmla="*/ 6856 f19 1"/>
                <a:gd name="f26" fmla="*/ 13839 f19 1"/>
                <a:gd name="f27" fmla="*/ 151218 f20 1"/>
                <a:gd name="f28" fmla="*/ 0 f19 1"/>
                <a:gd name="f29" fmla="*/ 0 f20 1"/>
                <a:gd name="f30" fmla="+- f21 0 f1"/>
                <a:gd name="f31" fmla="*/ f24 1 151217"/>
                <a:gd name="f32" fmla="*/ f25 1 13839"/>
                <a:gd name="f33" fmla="*/ f26 1 13839"/>
                <a:gd name="f34" fmla="*/ f27 1 151217"/>
                <a:gd name="f35" fmla="*/ f28 1 13839"/>
                <a:gd name="f36" fmla="*/ f29 1 151217"/>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4" y="f55"/>
                </a:cxn>
                <a:cxn ang="f30">
                  <a:pos x="f56" y="f55"/>
                </a:cxn>
                <a:cxn ang="f30">
                  <a:pos x="f51" y="f52"/>
                </a:cxn>
              </a:cxnLst>
              <a:rect l="f47" t="f50" r="f48" b="f49"/>
              <a:pathLst>
                <a:path w="151217" h="13839">
                  <a:moveTo>
                    <a:pt x="f8" y="f8"/>
                  </a:moveTo>
                  <a:lnTo>
                    <a:pt x="f8" y="f7"/>
                  </a:lnTo>
                  <a:lnTo>
                    <a:pt x="f9" y="f7"/>
                  </a:lnTo>
                  <a:lnTo>
                    <a:pt x="f9" y="f5"/>
                  </a:lnTo>
                  <a:lnTo>
                    <a:pt x="f5" y="f5"/>
                  </a:lnTo>
                  <a:cubicBezTo>
                    <a:pt x="f10" y="f5"/>
                    <a:pt x="f8" y="f11"/>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58">
              <a:extLst>
                <a:ext uri="{FF2B5EF4-FFF2-40B4-BE49-F238E27FC236}">
                  <a16:creationId xmlns:a16="http://schemas.microsoft.com/office/drawing/2014/main" id="{26E58873-21EE-D868-6BA0-F21407BB3829}"/>
                </a:ext>
              </a:extLst>
            </p:cNvPr>
            <p:cNvSpPr/>
            <p:nvPr/>
          </p:nvSpPr>
          <p:spPr>
            <a:xfrm>
              <a:off x="5522683" y="5672544"/>
              <a:ext cx="6729" cy="167600"/>
            </a:xfrm>
            <a:custGeom>
              <a:avLst/>
              <a:gdLst>
                <a:gd name="f0" fmla="val 10800000"/>
                <a:gd name="f1" fmla="val 5400000"/>
                <a:gd name="f2" fmla="val 180"/>
                <a:gd name="f3" fmla="val w"/>
                <a:gd name="f4" fmla="val h"/>
                <a:gd name="f5" fmla="val 0"/>
                <a:gd name="f6" fmla="val 6729"/>
                <a:gd name="f7" fmla="val 167597"/>
                <a:gd name="f8" fmla="val 5967"/>
                <a:gd name="f9" fmla="val 151853"/>
                <a:gd name="f10" fmla="val 149695"/>
                <a:gd name="f11" fmla="val 3251"/>
                <a:gd name="f12" fmla="val -15"/>
                <a:gd name="f13" fmla="val 330"/>
                <a:gd name="f14" fmla="val 2628"/>
                <a:gd name="f15" fmla="val 6094"/>
                <a:gd name="f16" fmla="val 6856"/>
                <a:gd name="f17" fmla="val 2159"/>
                <a:gd name="f18" fmla="+- 0 0 -90"/>
                <a:gd name="f19" fmla="*/ f3 1 6729"/>
                <a:gd name="f20" fmla="*/ f4 1 167597"/>
                <a:gd name="f21" fmla="val f5"/>
                <a:gd name="f22" fmla="val f6"/>
                <a:gd name="f23" fmla="val f7"/>
                <a:gd name="f24" fmla="*/ f18 f0 1"/>
                <a:gd name="f25" fmla="+- f23 0 f21"/>
                <a:gd name="f26" fmla="+- f22 0 f21"/>
                <a:gd name="f27" fmla="*/ f24 1 f2"/>
                <a:gd name="f28" fmla="*/ f26 1 6729"/>
                <a:gd name="f29" fmla="*/ f25 1 167597"/>
                <a:gd name="f30" fmla="*/ 5967 f26 1"/>
                <a:gd name="f31" fmla="*/ 151853 f25 1"/>
                <a:gd name="f32" fmla="*/ 6729 f26 1"/>
                <a:gd name="f33" fmla="*/ 149695 f25 1"/>
                <a:gd name="f34" fmla="*/ 0 f25 1"/>
                <a:gd name="f35" fmla="*/ 0 f26 1"/>
                <a:gd name="f36" fmla="*/ 6094 f25 1"/>
                <a:gd name="f37" fmla="*/ 6856 f25 1"/>
                <a:gd name="f38" fmla="*/ 167597 f25 1"/>
                <a:gd name="f39" fmla="*/ 2159 f26 1"/>
                <a:gd name="f40" fmla="+- f27 0 f1"/>
                <a:gd name="f41" fmla="*/ f30 1 6729"/>
                <a:gd name="f42" fmla="*/ f31 1 167597"/>
                <a:gd name="f43" fmla="*/ f32 1 6729"/>
                <a:gd name="f44" fmla="*/ f33 1 167597"/>
                <a:gd name="f45" fmla="*/ f34 1 167597"/>
                <a:gd name="f46" fmla="*/ f35 1 6729"/>
                <a:gd name="f47" fmla="*/ f36 1 167597"/>
                <a:gd name="f48" fmla="*/ f37 1 167597"/>
                <a:gd name="f49" fmla="*/ f38 1 167597"/>
                <a:gd name="f50" fmla="*/ f39 1 6729"/>
                <a:gd name="f51" fmla="*/ f21 1 f28"/>
                <a:gd name="f52" fmla="*/ f22 1 f28"/>
                <a:gd name="f53" fmla="*/ f21 1 f29"/>
                <a:gd name="f54" fmla="*/ f23 1 f29"/>
                <a:gd name="f55" fmla="*/ f41 1 f28"/>
                <a:gd name="f56" fmla="*/ f42 1 f29"/>
                <a:gd name="f57" fmla="*/ f43 1 f28"/>
                <a:gd name="f58" fmla="*/ f44 1 f29"/>
                <a:gd name="f59" fmla="*/ f45 1 f29"/>
                <a:gd name="f60" fmla="*/ f46 1 f28"/>
                <a:gd name="f61" fmla="*/ f47 1 f29"/>
                <a:gd name="f62" fmla="*/ f48 1 f29"/>
                <a:gd name="f63" fmla="*/ f49 1 f29"/>
                <a:gd name="f64" fmla="*/ f50 1 f28"/>
                <a:gd name="f65" fmla="*/ f51 f19 1"/>
                <a:gd name="f66" fmla="*/ f52 f19 1"/>
                <a:gd name="f67" fmla="*/ f54 f20 1"/>
                <a:gd name="f68" fmla="*/ f53 f20 1"/>
                <a:gd name="f69" fmla="*/ f55 f19 1"/>
                <a:gd name="f70" fmla="*/ f56 f20 1"/>
                <a:gd name="f71" fmla="*/ f57 f19 1"/>
                <a:gd name="f72" fmla="*/ f58 f20 1"/>
                <a:gd name="f73" fmla="*/ f59 f20 1"/>
                <a:gd name="f74" fmla="*/ f60 f19 1"/>
                <a:gd name="f75" fmla="*/ f61 f20 1"/>
                <a:gd name="f76" fmla="*/ f62 f20 1"/>
                <a:gd name="f77" fmla="*/ f63 f20 1"/>
                <a:gd name="f78" fmla="*/ f64 f19 1"/>
              </a:gdLst>
              <a:ahLst/>
              <a:cxnLst>
                <a:cxn ang="3cd4">
                  <a:pos x="hc" y="t"/>
                </a:cxn>
                <a:cxn ang="0">
                  <a:pos x="r" y="vc"/>
                </a:cxn>
                <a:cxn ang="cd4">
                  <a:pos x="hc" y="b"/>
                </a:cxn>
                <a:cxn ang="cd2">
                  <a:pos x="l" y="vc"/>
                </a:cxn>
                <a:cxn ang="f40">
                  <a:pos x="f69" y="f70"/>
                </a:cxn>
                <a:cxn ang="f40">
                  <a:pos x="f69" y="f70"/>
                </a:cxn>
                <a:cxn ang="f40">
                  <a:pos x="f71" y="f72"/>
                </a:cxn>
                <a:cxn ang="f40">
                  <a:pos x="f71" y="f73"/>
                </a:cxn>
                <a:cxn ang="f40">
                  <a:pos x="f71" y="f73"/>
                </a:cxn>
                <a:cxn ang="f40">
                  <a:pos x="f74" y="f75"/>
                </a:cxn>
                <a:cxn ang="f40">
                  <a:pos x="f74" y="f76"/>
                </a:cxn>
                <a:cxn ang="f40">
                  <a:pos x="f74" y="f77"/>
                </a:cxn>
                <a:cxn ang="f40">
                  <a:pos x="f78" y="f77"/>
                </a:cxn>
              </a:cxnLst>
              <a:rect l="f65" t="f68" r="f66" b="f67"/>
              <a:pathLst>
                <a:path w="6729" h="167597">
                  <a:moveTo>
                    <a:pt x="f8" y="f9"/>
                  </a:moveTo>
                  <a:lnTo>
                    <a:pt x="f8" y="f9"/>
                  </a:lnTo>
                  <a:lnTo>
                    <a:pt x="f6" y="f10"/>
                  </a:lnTo>
                  <a:lnTo>
                    <a:pt x="f6" y="f5"/>
                  </a:lnTo>
                  <a:lnTo>
                    <a:pt x="f6" y="f5"/>
                  </a:lnTo>
                  <a:cubicBezTo>
                    <a:pt x="f11" y="f12"/>
                    <a:pt x="f13" y="f14"/>
                    <a:pt x="f5" y="f15"/>
                  </a:cubicBezTo>
                  <a:cubicBezTo>
                    <a:pt x="f5" y="f15"/>
                    <a:pt x="f5" y="f15"/>
                    <a:pt x="f5" y="f16"/>
                  </a:cubicBezTo>
                  <a:lnTo>
                    <a:pt x="f5" y="f7"/>
                  </a:lnTo>
                  <a:lnTo>
                    <a:pt x="f1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59">
              <a:extLst>
                <a:ext uri="{FF2B5EF4-FFF2-40B4-BE49-F238E27FC236}">
                  <a16:creationId xmlns:a16="http://schemas.microsoft.com/office/drawing/2014/main" id="{4BD07476-BF89-7B4C-CCDF-341960EFEBA8}"/>
                </a:ext>
              </a:extLst>
            </p:cNvPr>
            <p:cNvSpPr/>
            <p:nvPr/>
          </p:nvSpPr>
          <p:spPr>
            <a:xfrm>
              <a:off x="5531571" y="5673047"/>
              <a:ext cx="4059" cy="141695"/>
            </a:xfrm>
            <a:custGeom>
              <a:avLst/>
              <a:gdLst>
                <a:gd name="f0" fmla="val 10800000"/>
                <a:gd name="f1" fmla="val 5400000"/>
                <a:gd name="f2" fmla="val 180"/>
                <a:gd name="f3" fmla="val w"/>
                <a:gd name="f4" fmla="val h"/>
                <a:gd name="f5" fmla="val 0"/>
                <a:gd name="f6" fmla="val 4062"/>
                <a:gd name="f7" fmla="val 141695"/>
                <a:gd name="f8" fmla="val 254"/>
                <a:gd name="f9" fmla="val 141696"/>
                <a:gd name="f10" fmla="val 888"/>
                <a:gd name="f11" fmla="val 139283"/>
                <a:gd name="f12" fmla="val 1079"/>
                <a:gd name="f13" fmla="val 138848"/>
                <a:gd name="f14" fmla="val 1282"/>
                <a:gd name="f15" fmla="val 138424"/>
                <a:gd name="f16" fmla="val 1524"/>
                <a:gd name="f17" fmla="val 138014"/>
                <a:gd name="f18" fmla="val 2285"/>
                <a:gd name="f19" fmla="val 136998"/>
                <a:gd name="f20" fmla="val 3174"/>
                <a:gd name="f21" fmla="val 136236"/>
                <a:gd name="f22" fmla="val 4063"/>
                <a:gd name="f23" fmla="val 6221"/>
                <a:gd name="f24" fmla="val 4012"/>
                <a:gd name="f25" fmla="val 3540"/>
                <a:gd name="f26" fmla="val 2438"/>
                <a:gd name="f27" fmla="val 1121"/>
                <a:gd name="f28" fmla="+- 0 0 -90"/>
                <a:gd name="f29" fmla="*/ f3 1 4062"/>
                <a:gd name="f30" fmla="*/ f4 1 141695"/>
                <a:gd name="f31" fmla="val f5"/>
                <a:gd name="f32" fmla="val f6"/>
                <a:gd name="f33" fmla="val f7"/>
                <a:gd name="f34" fmla="*/ f28 f0 1"/>
                <a:gd name="f35" fmla="+- f33 0 f31"/>
                <a:gd name="f36" fmla="+- f32 0 f31"/>
                <a:gd name="f37" fmla="*/ f34 1 f2"/>
                <a:gd name="f38" fmla="*/ f36 1 4062"/>
                <a:gd name="f39" fmla="*/ f35 1 141695"/>
                <a:gd name="f40" fmla="*/ 254 f36 1"/>
                <a:gd name="f41" fmla="*/ 141696 f35 1"/>
                <a:gd name="f42" fmla="*/ 888 f36 1"/>
                <a:gd name="f43" fmla="*/ 139283 f35 1"/>
                <a:gd name="f44" fmla="*/ 1524 f36 1"/>
                <a:gd name="f45" fmla="*/ 138014 f35 1"/>
                <a:gd name="f46" fmla="*/ 2285 f36 1"/>
                <a:gd name="f47" fmla="*/ 136998 f35 1"/>
                <a:gd name="f48" fmla="*/ 3174 f36 1"/>
                <a:gd name="f49" fmla="*/ 136236 f35 1"/>
                <a:gd name="f50" fmla="*/ 4063 f36 1"/>
                <a:gd name="f51" fmla="*/ 6221 f35 1"/>
                <a:gd name="f52" fmla="*/ 0 f36 1"/>
                <a:gd name="f53" fmla="*/ 0 f35 1"/>
                <a:gd name="f54" fmla="+- f37 0 f1"/>
                <a:gd name="f55" fmla="*/ f40 1 4062"/>
                <a:gd name="f56" fmla="*/ f41 1 141695"/>
                <a:gd name="f57" fmla="*/ f42 1 4062"/>
                <a:gd name="f58" fmla="*/ f43 1 141695"/>
                <a:gd name="f59" fmla="*/ f44 1 4062"/>
                <a:gd name="f60" fmla="*/ f45 1 141695"/>
                <a:gd name="f61" fmla="*/ f46 1 4062"/>
                <a:gd name="f62" fmla="*/ f47 1 141695"/>
                <a:gd name="f63" fmla="*/ f48 1 4062"/>
                <a:gd name="f64" fmla="*/ f49 1 141695"/>
                <a:gd name="f65" fmla="*/ f50 1 4062"/>
                <a:gd name="f66" fmla="*/ f51 1 141695"/>
                <a:gd name="f67" fmla="*/ f52 1 4062"/>
                <a:gd name="f68" fmla="*/ f53 1 141695"/>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8"/>
                <a:gd name="f80" fmla="*/ f62 1 f39"/>
                <a:gd name="f81" fmla="*/ f63 1 f38"/>
                <a:gd name="f82" fmla="*/ f64 1 f39"/>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29 1"/>
                <a:gd name="f98" fmla="*/ f80 f30 1"/>
                <a:gd name="f99" fmla="*/ f81 f29 1"/>
                <a:gd name="f100" fmla="*/ f82 f30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3" y="f94"/>
                </a:cxn>
                <a:cxn ang="f54">
                  <a:pos x="f95" y="f96"/>
                </a:cxn>
                <a:cxn ang="f54">
                  <a:pos x="f97" y="f98"/>
                </a:cxn>
                <a:cxn ang="f54">
                  <a:pos x="f99" y="f100"/>
                </a:cxn>
                <a:cxn ang="f54">
                  <a:pos x="f101" y="f100"/>
                </a:cxn>
                <a:cxn ang="f54">
                  <a:pos x="f101" y="f102"/>
                </a:cxn>
                <a:cxn ang="f54">
                  <a:pos x="f103" y="f104"/>
                </a:cxn>
              </a:cxnLst>
              <a:rect l="f87" t="f90" r="f88" b="f89"/>
              <a:pathLst>
                <a:path w="4062" h="141695">
                  <a:moveTo>
                    <a:pt x="f8" y="f9"/>
                  </a:moveTo>
                  <a:lnTo>
                    <a:pt x="f10" y="f11"/>
                  </a:lnTo>
                  <a:lnTo>
                    <a:pt x="f10" y="f11"/>
                  </a:lnTo>
                  <a:cubicBezTo>
                    <a:pt x="f12" y="f13"/>
                    <a:pt x="f14" y="f15"/>
                    <a:pt x="f16" y="f17"/>
                  </a:cubicBezTo>
                  <a:cubicBezTo>
                    <a:pt x="f16" y="f17"/>
                    <a:pt x="f16" y="f17"/>
                    <a:pt x="f18" y="f19"/>
                  </a:cubicBezTo>
                  <a:lnTo>
                    <a:pt x="f20" y="f21"/>
                  </a:lnTo>
                  <a:cubicBezTo>
                    <a:pt x="f20" y="f21"/>
                    <a:pt x="f20" y="f21"/>
                    <a:pt x="f22" y="f21"/>
                  </a:cubicBezTo>
                  <a:lnTo>
                    <a:pt x="f22" y="f23"/>
                  </a:lnTo>
                  <a:cubicBezTo>
                    <a:pt x="f24" y="f25"/>
                    <a:pt x="f26" y="f27"/>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60">
              <a:extLst>
                <a:ext uri="{FF2B5EF4-FFF2-40B4-BE49-F238E27FC236}">
                  <a16:creationId xmlns:a16="http://schemas.microsoft.com/office/drawing/2014/main" id="{EC2E5081-CF07-751D-2507-6C316BFF0932}"/>
                </a:ext>
              </a:extLst>
            </p:cNvPr>
            <p:cNvSpPr/>
            <p:nvPr/>
          </p:nvSpPr>
          <p:spPr>
            <a:xfrm>
              <a:off x="5205642" y="5835316"/>
              <a:ext cx="2542" cy="11045"/>
            </a:xfrm>
            <a:custGeom>
              <a:avLst/>
              <a:gdLst>
                <a:gd name="f0" fmla="val 10800000"/>
                <a:gd name="f1" fmla="val 5400000"/>
                <a:gd name="f2" fmla="val 180"/>
                <a:gd name="f3" fmla="val w"/>
                <a:gd name="f4" fmla="val h"/>
                <a:gd name="f5" fmla="val 0"/>
                <a:gd name="f6" fmla="val 2539"/>
                <a:gd name="f7" fmla="val 11046"/>
                <a:gd name="f8" fmla="val 38"/>
                <a:gd name="f9" fmla="val 9057"/>
                <a:gd name="f10" fmla="val 965"/>
                <a:gd name="f11" fmla="val 7191"/>
                <a:gd name="f12" fmla="val 5967"/>
                <a:gd name="f13" fmla="+- 0 0 -90"/>
                <a:gd name="f14" fmla="*/ f3 1 2539"/>
                <a:gd name="f15" fmla="*/ f4 1 11046"/>
                <a:gd name="f16" fmla="val f5"/>
                <a:gd name="f17" fmla="val f6"/>
                <a:gd name="f18" fmla="val f7"/>
                <a:gd name="f19" fmla="*/ f13 f0 1"/>
                <a:gd name="f20" fmla="+- f18 0 f16"/>
                <a:gd name="f21" fmla="+- f17 0 f16"/>
                <a:gd name="f22" fmla="*/ f19 1 f2"/>
                <a:gd name="f23" fmla="*/ f21 1 2539"/>
                <a:gd name="f24" fmla="*/ f20 1 11046"/>
                <a:gd name="f25" fmla="*/ 0 f21 1"/>
                <a:gd name="f26" fmla="*/ 0 f20 1"/>
                <a:gd name="f27" fmla="*/ 11046 f20 1"/>
                <a:gd name="f28" fmla="*/ 2539 f21 1"/>
                <a:gd name="f29" fmla="*/ 5967 f20 1"/>
                <a:gd name="f30" fmla="+- f22 0 f1"/>
                <a:gd name="f31" fmla="*/ f25 1 2539"/>
                <a:gd name="f32" fmla="*/ f26 1 11046"/>
                <a:gd name="f33" fmla="*/ f27 1 11046"/>
                <a:gd name="f34" fmla="*/ f28 1 2539"/>
                <a:gd name="f35" fmla="*/ f29 1 11046"/>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0"/>
                </a:cxn>
              </a:cxnLst>
              <a:rect l="f45" t="f48" r="f46" b="f47"/>
              <a:pathLst>
                <a:path w="2539" h="11046">
                  <a:moveTo>
                    <a:pt x="f5" y="f5"/>
                  </a:moveTo>
                  <a:lnTo>
                    <a:pt x="f5" y="f7"/>
                  </a:lnTo>
                  <a:cubicBezTo>
                    <a:pt x="f8" y="f9"/>
                    <a:pt x="f10" y="f11"/>
                    <a:pt x="f6" y="f12"/>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61">
              <a:extLst>
                <a:ext uri="{FF2B5EF4-FFF2-40B4-BE49-F238E27FC236}">
                  <a16:creationId xmlns:a16="http://schemas.microsoft.com/office/drawing/2014/main" id="{1507F5F8-1174-94FC-45B9-11CA676294B1}"/>
                </a:ext>
              </a:extLst>
            </p:cNvPr>
            <p:cNvSpPr/>
            <p:nvPr/>
          </p:nvSpPr>
          <p:spPr>
            <a:xfrm>
              <a:off x="5206026" y="5644682"/>
              <a:ext cx="13834" cy="195453"/>
            </a:xfrm>
            <a:custGeom>
              <a:avLst/>
              <a:gdLst>
                <a:gd name="f0" fmla="val 10800000"/>
                <a:gd name="f1" fmla="val 5400000"/>
                <a:gd name="f2" fmla="val 180"/>
                <a:gd name="f3" fmla="val w"/>
                <a:gd name="f4" fmla="val h"/>
                <a:gd name="f5" fmla="val 0"/>
                <a:gd name="f6" fmla="val 13839"/>
                <a:gd name="f7" fmla="val 195456"/>
                <a:gd name="f8" fmla="val 6983"/>
                <a:gd name="f9" fmla="val 53"/>
                <a:gd name="f10" fmla="val 6310"/>
                <a:gd name="f11" fmla="val -18"/>
                <a:gd name="f12" fmla="val 5625"/>
                <a:gd name="f13" fmla="val 4952"/>
                <a:gd name="f14" fmla="val 4050"/>
                <a:gd name="f15" fmla="val 312"/>
                <a:gd name="f16" fmla="val 3212"/>
                <a:gd name="f17" fmla="val 792"/>
                <a:gd name="f18" fmla="val 2539"/>
                <a:gd name="f19" fmla="val 1450"/>
                <a:gd name="f20" fmla="val 965"/>
                <a:gd name="f21" fmla="val 2674"/>
                <a:gd name="f22" fmla="val 38"/>
                <a:gd name="f23" fmla="val 4539"/>
                <a:gd name="f24" fmla="val 6529"/>
                <a:gd name="f25" fmla="val 188219"/>
                <a:gd name="f26" fmla="val 3682"/>
                <a:gd name="f27" fmla="val 4304"/>
                <a:gd name="f28" fmla="val 188149"/>
                <a:gd name="f29" fmla="val 4876"/>
                <a:gd name="f30" fmla="val 188600"/>
                <a:gd name="f31" fmla="val 4939"/>
                <a:gd name="f32" fmla="val 189227"/>
                <a:gd name="f33" fmla="val 189272"/>
                <a:gd name="f34" fmla="val 189317"/>
                <a:gd name="f35" fmla="val 189362"/>
                <a:gd name="f36" fmla="val 195385"/>
                <a:gd name="f37" fmla="val 6910"/>
                <a:gd name="f38" fmla="val 6275"/>
                <a:gd name="f39" fmla="val 13509"/>
                <a:gd name="f40" fmla="val 2737"/>
                <a:gd name="f41" fmla="val 10538"/>
                <a:gd name="f42" fmla="+- 0 0 -90"/>
                <a:gd name="f43" fmla="*/ f3 1 13839"/>
                <a:gd name="f44" fmla="*/ f4 1 195456"/>
                <a:gd name="f45" fmla="val f5"/>
                <a:gd name="f46" fmla="val f6"/>
                <a:gd name="f47" fmla="val f7"/>
                <a:gd name="f48" fmla="*/ f42 f0 1"/>
                <a:gd name="f49" fmla="+- f47 0 f45"/>
                <a:gd name="f50" fmla="+- f46 0 f45"/>
                <a:gd name="f51" fmla="*/ f48 1 f2"/>
                <a:gd name="f52" fmla="*/ f50 1 13839"/>
                <a:gd name="f53" fmla="*/ f49 1 195456"/>
                <a:gd name="f54" fmla="*/ 6983 f50 1"/>
                <a:gd name="f55" fmla="*/ 53 f49 1"/>
                <a:gd name="f56" fmla="*/ 4952 f50 1"/>
                <a:gd name="f57" fmla="*/ 2539 f50 1"/>
                <a:gd name="f58" fmla="*/ 1450 f49 1"/>
                <a:gd name="f59" fmla="*/ 0 f50 1"/>
                <a:gd name="f60" fmla="*/ 6529 f49 1"/>
                <a:gd name="f61" fmla="*/ 188219 f49 1"/>
                <a:gd name="f62" fmla="*/ 3682 f50 1"/>
                <a:gd name="f63" fmla="*/ 4939 f50 1"/>
                <a:gd name="f64" fmla="*/ 189227 f49 1"/>
                <a:gd name="f65" fmla="*/ 189362 f49 1"/>
                <a:gd name="f66" fmla="*/ 195456 f49 1"/>
                <a:gd name="f67" fmla="*/ 13839 f50 1"/>
                <a:gd name="f68" fmla="*/ 6910 f49 1"/>
                <a:gd name="f69" fmla="*/ 6275 f49 1"/>
                <a:gd name="f70" fmla="+- f51 0 f1"/>
                <a:gd name="f71" fmla="*/ f54 1 13839"/>
                <a:gd name="f72" fmla="*/ f55 1 195456"/>
                <a:gd name="f73" fmla="*/ f56 1 13839"/>
                <a:gd name="f74" fmla="*/ f57 1 13839"/>
                <a:gd name="f75" fmla="*/ f58 1 195456"/>
                <a:gd name="f76" fmla="*/ f59 1 13839"/>
                <a:gd name="f77" fmla="*/ f60 1 195456"/>
                <a:gd name="f78" fmla="*/ f61 1 195456"/>
                <a:gd name="f79" fmla="*/ f62 1 13839"/>
                <a:gd name="f80" fmla="*/ f63 1 13839"/>
                <a:gd name="f81" fmla="*/ f64 1 195456"/>
                <a:gd name="f82" fmla="*/ f65 1 195456"/>
                <a:gd name="f83" fmla="*/ f66 1 195456"/>
                <a:gd name="f84" fmla="*/ f67 1 13839"/>
                <a:gd name="f85" fmla="*/ f68 1 195456"/>
                <a:gd name="f86" fmla="*/ f69 1 195456"/>
                <a:gd name="f87" fmla="*/ f45 1 f52"/>
                <a:gd name="f88" fmla="*/ f46 1 f52"/>
                <a:gd name="f89" fmla="*/ f45 1 f53"/>
                <a:gd name="f90" fmla="*/ f47 1 f53"/>
                <a:gd name="f91" fmla="*/ f71 1 f52"/>
                <a:gd name="f92" fmla="*/ f72 1 f53"/>
                <a:gd name="f93" fmla="*/ f73 1 f52"/>
                <a:gd name="f94" fmla="*/ f74 1 f52"/>
                <a:gd name="f95" fmla="*/ f75 1 f53"/>
                <a:gd name="f96" fmla="*/ f76 1 f52"/>
                <a:gd name="f97" fmla="*/ f77 1 f53"/>
                <a:gd name="f98" fmla="*/ f78 1 f53"/>
                <a:gd name="f99" fmla="*/ f79 1 f52"/>
                <a:gd name="f100" fmla="*/ f80 1 f52"/>
                <a:gd name="f101" fmla="*/ f81 1 f53"/>
                <a:gd name="f102" fmla="*/ f82 1 f53"/>
                <a:gd name="f103" fmla="*/ f83 1 f53"/>
                <a:gd name="f104" fmla="*/ f84 1 f52"/>
                <a:gd name="f105" fmla="*/ f85 1 f53"/>
                <a:gd name="f106" fmla="*/ f86 1 f53"/>
                <a:gd name="f107" fmla="*/ f87 f43 1"/>
                <a:gd name="f108" fmla="*/ f88 f43 1"/>
                <a:gd name="f109" fmla="*/ f90 f44 1"/>
                <a:gd name="f110" fmla="*/ f89 f44 1"/>
                <a:gd name="f111" fmla="*/ f91 f43 1"/>
                <a:gd name="f112" fmla="*/ f92 f44 1"/>
                <a:gd name="f113" fmla="*/ f93 f43 1"/>
                <a:gd name="f114" fmla="*/ f94 f43 1"/>
                <a:gd name="f115" fmla="*/ f95 f44 1"/>
                <a:gd name="f116" fmla="*/ f96 f43 1"/>
                <a:gd name="f117" fmla="*/ f97 f44 1"/>
                <a:gd name="f118" fmla="*/ f98 f44 1"/>
                <a:gd name="f119" fmla="*/ f99 f43 1"/>
                <a:gd name="f120" fmla="*/ f100 f43 1"/>
                <a:gd name="f121" fmla="*/ f101 f44 1"/>
                <a:gd name="f122" fmla="*/ f102 f44 1"/>
                <a:gd name="f123" fmla="*/ f103 f44 1"/>
                <a:gd name="f124" fmla="*/ f104 f43 1"/>
                <a:gd name="f125" fmla="*/ f105 f44 1"/>
                <a:gd name="f126" fmla="*/ f106 f44 1"/>
              </a:gdLst>
              <a:ahLst/>
              <a:cxnLst>
                <a:cxn ang="3cd4">
                  <a:pos x="hc" y="t"/>
                </a:cxn>
                <a:cxn ang="0">
                  <a:pos x="r" y="vc"/>
                </a:cxn>
                <a:cxn ang="cd4">
                  <a:pos x="hc" y="b"/>
                </a:cxn>
                <a:cxn ang="cd2">
                  <a:pos x="l" y="vc"/>
                </a:cxn>
                <a:cxn ang="f70">
                  <a:pos x="f111" y="f112"/>
                </a:cxn>
                <a:cxn ang="f70">
                  <a:pos x="f113" y="f112"/>
                </a:cxn>
                <a:cxn ang="f70">
                  <a:pos x="f114" y="f115"/>
                </a:cxn>
                <a:cxn ang="f70">
                  <a:pos x="f116" y="f117"/>
                </a:cxn>
                <a:cxn ang="f70">
                  <a:pos x="f116" y="f118"/>
                </a:cxn>
                <a:cxn ang="f70">
                  <a:pos x="f119" y="f118"/>
                </a:cxn>
                <a:cxn ang="f70">
                  <a:pos x="f120" y="f121"/>
                </a:cxn>
                <a:cxn ang="f70">
                  <a:pos x="f113" y="f122"/>
                </a:cxn>
                <a:cxn ang="f70">
                  <a:pos x="f113" y="f123"/>
                </a:cxn>
                <a:cxn ang="f70">
                  <a:pos x="f111" y="f123"/>
                </a:cxn>
                <a:cxn ang="f70">
                  <a:pos x="f124" y="f123"/>
                </a:cxn>
                <a:cxn ang="f70">
                  <a:pos x="f124" y="f125"/>
                </a:cxn>
                <a:cxn ang="f70">
                  <a:pos x="f124" y="f126"/>
                </a:cxn>
                <a:cxn ang="f70">
                  <a:pos x="f111" y="f112"/>
                </a:cxn>
              </a:cxnLst>
              <a:rect l="f107" t="f110" r="f108" b="f109"/>
              <a:pathLst>
                <a:path w="13839" h="195456">
                  <a:moveTo>
                    <a:pt x="f8" y="f9"/>
                  </a:moveTo>
                  <a:cubicBezTo>
                    <a:pt x="f10" y="f11"/>
                    <a:pt x="f12" y="f11"/>
                    <a:pt x="f13" y="f9"/>
                  </a:cubicBezTo>
                  <a:cubicBezTo>
                    <a:pt x="f14" y="f15"/>
                    <a:pt x="f16" y="f17"/>
                    <a:pt x="f18" y="f19"/>
                  </a:cubicBezTo>
                  <a:cubicBezTo>
                    <a:pt x="f20" y="f21"/>
                    <a:pt x="f22" y="f23"/>
                    <a:pt x="f5" y="f24"/>
                  </a:cubicBezTo>
                  <a:lnTo>
                    <a:pt x="f5" y="f25"/>
                  </a:lnTo>
                  <a:lnTo>
                    <a:pt x="f26" y="f25"/>
                  </a:lnTo>
                  <a:cubicBezTo>
                    <a:pt x="f27" y="f28"/>
                    <a:pt x="f29" y="f30"/>
                    <a:pt x="f31" y="f32"/>
                  </a:cubicBezTo>
                  <a:cubicBezTo>
                    <a:pt x="f13" y="f33"/>
                    <a:pt x="f13" y="f34"/>
                    <a:pt x="f13" y="f35"/>
                  </a:cubicBezTo>
                  <a:lnTo>
                    <a:pt x="f13" y="f7"/>
                  </a:lnTo>
                  <a:cubicBezTo>
                    <a:pt x="f12" y="f36"/>
                    <a:pt x="f10" y="f36"/>
                    <a:pt x="f8" y="f7"/>
                  </a:cubicBezTo>
                  <a:lnTo>
                    <a:pt x="f6" y="f7"/>
                  </a:lnTo>
                  <a:lnTo>
                    <a:pt x="f6" y="f37"/>
                  </a:lnTo>
                  <a:cubicBezTo>
                    <a:pt x="f6" y="f37"/>
                    <a:pt x="f6" y="f37"/>
                    <a:pt x="f6" y="f38"/>
                  </a:cubicBezTo>
                  <a:cubicBezTo>
                    <a:pt x="f39" y="f40"/>
                    <a:pt x="f4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62">
              <a:extLst>
                <a:ext uri="{FF2B5EF4-FFF2-40B4-BE49-F238E27FC236}">
                  <a16:creationId xmlns:a16="http://schemas.microsoft.com/office/drawing/2014/main" id="{1491BEEE-B0A5-F659-2998-19B3617B2283}"/>
                </a:ext>
              </a:extLst>
            </p:cNvPr>
            <p:cNvSpPr/>
            <p:nvPr/>
          </p:nvSpPr>
          <p:spPr>
            <a:xfrm>
              <a:off x="5536518" y="5832902"/>
              <a:ext cx="1399" cy="7232"/>
            </a:xfrm>
            <a:custGeom>
              <a:avLst/>
              <a:gdLst>
                <a:gd name="f0" fmla="val 10800000"/>
                <a:gd name="f1" fmla="val 5400000"/>
                <a:gd name="f2" fmla="val 180"/>
                <a:gd name="f3" fmla="val w"/>
                <a:gd name="f4" fmla="val h"/>
                <a:gd name="f5" fmla="val 0"/>
                <a:gd name="f6" fmla="val 1396"/>
                <a:gd name="f7" fmla="val 7237"/>
                <a:gd name="f8" fmla="val 1397"/>
                <a:gd name="f9" fmla="+- 0 0 -90"/>
                <a:gd name="f10" fmla="*/ f3 1 1396"/>
                <a:gd name="f11" fmla="*/ f4 1 7237"/>
                <a:gd name="f12" fmla="val f5"/>
                <a:gd name="f13" fmla="val f6"/>
                <a:gd name="f14" fmla="val f7"/>
                <a:gd name="f15" fmla="*/ f9 f0 1"/>
                <a:gd name="f16" fmla="+- f14 0 f12"/>
                <a:gd name="f17" fmla="+- f13 0 f12"/>
                <a:gd name="f18" fmla="*/ f15 1 f2"/>
                <a:gd name="f19" fmla="*/ f17 1 1396"/>
                <a:gd name="f20" fmla="*/ f16 1 7237"/>
                <a:gd name="f21" fmla="*/ 1397 f17 1"/>
                <a:gd name="f22" fmla="*/ 7237 f16 1"/>
                <a:gd name="f23" fmla="*/ 0 f16 1"/>
                <a:gd name="f24" fmla="*/ 0 f17 1"/>
                <a:gd name="f25" fmla="+- f18 0 f1"/>
                <a:gd name="f26" fmla="*/ f21 1 1396"/>
                <a:gd name="f27" fmla="*/ f22 1 7237"/>
                <a:gd name="f28" fmla="*/ f23 1 7237"/>
                <a:gd name="f29" fmla="*/ f24 1 1396"/>
                <a:gd name="f30" fmla="*/ f12 1 f19"/>
                <a:gd name="f31" fmla="*/ f13 1 f19"/>
                <a:gd name="f32" fmla="*/ f12 1 f20"/>
                <a:gd name="f33" fmla="*/ f14 1 f20"/>
                <a:gd name="f34" fmla="*/ f26 1 f19"/>
                <a:gd name="f35" fmla="*/ f27 1 f20"/>
                <a:gd name="f36" fmla="*/ f28 1 f20"/>
                <a:gd name="f37" fmla="*/ f29 1 f19"/>
                <a:gd name="f38" fmla="*/ f30 f10 1"/>
                <a:gd name="f39" fmla="*/ f31 f10 1"/>
                <a:gd name="f40" fmla="*/ f33 f11 1"/>
                <a:gd name="f41" fmla="*/ f32 f11 1"/>
                <a:gd name="f42" fmla="*/ f34 f10 1"/>
                <a:gd name="f43" fmla="*/ f35 f11 1"/>
                <a:gd name="f44" fmla="*/ f36 f11 1"/>
                <a:gd name="f45" fmla="*/ f37 f10 1"/>
              </a:gdLst>
              <a:ahLst/>
              <a:cxnLst>
                <a:cxn ang="3cd4">
                  <a:pos x="hc" y="t"/>
                </a:cxn>
                <a:cxn ang="0">
                  <a:pos x="r" y="vc"/>
                </a:cxn>
                <a:cxn ang="cd4">
                  <a:pos x="hc" y="b"/>
                </a:cxn>
                <a:cxn ang="cd2">
                  <a:pos x="l" y="vc"/>
                </a:cxn>
                <a:cxn ang="f25">
                  <a:pos x="f42" y="f43"/>
                </a:cxn>
                <a:cxn ang="f25">
                  <a:pos x="f42" y="f44"/>
                </a:cxn>
                <a:cxn ang="f25">
                  <a:pos x="f45" y="f44"/>
                </a:cxn>
                <a:cxn ang="f25">
                  <a:pos x="f45" y="f43"/>
                </a:cxn>
              </a:cxnLst>
              <a:rect l="f38" t="f41" r="f39" b="f40"/>
              <a:pathLst>
                <a:path w="1396" h="7237">
                  <a:moveTo>
                    <a:pt x="f8" y="f7"/>
                  </a:moveTo>
                  <a:lnTo>
                    <a:pt x="f8"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63">
              <a:extLst>
                <a:ext uri="{FF2B5EF4-FFF2-40B4-BE49-F238E27FC236}">
                  <a16:creationId xmlns:a16="http://schemas.microsoft.com/office/drawing/2014/main" id="{1DADDB61-A4E2-13B0-1852-39C763D855DF}"/>
                </a:ext>
              </a:extLst>
            </p:cNvPr>
            <p:cNvSpPr/>
            <p:nvPr/>
          </p:nvSpPr>
          <p:spPr>
            <a:xfrm>
              <a:off x="5540331" y="5828330"/>
              <a:ext cx="1527" cy="5330"/>
            </a:xfrm>
            <a:custGeom>
              <a:avLst/>
              <a:gdLst>
                <a:gd name="f0" fmla="val 10800000"/>
                <a:gd name="f1" fmla="val 5400000"/>
                <a:gd name="f2" fmla="val 180"/>
                <a:gd name="f3" fmla="val w"/>
                <a:gd name="f4" fmla="val h"/>
                <a:gd name="f5" fmla="val 0"/>
                <a:gd name="f6" fmla="val 1523"/>
                <a:gd name="f7" fmla="val 5332"/>
                <a:gd name="f8" fmla="val 1524"/>
                <a:gd name="f9" fmla="val 1257"/>
                <a:gd name="f10" fmla="val 1004"/>
                <a:gd name="f11" fmla="val 724"/>
                <a:gd name="f12" fmla="val 1922"/>
                <a:gd name="f13" fmla="val 2666"/>
                <a:gd name="f14" fmla="val 5333"/>
                <a:gd name="f15" fmla="+- 0 0 -90"/>
                <a:gd name="f16" fmla="*/ f3 1 1523"/>
                <a:gd name="f17" fmla="*/ f4 1 5332"/>
                <a:gd name="f18" fmla="val f5"/>
                <a:gd name="f19" fmla="val f6"/>
                <a:gd name="f20" fmla="val f7"/>
                <a:gd name="f21" fmla="*/ f15 f0 1"/>
                <a:gd name="f22" fmla="+- f20 0 f18"/>
                <a:gd name="f23" fmla="+- f19 0 f18"/>
                <a:gd name="f24" fmla="*/ f21 1 f2"/>
                <a:gd name="f25" fmla="*/ f23 1 1523"/>
                <a:gd name="f26" fmla="*/ f22 1 5332"/>
                <a:gd name="f27" fmla="*/ 1524 f23 1"/>
                <a:gd name="f28" fmla="*/ 0 f22 1"/>
                <a:gd name="f29" fmla="*/ 0 f23 1"/>
                <a:gd name="f30" fmla="*/ 2666 f22 1"/>
                <a:gd name="f31" fmla="*/ 5333 f22 1"/>
                <a:gd name="f32" fmla="+- f24 0 f1"/>
                <a:gd name="f33" fmla="*/ f27 1 1523"/>
                <a:gd name="f34" fmla="*/ f28 1 5332"/>
                <a:gd name="f35" fmla="*/ f29 1 1523"/>
                <a:gd name="f36" fmla="*/ f30 1 5332"/>
                <a:gd name="f37" fmla="*/ f31 1 5332"/>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3" y="f54"/>
                </a:cxn>
                <a:cxn ang="f32">
                  <a:pos x="f53" y="f55"/>
                </a:cxn>
              </a:cxnLst>
              <a:rect l="f47" t="f50" r="f48" b="f49"/>
              <a:pathLst>
                <a:path w="1523" h="5332">
                  <a:moveTo>
                    <a:pt x="f8" y="f5"/>
                  </a:moveTo>
                  <a:cubicBezTo>
                    <a:pt x="f9" y="f10"/>
                    <a:pt x="f11" y="f12"/>
                    <a:pt x="f5" y="f13"/>
                  </a:cubicBez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64">
              <a:extLst>
                <a:ext uri="{FF2B5EF4-FFF2-40B4-BE49-F238E27FC236}">
                  <a16:creationId xmlns:a16="http://schemas.microsoft.com/office/drawing/2014/main" id="{1DA4C4D1-5031-33F1-2D2F-BB8B69523EF6}"/>
                </a:ext>
              </a:extLst>
            </p:cNvPr>
            <p:cNvSpPr/>
            <p:nvPr/>
          </p:nvSpPr>
          <p:spPr>
            <a:xfrm>
              <a:off x="5524201" y="5825029"/>
              <a:ext cx="5202" cy="15105"/>
            </a:xfrm>
            <a:custGeom>
              <a:avLst/>
              <a:gdLst>
                <a:gd name="f0" fmla="val 10800000"/>
                <a:gd name="f1" fmla="val 5400000"/>
                <a:gd name="f2" fmla="val 180"/>
                <a:gd name="f3" fmla="val w"/>
                <a:gd name="f4" fmla="val h"/>
                <a:gd name="f5" fmla="val 0"/>
                <a:gd name="f6" fmla="val 5205"/>
                <a:gd name="f7" fmla="val 15109"/>
                <a:gd name="f8" fmla="val 5206"/>
                <a:gd name="f9" fmla="val 5460"/>
                <a:gd name="f10" fmla="val 4203"/>
                <a:gd name="f11" fmla="val 3827"/>
                <a:gd name="f12" fmla="val 3923"/>
                <a:gd name="f13" fmla="val 1846"/>
                <a:gd name="f14" fmla="val 4444"/>
                <a:gd name="f15" fmla="+- 0 0 -90"/>
                <a:gd name="f16" fmla="*/ f3 1 5205"/>
                <a:gd name="f17" fmla="*/ f4 1 15109"/>
                <a:gd name="f18" fmla="val f5"/>
                <a:gd name="f19" fmla="val f6"/>
                <a:gd name="f20" fmla="val f7"/>
                <a:gd name="f21" fmla="*/ f15 f0 1"/>
                <a:gd name="f22" fmla="+- f20 0 f18"/>
                <a:gd name="f23" fmla="+- f19 0 f18"/>
                <a:gd name="f24" fmla="*/ f21 1 f2"/>
                <a:gd name="f25" fmla="*/ f23 1 5205"/>
                <a:gd name="f26" fmla="*/ f22 1 15109"/>
                <a:gd name="f27" fmla="*/ 5206 f23 1"/>
                <a:gd name="f28" fmla="*/ 15109 f22 1"/>
                <a:gd name="f29" fmla="*/ 5460 f22 1"/>
                <a:gd name="f30" fmla="*/ 4444 f23 1"/>
                <a:gd name="f31" fmla="*/ 0 f22 1"/>
                <a:gd name="f32" fmla="*/ 0 f23 1"/>
                <a:gd name="f33" fmla="+- f24 0 f1"/>
                <a:gd name="f34" fmla="*/ f27 1 5205"/>
                <a:gd name="f35" fmla="*/ f28 1 15109"/>
                <a:gd name="f36" fmla="*/ f29 1 15109"/>
                <a:gd name="f37" fmla="*/ f30 1 5205"/>
                <a:gd name="f38" fmla="*/ f31 1 15109"/>
                <a:gd name="f39" fmla="*/ f32 1 5205"/>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5"/>
                </a:cxn>
                <a:cxn ang="f33">
                  <a:pos x="f54" y="f55"/>
                </a:cxn>
              </a:cxnLst>
              <a:rect l="f50" t="f53" r="f51" b="f52"/>
              <a:pathLst>
                <a:path w="5205" h="15109">
                  <a:moveTo>
                    <a:pt x="f8" y="f7"/>
                  </a:moveTo>
                  <a:lnTo>
                    <a:pt x="f8" y="f9"/>
                  </a:lnTo>
                  <a:cubicBezTo>
                    <a:pt x="f10" y="f11"/>
                    <a:pt x="f12" y="f13"/>
                    <a:pt x="f14"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65">
              <a:extLst>
                <a:ext uri="{FF2B5EF4-FFF2-40B4-BE49-F238E27FC236}">
                  <a16:creationId xmlns:a16="http://schemas.microsoft.com/office/drawing/2014/main" id="{E702B979-8B16-D092-92D1-5F59BF667CC0}"/>
                </a:ext>
              </a:extLst>
            </p:cNvPr>
            <p:cNvSpPr/>
            <p:nvPr/>
          </p:nvSpPr>
          <p:spPr>
            <a:xfrm>
              <a:off x="5531818" y="5833030"/>
              <a:ext cx="2286" cy="7114"/>
            </a:xfrm>
            <a:custGeom>
              <a:avLst/>
              <a:gdLst>
                <a:gd name="f0" fmla="val 10800000"/>
                <a:gd name="f1" fmla="val 5400000"/>
                <a:gd name="f2" fmla="val 180"/>
                <a:gd name="f3" fmla="val w"/>
                <a:gd name="f4" fmla="val h"/>
                <a:gd name="f5" fmla="val 0"/>
                <a:gd name="f6" fmla="val 2285"/>
                <a:gd name="f7" fmla="val 7110"/>
                <a:gd name="f8" fmla="val 762"/>
                <a:gd name="f9" fmla="val 1524"/>
                <a:gd name="f10" fmla="val 978"/>
                <a:gd name="f11" fmla="val 585"/>
                <a:gd name="f12" fmla="val 470"/>
                <a:gd name="f13" fmla="val 329"/>
                <a:gd name="f14" fmla="+- 0 0 -90"/>
                <a:gd name="f15" fmla="*/ f3 1 2285"/>
                <a:gd name="f16" fmla="*/ f4 1 7110"/>
                <a:gd name="f17" fmla="val f5"/>
                <a:gd name="f18" fmla="val f6"/>
                <a:gd name="f19" fmla="val f7"/>
                <a:gd name="f20" fmla="*/ f14 f0 1"/>
                <a:gd name="f21" fmla="+- f19 0 f17"/>
                <a:gd name="f22" fmla="+- f18 0 f17"/>
                <a:gd name="f23" fmla="*/ f20 1 f2"/>
                <a:gd name="f24" fmla="*/ f22 1 2285"/>
                <a:gd name="f25" fmla="*/ f21 1 7110"/>
                <a:gd name="f26" fmla="*/ 0 f22 1"/>
                <a:gd name="f27" fmla="*/ 7110 f21 1"/>
                <a:gd name="f28" fmla="*/ 2285 f22 1"/>
                <a:gd name="f29" fmla="*/ 762 f21 1"/>
                <a:gd name="f30" fmla="*/ 1524 f22 1"/>
                <a:gd name="f31" fmla="*/ 0 f21 1"/>
                <a:gd name="f32" fmla="+- f23 0 f1"/>
                <a:gd name="f33" fmla="*/ f26 1 2285"/>
                <a:gd name="f34" fmla="*/ f27 1 7110"/>
                <a:gd name="f35" fmla="*/ f28 1 2285"/>
                <a:gd name="f36" fmla="*/ f29 1 7110"/>
                <a:gd name="f37" fmla="*/ f30 1 2285"/>
                <a:gd name="f38" fmla="*/ f31 1 7110"/>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6"/>
                </a:cxn>
                <a:cxn ang="f32">
                  <a:pos x="f53" y="f58"/>
                </a:cxn>
              </a:cxnLst>
              <a:rect l="f49" t="f52" r="f50" b="f51"/>
              <a:pathLst>
                <a:path w="2285" h="7110">
                  <a:moveTo>
                    <a:pt x="f5" y="f7"/>
                  </a:moveTo>
                  <a:lnTo>
                    <a:pt x="f6" y="f7"/>
                  </a:lnTo>
                  <a:lnTo>
                    <a:pt x="f6" y="f8"/>
                  </a:lnTo>
                  <a:lnTo>
                    <a:pt x="f9" y="f8"/>
                  </a:ln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66">
              <a:extLst>
                <a:ext uri="{FF2B5EF4-FFF2-40B4-BE49-F238E27FC236}">
                  <a16:creationId xmlns:a16="http://schemas.microsoft.com/office/drawing/2014/main" id="{9E6E1841-7162-2E95-3DAD-2ECAFC9ABAC0}"/>
                </a:ext>
              </a:extLst>
            </p:cNvPr>
            <p:cNvSpPr/>
            <p:nvPr/>
          </p:nvSpPr>
          <p:spPr>
            <a:xfrm>
              <a:off x="4247552" y="5581744"/>
              <a:ext cx="161245" cy="12454"/>
            </a:xfrm>
            <a:custGeom>
              <a:avLst/>
              <a:gdLst>
                <a:gd name="f0" fmla="val 10800000"/>
                <a:gd name="f1" fmla="val 5400000"/>
                <a:gd name="f2" fmla="val 180"/>
                <a:gd name="f3" fmla="val w"/>
                <a:gd name="f4" fmla="val h"/>
                <a:gd name="f5" fmla="val 0"/>
                <a:gd name="f6" fmla="val 161247"/>
                <a:gd name="f7" fmla="val 12458"/>
                <a:gd name="f8" fmla="val 8126"/>
                <a:gd name="f9" fmla="val 5602"/>
                <a:gd name="f10" fmla="val 9158"/>
                <a:gd name="f11" fmla="val 12697"/>
                <a:gd name="f12" fmla="val 12459"/>
                <a:gd name="f13" fmla="val 155915"/>
                <a:gd name="f14" fmla="val 4587"/>
                <a:gd name="f15" fmla="val 155877"/>
                <a:gd name="f16" fmla="val 4122"/>
                <a:gd name="f17" fmla="val 3655"/>
                <a:gd name="f18" fmla="val 3190"/>
                <a:gd name="f19" fmla="val 156042"/>
                <a:gd name="f20" fmla="val 2732"/>
                <a:gd name="f21" fmla="val 156258"/>
                <a:gd name="f22" fmla="val 2301"/>
                <a:gd name="f23" fmla="val 156550"/>
                <a:gd name="f24" fmla="val 1920"/>
                <a:gd name="f25" fmla="val 1032"/>
                <a:gd name="f26" fmla="val 156867"/>
                <a:gd name="f27" fmla="val 667"/>
                <a:gd name="f28" fmla="val 157261"/>
                <a:gd name="f29" fmla="val 366"/>
                <a:gd name="f30" fmla="val 157693"/>
                <a:gd name="f31" fmla="val 143"/>
                <a:gd name="f32" fmla="val 158709"/>
                <a:gd name="f33" fmla="val 159851"/>
                <a:gd name="f34" fmla="val 161248"/>
                <a:gd name="f35" fmla="val 3707"/>
                <a:gd name="f36" fmla="val -623"/>
                <a:gd name="f37" fmla="val 7339"/>
                <a:gd name="f38" fmla="val 1764"/>
                <a:gd name="f39" fmla="val 8100"/>
                <a:gd name="f40" fmla="val 5472"/>
                <a:gd name="f41" fmla="val 8113"/>
                <a:gd name="f42" fmla="val 5516"/>
                <a:gd name="f43" fmla="val 5559"/>
                <a:gd name="f44" fmla="+- 0 0 -90"/>
                <a:gd name="f45" fmla="*/ f3 1 161247"/>
                <a:gd name="f46" fmla="*/ f4 1 12458"/>
                <a:gd name="f47" fmla="val f5"/>
                <a:gd name="f48" fmla="val f6"/>
                <a:gd name="f49" fmla="val f7"/>
                <a:gd name="f50" fmla="*/ f44 f0 1"/>
                <a:gd name="f51" fmla="+- f49 0 f47"/>
                <a:gd name="f52" fmla="+- f48 0 f47"/>
                <a:gd name="f53" fmla="*/ f50 1 f2"/>
                <a:gd name="f54" fmla="*/ f52 1 161247"/>
                <a:gd name="f55" fmla="*/ f51 1 12458"/>
                <a:gd name="f56" fmla="*/ 8126 f52 1"/>
                <a:gd name="f57" fmla="*/ 5602 f51 1"/>
                <a:gd name="f58" fmla="*/ 9158 f51 1"/>
                <a:gd name="f59" fmla="*/ 12697 f52 1"/>
                <a:gd name="f60" fmla="*/ 12459 f51 1"/>
                <a:gd name="f61" fmla="*/ 155915 f52 1"/>
                <a:gd name="f62" fmla="*/ 4587 f51 1"/>
                <a:gd name="f63" fmla="*/ 3190 f51 1"/>
                <a:gd name="f64" fmla="*/ 156550 f52 1"/>
                <a:gd name="f65" fmla="*/ 1920 f51 1"/>
                <a:gd name="f66" fmla="*/ 1032 f51 1"/>
                <a:gd name="f67" fmla="*/ 157693 f52 1"/>
                <a:gd name="f68" fmla="*/ 143 f51 1"/>
                <a:gd name="f69" fmla="*/ 158709 f52 1"/>
                <a:gd name="f70" fmla="*/ 159851 f52 1"/>
                <a:gd name="f71" fmla="*/ 161248 f52 1"/>
                <a:gd name="f72" fmla="*/ 0 f52 1"/>
                <a:gd name="f73" fmla="*/ 8100 f52 1"/>
                <a:gd name="f74" fmla="*/ 5472 f51 1"/>
                <a:gd name="f75" fmla="+- f53 0 f1"/>
                <a:gd name="f76" fmla="*/ f56 1 161247"/>
                <a:gd name="f77" fmla="*/ f57 1 12458"/>
                <a:gd name="f78" fmla="*/ f58 1 12458"/>
                <a:gd name="f79" fmla="*/ f59 1 161247"/>
                <a:gd name="f80" fmla="*/ f60 1 12458"/>
                <a:gd name="f81" fmla="*/ f61 1 161247"/>
                <a:gd name="f82" fmla="*/ f62 1 12458"/>
                <a:gd name="f83" fmla="*/ f63 1 12458"/>
                <a:gd name="f84" fmla="*/ f64 1 161247"/>
                <a:gd name="f85" fmla="*/ f65 1 12458"/>
                <a:gd name="f86" fmla="*/ f66 1 12458"/>
                <a:gd name="f87" fmla="*/ f67 1 161247"/>
                <a:gd name="f88" fmla="*/ f68 1 12458"/>
                <a:gd name="f89" fmla="*/ f69 1 161247"/>
                <a:gd name="f90" fmla="*/ f70 1 161247"/>
                <a:gd name="f91" fmla="*/ f71 1 161247"/>
                <a:gd name="f92" fmla="*/ f72 1 161247"/>
                <a:gd name="f93" fmla="*/ f73 1 161247"/>
                <a:gd name="f94" fmla="*/ f74 1 12458"/>
                <a:gd name="f95" fmla="*/ f47 1 f54"/>
                <a:gd name="f96" fmla="*/ f48 1 f54"/>
                <a:gd name="f97" fmla="*/ f47 1 f55"/>
                <a:gd name="f98" fmla="*/ f49 1 f55"/>
                <a:gd name="f99" fmla="*/ f76 1 f54"/>
                <a:gd name="f100" fmla="*/ f77 1 f55"/>
                <a:gd name="f101" fmla="*/ f78 1 f55"/>
                <a:gd name="f102" fmla="*/ f79 1 f54"/>
                <a:gd name="f103" fmla="*/ f80 1 f55"/>
                <a:gd name="f104" fmla="*/ f81 1 f54"/>
                <a:gd name="f105" fmla="*/ f82 1 f55"/>
                <a:gd name="f106" fmla="*/ f83 1 f55"/>
                <a:gd name="f107" fmla="*/ f84 1 f54"/>
                <a:gd name="f108" fmla="*/ f85 1 f55"/>
                <a:gd name="f109" fmla="*/ f86 1 f55"/>
                <a:gd name="f110" fmla="*/ f87 1 f54"/>
                <a:gd name="f111" fmla="*/ f88 1 f55"/>
                <a:gd name="f112" fmla="*/ f89 1 f54"/>
                <a:gd name="f113" fmla="*/ f90 1 f54"/>
                <a:gd name="f114" fmla="*/ f91 1 f54"/>
                <a:gd name="f115" fmla="*/ f92 1 f54"/>
                <a:gd name="f116" fmla="*/ f93 1 f54"/>
                <a:gd name="f117" fmla="*/ f94 1 f55"/>
                <a:gd name="f118" fmla="*/ f95 f45 1"/>
                <a:gd name="f119" fmla="*/ f96 f45 1"/>
                <a:gd name="f120" fmla="*/ f98 f46 1"/>
                <a:gd name="f121" fmla="*/ f97 f46 1"/>
                <a:gd name="f122" fmla="*/ f99 f45 1"/>
                <a:gd name="f123" fmla="*/ f100 f46 1"/>
                <a:gd name="f124" fmla="*/ f101 f46 1"/>
                <a:gd name="f125" fmla="*/ f102 f45 1"/>
                <a:gd name="f126" fmla="*/ f103 f46 1"/>
                <a:gd name="f127" fmla="*/ f104 f45 1"/>
                <a:gd name="f128" fmla="*/ f105 f46 1"/>
                <a:gd name="f129" fmla="*/ f106 f46 1"/>
                <a:gd name="f130" fmla="*/ f107 f45 1"/>
                <a:gd name="f131" fmla="*/ f108 f46 1"/>
                <a:gd name="f132" fmla="*/ f109 f46 1"/>
                <a:gd name="f133" fmla="*/ f110 f45 1"/>
                <a:gd name="f134" fmla="*/ f111 f46 1"/>
                <a:gd name="f135" fmla="*/ f112 f45 1"/>
                <a:gd name="f136" fmla="*/ f113 f45 1"/>
                <a:gd name="f137" fmla="*/ f114 f45 1"/>
                <a:gd name="f138" fmla="*/ f115 f45 1"/>
                <a:gd name="f139" fmla="*/ f116 f45 1"/>
                <a:gd name="f140" fmla="*/ f117 f46 1"/>
              </a:gdLst>
              <a:ahLst/>
              <a:cxnLst>
                <a:cxn ang="3cd4">
                  <a:pos x="hc" y="t"/>
                </a:cxn>
                <a:cxn ang="0">
                  <a:pos x="r" y="vc"/>
                </a:cxn>
                <a:cxn ang="cd4">
                  <a:pos x="hc" y="b"/>
                </a:cxn>
                <a:cxn ang="cd2">
                  <a:pos x="l" y="vc"/>
                </a:cxn>
                <a:cxn ang="f75">
                  <a:pos x="f122" y="f123"/>
                </a:cxn>
                <a:cxn ang="f75">
                  <a:pos x="f122" y="f124"/>
                </a:cxn>
                <a:cxn ang="f75">
                  <a:pos x="f125" y="f126"/>
                </a:cxn>
                <a:cxn ang="f75">
                  <a:pos x="f127" y="f126"/>
                </a:cxn>
                <a:cxn ang="f75">
                  <a:pos x="f127" y="f123"/>
                </a:cxn>
                <a:cxn ang="f75">
                  <a:pos x="f127" y="f128"/>
                </a:cxn>
                <a:cxn ang="f75">
                  <a:pos x="f127" y="f129"/>
                </a:cxn>
                <a:cxn ang="f75">
                  <a:pos x="f130" y="f131"/>
                </a:cxn>
                <a:cxn ang="f75">
                  <a:pos x="f130" y="f132"/>
                </a:cxn>
                <a:cxn ang="f75">
                  <a:pos x="f130" y="f132"/>
                </a:cxn>
                <a:cxn ang="f75">
                  <a:pos x="f133" y="f134"/>
                </a:cxn>
                <a:cxn ang="f75">
                  <a:pos x="f135" y="f134"/>
                </a:cxn>
                <a:cxn ang="f75">
                  <a:pos x="f136" y="f134"/>
                </a:cxn>
                <a:cxn ang="f75">
                  <a:pos x="f137" y="f134"/>
                </a:cxn>
                <a:cxn ang="f75">
                  <a:pos x="f138" y="f134"/>
                </a:cxn>
                <a:cxn ang="f75">
                  <a:pos x="f139" y="f140"/>
                </a:cxn>
                <a:cxn ang="f75">
                  <a:pos x="f122" y="f123"/>
                </a:cxn>
              </a:cxnLst>
              <a:rect l="f118" t="f121" r="f119" b="f120"/>
              <a:pathLst>
                <a:path w="161247" h="12458">
                  <a:moveTo>
                    <a:pt x="f8" y="f9"/>
                  </a:moveTo>
                  <a:lnTo>
                    <a:pt x="f8" y="f10"/>
                  </a:lnTo>
                  <a:lnTo>
                    <a:pt x="f11" y="f12"/>
                  </a:lnTo>
                  <a:lnTo>
                    <a:pt x="f13" y="f12"/>
                  </a:lnTo>
                  <a:lnTo>
                    <a:pt x="f13" y="f9"/>
                  </a:lnTo>
                  <a:cubicBezTo>
                    <a:pt x="f13" y="f9"/>
                    <a:pt x="f13" y="f9"/>
                    <a:pt x="f13" y="f14"/>
                  </a:cubicBezTo>
                  <a:cubicBezTo>
                    <a:pt x="f15" y="f16"/>
                    <a:pt x="f15" y="f17"/>
                    <a:pt x="f13" y="f18"/>
                  </a:cubicBezTo>
                  <a:cubicBezTo>
                    <a:pt x="f19" y="f20"/>
                    <a:pt x="f21" y="f22"/>
                    <a:pt x="f23" y="f24"/>
                  </a:cubicBezTo>
                  <a:cubicBezTo>
                    <a:pt x="f23" y="f24"/>
                    <a:pt x="f23" y="f24"/>
                    <a:pt x="f23" y="f25"/>
                  </a:cubicBezTo>
                  <a:lnTo>
                    <a:pt x="f23" y="f25"/>
                  </a:lnTo>
                  <a:cubicBezTo>
                    <a:pt x="f26" y="f27"/>
                    <a:pt x="f28" y="f29"/>
                    <a:pt x="f30" y="f31"/>
                  </a:cubicBezTo>
                  <a:lnTo>
                    <a:pt x="f32" y="f31"/>
                  </a:lnTo>
                  <a:lnTo>
                    <a:pt x="f33" y="f31"/>
                  </a:lnTo>
                  <a:lnTo>
                    <a:pt x="f34" y="f31"/>
                  </a:lnTo>
                  <a:lnTo>
                    <a:pt x="f5" y="f31"/>
                  </a:lnTo>
                  <a:cubicBezTo>
                    <a:pt x="f35" y="f36"/>
                    <a:pt x="f37" y="f38"/>
                    <a:pt x="f39" y="f40"/>
                  </a:cubicBezTo>
                  <a:cubicBezTo>
                    <a:pt x="f41" y="f42"/>
                    <a:pt x="f41"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67">
              <a:extLst>
                <a:ext uri="{FF2B5EF4-FFF2-40B4-BE49-F238E27FC236}">
                  <a16:creationId xmlns:a16="http://schemas.microsoft.com/office/drawing/2014/main" id="{276F21E8-9C34-16BA-B62F-5FEF668AF025}"/>
                </a:ext>
              </a:extLst>
            </p:cNvPr>
            <p:cNvSpPr/>
            <p:nvPr/>
          </p:nvSpPr>
          <p:spPr>
            <a:xfrm>
              <a:off x="4255672" y="5593951"/>
              <a:ext cx="384" cy="256"/>
            </a:xfrm>
            <a:custGeom>
              <a:avLst/>
              <a:gdLst>
                <a:gd name="f0" fmla="val 10800000"/>
                <a:gd name="f1" fmla="val 5400000"/>
                <a:gd name="f2" fmla="val 180"/>
                <a:gd name="f3" fmla="val w"/>
                <a:gd name="f4" fmla="val h"/>
                <a:gd name="f5" fmla="val 0"/>
                <a:gd name="f6" fmla="val 380"/>
                <a:gd name="f7" fmla="val 253"/>
                <a:gd name="f8" fmla="val 254"/>
                <a:gd name="f9" fmla="val 381"/>
                <a:gd name="f10" fmla="+- 0 0 -90"/>
                <a:gd name="f11" fmla="*/ f3 1 380"/>
                <a:gd name="f12" fmla="*/ f4 1 253"/>
                <a:gd name="f13" fmla="val f5"/>
                <a:gd name="f14" fmla="val f6"/>
                <a:gd name="f15" fmla="val f7"/>
                <a:gd name="f16" fmla="*/ f10 f0 1"/>
                <a:gd name="f17" fmla="+- f15 0 f13"/>
                <a:gd name="f18" fmla="+- f14 0 f13"/>
                <a:gd name="f19" fmla="*/ f16 1 f2"/>
                <a:gd name="f20" fmla="*/ f18 1 380"/>
                <a:gd name="f21" fmla="*/ f17 1 253"/>
                <a:gd name="f22" fmla="*/ 0 f18 1"/>
                <a:gd name="f23" fmla="*/ 0 f17 1"/>
                <a:gd name="f24" fmla="*/ 254 f17 1"/>
                <a:gd name="f25" fmla="*/ 381 f18 1"/>
                <a:gd name="f26" fmla="+- f19 0 f1"/>
                <a:gd name="f27" fmla="*/ f22 1 380"/>
                <a:gd name="f28" fmla="*/ f23 1 253"/>
                <a:gd name="f29" fmla="*/ f24 1 253"/>
                <a:gd name="f30" fmla="*/ f25 1 380"/>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3" y="f44"/>
                </a:cxn>
              </a:cxnLst>
              <a:rect l="f39" t="f42" r="f40" b="f41"/>
              <a:pathLst>
                <a:path w="380" h="253">
                  <a:moveTo>
                    <a:pt x="f5" y="f5"/>
                  </a:moveTo>
                  <a:lnTo>
                    <a:pt x="f5" y="f8"/>
                  </a:lnTo>
                  <a:lnTo>
                    <a:pt x="f9"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68">
              <a:extLst>
                <a:ext uri="{FF2B5EF4-FFF2-40B4-BE49-F238E27FC236}">
                  <a16:creationId xmlns:a16="http://schemas.microsoft.com/office/drawing/2014/main" id="{62192E2E-7093-DF06-0F15-ACF0DB8048A7}"/>
                </a:ext>
              </a:extLst>
            </p:cNvPr>
            <p:cNvSpPr/>
            <p:nvPr/>
          </p:nvSpPr>
          <p:spPr>
            <a:xfrm>
              <a:off x="4255672" y="5590897"/>
              <a:ext cx="31866" cy="23490"/>
            </a:xfrm>
            <a:custGeom>
              <a:avLst/>
              <a:gdLst>
                <a:gd name="f0" fmla="val 10800000"/>
                <a:gd name="f1" fmla="val 5400000"/>
                <a:gd name="f2" fmla="val 180"/>
                <a:gd name="f3" fmla="val w"/>
                <a:gd name="f4" fmla="val h"/>
                <a:gd name="f5" fmla="val 0"/>
                <a:gd name="f6" fmla="val 31868"/>
                <a:gd name="f7" fmla="val 23488"/>
                <a:gd name="f8" fmla="val 27806"/>
                <a:gd name="f9" fmla="val 23489"/>
                <a:gd name="f10" fmla="val 31869"/>
                <a:gd name="f11" fmla="val 4571"/>
                <a:gd name="f12" fmla="val 3301"/>
                <a:gd name="f13" fmla="val 3047"/>
                <a:gd name="f14" fmla="val 381"/>
                <a:gd name="f15" fmla="+- 0 0 -90"/>
                <a:gd name="f16" fmla="*/ f3 1 31868"/>
                <a:gd name="f17" fmla="*/ f4 1 23488"/>
                <a:gd name="f18" fmla="val f5"/>
                <a:gd name="f19" fmla="val f6"/>
                <a:gd name="f20" fmla="val f7"/>
                <a:gd name="f21" fmla="*/ f15 f0 1"/>
                <a:gd name="f22" fmla="+- f20 0 f18"/>
                <a:gd name="f23" fmla="+- f19 0 f18"/>
                <a:gd name="f24" fmla="*/ f21 1 f2"/>
                <a:gd name="f25" fmla="*/ f23 1 31868"/>
                <a:gd name="f26" fmla="*/ f22 1 23488"/>
                <a:gd name="f27" fmla="*/ 27806 f23 1"/>
                <a:gd name="f28" fmla="*/ 23489 f22 1"/>
                <a:gd name="f29" fmla="*/ 31869 f23 1"/>
                <a:gd name="f30" fmla="*/ 4571 f23 1"/>
                <a:gd name="f31" fmla="*/ 3301 f22 1"/>
                <a:gd name="f32" fmla="*/ 0 f23 1"/>
                <a:gd name="f33" fmla="*/ 0 f22 1"/>
                <a:gd name="f34" fmla="*/ 3047 f22 1"/>
                <a:gd name="f35" fmla="*/ 381 f23 1"/>
                <a:gd name="f36" fmla="+- f24 0 f1"/>
                <a:gd name="f37" fmla="*/ f27 1 31868"/>
                <a:gd name="f38" fmla="*/ f28 1 23488"/>
                <a:gd name="f39" fmla="*/ f29 1 31868"/>
                <a:gd name="f40" fmla="*/ f30 1 31868"/>
                <a:gd name="f41" fmla="*/ f31 1 23488"/>
                <a:gd name="f42" fmla="*/ f32 1 31868"/>
                <a:gd name="f43" fmla="*/ f33 1 23488"/>
                <a:gd name="f44" fmla="*/ f34 1 23488"/>
                <a:gd name="f45" fmla="*/ f35 1 31868"/>
                <a:gd name="f46" fmla="*/ f18 1 f25"/>
                <a:gd name="f47" fmla="*/ f19 1 f25"/>
                <a:gd name="f48" fmla="*/ f18 1 f26"/>
                <a:gd name="f49" fmla="*/ f20 1 f26"/>
                <a:gd name="f50" fmla="*/ f37 1 f25"/>
                <a:gd name="f51" fmla="*/ f38 1 f26"/>
                <a:gd name="f52" fmla="*/ f39 1 f25"/>
                <a:gd name="f53" fmla="*/ f40 1 f25"/>
                <a:gd name="f54" fmla="*/ f41 1 f26"/>
                <a:gd name="f55" fmla="*/ f42 1 f25"/>
                <a:gd name="f56" fmla="*/ f43 1 f26"/>
                <a:gd name="f57" fmla="*/ f44 1 f26"/>
                <a:gd name="f58" fmla="*/ f45 1 f25"/>
                <a:gd name="f59" fmla="*/ f46 f16 1"/>
                <a:gd name="f60" fmla="*/ f47 f16 1"/>
                <a:gd name="f61" fmla="*/ f49 f17 1"/>
                <a:gd name="f62" fmla="*/ f48 f17 1"/>
                <a:gd name="f63" fmla="*/ f50 f16 1"/>
                <a:gd name="f64" fmla="*/ f51 f17 1"/>
                <a:gd name="f65" fmla="*/ f52 f16 1"/>
                <a:gd name="f66" fmla="*/ f53 f16 1"/>
                <a:gd name="f67" fmla="*/ f54 f17 1"/>
                <a:gd name="f68" fmla="*/ f55 f16 1"/>
                <a:gd name="f69" fmla="*/ f56 f17 1"/>
                <a:gd name="f70" fmla="*/ f57 f17 1"/>
                <a:gd name="f71" fmla="*/ f58 f16 1"/>
              </a:gdLst>
              <a:ahLst/>
              <a:cxnLst>
                <a:cxn ang="3cd4">
                  <a:pos x="hc" y="t"/>
                </a:cxn>
                <a:cxn ang="0">
                  <a:pos x="r" y="vc"/>
                </a:cxn>
                <a:cxn ang="cd4">
                  <a:pos x="hc" y="b"/>
                </a:cxn>
                <a:cxn ang="cd2">
                  <a:pos x="l" y="vc"/>
                </a:cxn>
                <a:cxn ang="f36">
                  <a:pos x="f63" y="f64"/>
                </a:cxn>
                <a:cxn ang="f36">
                  <a:pos x="f65" y="f64"/>
                </a:cxn>
                <a:cxn ang="f36">
                  <a:pos x="f66" y="f67"/>
                </a:cxn>
                <a:cxn ang="f36">
                  <a:pos x="f68" y="f69"/>
                </a:cxn>
                <a:cxn ang="f36">
                  <a:pos x="f68" y="f70"/>
                </a:cxn>
                <a:cxn ang="f36">
                  <a:pos x="f71" y="f67"/>
                </a:cxn>
                <a:cxn ang="f36">
                  <a:pos x="f63" y="f64"/>
                </a:cxn>
              </a:cxnLst>
              <a:rect l="f59" t="f62" r="f60" b="f61"/>
              <a:pathLst>
                <a:path w="31868" h="23488">
                  <a:moveTo>
                    <a:pt x="f8" y="f9"/>
                  </a:moveTo>
                  <a:lnTo>
                    <a:pt x="f10" y="f9"/>
                  </a:lnTo>
                  <a:lnTo>
                    <a:pt x="f11" y="f12"/>
                  </a:lnTo>
                  <a:lnTo>
                    <a:pt x="f5" y="f5"/>
                  </a:lnTo>
                  <a:lnTo>
                    <a:pt x="f5" y="f13"/>
                  </a:lnTo>
                  <a:lnTo>
                    <a:pt x="f14"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69">
              <a:extLst>
                <a:ext uri="{FF2B5EF4-FFF2-40B4-BE49-F238E27FC236}">
                  <a16:creationId xmlns:a16="http://schemas.microsoft.com/office/drawing/2014/main" id="{6DEC58CD-5F07-CD75-E650-DC7DA553C86B}"/>
                </a:ext>
              </a:extLst>
            </p:cNvPr>
            <p:cNvSpPr/>
            <p:nvPr/>
          </p:nvSpPr>
          <p:spPr>
            <a:xfrm>
              <a:off x="4241965" y="5580491"/>
              <a:ext cx="13716" cy="33896"/>
            </a:xfrm>
            <a:custGeom>
              <a:avLst/>
              <a:gdLst>
                <a:gd name="f0" fmla="val 10800000"/>
                <a:gd name="f1" fmla="val 5400000"/>
                <a:gd name="f2" fmla="val 180"/>
                <a:gd name="f3" fmla="val w"/>
                <a:gd name="f4" fmla="val h"/>
                <a:gd name="f5" fmla="val 0"/>
                <a:gd name="f6" fmla="val 13712"/>
                <a:gd name="f7" fmla="val 33900"/>
                <a:gd name="f8" fmla="val 6856"/>
                <a:gd name="f9" fmla="val 3070"/>
                <a:gd name="f10" fmla="val 10640"/>
                <a:gd name="f11" fmla="val 3073"/>
                <a:gd name="f12" fmla="+- 0 0 -90"/>
                <a:gd name="f13" fmla="*/ f3 1 13712"/>
                <a:gd name="f14" fmla="*/ f4 1 33900"/>
                <a:gd name="f15" fmla="val f5"/>
                <a:gd name="f16" fmla="val f6"/>
                <a:gd name="f17" fmla="val f7"/>
                <a:gd name="f18" fmla="*/ f12 f0 1"/>
                <a:gd name="f19" fmla="+- f17 0 f15"/>
                <a:gd name="f20" fmla="+- f16 0 f15"/>
                <a:gd name="f21" fmla="*/ f18 1 f2"/>
                <a:gd name="f22" fmla="*/ f20 1 13712"/>
                <a:gd name="f23" fmla="*/ f19 1 33900"/>
                <a:gd name="f24" fmla="*/ 6856 f20 1"/>
                <a:gd name="f25" fmla="*/ 33900 f19 1"/>
                <a:gd name="f26" fmla="*/ 13712 f20 1"/>
                <a:gd name="f27" fmla="*/ 6856 f19 1"/>
                <a:gd name="f28" fmla="*/ 0 f19 1"/>
                <a:gd name="f29" fmla="*/ 0 f20 1"/>
                <a:gd name="f30" fmla="+- f21 0 f1"/>
                <a:gd name="f31" fmla="*/ f24 1 13712"/>
                <a:gd name="f32" fmla="*/ f25 1 33900"/>
                <a:gd name="f33" fmla="*/ f26 1 13712"/>
                <a:gd name="f34" fmla="*/ f27 1 33900"/>
                <a:gd name="f35" fmla="*/ f28 1 33900"/>
                <a:gd name="f36" fmla="*/ f29 1 13712"/>
                <a:gd name="f37" fmla="*/ f15 1 f22"/>
                <a:gd name="f38" fmla="*/ f16 1 f22"/>
                <a:gd name="f39" fmla="*/ f15 1 f23"/>
                <a:gd name="f40" fmla="*/ f17 1 f23"/>
                <a:gd name="f41" fmla="*/ f31 1 f22"/>
                <a:gd name="f42" fmla="*/ f32 1 f23"/>
                <a:gd name="f43" fmla="*/ f33 1 f22"/>
                <a:gd name="f44" fmla="*/ f34 1 f23"/>
                <a:gd name="f45" fmla="*/ f35 1 f23"/>
                <a:gd name="f46" fmla="*/ f36 1 f22"/>
                <a:gd name="f47" fmla="*/ f37 f13 1"/>
                <a:gd name="f48" fmla="*/ f38 f13 1"/>
                <a:gd name="f49" fmla="*/ f40 f14 1"/>
                <a:gd name="f50" fmla="*/ f39 f14 1"/>
                <a:gd name="f51" fmla="*/ f41 f13 1"/>
                <a:gd name="f52" fmla="*/ f42 f14 1"/>
                <a:gd name="f53" fmla="*/ f43 f13 1"/>
                <a:gd name="f54" fmla="*/ f44 f14 1"/>
                <a:gd name="f55" fmla="*/ f45 f14 1"/>
                <a:gd name="f56" fmla="*/ f46 f13 1"/>
              </a:gdLst>
              <a:ahLst/>
              <a:cxnLst>
                <a:cxn ang="3cd4">
                  <a:pos x="hc" y="t"/>
                </a:cxn>
                <a:cxn ang="0">
                  <a:pos x="r" y="vc"/>
                </a:cxn>
                <a:cxn ang="cd4">
                  <a:pos x="hc" y="b"/>
                </a:cxn>
                <a:cxn ang="cd2">
                  <a:pos x="l" y="vc"/>
                </a:cxn>
                <a:cxn ang="f30">
                  <a:pos x="f51" y="f52"/>
                </a:cxn>
                <a:cxn ang="f30">
                  <a:pos x="f53" y="f52"/>
                </a:cxn>
                <a:cxn ang="f30">
                  <a:pos x="f53" y="f54"/>
                </a:cxn>
                <a:cxn ang="f30">
                  <a:pos x="f51" y="f55"/>
                </a:cxn>
                <a:cxn ang="f30">
                  <a:pos x="f56" y="f54"/>
                </a:cxn>
                <a:cxn ang="f30">
                  <a:pos x="f56" y="f52"/>
                </a:cxn>
              </a:cxnLst>
              <a:rect l="f47" t="f50" r="f48" b="f49"/>
              <a:pathLst>
                <a:path w="13712" h="33900">
                  <a:moveTo>
                    <a:pt x="f8" y="f7"/>
                  </a:moveTo>
                  <a:lnTo>
                    <a:pt x="f6" y="f7"/>
                  </a:lnTo>
                  <a:lnTo>
                    <a:pt x="f6" y="f8"/>
                  </a:lnTo>
                  <a:cubicBezTo>
                    <a:pt x="f6" y="f9"/>
                    <a:pt x="f10" y="f5"/>
                    <a:pt x="f8" y="f5"/>
                  </a:cubicBezTo>
                  <a:cubicBezTo>
                    <a:pt x="f11" y="f5"/>
                    <a:pt x="f5" y="f9"/>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70">
              <a:extLst>
                <a:ext uri="{FF2B5EF4-FFF2-40B4-BE49-F238E27FC236}">
                  <a16:creationId xmlns:a16="http://schemas.microsoft.com/office/drawing/2014/main" id="{B1BD3B1C-CE1D-AF55-2CE8-B469FCA7B43A}"/>
                </a:ext>
              </a:extLst>
            </p:cNvPr>
            <p:cNvSpPr/>
            <p:nvPr/>
          </p:nvSpPr>
          <p:spPr>
            <a:xfrm>
              <a:off x="7904320" y="6522716"/>
              <a:ext cx="2542" cy="341793"/>
            </a:xfrm>
            <a:custGeom>
              <a:avLst/>
              <a:gdLst>
                <a:gd name="f0" fmla="val 10800000"/>
                <a:gd name="f1" fmla="val 5400000"/>
                <a:gd name="f2" fmla="val 180"/>
                <a:gd name="f3" fmla="val w"/>
                <a:gd name="f4" fmla="val h"/>
                <a:gd name="f5" fmla="val 0"/>
                <a:gd name="f6" fmla="val 2539"/>
                <a:gd name="f7" fmla="val 341796"/>
                <a:gd name="f8" fmla="val 1270"/>
                <a:gd name="f9" fmla="val 341797"/>
                <a:gd name="f10" fmla="+- 0 0 -90"/>
                <a:gd name="f11" fmla="*/ f3 1 2539"/>
                <a:gd name="f12" fmla="*/ f4 1 341796"/>
                <a:gd name="f13" fmla="val f5"/>
                <a:gd name="f14" fmla="val f6"/>
                <a:gd name="f15" fmla="val f7"/>
                <a:gd name="f16" fmla="*/ f10 f0 1"/>
                <a:gd name="f17" fmla="+- f15 0 f13"/>
                <a:gd name="f18" fmla="+- f14 0 f13"/>
                <a:gd name="f19" fmla="*/ f16 1 f2"/>
                <a:gd name="f20" fmla="*/ f18 1 2539"/>
                <a:gd name="f21" fmla="*/ f17 1 341796"/>
                <a:gd name="f22" fmla="*/ 1270 f18 1"/>
                <a:gd name="f23" fmla="*/ 0 f17 1"/>
                <a:gd name="f24" fmla="*/ 0 f18 1"/>
                <a:gd name="f25" fmla="*/ 341797 f17 1"/>
                <a:gd name="f26" fmla="*/ 2539 f18 1"/>
                <a:gd name="f27" fmla="+- f19 0 f1"/>
                <a:gd name="f28" fmla="*/ f22 1 2539"/>
                <a:gd name="f29" fmla="*/ f23 1 341796"/>
                <a:gd name="f30" fmla="*/ f24 1 2539"/>
                <a:gd name="f31" fmla="*/ f25 1 341796"/>
                <a:gd name="f32" fmla="*/ f26 1 2539"/>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Lst>
              <a:rect l="f42" t="f45" r="f43" b="f44"/>
              <a:pathLst>
                <a:path w="2539" h="341796">
                  <a:moveTo>
                    <a:pt x="f8" y="f5"/>
                  </a:moveTo>
                  <a:lnTo>
                    <a:pt x="f5" y="f5"/>
                  </a:lnTo>
                  <a:lnTo>
                    <a:pt x="f5" y="f9"/>
                  </a:lnTo>
                  <a:lnTo>
                    <a:pt x="f6" y="f9"/>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71">
              <a:extLst>
                <a:ext uri="{FF2B5EF4-FFF2-40B4-BE49-F238E27FC236}">
                  <a16:creationId xmlns:a16="http://schemas.microsoft.com/office/drawing/2014/main" id="{2959714F-6674-667F-B6D2-86326E5CB02A}"/>
                </a:ext>
              </a:extLst>
            </p:cNvPr>
            <p:cNvSpPr/>
            <p:nvPr/>
          </p:nvSpPr>
          <p:spPr>
            <a:xfrm>
              <a:off x="7838684" y="6506340"/>
              <a:ext cx="67921" cy="15197"/>
            </a:xfrm>
            <a:custGeom>
              <a:avLst/>
              <a:gdLst>
                <a:gd name="f0" fmla="val 10800000"/>
                <a:gd name="f1" fmla="val 5400000"/>
                <a:gd name="f2" fmla="val 180"/>
                <a:gd name="f3" fmla="val w"/>
                <a:gd name="f4" fmla="val h"/>
                <a:gd name="f5" fmla="val 0"/>
                <a:gd name="f6" fmla="val 67926"/>
                <a:gd name="f7" fmla="val 15200"/>
                <a:gd name="f8" fmla="val 60055"/>
                <a:gd name="f9" fmla="val 9523"/>
                <a:gd name="f10" fmla="val 5713"/>
                <a:gd name="f11" fmla="val 63102"/>
                <a:gd name="f12" fmla="val 2603"/>
                <a:gd name="f13" fmla="val 66912"/>
                <a:gd name="f14" fmla="val 2539"/>
                <a:gd name="f15" fmla="val 4444"/>
                <a:gd name="f16" fmla="val 6729"/>
                <a:gd name="f17" fmla="val 4507"/>
                <a:gd name="f18" fmla="val 7199"/>
                <a:gd name="f19" fmla="val 7656"/>
                <a:gd name="f20" fmla="val 8126"/>
                <a:gd name="f21" fmla="val 8888"/>
                <a:gd name="f22" fmla="val 9269"/>
                <a:gd name="f23" fmla="val 3555"/>
                <a:gd name="f24" fmla="val 10538"/>
                <a:gd name="f25" fmla="val 11427"/>
                <a:gd name="f26" fmla="val 3136"/>
                <a:gd name="f27" fmla="val 11795"/>
                <a:gd name="f28" fmla="val 2667"/>
                <a:gd name="f29" fmla="val 12100"/>
                <a:gd name="f30" fmla="val 2158"/>
                <a:gd name="f31" fmla="val 12316"/>
                <a:gd name="f32" fmla="val 1396"/>
                <a:gd name="f33" fmla="val 66658"/>
                <a:gd name="f34" fmla="val 15109"/>
                <a:gd name="f35" fmla="val 67927"/>
                <a:gd name="f36" fmla="val 64220"/>
                <a:gd name="f37" fmla="val 15718"/>
                <a:gd name="f38" fmla="val 60703"/>
                <a:gd name="f39" fmla="val 13230"/>
                <a:gd name="f40" fmla="+- 0 0 -90"/>
                <a:gd name="f41" fmla="*/ f3 1 67926"/>
                <a:gd name="f42" fmla="*/ f4 1 15200"/>
                <a:gd name="f43" fmla="val f5"/>
                <a:gd name="f44" fmla="val f6"/>
                <a:gd name="f45" fmla="val f7"/>
                <a:gd name="f46" fmla="*/ f40 f0 1"/>
                <a:gd name="f47" fmla="+- f45 0 f43"/>
                <a:gd name="f48" fmla="+- f44 0 f43"/>
                <a:gd name="f49" fmla="*/ f46 1 f2"/>
                <a:gd name="f50" fmla="*/ f48 1 67926"/>
                <a:gd name="f51" fmla="*/ f47 1 15200"/>
                <a:gd name="f52" fmla="*/ 60055 f48 1"/>
                <a:gd name="f53" fmla="*/ 9523 f47 1"/>
                <a:gd name="f54" fmla="*/ 66912 f48 1"/>
                <a:gd name="f55" fmla="*/ 2539 f47 1"/>
                <a:gd name="f56" fmla="*/ 4444 f48 1"/>
                <a:gd name="f57" fmla="*/ 0 f47 1"/>
                <a:gd name="f58" fmla="*/ 6729 f47 1"/>
                <a:gd name="f59" fmla="*/ 8126 f47 1"/>
                <a:gd name="f60" fmla="*/ 9269 f47 1"/>
                <a:gd name="f61" fmla="*/ 3555 f48 1"/>
                <a:gd name="f62" fmla="*/ 10538 f47 1"/>
                <a:gd name="f63" fmla="*/ 11427 f47 1"/>
                <a:gd name="f64" fmla="*/ 2158 f48 1"/>
                <a:gd name="f65" fmla="*/ 12316 f47 1"/>
                <a:gd name="f66" fmla="*/ 1396 f48 1"/>
                <a:gd name="f67" fmla="*/ 0 f48 1"/>
                <a:gd name="f68" fmla="*/ 66658 f48 1"/>
                <a:gd name="f69" fmla="*/ 15109 f47 1"/>
                <a:gd name="f70" fmla="*/ 67927 f48 1"/>
                <a:gd name="f71" fmla="+- f49 0 f1"/>
                <a:gd name="f72" fmla="*/ f52 1 67926"/>
                <a:gd name="f73" fmla="*/ f53 1 15200"/>
                <a:gd name="f74" fmla="*/ f54 1 67926"/>
                <a:gd name="f75" fmla="*/ f55 1 15200"/>
                <a:gd name="f76" fmla="*/ f56 1 67926"/>
                <a:gd name="f77" fmla="*/ f57 1 15200"/>
                <a:gd name="f78" fmla="*/ f58 1 15200"/>
                <a:gd name="f79" fmla="*/ f59 1 15200"/>
                <a:gd name="f80" fmla="*/ f60 1 15200"/>
                <a:gd name="f81" fmla="*/ f61 1 67926"/>
                <a:gd name="f82" fmla="*/ f62 1 15200"/>
                <a:gd name="f83" fmla="*/ f63 1 15200"/>
                <a:gd name="f84" fmla="*/ f64 1 67926"/>
                <a:gd name="f85" fmla="*/ f65 1 15200"/>
                <a:gd name="f86" fmla="*/ f66 1 67926"/>
                <a:gd name="f87" fmla="*/ f67 1 67926"/>
                <a:gd name="f88" fmla="*/ f68 1 67926"/>
                <a:gd name="f89" fmla="*/ f69 1 15200"/>
                <a:gd name="f90" fmla="*/ f70 1 67926"/>
                <a:gd name="f91" fmla="*/ f43 1 f50"/>
                <a:gd name="f92" fmla="*/ f44 1 f50"/>
                <a:gd name="f93" fmla="*/ f43 1 f51"/>
                <a:gd name="f94" fmla="*/ f45 1 f51"/>
                <a:gd name="f95" fmla="*/ f72 1 f50"/>
                <a:gd name="f96" fmla="*/ f73 1 f51"/>
                <a:gd name="f97" fmla="*/ f74 1 f50"/>
                <a:gd name="f98" fmla="*/ f75 1 f51"/>
                <a:gd name="f99" fmla="*/ f76 1 f50"/>
                <a:gd name="f100" fmla="*/ f77 1 f51"/>
                <a:gd name="f101" fmla="*/ f78 1 f51"/>
                <a:gd name="f102" fmla="*/ f79 1 f51"/>
                <a:gd name="f103" fmla="*/ f80 1 f51"/>
                <a:gd name="f104" fmla="*/ f81 1 f50"/>
                <a:gd name="f105" fmla="*/ f82 1 f51"/>
                <a:gd name="f106" fmla="*/ f83 1 f51"/>
                <a:gd name="f107" fmla="*/ f84 1 f50"/>
                <a:gd name="f108" fmla="*/ f85 1 f51"/>
                <a:gd name="f109" fmla="*/ f86 1 f50"/>
                <a:gd name="f110" fmla="*/ f87 1 f50"/>
                <a:gd name="f111" fmla="*/ f88 1 f50"/>
                <a:gd name="f112" fmla="*/ f89 1 f51"/>
                <a:gd name="f113" fmla="*/ f90 1 f50"/>
                <a:gd name="f114" fmla="*/ f91 f41 1"/>
                <a:gd name="f115" fmla="*/ f92 f41 1"/>
                <a:gd name="f116" fmla="*/ f94 f42 1"/>
                <a:gd name="f117" fmla="*/ f93 f42 1"/>
                <a:gd name="f118" fmla="*/ f95 f41 1"/>
                <a:gd name="f119" fmla="*/ f96 f42 1"/>
                <a:gd name="f120" fmla="*/ f97 f41 1"/>
                <a:gd name="f121" fmla="*/ f98 f42 1"/>
                <a:gd name="f122" fmla="*/ f99 f41 1"/>
                <a:gd name="f123" fmla="*/ f100 f42 1"/>
                <a:gd name="f124" fmla="*/ f101 f42 1"/>
                <a:gd name="f125" fmla="*/ f102 f42 1"/>
                <a:gd name="f126" fmla="*/ f103 f42 1"/>
                <a:gd name="f127" fmla="*/ f104 f41 1"/>
                <a:gd name="f128" fmla="*/ f105 f42 1"/>
                <a:gd name="f129" fmla="*/ f106 f42 1"/>
                <a:gd name="f130" fmla="*/ f107 f41 1"/>
                <a:gd name="f131" fmla="*/ f108 f42 1"/>
                <a:gd name="f132" fmla="*/ f109 f41 1"/>
                <a:gd name="f133" fmla="*/ f110 f41 1"/>
                <a:gd name="f134" fmla="*/ f111 f41 1"/>
                <a:gd name="f135" fmla="*/ f112 f42 1"/>
                <a:gd name="f136" fmla="*/ f113 f41 1"/>
              </a:gdLst>
              <a:ahLst/>
              <a:cxnLst>
                <a:cxn ang="3cd4">
                  <a:pos x="hc" y="t"/>
                </a:cxn>
                <a:cxn ang="0">
                  <a:pos x="r" y="vc"/>
                </a:cxn>
                <a:cxn ang="cd4">
                  <a:pos x="hc" y="b"/>
                </a:cxn>
                <a:cxn ang="cd2">
                  <a:pos x="l" y="vc"/>
                </a:cxn>
                <a:cxn ang="f71">
                  <a:pos x="f118" y="f119"/>
                </a:cxn>
                <a:cxn ang="f71">
                  <a:pos x="f120" y="f121"/>
                </a:cxn>
                <a:cxn ang="f71">
                  <a:pos x="f120" y="f121"/>
                </a:cxn>
                <a:cxn ang="f71">
                  <a:pos x="f122" y="f123"/>
                </a:cxn>
                <a:cxn ang="f71">
                  <a:pos x="f122" y="f124"/>
                </a:cxn>
                <a:cxn ang="f71">
                  <a:pos x="f122" y="f124"/>
                </a:cxn>
                <a:cxn ang="f71">
                  <a:pos x="f122" y="f125"/>
                </a:cxn>
                <a:cxn ang="f71">
                  <a:pos x="f122" y="f126"/>
                </a:cxn>
                <a:cxn ang="f71">
                  <a:pos x="f127" y="f128"/>
                </a:cxn>
                <a:cxn ang="f71">
                  <a:pos x="f127" y="f129"/>
                </a:cxn>
                <a:cxn ang="f71">
                  <a:pos x="f130" y="f131"/>
                </a:cxn>
                <a:cxn ang="f71">
                  <a:pos x="f132" y="f131"/>
                </a:cxn>
                <a:cxn ang="f71">
                  <a:pos x="f133" y="f131"/>
                </a:cxn>
                <a:cxn ang="f71">
                  <a:pos x="f133" y="f131"/>
                </a:cxn>
                <a:cxn ang="f71">
                  <a:pos x="f134" y="f135"/>
                </a:cxn>
                <a:cxn ang="f71">
                  <a:pos x="f136" y="f135"/>
                </a:cxn>
                <a:cxn ang="f71">
                  <a:pos x="f118" y="f119"/>
                </a:cxn>
              </a:cxnLst>
              <a:rect l="f114" t="f117" r="f115" b="f116"/>
              <a:pathLst>
                <a:path w="67926" h="15200">
                  <a:moveTo>
                    <a:pt x="f8" y="f9"/>
                  </a:moveTo>
                  <a:cubicBezTo>
                    <a:pt x="f8" y="f10"/>
                    <a:pt x="f11" y="f12"/>
                    <a:pt x="f13" y="f14"/>
                  </a:cubicBezTo>
                  <a:lnTo>
                    <a:pt x="f13" y="f14"/>
                  </a:lnTo>
                  <a:lnTo>
                    <a:pt x="f15" y="f5"/>
                  </a:lnTo>
                  <a:lnTo>
                    <a:pt x="f15" y="f16"/>
                  </a:lnTo>
                  <a:lnTo>
                    <a:pt x="f15" y="f16"/>
                  </a:lnTo>
                  <a:cubicBezTo>
                    <a:pt x="f17" y="f18"/>
                    <a:pt x="f17" y="f19"/>
                    <a:pt x="f15" y="f20"/>
                  </a:cubicBezTo>
                  <a:cubicBezTo>
                    <a:pt x="f15" y="f20"/>
                    <a:pt x="f15" y="f21"/>
                    <a:pt x="f15" y="f22"/>
                  </a:cubicBezTo>
                  <a:lnTo>
                    <a:pt x="f23" y="f24"/>
                  </a:lnTo>
                  <a:lnTo>
                    <a:pt x="f23" y="f25"/>
                  </a:lnTo>
                  <a:cubicBezTo>
                    <a:pt x="f26" y="f27"/>
                    <a:pt x="f28" y="f29"/>
                    <a:pt x="f30" y="f31"/>
                  </a:cubicBezTo>
                  <a:lnTo>
                    <a:pt x="f32" y="f31"/>
                  </a:lnTo>
                  <a:lnTo>
                    <a:pt x="f5" y="f31"/>
                  </a:lnTo>
                  <a:lnTo>
                    <a:pt x="f5" y="f31"/>
                  </a:lnTo>
                  <a:lnTo>
                    <a:pt x="f33" y="f34"/>
                  </a:lnTo>
                  <a:lnTo>
                    <a:pt x="f35" y="f34"/>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72">
              <a:extLst>
                <a:ext uri="{FF2B5EF4-FFF2-40B4-BE49-F238E27FC236}">
                  <a16:creationId xmlns:a16="http://schemas.microsoft.com/office/drawing/2014/main" id="{D4A6B76E-5ABE-0B79-FE40-98E3FEB07D9D}"/>
                </a:ext>
              </a:extLst>
            </p:cNvPr>
            <p:cNvSpPr/>
            <p:nvPr/>
          </p:nvSpPr>
          <p:spPr>
            <a:xfrm>
              <a:off x="5965664" y="6511671"/>
              <a:ext cx="89638" cy="2414"/>
            </a:xfrm>
            <a:custGeom>
              <a:avLst/>
              <a:gdLst>
                <a:gd name="f0" fmla="val 10800000"/>
                <a:gd name="f1" fmla="val 5400000"/>
                <a:gd name="f2" fmla="val 180"/>
                <a:gd name="f3" fmla="val w"/>
                <a:gd name="f4" fmla="val h"/>
                <a:gd name="f5" fmla="val 0"/>
                <a:gd name="f6" fmla="val 89639"/>
                <a:gd name="f7" fmla="val 2412"/>
                <a:gd name="f8" fmla="val 1651"/>
                <a:gd name="f9" fmla="val 1270"/>
                <a:gd name="f10" fmla="val 762"/>
                <a:gd name="f11" fmla="+- 0 0 -90"/>
                <a:gd name="f12" fmla="*/ f3 1 89639"/>
                <a:gd name="f13" fmla="*/ f4 1 2412"/>
                <a:gd name="f14" fmla="val f5"/>
                <a:gd name="f15" fmla="val f6"/>
                <a:gd name="f16" fmla="val f7"/>
                <a:gd name="f17" fmla="*/ f11 f0 1"/>
                <a:gd name="f18" fmla="+- f16 0 f14"/>
                <a:gd name="f19" fmla="+- f15 0 f14"/>
                <a:gd name="f20" fmla="*/ f17 1 f2"/>
                <a:gd name="f21" fmla="*/ f19 1 89639"/>
                <a:gd name="f22" fmla="*/ f18 1 2412"/>
                <a:gd name="f23" fmla="*/ 0 f19 1"/>
                <a:gd name="f24" fmla="*/ 2412 f18 1"/>
                <a:gd name="f25" fmla="*/ 89639 f19 1"/>
                <a:gd name="f26" fmla="*/ 1270 f18 1"/>
                <a:gd name="f27" fmla="*/ 0 f18 1"/>
                <a:gd name="f28" fmla="*/ 762 f19 1"/>
                <a:gd name="f29" fmla="+- f20 0 f1"/>
                <a:gd name="f30" fmla="*/ f23 1 89639"/>
                <a:gd name="f31" fmla="*/ f24 1 2412"/>
                <a:gd name="f32" fmla="*/ f25 1 89639"/>
                <a:gd name="f33" fmla="*/ f26 1 2412"/>
                <a:gd name="f34" fmla="*/ f27 1 2412"/>
                <a:gd name="f35" fmla="*/ f28 1 89639"/>
                <a:gd name="f36" fmla="*/ f14 1 f21"/>
                <a:gd name="f37" fmla="*/ f15 1 f21"/>
                <a:gd name="f38" fmla="*/ f14 1 f22"/>
                <a:gd name="f39" fmla="*/ f16 1 f22"/>
                <a:gd name="f40" fmla="*/ f30 1 f21"/>
                <a:gd name="f41" fmla="*/ f31 1 f22"/>
                <a:gd name="f42" fmla="*/ f32 1 f21"/>
                <a:gd name="f43" fmla="*/ f33 1 f22"/>
                <a:gd name="f44" fmla="*/ f34 1 f22"/>
                <a:gd name="f45" fmla="*/ f35 1 f21"/>
                <a:gd name="f46" fmla="*/ f36 f12 1"/>
                <a:gd name="f47" fmla="*/ f37 f12 1"/>
                <a:gd name="f48" fmla="*/ f39 f13 1"/>
                <a:gd name="f49" fmla="*/ f38 f13 1"/>
                <a:gd name="f50" fmla="*/ f40 f12 1"/>
                <a:gd name="f51" fmla="*/ f41 f13 1"/>
                <a:gd name="f52" fmla="*/ f42 f12 1"/>
                <a:gd name="f53" fmla="*/ f43 f13 1"/>
                <a:gd name="f54" fmla="*/ f44 f13 1"/>
                <a:gd name="f55" fmla="*/ f45 f12 1"/>
              </a:gdLst>
              <a:ahLst/>
              <a:cxnLst>
                <a:cxn ang="3cd4">
                  <a:pos x="hc" y="t"/>
                </a:cxn>
                <a:cxn ang="0">
                  <a:pos x="r" y="vc"/>
                </a:cxn>
                <a:cxn ang="cd4">
                  <a:pos x="hc" y="b"/>
                </a:cxn>
                <a:cxn ang="cd2">
                  <a:pos x="l" y="vc"/>
                </a:cxn>
                <a:cxn ang="f29">
                  <a:pos x="f50" y="f51"/>
                </a:cxn>
                <a:cxn ang="f29">
                  <a:pos x="f52" y="f51"/>
                </a:cxn>
                <a:cxn ang="f29">
                  <a:pos x="f52" y="f53"/>
                </a:cxn>
                <a:cxn ang="f29">
                  <a:pos x="f52" y="f54"/>
                </a:cxn>
                <a:cxn ang="f29">
                  <a:pos x="f55" y="f54"/>
                </a:cxn>
                <a:cxn ang="f29">
                  <a:pos x="f55" y="f51"/>
                </a:cxn>
              </a:cxnLst>
              <a:rect l="f46" t="f49" r="f47" b="f48"/>
              <a:pathLst>
                <a:path w="89639" h="2412">
                  <a:moveTo>
                    <a:pt x="f5" y="f7"/>
                  </a:moveTo>
                  <a:lnTo>
                    <a:pt x="f6" y="f7"/>
                  </a:lnTo>
                  <a:cubicBezTo>
                    <a:pt x="f6" y="f7"/>
                    <a:pt x="f6" y="f8"/>
                    <a:pt x="f6" y="f9"/>
                  </a:cubicBezTo>
                  <a:lnTo>
                    <a:pt x="f6" y="f5"/>
                  </a:lnTo>
                  <a:lnTo>
                    <a:pt x="f10" y="f5"/>
                  </a:lnTo>
                  <a:lnTo>
                    <a:pt x="f1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73">
              <a:extLst>
                <a:ext uri="{FF2B5EF4-FFF2-40B4-BE49-F238E27FC236}">
                  <a16:creationId xmlns:a16="http://schemas.microsoft.com/office/drawing/2014/main" id="{0D99E067-F877-9F3C-AC03-B0E2C30CF16A}"/>
                </a:ext>
              </a:extLst>
            </p:cNvPr>
            <p:cNvSpPr/>
            <p:nvPr/>
          </p:nvSpPr>
          <p:spPr>
            <a:xfrm>
              <a:off x="4411339" y="5580619"/>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396"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74">
              <a:extLst>
                <a:ext uri="{FF2B5EF4-FFF2-40B4-BE49-F238E27FC236}">
                  <a16:creationId xmlns:a16="http://schemas.microsoft.com/office/drawing/2014/main" id="{277B8E43-6C18-0A47-DED9-4121FF37CD1E}"/>
                </a:ext>
              </a:extLst>
            </p:cNvPr>
            <p:cNvSpPr/>
            <p:nvPr/>
          </p:nvSpPr>
          <p:spPr>
            <a:xfrm>
              <a:off x="4414000" y="5582137"/>
              <a:ext cx="38212" cy="32250"/>
            </a:xfrm>
            <a:custGeom>
              <a:avLst/>
              <a:gdLst>
                <a:gd name="f0" fmla="val 10800000"/>
                <a:gd name="f1" fmla="val 5400000"/>
                <a:gd name="f2" fmla="val 180"/>
                <a:gd name="f3" fmla="val w"/>
                <a:gd name="f4" fmla="val h"/>
                <a:gd name="f5" fmla="val 0"/>
                <a:gd name="f6" fmla="val 38217"/>
                <a:gd name="f7" fmla="val 32249"/>
                <a:gd name="f8" fmla="val 3301"/>
                <a:gd name="f9" fmla="val 5206"/>
                <a:gd name="f10" fmla="val 20315"/>
                <a:gd name="f11" fmla="val 17141"/>
                <a:gd name="f12" fmla="val 32250"/>
                <a:gd name="f13" fmla="val 889"/>
                <a:gd name="f14" fmla="val 1854"/>
                <a:gd name="f15" fmla="val 1130"/>
                <a:gd name="f16" fmla="val 3073"/>
                <a:gd name="f17" fmla="val 3052"/>
                <a:gd name="f18" fmla="+- 0 0 -90"/>
                <a:gd name="f19" fmla="*/ f3 1 38217"/>
                <a:gd name="f20" fmla="*/ f4 1 32249"/>
                <a:gd name="f21" fmla="val f5"/>
                <a:gd name="f22" fmla="val f6"/>
                <a:gd name="f23" fmla="val f7"/>
                <a:gd name="f24" fmla="*/ f18 f0 1"/>
                <a:gd name="f25" fmla="+- f23 0 f21"/>
                <a:gd name="f26" fmla="+- f22 0 f21"/>
                <a:gd name="f27" fmla="*/ f24 1 f2"/>
                <a:gd name="f28" fmla="*/ f26 1 38217"/>
                <a:gd name="f29" fmla="*/ f25 1 32249"/>
                <a:gd name="f30" fmla="*/ 3301 f26 1"/>
                <a:gd name="f31" fmla="*/ 5206 f25 1"/>
                <a:gd name="f32" fmla="*/ 20315 f25 1"/>
                <a:gd name="f33" fmla="*/ 17141 f26 1"/>
                <a:gd name="f34" fmla="*/ 32250 f25 1"/>
                <a:gd name="f35" fmla="*/ 38217 f26 1"/>
                <a:gd name="f36" fmla="*/ 889 f26 1"/>
                <a:gd name="f37" fmla="*/ 0 f25 1"/>
                <a:gd name="f38" fmla="*/ 0 f26 1"/>
                <a:gd name="f39" fmla="+- f27 0 f1"/>
                <a:gd name="f40" fmla="*/ f30 1 38217"/>
                <a:gd name="f41" fmla="*/ f31 1 32249"/>
                <a:gd name="f42" fmla="*/ f32 1 32249"/>
                <a:gd name="f43" fmla="*/ f33 1 38217"/>
                <a:gd name="f44" fmla="*/ f34 1 32249"/>
                <a:gd name="f45" fmla="*/ f35 1 38217"/>
                <a:gd name="f46" fmla="*/ f36 1 38217"/>
                <a:gd name="f47" fmla="*/ f37 1 32249"/>
                <a:gd name="f48" fmla="*/ f38 1 38217"/>
                <a:gd name="f49" fmla="*/ f21 1 f28"/>
                <a:gd name="f50" fmla="*/ f22 1 f28"/>
                <a:gd name="f51" fmla="*/ f21 1 f29"/>
                <a:gd name="f52" fmla="*/ f23 1 f29"/>
                <a:gd name="f53" fmla="*/ f40 1 f28"/>
                <a:gd name="f54" fmla="*/ f41 1 f29"/>
                <a:gd name="f55" fmla="*/ f42 1 f29"/>
                <a:gd name="f56" fmla="*/ f43 1 f28"/>
                <a:gd name="f57" fmla="*/ f44 1 f29"/>
                <a:gd name="f58" fmla="*/ f45 1 f28"/>
                <a:gd name="f59" fmla="*/ f46 1 f28"/>
                <a:gd name="f60" fmla="*/ f47 1 f29"/>
                <a:gd name="f61" fmla="*/ f48 1 f28"/>
                <a:gd name="f62" fmla="*/ f49 f19 1"/>
                <a:gd name="f63" fmla="*/ f50 f19 1"/>
                <a:gd name="f64" fmla="*/ f52 f20 1"/>
                <a:gd name="f65" fmla="*/ f51 f20 1"/>
                <a:gd name="f66" fmla="*/ f53 f19 1"/>
                <a:gd name="f67" fmla="*/ f54 f20 1"/>
                <a:gd name="f68" fmla="*/ f55 f20 1"/>
                <a:gd name="f69" fmla="*/ f56 f19 1"/>
                <a:gd name="f70" fmla="*/ f57 f20 1"/>
                <a:gd name="f71" fmla="*/ f58 f19 1"/>
                <a:gd name="f72" fmla="*/ f59 f19 1"/>
                <a:gd name="f73" fmla="*/ f60 f20 1"/>
                <a:gd name="f74" fmla="*/ f61 f19 1"/>
              </a:gdLst>
              <a:ahLst/>
              <a:cxnLst>
                <a:cxn ang="3cd4">
                  <a:pos x="hc" y="t"/>
                </a:cxn>
                <a:cxn ang="0">
                  <a:pos x="r" y="vc"/>
                </a:cxn>
                <a:cxn ang="cd4">
                  <a:pos x="hc" y="b"/>
                </a:cxn>
                <a:cxn ang="cd2">
                  <a:pos x="l" y="vc"/>
                </a:cxn>
                <a:cxn ang="f39">
                  <a:pos x="f66" y="f67"/>
                </a:cxn>
                <a:cxn ang="f39">
                  <a:pos x="f66" y="f68"/>
                </a:cxn>
                <a:cxn ang="f39">
                  <a:pos x="f69" y="f70"/>
                </a:cxn>
                <a:cxn ang="f39">
                  <a:pos x="f71" y="f70"/>
                </a:cxn>
                <a:cxn ang="f39">
                  <a:pos x="f72" y="f73"/>
                </a:cxn>
                <a:cxn ang="f39">
                  <a:pos x="f74" y="f73"/>
                </a:cxn>
                <a:cxn ang="f39">
                  <a:pos x="f66" y="f67"/>
                </a:cxn>
              </a:cxnLst>
              <a:rect l="f62" t="f65" r="f63" b="f64"/>
              <a:pathLst>
                <a:path w="38217" h="32249">
                  <a:moveTo>
                    <a:pt x="f8" y="f9"/>
                  </a:moveTo>
                  <a:lnTo>
                    <a:pt x="f8" y="f10"/>
                  </a:lnTo>
                  <a:lnTo>
                    <a:pt x="f11" y="f12"/>
                  </a:lnTo>
                  <a:lnTo>
                    <a:pt x="f6" y="f12"/>
                  </a:lnTo>
                  <a:lnTo>
                    <a:pt x="f13" y="f5"/>
                  </a:lnTo>
                  <a:lnTo>
                    <a:pt x="f5" y="f5"/>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75">
              <a:extLst>
                <a:ext uri="{FF2B5EF4-FFF2-40B4-BE49-F238E27FC236}">
                  <a16:creationId xmlns:a16="http://schemas.microsoft.com/office/drawing/2014/main" id="{3AF4A2FB-228F-DB52-C5BD-9FAFE115142B}"/>
                </a:ext>
              </a:extLst>
            </p:cNvPr>
            <p:cNvSpPr/>
            <p:nvPr/>
          </p:nvSpPr>
          <p:spPr>
            <a:xfrm>
              <a:off x="4405752" y="5582649"/>
              <a:ext cx="758" cy="1014"/>
            </a:xfrm>
            <a:custGeom>
              <a:avLst/>
              <a:gdLst>
                <a:gd name="f0" fmla="val 10800000"/>
                <a:gd name="f1" fmla="val 5400000"/>
                <a:gd name="f2" fmla="val 180"/>
                <a:gd name="f3" fmla="val w"/>
                <a:gd name="f4" fmla="val h"/>
                <a:gd name="f5" fmla="val 0"/>
                <a:gd name="f6" fmla="val 761"/>
                <a:gd name="f7" fmla="val 1015"/>
                <a:gd name="f8" fmla="val 127"/>
                <a:gd name="f9" fmla="val 762"/>
                <a:gd name="f10" fmla="val 1016"/>
                <a:gd name="f11" fmla="val 178"/>
                <a:gd name="f12" fmla="val 627"/>
                <a:gd name="f13" fmla="val 444"/>
                <a:gd name="f14" fmla="val 282"/>
                <a:gd name="f15" fmla="+- 0 0 -90"/>
                <a:gd name="f16" fmla="*/ f3 1 761"/>
                <a:gd name="f17" fmla="*/ f4 1 1015"/>
                <a:gd name="f18" fmla="val f5"/>
                <a:gd name="f19" fmla="val f6"/>
                <a:gd name="f20" fmla="val f7"/>
                <a:gd name="f21" fmla="*/ f15 f0 1"/>
                <a:gd name="f22" fmla="+- f20 0 f18"/>
                <a:gd name="f23" fmla="+- f19 0 f18"/>
                <a:gd name="f24" fmla="*/ f21 1 f2"/>
                <a:gd name="f25" fmla="*/ f23 1 761"/>
                <a:gd name="f26" fmla="*/ f22 1 1015"/>
                <a:gd name="f27" fmla="*/ 0 f23 1"/>
                <a:gd name="f28" fmla="*/ 127 f22 1"/>
                <a:gd name="f29" fmla="*/ 1016 f22 1"/>
                <a:gd name="f30" fmla="*/ 762 f23 1"/>
                <a:gd name="f31" fmla="*/ 0 f22 1"/>
                <a:gd name="f32" fmla="+- f24 0 f1"/>
                <a:gd name="f33" fmla="*/ f27 1 761"/>
                <a:gd name="f34" fmla="*/ f28 1 1015"/>
                <a:gd name="f35" fmla="*/ f29 1 1015"/>
                <a:gd name="f36" fmla="*/ f30 1 761"/>
                <a:gd name="f37" fmla="*/ f31 1 1015"/>
                <a:gd name="f38" fmla="*/ f18 1 f25"/>
                <a:gd name="f39" fmla="*/ f19 1 f25"/>
                <a:gd name="f40" fmla="*/ f18 1 f26"/>
                <a:gd name="f41" fmla="*/ f20 1 f26"/>
                <a:gd name="f42" fmla="*/ f33 1 f25"/>
                <a:gd name="f43" fmla="*/ f34 1 f26"/>
                <a:gd name="f44" fmla="*/ f35 1 f26"/>
                <a:gd name="f45" fmla="*/ f36 1 f25"/>
                <a:gd name="f46" fmla="*/ f37 1 f26"/>
                <a:gd name="f47" fmla="*/ f38 f16 1"/>
                <a:gd name="f48" fmla="*/ f39 f16 1"/>
                <a:gd name="f49" fmla="*/ f41 f17 1"/>
                <a:gd name="f50" fmla="*/ f40 f17 1"/>
                <a:gd name="f51" fmla="*/ f42 f16 1"/>
                <a:gd name="f52" fmla="*/ f43 f17 1"/>
                <a:gd name="f53" fmla="*/ f44 f17 1"/>
                <a:gd name="f54" fmla="*/ f45 f16 1"/>
                <a:gd name="f55" fmla="*/ f46 f17 1"/>
              </a:gdLst>
              <a:ahLst/>
              <a:cxnLst>
                <a:cxn ang="3cd4">
                  <a:pos x="hc" y="t"/>
                </a:cxn>
                <a:cxn ang="0">
                  <a:pos x="r" y="vc"/>
                </a:cxn>
                <a:cxn ang="cd4">
                  <a:pos x="hc" y="b"/>
                </a:cxn>
                <a:cxn ang="cd2">
                  <a:pos x="l" y="vc"/>
                </a:cxn>
                <a:cxn ang="f32">
                  <a:pos x="f51" y="f52"/>
                </a:cxn>
                <a:cxn ang="f32">
                  <a:pos x="f51" y="f53"/>
                </a:cxn>
                <a:cxn ang="f32">
                  <a:pos x="f54" y="f55"/>
                </a:cxn>
              </a:cxnLst>
              <a:rect l="f47" t="f50" r="f48" b="f49"/>
              <a:pathLst>
                <a:path w="761" h="1015">
                  <a:moveTo>
                    <a:pt x="f5" y="f8"/>
                  </a:moveTo>
                  <a:cubicBezTo>
                    <a:pt x="f5" y="f8"/>
                    <a:pt x="f5" y="f9"/>
                    <a:pt x="f5" y="f10"/>
                  </a:cubicBezTo>
                  <a:cubicBezTo>
                    <a:pt x="f11" y="f12"/>
                    <a:pt x="f13" y="f14"/>
                    <a:pt x="f9"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76">
              <a:extLst>
                <a:ext uri="{FF2B5EF4-FFF2-40B4-BE49-F238E27FC236}">
                  <a16:creationId xmlns:a16="http://schemas.microsoft.com/office/drawing/2014/main" id="{56D0314B-3407-052A-3911-E186E3BB388C}"/>
                </a:ext>
              </a:extLst>
            </p:cNvPr>
            <p:cNvSpPr/>
            <p:nvPr/>
          </p:nvSpPr>
          <p:spPr>
            <a:xfrm>
              <a:off x="4408669" y="5580747"/>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396"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77">
              <a:extLst>
                <a:ext uri="{FF2B5EF4-FFF2-40B4-BE49-F238E27FC236}">
                  <a16:creationId xmlns:a16="http://schemas.microsoft.com/office/drawing/2014/main" id="{D9E44E1E-D97F-C828-9153-1A75BEAA9DC5}"/>
                </a:ext>
              </a:extLst>
            </p:cNvPr>
            <p:cNvSpPr/>
            <p:nvPr/>
          </p:nvSpPr>
          <p:spPr>
            <a:xfrm>
              <a:off x="4406511" y="5581762"/>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 0 0 -90"/>
                <a:gd name="f10" fmla="*/ f3 1 1015"/>
                <a:gd name="f11" fmla="*/ f4 1 12696"/>
                <a:gd name="f12" fmla="val f5"/>
                <a:gd name="f13" fmla="val f6"/>
                <a:gd name="f14" fmla="val f7"/>
                <a:gd name="f15" fmla="*/ f9 f0 1"/>
                <a:gd name="f16" fmla="+- f14 0 f12"/>
                <a:gd name="f17" fmla="+- f13 0 f12"/>
                <a:gd name="f18" fmla="*/ f15 1 f2"/>
                <a:gd name="f19" fmla="*/ f17 1 1015"/>
                <a:gd name="f20" fmla="*/ f16 1 12696"/>
                <a:gd name="f21" fmla="*/ 0 f17 1"/>
                <a:gd name="f22" fmla="*/ 0 f16 1"/>
                <a:gd name="f23" fmla="*/ 1016 f17 1"/>
                <a:gd name="f24" fmla="+- f18 0 f1"/>
                <a:gd name="f25" fmla="*/ f21 1 1015"/>
                <a:gd name="f26" fmla="*/ f22 1 12696"/>
                <a:gd name="f27" fmla="*/ f23 1 101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015"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78">
              <a:extLst>
                <a:ext uri="{FF2B5EF4-FFF2-40B4-BE49-F238E27FC236}">
                  <a16:creationId xmlns:a16="http://schemas.microsoft.com/office/drawing/2014/main" id="{146A6EA9-E030-819E-1623-FCE3F6716645}"/>
                </a:ext>
              </a:extLst>
            </p:cNvPr>
            <p:cNvSpPr/>
            <p:nvPr/>
          </p:nvSpPr>
          <p:spPr>
            <a:xfrm>
              <a:off x="4403567" y="5584807"/>
              <a:ext cx="27" cy="1399"/>
            </a:xfrm>
            <a:custGeom>
              <a:avLst/>
              <a:gdLst>
                <a:gd name="f0" fmla="val 10800000"/>
                <a:gd name="f1" fmla="val 5400000"/>
                <a:gd name="f2" fmla="val 180"/>
                <a:gd name="f3" fmla="val w"/>
                <a:gd name="f4" fmla="val h"/>
                <a:gd name="f5" fmla="val 0"/>
                <a:gd name="f6" fmla="val 28"/>
                <a:gd name="f7" fmla="val 1396"/>
                <a:gd name="f8" fmla="val 1397"/>
                <a:gd name="f9" fmla="val -9"/>
                <a:gd name="f10" fmla="val 932"/>
                <a:gd name="f11" fmla="val 465"/>
                <a:gd name="f12" fmla="+- 0 0 -90"/>
                <a:gd name="f13" fmla="*/ f3 1 28"/>
                <a:gd name="f14" fmla="*/ f4 1 1396"/>
                <a:gd name="f15" fmla="val f5"/>
                <a:gd name="f16" fmla="val f6"/>
                <a:gd name="f17" fmla="val f7"/>
                <a:gd name="f18" fmla="*/ f12 f0 1"/>
                <a:gd name="f19" fmla="+- f17 0 f15"/>
                <a:gd name="f20" fmla="+- f16 0 f15"/>
                <a:gd name="f21" fmla="*/ f18 1 f2"/>
                <a:gd name="f22" fmla="*/ f20 1 28"/>
                <a:gd name="f23" fmla="*/ f19 1 1396"/>
                <a:gd name="f24" fmla="*/ 28 f20 1"/>
                <a:gd name="f25" fmla="*/ 1397 f19 1"/>
                <a:gd name="f26" fmla="*/ 0 f19 1"/>
                <a:gd name="f27" fmla="+- f21 0 f1"/>
                <a:gd name="f28" fmla="*/ f24 1 28"/>
                <a:gd name="f29" fmla="*/ f25 1 1396"/>
                <a:gd name="f30" fmla="*/ f26 1 139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28" h="1396">
                  <a:moveTo>
                    <a:pt x="f6" y="f8"/>
                  </a:moveTo>
                  <a:cubicBezTo>
                    <a:pt x="f9" y="f10"/>
                    <a:pt x="f9" y="f11"/>
                    <a:pt x="f6" y="f5"/>
                  </a:cubicBezTo>
                  <a:cubicBezTo>
                    <a:pt x="f9" y="f11"/>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79">
              <a:extLst>
                <a:ext uri="{FF2B5EF4-FFF2-40B4-BE49-F238E27FC236}">
                  <a16:creationId xmlns:a16="http://schemas.microsoft.com/office/drawing/2014/main" id="{454537B1-50EA-B1E4-2F15-73A70115C8EB}"/>
                </a:ext>
              </a:extLst>
            </p:cNvPr>
            <p:cNvSpPr/>
            <p:nvPr/>
          </p:nvSpPr>
          <p:spPr>
            <a:xfrm>
              <a:off x="5006047" y="5644737"/>
              <a:ext cx="13780" cy="202768"/>
            </a:xfrm>
            <a:custGeom>
              <a:avLst/>
              <a:gdLst>
                <a:gd name="f0" fmla="val 10800000"/>
                <a:gd name="f1" fmla="val 5400000"/>
                <a:gd name="f2" fmla="val 180"/>
                <a:gd name="f3" fmla="val w"/>
                <a:gd name="f4" fmla="val h"/>
                <a:gd name="f5" fmla="val 0"/>
                <a:gd name="f6" fmla="val 13778"/>
                <a:gd name="f7" fmla="val 202767"/>
                <a:gd name="f8" fmla="val 2666"/>
                <a:gd name="f9" fmla="val 181564"/>
                <a:gd name="f10" fmla="val 5206"/>
                <a:gd name="f11" fmla="val 185753"/>
                <a:gd name="f12" fmla="val 12824"/>
                <a:gd name="f13" fmla="val 198450"/>
                <a:gd name="f14" fmla="val 13611"/>
                <a:gd name="f15" fmla="val 199741"/>
                <a:gd name="f16" fmla="val 13928"/>
                <a:gd name="f17" fmla="val 201269"/>
                <a:gd name="f18" fmla="val 13712"/>
                <a:gd name="f19" fmla="val 202005"/>
                <a:gd name="f20" fmla="val 6856"/>
                <a:gd name="f21" fmla="val 3070"/>
                <a:gd name="f22" fmla="val 10640"/>
                <a:gd name="f23" fmla="val 3073"/>
                <a:gd name="f24" fmla="val 177374"/>
                <a:gd name="f25" fmla="val 2539"/>
                <a:gd name="f26" fmla="+- 0 0 -90"/>
                <a:gd name="f27" fmla="*/ f3 1 13778"/>
                <a:gd name="f28" fmla="*/ f4 1 202767"/>
                <a:gd name="f29" fmla="val f5"/>
                <a:gd name="f30" fmla="val f6"/>
                <a:gd name="f31" fmla="val f7"/>
                <a:gd name="f32" fmla="*/ f26 f0 1"/>
                <a:gd name="f33" fmla="+- f31 0 f29"/>
                <a:gd name="f34" fmla="+- f30 0 f29"/>
                <a:gd name="f35" fmla="*/ f32 1 f2"/>
                <a:gd name="f36" fmla="*/ f34 1 13778"/>
                <a:gd name="f37" fmla="*/ f33 1 202767"/>
                <a:gd name="f38" fmla="*/ 2666 f34 1"/>
                <a:gd name="f39" fmla="*/ 181564 f33 1"/>
                <a:gd name="f40" fmla="*/ 5206 f34 1"/>
                <a:gd name="f41" fmla="*/ 185753 f33 1"/>
                <a:gd name="f42" fmla="*/ 12824 f34 1"/>
                <a:gd name="f43" fmla="*/ 198450 f33 1"/>
                <a:gd name="f44" fmla="*/ 13712 f34 1"/>
                <a:gd name="f45" fmla="*/ 202767 f33 1"/>
                <a:gd name="f46" fmla="*/ 202005 f33 1"/>
                <a:gd name="f47" fmla="*/ 6856 f33 1"/>
                <a:gd name="f48" fmla="*/ 6856 f34 1"/>
                <a:gd name="f49" fmla="*/ 0 f33 1"/>
                <a:gd name="f50" fmla="*/ 0 f34 1"/>
                <a:gd name="f51" fmla="*/ 177374 f33 1"/>
                <a:gd name="f52" fmla="*/ 2539 f34 1"/>
                <a:gd name="f53" fmla="+- f35 0 f1"/>
                <a:gd name="f54" fmla="*/ f38 1 13778"/>
                <a:gd name="f55" fmla="*/ f39 1 202767"/>
                <a:gd name="f56" fmla="*/ f40 1 13778"/>
                <a:gd name="f57" fmla="*/ f41 1 202767"/>
                <a:gd name="f58" fmla="*/ f42 1 13778"/>
                <a:gd name="f59" fmla="*/ f43 1 202767"/>
                <a:gd name="f60" fmla="*/ f44 1 13778"/>
                <a:gd name="f61" fmla="*/ f45 1 202767"/>
                <a:gd name="f62" fmla="*/ f46 1 202767"/>
                <a:gd name="f63" fmla="*/ f47 1 202767"/>
                <a:gd name="f64" fmla="*/ f48 1 13778"/>
                <a:gd name="f65" fmla="*/ f49 1 202767"/>
                <a:gd name="f66" fmla="*/ f50 1 13778"/>
                <a:gd name="f67" fmla="*/ f51 1 202767"/>
                <a:gd name="f68" fmla="*/ f52 1 13778"/>
                <a:gd name="f69" fmla="*/ f29 1 f36"/>
                <a:gd name="f70" fmla="*/ f30 1 f36"/>
                <a:gd name="f71" fmla="*/ f29 1 f37"/>
                <a:gd name="f72" fmla="*/ f31 1 f37"/>
                <a:gd name="f73" fmla="*/ f54 1 f36"/>
                <a:gd name="f74" fmla="*/ f55 1 f37"/>
                <a:gd name="f75" fmla="*/ f56 1 f36"/>
                <a:gd name="f76" fmla="*/ f57 1 f37"/>
                <a:gd name="f77" fmla="*/ f58 1 f36"/>
                <a:gd name="f78" fmla="*/ f59 1 f37"/>
                <a:gd name="f79" fmla="*/ f60 1 f36"/>
                <a:gd name="f80" fmla="*/ f61 1 f37"/>
                <a:gd name="f81" fmla="*/ f62 1 f37"/>
                <a:gd name="f82" fmla="*/ f63 1 f37"/>
                <a:gd name="f83" fmla="*/ f64 1 f36"/>
                <a:gd name="f84" fmla="*/ f65 1 f37"/>
                <a:gd name="f85" fmla="*/ f66 1 f36"/>
                <a:gd name="f86" fmla="*/ f67 1 f37"/>
                <a:gd name="f87" fmla="*/ f68 1 f36"/>
                <a:gd name="f88" fmla="*/ f69 f27 1"/>
                <a:gd name="f89" fmla="*/ f70 f27 1"/>
                <a:gd name="f90" fmla="*/ f72 f28 1"/>
                <a:gd name="f91" fmla="*/ f71 f28 1"/>
                <a:gd name="f92" fmla="*/ f73 f27 1"/>
                <a:gd name="f93" fmla="*/ f74 f28 1"/>
                <a:gd name="f94" fmla="*/ f75 f27 1"/>
                <a:gd name="f95" fmla="*/ f76 f28 1"/>
                <a:gd name="f96" fmla="*/ f77 f27 1"/>
                <a:gd name="f97" fmla="*/ f78 f28 1"/>
                <a:gd name="f98" fmla="*/ f79 f27 1"/>
                <a:gd name="f99" fmla="*/ f80 f28 1"/>
                <a:gd name="f100" fmla="*/ f81 f28 1"/>
                <a:gd name="f101" fmla="*/ f82 f28 1"/>
                <a:gd name="f102" fmla="*/ f83 f27 1"/>
                <a:gd name="f103" fmla="*/ f84 f28 1"/>
                <a:gd name="f104" fmla="*/ f85 f27 1"/>
                <a:gd name="f105" fmla="*/ f86 f28 1"/>
                <a:gd name="f106" fmla="*/ f87 f27 1"/>
              </a:gdLst>
              <a:ahLst/>
              <a:cxnLst>
                <a:cxn ang="3cd4">
                  <a:pos x="hc" y="t"/>
                </a:cxn>
                <a:cxn ang="0">
                  <a:pos x="r" y="vc"/>
                </a:cxn>
                <a:cxn ang="cd4">
                  <a:pos x="hc" y="b"/>
                </a:cxn>
                <a:cxn ang="cd2">
                  <a:pos x="l" y="vc"/>
                </a:cxn>
                <a:cxn ang="f53">
                  <a:pos x="f92" y="f93"/>
                </a:cxn>
                <a:cxn ang="f53">
                  <a:pos x="f94" y="f95"/>
                </a:cxn>
                <a:cxn ang="f53">
                  <a:pos x="f94" y="f95"/>
                </a:cxn>
                <a:cxn ang="f53">
                  <a:pos x="f96" y="f97"/>
                </a:cxn>
                <a:cxn ang="f53">
                  <a:pos x="f98" y="f99"/>
                </a:cxn>
                <a:cxn ang="f53">
                  <a:pos x="f98" y="f100"/>
                </a:cxn>
                <a:cxn ang="f53">
                  <a:pos x="f98" y="f101"/>
                </a:cxn>
                <a:cxn ang="f53">
                  <a:pos x="f102" y="f103"/>
                </a:cxn>
                <a:cxn ang="f53">
                  <a:pos x="f104" y="f101"/>
                </a:cxn>
                <a:cxn ang="f53">
                  <a:pos x="f104" y="f105"/>
                </a:cxn>
                <a:cxn ang="f53">
                  <a:pos x="f106" y="f93"/>
                </a:cxn>
              </a:cxnLst>
              <a:rect l="f88" t="f91" r="f89" b="f90"/>
              <a:pathLst>
                <a:path w="13778" h="202767">
                  <a:moveTo>
                    <a:pt x="f8" y="f9"/>
                  </a:moveTo>
                  <a:lnTo>
                    <a:pt x="f10" y="f11"/>
                  </a:lnTo>
                  <a:lnTo>
                    <a:pt x="f10" y="f11"/>
                  </a:lnTo>
                  <a:lnTo>
                    <a:pt x="f12" y="f13"/>
                  </a:lnTo>
                  <a:cubicBezTo>
                    <a:pt x="f14" y="f15"/>
                    <a:pt x="f16" y="f17"/>
                    <a:pt x="f18" y="f7"/>
                  </a:cubicBezTo>
                  <a:cubicBezTo>
                    <a:pt x="f18" y="f7"/>
                    <a:pt x="f18" y="f7"/>
                    <a:pt x="f18" y="f19"/>
                  </a:cubicBezTo>
                  <a:lnTo>
                    <a:pt x="f18" y="f20"/>
                  </a:lnTo>
                  <a:cubicBezTo>
                    <a:pt x="f18" y="f21"/>
                    <a:pt x="f22" y="f5"/>
                    <a:pt x="f20" y="f5"/>
                  </a:cubicBezTo>
                  <a:cubicBezTo>
                    <a:pt x="f23" y="f5"/>
                    <a:pt x="f5" y="f21"/>
                    <a:pt x="f5" y="f20"/>
                  </a:cubicBezTo>
                  <a:lnTo>
                    <a:pt x="f5" y="f24"/>
                  </a:lnTo>
                  <a:lnTo>
                    <a:pt x="f2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80">
              <a:extLst>
                <a:ext uri="{FF2B5EF4-FFF2-40B4-BE49-F238E27FC236}">
                  <a16:creationId xmlns:a16="http://schemas.microsoft.com/office/drawing/2014/main" id="{F0869913-1944-BA22-5CCC-7048FB00278F}"/>
                </a:ext>
              </a:extLst>
            </p:cNvPr>
            <p:cNvSpPr/>
            <p:nvPr/>
          </p:nvSpPr>
          <p:spPr>
            <a:xfrm>
              <a:off x="5019004" y="5848520"/>
              <a:ext cx="12691" cy="1143"/>
            </a:xfrm>
            <a:custGeom>
              <a:avLst/>
              <a:gdLst>
                <a:gd name="f0" fmla="val 10800000"/>
                <a:gd name="f1" fmla="val 5400000"/>
                <a:gd name="f2" fmla="val 180"/>
                <a:gd name="f3" fmla="val w"/>
                <a:gd name="f4" fmla="val h"/>
                <a:gd name="f5" fmla="val 0"/>
                <a:gd name="f6" fmla="val 12696"/>
                <a:gd name="f7" fmla="val 1142"/>
                <a:gd name="f8" fmla="val 1143"/>
                <a:gd name="f9" fmla="+- 0 0 -90"/>
                <a:gd name="f10" fmla="*/ f3 1 12696"/>
                <a:gd name="f11" fmla="*/ f4 1 1142"/>
                <a:gd name="f12" fmla="val f5"/>
                <a:gd name="f13" fmla="val f6"/>
                <a:gd name="f14" fmla="val f7"/>
                <a:gd name="f15" fmla="*/ f9 f0 1"/>
                <a:gd name="f16" fmla="+- f14 0 f12"/>
                <a:gd name="f17" fmla="+- f13 0 f12"/>
                <a:gd name="f18" fmla="*/ f15 1 f2"/>
                <a:gd name="f19" fmla="*/ f17 1 12696"/>
                <a:gd name="f20" fmla="*/ f16 1 1142"/>
                <a:gd name="f21" fmla="*/ 0 f17 1"/>
                <a:gd name="f22" fmla="*/ 1143 f16 1"/>
                <a:gd name="f23" fmla="*/ 0 f16 1"/>
                <a:gd name="f24" fmla="+- f18 0 f1"/>
                <a:gd name="f25" fmla="*/ f21 1 12696"/>
                <a:gd name="f26" fmla="*/ f22 1 1142"/>
                <a:gd name="f27" fmla="*/ f23 1 1142"/>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Lst>
              <a:rect l="f35" t="f38" r="f36" b="f37"/>
              <a:pathLst>
                <a:path w="12696" h="1142">
                  <a:moveTo>
                    <a:pt x="f5" y="f8"/>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81">
              <a:extLst>
                <a:ext uri="{FF2B5EF4-FFF2-40B4-BE49-F238E27FC236}">
                  <a16:creationId xmlns:a16="http://schemas.microsoft.com/office/drawing/2014/main" id="{73D34D7E-8B51-B012-9B5C-94DB19F56313}"/>
                </a:ext>
              </a:extLst>
            </p:cNvPr>
            <p:cNvSpPr/>
            <p:nvPr/>
          </p:nvSpPr>
          <p:spPr>
            <a:xfrm>
              <a:off x="5014304" y="5852836"/>
              <a:ext cx="2029" cy="630"/>
            </a:xfrm>
            <a:custGeom>
              <a:avLst/>
              <a:gdLst>
                <a:gd name="f0" fmla="val 10800000"/>
                <a:gd name="f1" fmla="val 5400000"/>
                <a:gd name="f2" fmla="val 180"/>
                <a:gd name="f3" fmla="val w"/>
                <a:gd name="f4" fmla="val h"/>
                <a:gd name="f5" fmla="val 0"/>
                <a:gd name="f6" fmla="val 2031"/>
                <a:gd name="f7" fmla="val 634"/>
                <a:gd name="f8" fmla="val 2032"/>
                <a:gd name="f9" fmla="val 1397"/>
                <a:gd name="f10" fmla="val 326"/>
                <a:gd name="f11" fmla="val 711"/>
                <a:gd name="f12" fmla="val 541"/>
                <a:gd name="f13" fmla="val 635"/>
                <a:gd name="f14" fmla="val 535"/>
                <a:gd name="f15" fmla="val 320"/>
                <a:gd name="f16" fmla="+- 0 0 -90"/>
                <a:gd name="f17" fmla="*/ f3 1 2031"/>
                <a:gd name="f18" fmla="*/ f4 1 634"/>
                <a:gd name="f19" fmla="val f5"/>
                <a:gd name="f20" fmla="val f6"/>
                <a:gd name="f21" fmla="val f7"/>
                <a:gd name="f22" fmla="*/ f16 f0 1"/>
                <a:gd name="f23" fmla="+- f21 0 f19"/>
                <a:gd name="f24" fmla="+- f20 0 f19"/>
                <a:gd name="f25" fmla="*/ f22 1 f2"/>
                <a:gd name="f26" fmla="*/ f24 1 2031"/>
                <a:gd name="f27" fmla="*/ f23 1 634"/>
                <a:gd name="f28" fmla="*/ 2032 f24 1"/>
                <a:gd name="f29" fmla="*/ 0 f23 1"/>
                <a:gd name="f30" fmla="*/ 0 f24 1"/>
                <a:gd name="f31" fmla="*/ 635 f23 1"/>
                <a:gd name="f32" fmla="+- f25 0 f1"/>
                <a:gd name="f33" fmla="*/ f28 1 2031"/>
                <a:gd name="f34" fmla="*/ f29 1 634"/>
                <a:gd name="f35" fmla="*/ f30 1 2031"/>
                <a:gd name="f36" fmla="*/ f31 1 634"/>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51" y="f52"/>
                </a:cxn>
                <a:cxn ang="f32">
                  <a:pos x="f49" y="f50"/>
                </a:cxn>
              </a:cxnLst>
              <a:rect l="f45" t="f48" r="f46" b="f47"/>
              <a:pathLst>
                <a:path w="2031" h="634">
                  <a:moveTo>
                    <a:pt x="f8" y="f5"/>
                  </a:moveTo>
                  <a:cubicBezTo>
                    <a:pt x="f9" y="f10"/>
                    <a:pt x="f11" y="f12"/>
                    <a:pt x="f5" y="f13"/>
                  </a:cubicBezTo>
                  <a:lnTo>
                    <a:pt x="f5" y="f13"/>
                  </a:lnTo>
                  <a:cubicBezTo>
                    <a:pt x="f11" y="f14"/>
                    <a:pt x="f9"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82">
              <a:extLst>
                <a:ext uri="{FF2B5EF4-FFF2-40B4-BE49-F238E27FC236}">
                  <a16:creationId xmlns:a16="http://schemas.microsoft.com/office/drawing/2014/main" id="{F5A7069B-39A0-296F-F0A1-2C7248F5D0A2}"/>
                </a:ext>
              </a:extLst>
            </p:cNvPr>
            <p:cNvSpPr/>
            <p:nvPr/>
          </p:nvSpPr>
          <p:spPr>
            <a:xfrm>
              <a:off x="5017221" y="5850806"/>
              <a:ext cx="1014" cy="886"/>
            </a:xfrm>
            <a:custGeom>
              <a:avLst/>
              <a:gdLst>
                <a:gd name="f0" fmla="val 10800000"/>
                <a:gd name="f1" fmla="val 5400000"/>
                <a:gd name="f2" fmla="val 180"/>
                <a:gd name="f3" fmla="val w"/>
                <a:gd name="f4" fmla="val h"/>
                <a:gd name="f5" fmla="val 0"/>
                <a:gd name="f6" fmla="val 1015"/>
                <a:gd name="f7" fmla="val 888"/>
                <a:gd name="f8" fmla="val 1016"/>
                <a:gd name="f9" fmla="val 736"/>
                <a:gd name="f10" fmla="val 361"/>
                <a:gd name="f11" fmla="val 394"/>
                <a:gd name="f12" fmla="val 663"/>
                <a:gd name="f13" fmla="val 889"/>
                <a:gd name="f14" fmla="+- 0 0 -90"/>
                <a:gd name="f15" fmla="*/ f3 1 1015"/>
                <a:gd name="f16" fmla="*/ f4 1 888"/>
                <a:gd name="f17" fmla="val f5"/>
                <a:gd name="f18" fmla="val f6"/>
                <a:gd name="f19" fmla="val f7"/>
                <a:gd name="f20" fmla="*/ f14 f0 1"/>
                <a:gd name="f21" fmla="+- f19 0 f17"/>
                <a:gd name="f22" fmla="+- f18 0 f17"/>
                <a:gd name="f23" fmla="*/ f20 1 f2"/>
                <a:gd name="f24" fmla="*/ f22 1 1015"/>
                <a:gd name="f25" fmla="*/ f21 1 888"/>
                <a:gd name="f26" fmla="*/ 1016 f22 1"/>
                <a:gd name="f27" fmla="*/ 0 f21 1"/>
                <a:gd name="f28" fmla="*/ 0 f22 1"/>
                <a:gd name="f29" fmla="*/ 889 f21 1"/>
                <a:gd name="f30" fmla="+- f23 0 f1"/>
                <a:gd name="f31" fmla="*/ f26 1 1015"/>
                <a:gd name="f32" fmla="*/ f27 1 888"/>
                <a:gd name="f33" fmla="*/ f28 1 1015"/>
                <a:gd name="f34" fmla="*/ f29 1 888"/>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1015" h="888">
                  <a:moveTo>
                    <a:pt x="f8" y="f5"/>
                  </a:moveTo>
                  <a:cubicBezTo>
                    <a:pt x="f9" y="f10"/>
                    <a:pt x="f11" y="f12"/>
                    <a:pt x="f5" y="f13"/>
                  </a:cubicBezTo>
                  <a:cubicBezTo>
                    <a:pt x="f11" y="f12"/>
                    <a:pt x="f9"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83">
              <a:extLst>
                <a:ext uri="{FF2B5EF4-FFF2-40B4-BE49-F238E27FC236}">
                  <a16:creationId xmlns:a16="http://schemas.microsoft.com/office/drawing/2014/main" id="{F7BEF74B-2E9F-FFC1-FD37-FBC954711CA8}"/>
                </a:ext>
              </a:extLst>
            </p:cNvPr>
            <p:cNvSpPr/>
            <p:nvPr/>
          </p:nvSpPr>
          <p:spPr>
            <a:xfrm>
              <a:off x="5009988" y="5852836"/>
              <a:ext cx="1773" cy="12691"/>
            </a:xfrm>
            <a:custGeom>
              <a:avLst/>
              <a:gdLst>
                <a:gd name="f0" fmla="val 10800000"/>
                <a:gd name="f1" fmla="val 5400000"/>
                <a:gd name="f2" fmla="val 180"/>
                <a:gd name="f3" fmla="val w"/>
                <a:gd name="f4" fmla="val h"/>
                <a:gd name="f5" fmla="val 0"/>
                <a:gd name="f6" fmla="val 1777"/>
                <a:gd name="f7" fmla="val 12696"/>
                <a:gd name="f8" fmla="val 1778"/>
                <a:gd name="f9" fmla="+- 0 0 -90"/>
                <a:gd name="f10" fmla="*/ f3 1 1777"/>
                <a:gd name="f11" fmla="*/ f4 1 12696"/>
                <a:gd name="f12" fmla="val f5"/>
                <a:gd name="f13" fmla="val f6"/>
                <a:gd name="f14" fmla="val f7"/>
                <a:gd name="f15" fmla="*/ f9 f0 1"/>
                <a:gd name="f16" fmla="+- f14 0 f12"/>
                <a:gd name="f17" fmla="+- f13 0 f12"/>
                <a:gd name="f18" fmla="*/ f15 1 f2"/>
                <a:gd name="f19" fmla="*/ f17 1 1777"/>
                <a:gd name="f20" fmla="*/ f16 1 12696"/>
                <a:gd name="f21" fmla="*/ 1778 f17 1"/>
                <a:gd name="f22" fmla="*/ 0 f16 1"/>
                <a:gd name="f23" fmla="*/ 0 f17 1"/>
                <a:gd name="f24" fmla="+- f18 0 f1"/>
                <a:gd name="f25" fmla="*/ f21 1 1777"/>
                <a:gd name="f26" fmla="*/ f22 1 12696"/>
                <a:gd name="f27" fmla="*/ f23 1 1777"/>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1777" h="12696">
                  <a:moveTo>
                    <a:pt x="f8"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84">
              <a:extLst>
                <a:ext uri="{FF2B5EF4-FFF2-40B4-BE49-F238E27FC236}">
                  <a16:creationId xmlns:a16="http://schemas.microsoft.com/office/drawing/2014/main" id="{956E6620-83C1-B03E-9D6A-E7A5805DA86E}"/>
                </a:ext>
              </a:extLst>
            </p:cNvPr>
            <p:cNvSpPr/>
            <p:nvPr/>
          </p:nvSpPr>
          <p:spPr>
            <a:xfrm>
              <a:off x="5007574" y="5850422"/>
              <a:ext cx="1773" cy="1645"/>
            </a:xfrm>
            <a:custGeom>
              <a:avLst/>
              <a:gdLst>
                <a:gd name="f0" fmla="val 10800000"/>
                <a:gd name="f1" fmla="val 5400000"/>
                <a:gd name="f2" fmla="val 180"/>
                <a:gd name="f3" fmla="val w"/>
                <a:gd name="f4" fmla="val h"/>
                <a:gd name="f5" fmla="val 0"/>
                <a:gd name="f6" fmla="val 1777"/>
                <a:gd name="f7" fmla="val 1650"/>
                <a:gd name="f8" fmla="val 1778"/>
                <a:gd name="f9" fmla="val 1651"/>
                <a:gd name="f10" fmla="val 1092"/>
                <a:gd name="f11" fmla="val 1202"/>
                <a:gd name="f12" fmla="val 495"/>
                <a:gd name="f13" fmla="val 645"/>
                <a:gd name="f14" fmla="+- 0 0 -90"/>
                <a:gd name="f15" fmla="*/ f3 1 1777"/>
                <a:gd name="f16" fmla="*/ f4 1 1650"/>
                <a:gd name="f17" fmla="val f5"/>
                <a:gd name="f18" fmla="val f6"/>
                <a:gd name="f19" fmla="val f7"/>
                <a:gd name="f20" fmla="*/ f14 f0 1"/>
                <a:gd name="f21" fmla="+- f19 0 f17"/>
                <a:gd name="f22" fmla="+- f18 0 f17"/>
                <a:gd name="f23" fmla="*/ f20 1 f2"/>
                <a:gd name="f24" fmla="*/ f22 1 1777"/>
                <a:gd name="f25" fmla="*/ f21 1 1650"/>
                <a:gd name="f26" fmla="*/ 1778 f22 1"/>
                <a:gd name="f27" fmla="*/ 1651 f21 1"/>
                <a:gd name="f28" fmla="*/ 0 f22 1"/>
                <a:gd name="f29" fmla="*/ 0 f21 1"/>
                <a:gd name="f30" fmla="+- f23 0 f1"/>
                <a:gd name="f31" fmla="*/ f26 1 1777"/>
                <a:gd name="f32" fmla="*/ f27 1 1650"/>
                <a:gd name="f33" fmla="*/ f28 1 1777"/>
                <a:gd name="f34" fmla="*/ f29 1 1650"/>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1777" h="1650">
                  <a:moveTo>
                    <a:pt x="f8" y="f9"/>
                  </a:moveTo>
                  <a:cubicBezTo>
                    <a:pt x="f10" y="f11"/>
                    <a:pt x="f12" y="f13"/>
                    <a:pt x="f5" y="f5"/>
                  </a:cubicBezTo>
                  <a:cubicBezTo>
                    <a:pt x="f12" y="f13"/>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85">
              <a:extLst>
                <a:ext uri="{FF2B5EF4-FFF2-40B4-BE49-F238E27FC236}">
                  <a16:creationId xmlns:a16="http://schemas.microsoft.com/office/drawing/2014/main" id="{B23A6290-9E2A-FD74-A347-6216FF3B07F3}"/>
                </a:ext>
              </a:extLst>
            </p:cNvPr>
            <p:cNvSpPr/>
            <p:nvPr/>
          </p:nvSpPr>
          <p:spPr>
            <a:xfrm>
              <a:off x="5529413" y="5671008"/>
              <a:ext cx="2414" cy="151223"/>
            </a:xfrm>
            <a:custGeom>
              <a:avLst/>
              <a:gdLst>
                <a:gd name="f0" fmla="val 10800000"/>
                <a:gd name="f1" fmla="val 5400000"/>
                <a:gd name="f2" fmla="val 180"/>
                <a:gd name="f3" fmla="val w"/>
                <a:gd name="f4" fmla="val h"/>
                <a:gd name="f5" fmla="val 0"/>
                <a:gd name="f6" fmla="val 2412"/>
                <a:gd name="f7" fmla="val 151225"/>
                <a:gd name="f8" fmla="val 143735"/>
                <a:gd name="f9" fmla="val 1150"/>
                <a:gd name="f10" fmla="val 519"/>
                <a:gd name="f11" fmla="val 1904"/>
                <a:gd name="f12" fmla="val 4"/>
                <a:gd name="f13" fmla="val 1283"/>
                <a:gd name="f14" fmla="val 1231"/>
                <a:gd name="f15" fmla="val 1193"/>
                <a:gd name="f16" fmla="val 3"/>
                <a:gd name="f17" fmla="val 1143"/>
                <a:gd name="f18" fmla="val 8"/>
                <a:gd name="f19" fmla="val 508"/>
                <a:gd name="f20" fmla="val 151226"/>
                <a:gd name="f21" fmla="+- 0 0 -90"/>
                <a:gd name="f22" fmla="*/ f3 1 2412"/>
                <a:gd name="f23" fmla="*/ f4 1 151225"/>
                <a:gd name="f24" fmla="val f5"/>
                <a:gd name="f25" fmla="val f6"/>
                <a:gd name="f26" fmla="val f7"/>
                <a:gd name="f27" fmla="*/ f21 f0 1"/>
                <a:gd name="f28" fmla="+- f26 0 f24"/>
                <a:gd name="f29" fmla="+- f25 0 f24"/>
                <a:gd name="f30" fmla="*/ f27 1 f2"/>
                <a:gd name="f31" fmla="*/ f29 1 2412"/>
                <a:gd name="f32" fmla="*/ f28 1 151225"/>
                <a:gd name="f33" fmla="*/ 2412 f29 1"/>
                <a:gd name="f34" fmla="*/ 143735 f28 1"/>
                <a:gd name="f35" fmla="*/ 1150 f28 1"/>
                <a:gd name="f36" fmla="*/ 1283 f29 1"/>
                <a:gd name="f37" fmla="*/ 0 f28 1"/>
                <a:gd name="f38" fmla="*/ 1143 f29 1"/>
                <a:gd name="f39" fmla="*/ 8 f28 1"/>
                <a:gd name="f40" fmla="*/ 0 f29 1"/>
                <a:gd name="f41" fmla="*/ 151226 f28 1"/>
                <a:gd name="f42" fmla="+- f30 0 f1"/>
                <a:gd name="f43" fmla="*/ f33 1 2412"/>
                <a:gd name="f44" fmla="*/ f34 1 151225"/>
                <a:gd name="f45" fmla="*/ f35 1 151225"/>
                <a:gd name="f46" fmla="*/ f36 1 2412"/>
                <a:gd name="f47" fmla="*/ f37 1 151225"/>
                <a:gd name="f48" fmla="*/ f38 1 2412"/>
                <a:gd name="f49" fmla="*/ f39 1 151225"/>
                <a:gd name="f50" fmla="*/ f40 1 2412"/>
                <a:gd name="f51" fmla="*/ f41 1 151225"/>
                <a:gd name="f52" fmla="*/ f24 1 f31"/>
                <a:gd name="f53" fmla="*/ f25 1 f31"/>
                <a:gd name="f54" fmla="*/ f24 1 f32"/>
                <a:gd name="f55" fmla="*/ f26 1 f32"/>
                <a:gd name="f56" fmla="*/ f43 1 f31"/>
                <a:gd name="f57" fmla="*/ f44 1 f32"/>
                <a:gd name="f58" fmla="*/ f45 1 f32"/>
                <a:gd name="f59" fmla="*/ f46 1 f31"/>
                <a:gd name="f60" fmla="*/ f47 1 f32"/>
                <a:gd name="f61" fmla="*/ f48 1 f31"/>
                <a:gd name="f62" fmla="*/ f49 1 f32"/>
                <a:gd name="f63" fmla="*/ f50 1 f31"/>
                <a:gd name="f64" fmla="*/ f51 1 f32"/>
                <a:gd name="f65" fmla="*/ f52 f22 1"/>
                <a:gd name="f66" fmla="*/ f53 f22 1"/>
                <a:gd name="f67" fmla="*/ f55 f23 1"/>
                <a:gd name="f68" fmla="*/ f54 f23 1"/>
                <a:gd name="f69" fmla="*/ f56 f22 1"/>
                <a:gd name="f70" fmla="*/ f57 f23 1"/>
                <a:gd name="f71" fmla="*/ f58 f23 1"/>
                <a:gd name="f72" fmla="*/ f59 f22 1"/>
                <a:gd name="f73" fmla="*/ f60 f23 1"/>
                <a:gd name="f74" fmla="*/ f61 f22 1"/>
                <a:gd name="f75" fmla="*/ f62 f23 1"/>
                <a:gd name="f76" fmla="*/ f63 f22 1"/>
                <a:gd name="f77" fmla="*/ f64 f23 1"/>
              </a:gdLst>
              <a:ahLst/>
              <a:cxnLst>
                <a:cxn ang="3cd4">
                  <a:pos x="hc" y="t"/>
                </a:cxn>
                <a:cxn ang="0">
                  <a:pos x="r" y="vc"/>
                </a:cxn>
                <a:cxn ang="cd4">
                  <a:pos x="hc" y="b"/>
                </a:cxn>
                <a:cxn ang="cd2">
                  <a:pos x="l" y="vc"/>
                </a:cxn>
                <a:cxn ang="f42">
                  <a:pos x="f69" y="f70"/>
                </a:cxn>
                <a:cxn ang="f42">
                  <a:pos x="f69" y="f71"/>
                </a:cxn>
                <a:cxn ang="f42">
                  <a:pos x="f72" y="f73"/>
                </a:cxn>
                <a:cxn ang="f42">
                  <a:pos x="f74" y="f75"/>
                </a:cxn>
                <a:cxn ang="f42">
                  <a:pos x="f76" y="f71"/>
                </a:cxn>
                <a:cxn ang="f42">
                  <a:pos x="f76" y="f77"/>
                </a:cxn>
              </a:cxnLst>
              <a:rect l="f65" t="f68" r="f66" b="f67"/>
              <a:pathLst>
                <a:path w="2412" h="151225">
                  <a:moveTo>
                    <a:pt x="f6" y="f8"/>
                  </a:moveTo>
                  <a:lnTo>
                    <a:pt x="f6" y="f9"/>
                  </a:lnTo>
                  <a:cubicBezTo>
                    <a:pt x="f6" y="f10"/>
                    <a:pt x="f11" y="f12"/>
                    <a:pt x="f13" y="f5"/>
                  </a:cubicBezTo>
                  <a:cubicBezTo>
                    <a:pt x="f14" y="f5"/>
                    <a:pt x="f15" y="f16"/>
                    <a:pt x="f17" y="f18"/>
                  </a:cubicBezTo>
                  <a:cubicBezTo>
                    <a:pt x="f19" y="f18"/>
                    <a:pt x="f5" y="f10"/>
                    <a:pt x="f5" y="f9"/>
                  </a:cubicBezTo>
                  <a:lnTo>
                    <a:pt x="f5"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86">
              <a:extLst>
                <a:ext uri="{FF2B5EF4-FFF2-40B4-BE49-F238E27FC236}">
                  <a16:creationId xmlns:a16="http://schemas.microsoft.com/office/drawing/2014/main" id="{881A433D-7BF1-69D6-7348-AC4ECD86ECBF}"/>
                </a:ext>
              </a:extLst>
            </p:cNvPr>
            <p:cNvSpPr/>
            <p:nvPr/>
          </p:nvSpPr>
          <p:spPr>
            <a:xfrm>
              <a:off x="5529413" y="5830488"/>
              <a:ext cx="2414" cy="9646"/>
            </a:xfrm>
            <a:custGeom>
              <a:avLst/>
              <a:gdLst>
                <a:gd name="f0" fmla="val 10800000"/>
                <a:gd name="f1" fmla="val 5400000"/>
                <a:gd name="f2" fmla="val 180"/>
                <a:gd name="f3" fmla="val w"/>
                <a:gd name="f4" fmla="val h"/>
                <a:gd name="f5" fmla="val 0"/>
                <a:gd name="f6" fmla="val 2412"/>
                <a:gd name="f7" fmla="val 9649"/>
                <a:gd name="f8" fmla="val 9650"/>
                <a:gd name="f9" fmla="val 1409"/>
                <a:gd name="f10" fmla="val 1844"/>
                <a:gd name="f11" fmla="val 572"/>
                <a:gd name="f12" fmla="val 1009"/>
                <a:gd name="f13" fmla="+- 0 0 -90"/>
                <a:gd name="f14" fmla="*/ f3 1 2412"/>
                <a:gd name="f15" fmla="*/ f4 1 9649"/>
                <a:gd name="f16" fmla="val f5"/>
                <a:gd name="f17" fmla="val f6"/>
                <a:gd name="f18" fmla="val f7"/>
                <a:gd name="f19" fmla="*/ f13 f0 1"/>
                <a:gd name="f20" fmla="+- f18 0 f16"/>
                <a:gd name="f21" fmla="+- f17 0 f16"/>
                <a:gd name="f22" fmla="*/ f19 1 f2"/>
                <a:gd name="f23" fmla="*/ f21 1 2412"/>
                <a:gd name="f24" fmla="*/ f20 1 9649"/>
                <a:gd name="f25" fmla="*/ 2412 f21 1"/>
                <a:gd name="f26" fmla="*/ 9650 f20 1"/>
                <a:gd name="f27" fmla="*/ 2412 f20 1"/>
                <a:gd name="f28" fmla="*/ 0 f21 1"/>
                <a:gd name="f29" fmla="*/ 0 f20 1"/>
                <a:gd name="f30" fmla="+- f22 0 f1"/>
                <a:gd name="f31" fmla="*/ f25 1 2412"/>
                <a:gd name="f32" fmla="*/ f26 1 9649"/>
                <a:gd name="f33" fmla="*/ f27 1 9649"/>
                <a:gd name="f34" fmla="*/ f28 1 2412"/>
                <a:gd name="f35" fmla="*/ f29 1 9649"/>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0"/>
                </a:cxn>
                <a:cxn ang="f30">
                  <a:pos x="f49" y="f50"/>
                </a:cxn>
              </a:cxnLst>
              <a:rect l="f45" t="f48" r="f46" b="f47"/>
              <a:pathLst>
                <a:path w="2412" h="9649">
                  <a:moveTo>
                    <a:pt x="f6" y="f8"/>
                  </a:moveTo>
                  <a:lnTo>
                    <a:pt x="f6" y="f6"/>
                  </a:lnTo>
                  <a:cubicBezTo>
                    <a:pt x="f9" y="f10"/>
                    <a:pt x="f11" y="f12"/>
                    <a:pt x="f5" y="f5"/>
                  </a:cubicBezTo>
                  <a:lnTo>
                    <a:pt x="f5"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87">
              <a:extLst>
                <a:ext uri="{FF2B5EF4-FFF2-40B4-BE49-F238E27FC236}">
                  <a16:creationId xmlns:a16="http://schemas.microsoft.com/office/drawing/2014/main" id="{6BE3EEFF-640F-989C-4272-F959F5A51A00}"/>
                </a:ext>
              </a:extLst>
            </p:cNvPr>
            <p:cNvSpPr/>
            <p:nvPr/>
          </p:nvSpPr>
          <p:spPr>
            <a:xfrm>
              <a:off x="5177963" y="5832902"/>
              <a:ext cx="31738" cy="2414"/>
            </a:xfrm>
            <a:custGeom>
              <a:avLst/>
              <a:gdLst>
                <a:gd name="f0" fmla="val 10800000"/>
                <a:gd name="f1" fmla="val 5400000"/>
                <a:gd name="f2" fmla="val 180"/>
                <a:gd name="f3" fmla="val w"/>
                <a:gd name="f4" fmla="val h"/>
                <a:gd name="f5" fmla="val 0"/>
                <a:gd name="f6" fmla="val 31741"/>
                <a:gd name="f7" fmla="val 2412"/>
                <a:gd name="f8" fmla="val 1143"/>
                <a:gd name="f9" fmla="val 30599"/>
                <a:gd name="f10" fmla="val 512"/>
                <a:gd name="f11" fmla="val 31107"/>
                <a:gd name="f12" fmla="val 31742"/>
                <a:gd name="f13" fmla="+- 0 0 -90"/>
                <a:gd name="f14" fmla="*/ f3 1 31741"/>
                <a:gd name="f15" fmla="*/ f4 1 2412"/>
                <a:gd name="f16" fmla="val f5"/>
                <a:gd name="f17" fmla="val f6"/>
                <a:gd name="f18" fmla="val f7"/>
                <a:gd name="f19" fmla="*/ f13 f0 1"/>
                <a:gd name="f20" fmla="+- f18 0 f16"/>
                <a:gd name="f21" fmla="+- f17 0 f16"/>
                <a:gd name="f22" fmla="*/ f19 1 f2"/>
                <a:gd name="f23" fmla="*/ f21 1 31741"/>
                <a:gd name="f24" fmla="*/ f20 1 2412"/>
                <a:gd name="f25" fmla="*/ 0 f21 1"/>
                <a:gd name="f26" fmla="*/ 1143 f20 1"/>
                <a:gd name="f27" fmla="*/ 2412 f20 1"/>
                <a:gd name="f28" fmla="*/ 30599 f21 1"/>
                <a:gd name="f29" fmla="*/ 31742 f21 1"/>
                <a:gd name="f30" fmla="*/ 0 f20 1"/>
                <a:gd name="f31" fmla="+- f22 0 f1"/>
                <a:gd name="f32" fmla="*/ f25 1 31741"/>
                <a:gd name="f33" fmla="*/ f26 1 2412"/>
                <a:gd name="f34" fmla="*/ f27 1 2412"/>
                <a:gd name="f35" fmla="*/ f28 1 31741"/>
                <a:gd name="f36" fmla="*/ f29 1 31741"/>
                <a:gd name="f37" fmla="*/ f30 1 2412"/>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5" y="f53"/>
                </a:cxn>
                <a:cxn ang="f31">
                  <a:pos x="f56" y="f57"/>
                </a:cxn>
                <a:cxn ang="f31">
                  <a:pos x="f52" y="f57"/>
                </a:cxn>
              </a:cxnLst>
              <a:rect l="f48" t="f51" r="f49" b="f50"/>
              <a:pathLst>
                <a:path w="31741" h="2412">
                  <a:moveTo>
                    <a:pt x="f5" y="f8"/>
                  </a:moveTo>
                  <a:lnTo>
                    <a:pt x="f5" y="f7"/>
                  </a:lnTo>
                  <a:lnTo>
                    <a:pt x="f9" y="f7"/>
                  </a:lnTo>
                  <a:lnTo>
                    <a:pt x="f9" y="f8"/>
                  </a:lnTo>
                  <a:cubicBezTo>
                    <a:pt x="f9" y="f10"/>
                    <a:pt x="f11" y="f5"/>
                    <a:pt x="f12"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88">
              <a:extLst>
                <a:ext uri="{FF2B5EF4-FFF2-40B4-BE49-F238E27FC236}">
                  <a16:creationId xmlns:a16="http://schemas.microsoft.com/office/drawing/2014/main" id="{CA18F29F-3AB0-E162-EBB6-75CAAB697D7F}"/>
                </a:ext>
              </a:extLst>
            </p:cNvPr>
            <p:cNvSpPr/>
            <p:nvPr/>
          </p:nvSpPr>
          <p:spPr>
            <a:xfrm>
              <a:off x="5164247" y="5834548"/>
              <a:ext cx="13716" cy="292022"/>
            </a:xfrm>
            <a:custGeom>
              <a:avLst/>
              <a:gdLst>
                <a:gd name="f0" fmla="val 10800000"/>
                <a:gd name="f1" fmla="val 5400000"/>
                <a:gd name="f2" fmla="val 180"/>
                <a:gd name="f3" fmla="val w"/>
                <a:gd name="f4" fmla="val h"/>
                <a:gd name="f5" fmla="val 0"/>
                <a:gd name="f6" fmla="val 13712"/>
                <a:gd name="f7" fmla="val 292025"/>
                <a:gd name="f8" fmla="val 6856"/>
                <a:gd name="f9" fmla="val 13713"/>
                <a:gd name="f10" fmla="val 3786"/>
                <a:gd name="f11" fmla="val 10640"/>
                <a:gd name="f12" fmla="val 3073"/>
                <a:gd name="f13" fmla="+- 0 0 -90"/>
                <a:gd name="f14" fmla="*/ f3 1 13712"/>
                <a:gd name="f15" fmla="*/ f4 1 292025"/>
                <a:gd name="f16" fmla="val f5"/>
                <a:gd name="f17" fmla="val f6"/>
                <a:gd name="f18" fmla="val f7"/>
                <a:gd name="f19" fmla="*/ f13 f0 1"/>
                <a:gd name="f20" fmla="+- f18 0 f16"/>
                <a:gd name="f21" fmla="+- f17 0 f16"/>
                <a:gd name="f22" fmla="*/ f19 1 f2"/>
                <a:gd name="f23" fmla="*/ f21 1 13712"/>
                <a:gd name="f24" fmla="*/ f20 1 292025"/>
                <a:gd name="f25" fmla="*/ 6856 f21 1"/>
                <a:gd name="f26" fmla="*/ 292025 f20 1"/>
                <a:gd name="f27" fmla="*/ 13713 f21 1"/>
                <a:gd name="f28" fmla="*/ 0 f20 1"/>
                <a:gd name="f29" fmla="*/ 6856 f20 1"/>
                <a:gd name="f30" fmla="*/ 0 f21 1"/>
                <a:gd name="f31" fmla="+- f22 0 f1"/>
                <a:gd name="f32" fmla="*/ f25 1 13712"/>
                <a:gd name="f33" fmla="*/ f26 1 292025"/>
                <a:gd name="f34" fmla="*/ f27 1 13712"/>
                <a:gd name="f35" fmla="*/ f28 1 292025"/>
                <a:gd name="f36" fmla="*/ f29 1 292025"/>
                <a:gd name="f37" fmla="*/ f30 1 13712"/>
                <a:gd name="f38" fmla="*/ f16 1 f23"/>
                <a:gd name="f39" fmla="*/ f17 1 f23"/>
                <a:gd name="f40" fmla="*/ f16 1 f24"/>
                <a:gd name="f41" fmla="*/ f18 1 f24"/>
                <a:gd name="f42" fmla="*/ f32 1 f23"/>
                <a:gd name="f43" fmla="*/ f33 1 f24"/>
                <a:gd name="f44" fmla="*/ f34 1 f23"/>
                <a:gd name="f45" fmla="*/ f35 1 f24"/>
                <a:gd name="f46" fmla="*/ f36 1 f24"/>
                <a:gd name="f47" fmla="*/ f37 1 f23"/>
                <a:gd name="f48" fmla="*/ f38 f14 1"/>
                <a:gd name="f49" fmla="*/ f39 f14 1"/>
                <a:gd name="f50" fmla="*/ f41 f15 1"/>
                <a:gd name="f51" fmla="*/ f40 f15 1"/>
                <a:gd name="f52" fmla="*/ f42 f14 1"/>
                <a:gd name="f53" fmla="*/ f43 f15 1"/>
                <a:gd name="f54" fmla="*/ f44 f14 1"/>
                <a:gd name="f55" fmla="*/ f45 f15 1"/>
                <a:gd name="f56" fmla="*/ f46 f15 1"/>
                <a:gd name="f57" fmla="*/ f47 f14 1"/>
              </a:gdLst>
              <a:ahLst/>
              <a:cxnLst>
                <a:cxn ang="3cd4">
                  <a:pos x="hc" y="t"/>
                </a:cxn>
                <a:cxn ang="0">
                  <a:pos x="r" y="vc"/>
                </a:cxn>
                <a:cxn ang="cd4">
                  <a:pos x="hc" y="b"/>
                </a:cxn>
                <a:cxn ang="cd2">
                  <a:pos x="l" y="vc"/>
                </a:cxn>
                <a:cxn ang="f31">
                  <a:pos x="f52" y="f53"/>
                </a:cxn>
                <a:cxn ang="f31">
                  <a:pos x="f54" y="f53"/>
                </a:cxn>
                <a:cxn ang="f31">
                  <a:pos x="f54" y="f55"/>
                </a:cxn>
                <a:cxn ang="f31">
                  <a:pos x="f52" y="f56"/>
                </a:cxn>
                <a:cxn ang="f31">
                  <a:pos x="f57" y="f55"/>
                </a:cxn>
                <a:cxn ang="f31">
                  <a:pos x="f57" y="f53"/>
                </a:cxn>
              </a:cxnLst>
              <a:rect l="f48" t="f51" r="f49" b="f50"/>
              <a:pathLst>
                <a:path w="13712" h="292025">
                  <a:moveTo>
                    <a:pt x="f8" y="f7"/>
                  </a:moveTo>
                  <a:lnTo>
                    <a:pt x="f9" y="f7"/>
                  </a:lnTo>
                  <a:lnTo>
                    <a:pt x="f9" y="f5"/>
                  </a:lnTo>
                  <a:cubicBezTo>
                    <a:pt x="f9" y="f10"/>
                    <a:pt x="f11" y="f8"/>
                    <a:pt x="f8" y="f8"/>
                  </a:cubicBezTo>
                  <a:cubicBezTo>
                    <a:pt x="f12" y="f8"/>
                    <a:pt x="f5" y="f10"/>
                    <a:pt x="f5" y="f5"/>
                  </a:cubicBezTo>
                  <a:lnTo>
                    <a:pt x="f5"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89">
              <a:extLst>
                <a:ext uri="{FF2B5EF4-FFF2-40B4-BE49-F238E27FC236}">
                  <a16:creationId xmlns:a16="http://schemas.microsoft.com/office/drawing/2014/main" id="{A6D234A4-C4CF-EEC2-4D48-57603FE35E0B}"/>
                </a:ext>
              </a:extLst>
            </p:cNvPr>
            <p:cNvSpPr/>
            <p:nvPr/>
          </p:nvSpPr>
          <p:spPr>
            <a:xfrm>
              <a:off x="7799703" y="6512813"/>
              <a:ext cx="6601" cy="1143"/>
            </a:xfrm>
            <a:custGeom>
              <a:avLst/>
              <a:gdLst>
                <a:gd name="f0" fmla="val 10800000"/>
                <a:gd name="f1" fmla="val 5400000"/>
                <a:gd name="f2" fmla="val 180"/>
                <a:gd name="f3" fmla="val w"/>
                <a:gd name="f4" fmla="val h"/>
                <a:gd name="f5" fmla="val 0"/>
                <a:gd name="f6" fmla="val 6602"/>
                <a:gd name="f7" fmla="val 1142"/>
                <a:gd name="f8" fmla="val 254"/>
                <a:gd name="f9" fmla="val 64"/>
                <a:gd name="f10" fmla="val 546"/>
                <a:gd name="f11" fmla="val 851"/>
                <a:gd name="f12" fmla="val 1143"/>
                <a:gd name="f13" fmla="val 6603"/>
                <a:gd name="f14" fmla="val 6539"/>
                <a:gd name="f15" fmla="val 762"/>
                <a:gd name="f16" fmla="val 381"/>
                <a:gd name="f17" fmla="+- 0 0 -90"/>
                <a:gd name="f18" fmla="*/ f3 1 6602"/>
                <a:gd name="f19" fmla="*/ f4 1 1142"/>
                <a:gd name="f20" fmla="val f5"/>
                <a:gd name="f21" fmla="val f6"/>
                <a:gd name="f22" fmla="val f7"/>
                <a:gd name="f23" fmla="*/ f17 f0 1"/>
                <a:gd name="f24" fmla="+- f22 0 f20"/>
                <a:gd name="f25" fmla="+- f21 0 f20"/>
                <a:gd name="f26" fmla="*/ f23 1 f2"/>
                <a:gd name="f27" fmla="*/ f25 1 6602"/>
                <a:gd name="f28" fmla="*/ f24 1 1142"/>
                <a:gd name="f29" fmla="*/ 0 f25 1"/>
                <a:gd name="f30" fmla="*/ 254 f24 1"/>
                <a:gd name="f31" fmla="*/ 1143 f24 1"/>
                <a:gd name="f32" fmla="*/ 6603 f25 1"/>
                <a:gd name="f33" fmla="*/ 0 f24 1"/>
                <a:gd name="f34" fmla="+- f26 0 f1"/>
                <a:gd name="f35" fmla="*/ f29 1 6602"/>
                <a:gd name="f36" fmla="*/ f30 1 1142"/>
                <a:gd name="f37" fmla="*/ f31 1 1142"/>
                <a:gd name="f38" fmla="*/ f32 1 6602"/>
                <a:gd name="f39" fmla="*/ f33 1 1142"/>
                <a:gd name="f40" fmla="*/ f20 1 f27"/>
                <a:gd name="f41" fmla="*/ f21 1 f27"/>
                <a:gd name="f42" fmla="*/ f20 1 f28"/>
                <a:gd name="f43" fmla="*/ f22 1 f28"/>
                <a:gd name="f44" fmla="*/ f35 1 f27"/>
                <a:gd name="f45" fmla="*/ f36 1 f28"/>
                <a:gd name="f46" fmla="*/ f37 1 f28"/>
                <a:gd name="f47" fmla="*/ f38 1 f27"/>
                <a:gd name="f48" fmla="*/ f39 1 f28"/>
                <a:gd name="f49" fmla="*/ f40 f18 1"/>
                <a:gd name="f50" fmla="*/ f41 f18 1"/>
                <a:gd name="f51" fmla="*/ f43 f19 1"/>
                <a:gd name="f52" fmla="*/ f42 f19 1"/>
                <a:gd name="f53" fmla="*/ f44 f18 1"/>
                <a:gd name="f54" fmla="*/ f45 f19 1"/>
                <a:gd name="f55" fmla="*/ f46 f19 1"/>
                <a:gd name="f56" fmla="*/ f47 f18 1"/>
                <a:gd name="f57" fmla="*/ f48 f19 1"/>
              </a:gdLst>
              <a:ahLst/>
              <a:cxnLst>
                <a:cxn ang="3cd4">
                  <a:pos x="hc" y="t"/>
                </a:cxn>
                <a:cxn ang="0">
                  <a:pos x="r" y="vc"/>
                </a:cxn>
                <a:cxn ang="cd4">
                  <a:pos x="hc" y="b"/>
                </a:cxn>
                <a:cxn ang="cd2">
                  <a:pos x="l" y="vc"/>
                </a:cxn>
                <a:cxn ang="f34">
                  <a:pos x="f53" y="f54"/>
                </a:cxn>
                <a:cxn ang="f34">
                  <a:pos x="f53" y="f55"/>
                </a:cxn>
                <a:cxn ang="f34">
                  <a:pos x="f53" y="f55"/>
                </a:cxn>
                <a:cxn ang="f34">
                  <a:pos x="f56" y="f55"/>
                </a:cxn>
                <a:cxn ang="f34">
                  <a:pos x="f56" y="f57"/>
                </a:cxn>
              </a:cxnLst>
              <a:rect l="f49" t="f52" r="f50" b="f51"/>
              <a:pathLst>
                <a:path w="6602" h="1142">
                  <a:moveTo>
                    <a:pt x="f5" y="f8"/>
                  </a:moveTo>
                  <a:cubicBezTo>
                    <a:pt x="f9" y="f10"/>
                    <a:pt x="f9" y="f11"/>
                    <a:pt x="f5" y="f12"/>
                  </a:cubicBezTo>
                  <a:lnTo>
                    <a:pt x="f5" y="f12"/>
                  </a:lnTo>
                  <a:lnTo>
                    <a:pt x="f13" y="f12"/>
                  </a:lnTo>
                  <a:cubicBezTo>
                    <a:pt x="f14" y="f15"/>
                    <a:pt x="f14" y="f16"/>
                    <a:pt x="f13"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90">
              <a:extLst>
                <a:ext uri="{FF2B5EF4-FFF2-40B4-BE49-F238E27FC236}">
                  <a16:creationId xmlns:a16="http://schemas.microsoft.com/office/drawing/2014/main" id="{3D1AD02A-06EC-146B-2040-DDCC08D2DD31}"/>
                </a:ext>
              </a:extLst>
            </p:cNvPr>
            <p:cNvSpPr/>
            <p:nvPr/>
          </p:nvSpPr>
          <p:spPr>
            <a:xfrm>
              <a:off x="7103415" y="6511671"/>
              <a:ext cx="71862" cy="2414"/>
            </a:xfrm>
            <a:custGeom>
              <a:avLst/>
              <a:gdLst>
                <a:gd name="f0" fmla="val 10800000"/>
                <a:gd name="f1" fmla="val 5400000"/>
                <a:gd name="f2" fmla="val 180"/>
                <a:gd name="f3" fmla="val w"/>
                <a:gd name="f4" fmla="val h"/>
                <a:gd name="f5" fmla="val 0"/>
                <a:gd name="f6" fmla="val 71863"/>
                <a:gd name="f7" fmla="val 2412"/>
                <a:gd name="f8" fmla="val 43042"/>
                <a:gd name="f9" fmla="val 23235"/>
                <a:gd name="f10" fmla="val 698"/>
                <a:gd name="f11" fmla="val 22664"/>
                <a:gd name="f12" fmla="val 1270"/>
                <a:gd name="f13" fmla="val 21966"/>
                <a:gd name="f14" fmla="val 763"/>
                <a:gd name="f15" fmla="val 559"/>
                <a:gd name="f16" fmla="val 1676"/>
                <a:gd name="f17" fmla="val 292"/>
                <a:gd name="f18" fmla="val 2057"/>
                <a:gd name="f19" fmla="val 71864"/>
                <a:gd name="f20" fmla="+- 0 0 -90"/>
                <a:gd name="f21" fmla="*/ f3 1 71863"/>
                <a:gd name="f22" fmla="*/ f4 1 2412"/>
                <a:gd name="f23" fmla="val f5"/>
                <a:gd name="f24" fmla="val f6"/>
                <a:gd name="f25" fmla="val f7"/>
                <a:gd name="f26" fmla="*/ f20 f0 1"/>
                <a:gd name="f27" fmla="+- f25 0 f23"/>
                <a:gd name="f28" fmla="+- f24 0 f23"/>
                <a:gd name="f29" fmla="*/ f26 1 f2"/>
                <a:gd name="f30" fmla="*/ f28 1 71863"/>
                <a:gd name="f31" fmla="*/ f27 1 2412"/>
                <a:gd name="f32" fmla="*/ 43042 f28 1"/>
                <a:gd name="f33" fmla="*/ 0 f27 1"/>
                <a:gd name="f34" fmla="*/ 23235 f28 1"/>
                <a:gd name="f35" fmla="*/ 21966 f28 1"/>
                <a:gd name="f36" fmla="*/ 1270 f27 1"/>
                <a:gd name="f37" fmla="*/ 763 f28 1"/>
                <a:gd name="f38" fmla="*/ 0 f28 1"/>
                <a:gd name="f39" fmla="*/ 2412 f27 1"/>
                <a:gd name="f40" fmla="*/ 71864 f28 1"/>
                <a:gd name="f41" fmla="+- f29 0 f1"/>
                <a:gd name="f42" fmla="*/ f32 1 71863"/>
                <a:gd name="f43" fmla="*/ f33 1 2412"/>
                <a:gd name="f44" fmla="*/ f34 1 71863"/>
                <a:gd name="f45" fmla="*/ f35 1 71863"/>
                <a:gd name="f46" fmla="*/ f36 1 2412"/>
                <a:gd name="f47" fmla="*/ f37 1 71863"/>
                <a:gd name="f48" fmla="*/ f38 1 71863"/>
                <a:gd name="f49" fmla="*/ f39 1 2412"/>
                <a:gd name="f50" fmla="*/ f40 1 71863"/>
                <a:gd name="f51" fmla="*/ f23 1 f30"/>
                <a:gd name="f52" fmla="*/ f24 1 f30"/>
                <a:gd name="f53" fmla="*/ f23 1 f31"/>
                <a:gd name="f54" fmla="*/ f25 1 f31"/>
                <a:gd name="f55" fmla="*/ f42 1 f30"/>
                <a:gd name="f56" fmla="*/ f43 1 f31"/>
                <a:gd name="f57" fmla="*/ f44 1 f30"/>
                <a:gd name="f58" fmla="*/ f45 1 f30"/>
                <a:gd name="f59" fmla="*/ f46 1 f31"/>
                <a:gd name="f60" fmla="*/ f47 1 f30"/>
                <a:gd name="f61" fmla="*/ f48 1 f30"/>
                <a:gd name="f62" fmla="*/ f49 1 f31"/>
                <a:gd name="f63" fmla="*/ f50 1 f30"/>
                <a:gd name="f64" fmla="*/ f51 f21 1"/>
                <a:gd name="f65" fmla="*/ f52 f21 1"/>
                <a:gd name="f66" fmla="*/ f54 f22 1"/>
                <a:gd name="f67" fmla="*/ f53 f22 1"/>
                <a:gd name="f68" fmla="*/ f55 f21 1"/>
                <a:gd name="f69" fmla="*/ f56 f22 1"/>
                <a:gd name="f70" fmla="*/ f57 f21 1"/>
                <a:gd name="f71" fmla="*/ f58 f21 1"/>
                <a:gd name="f72" fmla="*/ f59 f22 1"/>
                <a:gd name="f73" fmla="*/ f60 f21 1"/>
                <a:gd name="f74" fmla="*/ f61 f21 1"/>
                <a:gd name="f75" fmla="*/ f62 f22 1"/>
                <a:gd name="f76" fmla="*/ f63 f21 1"/>
              </a:gdLst>
              <a:ahLst/>
              <a:cxnLst>
                <a:cxn ang="3cd4">
                  <a:pos x="hc" y="t"/>
                </a:cxn>
                <a:cxn ang="0">
                  <a:pos x="r" y="vc"/>
                </a:cxn>
                <a:cxn ang="cd4">
                  <a:pos x="hc" y="b"/>
                </a:cxn>
                <a:cxn ang="cd2">
                  <a:pos x="l" y="vc"/>
                </a:cxn>
                <a:cxn ang="f41">
                  <a:pos x="f68" y="f69"/>
                </a:cxn>
                <a:cxn ang="f41">
                  <a:pos x="f70" y="f69"/>
                </a:cxn>
                <a:cxn ang="f41">
                  <a:pos x="f71" y="f72"/>
                </a:cxn>
                <a:cxn ang="f41">
                  <a:pos x="f73" y="f72"/>
                </a:cxn>
                <a:cxn ang="f41">
                  <a:pos x="f74" y="f75"/>
                </a:cxn>
                <a:cxn ang="f41">
                  <a:pos x="f76" y="f75"/>
                </a:cxn>
                <a:cxn ang="f41">
                  <a:pos x="f76" y="f69"/>
                </a:cxn>
              </a:cxnLst>
              <a:rect l="f64" t="f67" r="f65" b="f66"/>
              <a:pathLst>
                <a:path w="71863" h="2412">
                  <a:moveTo>
                    <a:pt x="f8" y="f5"/>
                  </a:moveTo>
                  <a:lnTo>
                    <a:pt x="f9" y="f5"/>
                  </a:lnTo>
                  <a:cubicBezTo>
                    <a:pt x="f9" y="f10"/>
                    <a:pt x="f11" y="f12"/>
                    <a:pt x="f13" y="f12"/>
                  </a:cubicBezTo>
                  <a:lnTo>
                    <a:pt x="f14" y="f12"/>
                  </a:lnTo>
                  <a:cubicBezTo>
                    <a:pt x="f15" y="f16"/>
                    <a:pt x="f17" y="f18"/>
                    <a:pt x="f5" y="f7"/>
                  </a:cubicBezTo>
                  <a:lnTo>
                    <a:pt x="f19" y="f7"/>
                  </a:lnTo>
                  <a:lnTo>
                    <a:pt x="f1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91">
              <a:extLst>
                <a:ext uri="{FF2B5EF4-FFF2-40B4-BE49-F238E27FC236}">
                  <a16:creationId xmlns:a16="http://schemas.microsoft.com/office/drawing/2014/main" id="{39C9CA8C-A3B9-99F3-7BD4-70DA4E557A22}"/>
                </a:ext>
              </a:extLst>
            </p:cNvPr>
            <p:cNvSpPr/>
            <p:nvPr/>
          </p:nvSpPr>
          <p:spPr>
            <a:xfrm>
              <a:off x="5537917" y="5851062"/>
              <a:ext cx="2414" cy="588617"/>
            </a:xfrm>
            <a:custGeom>
              <a:avLst/>
              <a:gdLst>
                <a:gd name="f0" fmla="val 10800000"/>
                <a:gd name="f1" fmla="val 5400000"/>
                <a:gd name="f2" fmla="val 180"/>
                <a:gd name="f3" fmla="val w"/>
                <a:gd name="f4" fmla="val h"/>
                <a:gd name="f5" fmla="val 0"/>
                <a:gd name="f6" fmla="val 2412"/>
                <a:gd name="f7" fmla="val 588621"/>
                <a:gd name="f8" fmla="val 1778"/>
                <a:gd name="f9" fmla="val 1752"/>
                <a:gd name="f10" fmla="val 769"/>
                <a:gd name="f11" fmla="val 927"/>
                <a:gd name="f12" fmla="val 1378"/>
                <a:gd name="f13" fmla="+- 0 0 -90"/>
                <a:gd name="f14" fmla="*/ f3 1 2412"/>
                <a:gd name="f15" fmla="*/ f4 1 588621"/>
                <a:gd name="f16" fmla="val f5"/>
                <a:gd name="f17" fmla="val f6"/>
                <a:gd name="f18" fmla="val f7"/>
                <a:gd name="f19" fmla="*/ f13 f0 1"/>
                <a:gd name="f20" fmla="+- f18 0 f16"/>
                <a:gd name="f21" fmla="+- f17 0 f16"/>
                <a:gd name="f22" fmla="*/ f19 1 f2"/>
                <a:gd name="f23" fmla="*/ f21 1 2412"/>
                <a:gd name="f24" fmla="*/ f20 1 588621"/>
                <a:gd name="f25" fmla="*/ 0 f21 1"/>
                <a:gd name="f26" fmla="*/ 1778 f20 1"/>
                <a:gd name="f27" fmla="*/ 588621 f20 1"/>
                <a:gd name="f28" fmla="*/ 2412 f21 1"/>
                <a:gd name="f29" fmla="*/ 0 f20 1"/>
                <a:gd name="f30" fmla="+- f22 0 f1"/>
                <a:gd name="f31" fmla="*/ f25 1 2412"/>
                <a:gd name="f32" fmla="*/ f26 1 588621"/>
                <a:gd name="f33" fmla="*/ f27 1 588621"/>
                <a:gd name="f34" fmla="*/ f28 1 2412"/>
                <a:gd name="f35" fmla="*/ f29 1 588621"/>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1"/>
                </a:cxn>
                <a:cxn ang="f30">
                  <a:pos x="f52" y="f53"/>
                </a:cxn>
                <a:cxn ang="f30">
                  <a:pos x="f49" y="f50"/>
                </a:cxn>
              </a:cxnLst>
              <a:rect l="f45" t="f48" r="f46" b="f47"/>
              <a:pathLst>
                <a:path w="2412" h="588621">
                  <a:moveTo>
                    <a:pt x="f5" y="f8"/>
                  </a:moveTo>
                  <a:lnTo>
                    <a:pt x="f5" y="f7"/>
                  </a:lnTo>
                  <a:lnTo>
                    <a:pt x="f6" y="f7"/>
                  </a:lnTo>
                  <a:lnTo>
                    <a:pt x="f6" y="f5"/>
                  </a:lnTo>
                  <a:cubicBezTo>
                    <a:pt x="f9" y="f10"/>
                    <a:pt x="f11"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92">
              <a:extLst>
                <a:ext uri="{FF2B5EF4-FFF2-40B4-BE49-F238E27FC236}">
                  <a16:creationId xmlns:a16="http://schemas.microsoft.com/office/drawing/2014/main" id="{A0CDA9E3-4BFE-F612-EB0F-9B35ACCD9457}"/>
                </a:ext>
              </a:extLst>
            </p:cNvPr>
            <p:cNvSpPr/>
            <p:nvPr/>
          </p:nvSpPr>
          <p:spPr>
            <a:xfrm>
              <a:off x="5537917" y="5831000"/>
              <a:ext cx="2414" cy="10789"/>
            </a:xfrm>
            <a:custGeom>
              <a:avLst/>
              <a:gdLst>
                <a:gd name="f0" fmla="val 10800000"/>
                <a:gd name="f1" fmla="val 5400000"/>
                <a:gd name="f2" fmla="val 180"/>
                <a:gd name="f3" fmla="val w"/>
                <a:gd name="f4" fmla="val h"/>
                <a:gd name="f5" fmla="val 0"/>
                <a:gd name="f6" fmla="val 2412"/>
                <a:gd name="f7" fmla="val 10792"/>
                <a:gd name="f8" fmla="val 1752"/>
                <a:gd name="f9" fmla="val 769"/>
                <a:gd name="f10" fmla="val 927"/>
                <a:gd name="f11" fmla="val 1378"/>
                <a:gd name="f12" fmla="val 1778"/>
                <a:gd name="f13" fmla="val 9142"/>
                <a:gd name="f14" fmla="val 914"/>
                <a:gd name="f15" fmla="val 9505"/>
                <a:gd name="f16" fmla="val 1739"/>
                <a:gd name="f17" fmla="val 10069"/>
                <a:gd name="f18" fmla="+- 0 0 -90"/>
                <a:gd name="f19" fmla="*/ f3 1 2412"/>
                <a:gd name="f20" fmla="*/ f4 1 10792"/>
                <a:gd name="f21" fmla="val f5"/>
                <a:gd name="f22" fmla="val f6"/>
                <a:gd name="f23" fmla="val f7"/>
                <a:gd name="f24" fmla="*/ f18 f0 1"/>
                <a:gd name="f25" fmla="+- f23 0 f21"/>
                <a:gd name="f26" fmla="+- f22 0 f21"/>
                <a:gd name="f27" fmla="*/ f24 1 f2"/>
                <a:gd name="f28" fmla="*/ f26 1 2412"/>
                <a:gd name="f29" fmla="*/ f25 1 10792"/>
                <a:gd name="f30" fmla="*/ 2412 f26 1"/>
                <a:gd name="f31" fmla="*/ 10792 f25 1"/>
                <a:gd name="f32" fmla="*/ 0 f25 1"/>
                <a:gd name="f33" fmla="*/ 0 f26 1"/>
                <a:gd name="f34" fmla="*/ 1778 f25 1"/>
                <a:gd name="f35" fmla="*/ 9142 f25 1"/>
                <a:gd name="f36" fmla="+- f27 0 f1"/>
                <a:gd name="f37" fmla="*/ f30 1 2412"/>
                <a:gd name="f38" fmla="*/ f31 1 10792"/>
                <a:gd name="f39" fmla="*/ f32 1 10792"/>
                <a:gd name="f40" fmla="*/ f33 1 2412"/>
                <a:gd name="f41" fmla="*/ f34 1 10792"/>
                <a:gd name="f42" fmla="*/ f35 1 10792"/>
                <a:gd name="f43" fmla="*/ f21 1 f28"/>
                <a:gd name="f44" fmla="*/ f22 1 f28"/>
                <a:gd name="f45" fmla="*/ f21 1 f29"/>
                <a:gd name="f46" fmla="*/ f23 1 f29"/>
                <a:gd name="f47" fmla="*/ f37 1 f28"/>
                <a:gd name="f48" fmla="*/ f38 1 f29"/>
                <a:gd name="f49" fmla="*/ f39 1 f29"/>
                <a:gd name="f50" fmla="*/ f40 1 f28"/>
                <a:gd name="f51" fmla="*/ f41 1 f29"/>
                <a:gd name="f52" fmla="*/ f42 1 f29"/>
                <a:gd name="f53" fmla="*/ f43 f19 1"/>
                <a:gd name="f54" fmla="*/ f44 f19 1"/>
                <a:gd name="f55" fmla="*/ f46 f20 1"/>
                <a:gd name="f56" fmla="*/ f45 f20 1"/>
                <a:gd name="f57" fmla="*/ f47 f19 1"/>
                <a:gd name="f58" fmla="*/ f48 f20 1"/>
                <a:gd name="f59" fmla="*/ f49 f20 1"/>
                <a:gd name="f60" fmla="*/ f50 f19 1"/>
                <a:gd name="f61" fmla="*/ f51 f20 1"/>
                <a:gd name="f62" fmla="*/ f52 f20 1"/>
              </a:gdLst>
              <a:ahLst/>
              <a:cxnLst>
                <a:cxn ang="3cd4">
                  <a:pos x="hc" y="t"/>
                </a:cxn>
                <a:cxn ang="0">
                  <a:pos x="r" y="vc"/>
                </a:cxn>
                <a:cxn ang="cd4">
                  <a:pos x="hc" y="b"/>
                </a:cxn>
                <a:cxn ang="cd2">
                  <a:pos x="l" y="vc"/>
                </a:cxn>
                <a:cxn ang="f36">
                  <a:pos x="f57" y="f58"/>
                </a:cxn>
                <a:cxn ang="f36">
                  <a:pos x="f57" y="f59"/>
                </a:cxn>
                <a:cxn ang="f36">
                  <a:pos x="f60" y="f61"/>
                </a:cxn>
                <a:cxn ang="f36">
                  <a:pos x="f60" y="f62"/>
                </a:cxn>
                <a:cxn ang="f36">
                  <a:pos x="f57" y="f58"/>
                </a:cxn>
              </a:cxnLst>
              <a:rect l="f53" t="f56" r="f54" b="f55"/>
              <a:pathLst>
                <a:path w="2412" h="10792">
                  <a:moveTo>
                    <a:pt x="f6" y="f7"/>
                  </a:moveTo>
                  <a:lnTo>
                    <a:pt x="f6" y="f5"/>
                  </a:lnTo>
                  <a:cubicBezTo>
                    <a:pt x="f8" y="f9"/>
                    <a:pt x="f10" y="f11"/>
                    <a:pt x="f5" y="f12"/>
                  </a:cubicBezTo>
                  <a:lnTo>
                    <a:pt x="f5" y="f13"/>
                  </a:lnTo>
                  <a:cubicBezTo>
                    <a:pt x="f14" y="f15"/>
                    <a:pt x="f16" y="f17"/>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93">
              <a:extLst>
                <a:ext uri="{FF2B5EF4-FFF2-40B4-BE49-F238E27FC236}">
                  <a16:creationId xmlns:a16="http://schemas.microsoft.com/office/drawing/2014/main" id="{F177A840-D63C-1518-127F-10C65BB80EC3}"/>
                </a:ext>
              </a:extLst>
            </p:cNvPr>
            <p:cNvSpPr/>
            <p:nvPr/>
          </p:nvSpPr>
          <p:spPr>
            <a:xfrm>
              <a:off x="5534616" y="5833533"/>
              <a:ext cx="2414" cy="6601"/>
            </a:xfrm>
            <a:custGeom>
              <a:avLst/>
              <a:gdLst>
                <a:gd name="f0" fmla="val 10800000"/>
                <a:gd name="f1" fmla="val 5400000"/>
                <a:gd name="f2" fmla="val 180"/>
                <a:gd name="f3" fmla="val w"/>
                <a:gd name="f4" fmla="val h"/>
                <a:gd name="f5" fmla="val 0"/>
                <a:gd name="f6" fmla="val 2412"/>
                <a:gd name="f7" fmla="val 6602"/>
                <a:gd name="f8" fmla="val 1143"/>
                <a:gd name="f9" fmla="+- 0 0 -90"/>
                <a:gd name="f10" fmla="*/ f3 1 2412"/>
                <a:gd name="f11" fmla="*/ f4 1 6602"/>
                <a:gd name="f12" fmla="val f5"/>
                <a:gd name="f13" fmla="val f6"/>
                <a:gd name="f14" fmla="val f7"/>
                <a:gd name="f15" fmla="*/ f9 f0 1"/>
                <a:gd name="f16" fmla="+- f14 0 f12"/>
                <a:gd name="f17" fmla="+- f13 0 f12"/>
                <a:gd name="f18" fmla="*/ f15 1 f2"/>
                <a:gd name="f19" fmla="*/ f17 1 2412"/>
                <a:gd name="f20" fmla="*/ f16 1 6602"/>
                <a:gd name="f21" fmla="*/ 1143 f17 1"/>
                <a:gd name="f22" fmla="*/ 6602 f16 1"/>
                <a:gd name="f23" fmla="*/ 2412 f17 1"/>
                <a:gd name="f24" fmla="*/ 0 f16 1"/>
                <a:gd name="f25" fmla="*/ 0 f17 1"/>
                <a:gd name="f26" fmla="+- f18 0 f1"/>
                <a:gd name="f27" fmla="*/ f21 1 2412"/>
                <a:gd name="f28" fmla="*/ f22 1 6602"/>
                <a:gd name="f29" fmla="*/ f23 1 2412"/>
                <a:gd name="f30" fmla="*/ f24 1 6602"/>
                <a:gd name="f31" fmla="*/ f25 1 2412"/>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Lst>
              <a:rect l="f41" t="f44" r="f42" b="f43"/>
              <a:pathLst>
                <a:path w="2412" h="6602">
                  <a:moveTo>
                    <a:pt x="f8" y="f7"/>
                  </a:moveTo>
                  <a:lnTo>
                    <a:pt x="f6" y="f7"/>
                  </a:lnTo>
                  <a:lnTo>
                    <a:pt x="f6"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94">
              <a:extLst>
                <a:ext uri="{FF2B5EF4-FFF2-40B4-BE49-F238E27FC236}">
                  <a16:creationId xmlns:a16="http://schemas.microsoft.com/office/drawing/2014/main" id="{013EF34D-6D19-7569-EA06-CBC2F6C1842C}"/>
                </a:ext>
              </a:extLst>
            </p:cNvPr>
            <p:cNvSpPr/>
            <p:nvPr/>
          </p:nvSpPr>
          <p:spPr>
            <a:xfrm>
              <a:off x="5534872" y="5807509"/>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889 f17 1"/>
                <a:gd name="f22" fmla="*/ 0 f16 1"/>
                <a:gd name="f23" fmla="*/ 0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888" h="12696">
                  <a:moveTo>
                    <a:pt x="f8" y="f5"/>
                  </a:moveTo>
                  <a:lnTo>
                    <a:pt x="f8" y="f5"/>
                  </a:lnTo>
                  <a:cubicBezTo>
                    <a:pt x="f8" y="f5"/>
                    <a:pt x="f8"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95">
              <a:extLst>
                <a:ext uri="{FF2B5EF4-FFF2-40B4-BE49-F238E27FC236}">
                  <a16:creationId xmlns:a16="http://schemas.microsoft.com/office/drawing/2014/main" id="{B239C49F-214E-C862-7F1F-EC7B9C1FF27C}"/>
                </a:ext>
              </a:extLst>
            </p:cNvPr>
            <p:cNvSpPr/>
            <p:nvPr/>
          </p:nvSpPr>
          <p:spPr>
            <a:xfrm>
              <a:off x="5537277" y="5807125"/>
              <a:ext cx="1527" cy="12691"/>
            </a:xfrm>
            <a:custGeom>
              <a:avLst/>
              <a:gdLst>
                <a:gd name="f0" fmla="val 10800000"/>
                <a:gd name="f1" fmla="val 5400000"/>
                <a:gd name="f2" fmla="val 180"/>
                <a:gd name="f3" fmla="val w"/>
                <a:gd name="f4" fmla="val h"/>
                <a:gd name="f5" fmla="val 0"/>
                <a:gd name="f6" fmla="val 1523"/>
                <a:gd name="f7" fmla="val 12696"/>
                <a:gd name="f8" fmla="val 1524"/>
                <a:gd name="f9" fmla="+- 0 0 -90"/>
                <a:gd name="f10" fmla="*/ f3 1 1523"/>
                <a:gd name="f11" fmla="*/ f4 1 12696"/>
                <a:gd name="f12" fmla="val f5"/>
                <a:gd name="f13" fmla="val f6"/>
                <a:gd name="f14" fmla="val f7"/>
                <a:gd name="f15" fmla="*/ f9 f0 1"/>
                <a:gd name="f16" fmla="+- f14 0 f12"/>
                <a:gd name="f17" fmla="+- f13 0 f12"/>
                <a:gd name="f18" fmla="*/ f15 1 f2"/>
                <a:gd name="f19" fmla="*/ f17 1 1523"/>
                <a:gd name="f20" fmla="*/ f16 1 12696"/>
                <a:gd name="f21" fmla="*/ 0 f17 1"/>
                <a:gd name="f22" fmla="*/ 0 f16 1"/>
                <a:gd name="f23" fmla="*/ 1524 f17 1"/>
                <a:gd name="f24" fmla="+- f18 0 f1"/>
                <a:gd name="f25" fmla="*/ f21 1 1523"/>
                <a:gd name="f26" fmla="*/ f22 1 12696"/>
                <a:gd name="f27" fmla="*/ f23 1 1523"/>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523"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96">
              <a:extLst>
                <a:ext uri="{FF2B5EF4-FFF2-40B4-BE49-F238E27FC236}">
                  <a16:creationId xmlns:a16="http://schemas.microsoft.com/office/drawing/2014/main" id="{F6415646-F705-9914-2570-6753B4E27F02}"/>
                </a:ext>
              </a:extLst>
            </p:cNvPr>
            <p:cNvSpPr/>
            <p:nvPr/>
          </p:nvSpPr>
          <p:spPr>
            <a:xfrm>
              <a:off x="5533345" y="5808725"/>
              <a:ext cx="1005" cy="1325"/>
            </a:xfrm>
            <a:custGeom>
              <a:avLst/>
              <a:gdLst>
                <a:gd name="f0" fmla="val 10800000"/>
                <a:gd name="f1" fmla="val 5400000"/>
                <a:gd name="f2" fmla="val 180"/>
                <a:gd name="f3" fmla="val w"/>
                <a:gd name="f4" fmla="val h"/>
                <a:gd name="f5" fmla="val 0"/>
                <a:gd name="f6" fmla="val 1002"/>
                <a:gd name="f7" fmla="val 1326"/>
                <a:gd name="f8" fmla="val 762"/>
                <a:gd name="f9" fmla="val 311"/>
                <a:gd name="f10" fmla="val 1524"/>
                <a:gd name="f11" fmla="val -705"/>
                <a:gd name="f12" fmla="val 254"/>
                <a:gd name="f13" fmla="val 1073"/>
                <a:gd name="f14" fmla="+- 0 0 -90"/>
                <a:gd name="f15" fmla="*/ f3 1 1002"/>
                <a:gd name="f16" fmla="*/ f4 1 1326"/>
                <a:gd name="f17" fmla="val f5"/>
                <a:gd name="f18" fmla="val f6"/>
                <a:gd name="f19" fmla="val f7"/>
                <a:gd name="f20" fmla="*/ f14 f0 1"/>
                <a:gd name="f21" fmla="+- f19 0 f17"/>
                <a:gd name="f22" fmla="+- f18 0 f17"/>
                <a:gd name="f23" fmla="*/ f20 1 f2"/>
                <a:gd name="f24" fmla="*/ f22 1 1002"/>
                <a:gd name="f25" fmla="*/ f21 1 1326"/>
                <a:gd name="f26" fmla="*/ 0 f22 1"/>
                <a:gd name="f27" fmla="*/ 1326 f21 1"/>
                <a:gd name="f28" fmla="*/ 762 f22 1"/>
                <a:gd name="f29" fmla="*/ 311 f21 1"/>
                <a:gd name="f30" fmla="+- f23 0 f1"/>
                <a:gd name="f31" fmla="*/ f26 1 1002"/>
                <a:gd name="f32" fmla="*/ f27 1 1326"/>
                <a:gd name="f33" fmla="*/ f28 1 1002"/>
                <a:gd name="f34" fmla="*/ f29 1 1326"/>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1002" h="1326">
                  <a:moveTo>
                    <a:pt x="f5" y="f7"/>
                  </a:moveTo>
                  <a:cubicBezTo>
                    <a:pt x="f5" y="f7"/>
                    <a:pt x="f5" y="f7"/>
                    <a:pt x="f8" y="f9"/>
                  </a:cubicBezTo>
                  <a:cubicBezTo>
                    <a:pt x="f10" y="f11"/>
                    <a:pt x="f12" y="f13"/>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97">
              <a:extLst>
                <a:ext uri="{FF2B5EF4-FFF2-40B4-BE49-F238E27FC236}">
                  <a16:creationId xmlns:a16="http://schemas.microsoft.com/office/drawing/2014/main" id="{900597C1-152B-44BC-679D-071F511E72B3}"/>
                </a:ext>
              </a:extLst>
            </p:cNvPr>
            <p:cNvSpPr/>
            <p:nvPr/>
          </p:nvSpPr>
          <p:spPr>
            <a:xfrm>
              <a:off x="5528096" y="5811569"/>
              <a:ext cx="16047" cy="21460"/>
            </a:xfrm>
            <a:custGeom>
              <a:avLst/>
              <a:gdLst>
                <a:gd name="f0" fmla="val 10800000"/>
                <a:gd name="f1" fmla="val 5400000"/>
                <a:gd name="f2" fmla="val 180"/>
                <a:gd name="f3" fmla="val w"/>
                <a:gd name="f4" fmla="val h"/>
                <a:gd name="f5" fmla="val 0"/>
                <a:gd name="f6" fmla="val 16044"/>
                <a:gd name="f7" fmla="val 21457"/>
                <a:gd name="f8" fmla="val 1316"/>
                <a:gd name="f9" fmla="val 18283"/>
                <a:gd name="f10" fmla="val 1888"/>
                <a:gd name="f11" fmla="val 19293"/>
                <a:gd name="f12" fmla="val 2725"/>
                <a:gd name="f13" fmla="val 20127"/>
                <a:gd name="f14" fmla="val 3729"/>
                <a:gd name="f15" fmla="val 20696"/>
                <a:gd name="f16" fmla="val 4198"/>
                <a:gd name="f17" fmla="val 21025"/>
                <a:gd name="f18" fmla="val 4706"/>
                <a:gd name="f19" fmla="val 21281"/>
                <a:gd name="f20" fmla="val 5252"/>
                <a:gd name="f21" fmla="val 21458"/>
                <a:gd name="f22" fmla="val 8426"/>
                <a:gd name="f23" fmla="val 9823"/>
                <a:gd name="f24" fmla="val 10750"/>
                <a:gd name="f25" fmla="val 21058"/>
                <a:gd name="f26" fmla="val 11575"/>
                <a:gd name="f27" fmla="val 20449"/>
                <a:gd name="f28" fmla="val 12235"/>
                <a:gd name="f29" fmla="val 19680"/>
                <a:gd name="f30" fmla="val 12959"/>
                <a:gd name="f31" fmla="val 18936"/>
                <a:gd name="f32" fmla="val 13493"/>
                <a:gd name="f33" fmla="val 18018"/>
                <a:gd name="f34" fmla="val 13759"/>
                <a:gd name="f35" fmla="val 17014"/>
                <a:gd name="f36" fmla="val 9269"/>
                <a:gd name="f37" fmla="val 10839"/>
                <a:gd name="f38" fmla="val 7055"/>
                <a:gd name="f39" fmla="val 3982"/>
                <a:gd name="f40" fmla="val 6199"/>
                <a:gd name="f41" fmla="val 2412"/>
                <a:gd name="f42" fmla="val 3856"/>
                <a:gd name="f43" fmla="val 1614"/>
                <a:gd name="f44" fmla="val 799"/>
                <a:gd name="f45" fmla="val 3348"/>
                <a:gd name="f46" fmla="val 935"/>
                <a:gd name="f47" fmla="val 10538"/>
                <a:gd name="f48" fmla="val 174"/>
                <a:gd name="f49" fmla="val 12697"/>
                <a:gd name="f50" fmla="val -271"/>
                <a:gd name="f51" fmla="val 14637"/>
                <a:gd name="f52" fmla="val 148"/>
                <a:gd name="f53" fmla="val 16676"/>
                <a:gd name="f54" fmla="+- 0 0 -90"/>
                <a:gd name="f55" fmla="*/ f3 1 16044"/>
                <a:gd name="f56" fmla="*/ f4 1 21457"/>
                <a:gd name="f57" fmla="val f5"/>
                <a:gd name="f58" fmla="val f6"/>
                <a:gd name="f59" fmla="val f7"/>
                <a:gd name="f60" fmla="*/ f54 f0 1"/>
                <a:gd name="f61" fmla="+- f59 0 f57"/>
                <a:gd name="f62" fmla="+- f58 0 f57"/>
                <a:gd name="f63" fmla="*/ f60 1 f2"/>
                <a:gd name="f64" fmla="*/ f62 1 16044"/>
                <a:gd name="f65" fmla="*/ f61 1 21457"/>
                <a:gd name="f66" fmla="*/ 1316 f62 1"/>
                <a:gd name="f67" fmla="*/ 18283 f61 1"/>
                <a:gd name="f68" fmla="*/ 3729 f62 1"/>
                <a:gd name="f69" fmla="*/ 20696 f61 1"/>
                <a:gd name="f70" fmla="*/ 5252 f62 1"/>
                <a:gd name="f71" fmla="*/ 21458 f61 1"/>
                <a:gd name="f72" fmla="*/ 8426 f62 1"/>
                <a:gd name="f73" fmla="*/ 9823 f62 1"/>
                <a:gd name="f74" fmla="*/ 12235 f62 1"/>
                <a:gd name="f75" fmla="*/ 19680 f61 1"/>
                <a:gd name="f76" fmla="*/ 13759 f62 1"/>
                <a:gd name="f77" fmla="*/ 17014 f61 1"/>
                <a:gd name="f78" fmla="*/ 16044 f62 1"/>
                <a:gd name="f79" fmla="*/ 9269 f61 1"/>
                <a:gd name="f80" fmla="*/ 10839 f62 1"/>
                <a:gd name="f81" fmla="*/ 3982 f62 1"/>
                <a:gd name="f82" fmla="*/ 2412 f61 1"/>
                <a:gd name="f83" fmla="*/ 0 f61 1"/>
                <a:gd name="f84" fmla="*/ 3348 f62 1"/>
                <a:gd name="f85" fmla="*/ 935 f62 1"/>
                <a:gd name="f86" fmla="*/ 10538 f61 1"/>
                <a:gd name="f87" fmla="*/ 174 f62 1"/>
                <a:gd name="f88" fmla="*/ 12697 f61 1"/>
                <a:gd name="f89" fmla="+- f63 0 f1"/>
                <a:gd name="f90" fmla="*/ f66 1 16044"/>
                <a:gd name="f91" fmla="*/ f67 1 21457"/>
                <a:gd name="f92" fmla="*/ f68 1 16044"/>
                <a:gd name="f93" fmla="*/ f69 1 21457"/>
                <a:gd name="f94" fmla="*/ f70 1 16044"/>
                <a:gd name="f95" fmla="*/ f71 1 21457"/>
                <a:gd name="f96" fmla="*/ f72 1 16044"/>
                <a:gd name="f97" fmla="*/ f73 1 16044"/>
                <a:gd name="f98" fmla="*/ f74 1 16044"/>
                <a:gd name="f99" fmla="*/ f75 1 21457"/>
                <a:gd name="f100" fmla="*/ f76 1 16044"/>
                <a:gd name="f101" fmla="*/ f77 1 21457"/>
                <a:gd name="f102" fmla="*/ f78 1 16044"/>
                <a:gd name="f103" fmla="*/ f79 1 21457"/>
                <a:gd name="f104" fmla="*/ f80 1 16044"/>
                <a:gd name="f105" fmla="*/ f81 1 16044"/>
                <a:gd name="f106" fmla="*/ f82 1 21457"/>
                <a:gd name="f107" fmla="*/ f83 1 21457"/>
                <a:gd name="f108" fmla="*/ f84 1 16044"/>
                <a:gd name="f109" fmla="*/ f85 1 16044"/>
                <a:gd name="f110" fmla="*/ f86 1 21457"/>
                <a:gd name="f111" fmla="*/ f87 1 16044"/>
                <a:gd name="f112" fmla="*/ f88 1 21457"/>
                <a:gd name="f113" fmla="*/ f57 1 f64"/>
                <a:gd name="f114" fmla="*/ f58 1 f64"/>
                <a:gd name="f115" fmla="*/ f57 1 f65"/>
                <a:gd name="f116" fmla="*/ f59 1 f65"/>
                <a:gd name="f117" fmla="*/ f90 1 f64"/>
                <a:gd name="f118" fmla="*/ f91 1 f65"/>
                <a:gd name="f119" fmla="*/ f92 1 f64"/>
                <a:gd name="f120" fmla="*/ f93 1 f65"/>
                <a:gd name="f121" fmla="*/ f94 1 f64"/>
                <a:gd name="f122" fmla="*/ f95 1 f65"/>
                <a:gd name="f123" fmla="*/ f96 1 f64"/>
                <a:gd name="f124" fmla="*/ f97 1 f64"/>
                <a:gd name="f125" fmla="*/ f98 1 f64"/>
                <a:gd name="f126" fmla="*/ f99 1 f65"/>
                <a:gd name="f127" fmla="*/ f100 1 f64"/>
                <a:gd name="f128" fmla="*/ f101 1 f65"/>
                <a:gd name="f129" fmla="*/ f102 1 f64"/>
                <a:gd name="f130" fmla="*/ f103 1 f65"/>
                <a:gd name="f131" fmla="*/ f104 1 f64"/>
                <a:gd name="f132" fmla="*/ f105 1 f64"/>
                <a:gd name="f133" fmla="*/ f106 1 f65"/>
                <a:gd name="f134" fmla="*/ f107 1 f65"/>
                <a:gd name="f135" fmla="*/ f108 1 f64"/>
                <a:gd name="f136" fmla="*/ f109 1 f64"/>
                <a:gd name="f137" fmla="*/ f110 1 f65"/>
                <a:gd name="f138" fmla="*/ f111 1 f64"/>
                <a:gd name="f139" fmla="*/ f112 1 f65"/>
                <a:gd name="f140" fmla="*/ f113 f55 1"/>
                <a:gd name="f141" fmla="*/ f114 f55 1"/>
                <a:gd name="f142" fmla="*/ f116 f56 1"/>
                <a:gd name="f143" fmla="*/ f115 f56 1"/>
                <a:gd name="f144" fmla="*/ f117 f55 1"/>
                <a:gd name="f145" fmla="*/ f118 f56 1"/>
                <a:gd name="f146" fmla="*/ f119 f55 1"/>
                <a:gd name="f147" fmla="*/ f120 f56 1"/>
                <a:gd name="f148" fmla="*/ f121 f55 1"/>
                <a:gd name="f149" fmla="*/ f122 f56 1"/>
                <a:gd name="f150" fmla="*/ f123 f55 1"/>
                <a:gd name="f151" fmla="*/ f124 f55 1"/>
                <a:gd name="f152" fmla="*/ f125 f55 1"/>
                <a:gd name="f153" fmla="*/ f126 f56 1"/>
                <a:gd name="f154" fmla="*/ f127 f55 1"/>
                <a:gd name="f155" fmla="*/ f128 f56 1"/>
                <a:gd name="f156" fmla="*/ f129 f55 1"/>
                <a:gd name="f157" fmla="*/ f130 f56 1"/>
                <a:gd name="f158" fmla="*/ f131 f55 1"/>
                <a:gd name="f159" fmla="*/ f132 f55 1"/>
                <a:gd name="f160" fmla="*/ f133 f56 1"/>
                <a:gd name="f161" fmla="*/ f134 f56 1"/>
                <a:gd name="f162" fmla="*/ f135 f55 1"/>
                <a:gd name="f163" fmla="*/ f136 f55 1"/>
                <a:gd name="f164" fmla="*/ f137 f56 1"/>
                <a:gd name="f165" fmla="*/ f138 f55 1"/>
                <a:gd name="f166" fmla="*/ f139 f56 1"/>
              </a:gdLst>
              <a:ahLst/>
              <a:cxnLst>
                <a:cxn ang="3cd4">
                  <a:pos x="hc" y="t"/>
                </a:cxn>
                <a:cxn ang="0">
                  <a:pos x="r" y="vc"/>
                </a:cxn>
                <a:cxn ang="cd4">
                  <a:pos x="hc" y="b"/>
                </a:cxn>
                <a:cxn ang="cd2">
                  <a:pos x="l" y="vc"/>
                </a:cxn>
                <a:cxn ang="f89">
                  <a:pos x="f144" y="f145"/>
                </a:cxn>
                <a:cxn ang="f89">
                  <a:pos x="f146" y="f147"/>
                </a:cxn>
                <a:cxn ang="f89">
                  <a:pos x="f148" y="f149"/>
                </a:cxn>
                <a:cxn ang="f89">
                  <a:pos x="f150" y="f149"/>
                </a:cxn>
                <a:cxn ang="f89">
                  <a:pos x="f151" y="f149"/>
                </a:cxn>
                <a:cxn ang="f89">
                  <a:pos x="f152" y="f153"/>
                </a:cxn>
                <a:cxn ang="f89">
                  <a:pos x="f154" y="f155"/>
                </a:cxn>
                <a:cxn ang="f89">
                  <a:pos x="f154" y="f155"/>
                </a:cxn>
                <a:cxn ang="f89">
                  <a:pos x="f156" y="f157"/>
                </a:cxn>
                <a:cxn ang="f89">
                  <a:pos x="f158" y="f157"/>
                </a:cxn>
                <a:cxn ang="f89">
                  <a:pos x="f159" y="f160"/>
                </a:cxn>
                <a:cxn ang="f89">
                  <a:pos x="f159" y="f161"/>
                </a:cxn>
                <a:cxn ang="f89">
                  <a:pos x="f159" y="f161"/>
                </a:cxn>
                <a:cxn ang="f89">
                  <a:pos x="f162" y="f160"/>
                </a:cxn>
                <a:cxn ang="f89">
                  <a:pos x="f163" y="f164"/>
                </a:cxn>
                <a:cxn ang="f89">
                  <a:pos x="f165" y="f166"/>
                </a:cxn>
                <a:cxn ang="f89">
                  <a:pos x="f165" y="f166"/>
                </a:cxn>
                <a:cxn ang="f89">
                  <a:pos x="f144" y="f145"/>
                </a:cxn>
              </a:cxnLst>
              <a:rect l="f140" t="f143" r="f141" b="f142"/>
              <a:pathLst>
                <a:path w="16044" h="21457">
                  <a:moveTo>
                    <a:pt x="f8" y="f9"/>
                  </a:moveTo>
                  <a:cubicBezTo>
                    <a:pt x="f10" y="f11"/>
                    <a:pt x="f12" y="f13"/>
                    <a:pt x="f14" y="f15"/>
                  </a:cubicBezTo>
                  <a:cubicBezTo>
                    <a:pt x="f16" y="f17"/>
                    <a:pt x="f18" y="f19"/>
                    <a:pt x="f20" y="f21"/>
                  </a:cubicBezTo>
                  <a:lnTo>
                    <a:pt x="f22" y="f21"/>
                  </a:lnTo>
                  <a:lnTo>
                    <a:pt x="f23" y="f21"/>
                  </a:lnTo>
                  <a:cubicBezTo>
                    <a:pt x="f24" y="f25"/>
                    <a:pt x="f26" y="f27"/>
                    <a:pt x="f28" y="f29"/>
                  </a:cubicBezTo>
                  <a:cubicBezTo>
                    <a:pt x="f30" y="f31"/>
                    <a:pt x="f32" y="f33"/>
                    <a:pt x="f34" y="f35"/>
                  </a:cubicBezTo>
                  <a:lnTo>
                    <a:pt x="f34" y="f35"/>
                  </a:lnTo>
                  <a:lnTo>
                    <a:pt x="f6" y="f36"/>
                  </a:lnTo>
                  <a:lnTo>
                    <a:pt x="f37" y="f36"/>
                  </a:lnTo>
                  <a:cubicBezTo>
                    <a:pt x="f38" y="f36"/>
                    <a:pt x="f39" y="f40"/>
                    <a:pt x="f39" y="f41"/>
                  </a:cubicBezTo>
                  <a:cubicBezTo>
                    <a:pt x="f42" y="f43"/>
                    <a:pt x="f42" y="f44"/>
                    <a:pt x="f39" y="f5"/>
                  </a:cubicBezTo>
                  <a:lnTo>
                    <a:pt x="f39" y="f5"/>
                  </a:lnTo>
                  <a:lnTo>
                    <a:pt x="f45" y="f41"/>
                  </a:lnTo>
                  <a:lnTo>
                    <a:pt x="f46" y="f47"/>
                  </a:lnTo>
                  <a:lnTo>
                    <a:pt x="f48" y="f49"/>
                  </a:ln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98">
              <a:extLst>
                <a:ext uri="{FF2B5EF4-FFF2-40B4-BE49-F238E27FC236}">
                  <a16:creationId xmlns:a16="http://schemas.microsoft.com/office/drawing/2014/main" id="{21537C30-EE52-3729-78E1-BD5518FC1802}"/>
                </a:ext>
              </a:extLst>
            </p:cNvPr>
            <p:cNvSpPr/>
            <p:nvPr/>
          </p:nvSpPr>
          <p:spPr>
            <a:xfrm>
              <a:off x="5965664" y="6829342"/>
              <a:ext cx="119987" cy="2542"/>
            </a:xfrm>
            <a:custGeom>
              <a:avLst/>
              <a:gdLst>
                <a:gd name="f0" fmla="val 10800000"/>
                <a:gd name="f1" fmla="val 5400000"/>
                <a:gd name="f2" fmla="val 180"/>
                <a:gd name="f3" fmla="val w"/>
                <a:gd name="f4" fmla="val h"/>
                <a:gd name="f5" fmla="val 0"/>
                <a:gd name="f6" fmla="val 119983"/>
                <a:gd name="f7" fmla="val 2539"/>
                <a:gd name="f8" fmla="val 115794"/>
                <a:gd name="f9" fmla="val 1270"/>
                <a:gd name="f10" fmla="val 119984"/>
                <a:gd name="f11" fmla="+- 0 0 -90"/>
                <a:gd name="f12" fmla="*/ f3 1 119983"/>
                <a:gd name="f13" fmla="*/ f4 1 2539"/>
                <a:gd name="f14" fmla="val f5"/>
                <a:gd name="f15" fmla="val f6"/>
                <a:gd name="f16" fmla="val f7"/>
                <a:gd name="f17" fmla="*/ f11 f0 1"/>
                <a:gd name="f18" fmla="+- f16 0 f14"/>
                <a:gd name="f19" fmla="+- f15 0 f14"/>
                <a:gd name="f20" fmla="*/ f17 1 f2"/>
                <a:gd name="f21" fmla="*/ f19 1 119983"/>
                <a:gd name="f22" fmla="*/ f18 1 2539"/>
                <a:gd name="f23" fmla="*/ 115794 f19 1"/>
                <a:gd name="f24" fmla="*/ 0 f18 1"/>
                <a:gd name="f25" fmla="*/ 0 f19 1"/>
                <a:gd name="f26" fmla="*/ 1270 f18 1"/>
                <a:gd name="f27" fmla="*/ 2539 f18 1"/>
                <a:gd name="f28" fmla="*/ 119984 f19 1"/>
                <a:gd name="f29" fmla="+- f20 0 f1"/>
                <a:gd name="f30" fmla="*/ f23 1 119983"/>
                <a:gd name="f31" fmla="*/ f24 1 2539"/>
                <a:gd name="f32" fmla="*/ f25 1 119983"/>
                <a:gd name="f33" fmla="*/ f26 1 2539"/>
                <a:gd name="f34" fmla="*/ f27 1 2539"/>
                <a:gd name="f35" fmla="*/ f28 1 119983"/>
                <a:gd name="f36" fmla="*/ f14 1 f21"/>
                <a:gd name="f37" fmla="*/ f15 1 f21"/>
                <a:gd name="f38" fmla="*/ f14 1 f22"/>
                <a:gd name="f39" fmla="*/ f16 1 f22"/>
                <a:gd name="f40" fmla="*/ f30 1 f21"/>
                <a:gd name="f41" fmla="*/ f31 1 f22"/>
                <a:gd name="f42" fmla="*/ f32 1 f21"/>
                <a:gd name="f43" fmla="*/ f33 1 f22"/>
                <a:gd name="f44" fmla="*/ f34 1 f22"/>
                <a:gd name="f45" fmla="*/ f35 1 f21"/>
                <a:gd name="f46" fmla="*/ f36 f12 1"/>
                <a:gd name="f47" fmla="*/ f37 f12 1"/>
                <a:gd name="f48" fmla="*/ f39 f13 1"/>
                <a:gd name="f49" fmla="*/ f38 f13 1"/>
                <a:gd name="f50" fmla="*/ f40 f12 1"/>
                <a:gd name="f51" fmla="*/ f41 f13 1"/>
                <a:gd name="f52" fmla="*/ f42 f12 1"/>
                <a:gd name="f53" fmla="*/ f43 f13 1"/>
                <a:gd name="f54" fmla="*/ f44 f13 1"/>
                <a:gd name="f55" fmla="*/ f45 f12 1"/>
              </a:gdLst>
              <a:ahLst/>
              <a:cxnLst>
                <a:cxn ang="3cd4">
                  <a:pos x="hc" y="t"/>
                </a:cxn>
                <a:cxn ang="0">
                  <a:pos x="r" y="vc"/>
                </a:cxn>
                <a:cxn ang="cd4">
                  <a:pos x="hc" y="b"/>
                </a:cxn>
                <a:cxn ang="cd2">
                  <a:pos x="l" y="vc"/>
                </a:cxn>
                <a:cxn ang="f29">
                  <a:pos x="f50" y="f51"/>
                </a:cxn>
                <a:cxn ang="f29">
                  <a:pos x="f52" y="f51"/>
                </a:cxn>
                <a:cxn ang="f29">
                  <a:pos x="f52" y="f53"/>
                </a:cxn>
                <a:cxn ang="f29">
                  <a:pos x="f52" y="f54"/>
                </a:cxn>
                <a:cxn ang="f29">
                  <a:pos x="f55" y="f54"/>
                </a:cxn>
                <a:cxn ang="f29">
                  <a:pos x="f50" y="f51"/>
                </a:cxn>
              </a:cxnLst>
              <a:rect l="f46" t="f49" r="f47" b="f48"/>
              <a:pathLst>
                <a:path w="119983" h="2539">
                  <a:moveTo>
                    <a:pt x="f8" y="f5"/>
                  </a:moveTo>
                  <a:lnTo>
                    <a:pt x="f5" y="f5"/>
                  </a:lnTo>
                  <a:lnTo>
                    <a:pt x="f5" y="f9"/>
                  </a:lnTo>
                  <a:lnTo>
                    <a:pt x="f5" y="f7"/>
                  </a:lnTo>
                  <a:lnTo>
                    <a:pt x="f10"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99">
              <a:extLst>
                <a:ext uri="{FF2B5EF4-FFF2-40B4-BE49-F238E27FC236}">
                  <a16:creationId xmlns:a16="http://schemas.microsoft.com/office/drawing/2014/main" id="{43946D2C-A1B7-DC30-3469-D2B91CB0B319}"/>
                </a:ext>
              </a:extLst>
            </p:cNvPr>
            <p:cNvSpPr/>
            <p:nvPr/>
          </p:nvSpPr>
          <p:spPr>
            <a:xfrm>
              <a:off x="5965664" y="6813349"/>
              <a:ext cx="93570" cy="2542"/>
            </a:xfrm>
            <a:custGeom>
              <a:avLst/>
              <a:gdLst>
                <a:gd name="f0" fmla="val 10800000"/>
                <a:gd name="f1" fmla="val 5400000"/>
                <a:gd name="f2" fmla="val 180"/>
                <a:gd name="f3" fmla="val w"/>
                <a:gd name="f4" fmla="val h"/>
                <a:gd name="f5" fmla="val 0"/>
                <a:gd name="f6" fmla="val 93574"/>
                <a:gd name="f7" fmla="val 2539"/>
                <a:gd name="f8" fmla="val 1270"/>
                <a:gd name="f9" fmla="val 2540"/>
                <a:gd name="f10" fmla="val 93575"/>
                <a:gd name="f11" fmla="val 93448"/>
                <a:gd name="f12" fmla="val 1701"/>
                <a:gd name="f13" fmla="val 838"/>
                <a:gd name="f14" fmla="+- 0 0 -90"/>
                <a:gd name="f15" fmla="*/ f3 1 93574"/>
                <a:gd name="f16" fmla="*/ f4 1 2539"/>
                <a:gd name="f17" fmla="val f5"/>
                <a:gd name="f18" fmla="val f6"/>
                <a:gd name="f19" fmla="val f7"/>
                <a:gd name="f20" fmla="*/ f14 f0 1"/>
                <a:gd name="f21" fmla="+- f19 0 f17"/>
                <a:gd name="f22" fmla="+- f18 0 f17"/>
                <a:gd name="f23" fmla="*/ f20 1 f2"/>
                <a:gd name="f24" fmla="*/ f22 1 93574"/>
                <a:gd name="f25" fmla="*/ f21 1 2539"/>
                <a:gd name="f26" fmla="*/ 0 f22 1"/>
                <a:gd name="f27" fmla="*/ 1270 f21 1"/>
                <a:gd name="f28" fmla="*/ 2540 f21 1"/>
                <a:gd name="f29" fmla="*/ 93575 f22 1"/>
                <a:gd name="f30" fmla="*/ 0 f21 1"/>
                <a:gd name="f31" fmla="+- f23 0 f1"/>
                <a:gd name="f32" fmla="*/ f26 1 93574"/>
                <a:gd name="f33" fmla="*/ f27 1 2539"/>
                <a:gd name="f34" fmla="*/ f28 1 2539"/>
                <a:gd name="f35" fmla="*/ f29 1 93574"/>
                <a:gd name="f36" fmla="*/ f30 1 2539"/>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2"/>
                </a:cxn>
                <a:cxn ang="f31">
                  <a:pos x="f53" y="f54"/>
                </a:cxn>
                <a:cxn ang="f31">
                  <a:pos x="f50" y="f54"/>
                </a:cxn>
              </a:cxnLst>
              <a:rect l="f46" t="f49" r="f47" b="f48"/>
              <a:pathLst>
                <a:path w="93574" h="2539">
                  <a:moveTo>
                    <a:pt x="f5" y="f8"/>
                  </a:moveTo>
                  <a:lnTo>
                    <a:pt x="f5" y="f9"/>
                  </a:lnTo>
                  <a:lnTo>
                    <a:pt x="f10" y="f9"/>
                  </a:lnTo>
                  <a:cubicBezTo>
                    <a:pt x="f11" y="f12"/>
                    <a:pt x="f11" y="f13"/>
                    <a:pt x="f10"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200">
              <a:extLst>
                <a:ext uri="{FF2B5EF4-FFF2-40B4-BE49-F238E27FC236}">
                  <a16:creationId xmlns:a16="http://schemas.microsoft.com/office/drawing/2014/main" id="{795CC6D9-DD62-2B22-C911-B8800CA4B138}"/>
                </a:ext>
              </a:extLst>
            </p:cNvPr>
            <p:cNvSpPr/>
            <p:nvPr/>
          </p:nvSpPr>
          <p:spPr>
            <a:xfrm>
              <a:off x="6102541" y="6830485"/>
              <a:ext cx="630" cy="1143"/>
            </a:xfrm>
            <a:custGeom>
              <a:avLst/>
              <a:gdLst>
                <a:gd name="f0" fmla="val 10800000"/>
                <a:gd name="f1" fmla="val 5400000"/>
                <a:gd name="f2" fmla="val 180"/>
                <a:gd name="f3" fmla="val w"/>
                <a:gd name="f4" fmla="val h"/>
                <a:gd name="f5" fmla="val 0"/>
                <a:gd name="f6" fmla="val 634"/>
                <a:gd name="f7" fmla="val 1142"/>
                <a:gd name="f8" fmla="val 254"/>
                <a:gd name="f9" fmla="val 356"/>
                <a:gd name="f10" fmla="val 470"/>
                <a:gd name="f11" fmla="val 736"/>
                <a:gd name="f12" fmla="val 635"/>
                <a:gd name="f13" fmla="val 1143"/>
                <a:gd name="f14" fmla="+- 0 0 -90"/>
                <a:gd name="f15" fmla="*/ f3 1 634"/>
                <a:gd name="f16" fmla="*/ f4 1 1142"/>
                <a:gd name="f17" fmla="val f5"/>
                <a:gd name="f18" fmla="val f6"/>
                <a:gd name="f19" fmla="val f7"/>
                <a:gd name="f20" fmla="*/ f14 f0 1"/>
                <a:gd name="f21" fmla="+- f19 0 f17"/>
                <a:gd name="f22" fmla="+- f18 0 f17"/>
                <a:gd name="f23" fmla="*/ f20 1 f2"/>
                <a:gd name="f24" fmla="*/ f22 1 634"/>
                <a:gd name="f25" fmla="*/ f21 1 1142"/>
                <a:gd name="f26" fmla="*/ 0 f22 1"/>
                <a:gd name="f27" fmla="*/ 0 f21 1"/>
                <a:gd name="f28" fmla="*/ 635 f22 1"/>
                <a:gd name="f29" fmla="*/ 1143 f21 1"/>
                <a:gd name="f30" fmla="+- f23 0 f1"/>
                <a:gd name="f31" fmla="*/ f26 1 634"/>
                <a:gd name="f32" fmla="*/ f27 1 1142"/>
                <a:gd name="f33" fmla="*/ f28 1 634"/>
                <a:gd name="f34" fmla="*/ f29 1 1142"/>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634" h="1142">
                  <a:moveTo>
                    <a:pt x="f5" y="f5"/>
                  </a:moveTo>
                  <a:cubicBezTo>
                    <a:pt x="f8" y="f9"/>
                    <a:pt x="f10" y="f11"/>
                    <a:pt x="f12" y="f13"/>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201">
              <a:extLst>
                <a:ext uri="{FF2B5EF4-FFF2-40B4-BE49-F238E27FC236}">
                  <a16:creationId xmlns:a16="http://schemas.microsoft.com/office/drawing/2014/main" id="{4AA9772A-6F7B-0FF5-817C-6DABD73F3048}"/>
                </a:ext>
              </a:extLst>
            </p:cNvPr>
            <p:cNvSpPr/>
            <p:nvPr/>
          </p:nvSpPr>
          <p:spPr>
            <a:xfrm>
              <a:off x="6103802" y="6832899"/>
              <a:ext cx="54" cy="1499"/>
            </a:xfrm>
            <a:custGeom>
              <a:avLst/>
              <a:gdLst>
                <a:gd name="f0" fmla="val 10800000"/>
                <a:gd name="f1" fmla="val 5400000"/>
                <a:gd name="f2" fmla="val 180"/>
                <a:gd name="f3" fmla="val w"/>
                <a:gd name="f4" fmla="val h"/>
                <a:gd name="f5" fmla="val 0"/>
                <a:gd name="f6" fmla="val 56"/>
                <a:gd name="f7" fmla="val 1499"/>
                <a:gd name="f8" fmla="val 889"/>
                <a:gd name="f9" fmla="val 1397"/>
                <a:gd name="f10" fmla="val 1904"/>
                <a:gd name="f11" fmla="val 127"/>
                <a:gd name="f12" fmla="val 381"/>
                <a:gd name="f13" fmla="+- 0 0 -90"/>
                <a:gd name="f14" fmla="*/ f3 1 56"/>
                <a:gd name="f15" fmla="*/ f4 1 1499"/>
                <a:gd name="f16" fmla="val f5"/>
                <a:gd name="f17" fmla="val f6"/>
                <a:gd name="f18" fmla="val f7"/>
                <a:gd name="f19" fmla="*/ f13 f0 1"/>
                <a:gd name="f20" fmla="+- f18 0 f16"/>
                <a:gd name="f21" fmla="+- f17 0 f16"/>
                <a:gd name="f22" fmla="*/ f19 1 f2"/>
                <a:gd name="f23" fmla="*/ f21 1 56"/>
                <a:gd name="f24" fmla="*/ f20 1 1499"/>
                <a:gd name="f25" fmla="*/ 0 f21 1"/>
                <a:gd name="f26" fmla="*/ 0 f20 1"/>
                <a:gd name="f27" fmla="*/ 1397 f20 1"/>
                <a:gd name="f28" fmla="+- f22 0 f1"/>
                <a:gd name="f29" fmla="*/ f25 1 56"/>
                <a:gd name="f30" fmla="*/ f26 1 1499"/>
                <a:gd name="f31" fmla="*/ f27 1 149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499">
                  <a:moveTo>
                    <a:pt x="f5" y="f5"/>
                  </a:move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202">
              <a:extLst>
                <a:ext uri="{FF2B5EF4-FFF2-40B4-BE49-F238E27FC236}">
                  <a16:creationId xmlns:a16="http://schemas.microsoft.com/office/drawing/2014/main" id="{0A5B09B1-F7B8-D531-631D-A5FC3B8DDEE6}"/>
                </a:ext>
              </a:extLst>
            </p:cNvPr>
            <p:cNvSpPr/>
            <p:nvPr/>
          </p:nvSpPr>
          <p:spPr>
            <a:xfrm>
              <a:off x="6060762" y="6519543"/>
              <a:ext cx="2414" cy="296338"/>
            </a:xfrm>
            <a:custGeom>
              <a:avLst/>
              <a:gdLst>
                <a:gd name="f0" fmla="val 10800000"/>
                <a:gd name="f1" fmla="val 5400000"/>
                <a:gd name="f2" fmla="val 180"/>
                <a:gd name="f3" fmla="val w"/>
                <a:gd name="f4" fmla="val h"/>
                <a:gd name="f5" fmla="val 0"/>
                <a:gd name="f6" fmla="val 2412"/>
                <a:gd name="f7" fmla="val 296342"/>
                <a:gd name="f8" fmla="val 295073"/>
                <a:gd name="f9" fmla="val 295771"/>
                <a:gd name="f10" fmla="val 571"/>
                <a:gd name="f11" fmla="val 1270"/>
                <a:gd name="f12" fmla="val 1917"/>
                <a:gd name="f13" fmla="val 296279"/>
                <a:gd name="f14" fmla="val 295733"/>
                <a:gd name="f15" fmla="+- 0 0 -90"/>
                <a:gd name="f16" fmla="*/ f3 1 2412"/>
                <a:gd name="f17" fmla="*/ f4 1 296342"/>
                <a:gd name="f18" fmla="val f5"/>
                <a:gd name="f19" fmla="val f6"/>
                <a:gd name="f20" fmla="val f7"/>
                <a:gd name="f21" fmla="*/ f15 f0 1"/>
                <a:gd name="f22" fmla="+- f20 0 f18"/>
                <a:gd name="f23" fmla="+- f19 0 f18"/>
                <a:gd name="f24" fmla="*/ f21 1 f2"/>
                <a:gd name="f25" fmla="*/ f23 1 2412"/>
                <a:gd name="f26" fmla="*/ f22 1 296342"/>
                <a:gd name="f27" fmla="*/ 0 f23 1"/>
                <a:gd name="f28" fmla="*/ 0 f22 1"/>
                <a:gd name="f29" fmla="*/ 295073 f22 1"/>
                <a:gd name="f30" fmla="*/ 1270 f23 1"/>
                <a:gd name="f31" fmla="*/ 296342 f22 1"/>
                <a:gd name="f32" fmla="*/ 2412 f23 1"/>
                <a:gd name="f33" fmla="+- f24 0 f1"/>
                <a:gd name="f34" fmla="*/ f27 1 2412"/>
                <a:gd name="f35" fmla="*/ f28 1 296342"/>
                <a:gd name="f36" fmla="*/ f29 1 296342"/>
                <a:gd name="f37" fmla="*/ f30 1 2412"/>
                <a:gd name="f38" fmla="*/ f31 1 296342"/>
                <a:gd name="f39" fmla="*/ f32 1 2412"/>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6"/>
                </a:cxn>
                <a:cxn ang="f33">
                  <a:pos x="f59" y="f55"/>
                </a:cxn>
                <a:cxn ang="f33">
                  <a:pos x="f57" y="f55"/>
                </a:cxn>
              </a:cxnLst>
              <a:rect l="f50" t="f53" r="f51" b="f52"/>
              <a:pathLst>
                <a:path w="2412" h="296342">
                  <a:moveTo>
                    <a:pt x="f5" y="f5"/>
                  </a:moveTo>
                  <a:lnTo>
                    <a:pt x="f5" y="f8"/>
                  </a:lnTo>
                  <a:cubicBezTo>
                    <a:pt x="f5" y="f9"/>
                    <a:pt x="f10" y="f7"/>
                    <a:pt x="f11" y="f7"/>
                  </a:cubicBezTo>
                  <a:cubicBezTo>
                    <a:pt x="f12" y="f13"/>
                    <a:pt x="f6" y="f14"/>
                    <a:pt x="f6" y="f8"/>
                  </a:cubicBezTo>
                  <a:lnTo>
                    <a:pt x="f6"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203">
              <a:extLst>
                <a:ext uri="{FF2B5EF4-FFF2-40B4-BE49-F238E27FC236}">
                  <a16:creationId xmlns:a16="http://schemas.microsoft.com/office/drawing/2014/main" id="{2069C46E-E70E-68B9-01CC-C668E82867F5}"/>
                </a:ext>
              </a:extLst>
            </p:cNvPr>
            <p:cNvSpPr/>
            <p:nvPr/>
          </p:nvSpPr>
          <p:spPr>
            <a:xfrm>
              <a:off x="4524213" y="6249357"/>
              <a:ext cx="245168" cy="1143"/>
            </a:xfrm>
            <a:custGeom>
              <a:avLst/>
              <a:gdLst>
                <a:gd name="f0" fmla="val 10800000"/>
                <a:gd name="f1" fmla="val 5400000"/>
                <a:gd name="f2" fmla="val 180"/>
                <a:gd name="f3" fmla="val w"/>
                <a:gd name="f4" fmla="val h"/>
                <a:gd name="f5" fmla="val 0"/>
                <a:gd name="f6" fmla="val 245173"/>
                <a:gd name="f7" fmla="val 1142"/>
                <a:gd name="f8" fmla="val 1143"/>
                <a:gd name="f9" fmla="+- 0 0 -90"/>
                <a:gd name="f10" fmla="*/ f3 1 245173"/>
                <a:gd name="f11" fmla="*/ f4 1 1142"/>
                <a:gd name="f12" fmla="val f5"/>
                <a:gd name="f13" fmla="val f6"/>
                <a:gd name="f14" fmla="val f7"/>
                <a:gd name="f15" fmla="*/ f9 f0 1"/>
                <a:gd name="f16" fmla="+- f14 0 f12"/>
                <a:gd name="f17" fmla="+- f13 0 f12"/>
                <a:gd name="f18" fmla="*/ f15 1 f2"/>
                <a:gd name="f19" fmla="*/ f17 1 245173"/>
                <a:gd name="f20" fmla="*/ f16 1 1142"/>
                <a:gd name="f21" fmla="*/ 0 f17 1"/>
                <a:gd name="f22" fmla="*/ 0 f16 1"/>
                <a:gd name="f23" fmla="*/ 245173 f17 1"/>
                <a:gd name="f24" fmla="*/ 1143 f16 1"/>
                <a:gd name="f25" fmla="+- f18 0 f1"/>
                <a:gd name="f26" fmla="*/ f21 1 245173"/>
                <a:gd name="f27" fmla="*/ f22 1 1142"/>
                <a:gd name="f28" fmla="*/ f23 1 245173"/>
                <a:gd name="f29" fmla="*/ f24 1 114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5173" h="1142">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204">
              <a:extLst>
                <a:ext uri="{FF2B5EF4-FFF2-40B4-BE49-F238E27FC236}">
                  <a16:creationId xmlns:a16="http://schemas.microsoft.com/office/drawing/2014/main" id="{4173A764-BE1F-CEB0-CF94-05D1563F4169}"/>
                </a:ext>
              </a:extLst>
            </p:cNvPr>
            <p:cNvSpPr/>
            <p:nvPr/>
          </p:nvSpPr>
          <p:spPr>
            <a:xfrm>
              <a:off x="5208559" y="5851565"/>
              <a:ext cx="2414" cy="275014"/>
            </a:xfrm>
            <a:custGeom>
              <a:avLst/>
              <a:gdLst>
                <a:gd name="f0" fmla="val 10800000"/>
                <a:gd name="f1" fmla="val 5400000"/>
                <a:gd name="f2" fmla="val 180"/>
                <a:gd name="f3" fmla="val w"/>
                <a:gd name="f4" fmla="val h"/>
                <a:gd name="f5" fmla="val 0"/>
                <a:gd name="f6" fmla="val 2412"/>
                <a:gd name="f7" fmla="val 275011"/>
                <a:gd name="f8" fmla="val 1143"/>
                <a:gd name="f9" fmla="val 275012"/>
                <a:gd name="f10" fmla="val 1270"/>
                <a:gd name="f11" fmla="val 1511"/>
                <a:gd name="f12" fmla="val 1053"/>
                <a:gd name="f13" fmla="val 685"/>
                <a:gd name="f14" fmla="val 616"/>
                <a:gd name="f15" fmla="+- 0 0 -90"/>
                <a:gd name="f16" fmla="*/ f3 1 2412"/>
                <a:gd name="f17" fmla="*/ f4 1 275011"/>
                <a:gd name="f18" fmla="val f5"/>
                <a:gd name="f19" fmla="val f6"/>
                <a:gd name="f20" fmla="val f7"/>
                <a:gd name="f21" fmla="*/ f15 f0 1"/>
                <a:gd name="f22" fmla="+- f20 0 f18"/>
                <a:gd name="f23" fmla="+- f19 0 f18"/>
                <a:gd name="f24" fmla="*/ f21 1 f2"/>
                <a:gd name="f25" fmla="*/ f23 1 2412"/>
                <a:gd name="f26" fmla="*/ f22 1 275011"/>
                <a:gd name="f27" fmla="*/ 1143 f23 1"/>
                <a:gd name="f28" fmla="*/ 275012 f22 1"/>
                <a:gd name="f29" fmla="*/ 2412 f23 1"/>
                <a:gd name="f30" fmla="*/ 1270 f22 1"/>
                <a:gd name="f31" fmla="*/ 0 f23 1"/>
                <a:gd name="f32" fmla="*/ 0 f22 1"/>
                <a:gd name="f33" fmla="+- f24 0 f1"/>
                <a:gd name="f34" fmla="*/ f27 1 2412"/>
                <a:gd name="f35" fmla="*/ f28 1 275011"/>
                <a:gd name="f36" fmla="*/ f29 1 2412"/>
                <a:gd name="f37" fmla="*/ f30 1 275011"/>
                <a:gd name="f38" fmla="*/ f31 1 2412"/>
                <a:gd name="f39" fmla="*/ f32 1 275011"/>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5"/>
                </a:cxn>
              </a:cxnLst>
              <a:rect l="f50" t="f53" r="f51" b="f52"/>
              <a:pathLst>
                <a:path w="2412" h="275011">
                  <a:moveTo>
                    <a:pt x="f8" y="f9"/>
                  </a:moveTo>
                  <a:lnTo>
                    <a:pt x="f6" y="f9"/>
                  </a:lnTo>
                  <a:lnTo>
                    <a:pt x="f6" y="f10"/>
                  </a:lnTo>
                  <a:cubicBezTo>
                    <a:pt x="f11" y="f12"/>
                    <a:pt x="f13" y="f14"/>
                    <a:pt x="f5" y="f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205">
              <a:extLst>
                <a:ext uri="{FF2B5EF4-FFF2-40B4-BE49-F238E27FC236}">
                  <a16:creationId xmlns:a16="http://schemas.microsoft.com/office/drawing/2014/main" id="{40B6009E-B008-C4E1-754D-9EC0567BC023}"/>
                </a:ext>
              </a:extLst>
            </p:cNvPr>
            <p:cNvSpPr/>
            <p:nvPr/>
          </p:nvSpPr>
          <p:spPr>
            <a:xfrm>
              <a:off x="5208559" y="5832893"/>
              <a:ext cx="2414" cy="8385"/>
            </a:xfrm>
            <a:custGeom>
              <a:avLst/>
              <a:gdLst>
                <a:gd name="f0" fmla="val 10800000"/>
                <a:gd name="f1" fmla="val 5400000"/>
                <a:gd name="f2" fmla="val 180"/>
                <a:gd name="f3" fmla="val w"/>
                <a:gd name="f4" fmla="val h"/>
                <a:gd name="f5" fmla="val 0"/>
                <a:gd name="f6" fmla="val 2412"/>
                <a:gd name="f7" fmla="val 8387"/>
                <a:gd name="f8" fmla="val 1150"/>
                <a:gd name="f9" fmla="val 673"/>
                <a:gd name="f10" fmla="val 7730"/>
                <a:gd name="f11" fmla="val 1511"/>
                <a:gd name="f12" fmla="val 7250"/>
                <a:gd name="f13" fmla="val 6991"/>
                <a:gd name="f14" fmla="val 519"/>
                <a:gd name="f15" fmla="val 1904"/>
                <a:gd name="f16" fmla="val 4"/>
                <a:gd name="f17" fmla="val 1282"/>
                <a:gd name="f18" fmla="val 1231"/>
                <a:gd name="f19" fmla="val 1193"/>
                <a:gd name="f20" fmla="val 3"/>
                <a:gd name="f21" fmla="val 1143"/>
                <a:gd name="f22" fmla="val 8"/>
                <a:gd name="f23" fmla="val 508"/>
                <a:gd name="f24" fmla="+- 0 0 -90"/>
                <a:gd name="f25" fmla="*/ f3 1 2412"/>
                <a:gd name="f26" fmla="*/ f4 1 8387"/>
                <a:gd name="f27" fmla="val f5"/>
                <a:gd name="f28" fmla="val f6"/>
                <a:gd name="f29" fmla="val f7"/>
                <a:gd name="f30" fmla="*/ f24 f0 1"/>
                <a:gd name="f31" fmla="+- f29 0 f27"/>
                <a:gd name="f32" fmla="+- f28 0 f27"/>
                <a:gd name="f33" fmla="*/ f30 1 f2"/>
                <a:gd name="f34" fmla="*/ f32 1 2412"/>
                <a:gd name="f35" fmla="*/ f31 1 8387"/>
                <a:gd name="f36" fmla="*/ 0 f32 1"/>
                <a:gd name="f37" fmla="*/ 1150 f31 1"/>
                <a:gd name="f38" fmla="*/ 8387 f31 1"/>
                <a:gd name="f39" fmla="*/ 2412 f32 1"/>
                <a:gd name="f40" fmla="*/ 6991 f31 1"/>
                <a:gd name="f41" fmla="*/ 1282 f32 1"/>
                <a:gd name="f42" fmla="*/ 0 f31 1"/>
                <a:gd name="f43" fmla="*/ 1143 f32 1"/>
                <a:gd name="f44" fmla="*/ 8 f31 1"/>
                <a:gd name="f45" fmla="+- f33 0 f1"/>
                <a:gd name="f46" fmla="*/ f36 1 2412"/>
                <a:gd name="f47" fmla="*/ f37 1 8387"/>
                <a:gd name="f48" fmla="*/ f38 1 8387"/>
                <a:gd name="f49" fmla="*/ f39 1 2412"/>
                <a:gd name="f50" fmla="*/ f40 1 8387"/>
                <a:gd name="f51" fmla="*/ f41 1 2412"/>
                <a:gd name="f52" fmla="*/ f42 1 8387"/>
                <a:gd name="f53" fmla="*/ f43 1 2412"/>
                <a:gd name="f54" fmla="*/ f44 1 8387"/>
                <a:gd name="f55" fmla="*/ f27 1 f34"/>
                <a:gd name="f56" fmla="*/ f28 1 f34"/>
                <a:gd name="f57" fmla="*/ f27 1 f35"/>
                <a:gd name="f58" fmla="*/ f29 1 f35"/>
                <a:gd name="f59" fmla="*/ f46 1 f34"/>
                <a:gd name="f60" fmla="*/ f47 1 f35"/>
                <a:gd name="f61" fmla="*/ f48 1 f35"/>
                <a:gd name="f62" fmla="*/ f49 1 f34"/>
                <a:gd name="f63" fmla="*/ f50 1 f35"/>
                <a:gd name="f64" fmla="*/ f51 1 f34"/>
                <a:gd name="f65" fmla="*/ f52 1 f35"/>
                <a:gd name="f66" fmla="*/ f53 1 f34"/>
                <a:gd name="f67" fmla="*/ f54 1 f35"/>
                <a:gd name="f68" fmla="*/ f55 f25 1"/>
                <a:gd name="f69" fmla="*/ f56 f25 1"/>
                <a:gd name="f70" fmla="*/ f58 f26 1"/>
                <a:gd name="f71" fmla="*/ f57 f26 1"/>
                <a:gd name="f72" fmla="*/ f59 f25 1"/>
                <a:gd name="f73" fmla="*/ f60 f26 1"/>
                <a:gd name="f74" fmla="*/ f61 f26 1"/>
                <a:gd name="f75" fmla="*/ f62 f25 1"/>
                <a:gd name="f76" fmla="*/ f63 f26 1"/>
                <a:gd name="f77" fmla="*/ f64 f25 1"/>
                <a:gd name="f78" fmla="*/ f65 f26 1"/>
                <a:gd name="f79" fmla="*/ f66 f25 1"/>
                <a:gd name="f80" fmla="*/ f67 f26 1"/>
              </a:gdLst>
              <a:ahLst/>
              <a:cxnLst>
                <a:cxn ang="3cd4">
                  <a:pos x="hc" y="t"/>
                </a:cxn>
                <a:cxn ang="0">
                  <a:pos x="r" y="vc"/>
                </a:cxn>
                <a:cxn ang="cd4">
                  <a:pos x="hc" y="b"/>
                </a:cxn>
                <a:cxn ang="cd2">
                  <a:pos x="l" y="vc"/>
                </a:cxn>
                <a:cxn ang="f45">
                  <a:pos x="f72" y="f73"/>
                </a:cxn>
                <a:cxn ang="f45">
                  <a:pos x="f72" y="f74"/>
                </a:cxn>
                <a:cxn ang="f45">
                  <a:pos x="f75" y="f76"/>
                </a:cxn>
                <a:cxn ang="f45">
                  <a:pos x="f75" y="f73"/>
                </a:cxn>
                <a:cxn ang="f45">
                  <a:pos x="f77" y="f78"/>
                </a:cxn>
                <a:cxn ang="f45">
                  <a:pos x="f79" y="f80"/>
                </a:cxn>
                <a:cxn ang="f45">
                  <a:pos x="f72" y="f73"/>
                </a:cxn>
              </a:cxnLst>
              <a:rect l="f68" t="f71" r="f69" b="f70"/>
              <a:pathLst>
                <a:path w="2412" h="8387">
                  <a:moveTo>
                    <a:pt x="f5" y="f8"/>
                  </a:moveTo>
                  <a:lnTo>
                    <a:pt x="f5" y="f7"/>
                  </a:lnTo>
                  <a:cubicBezTo>
                    <a:pt x="f9" y="f10"/>
                    <a:pt x="f11" y="f12"/>
                    <a:pt x="f6" y="f13"/>
                  </a:cubicBezTo>
                  <a:lnTo>
                    <a:pt x="f6" y="f8"/>
                  </a:lnTo>
                  <a:cubicBezTo>
                    <a:pt x="f6" y="f14"/>
                    <a:pt x="f15" y="f16"/>
                    <a:pt x="f17" y="f5"/>
                  </a:cubicBezTo>
                  <a:cubicBezTo>
                    <a:pt x="f18" y="f5"/>
                    <a:pt x="f19" y="f20"/>
                    <a:pt x="f21" y="f22"/>
                  </a:cubicBezTo>
                  <a:cubicBezTo>
                    <a:pt x="f23" y="f22"/>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206">
              <a:extLst>
                <a:ext uri="{FF2B5EF4-FFF2-40B4-BE49-F238E27FC236}">
                  <a16:creationId xmlns:a16="http://schemas.microsoft.com/office/drawing/2014/main" id="{ECD38979-282E-86F6-BFAB-7AE9638404CF}"/>
                </a:ext>
              </a:extLst>
            </p:cNvPr>
            <p:cNvSpPr/>
            <p:nvPr/>
          </p:nvSpPr>
          <p:spPr>
            <a:xfrm>
              <a:off x="5534104" y="5852836"/>
              <a:ext cx="2414" cy="586843"/>
            </a:xfrm>
            <a:custGeom>
              <a:avLst/>
              <a:gdLst>
                <a:gd name="f0" fmla="val 10800000"/>
                <a:gd name="f1" fmla="val 5400000"/>
                <a:gd name="f2" fmla="val 180"/>
                <a:gd name="f3" fmla="val w"/>
                <a:gd name="f4" fmla="val h"/>
                <a:gd name="f5" fmla="val 0"/>
                <a:gd name="f6" fmla="val 2412"/>
                <a:gd name="f7" fmla="val 586843"/>
                <a:gd name="f8" fmla="val 586844"/>
                <a:gd name="f9" fmla="val 1143"/>
                <a:gd name="f10" fmla="val 586336"/>
                <a:gd name="f11" fmla="+- 0 0 -90"/>
                <a:gd name="f12" fmla="*/ f3 1 2412"/>
                <a:gd name="f13" fmla="*/ f4 1 586843"/>
                <a:gd name="f14" fmla="val f5"/>
                <a:gd name="f15" fmla="val f6"/>
                <a:gd name="f16" fmla="val f7"/>
                <a:gd name="f17" fmla="*/ f11 f0 1"/>
                <a:gd name="f18" fmla="+- f16 0 f14"/>
                <a:gd name="f19" fmla="+- f15 0 f14"/>
                <a:gd name="f20" fmla="*/ f17 1 f2"/>
                <a:gd name="f21" fmla="*/ f19 1 2412"/>
                <a:gd name="f22" fmla="*/ f18 1 586843"/>
                <a:gd name="f23" fmla="*/ 2412 f19 1"/>
                <a:gd name="f24" fmla="*/ 586844 f18 1"/>
                <a:gd name="f25" fmla="*/ 0 f18 1"/>
                <a:gd name="f26" fmla="*/ 1143 f19 1"/>
                <a:gd name="f27" fmla="*/ 0 f19 1"/>
                <a:gd name="f28" fmla="*/ 586336 f18 1"/>
                <a:gd name="f29" fmla="+- f20 0 f1"/>
                <a:gd name="f30" fmla="*/ f23 1 2412"/>
                <a:gd name="f31" fmla="*/ f24 1 586843"/>
                <a:gd name="f32" fmla="*/ f25 1 586843"/>
                <a:gd name="f33" fmla="*/ f26 1 2412"/>
                <a:gd name="f34" fmla="*/ f27 1 2412"/>
                <a:gd name="f35" fmla="*/ f28 1 586843"/>
                <a:gd name="f36" fmla="*/ f14 1 f21"/>
                <a:gd name="f37" fmla="*/ f15 1 f21"/>
                <a:gd name="f38" fmla="*/ f14 1 f22"/>
                <a:gd name="f39" fmla="*/ f16 1 f22"/>
                <a:gd name="f40" fmla="*/ f30 1 f21"/>
                <a:gd name="f41" fmla="*/ f31 1 f22"/>
                <a:gd name="f42" fmla="*/ f32 1 f22"/>
                <a:gd name="f43" fmla="*/ f33 1 f21"/>
                <a:gd name="f44" fmla="*/ f34 1 f21"/>
                <a:gd name="f45" fmla="*/ f35 1 f22"/>
                <a:gd name="f46" fmla="*/ f36 f12 1"/>
                <a:gd name="f47" fmla="*/ f37 f12 1"/>
                <a:gd name="f48" fmla="*/ f39 f13 1"/>
                <a:gd name="f49" fmla="*/ f38 f13 1"/>
                <a:gd name="f50" fmla="*/ f40 f12 1"/>
                <a:gd name="f51" fmla="*/ f41 f13 1"/>
                <a:gd name="f52" fmla="*/ f42 f13 1"/>
                <a:gd name="f53" fmla="*/ f43 f12 1"/>
                <a:gd name="f54" fmla="*/ f44 f12 1"/>
                <a:gd name="f55" fmla="*/ f45 f13 1"/>
              </a:gdLst>
              <a:ahLst/>
              <a:cxnLst>
                <a:cxn ang="3cd4">
                  <a:pos x="hc" y="t"/>
                </a:cxn>
                <a:cxn ang="0">
                  <a:pos x="r" y="vc"/>
                </a:cxn>
                <a:cxn ang="cd4">
                  <a:pos x="hc" y="b"/>
                </a:cxn>
                <a:cxn ang="cd2">
                  <a:pos x="l" y="vc"/>
                </a:cxn>
                <a:cxn ang="f29">
                  <a:pos x="f50" y="f51"/>
                </a:cxn>
                <a:cxn ang="f29">
                  <a:pos x="f50" y="f52"/>
                </a:cxn>
                <a:cxn ang="f29">
                  <a:pos x="f53" y="f52"/>
                </a:cxn>
                <a:cxn ang="f29">
                  <a:pos x="f54" y="f52"/>
                </a:cxn>
                <a:cxn ang="f29">
                  <a:pos x="f54" y="f55"/>
                </a:cxn>
                <a:cxn ang="f29">
                  <a:pos x="f50" y="f55"/>
                </a:cxn>
              </a:cxnLst>
              <a:rect l="f46" t="f49" r="f47" b="f48"/>
              <a:pathLst>
                <a:path w="2412" h="586843">
                  <a:moveTo>
                    <a:pt x="f6" y="f8"/>
                  </a:moveTo>
                  <a:lnTo>
                    <a:pt x="f6" y="f5"/>
                  </a:lnTo>
                  <a:lnTo>
                    <a:pt x="f9" y="f5"/>
                  </a:lnTo>
                  <a:lnTo>
                    <a:pt x="f5" y="f5"/>
                  </a:lnTo>
                  <a:lnTo>
                    <a:pt x="f5" y="f10"/>
                  </a:lnTo>
                  <a:lnTo>
                    <a:pt x="f6"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07">
              <a:extLst>
                <a:ext uri="{FF2B5EF4-FFF2-40B4-BE49-F238E27FC236}">
                  <a16:creationId xmlns:a16="http://schemas.microsoft.com/office/drawing/2014/main" id="{718BDA4D-F241-A9D1-B631-C8912898B174}"/>
                </a:ext>
              </a:extLst>
            </p:cNvPr>
            <p:cNvSpPr/>
            <p:nvPr/>
          </p:nvSpPr>
          <p:spPr>
            <a:xfrm>
              <a:off x="7090595" y="6473458"/>
              <a:ext cx="13331" cy="34536"/>
            </a:xfrm>
            <a:custGeom>
              <a:avLst/>
              <a:gdLst>
                <a:gd name="f0" fmla="val 10800000"/>
                <a:gd name="f1" fmla="val 5400000"/>
                <a:gd name="f2" fmla="val 180"/>
                <a:gd name="f3" fmla="val w"/>
                <a:gd name="f4" fmla="val h"/>
                <a:gd name="f5" fmla="val 0"/>
                <a:gd name="f6" fmla="val 13331"/>
                <a:gd name="f7" fmla="val 34535"/>
                <a:gd name="f8" fmla="val 6856"/>
                <a:gd name="f9" fmla="val 29710"/>
                <a:gd name="f10" fmla="val 9814"/>
                <a:gd name="f11" fmla="val 29786"/>
                <a:gd name="f12" fmla="val 12417"/>
                <a:gd name="f13" fmla="val 31716"/>
                <a:gd name="f14" fmla="val 3073"/>
                <a:gd name="f15" fmla="val 3783"/>
                <a:gd name="f16" fmla="+- 0 0 -90"/>
                <a:gd name="f17" fmla="*/ f3 1 13331"/>
                <a:gd name="f18" fmla="*/ f4 1 34535"/>
                <a:gd name="f19" fmla="val f5"/>
                <a:gd name="f20" fmla="val f6"/>
                <a:gd name="f21" fmla="val f7"/>
                <a:gd name="f22" fmla="*/ f16 f0 1"/>
                <a:gd name="f23" fmla="+- f21 0 f19"/>
                <a:gd name="f24" fmla="+- f20 0 f19"/>
                <a:gd name="f25" fmla="*/ f22 1 f2"/>
                <a:gd name="f26" fmla="*/ f24 1 13331"/>
                <a:gd name="f27" fmla="*/ f23 1 34535"/>
                <a:gd name="f28" fmla="*/ 6856 f24 1"/>
                <a:gd name="f29" fmla="*/ 29710 f23 1"/>
                <a:gd name="f30" fmla="*/ 13331 f24 1"/>
                <a:gd name="f31" fmla="*/ 34535 f23 1"/>
                <a:gd name="f32" fmla="*/ 6856 f23 1"/>
                <a:gd name="f33" fmla="*/ 0 f24 1"/>
                <a:gd name="f34" fmla="*/ 0 f23 1"/>
                <a:gd name="f35" fmla="+- f25 0 f1"/>
                <a:gd name="f36" fmla="*/ f28 1 13331"/>
                <a:gd name="f37" fmla="*/ f29 1 34535"/>
                <a:gd name="f38" fmla="*/ f30 1 13331"/>
                <a:gd name="f39" fmla="*/ f31 1 34535"/>
                <a:gd name="f40" fmla="*/ f32 1 34535"/>
                <a:gd name="f41" fmla="*/ f33 1 13331"/>
                <a:gd name="f42" fmla="*/ f34 1 34535"/>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61"/>
                </a:cxn>
                <a:cxn ang="f35">
                  <a:pos x="f60" y="f62"/>
                </a:cxn>
                <a:cxn ang="f35">
                  <a:pos x="f58" y="f62"/>
                </a:cxn>
                <a:cxn ang="f35">
                  <a:pos x="f63" y="f64"/>
                </a:cxn>
                <a:cxn ang="f35">
                  <a:pos x="f63" y="f59"/>
                </a:cxn>
                <a:cxn ang="f35">
                  <a:pos x="f58" y="f59"/>
                </a:cxn>
              </a:cxnLst>
              <a:rect l="f54" t="f57" r="f55" b="f56"/>
              <a:pathLst>
                <a:path w="13331" h="34535">
                  <a:moveTo>
                    <a:pt x="f8" y="f9"/>
                  </a:moveTo>
                  <a:cubicBezTo>
                    <a:pt x="f10" y="f11"/>
                    <a:pt x="f12" y="f13"/>
                    <a:pt x="f6" y="f7"/>
                  </a:cubicBezTo>
                  <a:lnTo>
                    <a:pt x="f6" y="f8"/>
                  </a:lnTo>
                  <a:lnTo>
                    <a:pt x="f8" y="f8"/>
                  </a:lnTo>
                  <a:cubicBezTo>
                    <a:pt x="f14" y="f8"/>
                    <a:pt x="f5" y="f15"/>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08">
              <a:extLst>
                <a:ext uri="{FF2B5EF4-FFF2-40B4-BE49-F238E27FC236}">
                  <a16:creationId xmlns:a16="http://schemas.microsoft.com/office/drawing/2014/main" id="{AA335BAC-FED6-1EBB-C8CA-FD3D9E7268FE}"/>
                </a:ext>
              </a:extLst>
            </p:cNvPr>
            <p:cNvSpPr/>
            <p:nvPr/>
          </p:nvSpPr>
          <p:spPr>
            <a:xfrm>
              <a:off x="5708681" y="5665302"/>
              <a:ext cx="13716" cy="141439"/>
            </a:xfrm>
            <a:custGeom>
              <a:avLst/>
              <a:gdLst>
                <a:gd name="f0" fmla="val 10800000"/>
                <a:gd name="f1" fmla="val 5400000"/>
                <a:gd name="f2" fmla="val 180"/>
                <a:gd name="f3" fmla="val w"/>
                <a:gd name="f4" fmla="val h"/>
                <a:gd name="f5" fmla="val 0"/>
                <a:gd name="f6" fmla="val 13712"/>
                <a:gd name="f7" fmla="val 141441"/>
                <a:gd name="f8" fmla="val 6856"/>
                <a:gd name="f9" fmla="val 141442"/>
                <a:gd name="f10" fmla="val 13713"/>
                <a:gd name="f11" fmla="val 3070"/>
                <a:gd name="f12" fmla="val 10640"/>
                <a:gd name="f13" fmla="val 3073"/>
                <a:gd name="f14" fmla="+- 0 0 -90"/>
                <a:gd name="f15" fmla="*/ f3 1 13712"/>
                <a:gd name="f16" fmla="*/ f4 1 141441"/>
                <a:gd name="f17" fmla="val f5"/>
                <a:gd name="f18" fmla="val f6"/>
                <a:gd name="f19" fmla="val f7"/>
                <a:gd name="f20" fmla="*/ f14 f0 1"/>
                <a:gd name="f21" fmla="+- f19 0 f17"/>
                <a:gd name="f22" fmla="+- f18 0 f17"/>
                <a:gd name="f23" fmla="*/ f20 1 f2"/>
                <a:gd name="f24" fmla="*/ f22 1 13712"/>
                <a:gd name="f25" fmla="*/ f21 1 141441"/>
                <a:gd name="f26" fmla="*/ 0 f22 1"/>
                <a:gd name="f27" fmla="*/ 6856 f21 1"/>
                <a:gd name="f28" fmla="*/ 141442 f21 1"/>
                <a:gd name="f29" fmla="*/ 13713 f22 1"/>
                <a:gd name="f30" fmla="*/ 6856 f22 1"/>
                <a:gd name="f31" fmla="*/ 0 f21 1"/>
                <a:gd name="f32" fmla="+- f23 0 f1"/>
                <a:gd name="f33" fmla="*/ f26 1 13712"/>
                <a:gd name="f34" fmla="*/ f27 1 141441"/>
                <a:gd name="f35" fmla="*/ f28 1 141441"/>
                <a:gd name="f36" fmla="*/ f29 1 13712"/>
                <a:gd name="f37" fmla="*/ f30 1 13712"/>
                <a:gd name="f38" fmla="*/ f31 1 141441"/>
                <a:gd name="f39" fmla="*/ f17 1 f24"/>
                <a:gd name="f40" fmla="*/ f18 1 f24"/>
                <a:gd name="f41" fmla="*/ f17 1 f25"/>
                <a:gd name="f42" fmla="*/ f19 1 f25"/>
                <a:gd name="f43" fmla="*/ f33 1 f24"/>
                <a:gd name="f44" fmla="*/ f34 1 f25"/>
                <a:gd name="f45" fmla="*/ f35 1 f25"/>
                <a:gd name="f46" fmla="*/ f36 1 f24"/>
                <a:gd name="f47" fmla="*/ f37 1 f24"/>
                <a:gd name="f48" fmla="*/ f38 1 f25"/>
                <a:gd name="f49" fmla="*/ f39 f15 1"/>
                <a:gd name="f50" fmla="*/ f40 f15 1"/>
                <a:gd name="f51" fmla="*/ f42 f16 1"/>
                <a:gd name="f52" fmla="*/ f41 f16 1"/>
                <a:gd name="f53" fmla="*/ f43 f15 1"/>
                <a:gd name="f54" fmla="*/ f44 f16 1"/>
                <a:gd name="f55" fmla="*/ f45 f16 1"/>
                <a:gd name="f56" fmla="*/ f46 f15 1"/>
                <a:gd name="f57" fmla="*/ f47 f15 1"/>
                <a:gd name="f58" fmla="*/ f48 f16 1"/>
              </a:gdLst>
              <a:ahLst/>
              <a:cxnLst>
                <a:cxn ang="3cd4">
                  <a:pos x="hc" y="t"/>
                </a:cxn>
                <a:cxn ang="0">
                  <a:pos x="r" y="vc"/>
                </a:cxn>
                <a:cxn ang="cd4">
                  <a:pos x="hc" y="b"/>
                </a:cxn>
                <a:cxn ang="cd2">
                  <a:pos x="l" y="vc"/>
                </a:cxn>
                <a:cxn ang="f32">
                  <a:pos x="f53" y="f54"/>
                </a:cxn>
                <a:cxn ang="f32">
                  <a:pos x="f53" y="f55"/>
                </a:cxn>
                <a:cxn ang="f32">
                  <a:pos x="f56" y="f55"/>
                </a:cxn>
                <a:cxn ang="f32">
                  <a:pos x="f56" y="f54"/>
                </a:cxn>
                <a:cxn ang="f32">
                  <a:pos x="f57" y="f58"/>
                </a:cxn>
                <a:cxn ang="f32">
                  <a:pos x="f53" y="f54"/>
                </a:cxn>
              </a:cxnLst>
              <a:rect l="f49" t="f52" r="f50" b="f51"/>
              <a:pathLst>
                <a:path w="13712" h="141441">
                  <a:moveTo>
                    <a:pt x="f5" y="f8"/>
                  </a:moveTo>
                  <a:lnTo>
                    <a:pt x="f5" y="f9"/>
                  </a:lnTo>
                  <a:lnTo>
                    <a:pt x="f10" y="f9"/>
                  </a:lnTo>
                  <a:lnTo>
                    <a:pt x="f10" y="f8"/>
                  </a:lnTo>
                  <a:cubicBezTo>
                    <a:pt x="f10" y="f11"/>
                    <a:pt x="f12" y="f5"/>
                    <a:pt x="f8" y="f5"/>
                  </a:cubicBezTo>
                  <a:cubicBezTo>
                    <a:pt x="f13" y="f5"/>
                    <a:pt x="f5"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09">
              <a:extLst>
                <a:ext uri="{FF2B5EF4-FFF2-40B4-BE49-F238E27FC236}">
                  <a16:creationId xmlns:a16="http://schemas.microsoft.com/office/drawing/2014/main" id="{44431D4F-5B06-D062-852E-894CEEAB276A}"/>
                </a:ext>
              </a:extLst>
            </p:cNvPr>
            <p:cNvSpPr/>
            <p:nvPr/>
          </p:nvSpPr>
          <p:spPr>
            <a:xfrm>
              <a:off x="7241938" y="5894615"/>
              <a:ext cx="470669" cy="13953"/>
            </a:xfrm>
            <a:custGeom>
              <a:avLst/>
              <a:gdLst>
                <a:gd name="f0" fmla="val 10800000"/>
                <a:gd name="f1" fmla="val 5400000"/>
                <a:gd name="f2" fmla="val 180"/>
                <a:gd name="f3" fmla="val w"/>
                <a:gd name="f4" fmla="val h"/>
                <a:gd name="f5" fmla="val 0"/>
                <a:gd name="f6" fmla="val 470666"/>
                <a:gd name="f7" fmla="val 13956"/>
                <a:gd name="f8" fmla="val 7872"/>
                <a:gd name="f9" fmla="val 5576"/>
                <a:gd name="f10" fmla="val 8824"/>
                <a:gd name="f11" fmla="val 9241"/>
                <a:gd name="f12" fmla="val 6641"/>
                <a:gd name="f13" fmla="val 12986"/>
                <a:gd name="f14" fmla="val 2971"/>
                <a:gd name="f15" fmla="val 13943"/>
                <a:gd name="f16" fmla="val 2958"/>
                <a:gd name="f17" fmla="val 13947"/>
                <a:gd name="f18" fmla="val 2933"/>
                <a:gd name="f19" fmla="val 13952"/>
                <a:gd name="f20" fmla="val 2920"/>
                <a:gd name="f21" fmla="val 463810"/>
                <a:gd name="f22" fmla="val 7100"/>
                <a:gd name="f23" fmla="val 3292"/>
                <a:gd name="f24" fmla="val 466858"/>
                <a:gd name="f25" fmla="val 186"/>
                <a:gd name="f26" fmla="val 470667"/>
                <a:gd name="f27" fmla="val 117"/>
                <a:gd name="f28" fmla="val 889"/>
                <a:gd name="f29" fmla="val 3657"/>
                <a:gd name="f30" fmla="val -569"/>
                <a:gd name="f31" fmla="val 7174"/>
                <a:gd name="f32" fmla="val 1836"/>
                <a:gd name="f33" fmla="val 7859"/>
                <a:gd name="f34" fmla="val 5487"/>
                <a:gd name="f35" fmla="val 5518"/>
                <a:gd name="f36" fmla="val 5547"/>
                <a:gd name="f37" fmla="+- 0 0 -90"/>
                <a:gd name="f38" fmla="*/ f3 1 470666"/>
                <a:gd name="f39" fmla="*/ f4 1 13956"/>
                <a:gd name="f40" fmla="val f5"/>
                <a:gd name="f41" fmla="val f6"/>
                <a:gd name="f42" fmla="val f7"/>
                <a:gd name="f43" fmla="*/ f37 f0 1"/>
                <a:gd name="f44" fmla="+- f42 0 f40"/>
                <a:gd name="f45" fmla="+- f41 0 f40"/>
                <a:gd name="f46" fmla="*/ f43 1 f2"/>
                <a:gd name="f47" fmla="*/ f45 1 470666"/>
                <a:gd name="f48" fmla="*/ f44 1 13956"/>
                <a:gd name="f49" fmla="*/ 7872 f45 1"/>
                <a:gd name="f50" fmla="*/ 5576 f44 1"/>
                <a:gd name="f51" fmla="*/ 2971 f45 1"/>
                <a:gd name="f52" fmla="*/ 13943 f44 1"/>
                <a:gd name="f53" fmla="*/ 2920 f45 1"/>
                <a:gd name="f54" fmla="*/ 13956 f44 1"/>
                <a:gd name="f55" fmla="*/ 463810 f45 1"/>
                <a:gd name="f56" fmla="*/ 7100 f44 1"/>
                <a:gd name="f57" fmla="*/ 470667 f45 1"/>
                <a:gd name="f58" fmla="*/ 117 f44 1"/>
                <a:gd name="f59" fmla="*/ 889 f45 1"/>
                <a:gd name="f60" fmla="*/ 0 f45 1"/>
                <a:gd name="f61" fmla="*/ 7859 f45 1"/>
                <a:gd name="f62" fmla="*/ 5487 f44 1"/>
                <a:gd name="f63" fmla="+- f46 0 f1"/>
                <a:gd name="f64" fmla="*/ f49 1 470666"/>
                <a:gd name="f65" fmla="*/ f50 1 13956"/>
                <a:gd name="f66" fmla="*/ f51 1 470666"/>
                <a:gd name="f67" fmla="*/ f52 1 13956"/>
                <a:gd name="f68" fmla="*/ f53 1 470666"/>
                <a:gd name="f69" fmla="*/ f54 1 13956"/>
                <a:gd name="f70" fmla="*/ f55 1 470666"/>
                <a:gd name="f71" fmla="*/ f56 1 13956"/>
                <a:gd name="f72" fmla="*/ f57 1 470666"/>
                <a:gd name="f73" fmla="*/ f58 1 13956"/>
                <a:gd name="f74" fmla="*/ f59 1 470666"/>
                <a:gd name="f75" fmla="*/ f60 1 470666"/>
                <a:gd name="f76" fmla="*/ f61 1 470666"/>
                <a:gd name="f77" fmla="*/ f62 1 13956"/>
                <a:gd name="f78" fmla="*/ f40 1 f47"/>
                <a:gd name="f79" fmla="*/ f41 1 f47"/>
                <a:gd name="f80" fmla="*/ f40 1 f48"/>
                <a:gd name="f81" fmla="*/ f42 1 f48"/>
                <a:gd name="f82" fmla="*/ f64 1 f47"/>
                <a:gd name="f83" fmla="*/ f65 1 f48"/>
                <a:gd name="f84" fmla="*/ f66 1 f47"/>
                <a:gd name="f85" fmla="*/ f67 1 f48"/>
                <a:gd name="f86" fmla="*/ f68 1 f47"/>
                <a:gd name="f87" fmla="*/ f69 1 f48"/>
                <a:gd name="f88" fmla="*/ f70 1 f47"/>
                <a:gd name="f89" fmla="*/ f71 1 f48"/>
                <a:gd name="f90" fmla="*/ f72 1 f47"/>
                <a:gd name="f91" fmla="*/ f73 1 f48"/>
                <a:gd name="f92" fmla="*/ f74 1 f47"/>
                <a:gd name="f93" fmla="*/ f75 1 f47"/>
                <a:gd name="f94" fmla="*/ f76 1 f47"/>
                <a:gd name="f95" fmla="*/ f77 1 f48"/>
                <a:gd name="f96" fmla="*/ f78 f38 1"/>
                <a:gd name="f97" fmla="*/ f79 f38 1"/>
                <a:gd name="f98" fmla="*/ f81 f39 1"/>
                <a:gd name="f99" fmla="*/ f80 f39 1"/>
                <a:gd name="f100" fmla="*/ f82 f38 1"/>
                <a:gd name="f101" fmla="*/ f83 f39 1"/>
                <a:gd name="f102" fmla="*/ f84 f38 1"/>
                <a:gd name="f103" fmla="*/ f85 f39 1"/>
                <a:gd name="f104" fmla="*/ f86 f38 1"/>
                <a:gd name="f105" fmla="*/ f87 f39 1"/>
                <a:gd name="f106" fmla="*/ f88 f38 1"/>
                <a:gd name="f107" fmla="*/ f89 f39 1"/>
                <a:gd name="f108" fmla="*/ f90 f38 1"/>
                <a:gd name="f109" fmla="*/ f91 f39 1"/>
                <a:gd name="f110" fmla="*/ f92 f38 1"/>
                <a:gd name="f111" fmla="*/ f93 f38 1"/>
                <a:gd name="f112" fmla="*/ f94 f38 1"/>
                <a:gd name="f113" fmla="*/ f95 f39 1"/>
              </a:gdLst>
              <a:ahLst/>
              <a:cxnLst>
                <a:cxn ang="3cd4">
                  <a:pos x="hc" y="t"/>
                </a:cxn>
                <a:cxn ang="0">
                  <a:pos x="r" y="vc"/>
                </a:cxn>
                <a:cxn ang="cd4">
                  <a:pos x="hc" y="b"/>
                </a:cxn>
                <a:cxn ang="cd2">
                  <a:pos x="l" y="vc"/>
                </a:cxn>
                <a:cxn ang="f63">
                  <a:pos x="f100" y="f101"/>
                </a:cxn>
                <a:cxn ang="f63">
                  <a:pos x="f102" y="f103"/>
                </a:cxn>
                <a:cxn ang="f63">
                  <a:pos x="f104" y="f105"/>
                </a:cxn>
                <a:cxn ang="f63">
                  <a:pos x="f106" y="f105"/>
                </a:cxn>
                <a:cxn ang="f63">
                  <a:pos x="f106" y="f107"/>
                </a:cxn>
                <a:cxn ang="f63">
                  <a:pos x="f108" y="f109"/>
                </a:cxn>
                <a:cxn ang="f63">
                  <a:pos x="f110" y="f109"/>
                </a:cxn>
                <a:cxn ang="f63">
                  <a:pos x="f111" y="f109"/>
                </a:cxn>
                <a:cxn ang="f63">
                  <a:pos x="f112" y="f113"/>
                </a:cxn>
                <a:cxn ang="f63">
                  <a:pos x="f100" y="f101"/>
                </a:cxn>
              </a:cxnLst>
              <a:rect l="f96" t="f99" r="f97" b="f98"/>
              <a:pathLst>
                <a:path w="470666" h="13956">
                  <a:moveTo>
                    <a:pt x="f8" y="f9"/>
                  </a:moveTo>
                  <a:cubicBezTo>
                    <a:pt x="f10" y="f11"/>
                    <a:pt x="f12" y="f13"/>
                    <a:pt x="f14" y="f15"/>
                  </a:cubicBezTo>
                  <a:cubicBezTo>
                    <a:pt x="f16" y="f17"/>
                    <a:pt x="f18" y="f19"/>
                    <a:pt x="f20" y="f7"/>
                  </a:cubicBezTo>
                  <a:lnTo>
                    <a:pt x="f21" y="f7"/>
                  </a:lnTo>
                  <a:lnTo>
                    <a:pt x="f21" y="f22"/>
                  </a:lnTo>
                  <a:cubicBezTo>
                    <a:pt x="f21" y="f23"/>
                    <a:pt x="f24" y="f25"/>
                    <a:pt x="f26" y="f27"/>
                  </a:cubicBezTo>
                  <a:lnTo>
                    <a:pt x="f28" y="f27"/>
                  </a:lnTo>
                  <a:lnTo>
                    <a:pt x="f5" y="f27"/>
                  </a:lnTo>
                  <a:cubicBezTo>
                    <a:pt x="f29" y="f30"/>
                    <a:pt x="f31" y="f32"/>
                    <a:pt x="f33" y="f34"/>
                  </a:cubicBezTo>
                  <a:cubicBezTo>
                    <a:pt x="f33" y="f35"/>
                    <a:pt x="f8"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10">
              <a:extLst>
                <a:ext uri="{FF2B5EF4-FFF2-40B4-BE49-F238E27FC236}">
                  <a16:creationId xmlns:a16="http://schemas.microsoft.com/office/drawing/2014/main" id="{4151D41E-16AA-2F60-1896-58764F16267B}"/>
                </a:ext>
              </a:extLst>
            </p:cNvPr>
            <p:cNvSpPr/>
            <p:nvPr/>
          </p:nvSpPr>
          <p:spPr>
            <a:xfrm>
              <a:off x="7176046" y="5914037"/>
              <a:ext cx="758" cy="1143"/>
            </a:xfrm>
            <a:custGeom>
              <a:avLst/>
              <a:gdLst>
                <a:gd name="f0" fmla="val 10800000"/>
                <a:gd name="f1" fmla="val 5400000"/>
                <a:gd name="f2" fmla="val 180"/>
                <a:gd name="f3" fmla="val w"/>
                <a:gd name="f4" fmla="val h"/>
                <a:gd name="f5" fmla="val 0"/>
                <a:gd name="f6" fmla="val 761"/>
                <a:gd name="f7" fmla="val 1142"/>
                <a:gd name="f8" fmla="val 1143"/>
                <a:gd name="f9" fmla="val 762"/>
                <a:gd name="f10" fmla="+- 0 0 -90"/>
                <a:gd name="f11" fmla="*/ f3 1 761"/>
                <a:gd name="f12" fmla="*/ f4 1 1142"/>
                <a:gd name="f13" fmla="val f5"/>
                <a:gd name="f14" fmla="val f6"/>
                <a:gd name="f15" fmla="val f7"/>
                <a:gd name="f16" fmla="*/ f10 f0 1"/>
                <a:gd name="f17" fmla="+- f15 0 f13"/>
                <a:gd name="f18" fmla="+- f14 0 f13"/>
                <a:gd name="f19" fmla="*/ f16 1 f2"/>
                <a:gd name="f20" fmla="*/ f18 1 761"/>
                <a:gd name="f21" fmla="*/ f17 1 1142"/>
                <a:gd name="f22" fmla="*/ 0 f18 1"/>
                <a:gd name="f23" fmla="*/ 1143 f17 1"/>
                <a:gd name="f24" fmla="*/ 762 f18 1"/>
                <a:gd name="f25" fmla="*/ 0 f17 1"/>
                <a:gd name="f26" fmla="+- f19 0 f1"/>
                <a:gd name="f27" fmla="*/ f22 1 761"/>
                <a:gd name="f28" fmla="*/ f23 1 1142"/>
                <a:gd name="f29" fmla="*/ f24 1 761"/>
                <a:gd name="f30" fmla="*/ f25 1 1142"/>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142">
                  <a:moveTo>
                    <a:pt x="f5" y="f8"/>
                  </a:move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11">
              <a:extLst>
                <a:ext uri="{FF2B5EF4-FFF2-40B4-BE49-F238E27FC236}">
                  <a16:creationId xmlns:a16="http://schemas.microsoft.com/office/drawing/2014/main" id="{722C3EDF-569B-F489-2EEF-0896848F8599}"/>
                </a:ext>
              </a:extLst>
            </p:cNvPr>
            <p:cNvSpPr/>
            <p:nvPr/>
          </p:nvSpPr>
          <p:spPr>
            <a:xfrm>
              <a:off x="7179850" y="5895283"/>
              <a:ext cx="69037" cy="28154"/>
            </a:xfrm>
            <a:custGeom>
              <a:avLst/>
              <a:gdLst>
                <a:gd name="f0" fmla="val 10800000"/>
                <a:gd name="f1" fmla="val 5400000"/>
                <a:gd name="f2" fmla="val 180"/>
                <a:gd name="f3" fmla="val w"/>
                <a:gd name="f4" fmla="val h"/>
                <a:gd name="f5" fmla="val 0"/>
                <a:gd name="f6" fmla="val 69039"/>
                <a:gd name="f7" fmla="val 28151"/>
                <a:gd name="f8" fmla="val 9268"/>
                <a:gd name="f9" fmla="val 22946"/>
                <a:gd name="f10" fmla="val 28152"/>
                <a:gd name="f11" fmla="val 61452"/>
                <a:gd name="f12" fmla="val 14185"/>
                <a:gd name="f13" fmla="val 6694"/>
                <a:gd name="f14" fmla="val 61376"/>
                <a:gd name="f15" fmla="val 6067"/>
                <a:gd name="f16" fmla="val 61833"/>
                <a:gd name="f17" fmla="val 5502"/>
                <a:gd name="f18" fmla="val 62455"/>
                <a:gd name="f19" fmla="val 5432"/>
                <a:gd name="f20" fmla="val 62506"/>
                <a:gd name="f21" fmla="val 5427"/>
                <a:gd name="f22" fmla="val 62557"/>
                <a:gd name="f23" fmla="val 5424"/>
                <a:gd name="f24" fmla="val 62595"/>
                <a:gd name="f25" fmla="val 63217"/>
                <a:gd name="f26" fmla="val 5350"/>
                <a:gd name="f27" fmla="val 63788"/>
                <a:gd name="f28" fmla="val 5798"/>
                <a:gd name="f29" fmla="val 63865"/>
                <a:gd name="f30" fmla="val 6424"/>
                <a:gd name="f31" fmla="val 63877"/>
                <a:gd name="f32" fmla="val 6514"/>
                <a:gd name="f33" fmla="val 6604"/>
                <a:gd name="f34" fmla="val 13423"/>
                <a:gd name="f35" fmla="val 67534"/>
                <a:gd name="f36" fmla="val 12494"/>
                <a:gd name="f37" fmla="val 69756"/>
                <a:gd name="f38" fmla="val 8766"/>
                <a:gd name="f39" fmla="val 68829"/>
                <a:gd name="f40" fmla="val 5094"/>
                <a:gd name="f41" fmla="val 5078"/>
                <a:gd name="f42" fmla="val 68816"/>
                <a:gd name="f43" fmla="val 5060"/>
                <a:gd name="f44" fmla="val 5044"/>
                <a:gd name="f45" fmla="val 67940"/>
                <a:gd name="f46" fmla="val 1669"/>
                <a:gd name="f47" fmla="val 64639"/>
                <a:gd name="f48" fmla="val -480"/>
                <a:gd name="f49" fmla="val 61198"/>
                <a:gd name="f50" fmla="val 92"/>
                <a:gd name="f51" fmla="val 60309"/>
                <a:gd name="f52" fmla="val 16344"/>
                <a:gd name="f53" fmla="val 711"/>
                <a:gd name="f54" fmla="val 16213"/>
                <a:gd name="f55" fmla="val 1448"/>
                <a:gd name="f56" fmla="val 2158"/>
                <a:gd name="f57" fmla="val 5917"/>
                <a:gd name="f58" fmla="val 16270"/>
                <a:gd name="f59" fmla="val 9065"/>
                <a:gd name="f60" fmla="val 19189"/>
                <a:gd name="f61" fmla="+- 0 0 -90"/>
                <a:gd name="f62" fmla="*/ f3 1 69039"/>
                <a:gd name="f63" fmla="*/ f4 1 28151"/>
                <a:gd name="f64" fmla="val f5"/>
                <a:gd name="f65" fmla="val f6"/>
                <a:gd name="f66" fmla="val f7"/>
                <a:gd name="f67" fmla="*/ f61 f0 1"/>
                <a:gd name="f68" fmla="+- f66 0 f64"/>
                <a:gd name="f69" fmla="+- f65 0 f64"/>
                <a:gd name="f70" fmla="*/ f67 1 f2"/>
                <a:gd name="f71" fmla="*/ f69 1 69039"/>
                <a:gd name="f72" fmla="*/ f68 1 28151"/>
                <a:gd name="f73" fmla="*/ 9268 f69 1"/>
                <a:gd name="f74" fmla="*/ 22946 f68 1"/>
                <a:gd name="f75" fmla="*/ 28152 f68 1"/>
                <a:gd name="f76" fmla="*/ 61452 f69 1"/>
                <a:gd name="f77" fmla="*/ 14185 f68 1"/>
                <a:gd name="f78" fmla="*/ 6694 f68 1"/>
                <a:gd name="f79" fmla="*/ 62455 f69 1"/>
                <a:gd name="f80" fmla="*/ 5432 f68 1"/>
                <a:gd name="f81" fmla="*/ 62595 f69 1"/>
                <a:gd name="f82" fmla="*/ 5424 f68 1"/>
                <a:gd name="f83" fmla="*/ 63865 f69 1"/>
                <a:gd name="f84" fmla="*/ 6424 f68 1"/>
                <a:gd name="f85" fmla="*/ 13423 f68 1"/>
                <a:gd name="f86" fmla="*/ 68829 f69 1"/>
                <a:gd name="f87" fmla="*/ 5094 f68 1"/>
                <a:gd name="f88" fmla="*/ 68816 f69 1"/>
                <a:gd name="f89" fmla="*/ 5044 f68 1"/>
                <a:gd name="f90" fmla="*/ 61198 f69 1"/>
                <a:gd name="f91" fmla="*/ 92 f68 1"/>
                <a:gd name="f92" fmla="*/ 60309 f69 1"/>
                <a:gd name="f93" fmla="*/ 0 f69 1"/>
                <a:gd name="f94" fmla="*/ 16344 f68 1"/>
                <a:gd name="f95" fmla="*/ 2158 f69 1"/>
                <a:gd name="f96" fmla="+- f70 0 f1"/>
                <a:gd name="f97" fmla="*/ f73 1 69039"/>
                <a:gd name="f98" fmla="*/ f74 1 28151"/>
                <a:gd name="f99" fmla="*/ f75 1 28151"/>
                <a:gd name="f100" fmla="*/ f76 1 69039"/>
                <a:gd name="f101" fmla="*/ f77 1 28151"/>
                <a:gd name="f102" fmla="*/ f78 1 28151"/>
                <a:gd name="f103" fmla="*/ f79 1 69039"/>
                <a:gd name="f104" fmla="*/ f80 1 28151"/>
                <a:gd name="f105" fmla="*/ f81 1 69039"/>
                <a:gd name="f106" fmla="*/ f82 1 28151"/>
                <a:gd name="f107" fmla="*/ f83 1 69039"/>
                <a:gd name="f108" fmla="*/ f84 1 28151"/>
                <a:gd name="f109" fmla="*/ f85 1 28151"/>
                <a:gd name="f110" fmla="*/ f86 1 69039"/>
                <a:gd name="f111" fmla="*/ f87 1 28151"/>
                <a:gd name="f112" fmla="*/ f88 1 69039"/>
                <a:gd name="f113" fmla="*/ f89 1 28151"/>
                <a:gd name="f114" fmla="*/ f90 1 69039"/>
                <a:gd name="f115" fmla="*/ f91 1 28151"/>
                <a:gd name="f116" fmla="*/ f92 1 69039"/>
                <a:gd name="f117" fmla="*/ f93 1 69039"/>
                <a:gd name="f118" fmla="*/ f94 1 28151"/>
                <a:gd name="f119" fmla="*/ f95 1 69039"/>
                <a:gd name="f120" fmla="*/ f64 1 f71"/>
                <a:gd name="f121" fmla="*/ f65 1 f71"/>
                <a:gd name="f122" fmla="*/ f64 1 f72"/>
                <a:gd name="f123" fmla="*/ f66 1 f72"/>
                <a:gd name="f124" fmla="*/ f97 1 f71"/>
                <a:gd name="f125" fmla="*/ f98 1 f72"/>
                <a:gd name="f126" fmla="*/ f99 1 f72"/>
                <a:gd name="f127" fmla="*/ f100 1 f71"/>
                <a:gd name="f128" fmla="*/ f101 1 f72"/>
                <a:gd name="f129" fmla="*/ f102 1 f72"/>
                <a:gd name="f130" fmla="*/ f103 1 f71"/>
                <a:gd name="f131" fmla="*/ f104 1 f72"/>
                <a:gd name="f132" fmla="*/ f105 1 f71"/>
                <a:gd name="f133" fmla="*/ f106 1 f72"/>
                <a:gd name="f134" fmla="*/ f107 1 f71"/>
                <a:gd name="f135" fmla="*/ f108 1 f72"/>
                <a:gd name="f136" fmla="*/ f109 1 f72"/>
                <a:gd name="f137" fmla="*/ f110 1 f71"/>
                <a:gd name="f138" fmla="*/ f111 1 f72"/>
                <a:gd name="f139" fmla="*/ f112 1 f71"/>
                <a:gd name="f140" fmla="*/ f113 1 f72"/>
                <a:gd name="f141" fmla="*/ f114 1 f71"/>
                <a:gd name="f142" fmla="*/ f115 1 f72"/>
                <a:gd name="f143" fmla="*/ f116 1 f71"/>
                <a:gd name="f144" fmla="*/ f117 1 f71"/>
                <a:gd name="f145" fmla="*/ f118 1 f72"/>
                <a:gd name="f146" fmla="*/ f119 1 f71"/>
                <a:gd name="f147" fmla="*/ f120 f62 1"/>
                <a:gd name="f148" fmla="*/ f121 f62 1"/>
                <a:gd name="f149" fmla="*/ f123 f63 1"/>
                <a:gd name="f150" fmla="*/ f122 f63 1"/>
                <a:gd name="f151" fmla="*/ f124 f62 1"/>
                <a:gd name="f152" fmla="*/ f125 f63 1"/>
                <a:gd name="f153" fmla="*/ f126 f63 1"/>
                <a:gd name="f154" fmla="*/ f127 f62 1"/>
                <a:gd name="f155" fmla="*/ f128 f63 1"/>
                <a:gd name="f156" fmla="*/ f129 f63 1"/>
                <a:gd name="f157" fmla="*/ f130 f62 1"/>
                <a:gd name="f158" fmla="*/ f131 f63 1"/>
                <a:gd name="f159" fmla="*/ f132 f62 1"/>
                <a:gd name="f160" fmla="*/ f133 f63 1"/>
                <a:gd name="f161" fmla="*/ f134 f62 1"/>
                <a:gd name="f162" fmla="*/ f135 f63 1"/>
                <a:gd name="f163" fmla="*/ f136 f63 1"/>
                <a:gd name="f164" fmla="*/ f137 f62 1"/>
                <a:gd name="f165" fmla="*/ f138 f63 1"/>
                <a:gd name="f166" fmla="*/ f139 f62 1"/>
                <a:gd name="f167" fmla="*/ f140 f63 1"/>
                <a:gd name="f168" fmla="*/ f141 f62 1"/>
                <a:gd name="f169" fmla="*/ f142 f63 1"/>
                <a:gd name="f170" fmla="*/ f143 f62 1"/>
                <a:gd name="f171" fmla="*/ f144 f62 1"/>
                <a:gd name="f172" fmla="*/ f145 f63 1"/>
                <a:gd name="f173" fmla="*/ f146 f62 1"/>
              </a:gdLst>
              <a:ahLst/>
              <a:cxnLst>
                <a:cxn ang="3cd4">
                  <a:pos x="hc" y="t"/>
                </a:cxn>
                <a:cxn ang="0">
                  <a:pos x="r" y="vc"/>
                </a:cxn>
                <a:cxn ang="cd4">
                  <a:pos x="hc" y="b"/>
                </a:cxn>
                <a:cxn ang="cd2">
                  <a:pos x="l" y="vc"/>
                </a:cxn>
                <a:cxn ang="f96">
                  <a:pos x="f151" y="f152"/>
                </a:cxn>
                <a:cxn ang="f96">
                  <a:pos x="f151" y="f153"/>
                </a:cxn>
                <a:cxn ang="f96">
                  <a:pos x="f154" y="f155"/>
                </a:cxn>
                <a:cxn ang="f96">
                  <a:pos x="f154" y="f156"/>
                </a:cxn>
                <a:cxn ang="f96">
                  <a:pos x="f157" y="f158"/>
                </a:cxn>
                <a:cxn ang="f96">
                  <a:pos x="f159" y="f160"/>
                </a:cxn>
                <a:cxn ang="f96">
                  <a:pos x="f161" y="f162"/>
                </a:cxn>
                <a:cxn ang="f96">
                  <a:pos x="f161" y="f156"/>
                </a:cxn>
                <a:cxn ang="f96">
                  <a:pos x="f161" y="f163"/>
                </a:cxn>
                <a:cxn ang="f96">
                  <a:pos x="f161" y="f163"/>
                </a:cxn>
                <a:cxn ang="f96">
                  <a:pos x="f164" y="f165"/>
                </a:cxn>
                <a:cxn ang="f96">
                  <a:pos x="f166" y="f167"/>
                </a:cxn>
                <a:cxn ang="f96">
                  <a:pos x="f168" y="f169"/>
                </a:cxn>
                <a:cxn ang="f96">
                  <a:pos x="f170" y="f169"/>
                </a:cxn>
                <a:cxn ang="f96">
                  <a:pos x="f171" y="f172"/>
                </a:cxn>
                <a:cxn ang="f96">
                  <a:pos x="f171" y="f172"/>
                </a:cxn>
                <a:cxn ang="f96">
                  <a:pos x="f173" y="f172"/>
                </a:cxn>
                <a:cxn ang="f96">
                  <a:pos x="f151" y="f152"/>
                </a:cxn>
              </a:cxnLst>
              <a:rect l="f147" t="f150" r="f148" b="f149"/>
              <a:pathLst>
                <a:path w="69039" h="28151">
                  <a:moveTo>
                    <a:pt x="f8" y="f9"/>
                  </a:moveTo>
                  <a:lnTo>
                    <a:pt x="f8" y="f10"/>
                  </a:lnTo>
                  <a:lnTo>
                    <a:pt x="f11" y="f12"/>
                  </a:lnTo>
                  <a:lnTo>
                    <a:pt x="f11" y="f13"/>
                  </a:lnTo>
                  <a:cubicBezTo>
                    <a:pt x="f14" y="f15"/>
                    <a:pt x="f16" y="f17"/>
                    <a:pt x="f18" y="f19"/>
                  </a:cubicBezTo>
                  <a:cubicBezTo>
                    <a:pt x="f20" y="f21"/>
                    <a:pt x="f22" y="f23"/>
                    <a:pt x="f24" y="f23"/>
                  </a:cubicBezTo>
                  <a:cubicBezTo>
                    <a:pt x="f25" y="f26"/>
                    <a:pt x="f27" y="f28"/>
                    <a:pt x="f29" y="f30"/>
                  </a:cubicBezTo>
                  <a:cubicBezTo>
                    <a:pt x="f31" y="f32"/>
                    <a:pt x="f31" y="f33"/>
                    <a:pt x="f29" y="f13"/>
                  </a:cubicBezTo>
                  <a:lnTo>
                    <a:pt x="f29" y="f34"/>
                  </a:lnTo>
                  <a:lnTo>
                    <a:pt x="f29" y="f34"/>
                  </a:lnTo>
                  <a:cubicBezTo>
                    <a:pt x="f35" y="f36"/>
                    <a:pt x="f37" y="f38"/>
                    <a:pt x="f39" y="f40"/>
                  </a:cubicBezTo>
                  <a:cubicBezTo>
                    <a:pt x="f39" y="f41"/>
                    <a:pt x="f42" y="f43"/>
                    <a:pt x="f42" y="f44"/>
                  </a:cubicBezTo>
                  <a:cubicBezTo>
                    <a:pt x="f45" y="f46"/>
                    <a:pt x="f47" y="f48"/>
                    <a:pt x="f49" y="f50"/>
                  </a:cubicBezTo>
                  <a:lnTo>
                    <a:pt x="f51" y="f50"/>
                  </a:lnTo>
                  <a:lnTo>
                    <a:pt x="f5" y="f52"/>
                  </a:lnTo>
                  <a:lnTo>
                    <a:pt x="f5" y="f52"/>
                  </a:lnTo>
                  <a:cubicBezTo>
                    <a:pt x="f53" y="f54"/>
                    <a:pt x="f55" y="f54"/>
                    <a:pt x="f56" y="f52"/>
                  </a:cubicBezTo>
                  <a:cubicBezTo>
                    <a:pt x="f57" y="f58"/>
                    <a:pt x="f59"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12">
              <a:extLst>
                <a:ext uri="{FF2B5EF4-FFF2-40B4-BE49-F238E27FC236}">
                  <a16:creationId xmlns:a16="http://schemas.microsoft.com/office/drawing/2014/main" id="{142305D7-BA60-8DFD-ED04-39E96BFC3386}"/>
                </a:ext>
              </a:extLst>
            </p:cNvPr>
            <p:cNvSpPr/>
            <p:nvPr/>
          </p:nvSpPr>
          <p:spPr>
            <a:xfrm>
              <a:off x="7177692" y="5913022"/>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 0 0 -90"/>
                <a:gd name="f10" fmla="*/ f3 1 1015"/>
                <a:gd name="f11" fmla="*/ f4 1 12696"/>
                <a:gd name="f12" fmla="val f5"/>
                <a:gd name="f13" fmla="val f6"/>
                <a:gd name="f14" fmla="val f7"/>
                <a:gd name="f15" fmla="*/ f9 f0 1"/>
                <a:gd name="f16" fmla="+- f14 0 f12"/>
                <a:gd name="f17" fmla="+- f13 0 f12"/>
                <a:gd name="f18" fmla="*/ f15 1 f2"/>
                <a:gd name="f19" fmla="*/ f17 1 1015"/>
                <a:gd name="f20" fmla="*/ f16 1 12696"/>
                <a:gd name="f21" fmla="*/ 0 f17 1"/>
                <a:gd name="f22" fmla="*/ 0 f16 1"/>
                <a:gd name="f23" fmla="*/ 1016 f17 1"/>
                <a:gd name="f24" fmla="+- f18 0 f1"/>
                <a:gd name="f25" fmla="*/ f21 1 1015"/>
                <a:gd name="f26" fmla="*/ f22 1 12696"/>
                <a:gd name="f27" fmla="*/ f23 1 101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015"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13">
              <a:extLst>
                <a:ext uri="{FF2B5EF4-FFF2-40B4-BE49-F238E27FC236}">
                  <a16:creationId xmlns:a16="http://schemas.microsoft.com/office/drawing/2014/main" id="{D5AC5F1B-4001-B8D2-208C-C64FFDAE7070}"/>
                </a:ext>
              </a:extLst>
            </p:cNvPr>
            <p:cNvSpPr/>
            <p:nvPr/>
          </p:nvSpPr>
          <p:spPr>
            <a:xfrm>
              <a:off x="7175360" y="5916323"/>
              <a:ext cx="45" cy="1399"/>
            </a:xfrm>
            <a:custGeom>
              <a:avLst/>
              <a:gdLst>
                <a:gd name="f0" fmla="val 10800000"/>
                <a:gd name="f1" fmla="val 5400000"/>
                <a:gd name="f2" fmla="val 180"/>
                <a:gd name="f3" fmla="val w"/>
                <a:gd name="f4" fmla="val h"/>
                <a:gd name="f5" fmla="val 0"/>
                <a:gd name="f6" fmla="val 47"/>
                <a:gd name="f7" fmla="val 1396"/>
                <a:gd name="f8" fmla="val 48"/>
                <a:gd name="f9" fmla="val 1397"/>
                <a:gd name="f10" fmla="val -16"/>
                <a:gd name="f11" fmla="val 933"/>
                <a:gd name="f12" fmla="val 463"/>
                <a:gd name="f13" fmla="+- 0 0 -90"/>
                <a:gd name="f14" fmla="*/ f3 1 47"/>
                <a:gd name="f15" fmla="*/ f4 1 1396"/>
                <a:gd name="f16" fmla="val f5"/>
                <a:gd name="f17" fmla="val f6"/>
                <a:gd name="f18" fmla="val f7"/>
                <a:gd name="f19" fmla="*/ f13 f0 1"/>
                <a:gd name="f20" fmla="+- f18 0 f16"/>
                <a:gd name="f21" fmla="+- f17 0 f16"/>
                <a:gd name="f22" fmla="*/ f19 1 f2"/>
                <a:gd name="f23" fmla="*/ f21 1 47"/>
                <a:gd name="f24" fmla="*/ f20 1 1396"/>
                <a:gd name="f25" fmla="*/ 48 f21 1"/>
                <a:gd name="f26" fmla="*/ 1397 f20 1"/>
                <a:gd name="f27" fmla="*/ 0 f20 1"/>
                <a:gd name="f28" fmla="+- f22 0 f1"/>
                <a:gd name="f29" fmla="*/ f25 1 47"/>
                <a:gd name="f30" fmla="*/ f26 1 1396"/>
                <a:gd name="f31" fmla="*/ f27 1 139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47" h="1396">
                  <a:moveTo>
                    <a:pt x="f8" y="f9"/>
                  </a:moveTo>
                  <a:cubicBezTo>
                    <a:pt x="f10" y="f11"/>
                    <a:pt x="f10" y="f12"/>
                    <a:pt x="f8" y="f5"/>
                  </a:cubicBezTo>
                  <a:cubicBezTo>
                    <a:pt x="f10" y="f12"/>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14">
              <a:extLst>
                <a:ext uri="{FF2B5EF4-FFF2-40B4-BE49-F238E27FC236}">
                  <a16:creationId xmlns:a16="http://schemas.microsoft.com/office/drawing/2014/main" id="{9AB0DD97-D7F6-B309-627F-AF2B674C8462}"/>
                </a:ext>
              </a:extLst>
            </p:cNvPr>
            <p:cNvSpPr/>
            <p:nvPr/>
          </p:nvSpPr>
          <p:spPr>
            <a:xfrm>
              <a:off x="7241289" y="5900696"/>
              <a:ext cx="2432" cy="963814"/>
            </a:xfrm>
            <a:custGeom>
              <a:avLst/>
              <a:gdLst>
                <a:gd name="f0" fmla="val 10800000"/>
                <a:gd name="f1" fmla="val 5400000"/>
                <a:gd name="f2" fmla="val 180"/>
                <a:gd name="f3" fmla="val w"/>
                <a:gd name="f4" fmla="val h"/>
                <a:gd name="f5" fmla="val 0"/>
                <a:gd name="f6" fmla="val 2434"/>
                <a:gd name="f7" fmla="val 963817"/>
                <a:gd name="f8" fmla="val 2426"/>
                <a:gd name="f9" fmla="val 8007"/>
                <a:gd name="f10" fmla="val 1277"/>
                <a:gd name="f11" fmla="val 2502"/>
                <a:gd name="f12" fmla="val 650"/>
                <a:gd name="f13" fmla="val 2057"/>
                <a:gd name="f14" fmla="val 83"/>
                <a:gd name="f15" fmla="val 1422"/>
                <a:gd name="f16" fmla="val 8"/>
                <a:gd name="f17" fmla="val 1334"/>
                <a:gd name="f18" fmla="val -3"/>
                <a:gd name="f19" fmla="val 1245"/>
                <a:gd name="f20" fmla="val 1155"/>
                <a:gd name="f21" fmla="val 521"/>
                <a:gd name="f22" fmla="val 4"/>
                <a:gd name="f23" fmla="val 13"/>
                <a:gd name="f24" fmla="val 512"/>
                <a:gd name="f25" fmla="val 1143"/>
                <a:gd name="f26" fmla="val 1188"/>
                <a:gd name="f27" fmla="val 1233"/>
                <a:gd name="f28" fmla="val 963818"/>
                <a:gd name="f29" fmla="val 8134"/>
                <a:gd name="f30" fmla="+- 0 0 -90"/>
                <a:gd name="f31" fmla="*/ f3 1 2434"/>
                <a:gd name="f32" fmla="*/ f4 1 963817"/>
                <a:gd name="f33" fmla="val f5"/>
                <a:gd name="f34" fmla="val f6"/>
                <a:gd name="f35" fmla="val f7"/>
                <a:gd name="f36" fmla="*/ f30 f0 1"/>
                <a:gd name="f37" fmla="+- f35 0 f33"/>
                <a:gd name="f38" fmla="+- f34 0 f33"/>
                <a:gd name="f39" fmla="*/ f36 1 f2"/>
                <a:gd name="f40" fmla="*/ f38 1 2434"/>
                <a:gd name="f41" fmla="*/ f37 1 963817"/>
                <a:gd name="f42" fmla="*/ 2426 f38 1"/>
                <a:gd name="f43" fmla="*/ 8007 f37 1"/>
                <a:gd name="f44" fmla="*/ 1277 f37 1"/>
                <a:gd name="f45" fmla="*/ 1422 f38 1"/>
                <a:gd name="f46" fmla="*/ 8 f37 1"/>
                <a:gd name="f47" fmla="*/ 1155 f38 1"/>
                <a:gd name="f48" fmla="*/ 0 f38 1"/>
                <a:gd name="f49" fmla="*/ 1143 f37 1"/>
                <a:gd name="f50" fmla="*/ 13 f38 1"/>
                <a:gd name="f51" fmla="*/ 963818 f37 1"/>
                <a:gd name="f52" fmla="*/ 8134 f37 1"/>
                <a:gd name="f53" fmla="+- f39 0 f1"/>
                <a:gd name="f54" fmla="*/ f42 1 2434"/>
                <a:gd name="f55" fmla="*/ f43 1 963817"/>
                <a:gd name="f56" fmla="*/ f44 1 963817"/>
                <a:gd name="f57" fmla="*/ f45 1 2434"/>
                <a:gd name="f58" fmla="*/ f46 1 963817"/>
                <a:gd name="f59" fmla="*/ f47 1 2434"/>
                <a:gd name="f60" fmla="*/ f48 1 2434"/>
                <a:gd name="f61" fmla="*/ f49 1 963817"/>
                <a:gd name="f62" fmla="*/ f50 1 2434"/>
                <a:gd name="f63" fmla="*/ f51 1 963817"/>
                <a:gd name="f64" fmla="*/ f52 1 963817"/>
                <a:gd name="f65" fmla="*/ f33 1 f40"/>
                <a:gd name="f66" fmla="*/ f34 1 f40"/>
                <a:gd name="f67" fmla="*/ f33 1 f41"/>
                <a:gd name="f68" fmla="*/ f35 1 f41"/>
                <a:gd name="f69" fmla="*/ f54 1 f40"/>
                <a:gd name="f70" fmla="*/ f55 1 f41"/>
                <a:gd name="f71" fmla="*/ f56 1 f41"/>
                <a:gd name="f72" fmla="*/ f57 1 f40"/>
                <a:gd name="f73" fmla="*/ f58 1 f41"/>
                <a:gd name="f74" fmla="*/ f59 1 f40"/>
                <a:gd name="f75" fmla="*/ f60 1 f40"/>
                <a:gd name="f76" fmla="*/ f61 1 f41"/>
                <a:gd name="f77" fmla="*/ f62 1 f40"/>
                <a:gd name="f78" fmla="*/ f63 1 f41"/>
                <a:gd name="f79" fmla="*/ f64 1 f41"/>
                <a:gd name="f80" fmla="*/ f65 f31 1"/>
                <a:gd name="f81" fmla="*/ f66 f31 1"/>
                <a:gd name="f82" fmla="*/ f68 f32 1"/>
                <a:gd name="f83" fmla="*/ f67 f32 1"/>
                <a:gd name="f84" fmla="*/ f69 f31 1"/>
                <a:gd name="f85" fmla="*/ f70 f32 1"/>
                <a:gd name="f86" fmla="*/ f71 f32 1"/>
                <a:gd name="f87" fmla="*/ f72 f31 1"/>
                <a:gd name="f88" fmla="*/ f73 f32 1"/>
                <a:gd name="f89" fmla="*/ f74 f31 1"/>
                <a:gd name="f90" fmla="*/ f75 f31 1"/>
                <a:gd name="f91" fmla="*/ f76 f32 1"/>
                <a:gd name="f92" fmla="*/ f77 f31 1"/>
                <a:gd name="f93" fmla="*/ f78 f32 1"/>
                <a:gd name="f94" fmla="*/ f79 f32 1"/>
              </a:gdLst>
              <a:ahLst/>
              <a:cxnLst>
                <a:cxn ang="3cd4">
                  <a:pos x="hc" y="t"/>
                </a:cxn>
                <a:cxn ang="0">
                  <a:pos x="r" y="vc"/>
                </a:cxn>
                <a:cxn ang="cd4">
                  <a:pos x="hc" y="b"/>
                </a:cxn>
                <a:cxn ang="cd2">
                  <a:pos x="l" y="vc"/>
                </a:cxn>
                <a:cxn ang="f53">
                  <a:pos x="f84" y="f85"/>
                </a:cxn>
                <a:cxn ang="f53">
                  <a:pos x="f84" y="f86"/>
                </a:cxn>
                <a:cxn ang="f53">
                  <a:pos x="f87" y="f88"/>
                </a:cxn>
                <a:cxn ang="f53">
                  <a:pos x="f89" y="f88"/>
                </a:cxn>
                <a:cxn ang="f53">
                  <a:pos x="f90" y="f91"/>
                </a:cxn>
                <a:cxn ang="f53">
                  <a:pos x="f92" y="f86"/>
                </a:cxn>
                <a:cxn ang="f53">
                  <a:pos x="f92" y="f93"/>
                </a:cxn>
                <a:cxn ang="f53">
                  <a:pos x="f84" y="f93"/>
                </a:cxn>
                <a:cxn ang="f53">
                  <a:pos x="f84" y="f94"/>
                </a:cxn>
              </a:cxnLst>
              <a:rect l="f80" t="f83" r="f81" b="f82"/>
              <a:pathLst>
                <a:path w="2434" h="963817">
                  <a:moveTo>
                    <a:pt x="f8" y="f9"/>
                  </a:moveTo>
                  <a:lnTo>
                    <a:pt x="f8" y="f10"/>
                  </a:lnTo>
                  <a:cubicBezTo>
                    <a:pt x="f11" y="f12"/>
                    <a:pt x="f13" y="f14"/>
                    <a:pt x="f15" y="f16"/>
                  </a:cubicBezTo>
                  <a:cubicBezTo>
                    <a:pt x="f17" y="f18"/>
                    <a:pt x="f19" y="f18"/>
                    <a:pt x="f20" y="f16"/>
                  </a:cubicBezTo>
                  <a:cubicBezTo>
                    <a:pt x="f21" y="f22"/>
                    <a:pt x="f23" y="f24"/>
                    <a:pt x="f5" y="f25"/>
                  </a:cubicBezTo>
                  <a:cubicBezTo>
                    <a:pt x="f5" y="f26"/>
                    <a:pt x="f23" y="f27"/>
                    <a:pt x="f23" y="f10"/>
                  </a:cubicBezTo>
                  <a:lnTo>
                    <a:pt x="f23" y="f28"/>
                  </a:lnTo>
                  <a:lnTo>
                    <a:pt x="f8" y="f28"/>
                  </a:lnTo>
                  <a:lnTo>
                    <a:pt x="f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15">
              <a:extLst>
                <a:ext uri="{FF2B5EF4-FFF2-40B4-BE49-F238E27FC236}">
                  <a16:creationId xmlns:a16="http://schemas.microsoft.com/office/drawing/2014/main" id="{356A77FD-0584-1CA4-E7C2-6358E16C373A}"/>
                </a:ext>
              </a:extLst>
            </p:cNvPr>
            <p:cNvSpPr/>
            <p:nvPr/>
          </p:nvSpPr>
          <p:spPr>
            <a:xfrm>
              <a:off x="5011259" y="5852836"/>
              <a:ext cx="2542" cy="273743"/>
            </a:xfrm>
            <a:custGeom>
              <a:avLst/>
              <a:gdLst>
                <a:gd name="f0" fmla="val 10800000"/>
                <a:gd name="f1" fmla="val 5400000"/>
                <a:gd name="f2" fmla="val 180"/>
                <a:gd name="f3" fmla="val w"/>
                <a:gd name="f4" fmla="val h"/>
                <a:gd name="f5" fmla="val 0"/>
                <a:gd name="f6" fmla="val 2539"/>
                <a:gd name="f7" fmla="val 273741"/>
                <a:gd name="f8" fmla="val 508"/>
                <a:gd name="f9" fmla="val 267648"/>
                <a:gd name="f10" fmla="val 268409"/>
                <a:gd name="f11" fmla="val 269171"/>
                <a:gd name="f12" fmla="val 269298"/>
                <a:gd name="f13" fmla="val 269806"/>
                <a:gd name="f14" fmla="val 273742"/>
                <a:gd name="f15" fmla="val 1270"/>
                <a:gd name="f16" fmla="+- 0 0 -90"/>
                <a:gd name="f17" fmla="*/ f3 1 2539"/>
                <a:gd name="f18" fmla="*/ f4 1 273741"/>
                <a:gd name="f19" fmla="val f5"/>
                <a:gd name="f20" fmla="val f6"/>
                <a:gd name="f21" fmla="val f7"/>
                <a:gd name="f22" fmla="*/ f16 f0 1"/>
                <a:gd name="f23" fmla="+- f21 0 f19"/>
                <a:gd name="f24" fmla="+- f20 0 f19"/>
                <a:gd name="f25" fmla="*/ f22 1 f2"/>
                <a:gd name="f26" fmla="*/ f24 1 2539"/>
                <a:gd name="f27" fmla="*/ f23 1 273741"/>
                <a:gd name="f28" fmla="*/ 508 f24 1"/>
                <a:gd name="f29" fmla="*/ 267648 f23 1"/>
                <a:gd name="f30" fmla="*/ 268409 f23 1"/>
                <a:gd name="f31" fmla="*/ 269806 f23 1"/>
                <a:gd name="f32" fmla="*/ 273742 f23 1"/>
                <a:gd name="f33" fmla="*/ 2539 f24 1"/>
                <a:gd name="f34" fmla="*/ 0 f23 1"/>
                <a:gd name="f35" fmla="*/ 1270 f24 1"/>
                <a:gd name="f36" fmla="*/ 0 f24 1"/>
                <a:gd name="f37" fmla="+- f25 0 f1"/>
                <a:gd name="f38" fmla="*/ f28 1 2539"/>
                <a:gd name="f39" fmla="*/ f29 1 273741"/>
                <a:gd name="f40" fmla="*/ f30 1 273741"/>
                <a:gd name="f41" fmla="*/ f31 1 273741"/>
                <a:gd name="f42" fmla="*/ f32 1 273741"/>
                <a:gd name="f43" fmla="*/ f33 1 2539"/>
                <a:gd name="f44" fmla="*/ f34 1 273741"/>
                <a:gd name="f45" fmla="*/ f35 1 2539"/>
                <a:gd name="f46" fmla="*/ f36 1 2539"/>
                <a:gd name="f47" fmla="*/ f19 1 f26"/>
                <a:gd name="f48" fmla="*/ f20 1 f26"/>
                <a:gd name="f49" fmla="*/ f19 1 f27"/>
                <a:gd name="f50" fmla="*/ f21 1 f27"/>
                <a:gd name="f51" fmla="*/ f38 1 f26"/>
                <a:gd name="f52" fmla="*/ f39 1 f27"/>
                <a:gd name="f53" fmla="*/ f40 1 f27"/>
                <a:gd name="f54" fmla="*/ f41 1 f27"/>
                <a:gd name="f55" fmla="*/ f42 1 f27"/>
                <a:gd name="f56" fmla="*/ f43 1 f26"/>
                <a:gd name="f57" fmla="*/ f44 1 f27"/>
                <a:gd name="f58" fmla="*/ f45 1 f26"/>
                <a:gd name="f59" fmla="*/ f46 1 f26"/>
                <a:gd name="f60" fmla="*/ f47 f17 1"/>
                <a:gd name="f61" fmla="*/ f48 f17 1"/>
                <a:gd name="f62" fmla="*/ f50 f18 1"/>
                <a:gd name="f63" fmla="*/ f49 f18 1"/>
                <a:gd name="f64" fmla="*/ f51 f17 1"/>
                <a:gd name="f65" fmla="*/ f52 f18 1"/>
                <a:gd name="f66" fmla="*/ f53 f18 1"/>
                <a:gd name="f67" fmla="*/ f54 f18 1"/>
                <a:gd name="f68" fmla="*/ f55 f18 1"/>
                <a:gd name="f69" fmla="*/ f56 f17 1"/>
                <a:gd name="f70" fmla="*/ f57 f18 1"/>
                <a:gd name="f71" fmla="*/ f58 f17 1"/>
                <a:gd name="f72" fmla="*/ f59 f17 1"/>
              </a:gdLst>
              <a:ahLst/>
              <a:cxnLst>
                <a:cxn ang="3cd4">
                  <a:pos x="hc" y="t"/>
                </a:cxn>
                <a:cxn ang="0">
                  <a:pos x="r" y="vc"/>
                </a:cxn>
                <a:cxn ang="cd4">
                  <a:pos x="hc" y="b"/>
                </a:cxn>
                <a:cxn ang="cd2">
                  <a:pos x="l" y="vc"/>
                </a:cxn>
                <a:cxn ang="f37">
                  <a:pos x="f64" y="f65"/>
                </a:cxn>
                <a:cxn ang="f37">
                  <a:pos x="f64" y="f66"/>
                </a:cxn>
                <a:cxn ang="f37">
                  <a:pos x="f64" y="f67"/>
                </a:cxn>
                <a:cxn ang="f37">
                  <a:pos x="f64" y="f68"/>
                </a:cxn>
                <a:cxn ang="f37">
                  <a:pos x="f69" y="f68"/>
                </a:cxn>
                <a:cxn ang="f37">
                  <a:pos x="f69" y="f70"/>
                </a:cxn>
                <a:cxn ang="f37">
                  <a:pos x="f69" y="f70"/>
                </a:cxn>
                <a:cxn ang="f37">
                  <a:pos x="f71" y="f70"/>
                </a:cxn>
                <a:cxn ang="f37">
                  <a:pos x="f72" y="f70"/>
                </a:cxn>
                <a:cxn ang="f37">
                  <a:pos x="f72" y="f70"/>
                </a:cxn>
              </a:cxnLst>
              <a:rect l="f60" t="f63" r="f61" b="f62"/>
              <a:pathLst>
                <a:path w="2539" h="273741">
                  <a:moveTo>
                    <a:pt x="f8" y="f9"/>
                  </a:moveTo>
                  <a:cubicBezTo>
                    <a:pt x="f8" y="f9"/>
                    <a:pt x="f8" y="f9"/>
                    <a:pt x="f8" y="f10"/>
                  </a:cubicBezTo>
                  <a:cubicBezTo>
                    <a:pt x="f8" y="f11"/>
                    <a:pt x="f8" y="f12"/>
                    <a:pt x="f8" y="f13"/>
                  </a:cubicBezTo>
                  <a:lnTo>
                    <a:pt x="f8" y="f14"/>
                  </a:lnTo>
                  <a:lnTo>
                    <a:pt x="f6" y="f14"/>
                  </a:lnTo>
                  <a:lnTo>
                    <a:pt x="f6" y="f5"/>
                  </a:lnTo>
                  <a:lnTo>
                    <a:pt x="f6" y="f5"/>
                  </a:lnTo>
                  <a:lnTo>
                    <a:pt x="f1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16">
              <a:extLst>
                <a:ext uri="{FF2B5EF4-FFF2-40B4-BE49-F238E27FC236}">
                  <a16:creationId xmlns:a16="http://schemas.microsoft.com/office/drawing/2014/main" id="{10A6135A-873A-E06F-3331-ADF776BC8E0B}"/>
                </a:ext>
              </a:extLst>
            </p:cNvPr>
            <p:cNvSpPr/>
            <p:nvPr/>
          </p:nvSpPr>
          <p:spPr>
            <a:xfrm>
              <a:off x="5003889" y="5843948"/>
              <a:ext cx="2542" cy="270570"/>
            </a:xfrm>
            <a:custGeom>
              <a:avLst/>
              <a:gdLst>
                <a:gd name="f0" fmla="val 10800000"/>
                <a:gd name="f1" fmla="val 5400000"/>
                <a:gd name="f2" fmla="val 180"/>
                <a:gd name="f3" fmla="val w"/>
                <a:gd name="f4" fmla="val h"/>
                <a:gd name="f5" fmla="val 0"/>
                <a:gd name="f6" fmla="val 2539"/>
                <a:gd name="f7" fmla="val 270567"/>
                <a:gd name="f8" fmla="val 1270"/>
                <a:gd name="f9" fmla="val 270568"/>
                <a:gd name="f10" fmla="val 3936"/>
                <a:gd name="f11" fmla="val 269044"/>
                <a:gd name="f12" fmla="+- 0 0 -90"/>
                <a:gd name="f13" fmla="*/ f3 1 2539"/>
                <a:gd name="f14" fmla="*/ f4 1 270567"/>
                <a:gd name="f15" fmla="val f5"/>
                <a:gd name="f16" fmla="val f6"/>
                <a:gd name="f17" fmla="val f7"/>
                <a:gd name="f18" fmla="*/ f12 f0 1"/>
                <a:gd name="f19" fmla="+- f17 0 f15"/>
                <a:gd name="f20" fmla="+- f16 0 f15"/>
                <a:gd name="f21" fmla="*/ f18 1 f2"/>
                <a:gd name="f22" fmla="*/ f20 1 2539"/>
                <a:gd name="f23" fmla="*/ f19 1 270567"/>
                <a:gd name="f24" fmla="*/ 1270 f20 1"/>
                <a:gd name="f25" fmla="*/ 270568 f19 1"/>
                <a:gd name="f26" fmla="*/ 2539 f20 1"/>
                <a:gd name="f27" fmla="*/ 3936 f19 1"/>
                <a:gd name="f28" fmla="*/ 0 f20 1"/>
                <a:gd name="f29" fmla="*/ 0 f19 1"/>
                <a:gd name="f30" fmla="*/ 269044 f19 1"/>
                <a:gd name="f31" fmla="+- f21 0 f1"/>
                <a:gd name="f32" fmla="*/ f24 1 2539"/>
                <a:gd name="f33" fmla="*/ f25 1 270567"/>
                <a:gd name="f34" fmla="*/ f26 1 2539"/>
                <a:gd name="f35" fmla="*/ f27 1 270567"/>
                <a:gd name="f36" fmla="*/ f28 1 2539"/>
                <a:gd name="f37" fmla="*/ f29 1 270567"/>
                <a:gd name="f38" fmla="*/ f30 1 270567"/>
                <a:gd name="f39" fmla="*/ f15 1 f22"/>
                <a:gd name="f40" fmla="*/ f16 1 f22"/>
                <a:gd name="f41" fmla="*/ f15 1 f23"/>
                <a:gd name="f42" fmla="*/ f17 1 f23"/>
                <a:gd name="f43" fmla="*/ f32 1 f22"/>
                <a:gd name="f44" fmla="*/ f33 1 f23"/>
                <a:gd name="f45" fmla="*/ f34 1 f22"/>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6" y="f55"/>
                </a:cxn>
                <a:cxn ang="f31">
                  <a:pos x="f56" y="f55"/>
                </a:cxn>
                <a:cxn ang="f31">
                  <a:pos x="f56" y="f57"/>
                </a:cxn>
                <a:cxn ang="f31">
                  <a:pos x="f58" y="f59"/>
                </a:cxn>
                <a:cxn ang="f31">
                  <a:pos x="f58" y="f60"/>
                </a:cxn>
              </a:cxnLst>
              <a:rect l="f50" t="f53" r="f51" b="f52"/>
              <a:pathLst>
                <a:path w="2539" h="270567">
                  <a:moveTo>
                    <a:pt x="f8" y="f9"/>
                  </a:moveTo>
                  <a:lnTo>
                    <a:pt x="f6" y="f9"/>
                  </a:lnTo>
                  <a:lnTo>
                    <a:pt x="f6" y="f9"/>
                  </a:lnTo>
                  <a:lnTo>
                    <a:pt x="f6" y="f10"/>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17">
              <a:extLst>
                <a:ext uri="{FF2B5EF4-FFF2-40B4-BE49-F238E27FC236}">
                  <a16:creationId xmlns:a16="http://schemas.microsoft.com/office/drawing/2014/main" id="{046F3123-6A1A-F013-4152-88E5A920E5C2}"/>
                </a:ext>
              </a:extLst>
            </p:cNvPr>
            <p:cNvSpPr/>
            <p:nvPr/>
          </p:nvSpPr>
          <p:spPr>
            <a:xfrm>
              <a:off x="4978368" y="5805607"/>
              <a:ext cx="2414" cy="296466"/>
            </a:xfrm>
            <a:custGeom>
              <a:avLst/>
              <a:gdLst>
                <a:gd name="f0" fmla="val 10800000"/>
                <a:gd name="f1" fmla="val 5400000"/>
                <a:gd name="f2" fmla="val 180"/>
                <a:gd name="f3" fmla="val w"/>
                <a:gd name="f4" fmla="val h"/>
                <a:gd name="f5" fmla="val 0"/>
                <a:gd name="f6" fmla="val 2412"/>
                <a:gd name="f7" fmla="val 296469"/>
                <a:gd name="f8" fmla="val 3936"/>
                <a:gd name="f9" fmla="+- 0 0 -90"/>
                <a:gd name="f10" fmla="*/ f3 1 2412"/>
                <a:gd name="f11" fmla="*/ f4 1 296469"/>
                <a:gd name="f12" fmla="val f5"/>
                <a:gd name="f13" fmla="val f6"/>
                <a:gd name="f14" fmla="val f7"/>
                <a:gd name="f15" fmla="*/ f9 f0 1"/>
                <a:gd name="f16" fmla="+- f14 0 f12"/>
                <a:gd name="f17" fmla="+- f13 0 f12"/>
                <a:gd name="f18" fmla="*/ f15 1 f2"/>
                <a:gd name="f19" fmla="*/ f17 1 2412"/>
                <a:gd name="f20" fmla="*/ f16 1 296469"/>
                <a:gd name="f21" fmla="*/ 2412 f17 1"/>
                <a:gd name="f22" fmla="*/ 296469 f16 1"/>
                <a:gd name="f23" fmla="*/ 3936 f16 1"/>
                <a:gd name="f24" fmla="*/ 0 f17 1"/>
                <a:gd name="f25" fmla="*/ 0 f16 1"/>
                <a:gd name="f26" fmla="+- f18 0 f1"/>
                <a:gd name="f27" fmla="*/ f21 1 2412"/>
                <a:gd name="f28" fmla="*/ f22 1 296469"/>
                <a:gd name="f29" fmla="*/ f23 1 296469"/>
                <a:gd name="f30" fmla="*/ f24 1 2412"/>
                <a:gd name="f31" fmla="*/ f25 1 296469"/>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6"/>
                </a:cxn>
                <a:cxn ang="f26">
                  <a:pos x="f45" y="f46"/>
                </a:cxn>
                <a:cxn ang="f26">
                  <a:pos x="f45" y="f46"/>
                </a:cxn>
                <a:cxn ang="f26">
                  <a:pos x="f45" y="f47"/>
                </a:cxn>
                <a:cxn ang="f26">
                  <a:pos x="f48" y="f49"/>
                </a:cxn>
                <a:cxn ang="f26">
                  <a:pos x="f48" y="f46"/>
                </a:cxn>
              </a:cxnLst>
              <a:rect l="f41" t="f44" r="f42" b="f43"/>
              <a:pathLst>
                <a:path w="2412" h="296469">
                  <a:moveTo>
                    <a:pt x="f6" y="f7"/>
                  </a:moveTo>
                  <a:lnTo>
                    <a:pt x="f6" y="f7"/>
                  </a:lnTo>
                  <a:cubicBezTo>
                    <a:pt x="f6" y="f7"/>
                    <a:pt x="f6" y="f7"/>
                    <a:pt x="f6" y="f7"/>
                  </a:cubicBezTo>
                  <a:lnTo>
                    <a:pt x="f6" y="f7"/>
                  </a:lnTo>
                  <a:lnTo>
                    <a:pt x="f6" y="f8"/>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18">
              <a:extLst>
                <a:ext uri="{FF2B5EF4-FFF2-40B4-BE49-F238E27FC236}">
                  <a16:creationId xmlns:a16="http://schemas.microsoft.com/office/drawing/2014/main" id="{D6D62C01-B17F-CF5B-E666-BC6A04CE47F1}"/>
                </a:ext>
              </a:extLst>
            </p:cNvPr>
            <p:cNvSpPr/>
            <p:nvPr/>
          </p:nvSpPr>
          <p:spPr>
            <a:xfrm>
              <a:off x="4124136" y="6102074"/>
              <a:ext cx="21707" cy="2414"/>
            </a:xfrm>
            <a:custGeom>
              <a:avLst/>
              <a:gdLst>
                <a:gd name="f0" fmla="val 10800000"/>
                <a:gd name="f1" fmla="val 5400000"/>
                <a:gd name="f2" fmla="val 180"/>
                <a:gd name="f3" fmla="val w"/>
                <a:gd name="f4" fmla="val h"/>
                <a:gd name="f5" fmla="val 0"/>
                <a:gd name="f6" fmla="val 21711"/>
                <a:gd name="f7" fmla="val 2412"/>
                <a:gd name="f8" fmla="val 10030"/>
                <a:gd name="f9" fmla="val 19807"/>
                <a:gd name="f10" fmla="val 20226"/>
                <a:gd name="f11" fmla="val 1460"/>
                <a:gd name="f12" fmla="val 20873"/>
                <a:gd name="f13" fmla="val 622"/>
                <a:gd name="f14" fmla="+- 0 0 -90"/>
                <a:gd name="f15" fmla="*/ f3 1 21711"/>
                <a:gd name="f16" fmla="*/ f4 1 2412"/>
                <a:gd name="f17" fmla="val f5"/>
                <a:gd name="f18" fmla="val f6"/>
                <a:gd name="f19" fmla="val f7"/>
                <a:gd name="f20" fmla="*/ f14 f0 1"/>
                <a:gd name="f21" fmla="+- f19 0 f17"/>
                <a:gd name="f22" fmla="+- f18 0 f17"/>
                <a:gd name="f23" fmla="*/ f20 1 f2"/>
                <a:gd name="f24" fmla="*/ f22 1 21711"/>
                <a:gd name="f25" fmla="*/ f21 1 2412"/>
                <a:gd name="f26" fmla="*/ 21711 f22 1"/>
                <a:gd name="f27" fmla="*/ 0 f21 1"/>
                <a:gd name="f28" fmla="*/ 0 f22 1"/>
                <a:gd name="f29" fmla="*/ 10030 f22 1"/>
                <a:gd name="f30" fmla="*/ 2412 f21 1"/>
                <a:gd name="f31" fmla="*/ 19807 f22 1"/>
                <a:gd name="f32" fmla="+- f23 0 f1"/>
                <a:gd name="f33" fmla="*/ f26 1 21711"/>
                <a:gd name="f34" fmla="*/ f27 1 2412"/>
                <a:gd name="f35" fmla="*/ f28 1 21711"/>
                <a:gd name="f36" fmla="*/ f29 1 21711"/>
                <a:gd name="f37" fmla="*/ f30 1 2412"/>
                <a:gd name="f38" fmla="*/ f31 1 21711"/>
                <a:gd name="f39" fmla="*/ f17 1 f24"/>
                <a:gd name="f40" fmla="*/ f18 1 f24"/>
                <a:gd name="f41" fmla="*/ f17 1 f25"/>
                <a:gd name="f42" fmla="*/ f19 1 f25"/>
                <a:gd name="f43" fmla="*/ f33 1 f24"/>
                <a:gd name="f44" fmla="*/ f34 1 f25"/>
                <a:gd name="f45" fmla="*/ f35 1 f24"/>
                <a:gd name="f46" fmla="*/ f36 1 f24"/>
                <a:gd name="f47" fmla="*/ f37 1 f25"/>
                <a:gd name="f48" fmla="*/ f38 1 f24"/>
                <a:gd name="f49" fmla="*/ f39 f15 1"/>
                <a:gd name="f50" fmla="*/ f40 f15 1"/>
                <a:gd name="f51" fmla="*/ f42 f16 1"/>
                <a:gd name="f52" fmla="*/ f41 f16 1"/>
                <a:gd name="f53" fmla="*/ f43 f15 1"/>
                <a:gd name="f54" fmla="*/ f44 f16 1"/>
                <a:gd name="f55" fmla="*/ f45 f15 1"/>
                <a:gd name="f56" fmla="*/ f46 f15 1"/>
                <a:gd name="f57" fmla="*/ f47 f16 1"/>
                <a:gd name="f58" fmla="*/ f48 f15 1"/>
              </a:gdLst>
              <a:ahLst/>
              <a:cxnLst>
                <a:cxn ang="3cd4">
                  <a:pos x="hc" y="t"/>
                </a:cxn>
                <a:cxn ang="0">
                  <a:pos x="r" y="vc"/>
                </a:cxn>
                <a:cxn ang="cd4">
                  <a:pos x="hc" y="b"/>
                </a:cxn>
                <a:cxn ang="cd2">
                  <a:pos x="l" y="vc"/>
                </a:cxn>
                <a:cxn ang="f32">
                  <a:pos x="f53" y="f54"/>
                </a:cxn>
                <a:cxn ang="f32">
                  <a:pos x="f55" y="f54"/>
                </a:cxn>
                <a:cxn ang="f32">
                  <a:pos x="f56" y="f57"/>
                </a:cxn>
                <a:cxn ang="f32">
                  <a:pos x="f58" y="f57"/>
                </a:cxn>
                <a:cxn ang="f32">
                  <a:pos x="f53" y="f54"/>
                </a:cxn>
              </a:cxnLst>
              <a:rect l="f49" t="f52" r="f50" b="f51"/>
              <a:pathLst>
                <a:path w="21711" h="2412">
                  <a:moveTo>
                    <a:pt x="f6" y="f5"/>
                  </a:moveTo>
                  <a:lnTo>
                    <a:pt x="f5" y="f5"/>
                  </a:lnTo>
                  <a:lnTo>
                    <a:pt x="f8" y="f7"/>
                  </a:lnTo>
                  <a:lnTo>
                    <a:pt x="f9" y="f7"/>
                  </a:lnTo>
                  <a:cubicBezTo>
                    <a:pt x="f10" y="f11"/>
                    <a:pt x="f12"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19">
              <a:extLst>
                <a:ext uri="{FF2B5EF4-FFF2-40B4-BE49-F238E27FC236}">
                  <a16:creationId xmlns:a16="http://schemas.microsoft.com/office/drawing/2014/main" id="{3CF67614-B839-CC91-A44C-D274DF282BA2}"/>
                </a:ext>
              </a:extLst>
            </p:cNvPr>
            <p:cNvSpPr/>
            <p:nvPr/>
          </p:nvSpPr>
          <p:spPr>
            <a:xfrm>
              <a:off x="4154612" y="6102074"/>
              <a:ext cx="38340" cy="2414"/>
            </a:xfrm>
            <a:custGeom>
              <a:avLst/>
              <a:gdLst>
                <a:gd name="f0" fmla="val 10800000"/>
                <a:gd name="f1" fmla="val 5400000"/>
                <a:gd name="f2" fmla="val 180"/>
                <a:gd name="f3" fmla="val w"/>
                <a:gd name="f4" fmla="val h"/>
                <a:gd name="f5" fmla="val 0"/>
                <a:gd name="f6" fmla="val 38343"/>
                <a:gd name="f7" fmla="val 2412"/>
                <a:gd name="f8" fmla="val 38090"/>
                <a:gd name="f9" fmla="val 876"/>
                <a:gd name="f10" fmla="val 622"/>
                <a:gd name="f11" fmla="val 1574"/>
                <a:gd name="f12" fmla="val 1448"/>
                <a:gd name="f13" fmla="val 2032"/>
                <a:gd name="f14" fmla="val 38344"/>
                <a:gd name="f15" fmla="+- 0 0 -90"/>
                <a:gd name="f16" fmla="*/ f3 1 38343"/>
                <a:gd name="f17" fmla="*/ f4 1 2412"/>
                <a:gd name="f18" fmla="val f5"/>
                <a:gd name="f19" fmla="val f6"/>
                <a:gd name="f20" fmla="val f7"/>
                <a:gd name="f21" fmla="*/ f15 f0 1"/>
                <a:gd name="f22" fmla="+- f20 0 f18"/>
                <a:gd name="f23" fmla="+- f19 0 f18"/>
                <a:gd name="f24" fmla="*/ f21 1 f2"/>
                <a:gd name="f25" fmla="*/ f23 1 38343"/>
                <a:gd name="f26" fmla="*/ f22 1 2412"/>
                <a:gd name="f27" fmla="*/ 38090 f23 1"/>
                <a:gd name="f28" fmla="*/ 0 f22 1"/>
                <a:gd name="f29" fmla="*/ 0 f23 1"/>
                <a:gd name="f30" fmla="*/ 2032 f23 1"/>
                <a:gd name="f31" fmla="*/ 2412 f22 1"/>
                <a:gd name="f32" fmla="*/ 38344 f23 1"/>
                <a:gd name="f33" fmla="+- f24 0 f1"/>
                <a:gd name="f34" fmla="*/ f27 1 38343"/>
                <a:gd name="f35" fmla="*/ f28 1 2412"/>
                <a:gd name="f36" fmla="*/ f29 1 38343"/>
                <a:gd name="f37" fmla="*/ f30 1 38343"/>
                <a:gd name="f38" fmla="*/ f31 1 2412"/>
                <a:gd name="f39" fmla="*/ f32 1 38343"/>
                <a:gd name="f40" fmla="*/ f18 1 f25"/>
                <a:gd name="f41" fmla="*/ f19 1 f25"/>
                <a:gd name="f42" fmla="*/ f18 1 f26"/>
                <a:gd name="f43" fmla="*/ f20 1 f26"/>
                <a:gd name="f44" fmla="*/ f34 1 f25"/>
                <a:gd name="f45" fmla="*/ f35 1 f26"/>
                <a:gd name="f46" fmla="*/ f36 1 f25"/>
                <a:gd name="f47" fmla="*/ f37 1 f25"/>
                <a:gd name="f48" fmla="*/ f38 1 f26"/>
                <a:gd name="f49" fmla="*/ f39 1 f25"/>
                <a:gd name="f50" fmla="*/ f40 f16 1"/>
                <a:gd name="f51" fmla="*/ f41 f16 1"/>
                <a:gd name="f52" fmla="*/ f43 f17 1"/>
                <a:gd name="f53" fmla="*/ f42 f17 1"/>
                <a:gd name="f54" fmla="*/ f44 f16 1"/>
                <a:gd name="f55" fmla="*/ f45 f17 1"/>
                <a:gd name="f56" fmla="*/ f46 f16 1"/>
                <a:gd name="f57" fmla="*/ f47 f16 1"/>
                <a:gd name="f58" fmla="*/ f48 f17 1"/>
                <a:gd name="f59" fmla="*/ f49 f16 1"/>
              </a:gdLst>
              <a:ahLst/>
              <a:cxnLst>
                <a:cxn ang="3cd4">
                  <a:pos x="hc" y="t"/>
                </a:cxn>
                <a:cxn ang="0">
                  <a:pos x="r" y="vc"/>
                </a:cxn>
                <a:cxn ang="cd4">
                  <a:pos x="hc" y="b"/>
                </a:cxn>
                <a:cxn ang="cd2">
                  <a:pos x="l" y="vc"/>
                </a:cxn>
                <a:cxn ang="f33">
                  <a:pos x="f54" y="f55"/>
                </a:cxn>
                <a:cxn ang="f33">
                  <a:pos x="f56" y="f55"/>
                </a:cxn>
                <a:cxn ang="f33">
                  <a:pos x="f57" y="f58"/>
                </a:cxn>
                <a:cxn ang="f33">
                  <a:pos x="f59" y="f58"/>
                </a:cxn>
                <a:cxn ang="f33">
                  <a:pos x="f59" y="f55"/>
                </a:cxn>
              </a:cxnLst>
              <a:rect l="f50" t="f53" r="f51" b="f52"/>
              <a:pathLst>
                <a:path w="38343" h="2412">
                  <a:moveTo>
                    <a:pt x="f8" y="f5"/>
                  </a:moveTo>
                  <a:lnTo>
                    <a:pt x="f5" y="f5"/>
                  </a:lnTo>
                  <a:cubicBezTo>
                    <a:pt x="f9" y="f10"/>
                    <a:pt x="f11" y="f12"/>
                    <a:pt x="f13" y="f7"/>
                  </a:cubicBezTo>
                  <a:lnTo>
                    <a:pt x="f14" y="f7"/>
                  </a:lnTo>
                  <a:lnTo>
                    <a:pt x="f1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20">
              <a:extLst>
                <a:ext uri="{FF2B5EF4-FFF2-40B4-BE49-F238E27FC236}">
                  <a16:creationId xmlns:a16="http://schemas.microsoft.com/office/drawing/2014/main" id="{94C5BD9E-6E20-7C16-E4DC-4A2104CCDAE5}"/>
                </a:ext>
              </a:extLst>
            </p:cNvPr>
            <p:cNvSpPr/>
            <p:nvPr/>
          </p:nvSpPr>
          <p:spPr>
            <a:xfrm>
              <a:off x="4806717" y="6102614"/>
              <a:ext cx="174961" cy="2633"/>
            </a:xfrm>
            <a:custGeom>
              <a:avLst/>
              <a:gdLst>
                <a:gd name="f0" fmla="val 10800000"/>
                <a:gd name="f1" fmla="val 5400000"/>
                <a:gd name="f2" fmla="val 180"/>
                <a:gd name="f3" fmla="val w"/>
                <a:gd name="f4" fmla="val h"/>
                <a:gd name="f5" fmla="val 0"/>
                <a:gd name="f6" fmla="val 174960"/>
                <a:gd name="f7" fmla="val 2631"/>
                <a:gd name="f8" fmla="val 1870"/>
                <a:gd name="f9" fmla="val 173691"/>
                <a:gd name="f10" fmla="val 173234"/>
                <a:gd name="f11" fmla="val 1438"/>
                <a:gd name="f12" fmla="val 173221"/>
                <a:gd name="f13" fmla="val 714"/>
                <a:gd name="f14" fmla="val 173653"/>
                <a:gd name="f15" fmla="val 257"/>
                <a:gd name="f16" fmla="val 173665"/>
                <a:gd name="f17" fmla="val 244"/>
                <a:gd name="f18" fmla="val 173678"/>
                <a:gd name="f19" fmla="val 232"/>
                <a:gd name="f20" fmla="val 219"/>
                <a:gd name="f21" fmla="val 174059"/>
                <a:gd name="f22" fmla="val -73"/>
                <a:gd name="f23" fmla="val 174592"/>
                <a:gd name="f24" fmla="+- 0 0 -90"/>
                <a:gd name="f25" fmla="*/ f3 1 174960"/>
                <a:gd name="f26" fmla="*/ f4 1 2631"/>
                <a:gd name="f27" fmla="val f5"/>
                <a:gd name="f28" fmla="val f6"/>
                <a:gd name="f29" fmla="val f7"/>
                <a:gd name="f30" fmla="*/ f24 f0 1"/>
                <a:gd name="f31" fmla="+- f29 0 f27"/>
                <a:gd name="f32" fmla="+- f28 0 f27"/>
                <a:gd name="f33" fmla="*/ f30 1 f2"/>
                <a:gd name="f34" fmla="*/ f32 1 174960"/>
                <a:gd name="f35" fmla="*/ f31 1 2631"/>
                <a:gd name="f36" fmla="*/ 0 f32 1"/>
                <a:gd name="f37" fmla="*/ 1870 f31 1"/>
                <a:gd name="f38" fmla="*/ 173691 f32 1"/>
                <a:gd name="f39" fmla="*/ 173653 f32 1"/>
                <a:gd name="f40" fmla="*/ 257 f31 1"/>
                <a:gd name="f41" fmla="*/ 219 f31 1"/>
                <a:gd name="f42" fmla="*/ 174960 f32 1"/>
                <a:gd name="f43" fmla="*/ 2631 f31 1"/>
                <a:gd name="f44" fmla="+- f33 0 f1"/>
                <a:gd name="f45" fmla="*/ f36 1 174960"/>
                <a:gd name="f46" fmla="*/ f37 1 2631"/>
                <a:gd name="f47" fmla="*/ f38 1 174960"/>
                <a:gd name="f48" fmla="*/ f39 1 174960"/>
                <a:gd name="f49" fmla="*/ f40 1 2631"/>
                <a:gd name="f50" fmla="*/ f41 1 2631"/>
                <a:gd name="f51" fmla="*/ f42 1 174960"/>
                <a:gd name="f52" fmla="*/ f43 1 2631"/>
                <a:gd name="f53" fmla="*/ f27 1 f34"/>
                <a:gd name="f54" fmla="*/ f28 1 f34"/>
                <a:gd name="f55" fmla="*/ f27 1 f35"/>
                <a:gd name="f56" fmla="*/ f29 1 f35"/>
                <a:gd name="f57" fmla="*/ f45 1 f34"/>
                <a:gd name="f58" fmla="*/ f46 1 f35"/>
                <a:gd name="f59" fmla="*/ f47 1 f34"/>
                <a:gd name="f60" fmla="*/ f48 1 f34"/>
                <a:gd name="f61" fmla="*/ f49 1 f35"/>
                <a:gd name="f62" fmla="*/ f50 1 f35"/>
                <a:gd name="f63" fmla="*/ f51 1 f34"/>
                <a:gd name="f64" fmla="*/ f52 1 f35"/>
                <a:gd name="f65" fmla="*/ f53 f25 1"/>
                <a:gd name="f66" fmla="*/ f54 f25 1"/>
                <a:gd name="f67" fmla="*/ f56 f26 1"/>
                <a:gd name="f68" fmla="*/ f55 f26 1"/>
                <a:gd name="f69" fmla="*/ f57 f25 1"/>
                <a:gd name="f70" fmla="*/ f58 f26 1"/>
                <a:gd name="f71" fmla="*/ f59 f25 1"/>
                <a:gd name="f72" fmla="*/ f60 f25 1"/>
                <a:gd name="f73" fmla="*/ f61 f26 1"/>
                <a:gd name="f74" fmla="*/ f62 f26 1"/>
                <a:gd name="f75" fmla="*/ f63 f25 1"/>
                <a:gd name="f76" fmla="*/ f64 f26 1"/>
              </a:gdLst>
              <a:ahLst/>
              <a:cxnLst>
                <a:cxn ang="3cd4">
                  <a:pos x="hc" y="t"/>
                </a:cxn>
                <a:cxn ang="0">
                  <a:pos x="r" y="vc"/>
                </a:cxn>
                <a:cxn ang="cd4">
                  <a:pos x="hc" y="b"/>
                </a:cxn>
                <a:cxn ang="cd2">
                  <a:pos x="l" y="vc"/>
                </a:cxn>
                <a:cxn ang="f44">
                  <a:pos x="f69" y="f70"/>
                </a:cxn>
                <a:cxn ang="f44">
                  <a:pos x="f71" y="f70"/>
                </a:cxn>
                <a:cxn ang="f44">
                  <a:pos x="f71" y="f70"/>
                </a:cxn>
                <a:cxn ang="f44">
                  <a:pos x="f72" y="f73"/>
                </a:cxn>
                <a:cxn ang="f44">
                  <a:pos x="f71" y="f74"/>
                </a:cxn>
                <a:cxn ang="f44">
                  <a:pos x="f75" y="f74"/>
                </a:cxn>
                <a:cxn ang="f44">
                  <a:pos x="f69" y="f74"/>
                </a:cxn>
                <a:cxn ang="f44">
                  <a:pos x="f69" y="f76"/>
                </a:cxn>
              </a:cxnLst>
              <a:rect l="f65" t="f68" r="f66" b="f67"/>
              <a:pathLst>
                <a:path w="174960" h="2631">
                  <a:moveTo>
                    <a:pt x="f5" y="f8"/>
                  </a:moveTo>
                  <a:lnTo>
                    <a:pt x="f9" y="f8"/>
                  </a:lnTo>
                  <a:lnTo>
                    <a:pt x="f9" y="f8"/>
                  </a:lnTo>
                  <a:cubicBezTo>
                    <a:pt x="f10" y="f11"/>
                    <a:pt x="f12" y="f13"/>
                    <a:pt x="f14" y="f15"/>
                  </a:cubicBezTo>
                  <a:cubicBezTo>
                    <a:pt x="f16" y="f17"/>
                    <a:pt x="f18" y="f19"/>
                    <a:pt x="f9" y="f20"/>
                  </a:cubicBezTo>
                  <a:cubicBezTo>
                    <a:pt x="f21" y="f22"/>
                    <a:pt x="f23" y="f22"/>
                    <a:pt x="f6" y="f20"/>
                  </a:cubicBezTo>
                  <a:lnTo>
                    <a:pt x="f5" y="f20"/>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21">
              <a:extLst>
                <a:ext uri="{FF2B5EF4-FFF2-40B4-BE49-F238E27FC236}">
                  <a16:creationId xmlns:a16="http://schemas.microsoft.com/office/drawing/2014/main" id="{02A932F8-361D-35A3-8E7F-385962703D3F}"/>
                </a:ext>
              </a:extLst>
            </p:cNvPr>
            <p:cNvSpPr/>
            <p:nvPr/>
          </p:nvSpPr>
          <p:spPr>
            <a:xfrm>
              <a:off x="4096457" y="6109819"/>
              <a:ext cx="1271" cy="12691"/>
            </a:xfrm>
            <a:custGeom>
              <a:avLst/>
              <a:gdLst>
                <a:gd name="f0" fmla="val 10800000"/>
                <a:gd name="f1" fmla="val 5400000"/>
                <a:gd name="f2" fmla="val 180"/>
                <a:gd name="f3" fmla="val w"/>
                <a:gd name="f4" fmla="val h"/>
                <a:gd name="f5" fmla="val 0"/>
                <a:gd name="f6" fmla="val 1269"/>
                <a:gd name="f7" fmla="val 12696"/>
                <a:gd name="f8" fmla="+- 0 0 -90"/>
                <a:gd name="f9" fmla="*/ f3 1 1269"/>
                <a:gd name="f10" fmla="*/ f4 1 12696"/>
                <a:gd name="f11" fmla="val f5"/>
                <a:gd name="f12" fmla="val f6"/>
                <a:gd name="f13" fmla="val f7"/>
                <a:gd name="f14" fmla="*/ f8 f0 1"/>
                <a:gd name="f15" fmla="+- f13 0 f11"/>
                <a:gd name="f16" fmla="+- f12 0 f11"/>
                <a:gd name="f17" fmla="*/ f14 1 f2"/>
                <a:gd name="f18" fmla="*/ f16 1 1269"/>
                <a:gd name="f19" fmla="*/ f15 1 12696"/>
                <a:gd name="f20" fmla="*/ 1269 f16 1"/>
                <a:gd name="f21" fmla="*/ 0 f15 1"/>
                <a:gd name="f22" fmla="*/ 0 f16 1"/>
                <a:gd name="f23" fmla="+- f17 0 f1"/>
                <a:gd name="f24" fmla="*/ f20 1 1269"/>
                <a:gd name="f25" fmla="*/ f21 1 12696"/>
                <a:gd name="f26" fmla="*/ f22 1 1269"/>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269" h="12696">
                  <a:moveTo>
                    <a:pt x="f6"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22">
              <a:extLst>
                <a:ext uri="{FF2B5EF4-FFF2-40B4-BE49-F238E27FC236}">
                  <a16:creationId xmlns:a16="http://schemas.microsoft.com/office/drawing/2014/main" id="{E3F801A0-254E-C5F0-65B4-C2C863F4BEFD}"/>
                </a:ext>
              </a:extLst>
            </p:cNvPr>
            <p:cNvSpPr/>
            <p:nvPr/>
          </p:nvSpPr>
          <p:spPr>
            <a:xfrm>
              <a:off x="4092378" y="5794433"/>
              <a:ext cx="13981" cy="308911"/>
            </a:xfrm>
            <a:custGeom>
              <a:avLst/>
              <a:gdLst>
                <a:gd name="f0" fmla="val 10800000"/>
                <a:gd name="f1" fmla="val 5400000"/>
                <a:gd name="f2" fmla="val 180"/>
                <a:gd name="f3" fmla="val w"/>
                <a:gd name="f4" fmla="val h"/>
                <a:gd name="f5" fmla="val 0"/>
                <a:gd name="f6" fmla="val 13982"/>
                <a:gd name="f7" fmla="val 308911"/>
                <a:gd name="f8" fmla="val 8650"/>
                <a:gd name="f9" fmla="val 302183"/>
                <a:gd name="f10" fmla="val 303452"/>
                <a:gd name="f11" fmla="val 6856"/>
                <a:gd name="f12" fmla="val 6999"/>
                <a:gd name="f13" fmla="val 3215"/>
                <a:gd name="f14" fmla="val 143"/>
                <a:gd name="f15" fmla="val 3786"/>
                <a:gd name="f16" fmla="val 308912"/>
                <a:gd name="f17" fmla="val -48"/>
                <a:gd name="f18" fmla="val 308201"/>
                <a:gd name="f19" fmla="val 307464"/>
                <a:gd name="f20" fmla="val 306753"/>
                <a:gd name="f21" fmla="val 1247"/>
                <a:gd name="f22" fmla="val 303148"/>
                <a:gd name="f23" fmla="val 5044"/>
                <a:gd name="f24" fmla="val 301116"/>
                <a:gd name="f25" fmla="+- 0 0 -90"/>
                <a:gd name="f26" fmla="*/ f3 1 13982"/>
                <a:gd name="f27" fmla="*/ f4 1 308911"/>
                <a:gd name="f28" fmla="val f5"/>
                <a:gd name="f29" fmla="val f6"/>
                <a:gd name="f30" fmla="val f7"/>
                <a:gd name="f31" fmla="*/ f25 f0 1"/>
                <a:gd name="f32" fmla="+- f30 0 f28"/>
                <a:gd name="f33" fmla="+- f29 0 f28"/>
                <a:gd name="f34" fmla="*/ f31 1 f2"/>
                <a:gd name="f35" fmla="*/ f33 1 13982"/>
                <a:gd name="f36" fmla="*/ f32 1 308911"/>
                <a:gd name="f37" fmla="*/ 8650 f33 1"/>
                <a:gd name="f38" fmla="*/ 302183 f32 1"/>
                <a:gd name="f39" fmla="*/ 13982 f33 1"/>
                <a:gd name="f40" fmla="*/ 303452 f32 1"/>
                <a:gd name="f41" fmla="*/ 6856 f32 1"/>
                <a:gd name="f42" fmla="*/ 6999 f33 1"/>
                <a:gd name="f43" fmla="*/ 143 f33 1"/>
                <a:gd name="f44" fmla="*/ 0 f32 1"/>
                <a:gd name="f45" fmla="*/ 308912 f32 1"/>
                <a:gd name="f46" fmla="*/ 306753 f32 1"/>
                <a:gd name="f47" fmla="+- f34 0 f1"/>
                <a:gd name="f48" fmla="*/ f37 1 13982"/>
                <a:gd name="f49" fmla="*/ f38 1 308911"/>
                <a:gd name="f50" fmla="*/ f39 1 13982"/>
                <a:gd name="f51" fmla="*/ f40 1 308911"/>
                <a:gd name="f52" fmla="*/ f41 1 308911"/>
                <a:gd name="f53" fmla="*/ f42 1 13982"/>
                <a:gd name="f54" fmla="*/ f43 1 13982"/>
                <a:gd name="f55" fmla="*/ f44 1 308911"/>
                <a:gd name="f56" fmla="*/ f45 1 308911"/>
                <a:gd name="f57" fmla="*/ f46 1 308911"/>
                <a:gd name="f58" fmla="*/ f28 1 f35"/>
                <a:gd name="f59" fmla="*/ f29 1 f35"/>
                <a:gd name="f60" fmla="*/ f28 1 f36"/>
                <a:gd name="f61" fmla="*/ f30 1 f36"/>
                <a:gd name="f62" fmla="*/ f48 1 f35"/>
                <a:gd name="f63" fmla="*/ f49 1 f36"/>
                <a:gd name="f64" fmla="*/ f50 1 f35"/>
                <a:gd name="f65" fmla="*/ f51 1 f36"/>
                <a:gd name="f66" fmla="*/ f52 1 f36"/>
                <a:gd name="f67" fmla="*/ f53 1 f35"/>
                <a:gd name="f68" fmla="*/ f54 1 f35"/>
                <a:gd name="f69" fmla="*/ f55 1 f36"/>
                <a:gd name="f70" fmla="*/ f56 1 f36"/>
                <a:gd name="f71" fmla="*/ f57 1 f36"/>
                <a:gd name="f72" fmla="*/ f58 f26 1"/>
                <a:gd name="f73" fmla="*/ f59 f26 1"/>
                <a:gd name="f74" fmla="*/ f61 f27 1"/>
                <a:gd name="f75" fmla="*/ f60 f27 1"/>
                <a:gd name="f76" fmla="*/ f62 f26 1"/>
                <a:gd name="f77" fmla="*/ f63 f27 1"/>
                <a:gd name="f78" fmla="*/ f64 f26 1"/>
                <a:gd name="f79" fmla="*/ f65 f27 1"/>
                <a:gd name="f80" fmla="*/ f66 f27 1"/>
                <a:gd name="f81" fmla="*/ f67 f26 1"/>
                <a:gd name="f82" fmla="*/ f68 f26 1"/>
                <a:gd name="f83" fmla="*/ f69 f27 1"/>
                <a:gd name="f84" fmla="*/ f70 f27 1"/>
                <a:gd name="f85" fmla="*/ f71 f27 1"/>
              </a:gdLst>
              <a:ahLst/>
              <a:cxnLst>
                <a:cxn ang="3cd4">
                  <a:pos x="hc" y="t"/>
                </a:cxn>
                <a:cxn ang="0">
                  <a:pos x="r" y="vc"/>
                </a:cxn>
                <a:cxn ang="cd4">
                  <a:pos x="hc" y="b"/>
                </a:cxn>
                <a:cxn ang="cd2">
                  <a:pos x="l" y="vc"/>
                </a:cxn>
                <a:cxn ang="f47">
                  <a:pos x="f76" y="f77"/>
                </a:cxn>
                <a:cxn ang="f47">
                  <a:pos x="f78" y="f79"/>
                </a:cxn>
                <a:cxn ang="f47">
                  <a:pos x="f78" y="f80"/>
                </a:cxn>
                <a:cxn ang="f47">
                  <a:pos x="f81" y="f80"/>
                </a:cxn>
                <a:cxn ang="f47">
                  <a:pos x="f82" y="f83"/>
                </a:cxn>
                <a:cxn ang="f47">
                  <a:pos x="f82" y="f84"/>
                </a:cxn>
                <a:cxn ang="f47">
                  <a:pos x="f82" y="f84"/>
                </a:cxn>
                <a:cxn ang="f47">
                  <a:pos x="f82" y="f85"/>
                </a:cxn>
                <a:cxn ang="f47">
                  <a:pos x="f76" y="f77"/>
                </a:cxn>
              </a:cxnLst>
              <a:rect l="f72" t="f75" r="f73" b="f74"/>
              <a:pathLst>
                <a:path w="13982" h="308911">
                  <a:moveTo>
                    <a:pt x="f8" y="f9"/>
                  </a:moveTo>
                  <a:lnTo>
                    <a:pt x="f6" y="f10"/>
                  </a:lnTo>
                  <a:lnTo>
                    <a:pt x="f6" y="f11"/>
                  </a:lnTo>
                  <a:lnTo>
                    <a:pt x="f12" y="f11"/>
                  </a:lnTo>
                  <a:cubicBezTo>
                    <a:pt x="f13" y="f11"/>
                    <a:pt x="f14" y="f15"/>
                    <a:pt x="f14" y="f5"/>
                  </a:cubicBezTo>
                  <a:lnTo>
                    <a:pt x="f14" y="f16"/>
                  </a:lnTo>
                  <a:cubicBezTo>
                    <a:pt x="f14" y="f16"/>
                    <a:pt x="f14" y="f16"/>
                    <a:pt x="f14" y="f16"/>
                  </a:cubicBezTo>
                  <a:cubicBezTo>
                    <a:pt x="f17" y="f18"/>
                    <a:pt x="f17" y="f19"/>
                    <a:pt x="f14"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23">
              <a:extLst>
                <a:ext uri="{FF2B5EF4-FFF2-40B4-BE49-F238E27FC236}">
                  <a16:creationId xmlns:a16="http://schemas.microsoft.com/office/drawing/2014/main" id="{27C0070C-750C-0980-B7EB-C859D4A352A1}"/>
                </a:ext>
              </a:extLst>
            </p:cNvPr>
            <p:cNvSpPr/>
            <p:nvPr/>
          </p:nvSpPr>
          <p:spPr>
            <a:xfrm>
              <a:off x="4094427" y="6107533"/>
              <a:ext cx="886" cy="886"/>
            </a:xfrm>
            <a:custGeom>
              <a:avLst/>
              <a:gdLst>
                <a:gd name="f0" fmla="val 10800000"/>
                <a:gd name="f1" fmla="val 5400000"/>
                <a:gd name="f2" fmla="val 180"/>
                <a:gd name="f3" fmla="val w"/>
                <a:gd name="f4" fmla="val h"/>
                <a:gd name="f5" fmla="val 0"/>
                <a:gd name="f6" fmla="val 888"/>
                <a:gd name="f7" fmla="val 889"/>
                <a:gd name="f8" fmla="+- 0 0 -90"/>
                <a:gd name="f9" fmla="*/ f3 1 888"/>
                <a:gd name="f10" fmla="*/ f4 1 888"/>
                <a:gd name="f11" fmla="val f5"/>
                <a:gd name="f12" fmla="val f6"/>
                <a:gd name="f13" fmla="*/ f8 f0 1"/>
                <a:gd name="f14" fmla="+- f12 0 f11"/>
                <a:gd name="f15" fmla="*/ f13 1 f2"/>
                <a:gd name="f16" fmla="*/ f14 1 888"/>
                <a:gd name="f17" fmla="*/ 888 f14 1"/>
                <a:gd name="f18" fmla="*/ 889 f14 1"/>
                <a:gd name="f19" fmla="*/ 0 f14 1"/>
                <a:gd name="f20" fmla="+- f15 0 f1"/>
                <a:gd name="f21" fmla="*/ f17 1 888"/>
                <a:gd name="f22" fmla="*/ f18 1 888"/>
                <a:gd name="f23" fmla="*/ f19 1 888"/>
                <a:gd name="f24" fmla="*/ f11 1 f16"/>
                <a:gd name="f25" fmla="*/ f12 1 f16"/>
                <a:gd name="f26" fmla="*/ f21 1 f16"/>
                <a:gd name="f27" fmla="*/ f22 1 f16"/>
                <a:gd name="f28" fmla="*/ f23 1 f16"/>
                <a:gd name="f29" fmla="*/ f24 f9 1"/>
                <a:gd name="f30" fmla="*/ f25 f9 1"/>
                <a:gd name="f31" fmla="*/ f25 f10 1"/>
                <a:gd name="f32" fmla="*/ f24 f10 1"/>
                <a:gd name="f33" fmla="*/ f26 f9 1"/>
                <a:gd name="f34" fmla="*/ f27 f10 1"/>
                <a:gd name="f35" fmla="*/ f28 f9 1"/>
                <a:gd name="f36" fmla="*/ f28 f10 1"/>
              </a:gdLst>
              <a:ahLst/>
              <a:cxnLst>
                <a:cxn ang="3cd4">
                  <a:pos x="hc" y="t"/>
                </a:cxn>
                <a:cxn ang="0">
                  <a:pos x="r" y="vc"/>
                </a:cxn>
                <a:cxn ang="cd4">
                  <a:pos x="hc" y="b"/>
                </a:cxn>
                <a:cxn ang="cd2">
                  <a:pos x="l" y="vc"/>
                </a:cxn>
                <a:cxn ang="f20">
                  <a:pos x="f33" y="f34"/>
                </a:cxn>
                <a:cxn ang="f20">
                  <a:pos x="f35" y="f36"/>
                </a:cxn>
              </a:cxnLst>
              <a:rect l="f29" t="f32" r="f30" b="f31"/>
              <a:pathLst>
                <a:path w="888" h="888">
                  <a:moveTo>
                    <a:pt x="f6" y="f7"/>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24">
              <a:extLst>
                <a:ext uri="{FF2B5EF4-FFF2-40B4-BE49-F238E27FC236}">
                  <a16:creationId xmlns:a16="http://schemas.microsoft.com/office/drawing/2014/main" id="{D14A7082-D25B-5F39-B3AE-682FC65F44A5}"/>
                </a:ext>
              </a:extLst>
            </p:cNvPr>
            <p:cNvSpPr/>
            <p:nvPr/>
          </p:nvSpPr>
          <p:spPr>
            <a:xfrm>
              <a:off x="4093759" y="6105631"/>
              <a:ext cx="36" cy="1143"/>
            </a:xfrm>
            <a:custGeom>
              <a:avLst/>
              <a:gdLst>
                <a:gd name="f0" fmla="val 10800000"/>
                <a:gd name="f1" fmla="val 5400000"/>
                <a:gd name="f2" fmla="val 180"/>
                <a:gd name="f3" fmla="val w"/>
                <a:gd name="f4" fmla="val h"/>
                <a:gd name="f5" fmla="val 0"/>
                <a:gd name="f6" fmla="val 38"/>
                <a:gd name="f7" fmla="val 1142"/>
                <a:gd name="f8" fmla="val 1143"/>
                <a:gd name="f9" fmla="val -13"/>
                <a:gd name="f10" fmla="val 762"/>
                <a:gd name="f11" fmla="val 381"/>
                <a:gd name="f12" fmla="+- 0 0 -90"/>
                <a:gd name="f13" fmla="*/ f3 1 38"/>
                <a:gd name="f14" fmla="*/ f4 1 1142"/>
                <a:gd name="f15" fmla="val f5"/>
                <a:gd name="f16" fmla="val f6"/>
                <a:gd name="f17" fmla="val f7"/>
                <a:gd name="f18" fmla="*/ f12 f0 1"/>
                <a:gd name="f19" fmla="+- f17 0 f15"/>
                <a:gd name="f20" fmla="+- f16 0 f15"/>
                <a:gd name="f21" fmla="*/ f18 1 f2"/>
                <a:gd name="f22" fmla="*/ f20 1 38"/>
                <a:gd name="f23" fmla="*/ f19 1 1142"/>
                <a:gd name="f24" fmla="*/ 38 f20 1"/>
                <a:gd name="f25" fmla="*/ 1143 f19 1"/>
                <a:gd name="f26" fmla="*/ 0 f19 1"/>
                <a:gd name="f27" fmla="+- f21 0 f1"/>
                <a:gd name="f28" fmla="*/ f24 1 38"/>
                <a:gd name="f29" fmla="*/ f25 1 1142"/>
                <a:gd name="f30" fmla="*/ f26 1 1142"/>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1142">
                  <a:moveTo>
                    <a:pt x="f6" y="f8"/>
                  </a:moveTo>
                  <a:cubicBezTo>
                    <a:pt x="f9" y="f10"/>
                    <a:pt x="f9" y="f11"/>
                    <a:pt x="f6" y="f5"/>
                  </a:cubicBezTo>
                  <a:cubicBezTo>
                    <a:pt x="f9" y="f11"/>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25">
              <a:extLst>
                <a:ext uri="{FF2B5EF4-FFF2-40B4-BE49-F238E27FC236}">
                  <a16:creationId xmlns:a16="http://schemas.microsoft.com/office/drawing/2014/main" id="{406F2A43-B32E-4BE8-B702-AEF4DE483E83}"/>
                </a:ext>
              </a:extLst>
            </p:cNvPr>
            <p:cNvSpPr/>
            <p:nvPr/>
          </p:nvSpPr>
          <p:spPr>
            <a:xfrm>
              <a:off x="4996272" y="6114263"/>
              <a:ext cx="5330" cy="1773"/>
            </a:xfrm>
            <a:custGeom>
              <a:avLst/>
              <a:gdLst>
                <a:gd name="f0" fmla="val 10800000"/>
                <a:gd name="f1" fmla="val 5400000"/>
                <a:gd name="f2" fmla="val 180"/>
                <a:gd name="f3" fmla="val w"/>
                <a:gd name="f4" fmla="val h"/>
                <a:gd name="f5" fmla="val 0"/>
                <a:gd name="f6" fmla="val 5332"/>
                <a:gd name="f7" fmla="val 1777"/>
                <a:gd name="f8" fmla="val 2158"/>
                <a:gd name="f9" fmla="val 1778"/>
                <a:gd name="f10" fmla="val 3022"/>
                <a:gd name="f11" fmla="val 876"/>
                <a:gd name="f12" fmla="val 4126"/>
                <a:gd name="f13" fmla="val 267"/>
                <a:gd name="f14" fmla="+- 0 0 -90"/>
                <a:gd name="f15" fmla="*/ f3 1 5332"/>
                <a:gd name="f16" fmla="*/ f4 1 1777"/>
                <a:gd name="f17" fmla="val f5"/>
                <a:gd name="f18" fmla="val f6"/>
                <a:gd name="f19" fmla="val f7"/>
                <a:gd name="f20" fmla="*/ f14 f0 1"/>
                <a:gd name="f21" fmla="+- f19 0 f17"/>
                <a:gd name="f22" fmla="+- f18 0 f17"/>
                <a:gd name="f23" fmla="*/ f20 1 f2"/>
                <a:gd name="f24" fmla="*/ f22 1 5332"/>
                <a:gd name="f25" fmla="*/ f21 1 1777"/>
                <a:gd name="f26" fmla="*/ 5332 f22 1"/>
                <a:gd name="f27" fmla="*/ 0 f21 1"/>
                <a:gd name="f28" fmla="*/ 0 f22 1"/>
                <a:gd name="f29" fmla="*/ 2158 f22 1"/>
                <a:gd name="f30" fmla="*/ 1778 f21 1"/>
                <a:gd name="f31" fmla="+- f23 0 f1"/>
                <a:gd name="f32" fmla="*/ f26 1 5332"/>
                <a:gd name="f33" fmla="*/ f27 1 1777"/>
                <a:gd name="f34" fmla="*/ f28 1 5332"/>
                <a:gd name="f35" fmla="*/ f29 1 5332"/>
                <a:gd name="f36" fmla="*/ f30 1 1777"/>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0" y="f51"/>
                </a:cxn>
                <a:cxn ang="f31">
                  <a:pos x="f52" y="f51"/>
                </a:cxn>
                <a:cxn ang="f31">
                  <a:pos x="f53" y="f54"/>
                </a:cxn>
                <a:cxn ang="f31">
                  <a:pos x="f50" y="f51"/>
                </a:cxn>
              </a:cxnLst>
              <a:rect l="f46" t="f49" r="f47" b="f48"/>
              <a:pathLst>
                <a:path w="5332" h="1777">
                  <a:moveTo>
                    <a:pt x="f6" y="f5"/>
                  </a:moveTo>
                  <a:lnTo>
                    <a:pt x="f6" y="f5"/>
                  </a:lnTo>
                  <a:lnTo>
                    <a:pt x="f5" y="f5"/>
                  </a:lnTo>
                  <a:lnTo>
                    <a:pt x="f8" y="f9"/>
                  </a:lnTo>
                  <a:cubicBezTo>
                    <a:pt x="f10" y="f11"/>
                    <a:pt x="f12"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26">
              <a:extLst>
                <a:ext uri="{FF2B5EF4-FFF2-40B4-BE49-F238E27FC236}">
                  <a16:creationId xmlns:a16="http://schemas.microsoft.com/office/drawing/2014/main" id="{6258A07B-6D21-9F57-F3A3-35EDB4A3435E}"/>
                </a:ext>
              </a:extLst>
            </p:cNvPr>
            <p:cNvSpPr/>
            <p:nvPr/>
          </p:nvSpPr>
          <p:spPr>
            <a:xfrm>
              <a:off x="4806717" y="6114007"/>
              <a:ext cx="190195" cy="8247"/>
            </a:xfrm>
            <a:custGeom>
              <a:avLst/>
              <a:gdLst>
                <a:gd name="f0" fmla="val 10800000"/>
                <a:gd name="f1" fmla="val 5400000"/>
                <a:gd name="f2" fmla="val 180"/>
                <a:gd name="f3" fmla="val w"/>
                <a:gd name="f4" fmla="val h"/>
                <a:gd name="f5" fmla="val 0"/>
                <a:gd name="f6" fmla="val 190196"/>
                <a:gd name="f7" fmla="val 8252"/>
                <a:gd name="f8" fmla="val 6983"/>
                <a:gd name="f9" fmla="val 8253"/>
                <a:gd name="f10" fmla="val 189435"/>
                <a:gd name="f11" fmla="val 189193"/>
                <a:gd name="f12" fmla="val 6691"/>
                <a:gd name="f13" fmla="val 189460"/>
                <a:gd name="f14" fmla="val 5079"/>
                <a:gd name="f15" fmla="val 190197"/>
                <a:gd name="f16" fmla="val 3682"/>
                <a:gd name="f17" fmla="val 185626"/>
                <a:gd name="f18" fmla="+- 0 0 -90"/>
                <a:gd name="f19" fmla="*/ f3 1 190196"/>
                <a:gd name="f20" fmla="*/ f4 1 8252"/>
                <a:gd name="f21" fmla="val f5"/>
                <a:gd name="f22" fmla="val f6"/>
                <a:gd name="f23" fmla="val f7"/>
                <a:gd name="f24" fmla="*/ f18 f0 1"/>
                <a:gd name="f25" fmla="+- f23 0 f21"/>
                <a:gd name="f26" fmla="+- f22 0 f21"/>
                <a:gd name="f27" fmla="*/ f24 1 f2"/>
                <a:gd name="f28" fmla="*/ f26 1 190196"/>
                <a:gd name="f29" fmla="*/ f25 1 8252"/>
                <a:gd name="f30" fmla="*/ 0 f26 1"/>
                <a:gd name="f31" fmla="*/ 6983 f25 1"/>
                <a:gd name="f32" fmla="*/ 8253 f25 1"/>
                <a:gd name="f33" fmla="*/ 189435 f26 1"/>
                <a:gd name="f34" fmla="*/ 190197 f26 1"/>
                <a:gd name="f35" fmla="*/ 3682 f25 1"/>
                <a:gd name="f36" fmla="*/ 185626 f26 1"/>
                <a:gd name="f37" fmla="*/ 0 f25 1"/>
                <a:gd name="f38" fmla="+- f27 0 f1"/>
                <a:gd name="f39" fmla="*/ f30 1 190196"/>
                <a:gd name="f40" fmla="*/ f31 1 8252"/>
                <a:gd name="f41" fmla="*/ f32 1 8252"/>
                <a:gd name="f42" fmla="*/ f33 1 190196"/>
                <a:gd name="f43" fmla="*/ f34 1 190196"/>
                <a:gd name="f44" fmla="*/ f35 1 8252"/>
                <a:gd name="f45" fmla="*/ f36 1 190196"/>
                <a:gd name="f46" fmla="*/ f37 1 8252"/>
                <a:gd name="f47" fmla="*/ f21 1 f28"/>
                <a:gd name="f48" fmla="*/ f22 1 f28"/>
                <a:gd name="f49" fmla="*/ f21 1 f29"/>
                <a:gd name="f50" fmla="*/ f23 1 f29"/>
                <a:gd name="f51" fmla="*/ f39 1 f28"/>
                <a:gd name="f52" fmla="*/ f40 1 f29"/>
                <a:gd name="f53" fmla="*/ f41 1 f29"/>
                <a:gd name="f54" fmla="*/ f42 1 f28"/>
                <a:gd name="f55" fmla="*/ f43 1 f28"/>
                <a:gd name="f56" fmla="*/ f44 1 f29"/>
                <a:gd name="f57" fmla="*/ f45 1 f28"/>
                <a:gd name="f58" fmla="*/ f46 1 f29"/>
                <a:gd name="f59" fmla="*/ f47 f19 1"/>
                <a:gd name="f60" fmla="*/ f48 f19 1"/>
                <a:gd name="f61" fmla="*/ f50 f20 1"/>
                <a:gd name="f62" fmla="*/ f49 f20 1"/>
                <a:gd name="f63" fmla="*/ f51 f19 1"/>
                <a:gd name="f64" fmla="*/ f52 f20 1"/>
                <a:gd name="f65" fmla="*/ f53 f20 1"/>
                <a:gd name="f66" fmla="*/ f54 f19 1"/>
                <a:gd name="f67" fmla="*/ f55 f19 1"/>
                <a:gd name="f68" fmla="*/ f56 f20 1"/>
                <a:gd name="f69" fmla="*/ f57 f19 1"/>
                <a:gd name="f70" fmla="*/ f58 f20 1"/>
              </a:gdLst>
              <a:ahLst/>
              <a:cxnLst>
                <a:cxn ang="3cd4">
                  <a:pos x="hc" y="t"/>
                </a:cxn>
                <a:cxn ang="0">
                  <a:pos x="r" y="vc"/>
                </a:cxn>
                <a:cxn ang="cd4">
                  <a:pos x="hc" y="b"/>
                </a:cxn>
                <a:cxn ang="cd2">
                  <a:pos x="l" y="vc"/>
                </a:cxn>
                <a:cxn ang="f38">
                  <a:pos x="f63" y="f64"/>
                </a:cxn>
                <a:cxn ang="f38">
                  <a:pos x="f63" y="f65"/>
                </a:cxn>
                <a:cxn ang="f38">
                  <a:pos x="f66" y="f65"/>
                </a:cxn>
                <a:cxn ang="f38">
                  <a:pos x="f67" y="f68"/>
                </a:cxn>
                <a:cxn ang="f38">
                  <a:pos x="f69" y="f70"/>
                </a:cxn>
                <a:cxn ang="f38">
                  <a:pos x="f63" y="f70"/>
                </a:cxn>
              </a:cxnLst>
              <a:rect l="f59" t="f62" r="f60" b="f61"/>
              <a:pathLst>
                <a:path w="190196" h="8252">
                  <a:moveTo>
                    <a:pt x="f5" y="f8"/>
                  </a:moveTo>
                  <a:lnTo>
                    <a:pt x="f5" y="f9"/>
                  </a:lnTo>
                  <a:lnTo>
                    <a:pt x="f10" y="f9"/>
                  </a:lnTo>
                  <a:cubicBezTo>
                    <a:pt x="f11" y="f12"/>
                    <a:pt x="f13" y="f14"/>
                    <a:pt x="f15" y="f16"/>
                  </a:cubicBezTo>
                  <a:lnTo>
                    <a:pt x="f17"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27">
              <a:extLst>
                <a:ext uri="{FF2B5EF4-FFF2-40B4-BE49-F238E27FC236}">
                  <a16:creationId xmlns:a16="http://schemas.microsoft.com/office/drawing/2014/main" id="{91955BE8-3CE8-AE72-7A96-4046240A1F3B}"/>
                </a:ext>
              </a:extLst>
            </p:cNvPr>
            <p:cNvSpPr/>
            <p:nvPr/>
          </p:nvSpPr>
          <p:spPr>
            <a:xfrm>
              <a:off x="5005160" y="6115150"/>
              <a:ext cx="1271" cy="12691"/>
            </a:xfrm>
            <a:custGeom>
              <a:avLst/>
              <a:gdLst>
                <a:gd name="f0" fmla="val 10800000"/>
                <a:gd name="f1" fmla="val 5400000"/>
                <a:gd name="f2" fmla="val 180"/>
                <a:gd name="f3" fmla="val w"/>
                <a:gd name="f4" fmla="val h"/>
                <a:gd name="f5" fmla="val 0"/>
                <a:gd name="f6" fmla="val 1269"/>
                <a:gd name="f7" fmla="val 12696"/>
                <a:gd name="f8" fmla="val 1270"/>
                <a:gd name="f9" fmla="+- 0 0 -90"/>
                <a:gd name="f10" fmla="*/ f3 1 1269"/>
                <a:gd name="f11" fmla="*/ f4 1 12696"/>
                <a:gd name="f12" fmla="val f5"/>
                <a:gd name="f13" fmla="val f6"/>
                <a:gd name="f14" fmla="val f7"/>
                <a:gd name="f15" fmla="*/ f9 f0 1"/>
                <a:gd name="f16" fmla="+- f14 0 f12"/>
                <a:gd name="f17" fmla="+- f13 0 f12"/>
                <a:gd name="f18" fmla="*/ f15 1 f2"/>
                <a:gd name="f19" fmla="*/ f17 1 1269"/>
                <a:gd name="f20" fmla="*/ f16 1 12696"/>
                <a:gd name="f21" fmla="*/ 1270 f17 1"/>
                <a:gd name="f22" fmla="*/ 0 f16 1"/>
                <a:gd name="f23" fmla="*/ 0 f17 1"/>
                <a:gd name="f24" fmla="+- f18 0 f1"/>
                <a:gd name="f25" fmla="*/ f21 1 1269"/>
                <a:gd name="f26" fmla="*/ f22 1 12696"/>
                <a:gd name="f27" fmla="*/ f23 1 126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269"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28">
              <a:extLst>
                <a:ext uri="{FF2B5EF4-FFF2-40B4-BE49-F238E27FC236}">
                  <a16:creationId xmlns:a16="http://schemas.microsoft.com/office/drawing/2014/main" id="{1D43A0F6-8223-886C-DC8C-7AAC39252E72}"/>
                </a:ext>
              </a:extLst>
            </p:cNvPr>
            <p:cNvSpPr/>
            <p:nvPr/>
          </p:nvSpPr>
          <p:spPr>
            <a:xfrm>
              <a:off x="5001612" y="5841150"/>
              <a:ext cx="2542" cy="273103"/>
            </a:xfrm>
            <a:custGeom>
              <a:avLst/>
              <a:gdLst>
                <a:gd name="f0" fmla="val 10800000"/>
                <a:gd name="f1" fmla="val 5400000"/>
                <a:gd name="f2" fmla="val 180"/>
                <a:gd name="f3" fmla="val w"/>
                <a:gd name="f4" fmla="val h"/>
                <a:gd name="f5" fmla="val 0"/>
                <a:gd name="f6" fmla="val 2539"/>
                <a:gd name="f7" fmla="val 273107"/>
                <a:gd name="f8" fmla="val 3936"/>
                <a:gd name="f9" fmla="val 838"/>
                <a:gd name="f10" fmla="val 272980"/>
                <a:gd name="f11" fmla="val 1701"/>
                <a:gd name="f12" fmla="+- 0 0 -90"/>
                <a:gd name="f13" fmla="*/ f3 1 2539"/>
                <a:gd name="f14" fmla="*/ f4 1 273107"/>
                <a:gd name="f15" fmla="val f5"/>
                <a:gd name="f16" fmla="val f6"/>
                <a:gd name="f17" fmla="val f7"/>
                <a:gd name="f18" fmla="*/ f12 f0 1"/>
                <a:gd name="f19" fmla="+- f17 0 f15"/>
                <a:gd name="f20" fmla="+- f16 0 f15"/>
                <a:gd name="f21" fmla="*/ f18 1 f2"/>
                <a:gd name="f22" fmla="*/ f20 1 2539"/>
                <a:gd name="f23" fmla="*/ f19 1 273107"/>
                <a:gd name="f24" fmla="*/ 2539 f20 1"/>
                <a:gd name="f25" fmla="*/ 273107 f19 1"/>
                <a:gd name="f26" fmla="*/ 3936 f19 1"/>
                <a:gd name="f27" fmla="*/ 0 f20 1"/>
                <a:gd name="f28" fmla="*/ 0 f19 1"/>
                <a:gd name="f29" fmla="+- f21 0 f1"/>
                <a:gd name="f30" fmla="*/ f24 1 2539"/>
                <a:gd name="f31" fmla="*/ f25 1 273107"/>
                <a:gd name="f32" fmla="*/ f26 1 273107"/>
                <a:gd name="f33" fmla="*/ f27 1 2539"/>
                <a:gd name="f34" fmla="*/ f28 1 273107"/>
                <a:gd name="f35" fmla="*/ f15 1 f22"/>
                <a:gd name="f36" fmla="*/ f16 1 f22"/>
                <a:gd name="f37" fmla="*/ f15 1 f23"/>
                <a:gd name="f38" fmla="*/ f17 1 f23"/>
                <a:gd name="f39" fmla="*/ f30 1 f22"/>
                <a:gd name="f40" fmla="*/ f31 1 f23"/>
                <a:gd name="f41" fmla="*/ f32 1 f23"/>
                <a:gd name="f42" fmla="*/ f33 1 f22"/>
                <a:gd name="f43" fmla="*/ f34 1 f23"/>
                <a:gd name="f44" fmla="*/ f35 f13 1"/>
                <a:gd name="f45" fmla="*/ f36 f13 1"/>
                <a:gd name="f46" fmla="*/ f38 f14 1"/>
                <a:gd name="f47" fmla="*/ f37 f14 1"/>
                <a:gd name="f48" fmla="*/ f39 f13 1"/>
                <a:gd name="f49" fmla="*/ f40 f14 1"/>
                <a:gd name="f50" fmla="*/ f41 f14 1"/>
                <a:gd name="f51" fmla="*/ f42 f13 1"/>
                <a:gd name="f52" fmla="*/ f43 f14 1"/>
              </a:gdLst>
              <a:ahLst/>
              <a:cxnLst>
                <a:cxn ang="3cd4">
                  <a:pos x="hc" y="t"/>
                </a:cxn>
                <a:cxn ang="0">
                  <a:pos x="r" y="vc"/>
                </a:cxn>
                <a:cxn ang="cd4">
                  <a:pos x="hc" y="b"/>
                </a:cxn>
                <a:cxn ang="cd2">
                  <a:pos x="l" y="vc"/>
                </a:cxn>
                <a:cxn ang="f29">
                  <a:pos x="f48" y="f49"/>
                </a:cxn>
                <a:cxn ang="f29">
                  <a:pos x="f48" y="f50"/>
                </a:cxn>
                <a:cxn ang="f29">
                  <a:pos x="f51" y="f52"/>
                </a:cxn>
                <a:cxn ang="f29">
                  <a:pos x="f51" y="f49"/>
                </a:cxn>
                <a:cxn ang="f29">
                  <a:pos x="f48" y="f49"/>
                </a:cxn>
              </a:cxnLst>
              <a:rect l="f44" t="f47" r="f45" b="f46"/>
              <a:pathLst>
                <a:path w="2539" h="273107">
                  <a:moveTo>
                    <a:pt x="f6" y="f7"/>
                  </a:moveTo>
                  <a:lnTo>
                    <a:pt x="f6" y="f8"/>
                  </a:lnTo>
                  <a:lnTo>
                    <a:pt x="f5" y="f5"/>
                  </a:lnTo>
                  <a:lnTo>
                    <a:pt x="f5" y="f7"/>
                  </a:lnTo>
                  <a:cubicBezTo>
                    <a:pt x="f9" y="f10"/>
                    <a:pt x="f11" y="f10"/>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29">
              <a:extLst>
                <a:ext uri="{FF2B5EF4-FFF2-40B4-BE49-F238E27FC236}">
                  <a16:creationId xmlns:a16="http://schemas.microsoft.com/office/drawing/2014/main" id="{D5679D9C-CA34-CE98-2092-90E11E1DE278}"/>
                </a:ext>
              </a:extLst>
            </p:cNvPr>
            <p:cNvSpPr/>
            <p:nvPr/>
          </p:nvSpPr>
          <p:spPr>
            <a:xfrm>
              <a:off x="4999573" y="5829473"/>
              <a:ext cx="17080" cy="22219"/>
            </a:xfrm>
            <a:custGeom>
              <a:avLst/>
              <a:gdLst>
                <a:gd name="f0" fmla="val 10800000"/>
                <a:gd name="f1" fmla="val 5400000"/>
                <a:gd name="f2" fmla="val 180"/>
                <a:gd name="f3" fmla="val w"/>
                <a:gd name="f4" fmla="val h"/>
                <a:gd name="f5" fmla="val 0"/>
                <a:gd name="f6" fmla="val 17079"/>
                <a:gd name="f7" fmla="val 22219"/>
                <a:gd name="f8" fmla="val 9523"/>
                <a:gd name="f9" fmla="val 10665"/>
                <a:gd name="f10" fmla="val 8405"/>
                <a:gd name="f11" fmla="val 11312"/>
                <a:gd name="f12" fmla="val 7136"/>
                <a:gd name="f13" fmla="val 11661"/>
                <a:gd name="f14" fmla="val 5841"/>
                <a:gd name="f15" fmla="val 11681"/>
                <a:gd name="f16" fmla="val 3441"/>
                <a:gd name="f17" fmla="val 11699"/>
                <a:gd name="f18" fmla="val 1219"/>
                <a:gd name="f19" fmla="val 10442"/>
                <a:gd name="f20" fmla="val 8380"/>
                <a:gd name="f21" fmla="val 2032"/>
                <a:gd name="f22" fmla="val 11808"/>
                <a:gd name="f23" fmla="val 4571"/>
                <a:gd name="f24" fmla="val 15744"/>
                <a:gd name="f25" fmla="val 7110"/>
                <a:gd name="f26" fmla="val 19680"/>
                <a:gd name="f27" fmla="val 20569"/>
                <a:gd name="f28" fmla="val 7605"/>
                <a:gd name="f29" fmla="val 21214"/>
                <a:gd name="f30" fmla="val 8202"/>
                <a:gd name="f31" fmla="val 21771"/>
                <a:gd name="f32" fmla="val 8888"/>
                <a:gd name="f33" fmla="val 11935"/>
                <a:gd name="f34" fmla="val 13205"/>
                <a:gd name="f35" fmla="val 13916"/>
                <a:gd name="f36" fmla="val 22125"/>
                <a:gd name="f37" fmla="val 14602"/>
                <a:gd name="f38" fmla="val 21911"/>
                <a:gd name="f39" fmla="val 15236"/>
                <a:gd name="f40" fmla="val 21584"/>
                <a:gd name="f41" fmla="val 15630"/>
                <a:gd name="f42" fmla="val 21358"/>
                <a:gd name="f43" fmla="val 15973"/>
                <a:gd name="f44" fmla="val 21056"/>
                <a:gd name="f45" fmla="val 16252"/>
                <a:gd name="f46" fmla="val 20696"/>
                <a:gd name="f47" fmla="val 17014"/>
                <a:gd name="f48" fmla="val 19553"/>
                <a:gd name="f49" fmla="val 18410"/>
                <a:gd name="f50" fmla="val 17090"/>
                <a:gd name="f51" fmla="val 17947"/>
                <a:gd name="f52" fmla="val 17477"/>
                <a:gd name="f53" fmla="val 17230"/>
                <a:gd name="f54" fmla="val 15515"/>
                <a:gd name="f55" fmla="val 16912"/>
                <a:gd name="f56" fmla="val 13988"/>
                <a:gd name="f57" fmla="val 16125"/>
                <a:gd name="f58" fmla="val 12697"/>
                <a:gd name="f59" fmla="val 8507"/>
                <a:gd name="f60" fmla="val 2183"/>
                <a:gd name="f61" fmla="val 12494"/>
                <a:gd name="f62" fmla="val 6530"/>
                <a:gd name="f63" fmla="val 10310"/>
                <a:gd name="f64" fmla="val 9709"/>
                <a:gd name="f65" fmla="val 10081"/>
                <a:gd name="f66" fmla="val 10051"/>
                <a:gd name="f67" fmla="val 9815"/>
                <a:gd name="f68" fmla="val 10371"/>
                <a:gd name="f69" fmla="+- 0 0 -90"/>
                <a:gd name="f70" fmla="*/ f3 1 17079"/>
                <a:gd name="f71" fmla="*/ f4 1 22219"/>
                <a:gd name="f72" fmla="val f5"/>
                <a:gd name="f73" fmla="val f6"/>
                <a:gd name="f74" fmla="val f7"/>
                <a:gd name="f75" fmla="*/ f69 f0 1"/>
                <a:gd name="f76" fmla="+- f74 0 f72"/>
                <a:gd name="f77" fmla="+- f73 0 f72"/>
                <a:gd name="f78" fmla="*/ f75 1 f2"/>
                <a:gd name="f79" fmla="*/ f77 1 17079"/>
                <a:gd name="f80" fmla="*/ f76 1 22219"/>
                <a:gd name="f81" fmla="*/ 9523 f77 1"/>
                <a:gd name="f82" fmla="*/ 10665 f76 1"/>
                <a:gd name="f83" fmla="*/ 5841 f77 1"/>
                <a:gd name="f84" fmla="*/ 11681 f76 1"/>
                <a:gd name="f85" fmla="*/ 0 f77 1"/>
                <a:gd name="f86" fmla="*/ 8380 f76 1"/>
                <a:gd name="f87" fmla="*/ 2032 f77 1"/>
                <a:gd name="f88" fmla="*/ 11808 f76 1"/>
                <a:gd name="f89" fmla="*/ 4571 f77 1"/>
                <a:gd name="f90" fmla="*/ 15744 f76 1"/>
                <a:gd name="f91" fmla="*/ 7110 f77 1"/>
                <a:gd name="f92" fmla="*/ 19680 f76 1"/>
                <a:gd name="f93" fmla="*/ 20569 f76 1"/>
                <a:gd name="f94" fmla="*/ 8888 f77 1"/>
                <a:gd name="f95" fmla="*/ 22219 f76 1"/>
                <a:gd name="f96" fmla="*/ 10665 f77 1"/>
                <a:gd name="f97" fmla="*/ 11935 f77 1"/>
                <a:gd name="f98" fmla="*/ 13205 f77 1"/>
                <a:gd name="f99" fmla="*/ 15236 f77 1"/>
                <a:gd name="f100" fmla="*/ 21584 f76 1"/>
                <a:gd name="f101" fmla="*/ 16252 f77 1"/>
                <a:gd name="f102" fmla="*/ 20696 f76 1"/>
                <a:gd name="f103" fmla="*/ 17014 f77 1"/>
                <a:gd name="f104" fmla="*/ 19553 f76 1"/>
                <a:gd name="f105" fmla="*/ 18410 f76 1"/>
                <a:gd name="f106" fmla="*/ 17014 f76 1"/>
                <a:gd name="f107" fmla="*/ 16125 f77 1"/>
                <a:gd name="f108" fmla="*/ 12697 f76 1"/>
                <a:gd name="f109" fmla="*/ 8507 f77 1"/>
                <a:gd name="f110" fmla="*/ 0 f76 1"/>
                <a:gd name="f111" fmla="*/ 10310 f77 1"/>
                <a:gd name="f112" fmla="*/ 9709 f76 1"/>
                <a:gd name="f113" fmla="+- f78 0 f1"/>
                <a:gd name="f114" fmla="*/ f81 1 17079"/>
                <a:gd name="f115" fmla="*/ f82 1 22219"/>
                <a:gd name="f116" fmla="*/ f83 1 17079"/>
                <a:gd name="f117" fmla="*/ f84 1 22219"/>
                <a:gd name="f118" fmla="*/ f85 1 17079"/>
                <a:gd name="f119" fmla="*/ f86 1 22219"/>
                <a:gd name="f120" fmla="*/ f87 1 17079"/>
                <a:gd name="f121" fmla="*/ f88 1 22219"/>
                <a:gd name="f122" fmla="*/ f89 1 17079"/>
                <a:gd name="f123" fmla="*/ f90 1 22219"/>
                <a:gd name="f124" fmla="*/ f91 1 17079"/>
                <a:gd name="f125" fmla="*/ f92 1 22219"/>
                <a:gd name="f126" fmla="*/ f93 1 22219"/>
                <a:gd name="f127" fmla="*/ f94 1 17079"/>
                <a:gd name="f128" fmla="*/ f95 1 22219"/>
                <a:gd name="f129" fmla="*/ f96 1 17079"/>
                <a:gd name="f130" fmla="*/ f97 1 17079"/>
                <a:gd name="f131" fmla="*/ f98 1 17079"/>
                <a:gd name="f132" fmla="*/ f99 1 17079"/>
                <a:gd name="f133" fmla="*/ f100 1 22219"/>
                <a:gd name="f134" fmla="*/ f101 1 17079"/>
                <a:gd name="f135" fmla="*/ f102 1 22219"/>
                <a:gd name="f136" fmla="*/ f103 1 17079"/>
                <a:gd name="f137" fmla="*/ f104 1 22219"/>
                <a:gd name="f138" fmla="*/ f105 1 22219"/>
                <a:gd name="f139" fmla="*/ f106 1 22219"/>
                <a:gd name="f140" fmla="*/ f107 1 17079"/>
                <a:gd name="f141" fmla="*/ f108 1 22219"/>
                <a:gd name="f142" fmla="*/ f109 1 17079"/>
                <a:gd name="f143" fmla="*/ f110 1 22219"/>
                <a:gd name="f144" fmla="*/ f111 1 17079"/>
                <a:gd name="f145" fmla="*/ f112 1 22219"/>
                <a:gd name="f146" fmla="*/ f72 1 f79"/>
                <a:gd name="f147" fmla="*/ f73 1 f79"/>
                <a:gd name="f148" fmla="*/ f72 1 f80"/>
                <a:gd name="f149" fmla="*/ f74 1 f80"/>
                <a:gd name="f150" fmla="*/ f114 1 f79"/>
                <a:gd name="f151" fmla="*/ f115 1 f80"/>
                <a:gd name="f152" fmla="*/ f116 1 f79"/>
                <a:gd name="f153" fmla="*/ f117 1 f80"/>
                <a:gd name="f154" fmla="*/ f118 1 f79"/>
                <a:gd name="f155" fmla="*/ f119 1 f80"/>
                <a:gd name="f156" fmla="*/ f120 1 f79"/>
                <a:gd name="f157" fmla="*/ f121 1 f80"/>
                <a:gd name="f158" fmla="*/ f122 1 f79"/>
                <a:gd name="f159" fmla="*/ f123 1 f80"/>
                <a:gd name="f160" fmla="*/ f124 1 f79"/>
                <a:gd name="f161" fmla="*/ f125 1 f80"/>
                <a:gd name="f162" fmla="*/ f126 1 f80"/>
                <a:gd name="f163" fmla="*/ f127 1 f79"/>
                <a:gd name="f164" fmla="*/ f128 1 f80"/>
                <a:gd name="f165" fmla="*/ f129 1 f79"/>
                <a:gd name="f166" fmla="*/ f130 1 f79"/>
                <a:gd name="f167" fmla="*/ f131 1 f79"/>
                <a:gd name="f168" fmla="*/ f132 1 f79"/>
                <a:gd name="f169" fmla="*/ f133 1 f80"/>
                <a:gd name="f170" fmla="*/ f134 1 f79"/>
                <a:gd name="f171" fmla="*/ f135 1 f80"/>
                <a:gd name="f172" fmla="*/ f136 1 f79"/>
                <a:gd name="f173" fmla="*/ f137 1 f80"/>
                <a:gd name="f174" fmla="*/ f138 1 f80"/>
                <a:gd name="f175" fmla="*/ f139 1 f80"/>
                <a:gd name="f176" fmla="*/ f140 1 f79"/>
                <a:gd name="f177" fmla="*/ f141 1 f80"/>
                <a:gd name="f178" fmla="*/ f142 1 f79"/>
                <a:gd name="f179" fmla="*/ f143 1 f80"/>
                <a:gd name="f180" fmla="*/ f144 1 f79"/>
                <a:gd name="f181" fmla="*/ f145 1 f80"/>
                <a:gd name="f182" fmla="*/ f146 f70 1"/>
                <a:gd name="f183" fmla="*/ f147 f70 1"/>
                <a:gd name="f184" fmla="*/ f149 f71 1"/>
                <a:gd name="f185" fmla="*/ f148 f71 1"/>
                <a:gd name="f186" fmla="*/ f150 f70 1"/>
                <a:gd name="f187" fmla="*/ f151 f71 1"/>
                <a:gd name="f188" fmla="*/ f152 f70 1"/>
                <a:gd name="f189" fmla="*/ f153 f71 1"/>
                <a:gd name="f190" fmla="*/ f154 f70 1"/>
                <a:gd name="f191" fmla="*/ f155 f71 1"/>
                <a:gd name="f192" fmla="*/ f156 f70 1"/>
                <a:gd name="f193" fmla="*/ f157 f71 1"/>
                <a:gd name="f194" fmla="*/ f158 f70 1"/>
                <a:gd name="f195" fmla="*/ f159 f71 1"/>
                <a:gd name="f196" fmla="*/ f160 f70 1"/>
                <a:gd name="f197" fmla="*/ f161 f71 1"/>
                <a:gd name="f198" fmla="*/ f162 f71 1"/>
                <a:gd name="f199" fmla="*/ f163 f70 1"/>
                <a:gd name="f200" fmla="*/ f164 f71 1"/>
                <a:gd name="f201" fmla="*/ f165 f70 1"/>
                <a:gd name="f202" fmla="*/ f166 f70 1"/>
                <a:gd name="f203" fmla="*/ f167 f70 1"/>
                <a:gd name="f204" fmla="*/ f168 f70 1"/>
                <a:gd name="f205" fmla="*/ f169 f71 1"/>
                <a:gd name="f206" fmla="*/ f170 f70 1"/>
                <a:gd name="f207" fmla="*/ f171 f71 1"/>
                <a:gd name="f208" fmla="*/ f172 f70 1"/>
                <a:gd name="f209" fmla="*/ f173 f71 1"/>
                <a:gd name="f210" fmla="*/ f174 f71 1"/>
                <a:gd name="f211" fmla="*/ f175 f71 1"/>
                <a:gd name="f212" fmla="*/ f176 f70 1"/>
                <a:gd name="f213" fmla="*/ f177 f71 1"/>
                <a:gd name="f214" fmla="*/ f178 f70 1"/>
                <a:gd name="f215" fmla="*/ f179 f71 1"/>
                <a:gd name="f216" fmla="*/ f180 f70 1"/>
                <a:gd name="f217" fmla="*/ f181 f71 1"/>
              </a:gdLst>
              <a:ahLst/>
              <a:cxnLst>
                <a:cxn ang="3cd4">
                  <a:pos x="hc" y="t"/>
                </a:cxn>
                <a:cxn ang="0">
                  <a:pos x="r" y="vc"/>
                </a:cxn>
                <a:cxn ang="cd4">
                  <a:pos x="hc" y="b"/>
                </a:cxn>
                <a:cxn ang="cd2">
                  <a:pos x="l" y="vc"/>
                </a:cxn>
                <a:cxn ang="f113">
                  <a:pos x="f186" y="f187"/>
                </a:cxn>
                <a:cxn ang="f113">
                  <a:pos x="f188" y="f189"/>
                </a:cxn>
                <a:cxn ang="f113">
                  <a:pos x="f190" y="f191"/>
                </a:cxn>
                <a:cxn ang="f113">
                  <a:pos x="f192" y="f193"/>
                </a:cxn>
                <a:cxn ang="f113">
                  <a:pos x="f194" y="f195"/>
                </a:cxn>
                <a:cxn ang="f113">
                  <a:pos x="f194" y="f195"/>
                </a:cxn>
                <a:cxn ang="f113">
                  <a:pos x="f196" y="f197"/>
                </a:cxn>
                <a:cxn ang="f113">
                  <a:pos x="f196" y="f198"/>
                </a:cxn>
                <a:cxn ang="f113">
                  <a:pos x="f196" y="f198"/>
                </a:cxn>
                <a:cxn ang="f113">
                  <a:pos x="f199" y="f200"/>
                </a:cxn>
                <a:cxn ang="f113">
                  <a:pos x="f199" y="f200"/>
                </a:cxn>
                <a:cxn ang="f113">
                  <a:pos x="f201" y="f200"/>
                </a:cxn>
                <a:cxn ang="f113">
                  <a:pos x="f202" y="f200"/>
                </a:cxn>
                <a:cxn ang="f113">
                  <a:pos x="f203" y="f200"/>
                </a:cxn>
                <a:cxn ang="f113">
                  <a:pos x="f204" y="f205"/>
                </a:cxn>
                <a:cxn ang="f113">
                  <a:pos x="f204" y="f205"/>
                </a:cxn>
                <a:cxn ang="f113">
                  <a:pos x="f204" y="f205"/>
                </a:cxn>
                <a:cxn ang="f113">
                  <a:pos x="f206" y="f207"/>
                </a:cxn>
                <a:cxn ang="f113">
                  <a:pos x="f208" y="f209"/>
                </a:cxn>
                <a:cxn ang="f113">
                  <a:pos x="f208" y="f210"/>
                </a:cxn>
                <a:cxn ang="f113">
                  <a:pos x="f208" y="f211"/>
                </a:cxn>
                <a:cxn ang="f113">
                  <a:pos x="f212" y="f213"/>
                </a:cxn>
                <a:cxn ang="f113">
                  <a:pos x="f214" y="f215"/>
                </a:cxn>
                <a:cxn ang="f113">
                  <a:pos x="f216" y="f217"/>
                </a:cxn>
                <a:cxn ang="f113">
                  <a:pos x="f186" y="f187"/>
                </a:cxn>
              </a:cxnLst>
              <a:rect l="f182" t="f185" r="f183" b="f184"/>
              <a:pathLst>
                <a:path w="17079" h="22219">
                  <a:moveTo>
                    <a:pt x="f8" y="f9"/>
                  </a:moveTo>
                  <a:cubicBezTo>
                    <a:pt x="f10" y="f11"/>
                    <a:pt x="f12" y="f13"/>
                    <a:pt x="f14" y="f15"/>
                  </a:cubicBezTo>
                  <a:cubicBezTo>
                    <a:pt x="f16" y="f17"/>
                    <a:pt x="f18" y="f19"/>
                    <a:pt x="f5" y="f20"/>
                  </a:cubicBezTo>
                  <a:lnTo>
                    <a:pt x="f21" y="f22"/>
                  </a:lnTo>
                  <a:lnTo>
                    <a:pt x="f23" y="f24"/>
                  </a:lnTo>
                  <a:lnTo>
                    <a:pt x="f23" y="f24"/>
                  </a:lnTo>
                  <a:lnTo>
                    <a:pt x="f25" y="f26"/>
                  </a:lnTo>
                  <a:lnTo>
                    <a:pt x="f25" y="f27"/>
                  </a:lnTo>
                  <a:lnTo>
                    <a:pt x="f25" y="f27"/>
                  </a:lnTo>
                  <a:cubicBezTo>
                    <a:pt x="f28" y="f29"/>
                    <a:pt x="f30" y="f31"/>
                    <a:pt x="f32" y="f7"/>
                  </a:cubicBezTo>
                  <a:lnTo>
                    <a:pt x="f32" y="f7"/>
                  </a:lnTo>
                  <a:lnTo>
                    <a:pt x="f9" y="f7"/>
                  </a:lnTo>
                  <a:lnTo>
                    <a:pt x="f33" y="f7"/>
                  </a:lnTo>
                  <a:lnTo>
                    <a:pt x="f34" y="f7"/>
                  </a:lnTo>
                  <a:cubicBezTo>
                    <a:pt x="f35" y="f36"/>
                    <a:pt x="f37" y="f38"/>
                    <a:pt x="f39" y="f40"/>
                  </a:cubicBezTo>
                  <a:lnTo>
                    <a:pt x="f39" y="f40"/>
                  </a:lnTo>
                  <a:lnTo>
                    <a:pt x="f39" y="f40"/>
                  </a:lnTo>
                  <a:cubicBezTo>
                    <a:pt x="f41" y="f42"/>
                    <a:pt x="f43" y="f44"/>
                    <a:pt x="f45" y="f46"/>
                  </a:cubicBezTo>
                  <a:lnTo>
                    <a:pt x="f47" y="f48"/>
                  </a:lnTo>
                  <a:lnTo>
                    <a:pt x="f47" y="f49"/>
                  </a:lnTo>
                  <a:cubicBezTo>
                    <a:pt x="f50" y="f51"/>
                    <a:pt x="f50" y="f52"/>
                    <a:pt x="f47" y="f47"/>
                  </a:cubicBezTo>
                  <a:cubicBezTo>
                    <a:pt x="f53" y="f54"/>
                    <a:pt x="f55" y="f56"/>
                    <a:pt x="f57" y="f58"/>
                  </a:cubicBezTo>
                  <a:lnTo>
                    <a:pt x="f59" y="f5"/>
                  </a:lnTo>
                  <a:cubicBezTo>
                    <a:pt x="f15" y="f60"/>
                    <a:pt x="f61" y="f62"/>
                    <a:pt x="f63" y="f64"/>
                  </a:cubicBez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30">
              <a:extLst>
                <a:ext uri="{FF2B5EF4-FFF2-40B4-BE49-F238E27FC236}">
                  <a16:creationId xmlns:a16="http://schemas.microsoft.com/office/drawing/2014/main" id="{B4F60C49-02A9-E591-E0AB-9375595D518F}"/>
                </a:ext>
              </a:extLst>
            </p:cNvPr>
            <p:cNvSpPr/>
            <p:nvPr/>
          </p:nvSpPr>
          <p:spPr>
            <a:xfrm>
              <a:off x="4092890" y="6097063"/>
              <a:ext cx="50292" cy="23673"/>
            </a:xfrm>
            <a:custGeom>
              <a:avLst/>
              <a:gdLst>
                <a:gd name="f0" fmla="val 10800000"/>
                <a:gd name="f1" fmla="val 5400000"/>
                <a:gd name="f2" fmla="val 180"/>
                <a:gd name="f3" fmla="val w"/>
                <a:gd name="f4" fmla="val h"/>
                <a:gd name="f5" fmla="val 0"/>
                <a:gd name="f6" fmla="val 50294"/>
                <a:gd name="f7" fmla="val 23676"/>
                <a:gd name="f8" fmla="val 50295"/>
                <a:gd name="f9" fmla="val 10345"/>
                <a:gd name="f10" fmla="val 41153"/>
                <a:gd name="f11" fmla="val 8060"/>
                <a:gd name="f12" fmla="val 31123"/>
                <a:gd name="f13" fmla="val 5647"/>
                <a:gd name="f14" fmla="val 13728"/>
                <a:gd name="f15" fmla="val 1457"/>
                <a:gd name="f16" fmla="val 8395"/>
                <a:gd name="f17" fmla="val 188"/>
                <a:gd name="f18" fmla="val 4714"/>
                <a:gd name="f19" fmla="val -688"/>
                <a:gd name="f20" fmla="val 1019"/>
                <a:gd name="f21" fmla="val 1584"/>
                <a:gd name="f22" fmla="val 143"/>
                <a:gd name="f23" fmla="val 5267"/>
                <a:gd name="f24" fmla="val -48"/>
                <a:gd name="f25" fmla="val 5978"/>
                <a:gd name="f26" fmla="val 6714"/>
                <a:gd name="f27" fmla="val 7425"/>
                <a:gd name="f28" fmla="val 79"/>
                <a:gd name="f29" fmla="val 7895"/>
                <a:gd name="f30" fmla="val 8352"/>
                <a:gd name="f31" fmla="val 8822"/>
                <a:gd name="f32" fmla="val 92"/>
                <a:gd name="f33" fmla="val 9202"/>
                <a:gd name="f34" fmla="val 9583"/>
                <a:gd name="f35" fmla="val 9964"/>
                <a:gd name="f36" fmla="val 308"/>
                <a:gd name="f37" fmla="val 10371"/>
                <a:gd name="f38" fmla="val 524"/>
                <a:gd name="f39" fmla="val 10751"/>
                <a:gd name="f40" fmla="val 778"/>
                <a:gd name="f41" fmla="val 11107"/>
                <a:gd name="f42" fmla="val 1666"/>
                <a:gd name="f43" fmla="val 11996"/>
                <a:gd name="f44" fmla="val 2809"/>
                <a:gd name="f45" fmla="val 12758"/>
                <a:gd name="f46" fmla="val 4079"/>
                <a:gd name="f47" fmla="val 49025"/>
                <a:gd name="f48" fmla="val 23677"/>
                <a:gd name="f49" fmla="val 10218"/>
                <a:gd name="f50" fmla="+- 0 0 -90"/>
                <a:gd name="f51" fmla="*/ f3 1 50294"/>
                <a:gd name="f52" fmla="*/ f4 1 23676"/>
                <a:gd name="f53" fmla="val f5"/>
                <a:gd name="f54" fmla="val f6"/>
                <a:gd name="f55" fmla="val f7"/>
                <a:gd name="f56" fmla="*/ f50 f0 1"/>
                <a:gd name="f57" fmla="+- f55 0 f53"/>
                <a:gd name="f58" fmla="+- f54 0 f53"/>
                <a:gd name="f59" fmla="*/ f56 1 f2"/>
                <a:gd name="f60" fmla="*/ f58 1 50294"/>
                <a:gd name="f61" fmla="*/ f57 1 23676"/>
                <a:gd name="f62" fmla="*/ 50295 f58 1"/>
                <a:gd name="f63" fmla="*/ 10345 f57 1"/>
                <a:gd name="f64" fmla="*/ 41153 f58 1"/>
                <a:gd name="f65" fmla="*/ 8060 f57 1"/>
                <a:gd name="f66" fmla="*/ 31123 f58 1"/>
                <a:gd name="f67" fmla="*/ 5647 f57 1"/>
                <a:gd name="f68" fmla="*/ 13728 f58 1"/>
                <a:gd name="f69" fmla="*/ 1457 f57 1"/>
                <a:gd name="f70" fmla="*/ 8395 f58 1"/>
                <a:gd name="f71" fmla="*/ 188 f57 1"/>
                <a:gd name="f72" fmla="*/ 143 f58 1"/>
                <a:gd name="f73" fmla="*/ 5267 f57 1"/>
                <a:gd name="f74" fmla="*/ 7425 f57 1"/>
                <a:gd name="f75" fmla="*/ 8822 f57 1"/>
                <a:gd name="f76" fmla="*/ 9964 f57 1"/>
                <a:gd name="f77" fmla="*/ 778 f58 1"/>
                <a:gd name="f78" fmla="*/ 11107 f57 1"/>
                <a:gd name="f79" fmla="*/ 1666 f58 1"/>
                <a:gd name="f80" fmla="*/ 11996 f57 1"/>
                <a:gd name="f81" fmla="*/ 2809 f58 1"/>
                <a:gd name="f82" fmla="*/ 12758 f57 1"/>
                <a:gd name="f83" fmla="*/ 4079 f58 1"/>
                <a:gd name="f84" fmla="*/ 49025 f58 1"/>
                <a:gd name="f85" fmla="*/ 23677 f57 1"/>
                <a:gd name="f86" fmla="*/ 10218 f57 1"/>
                <a:gd name="f87" fmla="+- f59 0 f1"/>
                <a:gd name="f88" fmla="*/ f62 1 50294"/>
                <a:gd name="f89" fmla="*/ f63 1 23676"/>
                <a:gd name="f90" fmla="*/ f64 1 50294"/>
                <a:gd name="f91" fmla="*/ f65 1 23676"/>
                <a:gd name="f92" fmla="*/ f66 1 50294"/>
                <a:gd name="f93" fmla="*/ f67 1 23676"/>
                <a:gd name="f94" fmla="*/ f68 1 50294"/>
                <a:gd name="f95" fmla="*/ f69 1 23676"/>
                <a:gd name="f96" fmla="*/ f70 1 50294"/>
                <a:gd name="f97" fmla="*/ f71 1 23676"/>
                <a:gd name="f98" fmla="*/ f72 1 50294"/>
                <a:gd name="f99" fmla="*/ f73 1 23676"/>
                <a:gd name="f100" fmla="*/ f74 1 23676"/>
                <a:gd name="f101" fmla="*/ f75 1 23676"/>
                <a:gd name="f102" fmla="*/ f76 1 23676"/>
                <a:gd name="f103" fmla="*/ f77 1 50294"/>
                <a:gd name="f104" fmla="*/ f78 1 23676"/>
                <a:gd name="f105" fmla="*/ f79 1 50294"/>
                <a:gd name="f106" fmla="*/ f80 1 23676"/>
                <a:gd name="f107" fmla="*/ f81 1 50294"/>
                <a:gd name="f108" fmla="*/ f82 1 23676"/>
                <a:gd name="f109" fmla="*/ f83 1 50294"/>
                <a:gd name="f110" fmla="*/ f84 1 50294"/>
                <a:gd name="f111" fmla="*/ f85 1 23676"/>
                <a:gd name="f112" fmla="*/ f86 1 23676"/>
                <a:gd name="f113" fmla="*/ f53 1 f60"/>
                <a:gd name="f114" fmla="*/ f54 1 f60"/>
                <a:gd name="f115" fmla="*/ f53 1 f61"/>
                <a:gd name="f116" fmla="*/ f55 1 f61"/>
                <a:gd name="f117" fmla="*/ f88 1 f60"/>
                <a:gd name="f118" fmla="*/ f89 1 f61"/>
                <a:gd name="f119" fmla="*/ f90 1 f60"/>
                <a:gd name="f120" fmla="*/ f91 1 f61"/>
                <a:gd name="f121" fmla="*/ f92 1 f60"/>
                <a:gd name="f122" fmla="*/ f93 1 f61"/>
                <a:gd name="f123" fmla="*/ f94 1 f60"/>
                <a:gd name="f124" fmla="*/ f95 1 f61"/>
                <a:gd name="f125" fmla="*/ f96 1 f60"/>
                <a:gd name="f126" fmla="*/ f97 1 f61"/>
                <a:gd name="f127" fmla="*/ f98 1 f60"/>
                <a:gd name="f128" fmla="*/ f99 1 f61"/>
                <a:gd name="f129" fmla="*/ f100 1 f61"/>
                <a:gd name="f130" fmla="*/ f101 1 f61"/>
                <a:gd name="f131" fmla="*/ f102 1 f61"/>
                <a:gd name="f132" fmla="*/ f103 1 f60"/>
                <a:gd name="f133" fmla="*/ f104 1 f61"/>
                <a:gd name="f134" fmla="*/ f105 1 f60"/>
                <a:gd name="f135" fmla="*/ f106 1 f61"/>
                <a:gd name="f136" fmla="*/ f107 1 f60"/>
                <a:gd name="f137" fmla="*/ f108 1 f61"/>
                <a:gd name="f138" fmla="*/ f109 1 f60"/>
                <a:gd name="f139" fmla="*/ f110 1 f60"/>
                <a:gd name="f140" fmla="*/ f111 1 f61"/>
                <a:gd name="f141" fmla="*/ f112 1 f61"/>
                <a:gd name="f142" fmla="*/ f113 f51 1"/>
                <a:gd name="f143" fmla="*/ f114 f51 1"/>
                <a:gd name="f144" fmla="*/ f116 f52 1"/>
                <a:gd name="f145" fmla="*/ f115 f52 1"/>
                <a:gd name="f146" fmla="*/ f117 f51 1"/>
                <a:gd name="f147" fmla="*/ f118 f52 1"/>
                <a:gd name="f148" fmla="*/ f119 f51 1"/>
                <a:gd name="f149" fmla="*/ f120 f52 1"/>
                <a:gd name="f150" fmla="*/ f121 f51 1"/>
                <a:gd name="f151" fmla="*/ f122 f52 1"/>
                <a:gd name="f152" fmla="*/ f123 f51 1"/>
                <a:gd name="f153" fmla="*/ f124 f52 1"/>
                <a:gd name="f154" fmla="*/ f125 f51 1"/>
                <a:gd name="f155" fmla="*/ f126 f52 1"/>
                <a:gd name="f156" fmla="*/ f127 f51 1"/>
                <a:gd name="f157" fmla="*/ f128 f52 1"/>
                <a:gd name="f158" fmla="*/ f129 f52 1"/>
                <a:gd name="f159" fmla="*/ f130 f52 1"/>
                <a:gd name="f160" fmla="*/ f131 f52 1"/>
                <a:gd name="f161" fmla="*/ f132 f51 1"/>
                <a:gd name="f162" fmla="*/ f133 f52 1"/>
                <a:gd name="f163" fmla="*/ f134 f51 1"/>
                <a:gd name="f164" fmla="*/ f135 f52 1"/>
                <a:gd name="f165" fmla="*/ f136 f51 1"/>
                <a:gd name="f166" fmla="*/ f137 f52 1"/>
                <a:gd name="f167" fmla="*/ f138 f51 1"/>
                <a:gd name="f168" fmla="*/ f139 f51 1"/>
                <a:gd name="f169" fmla="*/ f140 f52 1"/>
                <a:gd name="f170" fmla="*/ f141 f52 1"/>
              </a:gdLst>
              <a:ahLst/>
              <a:cxnLst>
                <a:cxn ang="3cd4">
                  <a:pos x="hc" y="t"/>
                </a:cxn>
                <a:cxn ang="0">
                  <a:pos x="r" y="vc"/>
                </a:cxn>
                <a:cxn ang="cd4">
                  <a:pos x="hc" y="b"/>
                </a:cxn>
                <a:cxn ang="cd2">
                  <a:pos x="l" y="vc"/>
                </a:cxn>
                <a:cxn ang="f87">
                  <a:pos x="f146" y="f147"/>
                </a:cxn>
                <a:cxn ang="f87">
                  <a:pos x="f148" y="f149"/>
                </a:cxn>
                <a:cxn ang="f87">
                  <a:pos x="f150" y="f151"/>
                </a:cxn>
                <a:cxn ang="f87">
                  <a:pos x="f152" y="f153"/>
                </a:cxn>
                <a:cxn ang="f87">
                  <a:pos x="f154" y="f155"/>
                </a:cxn>
                <a:cxn ang="f87">
                  <a:pos x="f156" y="f157"/>
                </a:cxn>
                <a:cxn ang="f87">
                  <a:pos x="f156" y="f158"/>
                </a:cxn>
                <a:cxn ang="f87">
                  <a:pos x="f156" y="f159"/>
                </a:cxn>
                <a:cxn ang="f87">
                  <a:pos x="f156" y="f160"/>
                </a:cxn>
                <a:cxn ang="f87">
                  <a:pos x="f161" y="f162"/>
                </a:cxn>
                <a:cxn ang="f87">
                  <a:pos x="f163" y="f164"/>
                </a:cxn>
                <a:cxn ang="f87">
                  <a:pos x="f165" y="f166"/>
                </a:cxn>
                <a:cxn ang="f87">
                  <a:pos x="f167" y="f166"/>
                </a:cxn>
                <a:cxn ang="f87">
                  <a:pos x="f167" y="f166"/>
                </a:cxn>
                <a:cxn ang="f87">
                  <a:pos x="f168" y="f169"/>
                </a:cxn>
                <a:cxn ang="f87">
                  <a:pos x="f168" y="f170"/>
                </a:cxn>
              </a:cxnLst>
              <a:rect l="f142" t="f145" r="f143" b="f144"/>
              <a:pathLst>
                <a:path w="50294" h="23676">
                  <a:moveTo>
                    <a:pt x="f8" y="f9"/>
                  </a:moveTo>
                  <a:lnTo>
                    <a:pt x="f10" y="f11"/>
                  </a:lnTo>
                  <a:lnTo>
                    <a:pt x="f12" y="f13"/>
                  </a:lnTo>
                  <a:lnTo>
                    <a:pt x="f14" y="f15"/>
                  </a:lnTo>
                  <a:lnTo>
                    <a:pt x="f16" y="f17"/>
                  </a:lnTo>
                  <a:cubicBezTo>
                    <a:pt x="f18" y="f19"/>
                    <a:pt x="f20" y="f21"/>
                    <a:pt x="f22" y="f23"/>
                  </a:cubicBezTo>
                  <a:cubicBezTo>
                    <a:pt x="f24" y="f25"/>
                    <a:pt x="f24" y="f26"/>
                    <a:pt x="f22" y="f27"/>
                  </a:cubicBezTo>
                  <a:cubicBezTo>
                    <a:pt x="f28" y="f29"/>
                    <a:pt x="f28" y="f30"/>
                    <a:pt x="f22" y="f31"/>
                  </a:cubicBezTo>
                  <a:cubicBezTo>
                    <a:pt x="f32" y="f33"/>
                    <a:pt x="f32" y="f34"/>
                    <a:pt x="f22" y="f35"/>
                  </a:cubicBezTo>
                  <a:cubicBezTo>
                    <a:pt x="f36" y="f37"/>
                    <a:pt x="f38" y="f39"/>
                    <a:pt x="f40" y="f41"/>
                  </a:cubicBezTo>
                  <a:lnTo>
                    <a:pt x="f42" y="f43"/>
                  </a:lnTo>
                  <a:lnTo>
                    <a:pt x="f44" y="f45"/>
                  </a:lnTo>
                  <a:lnTo>
                    <a:pt x="f46" y="f45"/>
                  </a:lnTo>
                  <a:lnTo>
                    <a:pt x="f46" y="f45"/>
                  </a:lnTo>
                  <a:lnTo>
                    <a:pt x="f47" y="f48"/>
                  </a:lnTo>
                  <a:lnTo>
                    <a:pt x="f47"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31">
              <a:extLst>
                <a:ext uri="{FF2B5EF4-FFF2-40B4-BE49-F238E27FC236}">
                  <a16:creationId xmlns:a16="http://schemas.microsoft.com/office/drawing/2014/main" id="{BEC479D7-B6D8-5EB9-CAD2-D39ECCEEF146}"/>
                </a:ext>
              </a:extLst>
            </p:cNvPr>
            <p:cNvSpPr/>
            <p:nvPr/>
          </p:nvSpPr>
          <p:spPr>
            <a:xfrm>
              <a:off x="5010875" y="6119466"/>
              <a:ext cx="758" cy="1014"/>
            </a:xfrm>
            <a:custGeom>
              <a:avLst/>
              <a:gdLst>
                <a:gd name="f0" fmla="val 10800000"/>
                <a:gd name="f1" fmla="val 5400000"/>
                <a:gd name="f2" fmla="val 180"/>
                <a:gd name="f3" fmla="val w"/>
                <a:gd name="f4" fmla="val h"/>
                <a:gd name="f5" fmla="val 0"/>
                <a:gd name="f6" fmla="val 761"/>
                <a:gd name="f7" fmla="val 1015"/>
                <a:gd name="f8" fmla="val 762"/>
                <a:gd name="f9" fmla="val 1016"/>
                <a:gd name="f10" fmla="+- 0 0 -90"/>
                <a:gd name="f11" fmla="*/ f3 1 761"/>
                <a:gd name="f12" fmla="*/ f4 1 1015"/>
                <a:gd name="f13" fmla="val f5"/>
                <a:gd name="f14" fmla="val f6"/>
                <a:gd name="f15" fmla="val f7"/>
                <a:gd name="f16" fmla="*/ f10 f0 1"/>
                <a:gd name="f17" fmla="+- f15 0 f13"/>
                <a:gd name="f18" fmla="+- f14 0 f13"/>
                <a:gd name="f19" fmla="*/ f16 1 f2"/>
                <a:gd name="f20" fmla="*/ f18 1 761"/>
                <a:gd name="f21" fmla="*/ f17 1 1015"/>
                <a:gd name="f22" fmla="*/ 0 f18 1"/>
                <a:gd name="f23" fmla="*/ 0 f17 1"/>
                <a:gd name="f24" fmla="*/ 762 f18 1"/>
                <a:gd name="f25" fmla="*/ 1016 f17 1"/>
                <a:gd name="f26" fmla="+- f19 0 f1"/>
                <a:gd name="f27" fmla="*/ f22 1 761"/>
                <a:gd name="f28" fmla="*/ f23 1 1015"/>
                <a:gd name="f29" fmla="*/ f24 1 761"/>
                <a:gd name="f30" fmla="*/ f25 1 101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015">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32">
              <a:extLst>
                <a:ext uri="{FF2B5EF4-FFF2-40B4-BE49-F238E27FC236}">
                  <a16:creationId xmlns:a16="http://schemas.microsoft.com/office/drawing/2014/main" id="{FD15477F-1287-0848-FD7F-799F8B5F4648}"/>
                </a:ext>
              </a:extLst>
            </p:cNvPr>
            <p:cNvSpPr/>
            <p:nvPr/>
          </p:nvSpPr>
          <p:spPr>
            <a:xfrm>
              <a:off x="5012018" y="6121249"/>
              <a:ext cx="12691" cy="1508"/>
            </a:xfrm>
            <a:custGeom>
              <a:avLst/>
              <a:gdLst>
                <a:gd name="f0" fmla="val 10800000"/>
                <a:gd name="f1" fmla="val 5400000"/>
                <a:gd name="f2" fmla="val 180"/>
                <a:gd name="f3" fmla="val w"/>
                <a:gd name="f4" fmla="val h"/>
                <a:gd name="f5" fmla="val 0"/>
                <a:gd name="f6" fmla="val 12696"/>
                <a:gd name="f7" fmla="val 1506"/>
                <a:gd name="f8" fmla="val 889"/>
                <a:gd name="f9" fmla="val 1397"/>
                <a:gd name="f10" fmla="val 1905"/>
                <a:gd name="f11" fmla="val 508"/>
                <a:gd name="f12" fmla="+- 0 0 -90"/>
                <a:gd name="f13" fmla="*/ f3 1 12696"/>
                <a:gd name="f14" fmla="*/ f4 1 1506"/>
                <a:gd name="f15" fmla="val f5"/>
                <a:gd name="f16" fmla="val f6"/>
                <a:gd name="f17" fmla="val f7"/>
                <a:gd name="f18" fmla="*/ f12 f0 1"/>
                <a:gd name="f19" fmla="+- f17 0 f15"/>
                <a:gd name="f20" fmla="+- f16 0 f15"/>
                <a:gd name="f21" fmla="*/ f18 1 f2"/>
                <a:gd name="f22" fmla="*/ f20 1 12696"/>
                <a:gd name="f23" fmla="*/ f19 1 1506"/>
                <a:gd name="f24" fmla="*/ 0 f20 1"/>
                <a:gd name="f25" fmla="*/ 0 f19 1"/>
                <a:gd name="f26" fmla="*/ 1397 f19 1"/>
                <a:gd name="f27" fmla="+- f21 0 f1"/>
                <a:gd name="f28" fmla="*/ f24 1 12696"/>
                <a:gd name="f29" fmla="*/ f25 1 1506"/>
                <a:gd name="f30" fmla="*/ f26 1 150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12696" h="1506">
                  <a:moveTo>
                    <a:pt x="f5" y="f5"/>
                  </a:moveTo>
                  <a:cubicBezTo>
                    <a:pt x="f5" y="f5"/>
                    <a:pt x="f5" y="f8"/>
                    <a:pt x="f5" y="f9"/>
                  </a:cubicBezTo>
                  <a:cubicBezTo>
                    <a:pt x="f5" y="f10"/>
                    <a:pt x="f5"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33">
              <a:extLst>
                <a:ext uri="{FF2B5EF4-FFF2-40B4-BE49-F238E27FC236}">
                  <a16:creationId xmlns:a16="http://schemas.microsoft.com/office/drawing/2014/main" id="{83E0C2A4-B921-E44E-25B4-FD08B7E0A359}"/>
                </a:ext>
              </a:extLst>
            </p:cNvPr>
            <p:cNvSpPr/>
            <p:nvPr/>
          </p:nvSpPr>
          <p:spPr>
            <a:xfrm>
              <a:off x="4996062" y="6117692"/>
              <a:ext cx="3383" cy="4572"/>
            </a:xfrm>
            <a:custGeom>
              <a:avLst/>
              <a:gdLst>
                <a:gd name="f0" fmla="val 10800000"/>
                <a:gd name="f1" fmla="val 5400000"/>
                <a:gd name="f2" fmla="val 180"/>
                <a:gd name="f3" fmla="val w"/>
                <a:gd name="f4" fmla="val h"/>
                <a:gd name="f5" fmla="val 0"/>
                <a:gd name="f6" fmla="val 3387"/>
                <a:gd name="f7" fmla="val 4570"/>
                <a:gd name="f8" fmla="val 87"/>
                <a:gd name="f9" fmla="val 4571"/>
                <a:gd name="f10" fmla="val 2626"/>
                <a:gd name="f11" fmla="val 2740"/>
                <a:gd name="f12" fmla="val 3695"/>
                <a:gd name="f13" fmla="val 3007"/>
                <a:gd name="f14" fmla="val 2831"/>
                <a:gd name="f15" fmla="val 3388"/>
                <a:gd name="f16" fmla="val 2031"/>
                <a:gd name="f17" fmla="val 848"/>
                <a:gd name="f18" fmla="val 112"/>
                <a:gd name="f19" fmla="val 1397"/>
                <a:gd name="f20" fmla="val -155"/>
                <a:gd name="f21" fmla="val 3009"/>
                <a:gd name="f22" fmla="+- 0 0 -90"/>
                <a:gd name="f23" fmla="*/ f3 1 3387"/>
                <a:gd name="f24" fmla="*/ f4 1 4570"/>
                <a:gd name="f25" fmla="val f5"/>
                <a:gd name="f26" fmla="val f6"/>
                <a:gd name="f27" fmla="val f7"/>
                <a:gd name="f28" fmla="*/ f22 f0 1"/>
                <a:gd name="f29" fmla="+- f27 0 f25"/>
                <a:gd name="f30" fmla="+- f26 0 f25"/>
                <a:gd name="f31" fmla="*/ f28 1 f2"/>
                <a:gd name="f32" fmla="*/ f30 1 3387"/>
                <a:gd name="f33" fmla="*/ f29 1 4570"/>
                <a:gd name="f34" fmla="*/ 87 f30 1"/>
                <a:gd name="f35" fmla="*/ 4571 f29 1"/>
                <a:gd name="f36" fmla="*/ 2626 f30 1"/>
                <a:gd name="f37" fmla="*/ 3388 f30 1"/>
                <a:gd name="f38" fmla="*/ 2031 f29 1"/>
                <a:gd name="f39" fmla="*/ 848 f30 1"/>
                <a:gd name="f40" fmla="*/ 0 f29 1"/>
                <a:gd name="f41" fmla="+- f31 0 f1"/>
                <a:gd name="f42" fmla="*/ f34 1 3387"/>
                <a:gd name="f43" fmla="*/ f35 1 4570"/>
                <a:gd name="f44" fmla="*/ f36 1 3387"/>
                <a:gd name="f45" fmla="*/ f37 1 3387"/>
                <a:gd name="f46" fmla="*/ f38 1 4570"/>
                <a:gd name="f47" fmla="*/ f39 1 3387"/>
                <a:gd name="f48" fmla="*/ f40 1 4570"/>
                <a:gd name="f49" fmla="*/ f25 1 f32"/>
                <a:gd name="f50" fmla="*/ f26 1 f32"/>
                <a:gd name="f51" fmla="*/ f25 1 f33"/>
                <a:gd name="f52" fmla="*/ f27 1 f33"/>
                <a:gd name="f53" fmla="*/ f42 1 f32"/>
                <a:gd name="f54" fmla="*/ f43 1 f33"/>
                <a:gd name="f55" fmla="*/ f44 1 f32"/>
                <a:gd name="f56" fmla="*/ f45 1 f32"/>
                <a:gd name="f57" fmla="*/ f46 1 f33"/>
                <a:gd name="f58" fmla="*/ f47 1 f32"/>
                <a:gd name="f59" fmla="*/ f48 1 f33"/>
                <a:gd name="f60" fmla="*/ f49 f23 1"/>
                <a:gd name="f61" fmla="*/ f50 f23 1"/>
                <a:gd name="f62" fmla="*/ f52 f24 1"/>
                <a:gd name="f63" fmla="*/ f51 f24 1"/>
                <a:gd name="f64" fmla="*/ f53 f23 1"/>
                <a:gd name="f65" fmla="*/ f54 f24 1"/>
                <a:gd name="f66" fmla="*/ f55 f23 1"/>
                <a:gd name="f67" fmla="*/ f56 f23 1"/>
                <a:gd name="f68" fmla="*/ f57 f24 1"/>
                <a:gd name="f69" fmla="*/ f58 f23 1"/>
                <a:gd name="f70" fmla="*/ f59 f24 1"/>
              </a:gdLst>
              <a:ahLst/>
              <a:cxnLst>
                <a:cxn ang="3cd4">
                  <a:pos x="hc" y="t"/>
                </a:cxn>
                <a:cxn ang="0">
                  <a:pos x="r" y="vc"/>
                </a:cxn>
                <a:cxn ang="cd4">
                  <a:pos x="hc" y="b"/>
                </a:cxn>
                <a:cxn ang="cd2">
                  <a:pos x="l" y="vc"/>
                </a:cxn>
                <a:cxn ang="f41">
                  <a:pos x="f64" y="f65"/>
                </a:cxn>
                <a:cxn ang="f41">
                  <a:pos x="f66" y="f65"/>
                </a:cxn>
                <a:cxn ang="f41">
                  <a:pos x="f67" y="f68"/>
                </a:cxn>
                <a:cxn ang="f41">
                  <a:pos x="f69" y="f70"/>
                </a:cxn>
                <a:cxn ang="f41">
                  <a:pos x="f64" y="f65"/>
                </a:cxn>
              </a:cxnLst>
              <a:rect l="f60" t="f63" r="f61" b="f62"/>
              <a:pathLst>
                <a:path w="3387" h="4570">
                  <a:moveTo>
                    <a:pt x="f8" y="f9"/>
                  </a:moveTo>
                  <a:lnTo>
                    <a:pt x="f10" y="f9"/>
                  </a:lnTo>
                  <a:cubicBezTo>
                    <a:pt x="f11" y="f12"/>
                    <a:pt x="f13" y="f14"/>
                    <a:pt x="f15" y="f16"/>
                  </a:cubicBez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34">
              <a:extLst>
                <a:ext uri="{FF2B5EF4-FFF2-40B4-BE49-F238E27FC236}">
                  <a16:creationId xmlns:a16="http://schemas.microsoft.com/office/drawing/2014/main" id="{2A2F6E0B-89FB-9E25-E854-91313628996E}"/>
                </a:ext>
              </a:extLst>
            </p:cNvPr>
            <p:cNvSpPr/>
            <p:nvPr/>
          </p:nvSpPr>
          <p:spPr>
            <a:xfrm>
              <a:off x="4999445" y="6115818"/>
              <a:ext cx="10533" cy="3648"/>
            </a:xfrm>
            <a:custGeom>
              <a:avLst/>
              <a:gdLst>
                <a:gd name="f0" fmla="val 10800000"/>
                <a:gd name="f1" fmla="val 5400000"/>
                <a:gd name="f2" fmla="val 180"/>
                <a:gd name="f3" fmla="val w"/>
                <a:gd name="f4" fmla="val h"/>
                <a:gd name="f5" fmla="val 0"/>
                <a:gd name="f6" fmla="val 10538"/>
                <a:gd name="f7" fmla="val 3650"/>
                <a:gd name="f8" fmla="val 5967"/>
                <a:gd name="f9" fmla="val 222"/>
                <a:gd name="f10" fmla="val 7681"/>
                <a:gd name="f11" fmla="val 248"/>
                <a:gd name="f12" fmla="val 9307"/>
                <a:gd name="f13" fmla="val 933"/>
                <a:gd name="f14" fmla="val 2127"/>
                <a:gd name="f15" fmla="val 7999"/>
                <a:gd name="f16" fmla="val 95"/>
                <a:gd name="f17" fmla="val 6729"/>
                <a:gd name="f18" fmla="val 5713"/>
                <a:gd name="f19" fmla="val 4876"/>
                <a:gd name="f20" fmla="val -32"/>
                <a:gd name="f21" fmla="val 4012"/>
                <a:gd name="f22" fmla="val 3174"/>
                <a:gd name="f23" fmla="val 1993"/>
                <a:gd name="f24" fmla="val 286"/>
                <a:gd name="f25" fmla="val 888"/>
                <a:gd name="f26" fmla="val 819"/>
                <a:gd name="f27" fmla="val 1619"/>
                <a:gd name="f28" fmla="val 2539"/>
                <a:gd name="f29" fmla="val 3212"/>
                <a:gd name="f30" fmla="val 4444"/>
                <a:gd name="f31" fmla="val 895"/>
                <a:gd name="f32" fmla="+- 0 0 -90"/>
                <a:gd name="f33" fmla="*/ f3 1 10538"/>
                <a:gd name="f34" fmla="*/ f4 1 3650"/>
                <a:gd name="f35" fmla="val f5"/>
                <a:gd name="f36" fmla="val f6"/>
                <a:gd name="f37" fmla="val f7"/>
                <a:gd name="f38" fmla="*/ f32 f0 1"/>
                <a:gd name="f39" fmla="+- f37 0 f35"/>
                <a:gd name="f40" fmla="+- f36 0 f35"/>
                <a:gd name="f41" fmla="*/ f38 1 f2"/>
                <a:gd name="f42" fmla="*/ f40 1 10538"/>
                <a:gd name="f43" fmla="*/ f39 1 3650"/>
                <a:gd name="f44" fmla="*/ 5967 f40 1"/>
                <a:gd name="f45" fmla="*/ 222 f39 1"/>
                <a:gd name="f46" fmla="*/ 10538 f40 1"/>
                <a:gd name="f47" fmla="*/ 2127 f39 1"/>
                <a:gd name="f48" fmla="*/ 7999 f40 1"/>
                <a:gd name="f49" fmla="*/ 95 f39 1"/>
                <a:gd name="f50" fmla="*/ 6729 f40 1"/>
                <a:gd name="f51" fmla="*/ 5713 f40 1"/>
                <a:gd name="f52" fmla="*/ 3174 f40 1"/>
                <a:gd name="f53" fmla="*/ 0 f40 1"/>
                <a:gd name="f54" fmla="*/ 1619 f39 1"/>
                <a:gd name="f55" fmla="*/ 2539 f40 1"/>
                <a:gd name="f56" fmla="*/ 3650 f39 1"/>
                <a:gd name="f57" fmla="+- f41 0 f1"/>
                <a:gd name="f58" fmla="*/ f44 1 10538"/>
                <a:gd name="f59" fmla="*/ f45 1 3650"/>
                <a:gd name="f60" fmla="*/ f46 1 10538"/>
                <a:gd name="f61" fmla="*/ f47 1 3650"/>
                <a:gd name="f62" fmla="*/ f48 1 10538"/>
                <a:gd name="f63" fmla="*/ f49 1 3650"/>
                <a:gd name="f64" fmla="*/ f50 1 10538"/>
                <a:gd name="f65" fmla="*/ f51 1 10538"/>
                <a:gd name="f66" fmla="*/ f52 1 10538"/>
                <a:gd name="f67" fmla="*/ f53 1 10538"/>
                <a:gd name="f68" fmla="*/ f54 1 3650"/>
                <a:gd name="f69" fmla="*/ f55 1 10538"/>
                <a:gd name="f70" fmla="*/ f56 1 3650"/>
                <a:gd name="f71" fmla="*/ f35 1 f42"/>
                <a:gd name="f72" fmla="*/ f36 1 f42"/>
                <a:gd name="f73" fmla="*/ f35 1 f43"/>
                <a:gd name="f74" fmla="*/ f37 1 f43"/>
                <a:gd name="f75" fmla="*/ f58 1 f42"/>
                <a:gd name="f76" fmla="*/ f59 1 f43"/>
                <a:gd name="f77" fmla="*/ f60 1 f42"/>
                <a:gd name="f78" fmla="*/ f61 1 f43"/>
                <a:gd name="f79" fmla="*/ f62 1 f42"/>
                <a:gd name="f80" fmla="*/ f63 1 f43"/>
                <a:gd name="f81" fmla="*/ f64 1 f42"/>
                <a:gd name="f82" fmla="*/ f65 1 f42"/>
                <a:gd name="f83" fmla="*/ f66 1 f42"/>
                <a:gd name="f84" fmla="*/ f67 1 f42"/>
                <a:gd name="f85" fmla="*/ f68 1 f43"/>
                <a:gd name="f86" fmla="*/ f69 1 f42"/>
                <a:gd name="f87" fmla="*/ f70 1 f43"/>
                <a:gd name="f88" fmla="*/ f71 f33 1"/>
                <a:gd name="f89" fmla="*/ f72 f33 1"/>
                <a:gd name="f90" fmla="*/ f74 f34 1"/>
                <a:gd name="f91" fmla="*/ f73 f34 1"/>
                <a:gd name="f92" fmla="*/ f75 f33 1"/>
                <a:gd name="f93" fmla="*/ f76 f34 1"/>
                <a:gd name="f94" fmla="*/ f77 f33 1"/>
                <a:gd name="f95" fmla="*/ f78 f34 1"/>
                <a:gd name="f96" fmla="*/ f79 f33 1"/>
                <a:gd name="f97" fmla="*/ f80 f34 1"/>
                <a:gd name="f98" fmla="*/ f81 f33 1"/>
                <a:gd name="f99" fmla="*/ f82 f33 1"/>
                <a:gd name="f100" fmla="*/ f83 f33 1"/>
                <a:gd name="f101" fmla="*/ f84 f33 1"/>
                <a:gd name="f102" fmla="*/ f85 f34 1"/>
                <a:gd name="f103" fmla="*/ f86 f33 1"/>
                <a:gd name="f104" fmla="*/ f87 f34 1"/>
              </a:gdLst>
              <a:ahLst/>
              <a:cxnLst>
                <a:cxn ang="3cd4">
                  <a:pos x="hc" y="t"/>
                </a:cxn>
                <a:cxn ang="0">
                  <a:pos x="r" y="vc"/>
                </a:cxn>
                <a:cxn ang="cd4">
                  <a:pos x="hc" y="b"/>
                </a:cxn>
                <a:cxn ang="cd2">
                  <a:pos x="l" y="vc"/>
                </a:cxn>
                <a:cxn ang="f57">
                  <a:pos x="f92" y="f93"/>
                </a:cxn>
                <a:cxn ang="f57">
                  <a:pos x="f94" y="f95"/>
                </a:cxn>
                <a:cxn ang="f57">
                  <a:pos x="f94" y="f95"/>
                </a:cxn>
                <a:cxn ang="f57">
                  <a:pos x="f96" y="f97"/>
                </a:cxn>
                <a:cxn ang="f57">
                  <a:pos x="f96" y="f97"/>
                </a:cxn>
                <a:cxn ang="f57">
                  <a:pos x="f96" y="f97"/>
                </a:cxn>
                <a:cxn ang="f57">
                  <a:pos x="f98" y="f97"/>
                </a:cxn>
                <a:cxn ang="f57">
                  <a:pos x="f99" y="f97"/>
                </a:cxn>
                <a:cxn ang="f57">
                  <a:pos x="f99" y="f97"/>
                </a:cxn>
                <a:cxn ang="f57">
                  <a:pos x="f100" y="f97"/>
                </a:cxn>
                <a:cxn ang="f57">
                  <a:pos x="f101" y="f102"/>
                </a:cxn>
                <a:cxn ang="f57">
                  <a:pos x="f103" y="f104"/>
                </a:cxn>
                <a:cxn ang="f57">
                  <a:pos x="f92" y="f93"/>
                </a:cxn>
              </a:cxnLst>
              <a:rect l="f88" t="f91" r="f89" b="f90"/>
              <a:pathLst>
                <a:path w="10538" h="3650">
                  <a:moveTo>
                    <a:pt x="f8" y="f9"/>
                  </a:moveTo>
                  <a:cubicBezTo>
                    <a:pt x="f10" y="f11"/>
                    <a:pt x="f12" y="f13"/>
                    <a:pt x="f6" y="f14"/>
                  </a:cubicBezTo>
                  <a:lnTo>
                    <a:pt x="f6" y="f14"/>
                  </a:lnTo>
                  <a:lnTo>
                    <a:pt x="f15" y="f16"/>
                  </a:lnTo>
                  <a:lnTo>
                    <a:pt x="f15" y="f16"/>
                  </a:lnTo>
                  <a:lnTo>
                    <a:pt x="f15" y="f16"/>
                  </a:lnTo>
                  <a:lnTo>
                    <a:pt x="f17" y="f16"/>
                  </a:lnTo>
                  <a:lnTo>
                    <a:pt x="f18" y="f16"/>
                  </a:lnTo>
                  <a:lnTo>
                    <a:pt x="f18" y="f16"/>
                  </a:lnTo>
                  <a:cubicBezTo>
                    <a:pt x="f19" y="f20"/>
                    <a:pt x="f21" y="f20"/>
                    <a:pt x="f22" y="f16"/>
                  </a:cubicBezTo>
                  <a:cubicBezTo>
                    <a:pt x="f23" y="f24"/>
                    <a:pt x="f25" y="f26"/>
                    <a:pt x="f5" y="f27"/>
                  </a:cubicBezTo>
                  <a:lnTo>
                    <a:pt x="f28" y="f7"/>
                  </a:lnTo>
                  <a:cubicBezTo>
                    <a:pt x="f29" y="f14"/>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35">
              <a:extLst>
                <a:ext uri="{FF2B5EF4-FFF2-40B4-BE49-F238E27FC236}">
                  <a16:creationId xmlns:a16="http://schemas.microsoft.com/office/drawing/2014/main" id="{2844A369-5E3C-216B-40D3-2BE44A874DDA}"/>
                </a:ext>
              </a:extLst>
            </p:cNvPr>
            <p:cNvSpPr/>
            <p:nvPr/>
          </p:nvSpPr>
          <p:spPr>
            <a:xfrm>
              <a:off x="4979548" y="6102083"/>
              <a:ext cx="20921" cy="17382"/>
            </a:xfrm>
            <a:custGeom>
              <a:avLst/>
              <a:gdLst>
                <a:gd name="f0" fmla="val 10800000"/>
                <a:gd name="f1" fmla="val 5400000"/>
                <a:gd name="f2" fmla="val 180"/>
                <a:gd name="f3" fmla="val w"/>
                <a:gd name="f4" fmla="val h"/>
                <a:gd name="f5" fmla="val 0"/>
                <a:gd name="f6" fmla="val 20921"/>
                <a:gd name="f7" fmla="val 17381"/>
                <a:gd name="f8" fmla="val 353"/>
                <a:gd name="f9" fmla="val 495"/>
                <a:gd name="f10" fmla="val -105"/>
                <a:gd name="f11" fmla="val 926"/>
                <a:gd name="f12" fmla="val -117"/>
                <a:gd name="f13" fmla="val 1650"/>
                <a:gd name="f14" fmla="val 315"/>
                <a:gd name="f15" fmla="val 2107"/>
                <a:gd name="f16" fmla="val 327"/>
                <a:gd name="f17" fmla="val 2120"/>
                <a:gd name="f18" fmla="val 340"/>
                <a:gd name="f19" fmla="val 2133"/>
                <a:gd name="f20" fmla="val 2145"/>
                <a:gd name="f21" fmla="val 12287"/>
                <a:gd name="f22" fmla="val 11668"/>
                <a:gd name="f23" fmla="val 16858"/>
                <a:gd name="f24" fmla="val 15350"/>
                <a:gd name="f25" fmla="val 19398"/>
                <a:gd name="f26" fmla="val 19791"/>
                <a:gd name="f27" fmla="val 16670"/>
                <a:gd name="f28" fmla="val 20312"/>
                <a:gd name="f29" fmla="val 16023"/>
                <a:gd name="f30" fmla="val 15477"/>
                <a:gd name="f31" fmla="val 18382"/>
                <a:gd name="f32" fmla="val 13445"/>
                <a:gd name="f33" fmla="val 16223"/>
                <a:gd name="f34" fmla="val 2003"/>
                <a:gd name="f35" fmla="val 368"/>
                <a:gd name="f36" fmla="val 1648"/>
                <a:gd name="f37" fmla="val -64"/>
                <a:gd name="f38" fmla="val 1000"/>
                <a:gd name="f39" fmla="val -127"/>
                <a:gd name="f40" fmla="val 568"/>
                <a:gd name="f41" fmla="val 241"/>
                <a:gd name="f42" fmla="val 480"/>
                <a:gd name="f43" fmla="val 317"/>
                <a:gd name="f44" fmla="val 416"/>
                <a:gd name="f45" fmla="val 393"/>
                <a:gd name="f46" fmla="+- 0 0 -90"/>
                <a:gd name="f47" fmla="*/ f3 1 20921"/>
                <a:gd name="f48" fmla="*/ f4 1 17381"/>
                <a:gd name="f49" fmla="val f5"/>
                <a:gd name="f50" fmla="val f6"/>
                <a:gd name="f51" fmla="val f7"/>
                <a:gd name="f52" fmla="*/ f46 f0 1"/>
                <a:gd name="f53" fmla="+- f51 0 f49"/>
                <a:gd name="f54" fmla="+- f50 0 f49"/>
                <a:gd name="f55" fmla="*/ f52 1 f2"/>
                <a:gd name="f56" fmla="*/ f54 1 20921"/>
                <a:gd name="f57" fmla="*/ f53 1 17381"/>
                <a:gd name="f58" fmla="*/ 353 f54 1"/>
                <a:gd name="f59" fmla="*/ 495 f53 1"/>
                <a:gd name="f60" fmla="*/ 315 f54 1"/>
                <a:gd name="f61" fmla="*/ 2107 f53 1"/>
                <a:gd name="f62" fmla="*/ 2145 f53 1"/>
                <a:gd name="f63" fmla="*/ 12287 f54 1"/>
                <a:gd name="f64" fmla="*/ 11668 f53 1"/>
                <a:gd name="f65" fmla="*/ 16858 f54 1"/>
                <a:gd name="f66" fmla="*/ 15350 f53 1"/>
                <a:gd name="f67" fmla="*/ 19398 f54 1"/>
                <a:gd name="f68" fmla="*/ 17381 f53 1"/>
                <a:gd name="f69" fmla="*/ 20921 f54 1"/>
                <a:gd name="f70" fmla="*/ 15477 f53 1"/>
                <a:gd name="f71" fmla="*/ 18382 f54 1"/>
                <a:gd name="f72" fmla="*/ 13445 f53 1"/>
                <a:gd name="f73" fmla="*/ 16223 f54 1"/>
                <a:gd name="f74" fmla="*/ 2003 f54 1"/>
                <a:gd name="f75" fmla="*/ 368 f53 1"/>
                <a:gd name="f76" fmla="*/ 568 f54 1"/>
                <a:gd name="f77" fmla="*/ 241 f53 1"/>
                <a:gd name="f78" fmla="+- f55 0 f1"/>
                <a:gd name="f79" fmla="*/ f58 1 20921"/>
                <a:gd name="f80" fmla="*/ f59 1 17381"/>
                <a:gd name="f81" fmla="*/ f60 1 20921"/>
                <a:gd name="f82" fmla="*/ f61 1 17381"/>
                <a:gd name="f83" fmla="*/ f62 1 17381"/>
                <a:gd name="f84" fmla="*/ f63 1 20921"/>
                <a:gd name="f85" fmla="*/ f64 1 17381"/>
                <a:gd name="f86" fmla="*/ f65 1 20921"/>
                <a:gd name="f87" fmla="*/ f66 1 17381"/>
                <a:gd name="f88" fmla="*/ f67 1 20921"/>
                <a:gd name="f89" fmla="*/ f68 1 17381"/>
                <a:gd name="f90" fmla="*/ f69 1 20921"/>
                <a:gd name="f91" fmla="*/ f70 1 17381"/>
                <a:gd name="f92" fmla="*/ f71 1 20921"/>
                <a:gd name="f93" fmla="*/ f72 1 17381"/>
                <a:gd name="f94" fmla="*/ f73 1 20921"/>
                <a:gd name="f95" fmla="*/ f74 1 20921"/>
                <a:gd name="f96" fmla="*/ f75 1 17381"/>
                <a:gd name="f97" fmla="*/ f76 1 20921"/>
                <a:gd name="f98" fmla="*/ f77 1 17381"/>
                <a:gd name="f99" fmla="*/ f49 1 f56"/>
                <a:gd name="f100" fmla="*/ f50 1 f56"/>
                <a:gd name="f101" fmla="*/ f49 1 f57"/>
                <a:gd name="f102" fmla="*/ f51 1 f57"/>
                <a:gd name="f103" fmla="*/ f79 1 f56"/>
                <a:gd name="f104" fmla="*/ f80 1 f57"/>
                <a:gd name="f105" fmla="*/ f81 1 f56"/>
                <a:gd name="f106" fmla="*/ f82 1 f57"/>
                <a:gd name="f107" fmla="*/ f83 1 f57"/>
                <a:gd name="f108" fmla="*/ f84 1 f56"/>
                <a:gd name="f109" fmla="*/ f85 1 f57"/>
                <a:gd name="f110" fmla="*/ f86 1 f56"/>
                <a:gd name="f111" fmla="*/ f87 1 f57"/>
                <a:gd name="f112" fmla="*/ f88 1 f56"/>
                <a:gd name="f113" fmla="*/ f89 1 f57"/>
                <a:gd name="f114" fmla="*/ f90 1 f56"/>
                <a:gd name="f115" fmla="*/ f91 1 f57"/>
                <a:gd name="f116" fmla="*/ f92 1 f56"/>
                <a:gd name="f117" fmla="*/ f93 1 f57"/>
                <a:gd name="f118" fmla="*/ f94 1 f56"/>
                <a:gd name="f119" fmla="*/ f95 1 f56"/>
                <a:gd name="f120" fmla="*/ f96 1 f57"/>
                <a:gd name="f121" fmla="*/ f97 1 f56"/>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8 1"/>
                <a:gd name="f132" fmla="*/ f108 f47 1"/>
                <a:gd name="f133" fmla="*/ f109 f48 1"/>
                <a:gd name="f134" fmla="*/ f110 f47 1"/>
                <a:gd name="f135" fmla="*/ f111 f48 1"/>
                <a:gd name="f136" fmla="*/ f112 f47 1"/>
                <a:gd name="f137" fmla="*/ f113 f48 1"/>
                <a:gd name="f138" fmla="*/ f114 f47 1"/>
                <a:gd name="f139" fmla="*/ f115 f48 1"/>
                <a:gd name="f140" fmla="*/ f116 f47 1"/>
                <a:gd name="f141" fmla="*/ f117 f48 1"/>
                <a:gd name="f142" fmla="*/ f118 f47 1"/>
                <a:gd name="f143" fmla="*/ f119 f47 1"/>
                <a:gd name="f144" fmla="*/ f120 f48 1"/>
                <a:gd name="f145" fmla="*/ f121 f47 1"/>
                <a:gd name="f146" fmla="*/ f122 f48 1"/>
              </a:gdLst>
              <a:ahLst/>
              <a:cxnLst>
                <a:cxn ang="3cd4">
                  <a:pos x="hc" y="t"/>
                </a:cxn>
                <a:cxn ang="0">
                  <a:pos x="r" y="vc"/>
                </a:cxn>
                <a:cxn ang="cd4">
                  <a:pos x="hc" y="b"/>
                </a:cxn>
                <a:cxn ang="cd2">
                  <a:pos x="l" y="vc"/>
                </a:cxn>
                <a:cxn ang="f78">
                  <a:pos x="f127" y="f128"/>
                </a:cxn>
                <a:cxn ang="f78">
                  <a:pos x="f129" y="f130"/>
                </a:cxn>
                <a:cxn ang="f78">
                  <a:pos x="f127" y="f131"/>
                </a:cxn>
                <a:cxn ang="f78">
                  <a:pos x="f127" y="f131"/>
                </a:cxn>
                <a:cxn ang="f78">
                  <a:pos x="f132" y="f133"/>
                </a:cxn>
                <a:cxn ang="f78">
                  <a:pos x="f134" y="f135"/>
                </a:cxn>
                <a:cxn ang="f78">
                  <a:pos x="f136" y="f137"/>
                </a:cxn>
                <a:cxn ang="f78">
                  <a:pos x="f138" y="f139"/>
                </a:cxn>
                <a:cxn ang="f78">
                  <a:pos x="f140" y="f141"/>
                </a:cxn>
                <a:cxn ang="f78">
                  <a:pos x="f142" y="f133"/>
                </a:cxn>
                <a:cxn ang="f78">
                  <a:pos x="f143" y="f144"/>
                </a:cxn>
                <a:cxn ang="f78">
                  <a:pos x="f143" y="f144"/>
                </a:cxn>
                <a:cxn ang="f78">
                  <a:pos x="f143" y="f144"/>
                </a:cxn>
                <a:cxn ang="f78">
                  <a:pos x="f145" y="f146"/>
                </a:cxn>
                <a:cxn ang="f78">
                  <a:pos x="f127" y="f128"/>
                </a:cxn>
              </a:cxnLst>
              <a:rect l="f123" t="f126" r="f124" b="f125"/>
              <a:pathLst>
                <a:path w="20921" h="17381">
                  <a:moveTo>
                    <a:pt x="f8" y="f9"/>
                  </a:moveTo>
                  <a:cubicBezTo>
                    <a:pt x="f10" y="f11"/>
                    <a:pt x="f12" y="f13"/>
                    <a:pt x="f14" y="f15"/>
                  </a:cubicBezTo>
                  <a:cubicBezTo>
                    <a:pt x="f16" y="f17"/>
                    <a:pt x="f18" y="f19"/>
                    <a:pt x="f8" y="f20"/>
                  </a:cubicBezTo>
                  <a:lnTo>
                    <a:pt x="f8" y="f20"/>
                  </a:lnTo>
                  <a:lnTo>
                    <a:pt x="f21" y="f22"/>
                  </a:lnTo>
                  <a:lnTo>
                    <a:pt x="f23" y="f24"/>
                  </a:lnTo>
                  <a:lnTo>
                    <a:pt x="f25" y="f7"/>
                  </a:lnTo>
                  <a:cubicBezTo>
                    <a:pt x="f26" y="f27"/>
                    <a:pt x="f28" y="f29"/>
                    <a:pt x="f6" y="f30"/>
                  </a:cubicBezTo>
                  <a:lnTo>
                    <a:pt x="f31" y="f32"/>
                  </a:lnTo>
                  <a:lnTo>
                    <a:pt x="f33" y="f22"/>
                  </a:lnTo>
                  <a:lnTo>
                    <a:pt x="f34" y="f35"/>
                  </a:lnTo>
                  <a:lnTo>
                    <a:pt x="f34" y="f35"/>
                  </a:lnTo>
                  <a:cubicBezTo>
                    <a:pt x="f34" y="f35"/>
                    <a:pt x="f34" y="f35"/>
                    <a:pt x="f34" y="f35"/>
                  </a:cubicBez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36">
              <a:extLst>
                <a:ext uri="{FF2B5EF4-FFF2-40B4-BE49-F238E27FC236}">
                  <a16:creationId xmlns:a16="http://schemas.microsoft.com/office/drawing/2014/main" id="{8D339D47-91E0-6B7F-35F7-B2AE66F87398}"/>
                </a:ext>
              </a:extLst>
            </p:cNvPr>
            <p:cNvSpPr/>
            <p:nvPr/>
          </p:nvSpPr>
          <p:spPr>
            <a:xfrm>
              <a:off x="4984083" y="5788462"/>
              <a:ext cx="1143" cy="758"/>
            </a:xfrm>
            <a:custGeom>
              <a:avLst/>
              <a:gdLst>
                <a:gd name="f0" fmla="val 10800000"/>
                <a:gd name="f1" fmla="val 5400000"/>
                <a:gd name="f2" fmla="val 180"/>
                <a:gd name="f3" fmla="val w"/>
                <a:gd name="f4" fmla="val h"/>
                <a:gd name="f5" fmla="val 0"/>
                <a:gd name="f6" fmla="val 1143"/>
                <a:gd name="f7" fmla="val 761"/>
                <a:gd name="f8" fmla="val 762"/>
                <a:gd name="f9" fmla="+- 0 0 -90"/>
                <a:gd name="f10" fmla="*/ f3 1 1143"/>
                <a:gd name="f11" fmla="*/ f4 1 761"/>
                <a:gd name="f12" fmla="val f5"/>
                <a:gd name="f13" fmla="val f6"/>
                <a:gd name="f14" fmla="val f7"/>
                <a:gd name="f15" fmla="*/ f9 f0 1"/>
                <a:gd name="f16" fmla="+- f14 0 f12"/>
                <a:gd name="f17" fmla="+- f13 0 f12"/>
                <a:gd name="f18" fmla="*/ f15 1 f2"/>
                <a:gd name="f19" fmla="*/ f17 1 1143"/>
                <a:gd name="f20" fmla="*/ f16 1 761"/>
                <a:gd name="f21" fmla="*/ 0 f17 1"/>
                <a:gd name="f22" fmla="*/ 0 f16 1"/>
                <a:gd name="f23" fmla="*/ 1143 f17 1"/>
                <a:gd name="f24" fmla="*/ 762 f16 1"/>
                <a:gd name="f25" fmla="+- f18 0 f1"/>
                <a:gd name="f26" fmla="*/ f21 1 1143"/>
                <a:gd name="f27" fmla="*/ f22 1 761"/>
                <a:gd name="f28" fmla="*/ f23 1 1143"/>
                <a:gd name="f29" fmla="*/ f24 1 761"/>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Lst>
              <a:rect l="f38" t="f41" r="f39" b="f40"/>
              <a:pathLst>
                <a:path w="1143" h="761">
                  <a:moveTo>
                    <a:pt x="f5" y="f5"/>
                  </a:move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37">
              <a:extLst>
                <a:ext uri="{FF2B5EF4-FFF2-40B4-BE49-F238E27FC236}">
                  <a16:creationId xmlns:a16="http://schemas.microsoft.com/office/drawing/2014/main" id="{6B808B06-73BA-81BF-4189-A054497FDEFA}"/>
                </a:ext>
              </a:extLst>
            </p:cNvPr>
            <p:cNvSpPr/>
            <p:nvPr/>
          </p:nvSpPr>
          <p:spPr>
            <a:xfrm>
              <a:off x="4977106" y="5790748"/>
              <a:ext cx="31738" cy="42912"/>
            </a:xfrm>
            <a:custGeom>
              <a:avLst/>
              <a:gdLst>
                <a:gd name="f0" fmla="val 10800000"/>
                <a:gd name="f1" fmla="val 5400000"/>
                <a:gd name="f2" fmla="val 180"/>
                <a:gd name="f3" fmla="val w"/>
                <a:gd name="f4" fmla="val h"/>
                <a:gd name="f5" fmla="val 0"/>
                <a:gd name="f6" fmla="val 31741"/>
                <a:gd name="f7" fmla="val 42914"/>
                <a:gd name="f8" fmla="val 3682"/>
                <a:gd name="f9" fmla="val 10538"/>
                <a:gd name="f10" fmla="val 2666"/>
                <a:gd name="f11" fmla="val 14855"/>
                <a:gd name="f12" fmla="val 5079"/>
                <a:gd name="f13" fmla="val 18791"/>
                <a:gd name="f14" fmla="val 20061"/>
                <a:gd name="f15" fmla="val 42915"/>
                <a:gd name="f16" fmla="val 18029"/>
                <a:gd name="f17" fmla="val 39689"/>
                <a:gd name="f18" fmla="val 18994"/>
                <a:gd name="f19" fmla="val 35426"/>
                <a:gd name="f20" fmla="val 22219"/>
                <a:gd name="f21" fmla="val 33392"/>
                <a:gd name="f22" fmla="val 25444"/>
                <a:gd name="f23" fmla="val 31358"/>
                <a:gd name="f24" fmla="val 29710"/>
                <a:gd name="f25" fmla="val 32325"/>
                <a:gd name="f26" fmla="val 31742"/>
                <a:gd name="f27" fmla="val 35551"/>
                <a:gd name="f28" fmla="val 29202"/>
                <a:gd name="f29" fmla="val 31361"/>
                <a:gd name="f30" fmla="val 9776"/>
                <a:gd name="f31" fmla="val 9142"/>
                <a:gd name="f32" fmla="val 10196"/>
                <a:gd name="f33" fmla="val 1141"/>
                <a:gd name="f34" fmla="val 10779"/>
                <a:gd name="f35" fmla="val 2636"/>
                <a:gd name="f36" fmla="val 10792"/>
                <a:gd name="f37" fmla="val 4190"/>
                <a:gd name="f38" fmla="val 10462"/>
                <a:gd name="f39" fmla="val 7847"/>
                <a:gd name="f40" fmla="val 7352"/>
                <a:gd name="f41" fmla="val 10620"/>
                <a:gd name="f42" fmla="+- 0 0 -90"/>
                <a:gd name="f43" fmla="*/ f3 1 31741"/>
                <a:gd name="f44" fmla="*/ f4 1 42914"/>
                <a:gd name="f45" fmla="val f5"/>
                <a:gd name="f46" fmla="val f6"/>
                <a:gd name="f47" fmla="val f7"/>
                <a:gd name="f48" fmla="*/ f42 f0 1"/>
                <a:gd name="f49" fmla="+- f47 0 f45"/>
                <a:gd name="f50" fmla="+- f46 0 f45"/>
                <a:gd name="f51" fmla="*/ f48 1 f2"/>
                <a:gd name="f52" fmla="*/ f50 1 31741"/>
                <a:gd name="f53" fmla="*/ f49 1 42914"/>
                <a:gd name="f54" fmla="*/ 3682 f50 1"/>
                <a:gd name="f55" fmla="*/ 10538 f49 1"/>
                <a:gd name="f56" fmla="*/ 0 f50 1"/>
                <a:gd name="f57" fmla="*/ 2666 f50 1"/>
                <a:gd name="f58" fmla="*/ 14855 f49 1"/>
                <a:gd name="f59" fmla="*/ 5079 f50 1"/>
                <a:gd name="f60" fmla="*/ 18791 f49 1"/>
                <a:gd name="f61" fmla="*/ 20061 f50 1"/>
                <a:gd name="f62" fmla="*/ 42915 f49 1"/>
                <a:gd name="f63" fmla="*/ 22219 f50 1"/>
                <a:gd name="f64" fmla="*/ 33392 f49 1"/>
                <a:gd name="f65" fmla="*/ 31742 f50 1"/>
                <a:gd name="f66" fmla="*/ 35551 f49 1"/>
                <a:gd name="f67" fmla="*/ 29202 f50 1"/>
                <a:gd name="f68" fmla="*/ 31361 f49 1"/>
                <a:gd name="f69" fmla="*/ 9776 f50 1"/>
                <a:gd name="f70" fmla="*/ 0 f49 1"/>
                <a:gd name="f71" fmla="*/ 9142 f50 1"/>
                <a:gd name="f72" fmla="*/ 10792 f50 1"/>
                <a:gd name="f73" fmla="*/ 4190 f49 1"/>
                <a:gd name="f74" fmla="+- f51 0 f1"/>
                <a:gd name="f75" fmla="*/ f54 1 31741"/>
                <a:gd name="f76" fmla="*/ f55 1 42914"/>
                <a:gd name="f77" fmla="*/ f56 1 31741"/>
                <a:gd name="f78" fmla="*/ f57 1 31741"/>
                <a:gd name="f79" fmla="*/ f58 1 42914"/>
                <a:gd name="f80" fmla="*/ f59 1 31741"/>
                <a:gd name="f81" fmla="*/ f60 1 42914"/>
                <a:gd name="f82" fmla="*/ f61 1 31741"/>
                <a:gd name="f83" fmla="*/ f62 1 42914"/>
                <a:gd name="f84" fmla="*/ f63 1 31741"/>
                <a:gd name="f85" fmla="*/ f64 1 42914"/>
                <a:gd name="f86" fmla="*/ f65 1 31741"/>
                <a:gd name="f87" fmla="*/ f66 1 42914"/>
                <a:gd name="f88" fmla="*/ f67 1 31741"/>
                <a:gd name="f89" fmla="*/ f68 1 42914"/>
                <a:gd name="f90" fmla="*/ f69 1 31741"/>
                <a:gd name="f91" fmla="*/ f70 1 42914"/>
                <a:gd name="f92" fmla="*/ f71 1 31741"/>
                <a:gd name="f93" fmla="*/ f72 1 31741"/>
                <a:gd name="f94" fmla="*/ f73 1 42914"/>
                <a:gd name="f95" fmla="*/ f45 1 f52"/>
                <a:gd name="f96" fmla="*/ f46 1 f52"/>
                <a:gd name="f97" fmla="*/ f45 1 f53"/>
                <a:gd name="f98" fmla="*/ f47 1 f53"/>
                <a:gd name="f99" fmla="*/ f75 1 f52"/>
                <a:gd name="f100" fmla="*/ f76 1 f53"/>
                <a:gd name="f101" fmla="*/ f77 1 f52"/>
                <a:gd name="f102" fmla="*/ f78 1 f52"/>
                <a:gd name="f103" fmla="*/ f79 1 f53"/>
                <a:gd name="f104" fmla="*/ f80 1 f52"/>
                <a:gd name="f105" fmla="*/ f81 1 f53"/>
                <a:gd name="f106" fmla="*/ f82 1 f52"/>
                <a:gd name="f107" fmla="*/ f83 1 f53"/>
                <a:gd name="f108" fmla="*/ f84 1 f52"/>
                <a:gd name="f109" fmla="*/ f85 1 f53"/>
                <a:gd name="f110" fmla="*/ f86 1 f52"/>
                <a:gd name="f111" fmla="*/ f87 1 f53"/>
                <a:gd name="f112" fmla="*/ f88 1 f52"/>
                <a:gd name="f113" fmla="*/ f89 1 f53"/>
                <a:gd name="f114" fmla="*/ f90 1 f52"/>
                <a:gd name="f115" fmla="*/ f91 1 f53"/>
                <a:gd name="f116" fmla="*/ f92 1 f52"/>
                <a:gd name="f117" fmla="*/ f93 1 f52"/>
                <a:gd name="f118" fmla="*/ f94 1 f53"/>
                <a:gd name="f119" fmla="*/ f95 f43 1"/>
                <a:gd name="f120" fmla="*/ f96 f43 1"/>
                <a:gd name="f121" fmla="*/ f98 f44 1"/>
                <a:gd name="f122" fmla="*/ f97 f44 1"/>
                <a:gd name="f123" fmla="*/ f99 f43 1"/>
                <a:gd name="f124" fmla="*/ f100 f44 1"/>
                <a:gd name="f125" fmla="*/ f101 f43 1"/>
                <a:gd name="f126" fmla="*/ f102 f43 1"/>
                <a:gd name="f127" fmla="*/ f103 f44 1"/>
                <a:gd name="f128" fmla="*/ f104 f43 1"/>
                <a:gd name="f129" fmla="*/ f105 f44 1"/>
                <a:gd name="f130" fmla="*/ f106 f43 1"/>
                <a:gd name="f131" fmla="*/ f107 f44 1"/>
                <a:gd name="f132" fmla="*/ f108 f43 1"/>
                <a:gd name="f133" fmla="*/ f109 f44 1"/>
                <a:gd name="f134" fmla="*/ f110 f43 1"/>
                <a:gd name="f135" fmla="*/ f111 f44 1"/>
                <a:gd name="f136" fmla="*/ f112 f43 1"/>
                <a:gd name="f137" fmla="*/ f113 f44 1"/>
                <a:gd name="f138" fmla="*/ f114 f43 1"/>
                <a:gd name="f139" fmla="*/ f115 f44 1"/>
                <a:gd name="f140" fmla="*/ f116 f43 1"/>
                <a:gd name="f141" fmla="*/ f117 f43 1"/>
                <a:gd name="f142" fmla="*/ f118 f44 1"/>
              </a:gdLst>
              <a:ahLst/>
              <a:cxnLst>
                <a:cxn ang="3cd4">
                  <a:pos x="hc" y="t"/>
                </a:cxn>
                <a:cxn ang="0">
                  <a:pos x="r" y="vc"/>
                </a:cxn>
                <a:cxn ang="cd4">
                  <a:pos x="hc" y="b"/>
                </a:cxn>
                <a:cxn ang="cd2">
                  <a:pos x="l" y="vc"/>
                </a:cxn>
                <a:cxn ang="f74">
                  <a:pos x="f123" y="f124"/>
                </a:cxn>
                <a:cxn ang="f74">
                  <a:pos x="f125" y="f124"/>
                </a:cxn>
                <a:cxn ang="f74">
                  <a:pos x="f126" y="f127"/>
                </a:cxn>
                <a:cxn ang="f74">
                  <a:pos x="f128" y="f129"/>
                </a:cxn>
                <a:cxn ang="f74">
                  <a:pos x="f130" y="f131"/>
                </a:cxn>
                <a:cxn ang="f74">
                  <a:pos x="f130" y="f131"/>
                </a:cxn>
                <a:cxn ang="f74">
                  <a:pos x="f132" y="f133"/>
                </a:cxn>
                <a:cxn ang="f74">
                  <a:pos x="f134" y="f135"/>
                </a:cxn>
                <a:cxn ang="f74">
                  <a:pos x="f136" y="f137"/>
                </a:cxn>
                <a:cxn ang="f74">
                  <a:pos x="f138" y="f139"/>
                </a:cxn>
                <a:cxn ang="f74">
                  <a:pos x="f140" y="f139"/>
                </a:cxn>
                <a:cxn ang="f74">
                  <a:pos x="f141" y="f142"/>
                </a:cxn>
                <a:cxn ang="f74">
                  <a:pos x="f123" y="f124"/>
                </a:cxn>
              </a:cxnLst>
              <a:rect l="f119" t="f122" r="f120" b="f121"/>
              <a:pathLst>
                <a:path w="31741" h="42914">
                  <a:moveTo>
                    <a:pt x="f8" y="f9"/>
                  </a:moveTo>
                  <a:lnTo>
                    <a:pt x="f5" y="f9"/>
                  </a:lnTo>
                  <a:lnTo>
                    <a:pt x="f10" y="f11"/>
                  </a:lnTo>
                  <a:lnTo>
                    <a:pt x="f12" y="f13"/>
                  </a:lnTo>
                  <a:lnTo>
                    <a:pt x="f14" y="f15"/>
                  </a:lnTo>
                  <a:lnTo>
                    <a:pt x="f14" y="f15"/>
                  </a:lnTo>
                  <a:cubicBezTo>
                    <a:pt x="f16" y="f17"/>
                    <a:pt x="f18" y="f19"/>
                    <a:pt x="f20" y="f21"/>
                  </a:cubicBezTo>
                  <a:cubicBezTo>
                    <a:pt x="f22" y="f23"/>
                    <a:pt x="f24" y="f25"/>
                    <a:pt x="f26" y="f27"/>
                  </a:cubicBezTo>
                  <a:lnTo>
                    <a:pt x="f28" y="f29"/>
                  </a:lnTo>
                  <a:lnTo>
                    <a:pt x="f30" y="f5"/>
                  </a:lnTo>
                  <a:lnTo>
                    <a:pt x="f31" y="f5"/>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38">
              <a:extLst>
                <a:ext uri="{FF2B5EF4-FFF2-40B4-BE49-F238E27FC236}">
                  <a16:creationId xmlns:a16="http://schemas.microsoft.com/office/drawing/2014/main" id="{264A3631-573C-9427-C863-9DA54796BD25}"/>
                </a:ext>
              </a:extLst>
            </p:cNvPr>
            <p:cNvSpPr/>
            <p:nvPr/>
          </p:nvSpPr>
          <p:spPr>
            <a:xfrm>
              <a:off x="4981550" y="5787703"/>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1396" h="12696">
                  <a:moveTo>
                    <a:pt x="f5" y="f5"/>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39">
              <a:extLst>
                <a:ext uri="{FF2B5EF4-FFF2-40B4-BE49-F238E27FC236}">
                  <a16:creationId xmlns:a16="http://schemas.microsoft.com/office/drawing/2014/main" id="{BDBAAF19-AA1E-8D8B-D827-7D6F53365A56}"/>
                </a:ext>
              </a:extLst>
            </p:cNvPr>
            <p:cNvSpPr/>
            <p:nvPr/>
          </p:nvSpPr>
          <p:spPr>
            <a:xfrm>
              <a:off x="4995970" y="5823072"/>
              <a:ext cx="16322" cy="17949"/>
            </a:xfrm>
            <a:custGeom>
              <a:avLst/>
              <a:gdLst>
                <a:gd name="f0" fmla="val 10800000"/>
                <a:gd name="f1" fmla="val 5400000"/>
                <a:gd name="f2" fmla="val 180"/>
                <a:gd name="f3" fmla="val w"/>
                <a:gd name="f4" fmla="val h"/>
                <a:gd name="f5" fmla="val 0"/>
                <a:gd name="f6" fmla="val 16321"/>
                <a:gd name="f7" fmla="val 17951"/>
                <a:gd name="f8" fmla="val 3603"/>
                <a:gd name="f9" fmla="val 14650"/>
                <a:gd name="f10" fmla="val 4822"/>
                <a:gd name="f11" fmla="val 16712"/>
                <a:gd name="f12" fmla="val 7044"/>
                <a:gd name="f13" fmla="val 17969"/>
                <a:gd name="f14" fmla="val 9444"/>
                <a:gd name="f15" fmla="val 10738"/>
                <a:gd name="f16" fmla="val 17931"/>
                <a:gd name="f17" fmla="val 12008"/>
                <a:gd name="f18" fmla="val 17582"/>
                <a:gd name="f19" fmla="val 13125"/>
                <a:gd name="f20" fmla="val 16936"/>
                <a:gd name="f21" fmla="val 16312"/>
                <a:gd name="f22" fmla="val 14875"/>
                <a:gd name="f23" fmla="val 17277"/>
                <a:gd name="f24" fmla="val 10647"/>
                <a:gd name="f25" fmla="val 15284"/>
                <a:gd name="f26" fmla="val 7413"/>
                <a:gd name="f27" fmla="val 12744"/>
                <a:gd name="f28" fmla="val 3223"/>
                <a:gd name="f29" fmla="val 10713"/>
                <a:gd name="f30" fmla="val -2"/>
                <a:gd name="f31" fmla="val 6447"/>
                <a:gd name="f32" fmla="val -969"/>
                <a:gd name="f33" fmla="val 3222"/>
                <a:gd name="f34" fmla="val 1065"/>
                <a:gd name="f35" fmla="val -3"/>
                <a:gd name="f36" fmla="val 3099"/>
                <a:gd name="f37" fmla="val -968"/>
                <a:gd name="f38" fmla="val 7362"/>
                <a:gd name="f39" fmla="val 1064"/>
                <a:gd name="f40" fmla="val 10587"/>
                <a:gd name="f41" fmla="+- 0 0 -90"/>
                <a:gd name="f42" fmla="*/ f3 1 16321"/>
                <a:gd name="f43" fmla="*/ f4 1 17951"/>
                <a:gd name="f44" fmla="val f5"/>
                <a:gd name="f45" fmla="val f6"/>
                <a:gd name="f46" fmla="val f7"/>
                <a:gd name="f47" fmla="*/ f41 f0 1"/>
                <a:gd name="f48" fmla="+- f46 0 f44"/>
                <a:gd name="f49" fmla="+- f45 0 f44"/>
                <a:gd name="f50" fmla="*/ f47 1 f2"/>
                <a:gd name="f51" fmla="*/ f49 1 16321"/>
                <a:gd name="f52" fmla="*/ f48 1 17951"/>
                <a:gd name="f53" fmla="*/ 3603 f49 1"/>
                <a:gd name="f54" fmla="*/ 14650 f48 1"/>
                <a:gd name="f55" fmla="*/ 9444 f49 1"/>
                <a:gd name="f56" fmla="*/ 17951 f48 1"/>
                <a:gd name="f57" fmla="*/ 13125 f49 1"/>
                <a:gd name="f58" fmla="*/ 16936 f48 1"/>
                <a:gd name="f59" fmla="*/ 15284 f49 1"/>
                <a:gd name="f60" fmla="*/ 7413 f48 1"/>
                <a:gd name="f61" fmla="*/ 12744 f49 1"/>
                <a:gd name="f62" fmla="*/ 3223 f48 1"/>
                <a:gd name="f63" fmla="*/ 3222 f49 1"/>
                <a:gd name="f64" fmla="*/ 1065 f48 1"/>
                <a:gd name="f65" fmla="*/ 1064 f49 1"/>
                <a:gd name="f66" fmla="*/ 10587 f48 1"/>
                <a:gd name="f67" fmla="+- f50 0 f1"/>
                <a:gd name="f68" fmla="*/ f53 1 16321"/>
                <a:gd name="f69" fmla="*/ f54 1 17951"/>
                <a:gd name="f70" fmla="*/ f55 1 16321"/>
                <a:gd name="f71" fmla="*/ f56 1 17951"/>
                <a:gd name="f72" fmla="*/ f57 1 16321"/>
                <a:gd name="f73" fmla="*/ f58 1 17951"/>
                <a:gd name="f74" fmla="*/ f59 1 16321"/>
                <a:gd name="f75" fmla="*/ f60 1 17951"/>
                <a:gd name="f76" fmla="*/ f61 1 16321"/>
                <a:gd name="f77" fmla="*/ f62 1 17951"/>
                <a:gd name="f78" fmla="*/ f63 1 16321"/>
                <a:gd name="f79" fmla="*/ f64 1 17951"/>
                <a:gd name="f80" fmla="*/ f65 1 16321"/>
                <a:gd name="f81" fmla="*/ f66 1 17951"/>
                <a:gd name="f82" fmla="*/ f44 1 f51"/>
                <a:gd name="f83" fmla="*/ f45 1 f51"/>
                <a:gd name="f84" fmla="*/ f44 1 f52"/>
                <a:gd name="f85" fmla="*/ f46 1 f52"/>
                <a:gd name="f86" fmla="*/ f68 1 f51"/>
                <a:gd name="f87" fmla="*/ f69 1 f52"/>
                <a:gd name="f88" fmla="*/ f70 1 f51"/>
                <a:gd name="f89" fmla="*/ f71 1 f52"/>
                <a:gd name="f90" fmla="*/ f72 1 f51"/>
                <a:gd name="f91" fmla="*/ f73 1 f52"/>
                <a:gd name="f92" fmla="*/ f74 1 f51"/>
                <a:gd name="f93" fmla="*/ f75 1 f52"/>
                <a:gd name="f94" fmla="*/ f76 1 f51"/>
                <a:gd name="f95" fmla="*/ f77 1 f52"/>
                <a:gd name="f96" fmla="*/ f78 1 f51"/>
                <a:gd name="f97" fmla="*/ f79 1 f52"/>
                <a:gd name="f98" fmla="*/ f80 1 f51"/>
                <a:gd name="f99" fmla="*/ f81 1 f52"/>
                <a:gd name="f100" fmla="*/ f82 f42 1"/>
                <a:gd name="f101" fmla="*/ f83 f42 1"/>
                <a:gd name="f102" fmla="*/ f85 f43 1"/>
                <a:gd name="f103" fmla="*/ f84 f43 1"/>
                <a:gd name="f104" fmla="*/ f86 f42 1"/>
                <a:gd name="f105" fmla="*/ f87 f43 1"/>
                <a:gd name="f106" fmla="*/ f88 f42 1"/>
                <a:gd name="f107" fmla="*/ f89 f43 1"/>
                <a:gd name="f108" fmla="*/ f90 f42 1"/>
                <a:gd name="f109" fmla="*/ f91 f43 1"/>
                <a:gd name="f110" fmla="*/ f92 f42 1"/>
                <a:gd name="f111" fmla="*/ f93 f43 1"/>
                <a:gd name="f112" fmla="*/ f94 f42 1"/>
                <a:gd name="f113" fmla="*/ f95 f43 1"/>
                <a:gd name="f114" fmla="*/ f96 f42 1"/>
                <a:gd name="f115" fmla="*/ f97 f43 1"/>
                <a:gd name="f116" fmla="*/ f98 f42 1"/>
                <a:gd name="f117" fmla="*/ f99 f43 1"/>
              </a:gdLst>
              <a:ahLst/>
              <a:cxnLst>
                <a:cxn ang="3cd4">
                  <a:pos x="hc" y="t"/>
                </a:cxn>
                <a:cxn ang="0">
                  <a:pos x="r" y="vc"/>
                </a:cxn>
                <a:cxn ang="cd4">
                  <a:pos x="hc" y="b"/>
                </a:cxn>
                <a:cxn ang="cd2">
                  <a:pos x="l" y="vc"/>
                </a:cxn>
                <a:cxn ang="f67">
                  <a:pos x="f104" y="f105"/>
                </a:cxn>
                <a:cxn ang="f67">
                  <a:pos x="f106" y="f107"/>
                </a:cxn>
                <a:cxn ang="f67">
                  <a:pos x="f108" y="f109"/>
                </a:cxn>
                <a:cxn ang="f67">
                  <a:pos x="f110" y="f111"/>
                </a:cxn>
                <a:cxn ang="f67">
                  <a:pos x="f110" y="f111"/>
                </a:cxn>
                <a:cxn ang="f67">
                  <a:pos x="f112" y="f113"/>
                </a:cxn>
                <a:cxn ang="f67">
                  <a:pos x="f112" y="f113"/>
                </a:cxn>
                <a:cxn ang="f67">
                  <a:pos x="f114" y="f115"/>
                </a:cxn>
                <a:cxn ang="f67">
                  <a:pos x="f116" y="f117"/>
                </a:cxn>
                <a:cxn ang="f67">
                  <a:pos x="f116" y="f117"/>
                </a:cxn>
                <a:cxn ang="f67">
                  <a:pos x="f104" y="f105"/>
                </a:cxn>
              </a:cxnLst>
              <a:rect l="f100" t="f103" r="f101" b="f102"/>
              <a:pathLst>
                <a:path w="16321" h="17951">
                  <a:moveTo>
                    <a:pt x="f8" y="f9"/>
                  </a:moveTo>
                  <a:cubicBezTo>
                    <a:pt x="f10" y="f11"/>
                    <a:pt x="f12" y="f13"/>
                    <a:pt x="f14" y="f7"/>
                  </a:cubicBezTo>
                  <a:cubicBezTo>
                    <a:pt x="f15" y="f16"/>
                    <a:pt x="f17" y="f18"/>
                    <a:pt x="f19" y="f20"/>
                  </a:cubicBezTo>
                  <a:cubicBezTo>
                    <a:pt x="f21" y="f22"/>
                    <a:pt x="f23" y="f24"/>
                    <a:pt x="f25" y="f26"/>
                  </a:cubicBezTo>
                  <a:lnTo>
                    <a:pt x="f25" y="f26"/>
                  </a:lnTo>
                  <a:lnTo>
                    <a:pt x="f27" y="f28"/>
                  </a:lnTo>
                  <a:lnTo>
                    <a:pt x="f27" y="f28"/>
                  </a:lnTo>
                  <a:cubicBezTo>
                    <a:pt x="f29" y="f30"/>
                    <a:pt x="f31" y="f32"/>
                    <a:pt x="f33" y="f34"/>
                  </a:cubicBezTo>
                  <a:cubicBezTo>
                    <a:pt x="f35" y="f36"/>
                    <a:pt x="f37" y="f38"/>
                    <a:pt x="f39" y="f40"/>
                  </a:cubicBezTo>
                  <a:lnTo>
                    <a:pt x="f39" y="f4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40">
              <a:extLst>
                <a:ext uri="{FF2B5EF4-FFF2-40B4-BE49-F238E27FC236}">
                  <a16:creationId xmlns:a16="http://schemas.microsoft.com/office/drawing/2014/main" id="{EF07FAD2-0C38-79D1-12A6-805B2B5D5F01}"/>
                </a:ext>
              </a:extLst>
            </p:cNvPr>
            <p:cNvSpPr/>
            <p:nvPr/>
          </p:nvSpPr>
          <p:spPr>
            <a:xfrm>
              <a:off x="7799831" y="6513070"/>
              <a:ext cx="5971" cy="12691"/>
            </a:xfrm>
            <a:custGeom>
              <a:avLst/>
              <a:gdLst>
                <a:gd name="f0" fmla="val 10800000"/>
                <a:gd name="f1" fmla="val 5400000"/>
                <a:gd name="f2" fmla="val 180"/>
                <a:gd name="f3" fmla="val w"/>
                <a:gd name="f4" fmla="val h"/>
                <a:gd name="f5" fmla="val 0"/>
                <a:gd name="f6" fmla="val 5967"/>
                <a:gd name="f7" fmla="val 12696"/>
                <a:gd name="f8" fmla="+- 0 0 -90"/>
                <a:gd name="f9" fmla="*/ f3 1 5967"/>
                <a:gd name="f10" fmla="*/ f4 1 12696"/>
                <a:gd name="f11" fmla="val f5"/>
                <a:gd name="f12" fmla="val f6"/>
                <a:gd name="f13" fmla="val f7"/>
                <a:gd name="f14" fmla="*/ f8 f0 1"/>
                <a:gd name="f15" fmla="+- f13 0 f11"/>
                <a:gd name="f16" fmla="+- f12 0 f11"/>
                <a:gd name="f17" fmla="*/ f14 1 f2"/>
                <a:gd name="f18" fmla="*/ f16 1 5967"/>
                <a:gd name="f19" fmla="*/ f15 1 12696"/>
                <a:gd name="f20" fmla="*/ 5967 f16 1"/>
                <a:gd name="f21" fmla="*/ 0 f15 1"/>
                <a:gd name="f22" fmla="*/ 0 f16 1"/>
                <a:gd name="f23" fmla="+- f17 0 f1"/>
                <a:gd name="f24" fmla="*/ f20 1 5967"/>
                <a:gd name="f25" fmla="*/ f21 1 12696"/>
                <a:gd name="f26" fmla="*/ f22 1 5967"/>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 ang="f23">
                  <a:pos x="f38" y="f39"/>
                </a:cxn>
              </a:cxnLst>
              <a:rect l="f34" t="f37" r="f35" b="f36"/>
              <a:pathLst>
                <a:path w="5967" h="12696">
                  <a:moveTo>
                    <a:pt x="f6" y="f5"/>
                  </a:moveTo>
                  <a:lnTo>
                    <a:pt x="f5" y="f5"/>
                  </a:ln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41">
              <a:extLst>
                <a:ext uri="{FF2B5EF4-FFF2-40B4-BE49-F238E27FC236}">
                  <a16:creationId xmlns:a16="http://schemas.microsoft.com/office/drawing/2014/main" id="{AEAE75EC-DC3C-EC23-FDAF-A150B71F3DAB}"/>
                </a:ext>
              </a:extLst>
            </p:cNvPr>
            <p:cNvSpPr/>
            <p:nvPr/>
          </p:nvSpPr>
          <p:spPr>
            <a:xfrm>
              <a:off x="7104302" y="6510527"/>
              <a:ext cx="22347" cy="1901"/>
            </a:xfrm>
            <a:custGeom>
              <a:avLst/>
              <a:gdLst>
                <a:gd name="f0" fmla="val 10800000"/>
                <a:gd name="f1" fmla="val 5400000"/>
                <a:gd name="f2" fmla="val 180"/>
                <a:gd name="f3" fmla="val w"/>
                <a:gd name="f4" fmla="val h"/>
                <a:gd name="f5" fmla="val 0"/>
                <a:gd name="f6" fmla="val 22346"/>
                <a:gd name="f7" fmla="val 1904"/>
                <a:gd name="f8" fmla="val 1143"/>
                <a:gd name="f9" fmla="val 508"/>
                <a:gd name="f10" fmla="val 21839"/>
                <a:gd name="f11" fmla="val 21204"/>
                <a:gd name="f12" fmla="val 11427"/>
                <a:gd name="f13" fmla="val 698"/>
                <a:gd name="f14" fmla="val 10856"/>
                <a:gd name="f15" fmla="val 1270"/>
                <a:gd name="f16" fmla="val 10158"/>
                <a:gd name="f17" fmla="val 21699"/>
                <a:gd name="f18" fmla="val 1892"/>
                <a:gd name="f19" fmla="val 22143"/>
                <a:gd name="f20" fmla="val 1600"/>
                <a:gd name="f21" fmla="+- 0 0 -90"/>
                <a:gd name="f22" fmla="*/ f3 1 22346"/>
                <a:gd name="f23" fmla="*/ f4 1 1904"/>
                <a:gd name="f24" fmla="val f5"/>
                <a:gd name="f25" fmla="val f6"/>
                <a:gd name="f26" fmla="val f7"/>
                <a:gd name="f27" fmla="*/ f21 f0 1"/>
                <a:gd name="f28" fmla="+- f26 0 f24"/>
                <a:gd name="f29" fmla="+- f25 0 f24"/>
                <a:gd name="f30" fmla="*/ f27 1 f2"/>
                <a:gd name="f31" fmla="*/ f29 1 22346"/>
                <a:gd name="f32" fmla="*/ f28 1 1904"/>
                <a:gd name="f33" fmla="*/ 22346 f29 1"/>
                <a:gd name="f34" fmla="*/ 1143 f28 1"/>
                <a:gd name="f35" fmla="*/ 21204 f29 1"/>
                <a:gd name="f36" fmla="*/ 0 f28 1"/>
                <a:gd name="f37" fmla="*/ 11427 f29 1"/>
                <a:gd name="f38" fmla="*/ 10158 f29 1"/>
                <a:gd name="f39" fmla="*/ 1270 f28 1"/>
                <a:gd name="f40" fmla="*/ 0 f29 1"/>
                <a:gd name="f41" fmla="*/ 1904 f28 1"/>
                <a:gd name="f42" fmla="+- f30 0 f1"/>
                <a:gd name="f43" fmla="*/ f33 1 22346"/>
                <a:gd name="f44" fmla="*/ f34 1 1904"/>
                <a:gd name="f45" fmla="*/ f35 1 22346"/>
                <a:gd name="f46" fmla="*/ f36 1 1904"/>
                <a:gd name="f47" fmla="*/ f37 1 22346"/>
                <a:gd name="f48" fmla="*/ f38 1 22346"/>
                <a:gd name="f49" fmla="*/ f39 1 1904"/>
                <a:gd name="f50" fmla="*/ f40 1 22346"/>
                <a:gd name="f51" fmla="*/ f41 1 1904"/>
                <a:gd name="f52" fmla="*/ f24 1 f31"/>
                <a:gd name="f53" fmla="*/ f25 1 f31"/>
                <a:gd name="f54" fmla="*/ f24 1 f32"/>
                <a:gd name="f55" fmla="*/ f26 1 f32"/>
                <a:gd name="f56" fmla="*/ f43 1 f31"/>
                <a:gd name="f57" fmla="*/ f44 1 f32"/>
                <a:gd name="f58" fmla="*/ f45 1 f31"/>
                <a:gd name="f59" fmla="*/ f46 1 f32"/>
                <a:gd name="f60" fmla="*/ f47 1 f31"/>
                <a:gd name="f61" fmla="*/ f48 1 f31"/>
                <a:gd name="f62" fmla="*/ f49 1 f32"/>
                <a:gd name="f63" fmla="*/ f50 1 f31"/>
                <a:gd name="f64" fmla="*/ f51 1 f32"/>
                <a:gd name="f65" fmla="*/ f52 f22 1"/>
                <a:gd name="f66" fmla="*/ f53 f22 1"/>
                <a:gd name="f67" fmla="*/ f55 f23 1"/>
                <a:gd name="f68" fmla="*/ f54 f23 1"/>
                <a:gd name="f69" fmla="*/ f56 f22 1"/>
                <a:gd name="f70" fmla="*/ f57 f23 1"/>
                <a:gd name="f71" fmla="*/ f58 f22 1"/>
                <a:gd name="f72" fmla="*/ f59 f23 1"/>
                <a:gd name="f73" fmla="*/ f60 f22 1"/>
                <a:gd name="f74" fmla="*/ f61 f22 1"/>
                <a:gd name="f75" fmla="*/ f62 f23 1"/>
                <a:gd name="f76" fmla="*/ f63 f22 1"/>
                <a:gd name="f77" fmla="*/ f64 f23 1"/>
              </a:gdLst>
              <a:ahLst/>
              <a:cxnLst>
                <a:cxn ang="3cd4">
                  <a:pos x="hc" y="t"/>
                </a:cxn>
                <a:cxn ang="0">
                  <a:pos x="r" y="vc"/>
                </a:cxn>
                <a:cxn ang="cd4">
                  <a:pos x="hc" y="b"/>
                </a:cxn>
                <a:cxn ang="cd2">
                  <a:pos x="l" y="vc"/>
                </a:cxn>
                <a:cxn ang="f42">
                  <a:pos x="f69" y="f70"/>
                </a:cxn>
                <a:cxn ang="f42">
                  <a:pos x="f69" y="f70"/>
                </a:cxn>
                <a:cxn ang="f42">
                  <a:pos x="f71" y="f72"/>
                </a:cxn>
                <a:cxn ang="f42">
                  <a:pos x="f73" y="f72"/>
                </a:cxn>
                <a:cxn ang="f42">
                  <a:pos x="f74" y="f75"/>
                </a:cxn>
                <a:cxn ang="f42">
                  <a:pos x="f76" y="f75"/>
                </a:cxn>
                <a:cxn ang="f42">
                  <a:pos x="f76" y="f77"/>
                </a:cxn>
                <a:cxn ang="f42">
                  <a:pos x="f71" y="f77"/>
                </a:cxn>
                <a:cxn ang="f42">
                  <a:pos x="f69" y="f70"/>
                </a:cxn>
              </a:cxnLst>
              <a:rect l="f65" t="f68" r="f66" b="f67"/>
              <a:pathLst>
                <a:path w="22346" h="1904">
                  <a:moveTo>
                    <a:pt x="f6" y="f8"/>
                  </a:moveTo>
                  <a:lnTo>
                    <a:pt x="f6" y="f8"/>
                  </a:lnTo>
                  <a:cubicBezTo>
                    <a:pt x="f6" y="f9"/>
                    <a:pt x="f10" y="f5"/>
                    <a:pt x="f11" y="f5"/>
                  </a:cubicBezTo>
                  <a:lnTo>
                    <a:pt x="f12" y="f5"/>
                  </a:lnTo>
                  <a:cubicBezTo>
                    <a:pt x="f12" y="f13"/>
                    <a:pt x="f14" y="f15"/>
                    <a:pt x="f16" y="f15"/>
                  </a:cubicBezTo>
                  <a:lnTo>
                    <a:pt x="f5" y="f15"/>
                  </a:lnTo>
                  <a:lnTo>
                    <a:pt x="f5" y="f7"/>
                  </a:lnTo>
                  <a:lnTo>
                    <a:pt x="f11" y="f7"/>
                  </a:lnTo>
                  <a:cubicBezTo>
                    <a:pt x="f17" y="f18"/>
                    <a:pt x="f19" y="f2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42">
              <a:extLst>
                <a:ext uri="{FF2B5EF4-FFF2-40B4-BE49-F238E27FC236}">
                  <a16:creationId xmlns:a16="http://schemas.microsoft.com/office/drawing/2014/main" id="{28587CFA-B929-A46E-900E-42BF7DED7911}"/>
                </a:ext>
              </a:extLst>
            </p:cNvPr>
            <p:cNvSpPr/>
            <p:nvPr/>
          </p:nvSpPr>
          <p:spPr>
            <a:xfrm>
              <a:off x="5740301" y="5854738"/>
              <a:ext cx="321731" cy="13834"/>
            </a:xfrm>
            <a:custGeom>
              <a:avLst/>
              <a:gdLst>
                <a:gd name="f0" fmla="val 10800000"/>
                <a:gd name="f1" fmla="val 5400000"/>
                <a:gd name="f2" fmla="val 180"/>
                <a:gd name="f3" fmla="val w"/>
                <a:gd name="f4" fmla="val h"/>
                <a:gd name="f5" fmla="val 0"/>
                <a:gd name="f6" fmla="val 321734"/>
                <a:gd name="f7" fmla="val 13839"/>
                <a:gd name="f8" fmla="val 314751"/>
                <a:gd name="f9" fmla="val 6983"/>
                <a:gd name="f10" fmla="val 3126"/>
                <a:gd name="f11" fmla="val 317875"/>
                <a:gd name="f12" fmla="val 321735"/>
                <a:gd name="f13" fmla="+- 0 0 -90"/>
                <a:gd name="f14" fmla="*/ f3 1 321734"/>
                <a:gd name="f15" fmla="*/ f4 1 13839"/>
                <a:gd name="f16" fmla="val f5"/>
                <a:gd name="f17" fmla="val f6"/>
                <a:gd name="f18" fmla="val f7"/>
                <a:gd name="f19" fmla="*/ f13 f0 1"/>
                <a:gd name="f20" fmla="+- f18 0 f16"/>
                <a:gd name="f21" fmla="+- f17 0 f16"/>
                <a:gd name="f22" fmla="*/ f19 1 f2"/>
                <a:gd name="f23" fmla="*/ f21 1 321734"/>
                <a:gd name="f24" fmla="*/ f20 1 13839"/>
                <a:gd name="f25" fmla="*/ 0 f21 1"/>
                <a:gd name="f26" fmla="*/ 13839 f20 1"/>
                <a:gd name="f27" fmla="*/ 314751 f21 1"/>
                <a:gd name="f28" fmla="*/ 6983 f20 1"/>
                <a:gd name="f29" fmla="*/ 321735 f21 1"/>
                <a:gd name="f30" fmla="*/ 0 f20 1"/>
                <a:gd name="f31" fmla="+- f22 0 f1"/>
                <a:gd name="f32" fmla="*/ f25 1 321734"/>
                <a:gd name="f33" fmla="*/ f26 1 13839"/>
                <a:gd name="f34" fmla="*/ f27 1 321734"/>
                <a:gd name="f35" fmla="*/ f28 1 13839"/>
                <a:gd name="f36" fmla="*/ f29 1 321734"/>
                <a:gd name="f37" fmla="*/ f30 1 13839"/>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7"/>
                </a:cxn>
                <a:cxn ang="f31">
                  <a:pos x="f52" y="f57"/>
                </a:cxn>
                <a:cxn ang="f31">
                  <a:pos x="f52" y="f53"/>
                </a:cxn>
              </a:cxnLst>
              <a:rect l="f48" t="f51" r="f49" b="f50"/>
              <a:pathLst>
                <a:path w="321734" h="13839">
                  <a:moveTo>
                    <a:pt x="f5" y="f7"/>
                  </a:moveTo>
                  <a:lnTo>
                    <a:pt x="f8" y="f7"/>
                  </a:lnTo>
                  <a:lnTo>
                    <a:pt x="f8" y="f9"/>
                  </a:lnTo>
                  <a:cubicBezTo>
                    <a:pt x="f8" y="f10"/>
                    <a:pt x="f11" y="f5"/>
                    <a:pt x="f12"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43">
              <a:extLst>
                <a:ext uri="{FF2B5EF4-FFF2-40B4-BE49-F238E27FC236}">
                  <a16:creationId xmlns:a16="http://schemas.microsoft.com/office/drawing/2014/main" id="{8B5F8A8E-916C-4571-E2F7-89BF51D75675}"/>
                </a:ext>
              </a:extLst>
            </p:cNvPr>
            <p:cNvSpPr/>
            <p:nvPr/>
          </p:nvSpPr>
          <p:spPr>
            <a:xfrm>
              <a:off x="7835639" y="5854692"/>
              <a:ext cx="211016" cy="13752"/>
            </a:xfrm>
            <a:custGeom>
              <a:avLst/>
              <a:gdLst>
                <a:gd name="f0" fmla="val 10800000"/>
                <a:gd name="f1" fmla="val 5400000"/>
                <a:gd name="f2" fmla="val 180"/>
                <a:gd name="f3" fmla="val w"/>
                <a:gd name="f4" fmla="val h"/>
                <a:gd name="f5" fmla="val 0"/>
                <a:gd name="f6" fmla="val 211018"/>
                <a:gd name="f7" fmla="val 13756"/>
                <a:gd name="f8" fmla="val 7491"/>
                <a:gd name="f9" fmla="val 5504"/>
                <a:gd name="f10" fmla="val 8278"/>
                <a:gd name="f11" fmla="val 9211"/>
                <a:gd name="f12" fmla="val 5967"/>
                <a:gd name="f13" fmla="val 12875"/>
                <a:gd name="f14" fmla="val 2285"/>
                <a:gd name="f15" fmla="val 204036"/>
                <a:gd name="f16" fmla="val 7027"/>
                <a:gd name="f17" fmla="val 3170"/>
                <a:gd name="f18" fmla="val 207159"/>
                <a:gd name="f19" fmla="val 44"/>
                <a:gd name="f20" fmla="val 211019"/>
                <a:gd name="f21" fmla="val 762"/>
                <a:gd name="f22" fmla="val 3530"/>
                <a:gd name="f23" fmla="val -356"/>
                <a:gd name="f24" fmla="val 6792"/>
                <a:gd name="f25" fmla="val 2016"/>
                <a:gd name="f26" fmla="+- 0 0 -90"/>
                <a:gd name="f27" fmla="*/ f3 1 211018"/>
                <a:gd name="f28" fmla="*/ f4 1 13756"/>
                <a:gd name="f29" fmla="val f5"/>
                <a:gd name="f30" fmla="val f6"/>
                <a:gd name="f31" fmla="val f7"/>
                <a:gd name="f32" fmla="*/ f26 f0 1"/>
                <a:gd name="f33" fmla="+- f31 0 f29"/>
                <a:gd name="f34" fmla="+- f30 0 f29"/>
                <a:gd name="f35" fmla="*/ f32 1 f2"/>
                <a:gd name="f36" fmla="*/ f34 1 211018"/>
                <a:gd name="f37" fmla="*/ f33 1 13756"/>
                <a:gd name="f38" fmla="*/ 7491 f34 1"/>
                <a:gd name="f39" fmla="*/ 5504 f33 1"/>
                <a:gd name="f40" fmla="*/ 2285 f34 1"/>
                <a:gd name="f41" fmla="*/ 13756 f33 1"/>
                <a:gd name="f42" fmla="*/ 204036 f34 1"/>
                <a:gd name="f43" fmla="*/ 7027 f33 1"/>
                <a:gd name="f44" fmla="*/ 211019 f34 1"/>
                <a:gd name="f45" fmla="*/ 44 f33 1"/>
                <a:gd name="f46" fmla="*/ 762 f34 1"/>
                <a:gd name="f47" fmla="*/ 0 f34 1"/>
                <a:gd name="f48" fmla="+- f35 0 f1"/>
                <a:gd name="f49" fmla="*/ f38 1 211018"/>
                <a:gd name="f50" fmla="*/ f39 1 13756"/>
                <a:gd name="f51" fmla="*/ f40 1 211018"/>
                <a:gd name="f52" fmla="*/ f41 1 13756"/>
                <a:gd name="f53" fmla="*/ f42 1 211018"/>
                <a:gd name="f54" fmla="*/ f43 1 13756"/>
                <a:gd name="f55" fmla="*/ f44 1 211018"/>
                <a:gd name="f56" fmla="*/ f45 1 13756"/>
                <a:gd name="f57" fmla="*/ f46 1 211018"/>
                <a:gd name="f58" fmla="*/ f47 1 211018"/>
                <a:gd name="f59" fmla="*/ f29 1 f36"/>
                <a:gd name="f60" fmla="*/ f30 1 f36"/>
                <a:gd name="f61" fmla="*/ f29 1 f37"/>
                <a:gd name="f62" fmla="*/ f31 1 f37"/>
                <a:gd name="f63" fmla="*/ f49 1 f36"/>
                <a:gd name="f64" fmla="*/ f50 1 f37"/>
                <a:gd name="f65" fmla="*/ f51 1 f36"/>
                <a:gd name="f66" fmla="*/ f52 1 f37"/>
                <a:gd name="f67" fmla="*/ f53 1 f36"/>
                <a:gd name="f68" fmla="*/ f54 1 f37"/>
                <a:gd name="f69" fmla="*/ f55 1 f36"/>
                <a:gd name="f70" fmla="*/ f56 1 f37"/>
                <a:gd name="f71" fmla="*/ f57 1 f36"/>
                <a:gd name="f72" fmla="*/ f58 1 f36"/>
                <a:gd name="f73" fmla="*/ f59 f27 1"/>
                <a:gd name="f74" fmla="*/ f60 f27 1"/>
                <a:gd name="f75" fmla="*/ f62 f28 1"/>
                <a:gd name="f76" fmla="*/ f61 f28 1"/>
                <a:gd name="f77" fmla="*/ f63 f27 1"/>
                <a:gd name="f78" fmla="*/ f64 f28 1"/>
                <a:gd name="f79" fmla="*/ f65 f27 1"/>
                <a:gd name="f80" fmla="*/ f66 f28 1"/>
                <a:gd name="f81" fmla="*/ f67 f27 1"/>
                <a:gd name="f82" fmla="*/ f68 f28 1"/>
                <a:gd name="f83" fmla="*/ f69 f27 1"/>
                <a:gd name="f84" fmla="*/ f70 f28 1"/>
                <a:gd name="f85" fmla="*/ f71 f27 1"/>
                <a:gd name="f86" fmla="*/ f72 f27 1"/>
              </a:gdLst>
              <a:ahLst/>
              <a:cxnLst>
                <a:cxn ang="3cd4">
                  <a:pos x="hc" y="t"/>
                </a:cxn>
                <a:cxn ang="0">
                  <a:pos x="r" y="vc"/>
                </a:cxn>
                <a:cxn ang="cd4">
                  <a:pos x="hc" y="b"/>
                </a:cxn>
                <a:cxn ang="cd2">
                  <a:pos x="l" y="vc"/>
                </a:cxn>
                <a:cxn ang="f48">
                  <a:pos x="f77" y="f78"/>
                </a:cxn>
                <a:cxn ang="f48">
                  <a:pos x="f79" y="f80"/>
                </a:cxn>
                <a:cxn ang="f48">
                  <a:pos x="f81" y="f80"/>
                </a:cxn>
                <a:cxn ang="f48">
                  <a:pos x="f81" y="f82"/>
                </a:cxn>
                <a:cxn ang="f48">
                  <a:pos x="f83" y="f84"/>
                </a:cxn>
                <a:cxn ang="f48">
                  <a:pos x="f85" y="f84"/>
                </a:cxn>
                <a:cxn ang="f48">
                  <a:pos x="f86" y="f84"/>
                </a:cxn>
                <a:cxn ang="f48">
                  <a:pos x="f77" y="f78"/>
                </a:cxn>
              </a:cxnLst>
              <a:rect l="f73" t="f76" r="f74" b="f75"/>
              <a:pathLst>
                <a:path w="211018" h="13756">
                  <a:moveTo>
                    <a:pt x="f8" y="f9"/>
                  </a:moveTo>
                  <a:cubicBezTo>
                    <a:pt x="f10" y="f11"/>
                    <a:pt x="f12" y="f13"/>
                    <a:pt x="f14" y="f7"/>
                  </a:cubicBezTo>
                  <a:lnTo>
                    <a:pt x="f15" y="f7"/>
                  </a:lnTo>
                  <a:lnTo>
                    <a:pt x="f15" y="f16"/>
                  </a:lnTo>
                  <a:cubicBezTo>
                    <a:pt x="f15" y="f17"/>
                    <a:pt x="f18" y="f19"/>
                    <a:pt x="f20" y="f19"/>
                  </a:cubicBezTo>
                  <a:lnTo>
                    <a:pt x="f21" y="f19"/>
                  </a:lnTo>
                  <a:lnTo>
                    <a:pt x="f5" y="f19"/>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44">
              <a:extLst>
                <a:ext uri="{FF2B5EF4-FFF2-40B4-BE49-F238E27FC236}">
                  <a16:creationId xmlns:a16="http://schemas.microsoft.com/office/drawing/2014/main" id="{3E76E1B2-A219-AF0A-89C3-DAB70A1DF539}"/>
                </a:ext>
              </a:extLst>
            </p:cNvPr>
            <p:cNvSpPr/>
            <p:nvPr/>
          </p:nvSpPr>
          <p:spPr>
            <a:xfrm>
              <a:off x="7802118" y="5863626"/>
              <a:ext cx="758" cy="1143"/>
            </a:xfrm>
            <a:custGeom>
              <a:avLst/>
              <a:gdLst>
                <a:gd name="f0" fmla="val 10800000"/>
                <a:gd name="f1" fmla="val 5400000"/>
                <a:gd name="f2" fmla="val 180"/>
                <a:gd name="f3" fmla="val w"/>
                <a:gd name="f4" fmla="val h"/>
                <a:gd name="f5" fmla="val 0"/>
                <a:gd name="f6" fmla="val 761"/>
                <a:gd name="f7" fmla="val 1142"/>
                <a:gd name="f8" fmla="val 1143"/>
                <a:gd name="f9" fmla="val 762"/>
                <a:gd name="f10" fmla="+- 0 0 -90"/>
                <a:gd name="f11" fmla="*/ f3 1 761"/>
                <a:gd name="f12" fmla="*/ f4 1 1142"/>
                <a:gd name="f13" fmla="val f5"/>
                <a:gd name="f14" fmla="val f6"/>
                <a:gd name="f15" fmla="val f7"/>
                <a:gd name="f16" fmla="*/ f10 f0 1"/>
                <a:gd name="f17" fmla="+- f15 0 f13"/>
                <a:gd name="f18" fmla="+- f14 0 f13"/>
                <a:gd name="f19" fmla="*/ f16 1 f2"/>
                <a:gd name="f20" fmla="*/ f18 1 761"/>
                <a:gd name="f21" fmla="*/ f17 1 1142"/>
                <a:gd name="f22" fmla="*/ 0 f18 1"/>
                <a:gd name="f23" fmla="*/ 1143 f17 1"/>
                <a:gd name="f24" fmla="*/ 762 f18 1"/>
                <a:gd name="f25" fmla="*/ 0 f17 1"/>
                <a:gd name="f26" fmla="+- f19 0 f1"/>
                <a:gd name="f27" fmla="*/ f22 1 761"/>
                <a:gd name="f28" fmla="*/ f23 1 1142"/>
                <a:gd name="f29" fmla="*/ f24 1 761"/>
                <a:gd name="f30" fmla="*/ f25 1 1142"/>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142">
                  <a:moveTo>
                    <a:pt x="f5" y="f8"/>
                  </a:move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45">
              <a:extLst>
                <a:ext uri="{FF2B5EF4-FFF2-40B4-BE49-F238E27FC236}">
                  <a16:creationId xmlns:a16="http://schemas.microsoft.com/office/drawing/2014/main" id="{B8D5B62B-27D1-62D2-81C8-483CA31C5B93}"/>
                </a:ext>
              </a:extLst>
            </p:cNvPr>
            <p:cNvSpPr/>
            <p:nvPr/>
          </p:nvSpPr>
          <p:spPr>
            <a:xfrm>
              <a:off x="7803763" y="5861980"/>
              <a:ext cx="1014" cy="758"/>
            </a:xfrm>
            <a:custGeom>
              <a:avLst/>
              <a:gdLst>
                <a:gd name="f0" fmla="val 10800000"/>
                <a:gd name="f1" fmla="val 5400000"/>
                <a:gd name="f2" fmla="val 180"/>
                <a:gd name="f3" fmla="val w"/>
                <a:gd name="f4" fmla="val h"/>
                <a:gd name="f5" fmla="val 0"/>
                <a:gd name="f6" fmla="val 1015"/>
                <a:gd name="f7" fmla="val 761"/>
                <a:gd name="f8" fmla="val 762"/>
                <a:gd name="f9" fmla="val 1016"/>
                <a:gd name="f10" fmla="+- 0 0 -90"/>
                <a:gd name="f11" fmla="*/ f3 1 1015"/>
                <a:gd name="f12" fmla="*/ f4 1 761"/>
                <a:gd name="f13" fmla="val f5"/>
                <a:gd name="f14" fmla="val f6"/>
                <a:gd name="f15" fmla="val f7"/>
                <a:gd name="f16" fmla="*/ f10 f0 1"/>
                <a:gd name="f17" fmla="+- f15 0 f13"/>
                <a:gd name="f18" fmla="+- f14 0 f13"/>
                <a:gd name="f19" fmla="*/ f16 1 f2"/>
                <a:gd name="f20" fmla="*/ f18 1 1015"/>
                <a:gd name="f21" fmla="*/ f17 1 761"/>
                <a:gd name="f22" fmla="*/ 0 f18 1"/>
                <a:gd name="f23" fmla="*/ 762 f17 1"/>
                <a:gd name="f24" fmla="*/ 1016 f18 1"/>
                <a:gd name="f25" fmla="*/ 0 f17 1"/>
                <a:gd name="f26" fmla="+- f19 0 f1"/>
                <a:gd name="f27" fmla="*/ f22 1 1015"/>
                <a:gd name="f28" fmla="*/ f23 1 761"/>
                <a:gd name="f29" fmla="*/ f24 1 1015"/>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015" h="761">
                  <a:moveTo>
                    <a:pt x="f5" y="f8"/>
                  </a:move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46">
              <a:extLst>
                <a:ext uri="{FF2B5EF4-FFF2-40B4-BE49-F238E27FC236}">
                  <a16:creationId xmlns:a16="http://schemas.microsoft.com/office/drawing/2014/main" id="{A84968FD-ACBD-56B0-4C48-63E389899DA3}"/>
                </a:ext>
              </a:extLst>
            </p:cNvPr>
            <p:cNvSpPr/>
            <p:nvPr/>
          </p:nvSpPr>
          <p:spPr>
            <a:xfrm>
              <a:off x="7801359" y="5865802"/>
              <a:ext cx="54" cy="1508"/>
            </a:xfrm>
            <a:custGeom>
              <a:avLst/>
              <a:gdLst>
                <a:gd name="f0" fmla="val 10800000"/>
                <a:gd name="f1" fmla="val 5400000"/>
                <a:gd name="f2" fmla="val 180"/>
                <a:gd name="f3" fmla="val w"/>
                <a:gd name="f4" fmla="val h"/>
                <a:gd name="f5" fmla="val 0"/>
                <a:gd name="f6" fmla="val 56"/>
                <a:gd name="f7" fmla="val 1506"/>
                <a:gd name="f8" fmla="val 617"/>
                <a:gd name="f9" fmla="val 109"/>
                <a:gd name="f10" fmla="val -398"/>
                <a:gd name="f11" fmla="val 127"/>
                <a:gd name="f12" fmla="val 998"/>
                <a:gd name="f13" fmla="+- 0 0 -90"/>
                <a:gd name="f14" fmla="*/ f3 1 56"/>
                <a:gd name="f15" fmla="*/ f4 1 1506"/>
                <a:gd name="f16" fmla="val f5"/>
                <a:gd name="f17" fmla="val f6"/>
                <a:gd name="f18" fmla="val f7"/>
                <a:gd name="f19" fmla="*/ f13 f0 1"/>
                <a:gd name="f20" fmla="+- f18 0 f16"/>
                <a:gd name="f21" fmla="+- f17 0 f16"/>
                <a:gd name="f22" fmla="*/ f19 1 f2"/>
                <a:gd name="f23" fmla="*/ f21 1 56"/>
                <a:gd name="f24" fmla="*/ f20 1 1506"/>
                <a:gd name="f25" fmla="*/ 0 f21 1"/>
                <a:gd name="f26" fmla="*/ 1506 f20 1"/>
                <a:gd name="f27" fmla="*/ 109 f20 1"/>
                <a:gd name="f28" fmla="+- f22 0 f1"/>
                <a:gd name="f29" fmla="*/ f25 1 56"/>
                <a:gd name="f30" fmla="*/ f26 1 1506"/>
                <a:gd name="f31" fmla="*/ f27 1 150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506">
                  <a:moveTo>
                    <a:pt x="f5" y="f7"/>
                  </a:moveTo>
                  <a:cubicBezTo>
                    <a:pt x="f5" y="f7"/>
                    <a:pt x="f5" y="f8"/>
                    <a:pt x="f5" y="f9"/>
                  </a:cubicBezTo>
                  <a:cubicBezTo>
                    <a:pt x="f5"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47">
              <a:extLst>
                <a:ext uri="{FF2B5EF4-FFF2-40B4-BE49-F238E27FC236}">
                  <a16:creationId xmlns:a16="http://schemas.microsoft.com/office/drawing/2014/main" id="{71F13298-656E-7573-773F-AE3C15E465C9}"/>
                </a:ext>
              </a:extLst>
            </p:cNvPr>
            <p:cNvSpPr/>
            <p:nvPr/>
          </p:nvSpPr>
          <p:spPr>
            <a:xfrm>
              <a:off x="7805418" y="5860581"/>
              <a:ext cx="4946" cy="1014"/>
            </a:xfrm>
            <a:custGeom>
              <a:avLst/>
              <a:gdLst>
                <a:gd name="f0" fmla="val 10800000"/>
                <a:gd name="f1" fmla="val 5400000"/>
                <a:gd name="f2" fmla="val 180"/>
                <a:gd name="f3" fmla="val w"/>
                <a:gd name="f4" fmla="val h"/>
                <a:gd name="f5" fmla="val 0"/>
                <a:gd name="f6" fmla="val 4951"/>
                <a:gd name="f7" fmla="val 1015"/>
                <a:gd name="f8" fmla="val 3047"/>
                <a:gd name="f9" fmla="val 635"/>
                <a:gd name="f10" fmla="val 4316"/>
                <a:gd name="f11" fmla="val 4952"/>
                <a:gd name="f12" fmla="val 1016"/>
                <a:gd name="f13" fmla="val 711"/>
                <a:gd name="f14" fmla="val 895"/>
                <a:gd name="f15" fmla="val 1448"/>
                <a:gd name="f16" fmla="val 2158"/>
                <a:gd name="f17" fmla="+- 0 0 -90"/>
                <a:gd name="f18" fmla="*/ f3 1 4951"/>
                <a:gd name="f19" fmla="*/ f4 1 1015"/>
                <a:gd name="f20" fmla="val f5"/>
                <a:gd name="f21" fmla="val f6"/>
                <a:gd name="f22" fmla="val f7"/>
                <a:gd name="f23" fmla="*/ f17 f0 1"/>
                <a:gd name="f24" fmla="+- f22 0 f20"/>
                <a:gd name="f25" fmla="+- f21 0 f20"/>
                <a:gd name="f26" fmla="*/ f23 1 f2"/>
                <a:gd name="f27" fmla="*/ f25 1 4951"/>
                <a:gd name="f28" fmla="*/ f24 1 1015"/>
                <a:gd name="f29" fmla="*/ 3047 f25 1"/>
                <a:gd name="f30" fmla="*/ 635 f24 1"/>
                <a:gd name="f31" fmla="*/ 4316 f25 1"/>
                <a:gd name="f32" fmla="*/ 0 f24 1"/>
                <a:gd name="f33" fmla="*/ 4952 f25 1"/>
                <a:gd name="f34" fmla="*/ 635 f25 1"/>
                <a:gd name="f35" fmla="*/ 1016 f24 1"/>
                <a:gd name="f36" fmla="*/ 0 f25 1"/>
                <a:gd name="f37" fmla="*/ 2158 f25 1"/>
                <a:gd name="f38" fmla="+- f26 0 f1"/>
                <a:gd name="f39" fmla="*/ f29 1 4951"/>
                <a:gd name="f40" fmla="*/ f30 1 1015"/>
                <a:gd name="f41" fmla="*/ f31 1 4951"/>
                <a:gd name="f42" fmla="*/ f32 1 1015"/>
                <a:gd name="f43" fmla="*/ f33 1 4951"/>
                <a:gd name="f44" fmla="*/ f34 1 4951"/>
                <a:gd name="f45" fmla="*/ f35 1 1015"/>
                <a:gd name="f46" fmla="*/ f36 1 4951"/>
                <a:gd name="f47" fmla="*/ f37 1 4951"/>
                <a:gd name="f48" fmla="*/ f20 1 f27"/>
                <a:gd name="f49" fmla="*/ f21 1 f27"/>
                <a:gd name="f50" fmla="*/ f20 1 f28"/>
                <a:gd name="f51" fmla="*/ f22 1 f28"/>
                <a:gd name="f52" fmla="*/ f39 1 f27"/>
                <a:gd name="f53" fmla="*/ f40 1 f28"/>
                <a:gd name="f54" fmla="*/ f41 1 f27"/>
                <a:gd name="f55" fmla="*/ f42 1 f28"/>
                <a:gd name="f56" fmla="*/ f43 1 f27"/>
                <a:gd name="f57" fmla="*/ f44 1 f27"/>
                <a:gd name="f58" fmla="*/ f45 1 f28"/>
                <a:gd name="f59" fmla="*/ f46 1 f27"/>
                <a:gd name="f60" fmla="*/ f47 1 f27"/>
                <a:gd name="f61" fmla="*/ f48 f18 1"/>
                <a:gd name="f62" fmla="*/ f49 f18 1"/>
                <a:gd name="f63" fmla="*/ f51 f19 1"/>
                <a:gd name="f64" fmla="*/ f50 f19 1"/>
                <a:gd name="f65" fmla="*/ f52 f18 1"/>
                <a:gd name="f66" fmla="*/ f53 f19 1"/>
                <a:gd name="f67" fmla="*/ f54 f18 1"/>
                <a:gd name="f68" fmla="*/ f55 f19 1"/>
                <a:gd name="f69" fmla="*/ f56 f18 1"/>
                <a:gd name="f70" fmla="*/ f57 f18 1"/>
                <a:gd name="f71" fmla="*/ f58 f19 1"/>
                <a:gd name="f72" fmla="*/ f59 f18 1"/>
                <a:gd name="f73" fmla="*/ f60 f18 1"/>
              </a:gdLst>
              <a:ahLst/>
              <a:cxnLst>
                <a:cxn ang="3cd4">
                  <a:pos x="hc" y="t"/>
                </a:cxn>
                <a:cxn ang="0">
                  <a:pos x="r" y="vc"/>
                </a:cxn>
                <a:cxn ang="cd4">
                  <a:pos x="hc" y="b"/>
                </a:cxn>
                <a:cxn ang="cd2">
                  <a:pos x="l" y="vc"/>
                </a:cxn>
                <a:cxn ang="f38">
                  <a:pos x="f65" y="f66"/>
                </a:cxn>
                <a:cxn ang="f38">
                  <a:pos x="f65" y="f66"/>
                </a:cxn>
                <a:cxn ang="f38">
                  <a:pos x="f67" y="f68"/>
                </a:cxn>
                <a:cxn ang="f38">
                  <a:pos x="f69" y="f68"/>
                </a:cxn>
                <a:cxn ang="f38">
                  <a:pos x="f70" y="f71"/>
                </a:cxn>
                <a:cxn ang="f38">
                  <a:pos x="f72" y="f71"/>
                </a:cxn>
                <a:cxn ang="f38">
                  <a:pos x="f73" y="f71"/>
                </a:cxn>
              </a:cxnLst>
              <a:rect l="f61" t="f64" r="f62" b="f63"/>
              <a:pathLst>
                <a:path w="4951" h="1015">
                  <a:moveTo>
                    <a:pt x="f8" y="f9"/>
                  </a:moveTo>
                  <a:lnTo>
                    <a:pt x="f8" y="f9"/>
                  </a:lnTo>
                  <a:lnTo>
                    <a:pt x="f10" y="f5"/>
                  </a:lnTo>
                  <a:lnTo>
                    <a:pt x="f11" y="f5"/>
                  </a:lnTo>
                  <a:lnTo>
                    <a:pt x="f9" y="f12"/>
                  </a:lnTo>
                  <a:lnTo>
                    <a:pt x="f5" y="f12"/>
                  </a:lnTo>
                  <a:cubicBezTo>
                    <a:pt x="f13" y="f14"/>
                    <a:pt x="f15" y="f14"/>
                    <a:pt x="f16"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48">
              <a:extLst>
                <a:ext uri="{FF2B5EF4-FFF2-40B4-BE49-F238E27FC236}">
                  <a16:creationId xmlns:a16="http://schemas.microsoft.com/office/drawing/2014/main" id="{DF944410-633D-4E31-198F-0389C9136D53}"/>
                </a:ext>
              </a:extLst>
            </p:cNvPr>
            <p:cNvSpPr/>
            <p:nvPr/>
          </p:nvSpPr>
          <p:spPr>
            <a:xfrm>
              <a:off x="7835127" y="5868582"/>
              <a:ext cx="2542" cy="78208"/>
            </a:xfrm>
            <a:custGeom>
              <a:avLst/>
              <a:gdLst>
                <a:gd name="f0" fmla="val 10800000"/>
                <a:gd name="f1" fmla="val 5400000"/>
                <a:gd name="f2" fmla="val 180"/>
                <a:gd name="f3" fmla="val w"/>
                <a:gd name="f4" fmla="val h"/>
                <a:gd name="f5" fmla="val 0"/>
                <a:gd name="f6" fmla="val 2539"/>
                <a:gd name="f7" fmla="val 78212"/>
                <a:gd name="f8" fmla="val 1270"/>
                <a:gd name="f9" fmla="val 77958"/>
                <a:gd name="f10" fmla="+- 0 0 -90"/>
                <a:gd name="f11" fmla="*/ f3 1 2539"/>
                <a:gd name="f12" fmla="*/ f4 1 78212"/>
                <a:gd name="f13" fmla="val f5"/>
                <a:gd name="f14" fmla="val f6"/>
                <a:gd name="f15" fmla="val f7"/>
                <a:gd name="f16" fmla="*/ f10 f0 1"/>
                <a:gd name="f17" fmla="+- f15 0 f13"/>
                <a:gd name="f18" fmla="+- f14 0 f13"/>
                <a:gd name="f19" fmla="*/ f16 1 f2"/>
                <a:gd name="f20" fmla="*/ f18 1 2539"/>
                <a:gd name="f21" fmla="*/ f17 1 78212"/>
                <a:gd name="f22" fmla="*/ 1270 f18 1"/>
                <a:gd name="f23" fmla="*/ 78212 f17 1"/>
                <a:gd name="f24" fmla="*/ 2539 f18 1"/>
                <a:gd name="f25" fmla="*/ 0 f17 1"/>
                <a:gd name="f26" fmla="*/ 0 f18 1"/>
                <a:gd name="f27" fmla="*/ 77958 f17 1"/>
                <a:gd name="f28" fmla="+- f19 0 f1"/>
                <a:gd name="f29" fmla="*/ f22 1 2539"/>
                <a:gd name="f30" fmla="*/ f23 1 78212"/>
                <a:gd name="f31" fmla="*/ f24 1 2539"/>
                <a:gd name="f32" fmla="*/ f25 1 78212"/>
                <a:gd name="f33" fmla="*/ f26 1 2539"/>
                <a:gd name="f34" fmla="*/ f27 1 78212"/>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51" y="f52"/>
                </a:cxn>
                <a:cxn ang="f28">
                  <a:pos x="f53" y="f52"/>
                </a:cxn>
                <a:cxn ang="f28">
                  <a:pos x="f53" y="f54"/>
                </a:cxn>
              </a:cxnLst>
              <a:rect l="f45" t="f48" r="f46" b="f47"/>
              <a:pathLst>
                <a:path w="2539" h="78212">
                  <a:moveTo>
                    <a:pt x="f8" y="f7"/>
                  </a:moveTo>
                  <a:lnTo>
                    <a:pt x="f6" y="f7"/>
                  </a:lnTo>
                  <a:lnTo>
                    <a:pt x="f6" y="f5"/>
                  </a:lnTo>
                  <a:lnTo>
                    <a:pt x="f6" y="f5"/>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49">
              <a:extLst>
                <a:ext uri="{FF2B5EF4-FFF2-40B4-BE49-F238E27FC236}">
                  <a16:creationId xmlns:a16="http://schemas.microsoft.com/office/drawing/2014/main" id="{D6C045F7-2669-FA44-C706-B587A1744DBD}"/>
                </a:ext>
              </a:extLst>
            </p:cNvPr>
            <p:cNvSpPr/>
            <p:nvPr/>
          </p:nvSpPr>
          <p:spPr>
            <a:xfrm>
              <a:off x="6068891" y="6503167"/>
              <a:ext cx="431304" cy="6601"/>
            </a:xfrm>
            <a:custGeom>
              <a:avLst/>
              <a:gdLst>
                <a:gd name="f0" fmla="val 10800000"/>
                <a:gd name="f1" fmla="val 5400000"/>
                <a:gd name="f2" fmla="val 180"/>
                <a:gd name="f3" fmla="val w"/>
                <a:gd name="f4" fmla="val h"/>
                <a:gd name="f5" fmla="val 0"/>
                <a:gd name="f6" fmla="val 431306"/>
                <a:gd name="f7" fmla="val 6602"/>
                <a:gd name="f8" fmla="val 431307"/>
                <a:gd name="f9" fmla="+- 0 0 -90"/>
                <a:gd name="f10" fmla="*/ f3 1 431306"/>
                <a:gd name="f11" fmla="*/ f4 1 6602"/>
                <a:gd name="f12" fmla="val f5"/>
                <a:gd name="f13" fmla="val f6"/>
                <a:gd name="f14" fmla="val f7"/>
                <a:gd name="f15" fmla="*/ f9 f0 1"/>
                <a:gd name="f16" fmla="+- f14 0 f12"/>
                <a:gd name="f17" fmla="+- f13 0 f12"/>
                <a:gd name="f18" fmla="*/ f15 1 f2"/>
                <a:gd name="f19" fmla="*/ f17 1 431306"/>
                <a:gd name="f20" fmla="*/ f16 1 6602"/>
                <a:gd name="f21" fmla="*/ 0 f17 1"/>
                <a:gd name="f22" fmla="*/ 0 f16 1"/>
                <a:gd name="f23" fmla="*/ 431307 f17 1"/>
                <a:gd name="f24" fmla="*/ 6602 f16 1"/>
                <a:gd name="f25" fmla="+- f18 0 f1"/>
                <a:gd name="f26" fmla="*/ f21 1 431306"/>
                <a:gd name="f27" fmla="*/ f22 1 6602"/>
                <a:gd name="f28" fmla="*/ f23 1 431306"/>
                <a:gd name="f29" fmla="*/ f24 1 660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431306" h="6602">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50">
              <a:extLst>
                <a:ext uri="{FF2B5EF4-FFF2-40B4-BE49-F238E27FC236}">
                  <a16:creationId xmlns:a16="http://schemas.microsoft.com/office/drawing/2014/main" id="{AC66376B-54F1-BE62-E90D-5457874287CC}"/>
                </a:ext>
              </a:extLst>
            </p:cNvPr>
            <p:cNvSpPr/>
            <p:nvPr/>
          </p:nvSpPr>
          <p:spPr>
            <a:xfrm>
              <a:off x="6067492" y="6512301"/>
              <a:ext cx="433215" cy="4828"/>
            </a:xfrm>
            <a:custGeom>
              <a:avLst/>
              <a:gdLst>
                <a:gd name="f0" fmla="val 10800000"/>
                <a:gd name="f1" fmla="val 5400000"/>
                <a:gd name="f2" fmla="val 180"/>
                <a:gd name="f3" fmla="val w"/>
                <a:gd name="f4" fmla="val h"/>
                <a:gd name="f5" fmla="val 0"/>
                <a:gd name="f6" fmla="val 433211"/>
                <a:gd name="f7" fmla="val 4824"/>
                <a:gd name="f8" fmla="val 1524"/>
                <a:gd name="f9" fmla="val 762"/>
                <a:gd name="f10" fmla="val 1473"/>
                <a:gd name="f11" fmla="val 2247"/>
                <a:gd name="f12" fmla="val 940"/>
                <a:gd name="f13" fmla="val 3682"/>
                <a:gd name="f14" fmla="val 4825"/>
                <a:gd name="f15" fmla="val 127"/>
                <a:gd name="f16" fmla="+- 0 0 -90"/>
                <a:gd name="f17" fmla="*/ f3 1 433211"/>
                <a:gd name="f18" fmla="*/ f4 1 4824"/>
                <a:gd name="f19" fmla="val f5"/>
                <a:gd name="f20" fmla="val f6"/>
                <a:gd name="f21" fmla="val f7"/>
                <a:gd name="f22" fmla="*/ f16 f0 1"/>
                <a:gd name="f23" fmla="+- f21 0 f19"/>
                <a:gd name="f24" fmla="+- f20 0 f19"/>
                <a:gd name="f25" fmla="*/ f22 1 f2"/>
                <a:gd name="f26" fmla="*/ f24 1 433211"/>
                <a:gd name="f27" fmla="*/ f23 1 4824"/>
                <a:gd name="f28" fmla="*/ 1524 f24 1"/>
                <a:gd name="f29" fmla="*/ 0 f23 1"/>
                <a:gd name="f30" fmla="*/ 762 f23 1"/>
                <a:gd name="f31" fmla="*/ 0 f24 1"/>
                <a:gd name="f32" fmla="*/ 4825 f23 1"/>
                <a:gd name="f33" fmla="*/ 433211 f24 1"/>
                <a:gd name="f34" fmla="*/ 127 f23 1"/>
                <a:gd name="f35" fmla="+- f25 0 f1"/>
                <a:gd name="f36" fmla="*/ f28 1 433211"/>
                <a:gd name="f37" fmla="*/ f29 1 4824"/>
                <a:gd name="f38" fmla="*/ f30 1 4824"/>
                <a:gd name="f39" fmla="*/ f31 1 433211"/>
                <a:gd name="f40" fmla="*/ f32 1 4824"/>
                <a:gd name="f41" fmla="*/ f33 1 433211"/>
                <a:gd name="f42" fmla="*/ f34 1 4824"/>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2"/>
                </a:cxn>
                <a:cxn ang="f35">
                  <a:pos x="f63" y="f62"/>
                </a:cxn>
                <a:cxn ang="f35">
                  <a:pos x="f63" y="f64"/>
                </a:cxn>
              </a:cxnLst>
              <a:rect l="f54" t="f57" r="f55" b="f56"/>
              <a:pathLst>
                <a:path w="433211" h="4824">
                  <a:moveTo>
                    <a:pt x="f8" y="f5"/>
                  </a:moveTo>
                  <a:lnTo>
                    <a:pt x="f8" y="f9"/>
                  </a:lnTo>
                  <a:cubicBezTo>
                    <a:pt x="f10" y="f11"/>
                    <a:pt x="f12" y="f13"/>
                    <a:pt x="f5" y="f14"/>
                  </a:cubicBezTo>
                  <a:lnTo>
                    <a:pt x="f6" y="f14"/>
                  </a:lnTo>
                  <a:lnTo>
                    <a:pt x="f6"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51">
              <a:extLst>
                <a:ext uri="{FF2B5EF4-FFF2-40B4-BE49-F238E27FC236}">
                  <a16:creationId xmlns:a16="http://schemas.microsoft.com/office/drawing/2014/main" id="{E19FE37C-033B-5B5A-4593-010429AF7C2D}"/>
                </a:ext>
              </a:extLst>
            </p:cNvPr>
            <p:cNvSpPr/>
            <p:nvPr/>
          </p:nvSpPr>
          <p:spPr>
            <a:xfrm>
              <a:off x="7717938" y="6504639"/>
              <a:ext cx="50785" cy="6775"/>
            </a:xfrm>
            <a:custGeom>
              <a:avLst/>
              <a:gdLst>
                <a:gd name="f0" fmla="val 10800000"/>
                <a:gd name="f1" fmla="val 5400000"/>
                <a:gd name="f2" fmla="val 180"/>
                <a:gd name="f3" fmla="val w"/>
                <a:gd name="f4" fmla="val h"/>
                <a:gd name="f5" fmla="val 0"/>
                <a:gd name="f6" fmla="val 50786"/>
                <a:gd name="f7" fmla="val 6776"/>
                <a:gd name="f8" fmla="val 45327"/>
                <a:gd name="f9" fmla="val 5253"/>
                <a:gd name="f10" fmla="val 45264"/>
                <a:gd name="f11" fmla="val 4834"/>
                <a:gd name="f12" fmla="val 4403"/>
                <a:gd name="f13" fmla="val 3983"/>
                <a:gd name="f14" fmla="val 3222"/>
                <a:gd name="f15" fmla="val 2841"/>
                <a:gd name="f16" fmla="val 45632"/>
                <a:gd name="f17" fmla="val 2244"/>
                <a:gd name="f18" fmla="val 46013"/>
                <a:gd name="f19" fmla="val 1685"/>
                <a:gd name="f20" fmla="val 46470"/>
                <a:gd name="f21" fmla="val 1190"/>
                <a:gd name="f22" fmla="val 46940"/>
                <a:gd name="f23" fmla="val 695"/>
                <a:gd name="f24" fmla="val 47499"/>
                <a:gd name="f25" fmla="val 314"/>
                <a:gd name="f26" fmla="val 48120"/>
                <a:gd name="f27" fmla="val 48"/>
                <a:gd name="f28" fmla="val 48667"/>
                <a:gd name="f29" fmla="val -16"/>
                <a:gd name="f30" fmla="val 49225"/>
                <a:gd name="f31" fmla="val 49771"/>
                <a:gd name="f32" fmla="val 50787"/>
                <a:gd name="f33" fmla="val 6777"/>
                <a:gd name="f34" fmla="+- 0 0 -90"/>
                <a:gd name="f35" fmla="*/ f3 1 50786"/>
                <a:gd name="f36" fmla="*/ f4 1 6776"/>
                <a:gd name="f37" fmla="val f5"/>
                <a:gd name="f38" fmla="val f6"/>
                <a:gd name="f39" fmla="val f7"/>
                <a:gd name="f40" fmla="*/ f34 f0 1"/>
                <a:gd name="f41" fmla="+- f39 0 f37"/>
                <a:gd name="f42" fmla="+- f38 0 f37"/>
                <a:gd name="f43" fmla="*/ f40 1 f2"/>
                <a:gd name="f44" fmla="*/ f42 1 50786"/>
                <a:gd name="f45" fmla="*/ f41 1 6776"/>
                <a:gd name="f46" fmla="*/ 45327 f42 1"/>
                <a:gd name="f47" fmla="*/ 5253 f41 1"/>
                <a:gd name="f48" fmla="*/ 3983 f41 1"/>
                <a:gd name="f49" fmla="*/ 2841 f41 1"/>
                <a:gd name="f50" fmla="*/ 46470 f42 1"/>
                <a:gd name="f51" fmla="*/ 1190 f41 1"/>
                <a:gd name="f52" fmla="*/ 48120 f42 1"/>
                <a:gd name="f53" fmla="*/ 48 f41 1"/>
                <a:gd name="f54" fmla="*/ 49771 f42 1"/>
                <a:gd name="f55" fmla="*/ 50787 f42 1"/>
                <a:gd name="f56" fmla="*/ 0 f42 1"/>
                <a:gd name="f57" fmla="*/ 6777 f41 1"/>
                <a:gd name="f58" fmla="+- f43 0 f1"/>
                <a:gd name="f59" fmla="*/ f46 1 50786"/>
                <a:gd name="f60" fmla="*/ f47 1 6776"/>
                <a:gd name="f61" fmla="*/ f48 1 6776"/>
                <a:gd name="f62" fmla="*/ f49 1 6776"/>
                <a:gd name="f63" fmla="*/ f50 1 50786"/>
                <a:gd name="f64" fmla="*/ f51 1 6776"/>
                <a:gd name="f65" fmla="*/ f52 1 50786"/>
                <a:gd name="f66" fmla="*/ f53 1 6776"/>
                <a:gd name="f67" fmla="*/ f54 1 50786"/>
                <a:gd name="f68" fmla="*/ f55 1 50786"/>
                <a:gd name="f69" fmla="*/ f56 1 50786"/>
                <a:gd name="f70" fmla="*/ f57 1 6776"/>
                <a:gd name="f71" fmla="*/ f37 1 f44"/>
                <a:gd name="f72" fmla="*/ f38 1 f44"/>
                <a:gd name="f73" fmla="*/ f37 1 f45"/>
                <a:gd name="f74" fmla="*/ f39 1 f45"/>
                <a:gd name="f75" fmla="*/ f59 1 f44"/>
                <a:gd name="f76" fmla="*/ f60 1 f45"/>
                <a:gd name="f77" fmla="*/ f61 1 f45"/>
                <a:gd name="f78" fmla="*/ f62 1 f45"/>
                <a:gd name="f79" fmla="*/ f63 1 f44"/>
                <a:gd name="f80" fmla="*/ f64 1 f45"/>
                <a:gd name="f81" fmla="*/ f65 1 f44"/>
                <a:gd name="f82" fmla="*/ f66 1 f45"/>
                <a:gd name="f83" fmla="*/ f67 1 f44"/>
                <a:gd name="f84" fmla="*/ f68 1 f44"/>
                <a:gd name="f85" fmla="*/ f69 1 f44"/>
                <a:gd name="f86" fmla="*/ f70 1 f45"/>
                <a:gd name="f87" fmla="*/ f71 f35 1"/>
                <a:gd name="f88" fmla="*/ f72 f35 1"/>
                <a:gd name="f89" fmla="*/ f74 f36 1"/>
                <a:gd name="f90" fmla="*/ f73 f36 1"/>
                <a:gd name="f91" fmla="*/ f75 f35 1"/>
                <a:gd name="f92" fmla="*/ f76 f36 1"/>
                <a:gd name="f93" fmla="*/ f77 f36 1"/>
                <a:gd name="f94" fmla="*/ f78 f36 1"/>
                <a:gd name="f95" fmla="*/ f79 f35 1"/>
                <a:gd name="f96" fmla="*/ f80 f36 1"/>
                <a:gd name="f97" fmla="*/ f81 f35 1"/>
                <a:gd name="f98" fmla="*/ f82 f36 1"/>
                <a:gd name="f99" fmla="*/ f83 f35 1"/>
                <a:gd name="f100" fmla="*/ f84 f35 1"/>
                <a:gd name="f101" fmla="*/ f85 f35 1"/>
                <a:gd name="f102" fmla="*/ f86 f36 1"/>
              </a:gdLst>
              <a:ahLst/>
              <a:cxnLst>
                <a:cxn ang="3cd4">
                  <a:pos x="hc" y="t"/>
                </a:cxn>
                <a:cxn ang="0">
                  <a:pos x="r" y="vc"/>
                </a:cxn>
                <a:cxn ang="cd4">
                  <a:pos x="hc" y="b"/>
                </a:cxn>
                <a:cxn ang="cd2">
                  <a:pos x="l" y="vc"/>
                </a:cxn>
                <a:cxn ang="f58">
                  <a:pos x="f91" y="f92"/>
                </a:cxn>
                <a:cxn ang="f58">
                  <a:pos x="f91" y="f92"/>
                </a:cxn>
                <a:cxn ang="f58">
                  <a:pos x="f91" y="f93"/>
                </a:cxn>
                <a:cxn ang="f58">
                  <a:pos x="f91" y="f94"/>
                </a:cxn>
                <a:cxn ang="f58">
                  <a:pos x="f95" y="f96"/>
                </a:cxn>
                <a:cxn ang="f58">
                  <a:pos x="f95" y="f96"/>
                </a:cxn>
                <a:cxn ang="f58">
                  <a:pos x="f97" y="f98"/>
                </a:cxn>
                <a:cxn ang="f58">
                  <a:pos x="f97" y="f98"/>
                </a:cxn>
                <a:cxn ang="f58">
                  <a:pos x="f99" y="f98"/>
                </a:cxn>
                <a:cxn ang="f58">
                  <a:pos x="f100" y="f98"/>
                </a:cxn>
                <a:cxn ang="f58">
                  <a:pos x="f101" y="f98"/>
                </a:cxn>
                <a:cxn ang="f58">
                  <a:pos x="f101" y="f102"/>
                </a:cxn>
              </a:cxnLst>
              <a:rect l="f87" t="f90" r="f88" b="f89"/>
              <a:pathLst>
                <a:path w="50786" h="6776">
                  <a:moveTo>
                    <a:pt x="f8" y="f9"/>
                  </a:moveTo>
                  <a:lnTo>
                    <a:pt x="f8" y="f9"/>
                  </a:lnTo>
                  <a:cubicBezTo>
                    <a:pt x="f10" y="f11"/>
                    <a:pt x="f10" y="f12"/>
                    <a:pt x="f8" y="f13"/>
                  </a:cubicBezTo>
                  <a:cubicBezTo>
                    <a:pt x="f8" y="f13"/>
                    <a:pt x="f8" y="f14"/>
                    <a:pt x="f8" y="f15"/>
                  </a:cubicBezTo>
                  <a:cubicBezTo>
                    <a:pt x="f16" y="f17"/>
                    <a:pt x="f18" y="f19"/>
                    <a:pt x="f20" y="f21"/>
                  </a:cubicBezTo>
                  <a:lnTo>
                    <a:pt x="f20" y="f21"/>
                  </a:lnTo>
                  <a:cubicBezTo>
                    <a:pt x="f22" y="f23"/>
                    <a:pt x="f24" y="f25"/>
                    <a:pt x="f26" y="f27"/>
                  </a:cubicBezTo>
                  <a:lnTo>
                    <a:pt x="f26" y="f27"/>
                  </a:lnTo>
                  <a:cubicBezTo>
                    <a:pt x="f28" y="f29"/>
                    <a:pt x="f30" y="f29"/>
                    <a:pt x="f31" y="f27"/>
                  </a:cubicBezTo>
                  <a:lnTo>
                    <a:pt x="f32" y="f27"/>
                  </a:lnTo>
                  <a:lnTo>
                    <a:pt x="f5" y="f27"/>
                  </a:lnTo>
                  <a:lnTo>
                    <a:pt x="f5"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52">
              <a:extLst>
                <a:ext uri="{FF2B5EF4-FFF2-40B4-BE49-F238E27FC236}">
                  <a16:creationId xmlns:a16="http://schemas.microsoft.com/office/drawing/2014/main" id="{6C035A73-4BE9-1533-B099-60647DF1303C}"/>
                </a:ext>
              </a:extLst>
            </p:cNvPr>
            <p:cNvSpPr/>
            <p:nvPr/>
          </p:nvSpPr>
          <p:spPr>
            <a:xfrm>
              <a:off x="7719593" y="6513070"/>
              <a:ext cx="50785" cy="4700"/>
            </a:xfrm>
            <a:custGeom>
              <a:avLst/>
              <a:gdLst>
                <a:gd name="f0" fmla="val 10800000"/>
                <a:gd name="f1" fmla="val 5400000"/>
                <a:gd name="f2" fmla="val 180"/>
                <a:gd name="f3" fmla="val w"/>
                <a:gd name="f4" fmla="val h"/>
                <a:gd name="f5" fmla="val 0"/>
                <a:gd name="f6" fmla="val 50786"/>
                <a:gd name="f7" fmla="val 4697"/>
                <a:gd name="f8" fmla="val 49009"/>
                <a:gd name="f9" fmla="val 3682"/>
                <a:gd name="f10" fmla="val 48591"/>
                <a:gd name="f11" fmla="val 3733"/>
                <a:gd name="f12" fmla="val 48159"/>
                <a:gd name="f13" fmla="val 47740"/>
                <a:gd name="f14" fmla="val 46978"/>
                <a:gd name="f15" fmla="val 46597"/>
                <a:gd name="f16" fmla="val 2920"/>
                <a:gd name="f17" fmla="val 46203"/>
                <a:gd name="f18" fmla="val 2743"/>
                <a:gd name="f19" fmla="val 45860"/>
                <a:gd name="f20" fmla="val 2476"/>
                <a:gd name="f21" fmla="val 45581"/>
                <a:gd name="f22" fmla="val 2158"/>
                <a:gd name="f23" fmla="val 1397"/>
                <a:gd name="f24" fmla="val 44820"/>
                <a:gd name="f25" fmla="val 1143"/>
                <a:gd name="f26" fmla="val 44781"/>
                <a:gd name="f27" fmla="val 762"/>
                <a:gd name="f28" fmla="val 381"/>
                <a:gd name="f29" fmla="val 4698"/>
                <a:gd name="f30" fmla="val 50787"/>
                <a:gd name="f31" fmla="+- 0 0 -90"/>
                <a:gd name="f32" fmla="*/ f3 1 50786"/>
                <a:gd name="f33" fmla="*/ f4 1 4697"/>
                <a:gd name="f34" fmla="val f5"/>
                <a:gd name="f35" fmla="val f6"/>
                <a:gd name="f36" fmla="val f7"/>
                <a:gd name="f37" fmla="*/ f31 f0 1"/>
                <a:gd name="f38" fmla="+- f36 0 f34"/>
                <a:gd name="f39" fmla="+- f35 0 f34"/>
                <a:gd name="f40" fmla="*/ f37 1 f2"/>
                <a:gd name="f41" fmla="*/ f39 1 50786"/>
                <a:gd name="f42" fmla="*/ f38 1 4697"/>
                <a:gd name="f43" fmla="*/ 49009 f39 1"/>
                <a:gd name="f44" fmla="*/ 3682 f38 1"/>
                <a:gd name="f45" fmla="*/ 47740 f39 1"/>
                <a:gd name="f46" fmla="*/ 46597 f39 1"/>
                <a:gd name="f47" fmla="*/ 2920 f38 1"/>
                <a:gd name="f48" fmla="*/ 45581 f39 1"/>
                <a:gd name="f49" fmla="*/ 2158 f38 1"/>
                <a:gd name="f50" fmla="*/ 44820 f39 1"/>
                <a:gd name="f51" fmla="*/ 1143 f38 1"/>
                <a:gd name="f52" fmla="*/ 0 f38 1"/>
                <a:gd name="f53" fmla="*/ 0 f39 1"/>
                <a:gd name="f54" fmla="*/ 4698 f38 1"/>
                <a:gd name="f55" fmla="*/ 50787 f39 1"/>
                <a:gd name="f56" fmla="+- f40 0 f1"/>
                <a:gd name="f57" fmla="*/ f43 1 50786"/>
                <a:gd name="f58" fmla="*/ f44 1 4697"/>
                <a:gd name="f59" fmla="*/ f45 1 50786"/>
                <a:gd name="f60" fmla="*/ f46 1 50786"/>
                <a:gd name="f61" fmla="*/ f47 1 4697"/>
                <a:gd name="f62" fmla="*/ f48 1 50786"/>
                <a:gd name="f63" fmla="*/ f49 1 4697"/>
                <a:gd name="f64" fmla="*/ f50 1 50786"/>
                <a:gd name="f65" fmla="*/ f51 1 4697"/>
                <a:gd name="f66" fmla="*/ f52 1 4697"/>
                <a:gd name="f67" fmla="*/ f53 1 50786"/>
                <a:gd name="f68" fmla="*/ f54 1 4697"/>
                <a:gd name="f69" fmla="*/ f55 1 50786"/>
                <a:gd name="f70" fmla="*/ f34 1 f41"/>
                <a:gd name="f71" fmla="*/ f35 1 f41"/>
                <a:gd name="f72" fmla="*/ f34 1 f42"/>
                <a:gd name="f73" fmla="*/ f36 1 f42"/>
                <a:gd name="f74" fmla="*/ f57 1 f41"/>
                <a:gd name="f75" fmla="*/ f58 1 f42"/>
                <a:gd name="f76" fmla="*/ f59 1 f41"/>
                <a:gd name="f77" fmla="*/ f60 1 f41"/>
                <a:gd name="f78" fmla="*/ f61 1 f42"/>
                <a:gd name="f79" fmla="*/ f62 1 f41"/>
                <a:gd name="f80" fmla="*/ f63 1 f42"/>
                <a:gd name="f81" fmla="*/ f64 1 f41"/>
                <a:gd name="f82" fmla="*/ f65 1 f42"/>
                <a:gd name="f83" fmla="*/ f66 1 f42"/>
                <a:gd name="f84" fmla="*/ f67 1 f41"/>
                <a:gd name="f85" fmla="*/ f68 1 f42"/>
                <a:gd name="f86" fmla="*/ f69 1 f41"/>
                <a:gd name="f87" fmla="*/ f70 f32 1"/>
                <a:gd name="f88" fmla="*/ f71 f32 1"/>
                <a:gd name="f89" fmla="*/ f73 f33 1"/>
                <a:gd name="f90" fmla="*/ f72 f33 1"/>
                <a:gd name="f91" fmla="*/ f74 f32 1"/>
                <a:gd name="f92" fmla="*/ f75 f33 1"/>
                <a:gd name="f93" fmla="*/ f76 f32 1"/>
                <a:gd name="f94" fmla="*/ f77 f32 1"/>
                <a:gd name="f95" fmla="*/ f78 f33 1"/>
                <a:gd name="f96" fmla="*/ f79 f32 1"/>
                <a:gd name="f97" fmla="*/ f80 f33 1"/>
                <a:gd name="f98" fmla="*/ f81 f32 1"/>
                <a:gd name="f99" fmla="*/ f82 f33 1"/>
                <a:gd name="f100" fmla="*/ f83 f33 1"/>
                <a:gd name="f101" fmla="*/ f84 f32 1"/>
                <a:gd name="f102" fmla="*/ f85 f33 1"/>
                <a:gd name="f103" fmla="*/ f86 f32 1"/>
              </a:gdLst>
              <a:ahLst/>
              <a:cxnLst>
                <a:cxn ang="3cd4">
                  <a:pos x="hc" y="t"/>
                </a:cxn>
                <a:cxn ang="0">
                  <a:pos x="r" y="vc"/>
                </a:cxn>
                <a:cxn ang="cd4">
                  <a:pos x="hc" y="b"/>
                </a:cxn>
                <a:cxn ang="cd2">
                  <a:pos x="l" y="vc"/>
                </a:cxn>
                <a:cxn ang="f56">
                  <a:pos x="f91" y="f92"/>
                </a:cxn>
                <a:cxn ang="f56">
                  <a:pos x="f93" y="f92"/>
                </a:cxn>
                <a:cxn ang="f56">
                  <a:pos x="f94" y="f95"/>
                </a:cxn>
                <a:cxn ang="f56">
                  <a:pos x="f96" y="f97"/>
                </a:cxn>
                <a:cxn ang="f56">
                  <a:pos x="f98" y="f99"/>
                </a:cxn>
                <a:cxn ang="f56">
                  <a:pos x="f98" y="f100"/>
                </a:cxn>
                <a:cxn ang="f56">
                  <a:pos x="f98" y="f100"/>
                </a:cxn>
                <a:cxn ang="f56">
                  <a:pos x="f101" y="f100"/>
                </a:cxn>
                <a:cxn ang="f56">
                  <a:pos x="f101" y="f102"/>
                </a:cxn>
                <a:cxn ang="f56">
                  <a:pos x="f103" y="f102"/>
                </a:cxn>
              </a:cxnLst>
              <a:rect l="f87" t="f90" r="f88" b="f89"/>
              <a:pathLst>
                <a:path w="50786" h="4697">
                  <a:moveTo>
                    <a:pt x="f8" y="f9"/>
                  </a:moveTo>
                  <a:cubicBezTo>
                    <a:pt x="f10" y="f11"/>
                    <a:pt x="f12" y="f11"/>
                    <a:pt x="f13" y="f9"/>
                  </a:cubicBezTo>
                  <a:cubicBezTo>
                    <a:pt x="f13" y="f9"/>
                    <a:pt x="f14" y="f9"/>
                    <a:pt x="f15" y="f16"/>
                  </a:cubicBezTo>
                  <a:cubicBezTo>
                    <a:pt x="f17" y="f18"/>
                    <a:pt x="f19" y="f20"/>
                    <a:pt x="f21" y="f22"/>
                  </a:cubicBezTo>
                  <a:cubicBezTo>
                    <a:pt x="f21" y="f22"/>
                    <a:pt x="f21" y="f23"/>
                    <a:pt x="f24" y="f25"/>
                  </a:cubicBezTo>
                  <a:cubicBezTo>
                    <a:pt x="f26" y="f27"/>
                    <a:pt x="f26" y="f28"/>
                    <a:pt x="f24" y="f5"/>
                  </a:cubicBezTo>
                  <a:lnTo>
                    <a:pt x="f24" y="f5"/>
                  </a:lnTo>
                  <a:lnTo>
                    <a:pt x="f5" y="f5"/>
                  </a:lnTo>
                  <a:lnTo>
                    <a:pt x="f5" y="f29"/>
                  </a:lnTo>
                  <a:lnTo>
                    <a:pt x="f30"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53">
              <a:extLst>
                <a:ext uri="{FF2B5EF4-FFF2-40B4-BE49-F238E27FC236}">
                  <a16:creationId xmlns:a16="http://schemas.microsoft.com/office/drawing/2014/main" id="{6F9B6E24-C8FD-9E90-CE3B-A9583A3D277D}"/>
                </a:ext>
              </a:extLst>
            </p:cNvPr>
            <p:cNvSpPr/>
            <p:nvPr/>
          </p:nvSpPr>
          <p:spPr>
            <a:xfrm>
              <a:off x="7788914" y="5955551"/>
              <a:ext cx="1143" cy="758"/>
            </a:xfrm>
            <a:custGeom>
              <a:avLst/>
              <a:gdLst>
                <a:gd name="f0" fmla="val 10800000"/>
                <a:gd name="f1" fmla="val 5400000"/>
                <a:gd name="f2" fmla="val 180"/>
                <a:gd name="f3" fmla="val w"/>
                <a:gd name="f4" fmla="val h"/>
                <a:gd name="f5" fmla="val 0"/>
                <a:gd name="f6" fmla="val 1142"/>
                <a:gd name="f7" fmla="val 761"/>
                <a:gd name="f8" fmla="val 762"/>
                <a:gd name="f9" fmla="+- 0 0 -90"/>
                <a:gd name="f10" fmla="*/ f3 1 1142"/>
                <a:gd name="f11" fmla="*/ f4 1 761"/>
                <a:gd name="f12" fmla="val f5"/>
                <a:gd name="f13" fmla="val f6"/>
                <a:gd name="f14" fmla="val f7"/>
                <a:gd name="f15" fmla="*/ f9 f0 1"/>
                <a:gd name="f16" fmla="+- f14 0 f12"/>
                <a:gd name="f17" fmla="+- f13 0 f12"/>
                <a:gd name="f18" fmla="*/ f15 1 f2"/>
                <a:gd name="f19" fmla="*/ f17 1 1142"/>
                <a:gd name="f20" fmla="*/ f16 1 761"/>
                <a:gd name="f21" fmla="*/ 0 f17 1"/>
                <a:gd name="f22" fmla="*/ 762 f16 1"/>
                <a:gd name="f23" fmla="*/ 1142 f17 1"/>
                <a:gd name="f24" fmla="*/ 0 f16 1"/>
                <a:gd name="f25" fmla="+- f18 0 f1"/>
                <a:gd name="f26" fmla="*/ f21 1 1142"/>
                <a:gd name="f27" fmla="*/ f22 1 761"/>
                <a:gd name="f28" fmla="*/ f23 1 1142"/>
                <a:gd name="f29" fmla="*/ f24 1 761"/>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Lst>
              <a:rect l="f38" t="f41" r="f39" b="f40"/>
              <a:pathLst>
                <a:path w="1142" h="761">
                  <a:moveTo>
                    <a:pt x="f5" y="f8"/>
                  </a:move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54">
              <a:extLst>
                <a:ext uri="{FF2B5EF4-FFF2-40B4-BE49-F238E27FC236}">
                  <a16:creationId xmlns:a16="http://schemas.microsoft.com/office/drawing/2014/main" id="{88954E29-9A6A-221B-0428-20ED55899ACD}"/>
                </a:ext>
              </a:extLst>
            </p:cNvPr>
            <p:cNvSpPr/>
            <p:nvPr/>
          </p:nvSpPr>
          <p:spPr>
            <a:xfrm>
              <a:off x="7787258" y="5957206"/>
              <a:ext cx="758" cy="1143"/>
            </a:xfrm>
            <a:custGeom>
              <a:avLst/>
              <a:gdLst>
                <a:gd name="f0" fmla="val 10800000"/>
                <a:gd name="f1" fmla="val 5400000"/>
                <a:gd name="f2" fmla="val 180"/>
                <a:gd name="f3" fmla="val w"/>
                <a:gd name="f4" fmla="val h"/>
                <a:gd name="f5" fmla="val 0"/>
                <a:gd name="f6" fmla="val 761"/>
                <a:gd name="f7" fmla="val 1142"/>
                <a:gd name="f8" fmla="val 1143"/>
                <a:gd name="f9" fmla="val 762"/>
                <a:gd name="f10" fmla="val 470"/>
                <a:gd name="f11" fmla="val 350"/>
                <a:gd name="f12" fmla="val 203"/>
                <a:gd name="f13" fmla="val 734"/>
                <a:gd name="f14" fmla="+- 0 0 -90"/>
                <a:gd name="f15" fmla="*/ f3 1 761"/>
                <a:gd name="f16" fmla="*/ f4 1 1142"/>
                <a:gd name="f17" fmla="val f5"/>
                <a:gd name="f18" fmla="val f6"/>
                <a:gd name="f19" fmla="val f7"/>
                <a:gd name="f20" fmla="*/ f14 f0 1"/>
                <a:gd name="f21" fmla="+- f19 0 f17"/>
                <a:gd name="f22" fmla="+- f18 0 f17"/>
                <a:gd name="f23" fmla="*/ f20 1 f2"/>
                <a:gd name="f24" fmla="*/ f22 1 761"/>
                <a:gd name="f25" fmla="*/ f21 1 1142"/>
                <a:gd name="f26" fmla="*/ 0 f22 1"/>
                <a:gd name="f27" fmla="*/ 1143 f21 1"/>
                <a:gd name="f28" fmla="*/ 762 f22 1"/>
                <a:gd name="f29" fmla="*/ 0 f21 1"/>
                <a:gd name="f30" fmla="+- f23 0 f1"/>
                <a:gd name="f31" fmla="*/ f26 1 761"/>
                <a:gd name="f32" fmla="*/ f27 1 1142"/>
                <a:gd name="f33" fmla="*/ f28 1 761"/>
                <a:gd name="f34" fmla="*/ f29 1 1142"/>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761" h="1142">
                  <a:moveTo>
                    <a:pt x="f5" y="f8"/>
                  </a:moveTo>
                  <a:lnTo>
                    <a:pt x="f9"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55">
              <a:extLst>
                <a:ext uri="{FF2B5EF4-FFF2-40B4-BE49-F238E27FC236}">
                  <a16:creationId xmlns:a16="http://schemas.microsoft.com/office/drawing/2014/main" id="{E96FCE79-8C67-9F97-0D20-8A8450784226}"/>
                </a:ext>
              </a:extLst>
            </p:cNvPr>
            <p:cNvSpPr/>
            <p:nvPr/>
          </p:nvSpPr>
          <p:spPr>
            <a:xfrm>
              <a:off x="7792215" y="5953137"/>
              <a:ext cx="14730" cy="13962"/>
            </a:xfrm>
            <a:custGeom>
              <a:avLst/>
              <a:gdLst>
                <a:gd name="f0" fmla="val 10800000"/>
                <a:gd name="f1" fmla="val 5400000"/>
                <a:gd name="f2" fmla="val 180"/>
                <a:gd name="f3" fmla="val w"/>
                <a:gd name="f4" fmla="val h"/>
                <a:gd name="f5" fmla="val 0"/>
                <a:gd name="f6" fmla="val 14728"/>
                <a:gd name="f7" fmla="val 13966"/>
                <a:gd name="f8" fmla="val 7873"/>
                <a:gd name="f9" fmla="val 8507"/>
                <a:gd name="f10" fmla="val 14729"/>
                <a:gd name="f11" fmla="val 12697"/>
                <a:gd name="f12" fmla="val 14309"/>
                <a:gd name="f13" fmla="val 12770"/>
                <a:gd name="f14" fmla="val 13878"/>
                <a:gd name="f15" fmla="val 13459"/>
                <a:gd name="f16" fmla="val 12189"/>
                <a:gd name="f17" fmla="val 12477"/>
                <a:gd name="f18" fmla="val 11719"/>
                <a:gd name="f19" fmla="val 12177"/>
                <a:gd name="f20" fmla="val 11300"/>
                <a:gd name="f21" fmla="val 11808"/>
                <a:gd name="f22" fmla="val 10666"/>
                <a:gd name="f23" fmla="val 11046"/>
                <a:gd name="f24" fmla="val 10335"/>
                <a:gd name="f25" fmla="val 10672"/>
                <a:gd name="f26" fmla="val 10081"/>
                <a:gd name="f27" fmla="val 10241"/>
                <a:gd name="f28" fmla="val 9904"/>
                <a:gd name="f29" fmla="val 9776"/>
                <a:gd name="f30" fmla="val 9777"/>
                <a:gd name="f31" fmla="val 9450"/>
                <a:gd name="f32" fmla="val 9087"/>
                <a:gd name="f33" fmla="val 8761"/>
                <a:gd name="f34" fmla="val 7999"/>
                <a:gd name="f35" fmla="val 7364"/>
                <a:gd name="f36" fmla="val 635"/>
                <a:gd name="f37" fmla="val 1651"/>
                <a:gd name="f38" fmla="val 1905"/>
                <a:gd name="f39" fmla="val 5308"/>
                <a:gd name="f40" fmla="val 2152"/>
                <a:gd name="f41" fmla="val 7847"/>
                <a:gd name="f42" fmla="val 5062"/>
                <a:gd name="f43" fmla="+- 0 0 -90"/>
                <a:gd name="f44" fmla="*/ f3 1 14728"/>
                <a:gd name="f45" fmla="*/ f4 1 13966"/>
                <a:gd name="f46" fmla="val f5"/>
                <a:gd name="f47" fmla="val f6"/>
                <a:gd name="f48" fmla="val f7"/>
                <a:gd name="f49" fmla="*/ f43 f0 1"/>
                <a:gd name="f50" fmla="+- f48 0 f46"/>
                <a:gd name="f51" fmla="+- f47 0 f46"/>
                <a:gd name="f52" fmla="*/ f49 1 f2"/>
                <a:gd name="f53" fmla="*/ f51 1 14728"/>
                <a:gd name="f54" fmla="*/ f50 1 13966"/>
                <a:gd name="f55" fmla="*/ 7873 f51 1"/>
                <a:gd name="f56" fmla="*/ 8507 f50 1"/>
                <a:gd name="f57" fmla="*/ 13966 f50 1"/>
                <a:gd name="f58" fmla="*/ 14729 f51 1"/>
                <a:gd name="f59" fmla="*/ 12697 f50 1"/>
                <a:gd name="f60" fmla="*/ 13459 f51 1"/>
                <a:gd name="f61" fmla="*/ 12697 f51 1"/>
                <a:gd name="f62" fmla="*/ 11300 f51 1"/>
                <a:gd name="f63" fmla="*/ 11808 f50 1"/>
                <a:gd name="f64" fmla="*/ 10666 f51 1"/>
                <a:gd name="f65" fmla="*/ 11046 f50 1"/>
                <a:gd name="f66" fmla="*/ 9904 f51 1"/>
                <a:gd name="f67" fmla="*/ 9776 f50 1"/>
                <a:gd name="f68" fmla="*/ 8761 f50 1"/>
                <a:gd name="f69" fmla="*/ 7999 f50 1"/>
                <a:gd name="f70" fmla="*/ 7364 f50 1"/>
                <a:gd name="f71" fmla="*/ 0 f50 1"/>
                <a:gd name="f72" fmla="*/ 635 f51 1"/>
                <a:gd name="f73" fmla="*/ 1651 f50 1"/>
                <a:gd name="f74" fmla="*/ 0 f51 1"/>
                <a:gd name="f75" fmla="*/ 1905 f51 1"/>
                <a:gd name="f76" fmla="+- f52 0 f1"/>
                <a:gd name="f77" fmla="*/ f55 1 14728"/>
                <a:gd name="f78" fmla="*/ f56 1 13966"/>
                <a:gd name="f79" fmla="*/ f57 1 13966"/>
                <a:gd name="f80" fmla="*/ f58 1 14728"/>
                <a:gd name="f81" fmla="*/ f59 1 13966"/>
                <a:gd name="f82" fmla="*/ f60 1 14728"/>
                <a:gd name="f83" fmla="*/ f61 1 14728"/>
                <a:gd name="f84" fmla="*/ f62 1 14728"/>
                <a:gd name="f85" fmla="*/ f63 1 13966"/>
                <a:gd name="f86" fmla="*/ f64 1 14728"/>
                <a:gd name="f87" fmla="*/ f65 1 13966"/>
                <a:gd name="f88" fmla="*/ f66 1 14728"/>
                <a:gd name="f89" fmla="*/ f67 1 13966"/>
                <a:gd name="f90" fmla="*/ f68 1 13966"/>
                <a:gd name="f91" fmla="*/ f69 1 13966"/>
                <a:gd name="f92" fmla="*/ f70 1 13966"/>
                <a:gd name="f93" fmla="*/ f71 1 13966"/>
                <a:gd name="f94" fmla="*/ f72 1 14728"/>
                <a:gd name="f95" fmla="*/ f73 1 13966"/>
                <a:gd name="f96" fmla="*/ f74 1 14728"/>
                <a:gd name="f97" fmla="*/ f75 1 14728"/>
                <a:gd name="f98" fmla="*/ f46 1 f53"/>
                <a:gd name="f99" fmla="*/ f47 1 f53"/>
                <a:gd name="f100" fmla="*/ f46 1 f54"/>
                <a:gd name="f101" fmla="*/ f48 1 f54"/>
                <a:gd name="f102" fmla="*/ f77 1 f53"/>
                <a:gd name="f103" fmla="*/ f78 1 f54"/>
                <a:gd name="f104" fmla="*/ f79 1 f54"/>
                <a:gd name="f105" fmla="*/ f80 1 f53"/>
                <a:gd name="f106" fmla="*/ f81 1 f54"/>
                <a:gd name="f107" fmla="*/ f82 1 f53"/>
                <a:gd name="f108" fmla="*/ f83 1 f53"/>
                <a:gd name="f109" fmla="*/ f84 1 f53"/>
                <a:gd name="f110" fmla="*/ f85 1 f54"/>
                <a:gd name="f111" fmla="*/ f86 1 f53"/>
                <a:gd name="f112" fmla="*/ f87 1 f54"/>
                <a:gd name="f113" fmla="*/ f88 1 f53"/>
                <a:gd name="f114" fmla="*/ f89 1 f54"/>
                <a:gd name="f115" fmla="*/ f90 1 f54"/>
                <a:gd name="f116" fmla="*/ f91 1 f54"/>
                <a:gd name="f117" fmla="*/ f92 1 f54"/>
                <a:gd name="f118" fmla="*/ f93 1 f54"/>
                <a:gd name="f119" fmla="*/ f94 1 f53"/>
                <a:gd name="f120" fmla="*/ f95 1 f54"/>
                <a:gd name="f121" fmla="*/ f96 1 f53"/>
                <a:gd name="f122" fmla="*/ f97 1 f53"/>
                <a:gd name="f123" fmla="*/ f98 f44 1"/>
                <a:gd name="f124" fmla="*/ f99 f44 1"/>
                <a:gd name="f125" fmla="*/ f101 f45 1"/>
                <a:gd name="f126" fmla="*/ f100 f45 1"/>
                <a:gd name="f127" fmla="*/ f102 f44 1"/>
                <a:gd name="f128" fmla="*/ f103 f45 1"/>
                <a:gd name="f129" fmla="*/ f104 f45 1"/>
                <a:gd name="f130" fmla="*/ f105 f44 1"/>
                <a:gd name="f131" fmla="*/ f106 f45 1"/>
                <a:gd name="f132" fmla="*/ f107 f44 1"/>
                <a:gd name="f133" fmla="*/ f108 f44 1"/>
                <a:gd name="f134" fmla="*/ f109 f44 1"/>
                <a:gd name="f135" fmla="*/ f110 f45 1"/>
                <a:gd name="f136" fmla="*/ f111 f44 1"/>
                <a:gd name="f137" fmla="*/ f112 f45 1"/>
                <a:gd name="f138" fmla="*/ f113 f44 1"/>
                <a:gd name="f139" fmla="*/ f114 f45 1"/>
                <a:gd name="f140" fmla="*/ f115 f45 1"/>
                <a:gd name="f141" fmla="*/ f116 f45 1"/>
                <a:gd name="f142" fmla="*/ f117 f45 1"/>
                <a:gd name="f143" fmla="*/ f118 f45 1"/>
                <a:gd name="f144" fmla="*/ f119 f44 1"/>
                <a:gd name="f145" fmla="*/ f120 f45 1"/>
                <a:gd name="f146" fmla="*/ f121 f44 1"/>
                <a:gd name="f147" fmla="*/ f122 f44 1"/>
              </a:gdLst>
              <a:ahLst/>
              <a:cxnLst>
                <a:cxn ang="3cd4">
                  <a:pos x="hc" y="t"/>
                </a:cxn>
                <a:cxn ang="0">
                  <a:pos x="r" y="vc"/>
                </a:cxn>
                <a:cxn ang="cd4">
                  <a:pos x="hc" y="b"/>
                </a:cxn>
                <a:cxn ang="cd2">
                  <a:pos x="l" y="vc"/>
                </a:cxn>
                <a:cxn ang="f76">
                  <a:pos x="f127" y="f128"/>
                </a:cxn>
                <a:cxn ang="f76">
                  <a:pos x="f127" y="f129"/>
                </a:cxn>
                <a:cxn ang="f76">
                  <a:pos x="f130" y="f131"/>
                </a:cxn>
                <a:cxn ang="f76">
                  <a:pos x="f130" y="f131"/>
                </a:cxn>
                <a:cxn ang="f76">
                  <a:pos x="f132" y="f131"/>
                </a:cxn>
                <a:cxn ang="f76">
                  <a:pos x="f133" y="f131"/>
                </a:cxn>
                <a:cxn ang="f76">
                  <a:pos x="f134" y="f135"/>
                </a:cxn>
                <a:cxn ang="f76">
                  <a:pos x="f136" y="f137"/>
                </a:cxn>
                <a:cxn ang="f76">
                  <a:pos x="f138" y="f139"/>
                </a:cxn>
                <a:cxn ang="f76">
                  <a:pos x="f138" y="f140"/>
                </a:cxn>
                <a:cxn ang="f76">
                  <a:pos x="f138" y="f141"/>
                </a:cxn>
                <a:cxn ang="f76">
                  <a:pos x="f138" y="f141"/>
                </a:cxn>
                <a:cxn ang="f76">
                  <a:pos x="f138" y="f142"/>
                </a:cxn>
                <a:cxn ang="f76">
                  <a:pos x="f138" y="f143"/>
                </a:cxn>
                <a:cxn ang="f76">
                  <a:pos x="f144" y="f145"/>
                </a:cxn>
                <a:cxn ang="f76">
                  <a:pos x="f146" y="f145"/>
                </a:cxn>
                <a:cxn ang="f76">
                  <a:pos x="f147" y="f145"/>
                </a:cxn>
                <a:cxn ang="f76">
                  <a:pos x="f127" y="f128"/>
                </a:cxn>
              </a:cxnLst>
              <a:rect l="f123" t="f126" r="f124" b="f125"/>
              <a:pathLst>
                <a:path w="14728" h="13966">
                  <a:moveTo>
                    <a:pt x="f8" y="f9"/>
                  </a:moveTo>
                  <a:lnTo>
                    <a:pt x="f8" y="f7"/>
                  </a:lnTo>
                  <a:lnTo>
                    <a:pt x="f10" y="f11"/>
                  </a:lnTo>
                  <a:lnTo>
                    <a:pt x="f10" y="f11"/>
                  </a:lnTo>
                  <a:cubicBezTo>
                    <a:pt x="f12" y="f13"/>
                    <a:pt x="f14" y="f13"/>
                    <a:pt x="f15" y="f11"/>
                  </a:cubicBezTo>
                  <a:cubicBezTo>
                    <a:pt x="f15" y="f11"/>
                    <a:pt x="f15" y="f11"/>
                    <a:pt x="f11" y="f11"/>
                  </a:cubicBezTo>
                  <a:cubicBezTo>
                    <a:pt x="f16" y="f17"/>
                    <a:pt x="f18" y="f19"/>
                    <a:pt x="f20" y="f21"/>
                  </a:cubicBezTo>
                  <a:lnTo>
                    <a:pt x="f22" y="f23"/>
                  </a:lnTo>
                  <a:cubicBezTo>
                    <a:pt x="f24" y="f25"/>
                    <a:pt x="f26" y="f27"/>
                    <a:pt x="f28" y="f29"/>
                  </a:cubicBezTo>
                  <a:cubicBezTo>
                    <a:pt x="f30" y="f31"/>
                    <a:pt x="f30" y="f32"/>
                    <a:pt x="f28" y="f33"/>
                  </a:cubicBezTo>
                  <a:lnTo>
                    <a:pt x="f28" y="f34"/>
                  </a:lnTo>
                  <a:lnTo>
                    <a:pt x="f28" y="f34"/>
                  </a:lnTo>
                  <a:cubicBezTo>
                    <a:pt x="f28" y="f34"/>
                    <a:pt x="f28" y="f34"/>
                    <a:pt x="f28" y="f35"/>
                  </a:cubicBezTo>
                  <a:lnTo>
                    <a:pt x="f28" y="f5"/>
                  </a:lnTo>
                  <a:lnTo>
                    <a:pt x="f36" y="f37"/>
                  </a:lnTo>
                  <a:lnTo>
                    <a:pt x="f5" y="f37"/>
                  </a:lnTo>
                  <a:lnTo>
                    <a:pt x="f38" y="f37"/>
                  </a:ln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56">
              <a:extLst>
                <a:ext uri="{FF2B5EF4-FFF2-40B4-BE49-F238E27FC236}">
                  <a16:creationId xmlns:a16="http://schemas.microsoft.com/office/drawing/2014/main" id="{03D3E0BA-E3B7-E58A-6DC3-A01CE6FF3062}"/>
                </a:ext>
              </a:extLst>
            </p:cNvPr>
            <p:cNvSpPr/>
            <p:nvPr/>
          </p:nvSpPr>
          <p:spPr>
            <a:xfrm>
              <a:off x="7786454" y="5959492"/>
              <a:ext cx="45" cy="1399"/>
            </a:xfrm>
            <a:custGeom>
              <a:avLst/>
              <a:gdLst>
                <a:gd name="f0" fmla="val 10800000"/>
                <a:gd name="f1" fmla="val 5400000"/>
                <a:gd name="f2" fmla="val 180"/>
                <a:gd name="f3" fmla="val w"/>
                <a:gd name="f4" fmla="val h"/>
                <a:gd name="f5" fmla="val 0"/>
                <a:gd name="f6" fmla="val 47"/>
                <a:gd name="f7" fmla="val 1396"/>
                <a:gd name="f8" fmla="val 48"/>
                <a:gd name="f9" fmla="val 1397"/>
                <a:gd name="f10" fmla="val -16"/>
                <a:gd name="f11" fmla="val 933"/>
                <a:gd name="f12" fmla="val 463"/>
                <a:gd name="f13" fmla="+- 0 0 -90"/>
                <a:gd name="f14" fmla="*/ f3 1 47"/>
                <a:gd name="f15" fmla="*/ f4 1 1396"/>
                <a:gd name="f16" fmla="val f5"/>
                <a:gd name="f17" fmla="val f6"/>
                <a:gd name="f18" fmla="val f7"/>
                <a:gd name="f19" fmla="*/ f13 f0 1"/>
                <a:gd name="f20" fmla="+- f18 0 f16"/>
                <a:gd name="f21" fmla="+- f17 0 f16"/>
                <a:gd name="f22" fmla="*/ f19 1 f2"/>
                <a:gd name="f23" fmla="*/ f21 1 47"/>
                <a:gd name="f24" fmla="*/ f20 1 1396"/>
                <a:gd name="f25" fmla="*/ 48 f21 1"/>
                <a:gd name="f26" fmla="*/ 1397 f20 1"/>
                <a:gd name="f27" fmla="*/ 0 f20 1"/>
                <a:gd name="f28" fmla="+- f22 0 f1"/>
                <a:gd name="f29" fmla="*/ f25 1 47"/>
                <a:gd name="f30" fmla="*/ f26 1 1396"/>
                <a:gd name="f31" fmla="*/ f27 1 139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47" h="1396">
                  <a:moveTo>
                    <a:pt x="f8" y="f9"/>
                  </a:moveTo>
                  <a:cubicBezTo>
                    <a:pt x="f10" y="f11"/>
                    <a:pt x="f10" y="f12"/>
                    <a:pt x="f8" y="f5"/>
                  </a:cubicBezTo>
                  <a:cubicBezTo>
                    <a:pt x="f10" y="f12"/>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57">
              <a:extLst>
                <a:ext uri="{FF2B5EF4-FFF2-40B4-BE49-F238E27FC236}">
                  <a16:creationId xmlns:a16="http://schemas.microsoft.com/office/drawing/2014/main" id="{0ADC3E63-69D7-B6DA-A654-4342FBDC7F91}"/>
                </a:ext>
              </a:extLst>
            </p:cNvPr>
            <p:cNvSpPr/>
            <p:nvPr/>
          </p:nvSpPr>
          <p:spPr>
            <a:xfrm>
              <a:off x="7809350" y="5965710"/>
              <a:ext cx="128" cy="12691"/>
            </a:xfrm>
            <a:custGeom>
              <a:avLst/>
              <a:gdLst>
                <a:gd name="f0" fmla="val 10800000"/>
                <a:gd name="f1" fmla="val 5400000"/>
                <a:gd name="f2" fmla="val 180"/>
                <a:gd name="f3" fmla="val w"/>
                <a:gd name="f4" fmla="val h"/>
                <a:gd name="f5" fmla="val 0"/>
                <a:gd name="f6" fmla="val 127"/>
                <a:gd name="f7" fmla="val 12696"/>
                <a:gd name="f8" fmla="+- 0 0 -90"/>
                <a:gd name="f9" fmla="*/ f3 1 127"/>
                <a:gd name="f10" fmla="*/ f4 1 12696"/>
                <a:gd name="f11" fmla="val f5"/>
                <a:gd name="f12" fmla="val f6"/>
                <a:gd name="f13" fmla="val f7"/>
                <a:gd name="f14" fmla="*/ f8 f0 1"/>
                <a:gd name="f15" fmla="+- f13 0 f11"/>
                <a:gd name="f16" fmla="+- f12 0 f11"/>
                <a:gd name="f17" fmla="*/ f14 1 f2"/>
                <a:gd name="f18" fmla="*/ f16 1 127"/>
                <a:gd name="f19" fmla="*/ f15 1 12696"/>
                <a:gd name="f20" fmla="*/ 127 f16 1"/>
                <a:gd name="f21" fmla="*/ 0 f15 1"/>
                <a:gd name="f22" fmla="*/ 0 f16 1"/>
                <a:gd name="f23" fmla="+- f17 0 f1"/>
                <a:gd name="f24" fmla="*/ f20 1 127"/>
                <a:gd name="f25" fmla="*/ f21 1 12696"/>
                <a:gd name="f26" fmla="*/ f22 1 127"/>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 ang="f23">
                  <a:pos x="f40" y="f39"/>
                </a:cxn>
                <a:cxn ang="f23">
                  <a:pos x="f38" y="f39"/>
                </a:cxn>
                <a:cxn ang="f23">
                  <a:pos x="f38" y="f39"/>
                </a:cxn>
              </a:cxnLst>
              <a:rect l="f34" t="f37" r="f35" b="f36"/>
              <a:pathLst>
                <a:path w="127" h="12696">
                  <a:moveTo>
                    <a:pt x="f6" y="f5"/>
                  </a:moveTo>
                  <a:lnTo>
                    <a:pt x="f5" y="f5"/>
                  </a:lnTo>
                  <a:lnTo>
                    <a:pt x="f5" y="f5"/>
                  </a:lnTo>
                  <a:lnTo>
                    <a:pt x="f5" y="f5"/>
                  </a:lnTo>
                  <a:lnTo>
                    <a:pt x="f6"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58">
              <a:extLst>
                <a:ext uri="{FF2B5EF4-FFF2-40B4-BE49-F238E27FC236}">
                  <a16:creationId xmlns:a16="http://schemas.microsoft.com/office/drawing/2014/main" id="{88E5B084-0A90-31FB-7619-5C9C7152FF43}"/>
                </a:ext>
              </a:extLst>
            </p:cNvPr>
            <p:cNvSpPr/>
            <p:nvPr/>
          </p:nvSpPr>
          <p:spPr>
            <a:xfrm>
              <a:off x="7763521" y="6507272"/>
              <a:ext cx="54" cy="1216"/>
            </a:xfrm>
            <a:custGeom>
              <a:avLst/>
              <a:gdLst>
                <a:gd name="f0" fmla="val 10800000"/>
                <a:gd name="f1" fmla="val 5400000"/>
                <a:gd name="f2" fmla="val 180"/>
                <a:gd name="f3" fmla="val w"/>
                <a:gd name="f4" fmla="val h"/>
                <a:gd name="f5" fmla="val 0"/>
                <a:gd name="f6" fmla="val 56"/>
                <a:gd name="f7" fmla="val 1219"/>
                <a:gd name="f8" fmla="val 458"/>
                <a:gd name="f9" fmla="val 77"/>
                <a:gd name="f10" fmla="val -304"/>
                <a:gd name="f11" fmla="val 126"/>
                <a:gd name="f12" fmla="val 838"/>
                <a:gd name="f13" fmla="+- 0 0 -90"/>
                <a:gd name="f14" fmla="*/ f3 1 56"/>
                <a:gd name="f15" fmla="*/ f4 1 1219"/>
                <a:gd name="f16" fmla="val f5"/>
                <a:gd name="f17" fmla="val f6"/>
                <a:gd name="f18" fmla="val f7"/>
                <a:gd name="f19" fmla="*/ f13 f0 1"/>
                <a:gd name="f20" fmla="+- f18 0 f16"/>
                <a:gd name="f21" fmla="+- f17 0 f16"/>
                <a:gd name="f22" fmla="*/ f19 1 f2"/>
                <a:gd name="f23" fmla="*/ f21 1 56"/>
                <a:gd name="f24" fmla="*/ f20 1 1219"/>
                <a:gd name="f25" fmla="*/ 0 f21 1"/>
                <a:gd name="f26" fmla="*/ 1219 f20 1"/>
                <a:gd name="f27" fmla="*/ 77 f20 1"/>
                <a:gd name="f28" fmla="+- f22 0 f1"/>
                <a:gd name="f29" fmla="*/ f25 1 56"/>
                <a:gd name="f30" fmla="*/ f26 1 1219"/>
                <a:gd name="f31" fmla="*/ f27 1 1219"/>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56" h="1219">
                  <a:moveTo>
                    <a:pt x="f5" y="f7"/>
                  </a:moveTo>
                  <a:cubicBezTo>
                    <a:pt x="f5" y="f7"/>
                    <a:pt x="f5" y="f8"/>
                    <a:pt x="f5" y="f9"/>
                  </a:cubicBezTo>
                  <a:cubicBezTo>
                    <a:pt x="f5"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259">
              <a:extLst>
                <a:ext uri="{FF2B5EF4-FFF2-40B4-BE49-F238E27FC236}">
                  <a16:creationId xmlns:a16="http://schemas.microsoft.com/office/drawing/2014/main" id="{544D5A63-9B8B-7E56-E33F-6ECA7E15F86F}"/>
                </a:ext>
              </a:extLst>
            </p:cNvPr>
            <p:cNvSpPr/>
            <p:nvPr/>
          </p:nvSpPr>
          <p:spPr>
            <a:xfrm>
              <a:off x="7764920" y="650569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260">
              <a:extLst>
                <a:ext uri="{FF2B5EF4-FFF2-40B4-BE49-F238E27FC236}">
                  <a16:creationId xmlns:a16="http://schemas.microsoft.com/office/drawing/2014/main" id="{016B7802-39B5-7404-2251-E17D650A5C5C}"/>
                </a:ext>
              </a:extLst>
            </p:cNvPr>
            <p:cNvSpPr/>
            <p:nvPr/>
          </p:nvSpPr>
          <p:spPr>
            <a:xfrm>
              <a:off x="7766950" y="650405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261">
              <a:extLst>
                <a:ext uri="{FF2B5EF4-FFF2-40B4-BE49-F238E27FC236}">
                  <a16:creationId xmlns:a16="http://schemas.microsoft.com/office/drawing/2014/main" id="{9E87E863-D116-D858-9AAC-0FC9D804B6DA}"/>
                </a:ext>
              </a:extLst>
            </p:cNvPr>
            <p:cNvSpPr/>
            <p:nvPr/>
          </p:nvSpPr>
          <p:spPr>
            <a:xfrm>
              <a:off x="7769355" y="6503167"/>
              <a:ext cx="17016" cy="758"/>
            </a:xfrm>
            <a:custGeom>
              <a:avLst/>
              <a:gdLst>
                <a:gd name="f0" fmla="val 10800000"/>
                <a:gd name="f1" fmla="val 5400000"/>
                <a:gd name="f2" fmla="val 180"/>
                <a:gd name="f3" fmla="val w"/>
                <a:gd name="f4" fmla="val h"/>
                <a:gd name="f5" fmla="val 0"/>
                <a:gd name="f6" fmla="val 17013"/>
                <a:gd name="f7" fmla="val 761"/>
                <a:gd name="f8" fmla="val 1016"/>
                <a:gd name="f9" fmla="val 17014"/>
                <a:gd name="f10" fmla="val 762"/>
                <a:gd name="f11" fmla="+- 0 0 -90"/>
                <a:gd name="f12" fmla="*/ f3 1 17013"/>
                <a:gd name="f13" fmla="*/ f4 1 761"/>
                <a:gd name="f14" fmla="val f5"/>
                <a:gd name="f15" fmla="val f6"/>
                <a:gd name="f16" fmla="val f7"/>
                <a:gd name="f17" fmla="*/ f11 f0 1"/>
                <a:gd name="f18" fmla="+- f16 0 f14"/>
                <a:gd name="f19" fmla="+- f15 0 f14"/>
                <a:gd name="f20" fmla="*/ f17 1 f2"/>
                <a:gd name="f21" fmla="*/ f19 1 17013"/>
                <a:gd name="f22" fmla="*/ f18 1 761"/>
                <a:gd name="f23" fmla="*/ 1016 f19 1"/>
                <a:gd name="f24" fmla="*/ 0 f18 1"/>
                <a:gd name="f25" fmla="*/ 17014 f19 1"/>
                <a:gd name="f26" fmla="*/ 762 f18 1"/>
                <a:gd name="f27" fmla="*/ 0 f19 1"/>
                <a:gd name="f28" fmla="+- f20 0 f1"/>
                <a:gd name="f29" fmla="*/ f23 1 17013"/>
                <a:gd name="f30" fmla="*/ f24 1 761"/>
                <a:gd name="f31" fmla="*/ f25 1 17013"/>
                <a:gd name="f32" fmla="*/ f26 1 761"/>
                <a:gd name="f33" fmla="*/ f27 1 17013"/>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50"/>
                </a:cxn>
                <a:cxn ang="f28">
                  <a:pos x="f49" y="f48"/>
                </a:cxn>
                <a:cxn ang="f28">
                  <a:pos x="f47" y="f48"/>
                </a:cxn>
                <a:cxn ang="f28">
                  <a:pos x="f51" y="f48"/>
                </a:cxn>
              </a:cxnLst>
              <a:rect l="f43" t="f46" r="f44" b="f45"/>
              <a:pathLst>
                <a:path w="17013" h="761">
                  <a:moveTo>
                    <a:pt x="f8" y="f5"/>
                  </a:moveTo>
                  <a:lnTo>
                    <a:pt x="f9" y="f10"/>
                  </a:lnTo>
                  <a:lnTo>
                    <a:pt x="f9" y="f5"/>
                  </a:ln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262">
              <a:extLst>
                <a:ext uri="{FF2B5EF4-FFF2-40B4-BE49-F238E27FC236}">
                  <a16:creationId xmlns:a16="http://schemas.microsoft.com/office/drawing/2014/main" id="{7526C558-83EA-18EC-0435-16B8132CA86E}"/>
                </a:ext>
              </a:extLst>
            </p:cNvPr>
            <p:cNvSpPr/>
            <p:nvPr/>
          </p:nvSpPr>
          <p:spPr>
            <a:xfrm>
              <a:off x="7767325" y="6516371"/>
              <a:ext cx="1271" cy="36"/>
            </a:xfrm>
            <a:custGeom>
              <a:avLst/>
              <a:gdLst>
                <a:gd name="f0" fmla="val 10800000"/>
                <a:gd name="f1" fmla="val 5400000"/>
                <a:gd name="f2" fmla="val 180"/>
                <a:gd name="f3" fmla="val w"/>
                <a:gd name="f4" fmla="val h"/>
                <a:gd name="f5" fmla="val 0"/>
                <a:gd name="f6" fmla="val 1269"/>
                <a:gd name="f7" fmla="val 38"/>
                <a:gd name="f8" fmla="val 419"/>
                <a:gd name="f9" fmla="val 51"/>
                <a:gd name="f10" fmla="val 851"/>
                <a:gd name="f11" fmla="+- 0 0 -90"/>
                <a:gd name="f12" fmla="*/ f3 1 1269"/>
                <a:gd name="f13" fmla="*/ f4 1 38"/>
                <a:gd name="f14" fmla="val f5"/>
                <a:gd name="f15" fmla="val f6"/>
                <a:gd name="f16" fmla="val f7"/>
                <a:gd name="f17" fmla="*/ f11 f0 1"/>
                <a:gd name="f18" fmla="+- f16 0 f14"/>
                <a:gd name="f19" fmla="+- f15 0 f14"/>
                <a:gd name="f20" fmla="*/ f17 1 f2"/>
                <a:gd name="f21" fmla="*/ f19 1 1269"/>
                <a:gd name="f22" fmla="*/ f18 1 38"/>
                <a:gd name="f23" fmla="*/ 0 f19 1"/>
                <a:gd name="f24" fmla="*/ 0 f18 1"/>
                <a:gd name="f25" fmla="*/ 1269 f19 1"/>
                <a:gd name="f26" fmla="+- f20 0 f1"/>
                <a:gd name="f27" fmla="*/ f23 1 1269"/>
                <a:gd name="f28" fmla="*/ f24 1 38"/>
                <a:gd name="f29" fmla="*/ f25 1 1269"/>
                <a:gd name="f30" fmla="*/ f14 1 f21"/>
                <a:gd name="f31" fmla="*/ f15 1 f21"/>
                <a:gd name="f32" fmla="*/ f14 1 f22"/>
                <a:gd name="f33" fmla="*/ f16 1 f22"/>
                <a:gd name="f34" fmla="*/ f27 1 f21"/>
                <a:gd name="f35" fmla="*/ f28 1 f22"/>
                <a:gd name="f36" fmla="*/ f29 1 f21"/>
                <a:gd name="f37" fmla="*/ f30 f12 1"/>
                <a:gd name="f38" fmla="*/ f31 f12 1"/>
                <a:gd name="f39" fmla="*/ f33 f13 1"/>
                <a:gd name="f40" fmla="*/ f32 f13 1"/>
                <a:gd name="f41" fmla="*/ f34 f12 1"/>
                <a:gd name="f42" fmla="*/ f35 f13 1"/>
                <a:gd name="f43" fmla="*/ f36 f12 1"/>
              </a:gdLst>
              <a:ahLst/>
              <a:cxnLst>
                <a:cxn ang="3cd4">
                  <a:pos x="hc" y="t"/>
                </a:cxn>
                <a:cxn ang="0">
                  <a:pos x="r" y="vc"/>
                </a:cxn>
                <a:cxn ang="cd4">
                  <a:pos x="hc" y="b"/>
                </a:cxn>
                <a:cxn ang="cd2">
                  <a:pos x="l" y="vc"/>
                </a:cxn>
                <a:cxn ang="f26">
                  <a:pos x="f41" y="f42"/>
                </a:cxn>
                <a:cxn ang="f26">
                  <a:pos x="f43" y="f42"/>
                </a:cxn>
                <a:cxn ang="f26">
                  <a:pos x="f41" y="f42"/>
                </a:cxn>
              </a:cxnLst>
              <a:rect l="f37" t="f40" r="f38" b="f39"/>
              <a:pathLst>
                <a:path w="1269" h="38">
                  <a:moveTo>
                    <a:pt x="f5" y="f5"/>
                  </a:moveTo>
                  <a:cubicBezTo>
                    <a:pt x="f8" y="f9"/>
                    <a:pt x="f10" y="f9"/>
                    <a:pt x="f6" y="f5"/>
                  </a:cubicBezTo>
                  <a:cubicBezTo>
                    <a:pt x="f10" y="f9"/>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263">
              <a:extLst>
                <a:ext uri="{FF2B5EF4-FFF2-40B4-BE49-F238E27FC236}">
                  <a16:creationId xmlns:a16="http://schemas.microsoft.com/office/drawing/2014/main" id="{318EC948-AD8E-D9B1-6CE4-3B7DE4B04E6F}"/>
                </a:ext>
              </a:extLst>
            </p:cNvPr>
            <p:cNvSpPr/>
            <p:nvPr/>
          </p:nvSpPr>
          <p:spPr>
            <a:xfrm>
              <a:off x="7765167" y="6514843"/>
              <a:ext cx="1014" cy="758"/>
            </a:xfrm>
            <a:custGeom>
              <a:avLst/>
              <a:gdLst>
                <a:gd name="f0" fmla="val 10800000"/>
                <a:gd name="f1" fmla="val 5400000"/>
                <a:gd name="f2" fmla="val 180"/>
                <a:gd name="f3" fmla="val w"/>
                <a:gd name="f4" fmla="val h"/>
                <a:gd name="f5" fmla="val 0"/>
                <a:gd name="f6" fmla="val 1015"/>
                <a:gd name="f7" fmla="val 761"/>
                <a:gd name="f8" fmla="val 762"/>
                <a:gd name="f9" fmla="val 622"/>
                <a:gd name="f10" fmla="val 584"/>
                <a:gd name="f11" fmla="val 279"/>
                <a:gd name="f12" fmla="val 317"/>
                <a:gd name="f13" fmla="+- 0 0 -90"/>
                <a:gd name="f14" fmla="*/ f3 1 1015"/>
                <a:gd name="f15" fmla="*/ f4 1 761"/>
                <a:gd name="f16" fmla="val f5"/>
                <a:gd name="f17" fmla="val f6"/>
                <a:gd name="f18" fmla="val f7"/>
                <a:gd name="f19" fmla="*/ f13 f0 1"/>
                <a:gd name="f20" fmla="+- f18 0 f16"/>
                <a:gd name="f21" fmla="+- f17 0 f16"/>
                <a:gd name="f22" fmla="*/ f19 1 f2"/>
                <a:gd name="f23" fmla="*/ f21 1 1015"/>
                <a:gd name="f24" fmla="*/ f20 1 761"/>
                <a:gd name="f25" fmla="*/ 1015 f21 1"/>
                <a:gd name="f26" fmla="*/ 762 f20 1"/>
                <a:gd name="f27" fmla="*/ 0 f21 1"/>
                <a:gd name="f28" fmla="*/ 0 f20 1"/>
                <a:gd name="f29" fmla="+- f22 0 f1"/>
                <a:gd name="f30" fmla="*/ f25 1 1015"/>
                <a:gd name="f31" fmla="*/ f26 1 761"/>
                <a:gd name="f32" fmla="*/ f27 1 1015"/>
                <a:gd name="f33" fmla="*/ f28 1 761"/>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1015" h="761">
                  <a:moveTo>
                    <a:pt x="f6" y="f8"/>
                  </a:moveTo>
                  <a:cubicBezTo>
                    <a:pt x="f9" y="f10"/>
                    <a:pt x="f11" y="f12"/>
                    <a:pt x="f5" y="f5"/>
                  </a:cubicBezTo>
                  <a:cubicBezTo>
                    <a:pt x="f11" y="f12"/>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264">
              <a:extLst>
                <a:ext uri="{FF2B5EF4-FFF2-40B4-BE49-F238E27FC236}">
                  <a16:creationId xmlns:a16="http://schemas.microsoft.com/office/drawing/2014/main" id="{E5C8991D-B591-E5FD-38D5-BF8C77E3125E}"/>
                </a:ext>
              </a:extLst>
            </p:cNvPr>
            <p:cNvSpPr/>
            <p:nvPr/>
          </p:nvSpPr>
          <p:spPr>
            <a:xfrm>
              <a:off x="7764380" y="6512685"/>
              <a:ext cx="27" cy="1143"/>
            </a:xfrm>
            <a:custGeom>
              <a:avLst/>
              <a:gdLst>
                <a:gd name="f0" fmla="val 10800000"/>
                <a:gd name="f1" fmla="val 5400000"/>
                <a:gd name="f2" fmla="val 180"/>
                <a:gd name="f3" fmla="val w"/>
                <a:gd name="f4" fmla="val h"/>
                <a:gd name="f5" fmla="val 0"/>
                <a:gd name="f6" fmla="val 29"/>
                <a:gd name="f7" fmla="val 1142"/>
                <a:gd name="f8" fmla="val 1143"/>
                <a:gd name="f9" fmla="val -10"/>
                <a:gd name="f10" fmla="val 762"/>
                <a:gd name="f11" fmla="val 381"/>
                <a:gd name="f12" fmla="+- 0 0 -90"/>
                <a:gd name="f13" fmla="*/ f3 1 29"/>
                <a:gd name="f14" fmla="*/ f4 1 1142"/>
                <a:gd name="f15" fmla="val f5"/>
                <a:gd name="f16" fmla="val f6"/>
                <a:gd name="f17" fmla="val f7"/>
                <a:gd name="f18" fmla="*/ f12 f0 1"/>
                <a:gd name="f19" fmla="+- f17 0 f15"/>
                <a:gd name="f20" fmla="+- f16 0 f15"/>
                <a:gd name="f21" fmla="*/ f18 1 f2"/>
                <a:gd name="f22" fmla="*/ f20 1 29"/>
                <a:gd name="f23" fmla="*/ f19 1 1142"/>
                <a:gd name="f24" fmla="*/ 29 f20 1"/>
                <a:gd name="f25" fmla="*/ 1143 f19 1"/>
                <a:gd name="f26" fmla="*/ 0 f19 1"/>
                <a:gd name="f27" fmla="+- f21 0 f1"/>
                <a:gd name="f28" fmla="*/ f24 1 29"/>
                <a:gd name="f29" fmla="*/ f25 1 1142"/>
                <a:gd name="f30" fmla="*/ f26 1 1142"/>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29" h="1142">
                  <a:moveTo>
                    <a:pt x="f6" y="f8"/>
                  </a:moveTo>
                  <a:cubicBezTo>
                    <a:pt x="f9" y="f10"/>
                    <a:pt x="f9" y="f11"/>
                    <a:pt x="f6" y="f5"/>
                  </a:cubicBezTo>
                  <a:cubicBezTo>
                    <a:pt x="f9" y="f11"/>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265">
              <a:extLst>
                <a:ext uri="{FF2B5EF4-FFF2-40B4-BE49-F238E27FC236}">
                  <a16:creationId xmlns:a16="http://schemas.microsoft.com/office/drawing/2014/main" id="{ADF06BD4-783D-2E60-B084-E28190CE3FBA}"/>
                </a:ext>
              </a:extLst>
            </p:cNvPr>
            <p:cNvSpPr/>
            <p:nvPr/>
          </p:nvSpPr>
          <p:spPr>
            <a:xfrm>
              <a:off x="7800088" y="6510143"/>
              <a:ext cx="5971" cy="2414"/>
            </a:xfrm>
            <a:custGeom>
              <a:avLst/>
              <a:gdLst>
                <a:gd name="f0" fmla="val 10800000"/>
                <a:gd name="f1" fmla="val 5400000"/>
                <a:gd name="f2" fmla="val 180"/>
                <a:gd name="f3" fmla="val w"/>
                <a:gd name="f4" fmla="val h"/>
                <a:gd name="f5" fmla="val 0"/>
                <a:gd name="f6" fmla="val 5967"/>
                <a:gd name="f7" fmla="val 2412"/>
                <a:gd name="f8" fmla="val 1270"/>
                <a:gd name="f9" fmla="val 63"/>
                <a:gd name="f10" fmla="val 1650"/>
                <a:gd name="f11" fmla="val 2031"/>
                <a:gd name="f12" fmla="val 5904"/>
                <a:gd name="f13" fmla="val 381"/>
                <a:gd name="f14" fmla="val 253"/>
                <a:gd name="f15" fmla="val 1143"/>
                <a:gd name="f16" fmla="+- 0 0 -90"/>
                <a:gd name="f17" fmla="*/ f3 1 5967"/>
                <a:gd name="f18" fmla="*/ f4 1 2412"/>
                <a:gd name="f19" fmla="val f5"/>
                <a:gd name="f20" fmla="val f6"/>
                <a:gd name="f21" fmla="val f7"/>
                <a:gd name="f22" fmla="*/ f16 f0 1"/>
                <a:gd name="f23" fmla="+- f21 0 f19"/>
                <a:gd name="f24" fmla="+- f20 0 f19"/>
                <a:gd name="f25" fmla="*/ f22 1 f2"/>
                <a:gd name="f26" fmla="*/ f24 1 5967"/>
                <a:gd name="f27" fmla="*/ f23 1 2412"/>
                <a:gd name="f28" fmla="*/ 0 f24 1"/>
                <a:gd name="f29" fmla="*/ 1270 f23 1"/>
                <a:gd name="f30" fmla="*/ 2412 f23 1"/>
                <a:gd name="f31" fmla="*/ 5967 f24 1"/>
                <a:gd name="f32" fmla="*/ 0 f23 1"/>
                <a:gd name="f33" fmla="*/ 253 f24 1"/>
                <a:gd name="f34" fmla="*/ 1143 f23 1"/>
                <a:gd name="f35" fmla="+- f25 0 f1"/>
                <a:gd name="f36" fmla="*/ f28 1 5967"/>
                <a:gd name="f37" fmla="*/ f29 1 2412"/>
                <a:gd name="f38" fmla="*/ f30 1 2412"/>
                <a:gd name="f39" fmla="*/ f31 1 5967"/>
                <a:gd name="f40" fmla="*/ f32 1 2412"/>
                <a:gd name="f41" fmla="*/ f33 1 5967"/>
                <a:gd name="f42" fmla="*/ f34 1 2412"/>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0"/>
                </a:cxn>
                <a:cxn ang="f35">
                  <a:pos x="f61" y="f59"/>
                </a:cxn>
                <a:cxn ang="f35">
                  <a:pos x="f61" y="f62"/>
                </a:cxn>
                <a:cxn ang="f35">
                  <a:pos x="f63" y="f62"/>
                </a:cxn>
                <a:cxn ang="f35">
                  <a:pos x="f63" y="f64"/>
                </a:cxn>
              </a:cxnLst>
              <a:rect l="f54" t="f57" r="f55" b="f56"/>
              <a:pathLst>
                <a:path w="5967" h="2412">
                  <a:moveTo>
                    <a:pt x="f5" y="f8"/>
                  </a:moveTo>
                  <a:cubicBezTo>
                    <a:pt x="f9" y="f10"/>
                    <a:pt x="f9" y="f11"/>
                    <a:pt x="f5" y="f7"/>
                  </a:cubicBezTo>
                  <a:lnTo>
                    <a:pt x="f6" y="f7"/>
                  </a:lnTo>
                  <a:cubicBezTo>
                    <a:pt x="f12" y="f11"/>
                    <a:pt x="f12" y="f10"/>
                    <a:pt x="f6" y="f8"/>
                  </a:cubicBezTo>
                  <a:cubicBezTo>
                    <a:pt x="f6" y="f8"/>
                    <a:pt x="f6" y="f13"/>
                    <a:pt x="f6" y="f5"/>
                  </a:cubicBezTo>
                  <a:lnTo>
                    <a:pt x="f14" y="f5"/>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266">
              <a:extLst>
                <a:ext uri="{FF2B5EF4-FFF2-40B4-BE49-F238E27FC236}">
                  <a16:creationId xmlns:a16="http://schemas.microsoft.com/office/drawing/2014/main" id="{1E719CF4-0C91-DD2C-464C-696F4E1DC902}"/>
                </a:ext>
              </a:extLst>
            </p:cNvPr>
            <p:cNvSpPr/>
            <p:nvPr/>
          </p:nvSpPr>
          <p:spPr>
            <a:xfrm>
              <a:off x="7806946" y="5965710"/>
              <a:ext cx="2414" cy="542275"/>
            </a:xfrm>
            <a:custGeom>
              <a:avLst/>
              <a:gdLst>
                <a:gd name="f0" fmla="val 10800000"/>
                <a:gd name="f1" fmla="val 5400000"/>
                <a:gd name="f2" fmla="val 180"/>
                <a:gd name="f3" fmla="val w"/>
                <a:gd name="f4" fmla="val h"/>
                <a:gd name="f5" fmla="val 0"/>
                <a:gd name="f6" fmla="val 2412"/>
                <a:gd name="f7" fmla="val 542278"/>
                <a:gd name="f8" fmla="val 540120"/>
                <a:gd name="f9" fmla="val 609"/>
                <a:gd name="f10" fmla="val 541364"/>
                <a:gd name="f11" fmla="val 1448"/>
                <a:gd name="f12" fmla="val 540628"/>
                <a:gd name="f13" fmla="+- 0 0 -90"/>
                <a:gd name="f14" fmla="*/ f3 1 2412"/>
                <a:gd name="f15" fmla="*/ f4 1 542278"/>
                <a:gd name="f16" fmla="val f5"/>
                <a:gd name="f17" fmla="val f6"/>
                <a:gd name="f18" fmla="val f7"/>
                <a:gd name="f19" fmla="*/ f13 f0 1"/>
                <a:gd name="f20" fmla="+- f18 0 f16"/>
                <a:gd name="f21" fmla="+- f17 0 f16"/>
                <a:gd name="f22" fmla="*/ f19 1 f2"/>
                <a:gd name="f23" fmla="*/ f21 1 2412"/>
                <a:gd name="f24" fmla="*/ f20 1 542278"/>
                <a:gd name="f25" fmla="*/ 2412 f21 1"/>
                <a:gd name="f26" fmla="*/ 540120 f20 1"/>
                <a:gd name="f27" fmla="*/ 0 f20 1"/>
                <a:gd name="f28" fmla="*/ 0 f21 1"/>
                <a:gd name="f29" fmla="*/ 542278 f20 1"/>
                <a:gd name="f30" fmla="+- f22 0 f1"/>
                <a:gd name="f31" fmla="*/ f25 1 2412"/>
                <a:gd name="f32" fmla="*/ f26 1 542278"/>
                <a:gd name="f33" fmla="*/ f27 1 542278"/>
                <a:gd name="f34" fmla="*/ f28 1 2412"/>
                <a:gd name="f35" fmla="*/ f29 1 542278"/>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1"/>
                </a:cxn>
                <a:cxn ang="f30">
                  <a:pos x="f52" y="f53"/>
                </a:cxn>
                <a:cxn ang="f30">
                  <a:pos x="f49" y="f50"/>
                </a:cxn>
              </a:cxnLst>
              <a:rect l="f45" t="f48" r="f46" b="f47"/>
              <a:pathLst>
                <a:path w="2412" h="542278">
                  <a:moveTo>
                    <a:pt x="f6" y="f8"/>
                  </a:moveTo>
                  <a:lnTo>
                    <a:pt x="f6" y="f5"/>
                  </a:lnTo>
                  <a:lnTo>
                    <a:pt x="f5" y="f5"/>
                  </a:lnTo>
                  <a:lnTo>
                    <a:pt x="f5" y="f7"/>
                  </a:lnTo>
                  <a:cubicBezTo>
                    <a:pt x="f9" y="f10"/>
                    <a:pt x="f11" y="f1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267">
              <a:extLst>
                <a:ext uri="{FF2B5EF4-FFF2-40B4-BE49-F238E27FC236}">
                  <a16:creationId xmlns:a16="http://schemas.microsoft.com/office/drawing/2014/main" id="{AB8A4B19-E146-9825-99CF-0CE60D82CB11}"/>
                </a:ext>
              </a:extLst>
            </p:cNvPr>
            <p:cNvSpPr/>
            <p:nvPr/>
          </p:nvSpPr>
          <p:spPr>
            <a:xfrm>
              <a:off x="7843000" y="5951875"/>
              <a:ext cx="196925" cy="2542"/>
            </a:xfrm>
            <a:custGeom>
              <a:avLst/>
              <a:gdLst>
                <a:gd name="f0" fmla="val 10800000"/>
                <a:gd name="f1" fmla="val 5400000"/>
                <a:gd name="f2" fmla="val 180"/>
                <a:gd name="f3" fmla="val w"/>
                <a:gd name="f4" fmla="val h"/>
                <a:gd name="f5" fmla="val 0"/>
                <a:gd name="f6" fmla="val 196925"/>
                <a:gd name="f7" fmla="val 2539"/>
                <a:gd name="f8" fmla="val 254"/>
                <a:gd name="f9" fmla="val 1778"/>
                <a:gd name="f10" fmla="val 196926"/>
                <a:gd name="f11" fmla="val 1270"/>
                <a:gd name="f12" fmla="val 178"/>
                <a:gd name="f13" fmla="val 575"/>
                <a:gd name="f14" fmla="val 267"/>
                <a:gd name="f15" fmla="val 1176"/>
                <a:gd name="f16" fmla="+- 0 0 -90"/>
                <a:gd name="f17" fmla="*/ f3 1 196925"/>
                <a:gd name="f18" fmla="*/ f4 1 2539"/>
                <a:gd name="f19" fmla="val f5"/>
                <a:gd name="f20" fmla="val f6"/>
                <a:gd name="f21" fmla="val f7"/>
                <a:gd name="f22" fmla="*/ f16 f0 1"/>
                <a:gd name="f23" fmla="+- f21 0 f19"/>
                <a:gd name="f24" fmla="+- f20 0 f19"/>
                <a:gd name="f25" fmla="*/ f22 1 f2"/>
                <a:gd name="f26" fmla="*/ f24 1 196925"/>
                <a:gd name="f27" fmla="*/ f23 1 2539"/>
                <a:gd name="f28" fmla="*/ 254 f24 1"/>
                <a:gd name="f29" fmla="*/ 1778 f23 1"/>
                <a:gd name="f30" fmla="*/ 2539 f23 1"/>
                <a:gd name="f31" fmla="*/ 196926 f24 1"/>
                <a:gd name="f32" fmla="*/ 1270 f23 1"/>
                <a:gd name="f33" fmla="*/ 0 f23 1"/>
                <a:gd name="f34" fmla="*/ 0 f24 1"/>
                <a:gd name="f35" fmla="+- f25 0 f1"/>
                <a:gd name="f36" fmla="*/ f28 1 196925"/>
                <a:gd name="f37" fmla="*/ f29 1 2539"/>
                <a:gd name="f38" fmla="*/ f30 1 2539"/>
                <a:gd name="f39" fmla="*/ f31 1 196925"/>
                <a:gd name="f40" fmla="*/ f32 1 2539"/>
                <a:gd name="f41" fmla="*/ f33 1 2539"/>
                <a:gd name="f42" fmla="*/ f34 1 196925"/>
                <a:gd name="f43" fmla="*/ f19 1 f26"/>
                <a:gd name="f44" fmla="*/ f20 1 f26"/>
                <a:gd name="f45" fmla="*/ f19 1 f27"/>
                <a:gd name="f46" fmla="*/ f21 1 f27"/>
                <a:gd name="f47" fmla="*/ f36 1 f26"/>
                <a:gd name="f48" fmla="*/ f37 1 f27"/>
                <a:gd name="f49" fmla="*/ f38 1 f27"/>
                <a:gd name="f50" fmla="*/ f39 1 f26"/>
                <a:gd name="f51" fmla="*/ f40 1 f27"/>
                <a:gd name="f52" fmla="*/ f41 1 f27"/>
                <a:gd name="f53" fmla="*/ f42 1 f26"/>
                <a:gd name="f54" fmla="*/ f43 f17 1"/>
                <a:gd name="f55" fmla="*/ f44 f17 1"/>
                <a:gd name="f56" fmla="*/ f46 f18 1"/>
                <a:gd name="f57" fmla="*/ f45 f18 1"/>
                <a:gd name="f58" fmla="*/ f47 f17 1"/>
                <a:gd name="f59" fmla="*/ f48 f18 1"/>
                <a:gd name="f60" fmla="*/ f49 f18 1"/>
                <a:gd name="f61" fmla="*/ f50 f17 1"/>
                <a:gd name="f62" fmla="*/ f51 f18 1"/>
                <a:gd name="f63" fmla="*/ f52 f18 1"/>
                <a:gd name="f64" fmla="*/ f53 f17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1" y="f63"/>
                </a:cxn>
                <a:cxn ang="f35">
                  <a:pos x="f64" y="f63"/>
                </a:cxn>
                <a:cxn ang="f35">
                  <a:pos x="f58" y="f59"/>
                </a:cxn>
              </a:cxnLst>
              <a:rect l="f54" t="f57" r="f55" b="f56"/>
              <a:pathLst>
                <a:path w="196925" h="2539">
                  <a:moveTo>
                    <a:pt x="f8" y="f9"/>
                  </a:moveTo>
                  <a:lnTo>
                    <a:pt x="f8" y="f7"/>
                  </a:lnTo>
                  <a:lnTo>
                    <a:pt x="f10" y="f7"/>
                  </a:lnTo>
                  <a:cubicBezTo>
                    <a:pt x="f10" y="f7"/>
                    <a:pt x="f10" y="f9"/>
                    <a:pt x="f10" y="f11"/>
                  </a:cubicBezTo>
                  <a:lnTo>
                    <a:pt x="f10" y="f5"/>
                  </a:lnTo>
                  <a:lnTo>
                    <a:pt x="f5" y="f5"/>
                  </a:lnTo>
                  <a:cubicBezTo>
                    <a:pt x="f12" y="f13"/>
                    <a:pt x="f14"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268">
              <a:extLst>
                <a:ext uri="{FF2B5EF4-FFF2-40B4-BE49-F238E27FC236}">
                  <a16:creationId xmlns:a16="http://schemas.microsoft.com/office/drawing/2014/main" id="{5E7FBC89-4D08-3A6C-F518-B1FB7C28DDFD}"/>
                </a:ext>
              </a:extLst>
            </p:cNvPr>
            <p:cNvSpPr/>
            <p:nvPr/>
          </p:nvSpPr>
          <p:spPr>
            <a:xfrm>
              <a:off x="7815705" y="5963296"/>
              <a:ext cx="1014" cy="758"/>
            </a:xfrm>
            <a:custGeom>
              <a:avLst/>
              <a:gdLst>
                <a:gd name="f0" fmla="val 10800000"/>
                <a:gd name="f1" fmla="val 5400000"/>
                <a:gd name="f2" fmla="val 180"/>
                <a:gd name="f3" fmla="val w"/>
                <a:gd name="f4" fmla="val h"/>
                <a:gd name="f5" fmla="val 0"/>
                <a:gd name="f6" fmla="val 1015"/>
                <a:gd name="f7" fmla="val 761"/>
                <a:gd name="f8" fmla="val 762"/>
                <a:gd name="f9" fmla="val 1016"/>
                <a:gd name="f10" fmla="+- 0 0 -90"/>
                <a:gd name="f11" fmla="*/ f3 1 1015"/>
                <a:gd name="f12" fmla="*/ f4 1 761"/>
                <a:gd name="f13" fmla="val f5"/>
                <a:gd name="f14" fmla="val f6"/>
                <a:gd name="f15" fmla="val f7"/>
                <a:gd name="f16" fmla="*/ f10 f0 1"/>
                <a:gd name="f17" fmla="+- f15 0 f13"/>
                <a:gd name="f18" fmla="+- f14 0 f13"/>
                <a:gd name="f19" fmla="*/ f16 1 f2"/>
                <a:gd name="f20" fmla="*/ f18 1 1015"/>
                <a:gd name="f21" fmla="*/ f17 1 761"/>
                <a:gd name="f22" fmla="*/ 0 f18 1"/>
                <a:gd name="f23" fmla="*/ 762 f17 1"/>
                <a:gd name="f24" fmla="*/ 1016 f18 1"/>
                <a:gd name="f25" fmla="*/ 0 f17 1"/>
                <a:gd name="f26" fmla="+- f19 0 f1"/>
                <a:gd name="f27" fmla="*/ f22 1 1015"/>
                <a:gd name="f28" fmla="*/ f23 1 761"/>
                <a:gd name="f29" fmla="*/ f24 1 1015"/>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015" h="761">
                  <a:moveTo>
                    <a:pt x="f5" y="f8"/>
                  </a:move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269">
              <a:extLst>
                <a:ext uri="{FF2B5EF4-FFF2-40B4-BE49-F238E27FC236}">
                  <a16:creationId xmlns:a16="http://schemas.microsoft.com/office/drawing/2014/main" id="{49ABD07E-7454-B811-835E-BDC2A174338C}"/>
                </a:ext>
              </a:extLst>
            </p:cNvPr>
            <p:cNvSpPr/>
            <p:nvPr/>
          </p:nvSpPr>
          <p:spPr>
            <a:xfrm>
              <a:off x="7819089" y="5959236"/>
              <a:ext cx="36" cy="886"/>
            </a:xfrm>
            <a:custGeom>
              <a:avLst/>
              <a:gdLst>
                <a:gd name="f0" fmla="val 10800000"/>
                <a:gd name="f1" fmla="val 5400000"/>
                <a:gd name="f2" fmla="val 180"/>
                <a:gd name="f3" fmla="val w"/>
                <a:gd name="f4" fmla="val h"/>
                <a:gd name="f5" fmla="val 0"/>
                <a:gd name="f6" fmla="val 38"/>
                <a:gd name="f7" fmla="val 888"/>
                <a:gd name="f8" fmla="val -13"/>
                <a:gd name="f9" fmla="val 295"/>
                <a:gd name="f10" fmla="val 594"/>
                <a:gd name="f11" fmla="val 889"/>
                <a:gd name="f12" fmla="+- 0 0 -90"/>
                <a:gd name="f13" fmla="*/ f3 1 38"/>
                <a:gd name="f14" fmla="*/ f4 1 888"/>
                <a:gd name="f15" fmla="val f5"/>
                <a:gd name="f16" fmla="val f6"/>
                <a:gd name="f17" fmla="val f7"/>
                <a:gd name="f18" fmla="*/ f12 f0 1"/>
                <a:gd name="f19" fmla="+- f17 0 f15"/>
                <a:gd name="f20" fmla="+- f16 0 f15"/>
                <a:gd name="f21" fmla="*/ f18 1 f2"/>
                <a:gd name="f22" fmla="*/ f20 1 38"/>
                <a:gd name="f23" fmla="*/ f19 1 888"/>
                <a:gd name="f24" fmla="*/ 38 f20 1"/>
                <a:gd name="f25" fmla="*/ 0 f19 1"/>
                <a:gd name="f26" fmla="*/ 889 f19 1"/>
                <a:gd name="f27" fmla="+- f21 0 f1"/>
                <a:gd name="f28" fmla="*/ f24 1 38"/>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888">
                  <a:moveTo>
                    <a:pt x="f6" y="f5"/>
                  </a:moveTo>
                  <a:cubicBezTo>
                    <a:pt x="f8" y="f9"/>
                    <a:pt x="f8" y="f10"/>
                    <a:pt x="f6" y="f11"/>
                  </a:cubicBezTo>
                  <a:cubicBezTo>
                    <a:pt x="f5" y="f10"/>
                    <a:pt x="f5"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270">
              <a:extLst>
                <a:ext uri="{FF2B5EF4-FFF2-40B4-BE49-F238E27FC236}">
                  <a16:creationId xmlns:a16="http://schemas.microsoft.com/office/drawing/2014/main" id="{8FE2C021-FA7C-D986-3B09-0637DCE23804}"/>
                </a:ext>
              </a:extLst>
            </p:cNvPr>
            <p:cNvSpPr/>
            <p:nvPr/>
          </p:nvSpPr>
          <p:spPr>
            <a:xfrm>
              <a:off x="7813666" y="5964567"/>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761"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271">
              <a:extLst>
                <a:ext uri="{FF2B5EF4-FFF2-40B4-BE49-F238E27FC236}">
                  <a16:creationId xmlns:a16="http://schemas.microsoft.com/office/drawing/2014/main" id="{EC44C489-04A4-7AE9-5709-017B1840D191}"/>
                </a:ext>
              </a:extLst>
            </p:cNvPr>
            <p:cNvSpPr/>
            <p:nvPr/>
          </p:nvSpPr>
          <p:spPr>
            <a:xfrm>
              <a:off x="7818366" y="5961394"/>
              <a:ext cx="27" cy="1014"/>
            </a:xfrm>
            <a:custGeom>
              <a:avLst/>
              <a:gdLst>
                <a:gd name="f0" fmla="val 10800000"/>
                <a:gd name="f1" fmla="val 5400000"/>
                <a:gd name="f2" fmla="val 180"/>
                <a:gd name="f3" fmla="val w"/>
                <a:gd name="f4" fmla="val h"/>
                <a:gd name="f5" fmla="val 0"/>
                <a:gd name="f6" fmla="val 28"/>
                <a:gd name="f7" fmla="val 1015"/>
                <a:gd name="f8" fmla="val 38"/>
                <a:gd name="f9" fmla="val 338"/>
                <a:gd name="f10" fmla="val 678"/>
                <a:gd name="f11" fmla="val 1016"/>
                <a:gd name="f12" fmla="+- 0 0 -90"/>
                <a:gd name="f13" fmla="*/ f3 1 28"/>
                <a:gd name="f14" fmla="*/ f4 1 1015"/>
                <a:gd name="f15" fmla="val f5"/>
                <a:gd name="f16" fmla="val f6"/>
                <a:gd name="f17" fmla="val f7"/>
                <a:gd name="f18" fmla="*/ f12 f0 1"/>
                <a:gd name="f19" fmla="+- f17 0 f15"/>
                <a:gd name="f20" fmla="+- f16 0 f15"/>
                <a:gd name="f21" fmla="*/ f18 1 f2"/>
                <a:gd name="f22" fmla="*/ f20 1 28"/>
                <a:gd name="f23" fmla="*/ f19 1 1015"/>
                <a:gd name="f24" fmla="*/ 0 f20 1"/>
                <a:gd name="f25" fmla="*/ 0 f19 1"/>
                <a:gd name="f26" fmla="*/ 1016 f19 1"/>
                <a:gd name="f27" fmla="+- f21 0 f1"/>
                <a:gd name="f28" fmla="*/ f24 1 28"/>
                <a:gd name="f29" fmla="*/ f25 1 1015"/>
                <a:gd name="f30" fmla="*/ f26 1 1015"/>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28" h="1015">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272">
              <a:extLst>
                <a:ext uri="{FF2B5EF4-FFF2-40B4-BE49-F238E27FC236}">
                  <a16:creationId xmlns:a16="http://schemas.microsoft.com/office/drawing/2014/main" id="{00863632-AEB0-9DF2-CEE8-1AD145122040}"/>
                </a:ext>
              </a:extLst>
            </p:cNvPr>
            <p:cNvSpPr/>
            <p:nvPr/>
          </p:nvSpPr>
          <p:spPr>
            <a:xfrm>
              <a:off x="7801331" y="5959492"/>
              <a:ext cx="18" cy="758"/>
            </a:xfrm>
            <a:custGeom>
              <a:avLst/>
              <a:gdLst>
                <a:gd name="f0" fmla="val 10800000"/>
                <a:gd name="f1" fmla="val 5400000"/>
                <a:gd name="f2" fmla="val 180"/>
                <a:gd name="f3" fmla="val w"/>
                <a:gd name="f4" fmla="val h"/>
                <a:gd name="f5" fmla="val 0"/>
                <a:gd name="f6" fmla="val 19"/>
                <a:gd name="f7" fmla="val 761"/>
                <a:gd name="f8" fmla="val 762"/>
                <a:gd name="f9" fmla="val -6"/>
                <a:gd name="f10" fmla="val 508"/>
                <a:gd name="f11" fmla="val 254"/>
                <a:gd name="f12" fmla="+- 0 0 -90"/>
                <a:gd name="f13" fmla="*/ f3 1 19"/>
                <a:gd name="f14" fmla="*/ f4 1 761"/>
                <a:gd name="f15" fmla="val f5"/>
                <a:gd name="f16" fmla="val f6"/>
                <a:gd name="f17" fmla="val f7"/>
                <a:gd name="f18" fmla="*/ f12 f0 1"/>
                <a:gd name="f19" fmla="+- f17 0 f15"/>
                <a:gd name="f20" fmla="+- f16 0 f15"/>
                <a:gd name="f21" fmla="*/ f18 1 f2"/>
                <a:gd name="f22" fmla="*/ f20 1 19"/>
                <a:gd name="f23" fmla="*/ f19 1 761"/>
                <a:gd name="f24" fmla="*/ 19 f20 1"/>
                <a:gd name="f25" fmla="*/ 0 f19 1"/>
                <a:gd name="f26" fmla="*/ 762 f19 1"/>
                <a:gd name="f27" fmla="+- f21 0 f1"/>
                <a:gd name="f28" fmla="*/ f24 1 19"/>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3"/>
                </a:cxn>
              </a:cxnLst>
              <a:rect l="f38" t="f41" r="f39" b="f40"/>
              <a:pathLst>
                <a:path w="19" h="761">
                  <a:moveTo>
                    <a:pt x="f6" y="f5"/>
                  </a:moveTo>
                  <a:lnTo>
                    <a:pt x="f6" y="f5"/>
                  </a:ln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273">
              <a:extLst>
                <a:ext uri="{FF2B5EF4-FFF2-40B4-BE49-F238E27FC236}">
                  <a16:creationId xmlns:a16="http://schemas.microsoft.com/office/drawing/2014/main" id="{B1DA884A-1067-A2AC-2DA6-2498B850C36E}"/>
                </a:ext>
              </a:extLst>
            </p:cNvPr>
            <p:cNvSpPr/>
            <p:nvPr/>
          </p:nvSpPr>
          <p:spPr>
            <a:xfrm>
              <a:off x="7802118" y="5961897"/>
              <a:ext cx="758" cy="1271"/>
            </a:xfrm>
            <a:custGeom>
              <a:avLst/>
              <a:gdLst>
                <a:gd name="f0" fmla="val 10800000"/>
                <a:gd name="f1" fmla="val 5400000"/>
                <a:gd name="f2" fmla="val 180"/>
                <a:gd name="f3" fmla="val w"/>
                <a:gd name="f4" fmla="val h"/>
                <a:gd name="f5" fmla="val 0"/>
                <a:gd name="f6" fmla="val 761"/>
                <a:gd name="f7" fmla="val 1269"/>
                <a:gd name="f8" fmla="val 762"/>
                <a:gd name="f9" fmla="val 1270"/>
                <a:gd name="f10" fmla="val 432"/>
                <a:gd name="f11" fmla="val 895"/>
                <a:gd name="f12" fmla="val 177"/>
                <a:gd name="f13" fmla="val 465"/>
                <a:gd name="f14" fmla="+- 0 0 -90"/>
                <a:gd name="f15" fmla="*/ f3 1 761"/>
                <a:gd name="f16" fmla="*/ f4 1 1269"/>
                <a:gd name="f17" fmla="val f5"/>
                <a:gd name="f18" fmla="val f6"/>
                <a:gd name="f19" fmla="val f7"/>
                <a:gd name="f20" fmla="*/ f14 f0 1"/>
                <a:gd name="f21" fmla="+- f19 0 f17"/>
                <a:gd name="f22" fmla="+- f18 0 f17"/>
                <a:gd name="f23" fmla="*/ f20 1 f2"/>
                <a:gd name="f24" fmla="*/ f22 1 761"/>
                <a:gd name="f25" fmla="*/ f21 1 1269"/>
                <a:gd name="f26" fmla="*/ 762 f22 1"/>
                <a:gd name="f27" fmla="*/ 1270 f21 1"/>
                <a:gd name="f28" fmla="*/ 0 f22 1"/>
                <a:gd name="f29" fmla="*/ 0 f21 1"/>
                <a:gd name="f30" fmla="+- f23 0 f1"/>
                <a:gd name="f31" fmla="*/ f26 1 761"/>
                <a:gd name="f32" fmla="*/ f27 1 1269"/>
                <a:gd name="f33" fmla="*/ f28 1 761"/>
                <a:gd name="f34" fmla="*/ f29 1 1269"/>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761" h="1269">
                  <a:moveTo>
                    <a:pt x="f8" y="f9"/>
                  </a:moveTo>
                  <a:cubicBezTo>
                    <a:pt x="f10" y="f11"/>
                    <a:pt x="f12" y="f13"/>
                    <a:pt x="f5" y="f5"/>
                  </a:cubicBezTo>
                  <a:cubicBezTo>
                    <a:pt x="f12" y="f13"/>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274">
              <a:extLst>
                <a:ext uri="{FF2B5EF4-FFF2-40B4-BE49-F238E27FC236}">
                  <a16:creationId xmlns:a16="http://schemas.microsoft.com/office/drawing/2014/main" id="{47B3A5AE-C05F-3C6A-1596-A4EA96F4A6DB}"/>
                </a:ext>
              </a:extLst>
            </p:cNvPr>
            <p:cNvSpPr/>
            <p:nvPr/>
          </p:nvSpPr>
          <p:spPr>
            <a:xfrm>
              <a:off x="7803517" y="5963936"/>
              <a:ext cx="1399" cy="886"/>
            </a:xfrm>
            <a:custGeom>
              <a:avLst/>
              <a:gdLst>
                <a:gd name="f0" fmla="val 10800000"/>
                <a:gd name="f1" fmla="val 5400000"/>
                <a:gd name="f2" fmla="val 180"/>
                <a:gd name="f3" fmla="val w"/>
                <a:gd name="f4" fmla="val h"/>
                <a:gd name="f5" fmla="val 0"/>
                <a:gd name="f6" fmla="val 1396"/>
                <a:gd name="f7" fmla="val 888"/>
                <a:gd name="f8" fmla="val 889"/>
                <a:gd name="f9" fmla="val 669"/>
                <a:gd name="f10" fmla="val 419"/>
                <a:gd name="f11" fmla="val 369"/>
                <a:gd name="f12" fmla="+- 0 0 -90"/>
                <a:gd name="f13" fmla="*/ f3 1 1396"/>
                <a:gd name="f14" fmla="*/ f4 1 888"/>
                <a:gd name="f15" fmla="val f5"/>
                <a:gd name="f16" fmla="val f6"/>
                <a:gd name="f17" fmla="val f7"/>
                <a:gd name="f18" fmla="*/ f12 f0 1"/>
                <a:gd name="f19" fmla="+- f17 0 f15"/>
                <a:gd name="f20" fmla="+- f16 0 f15"/>
                <a:gd name="f21" fmla="*/ f18 1 f2"/>
                <a:gd name="f22" fmla="*/ f20 1 1396"/>
                <a:gd name="f23" fmla="*/ f19 1 888"/>
                <a:gd name="f24" fmla="*/ 1396 f20 1"/>
                <a:gd name="f25" fmla="*/ 889 f19 1"/>
                <a:gd name="f26" fmla="*/ 0 f20 1"/>
                <a:gd name="f27" fmla="*/ 0 f19 1"/>
                <a:gd name="f28" fmla="+- f21 0 f1"/>
                <a:gd name="f29" fmla="*/ f24 1 1396"/>
                <a:gd name="f30" fmla="*/ f25 1 888"/>
                <a:gd name="f31" fmla="*/ f26 1 1396"/>
                <a:gd name="f32" fmla="*/ f27 1 888"/>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7" y="f48"/>
                </a:cxn>
                <a:cxn ang="f28">
                  <a:pos x="f45" y="f46"/>
                </a:cxn>
              </a:cxnLst>
              <a:rect l="f41" t="f44" r="f42" b="f43"/>
              <a:pathLst>
                <a:path w="1396" h="888">
                  <a:moveTo>
                    <a:pt x="f6" y="f8"/>
                  </a:moveTo>
                  <a:cubicBezTo>
                    <a:pt x="f8" y="f9"/>
                    <a:pt x="f10" y="f11"/>
                    <a:pt x="f5" y="f5"/>
                  </a:cubicBezTo>
                  <a:cubicBezTo>
                    <a:pt x="f10" y="f11"/>
                    <a:pt x="f8" y="f9"/>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275">
              <a:extLst>
                <a:ext uri="{FF2B5EF4-FFF2-40B4-BE49-F238E27FC236}">
                  <a16:creationId xmlns:a16="http://schemas.microsoft.com/office/drawing/2014/main" id="{211A7A48-1450-C8FB-B919-5563BA87E272}"/>
                </a:ext>
              </a:extLst>
            </p:cNvPr>
            <p:cNvSpPr/>
            <p:nvPr/>
          </p:nvSpPr>
          <p:spPr>
            <a:xfrm>
              <a:off x="7805675" y="5965710"/>
              <a:ext cx="5586" cy="905"/>
            </a:xfrm>
            <a:custGeom>
              <a:avLst/>
              <a:gdLst>
                <a:gd name="f0" fmla="val 10800000"/>
                <a:gd name="f1" fmla="val 5400000"/>
                <a:gd name="f2" fmla="val 180"/>
                <a:gd name="f3" fmla="val w"/>
                <a:gd name="f4" fmla="val h"/>
                <a:gd name="f5" fmla="val 0"/>
                <a:gd name="f6" fmla="val 5585"/>
                <a:gd name="f7" fmla="val 904"/>
                <a:gd name="f8" fmla="val 3682"/>
                <a:gd name="f9" fmla="val 5586"/>
                <a:gd name="f10" fmla="val 4647"/>
                <a:gd name="f11" fmla="val 505"/>
                <a:gd name="f12" fmla="val 3606"/>
                <a:gd name="f13" fmla="val 767"/>
                <a:gd name="f14" fmla="val 2539"/>
                <a:gd name="f15" fmla="val 762"/>
                <a:gd name="f16" fmla="val 1701"/>
                <a:gd name="f17" fmla="val 952"/>
                <a:gd name="f18" fmla="val 838"/>
                <a:gd name="f19" fmla="val 418"/>
                <a:gd name="f20" fmla="val 835"/>
                <a:gd name="f21" fmla="val 850"/>
                <a:gd name="f22" fmla="val 1269"/>
                <a:gd name="f23" fmla="+- 0 0 -90"/>
                <a:gd name="f24" fmla="*/ f3 1 5585"/>
                <a:gd name="f25" fmla="*/ f4 1 904"/>
                <a:gd name="f26" fmla="val f5"/>
                <a:gd name="f27" fmla="val f6"/>
                <a:gd name="f28" fmla="val f7"/>
                <a:gd name="f29" fmla="*/ f23 f0 1"/>
                <a:gd name="f30" fmla="+- f28 0 f26"/>
                <a:gd name="f31" fmla="+- f27 0 f26"/>
                <a:gd name="f32" fmla="*/ f29 1 f2"/>
                <a:gd name="f33" fmla="*/ f31 1 5585"/>
                <a:gd name="f34" fmla="*/ f30 1 904"/>
                <a:gd name="f35" fmla="*/ 3682 f31 1"/>
                <a:gd name="f36" fmla="*/ 0 f30 1"/>
                <a:gd name="f37" fmla="*/ 5586 f31 1"/>
                <a:gd name="f38" fmla="*/ 2539 f31 1"/>
                <a:gd name="f39" fmla="*/ 762 f30 1"/>
                <a:gd name="f40" fmla="*/ 0 f31 1"/>
                <a:gd name="f41" fmla="*/ 1269 f31 1"/>
                <a:gd name="f42" fmla="+- f32 0 f1"/>
                <a:gd name="f43" fmla="*/ f35 1 5585"/>
                <a:gd name="f44" fmla="*/ f36 1 904"/>
                <a:gd name="f45" fmla="*/ f37 1 5585"/>
                <a:gd name="f46" fmla="*/ f38 1 5585"/>
                <a:gd name="f47" fmla="*/ f39 1 904"/>
                <a:gd name="f48" fmla="*/ f40 1 5585"/>
                <a:gd name="f49" fmla="*/ f41 1 5585"/>
                <a:gd name="f50" fmla="*/ f26 1 f33"/>
                <a:gd name="f51" fmla="*/ f27 1 f33"/>
                <a:gd name="f52" fmla="*/ f26 1 f34"/>
                <a:gd name="f53" fmla="*/ f28 1 f34"/>
                <a:gd name="f54" fmla="*/ f43 1 f33"/>
                <a:gd name="f55" fmla="*/ f44 1 f34"/>
                <a:gd name="f56" fmla="*/ f45 1 f33"/>
                <a:gd name="f57" fmla="*/ f46 1 f33"/>
                <a:gd name="f58" fmla="*/ f47 1 f34"/>
                <a:gd name="f59" fmla="*/ f48 1 f33"/>
                <a:gd name="f60" fmla="*/ f49 1 f33"/>
                <a:gd name="f61" fmla="*/ f50 f24 1"/>
                <a:gd name="f62" fmla="*/ f51 f24 1"/>
                <a:gd name="f63" fmla="*/ f53 f25 1"/>
                <a:gd name="f64" fmla="*/ f52 f25 1"/>
                <a:gd name="f65" fmla="*/ f54 f24 1"/>
                <a:gd name="f66" fmla="*/ f55 f25 1"/>
                <a:gd name="f67" fmla="*/ f56 f24 1"/>
                <a:gd name="f68" fmla="*/ f57 f24 1"/>
                <a:gd name="f69" fmla="*/ f58 f25 1"/>
                <a:gd name="f70" fmla="*/ f59 f24 1"/>
                <a:gd name="f71" fmla="*/ f60 f24 1"/>
              </a:gdLst>
              <a:ahLst/>
              <a:cxnLst>
                <a:cxn ang="3cd4">
                  <a:pos x="hc" y="t"/>
                </a:cxn>
                <a:cxn ang="0">
                  <a:pos x="r" y="vc"/>
                </a:cxn>
                <a:cxn ang="cd4">
                  <a:pos x="hc" y="b"/>
                </a:cxn>
                <a:cxn ang="cd2">
                  <a:pos x="l" y="vc"/>
                </a:cxn>
                <a:cxn ang="f42">
                  <a:pos x="f65" y="f66"/>
                </a:cxn>
                <a:cxn ang="f42">
                  <a:pos x="f65" y="f66"/>
                </a:cxn>
                <a:cxn ang="f42">
                  <a:pos x="f67" y="f66"/>
                </a:cxn>
                <a:cxn ang="f42">
                  <a:pos x="f67" y="f66"/>
                </a:cxn>
                <a:cxn ang="f42">
                  <a:pos x="f68" y="f69"/>
                </a:cxn>
                <a:cxn ang="f42">
                  <a:pos x="f70" y="f69"/>
                </a:cxn>
                <a:cxn ang="f42">
                  <a:pos x="f71" y="f69"/>
                </a:cxn>
                <a:cxn ang="f42">
                  <a:pos x="f65" y="f69"/>
                </a:cxn>
              </a:cxnLst>
              <a:rect l="f61" t="f64" r="f62" b="f63"/>
              <a:pathLst>
                <a:path w="5585" h="904">
                  <a:moveTo>
                    <a:pt x="f8" y="f5"/>
                  </a:moveTo>
                  <a:lnTo>
                    <a:pt x="f8" y="f5"/>
                  </a:lnTo>
                  <a:lnTo>
                    <a:pt x="f9" y="f5"/>
                  </a:lnTo>
                  <a:lnTo>
                    <a:pt x="f9" y="f5"/>
                  </a:lnTo>
                  <a:cubicBezTo>
                    <a:pt x="f10" y="f11"/>
                    <a:pt x="f12" y="f13"/>
                    <a:pt x="f14" y="f15"/>
                  </a:cubicBezTo>
                  <a:cubicBezTo>
                    <a:pt x="f16" y="f17"/>
                    <a:pt x="f18" y="f17"/>
                    <a:pt x="f5" y="f15"/>
                  </a:cubicBezTo>
                  <a:cubicBezTo>
                    <a:pt x="f19" y="f20"/>
                    <a:pt x="f21" y="f20"/>
                    <a:pt x="f22" y="f15"/>
                  </a:cubicBezTo>
                  <a:lnTo>
                    <a:pt x="f8"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276">
              <a:extLst>
                <a:ext uri="{FF2B5EF4-FFF2-40B4-BE49-F238E27FC236}">
                  <a16:creationId xmlns:a16="http://schemas.microsoft.com/office/drawing/2014/main" id="{27578669-2BF4-E4EE-738C-80F4BE9A96B4}"/>
                </a:ext>
              </a:extLst>
            </p:cNvPr>
            <p:cNvSpPr/>
            <p:nvPr/>
          </p:nvSpPr>
          <p:spPr>
            <a:xfrm>
              <a:off x="8039669" y="5854738"/>
              <a:ext cx="13587" cy="105722"/>
            </a:xfrm>
            <a:custGeom>
              <a:avLst/>
              <a:gdLst>
                <a:gd name="f0" fmla="val 10800000"/>
                <a:gd name="f1" fmla="val 5400000"/>
                <a:gd name="f2" fmla="val 180"/>
                <a:gd name="f3" fmla="val w"/>
                <a:gd name="f4" fmla="val h"/>
                <a:gd name="f5" fmla="val 0"/>
                <a:gd name="f6" fmla="val 13585"/>
                <a:gd name="f7" fmla="val 105721"/>
                <a:gd name="f8" fmla="val 6983"/>
                <a:gd name="f9" fmla="val 98908"/>
                <a:gd name="f10" fmla="val 99796"/>
                <a:gd name="f11" fmla="val 100177"/>
                <a:gd name="f12" fmla="val 724"/>
                <a:gd name="f13" fmla="val 103894"/>
                <a:gd name="f14" fmla="val 4330"/>
                <a:gd name="f15" fmla="val 106319"/>
                <a:gd name="f16" fmla="val 8037"/>
                <a:gd name="f17" fmla="val 105594"/>
                <a:gd name="f18" fmla="val 11249"/>
                <a:gd name="f19" fmla="val 104969"/>
                <a:gd name="f20" fmla="val 13560"/>
                <a:gd name="f21" fmla="val 102172"/>
                <a:gd name="f22" fmla="val 13586"/>
                <a:gd name="f23" fmla="val 3175"/>
                <a:gd name="f24" fmla="val 10538"/>
                <a:gd name="f25" fmla="val 69"/>
                <a:gd name="f26" fmla="val 6729"/>
                <a:gd name="f27" fmla="val 2970"/>
                <a:gd name="f28" fmla="val 137"/>
                <a:gd name="f29" fmla="val 3224"/>
                <a:gd name="f30" fmla="+- 0 0 -90"/>
                <a:gd name="f31" fmla="*/ f3 1 13585"/>
                <a:gd name="f32" fmla="*/ f4 1 105721"/>
                <a:gd name="f33" fmla="val f5"/>
                <a:gd name="f34" fmla="val f6"/>
                <a:gd name="f35" fmla="val f7"/>
                <a:gd name="f36" fmla="*/ f30 f0 1"/>
                <a:gd name="f37" fmla="+- f35 0 f33"/>
                <a:gd name="f38" fmla="+- f34 0 f33"/>
                <a:gd name="f39" fmla="*/ f36 1 f2"/>
                <a:gd name="f40" fmla="*/ f38 1 13585"/>
                <a:gd name="f41" fmla="*/ f37 1 105721"/>
                <a:gd name="f42" fmla="*/ 0 f38 1"/>
                <a:gd name="f43" fmla="*/ 6983 f37 1"/>
                <a:gd name="f44" fmla="*/ 98908 f37 1"/>
                <a:gd name="f45" fmla="*/ 100177 f37 1"/>
                <a:gd name="f46" fmla="*/ 8037 f38 1"/>
                <a:gd name="f47" fmla="*/ 105594 f37 1"/>
                <a:gd name="f48" fmla="*/ 13586 f38 1"/>
                <a:gd name="f49" fmla="*/ 6729 f38 1"/>
                <a:gd name="f50" fmla="*/ 0 f37 1"/>
                <a:gd name="f51" fmla="+- f39 0 f1"/>
                <a:gd name="f52" fmla="*/ f42 1 13585"/>
                <a:gd name="f53" fmla="*/ f43 1 105721"/>
                <a:gd name="f54" fmla="*/ f44 1 105721"/>
                <a:gd name="f55" fmla="*/ f45 1 105721"/>
                <a:gd name="f56" fmla="*/ f46 1 13585"/>
                <a:gd name="f57" fmla="*/ f47 1 105721"/>
                <a:gd name="f58" fmla="*/ f48 1 13585"/>
                <a:gd name="f59" fmla="*/ f49 1 13585"/>
                <a:gd name="f60" fmla="*/ f50 1 105721"/>
                <a:gd name="f61" fmla="*/ f33 1 f40"/>
                <a:gd name="f62" fmla="*/ f34 1 f40"/>
                <a:gd name="f63" fmla="*/ f33 1 f41"/>
                <a:gd name="f64" fmla="*/ f35 1 f41"/>
                <a:gd name="f65" fmla="*/ f52 1 f40"/>
                <a:gd name="f66" fmla="*/ f53 1 f41"/>
                <a:gd name="f67" fmla="*/ f54 1 f41"/>
                <a:gd name="f68" fmla="*/ f55 1 f41"/>
                <a:gd name="f69" fmla="*/ f56 1 f40"/>
                <a:gd name="f70" fmla="*/ f57 1 f41"/>
                <a:gd name="f71" fmla="*/ f58 1 f40"/>
                <a:gd name="f72" fmla="*/ f59 1 f40"/>
                <a:gd name="f73" fmla="*/ f60 1 f41"/>
                <a:gd name="f74" fmla="*/ f61 f31 1"/>
                <a:gd name="f75" fmla="*/ f62 f31 1"/>
                <a:gd name="f76" fmla="*/ f64 f32 1"/>
                <a:gd name="f77" fmla="*/ f63 f32 1"/>
                <a:gd name="f78" fmla="*/ f65 f31 1"/>
                <a:gd name="f79" fmla="*/ f66 f32 1"/>
                <a:gd name="f80" fmla="*/ f67 f32 1"/>
                <a:gd name="f81" fmla="*/ f68 f32 1"/>
                <a:gd name="f82" fmla="*/ f69 f31 1"/>
                <a:gd name="f83" fmla="*/ f70 f32 1"/>
                <a:gd name="f84" fmla="*/ f71 f31 1"/>
                <a:gd name="f85" fmla="*/ f72 f31 1"/>
                <a:gd name="f86" fmla="*/ f73 f32 1"/>
              </a:gdLst>
              <a:ahLst/>
              <a:cxnLst>
                <a:cxn ang="3cd4">
                  <a:pos x="hc" y="t"/>
                </a:cxn>
                <a:cxn ang="0">
                  <a:pos x="r" y="vc"/>
                </a:cxn>
                <a:cxn ang="cd4">
                  <a:pos x="hc" y="b"/>
                </a:cxn>
                <a:cxn ang="cd2">
                  <a:pos x="l" y="vc"/>
                </a:cxn>
                <a:cxn ang="f51">
                  <a:pos x="f78" y="f79"/>
                </a:cxn>
                <a:cxn ang="f51">
                  <a:pos x="f78" y="f80"/>
                </a:cxn>
                <a:cxn ang="f51">
                  <a:pos x="f78" y="f81"/>
                </a:cxn>
                <a:cxn ang="f51">
                  <a:pos x="f82" y="f83"/>
                </a:cxn>
                <a:cxn ang="f51">
                  <a:pos x="f84" y="f80"/>
                </a:cxn>
                <a:cxn ang="f51">
                  <a:pos x="f84" y="f79"/>
                </a:cxn>
                <a:cxn ang="f51">
                  <a:pos x="f85" y="f86"/>
                </a:cxn>
                <a:cxn ang="f51">
                  <a:pos x="f78" y="f79"/>
                </a:cxn>
              </a:cxnLst>
              <a:rect l="f74" t="f77" r="f75" b="f76"/>
              <a:pathLst>
                <a:path w="13585" h="105721">
                  <a:moveTo>
                    <a:pt x="f5" y="f8"/>
                  </a:moveTo>
                  <a:lnTo>
                    <a:pt x="f5" y="f9"/>
                  </a:lnTo>
                  <a:cubicBezTo>
                    <a:pt x="f5" y="f9"/>
                    <a:pt x="f5" y="f10"/>
                    <a:pt x="f5" y="f11"/>
                  </a:cubicBezTo>
                  <a:cubicBezTo>
                    <a:pt x="f12" y="f13"/>
                    <a:pt x="f14" y="f15"/>
                    <a:pt x="f16" y="f17"/>
                  </a:cubicBezTo>
                  <a:cubicBezTo>
                    <a:pt x="f18" y="f19"/>
                    <a:pt x="f20" y="f21"/>
                    <a:pt x="f22" y="f9"/>
                  </a:cubicBezTo>
                  <a:lnTo>
                    <a:pt x="f22" y="f8"/>
                  </a:lnTo>
                  <a:cubicBezTo>
                    <a:pt x="f22" y="f23"/>
                    <a:pt x="f24" y="f25"/>
                    <a:pt x="f26" y="f5"/>
                  </a:cubicBezTo>
                  <a:cubicBezTo>
                    <a:pt x="f27" y="f28"/>
                    <a:pt x="f5" y="f2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277">
              <a:extLst>
                <a:ext uri="{FF2B5EF4-FFF2-40B4-BE49-F238E27FC236}">
                  <a16:creationId xmlns:a16="http://schemas.microsoft.com/office/drawing/2014/main" id="{D9342C84-DA33-CA55-990D-C4185E90C9F0}"/>
                </a:ext>
              </a:extLst>
            </p:cNvPr>
            <p:cNvSpPr/>
            <p:nvPr/>
          </p:nvSpPr>
          <p:spPr>
            <a:xfrm>
              <a:off x="7819381" y="5956822"/>
              <a:ext cx="10415" cy="2414"/>
            </a:xfrm>
            <a:custGeom>
              <a:avLst/>
              <a:gdLst>
                <a:gd name="f0" fmla="val 10800000"/>
                <a:gd name="f1" fmla="val 5400000"/>
                <a:gd name="f2" fmla="val 180"/>
                <a:gd name="f3" fmla="val w"/>
                <a:gd name="f4" fmla="val h"/>
                <a:gd name="f5" fmla="val 0"/>
                <a:gd name="f6" fmla="val 10411"/>
                <a:gd name="f7" fmla="val 2412"/>
                <a:gd name="f8" fmla="val 10157"/>
                <a:gd name="f9" fmla="val 6475"/>
                <a:gd name="f10" fmla="val 1270"/>
                <a:gd name="f11" fmla="val 64"/>
                <a:gd name="f12" fmla="val 1648"/>
                <a:gd name="f13" fmla="val 2034"/>
                <a:gd name="f14" fmla="+- 0 0 -90"/>
                <a:gd name="f15" fmla="*/ f3 1 10411"/>
                <a:gd name="f16" fmla="*/ f4 1 2412"/>
                <a:gd name="f17" fmla="val f5"/>
                <a:gd name="f18" fmla="val f6"/>
                <a:gd name="f19" fmla="val f7"/>
                <a:gd name="f20" fmla="*/ f14 f0 1"/>
                <a:gd name="f21" fmla="+- f19 0 f17"/>
                <a:gd name="f22" fmla="+- f18 0 f17"/>
                <a:gd name="f23" fmla="*/ f20 1 f2"/>
                <a:gd name="f24" fmla="*/ f22 1 10411"/>
                <a:gd name="f25" fmla="*/ f21 1 2412"/>
                <a:gd name="f26" fmla="*/ 10157 f22 1"/>
                <a:gd name="f27" fmla="*/ 2412 f21 1"/>
                <a:gd name="f28" fmla="*/ 0 f21 1"/>
                <a:gd name="f29" fmla="*/ 6475 f22 1"/>
                <a:gd name="f30" fmla="*/ 0 f22 1"/>
                <a:gd name="f31" fmla="*/ 1270 f21 1"/>
                <a:gd name="f32" fmla="*/ 10411 f22 1"/>
                <a:gd name="f33" fmla="+- f23 0 f1"/>
                <a:gd name="f34" fmla="*/ f26 1 10411"/>
                <a:gd name="f35" fmla="*/ f27 1 2412"/>
                <a:gd name="f36" fmla="*/ f28 1 2412"/>
                <a:gd name="f37" fmla="*/ f29 1 10411"/>
                <a:gd name="f38" fmla="*/ f30 1 10411"/>
                <a:gd name="f39" fmla="*/ f31 1 2412"/>
                <a:gd name="f40" fmla="*/ f32 1 10411"/>
                <a:gd name="f41" fmla="*/ f17 1 f24"/>
                <a:gd name="f42" fmla="*/ f18 1 f24"/>
                <a:gd name="f43" fmla="*/ f17 1 f25"/>
                <a:gd name="f44" fmla="*/ f19 1 f25"/>
                <a:gd name="f45" fmla="*/ f34 1 f24"/>
                <a:gd name="f46" fmla="*/ f35 1 f25"/>
                <a:gd name="f47" fmla="*/ f36 1 f25"/>
                <a:gd name="f48" fmla="*/ f37 1 f24"/>
                <a:gd name="f49" fmla="*/ f38 1 f24"/>
                <a:gd name="f50" fmla="*/ f39 1 f25"/>
                <a:gd name="f51" fmla="*/ f40 1 f24"/>
                <a:gd name="f52" fmla="*/ f41 f15 1"/>
                <a:gd name="f53" fmla="*/ f42 f15 1"/>
                <a:gd name="f54" fmla="*/ f44 f16 1"/>
                <a:gd name="f55" fmla="*/ f43 f16 1"/>
                <a:gd name="f56" fmla="*/ f45 f15 1"/>
                <a:gd name="f57" fmla="*/ f46 f16 1"/>
                <a:gd name="f58" fmla="*/ f47 f16 1"/>
                <a:gd name="f59" fmla="*/ f48 f15 1"/>
                <a:gd name="f60" fmla="*/ f49 f15 1"/>
                <a:gd name="f61" fmla="*/ f50 f16 1"/>
                <a:gd name="f62" fmla="*/ f51 f15 1"/>
              </a:gdLst>
              <a:ahLst/>
              <a:cxnLst>
                <a:cxn ang="3cd4">
                  <a:pos x="hc" y="t"/>
                </a:cxn>
                <a:cxn ang="0">
                  <a:pos x="r" y="vc"/>
                </a:cxn>
                <a:cxn ang="cd4">
                  <a:pos x="hc" y="b"/>
                </a:cxn>
                <a:cxn ang="cd2">
                  <a:pos x="l" y="vc"/>
                </a:cxn>
                <a:cxn ang="f33">
                  <a:pos x="f56" y="f57"/>
                </a:cxn>
                <a:cxn ang="f33">
                  <a:pos x="f56" y="f58"/>
                </a:cxn>
                <a:cxn ang="f33">
                  <a:pos x="f59" y="f58"/>
                </a:cxn>
                <a:cxn ang="f33">
                  <a:pos x="f60" y="f61"/>
                </a:cxn>
                <a:cxn ang="f33">
                  <a:pos x="f60" y="f61"/>
                </a:cxn>
                <a:cxn ang="f33">
                  <a:pos x="f60" y="f57"/>
                </a:cxn>
                <a:cxn ang="f33">
                  <a:pos x="f62" y="f57"/>
                </a:cxn>
              </a:cxnLst>
              <a:rect l="f52" t="f55" r="f53" b="f54"/>
              <a:pathLst>
                <a:path w="10411" h="2412">
                  <a:moveTo>
                    <a:pt x="f8" y="f7"/>
                  </a:moveTo>
                  <a:lnTo>
                    <a:pt x="f8" y="f5"/>
                  </a:lnTo>
                  <a:lnTo>
                    <a:pt x="f9" y="f5"/>
                  </a:lnTo>
                  <a:lnTo>
                    <a:pt x="f5" y="f10"/>
                  </a:lnTo>
                  <a:lnTo>
                    <a:pt x="f5" y="f10"/>
                  </a:lnTo>
                  <a:cubicBezTo>
                    <a:pt x="f11" y="f12"/>
                    <a:pt x="f11" y="f13"/>
                    <a:pt x="f5"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278">
              <a:extLst>
                <a:ext uri="{FF2B5EF4-FFF2-40B4-BE49-F238E27FC236}">
                  <a16:creationId xmlns:a16="http://schemas.microsoft.com/office/drawing/2014/main" id="{F8414640-E9DC-33B3-5FD7-C25D4DFE4C7D}"/>
                </a:ext>
              </a:extLst>
            </p:cNvPr>
            <p:cNvSpPr/>
            <p:nvPr/>
          </p:nvSpPr>
          <p:spPr>
            <a:xfrm>
              <a:off x="7811262" y="5964823"/>
              <a:ext cx="2414" cy="540373"/>
            </a:xfrm>
            <a:custGeom>
              <a:avLst/>
              <a:gdLst>
                <a:gd name="f0" fmla="val 10800000"/>
                <a:gd name="f1" fmla="val 5400000"/>
                <a:gd name="f2" fmla="val 180"/>
                <a:gd name="f3" fmla="val w"/>
                <a:gd name="f4" fmla="val h"/>
                <a:gd name="f5" fmla="val 0"/>
                <a:gd name="f6" fmla="val 2412"/>
                <a:gd name="f7" fmla="val 540373"/>
                <a:gd name="f8" fmla="val 540374"/>
                <a:gd name="f9" fmla="val 1524"/>
                <a:gd name="f10" fmla="val 1270"/>
                <a:gd name="f11" fmla="val 540247"/>
                <a:gd name="f12" fmla="+- 0 0 -90"/>
                <a:gd name="f13" fmla="*/ f3 1 2412"/>
                <a:gd name="f14" fmla="*/ f4 1 540373"/>
                <a:gd name="f15" fmla="val f5"/>
                <a:gd name="f16" fmla="val f6"/>
                <a:gd name="f17" fmla="val f7"/>
                <a:gd name="f18" fmla="*/ f12 f0 1"/>
                <a:gd name="f19" fmla="+- f17 0 f15"/>
                <a:gd name="f20" fmla="+- f16 0 f15"/>
                <a:gd name="f21" fmla="*/ f18 1 f2"/>
                <a:gd name="f22" fmla="*/ f20 1 2412"/>
                <a:gd name="f23" fmla="*/ f19 1 540373"/>
                <a:gd name="f24" fmla="*/ 0 f20 1"/>
                <a:gd name="f25" fmla="*/ 540374 f19 1"/>
                <a:gd name="f26" fmla="*/ 1524 f20 1"/>
                <a:gd name="f27" fmla="*/ 2412 f20 1"/>
                <a:gd name="f28" fmla="*/ 0 f19 1"/>
                <a:gd name="f29" fmla="*/ 1270 f20 1"/>
                <a:gd name="f30" fmla="*/ 540247 f19 1"/>
                <a:gd name="f31" fmla="+- f21 0 f1"/>
                <a:gd name="f32" fmla="*/ f24 1 2412"/>
                <a:gd name="f33" fmla="*/ f25 1 540373"/>
                <a:gd name="f34" fmla="*/ f26 1 2412"/>
                <a:gd name="f35" fmla="*/ f27 1 2412"/>
                <a:gd name="f36" fmla="*/ f28 1 540373"/>
                <a:gd name="f37" fmla="*/ f29 1 2412"/>
                <a:gd name="f38" fmla="*/ f30 1 540373"/>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7" y="f58"/>
                </a:cxn>
                <a:cxn ang="f31">
                  <a:pos x="f59" y="f58"/>
                </a:cxn>
                <a:cxn ang="f31">
                  <a:pos x="f54" y="f58"/>
                </a:cxn>
                <a:cxn ang="f31">
                  <a:pos x="f54" y="f60"/>
                </a:cxn>
              </a:cxnLst>
              <a:rect l="f50" t="f53" r="f51" b="f52"/>
              <a:pathLst>
                <a:path w="2412" h="540373">
                  <a:moveTo>
                    <a:pt x="f5" y="f8"/>
                  </a:moveTo>
                  <a:lnTo>
                    <a:pt x="f9" y="f8"/>
                  </a:lnTo>
                  <a:lnTo>
                    <a:pt x="f6" y="f8"/>
                  </a:lnTo>
                  <a:lnTo>
                    <a:pt x="f6" y="f5"/>
                  </a:lnTo>
                  <a:lnTo>
                    <a:pt x="f6" y="f5"/>
                  </a:lnTo>
                  <a:lnTo>
                    <a:pt x="f10"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279">
              <a:extLst>
                <a:ext uri="{FF2B5EF4-FFF2-40B4-BE49-F238E27FC236}">
                  <a16:creationId xmlns:a16="http://schemas.microsoft.com/office/drawing/2014/main" id="{1AE1CC1D-1826-9079-123C-0C9E33A3016C}"/>
                </a:ext>
              </a:extLst>
            </p:cNvPr>
            <p:cNvSpPr/>
            <p:nvPr/>
          </p:nvSpPr>
          <p:spPr>
            <a:xfrm>
              <a:off x="7805748" y="6505827"/>
              <a:ext cx="29251" cy="14474"/>
            </a:xfrm>
            <a:custGeom>
              <a:avLst/>
              <a:gdLst>
                <a:gd name="f0" fmla="val 10800000"/>
                <a:gd name="f1" fmla="val 5400000"/>
                <a:gd name="f2" fmla="val 180"/>
                <a:gd name="f3" fmla="val w"/>
                <a:gd name="f4" fmla="val h"/>
                <a:gd name="f5" fmla="val 0"/>
                <a:gd name="f6" fmla="val 29250"/>
                <a:gd name="f7" fmla="val 14474"/>
                <a:gd name="f8" fmla="val 23790"/>
                <a:gd name="f9" fmla="val 7237"/>
                <a:gd name="f10" fmla="val 7920"/>
                <a:gd name="f11" fmla="val 7031"/>
                <a:gd name="f12" fmla="val 5507"/>
                <a:gd name="f13" fmla="val 3603"/>
                <a:gd name="f14" fmla="val 635"/>
                <a:gd name="f15" fmla="val 2638"/>
                <a:gd name="f16" fmla="val 1143"/>
                <a:gd name="f17" fmla="val 1800"/>
                <a:gd name="f18" fmla="val 1879"/>
                <a:gd name="f19" fmla="val 1191"/>
                <a:gd name="f20" fmla="val 2793"/>
                <a:gd name="f21" fmla="val 658"/>
                <a:gd name="f22" fmla="val 3517"/>
                <a:gd name="f23" fmla="val 276"/>
                <a:gd name="f24" fmla="val 4342"/>
                <a:gd name="f25" fmla="val 48"/>
                <a:gd name="f26" fmla="val 5206"/>
                <a:gd name="f27" fmla="val 5967"/>
                <a:gd name="f28" fmla="val 6475"/>
                <a:gd name="f29" fmla="val -16"/>
                <a:gd name="f30" fmla="val 6856"/>
                <a:gd name="f31" fmla="val 7618"/>
                <a:gd name="f32" fmla="val 7999"/>
                <a:gd name="f33" fmla="val 8380"/>
                <a:gd name="f34" fmla="val 8761"/>
                <a:gd name="f35" fmla="val 937"/>
                <a:gd name="f36" fmla="val 11465"/>
                <a:gd name="f37" fmla="val 3426"/>
                <a:gd name="f38" fmla="val 13344"/>
                <a:gd name="f39" fmla="val 6270"/>
                <a:gd name="f40" fmla="val 13459"/>
                <a:gd name="f41" fmla="val 29251"/>
                <a:gd name="f42" fmla="val 25835"/>
                <a:gd name="f43" fmla="val 13840"/>
                <a:gd name="f44" fmla="val 23473"/>
                <a:gd name="f45" fmla="val 10703"/>
                <a:gd name="f46" fmla="val 2714"/>
                <a:gd name="f47" fmla="val 2066"/>
                <a:gd name="f48" fmla="val 7174"/>
                <a:gd name="f49" fmla="val 1571"/>
                <a:gd name="f50" fmla="val 6628"/>
                <a:gd name="f51" fmla="val 5333"/>
                <a:gd name="f52" fmla="val 2080"/>
                <a:gd name="f53" fmla="val 4825"/>
                <a:gd name="f54" fmla="val 2702"/>
                <a:gd name="f55" fmla="val 4812"/>
                <a:gd name="f56" fmla="val 2752"/>
                <a:gd name="f57" fmla="val 2790"/>
                <a:gd name="f58" fmla="val 2841"/>
                <a:gd name="f59" fmla="val 7158"/>
                <a:gd name="f60" fmla="val 7806"/>
                <a:gd name="f61" fmla="val 4888"/>
                <a:gd name="f62" fmla="val 8301"/>
                <a:gd name="f63" fmla="val 5434"/>
                <a:gd name="f64" fmla="val 6095"/>
                <a:gd name="f65" fmla="val 6729"/>
                <a:gd name="f66" fmla="val 7793"/>
                <a:gd name="f67" fmla="+- 0 0 -90"/>
                <a:gd name="f68" fmla="*/ f3 1 29250"/>
                <a:gd name="f69" fmla="*/ f4 1 14474"/>
                <a:gd name="f70" fmla="val f5"/>
                <a:gd name="f71" fmla="val f6"/>
                <a:gd name="f72" fmla="val f7"/>
                <a:gd name="f73" fmla="*/ f67 f0 1"/>
                <a:gd name="f74" fmla="+- f72 0 f70"/>
                <a:gd name="f75" fmla="+- f71 0 f70"/>
                <a:gd name="f76" fmla="*/ f73 1 f2"/>
                <a:gd name="f77" fmla="*/ f75 1 29250"/>
                <a:gd name="f78" fmla="*/ f74 1 14474"/>
                <a:gd name="f79" fmla="*/ 23790 f75 1"/>
                <a:gd name="f80" fmla="*/ 7237 f74 1"/>
                <a:gd name="f81" fmla="*/ 0 f74 1"/>
                <a:gd name="f82" fmla="*/ 7920 f75 1"/>
                <a:gd name="f83" fmla="*/ 7031 f75 1"/>
                <a:gd name="f84" fmla="*/ 5507 f75 1"/>
                <a:gd name="f85" fmla="*/ 3603 f75 1"/>
                <a:gd name="f86" fmla="*/ 635 f74 1"/>
                <a:gd name="f87" fmla="*/ 1191 f75 1"/>
                <a:gd name="f88" fmla="*/ 2793 f74 1"/>
                <a:gd name="f89" fmla="*/ 48 f75 1"/>
                <a:gd name="f90" fmla="*/ 5206 f74 1"/>
                <a:gd name="f91" fmla="*/ 6475 f74 1"/>
                <a:gd name="f92" fmla="*/ 7618 f74 1"/>
                <a:gd name="f93" fmla="*/ 8761 f74 1"/>
                <a:gd name="f94" fmla="*/ 6270 f75 1"/>
                <a:gd name="f95" fmla="*/ 13459 f74 1"/>
                <a:gd name="f96" fmla="*/ 29251 f75 1"/>
                <a:gd name="f97" fmla="*/ 14474 f74 1"/>
                <a:gd name="f98" fmla="*/ 2714 f75 1"/>
                <a:gd name="f99" fmla="*/ 1571 f75 1"/>
                <a:gd name="f100" fmla="*/ 5967 f74 1"/>
                <a:gd name="f101" fmla="*/ 2702 f75 1"/>
                <a:gd name="f102" fmla="*/ 4812 f74 1"/>
                <a:gd name="f103" fmla="*/ 2841 f75 1"/>
                <a:gd name="f104" fmla="*/ 4825 f74 1"/>
                <a:gd name="f105" fmla="*/ 7158 f75 1"/>
                <a:gd name="f106" fmla="*/ 8301 f75 1"/>
                <a:gd name="f107" fmla="*/ 6095 f74 1"/>
                <a:gd name="f108" fmla="+- f76 0 f1"/>
                <a:gd name="f109" fmla="*/ f79 1 29250"/>
                <a:gd name="f110" fmla="*/ f80 1 14474"/>
                <a:gd name="f111" fmla="*/ f81 1 14474"/>
                <a:gd name="f112" fmla="*/ f82 1 29250"/>
                <a:gd name="f113" fmla="*/ f83 1 29250"/>
                <a:gd name="f114" fmla="*/ f84 1 29250"/>
                <a:gd name="f115" fmla="*/ f85 1 29250"/>
                <a:gd name="f116" fmla="*/ f86 1 14474"/>
                <a:gd name="f117" fmla="*/ f87 1 29250"/>
                <a:gd name="f118" fmla="*/ f88 1 14474"/>
                <a:gd name="f119" fmla="*/ f89 1 29250"/>
                <a:gd name="f120" fmla="*/ f90 1 14474"/>
                <a:gd name="f121" fmla="*/ f91 1 14474"/>
                <a:gd name="f122" fmla="*/ f92 1 14474"/>
                <a:gd name="f123" fmla="*/ f93 1 14474"/>
                <a:gd name="f124" fmla="*/ f94 1 29250"/>
                <a:gd name="f125" fmla="*/ f95 1 14474"/>
                <a:gd name="f126" fmla="*/ f96 1 29250"/>
                <a:gd name="f127" fmla="*/ f97 1 14474"/>
                <a:gd name="f128" fmla="*/ f98 1 29250"/>
                <a:gd name="f129" fmla="*/ f99 1 29250"/>
                <a:gd name="f130" fmla="*/ f100 1 14474"/>
                <a:gd name="f131" fmla="*/ f101 1 29250"/>
                <a:gd name="f132" fmla="*/ f102 1 14474"/>
                <a:gd name="f133" fmla="*/ f103 1 29250"/>
                <a:gd name="f134" fmla="*/ f104 1 14474"/>
                <a:gd name="f135" fmla="*/ f105 1 29250"/>
                <a:gd name="f136" fmla="*/ f106 1 29250"/>
                <a:gd name="f137" fmla="*/ f107 1 14474"/>
                <a:gd name="f138" fmla="*/ f70 1 f77"/>
                <a:gd name="f139" fmla="*/ f71 1 f77"/>
                <a:gd name="f140" fmla="*/ f70 1 f78"/>
                <a:gd name="f141" fmla="*/ f72 1 f78"/>
                <a:gd name="f142" fmla="*/ f109 1 f77"/>
                <a:gd name="f143" fmla="*/ f110 1 f78"/>
                <a:gd name="f144" fmla="*/ f111 1 f78"/>
                <a:gd name="f145" fmla="*/ f112 1 f77"/>
                <a:gd name="f146" fmla="*/ f113 1 f77"/>
                <a:gd name="f147" fmla="*/ f114 1 f77"/>
                <a:gd name="f148" fmla="*/ f115 1 f77"/>
                <a:gd name="f149" fmla="*/ f116 1 f78"/>
                <a:gd name="f150" fmla="*/ f117 1 f77"/>
                <a:gd name="f151" fmla="*/ f118 1 f78"/>
                <a:gd name="f152" fmla="*/ f119 1 f77"/>
                <a:gd name="f153" fmla="*/ f120 1 f78"/>
                <a:gd name="f154" fmla="*/ f121 1 f78"/>
                <a:gd name="f155" fmla="*/ f122 1 f78"/>
                <a:gd name="f156" fmla="*/ f123 1 f78"/>
                <a:gd name="f157" fmla="*/ f124 1 f77"/>
                <a:gd name="f158" fmla="*/ f125 1 f78"/>
                <a:gd name="f159" fmla="*/ f126 1 f77"/>
                <a:gd name="f160" fmla="*/ f127 1 f78"/>
                <a:gd name="f161" fmla="*/ f128 1 f77"/>
                <a:gd name="f162" fmla="*/ f129 1 f77"/>
                <a:gd name="f163" fmla="*/ f130 1 f78"/>
                <a:gd name="f164" fmla="*/ f131 1 f77"/>
                <a:gd name="f165" fmla="*/ f132 1 f78"/>
                <a:gd name="f166" fmla="*/ f133 1 f77"/>
                <a:gd name="f167" fmla="*/ f134 1 f78"/>
                <a:gd name="f168" fmla="*/ f135 1 f77"/>
                <a:gd name="f169" fmla="*/ f136 1 f77"/>
                <a:gd name="f170" fmla="*/ f137 1 f78"/>
                <a:gd name="f171" fmla="*/ f138 f68 1"/>
                <a:gd name="f172" fmla="*/ f139 f68 1"/>
                <a:gd name="f173" fmla="*/ f141 f69 1"/>
                <a:gd name="f174" fmla="*/ f140 f69 1"/>
                <a:gd name="f175" fmla="*/ f142 f68 1"/>
                <a:gd name="f176" fmla="*/ f143 f69 1"/>
                <a:gd name="f177" fmla="*/ f144 f69 1"/>
                <a:gd name="f178" fmla="*/ f145 f68 1"/>
                <a:gd name="f179" fmla="*/ f146 f68 1"/>
                <a:gd name="f180" fmla="*/ f147 f68 1"/>
                <a:gd name="f181" fmla="*/ f148 f68 1"/>
                <a:gd name="f182" fmla="*/ f149 f69 1"/>
                <a:gd name="f183" fmla="*/ f150 f68 1"/>
                <a:gd name="f184" fmla="*/ f151 f69 1"/>
                <a:gd name="f185" fmla="*/ f152 f68 1"/>
                <a:gd name="f186" fmla="*/ f153 f69 1"/>
                <a:gd name="f187" fmla="*/ f154 f69 1"/>
                <a:gd name="f188" fmla="*/ f155 f69 1"/>
                <a:gd name="f189" fmla="*/ f156 f69 1"/>
                <a:gd name="f190" fmla="*/ f157 f68 1"/>
                <a:gd name="f191" fmla="*/ f158 f69 1"/>
                <a:gd name="f192" fmla="*/ f159 f68 1"/>
                <a:gd name="f193" fmla="*/ f160 f69 1"/>
                <a:gd name="f194" fmla="*/ f161 f68 1"/>
                <a:gd name="f195" fmla="*/ f162 f68 1"/>
                <a:gd name="f196" fmla="*/ f163 f69 1"/>
                <a:gd name="f197" fmla="*/ f164 f68 1"/>
                <a:gd name="f198" fmla="*/ f165 f69 1"/>
                <a:gd name="f199" fmla="*/ f166 f68 1"/>
                <a:gd name="f200" fmla="*/ f167 f69 1"/>
                <a:gd name="f201" fmla="*/ f168 f68 1"/>
                <a:gd name="f202" fmla="*/ f169 f68 1"/>
                <a:gd name="f203" fmla="*/ f170 f69 1"/>
              </a:gdLst>
              <a:ahLst/>
              <a:cxnLst>
                <a:cxn ang="3cd4">
                  <a:pos x="hc" y="t"/>
                </a:cxn>
                <a:cxn ang="0">
                  <a:pos x="r" y="vc"/>
                </a:cxn>
                <a:cxn ang="cd4">
                  <a:pos x="hc" y="b"/>
                </a:cxn>
                <a:cxn ang="cd2">
                  <a:pos x="l" y="vc"/>
                </a:cxn>
                <a:cxn ang="f108">
                  <a:pos x="f175" y="f176"/>
                </a:cxn>
                <a:cxn ang="f108">
                  <a:pos x="f175" y="f177"/>
                </a:cxn>
                <a:cxn ang="f108">
                  <a:pos x="f178" y="f177"/>
                </a:cxn>
                <a:cxn ang="f108">
                  <a:pos x="f179" y="f177"/>
                </a:cxn>
                <a:cxn ang="f108">
                  <a:pos x="f180" y="f177"/>
                </a:cxn>
                <a:cxn ang="f108">
                  <a:pos x="f181" y="f182"/>
                </a:cxn>
                <a:cxn ang="f108">
                  <a:pos x="f183" y="f184"/>
                </a:cxn>
                <a:cxn ang="f108">
                  <a:pos x="f185" y="f186"/>
                </a:cxn>
                <a:cxn ang="f108">
                  <a:pos x="f185" y="f187"/>
                </a:cxn>
                <a:cxn ang="f108">
                  <a:pos x="f185" y="f188"/>
                </a:cxn>
                <a:cxn ang="f108">
                  <a:pos x="f185" y="f188"/>
                </a:cxn>
                <a:cxn ang="f108">
                  <a:pos x="f185" y="f189"/>
                </a:cxn>
                <a:cxn ang="f108">
                  <a:pos x="f190" y="f191"/>
                </a:cxn>
                <a:cxn ang="f108">
                  <a:pos x="f192" y="f193"/>
                </a:cxn>
                <a:cxn ang="f108">
                  <a:pos x="f192" y="f193"/>
                </a:cxn>
                <a:cxn ang="f108">
                  <a:pos x="f175" y="f176"/>
                </a:cxn>
                <a:cxn ang="f108">
                  <a:pos x="f194" y="f176"/>
                </a:cxn>
                <a:cxn ang="f108">
                  <a:pos x="f195" y="f196"/>
                </a:cxn>
                <a:cxn ang="f108">
                  <a:pos x="f197" y="f198"/>
                </a:cxn>
                <a:cxn ang="f108">
                  <a:pos x="f199" y="f200"/>
                </a:cxn>
                <a:cxn ang="f108">
                  <a:pos x="f201" y="f200"/>
                </a:cxn>
                <a:cxn ang="f108">
                  <a:pos x="f202" y="f203"/>
                </a:cxn>
                <a:cxn ang="f108">
                  <a:pos x="f201" y="f176"/>
                </a:cxn>
                <a:cxn ang="f108">
                  <a:pos x="f194" y="f176"/>
                </a:cxn>
              </a:cxnLst>
              <a:rect l="f171" t="f174" r="f172" b="f173"/>
              <a:pathLst>
                <a:path w="29250" h="14474">
                  <a:moveTo>
                    <a:pt x="f8" y="f9"/>
                  </a:moveTo>
                  <a:lnTo>
                    <a:pt x="f8" y="f5"/>
                  </a:lnTo>
                  <a:lnTo>
                    <a:pt x="f10" y="f5"/>
                  </a:lnTo>
                  <a:lnTo>
                    <a:pt x="f11" y="f5"/>
                  </a:lnTo>
                  <a:lnTo>
                    <a:pt x="f12" y="f5"/>
                  </a:lnTo>
                  <a:lnTo>
                    <a:pt x="f13" y="f14"/>
                  </a:lnTo>
                  <a:cubicBezTo>
                    <a:pt x="f15" y="f16"/>
                    <a:pt x="f17" y="f18"/>
                    <a:pt x="f19" y="f20"/>
                  </a:cubicBezTo>
                  <a:cubicBezTo>
                    <a:pt x="f21" y="f22"/>
                    <a:pt x="f23" y="f24"/>
                    <a:pt x="f25" y="f26"/>
                  </a:cubicBezTo>
                  <a:cubicBezTo>
                    <a:pt x="f25" y="f26"/>
                    <a:pt x="f25" y="f27"/>
                    <a:pt x="f25" y="f28"/>
                  </a:cubicBezTo>
                  <a:cubicBezTo>
                    <a:pt x="f29" y="f30"/>
                    <a:pt x="f29" y="f9"/>
                    <a:pt x="f25" y="f31"/>
                  </a:cubicBezTo>
                  <a:lnTo>
                    <a:pt x="f25" y="f31"/>
                  </a:lnTo>
                  <a:cubicBezTo>
                    <a:pt x="f29" y="f32"/>
                    <a:pt x="f29" y="f33"/>
                    <a:pt x="f25" y="f34"/>
                  </a:cubicBezTo>
                  <a:cubicBezTo>
                    <a:pt x="f35" y="f36"/>
                    <a:pt x="f37" y="f38"/>
                    <a:pt x="f39" y="f40"/>
                  </a:cubicBezTo>
                  <a:lnTo>
                    <a:pt x="f41" y="f7"/>
                  </a:lnTo>
                  <a:lnTo>
                    <a:pt x="f41" y="f7"/>
                  </a:lnTo>
                  <a:cubicBezTo>
                    <a:pt x="f42" y="f43"/>
                    <a:pt x="f44" y="f45"/>
                    <a:pt x="f8" y="f9"/>
                  </a:cubicBezTo>
                  <a:close/>
                  <a:moveTo>
                    <a:pt x="f46" y="f9"/>
                  </a:moveTo>
                  <a:cubicBezTo>
                    <a:pt x="f47" y="f48"/>
                    <a:pt x="f49" y="f50"/>
                    <a:pt x="f49" y="f27"/>
                  </a:cubicBezTo>
                  <a:cubicBezTo>
                    <a:pt x="f49" y="f51"/>
                    <a:pt x="f52" y="f53"/>
                    <a:pt x="f54" y="f55"/>
                  </a:cubicBezTo>
                  <a:cubicBezTo>
                    <a:pt x="f56" y="f55"/>
                    <a:pt x="f57" y="f53"/>
                    <a:pt x="f58" y="f53"/>
                  </a:cubicBezTo>
                  <a:lnTo>
                    <a:pt x="f59" y="f53"/>
                  </a:lnTo>
                  <a:cubicBezTo>
                    <a:pt x="f60" y="f61"/>
                    <a:pt x="f62" y="f63"/>
                    <a:pt x="f62" y="f64"/>
                  </a:cubicBezTo>
                  <a:cubicBezTo>
                    <a:pt x="f62" y="f65"/>
                    <a:pt x="f66" y="f9"/>
                    <a:pt x="f59" y="f9"/>
                  </a:cubicBezTo>
                  <a:lnTo>
                    <a:pt x="f4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280">
              <a:extLst>
                <a:ext uri="{FF2B5EF4-FFF2-40B4-BE49-F238E27FC236}">
                  <a16:creationId xmlns:a16="http://schemas.microsoft.com/office/drawing/2014/main" id="{EA81AF26-64BF-94A9-EF35-B7962990E909}"/>
                </a:ext>
              </a:extLst>
            </p:cNvPr>
            <p:cNvSpPr/>
            <p:nvPr/>
          </p:nvSpPr>
          <p:spPr>
            <a:xfrm>
              <a:off x="7843000" y="6513198"/>
              <a:ext cx="45" cy="1399"/>
            </a:xfrm>
            <a:custGeom>
              <a:avLst/>
              <a:gdLst>
                <a:gd name="f0" fmla="val 10800000"/>
                <a:gd name="f1" fmla="val 5400000"/>
                <a:gd name="f2" fmla="val 180"/>
                <a:gd name="f3" fmla="val w"/>
                <a:gd name="f4" fmla="val h"/>
                <a:gd name="f5" fmla="val 0"/>
                <a:gd name="f6" fmla="val 47"/>
                <a:gd name="f7" fmla="val 1396"/>
                <a:gd name="f8" fmla="val 1397"/>
                <a:gd name="f9" fmla="val 64"/>
                <a:gd name="f10" fmla="val 927"/>
                <a:gd name="f11" fmla="val 470"/>
                <a:gd name="f12" fmla="val 51"/>
                <a:gd name="f13" fmla="+- 0 0 -90"/>
                <a:gd name="f14" fmla="*/ f3 1 47"/>
                <a:gd name="f15" fmla="*/ f4 1 1396"/>
                <a:gd name="f16" fmla="val f5"/>
                <a:gd name="f17" fmla="val f6"/>
                <a:gd name="f18" fmla="val f7"/>
                <a:gd name="f19" fmla="*/ f13 f0 1"/>
                <a:gd name="f20" fmla="+- f18 0 f16"/>
                <a:gd name="f21" fmla="+- f17 0 f16"/>
                <a:gd name="f22" fmla="*/ f19 1 f2"/>
                <a:gd name="f23" fmla="*/ f21 1 47"/>
                <a:gd name="f24" fmla="*/ f20 1 1396"/>
                <a:gd name="f25" fmla="*/ 0 f21 1"/>
                <a:gd name="f26" fmla="*/ 1397 f20 1"/>
                <a:gd name="f27" fmla="*/ 0 f20 1"/>
                <a:gd name="f28" fmla="+- f22 0 f1"/>
                <a:gd name="f29" fmla="*/ f25 1 47"/>
                <a:gd name="f30" fmla="*/ f26 1 1396"/>
                <a:gd name="f31" fmla="*/ f27 1 139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47" h="1396">
                  <a:moveTo>
                    <a:pt x="f5" y="f8"/>
                  </a:moveTo>
                  <a:cubicBezTo>
                    <a:pt x="f9" y="f10"/>
                    <a:pt x="f9" y="f11"/>
                    <a:pt x="f5" y="f5"/>
                  </a:cubicBezTo>
                  <a:lnTo>
                    <a:pt x="f5" y="f5"/>
                  </a:lnTo>
                  <a:cubicBezTo>
                    <a:pt x="f12" y="f11"/>
                    <a:pt x="f12"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281">
              <a:extLst>
                <a:ext uri="{FF2B5EF4-FFF2-40B4-BE49-F238E27FC236}">
                  <a16:creationId xmlns:a16="http://schemas.microsoft.com/office/drawing/2014/main" id="{EFEA717A-B38E-AD3D-2AA5-40E66A7D0C00}"/>
                </a:ext>
              </a:extLst>
            </p:cNvPr>
            <p:cNvSpPr/>
            <p:nvPr/>
          </p:nvSpPr>
          <p:spPr>
            <a:xfrm>
              <a:off x="7837669" y="6519543"/>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1396" h="12696">
                  <a:moveTo>
                    <a:pt x="f5"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282">
              <a:extLst>
                <a:ext uri="{FF2B5EF4-FFF2-40B4-BE49-F238E27FC236}">
                  <a16:creationId xmlns:a16="http://schemas.microsoft.com/office/drawing/2014/main" id="{9975DB1A-87EC-BCAA-1129-E4ABE0E42094}"/>
                </a:ext>
              </a:extLst>
            </p:cNvPr>
            <p:cNvSpPr/>
            <p:nvPr/>
          </p:nvSpPr>
          <p:spPr>
            <a:xfrm>
              <a:off x="7841857" y="6515730"/>
              <a:ext cx="886" cy="1271"/>
            </a:xfrm>
            <a:custGeom>
              <a:avLst/>
              <a:gdLst>
                <a:gd name="f0" fmla="val 10800000"/>
                <a:gd name="f1" fmla="val 5400000"/>
                <a:gd name="f2" fmla="val 180"/>
                <a:gd name="f3" fmla="val w"/>
                <a:gd name="f4" fmla="val h"/>
                <a:gd name="f5" fmla="val 0"/>
                <a:gd name="f6" fmla="val 888"/>
                <a:gd name="f7" fmla="val 1269"/>
                <a:gd name="f8" fmla="val 889"/>
                <a:gd name="f9" fmla="val 1270"/>
                <a:gd name="f10" fmla="+- 0 0 -90"/>
                <a:gd name="f11" fmla="*/ f3 1 888"/>
                <a:gd name="f12" fmla="*/ f4 1 1269"/>
                <a:gd name="f13" fmla="val f5"/>
                <a:gd name="f14" fmla="val f6"/>
                <a:gd name="f15" fmla="val f7"/>
                <a:gd name="f16" fmla="*/ f10 f0 1"/>
                <a:gd name="f17" fmla="+- f15 0 f13"/>
                <a:gd name="f18" fmla="+- f14 0 f13"/>
                <a:gd name="f19" fmla="*/ f16 1 f2"/>
                <a:gd name="f20" fmla="*/ f18 1 888"/>
                <a:gd name="f21" fmla="*/ f17 1 1269"/>
                <a:gd name="f22" fmla="*/ 889 f18 1"/>
                <a:gd name="f23" fmla="*/ 0 f17 1"/>
                <a:gd name="f24" fmla="*/ 0 f18 1"/>
                <a:gd name="f25" fmla="*/ 1270 f17 1"/>
                <a:gd name="f26" fmla="+- f19 0 f1"/>
                <a:gd name="f27" fmla="*/ f22 1 888"/>
                <a:gd name="f28" fmla="*/ f23 1 1269"/>
                <a:gd name="f29" fmla="*/ f24 1 888"/>
                <a:gd name="f30" fmla="*/ f25 1 1269"/>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888" h="1269">
                  <a:moveTo>
                    <a:pt x="f8" y="f5"/>
                  </a:move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283">
              <a:extLst>
                <a:ext uri="{FF2B5EF4-FFF2-40B4-BE49-F238E27FC236}">
                  <a16:creationId xmlns:a16="http://schemas.microsoft.com/office/drawing/2014/main" id="{F23C7291-5C19-DCBE-0372-F636435F9F04}"/>
                </a:ext>
              </a:extLst>
            </p:cNvPr>
            <p:cNvSpPr/>
            <p:nvPr/>
          </p:nvSpPr>
          <p:spPr>
            <a:xfrm>
              <a:off x="7839827" y="6517888"/>
              <a:ext cx="1399" cy="886"/>
            </a:xfrm>
            <a:custGeom>
              <a:avLst/>
              <a:gdLst>
                <a:gd name="f0" fmla="val 10800000"/>
                <a:gd name="f1" fmla="val 5400000"/>
                <a:gd name="f2" fmla="val 180"/>
                <a:gd name="f3" fmla="val w"/>
                <a:gd name="f4" fmla="val h"/>
                <a:gd name="f5" fmla="val 0"/>
                <a:gd name="f6" fmla="val 1397"/>
                <a:gd name="f7" fmla="val 888"/>
                <a:gd name="f8" fmla="val 978"/>
                <a:gd name="f9" fmla="val 368"/>
                <a:gd name="f10" fmla="val 508"/>
                <a:gd name="f11" fmla="val 673"/>
                <a:gd name="f12" fmla="val 889"/>
                <a:gd name="f13" fmla="+- 0 0 -90"/>
                <a:gd name="f14" fmla="*/ f3 1 1397"/>
                <a:gd name="f15" fmla="*/ f4 1 888"/>
                <a:gd name="f16" fmla="val f5"/>
                <a:gd name="f17" fmla="val f6"/>
                <a:gd name="f18" fmla="val f7"/>
                <a:gd name="f19" fmla="*/ f13 f0 1"/>
                <a:gd name="f20" fmla="+- f18 0 f16"/>
                <a:gd name="f21" fmla="+- f17 0 f16"/>
                <a:gd name="f22" fmla="*/ f19 1 f2"/>
                <a:gd name="f23" fmla="*/ f21 1 1397"/>
                <a:gd name="f24" fmla="*/ f20 1 888"/>
                <a:gd name="f25" fmla="*/ 1397 f21 1"/>
                <a:gd name="f26" fmla="*/ 0 f20 1"/>
                <a:gd name="f27" fmla="*/ 0 f21 1"/>
                <a:gd name="f28" fmla="*/ 889 f20 1"/>
                <a:gd name="f29" fmla="+- f22 0 f1"/>
                <a:gd name="f30" fmla="*/ f25 1 1397"/>
                <a:gd name="f31" fmla="*/ f26 1 888"/>
                <a:gd name="f32" fmla="*/ f27 1 1397"/>
                <a:gd name="f33" fmla="*/ f28 1 888"/>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1397" h="888">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284">
              <a:extLst>
                <a:ext uri="{FF2B5EF4-FFF2-40B4-BE49-F238E27FC236}">
                  <a16:creationId xmlns:a16="http://schemas.microsoft.com/office/drawing/2014/main" id="{94C6A5DF-0225-4EEB-D139-41ECB2E2A00C}"/>
                </a:ext>
              </a:extLst>
            </p:cNvPr>
            <p:cNvSpPr/>
            <p:nvPr/>
          </p:nvSpPr>
          <p:spPr>
            <a:xfrm>
              <a:off x="7819381" y="5953649"/>
              <a:ext cx="10158" cy="4443"/>
            </a:xfrm>
            <a:custGeom>
              <a:avLst/>
              <a:gdLst>
                <a:gd name="f0" fmla="val 10800000"/>
                <a:gd name="f1" fmla="val 5400000"/>
                <a:gd name="f2" fmla="val 180"/>
                <a:gd name="f3" fmla="val w"/>
                <a:gd name="f4" fmla="val h"/>
                <a:gd name="f5" fmla="val 0"/>
                <a:gd name="f6" fmla="val 10157"/>
                <a:gd name="f7" fmla="val 4443"/>
                <a:gd name="f8" fmla="val 2539"/>
                <a:gd name="f9" fmla="val 1904"/>
                <a:gd name="f10" fmla="val 4444"/>
                <a:gd name="f11" fmla="val 6475"/>
                <a:gd name="f12" fmla="val 3174"/>
                <a:gd name="f13" fmla="+- 0 0 -90"/>
                <a:gd name="f14" fmla="*/ f3 1 10157"/>
                <a:gd name="f15" fmla="*/ f4 1 4443"/>
                <a:gd name="f16" fmla="val f5"/>
                <a:gd name="f17" fmla="val f6"/>
                <a:gd name="f18" fmla="val f7"/>
                <a:gd name="f19" fmla="*/ f13 f0 1"/>
                <a:gd name="f20" fmla="+- f18 0 f16"/>
                <a:gd name="f21" fmla="+- f17 0 f16"/>
                <a:gd name="f22" fmla="*/ f19 1 f2"/>
                <a:gd name="f23" fmla="*/ f21 1 10157"/>
                <a:gd name="f24" fmla="*/ f20 1 4443"/>
                <a:gd name="f25" fmla="*/ 10157 f21 1"/>
                <a:gd name="f26" fmla="*/ 2539 f20 1"/>
                <a:gd name="f27" fmla="*/ 0 f20 1"/>
                <a:gd name="f28" fmla="*/ 0 f21 1"/>
                <a:gd name="f29" fmla="*/ 1904 f20 1"/>
                <a:gd name="f30" fmla="*/ 4444 f20 1"/>
                <a:gd name="f31" fmla="*/ 6475 f21 1"/>
                <a:gd name="f32" fmla="*/ 3174 f20 1"/>
                <a:gd name="f33" fmla="+- f22 0 f1"/>
                <a:gd name="f34" fmla="*/ f25 1 10157"/>
                <a:gd name="f35" fmla="*/ f26 1 4443"/>
                <a:gd name="f36" fmla="*/ f27 1 4443"/>
                <a:gd name="f37" fmla="*/ f28 1 10157"/>
                <a:gd name="f38" fmla="*/ f29 1 4443"/>
                <a:gd name="f39" fmla="*/ f30 1 4443"/>
                <a:gd name="f40" fmla="*/ f31 1 10157"/>
                <a:gd name="f41" fmla="*/ f32 1 4443"/>
                <a:gd name="f42" fmla="*/ f16 1 f23"/>
                <a:gd name="f43" fmla="*/ f17 1 f23"/>
                <a:gd name="f44" fmla="*/ f16 1 f24"/>
                <a:gd name="f45" fmla="*/ f18 1 f24"/>
                <a:gd name="f46" fmla="*/ f34 1 f23"/>
                <a:gd name="f47" fmla="*/ f35 1 f24"/>
                <a:gd name="f48" fmla="*/ f36 1 f24"/>
                <a:gd name="f49" fmla="*/ f37 1 f23"/>
                <a:gd name="f50" fmla="*/ f38 1 f24"/>
                <a:gd name="f51" fmla="*/ f39 1 f24"/>
                <a:gd name="f52" fmla="*/ f40 1 f23"/>
                <a:gd name="f53" fmla="*/ f41 1 f24"/>
                <a:gd name="f54" fmla="*/ f42 f14 1"/>
                <a:gd name="f55" fmla="*/ f43 f14 1"/>
                <a:gd name="f56" fmla="*/ f45 f15 1"/>
                <a:gd name="f57" fmla="*/ f44 f15 1"/>
                <a:gd name="f58" fmla="*/ f46 f14 1"/>
                <a:gd name="f59" fmla="*/ f47 f15 1"/>
                <a:gd name="f60" fmla="*/ f48 f15 1"/>
                <a:gd name="f61" fmla="*/ f49 f14 1"/>
                <a:gd name="f62" fmla="*/ f50 f15 1"/>
                <a:gd name="f63" fmla="*/ f51 f15 1"/>
                <a:gd name="f64" fmla="*/ f52 f14 1"/>
                <a:gd name="f65" fmla="*/ f53 f15 1"/>
              </a:gdLst>
              <a:ahLst/>
              <a:cxnLst>
                <a:cxn ang="3cd4">
                  <a:pos x="hc" y="t"/>
                </a:cxn>
                <a:cxn ang="0">
                  <a:pos x="r" y="vc"/>
                </a:cxn>
                <a:cxn ang="cd4">
                  <a:pos x="hc" y="b"/>
                </a:cxn>
                <a:cxn ang="cd2">
                  <a:pos x="l" y="vc"/>
                </a:cxn>
                <a:cxn ang="f33">
                  <a:pos x="f58" y="f59"/>
                </a:cxn>
                <a:cxn ang="f33">
                  <a:pos x="f58" y="f60"/>
                </a:cxn>
                <a:cxn ang="f33">
                  <a:pos x="f61" y="f62"/>
                </a:cxn>
                <a:cxn ang="f33">
                  <a:pos x="f61" y="f63"/>
                </a:cxn>
                <a:cxn ang="f33">
                  <a:pos x="f64" y="f65"/>
                </a:cxn>
                <a:cxn ang="f33">
                  <a:pos x="f58" y="f59"/>
                </a:cxn>
              </a:cxnLst>
              <a:rect l="f54" t="f57" r="f55" b="f56"/>
              <a:pathLst>
                <a:path w="10157" h="4443">
                  <a:moveTo>
                    <a:pt x="f6" y="f8"/>
                  </a:moveTo>
                  <a:lnTo>
                    <a:pt x="f6" y="f5"/>
                  </a:lnTo>
                  <a:lnTo>
                    <a:pt x="f5" y="f9"/>
                  </a:lnTo>
                  <a:lnTo>
                    <a:pt x="f5" y="f10"/>
                  </a:lnTo>
                  <a:lnTo>
                    <a:pt x="f11" y="f12"/>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285">
              <a:extLst>
                <a:ext uri="{FF2B5EF4-FFF2-40B4-BE49-F238E27FC236}">
                  <a16:creationId xmlns:a16="http://schemas.microsoft.com/office/drawing/2014/main" id="{30651160-8AF5-34C9-9E31-1C9110057397}"/>
                </a:ext>
              </a:extLst>
            </p:cNvPr>
            <p:cNvSpPr/>
            <p:nvPr/>
          </p:nvSpPr>
          <p:spPr>
            <a:xfrm>
              <a:off x="7807192" y="6510646"/>
              <a:ext cx="6473" cy="2423"/>
            </a:xfrm>
            <a:custGeom>
              <a:avLst/>
              <a:gdLst>
                <a:gd name="f0" fmla="val 10800000"/>
                <a:gd name="f1" fmla="val 5400000"/>
                <a:gd name="f2" fmla="val 180"/>
                <a:gd name="f3" fmla="val w"/>
                <a:gd name="f4" fmla="val h"/>
                <a:gd name="f5" fmla="val 0"/>
                <a:gd name="f6" fmla="val 6474"/>
                <a:gd name="f7" fmla="val 2420"/>
                <a:gd name="f8" fmla="val 5332"/>
                <a:gd name="f9" fmla="val 2421"/>
                <a:gd name="f10" fmla="val 5967"/>
                <a:gd name="f11" fmla="val 6475"/>
                <a:gd name="f12" fmla="val 1913"/>
                <a:gd name="f13" fmla="val 1278"/>
                <a:gd name="f14" fmla="val 618"/>
                <a:gd name="f15" fmla="val 5979"/>
                <a:gd name="f16" fmla="val 72"/>
                <a:gd name="f17" fmla="val 8"/>
                <a:gd name="f18" fmla="val 1269"/>
                <a:gd name="f19" fmla="val 647"/>
                <a:gd name="f20" fmla="val -68"/>
                <a:gd name="f21" fmla="val 76"/>
                <a:gd name="f22" fmla="val 389"/>
                <a:gd name="f23" fmla="val 12"/>
                <a:gd name="f24" fmla="val 1011"/>
                <a:gd name="f25" fmla="val 1062"/>
                <a:gd name="f26" fmla="val 1100"/>
                <a:gd name="f27" fmla="val 1151"/>
                <a:gd name="f28" fmla="val 1811"/>
                <a:gd name="f29" fmla="val 495"/>
                <a:gd name="f30" fmla="val 2357"/>
                <a:gd name="f31" fmla="val 1142"/>
                <a:gd name="f32" fmla="val 5587"/>
                <a:gd name="f33" fmla="+- 0 0 -90"/>
                <a:gd name="f34" fmla="*/ f3 1 6474"/>
                <a:gd name="f35" fmla="*/ f4 1 2420"/>
                <a:gd name="f36" fmla="val f5"/>
                <a:gd name="f37" fmla="val f6"/>
                <a:gd name="f38" fmla="val f7"/>
                <a:gd name="f39" fmla="*/ f33 f0 1"/>
                <a:gd name="f40" fmla="+- f38 0 f36"/>
                <a:gd name="f41" fmla="+- f37 0 f36"/>
                <a:gd name="f42" fmla="*/ f39 1 f2"/>
                <a:gd name="f43" fmla="*/ f41 1 6474"/>
                <a:gd name="f44" fmla="*/ f40 1 2420"/>
                <a:gd name="f45" fmla="*/ 5332 f41 1"/>
                <a:gd name="f46" fmla="*/ 2421 f40 1"/>
                <a:gd name="f47" fmla="*/ 6475 f41 1"/>
                <a:gd name="f48" fmla="*/ 1278 f40 1"/>
                <a:gd name="f49" fmla="*/ 8 f40 1"/>
                <a:gd name="f50" fmla="*/ 1269 f41 1"/>
                <a:gd name="f51" fmla="*/ 12 f41 1"/>
                <a:gd name="f52" fmla="*/ 1011 f40 1"/>
                <a:gd name="f53" fmla="*/ 0 f41 1"/>
                <a:gd name="f54" fmla="*/ 1151 f40 1"/>
                <a:gd name="f55" fmla="*/ 1142 f41 1"/>
                <a:gd name="f56" fmla="*/ 5587 f41 1"/>
                <a:gd name="f57" fmla="+- f42 0 f1"/>
                <a:gd name="f58" fmla="*/ f45 1 6474"/>
                <a:gd name="f59" fmla="*/ f46 1 2420"/>
                <a:gd name="f60" fmla="*/ f47 1 6474"/>
                <a:gd name="f61" fmla="*/ f48 1 2420"/>
                <a:gd name="f62" fmla="*/ f49 1 2420"/>
                <a:gd name="f63" fmla="*/ f50 1 6474"/>
                <a:gd name="f64" fmla="*/ f51 1 6474"/>
                <a:gd name="f65" fmla="*/ f52 1 2420"/>
                <a:gd name="f66" fmla="*/ f53 1 6474"/>
                <a:gd name="f67" fmla="*/ f54 1 2420"/>
                <a:gd name="f68" fmla="*/ f55 1 6474"/>
                <a:gd name="f69" fmla="*/ f56 1 6474"/>
                <a:gd name="f70" fmla="*/ f36 1 f43"/>
                <a:gd name="f71" fmla="*/ f37 1 f43"/>
                <a:gd name="f72" fmla="*/ f36 1 f44"/>
                <a:gd name="f73" fmla="*/ f38 1 f44"/>
                <a:gd name="f74" fmla="*/ f58 1 f43"/>
                <a:gd name="f75" fmla="*/ f59 1 f44"/>
                <a:gd name="f76" fmla="*/ f60 1 f43"/>
                <a:gd name="f77" fmla="*/ f61 1 f44"/>
                <a:gd name="f78" fmla="*/ f62 1 f44"/>
                <a:gd name="f79" fmla="*/ f63 1 f43"/>
                <a:gd name="f80" fmla="*/ f64 1 f43"/>
                <a:gd name="f81" fmla="*/ f65 1 f44"/>
                <a:gd name="f82" fmla="*/ f66 1 f43"/>
                <a:gd name="f83" fmla="*/ f67 1 f44"/>
                <a:gd name="f84" fmla="*/ f68 1 f43"/>
                <a:gd name="f85" fmla="*/ f69 1 f43"/>
                <a:gd name="f86" fmla="*/ f70 f34 1"/>
                <a:gd name="f87" fmla="*/ f71 f34 1"/>
                <a:gd name="f88" fmla="*/ f73 f35 1"/>
                <a:gd name="f89" fmla="*/ f72 f35 1"/>
                <a:gd name="f90" fmla="*/ f74 f34 1"/>
                <a:gd name="f91" fmla="*/ f75 f35 1"/>
                <a:gd name="f92" fmla="*/ f76 f34 1"/>
                <a:gd name="f93" fmla="*/ f77 f35 1"/>
                <a:gd name="f94" fmla="*/ f78 f35 1"/>
                <a:gd name="f95" fmla="*/ f79 f34 1"/>
                <a:gd name="f96" fmla="*/ f80 f34 1"/>
                <a:gd name="f97" fmla="*/ f81 f35 1"/>
                <a:gd name="f98" fmla="*/ f82 f34 1"/>
                <a:gd name="f99" fmla="*/ f83 f35 1"/>
                <a:gd name="f100" fmla="*/ f84 f34 1"/>
                <a:gd name="f101" fmla="*/ f85 f34 1"/>
              </a:gdLst>
              <a:ahLst/>
              <a:cxnLst>
                <a:cxn ang="3cd4">
                  <a:pos x="hc" y="t"/>
                </a:cxn>
                <a:cxn ang="0">
                  <a:pos x="r" y="vc"/>
                </a:cxn>
                <a:cxn ang="cd4">
                  <a:pos x="hc" y="b"/>
                </a:cxn>
                <a:cxn ang="cd2">
                  <a:pos x="l" y="vc"/>
                </a:cxn>
                <a:cxn ang="f57">
                  <a:pos x="f90" y="f91"/>
                </a:cxn>
                <a:cxn ang="f57">
                  <a:pos x="f92" y="f93"/>
                </a:cxn>
                <a:cxn ang="f57">
                  <a:pos x="f90" y="f94"/>
                </a:cxn>
                <a:cxn ang="f57">
                  <a:pos x="f95" y="f94"/>
                </a:cxn>
                <a:cxn ang="f57">
                  <a:pos x="f96" y="f97"/>
                </a:cxn>
                <a:cxn ang="f57">
                  <a:pos x="f98" y="f99"/>
                </a:cxn>
                <a:cxn ang="f57">
                  <a:pos x="f100" y="f91"/>
                </a:cxn>
                <a:cxn ang="f57">
                  <a:pos x="f101" y="f91"/>
                </a:cxn>
              </a:cxnLst>
              <a:rect l="f86" t="f89" r="f87" b="f88"/>
              <a:pathLst>
                <a:path w="6474" h="2420">
                  <a:moveTo>
                    <a:pt x="f8" y="f9"/>
                  </a:moveTo>
                  <a:cubicBezTo>
                    <a:pt x="f10" y="f9"/>
                    <a:pt x="f11" y="f12"/>
                    <a:pt x="f11" y="f13"/>
                  </a:cubicBezTo>
                  <a:cubicBezTo>
                    <a:pt x="f11" y="f14"/>
                    <a:pt x="f15" y="f16"/>
                    <a:pt x="f8" y="f17"/>
                  </a:cubicBezTo>
                  <a:lnTo>
                    <a:pt x="f18" y="f17"/>
                  </a:lnTo>
                  <a:cubicBezTo>
                    <a:pt x="f19" y="f20"/>
                    <a:pt x="f21" y="f22"/>
                    <a:pt x="f23" y="f24"/>
                  </a:cubicBezTo>
                  <a:cubicBezTo>
                    <a:pt x="f5" y="f25"/>
                    <a:pt x="f5" y="f26"/>
                    <a:pt x="f5" y="f27"/>
                  </a:cubicBezTo>
                  <a:cubicBezTo>
                    <a:pt x="f5" y="f28"/>
                    <a:pt x="f29" y="f30"/>
                    <a:pt x="f31" y="f9"/>
                  </a:cubicBezTo>
                  <a:lnTo>
                    <a:pt x="f3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286">
              <a:extLst>
                <a:ext uri="{FF2B5EF4-FFF2-40B4-BE49-F238E27FC236}">
                  <a16:creationId xmlns:a16="http://schemas.microsoft.com/office/drawing/2014/main" id="{A6AC36B3-DA31-B348-5A14-7B49C1D3A65C}"/>
                </a:ext>
              </a:extLst>
            </p:cNvPr>
            <p:cNvSpPr/>
            <p:nvPr/>
          </p:nvSpPr>
          <p:spPr>
            <a:xfrm>
              <a:off x="7810118" y="5855579"/>
              <a:ext cx="32909" cy="16934"/>
            </a:xfrm>
            <a:custGeom>
              <a:avLst/>
              <a:gdLst>
                <a:gd name="f0" fmla="val 10800000"/>
                <a:gd name="f1" fmla="val 5400000"/>
                <a:gd name="f2" fmla="val 180"/>
                <a:gd name="f3" fmla="val w"/>
                <a:gd name="f4" fmla="val h"/>
                <a:gd name="f5" fmla="val 0"/>
                <a:gd name="f6" fmla="val 32911"/>
                <a:gd name="f7" fmla="val 16937"/>
                <a:gd name="f8" fmla="val 2412"/>
                <a:gd name="f9" fmla="val 4494"/>
                <a:gd name="f10" fmla="val 6196"/>
                <a:gd name="f11" fmla="val 9268"/>
                <a:gd name="f12" fmla="val 7564"/>
                <a:gd name="f13" fmla="val 11350"/>
                <a:gd name="f14" fmla="val 25012"/>
                <a:gd name="f15" fmla="val 13509"/>
                <a:gd name="f16" fmla="val 27552"/>
                <a:gd name="f17" fmla="val 31234"/>
                <a:gd name="f18" fmla="val 12628"/>
                <a:gd name="f19" fmla="val 33544"/>
                <a:gd name="f20" fmla="val 8963"/>
                <a:gd name="f21" fmla="val 32758"/>
                <a:gd name="f22" fmla="val 5256"/>
                <a:gd name="f23" fmla="val 31945"/>
                <a:gd name="f24" fmla="val 1870"/>
                <a:gd name="f25" fmla="val 28720"/>
                <a:gd name="f26" fmla="val -369"/>
                <a:gd name="f27" fmla="val 25266"/>
                <a:gd name="f28" fmla="val 50"/>
                <a:gd name="f29" fmla="val 24505"/>
                <a:gd name="f30" fmla="val 635"/>
                <a:gd name="f31" fmla="val 774"/>
                <a:gd name="f32" fmla="val 4922"/>
                <a:gd name="f33" fmla="val 1587"/>
                <a:gd name="f34" fmla="val 4667"/>
                <a:gd name="f35" fmla="+- 0 0 -90"/>
                <a:gd name="f36" fmla="*/ f3 1 32911"/>
                <a:gd name="f37" fmla="*/ f4 1 16937"/>
                <a:gd name="f38" fmla="val f5"/>
                <a:gd name="f39" fmla="val f6"/>
                <a:gd name="f40" fmla="val f7"/>
                <a:gd name="f41" fmla="*/ f35 f0 1"/>
                <a:gd name="f42" fmla="+- f40 0 f38"/>
                <a:gd name="f43" fmla="+- f39 0 f38"/>
                <a:gd name="f44" fmla="*/ f41 1 f2"/>
                <a:gd name="f45" fmla="*/ f43 1 32911"/>
                <a:gd name="f46" fmla="*/ f42 1 16937"/>
                <a:gd name="f47" fmla="*/ 2412 f43 1"/>
                <a:gd name="f48" fmla="*/ 4494 f42 1"/>
                <a:gd name="f49" fmla="*/ 9268 f43 1"/>
                <a:gd name="f50" fmla="*/ 11350 f42 1"/>
                <a:gd name="f51" fmla="*/ 16937 f42 1"/>
                <a:gd name="f52" fmla="*/ 25012 f43 1"/>
                <a:gd name="f53" fmla="*/ 13509 f42 1"/>
                <a:gd name="f54" fmla="*/ 27552 f43 1"/>
                <a:gd name="f55" fmla="*/ 32758 f43 1"/>
                <a:gd name="f56" fmla="*/ 5256 f42 1"/>
                <a:gd name="f57" fmla="*/ 25266 f43 1"/>
                <a:gd name="f58" fmla="*/ 50 f42 1"/>
                <a:gd name="f59" fmla="*/ 24505 f43 1"/>
                <a:gd name="f60" fmla="*/ 635 f43 1"/>
                <a:gd name="f61" fmla="*/ 0 f43 1"/>
                <a:gd name="f62" fmla="+- f44 0 f1"/>
                <a:gd name="f63" fmla="*/ f47 1 32911"/>
                <a:gd name="f64" fmla="*/ f48 1 16937"/>
                <a:gd name="f65" fmla="*/ f49 1 32911"/>
                <a:gd name="f66" fmla="*/ f50 1 16937"/>
                <a:gd name="f67" fmla="*/ f51 1 16937"/>
                <a:gd name="f68" fmla="*/ f52 1 32911"/>
                <a:gd name="f69" fmla="*/ f53 1 16937"/>
                <a:gd name="f70" fmla="*/ f54 1 32911"/>
                <a:gd name="f71" fmla="*/ f55 1 32911"/>
                <a:gd name="f72" fmla="*/ f56 1 16937"/>
                <a:gd name="f73" fmla="*/ f57 1 32911"/>
                <a:gd name="f74" fmla="*/ f58 1 16937"/>
                <a:gd name="f75" fmla="*/ f59 1 32911"/>
                <a:gd name="f76" fmla="*/ f60 1 32911"/>
                <a:gd name="f77" fmla="*/ f61 1 32911"/>
                <a:gd name="f78" fmla="*/ f38 1 f45"/>
                <a:gd name="f79" fmla="*/ f39 1 f45"/>
                <a:gd name="f80" fmla="*/ f38 1 f46"/>
                <a:gd name="f81" fmla="*/ f40 1 f46"/>
                <a:gd name="f82" fmla="*/ f63 1 f45"/>
                <a:gd name="f83" fmla="*/ f64 1 f46"/>
                <a:gd name="f84" fmla="*/ f65 1 f45"/>
                <a:gd name="f85" fmla="*/ f66 1 f46"/>
                <a:gd name="f86" fmla="*/ f67 1 f46"/>
                <a:gd name="f87" fmla="*/ f68 1 f45"/>
                <a:gd name="f88" fmla="*/ f69 1 f46"/>
                <a:gd name="f89" fmla="*/ f70 1 f45"/>
                <a:gd name="f90" fmla="*/ f71 1 f45"/>
                <a:gd name="f91" fmla="*/ f72 1 f46"/>
                <a:gd name="f92" fmla="*/ f73 1 f45"/>
                <a:gd name="f93" fmla="*/ f74 1 f46"/>
                <a:gd name="f94" fmla="*/ f75 1 f45"/>
                <a:gd name="f95" fmla="*/ f76 1 f45"/>
                <a:gd name="f96" fmla="*/ f77 1 f45"/>
                <a:gd name="f97" fmla="*/ f78 f36 1"/>
                <a:gd name="f98" fmla="*/ f79 f36 1"/>
                <a:gd name="f99" fmla="*/ f81 f37 1"/>
                <a:gd name="f100" fmla="*/ f80 f37 1"/>
                <a:gd name="f101" fmla="*/ f82 f36 1"/>
                <a:gd name="f102" fmla="*/ f83 f37 1"/>
                <a:gd name="f103" fmla="*/ f84 f36 1"/>
                <a:gd name="f104" fmla="*/ f85 f37 1"/>
                <a:gd name="f105" fmla="*/ f86 f37 1"/>
                <a:gd name="f106" fmla="*/ f87 f36 1"/>
                <a:gd name="f107" fmla="*/ f88 f37 1"/>
                <a:gd name="f108" fmla="*/ f89 f36 1"/>
                <a:gd name="f109" fmla="*/ f90 f36 1"/>
                <a:gd name="f110" fmla="*/ f91 f37 1"/>
                <a:gd name="f111" fmla="*/ f92 f36 1"/>
                <a:gd name="f112" fmla="*/ f93 f37 1"/>
                <a:gd name="f113" fmla="*/ f94 f36 1"/>
                <a:gd name="f114" fmla="*/ f95 f36 1"/>
                <a:gd name="f115" fmla="*/ f96 f36 1"/>
              </a:gdLst>
              <a:ahLst/>
              <a:cxnLst>
                <a:cxn ang="3cd4">
                  <a:pos x="hc" y="t"/>
                </a:cxn>
                <a:cxn ang="0">
                  <a:pos x="r" y="vc"/>
                </a:cxn>
                <a:cxn ang="cd4">
                  <a:pos x="hc" y="b"/>
                </a:cxn>
                <a:cxn ang="cd2">
                  <a:pos x="l" y="vc"/>
                </a:cxn>
                <a:cxn ang="f62">
                  <a:pos x="f101" y="f102"/>
                </a:cxn>
                <a:cxn ang="f62">
                  <a:pos x="f103" y="f104"/>
                </a:cxn>
                <a:cxn ang="f62">
                  <a:pos x="f103" y="f105"/>
                </a:cxn>
                <a:cxn ang="f62">
                  <a:pos x="f106" y="f107"/>
                </a:cxn>
                <a:cxn ang="f62">
                  <a:pos x="f108" y="f107"/>
                </a:cxn>
                <a:cxn ang="f62">
                  <a:pos x="f108" y="f107"/>
                </a:cxn>
                <a:cxn ang="f62">
                  <a:pos x="f109" y="f110"/>
                </a:cxn>
                <a:cxn ang="f62">
                  <a:pos x="f111" y="f112"/>
                </a:cxn>
                <a:cxn ang="f62">
                  <a:pos x="f113" y="f112"/>
                </a:cxn>
                <a:cxn ang="f62">
                  <a:pos x="f114" y="f110"/>
                </a:cxn>
                <a:cxn ang="f62">
                  <a:pos x="f115" y="f110"/>
                </a:cxn>
                <a:cxn ang="f62">
                  <a:pos x="f101" y="f102"/>
                </a:cxn>
              </a:cxnLst>
              <a:rect l="f97" t="f100" r="f98" b="f99"/>
              <a:pathLst>
                <a:path w="32911" h="16937">
                  <a:moveTo>
                    <a:pt x="f8" y="f9"/>
                  </a:moveTo>
                  <a:cubicBezTo>
                    <a:pt x="f10" y="f9"/>
                    <a:pt x="f11" y="f12"/>
                    <a:pt x="f11" y="f13"/>
                  </a:cubicBezTo>
                  <a:lnTo>
                    <a:pt x="f11" y="f7"/>
                  </a:lnTo>
                  <a:lnTo>
                    <a:pt x="f14" y="f15"/>
                  </a:lnTo>
                  <a:lnTo>
                    <a:pt x="f16" y="f15"/>
                  </a:lnTo>
                  <a:lnTo>
                    <a:pt x="f16" y="f15"/>
                  </a:lnTo>
                  <a:cubicBezTo>
                    <a:pt x="f17" y="f18"/>
                    <a:pt x="f19" y="f20"/>
                    <a:pt x="f21" y="f22"/>
                  </a:cubicBezTo>
                  <a:cubicBezTo>
                    <a:pt x="f23" y="f24"/>
                    <a:pt x="f25" y="f26"/>
                    <a:pt x="f27" y="f28"/>
                  </a:cubicBezTo>
                  <a:cubicBezTo>
                    <a:pt x="f27" y="f28"/>
                    <a:pt x="f27" y="f28"/>
                    <a:pt x="f29" y="f28"/>
                  </a:cubicBezTo>
                  <a:lnTo>
                    <a:pt x="f30" y="f22"/>
                  </a:lnTo>
                  <a:lnTo>
                    <a:pt x="f5" y="f22"/>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287">
              <a:extLst>
                <a:ext uri="{FF2B5EF4-FFF2-40B4-BE49-F238E27FC236}">
                  <a16:creationId xmlns:a16="http://schemas.microsoft.com/office/drawing/2014/main" id="{4B41BC24-A457-8C02-DDBD-5C10BF785EC6}"/>
                </a:ext>
              </a:extLst>
            </p:cNvPr>
            <p:cNvSpPr/>
            <p:nvPr/>
          </p:nvSpPr>
          <p:spPr>
            <a:xfrm>
              <a:off x="7808463" y="586121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288">
              <a:extLst>
                <a:ext uri="{FF2B5EF4-FFF2-40B4-BE49-F238E27FC236}">
                  <a16:creationId xmlns:a16="http://schemas.microsoft.com/office/drawing/2014/main" id="{CDC58573-09BA-66F2-0C58-450CAC198554}"/>
                </a:ext>
              </a:extLst>
            </p:cNvPr>
            <p:cNvSpPr/>
            <p:nvPr/>
          </p:nvSpPr>
          <p:spPr>
            <a:xfrm>
              <a:off x="6068891" y="6294043"/>
              <a:ext cx="431304" cy="4946"/>
            </a:xfrm>
            <a:custGeom>
              <a:avLst/>
              <a:gdLst>
                <a:gd name="f0" fmla="val 10800000"/>
                <a:gd name="f1" fmla="val 5400000"/>
                <a:gd name="f2" fmla="val 180"/>
                <a:gd name="f3" fmla="val w"/>
                <a:gd name="f4" fmla="val h"/>
                <a:gd name="f5" fmla="val 0"/>
                <a:gd name="f6" fmla="val 431306"/>
                <a:gd name="f7" fmla="val 4951"/>
                <a:gd name="f8" fmla="val 2412"/>
                <a:gd name="f9" fmla="val 3682"/>
                <a:gd name="f10" fmla="val 4952"/>
                <a:gd name="f11" fmla="val 431307"/>
                <a:gd name="f12" fmla="val 508"/>
                <a:gd name="f13" fmla="+- 0 0 -90"/>
                <a:gd name="f14" fmla="*/ f3 1 431306"/>
                <a:gd name="f15" fmla="*/ f4 1 4951"/>
                <a:gd name="f16" fmla="val f5"/>
                <a:gd name="f17" fmla="val f6"/>
                <a:gd name="f18" fmla="val f7"/>
                <a:gd name="f19" fmla="*/ f13 f0 1"/>
                <a:gd name="f20" fmla="+- f18 0 f16"/>
                <a:gd name="f21" fmla="+- f17 0 f16"/>
                <a:gd name="f22" fmla="*/ f19 1 f2"/>
                <a:gd name="f23" fmla="*/ f21 1 431306"/>
                <a:gd name="f24" fmla="*/ f20 1 4951"/>
                <a:gd name="f25" fmla="*/ 0 f21 1"/>
                <a:gd name="f26" fmla="*/ 2412 f20 1"/>
                <a:gd name="f27" fmla="*/ 3682 f20 1"/>
                <a:gd name="f28" fmla="*/ 4952 f20 1"/>
                <a:gd name="f29" fmla="*/ 431307 f21 1"/>
                <a:gd name="f30" fmla="*/ 508 f20 1"/>
                <a:gd name="f31" fmla="*/ 0 f20 1"/>
                <a:gd name="f32" fmla="+- f22 0 f1"/>
                <a:gd name="f33" fmla="*/ f25 1 431306"/>
                <a:gd name="f34" fmla="*/ f26 1 4951"/>
                <a:gd name="f35" fmla="*/ f27 1 4951"/>
                <a:gd name="f36" fmla="*/ f28 1 4951"/>
                <a:gd name="f37" fmla="*/ f29 1 431306"/>
                <a:gd name="f38" fmla="*/ f30 1 4951"/>
                <a:gd name="f39" fmla="*/ f31 1 4951"/>
                <a:gd name="f40" fmla="*/ f16 1 f23"/>
                <a:gd name="f41" fmla="*/ f17 1 f23"/>
                <a:gd name="f42" fmla="*/ f16 1 f24"/>
                <a:gd name="f43" fmla="*/ f18 1 f24"/>
                <a:gd name="f44" fmla="*/ f33 1 f23"/>
                <a:gd name="f45" fmla="*/ f34 1 f24"/>
                <a:gd name="f46" fmla="*/ f35 1 f24"/>
                <a:gd name="f47" fmla="*/ f36 1 f24"/>
                <a:gd name="f48" fmla="*/ f37 1 f23"/>
                <a:gd name="f49" fmla="*/ f38 1 f24"/>
                <a:gd name="f50" fmla="*/ f39 1 f24"/>
                <a:gd name="f51" fmla="*/ f40 f14 1"/>
                <a:gd name="f52" fmla="*/ f41 f14 1"/>
                <a:gd name="f53" fmla="*/ f43 f15 1"/>
                <a:gd name="f54" fmla="*/ f42 f15 1"/>
                <a:gd name="f55" fmla="*/ f44 f14 1"/>
                <a:gd name="f56" fmla="*/ f45 f15 1"/>
                <a:gd name="f57" fmla="*/ f46 f15 1"/>
                <a:gd name="f58" fmla="*/ f47 f15 1"/>
                <a:gd name="f59" fmla="*/ f48 f14 1"/>
                <a:gd name="f60" fmla="*/ f49 f15 1"/>
                <a:gd name="f61" fmla="*/ f50 f15 1"/>
              </a:gdLst>
              <a:ahLst/>
              <a:cxnLst>
                <a:cxn ang="3cd4">
                  <a:pos x="hc" y="t"/>
                </a:cxn>
                <a:cxn ang="0">
                  <a:pos x="r" y="vc"/>
                </a:cxn>
                <a:cxn ang="cd4">
                  <a:pos x="hc" y="b"/>
                </a:cxn>
                <a:cxn ang="cd2">
                  <a:pos x="l" y="vc"/>
                </a:cxn>
                <a:cxn ang="f32">
                  <a:pos x="f55" y="f56"/>
                </a:cxn>
                <a:cxn ang="f32">
                  <a:pos x="f55" y="f57"/>
                </a:cxn>
                <a:cxn ang="f32">
                  <a:pos x="f55" y="f58"/>
                </a:cxn>
                <a:cxn ang="f32">
                  <a:pos x="f59" y="f58"/>
                </a:cxn>
                <a:cxn ang="f32">
                  <a:pos x="f59" y="f57"/>
                </a:cxn>
                <a:cxn ang="f32">
                  <a:pos x="f59" y="f56"/>
                </a:cxn>
                <a:cxn ang="f32">
                  <a:pos x="f59" y="f60"/>
                </a:cxn>
                <a:cxn ang="f32">
                  <a:pos x="f59" y="f61"/>
                </a:cxn>
                <a:cxn ang="f32">
                  <a:pos x="f55" y="f61"/>
                </a:cxn>
                <a:cxn ang="f32">
                  <a:pos x="f55" y="f60"/>
                </a:cxn>
                <a:cxn ang="f32">
                  <a:pos x="f55" y="f56"/>
                </a:cxn>
              </a:cxnLst>
              <a:rect l="f51" t="f54" r="f52" b="f53"/>
              <a:pathLst>
                <a:path w="431306" h="4951">
                  <a:moveTo>
                    <a:pt x="f5" y="f8"/>
                  </a:moveTo>
                  <a:lnTo>
                    <a:pt x="f5" y="f9"/>
                  </a:lnTo>
                  <a:lnTo>
                    <a:pt x="f5" y="f10"/>
                  </a:lnTo>
                  <a:lnTo>
                    <a:pt x="f11" y="f10"/>
                  </a:lnTo>
                  <a:lnTo>
                    <a:pt x="f11" y="f9"/>
                  </a:lnTo>
                  <a:lnTo>
                    <a:pt x="f11" y="f8"/>
                  </a:lnTo>
                  <a:lnTo>
                    <a:pt x="f11" y="f12"/>
                  </a:lnTo>
                  <a:lnTo>
                    <a:pt x="f11" y="f5"/>
                  </a:lnTo>
                  <a:lnTo>
                    <a:pt x="f5" y="f5"/>
                  </a:lnTo>
                  <a:lnTo>
                    <a:pt x="f5" y="f12"/>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289">
              <a:extLst>
                <a:ext uri="{FF2B5EF4-FFF2-40B4-BE49-F238E27FC236}">
                  <a16:creationId xmlns:a16="http://schemas.microsoft.com/office/drawing/2014/main" id="{834CA88F-7C0A-4AB4-4B47-6E0CFA1C7776}"/>
                </a:ext>
              </a:extLst>
            </p:cNvPr>
            <p:cNvSpPr/>
            <p:nvPr/>
          </p:nvSpPr>
          <p:spPr>
            <a:xfrm>
              <a:off x="7105070" y="6510399"/>
              <a:ext cx="10853" cy="2157"/>
            </a:xfrm>
            <a:custGeom>
              <a:avLst/>
              <a:gdLst>
                <a:gd name="f0" fmla="val 10800000"/>
                <a:gd name="f1" fmla="val 5400000"/>
                <a:gd name="f2" fmla="val 180"/>
                <a:gd name="f3" fmla="val w"/>
                <a:gd name="f4" fmla="val h"/>
                <a:gd name="f5" fmla="val 0"/>
                <a:gd name="f6" fmla="val 10853"/>
                <a:gd name="f7" fmla="val 2158"/>
                <a:gd name="f8" fmla="val 10793"/>
                <a:gd name="f9" fmla="val 635"/>
                <a:gd name="f10" fmla="val 10602"/>
                <a:gd name="f11" fmla="val 254"/>
                <a:gd name="f12" fmla="val 10208"/>
                <a:gd name="f13" fmla="val 9777"/>
                <a:gd name="f14" fmla="val 127"/>
                <a:gd name="f15" fmla="val 711"/>
                <a:gd name="f16" fmla="val 1448"/>
                <a:gd name="f17" fmla="val 2159"/>
                <a:gd name="f18" fmla="val 10158"/>
                <a:gd name="f19" fmla="val 10716"/>
                <a:gd name="f20" fmla="val 1879"/>
                <a:gd name="f21" fmla="val 10983"/>
                <a:gd name="f22" fmla="val 1232"/>
                <a:gd name="f23" fmla="+- 0 0 -90"/>
                <a:gd name="f24" fmla="*/ f3 1 10853"/>
                <a:gd name="f25" fmla="*/ f4 1 2158"/>
                <a:gd name="f26" fmla="val f5"/>
                <a:gd name="f27" fmla="val f6"/>
                <a:gd name="f28" fmla="val f7"/>
                <a:gd name="f29" fmla="*/ f23 f0 1"/>
                <a:gd name="f30" fmla="+- f28 0 f26"/>
                <a:gd name="f31" fmla="+- f27 0 f26"/>
                <a:gd name="f32" fmla="*/ f29 1 f2"/>
                <a:gd name="f33" fmla="*/ f31 1 10853"/>
                <a:gd name="f34" fmla="*/ f30 1 2158"/>
                <a:gd name="f35" fmla="*/ 10793 f31 1"/>
                <a:gd name="f36" fmla="*/ 635 f30 1"/>
                <a:gd name="f37" fmla="*/ 9777 f31 1"/>
                <a:gd name="f38" fmla="*/ 0 f30 1"/>
                <a:gd name="f39" fmla="*/ 0 f31 1"/>
                <a:gd name="f40" fmla="*/ 2159 f30 1"/>
                <a:gd name="f41" fmla="*/ 10158 f31 1"/>
                <a:gd name="f42" fmla="+- f32 0 f1"/>
                <a:gd name="f43" fmla="*/ f35 1 10853"/>
                <a:gd name="f44" fmla="*/ f36 1 2158"/>
                <a:gd name="f45" fmla="*/ f37 1 10853"/>
                <a:gd name="f46" fmla="*/ f38 1 2158"/>
                <a:gd name="f47" fmla="*/ f39 1 10853"/>
                <a:gd name="f48" fmla="*/ f40 1 2158"/>
                <a:gd name="f49" fmla="*/ f41 1 10853"/>
                <a:gd name="f50" fmla="*/ f26 1 f33"/>
                <a:gd name="f51" fmla="*/ f27 1 f33"/>
                <a:gd name="f52" fmla="*/ f26 1 f34"/>
                <a:gd name="f53" fmla="*/ f28 1 f34"/>
                <a:gd name="f54" fmla="*/ f43 1 f33"/>
                <a:gd name="f55" fmla="*/ f44 1 f34"/>
                <a:gd name="f56" fmla="*/ f45 1 f33"/>
                <a:gd name="f57" fmla="*/ f46 1 f34"/>
                <a:gd name="f58" fmla="*/ f47 1 f33"/>
                <a:gd name="f59" fmla="*/ f48 1 f34"/>
                <a:gd name="f60" fmla="*/ f49 1 f33"/>
                <a:gd name="f61" fmla="*/ f50 f24 1"/>
                <a:gd name="f62" fmla="*/ f51 f24 1"/>
                <a:gd name="f63" fmla="*/ f53 f25 1"/>
                <a:gd name="f64" fmla="*/ f52 f25 1"/>
                <a:gd name="f65" fmla="*/ f54 f24 1"/>
                <a:gd name="f66" fmla="*/ f55 f25 1"/>
                <a:gd name="f67" fmla="*/ f56 f24 1"/>
                <a:gd name="f68" fmla="*/ f57 f25 1"/>
                <a:gd name="f69" fmla="*/ f58 f24 1"/>
                <a:gd name="f70" fmla="*/ f59 f25 1"/>
                <a:gd name="f71" fmla="*/ f60 f24 1"/>
              </a:gdLst>
              <a:ahLst/>
              <a:cxnLst>
                <a:cxn ang="3cd4">
                  <a:pos x="hc" y="t"/>
                </a:cxn>
                <a:cxn ang="0">
                  <a:pos x="r" y="vc"/>
                </a:cxn>
                <a:cxn ang="cd4">
                  <a:pos x="hc" y="b"/>
                </a:cxn>
                <a:cxn ang="cd2">
                  <a:pos x="l" y="vc"/>
                </a:cxn>
                <a:cxn ang="f42">
                  <a:pos x="f65" y="f66"/>
                </a:cxn>
                <a:cxn ang="f42">
                  <a:pos x="f67" y="f68"/>
                </a:cxn>
                <a:cxn ang="f42">
                  <a:pos x="f69" y="f68"/>
                </a:cxn>
                <a:cxn ang="f42">
                  <a:pos x="f69" y="f68"/>
                </a:cxn>
                <a:cxn ang="f42">
                  <a:pos x="f69" y="f70"/>
                </a:cxn>
                <a:cxn ang="f42">
                  <a:pos x="f71" y="f70"/>
                </a:cxn>
                <a:cxn ang="f42">
                  <a:pos x="f65" y="f66"/>
                </a:cxn>
              </a:cxnLst>
              <a:rect l="f61" t="f64" r="f62" b="f63"/>
              <a:pathLst>
                <a:path w="10853" h="2158">
                  <a:moveTo>
                    <a:pt x="f8" y="f9"/>
                  </a:moveTo>
                  <a:cubicBezTo>
                    <a:pt x="f10" y="f11"/>
                    <a:pt x="f12" y="f5"/>
                    <a:pt x="f13" y="f5"/>
                  </a:cubicBezTo>
                  <a:lnTo>
                    <a:pt x="f5" y="f5"/>
                  </a:lnTo>
                  <a:lnTo>
                    <a:pt x="f5" y="f5"/>
                  </a:lnTo>
                  <a:cubicBezTo>
                    <a:pt x="f14" y="f15"/>
                    <a:pt x="f14" y="f16"/>
                    <a:pt x="f5" y="f17"/>
                  </a:cubicBezTo>
                  <a:lnTo>
                    <a:pt x="f18" y="f17"/>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290">
              <a:extLst>
                <a:ext uri="{FF2B5EF4-FFF2-40B4-BE49-F238E27FC236}">
                  <a16:creationId xmlns:a16="http://schemas.microsoft.com/office/drawing/2014/main" id="{1B59945C-3B2A-1FC0-810E-EDDF17B0C950}"/>
                </a:ext>
              </a:extLst>
            </p:cNvPr>
            <p:cNvSpPr/>
            <p:nvPr/>
          </p:nvSpPr>
          <p:spPr>
            <a:xfrm>
              <a:off x="7718825" y="6509897"/>
              <a:ext cx="44814" cy="2414"/>
            </a:xfrm>
            <a:custGeom>
              <a:avLst/>
              <a:gdLst>
                <a:gd name="f0" fmla="val 10800000"/>
                <a:gd name="f1" fmla="val 5400000"/>
                <a:gd name="f2" fmla="val 180"/>
                <a:gd name="f3" fmla="val w"/>
                <a:gd name="f4" fmla="val h"/>
                <a:gd name="f5" fmla="val 0"/>
                <a:gd name="f6" fmla="val 44818"/>
                <a:gd name="f7" fmla="val 2412"/>
                <a:gd name="f8" fmla="val 1143"/>
                <a:gd name="f9" fmla="val 44819"/>
                <a:gd name="f10" fmla="val 44629"/>
                <a:gd name="f11" fmla="val 1625"/>
                <a:gd name="f12" fmla="val 787"/>
                <a:gd name="f13" fmla="val 380"/>
                <a:gd name="f14" fmla="+- 0 0 -90"/>
                <a:gd name="f15" fmla="*/ f3 1 44818"/>
                <a:gd name="f16" fmla="*/ f4 1 2412"/>
                <a:gd name="f17" fmla="val f5"/>
                <a:gd name="f18" fmla="val f6"/>
                <a:gd name="f19" fmla="val f7"/>
                <a:gd name="f20" fmla="*/ f14 f0 1"/>
                <a:gd name="f21" fmla="+- f19 0 f17"/>
                <a:gd name="f22" fmla="+- f18 0 f17"/>
                <a:gd name="f23" fmla="*/ f20 1 f2"/>
                <a:gd name="f24" fmla="*/ f22 1 44818"/>
                <a:gd name="f25" fmla="*/ f21 1 2412"/>
                <a:gd name="f26" fmla="*/ 0 f22 1"/>
                <a:gd name="f27" fmla="*/ 1143 f21 1"/>
                <a:gd name="f28" fmla="*/ 2412 f21 1"/>
                <a:gd name="f29" fmla="*/ 44819 f22 1"/>
                <a:gd name="f30" fmla="*/ 0 f21 1"/>
                <a:gd name="f31" fmla="*/ 380 f22 1"/>
                <a:gd name="f32" fmla="+- f23 0 f1"/>
                <a:gd name="f33" fmla="*/ f26 1 44818"/>
                <a:gd name="f34" fmla="*/ f27 1 2412"/>
                <a:gd name="f35" fmla="*/ f28 1 2412"/>
                <a:gd name="f36" fmla="*/ f29 1 44818"/>
                <a:gd name="f37" fmla="*/ f30 1 2412"/>
                <a:gd name="f38" fmla="*/ f31 1 44818"/>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7"/>
                </a:cxn>
                <a:cxn ang="f32">
                  <a:pos x="f58" y="f57"/>
                </a:cxn>
                <a:cxn ang="f32">
                  <a:pos x="f58" y="f54"/>
                </a:cxn>
              </a:cxnLst>
              <a:rect l="f49" t="f52" r="f50" b="f51"/>
              <a:pathLst>
                <a:path w="44818" h="2412">
                  <a:moveTo>
                    <a:pt x="f5" y="f8"/>
                  </a:moveTo>
                  <a:lnTo>
                    <a:pt x="f5" y="f7"/>
                  </a:lnTo>
                  <a:lnTo>
                    <a:pt x="f9" y="f7"/>
                  </a:lnTo>
                  <a:cubicBezTo>
                    <a:pt x="f10" y="f11"/>
                    <a:pt x="f10" y="f12"/>
                    <a:pt x="f9" y="f5"/>
                  </a:cubicBezTo>
                  <a:lnTo>
                    <a:pt x="f13" y="f5"/>
                  </a:lnTo>
                  <a:lnTo>
                    <a:pt x="f13"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291">
              <a:extLst>
                <a:ext uri="{FF2B5EF4-FFF2-40B4-BE49-F238E27FC236}">
                  <a16:creationId xmlns:a16="http://schemas.microsoft.com/office/drawing/2014/main" id="{225DDCE9-E558-B390-F387-D7B0AF993260}"/>
                </a:ext>
              </a:extLst>
            </p:cNvPr>
            <p:cNvSpPr/>
            <p:nvPr/>
          </p:nvSpPr>
          <p:spPr>
            <a:xfrm>
              <a:off x="7796659" y="6515986"/>
              <a:ext cx="1399" cy="1014"/>
            </a:xfrm>
            <a:custGeom>
              <a:avLst/>
              <a:gdLst>
                <a:gd name="f0" fmla="val 10800000"/>
                <a:gd name="f1" fmla="val 5400000"/>
                <a:gd name="f2" fmla="val 180"/>
                <a:gd name="f3" fmla="val w"/>
                <a:gd name="f4" fmla="val h"/>
                <a:gd name="f5" fmla="val 0"/>
                <a:gd name="f6" fmla="val 1396"/>
                <a:gd name="f7" fmla="val 1015"/>
                <a:gd name="f8" fmla="val 1016"/>
                <a:gd name="f9" fmla="+- 0 0 -90"/>
                <a:gd name="f10" fmla="*/ f3 1 1396"/>
                <a:gd name="f11" fmla="*/ f4 1 1015"/>
                <a:gd name="f12" fmla="val f5"/>
                <a:gd name="f13" fmla="val f6"/>
                <a:gd name="f14" fmla="val f7"/>
                <a:gd name="f15" fmla="*/ f9 f0 1"/>
                <a:gd name="f16" fmla="+- f14 0 f12"/>
                <a:gd name="f17" fmla="+- f13 0 f12"/>
                <a:gd name="f18" fmla="*/ f15 1 f2"/>
                <a:gd name="f19" fmla="*/ f17 1 1396"/>
                <a:gd name="f20" fmla="*/ f16 1 1015"/>
                <a:gd name="f21" fmla="*/ 1396 f17 1"/>
                <a:gd name="f22" fmla="*/ 0 f16 1"/>
                <a:gd name="f23" fmla="*/ 0 f17 1"/>
                <a:gd name="f24" fmla="*/ 1016 f16 1"/>
                <a:gd name="f25" fmla="+- f18 0 f1"/>
                <a:gd name="f26" fmla="*/ f21 1 1396"/>
                <a:gd name="f27" fmla="*/ f22 1 1015"/>
                <a:gd name="f28" fmla="*/ f23 1 1396"/>
                <a:gd name="f29" fmla="*/ f24 1 101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Lst>
              <a:rect l="f38" t="f41" r="f39" b="f40"/>
              <a:pathLst>
                <a:path w="1396" h="1015">
                  <a:moveTo>
                    <a:pt x="f6" y="f5"/>
                  </a:move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292">
              <a:extLst>
                <a:ext uri="{FF2B5EF4-FFF2-40B4-BE49-F238E27FC236}">
                  <a16:creationId xmlns:a16="http://schemas.microsoft.com/office/drawing/2014/main" id="{5883EABA-3ED8-31CF-6150-36B7263CF9E1}"/>
                </a:ext>
              </a:extLst>
            </p:cNvPr>
            <p:cNvSpPr/>
            <p:nvPr/>
          </p:nvSpPr>
          <p:spPr>
            <a:xfrm>
              <a:off x="7793230" y="6518016"/>
              <a:ext cx="2670" cy="82"/>
            </a:xfrm>
            <a:custGeom>
              <a:avLst/>
              <a:gdLst>
                <a:gd name="f0" fmla="val 10800000"/>
                <a:gd name="f1" fmla="val 5400000"/>
                <a:gd name="f2" fmla="val 180"/>
                <a:gd name="f3" fmla="val w"/>
                <a:gd name="f4" fmla="val h"/>
                <a:gd name="f5" fmla="val 0"/>
                <a:gd name="f6" fmla="val 2666"/>
                <a:gd name="f7" fmla="val 85"/>
                <a:gd name="f8" fmla="val 889"/>
                <a:gd name="f9" fmla="val 114"/>
                <a:gd name="f10" fmla="val 1778"/>
                <a:gd name="f11" fmla="val 2667"/>
                <a:gd name="f12" fmla="+- 0 0 -90"/>
                <a:gd name="f13" fmla="*/ f3 1 2666"/>
                <a:gd name="f14" fmla="*/ f4 1 85"/>
                <a:gd name="f15" fmla="val f5"/>
                <a:gd name="f16" fmla="val f6"/>
                <a:gd name="f17" fmla="val f7"/>
                <a:gd name="f18" fmla="*/ f12 f0 1"/>
                <a:gd name="f19" fmla="+- f17 0 f15"/>
                <a:gd name="f20" fmla="+- f16 0 f15"/>
                <a:gd name="f21" fmla="*/ f18 1 f2"/>
                <a:gd name="f22" fmla="*/ f20 1 2666"/>
                <a:gd name="f23" fmla="*/ f19 1 85"/>
                <a:gd name="f24" fmla="*/ 0 f20 1"/>
                <a:gd name="f25" fmla="*/ 0 f19 1"/>
                <a:gd name="f26" fmla="*/ 2667 f20 1"/>
                <a:gd name="f27" fmla="+- f21 0 f1"/>
                <a:gd name="f28" fmla="*/ f24 1 2666"/>
                <a:gd name="f29" fmla="*/ f25 1 85"/>
                <a:gd name="f30" fmla="*/ f26 1 2666"/>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2666" h="85">
                  <a:moveTo>
                    <a:pt x="f5" y="f5"/>
                  </a:moveTo>
                  <a:cubicBezTo>
                    <a:pt x="f8" y="f9"/>
                    <a:pt x="f10" y="f9"/>
                    <a:pt x="f11" y="f5"/>
                  </a:cubicBezTo>
                  <a:cubicBezTo>
                    <a:pt x="f10" y="f9"/>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293">
              <a:extLst>
                <a:ext uri="{FF2B5EF4-FFF2-40B4-BE49-F238E27FC236}">
                  <a16:creationId xmlns:a16="http://schemas.microsoft.com/office/drawing/2014/main" id="{969934D1-0D01-C447-7610-7081B133B6FA}"/>
                </a:ext>
              </a:extLst>
            </p:cNvPr>
            <p:cNvSpPr/>
            <p:nvPr/>
          </p:nvSpPr>
          <p:spPr>
            <a:xfrm>
              <a:off x="7798688" y="6514085"/>
              <a:ext cx="45" cy="1014"/>
            </a:xfrm>
            <a:custGeom>
              <a:avLst/>
              <a:gdLst>
                <a:gd name="f0" fmla="val 10800000"/>
                <a:gd name="f1" fmla="val 5400000"/>
                <a:gd name="f2" fmla="val 180"/>
                <a:gd name="f3" fmla="val w"/>
                <a:gd name="f4" fmla="val h"/>
                <a:gd name="f5" fmla="val 0"/>
                <a:gd name="f6" fmla="val 47"/>
                <a:gd name="f7" fmla="val 1015"/>
                <a:gd name="f8" fmla="val 1016"/>
                <a:gd name="f9" fmla="val 64"/>
                <a:gd name="f10" fmla="val 686"/>
                <a:gd name="f11" fmla="val 330"/>
                <a:gd name="f12" fmla="val 13"/>
                <a:gd name="f13" fmla="val 343"/>
                <a:gd name="f14" fmla="val 673"/>
                <a:gd name="f15" fmla="+- 0 0 -90"/>
                <a:gd name="f16" fmla="*/ f3 1 47"/>
                <a:gd name="f17" fmla="*/ f4 1 1015"/>
                <a:gd name="f18" fmla="val f5"/>
                <a:gd name="f19" fmla="val f6"/>
                <a:gd name="f20" fmla="val f7"/>
                <a:gd name="f21" fmla="*/ f15 f0 1"/>
                <a:gd name="f22" fmla="+- f20 0 f18"/>
                <a:gd name="f23" fmla="+- f19 0 f18"/>
                <a:gd name="f24" fmla="*/ f21 1 f2"/>
                <a:gd name="f25" fmla="*/ f23 1 47"/>
                <a:gd name="f26" fmla="*/ f22 1 1015"/>
                <a:gd name="f27" fmla="*/ 0 f23 1"/>
                <a:gd name="f28" fmla="*/ 1016 f22 1"/>
                <a:gd name="f29" fmla="*/ 0 f22 1"/>
                <a:gd name="f30" fmla="+- f24 0 f1"/>
                <a:gd name="f31" fmla="*/ f27 1 47"/>
                <a:gd name="f32" fmla="*/ f28 1 1015"/>
                <a:gd name="f33" fmla="*/ f29 1 1015"/>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7"/>
                </a:cxn>
                <a:cxn ang="f30">
                  <a:pos x="f45" y="f47"/>
                </a:cxn>
                <a:cxn ang="f30">
                  <a:pos x="f45" y="f46"/>
                </a:cxn>
              </a:cxnLst>
              <a:rect l="f41" t="f44" r="f42" b="f43"/>
              <a:pathLst>
                <a:path w="47" h="1015">
                  <a:moveTo>
                    <a:pt x="f5" y="f8"/>
                  </a:moveTo>
                  <a:cubicBezTo>
                    <a:pt x="f9" y="f10"/>
                    <a:pt x="f9" y="f11"/>
                    <a:pt x="f5" y="f5"/>
                  </a:cubicBezTo>
                  <a:lnTo>
                    <a:pt x="f5" y="f5"/>
                  </a:lnTo>
                  <a:cubicBezTo>
                    <a:pt x="f12" y="f13"/>
                    <a:pt x="f12"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294">
              <a:extLst>
                <a:ext uri="{FF2B5EF4-FFF2-40B4-BE49-F238E27FC236}">
                  <a16:creationId xmlns:a16="http://schemas.microsoft.com/office/drawing/2014/main" id="{D84FE81A-8E33-7F99-D660-883F3101ED98}"/>
                </a:ext>
              </a:extLst>
            </p:cNvPr>
            <p:cNvSpPr/>
            <p:nvPr/>
          </p:nvSpPr>
          <p:spPr>
            <a:xfrm>
              <a:off x="7800088" y="6511414"/>
              <a:ext cx="73" cy="1527"/>
            </a:xfrm>
            <a:custGeom>
              <a:avLst/>
              <a:gdLst>
                <a:gd name="f0" fmla="val 10800000"/>
                <a:gd name="f1" fmla="val 5400000"/>
                <a:gd name="f2" fmla="val 180"/>
                <a:gd name="f3" fmla="val w"/>
                <a:gd name="f4" fmla="val h"/>
                <a:gd name="f5" fmla="val 0"/>
                <a:gd name="f6" fmla="val 76"/>
                <a:gd name="f7" fmla="val 1523"/>
                <a:gd name="f8" fmla="val 63"/>
                <a:gd name="f9" fmla="val 508"/>
                <a:gd name="f10" fmla="val 1016"/>
                <a:gd name="f11" fmla="val 1524"/>
                <a:gd name="f12" fmla="val 102"/>
                <a:gd name="f13" fmla="+- 0 0 -90"/>
                <a:gd name="f14" fmla="*/ f3 1 76"/>
                <a:gd name="f15" fmla="*/ f4 1 1523"/>
                <a:gd name="f16" fmla="val f5"/>
                <a:gd name="f17" fmla="val f6"/>
                <a:gd name="f18" fmla="val f7"/>
                <a:gd name="f19" fmla="*/ f13 f0 1"/>
                <a:gd name="f20" fmla="+- f18 0 f16"/>
                <a:gd name="f21" fmla="+- f17 0 f16"/>
                <a:gd name="f22" fmla="*/ f19 1 f2"/>
                <a:gd name="f23" fmla="*/ f21 1 76"/>
                <a:gd name="f24" fmla="*/ f20 1 1523"/>
                <a:gd name="f25" fmla="*/ 0 f21 1"/>
                <a:gd name="f26" fmla="*/ 0 f20 1"/>
                <a:gd name="f27" fmla="*/ 1524 f20 1"/>
                <a:gd name="f28" fmla="+- f22 0 f1"/>
                <a:gd name="f29" fmla="*/ f25 1 76"/>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76" h="1523">
                  <a:moveTo>
                    <a:pt x="f5" y="f5"/>
                  </a:moveTo>
                  <a:lnTo>
                    <a:pt x="f5" y="f5"/>
                  </a:lnTo>
                  <a:cubicBezTo>
                    <a:pt x="f8" y="f9"/>
                    <a:pt x="f8" y="f10"/>
                    <a:pt x="f5" y="f11"/>
                  </a:cubicBezTo>
                  <a:lnTo>
                    <a:pt x="f5" y="f11"/>
                  </a:lnTo>
                  <a:cubicBezTo>
                    <a:pt x="f12" y="f10"/>
                    <a:pt x="f12"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295">
              <a:extLst>
                <a:ext uri="{FF2B5EF4-FFF2-40B4-BE49-F238E27FC236}">
                  <a16:creationId xmlns:a16="http://schemas.microsoft.com/office/drawing/2014/main" id="{D4646606-0B10-397A-4053-BBCC8F4518B8}"/>
                </a:ext>
              </a:extLst>
            </p:cNvPr>
            <p:cNvSpPr/>
            <p:nvPr/>
          </p:nvSpPr>
          <p:spPr>
            <a:xfrm>
              <a:off x="7762935" y="6502097"/>
              <a:ext cx="29151" cy="14904"/>
            </a:xfrm>
            <a:custGeom>
              <a:avLst/>
              <a:gdLst>
                <a:gd name="f0" fmla="val 10800000"/>
                <a:gd name="f1" fmla="val 5400000"/>
                <a:gd name="f2" fmla="val 180"/>
                <a:gd name="f3" fmla="val w"/>
                <a:gd name="f4" fmla="val h"/>
                <a:gd name="f5" fmla="val 0"/>
                <a:gd name="f6" fmla="val 29153"/>
                <a:gd name="f7" fmla="val 14902"/>
                <a:gd name="f8" fmla="val 712"/>
                <a:gd name="f9" fmla="val 10205"/>
                <a:gd name="f10" fmla="val 674"/>
                <a:gd name="f11" fmla="val 10586"/>
                <a:gd name="f12" fmla="val 10967"/>
                <a:gd name="f13" fmla="val 11348"/>
                <a:gd name="f14" fmla="val 12110"/>
                <a:gd name="f15" fmla="val 1475"/>
                <a:gd name="f16" fmla="val 12364"/>
                <a:gd name="f17" fmla="val 1754"/>
                <a:gd name="f18" fmla="val 12681"/>
                <a:gd name="f19" fmla="val 2096"/>
                <a:gd name="f20" fmla="val 12948"/>
                <a:gd name="f21" fmla="val 2490"/>
                <a:gd name="f22" fmla="val 13125"/>
                <a:gd name="f23" fmla="val 3125"/>
                <a:gd name="f24" fmla="val 13760"/>
                <a:gd name="f25" fmla="val 3633"/>
                <a:gd name="f26" fmla="val 13887"/>
                <a:gd name="f27" fmla="val 4052"/>
                <a:gd name="f28" fmla="val 13938"/>
                <a:gd name="f29" fmla="val 4484"/>
                <a:gd name="f30" fmla="val 4902"/>
                <a:gd name="f31" fmla="val 6173"/>
                <a:gd name="f32" fmla="val 29154"/>
                <a:gd name="f33" fmla="val 14903"/>
                <a:gd name="f34" fmla="val 25344"/>
                <a:gd name="f35" fmla="val 14839"/>
                <a:gd name="f36" fmla="val 22297"/>
                <a:gd name="f37" fmla="val 11729"/>
                <a:gd name="f38" fmla="val 7920"/>
                <a:gd name="f39" fmla="val 809"/>
                <a:gd name="f40" fmla="val 6299"/>
                <a:gd name="f41" fmla="val 48"/>
                <a:gd name="f42" fmla="val 5030"/>
                <a:gd name="f43" fmla="val -16"/>
                <a:gd name="f44" fmla="val 3925"/>
                <a:gd name="f45" fmla="val 3379"/>
                <a:gd name="f46" fmla="val 2757"/>
                <a:gd name="f47" fmla="val 314"/>
                <a:gd name="f48" fmla="val 2198"/>
                <a:gd name="f49" fmla="val 695"/>
                <a:gd name="f50" fmla="val 1728"/>
                <a:gd name="f51" fmla="val 1190"/>
                <a:gd name="f52" fmla="val 1271"/>
                <a:gd name="f53" fmla="val 1686"/>
                <a:gd name="f54" fmla="val 891"/>
                <a:gd name="f55" fmla="val 2244"/>
                <a:gd name="f56" fmla="val 586"/>
                <a:gd name="f57" fmla="val 2841"/>
                <a:gd name="f58" fmla="val 3603"/>
                <a:gd name="f59" fmla="val 3984"/>
                <a:gd name="f60" fmla="val 522"/>
                <a:gd name="f61" fmla="val 4403"/>
                <a:gd name="f62" fmla="val 4834"/>
                <a:gd name="f63" fmla="val 5253"/>
                <a:gd name="f64" fmla="val -239"/>
                <a:gd name="f65" fmla="val 6815"/>
                <a:gd name="f66" fmla="val -189"/>
                <a:gd name="f67" fmla="val 8694"/>
                <a:gd name="f68" fmla="+- 0 0 -90"/>
                <a:gd name="f69" fmla="*/ f3 1 29153"/>
                <a:gd name="f70" fmla="*/ f4 1 14902"/>
                <a:gd name="f71" fmla="val f5"/>
                <a:gd name="f72" fmla="val f6"/>
                <a:gd name="f73" fmla="val f7"/>
                <a:gd name="f74" fmla="*/ f68 f0 1"/>
                <a:gd name="f75" fmla="+- f73 0 f71"/>
                <a:gd name="f76" fmla="+- f72 0 f71"/>
                <a:gd name="f77" fmla="*/ f74 1 f2"/>
                <a:gd name="f78" fmla="*/ f76 1 29153"/>
                <a:gd name="f79" fmla="*/ f75 1 14902"/>
                <a:gd name="f80" fmla="*/ 712 f76 1"/>
                <a:gd name="f81" fmla="*/ 10205 f75 1"/>
                <a:gd name="f82" fmla="*/ 11348 f75 1"/>
                <a:gd name="f83" fmla="*/ 1475 f76 1"/>
                <a:gd name="f84" fmla="*/ 12364 f75 1"/>
                <a:gd name="f85" fmla="*/ 2490 f76 1"/>
                <a:gd name="f86" fmla="*/ 13125 f75 1"/>
                <a:gd name="f87" fmla="*/ 3633 f76 1"/>
                <a:gd name="f88" fmla="*/ 13887 f75 1"/>
                <a:gd name="f89" fmla="*/ 4902 f76 1"/>
                <a:gd name="f90" fmla="*/ 6173 f76 1"/>
                <a:gd name="f91" fmla="*/ 29154 f76 1"/>
                <a:gd name="f92" fmla="*/ 14903 f75 1"/>
                <a:gd name="f93" fmla="*/ 22297 f76 1"/>
                <a:gd name="f94" fmla="*/ 7920 f75 1"/>
                <a:gd name="f95" fmla="*/ 809 f75 1"/>
                <a:gd name="f96" fmla="*/ 6299 f76 1"/>
                <a:gd name="f97" fmla="*/ 48 f75 1"/>
                <a:gd name="f98" fmla="*/ 5030 f76 1"/>
                <a:gd name="f99" fmla="*/ 3379 f76 1"/>
                <a:gd name="f100" fmla="*/ 1728 f76 1"/>
                <a:gd name="f101" fmla="*/ 1190 f75 1"/>
                <a:gd name="f102" fmla="*/ 586 f76 1"/>
                <a:gd name="f103" fmla="*/ 2841 f75 1"/>
                <a:gd name="f104" fmla="*/ 3984 f75 1"/>
                <a:gd name="f105" fmla="*/ 5253 f75 1"/>
                <a:gd name="f106" fmla="+- f77 0 f1"/>
                <a:gd name="f107" fmla="*/ f80 1 29153"/>
                <a:gd name="f108" fmla="*/ f81 1 14902"/>
                <a:gd name="f109" fmla="*/ f82 1 14902"/>
                <a:gd name="f110" fmla="*/ f83 1 29153"/>
                <a:gd name="f111" fmla="*/ f84 1 14902"/>
                <a:gd name="f112" fmla="*/ f85 1 29153"/>
                <a:gd name="f113" fmla="*/ f86 1 14902"/>
                <a:gd name="f114" fmla="*/ f87 1 29153"/>
                <a:gd name="f115" fmla="*/ f88 1 14902"/>
                <a:gd name="f116" fmla="*/ f89 1 29153"/>
                <a:gd name="f117" fmla="*/ f90 1 29153"/>
                <a:gd name="f118" fmla="*/ f91 1 29153"/>
                <a:gd name="f119" fmla="*/ f92 1 14902"/>
                <a:gd name="f120" fmla="*/ f93 1 29153"/>
                <a:gd name="f121" fmla="*/ f94 1 14902"/>
                <a:gd name="f122" fmla="*/ f95 1 14902"/>
                <a:gd name="f123" fmla="*/ f96 1 29153"/>
                <a:gd name="f124" fmla="*/ f97 1 14902"/>
                <a:gd name="f125" fmla="*/ f98 1 29153"/>
                <a:gd name="f126" fmla="*/ f99 1 29153"/>
                <a:gd name="f127" fmla="*/ f100 1 29153"/>
                <a:gd name="f128" fmla="*/ f101 1 14902"/>
                <a:gd name="f129" fmla="*/ f102 1 29153"/>
                <a:gd name="f130" fmla="*/ f103 1 14902"/>
                <a:gd name="f131" fmla="*/ f104 1 14902"/>
                <a:gd name="f132" fmla="*/ f105 1 14902"/>
                <a:gd name="f133" fmla="*/ f71 1 f78"/>
                <a:gd name="f134" fmla="*/ f72 1 f78"/>
                <a:gd name="f135" fmla="*/ f71 1 f79"/>
                <a:gd name="f136" fmla="*/ f73 1 f79"/>
                <a:gd name="f137" fmla="*/ f107 1 f78"/>
                <a:gd name="f138" fmla="*/ f108 1 f79"/>
                <a:gd name="f139" fmla="*/ f109 1 f79"/>
                <a:gd name="f140" fmla="*/ f110 1 f78"/>
                <a:gd name="f141" fmla="*/ f111 1 f79"/>
                <a:gd name="f142" fmla="*/ f112 1 f78"/>
                <a:gd name="f143" fmla="*/ f113 1 f79"/>
                <a:gd name="f144" fmla="*/ f114 1 f78"/>
                <a:gd name="f145" fmla="*/ f115 1 f79"/>
                <a:gd name="f146" fmla="*/ f116 1 f78"/>
                <a:gd name="f147" fmla="*/ f117 1 f78"/>
                <a:gd name="f148" fmla="*/ f118 1 f78"/>
                <a:gd name="f149" fmla="*/ f119 1 f79"/>
                <a:gd name="f150" fmla="*/ f120 1 f78"/>
                <a:gd name="f151" fmla="*/ f121 1 f79"/>
                <a:gd name="f152" fmla="*/ f122 1 f79"/>
                <a:gd name="f153" fmla="*/ f123 1 f78"/>
                <a:gd name="f154" fmla="*/ f124 1 f79"/>
                <a:gd name="f155" fmla="*/ f125 1 f78"/>
                <a:gd name="f156" fmla="*/ f126 1 f78"/>
                <a:gd name="f157" fmla="*/ f127 1 f78"/>
                <a:gd name="f158" fmla="*/ f128 1 f79"/>
                <a:gd name="f159" fmla="*/ f129 1 f78"/>
                <a:gd name="f160" fmla="*/ f130 1 f79"/>
                <a:gd name="f161" fmla="*/ f131 1 f79"/>
                <a:gd name="f162" fmla="*/ f132 1 f79"/>
                <a:gd name="f163" fmla="*/ f133 f69 1"/>
                <a:gd name="f164" fmla="*/ f134 f69 1"/>
                <a:gd name="f165" fmla="*/ f136 f70 1"/>
                <a:gd name="f166" fmla="*/ f135 f70 1"/>
                <a:gd name="f167" fmla="*/ f137 f69 1"/>
                <a:gd name="f168" fmla="*/ f138 f70 1"/>
                <a:gd name="f169" fmla="*/ f139 f70 1"/>
                <a:gd name="f170" fmla="*/ f140 f69 1"/>
                <a:gd name="f171" fmla="*/ f141 f70 1"/>
                <a:gd name="f172" fmla="*/ f142 f69 1"/>
                <a:gd name="f173" fmla="*/ f143 f70 1"/>
                <a:gd name="f174" fmla="*/ f144 f69 1"/>
                <a:gd name="f175" fmla="*/ f145 f70 1"/>
                <a:gd name="f176" fmla="*/ f146 f69 1"/>
                <a:gd name="f177" fmla="*/ f147 f69 1"/>
                <a:gd name="f178" fmla="*/ f148 f69 1"/>
                <a:gd name="f179" fmla="*/ f149 f70 1"/>
                <a:gd name="f180" fmla="*/ f150 f69 1"/>
                <a:gd name="f181" fmla="*/ f151 f70 1"/>
                <a:gd name="f182" fmla="*/ f152 f70 1"/>
                <a:gd name="f183" fmla="*/ f153 f69 1"/>
                <a:gd name="f184" fmla="*/ f154 f70 1"/>
                <a:gd name="f185" fmla="*/ f155 f69 1"/>
                <a:gd name="f186" fmla="*/ f156 f69 1"/>
                <a:gd name="f187" fmla="*/ f157 f69 1"/>
                <a:gd name="f188" fmla="*/ f158 f70 1"/>
                <a:gd name="f189" fmla="*/ f159 f69 1"/>
                <a:gd name="f190" fmla="*/ f160 f70 1"/>
                <a:gd name="f191" fmla="*/ f161 f70 1"/>
                <a:gd name="f192" fmla="*/ f162 f70 1"/>
              </a:gdLst>
              <a:ahLst/>
              <a:cxnLst>
                <a:cxn ang="3cd4">
                  <a:pos x="hc" y="t"/>
                </a:cxn>
                <a:cxn ang="0">
                  <a:pos x="r" y="vc"/>
                </a:cxn>
                <a:cxn ang="cd4">
                  <a:pos x="hc" y="b"/>
                </a:cxn>
                <a:cxn ang="cd2">
                  <a:pos x="l" y="vc"/>
                </a:cxn>
                <a:cxn ang="f106">
                  <a:pos x="f167" y="f168"/>
                </a:cxn>
                <a:cxn ang="f106">
                  <a:pos x="f167" y="f168"/>
                </a:cxn>
                <a:cxn ang="f106">
                  <a:pos x="f167" y="f169"/>
                </a:cxn>
                <a:cxn ang="f106">
                  <a:pos x="f170" y="f171"/>
                </a:cxn>
                <a:cxn ang="f106">
                  <a:pos x="f172" y="f173"/>
                </a:cxn>
                <a:cxn ang="f106">
                  <a:pos x="f174" y="f175"/>
                </a:cxn>
                <a:cxn ang="f106">
                  <a:pos x="f176" y="f175"/>
                </a:cxn>
                <a:cxn ang="f106">
                  <a:pos x="f177" y="f175"/>
                </a:cxn>
                <a:cxn ang="f106">
                  <a:pos x="f177" y="f175"/>
                </a:cxn>
                <a:cxn ang="f106">
                  <a:pos x="f178" y="f179"/>
                </a:cxn>
                <a:cxn ang="f106">
                  <a:pos x="f178" y="f179"/>
                </a:cxn>
                <a:cxn ang="f106">
                  <a:pos x="f180" y="f181"/>
                </a:cxn>
                <a:cxn ang="f106">
                  <a:pos x="f180" y="f182"/>
                </a:cxn>
                <a:cxn ang="f106">
                  <a:pos x="f183" y="f184"/>
                </a:cxn>
                <a:cxn ang="f106">
                  <a:pos x="f185" y="f184"/>
                </a:cxn>
                <a:cxn ang="f106">
                  <a:pos x="f186" y="f184"/>
                </a:cxn>
                <a:cxn ang="f106">
                  <a:pos x="f186" y="f184"/>
                </a:cxn>
                <a:cxn ang="f106">
                  <a:pos x="f187" y="f188"/>
                </a:cxn>
                <a:cxn ang="f106">
                  <a:pos x="f187" y="f188"/>
                </a:cxn>
                <a:cxn ang="f106">
                  <a:pos x="f189" y="f190"/>
                </a:cxn>
                <a:cxn ang="f106">
                  <a:pos x="f189" y="f191"/>
                </a:cxn>
                <a:cxn ang="f106">
                  <a:pos x="f189" y="f192"/>
                </a:cxn>
                <a:cxn ang="f106">
                  <a:pos x="f189" y="f192"/>
                </a:cxn>
                <a:cxn ang="f106">
                  <a:pos x="f167" y="f168"/>
                </a:cxn>
              </a:cxnLst>
              <a:rect l="f163" t="f166" r="f164" b="f165"/>
              <a:pathLst>
                <a:path w="29153" h="14902">
                  <a:moveTo>
                    <a:pt x="f8" y="f9"/>
                  </a:moveTo>
                  <a:lnTo>
                    <a:pt x="f8" y="f9"/>
                  </a:lnTo>
                  <a:cubicBezTo>
                    <a:pt x="f10" y="f11"/>
                    <a:pt x="f10" y="f12"/>
                    <a:pt x="f8" y="f13"/>
                  </a:cubicBezTo>
                  <a:cubicBezTo>
                    <a:pt x="f8" y="f13"/>
                    <a:pt x="f8" y="f14"/>
                    <a:pt x="f15" y="f16"/>
                  </a:cubicBezTo>
                  <a:cubicBezTo>
                    <a:pt x="f17" y="f18"/>
                    <a:pt x="f19" y="f20"/>
                    <a:pt x="f21" y="f22"/>
                  </a:cubicBezTo>
                  <a:cubicBezTo>
                    <a:pt x="f21" y="f22"/>
                    <a:pt x="f23" y="f24"/>
                    <a:pt x="f25" y="f26"/>
                  </a:cubicBezTo>
                  <a:cubicBezTo>
                    <a:pt x="f27" y="f28"/>
                    <a:pt x="f29" y="f28"/>
                    <a:pt x="f30" y="f26"/>
                  </a:cubicBezTo>
                  <a:lnTo>
                    <a:pt x="f31" y="f26"/>
                  </a:lnTo>
                  <a:lnTo>
                    <a:pt x="f31" y="f26"/>
                  </a:lnTo>
                  <a:lnTo>
                    <a:pt x="f32" y="f33"/>
                  </a:lnTo>
                  <a:lnTo>
                    <a:pt x="f32" y="f33"/>
                  </a:lnTo>
                  <a:cubicBezTo>
                    <a:pt x="f34" y="f35"/>
                    <a:pt x="f36" y="f37"/>
                    <a:pt x="f36" y="f38"/>
                  </a:cubicBezTo>
                  <a:lnTo>
                    <a:pt x="f36" y="f39"/>
                  </a:lnTo>
                  <a:lnTo>
                    <a:pt x="f40" y="f41"/>
                  </a:lnTo>
                  <a:lnTo>
                    <a:pt x="f42" y="f41"/>
                  </a:lnTo>
                  <a:cubicBezTo>
                    <a:pt x="f29" y="f43"/>
                    <a:pt x="f44" y="f43"/>
                    <a:pt x="f45" y="f41"/>
                  </a:cubicBezTo>
                  <a:lnTo>
                    <a:pt x="f45" y="f41"/>
                  </a:lnTo>
                  <a:cubicBezTo>
                    <a:pt x="f46" y="f47"/>
                    <a:pt x="f48" y="f49"/>
                    <a:pt x="f50" y="f51"/>
                  </a:cubicBezTo>
                  <a:lnTo>
                    <a:pt x="f50" y="f51"/>
                  </a:lnTo>
                  <a:cubicBezTo>
                    <a:pt x="f52" y="f53"/>
                    <a:pt x="f54" y="f55"/>
                    <a:pt x="f56" y="f57"/>
                  </a:cubicBezTo>
                  <a:cubicBezTo>
                    <a:pt x="f56" y="f57"/>
                    <a:pt x="f56" y="f58"/>
                    <a:pt x="f56" y="f59"/>
                  </a:cubicBezTo>
                  <a:cubicBezTo>
                    <a:pt x="f60" y="f61"/>
                    <a:pt x="f60" y="f62"/>
                    <a:pt x="f56" y="f63"/>
                  </a:cubicBezTo>
                  <a:lnTo>
                    <a:pt x="f56" y="f63"/>
                  </a:ln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296">
              <a:extLst>
                <a:ext uri="{FF2B5EF4-FFF2-40B4-BE49-F238E27FC236}">
                  <a16:creationId xmlns:a16="http://schemas.microsoft.com/office/drawing/2014/main" id="{9A3742BE-D130-841A-55D6-9FE456FB2EB5}"/>
                </a:ext>
              </a:extLst>
            </p:cNvPr>
            <p:cNvSpPr/>
            <p:nvPr/>
          </p:nvSpPr>
          <p:spPr>
            <a:xfrm>
              <a:off x="4806333" y="6030586"/>
              <a:ext cx="54" cy="1399"/>
            </a:xfrm>
            <a:custGeom>
              <a:avLst/>
              <a:gdLst>
                <a:gd name="f0" fmla="val 10800000"/>
                <a:gd name="f1" fmla="val 5400000"/>
                <a:gd name="f2" fmla="val 180"/>
                <a:gd name="f3" fmla="val w"/>
                <a:gd name="f4" fmla="val h"/>
                <a:gd name="f5" fmla="val 0"/>
                <a:gd name="f6" fmla="val 57"/>
                <a:gd name="f7" fmla="val 1396"/>
                <a:gd name="f8" fmla="val 76"/>
                <a:gd name="f9" fmla="val 463"/>
                <a:gd name="f10" fmla="val 933"/>
                <a:gd name="f11" fmla="val 1397"/>
                <a:gd name="f12" fmla="+- 0 0 -90"/>
                <a:gd name="f13" fmla="*/ f3 1 57"/>
                <a:gd name="f14" fmla="*/ f4 1 1396"/>
                <a:gd name="f15" fmla="val f5"/>
                <a:gd name="f16" fmla="val f6"/>
                <a:gd name="f17" fmla="val f7"/>
                <a:gd name="f18" fmla="*/ f12 f0 1"/>
                <a:gd name="f19" fmla="+- f17 0 f15"/>
                <a:gd name="f20" fmla="+- f16 0 f15"/>
                <a:gd name="f21" fmla="*/ f18 1 f2"/>
                <a:gd name="f22" fmla="*/ f20 1 57"/>
                <a:gd name="f23" fmla="*/ f19 1 1396"/>
                <a:gd name="f24" fmla="*/ 0 f20 1"/>
                <a:gd name="f25" fmla="*/ 0 f19 1"/>
                <a:gd name="f26" fmla="*/ 1397 f19 1"/>
                <a:gd name="f27" fmla="+- f21 0 f1"/>
                <a:gd name="f28" fmla="*/ f24 1 57"/>
                <a:gd name="f29" fmla="*/ f25 1 1396"/>
                <a:gd name="f30" fmla="*/ f26 1 139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57" h="1396">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297">
              <a:extLst>
                <a:ext uri="{FF2B5EF4-FFF2-40B4-BE49-F238E27FC236}">
                  <a16:creationId xmlns:a16="http://schemas.microsoft.com/office/drawing/2014/main" id="{DD12845C-D36F-BACD-3E64-4D0CBE4356AF}"/>
                </a:ext>
              </a:extLst>
            </p:cNvPr>
            <p:cNvSpPr/>
            <p:nvPr/>
          </p:nvSpPr>
          <p:spPr>
            <a:xfrm>
              <a:off x="4788429" y="6020811"/>
              <a:ext cx="15745" cy="15361"/>
            </a:xfrm>
            <a:custGeom>
              <a:avLst/>
              <a:gdLst>
                <a:gd name="f0" fmla="val 10800000"/>
                <a:gd name="f1" fmla="val 5400000"/>
                <a:gd name="f2" fmla="val 180"/>
                <a:gd name="f3" fmla="val w"/>
                <a:gd name="f4" fmla="val h"/>
                <a:gd name="f5" fmla="val 0"/>
                <a:gd name="f6" fmla="val 15743"/>
                <a:gd name="f7" fmla="val 15363"/>
                <a:gd name="f8" fmla="val 9776"/>
                <a:gd name="f9" fmla="val 12316"/>
                <a:gd name="f10" fmla="val 4444"/>
                <a:gd name="f11" fmla="val 11681"/>
                <a:gd name="f12" fmla="val 7824"/>
                <a:gd name="f13" fmla="val 7567"/>
                <a:gd name="f14" fmla="val 4698"/>
                <a:gd name="f15" fmla="val 11427"/>
                <a:gd name="f16" fmla="val 13001"/>
                <a:gd name="f17" fmla="val 4779"/>
                <a:gd name="f18" fmla="val 14512"/>
                <a:gd name="f19" fmla="val 5357"/>
                <a:gd name="f20" fmla="val 15744"/>
                <a:gd name="f21" fmla="val 6348"/>
                <a:gd name="f22" fmla="val 6221"/>
                <a:gd name="f23" fmla="val 3682"/>
                <a:gd name="f24" fmla="val 5916"/>
                <a:gd name="f25" fmla="val 6963"/>
                <a:gd name="f26" fmla="val 3288"/>
                <a:gd name="f27" fmla="val 9542"/>
                <a:gd name="f28" fmla="+- 0 0 -90"/>
                <a:gd name="f29" fmla="*/ f3 1 15743"/>
                <a:gd name="f30" fmla="*/ f4 1 15363"/>
                <a:gd name="f31" fmla="val f5"/>
                <a:gd name="f32" fmla="val f6"/>
                <a:gd name="f33" fmla="val f7"/>
                <a:gd name="f34" fmla="*/ f28 f0 1"/>
                <a:gd name="f35" fmla="+- f33 0 f31"/>
                <a:gd name="f36" fmla="+- f32 0 f31"/>
                <a:gd name="f37" fmla="*/ f34 1 f2"/>
                <a:gd name="f38" fmla="*/ f36 1 15743"/>
                <a:gd name="f39" fmla="*/ f35 1 15363"/>
                <a:gd name="f40" fmla="*/ 0 f36 1"/>
                <a:gd name="f41" fmla="*/ 9776 f35 1"/>
                <a:gd name="f42" fmla="*/ 12316 f35 1"/>
                <a:gd name="f43" fmla="*/ 4444 f36 1"/>
                <a:gd name="f44" fmla="*/ 15363 f35 1"/>
                <a:gd name="f45" fmla="*/ 11681 f35 1"/>
                <a:gd name="f46" fmla="*/ 11427 f36 1"/>
                <a:gd name="f47" fmla="*/ 4698 f35 1"/>
                <a:gd name="f48" fmla="*/ 15744 f36 1"/>
                <a:gd name="f49" fmla="*/ 6348 f35 1"/>
                <a:gd name="f50" fmla="*/ 6221 f36 1"/>
                <a:gd name="f51" fmla="*/ 0 f35 1"/>
                <a:gd name="f52" fmla="*/ 3682 f35 1"/>
                <a:gd name="f53" fmla="+- f37 0 f1"/>
                <a:gd name="f54" fmla="*/ f40 1 15743"/>
                <a:gd name="f55" fmla="*/ f41 1 15363"/>
                <a:gd name="f56" fmla="*/ f42 1 15363"/>
                <a:gd name="f57" fmla="*/ f43 1 15743"/>
                <a:gd name="f58" fmla="*/ f44 1 15363"/>
                <a:gd name="f59" fmla="*/ f45 1 15363"/>
                <a:gd name="f60" fmla="*/ f46 1 15743"/>
                <a:gd name="f61" fmla="*/ f47 1 15363"/>
                <a:gd name="f62" fmla="*/ f48 1 15743"/>
                <a:gd name="f63" fmla="*/ f49 1 15363"/>
                <a:gd name="f64" fmla="*/ f50 1 15743"/>
                <a:gd name="f65" fmla="*/ f51 1 15363"/>
                <a:gd name="f66" fmla="*/ f52 1 15363"/>
                <a:gd name="f67" fmla="*/ f31 1 f38"/>
                <a:gd name="f68" fmla="*/ f32 1 f38"/>
                <a:gd name="f69" fmla="*/ f31 1 f39"/>
                <a:gd name="f70" fmla="*/ f33 1 f39"/>
                <a:gd name="f71" fmla="*/ f54 1 f38"/>
                <a:gd name="f72" fmla="*/ f55 1 f39"/>
                <a:gd name="f73" fmla="*/ f56 1 f39"/>
                <a:gd name="f74" fmla="*/ f57 1 f38"/>
                <a:gd name="f75" fmla="*/ f58 1 f39"/>
                <a:gd name="f76" fmla="*/ f59 1 f39"/>
                <a:gd name="f77" fmla="*/ f60 1 f38"/>
                <a:gd name="f78" fmla="*/ f61 1 f39"/>
                <a:gd name="f79" fmla="*/ f62 1 f38"/>
                <a:gd name="f80" fmla="*/ f63 1 f39"/>
                <a:gd name="f81" fmla="*/ f64 1 f38"/>
                <a:gd name="f82" fmla="*/ f65 1 f39"/>
                <a:gd name="f83" fmla="*/ f66 1 f39"/>
                <a:gd name="f84" fmla="*/ f67 f29 1"/>
                <a:gd name="f85" fmla="*/ f68 f29 1"/>
                <a:gd name="f86" fmla="*/ f70 f30 1"/>
                <a:gd name="f87" fmla="*/ f69 f30 1"/>
                <a:gd name="f88" fmla="*/ f71 f29 1"/>
                <a:gd name="f89" fmla="*/ f72 f30 1"/>
                <a:gd name="f90" fmla="*/ f73 f30 1"/>
                <a:gd name="f91" fmla="*/ f74 f29 1"/>
                <a:gd name="f92" fmla="*/ f75 f30 1"/>
                <a:gd name="f93" fmla="*/ f76 f30 1"/>
                <a:gd name="f94" fmla="*/ f77 f29 1"/>
                <a:gd name="f95" fmla="*/ f78 f30 1"/>
                <a:gd name="f96" fmla="*/ f79 f29 1"/>
                <a:gd name="f97" fmla="*/ f80 f30 1"/>
                <a:gd name="f98" fmla="*/ f81 f29 1"/>
                <a:gd name="f99" fmla="*/ f82 f30 1"/>
                <a:gd name="f100" fmla="*/ f83 f30 1"/>
              </a:gdLst>
              <a:ahLst/>
              <a:cxnLst>
                <a:cxn ang="3cd4">
                  <a:pos x="hc" y="t"/>
                </a:cxn>
                <a:cxn ang="0">
                  <a:pos x="r" y="vc"/>
                </a:cxn>
                <a:cxn ang="cd4">
                  <a:pos x="hc" y="b"/>
                </a:cxn>
                <a:cxn ang="cd2">
                  <a:pos x="l" y="vc"/>
                </a:cxn>
                <a:cxn ang="f53">
                  <a:pos x="f88" y="f89"/>
                </a:cxn>
                <a:cxn ang="f53">
                  <a:pos x="f88" y="f90"/>
                </a:cxn>
                <a:cxn ang="f53">
                  <a:pos x="f91" y="f92"/>
                </a:cxn>
                <a:cxn ang="f53">
                  <a:pos x="f91" y="f93"/>
                </a:cxn>
                <a:cxn ang="f53">
                  <a:pos x="f94" y="f95"/>
                </a:cxn>
                <a:cxn ang="f53">
                  <a:pos x="f96" y="f97"/>
                </a:cxn>
                <a:cxn ang="f53">
                  <a:pos x="f96" y="f97"/>
                </a:cxn>
                <a:cxn ang="f53">
                  <a:pos x="f98" y="f99"/>
                </a:cxn>
                <a:cxn ang="f53">
                  <a:pos x="f98" y="f100"/>
                </a:cxn>
                <a:cxn ang="f53">
                  <a:pos x="f88" y="f89"/>
                </a:cxn>
              </a:cxnLst>
              <a:rect l="f84" t="f87" r="f85" b="f86"/>
              <a:pathLst>
                <a:path w="15743" h="15363">
                  <a:moveTo>
                    <a:pt x="f5" y="f8"/>
                  </a:moveTo>
                  <a:lnTo>
                    <a:pt x="f5" y="f9"/>
                  </a:lnTo>
                  <a:lnTo>
                    <a:pt x="f10" y="f7"/>
                  </a:lnTo>
                  <a:lnTo>
                    <a:pt x="f10" y="f11"/>
                  </a:lnTo>
                  <a:cubicBezTo>
                    <a:pt x="f10" y="f12"/>
                    <a:pt x="f13" y="f14"/>
                    <a:pt x="f15" y="f14"/>
                  </a:cubicBezTo>
                  <a:cubicBezTo>
                    <a:pt x="f16" y="f17"/>
                    <a:pt x="f18" y="f19"/>
                    <a:pt x="f20" y="f21"/>
                  </a:cubicBezTo>
                  <a:cubicBezTo>
                    <a:pt x="f20" y="f21"/>
                    <a:pt x="f20" y="f21"/>
                    <a:pt x="f20" y="f21"/>
                  </a:cubicBezTo>
                  <a:lnTo>
                    <a:pt x="f22" y="f5"/>
                  </a:lnTo>
                  <a:lnTo>
                    <a:pt x="f22" y="f23"/>
                  </a:lnTo>
                  <a:cubicBezTo>
                    <a:pt x="f24" y="f25"/>
                    <a:pt x="f26" y="f2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298">
              <a:extLst>
                <a:ext uri="{FF2B5EF4-FFF2-40B4-BE49-F238E27FC236}">
                  <a16:creationId xmlns:a16="http://schemas.microsoft.com/office/drawing/2014/main" id="{B23601F8-6D6A-BE1D-F314-FB7414674EDB}"/>
                </a:ext>
              </a:extLst>
            </p:cNvPr>
            <p:cNvSpPr/>
            <p:nvPr/>
          </p:nvSpPr>
          <p:spPr>
            <a:xfrm>
              <a:off x="4805062" y="6028053"/>
              <a:ext cx="758" cy="1014"/>
            </a:xfrm>
            <a:custGeom>
              <a:avLst/>
              <a:gdLst>
                <a:gd name="f0" fmla="val 10800000"/>
                <a:gd name="f1" fmla="val 5400000"/>
                <a:gd name="f2" fmla="val 180"/>
                <a:gd name="f3" fmla="val w"/>
                <a:gd name="f4" fmla="val h"/>
                <a:gd name="f5" fmla="val 0"/>
                <a:gd name="f6" fmla="val 761"/>
                <a:gd name="f7" fmla="val 1015"/>
                <a:gd name="f8" fmla="val 330"/>
                <a:gd name="f9" fmla="val 272"/>
                <a:gd name="f10" fmla="val 597"/>
                <a:gd name="f11" fmla="val 621"/>
                <a:gd name="f12" fmla="val 762"/>
                <a:gd name="f13" fmla="val 1016"/>
                <a:gd name="f14" fmla="+- 0 0 -90"/>
                <a:gd name="f15" fmla="*/ f3 1 761"/>
                <a:gd name="f16" fmla="*/ f4 1 1015"/>
                <a:gd name="f17" fmla="val f5"/>
                <a:gd name="f18" fmla="val f6"/>
                <a:gd name="f19" fmla="val f7"/>
                <a:gd name="f20" fmla="*/ f14 f0 1"/>
                <a:gd name="f21" fmla="+- f19 0 f17"/>
                <a:gd name="f22" fmla="+- f18 0 f17"/>
                <a:gd name="f23" fmla="*/ f20 1 f2"/>
                <a:gd name="f24" fmla="*/ f22 1 761"/>
                <a:gd name="f25" fmla="*/ f21 1 1015"/>
                <a:gd name="f26" fmla="*/ 0 f22 1"/>
                <a:gd name="f27" fmla="*/ 0 f21 1"/>
                <a:gd name="f28" fmla="*/ 762 f22 1"/>
                <a:gd name="f29" fmla="*/ 1016 f21 1"/>
                <a:gd name="f30" fmla="+- f23 0 f1"/>
                <a:gd name="f31" fmla="*/ f26 1 761"/>
                <a:gd name="f32" fmla="*/ f27 1 1015"/>
                <a:gd name="f33" fmla="*/ f28 1 761"/>
                <a:gd name="f34" fmla="*/ f29 1 1015"/>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761" h="1015">
                  <a:moveTo>
                    <a:pt x="f5" y="f5"/>
                  </a:moveTo>
                  <a:cubicBezTo>
                    <a:pt x="f8" y="f9"/>
                    <a:pt x="f10" y="f11"/>
                    <a:pt x="f12" y="f13"/>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299">
              <a:extLst>
                <a:ext uri="{FF2B5EF4-FFF2-40B4-BE49-F238E27FC236}">
                  <a16:creationId xmlns:a16="http://schemas.microsoft.com/office/drawing/2014/main" id="{548E7FF7-0B80-7B9D-BBD8-236CECA20DA1}"/>
                </a:ext>
              </a:extLst>
            </p:cNvPr>
            <p:cNvSpPr/>
            <p:nvPr/>
          </p:nvSpPr>
          <p:spPr>
            <a:xfrm>
              <a:off x="4783610" y="6029325"/>
              <a:ext cx="3044" cy="2029"/>
            </a:xfrm>
            <a:custGeom>
              <a:avLst/>
              <a:gdLst>
                <a:gd name="f0" fmla="val 10800000"/>
                <a:gd name="f1" fmla="val 5400000"/>
                <a:gd name="f2" fmla="val 180"/>
                <a:gd name="f3" fmla="val w"/>
                <a:gd name="f4" fmla="val h"/>
                <a:gd name="f5" fmla="val 0"/>
                <a:gd name="f6" fmla="val 3047"/>
                <a:gd name="f7" fmla="val 2031"/>
                <a:gd name="f8" fmla="val 1270"/>
                <a:gd name="f9" fmla="val 1930"/>
                <a:gd name="f10" fmla="val 1141"/>
                <a:gd name="f11" fmla="val 876"/>
                <a:gd name="f12" fmla="val 701"/>
                <a:gd name="f13" fmla="+- 0 0 -90"/>
                <a:gd name="f14" fmla="*/ f3 1 3047"/>
                <a:gd name="f15" fmla="*/ f4 1 2031"/>
                <a:gd name="f16" fmla="val f5"/>
                <a:gd name="f17" fmla="val f6"/>
                <a:gd name="f18" fmla="val f7"/>
                <a:gd name="f19" fmla="*/ f13 f0 1"/>
                <a:gd name="f20" fmla="+- f18 0 f16"/>
                <a:gd name="f21" fmla="+- f17 0 f16"/>
                <a:gd name="f22" fmla="*/ f19 1 f2"/>
                <a:gd name="f23" fmla="*/ f21 1 3047"/>
                <a:gd name="f24" fmla="*/ f20 1 2031"/>
                <a:gd name="f25" fmla="*/ 3047 f21 1"/>
                <a:gd name="f26" fmla="*/ 2031 f20 1"/>
                <a:gd name="f27" fmla="*/ 1270 f20 1"/>
                <a:gd name="f28" fmla="*/ 0 f21 1"/>
                <a:gd name="f29" fmla="*/ 0 f20 1"/>
                <a:gd name="f30" fmla="+- f22 0 f1"/>
                <a:gd name="f31" fmla="*/ f25 1 3047"/>
                <a:gd name="f32" fmla="*/ f26 1 2031"/>
                <a:gd name="f33" fmla="*/ f27 1 2031"/>
                <a:gd name="f34" fmla="*/ f28 1 3047"/>
                <a:gd name="f35" fmla="*/ f29 1 2031"/>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3"/>
                </a:cxn>
              </a:cxnLst>
              <a:rect l="f45" t="f48" r="f46" b="f47"/>
              <a:pathLst>
                <a:path w="3047" h="2031">
                  <a:moveTo>
                    <a:pt x="f6" y="f7"/>
                  </a:moveTo>
                  <a:lnTo>
                    <a:pt x="f6" y="f8"/>
                  </a:lnTo>
                  <a:cubicBezTo>
                    <a:pt x="f9" y="f10"/>
                    <a:pt x="f11" y="f12"/>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300">
              <a:extLst>
                <a:ext uri="{FF2B5EF4-FFF2-40B4-BE49-F238E27FC236}">
                  <a16:creationId xmlns:a16="http://schemas.microsoft.com/office/drawing/2014/main" id="{5A379908-1A4A-2EC0-C693-578086912955}"/>
                </a:ext>
              </a:extLst>
            </p:cNvPr>
            <p:cNvSpPr/>
            <p:nvPr/>
          </p:nvSpPr>
          <p:spPr>
            <a:xfrm>
              <a:off x="4781827" y="602792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301">
              <a:extLst>
                <a:ext uri="{FF2B5EF4-FFF2-40B4-BE49-F238E27FC236}">
                  <a16:creationId xmlns:a16="http://schemas.microsoft.com/office/drawing/2014/main" id="{6ABFB3FB-3702-6294-C862-72830F83A306}"/>
                </a:ext>
              </a:extLst>
            </p:cNvPr>
            <p:cNvSpPr/>
            <p:nvPr/>
          </p:nvSpPr>
          <p:spPr>
            <a:xfrm>
              <a:off x="5823969" y="6440512"/>
              <a:ext cx="69073" cy="54"/>
            </a:xfrm>
            <a:custGeom>
              <a:avLst/>
              <a:gdLst>
                <a:gd name="f0" fmla="val 10800000"/>
                <a:gd name="f1" fmla="val 5400000"/>
                <a:gd name="f2" fmla="val 180"/>
                <a:gd name="f3" fmla="val w"/>
                <a:gd name="f4" fmla="val h"/>
                <a:gd name="f5" fmla="val 0"/>
                <a:gd name="f6" fmla="val 69070"/>
                <a:gd name="f7" fmla="val 57"/>
                <a:gd name="f8" fmla="val 1650"/>
                <a:gd name="f9" fmla="val 67292"/>
                <a:gd name="f10" fmla="val 546"/>
                <a:gd name="f11" fmla="val -19"/>
                <a:gd name="f12" fmla="val 1104"/>
                <a:gd name="f13" fmla="+- 0 0 -90"/>
                <a:gd name="f14" fmla="*/ f3 1 69070"/>
                <a:gd name="f15" fmla="*/ f4 1 57"/>
                <a:gd name="f16" fmla="val f5"/>
                <a:gd name="f17" fmla="val f6"/>
                <a:gd name="f18" fmla="val f7"/>
                <a:gd name="f19" fmla="*/ f13 f0 1"/>
                <a:gd name="f20" fmla="+- f18 0 f16"/>
                <a:gd name="f21" fmla="+- f17 0 f16"/>
                <a:gd name="f22" fmla="*/ f19 1 f2"/>
                <a:gd name="f23" fmla="*/ f21 1 69070"/>
                <a:gd name="f24" fmla="*/ f20 1 57"/>
                <a:gd name="f25" fmla="*/ 1650 f21 1"/>
                <a:gd name="f26" fmla="*/ 57 f20 1"/>
                <a:gd name="f27" fmla="*/ 67292 f21 1"/>
                <a:gd name="f28" fmla="*/ 69070 f21 1"/>
                <a:gd name="f29" fmla="*/ 0 f21 1"/>
                <a:gd name="f30" fmla="+- f22 0 f1"/>
                <a:gd name="f31" fmla="*/ f25 1 69070"/>
                <a:gd name="f32" fmla="*/ f26 1 57"/>
                <a:gd name="f33" fmla="*/ f27 1 69070"/>
                <a:gd name="f34" fmla="*/ f28 1 69070"/>
                <a:gd name="f35" fmla="*/ f29 1 69070"/>
                <a:gd name="f36" fmla="*/ f16 1 f23"/>
                <a:gd name="f37" fmla="*/ f17 1 f23"/>
                <a:gd name="f38" fmla="*/ f16 1 f24"/>
                <a:gd name="f39" fmla="*/ f18 1 f24"/>
                <a:gd name="f40" fmla="*/ f31 1 f23"/>
                <a:gd name="f41" fmla="*/ f32 1 f24"/>
                <a:gd name="f42" fmla="*/ f33 1 f23"/>
                <a:gd name="f43" fmla="*/ f34 1 f23"/>
                <a:gd name="f44" fmla="*/ f35 1 f23"/>
                <a:gd name="f45" fmla="*/ f36 f14 1"/>
                <a:gd name="f46" fmla="*/ f37 f14 1"/>
                <a:gd name="f47" fmla="*/ f39 f15 1"/>
                <a:gd name="f48" fmla="*/ f38 f15 1"/>
                <a:gd name="f49" fmla="*/ f40 f14 1"/>
                <a:gd name="f50" fmla="*/ f41 f15 1"/>
                <a:gd name="f51" fmla="*/ f42 f14 1"/>
                <a:gd name="f52" fmla="*/ f43 f14 1"/>
                <a:gd name="f53" fmla="*/ f44 f14 1"/>
              </a:gdLst>
              <a:ahLst/>
              <a:cxnLst>
                <a:cxn ang="3cd4">
                  <a:pos x="hc" y="t"/>
                </a:cxn>
                <a:cxn ang="0">
                  <a:pos x="r" y="vc"/>
                </a:cxn>
                <a:cxn ang="cd4">
                  <a:pos x="hc" y="b"/>
                </a:cxn>
                <a:cxn ang="cd2">
                  <a:pos x="l" y="vc"/>
                </a:cxn>
                <a:cxn ang="f30">
                  <a:pos x="f49" y="f50"/>
                </a:cxn>
                <a:cxn ang="f30">
                  <a:pos x="f51" y="f50"/>
                </a:cxn>
                <a:cxn ang="f30">
                  <a:pos x="f52" y="f50"/>
                </a:cxn>
                <a:cxn ang="f30">
                  <a:pos x="f53" y="f50"/>
                </a:cxn>
                <a:cxn ang="f30">
                  <a:pos x="f49" y="f50"/>
                </a:cxn>
              </a:cxnLst>
              <a:rect l="f45" t="f48" r="f46" b="f47"/>
              <a:pathLst>
                <a:path w="69070" h="57">
                  <a:moveTo>
                    <a:pt x="f8" y="f7"/>
                  </a:moveTo>
                  <a:lnTo>
                    <a:pt x="f9" y="f7"/>
                  </a:lnTo>
                  <a:lnTo>
                    <a:pt x="f6" y="f7"/>
                  </a:lnTo>
                  <a:lnTo>
                    <a:pt x="f5" y="f7"/>
                  </a:lnTo>
                  <a:cubicBezTo>
                    <a:pt x="f10" y="f11"/>
                    <a:pt x="f12" y="f11"/>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302">
              <a:extLst>
                <a:ext uri="{FF2B5EF4-FFF2-40B4-BE49-F238E27FC236}">
                  <a16:creationId xmlns:a16="http://schemas.microsoft.com/office/drawing/2014/main" id="{96429FE9-7B02-8F2B-8A2F-97A2EB7122A0}"/>
                </a:ext>
              </a:extLst>
            </p:cNvPr>
            <p:cNvSpPr/>
            <p:nvPr/>
          </p:nvSpPr>
          <p:spPr>
            <a:xfrm>
              <a:off x="4505166" y="6250244"/>
              <a:ext cx="36" cy="1143"/>
            </a:xfrm>
            <a:custGeom>
              <a:avLst/>
              <a:gdLst>
                <a:gd name="f0" fmla="val 10800000"/>
                <a:gd name="f1" fmla="val 5400000"/>
                <a:gd name="f2" fmla="val 180"/>
                <a:gd name="f3" fmla="val w"/>
                <a:gd name="f4" fmla="val h"/>
                <a:gd name="f5" fmla="val 0"/>
                <a:gd name="f6" fmla="val 38"/>
                <a:gd name="f7" fmla="val 1142"/>
                <a:gd name="f8" fmla="val 1143"/>
                <a:gd name="f9" fmla="val 51"/>
                <a:gd name="f10" fmla="val 762"/>
                <a:gd name="f11" fmla="val 381"/>
                <a:gd name="f12" fmla="+- 0 0 -90"/>
                <a:gd name="f13" fmla="*/ f3 1 38"/>
                <a:gd name="f14" fmla="*/ f4 1 1142"/>
                <a:gd name="f15" fmla="val f5"/>
                <a:gd name="f16" fmla="val f6"/>
                <a:gd name="f17" fmla="val f7"/>
                <a:gd name="f18" fmla="*/ f12 f0 1"/>
                <a:gd name="f19" fmla="+- f17 0 f15"/>
                <a:gd name="f20" fmla="+- f16 0 f15"/>
                <a:gd name="f21" fmla="*/ f18 1 f2"/>
                <a:gd name="f22" fmla="*/ f20 1 38"/>
                <a:gd name="f23" fmla="*/ f19 1 1142"/>
                <a:gd name="f24" fmla="*/ 0 f20 1"/>
                <a:gd name="f25" fmla="*/ 1143 f19 1"/>
                <a:gd name="f26" fmla="*/ 0 f19 1"/>
                <a:gd name="f27" fmla="+- f21 0 f1"/>
                <a:gd name="f28" fmla="*/ f24 1 38"/>
                <a:gd name="f29" fmla="*/ f25 1 1142"/>
                <a:gd name="f30" fmla="*/ f26 1 1142"/>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1142">
                  <a:moveTo>
                    <a:pt x="f5" y="f8"/>
                  </a:moveTo>
                  <a:cubicBezTo>
                    <a:pt x="f9" y="f10"/>
                    <a:pt x="f9" y="f11"/>
                    <a:pt x="f5" y="f5"/>
                  </a:cubicBezTo>
                  <a:cubicBezTo>
                    <a:pt x="f9" y="f11"/>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303">
              <a:extLst>
                <a:ext uri="{FF2B5EF4-FFF2-40B4-BE49-F238E27FC236}">
                  <a16:creationId xmlns:a16="http://schemas.microsoft.com/office/drawing/2014/main" id="{2A616585-B88A-A25C-8075-D517E9C61081}"/>
                </a:ext>
              </a:extLst>
            </p:cNvPr>
            <p:cNvSpPr/>
            <p:nvPr/>
          </p:nvSpPr>
          <p:spPr>
            <a:xfrm>
              <a:off x="4507964" y="6254688"/>
              <a:ext cx="1271" cy="12691"/>
            </a:xfrm>
            <a:custGeom>
              <a:avLst/>
              <a:gdLst>
                <a:gd name="f0" fmla="val 10800000"/>
                <a:gd name="f1" fmla="val 5400000"/>
                <a:gd name="f2" fmla="val 180"/>
                <a:gd name="f3" fmla="val w"/>
                <a:gd name="f4" fmla="val h"/>
                <a:gd name="f5" fmla="val 0"/>
                <a:gd name="f6" fmla="val 1269"/>
                <a:gd name="f7" fmla="val 12696"/>
                <a:gd name="f8" fmla="val 1270"/>
                <a:gd name="f9" fmla="+- 0 0 -90"/>
                <a:gd name="f10" fmla="*/ f3 1 1269"/>
                <a:gd name="f11" fmla="*/ f4 1 12696"/>
                <a:gd name="f12" fmla="val f5"/>
                <a:gd name="f13" fmla="val f6"/>
                <a:gd name="f14" fmla="val f7"/>
                <a:gd name="f15" fmla="*/ f9 f0 1"/>
                <a:gd name="f16" fmla="+- f14 0 f12"/>
                <a:gd name="f17" fmla="+- f13 0 f12"/>
                <a:gd name="f18" fmla="*/ f15 1 f2"/>
                <a:gd name="f19" fmla="*/ f17 1 1269"/>
                <a:gd name="f20" fmla="*/ f16 1 12696"/>
                <a:gd name="f21" fmla="*/ 1270 f17 1"/>
                <a:gd name="f22" fmla="*/ 0 f16 1"/>
                <a:gd name="f23" fmla="*/ 0 f17 1"/>
                <a:gd name="f24" fmla="+- f18 0 f1"/>
                <a:gd name="f25" fmla="*/ f21 1 1269"/>
                <a:gd name="f26" fmla="*/ f22 1 12696"/>
                <a:gd name="f27" fmla="*/ f23 1 1269"/>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269"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304">
              <a:extLst>
                <a:ext uri="{FF2B5EF4-FFF2-40B4-BE49-F238E27FC236}">
                  <a16:creationId xmlns:a16="http://schemas.microsoft.com/office/drawing/2014/main" id="{2A8D57D6-2739-8C1F-D822-D23900051E26}"/>
                </a:ext>
              </a:extLst>
            </p:cNvPr>
            <p:cNvSpPr/>
            <p:nvPr/>
          </p:nvSpPr>
          <p:spPr>
            <a:xfrm>
              <a:off x="4506309" y="6252530"/>
              <a:ext cx="1014" cy="886"/>
            </a:xfrm>
            <a:custGeom>
              <a:avLst/>
              <a:gdLst>
                <a:gd name="f0" fmla="val 10800000"/>
                <a:gd name="f1" fmla="val 5400000"/>
                <a:gd name="f2" fmla="val 180"/>
                <a:gd name="f3" fmla="val w"/>
                <a:gd name="f4" fmla="val h"/>
                <a:gd name="f5" fmla="val 0"/>
                <a:gd name="f6" fmla="val 1015"/>
                <a:gd name="f7" fmla="val 888"/>
                <a:gd name="f8" fmla="val 1016"/>
                <a:gd name="f9" fmla="val 889"/>
                <a:gd name="f10" fmla="+- 0 0 -90"/>
                <a:gd name="f11" fmla="*/ f3 1 1015"/>
                <a:gd name="f12" fmla="*/ f4 1 888"/>
                <a:gd name="f13" fmla="val f5"/>
                <a:gd name="f14" fmla="val f6"/>
                <a:gd name="f15" fmla="val f7"/>
                <a:gd name="f16" fmla="*/ f10 f0 1"/>
                <a:gd name="f17" fmla="+- f15 0 f13"/>
                <a:gd name="f18" fmla="+- f14 0 f13"/>
                <a:gd name="f19" fmla="*/ f16 1 f2"/>
                <a:gd name="f20" fmla="*/ f18 1 1015"/>
                <a:gd name="f21" fmla="*/ f17 1 888"/>
                <a:gd name="f22" fmla="*/ 1016 f18 1"/>
                <a:gd name="f23" fmla="*/ 889 f17 1"/>
                <a:gd name="f24" fmla="*/ 0 f18 1"/>
                <a:gd name="f25" fmla="*/ 0 f17 1"/>
                <a:gd name="f26" fmla="+- f19 0 f1"/>
                <a:gd name="f27" fmla="*/ f22 1 1015"/>
                <a:gd name="f28" fmla="*/ f23 1 888"/>
                <a:gd name="f29" fmla="*/ f24 1 1015"/>
                <a:gd name="f30" fmla="*/ f25 1 888"/>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015" h="888">
                  <a:moveTo>
                    <a:pt x="f8" y="f9"/>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305">
              <a:extLst>
                <a:ext uri="{FF2B5EF4-FFF2-40B4-BE49-F238E27FC236}">
                  <a16:creationId xmlns:a16="http://schemas.microsoft.com/office/drawing/2014/main" id="{A418D71A-3B51-DB6C-2B00-AEA5A0C8DC5B}"/>
                </a:ext>
              </a:extLst>
            </p:cNvPr>
            <p:cNvSpPr/>
            <p:nvPr/>
          </p:nvSpPr>
          <p:spPr>
            <a:xfrm>
              <a:off x="4504233" y="6133557"/>
              <a:ext cx="13761" cy="114272"/>
            </a:xfrm>
            <a:custGeom>
              <a:avLst/>
              <a:gdLst>
                <a:gd name="f0" fmla="val 10800000"/>
                <a:gd name="f1" fmla="val 5400000"/>
                <a:gd name="f2" fmla="val 180"/>
                <a:gd name="f3" fmla="val w"/>
                <a:gd name="f4" fmla="val h"/>
                <a:gd name="f5" fmla="val 0"/>
                <a:gd name="f6" fmla="val 13759"/>
                <a:gd name="f7" fmla="val 114270"/>
                <a:gd name="f8" fmla="val 48"/>
                <a:gd name="f9" fmla="val 114271"/>
                <a:gd name="f10" fmla="val -16"/>
                <a:gd name="f11" fmla="val 113598"/>
                <a:gd name="f12" fmla="val 112912"/>
                <a:gd name="f13" fmla="val 112239"/>
                <a:gd name="f14" fmla="val 809"/>
                <a:gd name="f15" fmla="val 108506"/>
                <a:gd name="f16" fmla="val 4428"/>
                <a:gd name="f17" fmla="val 106081"/>
                <a:gd name="f18" fmla="val 8173"/>
                <a:gd name="f19" fmla="val 106780"/>
                <a:gd name="f20" fmla="val 13760"/>
                <a:gd name="f21" fmla="val 107795"/>
                <a:gd name="f22" fmla="val 6221"/>
                <a:gd name="f23" fmla="val 6904"/>
                <a:gd name="f24" fmla="val 3374"/>
                <a:gd name="f25" fmla="val 6183"/>
                <a:gd name="f26" fmla="val 429"/>
                <a:gd name="f27" fmla="val 3504"/>
                <a:gd name="f28" fmla="+- 0 0 -90"/>
                <a:gd name="f29" fmla="*/ f3 1 13759"/>
                <a:gd name="f30" fmla="*/ f4 1 114270"/>
                <a:gd name="f31" fmla="val f5"/>
                <a:gd name="f32" fmla="val f6"/>
                <a:gd name="f33" fmla="val f7"/>
                <a:gd name="f34" fmla="*/ f28 f0 1"/>
                <a:gd name="f35" fmla="+- f33 0 f31"/>
                <a:gd name="f36" fmla="+- f32 0 f31"/>
                <a:gd name="f37" fmla="*/ f34 1 f2"/>
                <a:gd name="f38" fmla="*/ f36 1 13759"/>
                <a:gd name="f39" fmla="*/ f35 1 114270"/>
                <a:gd name="f40" fmla="*/ 48 f36 1"/>
                <a:gd name="f41" fmla="*/ 0 f35 1"/>
                <a:gd name="f42" fmla="*/ 114271 f35 1"/>
                <a:gd name="f43" fmla="*/ 112239 f35 1"/>
                <a:gd name="f44" fmla="*/ 8173 f36 1"/>
                <a:gd name="f45" fmla="*/ 106780 f35 1"/>
                <a:gd name="f46" fmla="*/ 13760 f36 1"/>
                <a:gd name="f47" fmla="*/ 107795 f35 1"/>
                <a:gd name="f48" fmla="*/ 6221 f35 1"/>
                <a:gd name="f49" fmla="*/ 6904 f36 1"/>
                <a:gd name="f50" fmla="+- f37 0 f1"/>
                <a:gd name="f51" fmla="*/ f40 1 13759"/>
                <a:gd name="f52" fmla="*/ f41 1 114270"/>
                <a:gd name="f53" fmla="*/ f42 1 114270"/>
                <a:gd name="f54" fmla="*/ f43 1 114270"/>
                <a:gd name="f55" fmla="*/ f44 1 13759"/>
                <a:gd name="f56" fmla="*/ f45 1 114270"/>
                <a:gd name="f57" fmla="*/ f46 1 13759"/>
                <a:gd name="f58" fmla="*/ f47 1 114270"/>
                <a:gd name="f59" fmla="*/ f48 1 114270"/>
                <a:gd name="f60" fmla="*/ f49 1 13759"/>
                <a:gd name="f61" fmla="*/ f31 1 f38"/>
                <a:gd name="f62" fmla="*/ f32 1 f38"/>
                <a:gd name="f63" fmla="*/ f31 1 f39"/>
                <a:gd name="f64" fmla="*/ f33 1 f39"/>
                <a:gd name="f65" fmla="*/ f51 1 f38"/>
                <a:gd name="f66" fmla="*/ f52 1 f39"/>
                <a:gd name="f67" fmla="*/ f53 1 f39"/>
                <a:gd name="f68" fmla="*/ f54 1 f39"/>
                <a:gd name="f69" fmla="*/ f55 1 f38"/>
                <a:gd name="f70" fmla="*/ f56 1 f39"/>
                <a:gd name="f71" fmla="*/ f57 1 f38"/>
                <a:gd name="f72" fmla="*/ f58 1 f39"/>
                <a:gd name="f73" fmla="*/ f59 1 f39"/>
                <a:gd name="f74" fmla="*/ f60 1 f38"/>
                <a:gd name="f75" fmla="*/ f61 f29 1"/>
                <a:gd name="f76" fmla="*/ f62 f29 1"/>
                <a:gd name="f77" fmla="*/ f64 f30 1"/>
                <a:gd name="f78" fmla="*/ f63 f30 1"/>
                <a:gd name="f79" fmla="*/ f65 f29 1"/>
                <a:gd name="f80" fmla="*/ f66 f30 1"/>
                <a:gd name="f81" fmla="*/ f67 f30 1"/>
                <a:gd name="f82" fmla="*/ f68 f30 1"/>
                <a:gd name="f83" fmla="*/ f69 f29 1"/>
                <a:gd name="f84" fmla="*/ f70 f30 1"/>
                <a:gd name="f85" fmla="*/ f71 f29 1"/>
                <a:gd name="f86" fmla="*/ f72 f30 1"/>
                <a:gd name="f87" fmla="*/ f73 f30 1"/>
                <a:gd name="f88" fmla="*/ f74 f29 1"/>
              </a:gdLst>
              <a:ahLst/>
              <a:cxnLst>
                <a:cxn ang="3cd4">
                  <a:pos x="hc" y="t"/>
                </a:cxn>
                <a:cxn ang="0">
                  <a:pos x="r" y="vc"/>
                </a:cxn>
                <a:cxn ang="cd4">
                  <a:pos x="hc" y="b"/>
                </a:cxn>
                <a:cxn ang="cd2">
                  <a:pos x="l" y="vc"/>
                </a:cxn>
                <a:cxn ang="f50">
                  <a:pos x="f79" y="f80"/>
                </a:cxn>
                <a:cxn ang="f50">
                  <a:pos x="f79" y="f81"/>
                </a:cxn>
                <a:cxn ang="f50">
                  <a:pos x="f79" y="f81"/>
                </a:cxn>
                <a:cxn ang="f50">
                  <a:pos x="f79" y="f82"/>
                </a:cxn>
                <a:cxn ang="f50">
                  <a:pos x="f83" y="f84"/>
                </a:cxn>
                <a:cxn ang="f50">
                  <a:pos x="f85" y="f86"/>
                </a:cxn>
                <a:cxn ang="f50">
                  <a:pos x="f85" y="f87"/>
                </a:cxn>
                <a:cxn ang="f50">
                  <a:pos x="f88" y="f87"/>
                </a:cxn>
                <a:cxn ang="f50">
                  <a:pos x="f79" y="f80"/>
                </a:cxn>
              </a:cxnLst>
              <a:rect l="f75" t="f78" r="f76" b="f77"/>
              <a:pathLst>
                <a:path w="13759" h="114270">
                  <a:moveTo>
                    <a:pt x="f8" y="f5"/>
                  </a:moveTo>
                  <a:lnTo>
                    <a:pt x="f8" y="f9"/>
                  </a:lnTo>
                  <a:cubicBezTo>
                    <a:pt x="f8" y="f9"/>
                    <a:pt x="f8" y="f9"/>
                    <a:pt x="f8" y="f9"/>
                  </a:cubicBezTo>
                  <a:cubicBezTo>
                    <a:pt x="f10" y="f11"/>
                    <a:pt x="f10" y="f12"/>
                    <a:pt x="f8" y="f13"/>
                  </a:cubicBezTo>
                  <a:cubicBezTo>
                    <a:pt x="f14" y="f15"/>
                    <a:pt x="f16" y="f17"/>
                    <a:pt x="f18" y="f19"/>
                  </a:cubicBezTo>
                  <a:lnTo>
                    <a:pt x="f20" y="f21"/>
                  </a:lnTo>
                  <a:lnTo>
                    <a:pt x="f20" y="f22"/>
                  </a:lnTo>
                  <a:lnTo>
                    <a:pt x="f23" y="f22"/>
                  </a:lnTo>
                  <a:cubicBezTo>
                    <a:pt x="f24" y="f25"/>
                    <a:pt x="f26" y="f2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306">
              <a:extLst>
                <a:ext uri="{FF2B5EF4-FFF2-40B4-BE49-F238E27FC236}">
                  <a16:creationId xmlns:a16="http://schemas.microsoft.com/office/drawing/2014/main" id="{A92AED4D-F809-A3A3-32FD-D47F3CA403B0}"/>
                </a:ext>
              </a:extLst>
            </p:cNvPr>
            <p:cNvSpPr/>
            <p:nvPr/>
          </p:nvSpPr>
          <p:spPr>
            <a:xfrm>
              <a:off x="4523701" y="6246943"/>
              <a:ext cx="245552" cy="2414"/>
            </a:xfrm>
            <a:custGeom>
              <a:avLst/>
              <a:gdLst>
                <a:gd name="f0" fmla="val 10800000"/>
                <a:gd name="f1" fmla="val 5400000"/>
                <a:gd name="f2" fmla="val 180"/>
                <a:gd name="f3" fmla="val w"/>
                <a:gd name="f4" fmla="val h"/>
                <a:gd name="f5" fmla="val 0"/>
                <a:gd name="f6" fmla="val 245553"/>
                <a:gd name="f7" fmla="val 2412"/>
                <a:gd name="f8" fmla="val 381"/>
                <a:gd name="f9" fmla="val 1651"/>
                <a:gd name="f10" fmla="val 245554"/>
                <a:gd name="f11" fmla="val 1270"/>
                <a:gd name="f12" fmla="val 216"/>
                <a:gd name="f13" fmla="val 533"/>
                <a:gd name="f14" fmla="val 343"/>
                <a:gd name="f15" fmla="val 1079"/>
                <a:gd name="f16" fmla="+- 0 0 -90"/>
                <a:gd name="f17" fmla="*/ f3 1 245553"/>
                <a:gd name="f18" fmla="*/ f4 1 2412"/>
                <a:gd name="f19" fmla="val f5"/>
                <a:gd name="f20" fmla="val f6"/>
                <a:gd name="f21" fmla="val f7"/>
                <a:gd name="f22" fmla="*/ f16 f0 1"/>
                <a:gd name="f23" fmla="+- f21 0 f19"/>
                <a:gd name="f24" fmla="+- f20 0 f19"/>
                <a:gd name="f25" fmla="*/ f22 1 f2"/>
                <a:gd name="f26" fmla="*/ f24 1 245553"/>
                <a:gd name="f27" fmla="*/ f23 1 2412"/>
                <a:gd name="f28" fmla="*/ 381 f24 1"/>
                <a:gd name="f29" fmla="*/ 1651 f23 1"/>
                <a:gd name="f30" fmla="*/ 2412 f23 1"/>
                <a:gd name="f31" fmla="*/ 245554 f24 1"/>
                <a:gd name="f32" fmla="*/ 1270 f23 1"/>
                <a:gd name="f33" fmla="*/ 0 f23 1"/>
                <a:gd name="f34" fmla="*/ 0 f24 1"/>
                <a:gd name="f35" fmla="+- f25 0 f1"/>
                <a:gd name="f36" fmla="*/ f28 1 245553"/>
                <a:gd name="f37" fmla="*/ f29 1 2412"/>
                <a:gd name="f38" fmla="*/ f30 1 2412"/>
                <a:gd name="f39" fmla="*/ f31 1 245553"/>
                <a:gd name="f40" fmla="*/ f32 1 2412"/>
                <a:gd name="f41" fmla="*/ f33 1 2412"/>
                <a:gd name="f42" fmla="*/ f34 1 245553"/>
                <a:gd name="f43" fmla="*/ f19 1 f26"/>
                <a:gd name="f44" fmla="*/ f20 1 f26"/>
                <a:gd name="f45" fmla="*/ f19 1 f27"/>
                <a:gd name="f46" fmla="*/ f21 1 f27"/>
                <a:gd name="f47" fmla="*/ f36 1 f26"/>
                <a:gd name="f48" fmla="*/ f37 1 f27"/>
                <a:gd name="f49" fmla="*/ f38 1 f27"/>
                <a:gd name="f50" fmla="*/ f39 1 f26"/>
                <a:gd name="f51" fmla="*/ f40 1 f27"/>
                <a:gd name="f52" fmla="*/ f41 1 f27"/>
                <a:gd name="f53" fmla="*/ f42 1 f26"/>
                <a:gd name="f54" fmla="*/ f43 f17 1"/>
                <a:gd name="f55" fmla="*/ f44 f17 1"/>
                <a:gd name="f56" fmla="*/ f46 f18 1"/>
                <a:gd name="f57" fmla="*/ f45 f18 1"/>
                <a:gd name="f58" fmla="*/ f47 f17 1"/>
                <a:gd name="f59" fmla="*/ f48 f18 1"/>
                <a:gd name="f60" fmla="*/ f49 f18 1"/>
                <a:gd name="f61" fmla="*/ f50 f17 1"/>
                <a:gd name="f62" fmla="*/ f51 f18 1"/>
                <a:gd name="f63" fmla="*/ f52 f18 1"/>
                <a:gd name="f64" fmla="*/ f53 f17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1" y="f63"/>
                </a:cxn>
                <a:cxn ang="f35">
                  <a:pos x="f64" y="f63"/>
                </a:cxn>
                <a:cxn ang="f35">
                  <a:pos x="f64" y="f63"/>
                </a:cxn>
                <a:cxn ang="f35">
                  <a:pos x="f58" y="f59"/>
                </a:cxn>
              </a:cxnLst>
              <a:rect l="f54" t="f57" r="f55" b="f56"/>
              <a:pathLst>
                <a:path w="245553" h="2412">
                  <a:moveTo>
                    <a:pt x="f8" y="f9"/>
                  </a:moveTo>
                  <a:cubicBezTo>
                    <a:pt x="f8" y="f9"/>
                    <a:pt x="f8" y="f9"/>
                    <a:pt x="f8" y="f7"/>
                  </a:cubicBezTo>
                  <a:lnTo>
                    <a:pt x="f10" y="f7"/>
                  </a:lnTo>
                  <a:lnTo>
                    <a:pt x="f10" y="f11"/>
                  </a:lnTo>
                  <a:cubicBezTo>
                    <a:pt x="f10" y="f11"/>
                    <a:pt x="f10" y="f8"/>
                    <a:pt x="f10" y="f5"/>
                  </a:cubicBezTo>
                  <a:lnTo>
                    <a:pt x="f5" y="f5"/>
                  </a:lnTo>
                  <a:lnTo>
                    <a:pt x="f5" y="f5"/>
                  </a:lnTo>
                  <a:cubicBezTo>
                    <a:pt x="f12" y="f13"/>
                    <a:pt x="f14"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307">
              <a:extLst>
                <a:ext uri="{FF2B5EF4-FFF2-40B4-BE49-F238E27FC236}">
                  <a16:creationId xmlns:a16="http://schemas.microsoft.com/office/drawing/2014/main" id="{626E10F3-1878-0F23-7A17-FAD3FCEE5853}"/>
                </a:ext>
              </a:extLst>
            </p:cNvPr>
            <p:cNvSpPr/>
            <p:nvPr/>
          </p:nvSpPr>
          <p:spPr>
            <a:xfrm>
              <a:off x="4522558" y="6244913"/>
              <a:ext cx="758" cy="1143"/>
            </a:xfrm>
            <a:custGeom>
              <a:avLst/>
              <a:gdLst>
                <a:gd name="f0" fmla="val 10800000"/>
                <a:gd name="f1" fmla="val 5400000"/>
                <a:gd name="f2" fmla="val 180"/>
                <a:gd name="f3" fmla="val w"/>
                <a:gd name="f4" fmla="val h"/>
                <a:gd name="f5" fmla="val 0"/>
                <a:gd name="f6" fmla="val 761"/>
                <a:gd name="f7" fmla="val 1142"/>
                <a:gd name="f8" fmla="val 762"/>
                <a:gd name="f9" fmla="val 1143"/>
                <a:gd name="f10" fmla="+- 0 0 -90"/>
                <a:gd name="f11" fmla="*/ f3 1 761"/>
                <a:gd name="f12" fmla="*/ f4 1 1142"/>
                <a:gd name="f13" fmla="val f5"/>
                <a:gd name="f14" fmla="val f6"/>
                <a:gd name="f15" fmla="val f7"/>
                <a:gd name="f16" fmla="*/ f10 f0 1"/>
                <a:gd name="f17" fmla="+- f15 0 f13"/>
                <a:gd name="f18" fmla="+- f14 0 f13"/>
                <a:gd name="f19" fmla="*/ f16 1 f2"/>
                <a:gd name="f20" fmla="*/ f18 1 761"/>
                <a:gd name="f21" fmla="*/ f17 1 1142"/>
                <a:gd name="f22" fmla="*/ 0 f18 1"/>
                <a:gd name="f23" fmla="*/ 0 f17 1"/>
                <a:gd name="f24" fmla="*/ 762 f18 1"/>
                <a:gd name="f25" fmla="*/ 1143 f17 1"/>
                <a:gd name="f26" fmla="+- f19 0 f1"/>
                <a:gd name="f27" fmla="*/ f22 1 761"/>
                <a:gd name="f28" fmla="*/ f23 1 1142"/>
                <a:gd name="f29" fmla="*/ f24 1 761"/>
                <a:gd name="f30" fmla="*/ f25 1 1142"/>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761" h="1142">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308">
              <a:extLst>
                <a:ext uri="{FF2B5EF4-FFF2-40B4-BE49-F238E27FC236}">
                  <a16:creationId xmlns:a16="http://schemas.microsoft.com/office/drawing/2014/main" id="{37D41049-D63A-680B-DCB0-078B3C62B615}"/>
                </a:ext>
              </a:extLst>
            </p:cNvPr>
            <p:cNvSpPr/>
            <p:nvPr/>
          </p:nvSpPr>
          <p:spPr>
            <a:xfrm>
              <a:off x="4520025" y="6243258"/>
              <a:ext cx="1143" cy="758"/>
            </a:xfrm>
            <a:custGeom>
              <a:avLst/>
              <a:gdLst>
                <a:gd name="f0" fmla="val 10800000"/>
                <a:gd name="f1" fmla="val 5400000"/>
                <a:gd name="f2" fmla="val 180"/>
                <a:gd name="f3" fmla="val w"/>
                <a:gd name="f4" fmla="val h"/>
                <a:gd name="f5" fmla="val 0"/>
                <a:gd name="f6" fmla="val 1142"/>
                <a:gd name="f7" fmla="val 761"/>
                <a:gd name="f8" fmla="val 1143"/>
                <a:gd name="f9" fmla="val 762"/>
                <a:gd name="f10" fmla="+- 0 0 -90"/>
                <a:gd name="f11" fmla="*/ f3 1 1142"/>
                <a:gd name="f12" fmla="*/ f4 1 761"/>
                <a:gd name="f13" fmla="val f5"/>
                <a:gd name="f14" fmla="val f6"/>
                <a:gd name="f15" fmla="val f7"/>
                <a:gd name="f16" fmla="*/ f10 f0 1"/>
                <a:gd name="f17" fmla="+- f15 0 f13"/>
                <a:gd name="f18" fmla="+- f14 0 f13"/>
                <a:gd name="f19" fmla="*/ f16 1 f2"/>
                <a:gd name="f20" fmla="*/ f18 1 1142"/>
                <a:gd name="f21" fmla="*/ f17 1 761"/>
                <a:gd name="f22" fmla="*/ 0 f18 1"/>
                <a:gd name="f23" fmla="*/ 0 f17 1"/>
                <a:gd name="f24" fmla="*/ 1143 f18 1"/>
                <a:gd name="f25" fmla="*/ 762 f17 1"/>
                <a:gd name="f26" fmla="+- f19 0 f1"/>
                <a:gd name="f27" fmla="*/ f22 1 1142"/>
                <a:gd name="f28" fmla="*/ f23 1 761"/>
                <a:gd name="f29" fmla="*/ f24 1 1142"/>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142" h="761">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309">
              <a:extLst>
                <a:ext uri="{FF2B5EF4-FFF2-40B4-BE49-F238E27FC236}">
                  <a16:creationId xmlns:a16="http://schemas.microsoft.com/office/drawing/2014/main" id="{177FA91C-BCA3-52FC-E094-F5139BA2ED66}"/>
                </a:ext>
              </a:extLst>
            </p:cNvPr>
            <p:cNvSpPr/>
            <p:nvPr/>
          </p:nvSpPr>
          <p:spPr>
            <a:xfrm>
              <a:off x="4504361" y="6240075"/>
              <a:ext cx="13633" cy="13725"/>
            </a:xfrm>
            <a:custGeom>
              <a:avLst/>
              <a:gdLst>
                <a:gd name="f0" fmla="val 10800000"/>
                <a:gd name="f1" fmla="val 5400000"/>
                <a:gd name="f2" fmla="val 180"/>
                <a:gd name="f3" fmla="val w"/>
                <a:gd name="f4" fmla="val h"/>
                <a:gd name="f5" fmla="val 0"/>
                <a:gd name="f6" fmla="val 13632"/>
                <a:gd name="f7" fmla="val 13724"/>
                <a:gd name="f8" fmla="val 47"/>
                <a:gd name="f9" fmla="val 6360"/>
                <a:gd name="f10" fmla="val -16"/>
                <a:gd name="f11" fmla="val 7033"/>
                <a:gd name="f12" fmla="val 7719"/>
                <a:gd name="f13" fmla="val 8392"/>
                <a:gd name="f14" fmla="val 9280"/>
                <a:gd name="f15" fmla="val 9788"/>
                <a:gd name="f16" fmla="val 98"/>
                <a:gd name="f17" fmla="val 10169"/>
                <a:gd name="f18" fmla="val 10550"/>
                <a:gd name="f19" fmla="val 10931"/>
                <a:gd name="f20" fmla="val 809"/>
                <a:gd name="f21" fmla="val 12074"/>
                <a:gd name="f22" fmla="val 1825"/>
                <a:gd name="f23" fmla="val 12962"/>
                <a:gd name="f24" fmla="val 2841"/>
                <a:gd name="f25" fmla="val 4110"/>
                <a:gd name="f26" fmla="val 4745"/>
                <a:gd name="f27" fmla="val 8011"/>
                <a:gd name="f28" fmla="val 4151"/>
                <a:gd name="f29" fmla="val 7868"/>
                <a:gd name="f30" fmla="val 1027"/>
                <a:gd name="f31" fmla="val 11728"/>
                <a:gd name="f32" fmla="val 13633"/>
                <a:gd name="f33" fmla="val 12998"/>
                <a:gd name="f34" fmla="val 7412"/>
                <a:gd name="f35" fmla="val 12"/>
                <a:gd name="f36" fmla="val 3641"/>
                <a:gd name="f37" fmla="val -204"/>
                <a:gd name="f38" fmla="val 390"/>
                <a:gd name="f39" fmla="val 2602"/>
                <a:gd name="f40" fmla="+- 0 0 -90"/>
                <a:gd name="f41" fmla="*/ f3 1 13632"/>
                <a:gd name="f42" fmla="*/ f4 1 13724"/>
                <a:gd name="f43" fmla="val f5"/>
                <a:gd name="f44" fmla="val f6"/>
                <a:gd name="f45" fmla="val f7"/>
                <a:gd name="f46" fmla="*/ f40 f0 1"/>
                <a:gd name="f47" fmla="+- f45 0 f43"/>
                <a:gd name="f48" fmla="+- f44 0 f43"/>
                <a:gd name="f49" fmla="*/ f46 1 f2"/>
                <a:gd name="f50" fmla="*/ f48 1 13632"/>
                <a:gd name="f51" fmla="*/ f47 1 13724"/>
                <a:gd name="f52" fmla="*/ 47 f48 1"/>
                <a:gd name="f53" fmla="*/ 6360 f47 1"/>
                <a:gd name="f54" fmla="*/ 8392 f47 1"/>
                <a:gd name="f55" fmla="*/ 9788 f47 1"/>
                <a:gd name="f56" fmla="*/ 10931 f47 1"/>
                <a:gd name="f57" fmla="*/ 809 f48 1"/>
                <a:gd name="f58" fmla="*/ 12074 f47 1"/>
                <a:gd name="f59" fmla="*/ 1825 f48 1"/>
                <a:gd name="f60" fmla="*/ 12962 f47 1"/>
                <a:gd name="f61" fmla="*/ 2841 f48 1"/>
                <a:gd name="f62" fmla="*/ 13724 f47 1"/>
                <a:gd name="f63" fmla="*/ 4110 f48 1"/>
                <a:gd name="f64" fmla="*/ 4745 f48 1"/>
                <a:gd name="f65" fmla="*/ 8011 f47 1"/>
                <a:gd name="f66" fmla="*/ 11728 f48 1"/>
                <a:gd name="f67" fmla="*/ 1027 f47 1"/>
                <a:gd name="f68" fmla="*/ 13633 f48 1"/>
                <a:gd name="f69" fmla="*/ 12998 f48 1"/>
                <a:gd name="f70" fmla="*/ 7412 f48 1"/>
                <a:gd name="f71" fmla="*/ 12 f47 1"/>
                <a:gd name="f72" fmla="+- f49 0 f1"/>
                <a:gd name="f73" fmla="*/ f52 1 13632"/>
                <a:gd name="f74" fmla="*/ f53 1 13724"/>
                <a:gd name="f75" fmla="*/ f54 1 13724"/>
                <a:gd name="f76" fmla="*/ f55 1 13724"/>
                <a:gd name="f77" fmla="*/ f56 1 13724"/>
                <a:gd name="f78" fmla="*/ f57 1 13632"/>
                <a:gd name="f79" fmla="*/ f58 1 13724"/>
                <a:gd name="f80" fmla="*/ f59 1 13632"/>
                <a:gd name="f81" fmla="*/ f60 1 13724"/>
                <a:gd name="f82" fmla="*/ f61 1 13632"/>
                <a:gd name="f83" fmla="*/ f62 1 13724"/>
                <a:gd name="f84" fmla="*/ f63 1 13632"/>
                <a:gd name="f85" fmla="*/ f64 1 13632"/>
                <a:gd name="f86" fmla="*/ f65 1 13724"/>
                <a:gd name="f87" fmla="*/ f66 1 13632"/>
                <a:gd name="f88" fmla="*/ f67 1 13724"/>
                <a:gd name="f89" fmla="*/ f68 1 13632"/>
                <a:gd name="f90" fmla="*/ f69 1 13632"/>
                <a:gd name="f91" fmla="*/ f70 1 13632"/>
                <a:gd name="f92" fmla="*/ f71 1 13724"/>
                <a:gd name="f93" fmla="*/ f43 1 f50"/>
                <a:gd name="f94" fmla="*/ f44 1 f50"/>
                <a:gd name="f95" fmla="*/ f43 1 f51"/>
                <a:gd name="f96" fmla="*/ f45 1 f51"/>
                <a:gd name="f97" fmla="*/ f73 1 f50"/>
                <a:gd name="f98" fmla="*/ f74 1 f51"/>
                <a:gd name="f99" fmla="*/ f75 1 f51"/>
                <a:gd name="f100" fmla="*/ f76 1 f51"/>
                <a:gd name="f101" fmla="*/ f77 1 f51"/>
                <a:gd name="f102" fmla="*/ f78 1 f50"/>
                <a:gd name="f103" fmla="*/ f79 1 f51"/>
                <a:gd name="f104" fmla="*/ f80 1 f50"/>
                <a:gd name="f105" fmla="*/ f81 1 f51"/>
                <a:gd name="f106" fmla="*/ f82 1 f50"/>
                <a:gd name="f107" fmla="*/ f83 1 f51"/>
                <a:gd name="f108" fmla="*/ f84 1 f50"/>
                <a:gd name="f109" fmla="*/ f85 1 f50"/>
                <a:gd name="f110" fmla="*/ f86 1 f51"/>
                <a:gd name="f111" fmla="*/ f87 1 f50"/>
                <a:gd name="f112" fmla="*/ f88 1 f51"/>
                <a:gd name="f113" fmla="*/ f89 1 f50"/>
                <a:gd name="f114" fmla="*/ f90 1 f50"/>
                <a:gd name="f115" fmla="*/ f91 1 f50"/>
                <a:gd name="f116" fmla="*/ f92 1 f51"/>
                <a:gd name="f117" fmla="*/ f93 f41 1"/>
                <a:gd name="f118" fmla="*/ f94 f41 1"/>
                <a:gd name="f119" fmla="*/ f96 f42 1"/>
                <a:gd name="f120" fmla="*/ f95 f42 1"/>
                <a:gd name="f121" fmla="*/ f97 f41 1"/>
                <a:gd name="f122" fmla="*/ f98 f42 1"/>
                <a:gd name="f123" fmla="*/ f99 f42 1"/>
                <a:gd name="f124" fmla="*/ f100 f42 1"/>
                <a:gd name="f125" fmla="*/ f101 f42 1"/>
                <a:gd name="f126" fmla="*/ f102 f41 1"/>
                <a:gd name="f127" fmla="*/ f103 f42 1"/>
                <a:gd name="f128" fmla="*/ f104 f41 1"/>
                <a:gd name="f129" fmla="*/ f105 f42 1"/>
                <a:gd name="f130" fmla="*/ f106 f41 1"/>
                <a:gd name="f131" fmla="*/ f107 f42 1"/>
                <a:gd name="f132" fmla="*/ f108 f41 1"/>
                <a:gd name="f133" fmla="*/ f109 f41 1"/>
                <a:gd name="f134" fmla="*/ f110 f42 1"/>
                <a:gd name="f135" fmla="*/ f111 f41 1"/>
                <a:gd name="f136" fmla="*/ f112 f42 1"/>
                <a:gd name="f137" fmla="*/ f113 f41 1"/>
                <a:gd name="f138" fmla="*/ f114 f41 1"/>
                <a:gd name="f139" fmla="*/ f115 f41 1"/>
                <a:gd name="f140" fmla="*/ f116 f42 1"/>
              </a:gdLst>
              <a:ahLst/>
              <a:cxnLst>
                <a:cxn ang="3cd4">
                  <a:pos x="hc" y="t"/>
                </a:cxn>
                <a:cxn ang="0">
                  <a:pos x="r" y="vc"/>
                </a:cxn>
                <a:cxn ang="cd4">
                  <a:pos x="hc" y="b"/>
                </a:cxn>
                <a:cxn ang="cd2">
                  <a:pos x="l" y="vc"/>
                </a:cxn>
                <a:cxn ang="f72">
                  <a:pos x="f121" y="f122"/>
                </a:cxn>
                <a:cxn ang="f72">
                  <a:pos x="f121" y="f123"/>
                </a:cxn>
                <a:cxn ang="f72">
                  <a:pos x="f121" y="f124"/>
                </a:cxn>
                <a:cxn ang="f72">
                  <a:pos x="f121" y="f125"/>
                </a:cxn>
                <a:cxn ang="f72">
                  <a:pos x="f126" y="f127"/>
                </a:cxn>
                <a:cxn ang="f72">
                  <a:pos x="f128" y="f129"/>
                </a:cxn>
                <a:cxn ang="f72">
                  <a:pos x="f130" y="f131"/>
                </a:cxn>
                <a:cxn ang="f72">
                  <a:pos x="f132" y="f131"/>
                </a:cxn>
                <a:cxn ang="f72">
                  <a:pos x="f133" y="f131"/>
                </a:cxn>
                <a:cxn ang="f72">
                  <a:pos x="f133" y="f131"/>
                </a:cxn>
                <a:cxn ang="f72">
                  <a:pos x="f133" y="f134"/>
                </a:cxn>
                <a:cxn ang="f72">
                  <a:pos x="f135" y="f136"/>
                </a:cxn>
                <a:cxn ang="f72">
                  <a:pos x="f137" y="f136"/>
                </a:cxn>
                <a:cxn ang="f72">
                  <a:pos x="f138" y="f136"/>
                </a:cxn>
                <a:cxn ang="f72">
                  <a:pos x="f138" y="f136"/>
                </a:cxn>
                <a:cxn ang="f72">
                  <a:pos x="f139" y="f140"/>
                </a:cxn>
                <a:cxn ang="f72">
                  <a:pos x="f121" y="f122"/>
                </a:cxn>
              </a:cxnLst>
              <a:rect l="f117" t="f120" r="f118" b="f119"/>
              <a:pathLst>
                <a:path w="13632" h="13724">
                  <a:moveTo>
                    <a:pt x="f8" y="f9"/>
                  </a:moveTo>
                  <a:cubicBezTo>
                    <a:pt x="f10" y="f11"/>
                    <a:pt x="f10" y="f12"/>
                    <a:pt x="f8" y="f13"/>
                  </a:cubicBezTo>
                  <a:cubicBezTo>
                    <a:pt x="f8" y="f13"/>
                    <a:pt x="f8" y="f14"/>
                    <a:pt x="f8" y="f15"/>
                  </a:cubicBezTo>
                  <a:cubicBezTo>
                    <a:pt x="f16" y="f17"/>
                    <a:pt x="f16" y="f18"/>
                    <a:pt x="f8" y="f19"/>
                  </a:cubicBezTo>
                  <a:lnTo>
                    <a:pt x="f20" y="f21"/>
                  </a:lnTo>
                  <a:lnTo>
                    <a:pt x="f22" y="f23"/>
                  </a:lnTo>
                  <a:lnTo>
                    <a:pt x="f24" y="f7"/>
                  </a:lnTo>
                  <a:lnTo>
                    <a:pt x="f25" y="f7"/>
                  </a:lnTo>
                  <a:lnTo>
                    <a:pt x="f26" y="f7"/>
                  </a:lnTo>
                  <a:lnTo>
                    <a:pt x="f26" y="f7"/>
                  </a:lnTo>
                  <a:lnTo>
                    <a:pt x="f26" y="f27"/>
                  </a:lnTo>
                  <a:cubicBezTo>
                    <a:pt x="f26" y="f28"/>
                    <a:pt x="f29" y="f30"/>
                    <a:pt x="f31" y="f30"/>
                  </a:cubicBezTo>
                  <a:lnTo>
                    <a:pt x="f32" y="f30"/>
                  </a:lnTo>
                  <a:lnTo>
                    <a:pt x="f33" y="f30"/>
                  </a:lnTo>
                  <a:lnTo>
                    <a:pt x="f33" y="f30"/>
                  </a:lnTo>
                  <a:lnTo>
                    <a:pt x="f34" y="f35"/>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310">
              <a:extLst>
                <a:ext uri="{FF2B5EF4-FFF2-40B4-BE49-F238E27FC236}">
                  <a16:creationId xmlns:a16="http://schemas.microsoft.com/office/drawing/2014/main" id="{93EE8E2C-D3C5-4858-4510-6F2F571D7E0A}"/>
                </a:ext>
              </a:extLst>
            </p:cNvPr>
            <p:cNvSpPr/>
            <p:nvPr/>
          </p:nvSpPr>
          <p:spPr>
            <a:xfrm>
              <a:off x="4523829" y="6247199"/>
              <a:ext cx="45" cy="1399"/>
            </a:xfrm>
            <a:custGeom>
              <a:avLst/>
              <a:gdLst>
                <a:gd name="f0" fmla="val 10800000"/>
                <a:gd name="f1" fmla="val 5400000"/>
                <a:gd name="f2" fmla="val 180"/>
                <a:gd name="f3" fmla="val w"/>
                <a:gd name="f4" fmla="val h"/>
                <a:gd name="f5" fmla="val 0"/>
                <a:gd name="f6" fmla="val 47"/>
                <a:gd name="f7" fmla="val 1396"/>
                <a:gd name="f8" fmla="val 64"/>
                <a:gd name="f9" fmla="val 470"/>
                <a:gd name="f10" fmla="val 927"/>
                <a:gd name="f11" fmla="val 1397"/>
                <a:gd name="f12" fmla="+- 0 0 -90"/>
                <a:gd name="f13" fmla="*/ f3 1 47"/>
                <a:gd name="f14" fmla="*/ f4 1 1396"/>
                <a:gd name="f15" fmla="val f5"/>
                <a:gd name="f16" fmla="val f6"/>
                <a:gd name="f17" fmla="val f7"/>
                <a:gd name="f18" fmla="*/ f12 f0 1"/>
                <a:gd name="f19" fmla="+- f17 0 f15"/>
                <a:gd name="f20" fmla="+- f16 0 f15"/>
                <a:gd name="f21" fmla="*/ f18 1 f2"/>
                <a:gd name="f22" fmla="*/ f20 1 47"/>
                <a:gd name="f23" fmla="*/ f19 1 1396"/>
                <a:gd name="f24" fmla="*/ 0 f20 1"/>
                <a:gd name="f25" fmla="*/ 0 f19 1"/>
                <a:gd name="f26" fmla="*/ 1397 f19 1"/>
                <a:gd name="f27" fmla="+- f21 0 f1"/>
                <a:gd name="f28" fmla="*/ f24 1 47"/>
                <a:gd name="f29" fmla="*/ f25 1 1396"/>
                <a:gd name="f30" fmla="*/ f26 1 139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47" h="1396">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311">
              <a:extLst>
                <a:ext uri="{FF2B5EF4-FFF2-40B4-BE49-F238E27FC236}">
                  <a16:creationId xmlns:a16="http://schemas.microsoft.com/office/drawing/2014/main" id="{D5CC1FDA-05F9-124F-2B98-121E64AD5B1C}"/>
                </a:ext>
              </a:extLst>
            </p:cNvPr>
            <p:cNvSpPr/>
            <p:nvPr/>
          </p:nvSpPr>
          <p:spPr>
            <a:xfrm>
              <a:off x="5226463" y="6129369"/>
              <a:ext cx="1645" cy="2788"/>
            </a:xfrm>
            <a:custGeom>
              <a:avLst/>
              <a:gdLst>
                <a:gd name="f0" fmla="val 10800000"/>
                <a:gd name="f1" fmla="val 5400000"/>
                <a:gd name="f2" fmla="val 180"/>
                <a:gd name="f3" fmla="val w"/>
                <a:gd name="f4" fmla="val h"/>
                <a:gd name="f5" fmla="val 0"/>
                <a:gd name="f6" fmla="val 1650"/>
                <a:gd name="f7" fmla="val 2793"/>
                <a:gd name="f8" fmla="val 635"/>
                <a:gd name="f9" fmla="val 762"/>
                <a:gd name="f10" fmla="val 419"/>
                <a:gd name="f11" fmla="val 597"/>
                <a:gd name="f12" fmla="val 749"/>
                <a:gd name="f13" fmla="val 1232"/>
                <a:gd name="f14" fmla="val 1016"/>
                <a:gd name="f15" fmla="val 1905"/>
                <a:gd name="f16" fmla="val 1269"/>
                <a:gd name="f17" fmla="val 2158"/>
                <a:gd name="f18" fmla="val 1485"/>
                <a:gd name="f19" fmla="val 2463"/>
                <a:gd name="f20" fmla="+- 0 0 -90"/>
                <a:gd name="f21" fmla="*/ f3 1 1650"/>
                <a:gd name="f22" fmla="*/ f4 1 2793"/>
                <a:gd name="f23" fmla="val f5"/>
                <a:gd name="f24" fmla="val f6"/>
                <a:gd name="f25" fmla="val f7"/>
                <a:gd name="f26" fmla="*/ f20 f0 1"/>
                <a:gd name="f27" fmla="+- f25 0 f23"/>
                <a:gd name="f28" fmla="+- f24 0 f23"/>
                <a:gd name="f29" fmla="*/ f26 1 f2"/>
                <a:gd name="f30" fmla="*/ f28 1 1650"/>
                <a:gd name="f31" fmla="*/ f27 1 2793"/>
                <a:gd name="f32" fmla="*/ 1650 f28 1"/>
                <a:gd name="f33" fmla="*/ 2793 f27 1"/>
                <a:gd name="f34" fmla="*/ 635 f28 1"/>
                <a:gd name="f35" fmla="*/ 762 f27 1"/>
                <a:gd name="f36" fmla="*/ 0 f28 1"/>
                <a:gd name="f37" fmla="*/ 0 f27 1"/>
                <a:gd name="f38" fmla="*/ 1016 f28 1"/>
                <a:gd name="f39" fmla="*/ 1905 f27 1"/>
                <a:gd name="f40" fmla="+- f29 0 f1"/>
                <a:gd name="f41" fmla="*/ f32 1 1650"/>
                <a:gd name="f42" fmla="*/ f33 1 2793"/>
                <a:gd name="f43" fmla="*/ f34 1 1650"/>
                <a:gd name="f44" fmla="*/ f35 1 2793"/>
                <a:gd name="f45" fmla="*/ f36 1 1650"/>
                <a:gd name="f46" fmla="*/ f37 1 2793"/>
                <a:gd name="f47" fmla="*/ f38 1 1650"/>
                <a:gd name="f48" fmla="*/ f39 1 2793"/>
                <a:gd name="f49" fmla="*/ f23 1 f30"/>
                <a:gd name="f50" fmla="*/ f24 1 f30"/>
                <a:gd name="f51" fmla="*/ f23 1 f31"/>
                <a:gd name="f52" fmla="*/ f25 1 f31"/>
                <a:gd name="f53" fmla="*/ f41 1 f30"/>
                <a:gd name="f54" fmla="*/ f42 1 f31"/>
                <a:gd name="f55" fmla="*/ f43 1 f30"/>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5" y="f66"/>
                </a:cxn>
                <a:cxn ang="f40">
                  <a:pos x="f67" y="f68"/>
                </a:cxn>
                <a:cxn ang="f40">
                  <a:pos x="f69" y="f70"/>
                </a:cxn>
                <a:cxn ang="f40">
                  <a:pos x="f71" y="f72"/>
                </a:cxn>
                <a:cxn ang="f40">
                  <a:pos x="f65" y="f66"/>
                </a:cxn>
              </a:cxnLst>
              <a:rect l="f61" t="f64" r="f62" b="f63"/>
              <a:pathLst>
                <a:path w="1650" h="2793">
                  <a:moveTo>
                    <a:pt x="f6" y="f7"/>
                  </a:moveTo>
                  <a:lnTo>
                    <a:pt x="f6" y="f7"/>
                  </a:lnTo>
                  <a:lnTo>
                    <a:pt x="f8" y="f9"/>
                  </a:lnTo>
                  <a:lnTo>
                    <a:pt x="f5" y="f5"/>
                  </a:lnTo>
                  <a:cubicBezTo>
                    <a:pt x="f10" y="f11"/>
                    <a:pt x="f12" y="f13"/>
                    <a:pt x="f14" y="f15"/>
                  </a:cubicBezTo>
                  <a:cubicBezTo>
                    <a:pt x="f16" y="f17"/>
                    <a:pt x="f18" y="f19"/>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312">
              <a:extLst>
                <a:ext uri="{FF2B5EF4-FFF2-40B4-BE49-F238E27FC236}">
                  <a16:creationId xmlns:a16="http://schemas.microsoft.com/office/drawing/2014/main" id="{8231644B-7B5C-18D5-B010-328BD574153C}"/>
                </a:ext>
              </a:extLst>
            </p:cNvPr>
            <p:cNvSpPr/>
            <p:nvPr/>
          </p:nvSpPr>
          <p:spPr>
            <a:xfrm>
              <a:off x="5221891" y="6126827"/>
              <a:ext cx="1399" cy="12691"/>
            </a:xfrm>
            <a:custGeom>
              <a:avLst/>
              <a:gdLst>
                <a:gd name="f0" fmla="val 10800000"/>
                <a:gd name="f1" fmla="val 5400000"/>
                <a:gd name="f2" fmla="val 180"/>
                <a:gd name="f3" fmla="val w"/>
                <a:gd name="f4" fmla="val h"/>
                <a:gd name="f5" fmla="val 0"/>
                <a:gd name="f6" fmla="val 1396"/>
                <a:gd name="f7" fmla="val 12696"/>
                <a:gd name="f8" fmla="val 1397"/>
                <a:gd name="f9" fmla="+- 0 0 -90"/>
                <a:gd name="f10" fmla="*/ f3 1 1396"/>
                <a:gd name="f11" fmla="*/ f4 1 12696"/>
                <a:gd name="f12" fmla="val f5"/>
                <a:gd name="f13" fmla="val f6"/>
                <a:gd name="f14" fmla="val f7"/>
                <a:gd name="f15" fmla="*/ f9 f0 1"/>
                <a:gd name="f16" fmla="+- f14 0 f12"/>
                <a:gd name="f17" fmla="+- f13 0 f12"/>
                <a:gd name="f18" fmla="*/ f15 1 f2"/>
                <a:gd name="f19" fmla="*/ f17 1 1396"/>
                <a:gd name="f20" fmla="*/ f16 1 12696"/>
                <a:gd name="f21" fmla="*/ 0 f17 1"/>
                <a:gd name="f22" fmla="*/ 0 f16 1"/>
                <a:gd name="f23" fmla="*/ 1397 f17 1"/>
                <a:gd name="f24" fmla="+- f18 0 f1"/>
                <a:gd name="f25" fmla="*/ f21 1 1396"/>
                <a:gd name="f26" fmla="*/ f22 1 12696"/>
                <a:gd name="f27" fmla="*/ f23 1 1396"/>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396" h="12696">
                  <a:moveTo>
                    <a:pt x="f5" y="f5"/>
                  </a:move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313">
              <a:extLst>
                <a:ext uri="{FF2B5EF4-FFF2-40B4-BE49-F238E27FC236}">
                  <a16:creationId xmlns:a16="http://schemas.microsoft.com/office/drawing/2014/main" id="{6A382F2C-6332-14DA-3696-9C6C5B2484A0}"/>
                </a:ext>
              </a:extLst>
            </p:cNvPr>
            <p:cNvSpPr/>
            <p:nvPr/>
          </p:nvSpPr>
          <p:spPr>
            <a:xfrm>
              <a:off x="5224433" y="6127723"/>
              <a:ext cx="1143" cy="758"/>
            </a:xfrm>
            <a:custGeom>
              <a:avLst/>
              <a:gdLst>
                <a:gd name="f0" fmla="val 10800000"/>
                <a:gd name="f1" fmla="val 5400000"/>
                <a:gd name="f2" fmla="val 180"/>
                <a:gd name="f3" fmla="val w"/>
                <a:gd name="f4" fmla="val h"/>
                <a:gd name="f5" fmla="val 0"/>
                <a:gd name="f6" fmla="val 1142"/>
                <a:gd name="f7" fmla="val 761"/>
                <a:gd name="f8" fmla="val 1143"/>
                <a:gd name="f9" fmla="val 762"/>
                <a:gd name="f10" fmla="+- 0 0 -90"/>
                <a:gd name="f11" fmla="*/ f3 1 1142"/>
                <a:gd name="f12" fmla="*/ f4 1 761"/>
                <a:gd name="f13" fmla="val f5"/>
                <a:gd name="f14" fmla="val f6"/>
                <a:gd name="f15" fmla="val f7"/>
                <a:gd name="f16" fmla="*/ f10 f0 1"/>
                <a:gd name="f17" fmla="+- f15 0 f13"/>
                <a:gd name="f18" fmla="+- f14 0 f13"/>
                <a:gd name="f19" fmla="*/ f16 1 f2"/>
                <a:gd name="f20" fmla="*/ f18 1 1142"/>
                <a:gd name="f21" fmla="*/ f17 1 761"/>
                <a:gd name="f22" fmla="*/ 0 f18 1"/>
                <a:gd name="f23" fmla="*/ 0 f17 1"/>
                <a:gd name="f24" fmla="*/ 1143 f18 1"/>
                <a:gd name="f25" fmla="*/ 762 f17 1"/>
                <a:gd name="f26" fmla="+- f19 0 f1"/>
                <a:gd name="f27" fmla="*/ f22 1 1142"/>
                <a:gd name="f28" fmla="*/ f23 1 761"/>
                <a:gd name="f29" fmla="*/ f24 1 1142"/>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142" h="761">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314">
              <a:extLst>
                <a:ext uri="{FF2B5EF4-FFF2-40B4-BE49-F238E27FC236}">
                  <a16:creationId xmlns:a16="http://schemas.microsoft.com/office/drawing/2014/main" id="{70160D6D-5F68-0E7C-F025-01B0A635DB6C}"/>
                </a:ext>
              </a:extLst>
            </p:cNvPr>
            <p:cNvSpPr/>
            <p:nvPr/>
          </p:nvSpPr>
          <p:spPr>
            <a:xfrm>
              <a:off x="5228493" y="6133941"/>
              <a:ext cx="54" cy="1399"/>
            </a:xfrm>
            <a:custGeom>
              <a:avLst/>
              <a:gdLst>
                <a:gd name="f0" fmla="val 10800000"/>
                <a:gd name="f1" fmla="val 5400000"/>
                <a:gd name="f2" fmla="val 180"/>
                <a:gd name="f3" fmla="val w"/>
                <a:gd name="f4" fmla="val h"/>
                <a:gd name="f5" fmla="val 0"/>
                <a:gd name="f6" fmla="val 57"/>
                <a:gd name="f7" fmla="val 1396"/>
                <a:gd name="f8" fmla="val 76"/>
                <a:gd name="f9" fmla="val 457"/>
                <a:gd name="f10" fmla="val 940"/>
                <a:gd name="f11" fmla="val 1397"/>
                <a:gd name="f12" fmla="+- 0 0 -90"/>
                <a:gd name="f13" fmla="*/ f3 1 57"/>
                <a:gd name="f14" fmla="*/ f4 1 1396"/>
                <a:gd name="f15" fmla="val f5"/>
                <a:gd name="f16" fmla="val f6"/>
                <a:gd name="f17" fmla="val f7"/>
                <a:gd name="f18" fmla="*/ f12 f0 1"/>
                <a:gd name="f19" fmla="+- f17 0 f15"/>
                <a:gd name="f20" fmla="+- f16 0 f15"/>
                <a:gd name="f21" fmla="*/ f18 1 f2"/>
                <a:gd name="f22" fmla="*/ f20 1 57"/>
                <a:gd name="f23" fmla="*/ f19 1 1396"/>
                <a:gd name="f24" fmla="*/ 0 f20 1"/>
                <a:gd name="f25" fmla="*/ 0 f19 1"/>
                <a:gd name="f26" fmla="*/ 1397 f19 1"/>
                <a:gd name="f27" fmla="+- f21 0 f1"/>
                <a:gd name="f28" fmla="*/ f24 1 57"/>
                <a:gd name="f29" fmla="*/ f25 1 1396"/>
                <a:gd name="f30" fmla="*/ f26 1 1396"/>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57" h="1396">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315">
              <a:extLst>
                <a:ext uri="{FF2B5EF4-FFF2-40B4-BE49-F238E27FC236}">
                  <a16:creationId xmlns:a16="http://schemas.microsoft.com/office/drawing/2014/main" id="{52A3E54F-A546-D89E-C32D-0B2A801E677D}"/>
                </a:ext>
              </a:extLst>
            </p:cNvPr>
            <p:cNvSpPr/>
            <p:nvPr/>
          </p:nvSpPr>
          <p:spPr>
            <a:xfrm>
              <a:off x="4784369" y="5002152"/>
              <a:ext cx="1014" cy="758"/>
            </a:xfrm>
            <a:custGeom>
              <a:avLst/>
              <a:gdLst>
                <a:gd name="f0" fmla="val 10800000"/>
                <a:gd name="f1" fmla="val 5400000"/>
                <a:gd name="f2" fmla="val 180"/>
                <a:gd name="f3" fmla="val w"/>
                <a:gd name="f4" fmla="val h"/>
                <a:gd name="f5" fmla="val 0"/>
                <a:gd name="f6" fmla="val 1015"/>
                <a:gd name="f7" fmla="val 761"/>
                <a:gd name="f8" fmla="val 394"/>
                <a:gd name="f9" fmla="val 736"/>
                <a:gd name="f10" fmla="val 439"/>
                <a:gd name="f11" fmla="val 1016"/>
                <a:gd name="f12" fmla="val 762"/>
                <a:gd name="f13" fmla="+- 0 0 -90"/>
                <a:gd name="f14" fmla="*/ f3 1 1015"/>
                <a:gd name="f15" fmla="*/ f4 1 761"/>
                <a:gd name="f16" fmla="val f5"/>
                <a:gd name="f17" fmla="val f6"/>
                <a:gd name="f18" fmla="val f7"/>
                <a:gd name="f19" fmla="*/ f13 f0 1"/>
                <a:gd name="f20" fmla="+- f18 0 f16"/>
                <a:gd name="f21" fmla="+- f17 0 f16"/>
                <a:gd name="f22" fmla="*/ f19 1 f2"/>
                <a:gd name="f23" fmla="*/ f21 1 1015"/>
                <a:gd name="f24" fmla="*/ f20 1 761"/>
                <a:gd name="f25" fmla="*/ 0 f21 1"/>
                <a:gd name="f26" fmla="*/ 0 f20 1"/>
                <a:gd name="f27" fmla="*/ 1016 f21 1"/>
                <a:gd name="f28" fmla="*/ 762 f20 1"/>
                <a:gd name="f29" fmla="+- f22 0 f1"/>
                <a:gd name="f30" fmla="*/ f25 1 1015"/>
                <a:gd name="f31" fmla="*/ f26 1 761"/>
                <a:gd name="f32" fmla="*/ f27 1 1015"/>
                <a:gd name="f33" fmla="*/ f28 1 761"/>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1015" h="761">
                  <a:moveTo>
                    <a:pt x="f5" y="f5"/>
                  </a:moveTo>
                  <a:cubicBezTo>
                    <a:pt x="f8" y="f2"/>
                    <a:pt x="f9" y="f10"/>
                    <a:pt x="f11" y="f12"/>
                  </a:cubicBezTo>
                  <a:cubicBezTo>
                    <a:pt x="f9" y="f10"/>
                    <a:pt x="f8" y="f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316">
              <a:extLst>
                <a:ext uri="{FF2B5EF4-FFF2-40B4-BE49-F238E27FC236}">
                  <a16:creationId xmlns:a16="http://schemas.microsoft.com/office/drawing/2014/main" id="{185A0B25-2FC0-DB6C-5000-F825666D415E}"/>
                </a:ext>
              </a:extLst>
            </p:cNvPr>
            <p:cNvSpPr/>
            <p:nvPr/>
          </p:nvSpPr>
          <p:spPr>
            <a:xfrm>
              <a:off x="4780556" y="5000853"/>
              <a:ext cx="2670" cy="155"/>
            </a:xfrm>
            <a:custGeom>
              <a:avLst/>
              <a:gdLst>
                <a:gd name="f0" fmla="val 10800000"/>
                <a:gd name="f1" fmla="val 5400000"/>
                <a:gd name="f2" fmla="val 180"/>
                <a:gd name="f3" fmla="val w"/>
                <a:gd name="f4" fmla="val h"/>
                <a:gd name="f5" fmla="val 0"/>
                <a:gd name="f6" fmla="val 2666"/>
                <a:gd name="f7" fmla="val 154"/>
                <a:gd name="f8" fmla="val 876"/>
                <a:gd name="f9" fmla="val -51"/>
                <a:gd name="f10" fmla="val 1791"/>
                <a:gd name="f11" fmla="val 2667"/>
                <a:gd name="f12" fmla="val -27"/>
                <a:gd name="f13" fmla="+- 0 0 -90"/>
                <a:gd name="f14" fmla="*/ f3 1 2666"/>
                <a:gd name="f15" fmla="*/ f4 1 154"/>
                <a:gd name="f16" fmla="val f5"/>
                <a:gd name="f17" fmla="val f6"/>
                <a:gd name="f18" fmla="val f7"/>
                <a:gd name="f19" fmla="*/ f13 f0 1"/>
                <a:gd name="f20" fmla="+- f18 0 f16"/>
                <a:gd name="f21" fmla="+- f17 0 f16"/>
                <a:gd name="f22" fmla="*/ f19 1 f2"/>
                <a:gd name="f23" fmla="*/ f21 1 2666"/>
                <a:gd name="f24" fmla="*/ f20 1 154"/>
                <a:gd name="f25" fmla="*/ 0 f21 1"/>
                <a:gd name="f26" fmla="*/ 154 f20 1"/>
                <a:gd name="f27" fmla="*/ 2667 f21 1"/>
                <a:gd name="f28" fmla="+- f22 0 f1"/>
                <a:gd name="f29" fmla="*/ f25 1 2666"/>
                <a:gd name="f30" fmla="*/ f26 1 154"/>
                <a:gd name="f31" fmla="*/ f27 1 2666"/>
                <a:gd name="f32" fmla="*/ f16 1 f23"/>
                <a:gd name="f33" fmla="*/ f17 1 f23"/>
                <a:gd name="f34" fmla="*/ f16 1 f24"/>
                <a:gd name="f35" fmla="*/ f18 1 f24"/>
                <a:gd name="f36" fmla="*/ f29 1 f23"/>
                <a:gd name="f37" fmla="*/ f30 1 f24"/>
                <a:gd name="f38" fmla="*/ f31 1 f23"/>
                <a:gd name="f39" fmla="*/ f32 f14 1"/>
                <a:gd name="f40" fmla="*/ f33 f14 1"/>
                <a:gd name="f41" fmla="*/ f35 f15 1"/>
                <a:gd name="f42" fmla="*/ f34 f15 1"/>
                <a:gd name="f43" fmla="*/ f36 f14 1"/>
                <a:gd name="f44" fmla="*/ f37 f15 1"/>
                <a:gd name="f45" fmla="*/ f38 f14 1"/>
              </a:gdLst>
              <a:ahLst/>
              <a:cxnLst>
                <a:cxn ang="3cd4">
                  <a:pos x="hc" y="t"/>
                </a:cxn>
                <a:cxn ang="0">
                  <a:pos x="r" y="vc"/>
                </a:cxn>
                <a:cxn ang="cd4">
                  <a:pos x="hc" y="b"/>
                </a:cxn>
                <a:cxn ang="cd2">
                  <a:pos x="l" y="vc"/>
                </a:cxn>
                <a:cxn ang="f28">
                  <a:pos x="f43" y="f44"/>
                </a:cxn>
                <a:cxn ang="f28">
                  <a:pos x="f45" y="f44"/>
                </a:cxn>
                <a:cxn ang="f28">
                  <a:pos x="f43" y="f44"/>
                </a:cxn>
              </a:cxnLst>
              <a:rect l="f39" t="f42" r="f40" b="f41"/>
              <a:pathLst>
                <a:path w="2666" h="154">
                  <a:moveTo>
                    <a:pt x="f5" y="f7"/>
                  </a:moveTo>
                  <a:cubicBezTo>
                    <a:pt x="f8" y="f9"/>
                    <a:pt x="f10" y="f9"/>
                    <a:pt x="f11" y="f7"/>
                  </a:cubicBezTo>
                  <a:cubicBezTo>
                    <a:pt x="f10" y="f12"/>
                    <a:pt x="f8"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317">
              <a:extLst>
                <a:ext uri="{FF2B5EF4-FFF2-40B4-BE49-F238E27FC236}">
                  <a16:creationId xmlns:a16="http://schemas.microsoft.com/office/drawing/2014/main" id="{9BB00B17-B9A7-6E60-B674-ADEA43F7BB03}"/>
                </a:ext>
              </a:extLst>
            </p:cNvPr>
            <p:cNvSpPr/>
            <p:nvPr/>
          </p:nvSpPr>
          <p:spPr>
            <a:xfrm>
              <a:off x="4793632" y="5021327"/>
              <a:ext cx="54" cy="1271"/>
            </a:xfrm>
            <a:custGeom>
              <a:avLst/>
              <a:gdLst>
                <a:gd name="f0" fmla="val 10800000"/>
                <a:gd name="f1" fmla="val 5400000"/>
                <a:gd name="f2" fmla="val 180"/>
                <a:gd name="f3" fmla="val w"/>
                <a:gd name="f4" fmla="val h"/>
                <a:gd name="f5" fmla="val 0"/>
                <a:gd name="f6" fmla="val 57"/>
                <a:gd name="f7" fmla="val 1269"/>
                <a:gd name="f8" fmla="val 64"/>
                <a:gd name="f9" fmla="val 422"/>
                <a:gd name="f10" fmla="val 848"/>
                <a:gd name="f11" fmla="val 1270"/>
                <a:gd name="f12" fmla="val 76"/>
                <a:gd name="f13" fmla="val 849"/>
                <a:gd name="f14" fmla="val 420"/>
                <a:gd name="f15" fmla="+- 0 0 -90"/>
                <a:gd name="f16" fmla="*/ f3 1 57"/>
                <a:gd name="f17" fmla="*/ f4 1 1269"/>
                <a:gd name="f18" fmla="val f5"/>
                <a:gd name="f19" fmla="val f6"/>
                <a:gd name="f20" fmla="val f7"/>
                <a:gd name="f21" fmla="*/ f15 f0 1"/>
                <a:gd name="f22" fmla="+- f20 0 f18"/>
                <a:gd name="f23" fmla="+- f19 0 f18"/>
                <a:gd name="f24" fmla="*/ f21 1 f2"/>
                <a:gd name="f25" fmla="*/ f23 1 57"/>
                <a:gd name="f26" fmla="*/ f22 1 1269"/>
                <a:gd name="f27" fmla="*/ 0 f23 1"/>
                <a:gd name="f28" fmla="*/ 0 f22 1"/>
                <a:gd name="f29" fmla="*/ 1270 f22 1"/>
                <a:gd name="f30" fmla="+- f24 0 f1"/>
                <a:gd name="f31" fmla="*/ f27 1 57"/>
                <a:gd name="f32" fmla="*/ f28 1 1269"/>
                <a:gd name="f33" fmla="*/ f29 1 1269"/>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6"/>
                </a:cxn>
                <a:cxn ang="f30">
                  <a:pos x="f45" y="f47"/>
                </a:cxn>
                <a:cxn ang="f30">
                  <a:pos x="f45" y="f46"/>
                </a:cxn>
              </a:cxnLst>
              <a:rect l="f41" t="f44" r="f42" b="f43"/>
              <a:pathLst>
                <a:path w="57" h="1269">
                  <a:moveTo>
                    <a:pt x="f5" y="f5"/>
                  </a:moveTo>
                  <a:lnTo>
                    <a:pt x="f5" y="f5"/>
                  </a:lnTo>
                  <a:cubicBezTo>
                    <a:pt x="f8" y="f9"/>
                    <a:pt x="f8" y="f10"/>
                    <a:pt x="f5" y="f11"/>
                  </a:cubicBezTo>
                  <a:cubicBezTo>
                    <a:pt x="f12" y="f13"/>
                    <a:pt x="f12"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318">
              <a:extLst>
                <a:ext uri="{FF2B5EF4-FFF2-40B4-BE49-F238E27FC236}">
                  <a16:creationId xmlns:a16="http://schemas.microsoft.com/office/drawing/2014/main" id="{06A0CD8E-46D4-A410-A339-3E9249E842F6}"/>
                </a:ext>
              </a:extLst>
            </p:cNvPr>
            <p:cNvSpPr/>
            <p:nvPr/>
          </p:nvSpPr>
          <p:spPr>
            <a:xfrm>
              <a:off x="0" y="4773616"/>
              <a:ext cx="12691" cy="12691"/>
            </a:xfrm>
            <a:custGeom>
              <a:avLst/>
              <a:gdLst>
                <a:gd name="f0" fmla="val w"/>
                <a:gd name="f1" fmla="val h"/>
                <a:gd name="f2" fmla="val 0"/>
                <a:gd name="f3" fmla="val 12696"/>
                <a:gd name="f4" fmla="*/ f0 1 12696"/>
                <a:gd name="f5" fmla="*/ f1 1 12696"/>
                <a:gd name="f6" fmla="val f2"/>
                <a:gd name="f7" fmla="val f3"/>
                <a:gd name="f8" fmla="+- f7 0 f6"/>
                <a:gd name="f9" fmla="*/ f8 1 12696"/>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12696" h="12696"/>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319">
              <a:extLst>
                <a:ext uri="{FF2B5EF4-FFF2-40B4-BE49-F238E27FC236}">
                  <a16:creationId xmlns:a16="http://schemas.microsoft.com/office/drawing/2014/main" id="{4B7F0118-E24D-4B5A-0590-FC0DC81E1B2B}"/>
                </a:ext>
              </a:extLst>
            </p:cNvPr>
            <p:cNvSpPr/>
            <p:nvPr/>
          </p:nvSpPr>
          <p:spPr>
            <a:xfrm>
              <a:off x="4781571" y="5005197"/>
              <a:ext cx="11430" cy="15992"/>
            </a:xfrm>
            <a:custGeom>
              <a:avLst/>
              <a:gdLst>
                <a:gd name="f0" fmla="val 10800000"/>
                <a:gd name="f1" fmla="val 5400000"/>
                <a:gd name="f2" fmla="val 180"/>
                <a:gd name="f3" fmla="val w"/>
                <a:gd name="f4" fmla="val h"/>
                <a:gd name="f5" fmla="val 0"/>
                <a:gd name="f6" fmla="val 11426"/>
                <a:gd name="f7" fmla="val 15997"/>
                <a:gd name="f8" fmla="val 5079"/>
                <a:gd name="f9" fmla="val 11808"/>
                <a:gd name="f10" fmla="val 7846"/>
                <a:gd name="f11" fmla="val 11795"/>
                <a:gd name="f12" fmla="val 10348"/>
                <a:gd name="f13" fmla="val 13448"/>
                <a:gd name="f14" fmla="val 11427"/>
                <a:gd name="f15" fmla="val 15998"/>
                <a:gd name="f16" fmla="val 6475"/>
                <a:gd name="f17" fmla="val 3518"/>
                <a:gd name="f18" fmla="val 4761"/>
                <a:gd name="f19" fmla="val 7505"/>
                <a:gd name="f20" fmla="val 1244"/>
                <a:gd name="f21" fmla="val 8906"/>
                <a:gd name="f22" fmla="val 838"/>
                <a:gd name="f23" fmla="val 9065"/>
                <a:gd name="f24" fmla="val 419"/>
                <a:gd name="f25" fmla="val 9187"/>
                <a:gd name="f26" fmla="val 9269"/>
                <a:gd name="f27" fmla="val 14728"/>
                <a:gd name="f28" fmla="val 1143"/>
                <a:gd name="f29" fmla="val 13015"/>
                <a:gd name="f30" fmla="val 3022"/>
                <a:gd name="f31" fmla="val 11936"/>
                <a:gd name="f32" fmla="+- 0 0 -90"/>
                <a:gd name="f33" fmla="*/ f3 1 11426"/>
                <a:gd name="f34" fmla="*/ f4 1 15997"/>
                <a:gd name="f35" fmla="val f5"/>
                <a:gd name="f36" fmla="val f6"/>
                <a:gd name="f37" fmla="val f7"/>
                <a:gd name="f38" fmla="*/ f32 f0 1"/>
                <a:gd name="f39" fmla="+- f37 0 f35"/>
                <a:gd name="f40" fmla="+- f36 0 f35"/>
                <a:gd name="f41" fmla="*/ f38 1 f2"/>
                <a:gd name="f42" fmla="*/ f40 1 11426"/>
                <a:gd name="f43" fmla="*/ f39 1 15997"/>
                <a:gd name="f44" fmla="*/ 5079 f40 1"/>
                <a:gd name="f45" fmla="*/ 11808 f39 1"/>
                <a:gd name="f46" fmla="*/ 11427 f40 1"/>
                <a:gd name="f47" fmla="*/ 15998 f39 1"/>
                <a:gd name="f48" fmla="*/ 0 f39 1"/>
                <a:gd name="f49" fmla="*/ 1244 f40 1"/>
                <a:gd name="f50" fmla="*/ 8906 f39 1"/>
                <a:gd name="f51" fmla="*/ 0 f40 1"/>
                <a:gd name="f52" fmla="*/ 9269 f39 1"/>
                <a:gd name="f53" fmla="*/ 14728 f39 1"/>
                <a:gd name="f54" fmla="+- f41 0 f1"/>
                <a:gd name="f55" fmla="*/ f44 1 11426"/>
                <a:gd name="f56" fmla="*/ f45 1 15997"/>
                <a:gd name="f57" fmla="*/ f46 1 11426"/>
                <a:gd name="f58" fmla="*/ f47 1 15997"/>
                <a:gd name="f59" fmla="*/ f48 1 15997"/>
                <a:gd name="f60" fmla="*/ f49 1 11426"/>
                <a:gd name="f61" fmla="*/ f50 1 15997"/>
                <a:gd name="f62" fmla="*/ f51 1 11426"/>
                <a:gd name="f63" fmla="*/ f52 1 15997"/>
                <a:gd name="f64" fmla="*/ f53 1 15997"/>
                <a:gd name="f65" fmla="*/ f35 1 f42"/>
                <a:gd name="f66" fmla="*/ f36 1 f42"/>
                <a:gd name="f67" fmla="*/ f35 1 f43"/>
                <a:gd name="f68" fmla="*/ f37 1 f43"/>
                <a:gd name="f69" fmla="*/ f55 1 f42"/>
                <a:gd name="f70" fmla="*/ f56 1 f43"/>
                <a:gd name="f71" fmla="*/ f57 1 f42"/>
                <a:gd name="f72" fmla="*/ f58 1 f43"/>
                <a:gd name="f73" fmla="*/ f59 1 f43"/>
                <a:gd name="f74" fmla="*/ f60 1 f42"/>
                <a:gd name="f75" fmla="*/ f61 1 f43"/>
                <a:gd name="f76" fmla="*/ f62 1 f42"/>
                <a:gd name="f77" fmla="*/ f63 1 f43"/>
                <a:gd name="f78" fmla="*/ f64 1 f43"/>
                <a:gd name="f79" fmla="*/ f65 f33 1"/>
                <a:gd name="f80" fmla="*/ f66 f33 1"/>
                <a:gd name="f81" fmla="*/ f68 f34 1"/>
                <a:gd name="f82" fmla="*/ f67 f34 1"/>
                <a:gd name="f83" fmla="*/ f69 f33 1"/>
                <a:gd name="f84" fmla="*/ f70 f34 1"/>
                <a:gd name="f85" fmla="*/ f71 f33 1"/>
                <a:gd name="f86" fmla="*/ f72 f34 1"/>
                <a:gd name="f87" fmla="*/ f73 f34 1"/>
                <a:gd name="f88" fmla="*/ f74 f33 1"/>
                <a:gd name="f89" fmla="*/ f75 f34 1"/>
                <a:gd name="f90" fmla="*/ f76 f33 1"/>
                <a:gd name="f91" fmla="*/ f77 f34 1"/>
                <a:gd name="f92" fmla="*/ f78 f34 1"/>
              </a:gdLst>
              <a:ahLst/>
              <a:cxnLst>
                <a:cxn ang="3cd4">
                  <a:pos x="hc" y="t"/>
                </a:cxn>
                <a:cxn ang="0">
                  <a:pos x="r" y="vc"/>
                </a:cxn>
                <a:cxn ang="cd4">
                  <a:pos x="hc" y="b"/>
                </a:cxn>
                <a:cxn ang="cd2">
                  <a:pos x="l" y="vc"/>
                </a:cxn>
                <a:cxn ang="f54">
                  <a:pos x="f83" y="f84"/>
                </a:cxn>
                <a:cxn ang="f54">
                  <a:pos x="f85" y="f86"/>
                </a:cxn>
                <a:cxn ang="f54">
                  <a:pos x="f83" y="f87"/>
                </a:cxn>
                <a:cxn ang="f54">
                  <a:pos x="f83" y="f87"/>
                </a:cxn>
                <a:cxn ang="f54">
                  <a:pos x="f88" y="f89"/>
                </a:cxn>
                <a:cxn ang="f54">
                  <a:pos x="f90" y="f91"/>
                </a:cxn>
                <a:cxn ang="f54">
                  <a:pos x="f90" y="f92"/>
                </a:cxn>
                <a:cxn ang="f54">
                  <a:pos x="f83" y="f84"/>
                </a:cxn>
              </a:cxnLst>
              <a:rect l="f79" t="f82" r="f80" b="f81"/>
              <a:pathLst>
                <a:path w="11426" h="15997">
                  <a:moveTo>
                    <a:pt x="f8" y="f9"/>
                  </a:moveTo>
                  <a:cubicBezTo>
                    <a:pt x="f10" y="f11"/>
                    <a:pt x="f12" y="f13"/>
                    <a:pt x="f14" y="f15"/>
                  </a:cubicBezTo>
                  <a:lnTo>
                    <a:pt x="f8" y="f5"/>
                  </a:lnTo>
                  <a:lnTo>
                    <a:pt x="f8" y="f5"/>
                  </a:lnTo>
                  <a:cubicBezTo>
                    <a:pt x="f16" y="f17"/>
                    <a:pt x="f18" y="f19"/>
                    <a:pt x="f20" y="f21"/>
                  </a:cubicBezTo>
                  <a:cubicBezTo>
                    <a:pt x="f22" y="f23"/>
                    <a:pt x="f24" y="f25"/>
                    <a:pt x="f5" y="f26"/>
                  </a:cubicBezTo>
                  <a:lnTo>
                    <a:pt x="f5" y="f27"/>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320">
              <a:extLst>
                <a:ext uri="{FF2B5EF4-FFF2-40B4-BE49-F238E27FC236}">
                  <a16:creationId xmlns:a16="http://schemas.microsoft.com/office/drawing/2014/main" id="{527CD7C6-4373-26B8-75EF-F851B91A7A45}"/>
                </a:ext>
              </a:extLst>
            </p:cNvPr>
            <p:cNvSpPr/>
            <p:nvPr/>
          </p:nvSpPr>
          <p:spPr>
            <a:xfrm>
              <a:off x="4775984" y="5014725"/>
              <a:ext cx="3300" cy="8247"/>
            </a:xfrm>
            <a:custGeom>
              <a:avLst/>
              <a:gdLst>
                <a:gd name="f0" fmla="val 10800000"/>
                <a:gd name="f1" fmla="val 5400000"/>
                <a:gd name="f2" fmla="val 180"/>
                <a:gd name="f3" fmla="val w"/>
                <a:gd name="f4" fmla="val h"/>
                <a:gd name="f5" fmla="val 0"/>
                <a:gd name="f6" fmla="val 3301"/>
                <a:gd name="f7" fmla="val 8252"/>
                <a:gd name="f8" fmla="val 8253"/>
                <a:gd name="f9" fmla="+- 0 0 -90"/>
                <a:gd name="f10" fmla="*/ f3 1 3301"/>
                <a:gd name="f11" fmla="*/ f4 1 8252"/>
                <a:gd name="f12" fmla="val f5"/>
                <a:gd name="f13" fmla="val f6"/>
                <a:gd name="f14" fmla="val f7"/>
                <a:gd name="f15" fmla="*/ f9 f0 1"/>
                <a:gd name="f16" fmla="+- f14 0 f12"/>
                <a:gd name="f17" fmla="+- f13 0 f12"/>
                <a:gd name="f18" fmla="*/ f15 1 f2"/>
                <a:gd name="f19" fmla="*/ f17 1 3301"/>
                <a:gd name="f20" fmla="*/ f16 1 8252"/>
                <a:gd name="f21" fmla="*/ 0 f17 1"/>
                <a:gd name="f22" fmla="*/ 0 f16 1"/>
                <a:gd name="f23" fmla="*/ 3301 f17 1"/>
                <a:gd name="f24" fmla="*/ 8253 f16 1"/>
                <a:gd name="f25" fmla="+- f18 0 f1"/>
                <a:gd name="f26" fmla="*/ f21 1 3301"/>
                <a:gd name="f27" fmla="*/ f22 1 8252"/>
                <a:gd name="f28" fmla="*/ f23 1 3301"/>
                <a:gd name="f29" fmla="*/ f24 1 825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3"/>
                </a:cxn>
                <a:cxn ang="f25">
                  <a:pos x="f42" y="f43"/>
                </a:cxn>
              </a:cxnLst>
              <a:rect l="f38" t="f41" r="f39" b="f40"/>
              <a:pathLst>
                <a:path w="3301" h="8252">
                  <a:moveTo>
                    <a:pt x="f5" y="f5"/>
                  </a:moveTo>
                  <a:lnTo>
                    <a:pt x="f6" y="f8"/>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321">
              <a:extLst>
                <a:ext uri="{FF2B5EF4-FFF2-40B4-BE49-F238E27FC236}">
                  <a16:creationId xmlns:a16="http://schemas.microsoft.com/office/drawing/2014/main" id="{EE786B36-7109-7756-120B-D6DEA67F6FBA}"/>
                </a:ext>
              </a:extLst>
            </p:cNvPr>
            <p:cNvSpPr/>
            <p:nvPr/>
          </p:nvSpPr>
          <p:spPr>
            <a:xfrm>
              <a:off x="4779285" y="5014853"/>
              <a:ext cx="2542" cy="1111855"/>
            </a:xfrm>
            <a:custGeom>
              <a:avLst/>
              <a:gdLst>
                <a:gd name="f0" fmla="val 10800000"/>
                <a:gd name="f1" fmla="val 5400000"/>
                <a:gd name="f2" fmla="val 180"/>
                <a:gd name="f3" fmla="val w"/>
                <a:gd name="f4" fmla="val h"/>
                <a:gd name="f5" fmla="val 0"/>
                <a:gd name="f6" fmla="val 2539"/>
                <a:gd name="f7" fmla="val 1111854"/>
                <a:gd name="f8" fmla="val 1111728"/>
                <a:gd name="f9" fmla="val 1013201"/>
                <a:gd name="f10" fmla="val 1599"/>
                <a:gd name="f11" fmla="val 1012052"/>
                <a:gd name="f12" fmla="val 1066"/>
                <a:gd name="f13" fmla="val 1010623"/>
                <a:gd name="f14" fmla="val 1016"/>
                <a:gd name="f15" fmla="val 1009138"/>
                <a:gd name="f16" fmla="val 9142"/>
                <a:gd name="f17" fmla="val 1028"/>
                <a:gd name="f18" fmla="val 7650"/>
                <a:gd name="f19" fmla="val 1574"/>
                <a:gd name="f20" fmla="val 6213"/>
                <a:gd name="f21" fmla="val 5079"/>
                <a:gd name="f22" fmla="val 1269"/>
                <a:gd name="f23" fmla="val 1111855"/>
                <a:gd name="f24" fmla="+- 0 0 -90"/>
                <a:gd name="f25" fmla="*/ f3 1 2539"/>
                <a:gd name="f26" fmla="*/ f4 1 1111854"/>
                <a:gd name="f27" fmla="val f5"/>
                <a:gd name="f28" fmla="val f6"/>
                <a:gd name="f29" fmla="val f7"/>
                <a:gd name="f30" fmla="*/ f24 f0 1"/>
                <a:gd name="f31" fmla="+- f29 0 f27"/>
                <a:gd name="f32" fmla="+- f28 0 f27"/>
                <a:gd name="f33" fmla="*/ f30 1 f2"/>
                <a:gd name="f34" fmla="*/ f32 1 2539"/>
                <a:gd name="f35" fmla="*/ f31 1 1111854"/>
                <a:gd name="f36" fmla="*/ 2539 f32 1"/>
                <a:gd name="f37" fmla="*/ 1111728 f31 1"/>
                <a:gd name="f38" fmla="*/ 1013201 f31 1"/>
                <a:gd name="f39" fmla="*/ 1016 f32 1"/>
                <a:gd name="f40" fmla="*/ 1009138 f31 1"/>
                <a:gd name="f41" fmla="*/ 9142 f31 1"/>
                <a:gd name="f42" fmla="*/ 5079 f31 1"/>
                <a:gd name="f43" fmla="*/ 0 f31 1"/>
                <a:gd name="f44" fmla="*/ 1269 f32 1"/>
                <a:gd name="f45" fmla="*/ 0 f32 1"/>
                <a:gd name="f46" fmla="*/ 1111855 f31 1"/>
                <a:gd name="f47" fmla="+- f33 0 f1"/>
                <a:gd name="f48" fmla="*/ f36 1 2539"/>
                <a:gd name="f49" fmla="*/ f37 1 1111854"/>
                <a:gd name="f50" fmla="*/ f38 1 1111854"/>
                <a:gd name="f51" fmla="*/ f39 1 2539"/>
                <a:gd name="f52" fmla="*/ f40 1 1111854"/>
                <a:gd name="f53" fmla="*/ f41 1 1111854"/>
                <a:gd name="f54" fmla="*/ f42 1 1111854"/>
                <a:gd name="f55" fmla="*/ f43 1 1111854"/>
                <a:gd name="f56" fmla="*/ f44 1 2539"/>
                <a:gd name="f57" fmla="*/ f45 1 2539"/>
                <a:gd name="f58" fmla="*/ f46 1 1111854"/>
                <a:gd name="f59" fmla="*/ f27 1 f34"/>
                <a:gd name="f60" fmla="*/ f28 1 f34"/>
                <a:gd name="f61" fmla="*/ f27 1 f35"/>
                <a:gd name="f62" fmla="*/ f29 1 f35"/>
                <a:gd name="f63" fmla="*/ f48 1 f34"/>
                <a:gd name="f64" fmla="*/ f49 1 f35"/>
                <a:gd name="f65" fmla="*/ f50 1 f35"/>
                <a:gd name="f66" fmla="*/ f51 1 f34"/>
                <a:gd name="f67" fmla="*/ f52 1 f35"/>
                <a:gd name="f68" fmla="*/ f53 1 f35"/>
                <a:gd name="f69" fmla="*/ f54 1 f35"/>
                <a:gd name="f70" fmla="*/ f55 1 f35"/>
                <a:gd name="f71" fmla="*/ f56 1 f34"/>
                <a:gd name="f72" fmla="*/ f57 1 f34"/>
                <a:gd name="f73" fmla="*/ f58 1 f35"/>
                <a:gd name="f74" fmla="*/ f59 f25 1"/>
                <a:gd name="f75" fmla="*/ f60 f25 1"/>
                <a:gd name="f76" fmla="*/ f62 f26 1"/>
                <a:gd name="f77" fmla="*/ f61 f26 1"/>
                <a:gd name="f78" fmla="*/ f63 f25 1"/>
                <a:gd name="f79" fmla="*/ f64 f26 1"/>
                <a:gd name="f80" fmla="*/ f65 f26 1"/>
                <a:gd name="f81" fmla="*/ f66 f25 1"/>
                <a:gd name="f82" fmla="*/ f67 f26 1"/>
                <a:gd name="f83" fmla="*/ f68 f26 1"/>
                <a:gd name="f84" fmla="*/ f69 f26 1"/>
                <a:gd name="f85" fmla="*/ f70 f26 1"/>
                <a:gd name="f86" fmla="*/ f71 f25 1"/>
                <a:gd name="f87" fmla="*/ f72 f25 1"/>
                <a:gd name="f88" fmla="*/ f73 f26 1"/>
              </a:gdLst>
              <a:ahLst/>
              <a:cxnLst>
                <a:cxn ang="3cd4">
                  <a:pos x="hc" y="t"/>
                </a:cxn>
                <a:cxn ang="0">
                  <a:pos x="r" y="vc"/>
                </a:cxn>
                <a:cxn ang="cd4">
                  <a:pos x="hc" y="b"/>
                </a:cxn>
                <a:cxn ang="cd2">
                  <a:pos x="l" y="vc"/>
                </a:cxn>
                <a:cxn ang="f47">
                  <a:pos x="f78" y="f79"/>
                </a:cxn>
                <a:cxn ang="f47">
                  <a:pos x="f78" y="f80"/>
                </a:cxn>
                <a:cxn ang="f47">
                  <a:pos x="f78" y="f80"/>
                </a:cxn>
                <a:cxn ang="f47">
                  <a:pos x="f81" y="f82"/>
                </a:cxn>
                <a:cxn ang="f47">
                  <a:pos x="f81" y="f83"/>
                </a:cxn>
                <a:cxn ang="f47">
                  <a:pos x="f78" y="f84"/>
                </a:cxn>
                <a:cxn ang="f47">
                  <a:pos x="f78" y="f85"/>
                </a:cxn>
                <a:cxn ang="f47">
                  <a:pos x="f86" y="f85"/>
                </a:cxn>
                <a:cxn ang="f47">
                  <a:pos x="f87" y="f85"/>
                </a:cxn>
                <a:cxn ang="f47">
                  <a:pos x="f87" y="f88"/>
                </a:cxn>
                <a:cxn ang="f47">
                  <a:pos x="f78" y="f88"/>
                </a:cxn>
              </a:cxnLst>
              <a:rect l="f74" t="f77" r="f75" b="f76"/>
              <a:pathLst>
                <a:path w="2539" h="1111854">
                  <a:moveTo>
                    <a:pt x="f6" y="f8"/>
                  </a:moveTo>
                  <a:lnTo>
                    <a:pt x="f6" y="f9"/>
                  </a:lnTo>
                  <a:lnTo>
                    <a:pt x="f6" y="f9"/>
                  </a:lnTo>
                  <a:cubicBezTo>
                    <a:pt x="f10" y="f11"/>
                    <a:pt x="f12" y="f13"/>
                    <a:pt x="f14" y="f15"/>
                  </a:cubicBezTo>
                  <a:lnTo>
                    <a:pt x="f14" y="f16"/>
                  </a:lnTo>
                  <a:cubicBezTo>
                    <a:pt x="f17" y="f18"/>
                    <a:pt x="f19" y="f20"/>
                    <a:pt x="f6" y="f21"/>
                  </a:cubicBezTo>
                  <a:lnTo>
                    <a:pt x="f6" y="f5"/>
                  </a:lnTo>
                  <a:lnTo>
                    <a:pt x="f22" y="f5"/>
                  </a:lnTo>
                  <a:lnTo>
                    <a:pt x="f5" y="f5"/>
                  </a:lnTo>
                  <a:lnTo>
                    <a:pt x="f5" y="f23"/>
                  </a:lnTo>
                  <a:lnTo>
                    <a:pt x="f6"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322">
              <a:extLst>
                <a:ext uri="{FF2B5EF4-FFF2-40B4-BE49-F238E27FC236}">
                  <a16:creationId xmlns:a16="http://schemas.microsoft.com/office/drawing/2014/main" id="{02EBABCD-D583-063F-D38B-92DFD727961D}"/>
                </a:ext>
              </a:extLst>
            </p:cNvPr>
            <p:cNvSpPr/>
            <p:nvPr/>
          </p:nvSpPr>
          <p:spPr>
            <a:xfrm>
              <a:off x="4786655" y="6030586"/>
              <a:ext cx="2414" cy="96112"/>
            </a:xfrm>
            <a:custGeom>
              <a:avLst/>
              <a:gdLst>
                <a:gd name="f0" fmla="val 10800000"/>
                <a:gd name="f1" fmla="val 5400000"/>
                <a:gd name="f2" fmla="val 180"/>
                <a:gd name="f3" fmla="val w"/>
                <a:gd name="f4" fmla="val h"/>
                <a:gd name="f5" fmla="val 0"/>
                <a:gd name="f6" fmla="val 2412"/>
                <a:gd name="f7" fmla="val 96114"/>
                <a:gd name="f8" fmla="val 95987"/>
                <a:gd name="f9" fmla="val 1143"/>
                <a:gd name="f10" fmla="+- 0 0 -90"/>
                <a:gd name="f11" fmla="*/ f3 1 2412"/>
                <a:gd name="f12" fmla="*/ f4 1 96114"/>
                <a:gd name="f13" fmla="val f5"/>
                <a:gd name="f14" fmla="val f6"/>
                <a:gd name="f15" fmla="val f7"/>
                <a:gd name="f16" fmla="*/ f10 f0 1"/>
                <a:gd name="f17" fmla="+- f15 0 f13"/>
                <a:gd name="f18" fmla="+- f14 0 f13"/>
                <a:gd name="f19" fmla="*/ f16 1 f2"/>
                <a:gd name="f20" fmla="*/ f18 1 2412"/>
                <a:gd name="f21" fmla="*/ f17 1 96114"/>
                <a:gd name="f22" fmla="*/ 0 f18 1"/>
                <a:gd name="f23" fmla="*/ 95987 f17 1"/>
                <a:gd name="f24" fmla="*/ 2412 f18 1"/>
                <a:gd name="f25" fmla="*/ 0 f17 1"/>
                <a:gd name="f26" fmla="*/ 1143 f18 1"/>
                <a:gd name="f27" fmla="*/ 96114 f17 1"/>
                <a:gd name="f28" fmla="+- f19 0 f1"/>
                <a:gd name="f29" fmla="*/ f22 1 2412"/>
                <a:gd name="f30" fmla="*/ f23 1 96114"/>
                <a:gd name="f31" fmla="*/ f24 1 2412"/>
                <a:gd name="f32" fmla="*/ f25 1 96114"/>
                <a:gd name="f33" fmla="*/ f26 1 2412"/>
                <a:gd name="f34" fmla="*/ f27 1 96114"/>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53" y="f52"/>
                </a:cxn>
                <a:cxn ang="f28">
                  <a:pos x="f49" y="f52"/>
                </a:cxn>
                <a:cxn ang="f28">
                  <a:pos x="f49" y="f54"/>
                </a:cxn>
              </a:cxnLst>
              <a:rect l="f45" t="f48" r="f46" b="f47"/>
              <a:pathLst>
                <a:path w="2412" h="96114">
                  <a:moveTo>
                    <a:pt x="f5" y="f8"/>
                  </a:moveTo>
                  <a:lnTo>
                    <a:pt x="f6" y="f8"/>
                  </a:lnTo>
                  <a:lnTo>
                    <a:pt x="f6" y="f5"/>
                  </a:lnTo>
                  <a:lnTo>
                    <a:pt x="f9"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323">
              <a:extLst>
                <a:ext uri="{FF2B5EF4-FFF2-40B4-BE49-F238E27FC236}">
                  <a16:creationId xmlns:a16="http://schemas.microsoft.com/office/drawing/2014/main" id="{B1163863-29FB-9B69-FBAD-AC1067FD5F36}"/>
                </a:ext>
              </a:extLst>
            </p:cNvPr>
            <p:cNvSpPr/>
            <p:nvPr/>
          </p:nvSpPr>
          <p:spPr>
            <a:xfrm>
              <a:off x="5903201" y="6449583"/>
              <a:ext cx="758" cy="1271"/>
            </a:xfrm>
            <a:custGeom>
              <a:avLst/>
              <a:gdLst>
                <a:gd name="f0" fmla="val 10800000"/>
                <a:gd name="f1" fmla="val 5400000"/>
                <a:gd name="f2" fmla="val 180"/>
                <a:gd name="f3" fmla="val w"/>
                <a:gd name="f4" fmla="val h"/>
                <a:gd name="f5" fmla="val 0"/>
                <a:gd name="f6" fmla="val 761"/>
                <a:gd name="f7" fmla="val 1269"/>
                <a:gd name="f8" fmla="val 762"/>
                <a:gd name="f9" fmla="val 584"/>
                <a:gd name="f10" fmla="val 470"/>
                <a:gd name="f11" fmla="val 330"/>
                <a:gd name="f12" fmla="val 889"/>
                <a:gd name="f13" fmla="val 1270"/>
                <a:gd name="f14" fmla="+- 0 0 -90"/>
                <a:gd name="f15" fmla="*/ f3 1 761"/>
                <a:gd name="f16" fmla="*/ f4 1 1269"/>
                <a:gd name="f17" fmla="val f5"/>
                <a:gd name="f18" fmla="val f6"/>
                <a:gd name="f19" fmla="val f7"/>
                <a:gd name="f20" fmla="*/ f14 f0 1"/>
                <a:gd name="f21" fmla="+- f19 0 f17"/>
                <a:gd name="f22" fmla="+- f18 0 f17"/>
                <a:gd name="f23" fmla="*/ f20 1 f2"/>
                <a:gd name="f24" fmla="*/ f22 1 761"/>
                <a:gd name="f25" fmla="*/ f21 1 1269"/>
                <a:gd name="f26" fmla="*/ 762 f22 1"/>
                <a:gd name="f27" fmla="*/ 0 f21 1"/>
                <a:gd name="f28" fmla="*/ 0 f22 1"/>
                <a:gd name="f29" fmla="*/ 1270 f21 1"/>
                <a:gd name="f30" fmla="+- f23 0 f1"/>
                <a:gd name="f31" fmla="*/ f26 1 761"/>
                <a:gd name="f32" fmla="*/ f27 1 1269"/>
                <a:gd name="f33" fmla="*/ f28 1 761"/>
                <a:gd name="f34" fmla="*/ f29 1 1269"/>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761" h="1269">
                  <a:moveTo>
                    <a:pt x="f8" y="f5"/>
                  </a:moveTo>
                  <a:cubicBezTo>
                    <a:pt x="f9" y="f10"/>
                    <a:pt x="f11" y="f12"/>
                    <a:pt x="f5" y="f13"/>
                  </a:cubicBezTo>
                  <a:cubicBezTo>
                    <a:pt x="f11" y="f12"/>
                    <a:pt x="f9"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324">
              <a:extLst>
                <a:ext uri="{FF2B5EF4-FFF2-40B4-BE49-F238E27FC236}">
                  <a16:creationId xmlns:a16="http://schemas.microsoft.com/office/drawing/2014/main" id="{AA7C9DE3-F016-5866-8A94-B4EB658813AD}"/>
                </a:ext>
              </a:extLst>
            </p:cNvPr>
            <p:cNvSpPr/>
            <p:nvPr/>
          </p:nvSpPr>
          <p:spPr>
            <a:xfrm>
              <a:off x="5900531" y="6452253"/>
              <a:ext cx="1399" cy="886"/>
            </a:xfrm>
            <a:custGeom>
              <a:avLst/>
              <a:gdLst>
                <a:gd name="f0" fmla="val 10800000"/>
                <a:gd name="f1" fmla="val 5400000"/>
                <a:gd name="f2" fmla="val 180"/>
                <a:gd name="f3" fmla="val w"/>
                <a:gd name="f4" fmla="val h"/>
                <a:gd name="f5" fmla="val 0"/>
                <a:gd name="f6" fmla="val 1396"/>
                <a:gd name="f7" fmla="val 888"/>
                <a:gd name="f8" fmla="val 889"/>
                <a:gd name="f9" fmla="+- 0 0 -90"/>
                <a:gd name="f10" fmla="*/ f3 1 1396"/>
                <a:gd name="f11" fmla="*/ f4 1 888"/>
                <a:gd name="f12" fmla="val f5"/>
                <a:gd name="f13" fmla="val f6"/>
                <a:gd name="f14" fmla="val f7"/>
                <a:gd name="f15" fmla="*/ f9 f0 1"/>
                <a:gd name="f16" fmla="+- f14 0 f12"/>
                <a:gd name="f17" fmla="+- f13 0 f12"/>
                <a:gd name="f18" fmla="*/ f15 1 f2"/>
                <a:gd name="f19" fmla="*/ f17 1 1396"/>
                <a:gd name="f20" fmla="*/ f16 1 888"/>
                <a:gd name="f21" fmla="*/ 1396 f17 1"/>
                <a:gd name="f22" fmla="*/ 0 f16 1"/>
                <a:gd name="f23" fmla="*/ 0 f17 1"/>
                <a:gd name="f24" fmla="*/ 889 f16 1"/>
                <a:gd name="f25" fmla="+- f18 0 f1"/>
                <a:gd name="f26" fmla="*/ f21 1 1396"/>
                <a:gd name="f27" fmla="*/ f22 1 888"/>
                <a:gd name="f28" fmla="*/ f23 1 1396"/>
                <a:gd name="f29" fmla="*/ f24 1 888"/>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Lst>
              <a:rect l="f38" t="f41" r="f39" b="f40"/>
              <a:pathLst>
                <a:path w="1396" h="888">
                  <a:moveTo>
                    <a:pt x="f6" y="f5"/>
                  </a:move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325">
              <a:extLst>
                <a:ext uri="{FF2B5EF4-FFF2-40B4-BE49-F238E27FC236}">
                  <a16:creationId xmlns:a16="http://schemas.microsoft.com/office/drawing/2014/main" id="{D6C51068-E5C9-2856-F691-E93286667C17}"/>
                </a:ext>
              </a:extLst>
            </p:cNvPr>
            <p:cNvSpPr/>
            <p:nvPr/>
          </p:nvSpPr>
          <p:spPr>
            <a:xfrm>
              <a:off x="5897102" y="6454155"/>
              <a:ext cx="2670" cy="137"/>
            </a:xfrm>
            <a:custGeom>
              <a:avLst/>
              <a:gdLst>
                <a:gd name="f0" fmla="val 10800000"/>
                <a:gd name="f1" fmla="val 5400000"/>
                <a:gd name="f2" fmla="val 180"/>
                <a:gd name="f3" fmla="val w"/>
                <a:gd name="f4" fmla="val h"/>
                <a:gd name="f5" fmla="val 0"/>
                <a:gd name="f6" fmla="val 2666"/>
                <a:gd name="f7" fmla="val 133"/>
                <a:gd name="f8" fmla="val 1524"/>
                <a:gd name="f9" fmla="val 2667"/>
                <a:gd name="f10" fmla="val 1791"/>
                <a:gd name="f11" fmla="val 178"/>
                <a:gd name="f12" fmla="val 876"/>
                <a:gd name="f13" fmla="+- 0 0 -90"/>
                <a:gd name="f14" fmla="*/ f3 1 2666"/>
                <a:gd name="f15" fmla="*/ f4 1 133"/>
                <a:gd name="f16" fmla="val f5"/>
                <a:gd name="f17" fmla="val f6"/>
                <a:gd name="f18" fmla="val f7"/>
                <a:gd name="f19" fmla="*/ f13 f0 1"/>
                <a:gd name="f20" fmla="+- f18 0 f16"/>
                <a:gd name="f21" fmla="+- f17 0 f16"/>
                <a:gd name="f22" fmla="*/ f19 1 f2"/>
                <a:gd name="f23" fmla="*/ f21 1 2666"/>
                <a:gd name="f24" fmla="*/ f20 1 133"/>
                <a:gd name="f25" fmla="*/ 0 f21 1"/>
                <a:gd name="f26" fmla="*/ 0 f20 1"/>
                <a:gd name="f27" fmla="*/ 1524 f21 1"/>
                <a:gd name="f28" fmla="*/ 2667 f21 1"/>
                <a:gd name="f29" fmla="+- f22 0 f1"/>
                <a:gd name="f30" fmla="*/ f25 1 2666"/>
                <a:gd name="f31" fmla="*/ f26 1 133"/>
                <a:gd name="f32" fmla="*/ f27 1 2666"/>
                <a:gd name="f33" fmla="*/ f28 1 2666"/>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6" y="f47"/>
                </a:cxn>
                <a:cxn ang="f29">
                  <a:pos x="f48" y="f47"/>
                </a:cxn>
                <a:cxn ang="f29">
                  <a:pos x="f49" y="f47"/>
                </a:cxn>
                <a:cxn ang="f29">
                  <a:pos x="f46" y="f47"/>
                </a:cxn>
              </a:cxnLst>
              <a:rect l="f42" t="f45" r="f43" b="f44"/>
              <a:pathLst>
                <a:path w="2666" h="133">
                  <a:moveTo>
                    <a:pt x="f5" y="f5"/>
                  </a:moveTo>
                  <a:lnTo>
                    <a:pt x="f5" y="f5"/>
                  </a:lnTo>
                  <a:lnTo>
                    <a:pt x="f8" y="f5"/>
                  </a:lnTo>
                  <a:lnTo>
                    <a:pt x="f9" y="f5"/>
                  </a:lnTo>
                  <a:cubicBezTo>
                    <a:pt x="f10" y="f11"/>
                    <a:pt x="f12"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326">
              <a:extLst>
                <a:ext uri="{FF2B5EF4-FFF2-40B4-BE49-F238E27FC236}">
                  <a16:creationId xmlns:a16="http://schemas.microsoft.com/office/drawing/2014/main" id="{1DE6ABD5-2110-5003-F599-DB8CFC319C29}"/>
                </a:ext>
              </a:extLst>
            </p:cNvPr>
            <p:cNvSpPr/>
            <p:nvPr/>
          </p:nvSpPr>
          <p:spPr>
            <a:xfrm>
              <a:off x="5903960" y="6447809"/>
              <a:ext cx="45" cy="1527"/>
            </a:xfrm>
            <a:custGeom>
              <a:avLst/>
              <a:gdLst>
                <a:gd name="f0" fmla="val 10800000"/>
                <a:gd name="f1" fmla="val 5400000"/>
                <a:gd name="f2" fmla="val 180"/>
                <a:gd name="f3" fmla="val w"/>
                <a:gd name="f4" fmla="val h"/>
                <a:gd name="f5" fmla="val 0"/>
                <a:gd name="f6" fmla="val 47"/>
                <a:gd name="f7" fmla="val 1523"/>
                <a:gd name="f8" fmla="val 64"/>
                <a:gd name="f9" fmla="val 508"/>
                <a:gd name="f10" fmla="val 1016"/>
                <a:gd name="f11" fmla="val 1524"/>
                <a:gd name="f12" fmla="val 381"/>
                <a:gd name="f13" fmla="+- 0 0 -90"/>
                <a:gd name="f14" fmla="*/ f3 1 47"/>
                <a:gd name="f15" fmla="*/ f4 1 1523"/>
                <a:gd name="f16" fmla="val f5"/>
                <a:gd name="f17" fmla="val f6"/>
                <a:gd name="f18" fmla="val f7"/>
                <a:gd name="f19" fmla="*/ f13 f0 1"/>
                <a:gd name="f20" fmla="+- f18 0 f16"/>
                <a:gd name="f21" fmla="+- f17 0 f16"/>
                <a:gd name="f22" fmla="*/ f19 1 f2"/>
                <a:gd name="f23" fmla="*/ f21 1 47"/>
                <a:gd name="f24" fmla="*/ f20 1 1523"/>
                <a:gd name="f25" fmla="*/ 0 f21 1"/>
                <a:gd name="f26" fmla="*/ 0 f20 1"/>
                <a:gd name="f27" fmla="*/ 1524 f20 1"/>
                <a:gd name="f28" fmla="+- f22 0 f1"/>
                <a:gd name="f29" fmla="*/ f25 1 47"/>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47" h="1523">
                  <a:moveTo>
                    <a:pt x="f5" y="f5"/>
                  </a:moveTo>
                  <a:lnTo>
                    <a:pt x="f5" y="f5"/>
                  </a:lnTo>
                  <a:cubicBezTo>
                    <a:pt x="f8" y="f9"/>
                    <a:pt x="f8" y="f10"/>
                    <a:pt x="f5" y="f11"/>
                  </a:cubicBezTo>
                  <a:cubicBezTo>
                    <a:pt x="f5" y="f11"/>
                    <a:pt x="f5"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327">
              <a:extLst>
                <a:ext uri="{FF2B5EF4-FFF2-40B4-BE49-F238E27FC236}">
                  <a16:creationId xmlns:a16="http://schemas.microsoft.com/office/drawing/2014/main" id="{C6CE86F1-48F6-CA23-91D5-2D0D7230D54A}"/>
                </a:ext>
              </a:extLst>
            </p:cNvPr>
            <p:cNvSpPr/>
            <p:nvPr/>
          </p:nvSpPr>
          <p:spPr>
            <a:xfrm>
              <a:off x="5900028" y="6441079"/>
              <a:ext cx="1143" cy="758"/>
            </a:xfrm>
            <a:custGeom>
              <a:avLst/>
              <a:gdLst>
                <a:gd name="f0" fmla="val 10800000"/>
                <a:gd name="f1" fmla="val 5400000"/>
                <a:gd name="f2" fmla="val 180"/>
                <a:gd name="f3" fmla="val w"/>
                <a:gd name="f4" fmla="val h"/>
                <a:gd name="f5" fmla="val 0"/>
                <a:gd name="f6" fmla="val 1142"/>
                <a:gd name="f7" fmla="val 761"/>
                <a:gd name="f8" fmla="val 1143"/>
                <a:gd name="f9" fmla="val 762"/>
                <a:gd name="f10" fmla="+- 0 0 -90"/>
                <a:gd name="f11" fmla="*/ f3 1 1142"/>
                <a:gd name="f12" fmla="*/ f4 1 761"/>
                <a:gd name="f13" fmla="val f5"/>
                <a:gd name="f14" fmla="val f6"/>
                <a:gd name="f15" fmla="val f7"/>
                <a:gd name="f16" fmla="*/ f10 f0 1"/>
                <a:gd name="f17" fmla="+- f15 0 f13"/>
                <a:gd name="f18" fmla="+- f14 0 f13"/>
                <a:gd name="f19" fmla="*/ f16 1 f2"/>
                <a:gd name="f20" fmla="*/ f18 1 1142"/>
                <a:gd name="f21" fmla="*/ f17 1 761"/>
                <a:gd name="f22" fmla="*/ 0 f18 1"/>
                <a:gd name="f23" fmla="*/ 0 f17 1"/>
                <a:gd name="f24" fmla="*/ 1143 f18 1"/>
                <a:gd name="f25" fmla="*/ 762 f17 1"/>
                <a:gd name="f26" fmla="+- f19 0 f1"/>
                <a:gd name="f27" fmla="*/ f22 1 1142"/>
                <a:gd name="f28" fmla="*/ f23 1 761"/>
                <a:gd name="f29" fmla="*/ f24 1 1142"/>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142" h="761">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328">
              <a:extLst>
                <a:ext uri="{FF2B5EF4-FFF2-40B4-BE49-F238E27FC236}">
                  <a16:creationId xmlns:a16="http://schemas.microsoft.com/office/drawing/2014/main" id="{9D72F56F-D3A3-E9A8-2138-B4677D422E90}"/>
                </a:ext>
              </a:extLst>
            </p:cNvPr>
            <p:cNvSpPr/>
            <p:nvPr/>
          </p:nvSpPr>
          <p:spPr>
            <a:xfrm>
              <a:off x="5902186" y="6442597"/>
              <a:ext cx="630" cy="1143"/>
            </a:xfrm>
            <a:custGeom>
              <a:avLst/>
              <a:gdLst>
                <a:gd name="f0" fmla="val 10800000"/>
                <a:gd name="f1" fmla="val 5400000"/>
                <a:gd name="f2" fmla="val 180"/>
                <a:gd name="f3" fmla="val w"/>
                <a:gd name="f4" fmla="val h"/>
                <a:gd name="f5" fmla="val 0"/>
                <a:gd name="f6" fmla="val 635"/>
                <a:gd name="f7" fmla="val 1142"/>
                <a:gd name="f8" fmla="val 254"/>
                <a:gd name="f9" fmla="val 356"/>
                <a:gd name="f10" fmla="val 470"/>
                <a:gd name="f11" fmla="val 736"/>
                <a:gd name="f12" fmla="val 1143"/>
                <a:gd name="f13" fmla="+- 0 0 -90"/>
                <a:gd name="f14" fmla="*/ f3 1 635"/>
                <a:gd name="f15" fmla="*/ f4 1 1142"/>
                <a:gd name="f16" fmla="val f5"/>
                <a:gd name="f17" fmla="val f6"/>
                <a:gd name="f18" fmla="val f7"/>
                <a:gd name="f19" fmla="*/ f13 f0 1"/>
                <a:gd name="f20" fmla="+- f18 0 f16"/>
                <a:gd name="f21" fmla="+- f17 0 f16"/>
                <a:gd name="f22" fmla="*/ f19 1 f2"/>
                <a:gd name="f23" fmla="*/ f21 1 635"/>
                <a:gd name="f24" fmla="*/ f20 1 1142"/>
                <a:gd name="f25" fmla="*/ 0 f21 1"/>
                <a:gd name="f26" fmla="*/ 0 f20 1"/>
                <a:gd name="f27" fmla="*/ 635 f21 1"/>
                <a:gd name="f28" fmla="*/ 1143 f20 1"/>
                <a:gd name="f29" fmla="+- f22 0 f1"/>
                <a:gd name="f30" fmla="*/ f25 1 635"/>
                <a:gd name="f31" fmla="*/ f26 1 1142"/>
                <a:gd name="f32" fmla="*/ f27 1 635"/>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635" h="1142">
                  <a:moveTo>
                    <a:pt x="f5" y="f5"/>
                  </a:moveTo>
                  <a:cubicBezTo>
                    <a:pt x="f8" y="f9"/>
                    <a:pt x="f10" y="f11"/>
                    <a:pt x="f6" y="f12"/>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329">
              <a:extLst>
                <a:ext uri="{FF2B5EF4-FFF2-40B4-BE49-F238E27FC236}">
                  <a16:creationId xmlns:a16="http://schemas.microsoft.com/office/drawing/2014/main" id="{B62DB1C2-D7DA-E8D1-DA29-B87AE8422320}"/>
                </a:ext>
              </a:extLst>
            </p:cNvPr>
            <p:cNvSpPr/>
            <p:nvPr/>
          </p:nvSpPr>
          <p:spPr>
            <a:xfrm>
              <a:off x="5903960" y="6444883"/>
              <a:ext cx="36" cy="1271"/>
            </a:xfrm>
            <a:custGeom>
              <a:avLst/>
              <a:gdLst>
                <a:gd name="f0" fmla="val 10800000"/>
                <a:gd name="f1" fmla="val 5400000"/>
                <a:gd name="f2" fmla="val 180"/>
                <a:gd name="f3" fmla="val w"/>
                <a:gd name="f4" fmla="val h"/>
                <a:gd name="f5" fmla="val 0"/>
                <a:gd name="f6" fmla="val 38"/>
                <a:gd name="f7" fmla="val 1269"/>
                <a:gd name="f8" fmla="val 51"/>
                <a:gd name="f9" fmla="val 419"/>
                <a:gd name="f10" fmla="val 851"/>
                <a:gd name="f11" fmla="val 1270"/>
                <a:gd name="f12" fmla="+- 0 0 -90"/>
                <a:gd name="f13" fmla="*/ f3 1 38"/>
                <a:gd name="f14" fmla="*/ f4 1 1269"/>
                <a:gd name="f15" fmla="val f5"/>
                <a:gd name="f16" fmla="val f6"/>
                <a:gd name="f17" fmla="val f7"/>
                <a:gd name="f18" fmla="*/ f12 f0 1"/>
                <a:gd name="f19" fmla="+- f17 0 f15"/>
                <a:gd name="f20" fmla="+- f16 0 f15"/>
                <a:gd name="f21" fmla="*/ f18 1 f2"/>
                <a:gd name="f22" fmla="*/ f20 1 38"/>
                <a:gd name="f23" fmla="*/ f19 1 1269"/>
                <a:gd name="f24" fmla="*/ 0 f20 1"/>
                <a:gd name="f25" fmla="*/ 0 f19 1"/>
                <a:gd name="f26" fmla="*/ 1270 f19 1"/>
                <a:gd name="f27" fmla="+- f21 0 f1"/>
                <a:gd name="f28" fmla="*/ f24 1 38"/>
                <a:gd name="f29" fmla="*/ f25 1 1269"/>
                <a:gd name="f30" fmla="*/ f26 1 126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1269">
                  <a:moveTo>
                    <a:pt x="f5" y="f5"/>
                  </a:moveTo>
                  <a:cubicBezTo>
                    <a:pt x="f8" y="f9"/>
                    <a:pt x="f8" y="f10"/>
                    <a:pt x="f5" y="f11"/>
                  </a:cubicBezTo>
                  <a:cubicBezTo>
                    <a:pt x="f8" y="f10"/>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330">
              <a:extLst>
                <a:ext uri="{FF2B5EF4-FFF2-40B4-BE49-F238E27FC236}">
                  <a16:creationId xmlns:a16="http://schemas.microsoft.com/office/drawing/2014/main" id="{AE2C6BFD-4B10-71A3-36B6-32B552F7BCCC}"/>
                </a:ext>
              </a:extLst>
            </p:cNvPr>
            <p:cNvSpPr/>
            <p:nvPr/>
          </p:nvSpPr>
          <p:spPr>
            <a:xfrm>
              <a:off x="5891268" y="6440439"/>
              <a:ext cx="6986" cy="12691"/>
            </a:xfrm>
            <a:custGeom>
              <a:avLst/>
              <a:gdLst>
                <a:gd name="f0" fmla="val 10800000"/>
                <a:gd name="f1" fmla="val 5400000"/>
                <a:gd name="f2" fmla="val 180"/>
                <a:gd name="f3" fmla="val w"/>
                <a:gd name="f4" fmla="val h"/>
                <a:gd name="f5" fmla="val 0"/>
                <a:gd name="f6" fmla="val 6983"/>
                <a:gd name="f7" fmla="val 12696"/>
                <a:gd name="f8" fmla="val 5333"/>
                <a:gd name="f9" fmla="val 5840"/>
                <a:gd name="f10" fmla="val 2032"/>
                <a:gd name="f11" fmla="+- 0 0 -90"/>
                <a:gd name="f12" fmla="*/ f3 1 6983"/>
                <a:gd name="f13" fmla="*/ f4 1 12696"/>
                <a:gd name="f14" fmla="val f5"/>
                <a:gd name="f15" fmla="val f6"/>
                <a:gd name="f16" fmla="val f7"/>
                <a:gd name="f17" fmla="*/ f11 f0 1"/>
                <a:gd name="f18" fmla="+- f16 0 f14"/>
                <a:gd name="f19" fmla="+- f15 0 f14"/>
                <a:gd name="f20" fmla="*/ f17 1 f2"/>
                <a:gd name="f21" fmla="*/ f19 1 6983"/>
                <a:gd name="f22" fmla="*/ f18 1 12696"/>
                <a:gd name="f23" fmla="*/ 0 f19 1"/>
                <a:gd name="f24" fmla="*/ 0 f18 1"/>
                <a:gd name="f25" fmla="*/ 5333 f19 1"/>
                <a:gd name="f26" fmla="*/ 6983 f19 1"/>
                <a:gd name="f27" fmla="*/ 5840 f19 1"/>
                <a:gd name="f28" fmla="*/ 2032 f19 1"/>
                <a:gd name="f29" fmla="+- f20 0 f1"/>
                <a:gd name="f30" fmla="*/ f23 1 6983"/>
                <a:gd name="f31" fmla="*/ f24 1 12696"/>
                <a:gd name="f32" fmla="*/ f25 1 6983"/>
                <a:gd name="f33" fmla="*/ f26 1 6983"/>
                <a:gd name="f34" fmla="*/ f27 1 6983"/>
                <a:gd name="f35" fmla="*/ f28 1 6983"/>
                <a:gd name="f36" fmla="*/ f14 1 f21"/>
                <a:gd name="f37" fmla="*/ f15 1 f21"/>
                <a:gd name="f38" fmla="*/ f14 1 f22"/>
                <a:gd name="f39" fmla="*/ f16 1 f22"/>
                <a:gd name="f40" fmla="*/ f30 1 f21"/>
                <a:gd name="f41" fmla="*/ f31 1 f22"/>
                <a:gd name="f42" fmla="*/ f32 1 f21"/>
                <a:gd name="f43" fmla="*/ f33 1 f21"/>
                <a:gd name="f44" fmla="*/ f34 1 f21"/>
                <a:gd name="f45" fmla="*/ f35 1 f21"/>
                <a:gd name="f46" fmla="*/ f36 f12 1"/>
                <a:gd name="f47" fmla="*/ f37 f12 1"/>
                <a:gd name="f48" fmla="*/ f39 f13 1"/>
                <a:gd name="f49" fmla="*/ f38 f13 1"/>
                <a:gd name="f50" fmla="*/ f40 f12 1"/>
                <a:gd name="f51" fmla="*/ f41 f13 1"/>
                <a:gd name="f52" fmla="*/ f42 f12 1"/>
                <a:gd name="f53" fmla="*/ f43 f12 1"/>
                <a:gd name="f54" fmla="*/ f44 f12 1"/>
                <a:gd name="f55" fmla="*/ f45 f12 1"/>
              </a:gdLst>
              <a:ahLst/>
              <a:cxnLst>
                <a:cxn ang="3cd4">
                  <a:pos x="hc" y="t"/>
                </a:cxn>
                <a:cxn ang="0">
                  <a:pos x="r" y="vc"/>
                </a:cxn>
                <a:cxn ang="cd4">
                  <a:pos x="hc" y="b"/>
                </a:cxn>
                <a:cxn ang="cd2">
                  <a:pos x="l" y="vc"/>
                </a:cxn>
                <a:cxn ang="f29">
                  <a:pos x="f50" y="f51"/>
                </a:cxn>
                <a:cxn ang="f29">
                  <a:pos x="f52" y="f51"/>
                </a:cxn>
                <a:cxn ang="f29">
                  <a:pos x="f53" y="f51"/>
                </a:cxn>
                <a:cxn ang="f29">
                  <a:pos x="f54" y="f51"/>
                </a:cxn>
                <a:cxn ang="f29">
                  <a:pos x="f55" y="f51"/>
                </a:cxn>
                <a:cxn ang="f29">
                  <a:pos x="f55" y="f51"/>
                </a:cxn>
              </a:cxnLst>
              <a:rect l="f46" t="f49" r="f47" b="f48"/>
              <a:pathLst>
                <a:path w="6983" h="12696">
                  <a:moveTo>
                    <a:pt x="f5" y="f5"/>
                  </a:moveTo>
                  <a:lnTo>
                    <a:pt x="f8" y="f5"/>
                  </a:lnTo>
                  <a:lnTo>
                    <a:pt x="f6" y="f5"/>
                  </a:lnTo>
                  <a:lnTo>
                    <a:pt x="f9" y="f5"/>
                  </a:lnTo>
                  <a:lnTo>
                    <a:pt x="f10" y="f5"/>
                  </a:lnTo>
                  <a:lnTo>
                    <a:pt x="f1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331">
              <a:extLst>
                <a:ext uri="{FF2B5EF4-FFF2-40B4-BE49-F238E27FC236}">
                  <a16:creationId xmlns:a16="http://schemas.microsoft.com/office/drawing/2014/main" id="{FBD14FF1-F8A7-1109-28D5-FFF6272FFDCA}"/>
                </a:ext>
              </a:extLst>
            </p:cNvPr>
            <p:cNvSpPr/>
            <p:nvPr/>
          </p:nvSpPr>
          <p:spPr>
            <a:xfrm>
              <a:off x="5826255" y="6441755"/>
              <a:ext cx="77120" cy="12399"/>
            </a:xfrm>
            <a:custGeom>
              <a:avLst/>
              <a:gdLst>
                <a:gd name="f0" fmla="val 10800000"/>
                <a:gd name="f1" fmla="val 5400000"/>
                <a:gd name="f2" fmla="val 180"/>
                <a:gd name="f3" fmla="val w"/>
                <a:gd name="f4" fmla="val h"/>
                <a:gd name="f5" fmla="val 0"/>
                <a:gd name="f6" fmla="val 77116"/>
                <a:gd name="f7" fmla="val 12401"/>
                <a:gd name="f8" fmla="val 73514"/>
                <a:gd name="f9" fmla="val 11894"/>
                <a:gd name="f10" fmla="val 74276"/>
                <a:gd name="f11" fmla="val 75672"/>
                <a:gd name="f12" fmla="val 11005"/>
                <a:gd name="f13" fmla="val 76307"/>
                <a:gd name="f14" fmla="val 10116"/>
                <a:gd name="f15" fmla="val 76637"/>
                <a:gd name="f16" fmla="val 9735"/>
                <a:gd name="f17" fmla="val 76891"/>
                <a:gd name="f18" fmla="val 9316"/>
                <a:gd name="f19" fmla="val 77069"/>
                <a:gd name="f20" fmla="val 8847"/>
                <a:gd name="f21" fmla="val 7831"/>
                <a:gd name="f22" fmla="val 77132"/>
                <a:gd name="f23" fmla="val 7323"/>
                <a:gd name="f24" fmla="val 6815"/>
                <a:gd name="f25" fmla="val 6307"/>
                <a:gd name="f26" fmla="val 5545"/>
                <a:gd name="f27" fmla="val 5164"/>
                <a:gd name="f28" fmla="val 77120"/>
                <a:gd name="f29" fmla="val 4745"/>
                <a:gd name="f30" fmla="val 4314"/>
                <a:gd name="f31" fmla="val 3895"/>
                <a:gd name="f32" fmla="val 3514"/>
                <a:gd name="f33" fmla="val 3133"/>
                <a:gd name="f34" fmla="val 2752"/>
                <a:gd name="f35" fmla="val 76904"/>
                <a:gd name="f36" fmla="val 2346"/>
                <a:gd name="f37" fmla="val 76688"/>
                <a:gd name="f38" fmla="val 1965"/>
                <a:gd name="f39" fmla="val 76434"/>
                <a:gd name="f40" fmla="val 1609"/>
                <a:gd name="f41" fmla="val 75418"/>
                <a:gd name="f42" fmla="val 848"/>
                <a:gd name="f43" fmla="val 86"/>
                <a:gd name="f44" fmla="val 73006"/>
                <a:gd name="f45" fmla="val 71355"/>
                <a:gd name="f46" fmla="val 546"/>
                <a:gd name="f47" fmla="val 22"/>
                <a:gd name="f48" fmla="val 1105"/>
                <a:gd name="f49" fmla="val 1651"/>
                <a:gd name="f50" fmla="val 2285"/>
                <a:gd name="f51" fmla="val 2666"/>
                <a:gd name="f52" fmla="val 3085"/>
                <a:gd name="f53" fmla="val -29"/>
                <a:gd name="f54" fmla="val 3517"/>
                <a:gd name="f55" fmla="val 3936"/>
                <a:gd name="f56" fmla="val 5079"/>
                <a:gd name="f57" fmla="val 6094"/>
                <a:gd name="f58" fmla="val 975"/>
                <a:gd name="f59" fmla="val 6856"/>
                <a:gd name="f60" fmla="val 1990"/>
                <a:gd name="f61" fmla="val 7021"/>
                <a:gd name="f62" fmla="val 2397"/>
                <a:gd name="f63" fmla="val 7237"/>
                <a:gd name="f64" fmla="val 2778"/>
                <a:gd name="f65" fmla="val 7491"/>
                <a:gd name="f66" fmla="val 4022"/>
                <a:gd name="f67" fmla="val 4530"/>
                <a:gd name="f68" fmla="val 5037"/>
                <a:gd name="f69" fmla="val 12402"/>
                <a:gd name="f70" fmla="val 70974"/>
                <a:gd name="f71" fmla="val 71851"/>
                <a:gd name="f72" fmla="val 72714"/>
                <a:gd name="f73" fmla="val 12224"/>
                <a:gd name="f74" fmla="+- 0 0 -90"/>
                <a:gd name="f75" fmla="*/ f3 1 77116"/>
                <a:gd name="f76" fmla="*/ f4 1 12401"/>
                <a:gd name="f77" fmla="val f5"/>
                <a:gd name="f78" fmla="val f6"/>
                <a:gd name="f79" fmla="val f7"/>
                <a:gd name="f80" fmla="*/ f74 f0 1"/>
                <a:gd name="f81" fmla="+- f79 0 f77"/>
                <a:gd name="f82" fmla="+- f78 0 f77"/>
                <a:gd name="f83" fmla="*/ f80 1 f2"/>
                <a:gd name="f84" fmla="*/ f82 1 77116"/>
                <a:gd name="f85" fmla="*/ f81 1 12401"/>
                <a:gd name="f86" fmla="*/ 73514 f82 1"/>
                <a:gd name="f87" fmla="*/ 11894 f81 1"/>
                <a:gd name="f88" fmla="*/ 74276 f82 1"/>
                <a:gd name="f89" fmla="*/ 75672 f82 1"/>
                <a:gd name="f90" fmla="*/ 11005 f81 1"/>
                <a:gd name="f91" fmla="*/ 76307 f82 1"/>
                <a:gd name="f92" fmla="*/ 10116 f81 1"/>
                <a:gd name="f93" fmla="*/ 77069 f82 1"/>
                <a:gd name="f94" fmla="*/ 8847 f81 1"/>
                <a:gd name="f95" fmla="*/ 7831 f81 1"/>
                <a:gd name="f96" fmla="*/ 6307 f81 1"/>
                <a:gd name="f97" fmla="*/ 5164 f81 1"/>
                <a:gd name="f98" fmla="*/ 3895 f81 1"/>
                <a:gd name="f99" fmla="*/ 2752 f81 1"/>
                <a:gd name="f100" fmla="*/ 76434 f82 1"/>
                <a:gd name="f101" fmla="*/ 1609 f81 1"/>
                <a:gd name="f102" fmla="*/ 75418 f82 1"/>
                <a:gd name="f103" fmla="*/ 848 f81 1"/>
                <a:gd name="f104" fmla="*/ 86 f81 1"/>
                <a:gd name="f105" fmla="*/ 73006 f82 1"/>
                <a:gd name="f106" fmla="*/ 71355 f82 1"/>
                <a:gd name="f107" fmla="*/ 0 f82 1"/>
                <a:gd name="f108" fmla="*/ 1651 f82 1"/>
                <a:gd name="f109" fmla="*/ 2666 f82 1"/>
                <a:gd name="f110" fmla="*/ 3936 f82 1"/>
                <a:gd name="f111" fmla="*/ 5079 f82 1"/>
                <a:gd name="f112" fmla="*/ 6094 f82 1"/>
                <a:gd name="f113" fmla="*/ 975 f81 1"/>
                <a:gd name="f114" fmla="*/ 6856 f82 1"/>
                <a:gd name="f115" fmla="*/ 1990 f81 1"/>
                <a:gd name="f116" fmla="*/ 7491 f82 1"/>
                <a:gd name="f117" fmla="*/ 3133 f81 1"/>
                <a:gd name="f118" fmla="*/ 4530 f81 1"/>
                <a:gd name="f119" fmla="*/ 5545 f81 1"/>
                <a:gd name="f120" fmla="*/ 12402 f81 1"/>
                <a:gd name="f121" fmla="*/ 70974 f82 1"/>
                <a:gd name="f122" fmla="+- f83 0 f1"/>
                <a:gd name="f123" fmla="*/ f86 1 77116"/>
                <a:gd name="f124" fmla="*/ f87 1 12401"/>
                <a:gd name="f125" fmla="*/ f88 1 77116"/>
                <a:gd name="f126" fmla="*/ f89 1 77116"/>
                <a:gd name="f127" fmla="*/ f90 1 12401"/>
                <a:gd name="f128" fmla="*/ f91 1 77116"/>
                <a:gd name="f129" fmla="*/ f92 1 12401"/>
                <a:gd name="f130" fmla="*/ f93 1 77116"/>
                <a:gd name="f131" fmla="*/ f94 1 12401"/>
                <a:gd name="f132" fmla="*/ f95 1 12401"/>
                <a:gd name="f133" fmla="*/ f96 1 12401"/>
                <a:gd name="f134" fmla="*/ f97 1 12401"/>
                <a:gd name="f135" fmla="*/ f98 1 12401"/>
                <a:gd name="f136" fmla="*/ f99 1 12401"/>
                <a:gd name="f137" fmla="*/ f100 1 77116"/>
                <a:gd name="f138" fmla="*/ f101 1 12401"/>
                <a:gd name="f139" fmla="*/ f102 1 77116"/>
                <a:gd name="f140" fmla="*/ f103 1 12401"/>
                <a:gd name="f141" fmla="*/ f104 1 12401"/>
                <a:gd name="f142" fmla="*/ f105 1 77116"/>
                <a:gd name="f143" fmla="*/ f106 1 77116"/>
                <a:gd name="f144" fmla="*/ f107 1 77116"/>
                <a:gd name="f145" fmla="*/ f108 1 77116"/>
                <a:gd name="f146" fmla="*/ f109 1 77116"/>
                <a:gd name="f147" fmla="*/ f110 1 77116"/>
                <a:gd name="f148" fmla="*/ f111 1 77116"/>
                <a:gd name="f149" fmla="*/ f112 1 77116"/>
                <a:gd name="f150" fmla="*/ f113 1 12401"/>
                <a:gd name="f151" fmla="*/ f114 1 77116"/>
                <a:gd name="f152" fmla="*/ f115 1 12401"/>
                <a:gd name="f153" fmla="*/ f116 1 77116"/>
                <a:gd name="f154" fmla="*/ f117 1 12401"/>
                <a:gd name="f155" fmla="*/ f118 1 12401"/>
                <a:gd name="f156" fmla="*/ f119 1 12401"/>
                <a:gd name="f157" fmla="*/ f120 1 12401"/>
                <a:gd name="f158" fmla="*/ f121 1 77116"/>
                <a:gd name="f159" fmla="*/ f77 1 f84"/>
                <a:gd name="f160" fmla="*/ f78 1 f84"/>
                <a:gd name="f161" fmla="*/ f77 1 f85"/>
                <a:gd name="f162" fmla="*/ f79 1 f85"/>
                <a:gd name="f163" fmla="*/ f123 1 f84"/>
                <a:gd name="f164" fmla="*/ f124 1 f85"/>
                <a:gd name="f165" fmla="*/ f125 1 f84"/>
                <a:gd name="f166" fmla="*/ f126 1 f84"/>
                <a:gd name="f167" fmla="*/ f127 1 f85"/>
                <a:gd name="f168" fmla="*/ f128 1 f84"/>
                <a:gd name="f169" fmla="*/ f129 1 f85"/>
                <a:gd name="f170" fmla="*/ f130 1 f84"/>
                <a:gd name="f171" fmla="*/ f131 1 f85"/>
                <a:gd name="f172" fmla="*/ f132 1 f85"/>
                <a:gd name="f173" fmla="*/ f133 1 f85"/>
                <a:gd name="f174" fmla="*/ f134 1 f85"/>
                <a:gd name="f175" fmla="*/ f135 1 f85"/>
                <a:gd name="f176" fmla="*/ f136 1 f85"/>
                <a:gd name="f177" fmla="*/ f137 1 f84"/>
                <a:gd name="f178" fmla="*/ f138 1 f85"/>
                <a:gd name="f179" fmla="*/ f139 1 f84"/>
                <a:gd name="f180" fmla="*/ f140 1 f85"/>
                <a:gd name="f181" fmla="*/ f141 1 f85"/>
                <a:gd name="f182" fmla="*/ f142 1 f84"/>
                <a:gd name="f183" fmla="*/ f143 1 f84"/>
                <a:gd name="f184" fmla="*/ f144 1 f84"/>
                <a:gd name="f185" fmla="*/ f145 1 f84"/>
                <a:gd name="f186" fmla="*/ f146 1 f84"/>
                <a:gd name="f187" fmla="*/ f147 1 f84"/>
                <a:gd name="f188" fmla="*/ f148 1 f84"/>
                <a:gd name="f189" fmla="*/ f149 1 f84"/>
                <a:gd name="f190" fmla="*/ f150 1 f85"/>
                <a:gd name="f191" fmla="*/ f151 1 f84"/>
                <a:gd name="f192" fmla="*/ f152 1 f85"/>
                <a:gd name="f193" fmla="*/ f153 1 f84"/>
                <a:gd name="f194" fmla="*/ f154 1 f85"/>
                <a:gd name="f195" fmla="*/ f155 1 f85"/>
                <a:gd name="f196" fmla="*/ f156 1 f85"/>
                <a:gd name="f197" fmla="*/ f157 1 f85"/>
                <a:gd name="f198" fmla="*/ f158 1 f84"/>
                <a:gd name="f199" fmla="*/ f159 f75 1"/>
                <a:gd name="f200" fmla="*/ f160 f75 1"/>
                <a:gd name="f201" fmla="*/ f162 f76 1"/>
                <a:gd name="f202" fmla="*/ f161 f76 1"/>
                <a:gd name="f203" fmla="*/ f163 f75 1"/>
                <a:gd name="f204" fmla="*/ f164 f76 1"/>
                <a:gd name="f205" fmla="*/ f165 f75 1"/>
                <a:gd name="f206" fmla="*/ f166 f75 1"/>
                <a:gd name="f207" fmla="*/ f167 f76 1"/>
                <a:gd name="f208" fmla="*/ f168 f75 1"/>
                <a:gd name="f209" fmla="*/ f169 f76 1"/>
                <a:gd name="f210" fmla="*/ f170 f75 1"/>
                <a:gd name="f211" fmla="*/ f171 f76 1"/>
                <a:gd name="f212" fmla="*/ f172 f76 1"/>
                <a:gd name="f213" fmla="*/ f173 f76 1"/>
                <a:gd name="f214" fmla="*/ f174 f76 1"/>
                <a:gd name="f215" fmla="*/ f175 f76 1"/>
                <a:gd name="f216" fmla="*/ f176 f76 1"/>
                <a:gd name="f217" fmla="*/ f177 f75 1"/>
                <a:gd name="f218" fmla="*/ f178 f76 1"/>
                <a:gd name="f219" fmla="*/ f179 f75 1"/>
                <a:gd name="f220" fmla="*/ f180 f76 1"/>
                <a:gd name="f221" fmla="*/ f181 f76 1"/>
                <a:gd name="f222" fmla="*/ f182 f75 1"/>
                <a:gd name="f223" fmla="*/ f183 f75 1"/>
                <a:gd name="f224" fmla="*/ f184 f75 1"/>
                <a:gd name="f225" fmla="*/ f185 f75 1"/>
                <a:gd name="f226" fmla="*/ f186 f75 1"/>
                <a:gd name="f227" fmla="*/ f187 f75 1"/>
                <a:gd name="f228" fmla="*/ f188 f75 1"/>
                <a:gd name="f229" fmla="*/ f189 f75 1"/>
                <a:gd name="f230" fmla="*/ f190 f76 1"/>
                <a:gd name="f231" fmla="*/ f191 f75 1"/>
                <a:gd name="f232" fmla="*/ f192 f76 1"/>
                <a:gd name="f233" fmla="*/ f193 f75 1"/>
                <a:gd name="f234" fmla="*/ f194 f76 1"/>
                <a:gd name="f235" fmla="*/ f195 f76 1"/>
                <a:gd name="f236" fmla="*/ f196 f76 1"/>
                <a:gd name="f237" fmla="*/ f197 f76 1"/>
                <a:gd name="f238" fmla="*/ f198 f75 1"/>
              </a:gdLst>
              <a:ahLst/>
              <a:cxnLst>
                <a:cxn ang="3cd4">
                  <a:pos x="hc" y="t"/>
                </a:cxn>
                <a:cxn ang="0">
                  <a:pos x="r" y="vc"/>
                </a:cxn>
                <a:cxn ang="cd4">
                  <a:pos x="hc" y="b"/>
                </a:cxn>
                <a:cxn ang="cd2">
                  <a:pos x="l" y="vc"/>
                </a:cxn>
                <a:cxn ang="f122">
                  <a:pos x="f203" y="f204"/>
                </a:cxn>
                <a:cxn ang="f122">
                  <a:pos x="f205" y="f204"/>
                </a:cxn>
                <a:cxn ang="f122">
                  <a:pos x="f206" y="f207"/>
                </a:cxn>
                <a:cxn ang="f122">
                  <a:pos x="f208" y="f209"/>
                </a:cxn>
                <a:cxn ang="f122">
                  <a:pos x="f210" y="f211"/>
                </a:cxn>
                <a:cxn ang="f122">
                  <a:pos x="f210" y="f212"/>
                </a:cxn>
                <a:cxn ang="f122">
                  <a:pos x="f210" y="f213"/>
                </a:cxn>
                <a:cxn ang="f122">
                  <a:pos x="f210" y="f213"/>
                </a:cxn>
                <a:cxn ang="f122">
                  <a:pos x="f210" y="f214"/>
                </a:cxn>
                <a:cxn ang="f122">
                  <a:pos x="f210" y="f215"/>
                </a:cxn>
                <a:cxn ang="f122">
                  <a:pos x="f210" y="f216"/>
                </a:cxn>
                <a:cxn ang="f122">
                  <a:pos x="f217" y="f218"/>
                </a:cxn>
                <a:cxn ang="f122">
                  <a:pos x="f219" y="f220"/>
                </a:cxn>
                <a:cxn ang="f122">
                  <a:pos x="f205" y="f221"/>
                </a:cxn>
                <a:cxn ang="f122">
                  <a:pos x="f222" y="f221"/>
                </a:cxn>
                <a:cxn ang="f122">
                  <a:pos x="f223" y="f221"/>
                </a:cxn>
                <a:cxn ang="f122">
                  <a:pos x="f224" y="f221"/>
                </a:cxn>
                <a:cxn ang="f122">
                  <a:pos x="f225" y="f221"/>
                </a:cxn>
                <a:cxn ang="f122">
                  <a:pos x="f225" y="f221"/>
                </a:cxn>
                <a:cxn ang="f122">
                  <a:pos x="f226" y="f221"/>
                </a:cxn>
                <a:cxn ang="f122">
                  <a:pos x="f227" y="f221"/>
                </a:cxn>
                <a:cxn ang="f122">
                  <a:pos x="f228" y="f221"/>
                </a:cxn>
                <a:cxn ang="f122">
                  <a:pos x="f229" y="f230"/>
                </a:cxn>
                <a:cxn ang="f122">
                  <a:pos x="f231" y="f232"/>
                </a:cxn>
                <a:cxn ang="f122">
                  <a:pos x="f233" y="f234"/>
                </a:cxn>
                <a:cxn ang="f122">
                  <a:pos x="f233" y="f235"/>
                </a:cxn>
                <a:cxn ang="f122">
                  <a:pos x="f233" y="f236"/>
                </a:cxn>
                <a:cxn ang="f122">
                  <a:pos x="f233" y="f237"/>
                </a:cxn>
                <a:cxn ang="f122">
                  <a:pos x="f238" y="f237"/>
                </a:cxn>
                <a:cxn ang="f122">
                  <a:pos x="f203" y="f204"/>
                </a:cxn>
              </a:cxnLst>
              <a:rect l="f199" t="f202" r="f200" b="f201"/>
              <a:pathLst>
                <a:path w="77116" h="12401">
                  <a:moveTo>
                    <a:pt x="f8" y="f9"/>
                  </a:moveTo>
                  <a:lnTo>
                    <a:pt x="f10" y="f9"/>
                  </a:lnTo>
                  <a:lnTo>
                    <a:pt x="f11" y="f12"/>
                  </a:lnTo>
                  <a:lnTo>
                    <a:pt x="f13" y="f14"/>
                  </a:lnTo>
                  <a:cubicBezTo>
                    <a:pt x="f15" y="f16"/>
                    <a:pt x="f17" y="f18"/>
                    <a:pt x="f19" y="f20"/>
                  </a:cubicBezTo>
                  <a:cubicBezTo>
                    <a:pt x="f19" y="f20"/>
                    <a:pt x="f19" y="f20"/>
                    <a:pt x="f19" y="f21"/>
                  </a:cubicBezTo>
                  <a:cubicBezTo>
                    <a:pt x="f22" y="f23"/>
                    <a:pt x="f22" y="f24"/>
                    <a:pt x="f19" y="f25"/>
                  </a:cubicBezTo>
                  <a:lnTo>
                    <a:pt x="f19" y="f25"/>
                  </a:lnTo>
                  <a:cubicBezTo>
                    <a:pt x="f19" y="f25"/>
                    <a:pt x="f19" y="f26"/>
                    <a:pt x="f19" y="f27"/>
                  </a:cubicBezTo>
                  <a:cubicBezTo>
                    <a:pt x="f28" y="f29"/>
                    <a:pt x="f28" y="f30"/>
                    <a:pt x="f19" y="f31"/>
                  </a:cubicBezTo>
                  <a:cubicBezTo>
                    <a:pt x="f22" y="f32"/>
                    <a:pt x="f22" y="f33"/>
                    <a:pt x="f19" y="f34"/>
                  </a:cubicBezTo>
                  <a:cubicBezTo>
                    <a:pt x="f35" y="f36"/>
                    <a:pt x="f37" y="f38"/>
                    <a:pt x="f39" y="f40"/>
                  </a:cubicBezTo>
                  <a:lnTo>
                    <a:pt x="f41" y="f42"/>
                  </a:lnTo>
                  <a:lnTo>
                    <a:pt x="f10" y="f43"/>
                  </a:lnTo>
                  <a:lnTo>
                    <a:pt x="f44" y="f43"/>
                  </a:lnTo>
                  <a:lnTo>
                    <a:pt x="f45" y="f43"/>
                  </a:lnTo>
                  <a:lnTo>
                    <a:pt x="f5" y="f43"/>
                  </a:lnTo>
                  <a:cubicBezTo>
                    <a:pt x="f46" y="f47"/>
                    <a:pt x="f48" y="f47"/>
                    <a:pt x="f49" y="f43"/>
                  </a:cubicBezTo>
                  <a:lnTo>
                    <a:pt x="f49" y="f43"/>
                  </a:lnTo>
                  <a:cubicBezTo>
                    <a:pt x="f49" y="f43"/>
                    <a:pt x="f50" y="f43"/>
                    <a:pt x="f51" y="f43"/>
                  </a:cubicBezTo>
                  <a:cubicBezTo>
                    <a:pt x="f52" y="f53"/>
                    <a:pt x="f54" y="f53"/>
                    <a:pt x="f55" y="f43"/>
                  </a:cubicBezTo>
                  <a:lnTo>
                    <a:pt x="f56" y="f43"/>
                  </a:lnTo>
                  <a:lnTo>
                    <a:pt x="f57" y="f58"/>
                  </a:lnTo>
                  <a:lnTo>
                    <a:pt x="f59" y="f60"/>
                  </a:lnTo>
                  <a:cubicBezTo>
                    <a:pt x="f61" y="f62"/>
                    <a:pt x="f63" y="f64"/>
                    <a:pt x="f65" y="f33"/>
                  </a:cubicBezTo>
                  <a:cubicBezTo>
                    <a:pt x="f65" y="f33"/>
                    <a:pt x="f65" y="f66"/>
                    <a:pt x="f65" y="f67"/>
                  </a:cubicBezTo>
                  <a:cubicBezTo>
                    <a:pt x="f65" y="f68"/>
                    <a:pt x="f65" y="f67"/>
                    <a:pt x="f65" y="f26"/>
                  </a:cubicBezTo>
                  <a:lnTo>
                    <a:pt x="f65" y="f69"/>
                  </a:lnTo>
                  <a:lnTo>
                    <a:pt x="f70" y="f69"/>
                  </a:lnTo>
                  <a:cubicBezTo>
                    <a:pt x="f71" y="f69"/>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332">
              <a:extLst>
                <a:ext uri="{FF2B5EF4-FFF2-40B4-BE49-F238E27FC236}">
                  <a16:creationId xmlns:a16="http://schemas.microsoft.com/office/drawing/2014/main" id="{406C2817-1627-B606-AF20-D4459E302A08}"/>
                </a:ext>
              </a:extLst>
            </p:cNvPr>
            <p:cNvSpPr/>
            <p:nvPr/>
          </p:nvSpPr>
          <p:spPr>
            <a:xfrm>
              <a:off x="5820421" y="6441902"/>
              <a:ext cx="13716" cy="423120"/>
            </a:xfrm>
            <a:custGeom>
              <a:avLst/>
              <a:gdLst>
                <a:gd name="f0" fmla="val 10800000"/>
                <a:gd name="f1" fmla="val 5400000"/>
                <a:gd name="f2" fmla="val 180"/>
                <a:gd name="f3" fmla="val w"/>
                <a:gd name="f4" fmla="val h"/>
                <a:gd name="f5" fmla="val 0"/>
                <a:gd name="f6" fmla="val 13712"/>
                <a:gd name="f7" fmla="val 423116"/>
                <a:gd name="f8" fmla="val 1203"/>
                <a:gd name="f9" fmla="val 441"/>
                <a:gd name="f10" fmla="val 60"/>
                <a:gd name="f11" fmla="val -320"/>
                <a:gd name="f12" fmla="val 1711"/>
                <a:gd name="f13" fmla="val 13446"/>
                <a:gd name="f14" fmla="val 5304"/>
                <a:gd name="f15" fmla="val 10449"/>
                <a:gd name="f16" fmla="val 8072"/>
                <a:gd name="f17" fmla="val 6856"/>
                <a:gd name="f18" fmla="val 8059"/>
                <a:gd name="f19" fmla="val 5840"/>
                <a:gd name="f20" fmla="val 4190"/>
                <a:gd name="f21" fmla="val 3047"/>
                <a:gd name="f22" fmla="+- 0 0 -90"/>
                <a:gd name="f23" fmla="*/ f3 1 13712"/>
                <a:gd name="f24" fmla="*/ f4 1 423116"/>
                <a:gd name="f25" fmla="val f5"/>
                <a:gd name="f26" fmla="val f6"/>
                <a:gd name="f27" fmla="val f7"/>
                <a:gd name="f28" fmla="*/ f22 f0 1"/>
                <a:gd name="f29" fmla="+- f27 0 f25"/>
                <a:gd name="f30" fmla="+- f26 0 f25"/>
                <a:gd name="f31" fmla="*/ f28 1 f2"/>
                <a:gd name="f32" fmla="*/ f30 1 13712"/>
                <a:gd name="f33" fmla="*/ f29 1 423116"/>
                <a:gd name="f34" fmla="*/ 13712 f30 1"/>
                <a:gd name="f35" fmla="*/ 1203 f29 1"/>
                <a:gd name="f36" fmla="*/ 60 f29 1"/>
                <a:gd name="f37" fmla="*/ 1711 f29 1"/>
                <a:gd name="f38" fmla="*/ 6856 f30 1"/>
                <a:gd name="f39" fmla="*/ 8059 f29 1"/>
                <a:gd name="f40" fmla="*/ 5840 f30 1"/>
                <a:gd name="f41" fmla="*/ 4190 f30 1"/>
                <a:gd name="f42" fmla="*/ 3047 f30 1"/>
                <a:gd name="f43" fmla="*/ 0 f30 1"/>
                <a:gd name="f44" fmla="*/ 423116 f29 1"/>
                <a:gd name="f45" fmla="+- f31 0 f1"/>
                <a:gd name="f46" fmla="*/ f34 1 13712"/>
                <a:gd name="f47" fmla="*/ f35 1 423116"/>
                <a:gd name="f48" fmla="*/ f36 1 423116"/>
                <a:gd name="f49" fmla="*/ f37 1 423116"/>
                <a:gd name="f50" fmla="*/ f38 1 13712"/>
                <a:gd name="f51" fmla="*/ f39 1 423116"/>
                <a:gd name="f52" fmla="*/ f40 1 13712"/>
                <a:gd name="f53" fmla="*/ f41 1 13712"/>
                <a:gd name="f54" fmla="*/ f42 1 13712"/>
                <a:gd name="f55" fmla="*/ f43 1 13712"/>
                <a:gd name="f56" fmla="*/ f44 1 423116"/>
                <a:gd name="f57" fmla="*/ f25 1 f32"/>
                <a:gd name="f58" fmla="*/ f26 1 f32"/>
                <a:gd name="f59" fmla="*/ f25 1 f33"/>
                <a:gd name="f60" fmla="*/ f27 1 f33"/>
                <a:gd name="f61" fmla="*/ f46 1 f32"/>
                <a:gd name="f62" fmla="*/ f47 1 f33"/>
                <a:gd name="f63" fmla="*/ f48 1 f33"/>
                <a:gd name="f64" fmla="*/ f49 1 f33"/>
                <a:gd name="f65" fmla="*/ f50 1 f32"/>
                <a:gd name="f66" fmla="*/ f51 1 f33"/>
                <a:gd name="f67" fmla="*/ f52 1 f32"/>
                <a:gd name="f68" fmla="*/ f53 1 f32"/>
                <a:gd name="f69" fmla="*/ f54 1 f32"/>
                <a:gd name="f70" fmla="*/ f55 1 f32"/>
                <a:gd name="f71" fmla="*/ f56 1 f33"/>
                <a:gd name="f72" fmla="*/ f57 f23 1"/>
                <a:gd name="f73" fmla="*/ f58 f23 1"/>
                <a:gd name="f74" fmla="*/ f60 f24 1"/>
                <a:gd name="f75" fmla="*/ f59 f24 1"/>
                <a:gd name="f76" fmla="*/ f61 f23 1"/>
                <a:gd name="f77" fmla="*/ f62 f24 1"/>
                <a:gd name="f78" fmla="*/ f63 f24 1"/>
                <a:gd name="f79" fmla="*/ f64 f24 1"/>
                <a:gd name="f80" fmla="*/ f65 f23 1"/>
                <a:gd name="f81" fmla="*/ f66 f24 1"/>
                <a:gd name="f82" fmla="*/ f67 f23 1"/>
                <a:gd name="f83" fmla="*/ f68 f23 1"/>
                <a:gd name="f84" fmla="*/ f69 f23 1"/>
                <a:gd name="f85" fmla="*/ f70 f23 1"/>
                <a:gd name="f86" fmla="*/ f71 f24 1"/>
              </a:gdLst>
              <a:ahLst/>
              <a:cxnLst>
                <a:cxn ang="3cd4">
                  <a:pos x="hc" y="t"/>
                </a:cxn>
                <a:cxn ang="0">
                  <a:pos x="r" y="vc"/>
                </a:cxn>
                <a:cxn ang="cd4">
                  <a:pos x="hc" y="b"/>
                </a:cxn>
                <a:cxn ang="cd2">
                  <a:pos x="l" y="vc"/>
                </a:cxn>
                <a:cxn ang="f45">
                  <a:pos x="f76" y="f77"/>
                </a:cxn>
                <a:cxn ang="f45">
                  <a:pos x="f76" y="f78"/>
                </a:cxn>
                <a:cxn ang="f45">
                  <a:pos x="f76" y="f79"/>
                </a:cxn>
                <a:cxn ang="f45">
                  <a:pos x="f80" y="f81"/>
                </a:cxn>
                <a:cxn ang="f45">
                  <a:pos x="f82" y="f81"/>
                </a:cxn>
                <a:cxn ang="f45">
                  <a:pos x="f83" y="f81"/>
                </a:cxn>
                <a:cxn ang="f45">
                  <a:pos x="f84" y="f81"/>
                </a:cxn>
                <a:cxn ang="f45">
                  <a:pos x="f85" y="f81"/>
                </a:cxn>
                <a:cxn ang="f45">
                  <a:pos x="f85" y="f86"/>
                </a:cxn>
                <a:cxn ang="f45">
                  <a:pos x="f76" y="f86"/>
                </a:cxn>
                <a:cxn ang="f45">
                  <a:pos x="f76" y="f77"/>
                </a:cxn>
              </a:cxnLst>
              <a:rect l="f72" t="f75" r="f73" b="f74"/>
              <a:pathLst>
                <a:path w="13712" h="423116">
                  <a:moveTo>
                    <a:pt x="f6" y="f8"/>
                  </a:moveTo>
                  <a:cubicBezTo>
                    <a:pt x="f6" y="f8"/>
                    <a:pt x="f6" y="f9"/>
                    <a:pt x="f6" y="f10"/>
                  </a:cubicBezTo>
                  <a:cubicBezTo>
                    <a:pt x="f6" y="f11"/>
                    <a:pt x="f6" y="f8"/>
                    <a:pt x="f6" y="f12"/>
                  </a:cubicBezTo>
                  <a:cubicBezTo>
                    <a:pt x="f13" y="f14"/>
                    <a:pt x="f15" y="f16"/>
                    <a:pt x="f17" y="f18"/>
                  </a:cubicBezTo>
                  <a:lnTo>
                    <a:pt x="f19" y="f18"/>
                  </a:lnTo>
                  <a:lnTo>
                    <a:pt x="f20" y="f18"/>
                  </a:lnTo>
                  <a:lnTo>
                    <a:pt x="f21" y="f18"/>
                  </a:lnTo>
                  <a:lnTo>
                    <a:pt x="f5" y="f18"/>
                  </a:lnTo>
                  <a:lnTo>
                    <a:pt x="f5" y="f7"/>
                  </a:lnTo>
                  <a:lnTo>
                    <a:pt x="f6"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333">
              <a:extLst>
                <a:ext uri="{FF2B5EF4-FFF2-40B4-BE49-F238E27FC236}">
                  <a16:creationId xmlns:a16="http://schemas.microsoft.com/office/drawing/2014/main" id="{CC9A34F1-31FA-D9C6-B79B-68C5F8EA0353}"/>
                </a:ext>
              </a:extLst>
            </p:cNvPr>
            <p:cNvSpPr/>
            <p:nvPr/>
          </p:nvSpPr>
          <p:spPr>
            <a:xfrm>
              <a:off x="5833113" y="6443740"/>
              <a:ext cx="630" cy="1143"/>
            </a:xfrm>
            <a:custGeom>
              <a:avLst/>
              <a:gdLst>
                <a:gd name="f0" fmla="val 10800000"/>
                <a:gd name="f1" fmla="val 5400000"/>
                <a:gd name="f2" fmla="val 180"/>
                <a:gd name="f3" fmla="val w"/>
                <a:gd name="f4" fmla="val h"/>
                <a:gd name="f5" fmla="val 0"/>
                <a:gd name="f6" fmla="val 634"/>
                <a:gd name="f7" fmla="val 1142"/>
                <a:gd name="f8" fmla="val 165"/>
                <a:gd name="f9" fmla="val 406"/>
                <a:gd name="f10" fmla="val 381"/>
                <a:gd name="f11" fmla="val 787"/>
                <a:gd name="f12" fmla="val 635"/>
                <a:gd name="f13" fmla="val 1143"/>
                <a:gd name="f14" fmla="+- 0 0 -90"/>
                <a:gd name="f15" fmla="*/ f3 1 634"/>
                <a:gd name="f16" fmla="*/ f4 1 1142"/>
                <a:gd name="f17" fmla="val f5"/>
                <a:gd name="f18" fmla="val f6"/>
                <a:gd name="f19" fmla="val f7"/>
                <a:gd name="f20" fmla="*/ f14 f0 1"/>
                <a:gd name="f21" fmla="+- f19 0 f17"/>
                <a:gd name="f22" fmla="+- f18 0 f17"/>
                <a:gd name="f23" fmla="*/ f20 1 f2"/>
                <a:gd name="f24" fmla="*/ f22 1 634"/>
                <a:gd name="f25" fmla="*/ f21 1 1142"/>
                <a:gd name="f26" fmla="*/ 0 f22 1"/>
                <a:gd name="f27" fmla="*/ 0 f21 1"/>
                <a:gd name="f28" fmla="*/ 635 f22 1"/>
                <a:gd name="f29" fmla="*/ 1143 f21 1"/>
                <a:gd name="f30" fmla="+- f23 0 f1"/>
                <a:gd name="f31" fmla="*/ f26 1 634"/>
                <a:gd name="f32" fmla="*/ f27 1 1142"/>
                <a:gd name="f33" fmla="*/ f28 1 634"/>
                <a:gd name="f34" fmla="*/ f29 1 1142"/>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7" y="f48"/>
                </a:cxn>
              </a:cxnLst>
              <a:rect l="f43" t="f46" r="f44" b="f45"/>
              <a:pathLst>
                <a:path w="634" h="1142">
                  <a:moveTo>
                    <a:pt x="f5" y="f5"/>
                  </a:moveTo>
                  <a:cubicBezTo>
                    <a:pt x="f8" y="f9"/>
                    <a:pt x="f10" y="f11"/>
                    <a:pt x="f12" y="f13"/>
                  </a:cubicBezTo>
                  <a:cubicBezTo>
                    <a:pt x="f10" y="f11"/>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334">
              <a:extLst>
                <a:ext uri="{FF2B5EF4-FFF2-40B4-BE49-F238E27FC236}">
                  <a16:creationId xmlns:a16="http://schemas.microsoft.com/office/drawing/2014/main" id="{A2F88565-D33E-10A7-15BD-8991808342BE}"/>
                </a:ext>
              </a:extLst>
            </p:cNvPr>
            <p:cNvSpPr/>
            <p:nvPr/>
          </p:nvSpPr>
          <p:spPr>
            <a:xfrm>
              <a:off x="5831339" y="6441838"/>
              <a:ext cx="1014" cy="886"/>
            </a:xfrm>
            <a:custGeom>
              <a:avLst/>
              <a:gdLst>
                <a:gd name="f0" fmla="val 10800000"/>
                <a:gd name="f1" fmla="val 5400000"/>
                <a:gd name="f2" fmla="val 180"/>
                <a:gd name="f3" fmla="val w"/>
                <a:gd name="f4" fmla="val h"/>
                <a:gd name="f5" fmla="val 0"/>
                <a:gd name="f6" fmla="val 1015"/>
                <a:gd name="f7" fmla="val 888"/>
                <a:gd name="f8" fmla="val 1016"/>
                <a:gd name="f9" fmla="val 889"/>
                <a:gd name="f10" fmla="+- 0 0 -90"/>
                <a:gd name="f11" fmla="*/ f3 1 1015"/>
                <a:gd name="f12" fmla="*/ f4 1 888"/>
                <a:gd name="f13" fmla="val f5"/>
                <a:gd name="f14" fmla="val f6"/>
                <a:gd name="f15" fmla="val f7"/>
                <a:gd name="f16" fmla="*/ f10 f0 1"/>
                <a:gd name="f17" fmla="+- f15 0 f13"/>
                <a:gd name="f18" fmla="+- f14 0 f13"/>
                <a:gd name="f19" fmla="*/ f16 1 f2"/>
                <a:gd name="f20" fmla="*/ f18 1 1015"/>
                <a:gd name="f21" fmla="*/ f17 1 888"/>
                <a:gd name="f22" fmla="*/ 0 f18 1"/>
                <a:gd name="f23" fmla="*/ 0 f17 1"/>
                <a:gd name="f24" fmla="*/ 1016 f18 1"/>
                <a:gd name="f25" fmla="*/ 889 f17 1"/>
                <a:gd name="f26" fmla="+- f19 0 f1"/>
                <a:gd name="f27" fmla="*/ f22 1 1015"/>
                <a:gd name="f28" fmla="*/ f23 1 888"/>
                <a:gd name="f29" fmla="*/ f24 1 1015"/>
                <a:gd name="f30" fmla="*/ f25 1 888"/>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Lst>
              <a:rect l="f39" t="f42" r="f40" b="f41"/>
              <a:pathLst>
                <a:path w="1015" h="888">
                  <a:moveTo>
                    <a:pt x="f5" y="f5"/>
                  </a:move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335">
              <a:extLst>
                <a:ext uri="{FF2B5EF4-FFF2-40B4-BE49-F238E27FC236}">
                  <a16:creationId xmlns:a16="http://schemas.microsoft.com/office/drawing/2014/main" id="{3E6389F0-5294-5B93-9FE7-FEAB6F31172E}"/>
                </a:ext>
              </a:extLst>
            </p:cNvPr>
            <p:cNvSpPr/>
            <p:nvPr/>
          </p:nvSpPr>
          <p:spPr>
            <a:xfrm>
              <a:off x="5828925" y="6440740"/>
              <a:ext cx="1271" cy="82"/>
            </a:xfrm>
            <a:custGeom>
              <a:avLst/>
              <a:gdLst>
                <a:gd name="f0" fmla="val 10800000"/>
                <a:gd name="f1" fmla="val 5400000"/>
                <a:gd name="f2" fmla="val 180"/>
                <a:gd name="f3" fmla="val w"/>
                <a:gd name="f4" fmla="val h"/>
                <a:gd name="f5" fmla="val 0"/>
                <a:gd name="f6" fmla="val 1269"/>
                <a:gd name="f7" fmla="val 85"/>
                <a:gd name="f8" fmla="val 86"/>
                <a:gd name="f9" fmla="val 419"/>
                <a:gd name="f10" fmla="val -29"/>
                <a:gd name="f11" fmla="val 851"/>
                <a:gd name="f12" fmla="val 1270"/>
                <a:gd name="f13" fmla="+- 0 0 -90"/>
                <a:gd name="f14" fmla="*/ f3 1 1269"/>
                <a:gd name="f15" fmla="*/ f4 1 85"/>
                <a:gd name="f16" fmla="val f5"/>
                <a:gd name="f17" fmla="val f6"/>
                <a:gd name="f18" fmla="val f7"/>
                <a:gd name="f19" fmla="*/ f13 f0 1"/>
                <a:gd name="f20" fmla="+- f18 0 f16"/>
                <a:gd name="f21" fmla="+- f17 0 f16"/>
                <a:gd name="f22" fmla="*/ f19 1 f2"/>
                <a:gd name="f23" fmla="*/ f21 1 1269"/>
                <a:gd name="f24" fmla="*/ f20 1 85"/>
                <a:gd name="f25" fmla="*/ 0 f21 1"/>
                <a:gd name="f26" fmla="*/ 86 f20 1"/>
                <a:gd name="f27" fmla="*/ 1270 f21 1"/>
                <a:gd name="f28" fmla="+- f22 0 f1"/>
                <a:gd name="f29" fmla="*/ f25 1 1269"/>
                <a:gd name="f30" fmla="*/ f26 1 85"/>
                <a:gd name="f31" fmla="*/ f27 1 1269"/>
                <a:gd name="f32" fmla="*/ f16 1 f23"/>
                <a:gd name="f33" fmla="*/ f17 1 f23"/>
                <a:gd name="f34" fmla="*/ f16 1 f24"/>
                <a:gd name="f35" fmla="*/ f18 1 f24"/>
                <a:gd name="f36" fmla="*/ f29 1 f23"/>
                <a:gd name="f37" fmla="*/ f30 1 f24"/>
                <a:gd name="f38" fmla="*/ f31 1 f23"/>
                <a:gd name="f39" fmla="*/ f32 f14 1"/>
                <a:gd name="f40" fmla="*/ f33 f14 1"/>
                <a:gd name="f41" fmla="*/ f35 f15 1"/>
                <a:gd name="f42" fmla="*/ f34 f15 1"/>
                <a:gd name="f43" fmla="*/ f36 f14 1"/>
                <a:gd name="f44" fmla="*/ f37 f15 1"/>
                <a:gd name="f45" fmla="*/ f38 f14 1"/>
              </a:gdLst>
              <a:ahLst/>
              <a:cxnLst>
                <a:cxn ang="3cd4">
                  <a:pos x="hc" y="t"/>
                </a:cxn>
                <a:cxn ang="0">
                  <a:pos x="r" y="vc"/>
                </a:cxn>
                <a:cxn ang="cd4">
                  <a:pos x="hc" y="b"/>
                </a:cxn>
                <a:cxn ang="cd2">
                  <a:pos x="l" y="vc"/>
                </a:cxn>
                <a:cxn ang="f28">
                  <a:pos x="f43" y="f44"/>
                </a:cxn>
                <a:cxn ang="f28">
                  <a:pos x="f45" y="f44"/>
                </a:cxn>
                <a:cxn ang="f28">
                  <a:pos x="f43" y="f44"/>
                </a:cxn>
              </a:cxnLst>
              <a:rect l="f39" t="f42" r="f40" b="f41"/>
              <a:pathLst>
                <a:path w="1269" h="85">
                  <a:moveTo>
                    <a:pt x="f5" y="f8"/>
                  </a:moveTo>
                  <a:cubicBezTo>
                    <a:pt x="f9" y="f10"/>
                    <a:pt x="f11" y="f10"/>
                    <a:pt x="f12" y="f8"/>
                  </a:cubicBezTo>
                  <a:cubicBezTo>
                    <a:pt x="f11" y="f10"/>
                    <a:pt x="f9"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336">
              <a:extLst>
                <a:ext uri="{FF2B5EF4-FFF2-40B4-BE49-F238E27FC236}">
                  <a16:creationId xmlns:a16="http://schemas.microsoft.com/office/drawing/2014/main" id="{607657B3-B9F8-35AD-5E0E-8F29531BC6FF}"/>
                </a:ext>
              </a:extLst>
            </p:cNvPr>
            <p:cNvSpPr/>
            <p:nvPr/>
          </p:nvSpPr>
          <p:spPr>
            <a:xfrm>
              <a:off x="4783354" y="6446154"/>
              <a:ext cx="432447" cy="2286"/>
            </a:xfrm>
            <a:custGeom>
              <a:avLst/>
              <a:gdLst>
                <a:gd name="f0" fmla="val 10800000"/>
                <a:gd name="f1" fmla="val 5400000"/>
                <a:gd name="f2" fmla="val 180"/>
                <a:gd name="f3" fmla="val w"/>
                <a:gd name="f4" fmla="val h"/>
                <a:gd name="f5" fmla="val 0"/>
                <a:gd name="f6" fmla="val 432449"/>
                <a:gd name="f7" fmla="val 2285"/>
                <a:gd name="f8" fmla="val 431688"/>
                <a:gd name="f9" fmla="val 889"/>
                <a:gd name="f10" fmla="val 1143"/>
                <a:gd name="f11" fmla="val 64"/>
                <a:gd name="f12" fmla="val 1524"/>
                <a:gd name="f13" fmla="val 1905"/>
                <a:gd name="f14" fmla="val 2286"/>
                <a:gd name="f15" fmla="val 432145"/>
                <a:gd name="f16" fmla="val 1854"/>
                <a:gd name="f17" fmla="val 431891"/>
                <a:gd name="f18" fmla="val 1384"/>
                <a:gd name="f19" fmla="+- 0 0 -90"/>
                <a:gd name="f20" fmla="*/ f3 1 432449"/>
                <a:gd name="f21" fmla="*/ f4 1 2285"/>
                <a:gd name="f22" fmla="val f5"/>
                <a:gd name="f23" fmla="val f6"/>
                <a:gd name="f24" fmla="val f7"/>
                <a:gd name="f25" fmla="*/ f19 f0 1"/>
                <a:gd name="f26" fmla="+- f24 0 f22"/>
                <a:gd name="f27" fmla="+- f23 0 f22"/>
                <a:gd name="f28" fmla="*/ f25 1 f2"/>
                <a:gd name="f29" fmla="*/ f27 1 432449"/>
                <a:gd name="f30" fmla="*/ f26 1 2285"/>
                <a:gd name="f31" fmla="*/ 431688 f27 1"/>
                <a:gd name="f32" fmla="*/ 889 f26 1"/>
                <a:gd name="f33" fmla="*/ 0 f26 1"/>
                <a:gd name="f34" fmla="*/ 0 f27 1"/>
                <a:gd name="f35" fmla="*/ 1143 f26 1"/>
                <a:gd name="f36" fmla="*/ 2286 f26 1"/>
                <a:gd name="f37" fmla="*/ 432449 f27 1"/>
                <a:gd name="f38" fmla="+- f28 0 f1"/>
                <a:gd name="f39" fmla="*/ f31 1 432449"/>
                <a:gd name="f40" fmla="*/ f32 1 2285"/>
                <a:gd name="f41" fmla="*/ f33 1 2285"/>
                <a:gd name="f42" fmla="*/ f34 1 432449"/>
                <a:gd name="f43" fmla="*/ f35 1 2285"/>
                <a:gd name="f44" fmla="*/ f36 1 2285"/>
                <a:gd name="f45" fmla="*/ f37 1 432449"/>
                <a:gd name="f46" fmla="*/ f22 1 f29"/>
                <a:gd name="f47" fmla="*/ f23 1 f29"/>
                <a:gd name="f48" fmla="*/ f22 1 f30"/>
                <a:gd name="f49" fmla="*/ f24 1 f30"/>
                <a:gd name="f50" fmla="*/ f39 1 f29"/>
                <a:gd name="f51" fmla="*/ f40 1 f30"/>
                <a:gd name="f52" fmla="*/ f41 1 f30"/>
                <a:gd name="f53" fmla="*/ f42 1 f29"/>
                <a:gd name="f54" fmla="*/ f43 1 f30"/>
                <a:gd name="f55" fmla="*/ f44 1 f30"/>
                <a:gd name="f56" fmla="*/ f45 1 f29"/>
                <a:gd name="f57" fmla="*/ f46 f20 1"/>
                <a:gd name="f58" fmla="*/ f47 f20 1"/>
                <a:gd name="f59" fmla="*/ f49 f21 1"/>
                <a:gd name="f60" fmla="*/ f48 f21 1"/>
                <a:gd name="f61" fmla="*/ f50 f20 1"/>
                <a:gd name="f62" fmla="*/ f51 f21 1"/>
                <a:gd name="f63" fmla="*/ f52 f21 1"/>
                <a:gd name="f64" fmla="*/ f53 f20 1"/>
                <a:gd name="f65" fmla="*/ f54 f21 1"/>
                <a:gd name="f66" fmla="*/ f55 f21 1"/>
                <a:gd name="f67" fmla="*/ f56 f20 1"/>
              </a:gdLst>
              <a:ahLst/>
              <a:cxnLst>
                <a:cxn ang="3cd4">
                  <a:pos x="hc" y="t"/>
                </a:cxn>
                <a:cxn ang="0">
                  <a:pos x="r" y="vc"/>
                </a:cxn>
                <a:cxn ang="cd4">
                  <a:pos x="hc" y="b"/>
                </a:cxn>
                <a:cxn ang="cd2">
                  <a:pos x="l" y="vc"/>
                </a:cxn>
                <a:cxn ang="f38">
                  <a:pos x="f61" y="f62"/>
                </a:cxn>
                <a:cxn ang="f38">
                  <a:pos x="f61" y="f63"/>
                </a:cxn>
                <a:cxn ang="f38">
                  <a:pos x="f64" y="f63"/>
                </a:cxn>
                <a:cxn ang="f38">
                  <a:pos x="f64" y="f65"/>
                </a:cxn>
                <a:cxn ang="f38">
                  <a:pos x="f64" y="f66"/>
                </a:cxn>
                <a:cxn ang="f38">
                  <a:pos x="f67" y="f66"/>
                </a:cxn>
                <a:cxn ang="f38">
                  <a:pos x="f61" y="f62"/>
                </a:cxn>
              </a:cxnLst>
              <a:rect l="f57" t="f60" r="f58" b="f59"/>
              <a:pathLst>
                <a:path w="432449" h="2285">
                  <a:moveTo>
                    <a:pt x="f8" y="f9"/>
                  </a:moveTo>
                  <a:lnTo>
                    <a:pt x="f8" y="f5"/>
                  </a:lnTo>
                  <a:lnTo>
                    <a:pt x="f5" y="f5"/>
                  </a:lnTo>
                  <a:lnTo>
                    <a:pt x="f5" y="f10"/>
                  </a:lnTo>
                  <a:cubicBezTo>
                    <a:pt x="f11" y="f12"/>
                    <a:pt x="f11" y="f13"/>
                    <a:pt x="f5" y="f14"/>
                  </a:cubicBezTo>
                  <a:lnTo>
                    <a:pt x="f6"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337">
              <a:extLst>
                <a:ext uri="{FF2B5EF4-FFF2-40B4-BE49-F238E27FC236}">
                  <a16:creationId xmlns:a16="http://schemas.microsoft.com/office/drawing/2014/main" id="{7A900455-F752-50DA-CB4E-B2A7EC1C5F1D}"/>
                </a:ext>
              </a:extLst>
            </p:cNvPr>
            <p:cNvSpPr/>
            <p:nvPr/>
          </p:nvSpPr>
          <p:spPr>
            <a:xfrm>
              <a:off x="4768751" y="6445139"/>
              <a:ext cx="13834" cy="418996"/>
            </a:xfrm>
            <a:custGeom>
              <a:avLst/>
              <a:gdLst>
                <a:gd name="f0" fmla="val 10800000"/>
                <a:gd name="f1" fmla="val 5400000"/>
                <a:gd name="f2" fmla="val 180"/>
                <a:gd name="f3" fmla="val w"/>
                <a:gd name="f4" fmla="val h"/>
                <a:gd name="f5" fmla="val 0"/>
                <a:gd name="f6" fmla="val 13839"/>
                <a:gd name="f7" fmla="val 418992"/>
                <a:gd name="f8" fmla="val 13332"/>
                <a:gd name="f9" fmla="val 1524"/>
                <a:gd name="f10" fmla="val 13154"/>
                <a:gd name="f11" fmla="val 1917"/>
                <a:gd name="f12" fmla="val 12887"/>
                <a:gd name="f13" fmla="val 2260"/>
                <a:gd name="f14" fmla="val 12570"/>
                <a:gd name="f15" fmla="val 2540"/>
                <a:gd name="f16" fmla="val 12291"/>
                <a:gd name="f17" fmla="val 2895"/>
                <a:gd name="f18" fmla="val 11948"/>
                <a:gd name="f19" fmla="val 3200"/>
                <a:gd name="f20" fmla="val 11554"/>
                <a:gd name="f21" fmla="val 3428"/>
                <a:gd name="f22" fmla="val 10538"/>
                <a:gd name="f23" fmla="val 4190"/>
                <a:gd name="f24" fmla="val 9142"/>
                <a:gd name="f25" fmla="val 8761"/>
                <a:gd name="f26" fmla="val 4266"/>
                <a:gd name="f27" fmla="val 8380"/>
                <a:gd name="f28" fmla="val 7999"/>
                <a:gd name="f29" fmla="val 6983"/>
                <a:gd name="f30" fmla="val 5333"/>
                <a:gd name="f31" fmla="val 418993"/>
                <a:gd name="f32" fmla="+- 0 0 -90"/>
                <a:gd name="f33" fmla="*/ f3 1 13839"/>
                <a:gd name="f34" fmla="*/ f4 1 418992"/>
                <a:gd name="f35" fmla="val f5"/>
                <a:gd name="f36" fmla="val f6"/>
                <a:gd name="f37" fmla="val f7"/>
                <a:gd name="f38" fmla="*/ f32 f0 1"/>
                <a:gd name="f39" fmla="+- f37 0 f35"/>
                <a:gd name="f40" fmla="+- f36 0 f35"/>
                <a:gd name="f41" fmla="*/ f38 1 f2"/>
                <a:gd name="f42" fmla="*/ f40 1 13839"/>
                <a:gd name="f43" fmla="*/ f39 1 418992"/>
                <a:gd name="f44" fmla="*/ 13332 f40 1"/>
                <a:gd name="f45" fmla="*/ 1524 f39 1"/>
                <a:gd name="f46" fmla="*/ 12570 f40 1"/>
                <a:gd name="f47" fmla="*/ 2540 f39 1"/>
                <a:gd name="f48" fmla="*/ 11554 f40 1"/>
                <a:gd name="f49" fmla="*/ 3428 f39 1"/>
                <a:gd name="f50" fmla="*/ 10538 f40 1"/>
                <a:gd name="f51" fmla="*/ 4190 f39 1"/>
                <a:gd name="f52" fmla="*/ 9142 f40 1"/>
                <a:gd name="f53" fmla="*/ 7999 f40 1"/>
                <a:gd name="f54" fmla="*/ 6983 f40 1"/>
                <a:gd name="f55" fmla="*/ 5333 f40 1"/>
                <a:gd name="f56" fmla="*/ 0 f40 1"/>
                <a:gd name="f57" fmla="*/ 418993 f39 1"/>
                <a:gd name="f58" fmla="*/ 13839 f40 1"/>
                <a:gd name="f59" fmla="*/ 0 f39 1"/>
                <a:gd name="f60" fmla="+- f41 0 f1"/>
                <a:gd name="f61" fmla="*/ f44 1 13839"/>
                <a:gd name="f62" fmla="*/ f45 1 418992"/>
                <a:gd name="f63" fmla="*/ f46 1 13839"/>
                <a:gd name="f64" fmla="*/ f47 1 418992"/>
                <a:gd name="f65" fmla="*/ f48 1 13839"/>
                <a:gd name="f66" fmla="*/ f49 1 418992"/>
                <a:gd name="f67" fmla="*/ f50 1 13839"/>
                <a:gd name="f68" fmla="*/ f51 1 418992"/>
                <a:gd name="f69" fmla="*/ f52 1 13839"/>
                <a:gd name="f70" fmla="*/ f53 1 13839"/>
                <a:gd name="f71" fmla="*/ f54 1 13839"/>
                <a:gd name="f72" fmla="*/ f55 1 13839"/>
                <a:gd name="f73" fmla="*/ f56 1 13839"/>
                <a:gd name="f74" fmla="*/ f57 1 418992"/>
                <a:gd name="f75" fmla="*/ f58 1 13839"/>
                <a:gd name="f76" fmla="*/ f59 1 418992"/>
                <a:gd name="f77" fmla="*/ f35 1 f42"/>
                <a:gd name="f78" fmla="*/ f36 1 f42"/>
                <a:gd name="f79" fmla="*/ f35 1 f43"/>
                <a:gd name="f80" fmla="*/ f37 1 f43"/>
                <a:gd name="f81" fmla="*/ f61 1 f42"/>
                <a:gd name="f82" fmla="*/ f62 1 f43"/>
                <a:gd name="f83" fmla="*/ f63 1 f42"/>
                <a:gd name="f84" fmla="*/ f64 1 f43"/>
                <a:gd name="f85" fmla="*/ f65 1 f42"/>
                <a:gd name="f86" fmla="*/ f66 1 f43"/>
                <a:gd name="f87" fmla="*/ f67 1 f42"/>
                <a:gd name="f88" fmla="*/ f68 1 f43"/>
                <a:gd name="f89" fmla="*/ f69 1 f42"/>
                <a:gd name="f90" fmla="*/ f70 1 f42"/>
                <a:gd name="f91" fmla="*/ f71 1 f42"/>
                <a:gd name="f92" fmla="*/ f72 1 f42"/>
                <a:gd name="f93" fmla="*/ f73 1 f42"/>
                <a:gd name="f94" fmla="*/ f74 1 f43"/>
                <a:gd name="f95" fmla="*/ f75 1 f42"/>
                <a:gd name="f96" fmla="*/ f76 1 f43"/>
                <a:gd name="f97" fmla="*/ f77 f33 1"/>
                <a:gd name="f98" fmla="*/ f78 f33 1"/>
                <a:gd name="f99" fmla="*/ f80 f34 1"/>
                <a:gd name="f100" fmla="*/ f79 f34 1"/>
                <a:gd name="f101" fmla="*/ f81 f33 1"/>
                <a:gd name="f102" fmla="*/ f82 f34 1"/>
                <a:gd name="f103" fmla="*/ f83 f33 1"/>
                <a:gd name="f104" fmla="*/ f84 f34 1"/>
                <a:gd name="f105" fmla="*/ f85 f33 1"/>
                <a:gd name="f106" fmla="*/ f86 f34 1"/>
                <a:gd name="f107" fmla="*/ f87 f33 1"/>
                <a:gd name="f108" fmla="*/ f88 f34 1"/>
                <a:gd name="f109" fmla="*/ f89 f33 1"/>
                <a:gd name="f110" fmla="*/ f90 f33 1"/>
                <a:gd name="f111" fmla="*/ f91 f33 1"/>
                <a:gd name="f112" fmla="*/ f92 f33 1"/>
                <a:gd name="f113" fmla="*/ f93 f33 1"/>
                <a:gd name="f114" fmla="*/ f94 f34 1"/>
                <a:gd name="f115" fmla="*/ f95 f33 1"/>
                <a:gd name="f116" fmla="*/ f96 f34 1"/>
              </a:gdLst>
              <a:ahLst/>
              <a:cxnLst>
                <a:cxn ang="3cd4">
                  <a:pos x="hc" y="t"/>
                </a:cxn>
                <a:cxn ang="0">
                  <a:pos x="r" y="vc"/>
                </a:cxn>
                <a:cxn ang="cd4">
                  <a:pos x="hc" y="b"/>
                </a:cxn>
                <a:cxn ang="cd2">
                  <a:pos x="l" y="vc"/>
                </a:cxn>
                <a:cxn ang="f60">
                  <a:pos x="f101" y="f102"/>
                </a:cxn>
                <a:cxn ang="f60">
                  <a:pos x="f103" y="f104"/>
                </a:cxn>
                <a:cxn ang="f60">
                  <a:pos x="f105" y="f106"/>
                </a:cxn>
                <a:cxn ang="f60">
                  <a:pos x="f107" y="f108"/>
                </a:cxn>
                <a:cxn ang="f60">
                  <a:pos x="f109" y="f108"/>
                </a:cxn>
                <a:cxn ang="f60">
                  <a:pos x="f110" y="f108"/>
                </a:cxn>
                <a:cxn ang="f60">
                  <a:pos x="f111" y="f108"/>
                </a:cxn>
                <a:cxn ang="f60">
                  <a:pos x="f112" y="f108"/>
                </a:cxn>
                <a:cxn ang="f60">
                  <a:pos x="f113" y="f108"/>
                </a:cxn>
                <a:cxn ang="f60">
                  <a:pos x="f113" y="f114"/>
                </a:cxn>
                <a:cxn ang="f60">
                  <a:pos x="f115" y="f114"/>
                </a:cxn>
                <a:cxn ang="f60">
                  <a:pos x="f115" y="f116"/>
                </a:cxn>
              </a:cxnLst>
              <a:rect l="f97" t="f100" r="f98" b="f99"/>
              <a:pathLst>
                <a:path w="13839" h="418992">
                  <a:moveTo>
                    <a:pt x="f8" y="f9"/>
                  </a:moveTo>
                  <a:cubicBezTo>
                    <a:pt x="f10" y="f11"/>
                    <a:pt x="f12" y="f13"/>
                    <a:pt x="f14" y="f15"/>
                  </a:cubicBezTo>
                  <a:cubicBezTo>
                    <a:pt x="f16" y="f17"/>
                    <a:pt x="f18" y="f19"/>
                    <a:pt x="f20" y="f21"/>
                  </a:cubicBezTo>
                  <a:lnTo>
                    <a:pt x="f22" y="f23"/>
                  </a:lnTo>
                  <a:lnTo>
                    <a:pt x="f24" y="f23"/>
                  </a:lnTo>
                  <a:cubicBezTo>
                    <a:pt x="f25" y="f26"/>
                    <a:pt x="f27" y="f26"/>
                    <a:pt x="f28" y="f23"/>
                  </a:cubicBezTo>
                  <a:lnTo>
                    <a:pt x="f29" y="f23"/>
                  </a:lnTo>
                  <a:lnTo>
                    <a:pt x="f30" y="f23"/>
                  </a:lnTo>
                  <a:lnTo>
                    <a:pt x="f5" y="f23"/>
                  </a:lnTo>
                  <a:lnTo>
                    <a:pt x="f5" y="f31"/>
                  </a:lnTo>
                  <a:lnTo>
                    <a:pt x="f6" y="f31"/>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338">
              <a:extLst>
                <a:ext uri="{FF2B5EF4-FFF2-40B4-BE49-F238E27FC236}">
                  <a16:creationId xmlns:a16="http://schemas.microsoft.com/office/drawing/2014/main" id="{47F8828A-C168-03DD-1CEE-A6B799C40994}"/>
                </a:ext>
              </a:extLst>
            </p:cNvPr>
            <p:cNvSpPr/>
            <p:nvPr/>
          </p:nvSpPr>
          <p:spPr>
            <a:xfrm>
              <a:off x="5818894" y="6440512"/>
              <a:ext cx="6729" cy="1197"/>
            </a:xfrm>
            <a:custGeom>
              <a:avLst/>
              <a:gdLst>
                <a:gd name="f0" fmla="val 10800000"/>
                <a:gd name="f1" fmla="val 5400000"/>
                <a:gd name="f2" fmla="val 180"/>
                <a:gd name="f3" fmla="val w"/>
                <a:gd name="f4" fmla="val h"/>
                <a:gd name="f5" fmla="val 0"/>
                <a:gd name="f6" fmla="val 6729"/>
                <a:gd name="f7" fmla="val 1199"/>
                <a:gd name="f8" fmla="val 4063"/>
                <a:gd name="f9" fmla="val 1200"/>
                <a:gd name="f10" fmla="val 4850"/>
                <a:gd name="f11" fmla="val 616"/>
                <a:gd name="f12" fmla="val 5764"/>
                <a:gd name="f13" fmla="val 222"/>
                <a:gd name="f14" fmla="val 57"/>
                <a:gd name="f15" fmla="val 6183"/>
                <a:gd name="f16" fmla="val -19"/>
                <a:gd name="f17" fmla="val 5625"/>
                <a:gd name="f18" fmla="val 5079"/>
                <a:gd name="f19" fmla="val 1435"/>
                <a:gd name="f20" fmla="val 32"/>
                <a:gd name="f21" fmla="val 2857"/>
                <a:gd name="f22" fmla="val 425"/>
                <a:gd name="f23" fmla="+- 0 0 -90"/>
                <a:gd name="f24" fmla="*/ f3 1 6729"/>
                <a:gd name="f25" fmla="*/ f4 1 1199"/>
                <a:gd name="f26" fmla="val f5"/>
                <a:gd name="f27" fmla="val f6"/>
                <a:gd name="f28" fmla="val f7"/>
                <a:gd name="f29" fmla="*/ f23 f0 1"/>
                <a:gd name="f30" fmla="+- f28 0 f26"/>
                <a:gd name="f31" fmla="+- f27 0 f26"/>
                <a:gd name="f32" fmla="*/ f29 1 f2"/>
                <a:gd name="f33" fmla="*/ f31 1 6729"/>
                <a:gd name="f34" fmla="*/ f30 1 1199"/>
                <a:gd name="f35" fmla="*/ 4063 f31 1"/>
                <a:gd name="f36" fmla="*/ 1200 f30 1"/>
                <a:gd name="f37" fmla="*/ 6729 f31 1"/>
                <a:gd name="f38" fmla="*/ 57 f30 1"/>
                <a:gd name="f39" fmla="*/ 5079 f31 1"/>
                <a:gd name="f40" fmla="*/ 0 f31 1"/>
                <a:gd name="f41" fmla="+- f32 0 f1"/>
                <a:gd name="f42" fmla="*/ f35 1 6729"/>
                <a:gd name="f43" fmla="*/ f36 1 1199"/>
                <a:gd name="f44" fmla="*/ f37 1 6729"/>
                <a:gd name="f45" fmla="*/ f38 1 1199"/>
                <a:gd name="f46" fmla="*/ f39 1 6729"/>
                <a:gd name="f47" fmla="*/ f40 1 6729"/>
                <a:gd name="f48" fmla="*/ f26 1 f33"/>
                <a:gd name="f49" fmla="*/ f27 1 f33"/>
                <a:gd name="f50" fmla="*/ f26 1 f34"/>
                <a:gd name="f51" fmla="*/ f28 1 f34"/>
                <a:gd name="f52" fmla="*/ f42 1 f33"/>
                <a:gd name="f53" fmla="*/ f43 1 f34"/>
                <a:gd name="f54" fmla="*/ f44 1 f33"/>
                <a:gd name="f55" fmla="*/ f45 1 f34"/>
                <a:gd name="f56" fmla="*/ f46 1 f33"/>
                <a:gd name="f57" fmla="*/ f47 1 f33"/>
                <a:gd name="f58" fmla="*/ f48 f24 1"/>
                <a:gd name="f59" fmla="*/ f49 f24 1"/>
                <a:gd name="f60" fmla="*/ f51 f25 1"/>
                <a:gd name="f61" fmla="*/ f50 f25 1"/>
                <a:gd name="f62" fmla="*/ f52 f24 1"/>
                <a:gd name="f63" fmla="*/ f53 f25 1"/>
                <a:gd name="f64" fmla="*/ f54 f24 1"/>
                <a:gd name="f65" fmla="*/ f55 f25 1"/>
                <a:gd name="f66" fmla="*/ f56 f24 1"/>
                <a:gd name="f67" fmla="*/ f57 f24 1"/>
              </a:gdLst>
              <a:ahLst/>
              <a:cxnLst>
                <a:cxn ang="3cd4">
                  <a:pos x="hc" y="t"/>
                </a:cxn>
                <a:cxn ang="0">
                  <a:pos x="r" y="vc"/>
                </a:cxn>
                <a:cxn ang="cd4">
                  <a:pos x="hc" y="b"/>
                </a:cxn>
                <a:cxn ang="cd2">
                  <a:pos x="l" y="vc"/>
                </a:cxn>
                <a:cxn ang="f41">
                  <a:pos x="f62" y="f63"/>
                </a:cxn>
                <a:cxn ang="f41">
                  <a:pos x="f64" y="f65"/>
                </a:cxn>
                <a:cxn ang="f41">
                  <a:pos x="f66" y="f65"/>
                </a:cxn>
                <a:cxn ang="f41">
                  <a:pos x="f66" y="f65"/>
                </a:cxn>
                <a:cxn ang="f41">
                  <a:pos x="f67" y="f65"/>
                </a:cxn>
                <a:cxn ang="f41">
                  <a:pos x="f67" y="f65"/>
                </a:cxn>
                <a:cxn ang="f41">
                  <a:pos x="f62" y="f63"/>
                </a:cxn>
              </a:cxnLst>
              <a:rect l="f58" t="f61" r="f59" b="f60"/>
              <a:pathLst>
                <a:path w="6729" h="1199">
                  <a:moveTo>
                    <a:pt x="f8" y="f9"/>
                  </a:moveTo>
                  <a:cubicBezTo>
                    <a:pt x="f10" y="f11"/>
                    <a:pt x="f12" y="f13"/>
                    <a:pt x="f6" y="f14"/>
                  </a:cubicBezTo>
                  <a:cubicBezTo>
                    <a:pt x="f15" y="f16"/>
                    <a:pt x="f17" y="f16"/>
                    <a:pt x="f18" y="f14"/>
                  </a:cubicBezTo>
                  <a:lnTo>
                    <a:pt x="f18" y="f14"/>
                  </a:lnTo>
                  <a:lnTo>
                    <a:pt x="f5" y="f14"/>
                  </a:lnTo>
                  <a:lnTo>
                    <a:pt x="f5" y="f14"/>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339">
              <a:extLst>
                <a:ext uri="{FF2B5EF4-FFF2-40B4-BE49-F238E27FC236}">
                  <a16:creationId xmlns:a16="http://schemas.microsoft.com/office/drawing/2014/main" id="{98E5972C-68D2-443A-C8E5-FAEE48868A0D}"/>
                </a:ext>
              </a:extLst>
            </p:cNvPr>
            <p:cNvSpPr/>
            <p:nvPr/>
          </p:nvSpPr>
          <p:spPr>
            <a:xfrm>
              <a:off x="5818135" y="6452125"/>
              <a:ext cx="6473" cy="1399"/>
            </a:xfrm>
            <a:custGeom>
              <a:avLst/>
              <a:gdLst>
                <a:gd name="f0" fmla="val 10800000"/>
                <a:gd name="f1" fmla="val 5400000"/>
                <a:gd name="f2" fmla="val 180"/>
                <a:gd name="f3" fmla="val w"/>
                <a:gd name="f4" fmla="val h"/>
                <a:gd name="f5" fmla="val 0"/>
                <a:gd name="f6" fmla="val 6475"/>
                <a:gd name="f7" fmla="val 1396"/>
                <a:gd name="f8" fmla="val 3809"/>
                <a:gd name="f9" fmla="val 2717"/>
                <a:gd name="f10" fmla="val 851"/>
                <a:gd name="f11" fmla="val 1384"/>
                <a:gd name="f12" fmla="val 1346"/>
                <a:gd name="f13" fmla="val 1397"/>
                <a:gd name="f14" fmla="val 2286"/>
                <a:gd name="f15" fmla="val 4698"/>
                <a:gd name="f16" fmla="val 5333"/>
                <a:gd name="f17" fmla="val 5472"/>
                <a:gd name="f18" fmla="val 1181"/>
                <a:gd name="f19" fmla="val 4558"/>
                <a:gd name="f20" fmla="val 698"/>
                <a:gd name="f21" fmla="+- 0 0 -90"/>
                <a:gd name="f22" fmla="*/ f3 1 6475"/>
                <a:gd name="f23" fmla="*/ f4 1 1396"/>
                <a:gd name="f24" fmla="val f5"/>
                <a:gd name="f25" fmla="val f6"/>
                <a:gd name="f26" fmla="val f7"/>
                <a:gd name="f27" fmla="*/ f21 f0 1"/>
                <a:gd name="f28" fmla="+- f26 0 f24"/>
                <a:gd name="f29" fmla="+- f25 0 f24"/>
                <a:gd name="f30" fmla="*/ f27 1 f2"/>
                <a:gd name="f31" fmla="*/ f29 1 6475"/>
                <a:gd name="f32" fmla="*/ f28 1 1396"/>
                <a:gd name="f33" fmla="*/ 3809 f29 1"/>
                <a:gd name="f34" fmla="*/ 0 f28 1"/>
                <a:gd name="f35" fmla="*/ 0 f29 1"/>
                <a:gd name="f36" fmla="*/ 1397 f28 1"/>
                <a:gd name="f37" fmla="*/ 2286 f29 1"/>
                <a:gd name="f38" fmla="*/ 4698 f29 1"/>
                <a:gd name="f39" fmla="*/ 5333 f29 1"/>
                <a:gd name="f40" fmla="*/ 6475 f29 1"/>
                <a:gd name="f41" fmla="+- f30 0 f1"/>
                <a:gd name="f42" fmla="*/ f33 1 6475"/>
                <a:gd name="f43" fmla="*/ f34 1 1396"/>
                <a:gd name="f44" fmla="*/ f35 1 6475"/>
                <a:gd name="f45" fmla="*/ f36 1 1396"/>
                <a:gd name="f46" fmla="*/ f37 1 6475"/>
                <a:gd name="f47" fmla="*/ f38 1 6475"/>
                <a:gd name="f48" fmla="*/ f39 1 6475"/>
                <a:gd name="f49" fmla="*/ f40 1 6475"/>
                <a:gd name="f50" fmla="*/ f24 1 f31"/>
                <a:gd name="f51" fmla="*/ f25 1 f31"/>
                <a:gd name="f52" fmla="*/ f24 1 f32"/>
                <a:gd name="f53" fmla="*/ f26 1 f32"/>
                <a:gd name="f54" fmla="*/ f42 1 f31"/>
                <a:gd name="f55" fmla="*/ f43 1 f32"/>
                <a:gd name="f56" fmla="*/ f44 1 f31"/>
                <a:gd name="f57" fmla="*/ f45 1 f32"/>
                <a:gd name="f58" fmla="*/ f46 1 f31"/>
                <a:gd name="f59" fmla="*/ f47 1 f31"/>
                <a:gd name="f60" fmla="*/ f48 1 f31"/>
                <a:gd name="f61" fmla="*/ f49 1 f31"/>
                <a:gd name="f62" fmla="*/ f50 f22 1"/>
                <a:gd name="f63" fmla="*/ f51 f22 1"/>
                <a:gd name="f64" fmla="*/ f53 f23 1"/>
                <a:gd name="f65" fmla="*/ f52 f23 1"/>
                <a:gd name="f66" fmla="*/ f54 f22 1"/>
                <a:gd name="f67" fmla="*/ f55 f23 1"/>
                <a:gd name="f68" fmla="*/ f56 f22 1"/>
                <a:gd name="f69" fmla="*/ f57 f23 1"/>
                <a:gd name="f70" fmla="*/ f58 f22 1"/>
                <a:gd name="f71" fmla="*/ f59 f22 1"/>
                <a:gd name="f72" fmla="*/ f60 f22 1"/>
                <a:gd name="f73" fmla="*/ f61 f22 1"/>
              </a:gdLst>
              <a:ahLst/>
              <a:cxnLst>
                <a:cxn ang="3cd4">
                  <a:pos x="hc" y="t"/>
                </a:cxn>
                <a:cxn ang="0">
                  <a:pos x="r" y="vc"/>
                </a:cxn>
                <a:cxn ang="cd4">
                  <a:pos x="hc" y="b"/>
                </a:cxn>
                <a:cxn ang="cd2">
                  <a:pos x="l" y="vc"/>
                </a:cxn>
                <a:cxn ang="f41">
                  <a:pos x="f66" y="f67"/>
                </a:cxn>
                <a:cxn ang="f41">
                  <a:pos x="f68" y="f69"/>
                </a:cxn>
                <a:cxn ang="f41">
                  <a:pos x="f70" y="f69"/>
                </a:cxn>
                <a:cxn ang="f41">
                  <a:pos x="f71" y="f69"/>
                </a:cxn>
                <a:cxn ang="f41">
                  <a:pos x="f72" y="f69"/>
                </a:cxn>
                <a:cxn ang="f41">
                  <a:pos x="f73" y="f69"/>
                </a:cxn>
                <a:cxn ang="f41">
                  <a:pos x="f66" y="f67"/>
                </a:cxn>
              </a:cxnLst>
              <a:rect l="f62" t="f65" r="f63" b="f64"/>
              <a:pathLst>
                <a:path w="6475" h="1396">
                  <a:moveTo>
                    <a:pt x="f8" y="f5"/>
                  </a:moveTo>
                  <a:cubicBezTo>
                    <a:pt x="f9" y="f10"/>
                    <a:pt x="f11" y="f12"/>
                    <a:pt x="f5" y="f13"/>
                  </a:cubicBezTo>
                  <a:lnTo>
                    <a:pt x="f14" y="f13"/>
                  </a:lnTo>
                  <a:lnTo>
                    <a:pt x="f15" y="f13"/>
                  </a:lnTo>
                  <a:lnTo>
                    <a:pt x="f16" y="f13"/>
                  </a:lnTo>
                  <a:lnTo>
                    <a:pt x="f6" y="f13"/>
                  </a:lnTo>
                  <a:cubicBezTo>
                    <a:pt x="f17" y="f18"/>
                    <a:pt x="f19" y="f2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340">
              <a:extLst>
                <a:ext uri="{FF2B5EF4-FFF2-40B4-BE49-F238E27FC236}">
                  <a16:creationId xmlns:a16="http://schemas.microsoft.com/office/drawing/2014/main" id="{717CFBD8-25EF-8FC0-9DDC-8FC52B8F1F76}"/>
                </a:ext>
              </a:extLst>
            </p:cNvPr>
            <p:cNvSpPr/>
            <p:nvPr/>
          </p:nvSpPr>
          <p:spPr>
            <a:xfrm>
              <a:off x="5822579" y="6441755"/>
              <a:ext cx="12106" cy="13258"/>
            </a:xfrm>
            <a:custGeom>
              <a:avLst/>
              <a:gdLst>
                <a:gd name="f0" fmla="val 10800000"/>
                <a:gd name="f1" fmla="val 5400000"/>
                <a:gd name="f2" fmla="val 180"/>
                <a:gd name="f3" fmla="val w"/>
                <a:gd name="f4" fmla="val h"/>
                <a:gd name="f5" fmla="val 0"/>
                <a:gd name="f6" fmla="val 12109"/>
                <a:gd name="f7" fmla="val 13258"/>
                <a:gd name="f8" fmla="val 10538"/>
                <a:gd name="f9" fmla="val 1990"/>
                <a:gd name="f10" fmla="val 9776"/>
                <a:gd name="f11" fmla="val 975"/>
                <a:gd name="f12" fmla="val 8761"/>
                <a:gd name="f13" fmla="val 86"/>
                <a:gd name="f14" fmla="val 7618"/>
                <a:gd name="f15" fmla="val 7199"/>
                <a:gd name="f16" fmla="val -29"/>
                <a:gd name="f17" fmla="val 6767"/>
                <a:gd name="f18" fmla="val 6348"/>
                <a:gd name="f19" fmla="val 5333"/>
                <a:gd name="f20" fmla="val 4787"/>
                <a:gd name="f21" fmla="val 22"/>
                <a:gd name="f22" fmla="val 4228"/>
                <a:gd name="f23" fmla="val 3682"/>
                <a:gd name="f24" fmla="val 2717"/>
                <a:gd name="f25" fmla="val 251"/>
                <a:gd name="f26" fmla="val 1803"/>
                <a:gd name="f27" fmla="val 644"/>
                <a:gd name="f28" fmla="val 1016"/>
                <a:gd name="f29" fmla="val 1228"/>
                <a:gd name="f30" fmla="val 2311"/>
                <a:gd name="f31" fmla="val 2498"/>
                <a:gd name="f32" fmla="val 3047"/>
                <a:gd name="f33" fmla="val 4238"/>
                <a:gd name="f34" fmla="val 6053"/>
                <a:gd name="f35" fmla="val 3085"/>
                <a:gd name="f36" fmla="val 8326"/>
                <a:gd name="f37" fmla="val 1930"/>
                <a:gd name="f38" fmla="val 10434"/>
                <a:gd name="f39" fmla="val 11640"/>
                <a:gd name="f40" fmla="val 737"/>
                <a:gd name="f41" fmla="val 12376"/>
                <a:gd name="f42" fmla="val 1651"/>
                <a:gd name="f43" fmla="val 12909"/>
                <a:gd name="f44" fmla="val 2666"/>
                <a:gd name="f45" fmla="val 13163"/>
                <a:gd name="f46" fmla="val 3212"/>
                <a:gd name="f47" fmla="val 13290"/>
                <a:gd name="f48" fmla="val 3771"/>
                <a:gd name="f49" fmla="val 4317"/>
                <a:gd name="f50" fmla="val 5206"/>
                <a:gd name="f51" fmla="val 8799"/>
                <a:gd name="f52" fmla="val 13176"/>
                <a:gd name="f53" fmla="val 11795"/>
                <a:gd name="f54" fmla="val 10408"/>
                <a:gd name="f55" fmla="val 12062"/>
                <a:gd name="f56" fmla="val 6815"/>
                <a:gd name="f57" fmla="val 12126"/>
                <a:gd name="f58" fmla="val 6269"/>
                <a:gd name="f59" fmla="val 5710"/>
                <a:gd name="f60" fmla="val 5164"/>
                <a:gd name="f61" fmla="val 4276"/>
                <a:gd name="f62" fmla="val 3768"/>
                <a:gd name="f63" fmla="val 11427"/>
                <a:gd name="f64" fmla="val 3298"/>
                <a:gd name="f65" fmla="val 10907"/>
                <a:gd name="f66" fmla="val 2689"/>
                <a:gd name="f67" fmla="+- 0 0 -90"/>
                <a:gd name="f68" fmla="*/ f3 1 12109"/>
                <a:gd name="f69" fmla="*/ f4 1 13258"/>
                <a:gd name="f70" fmla="val f5"/>
                <a:gd name="f71" fmla="val f6"/>
                <a:gd name="f72" fmla="val f7"/>
                <a:gd name="f73" fmla="*/ f67 f0 1"/>
                <a:gd name="f74" fmla="+- f72 0 f70"/>
                <a:gd name="f75" fmla="+- f71 0 f70"/>
                <a:gd name="f76" fmla="*/ f73 1 f2"/>
                <a:gd name="f77" fmla="*/ f75 1 12109"/>
                <a:gd name="f78" fmla="*/ f74 1 13258"/>
                <a:gd name="f79" fmla="*/ 10538 f75 1"/>
                <a:gd name="f80" fmla="*/ 1990 f74 1"/>
                <a:gd name="f81" fmla="*/ 9776 f75 1"/>
                <a:gd name="f82" fmla="*/ 975 f74 1"/>
                <a:gd name="f83" fmla="*/ 8761 f75 1"/>
                <a:gd name="f84" fmla="*/ 86 f74 1"/>
                <a:gd name="f85" fmla="*/ 7618 f75 1"/>
                <a:gd name="f86" fmla="*/ 6348 f75 1"/>
                <a:gd name="f87" fmla="*/ 5333 f75 1"/>
                <a:gd name="f88" fmla="*/ 3682 f75 1"/>
                <a:gd name="f89" fmla="*/ 1016 f75 1"/>
                <a:gd name="f90" fmla="*/ 1228 f74 1"/>
                <a:gd name="f91" fmla="*/ 3047 f75 1"/>
                <a:gd name="f92" fmla="*/ 6053 f74 1"/>
                <a:gd name="f93" fmla="*/ 0 f75 1"/>
                <a:gd name="f94" fmla="*/ 11640 f74 1"/>
                <a:gd name="f95" fmla="*/ 2666 f75 1"/>
                <a:gd name="f96" fmla="*/ 13163 f74 1"/>
                <a:gd name="f97" fmla="*/ 4317 f75 1"/>
                <a:gd name="f98" fmla="*/ 5206 f75 1"/>
                <a:gd name="f99" fmla="*/ 12062 f75 1"/>
                <a:gd name="f100" fmla="*/ 6815 f74 1"/>
                <a:gd name="f101" fmla="*/ 5164 f74 1"/>
                <a:gd name="f102" fmla="*/ 3768 f74 1"/>
                <a:gd name="f103" fmla="+- f76 0 f1"/>
                <a:gd name="f104" fmla="*/ f79 1 12109"/>
                <a:gd name="f105" fmla="*/ f80 1 13258"/>
                <a:gd name="f106" fmla="*/ f81 1 12109"/>
                <a:gd name="f107" fmla="*/ f82 1 13258"/>
                <a:gd name="f108" fmla="*/ f83 1 12109"/>
                <a:gd name="f109" fmla="*/ f84 1 13258"/>
                <a:gd name="f110" fmla="*/ f85 1 12109"/>
                <a:gd name="f111" fmla="*/ f86 1 12109"/>
                <a:gd name="f112" fmla="*/ f87 1 12109"/>
                <a:gd name="f113" fmla="*/ f88 1 12109"/>
                <a:gd name="f114" fmla="*/ f89 1 12109"/>
                <a:gd name="f115" fmla="*/ f90 1 13258"/>
                <a:gd name="f116" fmla="*/ f91 1 12109"/>
                <a:gd name="f117" fmla="*/ f92 1 13258"/>
                <a:gd name="f118" fmla="*/ f93 1 12109"/>
                <a:gd name="f119" fmla="*/ f94 1 13258"/>
                <a:gd name="f120" fmla="*/ f95 1 12109"/>
                <a:gd name="f121" fmla="*/ f96 1 13258"/>
                <a:gd name="f122" fmla="*/ f97 1 12109"/>
                <a:gd name="f123" fmla="*/ f98 1 12109"/>
                <a:gd name="f124" fmla="*/ f99 1 12109"/>
                <a:gd name="f125" fmla="*/ f100 1 13258"/>
                <a:gd name="f126" fmla="*/ f101 1 13258"/>
                <a:gd name="f127" fmla="*/ f102 1 13258"/>
                <a:gd name="f128" fmla="*/ f70 1 f77"/>
                <a:gd name="f129" fmla="*/ f71 1 f77"/>
                <a:gd name="f130" fmla="*/ f70 1 f78"/>
                <a:gd name="f131" fmla="*/ f72 1 f78"/>
                <a:gd name="f132" fmla="*/ f104 1 f77"/>
                <a:gd name="f133" fmla="*/ f105 1 f78"/>
                <a:gd name="f134" fmla="*/ f106 1 f77"/>
                <a:gd name="f135" fmla="*/ f107 1 f78"/>
                <a:gd name="f136" fmla="*/ f108 1 f77"/>
                <a:gd name="f137" fmla="*/ f109 1 f78"/>
                <a:gd name="f138" fmla="*/ f110 1 f77"/>
                <a:gd name="f139" fmla="*/ f111 1 f77"/>
                <a:gd name="f140" fmla="*/ f112 1 f77"/>
                <a:gd name="f141" fmla="*/ f113 1 f77"/>
                <a:gd name="f142" fmla="*/ f114 1 f77"/>
                <a:gd name="f143" fmla="*/ f115 1 f78"/>
                <a:gd name="f144" fmla="*/ f116 1 f77"/>
                <a:gd name="f145" fmla="*/ f117 1 f78"/>
                <a:gd name="f146" fmla="*/ f118 1 f77"/>
                <a:gd name="f147" fmla="*/ f119 1 f78"/>
                <a:gd name="f148" fmla="*/ f120 1 f77"/>
                <a:gd name="f149" fmla="*/ f121 1 f78"/>
                <a:gd name="f150" fmla="*/ f122 1 f77"/>
                <a:gd name="f151" fmla="*/ f123 1 f77"/>
                <a:gd name="f152" fmla="*/ f124 1 f77"/>
                <a:gd name="f153" fmla="*/ f125 1 f78"/>
                <a:gd name="f154" fmla="*/ f126 1 f78"/>
                <a:gd name="f155" fmla="*/ f127 1 f78"/>
                <a:gd name="f156" fmla="*/ f128 f68 1"/>
                <a:gd name="f157" fmla="*/ f129 f68 1"/>
                <a:gd name="f158" fmla="*/ f131 f69 1"/>
                <a:gd name="f159" fmla="*/ f130 f69 1"/>
                <a:gd name="f160" fmla="*/ f132 f68 1"/>
                <a:gd name="f161" fmla="*/ f133 f69 1"/>
                <a:gd name="f162" fmla="*/ f134 f68 1"/>
                <a:gd name="f163" fmla="*/ f135 f69 1"/>
                <a:gd name="f164" fmla="*/ f136 f68 1"/>
                <a:gd name="f165" fmla="*/ f137 f69 1"/>
                <a:gd name="f166" fmla="*/ f138 f68 1"/>
                <a:gd name="f167" fmla="*/ f139 f68 1"/>
                <a:gd name="f168" fmla="*/ f140 f68 1"/>
                <a:gd name="f169" fmla="*/ f141 f68 1"/>
                <a:gd name="f170" fmla="*/ f142 f68 1"/>
                <a:gd name="f171" fmla="*/ f143 f69 1"/>
                <a:gd name="f172" fmla="*/ f144 f68 1"/>
                <a:gd name="f173" fmla="*/ f145 f69 1"/>
                <a:gd name="f174" fmla="*/ f146 f68 1"/>
                <a:gd name="f175" fmla="*/ f147 f69 1"/>
                <a:gd name="f176" fmla="*/ f148 f68 1"/>
                <a:gd name="f177" fmla="*/ f149 f69 1"/>
                <a:gd name="f178" fmla="*/ f150 f68 1"/>
                <a:gd name="f179" fmla="*/ f151 f68 1"/>
                <a:gd name="f180" fmla="*/ f152 f68 1"/>
                <a:gd name="f181" fmla="*/ f153 f69 1"/>
                <a:gd name="f182" fmla="*/ f154 f69 1"/>
                <a:gd name="f183" fmla="*/ f155 f69 1"/>
              </a:gdLst>
              <a:ahLst/>
              <a:cxnLst>
                <a:cxn ang="3cd4">
                  <a:pos x="hc" y="t"/>
                </a:cxn>
                <a:cxn ang="0">
                  <a:pos x="r" y="vc"/>
                </a:cxn>
                <a:cxn ang="cd4">
                  <a:pos x="hc" y="b"/>
                </a:cxn>
                <a:cxn ang="cd2">
                  <a:pos x="l" y="vc"/>
                </a:cxn>
                <a:cxn ang="f103">
                  <a:pos x="f160" y="f161"/>
                </a:cxn>
                <a:cxn ang="f103">
                  <a:pos x="f162" y="f163"/>
                </a:cxn>
                <a:cxn ang="f103">
                  <a:pos x="f164" y="f165"/>
                </a:cxn>
                <a:cxn ang="f103">
                  <a:pos x="f166" y="f165"/>
                </a:cxn>
                <a:cxn ang="f103">
                  <a:pos x="f167" y="f165"/>
                </a:cxn>
                <a:cxn ang="f103">
                  <a:pos x="f168" y="f165"/>
                </a:cxn>
                <a:cxn ang="f103">
                  <a:pos x="f168" y="f165"/>
                </a:cxn>
                <a:cxn ang="f103">
                  <a:pos x="f169" y="f165"/>
                </a:cxn>
                <a:cxn ang="f103">
                  <a:pos x="f169" y="f165"/>
                </a:cxn>
                <a:cxn ang="f103">
                  <a:pos x="f170" y="f171"/>
                </a:cxn>
                <a:cxn ang="f103">
                  <a:pos x="f172" y="f173"/>
                </a:cxn>
                <a:cxn ang="f103">
                  <a:pos x="f174" y="f175"/>
                </a:cxn>
                <a:cxn ang="f103">
                  <a:pos x="f176" y="f177"/>
                </a:cxn>
                <a:cxn ang="f103">
                  <a:pos x="f178" y="f177"/>
                </a:cxn>
                <a:cxn ang="f103">
                  <a:pos x="f179" y="f177"/>
                </a:cxn>
                <a:cxn ang="f103">
                  <a:pos x="f180" y="f181"/>
                </a:cxn>
                <a:cxn ang="f103">
                  <a:pos x="f180" y="f182"/>
                </a:cxn>
                <a:cxn ang="f103">
                  <a:pos x="f180" y="f183"/>
                </a:cxn>
                <a:cxn ang="f103">
                  <a:pos x="f160" y="f161"/>
                </a:cxn>
              </a:cxnLst>
              <a:rect l="f156" t="f159" r="f157" b="f158"/>
              <a:pathLst>
                <a:path w="12109" h="13258">
                  <a:moveTo>
                    <a:pt x="f8" y="f9"/>
                  </a:moveTo>
                  <a:lnTo>
                    <a:pt x="f10" y="f11"/>
                  </a:lnTo>
                  <a:lnTo>
                    <a:pt x="f12" y="f13"/>
                  </a:lnTo>
                  <a:lnTo>
                    <a:pt x="f14" y="f13"/>
                  </a:lnTo>
                  <a:cubicBezTo>
                    <a:pt x="f15" y="f16"/>
                    <a:pt x="f17" y="f16"/>
                    <a:pt x="f18" y="f13"/>
                  </a:cubicBezTo>
                  <a:cubicBezTo>
                    <a:pt x="f18" y="f13"/>
                    <a:pt x="f18" y="f13"/>
                    <a:pt x="f19" y="f13"/>
                  </a:cubicBezTo>
                  <a:lnTo>
                    <a:pt x="f19" y="f13"/>
                  </a:lnTo>
                  <a:cubicBezTo>
                    <a:pt x="f20" y="f21"/>
                    <a:pt x="f22" y="f21"/>
                    <a:pt x="f23" y="f13"/>
                  </a:cubicBezTo>
                  <a:lnTo>
                    <a:pt x="f23" y="f13"/>
                  </a:lnTo>
                  <a:cubicBezTo>
                    <a:pt x="f24" y="f25"/>
                    <a:pt x="f26" y="f27"/>
                    <a:pt x="f28" y="f29"/>
                  </a:cubicBezTo>
                  <a:cubicBezTo>
                    <a:pt x="f30" y="f31"/>
                    <a:pt x="f32" y="f33"/>
                    <a:pt x="f32" y="f34"/>
                  </a:cubicBezTo>
                  <a:cubicBezTo>
                    <a:pt x="f35" y="f36"/>
                    <a:pt x="f37" y="f38"/>
                    <a:pt x="f5" y="f39"/>
                  </a:cubicBezTo>
                  <a:cubicBezTo>
                    <a:pt x="f40" y="f41"/>
                    <a:pt x="f42" y="f43"/>
                    <a:pt x="f44" y="f45"/>
                  </a:cubicBezTo>
                  <a:cubicBezTo>
                    <a:pt x="f46" y="f47"/>
                    <a:pt x="f48" y="f47"/>
                    <a:pt x="f49" y="f45"/>
                  </a:cubicBezTo>
                  <a:lnTo>
                    <a:pt x="f50" y="f45"/>
                  </a:lnTo>
                  <a:cubicBezTo>
                    <a:pt x="f51" y="f52"/>
                    <a:pt x="f53" y="f54"/>
                    <a:pt x="f55" y="f56"/>
                  </a:cubicBezTo>
                  <a:cubicBezTo>
                    <a:pt x="f57" y="f58"/>
                    <a:pt x="f57" y="f59"/>
                    <a:pt x="f55" y="f60"/>
                  </a:cubicBezTo>
                  <a:cubicBezTo>
                    <a:pt x="f55" y="f60"/>
                    <a:pt x="f55" y="f61"/>
                    <a:pt x="f55"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341">
              <a:extLst>
                <a:ext uri="{FF2B5EF4-FFF2-40B4-BE49-F238E27FC236}">
                  <a16:creationId xmlns:a16="http://schemas.microsoft.com/office/drawing/2014/main" id="{4AE68F39-4513-CC8A-537B-2FECF74F280F}"/>
                </a:ext>
              </a:extLst>
            </p:cNvPr>
            <p:cNvSpPr/>
            <p:nvPr/>
          </p:nvSpPr>
          <p:spPr>
            <a:xfrm>
              <a:off x="4782714" y="6448440"/>
              <a:ext cx="73" cy="1143"/>
            </a:xfrm>
            <a:custGeom>
              <a:avLst/>
              <a:gdLst>
                <a:gd name="f0" fmla="val 10800000"/>
                <a:gd name="f1" fmla="val 5400000"/>
                <a:gd name="f2" fmla="val 180"/>
                <a:gd name="f3" fmla="val w"/>
                <a:gd name="f4" fmla="val h"/>
                <a:gd name="f5" fmla="val 0"/>
                <a:gd name="f6" fmla="val 76"/>
                <a:gd name="f7" fmla="val 1142"/>
                <a:gd name="f8" fmla="val 1143"/>
                <a:gd name="f9" fmla="val 64"/>
                <a:gd name="f10" fmla="val 762"/>
                <a:gd name="f11" fmla="val 381"/>
                <a:gd name="f12" fmla="val 102"/>
                <a:gd name="f13" fmla="+- 0 0 -90"/>
                <a:gd name="f14" fmla="*/ f3 1 76"/>
                <a:gd name="f15" fmla="*/ f4 1 1142"/>
                <a:gd name="f16" fmla="val f5"/>
                <a:gd name="f17" fmla="val f6"/>
                <a:gd name="f18" fmla="val f7"/>
                <a:gd name="f19" fmla="*/ f13 f0 1"/>
                <a:gd name="f20" fmla="+- f18 0 f16"/>
                <a:gd name="f21" fmla="+- f17 0 f16"/>
                <a:gd name="f22" fmla="*/ f19 1 f2"/>
                <a:gd name="f23" fmla="*/ f21 1 76"/>
                <a:gd name="f24" fmla="*/ f20 1 1142"/>
                <a:gd name="f25" fmla="*/ 0 f21 1"/>
                <a:gd name="f26" fmla="*/ 1143 f20 1"/>
                <a:gd name="f27" fmla="*/ 0 f20 1"/>
                <a:gd name="f28" fmla="+- f22 0 f1"/>
                <a:gd name="f29" fmla="*/ f25 1 76"/>
                <a:gd name="f30" fmla="*/ f26 1 1142"/>
                <a:gd name="f31" fmla="*/ f27 1 1142"/>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76" h="1142">
                  <a:moveTo>
                    <a:pt x="f5" y="f8"/>
                  </a:moveTo>
                  <a:cubicBezTo>
                    <a:pt x="f9" y="f10"/>
                    <a:pt x="f9" y="f11"/>
                    <a:pt x="f5" y="f5"/>
                  </a:cubicBezTo>
                  <a:lnTo>
                    <a:pt x="f5" y="f5"/>
                  </a:lnTo>
                  <a:cubicBezTo>
                    <a:pt x="f12" y="f11"/>
                    <a:pt x="f12"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342">
              <a:extLst>
                <a:ext uri="{FF2B5EF4-FFF2-40B4-BE49-F238E27FC236}">
                  <a16:creationId xmlns:a16="http://schemas.microsoft.com/office/drawing/2014/main" id="{82E7AA31-43E5-9B4C-CA7A-2FD4E8C2F235}"/>
                </a:ext>
              </a:extLst>
            </p:cNvPr>
            <p:cNvSpPr/>
            <p:nvPr/>
          </p:nvSpPr>
          <p:spPr>
            <a:xfrm>
              <a:off x="4779203" y="6452756"/>
              <a:ext cx="1097" cy="777"/>
            </a:xfrm>
            <a:custGeom>
              <a:avLst/>
              <a:gdLst>
                <a:gd name="f0" fmla="val 10800000"/>
                <a:gd name="f1" fmla="val 5400000"/>
                <a:gd name="f2" fmla="val 180"/>
                <a:gd name="f3" fmla="val w"/>
                <a:gd name="f4" fmla="val h"/>
                <a:gd name="f5" fmla="val 0"/>
                <a:gd name="f6" fmla="val 1099"/>
                <a:gd name="f7" fmla="val 778"/>
                <a:gd name="f8" fmla="val 1100"/>
                <a:gd name="f9" fmla="val 465"/>
                <a:gd name="f10" fmla="val 635"/>
                <a:gd name="f11" fmla="val 84"/>
                <a:gd name="f12" fmla="val 762"/>
                <a:gd name="f13" fmla="val -297"/>
                <a:gd name="f14" fmla="val 889"/>
                <a:gd name="f15" fmla="val 719"/>
                <a:gd name="f16" fmla="val 254"/>
                <a:gd name="f17" fmla="+- 0 0 -90"/>
                <a:gd name="f18" fmla="*/ f3 1 1099"/>
                <a:gd name="f19" fmla="*/ f4 1 778"/>
                <a:gd name="f20" fmla="val f5"/>
                <a:gd name="f21" fmla="val f6"/>
                <a:gd name="f22" fmla="val f7"/>
                <a:gd name="f23" fmla="*/ f17 f0 1"/>
                <a:gd name="f24" fmla="+- f22 0 f20"/>
                <a:gd name="f25" fmla="+- f21 0 f20"/>
                <a:gd name="f26" fmla="*/ f23 1 f2"/>
                <a:gd name="f27" fmla="*/ f25 1 1099"/>
                <a:gd name="f28" fmla="*/ f24 1 778"/>
                <a:gd name="f29" fmla="*/ 1100 f25 1"/>
                <a:gd name="f30" fmla="*/ 0 f24 1"/>
                <a:gd name="f31" fmla="*/ 84 f25 1"/>
                <a:gd name="f32" fmla="*/ 762 f24 1"/>
                <a:gd name="f33" fmla="+- f26 0 f1"/>
                <a:gd name="f34" fmla="*/ f29 1 1099"/>
                <a:gd name="f35" fmla="*/ f30 1 778"/>
                <a:gd name="f36" fmla="*/ f31 1 1099"/>
                <a:gd name="f37" fmla="*/ f32 1 778"/>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0" y="f51"/>
                </a:cxn>
              </a:cxnLst>
              <a:rect l="f46" t="f49" r="f47" b="f48"/>
              <a:pathLst>
                <a:path w="1099" h="778">
                  <a:moveTo>
                    <a:pt x="f8" y="f5"/>
                  </a:moveTo>
                  <a:cubicBezTo>
                    <a:pt x="f8" y="f5"/>
                    <a:pt x="f9" y="f10"/>
                    <a:pt x="f11" y="f12"/>
                  </a:cubicBezTo>
                  <a:cubicBezTo>
                    <a:pt x="f13" y="f14"/>
                    <a:pt x="f15"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343">
              <a:extLst>
                <a:ext uri="{FF2B5EF4-FFF2-40B4-BE49-F238E27FC236}">
                  <a16:creationId xmlns:a16="http://schemas.microsoft.com/office/drawing/2014/main" id="{5407B568-C917-78A8-0A30-1B9CC276C578}"/>
                </a:ext>
              </a:extLst>
            </p:cNvPr>
            <p:cNvSpPr/>
            <p:nvPr/>
          </p:nvSpPr>
          <p:spPr>
            <a:xfrm>
              <a:off x="4781324" y="6450854"/>
              <a:ext cx="758" cy="1143"/>
            </a:xfrm>
            <a:custGeom>
              <a:avLst/>
              <a:gdLst>
                <a:gd name="f0" fmla="val 10800000"/>
                <a:gd name="f1" fmla="val 5400000"/>
                <a:gd name="f2" fmla="val 180"/>
                <a:gd name="f3" fmla="val w"/>
                <a:gd name="f4" fmla="val h"/>
                <a:gd name="f5" fmla="val 0"/>
                <a:gd name="f6" fmla="val 762"/>
                <a:gd name="f7" fmla="val 1142"/>
                <a:gd name="f8" fmla="val 559"/>
                <a:gd name="f9" fmla="val 406"/>
                <a:gd name="f10" fmla="val 292"/>
                <a:gd name="f11" fmla="val 787"/>
                <a:gd name="f12" fmla="val 1143"/>
                <a:gd name="f13" fmla="+- 0 0 -90"/>
                <a:gd name="f14" fmla="*/ f3 1 762"/>
                <a:gd name="f15" fmla="*/ f4 1 1142"/>
                <a:gd name="f16" fmla="val f5"/>
                <a:gd name="f17" fmla="val f6"/>
                <a:gd name="f18" fmla="val f7"/>
                <a:gd name="f19" fmla="*/ f13 f0 1"/>
                <a:gd name="f20" fmla="+- f18 0 f16"/>
                <a:gd name="f21" fmla="+- f17 0 f16"/>
                <a:gd name="f22" fmla="*/ f19 1 f2"/>
                <a:gd name="f23" fmla="*/ f21 1 762"/>
                <a:gd name="f24" fmla="*/ f20 1 1142"/>
                <a:gd name="f25" fmla="*/ 762 f21 1"/>
                <a:gd name="f26" fmla="*/ 0 f20 1"/>
                <a:gd name="f27" fmla="*/ 0 f21 1"/>
                <a:gd name="f28" fmla="*/ 1143 f20 1"/>
                <a:gd name="f29" fmla="+- f22 0 f1"/>
                <a:gd name="f30" fmla="*/ f25 1 762"/>
                <a:gd name="f31" fmla="*/ f26 1 1142"/>
                <a:gd name="f32" fmla="*/ f27 1 762"/>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762" h="1142">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344">
              <a:extLst>
                <a:ext uri="{FF2B5EF4-FFF2-40B4-BE49-F238E27FC236}">
                  <a16:creationId xmlns:a16="http://schemas.microsoft.com/office/drawing/2014/main" id="{94FD1AA6-BD25-1D34-6ACD-33E40DB4D0FA}"/>
                </a:ext>
              </a:extLst>
            </p:cNvPr>
            <p:cNvSpPr/>
            <p:nvPr/>
          </p:nvSpPr>
          <p:spPr>
            <a:xfrm>
              <a:off x="4773954" y="6453899"/>
              <a:ext cx="3803" cy="54"/>
            </a:xfrm>
            <a:custGeom>
              <a:avLst/>
              <a:gdLst>
                <a:gd name="f0" fmla="val 10800000"/>
                <a:gd name="f1" fmla="val 5400000"/>
                <a:gd name="f2" fmla="val 180"/>
                <a:gd name="f3" fmla="val w"/>
                <a:gd name="f4" fmla="val h"/>
                <a:gd name="f5" fmla="val 0"/>
                <a:gd name="f6" fmla="val 3808"/>
                <a:gd name="f7" fmla="val 57"/>
                <a:gd name="f8" fmla="val 1016"/>
                <a:gd name="f9" fmla="val 546"/>
                <a:gd name="f10" fmla="val 76"/>
                <a:gd name="f11" fmla="val 1105"/>
                <a:gd name="f12" fmla="val 1651"/>
                <a:gd name="f13" fmla="val 2666"/>
                <a:gd name="f14" fmla="val 3809"/>
                <a:gd name="f15" fmla="val 2285"/>
                <a:gd name="f16" fmla="+- 0 0 -90"/>
                <a:gd name="f17" fmla="*/ f3 1 3808"/>
                <a:gd name="f18" fmla="*/ f4 1 57"/>
                <a:gd name="f19" fmla="val f5"/>
                <a:gd name="f20" fmla="val f6"/>
                <a:gd name="f21" fmla="val f7"/>
                <a:gd name="f22" fmla="*/ f16 f0 1"/>
                <a:gd name="f23" fmla="+- f21 0 f19"/>
                <a:gd name="f24" fmla="+- f20 0 f19"/>
                <a:gd name="f25" fmla="*/ f22 1 f2"/>
                <a:gd name="f26" fmla="*/ f24 1 3808"/>
                <a:gd name="f27" fmla="*/ f23 1 57"/>
                <a:gd name="f28" fmla="*/ 1016 f24 1"/>
                <a:gd name="f29" fmla="*/ 0 f23 1"/>
                <a:gd name="f30" fmla="*/ 0 f24 1"/>
                <a:gd name="f31" fmla="*/ 1651 f24 1"/>
                <a:gd name="f32" fmla="*/ 2666 f24 1"/>
                <a:gd name="f33" fmla="*/ 3809 f24 1"/>
                <a:gd name="f34" fmla="*/ 2285 f24 1"/>
                <a:gd name="f35" fmla="+- f25 0 f1"/>
                <a:gd name="f36" fmla="*/ f28 1 3808"/>
                <a:gd name="f37" fmla="*/ f29 1 57"/>
                <a:gd name="f38" fmla="*/ f30 1 3808"/>
                <a:gd name="f39" fmla="*/ f31 1 3808"/>
                <a:gd name="f40" fmla="*/ f32 1 3808"/>
                <a:gd name="f41" fmla="*/ f33 1 3808"/>
                <a:gd name="f42" fmla="*/ f34 1 3808"/>
                <a:gd name="f43" fmla="*/ f19 1 f26"/>
                <a:gd name="f44" fmla="*/ f20 1 f26"/>
                <a:gd name="f45" fmla="*/ f19 1 f27"/>
                <a:gd name="f46" fmla="*/ f21 1 f27"/>
                <a:gd name="f47" fmla="*/ f36 1 f26"/>
                <a:gd name="f48" fmla="*/ f37 1 f27"/>
                <a:gd name="f49" fmla="*/ f38 1 f26"/>
                <a:gd name="f50" fmla="*/ f39 1 f26"/>
                <a:gd name="f51" fmla="*/ f40 1 f26"/>
                <a:gd name="f52" fmla="*/ f41 1 f26"/>
                <a:gd name="f53" fmla="*/ f42 1 f26"/>
                <a:gd name="f54" fmla="*/ f43 f17 1"/>
                <a:gd name="f55" fmla="*/ f44 f17 1"/>
                <a:gd name="f56" fmla="*/ f46 f18 1"/>
                <a:gd name="f57" fmla="*/ f45 f18 1"/>
                <a:gd name="f58" fmla="*/ f47 f17 1"/>
                <a:gd name="f59" fmla="*/ f48 f18 1"/>
                <a:gd name="f60" fmla="*/ f49 f17 1"/>
                <a:gd name="f61" fmla="*/ f50 f17 1"/>
                <a:gd name="f62" fmla="*/ f51 f17 1"/>
                <a:gd name="f63" fmla="*/ f52 f17 1"/>
                <a:gd name="f64" fmla="*/ f53 f17 1"/>
              </a:gdLst>
              <a:ahLst/>
              <a:cxnLst>
                <a:cxn ang="3cd4">
                  <a:pos x="hc" y="t"/>
                </a:cxn>
                <a:cxn ang="0">
                  <a:pos x="r" y="vc"/>
                </a:cxn>
                <a:cxn ang="cd4">
                  <a:pos x="hc" y="b"/>
                </a:cxn>
                <a:cxn ang="cd2">
                  <a:pos x="l" y="vc"/>
                </a:cxn>
                <a:cxn ang="f35">
                  <a:pos x="f58" y="f59"/>
                </a:cxn>
                <a:cxn ang="f35">
                  <a:pos x="f60" y="f59"/>
                </a:cxn>
                <a:cxn ang="f35">
                  <a:pos x="f61" y="f59"/>
                </a:cxn>
                <a:cxn ang="f35">
                  <a:pos x="f62" y="f59"/>
                </a:cxn>
                <a:cxn ang="f35">
                  <a:pos x="f63" y="f59"/>
                </a:cxn>
                <a:cxn ang="f35">
                  <a:pos x="f64" y="f59"/>
                </a:cxn>
              </a:cxnLst>
              <a:rect l="f54" t="f57" r="f55" b="f56"/>
              <a:pathLst>
                <a:path w="3808" h="57">
                  <a:moveTo>
                    <a:pt x="f8" y="f5"/>
                  </a:moveTo>
                  <a:lnTo>
                    <a:pt x="f5" y="f5"/>
                  </a:lnTo>
                  <a:cubicBezTo>
                    <a:pt x="f9" y="f10"/>
                    <a:pt x="f11" y="f10"/>
                    <a:pt x="f12" y="f5"/>
                  </a:cubicBezTo>
                  <a:lnTo>
                    <a:pt x="f13" y="f5"/>
                  </a:lnTo>
                  <a:lnTo>
                    <a:pt x="f14" y="f5"/>
                  </a:lnTo>
                  <a:lnTo>
                    <a:pt x="f1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345">
              <a:extLst>
                <a:ext uri="{FF2B5EF4-FFF2-40B4-BE49-F238E27FC236}">
                  <a16:creationId xmlns:a16="http://schemas.microsoft.com/office/drawing/2014/main" id="{10E965AF-09FF-5AB2-C733-F91F3C449058}"/>
                </a:ext>
              </a:extLst>
            </p:cNvPr>
            <p:cNvSpPr/>
            <p:nvPr/>
          </p:nvSpPr>
          <p:spPr>
            <a:xfrm>
              <a:off x="6530160" y="6510527"/>
              <a:ext cx="13834" cy="353982"/>
            </a:xfrm>
            <a:custGeom>
              <a:avLst/>
              <a:gdLst>
                <a:gd name="f0" fmla="val 10800000"/>
                <a:gd name="f1" fmla="val 5400000"/>
                <a:gd name="f2" fmla="val 180"/>
                <a:gd name="f3" fmla="val w"/>
                <a:gd name="f4" fmla="val h"/>
                <a:gd name="f5" fmla="val 0"/>
                <a:gd name="f6" fmla="val 13838"/>
                <a:gd name="f7" fmla="val 353985"/>
                <a:gd name="f8" fmla="val 6856"/>
                <a:gd name="f9" fmla="val 3073"/>
                <a:gd name="f10" fmla="val 3784"/>
                <a:gd name="f11" fmla="val 13839"/>
                <a:gd name="f12" fmla="+- 0 0 -90"/>
                <a:gd name="f13" fmla="*/ f3 1 13838"/>
                <a:gd name="f14" fmla="*/ f4 1 353985"/>
                <a:gd name="f15" fmla="val f5"/>
                <a:gd name="f16" fmla="val f6"/>
                <a:gd name="f17" fmla="val f7"/>
                <a:gd name="f18" fmla="*/ f12 f0 1"/>
                <a:gd name="f19" fmla="+- f17 0 f15"/>
                <a:gd name="f20" fmla="+- f16 0 f15"/>
                <a:gd name="f21" fmla="*/ f18 1 f2"/>
                <a:gd name="f22" fmla="*/ f20 1 13838"/>
                <a:gd name="f23" fmla="*/ f19 1 353985"/>
                <a:gd name="f24" fmla="*/ 6856 f20 1"/>
                <a:gd name="f25" fmla="*/ 6856 f19 1"/>
                <a:gd name="f26" fmla="*/ 0 f20 1"/>
                <a:gd name="f27" fmla="*/ 0 f19 1"/>
                <a:gd name="f28" fmla="*/ 353985 f19 1"/>
                <a:gd name="f29" fmla="*/ 13839 f20 1"/>
                <a:gd name="f30" fmla="+- f21 0 f1"/>
                <a:gd name="f31" fmla="*/ f24 1 13838"/>
                <a:gd name="f32" fmla="*/ f25 1 353985"/>
                <a:gd name="f33" fmla="*/ f26 1 13838"/>
                <a:gd name="f34" fmla="*/ f27 1 353985"/>
                <a:gd name="f35" fmla="*/ f28 1 353985"/>
                <a:gd name="f36" fmla="*/ f29 1 13838"/>
                <a:gd name="f37" fmla="*/ f15 1 f22"/>
                <a:gd name="f38" fmla="*/ f16 1 f22"/>
                <a:gd name="f39" fmla="*/ f15 1 f23"/>
                <a:gd name="f40" fmla="*/ f17 1 f23"/>
                <a:gd name="f41" fmla="*/ f31 1 f22"/>
                <a:gd name="f42" fmla="*/ f32 1 f23"/>
                <a:gd name="f43" fmla="*/ f33 1 f22"/>
                <a:gd name="f44" fmla="*/ f34 1 f23"/>
                <a:gd name="f45" fmla="*/ f35 1 f23"/>
                <a:gd name="f46" fmla="*/ f36 1 f22"/>
                <a:gd name="f47" fmla="*/ f37 f13 1"/>
                <a:gd name="f48" fmla="*/ f38 f13 1"/>
                <a:gd name="f49" fmla="*/ f40 f14 1"/>
                <a:gd name="f50" fmla="*/ f39 f14 1"/>
                <a:gd name="f51" fmla="*/ f41 f13 1"/>
                <a:gd name="f52" fmla="*/ f42 f14 1"/>
                <a:gd name="f53" fmla="*/ f43 f13 1"/>
                <a:gd name="f54" fmla="*/ f44 f14 1"/>
                <a:gd name="f55" fmla="*/ f45 f14 1"/>
                <a:gd name="f56" fmla="*/ f46 f13 1"/>
              </a:gdLst>
              <a:ahLst/>
              <a:cxnLst>
                <a:cxn ang="3cd4">
                  <a:pos x="hc" y="t"/>
                </a:cxn>
                <a:cxn ang="0">
                  <a:pos x="r" y="vc"/>
                </a:cxn>
                <a:cxn ang="cd4">
                  <a:pos x="hc" y="b"/>
                </a:cxn>
                <a:cxn ang="cd2">
                  <a:pos x="l" y="vc"/>
                </a:cxn>
                <a:cxn ang="f30">
                  <a:pos x="f51" y="f52"/>
                </a:cxn>
                <a:cxn ang="f30">
                  <a:pos x="f53" y="f54"/>
                </a:cxn>
                <a:cxn ang="f30">
                  <a:pos x="f53" y="f55"/>
                </a:cxn>
                <a:cxn ang="f30">
                  <a:pos x="f56" y="f55"/>
                </a:cxn>
                <a:cxn ang="f30">
                  <a:pos x="f56" y="f52"/>
                </a:cxn>
              </a:cxnLst>
              <a:rect l="f47" t="f50" r="f48" b="f49"/>
              <a:pathLst>
                <a:path w="13838" h="353985">
                  <a:moveTo>
                    <a:pt x="f8" y="f8"/>
                  </a:moveTo>
                  <a:cubicBezTo>
                    <a:pt x="f9" y="f8"/>
                    <a:pt x="f5" y="f10"/>
                    <a:pt x="f5" y="f5"/>
                  </a:cubicBezTo>
                  <a:lnTo>
                    <a:pt x="f5" y="f7"/>
                  </a:lnTo>
                  <a:lnTo>
                    <a:pt x="f11" y="f7"/>
                  </a:lnTo>
                  <a:lnTo>
                    <a:pt x="f11"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346">
              <a:extLst>
                <a:ext uri="{FF2B5EF4-FFF2-40B4-BE49-F238E27FC236}">
                  <a16:creationId xmlns:a16="http://schemas.microsoft.com/office/drawing/2014/main" id="{B0CA9B4B-2785-8775-CFA4-61F2FC73C97C}"/>
                </a:ext>
              </a:extLst>
            </p:cNvPr>
            <p:cNvSpPr/>
            <p:nvPr/>
          </p:nvSpPr>
          <p:spPr>
            <a:xfrm>
              <a:off x="6530160" y="6507857"/>
              <a:ext cx="346493" cy="13587"/>
            </a:xfrm>
            <a:custGeom>
              <a:avLst/>
              <a:gdLst>
                <a:gd name="f0" fmla="val 10800000"/>
                <a:gd name="f1" fmla="val 5400000"/>
                <a:gd name="f2" fmla="val 180"/>
                <a:gd name="f3" fmla="val w"/>
                <a:gd name="f4" fmla="val h"/>
                <a:gd name="f5" fmla="val 0"/>
                <a:gd name="f6" fmla="val 346492"/>
                <a:gd name="f7" fmla="val 13585"/>
                <a:gd name="f8" fmla="val 339509"/>
                <a:gd name="f9" fmla="val 6856"/>
                <a:gd name="f10" fmla="val 339573"/>
                <a:gd name="f11" fmla="val 3047"/>
                <a:gd name="f12" fmla="val 342684"/>
                <a:gd name="f13" fmla="val 5714"/>
                <a:gd name="f14" fmla="val 2450"/>
                <a:gd name="f15" fmla="val 495"/>
                <a:gd name="f16" fmla="val 26"/>
                <a:gd name="f17" fmla="val 3301"/>
                <a:gd name="f18" fmla="val 6602"/>
                <a:gd name="f19" fmla="val 10411"/>
                <a:gd name="f20" fmla="val 13522"/>
                <a:gd name="f21" fmla="val 13586"/>
                <a:gd name="f22" fmla="val 342735"/>
                <a:gd name="f23" fmla="val 339649"/>
                <a:gd name="f24" fmla="val 10614"/>
                <a:gd name="f25" fmla="+- 0 0 -90"/>
                <a:gd name="f26" fmla="*/ f3 1 346492"/>
                <a:gd name="f27" fmla="*/ f4 1 13585"/>
                <a:gd name="f28" fmla="val f5"/>
                <a:gd name="f29" fmla="val f6"/>
                <a:gd name="f30" fmla="val f7"/>
                <a:gd name="f31" fmla="*/ f25 f0 1"/>
                <a:gd name="f32" fmla="+- f30 0 f28"/>
                <a:gd name="f33" fmla="+- f29 0 f28"/>
                <a:gd name="f34" fmla="*/ f31 1 f2"/>
                <a:gd name="f35" fmla="*/ f33 1 346492"/>
                <a:gd name="f36" fmla="*/ f32 1 13585"/>
                <a:gd name="f37" fmla="*/ 339509 f33 1"/>
                <a:gd name="f38" fmla="*/ 6856 f32 1"/>
                <a:gd name="f39" fmla="*/ 346492 f33 1"/>
                <a:gd name="f40" fmla="*/ 0 f32 1"/>
                <a:gd name="f41" fmla="*/ 6856 f33 1"/>
                <a:gd name="f42" fmla="*/ 5714 f33 1"/>
                <a:gd name="f43" fmla="*/ 0 f33 1"/>
                <a:gd name="f44" fmla="*/ 6602 f32 1"/>
                <a:gd name="f45" fmla="*/ 13586 f32 1"/>
                <a:gd name="f46" fmla="+- f34 0 f1"/>
                <a:gd name="f47" fmla="*/ f37 1 346492"/>
                <a:gd name="f48" fmla="*/ f38 1 13585"/>
                <a:gd name="f49" fmla="*/ f39 1 346492"/>
                <a:gd name="f50" fmla="*/ f40 1 13585"/>
                <a:gd name="f51" fmla="*/ f41 1 346492"/>
                <a:gd name="f52" fmla="*/ f42 1 346492"/>
                <a:gd name="f53" fmla="*/ f43 1 346492"/>
                <a:gd name="f54" fmla="*/ f44 1 13585"/>
                <a:gd name="f55" fmla="*/ f45 1 13585"/>
                <a:gd name="f56" fmla="*/ f28 1 f35"/>
                <a:gd name="f57" fmla="*/ f29 1 f35"/>
                <a:gd name="f58" fmla="*/ f28 1 f36"/>
                <a:gd name="f59" fmla="*/ f30 1 f36"/>
                <a:gd name="f60" fmla="*/ f47 1 f35"/>
                <a:gd name="f61" fmla="*/ f48 1 f36"/>
                <a:gd name="f62" fmla="*/ f49 1 f35"/>
                <a:gd name="f63" fmla="*/ f50 1 f36"/>
                <a:gd name="f64" fmla="*/ f51 1 f35"/>
                <a:gd name="f65" fmla="*/ f52 1 f35"/>
                <a:gd name="f66" fmla="*/ f53 1 f35"/>
                <a:gd name="f67" fmla="*/ f54 1 f36"/>
                <a:gd name="f68" fmla="*/ f55 1 f36"/>
                <a:gd name="f69" fmla="*/ f56 f26 1"/>
                <a:gd name="f70" fmla="*/ f57 f26 1"/>
                <a:gd name="f71" fmla="*/ f59 f27 1"/>
                <a:gd name="f72" fmla="*/ f58 f27 1"/>
                <a:gd name="f73" fmla="*/ f60 f26 1"/>
                <a:gd name="f74" fmla="*/ f61 f27 1"/>
                <a:gd name="f75" fmla="*/ f62 f26 1"/>
                <a:gd name="f76" fmla="*/ f63 f27 1"/>
                <a:gd name="f77" fmla="*/ f64 f26 1"/>
                <a:gd name="f78" fmla="*/ f65 f26 1"/>
                <a:gd name="f79" fmla="*/ f66 f26 1"/>
                <a:gd name="f80" fmla="*/ f67 f27 1"/>
                <a:gd name="f81" fmla="*/ f68 f27 1"/>
              </a:gdLst>
              <a:ahLst/>
              <a:cxnLst>
                <a:cxn ang="3cd4">
                  <a:pos x="hc" y="t"/>
                </a:cxn>
                <a:cxn ang="0">
                  <a:pos x="r" y="vc"/>
                </a:cxn>
                <a:cxn ang="cd4">
                  <a:pos x="hc" y="b"/>
                </a:cxn>
                <a:cxn ang="cd2">
                  <a:pos x="l" y="vc"/>
                </a:cxn>
                <a:cxn ang="f46">
                  <a:pos x="f73" y="f74"/>
                </a:cxn>
                <a:cxn ang="f46">
                  <a:pos x="f75" y="f76"/>
                </a:cxn>
                <a:cxn ang="f46">
                  <a:pos x="f77" y="f76"/>
                </a:cxn>
                <a:cxn ang="f46">
                  <a:pos x="f78" y="f76"/>
                </a:cxn>
                <a:cxn ang="f46">
                  <a:pos x="f79" y="f80"/>
                </a:cxn>
                <a:cxn ang="f46">
                  <a:pos x="f77" y="f81"/>
                </a:cxn>
                <a:cxn ang="f46">
                  <a:pos x="f75" y="f81"/>
                </a:cxn>
                <a:cxn ang="f46">
                  <a:pos x="f73" y="f74"/>
                </a:cxn>
              </a:cxnLst>
              <a:rect l="f69" t="f72" r="f70" b="f71"/>
              <a:pathLst>
                <a:path w="346492" h="13585">
                  <a:moveTo>
                    <a:pt x="f8" y="f9"/>
                  </a:moveTo>
                  <a:cubicBezTo>
                    <a:pt x="f10" y="f11"/>
                    <a:pt x="f12" y="f5"/>
                    <a:pt x="f6" y="f5"/>
                  </a:cubicBezTo>
                  <a:lnTo>
                    <a:pt x="f9" y="f5"/>
                  </a:lnTo>
                  <a:lnTo>
                    <a:pt x="f13" y="f5"/>
                  </a:lnTo>
                  <a:cubicBezTo>
                    <a:pt x="f14" y="f15"/>
                    <a:pt x="f16" y="f17"/>
                    <a:pt x="f5" y="f18"/>
                  </a:cubicBezTo>
                  <a:cubicBezTo>
                    <a:pt x="f5" y="f19"/>
                    <a:pt x="f11" y="f20"/>
                    <a:pt x="f9" y="f21"/>
                  </a:cubicBezTo>
                  <a:lnTo>
                    <a:pt x="f6" y="f21"/>
                  </a:lnTo>
                  <a:cubicBezTo>
                    <a:pt x="f22" y="f21"/>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347">
              <a:extLst>
                <a:ext uri="{FF2B5EF4-FFF2-40B4-BE49-F238E27FC236}">
                  <a16:creationId xmlns:a16="http://schemas.microsoft.com/office/drawing/2014/main" id="{656E3F54-80FC-A442-BEF1-9AE552753022}"/>
                </a:ext>
              </a:extLst>
            </p:cNvPr>
            <p:cNvSpPr/>
            <p:nvPr/>
          </p:nvSpPr>
          <p:spPr>
            <a:xfrm>
              <a:off x="6869667" y="6507857"/>
              <a:ext cx="39611" cy="13834"/>
            </a:xfrm>
            <a:custGeom>
              <a:avLst/>
              <a:gdLst>
                <a:gd name="f0" fmla="val 10800000"/>
                <a:gd name="f1" fmla="val 5400000"/>
                <a:gd name="f2" fmla="val 180"/>
                <a:gd name="f3" fmla="val w"/>
                <a:gd name="f4" fmla="val h"/>
                <a:gd name="f5" fmla="val 0"/>
                <a:gd name="f6" fmla="val 39613"/>
                <a:gd name="f7" fmla="val 13839"/>
                <a:gd name="f8" fmla="val 6856"/>
                <a:gd name="f9" fmla="val 10716"/>
                <a:gd name="f10" fmla="val 3124"/>
                <a:gd name="f11" fmla="val 6983"/>
                <a:gd name="f12" fmla="val 39614"/>
                <a:gd name="f13" fmla="val 3174"/>
                <a:gd name="f14" fmla="val 64"/>
                <a:gd name="f15" fmla="val 3047"/>
                <a:gd name="f16" fmla="+- 0 0 -90"/>
                <a:gd name="f17" fmla="*/ f3 1 39613"/>
                <a:gd name="f18" fmla="*/ f4 1 13839"/>
                <a:gd name="f19" fmla="val f5"/>
                <a:gd name="f20" fmla="val f6"/>
                <a:gd name="f21" fmla="val f7"/>
                <a:gd name="f22" fmla="*/ f16 f0 1"/>
                <a:gd name="f23" fmla="+- f21 0 f19"/>
                <a:gd name="f24" fmla="+- f20 0 f19"/>
                <a:gd name="f25" fmla="*/ f22 1 f2"/>
                <a:gd name="f26" fmla="*/ f24 1 39613"/>
                <a:gd name="f27" fmla="*/ f23 1 13839"/>
                <a:gd name="f28" fmla="*/ 0 f24 1"/>
                <a:gd name="f29" fmla="*/ 6856 f23 1"/>
                <a:gd name="f30" fmla="*/ 6983 f24 1"/>
                <a:gd name="f31" fmla="*/ 13839 f23 1"/>
                <a:gd name="f32" fmla="*/ 39614 f24 1"/>
                <a:gd name="f33" fmla="*/ 0 f23 1"/>
                <a:gd name="f34" fmla="+- f25 0 f1"/>
                <a:gd name="f35" fmla="*/ f28 1 39613"/>
                <a:gd name="f36" fmla="*/ f29 1 13839"/>
                <a:gd name="f37" fmla="*/ f30 1 39613"/>
                <a:gd name="f38" fmla="*/ f31 1 13839"/>
                <a:gd name="f39" fmla="*/ f32 1 39613"/>
                <a:gd name="f40" fmla="*/ f33 1 13839"/>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8"/>
                </a:cxn>
                <a:cxn ang="f34">
                  <a:pos x="f59" y="f58"/>
                </a:cxn>
                <a:cxn ang="f34">
                  <a:pos x="f59" y="f60"/>
                </a:cxn>
                <a:cxn ang="f34">
                  <a:pos x="f57" y="f60"/>
                </a:cxn>
                <a:cxn ang="f34">
                  <a:pos x="f55" y="f56"/>
                </a:cxn>
              </a:cxnLst>
              <a:rect l="f51" t="f54" r="f52" b="f53"/>
              <a:pathLst>
                <a:path w="39613" h="13839">
                  <a:moveTo>
                    <a:pt x="f5" y="f8"/>
                  </a:moveTo>
                  <a:cubicBezTo>
                    <a:pt x="f5" y="f9"/>
                    <a:pt x="f10" y="f7"/>
                    <a:pt x="f11" y="f7"/>
                  </a:cubicBezTo>
                  <a:lnTo>
                    <a:pt x="f12" y="f7"/>
                  </a:lnTo>
                  <a:lnTo>
                    <a:pt x="f12" y="f5"/>
                  </a:lnTo>
                  <a:lnTo>
                    <a:pt x="f11" y="f5"/>
                  </a:lnTo>
                  <a:cubicBezTo>
                    <a:pt x="f13" y="f5"/>
                    <a:pt x="f14"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348">
              <a:extLst>
                <a:ext uri="{FF2B5EF4-FFF2-40B4-BE49-F238E27FC236}">
                  <a16:creationId xmlns:a16="http://schemas.microsoft.com/office/drawing/2014/main" id="{43D92E47-99DA-9140-1813-C6B8CBD36987}"/>
                </a:ext>
              </a:extLst>
            </p:cNvPr>
            <p:cNvSpPr/>
            <p:nvPr/>
          </p:nvSpPr>
          <p:spPr>
            <a:xfrm>
              <a:off x="4143182" y="5614388"/>
              <a:ext cx="105631" cy="13834"/>
            </a:xfrm>
            <a:custGeom>
              <a:avLst/>
              <a:gdLst>
                <a:gd name="f0" fmla="val 10800000"/>
                <a:gd name="f1" fmla="val 5400000"/>
                <a:gd name="f2" fmla="val 180"/>
                <a:gd name="f3" fmla="val w"/>
                <a:gd name="f4" fmla="val h"/>
                <a:gd name="f5" fmla="val 0"/>
                <a:gd name="f6" fmla="val 105636"/>
                <a:gd name="f7" fmla="val 13839"/>
                <a:gd name="f8" fmla="val 6983"/>
                <a:gd name="f9" fmla="val 105637"/>
                <a:gd name="f10" fmla="val 101827"/>
                <a:gd name="f11" fmla="val 13770"/>
                <a:gd name="f12" fmla="val 98780"/>
                <a:gd name="f13" fmla="val 10664"/>
                <a:gd name="f14" fmla="val 6856"/>
                <a:gd name="f15" fmla="val 3070"/>
                <a:gd name="f16" fmla="val 101853"/>
                <a:gd name="f17" fmla="val 3174"/>
                <a:gd name="f18" fmla="val 64"/>
                <a:gd name="f19" fmla="val 3050"/>
                <a:gd name="f20" fmla="val 10713"/>
                <a:gd name="f21" fmla="val 3123"/>
                <a:gd name="f22" fmla="+- 0 0 -90"/>
                <a:gd name="f23" fmla="*/ f3 1 105636"/>
                <a:gd name="f24" fmla="*/ f4 1 13839"/>
                <a:gd name="f25" fmla="val f5"/>
                <a:gd name="f26" fmla="val f6"/>
                <a:gd name="f27" fmla="val f7"/>
                <a:gd name="f28" fmla="*/ f22 f0 1"/>
                <a:gd name="f29" fmla="+- f27 0 f25"/>
                <a:gd name="f30" fmla="+- f26 0 f25"/>
                <a:gd name="f31" fmla="*/ f28 1 f2"/>
                <a:gd name="f32" fmla="*/ f30 1 105636"/>
                <a:gd name="f33" fmla="*/ f29 1 13839"/>
                <a:gd name="f34" fmla="*/ 6983 f30 1"/>
                <a:gd name="f35" fmla="*/ 13839 f29 1"/>
                <a:gd name="f36" fmla="*/ 105637 f30 1"/>
                <a:gd name="f37" fmla="*/ 98780 f30 1"/>
                <a:gd name="f38" fmla="*/ 6856 f29 1"/>
                <a:gd name="f39" fmla="*/ 0 f29 1"/>
                <a:gd name="f40" fmla="*/ 0 f30 1"/>
                <a:gd name="f41" fmla="+- f31 0 f1"/>
                <a:gd name="f42" fmla="*/ f34 1 105636"/>
                <a:gd name="f43" fmla="*/ f35 1 13839"/>
                <a:gd name="f44" fmla="*/ f36 1 105636"/>
                <a:gd name="f45" fmla="*/ f37 1 105636"/>
                <a:gd name="f46" fmla="*/ f38 1 13839"/>
                <a:gd name="f47" fmla="*/ f39 1 13839"/>
                <a:gd name="f48" fmla="*/ f40 1 105636"/>
                <a:gd name="f49" fmla="*/ f25 1 f32"/>
                <a:gd name="f50" fmla="*/ f26 1 f32"/>
                <a:gd name="f51" fmla="*/ f25 1 f33"/>
                <a:gd name="f52" fmla="*/ f27 1 f33"/>
                <a:gd name="f53" fmla="*/ f42 1 f32"/>
                <a:gd name="f54" fmla="*/ f43 1 f33"/>
                <a:gd name="f55" fmla="*/ f44 1 f32"/>
                <a:gd name="f56" fmla="*/ f45 1 f32"/>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3 1"/>
                <a:gd name="f68" fmla="*/ f57 f24 1"/>
                <a:gd name="f69" fmla="*/ f58 f24 1"/>
                <a:gd name="f70" fmla="*/ f59 f23 1"/>
              </a:gdLst>
              <a:ahLst/>
              <a:cxnLst>
                <a:cxn ang="3cd4">
                  <a:pos x="hc" y="t"/>
                </a:cxn>
                <a:cxn ang="0">
                  <a:pos x="r" y="vc"/>
                </a:cxn>
                <a:cxn ang="cd4">
                  <a:pos x="hc" y="b"/>
                </a:cxn>
                <a:cxn ang="cd2">
                  <a:pos x="l" y="vc"/>
                </a:cxn>
                <a:cxn ang="f41">
                  <a:pos x="f64" y="f65"/>
                </a:cxn>
                <a:cxn ang="f41">
                  <a:pos x="f66" y="f65"/>
                </a:cxn>
                <a:cxn ang="f41">
                  <a:pos x="f67" y="f68"/>
                </a:cxn>
                <a:cxn ang="f41">
                  <a:pos x="f66" y="f69"/>
                </a:cxn>
                <a:cxn ang="f41">
                  <a:pos x="f64" y="f69"/>
                </a:cxn>
                <a:cxn ang="f41">
                  <a:pos x="f70" y="f68"/>
                </a:cxn>
                <a:cxn ang="f41">
                  <a:pos x="f64" y="f65"/>
                </a:cxn>
              </a:cxnLst>
              <a:rect l="f60" t="f63" r="f61" b="f62"/>
              <a:pathLst>
                <a:path w="105636" h="13839">
                  <a:moveTo>
                    <a:pt x="f8" y="f7"/>
                  </a:moveTo>
                  <a:lnTo>
                    <a:pt x="f9" y="f7"/>
                  </a:lnTo>
                  <a:cubicBezTo>
                    <a:pt x="f10" y="f11"/>
                    <a:pt x="f12" y="f13"/>
                    <a:pt x="f12" y="f14"/>
                  </a:cubicBezTo>
                  <a:cubicBezTo>
                    <a:pt x="f12" y="f15"/>
                    <a:pt x="f16" y="f5"/>
                    <a:pt x="f9" y="f5"/>
                  </a:cubicBezTo>
                  <a:lnTo>
                    <a:pt x="f8" y="f5"/>
                  </a:lnTo>
                  <a:cubicBezTo>
                    <a:pt x="f17" y="f5"/>
                    <a:pt x="f18" y="f19"/>
                    <a:pt x="f5" y="f14"/>
                  </a:cubicBez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349">
              <a:extLst>
                <a:ext uri="{FF2B5EF4-FFF2-40B4-BE49-F238E27FC236}">
                  <a16:creationId xmlns:a16="http://schemas.microsoft.com/office/drawing/2014/main" id="{8722A488-DA23-A035-CCA2-5128BDC689F2}"/>
                </a:ext>
              </a:extLst>
            </p:cNvPr>
            <p:cNvSpPr/>
            <p:nvPr/>
          </p:nvSpPr>
          <p:spPr>
            <a:xfrm>
              <a:off x="4192688" y="5985516"/>
              <a:ext cx="13853" cy="118204"/>
            </a:xfrm>
            <a:custGeom>
              <a:avLst/>
              <a:gdLst>
                <a:gd name="f0" fmla="val 10800000"/>
                <a:gd name="f1" fmla="val 5400000"/>
                <a:gd name="f2" fmla="val 180"/>
                <a:gd name="f3" fmla="val w"/>
                <a:gd name="f4" fmla="val h"/>
                <a:gd name="f5" fmla="val 0"/>
                <a:gd name="f6" fmla="val 13850"/>
                <a:gd name="f7" fmla="val 118206"/>
                <a:gd name="f8" fmla="val 6867"/>
                <a:gd name="f9" fmla="val 110843"/>
                <a:gd name="f10" fmla="val 10727"/>
                <a:gd name="f11" fmla="val 113966"/>
                <a:gd name="f12" fmla="val 117826"/>
                <a:gd name="f13" fmla="val 6983"/>
                <a:gd name="f14" fmla="val 3126"/>
                <a:gd name="f15" fmla="val 3058"/>
                <a:gd name="f16" fmla="val 70"/>
                <a:gd name="f17" fmla="val 11"/>
                <a:gd name="f18" fmla="val 3176"/>
                <a:gd name="f19" fmla="val 118207"/>
                <a:gd name="f20" fmla="val -205"/>
                <a:gd name="f21" fmla="val 114360"/>
                <a:gd name="f22" fmla="val 2754"/>
                <a:gd name="f23" fmla="val 111059"/>
                <a:gd name="f24" fmla="val 6601"/>
                <a:gd name="f25" fmla="val 110855"/>
                <a:gd name="f26" fmla="val 6690"/>
                <a:gd name="f27" fmla="val 6778"/>
                <a:gd name="f28" fmla="+- 0 0 -90"/>
                <a:gd name="f29" fmla="*/ f3 1 13850"/>
                <a:gd name="f30" fmla="*/ f4 1 118206"/>
                <a:gd name="f31" fmla="val f5"/>
                <a:gd name="f32" fmla="val f6"/>
                <a:gd name="f33" fmla="val f7"/>
                <a:gd name="f34" fmla="*/ f28 f0 1"/>
                <a:gd name="f35" fmla="+- f33 0 f31"/>
                <a:gd name="f36" fmla="+- f32 0 f31"/>
                <a:gd name="f37" fmla="*/ f34 1 f2"/>
                <a:gd name="f38" fmla="*/ f36 1 13850"/>
                <a:gd name="f39" fmla="*/ f35 1 118206"/>
                <a:gd name="f40" fmla="*/ 6867 f36 1"/>
                <a:gd name="f41" fmla="*/ 110843 f35 1"/>
                <a:gd name="f42" fmla="*/ 13850 f36 1"/>
                <a:gd name="f43" fmla="*/ 117826 f35 1"/>
                <a:gd name="f44" fmla="*/ 6983 f35 1"/>
                <a:gd name="f45" fmla="*/ 0 f35 1"/>
                <a:gd name="f46" fmla="*/ 11 f36 1"/>
                <a:gd name="f47" fmla="*/ 118207 f35 1"/>
                <a:gd name="f48" fmla="*/ 6601 f36 1"/>
                <a:gd name="f49" fmla="*/ 110855 f35 1"/>
                <a:gd name="f50" fmla="+- f37 0 f1"/>
                <a:gd name="f51" fmla="*/ f40 1 13850"/>
                <a:gd name="f52" fmla="*/ f41 1 118206"/>
                <a:gd name="f53" fmla="*/ f42 1 13850"/>
                <a:gd name="f54" fmla="*/ f43 1 118206"/>
                <a:gd name="f55" fmla="*/ f44 1 118206"/>
                <a:gd name="f56" fmla="*/ f45 1 118206"/>
                <a:gd name="f57" fmla="*/ f46 1 13850"/>
                <a:gd name="f58" fmla="*/ f47 1 118206"/>
                <a:gd name="f59" fmla="*/ f48 1 13850"/>
                <a:gd name="f60" fmla="*/ f49 1 118206"/>
                <a:gd name="f61" fmla="*/ f31 1 f38"/>
                <a:gd name="f62" fmla="*/ f32 1 f38"/>
                <a:gd name="f63" fmla="*/ f31 1 f39"/>
                <a:gd name="f64" fmla="*/ f33 1 f39"/>
                <a:gd name="f65" fmla="*/ f51 1 f38"/>
                <a:gd name="f66" fmla="*/ f52 1 f39"/>
                <a:gd name="f67" fmla="*/ f53 1 f38"/>
                <a:gd name="f68" fmla="*/ f54 1 f39"/>
                <a:gd name="f69" fmla="*/ f55 1 f39"/>
                <a:gd name="f70" fmla="*/ f56 1 f39"/>
                <a:gd name="f71" fmla="*/ f57 1 f38"/>
                <a:gd name="f72" fmla="*/ f58 1 f39"/>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30 1"/>
                <a:gd name="f84" fmla="*/ f70 f30 1"/>
                <a:gd name="f85" fmla="*/ f71 f29 1"/>
                <a:gd name="f86" fmla="*/ f72 f30 1"/>
                <a:gd name="f87" fmla="*/ f73 f29 1"/>
                <a:gd name="f88" fmla="*/ f74 f30 1"/>
              </a:gdLst>
              <a:ahLst/>
              <a:cxnLst>
                <a:cxn ang="3cd4">
                  <a:pos x="hc" y="t"/>
                </a:cxn>
                <a:cxn ang="0">
                  <a:pos x="r" y="vc"/>
                </a:cxn>
                <a:cxn ang="cd4">
                  <a:pos x="hc" y="b"/>
                </a:cxn>
                <a:cxn ang="cd2">
                  <a:pos x="l" y="vc"/>
                </a:cxn>
                <a:cxn ang="f50">
                  <a:pos x="f79" y="f80"/>
                </a:cxn>
                <a:cxn ang="f50">
                  <a:pos x="f81" y="f82"/>
                </a:cxn>
                <a:cxn ang="f50">
                  <a:pos x="f81" y="f83"/>
                </a:cxn>
                <a:cxn ang="f50">
                  <a:pos x="f79" y="f84"/>
                </a:cxn>
                <a:cxn ang="f50">
                  <a:pos x="f85" y="f83"/>
                </a:cxn>
                <a:cxn ang="f50">
                  <a:pos x="f85" y="f86"/>
                </a:cxn>
                <a:cxn ang="f50">
                  <a:pos x="f87" y="f88"/>
                </a:cxn>
                <a:cxn ang="f50">
                  <a:pos x="f79" y="f80"/>
                </a:cxn>
              </a:cxnLst>
              <a:rect l="f75" t="f78" r="f76" b="f77"/>
              <a:pathLst>
                <a:path w="13850" h="118206">
                  <a:moveTo>
                    <a:pt x="f8" y="f9"/>
                  </a:moveTo>
                  <a:cubicBezTo>
                    <a:pt x="f10" y="f9"/>
                    <a:pt x="f6" y="f11"/>
                    <a:pt x="f6" y="f12"/>
                  </a:cubicBezTo>
                  <a:lnTo>
                    <a:pt x="f6" y="f13"/>
                  </a:lnTo>
                  <a:cubicBezTo>
                    <a:pt x="f6" y="f14"/>
                    <a:pt x="f10" y="f5"/>
                    <a:pt x="f8" y="f5"/>
                  </a:cubicBezTo>
                  <a:cubicBezTo>
                    <a:pt x="f15" y="f16"/>
                    <a:pt x="f17" y="f18"/>
                    <a:pt x="f17" y="f13"/>
                  </a:cubicBezTo>
                  <a:lnTo>
                    <a:pt x="f17" y="f19"/>
                  </a:lnTo>
                  <a:cubicBezTo>
                    <a:pt x="f20" y="f21"/>
                    <a:pt x="f22" y="f23"/>
                    <a:pt x="f24" y="f25"/>
                  </a:cubicBezTo>
                  <a:cubicBezTo>
                    <a:pt x="f26" y="f9"/>
                    <a:pt x="f2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350">
              <a:extLst>
                <a:ext uri="{FF2B5EF4-FFF2-40B4-BE49-F238E27FC236}">
                  <a16:creationId xmlns:a16="http://schemas.microsoft.com/office/drawing/2014/main" id="{6A920DB1-B7A9-59D8-AD4F-BF7499193573}"/>
                </a:ext>
              </a:extLst>
            </p:cNvPr>
            <p:cNvSpPr/>
            <p:nvPr/>
          </p:nvSpPr>
          <p:spPr>
            <a:xfrm>
              <a:off x="4192697" y="6096359"/>
              <a:ext cx="13834" cy="342305"/>
            </a:xfrm>
            <a:custGeom>
              <a:avLst/>
              <a:gdLst>
                <a:gd name="f0" fmla="val 10800000"/>
                <a:gd name="f1" fmla="val 5400000"/>
                <a:gd name="f2" fmla="val 180"/>
                <a:gd name="f3" fmla="val w"/>
                <a:gd name="f4" fmla="val h"/>
                <a:gd name="f5" fmla="val 0"/>
                <a:gd name="f6" fmla="val 13839"/>
                <a:gd name="f7" fmla="val 342304"/>
                <a:gd name="f8" fmla="val 6983"/>
                <a:gd name="f9" fmla="val 3123"/>
                <a:gd name="f10" fmla="val 10716"/>
                <a:gd name="f11" fmla="val 6856"/>
                <a:gd name="f12" fmla="val 3047"/>
                <a:gd name="f13" fmla="val 63"/>
                <a:gd name="f14" fmla="val 3174"/>
                <a:gd name="f15" fmla="+- 0 0 -90"/>
                <a:gd name="f16" fmla="*/ f3 1 13839"/>
                <a:gd name="f17" fmla="*/ f4 1 342304"/>
                <a:gd name="f18" fmla="val f5"/>
                <a:gd name="f19" fmla="val f6"/>
                <a:gd name="f20" fmla="val f7"/>
                <a:gd name="f21" fmla="*/ f15 f0 1"/>
                <a:gd name="f22" fmla="+- f20 0 f18"/>
                <a:gd name="f23" fmla="+- f19 0 f18"/>
                <a:gd name="f24" fmla="*/ f21 1 f2"/>
                <a:gd name="f25" fmla="*/ f23 1 13839"/>
                <a:gd name="f26" fmla="*/ f22 1 342304"/>
                <a:gd name="f27" fmla="*/ 13839 f23 1"/>
                <a:gd name="f28" fmla="*/ 342304 f22 1"/>
                <a:gd name="f29" fmla="*/ 6983 f22 1"/>
                <a:gd name="f30" fmla="*/ 6856 f23 1"/>
                <a:gd name="f31" fmla="*/ 0 f22 1"/>
                <a:gd name="f32" fmla="*/ 0 f23 1"/>
                <a:gd name="f33" fmla="+- f24 0 f1"/>
                <a:gd name="f34" fmla="*/ f27 1 13839"/>
                <a:gd name="f35" fmla="*/ f28 1 342304"/>
                <a:gd name="f36" fmla="*/ f29 1 342304"/>
                <a:gd name="f37" fmla="*/ f30 1 13839"/>
                <a:gd name="f38" fmla="*/ f31 1 342304"/>
                <a:gd name="f39" fmla="*/ f32 1 13839"/>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6"/>
                </a:cxn>
                <a:cxn ang="f33">
                  <a:pos x="f59" y="f55"/>
                </a:cxn>
                <a:cxn ang="f33">
                  <a:pos x="f54" y="f55"/>
                </a:cxn>
              </a:cxnLst>
              <a:rect l="f50" t="f53" r="f51" b="f52"/>
              <a:pathLst>
                <a:path w="13839" h="342304">
                  <a:moveTo>
                    <a:pt x="f6" y="f7"/>
                  </a:moveTo>
                  <a:lnTo>
                    <a:pt x="f6" y="f8"/>
                  </a:lnTo>
                  <a:cubicBezTo>
                    <a:pt x="f6" y="f9"/>
                    <a:pt x="f10" y="f5"/>
                    <a:pt x="f11" y="f5"/>
                  </a:cubicBezTo>
                  <a:cubicBezTo>
                    <a:pt x="f12" y="f13"/>
                    <a:pt x="f5" y="f14"/>
                    <a:pt x="f5" y="f8"/>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351">
              <a:extLst>
                <a:ext uri="{FF2B5EF4-FFF2-40B4-BE49-F238E27FC236}">
                  <a16:creationId xmlns:a16="http://schemas.microsoft.com/office/drawing/2014/main" id="{61322212-79E7-5A7B-ADCA-9BFC47852D1D}"/>
                </a:ext>
              </a:extLst>
            </p:cNvPr>
            <p:cNvSpPr/>
            <p:nvPr/>
          </p:nvSpPr>
          <p:spPr>
            <a:xfrm>
              <a:off x="6909252" y="6512942"/>
              <a:ext cx="36" cy="1773"/>
            </a:xfrm>
            <a:custGeom>
              <a:avLst/>
              <a:gdLst>
                <a:gd name="f0" fmla="val 10800000"/>
                <a:gd name="f1" fmla="val 5400000"/>
                <a:gd name="f2" fmla="val 180"/>
                <a:gd name="f3" fmla="val w"/>
                <a:gd name="f4" fmla="val h"/>
                <a:gd name="f5" fmla="val 0"/>
                <a:gd name="f6" fmla="val 37"/>
                <a:gd name="f7" fmla="val 1777"/>
                <a:gd name="f8" fmla="val 38"/>
                <a:gd name="f9" fmla="val 1778"/>
                <a:gd name="f10" fmla="val 1485"/>
                <a:gd name="f11" fmla="val 1181"/>
                <a:gd name="f12" fmla="val 889"/>
                <a:gd name="f13" fmla="val -13"/>
                <a:gd name="f14" fmla="val 597"/>
                <a:gd name="f15" fmla="val 292"/>
                <a:gd name="f16" fmla="+- 0 0 -90"/>
                <a:gd name="f17" fmla="*/ f3 1 37"/>
                <a:gd name="f18" fmla="*/ f4 1 1777"/>
                <a:gd name="f19" fmla="val f5"/>
                <a:gd name="f20" fmla="val f6"/>
                <a:gd name="f21" fmla="val f7"/>
                <a:gd name="f22" fmla="*/ f16 f0 1"/>
                <a:gd name="f23" fmla="+- f21 0 f19"/>
                <a:gd name="f24" fmla="+- f20 0 f19"/>
                <a:gd name="f25" fmla="*/ f22 1 f2"/>
                <a:gd name="f26" fmla="*/ f24 1 37"/>
                <a:gd name="f27" fmla="*/ f23 1 1777"/>
                <a:gd name="f28" fmla="*/ 38 f24 1"/>
                <a:gd name="f29" fmla="*/ 1778 f23 1"/>
                <a:gd name="f30" fmla="*/ 889 f23 1"/>
                <a:gd name="f31" fmla="*/ 0 f23 1"/>
                <a:gd name="f32" fmla="+- f25 0 f1"/>
                <a:gd name="f33" fmla="*/ f28 1 37"/>
                <a:gd name="f34" fmla="*/ f29 1 1777"/>
                <a:gd name="f35" fmla="*/ f30 1 1777"/>
                <a:gd name="f36" fmla="*/ f31 1 1777"/>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Lst>
              <a:rect l="f45" t="f48" r="f46" b="f47"/>
              <a:pathLst>
                <a:path w="37" h="1777">
                  <a:moveTo>
                    <a:pt x="f8" y="f9"/>
                  </a:moveTo>
                  <a:cubicBezTo>
                    <a:pt x="f5" y="f10"/>
                    <a:pt x="f5" y="f11"/>
                    <a:pt x="f8" y="f12"/>
                  </a:cubicBezTo>
                  <a:cubicBezTo>
                    <a:pt x="f13" y="f14"/>
                    <a:pt x="f13" y="f1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352">
              <a:extLst>
                <a:ext uri="{FF2B5EF4-FFF2-40B4-BE49-F238E27FC236}">
                  <a16:creationId xmlns:a16="http://schemas.microsoft.com/office/drawing/2014/main" id="{ECF1F7F4-E139-E745-A68A-E76C59B17096}"/>
                </a:ext>
              </a:extLst>
            </p:cNvPr>
            <p:cNvSpPr/>
            <p:nvPr/>
          </p:nvSpPr>
          <p:spPr>
            <a:xfrm>
              <a:off x="4039956" y="6446410"/>
              <a:ext cx="106015" cy="13834"/>
            </a:xfrm>
            <a:custGeom>
              <a:avLst/>
              <a:gdLst>
                <a:gd name="f0" fmla="val 10800000"/>
                <a:gd name="f1" fmla="val 5400000"/>
                <a:gd name="f2" fmla="val 180"/>
                <a:gd name="f3" fmla="val w"/>
                <a:gd name="f4" fmla="val h"/>
                <a:gd name="f5" fmla="val 0"/>
                <a:gd name="f6" fmla="val 106017"/>
                <a:gd name="f7" fmla="val 13839"/>
                <a:gd name="f8" fmla="val 6856"/>
                <a:gd name="f9" fmla="val 10665"/>
                <a:gd name="f10" fmla="val 3809"/>
                <a:gd name="f11" fmla="val 13776"/>
                <a:gd name="f12" fmla="val 104316"/>
                <a:gd name="f13" fmla="val 12582"/>
                <a:gd name="f14" fmla="val 103288"/>
                <a:gd name="f15" fmla="val 10614"/>
                <a:gd name="f16" fmla="val 103224"/>
                <a:gd name="f17" fmla="val 8507"/>
                <a:gd name="f18" fmla="val 3784"/>
                <a:gd name="f19" fmla="val 3073"/>
                <a:gd name="f20" fmla="+- 0 0 -90"/>
                <a:gd name="f21" fmla="*/ f3 1 106017"/>
                <a:gd name="f22" fmla="*/ f4 1 13839"/>
                <a:gd name="f23" fmla="val f5"/>
                <a:gd name="f24" fmla="val f6"/>
                <a:gd name="f25" fmla="val f7"/>
                <a:gd name="f26" fmla="*/ f20 f0 1"/>
                <a:gd name="f27" fmla="+- f25 0 f23"/>
                <a:gd name="f28" fmla="+- f24 0 f23"/>
                <a:gd name="f29" fmla="*/ f26 1 f2"/>
                <a:gd name="f30" fmla="*/ f28 1 106017"/>
                <a:gd name="f31" fmla="*/ f27 1 13839"/>
                <a:gd name="f32" fmla="*/ 6856 f28 1"/>
                <a:gd name="f33" fmla="*/ 6856 f27 1"/>
                <a:gd name="f34" fmla="*/ 0 f28 1"/>
                <a:gd name="f35" fmla="*/ 13839 f27 1"/>
                <a:gd name="f36" fmla="*/ 106017 f28 1"/>
                <a:gd name="f37" fmla="*/ 103224 f28 1"/>
                <a:gd name="f38" fmla="*/ 8507 f27 1"/>
                <a:gd name="f39" fmla="*/ 0 f27 1"/>
                <a:gd name="f40" fmla="+- f29 0 f1"/>
                <a:gd name="f41" fmla="*/ f32 1 106017"/>
                <a:gd name="f42" fmla="*/ f33 1 13839"/>
                <a:gd name="f43" fmla="*/ f34 1 106017"/>
                <a:gd name="f44" fmla="*/ f35 1 13839"/>
                <a:gd name="f45" fmla="*/ f36 1 106017"/>
                <a:gd name="f46" fmla="*/ f37 1 106017"/>
                <a:gd name="f47" fmla="*/ f38 1 13839"/>
                <a:gd name="f48" fmla="*/ f39 1 13839"/>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2 1"/>
              </a:gdLst>
              <a:ahLst/>
              <a:cxnLst>
                <a:cxn ang="3cd4">
                  <a:pos x="hc" y="t"/>
                </a:cxn>
                <a:cxn ang="0">
                  <a:pos x="r" y="vc"/>
                </a:cxn>
                <a:cxn ang="cd4">
                  <a:pos x="hc" y="b"/>
                </a:cxn>
                <a:cxn ang="cd2">
                  <a:pos x="l" y="vc"/>
                </a:cxn>
                <a:cxn ang="f40">
                  <a:pos x="f65" y="f66"/>
                </a:cxn>
                <a:cxn ang="f40">
                  <a:pos x="f67" y="f68"/>
                </a:cxn>
                <a:cxn ang="f40">
                  <a:pos x="f69" y="f68"/>
                </a:cxn>
                <a:cxn ang="f40">
                  <a:pos x="f70" y="f71"/>
                </a:cxn>
                <a:cxn ang="f40">
                  <a:pos x="f70" y="f72"/>
                </a:cxn>
                <a:cxn ang="f40">
                  <a:pos x="f67" y="f72"/>
                </a:cxn>
                <a:cxn ang="f40">
                  <a:pos x="f65" y="f66"/>
                </a:cxn>
              </a:cxnLst>
              <a:rect l="f61" t="f64" r="f62" b="f63"/>
              <a:pathLst>
                <a:path w="106017" h="13839">
                  <a:moveTo>
                    <a:pt x="f8" y="f8"/>
                  </a:moveTo>
                  <a:cubicBezTo>
                    <a:pt x="f8" y="f9"/>
                    <a:pt x="f10" y="f11"/>
                    <a:pt x="f5" y="f7"/>
                  </a:cubicBezTo>
                  <a:lnTo>
                    <a:pt x="f6" y="f7"/>
                  </a:lnTo>
                  <a:cubicBezTo>
                    <a:pt x="f12" y="f13"/>
                    <a:pt x="f14" y="f15"/>
                    <a:pt x="f16" y="f17"/>
                  </a:cubicBezTo>
                  <a:lnTo>
                    <a:pt x="f16" y="f5"/>
                  </a:lnTo>
                  <a:lnTo>
                    <a:pt x="f5" y="f5"/>
                  </a:lnTo>
                  <a:cubicBezTo>
                    <a:pt x="f18" y="f5"/>
                    <a:pt x="f8" y="f19"/>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353">
              <a:extLst>
                <a:ext uri="{FF2B5EF4-FFF2-40B4-BE49-F238E27FC236}">
                  <a16:creationId xmlns:a16="http://schemas.microsoft.com/office/drawing/2014/main" id="{8F4C4500-B248-F7CC-3EFF-4768ADD40BFC}"/>
                </a:ext>
              </a:extLst>
            </p:cNvPr>
            <p:cNvSpPr/>
            <p:nvPr/>
          </p:nvSpPr>
          <p:spPr>
            <a:xfrm>
              <a:off x="3601739" y="6454786"/>
              <a:ext cx="13898" cy="7616"/>
            </a:xfrm>
            <a:custGeom>
              <a:avLst/>
              <a:gdLst>
                <a:gd name="f0" fmla="val 10800000"/>
                <a:gd name="f1" fmla="val 5400000"/>
                <a:gd name="f2" fmla="val 180"/>
                <a:gd name="f3" fmla="val w"/>
                <a:gd name="f4" fmla="val h"/>
                <a:gd name="f5" fmla="val 0"/>
                <a:gd name="f6" fmla="val 13896"/>
                <a:gd name="f7" fmla="val 7617"/>
                <a:gd name="f8" fmla="val 1270"/>
                <a:gd name="f9" fmla="val 3783"/>
                <a:gd name="f10" fmla="val 10824"/>
                <a:gd name="f11" fmla="val 6856"/>
                <a:gd name="f12" fmla="val 7040"/>
                <a:gd name="f13" fmla="val 3231"/>
                <a:gd name="f14" fmla="val 121"/>
                <a:gd name="f15" fmla="val 3809"/>
                <a:gd name="f16" fmla="val 57"/>
                <a:gd name="f17" fmla="val 1397"/>
                <a:gd name="f18" fmla="val -19"/>
                <a:gd name="f19" fmla="val 1943"/>
                <a:gd name="f20" fmla="val 2501"/>
                <a:gd name="f21" fmla="val 3047"/>
                <a:gd name="f22" fmla="val 565"/>
                <a:gd name="f23" fmla="val 5028"/>
                <a:gd name="f24" fmla="val 1911"/>
                <a:gd name="f25" fmla="val 6691"/>
                <a:gd name="f26" fmla="val 3739"/>
                <a:gd name="f27" fmla="val 7618"/>
                <a:gd name="f28" fmla="val 8945"/>
                <a:gd name="f29" fmla="val 11065"/>
                <a:gd name="f30" fmla="val 6818"/>
                <a:gd name="f31" fmla="val 12639"/>
                <a:gd name="f32" fmla="val 5002"/>
                <a:gd name="f33" fmla="val 13135"/>
                <a:gd name="f34" fmla="val 2793"/>
                <a:gd name="f35" fmla="val 13465"/>
                <a:gd name="f36" fmla="val 2323"/>
                <a:gd name="f37" fmla="val 13719"/>
                <a:gd name="f38" fmla="val 1816"/>
                <a:gd name="f39" fmla="+- 0 0 -90"/>
                <a:gd name="f40" fmla="*/ f3 1 13896"/>
                <a:gd name="f41" fmla="*/ f4 1 7617"/>
                <a:gd name="f42" fmla="val f5"/>
                <a:gd name="f43" fmla="val f6"/>
                <a:gd name="f44" fmla="val f7"/>
                <a:gd name="f45" fmla="*/ f39 f0 1"/>
                <a:gd name="f46" fmla="+- f44 0 f42"/>
                <a:gd name="f47" fmla="+- f43 0 f42"/>
                <a:gd name="f48" fmla="*/ f45 1 f2"/>
                <a:gd name="f49" fmla="*/ f47 1 13896"/>
                <a:gd name="f50" fmla="*/ f46 1 7617"/>
                <a:gd name="f51" fmla="*/ 13896 f47 1"/>
                <a:gd name="f52" fmla="*/ 1270 f46 1"/>
                <a:gd name="f53" fmla="*/ 0 f46 1"/>
                <a:gd name="f54" fmla="*/ 7040 f47 1"/>
                <a:gd name="f55" fmla="*/ 6856 f46 1"/>
                <a:gd name="f56" fmla="*/ 57 f47 1"/>
                <a:gd name="f57" fmla="*/ 1397 f46 1"/>
                <a:gd name="f58" fmla="*/ 3047 f46 1"/>
                <a:gd name="f59" fmla="*/ 3739 f47 1"/>
                <a:gd name="f60" fmla="*/ 7618 f46 1"/>
                <a:gd name="f61" fmla="*/ 8945 f47 1"/>
                <a:gd name="f62" fmla="*/ 13135 f47 1"/>
                <a:gd name="f63" fmla="*/ 2793 f46 1"/>
                <a:gd name="f64" fmla="+- f48 0 f1"/>
                <a:gd name="f65" fmla="*/ f51 1 13896"/>
                <a:gd name="f66" fmla="*/ f52 1 7617"/>
                <a:gd name="f67" fmla="*/ f53 1 7617"/>
                <a:gd name="f68" fmla="*/ f54 1 13896"/>
                <a:gd name="f69" fmla="*/ f55 1 7617"/>
                <a:gd name="f70" fmla="*/ f56 1 13896"/>
                <a:gd name="f71" fmla="*/ f57 1 7617"/>
                <a:gd name="f72" fmla="*/ f58 1 7617"/>
                <a:gd name="f73" fmla="*/ f59 1 13896"/>
                <a:gd name="f74" fmla="*/ f60 1 7617"/>
                <a:gd name="f75" fmla="*/ f61 1 13896"/>
                <a:gd name="f76" fmla="*/ f62 1 13896"/>
                <a:gd name="f77" fmla="*/ f63 1 7617"/>
                <a:gd name="f78" fmla="*/ f42 1 f49"/>
                <a:gd name="f79" fmla="*/ f43 1 f49"/>
                <a:gd name="f80" fmla="*/ f42 1 f50"/>
                <a:gd name="f81" fmla="*/ f44 1 f50"/>
                <a:gd name="f82" fmla="*/ f65 1 f49"/>
                <a:gd name="f83" fmla="*/ f66 1 f50"/>
                <a:gd name="f84" fmla="*/ f67 1 f50"/>
                <a:gd name="f85" fmla="*/ f68 1 f49"/>
                <a:gd name="f86" fmla="*/ f69 1 f50"/>
                <a:gd name="f87" fmla="*/ f70 1 f49"/>
                <a:gd name="f88" fmla="*/ f71 1 f50"/>
                <a:gd name="f89" fmla="*/ f72 1 f50"/>
                <a:gd name="f90" fmla="*/ f73 1 f49"/>
                <a:gd name="f91" fmla="*/ f74 1 f50"/>
                <a:gd name="f92" fmla="*/ f75 1 f49"/>
                <a:gd name="f93" fmla="*/ f76 1 f49"/>
                <a:gd name="f94" fmla="*/ f77 1 f50"/>
                <a:gd name="f95" fmla="*/ f78 f40 1"/>
                <a:gd name="f96" fmla="*/ f79 f40 1"/>
                <a:gd name="f97" fmla="*/ f81 f41 1"/>
                <a:gd name="f98" fmla="*/ f80 f41 1"/>
                <a:gd name="f99" fmla="*/ f82 f40 1"/>
                <a:gd name="f100" fmla="*/ f83 f41 1"/>
                <a:gd name="f101" fmla="*/ f84 f41 1"/>
                <a:gd name="f102" fmla="*/ f85 f40 1"/>
                <a:gd name="f103" fmla="*/ f86 f41 1"/>
                <a:gd name="f104" fmla="*/ f87 f40 1"/>
                <a:gd name="f105" fmla="*/ f88 f41 1"/>
                <a:gd name="f106" fmla="*/ f89 f41 1"/>
                <a:gd name="f107" fmla="*/ f90 f40 1"/>
                <a:gd name="f108" fmla="*/ f91 f41 1"/>
                <a:gd name="f109" fmla="*/ f92 f40 1"/>
                <a:gd name="f110" fmla="*/ f93 f40 1"/>
                <a:gd name="f111" fmla="*/ f94 f41 1"/>
              </a:gdLst>
              <a:ahLst/>
              <a:cxnLst>
                <a:cxn ang="3cd4">
                  <a:pos x="hc" y="t"/>
                </a:cxn>
                <a:cxn ang="0">
                  <a:pos x="r" y="vc"/>
                </a:cxn>
                <a:cxn ang="cd4">
                  <a:pos x="hc" y="b"/>
                </a:cxn>
                <a:cxn ang="cd2">
                  <a:pos x="l" y="vc"/>
                </a:cxn>
                <a:cxn ang="f64">
                  <a:pos x="f99" y="f100"/>
                </a:cxn>
                <a:cxn ang="f64">
                  <a:pos x="f99" y="f101"/>
                </a:cxn>
                <a:cxn ang="f64">
                  <a:pos x="f99" y="f101"/>
                </a:cxn>
                <a:cxn ang="f64">
                  <a:pos x="f102" y="f103"/>
                </a:cxn>
                <a:cxn ang="f64">
                  <a:pos x="f104" y="f101"/>
                </a:cxn>
                <a:cxn ang="f64">
                  <a:pos x="f104" y="f105"/>
                </a:cxn>
                <a:cxn ang="f64">
                  <a:pos x="f104" y="f106"/>
                </a:cxn>
                <a:cxn ang="f64">
                  <a:pos x="f107" y="f108"/>
                </a:cxn>
                <a:cxn ang="f64">
                  <a:pos x="f109" y="f108"/>
                </a:cxn>
                <a:cxn ang="f64">
                  <a:pos x="f110" y="f111"/>
                </a:cxn>
                <a:cxn ang="f64">
                  <a:pos x="f110" y="f111"/>
                </a:cxn>
                <a:cxn ang="f64">
                  <a:pos x="f99" y="f100"/>
                </a:cxn>
              </a:cxnLst>
              <a:rect l="f95" t="f98" r="f96" b="f97"/>
              <a:pathLst>
                <a:path w="13896" h="7617">
                  <a:moveTo>
                    <a:pt x="f6" y="f8"/>
                  </a:moveTo>
                  <a:lnTo>
                    <a:pt x="f6" y="f5"/>
                  </a:lnTo>
                  <a:lnTo>
                    <a:pt x="f6" y="f5"/>
                  </a:lnTo>
                  <a:cubicBezTo>
                    <a:pt x="f6" y="f9"/>
                    <a:pt x="f10" y="f11"/>
                    <a:pt x="f12" y="f11"/>
                  </a:cubicBezTo>
                  <a:cubicBezTo>
                    <a:pt x="f13" y="f11"/>
                    <a:pt x="f14" y="f15"/>
                    <a:pt x="f16" y="f5"/>
                  </a:cubicBezTo>
                  <a:lnTo>
                    <a:pt x="f16" y="f17"/>
                  </a:lnTo>
                  <a:cubicBezTo>
                    <a:pt x="f18" y="f19"/>
                    <a:pt x="f18" y="f20"/>
                    <a:pt x="f16" y="f21"/>
                  </a:cubicBezTo>
                  <a:cubicBezTo>
                    <a:pt x="f22" y="f23"/>
                    <a:pt x="f24" y="f25"/>
                    <a:pt x="f26" y="f27"/>
                  </a:cubicBezTo>
                  <a:lnTo>
                    <a:pt x="f28" y="f27"/>
                  </a:lnTo>
                  <a:cubicBezTo>
                    <a:pt x="f29" y="f30"/>
                    <a:pt x="f31" y="f32"/>
                    <a:pt x="f33" y="f34"/>
                  </a:cubicBezTo>
                  <a:lnTo>
                    <a:pt x="f33" y="f34"/>
                  </a:lnTo>
                  <a:cubicBezTo>
                    <a:pt x="f35" y="f36"/>
                    <a:pt x="f37" y="f3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354">
              <a:extLst>
                <a:ext uri="{FF2B5EF4-FFF2-40B4-BE49-F238E27FC236}">
                  <a16:creationId xmlns:a16="http://schemas.microsoft.com/office/drawing/2014/main" id="{AD1361E5-FD21-46A8-395A-344A7515BCBF}"/>
                </a:ext>
              </a:extLst>
            </p:cNvPr>
            <p:cNvSpPr/>
            <p:nvPr/>
          </p:nvSpPr>
          <p:spPr>
            <a:xfrm>
              <a:off x="3991712" y="6453268"/>
              <a:ext cx="11045" cy="8887"/>
            </a:xfrm>
            <a:custGeom>
              <a:avLst/>
              <a:gdLst>
                <a:gd name="f0" fmla="val 10800000"/>
                <a:gd name="f1" fmla="val 5400000"/>
                <a:gd name="f2" fmla="val 180"/>
                <a:gd name="f3" fmla="val w"/>
                <a:gd name="f4" fmla="val h"/>
                <a:gd name="f5" fmla="val 0"/>
                <a:gd name="f6" fmla="val 11046"/>
                <a:gd name="f7" fmla="val 8887"/>
                <a:gd name="f8" fmla="val 1905"/>
                <a:gd name="f9" fmla="val 2920"/>
                <a:gd name="f10" fmla="val 3428"/>
                <a:gd name="f11" fmla="val 3936"/>
                <a:gd name="f12" fmla="val 4190"/>
                <a:gd name="f13" fmla="val 4444"/>
                <a:gd name="f14" fmla="val 1028"/>
                <a:gd name="f15" fmla="val 7072"/>
                <a:gd name="f16" fmla="val 3530"/>
                <a:gd name="f17" fmla="val 8824"/>
                <a:gd name="f18" fmla="val 6348"/>
                <a:gd name="f19" fmla="val 8888"/>
                <a:gd name="f20" fmla="val 8101"/>
                <a:gd name="f21" fmla="val 8875"/>
                <a:gd name="f22" fmla="val 9776"/>
                <a:gd name="f23" fmla="val 8189"/>
                <a:gd name="f24" fmla="val 6983"/>
                <a:gd name="f25" fmla="val 2742"/>
                <a:gd name="f26" fmla="val 6653"/>
                <a:gd name="f27" fmla="val -13"/>
                <a:gd name="f28" fmla="val 3619"/>
                <a:gd name="f29" fmla="+- 0 0 -90"/>
                <a:gd name="f30" fmla="*/ f3 1 11046"/>
                <a:gd name="f31" fmla="*/ f4 1 8887"/>
                <a:gd name="f32" fmla="val f5"/>
                <a:gd name="f33" fmla="val f6"/>
                <a:gd name="f34" fmla="val f7"/>
                <a:gd name="f35" fmla="*/ f29 f0 1"/>
                <a:gd name="f36" fmla="+- f34 0 f32"/>
                <a:gd name="f37" fmla="+- f33 0 f32"/>
                <a:gd name="f38" fmla="*/ f35 1 f2"/>
                <a:gd name="f39" fmla="*/ f37 1 11046"/>
                <a:gd name="f40" fmla="*/ f36 1 8887"/>
                <a:gd name="f41" fmla="*/ 0 f37 1"/>
                <a:gd name="f42" fmla="*/ 0 f36 1"/>
                <a:gd name="f43" fmla="*/ 1905 f36 1"/>
                <a:gd name="f44" fmla="*/ 3428 f36 1"/>
                <a:gd name="f45" fmla="*/ 4444 f36 1"/>
                <a:gd name="f46" fmla="*/ 6348 f37 1"/>
                <a:gd name="f47" fmla="*/ 8888 f36 1"/>
                <a:gd name="f48" fmla="*/ 11046 f37 1"/>
                <a:gd name="f49" fmla="*/ 6983 f36 1"/>
                <a:gd name="f50" fmla="+- f38 0 f1"/>
                <a:gd name="f51" fmla="*/ f41 1 11046"/>
                <a:gd name="f52" fmla="*/ f42 1 8887"/>
                <a:gd name="f53" fmla="*/ f43 1 8887"/>
                <a:gd name="f54" fmla="*/ f44 1 8887"/>
                <a:gd name="f55" fmla="*/ f45 1 8887"/>
                <a:gd name="f56" fmla="*/ f46 1 11046"/>
                <a:gd name="f57" fmla="*/ f47 1 8887"/>
                <a:gd name="f58" fmla="*/ f48 1 11046"/>
                <a:gd name="f59" fmla="*/ f49 1 8887"/>
                <a:gd name="f60" fmla="*/ f32 1 f39"/>
                <a:gd name="f61" fmla="*/ f33 1 f39"/>
                <a:gd name="f62" fmla="*/ f32 1 f40"/>
                <a:gd name="f63" fmla="*/ f34 1 f40"/>
                <a:gd name="f64" fmla="*/ f51 1 f39"/>
                <a:gd name="f65" fmla="*/ f52 1 f40"/>
                <a:gd name="f66" fmla="*/ f53 1 f40"/>
                <a:gd name="f67" fmla="*/ f54 1 f40"/>
                <a:gd name="f68" fmla="*/ f55 1 f40"/>
                <a:gd name="f69" fmla="*/ f56 1 f39"/>
                <a:gd name="f70" fmla="*/ f57 1 f40"/>
                <a:gd name="f71" fmla="*/ f58 1 f39"/>
                <a:gd name="f72" fmla="*/ f59 1 f40"/>
                <a:gd name="f73" fmla="*/ f60 f30 1"/>
                <a:gd name="f74" fmla="*/ f61 f30 1"/>
                <a:gd name="f75" fmla="*/ f63 f31 1"/>
                <a:gd name="f76" fmla="*/ f62 f31 1"/>
                <a:gd name="f77" fmla="*/ f64 f30 1"/>
                <a:gd name="f78" fmla="*/ f65 f31 1"/>
                <a:gd name="f79" fmla="*/ f66 f31 1"/>
                <a:gd name="f80" fmla="*/ f67 f31 1"/>
                <a:gd name="f81" fmla="*/ f68 f31 1"/>
                <a:gd name="f82" fmla="*/ f69 f30 1"/>
                <a:gd name="f83" fmla="*/ f70 f31 1"/>
                <a:gd name="f84" fmla="*/ f71 f30 1"/>
                <a:gd name="f85" fmla="*/ f72 f31 1"/>
              </a:gdLst>
              <a:ahLst/>
              <a:cxnLst>
                <a:cxn ang="3cd4">
                  <a:pos x="hc" y="t"/>
                </a:cxn>
                <a:cxn ang="0">
                  <a:pos x="r" y="vc"/>
                </a:cxn>
                <a:cxn ang="cd4">
                  <a:pos x="hc" y="b"/>
                </a:cxn>
                <a:cxn ang="cd2">
                  <a:pos x="l" y="vc"/>
                </a:cxn>
                <a:cxn ang="f50">
                  <a:pos x="f77" y="f78"/>
                </a:cxn>
                <a:cxn ang="f50">
                  <a:pos x="f77" y="f79"/>
                </a:cxn>
                <a:cxn ang="f50">
                  <a:pos x="f77" y="f80"/>
                </a:cxn>
                <a:cxn ang="f50">
                  <a:pos x="f77" y="f81"/>
                </a:cxn>
                <a:cxn ang="f50">
                  <a:pos x="f82" y="f83"/>
                </a:cxn>
                <a:cxn ang="f50">
                  <a:pos x="f84" y="f85"/>
                </a:cxn>
                <a:cxn ang="f50">
                  <a:pos x="f82" y="f85"/>
                </a:cxn>
                <a:cxn ang="f50">
                  <a:pos x="f77" y="f78"/>
                </a:cxn>
              </a:cxnLst>
              <a:rect l="f73" t="f76" r="f74" b="f75"/>
              <a:pathLst>
                <a:path w="11046" h="8887">
                  <a:moveTo>
                    <a:pt x="f5" y="f5"/>
                  </a:moveTo>
                  <a:lnTo>
                    <a:pt x="f5" y="f8"/>
                  </a:lnTo>
                  <a:cubicBezTo>
                    <a:pt x="f5" y="f8"/>
                    <a:pt x="f5" y="f9"/>
                    <a:pt x="f5" y="f10"/>
                  </a:cubicBezTo>
                  <a:cubicBezTo>
                    <a:pt x="f5" y="f11"/>
                    <a:pt x="f5" y="f12"/>
                    <a:pt x="f5" y="f13"/>
                  </a:cubicBezTo>
                  <a:cubicBezTo>
                    <a:pt x="f14" y="f15"/>
                    <a:pt x="f16" y="f17"/>
                    <a:pt x="f18" y="f19"/>
                  </a:cubicBezTo>
                  <a:cubicBezTo>
                    <a:pt x="f20" y="f21"/>
                    <a:pt x="f22" y="f23"/>
                    <a:pt x="f6" y="f24"/>
                  </a:cubicBezTo>
                  <a:lnTo>
                    <a:pt x="f18" y="f24"/>
                  </a:lnTo>
                  <a:cubicBezTo>
                    <a:pt x="f25" y="f26"/>
                    <a:pt x="f27" y="f2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355">
              <a:extLst>
                <a:ext uri="{FF2B5EF4-FFF2-40B4-BE49-F238E27FC236}">
                  <a16:creationId xmlns:a16="http://schemas.microsoft.com/office/drawing/2014/main" id="{F8B1302C-3141-418D-ACA4-3FC7B7B86905}"/>
                </a:ext>
              </a:extLst>
            </p:cNvPr>
            <p:cNvSpPr/>
            <p:nvPr/>
          </p:nvSpPr>
          <p:spPr>
            <a:xfrm>
              <a:off x="4143182" y="6453268"/>
              <a:ext cx="9902" cy="8503"/>
            </a:xfrm>
            <a:custGeom>
              <a:avLst/>
              <a:gdLst>
                <a:gd name="f0" fmla="val 10800000"/>
                <a:gd name="f1" fmla="val 5400000"/>
                <a:gd name="f2" fmla="val 180"/>
                <a:gd name="f3" fmla="val w"/>
                <a:gd name="f4" fmla="val h"/>
                <a:gd name="f5" fmla="val 0"/>
                <a:gd name="f6" fmla="val 9903"/>
                <a:gd name="f7" fmla="val 8506"/>
                <a:gd name="f8" fmla="val 7745"/>
                <a:gd name="f9" fmla="val 6221"/>
                <a:gd name="f10" fmla="val 9015"/>
                <a:gd name="f11" fmla="val 6729"/>
                <a:gd name="f12" fmla="val 8011"/>
                <a:gd name="f13" fmla="val 6983"/>
                <a:gd name="f14" fmla="val 3123"/>
                <a:gd name="f15" fmla="val 3860"/>
                <a:gd name="f16" fmla="val 1651"/>
                <a:gd name="f17" fmla="val 190"/>
                <a:gd name="f18" fmla="val 5396"/>
                <a:gd name="f19" fmla="val 3225"/>
                <a:gd name="f20" fmla="val 8380"/>
                <a:gd name="f21" fmla="val 8507"/>
                <a:gd name="f22" fmla="val 8253"/>
                <a:gd name="f23" fmla="+- 0 0 -90"/>
                <a:gd name="f24" fmla="*/ f3 1 9903"/>
                <a:gd name="f25" fmla="*/ f4 1 8506"/>
                <a:gd name="f26" fmla="val f5"/>
                <a:gd name="f27" fmla="val f6"/>
                <a:gd name="f28" fmla="val f7"/>
                <a:gd name="f29" fmla="*/ f23 f0 1"/>
                <a:gd name="f30" fmla="+- f28 0 f26"/>
                <a:gd name="f31" fmla="+- f27 0 f26"/>
                <a:gd name="f32" fmla="*/ f29 1 f2"/>
                <a:gd name="f33" fmla="*/ f31 1 9903"/>
                <a:gd name="f34" fmla="*/ f30 1 8506"/>
                <a:gd name="f35" fmla="*/ 9903 f31 1"/>
                <a:gd name="f36" fmla="*/ 7745 f30 1"/>
                <a:gd name="f37" fmla="*/ 6221 f30 1"/>
                <a:gd name="f38" fmla="*/ 6983 f31 1"/>
                <a:gd name="f39" fmla="*/ 6983 f30 1"/>
                <a:gd name="f40" fmla="*/ 0 f31 1"/>
                <a:gd name="f41" fmla="*/ 0 f30 1"/>
                <a:gd name="f42" fmla="*/ 1651 f30 1"/>
                <a:gd name="f43" fmla="*/ 8507 f30 1"/>
                <a:gd name="f44" fmla="+- f32 0 f1"/>
                <a:gd name="f45" fmla="*/ f35 1 9903"/>
                <a:gd name="f46" fmla="*/ f36 1 8506"/>
                <a:gd name="f47" fmla="*/ f37 1 8506"/>
                <a:gd name="f48" fmla="*/ f38 1 9903"/>
                <a:gd name="f49" fmla="*/ f39 1 8506"/>
                <a:gd name="f50" fmla="*/ f40 1 9903"/>
                <a:gd name="f51" fmla="*/ f41 1 8506"/>
                <a:gd name="f52" fmla="*/ f42 1 8506"/>
                <a:gd name="f53" fmla="*/ f43 1 8506"/>
                <a:gd name="f54" fmla="*/ f26 1 f33"/>
                <a:gd name="f55" fmla="*/ f27 1 f33"/>
                <a:gd name="f56" fmla="*/ f26 1 f34"/>
                <a:gd name="f57" fmla="*/ f28 1 f34"/>
                <a:gd name="f58" fmla="*/ f45 1 f33"/>
                <a:gd name="f59" fmla="*/ f46 1 f34"/>
                <a:gd name="f60" fmla="*/ f47 1 f34"/>
                <a:gd name="f61" fmla="*/ f48 1 f33"/>
                <a:gd name="f62" fmla="*/ f49 1 f34"/>
                <a:gd name="f63" fmla="*/ f50 1 f33"/>
                <a:gd name="f64" fmla="*/ f51 1 f34"/>
                <a:gd name="f65" fmla="*/ f52 1 f34"/>
                <a:gd name="f66" fmla="*/ f53 1 f34"/>
                <a:gd name="f67" fmla="*/ f54 f24 1"/>
                <a:gd name="f68" fmla="*/ f55 f24 1"/>
                <a:gd name="f69" fmla="*/ f57 f25 1"/>
                <a:gd name="f70" fmla="*/ f56 f25 1"/>
                <a:gd name="f71" fmla="*/ f58 f24 1"/>
                <a:gd name="f72" fmla="*/ f59 f25 1"/>
                <a:gd name="f73" fmla="*/ f60 f25 1"/>
                <a:gd name="f74" fmla="*/ f61 f24 1"/>
                <a:gd name="f75" fmla="*/ f62 f25 1"/>
                <a:gd name="f76" fmla="*/ f63 f24 1"/>
                <a:gd name="f77" fmla="*/ f64 f25 1"/>
                <a:gd name="f78" fmla="*/ f65 f25 1"/>
                <a:gd name="f79" fmla="*/ f66 f25 1"/>
              </a:gdLst>
              <a:ahLst/>
              <a:cxnLst>
                <a:cxn ang="3cd4">
                  <a:pos x="hc" y="t"/>
                </a:cxn>
                <a:cxn ang="0">
                  <a:pos x="r" y="vc"/>
                </a:cxn>
                <a:cxn ang="cd4">
                  <a:pos x="hc" y="b"/>
                </a:cxn>
                <a:cxn ang="cd2">
                  <a:pos x="l" y="vc"/>
                </a:cxn>
                <a:cxn ang="f44">
                  <a:pos x="f71" y="f72"/>
                </a:cxn>
                <a:cxn ang="f44">
                  <a:pos x="f71" y="f73"/>
                </a:cxn>
                <a:cxn ang="f44">
                  <a:pos x="f74" y="f75"/>
                </a:cxn>
                <a:cxn ang="f44">
                  <a:pos x="f76" y="f77"/>
                </a:cxn>
                <a:cxn ang="f44">
                  <a:pos x="f76" y="f78"/>
                </a:cxn>
                <a:cxn ang="f44">
                  <a:pos x="f74" y="f79"/>
                </a:cxn>
                <a:cxn ang="f44">
                  <a:pos x="f71" y="f72"/>
                </a:cxn>
              </a:cxnLst>
              <a:rect l="f67" t="f70" r="f68" b="f69"/>
              <a:pathLst>
                <a:path w="9903" h="8506">
                  <a:moveTo>
                    <a:pt x="f6" y="f8"/>
                  </a:moveTo>
                  <a:lnTo>
                    <a:pt x="f6" y="f9"/>
                  </a:lnTo>
                  <a:cubicBezTo>
                    <a:pt x="f10" y="f11"/>
                    <a:pt x="f12" y="f13"/>
                    <a:pt x="f13" y="f13"/>
                  </a:cubicBezTo>
                  <a:cubicBezTo>
                    <a:pt x="f14" y="f13"/>
                    <a:pt x="f5" y="f15"/>
                    <a:pt x="f5" y="f5"/>
                  </a:cubicBezTo>
                  <a:lnTo>
                    <a:pt x="f5" y="f16"/>
                  </a:lnTo>
                  <a:cubicBezTo>
                    <a:pt x="f17" y="f18"/>
                    <a:pt x="f19" y="f20"/>
                    <a:pt x="f13" y="f21"/>
                  </a:cubicBezTo>
                  <a:cubicBezTo>
                    <a:pt x="f12" y="f21"/>
                    <a:pt x="f10" y="f2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356">
              <a:extLst>
                <a:ext uri="{FF2B5EF4-FFF2-40B4-BE49-F238E27FC236}">
                  <a16:creationId xmlns:a16="http://schemas.microsoft.com/office/drawing/2014/main" id="{72630D7F-BAA6-56C1-1042-4118C95BC9BA}"/>
                </a:ext>
              </a:extLst>
            </p:cNvPr>
            <p:cNvSpPr/>
            <p:nvPr/>
          </p:nvSpPr>
          <p:spPr>
            <a:xfrm>
              <a:off x="4185291" y="6438665"/>
              <a:ext cx="14264" cy="13716"/>
            </a:xfrm>
            <a:custGeom>
              <a:avLst/>
              <a:gdLst>
                <a:gd name="f0" fmla="val 10800000"/>
                <a:gd name="f1" fmla="val 5400000"/>
                <a:gd name="f2" fmla="val 180"/>
                <a:gd name="f3" fmla="val w"/>
                <a:gd name="f4" fmla="val h"/>
                <a:gd name="f5" fmla="val 0"/>
                <a:gd name="f6" fmla="val 14267"/>
                <a:gd name="f7" fmla="val 13712"/>
                <a:gd name="f8" fmla="val 7412"/>
                <a:gd name="f9" fmla="val 6856"/>
                <a:gd name="f10" fmla="val 3073"/>
                <a:gd name="f11" fmla="val 10484"/>
                <a:gd name="f12" fmla="val 14268"/>
                <a:gd name="f13" fmla="val 6777"/>
                <a:gd name="f14" fmla="val 3120"/>
                <a:gd name="f15" fmla="val 127"/>
                <a:gd name="f16" fmla="val 174"/>
                <a:gd name="f17" fmla="val 48"/>
                <a:gd name="f18" fmla="val 6729"/>
                <a:gd name="f19" fmla="val -16"/>
                <a:gd name="f20" fmla="val 7491"/>
                <a:gd name="f21" fmla="val 8253"/>
                <a:gd name="f22" fmla="val 9015"/>
                <a:gd name="f23" fmla="val 1038"/>
                <a:gd name="f24" fmla="val 11757"/>
                <a:gd name="f25" fmla="val 3603"/>
                <a:gd name="f26" fmla="val 13624"/>
                <a:gd name="f27" fmla="val 6523"/>
                <a:gd name="f28" fmla="val 13713"/>
                <a:gd name="f29" fmla="val 13887"/>
                <a:gd name="f30" fmla="val 10281"/>
                <a:gd name="f31" fmla="val 13446"/>
                <a:gd name="f32" fmla="val 7462"/>
                <a:gd name="f33" fmla="val 10475"/>
                <a:gd name="f34" fmla="+- 0 0 -90"/>
                <a:gd name="f35" fmla="*/ f3 1 14267"/>
                <a:gd name="f36" fmla="*/ f4 1 13712"/>
                <a:gd name="f37" fmla="val f5"/>
                <a:gd name="f38" fmla="val f6"/>
                <a:gd name="f39" fmla="val f7"/>
                <a:gd name="f40" fmla="*/ f34 f0 1"/>
                <a:gd name="f41" fmla="+- f39 0 f37"/>
                <a:gd name="f42" fmla="+- f38 0 f37"/>
                <a:gd name="f43" fmla="*/ f40 1 f2"/>
                <a:gd name="f44" fmla="*/ f42 1 14267"/>
                <a:gd name="f45" fmla="*/ f41 1 13712"/>
                <a:gd name="f46" fmla="*/ 7412 f42 1"/>
                <a:gd name="f47" fmla="*/ 6856 f41 1"/>
                <a:gd name="f48" fmla="*/ 14268 f42 1"/>
                <a:gd name="f49" fmla="*/ 0 f41 1"/>
                <a:gd name="f50" fmla="*/ 6777 f42 1"/>
                <a:gd name="f51" fmla="*/ 48 f42 1"/>
                <a:gd name="f52" fmla="*/ 6729 f41 1"/>
                <a:gd name="f53" fmla="*/ 9015 f41 1"/>
                <a:gd name="f54" fmla="*/ 6523 f42 1"/>
                <a:gd name="f55" fmla="*/ 13713 f41 1"/>
                <a:gd name="f56" fmla="*/ 13887 f42 1"/>
                <a:gd name="f57" fmla="+- f43 0 f1"/>
                <a:gd name="f58" fmla="*/ f46 1 14267"/>
                <a:gd name="f59" fmla="*/ f47 1 13712"/>
                <a:gd name="f60" fmla="*/ f48 1 14267"/>
                <a:gd name="f61" fmla="*/ f49 1 13712"/>
                <a:gd name="f62" fmla="*/ f50 1 14267"/>
                <a:gd name="f63" fmla="*/ f51 1 14267"/>
                <a:gd name="f64" fmla="*/ f52 1 13712"/>
                <a:gd name="f65" fmla="*/ f53 1 13712"/>
                <a:gd name="f66" fmla="*/ f54 1 14267"/>
                <a:gd name="f67" fmla="*/ f55 1 13712"/>
                <a:gd name="f68" fmla="*/ f56 1 14267"/>
                <a:gd name="f69" fmla="*/ f37 1 f44"/>
                <a:gd name="f70" fmla="*/ f38 1 f44"/>
                <a:gd name="f71" fmla="*/ f37 1 f45"/>
                <a:gd name="f72" fmla="*/ f39 1 f45"/>
                <a:gd name="f73" fmla="*/ f58 1 f44"/>
                <a:gd name="f74" fmla="*/ f59 1 f45"/>
                <a:gd name="f75" fmla="*/ f60 1 f44"/>
                <a:gd name="f76" fmla="*/ f61 1 f45"/>
                <a:gd name="f77" fmla="*/ f62 1 f44"/>
                <a:gd name="f78" fmla="*/ f63 1 f44"/>
                <a:gd name="f79" fmla="*/ f64 1 f45"/>
                <a:gd name="f80" fmla="*/ f65 1 f45"/>
                <a:gd name="f81" fmla="*/ f66 1 f44"/>
                <a:gd name="f82" fmla="*/ f67 1 f45"/>
                <a:gd name="f83" fmla="*/ f68 1 f44"/>
                <a:gd name="f84" fmla="*/ f69 f35 1"/>
                <a:gd name="f85" fmla="*/ f70 f35 1"/>
                <a:gd name="f86" fmla="*/ f72 f36 1"/>
                <a:gd name="f87" fmla="*/ f71 f36 1"/>
                <a:gd name="f88" fmla="*/ f73 f35 1"/>
                <a:gd name="f89" fmla="*/ f74 f36 1"/>
                <a:gd name="f90" fmla="*/ f75 f35 1"/>
                <a:gd name="f91" fmla="*/ f76 f36 1"/>
                <a:gd name="f92" fmla="*/ f77 f35 1"/>
                <a:gd name="f93" fmla="*/ f78 f35 1"/>
                <a:gd name="f94" fmla="*/ f79 f36 1"/>
                <a:gd name="f95" fmla="*/ f80 f36 1"/>
                <a:gd name="f96" fmla="*/ f81 f35 1"/>
                <a:gd name="f97" fmla="*/ f82 f36 1"/>
                <a:gd name="f98" fmla="*/ f83 f35 1"/>
              </a:gdLst>
              <a:ahLst/>
              <a:cxnLst>
                <a:cxn ang="3cd4">
                  <a:pos x="hc" y="t"/>
                </a:cxn>
                <a:cxn ang="0">
                  <a:pos x="r" y="vc"/>
                </a:cxn>
                <a:cxn ang="cd4">
                  <a:pos x="hc" y="b"/>
                </a:cxn>
                <a:cxn ang="cd2">
                  <a:pos x="l" y="vc"/>
                </a:cxn>
                <a:cxn ang="f57">
                  <a:pos x="f88" y="f89"/>
                </a:cxn>
                <a:cxn ang="f57">
                  <a:pos x="f90" y="f91"/>
                </a:cxn>
                <a:cxn ang="f57">
                  <a:pos x="f92" y="f91"/>
                </a:cxn>
                <a:cxn ang="f57">
                  <a:pos x="f93" y="f94"/>
                </a:cxn>
                <a:cxn ang="f57">
                  <a:pos x="f93" y="f94"/>
                </a:cxn>
                <a:cxn ang="f57">
                  <a:pos x="f93" y="f95"/>
                </a:cxn>
                <a:cxn ang="f57">
                  <a:pos x="f96" y="f97"/>
                </a:cxn>
                <a:cxn ang="f57">
                  <a:pos x="f98" y="f97"/>
                </a:cxn>
                <a:cxn ang="f57">
                  <a:pos x="f88" y="f89"/>
                </a:cxn>
              </a:cxnLst>
              <a:rect l="f84" t="f87" r="f85" b="f86"/>
              <a:pathLst>
                <a:path w="14267" h="13712">
                  <a:moveTo>
                    <a:pt x="f8" y="f9"/>
                  </a:moveTo>
                  <a:cubicBezTo>
                    <a:pt x="f8" y="f10"/>
                    <a:pt x="f11" y="f5"/>
                    <a:pt x="f12" y="f5"/>
                  </a:cubicBezTo>
                  <a:lnTo>
                    <a:pt x="f13" y="f5"/>
                  </a:lnTo>
                  <a:cubicBezTo>
                    <a:pt x="f14" y="f15"/>
                    <a:pt x="f16" y="f10"/>
                    <a:pt x="f17" y="f18"/>
                  </a:cubicBezTo>
                  <a:lnTo>
                    <a:pt x="f17" y="f18"/>
                  </a:lnTo>
                  <a:cubicBezTo>
                    <a:pt x="f19" y="f20"/>
                    <a:pt x="f19" y="f21"/>
                    <a:pt x="f17" y="f22"/>
                  </a:cubicBezTo>
                  <a:cubicBezTo>
                    <a:pt x="f23" y="f24"/>
                    <a:pt x="f25" y="f26"/>
                    <a:pt x="f27" y="f28"/>
                  </a:cubicBezTo>
                  <a:lnTo>
                    <a:pt x="f29" y="f28"/>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357">
              <a:extLst>
                <a:ext uri="{FF2B5EF4-FFF2-40B4-BE49-F238E27FC236}">
                  <a16:creationId xmlns:a16="http://schemas.microsoft.com/office/drawing/2014/main" id="{6B5933D3-E760-8770-2853-FEED69B3208D}"/>
                </a:ext>
              </a:extLst>
            </p:cNvPr>
            <p:cNvSpPr/>
            <p:nvPr/>
          </p:nvSpPr>
          <p:spPr>
            <a:xfrm>
              <a:off x="4192697" y="6438665"/>
              <a:ext cx="317671" cy="13834"/>
            </a:xfrm>
            <a:custGeom>
              <a:avLst/>
              <a:gdLst>
                <a:gd name="f0" fmla="val 10800000"/>
                <a:gd name="f1" fmla="val 5400000"/>
                <a:gd name="f2" fmla="val 180"/>
                <a:gd name="f3" fmla="val w"/>
                <a:gd name="f4" fmla="val h"/>
                <a:gd name="f5" fmla="val 0"/>
                <a:gd name="f6" fmla="val 317671"/>
                <a:gd name="f7" fmla="val 13839"/>
                <a:gd name="f8" fmla="val 6856"/>
                <a:gd name="f9" fmla="val 3073"/>
                <a:gd name="f10" fmla="val 10665"/>
                <a:gd name="f11" fmla="val 3047"/>
                <a:gd name="f12" fmla="val 13776"/>
                <a:gd name="f13" fmla="+- 0 0 -90"/>
                <a:gd name="f14" fmla="*/ f3 1 317671"/>
                <a:gd name="f15" fmla="*/ f4 1 13839"/>
                <a:gd name="f16" fmla="val f5"/>
                <a:gd name="f17" fmla="val f6"/>
                <a:gd name="f18" fmla="val f7"/>
                <a:gd name="f19" fmla="*/ f13 f0 1"/>
                <a:gd name="f20" fmla="+- f18 0 f16"/>
                <a:gd name="f21" fmla="+- f17 0 f16"/>
                <a:gd name="f22" fmla="*/ f19 1 f2"/>
                <a:gd name="f23" fmla="*/ f21 1 317671"/>
                <a:gd name="f24" fmla="*/ f20 1 13839"/>
                <a:gd name="f25" fmla="*/ 317671 f21 1"/>
                <a:gd name="f26" fmla="*/ 6856 f20 1"/>
                <a:gd name="f27" fmla="*/ 0 f20 1"/>
                <a:gd name="f28" fmla="*/ 6856 f21 1"/>
                <a:gd name="f29" fmla="*/ 0 f21 1"/>
                <a:gd name="f30" fmla="*/ 13839 f20 1"/>
                <a:gd name="f31" fmla="+- f22 0 f1"/>
                <a:gd name="f32" fmla="*/ f25 1 317671"/>
                <a:gd name="f33" fmla="*/ f26 1 13839"/>
                <a:gd name="f34" fmla="*/ f27 1 13839"/>
                <a:gd name="f35" fmla="*/ f28 1 317671"/>
                <a:gd name="f36" fmla="*/ f29 1 317671"/>
                <a:gd name="f37" fmla="*/ f30 1 13839"/>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3"/>
                </a:cxn>
                <a:cxn ang="f31">
                  <a:pos x="f55" y="f57"/>
                </a:cxn>
                <a:cxn ang="f31">
                  <a:pos x="f52" y="f57"/>
                </a:cxn>
                <a:cxn ang="f31">
                  <a:pos x="f52" y="f53"/>
                </a:cxn>
              </a:cxnLst>
              <a:rect l="f48" t="f51" r="f49" b="f50"/>
              <a:pathLst>
                <a:path w="317671" h="13839">
                  <a:moveTo>
                    <a:pt x="f6" y="f8"/>
                  </a:moveTo>
                  <a:lnTo>
                    <a:pt x="f6" y="f5"/>
                  </a:lnTo>
                  <a:lnTo>
                    <a:pt x="f8" y="f5"/>
                  </a:lnTo>
                  <a:cubicBezTo>
                    <a:pt x="f9" y="f5"/>
                    <a:pt x="f5" y="f9"/>
                    <a:pt x="f5" y="f8"/>
                  </a:cubicBezTo>
                  <a:cubicBezTo>
                    <a:pt x="f5" y="f10"/>
                    <a:pt x="f11" y="f12"/>
                    <a:pt x="f8" y="f7"/>
                  </a:cubicBezTo>
                  <a:lnTo>
                    <a:pt x="f6"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358">
              <a:extLst>
                <a:ext uri="{FF2B5EF4-FFF2-40B4-BE49-F238E27FC236}">
                  <a16:creationId xmlns:a16="http://schemas.microsoft.com/office/drawing/2014/main" id="{DBE11C7A-0F09-EFC3-3F28-0F9F2919D49F}"/>
                </a:ext>
              </a:extLst>
            </p:cNvPr>
            <p:cNvSpPr/>
            <p:nvPr/>
          </p:nvSpPr>
          <p:spPr>
            <a:xfrm>
              <a:off x="5206026" y="5839248"/>
              <a:ext cx="322874" cy="13834"/>
            </a:xfrm>
            <a:custGeom>
              <a:avLst/>
              <a:gdLst>
                <a:gd name="f0" fmla="val 10800000"/>
                <a:gd name="f1" fmla="val 5400000"/>
                <a:gd name="f2" fmla="val 180"/>
                <a:gd name="f3" fmla="val w"/>
                <a:gd name="f4" fmla="val h"/>
                <a:gd name="f5" fmla="val 0"/>
                <a:gd name="f6" fmla="val 322877"/>
                <a:gd name="f7" fmla="val 13839"/>
                <a:gd name="f8" fmla="val 4953"/>
                <a:gd name="f9" fmla="val 889"/>
                <a:gd name="f10" fmla="val 4051"/>
                <a:gd name="f11" fmla="val 1148"/>
                <a:gd name="f12" fmla="val 3213"/>
                <a:gd name="f13" fmla="val 1628"/>
                <a:gd name="f14" fmla="val 2540"/>
                <a:gd name="f15" fmla="val 2285"/>
                <a:gd name="f16" fmla="val -304"/>
                <a:gd name="f17" fmla="val 4459"/>
                <a:gd name="f18" fmla="val -837"/>
                <a:gd name="f19" fmla="val 8523"/>
                <a:gd name="f20" fmla="val 1334"/>
                <a:gd name="f21" fmla="val 11364"/>
                <a:gd name="f22" fmla="val 1677"/>
                <a:gd name="f23" fmla="val 11817"/>
                <a:gd name="f24" fmla="val 2083"/>
                <a:gd name="f25" fmla="val 12222"/>
                <a:gd name="f26" fmla="val 12570"/>
                <a:gd name="f27" fmla="val 3226"/>
                <a:gd name="f28" fmla="val 13186"/>
                <a:gd name="f29" fmla="val 13622"/>
                <a:gd name="f30" fmla="val 5714"/>
                <a:gd name="f31" fmla="val 6984"/>
                <a:gd name="f32" fmla="val 322878"/>
                <a:gd name="f33" fmla="val 319069"/>
                <a:gd name="f34" fmla="val 13770"/>
                <a:gd name="f35" fmla="val 316022"/>
                <a:gd name="f36" fmla="val 10664"/>
                <a:gd name="f37" fmla="val 6856"/>
                <a:gd name="f38" fmla="val 3070"/>
                <a:gd name="f39" fmla="val 319094"/>
                <a:gd name="f40" fmla="val 6273"/>
                <a:gd name="f41" fmla="val 217"/>
                <a:gd name="f42" fmla="val 5587"/>
                <a:gd name="f43" fmla="val 515"/>
                <a:gd name="f44" fmla="+- 0 0 -90"/>
                <a:gd name="f45" fmla="*/ f3 1 322877"/>
                <a:gd name="f46" fmla="*/ f4 1 13839"/>
                <a:gd name="f47" fmla="val f5"/>
                <a:gd name="f48" fmla="val f6"/>
                <a:gd name="f49" fmla="val f7"/>
                <a:gd name="f50" fmla="*/ f44 f0 1"/>
                <a:gd name="f51" fmla="+- f49 0 f47"/>
                <a:gd name="f52" fmla="+- f48 0 f47"/>
                <a:gd name="f53" fmla="*/ f50 1 f2"/>
                <a:gd name="f54" fmla="*/ f52 1 322877"/>
                <a:gd name="f55" fmla="*/ f51 1 13839"/>
                <a:gd name="f56" fmla="*/ 4953 f52 1"/>
                <a:gd name="f57" fmla="*/ 889 f51 1"/>
                <a:gd name="f58" fmla="*/ 2540 f52 1"/>
                <a:gd name="f59" fmla="*/ 2285 f51 1"/>
                <a:gd name="f60" fmla="*/ 1334 f52 1"/>
                <a:gd name="f61" fmla="*/ 11364 f51 1"/>
                <a:gd name="f62" fmla="*/ 12570 f51 1"/>
                <a:gd name="f63" fmla="*/ 13839 f51 1"/>
                <a:gd name="f64" fmla="*/ 5714 f52 1"/>
                <a:gd name="f65" fmla="*/ 6984 f52 1"/>
                <a:gd name="f66" fmla="*/ 322878 f52 1"/>
                <a:gd name="f67" fmla="*/ 316022 f52 1"/>
                <a:gd name="f68" fmla="*/ 6856 f51 1"/>
                <a:gd name="f69" fmla="*/ 0 f51 1"/>
                <a:gd name="f70" fmla="+- f53 0 f1"/>
                <a:gd name="f71" fmla="*/ f56 1 322877"/>
                <a:gd name="f72" fmla="*/ f57 1 13839"/>
                <a:gd name="f73" fmla="*/ f58 1 322877"/>
                <a:gd name="f74" fmla="*/ f59 1 13839"/>
                <a:gd name="f75" fmla="*/ f60 1 322877"/>
                <a:gd name="f76" fmla="*/ f61 1 13839"/>
                <a:gd name="f77" fmla="*/ f62 1 13839"/>
                <a:gd name="f78" fmla="*/ f63 1 13839"/>
                <a:gd name="f79" fmla="*/ f64 1 322877"/>
                <a:gd name="f80" fmla="*/ f65 1 322877"/>
                <a:gd name="f81" fmla="*/ f66 1 322877"/>
                <a:gd name="f82" fmla="*/ f67 1 322877"/>
                <a:gd name="f83" fmla="*/ f68 1 13839"/>
                <a:gd name="f84" fmla="*/ f69 1 13839"/>
                <a:gd name="f85" fmla="*/ f47 1 f54"/>
                <a:gd name="f86" fmla="*/ f48 1 f54"/>
                <a:gd name="f87" fmla="*/ f47 1 f55"/>
                <a:gd name="f88" fmla="*/ f49 1 f55"/>
                <a:gd name="f89" fmla="*/ f71 1 f54"/>
                <a:gd name="f90" fmla="*/ f72 1 f55"/>
                <a:gd name="f91" fmla="*/ f73 1 f54"/>
                <a:gd name="f92" fmla="*/ f74 1 f55"/>
                <a:gd name="f93" fmla="*/ f75 1 f54"/>
                <a:gd name="f94" fmla="*/ f76 1 f55"/>
                <a:gd name="f95" fmla="*/ f77 1 f55"/>
                <a:gd name="f96" fmla="*/ f78 1 f55"/>
                <a:gd name="f97" fmla="*/ f79 1 f54"/>
                <a:gd name="f98" fmla="*/ f80 1 f54"/>
                <a:gd name="f99" fmla="*/ f81 1 f54"/>
                <a:gd name="f100" fmla="*/ f82 1 f54"/>
                <a:gd name="f101" fmla="*/ f83 1 f55"/>
                <a:gd name="f102" fmla="*/ f84 1 f55"/>
                <a:gd name="f103" fmla="*/ f85 f45 1"/>
                <a:gd name="f104" fmla="*/ f86 f45 1"/>
                <a:gd name="f105" fmla="*/ f88 f46 1"/>
                <a:gd name="f106" fmla="*/ f87 f46 1"/>
                <a:gd name="f107" fmla="*/ f89 f45 1"/>
                <a:gd name="f108" fmla="*/ f90 f46 1"/>
                <a:gd name="f109" fmla="*/ f91 f45 1"/>
                <a:gd name="f110" fmla="*/ f92 f46 1"/>
                <a:gd name="f111" fmla="*/ f93 f45 1"/>
                <a:gd name="f112" fmla="*/ f94 f46 1"/>
                <a:gd name="f113" fmla="*/ f95 f46 1"/>
                <a:gd name="f114" fmla="*/ f96 f46 1"/>
                <a:gd name="f115" fmla="*/ f97 f45 1"/>
                <a:gd name="f116" fmla="*/ f98 f45 1"/>
                <a:gd name="f117" fmla="*/ f99 f45 1"/>
                <a:gd name="f118" fmla="*/ f100 f45 1"/>
                <a:gd name="f119" fmla="*/ f101 f46 1"/>
                <a:gd name="f120" fmla="*/ f102 f46 1"/>
              </a:gdLst>
              <a:ahLst/>
              <a:cxnLst>
                <a:cxn ang="3cd4">
                  <a:pos x="hc" y="t"/>
                </a:cxn>
                <a:cxn ang="0">
                  <a:pos x="r" y="vc"/>
                </a:cxn>
                <a:cxn ang="cd4">
                  <a:pos x="hc" y="b"/>
                </a:cxn>
                <a:cxn ang="cd2">
                  <a:pos x="l" y="vc"/>
                </a:cxn>
                <a:cxn ang="f70">
                  <a:pos x="f107" y="f108"/>
                </a:cxn>
                <a:cxn ang="f70">
                  <a:pos x="f109" y="f110"/>
                </a:cxn>
                <a:cxn ang="f70">
                  <a:pos x="f111" y="f112"/>
                </a:cxn>
                <a:cxn ang="f70">
                  <a:pos x="f109" y="f113"/>
                </a:cxn>
                <a:cxn ang="f70">
                  <a:pos x="f107" y="f114"/>
                </a:cxn>
                <a:cxn ang="f70">
                  <a:pos x="f115" y="f114"/>
                </a:cxn>
                <a:cxn ang="f70">
                  <a:pos x="f116" y="f114"/>
                </a:cxn>
                <a:cxn ang="f70">
                  <a:pos x="f117" y="f114"/>
                </a:cxn>
                <a:cxn ang="f70">
                  <a:pos x="f118" y="f119"/>
                </a:cxn>
                <a:cxn ang="f70">
                  <a:pos x="f117" y="f120"/>
                </a:cxn>
                <a:cxn ang="f70">
                  <a:pos x="f116" y="f120"/>
                </a:cxn>
                <a:cxn ang="f70">
                  <a:pos x="f107" y="f108"/>
                </a:cxn>
              </a:cxnLst>
              <a:rect l="f103" t="f106" r="f104" b="f105"/>
              <a:pathLst>
                <a:path w="322877" h="13839">
                  <a:moveTo>
                    <a:pt x="f8" y="f9"/>
                  </a:moveTo>
                  <a:cubicBezTo>
                    <a:pt x="f10" y="f11"/>
                    <a:pt x="f12" y="f13"/>
                    <a:pt x="f14" y="f15"/>
                  </a:cubicBezTo>
                  <a:cubicBezTo>
                    <a:pt x="f16" y="f17"/>
                    <a:pt x="f18" y="f19"/>
                    <a:pt x="f20" y="f21"/>
                  </a:cubicBezTo>
                  <a:cubicBezTo>
                    <a:pt x="f22" y="f23"/>
                    <a:pt x="f24" y="f25"/>
                    <a:pt x="f14" y="f26"/>
                  </a:cubicBezTo>
                  <a:cubicBezTo>
                    <a:pt x="f27" y="f28"/>
                    <a:pt x="f10" y="f29"/>
                    <a:pt x="f8" y="f7"/>
                  </a:cubicBezTo>
                  <a:lnTo>
                    <a:pt x="f30" y="f7"/>
                  </a:lnTo>
                  <a:lnTo>
                    <a:pt x="f31" y="f7"/>
                  </a:lnTo>
                  <a:lnTo>
                    <a:pt x="f32" y="f7"/>
                  </a:lnTo>
                  <a:cubicBezTo>
                    <a:pt x="f33" y="f34"/>
                    <a:pt x="f35" y="f36"/>
                    <a:pt x="f35" y="f37"/>
                  </a:cubicBezTo>
                  <a:cubicBezTo>
                    <a:pt x="f35" y="f38"/>
                    <a:pt x="f39" y="f5"/>
                    <a:pt x="f32" y="f5"/>
                  </a:cubicBezTo>
                  <a:lnTo>
                    <a:pt x="f31" y="f5"/>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359">
              <a:extLst>
                <a:ext uri="{FF2B5EF4-FFF2-40B4-BE49-F238E27FC236}">
                  <a16:creationId xmlns:a16="http://schemas.microsoft.com/office/drawing/2014/main" id="{842A3648-2174-E2EA-008D-81DD95A71B8A}"/>
                </a:ext>
              </a:extLst>
            </p:cNvPr>
            <p:cNvSpPr/>
            <p:nvPr/>
          </p:nvSpPr>
          <p:spPr>
            <a:xfrm>
              <a:off x="8046527" y="6509000"/>
              <a:ext cx="82021" cy="13716"/>
            </a:xfrm>
            <a:custGeom>
              <a:avLst/>
              <a:gdLst>
                <a:gd name="f0" fmla="val 10800000"/>
                <a:gd name="f1" fmla="val 5400000"/>
                <a:gd name="f2" fmla="val 180"/>
                <a:gd name="f3" fmla="val w"/>
                <a:gd name="f4" fmla="val h"/>
                <a:gd name="f5" fmla="val 0"/>
                <a:gd name="f6" fmla="val 82020"/>
                <a:gd name="f7" fmla="val 13712"/>
                <a:gd name="f8" fmla="val 6983"/>
                <a:gd name="f9" fmla="val 6856"/>
                <a:gd name="f10" fmla="val 10640"/>
                <a:gd name="f11" fmla="val 3910"/>
                <a:gd name="f12" fmla="val 13713"/>
                <a:gd name="f13" fmla="val 127"/>
                <a:gd name="f14" fmla="val 75164"/>
                <a:gd name="f15" fmla="val 78948"/>
                <a:gd name="f16" fmla="val 82021"/>
                <a:gd name="f17" fmla="val 3073"/>
                <a:gd name="f18" fmla="val 3809"/>
                <a:gd name="f19" fmla="val 6919"/>
                <a:gd name="f20" fmla="val 3047"/>
                <a:gd name="f21" fmla="+- 0 0 -90"/>
                <a:gd name="f22" fmla="*/ f3 1 82020"/>
                <a:gd name="f23" fmla="*/ f4 1 13712"/>
                <a:gd name="f24" fmla="val f5"/>
                <a:gd name="f25" fmla="val f6"/>
                <a:gd name="f26" fmla="val f7"/>
                <a:gd name="f27" fmla="*/ f21 f0 1"/>
                <a:gd name="f28" fmla="+- f26 0 f24"/>
                <a:gd name="f29" fmla="+- f25 0 f24"/>
                <a:gd name="f30" fmla="*/ f27 1 f2"/>
                <a:gd name="f31" fmla="*/ f29 1 82020"/>
                <a:gd name="f32" fmla="*/ f28 1 13712"/>
                <a:gd name="f33" fmla="*/ 6983 f29 1"/>
                <a:gd name="f34" fmla="*/ 6856 f28 1"/>
                <a:gd name="f35" fmla="*/ 127 f29 1"/>
                <a:gd name="f36" fmla="*/ 13713 f28 1"/>
                <a:gd name="f37" fmla="*/ 75164 f29 1"/>
                <a:gd name="f38" fmla="*/ 82021 f29 1"/>
                <a:gd name="f39" fmla="*/ 0 f28 1"/>
                <a:gd name="f40" fmla="*/ 0 f29 1"/>
                <a:gd name="f41" fmla="+- f30 0 f1"/>
                <a:gd name="f42" fmla="*/ f33 1 82020"/>
                <a:gd name="f43" fmla="*/ f34 1 13712"/>
                <a:gd name="f44" fmla="*/ f35 1 82020"/>
                <a:gd name="f45" fmla="*/ f36 1 13712"/>
                <a:gd name="f46" fmla="*/ f37 1 82020"/>
                <a:gd name="f47" fmla="*/ f38 1 82020"/>
                <a:gd name="f48" fmla="*/ f39 1 13712"/>
                <a:gd name="f49" fmla="*/ f40 1 82020"/>
                <a:gd name="f50" fmla="*/ f24 1 f31"/>
                <a:gd name="f51" fmla="*/ f25 1 f31"/>
                <a:gd name="f52" fmla="*/ f24 1 f32"/>
                <a:gd name="f53" fmla="*/ f26 1 f32"/>
                <a:gd name="f54" fmla="*/ f42 1 f31"/>
                <a:gd name="f55" fmla="*/ f43 1 f32"/>
                <a:gd name="f56" fmla="*/ f44 1 f31"/>
                <a:gd name="f57" fmla="*/ f45 1 f32"/>
                <a:gd name="f58" fmla="*/ f46 1 f31"/>
                <a:gd name="f59" fmla="*/ f47 1 f31"/>
                <a:gd name="f60" fmla="*/ f48 1 f32"/>
                <a:gd name="f61" fmla="*/ f49 1 f31"/>
                <a:gd name="f62" fmla="*/ f50 f22 1"/>
                <a:gd name="f63" fmla="*/ f51 f22 1"/>
                <a:gd name="f64" fmla="*/ f53 f23 1"/>
                <a:gd name="f65" fmla="*/ f52 f23 1"/>
                <a:gd name="f66" fmla="*/ f54 f22 1"/>
                <a:gd name="f67" fmla="*/ f55 f23 1"/>
                <a:gd name="f68" fmla="*/ f56 f22 1"/>
                <a:gd name="f69" fmla="*/ f57 f23 1"/>
                <a:gd name="f70" fmla="*/ f58 f22 1"/>
                <a:gd name="f71" fmla="*/ f59 f22 1"/>
                <a:gd name="f72" fmla="*/ f60 f23 1"/>
                <a:gd name="f73" fmla="*/ f61 f22 1"/>
              </a:gdLst>
              <a:ahLst/>
              <a:cxnLst>
                <a:cxn ang="3cd4">
                  <a:pos x="hc" y="t"/>
                </a:cxn>
                <a:cxn ang="0">
                  <a:pos x="r" y="vc"/>
                </a:cxn>
                <a:cxn ang="cd4">
                  <a:pos x="hc" y="b"/>
                </a:cxn>
                <a:cxn ang="cd2">
                  <a:pos x="l" y="vc"/>
                </a:cxn>
                <a:cxn ang="f41">
                  <a:pos x="f66" y="f67"/>
                </a:cxn>
                <a:cxn ang="f41">
                  <a:pos x="f68" y="f69"/>
                </a:cxn>
                <a:cxn ang="f41">
                  <a:pos x="f70" y="f69"/>
                </a:cxn>
                <a:cxn ang="f41">
                  <a:pos x="f71" y="f67"/>
                </a:cxn>
                <a:cxn ang="f41">
                  <a:pos x="f70" y="f72"/>
                </a:cxn>
                <a:cxn ang="f41">
                  <a:pos x="f73" y="f72"/>
                </a:cxn>
                <a:cxn ang="f41">
                  <a:pos x="f66" y="f67"/>
                </a:cxn>
              </a:cxnLst>
              <a:rect l="f62" t="f65" r="f63" b="f64"/>
              <a:pathLst>
                <a:path w="82020" h="13712">
                  <a:moveTo>
                    <a:pt x="f8" y="f9"/>
                  </a:moveTo>
                  <a:cubicBezTo>
                    <a:pt x="f8" y="f10"/>
                    <a:pt x="f11" y="f12"/>
                    <a:pt x="f13" y="f12"/>
                  </a:cubicBezTo>
                  <a:lnTo>
                    <a:pt x="f14" y="f12"/>
                  </a:lnTo>
                  <a:cubicBezTo>
                    <a:pt x="f15" y="f12"/>
                    <a:pt x="f16" y="f10"/>
                    <a:pt x="f16" y="f9"/>
                  </a:cubicBezTo>
                  <a:cubicBezTo>
                    <a:pt x="f16" y="f17"/>
                    <a:pt x="f15" y="f5"/>
                    <a:pt x="f14" y="f5"/>
                  </a:cubicBezTo>
                  <a:lnTo>
                    <a:pt x="f5" y="f5"/>
                  </a:lnTo>
                  <a:cubicBezTo>
                    <a:pt x="f18" y="f5"/>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360">
              <a:extLst>
                <a:ext uri="{FF2B5EF4-FFF2-40B4-BE49-F238E27FC236}">
                  <a16:creationId xmlns:a16="http://schemas.microsoft.com/office/drawing/2014/main" id="{719EBD86-F6A3-2E85-3AD6-19AA65B82392}"/>
                </a:ext>
              </a:extLst>
            </p:cNvPr>
            <p:cNvSpPr/>
            <p:nvPr/>
          </p:nvSpPr>
          <p:spPr>
            <a:xfrm>
              <a:off x="7898742" y="6508872"/>
              <a:ext cx="154771" cy="13834"/>
            </a:xfrm>
            <a:custGeom>
              <a:avLst/>
              <a:gdLst>
                <a:gd name="f0" fmla="val 10800000"/>
                <a:gd name="f1" fmla="val 5400000"/>
                <a:gd name="f2" fmla="val 180"/>
                <a:gd name="f3" fmla="val w"/>
                <a:gd name="f4" fmla="val h"/>
                <a:gd name="f5" fmla="val 0"/>
                <a:gd name="f6" fmla="val 154772"/>
                <a:gd name="f7" fmla="val 13839"/>
                <a:gd name="f8" fmla="val 6857"/>
                <a:gd name="f9" fmla="val 3047"/>
                <a:gd name="f10" fmla="val 64"/>
                <a:gd name="f11" fmla="val 3174"/>
                <a:gd name="f12" fmla="val 6983"/>
                <a:gd name="f13" fmla="val 10767"/>
                <a:gd name="f14" fmla="val 3073"/>
                <a:gd name="f15" fmla="val 147917"/>
                <a:gd name="f16" fmla="val 151700"/>
                <a:gd name="f17" fmla="val 154773"/>
                <a:gd name="f18" fmla="val 151726"/>
                <a:gd name="f19" fmla="+- 0 0 -90"/>
                <a:gd name="f20" fmla="*/ f3 1 154772"/>
                <a:gd name="f21" fmla="*/ f4 1 13839"/>
                <a:gd name="f22" fmla="val f5"/>
                <a:gd name="f23" fmla="val f6"/>
                <a:gd name="f24" fmla="val f7"/>
                <a:gd name="f25" fmla="*/ f19 f0 1"/>
                <a:gd name="f26" fmla="+- f24 0 f22"/>
                <a:gd name="f27" fmla="+- f23 0 f22"/>
                <a:gd name="f28" fmla="*/ f25 1 f2"/>
                <a:gd name="f29" fmla="*/ f27 1 154772"/>
                <a:gd name="f30" fmla="*/ f26 1 13839"/>
                <a:gd name="f31" fmla="*/ 6857 f27 1"/>
                <a:gd name="f32" fmla="*/ 0 f26 1"/>
                <a:gd name="f33" fmla="*/ 0 f27 1"/>
                <a:gd name="f34" fmla="*/ 6983 f26 1"/>
                <a:gd name="f35" fmla="*/ 13839 f26 1"/>
                <a:gd name="f36" fmla="*/ 147917 f27 1"/>
                <a:gd name="f37" fmla="*/ 154773 f27 1"/>
                <a:gd name="f38" fmla="+- f28 0 f1"/>
                <a:gd name="f39" fmla="*/ f31 1 154772"/>
                <a:gd name="f40" fmla="*/ f32 1 13839"/>
                <a:gd name="f41" fmla="*/ f33 1 154772"/>
                <a:gd name="f42" fmla="*/ f34 1 13839"/>
                <a:gd name="f43" fmla="*/ f35 1 13839"/>
                <a:gd name="f44" fmla="*/ f36 1 154772"/>
                <a:gd name="f45" fmla="*/ f37 1 154772"/>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0 1"/>
              </a:gdLst>
              <a:ahLst/>
              <a:cxnLst>
                <a:cxn ang="3cd4">
                  <a:pos x="hc" y="t"/>
                </a:cxn>
                <a:cxn ang="0">
                  <a:pos x="r" y="vc"/>
                </a:cxn>
                <a:cxn ang="cd4">
                  <a:pos x="hc" y="b"/>
                </a:cxn>
                <a:cxn ang="cd2">
                  <a:pos x="l" y="vc"/>
                </a:cxn>
                <a:cxn ang="f38">
                  <a:pos x="f61" y="f62"/>
                </a:cxn>
                <a:cxn ang="f38">
                  <a:pos x="f63" y="f64"/>
                </a:cxn>
                <a:cxn ang="f38">
                  <a:pos x="f61" y="f65"/>
                </a:cxn>
                <a:cxn ang="f38">
                  <a:pos x="f66" y="f65"/>
                </a:cxn>
                <a:cxn ang="f38">
                  <a:pos x="f67" y="f64"/>
                </a:cxn>
                <a:cxn ang="f38">
                  <a:pos x="f66" y="f62"/>
                </a:cxn>
                <a:cxn ang="f38">
                  <a:pos x="f61" y="f62"/>
                </a:cxn>
              </a:cxnLst>
              <a:rect l="f57" t="f60" r="f58" b="f59"/>
              <a:pathLst>
                <a:path w="154772" h="13839">
                  <a:moveTo>
                    <a:pt x="f8" y="f5"/>
                  </a:moveTo>
                  <a:cubicBezTo>
                    <a:pt x="f9" y="f10"/>
                    <a:pt x="f5" y="f11"/>
                    <a:pt x="f5" y="f12"/>
                  </a:cubicBezTo>
                  <a:cubicBezTo>
                    <a:pt x="f5" y="f13"/>
                    <a:pt x="f14" y="f7"/>
                    <a:pt x="f8" y="f7"/>
                  </a:cubicBezTo>
                  <a:lnTo>
                    <a:pt x="f15" y="f7"/>
                  </a:lnTo>
                  <a:cubicBezTo>
                    <a:pt x="f16" y="f7"/>
                    <a:pt x="f17" y="f13"/>
                    <a:pt x="f17" y="f12"/>
                  </a:cubicBezTo>
                  <a:cubicBezTo>
                    <a:pt x="f17" y="f11"/>
                    <a:pt x="f18" y="f10"/>
                    <a:pt x="f1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361">
              <a:extLst>
                <a:ext uri="{FF2B5EF4-FFF2-40B4-BE49-F238E27FC236}">
                  <a16:creationId xmlns:a16="http://schemas.microsoft.com/office/drawing/2014/main" id="{954A9C13-7491-38A4-16B4-4304E629EF5E}"/>
                </a:ext>
              </a:extLst>
            </p:cNvPr>
            <p:cNvSpPr/>
            <p:nvPr/>
          </p:nvSpPr>
          <p:spPr>
            <a:xfrm>
              <a:off x="4403942" y="5580747"/>
              <a:ext cx="13871" cy="32625"/>
            </a:xfrm>
            <a:custGeom>
              <a:avLst/>
              <a:gdLst>
                <a:gd name="f0" fmla="val 10800000"/>
                <a:gd name="f1" fmla="val 5400000"/>
                <a:gd name="f2" fmla="val 180"/>
                <a:gd name="f3" fmla="val w"/>
                <a:gd name="f4" fmla="val h"/>
                <a:gd name="f5" fmla="val 0"/>
                <a:gd name="f6" fmla="val 13868"/>
                <a:gd name="f7" fmla="val 32630"/>
                <a:gd name="f8" fmla="val 4727"/>
                <a:gd name="f9" fmla="val 3584"/>
                <a:gd name="f10" fmla="val 2568"/>
                <a:gd name="f11" fmla="val 2136"/>
                <a:gd name="f12" fmla="val 223"/>
                <a:gd name="f13" fmla="val 1743"/>
                <a:gd name="f14" fmla="val 524"/>
                <a:gd name="f15" fmla="val 1425"/>
                <a:gd name="f16" fmla="val 889"/>
                <a:gd name="f17" fmla="val 1108"/>
                <a:gd name="f18" fmla="val 1171"/>
                <a:gd name="f19" fmla="val 841"/>
                <a:gd name="f20" fmla="val 1516"/>
                <a:gd name="f21" fmla="val 664"/>
                <a:gd name="f22" fmla="val 1905"/>
                <a:gd name="f23" fmla="val 371"/>
                <a:gd name="f24" fmla="val 2285"/>
                <a:gd name="f25" fmla="val 156"/>
                <a:gd name="f26" fmla="val 2716"/>
                <a:gd name="f27" fmla="val 28"/>
                <a:gd name="f28" fmla="val 3174"/>
                <a:gd name="f29" fmla="val -9"/>
                <a:gd name="f30" fmla="val 3639"/>
                <a:gd name="f31" fmla="val 4106"/>
                <a:gd name="f32" fmla="val 4571"/>
                <a:gd name="f33" fmla="val 5587"/>
                <a:gd name="f34" fmla="val 32631"/>
                <a:gd name="f35" fmla="val 6602"/>
                <a:gd name="f36" fmla="val 13792"/>
                <a:gd name="f37" fmla="val 4265"/>
                <a:gd name="f38" fmla="val 12560"/>
                <a:gd name="f39" fmla="val 2120"/>
                <a:gd name="f40" fmla="val 10567"/>
                <a:gd name="f41" fmla="val 9297"/>
                <a:gd name="f42" fmla="val 127"/>
                <a:gd name="f43" fmla="val 7901"/>
                <a:gd name="f44" fmla="val 6631"/>
                <a:gd name="f45" fmla="+- 0 0 -90"/>
                <a:gd name="f46" fmla="*/ f3 1 13868"/>
                <a:gd name="f47" fmla="*/ f4 1 32630"/>
                <a:gd name="f48" fmla="val f5"/>
                <a:gd name="f49" fmla="val f6"/>
                <a:gd name="f50" fmla="val f7"/>
                <a:gd name="f51" fmla="*/ f45 f0 1"/>
                <a:gd name="f52" fmla="+- f50 0 f48"/>
                <a:gd name="f53" fmla="+- f49 0 f48"/>
                <a:gd name="f54" fmla="*/ f51 1 f2"/>
                <a:gd name="f55" fmla="*/ f53 1 13868"/>
                <a:gd name="f56" fmla="*/ f52 1 32630"/>
                <a:gd name="f57" fmla="*/ 4727 f53 1"/>
                <a:gd name="f58" fmla="*/ 0 f52 1"/>
                <a:gd name="f59" fmla="*/ 3584 f53 1"/>
                <a:gd name="f60" fmla="*/ 2568 f53 1"/>
                <a:gd name="f61" fmla="*/ 1425 f53 1"/>
                <a:gd name="f62" fmla="*/ 889 f52 1"/>
                <a:gd name="f63" fmla="*/ 664 f53 1"/>
                <a:gd name="f64" fmla="*/ 1905 f52 1"/>
                <a:gd name="f65" fmla="*/ 28 f53 1"/>
                <a:gd name="f66" fmla="*/ 3174 f52 1"/>
                <a:gd name="f67" fmla="*/ 4571 f52 1"/>
                <a:gd name="f68" fmla="*/ 5587 f52 1"/>
                <a:gd name="f69" fmla="*/ 32631 f52 1"/>
                <a:gd name="f70" fmla="*/ 13868 f53 1"/>
                <a:gd name="f71" fmla="*/ 6602 f52 1"/>
                <a:gd name="f72" fmla="*/ 10567 f53 1"/>
                <a:gd name="f73" fmla="*/ 9297 f53 1"/>
                <a:gd name="f74" fmla="*/ 127 f52 1"/>
                <a:gd name="f75" fmla="*/ 7901 f53 1"/>
                <a:gd name="f76" fmla="*/ 6631 f53 1"/>
                <a:gd name="f77" fmla="+- f54 0 f1"/>
                <a:gd name="f78" fmla="*/ f57 1 13868"/>
                <a:gd name="f79" fmla="*/ f58 1 32630"/>
                <a:gd name="f80" fmla="*/ f59 1 13868"/>
                <a:gd name="f81" fmla="*/ f60 1 13868"/>
                <a:gd name="f82" fmla="*/ f61 1 13868"/>
                <a:gd name="f83" fmla="*/ f62 1 32630"/>
                <a:gd name="f84" fmla="*/ f63 1 13868"/>
                <a:gd name="f85" fmla="*/ f64 1 32630"/>
                <a:gd name="f86" fmla="*/ f65 1 13868"/>
                <a:gd name="f87" fmla="*/ f66 1 32630"/>
                <a:gd name="f88" fmla="*/ f67 1 32630"/>
                <a:gd name="f89" fmla="*/ f68 1 32630"/>
                <a:gd name="f90" fmla="*/ f69 1 32630"/>
                <a:gd name="f91" fmla="*/ f70 1 13868"/>
                <a:gd name="f92" fmla="*/ f71 1 32630"/>
                <a:gd name="f93" fmla="*/ f72 1 13868"/>
                <a:gd name="f94" fmla="*/ f73 1 13868"/>
                <a:gd name="f95" fmla="*/ f74 1 32630"/>
                <a:gd name="f96" fmla="*/ f75 1 13868"/>
                <a:gd name="f97" fmla="*/ f76 1 13868"/>
                <a:gd name="f98" fmla="*/ f48 1 f55"/>
                <a:gd name="f99" fmla="*/ f49 1 f55"/>
                <a:gd name="f100" fmla="*/ f48 1 f56"/>
                <a:gd name="f101" fmla="*/ f50 1 f56"/>
                <a:gd name="f102" fmla="*/ f78 1 f55"/>
                <a:gd name="f103" fmla="*/ f79 1 f56"/>
                <a:gd name="f104" fmla="*/ f80 1 f55"/>
                <a:gd name="f105" fmla="*/ f81 1 f55"/>
                <a:gd name="f106" fmla="*/ f82 1 f55"/>
                <a:gd name="f107" fmla="*/ f83 1 f56"/>
                <a:gd name="f108" fmla="*/ f84 1 f55"/>
                <a:gd name="f109" fmla="*/ f85 1 f56"/>
                <a:gd name="f110" fmla="*/ f86 1 f55"/>
                <a:gd name="f111" fmla="*/ f87 1 f56"/>
                <a:gd name="f112" fmla="*/ f88 1 f56"/>
                <a:gd name="f113" fmla="*/ f89 1 f56"/>
                <a:gd name="f114" fmla="*/ f90 1 f56"/>
                <a:gd name="f115" fmla="*/ f91 1 f55"/>
                <a:gd name="f116" fmla="*/ f92 1 f56"/>
                <a:gd name="f117" fmla="*/ f93 1 f55"/>
                <a:gd name="f118" fmla="*/ f94 1 f55"/>
                <a:gd name="f119" fmla="*/ f95 1 f56"/>
                <a:gd name="f120" fmla="*/ f96 1 f55"/>
                <a:gd name="f121" fmla="*/ f97 1 f55"/>
                <a:gd name="f122" fmla="*/ f98 f46 1"/>
                <a:gd name="f123" fmla="*/ f99 f46 1"/>
                <a:gd name="f124" fmla="*/ f101 f47 1"/>
                <a:gd name="f125" fmla="*/ f100 f47 1"/>
                <a:gd name="f126" fmla="*/ f102 f46 1"/>
                <a:gd name="f127" fmla="*/ f103 f47 1"/>
                <a:gd name="f128" fmla="*/ f104 f46 1"/>
                <a:gd name="f129" fmla="*/ f105 f46 1"/>
                <a:gd name="f130" fmla="*/ f106 f46 1"/>
                <a:gd name="f131" fmla="*/ f107 f47 1"/>
                <a:gd name="f132" fmla="*/ f108 f46 1"/>
                <a:gd name="f133" fmla="*/ f109 f47 1"/>
                <a:gd name="f134" fmla="*/ f110 f46 1"/>
                <a:gd name="f135" fmla="*/ f111 f47 1"/>
                <a:gd name="f136" fmla="*/ f112 f47 1"/>
                <a:gd name="f137" fmla="*/ f113 f47 1"/>
                <a:gd name="f138" fmla="*/ f114 f47 1"/>
                <a:gd name="f139" fmla="*/ f115 f46 1"/>
                <a:gd name="f140" fmla="*/ f116 f47 1"/>
                <a:gd name="f141" fmla="*/ f117 f46 1"/>
                <a:gd name="f142" fmla="*/ f118 f46 1"/>
                <a:gd name="f143" fmla="*/ f119 f47 1"/>
                <a:gd name="f144" fmla="*/ f120 f46 1"/>
                <a:gd name="f145" fmla="*/ f121 f46 1"/>
              </a:gdLst>
              <a:ahLst/>
              <a:cxnLst>
                <a:cxn ang="3cd4">
                  <a:pos x="hc" y="t"/>
                </a:cxn>
                <a:cxn ang="0">
                  <a:pos x="r" y="vc"/>
                </a:cxn>
                <a:cxn ang="cd4">
                  <a:pos x="hc" y="b"/>
                </a:cxn>
                <a:cxn ang="cd2">
                  <a:pos x="l" y="vc"/>
                </a:cxn>
                <a:cxn ang="f77">
                  <a:pos x="f126" y="f127"/>
                </a:cxn>
                <a:cxn ang="f77">
                  <a:pos x="f128" y="f127"/>
                </a:cxn>
                <a:cxn ang="f77">
                  <a:pos x="f129" y="f127"/>
                </a:cxn>
                <a:cxn ang="f77">
                  <a:pos x="f130" y="f131"/>
                </a:cxn>
                <a:cxn ang="f77">
                  <a:pos x="f132" y="f133"/>
                </a:cxn>
                <a:cxn ang="f77">
                  <a:pos x="f134" y="f135"/>
                </a:cxn>
                <a:cxn ang="f77">
                  <a:pos x="f134" y="f136"/>
                </a:cxn>
                <a:cxn ang="f77">
                  <a:pos x="f134" y="f137"/>
                </a:cxn>
                <a:cxn ang="f77">
                  <a:pos x="f134" y="f138"/>
                </a:cxn>
                <a:cxn ang="f77">
                  <a:pos x="f139" y="f138"/>
                </a:cxn>
                <a:cxn ang="f77">
                  <a:pos x="f139" y="f140"/>
                </a:cxn>
                <a:cxn ang="f77">
                  <a:pos x="f141" y="f131"/>
                </a:cxn>
                <a:cxn ang="f77">
                  <a:pos x="f142" y="f143"/>
                </a:cxn>
                <a:cxn ang="f77">
                  <a:pos x="f144" y="f143"/>
                </a:cxn>
                <a:cxn ang="f77">
                  <a:pos x="f145" y="f143"/>
                </a:cxn>
              </a:cxnLst>
              <a:rect l="f122" t="f125" r="f123" b="f124"/>
              <a:pathLst>
                <a:path w="13868" h="32630">
                  <a:moveTo>
                    <a:pt x="f8" y="f5"/>
                  </a:moveTo>
                  <a:lnTo>
                    <a:pt x="f9" y="f5"/>
                  </a:lnTo>
                  <a:lnTo>
                    <a:pt x="f10" y="f5"/>
                  </a:lnTo>
                  <a:cubicBezTo>
                    <a:pt x="f11" y="f12"/>
                    <a:pt x="f13" y="f14"/>
                    <a:pt x="f15" y="f16"/>
                  </a:cubicBezTo>
                  <a:cubicBezTo>
                    <a:pt x="f17" y="f18"/>
                    <a:pt x="f19" y="f20"/>
                    <a:pt x="f21" y="f22"/>
                  </a:cubicBezTo>
                  <a:cubicBezTo>
                    <a:pt x="f23" y="f24"/>
                    <a:pt x="f25" y="f26"/>
                    <a:pt x="f27" y="f28"/>
                  </a:cubicBezTo>
                  <a:cubicBezTo>
                    <a:pt x="f29" y="f30"/>
                    <a:pt x="f29" y="f31"/>
                    <a:pt x="f27" y="f32"/>
                  </a:cubicBezTo>
                  <a:cubicBezTo>
                    <a:pt x="f27" y="f32"/>
                    <a:pt x="f27" y="f32"/>
                    <a:pt x="f27" y="f33"/>
                  </a:cubicBezTo>
                  <a:lnTo>
                    <a:pt x="f27" y="f34"/>
                  </a:lnTo>
                  <a:lnTo>
                    <a:pt x="f6" y="f34"/>
                  </a:lnTo>
                  <a:lnTo>
                    <a:pt x="f6" y="f35"/>
                  </a:lnTo>
                  <a:cubicBezTo>
                    <a:pt x="f36" y="f37"/>
                    <a:pt x="f38" y="f39"/>
                    <a:pt x="f40" y="f16"/>
                  </a:cubicBezTo>
                  <a:lnTo>
                    <a:pt x="f41" y="f42"/>
                  </a:lnTo>
                  <a:lnTo>
                    <a:pt x="f43" y="f42"/>
                  </a:lnTo>
                  <a:lnTo>
                    <a:pt x="f44"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362">
              <a:extLst>
                <a:ext uri="{FF2B5EF4-FFF2-40B4-BE49-F238E27FC236}">
                  <a16:creationId xmlns:a16="http://schemas.microsoft.com/office/drawing/2014/main" id="{98CCB337-4F88-E7BB-BA20-5F567768F7DA}"/>
                </a:ext>
              </a:extLst>
            </p:cNvPr>
            <p:cNvSpPr/>
            <p:nvPr/>
          </p:nvSpPr>
          <p:spPr>
            <a:xfrm>
              <a:off x="5164247" y="5651595"/>
              <a:ext cx="13716" cy="189436"/>
            </a:xfrm>
            <a:custGeom>
              <a:avLst/>
              <a:gdLst>
                <a:gd name="f0" fmla="val 10800000"/>
                <a:gd name="f1" fmla="val 5400000"/>
                <a:gd name="f2" fmla="val 180"/>
                <a:gd name="f3" fmla="val w"/>
                <a:gd name="f4" fmla="val h"/>
                <a:gd name="f5" fmla="val 0"/>
                <a:gd name="f6" fmla="val 13712"/>
                <a:gd name="f7" fmla="val 189435"/>
                <a:gd name="f8" fmla="val 6856"/>
                <a:gd name="f9" fmla="val 189436"/>
                <a:gd name="f10" fmla="val 10665"/>
                <a:gd name="f11" fmla="val 189366"/>
                <a:gd name="f12" fmla="val 13713"/>
                <a:gd name="f13" fmla="val 186260"/>
                <a:gd name="f14" fmla="val 182452"/>
                <a:gd name="f15" fmla="val 3786"/>
                <a:gd name="f16" fmla="val 10640"/>
                <a:gd name="f17" fmla="val 3073"/>
                <a:gd name="f18" fmla="val 3047"/>
                <a:gd name="f19" fmla="+- 0 0 -90"/>
                <a:gd name="f20" fmla="*/ f3 1 13712"/>
                <a:gd name="f21" fmla="*/ f4 1 189435"/>
                <a:gd name="f22" fmla="val f5"/>
                <a:gd name="f23" fmla="val f6"/>
                <a:gd name="f24" fmla="val f7"/>
                <a:gd name="f25" fmla="*/ f19 f0 1"/>
                <a:gd name="f26" fmla="+- f24 0 f22"/>
                <a:gd name="f27" fmla="+- f23 0 f22"/>
                <a:gd name="f28" fmla="*/ f25 1 f2"/>
                <a:gd name="f29" fmla="*/ f27 1 13712"/>
                <a:gd name="f30" fmla="*/ f26 1 189435"/>
                <a:gd name="f31" fmla="*/ 6856 f27 1"/>
                <a:gd name="f32" fmla="*/ 189436 f26 1"/>
                <a:gd name="f33" fmla="*/ 13713 f27 1"/>
                <a:gd name="f34" fmla="*/ 182452 f26 1"/>
                <a:gd name="f35" fmla="*/ 0 f26 1"/>
                <a:gd name="f36" fmla="*/ 6856 f26 1"/>
                <a:gd name="f37" fmla="*/ 0 f27 1"/>
                <a:gd name="f38" fmla="+- f28 0 f1"/>
                <a:gd name="f39" fmla="*/ f31 1 13712"/>
                <a:gd name="f40" fmla="*/ f32 1 189435"/>
                <a:gd name="f41" fmla="*/ f33 1 13712"/>
                <a:gd name="f42" fmla="*/ f34 1 189435"/>
                <a:gd name="f43" fmla="*/ f35 1 189435"/>
                <a:gd name="f44" fmla="*/ f36 1 189435"/>
                <a:gd name="f45" fmla="*/ f37 1 13712"/>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712" h="189435">
                  <a:moveTo>
                    <a:pt x="f8" y="f9"/>
                  </a:moveTo>
                  <a:cubicBezTo>
                    <a:pt x="f10" y="f11"/>
                    <a:pt x="f12" y="f13"/>
                    <a:pt x="f12" y="f14"/>
                  </a:cubicBezTo>
                  <a:lnTo>
                    <a:pt x="f12" y="f5"/>
                  </a:lnTo>
                  <a:cubicBezTo>
                    <a:pt x="f12" y="f15"/>
                    <a:pt x="f16" y="f8"/>
                    <a:pt x="f8" y="f8"/>
                  </a:cubicBezTo>
                  <a:cubicBezTo>
                    <a:pt x="f17" y="f8"/>
                    <a:pt x="f5" y="f15"/>
                    <a:pt x="f5" y="f5"/>
                  </a:cubicBezTo>
                  <a:lnTo>
                    <a:pt x="f5" y="f14"/>
                  </a:lnTo>
                  <a:cubicBezTo>
                    <a:pt x="f5" y="f13"/>
                    <a:pt x="f18"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363">
              <a:extLst>
                <a:ext uri="{FF2B5EF4-FFF2-40B4-BE49-F238E27FC236}">
                  <a16:creationId xmlns:a16="http://schemas.microsoft.com/office/drawing/2014/main" id="{DB56112C-BDD8-96CD-5954-C4DBF59743E4}"/>
                </a:ext>
              </a:extLst>
            </p:cNvPr>
            <p:cNvSpPr/>
            <p:nvPr/>
          </p:nvSpPr>
          <p:spPr>
            <a:xfrm>
              <a:off x="5164247" y="5628232"/>
              <a:ext cx="13716" cy="30348"/>
            </a:xfrm>
            <a:custGeom>
              <a:avLst/>
              <a:gdLst>
                <a:gd name="f0" fmla="val 10800000"/>
                <a:gd name="f1" fmla="val 5400000"/>
                <a:gd name="f2" fmla="val 180"/>
                <a:gd name="f3" fmla="val w"/>
                <a:gd name="f4" fmla="val h"/>
                <a:gd name="f5" fmla="val 0"/>
                <a:gd name="f6" fmla="val 13712"/>
                <a:gd name="f7" fmla="val 30345"/>
                <a:gd name="f8" fmla="val 6856"/>
                <a:gd name="f9" fmla="val 10665"/>
                <a:gd name="f10" fmla="val 30275"/>
                <a:gd name="f11" fmla="val 13713"/>
                <a:gd name="f12" fmla="val 27170"/>
                <a:gd name="f13" fmla="val 23362"/>
                <a:gd name="f14" fmla="val 3070"/>
                <a:gd name="f15" fmla="val 10640"/>
                <a:gd name="f16" fmla="val 3073"/>
                <a:gd name="f17" fmla="val 3047"/>
                <a:gd name="f18" fmla="+- 0 0 -90"/>
                <a:gd name="f19" fmla="*/ f3 1 13712"/>
                <a:gd name="f20" fmla="*/ f4 1 30345"/>
                <a:gd name="f21" fmla="val f5"/>
                <a:gd name="f22" fmla="val f6"/>
                <a:gd name="f23" fmla="val f7"/>
                <a:gd name="f24" fmla="*/ f18 f0 1"/>
                <a:gd name="f25" fmla="+- f23 0 f21"/>
                <a:gd name="f26" fmla="+- f22 0 f21"/>
                <a:gd name="f27" fmla="*/ f24 1 f2"/>
                <a:gd name="f28" fmla="*/ f26 1 13712"/>
                <a:gd name="f29" fmla="*/ f25 1 30345"/>
                <a:gd name="f30" fmla="*/ 6856 f26 1"/>
                <a:gd name="f31" fmla="*/ 30345 f25 1"/>
                <a:gd name="f32" fmla="*/ 13713 f26 1"/>
                <a:gd name="f33" fmla="*/ 23362 f25 1"/>
                <a:gd name="f34" fmla="*/ 6856 f25 1"/>
                <a:gd name="f35" fmla="*/ 0 f25 1"/>
                <a:gd name="f36" fmla="*/ 0 f26 1"/>
                <a:gd name="f37" fmla="+- f27 0 f1"/>
                <a:gd name="f38" fmla="*/ f30 1 13712"/>
                <a:gd name="f39" fmla="*/ f31 1 30345"/>
                <a:gd name="f40" fmla="*/ f32 1 13712"/>
                <a:gd name="f41" fmla="*/ f33 1 30345"/>
                <a:gd name="f42" fmla="*/ f34 1 30345"/>
                <a:gd name="f43" fmla="*/ f35 1 30345"/>
                <a:gd name="f44" fmla="*/ f36 1 13712"/>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3712" h="30345">
                  <a:moveTo>
                    <a:pt x="f8" y="f7"/>
                  </a:moveTo>
                  <a:cubicBezTo>
                    <a:pt x="f9" y="f10"/>
                    <a:pt x="f11" y="f12"/>
                    <a:pt x="f11" y="f13"/>
                  </a:cubicBezTo>
                  <a:lnTo>
                    <a:pt x="f11" y="f8"/>
                  </a:lnTo>
                  <a:cubicBezTo>
                    <a:pt x="f11" y="f14"/>
                    <a:pt x="f15" y="f5"/>
                    <a:pt x="f8" y="f5"/>
                  </a:cubicBezTo>
                  <a:cubicBezTo>
                    <a:pt x="f16" y="f5"/>
                    <a:pt x="f5" y="f14"/>
                    <a:pt x="f5" y="f8"/>
                  </a:cubicBezTo>
                  <a:lnTo>
                    <a:pt x="f5" y="f13"/>
                  </a:lnTo>
                  <a:cubicBezTo>
                    <a:pt x="f5" y="f12"/>
                    <a:pt x="f17"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364">
              <a:extLst>
                <a:ext uri="{FF2B5EF4-FFF2-40B4-BE49-F238E27FC236}">
                  <a16:creationId xmlns:a16="http://schemas.microsoft.com/office/drawing/2014/main" id="{359FC25E-B42E-6513-3871-05831B969792}"/>
                </a:ext>
              </a:extLst>
            </p:cNvPr>
            <p:cNvSpPr/>
            <p:nvPr/>
          </p:nvSpPr>
          <p:spPr>
            <a:xfrm>
              <a:off x="5532613" y="5806110"/>
              <a:ext cx="183437" cy="13834"/>
            </a:xfrm>
            <a:custGeom>
              <a:avLst/>
              <a:gdLst>
                <a:gd name="f0" fmla="val 10800000"/>
                <a:gd name="f1" fmla="val 5400000"/>
                <a:gd name="f2" fmla="val 180"/>
                <a:gd name="f3" fmla="val w"/>
                <a:gd name="f4" fmla="val h"/>
                <a:gd name="f5" fmla="val 0"/>
                <a:gd name="f6" fmla="val 183435"/>
                <a:gd name="f7" fmla="val 13839"/>
                <a:gd name="f8" fmla="val 6189"/>
                <a:gd name="f9" fmla="val 762"/>
                <a:gd name="f10" fmla="val 4666"/>
                <a:gd name="f11" fmla="val 3523"/>
                <a:gd name="f12" fmla="val 2381"/>
                <a:gd name="f13" fmla="val 1524"/>
                <a:gd name="f14" fmla="val 1492"/>
                <a:gd name="f15" fmla="val 2285"/>
                <a:gd name="f16" fmla="val 3047"/>
                <a:gd name="f17" fmla="val 730"/>
                <a:gd name="f18" fmla="val 3301"/>
                <a:gd name="f19" fmla="val 489"/>
                <a:gd name="f20" fmla="val 3711"/>
                <a:gd name="f21" fmla="val 286"/>
                <a:gd name="f22" fmla="val 4135"/>
                <a:gd name="f23" fmla="val 95"/>
                <a:gd name="f24" fmla="val 4571"/>
                <a:gd name="f25" fmla="val -32"/>
                <a:gd name="f26" fmla="val 5369"/>
                <a:gd name="f27" fmla="val 6185"/>
                <a:gd name="f28" fmla="val 6983"/>
                <a:gd name="f29" fmla="val 10769"/>
                <a:gd name="f30" fmla="val 3168"/>
                <a:gd name="f31" fmla="val 13840"/>
                <a:gd name="f32" fmla="val 6951"/>
                <a:gd name="f33" fmla="val 183436"/>
                <a:gd name="f34" fmla="val 179652"/>
                <a:gd name="f35" fmla="val 176579"/>
                <a:gd name="f36" fmla="val 3175"/>
                <a:gd name="f37" fmla="val 179626"/>
                <a:gd name="f38" fmla="val 70"/>
                <a:gd name="f39" fmla="+- 0 0 -90"/>
                <a:gd name="f40" fmla="*/ f3 1 183435"/>
                <a:gd name="f41" fmla="*/ f4 1 13839"/>
                <a:gd name="f42" fmla="val f5"/>
                <a:gd name="f43" fmla="val f6"/>
                <a:gd name="f44" fmla="val f7"/>
                <a:gd name="f45" fmla="*/ f39 f0 1"/>
                <a:gd name="f46" fmla="+- f44 0 f42"/>
                <a:gd name="f47" fmla="+- f43 0 f42"/>
                <a:gd name="f48" fmla="*/ f45 1 f2"/>
                <a:gd name="f49" fmla="*/ f47 1 183435"/>
                <a:gd name="f50" fmla="*/ f46 1 13839"/>
                <a:gd name="f51" fmla="*/ 6189 f47 1"/>
                <a:gd name="f52" fmla="*/ 762 f46 1"/>
                <a:gd name="f53" fmla="*/ 4666 f47 1"/>
                <a:gd name="f54" fmla="*/ 3523 f47 1"/>
                <a:gd name="f55" fmla="*/ 2381 f47 1"/>
                <a:gd name="f56" fmla="*/ 1524 f46 1"/>
                <a:gd name="f57" fmla="*/ 1492 f47 1"/>
                <a:gd name="f58" fmla="*/ 2285 f46 1"/>
                <a:gd name="f59" fmla="*/ 730 f47 1"/>
                <a:gd name="f60" fmla="*/ 3301 f46 1"/>
                <a:gd name="f61" fmla="*/ 95 f47 1"/>
                <a:gd name="f62" fmla="*/ 4571 f46 1"/>
                <a:gd name="f63" fmla="*/ 6983 f46 1"/>
                <a:gd name="f64" fmla="*/ 6951 f47 1"/>
                <a:gd name="f65" fmla="*/ 13840 f46 1"/>
                <a:gd name="f66" fmla="*/ 183436 f47 1"/>
                <a:gd name="f67" fmla="*/ 176579 f47 1"/>
                <a:gd name="f68" fmla="*/ 0 f46 1"/>
                <a:gd name="f69" fmla="+- f48 0 f1"/>
                <a:gd name="f70" fmla="*/ f51 1 183435"/>
                <a:gd name="f71" fmla="*/ f52 1 13839"/>
                <a:gd name="f72" fmla="*/ f53 1 183435"/>
                <a:gd name="f73" fmla="*/ f54 1 183435"/>
                <a:gd name="f74" fmla="*/ f55 1 183435"/>
                <a:gd name="f75" fmla="*/ f56 1 13839"/>
                <a:gd name="f76" fmla="*/ f57 1 183435"/>
                <a:gd name="f77" fmla="*/ f58 1 13839"/>
                <a:gd name="f78" fmla="*/ f59 1 183435"/>
                <a:gd name="f79" fmla="*/ f60 1 13839"/>
                <a:gd name="f80" fmla="*/ f61 1 183435"/>
                <a:gd name="f81" fmla="*/ f62 1 13839"/>
                <a:gd name="f82" fmla="*/ f63 1 13839"/>
                <a:gd name="f83" fmla="*/ f64 1 183435"/>
                <a:gd name="f84" fmla="*/ f65 1 13839"/>
                <a:gd name="f85" fmla="*/ f66 1 183435"/>
                <a:gd name="f86" fmla="*/ f67 1 183435"/>
                <a:gd name="f87" fmla="*/ f68 1 13839"/>
                <a:gd name="f88" fmla="*/ f42 1 f49"/>
                <a:gd name="f89" fmla="*/ f43 1 f49"/>
                <a:gd name="f90" fmla="*/ f42 1 f50"/>
                <a:gd name="f91" fmla="*/ f44 1 f50"/>
                <a:gd name="f92" fmla="*/ f70 1 f49"/>
                <a:gd name="f93" fmla="*/ f71 1 f50"/>
                <a:gd name="f94" fmla="*/ f72 1 f49"/>
                <a:gd name="f95" fmla="*/ f73 1 f49"/>
                <a:gd name="f96" fmla="*/ f74 1 f49"/>
                <a:gd name="f97" fmla="*/ f75 1 f50"/>
                <a:gd name="f98" fmla="*/ f76 1 f49"/>
                <a:gd name="f99" fmla="*/ f77 1 f50"/>
                <a:gd name="f100" fmla="*/ f78 1 f49"/>
                <a:gd name="f101" fmla="*/ f79 1 f50"/>
                <a:gd name="f102" fmla="*/ f80 1 f49"/>
                <a:gd name="f103" fmla="*/ f81 1 f50"/>
                <a:gd name="f104" fmla="*/ f82 1 f50"/>
                <a:gd name="f105" fmla="*/ f83 1 f49"/>
                <a:gd name="f106" fmla="*/ f84 1 f50"/>
                <a:gd name="f107" fmla="*/ f85 1 f49"/>
                <a:gd name="f108" fmla="*/ f86 1 f49"/>
                <a:gd name="f109" fmla="*/ f87 1 f50"/>
                <a:gd name="f110" fmla="*/ f88 f40 1"/>
                <a:gd name="f111" fmla="*/ f89 f40 1"/>
                <a:gd name="f112" fmla="*/ f91 f41 1"/>
                <a:gd name="f113" fmla="*/ f90 f41 1"/>
                <a:gd name="f114" fmla="*/ f92 f40 1"/>
                <a:gd name="f115" fmla="*/ f93 f41 1"/>
                <a:gd name="f116" fmla="*/ f94 f40 1"/>
                <a:gd name="f117" fmla="*/ f95 f40 1"/>
                <a:gd name="f118" fmla="*/ f96 f40 1"/>
                <a:gd name="f119" fmla="*/ f97 f41 1"/>
                <a:gd name="f120" fmla="*/ f98 f40 1"/>
                <a:gd name="f121" fmla="*/ f99 f41 1"/>
                <a:gd name="f122" fmla="*/ f100 f40 1"/>
                <a:gd name="f123" fmla="*/ f101 f41 1"/>
                <a:gd name="f124" fmla="*/ f102 f40 1"/>
                <a:gd name="f125" fmla="*/ f103 f41 1"/>
                <a:gd name="f126" fmla="*/ f104 f41 1"/>
                <a:gd name="f127" fmla="*/ f105 f40 1"/>
                <a:gd name="f128" fmla="*/ f106 f41 1"/>
                <a:gd name="f129" fmla="*/ f107 f40 1"/>
                <a:gd name="f130" fmla="*/ f108 f40 1"/>
                <a:gd name="f131" fmla="*/ f109 f41 1"/>
              </a:gdLst>
              <a:ahLst/>
              <a:cxnLst>
                <a:cxn ang="3cd4">
                  <a:pos x="hc" y="t"/>
                </a:cxn>
                <a:cxn ang="0">
                  <a:pos x="r" y="vc"/>
                </a:cxn>
                <a:cxn ang="cd4">
                  <a:pos x="hc" y="b"/>
                </a:cxn>
                <a:cxn ang="cd2">
                  <a:pos x="l" y="vc"/>
                </a:cxn>
                <a:cxn ang="f69">
                  <a:pos x="f114" y="f115"/>
                </a:cxn>
                <a:cxn ang="f69">
                  <a:pos x="f116" y="f115"/>
                </a:cxn>
                <a:cxn ang="f69">
                  <a:pos x="f117" y="f115"/>
                </a:cxn>
                <a:cxn ang="f69">
                  <a:pos x="f118" y="f119"/>
                </a:cxn>
                <a:cxn ang="f69">
                  <a:pos x="f120" y="f121"/>
                </a:cxn>
                <a:cxn ang="f69">
                  <a:pos x="f122" y="f123"/>
                </a:cxn>
                <a:cxn ang="f69">
                  <a:pos x="f124" y="f125"/>
                </a:cxn>
                <a:cxn ang="f69">
                  <a:pos x="f124" y="f126"/>
                </a:cxn>
                <a:cxn ang="f69">
                  <a:pos x="f127" y="f128"/>
                </a:cxn>
                <a:cxn ang="f69">
                  <a:pos x="f129" y="f128"/>
                </a:cxn>
                <a:cxn ang="f69">
                  <a:pos x="f130" y="f126"/>
                </a:cxn>
                <a:cxn ang="f69">
                  <a:pos x="f129" y="f131"/>
                </a:cxn>
                <a:cxn ang="f69">
                  <a:pos x="f114" y="f131"/>
                </a:cxn>
              </a:cxnLst>
              <a:rect l="f110" t="f113" r="f111" b="f112"/>
              <a:pathLst>
                <a:path w="183435" h="13839">
                  <a:moveTo>
                    <a:pt x="f8" y="f9"/>
                  </a:moveTo>
                  <a:lnTo>
                    <a:pt x="f10" y="f9"/>
                  </a:lnTo>
                  <a:lnTo>
                    <a:pt x="f11" y="f9"/>
                  </a:lnTo>
                  <a:lnTo>
                    <a:pt x="f12" y="f13"/>
                  </a:lnTo>
                  <a:lnTo>
                    <a:pt x="f14" y="f15"/>
                  </a:lnTo>
                  <a:cubicBezTo>
                    <a:pt x="f14" y="f15"/>
                    <a:pt x="f14" y="f16"/>
                    <a:pt x="f17" y="f18"/>
                  </a:cubicBezTo>
                  <a:cubicBezTo>
                    <a:pt x="f19" y="f20"/>
                    <a:pt x="f21" y="f22"/>
                    <a:pt x="f23" y="f24"/>
                  </a:cubicBezTo>
                  <a:cubicBezTo>
                    <a:pt x="f25" y="f26"/>
                    <a:pt x="f25" y="f27"/>
                    <a:pt x="f23" y="f28"/>
                  </a:cubicBezTo>
                  <a:cubicBezTo>
                    <a:pt x="f23" y="f29"/>
                    <a:pt x="f30" y="f31"/>
                    <a:pt x="f32" y="f31"/>
                  </a:cubicBezTo>
                  <a:lnTo>
                    <a:pt x="f33" y="f31"/>
                  </a:lnTo>
                  <a:cubicBezTo>
                    <a:pt x="f34" y="f31"/>
                    <a:pt x="f35" y="f29"/>
                    <a:pt x="f35" y="f28"/>
                  </a:cubicBezTo>
                  <a:cubicBezTo>
                    <a:pt x="f35" y="f36"/>
                    <a:pt x="f37" y="f38"/>
                    <a:pt x="f33"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365">
              <a:extLst>
                <a:ext uri="{FF2B5EF4-FFF2-40B4-BE49-F238E27FC236}">
                  <a16:creationId xmlns:a16="http://schemas.microsoft.com/office/drawing/2014/main" id="{80CE8B02-0D4F-77CA-7034-6ACE18A86B8D}"/>
                </a:ext>
              </a:extLst>
            </p:cNvPr>
            <p:cNvSpPr/>
            <p:nvPr/>
          </p:nvSpPr>
          <p:spPr>
            <a:xfrm>
              <a:off x="5708681" y="5806750"/>
              <a:ext cx="24505" cy="13834"/>
            </a:xfrm>
            <a:custGeom>
              <a:avLst/>
              <a:gdLst>
                <a:gd name="f0" fmla="val 10800000"/>
                <a:gd name="f1" fmla="val 5400000"/>
                <a:gd name="f2" fmla="val 180"/>
                <a:gd name="f3" fmla="val w"/>
                <a:gd name="f4" fmla="val h"/>
                <a:gd name="f5" fmla="val 0"/>
                <a:gd name="f6" fmla="val 24504"/>
                <a:gd name="f7" fmla="val 13839"/>
                <a:gd name="f8" fmla="val 6983"/>
                <a:gd name="f9" fmla="val 10769"/>
                <a:gd name="f10" fmla="val 3073"/>
                <a:gd name="f11" fmla="val 6856"/>
                <a:gd name="f12" fmla="val 17521"/>
                <a:gd name="f13" fmla="val 3126"/>
                <a:gd name="f14" fmla="val 20645"/>
                <a:gd name="f15" fmla="val 24505"/>
                <a:gd name="f16" fmla="val 6603"/>
                <a:gd name="f17" fmla="val 2895"/>
                <a:gd name="f18" fmla="val 203"/>
                <a:gd name="f19" fmla="val 3271"/>
                <a:gd name="f20" fmla="+- 0 0 -90"/>
                <a:gd name="f21" fmla="*/ f3 1 24504"/>
                <a:gd name="f22" fmla="*/ f4 1 13839"/>
                <a:gd name="f23" fmla="val f5"/>
                <a:gd name="f24" fmla="val f6"/>
                <a:gd name="f25" fmla="val f7"/>
                <a:gd name="f26" fmla="*/ f20 f0 1"/>
                <a:gd name="f27" fmla="+- f25 0 f23"/>
                <a:gd name="f28" fmla="+- f24 0 f23"/>
                <a:gd name="f29" fmla="*/ f26 1 f2"/>
                <a:gd name="f30" fmla="*/ f28 1 24504"/>
                <a:gd name="f31" fmla="*/ f27 1 13839"/>
                <a:gd name="f32" fmla="*/ 0 f28 1"/>
                <a:gd name="f33" fmla="*/ 6983 f27 1"/>
                <a:gd name="f34" fmla="*/ 6856 f28 1"/>
                <a:gd name="f35" fmla="*/ 13839 f27 1"/>
                <a:gd name="f36" fmla="*/ 17521 f28 1"/>
                <a:gd name="f37" fmla="*/ 24505 f28 1"/>
                <a:gd name="f38" fmla="*/ 0 f27 1"/>
                <a:gd name="f39" fmla="*/ 6603 f28 1"/>
                <a:gd name="f40" fmla="+- f29 0 f1"/>
                <a:gd name="f41" fmla="*/ f32 1 24504"/>
                <a:gd name="f42" fmla="*/ f33 1 13839"/>
                <a:gd name="f43" fmla="*/ f34 1 24504"/>
                <a:gd name="f44" fmla="*/ f35 1 13839"/>
                <a:gd name="f45" fmla="*/ f36 1 24504"/>
                <a:gd name="f46" fmla="*/ f37 1 24504"/>
                <a:gd name="f47" fmla="*/ f38 1 13839"/>
                <a:gd name="f48" fmla="*/ f39 1 24504"/>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0"/>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1 1"/>
              </a:gdLst>
              <a:ahLst/>
              <a:cxnLst>
                <a:cxn ang="3cd4">
                  <a:pos x="hc" y="t"/>
                </a:cxn>
                <a:cxn ang="0">
                  <a:pos x="r" y="vc"/>
                </a:cxn>
                <a:cxn ang="cd4">
                  <a:pos x="hc" y="b"/>
                </a:cxn>
                <a:cxn ang="cd2">
                  <a:pos x="l" y="vc"/>
                </a:cxn>
                <a:cxn ang="f40">
                  <a:pos x="f65" y="f66"/>
                </a:cxn>
                <a:cxn ang="f40">
                  <a:pos x="f67" y="f68"/>
                </a:cxn>
                <a:cxn ang="f40">
                  <a:pos x="f69" y="f68"/>
                </a:cxn>
                <a:cxn ang="f40">
                  <a:pos x="f69" y="f66"/>
                </a:cxn>
                <a:cxn ang="f40">
                  <a:pos x="f70" y="f71"/>
                </a:cxn>
                <a:cxn ang="f40">
                  <a:pos x="f72" y="f71"/>
                </a:cxn>
                <a:cxn ang="f40">
                  <a:pos x="f65" y="f66"/>
                </a:cxn>
              </a:cxnLst>
              <a:rect l="f61" t="f64" r="f62" b="f63"/>
              <a:pathLst>
                <a:path w="24504" h="13839">
                  <a:moveTo>
                    <a:pt x="f5" y="f8"/>
                  </a:moveTo>
                  <a:cubicBezTo>
                    <a:pt x="f5" y="f9"/>
                    <a:pt x="f10" y="f7"/>
                    <a:pt x="f11" y="f7"/>
                  </a:cubicBezTo>
                  <a:lnTo>
                    <a:pt x="f12" y="f7"/>
                  </a:lnTo>
                  <a:lnTo>
                    <a:pt x="f12" y="f8"/>
                  </a:lnTo>
                  <a:cubicBezTo>
                    <a:pt x="f12" y="f13"/>
                    <a:pt x="f14" y="f5"/>
                    <a:pt x="f15" y="f5"/>
                  </a:cubicBezTo>
                  <a:lnTo>
                    <a:pt x="f16" y="f5"/>
                  </a:lnTo>
                  <a:cubicBezTo>
                    <a:pt x="f17" y="f18"/>
                    <a:pt x="f5"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366">
              <a:extLst>
                <a:ext uri="{FF2B5EF4-FFF2-40B4-BE49-F238E27FC236}">
                  <a16:creationId xmlns:a16="http://schemas.microsoft.com/office/drawing/2014/main" id="{2349B90A-2B78-9FA1-4D06-33E7AE04AA2B}"/>
                </a:ext>
              </a:extLst>
            </p:cNvPr>
            <p:cNvSpPr/>
            <p:nvPr/>
          </p:nvSpPr>
          <p:spPr>
            <a:xfrm>
              <a:off x="5726210" y="5806750"/>
              <a:ext cx="13834" cy="54973"/>
            </a:xfrm>
            <a:custGeom>
              <a:avLst/>
              <a:gdLst>
                <a:gd name="f0" fmla="val 10800000"/>
                <a:gd name="f1" fmla="val 5400000"/>
                <a:gd name="f2" fmla="val 180"/>
                <a:gd name="f3" fmla="val w"/>
                <a:gd name="f4" fmla="val h"/>
                <a:gd name="f5" fmla="val 0"/>
                <a:gd name="f6" fmla="val 13839"/>
                <a:gd name="f7" fmla="val 54976"/>
                <a:gd name="f8" fmla="val 6983"/>
                <a:gd name="f9" fmla="val 54977"/>
                <a:gd name="f10" fmla="val 51120"/>
                <a:gd name="f11" fmla="val 3123"/>
                <a:gd name="f12" fmla="val 47994"/>
                <a:gd name="f13" fmla="val 10792"/>
                <a:gd name="f14" fmla="val 48062"/>
                <a:gd name="f15" fmla="val 51169"/>
                <a:gd name="f16" fmla="val 3175"/>
                <a:gd name="f17" fmla="val 70"/>
                <a:gd name="f18" fmla="val 3126"/>
                <a:gd name="f19" fmla="+- 0 0 -90"/>
                <a:gd name="f20" fmla="*/ f3 1 13839"/>
                <a:gd name="f21" fmla="*/ f4 1 54976"/>
                <a:gd name="f22" fmla="val f5"/>
                <a:gd name="f23" fmla="val f6"/>
                <a:gd name="f24" fmla="val f7"/>
                <a:gd name="f25" fmla="*/ f19 f0 1"/>
                <a:gd name="f26" fmla="+- f24 0 f22"/>
                <a:gd name="f27" fmla="+- f23 0 f22"/>
                <a:gd name="f28" fmla="*/ f25 1 f2"/>
                <a:gd name="f29" fmla="*/ f27 1 13839"/>
                <a:gd name="f30" fmla="*/ f26 1 54976"/>
                <a:gd name="f31" fmla="*/ 0 f27 1"/>
                <a:gd name="f32" fmla="*/ 6983 f26 1"/>
                <a:gd name="f33" fmla="*/ 54977 f26 1"/>
                <a:gd name="f34" fmla="*/ 6983 f27 1"/>
                <a:gd name="f35" fmla="*/ 47994 f26 1"/>
                <a:gd name="f36" fmla="*/ 13839 f27 1"/>
                <a:gd name="f37" fmla="*/ 0 f26 1"/>
                <a:gd name="f38" fmla="+- f28 0 f1"/>
                <a:gd name="f39" fmla="*/ f31 1 13839"/>
                <a:gd name="f40" fmla="*/ f32 1 54976"/>
                <a:gd name="f41" fmla="*/ f33 1 54976"/>
                <a:gd name="f42" fmla="*/ f34 1 13839"/>
                <a:gd name="f43" fmla="*/ f35 1 54976"/>
                <a:gd name="f44" fmla="*/ f36 1 13839"/>
                <a:gd name="f45" fmla="*/ f37 1 54976"/>
                <a:gd name="f46" fmla="*/ f22 1 f29"/>
                <a:gd name="f47" fmla="*/ f23 1 f29"/>
                <a:gd name="f48" fmla="*/ f22 1 f30"/>
                <a:gd name="f49" fmla="*/ f24 1 f30"/>
                <a:gd name="f50" fmla="*/ f39 1 f29"/>
                <a:gd name="f51" fmla="*/ f40 1 f30"/>
                <a:gd name="f52" fmla="*/ f41 1 f30"/>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1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1" y="f63"/>
                </a:cxn>
                <a:cxn ang="f38">
                  <a:pos x="f64" y="f65"/>
                </a:cxn>
                <a:cxn ang="f38">
                  <a:pos x="f66" y="f63"/>
                </a:cxn>
                <a:cxn ang="f38">
                  <a:pos x="f66" y="f62"/>
                </a:cxn>
                <a:cxn ang="f38">
                  <a:pos x="f64" y="f67"/>
                </a:cxn>
                <a:cxn ang="f38">
                  <a:pos x="f61" y="f62"/>
                </a:cxn>
              </a:cxnLst>
              <a:rect l="f57" t="f60" r="f58" b="f59"/>
              <a:pathLst>
                <a:path w="13839" h="54976">
                  <a:moveTo>
                    <a:pt x="f5" y="f8"/>
                  </a:moveTo>
                  <a:lnTo>
                    <a:pt x="f5" y="f9"/>
                  </a:lnTo>
                  <a:cubicBezTo>
                    <a:pt x="f5" y="f10"/>
                    <a:pt x="f11" y="f12"/>
                    <a:pt x="f8" y="f12"/>
                  </a:cubicBezTo>
                  <a:cubicBezTo>
                    <a:pt x="f13" y="f14"/>
                    <a:pt x="f6" y="f15"/>
                    <a:pt x="f6" y="f9"/>
                  </a:cubicBezTo>
                  <a:lnTo>
                    <a:pt x="f6" y="f8"/>
                  </a:lnTo>
                  <a:cubicBezTo>
                    <a:pt x="f6" y="f16"/>
                    <a:pt x="f13" y="f17"/>
                    <a:pt x="f8" y="f5"/>
                  </a:cubicBezTo>
                  <a:cubicBezTo>
                    <a:pt x="f11" y="f5"/>
                    <a:pt x="f5"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367">
              <a:extLst>
                <a:ext uri="{FF2B5EF4-FFF2-40B4-BE49-F238E27FC236}">
                  <a16:creationId xmlns:a16="http://schemas.microsoft.com/office/drawing/2014/main" id="{424AB8EC-3E48-BF8D-63AE-56875E7A5E35}"/>
                </a:ext>
              </a:extLst>
            </p:cNvPr>
            <p:cNvSpPr/>
            <p:nvPr/>
          </p:nvSpPr>
          <p:spPr>
            <a:xfrm>
              <a:off x="5726457" y="5854738"/>
              <a:ext cx="13834" cy="584941"/>
            </a:xfrm>
            <a:custGeom>
              <a:avLst/>
              <a:gdLst>
                <a:gd name="f0" fmla="val 10800000"/>
                <a:gd name="f1" fmla="val 5400000"/>
                <a:gd name="f2" fmla="val 180"/>
                <a:gd name="f3" fmla="val w"/>
                <a:gd name="f4" fmla="val h"/>
                <a:gd name="f5" fmla="val 0"/>
                <a:gd name="f6" fmla="val 13839"/>
                <a:gd name="f7" fmla="val 584939"/>
                <a:gd name="f8" fmla="val 6983"/>
                <a:gd name="f9" fmla="val 3175"/>
                <a:gd name="f10" fmla="val 10792"/>
                <a:gd name="f11" fmla="val 69"/>
                <a:gd name="f12" fmla="val 3123"/>
                <a:gd name="f13" fmla="val 3126"/>
                <a:gd name="f14" fmla="+- 0 0 -90"/>
                <a:gd name="f15" fmla="*/ f3 1 13839"/>
                <a:gd name="f16" fmla="*/ f4 1 584939"/>
                <a:gd name="f17" fmla="val f5"/>
                <a:gd name="f18" fmla="val f6"/>
                <a:gd name="f19" fmla="val f7"/>
                <a:gd name="f20" fmla="*/ f14 f0 1"/>
                <a:gd name="f21" fmla="+- f19 0 f17"/>
                <a:gd name="f22" fmla="+- f18 0 f17"/>
                <a:gd name="f23" fmla="*/ f20 1 f2"/>
                <a:gd name="f24" fmla="*/ f22 1 13839"/>
                <a:gd name="f25" fmla="*/ f21 1 584939"/>
                <a:gd name="f26" fmla="*/ 6983 f22 1"/>
                <a:gd name="f27" fmla="*/ 584939 f21 1"/>
                <a:gd name="f28" fmla="*/ 13839 f22 1"/>
                <a:gd name="f29" fmla="*/ 6983 f21 1"/>
                <a:gd name="f30" fmla="*/ 0 f21 1"/>
                <a:gd name="f31" fmla="*/ 0 f22 1"/>
                <a:gd name="f32" fmla="+- f23 0 f1"/>
                <a:gd name="f33" fmla="*/ f26 1 13839"/>
                <a:gd name="f34" fmla="*/ f27 1 584939"/>
                <a:gd name="f35" fmla="*/ f28 1 13839"/>
                <a:gd name="f36" fmla="*/ f29 1 584939"/>
                <a:gd name="f37" fmla="*/ f30 1 584939"/>
                <a:gd name="f38" fmla="*/ f31 1 13839"/>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4"/>
                </a:cxn>
                <a:cxn ang="f32">
                  <a:pos x="f55" y="f56"/>
                </a:cxn>
                <a:cxn ang="f32">
                  <a:pos x="f53" y="f57"/>
                </a:cxn>
                <a:cxn ang="f32">
                  <a:pos x="f58" y="f56"/>
                </a:cxn>
                <a:cxn ang="f32">
                  <a:pos x="f58" y="f54"/>
                </a:cxn>
              </a:cxnLst>
              <a:rect l="f49" t="f52" r="f50" b="f51"/>
              <a:pathLst>
                <a:path w="13839" h="584939">
                  <a:moveTo>
                    <a:pt x="f8" y="f7"/>
                  </a:moveTo>
                  <a:lnTo>
                    <a:pt x="f6" y="f7"/>
                  </a:lnTo>
                  <a:lnTo>
                    <a:pt x="f6" y="f8"/>
                  </a:lnTo>
                  <a:cubicBezTo>
                    <a:pt x="f6" y="f9"/>
                    <a:pt x="f10" y="f11"/>
                    <a:pt x="f8" y="f5"/>
                  </a:cubicBezTo>
                  <a:cubicBezTo>
                    <a:pt x="f12" y="f5"/>
                    <a:pt x="f5" y="f13"/>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368">
              <a:extLst>
                <a:ext uri="{FF2B5EF4-FFF2-40B4-BE49-F238E27FC236}">
                  <a16:creationId xmlns:a16="http://schemas.microsoft.com/office/drawing/2014/main" id="{56A97580-2F73-E38B-D99B-0824E0ABB5B2}"/>
                </a:ext>
              </a:extLst>
            </p:cNvPr>
            <p:cNvSpPr/>
            <p:nvPr/>
          </p:nvSpPr>
          <p:spPr>
            <a:xfrm>
              <a:off x="4511137" y="6243770"/>
              <a:ext cx="13121" cy="203143"/>
            </a:xfrm>
            <a:custGeom>
              <a:avLst/>
              <a:gdLst>
                <a:gd name="f0" fmla="val 10800000"/>
                <a:gd name="f1" fmla="val 5400000"/>
                <a:gd name="f2" fmla="val 180"/>
                <a:gd name="f3" fmla="val w"/>
                <a:gd name="f4" fmla="val h"/>
                <a:gd name="f5" fmla="val 0"/>
                <a:gd name="f6" fmla="val 13123"/>
                <a:gd name="f7" fmla="val 203147"/>
                <a:gd name="f8" fmla="val 6220"/>
                <a:gd name="f9" fmla="val 194895"/>
                <a:gd name="f10" fmla="val 7680"/>
                <a:gd name="f11" fmla="val 194959"/>
                <a:gd name="f12" fmla="val 9089"/>
                <a:gd name="f13" fmla="val 195441"/>
                <a:gd name="f14" fmla="val 10282"/>
                <a:gd name="f15" fmla="val 196292"/>
                <a:gd name="f16" fmla="val 13076"/>
                <a:gd name="f17" fmla="val 5840"/>
                <a:gd name="f18" fmla="val 5079"/>
                <a:gd name="f19" fmla="val 13139"/>
                <a:gd name="f20" fmla="val 4609"/>
                <a:gd name="f21" fmla="val 4152"/>
                <a:gd name="f22" fmla="val 3682"/>
                <a:gd name="f23" fmla="val 2793"/>
                <a:gd name="f24" fmla="val 12314"/>
                <a:gd name="f25" fmla="val 1651"/>
                <a:gd name="f26" fmla="val 11425"/>
                <a:gd name="f27" fmla="val 762"/>
                <a:gd name="f28" fmla="val 9013"/>
                <a:gd name="f29" fmla="val 7108"/>
                <a:gd name="f30" fmla="val 3249"/>
                <a:gd name="f31" fmla="val 125"/>
                <a:gd name="f32" fmla="val 3123"/>
                <a:gd name="f33" fmla="val 6983"/>
                <a:gd name="f34" fmla="val 203148"/>
                <a:gd name="f35" fmla="val -599"/>
                <a:gd name="f36" fmla="val 199364"/>
                <a:gd name="f37" fmla="val 1890"/>
                <a:gd name="f38" fmla="val 195708"/>
                <a:gd name="f39" fmla="val 5674"/>
                <a:gd name="f40" fmla="val 194971"/>
                <a:gd name="f41" fmla="val 5851"/>
                <a:gd name="f42" fmla="val 194946"/>
                <a:gd name="f43" fmla="val 6042"/>
                <a:gd name="f44" fmla="val 194920"/>
                <a:gd name="f45" fmla="+- 0 0 -90"/>
                <a:gd name="f46" fmla="*/ f3 1 13123"/>
                <a:gd name="f47" fmla="*/ f4 1 203147"/>
                <a:gd name="f48" fmla="val f5"/>
                <a:gd name="f49" fmla="val f6"/>
                <a:gd name="f50" fmla="val f7"/>
                <a:gd name="f51" fmla="*/ f45 f0 1"/>
                <a:gd name="f52" fmla="+- f50 0 f48"/>
                <a:gd name="f53" fmla="+- f49 0 f48"/>
                <a:gd name="f54" fmla="*/ f51 1 f2"/>
                <a:gd name="f55" fmla="*/ f53 1 13123"/>
                <a:gd name="f56" fmla="*/ f52 1 203147"/>
                <a:gd name="f57" fmla="*/ 6220 f53 1"/>
                <a:gd name="f58" fmla="*/ 194895 f52 1"/>
                <a:gd name="f59" fmla="*/ 10282 f53 1"/>
                <a:gd name="f60" fmla="*/ 196292 f52 1"/>
                <a:gd name="f61" fmla="*/ 13076 f53 1"/>
                <a:gd name="f62" fmla="*/ 5840 f52 1"/>
                <a:gd name="f63" fmla="*/ 5079 f52 1"/>
                <a:gd name="f64" fmla="*/ 3682 f52 1"/>
                <a:gd name="f65" fmla="*/ 2793 f52 1"/>
                <a:gd name="f66" fmla="*/ 12314 f53 1"/>
                <a:gd name="f67" fmla="*/ 1651 f52 1"/>
                <a:gd name="f68" fmla="*/ 11425 f53 1"/>
                <a:gd name="f69" fmla="*/ 762 f52 1"/>
                <a:gd name="f70" fmla="*/ 0 f52 1"/>
                <a:gd name="f71" fmla="*/ 9013 f53 1"/>
                <a:gd name="f72" fmla="*/ 7108 f53 1"/>
                <a:gd name="f73" fmla="*/ 125 f53 1"/>
                <a:gd name="f74" fmla="*/ 6983 f52 1"/>
                <a:gd name="f75" fmla="*/ 203148 f52 1"/>
                <a:gd name="f76" fmla="*/ 5674 f53 1"/>
                <a:gd name="f77" fmla="*/ 194971 f52 1"/>
                <a:gd name="f78" fmla="+- f54 0 f1"/>
                <a:gd name="f79" fmla="*/ f57 1 13123"/>
                <a:gd name="f80" fmla="*/ f58 1 203147"/>
                <a:gd name="f81" fmla="*/ f59 1 13123"/>
                <a:gd name="f82" fmla="*/ f60 1 203147"/>
                <a:gd name="f83" fmla="*/ f61 1 13123"/>
                <a:gd name="f84" fmla="*/ f62 1 203147"/>
                <a:gd name="f85" fmla="*/ f63 1 203147"/>
                <a:gd name="f86" fmla="*/ f64 1 203147"/>
                <a:gd name="f87" fmla="*/ f65 1 203147"/>
                <a:gd name="f88" fmla="*/ f66 1 13123"/>
                <a:gd name="f89" fmla="*/ f67 1 203147"/>
                <a:gd name="f90" fmla="*/ f68 1 13123"/>
                <a:gd name="f91" fmla="*/ f69 1 203147"/>
                <a:gd name="f92" fmla="*/ f70 1 203147"/>
                <a:gd name="f93" fmla="*/ f71 1 13123"/>
                <a:gd name="f94" fmla="*/ f72 1 13123"/>
                <a:gd name="f95" fmla="*/ f73 1 13123"/>
                <a:gd name="f96" fmla="*/ f74 1 203147"/>
                <a:gd name="f97" fmla="*/ f75 1 203147"/>
                <a:gd name="f98" fmla="*/ f76 1 13123"/>
                <a:gd name="f99" fmla="*/ f77 1 203147"/>
                <a:gd name="f100" fmla="*/ f48 1 f55"/>
                <a:gd name="f101" fmla="*/ f49 1 f55"/>
                <a:gd name="f102" fmla="*/ f48 1 f56"/>
                <a:gd name="f103" fmla="*/ f50 1 f56"/>
                <a:gd name="f104" fmla="*/ f79 1 f55"/>
                <a:gd name="f105" fmla="*/ f80 1 f56"/>
                <a:gd name="f106" fmla="*/ f81 1 f55"/>
                <a:gd name="f107" fmla="*/ f82 1 f56"/>
                <a:gd name="f108" fmla="*/ f83 1 f55"/>
                <a:gd name="f109" fmla="*/ f84 1 f56"/>
                <a:gd name="f110" fmla="*/ f85 1 f56"/>
                <a:gd name="f111" fmla="*/ f86 1 f56"/>
                <a:gd name="f112" fmla="*/ f87 1 f56"/>
                <a:gd name="f113" fmla="*/ f88 1 f55"/>
                <a:gd name="f114" fmla="*/ f89 1 f56"/>
                <a:gd name="f115" fmla="*/ f90 1 f55"/>
                <a:gd name="f116" fmla="*/ f91 1 f56"/>
                <a:gd name="f117" fmla="*/ f92 1 f56"/>
                <a:gd name="f118" fmla="*/ f93 1 f55"/>
                <a:gd name="f119" fmla="*/ f94 1 f55"/>
                <a:gd name="f120" fmla="*/ f95 1 f55"/>
                <a:gd name="f121" fmla="*/ f96 1 f56"/>
                <a:gd name="f122" fmla="*/ f97 1 f56"/>
                <a:gd name="f123" fmla="*/ f98 1 f55"/>
                <a:gd name="f124" fmla="*/ f99 1 f56"/>
                <a:gd name="f125" fmla="*/ f100 f46 1"/>
                <a:gd name="f126" fmla="*/ f101 f46 1"/>
                <a:gd name="f127" fmla="*/ f103 f47 1"/>
                <a:gd name="f128" fmla="*/ f102 f47 1"/>
                <a:gd name="f129" fmla="*/ f104 f46 1"/>
                <a:gd name="f130" fmla="*/ f105 f47 1"/>
                <a:gd name="f131" fmla="*/ f106 f46 1"/>
                <a:gd name="f132" fmla="*/ f107 f47 1"/>
                <a:gd name="f133" fmla="*/ f108 f46 1"/>
                <a:gd name="f134" fmla="*/ f109 f47 1"/>
                <a:gd name="f135" fmla="*/ f110 f47 1"/>
                <a:gd name="f136" fmla="*/ f111 f47 1"/>
                <a:gd name="f137" fmla="*/ f112 f47 1"/>
                <a:gd name="f138" fmla="*/ f113 f46 1"/>
                <a:gd name="f139" fmla="*/ f114 f47 1"/>
                <a:gd name="f140" fmla="*/ f115 f46 1"/>
                <a:gd name="f141" fmla="*/ f116 f47 1"/>
                <a:gd name="f142" fmla="*/ f117 f47 1"/>
                <a:gd name="f143" fmla="*/ f118 f46 1"/>
                <a:gd name="f144" fmla="*/ f119 f46 1"/>
                <a:gd name="f145" fmla="*/ f120 f46 1"/>
                <a:gd name="f146" fmla="*/ f121 f47 1"/>
                <a:gd name="f147" fmla="*/ f122 f47 1"/>
                <a:gd name="f148" fmla="*/ f123 f46 1"/>
                <a:gd name="f149" fmla="*/ f124 f47 1"/>
              </a:gdLst>
              <a:ahLst/>
              <a:cxnLst>
                <a:cxn ang="3cd4">
                  <a:pos x="hc" y="t"/>
                </a:cxn>
                <a:cxn ang="0">
                  <a:pos x="r" y="vc"/>
                </a:cxn>
                <a:cxn ang="cd4">
                  <a:pos x="hc" y="b"/>
                </a:cxn>
                <a:cxn ang="cd2">
                  <a:pos x="l" y="vc"/>
                </a:cxn>
                <a:cxn ang="f78">
                  <a:pos x="f129" y="f130"/>
                </a:cxn>
                <a:cxn ang="f78">
                  <a:pos x="f131" y="f132"/>
                </a:cxn>
                <a:cxn ang="f78">
                  <a:pos x="f133" y="f132"/>
                </a:cxn>
                <a:cxn ang="f78">
                  <a:pos x="f133" y="f134"/>
                </a:cxn>
                <a:cxn ang="f78">
                  <a:pos x="f133" y="f134"/>
                </a:cxn>
                <a:cxn ang="f78">
                  <a:pos x="f133" y="f135"/>
                </a:cxn>
                <a:cxn ang="f78">
                  <a:pos x="f133" y="f136"/>
                </a:cxn>
                <a:cxn ang="f78">
                  <a:pos x="f133" y="f136"/>
                </a:cxn>
                <a:cxn ang="f78">
                  <a:pos x="f133" y="f137"/>
                </a:cxn>
                <a:cxn ang="f78">
                  <a:pos x="f138" y="f139"/>
                </a:cxn>
                <a:cxn ang="f78">
                  <a:pos x="f140" y="f141"/>
                </a:cxn>
                <a:cxn ang="f78">
                  <a:pos x="f131" y="f142"/>
                </a:cxn>
                <a:cxn ang="f78">
                  <a:pos x="f143" y="f142"/>
                </a:cxn>
                <a:cxn ang="f78">
                  <a:pos x="f144" y="f142"/>
                </a:cxn>
                <a:cxn ang="f78">
                  <a:pos x="f145" y="f146"/>
                </a:cxn>
                <a:cxn ang="f78">
                  <a:pos x="f145" y="f147"/>
                </a:cxn>
                <a:cxn ang="f78">
                  <a:pos x="f148" y="f149"/>
                </a:cxn>
                <a:cxn ang="f78">
                  <a:pos x="f129" y="f130"/>
                </a:cxn>
              </a:cxnLst>
              <a:rect l="f125" t="f128" r="f126" b="f127"/>
              <a:pathLst>
                <a:path w="13123" h="203147">
                  <a:moveTo>
                    <a:pt x="f8" y="f9"/>
                  </a:moveTo>
                  <a:cubicBezTo>
                    <a:pt x="f10" y="f11"/>
                    <a:pt x="f12" y="f13"/>
                    <a:pt x="f14" y="f15"/>
                  </a:cubicBezTo>
                  <a:lnTo>
                    <a:pt x="f16" y="f15"/>
                  </a:lnTo>
                  <a:lnTo>
                    <a:pt x="f16" y="f17"/>
                  </a:lnTo>
                  <a:lnTo>
                    <a:pt x="f16" y="f17"/>
                  </a:lnTo>
                  <a:cubicBezTo>
                    <a:pt x="f16" y="f17"/>
                    <a:pt x="f16" y="f17"/>
                    <a:pt x="f16" y="f18"/>
                  </a:cubicBezTo>
                  <a:cubicBezTo>
                    <a:pt x="f19" y="f20"/>
                    <a:pt x="f19" y="f21"/>
                    <a:pt x="f16" y="f22"/>
                  </a:cubicBezTo>
                  <a:lnTo>
                    <a:pt x="f16" y="f22"/>
                  </a:lnTo>
                  <a:lnTo>
                    <a:pt x="f16" y="f23"/>
                  </a:lnTo>
                  <a:lnTo>
                    <a:pt x="f24" y="f25"/>
                  </a:lnTo>
                  <a:lnTo>
                    <a:pt x="f26" y="f27"/>
                  </a:lnTo>
                  <a:lnTo>
                    <a:pt x="f14" y="f5"/>
                  </a:lnTo>
                  <a:lnTo>
                    <a:pt x="f28" y="f5"/>
                  </a:lnTo>
                  <a:lnTo>
                    <a:pt x="f29" y="f5"/>
                  </a:lnTo>
                  <a:cubicBezTo>
                    <a:pt x="f30" y="f5"/>
                    <a:pt x="f31" y="f32"/>
                    <a:pt x="f31" y="f33"/>
                  </a:cubicBezTo>
                  <a:lnTo>
                    <a:pt x="f31" y="f34"/>
                  </a:ln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369">
              <a:extLst>
                <a:ext uri="{FF2B5EF4-FFF2-40B4-BE49-F238E27FC236}">
                  <a16:creationId xmlns:a16="http://schemas.microsoft.com/office/drawing/2014/main" id="{98C7263E-C257-064D-4CE9-29A4BC1AA491}"/>
                </a:ext>
              </a:extLst>
            </p:cNvPr>
            <p:cNvSpPr/>
            <p:nvPr/>
          </p:nvSpPr>
          <p:spPr>
            <a:xfrm>
              <a:off x="4524213" y="6453268"/>
              <a:ext cx="2788" cy="630"/>
            </a:xfrm>
            <a:custGeom>
              <a:avLst/>
              <a:gdLst>
                <a:gd name="f0" fmla="val 10800000"/>
                <a:gd name="f1" fmla="val 5400000"/>
                <a:gd name="f2" fmla="val 180"/>
                <a:gd name="f3" fmla="val w"/>
                <a:gd name="f4" fmla="val h"/>
                <a:gd name="f5" fmla="val 0"/>
                <a:gd name="f6" fmla="val 2793"/>
                <a:gd name="f7" fmla="val 634"/>
                <a:gd name="f8" fmla="val 635"/>
                <a:gd name="f9" fmla="val 1828"/>
                <a:gd name="f10" fmla="val 622"/>
                <a:gd name="f11" fmla="val 876"/>
                <a:gd name="f12" fmla="val 406"/>
                <a:gd name="f13" fmla="+- 0 0 -90"/>
                <a:gd name="f14" fmla="*/ f3 1 2793"/>
                <a:gd name="f15" fmla="*/ f4 1 634"/>
                <a:gd name="f16" fmla="val f5"/>
                <a:gd name="f17" fmla="val f6"/>
                <a:gd name="f18" fmla="val f7"/>
                <a:gd name="f19" fmla="*/ f13 f0 1"/>
                <a:gd name="f20" fmla="+- f18 0 f16"/>
                <a:gd name="f21" fmla="+- f17 0 f16"/>
                <a:gd name="f22" fmla="*/ f19 1 f2"/>
                <a:gd name="f23" fmla="*/ f21 1 2793"/>
                <a:gd name="f24" fmla="*/ f20 1 634"/>
                <a:gd name="f25" fmla="*/ 0 f21 1"/>
                <a:gd name="f26" fmla="*/ 0 f20 1"/>
                <a:gd name="f27" fmla="*/ 635 f20 1"/>
                <a:gd name="f28" fmla="*/ 2793 f21 1"/>
                <a:gd name="f29" fmla="+- f22 0 f1"/>
                <a:gd name="f30" fmla="*/ f25 1 2793"/>
                <a:gd name="f31" fmla="*/ f26 1 634"/>
                <a:gd name="f32" fmla="*/ f27 1 634"/>
                <a:gd name="f33" fmla="*/ f28 1 2793"/>
                <a:gd name="f34" fmla="*/ f16 1 f23"/>
                <a:gd name="f35" fmla="*/ f17 1 f23"/>
                <a:gd name="f36" fmla="*/ f16 1 f24"/>
                <a:gd name="f37" fmla="*/ f18 1 f24"/>
                <a:gd name="f38" fmla="*/ f30 1 f23"/>
                <a:gd name="f39" fmla="*/ f31 1 f24"/>
                <a:gd name="f40" fmla="*/ f32 1 f24"/>
                <a:gd name="f41" fmla="*/ f33 1 f23"/>
                <a:gd name="f42" fmla="*/ f34 f14 1"/>
                <a:gd name="f43" fmla="*/ f35 f14 1"/>
                <a:gd name="f44" fmla="*/ f37 f15 1"/>
                <a:gd name="f45" fmla="*/ f36 f15 1"/>
                <a:gd name="f46" fmla="*/ f38 f14 1"/>
                <a:gd name="f47" fmla="*/ f39 f15 1"/>
                <a:gd name="f48" fmla="*/ f40 f15 1"/>
                <a:gd name="f49" fmla="*/ f41 f14 1"/>
              </a:gdLst>
              <a:ahLst/>
              <a:cxnLst>
                <a:cxn ang="3cd4">
                  <a:pos x="hc" y="t"/>
                </a:cxn>
                <a:cxn ang="0">
                  <a:pos x="r" y="vc"/>
                </a:cxn>
                <a:cxn ang="cd4">
                  <a:pos x="hc" y="b"/>
                </a:cxn>
                <a:cxn ang="cd2">
                  <a:pos x="l" y="vc"/>
                </a:cxn>
                <a:cxn ang="f29">
                  <a:pos x="f46" y="f47"/>
                </a:cxn>
                <a:cxn ang="f29">
                  <a:pos x="f46" y="f48"/>
                </a:cxn>
                <a:cxn ang="f29">
                  <a:pos x="f49" y="f48"/>
                </a:cxn>
                <a:cxn ang="f29">
                  <a:pos x="f46" y="f47"/>
                </a:cxn>
              </a:cxnLst>
              <a:rect l="f42" t="f45" r="f43" b="f44"/>
              <a:pathLst>
                <a:path w="2793" h="634">
                  <a:moveTo>
                    <a:pt x="f5" y="f5"/>
                  </a:moveTo>
                  <a:lnTo>
                    <a:pt x="f5" y="f8"/>
                  </a:lnTo>
                  <a:lnTo>
                    <a:pt x="f6" y="f8"/>
                  </a:lnTo>
                  <a:cubicBezTo>
                    <a:pt x="f9"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370">
              <a:extLst>
                <a:ext uri="{FF2B5EF4-FFF2-40B4-BE49-F238E27FC236}">
                  <a16:creationId xmlns:a16="http://schemas.microsoft.com/office/drawing/2014/main" id="{372DA638-C06D-B325-533E-33C9DC096A7A}"/>
                </a:ext>
              </a:extLst>
            </p:cNvPr>
            <p:cNvSpPr/>
            <p:nvPr/>
          </p:nvSpPr>
          <p:spPr>
            <a:xfrm>
              <a:off x="4521415" y="6440064"/>
              <a:ext cx="5586" cy="1527"/>
            </a:xfrm>
            <a:custGeom>
              <a:avLst/>
              <a:gdLst>
                <a:gd name="f0" fmla="val 10800000"/>
                <a:gd name="f1" fmla="val 5400000"/>
                <a:gd name="f2" fmla="val 180"/>
                <a:gd name="f3" fmla="val w"/>
                <a:gd name="f4" fmla="val h"/>
                <a:gd name="f5" fmla="val 0"/>
                <a:gd name="f6" fmla="val 5586"/>
                <a:gd name="f7" fmla="val 1523"/>
                <a:gd name="f8" fmla="val 1397"/>
                <a:gd name="f9" fmla="val 1524"/>
                <a:gd name="f10" fmla="val 2603"/>
                <a:gd name="f11" fmla="val 597"/>
                <a:gd name="f12" fmla="val 4063"/>
                <a:gd name="f13" fmla="val 64"/>
                <a:gd name="f14" fmla="val 5587"/>
                <a:gd name="f15" fmla="+- 0 0 -90"/>
                <a:gd name="f16" fmla="*/ f3 1 5586"/>
                <a:gd name="f17" fmla="*/ f4 1 1523"/>
                <a:gd name="f18" fmla="val f5"/>
                <a:gd name="f19" fmla="val f6"/>
                <a:gd name="f20" fmla="val f7"/>
                <a:gd name="f21" fmla="*/ f15 f0 1"/>
                <a:gd name="f22" fmla="+- f20 0 f18"/>
                <a:gd name="f23" fmla="+- f19 0 f18"/>
                <a:gd name="f24" fmla="*/ f21 1 f2"/>
                <a:gd name="f25" fmla="*/ f23 1 5586"/>
                <a:gd name="f26" fmla="*/ f22 1 1523"/>
                <a:gd name="f27" fmla="*/ 0 f23 1"/>
                <a:gd name="f28" fmla="*/ 0 f22 1"/>
                <a:gd name="f29" fmla="*/ 1397 f23 1"/>
                <a:gd name="f30" fmla="*/ 1524 f22 1"/>
                <a:gd name="f31" fmla="*/ 5587 f23 1"/>
                <a:gd name="f32" fmla="+- f24 0 f1"/>
                <a:gd name="f33" fmla="*/ f27 1 5586"/>
                <a:gd name="f34" fmla="*/ f28 1 1523"/>
                <a:gd name="f35" fmla="*/ f29 1 5586"/>
                <a:gd name="f36" fmla="*/ f30 1 1523"/>
                <a:gd name="f37" fmla="*/ f31 1 5586"/>
                <a:gd name="f38" fmla="*/ f18 1 f25"/>
                <a:gd name="f39" fmla="*/ f19 1 f25"/>
                <a:gd name="f40" fmla="*/ f18 1 f26"/>
                <a:gd name="f41" fmla="*/ f20 1 f26"/>
                <a:gd name="f42" fmla="*/ f33 1 f25"/>
                <a:gd name="f43" fmla="*/ f34 1 f26"/>
                <a:gd name="f44" fmla="*/ f35 1 f25"/>
                <a:gd name="f45" fmla="*/ f36 1 f26"/>
                <a:gd name="f46" fmla="*/ f37 1 f25"/>
                <a:gd name="f47" fmla="*/ f38 f16 1"/>
                <a:gd name="f48" fmla="*/ f39 f16 1"/>
                <a:gd name="f49" fmla="*/ f41 f17 1"/>
                <a:gd name="f50" fmla="*/ f40 f17 1"/>
                <a:gd name="f51" fmla="*/ f42 f16 1"/>
                <a:gd name="f52" fmla="*/ f43 f17 1"/>
                <a:gd name="f53" fmla="*/ f44 f16 1"/>
                <a:gd name="f54" fmla="*/ f45 f17 1"/>
                <a:gd name="f55" fmla="*/ f46 f16 1"/>
              </a:gdLst>
              <a:ahLst/>
              <a:cxnLst>
                <a:cxn ang="3cd4">
                  <a:pos x="hc" y="t"/>
                </a:cxn>
                <a:cxn ang="0">
                  <a:pos x="r" y="vc"/>
                </a:cxn>
                <a:cxn ang="cd4">
                  <a:pos x="hc" y="b"/>
                </a:cxn>
                <a:cxn ang="cd2">
                  <a:pos x="l" y="vc"/>
                </a:cxn>
                <a:cxn ang="f32">
                  <a:pos x="f51" y="f52"/>
                </a:cxn>
                <a:cxn ang="f32">
                  <a:pos x="f53" y="f54"/>
                </a:cxn>
                <a:cxn ang="f32">
                  <a:pos x="f55" y="f52"/>
                </a:cxn>
                <a:cxn ang="f32">
                  <a:pos x="f51" y="f52"/>
                </a:cxn>
              </a:cxnLst>
              <a:rect l="f47" t="f50" r="f48" b="f49"/>
              <a:pathLst>
                <a:path w="5586" h="1523">
                  <a:moveTo>
                    <a:pt x="f5" y="f5"/>
                  </a:moveTo>
                  <a:lnTo>
                    <a:pt x="f8" y="f9"/>
                  </a:lnTo>
                  <a:cubicBezTo>
                    <a:pt x="f10" y="f11"/>
                    <a:pt x="f12" y="f13"/>
                    <a:pt x="f14"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371">
              <a:extLst>
                <a:ext uri="{FF2B5EF4-FFF2-40B4-BE49-F238E27FC236}">
                  <a16:creationId xmlns:a16="http://schemas.microsoft.com/office/drawing/2014/main" id="{39A88C1D-111B-2B0A-30E2-2AE89F07CBEA}"/>
                </a:ext>
              </a:extLst>
            </p:cNvPr>
            <p:cNvSpPr/>
            <p:nvPr/>
          </p:nvSpPr>
          <p:spPr>
            <a:xfrm>
              <a:off x="4522814" y="6440064"/>
              <a:ext cx="252154" cy="13834"/>
            </a:xfrm>
            <a:custGeom>
              <a:avLst/>
              <a:gdLst>
                <a:gd name="f0" fmla="val 10800000"/>
                <a:gd name="f1" fmla="val 5400000"/>
                <a:gd name="f2" fmla="val 180"/>
                <a:gd name="f3" fmla="val w"/>
                <a:gd name="f4" fmla="val h"/>
                <a:gd name="f5" fmla="val 0"/>
                <a:gd name="f6" fmla="val 252156"/>
                <a:gd name="f7" fmla="val 13839"/>
                <a:gd name="f8" fmla="val 246570"/>
                <a:gd name="f9" fmla="val 7237"/>
                <a:gd name="f10" fmla="val 4190"/>
                <a:gd name="f11" fmla="val 2666"/>
                <a:gd name="f12" fmla="val 64"/>
                <a:gd name="f13" fmla="val 1206"/>
                <a:gd name="f14" fmla="val 597"/>
                <a:gd name="f15" fmla="val 1524"/>
                <a:gd name="f16" fmla="val 889"/>
                <a:gd name="f17" fmla="val 2641"/>
                <a:gd name="f18" fmla="val 1384"/>
                <a:gd name="f19" fmla="val 4025"/>
                <a:gd name="f20" fmla="val 1396"/>
                <a:gd name="f21" fmla="val 5460"/>
                <a:gd name="f22" fmla="val 13205"/>
                <a:gd name="f23" fmla="val 2273"/>
                <a:gd name="f24" fmla="val 13611"/>
                <a:gd name="f25" fmla="val 3225"/>
                <a:gd name="f26" fmla="val 13827"/>
                <a:gd name="f27" fmla="val 248944"/>
                <a:gd name="f28" fmla="val 13281"/>
                <a:gd name="f29" fmla="val 246582"/>
                <a:gd name="f30" fmla="val 10500"/>
                <a:gd name="f31" fmla="+- 0 0 -90"/>
                <a:gd name="f32" fmla="*/ f3 1 252156"/>
                <a:gd name="f33" fmla="*/ f4 1 13839"/>
                <a:gd name="f34" fmla="val f5"/>
                <a:gd name="f35" fmla="val f6"/>
                <a:gd name="f36" fmla="val f7"/>
                <a:gd name="f37" fmla="*/ f31 f0 1"/>
                <a:gd name="f38" fmla="+- f36 0 f34"/>
                <a:gd name="f39" fmla="+- f35 0 f34"/>
                <a:gd name="f40" fmla="*/ f37 1 f2"/>
                <a:gd name="f41" fmla="*/ f39 1 252156"/>
                <a:gd name="f42" fmla="*/ f38 1 13839"/>
                <a:gd name="f43" fmla="*/ 246570 f39 1"/>
                <a:gd name="f44" fmla="*/ 7237 f38 1"/>
                <a:gd name="f45" fmla="*/ 0 f38 1"/>
                <a:gd name="f46" fmla="*/ 4190 f39 1"/>
                <a:gd name="f47" fmla="*/ 0 f39 1"/>
                <a:gd name="f48" fmla="*/ 1524 f38 1"/>
                <a:gd name="f49" fmla="*/ 1396 f39 1"/>
                <a:gd name="f50" fmla="*/ 5460 f38 1"/>
                <a:gd name="f51" fmla="*/ 13205 f38 1"/>
                <a:gd name="f52" fmla="*/ 13839 f38 1"/>
                <a:gd name="f53" fmla="*/ 252156 f39 1"/>
                <a:gd name="f54" fmla="+- f40 0 f1"/>
                <a:gd name="f55" fmla="*/ f43 1 252156"/>
                <a:gd name="f56" fmla="*/ f44 1 13839"/>
                <a:gd name="f57" fmla="*/ f45 1 13839"/>
                <a:gd name="f58" fmla="*/ f46 1 252156"/>
                <a:gd name="f59" fmla="*/ f47 1 252156"/>
                <a:gd name="f60" fmla="*/ f48 1 13839"/>
                <a:gd name="f61" fmla="*/ f49 1 252156"/>
                <a:gd name="f62" fmla="*/ f50 1 13839"/>
                <a:gd name="f63" fmla="*/ f51 1 13839"/>
                <a:gd name="f64" fmla="*/ f52 1 13839"/>
                <a:gd name="f65" fmla="*/ f53 1 252156"/>
                <a:gd name="f66" fmla="*/ f34 1 f41"/>
                <a:gd name="f67" fmla="*/ f35 1 f41"/>
                <a:gd name="f68" fmla="*/ f34 1 f42"/>
                <a:gd name="f69" fmla="*/ f36 1 f42"/>
                <a:gd name="f70" fmla="*/ f55 1 f41"/>
                <a:gd name="f71" fmla="*/ f56 1 f42"/>
                <a:gd name="f72" fmla="*/ f57 1 f42"/>
                <a:gd name="f73" fmla="*/ f58 1 f41"/>
                <a:gd name="f74" fmla="*/ f59 1 f41"/>
                <a:gd name="f75" fmla="*/ f60 1 f42"/>
                <a:gd name="f76" fmla="*/ f61 1 f41"/>
                <a:gd name="f77" fmla="*/ f62 1 f42"/>
                <a:gd name="f78" fmla="*/ f63 1 f42"/>
                <a:gd name="f79" fmla="*/ f64 1 f42"/>
                <a:gd name="f80" fmla="*/ f65 1 f41"/>
                <a:gd name="f81" fmla="*/ f66 f32 1"/>
                <a:gd name="f82" fmla="*/ f67 f32 1"/>
                <a:gd name="f83" fmla="*/ f69 f33 1"/>
                <a:gd name="f84" fmla="*/ f68 f33 1"/>
                <a:gd name="f85" fmla="*/ f70 f32 1"/>
                <a:gd name="f86" fmla="*/ f71 f33 1"/>
                <a:gd name="f87" fmla="*/ f72 f33 1"/>
                <a:gd name="f88" fmla="*/ f73 f32 1"/>
                <a:gd name="f89" fmla="*/ f74 f32 1"/>
                <a:gd name="f90" fmla="*/ f75 f33 1"/>
                <a:gd name="f91" fmla="*/ f76 f32 1"/>
                <a:gd name="f92" fmla="*/ f77 f33 1"/>
                <a:gd name="f93" fmla="*/ f78 f33 1"/>
                <a:gd name="f94" fmla="*/ f79 f33 1"/>
                <a:gd name="f95" fmla="*/ f80 f32 1"/>
              </a:gdLst>
              <a:ahLst/>
              <a:cxnLst>
                <a:cxn ang="3cd4">
                  <a:pos x="hc" y="t"/>
                </a:cxn>
                <a:cxn ang="0">
                  <a:pos x="r" y="vc"/>
                </a:cxn>
                <a:cxn ang="cd4">
                  <a:pos x="hc" y="b"/>
                </a:cxn>
                <a:cxn ang="cd2">
                  <a:pos x="l" y="vc"/>
                </a:cxn>
                <a:cxn ang="f54">
                  <a:pos x="f85" y="f86"/>
                </a:cxn>
                <a:cxn ang="f54">
                  <a:pos x="f85" y="f87"/>
                </a:cxn>
                <a:cxn ang="f54">
                  <a:pos x="f88" y="f87"/>
                </a:cxn>
                <a:cxn ang="f54">
                  <a:pos x="f89" y="f90"/>
                </a:cxn>
                <a:cxn ang="f54">
                  <a:pos x="f91" y="f92"/>
                </a:cxn>
                <a:cxn ang="f54">
                  <a:pos x="f91" y="f93"/>
                </a:cxn>
                <a:cxn ang="f54">
                  <a:pos x="f88" y="f94"/>
                </a:cxn>
                <a:cxn ang="f54">
                  <a:pos x="f95" y="f94"/>
                </a:cxn>
                <a:cxn ang="f54">
                  <a:pos x="f85" y="f86"/>
                </a:cxn>
              </a:cxnLst>
              <a:rect l="f81" t="f84" r="f82" b="f83"/>
              <a:pathLst>
                <a:path w="252156" h="13839">
                  <a:moveTo>
                    <a:pt x="f8" y="f9"/>
                  </a:moveTo>
                  <a:lnTo>
                    <a:pt x="f8" y="f5"/>
                  </a:lnTo>
                  <a:lnTo>
                    <a:pt x="f10" y="f5"/>
                  </a:lnTo>
                  <a:cubicBezTo>
                    <a:pt x="f11" y="f12"/>
                    <a:pt x="f13" y="f14"/>
                    <a:pt x="f5" y="f15"/>
                  </a:cubicBezTo>
                  <a:cubicBezTo>
                    <a:pt x="f16" y="f17"/>
                    <a:pt x="f18" y="f19"/>
                    <a:pt x="f20" y="f21"/>
                  </a:cubicBezTo>
                  <a:lnTo>
                    <a:pt x="f20" y="f22"/>
                  </a:lnTo>
                  <a:cubicBezTo>
                    <a:pt x="f23" y="f24"/>
                    <a:pt x="f25" y="f26"/>
                    <a:pt x="f10" y="f7"/>
                  </a:cubicBezTo>
                  <a:lnTo>
                    <a:pt x="f6" y="f7"/>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372">
              <a:extLst>
                <a:ext uri="{FF2B5EF4-FFF2-40B4-BE49-F238E27FC236}">
                  <a16:creationId xmlns:a16="http://schemas.microsoft.com/office/drawing/2014/main" id="{EBDE97FD-1376-218A-0C54-80BA34C009B9}"/>
                </a:ext>
              </a:extLst>
            </p:cNvPr>
            <p:cNvSpPr/>
            <p:nvPr/>
          </p:nvSpPr>
          <p:spPr>
            <a:xfrm>
              <a:off x="4510369" y="5992118"/>
              <a:ext cx="13587" cy="134709"/>
            </a:xfrm>
            <a:custGeom>
              <a:avLst/>
              <a:gdLst>
                <a:gd name="f0" fmla="val 10800000"/>
                <a:gd name="f1" fmla="val 5400000"/>
                <a:gd name="f2" fmla="val 180"/>
                <a:gd name="f3" fmla="val w"/>
                <a:gd name="f4" fmla="val h"/>
                <a:gd name="f5" fmla="val 0"/>
                <a:gd name="f6" fmla="val 13585"/>
                <a:gd name="f7" fmla="val 134712"/>
                <a:gd name="f8" fmla="val 6983"/>
                <a:gd name="f9" fmla="val 6856"/>
                <a:gd name="f10" fmla="val 3174"/>
                <a:gd name="f11" fmla="val 64"/>
                <a:gd name="f12" fmla="val 3806"/>
                <a:gd name="f13" fmla="val 134713"/>
                <a:gd name="f14" fmla="val 889"/>
                <a:gd name="f15" fmla="val 13586"/>
                <a:gd name="f16" fmla="val 381"/>
                <a:gd name="f17" fmla="val 13395"/>
                <a:gd name="f18" fmla="val 3922"/>
                <a:gd name="f19" fmla="val 10526"/>
                <a:gd name="f20" fmla="val 6731"/>
                <a:gd name="f21" fmla="+- 0 0 -90"/>
                <a:gd name="f22" fmla="*/ f3 1 13585"/>
                <a:gd name="f23" fmla="*/ f4 1 134712"/>
                <a:gd name="f24" fmla="val f5"/>
                <a:gd name="f25" fmla="val f6"/>
                <a:gd name="f26" fmla="val f7"/>
                <a:gd name="f27" fmla="*/ f21 f0 1"/>
                <a:gd name="f28" fmla="+- f26 0 f24"/>
                <a:gd name="f29" fmla="+- f25 0 f24"/>
                <a:gd name="f30" fmla="*/ f27 1 f2"/>
                <a:gd name="f31" fmla="*/ f29 1 13585"/>
                <a:gd name="f32" fmla="*/ f28 1 134712"/>
                <a:gd name="f33" fmla="*/ 6983 f29 1"/>
                <a:gd name="f34" fmla="*/ 6856 f28 1"/>
                <a:gd name="f35" fmla="*/ 0 f29 1"/>
                <a:gd name="f36" fmla="*/ 0 f28 1"/>
                <a:gd name="f37" fmla="*/ 134713 f28 1"/>
                <a:gd name="f38" fmla="*/ 889 f29 1"/>
                <a:gd name="f39" fmla="*/ 13586 f29 1"/>
                <a:gd name="f40" fmla="*/ 381 f28 1"/>
                <a:gd name="f41" fmla="+- f30 0 f1"/>
                <a:gd name="f42" fmla="*/ f33 1 13585"/>
                <a:gd name="f43" fmla="*/ f34 1 134712"/>
                <a:gd name="f44" fmla="*/ f35 1 13585"/>
                <a:gd name="f45" fmla="*/ f36 1 134712"/>
                <a:gd name="f46" fmla="*/ f37 1 134712"/>
                <a:gd name="f47" fmla="*/ f38 1 13585"/>
                <a:gd name="f48" fmla="*/ f39 1 13585"/>
                <a:gd name="f49" fmla="*/ f40 1 134712"/>
                <a:gd name="f50" fmla="*/ f24 1 f31"/>
                <a:gd name="f51" fmla="*/ f25 1 f31"/>
                <a:gd name="f52" fmla="*/ f24 1 f32"/>
                <a:gd name="f53" fmla="*/ f26 1 f32"/>
                <a:gd name="f54" fmla="*/ f42 1 f31"/>
                <a:gd name="f55" fmla="*/ f43 1 f32"/>
                <a:gd name="f56" fmla="*/ f44 1 f31"/>
                <a:gd name="f57" fmla="*/ f45 1 f32"/>
                <a:gd name="f58" fmla="*/ f46 1 f32"/>
                <a:gd name="f59" fmla="*/ f47 1 f31"/>
                <a:gd name="f60" fmla="*/ f48 1 f31"/>
                <a:gd name="f61" fmla="*/ f49 1 f32"/>
                <a:gd name="f62" fmla="*/ f50 f22 1"/>
                <a:gd name="f63" fmla="*/ f51 f22 1"/>
                <a:gd name="f64" fmla="*/ f53 f23 1"/>
                <a:gd name="f65" fmla="*/ f52 f23 1"/>
                <a:gd name="f66" fmla="*/ f54 f22 1"/>
                <a:gd name="f67" fmla="*/ f55 f23 1"/>
                <a:gd name="f68" fmla="*/ f56 f22 1"/>
                <a:gd name="f69" fmla="*/ f57 f23 1"/>
                <a:gd name="f70" fmla="*/ f58 f23 1"/>
                <a:gd name="f71" fmla="*/ f59 f22 1"/>
                <a:gd name="f72" fmla="*/ f60 f22 1"/>
                <a:gd name="f73" fmla="*/ f61 f23 1"/>
              </a:gdLst>
              <a:ahLst/>
              <a:cxnLst>
                <a:cxn ang="3cd4">
                  <a:pos x="hc" y="t"/>
                </a:cxn>
                <a:cxn ang="0">
                  <a:pos x="r" y="vc"/>
                </a:cxn>
                <a:cxn ang="cd4">
                  <a:pos x="hc" y="b"/>
                </a:cxn>
                <a:cxn ang="cd2">
                  <a:pos x="l" y="vc"/>
                </a:cxn>
                <a:cxn ang="f41">
                  <a:pos x="f66" y="f67"/>
                </a:cxn>
                <a:cxn ang="f41">
                  <a:pos x="f68" y="f69"/>
                </a:cxn>
                <a:cxn ang="f41">
                  <a:pos x="f68" y="f70"/>
                </a:cxn>
                <a:cxn ang="f41">
                  <a:pos x="f71" y="f70"/>
                </a:cxn>
                <a:cxn ang="f41">
                  <a:pos x="f72" y="f70"/>
                </a:cxn>
                <a:cxn ang="f41">
                  <a:pos x="f72" y="f73"/>
                </a:cxn>
                <a:cxn ang="f41">
                  <a:pos x="f66" y="f67"/>
                </a:cxn>
              </a:cxnLst>
              <a:rect l="f62" t="f65" r="f63" b="f64"/>
              <a:pathLst>
                <a:path w="13585" h="134712">
                  <a:moveTo>
                    <a:pt x="f8" y="f9"/>
                  </a:moveTo>
                  <a:cubicBezTo>
                    <a:pt x="f10" y="f9"/>
                    <a:pt x="f11" y="f12"/>
                    <a:pt x="f5" y="f5"/>
                  </a:cubicBezTo>
                  <a:lnTo>
                    <a:pt x="f5" y="f13"/>
                  </a:lnTo>
                  <a:lnTo>
                    <a:pt x="f14" y="f13"/>
                  </a:lnTo>
                  <a:lnTo>
                    <a:pt x="f15" y="f13"/>
                  </a:lnTo>
                  <a:lnTo>
                    <a:pt x="f15" y="f16"/>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373">
              <a:extLst>
                <a:ext uri="{FF2B5EF4-FFF2-40B4-BE49-F238E27FC236}">
                  <a16:creationId xmlns:a16="http://schemas.microsoft.com/office/drawing/2014/main" id="{811501D4-FD79-77B6-A3FF-E8B6F71B91B3}"/>
                </a:ext>
              </a:extLst>
            </p:cNvPr>
            <p:cNvSpPr/>
            <p:nvPr/>
          </p:nvSpPr>
          <p:spPr>
            <a:xfrm>
              <a:off x="4517355" y="5001137"/>
              <a:ext cx="169758" cy="13716"/>
            </a:xfrm>
            <a:custGeom>
              <a:avLst/>
              <a:gdLst>
                <a:gd name="f0" fmla="val 10800000"/>
                <a:gd name="f1" fmla="val 5400000"/>
                <a:gd name="f2" fmla="val 180"/>
                <a:gd name="f3" fmla="val w"/>
                <a:gd name="f4" fmla="val h"/>
                <a:gd name="f5" fmla="val 0"/>
                <a:gd name="f6" fmla="val 169754"/>
                <a:gd name="f7" fmla="val 13712"/>
                <a:gd name="f8" fmla="val 6856"/>
                <a:gd name="f9" fmla="val 6729"/>
                <a:gd name="f10" fmla="val 169755"/>
                <a:gd name="f11" fmla="val 165971"/>
                <a:gd name="f12" fmla="val 162898"/>
                <a:gd name="f13" fmla="val 10642"/>
                <a:gd name="f14" fmla="val 3070"/>
                <a:gd name="f15" fmla="val 3733"/>
                <a:gd name="f16" fmla="val 6793"/>
                <a:gd name="f17" fmla="val 2993"/>
                <a:gd name="f18" fmla="+- 0 0 -90"/>
                <a:gd name="f19" fmla="*/ f3 1 169754"/>
                <a:gd name="f20" fmla="*/ f4 1 13712"/>
                <a:gd name="f21" fmla="val f5"/>
                <a:gd name="f22" fmla="val f6"/>
                <a:gd name="f23" fmla="val f7"/>
                <a:gd name="f24" fmla="*/ f18 f0 1"/>
                <a:gd name="f25" fmla="+- f23 0 f21"/>
                <a:gd name="f26" fmla="+- f22 0 f21"/>
                <a:gd name="f27" fmla="*/ f24 1 f2"/>
                <a:gd name="f28" fmla="*/ f26 1 169754"/>
                <a:gd name="f29" fmla="*/ f25 1 13712"/>
                <a:gd name="f30" fmla="*/ 6856 f26 1"/>
                <a:gd name="f31" fmla="*/ 6729 f25 1"/>
                <a:gd name="f32" fmla="*/ 13712 f25 1"/>
                <a:gd name="f33" fmla="*/ 169755 f26 1"/>
                <a:gd name="f34" fmla="*/ 162898 f26 1"/>
                <a:gd name="f35" fmla="*/ 6856 f25 1"/>
                <a:gd name="f36" fmla="*/ 0 f25 1"/>
                <a:gd name="f37" fmla="*/ 0 f26 1"/>
                <a:gd name="f38" fmla="+- f27 0 f1"/>
                <a:gd name="f39" fmla="*/ f30 1 169754"/>
                <a:gd name="f40" fmla="*/ f31 1 13712"/>
                <a:gd name="f41" fmla="*/ f32 1 13712"/>
                <a:gd name="f42" fmla="*/ f33 1 169754"/>
                <a:gd name="f43" fmla="*/ f34 1 169754"/>
                <a:gd name="f44" fmla="*/ f35 1 13712"/>
                <a:gd name="f45" fmla="*/ f36 1 13712"/>
                <a:gd name="f46" fmla="*/ f37 1 169754"/>
                <a:gd name="f47" fmla="*/ f21 1 f28"/>
                <a:gd name="f48" fmla="*/ f22 1 f28"/>
                <a:gd name="f49" fmla="*/ f21 1 f29"/>
                <a:gd name="f50" fmla="*/ f23 1 f29"/>
                <a:gd name="f51" fmla="*/ f39 1 f28"/>
                <a:gd name="f52" fmla="*/ f40 1 f29"/>
                <a:gd name="f53" fmla="*/ f41 1 f29"/>
                <a:gd name="f54" fmla="*/ f42 1 f28"/>
                <a:gd name="f55" fmla="*/ f43 1 f28"/>
                <a:gd name="f56" fmla="*/ f44 1 f29"/>
                <a:gd name="f57" fmla="*/ f45 1 f29"/>
                <a:gd name="f58" fmla="*/ f46 1 f28"/>
                <a:gd name="f59" fmla="*/ f47 f19 1"/>
                <a:gd name="f60" fmla="*/ f48 f19 1"/>
                <a:gd name="f61" fmla="*/ f50 f20 1"/>
                <a:gd name="f62" fmla="*/ f49 f20 1"/>
                <a:gd name="f63" fmla="*/ f51 f19 1"/>
                <a:gd name="f64" fmla="*/ f52 f20 1"/>
                <a:gd name="f65" fmla="*/ f53 f20 1"/>
                <a:gd name="f66" fmla="*/ f54 f19 1"/>
                <a:gd name="f67" fmla="*/ f55 f19 1"/>
                <a:gd name="f68" fmla="*/ f56 f20 1"/>
                <a:gd name="f69" fmla="*/ f57 f20 1"/>
                <a:gd name="f70" fmla="*/ f58 f19 1"/>
              </a:gdLst>
              <a:ahLst/>
              <a:cxnLst>
                <a:cxn ang="3cd4">
                  <a:pos x="hc" y="t"/>
                </a:cxn>
                <a:cxn ang="0">
                  <a:pos x="r" y="vc"/>
                </a:cxn>
                <a:cxn ang="cd4">
                  <a:pos x="hc" y="b"/>
                </a:cxn>
                <a:cxn ang="cd2">
                  <a:pos x="l" y="vc"/>
                </a:cxn>
                <a:cxn ang="f38">
                  <a:pos x="f63" y="f64"/>
                </a:cxn>
                <a:cxn ang="f38">
                  <a:pos x="f63" y="f65"/>
                </a:cxn>
                <a:cxn ang="f38">
                  <a:pos x="f66" y="f65"/>
                </a:cxn>
                <a:cxn ang="f38">
                  <a:pos x="f67" y="f68"/>
                </a:cxn>
                <a:cxn ang="f38">
                  <a:pos x="f66" y="f69"/>
                </a:cxn>
                <a:cxn ang="f38">
                  <a:pos x="f70" y="f69"/>
                </a:cxn>
                <a:cxn ang="f38">
                  <a:pos x="f63" y="f64"/>
                </a:cxn>
              </a:cxnLst>
              <a:rect l="f59" t="f62" r="f60" b="f61"/>
              <a:pathLst>
                <a:path w="169754" h="13712">
                  <a:moveTo>
                    <a:pt x="f8" y="f9"/>
                  </a:moveTo>
                  <a:lnTo>
                    <a:pt x="f8" y="f7"/>
                  </a:lnTo>
                  <a:lnTo>
                    <a:pt x="f10" y="f7"/>
                  </a:lnTo>
                  <a:cubicBezTo>
                    <a:pt x="f11" y="f7"/>
                    <a:pt x="f12" y="f13"/>
                    <a:pt x="f12" y="f8"/>
                  </a:cubicBezTo>
                  <a:cubicBezTo>
                    <a:pt x="f12" y="f14"/>
                    <a:pt x="f11" y="f5"/>
                    <a:pt x="f10" y="f5"/>
                  </a:cubicBezTo>
                  <a:lnTo>
                    <a:pt x="f5" y="f5"/>
                  </a:lnTo>
                  <a:cubicBezTo>
                    <a:pt x="f15" y="f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374">
              <a:extLst>
                <a:ext uri="{FF2B5EF4-FFF2-40B4-BE49-F238E27FC236}">
                  <a16:creationId xmlns:a16="http://schemas.microsoft.com/office/drawing/2014/main" id="{4E3EBB7B-B8BB-8645-7803-477882A93290}"/>
                </a:ext>
              </a:extLst>
            </p:cNvPr>
            <p:cNvSpPr/>
            <p:nvPr/>
          </p:nvSpPr>
          <p:spPr>
            <a:xfrm>
              <a:off x="4680255" y="5001749"/>
              <a:ext cx="107286" cy="13862"/>
            </a:xfrm>
            <a:custGeom>
              <a:avLst/>
              <a:gdLst>
                <a:gd name="f0" fmla="val 10800000"/>
                <a:gd name="f1" fmla="val 5400000"/>
                <a:gd name="f2" fmla="val 180"/>
                <a:gd name="f3" fmla="val w"/>
                <a:gd name="f4" fmla="val h"/>
                <a:gd name="f5" fmla="val 0"/>
                <a:gd name="f6" fmla="val 107285"/>
                <a:gd name="f7" fmla="val 13866"/>
                <a:gd name="f8" fmla="val 99034"/>
                <a:gd name="f9" fmla="val 13105"/>
                <a:gd name="f10" fmla="val 100304"/>
                <a:gd name="f11" fmla="val 101574"/>
                <a:gd name="f12" fmla="val 105192"/>
                <a:gd name="f13" fmla="val 12615"/>
                <a:gd name="f14" fmla="val 107719"/>
                <a:gd name="f15" fmla="val 9288"/>
                <a:gd name="f16" fmla="val 107224"/>
                <a:gd name="f17" fmla="val 5676"/>
                <a:gd name="f18" fmla="val 107021"/>
                <a:gd name="f19" fmla="val 4137"/>
                <a:gd name="f20" fmla="val 106271"/>
                <a:gd name="f21" fmla="val 2722"/>
                <a:gd name="f22" fmla="val 105129"/>
                <a:gd name="f23" fmla="val 1678"/>
                <a:gd name="f24" fmla="val 104849"/>
                <a:gd name="f25" fmla="val 1355"/>
                <a:gd name="f26" fmla="val 104507"/>
                <a:gd name="f27" fmla="val 1096"/>
                <a:gd name="f28" fmla="val 104113"/>
                <a:gd name="f29" fmla="val 916"/>
                <a:gd name="f30" fmla="val 102970"/>
                <a:gd name="f31" fmla="val 154"/>
                <a:gd name="f32" fmla="val 102094"/>
                <a:gd name="f33" fmla="val -51"/>
                <a:gd name="f34" fmla="val 101180"/>
                <a:gd name="f35" fmla="val 6856"/>
                <a:gd name="f36" fmla="val 3073"/>
                <a:gd name="f37" fmla="val 3224"/>
                <a:gd name="f38" fmla="val 7011"/>
                <a:gd name="f39" fmla="val 10797"/>
                <a:gd name="f40" fmla="val 13867"/>
                <a:gd name="f41" fmla="+- 0 0 -90"/>
                <a:gd name="f42" fmla="*/ f3 1 107285"/>
                <a:gd name="f43" fmla="*/ f4 1 13866"/>
                <a:gd name="f44" fmla="val f5"/>
                <a:gd name="f45" fmla="val f6"/>
                <a:gd name="f46" fmla="val f7"/>
                <a:gd name="f47" fmla="*/ f41 f0 1"/>
                <a:gd name="f48" fmla="+- f46 0 f44"/>
                <a:gd name="f49" fmla="+- f45 0 f44"/>
                <a:gd name="f50" fmla="*/ f47 1 f2"/>
                <a:gd name="f51" fmla="*/ f49 1 107285"/>
                <a:gd name="f52" fmla="*/ f48 1 13866"/>
                <a:gd name="f53" fmla="*/ 99034 f49 1"/>
                <a:gd name="f54" fmla="*/ 13105 f48 1"/>
                <a:gd name="f55" fmla="*/ 100304 f49 1"/>
                <a:gd name="f56" fmla="*/ 101574 f49 1"/>
                <a:gd name="f57" fmla="*/ 107224 f49 1"/>
                <a:gd name="f58" fmla="*/ 5676 f48 1"/>
                <a:gd name="f59" fmla="*/ 105129 f49 1"/>
                <a:gd name="f60" fmla="*/ 1678 f48 1"/>
                <a:gd name="f61" fmla="*/ 104113 f49 1"/>
                <a:gd name="f62" fmla="*/ 916 f48 1"/>
                <a:gd name="f63" fmla="*/ 102970 f49 1"/>
                <a:gd name="f64" fmla="*/ 154 f48 1"/>
                <a:gd name="f65" fmla="*/ 6856 f49 1"/>
                <a:gd name="f66" fmla="*/ 0 f49 1"/>
                <a:gd name="f67" fmla="*/ 7011 f48 1"/>
                <a:gd name="f68" fmla="*/ 13867 f48 1"/>
                <a:gd name="f69" fmla="+- f50 0 f1"/>
                <a:gd name="f70" fmla="*/ f53 1 107285"/>
                <a:gd name="f71" fmla="*/ f54 1 13866"/>
                <a:gd name="f72" fmla="*/ f55 1 107285"/>
                <a:gd name="f73" fmla="*/ f56 1 107285"/>
                <a:gd name="f74" fmla="*/ f57 1 107285"/>
                <a:gd name="f75" fmla="*/ f58 1 13866"/>
                <a:gd name="f76" fmla="*/ f59 1 107285"/>
                <a:gd name="f77" fmla="*/ f60 1 13866"/>
                <a:gd name="f78" fmla="*/ f61 1 107285"/>
                <a:gd name="f79" fmla="*/ f62 1 13866"/>
                <a:gd name="f80" fmla="*/ f63 1 107285"/>
                <a:gd name="f81" fmla="*/ f64 1 13866"/>
                <a:gd name="f82" fmla="*/ f65 1 107285"/>
                <a:gd name="f83" fmla="*/ f66 1 107285"/>
                <a:gd name="f84" fmla="*/ f67 1 13866"/>
                <a:gd name="f85" fmla="*/ f68 1 13866"/>
                <a:gd name="f86" fmla="*/ f44 1 f51"/>
                <a:gd name="f87" fmla="*/ f45 1 f51"/>
                <a:gd name="f88" fmla="*/ f44 1 f52"/>
                <a:gd name="f89" fmla="*/ f46 1 f52"/>
                <a:gd name="f90" fmla="*/ f70 1 f51"/>
                <a:gd name="f91" fmla="*/ f71 1 f52"/>
                <a:gd name="f92" fmla="*/ f72 1 f51"/>
                <a:gd name="f93" fmla="*/ f73 1 f51"/>
                <a:gd name="f94" fmla="*/ f74 1 f51"/>
                <a:gd name="f95" fmla="*/ f75 1 f52"/>
                <a:gd name="f96" fmla="*/ f76 1 f51"/>
                <a:gd name="f97" fmla="*/ f77 1 f52"/>
                <a:gd name="f98" fmla="*/ f78 1 f51"/>
                <a:gd name="f99" fmla="*/ f79 1 f52"/>
                <a:gd name="f100" fmla="*/ f80 1 f51"/>
                <a:gd name="f101" fmla="*/ f81 1 f52"/>
                <a:gd name="f102" fmla="*/ f82 1 f51"/>
                <a:gd name="f103" fmla="*/ f83 1 f51"/>
                <a:gd name="f104" fmla="*/ f84 1 f52"/>
                <a:gd name="f105" fmla="*/ f85 1 f52"/>
                <a:gd name="f106" fmla="*/ f86 f42 1"/>
                <a:gd name="f107" fmla="*/ f87 f42 1"/>
                <a:gd name="f108" fmla="*/ f89 f43 1"/>
                <a:gd name="f109" fmla="*/ f88 f43 1"/>
                <a:gd name="f110" fmla="*/ f90 f42 1"/>
                <a:gd name="f111" fmla="*/ f91 f43 1"/>
                <a:gd name="f112" fmla="*/ f92 f42 1"/>
                <a:gd name="f113" fmla="*/ f93 f42 1"/>
                <a:gd name="f114" fmla="*/ f94 f42 1"/>
                <a:gd name="f115" fmla="*/ f95 f43 1"/>
                <a:gd name="f116" fmla="*/ f96 f42 1"/>
                <a:gd name="f117" fmla="*/ f97 f43 1"/>
                <a:gd name="f118" fmla="*/ f98 f42 1"/>
                <a:gd name="f119" fmla="*/ f99 f43 1"/>
                <a:gd name="f120" fmla="*/ f100 f42 1"/>
                <a:gd name="f121" fmla="*/ f101 f43 1"/>
                <a:gd name="f122" fmla="*/ f102 f42 1"/>
                <a:gd name="f123" fmla="*/ f103 f42 1"/>
                <a:gd name="f124" fmla="*/ f104 f43 1"/>
                <a:gd name="f125" fmla="*/ f105 f43 1"/>
              </a:gdLst>
              <a:ahLst/>
              <a:cxnLst>
                <a:cxn ang="3cd4">
                  <a:pos x="hc" y="t"/>
                </a:cxn>
                <a:cxn ang="0">
                  <a:pos x="r" y="vc"/>
                </a:cxn>
                <a:cxn ang="cd4">
                  <a:pos x="hc" y="b"/>
                </a:cxn>
                <a:cxn ang="cd2">
                  <a:pos x="l" y="vc"/>
                </a:cxn>
                <a:cxn ang="f69">
                  <a:pos x="f110" y="f111"/>
                </a:cxn>
                <a:cxn ang="f69">
                  <a:pos x="f112" y="f111"/>
                </a:cxn>
                <a:cxn ang="f69">
                  <a:pos x="f113" y="f111"/>
                </a:cxn>
                <a:cxn ang="f69">
                  <a:pos x="f114" y="f115"/>
                </a:cxn>
                <a:cxn ang="f69">
                  <a:pos x="f116" y="f117"/>
                </a:cxn>
                <a:cxn ang="f69">
                  <a:pos x="f118" y="f119"/>
                </a:cxn>
                <a:cxn ang="f69">
                  <a:pos x="f120" y="f121"/>
                </a:cxn>
                <a:cxn ang="f69">
                  <a:pos x="f112" y="f121"/>
                </a:cxn>
                <a:cxn ang="f69">
                  <a:pos x="f122" y="f121"/>
                </a:cxn>
                <a:cxn ang="f69">
                  <a:pos x="f123" y="f124"/>
                </a:cxn>
                <a:cxn ang="f69">
                  <a:pos x="f122" y="f125"/>
                </a:cxn>
                <a:cxn ang="f69">
                  <a:pos x="f110" y="f125"/>
                </a:cxn>
              </a:cxnLst>
              <a:rect l="f106" t="f109" r="f107" b="f108"/>
              <a:pathLst>
                <a:path w="107285" h="13866">
                  <a:moveTo>
                    <a:pt x="f8" y="f9"/>
                  </a:moveTo>
                  <a:lnTo>
                    <a:pt x="f10" y="f9"/>
                  </a:lnTo>
                  <a:lnTo>
                    <a:pt x="f11" y="f9"/>
                  </a:lnTo>
                  <a:cubicBezTo>
                    <a:pt x="f12" y="f13"/>
                    <a:pt x="f14" y="f15"/>
                    <a:pt x="f16" y="f17"/>
                  </a:cubicBezTo>
                  <a:cubicBezTo>
                    <a:pt x="f18" y="f19"/>
                    <a:pt x="f20" y="f21"/>
                    <a:pt x="f22" y="f23"/>
                  </a:cubicBezTo>
                  <a:cubicBezTo>
                    <a:pt x="f24" y="f25"/>
                    <a:pt x="f26" y="f27"/>
                    <a:pt x="f28" y="f29"/>
                  </a:cubicBezTo>
                  <a:lnTo>
                    <a:pt x="f30" y="f31"/>
                  </a:lnTo>
                  <a:cubicBezTo>
                    <a:pt x="f32" y="f33"/>
                    <a:pt x="f34" y="f33"/>
                    <a:pt x="f10" y="f31"/>
                  </a:cubicBezTo>
                  <a:lnTo>
                    <a:pt x="f35" y="f31"/>
                  </a:lnTo>
                  <a:cubicBezTo>
                    <a:pt x="f36" y="f31"/>
                    <a:pt x="f5" y="f37"/>
                    <a:pt x="f5" y="f38"/>
                  </a:cubicBezTo>
                  <a:cubicBezTo>
                    <a:pt x="f5" y="f39"/>
                    <a:pt x="f36" y="f40"/>
                    <a:pt x="f35" y="f40"/>
                  </a:cubicBezTo>
                  <a:lnTo>
                    <a:pt x="f8"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375">
              <a:extLst>
                <a:ext uri="{FF2B5EF4-FFF2-40B4-BE49-F238E27FC236}">
                  <a16:creationId xmlns:a16="http://schemas.microsoft.com/office/drawing/2014/main" id="{78891810-A544-D48C-2A96-483EC924D5A5}"/>
                </a:ext>
              </a:extLst>
            </p:cNvPr>
            <p:cNvSpPr/>
            <p:nvPr/>
          </p:nvSpPr>
          <p:spPr>
            <a:xfrm>
              <a:off x="4806717" y="6122264"/>
              <a:ext cx="133438" cy="4315"/>
            </a:xfrm>
            <a:custGeom>
              <a:avLst/>
              <a:gdLst>
                <a:gd name="f0" fmla="val 10800000"/>
                <a:gd name="f1" fmla="val 5400000"/>
                <a:gd name="f2" fmla="val 180"/>
                <a:gd name="f3" fmla="val w"/>
                <a:gd name="f4" fmla="val h"/>
                <a:gd name="f5" fmla="val 0"/>
                <a:gd name="f6" fmla="val 133442"/>
                <a:gd name="f7" fmla="val 4316"/>
                <a:gd name="f8" fmla="val 4317"/>
                <a:gd name="f9" fmla="val 126967"/>
                <a:gd name="f10" fmla="val 128046"/>
                <a:gd name="f11" fmla="val 1701"/>
                <a:gd name="f12" fmla="val 130611"/>
                <a:gd name="f13" fmla="val -13"/>
                <a:gd name="f14" fmla="+- 0 0 -90"/>
                <a:gd name="f15" fmla="*/ f3 1 133442"/>
                <a:gd name="f16" fmla="*/ f4 1 4316"/>
                <a:gd name="f17" fmla="val f5"/>
                <a:gd name="f18" fmla="val f6"/>
                <a:gd name="f19" fmla="val f7"/>
                <a:gd name="f20" fmla="*/ f14 f0 1"/>
                <a:gd name="f21" fmla="+- f19 0 f17"/>
                <a:gd name="f22" fmla="+- f18 0 f17"/>
                <a:gd name="f23" fmla="*/ f20 1 f2"/>
                <a:gd name="f24" fmla="*/ f22 1 133442"/>
                <a:gd name="f25" fmla="*/ f21 1 4316"/>
                <a:gd name="f26" fmla="*/ 0 f22 1"/>
                <a:gd name="f27" fmla="*/ 4317 f21 1"/>
                <a:gd name="f28" fmla="*/ 126967 f22 1"/>
                <a:gd name="f29" fmla="*/ 133442 f22 1"/>
                <a:gd name="f30" fmla="*/ 0 f21 1"/>
                <a:gd name="f31" fmla="+- f23 0 f1"/>
                <a:gd name="f32" fmla="*/ f26 1 133442"/>
                <a:gd name="f33" fmla="*/ f27 1 4316"/>
                <a:gd name="f34" fmla="*/ f28 1 133442"/>
                <a:gd name="f35" fmla="*/ f29 1 133442"/>
                <a:gd name="f36" fmla="*/ f30 1 4316"/>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 ang="f31">
                  <a:pos x="f50" y="f54"/>
                </a:cxn>
                <a:cxn ang="f31">
                  <a:pos x="f50" y="f51"/>
                </a:cxn>
              </a:cxnLst>
              <a:rect l="f46" t="f49" r="f47" b="f48"/>
              <a:pathLst>
                <a:path w="133442" h="4316">
                  <a:moveTo>
                    <a:pt x="f5" y="f8"/>
                  </a:moveTo>
                  <a:lnTo>
                    <a:pt x="f9" y="f8"/>
                  </a:lnTo>
                  <a:cubicBezTo>
                    <a:pt x="f10" y="f11"/>
                    <a:pt x="f12" y="f13"/>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376">
              <a:extLst>
                <a:ext uri="{FF2B5EF4-FFF2-40B4-BE49-F238E27FC236}">
                  <a16:creationId xmlns:a16="http://schemas.microsoft.com/office/drawing/2014/main" id="{3385300F-32E0-1022-0E30-7CC3D09AF72B}"/>
                </a:ext>
              </a:extLst>
            </p:cNvPr>
            <p:cNvSpPr/>
            <p:nvPr/>
          </p:nvSpPr>
          <p:spPr>
            <a:xfrm>
              <a:off x="4998686" y="6116549"/>
              <a:ext cx="13075" cy="10030"/>
            </a:xfrm>
            <a:custGeom>
              <a:avLst/>
              <a:gdLst>
                <a:gd name="f0" fmla="val 10800000"/>
                <a:gd name="f1" fmla="val 5400000"/>
                <a:gd name="f2" fmla="val 180"/>
                <a:gd name="f3" fmla="val w"/>
                <a:gd name="f4" fmla="val h"/>
                <a:gd name="f5" fmla="val 0"/>
                <a:gd name="f6" fmla="val 13077"/>
                <a:gd name="f7" fmla="val 10030"/>
                <a:gd name="f8" fmla="val 5714"/>
                <a:gd name="f9" fmla="val 6729"/>
                <a:gd name="f10" fmla="val 9535"/>
                <a:gd name="f11" fmla="val 5688"/>
                <a:gd name="f12" fmla="val 12074"/>
                <a:gd name="f13" fmla="val 7402"/>
                <a:gd name="f14" fmla="val 13078"/>
                <a:gd name="f15" fmla="val 6094"/>
                <a:gd name="f16" fmla="val 5079"/>
                <a:gd name="f17" fmla="val 4698"/>
                <a:gd name="f18" fmla="val 4317"/>
                <a:gd name="f19" fmla="val 3936"/>
                <a:gd name="f20" fmla="val 3174"/>
                <a:gd name="f21" fmla="val 12316"/>
                <a:gd name="f22" fmla="val 2920"/>
                <a:gd name="f23" fmla="val 12087"/>
                <a:gd name="f24" fmla="val 2527"/>
                <a:gd name="f25" fmla="val 11782"/>
                <a:gd name="f26" fmla="val 2184"/>
                <a:gd name="f27" fmla="val 11427"/>
                <a:gd name="f28" fmla="val 1905"/>
                <a:gd name="f29" fmla="val 10195"/>
                <a:gd name="f30" fmla="val 711"/>
                <a:gd name="f31" fmla="val 8570"/>
                <a:gd name="f32" fmla="val 25"/>
                <a:gd name="f33" fmla="val 6856"/>
                <a:gd name="f34" fmla="val 5205"/>
                <a:gd name="f35" fmla="val 3631"/>
                <a:gd name="f36" fmla="val 660"/>
                <a:gd name="f37" fmla="val 2412"/>
                <a:gd name="f38" fmla="val 1778"/>
                <a:gd name="f39" fmla="val 1803"/>
                <a:gd name="f40" fmla="val 2324"/>
                <a:gd name="f41" fmla="val 1282"/>
                <a:gd name="f42" fmla="val 2971"/>
                <a:gd name="f43" fmla="val 888"/>
                <a:gd name="f44" fmla="val 3682"/>
                <a:gd name="f45" fmla="val 508"/>
                <a:gd name="f46" fmla="val 203"/>
                <a:gd name="f47" fmla="val 5003"/>
                <a:gd name="f48" fmla="+- 0 0 -90"/>
                <a:gd name="f49" fmla="*/ f3 1 13077"/>
                <a:gd name="f50" fmla="*/ f4 1 10030"/>
                <a:gd name="f51" fmla="val f5"/>
                <a:gd name="f52" fmla="val f6"/>
                <a:gd name="f53" fmla="val f7"/>
                <a:gd name="f54" fmla="*/ f48 f0 1"/>
                <a:gd name="f55" fmla="+- f53 0 f51"/>
                <a:gd name="f56" fmla="+- f52 0 f51"/>
                <a:gd name="f57" fmla="*/ f54 1 f2"/>
                <a:gd name="f58" fmla="*/ f56 1 13077"/>
                <a:gd name="f59" fmla="*/ f55 1 10030"/>
                <a:gd name="f60" fmla="*/ 0 f56 1"/>
                <a:gd name="f61" fmla="*/ 5714 f55 1"/>
                <a:gd name="f62" fmla="*/ 6729 f56 1"/>
                <a:gd name="f63" fmla="*/ 13078 f56 1"/>
                <a:gd name="f64" fmla="*/ 10030 f55 1"/>
                <a:gd name="f65" fmla="*/ 6094 f55 1"/>
                <a:gd name="f66" fmla="*/ 4698 f55 1"/>
                <a:gd name="f67" fmla="*/ 3936 f55 1"/>
                <a:gd name="f68" fmla="*/ 12316 f56 1"/>
                <a:gd name="f69" fmla="*/ 2920 f55 1"/>
                <a:gd name="f70" fmla="*/ 11427 f56 1"/>
                <a:gd name="f71" fmla="*/ 1905 f55 1"/>
                <a:gd name="f72" fmla="*/ 6856 f56 1"/>
                <a:gd name="f73" fmla="*/ 0 f55 1"/>
                <a:gd name="f74" fmla="*/ 2412 f56 1"/>
                <a:gd name="f75" fmla="*/ 1778 f55 1"/>
                <a:gd name="f76" fmla="*/ 888 f56 1"/>
                <a:gd name="f77" fmla="*/ 3682 f55 1"/>
                <a:gd name="f78" fmla="+- f57 0 f1"/>
                <a:gd name="f79" fmla="*/ f60 1 13077"/>
                <a:gd name="f80" fmla="*/ f61 1 10030"/>
                <a:gd name="f81" fmla="*/ f62 1 13077"/>
                <a:gd name="f82" fmla="*/ f63 1 13077"/>
                <a:gd name="f83" fmla="*/ f64 1 10030"/>
                <a:gd name="f84" fmla="*/ f65 1 10030"/>
                <a:gd name="f85" fmla="*/ f66 1 10030"/>
                <a:gd name="f86" fmla="*/ f67 1 10030"/>
                <a:gd name="f87" fmla="*/ f68 1 13077"/>
                <a:gd name="f88" fmla="*/ f69 1 10030"/>
                <a:gd name="f89" fmla="*/ f70 1 13077"/>
                <a:gd name="f90" fmla="*/ f71 1 10030"/>
                <a:gd name="f91" fmla="*/ f72 1 13077"/>
                <a:gd name="f92" fmla="*/ f73 1 10030"/>
                <a:gd name="f93" fmla="*/ f74 1 13077"/>
                <a:gd name="f94" fmla="*/ f75 1 10030"/>
                <a:gd name="f95" fmla="*/ f76 1 13077"/>
                <a:gd name="f96" fmla="*/ f77 1 10030"/>
                <a:gd name="f97" fmla="*/ f51 1 f58"/>
                <a:gd name="f98" fmla="*/ f52 1 f58"/>
                <a:gd name="f99" fmla="*/ f51 1 f59"/>
                <a:gd name="f100" fmla="*/ f53 1 f59"/>
                <a:gd name="f101" fmla="*/ f79 1 f58"/>
                <a:gd name="f102" fmla="*/ f80 1 f59"/>
                <a:gd name="f103" fmla="*/ f81 1 f58"/>
                <a:gd name="f104" fmla="*/ f82 1 f58"/>
                <a:gd name="f105" fmla="*/ f83 1 f59"/>
                <a:gd name="f106" fmla="*/ f84 1 f59"/>
                <a:gd name="f107" fmla="*/ f85 1 f59"/>
                <a:gd name="f108" fmla="*/ f86 1 f59"/>
                <a:gd name="f109" fmla="*/ f87 1 f58"/>
                <a:gd name="f110" fmla="*/ f88 1 f59"/>
                <a:gd name="f111" fmla="*/ f89 1 f58"/>
                <a:gd name="f112" fmla="*/ f90 1 f59"/>
                <a:gd name="f113" fmla="*/ f91 1 f58"/>
                <a:gd name="f114" fmla="*/ f92 1 f59"/>
                <a:gd name="f115" fmla="*/ f93 1 f58"/>
                <a:gd name="f116" fmla="*/ f94 1 f59"/>
                <a:gd name="f117" fmla="*/ f95 1 f58"/>
                <a:gd name="f118" fmla="*/ f96 1 f59"/>
                <a:gd name="f119" fmla="*/ f97 f49 1"/>
                <a:gd name="f120" fmla="*/ f98 f49 1"/>
                <a:gd name="f121" fmla="*/ f100 f50 1"/>
                <a:gd name="f122" fmla="*/ f99 f50 1"/>
                <a:gd name="f123" fmla="*/ f101 f49 1"/>
                <a:gd name="f124" fmla="*/ f102 f50 1"/>
                <a:gd name="f125" fmla="*/ f103 f49 1"/>
                <a:gd name="f126" fmla="*/ f104 f49 1"/>
                <a:gd name="f127" fmla="*/ f105 f50 1"/>
                <a:gd name="f128" fmla="*/ f106 f50 1"/>
                <a:gd name="f129" fmla="*/ f107 f50 1"/>
                <a:gd name="f130" fmla="*/ f108 f50 1"/>
                <a:gd name="f131" fmla="*/ f109 f49 1"/>
                <a:gd name="f132" fmla="*/ f110 f50 1"/>
                <a:gd name="f133" fmla="*/ f111 f49 1"/>
                <a:gd name="f134" fmla="*/ f112 f50 1"/>
                <a:gd name="f135" fmla="*/ f113 f49 1"/>
                <a:gd name="f136" fmla="*/ f114 f50 1"/>
                <a:gd name="f137" fmla="*/ f115 f49 1"/>
                <a:gd name="f138" fmla="*/ f116 f50 1"/>
                <a:gd name="f139" fmla="*/ f117 f49 1"/>
                <a:gd name="f140" fmla="*/ f118 f50 1"/>
              </a:gdLst>
              <a:ahLst/>
              <a:cxnLst>
                <a:cxn ang="3cd4">
                  <a:pos x="hc" y="t"/>
                </a:cxn>
                <a:cxn ang="0">
                  <a:pos x="r" y="vc"/>
                </a:cxn>
                <a:cxn ang="cd4">
                  <a:pos x="hc" y="b"/>
                </a:cxn>
                <a:cxn ang="cd2">
                  <a:pos x="l" y="vc"/>
                </a:cxn>
                <a:cxn ang="f78">
                  <a:pos x="f123" y="f124"/>
                </a:cxn>
                <a:cxn ang="f78">
                  <a:pos x="f125" y="f124"/>
                </a:cxn>
                <a:cxn ang="f78">
                  <a:pos x="f126" y="f127"/>
                </a:cxn>
                <a:cxn ang="f78">
                  <a:pos x="f126" y="f127"/>
                </a:cxn>
                <a:cxn ang="f78">
                  <a:pos x="f126" y="f128"/>
                </a:cxn>
                <a:cxn ang="f78">
                  <a:pos x="f126" y="f129"/>
                </a:cxn>
                <a:cxn ang="f78">
                  <a:pos x="f126" y="f130"/>
                </a:cxn>
                <a:cxn ang="f78">
                  <a:pos x="f126" y="f130"/>
                </a:cxn>
                <a:cxn ang="f78">
                  <a:pos x="f131" y="f132"/>
                </a:cxn>
                <a:cxn ang="f78">
                  <a:pos x="f133" y="f134"/>
                </a:cxn>
                <a:cxn ang="f78">
                  <a:pos x="f135" y="f136"/>
                </a:cxn>
                <a:cxn ang="f78">
                  <a:pos x="f137" y="f138"/>
                </a:cxn>
                <a:cxn ang="f78">
                  <a:pos x="f139" y="f140"/>
                </a:cxn>
                <a:cxn ang="f78">
                  <a:pos x="f123" y="f124"/>
                </a:cxn>
              </a:cxnLst>
              <a:rect l="f119" t="f122" r="f120" b="f121"/>
              <a:pathLst>
                <a:path w="13077" h="10030">
                  <a:moveTo>
                    <a:pt x="f5" y="f8"/>
                  </a:moveTo>
                  <a:lnTo>
                    <a:pt x="f9" y="f8"/>
                  </a:lnTo>
                  <a:cubicBezTo>
                    <a:pt x="f10" y="f11"/>
                    <a:pt x="f12" y="f13"/>
                    <a:pt x="f14" y="f7"/>
                  </a:cubicBezTo>
                  <a:lnTo>
                    <a:pt x="f14" y="f7"/>
                  </a:lnTo>
                  <a:lnTo>
                    <a:pt x="f14" y="f15"/>
                  </a:lnTo>
                  <a:cubicBezTo>
                    <a:pt x="f14" y="f15"/>
                    <a:pt x="f14" y="f16"/>
                    <a:pt x="f14" y="f17"/>
                  </a:cubicBezTo>
                  <a:cubicBezTo>
                    <a:pt x="f14" y="f18"/>
                    <a:pt x="f14" y="f17"/>
                    <a:pt x="f14" y="f19"/>
                  </a:cubicBezTo>
                  <a:cubicBezTo>
                    <a:pt x="f14" y="f20"/>
                    <a:pt x="f14" y="f19"/>
                    <a:pt x="f14" y="f19"/>
                  </a:cubicBezTo>
                  <a:lnTo>
                    <a:pt x="f21" y="f22"/>
                  </a:lnTo>
                  <a:cubicBezTo>
                    <a:pt x="f23" y="f24"/>
                    <a:pt x="f25" y="f26"/>
                    <a:pt x="f27" y="f28"/>
                  </a:cubicBezTo>
                  <a:cubicBezTo>
                    <a:pt x="f29" y="f30"/>
                    <a:pt x="f31" y="f32"/>
                    <a:pt x="f33" y="f5"/>
                  </a:cubicBezTo>
                  <a:cubicBezTo>
                    <a:pt x="f34" y="f32"/>
                    <a:pt x="f35" y="f36"/>
                    <a:pt x="f37" y="f38"/>
                  </a:cubicBezTo>
                  <a:cubicBezTo>
                    <a:pt x="f39" y="f40"/>
                    <a:pt x="f41" y="f42"/>
                    <a:pt x="f43" y="f44"/>
                  </a:cubicBezTo>
                  <a:cubicBezTo>
                    <a:pt x="f45" y="f18"/>
                    <a:pt x="f46" y="f4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377">
              <a:extLst>
                <a:ext uri="{FF2B5EF4-FFF2-40B4-BE49-F238E27FC236}">
                  <a16:creationId xmlns:a16="http://schemas.microsoft.com/office/drawing/2014/main" id="{3C4075B2-76FB-1BD6-FDAA-1F51B91B63AC}"/>
                </a:ext>
              </a:extLst>
            </p:cNvPr>
            <p:cNvSpPr/>
            <p:nvPr/>
          </p:nvSpPr>
          <p:spPr>
            <a:xfrm>
              <a:off x="4092909" y="5787575"/>
              <a:ext cx="57643" cy="13716"/>
            </a:xfrm>
            <a:custGeom>
              <a:avLst/>
              <a:gdLst>
                <a:gd name="f0" fmla="val 10800000"/>
                <a:gd name="f1" fmla="val 5400000"/>
                <a:gd name="f2" fmla="val 180"/>
                <a:gd name="f3" fmla="val w"/>
                <a:gd name="f4" fmla="val h"/>
                <a:gd name="f5" fmla="val 0"/>
                <a:gd name="f6" fmla="val 57643"/>
                <a:gd name="f7" fmla="val 13712"/>
                <a:gd name="f8" fmla="val 6856"/>
                <a:gd name="f9" fmla="val 13713"/>
                <a:gd name="f10" fmla="val 53859"/>
                <a:gd name="f11" fmla="val 50787"/>
                <a:gd name="f12" fmla="val 10642"/>
                <a:gd name="f13" fmla="val 3070"/>
                <a:gd name="f14" fmla="val 3073"/>
                <a:gd name="f15" fmla="+- 0 0 -90"/>
                <a:gd name="f16" fmla="*/ f3 1 57643"/>
                <a:gd name="f17" fmla="*/ f4 1 13712"/>
                <a:gd name="f18" fmla="val f5"/>
                <a:gd name="f19" fmla="val f6"/>
                <a:gd name="f20" fmla="val f7"/>
                <a:gd name="f21" fmla="*/ f15 f0 1"/>
                <a:gd name="f22" fmla="+- f20 0 f18"/>
                <a:gd name="f23" fmla="+- f19 0 f18"/>
                <a:gd name="f24" fmla="*/ f21 1 f2"/>
                <a:gd name="f25" fmla="*/ f23 1 57643"/>
                <a:gd name="f26" fmla="*/ f22 1 13712"/>
                <a:gd name="f27" fmla="*/ 6856 f23 1"/>
                <a:gd name="f28" fmla="*/ 13713 f22 1"/>
                <a:gd name="f29" fmla="*/ 57643 f23 1"/>
                <a:gd name="f30" fmla="*/ 50787 f23 1"/>
                <a:gd name="f31" fmla="*/ 6856 f22 1"/>
                <a:gd name="f32" fmla="*/ 0 f22 1"/>
                <a:gd name="f33" fmla="*/ 0 f23 1"/>
                <a:gd name="f34" fmla="+- f24 0 f1"/>
                <a:gd name="f35" fmla="*/ f27 1 57643"/>
                <a:gd name="f36" fmla="*/ f28 1 13712"/>
                <a:gd name="f37" fmla="*/ f29 1 57643"/>
                <a:gd name="f38" fmla="*/ f30 1 57643"/>
                <a:gd name="f39" fmla="*/ f31 1 13712"/>
                <a:gd name="f40" fmla="*/ f32 1 13712"/>
                <a:gd name="f41" fmla="*/ f33 1 57643"/>
                <a:gd name="f42" fmla="*/ f18 1 f25"/>
                <a:gd name="f43" fmla="*/ f19 1 f25"/>
                <a:gd name="f44" fmla="*/ f18 1 f26"/>
                <a:gd name="f45" fmla="*/ f20 1 f26"/>
                <a:gd name="f46" fmla="*/ f35 1 f25"/>
                <a:gd name="f47" fmla="*/ f36 1 f26"/>
                <a:gd name="f48" fmla="*/ f37 1 f25"/>
                <a:gd name="f49" fmla="*/ f38 1 f25"/>
                <a:gd name="f50" fmla="*/ f39 1 f26"/>
                <a:gd name="f51" fmla="*/ f40 1 f26"/>
                <a:gd name="f52" fmla="*/ f41 1 f25"/>
                <a:gd name="f53" fmla="*/ f42 f16 1"/>
                <a:gd name="f54" fmla="*/ f43 f16 1"/>
                <a:gd name="f55" fmla="*/ f45 f17 1"/>
                <a:gd name="f56" fmla="*/ f44 f17 1"/>
                <a:gd name="f57" fmla="*/ f46 f16 1"/>
                <a:gd name="f58" fmla="*/ f47 f17 1"/>
                <a:gd name="f59" fmla="*/ f48 f16 1"/>
                <a:gd name="f60" fmla="*/ f49 f16 1"/>
                <a:gd name="f61" fmla="*/ f50 f17 1"/>
                <a:gd name="f62" fmla="*/ f51 f17 1"/>
                <a:gd name="f63" fmla="*/ f52 f16 1"/>
              </a:gdLst>
              <a:ahLst/>
              <a:cxnLst>
                <a:cxn ang="3cd4">
                  <a:pos x="hc" y="t"/>
                </a:cxn>
                <a:cxn ang="0">
                  <a:pos x="r" y="vc"/>
                </a:cxn>
                <a:cxn ang="cd4">
                  <a:pos x="hc" y="b"/>
                </a:cxn>
                <a:cxn ang="cd2">
                  <a:pos x="l" y="vc"/>
                </a:cxn>
                <a:cxn ang="f34">
                  <a:pos x="f57" y="f58"/>
                </a:cxn>
                <a:cxn ang="f34">
                  <a:pos x="f59" y="f58"/>
                </a:cxn>
                <a:cxn ang="f34">
                  <a:pos x="f60" y="f61"/>
                </a:cxn>
                <a:cxn ang="f34">
                  <a:pos x="f59" y="f62"/>
                </a:cxn>
                <a:cxn ang="f34">
                  <a:pos x="f57" y="f62"/>
                </a:cxn>
                <a:cxn ang="f34">
                  <a:pos x="f63" y="f61"/>
                </a:cxn>
                <a:cxn ang="f34">
                  <a:pos x="f57" y="f58"/>
                </a:cxn>
              </a:cxnLst>
              <a:rect l="f53" t="f56" r="f54" b="f55"/>
              <a:pathLst>
                <a:path w="57643" h="13712">
                  <a:moveTo>
                    <a:pt x="f8" y="f9"/>
                  </a:moveTo>
                  <a:lnTo>
                    <a:pt x="f6" y="f9"/>
                  </a:lnTo>
                  <a:cubicBezTo>
                    <a:pt x="f10" y="f9"/>
                    <a:pt x="f11" y="f12"/>
                    <a:pt x="f11" y="f8"/>
                  </a:cubicBezTo>
                  <a:cubicBezTo>
                    <a:pt x="f11" y="f13"/>
                    <a:pt x="f10" y="f5"/>
                    <a:pt x="f6" y="f5"/>
                  </a:cubicBezTo>
                  <a:lnTo>
                    <a:pt x="f8" y="f5"/>
                  </a:lnTo>
                  <a:cubicBezTo>
                    <a:pt x="f14" y="f5"/>
                    <a:pt x="f5" y="f13"/>
                    <a:pt x="f5" y="f8"/>
                  </a:cubicBezTo>
                  <a:cubicBezTo>
                    <a:pt x="f5" y="f12"/>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378">
              <a:extLst>
                <a:ext uri="{FF2B5EF4-FFF2-40B4-BE49-F238E27FC236}">
                  <a16:creationId xmlns:a16="http://schemas.microsoft.com/office/drawing/2014/main" id="{B1882255-2443-691A-B857-0BA6AF3FF0BB}"/>
                </a:ext>
              </a:extLst>
            </p:cNvPr>
            <p:cNvSpPr/>
            <p:nvPr/>
          </p:nvSpPr>
          <p:spPr>
            <a:xfrm>
              <a:off x="4143310" y="5787575"/>
              <a:ext cx="367058" cy="13716"/>
            </a:xfrm>
            <a:custGeom>
              <a:avLst/>
              <a:gdLst>
                <a:gd name="f0" fmla="val 10800000"/>
                <a:gd name="f1" fmla="val 5400000"/>
                <a:gd name="f2" fmla="val 180"/>
                <a:gd name="f3" fmla="val w"/>
                <a:gd name="f4" fmla="val h"/>
                <a:gd name="f5" fmla="val 0"/>
                <a:gd name="f6" fmla="val 367061"/>
                <a:gd name="f7" fmla="val 13712"/>
                <a:gd name="f8" fmla="val 6856"/>
                <a:gd name="f9" fmla="val 3073"/>
                <a:gd name="f10" fmla="val 3070"/>
                <a:gd name="f11" fmla="val 10642"/>
                <a:gd name="f12" fmla="val 13713"/>
                <a:gd name="f13" fmla="+- 0 0 -90"/>
                <a:gd name="f14" fmla="*/ f3 1 367061"/>
                <a:gd name="f15" fmla="*/ f4 1 13712"/>
                <a:gd name="f16" fmla="val f5"/>
                <a:gd name="f17" fmla="val f6"/>
                <a:gd name="f18" fmla="val f7"/>
                <a:gd name="f19" fmla="*/ f13 f0 1"/>
                <a:gd name="f20" fmla="+- f18 0 f16"/>
                <a:gd name="f21" fmla="+- f17 0 f16"/>
                <a:gd name="f22" fmla="*/ f19 1 f2"/>
                <a:gd name="f23" fmla="*/ f21 1 367061"/>
                <a:gd name="f24" fmla="*/ f20 1 13712"/>
                <a:gd name="f25" fmla="*/ 367061 f21 1"/>
                <a:gd name="f26" fmla="*/ 6856 f20 1"/>
                <a:gd name="f27" fmla="*/ 0 f20 1"/>
                <a:gd name="f28" fmla="*/ 6856 f21 1"/>
                <a:gd name="f29" fmla="*/ 0 f21 1"/>
                <a:gd name="f30" fmla="*/ 13713 f20 1"/>
                <a:gd name="f31" fmla="+- f22 0 f1"/>
                <a:gd name="f32" fmla="*/ f25 1 367061"/>
                <a:gd name="f33" fmla="*/ f26 1 13712"/>
                <a:gd name="f34" fmla="*/ f27 1 13712"/>
                <a:gd name="f35" fmla="*/ f28 1 367061"/>
                <a:gd name="f36" fmla="*/ f29 1 367061"/>
                <a:gd name="f37" fmla="*/ f30 1 13712"/>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3"/>
                </a:cxn>
                <a:cxn ang="f31">
                  <a:pos x="f55" y="f57"/>
                </a:cxn>
                <a:cxn ang="f31">
                  <a:pos x="f52" y="f57"/>
                </a:cxn>
              </a:cxnLst>
              <a:rect l="f48" t="f51" r="f49" b="f50"/>
              <a:pathLst>
                <a:path w="367061" h="13712">
                  <a:moveTo>
                    <a:pt x="f6" y="f8"/>
                  </a:moveTo>
                  <a:lnTo>
                    <a:pt x="f6" y="f5"/>
                  </a:lnTo>
                  <a:lnTo>
                    <a:pt x="f8" y="f5"/>
                  </a:lnTo>
                  <a:cubicBezTo>
                    <a:pt x="f9" y="f5"/>
                    <a:pt x="f5" y="f10"/>
                    <a:pt x="f5" y="f8"/>
                  </a:cubicBezTo>
                  <a:cubicBezTo>
                    <a:pt x="f5" y="f11"/>
                    <a:pt x="f9" y="f12"/>
                    <a:pt x="f8" y="f12"/>
                  </a:cubicBezTo>
                  <a:lnTo>
                    <a:pt x="f6"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379">
              <a:extLst>
                <a:ext uri="{FF2B5EF4-FFF2-40B4-BE49-F238E27FC236}">
                  <a16:creationId xmlns:a16="http://schemas.microsoft.com/office/drawing/2014/main" id="{9DED76E2-112D-84FA-DAB0-616CB7827B70}"/>
                </a:ext>
              </a:extLst>
            </p:cNvPr>
            <p:cNvSpPr/>
            <p:nvPr/>
          </p:nvSpPr>
          <p:spPr>
            <a:xfrm>
              <a:off x="4794144" y="5787575"/>
              <a:ext cx="145627" cy="13716"/>
            </a:xfrm>
            <a:custGeom>
              <a:avLst/>
              <a:gdLst>
                <a:gd name="f0" fmla="val 10800000"/>
                <a:gd name="f1" fmla="val 5400000"/>
                <a:gd name="f2" fmla="val 180"/>
                <a:gd name="f3" fmla="val w"/>
                <a:gd name="f4" fmla="val h"/>
                <a:gd name="f5" fmla="val 0"/>
                <a:gd name="f6" fmla="val 145631"/>
                <a:gd name="f7" fmla="val 13712"/>
                <a:gd name="f8" fmla="val 13713"/>
                <a:gd name="f9" fmla="val 141847"/>
                <a:gd name="f10" fmla="val 138775"/>
                <a:gd name="f11" fmla="val 10642"/>
                <a:gd name="f12" fmla="val 6856"/>
                <a:gd name="f13" fmla="val 3070"/>
                <a:gd name="f14" fmla="+- 0 0 -90"/>
                <a:gd name="f15" fmla="*/ f3 1 145631"/>
                <a:gd name="f16" fmla="*/ f4 1 13712"/>
                <a:gd name="f17" fmla="val f5"/>
                <a:gd name="f18" fmla="val f6"/>
                <a:gd name="f19" fmla="val f7"/>
                <a:gd name="f20" fmla="*/ f14 f0 1"/>
                <a:gd name="f21" fmla="+- f19 0 f17"/>
                <a:gd name="f22" fmla="+- f18 0 f17"/>
                <a:gd name="f23" fmla="*/ f20 1 f2"/>
                <a:gd name="f24" fmla="*/ f22 1 145631"/>
                <a:gd name="f25" fmla="*/ f21 1 13712"/>
                <a:gd name="f26" fmla="*/ 0 f22 1"/>
                <a:gd name="f27" fmla="*/ 13713 f21 1"/>
                <a:gd name="f28" fmla="*/ 145631 f22 1"/>
                <a:gd name="f29" fmla="*/ 138775 f22 1"/>
                <a:gd name="f30" fmla="*/ 6856 f21 1"/>
                <a:gd name="f31" fmla="*/ 0 f21 1"/>
                <a:gd name="f32" fmla="+- f23 0 f1"/>
                <a:gd name="f33" fmla="*/ f26 1 145631"/>
                <a:gd name="f34" fmla="*/ f27 1 13712"/>
                <a:gd name="f35" fmla="*/ f28 1 145631"/>
                <a:gd name="f36" fmla="*/ f29 1 145631"/>
                <a:gd name="f37" fmla="*/ f30 1 13712"/>
                <a:gd name="f38" fmla="*/ f31 1 13712"/>
                <a:gd name="f39" fmla="*/ f17 1 f24"/>
                <a:gd name="f40" fmla="*/ f18 1 f24"/>
                <a:gd name="f41" fmla="*/ f17 1 f25"/>
                <a:gd name="f42" fmla="*/ f19 1 f25"/>
                <a:gd name="f43" fmla="*/ f33 1 f24"/>
                <a:gd name="f44" fmla="*/ f34 1 f25"/>
                <a:gd name="f45" fmla="*/ f35 1 f24"/>
                <a:gd name="f46" fmla="*/ f36 1 f24"/>
                <a:gd name="f47" fmla="*/ f37 1 f25"/>
                <a:gd name="f48" fmla="*/ f38 1 f25"/>
                <a:gd name="f49" fmla="*/ f39 f15 1"/>
                <a:gd name="f50" fmla="*/ f40 f15 1"/>
                <a:gd name="f51" fmla="*/ f42 f16 1"/>
                <a:gd name="f52" fmla="*/ f41 f16 1"/>
                <a:gd name="f53" fmla="*/ f43 f15 1"/>
                <a:gd name="f54" fmla="*/ f44 f16 1"/>
                <a:gd name="f55" fmla="*/ f45 f15 1"/>
                <a:gd name="f56" fmla="*/ f46 f15 1"/>
                <a:gd name="f57" fmla="*/ f47 f16 1"/>
                <a:gd name="f58" fmla="*/ f48 f16 1"/>
              </a:gdLst>
              <a:ahLst/>
              <a:cxnLst>
                <a:cxn ang="3cd4">
                  <a:pos x="hc" y="t"/>
                </a:cxn>
                <a:cxn ang="0">
                  <a:pos x="r" y="vc"/>
                </a:cxn>
                <a:cxn ang="cd4">
                  <a:pos x="hc" y="b"/>
                </a:cxn>
                <a:cxn ang="cd2">
                  <a:pos x="l" y="vc"/>
                </a:cxn>
                <a:cxn ang="f32">
                  <a:pos x="f53" y="f54"/>
                </a:cxn>
                <a:cxn ang="f32">
                  <a:pos x="f55" y="f54"/>
                </a:cxn>
                <a:cxn ang="f32">
                  <a:pos x="f56" y="f57"/>
                </a:cxn>
                <a:cxn ang="f32">
                  <a:pos x="f55" y="f58"/>
                </a:cxn>
                <a:cxn ang="f32">
                  <a:pos x="f53" y="f58"/>
                </a:cxn>
                <a:cxn ang="f32">
                  <a:pos x="f53" y="f54"/>
                </a:cxn>
              </a:cxnLst>
              <a:rect l="f49" t="f52" r="f50" b="f51"/>
              <a:pathLst>
                <a:path w="145631" h="13712">
                  <a:moveTo>
                    <a:pt x="f5" y="f8"/>
                  </a:moveTo>
                  <a:lnTo>
                    <a:pt x="f6" y="f8"/>
                  </a:lnTo>
                  <a:cubicBezTo>
                    <a:pt x="f9" y="f8"/>
                    <a:pt x="f10" y="f11"/>
                    <a:pt x="f10" y="f12"/>
                  </a:cubicBezTo>
                  <a:cubicBezTo>
                    <a:pt x="f10" y="f13"/>
                    <a:pt x="f9" y="f5"/>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380">
              <a:extLst>
                <a:ext uri="{FF2B5EF4-FFF2-40B4-BE49-F238E27FC236}">
                  <a16:creationId xmlns:a16="http://schemas.microsoft.com/office/drawing/2014/main" id="{49965F60-1058-B8CE-DA07-ABE05EEA6DEE}"/>
                </a:ext>
              </a:extLst>
            </p:cNvPr>
            <p:cNvSpPr/>
            <p:nvPr/>
          </p:nvSpPr>
          <p:spPr>
            <a:xfrm>
              <a:off x="6055175" y="6511799"/>
              <a:ext cx="13834" cy="7872"/>
            </a:xfrm>
            <a:custGeom>
              <a:avLst/>
              <a:gdLst>
                <a:gd name="f0" fmla="val 10800000"/>
                <a:gd name="f1" fmla="val 5400000"/>
                <a:gd name="f2" fmla="val 180"/>
                <a:gd name="f3" fmla="val w"/>
                <a:gd name="f4" fmla="val h"/>
                <a:gd name="f5" fmla="val 0"/>
                <a:gd name="f6" fmla="val 13839"/>
                <a:gd name="f7" fmla="val 7872"/>
                <a:gd name="f8" fmla="val 1270"/>
                <a:gd name="f9" fmla="val 3809"/>
                <a:gd name="f10" fmla="val 10792"/>
                <a:gd name="f11" fmla="val 6920"/>
                <a:gd name="f12" fmla="val 6983"/>
                <a:gd name="f13" fmla="val 3123"/>
                <a:gd name="f14" fmla="val 3860"/>
                <a:gd name="f15" fmla="val 2032"/>
                <a:gd name="f16" fmla="val 2412"/>
                <a:gd name="f17" fmla="val 495"/>
                <a:gd name="f18" fmla="val 5193"/>
                <a:gd name="f19" fmla="val 2679"/>
                <a:gd name="f20" fmla="val 7377"/>
                <a:gd name="f21" fmla="val 5459"/>
                <a:gd name="f22" fmla="val 6729"/>
                <a:gd name="f23" fmla="val 9560"/>
                <a:gd name="f24" fmla="val 7644"/>
                <a:gd name="f25" fmla="val 11084"/>
                <a:gd name="f26" fmla="val 12062"/>
                <a:gd name="f27" fmla="val 5333"/>
                <a:gd name="f28" fmla="val 13090"/>
                <a:gd name="f29" fmla="val 4215"/>
                <a:gd name="f30" fmla="val 13725"/>
                <a:gd name="f31" fmla="val 2781"/>
                <a:gd name="f32" fmla="+- 0 0 -90"/>
                <a:gd name="f33" fmla="*/ f3 1 13839"/>
                <a:gd name="f34" fmla="*/ f4 1 7872"/>
                <a:gd name="f35" fmla="val f5"/>
                <a:gd name="f36" fmla="val f6"/>
                <a:gd name="f37" fmla="val f7"/>
                <a:gd name="f38" fmla="*/ f32 f0 1"/>
                <a:gd name="f39" fmla="+- f37 0 f35"/>
                <a:gd name="f40" fmla="+- f36 0 f35"/>
                <a:gd name="f41" fmla="*/ f38 1 f2"/>
                <a:gd name="f42" fmla="*/ f40 1 13839"/>
                <a:gd name="f43" fmla="*/ f39 1 7872"/>
                <a:gd name="f44" fmla="*/ 13839 f40 1"/>
                <a:gd name="f45" fmla="*/ 1270 f39 1"/>
                <a:gd name="f46" fmla="*/ 0 f39 1"/>
                <a:gd name="f47" fmla="*/ 6983 f40 1"/>
                <a:gd name="f48" fmla="*/ 6983 f39 1"/>
                <a:gd name="f49" fmla="*/ 0 f40 1"/>
                <a:gd name="f50" fmla="*/ 2412 f39 1"/>
                <a:gd name="f51" fmla="*/ 5459 f40 1"/>
                <a:gd name="f52" fmla="*/ 7872 f39 1"/>
                <a:gd name="f53" fmla="*/ 6729 f40 1"/>
                <a:gd name="f54" fmla="*/ 7872 f40 1"/>
                <a:gd name="f55" fmla="*/ 12062 f40 1"/>
                <a:gd name="f56" fmla="*/ 5333 f39 1"/>
                <a:gd name="f57" fmla="+- f41 0 f1"/>
                <a:gd name="f58" fmla="*/ f44 1 13839"/>
                <a:gd name="f59" fmla="*/ f45 1 7872"/>
                <a:gd name="f60" fmla="*/ f46 1 7872"/>
                <a:gd name="f61" fmla="*/ f47 1 13839"/>
                <a:gd name="f62" fmla="*/ f48 1 7872"/>
                <a:gd name="f63" fmla="*/ f49 1 13839"/>
                <a:gd name="f64" fmla="*/ f50 1 7872"/>
                <a:gd name="f65" fmla="*/ f51 1 13839"/>
                <a:gd name="f66" fmla="*/ f52 1 7872"/>
                <a:gd name="f67" fmla="*/ f53 1 13839"/>
                <a:gd name="f68" fmla="*/ f54 1 13839"/>
                <a:gd name="f69" fmla="*/ f55 1 13839"/>
                <a:gd name="f70" fmla="*/ f56 1 7872"/>
                <a:gd name="f71" fmla="*/ f35 1 f42"/>
                <a:gd name="f72" fmla="*/ f36 1 f42"/>
                <a:gd name="f73" fmla="*/ f35 1 f43"/>
                <a:gd name="f74" fmla="*/ f37 1 f43"/>
                <a:gd name="f75" fmla="*/ f58 1 f42"/>
                <a:gd name="f76" fmla="*/ f59 1 f43"/>
                <a:gd name="f77" fmla="*/ f60 1 f43"/>
                <a:gd name="f78" fmla="*/ f61 1 f42"/>
                <a:gd name="f79" fmla="*/ f62 1 f43"/>
                <a:gd name="f80" fmla="*/ f63 1 f42"/>
                <a:gd name="f81" fmla="*/ f64 1 f43"/>
                <a:gd name="f82" fmla="*/ f65 1 f42"/>
                <a:gd name="f83" fmla="*/ f66 1 f43"/>
                <a:gd name="f84" fmla="*/ f67 1 f42"/>
                <a:gd name="f85" fmla="*/ f68 1 f42"/>
                <a:gd name="f86" fmla="*/ f69 1 f42"/>
                <a:gd name="f87" fmla="*/ f70 1 f43"/>
                <a:gd name="f88" fmla="*/ f71 f33 1"/>
                <a:gd name="f89" fmla="*/ f72 f33 1"/>
                <a:gd name="f90" fmla="*/ f74 f34 1"/>
                <a:gd name="f91" fmla="*/ f73 f34 1"/>
                <a:gd name="f92" fmla="*/ f75 f33 1"/>
                <a:gd name="f93" fmla="*/ f76 f34 1"/>
                <a:gd name="f94" fmla="*/ f77 f34 1"/>
                <a:gd name="f95" fmla="*/ f78 f33 1"/>
                <a:gd name="f96" fmla="*/ f79 f34 1"/>
                <a:gd name="f97" fmla="*/ f80 f33 1"/>
                <a:gd name="f98" fmla="*/ f81 f34 1"/>
                <a:gd name="f99" fmla="*/ f82 f33 1"/>
                <a:gd name="f100" fmla="*/ f83 f34 1"/>
                <a:gd name="f101" fmla="*/ f84 f33 1"/>
                <a:gd name="f102" fmla="*/ f85 f33 1"/>
                <a:gd name="f103" fmla="*/ f86 f33 1"/>
                <a:gd name="f104" fmla="*/ f87 f34 1"/>
              </a:gdLst>
              <a:ahLst/>
              <a:cxnLst>
                <a:cxn ang="3cd4">
                  <a:pos x="hc" y="t"/>
                </a:cxn>
                <a:cxn ang="0">
                  <a:pos x="r" y="vc"/>
                </a:cxn>
                <a:cxn ang="cd4">
                  <a:pos x="hc" y="b"/>
                </a:cxn>
                <a:cxn ang="cd2">
                  <a:pos x="l" y="vc"/>
                </a:cxn>
                <a:cxn ang="f57">
                  <a:pos x="f92" y="f93"/>
                </a:cxn>
                <a:cxn ang="f57">
                  <a:pos x="f92" y="f94"/>
                </a:cxn>
                <a:cxn ang="f57">
                  <a:pos x="f95" y="f96"/>
                </a:cxn>
                <a:cxn ang="f57">
                  <a:pos x="f97" y="f94"/>
                </a:cxn>
                <a:cxn ang="f57">
                  <a:pos x="f97" y="f93"/>
                </a:cxn>
                <a:cxn ang="f57">
                  <a:pos x="f97" y="f98"/>
                </a:cxn>
                <a:cxn ang="f57">
                  <a:pos x="f99" y="f100"/>
                </a:cxn>
                <a:cxn ang="f57">
                  <a:pos x="f101" y="f100"/>
                </a:cxn>
                <a:cxn ang="f57">
                  <a:pos x="f102" y="f100"/>
                </a:cxn>
                <a:cxn ang="f57">
                  <a:pos x="f103" y="f104"/>
                </a:cxn>
                <a:cxn ang="f57">
                  <a:pos x="f92" y="f93"/>
                </a:cxn>
              </a:cxnLst>
              <a:rect l="f88" t="f91" r="f89" b="f90"/>
              <a:pathLst>
                <a:path w="13839" h="7872">
                  <a:moveTo>
                    <a:pt x="f6" y="f8"/>
                  </a:moveTo>
                  <a:lnTo>
                    <a:pt x="f6" y="f5"/>
                  </a:lnTo>
                  <a:cubicBezTo>
                    <a:pt x="f6" y="f9"/>
                    <a:pt x="f10" y="f11"/>
                    <a:pt x="f12" y="f12"/>
                  </a:cubicBezTo>
                  <a:cubicBezTo>
                    <a:pt x="f13" y="f12"/>
                    <a:pt x="f5" y="f14"/>
                    <a:pt x="f5" y="f5"/>
                  </a:cubicBezTo>
                  <a:lnTo>
                    <a:pt x="f5" y="f8"/>
                  </a:lnTo>
                  <a:cubicBezTo>
                    <a:pt x="f5" y="f8"/>
                    <a:pt x="f5" y="f15"/>
                    <a:pt x="f5" y="f16"/>
                  </a:cubicBezTo>
                  <a:cubicBezTo>
                    <a:pt x="f17" y="f18"/>
                    <a:pt x="f19" y="f20"/>
                    <a:pt x="f21" y="f7"/>
                  </a:cubicBezTo>
                  <a:lnTo>
                    <a:pt x="f22" y="f7"/>
                  </a:lnTo>
                  <a:lnTo>
                    <a:pt x="f7" y="f7"/>
                  </a:lnTo>
                  <a:cubicBezTo>
                    <a:pt x="f23" y="f24"/>
                    <a:pt x="f25" y="f22"/>
                    <a:pt x="f26" y="f27"/>
                  </a:cubicBezTo>
                  <a:cubicBezTo>
                    <a:pt x="f28" y="f29"/>
                    <a:pt x="f30" y="f3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381">
              <a:extLst>
                <a:ext uri="{FF2B5EF4-FFF2-40B4-BE49-F238E27FC236}">
                  <a16:creationId xmlns:a16="http://schemas.microsoft.com/office/drawing/2014/main" id="{3CC6F863-76D3-58F5-28F6-8B854B8877FC}"/>
                </a:ext>
              </a:extLst>
            </p:cNvPr>
            <p:cNvSpPr/>
            <p:nvPr/>
          </p:nvSpPr>
          <p:spPr>
            <a:xfrm>
              <a:off x="7829540" y="5947047"/>
              <a:ext cx="13752" cy="11045"/>
            </a:xfrm>
            <a:custGeom>
              <a:avLst/>
              <a:gdLst>
                <a:gd name="f0" fmla="val 10800000"/>
                <a:gd name="f1" fmla="val 5400000"/>
                <a:gd name="f2" fmla="val 180"/>
                <a:gd name="f3" fmla="val w"/>
                <a:gd name="f4" fmla="val h"/>
                <a:gd name="f5" fmla="val 0"/>
                <a:gd name="f6" fmla="val 13751"/>
                <a:gd name="f7" fmla="val 11046"/>
                <a:gd name="f8" fmla="val 9142"/>
                <a:gd name="f9" fmla="val 7260"/>
                <a:gd name="f10" fmla="val 3073"/>
                <a:gd name="f11" fmla="val 4190"/>
                <a:gd name="f12" fmla="val 6857"/>
                <a:gd name="f13" fmla="val 10640"/>
                <a:gd name="f14" fmla="val 13713"/>
                <a:gd name="f15" fmla="val 6602"/>
                <a:gd name="f16" fmla="val 13764"/>
                <a:gd name="f17" fmla="val 6181"/>
                <a:gd name="f18" fmla="val 5754"/>
                <a:gd name="f19" fmla="val 5333"/>
                <a:gd name="f20" fmla="val 13231"/>
                <a:gd name="f21" fmla="val 2616"/>
                <a:gd name="f22" fmla="val 11097"/>
                <a:gd name="f23" fmla="val 488"/>
                <a:gd name="f24" fmla="val 8380"/>
                <a:gd name="f25" fmla="val 7110"/>
                <a:gd name="f26" fmla="val 5841"/>
                <a:gd name="f27" fmla="val 2629"/>
                <a:gd name="f28" fmla="val 555"/>
                <a:gd name="f29" fmla="val 267"/>
                <a:gd name="f30" fmla="val 3338"/>
                <a:gd name="f31" fmla="val 254"/>
                <a:gd name="f32" fmla="+- 0 0 -90"/>
                <a:gd name="f33" fmla="*/ f3 1 13751"/>
                <a:gd name="f34" fmla="*/ f4 1 11046"/>
                <a:gd name="f35" fmla="val f5"/>
                <a:gd name="f36" fmla="val f6"/>
                <a:gd name="f37" fmla="val f7"/>
                <a:gd name="f38" fmla="*/ f32 f0 1"/>
                <a:gd name="f39" fmla="+- f37 0 f35"/>
                <a:gd name="f40" fmla="+- f36 0 f35"/>
                <a:gd name="f41" fmla="*/ f38 1 f2"/>
                <a:gd name="f42" fmla="*/ f40 1 13751"/>
                <a:gd name="f43" fmla="*/ f39 1 11046"/>
                <a:gd name="f44" fmla="*/ 0 f40 1"/>
                <a:gd name="f45" fmla="*/ 9142 f39 1"/>
                <a:gd name="f46" fmla="*/ 11046 f39 1"/>
                <a:gd name="f47" fmla="*/ 6857 f40 1"/>
                <a:gd name="f48" fmla="*/ 4190 f39 1"/>
                <a:gd name="f49" fmla="*/ 13713 f40 1"/>
                <a:gd name="f50" fmla="*/ 6602 f39 1"/>
                <a:gd name="f51" fmla="*/ 5333 f39 1"/>
                <a:gd name="f52" fmla="*/ 8380 f40 1"/>
                <a:gd name="f53" fmla="*/ 0 f39 1"/>
                <a:gd name="f54" fmla="*/ 7110 f40 1"/>
                <a:gd name="f55" fmla="*/ 5841 f40 1"/>
                <a:gd name="f56" fmla="*/ 254 f40 1"/>
                <a:gd name="f57" fmla="+- f41 0 f1"/>
                <a:gd name="f58" fmla="*/ f44 1 13751"/>
                <a:gd name="f59" fmla="*/ f45 1 11046"/>
                <a:gd name="f60" fmla="*/ f46 1 11046"/>
                <a:gd name="f61" fmla="*/ f47 1 13751"/>
                <a:gd name="f62" fmla="*/ f48 1 11046"/>
                <a:gd name="f63" fmla="*/ f49 1 13751"/>
                <a:gd name="f64" fmla="*/ f50 1 11046"/>
                <a:gd name="f65" fmla="*/ f51 1 11046"/>
                <a:gd name="f66" fmla="*/ f52 1 13751"/>
                <a:gd name="f67" fmla="*/ f53 1 11046"/>
                <a:gd name="f68" fmla="*/ f54 1 13751"/>
                <a:gd name="f69" fmla="*/ f55 1 13751"/>
                <a:gd name="f70" fmla="*/ f56 1 13751"/>
                <a:gd name="f71" fmla="*/ f35 1 f42"/>
                <a:gd name="f72" fmla="*/ f36 1 f42"/>
                <a:gd name="f73" fmla="*/ f35 1 f43"/>
                <a:gd name="f74" fmla="*/ f37 1 f43"/>
                <a:gd name="f75" fmla="*/ f58 1 f42"/>
                <a:gd name="f76" fmla="*/ f59 1 f43"/>
                <a:gd name="f77" fmla="*/ f60 1 f43"/>
                <a:gd name="f78" fmla="*/ f61 1 f42"/>
                <a:gd name="f79" fmla="*/ f62 1 f43"/>
                <a:gd name="f80" fmla="*/ f63 1 f42"/>
                <a:gd name="f81" fmla="*/ f64 1 f43"/>
                <a:gd name="f82" fmla="*/ f65 1 f43"/>
                <a:gd name="f83" fmla="*/ f66 1 f42"/>
                <a:gd name="f84" fmla="*/ f67 1 f43"/>
                <a:gd name="f85" fmla="*/ f68 1 f42"/>
                <a:gd name="f86" fmla="*/ f69 1 f42"/>
                <a:gd name="f87" fmla="*/ f70 1 f42"/>
                <a:gd name="f88" fmla="*/ f71 f33 1"/>
                <a:gd name="f89" fmla="*/ f72 f33 1"/>
                <a:gd name="f90" fmla="*/ f74 f34 1"/>
                <a:gd name="f91" fmla="*/ f73 f34 1"/>
                <a:gd name="f92" fmla="*/ f75 f33 1"/>
                <a:gd name="f93" fmla="*/ f76 f34 1"/>
                <a:gd name="f94" fmla="*/ f77 f34 1"/>
                <a:gd name="f95" fmla="*/ f78 f33 1"/>
                <a:gd name="f96" fmla="*/ f79 f34 1"/>
                <a:gd name="f97" fmla="*/ f80 f33 1"/>
                <a:gd name="f98" fmla="*/ f81 f34 1"/>
                <a:gd name="f99" fmla="*/ f82 f34 1"/>
                <a:gd name="f100" fmla="*/ f83 f33 1"/>
                <a:gd name="f101" fmla="*/ f84 f34 1"/>
                <a:gd name="f102" fmla="*/ f85 f33 1"/>
                <a:gd name="f103" fmla="*/ f86 f33 1"/>
                <a:gd name="f104" fmla="*/ f87 f33 1"/>
              </a:gdLst>
              <a:ahLst/>
              <a:cxnLst>
                <a:cxn ang="3cd4">
                  <a:pos x="hc" y="t"/>
                </a:cxn>
                <a:cxn ang="0">
                  <a:pos x="r" y="vc"/>
                </a:cxn>
                <a:cxn ang="cd4">
                  <a:pos x="hc" y="b"/>
                </a:cxn>
                <a:cxn ang="cd2">
                  <a:pos x="l" y="vc"/>
                </a:cxn>
                <a:cxn ang="f57">
                  <a:pos x="f92" y="f93"/>
                </a:cxn>
                <a:cxn ang="f57">
                  <a:pos x="f92" y="f94"/>
                </a:cxn>
                <a:cxn ang="f57">
                  <a:pos x="f95" y="f96"/>
                </a:cxn>
                <a:cxn ang="f57">
                  <a:pos x="f97" y="f94"/>
                </a:cxn>
                <a:cxn ang="f57">
                  <a:pos x="f97" y="f98"/>
                </a:cxn>
                <a:cxn ang="f57">
                  <a:pos x="f97" y="f99"/>
                </a:cxn>
                <a:cxn ang="f57">
                  <a:pos x="f100" y="f101"/>
                </a:cxn>
                <a:cxn ang="f57">
                  <a:pos x="f102" y="f101"/>
                </a:cxn>
                <a:cxn ang="f57">
                  <a:pos x="f103" y="f101"/>
                </a:cxn>
                <a:cxn ang="f57">
                  <a:pos x="f104" y="f98"/>
                </a:cxn>
                <a:cxn ang="f57">
                  <a:pos x="f104" y="f98"/>
                </a:cxn>
              </a:cxnLst>
              <a:rect l="f88" t="f91" r="f89" b="f90"/>
              <a:pathLst>
                <a:path w="13751" h="11046">
                  <a:moveTo>
                    <a:pt x="f5" y="f8"/>
                  </a:moveTo>
                  <a:lnTo>
                    <a:pt x="f5" y="f7"/>
                  </a:lnTo>
                  <a:cubicBezTo>
                    <a:pt x="f5" y="f9"/>
                    <a:pt x="f10" y="f11"/>
                    <a:pt x="f12" y="f11"/>
                  </a:cubicBezTo>
                  <a:cubicBezTo>
                    <a:pt x="f13" y="f11"/>
                    <a:pt x="f14" y="f9"/>
                    <a:pt x="f14" y="f7"/>
                  </a:cubicBezTo>
                  <a:lnTo>
                    <a:pt x="f14" y="f15"/>
                  </a:lnTo>
                  <a:cubicBezTo>
                    <a:pt x="f16" y="f17"/>
                    <a:pt x="f16" y="f18"/>
                    <a:pt x="f14" y="f19"/>
                  </a:cubicBezTo>
                  <a:cubicBezTo>
                    <a:pt x="f20" y="f21"/>
                    <a:pt x="f22" y="f23"/>
                    <a:pt x="f24" y="f5"/>
                  </a:cubicBezTo>
                  <a:lnTo>
                    <a:pt x="f25" y="f5"/>
                  </a:lnTo>
                  <a:lnTo>
                    <a:pt x="f26" y="f5"/>
                  </a:lnTo>
                  <a:cubicBezTo>
                    <a:pt x="f27" y="f28"/>
                    <a:pt x="f29" y="f30"/>
                    <a:pt x="f31" y="f15"/>
                  </a:cubicBezTo>
                  <a:lnTo>
                    <a:pt x="f31"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382">
              <a:extLst>
                <a:ext uri="{FF2B5EF4-FFF2-40B4-BE49-F238E27FC236}">
                  <a16:creationId xmlns:a16="http://schemas.microsoft.com/office/drawing/2014/main" id="{B8760709-C910-0BC5-B7DA-E737445E2A30}"/>
                </a:ext>
              </a:extLst>
            </p:cNvPr>
            <p:cNvSpPr/>
            <p:nvPr/>
          </p:nvSpPr>
          <p:spPr>
            <a:xfrm>
              <a:off x="7828397" y="5951235"/>
              <a:ext cx="13761" cy="568436"/>
            </a:xfrm>
            <a:custGeom>
              <a:avLst/>
              <a:gdLst>
                <a:gd name="f0" fmla="val 10800000"/>
                <a:gd name="f1" fmla="val 5400000"/>
                <a:gd name="f2" fmla="val 180"/>
                <a:gd name="f3" fmla="val w"/>
                <a:gd name="f4" fmla="val h"/>
                <a:gd name="f5" fmla="val 0"/>
                <a:gd name="f6" fmla="val 13760"/>
                <a:gd name="f7" fmla="val 568433"/>
                <a:gd name="f8" fmla="val 11427"/>
                <a:gd name="f9" fmla="val 567545"/>
                <a:gd name="f10" fmla="val 11935"/>
                <a:gd name="f11" fmla="val 567329"/>
                <a:gd name="f12" fmla="val 12405"/>
                <a:gd name="f13" fmla="val 567024"/>
                <a:gd name="f14" fmla="val 12824"/>
                <a:gd name="f15" fmla="val 566656"/>
                <a:gd name="f16" fmla="val 565767"/>
                <a:gd name="f17" fmla="val 13713"/>
                <a:gd name="f18" fmla="val 564498"/>
                <a:gd name="f19" fmla="val 563736"/>
                <a:gd name="f20" fmla="val 563355"/>
                <a:gd name="f21" fmla="val 13776"/>
                <a:gd name="f22" fmla="val 562847"/>
                <a:gd name="f23" fmla="val 562339"/>
                <a:gd name="f24" fmla="val 561831"/>
                <a:gd name="f25" fmla="val 6856"/>
                <a:gd name="f26" fmla="val 3070"/>
                <a:gd name="f27" fmla="val 10640"/>
                <a:gd name="f28" fmla="val 3073"/>
                <a:gd name="f29" fmla="val 12"/>
                <a:gd name="f30" fmla="val 565094"/>
                <a:gd name="f31" fmla="val 2374"/>
                <a:gd name="f32" fmla="val 567875"/>
                <a:gd name="f33" fmla="val 5587"/>
                <a:gd name="f34" fmla="val 568434"/>
                <a:gd name="f35" fmla="val 561133"/>
                <a:gd name="f36" fmla="val 6158"/>
                <a:gd name="f37" fmla="val 560562"/>
                <a:gd name="f38" fmla="val 7554"/>
                <a:gd name="f39" fmla="val 8126"/>
                <a:gd name="f40" fmla="val 9523"/>
                <a:gd name="f41" fmla="+- 0 0 -90"/>
                <a:gd name="f42" fmla="*/ f3 1 13760"/>
                <a:gd name="f43" fmla="*/ f4 1 568433"/>
                <a:gd name="f44" fmla="val f5"/>
                <a:gd name="f45" fmla="val f6"/>
                <a:gd name="f46" fmla="val f7"/>
                <a:gd name="f47" fmla="*/ f41 f0 1"/>
                <a:gd name="f48" fmla="+- f46 0 f44"/>
                <a:gd name="f49" fmla="+- f45 0 f44"/>
                <a:gd name="f50" fmla="*/ f47 1 f2"/>
                <a:gd name="f51" fmla="*/ f49 1 13760"/>
                <a:gd name="f52" fmla="*/ f48 1 568433"/>
                <a:gd name="f53" fmla="*/ 11427 f49 1"/>
                <a:gd name="f54" fmla="*/ 567545 f48 1"/>
                <a:gd name="f55" fmla="*/ 12824 f49 1"/>
                <a:gd name="f56" fmla="*/ 566656 f48 1"/>
                <a:gd name="f57" fmla="*/ 565767 f48 1"/>
                <a:gd name="f58" fmla="*/ 13713 f49 1"/>
                <a:gd name="f59" fmla="*/ 564498 f48 1"/>
                <a:gd name="f60" fmla="*/ 563355 f48 1"/>
                <a:gd name="f61" fmla="*/ 561831 f48 1"/>
                <a:gd name="f62" fmla="*/ 6856 f48 1"/>
                <a:gd name="f63" fmla="*/ 6856 f49 1"/>
                <a:gd name="f64" fmla="*/ 0 f48 1"/>
                <a:gd name="f65" fmla="*/ 0 f49 1"/>
                <a:gd name="f66" fmla="*/ 5587 f49 1"/>
                <a:gd name="f67" fmla="*/ 568434 f48 1"/>
                <a:gd name="f68" fmla="*/ 560562 f48 1"/>
                <a:gd name="f69" fmla="*/ 8126 f49 1"/>
                <a:gd name="f70" fmla="*/ 9523 f49 1"/>
                <a:gd name="f71" fmla="+- f50 0 f1"/>
                <a:gd name="f72" fmla="*/ f53 1 13760"/>
                <a:gd name="f73" fmla="*/ f54 1 568433"/>
                <a:gd name="f74" fmla="*/ f55 1 13760"/>
                <a:gd name="f75" fmla="*/ f56 1 568433"/>
                <a:gd name="f76" fmla="*/ f57 1 568433"/>
                <a:gd name="f77" fmla="*/ f58 1 13760"/>
                <a:gd name="f78" fmla="*/ f59 1 568433"/>
                <a:gd name="f79" fmla="*/ f60 1 568433"/>
                <a:gd name="f80" fmla="*/ f61 1 568433"/>
                <a:gd name="f81" fmla="*/ f62 1 568433"/>
                <a:gd name="f82" fmla="*/ f63 1 13760"/>
                <a:gd name="f83" fmla="*/ f64 1 568433"/>
                <a:gd name="f84" fmla="*/ f65 1 13760"/>
                <a:gd name="f85" fmla="*/ f66 1 13760"/>
                <a:gd name="f86" fmla="*/ f67 1 568433"/>
                <a:gd name="f87" fmla="*/ f68 1 568433"/>
                <a:gd name="f88" fmla="*/ f69 1 13760"/>
                <a:gd name="f89" fmla="*/ f70 1 13760"/>
                <a:gd name="f90" fmla="*/ f44 1 f51"/>
                <a:gd name="f91" fmla="*/ f45 1 f51"/>
                <a:gd name="f92" fmla="*/ f44 1 f52"/>
                <a:gd name="f93" fmla="*/ f46 1 f52"/>
                <a:gd name="f94" fmla="*/ f72 1 f51"/>
                <a:gd name="f95" fmla="*/ f73 1 f52"/>
                <a:gd name="f96" fmla="*/ f74 1 f51"/>
                <a:gd name="f97" fmla="*/ f75 1 f52"/>
                <a:gd name="f98" fmla="*/ f76 1 f52"/>
                <a:gd name="f99" fmla="*/ f77 1 f51"/>
                <a:gd name="f100" fmla="*/ f78 1 f52"/>
                <a:gd name="f101" fmla="*/ f79 1 f52"/>
                <a:gd name="f102" fmla="*/ f80 1 f52"/>
                <a:gd name="f103" fmla="*/ f81 1 f52"/>
                <a:gd name="f104" fmla="*/ f82 1 f51"/>
                <a:gd name="f105" fmla="*/ f83 1 f52"/>
                <a:gd name="f106" fmla="*/ f84 1 f51"/>
                <a:gd name="f107" fmla="*/ f85 1 f51"/>
                <a:gd name="f108" fmla="*/ f86 1 f52"/>
                <a:gd name="f109" fmla="*/ f87 1 f52"/>
                <a:gd name="f110" fmla="*/ f88 1 f51"/>
                <a:gd name="f111" fmla="*/ f89 1 f51"/>
                <a:gd name="f112" fmla="*/ f90 f42 1"/>
                <a:gd name="f113" fmla="*/ f91 f42 1"/>
                <a:gd name="f114" fmla="*/ f93 f43 1"/>
                <a:gd name="f115" fmla="*/ f92 f43 1"/>
                <a:gd name="f116" fmla="*/ f94 f42 1"/>
                <a:gd name="f117" fmla="*/ f95 f43 1"/>
                <a:gd name="f118" fmla="*/ f96 f42 1"/>
                <a:gd name="f119" fmla="*/ f97 f43 1"/>
                <a:gd name="f120" fmla="*/ f98 f43 1"/>
                <a:gd name="f121" fmla="*/ f99 f42 1"/>
                <a:gd name="f122" fmla="*/ f100 f43 1"/>
                <a:gd name="f123" fmla="*/ f101 f43 1"/>
                <a:gd name="f124" fmla="*/ f102 f43 1"/>
                <a:gd name="f125" fmla="*/ f103 f43 1"/>
                <a:gd name="f126" fmla="*/ f104 f42 1"/>
                <a:gd name="f127" fmla="*/ f105 f43 1"/>
                <a:gd name="f128" fmla="*/ f106 f42 1"/>
                <a:gd name="f129" fmla="*/ f107 f42 1"/>
                <a:gd name="f130" fmla="*/ f108 f43 1"/>
                <a:gd name="f131" fmla="*/ f109 f43 1"/>
                <a:gd name="f132" fmla="*/ f110 f42 1"/>
                <a:gd name="f133" fmla="*/ f111 f42 1"/>
              </a:gdLst>
              <a:ahLst/>
              <a:cxnLst>
                <a:cxn ang="3cd4">
                  <a:pos x="hc" y="t"/>
                </a:cxn>
                <a:cxn ang="0">
                  <a:pos x="r" y="vc"/>
                </a:cxn>
                <a:cxn ang="cd4">
                  <a:pos x="hc" y="b"/>
                </a:cxn>
                <a:cxn ang="cd2">
                  <a:pos x="l" y="vc"/>
                </a:cxn>
                <a:cxn ang="f71">
                  <a:pos x="f116" y="f117"/>
                </a:cxn>
                <a:cxn ang="f71">
                  <a:pos x="f118" y="f119"/>
                </a:cxn>
                <a:cxn ang="f71">
                  <a:pos x="f118" y="f120"/>
                </a:cxn>
                <a:cxn ang="f71">
                  <a:pos x="f121" y="f122"/>
                </a:cxn>
                <a:cxn ang="f71">
                  <a:pos x="f121" y="f123"/>
                </a:cxn>
                <a:cxn ang="f71">
                  <a:pos x="f121" y="f124"/>
                </a:cxn>
                <a:cxn ang="f71">
                  <a:pos x="f121" y="f124"/>
                </a:cxn>
                <a:cxn ang="f71">
                  <a:pos x="f121" y="f125"/>
                </a:cxn>
                <a:cxn ang="f71">
                  <a:pos x="f126" y="f127"/>
                </a:cxn>
                <a:cxn ang="f71">
                  <a:pos x="f128" y="f125"/>
                </a:cxn>
                <a:cxn ang="f71">
                  <a:pos x="f128" y="f124"/>
                </a:cxn>
                <a:cxn ang="f71">
                  <a:pos x="f129" y="f130"/>
                </a:cxn>
                <a:cxn ang="f71">
                  <a:pos x="f129" y="f124"/>
                </a:cxn>
                <a:cxn ang="f71">
                  <a:pos x="f126" y="f131"/>
                </a:cxn>
                <a:cxn ang="f71">
                  <a:pos x="f132" y="f124"/>
                </a:cxn>
                <a:cxn ang="f71">
                  <a:pos x="f132" y="f130"/>
                </a:cxn>
                <a:cxn ang="f71">
                  <a:pos x="f133" y="f130"/>
                </a:cxn>
              </a:cxnLst>
              <a:rect l="f112" t="f115" r="f113" b="f114"/>
              <a:pathLst>
                <a:path w="13760" h="568433">
                  <a:moveTo>
                    <a:pt x="f8" y="f9"/>
                  </a:moveTo>
                  <a:cubicBezTo>
                    <a:pt x="f10" y="f11"/>
                    <a:pt x="f12" y="f13"/>
                    <a:pt x="f14" y="f15"/>
                  </a:cubicBezTo>
                  <a:lnTo>
                    <a:pt x="f14" y="f16"/>
                  </a:lnTo>
                  <a:lnTo>
                    <a:pt x="f17" y="f18"/>
                  </a:lnTo>
                  <a:cubicBezTo>
                    <a:pt x="f17" y="f18"/>
                    <a:pt x="f17" y="f19"/>
                    <a:pt x="f17" y="f20"/>
                  </a:cubicBezTo>
                  <a:cubicBezTo>
                    <a:pt x="f21" y="f22"/>
                    <a:pt x="f21" y="f23"/>
                    <a:pt x="f17" y="f24"/>
                  </a:cubicBezTo>
                  <a:lnTo>
                    <a:pt x="f17" y="f24"/>
                  </a:lnTo>
                  <a:lnTo>
                    <a:pt x="f17" y="f25"/>
                  </a:lnTo>
                  <a:cubicBezTo>
                    <a:pt x="f17" y="f26"/>
                    <a:pt x="f27" y="f5"/>
                    <a:pt x="f25" y="f5"/>
                  </a:cubicBezTo>
                  <a:cubicBezTo>
                    <a:pt x="f28" y="f5"/>
                    <a:pt x="f5" y="f26"/>
                    <a:pt x="f5" y="f25"/>
                  </a:cubicBezTo>
                  <a:lnTo>
                    <a:pt x="f5" y="f24"/>
                  </a:lnTo>
                  <a:cubicBezTo>
                    <a:pt x="f29" y="f30"/>
                    <a:pt x="f31" y="f32"/>
                    <a:pt x="f33" y="f34"/>
                  </a:cubicBezTo>
                  <a:lnTo>
                    <a:pt x="f33" y="f24"/>
                  </a:lnTo>
                  <a:cubicBezTo>
                    <a:pt x="f33" y="f35"/>
                    <a:pt x="f36" y="f37"/>
                    <a:pt x="f25" y="f37"/>
                  </a:cubicBezTo>
                  <a:cubicBezTo>
                    <a:pt x="f38" y="f37"/>
                    <a:pt x="f39" y="f35"/>
                    <a:pt x="f39" y="f24"/>
                  </a:cubicBezTo>
                  <a:lnTo>
                    <a:pt x="f39" y="f34"/>
                  </a:lnTo>
                  <a:lnTo>
                    <a:pt x="f40"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383">
              <a:extLst>
                <a:ext uri="{FF2B5EF4-FFF2-40B4-BE49-F238E27FC236}">
                  <a16:creationId xmlns:a16="http://schemas.microsoft.com/office/drawing/2014/main" id="{B7DC51BE-6FB3-44E3-DFA7-02496E16CE08}"/>
                </a:ext>
              </a:extLst>
            </p:cNvPr>
            <p:cNvSpPr/>
            <p:nvPr/>
          </p:nvSpPr>
          <p:spPr>
            <a:xfrm>
              <a:off x="6923123" y="6503295"/>
              <a:ext cx="174321" cy="13834"/>
            </a:xfrm>
            <a:custGeom>
              <a:avLst/>
              <a:gdLst>
                <a:gd name="f0" fmla="val 10800000"/>
                <a:gd name="f1" fmla="val 5400000"/>
                <a:gd name="f2" fmla="val 180"/>
                <a:gd name="f3" fmla="val w"/>
                <a:gd name="f4" fmla="val h"/>
                <a:gd name="f5" fmla="val 0"/>
                <a:gd name="f6" fmla="val 174325"/>
                <a:gd name="f7" fmla="val 13839"/>
                <a:gd name="f8" fmla="val 6856"/>
                <a:gd name="f9" fmla="val 9777"/>
                <a:gd name="f10" fmla="val 50"/>
                <a:gd name="f11" fmla="val 10069"/>
                <a:gd name="f12" fmla="val 10373"/>
                <a:gd name="f13" fmla="val 10665"/>
                <a:gd name="f14" fmla="val 38"/>
                <a:gd name="f15" fmla="val 10957"/>
                <a:gd name="f16" fmla="val 11262"/>
                <a:gd name="f17" fmla="val 11554"/>
                <a:gd name="f18" fmla="val 13840"/>
                <a:gd name="f19" fmla="val 170542"/>
                <a:gd name="f20" fmla="val 167469"/>
                <a:gd name="f21" fmla="val 10767"/>
                <a:gd name="f22" fmla="val 6983"/>
                <a:gd name="f23" fmla="val 3174"/>
                <a:gd name="f24" fmla="val 170516"/>
                <a:gd name="f25" fmla="val 64"/>
                <a:gd name="f26" fmla="+- 0 0 -90"/>
                <a:gd name="f27" fmla="*/ f3 1 174325"/>
                <a:gd name="f28" fmla="*/ f4 1 13839"/>
                <a:gd name="f29" fmla="val f5"/>
                <a:gd name="f30" fmla="val f6"/>
                <a:gd name="f31" fmla="val f7"/>
                <a:gd name="f32" fmla="*/ f26 f0 1"/>
                <a:gd name="f33" fmla="+- f31 0 f29"/>
                <a:gd name="f34" fmla="+- f30 0 f29"/>
                <a:gd name="f35" fmla="*/ f32 1 f2"/>
                <a:gd name="f36" fmla="*/ f34 1 174325"/>
                <a:gd name="f37" fmla="*/ f33 1 13839"/>
                <a:gd name="f38" fmla="*/ 0 f34 1"/>
                <a:gd name="f39" fmla="*/ 6856 f33 1"/>
                <a:gd name="f40" fmla="*/ 9777 f33 1"/>
                <a:gd name="f41" fmla="*/ 10665 f33 1"/>
                <a:gd name="f42" fmla="*/ 11554 f33 1"/>
                <a:gd name="f43" fmla="*/ 13840 f33 1"/>
                <a:gd name="f44" fmla="*/ 174325 f34 1"/>
                <a:gd name="f45" fmla="*/ 167469 f34 1"/>
                <a:gd name="f46" fmla="*/ 6983 f33 1"/>
                <a:gd name="f47" fmla="*/ 0 f33 1"/>
                <a:gd name="f48" fmla="+- f35 0 f1"/>
                <a:gd name="f49" fmla="*/ f38 1 174325"/>
                <a:gd name="f50" fmla="*/ f39 1 13839"/>
                <a:gd name="f51" fmla="*/ f40 1 13839"/>
                <a:gd name="f52" fmla="*/ f41 1 13839"/>
                <a:gd name="f53" fmla="*/ f42 1 13839"/>
                <a:gd name="f54" fmla="*/ f43 1 13839"/>
                <a:gd name="f55" fmla="*/ f44 1 174325"/>
                <a:gd name="f56" fmla="*/ f45 1 174325"/>
                <a:gd name="f57" fmla="*/ f46 1 13839"/>
                <a:gd name="f58" fmla="*/ f47 1 13839"/>
                <a:gd name="f59" fmla="*/ f29 1 f36"/>
                <a:gd name="f60" fmla="*/ f30 1 f36"/>
                <a:gd name="f61" fmla="*/ f29 1 f37"/>
                <a:gd name="f62" fmla="*/ f31 1 f37"/>
                <a:gd name="f63" fmla="*/ f49 1 f36"/>
                <a:gd name="f64" fmla="*/ f50 1 f37"/>
                <a:gd name="f65" fmla="*/ f51 1 f37"/>
                <a:gd name="f66" fmla="*/ f52 1 f37"/>
                <a:gd name="f67" fmla="*/ f53 1 f37"/>
                <a:gd name="f68" fmla="*/ f54 1 f37"/>
                <a:gd name="f69" fmla="*/ f55 1 f36"/>
                <a:gd name="f70" fmla="*/ f56 1 f36"/>
                <a:gd name="f71" fmla="*/ f57 1 f37"/>
                <a:gd name="f72" fmla="*/ f58 1 f37"/>
                <a:gd name="f73" fmla="*/ f59 f27 1"/>
                <a:gd name="f74" fmla="*/ f60 f27 1"/>
                <a:gd name="f75" fmla="*/ f62 f28 1"/>
                <a:gd name="f76" fmla="*/ f61 f28 1"/>
                <a:gd name="f77" fmla="*/ f63 f27 1"/>
                <a:gd name="f78" fmla="*/ f64 f28 1"/>
                <a:gd name="f79" fmla="*/ f65 f28 1"/>
                <a:gd name="f80" fmla="*/ f66 f28 1"/>
                <a:gd name="f81" fmla="*/ f67 f28 1"/>
                <a:gd name="f82" fmla="*/ f68 f28 1"/>
                <a:gd name="f83" fmla="*/ f69 f27 1"/>
                <a:gd name="f84" fmla="*/ f70 f27 1"/>
                <a:gd name="f85" fmla="*/ f71 f28 1"/>
                <a:gd name="f86" fmla="*/ f72 f28 1"/>
              </a:gdLst>
              <a:ahLst/>
              <a:cxnLst>
                <a:cxn ang="3cd4">
                  <a:pos x="hc" y="t"/>
                </a:cxn>
                <a:cxn ang="0">
                  <a:pos x="r" y="vc"/>
                </a:cxn>
                <a:cxn ang="cd4">
                  <a:pos x="hc" y="b"/>
                </a:cxn>
                <a:cxn ang="cd2">
                  <a:pos x="l" y="vc"/>
                </a:cxn>
                <a:cxn ang="f48">
                  <a:pos x="f77" y="f78"/>
                </a:cxn>
                <a:cxn ang="f48">
                  <a:pos x="f77" y="f79"/>
                </a:cxn>
                <a:cxn ang="f48">
                  <a:pos x="f77" y="f80"/>
                </a:cxn>
                <a:cxn ang="f48">
                  <a:pos x="f77" y="f81"/>
                </a:cxn>
                <a:cxn ang="f48">
                  <a:pos x="f77" y="f82"/>
                </a:cxn>
                <a:cxn ang="f48">
                  <a:pos x="f83" y="f82"/>
                </a:cxn>
                <a:cxn ang="f48">
                  <a:pos x="f84" y="f85"/>
                </a:cxn>
                <a:cxn ang="f48">
                  <a:pos x="f83" y="f86"/>
                </a:cxn>
                <a:cxn ang="f48">
                  <a:pos x="f77" y="f86"/>
                </a:cxn>
              </a:cxnLst>
              <a:rect l="f73" t="f76" r="f74" b="f75"/>
              <a:pathLst>
                <a:path w="174325" h="13839">
                  <a:moveTo>
                    <a:pt x="f5" y="f8"/>
                  </a:moveTo>
                  <a:lnTo>
                    <a:pt x="f5" y="f9"/>
                  </a:lnTo>
                  <a:cubicBezTo>
                    <a:pt x="f10" y="f11"/>
                    <a:pt x="f10" y="f12"/>
                    <a:pt x="f5" y="f13"/>
                  </a:cubicBezTo>
                  <a:cubicBezTo>
                    <a:pt x="f14" y="f15"/>
                    <a:pt x="f14" y="f16"/>
                    <a:pt x="f5" y="f17"/>
                  </a:cubicBezTo>
                  <a:lnTo>
                    <a:pt x="f5" y="f18"/>
                  </a:lnTo>
                  <a:lnTo>
                    <a:pt x="f6" y="f18"/>
                  </a:lnTo>
                  <a:cubicBezTo>
                    <a:pt x="f19" y="f18"/>
                    <a:pt x="f20" y="f21"/>
                    <a:pt x="f20" y="f22"/>
                  </a:cubicBezTo>
                  <a:cubicBezTo>
                    <a:pt x="f20" y="f23"/>
                    <a:pt x="f24" y="f25"/>
                    <a:pt x="f6"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384">
              <a:extLst>
                <a:ext uri="{FF2B5EF4-FFF2-40B4-BE49-F238E27FC236}">
                  <a16:creationId xmlns:a16="http://schemas.microsoft.com/office/drawing/2014/main" id="{4D652D60-1E24-B063-A3D9-7A121A65601A}"/>
                </a:ext>
              </a:extLst>
            </p:cNvPr>
            <p:cNvSpPr/>
            <p:nvPr/>
          </p:nvSpPr>
          <p:spPr>
            <a:xfrm>
              <a:off x="7090851" y="6503413"/>
              <a:ext cx="13423" cy="13834"/>
            </a:xfrm>
            <a:custGeom>
              <a:avLst/>
              <a:gdLst>
                <a:gd name="f0" fmla="val 10800000"/>
                <a:gd name="f1" fmla="val 5400000"/>
                <a:gd name="f2" fmla="val 180"/>
                <a:gd name="f3" fmla="val w"/>
                <a:gd name="f4" fmla="val h"/>
                <a:gd name="f5" fmla="val 0"/>
                <a:gd name="f6" fmla="val 13426"/>
                <a:gd name="f7" fmla="val 13839"/>
                <a:gd name="f8" fmla="val 12570"/>
                <a:gd name="f9" fmla="val 10665"/>
                <a:gd name="f10" fmla="val 12862"/>
                <a:gd name="f11" fmla="val 10310"/>
                <a:gd name="f12" fmla="val 13116"/>
                <a:gd name="f13" fmla="val 9929"/>
                <a:gd name="f14" fmla="val 13332"/>
                <a:gd name="f15" fmla="val 9523"/>
                <a:gd name="f16" fmla="val 8888"/>
                <a:gd name="f17" fmla="val 13458"/>
                <a:gd name="f18" fmla="val 8177"/>
                <a:gd name="f19" fmla="val 7440"/>
                <a:gd name="f20" fmla="val 6729"/>
                <a:gd name="f21" fmla="val 13420"/>
                <a:gd name="f22" fmla="val 6094"/>
                <a:gd name="f23" fmla="val 5460"/>
                <a:gd name="f24" fmla="val 4825"/>
                <a:gd name="f25" fmla="val 12418"/>
                <a:gd name="f26" fmla="val 2006"/>
                <a:gd name="f27" fmla="val 9815"/>
                <a:gd name="f28" fmla="val 76"/>
                <a:gd name="f29" fmla="val 6857"/>
                <a:gd name="f30" fmla="val 3047"/>
                <a:gd name="f31" fmla="val 63"/>
                <a:gd name="f32" fmla="val 3174"/>
                <a:gd name="f33" fmla="val 6983"/>
                <a:gd name="f34" fmla="val 10767"/>
                <a:gd name="f35" fmla="val 3073"/>
                <a:gd name="f36" fmla="val 9192"/>
                <a:gd name="f37" fmla="val 13865"/>
                <a:gd name="f38" fmla="val 11364"/>
                <a:gd name="f39" fmla="val 12659"/>
                <a:gd name="f40" fmla="+- 0 0 -90"/>
                <a:gd name="f41" fmla="*/ f3 1 13426"/>
                <a:gd name="f42" fmla="*/ f4 1 13839"/>
                <a:gd name="f43" fmla="val f5"/>
                <a:gd name="f44" fmla="val f6"/>
                <a:gd name="f45" fmla="val f7"/>
                <a:gd name="f46" fmla="*/ f40 f0 1"/>
                <a:gd name="f47" fmla="+- f45 0 f43"/>
                <a:gd name="f48" fmla="+- f44 0 f43"/>
                <a:gd name="f49" fmla="*/ f46 1 f2"/>
                <a:gd name="f50" fmla="*/ f48 1 13426"/>
                <a:gd name="f51" fmla="*/ f47 1 13839"/>
                <a:gd name="f52" fmla="*/ 12570 f48 1"/>
                <a:gd name="f53" fmla="*/ 10665 f47 1"/>
                <a:gd name="f54" fmla="*/ 13332 f48 1"/>
                <a:gd name="f55" fmla="*/ 9523 f47 1"/>
                <a:gd name="f56" fmla="*/ 8888 f47 1"/>
                <a:gd name="f57" fmla="*/ 6729 f47 1"/>
                <a:gd name="f58" fmla="*/ 4825 f47 1"/>
                <a:gd name="f59" fmla="*/ 6857 f48 1"/>
                <a:gd name="f60" fmla="*/ 0 f47 1"/>
                <a:gd name="f61" fmla="*/ 0 f48 1"/>
                <a:gd name="f62" fmla="*/ 6983 f47 1"/>
                <a:gd name="f63" fmla="*/ 13839 f47 1"/>
                <a:gd name="f64" fmla="+- f49 0 f1"/>
                <a:gd name="f65" fmla="*/ f52 1 13426"/>
                <a:gd name="f66" fmla="*/ f53 1 13839"/>
                <a:gd name="f67" fmla="*/ f54 1 13426"/>
                <a:gd name="f68" fmla="*/ f55 1 13839"/>
                <a:gd name="f69" fmla="*/ f56 1 13839"/>
                <a:gd name="f70" fmla="*/ f57 1 13839"/>
                <a:gd name="f71" fmla="*/ f58 1 13839"/>
                <a:gd name="f72" fmla="*/ f59 1 13426"/>
                <a:gd name="f73" fmla="*/ f60 1 13839"/>
                <a:gd name="f74" fmla="*/ f61 1 13426"/>
                <a:gd name="f75" fmla="*/ f62 1 13839"/>
                <a:gd name="f76" fmla="*/ f63 1 13839"/>
                <a:gd name="f77" fmla="*/ f43 1 f50"/>
                <a:gd name="f78" fmla="*/ f44 1 f50"/>
                <a:gd name="f79" fmla="*/ f43 1 f51"/>
                <a:gd name="f80" fmla="*/ f45 1 f51"/>
                <a:gd name="f81" fmla="*/ f65 1 f50"/>
                <a:gd name="f82" fmla="*/ f66 1 f51"/>
                <a:gd name="f83" fmla="*/ f67 1 f50"/>
                <a:gd name="f84" fmla="*/ f68 1 f51"/>
                <a:gd name="f85" fmla="*/ f69 1 f51"/>
                <a:gd name="f86" fmla="*/ f70 1 f51"/>
                <a:gd name="f87" fmla="*/ f71 1 f51"/>
                <a:gd name="f88" fmla="*/ f72 1 f50"/>
                <a:gd name="f89" fmla="*/ f73 1 f51"/>
                <a:gd name="f90" fmla="*/ f74 1 f50"/>
                <a:gd name="f91" fmla="*/ f75 1 f51"/>
                <a:gd name="f92" fmla="*/ f76 1 f51"/>
                <a:gd name="f93" fmla="*/ f77 f41 1"/>
                <a:gd name="f94" fmla="*/ f78 f41 1"/>
                <a:gd name="f95" fmla="*/ f80 f42 1"/>
                <a:gd name="f96" fmla="*/ f79 f42 1"/>
                <a:gd name="f97" fmla="*/ f81 f41 1"/>
                <a:gd name="f98" fmla="*/ f82 f42 1"/>
                <a:gd name="f99" fmla="*/ f83 f41 1"/>
                <a:gd name="f100" fmla="*/ f84 f42 1"/>
                <a:gd name="f101" fmla="*/ f85 f42 1"/>
                <a:gd name="f102" fmla="*/ f86 f42 1"/>
                <a:gd name="f103" fmla="*/ f87 f42 1"/>
                <a:gd name="f104" fmla="*/ f88 f41 1"/>
                <a:gd name="f105" fmla="*/ f89 f42 1"/>
                <a:gd name="f106" fmla="*/ f90 f41 1"/>
                <a:gd name="f107" fmla="*/ f91 f42 1"/>
                <a:gd name="f108" fmla="*/ f92 f42 1"/>
              </a:gdLst>
              <a:ahLst/>
              <a:cxnLst>
                <a:cxn ang="3cd4">
                  <a:pos x="hc" y="t"/>
                </a:cxn>
                <a:cxn ang="0">
                  <a:pos x="r" y="vc"/>
                </a:cxn>
                <a:cxn ang="cd4">
                  <a:pos x="hc" y="b"/>
                </a:cxn>
                <a:cxn ang="cd2">
                  <a:pos x="l" y="vc"/>
                </a:cxn>
                <a:cxn ang="f64">
                  <a:pos x="f97" y="f98"/>
                </a:cxn>
                <a:cxn ang="f64">
                  <a:pos x="f99" y="f100"/>
                </a:cxn>
                <a:cxn ang="f64">
                  <a:pos x="f99" y="f101"/>
                </a:cxn>
                <a:cxn ang="f64">
                  <a:pos x="f99" y="f102"/>
                </a:cxn>
                <a:cxn ang="f64">
                  <a:pos x="f99" y="f102"/>
                </a:cxn>
                <a:cxn ang="f64">
                  <a:pos x="f99" y="f103"/>
                </a:cxn>
                <a:cxn ang="f64">
                  <a:pos x="f104" y="f105"/>
                </a:cxn>
                <a:cxn ang="f64">
                  <a:pos x="f104" y="f105"/>
                </a:cxn>
                <a:cxn ang="f64">
                  <a:pos x="f106" y="f107"/>
                </a:cxn>
                <a:cxn ang="f64">
                  <a:pos x="f104" y="f108"/>
                </a:cxn>
                <a:cxn ang="f64">
                  <a:pos x="f104" y="f108"/>
                </a:cxn>
                <a:cxn ang="f64">
                  <a:pos x="f97" y="f98"/>
                </a:cxn>
              </a:cxnLst>
              <a:rect l="f93" t="f96" r="f94" b="f95"/>
              <a:pathLst>
                <a:path w="13426" h="13839">
                  <a:moveTo>
                    <a:pt x="f8" y="f9"/>
                  </a:moveTo>
                  <a:cubicBezTo>
                    <a:pt x="f10" y="f11"/>
                    <a:pt x="f12" y="f13"/>
                    <a:pt x="f14" y="f15"/>
                  </a:cubicBezTo>
                  <a:lnTo>
                    <a:pt x="f14" y="f16"/>
                  </a:lnTo>
                  <a:cubicBezTo>
                    <a:pt x="f17" y="f18"/>
                    <a:pt x="f17" y="f19"/>
                    <a:pt x="f14" y="f20"/>
                  </a:cubicBezTo>
                  <a:lnTo>
                    <a:pt x="f14" y="f20"/>
                  </a:lnTo>
                  <a:cubicBezTo>
                    <a:pt x="f21" y="f22"/>
                    <a:pt x="f21" y="f23"/>
                    <a:pt x="f14" y="f24"/>
                  </a:cubicBezTo>
                  <a:cubicBezTo>
                    <a:pt x="f25" y="f26"/>
                    <a:pt x="f27" y="f28"/>
                    <a:pt x="f29" y="f5"/>
                  </a:cubicBezTo>
                  <a:lnTo>
                    <a:pt x="f29" y="f5"/>
                  </a:lnTo>
                  <a:cubicBezTo>
                    <a:pt x="f30" y="f31"/>
                    <a:pt x="f5" y="f32"/>
                    <a:pt x="f5" y="f33"/>
                  </a:cubicBezTo>
                  <a:cubicBezTo>
                    <a:pt x="f5" y="f34"/>
                    <a:pt x="f35" y="f7"/>
                    <a:pt x="f29" y="f7"/>
                  </a:cubicBezTo>
                  <a:lnTo>
                    <a:pt x="f29" y="f7"/>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385">
              <a:extLst>
                <a:ext uri="{FF2B5EF4-FFF2-40B4-BE49-F238E27FC236}">
                  <a16:creationId xmlns:a16="http://schemas.microsoft.com/office/drawing/2014/main" id="{4D69909D-1A0C-80A4-0DCC-3271EB67B292}"/>
                </a:ext>
              </a:extLst>
            </p:cNvPr>
            <p:cNvSpPr/>
            <p:nvPr/>
          </p:nvSpPr>
          <p:spPr>
            <a:xfrm>
              <a:off x="7809104" y="5860023"/>
              <a:ext cx="10296" cy="7918"/>
            </a:xfrm>
            <a:custGeom>
              <a:avLst/>
              <a:gdLst>
                <a:gd name="f0" fmla="val 10800000"/>
                <a:gd name="f1" fmla="val 5400000"/>
                <a:gd name="f2" fmla="val 180"/>
                <a:gd name="f3" fmla="val w"/>
                <a:gd name="f4" fmla="val h"/>
                <a:gd name="f5" fmla="val 0"/>
                <a:gd name="f6" fmla="val 10298"/>
                <a:gd name="f7" fmla="val 7917"/>
                <a:gd name="f8" fmla="val 10284"/>
                <a:gd name="f9" fmla="val 7918"/>
                <a:gd name="f10" fmla="val 6902"/>
                <a:gd name="f11" fmla="val 3116"/>
                <a:gd name="f12" fmla="val 7212"/>
                <a:gd name="f13" fmla="val 46"/>
                <a:gd name="f14" fmla="val 3428"/>
                <a:gd name="f15" fmla="val 2705"/>
                <a:gd name="f16" fmla="val -15"/>
                <a:gd name="f17" fmla="val 1993"/>
                <a:gd name="f18" fmla="val 1270"/>
                <a:gd name="f19" fmla="val 681"/>
                <a:gd name="f20" fmla="val 1396"/>
                <a:gd name="f21" fmla="val 2108"/>
                <a:gd name="f22" fmla="val 537"/>
                <a:gd name="f23" fmla="val 2844"/>
                <a:gd name="f24" fmla="val 3555"/>
                <a:gd name="f25" fmla="val 7339"/>
                <a:gd name="f26" fmla="val 745"/>
                <a:gd name="f27" fmla="val 10361"/>
                <a:gd name="f28" fmla="val 3866"/>
                <a:gd name="f29" fmla="val 10297"/>
                <a:gd name="f30" fmla="val 7652"/>
                <a:gd name="f31" fmla="val 7741"/>
                <a:gd name="f32" fmla="val 7829"/>
                <a:gd name="f33" fmla="+- 0 0 -90"/>
                <a:gd name="f34" fmla="*/ f3 1 10298"/>
                <a:gd name="f35" fmla="*/ f4 1 7917"/>
                <a:gd name="f36" fmla="val f5"/>
                <a:gd name="f37" fmla="val f6"/>
                <a:gd name="f38" fmla="val f7"/>
                <a:gd name="f39" fmla="*/ f33 f0 1"/>
                <a:gd name="f40" fmla="+- f38 0 f36"/>
                <a:gd name="f41" fmla="+- f37 0 f36"/>
                <a:gd name="f42" fmla="*/ f39 1 f2"/>
                <a:gd name="f43" fmla="*/ f41 1 10298"/>
                <a:gd name="f44" fmla="*/ f40 1 7917"/>
                <a:gd name="f45" fmla="*/ 10284 f41 1"/>
                <a:gd name="f46" fmla="*/ 7918 f40 1"/>
                <a:gd name="f47" fmla="*/ 6902 f40 1"/>
                <a:gd name="f48" fmla="*/ 3428 f41 1"/>
                <a:gd name="f49" fmla="*/ 46 f40 1"/>
                <a:gd name="f50" fmla="*/ 1270 f41 1"/>
                <a:gd name="f51" fmla="*/ 0 f41 1"/>
                <a:gd name="f52" fmla="*/ 681 f40 1"/>
                <a:gd name="f53" fmla="*/ 1396 f41 1"/>
                <a:gd name="f54" fmla="*/ 3555 f41 1"/>
                <a:gd name="f55" fmla="*/ 10297 f41 1"/>
                <a:gd name="f56" fmla="*/ 7652 f40 1"/>
                <a:gd name="f57" fmla="+- f42 0 f1"/>
                <a:gd name="f58" fmla="*/ f45 1 10298"/>
                <a:gd name="f59" fmla="*/ f46 1 7917"/>
                <a:gd name="f60" fmla="*/ f47 1 7917"/>
                <a:gd name="f61" fmla="*/ f48 1 10298"/>
                <a:gd name="f62" fmla="*/ f49 1 7917"/>
                <a:gd name="f63" fmla="*/ f50 1 10298"/>
                <a:gd name="f64" fmla="*/ f51 1 10298"/>
                <a:gd name="f65" fmla="*/ f52 1 7917"/>
                <a:gd name="f66" fmla="*/ f53 1 10298"/>
                <a:gd name="f67" fmla="*/ f54 1 10298"/>
                <a:gd name="f68" fmla="*/ f55 1 10298"/>
                <a:gd name="f69" fmla="*/ f56 1 7917"/>
                <a:gd name="f70" fmla="*/ f36 1 f43"/>
                <a:gd name="f71" fmla="*/ f37 1 f43"/>
                <a:gd name="f72" fmla="*/ f36 1 f44"/>
                <a:gd name="f73" fmla="*/ f38 1 f44"/>
                <a:gd name="f74" fmla="*/ f58 1 f43"/>
                <a:gd name="f75" fmla="*/ f59 1 f44"/>
                <a:gd name="f76" fmla="*/ f60 1 f44"/>
                <a:gd name="f77" fmla="*/ f61 1 f43"/>
                <a:gd name="f78" fmla="*/ f62 1 f44"/>
                <a:gd name="f79" fmla="*/ f63 1 f43"/>
                <a:gd name="f80" fmla="*/ f64 1 f43"/>
                <a:gd name="f81" fmla="*/ f65 1 f44"/>
                <a:gd name="f82" fmla="*/ f66 1 f43"/>
                <a:gd name="f83" fmla="*/ f67 1 f43"/>
                <a:gd name="f84" fmla="*/ f68 1 f43"/>
                <a:gd name="f85" fmla="*/ f69 1 f44"/>
                <a:gd name="f86" fmla="*/ f70 f34 1"/>
                <a:gd name="f87" fmla="*/ f71 f34 1"/>
                <a:gd name="f88" fmla="*/ f73 f35 1"/>
                <a:gd name="f89" fmla="*/ f72 f35 1"/>
                <a:gd name="f90" fmla="*/ f74 f34 1"/>
                <a:gd name="f91" fmla="*/ f75 f35 1"/>
                <a:gd name="f92" fmla="*/ f76 f35 1"/>
                <a:gd name="f93" fmla="*/ f77 f34 1"/>
                <a:gd name="f94" fmla="*/ f78 f35 1"/>
                <a:gd name="f95" fmla="*/ f79 f34 1"/>
                <a:gd name="f96" fmla="*/ f80 f34 1"/>
                <a:gd name="f97" fmla="*/ f81 f35 1"/>
                <a:gd name="f98" fmla="*/ f82 f34 1"/>
                <a:gd name="f99" fmla="*/ f83 f34 1"/>
                <a:gd name="f100" fmla="*/ f84 f34 1"/>
                <a:gd name="f101" fmla="*/ f85 f35 1"/>
              </a:gdLst>
              <a:ahLst/>
              <a:cxnLst>
                <a:cxn ang="3cd4">
                  <a:pos x="hc" y="t"/>
                </a:cxn>
                <a:cxn ang="0">
                  <a:pos x="r" y="vc"/>
                </a:cxn>
                <a:cxn ang="cd4">
                  <a:pos x="hc" y="b"/>
                </a:cxn>
                <a:cxn ang="cd2">
                  <a:pos x="l" y="vc"/>
                </a:cxn>
                <a:cxn ang="f57">
                  <a:pos x="f90" y="f91"/>
                </a:cxn>
                <a:cxn ang="f57">
                  <a:pos x="f90" y="f92"/>
                </a:cxn>
                <a:cxn ang="f57">
                  <a:pos x="f93" y="f94"/>
                </a:cxn>
                <a:cxn ang="f57">
                  <a:pos x="f95" y="f94"/>
                </a:cxn>
                <a:cxn ang="f57">
                  <a:pos x="f96" y="f97"/>
                </a:cxn>
                <a:cxn ang="f57">
                  <a:pos x="f96" y="f97"/>
                </a:cxn>
                <a:cxn ang="f57">
                  <a:pos x="f98" y="f97"/>
                </a:cxn>
                <a:cxn ang="f57">
                  <a:pos x="f99" y="f97"/>
                </a:cxn>
                <a:cxn ang="f57">
                  <a:pos x="f100" y="f101"/>
                </a:cxn>
                <a:cxn ang="f57">
                  <a:pos x="f90" y="f91"/>
                </a:cxn>
              </a:cxnLst>
              <a:rect l="f86" t="f89" r="f87" b="f88"/>
              <a:pathLst>
                <a:path w="10298" h="7917">
                  <a:moveTo>
                    <a:pt x="f8" y="f9"/>
                  </a:moveTo>
                  <a:lnTo>
                    <a:pt x="f8" y="f10"/>
                  </a:lnTo>
                  <a:cubicBezTo>
                    <a:pt x="f8" y="f11"/>
                    <a:pt x="f12" y="f13"/>
                    <a:pt x="f14" y="f13"/>
                  </a:cubicBezTo>
                  <a:cubicBezTo>
                    <a:pt x="f15" y="f16"/>
                    <a:pt x="f17" y="f16"/>
                    <a:pt x="f18" y="f13"/>
                  </a:cubicBezTo>
                  <a:lnTo>
                    <a:pt x="f5" y="f19"/>
                  </a:lnTo>
                  <a:lnTo>
                    <a:pt x="f5" y="f19"/>
                  </a:lnTo>
                  <a:lnTo>
                    <a:pt x="f20" y="f19"/>
                  </a:lnTo>
                  <a:cubicBezTo>
                    <a:pt x="f21" y="f22"/>
                    <a:pt x="f23" y="f22"/>
                    <a:pt x="f24" y="f19"/>
                  </a:cubicBezTo>
                  <a:cubicBezTo>
                    <a:pt x="f25" y="f26"/>
                    <a:pt x="f27" y="f28"/>
                    <a:pt x="f29" y="f30"/>
                  </a:cubicBezTo>
                  <a:cubicBezTo>
                    <a:pt x="f29" y="f31"/>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386">
              <a:extLst>
                <a:ext uri="{FF2B5EF4-FFF2-40B4-BE49-F238E27FC236}">
                  <a16:creationId xmlns:a16="http://schemas.microsoft.com/office/drawing/2014/main" id="{7B935C68-B3C1-3A9B-7CE1-7119A37FCE08}"/>
                </a:ext>
              </a:extLst>
            </p:cNvPr>
            <p:cNvSpPr/>
            <p:nvPr/>
          </p:nvSpPr>
          <p:spPr>
            <a:xfrm>
              <a:off x="7809350" y="5861870"/>
              <a:ext cx="9061" cy="103455"/>
            </a:xfrm>
            <a:custGeom>
              <a:avLst/>
              <a:gdLst>
                <a:gd name="f0" fmla="val 10800000"/>
                <a:gd name="f1" fmla="val 5400000"/>
                <a:gd name="f2" fmla="val 180"/>
                <a:gd name="f3" fmla="val w"/>
                <a:gd name="f4" fmla="val h"/>
                <a:gd name="f5" fmla="val 0"/>
                <a:gd name="f6" fmla="val 9062"/>
                <a:gd name="f7" fmla="val 103459"/>
                <a:gd name="f8" fmla="val 3174"/>
                <a:gd name="f9" fmla="val 103078"/>
                <a:gd name="f10" fmla="val 4316"/>
                <a:gd name="f11" fmla="val 5078"/>
                <a:gd name="f12" fmla="val 6348"/>
                <a:gd name="f13" fmla="val 7364"/>
                <a:gd name="f14" fmla="val 102316"/>
                <a:gd name="f15" fmla="val 8379"/>
                <a:gd name="f16" fmla="val 101428"/>
                <a:gd name="f17" fmla="val 8417"/>
                <a:gd name="f18" fmla="val 101090"/>
                <a:gd name="f19" fmla="val 100750"/>
                <a:gd name="f20" fmla="val 100412"/>
                <a:gd name="f21" fmla="val 9015"/>
                <a:gd name="f22" fmla="val 99142"/>
                <a:gd name="f23" fmla="val 8964"/>
                <a:gd name="f24" fmla="val 98848"/>
                <a:gd name="f25" fmla="val 98548"/>
                <a:gd name="f26" fmla="val 98253"/>
                <a:gd name="f27" fmla="val 9078"/>
                <a:gd name="f28" fmla="val 97875"/>
                <a:gd name="f29" fmla="val 97489"/>
                <a:gd name="f30" fmla="val 97111"/>
                <a:gd name="f31" fmla="val 6964"/>
                <a:gd name="f32" fmla="val 3178"/>
                <a:gd name="f33" fmla="val 5942"/>
                <a:gd name="f34" fmla="val 108"/>
                <a:gd name="f35" fmla="val 2158"/>
                <a:gd name="f36" fmla="val 1448"/>
                <a:gd name="f37" fmla="val -36"/>
                <a:gd name="f38" fmla="val 711"/>
                <a:gd name="f39" fmla="val 2793"/>
                <a:gd name="f40" fmla="val 1034"/>
                <a:gd name="f41" fmla="val 4685"/>
                <a:gd name="f42" fmla="val 3640"/>
                <a:gd name="f43" fmla="val 4698"/>
                <a:gd name="f44" fmla="val 6583"/>
                <a:gd name="f45" fmla="val 97492"/>
                <a:gd name="f46" fmla="val 4634"/>
                <a:gd name="f47" fmla="val 99964"/>
                <a:gd name="f48" fmla="val 3288"/>
                <a:gd name="f49" fmla="val 102224"/>
                <a:gd name="f50" fmla="val 1142"/>
                <a:gd name="f51" fmla="+- 0 0 -90"/>
                <a:gd name="f52" fmla="*/ f3 1 9062"/>
                <a:gd name="f53" fmla="*/ f4 1 103459"/>
                <a:gd name="f54" fmla="val f5"/>
                <a:gd name="f55" fmla="val f6"/>
                <a:gd name="f56" fmla="val f7"/>
                <a:gd name="f57" fmla="*/ f51 f0 1"/>
                <a:gd name="f58" fmla="+- f56 0 f54"/>
                <a:gd name="f59" fmla="+- f55 0 f54"/>
                <a:gd name="f60" fmla="*/ f57 1 f2"/>
                <a:gd name="f61" fmla="*/ f59 1 9062"/>
                <a:gd name="f62" fmla="*/ f58 1 103459"/>
                <a:gd name="f63" fmla="*/ 3174 f59 1"/>
                <a:gd name="f64" fmla="*/ 103078 f58 1"/>
                <a:gd name="f65" fmla="*/ 4316 f59 1"/>
                <a:gd name="f66" fmla="*/ 5078 f59 1"/>
                <a:gd name="f67" fmla="*/ 6348 f59 1"/>
                <a:gd name="f68" fmla="*/ 7364 f59 1"/>
                <a:gd name="f69" fmla="*/ 102316 f58 1"/>
                <a:gd name="f70" fmla="*/ 8379 f59 1"/>
                <a:gd name="f71" fmla="*/ 101428 f58 1"/>
                <a:gd name="f72" fmla="*/ 100412 f58 1"/>
                <a:gd name="f73" fmla="*/ 9015 f59 1"/>
                <a:gd name="f74" fmla="*/ 99142 f58 1"/>
                <a:gd name="f75" fmla="*/ 98253 f58 1"/>
                <a:gd name="f76" fmla="*/ 97111 f58 1"/>
                <a:gd name="f77" fmla="*/ 6964 f58 1"/>
                <a:gd name="f78" fmla="*/ 2158 f59 1"/>
                <a:gd name="f79" fmla="*/ 108 f58 1"/>
                <a:gd name="f80" fmla="*/ 0 f59 1"/>
                <a:gd name="f81" fmla="*/ 4698 f59 1"/>
                <a:gd name="f82" fmla="*/ 6583 f58 1"/>
                <a:gd name="f83" fmla="*/ 97492 f58 1"/>
                <a:gd name="f84" fmla="*/ 1142 f59 1"/>
                <a:gd name="f85" fmla="*/ 103459 f58 1"/>
                <a:gd name="f86" fmla="+- f60 0 f1"/>
                <a:gd name="f87" fmla="*/ f63 1 9062"/>
                <a:gd name="f88" fmla="*/ f64 1 103459"/>
                <a:gd name="f89" fmla="*/ f65 1 9062"/>
                <a:gd name="f90" fmla="*/ f66 1 9062"/>
                <a:gd name="f91" fmla="*/ f67 1 9062"/>
                <a:gd name="f92" fmla="*/ f68 1 9062"/>
                <a:gd name="f93" fmla="*/ f69 1 103459"/>
                <a:gd name="f94" fmla="*/ f70 1 9062"/>
                <a:gd name="f95" fmla="*/ f71 1 103459"/>
                <a:gd name="f96" fmla="*/ f72 1 103459"/>
                <a:gd name="f97" fmla="*/ f73 1 9062"/>
                <a:gd name="f98" fmla="*/ f74 1 103459"/>
                <a:gd name="f99" fmla="*/ f75 1 103459"/>
                <a:gd name="f100" fmla="*/ f76 1 103459"/>
                <a:gd name="f101" fmla="*/ f77 1 103459"/>
                <a:gd name="f102" fmla="*/ f78 1 9062"/>
                <a:gd name="f103" fmla="*/ f79 1 103459"/>
                <a:gd name="f104" fmla="*/ f80 1 9062"/>
                <a:gd name="f105" fmla="*/ f81 1 9062"/>
                <a:gd name="f106" fmla="*/ f82 1 103459"/>
                <a:gd name="f107" fmla="*/ f83 1 103459"/>
                <a:gd name="f108" fmla="*/ f84 1 9062"/>
                <a:gd name="f109" fmla="*/ f85 1 103459"/>
                <a:gd name="f110" fmla="*/ f54 1 f61"/>
                <a:gd name="f111" fmla="*/ f55 1 f61"/>
                <a:gd name="f112" fmla="*/ f54 1 f62"/>
                <a:gd name="f113" fmla="*/ f56 1 f62"/>
                <a:gd name="f114" fmla="*/ f87 1 f61"/>
                <a:gd name="f115" fmla="*/ f88 1 f62"/>
                <a:gd name="f116" fmla="*/ f89 1 f61"/>
                <a:gd name="f117" fmla="*/ f90 1 f61"/>
                <a:gd name="f118" fmla="*/ f91 1 f61"/>
                <a:gd name="f119" fmla="*/ f92 1 f61"/>
                <a:gd name="f120" fmla="*/ f93 1 f62"/>
                <a:gd name="f121" fmla="*/ f94 1 f61"/>
                <a:gd name="f122" fmla="*/ f95 1 f62"/>
                <a:gd name="f123" fmla="*/ f96 1 f62"/>
                <a:gd name="f124" fmla="*/ f97 1 f61"/>
                <a:gd name="f125" fmla="*/ f98 1 f62"/>
                <a:gd name="f126" fmla="*/ f99 1 f62"/>
                <a:gd name="f127" fmla="*/ f100 1 f62"/>
                <a:gd name="f128" fmla="*/ f101 1 f62"/>
                <a:gd name="f129" fmla="*/ f102 1 f61"/>
                <a:gd name="f130" fmla="*/ f103 1 f62"/>
                <a:gd name="f131" fmla="*/ f104 1 f61"/>
                <a:gd name="f132" fmla="*/ f105 1 f61"/>
                <a:gd name="f133" fmla="*/ f106 1 f62"/>
                <a:gd name="f134" fmla="*/ f107 1 f62"/>
                <a:gd name="f135" fmla="*/ f108 1 f61"/>
                <a:gd name="f136" fmla="*/ f109 1 f62"/>
                <a:gd name="f137" fmla="*/ f110 f52 1"/>
                <a:gd name="f138" fmla="*/ f111 f52 1"/>
                <a:gd name="f139" fmla="*/ f113 f53 1"/>
                <a:gd name="f140" fmla="*/ f112 f53 1"/>
                <a:gd name="f141" fmla="*/ f114 f52 1"/>
                <a:gd name="f142" fmla="*/ f115 f53 1"/>
                <a:gd name="f143" fmla="*/ f116 f52 1"/>
                <a:gd name="f144" fmla="*/ f117 f52 1"/>
                <a:gd name="f145" fmla="*/ f118 f52 1"/>
                <a:gd name="f146" fmla="*/ f119 f52 1"/>
                <a:gd name="f147" fmla="*/ f120 f53 1"/>
                <a:gd name="f148" fmla="*/ f121 f52 1"/>
                <a:gd name="f149" fmla="*/ f122 f53 1"/>
                <a:gd name="f150" fmla="*/ f123 f53 1"/>
                <a:gd name="f151" fmla="*/ f124 f52 1"/>
                <a:gd name="f152" fmla="*/ f125 f53 1"/>
                <a:gd name="f153" fmla="*/ f126 f53 1"/>
                <a:gd name="f154" fmla="*/ f127 f53 1"/>
                <a:gd name="f155" fmla="*/ f128 f53 1"/>
                <a:gd name="f156" fmla="*/ f129 f52 1"/>
                <a:gd name="f157" fmla="*/ f130 f53 1"/>
                <a:gd name="f158" fmla="*/ f131 f52 1"/>
                <a:gd name="f159" fmla="*/ f132 f52 1"/>
                <a:gd name="f160" fmla="*/ f133 f53 1"/>
                <a:gd name="f161" fmla="*/ f134 f53 1"/>
                <a:gd name="f162" fmla="*/ f135 f52 1"/>
                <a:gd name="f163" fmla="*/ f136 f53 1"/>
              </a:gdLst>
              <a:ahLst/>
              <a:cxnLst>
                <a:cxn ang="3cd4">
                  <a:pos x="hc" y="t"/>
                </a:cxn>
                <a:cxn ang="0">
                  <a:pos x="r" y="vc"/>
                </a:cxn>
                <a:cxn ang="cd4">
                  <a:pos x="hc" y="b"/>
                </a:cxn>
                <a:cxn ang="cd2">
                  <a:pos x="l" y="vc"/>
                </a:cxn>
                <a:cxn ang="f86">
                  <a:pos x="f141" y="f142"/>
                </a:cxn>
                <a:cxn ang="f86">
                  <a:pos x="f143" y="f142"/>
                </a:cxn>
                <a:cxn ang="f86">
                  <a:pos x="f144" y="f142"/>
                </a:cxn>
                <a:cxn ang="f86">
                  <a:pos x="f145" y="f142"/>
                </a:cxn>
                <a:cxn ang="f86">
                  <a:pos x="f146" y="f147"/>
                </a:cxn>
                <a:cxn ang="f86">
                  <a:pos x="f148" y="f149"/>
                </a:cxn>
                <a:cxn ang="f86">
                  <a:pos x="f148" y="f150"/>
                </a:cxn>
                <a:cxn ang="f86">
                  <a:pos x="f151" y="f152"/>
                </a:cxn>
                <a:cxn ang="f86">
                  <a:pos x="f151" y="f153"/>
                </a:cxn>
                <a:cxn ang="f86">
                  <a:pos x="f151" y="f154"/>
                </a:cxn>
                <a:cxn ang="f86">
                  <a:pos x="f151" y="f154"/>
                </a:cxn>
                <a:cxn ang="f86">
                  <a:pos x="f151" y="f155"/>
                </a:cxn>
                <a:cxn ang="f86">
                  <a:pos x="f156" y="f157"/>
                </a:cxn>
                <a:cxn ang="f86">
                  <a:pos x="f158" y="f157"/>
                </a:cxn>
                <a:cxn ang="f86">
                  <a:pos x="f159" y="f160"/>
                </a:cxn>
                <a:cxn ang="f86">
                  <a:pos x="f159" y="f161"/>
                </a:cxn>
                <a:cxn ang="f86">
                  <a:pos x="f162" y="f163"/>
                </a:cxn>
              </a:cxnLst>
              <a:rect l="f137" t="f140" r="f138" b="f139"/>
              <a:pathLst>
                <a:path w="9062" h="103459">
                  <a:moveTo>
                    <a:pt x="f8" y="f9"/>
                  </a:moveTo>
                  <a:lnTo>
                    <a:pt x="f10" y="f9"/>
                  </a:lnTo>
                  <a:lnTo>
                    <a:pt x="f11" y="f9"/>
                  </a:lnTo>
                  <a:lnTo>
                    <a:pt x="f12" y="f9"/>
                  </a:lnTo>
                  <a:lnTo>
                    <a:pt x="f13" y="f14"/>
                  </a:lnTo>
                  <a:lnTo>
                    <a:pt x="f15" y="f16"/>
                  </a:lnTo>
                  <a:cubicBezTo>
                    <a:pt x="f17" y="f18"/>
                    <a:pt x="f17" y="f19"/>
                    <a:pt x="f15" y="f20"/>
                  </a:cubicBezTo>
                  <a:lnTo>
                    <a:pt x="f21" y="f22"/>
                  </a:lnTo>
                  <a:cubicBezTo>
                    <a:pt x="f23" y="f24"/>
                    <a:pt x="f23" y="f25"/>
                    <a:pt x="f21" y="f26"/>
                  </a:cubicBezTo>
                  <a:cubicBezTo>
                    <a:pt x="f27" y="f28"/>
                    <a:pt x="f27" y="f29"/>
                    <a:pt x="f21" y="f30"/>
                  </a:cubicBezTo>
                  <a:lnTo>
                    <a:pt x="f21" y="f30"/>
                  </a:lnTo>
                  <a:lnTo>
                    <a:pt x="f21" y="f31"/>
                  </a:lnTo>
                  <a:cubicBezTo>
                    <a:pt x="f21" y="f32"/>
                    <a:pt x="f33" y="f34"/>
                    <a:pt x="f35" y="f34"/>
                  </a:cubicBezTo>
                  <a:cubicBezTo>
                    <a:pt x="f36" y="f37"/>
                    <a:pt x="f38" y="f37"/>
                    <a:pt x="f5" y="f34"/>
                  </a:cubicBezTo>
                  <a:cubicBezTo>
                    <a:pt x="f39" y="f40"/>
                    <a:pt x="f41" y="f42"/>
                    <a:pt x="f43" y="f44"/>
                  </a:cubicBezTo>
                  <a:lnTo>
                    <a:pt x="f43" y="f45"/>
                  </a:lnTo>
                  <a:cubicBezTo>
                    <a:pt x="f46" y="f47"/>
                    <a:pt x="f48" y="f49"/>
                    <a:pt x="f50"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387">
              <a:extLst>
                <a:ext uri="{FF2B5EF4-FFF2-40B4-BE49-F238E27FC236}">
                  <a16:creationId xmlns:a16="http://schemas.microsoft.com/office/drawing/2014/main" id="{F29B23AE-7D1B-F786-604F-277A752878B1}"/>
                </a:ext>
              </a:extLst>
            </p:cNvPr>
            <p:cNvSpPr/>
            <p:nvPr/>
          </p:nvSpPr>
          <p:spPr>
            <a:xfrm>
              <a:off x="7786372" y="5954664"/>
              <a:ext cx="13716" cy="555479"/>
            </a:xfrm>
            <a:custGeom>
              <a:avLst/>
              <a:gdLst>
                <a:gd name="f0" fmla="val 10800000"/>
                <a:gd name="f1" fmla="val 5400000"/>
                <a:gd name="f2" fmla="val 180"/>
                <a:gd name="f3" fmla="val w"/>
                <a:gd name="f4" fmla="val h"/>
                <a:gd name="f5" fmla="val 0"/>
                <a:gd name="f6" fmla="val 13712"/>
                <a:gd name="f7" fmla="val 555482"/>
                <a:gd name="f8" fmla="val 555483"/>
                <a:gd name="f9" fmla="val 551699"/>
                <a:gd name="f10" fmla="val 3073"/>
                <a:gd name="f11" fmla="val 548627"/>
                <a:gd name="f12" fmla="val 6856"/>
                <a:gd name="f13" fmla="val 10640"/>
                <a:gd name="f14" fmla="val 13713"/>
                <a:gd name="f15" fmla="val 6983"/>
                <a:gd name="f16" fmla="val 3176"/>
                <a:gd name="f17" fmla="val 10665"/>
                <a:gd name="f18" fmla="val 70"/>
                <a:gd name="f19" fmla="val 4952"/>
                <a:gd name="f20" fmla="val 3682"/>
                <a:gd name="f21" fmla="val 2539"/>
                <a:gd name="f22" fmla="val 762"/>
                <a:gd name="f23" fmla="val 2209"/>
                <a:gd name="f24" fmla="val 1025"/>
                <a:gd name="f25" fmla="val 1917"/>
                <a:gd name="f26" fmla="val 1323"/>
                <a:gd name="f27" fmla="val 1651"/>
                <a:gd name="f28" fmla="val 889"/>
                <a:gd name="f29" fmla="val 2793"/>
                <a:gd name="f30" fmla="val 838"/>
                <a:gd name="f31" fmla="val 3173"/>
                <a:gd name="f32" fmla="val 3556"/>
                <a:gd name="f33" fmla="val 3936"/>
                <a:gd name="f34" fmla="val 825"/>
                <a:gd name="f35" fmla="val 4399"/>
                <a:gd name="f36" fmla="val 4869"/>
                <a:gd name="f37" fmla="val 5333"/>
                <a:gd name="f38" fmla="val 6094"/>
                <a:gd name="f39" fmla="val 554594"/>
                <a:gd name="f40" fmla="+- 0 0 -90"/>
                <a:gd name="f41" fmla="*/ f3 1 13712"/>
                <a:gd name="f42" fmla="*/ f4 1 555482"/>
                <a:gd name="f43" fmla="val f5"/>
                <a:gd name="f44" fmla="val f6"/>
                <a:gd name="f45" fmla="val f7"/>
                <a:gd name="f46" fmla="*/ f40 f0 1"/>
                <a:gd name="f47" fmla="+- f45 0 f43"/>
                <a:gd name="f48" fmla="+- f44 0 f43"/>
                <a:gd name="f49" fmla="*/ f46 1 f2"/>
                <a:gd name="f50" fmla="*/ f48 1 13712"/>
                <a:gd name="f51" fmla="*/ f47 1 555482"/>
                <a:gd name="f52" fmla="*/ 0 f48 1"/>
                <a:gd name="f53" fmla="*/ 555483 f47 1"/>
                <a:gd name="f54" fmla="*/ 6856 f48 1"/>
                <a:gd name="f55" fmla="*/ 548627 f47 1"/>
                <a:gd name="f56" fmla="*/ 13713 f48 1"/>
                <a:gd name="f57" fmla="*/ 6983 f47 1"/>
                <a:gd name="f58" fmla="*/ 0 f47 1"/>
                <a:gd name="f59" fmla="*/ 4952 f48 1"/>
                <a:gd name="f60" fmla="*/ 3682 f48 1"/>
                <a:gd name="f61" fmla="*/ 2539 f48 1"/>
                <a:gd name="f62" fmla="*/ 762 f47 1"/>
                <a:gd name="f63" fmla="*/ 1651 f48 1"/>
                <a:gd name="f64" fmla="*/ 1651 f47 1"/>
                <a:gd name="f65" fmla="*/ 889 f48 1"/>
                <a:gd name="f66" fmla="*/ 2793 f47 1"/>
                <a:gd name="f67" fmla="*/ 3936 f47 1"/>
                <a:gd name="f68" fmla="*/ 5333 f47 1"/>
                <a:gd name="f69" fmla="*/ 6094 f47 1"/>
                <a:gd name="f70" fmla="*/ 554594 f47 1"/>
                <a:gd name="f71" fmla="+- f49 0 f1"/>
                <a:gd name="f72" fmla="*/ f52 1 13712"/>
                <a:gd name="f73" fmla="*/ f53 1 555482"/>
                <a:gd name="f74" fmla="*/ f54 1 13712"/>
                <a:gd name="f75" fmla="*/ f55 1 555482"/>
                <a:gd name="f76" fmla="*/ f56 1 13712"/>
                <a:gd name="f77" fmla="*/ f57 1 555482"/>
                <a:gd name="f78" fmla="*/ f58 1 555482"/>
                <a:gd name="f79" fmla="*/ f59 1 13712"/>
                <a:gd name="f80" fmla="*/ f60 1 13712"/>
                <a:gd name="f81" fmla="*/ f61 1 13712"/>
                <a:gd name="f82" fmla="*/ f62 1 555482"/>
                <a:gd name="f83" fmla="*/ f63 1 13712"/>
                <a:gd name="f84" fmla="*/ f64 1 555482"/>
                <a:gd name="f85" fmla="*/ f65 1 13712"/>
                <a:gd name="f86" fmla="*/ f66 1 555482"/>
                <a:gd name="f87" fmla="*/ f67 1 555482"/>
                <a:gd name="f88" fmla="*/ f68 1 555482"/>
                <a:gd name="f89" fmla="*/ f69 1 555482"/>
                <a:gd name="f90" fmla="*/ f70 1 555482"/>
                <a:gd name="f91" fmla="*/ f43 1 f50"/>
                <a:gd name="f92" fmla="*/ f44 1 f50"/>
                <a:gd name="f93" fmla="*/ f43 1 f51"/>
                <a:gd name="f94" fmla="*/ f45 1 f51"/>
                <a:gd name="f95" fmla="*/ f72 1 f50"/>
                <a:gd name="f96" fmla="*/ f73 1 f51"/>
                <a:gd name="f97" fmla="*/ f74 1 f50"/>
                <a:gd name="f98" fmla="*/ f75 1 f51"/>
                <a:gd name="f99" fmla="*/ f76 1 f50"/>
                <a:gd name="f100" fmla="*/ f77 1 f51"/>
                <a:gd name="f101" fmla="*/ f78 1 f51"/>
                <a:gd name="f102" fmla="*/ f79 1 f50"/>
                <a:gd name="f103" fmla="*/ f80 1 f50"/>
                <a:gd name="f104" fmla="*/ f81 1 f50"/>
                <a:gd name="f105" fmla="*/ f82 1 f51"/>
                <a:gd name="f106" fmla="*/ f83 1 f50"/>
                <a:gd name="f107" fmla="*/ f84 1 f51"/>
                <a:gd name="f108" fmla="*/ f85 1 f50"/>
                <a:gd name="f109" fmla="*/ f86 1 f51"/>
                <a:gd name="f110" fmla="*/ f87 1 f51"/>
                <a:gd name="f111" fmla="*/ f88 1 f51"/>
                <a:gd name="f112" fmla="*/ f89 1 f51"/>
                <a:gd name="f113" fmla="*/ f90 1 f51"/>
                <a:gd name="f114" fmla="*/ f91 f41 1"/>
                <a:gd name="f115" fmla="*/ f92 f41 1"/>
                <a:gd name="f116" fmla="*/ f94 f42 1"/>
                <a:gd name="f117" fmla="*/ f93 f42 1"/>
                <a:gd name="f118" fmla="*/ f95 f41 1"/>
                <a:gd name="f119" fmla="*/ f96 f42 1"/>
                <a:gd name="f120" fmla="*/ f97 f41 1"/>
                <a:gd name="f121" fmla="*/ f98 f42 1"/>
                <a:gd name="f122" fmla="*/ f99 f41 1"/>
                <a:gd name="f123" fmla="*/ f100 f42 1"/>
                <a:gd name="f124" fmla="*/ f101 f42 1"/>
                <a:gd name="f125" fmla="*/ f102 f41 1"/>
                <a:gd name="f126" fmla="*/ f103 f41 1"/>
                <a:gd name="f127" fmla="*/ f104 f41 1"/>
                <a:gd name="f128" fmla="*/ f105 f42 1"/>
                <a:gd name="f129" fmla="*/ f106 f41 1"/>
                <a:gd name="f130" fmla="*/ f107 f42 1"/>
                <a:gd name="f131" fmla="*/ f108 f41 1"/>
                <a:gd name="f132" fmla="*/ f109 f42 1"/>
                <a:gd name="f133" fmla="*/ f110 f42 1"/>
                <a:gd name="f134" fmla="*/ f111 f42 1"/>
                <a:gd name="f135" fmla="*/ f112 f42 1"/>
                <a:gd name="f136" fmla="*/ f113 f42 1"/>
              </a:gdLst>
              <a:ahLst/>
              <a:cxnLst>
                <a:cxn ang="3cd4">
                  <a:pos x="hc" y="t"/>
                </a:cxn>
                <a:cxn ang="0">
                  <a:pos x="r" y="vc"/>
                </a:cxn>
                <a:cxn ang="cd4">
                  <a:pos x="hc" y="b"/>
                </a:cxn>
                <a:cxn ang="cd2">
                  <a:pos x="l" y="vc"/>
                </a:cxn>
                <a:cxn ang="f71">
                  <a:pos x="f118" y="f119"/>
                </a:cxn>
                <a:cxn ang="f71">
                  <a:pos x="f120" y="f121"/>
                </a:cxn>
                <a:cxn ang="f71">
                  <a:pos x="f122" y="f119"/>
                </a:cxn>
                <a:cxn ang="f71">
                  <a:pos x="f122" y="f123"/>
                </a:cxn>
                <a:cxn ang="f71">
                  <a:pos x="f120" y="f124"/>
                </a:cxn>
                <a:cxn ang="f71">
                  <a:pos x="f125" y="f124"/>
                </a:cxn>
                <a:cxn ang="f71">
                  <a:pos x="f126" y="f124"/>
                </a:cxn>
                <a:cxn ang="f71">
                  <a:pos x="f127" y="f128"/>
                </a:cxn>
                <a:cxn ang="f71">
                  <a:pos x="f129" y="f130"/>
                </a:cxn>
                <a:cxn ang="f71">
                  <a:pos x="f131" y="f132"/>
                </a:cxn>
                <a:cxn ang="f71">
                  <a:pos x="f131" y="f133"/>
                </a:cxn>
                <a:cxn ang="f71">
                  <a:pos x="f131" y="f134"/>
                </a:cxn>
                <a:cxn ang="f71">
                  <a:pos x="f131" y="f135"/>
                </a:cxn>
                <a:cxn ang="f71">
                  <a:pos x="f131" y="f136"/>
                </a:cxn>
              </a:cxnLst>
              <a:rect l="f114" t="f117" r="f115" b="f116"/>
              <a:pathLst>
                <a:path w="13712" h="555482">
                  <a:moveTo>
                    <a:pt x="f5" y="f8"/>
                  </a:moveTo>
                  <a:cubicBezTo>
                    <a:pt x="f5" y="f9"/>
                    <a:pt x="f10" y="f11"/>
                    <a:pt x="f12" y="f11"/>
                  </a:cubicBezTo>
                  <a:cubicBezTo>
                    <a:pt x="f13" y="f11"/>
                    <a:pt x="f14" y="f9"/>
                    <a:pt x="f14" y="f8"/>
                  </a:cubicBezTo>
                  <a:lnTo>
                    <a:pt x="f14" y="f15"/>
                  </a:lnTo>
                  <a:cubicBezTo>
                    <a:pt x="f14" y="f16"/>
                    <a:pt x="f17" y="f18"/>
                    <a:pt x="f12" y="f5"/>
                  </a:cubicBezTo>
                  <a:lnTo>
                    <a:pt x="f19" y="f5"/>
                  </a:lnTo>
                  <a:lnTo>
                    <a:pt x="f20" y="f5"/>
                  </a:lnTo>
                  <a:lnTo>
                    <a:pt x="f21" y="f22"/>
                  </a:lnTo>
                  <a:cubicBezTo>
                    <a:pt x="f23" y="f24"/>
                    <a:pt x="f25" y="f26"/>
                    <a:pt x="f27" y="f27"/>
                  </a:cubicBezTo>
                  <a:lnTo>
                    <a:pt x="f28" y="f29"/>
                  </a:lnTo>
                  <a:cubicBezTo>
                    <a:pt x="f30" y="f31"/>
                    <a:pt x="f30" y="f32"/>
                    <a:pt x="f28" y="f33"/>
                  </a:cubicBezTo>
                  <a:cubicBezTo>
                    <a:pt x="f34" y="f35"/>
                    <a:pt x="f34" y="f36"/>
                    <a:pt x="f28" y="f37"/>
                  </a:cubicBezTo>
                  <a:cubicBezTo>
                    <a:pt x="f28" y="f37"/>
                    <a:pt x="f28" y="f37"/>
                    <a:pt x="f28" y="f38"/>
                  </a:cubicBezTo>
                  <a:lnTo>
                    <a:pt x="f2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388">
              <a:extLst>
                <a:ext uri="{FF2B5EF4-FFF2-40B4-BE49-F238E27FC236}">
                  <a16:creationId xmlns:a16="http://schemas.microsoft.com/office/drawing/2014/main" id="{9D46EDF2-E495-2B8A-6CBE-E855D010D2A6}"/>
                </a:ext>
              </a:extLst>
            </p:cNvPr>
            <p:cNvSpPr/>
            <p:nvPr/>
          </p:nvSpPr>
          <p:spPr>
            <a:xfrm>
              <a:off x="7785869" y="6504438"/>
              <a:ext cx="13761" cy="13670"/>
            </a:xfrm>
            <a:custGeom>
              <a:avLst/>
              <a:gdLst>
                <a:gd name="f0" fmla="val 10800000"/>
                <a:gd name="f1" fmla="val 5400000"/>
                <a:gd name="f2" fmla="val 180"/>
                <a:gd name="f3" fmla="val w"/>
                <a:gd name="f4" fmla="val h"/>
                <a:gd name="f5" fmla="val 0"/>
                <a:gd name="f6" fmla="val 13760"/>
                <a:gd name="f7" fmla="val 13671"/>
                <a:gd name="f8" fmla="val 508"/>
                <a:gd name="f9" fmla="val 6602"/>
                <a:gd name="f10" fmla="val 10411"/>
                <a:gd name="f11" fmla="val 3555"/>
                <a:gd name="f12" fmla="val 13522"/>
                <a:gd name="f13" fmla="val 7364"/>
                <a:gd name="f14" fmla="val 13585"/>
                <a:gd name="f15" fmla="val 8253"/>
                <a:gd name="f16" fmla="val 13700"/>
                <a:gd name="f17" fmla="val 9142"/>
                <a:gd name="f18" fmla="val 10031"/>
                <a:gd name="f19" fmla="val 10793"/>
                <a:gd name="f20" fmla="val 12189"/>
                <a:gd name="f21" fmla="val 12570"/>
                <a:gd name="f22" fmla="val 12824"/>
                <a:gd name="f23" fmla="val 11681"/>
                <a:gd name="f24" fmla="val 13154"/>
                <a:gd name="f25" fmla="val 11275"/>
                <a:gd name="f26" fmla="val 13446"/>
                <a:gd name="f27" fmla="val 10856"/>
                <a:gd name="f28" fmla="val 13713"/>
                <a:gd name="f29" fmla="val 13776"/>
                <a:gd name="f30" fmla="val 10119"/>
                <a:gd name="f31" fmla="val 9815"/>
                <a:gd name="f32" fmla="val 9523"/>
                <a:gd name="f33" fmla="val 9015"/>
                <a:gd name="f34" fmla="val 8507"/>
                <a:gd name="f35" fmla="val 7999"/>
                <a:gd name="f36" fmla="val 6856"/>
                <a:gd name="f37" fmla="val 3072"/>
                <a:gd name="f38" fmla="val 10640"/>
                <a:gd name="f39" fmla="val 6857"/>
                <a:gd name="f40" fmla="val 3073"/>
                <a:gd name="f41" fmla="+- 0 0 -90"/>
                <a:gd name="f42" fmla="*/ f3 1 13760"/>
                <a:gd name="f43" fmla="*/ f4 1 13671"/>
                <a:gd name="f44" fmla="val f5"/>
                <a:gd name="f45" fmla="val f6"/>
                <a:gd name="f46" fmla="val f7"/>
                <a:gd name="f47" fmla="*/ f41 f0 1"/>
                <a:gd name="f48" fmla="+- f46 0 f44"/>
                <a:gd name="f49" fmla="+- f45 0 f44"/>
                <a:gd name="f50" fmla="*/ f47 1 f2"/>
                <a:gd name="f51" fmla="*/ f49 1 13760"/>
                <a:gd name="f52" fmla="*/ f48 1 13671"/>
                <a:gd name="f53" fmla="*/ 508 f49 1"/>
                <a:gd name="f54" fmla="*/ 6602 f48 1"/>
                <a:gd name="f55" fmla="*/ 7364 f49 1"/>
                <a:gd name="f56" fmla="*/ 13585 f48 1"/>
                <a:gd name="f57" fmla="*/ 10031 f49 1"/>
                <a:gd name="f58" fmla="*/ 10793 f49 1"/>
                <a:gd name="f59" fmla="*/ 12189 f49 1"/>
                <a:gd name="f60" fmla="*/ 12570 f48 1"/>
                <a:gd name="f61" fmla="*/ 12824 f49 1"/>
                <a:gd name="f62" fmla="*/ 11681 f48 1"/>
                <a:gd name="f63" fmla="*/ 13713 f49 1"/>
                <a:gd name="f64" fmla="*/ 10411 f48 1"/>
                <a:gd name="f65" fmla="*/ 9523 f48 1"/>
                <a:gd name="f66" fmla="*/ 7999 f48 1"/>
                <a:gd name="f67" fmla="*/ 6856 f48 1"/>
                <a:gd name="f68" fmla="*/ 6857 f49 1"/>
                <a:gd name="f69" fmla="*/ 0 f48 1"/>
                <a:gd name="f70" fmla="*/ 0 f49 1"/>
                <a:gd name="f71" fmla="+- f50 0 f1"/>
                <a:gd name="f72" fmla="*/ f53 1 13760"/>
                <a:gd name="f73" fmla="*/ f54 1 13671"/>
                <a:gd name="f74" fmla="*/ f55 1 13760"/>
                <a:gd name="f75" fmla="*/ f56 1 13671"/>
                <a:gd name="f76" fmla="*/ f57 1 13760"/>
                <a:gd name="f77" fmla="*/ f58 1 13760"/>
                <a:gd name="f78" fmla="*/ f59 1 13760"/>
                <a:gd name="f79" fmla="*/ f60 1 13671"/>
                <a:gd name="f80" fmla="*/ f61 1 13760"/>
                <a:gd name="f81" fmla="*/ f62 1 13671"/>
                <a:gd name="f82" fmla="*/ f63 1 13760"/>
                <a:gd name="f83" fmla="*/ f64 1 13671"/>
                <a:gd name="f84" fmla="*/ f65 1 13671"/>
                <a:gd name="f85" fmla="*/ f66 1 13671"/>
                <a:gd name="f86" fmla="*/ f67 1 13671"/>
                <a:gd name="f87" fmla="*/ f68 1 13760"/>
                <a:gd name="f88" fmla="*/ f69 1 13671"/>
                <a:gd name="f89" fmla="*/ f70 1 13760"/>
                <a:gd name="f90" fmla="*/ f44 1 f51"/>
                <a:gd name="f91" fmla="*/ f45 1 f51"/>
                <a:gd name="f92" fmla="*/ f44 1 f52"/>
                <a:gd name="f93" fmla="*/ f46 1 f52"/>
                <a:gd name="f94" fmla="*/ f72 1 f51"/>
                <a:gd name="f95" fmla="*/ f73 1 f52"/>
                <a:gd name="f96" fmla="*/ f74 1 f51"/>
                <a:gd name="f97" fmla="*/ f75 1 f52"/>
                <a:gd name="f98" fmla="*/ f76 1 f51"/>
                <a:gd name="f99" fmla="*/ f77 1 f51"/>
                <a:gd name="f100" fmla="*/ f78 1 f51"/>
                <a:gd name="f101" fmla="*/ f79 1 f52"/>
                <a:gd name="f102" fmla="*/ f80 1 f51"/>
                <a:gd name="f103" fmla="*/ f81 1 f52"/>
                <a:gd name="f104" fmla="*/ f82 1 f51"/>
                <a:gd name="f105" fmla="*/ f83 1 f52"/>
                <a:gd name="f106" fmla="*/ f84 1 f52"/>
                <a:gd name="f107" fmla="*/ f85 1 f52"/>
                <a:gd name="f108" fmla="*/ f86 1 f52"/>
                <a:gd name="f109" fmla="*/ f87 1 f51"/>
                <a:gd name="f110" fmla="*/ f88 1 f52"/>
                <a:gd name="f111" fmla="*/ f89 1 f51"/>
                <a:gd name="f112" fmla="*/ f90 f42 1"/>
                <a:gd name="f113" fmla="*/ f91 f42 1"/>
                <a:gd name="f114" fmla="*/ f93 f43 1"/>
                <a:gd name="f115" fmla="*/ f92 f43 1"/>
                <a:gd name="f116" fmla="*/ f94 f42 1"/>
                <a:gd name="f117" fmla="*/ f95 f43 1"/>
                <a:gd name="f118" fmla="*/ f96 f42 1"/>
                <a:gd name="f119" fmla="*/ f97 f43 1"/>
                <a:gd name="f120" fmla="*/ f98 f42 1"/>
                <a:gd name="f121" fmla="*/ f99 f42 1"/>
                <a:gd name="f122" fmla="*/ f100 f42 1"/>
                <a:gd name="f123" fmla="*/ f101 f43 1"/>
                <a:gd name="f124" fmla="*/ f102 f42 1"/>
                <a:gd name="f125" fmla="*/ f103 f43 1"/>
                <a:gd name="f126" fmla="*/ f104 f42 1"/>
                <a:gd name="f127" fmla="*/ f105 f43 1"/>
                <a:gd name="f128" fmla="*/ f106 f43 1"/>
                <a:gd name="f129" fmla="*/ f107 f43 1"/>
                <a:gd name="f130" fmla="*/ f108 f43 1"/>
                <a:gd name="f131" fmla="*/ f109 f42 1"/>
                <a:gd name="f132" fmla="*/ f110 f43 1"/>
                <a:gd name="f133" fmla="*/ f111 f42 1"/>
              </a:gdLst>
              <a:ahLst/>
              <a:cxnLst>
                <a:cxn ang="3cd4">
                  <a:pos x="hc" y="t"/>
                </a:cxn>
                <a:cxn ang="0">
                  <a:pos x="r" y="vc"/>
                </a:cxn>
                <a:cxn ang="cd4">
                  <a:pos x="hc" y="b"/>
                </a:cxn>
                <a:cxn ang="cd2">
                  <a:pos x="l" y="vc"/>
                </a:cxn>
                <a:cxn ang="f71">
                  <a:pos x="f116" y="f117"/>
                </a:cxn>
                <a:cxn ang="f71">
                  <a:pos x="f118" y="f119"/>
                </a:cxn>
                <a:cxn ang="f71">
                  <a:pos x="f118" y="f119"/>
                </a:cxn>
                <a:cxn ang="f71">
                  <a:pos x="f120" y="f119"/>
                </a:cxn>
                <a:cxn ang="f71">
                  <a:pos x="f121" y="f119"/>
                </a:cxn>
                <a:cxn ang="f71">
                  <a:pos x="f122" y="f123"/>
                </a:cxn>
                <a:cxn ang="f71">
                  <a:pos x="f124" y="f125"/>
                </a:cxn>
                <a:cxn ang="f71">
                  <a:pos x="f126" y="f127"/>
                </a:cxn>
                <a:cxn ang="f71">
                  <a:pos x="f126" y="f128"/>
                </a:cxn>
                <a:cxn ang="f71">
                  <a:pos x="f126" y="f128"/>
                </a:cxn>
                <a:cxn ang="f71">
                  <a:pos x="f126" y="f129"/>
                </a:cxn>
                <a:cxn ang="f71">
                  <a:pos x="f126" y="f130"/>
                </a:cxn>
                <a:cxn ang="f71">
                  <a:pos x="f126" y="f130"/>
                </a:cxn>
                <a:cxn ang="f71">
                  <a:pos x="f131" y="f132"/>
                </a:cxn>
                <a:cxn ang="f71">
                  <a:pos x="f133" y="f130"/>
                </a:cxn>
              </a:cxnLst>
              <a:rect l="f112" t="f115" r="f113" b="f114"/>
              <a:pathLst>
                <a:path w="13760" h="13671">
                  <a:moveTo>
                    <a:pt x="f8" y="f9"/>
                  </a:moveTo>
                  <a:cubicBezTo>
                    <a:pt x="f8" y="f10"/>
                    <a:pt x="f11" y="f12"/>
                    <a:pt x="f13" y="f14"/>
                  </a:cubicBezTo>
                  <a:lnTo>
                    <a:pt x="f13" y="f14"/>
                  </a:lnTo>
                  <a:cubicBezTo>
                    <a:pt x="f15" y="f16"/>
                    <a:pt x="f17" y="f16"/>
                    <a:pt x="f18" y="f14"/>
                  </a:cubicBezTo>
                  <a:lnTo>
                    <a:pt x="f19" y="f14"/>
                  </a:lnTo>
                  <a:lnTo>
                    <a:pt x="f20" y="f21"/>
                  </a:lnTo>
                  <a:lnTo>
                    <a:pt x="f22" y="f23"/>
                  </a:lnTo>
                  <a:cubicBezTo>
                    <a:pt x="f24" y="f25"/>
                    <a:pt x="f26" y="f27"/>
                    <a:pt x="f28" y="f10"/>
                  </a:cubicBezTo>
                  <a:cubicBezTo>
                    <a:pt x="f29" y="f30"/>
                    <a:pt x="f29" y="f31"/>
                    <a:pt x="f28" y="f32"/>
                  </a:cubicBezTo>
                  <a:lnTo>
                    <a:pt x="f28" y="f32"/>
                  </a:lnTo>
                  <a:cubicBezTo>
                    <a:pt x="f29" y="f33"/>
                    <a:pt x="f29" y="f34"/>
                    <a:pt x="f28" y="f35"/>
                  </a:cubicBezTo>
                  <a:lnTo>
                    <a:pt x="f28" y="f36"/>
                  </a:lnTo>
                  <a:lnTo>
                    <a:pt x="f28" y="f36"/>
                  </a:lnTo>
                  <a:cubicBezTo>
                    <a:pt x="f28" y="f37"/>
                    <a:pt x="f38" y="f5"/>
                    <a:pt x="f39" y="f5"/>
                  </a:cubicBezTo>
                  <a:cubicBezTo>
                    <a:pt x="f40" y="f5"/>
                    <a:pt x="f5" y="f37"/>
                    <a:pt x="f5" y="f3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389">
              <a:extLst>
                <a:ext uri="{FF2B5EF4-FFF2-40B4-BE49-F238E27FC236}">
                  <a16:creationId xmlns:a16="http://schemas.microsoft.com/office/drawing/2014/main" id="{270800D6-9DE7-FC75-EBAF-01E1EE145FD4}"/>
                </a:ext>
              </a:extLst>
            </p:cNvPr>
            <p:cNvSpPr/>
            <p:nvPr/>
          </p:nvSpPr>
          <p:spPr>
            <a:xfrm>
              <a:off x="4504270" y="6126580"/>
              <a:ext cx="13085" cy="13834"/>
            </a:xfrm>
            <a:custGeom>
              <a:avLst/>
              <a:gdLst>
                <a:gd name="f0" fmla="val 10800000"/>
                <a:gd name="f1" fmla="val 5400000"/>
                <a:gd name="f2" fmla="val 180"/>
                <a:gd name="f3" fmla="val w"/>
                <a:gd name="f4" fmla="val h"/>
                <a:gd name="f5" fmla="val 0"/>
                <a:gd name="f6" fmla="val 13083"/>
                <a:gd name="f7" fmla="val 13839"/>
                <a:gd name="f8" fmla="val 6"/>
                <a:gd name="f9" fmla="val 6983"/>
                <a:gd name="f10" fmla="val 70"/>
                <a:gd name="f11" fmla="val 10792"/>
                <a:gd name="f12" fmla="val 3180"/>
                <a:gd name="f13" fmla="val 13840"/>
                <a:gd name="f14" fmla="val 6989"/>
                <a:gd name="f15" fmla="val 13084"/>
                <a:gd name="f16" fmla="val 9275"/>
                <a:gd name="f17" fmla="val 6164"/>
                <a:gd name="f18" fmla="val 6100"/>
                <a:gd name="f19" fmla="val 3123"/>
                <a:gd name="f20" fmla="val 9224"/>
                <a:gd name="f21" fmla="val 2533"/>
                <a:gd name="f22" fmla="val 330"/>
                <a:gd name="f23" fmla="val -146"/>
                <a:gd name="f24" fmla="val 3403"/>
                <a:gd name="f25" fmla="+- 0 0 -90"/>
                <a:gd name="f26" fmla="*/ f3 1 13083"/>
                <a:gd name="f27" fmla="*/ f4 1 13839"/>
                <a:gd name="f28" fmla="val f5"/>
                <a:gd name="f29" fmla="val f6"/>
                <a:gd name="f30" fmla="val f7"/>
                <a:gd name="f31" fmla="*/ f25 f0 1"/>
                <a:gd name="f32" fmla="+- f30 0 f28"/>
                <a:gd name="f33" fmla="+- f29 0 f28"/>
                <a:gd name="f34" fmla="*/ f31 1 f2"/>
                <a:gd name="f35" fmla="*/ f33 1 13083"/>
                <a:gd name="f36" fmla="*/ f32 1 13839"/>
                <a:gd name="f37" fmla="*/ 6 f33 1"/>
                <a:gd name="f38" fmla="*/ 6983 f32 1"/>
                <a:gd name="f39" fmla="*/ 6989 f33 1"/>
                <a:gd name="f40" fmla="*/ 13840 f32 1"/>
                <a:gd name="f41" fmla="*/ 13084 f33 1"/>
                <a:gd name="f42" fmla="*/ 6100 f33 1"/>
                <a:gd name="f43" fmla="*/ 0 f32 1"/>
                <a:gd name="f44" fmla="+- f34 0 f1"/>
                <a:gd name="f45" fmla="*/ f37 1 13083"/>
                <a:gd name="f46" fmla="*/ f38 1 13839"/>
                <a:gd name="f47" fmla="*/ f39 1 13083"/>
                <a:gd name="f48" fmla="*/ f40 1 13839"/>
                <a:gd name="f49" fmla="*/ f41 1 13083"/>
                <a:gd name="f50" fmla="*/ f42 1 13083"/>
                <a:gd name="f51" fmla="*/ f43 1 13839"/>
                <a:gd name="f52" fmla="*/ f28 1 f35"/>
                <a:gd name="f53" fmla="*/ f29 1 f35"/>
                <a:gd name="f54" fmla="*/ f28 1 f36"/>
                <a:gd name="f55" fmla="*/ f30 1 f36"/>
                <a:gd name="f56" fmla="*/ f45 1 f35"/>
                <a:gd name="f57" fmla="*/ f46 1 f36"/>
                <a:gd name="f58" fmla="*/ f47 1 f35"/>
                <a:gd name="f59" fmla="*/ f48 1 f36"/>
                <a:gd name="f60" fmla="*/ f49 1 f35"/>
                <a:gd name="f61" fmla="*/ f50 1 f35"/>
                <a:gd name="f62" fmla="*/ f51 1 f36"/>
                <a:gd name="f63" fmla="*/ f52 f26 1"/>
                <a:gd name="f64" fmla="*/ f53 f26 1"/>
                <a:gd name="f65" fmla="*/ f55 f27 1"/>
                <a:gd name="f66" fmla="*/ f54 f27 1"/>
                <a:gd name="f67" fmla="*/ f56 f26 1"/>
                <a:gd name="f68" fmla="*/ f57 f27 1"/>
                <a:gd name="f69" fmla="*/ f58 f26 1"/>
                <a:gd name="f70" fmla="*/ f59 f27 1"/>
                <a:gd name="f71" fmla="*/ f60 f26 1"/>
                <a:gd name="f72" fmla="*/ f61 f26 1"/>
                <a:gd name="f73" fmla="*/ f62 f27 1"/>
              </a:gdLst>
              <a:ahLst/>
              <a:cxnLst>
                <a:cxn ang="3cd4">
                  <a:pos x="hc" y="t"/>
                </a:cxn>
                <a:cxn ang="0">
                  <a:pos x="r" y="vc"/>
                </a:cxn>
                <a:cxn ang="cd4">
                  <a:pos x="hc" y="b"/>
                </a:cxn>
                <a:cxn ang="cd2">
                  <a:pos x="l" y="vc"/>
                </a:cxn>
                <a:cxn ang="f44">
                  <a:pos x="f67" y="f68"/>
                </a:cxn>
                <a:cxn ang="f44">
                  <a:pos x="f69" y="f70"/>
                </a:cxn>
                <a:cxn ang="f44">
                  <a:pos x="f71" y="f70"/>
                </a:cxn>
                <a:cxn ang="f44">
                  <a:pos x="f72" y="f68"/>
                </a:cxn>
                <a:cxn ang="f44">
                  <a:pos x="f71" y="f73"/>
                </a:cxn>
                <a:cxn ang="f44">
                  <a:pos x="f69" y="f73"/>
                </a:cxn>
                <a:cxn ang="f44">
                  <a:pos x="f72" y="f73"/>
                </a:cxn>
                <a:cxn ang="f44">
                  <a:pos x="f67" y="f68"/>
                </a:cxn>
              </a:cxnLst>
              <a:rect l="f63" t="f66" r="f64" b="f65"/>
              <a:pathLst>
                <a:path w="13083" h="13839">
                  <a:moveTo>
                    <a:pt x="f8" y="f9"/>
                  </a:moveTo>
                  <a:cubicBezTo>
                    <a:pt x="f10" y="f11"/>
                    <a:pt x="f12" y="f13"/>
                    <a:pt x="f14" y="f13"/>
                  </a:cubicBezTo>
                  <a:lnTo>
                    <a:pt x="f15" y="f13"/>
                  </a:lnTo>
                  <a:cubicBezTo>
                    <a:pt x="f16" y="f13"/>
                    <a:pt x="f17" y="f11"/>
                    <a:pt x="f18" y="f9"/>
                  </a:cubicBezTo>
                  <a:cubicBezTo>
                    <a:pt x="f18" y="f19"/>
                    <a:pt x="f20" y="f5"/>
                    <a:pt x="f15" y="f5"/>
                  </a:cubicBezTo>
                  <a:lnTo>
                    <a:pt x="f14" y="f5"/>
                  </a:lnTo>
                  <a:lnTo>
                    <a:pt x="f18" y="f5"/>
                  </a:ln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390">
              <a:extLst>
                <a:ext uri="{FF2B5EF4-FFF2-40B4-BE49-F238E27FC236}">
                  <a16:creationId xmlns:a16="http://schemas.microsoft.com/office/drawing/2014/main" id="{6B8B9B3B-CED6-84D4-8F15-2B78D49E3C41}"/>
                </a:ext>
              </a:extLst>
            </p:cNvPr>
            <p:cNvSpPr/>
            <p:nvPr/>
          </p:nvSpPr>
          <p:spPr>
            <a:xfrm>
              <a:off x="4769135" y="6447297"/>
              <a:ext cx="13889" cy="6858"/>
            </a:xfrm>
            <a:custGeom>
              <a:avLst/>
              <a:gdLst>
                <a:gd name="f0" fmla="val 10800000"/>
                <a:gd name="f1" fmla="val 5400000"/>
                <a:gd name="f2" fmla="val 180"/>
                <a:gd name="f3" fmla="val w"/>
                <a:gd name="f4" fmla="val h"/>
                <a:gd name="f5" fmla="val 0"/>
                <a:gd name="f6" fmla="val 13887"/>
                <a:gd name="f7" fmla="val 6856"/>
                <a:gd name="f8" fmla="val 13839"/>
                <a:gd name="f9" fmla="val 1143"/>
                <a:gd name="f10" fmla="val 13903"/>
                <a:gd name="f11" fmla="val 762"/>
                <a:gd name="f12" fmla="val 381"/>
                <a:gd name="f13" fmla="val 3783"/>
                <a:gd name="f14" fmla="val 10767"/>
                <a:gd name="f15" fmla="val 6983"/>
                <a:gd name="f16" fmla="val 3174"/>
                <a:gd name="f17" fmla="val 64"/>
                <a:gd name="f18" fmla="val 3809"/>
                <a:gd name="f19" fmla="val 13"/>
                <a:gd name="f20" fmla="val 3263"/>
                <a:gd name="f21" fmla="val 2374"/>
                <a:gd name="f22" fmla="val 6044"/>
                <a:gd name="f23" fmla="val 5587"/>
                <a:gd name="f24" fmla="val 6602"/>
                <a:gd name="f25" fmla="val 8507"/>
                <a:gd name="f26" fmla="val 9903"/>
                <a:gd name="f27" fmla="val 10538"/>
                <a:gd name="f28" fmla="val 10919"/>
                <a:gd name="f29" fmla="val 5840"/>
                <a:gd name="f30" fmla="val 11935"/>
                <a:gd name="f31" fmla="val 5079"/>
                <a:gd name="f32" fmla="val 12227"/>
                <a:gd name="f33" fmla="val 4723"/>
                <a:gd name="f34" fmla="val 12494"/>
                <a:gd name="f35" fmla="val 4342"/>
                <a:gd name="f36" fmla="val 12697"/>
                <a:gd name="f37" fmla="val 3936"/>
                <a:gd name="f38" fmla="val 13420"/>
                <a:gd name="f39" fmla="val 2755"/>
                <a:gd name="f40" fmla="val 13852"/>
                <a:gd name="f41" fmla="val 1981"/>
                <a:gd name="f42" fmla="+- 0 0 -90"/>
                <a:gd name="f43" fmla="*/ f3 1 13887"/>
                <a:gd name="f44" fmla="*/ f4 1 6856"/>
                <a:gd name="f45" fmla="val f5"/>
                <a:gd name="f46" fmla="val f6"/>
                <a:gd name="f47" fmla="val f7"/>
                <a:gd name="f48" fmla="*/ f42 f0 1"/>
                <a:gd name="f49" fmla="+- f47 0 f45"/>
                <a:gd name="f50" fmla="+- f46 0 f45"/>
                <a:gd name="f51" fmla="*/ f48 1 f2"/>
                <a:gd name="f52" fmla="*/ f50 1 13887"/>
                <a:gd name="f53" fmla="*/ f49 1 6856"/>
                <a:gd name="f54" fmla="*/ 13839 f50 1"/>
                <a:gd name="f55" fmla="*/ 1143 f49 1"/>
                <a:gd name="f56" fmla="*/ 0 f49 1"/>
                <a:gd name="f57" fmla="*/ 6983 f50 1"/>
                <a:gd name="f58" fmla="*/ 6856 f49 1"/>
                <a:gd name="f59" fmla="*/ 0 f50 1"/>
                <a:gd name="f60" fmla="*/ 5587 f50 1"/>
                <a:gd name="f61" fmla="*/ 6602 f49 1"/>
                <a:gd name="f62" fmla="*/ 8507 f50 1"/>
                <a:gd name="f63" fmla="*/ 9903 f50 1"/>
                <a:gd name="f64" fmla="*/ 10919 f50 1"/>
                <a:gd name="f65" fmla="*/ 5840 f49 1"/>
                <a:gd name="f66" fmla="*/ 11935 f50 1"/>
                <a:gd name="f67" fmla="*/ 5079 f49 1"/>
                <a:gd name="f68" fmla="*/ 12697 f50 1"/>
                <a:gd name="f69" fmla="*/ 3936 f49 1"/>
                <a:gd name="f70" fmla="*/ 3174 f49 1"/>
                <a:gd name="f71" fmla="+- f51 0 f1"/>
                <a:gd name="f72" fmla="*/ f54 1 13887"/>
                <a:gd name="f73" fmla="*/ f55 1 6856"/>
                <a:gd name="f74" fmla="*/ f56 1 6856"/>
                <a:gd name="f75" fmla="*/ f57 1 13887"/>
                <a:gd name="f76" fmla="*/ f58 1 6856"/>
                <a:gd name="f77" fmla="*/ f59 1 13887"/>
                <a:gd name="f78" fmla="*/ f60 1 13887"/>
                <a:gd name="f79" fmla="*/ f61 1 6856"/>
                <a:gd name="f80" fmla="*/ f62 1 13887"/>
                <a:gd name="f81" fmla="*/ f63 1 13887"/>
                <a:gd name="f82" fmla="*/ f64 1 13887"/>
                <a:gd name="f83" fmla="*/ f65 1 6856"/>
                <a:gd name="f84" fmla="*/ f66 1 13887"/>
                <a:gd name="f85" fmla="*/ f67 1 6856"/>
                <a:gd name="f86" fmla="*/ f68 1 13887"/>
                <a:gd name="f87" fmla="*/ f69 1 6856"/>
                <a:gd name="f88" fmla="*/ f70 1 6856"/>
                <a:gd name="f89" fmla="*/ f45 1 f52"/>
                <a:gd name="f90" fmla="*/ f46 1 f52"/>
                <a:gd name="f91" fmla="*/ f45 1 f53"/>
                <a:gd name="f92" fmla="*/ f47 1 f53"/>
                <a:gd name="f93" fmla="*/ f72 1 f52"/>
                <a:gd name="f94" fmla="*/ f73 1 f53"/>
                <a:gd name="f95" fmla="*/ f74 1 f53"/>
                <a:gd name="f96" fmla="*/ f75 1 f52"/>
                <a:gd name="f97" fmla="*/ f76 1 f53"/>
                <a:gd name="f98" fmla="*/ f77 1 f52"/>
                <a:gd name="f99" fmla="*/ f78 1 f52"/>
                <a:gd name="f100" fmla="*/ f79 1 f53"/>
                <a:gd name="f101" fmla="*/ f80 1 f52"/>
                <a:gd name="f102" fmla="*/ f81 1 f52"/>
                <a:gd name="f103" fmla="*/ f82 1 f52"/>
                <a:gd name="f104" fmla="*/ f83 1 f53"/>
                <a:gd name="f105" fmla="*/ f84 1 f52"/>
                <a:gd name="f106" fmla="*/ f85 1 f53"/>
                <a:gd name="f107" fmla="*/ f86 1 f52"/>
                <a:gd name="f108" fmla="*/ f87 1 f53"/>
                <a:gd name="f109" fmla="*/ f88 1 f53"/>
                <a:gd name="f110" fmla="*/ f89 f43 1"/>
                <a:gd name="f111" fmla="*/ f90 f43 1"/>
                <a:gd name="f112" fmla="*/ f92 f44 1"/>
                <a:gd name="f113" fmla="*/ f91 f44 1"/>
                <a:gd name="f114" fmla="*/ f93 f43 1"/>
                <a:gd name="f115" fmla="*/ f94 f44 1"/>
                <a:gd name="f116" fmla="*/ f95 f44 1"/>
                <a:gd name="f117" fmla="*/ f96 f43 1"/>
                <a:gd name="f118" fmla="*/ f97 f44 1"/>
                <a:gd name="f119" fmla="*/ f98 f43 1"/>
                <a:gd name="f120" fmla="*/ f99 f43 1"/>
                <a:gd name="f121" fmla="*/ f100 f44 1"/>
                <a:gd name="f122" fmla="*/ f101 f43 1"/>
                <a:gd name="f123" fmla="*/ f102 f43 1"/>
                <a:gd name="f124" fmla="*/ f103 f43 1"/>
                <a:gd name="f125" fmla="*/ f104 f44 1"/>
                <a:gd name="f126" fmla="*/ f105 f43 1"/>
                <a:gd name="f127" fmla="*/ f106 f44 1"/>
                <a:gd name="f128" fmla="*/ f107 f43 1"/>
                <a:gd name="f129" fmla="*/ f108 f44 1"/>
                <a:gd name="f130" fmla="*/ f109 f44 1"/>
              </a:gdLst>
              <a:ahLst/>
              <a:cxnLst>
                <a:cxn ang="3cd4">
                  <a:pos x="hc" y="t"/>
                </a:cxn>
                <a:cxn ang="0">
                  <a:pos x="r" y="vc"/>
                </a:cxn>
                <a:cxn ang="cd4">
                  <a:pos x="hc" y="b"/>
                </a:cxn>
                <a:cxn ang="cd2">
                  <a:pos x="l" y="vc"/>
                </a:cxn>
                <a:cxn ang="f71">
                  <a:pos x="f114" y="f115"/>
                </a:cxn>
                <a:cxn ang="f71">
                  <a:pos x="f114" y="f116"/>
                </a:cxn>
                <a:cxn ang="f71">
                  <a:pos x="f114" y="f116"/>
                </a:cxn>
                <a:cxn ang="f71">
                  <a:pos x="f117" y="f118"/>
                </a:cxn>
                <a:cxn ang="f71">
                  <a:pos x="f119" y="f116"/>
                </a:cxn>
                <a:cxn ang="f71">
                  <a:pos x="f119" y="f116"/>
                </a:cxn>
                <a:cxn ang="f71">
                  <a:pos x="f120" y="f121"/>
                </a:cxn>
                <a:cxn ang="f71">
                  <a:pos x="f117" y="f121"/>
                </a:cxn>
                <a:cxn ang="f71">
                  <a:pos x="f122" y="f121"/>
                </a:cxn>
                <a:cxn ang="f71">
                  <a:pos x="f123" y="f121"/>
                </a:cxn>
                <a:cxn ang="f71">
                  <a:pos x="f124" y="f125"/>
                </a:cxn>
                <a:cxn ang="f71">
                  <a:pos x="f126" y="f127"/>
                </a:cxn>
                <a:cxn ang="f71">
                  <a:pos x="f128" y="f129"/>
                </a:cxn>
                <a:cxn ang="f71">
                  <a:pos x="f128" y="f130"/>
                </a:cxn>
                <a:cxn ang="f71">
                  <a:pos x="f128" y="f130"/>
                </a:cxn>
                <a:cxn ang="f71">
                  <a:pos x="f114" y="f115"/>
                </a:cxn>
              </a:cxnLst>
              <a:rect l="f110" t="f113" r="f111" b="f112"/>
              <a:pathLst>
                <a:path w="13887" h="6856">
                  <a:moveTo>
                    <a:pt x="f8" y="f9"/>
                  </a:moveTo>
                  <a:cubicBezTo>
                    <a:pt x="f10" y="f11"/>
                    <a:pt x="f10" y="f12"/>
                    <a:pt x="f8" y="f5"/>
                  </a:cubicBezTo>
                  <a:lnTo>
                    <a:pt x="f8" y="f5"/>
                  </a:lnTo>
                  <a:cubicBezTo>
                    <a:pt x="f8" y="f13"/>
                    <a:pt x="f14" y="f7"/>
                    <a:pt x="f15" y="f7"/>
                  </a:cubicBezTo>
                  <a:cubicBezTo>
                    <a:pt x="f16" y="f7"/>
                    <a:pt x="f17" y="f18"/>
                    <a:pt x="f5" y="f5"/>
                  </a:cubicBezTo>
                  <a:lnTo>
                    <a:pt x="f5" y="f5"/>
                  </a:lnTo>
                  <a:cubicBezTo>
                    <a:pt x="f19" y="f20"/>
                    <a:pt x="f21" y="f22"/>
                    <a:pt x="f23" y="f24"/>
                  </a:cubicBezTo>
                  <a:lnTo>
                    <a:pt x="f15" y="f24"/>
                  </a:lnTo>
                  <a:lnTo>
                    <a:pt x="f25" y="f24"/>
                  </a:lnTo>
                  <a:lnTo>
                    <a:pt x="f26" y="f24"/>
                  </a:lnTo>
                  <a:cubicBezTo>
                    <a:pt x="f26" y="f24"/>
                    <a:pt x="f27" y="f24"/>
                    <a:pt x="f28" y="f29"/>
                  </a:cubicBezTo>
                  <a:lnTo>
                    <a:pt x="f30" y="f31"/>
                  </a:lnTo>
                  <a:cubicBezTo>
                    <a:pt x="f32" y="f33"/>
                    <a:pt x="f34" y="f35"/>
                    <a:pt x="f36" y="f37"/>
                  </a:cubicBezTo>
                  <a:lnTo>
                    <a:pt x="f36" y="f16"/>
                  </a:lnTo>
                  <a:lnTo>
                    <a:pt x="f36" y="f16"/>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391">
              <a:extLst>
                <a:ext uri="{FF2B5EF4-FFF2-40B4-BE49-F238E27FC236}">
                  <a16:creationId xmlns:a16="http://schemas.microsoft.com/office/drawing/2014/main" id="{CB080AE6-9827-7830-D206-E7B4965527FD}"/>
                </a:ext>
              </a:extLst>
            </p:cNvPr>
            <p:cNvSpPr/>
            <p:nvPr/>
          </p:nvSpPr>
          <p:spPr>
            <a:xfrm>
              <a:off x="4779797" y="5016974"/>
              <a:ext cx="13898" cy="777450"/>
            </a:xfrm>
            <a:custGeom>
              <a:avLst/>
              <a:gdLst>
                <a:gd name="f0" fmla="val 10800000"/>
                <a:gd name="f1" fmla="val 5400000"/>
                <a:gd name="f2" fmla="val 180"/>
                <a:gd name="f3" fmla="val w"/>
                <a:gd name="f4" fmla="val h"/>
                <a:gd name="f5" fmla="val 0"/>
                <a:gd name="f6" fmla="val 13896"/>
                <a:gd name="f7" fmla="val 777453"/>
                <a:gd name="f8" fmla="val 6856"/>
                <a:gd name="f9" fmla="val 31"/>
                <a:gd name="f10" fmla="val 4711"/>
                <a:gd name="f11" fmla="val 80"/>
                <a:gd name="f12" fmla="val 2717"/>
                <a:gd name="f13" fmla="val 1169"/>
                <a:gd name="f14" fmla="val 1524"/>
                <a:gd name="f15" fmla="val 2952"/>
                <a:gd name="f16" fmla="val 559"/>
                <a:gd name="f17" fmla="val 4086"/>
                <a:gd name="f18" fmla="val 13"/>
                <a:gd name="f19" fmla="val 5523"/>
                <a:gd name="f20" fmla="val 7015"/>
                <a:gd name="f21" fmla="val 777454"/>
                <a:gd name="f22" fmla="val 773667"/>
                <a:gd name="f23" fmla="val 3073"/>
                <a:gd name="f24" fmla="val 770597"/>
                <a:gd name="f25" fmla="val 10665"/>
                <a:gd name="f26" fmla="val 13776"/>
                <a:gd name="f27" fmla="val 773647"/>
                <a:gd name="f28" fmla="val 13839"/>
                <a:gd name="f29" fmla="val 13916"/>
                <a:gd name="f30" fmla="val 6509"/>
                <a:gd name="f31" fmla="val 5996"/>
                <a:gd name="f32" fmla="val 5491"/>
                <a:gd name="f33" fmla="val 13903"/>
                <a:gd name="f34" fmla="val 5070"/>
                <a:gd name="f35" fmla="val 4642"/>
                <a:gd name="f36" fmla="val 4221"/>
                <a:gd name="f37" fmla="val 12684"/>
                <a:gd name="f38" fmla="val 1443"/>
                <a:gd name="f39" fmla="val 9853"/>
                <a:gd name="f40" fmla="val -255"/>
                <a:gd name="f41" fmla="+- 0 0 -90"/>
                <a:gd name="f42" fmla="*/ f3 1 13896"/>
                <a:gd name="f43" fmla="*/ f4 1 777453"/>
                <a:gd name="f44" fmla="val f5"/>
                <a:gd name="f45" fmla="val f6"/>
                <a:gd name="f46" fmla="val f7"/>
                <a:gd name="f47" fmla="*/ f41 f0 1"/>
                <a:gd name="f48" fmla="+- f46 0 f44"/>
                <a:gd name="f49" fmla="+- f45 0 f44"/>
                <a:gd name="f50" fmla="*/ f47 1 f2"/>
                <a:gd name="f51" fmla="*/ f49 1 13896"/>
                <a:gd name="f52" fmla="*/ f48 1 777453"/>
                <a:gd name="f53" fmla="*/ 6856 f49 1"/>
                <a:gd name="f54" fmla="*/ 31 f48 1"/>
                <a:gd name="f55" fmla="*/ 1524 f49 1"/>
                <a:gd name="f56" fmla="*/ 2952 f48 1"/>
                <a:gd name="f57" fmla="*/ 0 f49 1"/>
                <a:gd name="f58" fmla="*/ 7015 f48 1"/>
                <a:gd name="f59" fmla="*/ 777454 f48 1"/>
                <a:gd name="f60" fmla="*/ 770597 f48 1"/>
                <a:gd name="f61" fmla="*/ 13839 f49 1"/>
                <a:gd name="f62" fmla="*/ 5491 f48 1"/>
                <a:gd name="f63" fmla="*/ 4221 f48 1"/>
                <a:gd name="f64" fmla="+- f50 0 f1"/>
                <a:gd name="f65" fmla="*/ f53 1 13896"/>
                <a:gd name="f66" fmla="*/ f54 1 777453"/>
                <a:gd name="f67" fmla="*/ f55 1 13896"/>
                <a:gd name="f68" fmla="*/ f56 1 777453"/>
                <a:gd name="f69" fmla="*/ f57 1 13896"/>
                <a:gd name="f70" fmla="*/ f58 1 777453"/>
                <a:gd name="f71" fmla="*/ f59 1 777453"/>
                <a:gd name="f72" fmla="*/ f60 1 777453"/>
                <a:gd name="f73" fmla="*/ f61 1 13896"/>
                <a:gd name="f74" fmla="*/ f62 1 777453"/>
                <a:gd name="f75" fmla="*/ f63 1 777453"/>
                <a:gd name="f76" fmla="*/ f44 1 f51"/>
                <a:gd name="f77" fmla="*/ f45 1 f51"/>
                <a:gd name="f78" fmla="*/ f44 1 f52"/>
                <a:gd name="f79" fmla="*/ f46 1 f52"/>
                <a:gd name="f80" fmla="*/ f65 1 f51"/>
                <a:gd name="f81" fmla="*/ f66 1 f52"/>
                <a:gd name="f82" fmla="*/ f67 1 f51"/>
                <a:gd name="f83" fmla="*/ f68 1 f52"/>
                <a:gd name="f84" fmla="*/ f69 1 f51"/>
                <a:gd name="f85" fmla="*/ f70 1 f52"/>
                <a:gd name="f86" fmla="*/ f71 1 f52"/>
                <a:gd name="f87" fmla="*/ f72 1 f52"/>
                <a:gd name="f88" fmla="*/ f73 1 f51"/>
                <a:gd name="f89" fmla="*/ f74 1 f52"/>
                <a:gd name="f90" fmla="*/ f75 1 f52"/>
                <a:gd name="f91" fmla="*/ f76 f42 1"/>
                <a:gd name="f92" fmla="*/ f77 f42 1"/>
                <a:gd name="f93" fmla="*/ f79 f43 1"/>
                <a:gd name="f94" fmla="*/ f78 f43 1"/>
                <a:gd name="f95" fmla="*/ f80 f42 1"/>
                <a:gd name="f96" fmla="*/ f81 f43 1"/>
                <a:gd name="f97" fmla="*/ f82 f42 1"/>
                <a:gd name="f98" fmla="*/ f83 f43 1"/>
                <a:gd name="f99" fmla="*/ f84 f42 1"/>
                <a:gd name="f100" fmla="*/ f85 f43 1"/>
                <a:gd name="f101" fmla="*/ f86 f43 1"/>
                <a:gd name="f102" fmla="*/ f87 f43 1"/>
                <a:gd name="f103" fmla="*/ f88 f42 1"/>
                <a:gd name="f104" fmla="*/ f89 f43 1"/>
                <a:gd name="f105" fmla="*/ f90 f43 1"/>
              </a:gdLst>
              <a:ahLst/>
              <a:cxnLst>
                <a:cxn ang="3cd4">
                  <a:pos x="hc" y="t"/>
                </a:cxn>
                <a:cxn ang="0">
                  <a:pos x="r" y="vc"/>
                </a:cxn>
                <a:cxn ang="cd4">
                  <a:pos x="hc" y="b"/>
                </a:cxn>
                <a:cxn ang="cd2">
                  <a:pos x="l" y="vc"/>
                </a:cxn>
                <a:cxn ang="f64">
                  <a:pos x="f95" y="f96"/>
                </a:cxn>
                <a:cxn ang="f64">
                  <a:pos x="f97" y="f98"/>
                </a:cxn>
                <a:cxn ang="f64">
                  <a:pos x="f99" y="f100"/>
                </a:cxn>
                <a:cxn ang="f64">
                  <a:pos x="f99" y="f101"/>
                </a:cxn>
                <a:cxn ang="f64">
                  <a:pos x="f95" y="f102"/>
                </a:cxn>
                <a:cxn ang="f64">
                  <a:pos x="f103" y="f101"/>
                </a:cxn>
                <a:cxn ang="f64">
                  <a:pos x="f103" y="f100"/>
                </a:cxn>
                <a:cxn ang="f64">
                  <a:pos x="f103" y="f100"/>
                </a:cxn>
                <a:cxn ang="f64">
                  <a:pos x="f103" y="f104"/>
                </a:cxn>
                <a:cxn ang="f64">
                  <a:pos x="f103" y="f105"/>
                </a:cxn>
                <a:cxn ang="f64">
                  <a:pos x="f103" y="f105"/>
                </a:cxn>
                <a:cxn ang="f64">
                  <a:pos x="f95" y="f96"/>
                </a:cxn>
              </a:cxnLst>
              <a:rect l="f91" t="f94" r="f92" b="f93"/>
              <a:pathLst>
                <a:path w="13896" h="777453">
                  <a:moveTo>
                    <a:pt x="f8" y="f9"/>
                  </a:moveTo>
                  <a:cubicBezTo>
                    <a:pt x="f10" y="f11"/>
                    <a:pt x="f12" y="f13"/>
                    <a:pt x="f14" y="f15"/>
                  </a:cubicBezTo>
                  <a:cubicBezTo>
                    <a:pt x="f16" y="f17"/>
                    <a:pt x="f18" y="f19"/>
                    <a:pt x="f5" y="f20"/>
                  </a:cubicBezTo>
                  <a:lnTo>
                    <a:pt x="f5" y="f21"/>
                  </a:lnTo>
                  <a:cubicBezTo>
                    <a:pt x="f5" y="f22"/>
                    <a:pt x="f23" y="f24"/>
                    <a:pt x="f8" y="f24"/>
                  </a:cubicBezTo>
                  <a:cubicBezTo>
                    <a:pt x="f25" y="f24"/>
                    <a:pt x="f26" y="f27"/>
                    <a:pt x="f28" y="f21"/>
                  </a:cubicBezTo>
                  <a:lnTo>
                    <a:pt x="f28" y="f20"/>
                  </a:lnTo>
                  <a:lnTo>
                    <a:pt x="f28" y="f20"/>
                  </a:lnTo>
                  <a:cubicBezTo>
                    <a:pt x="f29" y="f30"/>
                    <a:pt x="f29" y="f31"/>
                    <a:pt x="f28" y="f32"/>
                  </a:cubicBezTo>
                  <a:cubicBezTo>
                    <a:pt x="f33" y="f34"/>
                    <a:pt x="f33" y="f35"/>
                    <a:pt x="f28" y="f36"/>
                  </a:cubicBezTo>
                  <a:lnTo>
                    <a:pt x="f28" y="f36"/>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392">
              <a:extLst>
                <a:ext uri="{FF2B5EF4-FFF2-40B4-BE49-F238E27FC236}">
                  <a16:creationId xmlns:a16="http://schemas.microsoft.com/office/drawing/2014/main" id="{08A69AF5-A754-1B00-DB9D-8A5994C97927}"/>
                </a:ext>
              </a:extLst>
            </p:cNvPr>
            <p:cNvSpPr/>
            <p:nvPr/>
          </p:nvSpPr>
          <p:spPr>
            <a:xfrm>
              <a:off x="4779797" y="5787575"/>
              <a:ext cx="13716" cy="242636"/>
            </a:xfrm>
            <a:custGeom>
              <a:avLst/>
              <a:gdLst>
                <a:gd name="f0" fmla="val 10800000"/>
                <a:gd name="f1" fmla="val 5400000"/>
                <a:gd name="f2" fmla="val 180"/>
                <a:gd name="f3" fmla="val w"/>
                <a:gd name="f4" fmla="val h"/>
                <a:gd name="f5" fmla="val 0"/>
                <a:gd name="f6" fmla="val 13712"/>
                <a:gd name="f7" fmla="val 242634"/>
                <a:gd name="f8" fmla="val 6856"/>
                <a:gd name="f9" fmla="val 3073"/>
                <a:gd name="f10" fmla="val 3070"/>
                <a:gd name="f11" fmla="val 236287"/>
                <a:gd name="f12" fmla="val 51"/>
                <a:gd name="f13" fmla="val 237772"/>
                <a:gd name="f14" fmla="val 584"/>
                <a:gd name="f15" fmla="val 239200"/>
                <a:gd name="f16" fmla="val 1524"/>
                <a:gd name="f17" fmla="val 240350"/>
                <a:gd name="f18" fmla="val 1828"/>
                <a:gd name="f19" fmla="val 240719"/>
                <a:gd name="f20" fmla="val 2171"/>
                <a:gd name="f21" fmla="val 241059"/>
                <a:gd name="f22" fmla="val 2539"/>
                <a:gd name="f23" fmla="val 241365"/>
                <a:gd name="f24" fmla="val 3416"/>
                <a:gd name="f25" fmla="val 242066"/>
                <a:gd name="f26" fmla="val 4469"/>
                <a:gd name="f27" fmla="val 242507"/>
                <a:gd name="f28" fmla="val 5587"/>
                <a:gd name="f29" fmla="val 242635"/>
                <a:gd name="f30" fmla="val 6729"/>
                <a:gd name="f31" fmla="val 7999"/>
                <a:gd name="f32" fmla="val 11262"/>
                <a:gd name="f33" fmla="val 242136"/>
                <a:gd name="f34" fmla="val 13687"/>
                <a:gd name="f35" fmla="val 239338"/>
                <a:gd name="f36" fmla="val 13713"/>
                <a:gd name="f37" fmla="val 236033"/>
                <a:gd name="f38" fmla="val 13649"/>
                <a:gd name="f39" fmla="val 3098"/>
                <a:gd name="f40" fmla="val 10614"/>
                <a:gd name="f41" fmla="val 67"/>
                <a:gd name="f42" fmla="+- 0 0 -90"/>
                <a:gd name="f43" fmla="*/ f3 1 13712"/>
                <a:gd name="f44" fmla="*/ f4 1 242634"/>
                <a:gd name="f45" fmla="val f5"/>
                <a:gd name="f46" fmla="val f6"/>
                <a:gd name="f47" fmla="val f7"/>
                <a:gd name="f48" fmla="*/ f42 f0 1"/>
                <a:gd name="f49" fmla="+- f47 0 f45"/>
                <a:gd name="f50" fmla="+- f46 0 f45"/>
                <a:gd name="f51" fmla="*/ f48 1 f2"/>
                <a:gd name="f52" fmla="*/ f50 1 13712"/>
                <a:gd name="f53" fmla="*/ f49 1 242634"/>
                <a:gd name="f54" fmla="*/ 6856 f50 1"/>
                <a:gd name="f55" fmla="*/ 0 f49 1"/>
                <a:gd name="f56" fmla="*/ 0 f50 1"/>
                <a:gd name="f57" fmla="*/ 6856 f49 1"/>
                <a:gd name="f58" fmla="*/ 236287 f49 1"/>
                <a:gd name="f59" fmla="*/ 1524 f50 1"/>
                <a:gd name="f60" fmla="*/ 240350 f49 1"/>
                <a:gd name="f61" fmla="*/ 2539 f50 1"/>
                <a:gd name="f62" fmla="*/ 241365 f49 1"/>
                <a:gd name="f63" fmla="*/ 5587 f50 1"/>
                <a:gd name="f64" fmla="*/ 242635 f49 1"/>
                <a:gd name="f65" fmla="*/ 6729 f50 1"/>
                <a:gd name="f66" fmla="*/ 7999 f50 1"/>
                <a:gd name="f67" fmla="*/ 13713 f50 1"/>
                <a:gd name="f68" fmla="*/ 236033 f49 1"/>
                <a:gd name="f69" fmla="+- f51 0 f1"/>
                <a:gd name="f70" fmla="*/ f54 1 13712"/>
                <a:gd name="f71" fmla="*/ f55 1 242634"/>
                <a:gd name="f72" fmla="*/ f56 1 13712"/>
                <a:gd name="f73" fmla="*/ f57 1 242634"/>
                <a:gd name="f74" fmla="*/ f58 1 242634"/>
                <a:gd name="f75" fmla="*/ f59 1 13712"/>
                <a:gd name="f76" fmla="*/ f60 1 242634"/>
                <a:gd name="f77" fmla="*/ f61 1 13712"/>
                <a:gd name="f78" fmla="*/ f62 1 242634"/>
                <a:gd name="f79" fmla="*/ f63 1 13712"/>
                <a:gd name="f80" fmla="*/ f64 1 242634"/>
                <a:gd name="f81" fmla="*/ f65 1 13712"/>
                <a:gd name="f82" fmla="*/ f66 1 13712"/>
                <a:gd name="f83" fmla="*/ f67 1 13712"/>
                <a:gd name="f84" fmla="*/ f68 1 242634"/>
                <a:gd name="f85" fmla="*/ f45 1 f52"/>
                <a:gd name="f86" fmla="*/ f46 1 f52"/>
                <a:gd name="f87" fmla="*/ f45 1 f53"/>
                <a:gd name="f88" fmla="*/ f47 1 f53"/>
                <a:gd name="f89" fmla="*/ f70 1 f52"/>
                <a:gd name="f90" fmla="*/ f71 1 f53"/>
                <a:gd name="f91" fmla="*/ f72 1 f52"/>
                <a:gd name="f92" fmla="*/ f73 1 f53"/>
                <a:gd name="f93" fmla="*/ f74 1 f53"/>
                <a:gd name="f94" fmla="*/ f75 1 f52"/>
                <a:gd name="f95" fmla="*/ f76 1 f53"/>
                <a:gd name="f96" fmla="*/ f77 1 f52"/>
                <a:gd name="f97" fmla="*/ f78 1 f53"/>
                <a:gd name="f98" fmla="*/ f79 1 f52"/>
                <a:gd name="f99" fmla="*/ f80 1 f53"/>
                <a:gd name="f100" fmla="*/ f81 1 f52"/>
                <a:gd name="f101" fmla="*/ f82 1 f52"/>
                <a:gd name="f102" fmla="*/ f83 1 f52"/>
                <a:gd name="f103" fmla="*/ f84 1 f53"/>
                <a:gd name="f104" fmla="*/ f85 f43 1"/>
                <a:gd name="f105" fmla="*/ f86 f43 1"/>
                <a:gd name="f106" fmla="*/ f88 f44 1"/>
                <a:gd name="f107" fmla="*/ f87 f44 1"/>
                <a:gd name="f108" fmla="*/ f89 f43 1"/>
                <a:gd name="f109" fmla="*/ f90 f44 1"/>
                <a:gd name="f110" fmla="*/ f91 f43 1"/>
                <a:gd name="f111" fmla="*/ f92 f44 1"/>
                <a:gd name="f112" fmla="*/ f93 f44 1"/>
                <a:gd name="f113" fmla="*/ f94 f43 1"/>
                <a:gd name="f114" fmla="*/ f95 f44 1"/>
                <a:gd name="f115" fmla="*/ f96 f43 1"/>
                <a:gd name="f116" fmla="*/ f97 f44 1"/>
                <a:gd name="f117" fmla="*/ f98 f43 1"/>
                <a:gd name="f118" fmla="*/ f99 f44 1"/>
                <a:gd name="f119" fmla="*/ f100 f43 1"/>
                <a:gd name="f120" fmla="*/ f101 f43 1"/>
                <a:gd name="f121" fmla="*/ f102 f43 1"/>
                <a:gd name="f122" fmla="*/ f103 f44 1"/>
              </a:gdLst>
              <a:ahLst/>
              <a:cxnLst>
                <a:cxn ang="3cd4">
                  <a:pos x="hc" y="t"/>
                </a:cxn>
                <a:cxn ang="0">
                  <a:pos x="r" y="vc"/>
                </a:cxn>
                <a:cxn ang="cd4">
                  <a:pos x="hc" y="b"/>
                </a:cxn>
                <a:cxn ang="cd2">
                  <a:pos x="l" y="vc"/>
                </a:cxn>
                <a:cxn ang="f69">
                  <a:pos x="f108" y="f109"/>
                </a:cxn>
                <a:cxn ang="f69">
                  <a:pos x="f110" y="f111"/>
                </a:cxn>
                <a:cxn ang="f69">
                  <a:pos x="f110" y="f112"/>
                </a:cxn>
                <a:cxn ang="f69">
                  <a:pos x="f113" y="f114"/>
                </a:cxn>
                <a:cxn ang="f69">
                  <a:pos x="f113" y="f114"/>
                </a:cxn>
                <a:cxn ang="f69">
                  <a:pos x="f115" y="f116"/>
                </a:cxn>
                <a:cxn ang="f69">
                  <a:pos x="f117" y="f118"/>
                </a:cxn>
                <a:cxn ang="f69">
                  <a:pos x="f119" y="f118"/>
                </a:cxn>
                <a:cxn ang="f69">
                  <a:pos x="f120" y="f118"/>
                </a:cxn>
                <a:cxn ang="f69">
                  <a:pos x="f121" y="f122"/>
                </a:cxn>
                <a:cxn ang="f69">
                  <a:pos x="f121" y="f111"/>
                </a:cxn>
                <a:cxn ang="f69">
                  <a:pos x="f108" y="f109"/>
                </a:cxn>
              </a:cxnLst>
              <a:rect l="f104" t="f107" r="f105" b="f106"/>
              <a:pathLst>
                <a:path w="13712" h="242634">
                  <a:moveTo>
                    <a:pt x="f8" y="f5"/>
                  </a:moveTo>
                  <a:cubicBezTo>
                    <a:pt x="f9" y="f5"/>
                    <a:pt x="f5" y="f10"/>
                    <a:pt x="f5" y="f8"/>
                  </a:cubicBezTo>
                  <a:lnTo>
                    <a:pt x="f5" y="f11"/>
                  </a:lnTo>
                  <a:cubicBezTo>
                    <a:pt x="f12" y="f13"/>
                    <a:pt x="f14" y="f15"/>
                    <a:pt x="f16" y="f17"/>
                  </a:cubicBezTo>
                  <a:lnTo>
                    <a:pt x="f16" y="f17"/>
                  </a:lnTo>
                  <a:cubicBezTo>
                    <a:pt x="f18" y="f19"/>
                    <a:pt x="f20" y="f21"/>
                    <a:pt x="f22" y="f23"/>
                  </a:cubicBezTo>
                  <a:cubicBezTo>
                    <a:pt x="f24" y="f25"/>
                    <a:pt x="f26" y="f27"/>
                    <a:pt x="f28" y="f29"/>
                  </a:cubicBezTo>
                  <a:lnTo>
                    <a:pt x="f30" y="f29"/>
                  </a:lnTo>
                  <a:lnTo>
                    <a:pt x="f31" y="f29"/>
                  </a:lnTo>
                  <a:cubicBezTo>
                    <a:pt x="f32" y="f33"/>
                    <a:pt x="f34" y="f35"/>
                    <a:pt x="f36" y="f37"/>
                  </a:cubicBezTo>
                  <a:lnTo>
                    <a:pt x="f36" y="f8"/>
                  </a:lnTo>
                  <a:cubicBezTo>
                    <a:pt x="f38" y="f39"/>
                    <a:pt x="f40" y="f4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393">
              <a:extLst>
                <a:ext uri="{FF2B5EF4-FFF2-40B4-BE49-F238E27FC236}">
                  <a16:creationId xmlns:a16="http://schemas.microsoft.com/office/drawing/2014/main" id="{355FE74C-CCDF-6839-0725-32C05755AD93}"/>
                </a:ext>
              </a:extLst>
            </p:cNvPr>
            <p:cNvSpPr/>
            <p:nvPr/>
          </p:nvSpPr>
          <p:spPr>
            <a:xfrm>
              <a:off x="5215042" y="6131152"/>
              <a:ext cx="13898" cy="315385"/>
            </a:xfrm>
            <a:custGeom>
              <a:avLst/>
              <a:gdLst>
                <a:gd name="f0" fmla="val 10800000"/>
                <a:gd name="f1" fmla="val 5400000"/>
                <a:gd name="f2" fmla="val 180"/>
                <a:gd name="f3" fmla="val w"/>
                <a:gd name="f4" fmla="val h"/>
                <a:gd name="f5" fmla="val 0"/>
                <a:gd name="f6" fmla="val 13896"/>
                <a:gd name="f7" fmla="val 315387"/>
                <a:gd name="f8" fmla="val 12824"/>
                <a:gd name="f9" fmla="val 2412"/>
                <a:gd name="f10" fmla="val 6196"/>
                <a:gd name="f11" fmla="val 9751"/>
                <a:gd name="f12" fmla="val 9269"/>
                <a:gd name="f13" fmla="val 5967"/>
                <a:gd name="f14" fmla="val 311604"/>
                <a:gd name="f15" fmla="val 3073"/>
                <a:gd name="f16" fmla="val 308531"/>
                <a:gd name="f17" fmla="val 6856"/>
                <a:gd name="f18" fmla="val 13839"/>
                <a:gd name="f19" fmla="val 3809"/>
                <a:gd name="f20" fmla="val 13916"/>
                <a:gd name="f21" fmla="val 3352"/>
                <a:gd name="f22" fmla="val 2870"/>
                <a:gd name="f23" fmla="val 1993"/>
                <a:gd name="f24" fmla="val 1562"/>
                <a:gd name="f25" fmla="val 1143"/>
                <a:gd name="f26" fmla="val 13903"/>
                <a:gd name="f27" fmla="val 762"/>
                <a:gd name="f28" fmla="val 381"/>
                <a:gd name="f29" fmla="val 13611"/>
                <a:gd name="f30" fmla="val 851"/>
                <a:gd name="f31" fmla="val 13268"/>
                <a:gd name="f32" fmla="val 1663"/>
                <a:gd name="f33" fmla="+- 0 0 -90"/>
                <a:gd name="f34" fmla="*/ f3 1 13896"/>
                <a:gd name="f35" fmla="*/ f4 1 315387"/>
                <a:gd name="f36" fmla="val f5"/>
                <a:gd name="f37" fmla="val f6"/>
                <a:gd name="f38" fmla="val f7"/>
                <a:gd name="f39" fmla="*/ f33 f0 1"/>
                <a:gd name="f40" fmla="+- f38 0 f36"/>
                <a:gd name="f41" fmla="+- f37 0 f36"/>
                <a:gd name="f42" fmla="*/ f39 1 f2"/>
                <a:gd name="f43" fmla="*/ f41 1 13896"/>
                <a:gd name="f44" fmla="*/ f40 1 315387"/>
                <a:gd name="f45" fmla="*/ 12824 f41 1"/>
                <a:gd name="f46" fmla="*/ 2412 f40 1"/>
                <a:gd name="f47" fmla="*/ 5967 f41 1"/>
                <a:gd name="f48" fmla="*/ 9269 f40 1"/>
                <a:gd name="f49" fmla="*/ 0 f41 1"/>
                <a:gd name="f50" fmla="*/ 315387 f40 1"/>
                <a:gd name="f51" fmla="*/ 6856 f41 1"/>
                <a:gd name="f52" fmla="*/ 308531 f40 1"/>
                <a:gd name="f53" fmla="*/ 13839 f41 1"/>
                <a:gd name="f54" fmla="*/ 3809 f40 1"/>
                <a:gd name="f55" fmla="*/ 1143 f40 1"/>
                <a:gd name="f56" fmla="*/ 0 f40 1"/>
                <a:gd name="f57" fmla="+- f42 0 f1"/>
                <a:gd name="f58" fmla="*/ f45 1 13896"/>
                <a:gd name="f59" fmla="*/ f46 1 315387"/>
                <a:gd name="f60" fmla="*/ f47 1 13896"/>
                <a:gd name="f61" fmla="*/ f48 1 315387"/>
                <a:gd name="f62" fmla="*/ f49 1 13896"/>
                <a:gd name="f63" fmla="*/ f50 1 315387"/>
                <a:gd name="f64" fmla="*/ f51 1 13896"/>
                <a:gd name="f65" fmla="*/ f52 1 315387"/>
                <a:gd name="f66" fmla="*/ f53 1 13896"/>
                <a:gd name="f67" fmla="*/ f54 1 315387"/>
                <a:gd name="f68" fmla="*/ f55 1 315387"/>
                <a:gd name="f69" fmla="*/ f56 1 315387"/>
                <a:gd name="f70" fmla="*/ f36 1 f43"/>
                <a:gd name="f71" fmla="*/ f37 1 f43"/>
                <a:gd name="f72" fmla="*/ f36 1 f44"/>
                <a:gd name="f73" fmla="*/ f38 1 f44"/>
                <a:gd name="f74" fmla="*/ f58 1 f43"/>
                <a:gd name="f75" fmla="*/ f59 1 f44"/>
                <a:gd name="f76" fmla="*/ f60 1 f43"/>
                <a:gd name="f77" fmla="*/ f61 1 f44"/>
                <a:gd name="f78" fmla="*/ f62 1 f43"/>
                <a:gd name="f79" fmla="*/ f63 1 f44"/>
                <a:gd name="f80" fmla="*/ f64 1 f43"/>
                <a:gd name="f81" fmla="*/ f65 1 f44"/>
                <a:gd name="f82" fmla="*/ f66 1 f43"/>
                <a:gd name="f83" fmla="*/ f67 1 f44"/>
                <a:gd name="f84" fmla="*/ f68 1 f44"/>
                <a:gd name="f85" fmla="*/ f69 1 f44"/>
                <a:gd name="f86" fmla="*/ f70 f34 1"/>
                <a:gd name="f87" fmla="*/ f71 f34 1"/>
                <a:gd name="f88" fmla="*/ f73 f35 1"/>
                <a:gd name="f89" fmla="*/ f72 f35 1"/>
                <a:gd name="f90" fmla="*/ f74 f34 1"/>
                <a:gd name="f91" fmla="*/ f75 f35 1"/>
                <a:gd name="f92" fmla="*/ f76 f34 1"/>
                <a:gd name="f93" fmla="*/ f77 f35 1"/>
                <a:gd name="f94" fmla="*/ f78 f34 1"/>
                <a:gd name="f95" fmla="*/ f79 f35 1"/>
                <a:gd name="f96" fmla="*/ f80 f34 1"/>
                <a:gd name="f97" fmla="*/ f81 f35 1"/>
                <a:gd name="f98" fmla="*/ f82 f34 1"/>
                <a:gd name="f99" fmla="*/ f83 f35 1"/>
                <a:gd name="f100" fmla="*/ f84 f35 1"/>
                <a:gd name="f101" fmla="*/ f85 f35 1"/>
              </a:gdLst>
              <a:ahLst/>
              <a:cxnLst>
                <a:cxn ang="3cd4">
                  <a:pos x="hc" y="t"/>
                </a:cxn>
                <a:cxn ang="0">
                  <a:pos x="r" y="vc"/>
                </a:cxn>
                <a:cxn ang="cd4">
                  <a:pos x="hc" y="b"/>
                </a:cxn>
                <a:cxn ang="cd2">
                  <a:pos x="l" y="vc"/>
                </a:cxn>
                <a:cxn ang="f57">
                  <a:pos x="f90" y="f91"/>
                </a:cxn>
                <a:cxn ang="f57">
                  <a:pos x="f92" y="f93"/>
                </a:cxn>
                <a:cxn ang="f57">
                  <a:pos x="f94" y="f93"/>
                </a:cxn>
                <a:cxn ang="f57">
                  <a:pos x="f94" y="f95"/>
                </a:cxn>
                <a:cxn ang="f57">
                  <a:pos x="f96" y="f97"/>
                </a:cxn>
                <a:cxn ang="f57">
                  <a:pos x="f98" y="f97"/>
                </a:cxn>
                <a:cxn ang="f57">
                  <a:pos x="f98" y="f99"/>
                </a:cxn>
                <a:cxn ang="f57">
                  <a:pos x="f98" y="f99"/>
                </a:cxn>
                <a:cxn ang="f57">
                  <a:pos x="f98" y="f91"/>
                </a:cxn>
                <a:cxn ang="f57">
                  <a:pos x="f98" y="f100"/>
                </a:cxn>
                <a:cxn ang="f57">
                  <a:pos x="f98" y="f101"/>
                </a:cxn>
                <a:cxn ang="f57">
                  <a:pos x="f90" y="f91"/>
                </a:cxn>
              </a:cxnLst>
              <a:rect l="f86" t="f89" r="f87" b="f88"/>
              <a:pathLst>
                <a:path w="13896" h="315387">
                  <a:moveTo>
                    <a:pt x="f8" y="f9"/>
                  </a:moveTo>
                  <a:cubicBezTo>
                    <a:pt x="f8" y="f10"/>
                    <a:pt x="f11" y="f12"/>
                    <a:pt x="f13" y="f12"/>
                  </a:cubicBezTo>
                  <a:lnTo>
                    <a:pt x="f5" y="f12"/>
                  </a:lnTo>
                  <a:lnTo>
                    <a:pt x="f5" y="f7"/>
                  </a:lnTo>
                  <a:cubicBezTo>
                    <a:pt x="f5" y="f14"/>
                    <a:pt x="f15" y="f16"/>
                    <a:pt x="f17" y="f16"/>
                  </a:cubicBezTo>
                  <a:lnTo>
                    <a:pt x="f18" y="f16"/>
                  </a:lnTo>
                  <a:lnTo>
                    <a:pt x="f18" y="f19"/>
                  </a:lnTo>
                  <a:lnTo>
                    <a:pt x="f18" y="f19"/>
                  </a:lnTo>
                  <a:cubicBezTo>
                    <a:pt x="f20" y="f21"/>
                    <a:pt x="f20" y="f22"/>
                    <a:pt x="f18" y="f9"/>
                  </a:cubicBezTo>
                  <a:cubicBezTo>
                    <a:pt x="f20" y="f23"/>
                    <a:pt x="f20" y="f24"/>
                    <a:pt x="f18" y="f25"/>
                  </a:cubicBezTo>
                  <a:cubicBezTo>
                    <a:pt x="f26" y="f27"/>
                    <a:pt x="f26" y="f28"/>
                    <a:pt x="f18" y="f5"/>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394">
              <a:extLst>
                <a:ext uri="{FF2B5EF4-FFF2-40B4-BE49-F238E27FC236}">
                  <a16:creationId xmlns:a16="http://schemas.microsoft.com/office/drawing/2014/main" id="{75312D86-C576-0E7B-B7C2-BE12395B7D81}"/>
                </a:ext>
              </a:extLst>
            </p:cNvPr>
            <p:cNvSpPr/>
            <p:nvPr/>
          </p:nvSpPr>
          <p:spPr>
            <a:xfrm>
              <a:off x="5215042" y="6446538"/>
              <a:ext cx="9144" cy="6867"/>
            </a:xfrm>
            <a:custGeom>
              <a:avLst/>
              <a:gdLst>
                <a:gd name="f0" fmla="val 10800000"/>
                <a:gd name="f1" fmla="val 5400000"/>
                <a:gd name="f2" fmla="val 180"/>
                <a:gd name="f3" fmla="val w"/>
                <a:gd name="f4" fmla="val h"/>
                <a:gd name="f5" fmla="val 0"/>
                <a:gd name="f6" fmla="val 9141"/>
                <a:gd name="f7" fmla="val 6868"/>
                <a:gd name="f8" fmla="val 3784"/>
                <a:gd name="f9" fmla="val 3060"/>
                <a:gd name="f10" fmla="val 6856"/>
                <a:gd name="f11" fmla="val 6844"/>
                <a:gd name="f12" fmla="val 6869"/>
                <a:gd name="f13" fmla="val 7631"/>
                <a:gd name="f14" fmla="val 8405"/>
                <a:gd name="f15" fmla="val 6742"/>
                <a:gd name="f16" fmla="val 9142"/>
                <a:gd name="f17" fmla="val 6475"/>
                <a:gd name="f18" fmla="val 3238"/>
                <a:gd name="f19" fmla="val 6425"/>
                <a:gd name="f20" fmla="val 267"/>
                <a:gd name="f21" fmla="val 3606"/>
                <a:gd name="f22" fmla="+- 0 0 -90"/>
                <a:gd name="f23" fmla="*/ f3 1 9141"/>
                <a:gd name="f24" fmla="*/ f4 1 6868"/>
                <a:gd name="f25" fmla="val f5"/>
                <a:gd name="f26" fmla="val f6"/>
                <a:gd name="f27" fmla="val f7"/>
                <a:gd name="f28" fmla="*/ f22 f0 1"/>
                <a:gd name="f29" fmla="+- f27 0 f25"/>
                <a:gd name="f30" fmla="+- f26 0 f25"/>
                <a:gd name="f31" fmla="*/ f28 1 f2"/>
                <a:gd name="f32" fmla="*/ f30 1 9141"/>
                <a:gd name="f33" fmla="*/ f29 1 6868"/>
                <a:gd name="f34" fmla="*/ 0 f30 1"/>
                <a:gd name="f35" fmla="*/ 0 f29 1"/>
                <a:gd name="f36" fmla="*/ 6844 f30 1"/>
                <a:gd name="f37" fmla="*/ 6869 f29 1"/>
                <a:gd name="f38" fmla="*/ 9142 f30 1"/>
                <a:gd name="f39" fmla="*/ 6475 f29 1"/>
                <a:gd name="f40" fmla="*/ 6856 f30 1"/>
                <a:gd name="f41" fmla="+- f31 0 f1"/>
                <a:gd name="f42" fmla="*/ f34 1 9141"/>
                <a:gd name="f43" fmla="*/ f35 1 6868"/>
                <a:gd name="f44" fmla="*/ f36 1 9141"/>
                <a:gd name="f45" fmla="*/ f37 1 6868"/>
                <a:gd name="f46" fmla="*/ f38 1 9141"/>
                <a:gd name="f47" fmla="*/ f39 1 6868"/>
                <a:gd name="f48" fmla="*/ f40 1 9141"/>
                <a:gd name="f49" fmla="*/ f25 1 f32"/>
                <a:gd name="f50" fmla="*/ f26 1 f32"/>
                <a:gd name="f51" fmla="*/ f25 1 f33"/>
                <a:gd name="f52" fmla="*/ f27 1 f33"/>
                <a:gd name="f53" fmla="*/ f42 1 f32"/>
                <a:gd name="f54" fmla="*/ f43 1 f33"/>
                <a:gd name="f55" fmla="*/ f44 1 f32"/>
                <a:gd name="f56" fmla="*/ f45 1 f33"/>
                <a:gd name="f57" fmla="*/ f46 1 f32"/>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3 1"/>
                <a:gd name="f69" fmla="*/ f58 f24 1"/>
                <a:gd name="f70" fmla="*/ f59 f23 1"/>
              </a:gdLst>
              <a:ahLst/>
              <a:cxnLst>
                <a:cxn ang="3cd4">
                  <a:pos x="hc" y="t"/>
                </a:cxn>
                <a:cxn ang="0">
                  <a:pos x="r" y="vc"/>
                </a:cxn>
                <a:cxn ang="cd4">
                  <a:pos x="hc" y="b"/>
                </a:cxn>
                <a:cxn ang="cd2">
                  <a:pos x="l" y="vc"/>
                </a:cxn>
                <a:cxn ang="f41">
                  <a:pos x="f64" y="f65"/>
                </a:cxn>
                <a:cxn ang="f41">
                  <a:pos x="f64" y="f65"/>
                </a:cxn>
                <a:cxn ang="f41">
                  <a:pos x="f66" y="f67"/>
                </a:cxn>
                <a:cxn ang="f41">
                  <a:pos x="f68" y="f69"/>
                </a:cxn>
                <a:cxn ang="f41">
                  <a:pos x="f70" y="f69"/>
                </a:cxn>
                <a:cxn ang="f41">
                  <a:pos x="f64" y="f65"/>
                </a:cxn>
              </a:cxnLst>
              <a:rect l="f60" t="f63" r="f61" b="f62"/>
              <a:pathLst>
                <a:path w="9141" h="6868">
                  <a:moveTo>
                    <a:pt x="f5" y="f5"/>
                  </a:moveTo>
                  <a:lnTo>
                    <a:pt x="f5" y="f5"/>
                  </a:lnTo>
                  <a:cubicBezTo>
                    <a:pt x="f5" y="f8"/>
                    <a:pt x="f9" y="f10"/>
                    <a:pt x="f11" y="f12"/>
                  </a:cubicBezTo>
                  <a:cubicBezTo>
                    <a:pt x="f13" y="f12"/>
                    <a:pt x="f14" y="f15"/>
                    <a:pt x="f16" y="f17"/>
                  </a:cubicBezTo>
                  <a:lnTo>
                    <a:pt x="f10" y="f17"/>
                  </a:lnTo>
                  <a:cubicBezTo>
                    <a:pt x="f18" y="f19"/>
                    <a:pt x="f20" y="f2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395">
              <a:extLst>
                <a:ext uri="{FF2B5EF4-FFF2-40B4-BE49-F238E27FC236}">
                  <a16:creationId xmlns:a16="http://schemas.microsoft.com/office/drawing/2014/main" id="{59FB36BD-C839-3F82-F723-4FF673AC5ADE}"/>
                </a:ext>
              </a:extLst>
            </p:cNvPr>
            <p:cNvSpPr/>
            <p:nvPr/>
          </p:nvSpPr>
          <p:spPr>
            <a:xfrm>
              <a:off x="4449049" y="5614388"/>
              <a:ext cx="61319" cy="13834"/>
            </a:xfrm>
            <a:custGeom>
              <a:avLst/>
              <a:gdLst>
                <a:gd name="f0" fmla="val 10800000"/>
                <a:gd name="f1" fmla="val 5400000"/>
                <a:gd name="f2" fmla="val 180"/>
                <a:gd name="f3" fmla="val w"/>
                <a:gd name="f4" fmla="val h"/>
                <a:gd name="f5" fmla="val 0"/>
                <a:gd name="f6" fmla="val 61324"/>
                <a:gd name="f7" fmla="val 13839"/>
                <a:gd name="f8" fmla="val 3809"/>
                <a:gd name="f9" fmla="val 6919"/>
                <a:gd name="f10" fmla="val 3050"/>
                <a:gd name="f11" fmla="val 6983"/>
                <a:gd name="f12" fmla="val 6856"/>
                <a:gd name="f13" fmla="val 10713"/>
                <a:gd name="f14" fmla="val 3860"/>
                <a:gd name="f15" fmla="val 61325"/>
                <a:gd name="f16" fmla="+- 0 0 -90"/>
                <a:gd name="f17" fmla="*/ f3 1 61324"/>
                <a:gd name="f18" fmla="*/ f4 1 13839"/>
                <a:gd name="f19" fmla="val f5"/>
                <a:gd name="f20" fmla="val f6"/>
                <a:gd name="f21" fmla="val f7"/>
                <a:gd name="f22" fmla="*/ f16 f0 1"/>
                <a:gd name="f23" fmla="+- f21 0 f19"/>
                <a:gd name="f24" fmla="+- f20 0 f19"/>
                <a:gd name="f25" fmla="*/ f22 1 f2"/>
                <a:gd name="f26" fmla="*/ f24 1 61324"/>
                <a:gd name="f27" fmla="*/ f23 1 13839"/>
                <a:gd name="f28" fmla="*/ 0 f24 1"/>
                <a:gd name="f29" fmla="*/ 0 f23 1"/>
                <a:gd name="f30" fmla="*/ 6983 f24 1"/>
                <a:gd name="f31" fmla="*/ 6856 f23 1"/>
                <a:gd name="f32" fmla="*/ 13839 f23 1"/>
                <a:gd name="f33" fmla="*/ 61325 f24 1"/>
                <a:gd name="f34" fmla="+- f25 0 f1"/>
                <a:gd name="f35" fmla="*/ f28 1 61324"/>
                <a:gd name="f36" fmla="*/ f29 1 13839"/>
                <a:gd name="f37" fmla="*/ f30 1 61324"/>
                <a:gd name="f38" fmla="*/ f31 1 13839"/>
                <a:gd name="f39" fmla="*/ f32 1 13839"/>
                <a:gd name="f40" fmla="*/ f33 1 61324"/>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8"/>
                </a:cxn>
                <a:cxn ang="f34">
                  <a:pos x="f55" y="f59"/>
                </a:cxn>
                <a:cxn ang="f34">
                  <a:pos x="f60" y="f59"/>
                </a:cxn>
                <a:cxn ang="f34">
                  <a:pos x="f60" y="f56"/>
                </a:cxn>
                <a:cxn ang="f34">
                  <a:pos x="f55" y="f56"/>
                </a:cxn>
              </a:cxnLst>
              <a:rect l="f51" t="f54" r="f52" b="f53"/>
              <a:pathLst>
                <a:path w="61324" h="13839">
                  <a:moveTo>
                    <a:pt x="f5" y="f5"/>
                  </a:moveTo>
                  <a:cubicBezTo>
                    <a:pt x="f8" y="f5"/>
                    <a:pt x="f9" y="f10"/>
                    <a:pt x="f11" y="f12"/>
                  </a:cubicBezTo>
                  <a:cubicBezTo>
                    <a:pt x="f11" y="f13"/>
                    <a:pt x="f14" y="f7"/>
                    <a:pt x="f5" y="f7"/>
                  </a:cubicBezTo>
                  <a:lnTo>
                    <a:pt x="f15" y="f7"/>
                  </a:lnTo>
                  <a:lnTo>
                    <a:pt x="f1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396">
              <a:extLst>
                <a:ext uri="{FF2B5EF4-FFF2-40B4-BE49-F238E27FC236}">
                  <a16:creationId xmlns:a16="http://schemas.microsoft.com/office/drawing/2014/main" id="{F6758E40-212E-FECF-B79B-8277045FD466}"/>
                </a:ext>
              </a:extLst>
            </p:cNvPr>
            <p:cNvSpPr/>
            <p:nvPr/>
          </p:nvSpPr>
          <p:spPr>
            <a:xfrm>
              <a:off x="6909224" y="6511671"/>
              <a:ext cx="54" cy="2157"/>
            </a:xfrm>
            <a:custGeom>
              <a:avLst/>
              <a:gdLst>
                <a:gd name="f0" fmla="val 10800000"/>
                <a:gd name="f1" fmla="val 5400000"/>
                <a:gd name="f2" fmla="val 180"/>
                <a:gd name="f3" fmla="val w"/>
                <a:gd name="f4" fmla="val h"/>
                <a:gd name="f5" fmla="val 0"/>
                <a:gd name="f6" fmla="val 56"/>
                <a:gd name="f7" fmla="val 2158"/>
                <a:gd name="f8" fmla="val 57"/>
                <a:gd name="f9" fmla="val 1270"/>
                <a:gd name="f10" fmla="val 7"/>
                <a:gd name="f11" fmla="val 1562"/>
                <a:gd name="f12" fmla="val 1866"/>
                <a:gd name="f13" fmla="val -7"/>
                <a:gd name="f14" fmla="val 1955"/>
                <a:gd name="f15" fmla="val 1727"/>
                <a:gd name="f16" fmla="val 1524"/>
                <a:gd name="f17" fmla="val -19"/>
                <a:gd name="f18" fmla="val 1016"/>
                <a:gd name="f19" fmla="val 508"/>
                <a:gd name="f20" fmla="+- 0 0 -90"/>
                <a:gd name="f21" fmla="*/ f3 1 56"/>
                <a:gd name="f22" fmla="*/ f4 1 2158"/>
                <a:gd name="f23" fmla="val f5"/>
                <a:gd name="f24" fmla="val f6"/>
                <a:gd name="f25" fmla="val f7"/>
                <a:gd name="f26" fmla="*/ f20 f0 1"/>
                <a:gd name="f27" fmla="+- f25 0 f23"/>
                <a:gd name="f28" fmla="+- f24 0 f23"/>
                <a:gd name="f29" fmla="*/ f26 1 f2"/>
                <a:gd name="f30" fmla="*/ f28 1 56"/>
                <a:gd name="f31" fmla="*/ f27 1 2158"/>
                <a:gd name="f32" fmla="*/ 57 f28 1"/>
                <a:gd name="f33" fmla="*/ 0 f27 1"/>
                <a:gd name="f34" fmla="*/ 1270 f27 1"/>
                <a:gd name="f35" fmla="*/ 2158 f27 1"/>
                <a:gd name="f36" fmla="*/ 1524 f27 1"/>
                <a:gd name="f37" fmla="+- f29 0 f1"/>
                <a:gd name="f38" fmla="*/ f32 1 56"/>
                <a:gd name="f39" fmla="*/ f33 1 2158"/>
                <a:gd name="f40" fmla="*/ f34 1 2158"/>
                <a:gd name="f41" fmla="*/ f35 1 2158"/>
                <a:gd name="f42" fmla="*/ f36 1 2158"/>
                <a:gd name="f43" fmla="*/ f23 1 f30"/>
                <a:gd name="f44" fmla="*/ f24 1 f30"/>
                <a:gd name="f45" fmla="*/ f23 1 f31"/>
                <a:gd name="f46" fmla="*/ f25 1 f31"/>
                <a:gd name="f47" fmla="*/ f38 1 f30"/>
                <a:gd name="f48" fmla="*/ f39 1 f31"/>
                <a:gd name="f49" fmla="*/ f40 1 f31"/>
                <a:gd name="f50" fmla="*/ f41 1 f31"/>
                <a:gd name="f51" fmla="*/ f42 1 f31"/>
                <a:gd name="f52" fmla="*/ f43 f21 1"/>
                <a:gd name="f53" fmla="*/ f44 f21 1"/>
                <a:gd name="f54" fmla="*/ f46 f22 1"/>
                <a:gd name="f55" fmla="*/ f45 f22 1"/>
                <a:gd name="f56" fmla="*/ f47 f21 1"/>
                <a:gd name="f57" fmla="*/ f48 f22 1"/>
                <a:gd name="f58" fmla="*/ f49 f22 1"/>
                <a:gd name="f59" fmla="*/ f50 f22 1"/>
                <a:gd name="f60" fmla="*/ f51 f22 1"/>
              </a:gdLst>
              <a:ahLst/>
              <a:cxnLst>
                <a:cxn ang="3cd4">
                  <a:pos x="hc" y="t"/>
                </a:cxn>
                <a:cxn ang="0">
                  <a:pos x="r" y="vc"/>
                </a:cxn>
                <a:cxn ang="cd4">
                  <a:pos x="hc" y="b"/>
                </a:cxn>
                <a:cxn ang="cd2">
                  <a:pos x="l" y="vc"/>
                </a:cxn>
                <a:cxn ang="f37">
                  <a:pos x="f56" y="f57"/>
                </a:cxn>
                <a:cxn ang="f37">
                  <a:pos x="f56" y="f58"/>
                </a:cxn>
                <a:cxn ang="f37">
                  <a:pos x="f56" y="f59"/>
                </a:cxn>
                <a:cxn ang="f37">
                  <a:pos x="f56" y="f60"/>
                </a:cxn>
                <a:cxn ang="f37">
                  <a:pos x="f56" y="f57"/>
                </a:cxn>
              </a:cxnLst>
              <a:rect l="f52" t="f55" r="f53" b="f54"/>
              <a:pathLst>
                <a:path w="56" h="2158">
                  <a:moveTo>
                    <a:pt x="f8" y="f5"/>
                  </a:moveTo>
                  <a:lnTo>
                    <a:pt x="f8" y="f9"/>
                  </a:lnTo>
                  <a:cubicBezTo>
                    <a:pt x="f10" y="f11"/>
                    <a:pt x="f10" y="f12"/>
                    <a:pt x="f8" y="f7"/>
                  </a:cubicBezTo>
                  <a:cubicBezTo>
                    <a:pt x="f13" y="f14"/>
                    <a:pt x="f13" y="f15"/>
                    <a:pt x="f8" y="f16"/>
                  </a:cubicBezTo>
                  <a:cubicBezTo>
                    <a:pt x="f17" y="f18"/>
                    <a:pt x="f17" y="f19"/>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6" name="Freeform: Shape 397">
              <a:extLst>
                <a:ext uri="{FF2B5EF4-FFF2-40B4-BE49-F238E27FC236}">
                  <a16:creationId xmlns:a16="http://schemas.microsoft.com/office/drawing/2014/main" id="{7855175F-E9A6-3AD2-87D4-6D1FA052910B}"/>
                </a:ext>
              </a:extLst>
            </p:cNvPr>
            <p:cNvSpPr/>
            <p:nvPr/>
          </p:nvSpPr>
          <p:spPr>
            <a:xfrm>
              <a:off x="6922739" y="6511542"/>
              <a:ext cx="54" cy="2157"/>
            </a:xfrm>
            <a:custGeom>
              <a:avLst/>
              <a:gdLst>
                <a:gd name="f0" fmla="val 10800000"/>
                <a:gd name="f1" fmla="val 5400000"/>
                <a:gd name="f2" fmla="val 180"/>
                <a:gd name="f3" fmla="val w"/>
                <a:gd name="f4" fmla="val h"/>
                <a:gd name="f5" fmla="val 0"/>
                <a:gd name="f6" fmla="val 56"/>
                <a:gd name="f7" fmla="val 2158"/>
                <a:gd name="f8" fmla="val 1524"/>
                <a:gd name="f9" fmla="val 64"/>
                <a:gd name="f10" fmla="val 1727"/>
                <a:gd name="f11" fmla="val 1955"/>
                <a:gd name="f12" fmla="val 51"/>
                <a:gd name="f13" fmla="val 1866"/>
                <a:gd name="f14" fmla="val 1562"/>
                <a:gd name="f15" fmla="val 1270"/>
                <a:gd name="f16" fmla="val 76"/>
                <a:gd name="f17" fmla="val 508"/>
                <a:gd name="f18" fmla="val 1016"/>
                <a:gd name="f19" fmla="+- 0 0 -90"/>
                <a:gd name="f20" fmla="*/ f3 1 56"/>
                <a:gd name="f21" fmla="*/ f4 1 2158"/>
                <a:gd name="f22" fmla="val f5"/>
                <a:gd name="f23" fmla="val f6"/>
                <a:gd name="f24" fmla="val f7"/>
                <a:gd name="f25" fmla="*/ f19 f0 1"/>
                <a:gd name="f26" fmla="+- f24 0 f22"/>
                <a:gd name="f27" fmla="+- f23 0 f22"/>
                <a:gd name="f28" fmla="*/ f25 1 f2"/>
                <a:gd name="f29" fmla="*/ f27 1 56"/>
                <a:gd name="f30" fmla="*/ f26 1 2158"/>
                <a:gd name="f31" fmla="*/ 0 f27 1"/>
                <a:gd name="f32" fmla="*/ 1524 f26 1"/>
                <a:gd name="f33" fmla="*/ 2158 f26 1"/>
                <a:gd name="f34" fmla="*/ 1270 f26 1"/>
                <a:gd name="f35" fmla="*/ 0 f26 1"/>
                <a:gd name="f36" fmla="+- f28 0 f1"/>
                <a:gd name="f37" fmla="*/ f31 1 56"/>
                <a:gd name="f38" fmla="*/ f32 1 2158"/>
                <a:gd name="f39" fmla="*/ f33 1 2158"/>
                <a:gd name="f40" fmla="*/ f34 1 2158"/>
                <a:gd name="f41" fmla="*/ f35 1 2158"/>
                <a:gd name="f42" fmla="*/ f22 1 f29"/>
                <a:gd name="f43" fmla="*/ f23 1 f29"/>
                <a:gd name="f44" fmla="*/ f22 1 f30"/>
                <a:gd name="f45" fmla="*/ f24 1 f30"/>
                <a:gd name="f46" fmla="*/ f37 1 f29"/>
                <a:gd name="f47" fmla="*/ f38 1 f30"/>
                <a:gd name="f48" fmla="*/ f39 1 f30"/>
                <a:gd name="f49" fmla="*/ f40 1 f30"/>
                <a:gd name="f50" fmla="*/ f41 1 f30"/>
                <a:gd name="f51" fmla="*/ f42 f20 1"/>
                <a:gd name="f52" fmla="*/ f43 f20 1"/>
                <a:gd name="f53" fmla="*/ f45 f21 1"/>
                <a:gd name="f54" fmla="*/ f44 f21 1"/>
                <a:gd name="f55" fmla="*/ f46 f20 1"/>
                <a:gd name="f56" fmla="*/ f47 f21 1"/>
                <a:gd name="f57" fmla="*/ f48 f21 1"/>
                <a:gd name="f58" fmla="*/ f49 f21 1"/>
                <a:gd name="f59" fmla="*/ f50 f21 1"/>
              </a:gdLst>
              <a:ahLst/>
              <a:cxnLst>
                <a:cxn ang="3cd4">
                  <a:pos x="hc" y="t"/>
                </a:cxn>
                <a:cxn ang="0">
                  <a:pos x="r" y="vc"/>
                </a:cxn>
                <a:cxn ang="cd4">
                  <a:pos x="hc" y="b"/>
                </a:cxn>
                <a:cxn ang="cd2">
                  <a:pos x="l" y="vc"/>
                </a:cxn>
                <a:cxn ang="f36">
                  <a:pos x="f55" y="f56"/>
                </a:cxn>
                <a:cxn ang="f36">
                  <a:pos x="f55" y="f57"/>
                </a:cxn>
                <a:cxn ang="f36">
                  <a:pos x="f55" y="f58"/>
                </a:cxn>
                <a:cxn ang="f36">
                  <a:pos x="f55" y="f59"/>
                </a:cxn>
                <a:cxn ang="f36">
                  <a:pos x="f55" y="f56"/>
                </a:cxn>
              </a:cxnLst>
              <a:rect l="f51" t="f54" r="f52" b="f53"/>
              <a:pathLst>
                <a:path w="56" h="2158">
                  <a:moveTo>
                    <a:pt x="f5" y="f8"/>
                  </a:moveTo>
                  <a:cubicBezTo>
                    <a:pt x="f9" y="f10"/>
                    <a:pt x="f9" y="f11"/>
                    <a:pt x="f5" y="f7"/>
                  </a:cubicBezTo>
                  <a:cubicBezTo>
                    <a:pt x="f12" y="f13"/>
                    <a:pt x="f12" y="f14"/>
                    <a:pt x="f5" y="f15"/>
                  </a:cubicBezTo>
                  <a:lnTo>
                    <a:pt x="f5" y="f5"/>
                  </a:lnTo>
                  <a:cubicBezTo>
                    <a:pt x="f16" y="f17"/>
                    <a:pt x="f16"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7" name="Freeform: Shape 398">
              <a:extLst>
                <a:ext uri="{FF2B5EF4-FFF2-40B4-BE49-F238E27FC236}">
                  <a16:creationId xmlns:a16="http://schemas.microsoft.com/office/drawing/2014/main" id="{54184976-7396-85EC-1A5C-C66096D94F34}"/>
                </a:ext>
              </a:extLst>
            </p:cNvPr>
            <p:cNvSpPr/>
            <p:nvPr/>
          </p:nvSpPr>
          <p:spPr>
            <a:xfrm>
              <a:off x="3998186" y="6446410"/>
              <a:ext cx="19677" cy="13834"/>
            </a:xfrm>
            <a:custGeom>
              <a:avLst/>
              <a:gdLst>
                <a:gd name="f0" fmla="val 10800000"/>
                <a:gd name="f1" fmla="val 5400000"/>
                <a:gd name="f2" fmla="val 180"/>
                <a:gd name="f3" fmla="val w"/>
                <a:gd name="f4" fmla="val h"/>
                <a:gd name="f5" fmla="val 0"/>
                <a:gd name="f6" fmla="val 19680"/>
                <a:gd name="f7" fmla="val 13839"/>
                <a:gd name="f8" fmla="val 12824"/>
                <a:gd name="f9" fmla="val 6856"/>
                <a:gd name="f10" fmla="val 3073"/>
                <a:gd name="f11" fmla="val 15896"/>
                <a:gd name="f12" fmla="val 6983"/>
                <a:gd name="f13" fmla="val 10716"/>
                <a:gd name="f14" fmla="val 3860"/>
                <a:gd name="f15" fmla="val 19299"/>
                <a:gd name="f16" fmla="val 15642"/>
                <a:gd name="f17" fmla="val 13573"/>
                <a:gd name="f18" fmla="val 12811"/>
                <a:gd name="f19" fmla="val 10526"/>
                <a:gd name="f20" fmla="+- 0 0 -90"/>
                <a:gd name="f21" fmla="*/ f3 1 19680"/>
                <a:gd name="f22" fmla="*/ f4 1 13839"/>
                <a:gd name="f23" fmla="val f5"/>
                <a:gd name="f24" fmla="val f6"/>
                <a:gd name="f25" fmla="val f7"/>
                <a:gd name="f26" fmla="*/ f20 f0 1"/>
                <a:gd name="f27" fmla="+- f25 0 f23"/>
                <a:gd name="f28" fmla="+- f24 0 f23"/>
                <a:gd name="f29" fmla="*/ f26 1 f2"/>
                <a:gd name="f30" fmla="*/ f28 1 19680"/>
                <a:gd name="f31" fmla="*/ f27 1 13839"/>
                <a:gd name="f32" fmla="*/ 12824 f28 1"/>
                <a:gd name="f33" fmla="*/ 6856 f27 1"/>
                <a:gd name="f34" fmla="*/ 19680 f28 1"/>
                <a:gd name="f35" fmla="*/ 0 f27 1"/>
                <a:gd name="f36" fmla="*/ 6983 f28 1"/>
                <a:gd name="f37" fmla="*/ 0 f28 1"/>
                <a:gd name="f38" fmla="*/ 13839 f27 1"/>
                <a:gd name="f39" fmla="*/ 19299 f28 1"/>
                <a:gd name="f40" fmla="+- f29 0 f1"/>
                <a:gd name="f41" fmla="*/ f32 1 19680"/>
                <a:gd name="f42" fmla="*/ f33 1 13839"/>
                <a:gd name="f43" fmla="*/ f34 1 19680"/>
                <a:gd name="f44" fmla="*/ f35 1 13839"/>
                <a:gd name="f45" fmla="*/ f36 1 19680"/>
                <a:gd name="f46" fmla="*/ f37 1 19680"/>
                <a:gd name="f47" fmla="*/ f38 1 13839"/>
                <a:gd name="f48" fmla="*/ f39 1 19680"/>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0"/>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1 1"/>
              </a:gdLst>
              <a:ahLst/>
              <a:cxnLst>
                <a:cxn ang="3cd4">
                  <a:pos x="hc" y="t"/>
                </a:cxn>
                <a:cxn ang="0">
                  <a:pos x="r" y="vc"/>
                </a:cxn>
                <a:cxn ang="cd4">
                  <a:pos x="hc" y="b"/>
                </a:cxn>
                <a:cxn ang="cd2">
                  <a:pos x="l" y="vc"/>
                </a:cxn>
                <a:cxn ang="f40">
                  <a:pos x="f65" y="f66"/>
                </a:cxn>
                <a:cxn ang="f40">
                  <a:pos x="f67" y="f68"/>
                </a:cxn>
                <a:cxn ang="f40">
                  <a:pos x="f69" y="f68"/>
                </a:cxn>
                <a:cxn ang="f40">
                  <a:pos x="f69" y="f66"/>
                </a:cxn>
                <a:cxn ang="f40">
                  <a:pos x="f70" y="f71"/>
                </a:cxn>
                <a:cxn ang="f40">
                  <a:pos x="f72" y="f71"/>
                </a:cxn>
                <a:cxn ang="f40">
                  <a:pos x="f65" y="f66"/>
                </a:cxn>
              </a:cxnLst>
              <a:rect l="f61" t="f64" r="f62" b="f63"/>
              <a:pathLst>
                <a:path w="19680" h="13839">
                  <a:moveTo>
                    <a:pt x="f8" y="f9"/>
                  </a:moveTo>
                  <a:cubicBezTo>
                    <a:pt x="f8" y="f10"/>
                    <a:pt x="f11" y="f5"/>
                    <a:pt x="f6" y="f5"/>
                  </a:cubicBezTo>
                  <a:lnTo>
                    <a:pt x="f12" y="f5"/>
                  </a:lnTo>
                  <a:lnTo>
                    <a:pt x="f12" y="f9"/>
                  </a:lnTo>
                  <a:cubicBezTo>
                    <a:pt x="f12" y="f13"/>
                    <a:pt x="f14" y="f7"/>
                    <a:pt x="f5" y="f7"/>
                  </a:cubicBezTo>
                  <a:lnTo>
                    <a:pt x="f15" y="f7"/>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8" name="Freeform: Shape 399">
              <a:extLst>
                <a:ext uri="{FF2B5EF4-FFF2-40B4-BE49-F238E27FC236}">
                  <a16:creationId xmlns:a16="http://schemas.microsoft.com/office/drawing/2014/main" id="{D123307E-0717-717B-CF92-9DE99018FD6B}"/>
                </a:ext>
              </a:extLst>
            </p:cNvPr>
            <p:cNvSpPr/>
            <p:nvPr/>
          </p:nvSpPr>
          <p:spPr>
            <a:xfrm>
              <a:off x="4011015" y="6446410"/>
              <a:ext cx="35807" cy="13834"/>
            </a:xfrm>
            <a:custGeom>
              <a:avLst/>
              <a:gdLst>
                <a:gd name="f0" fmla="val 10800000"/>
                <a:gd name="f1" fmla="val 5400000"/>
                <a:gd name="f2" fmla="val 180"/>
                <a:gd name="f3" fmla="val w"/>
                <a:gd name="f4" fmla="val h"/>
                <a:gd name="f5" fmla="val 0"/>
                <a:gd name="f6" fmla="val 35804"/>
                <a:gd name="f7" fmla="val 13839"/>
                <a:gd name="f8" fmla="val 6856"/>
                <a:gd name="f9" fmla="val 3073"/>
                <a:gd name="f10" fmla="val 10665"/>
                <a:gd name="f11" fmla="val 3047"/>
                <a:gd name="f12" fmla="val 13776"/>
                <a:gd name="f13" fmla="val 28948"/>
                <a:gd name="f14" fmla="val 32757"/>
                <a:gd name="f15" fmla="val 35805"/>
                <a:gd name="f16" fmla="val 32732"/>
                <a:gd name="f17" fmla="+- 0 0 -90"/>
                <a:gd name="f18" fmla="*/ f3 1 35804"/>
                <a:gd name="f19" fmla="*/ f4 1 13839"/>
                <a:gd name="f20" fmla="val f5"/>
                <a:gd name="f21" fmla="val f6"/>
                <a:gd name="f22" fmla="val f7"/>
                <a:gd name="f23" fmla="*/ f17 f0 1"/>
                <a:gd name="f24" fmla="+- f22 0 f20"/>
                <a:gd name="f25" fmla="+- f21 0 f20"/>
                <a:gd name="f26" fmla="*/ f23 1 f2"/>
                <a:gd name="f27" fmla="*/ f25 1 35804"/>
                <a:gd name="f28" fmla="*/ f24 1 13839"/>
                <a:gd name="f29" fmla="*/ 6856 f25 1"/>
                <a:gd name="f30" fmla="*/ 0 f24 1"/>
                <a:gd name="f31" fmla="*/ 0 f25 1"/>
                <a:gd name="f32" fmla="*/ 6856 f24 1"/>
                <a:gd name="f33" fmla="*/ 13839 f24 1"/>
                <a:gd name="f34" fmla="*/ 28948 f25 1"/>
                <a:gd name="f35" fmla="*/ 35805 f25 1"/>
                <a:gd name="f36" fmla="+- f26 0 f1"/>
                <a:gd name="f37" fmla="*/ f29 1 35804"/>
                <a:gd name="f38" fmla="*/ f30 1 13839"/>
                <a:gd name="f39" fmla="*/ f31 1 35804"/>
                <a:gd name="f40" fmla="*/ f32 1 13839"/>
                <a:gd name="f41" fmla="*/ f33 1 13839"/>
                <a:gd name="f42" fmla="*/ f34 1 35804"/>
                <a:gd name="f43" fmla="*/ f35 1 35804"/>
                <a:gd name="f44" fmla="*/ f20 1 f27"/>
                <a:gd name="f45" fmla="*/ f21 1 f27"/>
                <a:gd name="f46" fmla="*/ f20 1 f28"/>
                <a:gd name="f47" fmla="*/ f22 1 f28"/>
                <a:gd name="f48" fmla="*/ f37 1 f27"/>
                <a:gd name="f49" fmla="*/ f38 1 f28"/>
                <a:gd name="f50" fmla="*/ f39 1 f27"/>
                <a:gd name="f51" fmla="*/ f40 1 f28"/>
                <a:gd name="f52" fmla="*/ f41 1 f28"/>
                <a:gd name="f53" fmla="*/ f42 1 f27"/>
                <a:gd name="f54" fmla="*/ f43 1 f27"/>
                <a:gd name="f55" fmla="*/ f44 f18 1"/>
                <a:gd name="f56" fmla="*/ f45 f18 1"/>
                <a:gd name="f57" fmla="*/ f47 f19 1"/>
                <a:gd name="f58" fmla="*/ f46 f19 1"/>
                <a:gd name="f59" fmla="*/ f48 f18 1"/>
                <a:gd name="f60" fmla="*/ f49 f19 1"/>
                <a:gd name="f61" fmla="*/ f50 f18 1"/>
                <a:gd name="f62" fmla="*/ f51 f19 1"/>
                <a:gd name="f63" fmla="*/ f52 f19 1"/>
                <a:gd name="f64" fmla="*/ f53 f18 1"/>
                <a:gd name="f65" fmla="*/ f54 f18 1"/>
              </a:gdLst>
              <a:ahLst/>
              <a:cxnLst>
                <a:cxn ang="3cd4">
                  <a:pos x="hc" y="t"/>
                </a:cxn>
                <a:cxn ang="0">
                  <a:pos x="r" y="vc"/>
                </a:cxn>
                <a:cxn ang="cd4">
                  <a:pos x="hc" y="b"/>
                </a:cxn>
                <a:cxn ang="cd2">
                  <a:pos x="l" y="vc"/>
                </a:cxn>
                <a:cxn ang="f36">
                  <a:pos x="f59" y="f60"/>
                </a:cxn>
                <a:cxn ang="f36">
                  <a:pos x="f61" y="f62"/>
                </a:cxn>
                <a:cxn ang="f36">
                  <a:pos x="f59" y="f63"/>
                </a:cxn>
                <a:cxn ang="f36">
                  <a:pos x="f64" y="f63"/>
                </a:cxn>
                <a:cxn ang="f36">
                  <a:pos x="f65" y="f62"/>
                </a:cxn>
                <a:cxn ang="f36">
                  <a:pos x="f64" y="f60"/>
                </a:cxn>
                <a:cxn ang="f36">
                  <a:pos x="f59" y="f60"/>
                </a:cxn>
              </a:cxnLst>
              <a:rect l="f55" t="f58" r="f56" b="f57"/>
              <a:pathLst>
                <a:path w="35804" h="13839">
                  <a:moveTo>
                    <a:pt x="f8" y="f5"/>
                  </a:moveTo>
                  <a:cubicBezTo>
                    <a:pt x="f9" y="f5"/>
                    <a:pt x="f5" y="f9"/>
                    <a:pt x="f5" y="f8"/>
                  </a:cubicBezTo>
                  <a:cubicBezTo>
                    <a:pt x="f5" y="f10"/>
                    <a:pt x="f11" y="f12"/>
                    <a:pt x="f8" y="f7"/>
                  </a:cubicBezTo>
                  <a:lnTo>
                    <a:pt x="f13" y="f7"/>
                  </a:lnTo>
                  <a:cubicBezTo>
                    <a:pt x="f14" y="f12"/>
                    <a:pt x="f15" y="f10"/>
                    <a:pt x="f15" y="f8"/>
                  </a:cubicBezTo>
                  <a:cubicBezTo>
                    <a:pt x="f15" y="f9"/>
                    <a:pt x="f16" y="f5"/>
                    <a:pt x="f13"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9" name="Freeform: Shape 400">
              <a:extLst>
                <a:ext uri="{FF2B5EF4-FFF2-40B4-BE49-F238E27FC236}">
                  <a16:creationId xmlns:a16="http://schemas.microsoft.com/office/drawing/2014/main" id="{E63D604C-F942-300D-6515-71A7F8890FDE}"/>
                </a:ext>
              </a:extLst>
            </p:cNvPr>
            <p:cNvSpPr/>
            <p:nvPr/>
          </p:nvSpPr>
          <p:spPr>
            <a:xfrm>
              <a:off x="3601794" y="5745422"/>
              <a:ext cx="13834" cy="716094"/>
            </a:xfrm>
            <a:custGeom>
              <a:avLst/>
              <a:gdLst>
                <a:gd name="f0" fmla="val 10800000"/>
                <a:gd name="f1" fmla="val 5400000"/>
                <a:gd name="f2" fmla="val 180"/>
                <a:gd name="f3" fmla="val w"/>
                <a:gd name="f4" fmla="val h"/>
                <a:gd name="f5" fmla="val 0"/>
                <a:gd name="f6" fmla="val 13839"/>
                <a:gd name="f7" fmla="val 716096"/>
                <a:gd name="f8" fmla="val 709240"/>
                <a:gd name="f9" fmla="val 64"/>
                <a:gd name="f10" fmla="val 713050"/>
                <a:gd name="f11" fmla="val 3174"/>
                <a:gd name="f12" fmla="val 716097"/>
                <a:gd name="f13" fmla="val 6983"/>
                <a:gd name="f14" fmla="val 10767"/>
                <a:gd name="f15" fmla="val 713024"/>
                <a:gd name="f16" fmla="val 3786"/>
                <a:gd name="f17" fmla="val 6856"/>
                <a:gd name="f18" fmla="val 3806"/>
                <a:gd name="f19" fmla="+- 0 0 -90"/>
                <a:gd name="f20" fmla="*/ f3 1 13839"/>
                <a:gd name="f21" fmla="*/ f4 1 716096"/>
                <a:gd name="f22" fmla="val f5"/>
                <a:gd name="f23" fmla="val f6"/>
                <a:gd name="f24" fmla="val f7"/>
                <a:gd name="f25" fmla="*/ f19 f0 1"/>
                <a:gd name="f26" fmla="+- f24 0 f22"/>
                <a:gd name="f27" fmla="+- f23 0 f22"/>
                <a:gd name="f28" fmla="*/ f25 1 f2"/>
                <a:gd name="f29" fmla="*/ f27 1 13839"/>
                <a:gd name="f30" fmla="*/ f26 1 716096"/>
                <a:gd name="f31" fmla="*/ 0 f27 1"/>
                <a:gd name="f32" fmla="*/ 709240 f26 1"/>
                <a:gd name="f33" fmla="*/ 6983 f27 1"/>
                <a:gd name="f34" fmla="*/ 716097 f26 1"/>
                <a:gd name="f35" fmla="*/ 13839 f27 1"/>
                <a:gd name="f36" fmla="*/ 0 f26 1"/>
                <a:gd name="f37" fmla="*/ 6856 f26 1"/>
                <a:gd name="f38" fmla="+- f28 0 f1"/>
                <a:gd name="f39" fmla="*/ f31 1 13839"/>
                <a:gd name="f40" fmla="*/ f32 1 716096"/>
                <a:gd name="f41" fmla="*/ f33 1 13839"/>
                <a:gd name="f42" fmla="*/ f34 1 716096"/>
                <a:gd name="f43" fmla="*/ f35 1 13839"/>
                <a:gd name="f44" fmla="*/ f36 1 716096"/>
                <a:gd name="f45" fmla="*/ f37 1 716096"/>
                <a:gd name="f46" fmla="*/ f22 1 f29"/>
                <a:gd name="f47" fmla="*/ f23 1 f29"/>
                <a:gd name="f48" fmla="*/ f22 1 f30"/>
                <a:gd name="f49" fmla="*/ f24 1 f30"/>
                <a:gd name="f50" fmla="*/ f39 1 f29"/>
                <a:gd name="f51" fmla="*/ f40 1 f30"/>
                <a:gd name="f52" fmla="*/ f41 1 f29"/>
                <a:gd name="f53" fmla="*/ f42 1 f30"/>
                <a:gd name="f54" fmla="*/ f43 1 f29"/>
                <a:gd name="f55" fmla="*/ f44 1 f30"/>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1 1"/>
                <a:gd name="f67" fmla="*/ f56 f21 1"/>
              </a:gdLst>
              <a:ahLst/>
              <a:cxnLst>
                <a:cxn ang="3cd4">
                  <a:pos x="hc" y="t"/>
                </a:cxn>
                <a:cxn ang="0">
                  <a:pos x="r" y="vc"/>
                </a:cxn>
                <a:cxn ang="cd4">
                  <a:pos x="hc" y="b"/>
                </a:cxn>
                <a:cxn ang="cd2">
                  <a:pos x="l" y="vc"/>
                </a:cxn>
                <a:cxn ang="f38">
                  <a:pos x="f61" y="f62"/>
                </a:cxn>
                <a:cxn ang="f38">
                  <a:pos x="f63" y="f64"/>
                </a:cxn>
                <a:cxn ang="f38">
                  <a:pos x="f65" y="f62"/>
                </a:cxn>
                <a:cxn ang="f38">
                  <a:pos x="f65" y="f66"/>
                </a:cxn>
                <a:cxn ang="f38">
                  <a:pos x="f63" y="f67"/>
                </a:cxn>
                <a:cxn ang="f38">
                  <a:pos x="f61" y="f66"/>
                </a:cxn>
                <a:cxn ang="f38">
                  <a:pos x="f61" y="f62"/>
                </a:cxn>
              </a:cxnLst>
              <a:rect l="f57" t="f60" r="f58" b="f59"/>
              <a:pathLst>
                <a:path w="13839" h="716096">
                  <a:moveTo>
                    <a:pt x="f5" y="f8"/>
                  </a:moveTo>
                  <a:cubicBezTo>
                    <a:pt x="f9" y="f10"/>
                    <a:pt x="f11" y="f12"/>
                    <a:pt x="f13" y="f12"/>
                  </a:cubicBezTo>
                  <a:cubicBezTo>
                    <a:pt x="f14" y="f12"/>
                    <a:pt x="f6" y="f15"/>
                    <a:pt x="f6" y="f8"/>
                  </a:cubicBezTo>
                  <a:lnTo>
                    <a:pt x="f6" y="f5"/>
                  </a:lnTo>
                  <a:cubicBezTo>
                    <a:pt x="f6" y="f16"/>
                    <a:pt x="f14" y="f17"/>
                    <a:pt x="f13" y="f17"/>
                  </a:cubicBezTo>
                  <a:cubicBezTo>
                    <a:pt x="f11" y="f17"/>
                    <a:pt x="f9" y="f18"/>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0" name="Freeform: Shape 401">
              <a:extLst>
                <a:ext uri="{FF2B5EF4-FFF2-40B4-BE49-F238E27FC236}">
                  <a16:creationId xmlns:a16="http://schemas.microsoft.com/office/drawing/2014/main" id="{73A5D92F-5A67-C74B-537C-DAA72AEC75C8}"/>
                </a:ext>
              </a:extLst>
            </p:cNvPr>
            <p:cNvSpPr/>
            <p:nvPr/>
          </p:nvSpPr>
          <p:spPr>
            <a:xfrm>
              <a:off x="3601794" y="5448315"/>
              <a:ext cx="13834" cy="303955"/>
            </a:xfrm>
            <a:custGeom>
              <a:avLst/>
              <a:gdLst>
                <a:gd name="f0" fmla="val 10800000"/>
                <a:gd name="f1" fmla="val 5400000"/>
                <a:gd name="f2" fmla="val 180"/>
                <a:gd name="f3" fmla="val w"/>
                <a:gd name="f4" fmla="val h"/>
                <a:gd name="f5" fmla="val 0"/>
                <a:gd name="f6" fmla="val 13839"/>
                <a:gd name="f7" fmla="val 303960"/>
                <a:gd name="f8" fmla="val 6983"/>
                <a:gd name="f9" fmla="val 10767"/>
                <a:gd name="f10" fmla="val 300890"/>
                <a:gd name="f11" fmla="val 297104"/>
                <a:gd name="f12" fmla="val 6856"/>
                <a:gd name="f13" fmla="val 3070"/>
                <a:gd name="f14" fmla="val 3174"/>
                <a:gd name="f15" fmla="val -1"/>
                <a:gd name="f16" fmla="val 64"/>
                <a:gd name="f17" fmla="val 3050"/>
                <a:gd name="f18" fmla="val 300910"/>
                <a:gd name="f19" fmla="+- 0 0 -90"/>
                <a:gd name="f20" fmla="*/ f3 1 13839"/>
                <a:gd name="f21" fmla="*/ f4 1 303960"/>
                <a:gd name="f22" fmla="val f5"/>
                <a:gd name="f23" fmla="val f6"/>
                <a:gd name="f24" fmla="val f7"/>
                <a:gd name="f25" fmla="*/ f19 f0 1"/>
                <a:gd name="f26" fmla="+- f24 0 f22"/>
                <a:gd name="f27" fmla="+- f23 0 f22"/>
                <a:gd name="f28" fmla="*/ f25 1 f2"/>
                <a:gd name="f29" fmla="*/ f27 1 13839"/>
                <a:gd name="f30" fmla="*/ f26 1 303960"/>
                <a:gd name="f31" fmla="*/ 6983 f27 1"/>
                <a:gd name="f32" fmla="*/ 303960 f26 1"/>
                <a:gd name="f33" fmla="*/ 13839 f27 1"/>
                <a:gd name="f34" fmla="*/ 297104 f26 1"/>
                <a:gd name="f35" fmla="*/ 6856 f26 1"/>
                <a:gd name="f36" fmla="*/ 0 f26 1"/>
                <a:gd name="f37" fmla="*/ 0 f27 1"/>
                <a:gd name="f38" fmla="+- f28 0 f1"/>
                <a:gd name="f39" fmla="*/ f31 1 13839"/>
                <a:gd name="f40" fmla="*/ f32 1 303960"/>
                <a:gd name="f41" fmla="*/ f33 1 13839"/>
                <a:gd name="f42" fmla="*/ f34 1 303960"/>
                <a:gd name="f43" fmla="*/ f35 1 303960"/>
                <a:gd name="f44" fmla="*/ f36 1 303960"/>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9" h="303960">
                  <a:moveTo>
                    <a:pt x="f8" y="f7"/>
                  </a:moveTo>
                  <a:cubicBezTo>
                    <a:pt x="f9" y="f7"/>
                    <a:pt x="f6" y="f10"/>
                    <a:pt x="f6" y="f11"/>
                  </a:cubicBezTo>
                  <a:lnTo>
                    <a:pt x="f6" y="f12"/>
                  </a:lnTo>
                  <a:cubicBezTo>
                    <a:pt x="f6" y="f13"/>
                    <a:pt x="f9" y="f5"/>
                    <a:pt x="f8" y="f5"/>
                  </a:cubicBezTo>
                  <a:cubicBezTo>
                    <a:pt x="f14" y="f15"/>
                    <a:pt x="f16" y="f17"/>
                    <a:pt x="f5" y="f12"/>
                  </a:cubicBezTo>
                  <a:lnTo>
                    <a:pt x="f5" y="f11"/>
                  </a:lnTo>
                  <a:cubicBezTo>
                    <a:pt x="f16" y="f18"/>
                    <a:pt x="f1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1" name="Freeform: Shape 402">
              <a:extLst>
                <a:ext uri="{FF2B5EF4-FFF2-40B4-BE49-F238E27FC236}">
                  <a16:creationId xmlns:a16="http://schemas.microsoft.com/office/drawing/2014/main" id="{9CB64BCA-22D4-5196-CC90-C551D92E0DC9}"/>
                </a:ext>
              </a:extLst>
            </p:cNvPr>
            <p:cNvSpPr/>
            <p:nvPr/>
          </p:nvSpPr>
          <p:spPr>
            <a:xfrm>
              <a:off x="3991712" y="5620103"/>
              <a:ext cx="13834" cy="840141"/>
            </a:xfrm>
            <a:custGeom>
              <a:avLst/>
              <a:gdLst>
                <a:gd name="f0" fmla="val 10800000"/>
                <a:gd name="f1" fmla="val 5400000"/>
                <a:gd name="f2" fmla="val 180"/>
                <a:gd name="f3" fmla="val w"/>
                <a:gd name="f4" fmla="val h"/>
                <a:gd name="f5" fmla="val 0"/>
                <a:gd name="f6" fmla="val 13839"/>
                <a:gd name="f7" fmla="val 840144"/>
                <a:gd name="f8" fmla="val 6856"/>
                <a:gd name="f9" fmla="val 10716"/>
                <a:gd name="f10" fmla="val 837021"/>
                <a:gd name="f11" fmla="val 833161"/>
                <a:gd name="f12" fmla="val 3857"/>
                <a:gd name="f13" fmla="val 6983"/>
                <a:gd name="f14" fmla="val 3047"/>
                <a:gd name="f15" fmla="val 6913"/>
                <a:gd name="f16" fmla="val 3808"/>
                <a:gd name="f17" fmla="val 836970"/>
                <a:gd name="f18" fmla="val 840081"/>
                <a:gd name="f19" fmla="+- 0 0 -90"/>
                <a:gd name="f20" fmla="*/ f3 1 13839"/>
                <a:gd name="f21" fmla="*/ f4 1 840144"/>
                <a:gd name="f22" fmla="val f5"/>
                <a:gd name="f23" fmla="val f6"/>
                <a:gd name="f24" fmla="val f7"/>
                <a:gd name="f25" fmla="*/ f19 f0 1"/>
                <a:gd name="f26" fmla="+- f24 0 f22"/>
                <a:gd name="f27" fmla="+- f23 0 f22"/>
                <a:gd name="f28" fmla="*/ f25 1 f2"/>
                <a:gd name="f29" fmla="*/ f27 1 13839"/>
                <a:gd name="f30" fmla="*/ f26 1 840144"/>
                <a:gd name="f31" fmla="*/ 6856 f27 1"/>
                <a:gd name="f32" fmla="*/ 840144 f26 1"/>
                <a:gd name="f33" fmla="*/ 13839 f27 1"/>
                <a:gd name="f34" fmla="*/ 833161 f26 1"/>
                <a:gd name="f35" fmla="*/ 0 f26 1"/>
                <a:gd name="f36" fmla="*/ 6983 f26 1"/>
                <a:gd name="f37" fmla="*/ 0 f27 1"/>
                <a:gd name="f38" fmla="+- f28 0 f1"/>
                <a:gd name="f39" fmla="*/ f31 1 13839"/>
                <a:gd name="f40" fmla="*/ f32 1 840144"/>
                <a:gd name="f41" fmla="*/ f33 1 13839"/>
                <a:gd name="f42" fmla="*/ f34 1 840144"/>
                <a:gd name="f43" fmla="*/ f35 1 840144"/>
                <a:gd name="f44" fmla="*/ f36 1 840144"/>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9" h="840144">
                  <a:moveTo>
                    <a:pt x="f8" y="f7"/>
                  </a:moveTo>
                  <a:cubicBezTo>
                    <a:pt x="f9" y="f7"/>
                    <a:pt x="f6" y="f10"/>
                    <a:pt x="f6" y="f11"/>
                  </a:cubicBezTo>
                  <a:lnTo>
                    <a:pt x="f6" y="f5"/>
                  </a:lnTo>
                  <a:cubicBezTo>
                    <a:pt x="f6" y="f12"/>
                    <a:pt x="f9" y="f13"/>
                    <a:pt x="f8" y="f13"/>
                  </a:cubicBezTo>
                  <a:cubicBezTo>
                    <a:pt x="f14" y="f15"/>
                    <a:pt x="f5" y="f16"/>
                    <a:pt x="f5" y="f5"/>
                  </a:cubicBezTo>
                  <a:lnTo>
                    <a:pt x="f5" y="f11"/>
                  </a:lnTo>
                  <a:cubicBezTo>
                    <a:pt x="f5" y="f17"/>
                    <a:pt x="f14" y="f1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2" name="Freeform: Shape 403">
              <a:extLst>
                <a:ext uri="{FF2B5EF4-FFF2-40B4-BE49-F238E27FC236}">
                  <a16:creationId xmlns:a16="http://schemas.microsoft.com/office/drawing/2014/main" id="{2B97FFB4-AA2F-87A3-AF4B-2D84A04ACB23}"/>
                </a:ext>
              </a:extLst>
            </p:cNvPr>
            <p:cNvSpPr/>
            <p:nvPr/>
          </p:nvSpPr>
          <p:spPr>
            <a:xfrm>
              <a:off x="3991712" y="5465094"/>
              <a:ext cx="13880" cy="161995"/>
            </a:xfrm>
            <a:custGeom>
              <a:avLst/>
              <a:gdLst>
                <a:gd name="f0" fmla="val 10800000"/>
                <a:gd name="f1" fmla="val 5400000"/>
                <a:gd name="f2" fmla="val 180"/>
                <a:gd name="f3" fmla="val w"/>
                <a:gd name="f4" fmla="val h"/>
                <a:gd name="f5" fmla="val 0"/>
                <a:gd name="f6" fmla="val 13877"/>
                <a:gd name="f7" fmla="val 161995"/>
                <a:gd name="f8" fmla="val 6841"/>
                <a:gd name="f9" fmla="val 155012"/>
                <a:gd name="f10" fmla="val 158820"/>
                <a:gd name="f11" fmla="val 3047"/>
                <a:gd name="f12" fmla="val 161925"/>
                <a:gd name="f13" fmla="val 6856"/>
                <a:gd name="f14" fmla="val 10716"/>
                <a:gd name="f15" fmla="val 13839"/>
                <a:gd name="f16" fmla="val 158869"/>
                <a:gd name="f17" fmla="val 6206"/>
                <a:gd name="f18" fmla="val 5571"/>
                <a:gd name="f19" fmla="val 5317"/>
                <a:gd name="f20" fmla="val 4809"/>
                <a:gd name="f21" fmla="val 13890"/>
                <a:gd name="f22" fmla="val 4430"/>
                <a:gd name="f23" fmla="val 4046"/>
                <a:gd name="f24" fmla="val 3667"/>
                <a:gd name="f25" fmla="val 13078"/>
                <a:gd name="f26" fmla="val 2651"/>
                <a:gd name="f27" fmla="val 12189"/>
                <a:gd name="f28" fmla="val 1635"/>
                <a:gd name="f29" fmla="val 9306"/>
                <a:gd name="f30" fmla="val -819"/>
                <a:gd name="f31" fmla="val 4977"/>
                <a:gd name="f32" fmla="val -471"/>
                <a:gd name="f33" fmla="val 2526"/>
                <a:gd name="f34" fmla="val 2412"/>
                <a:gd name="f35" fmla="val 1473"/>
                <a:gd name="f36" fmla="val 3649"/>
                <a:gd name="f37" fmla="val 888"/>
                <a:gd name="f38" fmla="val 5218"/>
                <a:gd name="f39" fmla="+- 0 0 -90"/>
                <a:gd name="f40" fmla="*/ f3 1 13877"/>
                <a:gd name="f41" fmla="*/ f4 1 161995"/>
                <a:gd name="f42" fmla="val f5"/>
                <a:gd name="f43" fmla="val f6"/>
                <a:gd name="f44" fmla="val f7"/>
                <a:gd name="f45" fmla="*/ f39 f0 1"/>
                <a:gd name="f46" fmla="+- f44 0 f42"/>
                <a:gd name="f47" fmla="+- f43 0 f42"/>
                <a:gd name="f48" fmla="*/ f45 1 f2"/>
                <a:gd name="f49" fmla="*/ f47 1 13877"/>
                <a:gd name="f50" fmla="*/ f46 1 161995"/>
                <a:gd name="f51" fmla="*/ 0 f47 1"/>
                <a:gd name="f52" fmla="*/ 6841 f46 1"/>
                <a:gd name="f53" fmla="*/ 155012 f46 1"/>
                <a:gd name="f54" fmla="*/ 6856 f47 1"/>
                <a:gd name="f55" fmla="*/ 161995 f46 1"/>
                <a:gd name="f56" fmla="*/ 13839 f47 1"/>
                <a:gd name="f57" fmla="*/ 6206 f46 1"/>
                <a:gd name="f58" fmla="*/ 4809 f46 1"/>
                <a:gd name="f59" fmla="*/ 3667 f46 1"/>
                <a:gd name="f60" fmla="*/ 13078 f47 1"/>
                <a:gd name="f61" fmla="*/ 2651 f46 1"/>
                <a:gd name="f62" fmla="*/ 12189 f47 1"/>
                <a:gd name="f63" fmla="*/ 1635 f46 1"/>
                <a:gd name="f64" fmla="*/ 2526 f47 1"/>
                <a:gd name="f65" fmla="*/ 2412 f46 1"/>
                <a:gd name="f66" fmla="*/ 888 f47 1"/>
                <a:gd name="f67" fmla="+- f48 0 f1"/>
                <a:gd name="f68" fmla="*/ f51 1 13877"/>
                <a:gd name="f69" fmla="*/ f52 1 161995"/>
                <a:gd name="f70" fmla="*/ f53 1 161995"/>
                <a:gd name="f71" fmla="*/ f54 1 13877"/>
                <a:gd name="f72" fmla="*/ f55 1 161995"/>
                <a:gd name="f73" fmla="*/ f56 1 13877"/>
                <a:gd name="f74" fmla="*/ f57 1 161995"/>
                <a:gd name="f75" fmla="*/ f58 1 161995"/>
                <a:gd name="f76" fmla="*/ f59 1 161995"/>
                <a:gd name="f77" fmla="*/ f60 1 13877"/>
                <a:gd name="f78" fmla="*/ f61 1 161995"/>
                <a:gd name="f79" fmla="*/ f62 1 13877"/>
                <a:gd name="f80" fmla="*/ f63 1 161995"/>
                <a:gd name="f81" fmla="*/ f64 1 13877"/>
                <a:gd name="f82" fmla="*/ f65 1 161995"/>
                <a:gd name="f83" fmla="*/ f66 1 13877"/>
                <a:gd name="f84" fmla="*/ f42 1 f49"/>
                <a:gd name="f85" fmla="*/ f43 1 f49"/>
                <a:gd name="f86" fmla="*/ f42 1 f50"/>
                <a:gd name="f87" fmla="*/ f44 1 f50"/>
                <a:gd name="f88" fmla="*/ f68 1 f49"/>
                <a:gd name="f89" fmla="*/ f69 1 f50"/>
                <a:gd name="f90" fmla="*/ f70 1 f50"/>
                <a:gd name="f91" fmla="*/ f71 1 f49"/>
                <a:gd name="f92" fmla="*/ f72 1 f50"/>
                <a:gd name="f93" fmla="*/ f73 1 f49"/>
                <a:gd name="f94" fmla="*/ f74 1 f50"/>
                <a:gd name="f95" fmla="*/ f75 1 f50"/>
                <a:gd name="f96" fmla="*/ f76 1 f50"/>
                <a:gd name="f97" fmla="*/ f77 1 f49"/>
                <a:gd name="f98" fmla="*/ f78 1 f50"/>
                <a:gd name="f99" fmla="*/ f79 1 f49"/>
                <a:gd name="f100" fmla="*/ f80 1 f50"/>
                <a:gd name="f101" fmla="*/ f81 1 f49"/>
                <a:gd name="f102" fmla="*/ f82 1 f50"/>
                <a:gd name="f103" fmla="*/ f83 1 f49"/>
                <a:gd name="f104" fmla="*/ f84 f40 1"/>
                <a:gd name="f105" fmla="*/ f85 f40 1"/>
                <a:gd name="f106" fmla="*/ f87 f41 1"/>
                <a:gd name="f107" fmla="*/ f86 f41 1"/>
                <a:gd name="f108" fmla="*/ f88 f40 1"/>
                <a:gd name="f109" fmla="*/ f89 f41 1"/>
                <a:gd name="f110" fmla="*/ f90 f41 1"/>
                <a:gd name="f111" fmla="*/ f91 f40 1"/>
                <a:gd name="f112" fmla="*/ f92 f41 1"/>
                <a:gd name="f113" fmla="*/ f93 f40 1"/>
                <a:gd name="f114" fmla="*/ f94 f41 1"/>
                <a:gd name="f115" fmla="*/ f95 f41 1"/>
                <a:gd name="f116" fmla="*/ f96 f41 1"/>
                <a:gd name="f117" fmla="*/ f97 f40 1"/>
                <a:gd name="f118" fmla="*/ f98 f41 1"/>
                <a:gd name="f119" fmla="*/ f99 f40 1"/>
                <a:gd name="f120" fmla="*/ f100 f41 1"/>
                <a:gd name="f121" fmla="*/ f101 f40 1"/>
                <a:gd name="f122" fmla="*/ f102 f41 1"/>
                <a:gd name="f123" fmla="*/ f103 f40 1"/>
              </a:gdLst>
              <a:ahLst/>
              <a:cxnLst>
                <a:cxn ang="3cd4">
                  <a:pos x="hc" y="t"/>
                </a:cxn>
                <a:cxn ang="0">
                  <a:pos x="r" y="vc"/>
                </a:cxn>
                <a:cxn ang="cd4">
                  <a:pos x="hc" y="b"/>
                </a:cxn>
                <a:cxn ang="cd2">
                  <a:pos x="l" y="vc"/>
                </a:cxn>
                <a:cxn ang="f67">
                  <a:pos x="f108" y="f109"/>
                </a:cxn>
                <a:cxn ang="f67">
                  <a:pos x="f108" y="f110"/>
                </a:cxn>
                <a:cxn ang="f67">
                  <a:pos x="f111" y="f112"/>
                </a:cxn>
                <a:cxn ang="f67">
                  <a:pos x="f113" y="f110"/>
                </a:cxn>
                <a:cxn ang="f67">
                  <a:pos x="f113" y="f109"/>
                </a:cxn>
                <a:cxn ang="f67">
                  <a:pos x="f113" y="f114"/>
                </a:cxn>
                <a:cxn ang="f67">
                  <a:pos x="f113" y="f115"/>
                </a:cxn>
                <a:cxn ang="f67">
                  <a:pos x="f113" y="f116"/>
                </a:cxn>
                <a:cxn ang="f67">
                  <a:pos x="f117" y="f118"/>
                </a:cxn>
                <a:cxn ang="f67">
                  <a:pos x="f119" y="f120"/>
                </a:cxn>
                <a:cxn ang="f67">
                  <a:pos x="f121" y="f122"/>
                </a:cxn>
                <a:cxn ang="f67">
                  <a:pos x="f123" y="f109"/>
                </a:cxn>
              </a:cxnLst>
              <a:rect l="f104" t="f107" r="f105" b="f106"/>
              <a:pathLst>
                <a:path w="13877" h="161995">
                  <a:moveTo>
                    <a:pt x="f5" y="f8"/>
                  </a:moveTo>
                  <a:lnTo>
                    <a:pt x="f5" y="f9"/>
                  </a:lnTo>
                  <a:cubicBezTo>
                    <a:pt x="f5" y="f10"/>
                    <a:pt x="f11" y="f12"/>
                    <a:pt x="f13" y="f7"/>
                  </a:cubicBezTo>
                  <a:cubicBezTo>
                    <a:pt x="f14" y="f7"/>
                    <a:pt x="f15" y="f16"/>
                    <a:pt x="f15" y="f9"/>
                  </a:cubicBezTo>
                  <a:lnTo>
                    <a:pt x="f15" y="f8"/>
                  </a:lnTo>
                  <a:cubicBezTo>
                    <a:pt x="f15" y="f8"/>
                    <a:pt x="f15" y="f8"/>
                    <a:pt x="f15" y="f17"/>
                  </a:cubicBezTo>
                  <a:cubicBezTo>
                    <a:pt x="f15" y="f18"/>
                    <a:pt x="f15" y="f19"/>
                    <a:pt x="f15" y="f20"/>
                  </a:cubicBezTo>
                  <a:cubicBezTo>
                    <a:pt x="f21" y="f22"/>
                    <a:pt x="f21" y="f23"/>
                    <a:pt x="f15" y="f24"/>
                  </a:cubicBezTo>
                  <a:lnTo>
                    <a:pt x="f25" y="f26"/>
                  </a:lnTo>
                  <a:lnTo>
                    <a:pt x="f27" y="f28"/>
                  </a:lnTo>
                  <a:cubicBezTo>
                    <a:pt x="f29" y="f30"/>
                    <a:pt x="f31" y="f32"/>
                    <a:pt x="f33" y="f34"/>
                  </a:cubicBezTo>
                  <a:cubicBezTo>
                    <a:pt x="f35" y="f36"/>
                    <a:pt x="f37" y="f38"/>
                    <a:pt x="f37"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3" name="Freeform: Shape 404">
              <a:extLst>
                <a:ext uri="{FF2B5EF4-FFF2-40B4-BE49-F238E27FC236}">
                  <a16:creationId xmlns:a16="http://schemas.microsoft.com/office/drawing/2014/main" id="{08E18D83-2BAF-E074-6E7A-F398704A7D71}"/>
                </a:ext>
              </a:extLst>
            </p:cNvPr>
            <p:cNvSpPr/>
            <p:nvPr/>
          </p:nvSpPr>
          <p:spPr>
            <a:xfrm>
              <a:off x="4153597" y="6452253"/>
              <a:ext cx="13834" cy="411882"/>
            </a:xfrm>
            <a:custGeom>
              <a:avLst/>
              <a:gdLst>
                <a:gd name="f0" fmla="val 10800000"/>
                <a:gd name="f1" fmla="val 5400000"/>
                <a:gd name="f2" fmla="val 180"/>
                <a:gd name="f3" fmla="val w"/>
                <a:gd name="f4" fmla="val h"/>
                <a:gd name="f5" fmla="val 0"/>
                <a:gd name="f6" fmla="val 13839"/>
                <a:gd name="f7" fmla="val 411882"/>
                <a:gd name="f8" fmla="val 6348"/>
                <a:gd name="f9" fmla="val 6983"/>
                <a:gd name="f10" fmla="val 3555"/>
                <a:gd name="f11" fmla="val 6970"/>
                <a:gd name="f12" fmla="val 1041"/>
                <a:gd name="f13" fmla="val 5269"/>
                <a:gd name="f14" fmla="val 2666"/>
                <a:gd name="f15" fmla="val 13852"/>
                <a:gd name="f16" fmla="val 3860"/>
                <a:gd name="f17" fmla="val 10728"/>
                <a:gd name="f18" fmla="val 6996"/>
                <a:gd name="f19" fmla="val 6869"/>
                <a:gd name="f20" fmla="val 6704"/>
                <a:gd name="f21" fmla="val 6526"/>
                <a:gd name="f22" fmla="+- 0 0 -90"/>
                <a:gd name="f23" fmla="*/ f3 1 13839"/>
                <a:gd name="f24" fmla="*/ f4 1 411882"/>
                <a:gd name="f25" fmla="val f5"/>
                <a:gd name="f26" fmla="val f6"/>
                <a:gd name="f27" fmla="val f7"/>
                <a:gd name="f28" fmla="*/ f22 f0 1"/>
                <a:gd name="f29" fmla="+- f27 0 f25"/>
                <a:gd name="f30" fmla="+- f26 0 f25"/>
                <a:gd name="f31" fmla="*/ f28 1 f2"/>
                <a:gd name="f32" fmla="*/ f30 1 13839"/>
                <a:gd name="f33" fmla="*/ f29 1 411882"/>
                <a:gd name="f34" fmla="*/ 6348 f30 1"/>
                <a:gd name="f35" fmla="*/ 6983 f29 1"/>
                <a:gd name="f36" fmla="*/ 0 f30 1"/>
                <a:gd name="f37" fmla="*/ 2666 f29 1"/>
                <a:gd name="f38" fmla="*/ 411882 f29 1"/>
                <a:gd name="f39" fmla="*/ 13839 f30 1"/>
                <a:gd name="f40" fmla="*/ 0 f29 1"/>
                <a:gd name="f41" fmla="*/ 6869 f30 1"/>
                <a:gd name="f42" fmla="*/ 6996 f29 1"/>
                <a:gd name="f43" fmla="+- f31 0 f1"/>
                <a:gd name="f44" fmla="*/ f34 1 13839"/>
                <a:gd name="f45" fmla="*/ f35 1 411882"/>
                <a:gd name="f46" fmla="*/ f36 1 13839"/>
                <a:gd name="f47" fmla="*/ f37 1 411882"/>
                <a:gd name="f48" fmla="*/ f38 1 411882"/>
                <a:gd name="f49" fmla="*/ f39 1 13839"/>
                <a:gd name="f50" fmla="*/ f40 1 411882"/>
                <a:gd name="f51" fmla="*/ f41 1 13839"/>
                <a:gd name="f52" fmla="*/ f42 1 411882"/>
                <a:gd name="f53" fmla="*/ f25 1 f32"/>
                <a:gd name="f54" fmla="*/ f26 1 f32"/>
                <a:gd name="f55" fmla="*/ f25 1 f33"/>
                <a:gd name="f56" fmla="*/ f27 1 f33"/>
                <a:gd name="f57" fmla="*/ f44 1 f32"/>
                <a:gd name="f58" fmla="*/ f45 1 f33"/>
                <a:gd name="f59" fmla="*/ f46 1 f32"/>
                <a:gd name="f60" fmla="*/ f47 1 f33"/>
                <a:gd name="f61" fmla="*/ f48 1 f33"/>
                <a:gd name="f62" fmla="*/ f49 1 f32"/>
                <a:gd name="f63" fmla="*/ f50 1 f33"/>
                <a:gd name="f64" fmla="*/ f51 1 f32"/>
                <a:gd name="f65" fmla="*/ f52 1 f33"/>
                <a:gd name="f66" fmla="*/ f53 f23 1"/>
                <a:gd name="f67" fmla="*/ f54 f23 1"/>
                <a:gd name="f68" fmla="*/ f56 f24 1"/>
                <a:gd name="f69" fmla="*/ f55 f24 1"/>
                <a:gd name="f70" fmla="*/ f57 f23 1"/>
                <a:gd name="f71" fmla="*/ f58 f24 1"/>
                <a:gd name="f72" fmla="*/ f59 f23 1"/>
                <a:gd name="f73" fmla="*/ f60 f24 1"/>
                <a:gd name="f74" fmla="*/ f61 f24 1"/>
                <a:gd name="f75" fmla="*/ f62 f23 1"/>
                <a:gd name="f76" fmla="*/ f63 f24 1"/>
                <a:gd name="f77" fmla="*/ f64 f23 1"/>
                <a:gd name="f78" fmla="*/ f65 f24 1"/>
              </a:gdLst>
              <a:ahLst/>
              <a:cxnLst>
                <a:cxn ang="3cd4">
                  <a:pos x="hc" y="t"/>
                </a:cxn>
                <a:cxn ang="0">
                  <a:pos x="r" y="vc"/>
                </a:cxn>
                <a:cxn ang="cd4">
                  <a:pos x="hc" y="b"/>
                </a:cxn>
                <a:cxn ang="cd2">
                  <a:pos x="l" y="vc"/>
                </a:cxn>
                <a:cxn ang="f43">
                  <a:pos x="f70" y="f71"/>
                </a:cxn>
                <a:cxn ang="f43">
                  <a:pos x="f72" y="f73"/>
                </a:cxn>
                <a:cxn ang="f43">
                  <a:pos x="f72" y="f73"/>
                </a:cxn>
                <a:cxn ang="f43">
                  <a:pos x="f72" y="f74"/>
                </a:cxn>
                <a:cxn ang="f43">
                  <a:pos x="f75" y="f74"/>
                </a:cxn>
                <a:cxn ang="f43">
                  <a:pos x="f75" y="f76"/>
                </a:cxn>
                <a:cxn ang="f43">
                  <a:pos x="f77" y="f78"/>
                </a:cxn>
                <a:cxn ang="f43">
                  <a:pos x="f70" y="f71"/>
                </a:cxn>
              </a:cxnLst>
              <a:rect l="f66" t="f69" r="f67" b="f68"/>
              <a:pathLst>
                <a:path w="13839" h="411882">
                  <a:moveTo>
                    <a:pt x="f8" y="f9"/>
                  </a:moveTo>
                  <a:cubicBezTo>
                    <a:pt x="f10" y="f11"/>
                    <a:pt x="f12" y="f13"/>
                    <a:pt x="f5" y="f14"/>
                  </a:cubicBezTo>
                  <a:lnTo>
                    <a:pt x="f5" y="f14"/>
                  </a:lnTo>
                  <a:lnTo>
                    <a:pt x="f5" y="f7"/>
                  </a:lnTo>
                  <a:lnTo>
                    <a:pt x="f6" y="f7"/>
                  </a:lnTo>
                  <a:lnTo>
                    <a:pt x="f6" y="f5"/>
                  </a:lnTo>
                  <a:cubicBezTo>
                    <a:pt x="f15" y="f16"/>
                    <a:pt x="f17" y="f18"/>
                    <a:pt x="f19" y="f18"/>
                  </a:cubicBezTo>
                  <a:cubicBezTo>
                    <a:pt x="f20" y="f18"/>
                    <a:pt x="f21"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4" name="Freeform: Shape 405">
              <a:extLst>
                <a:ext uri="{FF2B5EF4-FFF2-40B4-BE49-F238E27FC236}">
                  <a16:creationId xmlns:a16="http://schemas.microsoft.com/office/drawing/2014/main" id="{CA23346D-A323-CE59-F804-1F231AE5287B}"/>
                </a:ext>
              </a:extLst>
            </p:cNvPr>
            <p:cNvSpPr/>
            <p:nvPr/>
          </p:nvSpPr>
          <p:spPr>
            <a:xfrm>
              <a:off x="4143182" y="6115406"/>
              <a:ext cx="13834" cy="344838"/>
            </a:xfrm>
            <a:custGeom>
              <a:avLst/>
              <a:gdLst>
                <a:gd name="f0" fmla="val 10800000"/>
                <a:gd name="f1" fmla="val 5400000"/>
                <a:gd name="f2" fmla="val 180"/>
                <a:gd name="f3" fmla="val w"/>
                <a:gd name="f4" fmla="val h"/>
                <a:gd name="f5" fmla="val 0"/>
                <a:gd name="f6" fmla="val 13839"/>
                <a:gd name="f7" fmla="val 344843"/>
                <a:gd name="f8" fmla="val 6983"/>
                <a:gd name="f9" fmla="val 344844"/>
                <a:gd name="f10" fmla="val 8011"/>
                <a:gd name="f11" fmla="val 9015"/>
                <a:gd name="f12" fmla="val 344590"/>
                <a:gd name="f13" fmla="val 9903"/>
                <a:gd name="f14" fmla="val 344082"/>
                <a:gd name="f15" fmla="val 9776"/>
                <a:gd name="f16" fmla="val 343244"/>
                <a:gd name="f17" fmla="val 342381"/>
                <a:gd name="f18" fmla="val 341543"/>
                <a:gd name="f19" fmla="val 331512"/>
                <a:gd name="f20" fmla="val 9916"/>
                <a:gd name="f21" fmla="val 328884"/>
                <a:gd name="f22" fmla="val 11452"/>
                <a:gd name="f23" fmla="val 326510"/>
                <a:gd name="f24" fmla="val 325418"/>
                <a:gd name="f25" fmla="val 3809"/>
                <a:gd name="f26" fmla="val 10792"/>
                <a:gd name="f27" fmla="val 6920"/>
                <a:gd name="f28" fmla="val 3123"/>
                <a:gd name="f29" fmla="val 3860"/>
                <a:gd name="f30" fmla="val 337860"/>
                <a:gd name="f31" fmla="val 341720"/>
                <a:gd name="f32" fmla="+- 0 0 -90"/>
                <a:gd name="f33" fmla="*/ f3 1 13839"/>
                <a:gd name="f34" fmla="*/ f4 1 344843"/>
                <a:gd name="f35" fmla="val f5"/>
                <a:gd name="f36" fmla="val f6"/>
                <a:gd name="f37" fmla="val f7"/>
                <a:gd name="f38" fmla="*/ f32 f0 1"/>
                <a:gd name="f39" fmla="+- f37 0 f35"/>
                <a:gd name="f40" fmla="+- f36 0 f35"/>
                <a:gd name="f41" fmla="*/ f38 1 f2"/>
                <a:gd name="f42" fmla="*/ f40 1 13839"/>
                <a:gd name="f43" fmla="*/ f39 1 344843"/>
                <a:gd name="f44" fmla="*/ 6983 f40 1"/>
                <a:gd name="f45" fmla="*/ 344844 f39 1"/>
                <a:gd name="f46" fmla="*/ 9903 f40 1"/>
                <a:gd name="f47" fmla="*/ 344082 f39 1"/>
                <a:gd name="f48" fmla="*/ 341543 f39 1"/>
                <a:gd name="f49" fmla="*/ 331512 f39 1"/>
                <a:gd name="f50" fmla="*/ 13839 f40 1"/>
                <a:gd name="f51" fmla="*/ 325418 f39 1"/>
                <a:gd name="f52" fmla="*/ 0 f39 1"/>
                <a:gd name="f53" fmla="*/ 6983 f39 1"/>
                <a:gd name="f54" fmla="*/ 0 f40 1"/>
                <a:gd name="f55" fmla="*/ 337860 f39 1"/>
                <a:gd name="f56" fmla="+- f41 0 f1"/>
                <a:gd name="f57" fmla="*/ f44 1 13839"/>
                <a:gd name="f58" fmla="*/ f45 1 344843"/>
                <a:gd name="f59" fmla="*/ f46 1 13839"/>
                <a:gd name="f60" fmla="*/ f47 1 344843"/>
                <a:gd name="f61" fmla="*/ f48 1 344843"/>
                <a:gd name="f62" fmla="*/ f49 1 344843"/>
                <a:gd name="f63" fmla="*/ f50 1 13839"/>
                <a:gd name="f64" fmla="*/ f51 1 344843"/>
                <a:gd name="f65" fmla="*/ f52 1 344843"/>
                <a:gd name="f66" fmla="*/ f53 1 344843"/>
                <a:gd name="f67" fmla="*/ f54 1 13839"/>
                <a:gd name="f68" fmla="*/ f55 1 344843"/>
                <a:gd name="f69" fmla="*/ f35 1 f42"/>
                <a:gd name="f70" fmla="*/ f36 1 f42"/>
                <a:gd name="f71" fmla="*/ f35 1 f43"/>
                <a:gd name="f72" fmla="*/ f37 1 f43"/>
                <a:gd name="f73" fmla="*/ f57 1 f42"/>
                <a:gd name="f74" fmla="*/ f58 1 f43"/>
                <a:gd name="f75" fmla="*/ f59 1 f42"/>
                <a:gd name="f76" fmla="*/ f60 1 f43"/>
                <a:gd name="f77" fmla="*/ f61 1 f43"/>
                <a:gd name="f78" fmla="*/ f62 1 f43"/>
                <a:gd name="f79" fmla="*/ f63 1 f42"/>
                <a:gd name="f80" fmla="*/ f64 1 f43"/>
                <a:gd name="f81" fmla="*/ f65 1 f43"/>
                <a:gd name="f82" fmla="*/ f66 1 f43"/>
                <a:gd name="f83" fmla="*/ f67 1 f42"/>
                <a:gd name="f84" fmla="*/ f68 1 f43"/>
                <a:gd name="f85" fmla="*/ f69 f33 1"/>
                <a:gd name="f86" fmla="*/ f70 f33 1"/>
                <a:gd name="f87" fmla="*/ f72 f34 1"/>
                <a:gd name="f88" fmla="*/ f71 f34 1"/>
                <a:gd name="f89" fmla="*/ f73 f33 1"/>
                <a:gd name="f90" fmla="*/ f74 f34 1"/>
                <a:gd name="f91" fmla="*/ f75 f33 1"/>
                <a:gd name="f92" fmla="*/ f76 f34 1"/>
                <a:gd name="f93" fmla="*/ f77 f34 1"/>
                <a:gd name="f94" fmla="*/ f78 f34 1"/>
                <a:gd name="f95" fmla="*/ f79 f33 1"/>
                <a:gd name="f96" fmla="*/ f80 f34 1"/>
                <a:gd name="f97" fmla="*/ f81 f34 1"/>
                <a:gd name="f98" fmla="*/ f82 f34 1"/>
                <a:gd name="f99" fmla="*/ f83 f33 1"/>
                <a:gd name="f100" fmla="*/ f84 f34 1"/>
              </a:gdLst>
              <a:ahLst/>
              <a:cxnLst>
                <a:cxn ang="3cd4">
                  <a:pos x="hc" y="t"/>
                </a:cxn>
                <a:cxn ang="0">
                  <a:pos x="r" y="vc"/>
                </a:cxn>
                <a:cxn ang="cd4">
                  <a:pos x="hc" y="b"/>
                </a:cxn>
                <a:cxn ang="cd2">
                  <a:pos x="l" y="vc"/>
                </a:cxn>
                <a:cxn ang="f56">
                  <a:pos x="f89" y="f90"/>
                </a:cxn>
                <a:cxn ang="f56">
                  <a:pos x="f91" y="f92"/>
                </a:cxn>
                <a:cxn ang="f56">
                  <a:pos x="f91" y="f92"/>
                </a:cxn>
                <a:cxn ang="f56">
                  <a:pos x="f91" y="f93"/>
                </a:cxn>
                <a:cxn ang="f56">
                  <a:pos x="f91" y="f94"/>
                </a:cxn>
                <a:cxn ang="f56">
                  <a:pos x="f95" y="f96"/>
                </a:cxn>
                <a:cxn ang="f56">
                  <a:pos x="f95" y="f96"/>
                </a:cxn>
                <a:cxn ang="f56">
                  <a:pos x="f95" y="f97"/>
                </a:cxn>
                <a:cxn ang="f56">
                  <a:pos x="f89" y="f98"/>
                </a:cxn>
                <a:cxn ang="f56">
                  <a:pos x="f99" y="f97"/>
                </a:cxn>
                <a:cxn ang="f56">
                  <a:pos x="f99" y="f100"/>
                </a:cxn>
                <a:cxn ang="f56">
                  <a:pos x="f89" y="f90"/>
                </a:cxn>
              </a:cxnLst>
              <a:rect l="f85" t="f88" r="f86" b="f87"/>
              <a:pathLst>
                <a:path w="13839" h="344843">
                  <a:moveTo>
                    <a:pt x="f8" y="f9"/>
                  </a:moveTo>
                  <a:cubicBezTo>
                    <a:pt x="f10" y="f9"/>
                    <a:pt x="f11" y="f12"/>
                    <a:pt x="f13" y="f14"/>
                  </a:cubicBezTo>
                  <a:lnTo>
                    <a:pt x="f13" y="f14"/>
                  </a:lnTo>
                  <a:cubicBezTo>
                    <a:pt x="f15" y="f16"/>
                    <a:pt x="f15" y="f17"/>
                    <a:pt x="f13" y="f18"/>
                  </a:cubicBezTo>
                  <a:lnTo>
                    <a:pt x="f13" y="f19"/>
                  </a:lnTo>
                  <a:cubicBezTo>
                    <a:pt x="f20" y="f21"/>
                    <a:pt x="f22" y="f23"/>
                    <a:pt x="f6" y="f24"/>
                  </a:cubicBezTo>
                  <a:lnTo>
                    <a:pt x="f6" y="f24"/>
                  </a:lnTo>
                  <a:lnTo>
                    <a:pt x="f6" y="f5"/>
                  </a:lnTo>
                  <a:cubicBezTo>
                    <a:pt x="f6" y="f25"/>
                    <a:pt x="f26" y="f27"/>
                    <a:pt x="f8" y="f8"/>
                  </a:cubicBezTo>
                  <a:cubicBezTo>
                    <a:pt x="f28" y="f8"/>
                    <a:pt x="f5" y="f29"/>
                    <a:pt x="f5" y="f5"/>
                  </a:cubicBezTo>
                  <a:lnTo>
                    <a:pt x="f5" y="f30"/>
                  </a:lnTo>
                  <a:cubicBezTo>
                    <a:pt x="f5" y="f31"/>
                    <a:pt x="f2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5" name="Freeform: Shape 406">
              <a:extLst>
                <a:ext uri="{FF2B5EF4-FFF2-40B4-BE49-F238E27FC236}">
                  <a16:creationId xmlns:a16="http://schemas.microsoft.com/office/drawing/2014/main" id="{D2B8A040-0ED8-4CC9-02F0-54E41D4006F7}"/>
                </a:ext>
              </a:extLst>
            </p:cNvPr>
            <p:cNvSpPr/>
            <p:nvPr/>
          </p:nvSpPr>
          <p:spPr>
            <a:xfrm>
              <a:off x="4510369" y="6443237"/>
              <a:ext cx="13834" cy="421785"/>
            </a:xfrm>
            <a:custGeom>
              <a:avLst/>
              <a:gdLst>
                <a:gd name="f0" fmla="val 10800000"/>
                <a:gd name="f1" fmla="val 5400000"/>
                <a:gd name="f2" fmla="val 180"/>
                <a:gd name="f3" fmla="val w"/>
                <a:gd name="f4" fmla="val h"/>
                <a:gd name="f5" fmla="val 0"/>
                <a:gd name="f6" fmla="val 13839"/>
                <a:gd name="f7" fmla="val 421786"/>
                <a:gd name="f8" fmla="val 6348"/>
                <a:gd name="f9" fmla="val 3809"/>
                <a:gd name="f10" fmla="val 10792"/>
                <a:gd name="f11" fmla="val 6920"/>
                <a:gd name="f12" fmla="val 6983"/>
                <a:gd name="f13" fmla="val 3123"/>
                <a:gd name="f14" fmla="val 3860"/>
                <a:gd name="f15" fmla="+- 0 0 -90"/>
                <a:gd name="f16" fmla="*/ f3 1 13839"/>
                <a:gd name="f17" fmla="*/ f4 1 421786"/>
                <a:gd name="f18" fmla="val f5"/>
                <a:gd name="f19" fmla="val f6"/>
                <a:gd name="f20" fmla="val f7"/>
                <a:gd name="f21" fmla="*/ f15 f0 1"/>
                <a:gd name="f22" fmla="+- f20 0 f18"/>
                <a:gd name="f23" fmla="+- f19 0 f18"/>
                <a:gd name="f24" fmla="*/ f21 1 f2"/>
                <a:gd name="f25" fmla="*/ f23 1 13839"/>
                <a:gd name="f26" fmla="*/ f22 1 421786"/>
                <a:gd name="f27" fmla="*/ 13839 f23 1"/>
                <a:gd name="f28" fmla="*/ 6348 f22 1"/>
                <a:gd name="f29" fmla="*/ 0 f22 1"/>
                <a:gd name="f30" fmla="*/ 6983 f23 1"/>
                <a:gd name="f31" fmla="*/ 6983 f22 1"/>
                <a:gd name="f32" fmla="*/ 0 f23 1"/>
                <a:gd name="f33" fmla="*/ 421786 f22 1"/>
                <a:gd name="f34" fmla="+- f24 0 f1"/>
                <a:gd name="f35" fmla="*/ f27 1 13839"/>
                <a:gd name="f36" fmla="*/ f28 1 421786"/>
                <a:gd name="f37" fmla="*/ f29 1 421786"/>
                <a:gd name="f38" fmla="*/ f30 1 13839"/>
                <a:gd name="f39" fmla="*/ f31 1 421786"/>
                <a:gd name="f40" fmla="*/ f32 1 13839"/>
                <a:gd name="f41" fmla="*/ f33 1 421786"/>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59"/>
                </a:cxn>
                <a:cxn ang="f34">
                  <a:pos x="f62" y="f63"/>
                </a:cxn>
                <a:cxn ang="f34">
                  <a:pos x="f57" y="f63"/>
                </a:cxn>
                <a:cxn ang="f34">
                  <a:pos x="f57" y="f58"/>
                </a:cxn>
              </a:cxnLst>
              <a:rect l="f53" t="f56" r="f54" b="f55"/>
              <a:pathLst>
                <a:path w="13839" h="421786">
                  <a:moveTo>
                    <a:pt x="f6" y="f8"/>
                  </a:moveTo>
                  <a:lnTo>
                    <a:pt x="f6" y="f5"/>
                  </a:lnTo>
                  <a:cubicBezTo>
                    <a:pt x="f6" y="f9"/>
                    <a:pt x="f10" y="f11"/>
                    <a:pt x="f12" y="f12"/>
                  </a:cubicBezTo>
                  <a:cubicBezTo>
                    <a:pt x="f13" y="f12"/>
                    <a:pt x="f5" y="f14"/>
                    <a:pt x="f5" y="f5"/>
                  </a:cubicBezTo>
                  <a:lnTo>
                    <a:pt x="f5" y="f7"/>
                  </a:lnTo>
                  <a:lnTo>
                    <a:pt x="f6" y="f7"/>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6" name="Freeform: Shape 407">
              <a:extLst>
                <a:ext uri="{FF2B5EF4-FFF2-40B4-BE49-F238E27FC236}">
                  <a16:creationId xmlns:a16="http://schemas.microsoft.com/office/drawing/2014/main" id="{6814FF9F-F232-670C-69BE-71220F790885}"/>
                </a:ext>
              </a:extLst>
            </p:cNvPr>
            <p:cNvSpPr/>
            <p:nvPr/>
          </p:nvSpPr>
          <p:spPr>
            <a:xfrm>
              <a:off x="8175147" y="6511753"/>
              <a:ext cx="14273" cy="352766"/>
            </a:xfrm>
            <a:custGeom>
              <a:avLst/>
              <a:gdLst>
                <a:gd name="f0" fmla="val 10800000"/>
                <a:gd name="f1" fmla="val 5400000"/>
                <a:gd name="f2" fmla="val 180"/>
                <a:gd name="f3" fmla="val w"/>
                <a:gd name="f4" fmla="val h"/>
                <a:gd name="f5" fmla="val 0"/>
                <a:gd name="f6" fmla="val 14277"/>
                <a:gd name="f7" fmla="val 352762"/>
                <a:gd name="f8" fmla="val 6395"/>
                <a:gd name="f9" fmla="val 352763"/>
                <a:gd name="f10" fmla="val 14220"/>
                <a:gd name="f11" fmla="val 14296"/>
                <a:gd name="f12" fmla="val 5977"/>
                <a:gd name="f13" fmla="val 5545"/>
                <a:gd name="f14" fmla="val 5126"/>
                <a:gd name="f15" fmla="val 4237"/>
                <a:gd name="f16" fmla="val 3856"/>
                <a:gd name="f17" fmla="val 3475"/>
                <a:gd name="f18" fmla="val 3094"/>
                <a:gd name="f19" fmla="val 13458"/>
                <a:gd name="f20" fmla="val 2713"/>
                <a:gd name="f21" fmla="val 1571"/>
                <a:gd name="f22" fmla="val 12315"/>
                <a:gd name="f23" fmla="val 809"/>
                <a:gd name="f24" fmla="val 11300"/>
                <a:gd name="f25" fmla="val 174"/>
                <a:gd name="f26" fmla="val 9903"/>
                <a:gd name="f27" fmla="val 8507"/>
                <a:gd name="f28" fmla="val 4749"/>
                <a:gd name="f29" fmla="val -677"/>
                <a:gd name="f30" fmla="val 1003"/>
                <a:gd name="f31" fmla="val 1672"/>
                <a:gd name="f32" fmla="val 153"/>
                <a:gd name="f33" fmla="val 5431"/>
                <a:gd name="f34" fmla="val 76"/>
                <a:gd name="f35" fmla="val 5748"/>
                <a:gd name="f36" fmla="val 26"/>
                <a:gd name="f37" fmla="val 6078"/>
                <a:gd name="f38" fmla="+- 0 0 -90"/>
                <a:gd name="f39" fmla="*/ f3 1 14277"/>
                <a:gd name="f40" fmla="*/ f4 1 352762"/>
                <a:gd name="f41" fmla="val f5"/>
                <a:gd name="f42" fmla="val f6"/>
                <a:gd name="f43" fmla="val f7"/>
                <a:gd name="f44" fmla="*/ f38 f0 1"/>
                <a:gd name="f45" fmla="+- f43 0 f41"/>
                <a:gd name="f46" fmla="+- f42 0 f41"/>
                <a:gd name="f47" fmla="*/ f44 1 f2"/>
                <a:gd name="f48" fmla="*/ f46 1 14277"/>
                <a:gd name="f49" fmla="*/ f45 1 352762"/>
                <a:gd name="f50" fmla="*/ 0 f46 1"/>
                <a:gd name="f51" fmla="*/ 6395 f45 1"/>
                <a:gd name="f52" fmla="*/ 352763 f45 1"/>
                <a:gd name="f53" fmla="*/ 14220 f46 1"/>
                <a:gd name="f54" fmla="*/ 5126 f45 1"/>
                <a:gd name="f55" fmla="*/ 3856 f45 1"/>
                <a:gd name="f56" fmla="*/ 13458 f46 1"/>
                <a:gd name="f57" fmla="*/ 2713 f45 1"/>
                <a:gd name="f58" fmla="*/ 1571 f45 1"/>
                <a:gd name="f59" fmla="*/ 12315 f46 1"/>
                <a:gd name="f60" fmla="*/ 809 f45 1"/>
                <a:gd name="f61" fmla="*/ 11300 f46 1"/>
                <a:gd name="f62" fmla="*/ 174 f45 1"/>
                <a:gd name="f63" fmla="*/ 9903 f46 1"/>
                <a:gd name="f64" fmla="*/ 8507 f46 1"/>
                <a:gd name="f65" fmla="*/ 153 f46 1"/>
                <a:gd name="f66" fmla="*/ 5431 f45 1"/>
                <a:gd name="f67" fmla="+- f47 0 f1"/>
                <a:gd name="f68" fmla="*/ f50 1 14277"/>
                <a:gd name="f69" fmla="*/ f51 1 352762"/>
                <a:gd name="f70" fmla="*/ f52 1 352762"/>
                <a:gd name="f71" fmla="*/ f53 1 14277"/>
                <a:gd name="f72" fmla="*/ f54 1 352762"/>
                <a:gd name="f73" fmla="*/ f55 1 352762"/>
                <a:gd name="f74" fmla="*/ f56 1 14277"/>
                <a:gd name="f75" fmla="*/ f57 1 352762"/>
                <a:gd name="f76" fmla="*/ f58 1 352762"/>
                <a:gd name="f77" fmla="*/ f59 1 14277"/>
                <a:gd name="f78" fmla="*/ f60 1 352762"/>
                <a:gd name="f79" fmla="*/ f61 1 14277"/>
                <a:gd name="f80" fmla="*/ f62 1 352762"/>
                <a:gd name="f81" fmla="*/ f63 1 14277"/>
                <a:gd name="f82" fmla="*/ f64 1 14277"/>
                <a:gd name="f83" fmla="*/ f65 1 14277"/>
                <a:gd name="f84" fmla="*/ f66 1 352762"/>
                <a:gd name="f85" fmla="*/ f41 1 f48"/>
                <a:gd name="f86" fmla="*/ f42 1 f48"/>
                <a:gd name="f87" fmla="*/ f41 1 f49"/>
                <a:gd name="f88" fmla="*/ f43 1 f49"/>
                <a:gd name="f89" fmla="*/ f68 1 f48"/>
                <a:gd name="f90" fmla="*/ f69 1 f49"/>
                <a:gd name="f91" fmla="*/ f70 1 f49"/>
                <a:gd name="f92" fmla="*/ f71 1 f48"/>
                <a:gd name="f93" fmla="*/ f72 1 f49"/>
                <a:gd name="f94" fmla="*/ f73 1 f49"/>
                <a:gd name="f95" fmla="*/ f74 1 f48"/>
                <a:gd name="f96" fmla="*/ f75 1 f49"/>
                <a:gd name="f97" fmla="*/ f76 1 f49"/>
                <a:gd name="f98" fmla="*/ f77 1 f48"/>
                <a:gd name="f99" fmla="*/ f78 1 f49"/>
                <a:gd name="f100" fmla="*/ f79 1 f48"/>
                <a:gd name="f101" fmla="*/ f80 1 f49"/>
                <a:gd name="f102" fmla="*/ f81 1 f48"/>
                <a:gd name="f103" fmla="*/ f82 1 f48"/>
                <a:gd name="f104" fmla="*/ f83 1 f48"/>
                <a:gd name="f105" fmla="*/ f84 1 f49"/>
                <a:gd name="f106" fmla="*/ f85 f39 1"/>
                <a:gd name="f107" fmla="*/ f86 f39 1"/>
                <a:gd name="f108" fmla="*/ f88 f40 1"/>
                <a:gd name="f109" fmla="*/ f87 f40 1"/>
                <a:gd name="f110" fmla="*/ f89 f39 1"/>
                <a:gd name="f111" fmla="*/ f90 f40 1"/>
                <a:gd name="f112" fmla="*/ f91 f40 1"/>
                <a:gd name="f113" fmla="*/ f92 f39 1"/>
                <a:gd name="f114" fmla="*/ f93 f40 1"/>
                <a:gd name="f115" fmla="*/ f94 f40 1"/>
                <a:gd name="f116" fmla="*/ f95 f39 1"/>
                <a:gd name="f117" fmla="*/ f96 f40 1"/>
                <a:gd name="f118" fmla="*/ f97 f40 1"/>
                <a:gd name="f119" fmla="*/ f98 f39 1"/>
                <a:gd name="f120" fmla="*/ f99 f40 1"/>
                <a:gd name="f121" fmla="*/ f100 f39 1"/>
                <a:gd name="f122" fmla="*/ f101 f40 1"/>
                <a:gd name="f123" fmla="*/ f102 f39 1"/>
                <a:gd name="f124" fmla="*/ f103 f39 1"/>
                <a:gd name="f125" fmla="*/ f104 f39 1"/>
                <a:gd name="f126" fmla="*/ f105 f40 1"/>
              </a:gdLst>
              <a:ahLst/>
              <a:cxnLst>
                <a:cxn ang="3cd4">
                  <a:pos x="hc" y="t"/>
                </a:cxn>
                <a:cxn ang="0">
                  <a:pos x="r" y="vc"/>
                </a:cxn>
                <a:cxn ang="cd4">
                  <a:pos x="hc" y="b"/>
                </a:cxn>
                <a:cxn ang="cd2">
                  <a:pos x="l" y="vc"/>
                </a:cxn>
                <a:cxn ang="f67">
                  <a:pos x="f110" y="f111"/>
                </a:cxn>
                <a:cxn ang="f67">
                  <a:pos x="f110" y="f112"/>
                </a:cxn>
                <a:cxn ang="f67">
                  <a:pos x="f113" y="f112"/>
                </a:cxn>
                <a:cxn ang="f67">
                  <a:pos x="f113" y="f111"/>
                </a:cxn>
                <a:cxn ang="f67">
                  <a:pos x="f113" y="f114"/>
                </a:cxn>
                <a:cxn ang="f67">
                  <a:pos x="f113" y="f115"/>
                </a:cxn>
                <a:cxn ang="f67">
                  <a:pos x="f116" y="f117"/>
                </a:cxn>
                <a:cxn ang="f67">
                  <a:pos x="f116" y="f118"/>
                </a:cxn>
                <a:cxn ang="f67">
                  <a:pos x="f119" y="f120"/>
                </a:cxn>
                <a:cxn ang="f67">
                  <a:pos x="f121" y="f122"/>
                </a:cxn>
                <a:cxn ang="f67">
                  <a:pos x="f123" y="f122"/>
                </a:cxn>
                <a:cxn ang="f67">
                  <a:pos x="f124" y="f122"/>
                </a:cxn>
                <a:cxn ang="f67">
                  <a:pos x="f125" y="f126"/>
                </a:cxn>
                <a:cxn ang="f67">
                  <a:pos x="f110" y="f111"/>
                </a:cxn>
              </a:cxnLst>
              <a:rect l="f106" t="f109" r="f107" b="f108"/>
              <a:pathLst>
                <a:path w="14277" h="352762">
                  <a:moveTo>
                    <a:pt x="f5" y="f8"/>
                  </a:moveTo>
                  <a:lnTo>
                    <a:pt x="f5" y="f9"/>
                  </a:lnTo>
                  <a:lnTo>
                    <a:pt x="f10" y="f9"/>
                  </a:lnTo>
                  <a:lnTo>
                    <a:pt x="f10" y="f8"/>
                  </a:lnTo>
                  <a:cubicBezTo>
                    <a:pt x="f11" y="f12"/>
                    <a:pt x="f11" y="f13"/>
                    <a:pt x="f10" y="f14"/>
                  </a:cubicBezTo>
                  <a:cubicBezTo>
                    <a:pt x="f10" y="f14"/>
                    <a:pt x="f10" y="f15"/>
                    <a:pt x="f10" y="f16"/>
                  </a:cubicBezTo>
                  <a:cubicBezTo>
                    <a:pt x="f10" y="f17"/>
                    <a:pt x="f10" y="f18"/>
                    <a:pt x="f19" y="f20"/>
                  </a:cubicBezTo>
                  <a:lnTo>
                    <a:pt x="f19" y="f21"/>
                  </a:lnTo>
                  <a:lnTo>
                    <a:pt x="f22" y="f23"/>
                  </a:lnTo>
                  <a:lnTo>
                    <a:pt x="f24" y="f25"/>
                  </a:lnTo>
                  <a:lnTo>
                    <a:pt x="f26" y="f25"/>
                  </a:lnTo>
                  <a:lnTo>
                    <a:pt x="f27" y="f25"/>
                  </a:lnTo>
                  <a:cubicBezTo>
                    <a:pt x="f28" y="f29"/>
                    <a:pt x="f30" y="f31"/>
                    <a:pt x="f32" y="f33"/>
                  </a:cubicBezTo>
                  <a:cubicBezTo>
                    <a:pt x="f34" y="f35"/>
                    <a:pt x="f36" y="f3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7" name="Freeform: Shape 408">
              <a:extLst>
                <a:ext uri="{FF2B5EF4-FFF2-40B4-BE49-F238E27FC236}">
                  <a16:creationId xmlns:a16="http://schemas.microsoft.com/office/drawing/2014/main" id="{1435B661-1D1F-784B-B504-E5F2EA9E2404}"/>
                </a:ext>
              </a:extLst>
            </p:cNvPr>
            <p:cNvSpPr/>
            <p:nvPr/>
          </p:nvSpPr>
          <p:spPr>
            <a:xfrm>
              <a:off x="5523058" y="5839504"/>
              <a:ext cx="6858" cy="13834"/>
            </a:xfrm>
            <a:custGeom>
              <a:avLst/>
              <a:gdLst>
                <a:gd name="f0" fmla="val 10800000"/>
                <a:gd name="f1" fmla="val 5400000"/>
                <a:gd name="f2" fmla="val 180"/>
                <a:gd name="f3" fmla="val w"/>
                <a:gd name="f4" fmla="val h"/>
                <a:gd name="f5" fmla="val 0"/>
                <a:gd name="f6" fmla="val 6856"/>
                <a:gd name="f7" fmla="val 13839"/>
                <a:gd name="f8" fmla="val 3070"/>
                <a:gd name="f9" fmla="val 3073"/>
                <a:gd name="f10" fmla="val 10664"/>
                <a:gd name="f11" fmla="val 3047"/>
                <a:gd name="f12" fmla="val 13770"/>
                <a:gd name="f13" fmla="val 13840"/>
                <a:gd name="f14" fmla="+- 0 0 -90"/>
                <a:gd name="f15" fmla="*/ f3 1 6856"/>
                <a:gd name="f16" fmla="*/ f4 1 13839"/>
                <a:gd name="f17" fmla="val f5"/>
                <a:gd name="f18" fmla="val f6"/>
                <a:gd name="f19" fmla="val f7"/>
                <a:gd name="f20" fmla="*/ f14 f0 1"/>
                <a:gd name="f21" fmla="+- f19 0 f17"/>
                <a:gd name="f22" fmla="+- f18 0 f17"/>
                <a:gd name="f23" fmla="*/ f20 1 f2"/>
                <a:gd name="f24" fmla="*/ f22 1 6856"/>
                <a:gd name="f25" fmla="*/ f21 1 13839"/>
                <a:gd name="f26" fmla="*/ 0 f22 1"/>
                <a:gd name="f27" fmla="*/ 6856 f21 1"/>
                <a:gd name="f28" fmla="*/ 6856 f22 1"/>
                <a:gd name="f29" fmla="*/ 0 f21 1"/>
                <a:gd name="f30" fmla="*/ 13840 f21 1"/>
                <a:gd name="f31" fmla="+- f23 0 f1"/>
                <a:gd name="f32" fmla="*/ f26 1 6856"/>
                <a:gd name="f33" fmla="*/ f27 1 13839"/>
                <a:gd name="f34" fmla="*/ f28 1 6856"/>
                <a:gd name="f35" fmla="*/ f29 1 13839"/>
                <a:gd name="f36" fmla="*/ f30 1 13839"/>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3"/>
                </a:cxn>
                <a:cxn ang="f31">
                  <a:pos x="f50" y="f51"/>
                </a:cxn>
                <a:cxn ang="f31">
                  <a:pos x="f52" y="f54"/>
                </a:cxn>
                <a:cxn ang="f31">
                  <a:pos x="f52" y="f54"/>
                </a:cxn>
                <a:cxn ang="f31">
                  <a:pos x="f50" y="f51"/>
                </a:cxn>
              </a:cxnLst>
              <a:rect l="f46" t="f49" r="f47" b="f48"/>
              <a:pathLst>
                <a:path w="6856" h="13839">
                  <a:moveTo>
                    <a:pt x="f5" y="f6"/>
                  </a:moveTo>
                  <a:cubicBezTo>
                    <a:pt x="f5" y="f8"/>
                    <a:pt x="f9" y="f5"/>
                    <a:pt x="f6" y="f5"/>
                  </a:cubicBezTo>
                  <a:lnTo>
                    <a:pt x="f6" y="f5"/>
                  </a:lnTo>
                  <a:cubicBezTo>
                    <a:pt x="f9" y="f5"/>
                    <a:pt x="f5" y="f8"/>
                    <a:pt x="f5" y="f6"/>
                  </a:cubicBezTo>
                  <a:cubicBezTo>
                    <a:pt x="f5" y="f10"/>
                    <a:pt x="f11" y="f12"/>
                    <a:pt x="f6" y="f13"/>
                  </a:cubicBezTo>
                  <a:lnTo>
                    <a:pt x="f6" y="f13"/>
                  </a:lnTo>
                  <a:cubicBezTo>
                    <a:pt x="f11" y="f12"/>
                    <a:pt x="f5" y="f10"/>
                    <a:pt x="f5"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8" name="Freeform: Shape 409">
              <a:extLst>
                <a:ext uri="{FF2B5EF4-FFF2-40B4-BE49-F238E27FC236}">
                  <a16:creationId xmlns:a16="http://schemas.microsoft.com/office/drawing/2014/main" id="{57F91349-6878-5E41-F9C5-62F063F01A5C}"/>
                </a:ext>
              </a:extLst>
            </p:cNvPr>
            <p:cNvSpPr/>
            <p:nvPr/>
          </p:nvSpPr>
          <p:spPr>
            <a:xfrm>
              <a:off x="4510369" y="6446538"/>
              <a:ext cx="13834" cy="6986"/>
            </a:xfrm>
            <a:custGeom>
              <a:avLst/>
              <a:gdLst>
                <a:gd name="f0" fmla="val 10800000"/>
                <a:gd name="f1" fmla="val 5400000"/>
                <a:gd name="f2" fmla="val 180"/>
                <a:gd name="f3" fmla="val w"/>
                <a:gd name="f4" fmla="val h"/>
                <a:gd name="f5" fmla="val 0"/>
                <a:gd name="f6" fmla="val 13839"/>
                <a:gd name="f7" fmla="val 6983"/>
                <a:gd name="f8" fmla="val 3123"/>
                <a:gd name="f9" fmla="val 3860"/>
                <a:gd name="f10" fmla="val 64"/>
                <a:gd name="f11" fmla="val 3809"/>
                <a:gd name="f12" fmla="val 3174"/>
                <a:gd name="f13" fmla="val 6856"/>
                <a:gd name="f14" fmla="val 10767"/>
                <a:gd name="f15" fmla="val 3784"/>
                <a:gd name="f16" fmla="val 10792"/>
                <a:gd name="f17" fmla="val 6920"/>
                <a:gd name="f18" fmla="+- 0 0 -90"/>
                <a:gd name="f19" fmla="*/ f3 1 13839"/>
                <a:gd name="f20" fmla="*/ f4 1 6983"/>
                <a:gd name="f21" fmla="val f5"/>
                <a:gd name="f22" fmla="val f6"/>
                <a:gd name="f23" fmla="val f7"/>
                <a:gd name="f24" fmla="*/ f18 f0 1"/>
                <a:gd name="f25" fmla="+- f23 0 f21"/>
                <a:gd name="f26" fmla="+- f22 0 f21"/>
                <a:gd name="f27" fmla="*/ f24 1 f2"/>
                <a:gd name="f28" fmla="*/ f26 1 13839"/>
                <a:gd name="f29" fmla="*/ f25 1 6983"/>
                <a:gd name="f30" fmla="*/ 6983 f26 1"/>
                <a:gd name="f31" fmla="*/ 6983 f25 1"/>
                <a:gd name="f32" fmla="*/ 0 f26 1"/>
                <a:gd name="f33" fmla="*/ 0 f25 1"/>
                <a:gd name="f34" fmla="*/ 6856 f25 1"/>
                <a:gd name="f35" fmla="*/ 13839 f26 1"/>
                <a:gd name="f36" fmla="+- f27 0 f1"/>
                <a:gd name="f37" fmla="*/ f30 1 13839"/>
                <a:gd name="f38" fmla="*/ f31 1 6983"/>
                <a:gd name="f39" fmla="*/ f32 1 13839"/>
                <a:gd name="f40" fmla="*/ f33 1 6983"/>
                <a:gd name="f41" fmla="*/ f34 1 6983"/>
                <a:gd name="f42" fmla="*/ f35 1 13839"/>
                <a:gd name="f43" fmla="*/ f21 1 f28"/>
                <a:gd name="f44" fmla="*/ f22 1 f28"/>
                <a:gd name="f45" fmla="*/ f21 1 f29"/>
                <a:gd name="f46" fmla="*/ f23 1 f29"/>
                <a:gd name="f47" fmla="*/ f37 1 f28"/>
                <a:gd name="f48" fmla="*/ f38 1 f29"/>
                <a:gd name="f49" fmla="*/ f39 1 f28"/>
                <a:gd name="f50" fmla="*/ f40 1 f29"/>
                <a:gd name="f51" fmla="*/ f41 1 f29"/>
                <a:gd name="f52" fmla="*/ f42 1 f28"/>
                <a:gd name="f53" fmla="*/ f43 f19 1"/>
                <a:gd name="f54" fmla="*/ f44 f19 1"/>
                <a:gd name="f55" fmla="*/ f46 f20 1"/>
                <a:gd name="f56" fmla="*/ f45 f20 1"/>
                <a:gd name="f57" fmla="*/ f47 f19 1"/>
                <a:gd name="f58" fmla="*/ f48 f20 1"/>
                <a:gd name="f59" fmla="*/ f49 f19 1"/>
                <a:gd name="f60" fmla="*/ f50 f20 1"/>
                <a:gd name="f61" fmla="*/ f51 f20 1"/>
                <a:gd name="f62" fmla="*/ f52 f19 1"/>
              </a:gdLst>
              <a:ahLst/>
              <a:cxnLst>
                <a:cxn ang="3cd4">
                  <a:pos x="hc" y="t"/>
                </a:cxn>
                <a:cxn ang="0">
                  <a:pos x="r" y="vc"/>
                </a:cxn>
                <a:cxn ang="cd4">
                  <a:pos x="hc" y="b"/>
                </a:cxn>
                <a:cxn ang="cd2">
                  <a:pos x="l" y="vc"/>
                </a:cxn>
                <a:cxn ang="f36">
                  <a:pos x="f57" y="f58"/>
                </a:cxn>
                <a:cxn ang="f36">
                  <a:pos x="f59" y="f60"/>
                </a:cxn>
                <a:cxn ang="f36">
                  <a:pos x="f59" y="f60"/>
                </a:cxn>
                <a:cxn ang="f36">
                  <a:pos x="f57" y="f61"/>
                </a:cxn>
                <a:cxn ang="f36">
                  <a:pos x="f62" y="f60"/>
                </a:cxn>
                <a:cxn ang="f36">
                  <a:pos x="f62" y="f60"/>
                </a:cxn>
                <a:cxn ang="f36">
                  <a:pos x="f57" y="f58"/>
                </a:cxn>
              </a:cxnLst>
              <a:rect l="f53" t="f56" r="f54" b="f55"/>
              <a:pathLst>
                <a:path w="13839" h="6983">
                  <a:moveTo>
                    <a:pt x="f7" y="f7"/>
                  </a:moveTo>
                  <a:cubicBezTo>
                    <a:pt x="f8" y="f7"/>
                    <a:pt x="f5" y="f9"/>
                    <a:pt x="f5" y="f5"/>
                  </a:cubicBezTo>
                  <a:lnTo>
                    <a:pt x="f5" y="f5"/>
                  </a:lnTo>
                  <a:cubicBezTo>
                    <a:pt x="f10" y="f11"/>
                    <a:pt x="f12" y="f13"/>
                    <a:pt x="f7" y="f13"/>
                  </a:cubicBezTo>
                  <a:cubicBezTo>
                    <a:pt x="f14" y="f13"/>
                    <a:pt x="f6" y="f15"/>
                    <a:pt x="f6" y="f5"/>
                  </a:cubicBezTo>
                  <a:lnTo>
                    <a:pt x="f6" y="f5"/>
                  </a:lnTo>
                  <a:cubicBezTo>
                    <a:pt x="f6" y="f11"/>
                    <a:pt x="f16" y="f17"/>
                    <a:pt x="f7"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9" name="Freeform: Shape 410">
              <a:extLst>
                <a:ext uri="{FF2B5EF4-FFF2-40B4-BE49-F238E27FC236}">
                  <a16:creationId xmlns:a16="http://schemas.microsoft.com/office/drawing/2014/main" id="{D12843BC-02C2-E4A0-3D8D-125E93B74BE3}"/>
                </a:ext>
              </a:extLst>
            </p:cNvPr>
            <p:cNvSpPr/>
            <p:nvPr/>
          </p:nvSpPr>
          <p:spPr>
            <a:xfrm>
              <a:off x="4510369" y="6438665"/>
              <a:ext cx="13834" cy="14859"/>
            </a:xfrm>
            <a:custGeom>
              <a:avLst/>
              <a:gdLst>
                <a:gd name="f0" fmla="val 10800000"/>
                <a:gd name="f1" fmla="val 5400000"/>
                <a:gd name="f2" fmla="val 180"/>
                <a:gd name="f3" fmla="val w"/>
                <a:gd name="f4" fmla="val h"/>
                <a:gd name="f5" fmla="val 0"/>
                <a:gd name="f6" fmla="val 13839"/>
                <a:gd name="f7" fmla="val 14855"/>
                <a:gd name="f8" fmla="val 11046"/>
                <a:gd name="f9" fmla="val 1397"/>
                <a:gd name="f10" fmla="val 9853"/>
                <a:gd name="f11" fmla="val 546"/>
                <a:gd name="f12" fmla="val 8443"/>
                <a:gd name="f13" fmla="val 64"/>
                <a:gd name="f14" fmla="val 6983"/>
                <a:gd name="f15" fmla="val 3174"/>
                <a:gd name="f16" fmla="val 3047"/>
                <a:gd name="f17" fmla="val 6856"/>
                <a:gd name="f18" fmla="val 7872"/>
                <a:gd name="f19" fmla="val 11732"/>
                <a:gd name="f20" fmla="val 3123"/>
                <a:gd name="f21" fmla="val 10792"/>
                <a:gd name="f22" fmla="val 14792"/>
                <a:gd name="f23" fmla="val 11681"/>
                <a:gd name="f24" fmla="val 13827"/>
                <a:gd name="f25" fmla="val 5422"/>
                <a:gd name="f26" fmla="val 13332"/>
                <a:gd name="f27" fmla="val 4037"/>
                <a:gd name="f28" fmla="val 12443"/>
                <a:gd name="f29" fmla="val 2920"/>
                <a:gd name="f30" fmla="+- 0 0 -90"/>
                <a:gd name="f31" fmla="*/ f3 1 13839"/>
                <a:gd name="f32" fmla="*/ f4 1 14855"/>
                <a:gd name="f33" fmla="val f5"/>
                <a:gd name="f34" fmla="val f6"/>
                <a:gd name="f35" fmla="val f7"/>
                <a:gd name="f36" fmla="*/ f30 f0 1"/>
                <a:gd name="f37" fmla="+- f35 0 f33"/>
                <a:gd name="f38" fmla="+- f34 0 f33"/>
                <a:gd name="f39" fmla="*/ f36 1 f2"/>
                <a:gd name="f40" fmla="*/ f38 1 13839"/>
                <a:gd name="f41" fmla="*/ f37 1 14855"/>
                <a:gd name="f42" fmla="*/ 11046 f38 1"/>
                <a:gd name="f43" fmla="*/ 1397 f37 1"/>
                <a:gd name="f44" fmla="*/ 6983 f38 1"/>
                <a:gd name="f45" fmla="*/ 0 f37 1"/>
                <a:gd name="f46" fmla="*/ 0 f38 1"/>
                <a:gd name="f47" fmla="*/ 6856 f37 1"/>
                <a:gd name="f48" fmla="*/ 7872 f37 1"/>
                <a:gd name="f49" fmla="*/ 14855 f37 1"/>
                <a:gd name="f50" fmla="*/ 13839 f38 1"/>
                <a:gd name="f51" fmla="*/ 12443 f38 1"/>
                <a:gd name="f52" fmla="*/ 2920 f37 1"/>
                <a:gd name="f53" fmla="+- f39 0 f1"/>
                <a:gd name="f54" fmla="*/ f42 1 13839"/>
                <a:gd name="f55" fmla="*/ f43 1 14855"/>
                <a:gd name="f56" fmla="*/ f44 1 13839"/>
                <a:gd name="f57" fmla="*/ f45 1 14855"/>
                <a:gd name="f58" fmla="*/ f46 1 13839"/>
                <a:gd name="f59" fmla="*/ f47 1 14855"/>
                <a:gd name="f60" fmla="*/ f48 1 14855"/>
                <a:gd name="f61" fmla="*/ f49 1 14855"/>
                <a:gd name="f62" fmla="*/ f50 1 13839"/>
                <a:gd name="f63" fmla="*/ f51 1 13839"/>
                <a:gd name="f64" fmla="*/ f52 1 14855"/>
                <a:gd name="f65" fmla="*/ f33 1 f40"/>
                <a:gd name="f66" fmla="*/ f34 1 f40"/>
                <a:gd name="f67" fmla="*/ f33 1 f41"/>
                <a:gd name="f68" fmla="*/ f35 1 f41"/>
                <a:gd name="f69" fmla="*/ f54 1 f40"/>
                <a:gd name="f70" fmla="*/ f55 1 f41"/>
                <a:gd name="f71" fmla="*/ f56 1 f40"/>
                <a:gd name="f72" fmla="*/ f57 1 f41"/>
                <a:gd name="f73" fmla="*/ f58 1 f40"/>
                <a:gd name="f74" fmla="*/ f59 1 f41"/>
                <a:gd name="f75" fmla="*/ f60 1 f41"/>
                <a:gd name="f76" fmla="*/ f61 1 f41"/>
                <a:gd name="f77" fmla="*/ f62 1 f40"/>
                <a:gd name="f78" fmla="*/ f63 1 f40"/>
                <a:gd name="f79" fmla="*/ f64 1 f41"/>
                <a:gd name="f80" fmla="*/ f65 f31 1"/>
                <a:gd name="f81" fmla="*/ f66 f31 1"/>
                <a:gd name="f82" fmla="*/ f68 f32 1"/>
                <a:gd name="f83" fmla="*/ f67 f32 1"/>
                <a:gd name="f84" fmla="*/ f69 f31 1"/>
                <a:gd name="f85" fmla="*/ f70 f32 1"/>
                <a:gd name="f86" fmla="*/ f71 f31 1"/>
                <a:gd name="f87" fmla="*/ f72 f32 1"/>
                <a:gd name="f88" fmla="*/ f73 f31 1"/>
                <a:gd name="f89" fmla="*/ f74 f32 1"/>
                <a:gd name="f90" fmla="*/ f75 f32 1"/>
                <a:gd name="f91" fmla="*/ f76 f32 1"/>
                <a:gd name="f92" fmla="*/ f77 f31 1"/>
                <a:gd name="f93" fmla="*/ f78 f31 1"/>
                <a:gd name="f94" fmla="*/ f79 f32 1"/>
              </a:gdLst>
              <a:ahLst/>
              <a:cxnLst>
                <a:cxn ang="3cd4">
                  <a:pos x="hc" y="t"/>
                </a:cxn>
                <a:cxn ang="0">
                  <a:pos x="r" y="vc"/>
                </a:cxn>
                <a:cxn ang="cd4">
                  <a:pos x="hc" y="b"/>
                </a:cxn>
                <a:cxn ang="cd2">
                  <a:pos x="l" y="vc"/>
                </a:cxn>
                <a:cxn ang="f53">
                  <a:pos x="f84" y="f85"/>
                </a:cxn>
                <a:cxn ang="f53">
                  <a:pos x="f86" y="f87"/>
                </a:cxn>
                <a:cxn ang="f53">
                  <a:pos x="f88" y="f89"/>
                </a:cxn>
                <a:cxn ang="f53">
                  <a:pos x="f88" y="f90"/>
                </a:cxn>
                <a:cxn ang="f53">
                  <a:pos x="f86" y="f91"/>
                </a:cxn>
                <a:cxn ang="f53">
                  <a:pos x="f92" y="f90"/>
                </a:cxn>
                <a:cxn ang="f53">
                  <a:pos x="f92" y="f89"/>
                </a:cxn>
                <a:cxn ang="f53">
                  <a:pos x="f93" y="f94"/>
                </a:cxn>
              </a:cxnLst>
              <a:rect l="f80" t="f83" r="f81" b="f82"/>
              <a:pathLst>
                <a:path w="13839" h="14855">
                  <a:moveTo>
                    <a:pt x="f8" y="f9"/>
                  </a:moveTo>
                  <a:cubicBezTo>
                    <a:pt x="f10" y="f11"/>
                    <a:pt x="f12" y="f13"/>
                    <a:pt x="f14" y="f5"/>
                  </a:cubicBezTo>
                  <a:cubicBezTo>
                    <a:pt x="f15" y="f5"/>
                    <a:pt x="f13" y="f16"/>
                    <a:pt x="f5" y="f17"/>
                  </a:cubicBezTo>
                  <a:lnTo>
                    <a:pt x="f5" y="f18"/>
                  </a:lnTo>
                  <a:cubicBezTo>
                    <a:pt x="f5" y="f19"/>
                    <a:pt x="f20" y="f7"/>
                    <a:pt x="f14" y="f7"/>
                  </a:cubicBezTo>
                  <a:cubicBezTo>
                    <a:pt x="f21" y="f22"/>
                    <a:pt x="f6" y="f23"/>
                    <a:pt x="f6" y="f18"/>
                  </a:cubicBezTo>
                  <a:lnTo>
                    <a:pt x="f6" y="f17"/>
                  </a:lnTo>
                  <a:cubicBezTo>
                    <a:pt x="f24" y="f25"/>
                    <a:pt x="f26" y="f27"/>
                    <a:pt x="f28" y="f2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0" name="Freeform: Shape 411">
              <a:extLst>
                <a:ext uri="{FF2B5EF4-FFF2-40B4-BE49-F238E27FC236}">
                  <a16:creationId xmlns:a16="http://schemas.microsoft.com/office/drawing/2014/main" id="{62E79A93-24E7-4630-F824-97FD2ABF52C0}"/>
                </a:ext>
              </a:extLst>
            </p:cNvPr>
            <p:cNvSpPr/>
            <p:nvPr/>
          </p:nvSpPr>
          <p:spPr>
            <a:xfrm>
              <a:off x="4805574" y="6123023"/>
              <a:ext cx="1143" cy="3557"/>
            </a:xfrm>
            <a:custGeom>
              <a:avLst/>
              <a:gdLst>
                <a:gd name="f0" fmla="val 10800000"/>
                <a:gd name="f1" fmla="val 5400000"/>
                <a:gd name="f2" fmla="val 180"/>
                <a:gd name="f3" fmla="val w"/>
                <a:gd name="f4" fmla="val h"/>
                <a:gd name="f5" fmla="val 0"/>
                <a:gd name="f6" fmla="val 1142"/>
                <a:gd name="f7" fmla="val 3555"/>
                <a:gd name="f8" fmla="val 1143"/>
                <a:gd name="f9" fmla="val 1117"/>
                <a:gd name="f10" fmla="val 1270"/>
                <a:gd name="f11" fmla="val 711"/>
                <a:gd name="f12" fmla="val 2501"/>
                <a:gd name="f13" fmla="+- 0 0 -90"/>
                <a:gd name="f14" fmla="*/ f3 1 1142"/>
                <a:gd name="f15" fmla="*/ f4 1 3555"/>
                <a:gd name="f16" fmla="val f5"/>
                <a:gd name="f17" fmla="val f6"/>
                <a:gd name="f18" fmla="val f7"/>
                <a:gd name="f19" fmla="*/ f13 f0 1"/>
                <a:gd name="f20" fmla="+- f18 0 f16"/>
                <a:gd name="f21" fmla="+- f17 0 f16"/>
                <a:gd name="f22" fmla="*/ f19 1 f2"/>
                <a:gd name="f23" fmla="*/ f21 1 1142"/>
                <a:gd name="f24" fmla="*/ f20 1 3555"/>
                <a:gd name="f25" fmla="*/ 0 f21 1"/>
                <a:gd name="f26" fmla="*/ 3555 f20 1"/>
                <a:gd name="f27" fmla="*/ 1143 f21 1"/>
                <a:gd name="f28" fmla="*/ 0 f20 1"/>
                <a:gd name="f29" fmla="+- f22 0 f1"/>
                <a:gd name="f30" fmla="*/ f25 1 1142"/>
                <a:gd name="f31" fmla="*/ f26 1 3555"/>
                <a:gd name="f32" fmla="*/ f27 1 1142"/>
                <a:gd name="f33" fmla="*/ f28 1 3555"/>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8" y="f49"/>
                </a:cxn>
                <a:cxn ang="f29">
                  <a:pos x="f46" y="f47"/>
                </a:cxn>
              </a:cxnLst>
              <a:rect l="f42" t="f45" r="f43" b="f44"/>
              <a:pathLst>
                <a:path w="1142" h="3555">
                  <a:moveTo>
                    <a:pt x="f5" y="f7"/>
                  </a:moveTo>
                  <a:lnTo>
                    <a:pt x="f8" y="f7"/>
                  </a:lnTo>
                  <a:lnTo>
                    <a:pt x="f8" y="f5"/>
                  </a:lnTo>
                  <a:cubicBezTo>
                    <a:pt x="f9"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1" name="Freeform: Shape 412">
              <a:extLst>
                <a:ext uri="{FF2B5EF4-FFF2-40B4-BE49-F238E27FC236}">
                  <a16:creationId xmlns:a16="http://schemas.microsoft.com/office/drawing/2014/main" id="{3863BAF9-E956-2496-C225-433885D37976}"/>
                </a:ext>
              </a:extLst>
            </p:cNvPr>
            <p:cNvSpPr/>
            <p:nvPr/>
          </p:nvSpPr>
          <p:spPr>
            <a:xfrm>
              <a:off x="4792873" y="6123023"/>
              <a:ext cx="1271" cy="3557"/>
            </a:xfrm>
            <a:custGeom>
              <a:avLst/>
              <a:gdLst>
                <a:gd name="f0" fmla="val 10800000"/>
                <a:gd name="f1" fmla="val 5400000"/>
                <a:gd name="f2" fmla="val 180"/>
                <a:gd name="f3" fmla="val w"/>
                <a:gd name="f4" fmla="val h"/>
                <a:gd name="f5" fmla="val 0"/>
                <a:gd name="f6" fmla="val 1269"/>
                <a:gd name="f7" fmla="val 3555"/>
                <a:gd name="f8" fmla="val 1270"/>
                <a:gd name="f9" fmla="val 457"/>
                <a:gd name="f10" fmla="val 2552"/>
                <a:gd name="f11" fmla="val 13"/>
                <a:gd name="f12" fmla="val 1295"/>
                <a:gd name="f13" fmla="+- 0 0 -90"/>
                <a:gd name="f14" fmla="*/ f3 1 1269"/>
                <a:gd name="f15" fmla="*/ f4 1 3555"/>
                <a:gd name="f16" fmla="val f5"/>
                <a:gd name="f17" fmla="val f6"/>
                <a:gd name="f18" fmla="val f7"/>
                <a:gd name="f19" fmla="*/ f13 f0 1"/>
                <a:gd name="f20" fmla="+- f18 0 f16"/>
                <a:gd name="f21" fmla="+- f17 0 f16"/>
                <a:gd name="f22" fmla="*/ f19 1 f2"/>
                <a:gd name="f23" fmla="*/ f21 1 1269"/>
                <a:gd name="f24" fmla="*/ f20 1 3555"/>
                <a:gd name="f25" fmla="*/ 1270 f21 1"/>
                <a:gd name="f26" fmla="*/ 3555 f20 1"/>
                <a:gd name="f27" fmla="*/ 0 f21 1"/>
                <a:gd name="f28" fmla="*/ 0 f20 1"/>
                <a:gd name="f29" fmla="+- f22 0 f1"/>
                <a:gd name="f30" fmla="*/ f25 1 1269"/>
                <a:gd name="f31" fmla="*/ f26 1 3555"/>
                <a:gd name="f32" fmla="*/ f27 1 1269"/>
                <a:gd name="f33" fmla="*/ f28 1 3555"/>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8" y="f47"/>
                </a:cxn>
              </a:cxnLst>
              <a:rect l="f42" t="f45" r="f43" b="f44"/>
              <a:pathLst>
                <a:path w="1269" h="3555">
                  <a:moveTo>
                    <a:pt x="f8" y="f7"/>
                  </a:moveTo>
                  <a:cubicBezTo>
                    <a:pt x="f9" y="f10"/>
                    <a:pt x="f11" y="f12"/>
                    <a:pt x="f5" y="f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2" name="Freeform: Shape 413">
              <a:extLst>
                <a:ext uri="{FF2B5EF4-FFF2-40B4-BE49-F238E27FC236}">
                  <a16:creationId xmlns:a16="http://schemas.microsoft.com/office/drawing/2014/main" id="{F033C104-DDEA-7F4E-B331-EE23AAD082ED}"/>
                </a:ext>
              </a:extLst>
            </p:cNvPr>
            <p:cNvSpPr/>
            <p:nvPr/>
          </p:nvSpPr>
          <p:spPr>
            <a:xfrm>
              <a:off x="4510369" y="5794433"/>
              <a:ext cx="13834" cy="204542"/>
            </a:xfrm>
            <a:custGeom>
              <a:avLst/>
              <a:gdLst>
                <a:gd name="f0" fmla="val 10800000"/>
                <a:gd name="f1" fmla="val 5400000"/>
                <a:gd name="f2" fmla="val 180"/>
                <a:gd name="f3" fmla="val w"/>
                <a:gd name="f4" fmla="val h"/>
                <a:gd name="f5" fmla="val 0"/>
                <a:gd name="f6" fmla="val 13839"/>
                <a:gd name="f7" fmla="val 204544"/>
                <a:gd name="f8" fmla="val 6983"/>
                <a:gd name="f9" fmla="val 204545"/>
                <a:gd name="f10" fmla="val 10767"/>
                <a:gd name="f11" fmla="val 201475"/>
                <a:gd name="f12" fmla="val 197688"/>
                <a:gd name="f13" fmla="val 3786"/>
                <a:gd name="f14" fmla="val 6856"/>
                <a:gd name="f15" fmla="val 3174"/>
                <a:gd name="f16" fmla="val 64"/>
                <a:gd name="f17" fmla="val 3806"/>
                <a:gd name="f18" fmla="val 198069"/>
                <a:gd name="f19" fmla="val 267"/>
                <a:gd name="f20" fmla="val 201726"/>
                <a:gd name="f21" fmla="val 3314"/>
                <a:gd name="f22" fmla="val 204555"/>
                <a:gd name="f23" fmla="+- 0 0 -90"/>
                <a:gd name="f24" fmla="*/ f3 1 13839"/>
                <a:gd name="f25" fmla="*/ f4 1 204544"/>
                <a:gd name="f26" fmla="val f5"/>
                <a:gd name="f27" fmla="val f6"/>
                <a:gd name="f28" fmla="val f7"/>
                <a:gd name="f29" fmla="*/ f23 f0 1"/>
                <a:gd name="f30" fmla="+- f28 0 f26"/>
                <a:gd name="f31" fmla="+- f27 0 f26"/>
                <a:gd name="f32" fmla="*/ f29 1 f2"/>
                <a:gd name="f33" fmla="*/ f31 1 13839"/>
                <a:gd name="f34" fmla="*/ f30 1 204544"/>
                <a:gd name="f35" fmla="*/ 6983 f31 1"/>
                <a:gd name="f36" fmla="*/ 204545 f30 1"/>
                <a:gd name="f37" fmla="*/ 13839 f31 1"/>
                <a:gd name="f38" fmla="*/ 197688 f30 1"/>
                <a:gd name="f39" fmla="*/ 0 f30 1"/>
                <a:gd name="f40" fmla="*/ 6856 f30 1"/>
                <a:gd name="f41" fmla="*/ 0 f31 1"/>
                <a:gd name="f42" fmla="*/ 198069 f30 1"/>
                <a:gd name="f43" fmla="+- f32 0 f1"/>
                <a:gd name="f44" fmla="*/ f35 1 13839"/>
                <a:gd name="f45" fmla="*/ f36 1 204544"/>
                <a:gd name="f46" fmla="*/ f37 1 13839"/>
                <a:gd name="f47" fmla="*/ f38 1 204544"/>
                <a:gd name="f48" fmla="*/ f39 1 204544"/>
                <a:gd name="f49" fmla="*/ f40 1 204544"/>
                <a:gd name="f50" fmla="*/ f41 1 13839"/>
                <a:gd name="f51" fmla="*/ f42 1 204544"/>
                <a:gd name="f52" fmla="*/ f26 1 f33"/>
                <a:gd name="f53" fmla="*/ f27 1 f33"/>
                <a:gd name="f54" fmla="*/ f26 1 f34"/>
                <a:gd name="f55" fmla="*/ f28 1 f34"/>
                <a:gd name="f56" fmla="*/ f44 1 f33"/>
                <a:gd name="f57" fmla="*/ f45 1 f34"/>
                <a:gd name="f58" fmla="*/ f46 1 f33"/>
                <a:gd name="f59" fmla="*/ f47 1 f34"/>
                <a:gd name="f60" fmla="*/ f48 1 f34"/>
                <a:gd name="f61" fmla="*/ f49 1 f34"/>
                <a:gd name="f62" fmla="*/ f50 1 f33"/>
                <a:gd name="f63" fmla="*/ f51 1 f34"/>
                <a:gd name="f64" fmla="*/ f52 f24 1"/>
                <a:gd name="f65" fmla="*/ f53 f24 1"/>
                <a:gd name="f66" fmla="*/ f55 f25 1"/>
                <a:gd name="f67" fmla="*/ f54 f25 1"/>
                <a:gd name="f68" fmla="*/ f56 f24 1"/>
                <a:gd name="f69" fmla="*/ f57 f25 1"/>
                <a:gd name="f70" fmla="*/ f58 f24 1"/>
                <a:gd name="f71" fmla="*/ f59 f25 1"/>
                <a:gd name="f72" fmla="*/ f60 f25 1"/>
                <a:gd name="f73" fmla="*/ f61 f25 1"/>
                <a:gd name="f74" fmla="*/ f62 f24 1"/>
                <a:gd name="f75" fmla="*/ f63 f25 1"/>
              </a:gdLst>
              <a:ahLst/>
              <a:cxnLst>
                <a:cxn ang="3cd4">
                  <a:pos x="hc" y="t"/>
                </a:cxn>
                <a:cxn ang="0">
                  <a:pos x="r" y="vc"/>
                </a:cxn>
                <a:cxn ang="cd4">
                  <a:pos x="hc" y="b"/>
                </a:cxn>
                <a:cxn ang="cd2">
                  <a:pos x="l" y="vc"/>
                </a:cxn>
                <a:cxn ang="f43">
                  <a:pos x="f68" y="f69"/>
                </a:cxn>
                <a:cxn ang="f43">
                  <a:pos x="f70" y="f71"/>
                </a:cxn>
                <a:cxn ang="f43">
                  <a:pos x="f70" y="f72"/>
                </a:cxn>
                <a:cxn ang="f43">
                  <a:pos x="f68" y="f73"/>
                </a:cxn>
                <a:cxn ang="f43">
                  <a:pos x="f74" y="f72"/>
                </a:cxn>
                <a:cxn ang="f43">
                  <a:pos x="f74" y="f75"/>
                </a:cxn>
                <a:cxn ang="f43">
                  <a:pos x="f68" y="f69"/>
                </a:cxn>
              </a:cxnLst>
              <a:rect l="f64" t="f67" r="f65" b="f66"/>
              <a:pathLst>
                <a:path w="13839" h="204544">
                  <a:moveTo>
                    <a:pt x="f8" y="f9"/>
                  </a:moveTo>
                  <a:cubicBezTo>
                    <a:pt x="f10" y="f9"/>
                    <a:pt x="f6" y="f11"/>
                    <a:pt x="f6" y="f12"/>
                  </a:cubicBezTo>
                  <a:lnTo>
                    <a:pt x="f6" y="f5"/>
                  </a:lnTo>
                  <a:cubicBezTo>
                    <a:pt x="f6" y="f13"/>
                    <a:pt x="f10" y="f14"/>
                    <a:pt x="f8" y="f14"/>
                  </a:cubicBezTo>
                  <a:cubicBezTo>
                    <a:pt x="f15" y="f14"/>
                    <a:pt x="f16" y="f17"/>
                    <a:pt x="f5" y="f5"/>
                  </a:cubicBezTo>
                  <a:lnTo>
                    <a:pt x="f5" y="f18"/>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3" name="Freeform: Shape 414">
              <a:extLst>
                <a:ext uri="{FF2B5EF4-FFF2-40B4-BE49-F238E27FC236}">
                  <a16:creationId xmlns:a16="http://schemas.microsoft.com/office/drawing/2014/main" id="{13D9C1F3-F34B-B4AD-BB46-94EB8D58EA8A}"/>
                </a:ext>
              </a:extLst>
            </p:cNvPr>
            <p:cNvSpPr/>
            <p:nvPr/>
          </p:nvSpPr>
          <p:spPr>
            <a:xfrm>
              <a:off x="4933297" y="6122264"/>
              <a:ext cx="13587" cy="4315"/>
            </a:xfrm>
            <a:custGeom>
              <a:avLst/>
              <a:gdLst>
                <a:gd name="f0" fmla="val 10800000"/>
                <a:gd name="f1" fmla="val 5400000"/>
                <a:gd name="f2" fmla="val 180"/>
                <a:gd name="f3" fmla="val w"/>
                <a:gd name="f4" fmla="val h"/>
                <a:gd name="f5" fmla="val 0"/>
                <a:gd name="f6" fmla="val 13585"/>
                <a:gd name="f7" fmla="val 4316"/>
                <a:gd name="f8" fmla="val 4317"/>
                <a:gd name="f9" fmla="val 7110"/>
                <a:gd name="f10" fmla="val 8190"/>
                <a:gd name="f11" fmla="val 1701"/>
                <a:gd name="f12" fmla="val 10754"/>
                <a:gd name="f13" fmla="val -13"/>
                <a:gd name="f14" fmla="val 13586"/>
                <a:gd name="f15" fmla="val 6475"/>
                <a:gd name="f16" fmla="val 3644"/>
                <a:gd name="f17" fmla="val 1079"/>
                <a:gd name="f18" fmla="+- 0 0 -90"/>
                <a:gd name="f19" fmla="*/ f3 1 13585"/>
                <a:gd name="f20" fmla="*/ f4 1 4316"/>
                <a:gd name="f21" fmla="val f5"/>
                <a:gd name="f22" fmla="val f6"/>
                <a:gd name="f23" fmla="val f7"/>
                <a:gd name="f24" fmla="*/ f18 f0 1"/>
                <a:gd name="f25" fmla="+- f23 0 f21"/>
                <a:gd name="f26" fmla="+- f22 0 f21"/>
                <a:gd name="f27" fmla="*/ f24 1 f2"/>
                <a:gd name="f28" fmla="*/ f26 1 13585"/>
                <a:gd name="f29" fmla="*/ f25 1 4316"/>
                <a:gd name="f30" fmla="*/ 0 f26 1"/>
                <a:gd name="f31" fmla="*/ 4317 f25 1"/>
                <a:gd name="f32" fmla="*/ 7110 f26 1"/>
                <a:gd name="f33" fmla="*/ 13586 f26 1"/>
                <a:gd name="f34" fmla="*/ 0 f25 1"/>
                <a:gd name="f35" fmla="*/ 6475 f26 1"/>
                <a:gd name="f36" fmla="+- f27 0 f1"/>
                <a:gd name="f37" fmla="*/ f30 1 13585"/>
                <a:gd name="f38" fmla="*/ f31 1 4316"/>
                <a:gd name="f39" fmla="*/ f32 1 13585"/>
                <a:gd name="f40" fmla="*/ f33 1 13585"/>
                <a:gd name="f41" fmla="*/ f34 1 4316"/>
                <a:gd name="f42" fmla="*/ f35 1 13585"/>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9" y="f58"/>
                </a:cxn>
                <a:cxn ang="f36">
                  <a:pos x="f60" y="f61"/>
                </a:cxn>
                <a:cxn ang="f36">
                  <a:pos x="f62" y="f61"/>
                </a:cxn>
                <a:cxn ang="f36">
                  <a:pos x="f57" y="f58"/>
                </a:cxn>
              </a:cxnLst>
              <a:rect l="f53" t="f56" r="f54" b="f55"/>
              <a:pathLst>
                <a:path w="13585" h="4316">
                  <a:moveTo>
                    <a:pt x="f5" y="f8"/>
                  </a:moveTo>
                  <a:lnTo>
                    <a:pt x="f9" y="f8"/>
                  </a:lnTo>
                  <a:cubicBezTo>
                    <a:pt x="f10" y="f11"/>
                    <a:pt x="f12" y="f13"/>
                    <a:pt x="f14" y="f5"/>
                  </a:cubicBezTo>
                  <a:lnTo>
                    <a:pt x="f15" y="f5"/>
                  </a:lnTo>
                  <a:cubicBezTo>
                    <a:pt x="f16" y="f13"/>
                    <a:pt x="f17"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4" name="Freeform: Shape 415">
              <a:extLst>
                <a:ext uri="{FF2B5EF4-FFF2-40B4-BE49-F238E27FC236}">
                  <a16:creationId xmlns:a16="http://schemas.microsoft.com/office/drawing/2014/main" id="{A687CF95-2963-0B92-93E6-487B8AAC0508}"/>
                </a:ext>
              </a:extLst>
            </p:cNvPr>
            <p:cNvSpPr/>
            <p:nvPr/>
          </p:nvSpPr>
          <p:spPr>
            <a:xfrm>
              <a:off x="4940411" y="6122264"/>
              <a:ext cx="71350" cy="4315"/>
            </a:xfrm>
            <a:custGeom>
              <a:avLst/>
              <a:gdLst>
                <a:gd name="f0" fmla="val 10800000"/>
                <a:gd name="f1" fmla="val 5400000"/>
                <a:gd name="f2" fmla="val 180"/>
                <a:gd name="f3" fmla="val w"/>
                <a:gd name="f4" fmla="val h"/>
                <a:gd name="f5" fmla="val 0"/>
                <a:gd name="f6" fmla="val 71355"/>
                <a:gd name="f7" fmla="val 4317"/>
                <a:gd name="f8" fmla="val 71356"/>
                <a:gd name="f9" fmla="val 70353"/>
                <a:gd name="f10" fmla="val 1689"/>
                <a:gd name="f11" fmla="val 67813"/>
                <a:gd name="f12" fmla="val -25"/>
                <a:gd name="f13" fmla="val 65007"/>
                <a:gd name="f14" fmla="val 6475"/>
                <a:gd name="f15" fmla="val 3644"/>
                <a:gd name="f16" fmla="val -12"/>
                <a:gd name="f17" fmla="val 1079"/>
                <a:gd name="f18" fmla="val 1702"/>
                <a:gd name="f19" fmla="+- 0 0 -90"/>
                <a:gd name="f20" fmla="*/ f3 1 71355"/>
                <a:gd name="f21" fmla="*/ f4 1 4317"/>
                <a:gd name="f22" fmla="val f5"/>
                <a:gd name="f23" fmla="val f6"/>
                <a:gd name="f24" fmla="val f7"/>
                <a:gd name="f25" fmla="*/ f19 f0 1"/>
                <a:gd name="f26" fmla="+- f24 0 f22"/>
                <a:gd name="f27" fmla="+- f23 0 f22"/>
                <a:gd name="f28" fmla="*/ f25 1 f2"/>
                <a:gd name="f29" fmla="*/ f27 1 71355"/>
                <a:gd name="f30" fmla="*/ f26 1 4317"/>
                <a:gd name="f31" fmla="*/ 0 f27 1"/>
                <a:gd name="f32" fmla="*/ 4317 f26 1"/>
                <a:gd name="f33" fmla="*/ 71356 f27 1"/>
                <a:gd name="f34" fmla="*/ 65007 f27 1"/>
                <a:gd name="f35" fmla="*/ 0 f26 1"/>
                <a:gd name="f36" fmla="*/ 6475 f27 1"/>
                <a:gd name="f37" fmla="+- f28 0 f1"/>
                <a:gd name="f38" fmla="*/ f31 1 71355"/>
                <a:gd name="f39" fmla="*/ f32 1 4317"/>
                <a:gd name="f40" fmla="*/ f33 1 71355"/>
                <a:gd name="f41" fmla="*/ f34 1 71355"/>
                <a:gd name="f42" fmla="*/ f35 1 4317"/>
                <a:gd name="f43" fmla="*/ f36 1 71355"/>
                <a:gd name="f44" fmla="*/ f22 1 f29"/>
                <a:gd name="f45" fmla="*/ f23 1 f29"/>
                <a:gd name="f46" fmla="*/ f22 1 f30"/>
                <a:gd name="f47" fmla="*/ f24 1 f30"/>
                <a:gd name="f48" fmla="*/ f38 1 f29"/>
                <a:gd name="f49" fmla="*/ f39 1 f30"/>
                <a:gd name="f50" fmla="*/ f40 1 f29"/>
                <a:gd name="f51" fmla="*/ f41 1 f29"/>
                <a:gd name="f52" fmla="*/ f42 1 f30"/>
                <a:gd name="f53" fmla="*/ f43 1 f29"/>
                <a:gd name="f54" fmla="*/ f44 f20 1"/>
                <a:gd name="f55" fmla="*/ f45 f20 1"/>
                <a:gd name="f56" fmla="*/ f47 f21 1"/>
                <a:gd name="f57" fmla="*/ f46 f21 1"/>
                <a:gd name="f58" fmla="*/ f48 f20 1"/>
                <a:gd name="f59" fmla="*/ f49 f21 1"/>
                <a:gd name="f60" fmla="*/ f50 f20 1"/>
                <a:gd name="f61" fmla="*/ f51 f20 1"/>
                <a:gd name="f62" fmla="*/ f52 f21 1"/>
                <a:gd name="f63" fmla="*/ f53 f20 1"/>
              </a:gdLst>
              <a:ahLst/>
              <a:cxnLst>
                <a:cxn ang="3cd4">
                  <a:pos x="hc" y="t"/>
                </a:cxn>
                <a:cxn ang="0">
                  <a:pos x="r" y="vc"/>
                </a:cxn>
                <a:cxn ang="cd4">
                  <a:pos x="hc" y="b"/>
                </a:cxn>
                <a:cxn ang="cd2">
                  <a:pos x="l" y="vc"/>
                </a:cxn>
                <a:cxn ang="f37">
                  <a:pos x="f58" y="f59"/>
                </a:cxn>
                <a:cxn ang="f37">
                  <a:pos x="f60" y="f59"/>
                </a:cxn>
                <a:cxn ang="f37">
                  <a:pos x="f61" y="f62"/>
                </a:cxn>
                <a:cxn ang="f37">
                  <a:pos x="f63" y="f62"/>
                </a:cxn>
                <a:cxn ang="f37">
                  <a:pos x="f58" y="f59"/>
                </a:cxn>
              </a:cxnLst>
              <a:rect l="f54" t="f57" r="f55" b="f56"/>
              <a:pathLst>
                <a:path w="71355" h="4317">
                  <a:moveTo>
                    <a:pt x="f5" y="f7"/>
                  </a:moveTo>
                  <a:lnTo>
                    <a:pt x="f8" y="f7"/>
                  </a:lnTo>
                  <a:cubicBezTo>
                    <a:pt x="f9" y="f10"/>
                    <a:pt x="f11" y="f12"/>
                    <a:pt x="f13" y="f5"/>
                  </a:cubicBezTo>
                  <a:lnTo>
                    <a:pt x="f14" y="f5"/>
                  </a:lnTo>
                  <a:cubicBezTo>
                    <a:pt x="f15" y="f16"/>
                    <a:pt x="f17" y="f18"/>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5" name="Freeform: Shape 416">
              <a:extLst>
                <a:ext uri="{FF2B5EF4-FFF2-40B4-BE49-F238E27FC236}">
                  <a16:creationId xmlns:a16="http://schemas.microsoft.com/office/drawing/2014/main" id="{DB368B53-BDCC-915C-70A4-737089D714F3}"/>
                </a:ext>
              </a:extLst>
            </p:cNvPr>
            <p:cNvSpPr/>
            <p:nvPr/>
          </p:nvSpPr>
          <p:spPr>
            <a:xfrm>
              <a:off x="4932794" y="5787575"/>
              <a:ext cx="14090" cy="13716"/>
            </a:xfrm>
            <a:custGeom>
              <a:avLst/>
              <a:gdLst>
                <a:gd name="f0" fmla="val 10800000"/>
                <a:gd name="f1" fmla="val 5400000"/>
                <a:gd name="f2" fmla="val 180"/>
                <a:gd name="f3" fmla="val w"/>
                <a:gd name="f4" fmla="val h"/>
                <a:gd name="f5" fmla="val 0"/>
                <a:gd name="f6" fmla="val 14093"/>
                <a:gd name="f7" fmla="val 13712"/>
                <a:gd name="f8" fmla="val 6856"/>
                <a:gd name="f9" fmla="val 64"/>
                <a:gd name="f10" fmla="val 10663"/>
                <a:gd name="f11" fmla="val 3174"/>
                <a:gd name="f12" fmla="val 13713"/>
                <a:gd name="f13" fmla="val 6983"/>
                <a:gd name="f14" fmla="val 10309"/>
                <a:gd name="f15" fmla="val 7237"/>
                <a:gd name="f16" fmla="val 10642"/>
                <a:gd name="f17" fmla="val 3070"/>
                <a:gd name="f18" fmla="val 3050"/>
                <a:gd name="f19" fmla="+- 0 0 -90"/>
                <a:gd name="f20" fmla="*/ f3 1 14093"/>
                <a:gd name="f21" fmla="*/ f4 1 13712"/>
                <a:gd name="f22" fmla="val f5"/>
                <a:gd name="f23" fmla="val f6"/>
                <a:gd name="f24" fmla="val f7"/>
                <a:gd name="f25" fmla="*/ f19 f0 1"/>
                <a:gd name="f26" fmla="+- f24 0 f22"/>
                <a:gd name="f27" fmla="+- f23 0 f22"/>
                <a:gd name="f28" fmla="*/ f25 1 f2"/>
                <a:gd name="f29" fmla="*/ f27 1 14093"/>
                <a:gd name="f30" fmla="*/ f26 1 13712"/>
                <a:gd name="f31" fmla="*/ 0 f27 1"/>
                <a:gd name="f32" fmla="*/ 6856 f26 1"/>
                <a:gd name="f33" fmla="*/ 6983 f27 1"/>
                <a:gd name="f34" fmla="*/ 13713 f26 1"/>
                <a:gd name="f35" fmla="*/ 14093 f27 1"/>
                <a:gd name="f36" fmla="*/ 7237 f27 1"/>
                <a:gd name="f37" fmla="*/ 0 f26 1"/>
                <a:gd name="f38" fmla="+- f28 0 f1"/>
                <a:gd name="f39" fmla="*/ f31 1 14093"/>
                <a:gd name="f40" fmla="*/ f32 1 13712"/>
                <a:gd name="f41" fmla="*/ f33 1 14093"/>
                <a:gd name="f42" fmla="*/ f34 1 13712"/>
                <a:gd name="f43" fmla="*/ f35 1 14093"/>
                <a:gd name="f44" fmla="*/ f36 1 14093"/>
                <a:gd name="f45" fmla="*/ f37 1 13712"/>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14093" h="13712">
                  <a:moveTo>
                    <a:pt x="f5" y="f8"/>
                  </a:moveTo>
                  <a:cubicBezTo>
                    <a:pt x="f9" y="f10"/>
                    <a:pt x="f11" y="f12"/>
                    <a:pt x="f13" y="f12"/>
                  </a:cubicBezTo>
                  <a:lnTo>
                    <a:pt x="f6" y="f12"/>
                  </a:lnTo>
                  <a:cubicBezTo>
                    <a:pt x="f14" y="f12"/>
                    <a:pt x="f15" y="f16"/>
                    <a:pt x="f15" y="f8"/>
                  </a:cubicBezTo>
                  <a:cubicBezTo>
                    <a:pt x="f15" y="f17"/>
                    <a:pt x="f14" y="f5"/>
                    <a:pt x="f6" y="f5"/>
                  </a:cubicBezTo>
                  <a:lnTo>
                    <a:pt x="f13" y="f5"/>
                  </a:lnTo>
                  <a:cubicBezTo>
                    <a:pt x="f11" y="f5"/>
                    <a:pt x="f9"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6" name="Freeform: Shape 417">
              <a:extLst>
                <a:ext uri="{FF2B5EF4-FFF2-40B4-BE49-F238E27FC236}">
                  <a16:creationId xmlns:a16="http://schemas.microsoft.com/office/drawing/2014/main" id="{907E4BF6-CF08-9258-3CD2-93E2BA800B5C}"/>
                </a:ext>
              </a:extLst>
            </p:cNvPr>
            <p:cNvSpPr/>
            <p:nvPr/>
          </p:nvSpPr>
          <p:spPr>
            <a:xfrm>
              <a:off x="4939899" y="5788462"/>
              <a:ext cx="47868" cy="12819"/>
            </a:xfrm>
            <a:custGeom>
              <a:avLst/>
              <a:gdLst>
                <a:gd name="f0" fmla="val 10800000"/>
                <a:gd name="f1" fmla="val 5400000"/>
                <a:gd name="f2" fmla="val 180"/>
                <a:gd name="f3" fmla="val w"/>
                <a:gd name="f4" fmla="val h"/>
                <a:gd name="f5" fmla="val 0"/>
                <a:gd name="f6" fmla="val 47866"/>
                <a:gd name="f7" fmla="val 12824"/>
                <a:gd name="f8" fmla="val 5968"/>
                <a:gd name="f9" fmla="val 64"/>
                <a:gd name="f10" fmla="val 9774"/>
                <a:gd name="f11" fmla="val 3174"/>
                <a:gd name="f12" fmla="val 6983"/>
                <a:gd name="f13" fmla="val 40883"/>
                <a:gd name="f14" fmla="val 44692"/>
                <a:gd name="f15" fmla="val 47803"/>
                <a:gd name="f16" fmla="val 47854"/>
                <a:gd name="f17" fmla="val 4414"/>
                <a:gd name="f18" fmla="val 47270"/>
                <a:gd name="f19" fmla="val 2919"/>
                <a:gd name="f20" fmla="val 46216"/>
                <a:gd name="f21" fmla="val 1778"/>
                <a:gd name="f22" fmla="val 45987"/>
                <a:gd name="f23" fmla="val 1384"/>
                <a:gd name="f24" fmla="val 45683"/>
                <a:gd name="f25" fmla="val 1039"/>
                <a:gd name="f26" fmla="val 45327"/>
                <a:gd name="f27" fmla="val 762"/>
                <a:gd name="f28" fmla="val 44184"/>
                <a:gd name="f29" fmla="val 43042"/>
                <a:gd name="f30" fmla="val 41645"/>
                <a:gd name="f31" fmla="val 3492"/>
                <a:gd name="f32" fmla="val -36"/>
                <a:gd name="f33" fmla="val 508"/>
                <a:gd name="f34" fmla="val 2512"/>
                <a:gd name="f35" fmla="+- 0 0 -90"/>
                <a:gd name="f36" fmla="*/ f3 1 47866"/>
                <a:gd name="f37" fmla="*/ f4 1 12824"/>
                <a:gd name="f38" fmla="val f5"/>
                <a:gd name="f39" fmla="val f6"/>
                <a:gd name="f40" fmla="val f7"/>
                <a:gd name="f41" fmla="*/ f35 f0 1"/>
                <a:gd name="f42" fmla="+- f40 0 f38"/>
                <a:gd name="f43" fmla="+- f39 0 f38"/>
                <a:gd name="f44" fmla="*/ f41 1 f2"/>
                <a:gd name="f45" fmla="*/ f43 1 47866"/>
                <a:gd name="f46" fmla="*/ f42 1 12824"/>
                <a:gd name="f47" fmla="*/ 0 f43 1"/>
                <a:gd name="f48" fmla="*/ 5968 f42 1"/>
                <a:gd name="f49" fmla="*/ 6983 f43 1"/>
                <a:gd name="f50" fmla="*/ 12824 f42 1"/>
                <a:gd name="f51" fmla="*/ 40883 f43 1"/>
                <a:gd name="f52" fmla="*/ 47866 f43 1"/>
                <a:gd name="f53" fmla="*/ 46216 f43 1"/>
                <a:gd name="f54" fmla="*/ 1778 f42 1"/>
                <a:gd name="f55" fmla="*/ 45327 f43 1"/>
                <a:gd name="f56" fmla="*/ 762 f42 1"/>
                <a:gd name="f57" fmla="*/ 44184 f43 1"/>
                <a:gd name="f58" fmla="*/ 0 f42 1"/>
                <a:gd name="f59" fmla="*/ 43042 f43 1"/>
                <a:gd name="f60" fmla="*/ 41645 f43 1"/>
                <a:gd name="f61" fmla="+- f44 0 f1"/>
                <a:gd name="f62" fmla="*/ f47 1 47866"/>
                <a:gd name="f63" fmla="*/ f48 1 12824"/>
                <a:gd name="f64" fmla="*/ f49 1 47866"/>
                <a:gd name="f65" fmla="*/ f50 1 12824"/>
                <a:gd name="f66" fmla="*/ f51 1 47866"/>
                <a:gd name="f67" fmla="*/ f52 1 47866"/>
                <a:gd name="f68" fmla="*/ f53 1 47866"/>
                <a:gd name="f69" fmla="*/ f54 1 12824"/>
                <a:gd name="f70" fmla="*/ f55 1 47866"/>
                <a:gd name="f71" fmla="*/ f56 1 12824"/>
                <a:gd name="f72" fmla="*/ f57 1 47866"/>
                <a:gd name="f73" fmla="*/ f58 1 12824"/>
                <a:gd name="f74" fmla="*/ f59 1 47866"/>
                <a:gd name="f75" fmla="*/ f60 1 47866"/>
                <a:gd name="f76" fmla="*/ f38 1 f45"/>
                <a:gd name="f77" fmla="*/ f39 1 f45"/>
                <a:gd name="f78" fmla="*/ f38 1 f46"/>
                <a:gd name="f79" fmla="*/ f40 1 f46"/>
                <a:gd name="f80" fmla="*/ f62 1 f45"/>
                <a:gd name="f81" fmla="*/ f63 1 f46"/>
                <a:gd name="f82" fmla="*/ f64 1 f45"/>
                <a:gd name="f83" fmla="*/ f65 1 f46"/>
                <a:gd name="f84" fmla="*/ f66 1 f45"/>
                <a:gd name="f85" fmla="*/ f67 1 f45"/>
                <a:gd name="f86" fmla="*/ f68 1 f45"/>
                <a:gd name="f87" fmla="*/ f69 1 f46"/>
                <a:gd name="f88" fmla="*/ f70 1 f45"/>
                <a:gd name="f89" fmla="*/ f71 1 f46"/>
                <a:gd name="f90" fmla="*/ f72 1 f45"/>
                <a:gd name="f91" fmla="*/ f73 1 f46"/>
                <a:gd name="f92" fmla="*/ f74 1 f45"/>
                <a:gd name="f93" fmla="*/ f75 1 f45"/>
                <a:gd name="f94" fmla="*/ f76 f36 1"/>
                <a:gd name="f95" fmla="*/ f77 f36 1"/>
                <a:gd name="f96" fmla="*/ f79 f37 1"/>
                <a:gd name="f97" fmla="*/ f78 f37 1"/>
                <a:gd name="f98" fmla="*/ f80 f36 1"/>
                <a:gd name="f99" fmla="*/ f81 f37 1"/>
                <a:gd name="f100" fmla="*/ f82 f36 1"/>
                <a:gd name="f101" fmla="*/ f83 f37 1"/>
                <a:gd name="f102" fmla="*/ f84 f36 1"/>
                <a:gd name="f103" fmla="*/ f85 f36 1"/>
                <a:gd name="f104" fmla="*/ f86 f36 1"/>
                <a:gd name="f105" fmla="*/ f87 f37 1"/>
                <a:gd name="f106" fmla="*/ f88 f36 1"/>
                <a:gd name="f107" fmla="*/ f89 f37 1"/>
                <a:gd name="f108" fmla="*/ f90 f36 1"/>
                <a:gd name="f109" fmla="*/ f91 f37 1"/>
                <a:gd name="f110" fmla="*/ f92 f36 1"/>
                <a:gd name="f111" fmla="*/ f93 f36 1"/>
              </a:gdLst>
              <a:ahLst/>
              <a:cxnLst>
                <a:cxn ang="3cd4">
                  <a:pos x="hc" y="t"/>
                </a:cxn>
                <a:cxn ang="0">
                  <a:pos x="r" y="vc"/>
                </a:cxn>
                <a:cxn ang="cd4">
                  <a:pos x="hc" y="b"/>
                </a:cxn>
                <a:cxn ang="cd2">
                  <a:pos x="l" y="vc"/>
                </a:cxn>
                <a:cxn ang="f61">
                  <a:pos x="f98" y="f99"/>
                </a:cxn>
                <a:cxn ang="f61">
                  <a:pos x="f100" y="f101"/>
                </a:cxn>
                <a:cxn ang="f61">
                  <a:pos x="f102" y="f101"/>
                </a:cxn>
                <a:cxn ang="f61">
                  <a:pos x="f103" y="f99"/>
                </a:cxn>
                <a:cxn ang="f61">
                  <a:pos x="f104" y="f105"/>
                </a:cxn>
                <a:cxn ang="f61">
                  <a:pos x="f106" y="f107"/>
                </a:cxn>
                <a:cxn ang="f61">
                  <a:pos x="f108" y="f109"/>
                </a:cxn>
                <a:cxn ang="f61">
                  <a:pos x="f110" y="f109"/>
                </a:cxn>
                <a:cxn ang="f61">
                  <a:pos x="f111" y="f109"/>
                </a:cxn>
                <a:cxn ang="f61">
                  <a:pos x="f100" y="f109"/>
                </a:cxn>
                <a:cxn ang="f61">
                  <a:pos x="f98" y="f99"/>
                </a:cxn>
              </a:cxnLst>
              <a:rect l="f94" t="f97" r="f95" b="f96"/>
              <a:pathLst>
                <a:path w="47866" h="12824">
                  <a:moveTo>
                    <a:pt x="f5" y="f8"/>
                  </a:moveTo>
                  <a:cubicBezTo>
                    <a:pt x="f9" y="f10"/>
                    <a:pt x="f11" y="f7"/>
                    <a:pt x="f12" y="f7"/>
                  </a:cubicBezTo>
                  <a:lnTo>
                    <a:pt x="f13" y="f7"/>
                  </a:lnTo>
                  <a:cubicBezTo>
                    <a:pt x="f14" y="f7"/>
                    <a:pt x="f15" y="f10"/>
                    <a:pt x="f6" y="f8"/>
                  </a:cubicBezTo>
                  <a:cubicBezTo>
                    <a:pt x="f16" y="f17"/>
                    <a:pt x="f18" y="f19"/>
                    <a:pt x="f20" y="f21"/>
                  </a:cubicBezTo>
                  <a:cubicBezTo>
                    <a:pt x="f22" y="f23"/>
                    <a:pt x="f24" y="f25"/>
                    <a:pt x="f26" y="f27"/>
                  </a:cubicBezTo>
                  <a:lnTo>
                    <a:pt x="f28" y="f5"/>
                  </a:lnTo>
                  <a:lnTo>
                    <a:pt x="f29" y="f5"/>
                  </a:lnTo>
                  <a:lnTo>
                    <a:pt x="f30" y="f5"/>
                  </a:lnTo>
                  <a:lnTo>
                    <a:pt x="f12" y="f5"/>
                  </a:lnTo>
                  <a:cubicBezTo>
                    <a:pt x="f31" y="f32"/>
                    <a:pt x="f33" y="f3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7" name="Freeform: Shape 418">
              <a:extLst>
                <a:ext uri="{FF2B5EF4-FFF2-40B4-BE49-F238E27FC236}">
                  <a16:creationId xmlns:a16="http://schemas.microsoft.com/office/drawing/2014/main" id="{957D7077-0D1F-F434-30C4-C8D62A922EC3}"/>
                </a:ext>
              </a:extLst>
            </p:cNvPr>
            <p:cNvSpPr/>
            <p:nvPr/>
          </p:nvSpPr>
          <p:spPr>
            <a:xfrm>
              <a:off x="6055056" y="6511671"/>
              <a:ext cx="13834" cy="6986"/>
            </a:xfrm>
            <a:custGeom>
              <a:avLst/>
              <a:gdLst>
                <a:gd name="f0" fmla="val 10800000"/>
                <a:gd name="f1" fmla="val 5400000"/>
                <a:gd name="f2" fmla="val 180"/>
                <a:gd name="f3" fmla="val w"/>
                <a:gd name="f4" fmla="val h"/>
                <a:gd name="f5" fmla="val 0"/>
                <a:gd name="f6" fmla="val 13839"/>
                <a:gd name="f7" fmla="val 6983"/>
                <a:gd name="f8" fmla="val 10792"/>
                <a:gd name="f9" fmla="val 6920"/>
                <a:gd name="f10" fmla="val 3809"/>
                <a:gd name="f11" fmla="val 3123"/>
                <a:gd name="f12" fmla="val 3860"/>
                <a:gd name="f13" fmla="+- 0 0 -90"/>
                <a:gd name="f14" fmla="*/ f3 1 13839"/>
                <a:gd name="f15" fmla="*/ f4 1 6983"/>
                <a:gd name="f16" fmla="val f5"/>
                <a:gd name="f17" fmla="val f6"/>
                <a:gd name="f18" fmla="val f7"/>
                <a:gd name="f19" fmla="*/ f13 f0 1"/>
                <a:gd name="f20" fmla="+- f18 0 f16"/>
                <a:gd name="f21" fmla="+- f17 0 f16"/>
                <a:gd name="f22" fmla="*/ f19 1 f2"/>
                <a:gd name="f23" fmla="*/ f21 1 13839"/>
                <a:gd name="f24" fmla="*/ f20 1 6983"/>
                <a:gd name="f25" fmla="*/ 6983 f21 1"/>
                <a:gd name="f26" fmla="*/ 6983 f20 1"/>
                <a:gd name="f27" fmla="*/ 13839 f21 1"/>
                <a:gd name="f28" fmla="*/ 0 f20 1"/>
                <a:gd name="f29" fmla="*/ 0 f21 1"/>
                <a:gd name="f30" fmla="+- f22 0 f1"/>
                <a:gd name="f31" fmla="*/ f25 1 13839"/>
                <a:gd name="f32" fmla="*/ f26 1 6983"/>
                <a:gd name="f33" fmla="*/ f27 1 13839"/>
                <a:gd name="f34" fmla="*/ f28 1 6983"/>
                <a:gd name="f35" fmla="*/ f29 1 13839"/>
                <a:gd name="f36" fmla="*/ f16 1 f23"/>
                <a:gd name="f37" fmla="*/ f17 1 f23"/>
                <a:gd name="f38" fmla="*/ f16 1 f24"/>
                <a:gd name="f39" fmla="*/ f18 1 f24"/>
                <a:gd name="f40" fmla="*/ f31 1 f23"/>
                <a:gd name="f41" fmla="*/ f32 1 f24"/>
                <a:gd name="f42" fmla="*/ f33 1 f23"/>
                <a:gd name="f43" fmla="*/ f34 1 f24"/>
                <a:gd name="f44" fmla="*/ f35 1 f23"/>
                <a:gd name="f45" fmla="*/ f36 f14 1"/>
                <a:gd name="f46" fmla="*/ f37 f14 1"/>
                <a:gd name="f47" fmla="*/ f39 f15 1"/>
                <a:gd name="f48" fmla="*/ f38 f15 1"/>
                <a:gd name="f49" fmla="*/ f40 f14 1"/>
                <a:gd name="f50" fmla="*/ f41 f15 1"/>
                <a:gd name="f51" fmla="*/ f42 f14 1"/>
                <a:gd name="f52" fmla="*/ f43 f15 1"/>
                <a:gd name="f53" fmla="*/ f44 f14 1"/>
              </a:gdLst>
              <a:ahLst/>
              <a:cxnLst>
                <a:cxn ang="3cd4">
                  <a:pos x="hc" y="t"/>
                </a:cxn>
                <a:cxn ang="0">
                  <a:pos x="r" y="vc"/>
                </a:cxn>
                <a:cxn ang="cd4">
                  <a:pos x="hc" y="b"/>
                </a:cxn>
                <a:cxn ang="cd2">
                  <a:pos x="l" y="vc"/>
                </a:cxn>
                <a:cxn ang="f30">
                  <a:pos x="f49" y="f50"/>
                </a:cxn>
                <a:cxn ang="f30">
                  <a:pos x="f51" y="f52"/>
                </a:cxn>
                <a:cxn ang="f30">
                  <a:pos x="f51" y="f52"/>
                </a:cxn>
                <a:cxn ang="f30">
                  <a:pos x="f49" y="f50"/>
                </a:cxn>
                <a:cxn ang="f30">
                  <a:pos x="f53" y="f52"/>
                </a:cxn>
                <a:cxn ang="f30">
                  <a:pos x="f53" y="f52"/>
                </a:cxn>
                <a:cxn ang="f30">
                  <a:pos x="f53" y="f52"/>
                </a:cxn>
                <a:cxn ang="f30">
                  <a:pos x="f49" y="f50"/>
                </a:cxn>
              </a:cxnLst>
              <a:rect l="f45" t="f48" r="f46" b="f47"/>
              <a:pathLst>
                <a:path w="13839" h="6983">
                  <a:moveTo>
                    <a:pt x="f7" y="f7"/>
                  </a:moveTo>
                  <a:cubicBezTo>
                    <a:pt x="f8" y="f9"/>
                    <a:pt x="f6" y="f10"/>
                    <a:pt x="f6" y="f5"/>
                  </a:cubicBezTo>
                  <a:lnTo>
                    <a:pt x="f6" y="f5"/>
                  </a:lnTo>
                  <a:cubicBezTo>
                    <a:pt x="f6" y="f10"/>
                    <a:pt x="f8" y="f9"/>
                    <a:pt x="f7" y="f7"/>
                  </a:cubicBezTo>
                  <a:cubicBezTo>
                    <a:pt x="f11" y="f7"/>
                    <a:pt x="f5" y="f12"/>
                    <a:pt x="f5" y="f5"/>
                  </a:cubicBezTo>
                  <a:lnTo>
                    <a:pt x="f5" y="f5"/>
                  </a:lnTo>
                  <a:lnTo>
                    <a:pt x="f5" y="f5"/>
                  </a:lnTo>
                  <a:cubicBezTo>
                    <a:pt x="f5" y="f12"/>
                    <a:pt x="f11" y="f7"/>
                    <a:pt x="f7"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8" name="Freeform: Shape 419">
              <a:extLst>
                <a:ext uri="{FF2B5EF4-FFF2-40B4-BE49-F238E27FC236}">
                  <a16:creationId xmlns:a16="http://schemas.microsoft.com/office/drawing/2014/main" id="{963D99F1-57A6-0757-28E1-51BD27882324}"/>
                </a:ext>
              </a:extLst>
            </p:cNvPr>
            <p:cNvSpPr/>
            <p:nvPr/>
          </p:nvSpPr>
          <p:spPr>
            <a:xfrm>
              <a:off x="4769382" y="6249357"/>
              <a:ext cx="13834" cy="204542"/>
            </a:xfrm>
            <a:custGeom>
              <a:avLst/>
              <a:gdLst>
                <a:gd name="f0" fmla="val 10800000"/>
                <a:gd name="f1" fmla="val 5400000"/>
                <a:gd name="f2" fmla="val 180"/>
                <a:gd name="f3" fmla="val w"/>
                <a:gd name="f4" fmla="val h"/>
                <a:gd name="f5" fmla="val 0"/>
                <a:gd name="f6" fmla="val 13839"/>
                <a:gd name="f7" fmla="val 204544"/>
                <a:gd name="f8" fmla="val 6983"/>
                <a:gd name="f9" fmla="val 6856"/>
                <a:gd name="f10" fmla="val 3174"/>
                <a:gd name="f11" fmla="val 63"/>
                <a:gd name="f12" fmla="val 3809"/>
                <a:gd name="f13" fmla="val 197688"/>
                <a:gd name="f14" fmla="val 201497"/>
                <a:gd name="f15" fmla="val 204545"/>
                <a:gd name="f16" fmla="val 10767"/>
                <a:gd name="f17" fmla="val 201472"/>
                <a:gd name="f18" fmla="val 3784"/>
                <a:gd name="f19" fmla="+- 0 0 -90"/>
                <a:gd name="f20" fmla="*/ f3 1 13839"/>
                <a:gd name="f21" fmla="*/ f4 1 204544"/>
                <a:gd name="f22" fmla="val f5"/>
                <a:gd name="f23" fmla="val f6"/>
                <a:gd name="f24" fmla="val f7"/>
                <a:gd name="f25" fmla="*/ f19 f0 1"/>
                <a:gd name="f26" fmla="+- f24 0 f22"/>
                <a:gd name="f27" fmla="+- f23 0 f22"/>
                <a:gd name="f28" fmla="*/ f25 1 f2"/>
                <a:gd name="f29" fmla="*/ f27 1 13839"/>
                <a:gd name="f30" fmla="*/ f26 1 204544"/>
                <a:gd name="f31" fmla="*/ 6983 f27 1"/>
                <a:gd name="f32" fmla="*/ 6856 f26 1"/>
                <a:gd name="f33" fmla="*/ 0 f27 1"/>
                <a:gd name="f34" fmla="*/ 0 f26 1"/>
                <a:gd name="f35" fmla="*/ 197688 f26 1"/>
                <a:gd name="f36" fmla="*/ 204545 f26 1"/>
                <a:gd name="f37" fmla="*/ 13839 f27 1"/>
                <a:gd name="f38" fmla="+- f28 0 f1"/>
                <a:gd name="f39" fmla="*/ f31 1 13839"/>
                <a:gd name="f40" fmla="*/ f32 1 204544"/>
                <a:gd name="f41" fmla="*/ f33 1 13839"/>
                <a:gd name="f42" fmla="*/ f34 1 204544"/>
                <a:gd name="f43" fmla="*/ f35 1 204544"/>
                <a:gd name="f44" fmla="*/ f36 1 204544"/>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4"/>
                </a:cxn>
                <a:cxn ang="f38">
                  <a:pos x="f63" y="f65"/>
                </a:cxn>
                <a:cxn ang="f38">
                  <a:pos x="f61" y="f66"/>
                </a:cxn>
                <a:cxn ang="f38">
                  <a:pos x="f67" y="f65"/>
                </a:cxn>
                <a:cxn ang="f38">
                  <a:pos x="f67" y="f64"/>
                </a:cxn>
                <a:cxn ang="f38">
                  <a:pos x="f61" y="f62"/>
                </a:cxn>
              </a:cxnLst>
              <a:rect l="f57" t="f60" r="f58" b="f59"/>
              <a:pathLst>
                <a:path w="13839" h="204544">
                  <a:moveTo>
                    <a:pt x="f8" y="f9"/>
                  </a:moveTo>
                  <a:cubicBezTo>
                    <a:pt x="f10" y="f9"/>
                    <a:pt x="f11" y="f12"/>
                    <a:pt x="f5" y="f5"/>
                  </a:cubicBezTo>
                  <a:lnTo>
                    <a:pt x="f5" y="f5"/>
                  </a:lnTo>
                  <a:lnTo>
                    <a:pt x="f5" y="f13"/>
                  </a:lnTo>
                  <a:cubicBezTo>
                    <a:pt x="f11" y="f14"/>
                    <a:pt x="f10" y="f15"/>
                    <a:pt x="f8" y="f15"/>
                  </a:cubicBezTo>
                  <a:cubicBezTo>
                    <a:pt x="f16" y="f15"/>
                    <a:pt x="f6" y="f17"/>
                    <a:pt x="f6" y="f13"/>
                  </a:cubicBezTo>
                  <a:lnTo>
                    <a:pt x="f6" y="f5"/>
                  </a:lnTo>
                  <a:cubicBezTo>
                    <a:pt x="f6" y="f18"/>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9" name="Freeform: Shape 420">
              <a:extLst>
                <a:ext uri="{FF2B5EF4-FFF2-40B4-BE49-F238E27FC236}">
                  <a16:creationId xmlns:a16="http://schemas.microsoft.com/office/drawing/2014/main" id="{934EBEE7-C57C-D880-BF90-83ACC0EAB7F3}"/>
                </a:ext>
              </a:extLst>
            </p:cNvPr>
            <p:cNvSpPr/>
            <p:nvPr/>
          </p:nvSpPr>
          <p:spPr>
            <a:xfrm>
              <a:off x="4769382" y="6241228"/>
              <a:ext cx="13844" cy="14977"/>
            </a:xfrm>
            <a:custGeom>
              <a:avLst/>
              <a:gdLst>
                <a:gd name="f0" fmla="val 10800000"/>
                <a:gd name="f1" fmla="val 5400000"/>
                <a:gd name="f2" fmla="val 180"/>
                <a:gd name="f3" fmla="val w"/>
                <a:gd name="f4" fmla="val h"/>
                <a:gd name="f5" fmla="val 0"/>
                <a:gd name="f6" fmla="val 13840"/>
                <a:gd name="f7" fmla="val 14982"/>
                <a:gd name="f8" fmla="val 6983"/>
                <a:gd name="f9" fmla="val 8126"/>
                <a:gd name="f10" fmla="val 63"/>
                <a:gd name="f11" fmla="val 11935"/>
                <a:gd name="f12" fmla="val 3174"/>
                <a:gd name="f13" fmla="val 10767"/>
                <a:gd name="f14" fmla="val 13839"/>
                <a:gd name="f15" fmla="val 11910"/>
                <a:gd name="f16" fmla="val 13915"/>
                <a:gd name="f17" fmla="val 3200"/>
                <a:gd name="f18" fmla="val 10893"/>
                <a:gd name="f19" fmla="val 76"/>
                <a:gd name="f20" fmla="val 7110"/>
                <a:gd name="f21" fmla="val 7072"/>
                <a:gd name="f22" fmla="val 7021"/>
                <a:gd name="f23" fmla="val 3669"/>
                <a:gd name="f24" fmla="val 64"/>
                <a:gd name="f25" fmla="val 851"/>
                <a:gd name="f26" fmla="val 2450"/>
                <a:gd name="f27" fmla="val 254"/>
                <a:gd name="f28" fmla="val 5714"/>
                <a:gd name="f29" fmla="val 6475"/>
                <a:gd name="f30" fmla="+- 0 0 -90"/>
                <a:gd name="f31" fmla="*/ f3 1 13840"/>
                <a:gd name="f32" fmla="*/ f4 1 14982"/>
                <a:gd name="f33" fmla="val f5"/>
                <a:gd name="f34" fmla="val f6"/>
                <a:gd name="f35" fmla="val f7"/>
                <a:gd name="f36" fmla="*/ f30 f0 1"/>
                <a:gd name="f37" fmla="+- f35 0 f33"/>
                <a:gd name="f38" fmla="+- f34 0 f33"/>
                <a:gd name="f39" fmla="*/ f36 1 f2"/>
                <a:gd name="f40" fmla="*/ f38 1 13840"/>
                <a:gd name="f41" fmla="*/ f37 1 14982"/>
                <a:gd name="f42" fmla="*/ 0 f38 1"/>
                <a:gd name="f43" fmla="*/ 6983 f37 1"/>
                <a:gd name="f44" fmla="*/ 8126 f37 1"/>
                <a:gd name="f45" fmla="*/ 6983 f38 1"/>
                <a:gd name="f46" fmla="*/ 14982 f37 1"/>
                <a:gd name="f47" fmla="*/ 13839 f38 1"/>
                <a:gd name="f48" fmla="*/ 7110 f38 1"/>
                <a:gd name="f49" fmla="*/ 0 f37 1"/>
                <a:gd name="f50" fmla="*/ 254 f38 1"/>
                <a:gd name="f51" fmla="*/ 5714 f37 1"/>
                <a:gd name="f52" fmla="+- f39 0 f1"/>
                <a:gd name="f53" fmla="*/ f42 1 13840"/>
                <a:gd name="f54" fmla="*/ f43 1 14982"/>
                <a:gd name="f55" fmla="*/ f44 1 14982"/>
                <a:gd name="f56" fmla="*/ f45 1 13840"/>
                <a:gd name="f57" fmla="*/ f46 1 14982"/>
                <a:gd name="f58" fmla="*/ f47 1 13840"/>
                <a:gd name="f59" fmla="*/ f48 1 13840"/>
                <a:gd name="f60" fmla="*/ f49 1 14982"/>
                <a:gd name="f61" fmla="*/ f50 1 13840"/>
                <a:gd name="f62" fmla="*/ f51 1 14982"/>
                <a:gd name="f63" fmla="*/ f33 1 f40"/>
                <a:gd name="f64" fmla="*/ f34 1 f40"/>
                <a:gd name="f65" fmla="*/ f33 1 f41"/>
                <a:gd name="f66" fmla="*/ f35 1 f41"/>
                <a:gd name="f67" fmla="*/ f53 1 f40"/>
                <a:gd name="f68" fmla="*/ f54 1 f41"/>
                <a:gd name="f69" fmla="*/ f55 1 f41"/>
                <a:gd name="f70" fmla="*/ f56 1 f40"/>
                <a:gd name="f71" fmla="*/ f57 1 f41"/>
                <a:gd name="f72" fmla="*/ f58 1 f40"/>
                <a:gd name="f73" fmla="*/ f59 1 f40"/>
                <a:gd name="f74" fmla="*/ f60 1 f41"/>
                <a:gd name="f75" fmla="*/ f61 1 f40"/>
                <a:gd name="f76" fmla="*/ f62 1 f41"/>
                <a:gd name="f77" fmla="*/ f63 f31 1"/>
                <a:gd name="f78" fmla="*/ f64 f31 1"/>
                <a:gd name="f79" fmla="*/ f66 f32 1"/>
                <a:gd name="f80" fmla="*/ f65 f32 1"/>
                <a:gd name="f81" fmla="*/ f67 f31 1"/>
                <a:gd name="f82" fmla="*/ f68 f32 1"/>
                <a:gd name="f83" fmla="*/ f69 f32 1"/>
                <a:gd name="f84" fmla="*/ f70 f31 1"/>
                <a:gd name="f85" fmla="*/ f71 f32 1"/>
                <a:gd name="f86" fmla="*/ f72 f31 1"/>
                <a:gd name="f87" fmla="*/ f73 f31 1"/>
                <a:gd name="f88" fmla="*/ f74 f32 1"/>
                <a:gd name="f89" fmla="*/ f75 f31 1"/>
                <a:gd name="f90" fmla="*/ f76 f32 1"/>
              </a:gdLst>
              <a:ahLst/>
              <a:cxnLst>
                <a:cxn ang="3cd4">
                  <a:pos x="hc" y="t"/>
                </a:cxn>
                <a:cxn ang="0">
                  <a:pos x="r" y="vc"/>
                </a:cxn>
                <a:cxn ang="cd4">
                  <a:pos x="hc" y="b"/>
                </a:cxn>
                <a:cxn ang="cd2">
                  <a:pos x="l" y="vc"/>
                </a:cxn>
                <a:cxn ang="f52">
                  <a:pos x="f81" y="f82"/>
                </a:cxn>
                <a:cxn ang="f52">
                  <a:pos x="f81" y="f83"/>
                </a:cxn>
                <a:cxn ang="f52">
                  <a:pos x="f84" y="f85"/>
                </a:cxn>
                <a:cxn ang="f52">
                  <a:pos x="f86" y="f83"/>
                </a:cxn>
                <a:cxn ang="f52">
                  <a:pos x="f86" y="f82"/>
                </a:cxn>
                <a:cxn ang="f52">
                  <a:pos x="f87" y="f88"/>
                </a:cxn>
                <a:cxn ang="f52">
                  <a:pos x="f84" y="f88"/>
                </a:cxn>
                <a:cxn ang="f52">
                  <a:pos x="f89" y="f90"/>
                </a:cxn>
                <a:cxn ang="f52">
                  <a:pos x="f81" y="f82"/>
                </a:cxn>
              </a:cxnLst>
              <a:rect l="f77" t="f80" r="f78" b="f79"/>
              <a:pathLst>
                <a:path w="13840" h="14982">
                  <a:moveTo>
                    <a:pt x="f5" y="f8"/>
                  </a:moveTo>
                  <a:lnTo>
                    <a:pt x="f5" y="f9"/>
                  </a:lnTo>
                  <a:cubicBezTo>
                    <a:pt x="f10" y="f11"/>
                    <a:pt x="f12" y="f7"/>
                    <a:pt x="f8" y="f7"/>
                  </a:cubicBezTo>
                  <a:cubicBezTo>
                    <a:pt x="f13" y="f7"/>
                    <a:pt x="f14" y="f15"/>
                    <a:pt x="f14" y="f9"/>
                  </a:cubicBezTo>
                  <a:lnTo>
                    <a:pt x="f14" y="f8"/>
                  </a:lnTo>
                  <a:cubicBezTo>
                    <a:pt x="f16" y="f17"/>
                    <a:pt x="f18" y="f19"/>
                    <a:pt x="f20" y="f5"/>
                  </a:cubicBezTo>
                  <a:cubicBezTo>
                    <a:pt x="f21" y="f5"/>
                    <a:pt x="f22" y="f5"/>
                    <a:pt x="f8" y="f5"/>
                  </a:cubicBezTo>
                  <a:cubicBezTo>
                    <a:pt x="f23" y="f24"/>
                    <a:pt x="f25" y="f26"/>
                    <a:pt x="f27" y="f28"/>
                  </a:cubicBezTo>
                  <a:cubicBezTo>
                    <a:pt x="f27" y="f28"/>
                    <a:pt x="f5" y="f2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0" name="Freeform: Shape 421">
              <a:extLst>
                <a:ext uri="{FF2B5EF4-FFF2-40B4-BE49-F238E27FC236}">
                  <a16:creationId xmlns:a16="http://schemas.microsoft.com/office/drawing/2014/main" id="{6B92FC05-07C3-7646-F014-B025CB9B8D70}"/>
                </a:ext>
              </a:extLst>
            </p:cNvPr>
            <p:cNvSpPr/>
            <p:nvPr/>
          </p:nvSpPr>
          <p:spPr>
            <a:xfrm>
              <a:off x="5215042" y="6439680"/>
              <a:ext cx="320716" cy="13853"/>
            </a:xfrm>
            <a:custGeom>
              <a:avLst/>
              <a:gdLst>
                <a:gd name="f0" fmla="val 10800000"/>
                <a:gd name="f1" fmla="val 5400000"/>
                <a:gd name="f2" fmla="val 180"/>
                <a:gd name="f3" fmla="val w"/>
                <a:gd name="f4" fmla="val h"/>
                <a:gd name="f5" fmla="val 0"/>
                <a:gd name="f6" fmla="val 320718"/>
                <a:gd name="f7" fmla="val 13850"/>
                <a:gd name="f8" fmla="val 313355"/>
                <a:gd name="f9" fmla="val 6856"/>
                <a:gd name="f10" fmla="val 3073"/>
                <a:gd name="f11" fmla="val 316427"/>
                <a:gd name="f12" fmla="val 320211"/>
                <a:gd name="f13" fmla="val 10665"/>
                <a:gd name="f14" fmla="val 3047"/>
                <a:gd name="f15" fmla="val 13776"/>
                <a:gd name="f16" fmla="val 13839"/>
                <a:gd name="f17" fmla="val 320719"/>
                <a:gd name="f18" fmla="val 316871"/>
                <a:gd name="f19" fmla="val 14055"/>
                <a:gd name="f20" fmla="val 313571"/>
                <a:gd name="f21" fmla="val 11097"/>
                <a:gd name="f22" fmla="val 313367"/>
                <a:gd name="f23" fmla="val 7250"/>
                <a:gd name="f24" fmla="val 7123"/>
                <a:gd name="f25" fmla="val 6983"/>
                <a:gd name="f26" fmla="+- 0 0 -90"/>
                <a:gd name="f27" fmla="*/ f3 1 320718"/>
                <a:gd name="f28" fmla="*/ f4 1 13850"/>
                <a:gd name="f29" fmla="val f5"/>
                <a:gd name="f30" fmla="val f6"/>
                <a:gd name="f31" fmla="val f7"/>
                <a:gd name="f32" fmla="*/ f26 f0 1"/>
                <a:gd name="f33" fmla="+- f31 0 f29"/>
                <a:gd name="f34" fmla="+- f30 0 f29"/>
                <a:gd name="f35" fmla="*/ f32 1 f2"/>
                <a:gd name="f36" fmla="*/ f34 1 320718"/>
                <a:gd name="f37" fmla="*/ f33 1 13850"/>
                <a:gd name="f38" fmla="*/ 313355 f34 1"/>
                <a:gd name="f39" fmla="*/ 6856 f33 1"/>
                <a:gd name="f40" fmla="*/ 320211 f34 1"/>
                <a:gd name="f41" fmla="*/ 0 f33 1"/>
                <a:gd name="f42" fmla="*/ 6856 f34 1"/>
                <a:gd name="f43" fmla="*/ 0 f34 1"/>
                <a:gd name="f44" fmla="*/ 13839 f33 1"/>
                <a:gd name="f45" fmla="*/ 320719 f34 1"/>
                <a:gd name="f46" fmla="*/ 313367 f34 1"/>
                <a:gd name="f47" fmla="*/ 7250 f33 1"/>
                <a:gd name="f48" fmla="+- f35 0 f1"/>
                <a:gd name="f49" fmla="*/ f38 1 320718"/>
                <a:gd name="f50" fmla="*/ f39 1 13850"/>
                <a:gd name="f51" fmla="*/ f40 1 320718"/>
                <a:gd name="f52" fmla="*/ f41 1 13850"/>
                <a:gd name="f53" fmla="*/ f42 1 320718"/>
                <a:gd name="f54" fmla="*/ f43 1 320718"/>
                <a:gd name="f55" fmla="*/ f44 1 13850"/>
                <a:gd name="f56" fmla="*/ f45 1 320718"/>
                <a:gd name="f57" fmla="*/ f46 1 320718"/>
                <a:gd name="f58" fmla="*/ f47 1 13850"/>
                <a:gd name="f59" fmla="*/ f29 1 f36"/>
                <a:gd name="f60" fmla="*/ f30 1 f36"/>
                <a:gd name="f61" fmla="*/ f29 1 f37"/>
                <a:gd name="f62" fmla="*/ f31 1 f37"/>
                <a:gd name="f63" fmla="*/ f49 1 f36"/>
                <a:gd name="f64" fmla="*/ f50 1 f37"/>
                <a:gd name="f65" fmla="*/ f51 1 f36"/>
                <a:gd name="f66" fmla="*/ f52 1 f37"/>
                <a:gd name="f67" fmla="*/ f53 1 f36"/>
                <a:gd name="f68" fmla="*/ f54 1 f36"/>
                <a:gd name="f69" fmla="*/ f55 1 f37"/>
                <a:gd name="f70" fmla="*/ f56 1 f36"/>
                <a:gd name="f71" fmla="*/ f57 1 f36"/>
                <a:gd name="f72" fmla="*/ f58 1 f37"/>
                <a:gd name="f73" fmla="*/ f59 f27 1"/>
                <a:gd name="f74" fmla="*/ f60 f27 1"/>
                <a:gd name="f75" fmla="*/ f62 f28 1"/>
                <a:gd name="f76" fmla="*/ f61 f28 1"/>
                <a:gd name="f77" fmla="*/ f63 f27 1"/>
                <a:gd name="f78" fmla="*/ f64 f28 1"/>
                <a:gd name="f79" fmla="*/ f65 f27 1"/>
                <a:gd name="f80" fmla="*/ f66 f28 1"/>
                <a:gd name="f81" fmla="*/ f67 f27 1"/>
                <a:gd name="f82" fmla="*/ f68 f27 1"/>
                <a:gd name="f83" fmla="*/ f69 f28 1"/>
                <a:gd name="f84" fmla="*/ f70 f27 1"/>
                <a:gd name="f85" fmla="*/ f71 f27 1"/>
                <a:gd name="f86" fmla="*/ f72 f28 1"/>
              </a:gdLst>
              <a:ahLst/>
              <a:cxnLst>
                <a:cxn ang="3cd4">
                  <a:pos x="hc" y="t"/>
                </a:cxn>
                <a:cxn ang="0">
                  <a:pos x="r" y="vc"/>
                </a:cxn>
                <a:cxn ang="cd4">
                  <a:pos x="hc" y="b"/>
                </a:cxn>
                <a:cxn ang="cd2">
                  <a:pos x="l" y="vc"/>
                </a:cxn>
                <a:cxn ang="f48">
                  <a:pos x="f77" y="f78"/>
                </a:cxn>
                <a:cxn ang="f48">
                  <a:pos x="f79" y="f80"/>
                </a:cxn>
                <a:cxn ang="f48">
                  <a:pos x="f81" y="f80"/>
                </a:cxn>
                <a:cxn ang="f48">
                  <a:pos x="f82" y="f78"/>
                </a:cxn>
                <a:cxn ang="f48">
                  <a:pos x="f81" y="f83"/>
                </a:cxn>
                <a:cxn ang="f48">
                  <a:pos x="f84" y="f83"/>
                </a:cxn>
                <a:cxn ang="f48">
                  <a:pos x="f85" y="f86"/>
                </a:cxn>
                <a:cxn ang="f48">
                  <a:pos x="f77" y="f78"/>
                </a:cxn>
              </a:cxnLst>
              <a:rect l="f73" t="f76" r="f74" b="f75"/>
              <a:pathLst>
                <a:path w="320718" h="13850">
                  <a:moveTo>
                    <a:pt x="f8" y="f9"/>
                  </a:moveTo>
                  <a:cubicBezTo>
                    <a:pt x="f8" y="f10"/>
                    <a:pt x="f11" y="f5"/>
                    <a:pt x="f12" y="f5"/>
                  </a:cubicBezTo>
                  <a:lnTo>
                    <a:pt x="f9" y="f5"/>
                  </a:lnTo>
                  <a:cubicBezTo>
                    <a:pt x="f10" y="f5"/>
                    <a:pt x="f5" y="f10"/>
                    <a:pt x="f5" y="f9"/>
                  </a:cubicBezTo>
                  <a:cubicBezTo>
                    <a:pt x="f5" y="f13"/>
                    <a:pt x="f14" y="f15"/>
                    <a:pt x="f9" y="f16"/>
                  </a:cubicBezTo>
                  <a:lnTo>
                    <a:pt x="f17" y="f16"/>
                  </a:lnTo>
                  <a:cubicBezTo>
                    <a:pt x="f18" y="f19"/>
                    <a:pt x="f20" y="f21"/>
                    <a:pt x="f22" y="f23"/>
                  </a:cubicBezTo>
                  <a:cubicBezTo>
                    <a:pt x="f8" y="f24"/>
                    <a:pt x="f8"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1" name="Freeform: Shape 422">
              <a:extLst>
                <a:ext uri="{FF2B5EF4-FFF2-40B4-BE49-F238E27FC236}">
                  <a16:creationId xmlns:a16="http://schemas.microsoft.com/office/drawing/2014/main" id="{137A4D71-EE86-198A-D935-C88846D04882}"/>
                </a:ext>
              </a:extLst>
            </p:cNvPr>
            <p:cNvSpPr/>
            <p:nvPr/>
          </p:nvSpPr>
          <p:spPr>
            <a:xfrm>
              <a:off x="5528901" y="6439680"/>
              <a:ext cx="10661" cy="13853"/>
            </a:xfrm>
            <a:custGeom>
              <a:avLst/>
              <a:gdLst>
                <a:gd name="f0" fmla="val 10800000"/>
                <a:gd name="f1" fmla="val 5400000"/>
                <a:gd name="f2" fmla="val 180"/>
                <a:gd name="f3" fmla="val w"/>
                <a:gd name="f4" fmla="val h"/>
                <a:gd name="f5" fmla="val 0"/>
                <a:gd name="f6" fmla="val 10665"/>
                <a:gd name="f7" fmla="val 13850"/>
                <a:gd name="f8" fmla="val 3301"/>
                <a:gd name="f9" fmla="val 6856"/>
                <a:gd name="f10" fmla="val 3073"/>
                <a:gd name="f11" fmla="val 6374"/>
                <a:gd name="f12" fmla="val 10158"/>
                <a:gd name="f13" fmla="val 3047"/>
                <a:gd name="f14" fmla="val 13776"/>
                <a:gd name="f15" fmla="val 13839"/>
                <a:gd name="f16" fmla="val 6818"/>
                <a:gd name="f17" fmla="val 14055"/>
                <a:gd name="f18" fmla="val 3517"/>
                <a:gd name="f19" fmla="val 11097"/>
                <a:gd name="f20" fmla="val 3314"/>
                <a:gd name="f21" fmla="val 7250"/>
                <a:gd name="f22" fmla="val 7123"/>
                <a:gd name="f23" fmla="val 6983"/>
                <a:gd name="f24" fmla="+- 0 0 -90"/>
                <a:gd name="f25" fmla="*/ f3 1 10665"/>
                <a:gd name="f26" fmla="*/ f4 1 13850"/>
                <a:gd name="f27" fmla="val f5"/>
                <a:gd name="f28" fmla="val f6"/>
                <a:gd name="f29" fmla="val f7"/>
                <a:gd name="f30" fmla="*/ f24 f0 1"/>
                <a:gd name="f31" fmla="+- f29 0 f27"/>
                <a:gd name="f32" fmla="+- f28 0 f27"/>
                <a:gd name="f33" fmla="*/ f30 1 f2"/>
                <a:gd name="f34" fmla="*/ f32 1 10665"/>
                <a:gd name="f35" fmla="*/ f31 1 13850"/>
                <a:gd name="f36" fmla="*/ 3301 f32 1"/>
                <a:gd name="f37" fmla="*/ 6856 f31 1"/>
                <a:gd name="f38" fmla="*/ 10158 f32 1"/>
                <a:gd name="f39" fmla="*/ 0 f31 1"/>
                <a:gd name="f40" fmla="*/ 6856 f32 1"/>
                <a:gd name="f41" fmla="*/ 0 f32 1"/>
                <a:gd name="f42" fmla="*/ 13839 f31 1"/>
                <a:gd name="f43" fmla="*/ 10665 f32 1"/>
                <a:gd name="f44" fmla="*/ 3314 f32 1"/>
                <a:gd name="f45" fmla="*/ 7250 f31 1"/>
                <a:gd name="f46" fmla="+- f33 0 f1"/>
                <a:gd name="f47" fmla="*/ f36 1 10665"/>
                <a:gd name="f48" fmla="*/ f37 1 13850"/>
                <a:gd name="f49" fmla="*/ f38 1 10665"/>
                <a:gd name="f50" fmla="*/ f39 1 13850"/>
                <a:gd name="f51" fmla="*/ f40 1 10665"/>
                <a:gd name="f52" fmla="*/ f41 1 10665"/>
                <a:gd name="f53" fmla="*/ f42 1 13850"/>
                <a:gd name="f54" fmla="*/ f43 1 10665"/>
                <a:gd name="f55" fmla="*/ f44 1 10665"/>
                <a:gd name="f56" fmla="*/ f45 1 13850"/>
                <a:gd name="f57" fmla="*/ f27 1 f34"/>
                <a:gd name="f58" fmla="*/ f28 1 f34"/>
                <a:gd name="f59" fmla="*/ f27 1 f35"/>
                <a:gd name="f60" fmla="*/ f29 1 f35"/>
                <a:gd name="f61" fmla="*/ f47 1 f34"/>
                <a:gd name="f62" fmla="*/ f48 1 f35"/>
                <a:gd name="f63" fmla="*/ f49 1 f34"/>
                <a:gd name="f64" fmla="*/ f50 1 f35"/>
                <a:gd name="f65" fmla="*/ f51 1 f34"/>
                <a:gd name="f66" fmla="*/ f52 1 f34"/>
                <a:gd name="f67" fmla="*/ f53 1 f35"/>
                <a:gd name="f68" fmla="*/ f54 1 f34"/>
                <a:gd name="f69" fmla="*/ f55 1 f34"/>
                <a:gd name="f70" fmla="*/ f56 1 f35"/>
                <a:gd name="f71" fmla="*/ f57 f25 1"/>
                <a:gd name="f72" fmla="*/ f58 f25 1"/>
                <a:gd name="f73" fmla="*/ f60 f26 1"/>
                <a:gd name="f74" fmla="*/ f59 f26 1"/>
                <a:gd name="f75" fmla="*/ f61 f25 1"/>
                <a:gd name="f76" fmla="*/ f62 f26 1"/>
                <a:gd name="f77" fmla="*/ f63 f25 1"/>
                <a:gd name="f78" fmla="*/ f64 f26 1"/>
                <a:gd name="f79" fmla="*/ f65 f25 1"/>
                <a:gd name="f80" fmla="*/ f66 f25 1"/>
                <a:gd name="f81" fmla="*/ f67 f26 1"/>
                <a:gd name="f82" fmla="*/ f68 f25 1"/>
                <a:gd name="f83" fmla="*/ f69 f25 1"/>
                <a:gd name="f84" fmla="*/ f70 f26 1"/>
              </a:gdLst>
              <a:ahLst/>
              <a:cxnLst>
                <a:cxn ang="3cd4">
                  <a:pos x="hc" y="t"/>
                </a:cxn>
                <a:cxn ang="0">
                  <a:pos x="r" y="vc"/>
                </a:cxn>
                <a:cxn ang="cd4">
                  <a:pos x="hc" y="b"/>
                </a:cxn>
                <a:cxn ang="cd2">
                  <a:pos x="l" y="vc"/>
                </a:cxn>
                <a:cxn ang="f46">
                  <a:pos x="f75" y="f76"/>
                </a:cxn>
                <a:cxn ang="f46">
                  <a:pos x="f77" y="f78"/>
                </a:cxn>
                <a:cxn ang="f46">
                  <a:pos x="f79" y="f78"/>
                </a:cxn>
                <a:cxn ang="f46">
                  <a:pos x="f80" y="f76"/>
                </a:cxn>
                <a:cxn ang="f46">
                  <a:pos x="f79" y="f81"/>
                </a:cxn>
                <a:cxn ang="f46">
                  <a:pos x="f82" y="f81"/>
                </a:cxn>
                <a:cxn ang="f46">
                  <a:pos x="f83" y="f84"/>
                </a:cxn>
                <a:cxn ang="f46">
                  <a:pos x="f75" y="f76"/>
                </a:cxn>
              </a:cxnLst>
              <a:rect l="f71" t="f74" r="f72" b="f73"/>
              <a:pathLst>
                <a:path w="10665" h="13850">
                  <a:moveTo>
                    <a:pt x="f8" y="f9"/>
                  </a:moveTo>
                  <a:cubicBezTo>
                    <a:pt x="f8" y="f10"/>
                    <a:pt x="f11" y="f5"/>
                    <a:pt x="f12" y="f5"/>
                  </a:cubicBezTo>
                  <a:lnTo>
                    <a:pt x="f9" y="f5"/>
                  </a:lnTo>
                  <a:cubicBezTo>
                    <a:pt x="f10" y="f5"/>
                    <a:pt x="f5" y="f10"/>
                    <a:pt x="f5" y="f9"/>
                  </a:cubicBezTo>
                  <a:cubicBezTo>
                    <a:pt x="f5" y="f6"/>
                    <a:pt x="f13" y="f14"/>
                    <a:pt x="f9" y="f15"/>
                  </a:cubicBezTo>
                  <a:lnTo>
                    <a:pt x="f6" y="f15"/>
                  </a:lnTo>
                  <a:cubicBezTo>
                    <a:pt x="f16" y="f17"/>
                    <a:pt x="f18" y="f19"/>
                    <a:pt x="f20" y="f21"/>
                  </a:cubicBezTo>
                  <a:cubicBezTo>
                    <a:pt x="f8" y="f22"/>
                    <a:pt x="f8"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2" name="Freeform: Shape 423">
              <a:extLst>
                <a:ext uri="{FF2B5EF4-FFF2-40B4-BE49-F238E27FC236}">
                  <a16:creationId xmlns:a16="http://schemas.microsoft.com/office/drawing/2014/main" id="{AAD8C5F1-2F5B-0856-CCDF-95E71E6D71FA}"/>
                </a:ext>
              </a:extLst>
            </p:cNvPr>
            <p:cNvSpPr/>
            <p:nvPr/>
          </p:nvSpPr>
          <p:spPr>
            <a:xfrm>
              <a:off x="5532202" y="6439680"/>
              <a:ext cx="201241" cy="13844"/>
            </a:xfrm>
            <a:custGeom>
              <a:avLst/>
              <a:gdLst>
                <a:gd name="f0" fmla="val 10800000"/>
                <a:gd name="f1" fmla="val 5400000"/>
                <a:gd name="f2" fmla="val 180"/>
                <a:gd name="f3" fmla="val w"/>
                <a:gd name="f4" fmla="val h"/>
                <a:gd name="f5" fmla="val 0"/>
                <a:gd name="f6" fmla="val 201242"/>
                <a:gd name="f7" fmla="val 13844"/>
                <a:gd name="f8" fmla="val 194005"/>
                <a:gd name="f9" fmla="val 6856"/>
                <a:gd name="f10" fmla="val 194069"/>
                <a:gd name="f11" fmla="val 3047"/>
                <a:gd name="f12" fmla="val 197180"/>
                <a:gd name="f13" fmla="val 200988"/>
                <a:gd name="f14" fmla="val 3073"/>
                <a:gd name="f15" fmla="val 10665"/>
                <a:gd name="f16" fmla="val 13776"/>
                <a:gd name="f17" fmla="val 13839"/>
                <a:gd name="f18" fmla="val 201243"/>
                <a:gd name="f19" fmla="val 197383"/>
                <a:gd name="f20" fmla="val 13979"/>
                <a:gd name="f21" fmla="val 194145"/>
                <a:gd name="f22" fmla="val 10970"/>
                <a:gd name="f23" fmla="val 7110"/>
                <a:gd name="f24" fmla="val 7034"/>
                <a:gd name="f25" fmla="val 6945"/>
                <a:gd name="f26" fmla="+- 0 0 -90"/>
                <a:gd name="f27" fmla="*/ f3 1 201242"/>
                <a:gd name="f28" fmla="*/ f4 1 13844"/>
                <a:gd name="f29" fmla="val f5"/>
                <a:gd name="f30" fmla="val f6"/>
                <a:gd name="f31" fmla="val f7"/>
                <a:gd name="f32" fmla="*/ f26 f0 1"/>
                <a:gd name="f33" fmla="+- f31 0 f29"/>
                <a:gd name="f34" fmla="+- f30 0 f29"/>
                <a:gd name="f35" fmla="*/ f32 1 f2"/>
                <a:gd name="f36" fmla="*/ f34 1 201242"/>
                <a:gd name="f37" fmla="*/ f33 1 13844"/>
                <a:gd name="f38" fmla="*/ 194005 f34 1"/>
                <a:gd name="f39" fmla="*/ 6856 f33 1"/>
                <a:gd name="f40" fmla="*/ 200988 f34 1"/>
                <a:gd name="f41" fmla="*/ 0 f33 1"/>
                <a:gd name="f42" fmla="*/ 6856 f34 1"/>
                <a:gd name="f43" fmla="*/ 0 f34 1"/>
                <a:gd name="f44" fmla="*/ 13839 f33 1"/>
                <a:gd name="f45" fmla="*/ 201243 f34 1"/>
                <a:gd name="f46" fmla="*/ 7110 f33 1"/>
                <a:gd name="f47" fmla="+- f35 0 f1"/>
                <a:gd name="f48" fmla="*/ f38 1 201242"/>
                <a:gd name="f49" fmla="*/ f39 1 13844"/>
                <a:gd name="f50" fmla="*/ f40 1 201242"/>
                <a:gd name="f51" fmla="*/ f41 1 13844"/>
                <a:gd name="f52" fmla="*/ f42 1 201242"/>
                <a:gd name="f53" fmla="*/ f43 1 201242"/>
                <a:gd name="f54" fmla="*/ f44 1 13844"/>
                <a:gd name="f55" fmla="*/ f45 1 201242"/>
                <a:gd name="f56" fmla="*/ f46 1 13844"/>
                <a:gd name="f57" fmla="*/ f29 1 f36"/>
                <a:gd name="f58" fmla="*/ f30 1 f36"/>
                <a:gd name="f59" fmla="*/ f29 1 f37"/>
                <a:gd name="f60" fmla="*/ f31 1 f37"/>
                <a:gd name="f61" fmla="*/ f48 1 f36"/>
                <a:gd name="f62" fmla="*/ f49 1 f37"/>
                <a:gd name="f63" fmla="*/ f50 1 f36"/>
                <a:gd name="f64" fmla="*/ f51 1 f37"/>
                <a:gd name="f65" fmla="*/ f52 1 f36"/>
                <a:gd name="f66" fmla="*/ f53 1 f36"/>
                <a:gd name="f67" fmla="*/ f54 1 f37"/>
                <a:gd name="f68" fmla="*/ f55 1 f36"/>
                <a:gd name="f69" fmla="*/ f56 1 f37"/>
                <a:gd name="f70" fmla="*/ f57 f27 1"/>
                <a:gd name="f71" fmla="*/ f58 f27 1"/>
                <a:gd name="f72" fmla="*/ f60 f28 1"/>
                <a:gd name="f73" fmla="*/ f59 f28 1"/>
                <a:gd name="f74" fmla="*/ f61 f27 1"/>
                <a:gd name="f75" fmla="*/ f62 f28 1"/>
                <a:gd name="f76" fmla="*/ f63 f27 1"/>
                <a:gd name="f77" fmla="*/ f64 f28 1"/>
                <a:gd name="f78" fmla="*/ f65 f27 1"/>
                <a:gd name="f79" fmla="*/ f66 f27 1"/>
                <a:gd name="f80" fmla="*/ f67 f28 1"/>
                <a:gd name="f81" fmla="*/ f68 f27 1"/>
                <a:gd name="f82" fmla="*/ f69 f28 1"/>
              </a:gdLst>
              <a:ahLst/>
              <a:cxnLst>
                <a:cxn ang="3cd4">
                  <a:pos x="hc" y="t"/>
                </a:cxn>
                <a:cxn ang="0">
                  <a:pos x="r" y="vc"/>
                </a:cxn>
                <a:cxn ang="cd4">
                  <a:pos x="hc" y="b"/>
                </a:cxn>
                <a:cxn ang="cd2">
                  <a:pos x="l" y="vc"/>
                </a:cxn>
                <a:cxn ang="f47">
                  <a:pos x="f74" y="f75"/>
                </a:cxn>
                <a:cxn ang="f47">
                  <a:pos x="f76" y="f77"/>
                </a:cxn>
                <a:cxn ang="f47">
                  <a:pos x="f78" y="f77"/>
                </a:cxn>
                <a:cxn ang="f47">
                  <a:pos x="f79" y="f75"/>
                </a:cxn>
                <a:cxn ang="f47">
                  <a:pos x="f78" y="f80"/>
                </a:cxn>
                <a:cxn ang="f47">
                  <a:pos x="f81" y="f80"/>
                </a:cxn>
                <a:cxn ang="f47">
                  <a:pos x="f74" y="f82"/>
                </a:cxn>
                <a:cxn ang="f47">
                  <a:pos x="f74" y="f75"/>
                </a:cxn>
              </a:cxnLst>
              <a:rect l="f70" t="f73" r="f71" b="f72"/>
              <a:pathLst>
                <a:path w="201242" h="13844">
                  <a:moveTo>
                    <a:pt x="f8" y="f9"/>
                  </a:moveTo>
                  <a:cubicBezTo>
                    <a:pt x="f10" y="f11"/>
                    <a:pt x="f12" y="f5"/>
                    <a:pt x="f13" y="f5"/>
                  </a:cubicBezTo>
                  <a:lnTo>
                    <a:pt x="f9" y="f5"/>
                  </a:lnTo>
                  <a:cubicBezTo>
                    <a:pt x="f14" y="f5"/>
                    <a:pt x="f5" y="f14"/>
                    <a:pt x="f5" y="f9"/>
                  </a:cubicBezTo>
                  <a:cubicBezTo>
                    <a:pt x="f5" y="f15"/>
                    <a:pt x="f11" y="f16"/>
                    <a:pt x="f9" y="f17"/>
                  </a:cubicBezTo>
                  <a:lnTo>
                    <a:pt x="f18" y="f17"/>
                  </a:lnTo>
                  <a:cubicBezTo>
                    <a:pt x="f19" y="f20"/>
                    <a:pt x="f21" y="f22"/>
                    <a:pt x="f8" y="f23"/>
                  </a:cubicBezTo>
                  <a:cubicBezTo>
                    <a:pt x="f8" y="f24"/>
                    <a:pt x="f8"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3" name="Freeform: Shape 424">
              <a:extLst>
                <a:ext uri="{FF2B5EF4-FFF2-40B4-BE49-F238E27FC236}">
                  <a16:creationId xmlns:a16="http://schemas.microsoft.com/office/drawing/2014/main" id="{2D19BEAE-5F16-EBCF-65E8-78EEB7731FCC}"/>
                </a:ext>
              </a:extLst>
            </p:cNvPr>
            <p:cNvSpPr/>
            <p:nvPr/>
          </p:nvSpPr>
          <p:spPr>
            <a:xfrm>
              <a:off x="5726457" y="6439680"/>
              <a:ext cx="98526" cy="13834"/>
            </a:xfrm>
            <a:custGeom>
              <a:avLst/>
              <a:gdLst>
                <a:gd name="f0" fmla="val 10800000"/>
                <a:gd name="f1" fmla="val 5400000"/>
                <a:gd name="f2" fmla="val 180"/>
                <a:gd name="f3" fmla="val w"/>
                <a:gd name="f4" fmla="val h"/>
                <a:gd name="f5" fmla="val 0"/>
                <a:gd name="f6" fmla="val 98527"/>
                <a:gd name="f7" fmla="val 13839"/>
                <a:gd name="f8" fmla="val 95479"/>
                <a:gd name="f9" fmla="val 12443"/>
                <a:gd name="f10" fmla="val 97409"/>
                <a:gd name="f11" fmla="val 11237"/>
                <a:gd name="f12" fmla="val 98564"/>
                <a:gd name="f13" fmla="val 9129"/>
                <a:gd name="f14" fmla="val 98526"/>
                <a:gd name="f15" fmla="val 6856"/>
                <a:gd name="f16" fmla="val 5041"/>
                <a:gd name="f17" fmla="val 97790"/>
                <a:gd name="f18" fmla="val 3301"/>
                <a:gd name="f19" fmla="val 96495"/>
                <a:gd name="f20" fmla="val 2032"/>
                <a:gd name="f21" fmla="val 95264"/>
                <a:gd name="f22" fmla="val 838"/>
                <a:gd name="f23" fmla="val 93638"/>
                <a:gd name="f24" fmla="val 114"/>
                <a:gd name="f25" fmla="val 91924"/>
                <a:gd name="f26" fmla="val 6983"/>
                <a:gd name="f27" fmla="val 3174"/>
                <a:gd name="f28" fmla="val 64"/>
                <a:gd name="f29" fmla="val 3047"/>
                <a:gd name="f30" fmla="val 10716"/>
                <a:gd name="f31" fmla="val 3123"/>
                <a:gd name="f32" fmla="val 91670"/>
                <a:gd name="f33" fmla="val 93054"/>
                <a:gd name="f34" fmla="val 13789"/>
                <a:gd name="f35" fmla="val 94387"/>
                <a:gd name="f36" fmla="val 13293"/>
                <a:gd name="f37" fmla="+- 0 0 -90"/>
                <a:gd name="f38" fmla="*/ f3 1 98527"/>
                <a:gd name="f39" fmla="*/ f4 1 13839"/>
                <a:gd name="f40" fmla="val f5"/>
                <a:gd name="f41" fmla="val f6"/>
                <a:gd name="f42" fmla="val f7"/>
                <a:gd name="f43" fmla="*/ f37 f0 1"/>
                <a:gd name="f44" fmla="+- f42 0 f40"/>
                <a:gd name="f45" fmla="+- f41 0 f40"/>
                <a:gd name="f46" fmla="*/ f43 1 f2"/>
                <a:gd name="f47" fmla="*/ f45 1 98527"/>
                <a:gd name="f48" fmla="*/ f44 1 13839"/>
                <a:gd name="f49" fmla="*/ 95479 f45 1"/>
                <a:gd name="f50" fmla="*/ 12443 f44 1"/>
                <a:gd name="f51" fmla="*/ 98526 f45 1"/>
                <a:gd name="f52" fmla="*/ 6856 f44 1"/>
                <a:gd name="f53" fmla="*/ 96495 f45 1"/>
                <a:gd name="f54" fmla="*/ 2032 f44 1"/>
                <a:gd name="f55" fmla="*/ 91924 f45 1"/>
                <a:gd name="f56" fmla="*/ 0 f44 1"/>
                <a:gd name="f57" fmla="*/ 6983 f45 1"/>
                <a:gd name="f58" fmla="*/ 0 f45 1"/>
                <a:gd name="f59" fmla="*/ 13839 f44 1"/>
                <a:gd name="f60" fmla="*/ 91670 f45 1"/>
                <a:gd name="f61" fmla="+- f46 0 f1"/>
                <a:gd name="f62" fmla="*/ f49 1 98527"/>
                <a:gd name="f63" fmla="*/ f50 1 13839"/>
                <a:gd name="f64" fmla="*/ f51 1 98527"/>
                <a:gd name="f65" fmla="*/ f52 1 13839"/>
                <a:gd name="f66" fmla="*/ f53 1 98527"/>
                <a:gd name="f67" fmla="*/ f54 1 13839"/>
                <a:gd name="f68" fmla="*/ f55 1 98527"/>
                <a:gd name="f69" fmla="*/ f56 1 13839"/>
                <a:gd name="f70" fmla="*/ f57 1 98527"/>
                <a:gd name="f71" fmla="*/ f58 1 98527"/>
                <a:gd name="f72" fmla="*/ f59 1 13839"/>
                <a:gd name="f73" fmla="*/ f60 1 98527"/>
                <a:gd name="f74" fmla="*/ f40 1 f47"/>
                <a:gd name="f75" fmla="*/ f41 1 f47"/>
                <a:gd name="f76" fmla="*/ f40 1 f48"/>
                <a:gd name="f77" fmla="*/ f42 1 f48"/>
                <a:gd name="f78" fmla="*/ f62 1 f47"/>
                <a:gd name="f79" fmla="*/ f63 1 f48"/>
                <a:gd name="f80" fmla="*/ f64 1 f47"/>
                <a:gd name="f81" fmla="*/ f65 1 f48"/>
                <a:gd name="f82" fmla="*/ f66 1 f47"/>
                <a:gd name="f83" fmla="*/ f67 1 f48"/>
                <a:gd name="f84" fmla="*/ f68 1 f47"/>
                <a:gd name="f85" fmla="*/ f69 1 f48"/>
                <a:gd name="f86" fmla="*/ f70 1 f47"/>
                <a:gd name="f87" fmla="*/ f71 1 f47"/>
                <a:gd name="f88" fmla="*/ f72 1 f48"/>
                <a:gd name="f89" fmla="*/ f73 1 f47"/>
                <a:gd name="f90" fmla="*/ f74 f38 1"/>
                <a:gd name="f91" fmla="*/ f75 f38 1"/>
                <a:gd name="f92" fmla="*/ f77 f39 1"/>
                <a:gd name="f93" fmla="*/ f76 f39 1"/>
                <a:gd name="f94" fmla="*/ f78 f38 1"/>
                <a:gd name="f95" fmla="*/ f79 f39 1"/>
                <a:gd name="f96" fmla="*/ f80 f38 1"/>
                <a:gd name="f97" fmla="*/ f81 f39 1"/>
                <a:gd name="f98" fmla="*/ f82 f38 1"/>
                <a:gd name="f99" fmla="*/ f83 f39 1"/>
                <a:gd name="f100" fmla="*/ f84 f38 1"/>
                <a:gd name="f101" fmla="*/ f85 f39 1"/>
                <a:gd name="f102" fmla="*/ f86 f38 1"/>
                <a:gd name="f103" fmla="*/ f87 f38 1"/>
                <a:gd name="f104" fmla="*/ f88 f39 1"/>
                <a:gd name="f105" fmla="*/ f89 f38 1"/>
              </a:gdLst>
              <a:ahLst/>
              <a:cxnLst>
                <a:cxn ang="3cd4">
                  <a:pos x="hc" y="t"/>
                </a:cxn>
                <a:cxn ang="0">
                  <a:pos x="r" y="vc"/>
                </a:cxn>
                <a:cxn ang="cd4">
                  <a:pos x="hc" y="b"/>
                </a:cxn>
                <a:cxn ang="cd2">
                  <a:pos x="l" y="vc"/>
                </a:cxn>
                <a:cxn ang="f61">
                  <a:pos x="f94" y="f95"/>
                </a:cxn>
                <a:cxn ang="f61">
                  <a:pos x="f96" y="f97"/>
                </a:cxn>
                <a:cxn ang="f61">
                  <a:pos x="f98" y="f99"/>
                </a:cxn>
                <a:cxn ang="f61">
                  <a:pos x="f100" y="f101"/>
                </a:cxn>
                <a:cxn ang="f61">
                  <a:pos x="f102" y="f101"/>
                </a:cxn>
                <a:cxn ang="f61">
                  <a:pos x="f103" y="f97"/>
                </a:cxn>
                <a:cxn ang="f61">
                  <a:pos x="f102" y="f104"/>
                </a:cxn>
                <a:cxn ang="f61">
                  <a:pos x="f105" y="f104"/>
                </a:cxn>
                <a:cxn ang="f61">
                  <a:pos x="f94" y="f95"/>
                </a:cxn>
              </a:cxnLst>
              <a:rect l="f90" t="f93" r="f91" b="f92"/>
              <a:pathLst>
                <a:path w="98527" h="13839">
                  <a:moveTo>
                    <a:pt x="f8" y="f9"/>
                  </a:moveTo>
                  <a:cubicBezTo>
                    <a:pt x="f10" y="f11"/>
                    <a:pt x="f12" y="f13"/>
                    <a:pt x="f14" y="f15"/>
                  </a:cubicBezTo>
                  <a:cubicBezTo>
                    <a:pt x="f14" y="f16"/>
                    <a:pt x="f17" y="f18"/>
                    <a:pt x="f19" y="f20"/>
                  </a:cubicBezTo>
                  <a:cubicBezTo>
                    <a:pt x="f21" y="f22"/>
                    <a:pt x="f23" y="f24"/>
                    <a:pt x="f25" y="f5"/>
                  </a:cubicBezTo>
                  <a:lnTo>
                    <a:pt x="f26" y="f5"/>
                  </a:lnTo>
                  <a:cubicBezTo>
                    <a:pt x="f27" y="f5"/>
                    <a:pt x="f28" y="f29"/>
                    <a:pt x="f5" y="f15"/>
                  </a:cubicBezTo>
                  <a:cubicBezTo>
                    <a:pt x="f5" y="f30"/>
                    <a:pt x="f31" y="f7"/>
                    <a:pt x="f26" y="f7"/>
                  </a:cubicBezTo>
                  <a:lnTo>
                    <a:pt x="f32" y="f7"/>
                  </a:ln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4" name="Freeform: Shape 425">
              <a:extLst>
                <a:ext uri="{FF2B5EF4-FFF2-40B4-BE49-F238E27FC236}">
                  <a16:creationId xmlns:a16="http://schemas.microsoft.com/office/drawing/2014/main" id="{05698A72-085B-1A74-2969-F01CB0543372}"/>
                </a:ext>
              </a:extLst>
            </p:cNvPr>
            <p:cNvSpPr/>
            <p:nvPr/>
          </p:nvSpPr>
          <p:spPr>
            <a:xfrm>
              <a:off x="4241965" y="5614388"/>
              <a:ext cx="52184" cy="13834"/>
            </a:xfrm>
            <a:custGeom>
              <a:avLst/>
              <a:gdLst>
                <a:gd name="f0" fmla="val 10800000"/>
                <a:gd name="f1" fmla="val 5400000"/>
                <a:gd name="f2" fmla="val 180"/>
                <a:gd name="f3" fmla="val w"/>
                <a:gd name="f4" fmla="val h"/>
                <a:gd name="f5" fmla="val 0"/>
                <a:gd name="f6" fmla="val 52183"/>
                <a:gd name="f7" fmla="val 13839"/>
                <a:gd name="f8" fmla="val 45327"/>
                <a:gd name="f9" fmla="val 6856"/>
                <a:gd name="f10" fmla="val 3070"/>
                <a:gd name="f11" fmla="val 48400"/>
                <a:gd name="f12" fmla="val 3073"/>
                <a:gd name="f13" fmla="val 10664"/>
                <a:gd name="f14" fmla="val 3047"/>
                <a:gd name="f15" fmla="val 13771"/>
                <a:gd name="f16" fmla="val 48374"/>
                <a:gd name="f17" fmla="val 13770"/>
                <a:gd name="f18" fmla="+- 0 0 -90"/>
                <a:gd name="f19" fmla="*/ f3 1 52183"/>
                <a:gd name="f20" fmla="*/ f4 1 13839"/>
                <a:gd name="f21" fmla="val f5"/>
                <a:gd name="f22" fmla="val f6"/>
                <a:gd name="f23" fmla="val f7"/>
                <a:gd name="f24" fmla="*/ f18 f0 1"/>
                <a:gd name="f25" fmla="+- f23 0 f21"/>
                <a:gd name="f26" fmla="+- f22 0 f21"/>
                <a:gd name="f27" fmla="*/ f24 1 f2"/>
                <a:gd name="f28" fmla="*/ f26 1 52183"/>
                <a:gd name="f29" fmla="*/ f25 1 13839"/>
                <a:gd name="f30" fmla="*/ 45327 f26 1"/>
                <a:gd name="f31" fmla="*/ 6856 f25 1"/>
                <a:gd name="f32" fmla="*/ 52183 f26 1"/>
                <a:gd name="f33" fmla="*/ 0 f25 1"/>
                <a:gd name="f34" fmla="*/ 6856 f26 1"/>
                <a:gd name="f35" fmla="*/ 0 f26 1"/>
                <a:gd name="f36" fmla="*/ 13839 f25 1"/>
                <a:gd name="f37" fmla="+- f27 0 f1"/>
                <a:gd name="f38" fmla="*/ f30 1 52183"/>
                <a:gd name="f39" fmla="*/ f31 1 13839"/>
                <a:gd name="f40" fmla="*/ f32 1 52183"/>
                <a:gd name="f41" fmla="*/ f33 1 13839"/>
                <a:gd name="f42" fmla="*/ f34 1 52183"/>
                <a:gd name="f43" fmla="*/ f35 1 52183"/>
                <a:gd name="f44" fmla="*/ f36 1 13839"/>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52183" h="13839">
                  <a:moveTo>
                    <a:pt x="f8" y="f9"/>
                  </a:moveTo>
                  <a:cubicBezTo>
                    <a:pt x="f8" y="f10"/>
                    <a:pt x="f11" y="f5"/>
                    <a:pt x="f6" y="f5"/>
                  </a:cubicBezTo>
                  <a:lnTo>
                    <a:pt x="f9" y="f5"/>
                  </a:lnTo>
                  <a:cubicBezTo>
                    <a:pt x="f12" y="f5"/>
                    <a:pt x="f5" y="f10"/>
                    <a:pt x="f5" y="f9"/>
                  </a:cubicBezTo>
                  <a:cubicBezTo>
                    <a:pt x="f5" y="f13"/>
                    <a:pt x="f14" y="f15"/>
                    <a:pt x="f9" y="f7"/>
                  </a:cubicBezTo>
                  <a:lnTo>
                    <a:pt x="f6" y="f7"/>
                  </a:lnTo>
                  <a:cubicBezTo>
                    <a:pt x="f16" y="f17"/>
                    <a:pt x="f8"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5" name="Freeform: Shape 426">
              <a:extLst>
                <a:ext uri="{FF2B5EF4-FFF2-40B4-BE49-F238E27FC236}">
                  <a16:creationId xmlns:a16="http://schemas.microsoft.com/office/drawing/2014/main" id="{376F4C92-3B48-603A-884B-68CB32331F68}"/>
                </a:ext>
              </a:extLst>
            </p:cNvPr>
            <p:cNvSpPr/>
            <p:nvPr/>
          </p:nvSpPr>
          <p:spPr>
            <a:xfrm>
              <a:off x="6909224" y="6511040"/>
              <a:ext cx="54" cy="1527"/>
            </a:xfrm>
            <a:custGeom>
              <a:avLst/>
              <a:gdLst>
                <a:gd name="f0" fmla="val 10800000"/>
                <a:gd name="f1" fmla="val 5400000"/>
                <a:gd name="f2" fmla="val 180"/>
                <a:gd name="f3" fmla="val w"/>
                <a:gd name="f4" fmla="val h"/>
                <a:gd name="f5" fmla="val 0"/>
                <a:gd name="f6" fmla="val 56"/>
                <a:gd name="f7" fmla="val 1523"/>
                <a:gd name="f8" fmla="val 57"/>
                <a:gd name="f9" fmla="val -19"/>
                <a:gd name="f10" fmla="val 508"/>
                <a:gd name="f11" fmla="val 1016"/>
                <a:gd name="f12" fmla="val 1524"/>
                <a:gd name="f13" fmla="val 7"/>
                <a:gd name="f14" fmla="+- 0 0 -90"/>
                <a:gd name="f15" fmla="*/ f3 1 56"/>
                <a:gd name="f16" fmla="*/ f4 1 1523"/>
                <a:gd name="f17" fmla="val f5"/>
                <a:gd name="f18" fmla="val f6"/>
                <a:gd name="f19" fmla="val f7"/>
                <a:gd name="f20" fmla="*/ f14 f0 1"/>
                <a:gd name="f21" fmla="+- f19 0 f17"/>
                <a:gd name="f22" fmla="+- f18 0 f17"/>
                <a:gd name="f23" fmla="*/ f20 1 f2"/>
                <a:gd name="f24" fmla="*/ f22 1 56"/>
                <a:gd name="f25" fmla="*/ f21 1 1523"/>
                <a:gd name="f26" fmla="*/ 57 f22 1"/>
                <a:gd name="f27" fmla="*/ 0 f21 1"/>
                <a:gd name="f28" fmla="*/ 1524 f21 1"/>
                <a:gd name="f29" fmla="+- f23 0 f1"/>
                <a:gd name="f30" fmla="*/ f26 1 56"/>
                <a:gd name="f31" fmla="*/ f27 1 1523"/>
                <a:gd name="f32" fmla="*/ f28 1 1523"/>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5"/>
                </a:cxn>
                <a:cxn ang="f29">
                  <a:pos x="f44" y="f46"/>
                </a:cxn>
                <a:cxn ang="f29">
                  <a:pos x="f44" y="f46"/>
                </a:cxn>
                <a:cxn ang="f29">
                  <a:pos x="f44" y="f45"/>
                </a:cxn>
              </a:cxnLst>
              <a:rect l="f40" t="f43" r="f41" b="f42"/>
              <a:pathLst>
                <a:path w="56" h="1523">
                  <a:moveTo>
                    <a:pt x="f8" y="f5"/>
                  </a:moveTo>
                  <a:lnTo>
                    <a:pt x="f8" y="f5"/>
                  </a:lnTo>
                  <a:cubicBezTo>
                    <a:pt x="f9" y="f10"/>
                    <a:pt x="f9" y="f11"/>
                    <a:pt x="f8" y="f12"/>
                  </a:cubicBezTo>
                  <a:lnTo>
                    <a:pt x="f8" y="f12"/>
                  </a:lnTo>
                  <a:cubicBezTo>
                    <a:pt x="f13" y="f11"/>
                    <a:pt x="f13"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6" name="Freeform: Shape 427">
              <a:extLst>
                <a:ext uri="{FF2B5EF4-FFF2-40B4-BE49-F238E27FC236}">
                  <a16:creationId xmlns:a16="http://schemas.microsoft.com/office/drawing/2014/main" id="{E6A221F9-6E0D-2733-7A55-AADEB1222606}"/>
                </a:ext>
              </a:extLst>
            </p:cNvPr>
            <p:cNvSpPr/>
            <p:nvPr/>
          </p:nvSpPr>
          <p:spPr>
            <a:xfrm>
              <a:off x="6922739" y="6511542"/>
              <a:ext cx="54" cy="1527"/>
            </a:xfrm>
            <a:custGeom>
              <a:avLst/>
              <a:gdLst>
                <a:gd name="f0" fmla="val 10800000"/>
                <a:gd name="f1" fmla="val 5400000"/>
                <a:gd name="f2" fmla="val 180"/>
                <a:gd name="f3" fmla="val w"/>
                <a:gd name="f4" fmla="val h"/>
                <a:gd name="f5" fmla="val 0"/>
                <a:gd name="f6" fmla="val 56"/>
                <a:gd name="f7" fmla="val 1523"/>
                <a:gd name="f8" fmla="val 1524"/>
                <a:gd name="f9" fmla="val 76"/>
                <a:gd name="f10" fmla="val 1016"/>
                <a:gd name="f11" fmla="val 508"/>
                <a:gd name="f12" fmla="val 51"/>
                <a:gd name="f13" fmla="+- 0 0 -90"/>
                <a:gd name="f14" fmla="*/ f3 1 56"/>
                <a:gd name="f15" fmla="*/ f4 1 1523"/>
                <a:gd name="f16" fmla="val f5"/>
                <a:gd name="f17" fmla="val f6"/>
                <a:gd name="f18" fmla="val f7"/>
                <a:gd name="f19" fmla="*/ f13 f0 1"/>
                <a:gd name="f20" fmla="+- f18 0 f16"/>
                <a:gd name="f21" fmla="+- f17 0 f16"/>
                <a:gd name="f22" fmla="*/ f19 1 f2"/>
                <a:gd name="f23" fmla="*/ f21 1 56"/>
                <a:gd name="f24" fmla="*/ f20 1 1523"/>
                <a:gd name="f25" fmla="*/ 0 f21 1"/>
                <a:gd name="f26" fmla="*/ 1524 f20 1"/>
                <a:gd name="f27" fmla="*/ 0 f20 1"/>
                <a:gd name="f28" fmla="+- f22 0 f1"/>
                <a:gd name="f29" fmla="*/ f25 1 56"/>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56" h="1523">
                  <a:moveTo>
                    <a:pt x="f5" y="f8"/>
                  </a:moveTo>
                  <a:lnTo>
                    <a:pt x="f5" y="f8"/>
                  </a:lnTo>
                  <a:cubicBezTo>
                    <a:pt x="f9" y="f10"/>
                    <a:pt x="f9" y="f11"/>
                    <a:pt x="f5" y="f5"/>
                  </a:cubicBezTo>
                  <a:lnTo>
                    <a:pt x="f5" y="f5"/>
                  </a:lnTo>
                  <a:cubicBezTo>
                    <a:pt x="f12" y="f11"/>
                    <a:pt x="f12"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7" name="Freeform: Shape 428">
              <a:extLst>
                <a:ext uri="{FF2B5EF4-FFF2-40B4-BE49-F238E27FC236}">
                  <a16:creationId xmlns:a16="http://schemas.microsoft.com/office/drawing/2014/main" id="{B2D72730-AA34-CA1A-47C9-51C2BD169992}"/>
                </a:ext>
              </a:extLst>
            </p:cNvPr>
            <p:cNvSpPr/>
            <p:nvPr/>
          </p:nvSpPr>
          <p:spPr>
            <a:xfrm>
              <a:off x="6500195" y="6508626"/>
              <a:ext cx="13834" cy="355509"/>
            </a:xfrm>
            <a:custGeom>
              <a:avLst/>
              <a:gdLst>
                <a:gd name="f0" fmla="val 10800000"/>
                <a:gd name="f1" fmla="val 5400000"/>
                <a:gd name="f2" fmla="val 180"/>
                <a:gd name="f3" fmla="val w"/>
                <a:gd name="f4" fmla="val h"/>
                <a:gd name="f5" fmla="val 0"/>
                <a:gd name="f6" fmla="val 13839"/>
                <a:gd name="f7" fmla="val 355509"/>
                <a:gd name="f8" fmla="val 6856"/>
                <a:gd name="f9" fmla="val 6983"/>
                <a:gd name="f10" fmla="val 3047"/>
                <a:gd name="f11" fmla="val 6920"/>
                <a:gd name="f12" fmla="val 3809"/>
                <a:gd name="f13" fmla="val 3860"/>
                <a:gd name="f14" fmla="val 10716"/>
                <a:gd name="f15" fmla="+- 0 0 -90"/>
                <a:gd name="f16" fmla="*/ f3 1 13839"/>
                <a:gd name="f17" fmla="*/ f4 1 355509"/>
                <a:gd name="f18" fmla="val f5"/>
                <a:gd name="f19" fmla="val f6"/>
                <a:gd name="f20" fmla="val f7"/>
                <a:gd name="f21" fmla="*/ f15 f0 1"/>
                <a:gd name="f22" fmla="+- f20 0 f18"/>
                <a:gd name="f23" fmla="+- f19 0 f18"/>
                <a:gd name="f24" fmla="*/ f21 1 f2"/>
                <a:gd name="f25" fmla="*/ f23 1 13839"/>
                <a:gd name="f26" fmla="*/ f22 1 355509"/>
                <a:gd name="f27" fmla="*/ 6856 f23 1"/>
                <a:gd name="f28" fmla="*/ 6983 f22 1"/>
                <a:gd name="f29" fmla="*/ 0 f23 1"/>
                <a:gd name="f30" fmla="*/ 0 f22 1"/>
                <a:gd name="f31" fmla="*/ 355509 f22 1"/>
                <a:gd name="f32" fmla="*/ 13839 f23 1"/>
                <a:gd name="f33" fmla="+- f24 0 f1"/>
                <a:gd name="f34" fmla="*/ f27 1 13839"/>
                <a:gd name="f35" fmla="*/ f28 1 355509"/>
                <a:gd name="f36" fmla="*/ f29 1 13839"/>
                <a:gd name="f37" fmla="*/ f30 1 355509"/>
                <a:gd name="f38" fmla="*/ f31 1 355509"/>
                <a:gd name="f39" fmla="*/ f32 1 13839"/>
                <a:gd name="f40" fmla="*/ f18 1 f25"/>
                <a:gd name="f41" fmla="*/ f19 1 f25"/>
                <a:gd name="f42" fmla="*/ f18 1 f26"/>
                <a:gd name="f43" fmla="*/ f20 1 f26"/>
                <a:gd name="f44" fmla="*/ f34 1 f25"/>
                <a:gd name="f45" fmla="*/ f35 1 f26"/>
                <a:gd name="f46" fmla="*/ f36 1 f25"/>
                <a:gd name="f47" fmla="*/ f37 1 f26"/>
                <a:gd name="f48" fmla="*/ f38 1 f26"/>
                <a:gd name="f49" fmla="*/ f39 1 f25"/>
                <a:gd name="f50" fmla="*/ f40 f16 1"/>
                <a:gd name="f51" fmla="*/ f41 f16 1"/>
                <a:gd name="f52" fmla="*/ f43 f17 1"/>
                <a:gd name="f53" fmla="*/ f42 f17 1"/>
                <a:gd name="f54" fmla="*/ f44 f16 1"/>
                <a:gd name="f55" fmla="*/ f45 f17 1"/>
                <a:gd name="f56" fmla="*/ f46 f16 1"/>
                <a:gd name="f57" fmla="*/ f47 f17 1"/>
                <a:gd name="f58" fmla="*/ f48 f17 1"/>
                <a:gd name="f59" fmla="*/ f49 f16 1"/>
              </a:gdLst>
              <a:ahLst/>
              <a:cxnLst>
                <a:cxn ang="3cd4">
                  <a:pos x="hc" y="t"/>
                </a:cxn>
                <a:cxn ang="0">
                  <a:pos x="r" y="vc"/>
                </a:cxn>
                <a:cxn ang="cd4">
                  <a:pos x="hc" y="b"/>
                </a:cxn>
                <a:cxn ang="cd2">
                  <a:pos x="l" y="vc"/>
                </a:cxn>
                <a:cxn ang="f33">
                  <a:pos x="f54" y="f55"/>
                </a:cxn>
                <a:cxn ang="f33">
                  <a:pos x="f56" y="f57"/>
                </a:cxn>
                <a:cxn ang="f33">
                  <a:pos x="f56" y="f58"/>
                </a:cxn>
                <a:cxn ang="f33">
                  <a:pos x="f59" y="f58"/>
                </a:cxn>
                <a:cxn ang="f33">
                  <a:pos x="f59" y="f57"/>
                </a:cxn>
                <a:cxn ang="f33">
                  <a:pos x="f54" y="f55"/>
                </a:cxn>
              </a:cxnLst>
              <a:rect l="f50" t="f53" r="f51" b="f52"/>
              <a:pathLst>
                <a:path w="13839" h="355509">
                  <a:moveTo>
                    <a:pt x="f8" y="f9"/>
                  </a:moveTo>
                  <a:cubicBezTo>
                    <a:pt x="f10" y="f11"/>
                    <a:pt x="f5" y="f12"/>
                    <a:pt x="f5" y="f5"/>
                  </a:cubicBezTo>
                  <a:lnTo>
                    <a:pt x="f5" y="f7"/>
                  </a:lnTo>
                  <a:lnTo>
                    <a:pt x="f6" y="f7"/>
                  </a:lnTo>
                  <a:lnTo>
                    <a:pt x="f6" y="f5"/>
                  </a:lnTo>
                  <a:cubicBezTo>
                    <a:pt x="f6" y="f13"/>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8" name="Freeform: Shape 429">
              <a:extLst>
                <a:ext uri="{FF2B5EF4-FFF2-40B4-BE49-F238E27FC236}">
                  <a16:creationId xmlns:a16="http://schemas.microsoft.com/office/drawing/2014/main" id="{5582E2EA-B9C3-E966-FC28-9CC66A7AB8A1}"/>
                </a:ext>
              </a:extLst>
            </p:cNvPr>
            <p:cNvSpPr/>
            <p:nvPr/>
          </p:nvSpPr>
          <p:spPr>
            <a:xfrm>
              <a:off x="3450451" y="5738564"/>
              <a:ext cx="13716" cy="69192"/>
            </a:xfrm>
            <a:custGeom>
              <a:avLst/>
              <a:gdLst>
                <a:gd name="f0" fmla="val 10800000"/>
                <a:gd name="f1" fmla="val 5400000"/>
                <a:gd name="f2" fmla="val 180"/>
                <a:gd name="f3" fmla="val w"/>
                <a:gd name="f4" fmla="val h"/>
                <a:gd name="f5" fmla="val 0"/>
                <a:gd name="f6" fmla="val 13712"/>
                <a:gd name="f7" fmla="val 69197"/>
                <a:gd name="f8" fmla="val 6856"/>
                <a:gd name="f9" fmla="val 3070"/>
                <a:gd name="f10" fmla="val 10640"/>
                <a:gd name="f11" fmla="val 3073"/>
                <a:gd name="f12" fmla="+- 0 0 -90"/>
                <a:gd name="f13" fmla="*/ f3 1 13712"/>
                <a:gd name="f14" fmla="*/ f4 1 69197"/>
                <a:gd name="f15" fmla="val f5"/>
                <a:gd name="f16" fmla="val f6"/>
                <a:gd name="f17" fmla="val f7"/>
                <a:gd name="f18" fmla="*/ f12 f0 1"/>
                <a:gd name="f19" fmla="+- f17 0 f15"/>
                <a:gd name="f20" fmla="+- f16 0 f15"/>
                <a:gd name="f21" fmla="*/ f18 1 f2"/>
                <a:gd name="f22" fmla="*/ f20 1 13712"/>
                <a:gd name="f23" fmla="*/ f19 1 69197"/>
                <a:gd name="f24" fmla="*/ 13712 f20 1"/>
                <a:gd name="f25" fmla="*/ 69197 f19 1"/>
                <a:gd name="f26" fmla="*/ 6856 f19 1"/>
                <a:gd name="f27" fmla="*/ 6856 f20 1"/>
                <a:gd name="f28" fmla="*/ 0 f19 1"/>
                <a:gd name="f29" fmla="*/ 0 f20 1"/>
                <a:gd name="f30" fmla="+- f21 0 f1"/>
                <a:gd name="f31" fmla="*/ f24 1 13712"/>
                <a:gd name="f32" fmla="*/ f25 1 69197"/>
                <a:gd name="f33" fmla="*/ f26 1 69197"/>
                <a:gd name="f34" fmla="*/ f27 1 13712"/>
                <a:gd name="f35" fmla="*/ f28 1 69197"/>
                <a:gd name="f36" fmla="*/ f29 1 13712"/>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5"/>
                </a:cxn>
                <a:cxn ang="f30">
                  <a:pos x="f56" y="f53"/>
                </a:cxn>
                <a:cxn ang="f30">
                  <a:pos x="f56" y="f52"/>
                </a:cxn>
              </a:cxnLst>
              <a:rect l="f47" t="f50" r="f48" b="f49"/>
              <a:pathLst>
                <a:path w="13712" h="69197">
                  <a:moveTo>
                    <a:pt x="f6" y="f7"/>
                  </a:moveTo>
                  <a:lnTo>
                    <a:pt x="f6" y="f8"/>
                  </a:lnTo>
                  <a:cubicBezTo>
                    <a:pt x="f6" y="f9"/>
                    <a:pt x="f10" y="f5"/>
                    <a:pt x="f8" y="f5"/>
                  </a:cubicBezTo>
                  <a:cubicBezTo>
                    <a:pt x="f11" y="f5"/>
                    <a:pt x="f5" y="f9"/>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9" name="Freeform: Shape 430">
              <a:extLst>
                <a:ext uri="{FF2B5EF4-FFF2-40B4-BE49-F238E27FC236}">
                  <a16:creationId xmlns:a16="http://schemas.microsoft.com/office/drawing/2014/main" id="{6BB94380-21C2-2AEF-96E2-02FCD221EE60}"/>
                </a:ext>
              </a:extLst>
            </p:cNvPr>
            <p:cNvSpPr/>
            <p:nvPr/>
          </p:nvSpPr>
          <p:spPr>
            <a:xfrm>
              <a:off x="4152994" y="6454914"/>
              <a:ext cx="13935" cy="8522"/>
            </a:xfrm>
            <a:custGeom>
              <a:avLst/>
              <a:gdLst>
                <a:gd name="f0" fmla="val 10800000"/>
                <a:gd name="f1" fmla="val 5400000"/>
                <a:gd name="f2" fmla="val 180"/>
                <a:gd name="f3" fmla="val w"/>
                <a:gd name="f4" fmla="val h"/>
                <a:gd name="f5" fmla="val 0"/>
                <a:gd name="f6" fmla="val 13934"/>
                <a:gd name="f7" fmla="val 8524"/>
                <a:gd name="f8" fmla="val 6952"/>
                <a:gd name="f9" fmla="val 8507"/>
                <a:gd name="f10" fmla="val 10760"/>
                <a:gd name="f11" fmla="val 13871"/>
                <a:gd name="f12" fmla="val 5460"/>
                <a:gd name="f13" fmla="val 13935"/>
                <a:gd name="f14" fmla="val 1651"/>
                <a:gd name="f15" fmla="val 3809"/>
                <a:gd name="f16" fmla="val 6856"/>
                <a:gd name="f17" fmla="val 3168"/>
                <a:gd name="f18" fmla="val 95"/>
                <a:gd name="f19" fmla="val 3784"/>
                <a:gd name="f20" fmla="val -32"/>
                <a:gd name="f21" fmla="val 2489"/>
                <a:gd name="f22" fmla="val 3352"/>
                <a:gd name="f23" fmla="val 4190"/>
                <a:gd name="f24" fmla="val 1200"/>
                <a:gd name="f25" fmla="val 6970"/>
                <a:gd name="f26" fmla="val 3968"/>
                <a:gd name="f27" fmla="val 8723"/>
                <a:gd name="f28" fmla="+- 0 0 -90"/>
                <a:gd name="f29" fmla="*/ f3 1 13934"/>
                <a:gd name="f30" fmla="*/ f4 1 8524"/>
                <a:gd name="f31" fmla="val f5"/>
                <a:gd name="f32" fmla="val f6"/>
                <a:gd name="f33" fmla="val f7"/>
                <a:gd name="f34" fmla="*/ f28 f0 1"/>
                <a:gd name="f35" fmla="+- f33 0 f31"/>
                <a:gd name="f36" fmla="+- f32 0 f31"/>
                <a:gd name="f37" fmla="*/ f34 1 f2"/>
                <a:gd name="f38" fmla="*/ f36 1 13934"/>
                <a:gd name="f39" fmla="*/ f35 1 8524"/>
                <a:gd name="f40" fmla="*/ 6952 f36 1"/>
                <a:gd name="f41" fmla="*/ 8507 f35 1"/>
                <a:gd name="f42" fmla="*/ 13935 f36 1"/>
                <a:gd name="f43" fmla="*/ 1651 f35 1"/>
                <a:gd name="f44" fmla="*/ 0 f35 1"/>
                <a:gd name="f45" fmla="*/ 6856 f35 1"/>
                <a:gd name="f46" fmla="*/ 95 f36 1"/>
                <a:gd name="f47" fmla="*/ 4190 f35 1"/>
                <a:gd name="f48" fmla="+- f37 0 f1"/>
                <a:gd name="f49" fmla="*/ f40 1 13934"/>
                <a:gd name="f50" fmla="*/ f41 1 8524"/>
                <a:gd name="f51" fmla="*/ f42 1 13934"/>
                <a:gd name="f52" fmla="*/ f43 1 8524"/>
                <a:gd name="f53" fmla="*/ f44 1 8524"/>
                <a:gd name="f54" fmla="*/ f45 1 8524"/>
                <a:gd name="f55" fmla="*/ f46 1 13934"/>
                <a:gd name="f56" fmla="*/ f47 1 8524"/>
                <a:gd name="f57" fmla="*/ f31 1 f38"/>
                <a:gd name="f58" fmla="*/ f32 1 f38"/>
                <a:gd name="f59" fmla="*/ f31 1 f39"/>
                <a:gd name="f60" fmla="*/ f33 1 f39"/>
                <a:gd name="f61" fmla="*/ f49 1 f38"/>
                <a:gd name="f62" fmla="*/ f50 1 f39"/>
                <a:gd name="f63" fmla="*/ f51 1 f38"/>
                <a:gd name="f64" fmla="*/ f52 1 f39"/>
                <a:gd name="f65" fmla="*/ f53 1 f39"/>
                <a:gd name="f66" fmla="*/ f54 1 f39"/>
                <a:gd name="f67" fmla="*/ f55 1 f38"/>
                <a:gd name="f68" fmla="*/ f56 1 f39"/>
                <a:gd name="f69" fmla="*/ f57 f29 1"/>
                <a:gd name="f70" fmla="*/ f58 f29 1"/>
                <a:gd name="f71" fmla="*/ f60 f30 1"/>
                <a:gd name="f72" fmla="*/ f59 f30 1"/>
                <a:gd name="f73" fmla="*/ f61 f29 1"/>
                <a:gd name="f74" fmla="*/ f62 f30 1"/>
                <a:gd name="f75" fmla="*/ f63 f29 1"/>
                <a:gd name="f76" fmla="*/ f64 f30 1"/>
                <a:gd name="f77" fmla="*/ f65 f30 1"/>
                <a:gd name="f78" fmla="*/ f66 f30 1"/>
                <a:gd name="f79" fmla="*/ f67 f29 1"/>
                <a:gd name="f80" fmla="*/ f68 f30 1"/>
              </a:gdLst>
              <a:ahLst/>
              <a:cxnLst>
                <a:cxn ang="3cd4">
                  <a:pos x="hc" y="t"/>
                </a:cxn>
                <a:cxn ang="0">
                  <a:pos x="r" y="vc"/>
                </a:cxn>
                <a:cxn ang="cd4">
                  <a:pos x="hc" y="b"/>
                </a:cxn>
                <a:cxn ang="cd2">
                  <a:pos x="l" y="vc"/>
                </a:cxn>
                <a:cxn ang="f48">
                  <a:pos x="f73" y="f74"/>
                </a:cxn>
                <a:cxn ang="f48">
                  <a:pos x="f75" y="f76"/>
                </a:cxn>
                <a:cxn ang="f48">
                  <a:pos x="f75" y="f77"/>
                </a:cxn>
                <a:cxn ang="f48">
                  <a:pos x="f73" y="f78"/>
                </a:cxn>
                <a:cxn ang="f48">
                  <a:pos x="f79" y="f77"/>
                </a:cxn>
                <a:cxn ang="f48">
                  <a:pos x="f79" y="f76"/>
                </a:cxn>
                <a:cxn ang="f48">
                  <a:pos x="f79" y="f80"/>
                </a:cxn>
                <a:cxn ang="f48">
                  <a:pos x="f73" y="f74"/>
                </a:cxn>
              </a:cxnLst>
              <a:rect l="f69" t="f72" r="f70" b="f71"/>
              <a:pathLst>
                <a:path w="13934" h="8524">
                  <a:moveTo>
                    <a:pt x="f8" y="f9"/>
                  </a:moveTo>
                  <a:cubicBezTo>
                    <a:pt x="f10" y="f9"/>
                    <a:pt x="f11" y="f12"/>
                    <a:pt x="f13" y="f14"/>
                  </a:cubicBezTo>
                  <a:lnTo>
                    <a:pt x="f13" y="f5"/>
                  </a:lnTo>
                  <a:cubicBezTo>
                    <a:pt x="f11" y="f15"/>
                    <a:pt x="f10" y="f16"/>
                    <a:pt x="f8" y="f16"/>
                  </a:cubicBezTo>
                  <a:cubicBezTo>
                    <a:pt x="f17" y="f16"/>
                    <a:pt x="f18" y="f19"/>
                    <a:pt x="f18" y="f5"/>
                  </a:cubicBezTo>
                  <a:lnTo>
                    <a:pt x="f18" y="f14"/>
                  </a:lnTo>
                  <a:cubicBezTo>
                    <a:pt x="f20" y="f21"/>
                    <a:pt x="f20" y="f22"/>
                    <a:pt x="f18" y="f23"/>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0" name="Freeform: Shape 431">
              <a:extLst>
                <a:ext uri="{FF2B5EF4-FFF2-40B4-BE49-F238E27FC236}">
                  <a16:creationId xmlns:a16="http://schemas.microsoft.com/office/drawing/2014/main" id="{02B310BE-5495-CFBC-E726-E468634443B6}"/>
                </a:ext>
              </a:extLst>
            </p:cNvPr>
            <p:cNvSpPr/>
            <p:nvPr/>
          </p:nvSpPr>
          <p:spPr>
            <a:xfrm>
              <a:off x="4153424" y="6440192"/>
              <a:ext cx="13505" cy="22091"/>
            </a:xfrm>
            <a:custGeom>
              <a:avLst/>
              <a:gdLst>
                <a:gd name="f0" fmla="val 10800000"/>
                <a:gd name="f1" fmla="val 5400000"/>
                <a:gd name="f2" fmla="val 180"/>
                <a:gd name="f3" fmla="val w"/>
                <a:gd name="f4" fmla="val h"/>
                <a:gd name="f5" fmla="val 0"/>
                <a:gd name="f6" fmla="val 13503"/>
                <a:gd name="f7" fmla="val 22092"/>
                <a:gd name="f8" fmla="val 6521"/>
                <a:gd name="f9" fmla="val 10329"/>
                <a:gd name="f10" fmla="val 13440"/>
                <a:gd name="f11" fmla="val 19045"/>
                <a:gd name="f12" fmla="val 13504"/>
                <a:gd name="f13" fmla="val 15236"/>
                <a:gd name="f14" fmla="val 6856"/>
                <a:gd name="f15" fmla="val 6095"/>
                <a:gd name="f16" fmla="val 5714"/>
                <a:gd name="f17" fmla="val 12945"/>
                <a:gd name="f18" fmla="val 2425"/>
                <a:gd name="f19" fmla="val 10114"/>
                <a:gd name="f20" fmla="val 13"/>
                <a:gd name="f21" fmla="val 6774"/>
                <a:gd name="f22" fmla="val 5377"/>
                <a:gd name="f23" fmla="val 3981"/>
                <a:gd name="f24" fmla="val 1594"/>
                <a:gd name="f25" fmla="val 1092"/>
                <a:gd name="f26" fmla="val 58"/>
                <a:gd name="f27" fmla="val 3466"/>
                <a:gd name="f28" fmla="val 45"/>
                <a:gd name="f29" fmla="val 14474"/>
                <a:gd name="f30" fmla="val -387"/>
                <a:gd name="f31" fmla="val 18233"/>
                <a:gd name="f32" fmla="val 2330"/>
                <a:gd name="f33" fmla="val 21635"/>
                <a:gd name="f34" fmla="val 6088"/>
                <a:gd name="f35" fmla="val 22054"/>
                <a:gd name="f36" fmla="val 6228"/>
                <a:gd name="f37" fmla="val 22080"/>
                <a:gd name="f38" fmla="val 6381"/>
                <a:gd name="f39" fmla="+- 0 0 -90"/>
                <a:gd name="f40" fmla="*/ f3 1 13503"/>
                <a:gd name="f41" fmla="*/ f4 1 22092"/>
                <a:gd name="f42" fmla="val f5"/>
                <a:gd name="f43" fmla="val f6"/>
                <a:gd name="f44" fmla="val f7"/>
                <a:gd name="f45" fmla="*/ f39 f0 1"/>
                <a:gd name="f46" fmla="+- f44 0 f42"/>
                <a:gd name="f47" fmla="+- f43 0 f42"/>
                <a:gd name="f48" fmla="*/ f45 1 f2"/>
                <a:gd name="f49" fmla="*/ f47 1 13503"/>
                <a:gd name="f50" fmla="*/ f46 1 22092"/>
                <a:gd name="f51" fmla="*/ 6521 f47 1"/>
                <a:gd name="f52" fmla="*/ 22092 f46 1"/>
                <a:gd name="f53" fmla="*/ 13504 f47 1"/>
                <a:gd name="f54" fmla="*/ 15236 f46 1"/>
                <a:gd name="f55" fmla="*/ 6856 f46 1"/>
                <a:gd name="f56" fmla="*/ 5714 f46 1"/>
                <a:gd name="f57" fmla="*/ 6774 f47 1"/>
                <a:gd name="f58" fmla="*/ 0 f46 1"/>
                <a:gd name="f59" fmla="*/ 5377 f47 1"/>
                <a:gd name="f60" fmla="*/ 3981 f47 1"/>
                <a:gd name="f61" fmla="*/ 45 f47 1"/>
                <a:gd name="f62" fmla="*/ 6095 f46 1"/>
                <a:gd name="f63" fmla="*/ 14474 f46 1"/>
                <a:gd name="f64" fmla="*/ 6088 f47 1"/>
                <a:gd name="f65" fmla="*/ 22054 f46 1"/>
                <a:gd name="f66" fmla="+- f48 0 f1"/>
                <a:gd name="f67" fmla="*/ f51 1 13503"/>
                <a:gd name="f68" fmla="*/ f52 1 22092"/>
                <a:gd name="f69" fmla="*/ f53 1 13503"/>
                <a:gd name="f70" fmla="*/ f54 1 22092"/>
                <a:gd name="f71" fmla="*/ f55 1 22092"/>
                <a:gd name="f72" fmla="*/ f56 1 22092"/>
                <a:gd name="f73" fmla="*/ f57 1 13503"/>
                <a:gd name="f74" fmla="*/ f58 1 22092"/>
                <a:gd name="f75" fmla="*/ f59 1 13503"/>
                <a:gd name="f76" fmla="*/ f60 1 13503"/>
                <a:gd name="f77" fmla="*/ f61 1 13503"/>
                <a:gd name="f78" fmla="*/ f62 1 22092"/>
                <a:gd name="f79" fmla="*/ f63 1 22092"/>
                <a:gd name="f80" fmla="*/ f64 1 13503"/>
                <a:gd name="f81" fmla="*/ f65 1 22092"/>
                <a:gd name="f82" fmla="*/ f42 1 f49"/>
                <a:gd name="f83" fmla="*/ f43 1 f49"/>
                <a:gd name="f84" fmla="*/ f42 1 f50"/>
                <a:gd name="f85" fmla="*/ f44 1 f50"/>
                <a:gd name="f86" fmla="*/ f67 1 f49"/>
                <a:gd name="f87" fmla="*/ f68 1 f50"/>
                <a:gd name="f88" fmla="*/ f69 1 f49"/>
                <a:gd name="f89" fmla="*/ f70 1 f50"/>
                <a:gd name="f90" fmla="*/ f71 1 f50"/>
                <a:gd name="f91" fmla="*/ f72 1 f50"/>
                <a:gd name="f92" fmla="*/ f73 1 f49"/>
                <a:gd name="f93" fmla="*/ f74 1 f50"/>
                <a:gd name="f94" fmla="*/ f75 1 f49"/>
                <a:gd name="f95" fmla="*/ f76 1 f49"/>
                <a:gd name="f96" fmla="*/ f77 1 f49"/>
                <a:gd name="f97" fmla="*/ f78 1 f50"/>
                <a:gd name="f98" fmla="*/ f79 1 f50"/>
                <a:gd name="f99" fmla="*/ f80 1 f49"/>
                <a:gd name="f100" fmla="*/ f81 1 f50"/>
                <a:gd name="f101" fmla="*/ f82 f40 1"/>
                <a:gd name="f102" fmla="*/ f83 f40 1"/>
                <a:gd name="f103" fmla="*/ f85 f41 1"/>
                <a:gd name="f104" fmla="*/ f84 f41 1"/>
                <a:gd name="f105" fmla="*/ f86 f40 1"/>
                <a:gd name="f106" fmla="*/ f87 f41 1"/>
                <a:gd name="f107" fmla="*/ f88 f40 1"/>
                <a:gd name="f108" fmla="*/ f89 f41 1"/>
                <a:gd name="f109" fmla="*/ f90 f41 1"/>
                <a:gd name="f110" fmla="*/ f91 f41 1"/>
                <a:gd name="f111" fmla="*/ f92 f40 1"/>
                <a:gd name="f112" fmla="*/ f93 f41 1"/>
                <a:gd name="f113" fmla="*/ f94 f40 1"/>
                <a:gd name="f114" fmla="*/ f95 f40 1"/>
                <a:gd name="f115" fmla="*/ f96 f40 1"/>
                <a:gd name="f116" fmla="*/ f97 f41 1"/>
                <a:gd name="f117" fmla="*/ f98 f41 1"/>
                <a:gd name="f118" fmla="*/ f99 f40 1"/>
                <a:gd name="f119" fmla="*/ f100 f41 1"/>
              </a:gdLst>
              <a:ahLst/>
              <a:cxnLst>
                <a:cxn ang="3cd4">
                  <a:pos x="hc" y="t"/>
                </a:cxn>
                <a:cxn ang="0">
                  <a:pos x="r" y="vc"/>
                </a:cxn>
                <a:cxn ang="cd4">
                  <a:pos x="hc" y="b"/>
                </a:cxn>
                <a:cxn ang="cd2">
                  <a:pos x="l" y="vc"/>
                </a:cxn>
                <a:cxn ang="f66">
                  <a:pos x="f105" y="f106"/>
                </a:cxn>
                <a:cxn ang="f66">
                  <a:pos x="f107" y="f108"/>
                </a:cxn>
                <a:cxn ang="f66">
                  <a:pos x="f107" y="f109"/>
                </a:cxn>
                <a:cxn ang="f66">
                  <a:pos x="f107" y="f110"/>
                </a:cxn>
                <a:cxn ang="f66">
                  <a:pos x="f111" y="f112"/>
                </a:cxn>
                <a:cxn ang="f66">
                  <a:pos x="f113" y="f112"/>
                </a:cxn>
                <a:cxn ang="f66">
                  <a:pos x="f114" y="f112"/>
                </a:cxn>
                <a:cxn ang="f66">
                  <a:pos x="f114" y="f112"/>
                </a:cxn>
                <a:cxn ang="f66">
                  <a:pos x="f115" y="f116"/>
                </a:cxn>
                <a:cxn ang="f66">
                  <a:pos x="f115" y="f117"/>
                </a:cxn>
                <a:cxn ang="f66">
                  <a:pos x="f118" y="f119"/>
                </a:cxn>
                <a:cxn ang="f66">
                  <a:pos x="f105" y="f106"/>
                </a:cxn>
              </a:cxnLst>
              <a:rect l="f101" t="f104" r="f102" b="f103"/>
              <a:pathLst>
                <a:path w="13503" h="22092">
                  <a:moveTo>
                    <a:pt x="f8" y="f7"/>
                  </a:moveTo>
                  <a:cubicBezTo>
                    <a:pt x="f9" y="f7"/>
                    <a:pt x="f10" y="f11"/>
                    <a:pt x="f12" y="f13"/>
                  </a:cubicBezTo>
                  <a:lnTo>
                    <a:pt x="f12" y="f14"/>
                  </a:lnTo>
                  <a:cubicBezTo>
                    <a:pt x="f12" y="f14"/>
                    <a:pt x="f12" y="f15"/>
                    <a:pt x="f12" y="f16"/>
                  </a:cubicBezTo>
                  <a:cubicBezTo>
                    <a:pt x="f17" y="f18"/>
                    <a:pt x="f19" y="f20"/>
                    <a:pt x="f21" y="f5"/>
                  </a:cubicBezTo>
                  <a:lnTo>
                    <a:pt x="f22" y="f5"/>
                  </a:lnTo>
                  <a:lnTo>
                    <a:pt x="f23" y="f5"/>
                  </a:lnTo>
                  <a:lnTo>
                    <a:pt x="f23" y="f5"/>
                  </a:lnTo>
                  <a:cubicBezTo>
                    <a:pt x="f24" y="f25"/>
                    <a:pt x="f26" y="f27"/>
                    <a:pt x="f28" y="f15"/>
                  </a:cubicBezTo>
                  <a:lnTo>
                    <a:pt x="f28" y="f29"/>
                  </a:lnTo>
                  <a:cubicBezTo>
                    <a:pt x="f30" y="f31"/>
                    <a:pt x="f32" y="f33"/>
                    <a:pt x="f34" y="f35"/>
                  </a:cubicBezTo>
                  <a:cubicBezTo>
                    <a:pt x="f36" y="f37"/>
                    <a:pt x="f38" y="f3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1" name="Freeform: Shape 432">
              <a:extLst>
                <a:ext uri="{FF2B5EF4-FFF2-40B4-BE49-F238E27FC236}">
                  <a16:creationId xmlns:a16="http://schemas.microsoft.com/office/drawing/2014/main" id="{AF9E5F3E-D24E-CAAC-24B6-1CDF56A0A745}"/>
                </a:ext>
              </a:extLst>
            </p:cNvPr>
            <p:cNvSpPr/>
            <p:nvPr/>
          </p:nvSpPr>
          <p:spPr>
            <a:xfrm>
              <a:off x="5951829" y="6830485"/>
              <a:ext cx="13834" cy="33649"/>
            </a:xfrm>
            <a:custGeom>
              <a:avLst/>
              <a:gdLst>
                <a:gd name="f0" fmla="val 10800000"/>
                <a:gd name="f1" fmla="val 5400000"/>
                <a:gd name="f2" fmla="val 180"/>
                <a:gd name="f3" fmla="val w"/>
                <a:gd name="f4" fmla="val h"/>
                <a:gd name="f5" fmla="val 0"/>
                <a:gd name="f6" fmla="val 13839"/>
                <a:gd name="f7" fmla="val 33646"/>
                <a:gd name="f8" fmla="val 3784"/>
                <a:gd name="f9" fmla="val 10767"/>
                <a:gd name="f10" fmla="val 6856"/>
                <a:gd name="f11" fmla="val 6983"/>
                <a:gd name="f12" fmla="val 3174"/>
                <a:gd name="f13" fmla="val 64"/>
                <a:gd name="f14" fmla="val 3809"/>
                <a:gd name="f15" fmla="+- 0 0 -90"/>
                <a:gd name="f16" fmla="*/ f3 1 13839"/>
                <a:gd name="f17" fmla="*/ f4 1 33646"/>
                <a:gd name="f18" fmla="val f5"/>
                <a:gd name="f19" fmla="val f6"/>
                <a:gd name="f20" fmla="val f7"/>
                <a:gd name="f21" fmla="*/ f15 f0 1"/>
                <a:gd name="f22" fmla="+- f20 0 f18"/>
                <a:gd name="f23" fmla="+- f19 0 f18"/>
                <a:gd name="f24" fmla="*/ f21 1 f2"/>
                <a:gd name="f25" fmla="*/ f23 1 13839"/>
                <a:gd name="f26" fmla="*/ f22 1 33646"/>
                <a:gd name="f27" fmla="*/ 13839 f23 1"/>
                <a:gd name="f28" fmla="*/ 0 f22 1"/>
                <a:gd name="f29" fmla="*/ 6983 f23 1"/>
                <a:gd name="f30" fmla="*/ 6856 f22 1"/>
                <a:gd name="f31" fmla="*/ 0 f23 1"/>
                <a:gd name="f32" fmla="*/ 33646 f22 1"/>
                <a:gd name="f33" fmla="+- f24 0 f1"/>
                <a:gd name="f34" fmla="*/ f27 1 13839"/>
                <a:gd name="f35" fmla="*/ f28 1 33646"/>
                <a:gd name="f36" fmla="*/ f29 1 13839"/>
                <a:gd name="f37" fmla="*/ f30 1 33646"/>
                <a:gd name="f38" fmla="*/ f31 1 13839"/>
                <a:gd name="f39" fmla="*/ f32 1 33646"/>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5"/>
                </a:cxn>
                <a:cxn ang="f33">
                  <a:pos x="f58" y="f59"/>
                </a:cxn>
                <a:cxn ang="f33">
                  <a:pos x="f54" y="f59"/>
                </a:cxn>
                <a:cxn ang="f33">
                  <a:pos x="f54" y="f55"/>
                </a:cxn>
              </a:cxnLst>
              <a:rect l="f50" t="f53" r="f51" b="f52"/>
              <a:pathLst>
                <a:path w="13839" h="33646">
                  <a:moveTo>
                    <a:pt x="f6" y="f5"/>
                  </a:moveTo>
                  <a:cubicBezTo>
                    <a:pt x="f6" y="f8"/>
                    <a:pt x="f9" y="f10"/>
                    <a:pt x="f11" y="f10"/>
                  </a:cubicBezTo>
                  <a:cubicBezTo>
                    <a:pt x="f12" y="f10"/>
                    <a:pt x="f13" y="f14"/>
                    <a:pt x="f5" y="f5"/>
                  </a:cubicBez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2" name="Freeform: Shape 433">
              <a:extLst>
                <a:ext uri="{FF2B5EF4-FFF2-40B4-BE49-F238E27FC236}">
                  <a16:creationId xmlns:a16="http://schemas.microsoft.com/office/drawing/2014/main" id="{06C9FD74-6883-BE15-C8FA-D77A75D1A954}"/>
                </a:ext>
              </a:extLst>
            </p:cNvPr>
            <p:cNvSpPr/>
            <p:nvPr/>
          </p:nvSpPr>
          <p:spPr>
            <a:xfrm>
              <a:off x="5522427" y="5839504"/>
              <a:ext cx="8129" cy="13834"/>
            </a:xfrm>
            <a:custGeom>
              <a:avLst/>
              <a:gdLst>
                <a:gd name="f0" fmla="val 10800000"/>
                <a:gd name="f1" fmla="val 5400000"/>
                <a:gd name="f2" fmla="val 180"/>
                <a:gd name="f3" fmla="val w"/>
                <a:gd name="f4" fmla="val h"/>
                <a:gd name="f5" fmla="val 0"/>
                <a:gd name="f6" fmla="val 8125"/>
                <a:gd name="f7" fmla="val 13839"/>
                <a:gd name="f8" fmla="val 1269"/>
                <a:gd name="f9" fmla="val 6856"/>
                <a:gd name="f10" fmla="val 3070"/>
                <a:gd name="f11" fmla="val 4342"/>
                <a:gd name="f12" fmla="val 8126"/>
                <a:gd name="f13" fmla="val 3072"/>
                <a:gd name="f14" fmla="val 10664"/>
                <a:gd name="f15" fmla="val 3047"/>
                <a:gd name="f16" fmla="val 13770"/>
                <a:gd name="f17" fmla="val 13840"/>
                <a:gd name="f18" fmla="val 4317"/>
                <a:gd name="f19" fmla="+- 0 0 -90"/>
                <a:gd name="f20" fmla="*/ f3 1 8125"/>
                <a:gd name="f21" fmla="*/ f4 1 13839"/>
                <a:gd name="f22" fmla="val f5"/>
                <a:gd name="f23" fmla="val f6"/>
                <a:gd name="f24" fmla="val f7"/>
                <a:gd name="f25" fmla="*/ f19 f0 1"/>
                <a:gd name="f26" fmla="+- f24 0 f22"/>
                <a:gd name="f27" fmla="+- f23 0 f22"/>
                <a:gd name="f28" fmla="*/ f25 1 f2"/>
                <a:gd name="f29" fmla="*/ f27 1 8125"/>
                <a:gd name="f30" fmla="*/ f26 1 13839"/>
                <a:gd name="f31" fmla="*/ 1269 f27 1"/>
                <a:gd name="f32" fmla="*/ 6856 f26 1"/>
                <a:gd name="f33" fmla="*/ 8126 f27 1"/>
                <a:gd name="f34" fmla="*/ 0 f26 1"/>
                <a:gd name="f35" fmla="*/ 6856 f27 1"/>
                <a:gd name="f36" fmla="*/ 0 f27 1"/>
                <a:gd name="f37" fmla="*/ 13840 f26 1"/>
                <a:gd name="f38" fmla="+- f28 0 f1"/>
                <a:gd name="f39" fmla="*/ f31 1 8125"/>
                <a:gd name="f40" fmla="*/ f32 1 13839"/>
                <a:gd name="f41" fmla="*/ f33 1 8125"/>
                <a:gd name="f42" fmla="*/ f34 1 13839"/>
                <a:gd name="f43" fmla="*/ f35 1 8125"/>
                <a:gd name="f44" fmla="*/ f36 1 8125"/>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8125" h="13839">
                  <a:moveTo>
                    <a:pt x="f8" y="f9"/>
                  </a:moveTo>
                  <a:cubicBezTo>
                    <a:pt x="f8" y="f10"/>
                    <a:pt x="f11" y="f5"/>
                    <a:pt x="f12" y="f5"/>
                  </a:cubicBezTo>
                  <a:lnTo>
                    <a:pt x="f9" y="f5"/>
                  </a:lnTo>
                  <a:cubicBezTo>
                    <a:pt x="f13" y="f5"/>
                    <a:pt x="f5" y="f10"/>
                    <a:pt x="f5" y="f9"/>
                  </a:cubicBezTo>
                  <a:cubicBezTo>
                    <a:pt x="f5" y="f14"/>
                    <a:pt x="f15" y="f16"/>
                    <a:pt x="f9" y="f17"/>
                  </a:cubicBezTo>
                  <a:lnTo>
                    <a:pt x="f12" y="f17"/>
                  </a:lnTo>
                  <a:cubicBezTo>
                    <a:pt x="f18" y="f16"/>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3" name="Freeform: Shape 434">
              <a:extLst>
                <a:ext uri="{FF2B5EF4-FFF2-40B4-BE49-F238E27FC236}">
                  <a16:creationId xmlns:a16="http://schemas.microsoft.com/office/drawing/2014/main" id="{89463697-75F3-CF43-FE48-CE2FC6A8FEA9}"/>
                </a:ext>
              </a:extLst>
            </p:cNvPr>
            <p:cNvSpPr/>
            <p:nvPr/>
          </p:nvSpPr>
          <p:spPr>
            <a:xfrm>
              <a:off x="5523698" y="5840016"/>
              <a:ext cx="18534" cy="13834"/>
            </a:xfrm>
            <a:custGeom>
              <a:avLst/>
              <a:gdLst>
                <a:gd name="f0" fmla="val 10800000"/>
                <a:gd name="f1" fmla="val 5400000"/>
                <a:gd name="f2" fmla="val 180"/>
                <a:gd name="f3" fmla="val w"/>
                <a:gd name="f4" fmla="val h"/>
                <a:gd name="f5" fmla="val 0"/>
                <a:gd name="f6" fmla="val 18537"/>
                <a:gd name="f7" fmla="val 13839"/>
                <a:gd name="f8" fmla="val 12824"/>
                <a:gd name="f9" fmla="val 14221"/>
                <a:gd name="f10" fmla="val 15147"/>
                <a:gd name="f11" fmla="val 12424"/>
                <a:gd name="f12" fmla="val 15973"/>
                <a:gd name="f13" fmla="val 11816"/>
                <a:gd name="f14" fmla="val 16633"/>
                <a:gd name="f15" fmla="val 11046"/>
                <a:gd name="f16" fmla="val 17839"/>
                <a:gd name="f17" fmla="val 9782"/>
                <a:gd name="f18" fmla="val 18525"/>
                <a:gd name="f19" fmla="val 8101"/>
                <a:gd name="f20" fmla="val 6348"/>
                <a:gd name="f21" fmla="val 4633"/>
                <a:gd name="f22" fmla="val 17852"/>
                <a:gd name="f23" fmla="val 2989"/>
                <a:gd name="f24" fmla="val 1778"/>
                <a:gd name="f25" fmla="val 1008"/>
                <a:gd name="f26" fmla="val 400"/>
                <a:gd name="f27" fmla="val 11554"/>
                <a:gd name="f28" fmla="val 6856"/>
                <a:gd name="f29" fmla="val 3073"/>
                <a:gd name="f30" fmla="val 3070"/>
                <a:gd name="f31" fmla="val 10664"/>
                <a:gd name="f32" fmla="val 3047"/>
                <a:gd name="f33" fmla="val 13770"/>
                <a:gd name="f34" fmla="val 13840"/>
                <a:gd name="f35" fmla="val 12062"/>
                <a:gd name="f36" fmla="+- 0 0 -90"/>
                <a:gd name="f37" fmla="*/ f3 1 18537"/>
                <a:gd name="f38" fmla="*/ f4 1 13839"/>
                <a:gd name="f39" fmla="val f5"/>
                <a:gd name="f40" fmla="val f6"/>
                <a:gd name="f41" fmla="val f7"/>
                <a:gd name="f42" fmla="*/ f36 f0 1"/>
                <a:gd name="f43" fmla="+- f41 0 f39"/>
                <a:gd name="f44" fmla="+- f40 0 f39"/>
                <a:gd name="f45" fmla="*/ f42 1 f2"/>
                <a:gd name="f46" fmla="*/ f44 1 18537"/>
                <a:gd name="f47" fmla="*/ f43 1 13839"/>
                <a:gd name="f48" fmla="*/ 12824 f44 1"/>
                <a:gd name="f49" fmla="*/ 12824 f43 1"/>
                <a:gd name="f50" fmla="*/ 14221 f44 1"/>
                <a:gd name="f51" fmla="*/ 16633 f44 1"/>
                <a:gd name="f52" fmla="*/ 11046 f43 1"/>
                <a:gd name="f53" fmla="*/ 18537 f44 1"/>
                <a:gd name="f54" fmla="*/ 6348 f43 1"/>
                <a:gd name="f55" fmla="*/ 1778 f43 1"/>
                <a:gd name="f56" fmla="*/ 0 f43 1"/>
                <a:gd name="f57" fmla="*/ 11554 f44 1"/>
                <a:gd name="f58" fmla="*/ 6856 f44 1"/>
                <a:gd name="f59" fmla="*/ 0 f44 1"/>
                <a:gd name="f60" fmla="*/ 6856 f43 1"/>
                <a:gd name="f61" fmla="*/ 13840 f43 1"/>
                <a:gd name="f62" fmla="*/ 12062 f44 1"/>
                <a:gd name="f63" fmla="+- f45 0 f1"/>
                <a:gd name="f64" fmla="*/ f48 1 18537"/>
                <a:gd name="f65" fmla="*/ f49 1 13839"/>
                <a:gd name="f66" fmla="*/ f50 1 18537"/>
                <a:gd name="f67" fmla="*/ f51 1 18537"/>
                <a:gd name="f68" fmla="*/ f52 1 13839"/>
                <a:gd name="f69" fmla="*/ f53 1 18537"/>
                <a:gd name="f70" fmla="*/ f54 1 13839"/>
                <a:gd name="f71" fmla="*/ f55 1 13839"/>
                <a:gd name="f72" fmla="*/ f56 1 13839"/>
                <a:gd name="f73" fmla="*/ f57 1 18537"/>
                <a:gd name="f74" fmla="*/ f58 1 18537"/>
                <a:gd name="f75" fmla="*/ f59 1 18537"/>
                <a:gd name="f76" fmla="*/ f60 1 13839"/>
                <a:gd name="f77" fmla="*/ f61 1 13839"/>
                <a:gd name="f78" fmla="*/ f62 1 18537"/>
                <a:gd name="f79" fmla="*/ f39 1 f46"/>
                <a:gd name="f80" fmla="*/ f40 1 f46"/>
                <a:gd name="f81" fmla="*/ f39 1 f47"/>
                <a:gd name="f82" fmla="*/ f41 1 f47"/>
                <a:gd name="f83" fmla="*/ f64 1 f46"/>
                <a:gd name="f84" fmla="*/ f65 1 f47"/>
                <a:gd name="f85" fmla="*/ f66 1 f46"/>
                <a:gd name="f86" fmla="*/ f67 1 f46"/>
                <a:gd name="f87" fmla="*/ f68 1 f47"/>
                <a:gd name="f88" fmla="*/ f69 1 f46"/>
                <a:gd name="f89" fmla="*/ f70 1 f47"/>
                <a:gd name="f90" fmla="*/ f71 1 f47"/>
                <a:gd name="f91" fmla="*/ f72 1 f47"/>
                <a:gd name="f92" fmla="*/ f73 1 f46"/>
                <a:gd name="f93" fmla="*/ f74 1 f46"/>
                <a:gd name="f94" fmla="*/ f75 1 f46"/>
                <a:gd name="f95" fmla="*/ f76 1 f47"/>
                <a:gd name="f96" fmla="*/ f77 1 f47"/>
                <a:gd name="f97" fmla="*/ f78 1 f46"/>
                <a:gd name="f98" fmla="*/ f79 f37 1"/>
                <a:gd name="f99" fmla="*/ f80 f37 1"/>
                <a:gd name="f100" fmla="*/ f82 f38 1"/>
                <a:gd name="f101" fmla="*/ f81 f38 1"/>
                <a:gd name="f102" fmla="*/ f83 f37 1"/>
                <a:gd name="f103" fmla="*/ f84 f38 1"/>
                <a:gd name="f104" fmla="*/ f85 f37 1"/>
                <a:gd name="f105" fmla="*/ f86 f37 1"/>
                <a:gd name="f106" fmla="*/ f87 f38 1"/>
                <a:gd name="f107" fmla="*/ f88 f37 1"/>
                <a:gd name="f108" fmla="*/ f89 f38 1"/>
                <a:gd name="f109" fmla="*/ f90 f38 1"/>
                <a:gd name="f110" fmla="*/ f91 f38 1"/>
                <a:gd name="f111" fmla="*/ f92 f37 1"/>
                <a:gd name="f112" fmla="*/ f93 f37 1"/>
                <a:gd name="f113" fmla="*/ f94 f37 1"/>
                <a:gd name="f114" fmla="*/ f95 f38 1"/>
                <a:gd name="f115" fmla="*/ f96 f38 1"/>
                <a:gd name="f116" fmla="*/ f97 f37 1"/>
              </a:gdLst>
              <a:ahLst/>
              <a:cxnLst>
                <a:cxn ang="3cd4">
                  <a:pos x="hc" y="t"/>
                </a:cxn>
                <a:cxn ang="0">
                  <a:pos x="r" y="vc"/>
                </a:cxn>
                <a:cxn ang="cd4">
                  <a:pos x="hc" y="b"/>
                </a:cxn>
                <a:cxn ang="cd2">
                  <a:pos x="l" y="vc"/>
                </a:cxn>
                <a:cxn ang="f63">
                  <a:pos x="f102" y="f103"/>
                </a:cxn>
                <a:cxn ang="f63">
                  <a:pos x="f104" y="f103"/>
                </a:cxn>
                <a:cxn ang="f63">
                  <a:pos x="f105" y="f106"/>
                </a:cxn>
                <a:cxn ang="f63">
                  <a:pos x="f107" y="f108"/>
                </a:cxn>
                <a:cxn ang="f63">
                  <a:pos x="f105" y="f109"/>
                </a:cxn>
                <a:cxn ang="f63">
                  <a:pos x="f104" y="f110"/>
                </a:cxn>
                <a:cxn ang="f63">
                  <a:pos x="f102" y="f110"/>
                </a:cxn>
                <a:cxn ang="f63">
                  <a:pos x="f111" y="f110"/>
                </a:cxn>
                <a:cxn ang="f63">
                  <a:pos x="f112" y="f110"/>
                </a:cxn>
                <a:cxn ang="f63">
                  <a:pos x="f113" y="f114"/>
                </a:cxn>
                <a:cxn ang="f63">
                  <a:pos x="f112" y="f115"/>
                </a:cxn>
                <a:cxn ang="f63">
                  <a:pos x="f116" y="f115"/>
                </a:cxn>
              </a:cxnLst>
              <a:rect l="f98" t="f101" r="f99" b="f100"/>
              <a:pathLst>
                <a:path w="18537" h="13839">
                  <a:moveTo>
                    <a:pt x="f8" y="f8"/>
                  </a:moveTo>
                  <a:lnTo>
                    <a:pt x="f9" y="f8"/>
                  </a:lnTo>
                  <a:cubicBezTo>
                    <a:pt x="f10" y="f11"/>
                    <a:pt x="f12" y="f13"/>
                    <a:pt x="f14" y="f15"/>
                  </a:cubicBezTo>
                  <a:cubicBezTo>
                    <a:pt x="f16" y="f17"/>
                    <a:pt x="f18" y="f19"/>
                    <a:pt x="f6" y="f20"/>
                  </a:cubicBezTo>
                  <a:cubicBezTo>
                    <a:pt x="f6" y="f21"/>
                    <a:pt x="f22" y="f23"/>
                    <a:pt x="f14" y="f24"/>
                  </a:cubicBezTo>
                  <a:cubicBezTo>
                    <a:pt x="f12" y="f25"/>
                    <a:pt x="f10" y="f26"/>
                    <a:pt x="f9" y="f5"/>
                  </a:cubicBezTo>
                  <a:lnTo>
                    <a:pt x="f8" y="f5"/>
                  </a:lnTo>
                  <a:lnTo>
                    <a:pt x="f27" y="f5"/>
                  </a:lnTo>
                  <a:lnTo>
                    <a:pt x="f28" y="f5"/>
                  </a:lnTo>
                  <a:cubicBezTo>
                    <a:pt x="f29" y="f5"/>
                    <a:pt x="f5" y="f30"/>
                    <a:pt x="f5" y="f28"/>
                  </a:cubicBezTo>
                  <a:cubicBezTo>
                    <a:pt x="f5" y="f31"/>
                    <a:pt x="f32" y="f33"/>
                    <a:pt x="f28" y="f34"/>
                  </a:cubicBezTo>
                  <a:lnTo>
                    <a:pt x="f35"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4" name="Freeform: Shape 435">
              <a:extLst>
                <a:ext uri="{FF2B5EF4-FFF2-40B4-BE49-F238E27FC236}">
                  <a16:creationId xmlns:a16="http://schemas.microsoft.com/office/drawing/2014/main" id="{9E9B3C49-7374-29D2-DF04-FE3C9AA54F8A}"/>
                </a:ext>
              </a:extLst>
            </p:cNvPr>
            <p:cNvSpPr/>
            <p:nvPr/>
          </p:nvSpPr>
          <p:spPr>
            <a:xfrm>
              <a:off x="4792873" y="6025960"/>
              <a:ext cx="13898" cy="77385"/>
            </a:xfrm>
            <a:custGeom>
              <a:avLst/>
              <a:gdLst>
                <a:gd name="f0" fmla="val 10800000"/>
                <a:gd name="f1" fmla="val 5400000"/>
                <a:gd name="f2" fmla="val 180"/>
                <a:gd name="f3" fmla="val w"/>
                <a:gd name="f4" fmla="val h"/>
                <a:gd name="f5" fmla="val 0"/>
                <a:gd name="f6" fmla="val 13896"/>
                <a:gd name="f7" fmla="val 77383"/>
                <a:gd name="f8" fmla="val 6409"/>
                <a:gd name="f9" fmla="val 77384"/>
                <a:gd name="f10" fmla="val 73524"/>
                <a:gd name="f11" fmla="val 3123"/>
                <a:gd name="f12" fmla="val 70401"/>
                <a:gd name="f13" fmla="val 6983"/>
                <a:gd name="f14" fmla="val 10792"/>
                <a:gd name="f15" fmla="val 70464"/>
                <a:gd name="f16" fmla="val 13839"/>
                <a:gd name="f17" fmla="val 73575"/>
                <a:gd name="f18" fmla="val 13916"/>
                <a:gd name="f19" fmla="val 5946"/>
                <a:gd name="f20" fmla="val 5476"/>
                <a:gd name="f21" fmla="val 5012"/>
                <a:gd name="f22" fmla="val 4592"/>
                <a:gd name="f23" fmla="val 4163"/>
                <a:gd name="f24" fmla="val 3743"/>
                <a:gd name="f25" fmla="val 13674"/>
                <a:gd name="f26" fmla="val 3348"/>
                <a:gd name="f27" fmla="val 13408"/>
                <a:gd name="f28" fmla="val 2999"/>
                <a:gd name="f29" fmla="val 13078"/>
                <a:gd name="f30" fmla="val 2727"/>
                <a:gd name="f31" fmla="val 12189"/>
                <a:gd name="f32" fmla="val 1711"/>
                <a:gd name="f33" fmla="val 10957"/>
                <a:gd name="f34" fmla="val 720"/>
                <a:gd name="f35" fmla="val 9447"/>
                <a:gd name="f36" fmla="val 142"/>
                <a:gd name="f37" fmla="val 7872"/>
                <a:gd name="f38" fmla="val 61"/>
                <a:gd name="f39" fmla="val 4050"/>
                <a:gd name="f40" fmla="val -443"/>
                <a:gd name="f41" fmla="val 546"/>
                <a:gd name="f42" fmla="val 2248"/>
                <a:gd name="f43" fmla="val 38"/>
                <a:gd name="f44" fmla="val 6071"/>
                <a:gd name="f45" fmla="val 26"/>
                <a:gd name="f46" fmla="val 6184"/>
                <a:gd name="f47" fmla="val 13"/>
                <a:gd name="f48" fmla="val 6296"/>
                <a:gd name="f49" fmla="+- 0 0 -90"/>
                <a:gd name="f50" fmla="*/ f3 1 13896"/>
                <a:gd name="f51" fmla="*/ f4 1 77383"/>
                <a:gd name="f52" fmla="val f5"/>
                <a:gd name="f53" fmla="val f6"/>
                <a:gd name="f54" fmla="val f7"/>
                <a:gd name="f55" fmla="*/ f49 f0 1"/>
                <a:gd name="f56" fmla="+- f54 0 f52"/>
                <a:gd name="f57" fmla="+- f53 0 f52"/>
                <a:gd name="f58" fmla="*/ f55 1 f2"/>
                <a:gd name="f59" fmla="*/ f57 1 13896"/>
                <a:gd name="f60" fmla="*/ f56 1 77383"/>
                <a:gd name="f61" fmla="*/ 0 f57 1"/>
                <a:gd name="f62" fmla="*/ 6409 f56 1"/>
                <a:gd name="f63" fmla="*/ 77384 f56 1"/>
                <a:gd name="f64" fmla="*/ 6983 f57 1"/>
                <a:gd name="f65" fmla="*/ 70401 f56 1"/>
                <a:gd name="f66" fmla="*/ 13839 f57 1"/>
                <a:gd name="f67" fmla="*/ 5012 f56 1"/>
                <a:gd name="f68" fmla="*/ 3743 f56 1"/>
                <a:gd name="f69" fmla="*/ 13078 f57 1"/>
                <a:gd name="f70" fmla="*/ 2727 f56 1"/>
                <a:gd name="f71" fmla="*/ 12189 f57 1"/>
                <a:gd name="f72" fmla="*/ 1711 f56 1"/>
                <a:gd name="f73" fmla="*/ 7872 f57 1"/>
                <a:gd name="f74" fmla="*/ 61 f56 1"/>
                <a:gd name="f75" fmla="*/ 38 f57 1"/>
                <a:gd name="f76" fmla="*/ 6071 f56 1"/>
                <a:gd name="f77" fmla="+- f58 0 f1"/>
                <a:gd name="f78" fmla="*/ f61 1 13896"/>
                <a:gd name="f79" fmla="*/ f62 1 77383"/>
                <a:gd name="f80" fmla="*/ f63 1 77383"/>
                <a:gd name="f81" fmla="*/ f64 1 13896"/>
                <a:gd name="f82" fmla="*/ f65 1 77383"/>
                <a:gd name="f83" fmla="*/ f66 1 13896"/>
                <a:gd name="f84" fmla="*/ f67 1 77383"/>
                <a:gd name="f85" fmla="*/ f68 1 77383"/>
                <a:gd name="f86" fmla="*/ f69 1 13896"/>
                <a:gd name="f87" fmla="*/ f70 1 77383"/>
                <a:gd name="f88" fmla="*/ f71 1 13896"/>
                <a:gd name="f89" fmla="*/ f72 1 77383"/>
                <a:gd name="f90" fmla="*/ f73 1 13896"/>
                <a:gd name="f91" fmla="*/ f74 1 77383"/>
                <a:gd name="f92" fmla="*/ f75 1 13896"/>
                <a:gd name="f93" fmla="*/ f76 1 77383"/>
                <a:gd name="f94" fmla="*/ f52 1 f59"/>
                <a:gd name="f95" fmla="*/ f53 1 f59"/>
                <a:gd name="f96" fmla="*/ f52 1 f60"/>
                <a:gd name="f97" fmla="*/ f54 1 f60"/>
                <a:gd name="f98" fmla="*/ f78 1 f59"/>
                <a:gd name="f99" fmla="*/ f79 1 f60"/>
                <a:gd name="f100" fmla="*/ f80 1 f60"/>
                <a:gd name="f101" fmla="*/ f81 1 f59"/>
                <a:gd name="f102" fmla="*/ f82 1 f60"/>
                <a:gd name="f103" fmla="*/ f83 1 f59"/>
                <a:gd name="f104" fmla="*/ f84 1 f60"/>
                <a:gd name="f105" fmla="*/ f85 1 f60"/>
                <a:gd name="f106" fmla="*/ f86 1 f59"/>
                <a:gd name="f107" fmla="*/ f87 1 f60"/>
                <a:gd name="f108" fmla="*/ f88 1 f59"/>
                <a:gd name="f109" fmla="*/ f89 1 f60"/>
                <a:gd name="f110" fmla="*/ f90 1 f59"/>
                <a:gd name="f111" fmla="*/ f91 1 f60"/>
                <a:gd name="f112" fmla="*/ f92 1 f59"/>
                <a:gd name="f113" fmla="*/ f93 1 f60"/>
                <a:gd name="f114" fmla="*/ f94 f50 1"/>
                <a:gd name="f115" fmla="*/ f95 f50 1"/>
                <a:gd name="f116" fmla="*/ f97 f51 1"/>
                <a:gd name="f117" fmla="*/ f96 f51 1"/>
                <a:gd name="f118" fmla="*/ f98 f50 1"/>
                <a:gd name="f119" fmla="*/ f99 f51 1"/>
                <a:gd name="f120" fmla="*/ f100 f51 1"/>
                <a:gd name="f121" fmla="*/ f101 f50 1"/>
                <a:gd name="f122" fmla="*/ f102 f51 1"/>
                <a:gd name="f123" fmla="*/ f103 f50 1"/>
                <a:gd name="f124" fmla="*/ f104 f51 1"/>
                <a:gd name="f125" fmla="*/ f105 f51 1"/>
                <a:gd name="f126" fmla="*/ f106 f50 1"/>
                <a:gd name="f127" fmla="*/ f107 f51 1"/>
                <a:gd name="f128" fmla="*/ f108 f50 1"/>
                <a:gd name="f129" fmla="*/ f109 f51 1"/>
                <a:gd name="f130" fmla="*/ f110 f50 1"/>
                <a:gd name="f131" fmla="*/ f111 f51 1"/>
                <a:gd name="f132" fmla="*/ f112 f50 1"/>
                <a:gd name="f133" fmla="*/ f113 f51 1"/>
              </a:gdLst>
              <a:ahLst/>
              <a:cxnLst>
                <a:cxn ang="3cd4">
                  <a:pos x="hc" y="t"/>
                </a:cxn>
                <a:cxn ang="0">
                  <a:pos x="r" y="vc"/>
                </a:cxn>
                <a:cxn ang="cd4">
                  <a:pos x="hc" y="b"/>
                </a:cxn>
                <a:cxn ang="cd2">
                  <a:pos x="l" y="vc"/>
                </a:cxn>
                <a:cxn ang="f77">
                  <a:pos x="f118" y="f119"/>
                </a:cxn>
                <a:cxn ang="f77">
                  <a:pos x="f118" y="f120"/>
                </a:cxn>
                <a:cxn ang="f77">
                  <a:pos x="f121" y="f122"/>
                </a:cxn>
                <a:cxn ang="f77">
                  <a:pos x="f123" y="f120"/>
                </a:cxn>
                <a:cxn ang="f77">
                  <a:pos x="f123" y="f119"/>
                </a:cxn>
                <a:cxn ang="f77">
                  <a:pos x="f123" y="f124"/>
                </a:cxn>
                <a:cxn ang="f77">
                  <a:pos x="f123" y="f125"/>
                </a:cxn>
                <a:cxn ang="f77">
                  <a:pos x="f126" y="f127"/>
                </a:cxn>
                <a:cxn ang="f77">
                  <a:pos x="f128" y="f129"/>
                </a:cxn>
                <a:cxn ang="f77">
                  <a:pos x="f130" y="f131"/>
                </a:cxn>
                <a:cxn ang="f77">
                  <a:pos x="f132" y="f133"/>
                </a:cxn>
                <a:cxn ang="f77">
                  <a:pos x="f118" y="f119"/>
                </a:cxn>
              </a:cxnLst>
              <a:rect l="f114" t="f117" r="f115" b="f116"/>
              <a:pathLst>
                <a:path w="13896" h="77383">
                  <a:moveTo>
                    <a:pt x="f5" y="f8"/>
                  </a:moveTo>
                  <a:lnTo>
                    <a:pt x="f5" y="f9"/>
                  </a:lnTo>
                  <a:cubicBezTo>
                    <a:pt x="f5" y="f10"/>
                    <a:pt x="f11" y="f12"/>
                    <a:pt x="f13" y="f12"/>
                  </a:cubicBezTo>
                  <a:cubicBezTo>
                    <a:pt x="f14" y="f15"/>
                    <a:pt x="f16" y="f17"/>
                    <a:pt x="f16" y="f9"/>
                  </a:cubicBezTo>
                  <a:lnTo>
                    <a:pt x="f16" y="f8"/>
                  </a:lnTo>
                  <a:cubicBezTo>
                    <a:pt x="f18" y="f19"/>
                    <a:pt x="f18" y="f20"/>
                    <a:pt x="f16" y="f21"/>
                  </a:cubicBezTo>
                  <a:cubicBezTo>
                    <a:pt x="f18" y="f22"/>
                    <a:pt x="f18" y="f23"/>
                    <a:pt x="f16" y="f24"/>
                  </a:cubicBezTo>
                  <a:cubicBezTo>
                    <a:pt x="f25" y="f26"/>
                    <a:pt x="f27" y="f28"/>
                    <a:pt x="f29" y="f30"/>
                  </a:cubicBezTo>
                  <a:lnTo>
                    <a:pt x="f31" y="f32"/>
                  </a:lnTo>
                  <a:cubicBezTo>
                    <a:pt x="f33" y="f34"/>
                    <a:pt x="f35" y="f36"/>
                    <a:pt x="f37" y="f38"/>
                  </a:cubicBezTo>
                  <a:cubicBezTo>
                    <a:pt x="f39" y="f40"/>
                    <a:pt x="f41" y="f42"/>
                    <a:pt x="f43" y="f44"/>
                  </a:cubicBezTo>
                  <a:cubicBezTo>
                    <a:pt x="f45" y="f46"/>
                    <a:pt x="f47" y="f4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5" name="Freeform: Shape 436">
              <a:extLst>
                <a:ext uri="{FF2B5EF4-FFF2-40B4-BE49-F238E27FC236}">
                  <a16:creationId xmlns:a16="http://schemas.microsoft.com/office/drawing/2014/main" id="{53D21E56-61A9-8A12-0531-CC6C348760B3}"/>
                </a:ext>
              </a:extLst>
            </p:cNvPr>
            <p:cNvSpPr/>
            <p:nvPr/>
          </p:nvSpPr>
          <p:spPr>
            <a:xfrm>
              <a:off x="4510369" y="5001009"/>
              <a:ext cx="13834" cy="620237"/>
            </a:xfrm>
            <a:custGeom>
              <a:avLst/>
              <a:gdLst>
                <a:gd name="f0" fmla="val 10800000"/>
                <a:gd name="f1" fmla="val 5400000"/>
                <a:gd name="f2" fmla="val 180"/>
                <a:gd name="f3" fmla="val w"/>
                <a:gd name="f4" fmla="val h"/>
                <a:gd name="f5" fmla="val 0"/>
                <a:gd name="f6" fmla="val 13839"/>
                <a:gd name="f7" fmla="val 620236"/>
                <a:gd name="f8" fmla="val 6983"/>
                <a:gd name="f9" fmla="val 613380"/>
                <a:gd name="f10" fmla="val 10767"/>
                <a:gd name="f11" fmla="val 616450"/>
                <a:gd name="f12" fmla="val 6856"/>
                <a:gd name="f13" fmla="val 3070"/>
                <a:gd name="f14" fmla="val 3174"/>
                <a:gd name="f15" fmla="val 64"/>
                <a:gd name="f16" fmla="val 3050"/>
                <a:gd name="f17" fmla="val 616430"/>
                <a:gd name="f18" fmla="+- 0 0 -90"/>
                <a:gd name="f19" fmla="*/ f3 1 13839"/>
                <a:gd name="f20" fmla="*/ f4 1 620236"/>
                <a:gd name="f21" fmla="val f5"/>
                <a:gd name="f22" fmla="val f6"/>
                <a:gd name="f23" fmla="val f7"/>
                <a:gd name="f24" fmla="*/ f18 f0 1"/>
                <a:gd name="f25" fmla="+- f23 0 f21"/>
                <a:gd name="f26" fmla="+- f22 0 f21"/>
                <a:gd name="f27" fmla="*/ f24 1 f2"/>
                <a:gd name="f28" fmla="*/ f26 1 13839"/>
                <a:gd name="f29" fmla="*/ f25 1 620236"/>
                <a:gd name="f30" fmla="*/ 6983 f26 1"/>
                <a:gd name="f31" fmla="*/ 613380 f25 1"/>
                <a:gd name="f32" fmla="*/ 13839 f26 1"/>
                <a:gd name="f33" fmla="*/ 620236 f25 1"/>
                <a:gd name="f34" fmla="*/ 6856 f25 1"/>
                <a:gd name="f35" fmla="*/ 0 f25 1"/>
                <a:gd name="f36" fmla="*/ 0 f26 1"/>
                <a:gd name="f37" fmla="+- f27 0 f1"/>
                <a:gd name="f38" fmla="*/ f30 1 13839"/>
                <a:gd name="f39" fmla="*/ f31 1 620236"/>
                <a:gd name="f40" fmla="*/ f32 1 13839"/>
                <a:gd name="f41" fmla="*/ f33 1 620236"/>
                <a:gd name="f42" fmla="*/ f34 1 620236"/>
                <a:gd name="f43" fmla="*/ f35 1 620236"/>
                <a:gd name="f44" fmla="*/ f36 1 13839"/>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3839" h="620236">
                  <a:moveTo>
                    <a:pt x="f8" y="f9"/>
                  </a:moveTo>
                  <a:cubicBezTo>
                    <a:pt x="f10" y="f9"/>
                    <a:pt x="f6" y="f11"/>
                    <a:pt x="f6" y="f7"/>
                  </a:cubicBezTo>
                  <a:lnTo>
                    <a:pt x="f6" y="f12"/>
                  </a:lnTo>
                  <a:cubicBezTo>
                    <a:pt x="f6" y="f13"/>
                    <a:pt x="f10" y="f5"/>
                    <a:pt x="f8" y="f5"/>
                  </a:cubicBezTo>
                  <a:cubicBezTo>
                    <a:pt x="f14" y="f5"/>
                    <a:pt x="f15" y="f16"/>
                    <a:pt x="f5" y="f12"/>
                  </a:cubicBezTo>
                  <a:lnTo>
                    <a:pt x="f5" y="f7"/>
                  </a:lnTo>
                  <a:cubicBezTo>
                    <a:pt x="f15" y="f17"/>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6" name="Freeform: Shape 437">
              <a:extLst>
                <a:ext uri="{FF2B5EF4-FFF2-40B4-BE49-F238E27FC236}">
                  <a16:creationId xmlns:a16="http://schemas.microsoft.com/office/drawing/2014/main" id="{90FEB2E1-0023-4A8B-8733-B2485DE6A13C}"/>
                </a:ext>
              </a:extLst>
            </p:cNvPr>
            <p:cNvSpPr/>
            <p:nvPr/>
          </p:nvSpPr>
          <p:spPr>
            <a:xfrm>
              <a:off x="4510369" y="5614388"/>
              <a:ext cx="13834" cy="186894"/>
            </a:xfrm>
            <a:custGeom>
              <a:avLst/>
              <a:gdLst>
                <a:gd name="f0" fmla="val 10800000"/>
                <a:gd name="f1" fmla="val 5400000"/>
                <a:gd name="f2" fmla="val 180"/>
                <a:gd name="f3" fmla="val w"/>
                <a:gd name="f4" fmla="val h"/>
                <a:gd name="f5" fmla="val 0"/>
                <a:gd name="f6" fmla="val 13839"/>
                <a:gd name="f7" fmla="val 186896"/>
                <a:gd name="f8" fmla="val 180040"/>
                <a:gd name="f9" fmla="val 64"/>
                <a:gd name="f10" fmla="val 183846"/>
                <a:gd name="f11" fmla="val 3174"/>
                <a:gd name="f12" fmla="val 6983"/>
                <a:gd name="f13" fmla="val 10767"/>
                <a:gd name="f14" fmla="val 183826"/>
                <a:gd name="f15" fmla="val 6856"/>
                <a:gd name="f16" fmla="val 3070"/>
                <a:gd name="f17" fmla="val 3050"/>
                <a:gd name="f18" fmla="+- 0 0 -90"/>
                <a:gd name="f19" fmla="*/ f3 1 13839"/>
                <a:gd name="f20" fmla="*/ f4 1 186896"/>
                <a:gd name="f21" fmla="val f5"/>
                <a:gd name="f22" fmla="val f6"/>
                <a:gd name="f23" fmla="val f7"/>
                <a:gd name="f24" fmla="*/ f18 f0 1"/>
                <a:gd name="f25" fmla="+- f23 0 f21"/>
                <a:gd name="f26" fmla="+- f22 0 f21"/>
                <a:gd name="f27" fmla="*/ f24 1 f2"/>
                <a:gd name="f28" fmla="*/ f26 1 13839"/>
                <a:gd name="f29" fmla="*/ f25 1 186896"/>
                <a:gd name="f30" fmla="*/ 0 f26 1"/>
                <a:gd name="f31" fmla="*/ 180040 f25 1"/>
                <a:gd name="f32" fmla="*/ 6983 f26 1"/>
                <a:gd name="f33" fmla="*/ 186896 f25 1"/>
                <a:gd name="f34" fmla="*/ 13839 f26 1"/>
                <a:gd name="f35" fmla="*/ 6856 f25 1"/>
                <a:gd name="f36" fmla="*/ 0 f25 1"/>
                <a:gd name="f37" fmla="+- f27 0 f1"/>
                <a:gd name="f38" fmla="*/ f30 1 13839"/>
                <a:gd name="f39" fmla="*/ f31 1 186896"/>
                <a:gd name="f40" fmla="*/ f32 1 13839"/>
                <a:gd name="f41" fmla="*/ f33 1 186896"/>
                <a:gd name="f42" fmla="*/ f34 1 13839"/>
                <a:gd name="f43" fmla="*/ f35 1 186896"/>
                <a:gd name="f44" fmla="*/ f36 1 186896"/>
                <a:gd name="f45" fmla="*/ f21 1 f28"/>
                <a:gd name="f46" fmla="*/ f22 1 f28"/>
                <a:gd name="f47" fmla="*/ f21 1 f29"/>
                <a:gd name="f48" fmla="*/ f23 1 f29"/>
                <a:gd name="f49" fmla="*/ f38 1 f28"/>
                <a:gd name="f50" fmla="*/ f39 1 f29"/>
                <a:gd name="f51" fmla="*/ f40 1 f28"/>
                <a:gd name="f52" fmla="*/ f41 1 f29"/>
                <a:gd name="f53" fmla="*/ f42 1 f28"/>
                <a:gd name="f54" fmla="*/ f43 1 f29"/>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20 1"/>
                <a:gd name="f66" fmla="*/ f55 f20 1"/>
              </a:gdLst>
              <a:ahLst/>
              <a:cxnLst>
                <a:cxn ang="3cd4">
                  <a:pos x="hc" y="t"/>
                </a:cxn>
                <a:cxn ang="0">
                  <a:pos x="r" y="vc"/>
                </a:cxn>
                <a:cxn ang="cd4">
                  <a:pos x="hc" y="b"/>
                </a:cxn>
                <a:cxn ang="cd2">
                  <a:pos x="l" y="vc"/>
                </a:cxn>
                <a:cxn ang="f37">
                  <a:pos x="f60" y="f61"/>
                </a:cxn>
                <a:cxn ang="f37">
                  <a:pos x="f62" y="f63"/>
                </a:cxn>
                <a:cxn ang="f37">
                  <a:pos x="f64" y="f61"/>
                </a:cxn>
                <a:cxn ang="f37">
                  <a:pos x="f64" y="f65"/>
                </a:cxn>
                <a:cxn ang="f37">
                  <a:pos x="f62" y="f66"/>
                </a:cxn>
                <a:cxn ang="f37">
                  <a:pos x="f60" y="f65"/>
                </a:cxn>
                <a:cxn ang="f37">
                  <a:pos x="f60" y="f61"/>
                </a:cxn>
              </a:cxnLst>
              <a:rect l="f56" t="f59" r="f57" b="f58"/>
              <a:pathLst>
                <a:path w="13839" h="186896">
                  <a:moveTo>
                    <a:pt x="f5" y="f8"/>
                  </a:moveTo>
                  <a:cubicBezTo>
                    <a:pt x="f9" y="f10"/>
                    <a:pt x="f11" y="f7"/>
                    <a:pt x="f12" y="f7"/>
                  </a:cubicBezTo>
                  <a:cubicBezTo>
                    <a:pt x="f13" y="f7"/>
                    <a:pt x="f6" y="f14"/>
                    <a:pt x="f6" y="f8"/>
                  </a:cubicBezTo>
                  <a:lnTo>
                    <a:pt x="f6" y="f15"/>
                  </a:lnTo>
                  <a:cubicBezTo>
                    <a:pt x="f6" y="f16"/>
                    <a:pt x="f13" y="f5"/>
                    <a:pt x="f12" y="f5"/>
                  </a:cubicBezTo>
                  <a:cubicBezTo>
                    <a:pt x="f11" y="f5"/>
                    <a:pt x="f9" y="f17"/>
                    <a:pt x="f5" y="f1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7" name="Freeform: Shape 438">
              <a:extLst>
                <a:ext uri="{FF2B5EF4-FFF2-40B4-BE49-F238E27FC236}">
                  <a16:creationId xmlns:a16="http://schemas.microsoft.com/office/drawing/2014/main" id="{CFBB1207-4FA2-CF34-44A2-B4BFABFBD7D6}"/>
                </a:ext>
              </a:extLst>
            </p:cNvPr>
            <p:cNvSpPr/>
            <p:nvPr/>
          </p:nvSpPr>
          <p:spPr>
            <a:xfrm>
              <a:off x="7175278" y="6508626"/>
              <a:ext cx="13834" cy="355509"/>
            </a:xfrm>
            <a:custGeom>
              <a:avLst/>
              <a:gdLst>
                <a:gd name="f0" fmla="val 10800000"/>
                <a:gd name="f1" fmla="val 5400000"/>
                <a:gd name="f2" fmla="val 180"/>
                <a:gd name="f3" fmla="val w"/>
                <a:gd name="f4" fmla="val h"/>
                <a:gd name="f5" fmla="val 0"/>
                <a:gd name="f6" fmla="val 13838"/>
                <a:gd name="f7" fmla="val 355509"/>
                <a:gd name="f8" fmla="val 6856"/>
                <a:gd name="f9" fmla="val 6983"/>
                <a:gd name="f10" fmla="val 3047"/>
                <a:gd name="f11" fmla="val 6920"/>
                <a:gd name="f12" fmla="val 3809"/>
                <a:gd name="f13" fmla="val 13839"/>
                <a:gd name="f14" fmla="val 3860"/>
                <a:gd name="f15" fmla="val 10716"/>
                <a:gd name="f16" fmla="+- 0 0 -90"/>
                <a:gd name="f17" fmla="*/ f3 1 13838"/>
                <a:gd name="f18" fmla="*/ f4 1 355509"/>
                <a:gd name="f19" fmla="val f5"/>
                <a:gd name="f20" fmla="val f6"/>
                <a:gd name="f21" fmla="val f7"/>
                <a:gd name="f22" fmla="*/ f16 f0 1"/>
                <a:gd name="f23" fmla="+- f21 0 f19"/>
                <a:gd name="f24" fmla="+- f20 0 f19"/>
                <a:gd name="f25" fmla="*/ f22 1 f2"/>
                <a:gd name="f26" fmla="*/ f24 1 13838"/>
                <a:gd name="f27" fmla="*/ f23 1 355509"/>
                <a:gd name="f28" fmla="*/ 6856 f24 1"/>
                <a:gd name="f29" fmla="*/ 6983 f23 1"/>
                <a:gd name="f30" fmla="*/ 0 f24 1"/>
                <a:gd name="f31" fmla="*/ 0 f23 1"/>
                <a:gd name="f32" fmla="*/ 355509 f23 1"/>
                <a:gd name="f33" fmla="*/ 13839 f24 1"/>
                <a:gd name="f34" fmla="+- f25 0 f1"/>
                <a:gd name="f35" fmla="*/ f28 1 13838"/>
                <a:gd name="f36" fmla="*/ f29 1 355509"/>
                <a:gd name="f37" fmla="*/ f30 1 13838"/>
                <a:gd name="f38" fmla="*/ f31 1 355509"/>
                <a:gd name="f39" fmla="*/ f32 1 355509"/>
                <a:gd name="f40" fmla="*/ f33 1 13838"/>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8"/>
                </a:cxn>
                <a:cxn ang="f34">
                  <a:pos x="f57" y="f59"/>
                </a:cxn>
                <a:cxn ang="f34">
                  <a:pos x="f60" y="f59"/>
                </a:cxn>
                <a:cxn ang="f34">
                  <a:pos x="f60" y="f58"/>
                </a:cxn>
                <a:cxn ang="f34">
                  <a:pos x="f55" y="f56"/>
                </a:cxn>
              </a:cxnLst>
              <a:rect l="f51" t="f54" r="f52" b="f53"/>
              <a:pathLst>
                <a:path w="13838" h="355509">
                  <a:moveTo>
                    <a:pt x="f8" y="f9"/>
                  </a:moveTo>
                  <a:cubicBezTo>
                    <a:pt x="f10" y="f11"/>
                    <a:pt x="f5" y="f12"/>
                    <a:pt x="f5" y="f5"/>
                  </a:cubicBezTo>
                  <a:lnTo>
                    <a:pt x="f5" y="f7"/>
                  </a:lnTo>
                  <a:lnTo>
                    <a:pt x="f13" y="f7"/>
                  </a:lnTo>
                  <a:lnTo>
                    <a:pt x="f13" y="f5"/>
                  </a:lnTo>
                  <a:cubicBezTo>
                    <a:pt x="f13" y="f14"/>
                    <a:pt x="f1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8" name="Freeform: Shape 439">
              <a:extLst>
                <a:ext uri="{FF2B5EF4-FFF2-40B4-BE49-F238E27FC236}">
                  <a16:creationId xmlns:a16="http://schemas.microsoft.com/office/drawing/2014/main" id="{740BD089-8D6D-0204-3E20-11D3E3DD9A70}"/>
                </a:ext>
              </a:extLst>
            </p:cNvPr>
            <p:cNvSpPr/>
            <p:nvPr/>
          </p:nvSpPr>
          <p:spPr>
            <a:xfrm>
              <a:off x="6055056" y="6510143"/>
              <a:ext cx="13834" cy="7872"/>
            </a:xfrm>
            <a:custGeom>
              <a:avLst/>
              <a:gdLst>
                <a:gd name="f0" fmla="val 10800000"/>
                <a:gd name="f1" fmla="val 5400000"/>
                <a:gd name="f2" fmla="val 180"/>
                <a:gd name="f3" fmla="val w"/>
                <a:gd name="f4" fmla="val h"/>
                <a:gd name="f5" fmla="val 0"/>
                <a:gd name="f6" fmla="val 13839"/>
                <a:gd name="f7" fmla="val 7871"/>
                <a:gd name="f8" fmla="val 6983"/>
                <a:gd name="f9" fmla="val 7872"/>
                <a:gd name="f10" fmla="val 10792"/>
                <a:gd name="f11" fmla="val 7808"/>
                <a:gd name="f12" fmla="val 4698"/>
                <a:gd name="f13" fmla="val 889"/>
                <a:gd name="f14" fmla="val 3783"/>
                <a:gd name="f15" fmla="val 10767"/>
                <a:gd name="f16" fmla="val 6856"/>
                <a:gd name="f17" fmla="val 3174"/>
                <a:gd name="f18" fmla="val 64"/>
                <a:gd name="f19" fmla="val 3809"/>
                <a:gd name="f20" fmla="val 4748"/>
                <a:gd name="f21" fmla="val 3123"/>
                <a:gd name="f22" fmla="+- 0 0 -90"/>
                <a:gd name="f23" fmla="*/ f3 1 13839"/>
                <a:gd name="f24" fmla="*/ f4 1 7871"/>
                <a:gd name="f25" fmla="val f5"/>
                <a:gd name="f26" fmla="val f6"/>
                <a:gd name="f27" fmla="val f7"/>
                <a:gd name="f28" fmla="*/ f22 f0 1"/>
                <a:gd name="f29" fmla="+- f27 0 f25"/>
                <a:gd name="f30" fmla="+- f26 0 f25"/>
                <a:gd name="f31" fmla="*/ f28 1 f2"/>
                <a:gd name="f32" fmla="*/ f30 1 13839"/>
                <a:gd name="f33" fmla="*/ f29 1 7871"/>
                <a:gd name="f34" fmla="*/ 6983 f30 1"/>
                <a:gd name="f35" fmla="*/ 7872 f29 1"/>
                <a:gd name="f36" fmla="*/ 13839 f30 1"/>
                <a:gd name="f37" fmla="*/ 889 f29 1"/>
                <a:gd name="f38" fmla="*/ 0 f29 1"/>
                <a:gd name="f39" fmla="*/ 6856 f29 1"/>
                <a:gd name="f40" fmla="*/ 0 f30 1"/>
                <a:gd name="f41" fmla="+- f31 0 f1"/>
                <a:gd name="f42" fmla="*/ f34 1 13839"/>
                <a:gd name="f43" fmla="*/ f35 1 7871"/>
                <a:gd name="f44" fmla="*/ f36 1 13839"/>
                <a:gd name="f45" fmla="*/ f37 1 7871"/>
                <a:gd name="f46" fmla="*/ f38 1 7871"/>
                <a:gd name="f47" fmla="*/ f39 1 7871"/>
                <a:gd name="f48" fmla="*/ f40 1 13839"/>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9" h="7871">
                  <a:moveTo>
                    <a:pt x="f8" y="f9"/>
                  </a:moveTo>
                  <a:cubicBezTo>
                    <a:pt x="f10" y="f11"/>
                    <a:pt x="f6" y="f12"/>
                    <a:pt x="f6" y="f13"/>
                  </a:cubicBezTo>
                  <a:lnTo>
                    <a:pt x="f6" y="f5"/>
                  </a:lnTo>
                  <a:cubicBezTo>
                    <a:pt x="f6" y="f14"/>
                    <a:pt x="f15" y="f16"/>
                    <a:pt x="f8" y="f16"/>
                  </a:cubicBezTo>
                  <a:cubicBezTo>
                    <a:pt x="f17" y="f16"/>
                    <a:pt x="f18" y="f19"/>
                    <a:pt x="f5" y="f5"/>
                  </a:cubicBezTo>
                  <a:lnTo>
                    <a:pt x="f5" y="f13"/>
                  </a:lnTo>
                  <a:cubicBezTo>
                    <a:pt x="f5" y="f20"/>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9" name="Freeform: Shape 440">
              <a:extLst>
                <a:ext uri="{FF2B5EF4-FFF2-40B4-BE49-F238E27FC236}">
                  <a16:creationId xmlns:a16="http://schemas.microsoft.com/office/drawing/2014/main" id="{A34EDBAE-3294-294B-4A72-D368922A4233}"/>
                </a:ext>
              </a:extLst>
            </p:cNvPr>
            <p:cNvSpPr/>
            <p:nvPr/>
          </p:nvSpPr>
          <p:spPr>
            <a:xfrm>
              <a:off x="4510369" y="6126580"/>
              <a:ext cx="270186" cy="13834"/>
            </a:xfrm>
            <a:custGeom>
              <a:avLst/>
              <a:gdLst>
                <a:gd name="f0" fmla="val 10800000"/>
                <a:gd name="f1" fmla="val 5400000"/>
                <a:gd name="f2" fmla="val 180"/>
                <a:gd name="f3" fmla="val w"/>
                <a:gd name="f4" fmla="val h"/>
                <a:gd name="f5" fmla="val 0"/>
                <a:gd name="f6" fmla="val 270185"/>
                <a:gd name="f7" fmla="val 13839"/>
                <a:gd name="f8" fmla="val 6983"/>
                <a:gd name="f9" fmla="val 64"/>
                <a:gd name="f10" fmla="val 10792"/>
                <a:gd name="f11" fmla="val 3174"/>
                <a:gd name="f12" fmla="val 13840"/>
                <a:gd name="f13" fmla="val 270186"/>
                <a:gd name="f14" fmla="val 266402"/>
                <a:gd name="f15" fmla="val 263330"/>
                <a:gd name="f16" fmla="val 10767"/>
                <a:gd name="f17" fmla="val 266377"/>
                <a:gd name="f18" fmla="val 3123"/>
                <a:gd name="f19" fmla="+- 0 0 -90"/>
                <a:gd name="f20" fmla="*/ f3 1 270185"/>
                <a:gd name="f21" fmla="*/ f4 1 13839"/>
                <a:gd name="f22" fmla="val f5"/>
                <a:gd name="f23" fmla="val f6"/>
                <a:gd name="f24" fmla="val f7"/>
                <a:gd name="f25" fmla="*/ f19 f0 1"/>
                <a:gd name="f26" fmla="+- f24 0 f22"/>
                <a:gd name="f27" fmla="+- f23 0 f22"/>
                <a:gd name="f28" fmla="*/ f25 1 f2"/>
                <a:gd name="f29" fmla="*/ f27 1 270185"/>
                <a:gd name="f30" fmla="*/ f26 1 13839"/>
                <a:gd name="f31" fmla="*/ 0 f27 1"/>
                <a:gd name="f32" fmla="*/ 6983 f26 1"/>
                <a:gd name="f33" fmla="*/ 6983 f27 1"/>
                <a:gd name="f34" fmla="*/ 13840 f26 1"/>
                <a:gd name="f35" fmla="*/ 270186 f27 1"/>
                <a:gd name="f36" fmla="*/ 263330 f27 1"/>
                <a:gd name="f37" fmla="*/ 0 f26 1"/>
                <a:gd name="f38" fmla="+- f28 0 f1"/>
                <a:gd name="f39" fmla="*/ f31 1 270185"/>
                <a:gd name="f40" fmla="*/ f32 1 13839"/>
                <a:gd name="f41" fmla="*/ f33 1 270185"/>
                <a:gd name="f42" fmla="*/ f34 1 13839"/>
                <a:gd name="f43" fmla="*/ f35 1 270185"/>
                <a:gd name="f44" fmla="*/ f36 1 270185"/>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270185" h="13839">
                  <a:moveTo>
                    <a:pt x="f5" y="f8"/>
                  </a:moveTo>
                  <a:cubicBezTo>
                    <a:pt x="f9" y="f10"/>
                    <a:pt x="f11" y="f12"/>
                    <a:pt x="f8" y="f12"/>
                  </a:cubicBezTo>
                  <a:lnTo>
                    <a:pt x="f13" y="f12"/>
                  </a:lnTo>
                  <a:cubicBezTo>
                    <a:pt x="f14" y="f12"/>
                    <a:pt x="f15" y="f16"/>
                    <a:pt x="f15" y="f8"/>
                  </a:cubicBezTo>
                  <a:cubicBezTo>
                    <a:pt x="f15" y="f11"/>
                    <a:pt x="f17" y="f9"/>
                    <a:pt x="f13" y="f5"/>
                  </a:cubicBezTo>
                  <a:lnTo>
                    <a:pt x="f8" y="f5"/>
                  </a:lnTo>
                  <a:cubicBezTo>
                    <a:pt x="f18" y="f5"/>
                    <a:pt x="f5"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0" name="Freeform: Shape 441">
              <a:extLst>
                <a:ext uri="{FF2B5EF4-FFF2-40B4-BE49-F238E27FC236}">
                  <a16:creationId xmlns:a16="http://schemas.microsoft.com/office/drawing/2014/main" id="{81EA4D0A-F2A1-0B39-E017-217DD29B8520}"/>
                </a:ext>
              </a:extLst>
            </p:cNvPr>
            <p:cNvSpPr/>
            <p:nvPr/>
          </p:nvSpPr>
          <p:spPr>
            <a:xfrm>
              <a:off x="4939771" y="6139272"/>
              <a:ext cx="7114" cy="1143"/>
            </a:xfrm>
            <a:custGeom>
              <a:avLst/>
              <a:gdLst>
                <a:gd name="f0" fmla="val 10800000"/>
                <a:gd name="f1" fmla="val 5400000"/>
                <a:gd name="f2" fmla="val 180"/>
                <a:gd name="f3" fmla="val w"/>
                <a:gd name="f4" fmla="val h"/>
                <a:gd name="f5" fmla="val 0"/>
                <a:gd name="f6" fmla="val 7110"/>
                <a:gd name="f7" fmla="val 1142"/>
                <a:gd name="f8" fmla="val 1143"/>
                <a:gd name="f9" fmla="val 5840"/>
                <a:gd name="f10" fmla="val 1117"/>
                <a:gd name="f11" fmla="val 4609"/>
                <a:gd name="f12" fmla="val 711"/>
                <a:gd name="f13" fmla="val 3555"/>
                <a:gd name="f14" fmla="val 2489"/>
                <a:gd name="f15" fmla="val 686"/>
                <a:gd name="f16" fmla="val 1270"/>
                <a:gd name="f17" fmla="val 1079"/>
                <a:gd name="f18" fmla="+- 0 0 -90"/>
                <a:gd name="f19" fmla="*/ f3 1 7110"/>
                <a:gd name="f20" fmla="*/ f4 1 1142"/>
                <a:gd name="f21" fmla="val f5"/>
                <a:gd name="f22" fmla="val f6"/>
                <a:gd name="f23" fmla="val f7"/>
                <a:gd name="f24" fmla="*/ f18 f0 1"/>
                <a:gd name="f25" fmla="+- f23 0 f21"/>
                <a:gd name="f26" fmla="+- f22 0 f21"/>
                <a:gd name="f27" fmla="*/ f24 1 f2"/>
                <a:gd name="f28" fmla="*/ f26 1 7110"/>
                <a:gd name="f29" fmla="*/ f25 1 1142"/>
                <a:gd name="f30" fmla="*/ 0 f26 1"/>
                <a:gd name="f31" fmla="*/ 1143 f25 1"/>
                <a:gd name="f32" fmla="*/ 7110 f26 1"/>
                <a:gd name="f33" fmla="*/ 3555 f26 1"/>
                <a:gd name="f34" fmla="*/ 0 f25 1"/>
                <a:gd name="f35" fmla="+- f27 0 f1"/>
                <a:gd name="f36" fmla="*/ f30 1 7110"/>
                <a:gd name="f37" fmla="*/ f31 1 1142"/>
                <a:gd name="f38" fmla="*/ f32 1 7110"/>
                <a:gd name="f39" fmla="*/ f33 1 7110"/>
                <a:gd name="f40" fmla="*/ f34 1 1142"/>
                <a:gd name="f41" fmla="*/ f21 1 f28"/>
                <a:gd name="f42" fmla="*/ f22 1 f28"/>
                <a:gd name="f43" fmla="*/ f21 1 f29"/>
                <a:gd name="f44" fmla="*/ f23 1 f29"/>
                <a:gd name="f45" fmla="*/ f36 1 f28"/>
                <a:gd name="f46" fmla="*/ f37 1 f29"/>
                <a:gd name="f47" fmla="*/ f38 1 f28"/>
                <a:gd name="f48" fmla="*/ f39 1 f28"/>
                <a:gd name="f49" fmla="*/ f40 1 f29"/>
                <a:gd name="f50" fmla="*/ f41 f19 1"/>
                <a:gd name="f51" fmla="*/ f42 f19 1"/>
                <a:gd name="f52" fmla="*/ f44 f20 1"/>
                <a:gd name="f53" fmla="*/ f43 f20 1"/>
                <a:gd name="f54" fmla="*/ f45 f19 1"/>
                <a:gd name="f55" fmla="*/ f46 f20 1"/>
                <a:gd name="f56" fmla="*/ f47 f19 1"/>
                <a:gd name="f57" fmla="*/ f48 f19 1"/>
                <a:gd name="f58" fmla="*/ f49 f20 1"/>
              </a:gdLst>
              <a:ahLst/>
              <a:cxnLst>
                <a:cxn ang="3cd4">
                  <a:pos x="hc" y="t"/>
                </a:cxn>
                <a:cxn ang="0">
                  <a:pos x="r" y="vc"/>
                </a:cxn>
                <a:cxn ang="cd4">
                  <a:pos x="hc" y="b"/>
                </a:cxn>
                <a:cxn ang="cd2">
                  <a:pos x="l" y="vc"/>
                </a:cxn>
                <a:cxn ang="f35">
                  <a:pos x="f54" y="f55"/>
                </a:cxn>
                <a:cxn ang="f35">
                  <a:pos x="f56" y="f55"/>
                </a:cxn>
                <a:cxn ang="f35">
                  <a:pos x="f57" y="f58"/>
                </a:cxn>
                <a:cxn ang="f35">
                  <a:pos x="f54" y="f55"/>
                </a:cxn>
              </a:cxnLst>
              <a:rect l="f50" t="f53" r="f51" b="f52"/>
              <a:pathLst>
                <a:path w="7110" h="1142">
                  <a:moveTo>
                    <a:pt x="f5" y="f8"/>
                  </a:moveTo>
                  <a:lnTo>
                    <a:pt x="f6" y="f8"/>
                  </a:lnTo>
                  <a:cubicBezTo>
                    <a:pt x="f9" y="f10"/>
                    <a:pt x="f11" y="f12"/>
                    <a:pt x="f13" y="f5"/>
                  </a:cubicBezTo>
                  <a:cubicBezTo>
                    <a:pt x="f14" y="f15"/>
                    <a:pt x="f16"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1" name="Freeform: Shape 442">
              <a:extLst>
                <a:ext uri="{FF2B5EF4-FFF2-40B4-BE49-F238E27FC236}">
                  <a16:creationId xmlns:a16="http://schemas.microsoft.com/office/drawing/2014/main" id="{403DDE49-3191-6468-7D1D-80484EEB2395}"/>
                </a:ext>
              </a:extLst>
            </p:cNvPr>
            <p:cNvSpPr/>
            <p:nvPr/>
          </p:nvSpPr>
          <p:spPr>
            <a:xfrm>
              <a:off x="4939771" y="6126580"/>
              <a:ext cx="7114" cy="1143"/>
            </a:xfrm>
            <a:custGeom>
              <a:avLst/>
              <a:gdLst>
                <a:gd name="f0" fmla="val 10800000"/>
                <a:gd name="f1" fmla="val 5400000"/>
                <a:gd name="f2" fmla="val 180"/>
                <a:gd name="f3" fmla="val w"/>
                <a:gd name="f4" fmla="val h"/>
                <a:gd name="f5" fmla="val 0"/>
                <a:gd name="f6" fmla="val 7110"/>
                <a:gd name="f7" fmla="val 1142"/>
                <a:gd name="f8" fmla="val 635"/>
                <a:gd name="f9" fmla="val 1270"/>
                <a:gd name="f10" fmla="val 64"/>
                <a:gd name="f11" fmla="val 2489"/>
                <a:gd name="f12" fmla="val 457"/>
                <a:gd name="f13" fmla="val 3555"/>
                <a:gd name="f14" fmla="val 1143"/>
                <a:gd name="f15" fmla="val 4609"/>
                <a:gd name="f16" fmla="val 432"/>
                <a:gd name="f17" fmla="val 5840"/>
                <a:gd name="f18" fmla="val 25"/>
                <a:gd name="f19" fmla="+- 0 0 -90"/>
                <a:gd name="f20" fmla="*/ f3 1 7110"/>
                <a:gd name="f21" fmla="*/ f4 1 1142"/>
                <a:gd name="f22" fmla="val f5"/>
                <a:gd name="f23" fmla="val f6"/>
                <a:gd name="f24" fmla="val f7"/>
                <a:gd name="f25" fmla="*/ f19 f0 1"/>
                <a:gd name="f26" fmla="+- f24 0 f22"/>
                <a:gd name="f27" fmla="+- f23 0 f22"/>
                <a:gd name="f28" fmla="*/ f25 1 f2"/>
                <a:gd name="f29" fmla="*/ f27 1 7110"/>
                <a:gd name="f30" fmla="*/ f26 1 1142"/>
                <a:gd name="f31" fmla="*/ 635 f27 1"/>
                <a:gd name="f32" fmla="*/ 0 f26 1"/>
                <a:gd name="f33" fmla="*/ 0 f27 1"/>
                <a:gd name="f34" fmla="*/ 3555 f27 1"/>
                <a:gd name="f35" fmla="*/ 1143 f26 1"/>
                <a:gd name="f36" fmla="*/ 7110 f27 1"/>
                <a:gd name="f37" fmla="+- f28 0 f1"/>
                <a:gd name="f38" fmla="*/ f31 1 7110"/>
                <a:gd name="f39" fmla="*/ f32 1 1142"/>
                <a:gd name="f40" fmla="*/ f33 1 7110"/>
                <a:gd name="f41" fmla="*/ f34 1 7110"/>
                <a:gd name="f42" fmla="*/ f35 1 1142"/>
                <a:gd name="f43" fmla="*/ f36 1 7110"/>
                <a:gd name="f44" fmla="*/ f22 1 f29"/>
                <a:gd name="f45" fmla="*/ f23 1 f29"/>
                <a:gd name="f46" fmla="*/ f22 1 f30"/>
                <a:gd name="f47" fmla="*/ f24 1 f30"/>
                <a:gd name="f48" fmla="*/ f38 1 f29"/>
                <a:gd name="f49" fmla="*/ f39 1 f30"/>
                <a:gd name="f50" fmla="*/ f40 1 f29"/>
                <a:gd name="f51" fmla="*/ f41 1 f29"/>
                <a:gd name="f52" fmla="*/ f42 1 f30"/>
                <a:gd name="f53" fmla="*/ f43 1 f29"/>
                <a:gd name="f54" fmla="*/ f44 f20 1"/>
                <a:gd name="f55" fmla="*/ f45 f20 1"/>
                <a:gd name="f56" fmla="*/ f47 f21 1"/>
                <a:gd name="f57" fmla="*/ f46 f21 1"/>
                <a:gd name="f58" fmla="*/ f48 f20 1"/>
                <a:gd name="f59" fmla="*/ f49 f21 1"/>
                <a:gd name="f60" fmla="*/ f50 f20 1"/>
                <a:gd name="f61" fmla="*/ f51 f20 1"/>
                <a:gd name="f62" fmla="*/ f52 f21 1"/>
                <a:gd name="f63" fmla="*/ f53 f20 1"/>
              </a:gdLst>
              <a:ahLst/>
              <a:cxnLst>
                <a:cxn ang="3cd4">
                  <a:pos x="hc" y="t"/>
                </a:cxn>
                <a:cxn ang="0">
                  <a:pos x="r" y="vc"/>
                </a:cxn>
                <a:cxn ang="cd4">
                  <a:pos x="hc" y="b"/>
                </a:cxn>
                <a:cxn ang="cd2">
                  <a:pos x="l" y="vc"/>
                </a:cxn>
                <a:cxn ang="f37">
                  <a:pos x="f58" y="f59"/>
                </a:cxn>
                <a:cxn ang="f37">
                  <a:pos x="f60" y="f59"/>
                </a:cxn>
                <a:cxn ang="f37">
                  <a:pos x="f61" y="f62"/>
                </a:cxn>
                <a:cxn ang="f37">
                  <a:pos x="f63" y="f59"/>
                </a:cxn>
              </a:cxnLst>
              <a:rect l="f54" t="f57" r="f55" b="f56"/>
              <a:pathLst>
                <a:path w="7110" h="1142">
                  <a:moveTo>
                    <a:pt x="f8" y="f5"/>
                  </a:moveTo>
                  <a:lnTo>
                    <a:pt x="f5" y="f5"/>
                  </a:lnTo>
                  <a:cubicBezTo>
                    <a:pt x="f9" y="f10"/>
                    <a:pt x="f11" y="f12"/>
                    <a:pt x="f13" y="f14"/>
                  </a:cubicBezTo>
                  <a:cubicBezTo>
                    <a:pt x="f15" y="f16"/>
                    <a:pt x="f17" y="f18"/>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2" name="Freeform: Shape 443">
              <a:extLst>
                <a:ext uri="{FF2B5EF4-FFF2-40B4-BE49-F238E27FC236}">
                  <a16:creationId xmlns:a16="http://schemas.microsoft.com/office/drawing/2014/main" id="{2B549596-3456-B787-2084-48AC8ABA00E2}"/>
                </a:ext>
              </a:extLst>
            </p:cNvPr>
            <p:cNvSpPr/>
            <p:nvPr/>
          </p:nvSpPr>
          <p:spPr>
            <a:xfrm>
              <a:off x="6909992" y="6509641"/>
              <a:ext cx="13898" cy="354869"/>
            </a:xfrm>
            <a:custGeom>
              <a:avLst/>
              <a:gdLst>
                <a:gd name="f0" fmla="val 10800000"/>
                <a:gd name="f1" fmla="val 5400000"/>
                <a:gd name="f2" fmla="val 180"/>
                <a:gd name="f3" fmla="val w"/>
                <a:gd name="f4" fmla="val h"/>
                <a:gd name="f5" fmla="val 0"/>
                <a:gd name="f6" fmla="val 13896"/>
                <a:gd name="f7" fmla="val 354874"/>
                <a:gd name="f8" fmla="val 13135"/>
                <a:gd name="f9" fmla="val 889"/>
                <a:gd name="f10" fmla="val 13211"/>
                <a:gd name="f11" fmla="val 597"/>
                <a:gd name="f12" fmla="val 292"/>
                <a:gd name="f13" fmla="val 12296"/>
                <a:gd name="f14" fmla="val 2958"/>
                <a:gd name="f15" fmla="val 9617"/>
                <a:gd name="f16" fmla="val 5028"/>
                <a:gd name="f17" fmla="val 6532"/>
                <a:gd name="f18" fmla="val 5079"/>
                <a:gd name="f19" fmla="val 3472"/>
                <a:gd name="f20" fmla="val 5053"/>
                <a:gd name="f21" fmla="val 806"/>
                <a:gd name="f22" fmla="val 2971"/>
                <a:gd name="f23" fmla="val 57"/>
                <a:gd name="f24" fmla="val -19"/>
                <a:gd name="f25" fmla="val 13897"/>
                <a:gd name="f26" fmla="+- 0 0 -90"/>
                <a:gd name="f27" fmla="*/ f3 1 13896"/>
                <a:gd name="f28" fmla="*/ f4 1 354874"/>
                <a:gd name="f29" fmla="val f5"/>
                <a:gd name="f30" fmla="val f6"/>
                <a:gd name="f31" fmla="val f7"/>
                <a:gd name="f32" fmla="*/ f26 f0 1"/>
                <a:gd name="f33" fmla="+- f31 0 f29"/>
                <a:gd name="f34" fmla="+- f30 0 f29"/>
                <a:gd name="f35" fmla="*/ f32 1 f2"/>
                <a:gd name="f36" fmla="*/ f34 1 13896"/>
                <a:gd name="f37" fmla="*/ f33 1 354874"/>
                <a:gd name="f38" fmla="*/ 13135 f34 1"/>
                <a:gd name="f39" fmla="*/ 889 f33 1"/>
                <a:gd name="f40" fmla="*/ 0 f33 1"/>
                <a:gd name="f41" fmla="*/ 6532 f34 1"/>
                <a:gd name="f42" fmla="*/ 5079 f33 1"/>
                <a:gd name="f43" fmla="*/ 57 f34 1"/>
                <a:gd name="f44" fmla="*/ 354874 f33 1"/>
                <a:gd name="f45" fmla="*/ 13897 f34 1"/>
                <a:gd name="f46" fmla="+- f35 0 f1"/>
                <a:gd name="f47" fmla="*/ f38 1 13896"/>
                <a:gd name="f48" fmla="*/ f39 1 354874"/>
                <a:gd name="f49" fmla="*/ f40 1 354874"/>
                <a:gd name="f50" fmla="*/ f41 1 13896"/>
                <a:gd name="f51" fmla="*/ f42 1 354874"/>
                <a:gd name="f52" fmla="*/ f43 1 13896"/>
                <a:gd name="f53" fmla="*/ f44 1 354874"/>
                <a:gd name="f54" fmla="*/ f45 1 13896"/>
                <a:gd name="f55" fmla="*/ f29 1 f36"/>
                <a:gd name="f56" fmla="*/ f30 1 f36"/>
                <a:gd name="f57" fmla="*/ f29 1 f37"/>
                <a:gd name="f58" fmla="*/ f31 1 f37"/>
                <a:gd name="f59" fmla="*/ f47 1 f36"/>
                <a:gd name="f60" fmla="*/ f48 1 f37"/>
                <a:gd name="f61" fmla="*/ f49 1 f37"/>
                <a:gd name="f62" fmla="*/ f50 1 f36"/>
                <a:gd name="f63" fmla="*/ f51 1 f37"/>
                <a:gd name="f64" fmla="*/ f52 1 f36"/>
                <a:gd name="f65" fmla="*/ f53 1 f37"/>
                <a:gd name="f66" fmla="*/ f54 1 f36"/>
                <a:gd name="f67" fmla="*/ f55 f27 1"/>
                <a:gd name="f68" fmla="*/ f56 f27 1"/>
                <a:gd name="f69" fmla="*/ f58 f28 1"/>
                <a:gd name="f70" fmla="*/ f57 f28 1"/>
                <a:gd name="f71" fmla="*/ f59 f27 1"/>
                <a:gd name="f72" fmla="*/ f60 f28 1"/>
                <a:gd name="f73" fmla="*/ f61 f28 1"/>
                <a:gd name="f74" fmla="*/ f62 f27 1"/>
                <a:gd name="f75" fmla="*/ f63 f28 1"/>
                <a:gd name="f76" fmla="*/ f64 f27 1"/>
                <a:gd name="f77" fmla="*/ f65 f28 1"/>
                <a:gd name="f78" fmla="*/ f66 f27 1"/>
              </a:gdLst>
              <a:ahLst/>
              <a:cxnLst>
                <a:cxn ang="3cd4">
                  <a:pos x="hc" y="t"/>
                </a:cxn>
                <a:cxn ang="0">
                  <a:pos x="r" y="vc"/>
                </a:cxn>
                <a:cxn ang="cd4">
                  <a:pos x="hc" y="b"/>
                </a:cxn>
                <a:cxn ang="cd2">
                  <a:pos x="l" y="vc"/>
                </a:cxn>
                <a:cxn ang="f46">
                  <a:pos x="f71" y="f72"/>
                </a:cxn>
                <a:cxn ang="f46">
                  <a:pos x="f71" y="f73"/>
                </a:cxn>
                <a:cxn ang="f46">
                  <a:pos x="f71" y="f73"/>
                </a:cxn>
                <a:cxn ang="f46">
                  <a:pos x="f74" y="f75"/>
                </a:cxn>
                <a:cxn ang="f46">
                  <a:pos x="f76" y="f73"/>
                </a:cxn>
                <a:cxn ang="f46">
                  <a:pos x="f76" y="f73"/>
                </a:cxn>
                <a:cxn ang="f46">
                  <a:pos x="f76" y="f72"/>
                </a:cxn>
                <a:cxn ang="f46">
                  <a:pos x="f76" y="f77"/>
                </a:cxn>
                <a:cxn ang="f46">
                  <a:pos x="f78" y="f77"/>
                </a:cxn>
                <a:cxn ang="f46">
                  <a:pos x="f78" y="f72"/>
                </a:cxn>
              </a:cxnLst>
              <a:rect l="f67" t="f70" r="f68" b="f69"/>
              <a:pathLst>
                <a:path w="13896" h="354874">
                  <a:moveTo>
                    <a:pt x="f8" y="f9"/>
                  </a:moveTo>
                  <a:cubicBezTo>
                    <a:pt x="f10" y="f11"/>
                    <a:pt x="f10" y="f12"/>
                    <a:pt x="f8" y="f5"/>
                  </a:cubicBezTo>
                  <a:lnTo>
                    <a:pt x="f8" y="f5"/>
                  </a:lnTo>
                  <a:cubicBezTo>
                    <a:pt x="f13" y="f14"/>
                    <a:pt x="f15" y="f16"/>
                    <a:pt x="f17" y="f18"/>
                  </a:cubicBezTo>
                  <a:cubicBezTo>
                    <a:pt x="f19" y="f20"/>
                    <a:pt x="f21" y="f22"/>
                    <a:pt x="f23" y="f5"/>
                  </a:cubicBezTo>
                  <a:lnTo>
                    <a:pt x="f23" y="f5"/>
                  </a:lnTo>
                  <a:cubicBezTo>
                    <a:pt x="f24" y="f12"/>
                    <a:pt x="f24" y="f11"/>
                    <a:pt x="f23" y="f9"/>
                  </a:cubicBezTo>
                  <a:lnTo>
                    <a:pt x="f23" y="f7"/>
                  </a:lnTo>
                  <a:lnTo>
                    <a:pt x="f25" y="f7"/>
                  </a:lnTo>
                  <a:lnTo>
                    <a:pt x="f2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3" name="Freeform: Shape 444">
              <a:extLst>
                <a:ext uri="{FF2B5EF4-FFF2-40B4-BE49-F238E27FC236}">
                  <a16:creationId xmlns:a16="http://schemas.microsoft.com/office/drawing/2014/main" id="{A968CFE6-00B6-C22D-4229-9F7C6047F4B1}"/>
                </a:ext>
              </a:extLst>
            </p:cNvPr>
            <p:cNvSpPr/>
            <p:nvPr/>
          </p:nvSpPr>
          <p:spPr>
            <a:xfrm>
              <a:off x="4287292" y="5614388"/>
              <a:ext cx="123032" cy="13834"/>
            </a:xfrm>
            <a:custGeom>
              <a:avLst/>
              <a:gdLst>
                <a:gd name="f0" fmla="val 10800000"/>
                <a:gd name="f1" fmla="val 5400000"/>
                <a:gd name="f2" fmla="val 180"/>
                <a:gd name="f3" fmla="val w"/>
                <a:gd name="f4" fmla="val h"/>
                <a:gd name="f5" fmla="val 0"/>
                <a:gd name="f6" fmla="val 123030"/>
                <a:gd name="f7" fmla="val 13839"/>
                <a:gd name="f8" fmla="val 6856"/>
                <a:gd name="f9" fmla="val 10664"/>
                <a:gd name="f10" fmla="val 3047"/>
                <a:gd name="f11" fmla="val 13771"/>
                <a:gd name="f12" fmla="val 123031"/>
                <a:gd name="f13" fmla="val 119222"/>
                <a:gd name="f14" fmla="val 13770"/>
                <a:gd name="f15" fmla="val 116175"/>
                <a:gd name="f16" fmla="val 3070"/>
                <a:gd name="f17" fmla="val 119247"/>
                <a:gd name="f18" fmla="val 3072"/>
                <a:gd name="f19" fmla="+- 0 0 -90"/>
                <a:gd name="f20" fmla="*/ f3 1 123030"/>
                <a:gd name="f21" fmla="*/ f4 1 13839"/>
                <a:gd name="f22" fmla="val f5"/>
                <a:gd name="f23" fmla="val f6"/>
                <a:gd name="f24" fmla="val f7"/>
                <a:gd name="f25" fmla="*/ f19 f0 1"/>
                <a:gd name="f26" fmla="+- f24 0 f22"/>
                <a:gd name="f27" fmla="+- f23 0 f22"/>
                <a:gd name="f28" fmla="*/ f25 1 f2"/>
                <a:gd name="f29" fmla="*/ f27 1 123030"/>
                <a:gd name="f30" fmla="*/ f26 1 13839"/>
                <a:gd name="f31" fmla="*/ 0 f27 1"/>
                <a:gd name="f32" fmla="*/ 6856 f26 1"/>
                <a:gd name="f33" fmla="*/ 6856 f27 1"/>
                <a:gd name="f34" fmla="*/ 13839 f26 1"/>
                <a:gd name="f35" fmla="*/ 123031 f27 1"/>
                <a:gd name="f36" fmla="*/ 116175 f27 1"/>
                <a:gd name="f37" fmla="*/ 0 f26 1"/>
                <a:gd name="f38" fmla="+- f28 0 f1"/>
                <a:gd name="f39" fmla="*/ f31 1 123030"/>
                <a:gd name="f40" fmla="*/ f32 1 13839"/>
                <a:gd name="f41" fmla="*/ f33 1 123030"/>
                <a:gd name="f42" fmla="*/ f34 1 13839"/>
                <a:gd name="f43" fmla="*/ f35 1 123030"/>
                <a:gd name="f44" fmla="*/ f36 1 123030"/>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123030" h="13839">
                  <a:moveTo>
                    <a:pt x="f5" y="f8"/>
                  </a:moveTo>
                  <a:cubicBezTo>
                    <a:pt x="f5" y="f9"/>
                    <a:pt x="f10" y="f11"/>
                    <a:pt x="f8" y="f7"/>
                  </a:cubicBezTo>
                  <a:lnTo>
                    <a:pt x="f12" y="f7"/>
                  </a:lnTo>
                  <a:cubicBezTo>
                    <a:pt x="f13" y="f14"/>
                    <a:pt x="f15" y="f9"/>
                    <a:pt x="f15" y="f8"/>
                  </a:cubicBezTo>
                  <a:cubicBezTo>
                    <a:pt x="f15" y="f16"/>
                    <a:pt x="f17" y="f5"/>
                    <a:pt x="f12" y="f5"/>
                  </a:cubicBezTo>
                  <a:lnTo>
                    <a:pt x="f8" y="f5"/>
                  </a:lnTo>
                  <a:cubicBezTo>
                    <a:pt x="f18" y="f5"/>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4" name="Freeform: Shape 445">
              <a:extLst>
                <a:ext uri="{FF2B5EF4-FFF2-40B4-BE49-F238E27FC236}">
                  <a16:creationId xmlns:a16="http://schemas.microsoft.com/office/drawing/2014/main" id="{7C20472C-76A8-C45F-9F9F-AB9220C45D14}"/>
                </a:ext>
              </a:extLst>
            </p:cNvPr>
            <p:cNvSpPr/>
            <p:nvPr/>
          </p:nvSpPr>
          <p:spPr>
            <a:xfrm>
              <a:off x="4403466" y="5614388"/>
              <a:ext cx="52559" cy="13834"/>
            </a:xfrm>
            <a:custGeom>
              <a:avLst/>
              <a:gdLst>
                <a:gd name="f0" fmla="val 10800000"/>
                <a:gd name="f1" fmla="val 5400000"/>
                <a:gd name="f2" fmla="val 180"/>
                <a:gd name="f3" fmla="val w"/>
                <a:gd name="f4" fmla="val h"/>
                <a:gd name="f5" fmla="val 0"/>
                <a:gd name="f6" fmla="val 52564"/>
                <a:gd name="f7" fmla="val 13839"/>
                <a:gd name="f8" fmla="val 6856"/>
                <a:gd name="f9" fmla="val 10664"/>
                <a:gd name="f10" fmla="val 3047"/>
                <a:gd name="f11" fmla="val 13771"/>
                <a:gd name="f12" fmla="val 45581"/>
                <a:gd name="f13" fmla="val 49441"/>
                <a:gd name="f14" fmla="val 10713"/>
                <a:gd name="f15" fmla="val 52501"/>
                <a:gd name="f16" fmla="val 3050"/>
                <a:gd name="f17" fmla="val 49390"/>
                <a:gd name="f18" fmla="val -1"/>
                <a:gd name="f19" fmla="val 3073"/>
                <a:gd name="f20" fmla="val 3070"/>
                <a:gd name="f21" fmla="+- 0 0 -90"/>
                <a:gd name="f22" fmla="*/ f3 1 52564"/>
                <a:gd name="f23" fmla="*/ f4 1 13839"/>
                <a:gd name="f24" fmla="val f5"/>
                <a:gd name="f25" fmla="val f6"/>
                <a:gd name="f26" fmla="val f7"/>
                <a:gd name="f27" fmla="*/ f21 f0 1"/>
                <a:gd name="f28" fmla="+- f26 0 f24"/>
                <a:gd name="f29" fmla="+- f25 0 f24"/>
                <a:gd name="f30" fmla="*/ f27 1 f2"/>
                <a:gd name="f31" fmla="*/ f29 1 52564"/>
                <a:gd name="f32" fmla="*/ f28 1 13839"/>
                <a:gd name="f33" fmla="*/ 0 f29 1"/>
                <a:gd name="f34" fmla="*/ 6856 f28 1"/>
                <a:gd name="f35" fmla="*/ 6856 f29 1"/>
                <a:gd name="f36" fmla="*/ 13839 f28 1"/>
                <a:gd name="f37" fmla="*/ 45581 f29 1"/>
                <a:gd name="f38" fmla="*/ 52564 f29 1"/>
                <a:gd name="f39" fmla="*/ 0 f28 1"/>
                <a:gd name="f40" fmla="+- f30 0 f1"/>
                <a:gd name="f41" fmla="*/ f33 1 52564"/>
                <a:gd name="f42" fmla="*/ f34 1 13839"/>
                <a:gd name="f43" fmla="*/ f35 1 52564"/>
                <a:gd name="f44" fmla="*/ f36 1 13839"/>
                <a:gd name="f45" fmla="*/ f37 1 52564"/>
                <a:gd name="f46" fmla="*/ f38 1 52564"/>
                <a:gd name="f47" fmla="*/ f39 1 13839"/>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5" y="f69"/>
                </a:cxn>
                <a:cxn ang="f40">
                  <a:pos x="f63" y="f64"/>
                </a:cxn>
              </a:cxnLst>
              <a:rect l="f59" t="f62" r="f60" b="f61"/>
              <a:pathLst>
                <a:path w="52564" h="13839">
                  <a:moveTo>
                    <a:pt x="f5" y="f8"/>
                  </a:moveTo>
                  <a:cubicBezTo>
                    <a:pt x="f5" y="f9"/>
                    <a:pt x="f10" y="f11"/>
                    <a:pt x="f8" y="f7"/>
                  </a:cubicBezTo>
                  <a:lnTo>
                    <a:pt x="f12" y="f7"/>
                  </a:lnTo>
                  <a:cubicBezTo>
                    <a:pt x="f13" y="f7"/>
                    <a:pt x="f6" y="f14"/>
                    <a:pt x="f6" y="f8"/>
                  </a:cubicBezTo>
                  <a:cubicBezTo>
                    <a:pt x="f15" y="f16"/>
                    <a:pt x="f17" y="f18"/>
                    <a:pt x="f12" y="f5"/>
                  </a:cubicBezTo>
                  <a:lnTo>
                    <a:pt x="f8" y="f5"/>
                  </a:lnTo>
                  <a:cubicBezTo>
                    <a:pt x="f19" y="f5"/>
                    <a:pt x="f5"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5" name="Freeform: Shape 446">
              <a:extLst>
                <a:ext uri="{FF2B5EF4-FFF2-40B4-BE49-F238E27FC236}">
                  <a16:creationId xmlns:a16="http://schemas.microsoft.com/office/drawing/2014/main" id="{A1F238F3-C098-E95D-5B92-023C4A55B6B0}"/>
                </a:ext>
              </a:extLst>
            </p:cNvPr>
            <p:cNvSpPr/>
            <p:nvPr/>
          </p:nvSpPr>
          <p:spPr>
            <a:xfrm>
              <a:off x="6908904" y="6510271"/>
              <a:ext cx="13898" cy="7872"/>
            </a:xfrm>
            <a:custGeom>
              <a:avLst/>
              <a:gdLst>
                <a:gd name="f0" fmla="val 10800000"/>
                <a:gd name="f1" fmla="val 5400000"/>
                <a:gd name="f2" fmla="val 180"/>
                <a:gd name="f3" fmla="val w"/>
                <a:gd name="f4" fmla="val h"/>
                <a:gd name="f5" fmla="val 0"/>
                <a:gd name="f6" fmla="val 13895"/>
                <a:gd name="f7" fmla="val 7871"/>
                <a:gd name="f8" fmla="val 762"/>
                <a:gd name="f9" fmla="val 2793"/>
                <a:gd name="f10" fmla="val 1510"/>
                <a:gd name="f11" fmla="val 5764"/>
                <a:gd name="f12" fmla="val 4177"/>
                <a:gd name="f13" fmla="val 7847"/>
                <a:gd name="f14" fmla="val 7236"/>
                <a:gd name="f15" fmla="val 7872"/>
                <a:gd name="f16" fmla="val 10322"/>
                <a:gd name="f17" fmla="val 7821"/>
                <a:gd name="f18" fmla="val 13001"/>
                <a:gd name="f19" fmla="val 5752"/>
                <a:gd name="f20" fmla="val 13839"/>
                <a:gd name="f21" fmla="val 13915"/>
                <a:gd name="f22" fmla="val 2158"/>
                <a:gd name="f23" fmla="val 1524"/>
                <a:gd name="f24" fmla="val 889"/>
                <a:gd name="f25" fmla="val 13775"/>
                <a:gd name="f26" fmla="val 3809"/>
                <a:gd name="f27" fmla="val 10665"/>
                <a:gd name="f28" fmla="val 6856"/>
                <a:gd name="f29" fmla="val 3073"/>
                <a:gd name="f30" fmla="val 3784"/>
                <a:gd name="f31" fmla="val 177"/>
                <a:gd name="f32" fmla="val 1549"/>
                <a:gd name="f33" fmla="val 432"/>
                <a:gd name="f34" fmla="val 2197"/>
                <a:gd name="f35" fmla="+- 0 0 -90"/>
                <a:gd name="f36" fmla="*/ f3 1 13895"/>
                <a:gd name="f37" fmla="*/ f4 1 7871"/>
                <a:gd name="f38" fmla="val f5"/>
                <a:gd name="f39" fmla="val f6"/>
                <a:gd name="f40" fmla="val f7"/>
                <a:gd name="f41" fmla="*/ f35 f0 1"/>
                <a:gd name="f42" fmla="+- f40 0 f38"/>
                <a:gd name="f43" fmla="+- f39 0 f38"/>
                <a:gd name="f44" fmla="*/ f41 1 f2"/>
                <a:gd name="f45" fmla="*/ f43 1 13895"/>
                <a:gd name="f46" fmla="*/ f42 1 7871"/>
                <a:gd name="f47" fmla="*/ 762 f43 1"/>
                <a:gd name="f48" fmla="*/ 2793 f42 1"/>
                <a:gd name="f49" fmla="*/ 7236 f43 1"/>
                <a:gd name="f50" fmla="*/ 7872 f42 1"/>
                <a:gd name="f51" fmla="*/ 13839 f43 1"/>
                <a:gd name="f52" fmla="*/ 889 f42 1"/>
                <a:gd name="f53" fmla="*/ 0 f42 1"/>
                <a:gd name="f54" fmla="*/ 6856 f43 1"/>
                <a:gd name="f55" fmla="*/ 6856 f42 1"/>
                <a:gd name="f56" fmla="*/ 0 f43 1"/>
                <a:gd name="f57" fmla="+- f44 0 f1"/>
                <a:gd name="f58" fmla="*/ f47 1 13895"/>
                <a:gd name="f59" fmla="*/ f48 1 7871"/>
                <a:gd name="f60" fmla="*/ f49 1 13895"/>
                <a:gd name="f61" fmla="*/ f50 1 7871"/>
                <a:gd name="f62" fmla="*/ f51 1 13895"/>
                <a:gd name="f63" fmla="*/ f52 1 7871"/>
                <a:gd name="f64" fmla="*/ f53 1 7871"/>
                <a:gd name="f65" fmla="*/ f54 1 13895"/>
                <a:gd name="f66" fmla="*/ f55 1 7871"/>
                <a:gd name="f67" fmla="*/ f56 1 13895"/>
                <a:gd name="f68" fmla="*/ f38 1 f45"/>
                <a:gd name="f69" fmla="*/ f39 1 f45"/>
                <a:gd name="f70" fmla="*/ f38 1 f46"/>
                <a:gd name="f71" fmla="*/ f40 1 f46"/>
                <a:gd name="f72" fmla="*/ f58 1 f45"/>
                <a:gd name="f73" fmla="*/ f59 1 f46"/>
                <a:gd name="f74" fmla="*/ f60 1 f45"/>
                <a:gd name="f75" fmla="*/ f61 1 f46"/>
                <a:gd name="f76" fmla="*/ f62 1 f45"/>
                <a:gd name="f77" fmla="*/ f63 1 f46"/>
                <a:gd name="f78" fmla="*/ f64 1 f46"/>
                <a:gd name="f79" fmla="*/ f65 1 f45"/>
                <a:gd name="f80" fmla="*/ f66 1 f46"/>
                <a:gd name="f81" fmla="*/ f67 1 f45"/>
                <a:gd name="f82" fmla="*/ f68 f36 1"/>
                <a:gd name="f83" fmla="*/ f69 f36 1"/>
                <a:gd name="f84" fmla="*/ f71 f37 1"/>
                <a:gd name="f85" fmla="*/ f70 f37 1"/>
                <a:gd name="f86" fmla="*/ f72 f36 1"/>
                <a:gd name="f87" fmla="*/ f73 f37 1"/>
                <a:gd name="f88" fmla="*/ f74 f36 1"/>
                <a:gd name="f89" fmla="*/ f75 f37 1"/>
                <a:gd name="f90" fmla="*/ f76 f36 1"/>
                <a:gd name="f91" fmla="*/ f77 f37 1"/>
                <a:gd name="f92" fmla="*/ f78 f37 1"/>
                <a:gd name="f93" fmla="*/ f79 f36 1"/>
                <a:gd name="f94" fmla="*/ f80 f37 1"/>
                <a:gd name="f95" fmla="*/ f81 f36 1"/>
              </a:gdLst>
              <a:ahLst/>
              <a:cxnLst>
                <a:cxn ang="3cd4">
                  <a:pos x="hc" y="t"/>
                </a:cxn>
                <a:cxn ang="0">
                  <a:pos x="r" y="vc"/>
                </a:cxn>
                <a:cxn ang="cd4">
                  <a:pos x="hc" y="b"/>
                </a:cxn>
                <a:cxn ang="cd2">
                  <a:pos x="l" y="vc"/>
                </a:cxn>
                <a:cxn ang="f57">
                  <a:pos x="f86" y="f87"/>
                </a:cxn>
                <a:cxn ang="f57">
                  <a:pos x="f88" y="f89"/>
                </a:cxn>
                <a:cxn ang="f57">
                  <a:pos x="f90" y="f87"/>
                </a:cxn>
                <a:cxn ang="f57">
                  <a:pos x="f90" y="f91"/>
                </a:cxn>
                <a:cxn ang="f57">
                  <a:pos x="f90" y="f92"/>
                </a:cxn>
                <a:cxn ang="f57">
                  <a:pos x="f93" y="f94"/>
                </a:cxn>
                <a:cxn ang="f57">
                  <a:pos x="f95" y="f92"/>
                </a:cxn>
                <a:cxn ang="f57">
                  <a:pos x="f95" y="f91"/>
                </a:cxn>
                <a:cxn ang="f57">
                  <a:pos x="f86" y="f87"/>
                </a:cxn>
              </a:cxnLst>
              <a:rect l="f82" t="f85" r="f83" b="f84"/>
              <a:pathLst>
                <a:path w="13895" h="7871">
                  <a:moveTo>
                    <a:pt x="f8" y="f9"/>
                  </a:moveTo>
                  <a:cubicBezTo>
                    <a:pt x="f10" y="f11"/>
                    <a:pt x="f12" y="f13"/>
                    <a:pt x="f14" y="f15"/>
                  </a:cubicBezTo>
                  <a:cubicBezTo>
                    <a:pt x="f16" y="f17"/>
                    <a:pt x="f18" y="f19"/>
                    <a:pt x="f20" y="f9"/>
                  </a:cubicBezTo>
                  <a:cubicBezTo>
                    <a:pt x="f21" y="f22"/>
                    <a:pt x="f21" y="f23"/>
                    <a:pt x="f20" y="f24"/>
                  </a:cubicBezTo>
                  <a:lnTo>
                    <a:pt x="f20" y="f5"/>
                  </a:lnTo>
                  <a:cubicBezTo>
                    <a:pt x="f25" y="f26"/>
                    <a:pt x="f27" y="f28"/>
                    <a:pt x="f28" y="f28"/>
                  </a:cubicBezTo>
                  <a:cubicBezTo>
                    <a:pt x="f29" y="f28"/>
                    <a:pt x="f5" y="f30"/>
                    <a:pt x="f5" y="f5"/>
                  </a:cubicBezTo>
                  <a:lnTo>
                    <a:pt x="f5" y="f24"/>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6" name="Freeform: Shape 447">
              <a:extLst>
                <a:ext uri="{FF2B5EF4-FFF2-40B4-BE49-F238E27FC236}">
                  <a16:creationId xmlns:a16="http://schemas.microsoft.com/office/drawing/2014/main" id="{FCD8C6CB-F27C-8570-D4F5-728823DE25AD}"/>
                </a:ext>
              </a:extLst>
            </p:cNvPr>
            <p:cNvSpPr/>
            <p:nvPr/>
          </p:nvSpPr>
          <p:spPr>
            <a:xfrm>
              <a:off x="6909480" y="6427052"/>
              <a:ext cx="13898" cy="89437"/>
            </a:xfrm>
            <a:custGeom>
              <a:avLst/>
              <a:gdLst>
                <a:gd name="f0" fmla="val 10800000"/>
                <a:gd name="f1" fmla="val 5400000"/>
                <a:gd name="f2" fmla="val 180"/>
                <a:gd name="f3" fmla="val w"/>
                <a:gd name="f4" fmla="val h"/>
                <a:gd name="f5" fmla="val 0"/>
                <a:gd name="f6" fmla="val 13896"/>
                <a:gd name="f7" fmla="val 89442"/>
                <a:gd name="f8" fmla="val 58"/>
                <a:gd name="f9" fmla="val 5136"/>
                <a:gd name="f10" fmla="val -19"/>
                <a:gd name="f11" fmla="val 5555"/>
                <a:gd name="f12" fmla="val 5987"/>
                <a:gd name="f13" fmla="val 6405"/>
                <a:gd name="f14" fmla="val 82586"/>
                <a:gd name="f15" fmla="val 86370"/>
                <a:gd name="f16" fmla="val 3130"/>
                <a:gd name="f17" fmla="val 6913"/>
                <a:gd name="f18" fmla="val 10722"/>
                <a:gd name="f19" fmla="val 13833"/>
                <a:gd name="f20" fmla="val 86395"/>
                <a:gd name="f21" fmla="val 13897"/>
                <a:gd name="f22" fmla="val 5517"/>
                <a:gd name="f23" fmla="val 4755"/>
                <a:gd name="f24" fmla="val 4120"/>
                <a:gd name="f25" fmla="val 3739"/>
                <a:gd name="f26" fmla="val 13135"/>
                <a:gd name="f27" fmla="val 2596"/>
                <a:gd name="f28" fmla="val 12373"/>
                <a:gd name="f29" fmla="val 1581"/>
                <a:gd name="f30" fmla="val 12094"/>
                <a:gd name="f31" fmla="val 1263"/>
                <a:gd name="f32" fmla="val 11751"/>
                <a:gd name="f33" fmla="val 997"/>
                <a:gd name="f34" fmla="val 11358"/>
                <a:gd name="f35" fmla="val 819"/>
                <a:gd name="f36" fmla="val 10215"/>
                <a:gd name="f37" fmla="val 57"/>
                <a:gd name="f38" fmla="val 8945"/>
                <a:gd name="f39" fmla="val 8437"/>
                <a:gd name="f40" fmla="val 7929"/>
                <a:gd name="f41" fmla="val 7422"/>
                <a:gd name="f42" fmla="val 4044"/>
                <a:gd name="f43" fmla="val -311"/>
                <a:gd name="f44" fmla="val 921"/>
                <a:gd name="f45" fmla="val 1860"/>
                <a:gd name="f46" fmla="+- 0 0 -90"/>
                <a:gd name="f47" fmla="*/ f3 1 13896"/>
                <a:gd name="f48" fmla="*/ f4 1 89442"/>
                <a:gd name="f49" fmla="val f5"/>
                <a:gd name="f50" fmla="val f6"/>
                <a:gd name="f51" fmla="val f7"/>
                <a:gd name="f52" fmla="*/ f46 f0 1"/>
                <a:gd name="f53" fmla="+- f51 0 f49"/>
                <a:gd name="f54" fmla="+- f50 0 f49"/>
                <a:gd name="f55" fmla="*/ f52 1 f2"/>
                <a:gd name="f56" fmla="*/ f54 1 13896"/>
                <a:gd name="f57" fmla="*/ f53 1 89442"/>
                <a:gd name="f58" fmla="*/ 58 f54 1"/>
                <a:gd name="f59" fmla="*/ 5136 f53 1"/>
                <a:gd name="f60" fmla="*/ 6405 f53 1"/>
                <a:gd name="f61" fmla="*/ 82586 f53 1"/>
                <a:gd name="f62" fmla="*/ 6913 f54 1"/>
                <a:gd name="f63" fmla="*/ 89442 f53 1"/>
                <a:gd name="f64" fmla="*/ 13897 f54 1"/>
                <a:gd name="f65" fmla="*/ 3739 f53 1"/>
                <a:gd name="f66" fmla="*/ 13135 f54 1"/>
                <a:gd name="f67" fmla="*/ 2596 f53 1"/>
                <a:gd name="f68" fmla="*/ 12373 f54 1"/>
                <a:gd name="f69" fmla="*/ 1581 f53 1"/>
                <a:gd name="f70" fmla="*/ 11358 f54 1"/>
                <a:gd name="f71" fmla="*/ 819 f53 1"/>
                <a:gd name="f72" fmla="*/ 10215 f54 1"/>
                <a:gd name="f73" fmla="*/ 57 f53 1"/>
                <a:gd name="f74" fmla="*/ 8945 f54 1"/>
                <a:gd name="f75" fmla="*/ 7422 f54 1"/>
                <a:gd name="f76" fmla="+- f55 0 f1"/>
                <a:gd name="f77" fmla="*/ f58 1 13896"/>
                <a:gd name="f78" fmla="*/ f59 1 89442"/>
                <a:gd name="f79" fmla="*/ f60 1 89442"/>
                <a:gd name="f80" fmla="*/ f61 1 89442"/>
                <a:gd name="f81" fmla="*/ f62 1 13896"/>
                <a:gd name="f82" fmla="*/ f63 1 89442"/>
                <a:gd name="f83" fmla="*/ f64 1 13896"/>
                <a:gd name="f84" fmla="*/ f65 1 89442"/>
                <a:gd name="f85" fmla="*/ f66 1 13896"/>
                <a:gd name="f86" fmla="*/ f67 1 89442"/>
                <a:gd name="f87" fmla="*/ f68 1 13896"/>
                <a:gd name="f88" fmla="*/ f69 1 89442"/>
                <a:gd name="f89" fmla="*/ f70 1 13896"/>
                <a:gd name="f90" fmla="*/ f71 1 89442"/>
                <a:gd name="f91" fmla="*/ f72 1 13896"/>
                <a:gd name="f92" fmla="*/ f73 1 89442"/>
                <a:gd name="f93" fmla="*/ f74 1 13896"/>
                <a:gd name="f94" fmla="*/ f75 1 13896"/>
                <a:gd name="f95" fmla="*/ f49 1 f56"/>
                <a:gd name="f96" fmla="*/ f50 1 f56"/>
                <a:gd name="f97" fmla="*/ f49 1 f57"/>
                <a:gd name="f98" fmla="*/ f51 1 f57"/>
                <a:gd name="f99" fmla="*/ f77 1 f56"/>
                <a:gd name="f100" fmla="*/ f78 1 f57"/>
                <a:gd name="f101" fmla="*/ f79 1 f57"/>
                <a:gd name="f102" fmla="*/ f80 1 f57"/>
                <a:gd name="f103" fmla="*/ f81 1 f56"/>
                <a:gd name="f104" fmla="*/ f82 1 f57"/>
                <a:gd name="f105" fmla="*/ f83 1 f56"/>
                <a:gd name="f106" fmla="*/ f84 1 f57"/>
                <a:gd name="f107" fmla="*/ f85 1 f56"/>
                <a:gd name="f108" fmla="*/ f86 1 f57"/>
                <a:gd name="f109" fmla="*/ f87 1 f56"/>
                <a:gd name="f110" fmla="*/ f88 1 f57"/>
                <a:gd name="f111" fmla="*/ f89 1 f56"/>
                <a:gd name="f112" fmla="*/ f90 1 f57"/>
                <a:gd name="f113" fmla="*/ f91 1 f56"/>
                <a:gd name="f114" fmla="*/ f92 1 f57"/>
                <a:gd name="f115" fmla="*/ f93 1 f56"/>
                <a:gd name="f116" fmla="*/ f94 1 f56"/>
                <a:gd name="f117" fmla="*/ f95 f47 1"/>
                <a:gd name="f118" fmla="*/ f96 f47 1"/>
                <a:gd name="f119" fmla="*/ f98 f48 1"/>
                <a:gd name="f120" fmla="*/ f97 f48 1"/>
                <a:gd name="f121" fmla="*/ f99 f47 1"/>
                <a:gd name="f122" fmla="*/ f100 f48 1"/>
                <a:gd name="f123" fmla="*/ f101 f48 1"/>
                <a:gd name="f124" fmla="*/ f102 f48 1"/>
                <a:gd name="f125" fmla="*/ f103 f47 1"/>
                <a:gd name="f126" fmla="*/ f104 f48 1"/>
                <a:gd name="f127" fmla="*/ f105 f47 1"/>
                <a:gd name="f128" fmla="*/ f106 f48 1"/>
                <a:gd name="f129" fmla="*/ f107 f47 1"/>
                <a:gd name="f130" fmla="*/ f108 f48 1"/>
                <a:gd name="f131" fmla="*/ f109 f47 1"/>
                <a:gd name="f132" fmla="*/ f110 f48 1"/>
                <a:gd name="f133" fmla="*/ f111 f47 1"/>
                <a:gd name="f134" fmla="*/ f112 f48 1"/>
                <a:gd name="f135" fmla="*/ f113 f47 1"/>
                <a:gd name="f136" fmla="*/ f114 f48 1"/>
                <a:gd name="f137" fmla="*/ f115 f47 1"/>
                <a:gd name="f138" fmla="*/ f116 f47 1"/>
              </a:gdLst>
              <a:ahLst/>
              <a:cxnLst>
                <a:cxn ang="3cd4">
                  <a:pos x="hc" y="t"/>
                </a:cxn>
                <a:cxn ang="0">
                  <a:pos x="r" y="vc"/>
                </a:cxn>
                <a:cxn ang="cd4">
                  <a:pos x="hc" y="b"/>
                </a:cxn>
                <a:cxn ang="cd2">
                  <a:pos x="l" y="vc"/>
                </a:cxn>
                <a:cxn ang="f76">
                  <a:pos x="f121" y="f122"/>
                </a:cxn>
                <a:cxn ang="f76">
                  <a:pos x="f121" y="f123"/>
                </a:cxn>
                <a:cxn ang="f76">
                  <a:pos x="f121" y="f124"/>
                </a:cxn>
                <a:cxn ang="f76">
                  <a:pos x="f125" y="f126"/>
                </a:cxn>
                <a:cxn ang="f76">
                  <a:pos x="f127" y="f124"/>
                </a:cxn>
                <a:cxn ang="f76">
                  <a:pos x="f127" y="f123"/>
                </a:cxn>
                <a:cxn ang="f76">
                  <a:pos x="f127" y="f122"/>
                </a:cxn>
                <a:cxn ang="f76">
                  <a:pos x="f127" y="f128"/>
                </a:cxn>
                <a:cxn ang="f76">
                  <a:pos x="f129" y="f130"/>
                </a:cxn>
                <a:cxn ang="f76">
                  <a:pos x="f131" y="f132"/>
                </a:cxn>
                <a:cxn ang="f76">
                  <a:pos x="f133" y="f134"/>
                </a:cxn>
                <a:cxn ang="f76">
                  <a:pos x="f135" y="f136"/>
                </a:cxn>
                <a:cxn ang="f76">
                  <a:pos x="f137" y="f136"/>
                </a:cxn>
                <a:cxn ang="f76">
                  <a:pos x="f138" y="f136"/>
                </a:cxn>
                <a:cxn ang="f76">
                  <a:pos x="f121" y="f122"/>
                </a:cxn>
              </a:cxnLst>
              <a:rect l="f117" t="f120" r="f118" b="f119"/>
              <a:pathLst>
                <a:path w="13896" h="89442">
                  <a:moveTo>
                    <a:pt x="f8" y="f9"/>
                  </a:moveTo>
                  <a:cubicBezTo>
                    <a:pt x="f10" y="f11"/>
                    <a:pt x="f10" y="f12"/>
                    <a:pt x="f8" y="f13"/>
                  </a:cubicBezTo>
                  <a:lnTo>
                    <a:pt x="f8" y="f14"/>
                  </a:lnTo>
                  <a:cubicBezTo>
                    <a:pt x="f8" y="f15"/>
                    <a:pt x="f16" y="f7"/>
                    <a:pt x="f17" y="f7"/>
                  </a:cubicBezTo>
                  <a:cubicBezTo>
                    <a:pt x="f18" y="f7"/>
                    <a:pt x="f19" y="f20"/>
                    <a:pt x="f21" y="f14"/>
                  </a:cubicBezTo>
                  <a:lnTo>
                    <a:pt x="f21" y="f13"/>
                  </a:lnTo>
                  <a:cubicBezTo>
                    <a:pt x="f21" y="f13"/>
                    <a:pt x="f21" y="f22"/>
                    <a:pt x="f21" y="f9"/>
                  </a:cubicBezTo>
                  <a:cubicBezTo>
                    <a:pt x="f21" y="f23"/>
                    <a:pt x="f21" y="f24"/>
                    <a:pt x="f21" y="f25"/>
                  </a:cubicBezTo>
                  <a:lnTo>
                    <a:pt x="f26" y="f27"/>
                  </a:lnTo>
                  <a:lnTo>
                    <a:pt x="f28" y="f29"/>
                  </a:lnTo>
                  <a:cubicBezTo>
                    <a:pt x="f30" y="f31"/>
                    <a:pt x="f32" y="f33"/>
                    <a:pt x="f34" y="f35"/>
                  </a:cubicBezTo>
                  <a:lnTo>
                    <a:pt x="f36" y="f37"/>
                  </a:lnTo>
                  <a:lnTo>
                    <a:pt x="f38" y="f37"/>
                  </a:lnTo>
                  <a:cubicBezTo>
                    <a:pt x="f39" y="f10"/>
                    <a:pt x="f40" y="f10"/>
                    <a:pt x="f41" y="f37"/>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7" name="Freeform: Shape 448">
              <a:extLst>
                <a:ext uri="{FF2B5EF4-FFF2-40B4-BE49-F238E27FC236}">
                  <a16:creationId xmlns:a16="http://schemas.microsoft.com/office/drawing/2014/main" id="{E4F2DCAE-43DB-4B22-3A01-BF5D25C9E98C}"/>
                </a:ext>
              </a:extLst>
            </p:cNvPr>
            <p:cNvSpPr/>
            <p:nvPr/>
          </p:nvSpPr>
          <p:spPr>
            <a:xfrm>
              <a:off x="6500195" y="6511671"/>
              <a:ext cx="13834" cy="7315"/>
            </a:xfrm>
            <a:custGeom>
              <a:avLst/>
              <a:gdLst>
                <a:gd name="f0" fmla="val 10800000"/>
                <a:gd name="f1" fmla="val 5400000"/>
                <a:gd name="f2" fmla="val 180"/>
                <a:gd name="f3" fmla="val w"/>
                <a:gd name="f4" fmla="val h"/>
                <a:gd name="f5" fmla="val 0"/>
                <a:gd name="f6" fmla="val 13839"/>
                <a:gd name="f7" fmla="val 7314"/>
                <a:gd name="f8" fmla="val 6856"/>
                <a:gd name="f9" fmla="val 6983"/>
                <a:gd name="f10" fmla="val 3047"/>
                <a:gd name="f11" fmla="val 6920"/>
                <a:gd name="f12" fmla="val 3809"/>
                <a:gd name="f13" fmla="val 1270"/>
                <a:gd name="f14" fmla="val 520"/>
                <a:gd name="f15" fmla="val 5091"/>
                <a:gd name="f16" fmla="val 4038"/>
                <a:gd name="f17" fmla="val 7770"/>
                <a:gd name="f18" fmla="val 7859"/>
                <a:gd name="f19" fmla="val 7250"/>
                <a:gd name="f20" fmla="val 10970"/>
                <a:gd name="f21" fmla="val 6831"/>
                <a:gd name="f22" fmla="val 13421"/>
                <a:gd name="f23" fmla="val 4380"/>
                <a:gd name="f24" fmla="val 3860"/>
                <a:gd name="f25" fmla="val 10716"/>
                <a:gd name="f26" fmla="+- 0 0 -90"/>
                <a:gd name="f27" fmla="*/ f3 1 13839"/>
                <a:gd name="f28" fmla="*/ f4 1 7314"/>
                <a:gd name="f29" fmla="val f5"/>
                <a:gd name="f30" fmla="val f6"/>
                <a:gd name="f31" fmla="val f7"/>
                <a:gd name="f32" fmla="*/ f26 f0 1"/>
                <a:gd name="f33" fmla="+- f31 0 f29"/>
                <a:gd name="f34" fmla="+- f30 0 f29"/>
                <a:gd name="f35" fmla="*/ f32 1 f2"/>
                <a:gd name="f36" fmla="*/ f34 1 13839"/>
                <a:gd name="f37" fmla="*/ f33 1 7314"/>
                <a:gd name="f38" fmla="*/ 6856 f34 1"/>
                <a:gd name="f39" fmla="*/ 6983 f33 1"/>
                <a:gd name="f40" fmla="*/ 0 f34 1"/>
                <a:gd name="f41" fmla="*/ 0 f33 1"/>
                <a:gd name="f42" fmla="*/ 1270 f33 1"/>
                <a:gd name="f43" fmla="*/ 7859 f34 1"/>
                <a:gd name="f44" fmla="*/ 7250 f33 1"/>
                <a:gd name="f45" fmla="*/ 13839 f34 1"/>
                <a:gd name="f46" fmla="+- f35 0 f1"/>
                <a:gd name="f47" fmla="*/ f38 1 13839"/>
                <a:gd name="f48" fmla="*/ f39 1 7314"/>
                <a:gd name="f49" fmla="*/ f40 1 13839"/>
                <a:gd name="f50" fmla="*/ f41 1 7314"/>
                <a:gd name="f51" fmla="*/ f42 1 7314"/>
                <a:gd name="f52" fmla="*/ f43 1 13839"/>
                <a:gd name="f53" fmla="*/ f44 1 7314"/>
                <a:gd name="f54" fmla="*/ f45 1 13839"/>
                <a:gd name="f55" fmla="*/ f29 1 f36"/>
                <a:gd name="f56" fmla="*/ f30 1 f36"/>
                <a:gd name="f57" fmla="*/ f29 1 f37"/>
                <a:gd name="f58" fmla="*/ f31 1 f37"/>
                <a:gd name="f59" fmla="*/ f47 1 f36"/>
                <a:gd name="f60" fmla="*/ f48 1 f37"/>
                <a:gd name="f61" fmla="*/ f49 1 f36"/>
                <a:gd name="f62" fmla="*/ f50 1 f37"/>
                <a:gd name="f63" fmla="*/ f51 1 f37"/>
                <a:gd name="f64" fmla="*/ f52 1 f36"/>
                <a:gd name="f65" fmla="*/ f53 1 f37"/>
                <a:gd name="f66" fmla="*/ f54 1 f36"/>
                <a:gd name="f67" fmla="*/ f55 f27 1"/>
                <a:gd name="f68" fmla="*/ f56 f27 1"/>
                <a:gd name="f69" fmla="*/ f58 f28 1"/>
                <a:gd name="f70" fmla="*/ f57 f28 1"/>
                <a:gd name="f71" fmla="*/ f59 f27 1"/>
                <a:gd name="f72" fmla="*/ f60 f28 1"/>
                <a:gd name="f73" fmla="*/ f61 f27 1"/>
                <a:gd name="f74" fmla="*/ f62 f28 1"/>
                <a:gd name="f75" fmla="*/ f63 f28 1"/>
                <a:gd name="f76" fmla="*/ f64 f27 1"/>
                <a:gd name="f77" fmla="*/ f65 f28 1"/>
                <a:gd name="f78" fmla="*/ f66 f27 1"/>
              </a:gdLst>
              <a:ahLst/>
              <a:cxnLst>
                <a:cxn ang="3cd4">
                  <a:pos x="hc" y="t"/>
                </a:cxn>
                <a:cxn ang="0">
                  <a:pos x="r" y="vc"/>
                </a:cxn>
                <a:cxn ang="cd4">
                  <a:pos x="hc" y="b"/>
                </a:cxn>
                <a:cxn ang="cd2">
                  <a:pos x="l" y="vc"/>
                </a:cxn>
                <a:cxn ang="f46">
                  <a:pos x="f71" y="f72"/>
                </a:cxn>
                <a:cxn ang="f46">
                  <a:pos x="f73" y="f74"/>
                </a:cxn>
                <a:cxn ang="f46">
                  <a:pos x="f73" y="f75"/>
                </a:cxn>
                <a:cxn ang="f46">
                  <a:pos x="f76" y="f77"/>
                </a:cxn>
                <a:cxn ang="f46">
                  <a:pos x="f78" y="f75"/>
                </a:cxn>
                <a:cxn ang="f46">
                  <a:pos x="f78" y="f74"/>
                </a:cxn>
                <a:cxn ang="f46">
                  <a:pos x="f71" y="f72"/>
                </a:cxn>
              </a:cxnLst>
              <a:rect l="f67" t="f70" r="f68" b="f69"/>
              <a:pathLst>
                <a:path w="13839" h="7314">
                  <a:moveTo>
                    <a:pt x="f8" y="f9"/>
                  </a:moveTo>
                  <a:cubicBezTo>
                    <a:pt x="f10" y="f11"/>
                    <a:pt x="f5" y="f12"/>
                    <a:pt x="f5" y="f5"/>
                  </a:cubicBezTo>
                  <a:lnTo>
                    <a:pt x="f5" y="f13"/>
                  </a:lnTo>
                  <a:cubicBezTo>
                    <a:pt x="f14" y="f15"/>
                    <a:pt x="f16" y="f17"/>
                    <a:pt x="f18" y="f19"/>
                  </a:cubicBezTo>
                  <a:cubicBezTo>
                    <a:pt x="f20" y="f21"/>
                    <a:pt x="f22" y="f23"/>
                    <a:pt x="f6" y="f13"/>
                  </a:cubicBezTo>
                  <a:lnTo>
                    <a:pt x="f6" y="f5"/>
                  </a:lnTo>
                  <a:cubicBezTo>
                    <a:pt x="f6" y="f24"/>
                    <a:pt x="f2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8" name="Freeform: Shape 449">
              <a:extLst>
                <a:ext uri="{FF2B5EF4-FFF2-40B4-BE49-F238E27FC236}">
                  <a16:creationId xmlns:a16="http://schemas.microsoft.com/office/drawing/2014/main" id="{B7221021-FD4F-1D0A-0381-C2E29B852E15}"/>
                </a:ext>
              </a:extLst>
            </p:cNvPr>
            <p:cNvSpPr/>
            <p:nvPr/>
          </p:nvSpPr>
          <p:spPr>
            <a:xfrm>
              <a:off x="7705118" y="6513070"/>
              <a:ext cx="13716" cy="351568"/>
            </a:xfrm>
            <a:custGeom>
              <a:avLst/>
              <a:gdLst>
                <a:gd name="f0" fmla="val 10800000"/>
                <a:gd name="f1" fmla="val 5400000"/>
                <a:gd name="f2" fmla="val 180"/>
                <a:gd name="f3" fmla="val w"/>
                <a:gd name="f4" fmla="val h"/>
                <a:gd name="f5" fmla="val 0"/>
                <a:gd name="f6" fmla="val 13712"/>
                <a:gd name="f7" fmla="val 351573"/>
                <a:gd name="f8" fmla="val 13713"/>
                <a:gd name="f9" fmla="val 3784"/>
                <a:gd name="f10" fmla="val 10640"/>
                <a:gd name="f11" fmla="val 6856"/>
                <a:gd name="f12" fmla="val 6857"/>
                <a:gd name="f13" fmla="val 3073"/>
                <a:gd name="f14" fmla="+- 0 0 -90"/>
                <a:gd name="f15" fmla="*/ f3 1 13712"/>
                <a:gd name="f16" fmla="*/ f4 1 351573"/>
                <a:gd name="f17" fmla="val f5"/>
                <a:gd name="f18" fmla="val f6"/>
                <a:gd name="f19" fmla="val f7"/>
                <a:gd name="f20" fmla="*/ f14 f0 1"/>
                <a:gd name="f21" fmla="+- f19 0 f17"/>
                <a:gd name="f22" fmla="+- f18 0 f17"/>
                <a:gd name="f23" fmla="*/ f20 1 f2"/>
                <a:gd name="f24" fmla="*/ f22 1 13712"/>
                <a:gd name="f25" fmla="*/ f21 1 351573"/>
                <a:gd name="f26" fmla="*/ 13713 f22 1"/>
                <a:gd name="f27" fmla="*/ 0 f21 1"/>
                <a:gd name="f28" fmla="*/ 6857 f22 1"/>
                <a:gd name="f29" fmla="*/ 6856 f21 1"/>
                <a:gd name="f30" fmla="*/ 0 f22 1"/>
                <a:gd name="f31" fmla="*/ 351573 f21 1"/>
                <a:gd name="f32" fmla="+- f23 0 f1"/>
                <a:gd name="f33" fmla="*/ f26 1 13712"/>
                <a:gd name="f34" fmla="*/ f27 1 351573"/>
                <a:gd name="f35" fmla="*/ f28 1 13712"/>
                <a:gd name="f36" fmla="*/ f29 1 351573"/>
                <a:gd name="f37" fmla="*/ f30 1 13712"/>
                <a:gd name="f38" fmla="*/ f31 1 351573"/>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3712" h="351573">
                  <a:moveTo>
                    <a:pt x="f8" y="f5"/>
                  </a:moveTo>
                  <a:cubicBezTo>
                    <a:pt x="f8" y="f9"/>
                    <a:pt x="f10" y="f11"/>
                    <a:pt x="f12" y="f11"/>
                  </a:cubicBezTo>
                  <a:cubicBezTo>
                    <a:pt x="f13" y="f11"/>
                    <a:pt x="f5" y="f9"/>
                    <a:pt x="f5" y="f5"/>
                  </a:cubicBezTo>
                  <a:lnTo>
                    <a:pt x="f5" y="f7"/>
                  </a:lnTo>
                  <a:lnTo>
                    <a:pt x="f8" y="f7"/>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9" name="Freeform: Shape 450">
              <a:extLst>
                <a:ext uri="{FF2B5EF4-FFF2-40B4-BE49-F238E27FC236}">
                  <a16:creationId xmlns:a16="http://schemas.microsoft.com/office/drawing/2014/main" id="{E8A47B61-C53C-2724-AD3D-E65DBB5F6715}"/>
                </a:ext>
              </a:extLst>
            </p:cNvPr>
            <p:cNvSpPr/>
            <p:nvPr/>
          </p:nvSpPr>
          <p:spPr>
            <a:xfrm>
              <a:off x="5951829" y="6814611"/>
              <a:ext cx="13834" cy="27422"/>
            </a:xfrm>
            <a:custGeom>
              <a:avLst/>
              <a:gdLst>
                <a:gd name="f0" fmla="val 10800000"/>
                <a:gd name="f1" fmla="val 5400000"/>
                <a:gd name="f2" fmla="val 180"/>
                <a:gd name="f3" fmla="val w"/>
                <a:gd name="f4" fmla="val h"/>
                <a:gd name="f5" fmla="val 0"/>
                <a:gd name="f6" fmla="val 13839"/>
                <a:gd name="f7" fmla="val 27425"/>
                <a:gd name="f8" fmla="val 1270"/>
                <a:gd name="f9" fmla="val 3784"/>
                <a:gd name="f10" fmla="val 10767"/>
                <a:gd name="f11" fmla="val 6856"/>
                <a:gd name="f12" fmla="val 6983"/>
                <a:gd name="f13" fmla="val 3174"/>
                <a:gd name="f14" fmla="val 64"/>
                <a:gd name="f15" fmla="val 3809"/>
                <a:gd name="f16" fmla="val 20442"/>
                <a:gd name="f17" fmla="val 24302"/>
                <a:gd name="f18" fmla="val 3123"/>
                <a:gd name="f19" fmla="val 10792"/>
                <a:gd name="f20" fmla="val 27361"/>
                <a:gd name="f21" fmla="val 24251"/>
                <a:gd name="f22" fmla="+- 0 0 -90"/>
                <a:gd name="f23" fmla="*/ f3 1 13839"/>
                <a:gd name="f24" fmla="*/ f4 1 27425"/>
                <a:gd name="f25" fmla="val f5"/>
                <a:gd name="f26" fmla="val f6"/>
                <a:gd name="f27" fmla="val f7"/>
                <a:gd name="f28" fmla="*/ f22 f0 1"/>
                <a:gd name="f29" fmla="+- f27 0 f25"/>
                <a:gd name="f30" fmla="+- f26 0 f25"/>
                <a:gd name="f31" fmla="*/ f28 1 f2"/>
                <a:gd name="f32" fmla="*/ f30 1 13839"/>
                <a:gd name="f33" fmla="*/ f29 1 27425"/>
                <a:gd name="f34" fmla="*/ 13839 f30 1"/>
                <a:gd name="f35" fmla="*/ 1270 f29 1"/>
                <a:gd name="f36" fmla="*/ 0 f29 1"/>
                <a:gd name="f37" fmla="*/ 6983 f30 1"/>
                <a:gd name="f38" fmla="*/ 6856 f29 1"/>
                <a:gd name="f39" fmla="*/ 0 f30 1"/>
                <a:gd name="f40" fmla="*/ 20442 f29 1"/>
                <a:gd name="f41" fmla="*/ 27425 f29 1"/>
                <a:gd name="f42" fmla="+- f31 0 f1"/>
                <a:gd name="f43" fmla="*/ f34 1 13839"/>
                <a:gd name="f44" fmla="*/ f35 1 27425"/>
                <a:gd name="f45" fmla="*/ f36 1 27425"/>
                <a:gd name="f46" fmla="*/ f37 1 13839"/>
                <a:gd name="f47" fmla="*/ f38 1 27425"/>
                <a:gd name="f48" fmla="*/ f39 1 13839"/>
                <a:gd name="f49" fmla="*/ f40 1 27425"/>
                <a:gd name="f50" fmla="*/ f41 1 27425"/>
                <a:gd name="f51" fmla="*/ f25 1 f32"/>
                <a:gd name="f52" fmla="*/ f26 1 f32"/>
                <a:gd name="f53" fmla="*/ f25 1 f33"/>
                <a:gd name="f54" fmla="*/ f27 1 f33"/>
                <a:gd name="f55" fmla="*/ f43 1 f32"/>
                <a:gd name="f56" fmla="*/ f44 1 f33"/>
                <a:gd name="f57" fmla="*/ f45 1 f33"/>
                <a:gd name="f58" fmla="*/ f46 1 f32"/>
                <a:gd name="f59" fmla="*/ f47 1 f33"/>
                <a:gd name="f60" fmla="*/ f48 1 f32"/>
                <a:gd name="f61" fmla="*/ f49 1 f33"/>
                <a:gd name="f62" fmla="*/ f50 1 f33"/>
                <a:gd name="f63" fmla="*/ f51 f23 1"/>
                <a:gd name="f64" fmla="*/ f52 f23 1"/>
                <a:gd name="f65" fmla="*/ f54 f24 1"/>
                <a:gd name="f66" fmla="*/ f53 f24 1"/>
                <a:gd name="f67" fmla="*/ f55 f23 1"/>
                <a:gd name="f68" fmla="*/ f56 f24 1"/>
                <a:gd name="f69" fmla="*/ f57 f24 1"/>
                <a:gd name="f70" fmla="*/ f58 f23 1"/>
                <a:gd name="f71" fmla="*/ f59 f24 1"/>
                <a:gd name="f72" fmla="*/ f60 f23 1"/>
                <a:gd name="f73" fmla="*/ f61 f24 1"/>
                <a:gd name="f74" fmla="*/ f62 f24 1"/>
              </a:gdLst>
              <a:ahLst/>
              <a:cxnLst>
                <a:cxn ang="3cd4">
                  <a:pos x="hc" y="t"/>
                </a:cxn>
                <a:cxn ang="0">
                  <a:pos x="r" y="vc"/>
                </a:cxn>
                <a:cxn ang="cd4">
                  <a:pos x="hc" y="b"/>
                </a:cxn>
                <a:cxn ang="cd2">
                  <a:pos x="l" y="vc"/>
                </a:cxn>
                <a:cxn ang="f42">
                  <a:pos x="f67" y="f68"/>
                </a:cxn>
                <a:cxn ang="f42">
                  <a:pos x="f67" y="f69"/>
                </a:cxn>
                <a:cxn ang="f42">
                  <a:pos x="f70" y="f71"/>
                </a:cxn>
                <a:cxn ang="f42">
                  <a:pos x="f72" y="f69"/>
                </a:cxn>
                <a:cxn ang="f42">
                  <a:pos x="f72" y="f73"/>
                </a:cxn>
                <a:cxn ang="f42">
                  <a:pos x="f70" y="f74"/>
                </a:cxn>
                <a:cxn ang="f42">
                  <a:pos x="f67" y="f73"/>
                </a:cxn>
                <a:cxn ang="f42">
                  <a:pos x="f67" y="f68"/>
                </a:cxn>
              </a:cxnLst>
              <a:rect l="f63" t="f66" r="f64" b="f65"/>
              <a:pathLst>
                <a:path w="13839" h="27425">
                  <a:moveTo>
                    <a:pt x="f6" y="f8"/>
                  </a:moveTo>
                  <a:lnTo>
                    <a:pt x="f6" y="f5"/>
                  </a:lnTo>
                  <a:cubicBezTo>
                    <a:pt x="f6" y="f9"/>
                    <a:pt x="f10" y="f11"/>
                    <a:pt x="f12" y="f11"/>
                  </a:cubicBezTo>
                  <a:cubicBezTo>
                    <a:pt x="f13" y="f11"/>
                    <a:pt x="f14" y="f15"/>
                    <a:pt x="f5" y="f5"/>
                  </a:cubicBezTo>
                  <a:lnTo>
                    <a:pt x="f5" y="f16"/>
                  </a:lnTo>
                  <a:cubicBezTo>
                    <a:pt x="f5" y="f17"/>
                    <a:pt x="f18" y="f7"/>
                    <a:pt x="f12" y="f7"/>
                  </a:cubicBezTo>
                  <a:cubicBezTo>
                    <a:pt x="f19" y="f20"/>
                    <a:pt x="f6" y="f21"/>
                    <a:pt x="f6" y="f16"/>
                  </a:cubicBez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0" name="Freeform: Shape 451">
              <a:extLst>
                <a:ext uri="{FF2B5EF4-FFF2-40B4-BE49-F238E27FC236}">
                  <a16:creationId xmlns:a16="http://schemas.microsoft.com/office/drawing/2014/main" id="{63241563-0505-3511-9D20-E5EFF484C5AC}"/>
                </a:ext>
              </a:extLst>
            </p:cNvPr>
            <p:cNvSpPr/>
            <p:nvPr/>
          </p:nvSpPr>
          <p:spPr>
            <a:xfrm>
              <a:off x="4792873" y="6120993"/>
              <a:ext cx="3300" cy="5586"/>
            </a:xfrm>
            <a:custGeom>
              <a:avLst/>
              <a:gdLst>
                <a:gd name="f0" fmla="val 10800000"/>
                <a:gd name="f1" fmla="val 5400000"/>
                <a:gd name="f2" fmla="val 180"/>
                <a:gd name="f3" fmla="val w"/>
                <a:gd name="f4" fmla="val h"/>
                <a:gd name="f5" fmla="val 0"/>
                <a:gd name="f6" fmla="val 3301"/>
                <a:gd name="f7" fmla="val 5586"/>
                <a:gd name="f8" fmla="val 1270"/>
                <a:gd name="f9" fmla="val 5587"/>
                <a:gd name="f10" fmla="val 1295"/>
                <a:gd name="f11" fmla="val 4431"/>
                <a:gd name="f12" fmla="val 51"/>
                <a:gd name="f13" fmla="val 2311"/>
                <a:gd name="f14" fmla="val 2031"/>
                <a:gd name="f15" fmla="val 13"/>
                <a:gd name="f16" fmla="val 3327"/>
                <a:gd name="f17" fmla="val 457"/>
                <a:gd name="f18" fmla="val 4584"/>
                <a:gd name="f19" fmla="+- 0 0 -90"/>
                <a:gd name="f20" fmla="*/ f3 1 3301"/>
                <a:gd name="f21" fmla="*/ f4 1 5586"/>
                <a:gd name="f22" fmla="val f5"/>
                <a:gd name="f23" fmla="val f6"/>
                <a:gd name="f24" fmla="val f7"/>
                <a:gd name="f25" fmla="*/ f19 f0 1"/>
                <a:gd name="f26" fmla="+- f24 0 f22"/>
                <a:gd name="f27" fmla="+- f23 0 f22"/>
                <a:gd name="f28" fmla="*/ f25 1 f2"/>
                <a:gd name="f29" fmla="*/ f27 1 3301"/>
                <a:gd name="f30" fmla="*/ f26 1 5586"/>
                <a:gd name="f31" fmla="*/ 1270 f27 1"/>
                <a:gd name="f32" fmla="*/ 5587 f26 1"/>
                <a:gd name="f33" fmla="*/ 3301 f27 1"/>
                <a:gd name="f34" fmla="*/ 0 f27 1"/>
                <a:gd name="f35" fmla="*/ 0 f26 1"/>
                <a:gd name="f36" fmla="*/ 2031 f26 1"/>
                <a:gd name="f37" fmla="+- f28 0 f1"/>
                <a:gd name="f38" fmla="*/ f31 1 3301"/>
                <a:gd name="f39" fmla="*/ f32 1 5586"/>
                <a:gd name="f40" fmla="*/ f33 1 3301"/>
                <a:gd name="f41" fmla="*/ f34 1 3301"/>
                <a:gd name="f42" fmla="*/ f35 1 5586"/>
                <a:gd name="f43" fmla="*/ f36 1 5586"/>
                <a:gd name="f44" fmla="*/ f22 1 f29"/>
                <a:gd name="f45" fmla="*/ f23 1 f29"/>
                <a:gd name="f46" fmla="*/ f22 1 f30"/>
                <a:gd name="f47" fmla="*/ f24 1 f30"/>
                <a:gd name="f48" fmla="*/ f38 1 f29"/>
                <a:gd name="f49" fmla="*/ f39 1 f30"/>
                <a:gd name="f50" fmla="*/ f40 1 f29"/>
                <a:gd name="f51" fmla="*/ f41 1 f29"/>
                <a:gd name="f52" fmla="*/ f42 1 f30"/>
                <a:gd name="f53" fmla="*/ f43 1 f30"/>
                <a:gd name="f54" fmla="*/ f44 f20 1"/>
                <a:gd name="f55" fmla="*/ f45 f20 1"/>
                <a:gd name="f56" fmla="*/ f47 f21 1"/>
                <a:gd name="f57" fmla="*/ f46 f21 1"/>
                <a:gd name="f58" fmla="*/ f48 f20 1"/>
                <a:gd name="f59" fmla="*/ f49 f21 1"/>
                <a:gd name="f60" fmla="*/ f50 f20 1"/>
                <a:gd name="f61" fmla="*/ f51 f20 1"/>
                <a:gd name="f62" fmla="*/ f52 f21 1"/>
                <a:gd name="f63" fmla="*/ f53 f21 1"/>
              </a:gdLst>
              <a:ahLst/>
              <a:cxnLst>
                <a:cxn ang="3cd4">
                  <a:pos x="hc" y="t"/>
                </a:cxn>
                <a:cxn ang="0">
                  <a:pos x="r" y="vc"/>
                </a:cxn>
                <a:cxn ang="cd4">
                  <a:pos x="hc" y="b"/>
                </a:cxn>
                <a:cxn ang="cd2">
                  <a:pos x="l" y="vc"/>
                </a:cxn>
                <a:cxn ang="f37">
                  <a:pos x="f58" y="f59"/>
                </a:cxn>
                <a:cxn ang="f37">
                  <a:pos x="f60" y="f59"/>
                </a:cxn>
                <a:cxn ang="f37">
                  <a:pos x="f61" y="f62"/>
                </a:cxn>
                <a:cxn ang="f37">
                  <a:pos x="f61" y="f63"/>
                </a:cxn>
                <a:cxn ang="f37">
                  <a:pos x="f58" y="f59"/>
                </a:cxn>
              </a:cxnLst>
              <a:rect l="f54" t="f57" r="f55" b="f56"/>
              <a:pathLst>
                <a:path w="3301" h="5586">
                  <a:moveTo>
                    <a:pt x="f8" y="f9"/>
                  </a:moveTo>
                  <a:lnTo>
                    <a:pt x="f6" y="f9"/>
                  </a:lnTo>
                  <a:cubicBezTo>
                    <a:pt x="f10" y="f11"/>
                    <a:pt x="f12" y="f13"/>
                    <a:pt x="f5" y="f5"/>
                  </a:cubicBezTo>
                  <a:lnTo>
                    <a:pt x="f5"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1" name="Freeform: Shape 452">
              <a:extLst>
                <a:ext uri="{FF2B5EF4-FFF2-40B4-BE49-F238E27FC236}">
                  <a16:creationId xmlns:a16="http://schemas.microsoft.com/office/drawing/2014/main" id="{87A488A4-5CC4-B3D7-1882-70DE3BD7FD6E}"/>
                </a:ext>
              </a:extLst>
            </p:cNvPr>
            <p:cNvSpPr/>
            <p:nvPr/>
          </p:nvSpPr>
          <p:spPr>
            <a:xfrm>
              <a:off x="4803535" y="6120993"/>
              <a:ext cx="3172" cy="5586"/>
            </a:xfrm>
            <a:custGeom>
              <a:avLst/>
              <a:gdLst>
                <a:gd name="f0" fmla="val 10800000"/>
                <a:gd name="f1" fmla="val 5400000"/>
                <a:gd name="f2" fmla="val 180"/>
                <a:gd name="f3" fmla="val w"/>
                <a:gd name="f4" fmla="val h"/>
                <a:gd name="f5" fmla="val 0"/>
                <a:gd name="f6" fmla="val 3174"/>
                <a:gd name="f7" fmla="val 5586"/>
                <a:gd name="f8" fmla="val 2031"/>
                <a:gd name="f9" fmla="val 2298"/>
                <a:gd name="f10" fmla="val 1968"/>
                <a:gd name="f11" fmla="val 4418"/>
                <a:gd name="f12" fmla="val 5587"/>
                <a:gd name="f13" fmla="val 2032"/>
                <a:gd name="f14" fmla="val 2743"/>
                <a:gd name="f15" fmla="val 4533"/>
                <a:gd name="f16" fmla="val 3149"/>
                <a:gd name="f17" fmla="val 3301"/>
                <a:gd name="f18" fmla="+- 0 0 -90"/>
                <a:gd name="f19" fmla="*/ f3 1 3174"/>
                <a:gd name="f20" fmla="*/ f4 1 5586"/>
                <a:gd name="f21" fmla="val f5"/>
                <a:gd name="f22" fmla="val f6"/>
                <a:gd name="f23" fmla="val f7"/>
                <a:gd name="f24" fmla="*/ f18 f0 1"/>
                <a:gd name="f25" fmla="+- f23 0 f21"/>
                <a:gd name="f26" fmla="+- f22 0 f21"/>
                <a:gd name="f27" fmla="*/ f24 1 f2"/>
                <a:gd name="f28" fmla="*/ f26 1 3174"/>
                <a:gd name="f29" fmla="*/ f25 1 5586"/>
                <a:gd name="f30" fmla="*/ 3174 f26 1"/>
                <a:gd name="f31" fmla="*/ 2031 f25 1"/>
                <a:gd name="f32" fmla="*/ 0 f25 1"/>
                <a:gd name="f33" fmla="*/ 0 f26 1"/>
                <a:gd name="f34" fmla="*/ 5587 f25 1"/>
                <a:gd name="f35" fmla="*/ 2032 f26 1"/>
                <a:gd name="f36" fmla="+- f27 0 f1"/>
                <a:gd name="f37" fmla="*/ f30 1 3174"/>
                <a:gd name="f38" fmla="*/ f31 1 5586"/>
                <a:gd name="f39" fmla="*/ f32 1 5586"/>
                <a:gd name="f40" fmla="*/ f33 1 3174"/>
                <a:gd name="f41" fmla="*/ f34 1 5586"/>
                <a:gd name="f42" fmla="*/ f35 1 3174"/>
                <a:gd name="f43" fmla="*/ f21 1 f28"/>
                <a:gd name="f44" fmla="*/ f22 1 f28"/>
                <a:gd name="f45" fmla="*/ f21 1 f29"/>
                <a:gd name="f46" fmla="*/ f23 1 f29"/>
                <a:gd name="f47" fmla="*/ f37 1 f28"/>
                <a:gd name="f48" fmla="*/ f38 1 f29"/>
                <a:gd name="f49" fmla="*/ f39 1 f29"/>
                <a:gd name="f50" fmla="*/ f40 1 f28"/>
                <a:gd name="f51" fmla="*/ f41 1 f29"/>
                <a:gd name="f52" fmla="*/ f42 1 f28"/>
                <a:gd name="f53" fmla="*/ f43 f19 1"/>
                <a:gd name="f54" fmla="*/ f44 f19 1"/>
                <a:gd name="f55" fmla="*/ f46 f20 1"/>
                <a:gd name="f56" fmla="*/ f45 f20 1"/>
                <a:gd name="f57" fmla="*/ f47 f19 1"/>
                <a:gd name="f58" fmla="*/ f48 f20 1"/>
                <a:gd name="f59" fmla="*/ f49 f20 1"/>
                <a:gd name="f60" fmla="*/ f50 f19 1"/>
                <a:gd name="f61" fmla="*/ f51 f20 1"/>
                <a:gd name="f62" fmla="*/ f52 f19 1"/>
              </a:gdLst>
              <a:ahLst/>
              <a:cxnLst>
                <a:cxn ang="3cd4">
                  <a:pos x="hc" y="t"/>
                </a:cxn>
                <a:cxn ang="0">
                  <a:pos x="r" y="vc"/>
                </a:cxn>
                <a:cxn ang="cd4">
                  <a:pos x="hc" y="b"/>
                </a:cxn>
                <a:cxn ang="cd2">
                  <a:pos x="l" y="vc"/>
                </a:cxn>
                <a:cxn ang="f36">
                  <a:pos x="f57" y="f58"/>
                </a:cxn>
                <a:cxn ang="f36">
                  <a:pos x="f57" y="f59"/>
                </a:cxn>
                <a:cxn ang="f36">
                  <a:pos x="f60" y="f61"/>
                </a:cxn>
                <a:cxn ang="f36">
                  <a:pos x="f62" y="f61"/>
                </a:cxn>
                <a:cxn ang="f36">
                  <a:pos x="f57" y="f58"/>
                </a:cxn>
              </a:cxnLst>
              <a:rect l="f53" t="f56" r="f54" b="f55"/>
              <a:pathLst>
                <a:path w="3174" h="5586">
                  <a:moveTo>
                    <a:pt x="f6" y="f8"/>
                  </a:moveTo>
                  <a:lnTo>
                    <a:pt x="f6" y="f5"/>
                  </a:lnTo>
                  <a:cubicBezTo>
                    <a:pt x="f6" y="f9"/>
                    <a:pt x="f10" y="f11"/>
                    <a:pt x="f5" y="f12"/>
                  </a:cubicBezTo>
                  <a:lnTo>
                    <a:pt x="f13" y="f12"/>
                  </a:lnTo>
                  <a:cubicBezTo>
                    <a:pt x="f14" y="f15"/>
                    <a:pt x="f16" y="f1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2" name="Freeform: Shape 453">
              <a:extLst>
                <a:ext uri="{FF2B5EF4-FFF2-40B4-BE49-F238E27FC236}">
                  <a16:creationId xmlns:a16="http://schemas.microsoft.com/office/drawing/2014/main" id="{7A00FA5A-F3E2-5E12-814F-926DB81A0634}"/>
                </a:ext>
              </a:extLst>
            </p:cNvPr>
            <p:cNvSpPr/>
            <p:nvPr/>
          </p:nvSpPr>
          <p:spPr>
            <a:xfrm>
              <a:off x="4792873" y="6096359"/>
              <a:ext cx="13834" cy="30220"/>
            </a:xfrm>
            <a:custGeom>
              <a:avLst/>
              <a:gdLst>
                <a:gd name="f0" fmla="val 10800000"/>
                <a:gd name="f1" fmla="val 5400000"/>
                <a:gd name="f2" fmla="val 180"/>
                <a:gd name="f3" fmla="val w"/>
                <a:gd name="f4" fmla="val h"/>
                <a:gd name="f5" fmla="val 0"/>
                <a:gd name="f6" fmla="val 13839"/>
                <a:gd name="f7" fmla="val 30218"/>
                <a:gd name="f8" fmla="val 3301"/>
                <a:gd name="f9" fmla="val 10665"/>
                <a:gd name="f10" fmla="val 12633"/>
                <a:gd name="f11" fmla="val 29050"/>
                <a:gd name="f12" fmla="val 26930"/>
                <a:gd name="f13" fmla="val 24632"/>
                <a:gd name="f14" fmla="val 6983"/>
                <a:gd name="f15" fmla="val 3174"/>
                <a:gd name="f16" fmla="val 10792"/>
                <a:gd name="f17" fmla="val 63"/>
                <a:gd name="f18" fmla="val 3123"/>
                <a:gd name="f19" fmla="val 51"/>
                <a:gd name="f20" fmla="val 26943"/>
                <a:gd name="f21" fmla="val 1295"/>
                <a:gd name="f22" fmla="val 29063"/>
                <a:gd name="f23" fmla="+- 0 0 -90"/>
                <a:gd name="f24" fmla="*/ f3 1 13839"/>
                <a:gd name="f25" fmla="*/ f4 1 30218"/>
                <a:gd name="f26" fmla="val f5"/>
                <a:gd name="f27" fmla="val f6"/>
                <a:gd name="f28" fmla="val f7"/>
                <a:gd name="f29" fmla="*/ f23 f0 1"/>
                <a:gd name="f30" fmla="+- f28 0 f26"/>
                <a:gd name="f31" fmla="+- f27 0 f26"/>
                <a:gd name="f32" fmla="*/ f29 1 f2"/>
                <a:gd name="f33" fmla="*/ f31 1 13839"/>
                <a:gd name="f34" fmla="*/ f30 1 30218"/>
                <a:gd name="f35" fmla="*/ 3301 f31 1"/>
                <a:gd name="f36" fmla="*/ 30218 f30 1"/>
                <a:gd name="f37" fmla="*/ 10665 f31 1"/>
                <a:gd name="f38" fmla="*/ 13839 f31 1"/>
                <a:gd name="f39" fmla="*/ 24632 f30 1"/>
                <a:gd name="f40" fmla="*/ 6983 f30 1"/>
                <a:gd name="f41" fmla="*/ 6983 f31 1"/>
                <a:gd name="f42" fmla="*/ 0 f30 1"/>
                <a:gd name="f43" fmla="*/ 0 f31 1"/>
                <a:gd name="f44" fmla="+- f32 0 f1"/>
                <a:gd name="f45" fmla="*/ f35 1 13839"/>
                <a:gd name="f46" fmla="*/ f36 1 30218"/>
                <a:gd name="f47" fmla="*/ f37 1 13839"/>
                <a:gd name="f48" fmla="*/ f38 1 13839"/>
                <a:gd name="f49" fmla="*/ f39 1 30218"/>
                <a:gd name="f50" fmla="*/ f40 1 30218"/>
                <a:gd name="f51" fmla="*/ f41 1 13839"/>
                <a:gd name="f52" fmla="*/ f42 1 30218"/>
                <a:gd name="f53" fmla="*/ f43 1 13839"/>
                <a:gd name="f54" fmla="*/ f26 1 f33"/>
                <a:gd name="f55" fmla="*/ f27 1 f33"/>
                <a:gd name="f56" fmla="*/ f26 1 f34"/>
                <a:gd name="f57" fmla="*/ f28 1 f34"/>
                <a:gd name="f58" fmla="*/ f45 1 f33"/>
                <a:gd name="f59" fmla="*/ f46 1 f34"/>
                <a:gd name="f60" fmla="*/ f47 1 f33"/>
                <a:gd name="f61" fmla="*/ f48 1 f33"/>
                <a:gd name="f62" fmla="*/ f49 1 f34"/>
                <a:gd name="f63" fmla="*/ f50 1 f34"/>
                <a:gd name="f64" fmla="*/ f51 1 f33"/>
                <a:gd name="f65" fmla="*/ f52 1 f34"/>
                <a:gd name="f66" fmla="*/ f53 1 f33"/>
                <a:gd name="f67" fmla="*/ f54 f24 1"/>
                <a:gd name="f68" fmla="*/ f55 f24 1"/>
                <a:gd name="f69" fmla="*/ f57 f25 1"/>
                <a:gd name="f70" fmla="*/ f56 f25 1"/>
                <a:gd name="f71" fmla="*/ f58 f24 1"/>
                <a:gd name="f72" fmla="*/ f59 f25 1"/>
                <a:gd name="f73" fmla="*/ f60 f24 1"/>
                <a:gd name="f74" fmla="*/ f61 f24 1"/>
                <a:gd name="f75" fmla="*/ f62 f25 1"/>
                <a:gd name="f76" fmla="*/ f63 f25 1"/>
                <a:gd name="f77" fmla="*/ f64 f24 1"/>
                <a:gd name="f78" fmla="*/ f65 f25 1"/>
                <a:gd name="f79" fmla="*/ f66 f24 1"/>
              </a:gdLst>
              <a:ahLst/>
              <a:cxnLst>
                <a:cxn ang="3cd4">
                  <a:pos x="hc" y="t"/>
                </a:cxn>
                <a:cxn ang="0">
                  <a:pos x="r" y="vc"/>
                </a:cxn>
                <a:cxn ang="cd4">
                  <a:pos x="hc" y="b"/>
                </a:cxn>
                <a:cxn ang="cd2">
                  <a:pos x="l" y="vc"/>
                </a:cxn>
                <a:cxn ang="f44">
                  <a:pos x="f71" y="f72"/>
                </a:cxn>
                <a:cxn ang="f44">
                  <a:pos x="f73" y="f72"/>
                </a:cxn>
                <a:cxn ang="f44">
                  <a:pos x="f74" y="f75"/>
                </a:cxn>
                <a:cxn ang="f44">
                  <a:pos x="f74" y="f76"/>
                </a:cxn>
                <a:cxn ang="f44">
                  <a:pos x="f77" y="f78"/>
                </a:cxn>
                <a:cxn ang="f44">
                  <a:pos x="f79" y="f76"/>
                </a:cxn>
                <a:cxn ang="f44">
                  <a:pos x="f79" y="f75"/>
                </a:cxn>
                <a:cxn ang="f44">
                  <a:pos x="f71" y="f72"/>
                </a:cxn>
              </a:cxnLst>
              <a:rect l="f67" t="f70" r="f68" b="f69"/>
              <a:pathLst>
                <a:path w="13839" h="30218">
                  <a:moveTo>
                    <a:pt x="f8" y="f7"/>
                  </a:moveTo>
                  <a:lnTo>
                    <a:pt x="f9" y="f7"/>
                  </a:lnTo>
                  <a:cubicBezTo>
                    <a:pt x="f10" y="f11"/>
                    <a:pt x="f6" y="f12"/>
                    <a:pt x="f6" y="f13"/>
                  </a:cubicBezTo>
                  <a:lnTo>
                    <a:pt x="f6" y="f14"/>
                  </a:lnTo>
                  <a:cubicBezTo>
                    <a:pt x="f6" y="f15"/>
                    <a:pt x="f16" y="f17"/>
                    <a:pt x="f14" y="f5"/>
                  </a:cubicBezTo>
                  <a:cubicBezTo>
                    <a:pt x="f18" y="f5"/>
                    <a:pt x="f5" y="f18"/>
                    <a:pt x="f5" y="f14"/>
                  </a:cubicBezTo>
                  <a:lnTo>
                    <a:pt x="f5" y="f13"/>
                  </a:lnTo>
                  <a:cubicBezTo>
                    <a:pt x="f19" y="f20"/>
                    <a:pt x="f21" y="f22"/>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3" name="Freeform: Shape 454">
              <a:extLst>
                <a:ext uri="{FF2B5EF4-FFF2-40B4-BE49-F238E27FC236}">
                  <a16:creationId xmlns:a16="http://schemas.microsoft.com/office/drawing/2014/main" id="{E51DD5B7-C6EF-31CF-DEF0-144C1C58D2EE}"/>
                </a:ext>
              </a:extLst>
            </p:cNvPr>
            <p:cNvSpPr/>
            <p:nvPr/>
          </p:nvSpPr>
          <p:spPr>
            <a:xfrm>
              <a:off x="7175278" y="6474976"/>
              <a:ext cx="13834" cy="44942"/>
            </a:xfrm>
            <a:custGeom>
              <a:avLst/>
              <a:gdLst>
                <a:gd name="f0" fmla="val 10800000"/>
                <a:gd name="f1" fmla="val 5400000"/>
                <a:gd name="f2" fmla="val 180"/>
                <a:gd name="f3" fmla="val w"/>
                <a:gd name="f4" fmla="val h"/>
                <a:gd name="f5" fmla="val 0"/>
                <a:gd name="f6" fmla="val 13838"/>
                <a:gd name="f7" fmla="val 44946"/>
                <a:gd name="f8" fmla="val 38090"/>
                <a:gd name="f9" fmla="val 41874"/>
                <a:gd name="f10" fmla="val 3073"/>
                <a:gd name="f11" fmla="val 6856"/>
                <a:gd name="f12" fmla="val 10665"/>
                <a:gd name="f13" fmla="val 13776"/>
                <a:gd name="f14" fmla="val 41899"/>
                <a:gd name="f15" fmla="val 13839"/>
                <a:gd name="f16" fmla="val 13827"/>
                <a:gd name="f17" fmla="val 3784"/>
                <a:gd name="f18" fmla="val 10742"/>
                <a:gd name="f19" fmla="val 6844"/>
                <a:gd name="f20" fmla="val 6945"/>
                <a:gd name="f21" fmla="val 6831"/>
                <a:gd name="f22" fmla="val 5282"/>
                <a:gd name="f23" fmla="val 6818"/>
                <a:gd name="f24" fmla="val 3657"/>
                <a:gd name="f25" fmla="val 6196"/>
                <a:gd name="f26" fmla="val 2412"/>
                <a:gd name="f27" fmla="val 5079"/>
                <a:gd name="f28" fmla="+- 0 0 -90"/>
                <a:gd name="f29" fmla="*/ f3 1 13838"/>
                <a:gd name="f30" fmla="*/ f4 1 44946"/>
                <a:gd name="f31" fmla="val f5"/>
                <a:gd name="f32" fmla="val f6"/>
                <a:gd name="f33" fmla="val f7"/>
                <a:gd name="f34" fmla="*/ f28 f0 1"/>
                <a:gd name="f35" fmla="+- f33 0 f31"/>
                <a:gd name="f36" fmla="+- f32 0 f31"/>
                <a:gd name="f37" fmla="*/ f34 1 f2"/>
                <a:gd name="f38" fmla="*/ f36 1 13838"/>
                <a:gd name="f39" fmla="*/ f35 1 44946"/>
                <a:gd name="f40" fmla="*/ 0 f36 1"/>
                <a:gd name="f41" fmla="*/ 38090 f35 1"/>
                <a:gd name="f42" fmla="*/ 6856 f36 1"/>
                <a:gd name="f43" fmla="*/ 44946 f35 1"/>
                <a:gd name="f44" fmla="*/ 13839 f36 1"/>
                <a:gd name="f45" fmla="*/ 0 f35 1"/>
                <a:gd name="f46" fmla="*/ 6945 f36 1"/>
                <a:gd name="f47" fmla="*/ 6831 f35 1"/>
                <a:gd name="f48" fmla="*/ 2412 f36 1"/>
                <a:gd name="f49" fmla="*/ 5079 f35 1"/>
                <a:gd name="f50" fmla="+- f37 0 f1"/>
                <a:gd name="f51" fmla="*/ f40 1 13838"/>
                <a:gd name="f52" fmla="*/ f41 1 44946"/>
                <a:gd name="f53" fmla="*/ f42 1 13838"/>
                <a:gd name="f54" fmla="*/ f43 1 44946"/>
                <a:gd name="f55" fmla="*/ f44 1 13838"/>
                <a:gd name="f56" fmla="*/ f45 1 44946"/>
                <a:gd name="f57" fmla="*/ f46 1 13838"/>
                <a:gd name="f58" fmla="*/ f47 1 44946"/>
                <a:gd name="f59" fmla="*/ f48 1 13838"/>
                <a:gd name="f60" fmla="*/ f49 1 44946"/>
                <a:gd name="f61" fmla="*/ f31 1 f38"/>
                <a:gd name="f62" fmla="*/ f32 1 f38"/>
                <a:gd name="f63" fmla="*/ f31 1 f39"/>
                <a:gd name="f64" fmla="*/ f33 1 f39"/>
                <a:gd name="f65" fmla="*/ f51 1 f38"/>
                <a:gd name="f66" fmla="*/ f52 1 f39"/>
                <a:gd name="f67" fmla="*/ f53 1 f38"/>
                <a:gd name="f68" fmla="*/ f54 1 f39"/>
                <a:gd name="f69" fmla="*/ f55 1 f38"/>
                <a:gd name="f70" fmla="*/ f56 1 f39"/>
                <a:gd name="f71" fmla="*/ f57 1 f38"/>
                <a:gd name="f72" fmla="*/ f58 1 f39"/>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29 1"/>
                <a:gd name="f84" fmla="*/ f70 f30 1"/>
                <a:gd name="f85" fmla="*/ f71 f29 1"/>
                <a:gd name="f86" fmla="*/ f72 f30 1"/>
                <a:gd name="f87" fmla="*/ f73 f29 1"/>
                <a:gd name="f88" fmla="*/ f74 f30 1"/>
              </a:gdLst>
              <a:ahLst/>
              <a:cxnLst>
                <a:cxn ang="3cd4">
                  <a:pos x="hc" y="t"/>
                </a:cxn>
                <a:cxn ang="0">
                  <a:pos x="r" y="vc"/>
                </a:cxn>
                <a:cxn ang="cd4">
                  <a:pos x="hc" y="b"/>
                </a:cxn>
                <a:cxn ang="cd2">
                  <a:pos x="l" y="vc"/>
                </a:cxn>
                <a:cxn ang="f50">
                  <a:pos x="f79" y="f80"/>
                </a:cxn>
                <a:cxn ang="f50">
                  <a:pos x="f81" y="f82"/>
                </a:cxn>
                <a:cxn ang="f50">
                  <a:pos x="f83" y="f80"/>
                </a:cxn>
                <a:cxn ang="f50">
                  <a:pos x="f83" y="f84"/>
                </a:cxn>
                <a:cxn ang="f50">
                  <a:pos x="f85" y="f86"/>
                </a:cxn>
                <a:cxn ang="f50">
                  <a:pos x="f87" y="f88"/>
                </a:cxn>
                <a:cxn ang="f50">
                  <a:pos x="f79" y="f88"/>
                </a:cxn>
                <a:cxn ang="f50">
                  <a:pos x="f79" y="f80"/>
                </a:cxn>
              </a:cxnLst>
              <a:rect l="f75" t="f78" r="f76" b="f77"/>
              <a:pathLst>
                <a:path w="13838" h="44946">
                  <a:moveTo>
                    <a:pt x="f5" y="f8"/>
                  </a:moveTo>
                  <a:cubicBezTo>
                    <a:pt x="f5" y="f9"/>
                    <a:pt x="f10" y="f7"/>
                    <a:pt x="f11" y="f7"/>
                  </a:cubicBezTo>
                  <a:cubicBezTo>
                    <a:pt x="f12" y="f7"/>
                    <a:pt x="f13" y="f14"/>
                    <a:pt x="f15" y="f8"/>
                  </a:cubicBezTo>
                  <a:lnTo>
                    <a:pt x="f15" y="f5"/>
                  </a:lnTo>
                  <a:cubicBezTo>
                    <a:pt x="f16" y="f17"/>
                    <a:pt x="f18" y="f19"/>
                    <a:pt x="f20" y="f21"/>
                  </a:cubicBezTo>
                  <a:cubicBezTo>
                    <a:pt x="f22" y="f23"/>
                    <a:pt x="f24" y="f25"/>
                    <a:pt x="f26" y="f27"/>
                  </a:cubicBezTo>
                  <a:lnTo>
                    <a:pt x="f5" y="f27"/>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4" name="Freeform: Shape 455">
              <a:extLst>
                <a:ext uri="{FF2B5EF4-FFF2-40B4-BE49-F238E27FC236}">
                  <a16:creationId xmlns:a16="http://schemas.microsoft.com/office/drawing/2014/main" id="{CA91EB42-E279-2668-6C6F-10DC327D143E}"/>
                </a:ext>
              </a:extLst>
            </p:cNvPr>
            <p:cNvSpPr/>
            <p:nvPr/>
          </p:nvSpPr>
          <p:spPr>
            <a:xfrm>
              <a:off x="4799347" y="6126580"/>
              <a:ext cx="143981" cy="13834"/>
            </a:xfrm>
            <a:custGeom>
              <a:avLst/>
              <a:gdLst>
                <a:gd name="f0" fmla="val 10800000"/>
                <a:gd name="f1" fmla="val 5400000"/>
                <a:gd name="f2" fmla="val 180"/>
                <a:gd name="f3" fmla="val w"/>
                <a:gd name="f4" fmla="val h"/>
                <a:gd name="f5" fmla="val 0"/>
                <a:gd name="f6" fmla="val 143980"/>
                <a:gd name="f7" fmla="val 13839"/>
                <a:gd name="f8" fmla="val 140552"/>
                <a:gd name="f9" fmla="val 6983"/>
                <a:gd name="f10" fmla="val 140590"/>
                <a:gd name="f11" fmla="val 4571"/>
                <a:gd name="f12" fmla="val 141885"/>
                <a:gd name="f13" fmla="val 2349"/>
                <a:gd name="f14" fmla="val 1143"/>
                <a:gd name="f15" fmla="val 142914"/>
                <a:gd name="f16" fmla="val 457"/>
                <a:gd name="f17" fmla="val 141695"/>
                <a:gd name="f18" fmla="val 64"/>
                <a:gd name="f19" fmla="val 140425"/>
                <a:gd name="f20" fmla="val 3809"/>
                <a:gd name="f21" fmla="val 6856"/>
                <a:gd name="f22" fmla="val 3174"/>
                <a:gd name="f23" fmla="val 10767"/>
                <a:gd name="f24" fmla="val 3784"/>
                <a:gd name="f25" fmla="val 13840"/>
                <a:gd name="f26" fmla="val 139664"/>
                <a:gd name="f27" fmla="val 140933"/>
                <a:gd name="f28" fmla="val 13776"/>
                <a:gd name="f29" fmla="val 142152"/>
                <a:gd name="f30" fmla="val 13382"/>
                <a:gd name="f31" fmla="val 143219"/>
                <a:gd name="f32" fmla="val 12697"/>
                <a:gd name="f33" fmla="val 141416"/>
                <a:gd name="f34" fmla="val 11364"/>
                <a:gd name="f35" fmla="val 140413"/>
                <a:gd name="f36" fmla="val 9218"/>
                <a:gd name="f37" fmla="+- 0 0 -90"/>
                <a:gd name="f38" fmla="*/ f3 1 143980"/>
                <a:gd name="f39" fmla="*/ f4 1 13839"/>
                <a:gd name="f40" fmla="val f5"/>
                <a:gd name="f41" fmla="val f6"/>
                <a:gd name="f42" fmla="val f7"/>
                <a:gd name="f43" fmla="*/ f37 f0 1"/>
                <a:gd name="f44" fmla="+- f42 0 f40"/>
                <a:gd name="f45" fmla="+- f41 0 f40"/>
                <a:gd name="f46" fmla="*/ f43 1 f2"/>
                <a:gd name="f47" fmla="*/ f45 1 143980"/>
                <a:gd name="f48" fmla="*/ f44 1 13839"/>
                <a:gd name="f49" fmla="*/ 140552 f45 1"/>
                <a:gd name="f50" fmla="*/ 6983 f44 1"/>
                <a:gd name="f51" fmla="*/ 143980 f45 1"/>
                <a:gd name="f52" fmla="*/ 1143 f44 1"/>
                <a:gd name="f53" fmla="*/ 140425 f45 1"/>
                <a:gd name="f54" fmla="*/ 0 f44 1"/>
                <a:gd name="f55" fmla="*/ 0 f45 1"/>
                <a:gd name="f56" fmla="*/ 6856 f45 1"/>
                <a:gd name="f57" fmla="*/ 13840 f44 1"/>
                <a:gd name="f58" fmla="*/ 139664 f45 1"/>
                <a:gd name="f59" fmla="*/ 143219 f45 1"/>
                <a:gd name="f60" fmla="*/ 12697 f44 1"/>
                <a:gd name="f61" fmla="+- f46 0 f1"/>
                <a:gd name="f62" fmla="*/ f49 1 143980"/>
                <a:gd name="f63" fmla="*/ f50 1 13839"/>
                <a:gd name="f64" fmla="*/ f51 1 143980"/>
                <a:gd name="f65" fmla="*/ f52 1 13839"/>
                <a:gd name="f66" fmla="*/ f53 1 143980"/>
                <a:gd name="f67" fmla="*/ f54 1 13839"/>
                <a:gd name="f68" fmla="*/ f55 1 143980"/>
                <a:gd name="f69" fmla="*/ f56 1 143980"/>
                <a:gd name="f70" fmla="*/ f57 1 13839"/>
                <a:gd name="f71" fmla="*/ f58 1 143980"/>
                <a:gd name="f72" fmla="*/ f59 1 143980"/>
                <a:gd name="f73" fmla="*/ f60 1 13839"/>
                <a:gd name="f74" fmla="*/ f40 1 f47"/>
                <a:gd name="f75" fmla="*/ f41 1 f47"/>
                <a:gd name="f76" fmla="*/ f40 1 f48"/>
                <a:gd name="f77" fmla="*/ f42 1 f48"/>
                <a:gd name="f78" fmla="*/ f62 1 f47"/>
                <a:gd name="f79" fmla="*/ f63 1 f48"/>
                <a:gd name="f80" fmla="*/ f64 1 f47"/>
                <a:gd name="f81" fmla="*/ f65 1 f48"/>
                <a:gd name="f82" fmla="*/ f66 1 f47"/>
                <a:gd name="f83" fmla="*/ f67 1 f48"/>
                <a:gd name="f84" fmla="*/ f68 1 f47"/>
                <a:gd name="f85" fmla="*/ f69 1 f47"/>
                <a:gd name="f86" fmla="*/ f70 1 f48"/>
                <a:gd name="f87" fmla="*/ f71 1 f47"/>
                <a:gd name="f88" fmla="*/ f72 1 f47"/>
                <a:gd name="f89" fmla="*/ f73 1 f48"/>
                <a:gd name="f90" fmla="*/ f74 f38 1"/>
                <a:gd name="f91" fmla="*/ f75 f38 1"/>
                <a:gd name="f92" fmla="*/ f77 f39 1"/>
                <a:gd name="f93" fmla="*/ f76 f39 1"/>
                <a:gd name="f94" fmla="*/ f78 f38 1"/>
                <a:gd name="f95" fmla="*/ f79 f39 1"/>
                <a:gd name="f96" fmla="*/ f80 f38 1"/>
                <a:gd name="f97" fmla="*/ f81 f39 1"/>
                <a:gd name="f98" fmla="*/ f82 f38 1"/>
                <a:gd name="f99" fmla="*/ f83 f39 1"/>
                <a:gd name="f100" fmla="*/ f84 f38 1"/>
                <a:gd name="f101" fmla="*/ f85 f38 1"/>
                <a:gd name="f102" fmla="*/ f86 f39 1"/>
                <a:gd name="f103" fmla="*/ f87 f38 1"/>
                <a:gd name="f104" fmla="*/ f88 f38 1"/>
                <a:gd name="f105" fmla="*/ f89 f39 1"/>
              </a:gdLst>
              <a:ahLst/>
              <a:cxnLst>
                <a:cxn ang="3cd4">
                  <a:pos x="hc" y="t"/>
                </a:cxn>
                <a:cxn ang="0">
                  <a:pos x="r" y="vc"/>
                </a:cxn>
                <a:cxn ang="cd4">
                  <a:pos x="hc" y="b"/>
                </a:cxn>
                <a:cxn ang="cd2">
                  <a:pos x="l" y="vc"/>
                </a:cxn>
                <a:cxn ang="f61">
                  <a:pos x="f94" y="f95"/>
                </a:cxn>
                <a:cxn ang="f61">
                  <a:pos x="f96" y="f97"/>
                </a:cxn>
                <a:cxn ang="f61">
                  <a:pos x="f98" y="f99"/>
                </a:cxn>
                <a:cxn ang="f61">
                  <a:pos x="f100" y="f99"/>
                </a:cxn>
                <a:cxn ang="f61">
                  <a:pos x="f101" y="f95"/>
                </a:cxn>
                <a:cxn ang="f61">
                  <a:pos x="f100" y="f102"/>
                </a:cxn>
                <a:cxn ang="f61">
                  <a:pos x="f103" y="f102"/>
                </a:cxn>
                <a:cxn ang="f61">
                  <a:pos x="f104" y="f105"/>
                </a:cxn>
                <a:cxn ang="f61">
                  <a:pos x="f94" y="f95"/>
                </a:cxn>
              </a:cxnLst>
              <a:rect l="f90" t="f93" r="f91" b="f92"/>
              <a:pathLst>
                <a:path w="143980" h="13839">
                  <a:moveTo>
                    <a:pt x="f8" y="f9"/>
                  </a:moveTo>
                  <a:cubicBezTo>
                    <a:pt x="f10" y="f11"/>
                    <a:pt x="f12" y="f13"/>
                    <a:pt x="f6" y="f14"/>
                  </a:cubicBezTo>
                  <a:cubicBezTo>
                    <a:pt x="f15" y="f16"/>
                    <a:pt x="f17" y="f18"/>
                    <a:pt x="f19" y="f5"/>
                  </a:cubicBezTo>
                  <a:lnTo>
                    <a:pt x="f5" y="f5"/>
                  </a:lnTo>
                  <a:cubicBezTo>
                    <a:pt x="f20" y="f18"/>
                    <a:pt x="f21" y="f22"/>
                    <a:pt x="f21" y="f9"/>
                  </a:cubicBezTo>
                  <a:cubicBezTo>
                    <a:pt x="f21" y="f23"/>
                    <a:pt x="f24" y="f25"/>
                    <a:pt x="f5" y="f25"/>
                  </a:cubicBezTo>
                  <a:lnTo>
                    <a:pt x="f26" y="f25"/>
                  </a:ln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5" name="Freeform: Shape 456">
              <a:extLst>
                <a:ext uri="{FF2B5EF4-FFF2-40B4-BE49-F238E27FC236}">
                  <a16:creationId xmlns:a16="http://schemas.microsoft.com/office/drawing/2014/main" id="{E732B04C-DEEE-F91B-4C31-142E09CEDB21}"/>
                </a:ext>
              </a:extLst>
            </p:cNvPr>
            <p:cNvSpPr/>
            <p:nvPr/>
          </p:nvSpPr>
          <p:spPr>
            <a:xfrm>
              <a:off x="6500131" y="6511040"/>
              <a:ext cx="13972" cy="7927"/>
            </a:xfrm>
            <a:custGeom>
              <a:avLst/>
              <a:gdLst>
                <a:gd name="f0" fmla="val 10800000"/>
                <a:gd name="f1" fmla="val 5400000"/>
                <a:gd name="f2" fmla="val 180"/>
                <a:gd name="f3" fmla="val w"/>
                <a:gd name="f4" fmla="val h"/>
                <a:gd name="f5" fmla="val 0"/>
                <a:gd name="f6" fmla="val 13970"/>
                <a:gd name="f7" fmla="val 7924"/>
                <a:gd name="f8" fmla="val 6921"/>
                <a:gd name="f9" fmla="val 6983"/>
                <a:gd name="f10" fmla="val 3112"/>
                <a:gd name="f11" fmla="val 6920"/>
                <a:gd name="f12" fmla="val 65"/>
                <a:gd name="f13" fmla="val 3809"/>
                <a:gd name="f14" fmla="val -456"/>
                <a:gd name="f15" fmla="val 3822"/>
                <a:gd name="f16" fmla="val 2223"/>
                <a:gd name="f17" fmla="val 7339"/>
                <a:gd name="f18" fmla="val 6045"/>
                <a:gd name="f19" fmla="val 7859"/>
                <a:gd name="f20" fmla="val 9867"/>
                <a:gd name="f21" fmla="val 8380"/>
                <a:gd name="f22" fmla="val 13383"/>
                <a:gd name="f23" fmla="val 5701"/>
                <a:gd name="f24" fmla="val 13904"/>
                <a:gd name="f25" fmla="val 1879"/>
                <a:gd name="f26" fmla="val 13993"/>
                <a:gd name="f27" fmla="val 1257"/>
                <a:gd name="f28" fmla="val 622"/>
                <a:gd name="f29" fmla="val 3860"/>
                <a:gd name="f30" fmla="val 10781"/>
                <a:gd name="f31" fmla="+- 0 0 -90"/>
                <a:gd name="f32" fmla="*/ f3 1 13970"/>
                <a:gd name="f33" fmla="*/ f4 1 7924"/>
                <a:gd name="f34" fmla="val f5"/>
                <a:gd name="f35" fmla="val f6"/>
                <a:gd name="f36" fmla="val f7"/>
                <a:gd name="f37" fmla="*/ f31 f0 1"/>
                <a:gd name="f38" fmla="+- f36 0 f34"/>
                <a:gd name="f39" fmla="+- f35 0 f34"/>
                <a:gd name="f40" fmla="*/ f37 1 f2"/>
                <a:gd name="f41" fmla="*/ f39 1 13970"/>
                <a:gd name="f42" fmla="*/ f38 1 7924"/>
                <a:gd name="f43" fmla="*/ 6921 f39 1"/>
                <a:gd name="f44" fmla="*/ 6983 f38 1"/>
                <a:gd name="f45" fmla="*/ 65 f39 1"/>
                <a:gd name="f46" fmla="*/ 0 f38 1"/>
                <a:gd name="f47" fmla="*/ 6045 f39 1"/>
                <a:gd name="f48" fmla="*/ 7859 f38 1"/>
                <a:gd name="f49" fmla="*/ 13904 f39 1"/>
                <a:gd name="f50" fmla="*/ 1879 f38 1"/>
                <a:gd name="f51" fmla="+- f40 0 f1"/>
                <a:gd name="f52" fmla="*/ f43 1 13970"/>
                <a:gd name="f53" fmla="*/ f44 1 7924"/>
                <a:gd name="f54" fmla="*/ f45 1 13970"/>
                <a:gd name="f55" fmla="*/ f46 1 7924"/>
                <a:gd name="f56" fmla="*/ f47 1 13970"/>
                <a:gd name="f57" fmla="*/ f48 1 7924"/>
                <a:gd name="f58" fmla="*/ f49 1 13970"/>
                <a:gd name="f59" fmla="*/ f50 1 7924"/>
                <a:gd name="f60" fmla="*/ f34 1 f41"/>
                <a:gd name="f61" fmla="*/ f35 1 f41"/>
                <a:gd name="f62" fmla="*/ f34 1 f42"/>
                <a:gd name="f63" fmla="*/ f36 1 f42"/>
                <a:gd name="f64" fmla="*/ f52 1 f41"/>
                <a:gd name="f65" fmla="*/ f53 1 f42"/>
                <a:gd name="f66" fmla="*/ f54 1 f41"/>
                <a:gd name="f67" fmla="*/ f55 1 f42"/>
                <a:gd name="f68" fmla="*/ f56 1 f41"/>
                <a:gd name="f69" fmla="*/ f57 1 f42"/>
                <a:gd name="f70" fmla="*/ f58 1 f41"/>
                <a:gd name="f71" fmla="*/ f59 1 f42"/>
                <a:gd name="f72" fmla="*/ f60 f32 1"/>
                <a:gd name="f73" fmla="*/ f61 f32 1"/>
                <a:gd name="f74" fmla="*/ f63 f33 1"/>
                <a:gd name="f75" fmla="*/ f62 f33 1"/>
                <a:gd name="f76" fmla="*/ f64 f32 1"/>
                <a:gd name="f77" fmla="*/ f65 f33 1"/>
                <a:gd name="f78" fmla="*/ f66 f32 1"/>
                <a:gd name="f79" fmla="*/ f67 f33 1"/>
                <a:gd name="f80" fmla="*/ f68 f32 1"/>
                <a:gd name="f81" fmla="*/ f69 f33 1"/>
                <a:gd name="f82" fmla="*/ f70 f32 1"/>
                <a:gd name="f83" fmla="*/ f71 f33 1"/>
              </a:gdLst>
              <a:ahLst/>
              <a:cxnLst>
                <a:cxn ang="3cd4">
                  <a:pos x="hc" y="t"/>
                </a:cxn>
                <a:cxn ang="0">
                  <a:pos x="r" y="vc"/>
                </a:cxn>
                <a:cxn ang="cd4">
                  <a:pos x="hc" y="b"/>
                </a:cxn>
                <a:cxn ang="cd2">
                  <a:pos x="l" y="vc"/>
                </a:cxn>
                <a:cxn ang="f51">
                  <a:pos x="f76" y="f77"/>
                </a:cxn>
                <a:cxn ang="f51">
                  <a:pos x="f78" y="f79"/>
                </a:cxn>
                <a:cxn ang="f51">
                  <a:pos x="f78" y="f79"/>
                </a:cxn>
                <a:cxn ang="f51">
                  <a:pos x="f80" y="f81"/>
                </a:cxn>
                <a:cxn ang="f51">
                  <a:pos x="f82" y="f83"/>
                </a:cxn>
                <a:cxn ang="f51">
                  <a:pos x="f82" y="f79"/>
                </a:cxn>
                <a:cxn ang="f51">
                  <a:pos x="f82" y="f79"/>
                </a:cxn>
                <a:cxn ang="f51">
                  <a:pos x="f76" y="f77"/>
                </a:cxn>
              </a:cxnLst>
              <a:rect l="f72" t="f75" r="f73" b="f74"/>
              <a:pathLst>
                <a:path w="13970" h="7924">
                  <a:moveTo>
                    <a:pt x="f8" y="f9"/>
                  </a:moveTo>
                  <a:cubicBezTo>
                    <a:pt x="f10" y="f11"/>
                    <a:pt x="f12" y="f13"/>
                    <a:pt x="f12" y="f5"/>
                  </a:cubicBezTo>
                  <a:lnTo>
                    <a:pt x="f12" y="f5"/>
                  </a:lnTo>
                  <a:cubicBezTo>
                    <a:pt x="f14" y="f15"/>
                    <a:pt x="f16" y="f17"/>
                    <a:pt x="f18" y="f19"/>
                  </a:cubicBezTo>
                  <a:cubicBezTo>
                    <a:pt x="f20" y="f21"/>
                    <a:pt x="f22" y="f23"/>
                    <a:pt x="f24" y="f25"/>
                  </a:cubicBezTo>
                  <a:cubicBezTo>
                    <a:pt x="f26" y="f27"/>
                    <a:pt x="f26" y="f28"/>
                    <a:pt x="f24" y="f5"/>
                  </a:cubicBezTo>
                  <a:lnTo>
                    <a:pt x="f24" y="f5"/>
                  </a:lnTo>
                  <a:cubicBezTo>
                    <a:pt x="f24" y="f29"/>
                    <a:pt x="f30"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6" name="Freeform: Shape 457">
              <a:extLst>
                <a:ext uri="{FF2B5EF4-FFF2-40B4-BE49-F238E27FC236}">
                  <a16:creationId xmlns:a16="http://schemas.microsoft.com/office/drawing/2014/main" id="{4C158811-D679-5801-BE8F-45EA97D1E3A4}"/>
                </a:ext>
              </a:extLst>
            </p:cNvPr>
            <p:cNvSpPr/>
            <p:nvPr/>
          </p:nvSpPr>
          <p:spPr>
            <a:xfrm>
              <a:off x="7705118" y="6511671"/>
              <a:ext cx="13716" cy="8129"/>
            </a:xfrm>
            <a:custGeom>
              <a:avLst/>
              <a:gdLst>
                <a:gd name="f0" fmla="val 10800000"/>
                <a:gd name="f1" fmla="val 5400000"/>
                <a:gd name="f2" fmla="val 180"/>
                <a:gd name="f3" fmla="val w"/>
                <a:gd name="f4" fmla="val h"/>
                <a:gd name="f5" fmla="val 0"/>
                <a:gd name="f6" fmla="val 13712"/>
                <a:gd name="f7" fmla="val 8125"/>
                <a:gd name="f8" fmla="val 13713"/>
                <a:gd name="f9" fmla="val 3784"/>
                <a:gd name="f10" fmla="val 10640"/>
                <a:gd name="f11" fmla="val 6856"/>
                <a:gd name="f12" fmla="val 6857"/>
                <a:gd name="f13" fmla="val 3073"/>
                <a:gd name="f14" fmla="val 1270"/>
                <a:gd name="f15" fmla="val 5053"/>
                <a:gd name="f16" fmla="val 8126"/>
                <a:gd name="f17" fmla="+- 0 0 -90"/>
                <a:gd name="f18" fmla="*/ f3 1 13712"/>
                <a:gd name="f19" fmla="*/ f4 1 8125"/>
                <a:gd name="f20" fmla="val f5"/>
                <a:gd name="f21" fmla="val f6"/>
                <a:gd name="f22" fmla="val f7"/>
                <a:gd name="f23" fmla="*/ f17 f0 1"/>
                <a:gd name="f24" fmla="+- f22 0 f20"/>
                <a:gd name="f25" fmla="+- f21 0 f20"/>
                <a:gd name="f26" fmla="*/ f23 1 f2"/>
                <a:gd name="f27" fmla="*/ f25 1 13712"/>
                <a:gd name="f28" fmla="*/ f24 1 8125"/>
                <a:gd name="f29" fmla="*/ 13713 f25 1"/>
                <a:gd name="f30" fmla="*/ 0 f24 1"/>
                <a:gd name="f31" fmla="*/ 6857 f25 1"/>
                <a:gd name="f32" fmla="*/ 6856 f24 1"/>
                <a:gd name="f33" fmla="*/ 0 f25 1"/>
                <a:gd name="f34" fmla="*/ 1270 f24 1"/>
                <a:gd name="f35" fmla="*/ 8126 f24 1"/>
                <a:gd name="f36" fmla="+- f26 0 f1"/>
                <a:gd name="f37" fmla="*/ f29 1 13712"/>
                <a:gd name="f38" fmla="*/ f30 1 8125"/>
                <a:gd name="f39" fmla="*/ f31 1 13712"/>
                <a:gd name="f40" fmla="*/ f32 1 8125"/>
                <a:gd name="f41" fmla="*/ f33 1 13712"/>
                <a:gd name="f42" fmla="*/ f34 1 8125"/>
                <a:gd name="f43" fmla="*/ f35 1 8125"/>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9 1"/>
              </a:gdLst>
              <a:ahLst/>
              <a:cxnLst>
                <a:cxn ang="3cd4">
                  <a:pos x="hc" y="t"/>
                </a:cxn>
                <a:cxn ang="0">
                  <a:pos x="r" y="vc"/>
                </a:cxn>
                <a:cxn ang="cd4">
                  <a:pos x="hc" y="b"/>
                </a:cxn>
                <a:cxn ang="cd2">
                  <a:pos x="l" y="vc"/>
                </a:cxn>
                <a:cxn ang="f36">
                  <a:pos x="f59" y="f60"/>
                </a:cxn>
                <a:cxn ang="f36">
                  <a:pos x="f61" y="f62"/>
                </a:cxn>
                <a:cxn ang="f36">
                  <a:pos x="f63" y="f60"/>
                </a:cxn>
                <a:cxn ang="f36">
                  <a:pos x="f63" y="f64"/>
                </a:cxn>
                <a:cxn ang="f36">
                  <a:pos x="f61" y="f65"/>
                </a:cxn>
                <a:cxn ang="f36">
                  <a:pos x="f59" y="f64"/>
                </a:cxn>
                <a:cxn ang="f36">
                  <a:pos x="f59" y="f60"/>
                </a:cxn>
              </a:cxnLst>
              <a:rect l="f55" t="f58" r="f56" b="f57"/>
              <a:pathLst>
                <a:path w="13712" h="8125">
                  <a:moveTo>
                    <a:pt x="f8" y="f5"/>
                  </a:moveTo>
                  <a:cubicBezTo>
                    <a:pt x="f8" y="f9"/>
                    <a:pt x="f10" y="f11"/>
                    <a:pt x="f12" y="f11"/>
                  </a:cubicBezTo>
                  <a:cubicBezTo>
                    <a:pt x="f13" y="f11"/>
                    <a:pt x="f5" y="f9"/>
                    <a:pt x="f5" y="f5"/>
                  </a:cubicBezTo>
                  <a:lnTo>
                    <a:pt x="f5" y="f14"/>
                  </a:lnTo>
                  <a:cubicBezTo>
                    <a:pt x="f5" y="f15"/>
                    <a:pt x="f13" y="f16"/>
                    <a:pt x="f12" y="f16"/>
                  </a:cubicBezTo>
                  <a:cubicBezTo>
                    <a:pt x="f10" y="f16"/>
                    <a:pt x="f8" y="f15"/>
                    <a:pt x="f8" y="f14"/>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7" name="Freeform: Shape 458">
              <a:extLst>
                <a:ext uri="{FF2B5EF4-FFF2-40B4-BE49-F238E27FC236}">
                  <a16:creationId xmlns:a16="http://schemas.microsoft.com/office/drawing/2014/main" id="{2FF1C2E5-8758-142B-9D16-9BD42F63CDEA}"/>
                </a:ext>
              </a:extLst>
            </p:cNvPr>
            <p:cNvSpPr/>
            <p:nvPr/>
          </p:nvSpPr>
          <p:spPr>
            <a:xfrm>
              <a:off x="5951829" y="6440064"/>
              <a:ext cx="13844" cy="73005"/>
            </a:xfrm>
            <a:custGeom>
              <a:avLst/>
              <a:gdLst>
                <a:gd name="f0" fmla="val 10800000"/>
                <a:gd name="f1" fmla="val 5400000"/>
                <a:gd name="f2" fmla="val 180"/>
                <a:gd name="f3" fmla="val w"/>
                <a:gd name="f4" fmla="val h"/>
                <a:gd name="f5" fmla="val 0"/>
                <a:gd name="f6" fmla="val 13840"/>
                <a:gd name="f7" fmla="val 73006"/>
                <a:gd name="f8" fmla="val 6985"/>
                <a:gd name="f9" fmla="val 65896"/>
                <a:gd name="f10" fmla="val 10794"/>
                <a:gd name="f11" fmla="val 65960"/>
                <a:gd name="f12" fmla="val 13841"/>
                <a:gd name="f13" fmla="val 69070"/>
                <a:gd name="f14" fmla="val 72879"/>
                <a:gd name="f15" fmla="val 6983"/>
                <a:gd name="f16" fmla="val 3174"/>
                <a:gd name="f17" fmla="val 64"/>
                <a:gd name="f18" fmla="val 3125"/>
                <a:gd name="f19" fmla="val 1"/>
                <a:gd name="f20" fmla="val 3123"/>
                <a:gd name="f21" fmla="val -75"/>
                <a:gd name="f22" fmla="val 69147"/>
                <a:gd name="f23" fmla="val 2998"/>
                <a:gd name="f24" fmla="val 65972"/>
                <a:gd name="f25" fmla="val 6858"/>
                <a:gd name="f26" fmla="val 6896"/>
                <a:gd name="f27" fmla="val 6946"/>
                <a:gd name="f28" fmla="+- 0 0 -90"/>
                <a:gd name="f29" fmla="*/ f3 1 13840"/>
                <a:gd name="f30" fmla="*/ f4 1 73006"/>
                <a:gd name="f31" fmla="val f5"/>
                <a:gd name="f32" fmla="val f6"/>
                <a:gd name="f33" fmla="val f7"/>
                <a:gd name="f34" fmla="*/ f28 f0 1"/>
                <a:gd name="f35" fmla="+- f33 0 f31"/>
                <a:gd name="f36" fmla="+- f32 0 f31"/>
                <a:gd name="f37" fmla="*/ f34 1 f2"/>
                <a:gd name="f38" fmla="*/ f36 1 13840"/>
                <a:gd name="f39" fmla="*/ f35 1 73006"/>
                <a:gd name="f40" fmla="*/ 6985 f36 1"/>
                <a:gd name="f41" fmla="*/ 65896 f35 1"/>
                <a:gd name="f42" fmla="*/ 13841 f36 1"/>
                <a:gd name="f43" fmla="*/ 72879 f35 1"/>
                <a:gd name="f44" fmla="*/ 6983 f35 1"/>
                <a:gd name="f45" fmla="*/ 0 f35 1"/>
                <a:gd name="f46" fmla="*/ 1 f36 1"/>
                <a:gd name="f47" fmla="*/ 73006 f35 1"/>
                <a:gd name="f48" fmla="*/ 6858 f36 1"/>
                <a:gd name="f49" fmla="+- f37 0 f1"/>
                <a:gd name="f50" fmla="*/ f40 1 13840"/>
                <a:gd name="f51" fmla="*/ f41 1 73006"/>
                <a:gd name="f52" fmla="*/ f42 1 13840"/>
                <a:gd name="f53" fmla="*/ f43 1 73006"/>
                <a:gd name="f54" fmla="*/ f44 1 73006"/>
                <a:gd name="f55" fmla="*/ f45 1 73006"/>
                <a:gd name="f56" fmla="*/ f46 1 13840"/>
                <a:gd name="f57" fmla="*/ f47 1 73006"/>
                <a:gd name="f58" fmla="*/ f48 1 13840"/>
                <a:gd name="f59" fmla="*/ f31 1 f38"/>
                <a:gd name="f60" fmla="*/ f32 1 f38"/>
                <a:gd name="f61" fmla="*/ f31 1 f39"/>
                <a:gd name="f62" fmla="*/ f33 1 f39"/>
                <a:gd name="f63" fmla="*/ f50 1 f38"/>
                <a:gd name="f64" fmla="*/ f51 1 f39"/>
                <a:gd name="f65" fmla="*/ f52 1 f38"/>
                <a:gd name="f66" fmla="*/ f53 1 f39"/>
                <a:gd name="f67" fmla="*/ f54 1 f39"/>
                <a:gd name="f68" fmla="*/ f55 1 f39"/>
                <a:gd name="f69" fmla="*/ f56 1 f38"/>
                <a:gd name="f70" fmla="*/ f57 1 f39"/>
                <a:gd name="f71" fmla="*/ f58 1 f38"/>
                <a:gd name="f72" fmla="*/ f59 f29 1"/>
                <a:gd name="f73" fmla="*/ f60 f29 1"/>
                <a:gd name="f74" fmla="*/ f62 f30 1"/>
                <a:gd name="f75" fmla="*/ f61 f30 1"/>
                <a:gd name="f76" fmla="*/ f63 f29 1"/>
                <a:gd name="f77" fmla="*/ f64 f30 1"/>
                <a:gd name="f78" fmla="*/ f65 f29 1"/>
                <a:gd name="f79" fmla="*/ f66 f30 1"/>
                <a:gd name="f80" fmla="*/ f67 f30 1"/>
                <a:gd name="f81" fmla="*/ f68 f30 1"/>
                <a:gd name="f82" fmla="*/ f69 f29 1"/>
                <a:gd name="f83" fmla="*/ f70 f30 1"/>
                <a:gd name="f84" fmla="*/ f71 f29 1"/>
              </a:gdLst>
              <a:ahLst/>
              <a:cxnLst>
                <a:cxn ang="3cd4">
                  <a:pos x="hc" y="t"/>
                </a:cxn>
                <a:cxn ang="0">
                  <a:pos x="r" y="vc"/>
                </a:cxn>
                <a:cxn ang="cd4">
                  <a:pos x="hc" y="b"/>
                </a:cxn>
                <a:cxn ang="cd2">
                  <a:pos x="l" y="vc"/>
                </a:cxn>
                <a:cxn ang="f49">
                  <a:pos x="f76" y="f77"/>
                </a:cxn>
                <a:cxn ang="f49">
                  <a:pos x="f78" y="f79"/>
                </a:cxn>
                <a:cxn ang="f49">
                  <a:pos x="f78" y="f80"/>
                </a:cxn>
                <a:cxn ang="f49">
                  <a:pos x="f76" y="f81"/>
                </a:cxn>
                <a:cxn ang="f49">
                  <a:pos x="f82" y="f80"/>
                </a:cxn>
                <a:cxn ang="f49">
                  <a:pos x="f82" y="f83"/>
                </a:cxn>
                <a:cxn ang="f49">
                  <a:pos x="f84" y="f77"/>
                </a:cxn>
                <a:cxn ang="f49">
                  <a:pos x="f76" y="f77"/>
                </a:cxn>
              </a:cxnLst>
              <a:rect l="f72" t="f75" r="f73" b="f74"/>
              <a:pathLst>
                <a:path w="13840" h="73006">
                  <a:moveTo>
                    <a:pt x="f8" y="f9"/>
                  </a:moveTo>
                  <a:cubicBezTo>
                    <a:pt x="f10" y="f11"/>
                    <a:pt x="f12" y="f13"/>
                    <a:pt x="f12" y="f14"/>
                  </a:cubicBezTo>
                  <a:lnTo>
                    <a:pt x="f12" y="f15"/>
                  </a:lnTo>
                  <a:cubicBezTo>
                    <a:pt x="f12" y="f16"/>
                    <a:pt x="f10" y="f17"/>
                    <a:pt x="f8" y="f5"/>
                  </a:cubicBezTo>
                  <a:cubicBezTo>
                    <a:pt x="f18" y="f5"/>
                    <a:pt x="f19" y="f20"/>
                    <a:pt x="f19" y="f15"/>
                  </a:cubicBezTo>
                  <a:lnTo>
                    <a:pt x="f19" y="f7"/>
                  </a:lnTo>
                  <a:cubicBezTo>
                    <a:pt x="f21" y="f22"/>
                    <a:pt x="f23" y="f24"/>
                    <a:pt x="f25" y="f9"/>
                  </a:cubicBezTo>
                  <a:cubicBezTo>
                    <a:pt x="f26" y="f9"/>
                    <a:pt x="f2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8" name="Freeform: Shape 459">
              <a:extLst>
                <a:ext uri="{FF2B5EF4-FFF2-40B4-BE49-F238E27FC236}">
                  <a16:creationId xmlns:a16="http://schemas.microsoft.com/office/drawing/2014/main" id="{D011C7DB-3442-52CB-5747-0E6CF2306CED}"/>
                </a:ext>
              </a:extLst>
            </p:cNvPr>
            <p:cNvSpPr/>
            <p:nvPr/>
          </p:nvSpPr>
          <p:spPr>
            <a:xfrm>
              <a:off x="5951829" y="6506084"/>
              <a:ext cx="13834" cy="315385"/>
            </a:xfrm>
            <a:custGeom>
              <a:avLst/>
              <a:gdLst>
                <a:gd name="f0" fmla="val 10800000"/>
                <a:gd name="f1" fmla="val 5400000"/>
                <a:gd name="f2" fmla="val 180"/>
                <a:gd name="f3" fmla="val w"/>
                <a:gd name="f4" fmla="val h"/>
                <a:gd name="f5" fmla="val 0"/>
                <a:gd name="f6" fmla="val 13839"/>
                <a:gd name="f7" fmla="val 315387"/>
                <a:gd name="f8" fmla="val 6983"/>
                <a:gd name="f9" fmla="val 10767"/>
                <a:gd name="f10" fmla="val 312315"/>
                <a:gd name="f11" fmla="val 308531"/>
                <a:gd name="f12" fmla="val 3174"/>
                <a:gd name="f13" fmla="val 10792"/>
                <a:gd name="f14" fmla="val 64"/>
                <a:gd name="f15" fmla="val 3123"/>
                <a:gd name="f16" fmla="val 308658"/>
                <a:gd name="f17" fmla="val 140"/>
                <a:gd name="f18" fmla="val 312416"/>
                <a:gd name="f19" fmla="val 3225"/>
                <a:gd name="f20" fmla="+- 0 0 -90"/>
                <a:gd name="f21" fmla="*/ f3 1 13839"/>
                <a:gd name="f22" fmla="*/ f4 1 315387"/>
                <a:gd name="f23" fmla="val f5"/>
                <a:gd name="f24" fmla="val f6"/>
                <a:gd name="f25" fmla="val f7"/>
                <a:gd name="f26" fmla="*/ f20 f0 1"/>
                <a:gd name="f27" fmla="+- f25 0 f23"/>
                <a:gd name="f28" fmla="+- f24 0 f23"/>
                <a:gd name="f29" fmla="*/ f26 1 f2"/>
                <a:gd name="f30" fmla="*/ f28 1 13839"/>
                <a:gd name="f31" fmla="*/ f27 1 315387"/>
                <a:gd name="f32" fmla="*/ 6983 f28 1"/>
                <a:gd name="f33" fmla="*/ 315387 f27 1"/>
                <a:gd name="f34" fmla="*/ 13839 f28 1"/>
                <a:gd name="f35" fmla="*/ 308531 f27 1"/>
                <a:gd name="f36" fmla="*/ 6983 f27 1"/>
                <a:gd name="f37" fmla="*/ 0 f27 1"/>
                <a:gd name="f38" fmla="*/ 0 f28 1"/>
                <a:gd name="f39" fmla="*/ 308658 f27 1"/>
                <a:gd name="f40" fmla="+- f29 0 f1"/>
                <a:gd name="f41" fmla="*/ f32 1 13839"/>
                <a:gd name="f42" fmla="*/ f33 1 315387"/>
                <a:gd name="f43" fmla="*/ f34 1 13839"/>
                <a:gd name="f44" fmla="*/ f35 1 315387"/>
                <a:gd name="f45" fmla="*/ f36 1 315387"/>
                <a:gd name="f46" fmla="*/ f37 1 315387"/>
                <a:gd name="f47" fmla="*/ f38 1 13839"/>
                <a:gd name="f48" fmla="*/ f39 1 315387"/>
                <a:gd name="f49" fmla="*/ f23 1 f30"/>
                <a:gd name="f50" fmla="*/ f24 1 f30"/>
                <a:gd name="f51" fmla="*/ f23 1 f31"/>
                <a:gd name="f52" fmla="*/ f25 1 f31"/>
                <a:gd name="f53" fmla="*/ f41 1 f30"/>
                <a:gd name="f54" fmla="*/ f42 1 f31"/>
                <a:gd name="f55" fmla="*/ f43 1 f30"/>
                <a:gd name="f56" fmla="*/ f44 1 f31"/>
                <a:gd name="f57" fmla="*/ f45 1 f31"/>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2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7" y="f69"/>
                </a:cxn>
                <a:cxn ang="f40">
                  <a:pos x="f65" y="f70"/>
                </a:cxn>
                <a:cxn ang="f40">
                  <a:pos x="f71" y="f69"/>
                </a:cxn>
                <a:cxn ang="f40">
                  <a:pos x="f71" y="f72"/>
                </a:cxn>
                <a:cxn ang="f40">
                  <a:pos x="f65" y="f66"/>
                </a:cxn>
              </a:cxnLst>
              <a:rect l="f61" t="f64" r="f62" b="f63"/>
              <a:pathLst>
                <a:path w="13839" h="315387">
                  <a:moveTo>
                    <a:pt x="f8" y="f7"/>
                  </a:moveTo>
                  <a:cubicBezTo>
                    <a:pt x="f9" y="f7"/>
                    <a:pt x="f6" y="f10"/>
                    <a:pt x="f6" y="f11"/>
                  </a:cubicBezTo>
                  <a:lnTo>
                    <a:pt x="f6" y="f8"/>
                  </a:lnTo>
                  <a:cubicBezTo>
                    <a:pt x="f6" y="f12"/>
                    <a:pt x="f13" y="f14"/>
                    <a:pt x="f8" y="f5"/>
                  </a:cubicBezTo>
                  <a:cubicBezTo>
                    <a:pt x="f15" y="f5"/>
                    <a:pt x="f5" y="f15"/>
                    <a:pt x="f5" y="f8"/>
                  </a:cubicBezTo>
                  <a:lnTo>
                    <a:pt x="f5" y="f16"/>
                  </a:lnTo>
                  <a:cubicBezTo>
                    <a:pt x="f17" y="f18"/>
                    <a:pt x="f19"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9" name="Freeform: Shape 460">
              <a:extLst>
                <a:ext uri="{FF2B5EF4-FFF2-40B4-BE49-F238E27FC236}">
                  <a16:creationId xmlns:a16="http://schemas.microsoft.com/office/drawing/2014/main" id="{0D6EDA90-4555-20A5-F591-17A857FBD009}"/>
                </a:ext>
              </a:extLst>
            </p:cNvPr>
            <p:cNvSpPr/>
            <p:nvPr/>
          </p:nvSpPr>
          <p:spPr>
            <a:xfrm>
              <a:off x="7177692" y="6473202"/>
              <a:ext cx="11430" cy="8604"/>
            </a:xfrm>
            <a:custGeom>
              <a:avLst/>
              <a:gdLst>
                <a:gd name="f0" fmla="val 10800000"/>
                <a:gd name="f1" fmla="val 5400000"/>
                <a:gd name="f2" fmla="val 180"/>
                <a:gd name="f3" fmla="val w"/>
                <a:gd name="f4" fmla="val h"/>
                <a:gd name="f5" fmla="val 0"/>
                <a:gd name="f6" fmla="val 11426"/>
                <a:gd name="f7" fmla="val 8604"/>
                <a:gd name="f8" fmla="val 11427"/>
                <a:gd name="f9" fmla="val 1778"/>
                <a:gd name="f10" fmla="val 11364"/>
                <a:gd name="f11" fmla="val 3809"/>
                <a:gd name="f12" fmla="val 8252"/>
                <a:gd name="f13" fmla="val 6856"/>
                <a:gd name="f14" fmla="val 4444"/>
                <a:gd name="f15" fmla="val 2818"/>
                <a:gd name="f16" fmla="val 9383"/>
                <a:gd name="f17" fmla="val 7160"/>
                <a:gd name="f18" fmla="val 9142"/>
                <a:gd name="f19" fmla="val 9688"/>
                <a:gd name="f20" fmla="val 6323"/>
                <a:gd name="f21" fmla="val 10805"/>
                <a:gd name="f22" fmla="val 5066"/>
                <a:gd name="f23" fmla="val 11414"/>
                <a:gd name="f24" fmla="val 3454"/>
                <a:gd name="f25" fmla="+- 0 0 -90"/>
                <a:gd name="f26" fmla="*/ f3 1 11426"/>
                <a:gd name="f27" fmla="*/ f4 1 8604"/>
                <a:gd name="f28" fmla="val f5"/>
                <a:gd name="f29" fmla="val f6"/>
                <a:gd name="f30" fmla="val f7"/>
                <a:gd name="f31" fmla="*/ f25 f0 1"/>
                <a:gd name="f32" fmla="+- f30 0 f28"/>
                <a:gd name="f33" fmla="+- f29 0 f28"/>
                <a:gd name="f34" fmla="*/ f31 1 f2"/>
                <a:gd name="f35" fmla="*/ f33 1 11426"/>
                <a:gd name="f36" fmla="*/ f32 1 8604"/>
                <a:gd name="f37" fmla="*/ 11427 f33 1"/>
                <a:gd name="f38" fmla="*/ 1778 f32 1"/>
                <a:gd name="f39" fmla="*/ 0 f32 1"/>
                <a:gd name="f40" fmla="*/ 4444 f33 1"/>
                <a:gd name="f41" fmla="*/ 6856 f32 1"/>
                <a:gd name="f42" fmla="*/ 0 f33 1"/>
                <a:gd name="f43" fmla="*/ 9688 f33 1"/>
                <a:gd name="f44" fmla="*/ 6323 f32 1"/>
                <a:gd name="f45" fmla="+- f34 0 f1"/>
                <a:gd name="f46" fmla="*/ f37 1 11426"/>
                <a:gd name="f47" fmla="*/ f38 1 8604"/>
                <a:gd name="f48" fmla="*/ f39 1 8604"/>
                <a:gd name="f49" fmla="*/ f40 1 11426"/>
                <a:gd name="f50" fmla="*/ f41 1 8604"/>
                <a:gd name="f51" fmla="*/ f42 1 11426"/>
                <a:gd name="f52" fmla="*/ f43 1 11426"/>
                <a:gd name="f53" fmla="*/ f44 1 8604"/>
                <a:gd name="f54" fmla="*/ f28 1 f35"/>
                <a:gd name="f55" fmla="*/ f29 1 f35"/>
                <a:gd name="f56" fmla="*/ f28 1 f36"/>
                <a:gd name="f57" fmla="*/ f30 1 f36"/>
                <a:gd name="f58" fmla="*/ f46 1 f35"/>
                <a:gd name="f59" fmla="*/ f47 1 f36"/>
                <a:gd name="f60" fmla="*/ f48 1 f36"/>
                <a:gd name="f61" fmla="*/ f49 1 f35"/>
                <a:gd name="f62" fmla="*/ f50 1 f36"/>
                <a:gd name="f63" fmla="*/ f51 1 f35"/>
                <a:gd name="f64" fmla="*/ f52 1 f35"/>
                <a:gd name="f65" fmla="*/ f53 1 f36"/>
                <a:gd name="f66" fmla="*/ f54 f26 1"/>
                <a:gd name="f67" fmla="*/ f55 f26 1"/>
                <a:gd name="f68" fmla="*/ f57 f27 1"/>
                <a:gd name="f69" fmla="*/ f56 f27 1"/>
                <a:gd name="f70" fmla="*/ f58 f26 1"/>
                <a:gd name="f71" fmla="*/ f59 f27 1"/>
                <a:gd name="f72" fmla="*/ f60 f27 1"/>
                <a:gd name="f73" fmla="*/ f61 f26 1"/>
                <a:gd name="f74" fmla="*/ f62 f27 1"/>
                <a:gd name="f75" fmla="*/ f63 f26 1"/>
                <a:gd name="f76" fmla="*/ f64 f26 1"/>
                <a:gd name="f77" fmla="*/ f65 f27 1"/>
              </a:gdLst>
              <a:ahLst/>
              <a:cxnLst>
                <a:cxn ang="3cd4">
                  <a:pos x="hc" y="t"/>
                </a:cxn>
                <a:cxn ang="0">
                  <a:pos x="r" y="vc"/>
                </a:cxn>
                <a:cxn ang="cd4">
                  <a:pos x="hc" y="b"/>
                </a:cxn>
                <a:cxn ang="cd2">
                  <a:pos x="l" y="vc"/>
                </a:cxn>
                <a:cxn ang="f45">
                  <a:pos x="f70" y="f71"/>
                </a:cxn>
                <a:cxn ang="f45">
                  <a:pos x="f70" y="f72"/>
                </a:cxn>
                <a:cxn ang="f45">
                  <a:pos x="f73" y="f74"/>
                </a:cxn>
                <a:cxn ang="f45">
                  <a:pos x="f75" y="f74"/>
                </a:cxn>
                <a:cxn ang="f45">
                  <a:pos x="f76" y="f77"/>
                </a:cxn>
                <a:cxn ang="f45">
                  <a:pos x="f70" y="f71"/>
                </a:cxn>
              </a:cxnLst>
              <a:rect l="f66" t="f69" r="f67" b="f68"/>
              <a:pathLst>
                <a:path w="11426" h="8604">
                  <a:moveTo>
                    <a:pt x="f8" y="f9"/>
                  </a:moveTo>
                  <a:lnTo>
                    <a:pt x="f8" y="f5"/>
                  </a:lnTo>
                  <a:cubicBezTo>
                    <a:pt x="f10" y="f11"/>
                    <a:pt x="f12" y="f13"/>
                    <a:pt x="f14" y="f13"/>
                  </a:cubicBezTo>
                  <a:lnTo>
                    <a:pt x="f5" y="f13"/>
                  </a:lnTo>
                  <a:cubicBezTo>
                    <a:pt x="f15" y="f16"/>
                    <a:pt x="f17" y="f18"/>
                    <a:pt x="f19" y="f20"/>
                  </a:cubicBezTo>
                  <a:cubicBezTo>
                    <a:pt x="f21" y="f22"/>
                    <a:pt x="f23" y="f2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0" name="Freeform: Shape 461">
              <a:extLst>
                <a:ext uri="{FF2B5EF4-FFF2-40B4-BE49-F238E27FC236}">
                  <a16:creationId xmlns:a16="http://schemas.microsoft.com/office/drawing/2014/main" id="{F3FB03B0-A52D-DB06-BF3A-D49D1201F116}"/>
                </a:ext>
              </a:extLst>
            </p:cNvPr>
            <p:cNvSpPr/>
            <p:nvPr/>
          </p:nvSpPr>
          <p:spPr>
            <a:xfrm>
              <a:off x="7175991" y="5911138"/>
              <a:ext cx="13514" cy="562310"/>
            </a:xfrm>
            <a:custGeom>
              <a:avLst/>
              <a:gdLst>
                <a:gd name="f0" fmla="val 10800000"/>
                <a:gd name="f1" fmla="val 5400000"/>
                <a:gd name="f2" fmla="val 180"/>
                <a:gd name="f3" fmla="val w"/>
                <a:gd name="f4" fmla="val h"/>
                <a:gd name="f5" fmla="val 0"/>
                <a:gd name="f6" fmla="val 13515"/>
                <a:gd name="f7" fmla="val 562310"/>
                <a:gd name="f8" fmla="val 13125"/>
                <a:gd name="f9" fmla="val 7081"/>
                <a:gd name="f10" fmla="val 3224"/>
                <a:gd name="f11" fmla="val 10002"/>
                <a:gd name="f12" fmla="val 98"/>
                <a:gd name="f13" fmla="val 6142"/>
                <a:gd name="f14" fmla="val 5431"/>
                <a:gd name="f15" fmla="val -33"/>
                <a:gd name="f16" fmla="val 4695"/>
                <a:gd name="f17" fmla="val 3984"/>
                <a:gd name="f18" fmla="val 2714"/>
                <a:gd name="f19" fmla="val 1698"/>
                <a:gd name="f20" fmla="val 809"/>
                <a:gd name="f21" fmla="val 1114"/>
                <a:gd name="f22" fmla="val 48"/>
                <a:gd name="f23" fmla="val 2257"/>
                <a:gd name="f24" fmla="val 3399"/>
                <a:gd name="f25" fmla="val -16"/>
                <a:gd name="f26" fmla="val 3863"/>
                <a:gd name="f27" fmla="val 4332"/>
                <a:gd name="f28" fmla="val 4796"/>
                <a:gd name="f29" fmla="val 553042"/>
                <a:gd name="f30" fmla="val 6904"/>
                <a:gd name="f31" fmla="val 10751"/>
                <a:gd name="f32" fmla="val 553245"/>
                <a:gd name="f33" fmla="val 13709"/>
                <a:gd name="f34" fmla="val 556533"/>
                <a:gd name="f35" fmla="val 13506"/>
                <a:gd name="f36" fmla="val 560393"/>
                <a:gd name="f37" fmla="val 13468"/>
                <a:gd name="f38" fmla="val 561041"/>
                <a:gd name="f39" fmla="val 13341"/>
                <a:gd name="f40" fmla="val 561688"/>
                <a:gd name="f41" fmla="+- 0 0 -90"/>
                <a:gd name="f42" fmla="*/ f3 1 13515"/>
                <a:gd name="f43" fmla="*/ f4 1 562310"/>
                <a:gd name="f44" fmla="val f5"/>
                <a:gd name="f45" fmla="val f6"/>
                <a:gd name="f46" fmla="val f7"/>
                <a:gd name="f47" fmla="*/ f41 f0 1"/>
                <a:gd name="f48" fmla="+- f46 0 f44"/>
                <a:gd name="f49" fmla="+- f45 0 f44"/>
                <a:gd name="f50" fmla="*/ f47 1 f2"/>
                <a:gd name="f51" fmla="*/ f49 1 13515"/>
                <a:gd name="f52" fmla="*/ f48 1 562310"/>
                <a:gd name="f53" fmla="*/ 13125 f49 1"/>
                <a:gd name="f54" fmla="*/ 562310 f48 1"/>
                <a:gd name="f55" fmla="*/ 7081 f48 1"/>
                <a:gd name="f56" fmla="*/ 6142 f49 1"/>
                <a:gd name="f57" fmla="*/ 98 f48 1"/>
                <a:gd name="f58" fmla="*/ 3984 f49 1"/>
                <a:gd name="f59" fmla="*/ 2714 f49 1"/>
                <a:gd name="f60" fmla="*/ 1698 f49 1"/>
                <a:gd name="f61" fmla="*/ 809 f49 1"/>
                <a:gd name="f62" fmla="*/ 1114 f48 1"/>
                <a:gd name="f63" fmla="*/ 48 f49 1"/>
                <a:gd name="f64" fmla="*/ 2257 f48 1"/>
                <a:gd name="f65" fmla="*/ 3399 f48 1"/>
                <a:gd name="f66" fmla="*/ 4796 f48 1"/>
                <a:gd name="f67" fmla="*/ 553042 f48 1"/>
                <a:gd name="f68" fmla="*/ 6904 f49 1"/>
                <a:gd name="f69" fmla="*/ 13506 f49 1"/>
                <a:gd name="f70" fmla="*/ 560393 f48 1"/>
                <a:gd name="f71" fmla="+- f50 0 f1"/>
                <a:gd name="f72" fmla="*/ f53 1 13515"/>
                <a:gd name="f73" fmla="*/ f54 1 562310"/>
                <a:gd name="f74" fmla="*/ f55 1 562310"/>
                <a:gd name="f75" fmla="*/ f56 1 13515"/>
                <a:gd name="f76" fmla="*/ f57 1 562310"/>
                <a:gd name="f77" fmla="*/ f58 1 13515"/>
                <a:gd name="f78" fmla="*/ f59 1 13515"/>
                <a:gd name="f79" fmla="*/ f60 1 13515"/>
                <a:gd name="f80" fmla="*/ f61 1 13515"/>
                <a:gd name="f81" fmla="*/ f62 1 562310"/>
                <a:gd name="f82" fmla="*/ f63 1 13515"/>
                <a:gd name="f83" fmla="*/ f64 1 562310"/>
                <a:gd name="f84" fmla="*/ f65 1 562310"/>
                <a:gd name="f85" fmla="*/ f66 1 562310"/>
                <a:gd name="f86" fmla="*/ f67 1 562310"/>
                <a:gd name="f87" fmla="*/ f68 1 13515"/>
                <a:gd name="f88" fmla="*/ f69 1 13515"/>
                <a:gd name="f89" fmla="*/ f70 1 562310"/>
                <a:gd name="f90" fmla="*/ f44 1 f51"/>
                <a:gd name="f91" fmla="*/ f45 1 f51"/>
                <a:gd name="f92" fmla="*/ f44 1 f52"/>
                <a:gd name="f93" fmla="*/ f46 1 f52"/>
                <a:gd name="f94" fmla="*/ f72 1 f51"/>
                <a:gd name="f95" fmla="*/ f73 1 f52"/>
                <a:gd name="f96" fmla="*/ f74 1 f52"/>
                <a:gd name="f97" fmla="*/ f75 1 f51"/>
                <a:gd name="f98" fmla="*/ f76 1 f52"/>
                <a:gd name="f99" fmla="*/ f77 1 f51"/>
                <a:gd name="f100" fmla="*/ f78 1 f51"/>
                <a:gd name="f101" fmla="*/ f79 1 f51"/>
                <a:gd name="f102" fmla="*/ f80 1 f51"/>
                <a:gd name="f103" fmla="*/ f81 1 f52"/>
                <a:gd name="f104" fmla="*/ f82 1 f51"/>
                <a:gd name="f105" fmla="*/ f83 1 f52"/>
                <a:gd name="f106" fmla="*/ f84 1 f52"/>
                <a:gd name="f107" fmla="*/ f85 1 f52"/>
                <a:gd name="f108" fmla="*/ f86 1 f52"/>
                <a:gd name="f109" fmla="*/ f87 1 f51"/>
                <a:gd name="f110" fmla="*/ f88 1 f51"/>
                <a:gd name="f111" fmla="*/ f89 1 f52"/>
                <a:gd name="f112" fmla="*/ f90 f42 1"/>
                <a:gd name="f113" fmla="*/ f91 f42 1"/>
                <a:gd name="f114" fmla="*/ f93 f43 1"/>
                <a:gd name="f115" fmla="*/ f92 f43 1"/>
                <a:gd name="f116" fmla="*/ f94 f42 1"/>
                <a:gd name="f117" fmla="*/ f95 f43 1"/>
                <a:gd name="f118" fmla="*/ f96 f43 1"/>
                <a:gd name="f119" fmla="*/ f97 f42 1"/>
                <a:gd name="f120" fmla="*/ f98 f43 1"/>
                <a:gd name="f121" fmla="*/ f99 f42 1"/>
                <a:gd name="f122" fmla="*/ f100 f42 1"/>
                <a:gd name="f123" fmla="*/ f101 f42 1"/>
                <a:gd name="f124" fmla="*/ f102 f42 1"/>
                <a:gd name="f125" fmla="*/ f103 f43 1"/>
                <a:gd name="f126" fmla="*/ f104 f42 1"/>
                <a:gd name="f127" fmla="*/ f105 f43 1"/>
                <a:gd name="f128" fmla="*/ f106 f43 1"/>
                <a:gd name="f129" fmla="*/ f107 f43 1"/>
                <a:gd name="f130" fmla="*/ f108 f43 1"/>
                <a:gd name="f131" fmla="*/ f109 f42 1"/>
                <a:gd name="f132" fmla="*/ f110 f42 1"/>
                <a:gd name="f133" fmla="*/ f111 f43 1"/>
              </a:gdLst>
              <a:ahLst/>
              <a:cxnLst>
                <a:cxn ang="3cd4">
                  <a:pos x="hc" y="t"/>
                </a:cxn>
                <a:cxn ang="0">
                  <a:pos x="r" y="vc"/>
                </a:cxn>
                <a:cxn ang="cd4">
                  <a:pos x="hc" y="b"/>
                </a:cxn>
                <a:cxn ang="cd2">
                  <a:pos x="l" y="vc"/>
                </a:cxn>
                <a:cxn ang="f71">
                  <a:pos x="f116" y="f117"/>
                </a:cxn>
                <a:cxn ang="f71">
                  <a:pos x="f116" y="f118"/>
                </a:cxn>
                <a:cxn ang="f71">
                  <a:pos x="f119" y="f120"/>
                </a:cxn>
                <a:cxn ang="f71">
                  <a:pos x="f121" y="f120"/>
                </a:cxn>
                <a:cxn ang="f71">
                  <a:pos x="f122" y="f120"/>
                </a:cxn>
                <a:cxn ang="f71">
                  <a:pos x="f123" y="f120"/>
                </a:cxn>
                <a:cxn ang="f71">
                  <a:pos x="f124" y="f125"/>
                </a:cxn>
                <a:cxn ang="f71">
                  <a:pos x="f126" y="f127"/>
                </a:cxn>
                <a:cxn ang="f71">
                  <a:pos x="f126" y="f128"/>
                </a:cxn>
                <a:cxn ang="f71">
                  <a:pos x="f126" y="f129"/>
                </a:cxn>
                <a:cxn ang="f71">
                  <a:pos x="f126" y="f129"/>
                </a:cxn>
                <a:cxn ang="f71">
                  <a:pos x="f126" y="f130"/>
                </a:cxn>
                <a:cxn ang="f71">
                  <a:pos x="f131" y="f130"/>
                </a:cxn>
                <a:cxn ang="f71">
                  <a:pos x="f132" y="f133"/>
                </a:cxn>
                <a:cxn ang="f71">
                  <a:pos x="f116" y="f117"/>
                </a:cxn>
              </a:cxnLst>
              <a:rect l="f112" t="f115" r="f113" b="f114"/>
              <a:pathLst>
                <a:path w="13515" h="562310">
                  <a:moveTo>
                    <a:pt x="f8" y="f7"/>
                  </a:moveTo>
                  <a:lnTo>
                    <a:pt x="f8" y="f9"/>
                  </a:lnTo>
                  <a:cubicBezTo>
                    <a:pt x="f8" y="f10"/>
                    <a:pt x="f11" y="f12"/>
                    <a:pt x="f13" y="f12"/>
                  </a:cubicBezTo>
                  <a:cubicBezTo>
                    <a:pt x="f14" y="f15"/>
                    <a:pt x="f16" y="f15"/>
                    <a:pt x="f17" y="f12"/>
                  </a:cubicBezTo>
                  <a:lnTo>
                    <a:pt x="f18" y="f12"/>
                  </a:lnTo>
                  <a:lnTo>
                    <a:pt x="f19" y="f12"/>
                  </a:lnTo>
                  <a:lnTo>
                    <a:pt x="f20" y="f21"/>
                  </a:lnTo>
                  <a:lnTo>
                    <a:pt x="f22" y="f23"/>
                  </a:lnTo>
                  <a:lnTo>
                    <a:pt x="f22" y="f24"/>
                  </a:lnTo>
                  <a:cubicBezTo>
                    <a:pt x="f25" y="f26"/>
                    <a:pt x="f25" y="f27"/>
                    <a:pt x="f22" y="f28"/>
                  </a:cubicBezTo>
                  <a:cubicBezTo>
                    <a:pt x="f22" y="f28"/>
                    <a:pt x="f22" y="f28"/>
                    <a:pt x="f22" y="f28"/>
                  </a:cubicBezTo>
                  <a:lnTo>
                    <a:pt x="f22" y="f29"/>
                  </a:lnTo>
                  <a:lnTo>
                    <a:pt x="f30" y="f29"/>
                  </a:lnTo>
                  <a:cubicBezTo>
                    <a:pt x="f31" y="f32"/>
                    <a:pt x="f33" y="f34"/>
                    <a:pt x="f35" y="f36"/>
                  </a:cubicBezTo>
                  <a:cubicBezTo>
                    <a:pt x="f37" y="f38"/>
                    <a:pt x="f39" y="f4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1" name="Freeform: Shape 462">
              <a:extLst>
                <a:ext uri="{FF2B5EF4-FFF2-40B4-BE49-F238E27FC236}">
                  <a16:creationId xmlns:a16="http://schemas.microsoft.com/office/drawing/2014/main" id="{177937FD-9DD1-CE21-55F6-74C1E3389585}"/>
                </a:ext>
              </a:extLst>
            </p:cNvPr>
            <p:cNvSpPr/>
            <p:nvPr/>
          </p:nvSpPr>
          <p:spPr>
            <a:xfrm>
              <a:off x="4773698" y="6126580"/>
              <a:ext cx="13459" cy="13834"/>
            </a:xfrm>
            <a:custGeom>
              <a:avLst/>
              <a:gdLst>
                <a:gd name="f0" fmla="val 10800000"/>
                <a:gd name="f1" fmla="val 5400000"/>
                <a:gd name="f2" fmla="val 180"/>
                <a:gd name="f3" fmla="val w"/>
                <a:gd name="f4" fmla="val h"/>
                <a:gd name="f5" fmla="val 0"/>
                <a:gd name="f6" fmla="val 13458"/>
                <a:gd name="f7" fmla="val 13839"/>
                <a:gd name="f8" fmla="val 6602"/>
                <a:gd name="f9" fmla="val 6983"/>
                <a:gd name="f10" fmla="val 3174"/>
                <a:gd name="f11" fmla="val 9649"/>
                <a:gd name="f12" fmla="val 64"/>
                <a:gd name="f13" fmla="val 6856"/>
                <a:gd name="f14" fmla="val 3047"/>
                <a:gd name="f15" fmla="val 10767"/>
                <a:gd name="f16" fmla="val 3072"/>
                <a:gd name="f17" fmla="val 13840"/>
                <a:gd name="f18" fmla="val 12950"/>
                <a:gd name="f19" fmla="val 9357"/>
                <a:gd name="f20" fmla="val 13573"/>
                <a:gd name="f21" fmla="val 6589"/>
                <a:gd name="f22" fmla="val 10576"/>
                <a:gd name="f23" fmla="+- 0 0 -90"/>
                <a:gd name="f24" fmla="*/ f3 1 13458"/>
                <a:gd name="f25" fmla="*/ f4 1 13839"/>
                <a:gd name="f26" fmla="val f5"/>
                <a:gd name="f27" fmla="val f6"/>
                <a:gd name="f28" fmla="val f7"/>
                <a:gd name="f29" fmla="*/ f23 f0 1"/>
                <a:gd name="f30" fmla="+- f28 0 f26"/>
                <a:gd name="f31" fmla="+- f27 0 f26"/>
                <a:gd name="f32" fmla="*/ f29 1 f2"/>
                <a:gd name="f33" fmla="*/ f31 1 13458"/>
                <a:gd name="f34" fmla="*/ f30 1 13839"/>
                <a:gd name="f35" fmla="*/ 6602 f31 1"/>
                <a:gd name="f36" fmla="*/ 6983 f30 1"/>
                <a:gd name="f37" fmla="*/ 13458 f31 1"/>
                <a:gd name="f38" fmla="*/ 0 f30 1"/>
                <a:gd name="f39" fmla="*/ 6856 f31 1"/>
                <a:gd name="f40" fmla="*/ 0 f31 1"/>
                <a:gd name="f41" fmla="*/ 13840 f30 1"/>
                <a:gd name="f42" fmla="*/ 12950 f31 1"/>
                <a:gd name="f43" fmla="+- f32 0 f1"/>
                <a:gd name="f44" fmla="*/ f35 1 13458"/>
                <a:gd name="f45" fmla="*/ f36 1 13839"/>
                <a:gd name="f46" fmla="*/ f37 1 13458"/>
                <a:gd name="f47" fmla="*/ f38 1 13839"/>
                <a:gd name="f48" fmla="*/ f39 1 13458"/>
                <a:gd name="f49" fmla="*/ f40 1 13458"/>
                <a:gd name="f50" fmla="*/ f41 1 13839"/>
                <a:gd name="f51" fmla="*/ f42 1 13458"/>
                <a:gd name="f52" fmla="*/ f26 1 f33"/>
                <a:gd name="f53" fmla="*/ f27 1 f33"/>
                <a:gd name="f54" fmla="*/ f26 1 f34"/>
                <a:gd name="f55" fmla="*/ f28 1 f34"/>
                <a:gd name="f56" fmla="*/ f44 1 f33"/>
                <a:gd name="f57" fmla="*/ f45 1 f34"/>
                <a:gd name="f58" fmla="*/ f46 1 f33"/>
                <a:gd name="f59" fmla="*/ f47 1 f34"/>
                <a:gd name="f60" fmla="*/ f48 1 f33"/>
                <a:gd name="f61" fmla="*/ f49 1 f33"/>
                <a:gd name="f62" fmla="*/ f50 1 f34"/>
                <a:gd name="f63" fmla="*/ f51 1 f33"/>
                <a:gd name="f64" fmla="*/ f52 f24 1"/>
                <a:gd name="f65" fmla="*/ f53 f24 1"/>
                <a:gd name="f66" fmla="*/ f55 f25 1"/>
                <a:gd name="f67" fmla="*/ f54 f25 1"/>
                <a:gd name="f68" fmla="*/ f56 f24 1"/>
                <a:gd name="f69" fmla="*/ f57 f25 1"/>
                <a:gd name="f70" fmla="*/ f58 f24 1"/>
                <a:gd name="f71" fmla="*/ f59 f25 1"/>
                <a:gd name="f72" fmla="*/ f60 f24 1"/>
                <a:gd name="f73" fmla="*/ f61 f24 1"/>
                <a:gd name="f74" fmla="*/ f62 f25 1"/>
                <a:gd name="f75" fmla="*/ f63 f24 1"/>
              </a:gdLst>
              <a:ahLst/>
              <a:cxnLst>
                <a:cxn ang="3cd4">
                  <a:pos x="hc" y="t"/>
                </a:cxn>
                <a:cxn ang="0">
                  <a:pos x="r" y="vc"/>
                </a:cxn>
                <a:cxn ang="cd4">
                  <a:pos x="hc" y="b"/>
                </a:cxn>
                <a:cxn ang="cd2">
                  <a:pos x="l" y="vc"/>
                </a:cxn>
                <a:cxn ang="f43">
                  <a:pos x="f68" y="f69"/>
                </a:cxn>
                <a:cxn ang="f43">
                  <a:pos x="f70" y="f71"/>
                </a:cxn>
                <a:cxn ang="f43">
                  <a:pos x="f72" y="f71"/>
                </a:cxn>
                <a:cxn ang="f43">
                  <a:pos x="f73" y="f69"/>
                </a:cxn>
                <a:cxn ang="f43">
                  <a:pos x="f72" y="f74"/>
                </a:cxn>
                <a:cxn ang="f43">
                  <a:pos x="f75" y="f74"/>
                </a:cxn>
                <a:cxn ang="f43">
                  <a:pos x="f68" y="f69"/>
                </a:cxn>
              </a:cxnLst>
              <a:rect l="f64" t="f67" r="f65" b="f66"/>
              <a:pathLst>
                <a:path w="13458" h="13839">
                  <a:moveTo>
                    <a:pt x="f8" y="f9"/>
                  </a:moveTo>
                  <a:cubicBezTo>
                    <a:pt x="f8" y="f10"/>
                    <a:pt x="f11" y="f12"/>
                    <a:pt x="f6" y="f5"/>
                  </a:cubicBezTo>
                  <a:lnTo>
                    <a:pt x="f13" y="f5"/>
                  </a:lnTo>
                  <a:cubicBezTo>
                    <a:pt x="f14" y="f12"/>
                    <a:pt x="f5" y="f10"/>
                    <a:pt x="f5" y="f9"/>
                  </a:cubicBezTo>
                  <a:cubicBezTo>
                    <a:pt x="f5" y="f15"/>
                    <a:pt x="f16" y="f17"/>
                    <a:pt x="f13" y="f17"/>
                  </a:cubicBezTo>
                  <a:lnTo>
                    <a:pt x="f18" y="f17"/>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2" name="Freeform: Shape 463">
              <a:extLst>
                <a:ext uri="{FF2B5EF4-FFF2-40B4-BE49-F238E27FC236}">
                  <a16:creationId xmlns:a16="http://schemas.microsoft.com/office/drawing/2014/main" id="{26D71B5F-E5B0-EF2D-5D83-508D036F3886}"/>
                </a:ext>
              </a:extLst>
            </p:cNvPr>
            <p:cNvSpPr/>
            <p:nvPr/>
          </p:nvSpPr>
          <p:spPr>
            <a:xfrm>
              <a:off x="4780300" y="6126580"/>
              <a:ext cx="26407" cy="13834"/>
            </a:xfrm>
            <a:custGeom>
              <a:avLst/>
              <a:gdLst>
                <a:gd name="f0" fmla="val 10800000"/>
                <a:gd name="f1" fmla="val 5400000"/>
                <a:gd name="f2" fmla="val 180"/>
                <a:gd name="f3" fmla="val w"/>
                <a:gd name="f4" fmla="val h"/>
                <a:gd name="f5" fmla="val 0"/>
                <a:gd name="f6" fmla="val 26408"/>
                <a:gd name="f7" fmla="val 13839"/>
                <a:gd name="f8" fmla="val 26409"/>
                <a:gd name="f9" fmla="val 6983"/>
                <a:gd name="f10" fmla="val 3174"/>
                <a:gd name="f11" fmla="val 23362"/>
                <a:gd name="f12" fmla="val 64"/>
                <a:gd name="f13" fmla="val 19553"/>
                <a:gd name="f14" fmla="val 6856"/>
                <a:gd name="f15" fmla="val 3047"/>
                <a:gd name="f16" fmla="val 10767"/>
                <a:gd name="f17" fmla="val 3073"/>
                <a:gd name="f18" fmla="val 13840"/>
                <a:gd name="f19" fmla="val 23337"/>
                <a:gd name="f20" fmla="+- 0 0 -90"/>
                <a:gd name="f21" fmla="*/ f3 1 26408"/>
                <a:gd name="f22" fmla="*/ f4 1 13839"/>
                <a:gd name="f23" fmla="val f5"/>
                <a:gd name="f24" fmla="val f6"/>
                <a:gd name="f25" fmla="val f7"/>
                <a:gd name="f26" fmla="*/ f20 f0 1"/>
                <a:gd name="f27" fmla="+- f25 0 f23"/>
                <a:gd name="f28" fmla="+- f24 0 f23"/>
                <a:gd name="f29" fmla="*/ f26 1 f2"/>
                <a:gd name="f30" fmla="*/ f28 1 26408"/>
                <a:gd name="f31" fmla="*/ f27 1 13839"/>
                <a:gd name="f32" fmla="*/ 26409 f28 1"/>
                <a:gd name="f33" fmla="*/ 6983 f27 1"/>
                <a:gd name="f34" fmla="*/ 19553 f28 1"/>
                <a:gd name="f35" fmla="*/ 0 f27 1"/>
                <a:gd name="f36" fmla="*/ 6856 f28 1"/>
                <a:gd name="f37" fmla="*/ 0 f28 1"/>
                <a:gd name="f38" fmla="*/ 13840 f27 1"/>
                <a:gd name="f39" fmla="+- f29 0 f1"/>
                <a:gd name="f40" fmla="*/ f32 1 26408"/>
                <a:gd name="f41" fmla="*/ f33 1 13839"/>
                <a:gd name="f42" fmla="*/ f34 1 26408"/>
                <a:gd name="f43" fmla="*/ f35 1 13839"/>
                <a:gd name="f44" fmla="*/ f36 1 26408"/>
                <a:gd name="f45" fmla="*/ f37 1 26408"/>
                <a:gd name="f46" fmla="*/ f38 1 13839"/>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26408" h="13839">
                  <a:moveTo>
                    <a:pt x="f8" y="f9"/>
                  </a:moveTo>
                  <a:cubicBezTo>
                    <a:pt x="f8" y="f10"/>
                    <a:pt x="f11" y="f12"/>
                    <a:pt x="f13" y="f5"/>
                  </a:cubicBezTo>
                  <a:lnTo>
                    <a:pt x="f14" y="f5"/>
                  </a:lnTo>
                  <a:cubicBezTo>
                    <a:pt x="f15" y="f12"/>
                    <a:pt x="f5" y="f10"/>
                    <a:pt x="f5" y="f9"/>
                  </a:cubicBezTo>
                  <a:cubicBezTo>
                    <a:pt x="f5" y="f16"/>
                    <a:pt x="f17" y="f18"/>
                    <a:pt x="f14" y="f18"/>
                  </a:cubicBezTo>
                  <a:lnTo>
                    <a:pt x="f13" y="f18"/>
                  </a:lnTo>
                  <a:cubicBezTo>
                    <a:pt x="f19" y="f18"/>
                    <a:pt x="f8"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3" name="Freeform: Shape 464">
              <a:extLst>
                <a:ext uri="{FF2B5EF4-FFF2-40B4-BE49-F238E27FC236}">
                  <a16:creationId xmlns:a16="http://schemas.microsoft.com/office/drawing/2014/main" id="{45CD3CF8-D239-E27E-F445-B816BBF6F6C8}"/>
                </a:ext>
              </a:extLst>
            </p:cNvPr>
            <p:cNvSpPr/>
            <p:nvPr/>
          </p:nvSpPr>
          <p:spPr>
            <a:xfrm>
              <a:off x="4939899" y="6126580"/>
              <a:ext cx="65516" cy="13834"/>
            </a:xfrm>
            <a:custGeom>
              <a:avLst/>
              <a:gdLst>
                <a:gd name="f0" fmla="val 10800000"/>
                <a:gd name="f1" fmla="val 5400000"/>
                <a:gd name="f2" fmla="val 180"/>
                <a:gd name="f3" fmla="val w"/>
                <a:gd name="f4" fmla="val h"/>
                <a:gd name="f5" fmla="val 0"/>
                <a:gd name="f6" fmla="val 65514"/>
                <a:gd name="f7" fmla="val 13839"/>
                <a:gd name="f8" fmla="val 58659"/>
                <a:gd name="f9" fmla="val 6983"/>
                <a:gd name="f10" fmla="val 3174"/>
                <a:gd name="f11" fmla="val 61706"/>
                <a:gd name="f12" fmla="val 64"/>
                <a:gd name="f13" fmla="val 65515"/>
                <a:gd name="f14" fmla="val 5713"/>
                <a:gd name="f15" fmla="val 25"/>
                <a:gd name="f16" fmla="val 4482"/>
                <a:gd name="f17" fmla="val 432"/>
                <a:gd name="f18" fmla="val 3428"/>
                <a:gd name="f19" fmla="val 1143"/>
                <a:gd name="f20" fmla="val 1333"/>
                <a:gd name="f21" fmla="val 2349"/>
                <a:gd name="f22" fmla="val 38"/>
                <a:gd name="f23" fmla="val 4571"/>
                <a:gd name="f24" fmla="val 254"/>
                <a:gd name="f25" fmla="val 10703"/>
                <a:gd name="f26" fmla="val 3250"/>
                <a:gd name="f27" fmla="val 13649"/>
                <a:gd name="f28" fmla="val 13840"/>
                <a:gd name="f29" fmla="val 61731"/>
                <a:gd name="f30" fmla="val 10767"/>
                <a:gd name="f31" fmla="+- 0 0 -90"/>
                <a:gd name="f32" fmla="*/ f3 1 65514"/>
                <a:gd name="f33" fmla="*/ f4 1 13839"/>
                <a:gd name="f34" fmla="val f5"/>
                <a:gd name="f35" fmla="val f6"/>
                <a:gd name="f36" fmla="val f7"/>
                <a:gd name="f37" fmla="*/ f31 f0 1"/>
                <a:gd name="f38" fmla="+- f36 0 f34"/>
                <a:gd name="f39" fmla="+- f35 0 f34"/>
                <a:gd name="f40" fmla="*/ f37 1 f2"/>
                <a:gd name="f41" fmla="*/ f39 1 65514"/>
                <a:gd name="f42" fmla="*/ f38 1 13839"/>
                <a:gd name="f43" fmla="*/ 58659 f39 1"/>
                <a:gd name="f44" fmla="*/ 6983 f38 1"/>
                <a:gd name="f45" fmla="*/ 65515 f39 1"/>
                <a:gd name="f46" fmla="*/ 0 f38 1"/>
                <a:gd name="f47" fmla="*/ 6983 f39 1"/>
                <a:gd name="f48" fmla="*/ 3428 f39 1"/>
                <a:gd name="f49" fmla="*/ 1143 f38 1"/>
                <a:gd name="f50" fmla="*/ 0 f39 1"/>
                <a:gd name="f51" fmla="*/ 13840 f38 1"/>
                <a:gd name="f52" fmla="+- f40 0 f1"/>
                <a:gd name="f53" fmla="*/ f43 1 65514"/>
                <a:gd name="f54" fmla="*/ f44 1 13839"/>
                <a:gd name="f55" fmla="*/ f45 1 65514"/>
                <a:gd name="f56" fmla="*/ f46 1 13839"/>
                <a:gd name="f57" fmla="*/ f47 1 65514"/>
                <a:gd name="f58" fmla="*/ f48 1 65514"/>
                <a:gd name="f59" fmla="*/ f49 1 13839"/>
                <a:gd name="f60" fmla="*/ f50 1 65514"/>
                <a:gd name="f61" fmla="*/ f51 1 13839"/>
                <a:gd name="f62" fmla="*/ f34 1 f41"/>
                <a:gd name="f63" fmla="*/ f35 1 f41"/>
                <a:gd name="f64" fmla="*/ f34 1 f42"/>
                <a:gd name="f65" fmla="*/ f36 1 f42"/>
                <a:gd name="f66" fmla="*/ f53 1 f41"/>
                <a:gd name="f67" fmla="*/ f54 1 f42"/>
                <a:gd name="f68" fmla="*/ f55 1 f41"/>
                <a:gd name="f69" fmla="*/ f56 1 f42"/>
                <a:gd name="f70" fmla="*/ f57 1 f41"/>
                <a:gd name="f71" fmla="*/ f58 1 f41"/>
                <a:gd name="f72" fmla="*/ f59 1 f42"/>
                <a:gd name="f73" fmla="*/ f60 1 f41"/>
                <a:gd name="f74" fmla="*/ f61 1 f42"/>
                <a:gd name="f75" fmla="*/ f62 f32 1"/>
                <a:gd name="f76" fmla="*/ f63 f32 1"/>
                <a:gd name="f77" fmla="*/ f65 f33 1"/>
                <a:gd name="f78" fmla="*/ f64 f33 1"/>
                <a:gd name="f79" fmla="*/ f66 f32 1"/>
                <a:gd name="f80" fmla="*/ f67 f33 1"/>
                <a:gd name="f81" fmla="*/ f68 f32 1"/>
                <a:gd name="f82" fmla="*/ f69 f33 1"/>
                <a:gd name="f83" fmla="*/ f70 f32 1"/>
                <a:gd name="f84" fmla="*/ f71 f32 1"/>
                <a:gd name="f85" fmla="*/ f72 f33 1"/>
                <a:gd name="f86" fmla="*/ f73 f32 1"/>
                <a:gd name="f87" fmla="*/ f74 f33 1"/>
              </a:gdLst>
              <a:ahLst/>
              <a:cxnLst>
                <a:cxn ang="3cd4">
                  <a:pos x="hc" y="t"/>
                </a:cxn>
                <a:cxn ang="0">
                  <a:pos x="r" y="vc"/>
                </a:cxn>
                <a:cxn ang="cd4">
                  <a:pos x="hc" y="b"/>
                </a:cxn>
                <a:cxn ang="cd2">
                  <a:pos x="l" y="vc"/>
                </a:cxn>
                <a:cxn ang="f52">
                  <a:pos x="f79" y="f80"/>
                </a:cxn>
                <a:cxn ang="f52">
                  <a:pos x="f81" y="f82"/>
                </a:cxn>
                <a:cxn ang="f52">
                  <a:pos x="f83" y="f82"/>
                </a:cxn>
                <a:cxn ang="f52">
                  <a:pos x="f84" y="f85"/>
                </a:cxn>
                <a:cxn ang="f52">
                  <a:pos x="f86" y="f80"/>
                </a:cxn>
                <a:cxn ang="f52">
                  <a:pos x="f83" y="f87"/>
                </a:cxn>
                <a:cxn ang="f52">
                  <a:pos x="f81" y="f87"/>
                </a:cxn>
                <a:cxn ang="f52">
                  <a:pos x="f79" y="f80"/>
                </a:cxn>
              </a:cxnLst>
              <a:rect l="f75" t="f78" r="f76" b="f77"/>
              <a:pathLst>
                <a:path w="65514" h="13839">
                  <a:moveTo>
                    <a:pt x="f8" y="f9"/>
                  </a:moveTo>
                  <a:cubicBezTo>
                    <a:pt x="f8" y="f10"/>
                    <a:pt x="f11" y="f12"/>
                    <a:pt x="f13" y="f5"/>
                  </a:cubicBezTo>
                  <a:lnTo>
                    <a:pt x="f9" y="f5"/>
                  </a:lnTo>
                  <a:cubicBezTo>
                    <a:pt x="f14" y="f15"/>
                    <a:pt x="f16" y="f17"/>
                    <a:pt x="f18" y="f19"/>
                  </a:cubicBezTo>
                  <a:cubicBezTo>
                    <a:pt x="f20" y="f21"/>
                    <a:pt x="f22" y="f23"/>
                    <a:pt x="f5" y="f9"/>
                  </a:cubicBezTo>
                  <a:cubicBezTo>
                    <a:pt x="f24" y="f25"/>
                    <a:pt x="f26" y="f27"/>
                    <a:pt x="f9" y="f28"/>
                  </a:cubicBezTo>
                  <a:lnTo>
                    <a:pt x="f13" y="f28"/>
                  </a:lnTo>
                  <a:cubicBezTo>
                    <a:pt x="f29" y="f28"/>
                    <a:pt x="f8"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4" name="Freeform: Shape 465">
              <a:extLst>
                <a:ext uri="{FF2B5EF4-FFF2-40B4-BE49-F238E27FC236}">
                  <a16:creationId xmlns:a16="http://schemas.microsoft.com/office/drawing/2014/main" id="{4CEA369B-E1AE-A6A0-15AA-368C6BA3C7FE}"/>
                </a:ext>
              </a:extLst>
            </p:cNvPr>
            <p:cNvSpPr/>
            <p:nvPr/>
          </p:nvSpPr>
          <p:spPr>
            <a:xfrm>
              <a:off x="4998558" y="6126580"/>
              <a:ext cx="14474" cy="13834"/>
            </a:xfrm>
            <a:custGeom>
              <a:avLst/>
              <a:gdLst>
                <a:gd name="f0" fmla="val 10800000"/>
                <a:gd name="f1" fmla="val 5400000"/>
                <a:gd name="f2" fmla="val 180"/>
                <a:gd name="f3" fmla="val w"/>
                <a:gd name="f4" fmla="val h"/>
                <a:gd name="f5" fmla="val 0"/>
                <a:gd name="f6" fmla="val 14474"/>
                <a:gd name="f7" fmla="val 13839"/>
                <a:gd name="f8" fmla="val 13205"/>
                <a:gd name="f9" fmla="val 6856"/>
                <a:gd name="f10" fmla="val 3047"/>
                <a:gd name="f11" fmla="val 64"/>
                <a:gd name="f12" fmla="val 3174"/>
                <a:gd name="f13" fmla="val 6983"/>
                <a:gd name="f14" fmla="val 10767"/>
                <a:gd name="f15" fmla="val 3073"/>
                <a:gd name="f16" fmla="val 13840"/>
                <a:gd name="f17" fmla="val 10691"/>
                <a:gd name="f18" fmla="val 7618"/>
                <a:gd name="f19" fmla="val 10665"/>
                <a:gd name="f20" fmla="+- 0 0 -90"/>
                <a:gd name="f21" fmla="*/ f3 1 14474"/>
                <a:gd name="f22" fmla="*/ f4 1 13839"/>
                <a:gd name="f23" fmla="val f5"/>
                <a:gd name="f24" fmla="val f6"/>
                <a:gd name="f25" fmla="val f7"/>
                <a:gd name="f26" fmla="*/ f20 f0 1"/>
                <a:gd name="f27" fmla="+- f25 0 f23"/>
                <a:gd name="f28" fmla="+- f24 0 f23"/>
                <a:gd name="f29" fmla="*/ f26 1 f2"/>
                <a:gd name="f30" fmla="*/ f28 1 14474"/>
                <a:gd name="f31" fmla="*/ f27 1 13839"/>
                <a:gd name="f32" fmla="*/ 13205 f28 1"/>
                <a:gd name="f33" fmla="*/ 0 f27 1"/>
                <a:gd name="f34" fmla="*/ 6856 f28 1"/>
                <a:gd name="f35" fmla="*/ 0 f28 1"/>
                <a:gd name="f36" fmla="*/ 6983 f27 1"/>
                <a:gd name="f37" fmla="*/ 13840 f27 1"/>
                <a:gd name="f38" fmla="*/ 14474 f28 1"/>
                <a:gd name="f39" fmla="*/ 7618 f28 1"/>
                <a:gd name="f40" fmla="+- f29 0 f1"/>
                <a:gd name="f41" fmla="*/ f32 1 14474"/>
                <a:gd name="f42" fmla="*/ f33 1 13839"/>
                <a:gd name="f43" fmla="*/ f34 1 14474"/>
                <a:gd name="f44" fmla="*/ f35 1 14474"/>
                <a:gd name="f45" fmla="*/ f36 1 13839"/>
                <a:gd name="f46" fmla="*/ f37 1 13839"/>
                <a:gd name="f47" fmla="*/ f38 1 14474"/>
                <a:gd name="f48" fmla="*/ f39 1 14474"/>
                <a:gd name="f49" fmla="*/ f23 1 f30"/>
                <a:gd name="f50" fmla="*/ f24 1 f30"/>
                <a:gd name="f51" fmla="*/ f23 1 f31"/>
                <a:gd name="f52" fmla="*/ f25 1 f31"/>
                <a:gd name="f53" fmla="*/ f41 1 f30"/>
                <a:gd name="f54" fmla="*/ f42 1 f31"/>
                <a:gd name="f55" fmla="*/ f43 1 f30"/>
                <a:gd name="f56" fmla="*/ f44 1 f30"/>
                <a:gd name="f57" fmla="*/ f45 1 f31"/>
                <a:gd name="f58" fmla="*/ f46 1 f31"/>
                <a:gd name="f59" fmla="*/ f47 1 f30"/>
                <a:gd name="f60" fmla="*/ f48 1 f30"/>
                <a:gd name="f61" fmla="*/ f49 f21 1"/>
                <a:gd name="f62" fmla="*/ f50 f21 1"/>
                <a:gd name="f63" fmla="*/ f52 f22 1"/>
                <a:gd name="f64" fmla="*/ f51 f22 1"/>
                <a:gd name="f65" fmla="*/ f53 f21 1"/>
                <a:gd name="f66" fmla="*/ f54 f22 1"/>
                <a:gd name="f67" fmla="*/ f55 f21 1"/>
                <a:gd name="f68" fmla="*/ f56 f21 1"/>
                <a:gd name="f69" fmla="*/ f57 f22 1"/>
                <a:gd name="f70" fmla="*/ f58 f22 1"/>
                <a:gd name="f71" fmla="*/ f59 f21 1"/>
                <a:gd name="f72" fmla="*/ f60 f21 1"/>
              </a:gdLst>
              <a:ahLst/>
              <a:cxnLst>
                <a:cxn ang="3cd4">
                  <a:pos x="hc" y="t"/>
                </a:cxn>
                <a:cxn ang="0">
                  <a:pos x="r" y="vc"/>
                </a:cxn>
                <a:cxn ang="cd4">
                  <a:pos x="hc" y="b"/>
                </a:cxn>
                <a:cxn ang="cd2">
                  <a:pos x="l" y="vc"/>
                </a:cxn>
                <a:cxn ang="f40">
                  <a:pos x="f65" y="f66"/>
                </a:cxn>
                <a:cxn ang="f40">
                  <a:pos x="f67" y="f66"/>
                </a:cxn>
                <a:cxn ang="f40">
                  <a:pos x="f68" y="f69"/>
                </a:cxn>
                <a:cxn ang="f40">
                  <a:pos x="f67" y="f70"/>
                </a:cxn>
                <a:cxn ang="f40">
                  <a:pos x="f71" y="f70"/>
                </a:cxn>
                <a:cxn ang="f40">
                  <a:pos x="f72" y="f69"/>
                </a:cxn>
                <a:cxn ang="f40">
                  <a:pos x="f71" y="f66"/>
                </a:cxn>
                <a:cxn ang="f40">
                  <a:pos x="f65" y="f66"/>
                </a:cxn>
              </a:cxnLst>
              <a:rect l="f61" t="f64" r="f62" b="f63"/>
              <a:pathLst>
                <a:path w="14474" h="13839">
                  <a:moveTo>
                    <a:pt x="f8" y="f5"/>
                  </a:moveTo>
                  <a:lnTo>
                    <a:pt x="f9" y="f5"/>
                  </a:lnTo>
                  <a:cubicBezTo>
                    <a:pt x="f10" y="f11"/>
                    <a:pt x="f5" y="f12"/>
                    <a:pt x="f5" y="f13"/>
                  </a:cubicBezTo>
                  <a:cubicBezTo>
                    <a:pt x="f5" y="f14"/>
                    <a:pt x="f15" y="f16"/>
                    <a:pt x="f9" y="f16"/>
                  </a:cubicBezTo>
                  <a:lnTo>
                    <a:pt x="f6" y="f16"/>
                  </a:lnTo>
                  <a:cubicBezTo>
                    <a:pt x="f17" y="f16"/>
                    <a:pt x="f18" y="f14"/>
                    <a:pt x="f18" y="f13"/>
                  </a:cubicBezTo>
                  <a:cubicBezTo>
                    <a:pt x="f18" y="f12"/>
                    <a:pt x="f19" y="f11"/>
                    <a:pt x="f6"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5" name="Freeform: Shape 466">
              <a:extLst>
                <a:ext uri="{FF2B5EF4-FFF2-40B4-BE49-F238E27FC236}">
                  <a16:creationId xmlns:a16="http://schemas.microsoft.com/office/drawing/2014/main" id="{29926AE1-C880-3BC4-6E3E-FD29D44C510E}"/>
                </a:ext>
              </a:extLst>
            </p:cNvPr>
            <p:cNvSpPr/>
            <p:nvPr/>
          </p:nvSpPr>
          <p:spPr>
            <a:xfrm>
              <a:off x="5006175" y="6126580"/>
              <a:ext cx="164930" cy="13834"/>
            </a:xfrm>
            <a:custGeom>
              <a:avLst/>
              <a:gdLst>
                <a:gd name="f0" fmla="val 10800000"/>
                <a:gd name="f1" fmla="val 5400000"/>
                <a:gd name="f2" fmla="val 180"/>
                <a:gd name="f3" fmla="val w"/>
                <a:gd name="f4" fmla="val h"/>
                <a:gd name="f5" fmla="val 0"/>
                <a:gd name="f6" fmla="val 164929"/>
                <a:gd name="f7" fmla="val 13839"/>
                <a:gd name="f8" fmla="val 6983"/>
                <a:gd name="f9" fmla="val 10767"/>
                <a:gd name="f10" fmla="val 3073"/>
                <a:gd name="f11" fmla="val 13840"/>
                <a:gd name="f12" fmla="val 6856"/>
                <a:gd name="f13" fmla="val 164930"/>
                <a:gd name="f14" fmla="val 161146"/>
                <a:gd name="f15" fmla="val 158074"/>
                <a:gd name="f16" fmla="val 3174"/>
                <a:gd name="f17" fmla="val 161121"/>
                <a:gd name="f18" fmla="val 64"/>
                <a:gd name="f19" fmla="val 3047"/>
                <a:gd name="f20" fmla="+- 0 0 -90"/>
                <a:gd name="f21" fmla="*/ f3 1 164929"/>
                <a:gd name="f22" fmla="*/ f4 1 13839"/>
                <a:gd name="f23" fmla="val f5"/>
                <a:gd name="f24" fmla="val f6"/>
                <a:gd name="f25" fmla="val f7"/>
                <a:gd name="f26" fmla="*/ f20 f0 1"/>
                <a:gd name="f27" fmla="+- f25 0 f23"/>
                <a:gd name="f28" fmla="+- f24 0 f23"/>
                <a:gd name="f29" fmla="*/ f26 1 f2"/>
                <a:gd name="f30" fmla="*/ f28 1 164929"/>
                <a:gd name="f31" fmla="*/ f27 1 13839"/>
                <a:gd name="f32" fmla="*/ 0 f28 1"/>
                <a:gd name="f33" fmla="*/ 6983 f27 1"/>
                <a:gd name="f34" fmla="*/ 6856 f28 1"/>
                <a:gd name="f35" fmla="*/ 13840 f27 1"/>
                <a:gd name="f36" fmla="*/ 164930 f28 1"/>
                <a:gd name="f37" fmla="*/ 158074 f28 1"/>
                <a:gd name="f38" fmla="*/ 0 f27 1"/>
                <a:gd name="f39" fmla="+- f29 0 f1"/>
                <a:gd name="f40" fmla="*/ f32 1 164929"/>
                <a:gd name="f41" fmla="*/ f33 1 13839"/>
                <a:gd name="f42" fmla="*/ f34 1 164929"/>
                <a:gd name="f43" fmla="*/ f35 1 13839"/>
                <a:gd name="f44" fmla="*/ f36 1 164929"/>
                <a:gd name="f45" fmla="*/ f37 1 164929"/>
                <a:gd name="f46" fmla="*/ f38 1 13839"/>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7" y="f63"/>
                </a:cxn>
                <a:cxn ang="f39">
                  <a:pos x="f66" y="f68"/>
                </a:cxn>
                <a:cxn ang="f39">
                  <a:pos x="f64" y="f68"/>
                </a:cxn>
                <a:cxn ang="f39">
                  <a:pos x="f62" y="f63"/>
                </a:cxn>
              </a:cxnLst>
              <a:rect l="f58" t="f61" r="f59" b="f60"/>
              <a:pathLst>
                <a:path w="164929" h="13839">
                  <a:moveTo>
                    <a:pt x="f5" y="f8"/>
                  </a:moveTo>
                  <a:cubicBezTo>
                    <a:pt x="f5" y="f9"/>
                    <a:pt x="f10" y="f11"/>
                    <a:pt x="f12" y="f11"/>
                  </a:cubicBezTo>
                  <a:lnTo>
                    <a:pt x="f13" y="f11"/>
                  </a:lnTo>
                  <a:cubicBezTo>
                    <a:pt x="f14" y="f11"/>
                    <a:pt x="f15" y="f9"/>
                    <a:pt x="f15" y="f8"/>
                  </a:cubicBezTo>
                  <a:cubicBezTo>
                    <a:pt x="f15" y="f16"/>
                    <a:pt x="f17" y="f18"/>
                    <a:pt x="f13" y="f5"/>
                  </a:cubicBezTo>
                  <a:lnTo>
                    <a:pt x="f12" y="f5"/>
                  </a:lnTo>
                  <a:cubicBezTo>
                    <a:pt x="f19" y="f18"/>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6" name="Freeform: Shape 467">
              <a:extLst>
                <a:ext uri="{FF2B5EF4-FFF2-40B4-BE49-F238E27FC236}">
                  <a16:creationId xmlns:a16="http://schemas.microsoft.com/office/drawing/2014/main" id="{7711514F-E2DD-2D04-BD9A-229B639C9624}"/>
                </a:ext>
              </a:extLst>
            </p:cNvPr>
            <p:cNvSpPr/>
            <p:nvPr/>
          </p:nvSpPr>
          <p:spPr>
            <a:xfrm>
              <a:off x="6500643" y="6510143"/>
              <a:ext cx="13972" cy="8814"/>
            </a:xfrm>
            <a:custGeom>
              <a:avLst/>
              <a:gdLst>
                <a:gd name="f0" fmla="val 10800000"/>
                <a:gd name="f1" fmla="val 5400000"/>
                <a:gd name="f2" fmla="val 180"/>
                <a:gd name="f3" fmla="val w"/>
                <a:gd name="f4" fmla="val h"/>
                <a:gd name="f5" fmla="val 0"/>
                <a:gd name="f6" fmla="val 13970"/>
                <a:gd name="f7" fmla="val 8812"/>
                <a:gd name="f8" fmla="val 65"/>
                <a:gd name="f9" fmla="val 889"/>
                <a:gd name="f10" fmla="val -456"/>
                <a:gd name="f11" fmla="val 4711"/>
                <a:gd name="f12" fmla="val 2223"/>
                <a:gd name="f13" fmla="val 8227"/>
                <a:gd name="f14" fmla="val 6045"/>
                <a:gd name="f15" fmla="val 8748"/>
                <a:gd name="f16" fmla="val 9866"/>
                <a:gd name="f17" fmla="val 9269"/>
                <a:gd name="f18" fmla="val 13384"/>
                <a:gd name="f19" fmla="val 6590"/>
                <a:gd name="f20" fmla="val 13904"/>
                <a:gd name="f21" fmla="val 2768"/>
                <a:gd name="f22" fmla="val 13993"/>
                <a:gd name="f23" fmla="val 2146"/>
                <a:gd name="f24" fmla="val 1511"/>
                <a:gd name="f25" fmla="val 3822"/>
                <a:gd name="f26" fmla="val 6501"/>
                <a:gd name="f27" fmla="val 5980"/>
                <a:gd name="f28" fmla="val 2934"/>
                <a:gd name="f29" fmla="val 5561"/>
                <a:gd name="f30" fmla="val 484"/>
                <a:gd name="f31" fmla="val 3111"/>
                <a:gd name="f32" fmla="+- 0 0 -90"/>
                <a:gd name="f33" fmla="*/ f3 1 13970"/>
                <a:gd name="f34" fmla="*/ f4 1 8812"/>
                <a:gd name="f35" fmla="val f5"/>
                <a:gd name="f36" fmla="val f6"/>
                <a:gd name="f37" fmla="val f7"/>
                <a:gd name="f38" fmla="*/ f32 f0 1"/>
                <a:gd name="f39" fmla="+- f37 0 f35"/>
                <a:gd name="f40" fmla="+- f36 0 f35"/>
                <a:gd name="f41" fmla="*/ f38 1 f2"/>
                <a:gd name="f42" fmla="*/ f40 1 13970"/>
                <a:gd name="f43" fmla="*/ f39 1 8812"/>
                <a:gd name="f44" fmla="*/ 65 f40 1"/>
                <a:gd name="f45" fmla="*/ 889 f39 1"/>
                <a:gd name="f46" fmla="*/ 6045 f40 1"/>
                <a:gd name="f47" fmla="*/ 8748 f39 1"/>
                <a:gd name="f48" fmla="*/ 13904 f40 1"/>
                <a:gd name="f49" fmla="*/ 2768 f39 1"/>
                <a:gd name="f50" fmla="*/ 0 f39 1"/>
                <a:gd name="f51" fmla="*/ 5980 f39 1"/>
                <a:gd name="f52" fmla="+- f41 0 f1"/>
                <a:gd name="f53" fmla="*/ f44 1 13970"/>
                <a:gd name="f54" fmla="*/ f45 1 8812"/>
                <a:gd name="f55" fmla="*/ f46 1 13970"/>
                <a:gd name="f56" fmla="*/ f47 1 8812"/>
                <a:gd name="f57" fmla="*/ f48 1 13970"/>
                <a:gd name="f58" fmla="*/ f49 1 8812"/>
                <a:gd name="f59" fmla="*/ f50 1 8812"/>
                <a:gd name="f60" fmla="*/ f51 1 8812"/>
                <a:gd name="f61" fmla="*/ f35 1 f42"/>
                <a:gd name="f62" fmla="*/ f36 1 f42"/>
                <a:gd name="f63" fmla="*/ f35 1 f43"/>
                <a:gd name="f64" fmla="*/ f37 1 f43"/>
                <a:gd name="f65" fmla="*/ f53 1 f42"/>
                <a:gd name="f66" fmla="*/ f54 1 f43"/>
                <a:gd name="f67" fmla="*/ f55 1 f42"/>
                <a:gd name="f68" fmla="*/ f56 1 f43"/>
                <a:gd name="f69" fmla="*/ f57 1 f42"/>
                <a:gd name="f70" fmla="*/ f58 1 f43"/>
                <a:gd name="f71" fmla="*/ f59 1 f43"/>
                <a:gd name="f72" fmla="*/ f60 1 f43"/>
                <a:gd name="f73" fmla="*/ f61 f33 1"/>
                <a:gd name="f74" fmla="*/ f62 f33 1"/>
                <a:gd name="f75" fmla="*/ f64 f34 1"/>
                <a:gd name="f76" fmla="*/ f63 f34 1"/>
                <a:gd name="f77" fmla="*/ f65 f33 1"/>
                <a:gd name="f78" fmla="*/ f66 f34 1"/>
                <a:gd name="f79" fmla="*/ f67 f33 1"/>
                <a:gd name="f80" fmla="*/ f68 f34 1"/>
                <a:gd name="f81" fmla="*/ f69 f33 1"/>
                <a:gd name="f82" fmla="*/ f70 f34 1"/>
                <a:gd name="f83" fmla="*/ f71 f34 1"/>
                <a:gd name="f84" fmla="*/ f72 f34 1"/>
              </a:gdLst>
              <a:ahLst/>
              <a:cxnLst>
                <a:cxn ang="3cd4">
                  <a:pos x="hc" y="t"/>
                </a:cxn>
                <a:cxn ang="0">
                  <a:pos x="r" y="vc"/>
                </a:cxn>
                <a:cxn ang="cd4">
                  <a:pos x="hc" y="b"/>
                </a:cxn>
                <a:cxn ang="cd2">
                  <a:pos x="l" y="vc"/>
                </a:cxn>
                <a:cxn ang="f52">
                  <a:pos x="f77" y="f78"/>
                </a:cxn>
                <a:cxn ang="f52">
                  <a:pos x="f79" y="f80"/>
                </a:cxn>
                <a:cxn ang="f52">
                  <a:pos x="f81" y="f82"/>
                </a:cxn>
                <a:cxn ang="f52">
                  <a:pos x="f81" y="f78"/>
                </a:cxn>
                <a:cxn ang="f52">
                  <a:pos x="f81" y="f83"/>
                </a:cxn>
                <a:cxn ang="f52">
                  <a:pos x="f79" y="f84"/>
                </a:cxn>
                <a:cxn ang="f52">
                  <a:pos x="f77" y="f83"/>
                </a:cxn>
              </a:cxnLst>
              <a:rect l="f73" t="f76" r="f74" b="f75"/>
              <a:pathLst>
                <a:path w="13970" h="8812">
                  <a:moveTo>
                    <a:pt x="f8" y="f9"/>
                  </a:moveTo>
                  <a:cubicBezTo>
                    <a:pt x="f10" y="f11"/>
                    <a:pt x="f12" y="f13"/>
                    <a:pt x="f14" y="f15"/>
                  </a:cubicBezTo>
                  <a:cubicBezTo>
                    <a:pt x="f16" y="f17"/>
                    <a:pt x="f18" y="f19"/>
                    <a:pt x="f20" y="f21"/>
                  </a:cubicBezTo>
                  <a:cubicBezTo>
                    <a:pt x="f22" y="f23"/>
                    <a:pt x="f22" y="f24"/>
                    <a:pt x="f20" y="f9"/>
                  </a:cubicBezTo>
                  <a:lnTo>
                    <a:pt x="f20" y="f5"/>
                  </a:lnTo>
                  <a:cubicBezTo>
                    <a:pt x="f18" y="f25"/>
                    <a:pt x="f16" y="f26"/>
                    <a:pt x="f14" y="f27"/>
                  </a:cubicBezTo>
                  <a:cubicBezTo>
                    <a:pt x="f28" y="f29"/>
                    <a:pt x="f30" y="f3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7" name="Freeform: Shape 468">
              <a:extLst>
                <a:ext uri="{FF2B5EF4-FFF2-40B4-BE49-F238E27FC236}">
                  <a16:creationId xmlns:a16="http://schemas.microsoft.com/office/drawing/2014/main" id="{1BC866E7-D100-234C-1484-BD0EDBB31682}"/>
                </a:ext>
              </a:extLst>
            </p:cNvPr>
            <p:cNvSpPr/>
            <p:nvPr/>
          </p:nvSpPr>
          <p:spPr>
            <a:xfrm>
              <a:off x="6500707" y="6425845"/>
              <a:ext cx="13889" cy="90351"/>
            </a:xfrm>
            <a:custGeom>
              <a:avLst/>
              <a:gdLst>
                <a:gd name="f0" fmla="val 10800000"/>
                <a:gd name="f1" fmla="val 5400000"/>
                <a:gd name="f2" fmla="val 180"/>
                <a:gd name="f3" fmla="val w"/>
                <a:gd name="f4" fmla="val h"/>
                <a:gd name="f5" fmla="val 0"/>
                <a:gd name="f6" fmla="val 13886"/>
                <a:gd name="f7" fmla="val 90351"/>
                <a:gd name="f8" fmla="val 84306"/>
                <a:gd name="f9" fmla="val 521"/>
                <a:gd name="f10" fmla="val 88128"/>
                <a:gd name="f11" fmla="val 4037"/>
                <a:gd name="f12" fmla="val 90807"/>
                <a:gd name="f13" fmla="val 7859"/>
                <a:gd name="f14" fmla="val 90287"/>
                <a:gd name="f15" fmla="val 10970"/>
                <a:gd name="f16" fmla="val 89867"/>
                <a:gd name="f17" fmla="val 13420"/>
                <a:gd name="f18" fmla="val 87417"/>
                <a:gd name="f19" fmla="val 13840"/>
                <a:gd name="f20" fmla="val 6983"/>
                <a:gd name="f21" fmla="val 13903"/>
                <a:gd name="f22" fmla="val 6602"/>
                <a:gd name="f23" fmla="val 6221"/>
                <a:gd name="f24" fmla="val 5840"/>
                <a:gd name="f25" fmla="val 13345"/>
                <a:gd name="f26" fmla="val 2501"/>
                <a:gd name="f27" fmla="val 10487"/>
                <a:gd name="f28" fmla="val 25"/>
                <a:gd name="f29" fmla="val 7110"/>
                <a:gd name="f30" fmla="val 3301"/>
                <a:gd name="f31" fmla="val 63"/>
                <a:gd name="f32" fmla="val 254"/>
                <a:gd name="f33" fmla="val 3174"/>
                <a:gd name="f34" fmla="+- 0 0 -90"/>
                <a:gd name="f35" fmla="*/ f3 1 13886"/>
                <a:gd name="f36" fmla="*/ f4 1 90351"/>
                <a:gd name="f37" fmla="val f5"/>
                <a:gd name="f38" fmla="val f6"/>
                <a:gd name="f39" fmla="val f7"/>
                <a:gd name="f40" fmla="*/ f34 f0 1"/>
                <a:gd name="f41" fmla="+- f39 0 f37"/>
                <a:gd name="f42" fmla="+- f38 0 f37"/>
                <a:gd name="f43" fmla="*/ f40 1 f2"/>
                <a:gd name="f44" fmla="*/ f42 1 13886"/>
                <a:gd name="f45" fmla="*/ f41 1 90351"/>
                <a:gd name="f46" fmla="*/ 0 f42 1"/>
                <a:gd name="f47" fmla="*/ 84306 f41 1"/>
                <a:gd name="f48" fmla="*/ 7859 f42 1"/>
                <a:gd name="f49" fmla="*/ 90287 f41 1"/>
                <a:gd name="f50" fmla="*/ 13840 f42 1"/>
                <a:gd name="f51" fmla="*/ 6983 f41 1"/>
                <a:gd name="f52" fmla="*/ 5840 f41 1"/>
                <a:gd name="f53" fmla="*/ 7110 f42 1"/>
                <a:gd name="f54" fmla="*/ 0 f41 1"/>
                <a:gd name="f55" fmla="*/ 254 f42 1"/>
                <a:gd name="f56" fmla="+- f43 0 f1"/>
                <a:gd name="f57" fmla="*/ f46 1 13886"/>
                <a:gd name="f58" fmla="*/ f47 1 90351"/>
                <a:gd name="f59" fmla="*/ f48 1 13886"/>
                <a:gd name="f60" fmla="*/ f49 1 90351"/>
                <a:gd name="f61" fmla="*/ f50 1 13886"/>
                <a:gd name="f62" fmla="*/ f51 1 90351"/>
                <a:gd name="f63" fmla="*/ f52 1 90351"/>
                <a:gd name="f64" fmla="*/ f53 1 13886"/>
                <a:gd name="f65" fmla="*/ f54 1 90351"/>
                <a:gd name="f66" fmla="*/ f55 1 13886"/>
                <a:gd name="f67" fmla="*/ f37 1 f44"/>
                <a:gd name="f68" fmla="*/ f38 1 f44"/>
                <a:gd name="f69" fmla="*/ f37 1 f45"/>
                <a:gd name="f70" fmla="*/ f39 1 f45"/>
                <a:gd name="f71" fmla="*/ f57 1 f44"/>
                <a:gd name="f72" fmla="*/ f58 1 f45"/>
                <a:gd name="f73" fmla="*/ f59 1 f44"/>
                <a:gd name="f74" fmla="*/ f60 1 f45"/>
                <a:gd name="f75" fmla="*/ f61 1 f44"/>
                <a:gd name="f76" fmla="*/ f62 1 f45"/>
                <a:gd name="f77" fmla="*/ f63 1 f45"/>
                <a:gd name="f78" fmla="*/ f64 1 f44"/>
                <a:gd name="f79" fmla="*/ f65 1 f45"/>
                <a:gd name="f80" fmla="*/ f66 1 f44"/>
                <a:gd name="f81" fmla="*/ f67 f35 1"/>
                <a:gd name="f82" fmla="*/ f68 f35 1"/>
                <a:gd name="f83" fmla="*/ f70 f36 1"/>
                <a:gd name="f84" fmla="*/ f69 f36 1"/>
                <a:gd name="f85" fmla="*/ f71 f35 1"/>
                <a:gd name="f86" fmla="*/ f72 f36 1"/>
                <a:gd name="f87" fmla="*/ f73 f35 1"/>
                <a:gd name="f88" fmla="*/ f74 f36 1"/>
                <a:gd name="f89" fmla="*/ f75 f35 1"/>
                <a:gd name="f90" fmla="*/ f76 f36 1"/>
                <a:gd name="f91" fmla="*/ f77 f36 1"/>
                <a:gd name="f92" fmla="*/ f78 f35 1"/>
                <a:gd name="f93" fmla="*/ f79 f36 1"/>
                <a:gd name="f94" fmla="*/ f80 f35 1"/>
              </a:gdLst>
              <a:ahLst/>
              <a:cxnLst>
                <a:cxn ang="3cd4">
                  <a:pos x="hc" y="t"/>
                </a:cxn>
                <a:cxn ang="0">
                  <a:pos x="r" y="vc"/>
                </a:cxn>
                <a:cxn ang="cd4">
                  <a:pos x="hc" y="b"/>
                </a:cxn>
                <a:cxn ang="cd2">
                  <a:pos x="l" y="vc"/>
                </a:cxn>
                <a:cxn ang="f56">
                  <a:pos x="f85" y="f86"/>
                </a:cxn>
                <a:cxn ang="f56">
                  <a:pos x="f87" y="f88"/>
                </a:cxn>
                <a:cxn ang="f56">
                  <a:pos x="f89" y="f86"/>
                </a:cxn>
                <a:cxn ang="f56">
                  <a:pos x="f89" y="f90"/>
                </a:cxn>
                <a:cxn ang="f56">
                  <a:pos x="f89" y="f91"/>
                </a:cxn>
                <a:cxn ang="f56">
                  <a:pos x="f92" y="f93"/>
                </a:cxn>
                <a:cxn ang="f56">
                  <a:pos x="f94" y="f90"/>
                </a:cxn>
                <a:cxn ang="f56">
                  <a:pos x="f94" y="f86"/>
                </a:cxn>
              </a:cxnLst>
              <a:rect l="f81" t="f84" r="f82" b="f83"/>
              <a:pathLst>
                <a:path w="13886" h="90351">
                  <a:moveTo>
                    <a:pt x="f5" y="f8"/>
                  </a:moveTo>
                  <a:cubicBezTo>
                    <a:pt x="f9" y="f10"/>
                    <a:pt x="f11" y="f12"/>
                    <a:pt x="f13" y="f14"/>
                  </a:cubicBezTo>
                  <a:cubicBezTo>
                    <a:pt x="f15" y="f16"/>
                    <a:pt x="f17" y="f18"/>
                    <a:pt x="f19" y="f8"/>
                  </a:cubicBezTo>
                  <a:lnTo>
                    <a:pt x="f19" y="f20"/>
                  </a:lnTo>
                  <a:cubicBezTo>
                    <a:pt x="f21" y="f22"/>
                    <a:pt x="f21" y="f23"/>
                    <a:pt x="f19" y="f24"/>
                  </a:cubicBezTo>
                  <a:cubicBezTo>
                    <a:pt x="f25" y="f26"/>
                    <a:pt x="f27" y="f28"/>
                    <a:pt x="f29" y="f5"/>
                  </a:cubicBezTo>
                  <a:cubicBezTo>
                    <a:pt x="f30" y="f31"/>
                    <a:pt x="f32" y="f33"/>
                    <a:pt x="f32" y="f20"/>
                  </a:cubicBezTo>
                  <a:lnTo>
                    <a:pt x="f32"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8" name="Freeform: Shape 469">
              <a:extLst>
                <a:ext uri="{FF2B5EF4-FFF2-40B4-BE49-F238E27FC236}">
                  <a16:creationId xmlns:a16="http://schemas.microsoft.com/office/drawing/2014/main" id="{42FBB71C-E275-6135-8DC7-8183FB9B65CB}"/>
                </a:ext>
              </a:extLst>
            </p:cNvPr>
            <p:cNvSpPr/>
            <p:nvPr/>
          </p:nvSpPr>
          <p:spPr>
            <a:xfrm>
              <a:off x="7705118" y="6511671"/>
              <a:ext cx="13716" cy="6986"/>
            </a:xfrm>
            <a:custGeom>
              <a:avLst/>
              <a:gdLst>
                <a:gd name="f0" fmla="val 10800000"/>
                <a:gd name="f1" fmla="val 5400000"/>
                <a:gd name="f2" fmla="val 180"/>
                <a:gd name="f3" fmla="val w"/>
                <a:gd name="f4" fmla="val h"/>
                <a:gd name="f5" fmla="val 0"/>
                <a:gd name="f6" fmla="val 13712"/>
                <a:gd name="f7" fmla="val 6983"/>
                <a:gd name="f8" fmla="val 6857"/>
                <a:gd name="f9" fmla="val 10666"/>
                <a:gd name="f10" fmla="val 6920"/>
                <a:gd name="f11" fmla="val 13713"/>
                <a:gd name="f12" fmla="val 3809"/>
                <a:gd name="f13" fmla="val 3784"/>
                <a:gd name="f14" fmla="val 10640"/>
                <a:gd name="f15" fmla="val 6856"/>
                <a:gd name="f16" fmla="val 3073"/>
                <a:gd name="f17" fmla="val 3047"/>
                <a:gd name="f18" fmla="+- 0 0 -90"/>
                <a:gd name="f19" fmla="*/ f3 1 13712"/>
                <a:gd name="f20" fmla="*/ f4 1 6983"/>
                <a:gd name="f21" fmla="val f5"/>
                <a:gd name="f22" fmla="val f6"/>
                <a:gd name="f23" fmla="val f7"/>
                <a:gd name="f24" fmla="*/ f18 f0 1"/>
                <a:gd name="f25" fmla="+- f23 0 f21"/>
                <a:gd name="f26" fmla="+- f22 0 f21"/>
                <a:gd name="f27" fmla="*/ f24 1 f2"/>
                <a:gd name="f28" fmla="*/ f26 1 13712"/>
                <a:gd name="f29" fmla="*/ f25 1 6983"/>
                <a:gd name="f30" fmla="*/ 6857 f26 1"/>
                <a:gd name="f31" fmla="*/ 6983 f25 1"/>
                <a:gd name="f32" fmla="*/ 13713 f26 1"/>
                <a:gd name="f33" fmla="*/ 0 f25 1"/>
                <a:gd name="f34" fmla="*/ 6856 f25 1"/>
                <a:gd name="f35" fmla="*/ 0 f26 1"/>
                <a:gd name="f36" fmla="+- f27 0 f1"/>
                <a:gd name="f37" fmla="*/ f30 1 13712"/>
                <a:gd name="f38" fmla="*/ f31 1 6983"/>
                <a:gd name="f39" fmla="*/ f32 1 13712"/>
                <a:gd name="f40" fmla="*/ f33 1 6983"/>
                <a:gd name="f41" fmla="*/ f34 1 6983"/>
                <a:gd name="f42" fmla="*/ f35 1 13712"/>
                <a:gd name="f43" fmla="*/ f21 1 f28"/>
                <a:gd name="f44" fmla="*/ f22 1 f28"/>
                <a:gd name="f45" fmla="*/ f21 1 f29"/>
                <a:gd name="f46" fmla="*/ f23 1 f29"/>
                <a:gd name="f47" fmla="*/ f37 1 f28"/>
                <a:gd name="f48" fmla="*/ f38 1 f29"/>
                <a:gd name="f49" fmla="*/ f39 1 f28"/>
                <a:gd name="f50" fmla="*/ f40 1 f29"/>
                <a:gd name="f51" fmla="*/ f41 1 f29"/>
                <a:gd name="f52" fmla="*/ f42 1 f28"/>
                <a:gd name="f53" fmla="*/ f43 f19 1"/>
                <a:gd name="f54" fmla="*/ f44 f19 1"/>
                <a:gd name="f55" fmla="*/ f46 f20 1"/>
                <a:gd name="f56" fmla="*/ f45 f20 1"/>
                <a:gd name="f57" fmla="*/ f47 f19 1"/>
                <a:gd name="f58" fmla="*/ f48 f20 1"/>
                <a:gd name="f59" fmla="*/ f49 f19 1"/>
                <a:gd name="f60" fmla="*/ f50 f20 1"/>
                <a:gd name="f61" fmla="*/ f51 f20 1"/>
                <a:gd name="f62" fmla="*/ f52 f19 1"/>
              </a:gdLst>
              <a:ahLst/>
              <a:cxnLst>
                <a:cxn ang="3cd4">
                  <a:pos x="hc" y="t"/>
                </a:cxn>
                <a:cxn ang="0">
                  <a:pos x="r" y="vc"/>
                </a:cxn>
                <a:cxn ang="cd4">
                  <a:pos x="hc" y="b"/>
                </a:cxn>
                <a:cxn ang="cd2">
                  <a:pos x="l" y="vc"/>
                </a:cxn>
                <a:cxn ang="f36">
                  <a:pos x="f57" y="f58"/>
                </a:cxn>
                <a:cxn ang="f36">
                  <a:pos x="f59" y="f60"/>
                </a:cxn>
                <a:cxn ang="f36">
                  <a:pos x="f59" y="f60"/>
                </a:cxn>
                <a:cxn ang="f36">
                  <a:pos x="f57" y="f61"/>
                </a:cxn>
                <a:cxn ang="f36">
                  <a:pos x="f62" y="f60"/>
                </a:cxn>
                <a:cxn ang="f36">
                  <a:pos x="f62" y="f60"/>
                </a:cxn>
                <a:cxn ang="f36">
                  <a:pos x="f57" y="f58"/>
                </a:cxn>
              </a:cxnLst>
              <a:rect l="f53" t="f56" r="f54" b="f55"/>
              <a:pathLst>
                <a:path w="13712" h="6983">
                  <a:moveTo>
                    <a:pt x="f8" y="f7"/>
                  </a:moveTo>
                  <a:cubicBezTo>
                    <a:pt x="f9" y="f10"/>
                    <a:pt x="f11" y="f12"/>
                    <a:pt x="f11" y="f5"/>
                  </a:cubicBezTo>
                  <a:lnTo>
                    <a:pt x="f11" y="f5"/>
                  </a:lnTo>
                  <a:cubicBezTo>
                    <a:pt x="f11" y="f13"/>
                    <a:pt x="f14" y="f15"/>
                    <a:pt x="f8" y="f15"/>
                  </a:cubicBezTo>
                  <a:cubicBezTo>
                    <a:pt x="f16" y="f15"/>
                    <a:pt x="f5" y="f13"/>
                    <a:pt x="f5" y="f5"/>
                  </a:cubicBezTo>
                  <a:lnTo>
                    <a:pt x="f5" y="f5"/>
                  </a:lnTo>
                  <a:cubicBezTo>
                    <a:pt x="f5" y="f12"/>
                    <a:pt x="f17"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9" name="Freeform: Shape 470">
              <a:extLst>
                <a:ext uri="{FF2B5EF4-FFF2-40B4-BE49-F238E27FC236}">
                  <a16:creationId xmlns:a16="http://schemas.microsoft.com/office/drawing/2014/main" id="{15892976-519E-45EB-4999-F80C8C3CCD4E}"/>
                </a:ext>
              </a:extLst>
            </p:cNvPr>
            <p:cNvSpPr/>
            <p:nvPr/>
          </p:nvSpPr>
          <p:spPr>
            <a:xfrm>
              <a:off x="5164247" y="6126580"/>
              <a:ext cx="44942" cy="13834"/>
            </a:xfrm>
            <a:custGeom>
              <a:avLst/>
              <a:gdLst>
                <a:gd name="f0" fmla="val 10800000"/>
                <a:gd name="f1" fmla="val 5400000"/>
                <a:gd name="f2" fmla="val 180"/>
                <a:gd name="f3" fmla="val w"/>
                <a:gd name="f4" fmla="val h"/>
                <a:gd name="f5" fmla="val 0"/>
                <a:gd name="f6" fmla="val 44946"/>
                <a:gd name="f7" fmla="val 13839"/>
                <a:gd name="f8" fmla="val 6983"/>
                <a:gd name="f9" fmla="val 10767"/>
                <a:gd name="f10" fmla="val 3073"/>
                <a:gd name="f11" fmla="val 13840"/>
                <a:gd name="f12" fmla="val 6856"/>
                <a:gd name="f13" fmla="val 41163"/>
                <a:gd name="f14" fmla="val 38090"/>
                <a:gd name="f15" fmla="val 3174"/>
                <a:gd name="f16" fmla="val 41138"/>
                <a:gd name="f17" fmla="val 64"/>
                <a:gd name="f18" fmla="val 3047"/>
                <a:gd name="f19" fmla="+- 0 0 -90"/>
                <a:gd name="f20" fmla="*/ f3 1 44946"/>
                <a:gd name="f21" fmla="*/ f4 1 13839"/>
                <a:gd name="f22" fmla="val f5"/>
                <a:gd name="f23" fmla="val f6"/>
                <a:gd name="f24" fmla="val f7"/>
                <a:gd name="f25" fmla="*/ f19 f0 1"/>
                <a:gd name="f26" fmla="+- f24 0 f22"/>
                <a:gd name="f27" fmla="+- f23 0 f22"/>
                <a:gd name="f28" fmla="*/ f25 1 f2"/>
                <a:gd name="f29" fmla="*/ f27 1 44946"/>
                <a:gd name="f30" fmla="*/ f26 1 13839"/>
                <a:gd name="f31" fmla="*/ 0 f27 1"/>
                <a:gd name="f32" fmla="*/ 6983 f26 1"/>
                <a:gd name="f33" fmla="*/ 6856 f27 1"/>
                <a:gd name="f34" fmla="*/ 13840 f26 1"/>
                <a:gd name="f35" fmla="*/ 44946 f27 1"/>
                <a:gd name="f36" fmla="*/ 38090 f27 1"/>
                <a:gd name="f37" fmla="*/ 0 f26 1"/>
                <a:gd name="f38" fmla="+- f28 0 f1"/>
                <a:gd name="f39" fmla="*/ f31 1 44946"/>
                <a:gd name="f40" fmla="*/ f32 1 13839"/>
                <a:gd name="f41" fmla="*/ f33 1 44946"/>
                <a:gd name="f42" fmla="*/ f34 1 13839"/>
                <a:gd name="f43" fmla="*/ f35 1 44946"/>
                <a:gd name="f44" fmla="*/ f36 1 44946"/>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44946" h="13839">
                  <a:moveTo>
                    <a:pt x="f5" y="f8"/>
                  </a:moveTo>
                  <a:cubicBezTo>
                    <a:pt x="f5" y="f9"/>
                    <a:pt x="f10" y="f11"/>
                    <a:pt x="f12" y="f11"/>
                  </a:cubicBezTo>
                  <a:lnTo>
                    <a:pt x="f6" y="f11"/>
                  </a:lnTo>
                  <a:cubicBezTo>
                    <a:pt x="f13" y="f11"/>
                    <a:pt x="f14" y="f9"/>
                    <a:pt x="f14" y="f8"/>
                  </a:cubicBezTo>
                  <a:cubicBezTo>
                    <a:pt x="f14" y="f15"/>
                    <a:pt x="f16" y="f17"/>
                    <a:pt x="f6" y="f5"/>
                  </a:cubicBezTo>
                  <a:lnTo>
                    <a:pt x="f12" y="f5"/>
                  </a:lnTo>
                  <a:cubicBezTo>
                    <a:pt x="f18" y="f17"/>
                    <a:pt x="f5"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0" name="Freeform: Shape 471">
              <a:extLst>
                <a:ext uri="{FF2B5EF4-FFF2-40B4-BE49-F238E27FC236}">
                  <a16:creationId xmlns:a16="http://schemas.microsoft.com/office/drawing/2014/main" id="{247ACF89-E070-23D4-61AF-C80161D6941B}"/>
                </a:ext>
              </a:extLst>
            </p:cNvPr>
            <p:cNvSpPr/>
            <p:nvPr/>
          </p:nvSpPr>
          <p:spPr>
            <a:xfrm>
              <a:off x="7705118" y="6510143"/>
              <a:ext cx="13716" cy="7872"/>
            </a:xfrm>
            <a:custGeom>
              <a:avLst/>
              <a:gdLst>
                <a:gd name="f0" fmla="val 10800000"/>
                <a:gd name="f1" fmla="val 5400000"/>
                <a:gd name="f2" fmla="val 180"/>
                <a:gd name="f3" fmla="val w"/>
                <a:gd name="f4" fmla="val h"/>
                <a:gd name="f5" fmla="val 0"/>
                <a:gd name="f6" fmla="val 13712"/>
                <a:gd name="f7" fmla="val 7871"/>
                <a:gd name="f8" fmla="val 6857"/>
                <a:gd name="f9" fmla="val 7872"/>
                <a:gd name="f10" fmla="val 10666"/>
                <a:gd name="f11" fmla="val 7808"/>
                <a:gd name="f12" fmla="val 13713"/>
                <a:gd name="f13" fmla="val 4698"/>
                <a:gd name="f14" fmla="val 889"/>
                <a:gd name="f15" fmla="val 3783"/>
                <a:gd name="f16" fmla="val 10640"/>
                <a:gd name="f17" fmla="val 6856"/>
                <a:gd name="f18" fmla="val 3073"/>
                <a:gd name="f19" fmla="val 3047"/>
                <a:gd name="f20" fmla="+- 0 0 -90"/>
                <a:gd name="f21" fmla="*/ f3 1 13712"/>
                <a:gd name="f22" fmla="*/ f4 1 7871"/>
                <a:gd name="f23" fmla="val f5"/>
                <a:gd name="f24" fmla="val f6"/>
                <a:gd name="f25" fmla="val f7"/>
                <a:gd name="f26" fmla="*/ f20 f0 1"/>
                <a:gd name="f27" fmla="+- f25 0 f23"/>
                <a:gd name="f28" fmla="+- f24 0 f23"/>
                <a:gd name="f29" fmla="*/ f26 1 f2"/>
                <a:gd name="f30" fmla="*/ f28 1 13712"/>
                <a:gd name="f31" fmla="*/ f27 1 7871"/>
                <a:gd name="f32" fmla="*/ 6857 f28 1"/>
                <a:gd name="f33" fmla="*/ 7872 f27 1"/>
                <a:gd name="f34" fmla="*/ 13713 f28 1"/>
                <a:gd name="f35" fmla="*/ 889 f27 1"/>
                <a:gd name="f36" fmla="*/ 0 f27 1"/>
                <a:gd name="f37" fmla="*/ 6856 f27 1"/>
                <a:gd name="f38" fmla="*/ 0 f28 1"/>
                <a:gd name="f39" fmla="+- f29 0 f1"/>
                <a:gd name="f40" fmla="*/ f32 1 13712"/>
                <a:gd name="f41" fmla="*/ f33 1 7871"/>
                <a:gd name="f42" fmla="*/ f34 1 13712"/>
                <a:gd name="f43" fmla="*/ f35 1 7871"/>
                <a:gd name="f44" fmla="*/ f36 1 7871"/>
                <a:gd name="f45" fmla="*/ f37 1 7871"/>
                <a:gd name="f46" fmla="*/ f38 1 13712"/>
                <a:gd name="f47" fmla="*/ f23 1 f30"/>
                <a:gd name="f48" fmla="*/ f24 1 f30"/>
                <a:gd name="f49" fmla="*/ f23 1 f31"/>
                <a:gd name="f50" fmla="*/ f25 1 f31"/>
                <a:gd name="f51" fmla="*/ f40 1 f30"/>
                <a:gd name="f52" fmla="*/ f41 1 f31"/>
                <a:gd name="f53" fmla="*/ f42 1 f30"/>
                <a:gd name="f54" fmla="*/ f43 1 f31"/>
                <a:gd name="f55" fmla="*/ f44 1 f31"/>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2 1"/>
                <a:gd name="f67" fmla="*/ f56 f22 1"/>
                <a:gd name="f68" fmla="*/ f57 f21 1"/>
              </a:gdLst>
              <a:ahLst/>
              <a:cxnLst>
                <a:cxn ang="3cd4">
                  <a:pos x="hc" y="t"/>
                </a:cxn>
                <a:cxn ang="0">
                  <a:pos x="r" y="vc"/>
                </a:cxn>
                <a:cxn ang="cd4">
                  <a:pos x="hc" y="b"/>
                </a:cxn>
                <a:cxn ang="cd2">
                  <a:pos x="l" y="vc"/>
                </a:cxn>
                <a:cxn ang="f39">
                  <a:pos x="f62" y="f63"/>
                </a:cxn>
                <a:cxn ang="f39">
                  <a:pos x="f64" y="f65"/>
                </a:cxn>
                <a:cxn ang="f39">
                  <a:pos x="f64" y="f66"/>
                </a:cxn>
                <a:cxn ang="f39">
                  <a:pos x="f62" y="f67"/>
                </a:cxn>
                <a:cxn ang="f39">
                  <a:pos x="f68" y="f66"/>
                </a:cxn>
                <a:cxn ang="f39">
                  <a:pos x="f68" y="f65"/>
                </a:cxn>
                <a:cxn ang="f39">
                  <a:pos x="f62" y="f63"/>
                </a:cxn>
              </a:cxnLst>
              <a:rect l="f58" t="f61" r="f59" b="f60"/>
              <a:pathLst>
                <a:path w="13712" h="7871">
                  <a:moveTo>
                    <a:pt x="f8" y="f9"/>
                  </a:moveTo>
                  <a:cubicBezTo>
                    <a:pt x="f10" y="f11"/>
                    <a:pt x="f12" y="f13"/>
                    <a:pt x="f12" y="f14"/>
                  </a:cubicBezTo>
                  <a:lnTo>
                    <a:pt x="f12" y="f5"/>
                  </a:lnTo>
                  <a:cubicBezTo>
                    <a:pt x="f12" y="f15"/>
                    <a:pt x="f16" y="f17"/>
                    <a:pt x="f8" y="f17"/>
                  </a:cubicBezTo>
                  <a:cubicBezTo>
                    <a:pt x="f18" y="f17"/>
                    <a:pt x="f5" y="f15"/>
                    <a:pt x="f5" y="f5"/>
                  </a:cubicBezTo>
                  <a:lnTo>
                    <a:pt x="f5" y="f14"/>
                  </a:lnTo>
                  <a:cubicBezTo>
                    <a:pt x="f5" y="f13"/>
                    <a:pt x="f19"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1" name="Freeform: Shape 472">
              <a:extLst>
                <a:ext uri="{FF2B5EF4-FFF2-40B4-BE49-F238E27FC236}">
                  <a16:creationId xmlns:a16="http://schemas.microsoft.com/office/drawing/2014/main" id="{DA1FE35B-0875-4AC7-39B9-348A1F72DF43}"/>
                </a:ext>
              </a:extLst>
            </p:cNvPr>
            <p:cNvSpPr/>
            <p:nvPr/>
          </p:nvSpPr>
          <p:spPr>
            <a:xfrm>
              <a:off x="7705118" y="5895118"/>
              <a:ext cx="13716" cy="621883"/>
            </a:xfrm>
            <a:custGeom>
              <a:avLst/>
              <a:gdLst>
                <a:gd name="f0" fmla="val 10800000"/>
                <a:gd name="f1" fmla="val 5400000"/>
                <a:gd name="f2" fmla="val 180"/>
                <a:gd name="f3" fmla="val w"/>
                <a:gd name="f4" fmla="val h"/>
                <a:gd name="f5" fmla="val 0"/>
                <a:gd name="f6" fmla="val 13712"/>
                <a:gd name="f7" fmla="val 621886"/>
                <a:gd name="f8" fmla="val 6856"/>
                <a:gd name="f9" fmla="val 615031"/>
                <a:gd name="f10" fmla="val 618814"/>
                <a:gd name="f11" fmla="val 3073"/>
                <a:gd name="f12" fmla="val 621887"/>
                <a:gd name="f13" fmla="val 6857"/>
                <a:gd name="f14" fmla="val 10640"/>
                <a:gd name="f15" fmla="val 13713"/>
                <a:gd name="f16" fmla="val 3070"/>
                <a:gd name="f17" fmla="+- 0 0 -90"/>
                <a:gd name="f18" fmla="*/ f3 1 13712"/>
                <a:gd name="f19" fmla="*/ f4 1 621886"/>
                <a:gd name="f20" fmla="val f5"/>
                <a:gd name="f21" fmla="val f6"/>
                <a:gd name="f22" fmla="val f7"/>
                <a:gd name="f23" fmla="*/ f17 f0 1"/>
                <a:gd name="f24" fmla="+- f22 0 f20"/>
                <a:gd name="f25" fmla="+- f21 0 f20"/>
                <a:gd name="f26" fmla="*/ f23 1 f2"/>
                <a:gd name="f27" fmla="*/ f25 1 13712"/>
                <a:gd name="f28" fmla="*/ f24 1 621886"/>
                <a:gd name="f29" fmla="*/ 0 f25 1"/>
                <a:gd name="f30" fmla="*/ 6856 f24 1"/>
                <a:gd name="f31" fmla="*/ 615031 f24 1"/>
                <a:gd name="f32" fmla="*/ 6857 f25 1"/>
                <a:gd name="f33" fmla="*/ 621887 f24 1"/>
                <a:gd name="f34" fmla="*/ 13713 f25 1"/>
                <a:gd name="f35" fmla="*/ 0 f24 1"/>
                <a:gd name="f36" fmla="+- f26 0 f1"/>
                <a:gd name="f37" fmla="*/ f29 1 13712"/>
                <a:gd name="f38" fmla="*/ f30 1 621886"/>
                <a:gd name="f39" fmla="*/ f31 1 621886"/>
                <a:gd name="f40" fmla="*/ f32 1 13712"/>
                <a:gd name="f41" fmla="*/ f33 1 621886"/>
                <a:gd name="f42" fmla="*/ f34 1 13712"/>
                <a:gd name="f43" fmla="*/ f35 1 62188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0"/>
                </a:cxn>
                <a:cxn ang="f36">
                  <a:pos x="f62" y="f65"/>
                </a:cxn>
                <a:cxn ang="f36">
                  <a:pos x="f59" y="f60"/>
                </a:cxn>
              </a:cxnLst>
              <a:rect l="f55" t="f58" r="f56" b="f57"/>
              <a:pathLst>
                <a:path w="13712" h="621886">
                  <a:moveTo>
                    <a:pt x="f5" y="f8"/>
                  </a:moveTo>
                  <a:lnTo>
                    <a:pt x="f5" y="f9"/>
                  </a:lnTo>
                  <a:cubicBezTo>
                    <a:pt x="f5" y="f10"/>
                    <a:pt x="f11" y="f12"/>
                    <a:pt x="f13" y="f12"/>
                  </a:cubicBezTo>
                  <a:cubicBezTo>
                    <a:pt x="f14" y="f12"/>
                    <a:pt x="f15" y="f10"/>
                    <a:pt x="f15" y="f9"/>
                  </a:cubicBezTo>
                  <a:lnTo>
                    <a:pt x="f15" y="f8"/>
                  </a:lnTo>
                  <a:cubicBezTo>
                    <a:pt x="f15" y="f16"/>
                    <a:pt x="f14" y="f5"/>
                    <a:pt x="f13" y="f5"/>
                  </a:cubicBezTo>
                  <a:cubicBezTo>
                    <a:pt x="f11" y="f5"/>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2" name="Freeform: Shape 473">
              <a:extLst>
                <a:ext uri="{FF2B5EF4-FFF2-40B4-BE49-F238E27FC236}">
                  <a16:creationId xmlns:a16="http://schemas.microsoft.com/office/drawing/2014/main" id="{731F137A-D8C3-3A80-DA83-DC1073E88E6E}"/>
                </a:ext>
              </a:extLst>
            </p:cNvPr>
            <p:cNvSpPr/>
            <p:nvPr/>
          </p:nvSpPr>
          <p:spPr>
            <a:xfrm>
              <a:off x="5202853" y="6126580"/>
              <a:ext cx="10158" cy="13834"/>
            </a:xfrm>
            <a:custGeom>
              <a:avLst/>
              <a:gdLst>
                <a:gd name="f0" fmla="val 10800000"/>
                <a:gd name="f1" fmla="val 5400000"/>
                <a:gd name="f2" fmla="val 180"/>
                <a:gd name="f3" fmla="val w"/>
                <a:gd name="f4" fmla="val h"/>
                <a:gd name="f5" fmla="val 0"/>
                <a:gd name="f6" fmla="val 10157"/>
                <a:gd name="f7" fmla="val 13839"/>
                <a:gd name="f8" fmla="val 6983"/>
                <a:gd name="f9" fmla="val 10767"/>
                <a:gd name="f10" fmla="val 3073"/>
                <a:gd name="f11" fmla="val 13840"/>
                <a:gd name="f12" fmla="val 6856"/>
                <a:gd name="f13" fmla="val 6348"/>
                <a:gd name="f14" fmla="val 3238"/>
                <a:gd name="f15" fmla="val 10792"/>
                <a:gd name="f16" fmla="val 3174"/>
                <a:gd name="f17" fmla="val 3123"/>
                <a:gd name="f18" fmla="val 6298"/>
                <a:gd name="f19" fmla="val 3047"/>
                <a:gd name="f20" fmla="val 64"/>
                <a:gd name="f21" fmla="+- 0 0 -90"/>
                <a:gd name="f22" fmla="*/ f3 1 10157"/>
                <a:gd name="f23" fmla="*/ f4 1 13839"/>
                <a:gd name="f24" fmla="val f5"/>
                <a:gd name="f25" fmla="val f6"/>
                <a:gd name="f26" fmla="val f7"/>
                <a:gd name="f27" fmla="*/ f21 f0 1"/>
                <a:gd name="f28" fmla="+- f26 0 f24"/>
                <a:gd name="f29" fmla="+- f25 0 f24"/>
                <a:gd name="f30" fmla="*/ f27 1 f2"/>
                <a:gd name="f31" fmla="*/ f29 1 10157"/>
                <a:gd name="f32" fmla="*/ f28 1 13839"/>
                <a:gd name="f33" fmla="*/ 0 f29 1"/>
                <a:gd name="f34" fmla="*/ 6983 f28 1"/>
                <a:gd name="f35" fmla="*/ 6856 f29 1"/>
                <a:gd name="f36" fmla="*/ 13840 f28 1"/>
                <a:gd name="f37" fmla="*/ 10157 f29 1"/>
                <a:gd name="f38" fmla="*/ 3174 f29 1"/>
                <a:gd name="f39" fmla="*/ 0 f28 1"/>
                <a:gd name="f40" fmla="+- f30 0 f1"/>
                <a:gd name="f41" fmla="*/ f33 1 10157"/>
                <a:gd name="f42" fmla="*/ f34 1 13839"/>
                <a:gd name="f43" fmla="*/ f35 1 10157"/>
                <a:gd name="f44" fmla="*/ f36 1 13839"/>
                <a:gd name="f45" fmla="*/ f37 1 10157"/>
                <a:gd name="f46" fmla="*/ f38 1 10157"/>
                <a:gd name="f47" fmla="*/ f39 1 13839"/>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5" y="f69"/>
                </a:cxn>
                <a:cxn ang="f40">
                  <a:pos x="f63" y="f64"/>
                </a:cxn>
              </a:cxnLst>
              <a:rect l="f59" t="f62" r="f60" b="f61"/>
              <a:pathLst>
                <a:path w="10157" h="13839">
                  <a:moveTo>
                    <a:pt x="f5" y="f8"/>
                  </a:moveTo>
                  <a:cubicBezTo>
                    <a:pt x="f5" y="f9"/>
                    <a:pt x="f10" y="f11"/>
                    <a:pt x="f12" y="f11"/>
                  </a:cubicBezTo>
                  <a:lnTo>
                    <a:pt x="f6" y="f11"/>
                  </a:lnTo>
                  <a:cubicBezTo>
                    <a:pt x="f13" y="f11"/>
                    <a:pt x="f14" y="f15"/>
                    <a:pt x="f16" y="f8"/>
                  </a:cubicBezTo>
                  <a:cubicBezTo>
                    <a:pt x="f16" y="f17"/>
                    <a:pt x="f18" y="f5"/>
                    <a:pt x="f6" y="f5"/>
                  </a:cubicBezTo>
                  <a:lnTo>
                    <a:pt x="f12" y="f5"/>
                  </a:lnTo>
                  <a:cubicBezTo>
                    <a:pt x="f19" y="f20"/>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3" name="Freeform: Shape 474">
              <a:extLst>
                <a:ext uri="{FF2B5EF4-FFF2-40B4-BE49-F238E27FC236}">
                  <a16:creationId xmlns:a16="http://schemas.microsoft.com/office/drawing/2014/main" id="{5173DD8D-6AB6-461A-EEEF-5CE0B197E3B2}"/>
                </a:ext>
              </a:extLst>
            </p:cNvPr>
            <p:cNvSpPr/>
            <p:nvPr/>
          </p:nvSpPr>
          <p:spPr>
            <a:xfrm>
              <a:off x="5205642" y="6127074"/>
              <a:ext cx="21890" cy="13341"/>
            </a:xfrm>
            <a:custGeom>
              <a:avLst/>
              <a:gdLst>
                <a:gd name="f0" fmla="val 10800000"/>
                <a:gd name="f1" fmla="val 5400000"/>
                <a:gd name="f2" fmla="val 180"/>
                <a:gd name="f3" fmla="val w"/>
                <a:gd name="f4" fmla="val h"/>
                <a:gd name="f5" fmla="val 0"/>
                <a:gd name="f6" fmla="val 21895"/>
                <a:gd name="f7" fmla="val 13342"/>
                <a:gd name="f8" fmla="val 6487"/>
                <a:gd name="f9" fmla="val 64"/>
                <a:gd name="f10" fmla="val 10296"/>
                <a:gd name="f11" fmla="val 3174"/>
                <a:gd name="f12" fmla="val 13343"/>
                <a:gd name="f13" fmla="val 6983"/>
                <a:gd name="f14" fmla="val 14982"/>
                <a:gd name="f15" fmla="val 18766"/>
                <a:gd name="f16" fmla="val 21838"/>
                <a:gd name="f17" fmla="val 10270"/>
                <a:gd name="f18" fmla="val 21915"/>
                <a:gd name="f19" fmla="val 5814"/>
                <a:gd name="f20" fmla="val 5128"/>
                <a:gd name="f21" fmla="val 4455"/>
                <a:gd name="f22" fmla="val 21572"/>
                <a:gd name="f23" fmla="val 3782"/>
                <a:gd name="f24" fmla="val 21242"/>
                <a:gd name="f25" fmla="val 3147"/>
                <a:gd name="f26" fmla="val 20823"/>
                <a:gd name="f27" fmla="val 2551"/>
                <a:gd name="f28" fmla="val 19934"/>
                <a:gd name="f29" fmla="val 1408"/>
                <a:gd name="f30" fmla="val 18791"/>
                <a:gd name="f31" fmla="val 646"/>
                <a:gd name="f32" fmla="val 18461"/>
                <a:gd name="f33" fmla="val 367"/>
                <a:gd name="f34" fmla="val 18067"/>
                <a:gd name="f35" fmla="val 151"/>
                <a:gd name="f36" fmla="val 17649"/>
                <a:gd name="f37" fmla="val 11"/>
                <a:gd name="f38" fmla="val 16252"/>
                <a:gd name="f39" fmla="val 15363"/>
                <a:gd name="f40" fmla="val 7364"/>
                <a:gd name="f41" fmla="val 3555"/>
                <a:gd name="f42" fmla="val -204"/>
                <a:gd name="f43" fmla="val 267"/>
                <a:gd name="f44" fmla="val 2678"/>
                <a:gd name="f45" fmla="+- 0 0 -90"/>
                <a:gd name="f46" fmla="*/ f3 1 21895"/>
                <a:gd name="f47" fmla="*/ f4 1 13342"/>
                <a:gd name="f48" fmla="val f5"/>
                <a:gd name="f49" fmla="val f6"/>
                <a:gd name="f50" fmla="val f7"/>
                <a:gd name="f51" fmla="*/ f45 f0 1"/>
                <a:gd name="f52" fmla="+- f50 0 f48"/>
                <a:gd name="f53" fmla="+- f49 0 f48"/>
                <a:gd name="f54" fmla="*/ f51 1 f2"/>
                <a:gd name="f55" fmla="*/ f53 1 21895"/>
                <a:gd name="f56" fmla="*/ f52 1 13342"/>
                <a:gd name="f57" fmla="*/ 0 f53 1"/>
                <a:gd name="f58" fmla="*/ 6487 f52 1"/>
                <a:gd name="f59" fmla="*/ 6983 f53 1"/>
                <a:gd name="f60" fmla="*/ 13343 f52 1"/>
                <a:gd name="f61" fmla="*/ 14982 f53 1"/>
                <a:gd name="f62" fmla="*/ 21838 f53 1"/>
                <a:gd name="f63" fmla="*/ 4455 f52 1"/>
                <a:gd name="f64" fmla="*/ 20823 f53 1"/>
                <a:gd name="f65" fmla="*/ 2551 f52 1"/>
                <a:gd name="f66" fmla="*/ 19934 f53 1"/>
                <a:gd name="f67" fmla="*/ 1408 f52 1"/>
                <a:gd name="f68" fmla="*/ 18791 f53 1"/>
                <a:gd name="f69" fmla="*/ 646 f52 1"/>
                <a:gd name="f70" fmla="*/ 17649 f53 1"/>
                <a:gd name="f71" fmla="*/ 11 f52 1"/>
                <a:gd name="f72" fmla="*/ 16252 f53 1"/>
                <a:gd name="f73" fmla="*/ 15363 f53 1"/>
                <a:gd name="f74" fmla="*/ 7364 f53 1"/>
                <a:gd name="f75" fmla="+- f54 0 f1"/>
                <a:gd name="f76" fmla="*/ f57 1 21895"/>
                <a:gd name="f77" fmla="*/ f58 1 13342"/>
                <a:gd name="f78" fmla="*/ f59 1 21895"/>
                <a:gd name="f79" fmla="*/ f60 1 13342"/>
                <a:gd name="f80" fmla="*/ f61 1 21895"/>
                <a:gd name="f81" fmla="*/ f62 1 21895"/>
                <a:gd name="f82" fmla="*/ f63 1 13342"/>
                <a:gd name="f83" fmla="*/ f64 1 21895"/>
                <a:gd name="f84" fmla="*/ f65 1 13342"/>
                <a:gd name="f85" fmla="*/ f66 1 21895"/>
                <a:gd name="f86" fmla="*/ f67 1 13342"/>
                <a:gd name="f87" fmla="*/ f68 1 21895"/>
                <a:gd name="f88" fmla="*/ f69 1 13342"/>
                <a:gd name="f89" fmla="*/ f70 1 21895"/>
                <a:gd name="f90" fmla="*/ f71 1 13342"/>
                <a:gd name="f91" fmla="*/ f72 1 21895"/>
                <a:gd name="f92" fmla="*/ f73 1 21895"/>
                <a:gd name="f93" fmla="*/ f74 1 21895"/>
                <a:gd name="f94" fmla="*/ f48 1 f55"/>
                <a:gd name="f95" fmla="*/ f49 1 f55"/>
                <a:gd name="f96" fmla="*/ f48 1 f56"/>
                <a:gd name="f97" fmla="*/ f50 1 f56"/>
                <a:gd name="f98" fmla="*/ f76 1 f55"/>
                <a:gd name="f99" fmla="*/ f77 1 f56"/>
                <a:gd name="f100" fmla="*/ f78 1 f55"/>
                <a:gd name="f101" fmla="*/ f79 1 f56"/>
                <a:gd name="f102" fmla="*/ f80 1 f55"/>
                <a:gd name="f103" fmla="*/ f81 1 f55"/>
                <a:gd name="f104" fmla="*/ f82 1 f56"/>
                <a:gd name="f105" fmla="*/ f83 1 f55"/>
                <a:gd name="f106" fmla="*/ f84 1 f56"/>
                <a:gd name="f107" fmla="*/ f85 1 f55"/>
                <a:gd name="f108" fmla="*/ f86 1 f56"/>
                <a:gd name="f109" fmla="*/ f87 1 f55"/>
                <a:gd name="f110" fmla="*/ f88 1 f56"/>
                <a:gd name="f111" fmla="*/ f89 1 f55"/>
                <a:gd name="f112" fmla="*/ f90 1 f56"/>
                <a:gd name="f113" fmla="*/ f91 1 f55"/>
                <a:gd name="f114" fmla="*/ f92 1 f55"/>
                <a:gd name="f115" fmla="*/ f93 1 f55"/>
                <a:gd name="f116" fmla="*/ f94 f46 1"/>
                <a:gd name="f117" fmla="*/ f95 f46 1"/>
                <a:gd name="f118" fmla="*/ f97 f47 1"/>
                <a:gd name="f119" fmla="*/ f96 f47 1"/>
                <a:gd name="f120" fmla="*/ f98 f46 1"/>
                <a:gd name="f121" fmla="*/ f99 f47 1"/>
                <a:gd name="f122" fmla="*/ f100 f46 1"/>
                <a:gd name="f123" fmla="*/ f101 f47 1"/>
                <a:gd name="f124" fmla="*/ f102 f46 1"/>
                <a:gd name="f125" fmla="*/ f103 f46 1"/>
                <a:gd name="f126" fmla="*/ f104 f47 1"/>
                <a:gd name="f127" fmla="*/ f105 f46 1"/>
                <a:gd name="f128" fmla="*/ f106 f47 1"/>
                <a:gd name="f129" fmla="*/ f107 f46 1"/>
                <a:gd name="f130" fmla="*/ f108 f47 1"/>
                <a:gd name="f131" fmla="*/ f109 f46 1"/>
                <a:gd name="f132" fmla="*/ f110 f47 1"/>
                <a:gd name="f133" fmla="*/ f111 f46 1"/>
                <a:gd name="f134" fmla="*/ f112 f47 1"/>
                <a:gd name="f135" fmla="*/ f113 f46 1"/>
                <a:gd name="f136" fmla="*/ f114 f46 1"/>
                <a:gd name="f137" fmla="*/ f115 f46 1"/>
              </a:gdLst>
              <a:ahLst/>
              <a:cxnLst>
                <a:cxn ang="3cd4">
                  <a:pos x="hc" y="t"/>
                </a:cxn>
                <a:cxn ang="0">
                  <a:pos x="r" y="vc"/>
                </a:cxn>
                <a:cxn ang="cd4">
                  <a:pos x="hc" y="b"/>
                </a:cxn>
                <a:cxn ang="cd2">
                  <a:pos x="l" y="vc"/>
                </a:cxn>
                <a:cxn ang="f75">
                  <a:pos x="f120" y="f121"/>
                </a:cxn>
                <a:cxn ang="f75">
                  <a:pos x="f122" y="f123"/>
                </a:cxn>
                <a:cxn ang="f75">
                  <a:pos x="f124" y="f123"/>
                </a:cxn>
                <a:cxn ang="f75">
                  <a:pos x="f125" y="f121"/>
                </a:cxn>
                <a:cxn ang="f75">
                  <a:pos x="f125" y="f126"/>
                </a:cxn>
                <a:cxn ang="f75">
                  <a:pos x="f127" y="f128"/>
                </a:cxn>
                <a:cxn ang="f75">
                  <a:pos x="f129" y="f130"/>
                </a:cxn>
                <a:cxn ang="f75">
                  <a:pos x="f131" y="f132"/>
                </a:cxn>
                <a:cxn ang="f75">
                  <a:pos x="f133" y="f134"/>
                </a:cxn>
                <a:cxn ang="f75">
                  <a:pos x="f135" y="f134"/>
                </a:cxn>
                <a:cxn ang="f75">
                  <a:pos x="f136" y="f134"/>
                </a:cxn>
                <a:cxn ang="f75">
                  <a:pos x="f137" y="f134"/>
                </a:cxn>
                <a:cxn ang="f75">
                  <a:pos x="f120" y="f121"/>
                </a:cxn>
              </a:cxnLst>
              <a:rect l="f116" t="f119" r="f117" b="f118"/>
              <a:pathLst>
                <a:path w="21895" h="13342">
                  <a:moveTo>
                    <a:pt x="f5" y="f8"/>
                  </a:moveTo>
                  <a:cubicBezTo>
                    <a:pt x="f9" y="f10"/>
                    <a:pt x="f11" y="f12"/>
                    <a:pt x="f13" y="f12"/>
                  </a:cubicBezTo>
                  <a:lnTo>
                    <a:pt x="f14" y="f12"/>
                  </a:lnTo>
                  <a:cubicBezTo>
                    <a:pt x="f15" y="f12"/>
                    <a:pt x="f16" y="f17"/>
                    <a:pt x="f16" y="f8"/>
                  </a:cubicBezTo>
                  <a:cubicBezTo>
                    <a:pt x="f18" y="f19"/>
                    <a:pt x="f18" y="f20"/>
                    <a:pt x="f16" y="f21"/>
                  </a:cubicBezTo>
                  <a:cubicBezTo>
                    <a:pt x="f22" y="f23"/>
                    <a:pt x="f24" y="f25"/>
                    <a:pt x="f26" y="f27"/>
                  </a:cubicBezTo>
                  <a:lnTo>
                    <a:pt x="f28" y="f29"/>
                  </a:lnTo>
                  <a:lnTo>
                    <a:pt x="f30" y="f31"/>
                  </a:lnTo>
                  <a:cubicBezTo>
                    <a:pt x="f32" y="f33"/>
                    <a:pt x="f34" y="f35"/>
                    <a:pt x="f36" y="f37"/>
                  </a:cubicBezTo>
                  <a:lnTo>
                    <a:pt x="f38" y="f37"/>
                  </a:lnTo>
                  <a:lnTo>
                    <a:pt x="f39" y="f37"/>
                  </a:lnTo>
                  <a:lnTo>
                    <a:pt x="f40" y="f37"/>
                  </a:lnTo>
                  <a:cubicBezTo>
                    <a:pt x="f41" y="f42"/>
                    <a:pt x="f43" y="f4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4" name="Freeform: Shape 475">
              <a:extLst>
                <a:ext uri="{FF2B5EF4-FFF2-40B4-BE49-F238E27FC236}">
                  <a16:creationId xmlns:a16="http://schemas.microsoft.com/office/drawing/2014/main" id="{9F4E1ED4-7BB7-5AAD-9A5D-186C5E22D500}"/>
                </a:ext>
              </a:extLst>
            </p:cNvPr>
            <p:cNvSpPr/>
            <p:nvPr/>
          </p:nvSpPr>
          <p:spPr>
            <a:xfrm>
              <a:off x="7090595" y="6466472"/>
              <a:ext cx="98526" cy="13834"/>
            </a:xfrm>
            <a:custGeom>
              <a:avLst/>
              <a:gdLst>
                <a:gd name="f0" fmla="val 10800000"/>
                <a:gd name="f1" fmla="val 5400000"/>
                <a:gd name="f2" fmla="val 180"/>
                <a:gd name="f3" fmla="val w"/>
                <a:gd name="f4" fmla="val h"/>
                <a:gd name="f5" fmla="val 0"/>
                <a:gd name="f6" fmla="val 98525"/>
                <a:gd name="f7" fmla="val 13839"/>
                <a:gd name="f8" fmla="val 6856"/>
                <a:gd name="f9" fmla="val 91543"/>
                <a:gd name="f10" fmla="val 95352"/>
                <a:gd name="f11" fmla="val 98463"/>
                <a:gd name="f12" fmla="val 10792"/>
                <a:gd name="f13" fmla="val 98526"/>
                <a:gd name="f14" fmla="val 6983"/>
                <a:gd name="f15" fmla="val 3123"/>
                <a:gd name="f16" fmla="val 95403"/>
                <a:gd name="f17" fmla="val 3047"/>
                <a:gd name="f18" fmla="val 64"/>
                <a:gd name="f19" fmla="val 3174"/>
                <a:gd name="f20" fmla="val 10767"/>
                <a:gd name="f21" fmla="val 3073"/>
                <a:gd name="f22" fmla="+- 0 0 -90"/>
                <a:gd name="f23" fmla="*/ f3 1 98525"/>
                <a:gd name="f24" fmla="*/ f4 1 13839"/>
                <a:gd name="f25" fmla="val f5"/>
                <a:gd name="f26" fmla="val f6"/>
                <a:gd name="f27" fmla="val f7"/>
                <a:gd name="f28" fmla="*/ f22 f0 1"/>
                <a:gd name="f29" fmla="+- f27 0 f25"/>
                <a:gd name="f30" fmla="+- f26 0 f25"/>
                <a:gd name="f31" fmla="*/ f28 1 f2"/>
                <a:gd name="f32" fmla="*/ f30 1 98525"/>
                <a:gd name="f33" fmla="*/ f29 1 13839"/>
                <a:gd name="f34" fmla="*/ 6856 f30 1"/>
                <a:gd name="f35" fmla="*/ 13839 f29 1"/>
                <a:gd name="f36" fmla="*/ 91543 f30 1"/>
                <a:gd name="f37" fmla="*/ 98526 f30 1"/>
                <a:gd name="f38" fmla="*/ 6983 f29 1"/>
                <a:gd name="f39" fmla="*/ 0 f29 1"/>
                <a:gd name="f40" fmla="*/ 0 f30 1"/>
                <a:gd name="f41" fmla="+- f31 0 f1"/>
                <a:gd name="f42" fmla="*/ f34 1 98525"/>
                <a:gd name="f43" fmla="*/ f35 1 13839"/>
                <a:gd name="f44" fmla="*/ f36 1 98525"/>
                <a:gd name="f45" fmla="*/ f37 1 98525"/>
                <a:gd name="f46" fmla="*/ f38 1 13839"/>
                <a:gd name="f47" fmla="*/ f39 1 13839"/>
                <a:gd name="f48" fmla="*/ f40 1 98525"/>
                <a:gd name="f49" fmla="*/ f25 1 f32"/>
                <a:gd name="f50" fmla="*/ f26 1 f32"/>
                <a:gd name="f51" fmla="*/ f25 1 f33"/>
                <a:gd name="f52" fmla="*/ f27 1 f33"/>
                <a:gd name="f53" fmla="*/ f42 1 f32"/>
                <a:gd name="f54" fmla="*/ f43 1 f33"/>
                <a:gd name="f55" fmla="*/ f44 1 f32"/>
                <a:gd name="f56" fmla="*/ f45 1 f32"/>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3 1"/>
                <a:gd name="f68" fmla="*/ f57 f24 1"/>
                <a:gd name="f69" fmla="*/ f58 f24 1"/>
                <a:gd name="f70" fmla="*/ f59 f23 1"/>
              </a:gdLst>
              <a:ahLst/>
              <a:cxnLst>
                <a:cxn ang="3cd4">
                  <a:pos x="hc" y="t"/>
                </a:cxn>
                <a:cxn ang="0">
                  <a:pos x="r" y="vc"/>
                </a:cxn>
                <a:cxn ang="cd4">
                  <a:pos x="hc" y="b"/>
                </a:cxn>
                <a:cxn ang="cd2">
                  <a:pos x="l" y="vc"/>
                </a:cxn>
                <a:cxn ang="f41">
                  <a:pos x="f64" y="f65"/>
                </a:cxn>
                <a:cxn ang="f41">
                  <a:pos x="f66" y="f65"/>
                </a:cxn>
                <a:cxn ang="f41">
                  <a:pos x="f67" y="f68"/>
                </a:cxn>
                <a:cxn ang="f41">
                  <a:pos x="f66" y="f69"/>
                </a:cxn>
                <a:cxn ang="f41">
                  <a:pos x="f64" y="f69"/>
                </a:cxn>
                <a:cxn ang="f41">
                  <a:pos x="f70" y="f68"/>
                </a:cxn>
                <a:cxn ang="f41">
                  <a:pos x="f64" y="f65"/>
                </a:cxn>
              </a:cxnLst>
              <a:rect l="f60" t="f63" r="f61" b="f62"/>
              <a:pathLst>
                <a:path w="98525" h="13839">
                  <a:moveTo>
                    <a:pt x="f8" y="f7"/>
                  </a:moveTo>
                  <a:lnTo>
                    <a:pt x="f9" y="f7"/>
                  </a:lnTo>
                  <a:cubicBezTo>
                    <a:pt x="f10" y="f7"/>
                    <a:pt x="f11" y="f12"/>
                    <a:pt x="f13" y="f14"/>
                  </a:cubicBezTo>
                  <a:cubicBezTo>
                    <a:pt x="f13" y="f15"/>
                    <a:pt x="f16" y="f5"/>
                    <a:pt x="f9" y="f5"/>
                  </a:cubicBezTo>
                  <a:lnTo>
                    <a:pt x="f8" y="f5"/>
                  </a:lnTo>
                  <a:cubicBezTo>
                    <a:pt x="f17" y="f18"/>
                    <a:pt x="f5" y="f19"/>
                    <a:pt x="f5" y="f14"/>
                  </a:cubicBez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5" name="Freeform: Shape 476">
              <a:extLst>
                <a:ext uri="{FF2B5EF4-FFF2-40B4-BE49-F238E27FC236}">
                  <a16:creationId xmlns:a16="http://schemas.microsoft.com/office/drawing/2014/main" id="{FD5ECD4C-418D-9BCC-9661-268E51D32229}"/>
                </a:ext>
              </a:extLst>
            </p:cNvPr>
            <p:cNvSpPr/>
            <p:nvPr/>
          </p:nvSpPr>
          <p:spPr>
            <a:xfrm>
              <a:off x="7835127" y="6507355"/>
              <a:ext cx="2542" cy="357027"/>
            </a:xfrm>
            <a:custGeom>
              <a:avLst/>
              <a:gdLst>
                <a:gd name="f0" fmla="val 10800000"/>
                <a:gd name="f1" fmla="val 5400000"/>
                <a:gd name="f2" fmla="val 180"/>
                <a:gd name="f3" fmla="val w"/>
                <a:gd name="f4" fmla="val h"/>
                <a:gd name="f5" fmla="val 0"/>
                <a:gd name="f6" fmla="val 2539"/>
                <a:gd name="f7" fmla="val 357032"/>
                <a:gd name="f8" fmla="val 7999"/>
                <a:gd name="f9" fmla="val 1270"/>
                <a:gd name="f10" fmla="val 571"/>
                <a:gd name="f11" fmla="val 1968"/>
                <a:gd name="f12" fmla="val 572"/>
                <a:gd name="f13" fmla="val 357033"/>
                <a:gd name="f14" fmla="val 7872"/>
                <a:gd name="f15" fmla="+- 0 0 -90"/>
                <a:gd name="f16" fmla="*/ f3 1 2539"/>
                <a:gd name="f17" fmla="*/ f4 1 357032"/>
                <a:gd name="f18" fmla="val f5"/>
                <a:gd name="f19" fmla="val f6"/>
                <a:gd name="f20" fmla="val f7"/>
                <a:gd name="f21" fmla="*/ f15 f0 1"/>
                <a:gd name="f22" fmla="+- f20 0 f18"/>
                <a:gd name="f23" fmla="+- f19 0 f18"/>
                <a:gd name="f24" fmla="*/ f21 1 f2"/>
                <a:gd name="f25" fmla="*/ f23 1 2539"/>
                <a:gd name="f26" fmla="*/ f22 1 357032"/>
                <a:gd name="f27" fmla="*/ 2539 f23 1"/>
                <a:gd name="f28" fmla="*/ 7999 f22 1"/>
                <a:gd name="f29" fmla="*/ 1270 f22 1"/>
                <a:gd name="f30" fmla="*/ 1270 f23 1"/>
                <a:gd name="f31" fmla="*/ 0 f22 1"/>
                <a:gd name="f32" fmla="*/ 0 f23 1"/>
                <a:gd name="f33" fmla="*/ 357033 f22 1"/>
                <a:gd name="f34" fmla="*/ 7872 f22 1"/>
                <a:gd name="f35" fmla="+- f24 0 f1"/>
                <a:gd name="f36" fmla="*/ f27 1 2539"/>
                <a:gd name="f37" fmla="*/ f28 1 357032"/>
                <a:gd name="f38" fmla="*/ f29 1 357032"/>
                <a:gd name="f39" fmla="*/ f30 1 2539"/>
                <a:gd name="f40" fmla="*/ f31 1 357032"/>
                <a:gd name="f41" fmla="*/ f32 1 2539"/>
                <a:gd name="f42" fmla="*/ f33 1 357032"/>
                <a:gd name="f43" fmla="*/ f34 1 357032"/>
                <a:gd name="f44" fmla="*/ f18 1 f25"/>
                <a:gd name="f45" fmla="*/ f19 1 f25"/>
                <a:gd name="f46" fmla="*/ f18 1 f26"/>
                <a:gd name="f47" fmla="*/ f20 1 f26"/>
                <a:gd name="f48" fmla="*/ f36 1 f25"/>
                <a:gd name="f49" fmla="*/ f37 1 f26"/>
                <a:gd name="f50" fmla="*/ f38 1 f26"/>
                <a:gd name="f51" fmla="*/ f39 1 f25"/>
                <a:gd name="f52" fmla="*/ f40 1 f26"/>
                <a:gd name="f53" fmla="*/ f41 1 f25"/>
                <a:gd name="f54" fmla="*/ f42 1 f26"/>
                <a:gd name="f55" fmla="*/ f43 1 f26"/>
                <a:gd name="f56" fmla="*/ f44 f16 1"/>
                <a:gd name="f57" fmla="*/ f45 f16 1"/>
                <a:gd name="f58" fmla="*/ f47 f17 1"/>
                <a:gd name="f59" fmla="*/ f46 f17 1"/>
                <a:gd name="f60" fmla="*/ f48 f16 1"/>
                <a:gd name="f61" fmla="*/ f49 f17 1"/>
                <a:gd name="f62" fmla="*/ f50 f17 1"/>
                <a:gd name="f63" fmla="*/ f51 f16 1"/>
                <a:gd name="f64" fmla="*/ f52 f17 1"/>
                <a:gd name="f65" fmla="*/ f53 f16 1"/>
                <a:gd name="f66" fmla="*/ f54 f17 1"/>
                <a:gd name="f67" fmla="*/ f55 f17 1"/>
              </a:gdLst>
              <a:ahLst/>
              <a:cxnLst>
                <a:cxn ang="3cd4">
                  <a:pos x="hc" y="t"/>
                </a:cxn>
                <a:cxn ang="0">
                  <a:pos x="r" y="vc"/>
                </a:cxn>
                <a:cxn ang="cd4">
                  <a:pos x="hc" y="b"/>
                </a:cxn>
                <a:cxn ang="cd2">
                  <a:pos x="l" y="vc"/>
                </a:cxn>
                <a:cxn ang="f35">
                  <a:pos x="f60" y="f61"/>
                </a:cxn>
                <a:cxn ang="f35">
                  <a:pos x="f60" y="f61"/>
                </a:cxn>
                <a:cxn ang="f35">
                  <a:pos x="f60" y="f62"/>
                </a:cxn>
                <a:cxn ang="f35">
                  <a:pos x="f63" y="f64"/>
                </a:cxn>
                <a:cxn ang="f35">
                  <a:pos x="f65" y="f62"/>
                </a:cxn>
                <a:cxn ang="f35">
                  <a:pos x="f65" y="f61"/>
                </a:cxn>
                <a:cxn ang="f35">
                  <a:pos x="f65" y="f61"/>
                </a:cxn>
                <a:cxn ang="f35">
                  <a:pos x="f65" y="f66"/>
                </a:cxn>
                <a:cxn ang="f35">
                  <a:pos x="f60" y="f66"/>
                </a:cxn>
                <a:cxn ang="f35">
                  <a:pos x="f60" y="f67"/>
                </a:cxn>
              </a:cxnLst>
              <a:rect l="f56" t="f59" r="f57" b="f58"/>
              <a:pathLst>
                <a:path w="2539" h="357032">
                  <a:moveTo>
                    <a:pt x="f6" y="f8"/>
                  </a:moveTo>
                  <a:lnTo>
                    <a:pt x="f6" y="f8"/>
                  </a:lnTo>
                  <a:lnTo>
                    <a:pt x="f6" y="f9"/>
                  </a:lnTo>
                  <a:cubicBezTo>
                    <a:pt x="f6" y="f10"/>
                    <a:pt x="f11" y="f5"/>
                    <a:pt x="f9" y="f5"/>
                  </a:cubicBezTo>
                  <a:cubicBezTo>
                    <a:pt x="f12" y="f5"/>
                    <a:pt x="f5" y="f10"/>
                    <a:pt x="f5" y="f9"/>
                  </a:cubicBezTo>
                  <a:lnTo>
                    <a:pt x="f5" y="f8"/>
                  </a:lnTo>
                  <a:lnTo>
                    <a:pt x="f5" y="f8"/>
                  </a:lnTo>
                  <a:lnTo>
                    <a:pt x="f5" y="f13"/>
                  </a:lnTo>
                  <a:lnTo>
                    <a:pt x="f6" y="f13"/>
                  </a:lnTo>
                  <a:lnTo>
                    <a:pt x="f6"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6" name="Freeform: Shape 477">
              <a:extLst>
                <a:ext uri="{FF2B5EF4-FFF2-40B4-BE49-F238E27FC236}">
                  <a16:creationId xmlns:a16="http://schemas.microsoft.com/office/drawing/2014/main" id="{41F780F6-5DCA-A4AA-547A-71630E5CC9A3}"/>
                </a:ext>
              </a:extLst>
            </p:cNvPr>
            <p:cNvSpPr/>
            <p:nvPr/>
          </p:nvSpPr>
          <p:spPr>
            <a:xfrm>
              <a:off x="6055056" y="5854738"/>
              <a:ext cx="13834" cy="662263"/>
            </a:xfrm>
            <a:custGeom>
              <a:avLst/>
              <a:gdLst>
                <a:gd name="f0" fmla="val 10800000"/>
                <a:gd name="f1" fmla="val 5400000"/>
                <a:gd name="f2" fmla="val 180"/>
                <a:gd name="f3" fmla="val w"/>
                <a:gd name="f4" fmla="val h"/>
                <a:gd name="f5" fmla="val 0"/>
                <a:gd name="f6" fmla="val 13839"/>
                <a:gd name="f7" fmla="val 662262"/>
                <a:gd name="f8" fmla="val 6983"/>
                <a:gd name="f9" fmla="val 655406"/>
                <a:gd name="f10" fmla="val 64"/>
                <a:gd name="f11" fmla="val 659215"/>
                <a:gd name="f12" fmla="val 3174"/>
                <a:gd name="f13" fmla="val 662263"/>
                <a:gd name="f14" fmla="val 10767"/>
                <a:gd name="f15" fmla="val 659190"/>
                <a:gd name="f16" fmla="val 3175"/>
                <a:gd name="f17" fmla="val 10792"/>
                <a:gd name="f18" fmla="val 69"/>
                <a:gd name="f19" fmla="val 3123"/>
                <a:gd name="f20" fmla="val 3126"/>
                <a:gd name="f21" fmla="+- 0 0 -90"/>
                <a:gd name="f22" fmla="*/ f3 1 13839"/>
                <a:gd name="f23" fmla="*/ f4 1 662262"/>
                <a:gd name="f24" fmla="val f5"/>
                <a:gd name="f25" fmla="val f6"/>
                <a:gd name="f26" fmla="val f7"/>
                <a:gd name="f27" fmla="*/ f21 f0 1"/>
                <a:gd name="f28" fmla="+- f26 0 f24"/>
                <a:gd name="f29" fmla="+- f25 0 f24"/>
                <a:gd name="f30" fmla="*/ f27 1 f2"/>
                <a:gd name="f31" fmla="*/ f29 1 13839"/>
                <a:gd name="f32" fmla="*/ f28 1 662262"/>
                <a:gd name="f33" fmla="*/ 0 f29 1"/>
                <a:gd name="f34" fmla="*/ 6983 f28 1"/>
                <a:gd name="f35" fmla="*/ 655406 f28 1"/>
                <a:gd name="f36" fmla="*/ 6983 f29 1"/>
                <a:gd name="f37" fmla="*/ 662263 f28 1"/>
                <a:gd name="f38" fmla="*/ 13839 f29 1"/>
                <a:gd name="f39" fmla="*/ 0 f28 1"/>
                <a:gd name="f40" fmla="+- f30 0 f1"/>
                <a:gd name="f41" fmla="*/ f33 1 13839"/>
                <a:gd name="f42" fmla="*/ f34 1 662262"/>
                <a:gd name="f43" fmla="*/ f35 1 662262"/>
                <a:gd name="f44" fmla="*/ f36 1 13839"/>
                <a:gd name="f45" fmla="*/ f37 1 662262"/>
                <a:gd name="f46" fmla="*/ f38 1 13839"/>
                <a:gd name="f47" fmla="*/ f39 1 662262"/>
                <a:gd name="f48" fmla="*/ f24 1 f31"/>
                <a:gd name="f49" fmla="*/ f25 1 f31"/>
                <a:gd name="f50" fmla="*/ f24 1 f32"/>
                <a:gd name="f51" fmla="*/ f26 1 f32"/>
                <a:gd name="f52" fmla="*/ f41 1 f31"/>
                <a:gd name="f53" fmla="*/ f42 1 f32"/>
                <a:gd name="f54" fmla="*/ f43 1 f32"/>
                <a:gd name="f55" fmla="*/ f44 1 f31"/>
                <a:gd name="f56" fmla="*/ f45 1 f32"/>
                <a:gd name="f57" fmla="*/ f46 1 f31"/>
                <a:gd name="f58" fmla="*/ f47 1 f32"/>
                <a:gd name="f59" fmla="*/ f48 f22 1"/>
                <a:gd name="f60" fmla="*/ f49 f22 1"/>
                <a:gd name="f61" fmla="*/ f51 f23 1"/>
                <a:gd name="f62" fmla="*/ f50 f23 1"/>
                <a:gd name="f63" fmla="*/ f52 f22 1"/>
                <a:gd name="f64" fmla="*/ f53 f23 1"/>
                <a:gd name="f65" fmla="*/ f54 f23 1"/>
                <a:gd name="f66" fmla="*/ f55 f22 1"/>
                <a:gd name="f67" fmla="*/ f56 f23 1"/>
                <a:gd name="f68" fmla="*/ f57 f22 1"/>
                <a:gd name="f69" fmla="*/ f58 f23 1"/>
              </a:gdLst>
              <a:ahLst/>
              <a:cxnLst>
                <a:cxn ang="3cd4">
                  <a:pos x="hc" y="t"/>
                </a:cxn>
                <a:cxn ang="0">
                  <a:pos x="r" y="vc"/>
                </a:cxn>
                <a:cxn ang="cd4">
                  <a:pos x="hc" y="b"/>
                </a:cxn>
                <a:cxn ang="cd2">
                  <a:pos x="l" y="vc"/>
                </a:cxn>
                <a:cxn ang="f40">
                  <a:pos x="f63" y="f64"/>
                </a:cxn>
                <a:cxn ang="f40">
                  <a:pos x="f63" y="f65"/>
                </a:cxn>
                <a:cxn ang="f40">
                  <a:pos x="f66" y="f67"/>
                </a:cxn>
                <a:cxn ang="f40">
                  <a:pos x="f68" y="f65"/>
                </a:cxn>
                <a:cxn ang="f40">
                  <a:pos x="f68" y="f64"/>
                </a:cxn>
                <a:cxn ang="f40">
                  <a:pos x="f66" y="f69"/>
                </a:cxn>
                <a:cxn ang="f40">
                  <a:pos x="f63" y="f64"/>
                </a:cxn>
              </a:cxnLst>
              <a:rect l="f59" t="f62" r="f60" b="f61"/>
              <a:pathLst>
                <a:path w="13839" h="662262">
                  <a:moveTo>
                    <a:pt x="f5" y="f8"/>
                  </a:moveTo>
                  <a:lnTo>
                    <a:pt x="f5" y="f9"/>
                  </a:lnTo>
                  <a:cubicBezTo>
                    <a:pt x="f10" y="f11"/>
                    <a:pt x="f12" y="f13"/>
                    <a:pt x="f8" y="f13"/>
                  </a:cubicBezTo>
                  <a:cubicBezTo>
                    <a:pt x="f14" y="f13"/>
                    <a:pt x="f6" y="f15"/>
                    <a:pt x="f6" y="f9"/>
                  </a:cubicBezTo>
                  <a:lnTo>
                    <a:pt x="f6" y="f8"/>
                  </a:lnTo>
                  <a:cubicBezTo>
                    <a:pt x="f6" y="f16"/>
                    <a:pt x="f17" y="f18"/>
                    <a:pt x="f8" y="f5"/>
                  </a:cubicBezTo>
                  <a:cubicBezTo>
                    <a:pt x="f19" y="f5"/>
                    <a:pt x="f5"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7" name="Freeform: Shape 478">
              <a:extLst>
                <a:ext uri="{FF2B5EF4-FFF2-40B4-BE49-F238E27FC236}">
                  <a16:creationId xmlns:a16="http://schemas.microsoft.com/office/drawing/2014/main" id="{AB1440C6-74B2-4158-53D7-D7295706ACD9}"/>
                </a:ext>
              </a:extLst>
            </p:cNvPr>
            <p:cNvSpPr/>
            <p:nvPr/>
          </p:nvSpPr>
          <p:spPr>
            <a:xfrm>
              <a:off x="7801258" y="5861377"/>
              <a:ext cx="12792" cy="103583"/>
            </a:xfrm>
            <a:custGeom>
              <a:avLst/>
              <a:gdLst>
                <a:gd name="f0" fmla="val 10800000"/>
                <a:gd name="f1" fmla="val 5400000"/>
                <a:gd name="f2" fmla="val 180"/>
                <a:gd name="f3" fmla="val w"/>
                <a:gd name="f4" fmla="val h"/>
                <a:gd name="f5" fmla="val 0"/>
                <a:gd name="f6" fmla="val 12792"/>
                <a:gd name="f7" fmla="val 103584"/>
                <a:gd name="f8" fmla="val 95"/>
                <a:gd name="f9" fmla="val 98109"/>
                <a:gd name="f10" fmla="val 19"/>
                <a:gd name="f11" fmla="val 98572"/>
                <a:gd name="f12" fmla="val 99044"/>
                <a:gd name="f13" fmla="val 99506"/>
                <a:gd name="f14" fmla="val -32"/>
                <a:gd name="f15" fmla="val 99832"/>
                <a:gd name="f16" fmla="val 100195"/>
                <a:gd name="f17" fmla="val 100522"/>
                <a:gd name="f18" fmla="val 273"/>
                <a:gd name="f19" fmla="val 100986"/>
                <a:gd name="f20" fmla="val 527"/>
                <a:gd name="f21" fmla="val 101417"/>
                <a:gd name="f22" fmla="val 857"/>
                <a:gd name="f23" fmla="val 101791"/>
                <a:gd name="f24" fmla="val 1492"/>
                <a:gd name="f25" fmla="val 102553"/>
                <a:gd name="f26" fmla="val 1911"/>
                <a:gd name="f27" fmla="val 102923"/>
                <a:gd name="f28" fmla="val 2381"/>
                <a:gd name="f29" fmla="val 103222"/>
                <a:gd name="f30" fmla="val 2888"/>
                <a:gd name="f31" fmla="val 103442"/>
                <a:gd name="f32" fmla="val 3650"/>
                <a:gd name="f33" fmla="val 4488"/>
                <a:gd name="f34" fmla="val 103632"/>
                <a:gd name="f35" fmla="val 5352"/>
                <a:gd name="f36" fmla="val 6189"/>
                <a:gd name="f37" fmla="val 7257"/>
                <a:gd name="f38" fmla="val 103447"/>
                <a:gd name="f39" fmla="val 8297"/>
                <a:gd name="f40" fmla="val 103185"/>
                <a:gd name="f41" fmla="val 9237"/>
                <a:gd name="f42" fmla="val 102680"/>
                <a:gd name="f43" fmla="val 11382"/>
                <a:gd name="f44" fmla="val 101445"/>
                <a:gd name="f45" fmla="val 12728"/>
                <a:gd name="f46" fmla="val 99185"/>
                <a:gd name="f47" fmla="val 96713"/>
                <a:gd name="f48" fmla="val 6566"/>
                <a:gd name="f49" fmla="val 12780"/>
                <a:gd name="f50" fmla="val 3623"/>
                <a:gd name="f51" fmla="val 10887"/>
                <a:gd name="f52" fmla="val 1017"/>
                <a:gd name="f53" fmla="val 8094"/>
                <a:gd name="f54" fmla="val 90"/>
                <a:gd name="f55" fmla="val 6698"/>
                <a:gd name="f56" fmla="val 7205"/>
                <a:gd name="f57" fmla="val 6494"/>
                <a:gd name="f58" fmla="val -30"/>
                <a:gd name="f59" fmla="val 5758"/>
                <a:gd name="f60" fmla="val 5047"/>
                <a:gd name="f61" fmla="val 3777"/>
                <a:gd name="f62" fmla="val 2762"/>
                <a:gd name="f63" fmla="val 852"/>
                <a:gd name="f64" fmla="val 1873"/>
                <a:gd name="f65" fmla="val 1741"/>
                <a:gd name="f66" fmla="val 1111"/>
                <a:gd name="f67" fmla="val 2884"/>
                <a:gd name="f68" fmla="val 4026"/>
                <a:gd name="f69" fmla="val 4915"/>
                <a:gd name="f70" fmla="val 5423"/>
                <a:gd name="f71" fmla="val 5931"/>
                <a:gd name="f72" fmla="val 96332"/>
                <a:gd name="f73" fmla="val 97855"/>
                <a:gd name="f74" fmla="+- 0 0 -90"/>
                <a:gd name="f75" fmla="*/ f3 1 12792"/>
                <a:gd name="f76" fmla="*/ f4 1 103584"/>
                <a:gd name="f77" fmla="val f5"/>
                <a:gd name="f78" fmla="val f6"/>
                <a:gd name="f79" fmla="val f7"/>
                <a:gd name="f80" fmla="*/ f74 f0 1"/>
                <a:gd name="f81" fmla="+- f79 0 f77"/>
                <a:gd name="f82" fmla="+- f78 0 f77"/>
                <a:gd name="f83" fmla="*/ f80 1 f2"/>
                <a:gd name="f84" fmla="*/ f82 1 12792"/>
                <a:gd name="f85" fmla="*/ f81 1 103584"/>
                <a:gd name="f86" fmla="*/ 95 f82 1"/>
                <a:gd name="f87" fmla="*/ 98109 f81 1"/>
                <a:gd name="f88" fmla="*/ 99506 f81 1"/>
                <a:gd name="f89" fmla="*/ 100522 f81 1"/>
                <a:gd name="f90" fmla="*/ 857 f82 1"/>
                <a:gd name="f91" fmla="*/ 101791 f81 1"/>
                <a:gd name="f92" fmla="*/ 1492 f82 1"/>
                <a:gd name="f93" fmla="*/ 102553 f81 1"/>
                <a:gd name="f94" fmla="*/ 2888 f82 1"/>
                <a:gd name="f95" fmla="*/ 103442 f81 1"/>
                <a:gd name="f96" fmla="*/ 3650 f82 1"/>
                <a:gd name="f97" fmla="*/ 6189 f82 1"/>
                <a:gd name="f98" fmla="*/ 9237 f82 1"/>
                <a:gd name="f99" fmla="*/ 102680 f81 1"/>
                <a:gd name="f100" fmla="*/ 12792 f82 1"/>
                <a:gd name="f101" fmla="*/ 96713 f81 1"/>
                <a:gd name="f102" fmla="*/ 6566 f81 1"/>
                <a:gd name="f103" fmla="*/ 8094 f82 1"/>
                <a:gd name="f104" fmla="*/ 90 f81 1"/>
                <a:gd name="f105" fmla="*/ 6698 f82 1"/>
                <a:gd name="f106" fmla="*/ 7205 f82 1"/>
                <a:gd name="f107" fmla="*/ 5047 f82 1"/>
                <a:gd name="f108" fmla="*/ 3777 f82 1"/>
                <a:gd name="f109" fmla="*/ 2762 f82 1"/>
                <a:gd name="f110" fmla="*/ 852 f81 1"/>
                <a:gd name="f111" fmla="*/ 1873 f82 1"/>
                <a:gd name="f112" fmla="*/ 1741 f81 1"/>
                <a:gd name="f113" fmla="*/ 1111 f82 1"/>
                <a:gd name="f114" fmla="*/ 2884 f81 1"/>
                <a:gd name="f115" fmla="*/ 4026 f81 1"/>
                <a:gd name="f116" fmla="*/ 5423 f81 1"/>
                <a:gd name="f117" fmla="*/ 96332 f81 1"/>
                <a:gd name="f118" fmla="+- f83 0 f1"/>
                <a:gd name="f119" fmla="*/ f86 1 12792"/>
                <a:gd name="f120" fmla="*/ f87 1 103584"/>
                <a:gd name="f121" fmla="*/ f88 1 103584"/>
                <a:gd name="f122" fmla="*/ f89 1 103584"/>
                <a:gd name="f123" fmla="*/ f90 1 12792"/>
                <a:gd name="f124" fmla="*/ f91 1 103584"/>
                <a:gd name="f125" fmla="*/ f92 1 12792"/>
                <a:gd name="f126" fmla="*/ f93 1 103584"/>
                <a:gd name="f127" fmla="*/ f94 1 12792"/>
                <a:gd name="f128" fmla="*/ f95 1 103584"/>
                <a:gd name="f129" fmla="*/ f96 1 12792"/>
                <a:gd name="f130" fmla="*/ f97 1 12792"/>
                <a:gd name="f131" fmla="*/ f98 1 12792"/>
                <a:gd name="f132" fmla="*/ f99 1 103584"/>
                <a:gd name="f133" fmla="*/ f100 1 12792"/>
                <a:gd name="f134" fmla="*/ f101 1 103584"/>
                <a:gd name="f135" fmla="*/ f102 1 103584"/>
                <a:gd name="f136" fmla="*/ f103 1 12792"/>
                <a:gd name="f137" fmla="*/ f104 1 103584"/>
                <a:gd name="f138" fmla="*/ f105 1 12792"/>
                <a:gd name="f139" fmla="*/ f106 1 12792"/>
                <a:gd name="f140" fmla="*/ f107 1 12792"/>
                <a:gd name="f141" fmla="*/ f108 1 12792"/>
                <a:gd name="f142" fmla="*/ f109 1 12792"/>
                <a:gd name="f143" fmla="*/ f110 1 103584"/>
                <a:gd name="f144" fmla="*/ f111 1 12792"/>
                <a:gd name="f145" fmla="*/ f112 1 103584"/>
                <a:gd name="f146" fmla="*/ f113 1 12792"/>
                <a:gd name="f147" fmla="*/ f114 1 103584"/>
                <a:gd name="f148" fmla="*/ f115 1 103584"/>
                <a:gd name="f149" fmla="*/ f116 1 103584"/>
                <a:gd name="f150" fmla="*/ f117 1 103584"/>
                <a:gd name="f151" fmla="*/ f77 1 f84"/>
                <a:gd name="f152" fmla="*/ f78 1 f84"/>
                <a:gd name="f153" fmla="*/ f77 1 f85"/>
                <a:gd name="f154" fmla="*/ f79 1 f85"/>
                <a:gd name="f155" fmla="*/ f119 1 f84"/>
                <a:gd name="f156" fmla="*/ f120 1 f85"/>
                <a:gd name="f157" fmla="*/ f121 1 f85"/>
                <a:gd name="f158" fmla="*/ f122 1 f85"/>
                <a:gd name="f159" fmla="*/ f123 1 f84"/>
                <a:gd name="f160" fmla="*/ f124 1 f85"/>
                <a:gd name="f161" fmla="*/ f125 1 f84"/>
                <a:gd name="f162" fmla="*/ f126 1 f85"/>
                <a:gd name="f163" fmla="*/ f127 1 f84"/>
                <a:gd name="f164" fmla="*/ f128 1 f85"/>
                <a:gd name="f165" fmla="*/ f129 1 f84"/>
                <a:gd name="f166" fmla="*/ f130 1 f84"/>
                <a:gd name="f167" fmla="*/ f131 1 f84"/>
                <a:gd name="f168" fmla="*/ f132 1 f85"/>
                <a:gd name="f169" fmla="*/ f133 1 f84"/>
                <a:gd name="f170" fmla="*/ f134 1 f85"/>
                <a:gd name="f171" fmla="*/ f135 1 f85"/>
                <a:gd name="f172" fmla="*/ f136 1 f84"/>
                <a:gd name="f173" fmla="*/ f137 1 f85"/>
                <a:gd name="f174" fmla="*/ f138 1 f84"/>
                <a:gd name="f175" fmla="*/ f139 1 f84"/>
                <a:gd name="f176" fmla="*/ f140 1 f84"/>
                <a:gd name="f177" fmla="*/ f141 1 f84"/>
                <a:gd name="f178" fmla="*/ f142 1 f84"/>
                <a:gd name="f179" fmla="*/ f143 1 f85"/>
                <a:gd name="f180" fmla="*/ f144 1 f84"/>
                <a:gd name="f181" fmla="*/ f145 1 f85"/>
                <a:gd name="f182" fmla="*/ f146 1 f84"/>
                <a:gd name="f183" fmla="*/ f147 1 f85"/>
                <a:gd name="f184" fmla="*/ f148 1 f85"/>
                <a:gd name="f185" fmla="*/ f149 1 f85"/>
                <a:gd name="f186" fmla="*/ f150 1 f85"/>
                <a:gd name="f187" fmla="*/ f151 f75 1"/>
                <a:gd name="f188" fmla="*/ f152 f75 1"/>
                <a:gd name="f189" fmla="*/ f154 f76 1"/>
                <a:gd name="f190" fmla="*/ f153 f76 1"/>
                <a:gd name="f191" fmla="*/ f155 f75 1"/>
                <a:gd name="f192" fmla="*/ f156 f76 1"/>
                <a:gd name="f193" fmla="*/ f157 f76 1"/>
                <a:gd name="f194" fmla="*/ f158 f76 1"/>
                <a:gd name="f195" fmla="*/ f159 f75 1"/>
                <a:gd name="f196" fmla="*/ f160 f76 1"/>
                <a:gd name="f197" fmla="*/ f161 f75 1"/>
                <a:gd name="f198" fmla="*/ f162 f76 1"/>
                <a:gd name="f199" fmla="*/ f163 f75 1"/>
                <a:gd name="f200" fmla="*/ f164 f76 1"/>
                <a:gd name="f201" fmla="*/ f165 f75 1"/>
                <a:gd name="f202" fmla="*/ f166 f75 1"/>
                <a:gd name="f203" fmla="*/ f167 f75 1"/>
                <a:gd name="f204" fmla="*/ f168 f76 1"/>
                <a:gd name="f205" fmla="*/ f169 f75 1"/>
                <a:gd name="f206" fmla="*/ f170 f76 1"/>
                <a:gd name="f207" fmla="*/ f171 f76 1"/>
                <a:gd name="f208" fmla="*/ f172 f75 1"/>
                <a:gd name="f209" fmla="*/ f173 f76 1"/>
                <a:gd name="f210" fmla="*/ f174 f75 1"/>
                <a:gd name="f211" fmla="*/ f175 f75 1"/>
                <a:gd name="f212" fmla="*/ f176 f75 1"/>
                <a:gd name="f213" fmla="*/ f177 f75 1"/>
                <a:gd name="f214" fmla="*/ f178 f75 1"/>
                <a:gd name="f215" fmla="*/ f179 f76 1"/>
                <a:gd name="f216" fmla="*/ f180 f75 1"/>
                <a:gd name="f217" fmla="*/ f181 f76 1"/>
                <a:gd name="f218" fmla="*/ f182 f75 1"/>
                <a:gd name="f219" fmla="*/ f183 f76 1"/>
                <a:gd name="f220" fmla="*/ f184 f76 1"/>
                <a:gd name="f221" fmla="*/ f185 f76 1"/>
                <a:gd name="f222" fmla="*/ f186 f76 1"/>
              </a:gdLst>
              <a:ahLst/>
              <a:cxnLst>
                <a:cxn ang="3cd4">
                  <a:pos x="hc" y="t"/>
                </a:cxn>
                <a:cxn ang="0">
                  <a:pos x="r" y="vc"/>
                </a:cxn>
                <a:cxn ang="cd4">
                  <a:pos x="hc" y="b"/>
                </a:cxn>
                <a:cxn ang="cd2">
                  <a:pos x="l" y="vc"/>
                </a:cxn>
                <a:cxn ang="f118">
                  <a:pos x="f191" y="f192"/>
                </a:cxn>
                <a:cxn ang="f118">
                  <a:pos x="f191" y="f193"/>
                </a:cxn>
                <a:cxn ang="f118">
                  <a:pos x="f191" y="f194"/>
                </a:cxn>
                <a:cxn ang="f118">
                  <a:pos x="f195" y="f196"/>
                </a:cxn>
                <a:cxn ang="f118">
                  <a:pos x="f197" y="f198"/>
                </a:cxn>
                <a:cxn ang="f118">
                  <a:pos x="f199" y="f200"/>
                </a:cxn>
                <a:cxn ang="f118">
                  <a:pos x="f201" y="f200"/>
                </a:cxn>
                <a:cxn ang="f118">
                  <a:pos x="f202" y="f200"/>
                </a:cxn>
                <a:cxn ang="f118">
                  <a:pos x="f203" y="f204"/>
                </a:cxn>
                <a:cxn ang="f118">
                  <a:pos x="f203" y="f204"/>
                </a:cxn>
                <a:cxn ang="f118">
                  <a:pos x="f205" y="f206"/>
                </a:cxn>
                <a:cxn ang="f118">
                  <a:pos x="f205" y="f207"/>
                </a:cxn>
                <a:cxn ang="f118">
                  <a:pos x="f208" y="f209"/>
                </a:cxn>
                <a:cxn ang="f118">
                  <a:pos x="f210" y="f209"/>
                </a:cxn>
                <a:cxn ang="f118">
                  <a:pos x="f211" y="f209"/>
                </a:cxn>
                <a:cxn ang="f118">
                  <a:pos x="f212" y="f209"/>
                </a:cxn>
                <a:cxn ang="f118">
                  <a:pos x="f213" y="f209"/>
                </a:cxn>
                <a:cxn ang="f118">
                  <a:pos x="f214" y="f215"/>
                </a:cxn>
                <a:cxn ang="f118">
                  <a:pos x="f216" y="f217"/>
                </a:cxn>
                <a:cxn ang="f118">
                  <a:pos x="f218" y="f219"/>
                </a:cxn>
                <a:cxn ang="f118">
                  <a:pos x="f218" y="f220"/>
                </a:cxn>
                <a:cxn ang="f118">
                  <a:pos x="f218" y="f221"/>
                </a:cxn>
                <a:cxn ang="f118">
                  <a:pos x="f218" y="f221"/>
                </a:cxn>
                <a:cxn ang="f118">
                  <a:pos x="f218" y="f222"/>
                </a:cxn>
                <a:cxn ang="f118">
                  <a:pos x="f191" y="f192"/>
                </a:cxn>
              </a:cxnLst>
              <a:rect l="f187" t="f190" r="f188" b="f189"/>
              <a:pathLst>
                <a:path w="12792" h="103584">
                  <a:moveTo>
                    <a:pt x="f8" y="f9"/>
                  </a:moveTo>
                  <a:cubicBezTo>
                    <a:pt x="f10" y="f11"/>
                    <a:pt x="f10" y="f12"/>
                    <a:pt x="f8" y="f13"/>
                  </a:cubicBezTo>
                  <a:cubicBezTo>
                    <a:pt x="f14" y="f15"/>
                    <a:pt x="f14" y="f16"/>
                    <a:pt x="f8" y="f17"/>
                  </a:cubicBezTo>
                  <a:cubicBezTo>
                    <a:pt x="f18" y="f19"/>
                    <a:pt x="f20" y="f21"/>
                    <a:pt x="f22" y="f23"/>
                  </a:cubicBezTo>
                  <a:lnTo>
                    <a:pt x="f24" y="f25"/>
                  </a:lnTo>
                  <a:cubicBezTo>
                    <a:pt x="f26" y="f27"/>
                    <a:pt x="f28" y="f29"/>
                    <a:pt x="f30" y="f31"/>
                  </a:cubicBezTo>
                  <a:cubicBezTo>
                    <a:pt x="f30" y="f31"/>
                    <a:pt x="f30" y="f31"/>
                    <a:pt x="f32" y="f31"/>
                  </a:cubicBezTo>
                  <a:cubicBezTo>
                    <a:pt x="f33" y="f34"/>
                    <a:pt x="f35" y="f34"/>
                    <a:pt x="f36" y="f31"/>
                  </a:cubicBezTo>
                  <a:cubicBezTo>
                    <a:pt x="f37" y="f38"/>
                    <a:pt x="f39" y="f40"/>
                    <a:pt x="f41" y="f42"/>
                  </a:cubicBezTo>
                  <a:lnTo>
                    <a:pt x="f41" y="f42"/>
                  </a:lnTo>
                  <a:cubicBezTo>
                    <a:pt x="f43" y="f44"/>
                    <a:pt x="f45" y="f46"/>
                    <a:pt x="f6" y="f47"/>
                  </a:cubicBezTo>
                  <a:lnTo>
                    <a:pt x="f6" y="f48"/>
                  </a:lnTo>
                  <a:cubicBezTo>
                    <a:pt x="f49" y="f50"/>
                    <a:pt x="f51" y="f52"/>
                    <a:pt x="f53" y="f54"/>
                  </a:cubicBezTo>
                  <a:lnTo>
                    <a:pt x="f55" y="f54"/>
                  </a:lnTo>
                  <a:lnTo>
                    <a:pt x="f56" y="f54"/>
                  </a:lnTo>
                  <a:cubicBezTo>
                    <a:pt x="f57" y="f58"/>
                    <a:pt x="f59" y="f58"/>
                    <a:pt x="f60" y="f54"/>
                  </a:cubicBezTo>
                  <a:lnTo>
                    <a:pt x="f61" y="f54"/>
                  </a:lnTo>
                  <a:lnTo>
                    <a:pt x="f62" y="f63"/>
                  </a:lnTo>
                  <a:lnTo>
                    <a:pt x="f64" y="f65"/>
                  </a:lnTo>
                  <a:lnTo>
                    <a:pt x="f66" y="f67"/>
                  </a:lnTo>
                  <a:lnTo>
                    <a:pt x="f66" y="f68"/>
                  </a:lnTo>
                  <a:cubicBezTo>
                    <a:pt x="f66" y="f68"/>
                    <a:pt x="f66" y="f69"/>
                    <a:pt x="f66" y="f70"/>
                  </a:cubicBezTo>
                  <a:cubicBezTo>
                    <a:pt x="f66" y="f71"/>
                    <a:pt x="f66" y="f70"/>
                    <a:pt x="f66" y="f70"/>
                  </a:cubicBezTo>
                  <a:lnTo>
                    <a:pt x="f66" y="f72"/>
                  </a:lnTo>
                  <a:cubicBezTo>
                    <a:pt x="f66" y="f72"/>
                    <a:pt x="f8"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8" name="Freeform: Shape 479">
              <a:extLst>
                <a:ext uri="{FF2B5EF4-FFF2-40B4-BE49-F238E27FC236}">
                  <a16:creationId xmlns:a16="http://schemas.microsoft.com/office/drawing/2014/main" id="{00CCFD57-0F4F-1EED-8C56-BF09907CB6D9}"/>
                </a:ext>
              </a:extLst>
            </p:cNvPr>
            <p:cNvSpPr/>
            <p:nvPr/>
          </p:nvSpPr>
          <p:spPr>
            <a:xfrm>
              <a:off x="4143310" y="6100419"/>
              <a:ext cx="13834" cy="21332"/>
            </a:xfrm>
            <a:custGeom>
              <a:avLst/>
              <a:gdLst>
                <a:gd name="f0" fmla="val 10800000"/>
                <a:gd name="f1" fmla="val 5400000"/>
                <a:gd name="f2" fmla="val 180"/>
                <a:gd name="f3" fmla="val w"/>
                <a:gd name="f4" fmla="val h"/>
                <a:gd name="f5" fmla="val 0"/>
                <a:gd name="f6" fmla="val 13839"/>
                <a:gd name="f7" fmla="val 21330"/>
                <a:gd name="f8" fmla="val 13078"/>
                <a:gd name="f9" fmla="val 4063"/>
                <a:gd name="f10" fmla="val 12621"/>
                <a:gd name="f11" fmla="val 3098"/>
                <a:gd name="f12" fmla="val 11923"/>
                <a:gd name="f13" fmla="val 2273"/>
                <a:gd name="f14" fmla="val 11046"/>
                <a:gd name="f15" fmla="val 1651"/>
                <a:gd name="f16" fmla="val 9878"/>
                <a:gd name="f17" fmla="val 648"/>
                <a:gd name="f18" fmla="val 8393"/>
                <a:gd name="f19" fmla="val 63"/>
                <a:gd name="f20" fmla="val 6856"/>
                <a:gd name="f21" fmla="val 5282"/>
                <a:gd name="f22" fmla="val 76"/>
                <a:gd name="f23" fmla="val 3771"/>
                <a:gd name="f24" fmla="val 660"/>
                <a:gd name="f25" fmla="val 2539"/>
                <a:gd name="f26" fmla="val 1701"/>
                <a:gd name="f27" fmla="val 1054"/>
                <a:gd name="f28" fmla="val 3111"/>
                <a:gd name="f29" fmla="val 635"/>
                <a:gd name="f30" fmla="val 292"/>
                <a:gd name="f31" fmla="val 4787"/>
                <a:gd name="f32" fmla="val 5561"/>
                <a:gd name="f33" fmla="val 6348"/>
                <a:gd name="f34" fmla="val 14347"/>
                <a:gd name="f35" fmla="val 18207"/>
                <a:gd name="f36" fmla="val 3123"/>
                <a:gd name="f37" fmla="val 21331"/>
                <a:gd name="f38" fmla="val 6983"/>
                <a:gd name="f39" fmla="val 10792"/>
                <a:gd name="f40" fmla="val 21267"/>
                <a:gd name="f41" fmla="val 13840"/>
                <a:gd name="f42" fmla="val 18156"/>
                <a:gd name="f43" fmla="val 13713"/>
                <a:gd name="f44" fmla="val 5548"/>
                <a:gd name="f45" fmla="val 13459"/>
                <a:gd name="f46" fmla="val 4774"/>
                <a:gd name="f47" fmla="+- 0 0 -90"/>
                <a:gd name="f48" fmla="*/ f3 1 13839"/>
                <a:gd name="f49" fmla="*/ f4 1 21330"/>
                <a:gd name="f50" fmla="val f5"/>
                <a:gd name="f51" fmla="val f6"/>
                <a:gd name="f52" fmla="val f7"/>
                <a:gd name="f53" fmla="*/ f47 f0 1"/>
                <a:gd name="f54" fmla="+- f52 0 f50"/>
                <a:gd name="f55" fmla="+- f51 0 f50"/>
                <a:gd name="f56" fmla="*/ f53 1 f2"/>
                <a:gd name="f57" fmla="*/ f55 1 13839"/>
                <a:gd name="f58" fmla="*/ f54 1 21330"/>
                <a:gd name="f59" fmla="*/ 13078 f55 1"/>
                <a:gd name="f60" fmla="*/ 4063 f54 1"/>
                <a:gd name="f61" fmla="*/ 11046 f55 1"/>
                <a:gd name="f62" fmla="*/ 1651 f54 1"/>
                <a:gd name="f63" fmla="*/ 6856 f55 1"/>
                <a:gd name="f64" fmla="*/ 0 f54 1"/>
                <a:gd name="f65" fmla="*/ 2539 f55 1"/>
                <a:gd name="f66" fmla="*/ 635 f55 1"/>
                <a:gd name="f67" fmla="*/ 0 f55 1"/>
                <a:gd name="f68" fmla="*/ 6348 f54 1"/>
                <a:gd name="f69" fmla="*/ 14347 f54 1"/>
                <a:gd name="f70" fmla="*/ 6983 f55 1"/>
                <a:gd name="f71" fmla="*/ 21331 f54 1"/>
                <a:gd name="f72" fmla="*/ 13840 f55 1"/>
                <a:gd name="f73" fmla="+- f56 0 f1"/>
                <a:gd name="f74" fmla="*/ f59 1 13839"/>
                <a:gd name="f75" fmla="*/ f60 1 21330"/>
                <a:gd name="f76" fmla="*/ f61 1 13839"/>
                <a:gd name="f77" fmla="*/ f62 1 21330"/>
                <a:gd name="f78" fmla="*/ f63 1 13839"/>
                <a:gd name="f79" fmla="*/ f64 1 21330"/>
                <a:gd name="f80" fmla="*/ f65 1 13839"/>
                <a:gd name="f81" fmla="*/ f66 1 13839"/>
                <a:gd name="f82" fmla="*/ f67 1 13839"/>
                <a:gd name="f83" fmla="*/ f68 1 21330"/>
                <a:gd name="f84" fmla="*/ f69 1 21330"/>
                <a:gd name="f85" fmla="*/ f70 1 13839"/>
                <a:gd name="f86" fmla="*/ f71 1 21330"/>
                <a:gd name="f87" fmla="*/ f72 1 13839"/>
                <a:gd name="f88" fmla="*/ f50 1 f57"/>
                <a:gd name="f89" fmla="*/ f51 1 f57"/>
                <a:gd name="f90" fmla="*/ f50 1 f58"/>
                <a:gd name="f91" fmla="*/ f52 1 f58"/>
                <a:gd name="f92" fmla="*/ f74 1 f57"/>
                <a:gd name="f93" fmla="*/ f75 1 f58"/>
                <a:gd name="f94" fmla="*/ f76 1 f57"/>
                <a:gd name="f95" fmla="*/ f77 1 f58"/>
                <a:gd name="f96" fmla="*/ f78 1 f57"/>
                <a:gd name="f97" fmla="*/ f79 1 f58"/>
                <a:gd name="f98" fmla="*/ f80 1 f57"/>
                <a:gd name="f99" fmla="*/ f81 1 f57"/>
                <a:gd name="f100" fmla="*/ f82 1 f57"/>
                <a:gd name="f101" fmla="*/ f83 1 f58"/>
                <a:gd name="f102" fmla="*/ f84 1 f58"/>
                <a:gd name="f103" fmla="*/ f85 1 f57"/>
                <a:gd name="f104" fmla="*/ f86 1 f58"/>
                <a:gd name="f105" fmla="*/ f87 1 f57"/>
                <a:gd name="f106" fmla="*/ f88 f48 1"/>
                <a:gd name="f107" fmla="*/ f89 f48 1"/>
                <a:gd name="f108" fmla="*/ f91 f49 1"/>
                <a:gd name="f109" fmla="*/ f90 f49 1"/>
                <a:gd name="f110" fmla="*/ f92 f48 1"/>
                <a:gd name="f111" fmla="*/ f93 f49 1"/>
                <a:gd name="f112" fmla="*/ f94 f48 1"/>
                <a:gd name="f113" fmla="*/ f95 f49 1"/>
                <a:gd name="f114" fmla="*/ f96 f48 1"/>
                <a:gd name="f115" fmla="*/ f97 f49 1"/>
                <a:gd name="f116" fmla="*/ f98 f48 1"/>
                <a:gd name="f117" fmla="*/ f99 f48 1"/>
                <a:gd name="f118" fmla="*/ f100 f48 1"/>
                <a:gd name="f119" fmla="*/ f101 f49 1"/>
                <a:gd name="f120" fmla="*/ f102 f49 1"/>
                <a:gd name="f121" fmla="*/ f103 f48 1"/>
                <a:gd name="f122" fmla="*/ f104 f49 1"/>
                <a:gd name="f123" fmla="*/ f105 f48 1"/>
              </a:gdLst>
              <a:ahLst/>
              <a:cxnLst>
                <a:cxn ang="3cd4">
                  <a:pos x="hc" y="t"/>
                </a:cxn>
                <a:cxn ang="0">
                  <a:pos x="r" y="vc"/>
                </a:cxn>
                <a:cxn ang="cd4">
                  <a:pos x="hc" y="b"/>
                </a:cxn>
                <a:cxn ang="cd2">
                  <a:pos x="l" y="vc"/>
                </a:cxn>
                <a:cxn ang="f73">
                  <a:pos x="f110" y="f111"/>
                </a:cxn>
                <a:cxn ang="f73">
                  <a:pos x="f112" y="f113"/>
                </a:cxn>
                <a:cxn ang="f73">
                  <a:pos x="f114" y="f115"/>
                </a:cxn>
                <a:cxn ang="f73">
                  <a:pos x="f116" y="f113"/>
                </a:cxn>
                <a:cxn ang="f73">
                  <a:pos x="f117" y="f111"/>
                </a:cxn>
                <a:cxn ang="f73">
                  <a:pos x="f118" y="f119"/>
                </a:cxn>
                <a:cxn ang="f73">
                  <a:pos x="f118" y="f120"/>
                </a:cxn>
                <a:cxn ang="f73">
                  <a:pos x="f121" y="f122"/>
                </a:cxn>
                <a:cxn ang="f73">
                  <a:pos x="f123" y="f120"/>
                </a:cxn>
                <a:cxn ang="f73">
                  <a:pos x="f123" y="f119"/>
                </a:cxn>
                <a:cxn ang="f73">
                  <a:pos x="f110" y="f111"/>
                </a:cxn>
              </a:cxnLst>
              <a:rect l="f106" t="f109" r="f107" b="f108"/>
              <a:pathLst>
                <a:path w="13839" h="21330">
                  <a:moveTo>
                    <a:pt x="f8" y="f9"/>
                  </a:moveTo>
                  <a:cubicBezTo>
                    <a:pt x="f10" y="f11"/>
                    <a:pt x="f12" y="f13"/>
                    <a:pt x="f14" y="f15"/>
                  </a:cubicBezTo>
                  <a:cubicBezTo>
                    <a:pt x="f16" y="f17"/>
                    <a:pt x="f18" y="f19"/>
                    <a:pt x="f20" y="f5"/>
                  </a:cubicBezTo>
                  <a:cubicBezTo>
                    <a:pt x="f21" y="f22"/>
                    <a:pt x="f23" y="f24"/>
                    <a:pt x="f25" y="f15"/>
                  </a:cubicBezTo>
                  <a:cubicBezTo>
                    <a:pt x="f26" y="f13"/>
                    <a:pt x="f27" y="f28"/>
                    <a:pt x="f29" y="f9"/>
                  </a:cubicBezTo>
                  <a:cubicBezTo>
                    <a:pt x="f30" y="f31"/>
                    <a:pt x="f22" y="f32"/>
                    <a:pt x="f5" y="f33"/>
                  </a:cubicBezTo>
                  <a:lnTo>
                    <a:pt x="f5" y="f34"/>
                  </a:lnTo>
                  <a:cubicBezTo>
                    <a:pt x="f5" y="f35"/>
                    <a:pt x="f36" y="f37"/>
                    <a:pt x="f38" y="f37"/>
                  </a:cubicBezTo>
                  <a:cubicBezTo>
                    <a:pt x="f39" y="f40"/>
                    <a:pt x="f41" y="f42"/>
                    <a:pt x="f41" y="f34"/>
                  </a:cubicBezTo>
                  <a:lnTo>
                    <a:pt x="f41" y="f33"/>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9" name="Freeform: Shape 480">
              <a:extLst>
                <a:ext uri="{FF2B5EF4-FFF2-40B4-BE49-F238E27FC236}">
                  <a16:creationId xmlns:a16="http://schemas.microsoft.com/office/drawing/2014/main" id="{277A67B6-72FC-2113-D270-24995354E537}"/>
                </a:ext>
              </a:extLst>
            </p:cNvPr>
            <p:cNvSpPr/>
            <p:nvPr/>
          </p:nvSpPr>
          <p:spPr>
            <a:xfrm>
              <a:off x="1989825" y="6388510"/>
              <a:ext cx="21835" cy="476000"/>
            </a:xfrm>
            <a:custGeom>
              <a:avLst/>
              <a:gdLst>
                <a:gd name="f0" fmla="val 10800000"/>
                <a:gd name="f1" fmla="val 5400000"/>
                <a:gd name="f2" fmla="val 180"/>
                <a:gd name="f3" fmla="val w"/>
                <a:gd name="f4" fmla="val h"/>
                <a:gd name="f5" fmla="val 0"/>
                <a:gd name="f6" fmla="val 21838"/>
                <a:gd name="f7" fmla="val 476001"/>
                <a:gd name="f8" fmla="val 68309"/>
                <a:gd name="f9" fmla="val 16252"/>
                <a:gd name="f10" fmla="val 75038"/>
                <a:gd name="f11" fmla="val 71749"/>
                <a:gd name="f12" fmla="val 18601"/>
                <a:gd name="f13" fmla="val 68918"/>
                <a:gd name="f14" fmla="+- 0 0 -90"/>
                <a:gd name="f15" fmla="*/ f3 1 21838"/>
                <a:gd name="f16" fmla="*/ f4 1 476001"/>
                <a:gd name="f17" fmla="val f5"/>
                <a:gd name="f18" fmla="val f6"/>
                <a:gd name="f19" fmla="val f7"/>
                <a:gd name="f20" fmla="*/ f14 f0 1"/>
                <a:gd name="f21" fmla="+- f19 0 f17"/>
                <a:gd name="f22" fmla="+- f18 0 f17"/>
                <a:gd name="f23" fmla="*/ f20 1 f2"/>
                <a:gd name="f24" fmla="*/ f22 1 21838"/>
                <a:gd name="f25" fmla="*/ f21 1 476001"/>
                <a:gd name="f26" fmla="*/ 21838 f22 1"/>
                <a:gd name="f27" fmla="*/ 68309 f21 1"/>
                <a:gd name="f28" fmla="*/ 0 f21 1"/>
                <a:gd name="f29" fmla="*/ 0 f22 1"/>
                <a:gd name="f30" fmla="*/ 476001 f21 1"/>
                <a:gd name="f31" fmla="*/ 16252 f22 1"/>
                <a:gd name="f32" fmla="*/ 75038 f21 1"/>
                <a:gd name="f33" fmla="+- f23 0 f1"/>
                <a:gd name="f34" fmla="*/ f26 1 21838"/>
                <a:gd name="f35" fmla="*/ f27 1 476001"/>
                <a:gd name="f36" fmla="*/ f28 1 476001"/>
                <a:gd name="f37" fmla="*/ f29 1 21838"/>
                <a:gd name="f38" fmla="*/ f30 1 476001"/>
                <a:gd name="f39" fmla="*/ f31 1 21838"/>
                <a:gd name="f40" fmla="*/ f32 1 476001"/>
                <a:gd name="f41" fmla="*/ f17 1 f24"/>
                <a:gd name="f42" fmla="*/ f18 1 f24"/>
                <a:gd name="f43" fmla="*/ f17 1 f25"/>
                <a:gd name="f44" fmla="*/ f19 1 f25"/>
                <a:gd name="f45" fmla="*/ f34 1 f24"/>
                <a:gd name="f46" fmla="*/ f35 1 f25"/>
                <a:gd name="f47" fmla="*/ f36 1 f25"/>
                <a:gd name="f48" fmla="*/ f37 1 f24"/>
                <a:gd name="f49" fmla="*/ f38 1 f25"/>
                <a:gd name="f50" fmla="*/ f39 1 f24"/>
                <a:gd name="f51" fmla="*/ f40 1 f25"/>
                <a:gd name="f52" fmla="*/ f41 f15 1"/>
                <a:gd name="f53" fmla="*/ f42 f15 1"/>
                <a:gd name="f54" fmla="*/ f44 f16 1"/>
                <a:gd name="f55" fmla="*/ f43 f16 1"/>
                <a:gd name="f56" fmla="*/ f45 f15 1"/>
                <a:gd name="f57" fmla="*/ f46 f16 1"/>
                <a:gd name="f58" fmla="*/ f47 f16 1"/>
                <a:gd name="f59" fmla="*/ f48 f15 1"/>
                <a:gd name="f60" fmla="*/ f49 f16 1"/>
                <a:gd name="f61" fmla="*/ f50 f15 1"/>
                <a:gd name="f62" fmla="*/ f51 f16 1"/>
              </a:gdLst>
              <a:ahLst/>
              <a:cxnLst>
                <a:cxn ang="3cd4">
                  <a:pos x="hc" y="t"/>
                </a:cxn>
                <a:cxn ang="0">
                  <a:pos x="r" y="vc"/>
                </a:cxn>
                <a:cxn ang="cd4">
                  <a:pos x="hc" y="b"/>
                </a:cxn>
                <a:cxn ang="cd2">
                  <a:pos x="l" y="vc"/>
                </a:cxn>
                <a:cxn ang="f33">
                  <a:pos x="f56" y="f57"/>
                </a:cxn>
                <a:cxn ang="f33">
                  <a:pos x="f56" y="f58"/>
                </a:cxn>
                <a:cxn ang="f33">
                  <a:pos x="f59" y="f58"/>
                </a:cxn>
                <a:cxn ang="f33">
                  <a:pos x="f59" y="f60"/>
                </a:cxn>
                <a:cxn ang="f33">
                  <a:pos x="f61" y="f60"/>
                </a:cxn>
                <a:cxn ang="f33">
                  <a:pos x="f61" y="f62"/>
                </a:cxn>
                <a:cxn ang="f33">
                  <a:pos x="f56" y="f57"/>
                </a:cxn>
              </a:cxnLst>
              <a:rect l="f52" t="f55" r="f53" b="f54"/>
              <a:pathLst>
                <a:path w="21838" h="476001">
                  <a:moveTo>
                    <a:pt x="f6" y="f8"/>
                  </a:moveTo>
                  <a:lnTo>
                    <a:pt x="f6" y="f5"/>
                  </a:lnTo>
                  <a:lnTo>
                    <a:pt x="f5" y="f5"/>
                  </a:lnTo>
                  <a:lnTo>
                    <a:pt x="f5" y="f7"/>
                  </a:lnTo>
                  <a:lnTo>
                    <a:pt x="f9" y="f7"/>
                  </a:lnTo>
                  <a:lnTo>
                    <a:pt x="f9" y="f10"/>
                  </a:lnTo>
                  <a:cubicBezTo>
                    <a:pt x="f9" y="f11"/>
                    <a:pt x="f12" y="f13"/>
                    <a:pt x="f6" y="f8"/>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0" name="Freeform: Shape 481">
              <a:extLst>
                <a:ext uri="{FF2B5EF4-FFF2-40B4-BE49-F238E27FC236}">
                  <a16:creationId xmlns:a16="http://schemas.microsoft.com/office/drawing/2014/main" id="{9DEB0634-186A-80CD-3CC4-779E9B9CAD32}"/>
                </a:ext>
              </a:extLst>
            </p:cNvPr>
            <p:cNvSpPr/>
            <p:nvPr/>
          </p:nvSpPr>
          <p:spPr>
            <a:xfrm>
              <a:off x="2014075" y="6392698"/>
              <a:ext cx="370999" cy="68177"/>
            </a:xfrm>
            <a:custGeom>
              <a:avLst/>
              <a:gdLst>
                <a:gd name="f0" fmla="val 10800000"/>
                <a:gd name="f1" fmla="val 5400000"/>
                <a:gd name="f2" fmla="val 180"/>
                <a:gd name="f3" fmla="val w"/>
                <a:gd name="f4" fmla="val h"/>
                <a:gd name="f5" fmla="val 0"/>
                <a:gd name="f6" fmla="val 370997"/>
                <a:gd name="f7" fmla="val 68181"/>
                <a:gd name="f8" fmla="val 68182"/>
                <a:gd name="f9" fmla="val 338240"/>
                <a:gd name="f10" fmla="val 508"/>
                <a:gd name="f11" fmla="+- 0 0 -90"/>
                <a:gd name="f12" fmla="*/ f3 1 370997"/>
                <a:gd name="f13" fmla="*/ f4 1 68181"/>
                <a:gd name="f14" fmla="val f5"/>
                <a:gd name="f15" fmla="val f6"/>
                <a:gd name="f16" fmla="val f7"/>
                <a:gd name="f17" fmla="*/ f11 f0 1"/>
                <a:gd name="f18" fmla="+- f16 0 f14"/>
                <a:gd name="f19" fmla="+- f15 0 f14"/>
                <a:gd name="f20" fmla="*/ f17 1 f2"/>
                <a:gd name="f21" fmla="*/ f19 1 370997"/>
                <a:gd name="f22" fmla="*/ f18 1 68181"/>
                <a:gd name="f23" fmla="*/ 0 f19 1"/>
                <a:gd name="f24" fmla="*/ 0 f18 1"/>
                <a:gd name="f25" fmla="*/ 68182 f18 1"/>
                <a:gd name="f26" fmla="*/ 338240 f19 1"/>
                <a:gd name="f27" fmla="*/ 370997 f19 1"/>
                <a:gd name="f28" fmla="*/ 508 f18 1"/>
                <a:gd name="f29" fmla="+- f20 0 f1"/>
                <a:gd name="f30" fmla="*/ f23 1 370997"/>
                <a:gd name="f31" fmla="*/ f24 1 68181"/>
                <a:gd name="f32" fmla="*/ f25 1 68181"/>
                <a:gd name="f33" fmla="*/ f26 1 370997"/>
                <a:gd name="f34" fmla="*/ f27 1 370997"/>
                <a:gd name="f35" fmla="*/ f28 1 68181"/>
                <a:gd name="f36" fmla="*/ f14 1 f21"/>
                <a:gd name="f37" fmla="*/ f15 1 f21"/>
                <a:gd name="f38" fmla="*/ f14 1 f22"/>
                <a:gd name="f39" fmla="*/ f16 1 f22"/>
                <a:gd name="f40" fmla="*/ f30 1 f21"/>
                <a:gd name="f41" fmla="*/ f31 1 f22"/>
                <a:gd name="f42" fmla="*/ f32 1 f22"/>
                <a:gd name="f43" fmla="*/ f33 1 f21"/>
                <a:gd name="f44" fmla="*/ f34 1 f21"/>
                <a:gd name="f45" fmla="*/ f35 1 f22"/>
                <a:gd name="f46" fmla="*/ f36 f12 1"/>
                <a:gd name="f47" fmla="*/ f37 f12 1"/>
                <a:gd name="f48" fmla="*/ f39 f13 1"/>
                <a:gd name="f49" fmla="*/ f38 f13 1"/>
                <a:gd name="f50" fmla="*/ f40 f12 1"/>
                <a:gd name="f51" fmla="*/ f41 f13 1"/>
                <a:gd name="f52" fmla="*/ f42 f13 1"/>
                <a:gd name="f53" fmla="*/ f43 f12 1"/>
                <a:gd name="f54" fmla="*/ f44 f12 1"/>
                <a:gd name="f55" fmla="*/ f45 f13 1"/>
              </a:gdLst>
              <a:ahLst/>
              <a:cxnLst>
                <a:cxn ang="3cd4">
                  <a:pos x="hc" y="t"/>
                </a:cxn>
                <a:cxn ang="0">
                  <a:pos x="r" y="vc"/>
                </a:cxn>
                <a:cxn ang="cd4">
                  <a:pos x="hc" y="b"/>
                </a:cxn>
                <a:cxn ang="cd2">
                  <a:pos x="l" y="vc"/>
                </a:cxn>
                <a:cxn ang="f29">
                  <a:pos x="f50" y="f51"/>
                </a:cxn>
                <a:cxn ang="f29">
                  <a:pos x="f50" y="f52"/>
                </a:cxn>
                <a:cxn ang="f29">
                  <a:pos x="f53" y="f52"/>
                </a:cxn>
                <a:cxn ang="f29">
                  <a:pos x="f54" y="f52"/>
                </a:cxn>
                <a:cxn ang="f29">
                  <a:pos x="f54" y="f55"/>
                </a:cxn>
                <a:cxn ang="f29">
                  <a:pos x="f53" y="f51"/>
                </a:cxn>
                <a:cxn ang="f29">
                  <a:pos x="f50" y="f51"/>
                </a:cxn>
              </a:cxnLst>
              <a:rect l="f46" t="f49" r="f47" b="f48"/>
              <a:pathLst>
                <a:path w="370997" h="68181">
                  <a:moveTo>
                    <a:pt x="f5" y="f5"/>
                  </a:moveTo>
                  <a:lnTo>
                    <a:pt x="f5" y="f8"/>
                  </a:lnTo>
                  <a:lnTo>
                    <a:pt x="f9" y="f8"/>
                  </a:lnTo>
                  <a:lnTo>
                    <a:pt x="f6" y="f8"/>
                  </a:lnTo>
                  <a:lnTo>
                    <a:pt x="f6" y="f10"/>
                  </a:lnTo>
                  <a:lnTo>
                    <a:pt x="f9" y="f5"/>
                  </a:lnTo>
                  <a:lnTo>
                    <a:pt x="f5"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1" name="Freeform: Shape 482">
              <a:extLst>
                <a:ext uri="{FF2B5EF4-FFF2-40B4-BE49-F238E27FC236}">
                  <a16:creationId xmlns:a16="http://schemas.microsoft.com/office/drawing/2014/main" id="{97AD37C4-EC56-6D52-76FE-34BBDA6E7551}"/>
                </a:ext>
              </a:extLst>
            </p:cNvPr>
            <p:cNvSpPr/>
            <p:nvPr/>
          </p:nvSpPr>
          <p:spPr>
            <a:xfrm>
              <a:off x="653750" y="5594966"/>
              <a:ext cx="28062" cy="190963"/>
            </a:xfrm>
            <a:custGeom>
              <a:avLst/>
              <a:gdLst>
                <a:gd name="f0" fmla="val 10800000"/>
                <a:gd name="f1" fmla="val 5400000"/>
                <a:gd name="f2" fmla="val 180"/>
                <a:gd name="f3" fmla="val w"/>
                <a:gd name="f4" fmla="val h"/>
                <a:gd name="f5" fmla="val 0"/>
                <a:gd name="f6" fmla="val 28059"/>
                <a:gd name="f7" fmla="val 190959"/>
                <a:gd name="f8" fmla="val 28060"/>
                <a:gd name="f9" fmla="val 10411"/>
                <a:gd name="f10" fmla="val 26028"/>
                <a:gd name="f11" fmla="val 9649"/>
                <a:gd name="f12" fmla="+- 0 0 -90"/>
                <a:gd name="f13" fmla="*/ f3 1 28059"/>
                <a:gd name="f14" fmla="*/ f4 1 190959"/>
                <a:gd name="f15" fmla="val f5"/>
                <a:gd name="f16" fmla="val f6"/>
                <a:gd name="f17" fmla="val f7"/>
                <a:gd name="f18" fmla="*/ f12 f0 1"/>
                <a:gd name="f19" fmla="+- f17 0 f15"/>
                <a:gd name="f20" fmla="+- f16 0 f15"/>
                <a:gd name="f21" fmla="*/ f18 1 f2"/>
                <a:gd name="f22" fmla="*/ f20 1 28059"/>
                <a:gd name="f23" fmla="*/ f19 1 190959"/>
                <a:gd name="f24" fmla="*/ 28060 f20 1"/>
                <a:gd name="f25" fmla="*/ 190959 f19 1"/>
                <a:gd name="f26" fmla="*/ 10411 f19 1"/>
                <a:gd name="f27" fmla="*/ 26028 f20 1"/>
                <a:gd name="f28" fmla="*/ 0 f19 1"/>
                <a:gd name="f29" fmla="*/ 0 f20 1"/>
                <a:gd name="f30" fmla="*/ 9649 f19 1"/>
                <a:gd name="f31" fmla="+- f21 0 f1"/>
                <a:gd name="f32" fmla="*/ f24 1 28059"/>
                <a:gd name="f33" fmla="*/ f25 1 190959"/>
                <a:gd name="f34" fmla="*/ f26 1 190959"/>
                <a:gd name="f35" fmla="*/ f27 1 28059"/>
                <a:gd name="f36" fmla="*/ f28 1 190959"/>
                <a:gd name="f37" fmla="*/ f29 1 28059"/>
                <a:gd name="f38" fmla="*/ f30 1 190959"/>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9" y="f58"/>
                </a:cxn>
                <a:cxn ang="f31">
                  <a:pos x="f59" y="f60"/>
                </a:cxn>
                <a:cxn ang="f31">
                  <a:pos x="f59" y="f55"/>
                </a:cxn>
                <a:cxn ang="f31">
                  <a:pos x="f54" y="f55"/>
                </a:cxn>
              </a:cxnLst>
              <a:rect l="f50" t="f53" r="f51" b="f52"/>
              <a:pathLst>
                <a:path w="28059" h="190959">
                  <a:moveTo>
                    <a:pt x="f8" y="f7"/>
                  </a:moveTo>
                  <a:lnTo>
                    <a:pt x="f8" y="f9"/>
                  </a:lnTo>
                  <a:lnTo>
                    <a:pt x="f10" y="f5"/>
                  </a:lnTo>
                  <a:lnTo>
                    <a:pt x="f5" y="f5"/>
                  </a:lnTo>
                  <a:lnTo>
                    <a:pt x="f5" y="f11"/>
                  </a:lnTo>
                  <a:lnTo>
                    <a:pt x="f5" y="f7"/>
                  </a:lnTo>
                  <a:lnTo>
                    <a:pt x="f8"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2" name="Freeform: Shape 483">
              <a:extLst>
                <a:ext uri="{FF2B5EF4-FFF2-40B4-BE49-F238E27FC236}">
                  <a16:creationId xmlns:a16="http://schemas.microsoft.com/office/drawing/2014/main" id="{A0C53855-8D5B-83AC-FDF6-C883A4E16D65}"/>
                </a:ext>
              </a:extLst>
            </p:cNvPr>
            <p:cNvSpPr/>
            <p:nvPr/>
          </p:nvSpPr>
          <p:spPr>
            <a:xfrm>
              <a:off x="169758" y="4787450"/>
              <a:ext cx="244537" cy="953143"/>
            </a:xfrm>
            <a:custGeom>
              <a:avLst/>
              <a:gdLst>
                <a:gd name="f0" fmla="val 10800000"/>
                <a:gd name="f1" fmla="val 5400000"/>
                <a:gd name="f2" fmla="val 180"/>
                <a:gd name="f3" fmla="val w"/>
                <a:gd name="f4" fmla="val h"/>
                <a:gd name="f5" fmla="val 0"/>
                <a:gd name="f6" fmla="val 244538"/>
                <a:gd name="f7" fmla="val 953145"/>
                <a:gd name="f8" fmla="val 86591"/>
                <a:gd name="f9" fmla="val 166581"/>
                <a:gd name="f10" fmla="val 87471"/>
                <a:gd name="f11" fmla="val 166400"/>
                <a:gd name="f12" fmla="val 88378"/>
                <a:gd name="f13" fmla="val 89258"/>
                <a:gd name="f14" fmla="val 89646"/>
                <a:gd name="f15" fmla="val 166762"/>
                <a:gd name="f16" fmla="val 89992"/>
                <a:gd name="f17" fmla="val 167021"/>
                <a:gd name="f18" fmla="val 90273"/>
                <a:gd name="f19" fmla="val 167343"/>
                <a:gd name="f20" fmla="val 91162"/>
                <a:gd name="f21" fmla="val 91416"/>
                <a:gd name="f22" fmla="val 168105"/>
                <a:gd name="f23" fmla="val 92064"/>
                <a:gd name="f24" fmla="val 168714"/>
                <a:gd name="f25" fmla="val 92583"/>
                <a:gd name="f26" fmla="val 169448"/>
                <a:gd name="f27" fmla="val 92940"/>
                <a:gd name="f28" fmla="val 170263"/>
                <a:gd name="f29" fmla="val 99542"/>
                <a:gd name="f30" fmla="val 186261"/>
                <a:gd name="f31" fmla="val 99598"/>
                <a:gd name="f32" fmla="val 186683"/>
                <a:gd name="f33" fmla="val 187109"/>
                <a:gd name="f34" fmla="val 187531"/>
                <a:gd name="f35" fmla="val 188420"/>
                <a:gd name="f36" fmla="val 188928"/>
                <a:gd name="f37" fmla="val 15236"/>
                <a:gd name="f38" fmla="val 240475"/>
                <a:gd name="f39" fmla="+- 0 0 -90"/>
                <a:gd name="f40" fmla="*/ f3 1 244538"/>
                <a:gd name="f41" fmla="*/ f4 1 953145"/>
                <a:gd name="f42" fmla="val f5"/>
                <a:gd name="f43" fmla="val f6"/>
                <a:gd name="f44" fmla="val f7"/>
                <a:gd name="f45" fmla="*/ f39 f0 1"/>
                <a:gd name="f46" fmla="+- f44 0 f42"/>
                <a:gd name="f47" fmla="+- f43 0 f42"/>
                <a:gd name="f48" fmla="*/ f45 1 f2"/>
                <a:gd name="f49" fmla="*/ f47 1 244538"/>
                <a:gd name="f50" fmla="*/ f46 1 953145"/>
                <a:gd name="f51" fmla="*/ 86591 f47 1"/>
                <a:gd name="f52" fmla="*/ 166581 f46 1"/>
                <a:gd name="f53" fmla="*/ 89258 f47 1"/>
                <a:gd name="f54" fmla="*/ 90273 f47 1"/>
                <a:gd name="f55" fmla="*/ 167343 f46 1"/>
                <a:gd name="f56" fmla="*/ 91416 f47 1"/>
                <a:gd name="f57" fmla="*/ 168105 f46 1"/>
                <a:gd name="f58" fmla="*/ 92940 f47 1"/>
                <a:gd name="f59" fmla="*/ 170263 f46 1"/>
                <a:gd name="f60" fmla="*/ 99542 f47 1"/>
                <a:gd name="f61" fmla="*/ 186261 f46 1"/>
                <a:gd name="f62" fmla="*/ 187531 f46 1"/>
                <a:gd name="f63" fmla="*/ 188928 f46 1"/>
                <a:gd name="f64" fmla="*/ 953145 f46 1"/>
                <a:gd name="f65" fmla="*/ 244538 f47 1"/>
                <a:gd name="f66" fmla="*/ 15236 f46 1"/>
                <a:gd name="f67" fmla="*/ 240475 f47 1"/>
                <a:gd name="f68" fmla="*/ 0 f46 1"/>
                <a:gd name="f69" fmla="*/ 0 f47 1"/>
                <a:gd name="f70" fmla="+- f48 0 f1"/>
                <a:gd name="f71" fmla="*/ f51 1 244538"/>
                <a:gd name="f72" fmla="*/ f52 1 953145"/>
                <a:gd name="f73" fmla="*/ f53 1 244538"/>
                <a:gd name="f74" fmla="*/ f54 1 244538"/>
                <a:gd name="f75" fmla="*/ f55 1 953145"/>
                <a:gd name="f76" fmla="*/ f56 1 244538"/>
                <a:gd name="f77" fmla="*/ f57 1 953145"/>
                <a:gd name="f78" fmla="*/ f58 1 244538"/>
                <a:gd name="f79" fmla="*/ f59 1 953145"/>
                <a:gd name="f80" fmla="*/ f60 1 244538"/>
                <a:gd name="f81" fmla="*/ f61 1 953145"/>
                <a:gd name="f82" fmla="*/ f62 1 953145"/>
                <a:gd name="f83" fmla="*/ f63 1 953145"/>
                <a:gd name="f84" fmla="*/ f64 1 953145"/>
                <a:gd name="f85" fmla="*/ f65 1 244538"/>
                <a:gd name="f86" fmla="*/ f66 1 953145"/>
                <a:gd name="f87" fmla="*/ f67 1 244538"/>
                <a:gd name="f88" fmla="*/ f68 1 953145"/>
                <a:gd name="f89" fmla="*/ f69 1 244538"/>
                <a:gd name="f90" fmla="*/ f42 1 f49"/>
                <a:gd name="f91" fmla="*/ f43 1 f49"/>
                <a:gd name="f92" fmla="*/ f42 1 f50"/>
                <a:gd name="f93" fmla="*/ f44 1 f50"/>
                <a:gd name="f94" fmla="*/ f71 1 f49"/>
                <a:gd name="f95" fmla="*/ f72 1 f50"/>
                <a:gd name="f96" fmla="*/ f73 1 f49"/>
                <a:gd name="f97" fmla="*/ f74 1 f49"/>
                <a:gd name="f98" fmla="*/ f75 1 f50"/>
                <a:gd name="f99" fmla="*/ f76 1 f49"/>
                <a:gd name="f100" fmla="*/ f77 1 f50"/>
                <a:gd name="f101" fmla="*/ f78 1 f49"/>
                <a:gd name="f102" fmla="*/ f79 1 f50"/>
                <a:gd name="f103" fmla="*/ f80 1 f49"/>
                <a:gd name="f104" fmla="*/ f81 1 f50"/>
                <a:gd name="f105" fmla="*/ f82 1 f50"/>
                <a:gd name="f106" fmla="*/ f83 1 f50"/>
                <a:gd name="f107" fmla="*/ f84 1 f50"/>
                <a:gd name="f108" fmla="*/ f85 1 f49"/>
                <a:gd name="f109" fmla="*/ f86 1 f50"/>
                <a:gd name="f110" fmla="*/ f87 1 f49"/>
                <a:gd name="f111" fmla="*/ f88 1 f50"/>
                <a:gd name="f112" fmla="*/ f89 1 f49"/>
                <a:gd name="f113" fmla="*/ f90 f40 1"/>
                <a:gd name="f114" fmla="*/ f91 f40 1"/>
                <a:gd name="f115" fmla="*/ f93 f41 1"/>
                <a:gd name="f116" fmla="*/ f92 f41 1"/>
                <a:gd name="f117" fmla="*/ f94 f40 1"/>
                <a:gd name="f118" fmla="*/ f95 f41 1"/>
                <a:gd name="f119" fmla="*/ f96 f40 1"/>
                <a:gd name="f120" fmla="*/ f97 f40 1"/>
                <a:gd name="f121" fmla="*/ f98 f41 1"/>
                <a:gd name="f122" fmla="*/ f99 f40 1"/>
                <a:gd name="f123" fmla="*/ f100 f41 1"/>
                <a:gd name="f124" fmla="*/ f101 f40 1"/>
                <a:gd name="f125" fmla="*/ f102 f41 1"/>
                <a:gd name="f126" fmla="*/ f103 f40 1"/>
                <a:gd name="f127" fmla="*/ f104 f41 1"/>
                <a:gd name="f128" fmla="*/ f105 f41 1"/>
                <a:gd name="f129" fmla="*/ f106 f41 1"/>
                <a:gd name="f130" fmla="*/ f107 f41 1"/>
                <a:gd name="f131" fmla="*/ f108 f40 1"/>
                <a:gd name="f132" fmla="*/ f109 f41 1"/>
                <a:gd name="f133" fmla="*/ f110 f40 1"/>
                <a:gd name="f134" fmla="*/ f111 f41 1"/>
                <a:gd name="f135" fmla="*/ f112 f40 1"/>
              </a:gdLst>
              <a:ahLst/>
              <a:cxnLst>
                <a:cxn ang="3cd4">
                  <a:pos x="hc" y="t"/>
                </a:cxn>
                <a:cxn ang="0">
                  <a:pos x="r" y="vc"/>
                </a:cxn>
                <a:cxn ang="cd4">
                  <a:pos x="hc" y="b"/>
                </a:cxn>
                <a:cxn ang="cd2">
                  <a:pos x="l" y="vc"/>
                </a:cxn>
                <a:cxn ang="f70">
                  <a:pos x="f117" y="f118"/>
                </a:cxn>
                <a:cxn ang="f70">
                  <a:pos x="f119" y="f118"/>
                </a:cxn>
                <a:cxn ang="f70">
                  <a:pos x="f120" y="f121"/>
                </a:cxn>
                <a:cxn ang="f70">
                  <a:pos x="f122" y="f123"/>
                </a:cxn>
                <a:cxn ang="f70">
                  <a:pos x="f124" y="f125"/>
                </a:cxn>
                <a:cxn ang="f70">
                  <a:pos x="f124" y="f125"/>
                </a:cxn>
                <a:cxn ang="f70">
                  <a:pos x="f126" y="f127"/>
                </a:cxn>
                <a:cxn ang="f70">
                  <a:pos x="f126" y="f127"/>
                </a:cxn>
                <a:cxn ang="f70">
                  <a:pos x="f126" y="f128"/>
                </a:cxn>
                <a:cxn ang="f70">
                  <a:pos x="f126" y="f129"/>
                </a:cxn>
                <a:cxn ang="f70">
                  <a:pos x="f126" y="f129"/>
                </a:cxn>
                <a:cxn ang="f70">
                  <a:pos x="f126" y="f130"/>
                </a:cxn>
                <a:cxn ang="f70">
                  <a:pos x="f131" y="f130"/>
                </a:cxn>
                <a:cxn ang="f70">
                  <a:pos x="f131" y="f132"/>
                </a:cxn>
                <a:cxn ang="f70">
                  <a:pos x="f133" y="f134"/>
                </a:cxn>
                <a:cxn ang="f70">
                  <a:pos x="f135" y="f134"/>
                </a:cxn>
                <a:cxn ang="f70">
                  <a:pos x="f135" y="f118"/>
                </a:cxn>
              </a:cxnLst>
              <a:rect l="f113" t="f116" r="f114" b="f115"/>
              <a:pathLst>
                <a:path w="244538" h="953145">
                  <a:moveTo>
                    <a:pt x="f8" y="f9"/>
                  </a:moveTo>
                  <a:cubicBezTo>
                    <a:pt x="f10" y="f11"/>
                    <a:pt x="f12" y="f11"/>
                    <a:pt x="f13" y="f9"/>
                  </a:cubicBezTo>
                  <a:cubicBezTo>
                    <a:pt x="f14" y="f15"/>
                    <a:pt x="f16" y="f17"/>
                    <a:pt x="f18" y="f19"/>
                  </a:cubicBezTo>
                  <a:cubicBezTo>
                    <a:pt x="f18" y="f19"/>
                    <a:pt x="f20" y="f19"/>
                    <a:pt x="f21" y="f22"/>
                  </a:cubicBezTo>
                  <a:cubicBezTo>
                    <a:pt x="f23" y="f24"/>
                    <a:pt x="f25" y="f26"/>
                    <a:pt x="f27" y="f28"/>
                  </a:cubicBezTo>
                  <a:lnTo>
                    <a:pt x="f27" y="f28"/>
                  </a:lnTo>
                  <a:lnTo>
                    <a:pt x="f29" y="f30"/>
                  </a:lnTo>
                  <a:lnTo>
                    <a:pt x="f29" y="f30"/>
                  </a:lnTo>
                  <a:cubicBezTo>
                    <a:pt x="f31" y="f32"/>
                    <a:pt x="f31" y="f33"/>
                    <a:pt x="f29" y="f34"/>
                  </a:cubicBezTo>
                  <a:cubicBezTo>
                    <a:pt x="f29" y="f34"/>
                    <a:pt x="f29" y="f35"/>
                    <a:pt x="f29" y="f36"/>
                  </a:cubicBezTo>
                  <a:lnTo>
                    <a:pt x="f29" y="f36"/>
                  </a:lnTo>
                  <a:lnTo>
                    <a:pt x="f29" y="f7"/>
                  </a:lnTo>
                  <a:lnTo>
                    <a:pt x="f6" y="f7"/>
                  </a:lnTo>
                  <a:lnTo>
                    <a:pt x="f6" y="f37"/>
                  </a:lnTo>
                  <a:lnTo>
                    <a:pt x="f38" y="f5"/>
                  </a:lnTo>
                  <a:lnTo>
                    <a:pt x="f5" y="f5"/>
                  </a:lnTo>
                  <a:lnTo>
                    <a:pt x="f5" y="f9"/>
                  </a:lnTo>
                  <a:close/>
                </a:path>
              </a:pathLst>
            </a:custGeom>
            <a:solidFill>
              <a:srgbClr val="61B3B2"/>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3" name="Freeform: Shape 484">
              <a:extLst>
                <a:ext uri="{FF2B5EF4-FFF2-40B4-BE49-F238E27FC236}">
                  <a16:creationId xmlns:a16="http://schemas.microsoft.com/office/drawing/2014/main" id="{5420E68F-76C3-C19C-D55A-41C0D7FBCD8D}"/>
                </a:ext>
              </a:extLst>
            </p:cNvPr>
            <p:cNvSpPr/>
            <p:nvPr/>
          </p:nvSpPr>
          <p:spPr>
            <a:xfrm>
              <a:off x="686760" y="5806110"/>
              <a:ext cx="758" cy="273743"/>
            </a:xfrm>
            <a:custGeom>
              <a:avLst/>
              <a:gdLst>
                <a:gd name="f0" fmla="val 10800000"/>
                <a:gd name="f1" fmla="val 5400000"/>
                <a:gd name="f2" fmla="val 180"/>
                <a:gd name="f3" fmla="val w"/>
                <a:gd name="f4" fmla="val h"/>
                <a:gd name="f5" fmla="val 0"/>
                <a:gd name="f6" fmla="val 761"/>
                <a:gd name="f7" fmla="val 273741"/>
                <a:gd name="f8" fmla="val 762"/>
                <a:gd name="f9" fmla="val 273488"/>
                <a:gd name="f10" fmla="val 273742"/>
                <a:gd name="f11" fmla="+- 0 0 -90"/>
                <a:gd name="f12" fmla="*/ f3 1 761"/>
                <a:gd name="f13" fmla="*/ f4 1 273741"/>
                <a:gd name="f14" fmla="val f5"/>
                <a:gd name="f15" fmla="val f6"/>
                <a:gd name="f16" fmla="val f7"/>
                <a:gd name="f17" fmla="*/ f11 f0 1"/>
                <a:gd name="f18" fmla="+- f16 0 f14"/>
                <a:gd name="f19" fmla="+- f15 0 f14"/>
                <a:gd name="f20" fmla="*/ f17 1 f2"/>
                <a:gd name="f21" fmla="*/ f19 1 761"/>
                <a:gd name="f22" fmla="*/ f18 1 273741"/>
                <a:gd name="f23" fmla="*/ 762 f19 1"/>
                <a:gd name="f24" fmla="*/ 273488 f18 1"/>
                <a:gd name="f25" fmla="*/ 0 f18 1"/>
                <a:gd name="f26" fmla="*/ 0 f19 1"/>
                <a:gd name="f27" fmla="*/ 273742 f18 1"/>
                <a:gd name="f28" fmla="+- f20 0 f1"/>
                <a:gd name="f29" fmla="*/ f23 1 761"/>
                <a:gd name="f30" fmla="*/ f24 1 273741"/>
                <a:gd name="f31" fmla="*/ f25 1 273741"/>
                <a:gd name="f32" fmla="*/ f26 1 761"/>
                <a:gd name="f33" fmla="*/ f27 1 273741"/>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Lst>
              <a:rect l="f43" t="f46" r="f44" b="f45"/>
              <a:pathLst>
                <a:path w="761" h="273741">
                  <a:moveTo>
                    <a:pt x="f8" y="f9"/>
                  </a:moveTo>
                  <a:lnTo>
                    <a:pt x="f8" y="f5"/>
                  </a:lnTo>
                  <a:lnTo>
                    <a:pt x="f5" y="f5"/>
                  </a:lnTo>
                  <a:lnTo>
                    <a:pt x="f5" y="f10"/>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4" name="Freeform: Shape 485">
              <a:extLst>
                <a:ext uri="{FF2B5EF4-FFF2-40B4-BE49-F238E27FC236}">
                  <a16:creationId xmlns:a16="http://schemas.microsoft.com/office/drawing/2014/main" id="{724D8B50-CF2A-5B75-477A-0DC3B9A32923}"/>
                </a:ext>
              </a:extLst>
            </p:cNvPr>
            <p:cNvSpPr/>
            <p:nvPr/>
          </p:nvSpPr>
          <p:spPr>
            <a:xfrm>
              <a:off x="689942" y="5806366"/>
              <a:ext cx="318055" cy="585444"/>
            </a:xfrm>
            <a:custGeom>
              <a:avLst/>
              <a:gdLst>
                <a:gd name="f0" fmla="val 10800000"/>
                <a:gd name="f1" fmla="val 5400000"/>
                <a:gd name="f2" fmla="val 180"/>
                <a:gd name="f3" fmla="val w"/>
                <a:gd name="f4" fmla="val h"/>
                <a:gd name="f5" fmla="val 0"/>
                <a:gd name="f6" fmla="val 318052"/>
                <a:gd name="f7" fmla="val 585447"/>
                <a:gd name="f8" fmla="val 6729"/>
                <a:gd name="f9" fmla="val 273234"/>
                <a:gd name="f10" fmla="val 7745"/>
                <a:gd name="f11" fmla="val 9142"/>
                <a:gd name="f12" fmla="val 9520"/>
                <a:gd name="f13" fmla="val 273171"/>
                <a:gd name="f14" fmla="val 9906"/>
                <a:gd name="f15" fmla="val 10284"/>
                <a:gd name="f16" fmla="val 11427"/>
                <a:gd name="f17" fmla="val 273996"/>
                <a:gd name="f18" fmla="val 12316"/>
                <a:gd name="f19" fmla="val 275139"/>
                <a:gd name="f20" fmla="val 275900"/>
                <a:gd name="f21" fmla="val 13332"/>
                <a:gd name="f22" fmla="val 277932"/>
                <a:gd name="f23" fmla="val 13389"/>
                <a:gd name="f24" fmla="val 278402"/>
                <a:gd name="f25" fmla="val 278859"/>
                <a:gd name="f26" fmla="val 279329"/>
                <a:gd name="f27" fmla="val 13391"/>
                <a:gd name="f28" fmla="val 279798"/>
                <a:gd name="f29" fmla="val 280255"/>
                <a:gd name="f30" fmla="val 280725"/>
                <a:gd name="f31" fmla="+- 0 0 -90"/>
                <a:gd name="f32" fmla="*/ f3 1 318052"/>
                <a:gd name="f33" fmla="*/ f4 1 585447"/>
                <a:gd name="f34" fmla="val f5"/>
                <a:gd name="f35" fmla="val f6"/>
                <a:gd name="f36" fmla="val f7"/>
                <a:gd name="f37" fmla="*/ f31 f0 1"/>
                <a:gd name="f38" fmla="+- f36 0 f34"/>
                <a:gd name="f39" fmla="+- f35 0 f34"/>
                <a:gd name="f40" fmla="*/ f37 1 f2"/>
                <a:gd name="f41" fmla="*/ f39 1 318052"/>
                <a:gd name="f42" fmla="*/ f38 1 585447"/>
                <a:gd name="f43" fmla="*/ 6729 f39 1"/>
                <a:gd name="f44" fmla="*/ 273234 f38 1"/>
                <a:gd name="f45" fmla="*/ 7745 f39 1"/>
                <a:gd name="f46" fmla="*/ 9142 f39 1"/>
                <a:gd name="f47" fmla="*/ 10284 f39 1"/>
                <a:gd name="f48" fmla="*/ 11427 f39 1"/>
                <a:gd name="f49" fmla="*/ 273996 f38 1"/>
                <a:gd name="f50" fmla="*/ 12316 f39 1"/>
                <a:gd name="f51" fmla="*/ 275139 f38 1"/>
                <a:gd name="f52" fmla="*/ 275900 f38 1"/>
                <a:gd name="f53" fmla="*/ 13332 f39 1"/>
                <a:gd name="f54" fmla="*/ 277932 f38 1"/>
                <a:gd name="f55" fmla="*/ 279329 f38 1"/>
                <a:gd name="f56" fmla="*/ 280725 f38 1"/>
                <a:gd name="f57" fmla="*/ 585447 f38 1"/>
                <a:gd name="f58" fmla="*/ 318052 f39 1"/>
                <a:gd name="f59" fmla="*/ 0 f38 1"/>
                <a:gd name="f60" fmla="*/ 0 f39 1"/>
                <a:gd name="f61" fmla="+- f40 0 f1"/>
                <a:gd name="f62" fmla="*/ f43 1 318052"/>
                <a:gd name="f63" fmla="*/ f44 1 585447"/>
                <a:gd name="f64" fmla="*/ f45 1 318052"/>
                <a:gd name="f65" fmla="*/ f46 1 318052"/>
                <a:gd name="f66" fmla="*/ f47 1 318052"/>
                <a:gd name="f67" fmla="*/ f48 1 318052"/>
                <a:gd name="f68" fmla="*/ f49 1 585447"/>
                <a:gd name="f69" fmla="*/ f50 1 318052"/>
                <a:gd name="f70" fmla="*/ f51 1 585447"/>
                <a:gd name="f71" fmla="*/ f52 1 585447"/>
                <a:gd name="f72" fmla="*/ f53 1 318052"/>
                <a:gd name="f73" fmla="*/ f54 1 585447"/>
                <a:gd name="f74" fmla="*/ f55 1 585447"/>
                <a:gd name="f75" fmla="*/ f56 1 585447"/>
                <a:gd name="f76" fmla="*/ f57 1 585447"/>
                <a:gd name="f77" fmla="*/ f58 1 318052"/>
                <a:gd name="f78" fmla="*/ f59 1 585447"/>
                <a:gd name="f79" fmla="*/ f60 1 318052"/>
                <a:gd name="f80" fmla="*/ f34 1 f41"/>
                <a:gd name="f81" fmla="*/ f35 1 f41"/>
                <a:gd name="f82" fmla="*/ f34 1 f42"/>
                <a:gd name="f83" fmla="*/ f36 1 f42"/>
                <a:gd name="f84" fmla="*/ f62 1 f41"/>
                <a:gd name="f85" fmla="*/ f63 1 f42"/>
                <a:gd name="f86" fmla="*/ f64 1 f41"/>
                <a:gd name="f87" fmla="*/ f65 1 f41"/>
                <a:gd name="f88" fmla="*/ f66 1 f41"/>
                <a:gd name="f89" fmla="*/ f67 1 f41"/>
                <a:gd name="f90" fmla="*/ f68 1 f42"/>
                <a:gd name="f91" fmla="*/ f69 1 f41"/>
                <a:gd name="f92" fmla="*/ f70 1 f42"/>
                <a:gd name="f93" fmla="*/ f71 1 f42"/>
                <a:gd name="f94" fmla="*/ f72 1 f41"/>
                <a:gd name="f95" fmla="*/ f73 1 f42"/>
                <a:gd name="f96" fmla="*/ f74 1 f42"/>
                <a:gd name="f97" fmla="*/ f75 1 f42"/>
                <a:gd name="f98" fmla="*/ f76 1 f42"/>
                <a:gd name="f99" fmla="*/ f77 1 f41"/>
                <a:gd name="f100" fmla="*/ f78 1 f42"/>
                <a:gd name="f101" fmla="*/ f79 1 f41"/>
                <a:gd name="f102" fmla="*/ f80 f32 1"/>
                <a:gd name="f103" fmla="*/ f81 f32 1"/>
                <a:gd name="f104" fmla="*/ f83 f33 1"/>
                <a:gd name="f105" fmla="*/ f82 f33 1"/>
                <a:gd name="f106" fmla="*/ f84 f32 1"/>
                <a:gd name="f107" fmla="*/ f85 f33 1"/>
                <a:gd name="f108" fmla="*/ f86 f32 1"/>
                <a:gd name="f109" fmla="*/ f87 f32 1"/>
                <a:gd name="f110" fmla="*/ f88 f32 1"/>
                <a:gd name="f111" fmla="*/ f89 f32 1"/>
                <a:gd name="f112" fmla="*/ f90 f33 1"/>
                <a:gd name="f113" fmla="*/ f91 f32 1"/>
                <a:gd name="f114" fmla="*/ f92 f33 1"/>
                <a:gd name="f115" fmla="*/ f93 f33 1"/>
                <a:gd name="f116" fmla="*/ f94 f32 1"/>
                <a:gd name="f117" fmla="*/ f95 f33 1"/>
                <a:gd name="f118" fmla="*/ f96 f33 1"/>
                <a:gd name="f119" fmla="*/ f97 f33 1"/>
                <a:gd name="f120" fmla="*/ f98 f33 1"/>
                <a:gd name="f121" fmla="*/ f99 f32 1"/>
                <a:gd name="f122" fmla="*/ f100 f33 1"/>
                <a:gd name="f123" fmla="*/ f101 f32 1"/>
              </a:gdLst>
              <a:ahLst/>
              <a:cxnLst>
                <a:cxn ang="3cd4">
                  <a:pos x="hc" y="t"/>
                </a:cxn>
                <a:cxn ang="0">
                  <a:pos x="r" y="vc"/>
                </a:cxn>
                <a:cxn ang="cd4">
                  <a:pos x="hc" y="b"/>
                </a:cxn>
                <a:cxn ang="cd2">
                  <a:pos x="l" y="vc"/>
                </a:cxn>
                <a:cxn ang="f61">
                  <a:pos x="f106" y="f107"/>
                </a:cxn>
                <a:cxn ang="f61">
                  <a:pos x="f108" y="f107"/>
                </a:cxn>
                <a:cxn ang="f61">
                  <a:pos x="f109" y="f107"/>
                </a:cxn>
                <a:cxn ang="f61">
                  <a:pos x="f110" y="f107"/>
                </a:cxn>
                <a:cxn ang="f61">
                  <a:pos x="f111" y="f112"/>
                </a:cxn>
                <a:cxn ang="f61">
                  <a:pos x="f113" y="f114"/>
                </a:cxn>
                <a:cxn ang="f61">
                  <a:pos x="f113" y="f115"/>
                </a:cxn>
                <a:cxn ang="f61">
                  <a:pos x="f116" y="f117"/>
                </a:cxn>
                <a:cxn ang="f61">
                  <a:pos x="f116" y="f117"/>
                </a:cxn>
                <a:cxn ang="f61">
                  <a:pos x="f116" y="f118"/>
                </a:cxn>
                <a:cxn ang="f61">
                  <a:pos x="f116" y="f119"/>
                </a:cxn>
                <a:cxn ang="f61">
                  <a:pos x="f116" y="f119"/>
                </a:cxn>
                <a:cxn ang="f61">
                  <a:pos x="f116" y="f120"/>
                </a:cxn>
                <a:cxn ang="f61">
                  <a:pos x="f121" y="f120"/>
                </a:cxn>
                <a:cxn ang="f61">
                  <a:pos x="f121" y="f122"/>
                </a:cxn>
                <a:cxn ang="f61">
                  <a:pos x="f123" y="f122"/>
                </a:cxn>
                <a:cxn ang="f61">
                  <a:pos x="f123" y="f107"/>
                </a:cxn>
              </a:cxnLst>
              <a:rect l="f102" t="f105" r="f103" b="f104"/>
              <a:pathLst>
                <a:path w="318052" h="585447">
                  <a:moveTo>
                    <a:pt x="f8" y="f9"/>
                  </a:moveTo>
                  <a:lnTo>
                    <a:pt x="f10" y="f9"/>
                  </a:lnTo>
                  <a:lnTo>
                    <a:pt x="f11" y="f9"/>
                  </a:lnTo>
                  <a:cubicBezTo>
                    <a:pt x="f12" y="f13"/>
                    <a:pt x="f14" y="f13"/>
                    <a:pt x="f15" y="f9"/>
                  </a:cubicBezTo>
                  <a:lnTo>
                    <a:pt x="f16" y="f17"/>
                  </a:lnTo>
                  <a:lnTo>
                    <a:pt x="f18" y="f19"/>
                  </a:lnTo>
                  <a:lnTo>
                    <a:pt x="f18" y="f20"/>
                  </a:lnTo>
                  <a:lnTo>
                    <a:pt x="f21" y="f22"/>
                  </a:lnTo>
                  <a:lnTo>
                    <a:pt x="f21" y="f22"/>
                  </a:lnTo>
                  <a:cubicBezTo>
                    <a:pt x="f23" y="f24"/>
                    <a:pt x="f23" y="f25"/>
                    <a:pt x="f21" y="f26"/>
                  </a:cubicBezTo>
                  <a:cubicBezTo>
                    <a:pt x="f27" y="f28"/>
                    <a:pt x="f27" y="f29"/>
                    <a:pt x="f21" y="f30"/>
                  </a:cubicBezTo>
                  <a:lnTo>
                    <a:pt x="f21" y="f30"/>
                  </a:lnTo>
                  <a:lnTo>
                    <a:pt x="f21" y="f7"/>
                  </a:lnTo>
                  <a:lnTo>
                    <a:pt x="f6" y="f7"/>
                  </a:lnTo>
                  <a:lnTo>
                    <a:pt x="f6" y="f5"/>
                  </a:lnTo>
                  <a:lnTo>
                    <a:pt x="f5" y="f5"/>
                  </a:lnTo>
                  <a:lnTo>
                    <a:pt x="f5"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5" name="Freeform: Shape 486">
              <a:extLst>
                <a:ext uri="{FF2B5EF4-FFF2-40B4-BE49-F238E27FC236}">
                  <a16:creationId xmlns:a16="http://schemas.microsoft.com/office/drawing/2014/main" id="{BE985929-E23F-12B1-4A50-086FD9433C65}"/>
                </a:ext>
              </a:extLst>
            </p:cNvPr>
            <p:cNvSpPr/>
            <p:nvPr/>
          </p:nvSpPr>
          <p:spPr>
            <a:xfrm>
              <a:off x="3438262" y="6471419"/>
              <a:ext cx="212671" cy="393091"/>
            </a:xfrm>
            <a:custGeom>
              <a:avLst/>
              <a:gdLst>
                <a:gd name="f0" fmla="val 10800000"/>
                <a:gd name="f1" fmla="val 5400000"/>
                <a:gd name="f2" fmla="val 180"/>
                <a:gd name="f3" fmla="val w"/>
                <a:gd name="f4" fmla="val h"/>
                <a:gd name="f5" fmla="val 0"/>
                <a:gd name="f6" fmla="val 212669"/>
                <a:gd name="f7" fmla="val 393091"/>
                <a:gd name="f8" fmla="val 158963"/>
                <a:gd name="f9" fmla="val 84179"/>
                <a:gd name="f10" fmla="val 212670"/>
                <a:gd name="f11" fmla="val 2158"/>
                <a:gd name="f12" fmla="+- 0 0 -90"/>
                <a:gd name="f13" fmla="*/ f3 1 212669"/>
                <a:gd name="f14" fmla="*/ f4 1 393091"/>
                <a:gd name="f15" fmla="val f5"/>
                <a:gd name="f16" fmla="val f6"/>
                <a:gd name="f17" fmla="val f7"/>
                <a:gd name="f18" fmla="*/ f12 f0 1"/>
                <a:gd name="f19" fmla="+- f17 0 f15"/>
                <a:gd name="f20" fmla="+- f16 0 f15"/>
                <a:gd name="f21" fmla="*/ f18 1 f2"/>
                <a:gd name="f22" fmla="*/ f20 1 212669"/>
                <a:gd name="f23" fmla="*/ f19 1 393091"/>
                <a:gd name="f24" fmla="*/ 158963 f20 1"/>
                <a:gd name="f25" fmla="*/ 0 f19 1"/>
                <a:gd name="f26" fmla="*/ 84179 f20 1"/>
                <a:gd name="f27" fmla="*/ 0 f20 1"/>
                <a:gd name="f28" fmla="*/ 393091 f19 1"/>
                <a:gd name="f29" fmla="*/ 212670 f20 1"/>
                <a:gd name="f30" fmla="*/ 2158 f19 1"/>
                <a:gd name="f31" fmla="+- f21 0 f1"/>
                <a:gd name="f32" fmla="*/ f24 1 212669"/>
                <a:gd name="f33" fmla="*/ f25 1 393091"/>
                <a:gd name="f34" fmla="*/ f26 1 212669"/>
                <a:gd name="f35" fmla="*/ f27 1 212669"/>
                <a:gd name="f36" fmla="*/ f28 1 393091"/>
                <a:gd name="f37" fmla="*/ f29 1 212669"/>
                <a:gd name="f38" fmla="*/ f30 1 393091"/>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9" y="f58"/>
                </a:cxn>
                <a:cxn ang="f31">
                  <a:pos x="f59" y="f60"/>
                </a:cxn>
                <a:cxn ang="f31">
                  <a:pos x="f54" y="f55"/>
                </a:cxn>
              </a:cxnLst>
              <a:rect l="f50" t="f53" r="f51" b="f52"/>
              <a:pathLst>
                <a:path w="212669" h="393091">
                  <a:moveTo>
                    <a:pt x="f8" y="f5"/>
                  </a:moveTo>
                  <a:lnTo>
                    <a:pt x="f9" y="f5"/>
                  </a:lnTo>
                  <a:lnTo>
                    <a:pt x="f5" y="f5"/>
                  </a:lnTo>
                  <a:lnTo>
                    <a:pt x="f5" y="f7"/>
                  </a:lnTo>
                  <a:lnTo>
                    <a:pt x="f10" y="f7"/>
                  </a:lnTo>
                  <a:lnTo>
                    <a:pt x="f10" y="f11"/>
                  </a:lnTo>
                  <a:lnTo>
                    <a:pt x="f8" y="f5"/>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6" name="Freeform: Shape 487">
              <a:extLst>
                <a:ext uri="{FF2B5EF4-FFF2-40B4-BE49-F238E27FC236}">
                  <a16:creationId xmlns:a16="http://schemas.microsoft.com/office/drawing/2014/main" id="{B7123DFD-8D45-AF4E-52C3-986FCAE0F01C}"/>
                </a:ext>
              </a:extLst>
            </p:cNvPr>
            <p:cNvSpPr/>
            <p:nvPr/>
          </p:nvSpPr>
          <p:spPr>
            <a:xfrm>
              <a:off x="3382521" y="6471547"/>
              <a:ext cx="53199" cy="392963"/>
            </a:xfrm>
            <a:custGeom>
              <a:avLst/>
              <a:gdLst>
                <a:gd name="f0" fmla="val 10800000"/>
                <a:gd name="f1" fmla="val 5400000"/>
                <a:gd name="f2" fmla="val 180"/>
                <a:gd name="f3" fmla="val w"/>
                <a:gd name="f4" fmla="val h"/>
                <a:gd name="f5" fmla="val 0"/>
                <a:gd name="f6" fmla="val 53199"/>
                <a:gd name="f7" fmla="val 392964"/>
                <a:gd name="f8" fmla="+- 0 0 -90"/>
                <a:gd name="f9" fmla="*/ f3 1 53199"/>
                <a:gd name="f10" fmla="*/ f4 1 392964"/>
                <a:gd name="f11" fmla="val f5"/>
                <a:gd name="f12" fmla="val f6"/>
                <a:gd name="f13" fmla="val f7"/>
                <a:gd name="f14" fmla="*/ f8 f0 1"/>
                <a:gd name="f15" fmla="+- f13 0 f11"/>
                <a:gd name="f16" fmla="+- f12 0 f11"/>
                <a:gd name="f17" fmla="*/ f14 1 f2"/>
                <a:gd name="f18" fmla="*/ f16 1 53199"/>
                <a:gd name="f19" fmla="*/ f15 1 392964"/>
                <a:gd name="f20" fmla="*/ 0 f16 1"/>
                <a:gd name="f21" fmla="*/ 0 f15 1"/>
                <a:gd name="f22" fmla="*/ 53199 f16 1"/>
                <a:gd name="f23" fmla="*/ 392964 f15 1"/>
                <a:gd name="f24" fmla="+- f17 0 f1"/>
                <a:gd name="f25" fmla="*/ f20 1 53199"/>
                <a:gd name="f26" fmla="*/ f21 1 392964"/>
                <a:gd name="f27" fmla="*/ f22 1 53199"/>
                <a:gd name="f28" fmla="*/ f23 1 392964"/>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53199" h="392964">
                  <a:moveTo>
                    <a:pt x="f5" y="f5"/>
                  </a:moveTo>
                  <a:lnTo>
                    <a:pt x="f6" y="f5"/>
                  </a:lnTo>
                  <a:lnTo>
                    <a:pt x="f6" y="f7"/>
                  </a:lnTo>
                  <a:lnTo>
                    <a:pt x="f5"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7" name="Freeform: Shape 488">
              <a:extLst>
                <a:ext uri="{FF2B5EF4-FFF2-40B4-BE49-F238E27FC236}">
                  <a16:creationId xmlns:a16="http://schemas.microsoft.com/office/drawing/2014/main" id="{7F8789A9-498F-72E0-3151-52D82D26F7A3}"/>
                </a:ext>
              </a:extLst>
            </p:cNvPr>
            <p:cNvSpPr/>
            <p:nvPr/>
          </p:nvSpPr>
          <p:spPr>
            <a:xfrm>
              <a:off x="3319043" y="5907938"/>
              <a:ext cx="196413" cy="553961"/>
            </a:xfrm>
            <a:custGeom>
              <a:avLst/>
              <a:gdLst>
                <a:gd name="f0" fmla="val 10800000"/>
                <a:gd name="f1" fmla="val 5400000"/>
                <a:gd name="f2" fmla="val 180"/>
                <a:gd name="f3" fmla="val w"/>
                <a:gd name="f4" fmla="val h"/>
                <a:gd name="f5" fmla="val 0"/>
                <a:gd name="f6" fmla="val 196417"/>
                <a:gd name="f7" fmla="val 553959"/>
                <a:gd name="f8" fmla="val 196418"/>
                <a:gd name="f9" fmla="val 3174"/>
                <a:gd name="f10" fmla="val 551420"/>
                <a:gd name="f11" fmla="val 62468"/>
                <a:gd name="f12" fmla="+- 0 0 -90"/>
                <a:gd name="f13" fmla="*/ f3 1 196417"/>
                <a:gd name="f14" fmla="*/ f4 1 553959"/>
                <a:gd name="f15" fmla="val f5"/>
                <a:gd name="f16" fmla="val f6"/>
                <a:gd name="f17" fmla="val f7"/>
                <a:gd name="f18" fmla="*/ f12 f0 1"/>
                <a:gd name="f19" fmla="+- f17 0 f15"/>
                <a:gd name="f20" fmla="+- f16 0 f15"/>
                <a:gd name="f21" fmla="*/ f18 1 f2"/>
                <a:gd name="f22" fmla="*/ f20 1 196417"/>
                <a:gd name="f23" fmla="*/ f19 1 553959"/>
                <a:gd name="f24" fmla="*/ 196418 f20 1"/>
                <a:gd name="f25" fmla="*/ 0 f19 1"/>
                <a:gd name="f26" fmla="*/ 0 f20 1"/>
                <a:gd name="f27" fmla="*/ 3174 f19 1"/>
                <a:gd name="f28" fmla="*/ 551420 f19 1"/>
                <a:gd name="f29" fmla="*/ 62468 f20 1"/>
                <a:gd name="f30" fmla="*/ 553959 f19 1"/>
                <a:gd name="f31" fmla="+- f21 0 f1"/>
                <a:gd name="f32" fmla="*/ f24 1 196417"/>
                <a:gd name="f33" fmla="*/ f25 1 553959"/>
                <a:gd name="f34" fmla="*/ f26 1 196417"/>
                <a:gd name="f35" fmla="*/ f27 1 553959"/>
                <a:gd name="f36" fmla="*/ f28 1 553959"/>
                <a:gd name="f37" fmla="*/ f29 1 196417"/>
                <a:gd name="f38" fmla="*/ f30 1 553959"/>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6" y="f57"/>
                </a:cxn>
                <a:cxn ang="f31">
                  <a:pos x="f56" y="f58"/>
                </a:cxn>
                <a:cxn ang="f31">
                  <a:pos x="f59" y="f60"/>
                </a:cxn>
                <a:cxn ang="f31">
                  <a:pos x="f54" y="f60"/>
                </a:cxn>
                <a:cxn ang="f31">
                  <a:pos x="f54" y="f55"/>
                </a:cxn>
              </a:cxnLst>
              <a:rect l="f50" t="f53" r="f51" b="f52"/>
              <a:pathLst>
                <a:path w="196417" h="553959">
                  <a:moveTo>
                    <a:pt x="f8" y="f5"/>
                  </a:moveTo>
                  <a:lnTo>
                    <a:pt x="f5" y="f5"/>
                  </a:lnTo>
                  <a:lnTo>
                    <a:pt x="f5" y="f9"/>
                  </a:lnTo>
                  <a:lnTo>
                    <a:pt x="f5" y="f10"/>
                  </a:lnTo>
                  <a:lnTo>
                    <a:pt x="f11" y="f7"/>
                  </a:lnTo>
                  <a:lnTo>
                    <a:pt x="f8" y="f7"/>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8" name="Freeform: Shape 489">
              <a:extLst>
                <a:ext uri="{FF2B5EF4-FFF2-40B4-BE49-F238E27FC236}">
                  <a16:creationId xmlns:a16="http://schemas.microsoft.com/office/drawing/2014/main" id="{E9E216E4-3D96-4773-84A2-445B738907AF}"/>
                </a:ext>
              </a:extLst>
            </p:cNvPr>
            <p:cNvSpPr/>
            <p:nvPr/>
          </p:nvSpPr>
          <p:spPr>
            <a:xfrm>
              <a:off x="1011801" y="5633563"/>
              <a:ext cx="172675" cy="127979"/>
            </a:xfrm>
            <a:custGeom>
              <a:avLst/>
              <a:gdLst>
                <a:gd name="f0" fmla="val 10800000"/>
                <a:gd name="f1" fmla="val 5400000"/>
                <a:gd name="f2" fmla="val 180"/>
                <a:gd name="f3" fmla="val w"/>
                <a:gd name="f4" fmla="val h"/>
                <a:gd name="f5" fmla="val 0"/>
                <a:gd name="f6" fmla="val 172675"/>
                <a:gd name="f7" fmla="val 127983"/>
                <a:gd name="f8" fmla="val 127"/>
                <a:gd name="f9" fmla="val 126968"/>
                <a:gd name="f10" fmla="val 1270"/>
                <a:gd name="f11" fmla="val 2666"/>
                <a:gd name="f12" fmla="val 1016"/>
                <a:gd name="f13" fmla="+- 0 0 -90"/>
                <a:gd name="f14" fmla="*/ f3 1 172675"/>
                <a:gd name="f15" fmla="*/ f4 1 127983"/>
                <a:gd name="f16" fmla="val f5"/>
                <a:gd name="f17" fmla="val f6"/>
                <a:gd name="f18" fmla="val f7"/>
                <a:gd name="f19" fmla="*/ f13 f0 1"/>
                <a:gd name="f20" fmla="+- f18 0 f16"/>
                <a:gd name="f21" fmla="+- f17 0 f16"/>
                <a:gd name="f22" fmla="*/ f19 1 f2"/>
                <a:gd name="f23" fmla="*/ f21 1 172675"/>
                <a:gd name="f24" fmla="*/ f20 1 127983"/>
                <a:gd name="f25" fmla="*/ 127 f21 1"/>
                <a:gd name="f26" fmla="*/ 126968 f20 1"/>
                <a:gd name="f27" fmla="*/ 1270 f21 1"/>
                <a:gd name="f28" fmla="*/ 2666 f21 1"/>
                <a:gd name="f29" fmla="*/ 172675 f21 1"/>
                <a:gd name="f30" fmla="*/ 0 f20 1"/>
                <a:gd name="f31" fmla="*/ 0 f21 1"/>
                <a:gd name="f32" fmla="*/ 1016 f20 1"/>
                <a:gd name="f33" fmla="*/ 127983 f20 1"/>
                <a:gd name="f34" fmla="+- f22 0 f1"/>
                <a:gd name="f35" fmla="*/ f25 1 172675"/>
                <a:gd name="f36" fmla="*/ f26 1 127983"/>
                <a:gd name="f37" fmla="*/ f27 1 172675"/>
                <a:gd name="f38" fmla="*/ f28 1 172675"/>
                <a:gd name="f39" fmla="*/ f29 1 172675"/>
                <a:gd name="f40" fmla="*/ f30 1 127983"/>
                <a:gd name="f41" fmla="*/ f31 1 172675"/>
                <a:gd name="f42" fmla="*/ f32 1 127983"/>
                <a:gd name="f43" fmla="*/ f33 1 127983"/>
                <a:gd name="f44" fmla="*/ f16 1 f23"/>
                <a:gd name="f45" fmla="*/ f17 1 f23"/>
                <a:gd name="f46" fmla="*/ f16 1 f24"/>
                <a:gd name="f47" fmla="*/ f18 1 f24"/>
                <a:gd name="f48" fmla="*/ f35 1 f23"/>
                <a:gd name="f49" fmla="*/ f36 1 f24"/>
                <a:gd name="f50" fmla="*/ f37 1 f23"/>
                <a:gd name="f51" fmla="*/ f38 1 f23"/>
                <a:gd name="f52" fmla="*/ f39 1 f23"/>
                <a:gd name="f53" fmla="*/ f40 1 f24"/>
                <a:gd name="f54" fmla="*/ f41 1 f23"/>
                <a:gd name="f55" fmla="*/ f42 1 f24"/>
                <a:gd name="f56" fmla="*/ f43 1 f24"/>
                <a:gd name="f57" fmla="*/ f44 f14 1"/>
                <a:gd name="f58" fmla="*/ f45 f14 1"/>
                <a:gd name="f59" fmla="*/ f47 f15 1"/>
                <a:gd name="f60" fmla="*/ f46 f15 1"/>
                <a:gd name="f61" fmla="*/ f48 f14 1"/>
                <a:gd name="f62" fmla="*/ f49 f15 1"/>
                <a:gd name="f63" fmla="*/ f50 f14 1"/>
                <a:gd name="f64" fmla="*/ f51 f14 1"/>
                <a:gd name="f65" fmla="*/ f52 f14 1"/>
                <a:gd name="f66" fmla="*/ f53 f15 1"/>
                <a:gd name="f67" fmla="*/ f54 f14 1"/>
                <a:gd name="f68" fmla="*/ f55 f15 1"/>
                <a:gd name="f69" fmla="*/ f56 f15 1"/>
              </a:gdLst>
              <a:ahLst/>
              <a:cxnLst>
                <a:cxn ang="3cd4">
                  <a:pos x="hc" y="t"/>
                </a:cxn>
                <a:cxn ang="0">
                  <a:pos x="r" y="vc"/>
                </a:cxn>
                <a:cxn ang="cd4">
                  <a:pos x="hc" y="b"/>
                </a:cxn>
                <a:cxn ang="cd2">
                  <a:pos x="l" y="vc"/>
                </a:cxn>
                <a:cxn ang="f34">
                  <a:pos x="f61" y="f62"/>
                </a:cxn>
                <a:cxn ang="f34">
                  <a:pos x="f63" y="f62"/>
                </a:cxn>
                <a:cxn ang="f34">
                  <a:pos x="f64" y="f62"/>
                </a:cxn>
                <a:cxn ang="f34">
                  <a:pos x="f65" y="f62"/>
                </a:cxn>
                <a:cxn ang="f34">
                  <a:pos x="f65" y="f66"/>
                </a:cxn>
                <a:cxn ang="f34">
                  <a:pos x="f67" y="f66"/>
                </a:cxn>
                <a:cxn ang="f34">
                  <a:pos x="f67" y="f68"/>
                </a:cxn>
                <a:cxn ang="f34">
                  <a:pos x="f67" y="f69"/>
                </a:cxn>
              </a:cxnLst>
              <a:rect l="f57" t="f60" r="f58" b="f59"/>
              <a:pathLst>
                <a:path w="172675" h="127983">
                  <a:moveTo>
                    <a:pt x="f8" y="f9"/>
                  </a:moveTo>
                  <a:lnTo>
                    <a:pt x="f10" y="f9"/>
                  </a:lnTo>
                  <a:lnTo>
                    <a:pt x="f11" y="f9"/>
                  </a:lnTo>
                  <a:lnTo>
                    <a:pt x="f6" y="f9"/>
                  </a:lnTo>
                  <a:lnTo>
                    <a:pt x="f6" y="f5"/>
                  </a:lnTo>
                  <a:lnTo>
                    <a:pt x="f5" y="f5"/>
                  </a:lnTo>
                  <a:lnTo>
                    <a:pt x="f5" y="f12"/>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9" name="Freeform: Shape 490">
              <a:extLst>
                <a:ext uri="{FF2B5EF4-FFF2-40B4-BE49-F238E27FC236}">
                  <a16:creationId xmlns:a16="http://schemas.microsoft.com/office/drawing/2014/main" id="{44E4CCBF-00DA-8405-8342-E8E7488E69F5}"/>
                </a:ext>
              </a:extLst>
            </p:cNvPr>
            <p:cNvSpPr/>
            <p:nvPr/>
          </p:nvSpPr>
          <p:spPr>
            <a:xfrm>
              <a:off x="491361" y="5611599"/>
              <a:ext cx="148553" cy="467999"/>
            </a:xfrm>
            <a:custGeom>
              <a:avLst/>
              <a:gdLst>
                <a:gd name="f0" fmla="val 10800000"/>
                <a:gd name="f1" fmla="val 5400000"/>
                <a:gd name="f2" fmla="val 180"/>
                <a:gd name="f3" fmla="val w"/>
                <a:gd name="f4" fmla="val h"/>
                <a:gd name="f5" fmla="val 0"/>
                <a:gd name="f6" fmla="val 148551"/>
                <a:gd name="f7" fmla="val 468002"/>
                <a:gd name="f8" fmla="val 3809"/>
                <a:gd name="f9" fmla="val 191086"/>
                <a:gd name="f10" fmla="val 3047"/>
                <a:gd name="f11" fmla="val 192229"/>
                <a:gd name="f12" fmla="val 2031"/>
                <a:gd name="f13" fmla="val 193118"/>
                <a:gd name="f14" fmla="val 193752"/>
                <a:gd name="f15" fmla="val 1421"/>
                <a:gd name="f16" fmla="val 194157"/>
                <a:gd name="f17" fmla="val 726"/>
                <a:gd name="f18" fmla="val 194418"/>
                <a:gd name="f19" fmla="val 194514"/>
                <a:gd name="f20" fmla="val 187785"/>
                <a:gd name="f21" fmla="val 188547"/>
                <a:gd name="f22" fmla="val 3942"/>
                <a:gd name="f23" fmla="val 189174"/>
                <a:gd name="f24" fmla="val 189824"/>
                <a:gd name="f25" fmla="val 190451"/>
                <a:gd name="f26" fmla="+- 0 0 -90"/>
                <a:gd name="f27" fmla="*/ f3 1 148551"/>
                <a:gd name="f28" fmla="*/ f4 1 468002"/>
                <a:gd name="f29" fmla="val f5"/>
                <a:gd name="f30" fmla="val f6"/>
                <a:gd name="f31" fmla="val f7"/>
                <a:gd name="f32" fmla="*/ f26 f0 1"/>
                <a:gd name="f33" fmla="+- f31 0 f29"/>
                <a:gd name="f34" fmla="+- f30 0 f29"/>
                <a:gd name="f35" fmla="*/ f32 1 f2"/>
                <a:gd name="f36" fmla="*/ f34 1 148551"/>
                <a:gd name="f37" fmla="*/ f33 1 468002"/>
                <a:gd name="f38" fmla="*/ 3809 f34 1"/>
                <a:gd name="f39" fmla="*/ 191086 f33 1"/>
                <a:gd name="f40" fmla="*/ 3047 f34 1"/>
                <a:gd name="f41" fmla="*/ 192229 f33 1"/>
                <a:gd name="f42" fmla="*/ 2031 f34 1"/>
                <a:gd name="f43" fmla="*/ 193118 f33 1"/>
                <a:gd name="f44" fmla="*/ 193752 f33 1"/>
                <a:gd name="f45" fmla="*/ 0 f34 1"/>
                <a:gd name="f46" fmla="*/ 194514 f33 1"/>
                <a:gd name="f47" fmla="*/ 468002 f33 1"/>
                <a:gd name="f48" fmla="*/ 148551 f34 1"/>
                <a:gd name="f49" fmla="*/ 0 f33 1"/>
                <a:gd name="f50" fmla="*/ 187785 f33 1"/>
                <a:gd name="f51" fmla="*/ 188547 f33 1"/>
                <a:gd name="f52" fmla="*/ 190451 f33 1"/>
                <a:gd name="f53" fmla="+- f35 0 f1"/>
                <a:gd name="f54" fmla="*/ f38 1 148551"/>
                <a:gd name="f55" fmla="*/ f39 1 468002"/>
                <a:gd name="f56" fmla="*/ f40 1 148551"/>
                <a:gd name="f57" fmla="*/ f41 1 468002"/>
                <a:gd name="f58" fmla="*/ f42 1 148551"/>
                <a:gd name="f59" fmla="*/ f43 1 468002"/>
                <a:gd name="f60" fmla="*/ f44 1 468002"/>
                <a:gd name="f61" fmla="*/ f45 1 148551"/>
                <a:gd name="f62" fmla="*/ f46 1 468002"/>
                <a:gd name="f63" fmla="*/ f47 1 468002"/>
                <a:gd name="f64" fmla="*/ f48 1 148551"/>
                <a:gd name="f65" fmla="*/ f49 1 468002"/>
                <a:gd name="f66" fmla="*/ f50 1 468002"/>
                <a:gd name="f67" fmla="*/ f51 1 468002"/>
                <a:gd name="f68" fmla="*/ f52 1 468002"/>
                <a:gd name="f69" fmla="*/ f29 1 f36"/>
                <a:gd name="f70" fmla="*/ f30 1 f36"/>
                <a:gd name="f71" fmla="*/ f29 1 f37"/>
                <a:gd name="f72" fmla="*/ f31 1 f37"/>
                <a:gd name="f73" fmla="*/ f54 1 f36"/>
                <a:gd name="f74" fmla="*/ f55 1 f37"/>
                <a:gd name="f75" fmla="*/ f56 1 f36"/>
                <a:gd name="f76" fmla="*/ f57 1 f37"/>
                <a:gd name="f77" fmla="*/ f58 1 f36"/>
                <a:gd name="f78" fmla="*/ f59 1 f37"/>
                <a:gd name="f79" fmla="*/ f60 1 f37"/>
                <a:gd name="f80" fmla="*/ f61 1 f36"/>
                <a:gd name="f81" fmla="*/ f62 1 f37"/>
                <a:gd name="f82" fmla="*/ f63 1 f37"/>
                <a:gd name="f83" fmla="*/ f64 1 f36"/>
                <a:gd name="f84" fmla="*/ f65 1 f37"/>
                <a:gd name="f85" fmla="*/ f66 1 f37"/>
                <a:gd name="f86" fmla="*/ f67 1 f37"/>
                <a:gd name="f87" fmla="*/ f68 1 f37"/>
                <a:gd name="f88" fmla="*/ f69 f27 1"/>
                <a:gd name="f89" fmla="*/ f70 f27 1"/>
                <a:gd name="f90" fmla="*/ f72 f28 1"/>
                <a:gd name="f91" fmla="*/ f71 f28 1"/>
                <a:gd name="f92" fmla="*/ f73 f27 1"/>
                <a:gd name="f93" fmla="*/ f74 f28 1"/>
                <a:gd name="f94" fmla="*/ f75 f27 1"/>
                <a:gd name="f95" fmla="*/ f76 f28 1"/>
                <a:gd name="f96" fmla="*/ f77 f27 1"/>
                <a:gd name="f97" fmla="*/ f78 f28 1"/>
                <a:gd name="f98" fmla="*/ f79 f28 1"/>
                <a:gd name="f99" fmla="*/ f80 f27 1"/>
                <a:gd name="f100" fmla="*/ f81 f28 1"/>
                <a:gd name="f101" fmla="*/ f82 f28 1"/>
                <a:gd name="f102" fmla="*/ f83 f27 1"/>
                <a:gd name="f103" fmla="*/ f84 f28 1"/>
                <a:gd name="f104" fmla="*/ f85 f28 1"/>
                <a:gd name="f105" fmla="*/ f86 f28 1"/>
                <a:gd name="f106" fmla="*/ f87 f28 1"/>
              </a:gdLst>
              <a:ahLst/>
              <a:cxnLst>
                <a:cxn ang="3cd4">
                  <a:pos x="hc" y="t"/>
                </a:cxn>
                <a:cxn ang="0">
                  <a:pos x="r" y="vc"/>
                </a:cxn>
                <a:cxn ang="cd4">
                  <a:pos x="hc" y="b"/>
                </a:cxn>
                <a:cxn ang="cd2">
                  <a:pos x="l" y="vc"/>
                </a:cxn>
                <a:cxn ang="f53">
                  <a:pos x="f92" y="f93"/>
                </a:cxn>
                <a:cxn ang="f53">
                  <a:pos x="f94" y="f95"/>
                </a:cxn>
                <a:cxn ang="f53">
                  <a:pos x="f96" y="f97"/>
                </a:cxn>
                <a:cxn ang="f53">
                  <a:pos x="f96" y="f98"/>
                </a:cxn>
                <a:cxn ang="f53">
                  <a:pos x="f96" y="f98"/>
                </a:cxn>
                <a:cxn ang="f53">
                  <a:pos x="f99" y="f100"/>
                </a:cxn>
                <a:cxn ang="f53">
                  <a:pos x="f99" y="f101"/>
                </a:cxn>
                <a:cxn ang="f53">
                  <a:pos x="f102" y="f101"/>
                </a:cxn>
                <a:cxn ang="f53">
                  <a:pos x="f102" y="f103"/>
                </a:cxn>
                <a:cxn ang="f53">
                  <a:pos x="f92" y="f103"/>
                </a:cxn>
                <a:cxn ang="f53">
                  <a:pos x="f92" y="f104"/>
                </a:cxn>
                <a:cxn ang="f53">
                  <a:pos x="f92" y="f105"/>
                </a:cxn>
                <a:cxn ang="f53">
                  <a:pos x="f92" y="f106"/>
                </a:cxn>
              </a:cxnLst>
              <a:rect l="f88" t="f91" r="f89" b="f90"/>
              <a:pathLst>
                <a:path w="148551" h="468002">
                  <a:moveTo>
                    <a:pt x="f8" y="f9"/>
                  </a:moveTo>
                  <a:lnTo>
                    <a:pt x="f10" y="f11"/>
                  </a:lnTo>
                  <a:lnTo>
                    <a:pt x="f12" y="f13"/>
                  </a:lnTo>
                  <a:lnTo>
                    <a:pt x="f12" y="f14"/>
                  </a:lnTo>
                  <a:lnTo>
                    <a:pt x="f12" y="f14"/>
                  </a:lnTo>
                  <a:cubicBezTo>
                    <a:pt x="f15" y="f16"/>
                    <a:pt x="f17" y="f18"/>
                    <a:pt x="f5" y="f19"/>
                  </a:cubicBezTo>
                  <a:lnTo>
                    <a:pt x="f5" y="f7"/>
                  </a:lnTo>
                  <a:lnTo>
                    <a:pt x="f6" y="f7"/>
                  </a:lnTo>
                  <a:lnTo>
                    <a:pt x="f6" y="f5"/>
                  </a:lnTo>
                  <a:lnTo>
                    <a:pt x="f8" y="f5"/>
                  </a:lnTo>
                  <a:lnTo>
                    <a:pt x="f8" y="f20"/>
                  </a:lnTo>
                  <a:cubicBezTo>
                    <a:pt x="f8" y="f20"/>
                    <a:pt x="f8" y="f20"/>
                    <a:pt x="f8" y="f21"/>
                  </a:cubicBezTo>
                  <a:cubicBezTo>
                    <a:pt x="f22" y="f23"/>
                    <a:pt x="f22" y="f24"/>
                    <a:pt x="f8" y="f25"/>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0" name="Freeform: Shape 491">
              <a:extLst>
                <a:ext uri="{FF2B5EF4-FFF2-40B4-BE49-F238E27FC236}">
                  <a16:creationId xmlns:a16="http://schemas.microsoft.com/office/drawing/2014/main" id="{73847280-316D-0689-D8D1-44900718C24F}"/>
                </a:ext>
              </a:extLst>
            </p:cNvPr>
            <p:cNvSpPr/>
            <p:nvPr/>
          </p:nvSpPr>
          <p:spPr>
            <a:xfrm>
              <a:off x="3313456" y="6468630"/>
              <a:ext cx="66659" cy="395880"/>
            </a:xfrm>
            <a:custGeom>
              <a:avLst/>
              <a:gdLst>
                <a:gd name="f0" fmla="val 10800000"/>
                <a:gd name="f1" fmla="val 5400000"/>
                <a:gd name="f2" fmla="val 180"/>
                <a:gd name="f3" fmla="val w"/>
                <a:gd name="f4" fmla="val h"/>
                <a:gd name="f5" fmla="val 0"/>
                <a:gd name="f6" fmla="val 66657"/>
                <a:gd name="f7" fmla="val 395884"/>
                <a:gd name="f8" fmla="val 395885"/>
                <a:gd name="f9" fmla="val 66658"/>
                <a:gd name="f10" fmla="val 2793"/>
                <a:gd name="f11" fmla="+- 0 0 -90"/>
                <a:gd name="f12" fmla="*/ f3 1 66657"/>
                <a:gd name="f13" fmla="*/ f4 1 395884"/>
                <a:gd name="f14" fmla="val f5"/>
                <a:gd name="f15" fmla="val f6"/>
                <a:gd name="f16" fmla="val f7"/>
                <a:gd name="f17" fmla="*/ f11 f0 1"/>
                <a:gd name="f18" fmla="+- f16 0 f14"/>
                <a:gd name="f19" fmla="+- f15 0 f14"/>
                <a:gd name="f20" fmla="*/ f17 1 f2"/>
                <a:gd name="f21" fmla="*/ f19 1 66657"/>
                <a:gd name="f22" fmla="*/ f18 1 395884"/>
                <a:gd name="f23" fmla="*/ 0 f19 1"/>
                <a:gd name="f24" fmla="*/ 0 f18 1"/>
                <a:gd name="f25" fmla="*/ 395885 f18 1"/>
                <a:gd name="f26" fmla="*/ 66658 f19 1"/>
                <a:gd name="f27" fmla="*/ 2793 f18 1"/>
                <a:gd name="f28" fmla="+- f20 0 f1"/>
                <a:gd name="f29" fmla="*/ f23 1 66657"/>
                <a:gd name="f30" fmla="*/ f24 1 395884"/>
                <a:gd name="f31" fmla="*/ f25 1 395884"/>
                <a:gd name="f32" fmla="*/ f26 1 66657"/>
                <a:gd name="f33" fmla="*/ f27 1 395884"/>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49"/>
                </a:cxn>
                <a:cxn ang="f28">
                  <a:pos x="f50" y="f51"/>
                </a:cxn>
                <a:cxn ang="f28">
                  <a:pos x="f47" y="f48"/>
                </a:cxn>
              </a:cxnLst>
              <a:rect l="f43" t="f46" r="f44" b="f45"/>
              <a:pathLst>
                <a:path w="66657" h="395884">
                  <a:moveTo>
                    <a:pt x="f5" y="f5"/>
                  </a:moveTo>
                  <a:lnTo>
                    <a:pt x="f5" y="f8"/>
                  </a:lnTo>
                  <a:lnTo>
                    <a:pt x="f9" y="f8"/>
                  </a:lnTo>
                  <a:lnTo>
                    <a:pt x="f9" y="f10"/>
                  </a:lnTo>
                  <a:lnTo>
                    <a:pt x="f5"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1" name="Freeform: Shape 492">
              <a:extLst>
                <a:ext uri="{FF2B5EF4-FFF2-40B4-BE49-F238E27FC236}">
                  <a16:creationId xmlns:a16="http://schemas.microsoft.com/office/drawing/2014/main" id="{7382B827-14B9-A3B8-A24F-83EADEA6E7FB}"/>
                </a:ext>
              </a:extLst>
            </p:cNvPr>
            <p:cNvSpPr/>
            <p:nvPr/>
          </p:nvSpPr>
          <p:spPr>
            <a:xfrm>
              <a:off x="3196522" y="6462915"/>
              <a:ext cx="116302" cy="400580"/>
            </a:xfrm>
            <a:custGeom>
              <a:avLst/>
              <a:gdLst>
                <a:gd name="f0" fmla="val 10800000"/>
                <a:gd name="f1" fmla="val 5400000"/>
                <a:gd name="f2" fmla="val 180"/>
                <a:gd name="f3" fmla="val w"/>
                <a:gd name="f4" fmla="val h"/>
                <a:gd name="f5" fmla="val 0"/>
                <a:gd name="f6" fmla="val 116301"/>
                <a:gd name="f7" fmla="val 400582"/>
                <a:gd name="f8" fmla="val 91924"/>
                <a:gd name="f9" fmla="val 4698"/>
                <a:gd name="f10" fmla="val 89093"/>
                <a:gd name="f11" fmla="val 4545"/>
                <a:gd name="f12" fmla="val 86630"/>
                <a:gd name="f13" fmla="val 2692"/>
                <a:gd name="f14" fmla="val 85703"/>
                <a:gd name="f15" fmla="val 79227"/>
                <a:gd name="f16" fmla="val 79062"/>
                <a:gd name="f17" fmla="val 368"/>
                <a:gd name="f18" fmla="val 78847"/>
                <a:gd name="f19" fmla="val 711"/>
                <a:gd name="f20" fmla="val 78593"/>
                <a:gd name="f21" fmla="val 1016"/>
                <a:gd name="f22" fmla="val 1904"/>
                <a:gd name="f23" fmla="val 78174"/>
                <a:gd name="f24" fmla="val 2273"/>
                <a:gd name="f25" fmla="val 77704"/>
                <a:gd name="f26" fmla="val 2577"/>
                <a:gd name="f27" fmla="val 77196"/>
                <a:gd name="f28" fmla="val 2793"/>
                <a:gd name="f29" fmla="val 76434"/>
                <a:gd name="f30" fmla="val 75558"/>
                <a:gd name="f31" fmla="val 2971"/>
                <a:gd name="f32" fmla="val 74644"/>
                <a:gd name="f33" fmla="val 73768"/>
                <a:gd name="f34" fmla="val 50787"/>
                <a:gd name="f35" fmla="val 400583"/>
                <a:gd name="f36" fmla="val 116302"/>
                <a:gd name="f37" fmla="val 5587"/>
                <a:gd name="f38" fmla="+- 0 0 -90"/>
                <a:gd name="f39" fmla="*/ f3 1 116301"/>
                <a:gd name="f40" fmla="*/ f4 1 400582"/>
                <a:gd name="f41" fmla="val f5"/>
                <a:gd name="f42" fmla="val f6"/>
                <a:gd name="f43" fmla="val f7"/>
                <a:gd name="f44" fmla="*/ f38 f0 1"/>
                <a:gd name="f45" fmla="+- f43 0 f41"/>
                <a:gd name="f46" fmla="+- f42 0 f41"/>
                <a:gd name="f47" fmla="*/ f44 1 f2"/>
                <a:gd name="f48" fmla="*/ f46 1 116301"/>
                <a:gd name="f49" fmla="*/ f45 1 400582"/>
                <a:gd name="f50" fmla="*/ 91924 f46 1"/>
                <a:gd name="f51" fmla="*/ 4698 f45 1"/>
                <a:gd name="f52" fmla="*/ 85703 f46 1"/>
                <a:gd name="f53" fmla="*/ 0 f45 1"/>
                <a:gd name="f54" fmla="*/ 79227 f46 1"/>
                <a:gd name="f55" fmla="*/ 78593 f46 1"/>
                <a:gd name="f56" fmla="*/ 1016 f45 1"/>
                <a:gd name="f57" fmla="*/ 1904 f45 1"/>
                <a:gd name="f58" fmla="*/ 77196 f46 1"/>
                <a:gd name="f59" fmla="*/ 2793 f45 1"/>
                <a:gd name="f60" fmla="*/ 76434 f46 1"/>
                <a:gd name="f61" fmla="*/ 73768 f46 1"/>
                <a:gd name="f62" fmla="*/ 50787 f46 1"/>
                <a:gd name="f63" fmla="*/ 0 f46 1"/>
                <a:gd name="f64" fmla="*/ 400583 f45 1"/>
                <a:gd name="f65" fmla="*/ 116302 f46 1"/>
                <a:gd name="f66" fmla="*/ 5587 f45 1"/>
                <a:gd name="f67" fmla="+- f47 0 f1"/>
                <a:gd name="f68" fmla="*/ f50 1 116301"/>
                <a:gd name="f69" fmla="*/ f51 1 400582"/>
                <a:gd name="f70" fmla="*/ f52 1 116301"/>
                <a:gd name="f71" fmla="*/ f53 1 400582"/>
                <a:gd name="f72" fmla="*/ f54 1 116301"/>
                <a:gd name="f73" fmla="*/ f55 1 116301"/>
                <a:gd name="f74" fmla="*/ f56 1 400582"/>
                <a:gd name="f75" fmla="*/ f57 1 400582"/>
                <a:gd name="f76" fmla="*/ f58 1 116301"/>
                <a:gd name="f77" fmla="*/ f59 1 400582"/>
                <a:gd name="f78" fmla="*/ f60 1 116301"/>
                <a:gd name="f79" fmla="*/ f61 1 116301"/>
                <a:gd name="f80" fmla="*/ f62 1 116301"/>
                <a:gd name="f81" fmla="*/ f63 1 116301"/>
                <a:gd name="f82" fmla="*/ f64 1 400582"/>
                <a:gd name="f83" fmla="*/ f65 1 116301"/>
                <a:gd name="f84" fmla="*/ f66 1 400582"/>
                <a:gd name="f85" fmla="*/ f41 1 f48"/>
                <a:gd name="f86" fmla="*/ f42 1 f48"/>
                <a:gd name="f87" fmla="*/ f41 1 f49"/>
                <a:gd name="f88" fmla="*/ f43 1 f49"/>
                <a:gd name="f89" fmla="*/ f68 1 f48"/>
                <a:gd name="f90" fmla="*/ f69 1 f49"/>
                <a:gd name="f91" fmla="*/ f70 1 f48"/>
                <a:gd name="f92" fmla="*/ f71 1 f49"/>
                <a:gd name="f93" fmla="*/ f72 1 f48"/>
                <a:gd name="f94" fmla="*/ f73 1 f48"/>
                <a:gd name="f95" fmla="*/ f74 1 f49"/>
                <a:gd name="f96" fmla="*/ f75 1 f49"/>
                <a:gd name="f97" fmla="*/ f76 1 f48"/>
                <a:gd name="f98" fmla="*/ f77 1 f49"/>
                <a:gd name="f99" fmla="*/ f78 1 f48"/>
                <a:gd name="f100" fmla="*/ f79 1 f48"/>
                <a:gd name="f101" fmla="*/ f80 1 f48"/>
                <a:gd name="f102" fmla="*/ f81 1 f48"/>
                <a:gd name="f103" fmla="*/ f82 1 f49"/>
                <a:gd name="f104" fmla="*/ f83 1 f48"/>
                <a:gd name="f105" fmla="*/ f84 1 f49"/>
                <a:gd name="f106" fmla="*/ f85 f39 1"/>
                <a:gd name="f107" fmla="*/ f86 f39 1"/>
                <a:gd name="f108" fmla="*/ f88 f40 1"/>
                <a:gd name="f109" fmla="*/ f87 f40 1"/>
                <a:gd name="f110" fmla="*/ f89 f39 1"/>
                <a:gd name="f111" fmla="*/ f90 f40 1"/>
                <a:gd name="f112" fmla="*/ f91 f39 1"/>
                <a:gd name="f113" fmla="*/ f92 f40 1"/>
                <a:gd name="f114" fmla="*/ f93 f39 1"/>
                <a:gd name="f115" fmla="*/ f94 f39 1"/>
                <a:gd name="f116" fmla="*/ f95 f40 1"/>
                <a:gd name="f117" fmla="*/ f96 f40 1"/>
                <a:gd name="f118" fmla="*/ f97 f39 1"/>
                <a:gd name="f119" fmla="*/ f98 f40 1"/>
                <a:gd name="f120" fmla="*/ f99 f39 1"/>
                <a:gd name="f121" fmla="*/ f100 f39 1"/>
                <a:gd name="f122" fmla="*/ f101 f39 1"/>
                <a:gd name="f123" fmla="*/ f102 f39 1"/>
                <a:gd name="f124" fmla="*/ f103 f40 1"/>
                <a:gd name="f125" fmla="*/ f104 f39 1"/>
                <a:gd name="f126" fmla="*/ f105 f40 1"/>
              </a:gdLst>
              <a:ahLst/>
              <a:cxnLst>
                <a:cxn ang="3cd4">
                  <a:pos x="hc" y="t"/>
                </a:cxn>
                <a:cxn ang="0">
                  <a:pos x="r" y="vc"/>
                </a:cxn>
                <a:cxn ang="cd4">
                  <a:pos x="hc" y="b"/>
                </a:cxn>
                <a:cxn ang="cd2">
                  <a:pos x="l" y="vc"/>
                </a:cxn>
                <a:cxn ang="f67">
                  <a:pos x="f110" y="f111"/>
                </a:cxn>
                <a:cxn ang="f67">
                  <a:pos x="f112" y="f113"/>
                </a:cxn>
                <a:cxn ang="f67">
                  <a:pos x="f114" y="f113"/>
                </a:cxn>
                <a:cxn ang="f67">
                  <a:pos x="f115" y="f116"/>
                </a:cxn>
                <a:cxn ang="f67">
                  <a:pos x="f115" y="f117"/>
                </a:cxn>
                <a:cxn ang="f67">
                  <a:pos x="f118" y="f119"/>
                </a:cxn>
                <a:cxn ang="f67">
                  <a:pos x="f120" y="f119"/>
                </a:cxn>
                <a:cxn ang="f67">
                  <a:pos x="f121" y="f119"/>
                </a:cxn>
                <a:cxn ang="f67">
                  <a:pos x="f121" y="f119"/>
                </a:cxn>
                <a:cxn ang="f67">
                  <a:pos x="f122" y="f117"/>
                </a:cxn>
                <a:cxn ang="f67">
                  <a:pos x="f123" y="f117"/>
                </a:cxn>
                <a:cxn ang="f67">
                  <a:pos x="f123" y="f124"/>
                </a:cxn>
                <a:cxn ang="f67">
                  <a:pos x="f125" y="f124"/>
                </a:cxn>
                <a:cxn ang="f67">
                  <a:pos x="f125" y="f126"/>
                </a:cxn>
              </a:cxnLst>
              <a:rect l="f106" t="f109" r="f107" b="f108"/>
              <a:pathLst>
                <a:path w="116301" h="400582">
                  <a:moveTo>
                    <a:pt x="f8" y="f9"/>
                  </a:moveTo>
                  <a:cubicBezTo>
                    <a:pt x="f10" y="f11"/>
                    <a:pt x="f12" y="f13"/>
                    <a:pt x="f14" y="f5"/>
                  </a:cubicBezTo>
                  <a:lnTo>
                    <a:pt x="f15" y="f5"/>
                  </a:lnTo>
                  <a:cubicBezTo>
                    <a:pt x="f16" y="f17"/>
                    <a:pt x="f18" y="f19"/>
                    <a:pt x="f20" y="f21"/>
                  </a:cubicBezTo>
                  <a:lnTo>
                    <a:pt x="f20" y="f22"/>
                  </a:lnTo>
                  <a:cubicBezTo>
                    <a:pt x="f23" y="f24"/>
                    <a:pt x="f25" y="f26"/>
                    <a:pt x="f27" y="f28"/>
                  </a:cubicBezTo>
                  <a:lnTo>
                    <a:pt x="f29" y="f28"/>
                  </a:lnTo>
                  <a:cubicBezTo>
                    <a:pt x="f30" y="f31"/>
                    <a:pt x="f32" y="f31"/>
                    <a:pt x="f33" y="f28"/>
                  </a:cubicBezTo>
                  <a:lnTo>
                    <a:pt x="f33" y="f28"/>
                  </a:lnTo>
                  <a:lnTo>
                    <a:pt x="f34" y="f22"/>
                  </a:lnTo>
                  <a:lnTo>
                    <a:pt x="f5" y="f22"/>
                  </a:lnTo>
                  <a:lnTo>
                    <a:pt x="f5" y="f35"/>
                  </a:lnTo>
                  <a:lnTo>
                    <a:pt x="f36" y="f35"/>
                  </a:lnTo>
                  <a:lnTo>
                    <a:pt x="f36" y="f3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2" name="Freeform: Shape 493">
              <a:extLst>
                <a:ext uri="{FF2B5EF4-FFF2-40B4-BE49-F238E27FC236}">
                  <a16:creationId xmlns:a16="http://schemas.microsoft.com/office/drawing/2014/main" id="{1A39DB56-6998-5124-8288-3D2CF14FEA09}"/>
                </a:ext>
              </a:extLst>
            </p:cNvPr>
            <p:cNvSpPr/>
            <p:nvPr/>
          </p:nvSpPr>
          <p:spPr>
            <a:xfrm>
              <a:off x="2353583" y="6470404"/>
              <a:ext cx="31482" cy="394106"/>
            </a:xfrm>
            <a:custGeom>
              <a:avLst/>
              <a:gdLst>
                <a:gd name="f0" fmla="val 10800000"/>
                <a:gd name="f1" fmla="val 5400000"/>
                <a:gd name="f2" fmla="val 180"/>
                <a:gd name="f3" fmla="val w"/>
                <a:gd name="f4" fmla="val h"/>
                <a:gd name="f5" fmla="val 0"/>
                <a:gd name="f6" fmla="val 31487"/>
                <a:gd name="f7" fmla="val 394107"/>
                <a:gd name="f8" fmla="val 31488"/>
                <a:gd name="f9" fmla="+- 0 0 -90"/>
                <a:gd name="f10" fmla="*/ f3 1 31487"/>
                <a:gd name="f11" fmla="*/ f4 1 394107"/>
                <a:gd name="f12" fmla="val f5"/>
                <a:gd name="f13" fmla="val f6"/>
                <a:gd name="f14" fmla="val f7"/>
                <a:gd name="f15" fmla="*/ f9 f0 1"/>
                <a:gd name="f16" fmla="+- f14 0 f12"/>
                <a:gd name="f17" fmla="+- f13 0 f12"/>
                <a:gd name="f18" fmla="*/ f15 1 f2"/>
                <a:gd name="f19" fmla="*/ f17 1 31487"/>
                <a:gd name="f20" fmla="*/ f16 1 394107"/>
                <a:gd name="f21" fmla="*/ 0 f17 1"/>
                <a:gd name="f22" fmla="*/ 0 f16 1"/>
                <a:gd name="f23" fmla="*/ 31488 f17 1"/>
                <a:gd name="f24" fmla="*/ 394107 f16 1"/>
                <a:gd name="f25" fmla="+- f18 0 f1"/>
                <a:gd name="f26" fmla="*/ f21 1 31487"/>
                <a:gd name="f27" fmla="*/ f22 1 394107"/>
                <a:gd name="f28" fmla="*/ f23 1 31487"/>
                <a:gd name="f29" fmla="*/ f24 1 39410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1487" h="394107">
                  <a:moveTo>
                    <a:pt x="f5" y="f5"/>
                  </a:moveTo>
                  <a:lnTo>
                    <a:pt x="f8" y="f5"/>
                  </a:lnTo>
                  <a:lnTo>
                    <a:pt x="f8"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3" name="Freeform: Shape 494">
              <a:extLst>
                <a:ext uri="{FF2B5EF4-FFF2-40B4-BE49-F238E27FC236}">
                  <a16:creationId xmlns:a16="http://schemas.microsoft.com/office/drawing/2014/main" id="{F83F4622-71B5-2CBD-2AA6-463EC2BFB003}"/>
                </a:ext>
              </a:extLst>
            </p:cNvPr>
            <p:cNvSpPr/>
            <p:nvPr/>
          </p:nvSpPr>
          <p:spPr>
            <a:xfrm>
              <a:off x="2019662" y="6470404"/>
              <a:ext cx="331378" cy="394106"/>
            </a:xfrm>
            <a:custGeom>
              <a:avLst/>
              <a:gdLst>
                <a:gd name="f0" fmla="val 10800000"/>
                <a:gd name="f1" fmla="val 5400000"/>
                <a:gd name="f2" fmla="val 180"/>
                <a:gd name="f3" fmla="val w"/>
                <a:gd name="f4" fmla="val h"/>
                <a:gd name="f5" fmla="val 0"/>
                <a:gd name="f6" fmla="val 331383"/>
                <a:gd name="f7" fmla="val 394107"/>
                <a:gd name="f8" fmla="val 331384"/>
                <a:gd name="f9" fmla="+- 0 0 -90"/>
                <a:gd name="f10" fmla="*/ f3 1 331383"/>
                <a:gd name="f11" fmla="*/ f4 1 394107"/>
                <a:gd name="f12" fmla="val f5"/>
                <a:gd name="f13" fmla="val f6"/>
                <a:gd name="f14" fmla="val f7"/>
                <a:gd name="f15" fmla="*/ f9 f0 1"/>
                <a:gd name="f16" fmla="+- f14 0 f12"/>
                <a:gd name="f17" fmla="+- f13 0 f12"/>
                <a:gd name="f18" fmla="*/ f15 1 f2"/>
                <a:gd name="f19" fmla="*/ f17 1 331383"/>
                <a:gd name="f20" fmla="*/ f16 1 394107"/>
                <a:gd name="f21" fmla="*/ 0 f17 1"/>
                <a:gd name="f22" fmla="*/ 0 f16 1"/>
                <a:gd name="f23" fmla="*/ 331384 f17 1"/>
                <a:gd name="f24" fmla="*/ 394107 f16 1"/>
                <a:gd name="f25" fmla="+- f18 0 f1"/>
                <a:gd name="f26" fmla="*/ f21 1 331383"/>
                <a:gd name="f27" fmla="*/ f22 1 394107"/>
                <a:gd name="f28" fmla="*/ f23 1 331383"/>
                <a:gd name="f29" fmla="*/ f24 1 394107"/>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31383" h="394107">
                  <a:moveTo>
                    <a:pt x="f5" y="f5"/>
                  </a:moveTo>
                  <a:lnTo>
                    <a:pt x="f8" y="f5"/>
                  </a:lnTo>
                  <a:lnTo>
                    <a:pt x="f8" y="f7"/>
                  </a:lnTo>
                  <a:lnTo>
                    <a:pt x="f5" y="f7"/>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4" name="Freeform: Shape 495">
              <a:extLst>
                <a:ext uri="{FF2B5EF4-FFF2-40B4-BE49-F238E27FC236}">
                  <a16:creationId xmlns:a16="http://schemas.microsoft.com/office/drawing/2014/main" id="{C16AD737-43F3-0101-65B4-FD8067B76417}"/>
                </a:ext>
              </a:extLst>
            </p:cNvPr>
            <p:cNvSpPr/>
            <p:nvPr/>
          </p:nvSpPr>
          <p:spPr>
            <a:xfrm>
              <a:off x="1309411" y="6402729"/>
              <a:ext cx="118204" cy="461525"/>
            </a:xfrm>
            <a:custGeom>
              <a:avLst/>
              <a:gdLst>
                <a:gd name="f0" fmla="val 10800000"/>
                <a:gd name="f1" fmla="val 5400000"/>
                <a:gd name="f2" fmla="val 180"/>
                <a:gd name="f3" fmla="val w"/>
                <a:gd name="f4" fmla="val h"/>
                <a:gd name="f5" fmla="val 0"/>
                <a:gd name="f6" fmla="val 118206"/>
                <a:gd name="f7" fmla="val 461526"/>
                <a:gd name="f8" fmla="val 360588"/>
                <a:gd name="f9" fmla="val 65007"/>
                <a:gd name="f10" fmla="val 63483"/>
                <a:gd name="f11" fmla="val 461527"/>
                <a:gd name="f12" fmla="val 117698"/>
                <a:gd name="f13" fmla="val 359953"/>
                <a:gd name="f14" fmla="+- 0 0 -90"/>
                <a:gd name="f15" fmla="*/ f3 1 118206"/>
                <a:gd name="f16" fmla="*/ f4 1 461526"/>
                <a:gd name="f17" fmla="val f5"/>
                <a:gd name="f18" fmla="val f6"/>
                <a:gd name="f19" fmla="val f7"/>
                <a:gd name="f20" fmla="*/ f14 f0 1"/>
                <a:gd name="f21" fmla="+- f19 0 f17"/>
                <a:gd name="f22" fmla="+- f18 0 f17"/>
                <a:gd name="f23" fmla="*/ f20 1 f2"/>
                <a:gd name="f24" fmla="*/ f22 1 118206"/>
                <a:gd name="f25" fmla="*/ f21 1 461526"/>
                <a:gd name="f26" fmla="*/ 118206 f22 1"/>
                <a:gd name="f27" fmla="*/ 360588 f21 1"/>
                <a:gd name="f28" fmla="*/ 0 f21 1"/>
                <a:gd name="f29" fmla="*/ 65007 f22 1"/>
                <a:gd name="f30" fmla="*/ 63483 f22 1"/>
                <a:gd name="f31" fmla="*/ 0 f22 1"/>
                <a:gd name="f32" fmla="*/ 461527 f21 1"/>
                <a:gd name="f33" fmla="*/ 117698 f22 1"/>
                <a:gd name="f34" fmla="*/ 359953 f21 1"/>
                <a:gd name="f35" fmla="+- f23 0 f1"/>
                <a:gd name="f36" fmla="*/ f26 1 118206"/>
                <a:gd name="f37" fmla="*/ f27 1 461526"/>
                <a:gd name="f38" fmla="*/ f28 1 461526"/>
                <a:gd name="f39" fmla="*/ f29 1 118206"/>
                <a:gd name="f40" fmla="*/ f30 1 118206"/>
                <a:gd name="f41" fmla="*/ f31 1 118206"/>
                <a:gd name="f42" fmla="*/ f32 1 461526"/>
                <a:gd name="f43" fmla="*/ f33 1 118206"/>
                <a:gd name="f44" fmla="*/ f34 1 461526"/>
                <a:gd name="f45" fmla="*/ f17 1 f24"/>
                <a:gd name="f46" fmla="*/ f18 1 f24"/>
                <a:gd name="f47" fmla="*/ f17 1 f25"/>
                <a:gd name="f48" fmla="*/ f19 1 f25"/>
                <a:gd name="f49" fmla="*/ f36 1 f24"/>
                <a:gd name="f50" fmla="*/ f37 1 f25"/>
                <a:gd name="f51" fmla="*/ f38 1 f25"/>
                <a:gd name="f52" fmla="*/ f39 1 f24"/>
                <a:gd name="f53" fmla="*/ f40 1 f24"/>
                <a:gd name="f54" fmla="*/ f41 1 f24"/>
                <a:gd name="f55" fmla="*/ f42 1 f25"/>
                <a:gd name="f56" fmla="*/ f43 1 f24"/>
                <a:gd name="f57" fmla="*/ f44 1 f25"/>
                <a:gd name="f58" fmla="*/ f45 f15 1"/>
                <a:gd name="f59" fmla="*/ f46 f15 1"/>
                <a:gd name="f60" fmla="*/ f48 f16 1"/>
                <a:gd name="f61" fmla="*/ f47 f16 1"/>
                <a:gd name="f62" fmla="*/ f49 f15 1"/>
                <a:gd name="f63" fmla="*/ f50 f16 1"/>
                <a:gd name="f64" fmla="*/ f51 f16 1"/>
                <a:gd name="f65" fmla="*/ f52 f15 1"/>
                <a:gd name="f66" fmla="*/ f53 f15 1"/>
                <a:gd name="f67" fmla="*/ f54 f15 1"/>
                <a:gd name="f68" fmla="*/ f55 f16 1"/>
                <a:gd name="f69" fmla="*/ f56 f15 1"/>
                <a:gd name="f70" fmla="*/ f57 f16 1"/>
              </a:gdLst>
              <a:ahLst/>
              <a:cxnLst>
                <a:cxn ang="3cd4">
                  <a:pos x="hc" y="t"/>
                </a:cxn>
                <a:cxn ang="0">
                  <a:pos x="r" y="vc"/>
                </a:cxn>
                <a:cxn ang="cd4">
                  <a:pos x="hc" y="b"/>
                </a:cxn>
                <a:cxn ang="cd2">
                  <a:pos x="l" y="vc"/>
                </a:cxn>
                <a:cxn ang="f35">
                  <a:pos x="f62" y="f63"/>
                </a:cxn>
                <a:cxn ang="f35">
                  <a:pos x="f62" y="f64"/>
                </a:cxn>
                <a:cxn ang="f35">
                  <a:pos x="f65" y="f64"/>
                </a:cxn>
                <a:cxn ang="f35">
                  <a:pos x="f66" y="f64"/>
                </a:cxn>
                <a:cxn ang="f35">
                  <a:pos x="f67" y="f64"/>
                </a:cxn>
                <a:cxn ang="f35">
                  <a:pos x="f67" y="f68"/>
                </a:cxn>
                <a:cxn ang="f35">
                  <a:pos x="f69" y="f68"/>
                </a:cxn>
                <a:cxn ang="f35">
                  <a:pos x="f69" y="f70"/>
                </a:cxn>
              </a:cxnLst>
              <a:rect l="f58" t="f61" r="f59" b="f60"/>
              <a:pathLst>
                <a:path w="118206" h="461526">
                  <a:moveTo>
                    <a:pt x="f6" y="f8"/>
                  </a:moveTo>
                  <a:lnTo>
                    <a:pt x="f6" y="f5"/>
                  </a:lnTo>
                  <a:lnTo>
                    <a:pt x="f9" y="f5"/>
                  </a:lnTo>
                  <a:lnTo>
                    <a:pt x="f10" y="f5"/>
                  </a:lnTo>
                  <a:lnTo>
                    <a:pt x="f5" y="f5"/>
                  </a:lnTo>
                  <a:lnTo>
                    <a:pt x="f5" y="f11"/>
                  </a:lnTo>
                  <a:lnTo>
                    <a:pt x="f12" y="f11"/>
                  </a:lnTo>
                  <a:lnTo>
                    <a:pt x="f12" y="f13"/>
                  </a:lnTo>
                  <a:close/>
                </a:path>
              </a:pathLst>
            </a:custGeom>
            <a:solidFill>
              <a:srgbClr val="22B0AE"/>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5" name="Freeform: Shape 496">
              <a:extLst>
                <a:ext uri="{FF2B5EF4-FFF2-40B4-BE49-F238E27FC236}">
                  <a16:creationId xmlns:a16="http://schemas.microsoft.com/office/drawing/2014/main" id="{79765665-6BC2-E6CE-2635-47208F13A1F0}"/>
                </a:ext>
              </a:extLst>
            </p:cNvPr>
            <p:cNvSpPr/>
            <p:nvPr/>
          </p:nvSpPr>
          <p:spPr>
            <a:xfrm>
              <a:off x="1216087" y="5821600"/>
              <a:ext cx="314498" cy="642713"/>
            </a:xfrm>
            <a:custGeom>
              <a:avLst/>
              <a:gdLst>
                <a:gd name="f0" fmla="val 10800000"/>
                <a:gd name="f1" fmla="val 5400000"/>
                <a:gd name="f2" fmla="val 180"/>
                <a:gd name="f3" fmla="val w"/>
                <a:gd name="f4" fmla="val h"/>
                <a:gd name="f5" fmla="val 0"/>
                <a:gd name="f6" fmla="val 314497"/>
                <a:gd name="f7" fmla="val 642709"/>
                <a:gd name="f8" fmla="val 77831"/>
                <a:gd name="f9" fmla="val 571100"/>
                <a:gd name="f10" fmla="val 82909"/>
                <a:gd name="f11" fmla="val 218637"/>
                <a:gd name="f12" fmla="val 222497"/>
                <a:gd name="f13" fmla="val 225620"/>
                <a:gd name="f14" fmla="val 574223"/>
                <a:gd name="f15" fmla="val 578083"/>
                <a:gd name="f16" fmla="val 642710"/>
                <a:gd name="f17" fmla="val 571354"/>
                <a:gd name="f18" fmla="+- 0 0 -90"/>
                <a:gd name="f19" fmla="*/ f3 1 314497"/>
                <a:gd name="f20" fmla="*/ f4 1 642709"/>
                <a:gd name="f21" fmla="val f5"/>
                <a:gd name="f22" fmla="val f6"/>
                <a:gd name="f23" fmla="val f7"/>
                <a:gd name="f24" fmla="*/ f18 f0 1"/>
                <a:gd name="f25" fmla="+- f23 0 f21"/>
                <a:gd name="f26" fmla="+- f22 0 f21"/>
                <a:gd name="f27" fmla="*/ f24 1 f2"/>
                <a:gd name="f28" fmla="*/ f26 1 314497"/>
                <a:gd name="f29" fmla="*/ f25 1 642709"/>
                <a:gd name="f30" fmla="*/ 77831 f26 1"/>
                <a:gd name="f31" fmla="*/ 571100 f25 1"/>
                <a:gd name="f32" fmla="*/ 82909 f26 1"/>
                <a:gd name="f33" fmla="*/ 218637 f26 1"/>
                <a:gd name="f34" fmla="*/ 225620 f26 1"/>
                <a:gd name="f35" fmla="*/ 578083 f25 1"/>
                <a:gd name="f36" fmla="*/ 642710 f25 1"/>
                <a:gd name="f37" fmla="*/ 314497 f26 1"/>
                <a:gd name="f38" fmla="*/ 0 f25 1"/>
                <a:gd name="f39" fmla="*/ 0 f26 1"/>
                <a:gd name="f40" fmla="*/ 571354 f25 1"/>
                <a:gd name="f41" fmla="+- f27 0 f1"/>
                <a:gd name="f42" fmla="*/ f30 1 314497"/>
                <a:gd name="f43" fmla="*/ f31 1 642709"/>
                <a:gd name="f44" fmla="*/ f32 1 314497"/>
                <a:gd name="f45" fmla="*/ f33 1 314497"/>
                <a:gd name="f46" fmla="*/ f34 1 314497"/>
                <a:gd name="f47" fmla="*/ f35 1 642709"/>
                <a:gd name="f48" fmla="*/ f36 1 642709"/>
                <a:gd name="f49" fmla="*/ f37 1 314497"/>
                <a:gd name="f50" fmla="*/ f38 1 642709"/>
                <a:gd name="f51" fmla="*/ f39 1 314497"/>
                <a:gd name="f52" fmla="*/ f40 1 642709"/>
                <a:gd name="f53" fmla="*/ f21 1 f28"/>
                <a:gd name="f54" fmla="*/ f22 1 f28"/>
                <a:gd name="f55" fmla="*/ f21 1 f29"/>
                <a:gd name="f56" fmla="*/ f23 1 f29"/>
                <a:gd name="f57" fmla="*/ f42 1 f28"/>
                <a:gd name="f58" fmla="*/ f43 1 f29"/>
                <a:gd name="f59" fmla="*/ f44 1 f28"/>
                <a:gd name="f60" fmla="*/ f45 1 f28"/>
                <a:gd name="f61" fmla="*/ f46 1 f28"/>
                <a:gd name="f62" fmla="*/ f47 1 f29"/>
                <a:gd name="f63" fmla="*/ f48 1 f29"/>
                <a:gd name="f64" fmla="*/ f49 1 f28"/>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19 1"/>
                <a:gd name="f76" fmla="*/ f61 f19 1"/>
                <a:gd name="f77" fmla="*/ f62 f20 1"/>
                <a:gd name="f78" fmla="*/ f63 f20 1"/>
                <a:gd name="f79" fmla="*/ f64 f19 1"/>
                <a:gd name="f80" fmla="*/ f65 f20 1"/>
                <a:gd name="f81" fmla="*/ f66 f19 1"/>
                <a:gd name="f82" fmla="*/ f67 f20 1"/>
              </a:gdLst>
              <a:ahLst/>
              <a:cxnLst>
                <a:cxn ang="3cd4">
                  <a:pos x="hc" y="t"/>
                </a:cxn>
                <a:cxn ang="0">
                  <a:pos x="r" y="vc"/>
                </a:cxn>
                <a:cxn ang="cd4">
                  <a:pos x="hc" y="b"/>
                </a:cxn>
                <a:cxn ang="cd2">
                  <a:pos x="l" y="vc"/>
                </a:cxn>
                <a:cxn ang="f41">
                  <a:pos x="f72" y="f73"/>
                </a:cxn>
                <a:cxn ang="f41">
                  <a:pos x="f72" y="f73"/>
                </a:cxn>
                <a:cxn ang="f41">
                  <a:pos x="f74" y="f73"/>
                </a:cxn>
                <a:cxn ang="f41">
                  <a:pos x="f75" y="f73"/>
                </a:cxn>
                <a:cxn ang="f41">
                  <a:pos x="f76" y="f77"/>
                </a:cxn>
                <a:cxn ang="f41">
                  <a:pos x="f76" y="f78"/>
                </a:cxn>
                <a:cxn ang="f41">
                  <a:pos x="f79" y="f78"/>
                </a:cxn>
                <a:cxn ang="f41">
                  <a:pos x="f79" y="f80"/>
                </a:cxn>
                <a:cxn ang="f41">
                  <a:pos x="f81" y="f80"/>
                </a:cxn>
                <a:cxn ang="f41">
                  <a:pos x="f81" y="f82"/>
                </a:cxn>
              </a:cxnLst>
              <a:rect l="f68" t="f71" r="f69" b="f70"/>
              <a:pathLst>
                <a:path w="314497" h="642709">
                  <a:moveTo>
                    <a:pt x="f8" y="f9"/>
                  </a:moveTo>
                  <a:lnTo>
                    <a:pt x="f8" y="f9"/>
                  </a:lnTo>
                  <a:lnTo>
                    <a:pt x="f10" y="f9"/>
                  </a:lnTo>
                  <a:lnTo>
                    <a:pt x="f11" y="f9"/>
                  </a:lnTo>
                  <a:cubicBezTo>
                    <a:pt x="f12" y="f9"/>
                    <a:pt x="f13" y="f14"/>
                    <a:pt x="f13" y="f15"/>
                  </a:cubicBezTo>
                  <a:lnTo>
                    <a:pt x="f13" y="f16"/>
                  </a:lnTo>
                  <a:lnTo>
                    <a:pt x="f6" y="f16"/>
                  </a:lnTo>
                  <a:lnTo>
                    <a:pt x="f6" y="f5"/>
                  </a:lnTo>
                  <a:lnTo>
                    <a:pt x="f5" y="f5"/>
                  </a:lnTo>
                  <a:lnTo>
                    <a:pt x="f5" y="f1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6" name="Freeform: Shape 497">
              <a:extLst>
                <a:ext uri="{FF2B5EF4-FFF2-40B4-BE49-F238E27FC236}">
                  <a16:creationId xmlns:a16="http://schemas.microsoft.com/office/drawing/2014/main" id="{C30C0547-3D1C-AB11-E242-E2AFE9E9E4BD}"/>
                </a:ext>
              </a:extLst>
            </p:cNvPr>
            <p:cNvSpPr/>
            <p:nvPr/>
          </p:nvSpPr>
          <p:spPr>
            <a:xfrm>
              <a:off x="1538962" y="6465329"/>
              <a:ext cx="435373" cy="398678"/>
            </a:xfrm>
            <a:custGeom>
              <a:avLst/>
              <a:gdLst>
                <a:gd name="f0" fmla="val 10800000"/>
                <a:gd name="f1" fmla="val 5400000"/>
                <a:gd name="f2" fmla="val 180"/>
                <a:gd name="f3" fmla="val w"/>
                <a:gd name="f4" fmla="val h"/>
                <a:gd name="f5" fmla="val 0"/>
                <a:gd name="f6" fmla="val 435369"/>
                <a:gd name="f7" fmla="val 398677"/>
                <a:gd name="f8" fmla="val 4190"/>
                <a:gd name="f9" fmla="val 508"/>
                <a:gd name="f10" fmla="val 3136"/>
                <a:gd name="f11" fmla="val 1828"/>
                <a:gd name="f12" fmla="val 1651"/>
                <a:gd name="f13" fmla="val 2730"/>
                <a:gd name="f14" fmla="val 3047"/>
                <a:gd name="f15" fmla="val 291263"/>
                <a:gd name="f16" fmla="val 800"/>
                <a:gd name="f17" fmla="val 291403"/>
                <a:gd name="f18" fmla="val 1562"/>
                <a:gd name="f19" fmla="val 291657"/>
                <a:gd name="f20" fmla="val 2285"/>
                <a:gd name="f21" fmla="val 292025"/>
                <a:gd name="f22" fmla="val 37582"/>
                <a:gd name="f23" fmla="val 312594"/>
                <a:gd name="f24" fmla="val 37976"/>
                <a:gd name="f25" fmla="val 312861"/>
                <a:gd name="f26" fmla="val 38331"/>
                <a:gd name="f27" fmla="val 313216"/>
                <a:gd name="f28" fmla="val 38598"/>
                <a:gd name="f29" fmla="val 313610"/>
                <a:gd name="f30" fmla="val 38915"/>
                <a:gd name="f31" fmla="val 313889"/>
                <a:gd name="f32" fmla="val 39182"/>
                <a:gd name="f33" fmla="val 314232"/>
                <a:gd name="f34" fmla="val 39360"/>
                <a:gd name="f35" fmla="val 314625"/>
                <a:gd name="f36" fmla="val 315768"/>
                <a:gd name="f37" fmla="val 316657"/>
                <a:gd name="f38" fmla="val 317165"/>
                <a:gd name="f39" fmla="val 317673"/>
                <a:gd name="f40" fmla="val 318053"/>
                <a:gd name="f41" fmla="val 398678"/>
                <a:gd name="f42" fmla="val 435370"/>
                <a:gd name="f43" fmla="+- 0 0 -90"/>
                <a:gd name="f44" fmla="*/ f3 1 435369"/>
                <a:gd name="f45" fmla="*/ f4 1 398677"/>
                <a:gd name="f46" fmla="val f5"/>
                <a:gd name="f47" fmla="val f6"/>
                <a:gd name="f48" fmla="val f7"/>
                <a:gd name="f49" fmla="*/ f43 f0 1"/>
                <a:gd name="f50" fmla="+- f48 0 f46"/>
                <a:gd name="f51" fmla="+- f47 0 f46"/>
                <a:gd name="f52" fmla="*/ f49 1 f2"/>
                <a:gd name="f53" fmla="*/ f51 1 435369"/>
                <a:gd name="f54" fmla="*/ f50 1 398677"/>
                <a:gd name="f55" fmla="*/ 4190 f51 1"/>
                <a:gd name="f56" fmla="*/ 508 f50 1"/>
                <a:gd name="f57" fmla="*/ 0 f51 1"/>
                <a:gd name="f58" fmla="*/ 3047 f50 1"/>
                <a:gd name="f59" fmla="*/ 291263 f50 1"/>
                <a:gd name="f60" fmla="*/ 2285 f51 1"/>
                <a:gd name="f61" fmla="*/ 292025 f50 1"/>
                <a:gd name="f62" fmla="*/ 37582 f51 1"/>
                <a:gd name="f63" fmla="*/ 312594 f50 1"/>
                <a:gd name="f64" fmla="*/ 38598 f51 1"/>
                <a:gd name="f65" fmla="*/ 313610 f50 1"/>
                <a:gd name="f66" fmla="*/ 39360 f51 1"/>
                <a:gd name="f67" fmla="*/ 314625 f50 1"/>
                <a:gd name="f68" fmla="*/ 315768 f50 1"/>
                <a:gd name="f69" fmla="*/ 317165 f50 1"/>
                <a:gd name="f70" fmla="*/ 318053 f50 1"/>
                <a:gd name="f71" fmla="*/ 398678 f50 1"/>
                <a:gd name="f72" fmla="*/ 435370 f51 1"/>
                <a:gd name="f73" fmla="*/ 0 f50 1"/>
                <a:gd name="f74" fmla="+- f52 0 f1"/>
                <a:gd name="f75" fmla="*/ f55 1 435369"/>
                <a:gd name="f76" fmla="*/ f56 1 398677"/>
                <a:gd name="f77" fmla="*/ f57 1 435369"/>
                <a:gd name="f78" fmla="*/ f58 1 398677"/>
                <a:gd name="f79" fmla="*/ f59 1 398677"/>
                <a:gd name="f80" fmla="*/ f60 1 435369"/>
                <a:gd name="f81" fmla="*/ f61 1 398677"/>
                <a:gd name="f82" fmla="*/ f62 1 435369"/>
                <a:gd name="f83" fmla="*/ f63 1 398677"/>
                <a:gd name="f84" fmla="*/ f64 1 435369"/>
                <a:gd name="f85" fmla="*/ f65 1 398677"/>
                <a:gd name="f86" fmla="*/ f66 1 435369"/>
                <a:gd name="f87" fmla="*/ f67 1 398677"/>
                <a:gd name="f88" fmla="*/ f68 1 398677"/>
                <a:gd name="f89" fmla="*/ f69 1 398677"/>
                <a:gd name="f90" fmla="*/ f70 1 398677"/>
                <a:gd name="f91" fmla="*/ f71 1 398677"/>
                <a:gd name="f92" fmla="*/ f72 1 435369"/>
                <a:gd name="f93" fmla="*/ f73 1 398677"/>
                <a:gd name="f94" fmla="*/ f46 1 f53"/>
                <a:gd name="f95" fmla="*/ f47 1 f53"/>
                <a:gd name="f96" fmla="*/ f46 1 f54"/>
                <a:gd name="f97" fmla="*/ f48 1 f54"/>
                <a:gd name="f98" fmla="*/ f75 1 f53"/>
                <a:gd name="f99" fmla="*/ f76 1 f54"/>
                <a:gd name="f100" fmla="*/ f77 1 f53"/>
                <a:gd name="f101" fmla="*/ f78 1 f54"/>
                <a:gd name="f102" fmla="*/ f79 1 f54"/>
                <a:gd name="f103" fmla="*/ f80 1 f53"/>
                <a:gd name="f104" fmla="*/ f81 1 f54"/>
                <a:gd name="f105" fmla="*/ f82 1 f53"/>
                <a:gd name="f106" fmla="*/ f83 1 f54"/>
                <a:gd name="f107" fmla="*/ f84 1 f53"/>
                <a:gd name="f108" fmla="*/ f85 1 f54"/>
                <a:gd name="f109" fmla="*/ f86 1 f53"/>
                <a:gd name="f110" fmla="*/ f87 1 f54"/>
                <a:gd name="f111" fmla="*/ f88 1 f54"/>
                <a:gd name="f112" fmla="*/ f89 1 f54"/>
                <a:gd name="f113" fmla="*/ f90 1 f54"/>
                <a:gd name="f114" fmla="*/ f91 1 f54"/>
                <a:gd name="f115" fmla="*/ f92 1 f53"/>
                <a:gd name="f116" fmla="*/ f93 1 f54"/>
                <a:gd name="f117" fmla="*/ f94 f44 1"/>
                <a:gd name="f118" fmla="*/ f95 f44 1"/>
                <a:gd name="f119" fmla="*/ f97 f45 1"/>
                <a:gd name="f120" fmla="*/ f96 f45 1"/>
                <a:gd name="f121" fmla="*/ f98 f44 1"/>
                <a:gd name="f122" fmla="*/ f99 f45 1"/>
                <a:gd name="f123" fmla="*/ f100 f44 1"/>
                <a:gd name="f124" fmla="*/ f101 f45 1"/>
                <a:gd name="f125" fmla="*/ f102 f45 1"/>
                <a:gd name="f126" fmla="*/ f103 f44 1"/>
                <a:gd name="f127" fmla="*/ f104 f45 1"/>
                <a:gd name="f128" fmla="*/ f105 f44 1"/>
                <a:gd name="f129" fmla="*/ f106 f45 1"/>
                <a:gd name="f130" fmla="*/ f107 f44 1"/>
                <a:gd name="f131" fmla="*/ f108 f45 1"/>
                <a:gd name="f132" fmla="*/ f109 f44 1"/>
                <a:gd name="f133" fmla="*/ f110 f45 1"/>
                <a:gd name="f134" fmla="*/ f111 f45 1"/>
                <a:gd name="f135" fmla="*/ f112 f45 1"/>
                <a:gd name="f136" fmla="*/ f113 f45 1"/>
                <a:gd name="f137" fmla="*/ f114 f45 1"/>
                <a:gd name="f138" fmla="*/ f115 f44 1"/>
                <a:gd name="f139" fmla="*/ f116 f45 1"/>
              </a:gdLst>
              <a:ahLst/>
              <a:cxnLst>
                <a:cxn ang="3cd4">
                  <a:pos x="hc" y="t"/>
                </a:cxn>
                <a:cxn ang="0">
                  <a:pos x="r" y="vc"/>
                </a:cxn>
                <a:cxn ang="cd4">
                  <a:pos x="hc" y="b"/>
                </a:cxn>
                <a:cxn ang="cd2">
                  <a:pos x="l" y="vc"/>
                </a:cxn>
                <a:cxn ang="f74">
                  <a:pos x="f121" y="f122"/>
                </a:cxn>
                <a:cxn ang="f74">
                  <a:pos x="f123" y="f124"/>
                </a:cxn>
                <a:cxn ang="f74">
                  <a:pos x="f123" y="f125"/>
                </a:cxn>
                <a:cxn ang="f74">
                  <a:pos x="f126" y="f127"/>
                </a:cxn>
                <a:cxn ang="f74">
                  <a:pos x="f128" y="f129"/>
                </a:cxn>
                <a:cxn ang="f74">
                  <a:pos x="f128" y="f129"/>
                </a:cxn>
                <a:cxn ang="f74">
                  <a:pos x="f130" y="f131"/>
                </a:cxn>
                <a:cxn ang="f74">
                  <a:pos x="f132" y="f133"/>
                </a:cxn>
                <a:cxn ang="f74">
                  <a:pos x="f132" y="f134"/>
                </a:cxn>
                <a:cxn ang="f74">
                  <a:pos x="f132" y="f135"/>
                </a:cxn>
                <a:cxn ang="f74">
                  <a:pos x="f132" y="f136"/>
                </a:cxn>
                <a:cxn ang="f74">
                  <a:pos x="f132" y="f137"/>
                </a:cxn>
                <a:cxn ang="f74">
                  <a:pos x="f138" y="f137"/>
                </a:cxn>
                <a:cxn ang="f74">
                  <a:pos x="f138" y="f139"/>
                </a:cxn>
              </a:cxnLst>
              <a:rect l="f117" t="f120" r="f118" b="f119"/>
              <a:pathLst>
                <a:path w="435369" h="398677">
                  <a:moveTo>
                    <a:pt x="f8" y="f9"/>
                  </a:moveTo>
                  <a:cubicBezTo>
                    <a:pt x="f10" y="f11"/>
                    <a:pt x="f12" y="f13"/>
                    <a:pt x="f5" y="f14"/>
                  </a:cubicBezTo>
                  <a:lnTo>
                    <a:pt x="f5" y="f15"/>
                  </a:lnTo>
                  <a:cubicBezTo>
                    <a:pt x="f16" y="f17"/>
                    <a:pt x="f18" y="f19"/>
                    <a:pt x="f20" y="f21"/>
                  </a:cubicBezTo>
                  <a:lnTo>
                    <a:pt x="f22" y="f23"/>
                  </a:lnTo>
                  <a:lnTo>
                    <a:pt x="f22" y="f23"/>
                  </a:lnTo>
                  <a:cubicBezTo>
                    <a:pt x="f24" y="f25"/>
                    <a:pt x="f26" y="f27"/>
                    <a:pt x="f28" y="f29"/>
                  </a:cubicBezTo>
                  <a:cubicBezTo>
                    <a:pt x="f30" y="f31"/>
                    <a:pt x="f32" y="f33"/>
                    <a:pt x="f34" y="f35"/>
                  </a:cubicBezTo>
                  <a:lnTo>
                    <a:pt x="f34" y="f36"/>
                  </a:lnTo>
                  <a:cubicBezTo>
                    <a:pt x="f34" y="f36"/>
                    <a:pt x="f34" y="f37"/>
                    <a:pt x="f34" y="f38"/>
                  </a:cubicBezTo>
                  <a:cubicBezTo>
                    <a:pt x="f34" y="f39"/>
                    <a:pt x="f34" y="f38"/>
                    <a:pt x="f34" y="f40"/>
                  </a:cubicBezTo>
                  <a:lnTo>
                    <a:pt x="f34" y="f41"/>
                  </a:lnTo>
                  <a:lnTo>
                    <a:pt x="f42" y="f41"/>
                  </a:lnTo>
                  <a:lnTo>
                    <a:pt x="f42"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7" name="Freeform: Shape 498">
              <a:extLst>
                <a:ext uri="{FF2B5EF4-FFF2-40B4-BE49-F238E27FC236}">
                  <a16:creationId xmlns:a16="http://schemas.microsoft.com/office/drawing/2014/main" id="{222FD99F-29E2-C254-DD47-5ACF5F9C6940}"/>
                </a:ext>
              </a:extLst>
            </p:cNvPr>
            <p:cNvSpPr/>
            <p:nvPr/>
          </p:nvSpPr>
          <p:spPr>
            <a:xfrm>
              <a:off x="1440820" y="6467103"/>
              <a:ext cx="95097" cy="299895"/>
            </a:xfrm>
            <a:custGeom>
              <a:avLst/>
              <a:gdLst>
                <a:gd name="f0" fmla="val 10800000"/>
                <a:gd name="f1" fmla="val 5400000"/>
                <a:gd name="f2" fmla="val 180"/>
                <a:gd name="f3" fmla="val w"/>
                <a:gd name="f4" fmla="val h"/>
                <a:gd name="f5" fmla="val 0"/>
                <a:gd name="f6" fmla="val 95098"/>
                <a:gd name="f7" fmla="val 299897"/>
                <a:gd name="f8" fmla="val 635"/>
                <a:gd name="f9" fmla="val 89512"/>
                <a:gd name="f10" fmla="val 89689"/>
                <a:gd name="f11" fmla="val 299148"/>
                <a:gd name="f12" fmla="val 89943"/>
                <a:gd name="f13" fmla="val 298424"/>
                <a:gd name="f14" fmla="val 90273"/>
                <a:gd name="f15" fmla="val 297739"/>
                <a:gd name="f16" fmla="val 91340"/>
                <a:gd name="f17" fmla="val 295999"/>
                <a:gd name="f18" fmla="val 93092"/>
                <a:gd name="f19" fmla="val 294793"/>
                <a:gd name="f20" fmla="val 294438"/>
                <a:gd name="f21" fmla="val 5460"/>
                <a:gd name="f22" fmla="val 92318"/>
                <a:gd name="f23" fmla="val 4964"/>
                <a:gd name="f24" fmla="val 90134"/>
                <a:gd name="f25" fmla="val 2781"/>
                <a:gd name="f26" fmla="val 89639"/>
                <a:gd name="f27" fmla="+- 0 0 -90"/>
                <a:gd name="f28" fmla="*/ f3 1 95098"/>
                <a:gd name="f29" fmla="*/ f4 1 299897"/>
                <a:gd name="f30" fmla="val f5"/>
                <a:gd name="f31" fmla="val f6"/>
                <a:gd name="f32" fmla="val f7"/>
                <a:gd name="f33" fmla="*/ f27 f0 1"/>
                <a:gd name="f34" fmla="+- f32 0 f30"/>
                <a:gd name="f35" fmla="+- f31 0 f30"/>
                <a:gd name="f36" fmla="*/ f33 1 f2"/>
                <a:gd name="f37" fmla="*/ f35 1 95098"/>
                <a:gd name="f38" fmla="*/ f34 1 299897"/>
                <a:gd name="f39" fmla="*/ 635 f35 1"/>
                <a:gd name="f40" fmla="*/ 299897 f34 1"/>
                <a:gd name="f41" fmla="*/ 89512 f35 1"/>
                <a:gd name="f42" fmla="*/ 90273 f35 1"/>
                <a:gd name="f43" fmla="*/ 297739 f34 1"/>
                <a:gd name="f44" fmla="*/ 95098 f35 1"/>
                <a:gd name="f45" fmla="*/ 294438 f34 1"/>
                <a:gd name="f46" fmla="*/ 5460 f34 1"/>
                <a:gd name="f47" fmla="*/ 89639 f35 1"/>
                <a:gd name="f48" fmla="*/ 0 f34 1"/>
                <a:gd name="f49" fmla="*/ 0 f35 1"/>
                <a:gd name="f50" fmla="+- f36 0 f1"/>
                <a:gd name="f51" fmla="*/ f39 1 95098"/>
                <a:gd name="f52" fmla="*/ f40 1 299897"/>
                <a:gd name="f53" fmla="*/ f41 1 95098"/>
                <a:gd name="f54" fmla="*/ f42 1 95098"/>
                <a:gd name="f55" fmla="*/ f43 1 299897"/>
                <a:gd name="f56" fmla="*/ f44 1 95098"/>
                <a:gd name="f57" fmla="*/ f45 1 299897"/>
                <a:gd name="f58" fmla="*/ f46 1 299897"/>
                <a:gd name="f59" fmla="*/ f47 1 95098"/>
                <a:gd name="f60" fmla="*/ f48 1 299897"/>
                <a:gd name="f61" fmla="*/ f49 1 95098"/>
                <a:gd name="f62" fmla="*/ f30 1 f37"/>
                <a:gd name="f63" fmla="*/ f31 1 f37"/>
                <a:gd name="f64" fmla="*/ f30 1 f38"/>
                <a:gd name="f65" fmla="*/ f32 1 f38"/>
                <a:gd name="f66" fmla="*/ f51 1 f37"/>
                <a:gd name="f67" fmla="*/ f52 1 f38"/>
                <a:gd name="f68" fmla="*/ f53 1 f37"/>
                <a:gd name="f69" fmla="*/ f54 1 f37"/>
                <a:gd name="f70" fmla="*/ f55 1 f38"/>
                <a:gd name="f71" fmla="*/ f56 1 f37"/>
                <a:gd name="f72" fmla="*/ f57 1 f38"/>
                <a:gd name="f73" fmla="*/ f58 1 f38"/>
                <a:gd name="f74" fmla="*/ f59 1 f37"/>
                <a:gd name="f75" fmla="*/ f60 1 f38"/>
                <a:gd name="f76" fmla="*/ f61 1 f37"/>
                <a:gd name="f77" fmla="*/ f62 f28 1"/>
                <a:gd name="f78" fmla="*/ f63 f28 1"/>
                <a:gd name="f79" fmla="*/ f65 f29 1"/>
                <a:gd name="f80" fmla="*/ f64 f29 1"/>
                <a:gd name="f81" fmla="*/ f66 f28 1"/>
                <a:gd name="f82" fmla="*/ f67 f29 1"/>
                <a:gd name="f83" fmla="*/ f68 f28 1"/>
                <a:gd name="f84" fmla="*/ f69 f28 1"/>
                <a:gd name="f85" fmla="*/ f70 f29 1"/>
                <a:gd name="f86" fmla="*/ f71 f28 1"/>
                <a:gd name="f87" fmla="*/ f72 f29 1"/>
                <a:gd name="f88" fmla="*/ f73 f29 1"/>
                <a:gd name="f89" fmla="*/ f74 f28 1"/>
                <a:gd name="f90" fmla="*/ f75 f29 1"/>
                <a:gd name="f91" fmla="*/ f76 f28 1"/>
              </a:gdLst>
              <a:ahLst/>
              <a:cxnLst>
                <a:cxn ang="3cd4">
                  <a:pos x="hc" y="t"/>
                </a:cxn>
                <a:cxn ang="0">
                  <a:pos x="r" y="vc"/>
                </a:cxn>
                <a:cxn ang="cd4">
                  <a:pos x="hc" y="b"/>
                </a:cxn>
                <a:cxn ang="cd2">
                  <a:pos x="l" y="vc"/>
                </a:cxn>
                <a:cxn ang="f50">
                  <a:pos x="f81" y="f82"/>
                </a:cxn>
                <a:cxn ang="f50">
                  <a:pos x="f83" y="f82"/>
                </a:cxn>
                <a:cxn ang="f50">
                  <a:pos x="f84" y="f85"/>
                </a:cxn>
                <a:cxn ang="f50">
                  <a:pos x="f86" y="f87"/>
                </a:cxn>
                <a:cxn ang="f50">
                  <a:pos x="f86" y="f88"/>
                </a:cxn>
                <a:cxn ang="f50">
                  <a:pos x="f89" y="f90"/>
                </a:cxn>
                <a:cxn ang="f50">
                  <a:pos x="f91" y="f90"/>
                </a:cxn>
              </a:cxnLst>
              <a:rect l="f77" t="f80" r="f78" b="f79"/>
              <a:pathLst>
                <a:path w="95098" h="299897">
                  <a:moveTo>
                    <a:pt x="f8" y="f7"/>
                  </a:moveTo>
                  <a:lnTo>
                    <a:pt x="f9" y="f7"/>
                  </a:lnTo>
                  <a:cubicBezTo>
                    <a:pt x="f10" y="f11"/>
                    <a:pt x="f12" y="f13"/>
                    <a:pt x="f14" y="f15"/>
                  </a:cubicBezTo>
                  <a:cubicBezTo>
                    <a:pt x="f16" y="f17"/>
                    <a:pt x="f18" y="f19"/>
                    <a:pt x="f6" y="f20"/>
                  </a:cubicBezTo>
                  <a:lnTo>
                    <a:pt x="f6" y="f21"/>
                  </a:lnTo>
                  <a:cubicBezTo>
                    <a:pt x="f22" y="f23"/>
                    <a:pt x="f24" y="f25"/>
                    <a:pt x="f26" y="f5"/>
                  </a:cubicBez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8" name="Freeform: Shape 499">
              <a:extLst>
                <a:ext uri="{FF2B5EF4-FFF2-40B4-BE49-F238E27FC236}">
                  <a16:creationId xmlns:a16="http://schemas.microsoft.com/office/drawing/2014/main" id="{418AE570-3F40-78F2-A78E-D8576E3A1701}"/>
                </a:ext>
              </a:extLst>
            </p:cNvPr>
            <p:cNvSpPr/>
            <p:nvPr/>
          </p:nvSpPr>
          <p:spPr>
            <a:xfrm>
              <a:off x="0" y="6406926"/>
              <a:ext cx="1527" cy="461781"/>
            </a:xfrm>
            <a:custGeom>
              <a:avLst/>
              <a:gdLst>
                <a:gd name="f0" fmla="val 10800000"/>
                <a:gd name="f1" fmla="val 5400000"/>
                <a:gd name="f2" fmla="val 180"/>
                <a:gd name="f3" fmla="val w"/>
                <a:gd name="f4" fmla="val h"/>
                <a:gd name="f5" fmla="val 0"/>
                <a:gd name="f6" fmla="val 1523"/>
                <a:gd name="f7" fmla="val 461780"/>
                <a:gd name="f8" fmla="val 1524"/>
                <a:gd name="f9" fmla="val 461781"/>
                <a:gd name="f10" fmla="+- 0 0 -90"/>
                <a:gd name="f11" fmla="*/ f3 1 1523"/>
                <a:gd name="f12" fmla="*/ f4 1 461780"/>
                <a:gd name="f13" fmla="val f5"/>
                <a:gd name="f14" fmla="val f6"/>
                <a:gd name="f15" fmla="val f7"/>
                <a:gd name="f16" fmla="*/ f10 f0 1"/>
                <a:gd name="f17" fmla="+- f15 0 f13"/>
                <a:gd name="f18" fmla="+- f14 0 f13"/>
                <a:gd name="f19" fmla="*/ f16 1 f2"/>
                <a:gd name="f20" fmla="*/ f18 1 1523"/>
                <a:gd name="f21" fmla="*/ f17 1 461780"/>
                <a:gd name="f22" fmla="*/ 0 f18 1"/>
                <a:gd name="f23" fmla="*/ 0 f17 1"/>
                <a:gd name="f24" fmla="*/ 1524 f18 1"/>
                <a:gd name="f25" fmla="*/ 461781 f17 1"/>
                <a:gd name="f26" fmla="+- f19 0 f1"/>
                <a:gd name="f27" fmla="*/ f22 1 1523"/>
                <a:gd name="f28" fmla="*/ f23 1 461780"/>
                <a:gd name="f29" fmla="*/ f24 1 1523"/>
                <a:gd name="f30" fmla="*/ f25 1 461780"/>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1523" h="461780">
                  <a:moveTo>
                    <a:pt x="f5" y="f5"/>
                  </a:moveTo>
                  <a:lnTo>
                    <a:pt x="f8" y="f5"/>
                  </a:lnTo>
                  <a:lnTo>
                    <a:pt x="f8" y="f9"/>
                  </a:lnTo>
                  <a:lnTo>
                    <a:pt x="f5"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9" name="Freeform: Shape 500">
              <a:extLst>
                <a:ext uri="{FF2B5EF4-FFF2-40B4-BE49-F238E27FC236}">
                  <a16:creationId xmlns:a16="http://schemas.microsoft.com/office/drawing/2014/main" id="{46DF349E-8609-A445-2B41-94B2A1FC9B04}"/>
                </a:ext>
              </a:extLst>
            </p:cNvPr>
            <p:cNvSpPr/>
            <p:nvPr/>
          </p:nvSpPr>
          <p:spPr>
            <a:xfrm>
              <a:off x="3931" y="6402729"/>
              <a:ext cx="240606" cy="461781"/>
            </a:xfrm>
            <a:custGeom>
              <a:avLst/>
              <a:gdLst>
                <a:gd name="f0" fmla="val 10800000"/>
                <a:gd name="f1" fmla="val 5400000"/>
                <a:gd name="f2" fmla="val 180"/>
                <a:gd name="f3" fmla="val w"/>
                <a:gd name="f4" fmla="val h"/>
                <a:gd name="f5" fmla="val 0"/>
                <a:gd name="f6" fmla="val 240602"/>
                <a:gd name="f7" fmla="val 461780"/>
                <a:gd name="f8" fmla="val 461781"/>
                <a:gd name="f9" fmla="+- 0 0 -90"/>
                <a:gd name="f10" fmla="*/ f3 1 240602"/>
                <a:gd name="f11" fmla="*/ f4 1 461780"/>
                <a:gd name="f12" fmla="val f5"/>
                <a:gd name="f13" fmla="val f6"/>
                <a:gd name="f14" fmla="val f7"/>
                <a:gd name="f15" fmla="*/ f9 f0 1"/>
                <a:gd name="f16" fmla="+- f14 0 f12"/>
                <a:gd name="f17" fmla="+- f13 0 f12"/>
                <a:gd name="f18" fmla="*/ f15 1 f2"/>
                <a:gd name="f19" fmla="*/ f17 1 240602"/>
                <a:gd name="f20" fmla="*/ f16 1 461780"/>
                <a:gd name="f21" fmla="*/ 0 f17 1"/>
                <a:gd name="f22" fmla="*/ 0 f16 1"/>
                <a:gd name="f23" fmla="*/ 240602 f17 1"/>
                <a:gd name="f24" fmla="*/ 461781 f16 1"/>
                <a:gd name="f25" fmla="+- f18 0 f1"/>
                <a:gd name="f26" fmla="*/ f21 1 240602"/>
                <a:gd name="f27" fmla="*/ f22 1 461780"/>
                <a:gd name="f28" fmla="*/ f23 1 240602"/>
                <a:gd name="f29" fmla="*/ f24 1 46178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0602" h="461780">
                  <a:moveTo>
                    <a:pt x="f5" y="f5"/>
                  </a:moveTo>
                  <a:lnTo>
                    <a:pt x="f6" y="f5"/>
                  </a:lnTo>
                  <a:lnTo>
                    <a:pt x="f6" y="f8"/>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0" name="Freeform: Shape 501">
              <a:extLst>
                <a:ext uri="{FF2B5EF4-FFF2-40B4-BE49-F238E27FC236}">
                  <a16:creationId xmlns:a16="http://schemas.microsoft.com/office/drawing/2014/main" id="{B34A7A80-AE77-E66C-F813-12ED724B1C10}"/>
                </a:ext>
              </a:extLst>
            </p:cNvPr>
            <p:cNvSpPr/>
            <p:nvPr/>
          </p:nvSpPr>
          <p:spPr>
            <a:xfrm>
              <a:off x="653750" y="5788334"/>
              <a:ext cx="30467" cy="291263"/>
            </a:xfrm>
            <a:custGeom>
              <a:avLst/>
              <a:gdLst>
                <a:gd name="f0" fmla="val 10800000"/>
                <a:gd name="f1" fmla="val 5400000"/>
                <a:gd name="f2" fmla="val 180"/>
                <a:gd name="f3" fmla="val w"/>
                <a:gd name="f4" fmla="val h"/>
                <a:gd name="f5" fmla="val 0"/>
                <a:gd name="f6" fmla="val 30472"/>
                <a:gd name="f7" fmla="val 291263"/>
                <a:gd name="f8" fmla="val 291264"/>
                <a:gd name="f9" fmla="val 16252"/>
                <a:gd name="f10" fmla="val 28960"/>
                <a:gd name="f11" fmla="val 14943"/>
                <a:gd name="f12" fmla="val 28081"/>
                <a:gd name="f13" fmla="val 13047"/>
                <a:gd name="f14" fmla="val 28060"/>
                <a:gd name="f15" fmla="val 11046"/>
                <a:gd name="f16" fmla="+- 0 0 -90"/>
                <a:gd name="f17" fmla="*/ f3 1 30472"/>
                <a:gd name="f18" fmla="*/ f4 1 291263"/>
                <a:gd name="f19" fmla="val f5"/>
                <a:gd name="f20" fmla="val f6"/>
                <a:gd name="f21" fmla="val f7"/>
                <a:gd name="f22" fmla="*/ f16 f0 1"/>
                <a:gd name="f23" fmla="+- f21 0 f19"/>
                <a:gd name="f24" fmla="+- f20 0 f19"/>
                <a:gd name="f25" fmla="*/ f22 1 f2"/>
                <a:gd name="f26" fmla="*/ f24 1 30472"/>
                <a:gd name="f27" fmla="*/ f23 1 291263"/>
                <a:gd name="f28" fmla="*/ 0 f24 1"/>
                <a:gd name="f29" fmla="*/ 0 f23 1"/>
                <a:gd name="f30" fmla="*/ 291264 f23 1"/>
                <a:gd name="f31" fmla="*/ 30472 f24 1"/>
                <a:gd name="f32" fmla="*/ 16252 f23 1"/>
                <a:gd name="f33" fmla="*/ 28060 f24 1"/>
                <a:gd name="f34" fmla="*/ 11046 f23 1"/>
                <a:gd name="f35" fmla="+- f25 0 f1"/>
                <a:gd name="f36" fmla="*/ f28 1 30472"/>
                <a:gd name="f37" fmla="*/ f29 1 291263"/>
                <a:gd name="f38" fmla="*/ f30 1 291263"/>
                <a:gd name="f39" fmla="*/ f31 1 30472"/>
                <a:gd name="f40" fmla="*/ f32 1 291263"/>
                <a:gd name="f41" fmla="*/ f33 1 30472"/>
                <a:gd name="f42" fmla="*/ f34 1 291263"/>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3" y="f64"/>
                </a:cxn>
                <a:cxn ang="f35">
                  <a:pos x="f63" y="f59"/>
                </a:cxn>
              </a:cxnLst>
              <a:rect l="f54" t="f57" r="f55" b="f56"/>
              <a:pathLst>
                <a:path w="30472" h="291263">
                  <a:moveTo>
                    <a:pt x="f5" y="f5"/>
                  </a:moveTo>
                  <a:lnTo>
                    <a:pt x="f5" y="f8"/>
                  </a:lnTo>
                  <a:lnTo>
                    <a:pt x="f6" y="f8"/>
                  </a:lnTo>
                  <a:lnTo>
                    <a:pt x="f6" y="f9"/>
                  </a:lnTo>
                  <a:cubicBezTo>
                    <a:pt x="f10" y="f11"/>
                    <a:pt x="f12" y="f13"/>
                    <a:pt x="f14" y="f15"/>
                  </a:cubicBezTo>
                  <a:lnTo>
                    <a:pt x="f14"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1" name="Freeform: Shape 502">
              <a:extLst>
                <a:ext uri="{FF2B5EF4-FFF2-40B4-BE49-F238E27FC236}">
                  <a16:creationId xmlns:a16="http://schemas.microsoft.com/office/drawing/2014/main" id="{FB0DEEC8-7A8D-2207-8EA3-223D5C6BB18C}"/>
                </a:ext>
              </a:extLst>
            </p:cNvPr>
            <p:cNvSpPr/>
            <p:nvPr/>
          </p:nvSpPr>
          <p:spPr>
            <a:xfrm>
              <a:off x="1012304" y="5805854"/>
              <a:ext cx="1399" cy="586587"/>
            </a:xfrm>
            <a:custGeom>
              <a:avLst/>
              <a:gdLst>
                <a:gd name="f0" fmla="val 10800000"/>
                <a:gd name="f1" fmla="val 5400000"/>
                <a:gd name="f2" fmla="val 180"/>
                <a:gd name="f3" fmla="val w"/>
                <a:gd name="f4" fmla="val h"/>
                <a:gd name="f5" fmla="val 0"/>
                <a:gd name="f6" fmla="val 1396"/>
                <a:gd name="f7" fmla="val 586589"/>
                <a:gd name="f8" fmla="val 1397"/>
                <a:gd name="f9" fmla="val 586590"/>
                <a:gd name="f10" fmla="+- 0 0 -90"/>
                <a:gd name="f11" fmla="*/ f3 1 1396"/>
                <a:gd name="f12" fmla="*/ f4 1 586589"/>
                <a:gd name="f13" fmla="val f5"/>
                <a:gd name="f14" fmla="val f6"/>
                <a:gd name="f15" fmla="val f7"/>
                <a:gd name="f16" fmla="*/ f10 f0 1"/>
                <a:gd name="f17" fmla="+- f15 0 f13"/>
                <a:gd name="f18" fmla="+- f14 0 f13"/>
                <a:gd name="f19" fmla="*/ f16 1 f2"/>
                <a:gd name="f20" fmla="*/ f18 1 1396"/>
                <a:gd name="f21" fmla="*/ f17 1 586589"/>
                <a:gd name="f22" fmla="*/ 1397 f18 1"/>
                <a:gd name="f23" fmla="*/ 0 f17 1"/>
                <a:gd name="f24" fmla="*/ 0 f18 1"/>
                <a:gd name="f25" fmla="*/ 586590 f17 1"/>
                <a:gd name="f26" fmla="+- f19 0 f1"/>
                <a:gd name="f27" fmla="*/ f22 1 1396"/>
                <a:gd name="f28" fmla="*/ f23 1 586589"/>
                <a:gd name="f29" fmla="*/ f24 1 1396"/>
                <a:gd name="f30" fmla="*/ f25 1 586589"/>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1396" h="586589">
                  <a:moveTo>
                    <a:pt x="f8" y="f5"/>
                  </a:moveTo>
                  <a:lnTo>
                    <a:pt x="f5" y="f5"/>
                  </a:lnTo>
                  <a:lnTo>
                    <a:pt x="f5" y="f9"/>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2" name="Freeform: Shape 503">
              <a:extLst>
                <a:ext uri="{FF2B5EF4-FFF2-40B4-BE49-F238E27FC236}">
                  <a16:creationId xmlns:a16="http://schemas.microsoft.com/office/drawing/2014/main" id="{E80F3AC0-6C0E-0E6A-D328-EDADA68CB090}"/>
                </a:ext>
              </a:extLst>
            </p:cNvPr>
            <p:cNvSpPr/>
            <p:nvPr/>
          </p:nvSpPr>
          <p:spPr>
            <a:xfrm>
              <a:off x="1016117" y="5773613"/>
              <a:ext cx="186135" cy="619094"/>
            </a:xfrm>
            <a:custGeom>
              <a:avLst/>
              <a:gdLst>
                <a:gd name="f0" fmla="val 10800000"/>
                <a:gd name="f1" fmla="val 5400000"/>
                <a:gd name="f2" fmla="val 180"/>
                <a:gd name="f3" fmla="val w"/>
                <a:gd name="f4" fmla="val h"/>
                <a:gd name="f5" fmla="val 0"/>
                <a:gd name="f6" fmla="val 186133"/>
                <a:gd name="f7" fmla="val 619093"/>
                <a:gd name="f8" fmla="val 1524"/>
                <a:gd name="f9" fmla="val 7745"/>
                <a:gd name="f10" fmla="val 13078"/>
                <a:gd name="f11" fmla="val 21204"/>
                <a:gd name="f12" fmla="val 1215"/>
                <a:gd name="f13" fmla="val 22415"/>
                <a:gd name="f14" fmla="val 1901"/>
                <a:gd name="f15" fmla="val 24059"/>
                <a:gd name="f16" fmla="val 1905"/>
                <a:gd name="f17" fmla="val 25774"/>
                <a:gd name="f18" fmla="val 1893"/>
                <a:gd name="f19" fmla="val 27527"/>
                <a:gd name="f20" fmla="val 1211"/>
                <a:gd name="f21" fmla="val 29208"/>
                <a:gd name="f22" fmla="val 30472"/>
                <a:gd name="f23" fmla="val 619094"/>
                <a:gd name="f24" fmla="val 186134"/>
                <a:gd name="f25" fmla="val 3936"/>
                <a:gd name="f26" fmla="+- 0 0 -90"/>
                <a:gd name="f27" fmla="*/ f3 1 186133"/>
                <a:gd name="f28" fmla="*/ f4 1 619093"/>
                <a:gd name="f29" fmla="val f5"/>
                <a:gd name="f30" fmla="val f6"/>
                <a:gd name="f31" fmla="val f7"/>
                <a:gd name="f32" fmla="*/ f26 f0 1"/>
                <a:gd name="f33" fmla="+- f31 0 f29"/>
                <a:gd name="f34" fmla="+- f30 0 f29"/>
                <a:gd name="f35" fmla="*/ f32 1 f2"/>
                <a:gd name="f36" fmla="*/ f34 1 186133"/>
                <a:gd name="f37" fmla="*/ f33 1 619093"/>
                <a:gd name="f38" fmla="*/ 1524 f34 1"/>
                <a:gd name="f39" fmla="*/ 7745 f33 1"/>
                <a:gd name="f40" fmla="*/ 0 f34 1"/>
                <a:gd name="f41" fmla="*/ 13078 f33 1"/>
                <a:gd name="f42" fmla="*/ 21204 f33 1"/>
                <a:gd name="f43" fmla="*/ 1905 f34 1"/>
                <a:gd name="f44" fmla="*/ 25774 f33 1"/>
                <a:gd name="f45" fmla="*/ 30472 f33 1"/>
                <a:gd name="f46" fmla="*/ 619094 f33 1"/>
                <a:gd name="f47" fmla="*/ 186134 f34 1"/>
                <a:gd name="f48" fmla="*/ 0 f33 1"/>
                <a:gd name="f49" fmla="*/ 3936 f34 1"/>
                <a:gd name="f50" fmla="+- f35 0 f1"/>
                <a:gd name="f51" fmla="*/ f38 1 186133"/>
                <a:gd name="f52" fmla="*/ f39 1 619093"/>
                <a:gd name="f53" fmla="*/ f40 1 186133"/>
                <a:gd name="f54" fmla="*/ f41 1 619093"/>
                <a:gd name="f55" fmla="*/ f42 1 619093"/>
                <a:gd name="f56" fmla="*/ f43 1 186133"/>
                <a:gd name="f57" fmla="*/ f44 1 619093"/>
                <a:gd name="f58" fmla="*/ f45 1 619093"/>
                <a:gd name="f59" fmla="*/ f46 1 619093"/>
                <a:gd name="f60" fmla="*/ f47 1 186133"/>
                <a:gd name="f61" fmla="*/ f48 1 619093"/>
                <a:gd name="f62" fmla="*/ f49 1 186133"/>
                <a:gd name="f63" fmla="*/ f29 1 f36"/>
                <a:gd name="f64" fmla="*/ f30 1 f36"/>
                <a:gd name="f65" fmla="*/ f29 1 f37"/>
                <a:gd name="f66" fmla="*/ f31 1 f37"/>
                <a:gd name="f67" fmla="*/ f51 1 f36"/>
                <a:gd name="f68" fmla="*/ f52 1 f37"/>
                <a:gd name="f69" fmla="*/ f53 1 f36"/>
                <a:gd name="f70" fmla="*/ f54 1 f37"/>
                <a:gd name="f71" fmla="*/ f55 1 f37"/>
                <a:gd name="f72" fmla="*/ f56 1 f36"/>
                <a:gd name="f73" fmla="*/ f57 1 f37"/>
                <a:gd name="f74" fmla="*/ f58 1 f37"/>
                <a:gd name="f75" fmla="*/ f59 1 f37"/>
                <a:gd name="f76" fmla="*/ f60 1 f36"/>
                <a:gd name="f77" fmla="*/ f61 1 f37"/>
                <a:gd name="f78" fmla="*/ f62 1 f36"/>
                <a:gd name="f79" fmla="*/ f63 f27 1"/>
                <a:gd name="f80" fmla="*/ f64 f27 1"/>
                <a:gd name="f81" fmla="*/ f66 f28 1"/>
                <a:gd name="f82" fmla="*/ f65 f28 1"/>
                <a:gd name="f83" fmla="*/ f67 f27 1"/>
                <a:gd name="f84" fmla="*/ f68 f28 1"/>
                <a:gd name="f85" fmla="*/ f69 f27 1"/>
                <a:gd name="f86" fmla="*/ f70 f28 1"/>
                <a:gd name="f87" fmla="*/ f71 f28 1"/>
                <a:gd name="f88" fmla="*/ f72 f27 1"/>
                <a:gd name="f89" fmla="*/ f73 f28 1"/>
                <a:gd name="f90" fmla="*/ f74 f28 1"/>
                <a:gd name="f91" fmla="*/ f75 f28 1"/>
                <a:gd name="f92" fmla="*/ f76 f27 1"/>
                <a:gd name="f93" fmla="*/ f77 f28 1"/>
                <a:gd name="f94" fmla="*/ f78 f27 1"/>
              </a:gdLst>
              <a:ahLst/>
              <a:cxnLst>
                <a:cxn ang="3cd4">
                  <a:pos x="hc" y="t"/>
                </a:cxn>
                <a:cxn ang="0">
                  <a:pos x="r" y="vc"/>
                </a:cxn>
                <a:cxn ang="cd4">
                  <a:pos x="hc" y="b"/>
                </a:cxn>
                <a:cxn ang="cd2">
                  <a:pos x="l" y="vc"/>
                </a:cxn>
                <a:cxn ang="f50">
                  <a:pos x="f83" y="f84"/>
                </a:cxn>
                <a:cxn ang="f50">
                  <a:pos x="f85" y="f86"/>
                </a:cxn>
                <a:cxn ang="f50">
                  <a:pos x="f85" y="f87"/>
                </a:cxn>
                <a:cxn ang="f50">
                  <a:pos x="f88" y="f89"/>
                </a:cxn>
                <a:cxn ang="f50">
                  <a:pos x="f85" y="f90"/>
                </a:cxn>
                <a:cxn ang="f50">
                  <a:pos x="f85" y="f91"/>
                </a:cxn>
                <a:cxn ang="f50">
                  <a:pos x="f92" y="f91"/>
                </a:cxn>
                <a:cxn ang="f50">
                  <a:pos x="f92" y="f93"/>
                </a:cxn>
                <a:cxn ang="f50">
                  <a:pos x="f94" y="f93"/>
                </a:cxn>
              </a:cxnLst>
              <a:rect l="f79" t="f82" r="f80" b="f81"/>
              <a:pathLst>
                <a:path w="186133" h="619093">
                  <a:moveTo>
                    <a:pt x="f8" y="f9"/>
                  </a:moveTo>
                  <a:lnTo>
                    <a:pt x="f5" y="f10"/>
                  </a:lnTo>
                  <a:lnTo>
                    <a:pt x="f5" y="f11"/>
                  </a:lnTo>
                  <a:cubicBezTo>
                    <a:pt x="f12" y="f13"/>
                    <a:pt x="f14" y="f15"/>
                    <a:pt x="f16" y="f17"/>
                  </a:cubicBezTo>
                  <a:cubicBezTo>
                    <a:pt x="f18" y="f19"/>
                    <a:pt x="f20" y="f21"/>
                    <a:pt x="f5" y="f22"/>
                  </a:cubicBezTo>
                  <a:lnTo>
                    <a:pt x="f5" y="f23"/>
                  </a:lnTo>
                  <a:lnTo>
                    <a:pt x="f24" y="f23"/>
                  </a:lnTo>
                  <a:lnTo>
                    <a:pt x="f24" y="f5"/>
                  </a:lnTo>
                  <a:lnTo>
                    <a:pt x="f25"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3" name="Freeform: Shape 504">
              <a:extLst>
                <a:ext uri="{FF2B5EF4-FFF2-40B4-BE49-F238E27FC236}">
                  <a16:creationId xmlns:a16="http://schemas.microsoft.com/office/drawing/2014/main" id="{424ADD70-83E9-3A9E-6367-F80CABC1D219}"/>
                </a:ext>
              </a:extLst>
            </p:cNvPr>
            <p:cNvSpPr/>
            <p:nvPr/>
          </p:nvSpPr>
          <p:spPr>
            <a:xfrm>
              <a:off x="1441332" y="6769540"/>
              <a:ext cx="127092" cy="17391"/>
            </a:xfrm>
            <a:custGeom>
              <a:avLst/>
              <a:gdLst>
                <a:gd name="f0" fmla="val 10800000"/>
                <a:gd name="f1" fmla="val 5400000"/>
                <a:gd name="f2" fmla="val 180"/>
                <a:gd name="f3" fmla="val w"/>
                <a:gd name="f4" fmla="val h"/>
                <a:gd name="f5" fmla="val 0"/>
                <a:gd name="f6" fmla="val 127093"/>
                <a:gd name="f7" fmla="val 17394"/>
                <a:gd name="f8" fmla="val 127"/>
                <a:gd name="f9" fmla="val 17395"/>
                <a:gd name="f10" fmla="val 127094"/>
                <a:gd name="f11" fmla="val 101701"/>
                <a:gd name="f12" fmla="val 4698"/>
                <a:gd name="f13" fmla="val 99847"/>
                <a:gd name="f14" fmla="val 3771"/>
                <a:gd name="f15" fmla="val 98526"/>
                <a:gd name="f16" fmla="val 2032"/>
                <a:gd name="f17" fmla="val 98145"/>
                <a:gd name="f18" fmla="+- 0 0 -90"/>
                <a:gd name="f19" fmla="*/ f3 1 127093"/>
                <a:gd name="f20" fmla="*/ f4 1 17394"/>
                <a:gd name="f21" fmla="val f5"/>
                <a:gd name="f22" fmla="val f6"/>
                <a:gd name="f23" fmla="val f7"/>
                <a:gd name="f24" fmla="*/ f18 f0 1"/>
                <a:gd name="f25" fmla="+- f23 0 f21"/>
                <a:gd name="f26" fmla="+- f22 0 f21"/>
                <a:gd name="f27" fmla="*/ f24 1 f2"/>
                <a:gd name="f28" fmla="*/ f26 1 127093"/>
                <a:gd name="f29" fmla="*/ f25 1 17394"/>
                <a:gd name="f30" fmla="*/ 127 f26 1"/>
                <a:gd name="f31" fmla="*/ 17395 f25 1"/>
                <a:gd name="f32" fmla="*/ 127094 f26 1"/>
                <a:gd name="f33" fmla="*/ 101701 f26 1"/>
                <a:gd name="f34" fmla="*/ 4698 f25 1"/>
                <a:gd name="f35" fmla="*/ 98145 f26 1"/>
                <a:gd name="f36" fmla="*/ 0 f25 1"/>
                <a:gd name="f37" fmla="*/ 0 f26 1"/>
                <a:gd name="f38" fmla="+- f27 0 f1"/>
                <a:gd name="f39" fmla="*/ f30 1 127093"/>
                <a:gd name="f40" fmla="*/ f31 1 17394"/>
                <a:gd name="f41" fmla="*/ f32 1 127093"/>
                <a:gd name="f42" fmla="*/ f33 1 127093"/>
                <a:gd name="f43" fmla="*/ f34 1 17394"/>
                <a:gd name="f44" fmla="*/ f35 1 127093"/>
                <a:gd name="f45" fmla="*/ f36 1 17394"/>
                <a:gd name="f46" fmla="*/ f37 1 127093"/>
                <a:gd name="f47" fmla="*/ f21 1 f28"/>
                <a:gd name="f48" fmla="*/ f22 1 f28"/>
                <a:gd name="f49" fmla="*/ f21 1 f29"/>
                <a:gd name="f50" fmla="*/ f23 1 f29"/>
                <a:gd name="f51" fmla="*/ f39 1 f28"/>
                <a:gd name="f52" fmla="*/ f40 1 f29"/>
                <a:gd name="f53" fmla="*/ f41 1 f28"/>
                <a:gd name="f54" fmla="*/ f42 1 f28"/>
                <a:gd name="f55" fmla="*/ f43 1 f29"/>
                <a:gd name="f56" fmla="*/ f44 1 f28"/>
                <a:gd name="f57" fmla="*/ f45 1 f29"/>
                <a:gd name="f58" fmla="*/ f46 1 f28"/>
                <a:gd name="f59" fmla="*/ f47 f19 1"/>
                <a:gd name="f60" fmla="*/ f48 f19 1"/>
                <a:gd name="f61" fmla="*/ f50 f20 1"/>
                <a:gd name="f62" fmla="*/ f49 f20 1"/>
                <a:gd name="f63" fmla="*/ f51 f19 1"/>
                <a:gd name="f64" fmla="*/ f52 f20 1"/>
                <a:gd name="f65" fmla="*/ f53 f19 1"/>
                <a:gd name="f66" fmla="*/ f54 f19 1"/>
                <a:gd name="f67" fmla="*/ f55 f20 1"/>
                <a:gd name="f68" fmla="*/ f56 f19 1"/>
                <a:gd name="f69" fmla="*/ f57 f20 1"/>
                <a:gd name="f70" fmla="*/ f58 f19 1"/>
              </a:gdLst>
              <a:ahLst/>
              <a:cxnLst>
                <a:cxn ang="3cd4">
                  <a:pos x="hc" y="t"/>
                </a:cxn>
                <a:cxn ang="0">
                  <a:pos x="r" y="vc"/>
                </a:cxn>
                <a:cxn ang="cd4">
                  <a:pos x="hc" y="b"/>
                </a:cxn>
                <a:cxn ang="cd2">
                  <a:pos x="l" y="vc"/>
                </a:cxn>
                <a:cxn ang="f38">
                  <a:pos x="f63" y="f64"/>
                </a:cxn>
                <a:cxn ang="f38">
                  <a:pos x="f65" y="f64"/>
                </a:cxn>
                <a:cxn ang="f38">
                  <a:pos x="f66" y="f67"/>
                </a:cxn>
                <a:cxn ang="f38">
                  <a:pos x="f68" y="f69"/>
                </a:cxn>
                <a:cxn ang="f38">
                  <a:pos x="f70" y="f69"/>
                </a:cxn>
              </a:cxnLst>
              <a:rect l="f59" t="f62" r="f60" b="f61"/>
              <a:pathLst>
                <a:path w="127093" h="17394">
                  <a:moveTo>
                    <a:pt x="f8" y="f9"/>
                  </a:moveTo>
                  <a:lnTo>
                    <a:pt x="f10" y="f9"/>
                  </a:lnTo>
                  <a:lnTo>
                    <a:pt x="f11" y="f12"/>
                  </a:lnTo>
                  <a:cubicBezTo>
                    <a:pt x="f13" y="f14"/>
                    <a:pt x="f15" y="f16"/>
                    <a:pt x="f17" y="f5"/>
                  </a:cubicBezTo>
                  <a:lnTo>
                    <a:pt x="f5"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4" name="Freeform: Shape 505">
              <a:extLst>
                <a:ext uri="{FF2B5EF4-FFF2-40B4-BE49-F238E27FC236}">
                  <a16:creationId xmlns:a16="http://schemas.microsoft.com/office/drawing/2014/main" id="{7A19652F-49D1-E70A-A5A3-5C58B36B50FC}"/>
                </a:ext>
              </a:extLst>
            </p:cNvPr>
            <p:cNvSpPr/>
            <p:nvPr/>
          </p:nvSpPr>
          <p:spPr>
            <a:xfrm>
              <a:off x="1441451" y="6785030"/>
              <a:ext cx="124678" cy="79479"/>
            </a:xfrm>
            <a:custGeom>
              <a:avLst/>
              <a:gdLst>
                <a:gd name="f0" fmla="val 10800000"/>
                <a:gd name="f1" fmla="val 5400000"/>
                <a:gd name="f2" fmla="val 180"/>
                <a:gd name="f3" fmla="val w"/>
                <a:gd name="f4" fmla="val h"/>
                <a:gd name="f5" fmla="val 0"/>
                <a:gd name="f6" fmla="val 124681"/>
                <a:gd name="f7" fmla="val 79481"/>
                <a:gd name="f8" fmla="val 119984"/>
                <a:gd name="f9" fmla="val 79482"/>
                <a:gd name="f10" fmla="val 124682"/>
                <a:gd name="f11" fmla="val 2793"/>
                <a:gd name="f12" fmla="+- 0 0 -90"/>
                <a:gd name="f13" fmla="*/ f3 1 124681"/>
                <a:gd name="f14" fmla="*/ f4 1 79481"/>
                <a:gd name="f15" fmla="val f5"/>
                <a:gd name="f16" fmla="val f6"/>
                <a:gd name="f17" fmla="val f7"/>
                <a:gd name="f18" fmla="*/ f12 f0 1"/>
                <a:gd name="f19" fmla="+- f17 0 f15"/>
                <a:gd name="f20" fmla="+- f16 0 f15"/>
                <a:gd name="f21" fmla="*/ f18 1 f2"/>
                <a:gd name="f22" fmla="*/ f20 1 124681"/>
                <a:gd name="f23" fmla="*/ f19 1 79481"/>
                <a:gd name="f24" fmla="*/ 119984 f20 1"/>
                <a:gd name="f25" fmla="*/ 0 f19 1"/>
                <a:gd name="f26" fmla="*/ 0 f20 1"/>
                <a:gd name="f27" fmla="*/ 79482 f19 1"/>
                <a:gd name="f28" fmla="*/ 124682 f20 1"/>
                <a:gd name="f29" fmla="*/ 2793 f19 1"/>
                <a:gd name="f30" fmla="+- f21 0 f1"/>
                <a:gd name="f31" fmla="*/ f24 1 124681"/>
                <a:gd name="f32" fmla="*/ f25 1 79481"/>
                <a:gd name="f33" fmla="*/ f26 1 124681"/>
                <a:gd name="f34" fmla="*/ f27 1 79481"/>
                <a:gd name="f35" fmla="*/ f28 1 124681"/>
                <a:gd name="f36" fmla="*/ f29 1 79481"/>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2"/>
                </a:cxn>
                <a:cxn ang="f30">
                  <a:pos x="f53" y="f54"/>
                </a:cxn>
                <a:cxn ang="f30">
                  <a:pos x="f55" y="f54"/>
                </a:cxn>
                <a:cxn ang="f30">
                  <a:pos x="f55" y="f56"/>
                </a:cxn>
                <a:cxn ang="f30">
                  <a:pos x="f51" y="f52"/>
                </a:cxn>
              </a:cxnLst>
              <a:rect l="f47" t="f50" r="f48" b="f49"/>
              <a:pathLst>
                <a:path w="124681" h="79481">
                  <a:moveTo>
                    <a:pt x="f8" y="f5"/>
                  </a:moveTo>
                  <a:lnTo>
                    <a:pt x="f5" y="f5"/>
                  </a:lnTo>
                  <a:lnTo>
                    <a:pt x="f5" y="f9"/>
                  </a:lnTo>
                  <a:lnTo>
                    <a:pt x="f10" y="f9"/>
                  </a:lnTo>
                  <a:lnTo>
                    <a:pt x="f10" y="f11"/>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5" name="Freeform: Shape 506">
              <a:extLst>
                <a:ext uri="{FF2B5EF4-FFF2-40B4-BE49-F238E27FC236}">
                  <a16:creationId xmlns:a16="http://schemas.microsoft.com/office/drawing/2014/main" id="{F864EC12-9B48-2696-7F61-EB688960CBB1}"/>
                </a:ext>
              </a:extLst>
            </p:cNvPr>
            <p:cNvSpPr/>
            <p:nvPr/>
          </p:nvSpPr>
          <p:spPr>
            <a:xfrm>
              <a:off x="2579970" y="6432694"/>
              <a:ext cx="39483" cy="31363"/>
            </a:xfrm>
            <a:custGeom>
              <a:avLst/>
              <a:gdLst>
                <a:gd name="f0" fmla="val 10800000"/>
                <a:gd name="f1" fmla="val 5400000"/>
                <a:gd name="f2" fmla="val 180"/>
                <a:gd name="f3" fmla="val w"/>
                <a:gd name="f4" fmla="val h"/>
                <a:gd name="f5" fmla="val 0"/>
                <a:gd name="f6" fmla="val 39486"/>
                <a:gd name="f7" fmla="val 31360"/>
                <a:gd name="f8" fmla="val 10157"/>
                <a:gd name="f9" fmla="val 30218"/>
                <a:gd name="f10" fmla="val 10475"/>
                <a:gd name="f11" fmla="val 30079"/>
                <a:gd name="f12" fmla="val 10843"/>
                <a:gd name="f13" fmla="val 11173"/>
                <a:gd name="f14" fmla="val 20950"/>
                <a:gd name="f15" fmla="val 21584"/>
                <a:gd name="f16" fmla="val 22092"/>
                <a:gd name="f17" fmla="val 30726"/>
                <a:gd name="f18" fmla="val 31361"/>
                <a:gd name="f19" fmla="val 39487"/>
                <a:gd name="f20" fmla="val 27679"/>
                <a:gd name="f21" fmla="val 28822"/>
                <a:gd name="f22" fmla="val 29583"/>
                <a:gd name="f23" fmla="+- 0 0 -90"/>
                <a:gd name="f24" fmla="*/ f3 1 39486"/>
                <a:gd name="f25" fmla="*/ f4 1 31360"/>
                <a:gd name="f26" fmla="val f5"/>
                <a:gd name="f27" fmla="val f6"/>
                <a:gd name="f28" fmla="val f7"/>
                <a:gd name="f29" fmla="*/ f23 f0 1"/>
                <a:gd name="f30" fmla="+- f28 0 f26"/>
                <a:gd name="f31" fmla="+- f27 0 f26"/>
                <a:gd name="f32" fmla="*/ f29 1 f2"/>
                <a:gd name="f33" fmla="*/ f31 1 39486"/>
                <a:gd name="f34" fmla="*/ f30 1 31360"/>
                <a:gd name="f35" fmla="*/ 10157 f31 1"/>
                <a:gd name="f36" fmla="*/ 30218 f30 1"/>
                <a:gd name="f37" fmla="*/ 11173 f31 1"/>
                <a:gd name="f38" fmla="*/ 20950 f31 1"/>
                <a:gd name="f39" fmla="*/ 22092 f31 1"/>
                <a:gd name="f40" fmla="*/ 31361 f30 1"/>
                <a:gd name="f41" fmla="*/ 39487 f31 1"/>
                <a:gd name="f42" fmla="*/ 0 f30 1"/>
                <a:gd name="f43" fmla="*/ 0 f31 1"/>
                <a:gd name="f44" fmla="*/ 27679 f30 1"/>
                <a:gd name="f45" fmla="*/ 29583 f30 1"/>
                <a:gd name="f46" fmla="+- f32 0 f1"/>
                <a:gd name="f47" fmla="*/ f35 1 39486"/>
                <a:gd name="f48" fmla="*/ f36 1 31360"/>
                <a:gd name="f49" fmla="*/ f37 1 39486"/>
                <a:gd name="f50" fmla="*/ f38 1 39486"/>
                <a:gd name="f51" fmla="*/ f39 1 39486"/>
                <a:gd name="f52" fmla="*/ f40 1 31360"/>
                <a:gd name="f53" fmla="*/ f41 1 39486"/>
                <a:gd name="f54" fmla="*/ f42 1 31360"/>
                <a:gd name="f55" fmla="*/ f43 1 39486"/>
                <a:gd name="f56" fmla="*/ f44 1 31360"/>
                <a:gd name="f57" fmla="*/ f45 1 31360"/>
                <a:gd name="f58" fmla="*/ f26 1 f33"/>
                <a:gd name="f59" fmla="*/ f27 1 f33"/>
                <a:gd name="f60" fmla="*/ f26 1 f34"/>
                <a:gd name="f61" fmla="*/ f28 1 f34"/>
                <a:gd name="f62" fmla="*/ f47 1 f33"/>
                <a:gd name="f63" fmla="*/ f48 1 f34"/>
                <a:gd name="f64" fmla="*/ f49 1 f33"/>
                <a:gd name="f65" fmla="*/ f50 1 f33"/>
                <a:gd name="f66" fmla="*/ f51 1 f33"/>
                <a:gd name="f67" fmla="*/ f52 1 f34"/>
                <a:gd name="f68" fmla="*/ f53 1 f33"/>
                <a:gd name="f69" fmla="*/ f54 1 f34"/>
                <a:gd name="f70" fmla="*/ f55 1 f33"/>
                <a:gd name="f71" fmla="*/ f56 1 f34"/>
                <a:gd name="f72" fmla="*/ f57 1 f34"/>
                <a:gd name="f73" fmla="*/ f58 f24 1"/>
                <a:gd name="f74" fmla="*/ f59 f24 1"/>
                <a:gd name="f75" fmla="*/ f61 f25 1"/>
                <a:gd name="f76" fmla="*/ f60 f25 1"/>
                <a:gd name="f77" fmla="*/ f62 f24 1"/>
                <a:gd name="f78" fmla="*/ f63 f25 1"/>
                <a:gd name="f79" fmla="*/ f64 f24 1"/>
                <a:gd name="f80" fmla="*/ f65 f24 1"/>
                <a:gd name="f81" fmla="*/ f66 f24 1"/>
                <a:gd name="f82" fmla="*/ f67 f25 1"/>
                <a:gd name="f83" fmla="*/ f68 f24 1"/>
                <a:gd name="f84" fmla="*/ f69 f25 1"/>
                <a:gd name="f85" fmla="*/ f70 f24 1"/>
                <a:gd name="f86" fmla="*/ f71 f25 1"/>
                <a:gd name="f87" fmla="*/ f72 f25 1"/>
              </a:gdLst>
              <a:ahLst/>
              <a:cxnLst>
                <a:cxn ang="3cd4">
                  <a:pos x="hc" y="t"/>
                </a:cxn>
                <a:cxn ang="0">
                  <a:pos x="r" y="vc"/>
                </a:cxn>
                <a:cxn ang="cd4">
                  <a:pos x="hc" y="b"/>
                </a:cxn>
                <a:cxn ang="cd2">
                  <a:pos x="l" y="vc"/>
                </a:cxn>
                <a:cxn ang="f46">
                  <a:pos x="f77" y="f78"/>
                </a:cxn>
                <a:cxn ang="f46">
                  <a:pos x="f79" y="f78"/>
                </a:cxn>
                <a:cxn ang="f46">
                  <a:pos x="f80" y="f78"/>
                </a:cxn>
                <a:cxn ang="f46">
                  <a:pos x="f81" y="f82"/>
                </a:cxn>
                <a:cxn ang="f46">
                  <a:pos x="f83" y="f82"/>
                </a:cxn>
                <a:cxn ang="f46">
                  <a:pos x="f83" y="f84"/>
                </a:cxn>
                <a:cxn ang="f46">
                  <a:pos x="f85" y="f84"/>
                </a:cxn>
                <a:cxn ang="f46">
                  <a:pos x="f85" y="f86"/>
                </a:cxn>
                <a:cxn ang="f46">
                  <a:pos x="f85" y="f87"/>
                </a:cxn>
              </a:cxnLst>
              <a:rect l="f73" t="f76" r="f74" b="f75"/>
              <a:pathLst>
                <a:path w="39486" h="31360">
                  <a:moveTo>
                    <a:pt x="f8" y="f9"/>
                  </a:moveTo>
                  <a:cubicBezTo>
                    <a:pt x="f10" y="f11"/>
                    <a:pt x="f12" y="f11"/>
                    <a:pt x="f13" y="f9"/>
                  </a:cubicBezTo>
                  <a:lnTo>
                    <a:pt x="f14" y="f9"/>
                  </a:lnTo>
                  <a:cubicBezTo>
                    <a:pt x="f15" y="f9"/>
                    <a:pt x="f16" y="f17"/>
                    <a:pt x="f16" y="f18"/>
                  </a:cubicBezTo>
                  <a:lnTo>
                    <a:pt x="f19" y="f18"/>
                  </a:lnTo>
                  <a:lnTo>
                    <a:pt x="f19" y="f5"/>
                  </a:lnTo>
                  <a:lnTo>
                    <a:pt x="f5" y="f5"/>
                  </a:lnTo>
                  <a:lnTo>
                    <a:pt x="f5" y="f20"/>
                  </a:lnTo>
                  <a:cubicBezTo>
                    <a:pt x="f5" y="f20"/>
                    <a:pt x="f5" y="f21"/>
                    <a:pt x="f5" y="f22"/>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6" name="Freeform: Shape 507">
              <a:extLst>
                <a:ext uri="{FF2B5EF4-FFF2-40B4-BE49-F238E27FC236}">
                  <a16:creationId xmlns:a16="http://schemas.microsoft.com/office/drawing/2014/main" id="{11E22A05-3082-0CF1-B594-F2B1105A514A}"/>
                </a:ext>
              </a:extLst>
            </p:cNvPr>
            <p:cNvSpPr/>
            <p:nvPr/>
          </p:nvSpPr>
          <p:spPr>
            <a:xfrm>
              <a:off x="2622243" y="6433334"/>
              <a:ext cx="28821" cy="31363"/>
            </a:xfrm>
            <a:custGeom>
              <a:avLst/>
              <a:gdLst>
                <a:gd name="f0" fmla="val 10800000"/>
                <a:gd name="f1" fmla="val 5400000"/>
                <a:gd name="f2" fmla="val 180"/>
                <a:gd name="f3" fmla="val w"/>
                <a:gd name="f4" fmla="val h"/>
                <a:gd name="f5" fmla="val 0"/>
                <a:gd name="f6" fmla="val 28821"/>
                <a:gd name="f7" fmla="val 31360"/>
                <a:gd name="f8" fmla="val 28822"/>
                <a:gd name="f9" fmla="val 31361"/>
                <a:gd name="f10" fmla="+- 0 0 -90"/>
                <a:gd name="f11" fmla="*/ f3 1 28821"/>
                <a:gd name="f12" fmla="*/ f4 1 31360"/>
                <a:gd name="f13" fmla="val f5"/>
                <a:gd name="f14" fmla="val f6"/>
                <a:gd name="f15" fmla="val f7"/>
                <a:gd name="f16" fmla="*/ f10 f0 1"/>
                <a:gd name="f17" fmla="+- f15 0 f13"/>
                <a:gd name="f18" fmla="+- f14 0 f13"/>
                <a:gd name="f19" fmla="*/ f16 1 f2"/>
                <a:gd name="f20" fmla="*/ f18 1 28821"/>
                <a:gd name="f21" fmla="*/ f17 1 31360"/>
                <a:gd name="f22" fmla="*/ 0 f18 1"/>
                <a:gd name="f23" fmla="*/ 0 f17 1"/>
                <a:gd name="f24" fmla="*/ 28822 f18 1"/>
                <a:gd name="f25" fmla="*/ 31361 f17 1"/>
                <a:gd name="f26" fmla="+- f19 0 f1"/>
                <a:gd name="f27" fmla="*/ f22 1 28821"/>
                <a:gd name="f28" fmla="*/ f23 1 31360"/>
                <a:gd name="f29" fmla="*/ f24 1 28821"/>
                <a:gd name="f30" fmla="*/ f25 1 31360"/>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28821" h="31360">
                  <a:moveTo>
                    <a:pt x="f5" y="f5"/>
                  </a:moveTo>
                  <a:lnTo>
                    <a:pt x="f8" y="f5"/>
                  </a:lnTo>
                  <a:lnTo>
                    <a:pt x="f8" y="f9"/>
                  </a:lnTo>
                  <a:lnTo>
                    <a:pt x="f5"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7" name="Freeform: Shape 508">
              <a:extLst>
                <a:ext uri="{FF2B5EF4-FFF2-40B4-BE49-F238E27FC236}">
                  <a16:creationId xmlns:a16="http://schemas.microsoft.com/office/drawing/2014/main" id="{123057D3-51B8-DA4D-7CD2-E3E13E40687C}"/>
                </a:ext>
              </a:extLst>
            </p:cNvPr>
            <p:cNvSpPr/>
            <p:nvPr/>
          </p:nvSpPr>
          <p:spPr>
            <a:xfrm>
              <a:off x="2398910" y="6462915"/>
              <a:ext cx="252154" cy="401595"/>
            </a:xfrm>
            <a:custGeom>
              <a:avLst/>
              <a:gdLst>
                <a:gd name="f0" fmla="val 10800000"/>
                <a:gd name="f1" fmla="val 5400000"/>
                <a:gd name="f2" fmla="val 180"/>
                <a:gd name="f3" fmla="val w"/>
                <a:gd name="f4" fmla="val h"/>
                <a:gd name="f5" fmla="val 0"/>
                <a:gd name="f6" fmla="val 252156"/>
                <a:gd name="f7" fmla="val 401598"/>
                <a:gd name="f8" fmla="val 180293"/>
                <a:gd name="f9" fmla="val 179023"/>
                <a:gd name="f10" fmla="val 1765"/>
                <a:gd name="f11" fmla="val 177005"/>
                <a:gd name="f12" fmla="val 2857"/>
                <a:gd name="f13" fmla="val 174834"/>
                <a:gd name="f14" fmla="val 2920"/>
                <a:gd name="f15" fmla="+- 0 0 -90"/>
                <a:gd name="f16" fmla="*/ f3 1 252156"/>
                <a:gd name="f17" fmla="*/ f4 1 401598"/>
                <a:gd name="f18" fmla="val f5"/>
                <a:gd name="f19" fmla="val f6"/>
                <a:gd name="f20" fmla="val f7"/>
                <a:gd name="f21" fmla="*/ f15 f0 1"/>
                <a:gd name="f22" fmla="+- f20 0 f18"/>
                <a:gd name="f23" fmla="+- f19 0 f18"/>
                <a:gd name="f24" fmla="*/ f21 1 f2"/>
                <a:gd name="f25" fmla="*/ f23 1 252156"/>
                <a:gd name="f26" fmla="*/ f22 1 401598"/>
                <a:gd name="f27" fmla="*/ 180293 f23 1"/>
                <a:gd name="f28" fmla="*/ 0 f22 1"/>
                <a:gd name="f29" fmla="*/ 174834 f23 1"/>
                <a:gd name="f30" fmla="*/ 2920 f22 1"/>
                <a:gd name="f31" fmla="*/ 0 f23 1"/>
                <a:gd name="f32" fmla="*/ 401598 f22 1"/>
                <a:gd name="f33" fmla="*/ 252156 f23 1"/>
                <a:gd name="f34" fmla="+- f24 0 f1"/>
                <a:gd name="f35" fmla="*/ f27 1 252156"/>
                <a:gd name="f36" fmla="*/ f28 1 401598"/>
                <a:gd name="f37" fmla="*/ f29 1 252156"/>
                <a:gd name="f38" fmla="*/ f30 1 401598"/>
                <a:gd name="f39" fmla="*/ f31 1 252156"/>
                <a:gd name="f40" fmla="*/ f32 1 401598"/>
                <a:gd name="f41" fmla="*/ f33 1 252156"/>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9" y="f60"/>
                </a:cxn>
                <a:cxn ang="f34">
                  <a:pos x="f61" y="f60"/>
                </a:cxn>
                <a:cxn ang="f34">
                  <a:pos x="f61" y="f62"/>
                </a:cxn>
                <a:cxn ang="f34">
                  <a:pos x="f63" y="f62"/>
                </a:cxn>
                <a:cxn ang="f34">
                  <a:pos x="f63" y="f58"/>
                </a:cxn>
              </a:cxnLst>
              <a:rect l="f53" t="f56" r="f54" b="f55"/>
              <a:pathLst>
                <a:path w="252156" h="401598">
                  <a:moveTo>
                    <a:pt x="f8" y="f5"/>
                  </a:moveTo>
                  <a:cubicBezTo>
                    <a:pt x="f9" y="f10"/>
                    <a:pt x="f11" y="f12"/>
                    <a:pt x="f13" y="f14"/>
                  </a:cubicBezTo>
                  <a:lnTo>
                    <a:pt x="f5" y="f14"/>
                  </a:lnTo>
                  <a:lnTo>
                    <a:pt x="f5" y="f7"/>
                  </a:lnTo>
                  <a:lnTo>
                    <a:pt x="f6" y="f7"/>
                  </a:lnTo>
                  <a:lnTo>
                    <a:pt x="f6"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8" name="Freeform: Shape 509">
              <a:extLst>
                <a:ext uri="{FF2B5EF4-FFF2-40B4-BE49-F238E27FC236}">
                  <a16:creationId xmlns:a16="http://schemas.microsoft.com/office/drawing/2014/main" id="{0C3C7AE2-866A-390E-2A94-188C2559F82A}"/>
                </a:ext>
              </a:extLst>
            </p:cNvPr>
            <p:cNvSpPr/>
            <p:nvPr/>
          </p:nvSpPr>
          <p:spPr>
            <a:xfrm>
              <a:off x="2719507" y="5857664"/>
              <a:ext cx="461397" cy="1006854"/>
            </a:xfrm>
            <a:custGeom>
              <a:avLst/>
              <a:gdLst>
                <a:gd name="f0" fmla="val 10800000"/>
                <a:gd name="f1" fmla="val 5400000"/>
                <a:gd name="f2" fmla="val 180"/>
                <a:gd name="f3" fmla="val w"/>
                <a:gd name="f4" fmla="val h"/>
                <a:gd name="f5" fmla="val 0"/>
                <a:gd name="f6" fmla="val 461397"/>
                <a:gd name="f7" fmla="val 1006852"/>
                <a:gd name="f8" fmla="val 461398"/>
                <a:gd name="f9" fmla="val 602842"/>
                <a:gd name="f10" fmla="val 602207"/>
                <a:gd name="f11" fmla="val 601191"/>
                <a:gd name="f12" fmla="val 603984"/>
                <a:gd name="f13" fmla="+- 0 0 -90"/>
                <a:gd name="f14" fmla="*/ f3 1 461397"/>
                <a:gd name="f15" fmla="*/ f4 1 1006852"/>
                <a:gd name="f16" fmla="val f5"/>
                <a:gd name="f17" fmla="val f6"/>
                <a:gd name="f18" fmla="val f7"/>
                <a:gd name="f19" fmla="*/ f13 f0 1"/>
                <a:gd name="f20" fmla="+- f18 0 f16"/>
                <a:gd name="f21" fmla="+- f17 0 f16"/>
                <a:gd name="f22" fmla="*/ f19 1 f2"/>
                <a:gd name="f23" fmla="*/ f21 1 461397"/>
                <a:gd name="f24" fmla="*/ f20 1 1006852"/>
                <a:gd name="f25" fmla="*/ 461398 f21 1"/>
                <a:gd name="f26" fmla="*/ 602842 f20 1"/>
                <a:gd name="f27" fmla="*/ 602207 f20 1"/>
                <a:gd name="f28" fmla="*/ 601191 f20 1"/>
                <a:gd name="f29" fmla="*/ 0 f20 1"/>
                <a:gd name="f30" fmla="*/ 0 f21 1"/>
                <a:gd name="f31" fmla="*/ 1006852 f20 1"/>
                <a:gd name="f32" fmla="*/ 603984 f20 1"/>
                <a:gd name="f33" fmla="+- f22 0 f1"/>
                <a:gd name="f34" fmla="*/ f25 1 461397"/>
                <a:gd name="f35" fmla="*/ f26 1 1006852"/>
                <a:gd name="f36" fmla="*/ f27 1 1006852"/>
                <a:gd name="f37" fmla="*/ f28 1 1006852"/>
                <a:gd name="f38" fmla="*/ f29 1 1006852"/>
                <a:gd name="f39" fmla="*/ f30 1 461397"/>
                <a:gd name="f40" fmla="*/ f31 1 1006852"/>
                <a:gd name="f41" fmla="*/ f32 1 1006852"/>
                <a:gd name="f42" fmla="*/ f16 1 f23"/>
                <a:gd name="f43" fmla="*/ f17 1 f23"/>
                <a:gd name="f44" fmla="*/ f16 1 f24"/>
                <a:gd name="f45" fmla="*/ f18 1 f24"/>
                <a:gd name="f46" fmla="*/ f34 1 f23"/>
                <a:gd name="f47" fmla="*/ f35 1 f24"/>
                <a:gd name="f48" fmla="*/ f36 1 f24"/>
                <a:gd name="f49" fmla="*/ f37 1 f24"/>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58" y="f62"/>
                </a:cxn>
                <a:cxn ang="f33">
                  <a:pos x="f63" y="f62"/>
                </a:cxn>
                <a:cxn ang="f33">
                  <a:pos x="f63" y="f64"/>
                </a:cxn>
                <a:cxn ang="f33">
                  <a:pos x="f58" y="f64"/>
                </a:cxn>
                <a:cxn ang="f33">
                  <a:pos x="f58" y="f65"/>
                </a:cxn>
                <a:cxn ang="f33">
                  <a:pos x="f58" y="f59"/>
                </a:cxn>
              </a:cxnLst>
              <a:rect l="f54" t="f57" r="f55" b="f56"/>
              <a:pathLst>
                <a:path w="461397" h="1006852">
                  <a:moveTo>
                    <a:pt x="f8" y="f9"/>
                  </a:moveTo>
                  <a:lnTo>
                    <a:pt x="f8" y="f10"/>
                  </a:lnTo>
                  <a:lnTo>
                    <a:pt x="f8" y="f11"/>
                  </a:lnTo>
                  <a:lnTo>
                    <a:pt x="f8" y="f5"/>
                  </a:lnTo>
                  <a:lnTo>
                    <a:pt x="f5" y="f5"/>
                  </a:lnTo>
                  <a:lnTo>
                    <a:pt x="f5" y="f7"/>
                  </a:lnTo>
                  <a:lnTo>
                    <a:pt x="f8" y="f7"/>
                  </a:lnTo>
                  <a:lnTo>
                    <a:pt x="f8" y="f12"/>
                  </a:lnTo>
                  <a:lnTo>
                    <a:pt x="f8" y="f9"/>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9" name="Freeform: Shape 510">
              <a:extLst>
                <a:ext uri="{FF2B5EF4-FFF2-40B4-BE49-F238E27FC236}">
                  <a16:creationId xmlns:a16="http://schemas.microsoft.com/office/drawing/2014/main" id="{B7004900-6705-106B-2AB7-09132800E4EC}"/>
                </a:ext>
              </a:extLst>
            </p:cNvPr>
            <p:cNvSpPr/>
            <p:nvPr/>
          </p:nvSpPr>
          <p:spPr>
            <a:xfrm>
              <a:off x="2664909" y="5858167"/>
              <a:ext cx="52184" cy="1006342"/>
            </a:xfrm>
            <a:custGeom>
              <a:avLst/>
              <a:gdLst>
                <a:gd name="f0" fmla="val 10800000"/>
                <a:gd name="f1" fmla="val 5400000"/>
                <a:gd name="f2" fmla="val 180"/>
                <a:gd name="f3" fmla="val w"/>
                <a:gd name="f4" fmla="val h"/>
                <a:gd name="f5" fmla="val 0"/>
                <a:gd name="f6" fmla="val 52183"/>
                <a:gd name="f7" fmla="val 1006344"/>
                <a:gd name="f8" fmla="val 14093"/>
                <a:gd name="f9" fmla="val 563990"/>
                <a:gd name="f10" fmla="val 565767"/>
                <a:gd name="f11" fmla="val 603477"/>
                <a:gd name="f12" fmla="+- 0 0 -90"/>
                <a:gd name="f13" fmla="*/ f3 1 52183"/>
                <a:gd name="f14" fmla="*/ f4 1 1006344"/>
                <a:gd name="f15" fmla="val f5"/>
                <a:gd name="f16" fmla="val f6"/>
                <a:gd name="f17" fmla="val f7"/>
                <a:gd name="f18" fmla="*/ f12 f0 1"/>
                <a:gd name="f19" fmla="+- f17 0 f15"/>
                <a:gd name="f20" fmla="+- f16 0 f15"/>
                <a:gd name="f21" fmla="*/ f18 1 f2"/>
                <a:gd name="f22" fmla="*/ f20 1 52183"/>
                <a:gd name="f23" fmla="*/ f19 1 1006344"/>
                <a:gd name="f24" fmla="*/ 0 f20 1"/>
                <a:gd name="f25" fmla="*/ 14093 f19 1"/>
                <a:gd name="f26" fmla="*/ 563990 f19 1"/>
                <a:gd name="f27" fmla="*/ 565767 f19 1"/>
                <a:gd name="f28" fmla="*/ 603477 f19 1"/>
                <a:gd name="f29" fmla="*/ 1006344 f19 1"/>
                <a:gd name="f30" fmla="*/ 52183 f20 1"/>
                <a:gd name="f31" fmla="*/ 0 f19 1"/>
                <a:gd name="f32" fmla="+- f21 0 f1"/>
                <a:gd name="f33" fmla="*/ f24 1 52183"/>
                <a:gd name="f34" fmla="*/ f25 1 1006344"/>
                <a:gd name="f35" fmla="*/ f26 1 1006344"/>
                <a:gd name="f36" fmla="*/ f27 1 1006344"/>
                <a:gd name="f37" fmla="*/ f28 1 1006344"/>
                <a:gd name="f38" fmla="*/ f29 1 1006344"/>
                <a:gd name="f39" fmla="*/ f30 1 52183"/>
                <a:gd name="f40" fmla="*/ f31 1 1006344"/>
                <a:gd name="f41" fmla="*/ f15 1 f22"/>
                <a:gd name="f42" fmla="*/ f16 1 f22"/>
                <a:gd name="f43" fmla="*/ f15 1 f23"/>
                <a:gd name="f44" fmla="*/ f17 1 f23"/>
                <a:gd name="f45" fmla="*/ f33 1 f22"/>
                <a:gd name="f46" fmla="*/ f34 1 f23"/>
                <a:gd name="f47" fmla="*/ f35 1 f23"/>
                <a:gd name="f48" fmla="*/ f36 1 f23"/>
                <a:gd name="f49" fmla="*/ f37 1 f23"/>
                <a:gd name="f50" fmla="*/ f38 1 f23"/>
                <a:gd name="f51" fmla="*/ f39 1 f22"/>
                <a:gd name="f52" fmla="*/ f40 1 f23"/>
                <a:gd name="f53" fmla="*/ f41 f13 1"/>
                <a:gd name="f54" fmla="*/ f42 f13 1"/>
                <a:gd name="f55" fmla="*/ f44 f14 1"/>
                <a:gd name="f56" fmla="*/ f43 f14 1"/>
                <a:gd name="f57" fmla="*/ f45 f13 1"/>
                <a:gd name="f58" fmla="*/ f46 f14 1"/>
                <a:gd name="f59" fmla="*/ f47 f14 1"/>
                <a:gd name="f60" fmla="*/ f48 f14 1"/>
                <a:gd name="f61" fmla="*/ f49 f14 1"/>
                <a:gd name="f62" fmla="*/ f50 f14 1"/>
                <a:gd name="f63" fmla="*/ f51 f13 1"/>
                <a:gd name="f64" fmla="*/ f52 f14 1"/>
              </a:gdLst>
              <a:ahLst/>
              <a:cxnLst>
                <a:cxn ang="3cd4">
                  <a:pos x="hc" y="t"/>
                </a:cxn>
                <a:cxn ang="0">
                  <a:pos x="r" y="vc"/>
                </a:cxn>
                <a:cxn ang="cd4">
                  <a:pos x="hc" y="b"/>
                </a:cxn>
                <a:cxn ang="cd2">
                  <a:pos x="l" y="vc"/>
                </a:cxn>
                <a:cxn ang="f32">
                  <a:pos x="f57" y="f58"/>
                </a:cxn>
                <a:cxn ang="f32">
                  <a:pos x="f57" y="f59"/>
                </a:cxn>
                <a:cxn ang="f32">
                  <a:pos x="f57" y="f60"/>
                </a:cxn>
                <a:cxn ang="f32">
                  <a:pos x="f57" y="f61"/>
                </a:cxn>
                <a:cxn ang="f32">
                  <a:pos x="f57" y="f62"/>
                </a:cxn>
                <a:cxn ang="f32">
                  <a:pos x="f63" y="f62"/>
                </a:cxn>
                <a:cxn ang="f32">
                  <a:pos x="f63" y="f64"/>
                </a:cxn>
                <a:cxn ang="f32">
                  <a:pos x="f57" y="f58"/>
                </a:cxn>
              </a:cxnLst>
              <a:rect l="f53" t="f56" r="f54" b="f55"/>
              <a:pathLst>
                <a:path w="52183" h="1006344">
                  <a:moveTo>
                    <a:pt x="f5" y="f8"/>
                  </a:moveTo>
                  <a:lnTo>
                    <a:pt x="f5" y="f9"/>
                  </a:lnTo>
                  <a:lnTo>
                    <a:pt x="f5" y="f10"/>
                  </a:lnTo>
                  <a:lnTo>
                    <a:pt x="f5" y="f11"/>
                  </a:lnTo>
                  <a:lnTo>
                    <a:pt x="f5" y="f7"/>
                  </a:lnTo>
                  <a:lnTo>
                    <a:pt x="f6" y="f7"/>
                  </a:lnTo>
                  <a:lnTo>
                    <a:pt x="f6" y="f5"/>
                  </a:lnTo>
                  <a:lnTo>
                    <a:pt x="f5" y="f8"/>
                  </a:lnTo>
                  <a:close/>
                </a:path>
              </a:pathLst>
            </a:custGeom>
            <a:solidFill>
              <a:srgbClr val="22B0AE"/>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0" name="Freeform: Shape 511">
              <a:extLst>
                <a:ext uri="{FF2B5EF4-FFF2-40B4-BE49-F238E27FC236}">
                  <a16:creationId xmlns:a16="http://schemas.microsoft.com/office/drawing/2014/main" id="{76FACB1E-1763-7048-583C-4221724EF28C}"/>
                </a:ext>
              </a:extLst>
            </p:cNvPr>
            <p:cNvSpPr/>
            <p:nvPr/>
          </p:nvSpPr>
          <p:spPr>
            <a:xfrm>
              <a:off x="482346" y="5802050"/>
              <a:ext cx="4187" cy="270689"/>
            </a:xfrm>
            <a:custGeom>
              <a:avLst/>
              <a:gdLst>
                <a:gd name="f0" fmla="val 10800000"/>
                <a:gd name="f1" fmla="val 5400000"/>
                <a:gd name="f2" fmla="val 180"/>
                <a:gd name="f3" fmla="val w"/>
                <a:gd name="f4" fmla="val h"/>
                <a:gd name="f5" fmla="val 0"/>
                <a:gd name="f6" fmla="val 4189"/>
                <a:gd name="f7" fmla="val 270694"/>
                <a:gd name="f8" fmla="val 127"/>
                <a:gd name="f9" fmla="val 266632"/>
                <a:gd name="f10" fmla="val 2666"/>
                <a:gd name="f11" fmla="val 268663"/>
                <a:gd name="f12" fmla="val 3027"/>
                <a:gd name="f13" fmla="val 268943"/>
                <a:gd name="f14" fmla="val 3329"/>
                <a:gd name="f15" fmla="val 269285"/>
                <a:gd name="f16" fmla="val 3555"/>
                <a:gd name="f17" fmla="val 269679"/>
                <a:gd name="f18" fmla="val 4190"/>
                <a:gd name="f19" fmla="val 270695"/>
                <a:gd name="f20" fmla="val 4063"/>
                <a:gd name="f21" fmla="val 2412"/>
                <a:gd name="f22" fmla="val 1651"/>
                <a:gd name="f23" fmla="val 1039"/>
                <a:gd name="f24" fmla="val 3578"/>
                <a:gd name="f25" fmla="val 485"/>
                <a:gd name="f26" fmla="val 3024"/>
                <a:gd name="f27" fmla="+- 0 0 -90"/>
                <a:gd name="f28" fmla="*/ f3 1 4189"/>
                <a:gd name="f29" fmla="*/ f4 1 270694"/>
                <a:gd name="f30" fmla="val f5"/>
                <a:gd name="f31" fmla="val f6"/>
                <a:gd name="f32" fmla="val f7"/>
                <a:gd name="f33" fmla="*/ f27 f0 1"/>
                <a:gd name="f34" fmla="+- f32 0 f30"/>
                <a:gd name="f35" fmla="+- f31 0 f30"/>
                <a:gd name="f36" fmla="*/ f33 1 f2"/>
                <a:gd name="f37" fmla="*/ f35 1 4189"/>
                <a:gd name="f38" fmla="*/ f34 1 270694"/>
                <a:gd name="f39" fmla="*/ 127 f35 1"/>
                <a:gd name="f40" fmla="*/ 266632 f34 1"/>
                <a:gd name="f41" fmla="*/ 2666 f35 1"/>
                <a:gd name="f42" fmla="*/ 268663 f34 1"/>
                <a:gd name="f43" fmla="*/ 3555 f35 1"/>
                <a:gd name="f44" fmla="*/ 269679 f34 1"/>
                <a:gd name="f45" fmla="*/ 4190 f35 1"/>
                <a:gd name="f46" fmla="*/ 270695 f34 1"/>
                <a:gd name="f47" fmla="*/ 4063 f34 1"/>
                <a:gd name="f48" fmla="*/ 2412 f35 1"/>
                <a:gd name="f49" fmla="*/ 1651 f35 1"/>
                <a:gd name="f50" fmla="*/ 0 f35 1"/>
                <a:gd name="f51" fmla="*/ 2412 f34 1"/>
                <a:gd name="f52" fmla="*/ 0 f34 1"/>
                <a:gd name="f53" fmla="+- f36 0 f1"/>
                <a:gd name="f54" fmla="*/ f39 1 4189"/>
                <a:gd name="f55" fmla="*/ f40 1 270694"/>
                <a:gd name="f56" fmla="*/ f41 1 4189"/>
                <a:gd name="f57" fmla="*/ f42 1 270694"/>
                <a:gd name="f58" fmla="*/ f43 1 4189"/>
                <a:gd name="f59" fmla="*/ f44 1 270694"/>
                <a:gd name="f60" fmla="*/ f45 1 4189"/>
                <a:gd name="f61" fmla="*/ f46 1 270694"/>
                <a:gd name="f62" fmla="*/ f47 1 270694"/>
                <a:gd name="f63" fmla="*/ f48 1 4189"/>
                <a:gd name="f64" fmla="*/ f49 1 4189"/>
                <a:gd name="f65" fmla="*/ f50 1 4189"/>
                <a:gd name="f66" fmla="*/ f51 1 270694"/>
                <a:gd name="f67" fmla="*/ f52 1 270694"/>
                <a:gd name="f68" fmla="*/ f30 1 f37"/>
                <a:gd name="f69" fmla="*/ f31 1 f37"/>
                <a:gd name="f70" fmla="*/ f30 1 f38"/>
                <a:gd name="f71" fmla="*/ f32 1 f38"/>
                <a:gd name="f72" fmla="*/ f54 1 f37"/>
                <a:gd name="f73" fmla="*/ f55 1 f38"/>
                <a:gd name="f74" fmla="*/ f56 1 f37"/>
                <a:gd name="f75" fmla="*/ f57 1 f38"/>
                <a:gd name="f76" fmla="*/ f58 1 f37"/>
                <a:gd name="f77" fmla="*/ f59 1 f38"/>
                <a:gd name="f78" fmla="*/ f60 1 f37"/>
                <a:gd name="f79" fmla="*/ f61 1 f38"/>
                <a:gd name="f80" fmla="*/ f62 1 f38"/>
                <a:gd name="f81" fmla="*/ f63 1 f37"/>
                <a:gd name="f82" fmla="*/ f64 1 f37"/>
                <a:gd name="f83" fmla="*/ f65 1 f37"/>
                <a:gd name="f84" fmla="*/ f66 1 f38"/>
                <a:gd name="f85" fmla="*/ f67 1 f38"/>
                <a:gd name="f86" fmla="*/ f68 f28 1"/>
                <a:gd name="f87" fmla="*/ f69 f28 1"/>
                <a:gd name="f88" fmla="*/ f71 f29 1"/>
                <a:gd name="f89" fmla="*/ f70 f29 1"/>
                <a:gd name="f90" fmla="*/ f72 f28 1"/>
                <a:gd name="f91" fmla="*/ f73 f29 1"/>
                <a:gd name="f92" fmla="*/ f74 f28 1"/>
                <a:gd name="f93" fmla="*/ f75 f29 1"/>
                <a:gd name="f94" fmla="*/ f76 f28 1"/>
                <a:gd name="f95" fmla="*/ f77 f29 1"/>
                <a:gd name="f96" fmla="*/ f78 f28 1"/>
                <a:gd name="f97" fmla="*/ f79 f29 1"/>
                <a:gd name="f98" fmla="*/ f80 f29 1"/>
                <a:gd name="f99" fmla="*/ f81 f28 1"/>
                <a:gd name="f100" fmla="*/ f82 f28 1"/>
                <a:gd name="f101" fmla="*/ f83 f28 1"/>
                <a:gd name="f102" fmla="*/ f84 f29 1"/>
                <a:gd name="f103" fmla="*/ f85 f29 1"/>
              </a:gdLst>
              <a:ahLst/>
              <a:cxnLst>
                <a:cxn ang="3cd4">
                  <a:pos x="hc" y="t"/>
                </a:cxn>
                <a:cxn ang="0">
                  <a:pos x="r" y="vc"/>
                </a:cxn>
                <a:cxn ang="cd4">
                  <a:pos x="hc" y="b"/>
                </a:cxn>
                <a:cxn ang="cd2">
                  <a:pos x="l" y="vc"/>
                </a:cxn>
                <a:cxn ang="f53">
                  <a:pos x="f90" y="f91"/>
                </a:cxn>
                <a:cxn ang="f53">
                  <a:pos x="f92" y="f93"/>
                </a:cxn>
                <a:cxn ang="f53">
                  <a:pos x="f92" y="f93"/>
                </a:cxn>
                <a:cxn ang="f53">
                  <a:pos x="f94" y="f95"/>
                </a:cxn>
                <a:cxn ang="f53">
                  <a:pos x="f96" y="f97"/>
                </a:cxn>
                <a:cxn ang="f53">
                  <a:pos x="f96" y="f97"/>
                </a:cxn>
                <a:cxn ang="f53">
                  <a:pos x="f96" y="f98"/>
                </a:cxn>
                <a:cxn ang="f53">
                  <a:pos x="f99" y="f98"/>
                </a:cxn>
                <a:cxn ang="f53">
                  <a:pos x="f100" y="f98"/>
                </a:cxn>
                <a:cxn ang="f53">
                  <a:pos x="f101" y="f102"/>
                </a:cxn>
                <a:cxn ang="f53">
                  <a:pos x="f101" y="f102"/>
                </a:cxn>
                <a:cxn ang="f53">
                  <a:pos x="f90" y="f103"/>
                </a:cxn>
                <a:cxn ang="f53">
                  <a:pos x="f90" y="f91"/>
                </a:cxn>
              </a:cxnLst>
              <a:rect l="f86" t="f89" r="f87" b="f88"/>
              <a:pathLst>
                <a:path w="4189" h="270694">
                  <a:moveTo>
                    <a:pt x="f8" y="f9"/>
                  </a:moveTo>
                  <a:lnTo>
                    <a:pt x="f10" y="f11"/>
                  </a:lnTo>
                  <a:lnTo>
                    <a:pt x="f10" y="f11"/>
                  </a:lnTo>
                  <a:cubicBezTo>
                    <a:pt x="f12" y="f13"/>
                    <a:pt x="f14" y="f15"/>
                    <a:pt x="f16" y="f17"/>
                  </a:cubicBezTo>
                  <a:lnTo>
                    <a:pt x="f18" y="f19"/>
                  </a:lnTo>
                  <a:lnTo>
                    <a:pt x="f18" y="f19"/>
                  </a:lnTo>
                  <a:lnTo>
                    <a:pt x="f18" y="f20"/>
                  </a:lnTo>
                  <a:lnTo>
                    <a:pt x="f21" y="f20"/>
                  </a:lnTo>
                  <a:lnTo>
                    <a:pt x="f22" y="f20"/>
                  </a:lnTo>
                  <a:cubicBezTo>
                    <a:pt x="f23" y="f24"/>
                    <a:pt x="f25" y="f26"/>
                    <a:pt x="f5" y="f21"/>
                  </a:cubicBezTo>
                  <a:cubicBezTo>
                    <a:pt x="f5" y="f21"/>
                    <a:pt x="f5" y="f21"/>
                    <a:pt x="f5" y="f21"/>
                  </a:cubicBezTo>
                  <a:lnTo>
                    <a:pt x="f8" y="f5"/>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1" name="Freeform: Shape 512">
              <a:extLst>
                <a:ext uri="{FF2B5EF4-FFF2-40B4-BE49-F238E27FC236}">
                  <a16:creationId xmlns:a16="http://schemas.microsoft.com/office/drawing/2014/main" id="{C2E673D0-F448-9C25-3C06-FBA6D0BD9268}"/>
                </a:ext>
              </a:extLst>
            </p:cNvPr>
            <p:cNvSpPr/>
            <p:nvPr/>
          </p:nvSpPr>
          <p:spPr>
            <a:xfrm>
              <a:off x="479803" y="5798109"/>
              <a:ext cx="128" cy="269171"/>
            </a:xfrm>
            <a:custGeom>
              <a:avLst/>
              <a:gdLst>
                <a:gd name="f0" fmla="val 10800000"/>
                <a:gd name="f1" fmla="val 5400000"/>
                <a:gd name="f2" fmla="val 180"/>
                <a:gd name="f3" fmla="val w"/>
                <a:gd name="f4" fmla="val h"/>
                <a:gd name="f5" fmla="val 0"/>
                <a:gd name="f6" fmla="val 126"/>
                <a:gd name="f7" fmla="val 269171"/>
                <a:gd name="f8" fmla="val 127"/>
                <a:gd name="f9" fmla="+- 0 0 -90"/>
                <a:gd name="f10" fmla="*/ f3 1 126"/>
                <a:gd name="f11" fmla="*/ f4 1 269171"/>
                <a:gd name="f12" fmla="val f5"/>
                <a:gd name="f13" fmla="val f6"/>
                <a:gd name="f14" fmla="val f7"/>
                <a:gd name="f15" fmla="*/ f9 f0 1"/>
                <a:gd name="f16" fmla="+- f14 0 f12"/>
                <a:gd name="f17" fmla="+- f13 0 f12"/>
                <a:gd name="f18" fmla="*/ f15 1 f2"/>
                <a:gd name="f19" fmla="*/ f17 1 126"/>
                <a:gd name="f20" fmla="*/ f16 1 269171"/>
                <a:gd name="f21" fmla="*/ 127 f17 1"/>
                <a:gd name="f22" fmla="*/ 269171 f16 1"/>
                <a:gd name="f23" fmla="*/ 127 f16 1"/>
                <a:gd name="f24" fmla="*/ 0 f17 1"/>
                <a:gd name="f25" fmla="*/ 0 f16 1"/>
                <a:gd name="f26" fmla="+- f18 0 f1"/>
                <a:gd name="f27" fmla="*/ f21 1 126"/>
                <a:gd name="f28" fmla="*/ f22 1 269171"/>
                <a:gd name="f29" fmla="*/ f23 1 269171"/>
                <a:gd name="f30" fmla="*/ f24 1 126"/>
                <a:gd name="f31" fmla="*/ f25 1 269171"/>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 ang="f26">
                  <a:pos x="f48" y="f46"/>
                </a:cxn>
                <a:cxn ang="f26">
                  <a:pos x="f45" y="f46"/>
                </a:cxn>
              </a:cxnLst>
              <a:rect l="f41" t="f44" r="f42" b="f43"/>
              <a:pathLst>
                <a:path w="126" h="269171">
                  <a:moveTo>
                    <a:pt x="f8" y="f7"/>
                  </a:moveTo>
                  <a:lnTo>
                    <a:pt x="f8" y="f8"/>
                  </a:lnTo>
                  <a:lnTo>
                    <a:pt x="f5" y="f5"/>
                  </a:lnTo>
                  <a:lnTo>
                    <a:pt x="f5" y="f7"/>
                  </a:lnTo>
                  <a:lnTo>
                    <a:pt x="f8"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2" name="Freeform: Shape 513">
              <a:extLst>
                <a:ext uri="{FF2B5EF4-FFF2-40B4-BE49-F238E27FC236}">
                  <a16:creationId xmlns:a16="http://schemas.microsoft.com/office/drawing/2014/main" id="{547DF9CC-D137-3E22-C46C-DBA91C42C00F}"/>
                </a:ext>
              </a:extLst>
            </p:cNvPr>
            <p:cNvSpPr/>
            <p:nvPr/>
          </p:nvSpPr>
          <p:spPr>
            <a:xfrm>
              <a:off x="457840" y="5762557"/>
              <a:ext cx="19549" cy="304467"/>
            </a:xfrm>
            <a:custGeom>
              <a:avLst/>
              <a:gdLst>
                <a:gd name="f0" fmla="val 10800000"/>
                <a:gd name="f1" fmla="val 5400000"/>
                <a:gd name="f2" fmla="val 180"/>
                <a:gd name="f3" fmla="val w"/>
                <a:gd name="f4" fmla="val h"/>
                <a:gd name="f5" fmla="val 0"/>
                <a:gd name="f6" fmla="val 19552"/>
                <a:gd name="f7" fmla="val 304468"/>
                <a:gd name="f8" fmla="val 14093"/>
                <a:gd name="f9" fmla="val 19553"/>
                <a:gd name="f10" fmla="val 31615"/>
                <a:gd name="f11" fmla="val 17521"/>
                <a:gd name="f12" fmla="val 28187"/>
                <a:gd name="f13" fmla="val 14855"/>
                <a:gd name="f14" fmla="val 24124"/>
                <a:gd name="f15" fmla="val 293168"/>
                <a:gd name="f16" fmla="+- 0 0 -90"/>
                <a:gd name="f17" fmla="*/ f3 1 19552"/>
                <a:gd name="f18" fmla="*/ f4 1 304468"/>
                <a:gd name="f19" fmla="val f5"/>
                <a:gd name="f20" fmla="val f6"/>
                <a:gd name="f21" fmla="val f7"/>
                <a:gd name="f22" fmla="*/ f16 f0 1"/>
                <a:gd name="f23" fmla="+- f21 0 f19"/>
                <a:gd name="f24" fmla="+- f20 0 f19"/>
                <a:gd name="f25" fmla="*/ f22 1 f2"/>
                <a:gd name="f26" fmla="*/ f24 1 19552"/>
                <a:gd name="f27" fmla="*/ f23 1 304468"/>
                <a:gd name="f28" fmla="*/ 14093 f24 1"/>
                <a:gd name="f29" fmla="*/ 304468 f23 1"/>
                <a:gd name="f30" fmla="*/ 19553 f24 1"/>
                <a:gd name="f31" fmla="*/ 31615 f23 1"/>
                <a:gd name="f32" fmla="*/ 17521 f24 1"/>
                <a:gd name="f33" fmla="*/ 28187 f23 1"/>
                <a:gd name="f34" fmla="*/ 14855 f24 1"/>
                <a:gd name="f35" fmla="*/ 24124 f23 1"/>
                <a:gd name="f36" fmla="*/ 0 f24 1"/>
                <a:gd name="f37" fmla="*/ 0 f23 1"/>
                <a:gd name="f38" fmla="*/ 293168 f23 1"/>
                <a:gd name="f39" fmla="+- f25 0 f1"/>
                <a:gd name="f40" fmla="*/ f28 1 19552"/>
                <a:gd name="f41" fmla="*/ f29 1 304468"/>
                <a:gd name="f42" fmla="*/ f30 1 19552"/>
                <a:gd name="f43" fmla="*/ f31 1 304468"/>
                <a:gd name="f44" fmla="*/ f32 1 19552"/>
                <a:gd name="f45" fmla="*/ f33 1 304468"/>
                <a:gd name="f46" fmla="*/ f34 1 19552"/>
                <a:gd name="f47" fmla="*/ f35 1 304468"/>
                <a:gd name="f48" fmla="*/ f36 1 19552"/>
                <a:gd name="f49" fmla="*/ f37 1 304468"/>
                <a:gd name="f50" fmla="*/ f38 1 304468"/>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6"/>
                <a:gd name="f64" fmla="*/ f49 1 f27"/>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7 1"/>
                <a:gd name="f79" fmla="*/ f64 f18 1"/>
                <a:gd name="f80" fmla="*/ f65 f18 1"/>
              </a:gdLst>
              <a:ahLst/>
              <a:cxnLst>
                <a:cxn ang="3cd4">
                  <a:pos x="hc" y="t"/>
                </a:cxn>
                <a:cxn ang="0">
                  <a:pos x="r" y="vc"/>
                </a:cxn>
                <a:cxn ang="cd4">
                  <a:pos x="hc" y="b"/>
                </a:cxn>
                <a:cxn ang="cd2">
                  <a:pos x="l" y="vc"/>
                </a:cxn>
                <a:cxn ang="f39">
                  <a:pos x="f70" y="f71"/>
                </a:cxn>
                <a:cxn ang="f39">
                  <a:pos x="f72" y="f71"/>
                </a:cxn>
                <a:cxn ang="f39">
                  <a:pos x="f72" y="f73"/>
                </a:cxn>
                <a:cxn ang="f39">
                  <a:pos x="f74" y="f75"/>
                </a:cxn>
                <a:cxn ang="f39">
                  <a:pos x="f74" y="f75"/>
                </a:cxn>
                <a:cxn ang="f39">
                  <a:pos x="f76" y="f77"/>
                </a:cxn>
                <a:cxn ang="f39">
                  <a:pos x="f76" y="f77"/>
                </a:cxn>
                <a:cxn ang="f39">
                  <a:pos x="f78" y="f79"/>
                </a:cxn>
                <a:cxn ang="f39">
                  <a:pos x="f78" y="f80"/>
                </a:cxn>
                <a:cxn ang="f39">
                  <a:pos x="f70" y="f71"/>
                </a:cxn>
              </a:cxnLst>
              <a:rect l="f66" t="f69" r="f67" b="f68"/>
              <a:pathLst>
                <a:path w="19552" h="304468">
                  <a:moveTo>
                    <a:pt x="f8" y="f7"/>
                  </a:moveTo>
                  <a:lnTo>
                    <a:pt x="f9" y="f7"/>
                  </a:lnTo>
                  <a:lnTo>
                    <a:pt x="f9" y="f10"/>
                  </a:lnTo>
                  <a:lnTo>
                    <a:pt x="f11" y="f12"/>
                  </a:lnTo>
                  <a:lnTo>
                    <a:pt x="f11" y="f12"/>
                  </a:lnTo>
                  <a:lnTo>
                    <a:pt x="f13" y="f14"/>
                  </a:lnTo>
                  <a:lnTo>
                    <a:pt x="f13" y="f14"/>
                  </a:lnTo>
                  <a:lnTo>
                    <a:pt x="f5" y="f5"/>
                  </a:lnTo>
                  <a:lnTo>
                    <a:pt x="f5" y="f15"/>
                  </a:lnTo>
                  <a:lnTo>
                    <a:pt x="f8"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3" name="Freeform: Shape 514">
              <a:extLst>
                <a:ext uri="{FF2B5EF4-FFF2-40B4-BE49-F238E27FC236}">
                  <a16:creationId xmlns:a16="http://schemas.microsoft.com/office/drawing/2014/main" id="{5E68BB8B-9C97-3972-BD02-D3585EF26263}"/>
                </a:ext>
              </a:extLst>
            </p:cNvPr>
            <p:cNvSpPr/>
            <p:nvPr/>
          </p:nvSpPr>
          <p:spPr>
            <a:xfrm>
              <a:off x="269930" y="5754310"/>
              <a:ext cx="185495" cy="299895"/>
            </a:xfrm>
            <a:custGeom>
              <a:avLst/>
              <a:gdLst>
                <a:gd name="f0" fmla="val 10800000"/>
                <a:gd name="f1" fmla="val 5400000"/>
                <a:gd name="f2" fmla="val 180"/>
                <a:gd name="f3" fmla="val w"/>
                <a:gd name="f4" fmla="val h"/>
                <a:gd name="f5" fmla="val 0"/>
                <a:gd name="f6" fmla="val 185498"/>
                <a:gd name="f7" fmla="val 299897"/>
                <a:gd name="f8" fmla="val 218892"/>
                <a:gd name="f9" fmla="val 9396"/>
                <a:gd name="f10" fmla="val 225494"/>
                <a:gd name="f11" fmla="val 9765"/>
                <a:gd name="f12" fmla="val 225800"/>
                <a:gd name="f13" fmla="val 10105"/>
                <a:gd name="f14" fmla="val 226141"/>
                <a:gd name="f15" fmla="val 10411"/>
                <a:gd name="f16" fmla="val 226510"/>
                <a:gd name="f17" fmla="val 11173"/>
                <a:gd name="f18" fmla="val 227526"/>
                <a:gd name="f19" fmla="val 11244"/>
                <a:gd name="f20" fmla="val 227946"/>
                <a:gd name="f21" fmla="val 228375"/>
                <a:gd name="f22" fmla="val 228796"/>
                <a:gd name="f23" fmla="val 229259"/>
                <a:gd name="f24" fmla="val 229729"/>
                <a:gd name="f25" fmla="val 230192"/>
                <a:gd name="f26" fmla="val 185499"/>
                <a:gd name="f27" fmla="val 4317"/>
                <a:gd name="f28" fmla="val 182832"/>
                <a:gd name="f29" fmla="+- 0 0 -90"/>
                <a:gd name="f30" fmla="*/ f3 1 185498"/>
                <a:gd name="f31" fmla="*/ f4 1 299897"/>
                <a:gd name="f32" fmla="val f5"/>
                <a:gd name="f33" fmla="val f6"/>
                <a:gd name="f34" fmla="val f7"/>
                <a:gd name="f35" fmla="*/ f29 f0 1"/>
                <a:gd name="f36" fmla="+- f34 0 f32"/>
                <a:gd name="f37" fmla="+- f33 0 f32"/>
                <a:gd name="f38" fmla="*/ f35 1 f2"/>
                <a:gd name="f39" fmla="*/ f37 1 185498"/>
                <a:gd name="f40" fmla="*/ f36 1 299897"/>
                <a:gd name="f41" fmla="*/ 0 f37 1"/>
                <a:gd name="f42" fmla="*/ 0 f36 1"/>
                <a:gd name="f43" fmla="*/ 218892 f36 1"/>
                <a:gd name="f44" fmla="*/ 9396 f37 1"/>
                <a:gd name="f45" fmla="*/ 225494 f36 1"/>
                <a:gd name="f46" fmla="*/ 10411 f37 1"/>
                <a:gd name="f47" fmla="*/ 226510 f36 1"/>
                <a:gd name="f48" fmla="*/ 11173 f37 1"/>
                <a:gd name="f49" fmla="*/ 227526 f36 1"/>
                <a:gd name="f50" fmla="*/ 228796 f36 1"/>
                <a:gd name="f51" fmla="*/ 230192 f36 1"/>
                <a:gd name="f52" fmla="*/ 299897 f36 1"/>
                <a:gd name="f53" fmla="*/ 185499 f37 1"/>
                <a:gd name="f54" fmla="*/ 4317 f36 1"/>
                <a:gd name="f55" fmla="*/ 182832 f37 1"/>
                <a:gd name="f56" fmla="+- f38 0 f1"/>
                <a:gd name="f57" fmla="*/ f41 1 185498"/>
                <a:gd name="f58" fmla="*/ f42 1 299897"/>
                <a:gd name="f59" fmla="*/ f43 1 299897"/>
                <a:gd name="f60" fmla="*/ f44 1 185498"/>
                <a:gd name="f61" fmla="*/ f45 1 299897"/>
                <a:gd name="f62" fmla="*/ f46 1 185498"/>
                <a:gd name="f63" fmla="*/ f47 1 299897"/>
                <a:gd name="f64" fmla="*/ f48 1 185498"/>
                <a:gd name="f65" fmla="*/ f49 1 299897"/>
                <a:gd name="f66" fmla="*/ f50 1 299897"/>
                <a:gd name="f67" fmla="*/ f51 1 299897"/>
                <a:gd name="f68" fmla="*/ f52 1 299897"/>
                <a:gd name="f69" fmla="*/ f53 1 185498"/>
                <a:gd name="f70" fmla="*/ f54 1 299897"/>
                <a:gd name="f71" fmla="*/ f55 1 185498"/>
                <a:gd name="f72" fmla="*/ f32 1 f39"/>
                <a:gd name="f73" fmla="*/ f33 1 f39"/>
                <a:gd name="f74" fmla="*/ f32 1 f40"/>
                <a:gd name="f75" fmla="*/ f34 1 f40"/>
                <a:gd name="f76" fmla="*/ f57 1 f39"/>
                <a:gd name="f77" fmla="*/ f58 1 f40"/>
                <a:gd name="f78" fmla="*/ f59 1 f40"/>
                <a:gd name="f79" fmla="*/ f60 1 f39"/>
                <a:gd name="f80" fmla="*/ f61 1 f40"/>
                <a:gd name="f81" fmla="*/ f62 1 f39"/>
                <a:gd name="f82" fmla="*/ f63 1 f40"/>
                <a:gd name="f83" fmla="*/ f64 1 f39"/>
                <a:gd name="f84" fmla="*/ f65 1 f40"/>
                <a:gd name="f85" fmla="*/ f66 1 f40"/>
                <a:gd name="f86" fmla="*/ f67 1 f40"/>
                <a:gd name="f87" fmla="*/ f68 1 f40"/>
                <a:gd name="f88" fmla="*/ f69 1 f39"/>
                <a:gd name="f89" fmla="*/ f70 1 f40"/>
                <a:gd name="f90" fmla="*/ f71 1 f39"/>
                <a:gd name="f91" fmla="*/ f72 f30 1"/>
                <a:gd name="f92" fmla="*/ f73 f30 1"/>
                <a:gd name="f93" fmla="*/ f75 f31 1"/>
                <a:gd name="f94" fmla="*/ f74 f31 1"/>
                <a:gd name="f95" fmla="*/ f76 f30 1"/>
                <a:gd name="f96" fmla="*/ f77 f31 1"/>
                <a:gd name="f97" fmla="*/ f78 f31 1"/>
                <a:gd name="f98" fmla="*/ f79 f30 1"/>
                <a:gd name="f99" fmla="*/ f80 f31 1"/>
                <a:gd name="f100" fmla="*/ f81 f30 1"/>
                <a:gd name="f101" fmla="*/ f82 f31 1"/>
                <a:gd name="f102" fmla="*/ f83 f30 1"/>
                <a:gd name="f103" fmla="*/ f84 f31 1"/>
                <a:gd name="f104" fmla="*/ f85 f31 1"/>
                <a:gd name="f105" fmla="*/ f86 f31 1"/>
                <a:gd name="f106" fmla="*/ f87 f31 1"/>
                <a:gd name="f107" fmla="*/ f88 f30 1"/>
                <a:gd name="f108" fmla="*/ f89 f31 1"/>
                <a:gd name="f109" fmla="*/ f90 f30 1"/>
              </a:gdLst>
              <a:ahLst/>
              <a:cxnLst>
                <a:cxn ang="3cd4">
                  <a:pos x="hc" y="t"/>
                </a:cxn>
                <a:cxn ang="0">
                  <a:pos x="r" y="vc"/>
                </a:cxn>
                <a:cxn ang="cd4">
                  <a:pos x="hc" y="b"/>
                </a:cxn>
                <a:cxn ang="cd2">
                  <a:pos x="l" y="vc"/>
                </a:cxn>
                <a:cxn ang="f56">
                  <a:pos x="f95" y="f96"/>
                </a:cxn>
                <a:cxn ang="f56">
                  <a:pos x="f95" y="f97"/>
                </a:cxn>
                <a:cxn ang="f56">
                  <a:pos x="f98" y="f99"/>
                </a:cxn>
                <a:cxn ang="f56">
                  <a:pos x="f98" y="f99"/>
                </a:cxn>
                <a:cxn ang="f56">
                  <a:pos x="f100" y="f101"/>
                </a:cxn>
                <a:cxn ang="f56">
                  <a:pos x="f102" y="f103"/>
                </a:cxn>
                <a:cxn ang="f56">
                  <a:pos x="f102" y="f104"/>
                </a:cxn>
                <a:cxn ang="f56">
                  <a:pos x="f102" y="f105"/>
                </a:cxn>
                <a:cxn ang="f56">
                  <a:pos x="f102" y="f106"/>
                </a:cxn>
                <a:cxn ang="f56">
                  <a:pos x="f107" y="f106"/>
                </a:cxn>
                <a:cxn ang="f56">
                  <a:pos x="f107" y="f108"/>
                </a:cxn>
                <a:cxn ang="f56">
                  <a:pos x="f109" y="f96"/>
                </a:cxn>
                <a:cxn ang="f56">
                  <a:pos x="f95" y="f96"/>
                </a:cxn>
              </a:cxnLst>
              <a:rect l="f91" t="f94" r="f92" b="f93"/>
              <a:pathLst>
                <a:path w="185498" h="299897">
                  <a:moveTo>
                    <a:pt x="f5" y="f5"/>
                  </a:moveTo>
                  <a:lnTo>
                    <a:pt x="f5" y="f8"/>
                  </a:lnTo>
                  <a:lnTo>
                    <a:pt x="f9" y="f10"/>
                  </a:lnTo>
                  <a:lnTo>
                    <a:pt x="f9" y="f10"/>
                  </a:lnTo>
                  <a:cubicBezTo>
                    <a:pt x="f11" y="f12"/>
                    <a:pt x="f13" y="f14"/>
                    <a:pt x="f15" y="f16"/>
                  </a:cubicBezTo>
                  <a:lnTo>
                    <a:pt x="f17" y="f18"/>
                  </a:lnTo>
                  <a:cubicBezTo>
                    <a:pt x="f19" y="f20"/>
                    <a:pt x="f19" y="f21"/>
                    <a:pt x="f17" y="f22"/>
                  </a:cubicBezTo>
                  <a:cubicBezTo>
                    <a:pt x="f19" y="f23"/>
                    <a:pt x="f19" y="f24"/>
                    <a:pt x="f17" y="f25"/>
                  </a:cubicBezTo>
                  <a:lnTo>
                    <a:pt x="f17" y="f7"/>
                  </a:lnTo>
                  <a:lnTo>
                    <a:pt x="f26" y="f7"/>
                  </a:lnTo>
                  <a:lnTo>
                    <a:pt x="f26" y="f27"/>
                  </a:lnTo>
                  <a:lnTo>
                    <a:pt x="f28" y="f5"/>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4" name="Freeform: Shape 515">
              <a:extLst>
                <a:ext uri="{FF2B5EF4-FFF2-40B4-BE49-F238E27FC236}">
                  <a16:creationId xmlns:a16="http://schemas.microsoft.com/office/drawing/2014/main" id="{1D35AF2A-4B6B-DBFB-3015-D070D20BED2D}"/>
                </a:ext>
              </a:extLst>
            </p:cNvPr>
            <p:cNvSpPr/>
            <p:nvPr/>
          </p:nvSpPr>
          <p:spPr>
            <a:xfrm>
              <a:off x="282503" y="6057506"/>
              <a:ext cx="185623" cy="9518"/>
            </a:xfrm>
            <a:custGeom>
              <a:avLst/>
              <a:gdLst>
                <a:gd name="f0" fmla="val 10800000"/>
                <a:gd name="f1" fmla="val 5400000"/>
                <a:gd name="f2" fmla="val 180"/>
                <a:gd name="f3" fmla="val w"/>
                <a:gd name="f4" fmla="val h"/>
                <a:gd name="f5" fmla="val 0"/>
                <a:gd name="f6" fmla="val 185625"/>
                <a:gd name="f7" fmla="val 9522"/>
                <a:gd name="f8" fmla="val 173691"/>
                <a:gd name="f9" fmla="val 9523"/>
                <a:gd name="f10" fmla="val 185626"/>
                <a:gd name="f11" fmla="+- 0 0 -90"/>
                <a:gd name="f12" fmla="*/ f3 1 185625"/>
                <a:gd name="f13" fmla="*/ f4 1 9522"/>
                <a:gd name="f14" fmla="val f5"/>
                <a:gd name="f15" fmla="val f6"/>
                <a:gd name="f16" fmla="val f7"/>
                <a:gd name="f17" fmla="*/ f11 f0 1"/>
                <a:gd name="f18" fmla="+- f16 0 f14"/>
                <a:gd name="f19" fmla="+- f15 0 f14"/>
                <a:gd name="f20" fmla="*/ f17 1 f2"/>
                <a:gd name="f21" fmla="*/ f19 1 185625"/>
                <a:gd name="f22" fmla="*/ f18 1 9522"/>
                <a:gd name="f23" fmla="*/ 173691 f19 1"/>
                <a:gd name="f24" fmla="*/ 0 f18 1"/>
                <a:gd name="f25" fmla="*/ 0 f19 1"/>
                <a:gd name="f26" fmla="*/ 9523 f18 1"/>
                <a:gd name="f27" fmla="*/ 185626 f19 1"/>
                <a:gd name="f28" fmla="+- f20 0 f1"/>
                <a:gd name="f29" fmla="*/ f23 1 185625"/>
                <a:gd name="f30" fmla="*/ f24 1 9522"/>
                <a:gd name="f31" fmla="*/ f25 1 185625"/>
                <a:gd name="f32" fmla="*/ f26 1 9522"/>
                <a:gd name="f33" fmla="*/ f27 1 185625"/>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47" y="f48"/>
                </a:cxn>
              </a:cxnLst>
              <a:rect l="f43" t="f46" r="f44" b="f45"/>
              <a:pathLst>
                <a:path w="185625" h="9522">
                  <a:moveTo>
                    <a:pt x="f8" y="f5"/>
                  </a:moveTo>
                  <a:lnTo>
                    <a:pt x="f5" y="f5"/>
                  </a:lnTo>
                  <a:lnTo>
                    <a:pt x="f5" y="f9"/>
                  </a:lnTo>
                  <a:lnTo>
                    <a:pt x="f10" y="f9"/>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5" name="Freeform: Shape 516">
              <a:extLst>
                <a:ext uri="{FF2B5EF4-FFF2-40B4-BE49-F238E27FC236}">
                  <a16:creationId xmlns:a16="http://schemas.microsoft.com/office/drawing/2014/main" id="{D3518ABB-23B5-8B9A-C522-AE4F0523668E}"/>
                </a:ext>
              </a:extLst>
            </p:cNvPr>
            <p:cNvSpPr/>
            <p:nvPr/>
          </p:nvSpPr>
          <p:spPr>
            <a:xfrm>
              <a:off x="3313840" y="5821600"/>
              <a:ext cx="201625" cy="83923"/>
            </a:xfrm>
            <a:custGeom>
              <a:avLst/>
              <a:gdLst>
                <a:gd name="f0" fmla="val 10800000"/>
                <a:gd name="f1" fmla="val 5400000"/>
                <a:gd name="f2" fmla="val 180"/>
                <a:gd name="f3" fmla="val w"/>
                <a:gd name="f4" fmla="val h"/>
                <a:gd name="f5" fmla="val 0"/>
                <a:gd name="f6" fmla="val 201623"/>
                <a:gd name="f7" fmla="val 83925"/>
                <a:gd name="f8" fmla="val 4952"/>
                <a:gd name="f9" fmla="val 83926"/>
                <a:gd name="f10" fmla="val 201624"/>
                <a:gd name="f11" fmla="val 78466"/>
                <a:gd name="f12" fmla="val 2603"/>
                <a:gd name="f13" fmla="val 79110"/>
                <a:gd name="f14" fmla="val 4571"/>
                <a:gd name="f15" fmla="val 81268"/>
                <a:gd name="f16" fmla="+- 0 0 -90"/>
                <a:gd name="f17" fmla="*/ f3 1 201623"/>
                <a:gd name="f18" fmla="*/ f4 1 83925"/>
                <a:gd name="f19" fmla="val f5"/>
                <a:gd name="f20" fmla="val f6"/>
                <a:gd name="f21" fmla="val f7"/>
                <a:gd name="f22" fmla="*/ f16 f0 1"/>
                <a:gd name="f23" fmla="+- f21 0 f19"/>
                <a:gd name="f24" fmla="+- f20 0 f19"/>
                <a:gd name="f25" fmla="*/ f22 1 f2"/>
                <a:gd name="f26" fmla="*/ f24 1 201623"/>
                <a:gd name="f27" fmla="*/ f23 1 83925"/>
                <a:gd name="f28" fmla="*/ 4952 f24 1"/>
                <a:gd name="f29" fmla="*/ 83926 f23 1"/>
                <a:gd name="f30" fmla="*/ 201624 f24 1"/>
                <a:gd name="f31" fmla="*/ 0 f23 1"/>
                <a:gd name="f32" fmla="*/ 0 f24 1"/>
                <a:gd name="f33" fmla="*/ 78466 f23 1"/>
                <a:gd name="f34" fmla="+- f25 0 f1"/>
                <a:gd name="f35" fmla="*/ f28 1 201623"/>
                <a:gd name="f36" fmla="*/ f29 1 83925"/>
                <a:gd name="f37" fmla="*/ f30 1 201623"/>
                <a:gd name="f38" fmla="*/ f31 1 83925"/>
                <a:gd name="f39" fmla="*/ f32 1 201623"/>
                <a:gd name="f40" fmla="*/ f33 1 83925"/>
                <a:gd name="f41" fmla="*/ f19 1 f26"/>
                <a:gd name="f42" fmla="*/ f20 1 f26"/>
                <a:gd name="f43" fmla="*/ f19 1 f27"/>
                <a:gd name="f44" fmla="*/ f21 1 f27"/>
                <a:gd name="f45" fmla="*/ f35 1 f26"/>
                <a:gd name="f46" fmla="*/ f36 1 f27"/>
                <a:gd name="f47" fmla="*/ f37 1 f26"/>
                <a:gd name="f48" fmla="*/ f38 1 f27"/>
                <a:gd name="f49" fmla="*/ f39 1 f26"/>
                <a:gd name="f50" fmla="*/ f40 1 f27"/>
                <a:gd name="f51" fmla="*/ f41 f17 1"/>
                <a:gd name="f52" fmla="*/ f42 f17 1"/>
                <a:gd name="f53" fmla="*/ f44 f18 1"/>
                <a:gd name="f54" fmla="*/ f43 f18 1"/>
                <a:gd name="f55" fmla="*/ f45 f17 1"/>
                <a:gd name="f56" fmla="*/ f46 f18 1"/>
                <a:gd name="f57" fmla="*/ f47 f17 1"/>
                <a:gd name="f58" fmla="*/ f48 f18 1"/>
                <a:gd name="f59" fmla="*/ f49 f17 1"/>
                <a:gd name="f60" fmla="*/ f50 f18 1"/>
              </a:gdLst>
              <a:ahLst/>
              <a:cxnLst>
                <a:cxn ang="3cd4">
                  <a:pos x="hc" y="t"/>
                </a:cxn>
                <a:cxn ang="0">
                  <a:pos x="r" y="vc"/>
                </a:cxn>
                <a:cxn ang="cd4">
                  <a:pos x="hc" y="b"/>
                </a:cxn>
                <a:cxn ang="cd2">
                  <a:pos x="l" y="vc"/>
                </a:cxn>
                <a:cxn ang="f34">
                  <a:pos x="f55" y="f56"/>
                </a:cxn>
                <a:cxn ang="f34">
                  <a:pos x="f57" y="f56"/>
                </a:cxn>
                <a:cxn ang="f34">
                  <a:pos x="f57" y="f58"/>
                </a:cxn>
                <a:cxn ang="f34">
                  <a:pos x="f59" y="f58"/>
                </a:cxn>
                <a:cxn ang="f34">
                  <a:pos x="f59" y="f60"/>
                </a:cxn>
                <a:cxn ang="f34">
                  <a:pos x="f55" y="f56"/>
                </a:cxn>
              </a:cxnLst>
              <a:rect l="f51" t="f54" r="f52" b="f53"/>
              <a:pathLst>
                <a:path w="201623" h="83925">
                  <a:moveTo>
                    <a:pt x="f8" y="f9"/>
                  </a:moveTo>
                  <a:lnTo>
                    <a:pt x="f10" y="f9"/>
                  </a:lnTo>
                  <a:lnTo>
                    <a:pt x="f10" y="f5"/>
                  </a:lnTo>
                  <a:lnTo>
                    <a:pt x="f5" y="f5"/>
                  </a:lnTo>
                  <a:lnTo>
                    <a:pt x="f5" y="f11"/>
                  </a:lnTo>
                  <a:cubicBezTo>
                    <a:pt x="f12" y="f13"/>
                    <a:pt x="f14" y="f15"/>
                    <a:pt x="f8" y="f9"/>
                  </a:cubicBez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6" name="Freeform: Shape 517">
              <a:extLst>
                <a:ext uri="{FF2B5EF4-FFF2-40B4-BE49-F238E27FC236}">
                  <a16:creationId xmlns:a16="http://schemas.microsoft.com/office/drawing/2014/main" id="{63CD5335-29CD-FFE6-E9EB-BFCF925E7FEE}"/>
                </a:ext>
              </a:extLst>
            </p:cNvPr>
            <p:cNvSpPr/>
            <p:nvPr/>
          </p:nvSpPr>
          <p:spPr>
            <a:xfrm>
              <a:off x="3295168" y="5821984"/>
              <a:ext cx="15745" cy="86593"/>
            </a:xfrm>
            <a:custGeom>
              <a:avLst/>
              <a:gdLst>
                <a:gd name="f0" fmla="val 10800000"/>
                <a:gd name="f1" fmla="val 5400000"/>
                <a:gd name="f2" fmla="val 180"/>
                <a:gd name="f3" fmla="val w"/>
                <a:gd name="f4" fmla="val h"/>
                <a:gd name="f5" fmla="val 0"/>
                <a:gd name="f6" fmla="val 15743"/>
                <a:gd name="f7" fmla="val 86591"/>
                <a:gd name="f8" fmla="val 86592"/>
                <a:gd name="f9" fmla="val 10157"/>
                <a:gd name="f10" fmla="val 84687"/>
                <a:gd name="f11" fmla="val 10170"/>
                <a:gd name="f12" fmla="val 81423"/>
                <a:gd name="f13" fmla="val 12532"/>
                <a:gd name="f14" fmla="val 78640"/>
                <a:gd name="f15" fmla="val 15744"/>
                <a:gd name="f16" fmla="val 78085"/>
                <a:gd name="f17" fmla="val 3555"/>
                <a:gd name="f18" fmla="+- 0 0 -90"/>
                <a:gd name="f19" fmla="*/ f3 1 15743"/>
                <a:gd name="f20" fmla="*/ f4 1 86591"/>
                <a:gd name="f21" fmla="val f5"/>
                <a:gd name="f22" fmla="val f6"/>
                <a:gd name="f23" fmla="val f7"/>
                <a:gd name="f24" fmla="*/ f18 f0 1"/>
                <a:gd name="f25" fmla="+- f23 0 f21"/>
                <a:gd name="f26" fmla="+- f22 0 f21"/>
                <a:gd name="f27" fmla="*/ f24 1 f2"/>
                <a:gd name="f28" fmla="*/ f26 1 15743"/>
                <a:gd name="f29" fmla="*/ f25 1 86591"/>
                <a:gd name="f30" fmla="*/ 0 f26 1"/>
                <a:gd name="f31" fmla="*/ 86592 f25 1"/>
                <a:gd name="f32" fmla="*/ 10157 f26 1"/>
                <a:gd name="f33" fmla="*/ 84687 f25 1"/>
                <a:gd name="f34" fmla="*/ 15744 f26 1"/>
                <a:gd name="f35" fmla="*/ 78085 f25 1"/>
                <a:gd name="f36" fmla="*/ 0 f25 1"/>
                <a:gd name="f37" fmla="*/ 3555 f25 1"/>
                <a:gd name="f38" fmla="+- f27 0 f1"/>
                <a:gd name="f39" fmla="*/ f30 1 15743"/>
                <a:gd name="f40" fmla="*/ f31 1 86591"/>
                <a:gd name="f41" fmla="*/ f32 1 15743"/>
                <a:gd name="f42" fmla="*/ f33 1 86591"/>
                <a:gd name="f43" fmla="*/ f34 1 15743"/>
                <a:gd name="f44" fmla="*/ f35 1 86591"/>
                <a:gd name="f45" fmla="*/ f36 1 86591"/>
                <a:gd name="f46" fmla="*/ f37 1 86591"/>
                <a:gd name="f47" fmla="*/ f21 1 f28"/>
                <a:gd name="f48" fmla="*/ f22 1 f28"/>
                <a:gd name="f49" fmla="*/ f21 1 f29"/>
                <a:gd name="f50" fmla="*/ f23 1 f29"/>
                <a:gd name="f51" fmla="*/ f39 1 f28"/>
                <a:gd name="f52" fmla="*/ f40 1 f29"/>
                <a:gd name="f53" fmla="*/ f41 1 f28"/>
                <a:gd name="f54" fmla="*/ f42 1 f29"/>
                <a:gd name="f55" fmla="*/ f43 1 f28"/>
                <a:gd name="f56" fmla="*/ f44 1 f29"/>
                <a:gd name="f57" fmla="*/ f45 1 f29"/>
                <a:gd name="f58" fmla="*/ f46 1 f29"/>
                <a:gd name="f59" fmla="*/ f47 f19 1"/>
                <a:gd name="f60" fmla="*/ f48 f19 1"/>
                <a:gd name="f61" fmla="*/ f50 f20 1"/>
                <a:gd name="f62" fmla="*/ f49 f20 1"/>
                <a:gd name="f63" fmla="*/ f51 f19 1"/>
                <a:gd name="f64" fmla="*/ f52 f20 1"/>
                <a:gd name="f65" fmla="*/ f53 f19 1"/>
                <a:gd name="f66" fmla="*/ f54 f20 1"/>
                <a:gd name="f67" fmla="*/ f55 f19 1"/>
                <a:gd name="f68" fmla="*/ f56 f20 1"/>
                <a:gd name="f69" fmla="*/ f57 f20 1"/>
                <a:gd name="f70" fmla="*/ f58 f20 1"/>
              </a:gdLst>
              <a:ahLst/>
              <a:cxnLst>
                <a:cxn ang="3cd4">
                  <a:pos x="hc" y="t"/>
                </a:cxn>
                <a:cxn ang="0">
                  <a:pos x="r" y="vc"/>
                </a:cxn>
                <a:cxn ang="cd4">
                  <a:pos x="hc" y="b"/>
                </a:cxn>
                <a:cxn ang="cd2">
                  <a:pos x="l" y="vc"/>
                </a:cxn>
                <a:cxn ang="f38">
                  <a:pos x="f63" y="f64"/>
                </a:cxn>
                <a:cxn ang="f38">
                  <a:pos x="f65" y="f66"/>
                </a:cxn>
                <a:cxn ang="f38">
                  <a:pos x="f65" y="f66"/>
                </a:cxn>
                <a:cxn ang="f38">
                  <a:pos x="f67" y="f68"/>
                </a:cxn>
                <a:cxn ang="f38">
                  <a:pos x="f67" y="f69"/>
                </a:cxn>
                <a:cxn ang="f38">
                  <a:pos x="f63" y="f70"/>
                </a:cxn>
              </a:cxnLst>
              <a:rect l="f59" t="f62" r="f60" b="f61"/>
              <a:pathLst>
                <a:path w="15743" h="86591">
                  <a:moveTo>
                    <a:pt x="f5" y="f8"/>
                  </a:moveTo>
                  <a:lnTo>
                    <a:pt x="f9" y="f10"/>
                  </a:lnTo>
                  <a:lnTo>
                    <a:pt x="f9" y="f10"/>
                  </a:lnTo>
                  <a:cubicBezTo>
                    <a:pt x="f11" y="f12"/>
                    <a:pt x="f13" y="f14"/>
                    <a:pt x="f15" y="f16"/>
                  </a:cubicBezTo>
                  <a:lnTo>
                    <a:pt x="f15" y="f5"/>
                  </a:lnTo>
                  <a:lnTo>
                    <a:pt x="f5" y="f1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7" name="Freeform: Shape 518">
              <a:extLst>
                <a:ext uri="{FF2B5EF4-FFF2-40B4-BE49-F238E27FC236}">
                  <a16:creationId xmlns:a16="http://schemas.microsoft.com/office/drawing/2014/main" id="{C15791CF-8470-8DA5-6AF3-AC5662E9E914}"/>
                </a:ext>
              </a:extLst>
            </p:cNvPr>
            <p:cNvSpPr/>
            <p:nvPr/>
          </p:nvSpPr>
          <p:spPr>
            <a:xfrm>
              <a:off x="3275746" y="5919112"/>
              <a:ext cx="6858" cy="544058"/>
            </a:xfrm>
            <a:custGeom>
              <a:avLst/>
              <a:gdLst>
                <a:gd name="f0" fmla="val 10800000"/>
                <a:gd name="f1" fmla="val 5400000"/>
                <a:gd name="f2" fmla="val 180"/>
                <a:gd name="f3" fmla="val w"/>
                <a:gd name="f4" fmla="val h"/>
                <a:gd name="f5" fmla="val 0"/>
                <a:gd name="f6" fmla="val 6856"/>
                <a:gd name="f7" fmla="val 544055"/>
                <a:gd name="f8" fmla="val 544056"/>
                <a:gd name="f9" fmla="val 5714"/>
                <a:gd name="f10" fmla="val 5942"/>
                <a:gd name="f11" fmla="val 543192"/>
                <a:gd name="f12" fmla="val 6323"/>
                <a:gd name="f13" fmla="val 542367"/>
                <a:gd name="f14" fmla="val 541643"/>
                <a:gd name="f15" fmla="val 1270"/>
                <a:gd name="f16" fmla="+- 0 0 -90"/>
                <a:gd name="f17" fmla="*/ f3 1 6856"/>
                <a:gd name="f18" fmla="*/ f4 1 544055"/>
                <a:gd name="f19" fmla="val f5"/>
                <a:gd name="f20" fmla="val f6"/>
                <a:gd name="f21" fmla="val f7"/>
                <a:gd name="f22" fmla="*/ f16 f0 1"/>
                <a:gd name="f23" fmla="+- f21 0 f19"/>
                <a:gd name="f24" fmla="+- f20 0 f19"/>
                <a:gd name="f25" fmla="*/ f22 1 f2"/>
                <a:gd name="f26" fmla="*/ f24 1 6856"/>
                <a:gd name="f27" fmla="*/ f23 1 544055"/>
                <a:gd name="f28" fmla="*/ 0 f24 1"/>
                <a:gd name="f29" fmla="*/ 544056 f23 1"/>
                <a:gd name="f30" fmla="*/ 5714 f24 1"/>
                <a:gd name="f31" fmla="*/ 6856 f24 1"/>
                <a:gd name="f32" fmla="*/ 541643 f23 1"/>
                <a:gd name="f33" fmla="*/ 0 f23 1"/>
                <a:gd name="f34" fmla="*/ 1270 f23 1"/>
                <a:gd name="f35" fmla="+- f25 0 f1"/>
                <a:gd name="f36" fmla="*/ f28 1 6856"/>
                <a:gd name="f37" fmla="*/ f29 1 544055"/>
                <a:gd name="f38" fmla="*/ f30 1 6856"/>
                <a:gd name="f39" fmla="*/ f31 1 6856"/>
                <a:gd name="f40" fmla="*/ f32 1 544055"/>
                <a:gd name="f41" fmla="*/ f33 1 544055"/>
                <a:gd name="f42" fmla="*/ f34 1 544055"/>
                <a:gd name="f43" fmla="*/ f19 1 f26"/>
                <a:gd name="f44" fmla="*/ f20 1 f26"/>
                <a:gd name="f45" fmla="*/ f19 1 f27"/>
                <a:gd name="f46" fmla="*/ f21 1 f27"/>
                <a:gd name="f47" fmla="*/ f36 1 f26"/>
                <a:gd name="f48" fmla="*/ f37 1 f27"/>
                <a:gd name="f49" fmla="*/ f38 1 f26"/>
                <a:gd name="f50" fmla="*/ f39 1 f26"/>
                <a:gd name="f51" fmla="*/ f40 1 f27"/>
                <a:gd name="f52" fmla="*/ f41 1 f27"/>
                <a:gd name="f53" fmla="*/ f42 1 f27"/>
                <a:gd name="f54" fmla="*/ f43 f17 1"/>
                <a:gd name="f55" fmla="*/ f44 f17 1"/>
                <a:gd name="f56" fmla="*/ f46 f18 1"/>
                <a:gd name="f57" fmla="*/ f45 f18 1"/>
                <a:gd name="f58" fmla="*/ f47 f17 1"/>
                <a:gd name="f59" fmla="*/ f48 f18 1"/>
                <a:gd name="f60" fmla="*/ f49 f17 1"/>
                <a:gd name="f61" fmla="*/ f50 f17 1"/>
                <a:gd name="f62" fmla="*/ f51 f18 1"/>
                <a:gd name="f63" fmla="*/ f52 f18 1"/>
                <a:gd name="f64" fmla="*/ f53 f18 1"/>
              </a:gdLst>
              <a:ahLst/>
              <a:cxnLst>
                <a:cxn ang="3cd4">
                  <a:pos x="hc" y="t"/>
                </a:cxn>
                <a:cxn ang="0">
                  <a:pos x="r" y="vc"/>
                </a:cxn>
                <a:cxn ang="cd4">
                  <a:pos x="hc" y="b"/>
                </a:cxn>
                <a:cxn ang="cd2">
                  <a:pos x="l" y="vc"/>
                </a:cxn>
                <a:cxn ang="f35">
                  <a:pos x="f58" y="f59"/>
                </a:cxn>
                <a:cxn ang="f35">
                  <a:pos x="f60" y="f59"/>
                </a:cxn>
                <a:cxn ang="f35">
                  <a:pos x="f61" y="f62"/>
                </a:cxn>
                <a:cxn ang="f35">
                  <a:pos x="f61" y="f63"/>
                </a:cxn>
                <a:cxn ang="f35">
                  <a:pos x="f58" y="f64"/>
                </a:cxn>
                <a:cxn ang="f35">
                  <a:pos x="f58" y="f59"/>
                </a:cxn>
              </a:cxnLst>
              <a:rect l="f54" t="f57" r="f55" b="f56"/>
              <a:pathLst>
                <a:path w="6856" h="544055">
                  <a:moveTo>
                    <a:pt x="f5" y="f8"/>
                  </a:moveTo>
                  <a:lnTo>
                    <a:pt x="f9" y="f8"/>
                  </a:lnTo>
                  <a:cubicBezTo>
                    <a:pt x="f10" y="f11"/>
                    <a:pt x="f12" y="f13"/>
                    <a:pt x="f6" y="f14"/>
                  </a:cubicBezTo>
                  <a:lnTo>
                    <a:pt x="f6" y="f5"/>
                  </a:lnTo>
                  <a:lnTo>
                    <a:pt x="f5" y="f1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8" name="Freeform: Shape 519">
              <a:extLst>
                <a:ext uri="{FF2B5EF4-FFF2-40B4-BE49-F238E27FC236}">
                  <a16:creationId xmlns:a16="http://schemas.microsoft.com/office/drawing/2014/main" id="{B1BF51A7-9BC2-4ECD-2EAC-990CB2ED6720}"/>
                </a:ext>
              </a:extLst>
            </p:cNvPr>
            <p:cNvSpPr/>
            <p:nvPr/>
          </p:nvSpPr>
          <p:spPr>
            <a:xfrm>
              <a:off x="3285137" y="5918353"/>
              <a:ext cx="1901" cy="540117"/>
            </a:xfrm>
            <a:custGeom>
              <a:avLst/>
              <a:gdLst>
                <a:gd name="f0" fmla="val 10800000"/>
                <a:gd name="f1" fmla="val 5400000"/>
                <a:gd name="f2" fmla="val 180"/>
                <a:gd name="f3" fmla="val w"/>
                <a:gd name="f4" fmla="val h"/>
                <a:gd name="f5" fmla="val 0"/>
                <a:gd name="f6" fmla="val 1904"/>
                <a:gd name="f7" fmla="val 540119"/>
                <a:gd name="f8" fmla="val 1905"/>
                <a:gd name="f9" fmla="val 540120"/>
                <a:gd name="f10" fmla="val 635"/>
                <a:gd name="f11" fmla="val 540044"/>
                <a:gd name="f12" fmla="val 1270"/>
                <a:gd name="f13" fmla="+- 0 0 -90"/>
                <a:gd name="f14" fmla="*/ f3 1 1904"/>
                <a:gd name="f15" fmla="*/ f4 1 540119"/>
                <a:gd name="f16" fmla="val f5"/>
                <a:gd name="f17" fmla="val f6"/>
                <a:gd name="f18" fmla="val f7"/>
                <a:gd name="f19" fmla="*/ f13 f0 1"/>
                <a:gd name="f20" fmla="+- f18 0 f16"/>
                <a:gd name="f21" fmla="+- f17 0 f16"/>
                <a:gd name="f22" fmla="*/ f19 1 f2"/>
                <a:gd name="f23" fmla="*/ f21 1 1904"/>
                <a:gd name="f24" fmla="*/ f20 1 540119"/>
                <a:gd name="f25" fmla="*/ 1905 f21 1"/>
                <a:gd name="f26" fmla="*/ 0 f20 1"/>
                <a:gd name="f27" fmla="*/ 0 f21 1"/>
                <a:gd name="f28" fmla="*/ 540120 f20 1"/>
                <a:gd name="f29" fmla="+- f22 0 f1"/>
                <a:gd name="f30" fmla="*/ f25 1 1904"/>
                <a:gd name="f31" fmla="*/ f26 1 540119"/>
                <a:gd name="f32" fmla="*/ f27 1 1904"/>
                <a:gd name="f33" fmla="*/ f28 1 540119"/>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8" y="f47"/>
                </a:cxn>
                <a:cxn ang="f29">
                  <a:pos x="f48" y="f49"/>
                </a:cxn>
                <a:cxn ang="f29">
                  <a:pos x="f46" y="f49"/>
                </a:cxn>
              </a:cxnLst>
              <a:rect l="f42" t="f45" r="f43" b="f44"/>
              <a:pathLst>
                <a:path w="1904" h="540119">
                  <a:moveTo>
                    <a:pt x="f8" y="f5"/>
                  </a:moveTo>
                  <a:lnTo>
                    <a:pt x="f5" y="f5"/>
                  </a:lnTo>
                  <a:lnTo>
                    <a:pt x="f5" y="f5"/>
                  </a:lnTo>
                  <a:lnTo>
                    <a:pt x="f5" y="f9"/>
                  </a:lnTo>
                  <a:cubicBezTo>
                    <a:pt x="f10" y="f11"/>
                    <a:pt x="f12" y="f11"/>
                    <a:pt x="f8" y="f9"/>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9" name="Freeform: Shape 520">
              <a:extLst>
                <a:ext uri="{FF2B5EF4-FFF2-40B4-BE49-F238E27FC236}">
                  <a16:creationId xmlns:a16="http://schemas.microsoft.com/office/drawing/2014/main" id="{2C2221E7-83B2-C5EA-00DE-0A0F3741FAF0}"/>
                </a:ext>
              </a:extLst>
            </p:cNvPr>
            <p:cNvSpPr/>
            <p:nvPr/>
          </p:nvSpPr>
          <p:spPr>
            <a:xfrm>
              <a:off x="3290221" y="5912254"/>
              <a:ext cx="15873" cy="545704"/>
            </a:xfrm>
            <a:custGeom>
              <a:avLst/>
              <a:gdLst>
                <a:gd name="f0" fmla="val 10800000"/>
                <a:gd name="f1" fmla="val 5400000"/>
                <a:gd name="f2" fmla="val 180"/>
                <a:gd name="f3" fmla="val w"/>
                <a:gd name="f4" fmla="val h"/>
                <a:gd name="f5" fmla="val 0"/>
                <a:gd name="f6" fmla="val 15870"/>
                <a:gd name="f7" fmla="val 545706"/>
                <a:gd name="f8" fmla="val 15109"/>
                <a:gd name="f9" fmla="val 4698"/>
                <a:gd name="f10" fmla="val 4774"/>
                <a:gd name="f11" fmla="val 292"/>
                <a:gd name="f12" fmla="val 597"/>
                <a:gd name="f13" fmla="val 889"/>
                <a:gd name="f14" fmla="val 1309"/>
                <a:gd name="f15" fmla="val 1738"/>
                <a:gd name="f16" fmla="val 2158"/>
                <a:gd name="f17" fmla="val 4533"/>
                <a:gd name="f18" fmla="val 2524"/>
                <a:gd name="f19" fmla="val 4317"/>
                <a:gd name="f20" fmla="val 2866"/>
                <a:gd name="f21" fmla="val 4063"/>
                <a:gd name="f22" fmla="val 3174"/>
                <a:gd name="f23" fmla="val 3047"/>
                <a:gd name="f24" fmla="val 2768"/>
                <a:gd name="f25" fmla="val 4385"/>
                <a:gd name="f26" fmla="val 2425"/>
                <a:gd name="f27" fmla="val 4644"/>
                <a:gd name="f28" fmla="val 2031"/>
                <a:gd name="f29" fmla="val 4825"/>
                <a:gd name="f30" fmla="val 762"/>
                <a:gd name="f31" fmla="val 545072"/>
                <a:gd name="f32" fmla="val 15871"/>
                <a:gd name="f33" fmla="+- 0 0 -90"/>
                <a:gd name="f34" fmla="*/ f3 1 15870"/>
                <a:gd name="f35" fmla="*/ f4 1 545706"/>
                <a:gd name="f36" fmla="val f5"/>
                <a:gd name="f37" fmla="val f6"/>
                <a:gd name="f38" fmla="val f7"/>
                <a:gd name="f39" fmla="*/ f33 f0 1"/>
                <a:gd name="f40" fmla="+- f38 0 f36"/>
                <a:gd name="f41" fmla="+- f37 0 f36"/>
                <a:gd name="f42" fmla="*/ f39 1 f2"/>
                <a:gd name="f43" fmla="*/ f41 1 15870"/>
                <a:gd name="f44" fmla="*/ f40 1 545706"/>
                <a:gd name="f45" fmla="*/ 15109 f41 1"/>
                <a:gd name="f46" fmla="*/ 0 f40 1"/>
                <a:gd name="f47" fmla="*/ 4698 f41 1"/>
                <a:gd name="f48" fmla="*/ 889 f40 1"/>
                <a:gd name="f49" fmla="*/ 2158 f40 1"/>
                <a:gd name="f50" fmla="*/ 4063 f41 1"/>
                <a:gd name="f51" fmla="*/ 3174 f40 1"/>
                <a:gd name="f52" fmla="*/ 3047 f41 1"/>
                <a:gd name="f53" fmla="*/ 4063 f40 1"/>
                <a:gd name="f54" fmla="*/ 2031 f41 1"/>
                <a:gd name="f55" fmla="*/ 4825 f40 1"/>
                <a:gd name="f56" fmla="*/ 762 f41 1"/>
                <a:gd name="f57" fmla="*/ 0 f41 1"/>
                <a:gd name="f58" fmla="*/ 545072 f40 1"/>
                <a:gd name="f59" fmla="*/ 15871 f41 1"/>
                <a:gd name="f60" fmla="*/ 545706 f40 1"/>
                <a:gd name="f61" fmla="+- f42 0 f1"/>
                <a:gd name="f62" fmla="*/ f45 1 15870"/>
                <a:gd name="f63" fmla="*/ f46 1 545706"/>
                <a:gd name="f64" fmla="*/ f47 1 15870"/>
                <a:gd name="f65" fmla="*/ f48 1 545706"/>
                <a:gd name="f66" fmla="*/ f49 1 545706"/>
                <a:gd name="f67" fmla="*/ f50 1 15870"/>
                <a:gd name="f68" fmla="*/ f51 1 545706"/>
                <a:gd name="f69" fmla="*/ f52 1 15870"/>
                <a:gd name="f70" fmla="*/ f53 1 545706"/>
                <a:gd name="f71" fmla="*/ f54 1 15870"/>
                <a:gd name="f72" fmla="*/ f55 1 545706"/>
                <a:gd name="f73" fmla="*/ f56 1 15870"/>
                <a:gd name="f74" fmla="*/ f57 1 15870"/>
                <a:gd name="f75" fmla="*/ f58 1 545706"/>
                <a:gd name="f76" fmla="*/ f59 1 15870"/>
                <a:gd name="f77" fmla="*/ f60 1 545706"/>
                <a:gd name="f78" fmla="*/ f36 1 f43"/>
                <a:gd name="f79" fmla="*/ f37 1 f43"/>
                <a:gd name="f80" fmla="*/ f36 1 f44"/>
                <a:gd name="f81" fmla="*/ f38 1 f44"/>
                <a:gd name="f82" fmla="*/ f62 1 f43"/>
                <a:gd name="f83" fmla="*/ f63 1 f44"/>
                <a:gd name="f84" fmla="*/ f64 1 f43"/>
                <a:gd name="f85" fmla="*/ f65 1 f44"/>
                <a:gd name="f86" fmla="*/ f66 1 f44"/>
                <a:gd name="f87" fmla="*/ f67 1 f43"/>
                <a:gd name="f88" fmla="*/ f68 1 f44"/>
                <a:gd name="f89" fmla="*/ f69 1 f43"/>
                <a:gd name="f90" fmla="*/ f70 1 f44"/>
                <a:gd name="f91" fmla="*/ f71 1 f43"/>
                <a:gd name="f92" fmla="*/ f72 1 f44"/>
                <a:gd name="f93" fmla="*/ f73 1 f43"/>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5 1"/>
                <a:gd name="f107" fmla="*/ f87 f34 1"/>
                <a:gd name="f108" fmla="*/ f88 f35 1"/>
                <a:gd name="f109" fmla="*/ f89 f34 1"/>
                <a:gd name="f110" fmla="*/ f90 f35 1"/>
                <a:gd name="f111" fmla="*/ f91 f34 1"/>
                <a:gd name="f112" fmla="*/ f92 f35 1"/>
                <a:gd name="f113" fmla="*/ f93 f34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3"/>
                </a:cxn>
                <a:cxn ang="f61">
                  <a:pos x="f104" y="f105"/>
                </a:cxn>
                <a:cxn ang="f61">
                  <a:pos x="f104" y="f106"/>
                </a:cxn>
                <a:cxn ang="f61">
                  <a:pos x="f107" y="f108"/>
                </a:cxn>
                <a:cxn ang="f61">
                  <a:pos x="f109" y="f110"/>
                </a:cxn>
                <a:cxn ang="f61">
                  <a:pos x="f111" y="f112"/>
                </a:cxn>
                <a:cxn ang="f61">
                  <a:pos x="f113" y="f112"/>
                </a:cxn>
                <a:cxn ang="f61">
                  <a:pos x="f114" y="f112"/>
                </a:cxn>
                <a:cxn ang="f61">
                  <a:pos x="f114" y="f112"/>
                </a:cxn>
                <a:cxn ang="f61">
                  <a:pos x="f114" y="f115"/>
                </a:cxn>
                <a:cxn ang="f61">
                  <a:pos x="f116" y="f117"/>
                </a:cxn>
              </a:cxnLst>
              <a:rect l="f98" t="f101" r="f99" b="f100"/>
              <a:pathLst>
                <a:path w="15870" h="545706">
                  <a:moveTo>
                    <a:pt x="f8" y="f5"/>
                  </a:moveTo>
                  <a:lnTo>
                    <a:pt x="f9" y="f5"/>
                  </a:lnTo>
                  <a:cubicBezTo>
                    <a:pt x="f10" y="f11"/>
                    <a:pt x="f10" y="f12"/>
                    <a:pt x="f9" y="f13"/>
                  </a:cubicBezTo>
                  <a:cubicBezTo>
                    <a:pt x="f10" y="f14"/>
                    <a:pt x="f10" y="f15"/>
                    <a:pt x="f9" y="f16"/>
                  </a:cubicBezTo>
                  <a:cubicBezTo>
                    <a:pt x="f17" y="f18"/>
                    <a:pt x="f19" y="f20"/>
                    <a:pt x="f21" y="f22"/>
                  </a:cubicBezTo>
                  <a:lnTo>
                    <a:pt x="f23" y="f21"/>
                  </a:lnTo>
                  <a:cubicBezTo>
                    <a:pt x="f24" y="f25"/>
                    <a:pt x="f26" y="f27"/>
                    <a:pt x="f28" y="f29"/>
                  </a:cubicBezTo>
                  <a:lnTo>
                    <a:pt x="f30" y="f29"/>
                  </a:lnTo>
                  <a:lnTo>
                    <a:pt x="f5" y="f29"/>
                  </a:lnTo>
                  <a:lnTo>
                    <a:pt x="f5" y="f29"/>
                  </a:lnTo>
                  <a:lnTo>
                    <a:pt x="f5" y="f31"/>
                  </a:lnTo>
                  <a:lnTo>
                    <a:pt x="f32" y="f7"/>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0" name="Freeform: Shape 521">
              <a:extLst>
                <a:ext uri="{FF2B5EF4-FFF2-40B4-BE49-F238E27FC236}">
                  <a16:creationId xmlns:a16="http://schemas.microsoft.com/office/drawing/2014/main" id="{9ED44B8F-0C13-8540-57E4-2A2B4DCF2F33}"/>
                </a:ext>
              </a:extLst>
            </p:cNvPr>
            <p:cNvSpPr/>
            <p:nvPr/>
          </p:nvSpPr>
          <p:spPr>
            <a:xfrm>
              <a:off x="3301651" y="5909209"/>
              <a:ext cx="3557" cy="630"/>
            </a:xfrm>
            <a:custGeom>
              <a:avLst/>
              <a:gdLst>
                <a:gd name="f0" fmla="val 10800000"/>
                <a:gd name="f1" fmla="val 5400000"/>
                <a:gd name="f2" fmla="val 180"/>
                <a:gd name="f3" fmla="val w"/>
                <a:gd name="f4" fmla="val h"/>
                <a:gd name="f5" fmla="val 0"/>
                <a:gd name="f6" fmla="val 3555"/>
                <a:gd name="f7" fmla="val 634"/>
                <a:gd name="f8" fmla="val 635"/>
                <a:gd name="f9" fmla="+- 0 0 -90"/>
                <a:gd name="f10" fmla="*/ f3 1 3555"/>
                <a:gd name="f11" fmla="*/ f4 1 634"/>
                <a:gd name="f12" fmla="val f5"/>
                <a:gd name="f13" fmla="val f6"/>
                <a:gd name="f14" fmla="val f7"/>
                <a:gd name="f15" fmla="*/ f9 f0 1"/>
                <a:gd name="f16" fmla="+- f14 0 f12"/>
                <a:gd name="f17" fmla="+- f13 0 f12"/>
                <a:gd name="f18" fmla="*/ f15 1 f2"/>
                <a:gd name="f19" fmla="*/ f17 1 3555"/>
                <a:gd name="f20" fmla="*/ f16 1 634"/>
                <a:gd name="f21" fmla="*/ 0 f17 1"/>
                <a:gd name="f22" fmla="*/ 635 f16 1"/>
                <a:gd name="f23" fmla="*/ 3555 f17 1"/>
                <a:gd name="f24" fmla="*/ 0 f16 1"/>
                <a:gd name="f25" fmla="+- f18 0 f1"/>
                <a:gd name="f26" fmla="*/ f21 1 3555"/>
                <a:gd name="f27" fmla="*/ f22 1 634"/>
                <a:gd name="f28" fmla="*/ f23 1 3555"/>
                <a:gd name="f29" fmla="*/ f24 1 634"/>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3"/>
                </a:cxn>
              </a:cxnLst>
              <a:rect l="f38" t="f41" r="f39" b="f40"/>
              <a:pathLst>
                <a:path w="3555" h="634">
                  <a:moveTo>
                    <a:pt x="f5" y="f8"/>
                  </a:moveTo>
                  <a:lnTo>
                    <a:pt x="f6" y="f8"/>
                  </a:lnTo>
                  <a:lnTo>
                    <a:pt x="f6" y="f5"/>
                  </a:lnTo>
                  <a:lnTo>
                    <a:pt x="f5" y="f8"/>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1" name="Freeform: Shape 522">
              <a:extLst>
                <a:ext uri="{FF2B5EF4-FFF2-40B4-BE49-F238E27FC236}">
                  <a16:creationId xmlns:a16="http://schemas.microsoft.com/office/drawing/2014/main" id="{F8037EC8-83E8-5681-9071-92E687A66D02}"/>
                </a:ext>
              </a:extLst>
            </p:cNvPr>
            <p:cNvSpPr/>
            <p:nvPr/>
          </p:nvSpPr>
          <p:spPr>
            <a:xfrm>
              <a:off x="264215" y="5986028"/>
              <a:ext cx="4443" cy="93570"/>
            </a:xfrm>
            <a:custGeom>
              <a:avLst/>
              <a:gdLst>
                <a:gd name="f0" fmla="val 10800000"/>
                <a:gd name="f1" fmla="val 5400000"/>
                <a:gd name="f2" fmla="val 180"/>
                <a:gd name="f3" fmla="val w"/>
                <a:gd name="f4" fmla="val h"/>
                <a:gd name="f5" fmla="val 0"/>
                <a:gd name="f6" fmla="val 4443"/>
                <a:gd name="f7" fmla="val 93575"/>
                <a:gd name="f8" fmla="val 4444"/>
                <a:gd name="f9" fmla="val 87988"/>
                <a:gd name="f10" fmla="val 70340"/>
                <a:gd name="f11" fmla="val 3047"/>
                <a:gd name="f12" fmla="val 90020"/>
                <a:gd name="f13" fmla="+- 0 0 -90"/>
                <a:gd name="f14" fmla="*/ f3 1 4443"/>
                <a:gd name="f15" fmla="*/ f4 1 93575"/>
                <a:gd name="f16" fmla="val f5"/>
                <a:gd name="f17" fmla="val f6"/>
                <a:gd name="f18" fmla="val f7"/>
                <a:gd name="f19" fmla="*/ f13 f0 1"/>
                <a:gd name="f20" fmla="+- f18 0 f16"/>
                <a:gd name="f21" fmla="+- f17 0 f16"/>
                <a:gd name="f22" fmla="*/ f19 1 f2"/>
                <a:gd name="f23" fmla="*/ f21 1 4443"/>
                <a:gd name="f24" fmla="*/ f20 1 93575"/>
                <a:gd name="f25" fmla="*/ 4444 f21 1"/>
                <a:gd name="f26" fmla="*/ 87988 f20 1"/>
                <a:gd name="f27" fmla="*/ 70340 f20 1"/>
                <a:gd name="f28" fmla="*/ 3047 f20 1"/>
                <a:gd name="f29" fmla="*/ 0 f21 1"/>
                <a:gd name="f30" fmla="*/ 0 f20 1"/>
                <a:gd name="f31" fmla="*/ 93575 f20 1"/>
                <a:gd name="f32" fmla="*/ 90020 f20 1"/>
                <a:gd name="f33" fmla="+- f22 0 f1"/>
                <a:gd name="f34" fmla="*/ f25 1 4443"/>
                <a:gd name="f35" fmla="*/ f26 1 93575"/>
                <a:gd name="f36" fmla="*/ f27 1 93575"/>
                <a:gd name="f37" fmla="*/ f28 1 93575"/>
                <a:gd name="f38" fmla="*/ f29 1 4443"/>
                <a:gd name="f39" fmla="*/ f30 1 93575"/>
                <a:gd name="f40" fmla="*/ f31 1 93575"/>
                <a:gd name="f41" fmla="*/ f32 1 93575"/>
                <a:gd name="f42" fmla="*/ f16 1 f23"/>
                <a:gd name="f43" fmla="*/ f17 1 f23"/>
                <a:gd name="f44" fmla="*/ f16 1 f24"/>
                <a:gd name="f45" fmla="*/ f18 1 f24"/>
                <a:gd name="f46" fmla="*/ f34 1 f23"/>
                <a:gd name="f47" fmla="*/ f35 1 f24"/>
                <a:gd name="f48" fmla="*/ f36 1 f24"/>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5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58" y="f60"/>
                </a:cxn>
                <a:cxn ang="f33">
                  <a:pos x="f58" y="f61"/>
                </a:cxn>
                <a:cxn ang="f33">
                  <a:pos x="f62" y="f63"/>
                </a:cxn>
                <a:cxn ang="f33">
                  <a:pos x="f62" y="f64"/>
                </a:cxn>
                <a:cxn ang="f33">
                  <a:pos x="f58" y="f64"/>
                </a:cxn>
                <a:cxn ang="f33">
                  <a:pos x="f58" y="f65"/>
                </a:cxn>
                <a:cxn ang="f33">
                  <a:pos x="f58" y="f59"/>
                </a:cxn>
              </a:cxnLst>
              <a:rect l="f54" t="f57" r="f55" b="f56"/>
              <a:pathLst>
                <a:path w="4443" h="93575">
                  <a:moveTo>
                    <a:pt x="f8" y="f9"/>
                  </a:moveTo>
                  <a:lnTo>
                    <a:pt x="f8" y="f10"/>
                  </a:lnTo>
                  <a:lnTo>
                    <a:pt x="f8" y="f11"/>
                  </a:lnTo>
                  <a:lnTo>
                    <a:pt x="f5" y="f5"/>
                  </a:lnTo>
                  <a:lnTo>
                    <a:pt x="f5" y="f7"/>
                  </a:lnTo>
                  <a:lnTo>
                    <a:pt x="f8" y="f7"/>
                  </a:lnTo>
                  <a:lnTo>
                    <a:pt x="f8" y="f12"/>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2" name="Freeform: Shape 523">
              <a:extLst>
                <a:ext uri="{FF2B5EF4-FFF2-40B4-BE49-F238E27FC236}">
                  <a16:creationId xmlns:a16="http://schemas.microsoft.com/office/drawing/2014/main" id="{41920E46-4761-2988-4C46-4987D93CD562}"/>
                </a:ext>
              </a:extLst>
            </p:cNvPr>
            <p:cNvSpPr/>
            <p:nvPr/>
          </p:nvSpPr>
          <p:spPr>
            <a:xfrm>
              <a:off x="0" y="6094073"/>
              <a:ext cx="690701" cy="304723"/>
            </a:xfrm>
            <a:custGeom>
              <a:avLst/>
              <a:gdLst>
                <a:gd name="f0" fmla="val 10800000"/>
                <a:gd name="f1" fmla="val 5400000"/>
                <a:gd name="f2" fmla="val 180"/>
                <a:gd name="f3" fmla="val w"/>
                <a:gd name="f4" fmla="val h"/>
                <a:gd name="f5" fmla="val 0"/>
                <a:gd name="f6" fmla="val 690700"/>
                <a:gd name="f7" fmla="val 304722"/>
                <a:gd name="f8" fmla="val 252156"/>
                <a:gd name="f9" fmla="val 100177"/>
                <a:gd name="f10" fmla="val 255963"/>
                <a:gd name="f11" fmla="val 100241"/>
                <a:gd name="f12" fmla="val 259014"/>
                <a:gd name="f13" fmla="val 103352"/>
                <a:gd name="f14" fmla="val 259013"/>
                <a:gd name="f15" fmla="val 107161"/>
                <a:gd name="f16" fmla="val 106526"/>
                <a:gd name="f17" fmla="val 245427"/>
                <a:gd name="f18" fmla="val 245746"/>
                <a:gd name="f19" fmla="val 103009"/>
                <a:gd name="f20" fmla="val 248632"/>
                <a:gd name="f21" fmla="val 100292"/>
                <a:gd name="f22" fmla="+- 0 0 -90"/>
                <a:gd name="f23" fmla="*/ f3 1 690700"/>
                <a:gd name="f24" fmla="*/ f4 1 304722"/>
                <a:gd name="f25" fmla="val f5"/>
                <a:gd name="f26" fmla="val f6"/>
                <a:gd name="f27" fmla="val f7"/>
                <a:gd name="f28" fmla="*/ f22 f0 1"/>
                <a:gd name="f29" fmla="+- f27 0 f25"/>
                <a:gd name="f30" fmla="+- f26 0 f25"/>
                <a:gd name="f31" fmla="*/ f28 1 f2"/>
                <a:gd name="f32" fmla="*/ f30 1 690700"/>
                <a:gd name="f33" fmla="*/ f29 1 304722"/>
                <a:gd name="f34" fmla="*/ 252156 f30 1"/>
                <a:gd name="f35" fmla="*/ 100177 f29 1"/>
                <a:gd name="f36" fmla="*/ 259013 f30 1"/>
                <a:gd name="f37" fmla="*/ 107161 f29 1"/>
                <a:gd name="f38" fmla="*/ 304722 f29 1"/>
                <a:gd name="f39" fmla="*/ 690700 f30 1"/>
                <a:gd name="f40" fmla="*/ 0 f29 1"/>
                <a:gd name="f41" fmla="*/ 0 f30 1"/>
                <a:gd name="f42" fmla="*/ 106526 f29 1"/>
                <a:gd name="f43" fmla="*/ 245427 f30 1"/>
                <a:gd name="f44" fmla="+- f31 0 f1"/>
                <a:gd name="f45" fmla="*/ f34 1 690700"/>
                <a:gd name="f46" fmla="*/ f35 1 304722"/>
                <a:gd name="f47" fmla="*/ f36 1 690700"/>
                <a:gd name="f48" fmla="*/ f37 1 304722"/>
                <a:gd name="f49" fmla="*/ f38 1 304722"/>
                <a:gd name="f50" fmla="*/ f39 1 690700"/>
                <a:gd name="f51" fmla="*/ f40 1 304722"/>
                <a:gd name="f52" fmla="*/ f41 1 690700"/>
                <a:gd name="f53" fmla="*/ f42 1 304722"/>
                <a:gd name="f54" fmla="*/ f43 1 690700"/>
                <a:gd name="f55" fmla="*/ f25 1 f32"/>
                <a:gd name="f56" fmla="*/ f26 1 f32"/>
                <a:gd name="f57" fmla="*/ f25 1 f33"/>
                <a:gd name="f58" fmla="*/ f27 1 f33"/>
                <a:gd name="f59" fmla="*/ f45 1 f32"/>
                <a:gd name="f60" fmla="*/ f46 1 f33"/>
                <a:gd name="f61" fmla="*/ f47 1 f32"/>
                <a:gd name="f62" fmla="*/ f48 1 f33"/>
                <a:gd name="f63" fmla="*/ f49 1 f33"/>
                <a:gd name="f64" fmla="*/ f50 1 f32"/>
                <a:gd name="f65" fmla="*/ f51 1 f33"/>
                <a:gd name="f66" fmla="*/ f52 1 f32"/>
                <a:gd name="f67" fmla="*/ f53 1 f33"/>
                <a:gd name="f68" fmla="*/ f54 1 f32"/>
                <a:gd name="f69" fmla="*/ f55 f23 1"/>
                <a:gd name="f70" fmla="*/ f56 f23 1"/>
                <a:gd name="f71" fmla="*/ f58 f24 1"/>
                <a:gd name="f72" fmla="*/ f57 f24 1"/>
                <a:gd name="f73" fmla="*/ f59 f23 1"/>
                <a:gd name="f74" fmla="*/ f60 f24 1"/>
                <a:gd name="f75" fmla="*/ f61 f23 1"/>
                <a:gd name="f76" fmla="*/ f62 f24 1"/>
                <a:gd name="f77" fmla="*/ f63 f24 1"/>
                <a:gd name="f78" fmla="*/ f64 f23 1"/>
                <a:gd name="f79" fmla="*/ f65 f24 1"/>
                <a:gd name="f80" fmla="*/ f66 f23 1"/>
                <a:gd name="f81" fmla="*/ f67 f24 1"/>
                <a:gd name="f82" fmla="*/ f68 f23 1"/>
              </a:gdLst>
              <a:ahLst/>
              <a:cxnLst>
                <a:cxn ang="3cd4">
                  <a:pos x="hc" y="t"/>
                </a:cxn>
                <a:cxn ang="0">
                  <a:pos x="r" y="vc"/>
                </a:cxn>
                <a:cxn ang="cd4">
                  <a:pos x="hc" y="b"/>
                </a:cxn>
                <a:cxn ang="cd2">
                  <a:pos x="l" y="vc"/>
                </a:cxn>
                <a:cxn ang="f44">
                  <a:pos x="f73" y="f74"/>
                </a:cxn>
                <a:cxn ang="f44">
                  <a:pos x="f75" y="f76"/>
                </a:cxn>
                <a:cxn ang="f44">
                  <a:pos x="f75" y="f77"/>
                </a:cxn>
                <a:cxn ang="f44">
                  <a:pos x="f78" y="f77"/>
                </a:cxn>
                <a:cxn ang="f44">
                  <a:pos x="f78" y="f79"/>
                </a:cxn>
                <a:cxn ang="f44">
                  <a:pos x="f80" y="f79"/>
                </a:cxn>
                <a:cxn ang="f44">
                  <a:pos x="f80" y="f81"/>
                </a:cxn>
                <a:cxn ang="f44">
                  <a:pos x="f82" y="f81"/>
                </a:cxn>
                <a:cxn ang="f44">
                  <a:pos x="f73" y="f74"/>
                </a:cxn>
              </a:cxnLst>
              <a:rect l="f69" t="f72" r="f70" b="f71"/>
              <a:pathLst>
                <a:path w="690700" h="304722">
                  <a:moveTo>
                    <a:pt x="f8" y="f9"/>
                  </a:moveTo>
                  <a:cubicBezTo>
                    <a:pt x="f10" y="f11"/>
                    <a:pt x="f12" y="f13"/>
                    <a:pt x="f14" y="f15"/>
                  </a:cubicBezTo>
                  <a:lnTo>
                    <a:pt x="f14" y="f7"/>
                  </a:lnTo>
                  <a:lnTo>
                    <a:pt x="f6" y="f7"/>
                  </a:lnTo>
                  <a:lnTo>
                    <a:pt x="f6" y="f5"/>
                  </a:lnTo>
                  <a:lnTo>
                    <a:pt x="f5" y="f5"/>
                  </a:lnTo>
                  <a:lnTo>
                    <a:pt x="f5" y="f16"/>
                  </a:lnTo>
                  <a:lnTo>
                    <a:pt x="f17" y="f16"/>
                  </a:lnTo>
                  <a:cubicBezTo>
                    <a:pt x="f18" y="f19"/>
                    <a:pt x="f20" y="f21"/>
                    <a:pt x="f8" y="f9"/>
                  </a:cubicBez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3" name="Freeform: Shape 524">
              <a:extLst>
                <a:ext uri="{FF2B5EF4-FFF2-40B4-BE49-F238E27FC236}">
                  <a16:creationId xmlns:a16="http://schemas.microsoft.com/office/drawing/2014/main" id="{27617246-DE5D-DCAC-F792-A98A159DBBEB}"/>
                </a:ext>
              </a:extLst>
            </p:cNvPr>
            <p:cNvSpPr/>
            <p:nvPr/>
          </p:nvSpPr>
          <p:spPr>
            <a:xfrm>
              <a:off x="0" y="6203518"/>
              <a:ext cx="245168" cy="189564"/>
            </a:xfrm>
            <a:custGeom>
              <a:avLst/>
              <a:gdLst>
                <a:gd name="f0" fmla="val 10800000"/>
                <a:gd name="f1" fmla="val 5400000"/>
                <a:gd name="f2" fmla="val 180"/>
                <a:gd name="f3" fmla="val w"/>
                <a:gd name="f4" fmla="val h"/>
                <a:gd name="f5" fmla="val 0"/>
                <a:gd name="f6" fmla="val 245173"/>
                <a:gd name="f7" fmla="val 189562"/>
                <a:gd name="f8" fmla="val 189563"/>
                <a:gd name="f9" fmla="val 2793"/>
                <a:gd name="f10" fmla="+- 0 0 -90"/>
                <a:gd name="f11" fmla="*/ f3 1 245173"/>
                <a:gd name="f12" fmla="*/ f4 1 189562"/>
                <a:gd name="f13" fmla="val f5"/>
                <a:gd name="f14" fmla="val f6"/>
                <a:gd name="f15" fmla="val f7"/>
                <a:gd name="f16" fmla="*/ f10 f0 1"/>
                <a:gd name="f17" fmla="+- f15 0 f13"/>
                <a:gd name="f18" fmla="+- f14 0 f13"/>
                <a:gd name="f19" fmla="*/ f16 1 f2"/>
                <a:gd name="f20" fmla="*/ f18 1 245173"/>
                <a:gd name="f21" fmla="*/ f17 1 189562"/>
                <a:gd name="f22" fmla="*/ 245173 f18 1"/>
                <a:gd name="f23" fmla="*/ 189563 f17 1"/>
                <a:gd name="f24" fmla="*/ 0 f17 1"/>
                <a:gd name="f25" fmla="*/ 0 f18 1"/>
                <a:gd name="f26" fmla="*/ 2793 f18 1"/>
                <a:gd name="f27" fmla="+- f19 0 f1"/>
                <a:gd name="f28" fmla="*/ f22 1 245173"/>
                <a:gd name="f29" fmla="*/ f23 1 189562"/>
                <a:gd name="f30" fmla="*/ f24 1 189562"/>
                <a:gd name="f31" fmla="*/ f25 1 245173"/>
                <a:gd name="f32" fmla="*/ f26 1 245173"/>
                <a:gd name="f33" fmla="*/ f13 1 f20"/>
                <a:gd name="f34" fmla="*/ f14 1 f20"/>
                <a:gd name="f35" fmla="*/ f13 1 f21"/>
                <a:gd name="f36" fmla="*/ f15 1 f21"/>
                <a:gd name="f37" fmla="*/ f28 1 f20"/>
                <a:gd name="f38" fmla="*/ f29 1 f21"/>
                <a:gd name="f39" fmla="*/ f30 1 f21"/>
                <a:gd name="f40" fmla="*/ f31 1 f20"/>
                <a:gd name="f41" fmla="*/ f32 1 f20"/>
                <a:gd name="f42" fmla="*/ f33 f11 1"/>
                <a:gd name="f43" fmla="*/ f34 f11 1"/>
                <a:gd name="f44" fmla="*/ f36 f12 1"/>
                <a:gd name="f45" fmla="*/ f35 f12 1"/>
                <a:gd name="f46" fmla="*/ f37 f11 1"/>
                <a:gd name="f47" fmla="*/ f38 f12 1"/>
                <a:gd name="f48" fmla="*/ f39 f12 1"/>
                <a:gd name="f49" fmla="*/ f40 f11 1"/>
                <a:gd name="f50" fmla="*/ f41 f11 1"/>
              </a:gdLst>
              <a:ahLst/>
              <a:cxnLst>
                <a:cxn ang="3cd4">
                  <a:pos x="hc" y="t"/>
                </a:cxn>
                <a:cxn ang="0">
                  <a:pos x="r" y="vc"/>
                </a:cxn>
                <a:cxn ang="cd4">
                  <a:pos x="hc" y="b"/>
                </a:cxn>
                <a:cxn ang="cd2">
                  <a:pos x="l" y="vc"/>
                </a:cxn>
                <a:cxn ang="f27">
                  <a:pos x="f46" y="f47"/>
                </a:cxn>
                <a:cxn ang="f27">
                  <a:pos x="f46" y="f48"/>
                </a:cxn>
                <a:cxn ang="f27">
                  <a:pos x="f49" y="f48"/>
                </a:cxn>
                <a:cxn ang="f27">
                  <a:pos x="f49" y="f47"/>
                </a:cxn>
                <a:cxn ang="f27">
                  <a:pos x="f50" y="f47"/>
                </a:cxn>
                <a:cxn ang="f27">
                  <a:pos x="f46" y="f47"/>
                </a:cxn>
              </a:cxnLst>
              <a:rect l="f42" t="f45" r="f43" b="f44"/>
              <a:pathLst>
                <a:path w="245173" h="189562">
                  <a:moveTo>
                    <a:pt x="f6" y="f8"/>
                  </a:moveTo>
                  <a:lnTo>
                    <a:pt x="f6" y="f5"/>
                  </a:lnTo>
                  <a:lnTo>
                    <a:pt x="f5" y="f5"/>
                  </a:lnTo>
                  <a:lnTo>
                    <a:pt x="f5" y="f8"/>
                  </a:lnTo>
                  <a:lnTo>
                    <a:pt x="f9" y="f8"/>
                  </a:lnTo>
                  <a:lnTo>
                    <a:pt x="f6"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4" name="Freeform: Shape 525">
              <a:extLst>
                <a:ext uri="{FF2B5EF4-FFF2-40B4-BE49-F238E27FC236}">
                  <a16:creationId xmlns:a16="http://schemas.microsoft.com/office/drawing/2014/main" id="{F8FED11D-BFC0-C088-2AF8-26EBF661E8D1}"/>
                </a:ext>
              </a:extLst>
            </p:cNvPr>
            <p:cNvSpPr/>
            <p:nvPr/>
          </p:nvSpPr>
          <p:spPr>
            <a:xfrm>
              <a:off x="258253" y="5981584"/>
              <a:ext cx="4187" cy="98526"/>
            </a:xfrm>
            <a:custGeom>
              <a:avLst/>
              <a:gdLst>
                <a:gd name="f0" fmla="val 10800000"/>
                <a:gd name="f1" fmla="val 5400000"/>
                <a:gd name="f2" fmla="val 180"/>
                <a:gd name="f3" fmla="val w"/>
                <a:gd name="f4" fmla="val h"/>
                <a:gd name="f5" fmla="val 0"/>
                <a:gd name="f6" fmla="val 4189"/>
                <a:gd name="f7" fmla="val 98526"/>
                <a:gd name="f8" fmla="val 889"/>
                <a:gd name="f9" fmla="val 1016"/>
                <a:gd name="f10" fmla="val 98527"/>
                <a:gd name="f11" fmla="val 4190"/>
                <a:gd name="f12" fmla="val 3301"/>
                <a:gd name="f13" fmla="+- 0 0 -90"/>
                <a:gd name="f14" fmla="*/ f3 1 4189"/>
                <a:gd name="f15" fmla="*/ f4 1 98526"/>
                <a:gd name="f16" fmla="val f5"/>
                <a:gd name="f17" fmla="val f6"/>
                <a:gd name="f18" fmla="val f7"/>
                <a:gd name="f19" fmla="*/ f13 f0 1"/>
                <a:gd name="f20" fmla="+- f18 0 f16"/>
                <a:gd name="f21" fmla="+- f17 0 f16"/>
                <a:gd name="f22" fmla="*/ f19 1 f2"/>
                <a:gd name="f23" fmla="*/ f21 1 4189"/>
                <a:gd name="f24" fmla="*/ f20 1 98526"/>
                <a:gd name="f25" fmla="*/ 889 f21 1"/>
                <a:gd name="f26" fmla="*/ 1016 f20 1"/>
                <a:gd name="f27" fmla="*/ 0 f21 1"/>
                <a:gd name="f28" fmla="*/ 0 f20 1"/>
                <a:gd name="f29" fmla="*/ 98527 f20 1"/>
                <a:gd name="f30" fmla="*/ 4190 f21 1"/>
                <a:gd name="f31" fmla="*/ 3301 f20 1"/>
                <a:gd name="f32" fmla="+- f22 0 f1"/>
                <a:gd name="f33" fmla="*/ f25 1 4189"/>
                <a:gd name="f34" fmla="*/ f26 1 98526"/>
                <a:gd name="f35" fmla="*/ f27 1 4189"/>
                <a:gd name="f36" fmla="*/ f28 1 98526"/>
                <a:gd name="f37" fmla="*/ f29 1 98526"/>
                <a:gd name="f38" fmla="*/ f30 1 4189"/>
                <a:gd name="f39" fmla="*/ f31 1 98526"/>
                <a:gd name="f40" fmla="*/ f16 1 f23"/>
                <a:gd name="f41" fmla="*/ f17 1 f23"/>
                <a:gd name="f42" fmla="*/ f16 1 f24"/>
                <a:gd name="f43" fmla="*/ f18 1 f24"/>
                <a:gd name="f44" fmla="*/ f33 1 f23"/>
                <a:gd name="f45" fmla="*/ f34 1 f24"/>
                <a:gd name="f46" fmla="*/ f35 1 f23"/>
                <a:gd name="f47" fmla="*/ f36 1 f24"/>
                <a:gd name="f48" fmla="*/ f37 1 f24"/>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5 1"/>
                <a:gd name="f60" fmla="*/ f49 f14 1"/>
                <a:gd name="f61" fmla="*/ f50 f15 1"/>
              </a:gdLst>
              <a:ahLst/>
              <a:cxnLst>
                <a:cxn ang="3cd4">
                  <a:pos x="hc" y="t"/>
                </a:cxn>
                <a:cxn ang="0">
                  <a:pos x="r" y="vc"/>
                </a:cxn>
                <a:cxn ang="cd4">
                  <a:pos x="hc" y="b"/>
                </a:cxn>
                <a:cxn ang="cd2">
                  <a:pos x="l" y="vc"/>
                </a:cxn>
                <a:cxn ang="f32">
                  <a:pos x="f55" y="f56"/>
                </a:cxn>
                <a:cxn ang="f32">
                  <a:pos x="f55" y="f56"/>
                </a:cxn>
                <a:cxn ang="f32">
                  <a:pos x="f57" y="f58"/>
                </a:cxn>
                <a:cxn ang="f32">
                  <a:pos x="f57" y="f58"/>
                </a:cxn>
                <a:cxn ang="f32">
                  <a:pos x="f57" y="f59"/>
                </a:cxn>
                <a:cxn ang="f32">
                  <a:pos x="f60" y="f59"/>
                </a:cxn>
                <a:cxn ang="f32">
                  <a:pos x="f60" y="f61"/>
                </a:cxn>
              </a:cxnLst>
              <a:rect l="f51" t="f54" r="f52" b="f53"/>
              <a:pathLst>
                <a:path w="4189" h="98526">
                  <a:moveTo>
                    <a:pt x="f8" y="f9"/>
                  </a:moveTo>
                  <a:lnTo>
                    <a:pt x="f8" y="f9"/>
                  </a:lnTo>
                  <a:lnTo>
                    <a:pt x="f5" y="f5"/>
                  </a:lnTo>
                  <a:lnTo>
                    <a:pt x="f5" y="f5"/>
                  </a:lnTo>
                  <a:lnTo>
                    <a:pt x="f5" y="f10"/>
                  </a:lnTo>
                  <a:lnTo>
                    <a:pt x="f11" y="f10"/>
                  </a:lnTo>
                  <a:lnTo>
                    <a:pt x="f11" y="f1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5" name="Freeform: Shape 526">
              <a:extLst>
                <a:ext uri="{FF2B5EF4-FFF2-40B4-BE49-F238E27FC236}">
                  <a16:creationId xmlns:a16="http://schemas.microsoft.com/office/drawing/2014/main" id="{56896122-3710-4997-D3E1-47BC0604C718}"/>
                </a:ext>
              </a:extLst>
            </p:cNvPr>
            <p:cNvSpPr/>
            <p:nvPr/>
          </p:nvSpPr>
          <p:spPr>
            <a:xfrm>
              <a:off x="0" y="4967743"/>
              <a:ext cx="255071" cy="1111855"/>
            </a:xfrm>
            <a:custGeom>
              <a:avLst/>
              <a:gdLst>
                <a:gd name="f0" fmla="val 10800000"/>
                <a:gd name="f1" fmla="val 5400000"/>
                <a:gd name="f2" fmla="val 180"/>
                <a:gd name="f3" fmla="val w"/>
                <a:gd name="f4" fmla="val h"/>
                <a:gd name="f5" fmla="val 0"/>
                <a:gd name="f6" fmla="val 255076"/>
                <a:gd name="f7" fmla="val 1111854"/>
                <a:gd name="f8" fmla="val 255077"/>
                <a:gd name="f9" fmla="val 8253"/>
                <a:gd name="f10" fmla="val 251775"/>
                <a:gd name="f11" fmla="val 162899"/>
                <a:gd name="f12" fmla="val 606524"/>
                <a:gd name="f13" fmla="val 779707"/>
                <a:gd name="f14" fmla="val 977396"/>
                <a:gd name="f15" fmla="val 1111855"/>
                <a:gd name="f16" fmla="+- 0 0 -90"/>
                <a:gd name="f17" fmla="*/ f3 1 255076"/>
                <a:gd name="f18" fmla="*/ f4 1 1111854"/>
                <a:gd name="f19" fmla="val f5"/>
                <a:gd name="f20" fmla="val f6"/>
                <a:gd name="f21" fmla="val f7"/>
                <a:gd name="f22" fmla="*/ f16 f0 1"/>
                <a:gd name="f23" fmla="+- f21 0 f19"/>
                <a:gd name="f24" fmla="+- f20 0 f19"/>
                <a:gd name="f25" fmla="*/ f22 1 f2"/>
                <a:gd name="f26" fmla="*/ f24 1 255076"/>
                <a:gd name="f27" fmla="*/ f23 1 1111854"/>
                <a:gd name="f28" fmla="*/ 255077 f24 1"/>
                <a:gd name="f29" fmla="*/ 8253 f23 1"/>
                <a:gd name="f30" fmla="*/ 251775 f24 1"/>
                <a:gd name="f31" fmla="*/ 0 f23 1"/>
                <a:gd name="f32" fmla="*/ 162899 f24 1"/>
                <a:gd name="f33" fmla="*/ 0 f24 1"/>
                <a:gd name="f34" fmla="*/ 606524 f23 1"/>
                <a:gd name="f35" fmla="*/ 779707 f23 1"/>
                <a:gd name="f36" fmla="*/ 977396 f23 1"/>
                <a:gd name="f37" fmla="*/ 1111855 f23 1"/>
                <a:gd name="f38" fmla="+- f25 0 f1"/>
                <a:gd name="f39" fmla="*/ f28 1 255076"/>
                <a:gd name="f40" fmla="*/ f29 1 1111854"/>
                <a:gd name="f41" fmla="*/ f30 1 255076"/>
                <a:gd name="f42" fmla="*/ f31 1 1111854"/>
                <a:gd name="f43" fmla="*/ f32 1 255076"/>
                <a:gd name="f44" fmla="*/ f33 1 255076"/>
                <a:gd name="f45" fmla="*/ f34 1 1111854"/>
                <a:gd name="f46" fmla="*/ f35 1 1111854"/>
                <a:gd name="f47" fmla="*/ f36 1 1111854"/>
                <a:gd name="f48" fmla="*/ f37 1 1111854"/>
                <a:gd name="f49" fmla="*/ f19 1 f26"/>
                <a:gd name="f50" fmla="*/ f20 1 f26"/>
                <a:gd name="f51" fmla="*/ f19 1 f27"/>
                <a:gd name="f52" fmla="*/ f21 1 f27"/>
                <a:gd name="f53" fmla="*/ f39 1 f26"/>
                <a:gd name="f54" fmla="*/ f40 1 f27"/>
                <a:gd name="f55" fmla="*/ f41 1 f26"/>
                <a:gd name="f56" fmla="*/ f42 1 f27"/>
                <a:gd name="f57" fmla="*/ f43 1 f26"/>
                <a:gd name="f58" fmla="*/ f44 1 f26"/>
                <a:gd name="f59" fmla="*/ f45 1 f27"/>
                <a:gd name="f60" fmla="*/ f46 1 f27"/>
                <a:gd name="f61" fmla="*/ f47 1 f27"/>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7 1"/>
                <a:gd name="f73" fmla="*/ f59 f18 1"/>
                <a:gd name="f74" fmla="*/ f60 f18 1"/>
                <a:gd name="f75" fmla="*/ f61 f18 1"/>
                <a:gd name="f76" fmla="*/ f62 f18 1"/>
              </a:gdLst>
              <a:ahLst/>
              <a:cxnLst>
                <a:cxn ang="3cd4">
                  <a:pos x="hc" y="t"/>
                </a:cxn>
                <a:cxn ang="0">
                  <a:pos x="r" y="vc"/>
                </a:cxn>
                <a:cxn ang="cd4">
                  <a:pos x="hc" y="b"/>
                </a:cxn>
                <a:cxn ang="cd2">
                  <a:pos x="l" y="vc"/>
                </a:cxn>
                <a:cxn ang="f38">
                  <a:pos x="f67" y="f68"/>
                </a:cxn>
                <a:cxn ang="f38">
                  <a:pos x="f69" y="f70"/>
                </a:cxn>
                <a:cxn ang="f38">
                  <a:pos x="f71" y="f70"/>
                </a:cxn>
                <a:cxn ang="f38">
                  <a:pos x="f72" y="f70"/>
                </a:cxn>
                <a:cxn ang="f38">
                  <a:pos x="f72" y="f73"/>
                </a:cxn>
                <a:cxn ang="f38">
                  <a:pos x="f72" y="f74"/>
                </a:cxn>
                <a:cxn ang="f38">
                  <a:pos x="f72" y="f75"/>
                </a:cxn>
                <a:cxn ang="f38">
                  <a:pos x="f72" y="f76"/>
                </a:cxn>
                <a:cxn ang="f38">
                  <a:pos x="f67" y="f76"/>
                </a:cxn>
                <a:cxn ang="f38">
                  <a:pos x="f67" y="f68"/>
                </a:cxn>
              </a:cxnLst>
              <a:rect l="f63" t="f66" r="f64" b="f65"/>
              <a:pathLst>
                <a:path w="255076" h="1111854">
                  <a:moveTo>
                    <a:pt x="f8" y="f9"/>
                  </a:moveTo>
                  <a:lnTo>
                    <a:pt x="f10" y="f5"/>
                  </a:lnTo>
                  <a:lnTo>
                    <a:pt x="f11" y="f5"/>
                  </a:lnTo>
                  <a:lnTo>
                    <a:pt x="f5" y="f5"/>
                  </a:lnTo>
                  <a:lnTo>
                    <a:pt x="f5" y="f12"/>
                  </a:lnTo>
                  <a:lnTo>
                    <a:pt x="f5" y="f13"/>
                  </a:lnTo>
                  <a:lnTo>
                    <a:pt x="f5" y="f14"/>
                  </a:lnTo>
                  <a:lnTo>
                    <a:pt x="f5" y="f15"/>
                  </a:lnTo>
                  <a:lnTo>
                    <a:pt x="f8" y="f15"/>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6" name="Freeform: Shape 527">
              <a:extLst>
                <a:ext uri="{FF2B5EF4-FFF2-40B4-BE49-F238E27FC236}">
                  <a16:creationId xmlns:a16="http://schemas.microsoft.com/office/drawing/2014/main" id="{96739FC8-341C-2893-E2B3-A94DBA49E622}"/>
                </a:ext>
              </a:extLst>
            </p:cNvPr>
            <p:cNvSpPr/>
            <p:nvPr/>
          </p:nvSpPr>
          <p:spPr>
            <a:xfrm>
              <a:off x="259771" y="6402482"/>
              <a:ext cx="1037825" cy="462540"/>
            </a:xfrm>
            <a:custGeom>
              <a:avLst/>
              <a:gdLst>
                <a:gd name="f0" fmla="val 10800000"/>
                <a:gd name="f1" fmla="val 5400000"/>
                <a:gd name="f2" fmla="val 180"/>
                <a:gd name="f3" fmla="val w"/>
                <a:gd name="f4" fmla="val h"/>
                <a:gd name="f5" fmla="val 0"/>
                <a:gd name="f6" fmla="val 1037827"/>
                <a:gd name="f7" fmla="val 462542"/>
                <a:gd name="f8" fmla="val 949459"/>
                <a:gd name="f9" fmla="val 4444"/>
                <a:gd name="f10" fmla="val 440194"/>
                <a:gd name="f11" fmla="val 439438"/>
                <a:gd name="f12" fmla="val 4558"/>
                <a:gd name="f13" fmla="val 438666"/>
                <a:gd name="f14" fmla="val 437909"/>
                <a:gd name="f15" fmla="val 435113"/>
                <a:gd name="f16" fmla="val 4393"/>
                <a:gd name="f17" fmla="val 432637"/>
                <a:gd name="f18" fmla="val 2628"/>
                <a:gd name="f19" fmla="val 431688"/>
                <a:gd name="f20" fmla="val 889"/>
                <a:gd name="f21" fmla="val 1270"/>
                <a:gd name="f22" fmla="val 462543"/>
                <a:gd name="f23" fmla="val 1037828"/>
                <a:gd name="f24" fmla="val 5460"/>
                <a:gd name="f25" fmla="val 1035288"/>
                <a:gd name="f26" fmla="+- 0 0 -90"/>
                <a:gd name="f27" fmla="*/ f3 1 1037827"/>
                <a:gd name="f28" fmla="*/ f4 1 462542"/>
                <a:gd name="f29" fmla="val f5"/>
                <a:gd name="f30" fmla="val f6"/>
                <a:gd name="f31" fmla="val f7"/>
                <a:gd name="f32" fmla="*/ f26 f0 1"/>
                <a:gd name="f33" fmla="+- f31 0 f29"/>
                <a:gd name="f34" fmla="+- f30 0 f29"/>
                <a:gd name="f35" fmla="*/ f32 1 f2"/>
                <a:gd name="f36" fmla="*/ f34 1 1037827"/>
                <a:gd name="f37" fmla="*/ f33 1 462542"/>
                <a:gd name="f38" fmla="*/ 949459 f34 1"/>
                <a:gd name="f39" fmla="*/ 4444 f33 1"/>
                <a:gd name="f40" fmla="*/ 440194 f34 1"/>
                <a:gd name="f41" fmla="*/ 437909 f34 1"/>
                <a:gd name="f42" fmla="*/ 431688 f34 1"/>
                <a:gd name="f43" fmla="*/ 0 f33 1"/>
                <a:gd name="f44" fmla="*/ 0 f34 1"/>
                <a:gd name="f45" fmla="*/ 1270 f33 1"/>
                <a:gd name="f46" fmla="*/ 462543 f33 1"/>
                <a:gd name="f47" fmla="*/ 1037828 f34 1"/>
                <a:gd name="f48" fmla="*/ 5460 f33 1"/>
                <a:gd name="f49" fmla="*/ 1035288 f34 1"/>
                <a:gd name="f50" fmla="+- f35 0 f1"/>
                <a:gd name="f51" fmla="*/ f38 1 1037827"/>
                <a:gd name="f52" fmla="*/ f39 1 462542"/>
                <a:gd name="f53" fmla="*/ f40 1 1037827"/>
                <a:gd name="f54" fmla="*/ f41 1 1037827"/>
                <a:gd name="f55" fmla="*/ f42 1 1037827"/>
                <a:gd name="f56" fmla="*/ f43 1 462542"/>
                <a:gd name="f57" fmla="*/ f44 1 1037827"/>
                <a:gd name="f58" fmla="*/ f45 1 462542"/>
                <a:gd name="f59" fmla="*/ f46 1 462542"/>
                <a:gd name="f60" fmla="*/ f47 1 1037827"/>
                <a:gd name="f61" fmla="*/ f48 1 462542"/>
                <a:gd name="f62" fmla="*/ f49 1 1037827"/>
                <a:gd name="f63" fmla="*/ f29 1 f36"/>
                <a:gd name="f64" fmla="*/ f30 1 f36"/>
                <a:gd name="f65" fmla="*/ f29 1 f37"/>
                <a:gd name="f66" fmla="*/ f31 1 f37"/>
                <a:gd name="f67" fmla="*/ f51 1 f36"/>
                <a:gd name="f68" fmla="*/ f52 1 f37"/>
                <a:gd name="f69" fmla="*/ f53 1 f36"/>
                <a:gd name="f70" fmla="*/ f54 1 f36"/>
                <a:gd name="f71" fmla="*/ f55 1 f36"/>
                <a:gd name="f72" fmla="*/ f56 1 f37"/>
                <a:gd name="f73" fmla="*/ f57 1 f36"/>
                <a:gd name="f74" fmla="*/ f58 1 f37"/>
                <a:gd name="f75" fmla="*/ f59 1 f37"/>
                <a:gd name="f76" fmla="*/ f60 1 f36"/>
                <a:gd name="f77" fmla="*/ f61 1 f37"/>
                <a:gd name="f78" fmla="*/ f62 1 f36"/>
                <a:gd name="f79" fmla="*/ f63 f27 1"/>
                <a:gd name="f80" fmla="*/ f64 f27 1"/>
                <a:gd name="f81" fmla="*/ f66 f28 1"/>
                <a:gd name="f82" fmla="*/ f65 f28 1"/>
                <a:gd name="f83" fmla="*/ f67 f27 1"/>
                <a:gd name="f84" fmla="*/ f68 f28 1"/>
                <a:gd name="f85" fmla="*/ f69 f27 1"/>
                <a:gd name="f86" fmla="*/ f70 f27 1"/>
                <a:gd name="f87" fmla="*/ f71 f27 1"/>
                <a:gd name="f88" fmla="*/ f72 f28 1"/>
                <a:gd name="f89" fmla="*/ f73 f27 1"/>
                <a:gd name="f90" fmla="*/ f74 f28 1"/>
                <a:gd name="f91" fmla="*/ f75 f28 1"/>
                <a:gd name="f92" fmla="*/ f76 f27 1"/>
                <a:gd name="f93" fmla="*/ f77 f28 1"/>
                <a:gd name="f94" fmla="*/ f78 f27 1"/>
              </a:gdLst>
              <a:ahLst/>
              <a:cxnLst>
                <a:cxn ang="3cd4">
                  <a:pos x="hc" y="t"/>
                </a:cxn>
                <a:cxn ang="0">
                  <a:pos x="r" y="vc"/>
                </a:cxn>
                <a:cxn ang="cd4">
                  <a:pos x="hc" y="b"/>
                </a:cxn>
                <a:cxn ang="cd2">
                  <a:pos x="l" y="vc"/>
                </a:cxn>
                <a:cxn ang="f50">
                  <a:pos x="f83" y="f84"/>
                </a:cxn>
                <a:cxn ang="f50">
                  <a:pos x="f85" y="f84"/>
                </a:cxn>
                <a:cxn ang="f50">
                  <a:pos x="f86" y="f84"/>
                </a:cxn>
                <a:cxn ang="f50">
                  <a:pos x="f87" y="f88"/>
                </a:cxn>
                <a:cxn ang="f50">
                  <a:pos x="f87" y="f88"/>
                </a:cxn>
                <a:cxn ang="f50">
                  <a:pos x="f87" y="f88"/>
                </a:cxn>
                <a:cxn ang="f50">
                  <a:pos x="f89" y="f88"/>
                </a:cxn>
                <a:cxn ang="f50">
                  <a:pos x="f89" y="f90"/>
                </a:cxn>
                <a:cxn ang="f50">
                  <a:pos x="f89" y="f91"/>
                </a:cxn>
                <a:cxn ang="f50">
                  <a:pos x="f92" y="f91"/>
                </a:cxn>
                <a:cxn ang="f50">
                  <a:pos x="f92" y="f93"/>
                </a:cxn>
                <a:cxn ang="f50">
                  <a:pos x="f94" y="f93"/>
                </a:cxn>
              </a:cxnLst>
              <a:rect l="f79" t="f82" r="f80" b="f81"/>
              <a:pathLst>
                <a:path w="1037827" h="462542">
                  <a:moveTo>
                    <a:pt x="f8" y="f9"/>
                  </a:moveTo>
                  <a:lnTo>
                    <a:pt x="f10" y="f9"/>
                  </a:lnTo>
                  <a:cubicBezTo>
                    <a:pt x="f11" y="f12"/>
                    <a:pt x="f13" y="f12"/>
                    <a:pt x="f14" y="f9"/>
                  </a:cubicBezTo>
                  <a:cubicBezTo>
                    <a:pt x="f15" y="f16"/>
                    <a:pt x="f17" y="f18"/>
                    <a:pt x="f19" y="f5"/>
                  </a:cubicBezTo>
                  <a:cubicBezTo>
                    <a:pt x="f19" y="f5"/>
                    <a:pt x="f19" y="f5"/>
                    <a:pt x="f19" y="f5"/>
                  </a:cubicBezTo>
                  <a:cubicBezTo>
                    <a:pt x="f19" y="f5"/>
                    <a:pt x="f19" y="f5"/>
                    <a:pt x="f19" y="f5"/>
                  </a:cubicBezTo>
                  <a:lnTo>
                    <a:pt x="f5" y="f5"/>
                  </a:lnTo>
                  <a:cubicBezTo>
                    <a:pt x="f5" y="f5"/>
                    <a:pt x="f5" y="f20"/>
                    <a:pt x="f5" y="f21"/>
                  </a:cubicBezTo>
                  <a:lnTo>
                    <a:pt x="f5" y="f22"/>
                  </a:lnTo>
                  <a:lnTo>
                    <a:pt x="f23" y="f22"/>
                  </a:lnTo>
                  <a:lnTo>
                    <a:pt x="f23" y="f24"/>
                  </a:lnTo>
                  <a:lnTo>
                    <a:pt x="f25" y="f24"/>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7" name="Freeform: Shape 528">
              <a:extLst>
                <a:ext uri="{FF2B5EF4-FFF2-40B4-BE49-F238E27FC236}">
                  <a16:creationId xmlns:a16="http://schemas.microsoft.com/office/drawing/2014/main" id="{D2DE2BC6-DEA6-8363-D506-53BCD9074432}"/>
                </a:ext>
              </a:extLst>
            </p:cNvPr>
            <p:cNvSpPr/>
            <p:nvPr/>
          </p:nvSpPr>
          <p:spPr>
            <a:xfrm>
              <a:off x="1527" y="6406926"/>
              <a:ext cx="2542" cy="461781"/>
            </a:xfrm>
            <a:custGeom>
              <a:avLst/>
              <a:gdLst>
                <a:gd name="f0" fmla="val 10800000"/>
                <a:gd name="f1" fmla="val 5400000"/>
                <a:gd name="f2" fmla="val 180"/>
                <a:gd name="f3" fmla="val w"/>
                <a:gd name="f4" fmla="val h"/>
                <a:gd name="f5" fmla="val 0"/>
                <a:gd name="f6" fmla="val 2539"/>
                <a:gd name="f7" fmla="val 461780"/>
                <a:gd name="f8" fmla="val 1270"/>
                <a:gd name="f9" fmla="val 461781"/>
                <a:gd name="f10" fmla="+- 0 0 -90"/>
                <a:gd name="f11" fmla="*/ f3 1 2539"/>
                <a:gd name="f12" fmla="*/ f4 1 461780"/>
                <a:gd name="f13" fmla="val f5"/>
                <a:gd name="f14" fmla="val f6"/>
                <a:gd name="f15" fmla="val f7"/>
                <a:gd name="f16" fmla="*/ f10 f0 1"/>
                <a:gd name="f17" fmla="+- f15 0 f13"/>
                <a:gd name="f18" fmla="+- f14 0 f13"/>
                <a:gd name="f19" fmla="*/ f16 1 f2"/>
                <a:gd name="f20" fmla="*/ f18 1 2539"/>
                <a:gd name="f21" fmla="*/ f17 1 461780"/>
                <a:gd name="f22" fmla="*/ 1270 f18 1"/>
                <a:gd name="f23" fmla="*/ 0 f17 1"/>
                <a:gd name="f24" fmla="*/ 0 f18 1"/>
                <a:gd name="f25" fmla="*/ 461781 f17 1"/>
                <a:gd name="f26" fmla="*/ 2539 f18 1"/>
                <a:gd name="f27" fmla="+- f19 0 f1"/>
                <a:gd name="f28" fmla="*/ f22 1 2539"/>
                <a:gd name="f29" fmla="*/ f23 1 461780"/>
                <a:gd name="f30" fmla="*/ f24 1 2539"/>
                <a:gd name="f31" fmla="*/ f25 1 461780"/>
                <a:gd name="f32" fmla="*/ f26 1 2539"/>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 ang="f27">
                  <a:pos x="f46" y="f47"/>
                </a:cxn>
              </a:cxnLst>
              <a:rect l="f42" t="f45" r="f43" b="f44"/>
              <a:pathLst>
                <a:path w="2539" h="461780">
                  <a:moveTo>
                    <a:pt x="f8" y="f5"/>
                  </a:moveTo>
                  <a:lnTo>
                    <a:pt x="f5" y="f5"/>
                  </a:lnTo>
                  <a:lnTo>
                    <a:pt x="f5" y="f9"/>
                  </a:lnTo>
                  <a:lnTo>
                    <a:pt x="f6" y="f9"/>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8" name="Freeform: Shape 529">
              <a:extLst>
                <a:ext uri="{FF2B5EF4-FFF2-40B4-BE49-F238E27FC236}">
                  <a16:creationId xmlns:a16="http://schemas.microsoft.com/office/drawing/2014/main" id="{A8EEB9BF-C053-798B-B3EE-86116EA839FA}"/>
                </a:ext>
              </a:extLst>
            </p:cNvPr>
            <p:cNvSpPr/>
            <p:nvPr/>
          </p:nvSpPr>
          <p:spPr>
            <a:xfrm>
              <a:off x="2352440" y="6379448"/>
              <a:ext cx="41010" cy="5760"/>
            </a:xfrm>
            <a:custGeom>
              <a:avLst/>
              <a:gdLst>
                <a:gd name="f0" fmla="val 10800000"/>
                <a:gd name="f1" fmla="val 5400000"/>
                <a:gd name="f2" fmla="val 180"/>
                <a:gd name="f3" fmla="val w"/>
                <a:gd name="f4" fmla="val h"/>
                <a:gd name="f5" fmla="val 0"/>
                <a:gd name="f6" fmla="val 41010"/>
                <a:gd name="f7" fmla="val 5761"/>
                <a:gd name="f8" fmla="val 6729"/>
                <a:gd name="f9" fmla="val 32884"/>
                <a:gd name="f10" fmla="val 33430"/>
                <a:gd name="f11" fmla="val 2524"/>
                <a:gd name="f12" fmla="val 36198"/>
                <a:gd name="f13" fmla="val 124"/>
                <a:gd name="f14" fmla="val 39487"/>
                <a:gd name="f15" fmla="val 48"/>
                <a:gd name="f16" fmla="val 39995"/>
                <a:gd name="f17" fmla="val -16"/>
                <a:gd name="f18" fmla="val 40502"/>
                <a:gd name="f19" fmla="val 40541"/>
                <a:gd name="f20" fmla="val -3"/>
                <a:gd name="f21" fmla="val 40083"/>
                <a:gd name="f22" fmla="val 39614"/>
                <a:gd name="f23" fmla="val 3339"/>
                <a:gd name="f24" fmla="val 60"/>
                <a:gd name="f25" fmla="val 6171"/>
                <a:gd name="f26" fmla="val 2473"/>
                <a:gd name="f27" fmla="+- 0 0 -90"/>
                <a:gd name="f28" fmla="*/ f3 1 41010"/>
                <a:gd name="f29" fmla="*/ f4 1 5761"/>
                <a:gd name="f30" fmla="val f5"/>
                <a:gd name="f31" fmla="val f6"/>
                <a:gd name="f32" fmla="val f7"/>
                <a:gd name="f33" fmla="*/ f27 f0 1"/>
                <a:gd name="f34" fmla="+- f32 0 f30"/>
                <a:gd name="f35" fmla="+- f31 0 f30"/>
                <a:gd name="f36" fmla="*/ f33 1 f2"/>
                <a:gd name="f37" fmla="*/ f35 1 41010"/>
                <a:gd name="f38" fmla="*/ f34 1 5761"/>
                <a:gd name="f39" fmla="*/ 6729 f35 1"/>
                <a:gd name="f40" fmla="*/ 5761 f34 1"/>
                <a:gd name="f41" fmla="*/ 32884 f35 1"/>
                <a:gd name="f42" fmla="*/ 39487 f35 1"/>
                <a:gd name="f43" fmla="*/ 48 f34 1"/>
                <a:gd name="f44" fmla="*/ 41010 f35 1"/>
                <a:gd name="f45" fmla="*/ 39614 f35 1"/>
                <a:gd name="f46" fmla="*/ 0 f35 1"/>
                <a:gd name="f47" fmla="+- f36 0 f1"/>
                <a:gd name="f48" fmla="*/ f39 1 41010"/>
                <a:gd name="f49" fmla="*/ f40 1 5761"/>
                <a:gd name="f50" fmla="*/ f41 1 41010"/>
                <a:gd name="f51" fmla="*/ f42 1 41010"/>
                <a:gd name="f52" fmla="*/ f43 1 5761"/>
                <a:gd name="f53" fmla="*/ f44 1 41010"/>
                <a:gd name="f54" fmla="*/ f45 1 41010"/>
                <a:gd name="f55" fmla="*/ f46 1 41010"/>
                <a:gd name="f56" fmla="*/ f30 1 f37"/>
                <a:gd name="f57" fmla="*/ f31 1 f37"/>
                <a:gd name="f58" fmla="*/ f30 1 f38"/>
                <a:gd name="f59" fmla="*/ f32 1 f38"/>
                <a:gd name="f60" fmla="*/ f48 1 f37"/>
                <a:gd name="f61" fmla="*/ f49 1 f38"/>
                <a:gd name="f62" fmla="*/ f50 1 f37"/>
                <a:gd name="f63" fmla="*/ f51 1 f37"/>
                <a:gd name="f64" fmla="*/ f52 1 f38"/>
                <a:gd name="f65" fmla="*/ f53 1 f37"/>
                <a:gd name="f66" fmla="*/ f54 1 f37"/>
                <a:gd name="f67" fmla="*/ f55 1 f37"/>
                <a:gd name="f68" fmla="*/ f56 f28 1"/>
                <a:gd name="f69" fmla="*/ f57 f28 1"/>
                <a:gd name="f70" fmla="*/ f59 f29 1"/>
                <a:gd name="f71" fmla="*/ f58 f29 1"/>
                <a:gd name="f72" fmla="*/ f60 f28 1"/>
                <a:gd name="f73" fmla="*/ f61 f29 1"/>
                <a:gd name="f74" fmla="*/ f62 f28 1"/>
                <a:gd name="f75" fmla="*/ f63 f28 1"/>
                <a:gd name="f76" fmla="*/ f64 f29 1"/>
                <a:gd name="f77" fmla="*/ f65 f28 1"/>
                <a:gd name="f78" fmla="*/ f66 f28 1"/>
                <a:gd name="f79" fmla="*/ f67 f28 1"/>
              </a:gdLst>
              <a:ahLst/>
              <a:cxnLst>
                <a:cxn ang="3cd4">
                  <a:pos x="hc" y="t"/>
                </a:cxn>
                <a:cxn ang="0">
                  <a:pos x="r" y="vc"/>
                </a:cxn>
                <a:cxn ang="cd4">
                  <a:pos x="hc" y="b"/>
                </a:cxn>
                <a:cxn ang="cd2">
                  <a:pos x="l" y="vc"/>
                </a:cxn>
                <a:cxn ang="f47">
                  <a:pos x="f72" y="f73"/>
                </a:cxn>
                <a:cxn ang="f47">
                  <a:pos x="f74" y="f73"/>
                </a:cxn>
                <a:cxn ang="f47">
                  <a:pos x="f75" y="f76"/>
                </a:cxn>
                <a:cxn ang="f47">
                  <a:pos x="f77" y="f76"/>
                </a:cxn>
                <a:cxn ang="f47">
                  <a:pos x="f78" y="f76"/>
                </a:cxn>
                <a:cxn ang="f47">
                  <a:pos x="f79" y="f76"/>
                </a:cxn>
                <a:cxn ang="f47">
                  <a:pos x="f79" y="f76"/>
                </a:cxn>
                <a:cxn ang="f47">
                  <a:pos x="f72" y="f73"/>
                </a:cxn>
              </a:cxnLst>
              <a:rect l="f68" t="f71" r="f69" b="f70"/>
              <a:pathLst>
                <a:path w="41010" h="5761">
                  <a:moveTo>
                    <a:pt x="f8" y="f7"/>
                  </a:moveTo>
                  <a:lnTo>
                    <a:pt x="f9" y="f7"/>
                  </a:lnTo>
                  <a:cubicBezTo>
                    <a:pt x="f10" y="f11"/>
                    <a:pt x="f12" y="f13"/>
                    <a:pt x="f14" y="f15"/>
                  </a:cubicBezTo>
                  <a:cubicBezTo>
                    <a:pt x="f16" y="f17"/>
                    <a:pt x="f18" y="f17"/>
                    <a:pt x="f6" y="f15"/>
                  </a:cubicBezTo>
                  <a:cubicBezTo>
                    <a:pt x="f19" y="f20"/>
                    <a:pt x="f21" y="f20"/>
                    <a:pt x="f22" y="f15"/>
                  </a:cubicBezTo>
                  <a:lnTo>
                    <a:pt x="f5" y="f15"/>
                  </a:lnTo>
                  <a:lnTo>
                    <a:pt x="f5" y="f15"/>
                  </a:lnTo>
                  <a:cubicBezTo>
                    <a:pt x="f23" y="f24"/>
                    <a:pt x="f25" y="f2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9" name="Freeform: Shape 530">
              <a:extLst>
                <a:ext uri="{FF2B5EF4-FFF2-40B4-BE49-F238E27FC236}">
                  <a16:creationId xmlns:a16="http://schemas.microsoft.com/office/drawing/2014/main" id="{BF87D594-B61C-DF3B-83B8-BBACCBDBB7B4}"/>
                </a:ext>
              </a:extLst>
            </p:cNvPr>
            <p:cNvSpPr/>
            <p:nvPr/>
          </p:nvSpPr>
          <p:spPr>
            <a:xfrm>
              <a:off x="2352312" y="6387111"/>
              <a:ext cx="32753" cy="5586"/>
            </a:xfrm>
            <a:custGeom>
              <a:avLst/>
              <a:gdLst>
                <a:gd name="f0" fmla="val 10800000"/>
                <a:gd name="f1" fmla="val 5400000"/>
                <a:gd name="f2" fmla="val 180"/>
                <a:gd name="f3" fmla="val w"/>
                <a:gd name="f4" fmla="val h"/>
                <a:gd name="f5" fmla="val 0"/>
                <a:gd name="f6" fmla="val 32757"/>
                <a:gd name="f7" fmla="val 5586"/>
                <a:gd name="f8" fmla="val 5587"/>
                <a:gd name="f9" fmla="val 6602"/>
                <a:gd name="f10" fmla="val 5955"/>
                <a:gd name="f11" fmla="val 3161"/>
                <a:gd name="f12" fmla="val 3225"/>
                <a:gd name="f13" fmla="val 5472"/>
                <a:gd name="f14" fmla="+- 0 0 -90"/>
                <a:gd name="f15" fmla="*/ f3 1 32757"/>
                <a:gd name="f16" fmla="*/ f4 1 5586"/>
                <a:gd name="f17" fmla="val f5"/>
                <a:gd name="f18" fmla="val f6"/>
                <a:gd name="f19" fmla="val f7"/>
                <a:gd name="f20" fmla="*/ f14 f0 1"/>
                <a:gd name="f21" fmla="+- f19 0 f17"/>
                <a:gd name="f22" fmla="+- f18 0 f17"/>
                <a:gd name="f23" fmla="*/ f20 1 f2"/>
                <a:gd name="f24" fmla="*/ f22 1 32757"/>
                <a:gd name="f25" fmla="*/ f21 1 5586"/>
                <a:gd name="f26" fmla="*/ 0 f22 1"/>
                <a:gd name="f27" fmla="*/ 5587 f21 1"/>
                <a:gd name="f28" fmla="*/ 32757 f22 1"/>
                <a:gd name="f29" fmla="*/ 0 f21 1"/>
                <a:gd name="f30" fmla="*/ 6602 f22 1"/>
                <a:gd name="f31" fmla="+- f23 0 f1"/>
                <a:gd name="f32" fmla="*/ f26 1 32757"/>
                <a:gd name="f33" fmla="*/ f27 1 5586"/>
                <a:gd name="f34" fmla="*/ f28 1 32757"/>
                <a:gd name="f35" fmla="*/ f29 1 5586"/>
                <a:gd name="f36" fmla="*/ f30 1 32757"/>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0" y="f51"/>
                </a:cxn>
                <a:cxn ang="f31">
                  <a:pos x="f52" y="f51"/>
                </a:cxn>
                <a:cxn ang="f31">
                  <a:pos x="f52" y="f53"/>
                </a:cxn>
                <a:cxn ang="f31">
                  <a:pos x="f54" y="f53"/>
                </a:cxn>
                <a:cxn ang="f31">
                  <a:pos x="f50" y="f51"/>
                </a:cxn>
              </a:cxnLst>
              <a:rect l="f46" t="f49" r="f47" b="f48"/>
              <a:pathLst>
                <a:path w="32757" h="5586">
                  <a:moveTo>
                    <a:pt x="f5" y="f8"/>
                  </a:moveTo>
                  <a:lnTo>
                    <a:pt x="f5" y="f8"/>
                  </a:lnTo>
                  <a:lnTo>
                    <a:pt x="f6" y="f8"/>
                  </a:lnTo>
                  <a:lnTo>
                    <a:pt x="f6" y="f5"/>
                  </a:lnTo>
                  <a:lnTo>
                    <a:pt x="f9" y="f5"/>
                  </a:lnTo>
                  <a:cubicBezTo>
                    <a:pt x="f10" y="f11"/>
                    <a:pt x="f12"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0" name="Freeform: Shape 531">
              <a:extLst>
                <a:ext uri="{FF2B5EF4-FFF2-40B4-BE49-F238E27FC236}">
                  <a16:creationId xmlns:a16="http://schemas.microsoft.com/office/drawing/2014/main" id="{E2AFC4AC-FC39-E1F9-0969-5003DA350EC5}"/>
                </a:ext>
              </a:extLst>
            </p:cNvPr>
            <p:cNvSpPr/>
            <p:nvPr/>
          </p:nvSpPr>
          <p:spPr>
            <a:xfrm>
              <a:off x="1982839" y="6378351"/>
              <a:ext cx="376330" cy="6345"/>
            </a:xfrm>
            <a:custGeom>
              <a:avLst/>
              <a:gdLst>
                <a:gd name="f0" fmla="val 10800000"/>
                <a:gd name="f1" fmla="val 5400000"/>
                <a:gd name="f2" fmla="val 180"/>
                <a:gd name="f3" fmla="val w"/>
                <a:gd name="f4" fmla="val h"/>
                <a:gd name="f5" fmla="val 0"/>
                <a:gd name="f6" fmla="val 376329"/>
                <a:gd name="f7" fmla="val 6348"/>
                <a:gd name="f8" fmla="val 6729"/>
                <a:gd name="f9" fmla="val 29964"/>
                <a:gd name="f10" fmla="val 376330"/>
                <a:gd name="f11" fmla="val 376063"/>
                <a:gd name="f12" fmla="val 2755"/>
                <a:gd name="f13" fmla="val 373067"/>
                <a:gd name="f14" fmla="val -13"/>
                <a:gd name="f15" fmla="val 369474"/>
                <a:gd name="f16" fmla="val 3542"/>
                <a:gd name="f17" fmla="val 51"/>
                <a:gd name="f18" fmla="val 6463"/>
                <a:gd name="f19" fmla="val 2806"/>
                <a:gd name="f20" fmla="+- 0 0 -90"/>
                <a:gd name="f21" fmla="*/ f3 1 376329"/>
                <a:gd name="f22" fmla="*/ f4 1 6348"/>
                <a:gd name="f23" fmla="val f5"/>
                <a:gd name="f24" fmla="val f6"/>
                <a:gd name="f25" fmla="val f7"/>
                <a:gd name="f26" fmla="*/ f20 f0 1"/>
                <a:gd name="f27" fmla="+- f25 0 f23"/>
                <a:gd name="f28" fmla="+- f24 0 f23"/>
                <a:gd name="f29" fmla="*/ f26 1 f2"/>
                <a:gd name="f30" fmla="*/ f28 1 376329"/>
                <a:gd name="f31" fmla="*/ f27 1 6348"/>
                <a:gd name="f32" fmla="*/ 6729 f28 1"/>
                <a:gd name="f33" fmla="*/ 6348 f27 1"/>
                <a:gd name="f34" fmla="*/ 29964 f28 1"/>
                <a:gd name="f35" fmla="*/ 376330 f28 1"/>
                <a:gd name="f36" fmla="*/ 369474 f28 1"/>
                <a:gd name="f37" fmla="*/ 0 f27 1"/>
                <a:gd name="f38" fmla="*/ 0 f28 1"/>
                <a:gd name="f39" fmla="+- f29 0 f1"/>
                <a:gd name="f40" fmla="*/ f32 1 376329"/>
                <a:gd name="f41" fmla="*/ f33 1 6348"/>
                <a:gd name="f42" fmla="*/ f34 1 376329"/>
                <a:gd name="f43" fmla="*/ f35 1 376329"/>
                <a:gd name="f44" fmla="*/ f36 1 376329"/>
                <a:gd name="f45" fmla="*/ f37 1 6348"/>
                <a:gd name="f46" fmla="*/ f38 1 376329"/>
                <a:gd name="f47" fmla="*/ f23 1 f30"/>
                <a:gd name="f48" fmla="*/ f24 1 f30"/>
                <a:gd name="f49" fmla="*/ f23 1 f31"/>
                <a:gd name="f50" fmla="*/ f25 1 f31"/>
                <a:gd name="f51" fmla="*/ f40 1 f30"/>
                <a:gd name="f52" fmla="*/ f41 1 f31"/>
                <a:gd name="f53" fmla="*/ f42 1 f30"/>
                <a:gd name="f54" fmla="*/ f43 1 f30"/>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1 1"/>
                <a:gd name="f66" fmla="*/ f55 f21 1"/>
                <a:gd name="f67" fmla="*/ f56 f22 1"/>
                <a:gd name="f68" fmla="*/ f57 f21 1"/>
              </a:gdLst>
              <a:ahLst/>
              <a:cxnLst>
                <a:cxn ang="3cd4">
                  <a:pos x="hc" y="t"/>
                </a:cxn>
                <a:cxn ang="0">
                  <a:pos x="r" y="vc"/>
                </a:cxn>
                <a:cxn ang="cd4">
                  <a:pos x="hc" y="b"/>
                </a:cxn>
                <a:cxn ang="cd2">
                  <a:pos x="l" y="vc"/>
                </a:cxn>
                <a:cxn ang="f39">
                  <a:pos x="f62" y="f63"/>
                </a:cxn>
                <a:cxn ang="f39">
                  <a:pos x="f64" y="f63"/>
                </a:cxn>
                <a:cxn ang="f39">
                  <a:pos x="f65" y="f63"/>
                </a:cxn>
                <a:cxn ang="f39">
                  <a:pos x="f66" y="f67"/>
                </a:cxn>
                <a:cxn ang="f39">
                  <a:pos x="f68" y="f67"/>
                </a:cxn>
                <a:cxn ang="f39">
                  <a:pos x="f62" y="f63"/>
                </a:cxn>
              </a:cxnLst>
              <a:rect l="f58" t="f61" r="f59" b="f60"/>
              <a:pathLst>
                <a:path w="376329" h="6348">
                  <a:moveTo>
                    <a:pt x="f8" y="f7"/>
                  </a:moveTo>
                  <a:lnTo>
                    <a:pt x="f9" y="f7"/>
                  </a:lnTo>
                  <a:lnTo>
                    <a:pt x="f10" y="f7"/>
                  </a:lnTo>
                  <a:cubicBezTo>
                    <a:pt x="f11" y="f12"/>
                    <a:pt x="f13" y="f14"/>
                    <a:pt x="f15" y="f5"/>
                  </a:cubicBezTo>
                  <a:lnTo>
                    <a:pt x="f5" y="f5"/>
                  </a:lnTo>
                  <a:cubicBezTo>
                    <a:pt x="f16" y="f17"/>
                    <a:pt x="f18" y="f19"/>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1" name="Freeform: Shape 532">
              <a:extLst>
                <a:ext uri="{FF2B5EF4-FFF2-40B4-BE49-F238E27FC236}">
                  <a16:creationId xmlns:a16="http://schemas.microsoft.com/office/drawing/2014/main" id="{B943D545-5027-3EBF-7356-E17661F48383}"/>
                </a:ext>
              </a:extLst>
            </p:cNvPr>
            <p:cNvSpPr/>
            <p:nvPr/>
          </p:nvSpPr>
          <p:spPr>
            <a:xfrm>
              <a:off x="1989825" y="6387111"/>
              <a:ext cx="21835" cy="5586"/>
            </a:xfrm>
            <a:custGeom>
              <a:avLst/>
              <a:gdLst>
                <a:gd name="f0" fmla="val 10800000"/>
                <a:gd name="f1" fmla="val 5400000"/>
                <a:gd name="f2" fmla="val 180"/>
                <a:gd name="f3" fmla="val w"/>
                <a:gd name="f4" fmla="val h"/>
                <a:gd name="f5" fmla="val 0"/>
                <a:gd name="f6" fmla="val 21838"/>
                <a:gd name="f7" fmla="val 5586"/>
                <a:gd name="f8" fmla="val 508"/>
                <a:gd name="f9" fmla="val 5587"/>
                <a:gd name="f10" fmla="+- 0 0 -90"/>
                <a:gd name="f11" fmla="*/ f3 1 21838"/>
                <a:gd name="f12" fmla="*/ f4 1 5586"/>
                <a:gd name="f13" fmla="val f5"/>
                <a:gd name="f14" fmla="val f6"/>
                <a:gd name="f15" fmla="val f7"/>
                <a:gd name="f16" fmla="*/ f10 f0 1"/>
                <a:gd name="f17" fmla="+- f15 0 f13"/>
                <a:gd name="f18" fmla="+- f14 0 f13"/>
                <a:gd name="f19" fmla="*/ f16 1 f2"/>
                <a:gd name="f20" fmla="*/ f18 1 21838"/>
                <a:gd name="f21" fmla="*/ f17 1 5586"/>
                <a:gd name="f22" fmla="*/ 21838 f18 1"/>
                <a:gd name="f23" fmla="*/ 508 f17 1"/>
                <a:gd name="f24" fmla="*/ 0 f18 1"/>
                <a:gd name="f25" fmla="*/ 0 f17 1"/>
                <a:gd name="f26" fmla="*/ 5587 f17 1"/>
                <a:gd name="f27" fmla="+- f19 0 f1"/>
                <a:gd name="f28" fmla="*/ f22 1 21838"/>
                <a:gd name="f29" fmla="*/ f23 1 5586"/>
                <a:gd name="f30" fmla="*/ f24 1 21838"/>
                <a:gd name="f31" fmla="*/ f25 1 5586"/>
                <a:gd name="f32" fmla="*/ f26 1 5586"/>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8" y="f50"/>
                </a:cxn>
                <a:cxn ang="f27">
                  <a:pos x="f46" y="f50"/>
                </a:cxn>
                <a:cxn ang="f27">
                  <a:pos x="f46" y="f47"/>
                </a:cxn>
              </a:cxnLst>
              <a:rect l="f42" t="f45" r="f43" b="f44"/>
              <a:pathLst>
                <a:path w="21838" h="5586">
                  <a:moveTo>
                    <a:pt x="f6" y="f8"/>
                  </a:moveTo>
                  <a:lnTo>
                    <a:pt x="f5" y="f5"/>
                  </a:lnTo>
                  <a:lnTo>
                    <a:pt x="f5" y="f9"/>
                  </a:lnTo>
                  <a:lnTo>
                    <a:pt x="f6" y="f9"/>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2" name="Freeform: Shape 533">
              <a:extLst>
                <a:ext uri="{FF2B5EF4-FFF2-40B4-BE49-F238E27FC236}">
                  <a16:creationId xmlns:a16="http://schemas.microsoft.com/office/drawing/2014/main" id="{F5C06A87-00DB-78AC-5629-D0D0366AAB6D}"/>
                </a:ext>
              </a:extLst>
            </p:cNvPr>
            <p:cNvSpPr/>
            <p:nvPr/>
          </p:nvSpPr>
          <p:spPr>
            <a:xfrm>
              <a:off x="2014075" y="6387623"/>
              <a:ext cx="344838" cy="5074"/>
            </a:xfrm>
            <a:custGeom>
              <a:avLst/>
              <a:gdLst>
                <a:gd name="f0" fmla="val 10800000"/>
                <a:gd name="f1" fmla="val 5400000"/>
                <a:gd name="f2" fmla="val 180"/>
                <a:gd name="f3" fmla="val w"/>
                <a:gd name="f4" fmla="val h"/>
                <a:gd name="f5" fmla="val 0"/>
                <a:gd name="f6" fmla="val 344842"/>
                <a:gd name="f7" fmla="val 5078"/>
                <a:gd name="f8" fmla="val 338240"/>
                <a:gd name="f9" fmla="val 5079"/>
                <a:gd name="f10" fmla="val 341325"/>
                <a:gd name="f11" fmla="val 5028"/>
                <a:gd name="f12" fmla="val 344004"/>
                <a:gd name="f13" fmla="val 2958"/>
                <a:gd name="f14" fmla="+- 0 0 -90"/>
                <a:gd name="f15" fmla="*/ f3 1 344842"/>
                <a:gd name="f16" fmla="*/ f4 1 5078"/>
                <a:gd name="f17" fmla="val f5"/>
                <a:gd name="f18" fmla="val f6"/>
                <a:gd name="f19" fmla="val f7"/>
                <a:gd name="f20" fmla="*/ f14 f0 1"/>
                <a:gd name="f21" fmla="+- f19 0 f17"/>
                <a:gd name="f22" fmla="+- f18 0 f17"/>
                <a:gd name="f23" fmla="*/ f20 1 f2"/>
                <a:gd name="f24" fmla="*/ f22 1 344842"/>
                <a:gd name="f25" fmla="*/ f21 1 5078"/>
                <a:gd name="f26" fmla="*/ 338240 f22 1"/>
                <a:gd name="f27" fmla="*/ 5079 f21 1"/>
                <a:gd name="f28" fmla="*/ 344842 f22 1"/>
                <a:gd name="f29" fmla="*/ 0 f21 1"/>
                <a:gd name="f30" fmla="*/ 0 f22 1"/>
                <a:gd name="f31" fmla="+- f23 0 f1"/>
                <a:gd name="f32" fmla="*/ f26 1 344842"/>
                <a:gd name="f33" fmla="*/ f27 1 5078"/>
                <a:gd name="f34" fmla="*/ f28 1 344842"/>
                <a:gd name="f35" fmla="*/ f29 1 5078"/>
                <a:gd name="f36" fmla="*/ f30 1 344842"/>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0" y="f51"/>
                </a:cxn>
                <a:cxn ang="f31">
                  <a:pos x="f52" y="f53"/>
                </a:cxn>
                <a:cxn ang="f31">
                  <a:pos x="f54" y="f53"/>
                </a:cxn>
                <a:cxn ang="f31">
                  <a:pos x="f54" y="f51"/>
                </a:cxn>
              </a:cxnLst>
              <a:rect l="f46" t="f49" r="f47" b="f48"/>
              <a:pathLst>
                <a:path w="344842" h="5078">
                  <a:moveTo>
                    <a:pt x="f8" y="f9"/>
                  </a:moveTo>
                  <a:lnTo>
                    <a:pt x="f8" y="f9"/>
                  </a:lnTo>
                  <a:cubicBezTo>
                    <a:pt x="f10" y="f11"/>
                    <a:pt x="f12" y="f13"/>
                    <a:pt x="f6" y="f5"/>
                  </a:cubicBez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3" name="Freeform: Shape 534">
              <a:extLst>
                <a:ext uri="{FF2B5EF4-FFF2-40B4-BE49-F238E27FC236}">
                  <a16:creationId xmlns:a16="http://schemas.microsoft.com/office/drawing/2014/main" id="{2B9365F4-735D-75B8-9F06-52A8EFAA970E}"/>
                </a:ext>
              </a:extLst>
            </p:cNvPr>
            <p:cNvSpPr/>
            <p:nvPr/>
          </p:nvSpPr>
          <p:spPr>
            <a:xfrm>
              <a:off x="1989569" y="6384825"/>
              <a:ext cx="23234" cy="2414"/>
            </a:xfrm>
            <a:custGeom>
              <a:avLst/>
              <a:gdLst>
                <a:gd name="f0" fmla="val 10800000"/>
                <a:gd name="f1" fmla="val 5400000"/>
                <a:gd name="f2" fmla="val 180"/>
                <a:gd name="f3" fmla="val w"/>
                <a:gd name="f4" fmla="val h"/>
                <a:gd name="f5" fmla="val 0"/>
                <a:gd name="f6" fmla="val 23234"/>
                <a:gd name="f7" fmla="val 2412"/>
                <a:gd name="f8" fmla="val 22092"/>
                <a:gd name="f9" fmla="val 1270"/>
                <a:gd name="f10" fmla="val 22016"/>
                <a:gd name="f11" fmla="val 647"/>
                <a:gd name="f12" fmla="val 22473"/>
                <a:gd name="f13" fmla="val 76"/>
                <a:gd name="f14" fmla="val 23095"/>
                <a:gd name="f15" fmla="val 13"/>
                <a:gd name="f16" fmla="val 23146"/>
                <a:gd name="f17" fmla="val 23184"/>
                <a:gd name="f18" fmla="val 23235"/>
                <a:gd name="f19" fmla="val 762"/>
                <a:gd name="f20" fmla="val 1143"/>
                <a:gd name="f21" fmla="val 21838"/>
                <a:gd name="f22" fmla="+- 0 0 -90"/>
                <a:gd name="f23" fmla="*/ f3 1 23234"/>
                <a:gd name="f24" fmla="*/ f4 1 2412"/>
                <a:gd name="f25" fmla="val f5"/>
                <a:gd name="f26" fmla="val f6"/>
                <a:gd name="f27" fmla="val f7"/>
                <a:gd name="f28" fmla="*/ f22 f0 1"/>
                <a:gd name="f29" fmla="+- f27 0 f25"/>
                <a:gd name="f30" fmla="+- f26 0 f25"/>
                <a:gd name="f31" fmla="*/ f28 1 f2"/>
                <a:gd name="f32" fmla="*/ f30 1 23234"/>
                <a:gd name="f33" fmla="*/ f29 1 2412"/>
                <a:gd name="f34" fmla="*/ 22092 f30 1"/>
                <a:gd name="f35" fmla="*/ 1270 f29 1"/>
                <a:gd name="f36" fmla="*/ 23095 f30 1"/>
                <a:gd name="f37" fmla="*/ 13 f29 1"/>
                <a:gd name="f38" fmla="*/ 23235 f30 1"/>
                <a:gd name="f39" fmla="*/ 0 f29 1"/>
                <a:gd name="f40" fmla="*/ 0 f30 1"/>
                <a:gd name="f41" fmla="*/ 1143 f29 1"/>
                <a:gd name="f42" fmla="*/ 2412 f29 1"/>
                <a:gd name="f43" fmla="*/ 21838 f30 1"/>
                <a:gd name="f44" fmla="+- f31 0 f1"/>
                <a:gd name="f45" fmla="*/ f34 1 23234"/>
                <a:gd name="f46" fmla="*/ f35 1 2412"/>
                <a:gd name="f47" fmla="*/ f36 1 23234"/>
                <a:gd name="f48" fmla="*/ f37 1 2412"/>
                <a:gd name="f49" fmla="*/ f38 1 23234"/>
                <a:gd name="f50" fmla="*/ f39 1 2412"/>
                <a:gd name="f51" fmla="*/ f40 1 23234"/>
                <a:gd name="f52" fmla="*/ f41 1 2412"/>
                <a:gd name="f53" fmla="*/ f42 1 2412"/>
                <a:gd name="f54" fmla="*/ f43 1 23234"/>
                <a:gd name="f55" fmla="*/ f25 1 f32"/>
                <a:gd name="f56" fmla="*/ f26 1 f32"/>
                <a:gd name="f57" fmla="*/ f25 1 f33"/>
                <a:gd name="f58" fmla="*/ f27 1 f33"/>
                <a:gd name="f59" fmla="*/ f45 1 f32"/>
                <a:gd name="f60" fmla="*/ f46 1 f33"/>
                <a:gd name="f61" fmla="*/ f47 1 f32"/>
                <a:gd name="f62" fmla="*/ f48 1 f33"/>
                <a:gd name="f63" fmla="*/ f49 1 f32"/>
                <a:gd name="f64" fmla="*/ f50 1 f33"/>
                <a:gd name="f65" fmla="*/ f51 1 f32"/>
                <a:gd name="f66" fmla="*/ f52 1 f33"/>
                <a:gd name="f67" fmla="*/ f53 1 f33"/>
                <a:gd name="f68" fmla="*/ f54 1 f32"/>
                <a:gd name="f69" fmla="*/ f55 f23 1"/>
                <a:gd name="f70" fmla="*/ f56 f23 1"/>
                <a:gd name="f71" fmla="*/ f58 f24 1"/>
                <a:gd name="f72" fmla="*/ f57 f24 1"/>
                <a:gd name="f73" fmla="*/ f59 f23 1"/>
                <a:gd name="f74" fmla="*/ f60 f24 1"/>
                <a:gd name="f75" fmla="*/ f61 f23 1"/>
                <a:gd name="f76" fmla="*/ f62 f24 1"/>
                <a:gd name="f77" fmla="*/ f63 f23 1"/>
                <a:gd name="f78" fmla="*/ f64 f24 1"/>
                <a:gd name="f79" fmla="*/ f65 f23 1"/>
                <a:gd name="f80" fmla="*/ f66 f24 1"/>
                <a:gd name="f81" fmla="*/ f67 f24 1"/>
                <a:gd name="f82" fmla="*/ f68 f23 1"/>
              </a:gdLst>
              <a:ahLst/>
              <a:cxnLst>
                <a:cxn ang="3cd4">
                  <a:pos x="hc" y="t"/>
                </a:cxn>
                <a:cxn ang="0">
                  <a:pos x="r" y="vc"/>
                </a:cxn>
                <a:cxn ang="cd4">
                  <a:pos x="hc" y="b"/>
                </a:cxn>
                <a:cxn ang="cd2">
                  <a:pos x="l" y="vc"/>
                </a:cxn>
                <a:cxn ang="f44">
                  <a:pos x="f73" y="f74"/>
                </a:cxn>
                <a:cxn ang="f44">
                  <a:pos x="f75" y="f76"/>
                </a:cxn>
                <a:cxn ang="f44">
                  <a:pos x="f77" y="f78"/>
                </a:cxn>
                <a:cxn ang="f44">
                  <a:pos x="f77" y="f78"/>
                </a:cxn>
                <a:cxn ang="f44">
                  <a:pos x="f79" y="f78"/>
                </a:cxn>
                <a:cxn ang="f44">
                  <a:pos x="f79" y="f80"/>
                </a:cxn>
                <a:cxn ang="f44">
                  <a:pos x="f79" y="f81"/>
                </a:cxn>
                <a:cxn ang="f44">
                  <a:pos x="f82" y="f81"/>
                </a:cxn>
              </a:cxnLst>
              <a:rect l="f69" t="f72" r="f70" b="f71"/>
              <a:pathLst>
                <a:path w="23234" h="2412">
                  <a:moveTo>
                    <a:pt x="f8" y="f9"/>
                  </a:moveTo>
                  <a:cubicBezTo>
                    <a:pt x="f10" y="f11"/>
                    <a:pt x="f12" y="f13"/>
                    <a:pt x="f14" y="f15"/>
                  </a:cubicBezTo>
                  <a:cubicBezTo>
                    <a:pt x="f16" y="f5"/>
                    <a:pt x="f17" y="f5"/>
                    <a:pt x="f18" y="f5"/>
                  </a:cubicBezTo>
                  <a:lnTo>
                    <a:pt x="f18" y="f5"/>
                  </a:lnTo>
                  <a:lnTo>
                    <a:pt x="f5" y="f5"/>
                  </a:lnTo>
                  <a:cubicBezTo>
                    <a:pt x="f5" y="f5"/>
                    <a:pt x="f5" y="f19"/>
                    <a:pt x="f5" y="f20"/>
                  </a:cubicBezTo>
                  <a:lnTo>
                    <a:pt x="f5" y="f7"/>
                  </a:lnTo>
                  <a:lnTo>
                    <a:pt x="f2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4" name="Freeform: Shape 535">
              <a:extLst>
                <a:ext uri="{FF2B5EF4-FFF2-40B4-BE49-F238E27FC236}">
                  <a16:creationId xmlns:a16="http://schemas.microsoft.com/office/drawing/2014/main" id="{7C671B83-E164-74B8-BDF4-BF2E6E13BAA9}"/>
                </a:ext>
              </a:extLst>
            </p:cNvPr>
            <p:cNvSpPr/>
            <p:nvPr/>
          </p:nvSpPr>
          <p:spPr>
            <a:xfrm>
              <a:off x="2012804" y="6384825"/>
              <a:ext cx="372270" cy="2414"/>
            </a:xfrm>
            <a:custGeom>
              <a:avLst/>
              <a:gdLst>
                <a:gd name="f0" fmla="val 10800000"/>
                <a:gd name="f1" fmla="val 5400000"/>
                <a:gd name="f2" fmla="val 180"/>
                <a:gd name="f3" fmla="val w"/>
                <a:gd name="f4" fmla="val h"/>
                <a:gd name="f5" fmla="val 0"/>
                <a:gd name="f6" fmla="val 372267"/>
                <a:gd name="f7" fmla="val 2412"/>
                <a:gd name="f8" fmla="val 1270"/>
                <a:gd name="f9" fmla="val 372191"/>
                <a:gd name="f10" fmla="val 851"/>
                <a:gd name="f11" fmla="val 419"/>
                <a:gd name="f12" fmla="val 698"/>
                <a:gd name="f13" fmla="val 571"/>
                <a:gd name="f14" fmla="+- 0 0 -90"/>
                <a:gd name="f15" fmla="*/ f3 1 372267"/>
                <a:gd name="f16" fmla="*/ f4 1 2412"/>
                <a:gd name="f17" fmla="val f5"/>
                <a:gd name="f18" fmla="val f6"/>
                <a:gd name="f19" fmla="val f7"/>
                <a:gd name="f20" fmla="*/ f14 f0 1"/>
                <a:gd name="f21" fmla="+- f19 0 f17"/>
                <a:gd name="f22" fmla="+- f18 0 f17"/>
                <a:gd name="f23" fmla="*/ f20 1 f2"/>
                <a:gd name="f24" fmla="*/ f22 1 372267"/>
                <a:gd name="f25" fmla="*/ f21 1 2412"/>
                <a:gd name="f26" fmla="*/ 1270 f22 1"/>
                <a:gd name="f27" fmla="*/ 1270 f21 1"/>
                <a:gd name="f28" fmla="*/ 2412 f21 1"/>
                <a:gd name="f29" fmla="*/ 372267 f22 1"/>
                <a:gd name="f30" fmla="*/ 0 f21 1"/>
                <a:gd name="f31" fmla="*/ 0 f22 1"/>
                <a:gd name="f32" fmla="+- f23 0 f1"/>
                <a:gd name="f33" fmla="*/ f26 1 372267"/>
                <a:gd name="f34" fmla="*/ f27 1 2412"/>
                <a:gd name="f35" fmla="*/ f28 1 2412"/>
                <a:gd name="f36" fmla="*/ f29 1 372267"/>
                <a:gd name="f37" fmla="*/ f30 1 2412"/>
                <a:gd name="f38" fmla="*/ f31 1 372267"/>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4"/>
                </a:cxn>
                <a:cxn ang="f32">
                  <a:pos x="f56" y="f57"/>
                </a:cxn>
                <a:cxn ang="f32">
                  <a:pos x="f58" y="f57"/>
                </a:cxn>
                <a:cxn ang="f32">
                  <a:pos x="f53" y="f54"/>
                </a:cxn>
              </a:cxnLst>
              <a:rect l="f49" t="f52" r="f50" b="f51"/>
              <a:pathLst>
                <a:path w="372267" h="2412">
                  <a:moveTo>
                    <a:pt x="f8" y="f8"/>
                  </a:moveTo>
                  <a:lnTo>
                    <a:pt x="f8" y="f7"/>
                  </a:lnTo>
                  <a:lnTo>
                    <a:pt x="f6" y="f7"/>
                  </a:lnTo>
                  <a:lnTo>
                    <a:pt x="f6" y="f8"/>
                  </a:lnTo>
                  <a:cubicBezTo>
                    <a:pt x="f9" y="f10"/>
                    <a:pt x="f9" y="f11"/>
                    <a:pt x="f6" y="f5"/>
                  </a:cubicBezTo>
                  <a:lnTo>
                    <a:pt x="f5" y="f5"/>
                  </a:lnTo>
                  <a:cubicBezTo>
                    <a:pt x="f12" y="f5"/>
                    <a:pt x="f8" y="f13"/>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5" name="Freeform: Shape 536">
              <a:extLst>
                <a:ext uri="{FF2B5EF4-FFF2-40B4-BE49-F238E27FC236}">
                  <a16:creationId xmlns:a16="http://schemas.microsoft.com/office/drawing/2014/main" id="{0BF39C5B-6E70-9502-7E91-18DC7B7A6FF1}"/>
                </a:ext>
              </a:extLst>
            </p:cNvPr>
            <p:cNvSpPr/>
            <p:nvPr/>
          </p:nvSpPr>
          <p:spPr>
            <a:xfrm>
              <a:off x="2351169" y="6474720"/>
              <a:ext cx="2414" cy="389790"/>
            </a:xfrm>
            <a:custGeom>
              <a:avLst/>
              <a:gdLst>
                <a:gd name="f0" fmla="val 10800000"/>
                <a:gd name="f1" fmla="val 5400000"/>
                <a:gd name="f2" fmla="val 180"/>
                <a:gd name="f3" fmla="val w"/>
                <a:gd name="f4" fmla="val h"/>
                <a:gd name="f5" fmla="val 0"/>
                <a:gd name="f6" fmla="val 2412"/>
                <a:gd name="f7" fmla="val 389790"/>
                <a:gd name="f8" fmla="val 1143"/>
                <a:gd name="f9" fmla="+- 0 0 -90"/>
                <a:gd name="f10" fmla="*/ f3 1 2412"/>
                <a:gd name="f11" fmla="*/ f4 1 389790"/>
                <a:gd name="f12" fmla="val f5"/>
                <a:gd name="f13" fmla="val f6"/>
                <a:gd name="f14" fmla="val f7"/>
                <a:gd name="f15" fmla="*/ f9 f0 1"/>
                <a:gd name="f16" fmla="+- f14 0 f12"/>
                <a:gd name="f17" fmla="+- f13 0 f12"/>
                <a:gd name="f18" fmla="*/ f15 1 f2"/>
                <a:gd name="f19" fmla="*/ f17 1 2412"/>
                <a:gd name="f20" fmla="*/ f16 1 389790"/>
                <a:gd name="f21" fmla="*/ 1143 f17 1"/>
                <a:gd name="f22" fmla="*/ 0 f16 1"/>
                <a:gd name="f23" fmla="*/ 0 f17 1"/>
                <a:gd name="f24" fmla="*/ 389790 f16 1"/>
                <a:gd name="f25" fmla="*/ 2412 f17 1"/>
                <a:gd name="f26" fmla="+- f18 0 f1"/>
                <a:gd name="f27" fmla="*/ f21 1 2412"/>
                <a:gd name="f28" fmla="*/ f22 1 389790"/>
                <a:gd name="f29" fmla="*/ f23 1 2412"/>
                <a:gd name="f30" fmla="*/ f24 1 389790"/>
                <a:gd name="f31" fmla="*/ f25 1 2412"/>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 ang="f26">
                  <a:pos x="f45" y="f46"/>
                </a:cxn>
              </a:cxnLst>
              <a:rect l="f41" t="f44" r="f42" b="f43"/>
              <a:pathLst>
                <a:path w="2412" h="389790">
                  <a:moveTo>
                    <a:pt x="f8" y="f5"/>
                  </a:moveTo>
                  <a:lnTo>
                    <a:pt x="f5" y="f5"/>
                  </a:lnTo>
                  <a:lnTo>
                    <a:pt x="f5" y="f7"/>
                  </a:lnTo>
                  <a:lnTo>
                    <a:pt x="f6" y="f7"/>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6" name="Freeform: Shape 537">
              <a:extLst>
                <a:ext uri="{FF2B5EF4-FFF2-40B4-BE49-F238E27FC236}">
                  <a16:creationId xmlns:a16="http://schemas.microsoft.com/office/drawing/2014/main" id="{3C38D36A-99C5-EE1E-9C4A-D42D27DC1FCC}"/>
                </a:ext>
              </a:extLst>
            </p:cNvPr>
            <p:cNvSpPr/>
            <p:nvPr/>
          </p:nvSpPr>
          <p:spPr>
            <a:xfrm>
              <a:off x="2011652" y="6788587"/>
              <a:ext cx="2423" cy="75922"/>
            </a:xfrm>
            <a:custGeom>
              <a:avLst/>
              <a:gdLst>
                <a:gd name="f0" fmla="val 10800000"/>
                <a:gd name="f1" fmla="val 5400000"/>
                <a:gd name="f2" fmla="val 180"/>
                <a:gd name="f3" fmla="val w"/>
                <a:gd name="f4" fmla="val h"/>
                <a:gd name="f5" fmla="val 0"/>
                <a:gd name="f6" fmla="val 2425"/>
                <a:gd name="f7" fmla="val 75926"/>
                <a:gd name="f8" fmla="val 75673"/>
                <a:gd name="f9" fmla="val 1270"/>
                <a:gd name="f10" fmla="val 571"/>
                <a:gd name="f11" fmla="val 1854"/>
                <a:gd name="f12" fmla="val 1155"/>
                <a:gd name="f13" fmla="val 521"/>
                <a:gd name="f14" fmla="val 13"/>
                <a:gd name="f15" fmla="val 508"/>
                <a:gd name="f16" fmla="val 1130"/>
                <a:gd name="f17" fmla="val 1181"/>
                <a:gd name="f18" fmla="val 1219"/>
                <a:gd name="f19" fmla="val 75927"/>
                <a:gd name="f20" fmla="+- 0 0 -90"/>
                <a:gd name="f21" fmla="*/ f3 1 2425"/>
                <a:gd name="f22" fmla="*/ f4 1 75926"/>
                <a:gd name="f23" fmla="val f5"/>
                <a:gd name="f24" fmla="val f6"/>
                <a:gd name="f25" fmla="val f7"/>
                <a:gd name="f26" fmla="*/ f20 f0 1"/>
                <a:gd name="f27" fmla="+- f25 0 f23"/>
                <a:gd name="f28" fmla="+- f24 0 f23"/>
                <a:gd name="f29" fmla="*/ f26 1 f2"/>
                <a:gd name="f30" fmla="*/ f28 1 2425"/>
                <a:gd name="f31" fmla="*/ f27 1 75926"/>
                <a:gd name="f32" fmla="*/ 2425 f28 1"/>
                <a:gd name="f33" fmla="*/ 75673 f27 1"/>
                <a:gd name="f34" fmla="*/ 1270 f27 1"/>
                <a:gd name="f35" fmla="*/ 1155 f28 1"/>
                <a:gd name="f36" fmla="*/ 0 f27 1"/>
                <a:gd name="f37" fmla="*/ 0 f28 1"/>
                <a:gd name="f38" fmla="*/ 1130 f27 1"/>
                <a:gd name="f39" fmla="*/ 13 f28 1"/>
                <a:gd name="f40" fmla="*/ 75927 f27 1"/>
                <a:gd name="f41" fmla="+- f29 0 f1"/>
                <a:gd name="f42" fmla="*/ f32 1 2425"/>
                <a:gd name="f43" fmla="*/ f33 1 75926"/>
                <a:gd name="f44" fmla="*/ f34 1 75926"/>
                <a:gd name="f45" fmla="*/ f35 1 2425"/>
                <a:gd name="f46" fmla="*/ f36 1 75926"/>
                <a:gd name="f47" fmla="*/ f37 1 2425"/>
                <a:gd name="f48" fmla="*/ f38 1 75926"/>
                <a:gd name="f49" fmla="*/ f39 1 2425"/>
                <a:gd name="f50" fmla="*/ f40 1 75926"/>
                <a:gd name="f51" fmla="*/ f23 1 f30"/>
                <a:gd name="f52" fmla="*/ f24 1 f30"/>
                <a:gd name="f53" fmla="*/ f23 1 f31"/>
                <a:gd name="f54" fmla="*/ f25 1 f31"/>
                <a:gd name="f55" fmla="*/ f42 1 f30"/>
                <a:gd name="f56" fmla="*/ f43 1 f31"/>
                <a:gd name="f57" fmla="*/ f44 1 f31"/>
                <a:gd name="f58" fmla="*/ f45 1 f30"/>
                <a:gd name="f59" fmla="*/ f46 1 f31"/>
                <a:gd name="f60" fmla="*/ f47 1 f30"/>
                <a:gd name="f61" fmla="*/ f48 1 f31"/>
                <a:gd name="f62" fmla="*/ f49 1 f30"/>
                <a:gd name="f63" fmla="*/ f50 1 f31"/>
                <a:gd name="f64" fmla="*/ f51 f21 1"/>
                <a:gd name="f65" fmla="*/ f52 f21 1"/>
                <a:gd name="f66" fmla="*/ f54 f22 1"/>
                <a:gd name="f67" fmla="*/ f53 f22 1"/>
                <a:gd name="f68" fmla="*/ f55 f21 1"/>
                <a:gd name="f69" fmla="*/ f56 f22 1"/>
                <a:gd name="f70" fmla="*/ f57 f22 1"/>
                <a:gd name="f71" fmla="*/ f58 f21 1"/>
                <a:gd name="f72" fmla="*/ f59 f22 1"/>
                <a:gd name="f73" fmla="*/ f60 f21 1"/>
                <a:gd name="f74" fmla="*/ f61 f22 1"/>
                <a:gd name="f75" fmla="*/ f62 f21 1"/>
                <a:gd name="f76" fmla="*/ f63 f22 1"/>
              </a:gdLst>
              <a:ahLst/>
              <a:cxnLst>
                <a:cxn ang="3cd4">
                  <a:pos x="hc" y="t"/>
                </a:cxn>
                <a:cxn ang="0">
                  <a:pos x="r" y="vc"/>
                </a:cxn>
                <a:cxn ang="cd4">
                  <a:pos x="hc" y="b"/>
                </a:cxn>
                <a:cxn ang="cd2">
                  <a:pos x="l" y="vc"/>
                </a:cxn>
                <a:cxn ang="f41">
                  <a:pos x="f68" y="f69"/>
                </a:cxn>
                <a:cxn ang="f41">
                  <a:pos x="f68" y="f70"/>
                </a:cxn>
                <a:cxn ang="f41">
                  <a:pos x="f71" y="f72"/>
                </a:cxn>
                <a:cxn ang="f41">
                  <a:pos x="f73" y="f74"/>
                </a:cxn>
                <a:cxn ang="f41">
                  <a:pos x="f75" y="f70"/>
                </a:cxn>
                <a:cxn ang="f41">
                  <a:pos x="f75" y="f76"/>
                </a:cxn>
                <a:cxn ang="f41">
                  <a:pos x="f71" y="f76"/>
                </a:cxn>
              </a:cxnLst>
              <a:rect l="f64" t="f67" r="f65" b="f66"/>
              <a:pathLst>
                <a:path w="2425" h="75926">
                  <a:moveTo>
                    <a:pt x="f6" y="f8"/>
                  </a:moveTo>
                  <a:lnTo>
                    <a:pt x="f6" y="f9"/>
                  </a:lnTo>
                  <a:cubicBezTo>
                    <a:pt x="f6" y="f10"/>
                    <a:pt x="f11" y="f5"/>
                    <a:pt x="f12" y="f5"/>
                  </a:cubicBezTo>
                  <a:cubicBezTo>
                    <a:pt x="f13" y="f5"/>
                    <a:pt x="f14" y="f15"/>
                    <a:pt x="f5" y="f16"/>
                  </a:cubicBezTo>
                  <a:cubicBezTo>
                    <a:pt x="f5" y="f17"/>
                    <a:pt x="f14" y="f18"/>
                    <a:pt x="f14" y="f9"/>
                  </a:cubicBezTo>
                  <a:lnTo>
                    <a:pt x="f14" y="f19"/>
                  </a:lnTo>
                  <a:lnTo>
                    <a:pt x="f12"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7" name="Freeform: Shape 538">
              <a:extLst>
                <a:ext uri="{FF2B5EF4-FFF2-40B4-BE49-F238E27FC236}">
                  <a16:creationId xmlns:a16="http://schemas.microsoft.com/office/drawing/2014/main" id="{7966B396-F115-5B17-5D9F-AB493C8A4033}"/>
                </a:ext>
              </a:extLst>
            </p:cNvPr>
            <p:cNvSpPr/>
            <p:nvPr/>
          </p:nvSpPr>
          <p:spPr>
            <a:xfrm>
              <a:off x="2619710" y="6433334"/>
              <a:ext cx="2414" cy="31363"/>
            </a:xfrm>
            <a:custGeom>
              <a:avLst/>
              <a:gdLst>
                <a:gd name="f0" fmla="val 10800000"/>
                <a:gd name="f1" fmla="val 5400000"/>
                <a:gd name="f2" fmla="val 180"/>
                <a:gd name="f3" fmla="val w"/>
                <a:gd name="f4" fmla="val h"/>
                <a:gd name="f5" fmla="val 0"/>
                <a:gd name="f6" fmla="val 2412"/>
                <a:gd name="f7" fmla="val 31360"/>
                <a:gd name="f8" fmla="val 31361"/>
                <a:gd name="f9" fmla="+- 0 0 -90"/>
                <a:gd name="f10" fmla="*/ f3 1 2412"/>
                <a:gd name="f11" fmla="*/ f4 1 31360"/>
                <a:gd name="f12" fmla="val f5"/>
                <a:gd name="f13" fmla="val f6"/>
                <a:gd name="f14" fmla="val f7"/>
                <a:gd name="f15" fmla="*/ f9 f0 1"/>
                <a:gd name="f16" fmla="+- f14 0 f12"/>
                <a:gd name="f17" fmla="+- f13 0 f12"/>
                <a:gd name="f18" fmla="*/ f15 1 f2"/>
                <a:gd name="f19" fmla="*/ f17 1 2412"/>
                <a:gd name="f20" fmla="*/ f16 1 31360"/>
                <a:gd name="f21" fmla="*/ 0 f17 1"/>
                <a:gd name="f22" fmla="*/ 0 f16 1"/>
                <a:gd name="f23" fmla="*/ 2412 f17 1"/>
                <a:gd name="f24" fmla="*/ 31361 f16 1"/>
                <a:gd name="f25" fmla="+- f18 0 f1"/>
                <a:gd name="f26" fmla="*/ f21 1 2412"/>
                <a:gd name="f27" fmla="*/ f22 1 31360"/>
                <a:gd name="f28" fmla="*/ f23 1 2412"/>
                <a:gd name="f29" fmla="*/ f24 1 3136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12" h="31360">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8" name="Freeform: Shape 539">
              <a:extLst>
                <a:ext uri="{FF2B5EF4-FFF2-40B4-BE49-F238E27FC236}">
                  <a16:creationId xmlns:a16="http://schemas.microsoft.com/office/drawing/2014/main" id="{F7308176-1DE7-A87F-A4AA-CE6C28A88B74}"/>
                </a:ext>
              </a:extLst>
            </p:cNvPr>
            <p:cNvSpPr/>
            <p:nvPr/>
          </p:nvSpPr>
          <p:spPr>
            <a:xfrm>
              <a:off x="647532" y="5581241"/>
              <a:ext cx="38093" cy="13725"/>
            </a:xfrm>
            <a:custGeom>
              <a:avLst/>
              <a:gdLst>
                <a:gd name="f0" fmla="val 10800000"/>
                <a:gd name="f1" fmla="val 5400000"/>
                <a:gd name="f2" fmla="val 180"/>
                <a:gd name="f3" fmla="val w"/>
                <a:gd name="f4" fmla="val h"/>
                <a:gd name="f5" fmla="val 0"/>
                <a:gd name="f6" fmla="val 38090"/>
                <a:gd name="f7" fmla="val 13728"/>
                <a:gd name="f8" fmla="val 6221"/>
                <a:gd name="f9" fmla="val 6872"/>
                <a:gd name="f10" fmla="val 31615"/>
                <a:gd name="f11" fmla="val 30599"/>
                <a:gd name="f12" fmla="val 8142"/>
                <a:gd name="f13" fmla="val 29845"/>
                <a:gd name="f14" fmla="val 4503"/>
                <a:gd name="f15" fmla="val 32184"/>
                <a:gd name="f16" fmla="val 941"/>
                <a:gd name="f17" fmla="val 35824"/>
                <a:gd name="f18" fmla="val 187"/>
                <a:gd name="f19" fmla="val 35901"/>
                <a:gd name="f20" fmla="val 171"/>
                <a:gd name="f21" fmla="val 35980"/>
                <a:gd name="f22" fmla="val 157"/>
                <a:gd name="f23" fmla="val 36059"/>
                <a:gd name="f24" fmla="val 143"/>
                <a:gd name="f25" fmla="val 36723"/>
                <a:gd name="f26" fmla="val -48"/>
                <a:gd name="f27" fmla="val 37426"/>
                <a:gd name="f28" fmla="val 3489"/>
                <a:gd name="f29" fmla="val 467"/>
                <a:gd name="f30" fmla="val 6172"/>
                <a:gd name="f31" fmla="val 3369"/>
                <a:gd name="f32" fmla="+- 0 0 -90"/>
                <a:gd name="f33" fmla="*/ f3 1 38090"/>
                <a:gd name="f34" fmla="*/ f4 1 13728"/>
                <a:gd name="f35" fmla="val f5"/>
                <a:gd name="f36" fmla="val f6"/>
                <a:gd name="f37" fmla="val f7"/>
                <a:gd name="f38" fmla="*/ f32 f0 1"/>
                <a:gd name="f39" fmla="+- f37 0 f35"/>
                <a:gd name="f40" fmla="+- f36 0 f35"/>
                <a:gd name="f41" fmla="*/ f38 1 f2"/>
                <a:gd name="f42" fmla="*/ f40 1 38090"/>
                <a:gd name="f43" fmla="*/ f39 1 13728"/>
                <a:gd name="f44" fmla="*/ 6221 f40 1"/>
                <a:gd name="f45" fmla="*/ 6872 f39 1"/>
                <a:gd name="f46" fmla="*/ 13728 f39 1"/>
                <a:gd name="f47" fmla="*/ 31615 f40 1"/>
                <a:gd name="f48" fmla="*/ 30599 f40 1"/>
                <a:gd name="f49" fmla="*/ 8142 f39 1"/>
                <a:gd name="f50" fmla="*/ 35824 f40 1"/>
                <a:gd name="f51" fmla="*/ 187 f39 1"/>
                <a:gd name="f52" fmla="*/ 36059 f40 1"/>
                <a:gd name="f53" fmla="*/ 143 f39 1"/>
                <a:gd name="f54" fmla="*/ 38090 f40 1"/>
                <a:gd name="f55" fmla="*/ 0 f40 1"/>
                <a:gd name="f56" fmla="+- f41 0 f1"/>
                <a:gd name="f57" fmla="*/ f44 1 38090"/>
                <a:gd name="f58" fmla="*/ f45 1 13728"/>
                <a:gd name="f59" fmla="*/ f46 1 13728"/>
                <a:gd name="f60" fmla="*/ f47 1 38090"/>
                <a:gd name="f61" fmla="*/ f48 1 38090"/>
                <a:gd name="f62" fmla="*/ f49 1 13728"/>
                <a:gd name="f63" fmla="*/ f50 1 38090"/>
                <a:gd name="f64" fmla="*/ f51 1 13728"/>
                <a:gd name="f65" fmla="*/ f52 1 38090"/>
                <a:gd name="f66" fmla="*/ f53 1 13728"/>
                <a:gd name="f67" fmla="*/ f54 1 38090"/>
                <a:gd name="f68" fmla="*/ f55 1 38090"/>
                <a:gd name="f69" fmla="*/ f35 1 f42"/>
                <a:gd name="f70" fmla="*/ f36 1 f42"/>
                <a:gd name="f71" fmla="*/ f35 1 f43"/>
                <a:gd name="f72" fmla="*/ f37 1 f43"/>
                <a:gd name="f73" fmla="*/ f57 1 f42"/>
                <a:gd name="f74" fmla="*/ f58 1 f43"/>
                <a:gd name="f75" fmla="*/ f59 1 f43"/>
                <a:gd name="f76" fmla="*/ f60 1 f42"/>
                <a:gd name="f77" fmla="*/ f61 1 f42"/>
                <a:gd name="f78" fmla="*/ f62 1 f43"/>
                <a:gd name="f79" fmla="*/ f63 1 f42"/>
                <a:gd name="f80" fmla="*/ f64 1 f43"/>
                <a:gd name="f81" fmla="*/ f65 1 f42"/>
                <a:gd name="f82" fmla="*/ f66 1 f43"/>
                <a:gd name="f83" fmla="*/ f67 1 f42"/>
                <a:gd name="f84" fmla="*/ f68 1 f42"/>
                <a:gd name="f85" fmla="*/ f69 f33 1"/>
                <a:gd name="f86" fmla="*/ f70 f33 1"/>
                <a:gd name="f87" fmla="*/ f72 f34 1"/>
                <a:gd name="f88" fmla="*/ f71 f34 1"/>
                <a:gd name="f89" fmla="*/ f73 f33 1"/>
                <a:gd name="f90" fmla="*/ f74 f34 1"/>
                <a:gd name="f91" fmla="*/ f75 f34 1"/>
                <a:gd name="f92" fmla="*/ f76 f33 1"/>
                <a:gd name="f93" fmla="*/ f77 f33 1"/>
                <a:gd name="f94" fmla="*/ f78 f34 1"/>
                <a:gd name="f95" fmla="*/ f79 f33 1"/>
                <a:gd name="f96" fmla="*/ f80 f34 1"/>
                <a:gd name="f97" fmla="*/ f81 f33 1"/>
                <a:gd name="f98" fmla="*/ f82 f34 1"/>
                <a:gd name="f99" fmla="*/ f83 f33 1"/>
                <a:gd name="f100" fmla="*/ f84 f33 1"/>
              </a:gdLst>
              <a:ahLst/>
              <a:cxnLst>
                <a:cxn ang="3cd4">
                  <a:pos x="hc" y="t"/>
                </a:cxn>
                <a:cxn ang="0">
                  <a:pos x="r" y="vc"/>
                </a:cxn>
                <a:cxn ang="cd4">
                  <a:pos x="hc" y="b"/>
                </a:cxn>
                <a:cxn ang="cd2">
                  <a:pos x="l" y="vc"/>
                </a:cxn>
                <a:cxn ang="f56">
                  <a:pos x="f89" y="f90"/>
                </a:cxn>
                <a:cxn ang="f56">
                  <a:pos x="f89" y="f91"/>
                </a:cxn>
                <a:cxn ang="f56">
                  <a:pos x="f92" y="f91"/>
                </a:cxn>
                <a:cxn ang="f56">
                  <a:pos x="f93" y="f94"/>
                </a:cxn>
                <a:cxn ang="f56">
                  <a:pos x="f95" y="f96"/>
                </a:cxn>
                <a:cxn ang="f56">
                  <a:pos x="f97" y="f98"/>
                </a:cxn>
                <a:cxn ang="f56">
                  <a:pos x="f99" y="f98"/>
                </a:cxn>
                <a:cxn ang="f56">
                  <a:pos x="f100" y="f98"/>
                </a:cxn>
                <a:cxn ang="f56">
                  <a:pos x="f89" y="f90"/>
                </a:cxn>
              </a:cxnLst>
              <a:rect l="f85" t="f88" r="f86" b="f87"/>
              <a:pathLst>
                <a:path w="38090" h="13728">
                  <a:moveTo>
                    <a:pt x="f8" y="f9"/>
                  </a:moveTo>
                  <a:lnTo>
                    <a:pt x="f8" y="f7"/>
                  </a:lnTo>
                  <a:lnTo>
                    <a:pt x="f10" y="f7"/>
                  </a:lnTo>
                  <a:lnTo>
                    <a:pt x="f11" y="f12"/>
                  </a:lnTo>
                  <a:cubicBezTo>
                    <a:pt x="f13" y="f14"/>
                    <a:pt x="f15" y="f16"/>
                    <a:pt x="f17" y="f18"/>
                  </a:cubicBezTo>
                  <a:cubicBezTo>
                    <a:pt x="f19" y="f20"/>
                    <a:pt x="f21" y="f22"/>
                    <a:pt x="f23" y="f24"/>
                  </a:cubicBezTo>
                  <a:cubicBezTo>
                    <a:pt x="f25" y="f26"/>
                    <a:pt x="f27" y="f26"/>
                    <a:pt x="f6" y="f24"/>
                  </a:cubicBezTo>
                  <a:lnTo>
                    <a:pt x="f5" y="f24"/>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9" name="Freeform: Shape 540">
              <a:extLst>
                <a:ext uri="{FF2B5EF4-FFF2-40B4-BE49-F238E27FC236}">
                  <a16:creationId xmlns:a16="http://schemas.microsoft.com/office/drawing/2014/main" id="{8C52EFB5-32FE-62DF-5420-5282426A4755}"/>
                </a:ext>
              </a:extLst>
            </p:cNvPr>
            <p:cNvSpPr/>
            <p:nvPr/>
          </p:nvSpPr>
          <p:spPr>
            <a:xfrm>
              <a:off x="155914" y="4780464"/>
              <a:ext cx="13834" cy="173562"/>
            </a:xfrm>
            <a:custGeom>
              <a:avLst/>
              <a:gdLst>
                <a:gd name="f0" fmla="val 10800000"/>
                <a:gd name="f1" fmla="val 5400000"/>
                <a:gd name="f2" fmla="val 180"/>
                <a:gd name="f3" fmla="val w"/>
                <a:gd name="f4" fmla="val h"/>
                <a:gd name="f5" fmla="val 0"/>
                <a:gd name="f6" fmla="val 13839"/>
                <a:gd name="f7" fmla="val 173564"/>
                <a:gd name="f8" fmla="val 173565"/>
                <a:gd name="f9" fmla="val 6983"/>
                <a:gd name="f10" fmla="val 3126"/>
                <a:gd name="f11" fmla="val 3857"/>
                <a:gd name="f12" fmla="+- 0 0 -90"/>
                <a:gd name="f13" fmla="*/ f3 1 13839"/>
                <a:gd name="f14" fmla="*/ f4 1 173564"/>
                <a:gd name="f15" fmla="val f5"/>
                <a:gd name="f16" fmla="val f6"/>
                <a:gd name="f17" fmla="val f7"/>
                <a:gd name="f18" fmla="*/ f12 f0 1"/>
                <a:gd name="f19" fmla="+- f17 0 f15"/>
                <a:gd name="f20" fmla="+- f16 0 f15"/>
                <a:gd name="f21" fmla="*/ f18 1 f2"/>
                <a:gd name="f22" fmla="*/ f20 1 13839"/>
                <a:gd name="f23" fmla="*/ f19 1 173564"/>
                <a:gd name="f24" fmla="*/ 13839 f20 1"/>
                <a:gd name="f25" fmla="*/ 173565 f19 1"/>
                <a:gd name="f26" fmla="*/ 6983 f19 1"/>
                <a:gd name="f27" fmla="*/ 6983 f20 1"/>
                <a:gd name="f28" fmla="*/ 0 f20 1"/>
                <a:gd name="f29" fmla="*/ 0 f19 1"/>
                <a:gd name="f30" fmla="+- f21 0 f1"/>
                <a:gd name="f31" fmla="*/ f24 1 13839"/>
                <a:gd name="f32" fmla="*/ f25 1 173564"/>
                <a:gd name="f33" fmla="*/ f26 1 173564"/>
                <a:gd name="f34" fmla="*/ f27 1 13839"/>
                <a:gd name="f35" fmla="*/ f28 1 13839"/>
                <a:gd name="f36" fmla="*/ f29 1 173564"/>
                <a:gd name="f37" fmla="*/ f15 1 f22"/>
                <a:gd name="f38" fmla="*/ f16 1 f22"/>
                <a:gd name="f39" fmla="*/ f15 1 f23"/>
                <a:gd name="f40" fmla="*/ f17 1 f23"/>
                <a:gd name="f41" fmla="*/ f31 1 f22"/>
                <a:gd name="f42" fmla="*/ f32 1 f23"/>
                <a:gd name="f43" fmla="*/ f33 1 f23"/>
                <a:gd name="f44" fmla="*/ f34 1 f22"/>
                <a:gd name="f45" fmla="*/ f35 1 f22"/>
                <a:gd name="f46" fmla="*/ f36 1 f23"/>
                <a:gd name="f47" fmla="*/ f37 f13 1"/>
                <a:gd name="f48" fmla="*/ f38 f13 1"/>
                <a:gd name="f49" fmla="*/ f40 f14 1"/>
                <a:gd name="f50" fmla="*/ f39 f14 1"/>
                <a:gd name="f51" fmla="*/ f41 f13 1"/>
                <a:gd name="f52" fmla="*/ f42 f14 1"/>
                <a:gd name="f53" fmla="*/ f43 f14 1"/>
                <a:gd name="f54" fmla="*/ f44 f13 1"/>
                <a:gd name="f55" fmla="*/ f45 f13 1"/>
                <a:gd name="f56" fmla="*/ f46 f14 1"/>
              </a:gdLst>
              <a:ahLst/>
              <a:cxnLst>
                <a:cxn ang="3cd4">
                  <a:pos x="hc" y="t"/>
                </a:cxn>
                <a:cxn ang="0">
                  <a:pos x="r" y="vc"/>
                </a:cxn>
                <a:cxn ang="cd4">
                  <a:pos x="hc" y="b"/>
                </a:cxn>
                <a:cxn ang="cd2">
                  <a:pos x="l" y="vc"/>
                </a:cxn>
                <a:cxn ang="f30">
                  <a:pos x="f51" y="f52"/>
                </a:cxn>
                <a:cxn ang="f30">
                  <a:pos x="f51" y="f53"/>
                </a:cxn>
                <a:cxn ang="f30">
                  <a:pos x="f54" y="f53"/>
                </a:cxn>
                <a:cxn ang="f30">
                  <a:pos x="f55" y="f56"/>
                </a:cxn>
                <a:cxn ang="f30">
                  <a:pos x="f55" y="f52"/>
                </a:cxn>
                <a:cxn ang="f30">
                  <a:pos x="f51" y="f52"/>
                </a:cxn>
              </a:cxnLst>
              <a:rect l="f47" t="f50" r="f48" b="f49"/>
              <a:pathLst>
                <a:path w="13839" h="173564">
                  <a:moveTo>
                    <a:pt x="f6" y="f8"/>
                  </a:moveTo>
                  <a:lnTo>
                    <a:pt x="f6" y="f9"/>
                  </a:lnTo>
                  <a:lnTo>
                    <a:pt x="f9" y="f9"/>
                  </a:lnTo>
                  <a:cubicBezTo>
                    <a:pt x="f10" y="f9"/>
                    <a:pt x="f5" y="f11"/>
                    <a:pt x="f5" y="f5"/>
                  </a:cubicBezTo>
                  <a:lnTo>
                    <a:pt x="f5"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0" name="Freeform: Shape 541">
              <a:extLst>
                <a:ext uri="{FF2B5EF4-FFF2-40B4-BE49-F238E27FC236}">
                  <a16:creationId xmlns:a16="http://schemas.microsoft.com/office/drawing/2014/main" id="{1F5A7520-9A3C-417F-0AE6-6B8E454B3BC8}"/>
                </a:ext>
              </a:extLst>
            </p:cNvPr>
            <p:cNvSpPr/>
            <p:nvPr/>
          </p:nvSpPr>
          <p:spPr>
            <a:xfrm>
              <a:off x="155914" y="4773469"/>
              <a:ext cx="260027" cy="13981"/>
            </a:xfrm>
            <a:custGeom>
              <a:avLst/>
              <a:gdLst>
                <a:gd name="f0" fmla="val 10800000"/>
                <a:gd name="f1" fmla="val 5400000"/>
                <a:gd name="f2" fmla="val 180"/>
                <a:gd name="f3" fmla="val w"/>
                <a:gd name="f4" fmla="val h"/>
                <a:gd name="f5" fmla="val 0"/>
                <a:gd name="f6" fmla="val 260028"/>
                <a:gd name="f7" fmla="val 13980"/>
                <a:gd name="f8" fmla="val 6983"/>
                <a:gd name="f9" fmla="val 13981"/>
                <a:gd name="f10" fmla="val 254315"/>
                <a:gd name="f11" fmla="val 252918"/>
                <a:gd name="f12" fmla="val 8775"/>
                <a:gd name="f13" fmla="val 251830"/>
                <a:gd name="f14" fmla="val 5148"/>
                <a:gd name="f15" fmla="val 253888"/>
                <a:gd name="f16" fmla="val 1326"/>
                <a:gd name="f17" fmla="val 257514"/>
                <a:gd name="f18" fmla="val 238"/>
                <a:gd name="f19" fmla="val 257632"/>
                <a:gd name="f20" fmla="val 202"/>
                <a:gd name="f21" fmla="val 257751"/>
                <a:gd name="f22" fmla="val 170"/>
                <a:gd name="f23" fmla="val 257870"/>
                <a:gd name="f24" fmla="val 141"/>
                <a:gd name="f25" fmla="val 258577"/>
                <a:gd name="f26" fmla="val -47"/>
                <a:gd name="f27" fmla="val 259321"/>
                <a:gd name="f28" fmla="val 3175"/>
                <a:gd name="f29" fmla="val 70"/>
                <a:gd name="f30" fmla="val 3191"/>
                <a:gd name="f31" fmla="val 6998"/>
                <a:gd name="f32" fmla="val 10854"/>
                <a:gd name="f33" fmla="val 3126"/>
                <a:gd name="f34" fmla="+- 0 0 -90"/>
                <a:gd name="f35" fmla="*/ f3 1 260028"/>
                <a:gd name="f36" fmla="*/ f4 1 13980"/>
                <a:gd name="f37" fmla="val f5"/>
                <a:gd name="f38" fmla="val f6"/>
                <a:gd name="f39" fmla="val f7"/>
                <a:gd name="f40" fmla="*/ f34 f0 1"/>
                <a:gd name="f41" fmla="+- f39 0 f37"/>
                <a:gd name="f42" fmla="+- f38 0 f37"/>
                <a:gd name="f43" fmla="*/ f40 1 f2"/>
                <a:gd name="f44" fmla="*/ f42 1 260028"/>
                <a:gd name="f45" fmla="*/ f41 1 13980"/>
                <a:gd name="f46" fmla="*/ 6983 f42 1"/>
                <a:gd name="f47" fmla="*/ 13981 f41 1"/>
                <a:gd name="f48" fmla="*/ 254315 f42 1"/>
                <a:gd name="f49" fmla="*/ 252918 f42 1"/>
                <a:gd name="f50" fmla="*/ 8775 f41 1"/>
                <a:gd name="f51" fmla="*/ 257514 f42 1"/>
                <a:gd name="f52" fmla="*/ 238 f41 1"/>
                <a:gd name="f53" fmla="*/ 257870 f42 1"/>
                <a:gd name="f54" fmla="*/ 141 f41 1"/>
                <a:gd name="f55" fmla="*/ 260028 f42 1"/>
                <a:gd name="f56" fmla="*/ 0 f42 1"/>
                <a:gd name="f57" fmla="*/ 6998 f41 1"/>
                <a:gd name="f58" fmla="+- f43 0 f1"/>
                <a:gd name="f59" fmla="*/ f46 1 260028"/>
                <a:gd name="f60" fmla="*/ f47 1 13980"/>
                <a:gd name="f61" fmla="*/ f48 1 260028"/>
                <a:gd name="f62" fmla="*/ f49 1 260028"/>
                <a:gd name="f63" fmla="*/ f50 1 13980"/>
                <a:gd name="f64" fmla="*/ f51 1 260028"/>
                <a:gd name="f65" fmla="*/ f52 1 13980"/>
                <a:gd name="f66" fmla="*/ f53 1 260028"/>
                <a:gd name="f67" fmla="*/ f54 1 13980"/>
                <a:gd name="f68" fmla="*/ f55 1 260028"/>
                <a:gd name="f69" fmla="*/ f56 1 260028"/>
                <a:gd name="f70" fmla="*/ f57 1 13980"/>
                <a:gd name="f71" fmla="*/ f37 1 f44"/>
                <a:gd name="f72" fmla="*/ f38 1 f44"/>
                <a:gd name="f73" fmla="*/ f37 1 f45"/>
                <a:gd name="f74" fmla="*/ f39 1 f45"/>
                <a:gd name="f75" fmla="*/ f59 1 f44"/>
                <a:gd name="f76" fmla="*/ f60 1 f45"/>
                <a:gd name="f77" fmla="*/ f61 1 f44"/>
                <a:gd name="f78" fmla="*/ f62 1 f44"/>
                <a:gd name="f79" fmla="*/ f63 1 f45"/>
                <a:gd name="f80" fmla="*/ f64 1 f44"/>
                <a:gd name="f81" fmla="*/ f65 1 f45"/>
                <a:gd name="f82" fmla="*/ f66 1 f44"/>
                <a:gd name="f83" fmla="*/ f67 1 f45"/>
                <a:gd name="f84" fmla="*/ f68 1 f44"/>
                <a:gd name="f85" fmla="*/ f69 1 f44"/>
                <a:gd name="f86" fmla="*/ f70 1 f45"/>
                <a:gd name="f87" fmla="*/ f71 f35 1"/>
                <a:gd name="f88" fmla="*/ f72 f35 1"/>
                <a:gd name="f89" fmla="*/ f74 f36 1"/>
                <a:gd name="f90" fmla="*/ f73 f36 1"/>
                <a:gd name="f91" fmla="*/ f75 f35 1"/>
                <a:gd name="f92" fmla="*/ f76 f36 1"/>
                <a:gd name="f93" fmla="*/ f77 f35 1"/>
                <a:gd name="f94" fmla="*/ f78 f35 1"/>
                <a:gd name="f95" fmla="*/ f79 f36 1"/>
                <a:gd name="f96" fmla="*/ f80 f35 1"/>
                <a:gd name="f97" fmla="*/ f81 f36 1"/>
                <a:gd name="f98" fmla="*/ f82 f35 1"/>
                <a:gd name="f99" fmla="*/ f83 f36 1"/>
                <a:gd name="f100" fmla="*/ f84 f35 1"/>
                <a:gd name="f101" fmla="*/ f85 f35 1"/>
                <a:gd name="f102" fmla="*/ f86 f36 1"/>
              </a:gdLst>
              <a:ahLst/>
              <a:cxnLst>
                <a:cxn ang="3cd4">
                  <a:pos x="hc" y="t"/>
                </a:cxn>
                <a:cxn ang="0">
                  <a:pos x="r" y="vc"/>
                </a:cxn>
                <a:cxn ang="cd4">
                  <a:pos x="hc" y="b"/>
                </a:cxn>
                <a:cxn ang="cd2">
                  <a:pos x="l" y="vc"/>
                </a:cxn>
                <a:cxn ang="f58">
                  <a:pos x="f91" y="f92"/>
                </a:cxn>
                <a:cxn ang="f58">
                  <a:pos x="f93" y="f92"/>
                </a:cxn>
                <a:cxn ang="f58">
                  <a:pos x="f94" y="f95"/>
                </a:cxn>
                <a:cxn ang="f58">
                  <a:pos x="f96" y="f97"/>
                </a:cxn>
                <a:cxn ang="f58">
                  <a:pos x="f98" y="f99"/>
                </a:cxn>
                <a:cxn ang="f58">
                  <a:pos x="f100" y="f99"/>
                </a:cxn>
                <a:cxn ang="f58">
                  <a:pos x="f91" y="f99"/>
                </a:cxn>
                <a:cxn ang="f58">
                  <a:pos x="f101" y="f102"/>
                </a:cxn>
                <a:cxn ang="f58">
                  <a:pos x="f91" y="f92"/>
                </a:cxn>
              </a:cxnLst>
              <a:rect l="f87" t="f90" r="f88" b="f89"/>
              <a:pathLst>
                <a:path w="260028" h="13980">
                  <a:moveTo>
                    <a:pt x="f8" y="f9"/>
                  </a:moveTo>
                  <a:lnTo>
                    <a:pt x="f10" y="f9"/>
                  </a:lnTo>
                  <a:lnTo>
                    <a:pt x="f11" y="f12"/>
                  </a:lnTo>
                  <a:cubicBezTo>
                    <a:pt x="f13" y="f14"/>
                    <a:pt x="f15" y="f16"/>
                    <a:pt x="f17" y="f18"/>
                  </a:cubicBezTo>
                  <a:cubicBezTo>
                    <a:pt x="f19" y="f20"/>
                    <a:pt x="f21" y="f22"/>
                    <a:pt x="f23" y="f24"/>
                  </a:cubicBezTo>
                  <a:cubicBezTo>
                    <a:pt x="f25" y="f26"/>
                    <a:pt x="f27" y="f26"/>
                    <a:pt x="f6" y="f24"/>
                  </a:cubicBezTo>
                  <a:lnTo>
                    <a:pt x="f8" y="f24"/>
                  </a:lnTo>
                  <a:cubicBezTo>
                    <a:pt x="f28" y="f24"/>
                    <a:pt x="f29" y="f30"/>
                    <a:pt x="f5" y="f31"/>
                  </a:cubicBezTo>
                  <a:cubicBezTo>
                    <a:pt x="f5" y="f32"/>
                    <a:pt x="f3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1" name="Freeform: Shape 542">
              <a:extLst>
                <a:ext uri="{FF2B5EF4-FFF2-40B4-BE49-F238E27FC236}">
                  <a16:creationId xmlns:a16="http://schemas.microsoft.com/office/drawing/2014/main" id="{CEBB0654-1ED2-93D4-B3B8-B7BD567F72CA}"/>
                </a:ext>
              </a:extLst>
            </p:cNvPr>
            <p:cNvSpPr/>
            <p:nvPr/>
          </p:nvSpPr>
          <p:spPr>
            <a:xfrm>
              <a:off x="408727" y="4774228"/>
              <a:ext cx="20546" cy="32013"/>
            </a:xfrm>
            <a:custGeom>
              <a:avLst/>
              <a:gdLst>
                <a:gd name="f0" fmla="val 10800000"/>
                <a:gd name="f1" fmla="val 5400000"/>
                <a:gd name="f2" fmla="val 180"/>
                <a:gd name="f3" fmla="val w"/>
                <a:gd name="f4" fmla="val h"/>
                <a:gd name="f5" fmla="val 0"/>
                <a:gd name="f6" fmla="val 20542"/>
                <a:gd name="f7" fmla="val 32010"/>
                <a:gd name="f8" fmla="val 101"/>
                <a:gd name="f9" fmla="val 8013"/>
                <a:gd name="f10" fmla="val 1497"/>
                <a:gd name="f11" fmla="val 13219"/>
                <a:gd name="f12" fmla="val 5560"/>
                <a:gd name="f13" fmla="val 28455"/>
                <a:gd name="f14" fmla="val 6236"/>
                <a:gd name="f15" fmla="val 5556"/>
                <a:gd name="f16" fmla="val 5605"/>
                <a:gd name="f17" fmla="val 6064"/>
                <a:gd name="f18" fmla="val 5090"/>
                <a:gd name="f19" fmla="val 6695"/>
                <a:gd name="f20" fmla="val 5086"/>
                <a:gd name="f21" fmla="val 6741"/>
                <a:gd name="f22" fmla="val 6785"/>
                <a:gd name="f23" fmla="val 5088"/>
                <a:gd name="f24" fmla="val 6830"/>
                <a:gd name="f25" fmla="val 5093"/>
                <a:gd name="f26" fmla="val 7461"/>
                <a:gd name="f27" fmla="val 7973"/>
                <a:gd name="f28" fmla="val 29471"/>
                <a:gd name="f29" fmla="val 9203"/>
                <a:gd name="f30" fmla="val 27340"/>
                <a:gd name="f31" fmla="val 11479"/>
                <a:gd name="f32" fmla="val 26032"/>
                <a:gd name="f33" fmla="val 13940"/>
                <a:gd name="f34" fmla="val 26043"/>
                <a:gd name="f35" fmla="val 17330"/>
                <a:gd name="f36" fmla="val 26085"/>
                <a:gd name="f37" fmla="val 20159"/>
                <a:gd name="f38" fmla="val 28642"/>
                <a:gd name="f39" fmla="val 31121"/>
                <a:gd name="f40" fmla="val 13432"/>
                <a:gd name="f41" fmla="val 4458"/>
                <a:gd name="f42" fmla="val 13454"/>
                <a:gd name="f43" fmla="val 4035"/>
                <a:gd name="f44" fmla="val 3612"/>
                <a:gd name="f45" fmla="val 3189"/>
                <a:gd name="f46" fmla="val 11909"/>
                <a:gd name="f47" fmla="val 1792"/>
                <a:gd name="f48" fmla="val 11632"/>
                <a:gd name="f49" fmla="val 1431"/>
                <a:gd name="f50" fmla="val 11286"/>
                <a:gd name="f51" fmla="val 1129"/>
                <a:gd name="f52" fmla="val 10893"/>
                <a:gd name="f53" fmla="val 903"/>
                <a:gd name="f54" fmla="val 10258"/>
                <a:gd name="f55" fmla="val 141"/>
                <a:gd name="f56" fmla="val 8988"/>
                <a:gd name="f57" fmla="val 7592"/>
                <a:gd name="f58" fmla="val 6884"/>
                <a:gd name="f59" fmla="val -47"/>
                <a:gd name="f60" fmla="val 6140"/>
                <a:gd name="f61" fmla="val 5433"/>
                <a:gd name="f62" fmla="val 1830"/>
                <a:gd name="f63" fmla="val 906"/>
                <a:gd name="f64" fmla="val -525"/>
                <a:gd name="f65" fmla="val 4383"/>
                <a:gd name="f66" fmla="+- 0 0 -90"/>
                <a:gd name="f67" fmla="*/ f3 1 20542"/>
                <a:gd name="f68" fmla="*/ f4 1 32010"/>
                <a:gd name="f69" fmla="val f5"/>
                <a:gd name="f70" fmla="val f6"/>
                <a:gd name="f71" fmla="val f7"/>
                <a:gd name="f72" fmla="*/ f66 f0 1"/>
                <a:gd name="f73" fmla="+- f71 0 f69"/>
                <a:gd name="f74" fmla="+- f70 0 f69"/>
                <a:gd name="f75" fmla="*/ f72 1 f2"/>
                <a:gd name="f76" fmla="*/ f74 1 20542"/>
                <a:gd name="f77" fmla="*/ f73 1 32010"/>
                <a:gd name="f78" fmla="*/ 101 f74 1"/>
                <a:gd name="f79" fmla="*/ 8013 f73 1"/>
                <a:gd name="f80" fmla="*/ 1497 f74 1"/>
                <a:gd name="f81" fmla="*/ 13219 f73 1"/>
                <a:gd name="f82" fmla="*/ 5560 f74 1"/>
                <a:gd name="f83" fmla="*/ 28455 f73 1"/>
                <a:gd name="f84" fmla="*/ 6236 f73 1"/>
                <a:gd name="f85" fmla="*/ 6695 f74 1"/>
                <a:gd name="f86" fmla="*/ 5086 f73 1"/>
                <a:gd name="f87" fmla="*/ 6830 f74 1"/>
                <a:gd name="f88" fmla="*/ 5093 f73 1"/>
                <a:gd name="f89" fmla="*/ 7973 f74 1"/>
                <a:gd name="f90" fmla="*/ 29471 f73 1"/>
                <a:gd name="f91" fmla="*/ 13940 f74 1"/>
                <a:gd name="f92" fmla="*/ 26043 f73 1"/>
                <a:gd name="f93" fmla="*/ 20542 f74 1"/>
                <a:gd name="f94" fmla="*/ 32010 f73 1"/>
                <a:gd name="f95" fmla="*/ 31121 f73 1"/>
                <a:gd name="f96" fmla="*/ 13432 f74 1"/>
                <a:gd name="f97" fmla="*/ 4458 f73 1"/>
                <a:gd name="f98" fmla="*/ 3189 f73 1"/>
                <a:gd name="f99" fmla="*/ 11909 f74 1"/>
                <a:gd name="f100" fmla="*/ 1792 f73 1"/>
                <a:gd name="f101" fmla="*/ 10893 f74 1"/>
                <a:gd name="f102" fmla="*/ 903 f73 1"/>
                <a:gd name="f103" fmla="*/ 10258 f74 1"/>
                <a:gd name="f104" fmla="*/ 141 f73 1"/>
                <a:gd name="f105" fmla="*/ 8988 f74 1"/>
                <a:gd name="f106" fmla="*/ 7592 f74 1"/>
                <a:gd name="f107" fmla="*/ 5433 f74 1"/>
                <a:gd name="f108" fmla="+- f75 0 f1"/>
                <a:gd name="f109" fmla="*/ f78 1 20542"/>
                <a:gd name="f110" fmla="*/ f79 1 32010"/>
                <a:gd name="f111" fmla="*/ f80 1 20542"/>
                <a:gd name="f112" fmla="*/ f81 1 32010"/>
                <a:gd name="f113" fmla="*/ f82 1 20542"/>
                <a:gd name="f114" fmla="*/ f83 1 32010"/>
                <a:gd name="f115" fmla="*/ f84 1 32010"/>
                <a:gd name="f116" fmla="*/ f85 1 20542"/>
                <a:gd name="f117" fmla="*/ f86 1 32010"/>
                <a:gd name="f118" fmla="*/ f87 1 20542"/>
                <a:gd name="f119" fmla="*/ f88 1 32010"/>
                <a:gd name="f120" fmla="*/ f89 1 20542"/>
                <a:gd name="f121" fmla="*/ f90 1 32010"/>
                <a:gd name="f122" fmla="*/ f91 1 20542"/>
                <a:gd name="f123" fmla="*/ f92 1 32010"/>
                <a:gd name="f124" fmla="*/ f93 1 20542"/>
                <a:gd name="f125" fmla="*/ f94 1 32010"/>
                <a:gd name="f126" fmla="*/ f95 1 32010"/>
                <a:gd name="f127" fmla="*/ f96 1 20542"/>
                <a:gd name="f128" fmla="*/ f97 1 32010"/>
                <a:gd name="f129" fmla="*/ f98 1 32010"/>
                <a:gd name="f130" fmla="*/ f99 1 20542"/>
                <a:gd name="f131" fmla="*/ f100 1 32010"/>
                <a:gd name="f132" fmla="*/ f101 1 20542"/>
                <a:gd name="f133" fmla="*/ f102 1 32010"/>
                <a:gd name="f134" fmla="*/ f103 1 20542"/>
                <a:gd name="f135" fmla="*/ f104 1 32010"/>
                <a:gd name="f136" fmla="*/ f105 1 20542"/>
                <a:gd name="f137" fmla="*/ f106 1 20542"/>
                <a:gd name="f138" fmla="*/ f107 1 20542"/>
                <a:gd name="f139" fmla="*/ f69 1 f76"/>
                <a:gd name="f140" fmla="*/ f70 1 f76"/>
                <a:gd name="f141" fmla="*/ f69 1 f77"/>
                <a:gd name="f142" fmla="*/ f71 1 f77"/>
                <a:gd name="f143" fmla="*/ f109 1 f76"/>
                <a:gd name="f144" fmla="*/ f110 1 f77"/>
                <a:gd name="f145" fmla="*/ f111 1 f76"/>
                <a:gd name="f146" fmla="*/ f112 1 f77"/>
                <a:gd name="f147" fmla="*/ f113 1 f76"/>
                <a:gd name="f148" fmla="*/ f114 1 f77"/>
                <a:gd name="f149" fmla="*/ f115 1 f77"/>
                <a:gd name="f150" fmla="*/ f116 1 f76"/>
                <a:gd name="f151" fmla="*/ f117 1 f77"/>
                <a:gd name="f152" fmla="*/ f118 1 f76"/>
                <a:gd name="f153" fmla="*/ f119 1 f77"/>
                <a:gd name="f154" fmla="*/ f120 1 f76"/>
                <a:gd name="f155" fmla="*/ f121 1 f77"/>
                <a:gd name="f156" fmla="*/ f122 1 f76"/>
                <a:gd name="f157" fmla="*/ f123 1 f77"/>
                <a:gd name="f158" fmla="*/ f124 1 f76"/>
                <a:gd name="f159" fmla="*/ f125 1 f77"/>
                <a:gd name="f160" fmla="*/ f126 1 f77"/>
                <a:gd name="f161" fmla="*/ f127 1 f76"/>
                <a:gd name="f162" fmla="*/ f128 1 f77"/>
                <a:gd name="f163" fmla="*/ f129 1 f77"/>
                <a:gd name="f164" fmla="*/ f130 1 f76"/>
                <a:gd name="f165" fmla="*/ f131 1 f77"/>
                <a:gd name="f166" fmla="*/ f132 1 f76"/>
                <a:gd name="f167" fmla="*/ f133 1 f77"/>
                <a:gd name="f168" fmla="*/ f134 1 f76"/>
                <a:gd name="f169" fmla="*/ f135 1 f77"/>
                <a:gd name="f170" fmla="*/ f136 1 f76"/>
                <a:gd name="f171" fmla="*/ f137 1 f76"/>
                <a:gd name="f172" fmla="*/ f138 1 f76"/>
                <a:gd name="f173" fmla="*/ f139 f67 1"/>
                <a:gd name="f174" fmla="*/ f140 f67 1"/>
                <a:gd name="f175" fmla="*/ f142 f68 1"/>
                <a:gd name="f176" fmla="*/ f141 f68 1"/>
                <a:gd name="f177" fmla="*/ f143 f67 1"/>
                <a:gd name="f178" fmla="*/ f144 f68 1"/>
                <a:gd name="f179" fmla="*/ f145 f67 1"/>
                <a:gd name="f180" fmla="*/ f146 f68 1"/>
                <a:gd name="f181" fmla="*/ f147 f67 1"/>
                <a:gd name="f182" fmla="*/ f148 f68 1"/>
                <a:gd name="f183" fmla="*/ f149 f68 1"/>
                <a:gd name="f184" fmla="*/ f150 f67 1"/>
                <a:gd name="f185" fmla="*/ f151 f68 1"/>
                <a:gd name="f186" fmla="*/ f152 f67 1"/>
                <a:gd name="f187" fmla="*/ f153 f68 1"/>
                <a:gd name="f188" fmla="*/ f154 f67 1"/>
                <a:gd name="f189" fmla="*/ f155 f68 1"/>
                <a:gd name="f190" fmla="*/ f156 f67 1"/>
                <a:gd name="f191" fmla="*/ f157 f68 1"/>
                <a:gd name="f192" fmla="*/ f158 f67 1"/>
                <a:gd name="f193" fmla="*/ f159 f68 1"/>
                <a:gd name="f194" fmla="*/ f160 f68 1"/>
                <a:gd name="f195" fmla="*/ f161 f67 1"/>
                <a:gd name="f196" fmla="*/ f162 f68 1"/>
                <a:gd name="f197" fmla="*/ f163 f68 1"/>
                <a:gd name="f198" fmla="*/ f164 f67 1"/>
                <a:gd name="f199" fmla="*/ f165 f68 1"/>
                <a:gd name="f200" fmla="*/ f166 f67 1"/>
                <a:gd name="f201" fmla="*/ f167 f68 1"/>
                <a:gd name="f202" fmla="*/ f168 f67 1"/>
                <a:gd name="f203" fmla="*/ f169 f68 1"/>
                <a:gd name="f204" fmla="*/ f170 f67 1"/>
                <a:gd name="f205" fmla="*/ f171 f67 1"/>
                <a:gd name="f206" fmla="*/ f172 f67 1"/>
              </a:gdLst>
              <a:ahLst/>
              <a:cxnLst>
                <a:cxn ang="3cd4">
                  <a:pos x="hc" y="t"/>
                </a:cxn>
                <a:cxn ang="0">
                  <a:pos x="r" y="vc"/>
                </a:cxn>
                <a:cxn ang="cd4">
                  <a:pos x="hc" y="b"/>
                </a:cxn>
                <a:cxn ang="cd2">
                  <a:pos x="l" y="vc"/>
                </a:cxn>
                <a:cxn ang="f108">
                  <a:pos x="f177" y="f178"/>
                </a:cxn>
                <a:cxn ang="f108">
                  <a:pos x="f179" y="f180"/>
                </a:cxn>
                <a:cxn ang="f108">
                  <a:pos x="f181" y="f182"/>
                </a:cxn>
                <a:cxn ang="f108">
                  <a:pos x="f181" y="f183"/>
                </a:cxn>
                <a:cxn ang="f108">
                  <a:pos x="f184" y="f185"/>
                </a:cxn>
                <a:cxn ang="f108">
                  <a:pos x="f186" y="f187"/>
                </a:cxn>
                <a:cxn ang="f108">
                  <a:pos x="f188" y="f183"/>
                </a:cxn>
                <a:cxn ang="f108">
                  <a:pos x="f188" y="f189"/>
                </a:cxn>
                <a:cxn ang="f108">
                  <a:pos x="f190" y="f191"/>
                </a:cxn>
                <a:cxn ang="f108">
                  <a:pos x="f192" y="f193"/>
                </a:cxn>
                <a:cxn ang="f108">
                  <a:pos x="f192" y="f194"/>
                </a:cxn>
                <a:cxn ang="f108">
                  <a:pos x="f195" y="f196"/>
                </a:cxn>
                <a:cxn ang="f108">
                  <a:pos x="f195" y="f196"/>
                </a:cxn>
                <a:cxn ang="f108">
                  <a:pos x="f195" y="f197"/>
                </a:cxn>
                <a:cxn ang="f108">
                  <a:pos x="f198" y="f199"/>
                </a:cxn>
                <a:cxn ang="f108">
                  <a:pos x="f200" y="f201"/>
                </a:cxn>
                <a:cxn ang="f108">
                  <a:pos x="f202" y="f203"/>
                </a:cxn>
                <a:cxn ang="f108">
                  <a:pos x="f204" y="f203"/>
                </a:cxn>
                <a:cxn ang="f108">
                  <a:pos x="f205" y="f203"/>
                </a:cxn>
                <a:cxn ang="f108">
                  <a:pos x="f206" y="f203"/>
                </a:cxn>
                <a:cxn ang="f108">
                  <a:pos x="f177" y="f178"/>
                </a:cxn>
              </a:cxnLst>
              <a:rect l="f173" t="f176" r="f174" b="f175"/>
              <a:pathLst>
                <a:path w="20542" h="32010">
                  <a:moveTo>
                    <a:pt x="f8" y="f9"/>
                  </a:moveTo>
                  <a:lnTo>
                    <a:pt x="f10" y="f11"/>
                  </a:lnTo>
                  <a:lnTo>
                    <a:pt x="f12" y="f13"/>
                  </a:lnTo>
                  <a:lnTo>
                    <a:pt x="f12" y="f14"/>
                  </a:lnTo>
                  <a:cubicBezTo>
                    <a:pt x="f15" y="f16"/>
                    <a:pt x="f17" y="f18"/>
                    <a:pt x="f19" y="f20"/>
                  </a:cubicBezTo>
                  <a:cubicBezTo>
                    <a:pt x="f21" y="f20"/>
                    <a:pt x="f22" y="f23"/>
                    <a:pt x="f24" y="f25"/>
                  </a:cubicBezTo>
                  <a:cubicBezTo>
                    <a:pt x="f26" y="f25"/>
                    <a:pt x="f27" y="f16"/>
                    <a:pt x="f27" y="f14"/>
                  </a:cubicBezTo>
                  <a:lnTo>
                    <a:pt x="f27" y="f28"/>
                  </a:lnTo>
                  <a:cubicBezTo>
                    <a:pt x="f29" y="f30"/>
                    <a:pt x="f31" y="f32"/>
                    <a:pt x="f33" y="f34"/>
                  </a:cubicBezTo>
                  <a:cubicBezTo>
                    <a:pt x="f35" y="f36"/>
                    <a:pt x="f37" y="f38"/>
                    <a:pt x="f6" y="f7"/>
                  </a:cubicBezTo>
                  <a:cubicBezTo>
                    <a:pt x="f6" y="f7"/>
                    <a:pt x="f6" y="f7"/>
                    <a:pt x="f6" y="f39"/>
                  </a:cubicBezTo>
                  <a:lnTo>
                    <a:pt x="f40" y="f41"/>
                  </a:lnTo>
                  <a:cubicBezTo>
                    <a:pt x="f40" y="f41"/>
                    <a:pt x="f40" y="f41"/>
                    <a:pt x="f40" y="f41"/>
                  </a:cubicBezTo>
                  <a:cubicBezTo>
                    <a:pt x="f42" y="f43"/>
                    <a:pt x="f42" y="f44"/>
                    <a:pt x="f40" y="f45"/>
                  </a:cubicBezTo>
                  <a:lnTo>
                    <a:pt x="f46" y="f47"/>
                  </a:lnTo>
                  <a:cubicBezTo>
                    <a:pt x="f48" y="f49"/>
                    <a:pt x="f50" y="f51"/>
                    <a:pt x="f52" y="f53"/>
                  </a:cubicBezTo>
                  <a:lnTo>
                    <a:pt x="f54" y="f55"/>
                  </a:lnTo>
                  <a:lnTo>
                    <a:pt x="f56" y="f55"/>
                  </a:lnTo>
                  <a:lnTo>
                    <a:pt x="f57" y="f55"/>
                  </a:lnTo>
                  <a:cubicBezTo>
                    <a:pt x="f58" y="f59"/>
                    <a:pt x="f60" y="f59"/>
                    <a:pt x="f61" y="f55"/>
                  </a:cubicBez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2" name="Freeform: Shape 543">
              <a:extLst>
                <a:ext uri="{FF2B5EF4-FFF2-40B4-BE49-F238E27FC236}">
                  <a16:creationId xmlns:a16="http://schemas.microsoft.com/office/drawing/2014/main" id="{4C0177A4-389E-1299-76C6-F52716242250}"/>
                </a:ext>
              </a:extLst>
            </p:cNvPr>
            <p:cNvSpPr/>
            <p:nvPr/>
          </p:nvSpPr>
          <p:spPr>
            <a:xfrm>
              <a:off x="414168" y="4779321"/>
              <a:ext cx="2414" cy="961281"/>
            </a:xfrm>
            <a:custGeom>
              <a:avLst/>
              <a:gdLst>
                <a:gd name="f0" fmla="val 10800000"/>
                <a:gd name="f1" fmla="val 5400000"/>
                <a:gd name="f2" fmla="val 180"/>
                <a:gd name="f3" fmla="val w"/>
                <a:gd name="f4" fmla="val h"/>
                <a:gd name="f5" fmla="val 0"/>
                <a:gd name="f6" fmla="val 2412"/>
                <a:gd name="f7" fmla="val 961278"/>
                <a:gd name="f8" fmla="val 1397"/>
                <a:gd name="f9" fmla="val 27813"/>
                <a:gd name="f10" fmla="val 1463"/>
                <a:gd name="f11" fmla="val 26607"/>
                <a:gd name="f12" fmla="val 1811"/>
                <a:gd name="f13" fmla="val 25433"/>
                <a:gd name="f14" fmla="val 24385"/>
                <a:gd name="f15" fmla="val 1150"/>
                <a:gd name="f16" fmla="val 519"/>
                <a:gd name="f17" fmla="val 1901"/>
                <a:gd name="f18" fmla="val 7"/>
                <a:gd name="f19" fmla="val 1270"/>
                <a:gd name="f20" fmla="val 642"/>
                <a:gd name="f21" fmla="val -63"/>
                <a:gd name="f22" fmla="val 77"/>
                <a:gd name="f23" fmla="val 389"/>
                <a:gd name="f24" fmla="val 8"/>
                <a:gd name="f25" fmla="val 1016"/>
                <a:gd name="f26" fmla="val 3"/>
                <a:gd name="f27" fmla="val 1060"/>
                <a:gd name="f28" fmla="val 1105"/>
                <a:gd name="f29" fmla="+- 0 0 -90"/>
                <a:gd name="f30" fmla="*/ f3 1 2412"/>
                <a:gd name="f31" fmla="*/ f4 1 961278"/>
                <a:gd name="f32" fmla="val f5"/>
                <a:gd name="f33" fmla="val f6"/>
                <a:gd name="f34" fmla="val f7"/>
                <a:gd name="f35" fmla="*/ f29 f0 1"/>
                <a:gd name="f36" fmla="+- f34 0 f32"/>
                <a:gd name="f37" fmla="+- f33 0 f32"/>
                <a:gd name="f38" fmla="*/ f35 1 f2"/>
                <a:gd name="f39" fmla="*/ f37 1 2412"/>
                <a:gd name="f40" fmla="*/ f36 1 961278"/>
                <a:gd name="f41" fmla="*/ 1397 f37 1"/>
                <a:gd name="f42" fmla="*/ 961278 f36 1"/>
                <a:gd name="f43" fmla="*/ 27813 f36 1"/>
                <a:gd name="f44" fmla="*/ 2412 f37 1"/>
                <a:gd name="f45" fmla="*/ 24385 f36 1"/>
                <a:gd name="f46" fmla="*/ 1150 f36 1"/>
                <a:gd name="f47" fmla="*/ 1270 f37 1"/>
                <a:gd name="f48" fmla="*/ 7 f36 1"/>
                <a:gd name="f49" fmla="*/ 8 f37 1"/>
                <a:gd name="f50" fmla="*/ 1016 f36 1"/>
                <a:gd name="f51" fmla="*/ 0 f37 1"/>
                <a:gd name="f52" fmla="+- f38 0 f1"/>
                <a:gd name="f53" fmla="*/ f41 1 2412"/>
                <a:gd name="f54" fmla="*/ f42 1 961278"/>
                <a:gd name="f55" fmla="*/ f43 1 961278"/>
                <a:gd name="f56" fmla="*/ f44 1 2412"/>
                <a:gd name="f57" fmla="*/ f45 1 961278"/>
                <a:gd name="f58" fmla="*/ f46 1 961278"/>
                <a:gd name="f59" fmla="*/ f47 1 2412"/>
                <a:gd name="f60" fmla="*/ f48 1 961278"/>
                <a:gd name="f61" fmla="*/ f49 1 2412"/>
                <a:gd name="f62" fmla="*/ f50 1 961278"/>
                <a:gd name="f63" fmla="*/ f51 1 2412"/>
                <a:gd name="f64" fmla="*/ f32 1 f39"/>
                <a:gd name="f65" fmla="*/ f33 1 f39"/>
                <a:gd name="f66" fmla="*/ f32 1 f40"/>
                <a:gd name="f67" fmla="*/ f34 1 f40"/>
                <a:gd name="f68" fmla="*/ f53 1 f39"/>
                <a:gd name="f69" fmla="*/ f54 1 f40"/>
                <a:gd name="f70" fmla="*/ f55 1 f40"/>
                <a:gd name="f71" fmla="*/ f56 1 f39"/>
                <a:gd name="f72" fmla="*/ f57 1 f40"/>
                <a:gd name="f73" fmla="*/ f58 1 f40"/>
                <a:gd name="f74" fmla="*/ f59 1 f39"/>
                <a:gd name="f75" fmla="*/ f60 1 f40"/>
                <a:gd name="f76" fmla="*/ f61 1 f39"/>
                <a:gd name="f77" fmla="*/ f62 1 f40"/>
                <a:gd name="f78" fmla="*/ f63 1 f39"/>
                <a:gd name="f79" fmla="*/ f64 f30 1"/>
                <a:gd name="f80" fmla="*/ f65 f30 1"/>
                <a:gd name="f81" fmla="*/ f67 f31 1"/>
                <a:gd name="f82" fmla="*/ f66 f31 1"/>
                <a:gd name="f83" fmla="*/ f68 f30 1"/>
                <a:gd name="f84" fmla="*/ f69 f31 1"/>
                <a:gd name="f85" fmla="*/ f70 f31 1"/>
                <a:gd name="f86" fmla="*/ f71 f30 1"/>
                <a:gd name="f87" fmla="*/ f72 f31 1"/>
                <a:gd name="f88" fmla="*/ f73 f31 1"/>
                <a:gd name="f89" fmla="*/ f74 f30 1"/>
                <a:gd name="f90" fmla="*/ f75 f31 1"/>
                <a:gd name="f91" fmla="*/ f76 f30 1"/>
                <a:gd name="f92" fmla="*/ f77 f31 1"/>
                <a:gd name="f93" fmla="*/ f78 f30 1"/>
              </a:gdLst>
              <a:ahLst/>
              <a:cxnLst>
                <a:cxn ang="3cd4">
                  <a:pos x="hc" y="t"/>
                </a:cxn>
                <a:cxn ang="0">
                  <a:pos x="r" y="vc"/>
                </a:cxn>
                <a:cxn ang="cd4">
                  <a:pos x="hc" y="b"/>
                </a:cxn>
                <a:cxn ang="cd2">
                  <a:pos x="l" y="vc"/>
                </a:cxn>
                <a:cxn ang="f52">
                  <a:pos x="f83" y="f84"/>
                </a:cxn>
                <a:cxn ang="f52">
                  <a:pos x="f83" y="f84"/>
                </a:cxn>
                <a:cxn ang="f52">
                  <a:pos x="f83" y="f85"/>
                </a:cxn>
                <a:cxn ang="f52">
                  <a:pos x="f86" y="f87"/>
                </a:cxn>
                <a:cxn ang="f52">
                  <a:pos x="f86" y="f88"/>
                </a:cxn>
                <a:cxn ang="f52">
                  <a:pos x="f89" y="f90"/>
                </a:cxn>
                <a:cxn ang="f52">
                  <a:pos x="f91" y="f92"/>
                </a:cxn>
                <a:cxn ang="f52">
                  <a:pos x="f93" y="f88"/>
                </a:cxn>
                <a:cxn ang="f52">
                  <a:pos x="f93" y="f84"/>
                </a:cxn>
              </a:cxnLst>
              <a:rect l="f79" t="f82" r="f80" b="f81"/>
              <a:pathLst>
                <a:path w="2412" h="961278">
                  <a:moveTo>
                    <a:pt x="f8" y="f7"/>
                  </a:moveTo>
                  <a:lnTo>
                    <a:pt x="f8" y="f7"/>
                  </a:lnTo>
                  <a:lnTo>
                    <a:pt x="f8" y="f9"/>
                  </a:lnTo>
                  <a:cubicBezTo>
                    <a:pt x="f10" y="f11"/>
                    <a:pt x="f12" y="f13"/>
                    <a:pt x="f6" y="f14"/>
                  </a:cubicBezTo>
                  <a:lnTo>
                    <a:pt x="f6" y="f15"/>
                  </a:lnTo>
                  <a:cubicBezTo>
                    <a:pt x="f6" y="f16"/>
                    <a:pt x="f17" y="f18"/>
                    <a:pt x="f19" y="f18"/>
                  </a:cubicBezTo>
                  <a:cubicBezTo>
                    <a:pt x="f20" y="f21"/>
                    <a:pt x="f22" y="f23"/>
                    <a:pt x="f24" y="f25"/>
                  </a:cubicBezTo>
                  <a:cubicBezTo>
                    <a:pt x="f26" y="f27"/>
                    <a:pt x="f5" y="f28"/>
                    <a:pt x="f5" y="f1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3" name="Freeform: Shape 544">
              <a:extLst>
                <a:ext uri="{FF2B5EF4-FFF2-40B4-BE49-F238E27FC236}">
                  <a16:creationId xmlns:a16="http://schemas.microsoft.com/office/drawing/2014/main" id="{ECE5B9CF-8FEF-ADEF-7257-54FD92E68F1A}"/>
                </a:ext>
              </a:extLst>
            </p:cNvPr>
            <p:cNvSpPr/>
            <p:nvPr/>
          </p:nvSpPr>
          <p:spPr>
            <a:xfrm>
              <a:off x="415686" y="4800270"/>
              <a:ext cx="13871" cy="940323"/>
            </a:xfrm>
            <a:custGeom>
              <a:avLst/>
              <a:gdLst>
                <a:gd name="f0" fmla="val 10800000"/>
                <a:gd name="f1" fmla="val 5400000"/>
                <a:gd name="f2" fmla="val 180"/>
                <a:gd name="f3" fmla="val w"/>
                <a:gd name="f4" fmla="val h"/>
                <a:gd name="f5" fmla="val 0"/>
                <a:gd name="f6" fmla="val 13870"/>
                <a:gd name="f7" fmla="val 940323"/>
                <a:gd name="f8" fmla="val 6983"/>
                <a:gd name="f9" fmla="val 2"/>
                <a:gd name="f10" fmla="val 4523"/>
                <a:gd name="f11" fmla="val -8"/>
                <a:gd name="f12" fmla="val 2246"/>
                <a:gd name="f13" fmla="val 1300"/>
                <a:gd name="f14" fmla="val 1016"/>
                <a:gd name="f15" fmla="val 3430"/>
                <a:gd name="f16" fmla="val 414"/>
                <a:gd name="f17" fmla="val 4478"/>
                <a:gd name="f18" fmla="val 66"/>
                <a:gd name="f19" fmla="val 5652"/>
                <a:gd name="f20" fmla="val 6858"/>
                <a:gd name="f21" fmla="val 940324"/>
                <a:gd name="f22" fmla="val 13839"/>
                <a:gd name="f23" fmla="val 13881"/>
                <a:gd name="f24" fmla="val 6564"/>
                <a:gd name="f25" fmla="val 6264"/>
                <a:gd name="f26" fmla="val 5970"/>
                <a:gd name="f27" fmla="val 13446"/>
                <a:gd name="f28" fmla="val 2504"/>
                <a:gd name="f29" fmla="val 10470"/>
                <a:gd name="f30" fmla="val -86"/>
                <a:gd name="f31" fmla="+- 0 0 -90"/>
                <a:gd name="f32" fmla="*/ f3 1 13870"/>
                <a:gd name="f33" fmla="*/ f4 1 940323"/>
                <a:gd name="f34" fmla="val f5"/>
                <a:gd name="f35" fmla="val f6"/>
                <a:gd name="f36" fmla="val f7"/>
                <a:gd name="f37" fmla="*/ f31 f0 1"/>
                <a:gd name="f38" fmla="+- f36 0 f34"/>
                <a:gd name="f39" fmla="+- f35 0 f34"/>
                <a:gd name="f40" fmla="*/ f37 1 f2"/>
                <a:gd name="f41" fmla="*/ f39 1 13870"/>
                <a:gd name="f42" fmla="*/ f38 1 940323"/>
                <a:gd name="f43" fmla="*/ 6983 f39 1"/>
                <a:gd name="f44" fmla="*/ 2 f38 1"/>
                <a:gd name="f45" fmla="*/ 1016 f39 1"/>
                <a:gd name="f46" fmla="*/ 3430 f38 1"/>
                <a:gd name="f47" fmla="*/ 0 f39 1"/>
                <a:gd name="f48" fmla="*/ 6858 f38 1"/>
                <a:gd name="f49" fmla="*/ 940324 f38 1"/>
                <a:gd name="f50" fmla="*/ 13839 f39 1"/>
                <a:gd name="f51" fmla="*/ 5970 f38 1"/>
                <a:gd name="f52" fmla="+- f40 0 f1"/>
                <a:gd name="f53" fmla="*/ f43 1 13870"/>
                <a:gd name="f54" fmla="*/ f44 1 940323"/>
                <a:gd name="f55" fmla="*/ f45 1 13870"/>
                <a:gd name="f56" fmla="*/ f46 1 940323"/>
                <a:gd name="f57" fmla="*/ f47 1 13870"/>
                <a:gd name="f58" fmla="*/ f48 1 940323"/>
                <a:gd name="f59" fmla="*/ f49 1 940323"/>
                <a:gd name="f60" fmla="*/ f50 1 13870"/>
                <a:gd name="f61" fmla="*/ f51 1 940323"/>
                <a:gd name="f62" fmla="*/ f34 1 f41"/>
                <a:gd name="f63" fmla="*/ f35 1 f41"/>
                <a:gd name="f64" fmla="*/ f34 1 f42"/>
                <a:gd name="f65" fmla="*/ f36 1 f42"/>
                <a:gd name="f66" fmla="*/ f53 1 f41"/>
                <a:gd name="f67" fmla="*/ f54 1 f42"/>
                <a:gd name="f68" fmla="*/ f55 1 f41"/>
                <a:gd name="f69" fmla="*/ f56 1 f42"/>
                <a:gd name="f70" fmla="*/ f57 1 f41"/>
                <a:gd name="f71" fmla="*/ f58 1 f42"/>
                <a:gd name="f72" fmla="*/ f59 1 f42"/>
                <a:gd name="f73" fmla="*/ f60 1 f41"/>
                <a:gd name="f74" fmla="*/ f61 1 f42"/>
                <a:gd name="f75" fmla="*/ f62 f32 1"/>
                <a:gd name="f76" fmla="*/ f63 f32 1"/>
                <a:gd name="f77" fmla="*/ f65 f33 1"/>
                <a:gd name="f78" fmla="*/ f64 f33 1"/>
                <a:gd name="f79" fmla="*/ f66 f32 1"/>
                <a:gd name="f80" fmla="*/ f67 f33 1"/>
                <a:gd name="f81" fmla="*/ f68 f32 1"/>
                <a:gd name="f82" fmla="*/ f69 f33 1"/>
                <a:gd name="f83" fmla="*/ f70 f32 1"/>
                <a:gd name="f84" fmla="*/ f71 f33 1"/>
                <a:gd name="f85" fmla="*/ f72 f33 1"/>
                <a:gd name="f86" fmla="*/ f73 f32 1"/>
                <a:gd name="f87" fmla="*/ f74 f33 1"/>
              </a:gdLst>
              <a:ahLst/>
              <a:cxnLst>
                <a:cxn ang="3cd4">
                  <a:pos x="hc" y="t"/>
                </a:cxn>
                <a:cxn ang="0">
                  <a:pos x="r" y="vc"/>
                </a:cxn>
                <a:cxn ang="cd4">
                  <a:pos x="hc" y="b"/>
                </a:cxn>
                <a:cxn ang="cd2">
                  <a:pos x="l" y="vc"/>
                </a:cxn>
                <a:cxn ang="f52">
                  <a:pos x="f79" y="f80"/>
                </a:cxn>
                <a:cxn ang="f52">
                  <a:pos x="f81" y="f82"/>
                </a:cxn>
                <a:cxn ang="f52">
                  <a:pos x="f83" y="f84"/>
                </a:cxn>
                <a:cxn ang="f52">
                  <a:pos x="f83" y="f85"/>
                </a:cxn>
                <a:cxn ang="f52">
                  <a:pos x="f86" y="f85"/>
                </a:cxn>
                <a:cxn ang="f52">
                  <a:pos x="f86" y="f84"/>
                </a:cxn>
                <a:cxn ang="f52">
                  <a:pos x="f86" y="f87"/>
                </a:cxn>
                <a:cxn ang="f52">
                  <a:pos x="f79" y="f80"/>
                </a:cxn>
              </a:cxnLst>
              <a:rect l="f75" t="f78" r="f76" b="f77"/>
              <a:pathLst>
                <a:path w="13870" h="940323">
                  <a:moveTo>
                    <a:pt x="f8" y="f9"/>
                  </a:moveTo>
                  <a:cubicBezTo>
                    <a:pt x="f10" y="f11"/>
                    <a:pt x="f12" y="f13"/>
                    <a:pt x="f14" y="f15"/>
                  </a:cubicBezTo>
                  <a:cubicBezTo>
                    <a:pt x="f16" y="f17"/>
                    <a:pt x="f18" y="f19"/>
                    <a:pt x="f5" y="f20"/>
                  </a:cubicBezTo>
                  <a:lnTo>
                    <a:pt x="f5" y="f21"/>
                  </a:lnTo>
                  <a:lnTo>
                    <a:pt x="f22" y="f21"/>
                  </a:lnTo>
                  <a:lnTo>
                    <a:pt x="f22" y="f20"/>
                  </a:lnTo>
                  <a:cubicBezTo>
                    <a:pt x="f23" y="f24"/>
                    <a:pt x="f23" y="f25"/>
                    <a:pt x="f22"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4" name="Freeform: Shape 545">
              <a:extLst>
                <a:ext uri="{FF2B5EF4-FFF2-40B4-BE49-F238E27FC236}">
                  <a16:creationId xmlns:a16="http://schemas.microsoft.com/office/drawing/2014/main" id="{1D9653AF-E2BC-3D49-A17F-A85C411E7001}"/>
                </a:ext>
              </a:extLst>
            </p:cNvPr>
            <p:cNvSpPr/>
            <p:nvPr/>
          </p:nvSpPr>
          <p:spPr>
            <a:xfrm>
              <a:off x="3435848" y="6471547"/>
              <a:ext cx="2414" cy="392963"/>
            </a:xfrm>
            <a:custGeom>
              <a:avLst/>
              <a:gdLst>
                <a:gd name="f0" fmla="val 10800000"/>
                <a:gd name="f1" fmla="val 5400000"/>
                <a:gd name="f2" fmla="val 180"/>
                <a:gd name="f3" fmla="val w"/>
                <a:gd name="f4" fmla="val h"/>
                <a:gd name="f5" fmla="val 0"/>
                <a:gd name="f6" fmla="val 2412"/>
                <a:gd name="f7" fmla="val 392964"/>
                <a:gd name="f8" fmla="+- 0 0 -90"/>
                <a:gd name="f9" fmla="*/ f3 1 2412"/>
                <a:gd name="f10" fmla="*/ f4 1 392964"/>
                <a:gd name="f11" fmla="val f5"/>
                <a:gd name="f12" fmla="val f6"/>
                <a:gd name="f13" fmla="val f7"/>
                <a:gd name="f14" fmla="*/ f8 f0 1"/>
                <a:gd name="f15" fmla="+- f13 0 f11"/>
                <a:gd name="f16" fmla="+- f12 0 f11"/>
                <a:gd name="f17" fmla="*/ f14 1 f2"/>
                <a:gd name="f18" fmla="*/ f16 1 2412"/>
                <a:gd name="f19" fmla="*/ f15 1 392964"/>
                <a:gd name="f20" fmla="*/ 0 f16 1"/>
                <a:gd name="f21" fmla="*/ 0 f15 1"/>
                <a:gd name="f22" fmla="*/ 2412 f16 1"/>
                <a:gd name="f23" fmla="*/ 392964 f15 1"/>
                <a:gd name="f24" fmla="+- f17 0 f1"/>
                <a:gd name="f25" fmla="*/ f20 1 2412"/>
                <a:gd name="f26" fmla="*/ f21 1 392964"/>
                <a:gd name="f27" fmla="*/ f22 1 2412"/>
                <a:gd name="f28" fmla="*/ f23 1 392964"/>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2412" h="392964">
                  <a:moveTo>
                    <a:pt x="f5" y="f5"/>
                  </a:moveTo>
                  <a:lnTo>
                    <a:pt x="f6" y="f5"/>
                  </a:lnTo>
                  <a:lnTo>
                    <a:pt x="f6"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5" name="Freeform: Shape 546">
              <a:extLst>
                <a:ext uri="{FF2B5EF4-FFF2-40B4-BE49-F238E27FC236}">
                  <a16:creationId xmlns:a16="http://schemas.microsoft.com/office/drawing/2014/main" id="{CC9E7AFB-5F2E-F72A-6666-FB6A98C534A1}"/>
                </a:ext>
              </a:extLst>
            </p:cNvPr>
            <p:cNvSpPr/>
            <p:nvPr/>
          </p:nvSpPr>
          <p:spPr>
            <a:xfrm>
              <a:off x="1369716" y="6393082"/>
              <a:ext cx="65004" cy="11558"/>
            </a:xfrm>
            <a:custGeom>
              <a:avLst/>
              <a:gdLst>
                <a:gd name="f0" fmla="val 10800000"/>
                <a:gd name="f1" fmla="val 5400000"/>
                <a:gd name="f2" fmla="val 180"/>
                <a:gd name="f3" fmla="val w"/>
                <a:gd name="f4" fmla="val h"/>
                <a:gd name="f5" fmla="val 0"/>
                <a:gd name="f6" fmla="val 65007"/>
                <a:gd name="f7" fmla="val 11555"/>
                <a:gd name="f8" fmla="val 1"/>
                <a:gd name="f9" fmla="val 3936"/>
                <a:gd name="f10" fmla="val 4952"/>
                <a:gd name="f11" fmla="val 6348"/>
                <a:gd name="f12" fmla="val 7364"/>
                <a:gd name="f13" fmla="val 763"/>
                <a:gd name="f14" fmla="val 8380"/>
                <a:gd name="f15" fmla="val 1525"/>
                <a:gd name="f16" fmla="val 8672"/>
                <a:gd name="f17" fmla="val 1880"/>
                <a:gd name="f18" fmla="val 8939"/>
                <a:gd name="f19" fmla="val 2261"/>
                <a:gd name="f20" fmla="val 9142"/>
                <a:gd name="f21" fmla="val 2667"/>
                <a:gd name="f22" fmla="val 9205"/>
                <a:gd name="f23" fmla="val 3048"/>
                <a:gd name="f24" fmla="val 3429"/>
                <a:gd name="f25" fmla="val 3810"/>
                <a:gd name="f26" fmla="val 9256"/>
                <a:gd name="f27" fmla="val 4229"/>
                <a:gd name="f28" fmla="val 4661"/>
                <a:gd name="f29" fmla="val 5080"/>
                <a:gd name="f30" fmla="val 5461"/>
                <a:gd name="f31" fmla="val 5841"/>
                <a:gd name="f32" fmla="val 6222"/>
                <a:gd name="f33" fmla="val 9180"/>
                <a:gd name="f34" fmla="val 6641"/>
                <a:gd name="f35" fmla="val 7073"/>
                <a:gd name="f36" fmla="val 7492"/>
                <a:gd name="f37" fmla="val 9218"/>
                <a:gd name="f38" fmla="val 7822"/>
                <a:gd name="f39" fmla="val 8178"/>
                <a:gd name="f40" fmla="val 8508"/>
                <a:gd name="f41" fmla="val 8926"/>
                <a:gd name="f42" fmla="val 8978"/>
                <a:gd name="f43" fmla="val 8621"/>
                <a:gd name="f44" fmla="val 9409"/>
                <a:gd name="f45" fmla="val 8253"/>
                <a:gd name="f46" fmla="val 9778"/>
                <a:gd name="f47" fmla="val 8316"/>
                <a:gd name="f48" fmla="val 10070"/>
                <a:gd name="f49" fmla="val 10374"/>
                <a:gd name="f50" fmla="val 10666"/>
                <a:gd name="f51" fmla="val 7834"/>
                <a:gd name="f52" fmla="val 11035"/>
                <a:gd name="f53" fmla="val 11339"/>
                <a:gd name="f54" fmla="val 6856"/>
                <a:gd name="f55" fmla="val 6094"/>
                <a:gd name="f56" fmla="val 5079"/>
                <a:gd name="f57" fmla="val 58278"/>
                <a:gd name="f58" fmla="val 4699"/>
                <a:gd name="f59" fmla="val 59268"/>
                <a:gd name="f60" fmla="val 1842"/>
                <a:gd name="f61" fmla="val 61985"/>
                <a:gd name="f62" fmla="val -50"/>
                <a:gd name="f63" fmla="+- 0 0 -90"/>
                <a:gd name="f64" fmla="*/ f3 1 65007"/>
                <a:gd name="f65" fmla="*/ f4 1 11555"/>
                <a:gd name="f66" fmla="val f5"/>
                <a:gd name="f67" fmla="val f6"/>
                <a:gd name="f68" fmla="val f7"/>
                <a:gd name="f69" fmla="*/ f63 f0 1"/>
                <a:gd name="f70" fmla="+- f68 0 f66"/>
                <a:gd name="f71" fmla="+- f67 0 f66"/>
                <a:gd name="f72" fmla="*/ f69 1 f2"/>
                <a:gd name="f73" fmla="*/ f71 1 65007"/>
                <a:gd name="f74" fmla="*/ f70 1 11555"/>
                <a:gd name="f75" fmla="*/ 65007 f71 1"/>
                <a:gd name="f76" fmla="*/ 1 f70 1"/>
                <a:gd name="f77" fmla="*/ 0 f71 1"/>
                <a:gd name="f78" fmla="*/ 3936 f71 1"/>
                <a:gd name="f79" fmla="*/ 4952 f71 1"/>
                <a:gd name="f80" fmla="*/ 6348 f71 1"/>
                <a:gd name="f81" fmla="*/ 7364 f71 1"/>
                <a:gd name="f82" fmla="*/ 763 f70 1"/>
                <a:gd name="f83" fmla="*/ 8380 f71 1"/>
                <a:gd name="f84" fmla="*/ 1525 f70 1"/>
                <a:gd name="f85" fmla="*/ 9142 f71 1"/>
                <a:gd name="f86" fmla="*/ 2667 f70 1"/>
                <a:gd name="f87" fmla="*/ 3810 f70 1"/>
                <a:gd name="f88" fmla="*/ 5080 f70 1"/>
                <a:gd name="f89" fmla="*/ 6222 f70 1"/>
                <a:gd name="f90" fmla="*/ 7492 f70 1"/>
                <a:gd name="f91" fmla="*/ 8508 f70 1"/>
                <a:gd name="f92" fmla="*/ 8253 f71 1"/>
                <a:gd name="f93" fmla="*/ 9778 f70 1"/>
                <a:gd name="f94" fmla="*/ 10666 f70 1"/>
                <a:gd name="f95" fmla="*/ 6856 f71 1"/>
                <a:gd name="f96" fmla="*/ 11555 f70 1"/>
                <a:gd name="f97" fmla="*/ 6094 f71 1"/>
                <a:gd name="f98" fmla="*/ 5079 f71 1"/>
                <a:gd name="f99" fmla="*/ 58278 f71 1"/>
                <a:gd name="f100" fmla="*/ 4699 f70 1"/>
                <a:gd name="f101" fmla="+- f72 0 f1"/>
                <a:gd name="f102" fmla="*/ f75 1 65007"/>
                <a:gd name="f103" fmla="*/ f76 1 11555"/>
                <a:gd name="f104" fmla="*/ f77 1 65007"/>
                <a:gd name="f105" fmla="*/ f78 1 65007"/>
                <a:gd name="f106" fmla="*/ f79 1 65007"/>
                <a:gd name="f107" fmla="*/ f80 1 65007"/>
                <a:gd name="f108" fmla="*/ f81 1 65007"/>
                <a:gd name="f109" fmla="*/ f82 1 11555"/>
                <a:gd name="f110" fmla="*/ f83 1 65007"/>
                <a:gd name="f111" fmla="*/ f84 1 11555"/>
                <a:gd name="f112" fmla="*/ f85 1 65007"/>
                <a:gd name="f113" fmla="*/ f86 1 11555"/>
                <a:gd name="f114" fmla="*/ f87 1 11555"/>
                <a:gd name="f115" fmla="*/ f88 1 11555"/>
                <a:gd name="f116" fmla="*/ f89 1 11555"/>
                <a:gd name="f117" fmla="*/ f90 1 11555"/>
                <a:gd name="f118" fmla="*/ f91 1 11555"/>
                <a:gd name="f119" fmla="*/ f92 1 65007"/>
                <a:gd name="f120" fmla="*/ f93 1 11555"/>
                <a:gd name="f121" fmla="*/ f94 1 11555"/>
                <a:gd name="f122" fmla="*/ f95 1 65007"/>
                <a:gd name="f123" fmla="*/ f96 1 11555"/>
                <a:gd name="f124" fmla="*/ f97 1 65007"/>
                <a:gd name="f125" fmla="*/ f98 1 65007"/>
                <a:gd name="f126" fmla="*/ f99 1 65007"/>
                <a:gd name="f127" fmla="*/ f100 1 11555"/>
                <a:gd name="f128" fmla="*/ f66 1 f73"/>
                <a:gd name="f129" fmla="*/ f67 1 f73"/>
                <a:gd name="f130" fmla="*/ f66 1 f74"/>
                <a:gd name="f131" fmla="*/ f68 1 f74"/>
                <a:gd name="f132" fmla="*/ f102 1 f73"/>
                <a:gd name="f133" fmla="*/ f103 1 f74"/>
                <a:gd name="f134" fmla="*/ f104 1 f73"/>
                <a:gd name="f135" fmla="*/ f105 1 f73"/>
                <a:gd name="f136" fmla="*/ f106 1 f73"/>
                <a:gd name="f137" fmla="*/ f107 1 f73"/>
                <a:gd name="f138" fmla="*/ f108 1 f73"/>
                <a:gd name="f139" fmla="*/ f109 1 f74"/>
                <a:gd name="f140" fmla="*/ f110 1 f73"/>
                <a:gd name="f141" fmla="*/ f111 1 f74"/>
                <a:gd name="f142" fmla="*/ f112 1 f73"/>
                <a:gd name="f143" fmla="*/ f113 1 f74"/>
                <a:gd name="f144" fmla="*/ f114 1 f74"/>
                <a:gd name="f145" fmla="*/ f115 1 f74"/>
                <a:gd name="f146" fmla="*/ f116 1 f74"/>
                <a:gd name="f147" fmla="*/ f117 1 f74"/>
                <a:gd name="f148" fmla="*/ f118 1 f74"/>
                <a:gd name="f149" fmla="*/ f119 1 f73"/>
                <a:gd name="f150" fmla="*/ f120 1 f74"/>
                <a:gd name="f151" fmla="*/ f121 1 f74"/>
                <a:gd name="f152" fmla="*/ f122 1 f73"/>
                <a:gd name="f153" fmla="*/ f123 1 f74"/>
                <a:gd name="f154" fmla="*/ f124 1 f73"/>
                <a:gd name="f155" fmla="*/ f125 1 f73"/>
                <a:gd name="f156" fmla="*/ f126 1 f73"/>
                <a:gd name="f157" fmla="*/ f127 1 f74"/>
                <a:gd name="f158" fmla="*/ f128 f64 1"/>
                <a:gd name="f159" fmla="*/ f129 f64 1"/>
                <a:gd name="f160" fmla="*/ f131 f65 1"/>
                <a:gd name="f161" fmla="*/ f130 f65 1"/>
                <a:gd name="f162" fmla="*/ f132 f64 1"/>
                <a:gd name="f163" fmla="*/ f133 f65 1"/>
                <a:gd name="f164" fmla="*/ f134 f64 1"/>
                <a:gd name="f165" fmla="*/ f135 f64 1"/>
                <a:gd name="f166" fmla="*/ f136 f64 1"/>
                <a:gd name="f167" fmla="*/ f137 f64 1"/>
                <a:gd name="f168" fmla="*/ f138 f64 1"/>
                <a:gd name="f169" fmla="*/ f139 f65 1"/>
                <a:gd name="f170" fmla="*/ f140 f64 1"/>
                <a:gd name="f171" fmla="*/ f141 f65 1"/>
                <a:gd name="f172" fmla="*/ f142 f64 1"/>
                <a:gd name="f173" fmla="*/ f143 f65 1"/>
                <a:gd name="f174" fmla="*/ f144 f65 1"/>
                <a:gd name="f175" fmla="*/ f145 f65 1"/>
                <a:gd name="f176" fmla="*/ f146 f65 1"/>
                <a:gd name="f177" fmla="*/ f147 f65 1"/>
                <a:gd name="f178" fmla="*/ f148 f65 1"/>
                <a:gd name="f179" fmla="*/ f149 f64 1"/>
                <a:gd name="f180" fmla="*/ f150 f65 1"/>
                <a:gd name="f181" fmla="*/ f151 f65 1"/>
                <a:gd name="f182" fmla="*/ f152 f64 1"/>
                <a:gd name="f183" fmla="*/ f153 f65 1"/>
                <a:gd name="f184" fmla="*/ f154 f64 1"/>
                <a:gd name="f185" fmla="*/ f155 f64 1"/>
                <a:gd name="f186" fmla="*/ f156 f64 1"/>
                <a:gd name="f187" fmla="*/ f157 f65 1"/>
              </a:gdLst>
              <a:ahLst/>
              <a:cxnLst>
                <a:cxn ang="3cd4">
                  <a:pos x="hc" y="t"/>
                </a:cxn>
                <a:cxn ang="0">
                  <a:pos x="r" y="vc"/>
                </a:cxn>
                <a:cxn ang="cd4">
                  <a:pos x="hc" y="b"/>
                </a:cxn>
                <a:cxn ang="cd2">
                  <a:pos x="l" y="vc"/>
                </a:cxn>
                <a:cxn ang="f101">
                  <a:pos x="f162" y="f163"/>
                </a:cxn>
                <a:cxn ang="f101">
                  <a:pos x="f164" y="f163"/>
                </a:cxn>
                <a:cxn ang="f101">
                  <a:pos x="f165" y="f163"/>
                </a:cxn>
                <a:cxn ang="f101">
                  <a:pos x="f166" y="f163"/>
                </a:cxn>
                <a:cxn ang="f101">
                  <a:pos x="f167" y="f163"/>
                </a:cxn>
                <a:cxn ang="f101">
                  <a:pos x="f168" y="f169"/>
                </a:cxn>
                <a:cxn ang="f101">
                  <a:pos x="f170" y="f171"/>
                </a:cxn>
                <a:cxn ang="f101">
                  <a:pos x="f172" y="f173"/>
                </a:cxn>
                <a:cxn ang="f101">
                  <a:pos x="f172" y="f174"/>
                </a:cxn>
                <a:cxn ang="f101">
                  <a:pos x="f172" y="f175"/>
                </a:cxn>
                <a:cxn ang="f101">
                  <a:pos x="f172" y="f176"/>
                </a:cxn>
                <a:cxn ang="f101">
                  <a:pos x="f172" y="f176"/>
                </a:cxn>
                <a:cxn ang="f101">
                  <a:pos x="f172" y="f177"/>
                </a:cxn>
                <a:cxn ang="f101">
                  <a:pos x="f172" y="f178"/>
                </a:cxn>
                <a:cxn ang="f101">
                  <a:pos x="f179" y="f180"/>
                </a:cxn>
                <a:cxn ang="f101">
                  <a:pos x="f179" y="f181"/>
                </a:cxn>
                <a:cxn ang="f101">
                  <a:pos x="f182" y="f183"/>
                </a:cxn>
                <a:cxn ang="f101">
                  <a:pos x="f184" y="f183"/>
                </a:cxn>
                <a:cxn ang="f101">
                  <a:pos x="f185" y="f183"/>
                </a:cxn>
                <a:cxn ang="f101">
                  <a:pos x="f186" y="f183"/>
                </a:cxn>
                <a:cxn ang="f101">
                  <a:pos x="f186" y="f187"/>
                </a:cxn>
                <a:cxn ang="f101">
                  <a:pos x="f162" y="f163"/>
                </a:cxn>
              </a:cxnLst>
              <a:rect l="f158" t="f161" r="f159" b="f160"/>
              <a:pathLst>
                <a:path w="65007" h="11555">
                  <a:moveTo>
                    <a:pt x="f6" y="f8"/>
                  </a:moveTo>
                  <a:lnTo>
                    <a:pt x="f5" y="f8"/>
                  </a:lnTo>
                  <a:lnTo>
                    <a:pt x="f9" y="f8"/>
                  </a:lnTo>
                  <a:lnTo>
                    <a:pt x="f10" y="f8"/>
                  </a:lnTo>
                  <a:lnTo>
                    <a:pt x="f11" y="f8"/>
                  </a:lnTo>
                  <a:lnTo>
                    <a:pt x="f12" y="f13"/>
                  </a:lnTo>
                  <a:lnTo>
                    <a:pt x="f14" y="f15"/>
                  </a:lnTo>
                  <a:cubicBezTo>
                    <a:pt x="f16" y="f17"/>
                    <a:pt x="f18" y="f19"/>
                    <a:pt x="f20" y="f21"/>
                  </a:cubicBezTo>
                  <a:cubicBezTo>
                    <a:pt x="f22" y="f23"/>
                    <a:pt x="f22" y="f24"/>
                    <a:pt x="f20" y="f25"/>
                  </a:cubicBezTo>
                  <a:cubicBezTo>
                    <a:pt x="f26" y="f27"/>
                    <a:pt x="f26" y="f28"/>
                    <a:pt x="f20" y="f29"/>
                  </a:cubicBezTo>
                  <a:cubicBezTo>
                    <a:pt x="f22" y="f30"/>
                    <a:pt x="f22" y="f31"/>
                    <a:pt x="f20" y="f32"/>
                  </a:cubicBezTo>
                  <a:lnTo>
                    <a:pt x="f20" y="f32"/>
                  </a:lnTo>
                  <a:cubicBezTo>
                    <a:pt x="f33" y="f34"/>
                    <a:pt x="f33" y="f35"/>
                    <a:pt x="f20" y="f36"/>
                  </a:cubicBezTo>
                  <a:cubicBezTo>
                    <a:pt x="f37" y="f38"/>
                    <a:pt x="f37" y="f39"/>
                    <a:pt x="f20" y="f40"/>
                  </a:cubicBezTo>
                  <a:cubicBezTo>
                    <a:pt x="f41" y="f42"/>
                    <a:pt x="f43" y="f44"/>
                    <a:pt x="f45" y="f46"/>
                  </a:cubicBezTo>
                  <a:cubicBezTo>
                    <a:pt x="f47" y="f48"/>
                    <a:pt x="f47" y="f49"/>
                    <a:pt x="f45" y="f50"/>
                  </a:cubicBezTo>
                  <a:cubicBezTo>
                    <a:pt x="f51" y="f52"/>
                    <a:pt x="f12" y="f53"/>
                    <a:pt x="f54" y="f7"/>
                  </a:cubicBezTo>
                  <a:lnTo>
                    <a:pt x="f55" y="f7"/>
                  </a:lnTo>
                  <a:lnTo>
                    <a:pt x="f56" y="f7"/>
                  </a:lnTo>
                  <a:lnTo>
                    <a:pt x="f57" y="f7"/>
                  </a:lnTo>
                  <a:lnTo>
                    <a:pt x="f57" y="f58"/>
                  </a:lnTo>
                  <a:cubicBezTo>
                    <a:pt x="f59" y="f60"/>
                    <a:pt x="f61" y="f6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6" name="Freeform: Shape 547">
              <a:extLst>
                <a:ext uri="{FF2B5EF4-FFF2-40B4-BE49-F238E27FC236}">
                  <a16:creationId xmlns:a16="http://schemas.microsoft.com/office/drawing/2014/main" id="{1EC669CE-5508-CECE-5327-D2530E71F392}"/>
                </a:ext>
              </a:extLst>
            </p:cNvPr>
            <p:cNvSpPr/>
            <p:nvPr/>
          </p:nvSpPr>
          <p:spPr>
            <a:xfrm>
              <a:off x="687528" y="5806366"/>
              <a:ext cx="2414" cy="273487"/>
            </a:xfrm>
            <a:custGeom>
              <a:avLst/>
              <a:gdLst>
                <a:gd name="f0" fmla="val 10800000"/>
                <a:gd name="f1" fmla="val 5400000"/>
                <a:gd name="f2" fmla="val 180"/>
                <a:gd name="f3" fmla="val w"/>
                <a:gd name="f4" fmla="val h"/>
                <a:gd name="f5" fmla="val 0"/>
                <a:gd name="f6" fmla="val 2412"/>
                <a:gd name="f7" fmla="val 273488"/>
                <a:gd name="f8" fmla="val 1270"/>
                <a:gd name="f9" fmla="val 273234"/>
                <a:gd name="f10" fmla="+- 0 0 -90"/>
                <a:gd name="f11" fmla="*/ f3 1 2412"/>
                <a:gd name="f12" fmla="*/ f4 1 273488"/>
                <a:gd name="f13" fmla="val f5"/>
                <a:gd name="f14" fmla="val f6"/>
                <a:gd name="f15" fmla="val f7"/>
                <a:gd name="f16" fmla="*/ f10 f0 1"/>
                <a:gd name="f17" fmla="+- f15 0 f13"/>
                <a:gd name="f18" fmla="+- f14 0 f13"/>
                <a:gd name="f19" fmla="*/ f16 1 f2"/>
                <a:gd name="f20" fmla="*/ f18 1 2412"/>
                <a:gd name="f21" fmla="*/ f17 1 273488"/>
                <a:gd name="f22" fmla="*/ 1270 f18 1"/>
                <a:gd name="f23" fmla="*/ 273234 f17 1"/>
                <a:gd name="f24" fmla="*/ 2412 f18 1"/>
                <a:gd name="f25" fmla="*/ 0 f17 1"/>
                <a:gd name="f26" fmla="*/ 0 f18 1"/>
                <a:gd name="f27" fmla="*/ 273488 f17 1"/>
                <a:gd name="f28" fmla="+- f19 0 f1"/>
                <a:gd name="f29" fmla="*/ f22 1 2412"/>
                <a:gd name="f30" fmla="*/ f23 1 273488"/>
                <a:gd name="f31" fmla="*/ f24 1 2412"/>
                <a:gd name="f32" fmla="*/ f25 1 273488"/>
                <a:gd name="f33" fmla="*/ f26 1 2412"/>
                <a:gd name="f34" fmla="*/ f27 1 273488"/>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49" y="f52"/>
                </a:cxn>
                <a:cxn ang="f28">
                  <a:pos x="f53" y="f52"/>
                </a:cxn>
                <a:cxn ang="f28">
                  <a:pos x="f53" y="f54"/>
                </a:cxn>
              </a:cxnLst>
              <a:rect l="f45" t="f48" r="f46" b="f47"/>
              <a:pathLst>
                <a:path w="2412" h="273488">
                  <a:moveTo>
                    <a:pt x="f8" y="f9"/>
                  </a:moveTo>
                  <a:lnTo>
                    <a:pt x="f6" y="f9"/>
                  </a:lnTo>
                  <a:lnTo>
                    <a:pt x="f6" y="f5"/>
                  </a:lnTo>
                  <a:lnTo>
                    <a:pt x="f8"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7" name="Freeform: Shape 548">
              <a:extLst>
                <a:ext uri="{FF2B5EF4-FFF2-40B4-BE49-F238E27FC236}">
                  <a16:creationId xmlns:a16="http://schemas.microsoft.com/office/drawing/2014/main" id="{6387C09D-4C80-5C44-01A7-75A55CFFC2D1}"/>
                </a:ext>
              </a:extLst>
            </p:cNvPr>
            <p:cNvSpPr/>
            <p:nvPr/>
          </p:nvSpPr>
          <p:spPr>
            <a:xfrm>
              <a:off x="678749" y="5582128"/>
              <a:ext cx="16770" cy="23253"/>
            </a:xfrm>
            <a:custGeom>
              <a:avLst/>
              <a:gdLst>
                <a:gd name="f0" fmla="val 10800000"/>
                <a:gd name="f1" fmla="val 5400000"/>
                <a:gd name="f2" fmla="val 180"/>
                <a:gd name="f3" fmla="val w"/>
                <a:gd name="f4" fmla="val h"/>
                <a:gd name="f5" fmla="val 0"/>
                <a:gd name="f6" fmla="val 16771"/>
                <a:gd name="f7" fmla="val 23250"/>
                <a:gd name="f8" fmla="val 12"/>
                <a:gd name="f9" fmla="val 7253"/>
                <a:gd name="f10" fmla="val 1028"/>
                <a:gd name="f11" fmla="val 12840"/>
                <a:gd name="f12" fmla="val 3059"/>
                <a:gd name="f13" fmla="val 23251"/>
                <a:gd name="f14" fmla="val 22489"/>
                <a:gd name="f15" fmla="val 3116"/>
                <a:gd name="f16" fmla="val 20533"/>
                <a:gd name="f17" fmla="val 3991"/>
                <a:gd name="f18" fmla="val 18690"/>
                <a:gd name="f19" fmla="val 5472"/>
                <a:gd name="f20" fmla="val 17410"/>
                <a:gd name="f21" fmla="val 5983"/>
                <a:gd name="f22" fmla="val 5283"/>
                <a:gd name="f23" fmla="val 6040"/>
                <a:gd name="f24" fmla="val 4714"/>
                <a:gd name="f25" fmla="val 6741"/>
                <a:gd name="f26" fmla="val 7442"/>
                <a:gd name="f27" fmla="val 8011"/>
                <a:gd name="f28" fmla="val 16014"/>
                <a:gd name="f29" fmla="val 8686"/>
                <a:gd name="f30" fmla="val 15943"/>
                <a:gd name="f31" fmla="val 9367"/>
                <a:gd name="f32" fmla="val 10042"/>
                <a:gd name="f33" fmla="val 13546"/>
                <a:gd name="f34" fmla="val 16063"/>
                <a:gd name="f35" fmla="val 16448"/>
                <a:gd name="f36" fmla="val 18746"/>
                <a:gd name="f37" fmla="val 16772"/>
                <a:gd name="f38" fmla="val 22235"/>
                <a:gd name="f39" fmla="val 21600"/>
                <a:gd name="f40" fmla="val 13471"/>
                <a:gd name="f41" fmla="val 4079"/>
                <a:gd name="f42" fmla="val 13502"/>
                <a:gd name="f43" fmla="val 3868"/>
                <a:gd name="f44" fmla="val 3655"/>
                <a:gd name="f45" fmla="val 3444"/>
                <a:gd name="f46" fmla="val 13521"/>
                <a:gd name="f47" fmla="val 3022"/>
                <a:gd name="f48" fmla="val 2596"/>
                <a:gd name="f49" fmla="val 2174"/>
                <a:gd name="f50" fmla="val 13290"/>
                <a:gd name="f51" fmla="val 1786"/>
                <a:gd name="f52" fmla="val 13031"/>
                <a:gd name="f53" fmla="val 1440"/>
                <a:gd name="f54" fmla="val 12709"/>
                <a:gd name="f55" fmla="val 1159"/>
                <a:gd name="f56" fmla="val 11820"/>
                <a:gd name="f57" fmla="val 143"/>
                <a:gd name="f58" fmla="val 10804"/>
                <a:gd name="f59" fmla="val 9535"/>
                <a:gd name="f60" fmla="val 8265"/>
                <a:gd name="f61" fmla="val 7601"/>
                <a:gd name="f62" fmla="val -48"/>
                <a:gd name="f63" fmla="val 6897"/>
                <a:gd name="f64" fmla="val 6233"/>
                <a:gd name="f65" fmla="val 2565"/>
                <a:gd name="f66" fmla="val 415"/>
                <a:gd name="f67" fmla="val -206"/>
                <a:gd name="f68" fmla="val 3581"/>
                <a:gd name="f69" fmla="+- 0 0 -90"/>
                <a:gd name="f70" fmla="*/ f3 1 16771"/>
                <a:gd name="f71" fmla="*/ f4 1 23250"/>
                <a:gd name="f72" fmla="val f5"/>
                <a:gd name="f73" fmla="val f6"/>
                <a:gd name="f74" fmla="val f7"/>
                <a:gd name="f75" fmla="*/ f69 f0 1"/>
                <a:gd name="f76" fmla="+- f74 0 f72"/>
                <a:gd name="f77" fmla="+- f73 0 f72"/>
                <a:gd name="f78" fmla="*/ f75 1 f2"/>
                <a:gd name="f79" fmla="*/ f77 1 16771"/>
                <a:gd name="f80" fmla="*/ f76 1 23250"/>
                <a:gd name="f81" fmla="*/ 12 f77 1"/>
                <a:gd name="f82" fmla="*/ 7253 f76 1"/>
                <a:gd name="f83" fmla="*/ 1028 f77 1"/>
                <a:gd name="f84" fmla="*/ 12840 f76 1"/>
                <a:gd name="f85" fmla="*/ 3059 f77 1"/>
                <a:gd name="f86" fmla="*/ 23251 f76 1"/>
                <a:gd name="f87" fmla="*/ 22489 f76 1"/>
                <a:gd name="f88" fmla="*/ 5472 f77 1"/>
                <a:gd name="f89" fmla="*/ 17410 f76 1"/>
                <a:gd name="f90" fmla="*/ 5983 f76 1"/>
                <a:gd name="f91" fmla="*/ 6741 f77 1"/>
                <a:gd name="f92" fmla="*/ 4714 f76 1"/>
                <a:gd name="f93" fmla="*/ 8011 f77 1"/>
                <a:gd name="f94" fmla="*/ 16014 f76 1"/>
                <a:gd name="f95" fmla="*/ 10042 f77 1"/>
                <a:gd name="f96" fmla="*/ 16772 f77 1"/>
                <a:gd name="f97" fmla="*/ 22235 f76 1"/>
                <a:gd name="f98" fmla="*/ 21600 f76 1"/>
                <a:gd name="f99" fmla="*/ 13471 f77 1"/>
                <a:gd name="f100" fmla="*/ 4079 f76 1"/>
                <a:gd name="f101" fmla="*/ 3444 f76 1"/>
                <a:gd name="f102" fmla="*/ 2174 f76 1"/>
                <a:gd name="f103" fmla="*/ 12709 f77 1"/>
                <a:gd name="f104" fmla="*/ 1159 f76 1"/>
                <a:gd name="f105" fmla="*/ 11820 f77 1"/>
                <a:gd name="f106" fmla="*/ 143 f76 1"/>
                <a:gd name="f107" fmla="*/ 10804 f77 1"/>
                <a:gd name="f108" fmla="*/ 9535 f77 1"/>
                <a:gd name="f109" fmla="*/ 8265 f77 1"/>
                <a:gd name="f110" fmla="*/ 6233 f77 1"/>
                <a:gd name="f111" fmla="+- f78 0 f1"/>
                <a:gd name="f112" fmla="*/ f81 1 16771"/>
                <a:gd name="f113" fmla="*/ f82 1 23250"/>
                <a:gd name="f114" fmla="*/ f83 1 16771"/>
                <a:gd name="f115" fmla="*/ f84 1 23250"/>
                <a:gd name="f116" fmla="*/ f85 1 16771"/>
                <a:gd name="f117" fmla="*/ f86 1 23250"/>
                <a:gd name="f118" fmla="*/ f87 1 23250"/>
                <a:gd name="f119" fmla="*/ f88 1 16771"/>
                <a:gd name="f120" fmla="*/ f89 1 23250"/>
                <a:gd name="f121" fmla="*/ f90 1 23250"/>
                <a:gd name="f122" fmla="*/ f91 1 16771"/>
                <a:gd name="f123" fmla="*/ f92 1 23250"/>
                <a:gd name="f124" fmla="*/ f93 1 16771"/>
                <a:gd name="f125" fmla="*/ f94 1 23250"/>
                <a:gd name="f126" fmla="*/ f95 1 16771"/>
                <a:gd name="f127" fmla="*/ f96 1 16771"/>
                <a:gd name="f128" fmla="*/ f97 1 23250"/>
                <a:gd name="f129" fmla="*/ f98 1 23250"/>
                <a:gd name="f130" fmla="*/ f99 1 16771"/>
                <a:gd name="f131" fmla="*/ f100 1 23250"/>
                <a:gd name="f132" fmla="*/ f101 1 23250"/>
                <a:gd name="f133" fmla="*/ f102 1 23250"/>
                <a:gd name="f134" fmla="*/ f103 1 16771"/>
                <a:gd name="f135" fmla="*/ f104 1 23250"/>
                <a:gd name="f136" fmla="*/ f105 1 16771"/>
                <a:gd name="f137" fmla="*/ f106 1 23250"/>
                <a:gd name="f138" fmla="*/ f107 1 16771"/>
                <a:gd name="f139" fmla="*/ f108 1 16771"/>
                <a:gd name="f140" fmla="*/ f109 1 16771"/>
                <a:gd name="f141" fmla="*/ f110 1 16771"/>
                <a:gd name="f142" fmla="*/ f72 1 f79"/>
                <a:gd name="f143" fmla="*/ f73 1 f79"/>
                <a:gd name="f144" fmla="*/ f72 1 f80"/>
                <a:gd name="f145" fmla="*/ f74 1 f80"/>
                <a:gd name="f146" fmla="*/ f112 1 f79"/>
                <a:gd name="f147" fmla="*/ f113 1 f80"/>
                <a:gd name="f148" fmla="*/ f114 1 f79"/>
                <a:gd name="f149" fmla="*/ f115 1 f80"/>
                <a:gd name="f150" fmla="*/ f116 1 f79"/>
                <a:gd name="f151" fmla="*/ f117 1 f80"/>
                <a:gd name="f152" fmla="*/ f118 1 f80"/>
                <a:gd name="f153" fmla="*/ f119 1 f79"/>
                <a:gd name="f154" fmla="*/ f120 1 f80"/>
                <a:gd name="f155" fmla="*/ f121 1 f80"/>
                <a:gd name="f156" fmla="*/ f122 1 f79"/>
                <a:gd name="f157" fmla="*/ f123 1 f80"/>
                <a:gd name="f158" fmla="*/ f124 1 f79"/>
                <a:gd name="f159" fmla="*/ f125 1 f80"/>
                <a:gd name="f160" fmla="*/ f126 1 f79"/>
                <a:gd name="f161" fmla="*/ f127 1 f79"/>
                <a:gd name="f162" fmla="*/ f128 1 f80"/>
                <a:gd name="f163" fmla="*/ f129 1 f80"/>
                <a:gd name="f164" fmla="*/ f130 1 f79"/>
                <a:gd name="f165" fmla="*/ f131 1 f80"/>
                <a:gd name="f166" fmla="*/ f132 1 f80"/>
                <a:gd name="f167" fmla="*/ f133 1 f80"/>
                <a:gd name="f168" fmla="*/ f134 1 f79"/>
                <a:gd name="f169" fmla="*/ f135 1 f80"/>
                <a:gd name="f170" fmla="*/ f136 1 f79"/>
                <a:gd name="f171" fmla="*/ f137 1 f80"/>
                <a:gd name="f172" fmla="*/ f138 1 f79"/>
                <a:gd name="f173" fmla="*/ f139 1 f79"/>
                <a:gd name="f174" fmla="*/ f140 1 f79"/>
                <a:gd name="f175" fmla="*/ f141 1 f79"/>
                <a:gd name="f176" fmla="*/ f142 f70 1"/>
                <a:gd name="f177" fmla="*/ f143 f70 1"/>
                <a:gd name="f178" fmla="*/ f145 f71 1"/>
                <a:gd name="f179" fmla="*/ f144 f71 1"/>
                <a:gd name="f180" fmla="*/ f146 f70 1"/>
                <a:gd name="f181" fmla="*/ f147 f71 1"/>
                <a:gd name="f182" fmla="*/ f148 f70 1"/>
                <a:gd name="f183" fmla="*/ f149 f71 1"/>
                <a:gd name="f184" fmla="*/ f150 f70 1"/>
                <a:gd name="f185" fmla="*/ f151 f71 1"/>
                <a:gd name="f186" fmla="*/ f152 f71 1"/>
                <a:gd name="f187" fmla="*/ f153 f70 1"/>
                <a:gd name="f188" fmla="*/ f154 f71 1"/>
                <a:gd name="f189" fmla="*/ f155 f71 1"/>
                <a:gd name="f190" fmla="*/ f156 f70 1"/>
                <a:gd name="f191" fmla="*/ f157 f71 1"/>
                <a:gd name="f192" fmla="*/ f158 f70 1"/>
                <a:gd name="f193" fmla="*/ f159 f71 1"/>
                <a:gd name="f194" fmla="*/ f160 f70 1"/>
                <a:gd name="f195" fmla="*/ f161 f70 1"/>
                <a:gd name="f196" fmla="*/ f162 f71 1"/>
                <a:gd name="f197" fmla="*/ f163 f71 1"/>
                <a:gd name="f198" fmla="*/ f164 f70 1"/>
                <a:gd name="f199" fmla="*/ f165 f71 1"/>
                <a:gd name="f200" fmla="*/ f166 f71 1"/>
                <a:gd name="f201" fmla="*/ f167 f71 1"/>
                <a:gd name="f202" fmla="*/ f168 f70 1"/>
                <a:gd name="f203" fmla="*/ f169 f71 1"/>
                <a:gd name="f204" fmla="*/ f170 f70 1"/>
                <a:gd name="f205" fmla="*/ f171 f71 1"/>
                <a:gd name="f206" fmla="*/ f172 f70 1"/>
                <a:gd name="f207" fmla="*/ f173 f70 1"/>
                <a:gd name="f208" fmla="*/ f174 f70 1"/>
                <a:gd name="f209" fmla="*/ f175 f70 1"/>
              </a:gdLst>
              <a:ahLst/>
              <a:cxnLst>
                <a:cxn ang="3cd4">
                  <a:pos x="hc" y="t"/>
                </a:cxn>
                <a:cxn ang="0">
                  <a:pos x="r" y="vc"/>
                </a:cxn>
                <a:cxn ang="cd4">
                  <a:pos x="hc" y="b"/>
                </a:cxn>
                <a:cxn ang="cd2">
                  <a:pos x="l" y="vc"/>
                </a:cxn>
                <a:cxn ang="f111">
                  <a:pos x="f180" y="f181"/>
                </a:cxn>
                <a:cxn ang="f111">
                  <a:pos x="f182" y="f183"/>
                </a:cxn>
                <a:cxn ang="f111">
                  <a:pos x="f184" y="f185"/>
                </a:cxn>
                <a:cxn ang="f111">
                  <a:pos x="f184" y="f186"/>
                </a:cxn>
                <a:cxn ang="f111">
                  <a:pos x="f187" y="f188"/>
                </a:cxn>
                <a:cxn ang="f111">
                  <a:pos x="f187" y="f189"/>
                </a:cxn>
                <a:cxn ang="f111">
                  <a:pos x="f190" y="f191"/>
                </a:cxn>
                <a:cxn ang="f111">
                  <a:pos x="f192" y="f189"/>
                </a:cxn>
                <a:cxn ang="f111">
                  <a:pos x="f192" y="f193"/>
                </a:cxn>
                <a:cxn ang="f111">
                  <a:pos x="f194" y="f193"/>
                </a:cxn>
                <a:cxn ang="f111">
                  <a:pos x="f195" y="f196"/>
                </a:cxn>
                <a:cxn ang="f111">
                  <a:pos x="f195" y="f197"/>
                </a:cxn>
                <a:cxn ang="f111">
                  <a:pos x="f198" y="f199"/>
                </a:cxn>
                <a:cxn ang="f111">
                  <a:pos x="f198" y="f200"/>
                </a:cxn>
                <a:cxn ang="f111">
                  <a:pos x="f198" y="f201"/>
                </a:cxn>
                <a:cxn ang="f111">
                  <a:pos x="f202" y="f203"/>
                </a:cxn>
                <a:cxn ang="f111">
                  <a:pos x="f204" y="f205"/>
                </a:cxn>
                <a:cxn ang="f111">
                  <a:pos x="f206" y="f205"/>
                </a:cxn>
                <a:cxn ang="f111">
                  <a:pos x="f207" y="f205"/>
                </a:cxn>
                <a:cxn ang="f111">
                  <a:pos x="f208" y="f205"/>
                </a:cxn>
                <a:cxn ang="f111">
                  <a:pos x="f209" y="f205"/>
                </a:cxn>
                <a:cxn ang="f111">
                  <a:pos x="f180" y="f181"/>
                </a:cxn>
              </a:cxnLst>
              <a:rect l="f176" t="f179" r="f177" b="f178"/>
              <a:pathLst>
                <a:path w="16771" h="23250">
                  <a:moveTo>
                    <a:pt x="f8" y="f9"/>
                  </a:moveTo>
                  <a:lnTo>
                    <a:pt x="f10" y="f11"/>
                  </a:lnTo>
                  <a:lnTo>
                    <a:pt x="f12" y="f13"/>
                  </a:lnTo>
                  <a:lnTo>
                    <a:pt x="f12" y="f14"/>
                  </a:lnTo>
                  <a:cubicBezTo>
                    <a:pt x="f15" y="f16"/>
                    <a:pt x="f17" y="f18"/>
                    <a:pt x="f19" y="f20"/>
                  </a:cubicBezTo>
                  <a:lnTo>
                    <a:pt x="f19" y="f21"/>
                  </a:lnTo>
                  <a:cubicBezTo>
                    <a:pt x="f19" y="f22"/>
                    <a:pt x="f23" y="f24"/>
                    <a:pt x="f25" y="f24"/>
                  </a:cubicBezTo>
                  <a:cubicBezTo>
                    <a:pt x="f26" y="f24"/>
                    <a:pt x="f27" y="f22"/>
                    <a:pt x="f27" y="f21"/>
                  </a:cubicBezTo>
                  <a:lnTo>
                    <a:pt x="f27" y="f28"/>
                  </a:lnTo>
                  <a:cubicBezTo>
                    <a:pt x="f29" y="f30"/>
                    <a:pt x="f31" y="f30"/>
                    <a:pt x="f32" y="f28"/>
                  </a:cubicBezTo>
                  <a:cubicBezTo>
                    <a:pt x="f33" y="f34"/>
                    <a:pt x="f35" y="f36"/>
                    <a:pt x="f37" y="f38"/>
                  </a:cubicBezTo>
                  <a:lnTo>
                    <a:pt x="f37" y="f39"/>
                  </a:lnTo>
                  <a:lnTo>
                    <a:pt x="f40" y="f41"/>
                  </a:lnTo>
                  <a:cubicBezTo>
                    <a:pt x="f42" y="f43"/>
                    <a:pt x="f42" y="f44"/>
                    <a:pt x="f40" y="f45"/>
                  </a:cubicBezTo>
                  <a:cubicBezTo>
                    <a:pt x="f46" y="f47"/>
                    <a:pt x="f46" y="f48"/>
                    <a:pt x="f40" y="f49"/>
                  </a:cubicBezTo>
                  <a:cubicBezTo>
                    <a:pt x="f50" y="f51"/>
                    <a:pt x="f52" y="f53"/>
                    <a:pt x="f54" y="f55"/>
                  </a:cubicBezTo>
                  <a:lnTo>
                    <a:pt x="f56" y="f57"/>
                  </a:lnTo>
                  <a:lnTo>
                    <a:pt x="f58" y="f57"/>
                  </a:lnTo>
                  <a:lnTo>
                    <a:pt x="f59" y="f57"/>
                  </a:lnTo>
                  <a:lnTo>
                    <a:pt x="f60" y="f57"/>
                  </a:lnTo>
                  <a:cubicBezTo>
                    <a:pt x="f61" y="f62"/>
                    <a:pt x="f63" y="f62"/>
                    <a:pt x="f64" y="f57"/>
                  </a:cubicBezTo>
                  <a:cubicBezTo>
                    <a:pt x="f65" y="f66"/>
                    <a:pt x="f67" y="f6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8" name="Freeform: Shape 549">
              <a:extLst>
                <a:ext uri="{FF2B5EF4-FFF2-40B4-BE49-F238E27FC236}">
                  <a16:creationId xmlns:a16="http://schemas.microsoft.com/office/drawing/2014/main" id="{786853DE-9CB9-5484-BA15-511B4C5E302B}"/>
                </a:ext>
              </a:extLst>
            </p:cNvPr>
            <p:cNvSpPr/>
            <p:nvPr/>
          </p:nvSpPr>
          <p:spPr>
            <a:xfrm>
              <a:off x="684227" y="5586837"/>
              <a:ext cx="2542" cy="12691"/>
            </a:xfrm>
            <a:custGeom>
              <a:avLst/>
              <a:gdLst>
                <a:gd name="f0" fmla="val 10800000"/>
                <a:gd name="f1" fmla="val 5400000"/>
                <a:gd name="f2" fmla="val 180"/>
                <a:gd name="f3" fmla="val w"/>
                <a:gd name="f4" fmla="val h"/>
                <a:gd name="f5" fmla="val 0"/>
                <a:gd name="f6" fmla="val 2539"/>
                <a:gd name="f7" fmla="val 12696"/>
                <a:gd name="f8" fmla="val 1270"/>
                <a:gd name="f9" fmla="val 569"/>
                <a:gd name="f10" fmla="val 1971"/>
                <a:gd name="f11" fmla="val 12697"/>
                <a:gd name="f12" fmla="val 741"/>
                <a:gd name="f13" fmla="val 12062"/>
                <a:gd name="f14" fmla="val 1606"/>
                <a:gd name="f15" fmla="val 11586"/>
                <a:gd name="f16" fmla="val 11300"/>
                <a:gd name="f17" fmla="+- 0 0 -90"/>
                <a:gd name="f18" fmla="*/ f3 1 2539"/>
                <a:gd name="f19" fmla="*/ f4 1 12696"/>
                <a:gd name="f20" fmla="val f5"/>
                <a:gd name="f21" fmla="val f6"/>
                <a:gd name="f22" fmla="val f7"/>
                <a:gd name="f23" fmla="*/ f17 f0 1"/>
                <a:gd name="f24" fmla="+- f22 0 f20"/>
                <a:gd name="f25" fmla="+- f21 0 f20"/>
                <a:gd name="f26" fmla="*/ f23 1 f2"/>
                <a:gd name="f27" fmla="*/ f25 1 2539"/>
                <a:gd name="f28" fmla="*/ f24 1 12696"/>
                <a:gd name="f29" fmla="*/ 2539 f25 1"/>
                <a:gd name="f30" fmla="*/ 1270 f24 1"/>
                <a:gd name="f31" fmla="*/ 1270 f25 1"/>
                <a:gd name="f32" fmla="*/ 0 f24 1"/>
                <a:gd name="f33" fmla="*/ 0 f25 1"/>
                <a:gd name="f34" fmla="*/ 12697 f24 1"/>
                <a:gd name="f35" fmla="*/ 11300 f24 1"/>
                <a:gd name="f36" fmla="+- f26 0 f1"/>
                <a:gd name="f37" fmla="*/ f29 1 2539"/>
                <a:gd name="f38" fmla="*/ f30 1 12696"/>
                <a:gd name="f39" fmla="*/ f31 1 2539"/>
                <a:gd name="f40" fmla="*/ f32 1 12696"/>
                <a:gd name="f41" fmla="*/ f33 1 2539"/>
                <a:gd name="f42" fmla="*/ f34 1 12696"/>
                <a:gd name="f43" fmla="*/ f35 1 12696"/>
                <a:gd name="f44" fmla="*/ f20 1 f27"/>
                <a:gd name="f45" fmla="*/ f21 1 f27"/>
                <a:gd name="f46" fmla="*/ f20 1 f28"/>
                <a:gd name="f47" fmla="*/ f22 1 f28"/>
                <a:gd name="f48" fmla="*/ f37 1 f27"/>
                <a:gd name="f49" fmla="*/ f38 1 f28"/>
                <a:gd name="f50" fmla="*/ f39 1 f27"/>
                <a:gd name="f51" fmla="*/ f40 1 f28"/>
                <a:gd name="f52" fmla="*/ f41 1 f27"/>
                <a:gd name="f53" fmla="*/ f42 1 f28"/>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9 1"/>
                <a:gd name="f65" fmla="*/ f54 f19 1"/>
              </a:gdLst>
              <a:ahLst/>
              <a:cxnLst>
                <a:cxn ang="3cd4">
                  <a:pos x="hc" y="t"/>
                </a:cxn>
                <a:cxn ang="0">
                  <a:pos x="r" y="vc"/>
                </a:cxn>
                <a:cxn ang="cd4">
                  <a:pos x="hc" y="b"/>
                </a:cxn>
                <a:cxn ang="cd2">
                  <a:pos x="l" y="vc"/>
                </a:cxn>
                <a:cxn ang="f36">
                  <a:pos x="f59" y="f60"/>
                </a:cxn>
                <a:cxn ang="f36">
                  <a:pos x="f61" y="f62"/>
                </a:cxn>
                <a:cxn ang="f36">
                  <a:pos x="f63" y="f60"/>
                </a:cxn>
                <a:cxn ang="f36">
                  <a:pos x="f63" y="f64"/>
                </a:cxn>
                <a:cxn ang="f36">
                  <a:pos x="f59" y="f65"/>
                </a:cxn>
              </a:cxnLst>
              <a:rect l="f55" t="f58" r="f56" b="f57"/>
              <a:pathLst>
                <a:path w="2539" h="12696">
                  <a:moveTo>
                    <a:pt x="f6" y="f8"/>
                  </a:moveTo>
                  <a:cubicBezTo>
                    <a:pt x="f6" y="f9"/>
                    <a:pt x="f10" y="f5"/>
                    <a:pt x="f8" y="f5"/>
                  </a:cubicBezTo>
                  <a:cubicBezTo>
                    <a:pt x="f9" y="f5"/>
                    <a:pt x="f5" y="f9"/>
                    <a:pt x="f5" y="f8"/>
                  </a:cubicBezTo>
                  <a:lnTo>
                    <a:pt x="f5" y="f11"/>
                  </a:lnTo>
                  <a:cubicBezTo>
                    <a:pt x="f12" y="f13"/>
                    <a:pt x="f14" y="f15"/>
                    <a:pt x="f6"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9" name="Freeform: Shape 550">
              <a:extLst>
                <a:ext uri="{FF2B5EF4-FFF2-40B4-BE49-F238E27FC236}">
                  <a16:creationId xmlns:a16="http://schemas.microsoft.com/office/drawing/2014/main" id="{A1953103-4EA8-69C8-B8EB-5DC3E76D608D}"/>
                </a:ext>
              </a:extLst>
            </p:cNvPr>
            <p:cNvSpPr/>
            <p:nvPr/>
          </p:nvSpPr>
          <p:spPr>
            <a:xfrm>
              <a:off x="3597734" y="6462284"/>
              <a:ext cx="62087" cy="15745"/>
            </a:xfrm>
            <a:custGeom>
              <a:avLst/>
              <a:gdLst>
                <a:gd name="f0" fmla="val 10800000"/>
                <a:gd name="f1" fmla="val 5400000"/>
                <a:gd name="f2" fmla="val 180"/>
                <a:gd name="f3" fmla="val w"/>
                <a:gd name="f4" fmla="val h"/>
                <a:gd name="f5" fmla="val 0"/>
                <a:gd name="f6" fmla="val 62087"/>
                <a:gd name="f7" fmla="val 15744"/>
                <a:gd name="f8" fmla="val 3784"/>
                <a:gd name="f9" fmla="val 6856"/>
                <a:gd name="f10" fmla="val 3073"/>
                <a:gd name="f11" fmla="val 10640"/>
                <a:gd name="f12" fmla="val 13713"/>
                <a:gd name="f13" fmla="val 53707"/>
                <a:gd name="f14" fmla="val 9142"/>
                <a:gd name="f15" fmla="val 5358"/>
                <a:gd name="f16" fmla="val 56780"/>
                <a:gd name="f17" fmla="val 2285"/>
                <a:gd name="f18" fmla="val 60563"/>
                <a:gd name="f19" fmla="val 60817"/>
                <a:gd name="f20" fmla="val 13840"/>
                <a:gd name="f21" fmla="val 508"/>
                <a:gd name="f22" fmla="val 8634"/>
                <a:gd name="f23" fmla="+- 0 0 -90"/>
                <a:gd name="f24" fmla="*/ f3 1 62087"/>
                <a:gd name="f25" fmla="*/ f4 1 15744"/>
                <a:gd name="f26" fmla="val f5"/>
                <a:gd name="f27" fmla="val f6"/>
                <a:gd name="f28" fmla="val f7"/>
                <a:gd name="f29" fmla="*/ f23 f0 1"/>
                <a:gd name="f30" fmla="+- f28 0 f26"/>
                <a:gd name="f31" fmla="+- f27 0 f26"/>
                <a:gd name="f32" fmla="*/ f29 1 f2"/>
                <a:gd name="f33" fmla="*/ f31 1 62087"/>
                <a:gd name="f34" fmla="*/ f30 1 15744"/>
                <a:gd name="f35" fmla="*/ 0 f31 1"/>
                <a:gd name="f36" fmla="*/ 0 f30 1"/>
                <a:gd name="f37" fmla="*/ 6856 f31 1"/>
                <a:gd name="f38" fmla="*/ 6856 f30 1"/>
                <a:gd name="f39" fmla="*/ 13713 f30 1"/>
                <a:gd name="f40" fmla="*/ 53707 f31 1"/>
                <a:gd name="f41" fmla="*/ 15744 f30 1"/>
                <a:gd name="f42" fmla="*/ 9142 f30 1"/>
                <a:gd name="f43" fmla="*/ 60563 f31 1"/>
                <a:gd name="f44" fmla="*/ 2285 f30 1"/>
                <a:gd name="f45" fmla="*/ 62087 f31 1"/>
                <a:gd name="f46" fmla="*/ 60817 f31 1"/>
                <a:gd name="f47" fmla="*/ 13840 f31 1"/>
                <a:gd name="f48" fmla="*/ 508 f30 1"/>
                <a:gd name="f49" fmla="*/ 8634 f31 1"/>
                <a:gd name="f50" fmla="+- f32 0 f1"/>
                <a:gd name="f51" fmla="*/ f35 1 62087"/>
                <a:gd name="f52" fmla="*/ f36 1 15744"/>
                <a:gd name="f53" fmla="*/ f37 1 62087"/>
                <a:gd name="f54" fmla="*/ f38 1 15744"/>
                <a:gd name="f55" fmla="*/ f39 1 15744"/>
                <a:gd name="f56" fmla="*/ f40 1 62087"/>
                <a:gd name="f57" fmla="*/ f41 1 15744"/>
                <a:gd name="f58" fmla="*/ f42 1 15744"/>
                <a:gd name="f59" fmla="*/ f43 1 62087"/>
                <a:gd name="f60" fmla="*/ f44 1 15744"/>
                <a:gd name="f61" fmla="*/ f45 1 62087"/>
                <a:gd name="f62" fmla="*/ f46 1 62087"/>
                <a:gd name="f63" fmla="*/ f47 1 62087"/>
                <a:gd name="f64" fmla="*/ f48 1 15744"/>
                <a:gd name="f65" fmla="*/ f49 1 62087"/>
                <a:gd name="f66" fmla="*/ f26 1 f33"/>
                <a:gd name="f67" fmla="*/ f27 1 f33"/>
                <a:gd name="f68" fmla="*/ f26 1 f34"/>
                <a:gd name="f69" fmla="*/ f28 1 f34"/>
                <a:gd name="f70" fmla="*/ f51 1 f33"/>
                <a:gd name="f71" fmla="*/ f52 1 f34"/>
                <a:gd name="f72" fmla="*/ f53 1 f33"/>
                <a:gd name="f73" fmla="*/ f54 1 f34"/>
                <a:gd name="f74" fmla="*/ f55 1 f34"/>
                <a:gd name="f75" fmla="*/ f56 1 f33"/>
                <a:gd name="f76" fmla="*/ f57 1 f34"/>
                <a:gd name="f77" fmla="*/ f58 1 f34"/>
                <a:gd name="f78" fmla="*/ f59 1 f33"/>
                <a:gd name="f79" fmla="*/ f60 1 f34"/>
                <a:gd name="f80" fmla="*/ f61 1 f33"/>
                <a:gd name="f81" fmla="*/ f62 1 f33"/>
                <a:gd name="f82" fmla="*/ f63 1 f33"/>
                <a:gd name="f83" fmla="*/ f64 1 f34"/>
                <a:gd name="f84" fmla="*/ f65 1 f33"/>
                <a:gd name="f85" fmla="*/ f66 f24 1"/>
                <a:gd name="f86" fmla="*/ f67 f24 1"/>
                <a:gd name="f87" fmla="*/ f69 f25 1"/>
                <a:gd name="f88" fmla="*/ f68 f25 1"/>
                <a:gd name="f89" fmla="*/ f70 f24 1"/>
                <a:gd name="f90" fmla="*/ f71 f25 1"/>
                <a:gd name="f91" fmla="*/ f72 f24 1"/>
                <a:gd name="f92" fmla="*/ f73 f25 1"/>
                <a:gd name="f93" fmla="*/ f74 f25 1"/>
                <a:gd name="f94" fmla="*/ f75 f24 1"/>
                <a:gd name="f95" fmla="*/ f76 f25 1"/>
                <a:gd name="f96" fmla="*/ f77 f25 1"/>
                <a:gd name="f97" fmla="*/ f78 f24 1"/>
                <a:gd name="f98" fmla="*/ f79 f25 1"/>
                <a:gd name="f99" fmla="*/ f80 f24 1"/>
                <a:gd name="f100" fmla="*/ f81 f24 1"/>
                <a:gd name="f101" fmla="*/ f82 f24 1"/>
                <a:gd name="f102" fmla="*/ f83 f25 1"/>
                <a:gd name="f103" fmla="*/ f84 f24 1"/>
              </a:gdLst>
              <a:ahLst/>
              <a:cxnLst>
                <a:cxn ang="3cd4">
                  <a:pos x="hc" y="t"/>
                </a:cxn>
                <a:cxn ang="0">
                  <a:pos x="r" y="vc"/>
                </a:cxn>
                <a:cxn ang="cd4">
                  <a:pos x="hc" y="b"/>
                </a:cxn>
                <a:cxn ang="cd2">
                  <a:pos x="l" y="vc"/>
                </a:cxn>
                <a:cxn ang="f50">
                  <a:pos x="f89" y="f90"/>
                </a:cxn>
                <a:cxn ang="f50">
                  <a:pos x="f89" y="f90"/>
                </a:cxn>
                <a:cxn ang="f50">
                  <a:pos x="f91" y="f92"/>
                </a:cxn>
                <a:cxn ang="f50">
                  <a:pos x="f89" y="f93"/>
                </a:cxn>
                <a:cxn ang="f50">
                  <a:pos x="f89" y="f93"/>
                </a:cxn>
                <a:cxn ang="f50">
                  <a:pos x="f94" y="f95"/>
                </a:cxn>
                <a:cxn ang="f50">
                  <a:pos x="f94" y="f96"/>
                </a:cxn>
                <a:cxn ang="f50">
                  <a:pos x="f97" y="f98"/>
                </a:cxn>
                <a:cxn ang="f50">
                  <a:pos x="f99" y="f98"/>
                </a:cxn>
                <a:cxn ang="f50">
                  <a:pos x="f100" y="f98"/>
                </a:cxn>
                <a:cxn ang="f50">
                  <a:pos x="f101" y="f102"/>
                </a:cxn>
                <a:cxn ang="f50">
                  <a:pos x="f103" y="f102"/>
                </a:cxn>
              </a:cxnLst>
              <a:rect l="f85" t="f88" r="f86" b="f87"/>
              <a:pathLst>
                <a:path w="62087" h="15744">
                  <a:moveTo>
                    <a:pt x="f5" y="f5"/>
                  </a:moveTo>
                  <a:lnTo>
                    <a:pt x="f5" y="f5"/>
                  </a:lnTo>
                  <a:cubicBezTo>
                    <a:pt x="f8" y="f5"/>
                    <a:pt x="f9" y="f10"/>
                    <a:pt x="f9" y="f9"/>
                  </a:cubicBezTo>
                  <a:cubicBezTo>
                    <a:pt x="f9" y="f11"/>
                    <a:pt x="f8" y="f12"/>
                    <a:pt x="f5" y="f12"/>
                  </a:cubicBezTo>
                  <a:lnTo>
                    <a:pt x="f5" y="f12"/>
                  </a:lnTo>
                  <a:lnTo>
                    <a:pt x="f13" y="f7"/>
                  </a:lnTo>
                  <a:lnTo>
                    <a:pt x="f13" y="f14"/>
                  </a:lnTo>
                  <a:cubicBezTo>
                    <a:pt x="f13" y="f15"/>
                    <a:pt x="f16" y="f17"/>
                    <a:pt x="f18" y="f17"/>
                  </a:cubicBezTo>
                  <a:lnTo>
                    <a:pt x="f6" y="f17"/>
                  </a:lnTo>
                  <a:lnTo>
                    <a:pt x="f19" y="f17"/>
                  </a:lnTo>
                  <a:lnTo>
                    <a:pt x="f20" y="f21"/>
                  </a:lnTo>
                  <a:lnTo>
                    <a:pt x="f22"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0" name="Freeform: Shape 551">
              <a:extLst>
                <a:ext uri="{FF2B5EF4-FFF2-40B4-BE49-F238E27FC236}">
                  <a16:creationId xmlns:a16="http://schemas.microsoft.com/office/drawing/2014/main" id="{42C5586A-0342-2552-70A1-5391946BD065}"/>
                </a:ext>
              </a:extLst>
            </p:cNvPr>
            <p:cNvSpPr/>
            <p:nvPr/>
          </p:nvSpPr>
          <p:spPr>
            <a:xfrm>
              <a:off x="3515456" y="5906667"/>
              <a:ext cx="14218" cy="555607"/>
            </a:xfrm>
            <a:custGeom>
              <a:avLst/>
              <a:gdLst>
                <a:gd name="f0" fmla="val 10800000"/>
                <a:gd name="f1" fmla="val 5400000"/>
                <a:gd name="f2" fmla="val 180"/>
                <a:gd name="f3" fmla="val w"/>
                <a:gd name="f4" fmla="val h"/>
                <a:gd name="f5" fmla="val 0"/>
                <a:gd name="f6" fmla="val 14220"/>
                <a:gd name="f7" fmla="val 555609"/>
                <a:gd name="f8" fmla="val 555610"/>
                <a:gd name="f9" fmla="val 14195"/>
                <a:gd name="f10" fmla="val 3786"/>
                <a:gd name="f11" fmla="val 11110"/>
                <a:gd name="f12" fmla="val 6837"/>
                <a:gd name="f13" fmla="val 7326"/>
                <a:gd name="f14" fmla="val 6813"/>
                <a:gd name="f15" fmla="val 4063"/>
                <a:gd name="f16" fmla="val 6793"/>
                <a:gd name="f17" fmla="val 1257"/>
                <a:gd name="f18" fmla="val 4473"/>
                <a:gd name="f19" fmla="val 635"/>
                <a:gd name="f20" fmla="val 1270"/>
                <a:gd name="f21" fmla="+- 0 0 -90"/>
                <a:gd name="f22" fmla="*/ f3 1 14220"/>
                <a:gd name="f23" fmla="*/ f4 1 555609"/>
                <a:gd name="f24" fmla="val f5"/>
                <a:gd name="f25" fmla="val f6"/>
                <a:gd name="f26" fmla="val f7"/>
                <a:gd name="f27" fmla="*/ f21 f0 1"/>
                <a:gd name="f28" fmla="+- f26 0 f24"/>
                <a:gd name="f29" fmla="+- f25 0 f24"/>
                <a:gd name="f30" fmla="*/ f27 1 f2"/>
                <a:gd name="f31" fmla="*/ f29 1 14220"/>
                <a:gd name="f32" fmla="*/ f28 1 555609"/>
                <a:gd name="f33" fmla="*/ 0 f29 1"/>
                <a:gd name="f34" fmla="*/ 555610 f28 1"/>
                <a:gd name="f35" fmla="*/ 14220 f29 1"/>
                <a:gd name="f36" fmla="*/ 0 f28 1"/>
                <a:gd name="f37" fmla="*/ 7326 f29 1"/>
                <a:gd name="f38" fmla="*/ 6813 f28 1"/>
                <a:gd name="f39" fmla="*/ 635 f29 1"/>
                <a:gd name="f40" fmla="*/ 1270 f28 1"/>
                <a:gd name="f41" fmla="+- f30 0 f1"/>
                <a:gd name="f42" fmla="*/ f33 1 14220"/>
                <a:gd name="f43" fmla="*/ f34 1 555609"/>
                <a:gd name="f44" fmla="*/ f35 1 14220"/>
                <a:gd name="f45" fmla="*/ f36 1 555609"/>
                <a:gd name="f46" fmla="*/ f37 1 14220"/>
                <a:gd name="f47" fmla="*/ f38 1 555609"/>
                <a:gd name="f48" fmla="*/ f39 1 14220"/>
                <a:gd name="f49" fmla="*/ f40 1 555609"/>
                <a:gd name="f50" fmla="*/ f24 1 f31"/>
                <a:gd name="f51" fmla="*/ f25 1 f31"/>
                <a:gd name="f52" fmla="*/ f24 1 f32"/>
                <a:gd name="f53" fmla="*/ f26 1 f32"/>
                <a:gd name="f54" fmla="*/ f42 1 f31"/>
                <a:gd name="f55" fmla="*/ f43 1 f32"/>
                <a:gd name="f56" fmla="*/ f44 1 f31"/>
                <a:gd name="f57" fmla="*/ f45 1 f32"/>
                <a:gd name="f58" fmla="*/ f46 1 f31"/>
                <a:gd name="f59" fmla="*/ f47 1 f32"/>
                <a:gd name="f60" fmla="*/ f48 1 f31"/>
                <a:gd name="f61" fmla="*/ f49 1 f32"/>
                <a:gd name="f62" fmla="*/ f50 f22 1"/>
                <a:gd name="f63" fmla="*/ f51 f22 1"/>
                <a:gd name="f64" fmla="*/ f53 f23 1"/>
                <a:gd name="f65" fmla="*/ f52 f23 1"/>
                <a:gd name="f66" fmla="*/ f54 f22 1"/>
                <a:gd name="f67" fmla="*/ f55 f23 1"/>
                <a:gd name="f68" fmla="*/ f56 f22 1"/>
                <a:gd name="f69" fmla="*/ f57 f23 1"/>
                <a:gd name="f70" fmla="*/ f58 f22 1"/>
                <a:gd name="f71" fmla="*/ f59 f23 1"/>
                <a:gd name="f72" fmla="*/ f60 f22 1"/>
                <a:gd name="f73" fmla="*/ f61 f23 1"/>
              </a:gdLst>
              <a:ahLst/>
              <a:cxnLst>
                <a:cxn ang="3cd4">
                  <a:pos x="hc" y="t"/>
                </a:cxn>
                <a:cxn ang="0">
                  <a:pos x="r" y="vc"/>
                </a:cxn>
                <a:cxn ang="cd4">
                  <a:pos x="hc" y="b"/>
                </a:cxn>
                <a:cxn ang="cd2">
                  <a:pos x="l" y="vc"/>
                </a:cxn>
                <a:cxn ang="f41">
                  <a:pos x="f66" y="f67"/>
                </a:cxn>
                <a:cxn ang="f41">
                  <a:pos x="f68" y="f67"/>
                </a:cxn>
                <a:cxn ang="f41">
                  <a:pos x="f68" y="f69"/>
                </a:cxn>
                <a:cxn ang="f41">
                  <a:pos x="f70" y="f71"/>
                </a:cxn>
                <a:cxn ang="f41">
                  <a:pos x="f72" y="f73"/>
                </a:cxn>
                <a:cxn ang="f41">
                  <a:pos x="f72" y="f73"/>
                </a:cxn>
              </a:cxnLst>
              <a:rect l="f62" t="f65" r="f63" b="f64"/>
              <a:pathLst>
                <a:path w="14220" h="555609">
                  <a:moveTo>
                    <a:pt x="f5" y="f8"/>
                  </a:moveTo>
                  <a:lnTo>
                    <a:pt x="f6" y="f8"/>
                  </a:lnTo>
                  <a:lnTo>
                    <a:pt x="f6" y="f5"/>
                  </a:lnTo>
                  <a:cubicBezTo>
                    <a:pt x="f9" y="f10"/>
                    <a:pt x="f11" y="f12"/>
                    <a:pt x="f13" y="f14"/>
                  </a:cubicBezTo>
                  <a:cubicBezTo>
                    <a:pt x="f15" y="f16"/>
                    <a:pt x="f17" y="f18"/>
                    <a:pt x="f19" y="f20"/>
                  </a:cubicBez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1" name="Freeform: Shape 552">
              <a:extLst>
                <a:ext uri="{FF2B5EF4-FFF2-40B4-BE49-F238E27FC236}">
                  <a16:creationId xmlns:a16="http://schemas.microsoft.com/office/drawing/2014/main" id="{69BCE91F-8004-F812-2F13-323B21CFDA80}"/>
                </a:ext>
              </a:extLst>
            </p:cNvPr>
            <p:cNvSpPr/>
            <p:nvPr/>
          </p:nvSpPr>
          <p:spPr>
            <a:xfrm>
              <a:off x="1005702" y="5618229"/>
              <a:ext cx="185623" cy="13935"/>
            </a:xfrm>
            <a:custGeom>
              <a:avLst/>
              <a:gdLst>
                <a:gd name="f0" fmla="val 10800000"/>
                <a:gd name="f1" fmla="val 5400000"/>
                <a:gd name="f2" fmla="val 180"/>
                <a:gd name="f3" fmla="val w"/>
                <a:gd name="f4" fmla="val h"/>
                <a:gd name="f5" fmla="val 0"/>
                <a:gd name="f6" fmla="val 185625"/>
                <a:gd name="f7" fmla="val 13935"/>
                <a:gd name="f8" fmla="val 7364"/>
                <a:gd name="f9" fmla="val 8603"/>
                <a:gd name="f10" fmla="val 6094"/>
                <a:gd name="f11" fmla="val 13936"/>
                <a:gd name="f12" fmla="val 178769"/>
                <a:gd name="f13" fmla="val 6952"/>
                <a:gd name="f14" fmla="val 3166"/>
                <a:gd name="f15" fmla="val 181840"/>
                <a:gd name="f16" fmla="val 96"/>
                <a:gd name="f17" fmla="val 185626"/>
                <a:gd name="f18" fmla="val 714"/>
                <a:gd name="f19" fmla="val -32"/>
                <a:gd name="f20" fmla="val 1445"/>
                <a:gd name="f21" fmla="val 2158"/>
                <a:gd name="f22" fmla="val 5917"/>
                <a:gd name="f23" fmla="val 962"/>
                <a:gd name="f24" fmla="val 8262"/>
                <a:gd name="f25" fmla="val 4710"/>
                <a:gd name="f26" fmla="val 7396"/>
                <a:gd name="f27" fmla="val 8468"/>
                <a:gd name="f28" fmla="val 7386"/>
                <a:gd name="f29" fmla="val 8513"/>
                <a:gd name="f30" fmla="val 7376"/>
                <a:gd name="f31" fmla="val 8559"/>
                <a:gd name="f32" fmla="+- 0 0 -90"/>
                <a:gd name="f33" fmla="*/ f3 1 185625"/>
                <a:gd name="f34" fmla="*/ f4 1 13935"/>
                <a:gd name="f35" fmla="val f5"/>
                <a:gd name="f36" fmla="val f6"/>
                <a:gd name="f37" fmla="val f7"/>
                <a:gd name="f38" fmla="*/ f32 f0 1"/>
                <a:gd name="f39" fmla="+- f37 0 f35"/>
                <a:gd name="f40" fmla="+- f36 0 f35"/>
                <a:gd name="f41" fmla="*/ f38 1 f2"/>
                <a:gd name="f42" fmla="*/ f40 1 185625"/>
                <a:gd name="f43" fmla="*/ f39 1 13935"/>
                <a:gd name="f44" fmla="*/ 7364 f40 1"/>
                <a:gd name="f45" fmla="*/ 8603 f39 1"/>
                <a:gd name="f46" fmla="*/ 6094 f40 1"/>
                <a:gd name="f47" fmla="*/ 13936 f39 1"/>
                <a:gd name="f48" fmla="*/ 178769 f40 1"/>
                <a:gd name="f49" fmla="*/ 6952 f39 1"/>
                <a:gd name="f50" fmla="*/ 185626 f40 1"/>
                <a:gd name="f51" fmla="*/ 96 f39 1"/>
                <a:gd name="f52" fmla="*/ 0 f40 1"/>
                <a:gd name="f53" fmla="*/ 2158 f40 1"/>
                <a:gd name="f54" fmla="*/ 7396 f40 1"/>
                <a:gd name="f55" fmla="*/ 8468 f39 1"/>
                <a:gd name="f56" fmla="+- f41 0 f1"/>
                <a:gd name="f57" fmla="*/ f44 1 185625"/>
                <a:gd name="f58" fmla="*/ f45 1 13935"/>
                <a:gd name="f59" fmla="*/ f46 1 185625"/>
                <a:gd name="f60" fmla="*/ f47 1 13935"/>
                <a:gd name="f61" fmla="*/ f48 1 185625"/>
                <a:gd name="f62" fmla="*/ f49 1 13935"/>
                <a:gd name="f63" fmla="*/ f50 1 185625"/>
                <a:gd name="f64" fmla="*/ f51 1 13935"/>
                <a:gd name="f65" fmla="*/ f52 1 185625"/>
                <a:gd name="f66" fmla="*/ f53 1 185625"/>
                <a:gd name="f67" fmla="*/ f54 1 185625"/>
                <a:gd name="f68" fmla="*/ f55 1 13935"/>
                <a:gd name="f69" fmla="*/ f35 1 f42"/>
                <a:gd name="f70" fmla="*/ f36 1 f42"/>
                <a:gd name="f71" fmla="*/ f35 1 f43"/>
                <a:gd name="f72" fmla="*/ f37 1 f43"/>
                <a:gd name="f73" fmla="*/ f57 1 f42"/>
                <a:gd name="f74" fmla="*/ f58 1 f43"/>
                <a:gd name="f75" fmla="*/ f59 1 f42"/>
                <a:gd name="f76" fmla="*/ f60 1 f43"/>
                <a:gd name="f77" fmla="*/ f61 1 f42"/>
                <a:gd name="f78" fmla="*/ f62 1 f43"/>
                <a:gd name="f79" fmla="*/ f63 1 f42"/>
                <a:gd name="f80" fmla="*/ f64 1 f43"/>
                <a:gd name="f81" fmla="*/ f65 1 f42"/>
                <a:gd name="f82" fmla="*/ f66 1 f42"/>
                <a:gd name="f83" fmla="*/ f67 1 f42"/>
                <a:gd name="f84" fmla="*/ f68 1 f43"/>
                <a:gd name="f85" fmla="*/ f69 f33 1"/>
                <a:gd name="f86" fmla="*/ f70 f33 1"/>
                <a:gd name="f87" fmla="*/ f72 f34 1"/>
                <a:gd name="f88" fmla="*/ f71 f34 1"/>
                <a:gd name="f89" fmla="*/ f73 f33 1"/>
                <a:gd name="f90" fmla="*/ f74 f34 1"/>
                <a:gd name="f91" fmla="*/ f75 f33 1"/>
                <a:gd name="f92" fmla="*/ f76 f34 1"/>
                <a:gd name="f93" fmla="*/ f77 f33 1"/>
                <a:gd name="f94" fmla="*/ f78 f34 1"/>
                <a:gd name="f95" fmla="*/ f79 f33 1"/>
                <a:gd name="f96" fmla="*/ f80 f34 1"/>
                <a:gd name="f97" fmla="*/ f81 f33 1"/>
                <a:gd name="f98" fmla="*/ f82 f33 1"/>
                <a:gd name="f99" fmla="*/ f83 f33 1"/>
                <a:gd name="f100" fmla="*/ f84 f34 1"/>
              </a:gdLst>
              <a:ahLst/>
              <a:cxnLst>
                <a:cxn ang="3cd4">
                  <a:pos x="hc" y="t"/>
                </a:cxn>
                <a:cxn ang="0">
                  <a:pos x="r" y="vc"/>
                </a:cxn>
                <a:cxn ang="cd4">
                  <a:pos x="hc" y="b"/>
                </a:cxn>
                <a:cxn ang="cd2">
                  <a:pos x="l" y="vc"/>
                </a:cxn>
                <a:cxn ang="f56">
                  <a:pos x="f89" y="f90"/>
                </a:cxn>
                <a:cxn ang="f56">
                  <a:pos x="f91" y="f92"/>
                </a:cxn>
                <a:cxn ang="f56">
                  <a:pos x="f93" y="f92"/>
                </a:cxn>
                <a:cxn ang="f56">
                  <a:pos x="f93" y="f94"/>
                </a:cxn>
                <a:cxn ang="f56">
                  <a:pos x="f95" y="f96"/>
                </a:cxn>
                <a:cxn ang="f56">
                  <a:pos x="f97" y="f96"/>
                </a:cxn>
                <a:cxn ang="f56">
                  <a:pos x="f98" y="f96"/>
                </a:cxn>
                <a:cxn ang="f56">
                  <a:pos x="f99" y="f100"/>
                </a:cxn>
                <a:cxn ang="f56">
                  <a:pos x="f89" y="f90"/>
                </a:cxn>
              </a:cxnLst>
              <a:rect l="f85" t="f88" r="f86" b="f87"/>
              <a:pathLst>
                <a:path w="185625" h="13935">
                  <a:moveTo>
                    <a:pt x="f8" y="f9"/>
                  </a:moveTo>
                  <a:lnTo>
                    <a:pt x="f10" y="f11"/>
                  </a:lnTo>
                  <a:lnTo>
                    <a:pt x="f12" y="f11"/>
                  </a:lnTo>
                  <a:lnTo>
                    <a:pt x="f12" y="f13"/>
                  </a:lnTo>
                  <a:cubicBezTo>
                    <a:pt x="f12" y="f14"/>
                    <a:pt x="f15" y="f16"/>
                    <a:pt x="f17" y="f16"/>
                  </a:cubicBezTo>
                  <a:lnTo>
                    <a:pt x="f5" y="f16"/>
                  </a:lnTo>
                  <a:cubicBezTo>
                    <a:pt x="f18" y="f19"/>
                    <a:pt x="f20" y="f19"/>
                    <a:pt x="f21" y="f16"/>
                  </a:cubicBezTo>
                  <a:cubicBezTo>
                    <a:pt x="f22" y="f23"/>
                    <a:pt x="f24" y="f25"/>
                    <a:pt x="f26" y="f27"/>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2" name="Freeform: Shape 553">
              <a:extLst>
                <a:ext uri="{FF2B5EF4-FFF2-40B4-BE49-F238E27FC236}">
                  <a16:creationId xmlns:a16="http://schemas.microsoft.com/office/drawing/2014/main" id="{48FC763D-58D1-1490-1611-BB92650AF671}"/>
                </a:ext>
              </a:extLst>
            </p:cNvPr>
            <p:cNvSpPr/>
            <p:nvPr/>
          </p:nvSpPr>
          <p:spPr>
            <a:xfrm>
              <a:off x="998085" y="5618613"/>
              <a:ext cx="14529" cy="14822"/>
            </a:xfrm>
            <a:custGeom>
              <a:avLst/>
              <a:gdLst>
                <a:gd name="f0" fmla="val 10800000"/>
                <a:gd name="f1" fmla="val 5400000"/>
                <a:gd name="f2" fmla="val 180"/>
                <a:gd name="f3" fmla="val w"/>
                <a:gd name="f4" fmla="val h"/>
                <a:gd name="f5" fmla="val 0"/>
                <a:gd name="f6" fmla="val 14530"/>
                <a:gd name="f7" fmla="val 14824"/>
                <a:gd name="f8" fmla="val 6602"/>
                <a:gd name="f9" fmla="val 6825"/>
                <a:gd name="f10" fmla="val 6125"/>
                <a:gd name="f11" fmla="val 7171"/>
                <a:gd name="f12" fmla="val 5556"/>
                <a:gd name="f13" fmla="val 7872"/>
                <a:gd name="f14" fmla="val 8573"/>
                <a:gd name="f15" fmla="val 9142"/>
                <a:gd name="f16" fmla="val 7714"/>
                <a:gd name="f17" fmla="val 11508"/>
                <a:gd name="f18" fmla="val 8895"/>
                <a:gd name="f19" fmla="val 13024"/>
                <a:gd name="f20" fmla="val 11291"/>
                <a:gd name="f21" fmla="val 13078"/>
                <a:gd name="f22" fmla="val 13936"/>
                <a:gd name="f23" fmla="val 13809"/>
                <a:gd name="f24" fmla="val 14347"/>
                <a:gd name="f25" fmla="val 8476"/>
                <a:gd name="f26" fmla="val 15220"/>
                <a:gd name="f27" fmla="val 4725"/>
                <a:gd name="f28" fmla="val 12891"/>
                <a:gd name="f29" fmla="val 976"/>
                <a:gd name="f30" fmla="val 96"/>
                <a:gd name="f31" fmla="val 8428"/>
                <a:gd name="f32" fmla="val -32"/>
                <a:gd name="f33" fmla="val 7697"/>
                <a:gd name="f34" fmla="val 6983"/>
                <a:gd name="f35" fmla="val 5713"/>
                <a:gd name="f36" fmla="val 4444"/>
                <a:gd name="f37" fmla="val 4032"/>
                <a:gd name="f38" fmla="val 235"/>
                <a:gd name="f39" fmla="val 3677"/>
                <a:gd name="f40" fmla="val 503"/>
                <a:gd name="f41" fmla="val 3428"/>
                <a:gd name="f42" fmla="val 858"/>
                <a:gd name="f43" fmla="val 2412"/>
                <a:gd name="f44" fmla="val 1620"/>
                <a:gd name="f45" fmla="val 1651"/>
                <a:gd name="f46" fmla="val 2762"/>
                <a:gd name="f47" fmla="val 1629"/>
                <a:gd name="f48" fmla="val 3185"/>
                <a:gd name="f49" fmla="val 3609"/>
                <a:gd name="f50" fmla="val 11142"/>
                <a:gd name="f51" fmla="val 11904"/>
                <a:gd name="f52" fmla="val 763"/>
                <a:gd name="f53" fmla="val 8889"/>
                <a:gd name="f54" fmla="val 3493"/>
                <a:gd name="f55" fmla="val 6789"/>
                <a:gd name="f56" fmla="+- 0 0 -90"/>
                <a:gd name="f57" fmla="*/ f3 1 14530"/>
                <a:gd name="f58" fmla="*/ f4 1 14824"/>
                <a:gd name="f59" fmla="val f5"/>
                <a:gd name="f60" fmla="val f6"/>
                <a:gd name="f61" fmla="val f7"/>
                <a:gd name="f62" fmla="*/ f56 f0 1"/>
                <a:gd name="f63" fmla="+- f61 0 f59"/>
                <a:gd name="f64" fmla="+- f60 0 f59"/>
                <a:gd name="f65" fmla="*/ f62 1 f2"/>
                <a:gd name="f66" fmla="*/ f64 1 14530"/>
                <a:gd name="f67" fmla="*/ f63 1 14824"/>
                <a:gd name="f68" fmla="*/ 6602 f64 1"/>
                <a:gd name="f69" fmla="*/ 6825 f63 1"/>
                <a:gd name="f70" fmla="*/ 7872 f64 1"/>
                <a:gd name="f71" fmla="*/ 5556 f63 1"/>
                <a:gd name="f72" fmla="*/ 9142 f64 1"/>
                <a:gd name="f73" fmla="*/ 7714 f63 1"/>
                <a:gd name="f74" fmla="*/ 13078 f64 1"/>
                <a:gd name="f75" fmla="*/ 13936 f63 1"/>
                <a:gd name="f76" fmla="*/ 14824 f63 1"/>
                <a:gd name="f77" fmla="*/ 13809 f63 1"/>
                <a:gd name="f78" fmla="*/ 14347 f64 1"/>
                <a:gd name="f79" fmla="*/ 8476 f63 1"/>
                <a:gd name="f80" fmla="*/ 96 f63 1"/>
                <a:gd name="f81" fmla="*/ 6983 f64 1"/>
                <a:gd name="f82" fmla="*/ 5713 f64 1"/>
                <a:gd name="f83" fmla="*/ 4444 f64 1"/>
                <a:gd name="f84" fmla="*/ 3428 f64 1"/>
                <a:gd name="f85" fmla="*/ 858 f63 1"/>
                <a:gd name="f86" fmla="*/ 2412 f64 1"/>
                <a:gd name="f87" fmla="*/ 1620 f63 1"/>
                <a:gd name="f88" fmla="*/ 1651 f64 1"/>
                <a:gd name="f89" fmla="*/ 2762 f63 1"/>
                <a:gd name="f90" fmla="*/ 4032 f63 1"/>
                <a:gd name="f91" fmla="*/ 0 f64 1"/>
                <a:gd name="f92" fmla="*/ 11142 f63 1"/>
                <a:gd name="f93" fmla="*/ 11904 f63 1"/>
                <a:gd name="f94" fmla="+- f65 0 f1"/>
                <a:gd name="f95" fmla="*/ f68 1 14530"/>
                <a:gd name="f96" fmla="*/ f69 1 14824"/>
                <a:gd name="f97" fmla="*/ f70 1 14530"/>
                <a:gd name="f98" fmla="*/ f71 1 14824"/>
                <a:gd name="f99" fmla="*/ f72 1 14530"/>
                <a:gd name="f100" fmla="*/ f73 1 14824"/>
                <a:gd name="f101" fmla="*/ f74 1 14530"/>
                <a:gd name="f102" fmla="*/ f75 1 14824"/>
                <a:gd name="f103" fmla="*/ f76 1 14824"/>
                <a:gd name="f104" fmla="*/ f77 1 14824"/>
                <a:gd name="f105" fmla="*/ f78 1 14530"/>
                <a:gd name="f106" fmla="*/ f79 1 14824"/>
                <a:gd name="f107" fmla="*/ f80 1 14824"/>
                <a:gd name="f108" fmla="*/ f81 1 14530"/>
                <a:gd name="f109" fmla="*/ f82 1 14530"/>
                <a:gd name="f110" fmla="*/ f83 1 14530"/>
                <a:gd name="f111" fmla="*/ f84 1 14530"/>
                <a:gd name="f112" fmla="*/ f85 1 14824"/>
                <a:gd name="f113" fmla="*/ f86 1 14530"/>
                <a:gd name="f114" fmla="*/ f87 1 14824"/>
                <a:gd name="f115" fmla="*/ f88 1 14530"/>
                <a:gd name="f116" fmla="*/ f89 1 14824"/>
                <a:gd name="f117" fmla="*/ f90 1 14824"/>
                <a:gd name="f118" fmla="*/ f91 1 14530"/>
                <a:gd name="f119" fmla="*/ f92 1 14824"/>
                <a:gd name="f120" fmla="*/ f93 1 14824"/>
                <a:gd name="f121" fmla="*/ f59 1 f66"/>
                <a:gd name="f122" fmla="*/ f60 1 f66"/>
                <a:gd name="f123" fmla="*/ f59 1 f67"/>
                <a:gd name="f124" fmla="*/ f61 1 f67"/>
                <a:gd name="f125" fmla="*/ f95 1 f66"/>
                <a:gd name="f126" fmla="*/ f96 1 f67"/>
                <a:gd name="f127" fmla="*/ f97 1 f66"/>
                <a:gd name="f128" fmla="*/ f98 1 f67"/>
                <a:gd name="f129" fmla="*/ f99 1 f66"/>
                <a:gd name="f130" fmla="*/ f100 1 f67"/>
                <a:gd name="f131" fmla="*/ f101 1 f66"/>
                <a:gd name="f132" fmla="*/ f102 1 f67"/>
                <a:gd name="f133" fmla="*/ f103 1 f67"/>
                <a:gd name="f134" fmla="*/ f104 1 f67"/>
                <a:gd name="f135" fmla="*/ f105 1 f66"/>
                <a:gd name="f136" fmla="*/ f106 1 f67"/>
                <a:gd name="f137" fmla="*/ f107 1 f67"/>
                <a:gd name="f138" fmla="*/ f108 1 f66"/>
                <a:gd name="f139" fmla="*/ f109 1 f66"/>
                <a:gd name="f140" fmla="*/ f110 1 f66"/>
                <a:gd name="f141" fmla="*/ f111 1 f66"/>
                <a:gd name="f142" fmla="*/ f112 1 f67"/>
                <a:gd name="f143" fmla="*/ f113 1 f66"/>
                <a:gd name="f144" fmla="*/ f114 1 f67"/>
                <a:gd name="f145" fmla="*/ f115 1 f66"/>
                <a:gd name="f146" fmla="*/ f116 1 f67"/>
                <a:gd name="f147" fmla="*/ f117 1 f67"/>
                <a:gd name="f148" fmla="*/ f118 1 f66"/>
                <a:gd name="f149" fmla="*/ f119 1 f67"/>
                <a:gd name="f150" fmla="*/ f120 1 f67"/>
                <a:gd name="f151" fmla="*/ f121 f57 1"/>
                <a:gd name="f152" fmla="*/ f122 f57 1"/>
                <a:gd name="f153" fmla="*/ f124 f58 1"/>
                <a:gd name="f154" fmla="*/ f123 f58 1"/>
                <a:gd name="f155" fmla="*/ f125 f57 1"/>
                <a:gd name="f156" fmla="*/ f126 f58 1"/>
                <a:gd name="f157" fmla="*/ f127 f57 1"/>
                <a:gd name="f158" fmla="*/ f128 f58 1"/>
                <a:gd name="f159" fmla="*/ f129 f57 1"/>
                <a:gd name="f160" fmla="*/ f130 f58 1"/>
                <a:gd name="f161" fmla="*/ f131 f57 1"/>
                <a:gd name="f162" fmla="*/ f132 f58 1"/>
                <a:gd name="f163" fmla="*/ f133 f58 1"/>
                <a:gd name="f164" fmla="*/ f134 f58 1"/>
                <a:gd name="f165" fmla="*/ f135 f57 1"/>
                <a:gd name="f166" fmla="*/ f136 f58 1"/>
                <a:gd name="f167" fmla="*/ f137 f58 1"/>
                <a:gd name="f168" fmla="*/ f138 f57 1"/>
                <a:gd name="f169" fmla="*/ f139 f57 1"/>
                <a:gd name="f170" fmla="*/ f140 f57 1"/>
                <a:gd name="f171" fmla="*/ f141 f57 1"/>
                <a:gd name="f172" fmla="*/ f142 f58 1"/>
                <a:gd name="f173" fmla="*/ f143 f57 1"/>
                <a:gd name="f174" fmla="*/ f144 f58 1"/>
                <a:gd name="f175" fmla="*/ f145 f57 1"/>
                <a:gd name="f176" fmla="*/ f146 f58 1"/>
                <a:gd name="f177" fmla="*/ f147 f58 1"/>
                <a:gd name="f178" fmla="*/ f148 f57 1"/>
                <a:gd name="f179" fmla="*/ f149 f58 1"/>
                <a:gd name="f180" fmla="*/ f150 f58 1"/>
              </a:gdLst>
              <a:ahLst/>
              <a:cxnLst>
                <a:cxn ang="3cd4">
                  <a:pos x="hc" y="t"/>
                </a:cxn>
                <a:cxn ang="0">
                  <a:pos x="r" y="vc"/>
                </a:cxn>
                <a:cxn ang="cd4">
                  <a:pos x="hc" y="b"/>
                </a:cxn>
                <a:cxn ang="cd2">
                  <a:pos x="l" y="vc"/>
                </a:cxn>
                <a:cxn ang="f94">
                  <a:pos x="f155" y="f156"/>
                </a:cxn>
                <a:cxn ang="f94">
                  <a:pos x="f155" y="f156"/>
                </a:cxn>
                <a:cxn ang="f94">
                  <a:pos x="f155" y="f156"/>
                </a:cxn>
                <a:cxn ang="f94">
                  <a:pos x="f157" y="f158"/>
                </a:cxn>
                <a:cxn ang="f94">
                  <a:pos x="f159" y="f156"/>
                </a:cxn>
                <a:cxn ang="f94">
                  <a:pos x="f159" y="f160"/>
                </a:cxn>
                <a:cxn ang="f94">
                  <a:pos x="f161" y="f162"/>
                </a:cxn>
                <a:cxn ang="f94">
                  <a:pos x="f161" y="f163"/>
                </a:cxn>
                <a:cxn ang="f94">
                  <a:pos x="f161" y="f164"/>
                </a:cxn>
                <a:cxn ang="f94">
                  <a:pos x="f165" y="f166"/>
                </a:cxn>
                <a:cxn ang="f94">
                  <a:pos x="f159" y="f167"/>
                </a:cxn>
                <a:cxn ang="f94">
                  <a:pos x="f168" y="f167"/>
                </a:cxn>
                <a:cxn ang="f94">
                  <a:pos x="f169" y="f167"/>
                </a:cxn>
                <a:cxn ang="f94">
                  <a:pos x="f170" y="f167"/>
                </a:cxn>
                <a:cxn ang="f94">
                  <a:pos x="f171" y="f172"/>
                </a:cxn>
                <a:cxn ang="f94">
                  <a:pos x="f173" y="f174"/>
                </a:cxn>
                <a:cxn ang="f94">
                  <a:pos x="f175" y="f176"/>
                </a:cxn>
                <a:cxn ang="f94">
                  <a:pos x="f175" y="f177"/>
                </a:cxn>
                <a:cxn ang="f94">
                  <a:pos x="f175" y="f177"/>
                </a:cxn>
                <a:cxn ang="f94">
                  <a:pos x="f178" y="f179"/>
                </a:cxn>
                <a:cxn ang="f94">
                  <a:pos x="f178" y="f180"/>
                </a:cxn>
                <a:cxn ang="f94">
                  <a:pos x="f155" y="f156"/>
                </a:cxn>
              </a:cxnLst>
              <a:rect l="f151" t="f154" r="f152" b="f153"/>
              <a:pathLst>
                <a:path w="14530" h="14824">
                  <a:moveTo>
                    <a:pt x="f8" y="f9"/>
                  </a:moveTo>
                  <a:lnTo>
                    <a:pt x="f8" y="f9"/>
                  </a:lnTo>
                  <a:lnTo>
                    <a:pt x="f8" y="f9"/>
                  </a:lnTo>
                  <a:cubicBezTo>
                    <a:pt x="f8" y="f10"/>
                    <a:pt x="f11" y="f12"/>
                    <a:pt x="f13" y="f12"/>
                  </a:cubicBezTo>
                  <a:cubicBezTo>
                    <a:pt x="f14" y="f12"/>
                    <a:pt x="f15" y="f10"/>
                    <a:pt x="f15" y="f9"/>
                  </a:cubicBezTo>
                  <a:lnTo>
                    <a:pt x="f15" y="f16"/>
                  </a:lnTo>
                  <a:cubicBezTo>
                    <a:pt x="f17" y="f18"/>
                    <a:pt x="f19" y="f20"/>
                    <a:pt x="f21" y="f22"/>
                  </a:cubicBezTo>
                  <a:lnTo>
                    <a:pt x="f21" y="f7"/>
                  </a:lnTo>
                  <a:lnTo>
                    <a:pt x="f21" y="f23"/>
                  </a:lnTo>
                  <a:lnTo>
                    <a:pt x="f24" y="f25"/>
                  </a:lnTo>
                  <a:cubicBezTo>
                    <a:pt x="f26" y="f27"/>
                    <a:pt x="f28" y="f29"/>
                    <a:pt x="f15" y="f30"/>
                  </a:cubicBezTo>
                  <a:cubicBezTo>
                    <a:pt x="f31" y="f32"/>
                    <a:pt x="f33" y="f32"/>
                    <a:pt x="f34" y="f30"/>
                  </a:cubicBezTo>
                  <a:lnTo>
                    <a:pt x="f35" y="f30"/>
                  </a:lnTo>
                  <a:lnTo>
                    <a:pt x="f36" y="f30"/>
                  </a:lnTo>
                  <a:cubicBezTo>
                    <a:pt x="f37" y="f38"/>
                    <a:pt x="f39" y="f40"/>
                    <a:pt x="f41" y="f42"/>
                  </a:cubicBezTo>
                  <a:lnTo>
                    <a:pt x="f43" y="f44"/>
                  </a:lnTo>
                  <a:lnTo>
                    <a:pt x="f45" y="f46"/>
                  </a:lnTo>
                  <a:cubicBezTo>
                    <a:pt x="f47" y="f48"/>
                    <a:pt x="f47" y="f49"/>
                    <a:pt x="f45" y="f37"/>
                  </a:cubicBezTo>
                  <a:cubicBezTo>
                    <a:pt x="f45" y="f37"/>
                    <a:pt x="f45" y="f37"/>
                    <a:pt x="f45" y="f37"/>
                  </a:cubicBezTo>
                  <a:lnTo>
                    <a:pt x="f5" y="f50"/>
                  </a:lnTo>
                  <a:lnTo>
                    <a:pt x="f5" y="f51"/>
                  </a:ln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3" name="Freeform: Shape 554">
              <a:extLst>
                <a:ext uri="{FF2B5EF4-FFF2-40B4-BE49-F238E27FC236}">
                  <a16:creationId xmlns:a16="http://schemas.microsoft.com/office/drawing/2014/main" id="{6476AC60-B62C-AD5F-3622-00F105D4A96C}"/>
                </a:ext>
              </a:extLst>
            </p:cNvPr>
            <p:cNvSpPr/>
            <p:nvPr/>
          </p:nvSpPr>
          <p:spPr>
            <a:xfrm>
              <a:off x="488819" y="5597755"/>
              <a:ext cx="151086" cy="13834"/>
            </a:xfrm>
            <a:custGeom>
              <a:avLst/>
              <a:gdLst>
                <a:gd name="f0" fmla="val 10800000"/>
                <a:gd name="f1" fmla="val 5400000"/>
                <a:gd name="f2" fmla="val 180"/>
                <a:gd name="f3" fmla="val w"/>
                <a:gd name="f4" fmla="val h"/>
                <a:gd name="f5" fmla="val 0"/>
                <a:gd name="f6" fmla="val 151090"/>
                <a:gd name="f7" fmla="val 13839"/>
                <a:gd name="f8" fmla="val 6348"/>
                <a:gd name="f9" fmla="val 6856"/>
                <a:gd name="f10" fmla="val 151091"/>
                <a:gd name="f11" fmla="val 3587"/>
                <a:gd name="f12" fmla="val 267"/>
                <a:gd name="f13" fmla="val 6359"/>
                <a:gd name="f14" fmla="val 3259"/>
                <a:gd name="f15" fmla="+- 0 0 -90"/>
                <a:gd name="f16" fmla="*/ f3 1 151090"/>
                <a:gd name="f17" fmla="*/ f4 1 13839"/>
                <a:gd name="f18" fmla="val f5"/>
                <a:gd name="f19" fmla="val f6"/>
                <a:gd name="f20" fmla="val f7"/>
                <a:gd name="f21" fmla="*/ f15 f0 1"/>
                <a:gd name="f22" fmla="+- f20 0 f18"/>
                <a:gd name="f23" fmla="+- f19 0 f18"/>
                <a:gd name="f24" fmla="*/ f21 1 f2"/>
                <a:gd name="f25" fmla="*/ f23 1 151090"/>
                <a:gd name="f26" fmla="*/ f22 1 13839"/>
                <a:gd name="f27" fmla="*/ 6348 f23 1"/>
                <a:gd name="f28" fmla="*/ 6856 f22 1"/>
                <a:gd name="f29" fmla="*/ 13839 f22 1"/>
                <a:gd name="f30" fmla="*/ 151091 f23 1"/>
                <a:gd name="f31" fmla="*/ 0 f22 1"/>
                <a:gd name="f32" fmla="*/ 0 f23 1"/>
                <a:gd name="f33" fmla="+- f24 0 f1"/>
                <a:gd name="f34" fmla="*/ f27 1 151090"/>
                <a:gd name="f35" fmla="*/ f28 1 13839"/>
                <a:gd name="f36" fmla="*/ f29 1 13839"/>
                <a:gd name="f37" fmla="*/ f30 1 151090"/>
                <a:gd name="f38" fmla="*/ f31 1 13839"/>
                <a:gd name="f39" fmla="*/ f32 1 151090"/>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6"/>
                </a:cxn>
                <a:cxn ang="f33">
                  <a:pos x="f57" y="f58"/>
                </a:cxn>
                <a:cxn ang="f33">
                  <a:pos x="f59" y="f58"/>
                </a:cxn>
                <a:cxn ang="f33">
                  <a:pos x="f54" y="f55"/>
                </a:cxn>
              </a:cxnLst>
              <a:rect l="f50" t="f53" r="f51" b="f52"/>
              <a:pathLst>
                <a:path w="151090" h="13839">
                  <a:moveTo>
                    <a:pt x="f8" y="f9"/>
                  </a:moveTo>
                  <a:lnTo>
                    <a:pt x="f8" y="f7"/>
                  </a:lnTo>
                  <a:lnTo>
                    <a:pt x="f10" y="f7"/>
                  </a:lnTo>
                  <a:lnTo>
                    <a:pt x="f10" y="f5"/>
                  </a:lnTo>
                  <a:lnTo>
                    <a:pt x="f5" y="f5"/>
                  </a:lnTo>
                  <a:cubicBezTo>
                    <a:pt x="f11" y="f12"/>
                    <a:pt x="f13"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4" name="Freeform: Shape 555">
              <a:extLst>
                <a:ext uri="{FF2B5EF4-FFF2-40B4-BE49-F238E27FC236}">
                  <a16:creationId xmlns:a16="http://schemas.microsoft.com/office/drawing/2014/main" id="{BCE94BC8-A889-DF61-3B89-93D26FB7BCC0}"/>
                </a:ext>
              </a:extLst>
            </p:cNvPr>
            <p:cNvSpPr/>
            <p:nvPr/>
          </p:nvSpPr>
          <p:spPr>
            <a:xfrm>
              <a:off x="997701" y="5625562"/>
              <a:ext cx="6729" cy="166960"/>
            </a:xfrm>
            <a:custGeom>
              <a:avLst/>
              <a:gdLst>
                <a:gd name="f0" fmla="val 10800000"/>
                <a:gd name="f1" fmla="val 5400000"/>
                <a:gd name="f2" fmla="val 180"/>
                <a:gd name="f3" fmla="val w"/>
                <a:gd name="f4" fmla="val h"/>
                <a:gd name="f5" fmla="val 0"/>
                <a:gd name="f6" fmla="val 6729"/>
                <a:gd name="f7" fmla="val 166962"/>
                <a:gd name="f8" fmla="val 151853"/>
                <a:gd name="f9" fmla="val 149695"/>
                <a:gd name="f10" fmla="val 3248"/>
                <a:gd name="f11" fmla="val -15"/>
                <a:gd name="f12" fmla="val 329"/>
                <a:gd name="f13" fmla="val 2628"/>
                <a:gd name="f14" fmla="val 6095"/>
                <a:gd name="f15" fmla="val 6856"/>
                <a:gd name="f16" fmla="val 2158"/>
                <a:gd name="f17" fmla="+- 0 0 -90"/>
                <a:gd name="f18" fmla="*/ f3 1 6729"/>
                <a:gd name="f19" fmla="*/ f4 1 166962"/>
                <a:gd name="f20" fmla="val f5"/>
                <a:gd name="f21" fmla="val f6"/>
                <a:gd name="f22" fmla="val f7"/>
                <a:gd name="f23" fmla="*/ f17 f0 1"/>
                <a:gd name="f24" fmla="+- f22 0 f20"/>
                <a:gd name="f25" fmla="+- f21 0 f20"/>
                <a:gd name="f26" fmla="*/ f23 1 f2"/>
                <a:gd name="f27" fmla="*/ f25 1 6729"/>
                <a:gd name="f28" fmla="*/ f24 1 166962"/>
                <a:gd name="f29" fmla="*/ 6729 f25 1"/>
                <a:gd name="f30" fmla="*/ 151853 f24 1"/>
                <a:gd name="f31" fmla="*/ 149695 f24 1"/>
                <a:gd name="f32" fmla="*/ 0 f24 1"/>
                <a:gd name="f33" fmla="*/ 0 f25 1"/>
                <a:gd name="f34" fmla="*/ 6095 f24 1"/>
                <a:gd name="f35" fmla="*/ 6856 f24 1"/>
                <a:gd name="f36" fmla="*/ 166962 f24 1"/>
                <a:gd name="f37" fmla="*/ 2158 f25 1"/>
                <a:gd name="f38" fmla="+- f26 0 f1"/>
                <a:gd name="f39" fmla="*/ f29 1 6729"/>
                <a:gd name="f40" fmla="*/ f30 1 166962"/>
                <a:gd name="f41" fmla="*/ f31 1 166962"/>
                <a:gd name="f42" fmla="*/ f32 1 166962"/>
                <a:gd name="f43" fmla="*/ f33 1 6729"/>
                <a:gd name="f44" fmla="*/ f34 1 166962"/>
                <a:gd name="f45" fmla="*/ f35 1 166962"/>
                <a:gd name="f46" fmla="*/ f36 1 166962"/>
                <a:gd name="f47" fmla="*/ f37 1 6729"/>
                <a:gd name="f48" fmla="*/ f20 1 f27"/>
                <a:gd name="f49" fmla="*/ f21 1 f27"/>
                <a:gd name="f50" fmla="*/ f20 1 f28"/>
                <a:gd name="f51" fmla="*/ f22 1 f28"/>
                <a:gd name="f52" fmla="*/ f39 1 f27"/>
                <a:gd name="f53" fmla="*/ f40 1 f28"/>
                <a:gd name="f54" fmla="*/ f41 1 f28"/>
                <a:gd name="f55" fmla="*/ f42 1 f28"/>
                <a:gd name="f56" fmla="*/ f43 1 f27"/>
                <a:gd name="f57" fmla="*/ f44 1 f28"/>
                <a:gd name="f58" fmla="*/ f45 1 f28"/>
                <a:gd name="f59" fmla="*/ f46 1 f28"/>
                <a:gd name="f60" fmla="*/ f47 1 f27"/>
                <a:gd name="f61" fmla="*/ f48 f18 1"/>
                <a:gd name="f62" fmla="*/ f49 f18 1"/>
                <a:gd name="f63" fmla="*/ f51 f19 1"/>
                <a:gd name="f64" fmla="*/ f50 f19 1"/>
                <a:gd name="f65" fmla="*/ f52 f18 1"/>
                <a:gd name="f66" fmla="*/ f53 f19 1"/>
                <a:gd name="f67" fmla="*/ f54 f19 1"/>
                <a:gd name="f68" fmla="*/ f55 f19 1"/>
                <a:gd name="f69" fmla="*/ f56 f18 1"/>
                <a:gd name="f70" fmla="*/ f57 f19 1"/>
                <a:gd name="f71" fmla="*/ f58 f19 1"/>
                <a:gd name="f72" fmla="*/ f59 f19 1"/>
                <a:gd name="f73" fmla="*/ f60 f18 1"/>
              </a:gdLst>
              <a:ahLst/>
              <a:cxnLst>
                <a:cxn ang="3cd4">
                  <a:pos x="hc" y="t"/>
                </a:cxn>
                <a:cxn ang="0">
                  <a:pos x="r" y="vc"/>
                </a:cxn>
                <a:cxn ang="cd4">
                  <a:pos x="hc" y="b"/>
                </a:cxn>
                <a:cxn ang="cd2">
                  <a:pos x="l" y="vc"/>
                </a:cxn>
                <a:cxn ang="f38">
                  <a:pos x="f65" y="f66"/>
                </a:cxn>
                <a:cxn ang="f38">
                  <a:pos x="f65" y="f66"/>
                </a:cxn>
                <a:cxn ang="f38">
                  <a:pos x="f65" y="f67"/>
                </a:cxn>
                <a:cxn ang="f38">
                  <a:pos x="f65" y="f68"/>
                </a:cxn>
                <a:cxn ang="f38">
                  <a:pos x="f65" y="f68"/>
                </a:cxn>
                <a:cxn ang="f38">
                  <a:pos x="f69" y="f70"/>
                </a:cxn>
                <a:cxn ang="f38">
                  <a:pos x="f69" y="f71"/>
                </a:cxn>
                <a:cxn ang="f38">
                  <a:pos x="f69" y="f72"/>
                </a:cxn>
                <a:cxn ang="f38">
                  <a:pos x="f73" y="f72"/>
                </a:cxn>
              </a:cxnLst>
              <a:rect l="f61" t="f64" r="f62" b="f63"/>
              <a:pathLst>
                <a:path w="6729" h="166962">
                  <a:moveTo>
                    <a:pt x="f6" y="f8"/>
                  </a:moveTo>
                  <a:lnTo>
                    <a:pt x="f6" y="f8"/>
                  </a:lnTo>
                  <a:lnTo>
                    <a:pt x="f6" y="f9"/>
                  </a:lnTo>
                  <a:lnTo>
                    <a:pt x="f6" y="f5"/>
                  </a:lnTo>
                  <a:lnTo>
                    <a:pt x="f6" y="f5"/>
                  </a:lnTo>
                  <a:cubicBezTo>
                    <a:pt x="f10" y="f11"/>
                    <a:pt x="f12" y="f13"/>
                    <a:pt x="f5" y="f14"/>
                  </a:cubicBezTo>
                  <a:cubicBezTo>
                    <a:pt x="f5" y="f14"/>
                    <a:pt x="f5" y="f14"/>
                    <a:pt x="f5" y="f15"/>
                  </a:cubicBezTo>
                  <a:lnTo>
                    <a:pt x="f5" y="f7"/>
                  </a:lnTo>
                  <a:lnTo>
                    <a:pt x="f1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5" name="Freeform: Shape 556">
              <a:extLst>
                <a:ext uri="{FF2B5EF4-FFF2-40B4-BE49-F238E27FC236}">
                  <a16:creationId xmlns:a16="http://schemas.microsoft.com/office/drawing/2014/main" id="{D2379E27-A31D-CD35-A27B-DFD444B6A22A}"/>
                </a:ext>
              </a:extLst>
            </p:cNvPr>
            <p:cNvSpPr/>
            <p:nvPr/>
          </p:nvSpPr>
          <p:spPr>
            <a:xfrm>
              <a:off x="1006086" y="5626074"/>
              <a:ext cx="3931" cy="141064"/>
            </a:xfrm>
            <a:custGeom>
              <a:avLst/>
              <a:gdLst>
                <a:gd name="f0" fmla="val 10800000"/>
                <a:gd name="f1" fmla="val 5400000"/>
                <a:gd name="f2" fmla="val 180"/>
                <a:gd name="f3" fmla="val w"/>
                <a:gd name="f4" fmla="val h"/>
                <a:gd name="f5" fmla="val 0"/>
                <a:gd name="f6" fmla="val 3936"/>
                <a:gd name="f7" fmla="val 141060"/>
                <a:gd name="f8" fmla="val 2159"/>
                <a:gd name="f9" fmla="val 138649"/>
                <a:gd name="f10" fmla="val 2136"/>
                <a:gd name="f11" fmla="val 138226"/>
                <a:gd name="f12" fmla="val 137802"/>
                <a:gd name="f13" fmla="val 137379"/>
                <a:gd name="f14" fmla="val 2183"/>
                <a:gd name="f15" fmla="val 137041"/>
                <a:gd name="f16" fmla="val 136701"/>
                <a:gd name="f17" fmla="val 136363"/>
                <a:gd name="f18" fmla="val 3174"/>
                <a:gd name="f19" fmla="val 135601"/>
                <a:gd name="f20" fmla="val 134966"/>
                <a:gd name="f21" fmla="val 6221"/>
                <a:gd name="f22" fmla="val 3884"/>
                <a:gd name="f23" fmla="val 3577"/>
                <a:gd name="f24" fmla="val 2367"/>
                <a:gd name="f25" fmla="val 1181"/>
                <a:gd name="f26" fmla="val 141061"/>
                <a:gd name="f27" fmla="+- 0 0 -90"/>
                <a:gd name="f28" fmla="*/ f3 1 3936"/>
                <a:gd name="f29" fmla="*/ f4 1 141060"/>
                <a:gd name="f30" fmla="val f5"/>
                <a:gd name="f31" fmla="val f6"/>
                <a:gd name="f32" fmla="val f7"/>
                <a:gd name="f33" fmla="*/ f27 f0 1"/>
                <a:gd name="f34" fmla="+- f32 0 f30"/>
                <a:gd name="f35" fmla="+- f31 0 f30"/>
                <a:gd name="f36" fmla="*/ f33 1 f2"/>
                <a:gd name="f37" fmla="*/ f35 1 3936"/>
                <a:gd name="f38" fmla="*/ f34 1 141060"/>
                <a:gd name="f39" fmla="*/ 2159 f35 1"/>
                <a:gd name="f40" fmla="*/ 138649 f34 1"/>
                <a:gd name="f41" fmla="*/ 137379 f34 1"/>
                <a:gd name="f42" fmla="*/ 136363 f34 1"/>
                <a:gd name="f43" fmla="*/ 3174 f35 1"/>
                <a:gd name="f44" fmla="*/ 135601 f34 1"/>
                <a:gd name="f45" fmla="*/ 3936 f35 1"/>
                <a:gd name="f46" fmla="*/ 134966 f34 1"/>
                <a:gd name="f47" fmla="*/ 6221 f34 1"/>
                <a:gd name="f48" fmla="*/ 0 f35 1"/>
                <a:gd name="f49" fmla="*/ 0 f34 1"/>
                <a:gd name="f50" fmla="*/ 141061 f34 1"/>
                <a:gd name="f51" fmla="+- f36 0 f1"/>
                <a:gd name="f52" fmla="*/ f39 1 3936"/>
                <a:gd name="f53" fmla="*/ f40 1 141060"/>
                <a:gd name="f54" fmla="*/ f41 1 141060"/>
                <a:gd name="f55" fmla="*/ f42 1 141060"/>
                <a:gd name="f56" fmla="*/ f43 1 3936"/>
                <a:gd name="f57" fmla="*/ f44 1 141060"/>
                <a:gd name="f58" fmla="*/ f45 1 3936"/>
                <a:gd name="f59" fmla="*/ f46 1 141060"/>
                <a:gd name="f60" fmla="*/ f47 1 141060"/>
                <a:gd name="f61" fmla="*/ f48 1 3936"/>
                <a:gd name="f62" fmla="*/ f49 1 141060"/>
                <a:gd name="f63" fmla="*/ f50 1 141060"/>
                <a:gd name="f64" fmla="*/ f30 1 f37"/>
                <a:gd name="f65" fmla="*/ f31 1 f37"/>
                <a:gd name="f66" fmla="*/ f30 1 f38"/>
                <a:gd name="f67" fmla="*/ f32 1 f38"/>
                <a:gd name="f68" fmla="*/ f52 1 f37"/>
                <a:gd name="f69" fmla="*/ f53 1 f38"/>
                <a:gd name="f70" fmla="*/ f54 1 f38"/>
                <a:gd name="f71" fmla="*/ f55 1 f38"/>
                <a:gd name="f72" fmla="*/ f56 1 f37"/>
                <a:gd name="f73" fmla="*/ f57 1 f38"/>
                <a:gd name="f74" fmla="*/ f58 1 f37"/>
                <a:gd name="f75" fmla="*/ f59 1 f38"/>
                <a:gd name="f76" fmla="*/ f60 1 f38"/>
                <a:gd name="f77" fmla="*/ f61 1 f37"/>
                <a:gd name="f78" fmla="*/ f62 1 f38"/>
                <a:gd name="f79" fmla="*/ f63 1 f38"/>
                <a:gd name="f80" fmla="*/ f64 f28 1"/>
                <a:gd name="f81" fmla="*/ f65 f28 1"/>
                <a:gd name="f82" fmla="*/ f67 f29 1"/>
                <a:gd name="f83" fmla="*/ f66 f29 1"/>
                <a:gd name="f84" fmla="*/ f68 f28 1"/>
                <a:gd name="f85" fmla="*/ f69 f29 1"/>
                <a:gd name="f86" fmla="*/ f70 f29 1"/>
                <a:gd name="f87" fmla="*/ f71 f29 1"/>
                <a:gd name="f88" fmla="*/ f72 f28 1"/>
                <a:gd name="f89" fmla="*/ f73 f29 1"/>
                <a:gd name="f90" fmla="*/ f74 f28 1"/>
                <a:gd name="f91" fmla="*/ f75 f29 1"/>
                <a:gd name="f92" fmla="*/ f76 f29 1"/>
                <a:gd name="f93" fmla="*/ f77 f28 1"/>
                <a:gd name="f94" fmla="*/ f78 f29 1"/>
                <a:gd name="f95" fmla="*/ f79 f29 1"/>
              </a:gdLst>
              <a:ahLst/>
              <a:cxnLst>
                <a:cxn ang="3cd4">
                  <a:pos x="hc" y="t"/>
                </a:cxn>
                <a:cxn ang="0">
                  <a:pos x="r" y="vc"/>
                </a:cxn>
                <a:cxn ang="cd4">
                  <a:pos x="hc" y="b"/>
                </a:cxn>
                <a:cxn ang="cd2">
                  <a:pos x="l" y="vc"/>
                </a:cxn>
                <a:cxn ang="f51">
                  <a:pos x="f84" y="f85"/>
                </a:cxn>
                <a:cxn ang="f51">
                  <a:pos x="f84" y="f85"/>
                </a:cxn>
                <a:cxn ang="f51">
                  <a:pos x="f84" y="f86"/>
                </a:cxn>
                <a:cxn ang="f51">
                  <a:pos x="f84" y="f87"/>
                </a:cxn>
                <a:cxn ang="f51">
                  <a:pos x="f88" y="f89"/>
                </a:cxn>
                <a:cxn ang="f51">
                  <a:pos x="f90" y="f91"/>
                </a:cxn>
                <a:cxn ang="f51">
                  <a:pos x="f90" y="f92"/>
                </a:cxn>
                <a:cxn ang="f51">
                  <a:pos x="f93" y="f94"/>
                </a:cxn>
                <a:cxn ang="f51">
                  <a:pos x="f93" y="f95"/>
                </a:cxn>
              </a:cxnLst>
              <a:rect l="f80" t="f83" r="f81" b="f82"/>
              <a:pathLst>
                <a:path w="3936" h="141060">
                  <a:moveTo>
                    <a:pt x="f8" y="f9"/>
                  </a:moveTo>
                  <a:lnTo>
                    <a:pt x="f8" y="f9"/>
                  </a:lnTo>
                  <a:cubicBezTo>
                    <a:pt x="f10" y="f11"/>
                    <a:pt x="f10" y="f12"/>
                    <a:pt x="f8" y="f13"/>
                  </a:cubicBezTo>
                  <a:cubicBezTo>
                    <a:pt x="f14" y="f15"/>
                    <a:pt x="f14" y="f16"/>
                    <a:pt x="f8" y="f17"/>
                  </a:cubicBezTo>
                  <a:lnTo>
                    <a:pt x="f18" y="f19"/>
                  </a:lnTo>
                  <a:lnTo>
                    <a:pt x="f6" y="f20"/>
                  </a:lnTo>
                  <a:lnTo>
                    <a:pt x="f6" y="f21"/>
                  </a:lnTo>
                  <a:cubicBezTo>
                    <a:pt x="f22" y="f23"/>
                    <a:pt x="f24" y="f25"/>
                    <a:pt x="f5" y="f5"/>
                  </a:cubicBezTo>
                  <a:lnTo>
                    <a:pt x="f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6" name="Freeform: Shape 557">
              <a:extLst>
                <a:ext uri="{FF2B5EF4-FFF2-40B4-BE49-F238E27FC236}">
                  <a16:creationId xmlns:a16="http://schemas.microsoft.com/office/drawing/2014/main" id="{1DF649F0-EC12-EAA2-A567-736444C34673}"/>
                </a:ext>
              </a:extLst>
            </p:cNvPr>
            <p:cNvSpPr/>
            <p:nvPr/>
          </p:nvSpPr>
          <p:spPr>
            <a:xfrm>
              <a:off x="681813" y="5788334"/>
              <a:ext cx="2414" cy="11045"/>
            </a:xfrm>
            <a:custGeom>
              <a:avLst/>
              <a:gdLst>
                <a:gd name="f0" fmla="val 10800000"/>
                <a:gd name="f1" fmla="val 5400000"/>
                <a:gd name="f2" fmla="val 180"/>
                <a:gd name="f3" fmla="val w"/>
                <a:gd name="f4" fmla="val h"/>
                <a:gd name="f5" fmla="val 0"/>
                <a:gd name="f6" fmla="val 2412"/>
                <a:gd name="f7" fmla="val 11046"/>
                <a:gd name="f8" fmla="val 57"/>
                <a:gd name="f9" fmla="val 9090"/>
                <a:gd name="f10" fmla="val 932"/>
                <a:gd name="f11" fmla="val 7247"/>
                <a:gd name="f12" fmla="val 5967"/>
                <a:gd name="f13" fmla="+- 0 0 -90"/>
                <a:gd name="f14" fmla="*/ f3 1 2412"/>
                <a:gd name="f15" fmla="*/ f4 1 11046"/>
                <a:gd name="f16" fmla="val f5"/>
                <a:gd name="f17" fmla="val f6"/>
                <a:gd name="f18" fmla="val f7"/>
                <a:gd name="f19" fmla="*/ f13 f0 1"/>
                <a:gd name="f20" fmla="+- f18 0 f16"/>
                <a:gd name="f21" fmla="+- f17 0 f16"/>
                <a:gd name="f22" fmla="*/ f19 1 f2"/>
                <a:gd name="f23" fmla="*/ f21 1 2412"/>
                <a:gd name="f24" fmla="*/ f20 1 11046"/>
                <a:gd name="f25" fmla="*/ 0 f21 1"/>
                <a:gd name="f26" fmla="*/ 0 f20 1"/>
                <a:gd name="f27" fmla="*/ 11046 f20 1"/>
                <a:gd name="f28" fmla="*/ 2412 f21 1"/>
                <a:gd name="f29" fmla="*/ 5967 f20 1"/>
                <a:gd name="f30" fmla="+- f22 0 f1"/>
                <a:gd name="f31" fmla="*/ f25 1 2412"/>
                <a:gd name="f32" fmla="*/ f26 1 11046"/>
                <a:gd name="f33" fmla="*/ f27 1 11046"/>
                <a:gd name="f34" fmla="*/ f28 1 2412"/>
                <a:gd name="f35" fmla="*/ f29 1 11046"/>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0"/>
                </a:cxn>
              </a:cxnLst>
              <a:rect l="f45" t="f48" r="f46" b="f47"/>
              <a:pathLst>
                <a:path w="2412" h="11046">
                  <a:moveTo>
                    <a:pt x="f5" y="f5"/>
                  </a:moveTo>
                  <a:lnTo>
                    <a:pt x="f5" y="f7"/>
                  </a:lnTo>
                  <a:cubicBezTo>
                    <a:pt x="f8" y="f9"/>
                    <a:pt x="f10" y="f11"/>
                    <a:pt x="f6" y="f12"/>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7" name="Freeform: Shape 558">
              <a:extLst>
                <a:ext uri="{FF2B5EF4-FFF2-40B4-BE49-F238E27FC236}">
                  <a16:creationId xmlns:a16="http://schemas.microsoft.com/office/drawing/2014/main" id="{0C9689C0-43B8-DD56-A04B-988811EB4BC4}"/>
                </a:ext>
              </a:extLst>
            </p:cNvPr>
            <p:cNvSpPr/>
            <p:nvPr/>
          </p:nvSpPr>
          <p:spPr>
            <a:xfrm>
              <a:off x="681813" y="5597700"/>
              <a:ext cx="13962" cy="195206"/>
            </a:xfrm>
            <a:custGeom>
              <a:avLst/>
              <a:gdLst>
                <a:gd name="f0" fmla="val 10800000"/>
                <a:gd name="f1" fmla="val 5400000"/>
                <a:gd name="f2" fmla="val 180"/>
                <a:gd name="f3" fmla="val w"/>
                <a:gd name="f4" fmla="val h"/>
                <a:gd name="f5" fmla="val 0"/>
                <a:gd name="f6" fmla="val 13966"/>
                <a:gd name="f7" fmla="val 195202"/>
                <a:gd name="f8" fmla="val 6983"/>
                <a:gd name="f9" fmla="val 53"/>
                <a:gd name="f10" fmla="val 6308"/>
                <a:gd name="f11" fmla="val -18"/>
                <a:gd name="f12" fmla="val 5627"/>
                <a:gd name="f13" fmla="val 4952"/>
                <a:gd name="f14" fmla="val 4018"/>
                <a:gd name="f15" fmla="val 339"/>
                <a:gd name="f16" fmla="val 3154"/>
                <a:gd name="f17" fmla="val 815"/>
                <a:gd name="f18" fmla="val 2412"/>
                <a:gd name="f19" fmla="val 1450"/>
                <a:gd name="f20" fmla="val 932"/>
                <a:gd name="f21" fmla="val 2730"/>
                <a:gd name="f22" fmla="val 57"/>
                <a:gd name="f23" fmla="val 4572"/>
                <a:gd name="f24" fmla="val 6529"/>
                <a:gd name="f25" fmla="val 188219"/>
                <a:gd name="f26" fmla="val 3809"/>
                <a:gd name="f27" fmla="val 4463"/>
                <a:gd name="f28" fmla="val 188215"/>
                <a:gd name="f29" fmla="val 5013"/>
                <a:gd name="f30" fmla="val 188711"/>
                <a:gd name="f31" fmla="val 5079"/>
                <a:gd name="f32" fmla="val 189362"/>
                <a:gd name="f33" fmla="val 5754"/>
                <a:gd name="f34" fmla="val 195131"/>
                <a:gd name="f35" fmla="val 6435"/>
                <a:gd name="f36" fmla="val 7110"/>
                <a:gd name="f37" fmla="val 6909"/>
                <a:gd name="f38" fmla="val 3123"/>
                <a:gd name="f39" fmla="val 10898"/>
                <a:gd name="f40" fmla="val 7111"/>
                <a:gd name="f41" fmla="val 52"/>
                <a:gd name="f42" fmla="val 7068"/>
                <a:gd name="f43" fmla="val 7026"/>
                <a:gd name="f44" fmla="+- 0 0 -90"/>
                <a:gd name="f45" fmla="*/ f3 1 13966"/>
                <a:gd name="f46" fmla="*/ f4 1 195202"/>
                <a:gd name="f47" fmla="val f5"/>
                <a:gd name="f48" fmla="val f6"/>
                <a:gd name="f49" fmla="val f7"/>
                <a:gd name="f50" fmla="*/ f44 f0 1"/>
                <a:gd name="f51" fmla="+- f49 0 f47"/>
                <a:gd name="f52" fmla="+- f48 0 f47"/>
                <a:gd name="f53" fmla="*/ f50 1 f2"/>
                <a:gd name="f54" fmla="*/ f52 1 13966"/>
                <a:gd name="f55" fmla="*/ f51 1 195202"/>
                <a:gd name="f56" fmla="*/ 6983 f52 1"/>
                <a:gd name="f57" fmla="*/ 53 f51 1"/>
                <a:gd name="f58" fmla="*/ 4952 f52 1"/>
                <a:gd name="f59" fmla="*/ 2412 f52 1"/>
                <a:gd name="f60" fmla="*/ 1450 f51 1"/>
                <a:gd name="f61" fmla="*/ 0 f52 1"/>
                <a:gd name="f62" fmla="*/ 6529 f51 1"/>
                <a:gd name="f63" fmla="*/ 188219 f51 1"/>
                <a:gd name="f64" fmla="*/ 3809 f52 1"/>
                <a:gd name="f65" fmla="*/ 5079 f52 1"/>
                <a:gd name="f66" fmla="*/ 189362 f51 1"/>
                <a:gd name="f67" fmla="*/ 195202 f51 1"/>
                <a:gd name="f68" fmla="*/ 7110 f52 1"/>
                <a:gd name="f69" fmla="*/ 13966 f52 1"/>
                <a:gd name="f70" fmla="*/ 6909 f51 1"/>
                <a:gd name="f71" fmla="*/ 7111 f52 1"/>
                <a:gd name="f72" fmla="*/ 52 f51 1"/>
                <a:gd name="f73" fmla="+- f53 0 f1"/>
                <a:gd name="f74" fmla="*/ f56 1 13966"/>
                <a:gd name="f75" fmla="*/ f57 1 195202"/>
                <a:gd name="f76" fmla="*/ f58 1 13966"/>
                <a:gd name="f77" fmla="*/ f59 1 13966"/>
                <a:gd name="f78" fmla="*/ f60 1 195202"/>
                <a:gd name="f79" fmla="*/ f61 1 13966"/>
                <a:gd name="f80" fmla="*/ f62 1 195202"/>
                <a:gd name="f81" fmla="*/ f63 1 195202"/>
                <a:gd name="f82" fmla="*/ f64 1 13966"/>
                <a:gd name="f83" fmla="*/ f65 1 13966"/>
                <a:gd name="f84" fmla="*/ f66 1 195202"/>
                <a:gd name="f85" fmla="*/ f67 1 195202"/>
                <a:gd name="f86" fmla="*/ f68 1 13966"/>
                <a:gd name="f87" fmla="*/ f69 1 13966"/>
                <a:gd name="f88" fmla="*/ f70 1 195202"/>
                <a:gd name="f89" fmla="*/ f71 1 13966"/>
                <a:gd name="f90" fmla="*/ f72 1 195202"/>
                <a:gd name="f91" fmla="*/ f47 1 f54"/>
                <a:gd name="f92" fmla="*/ f48 1 f54"/>
                <a:gd name="f93" fmla="*/ f47 1 f55"/>
                <a:gd name="f94" fmla="*/ f49 1 f55"/>
                <a:gd name="f95" fmla="*/ f74 1 f54"/>
                <a:gd name="f96" fmla="*/ f75 1 f55"/>
                <a:gd name="f97" fmla="*/ f76 1 f54"/>
                <a:gd name="f98" fmla="*/ f77 1 f54"/>
                <a:gd name="f99" fmla="*/ f78 1 f55"/>
                <a:gd name="f100" fmla="*/ f79 1 f54"/>
                <a:gd name="f101" fmla="*/ f80 1 f55"/>
                <a:gd name="f102" fmla="*/ f81 1 f55"/>
                <a:gd name="f103" fmla="*/ f82 1 f54"/>
                <a:gd name="f104" fmla="*/ f83 1 f54"/>
                <a:gd name="f105" fmla="*/ f84 1 f55"/>
                <a:gd name="f106" fmla="*/ f85 1 f55"/>
                <a:gd name="f107" fmla="*/ f86 1 f54"/>
                <a:gd name="f108" fmla="*/ f87 1 f54"/>
                <a:gd name="f109" fmla="*/ f88 1 f55"/>
                <a:gd name="f110" fmla="*/ f89 1 f54"/>
                <a:gd name="f111" fmla="*/ f90 1 f55"/>
                <a:gd name="f112" fmla="*/ f91 f45 1"/>
                <a:gd name="f113" fmla="*/ f92 f45 1"/>
                <a:gd name="f114" fmla="*/ f94 f46 1"/>
                <a:gd name="f115" fmla="*/ f93 f46 1"/>
                <a:gd name="f116" fmla="*/ f95 f45 1"/>
                <a:gd name="f117" fmla="*/ f96 f46 1"/>
                <a:gd name="f118" fmla="*/ f97 f45 1"/>
                <a:gd name="f119" fmla="*/ f98 f45 1"/>
                <a:gd name="f120" fmla="*/ f99 f46 1"/>
                <a:gd name="f121" fmla="*/ f100 f45 1"/>
                <a:gd name="f122" fmla="*/ f101 f46 1"/>
                <a:gd name="f123" fmla="*/ f102 f46 1"/>
                <a:gd name="f124" fmla="*/ f103 f45 1"/>
                <a:gd name="f125" fmla="*/ f104 f45 1"/>
                <a:gd name="f126" fmla="*/ f105 f46 1"/>
                <a:gd name="f127" fmla="*/ f106 f46 1"/>
                <a:gd name="f128" fmla="*/ f107 f45 1"/>
                <a:gd name="f129" fmla="*/ f108 f45 1"/>
                <a:gd name="f130" fmla="*/ f109 f46 1"/>
                <a:gd name="f131" fmla="*/ f110 f45 1"/>
                <a:gd name="f132" fmla="*/ f111 f46 1"/>
              </a:gdLst>
              <a:ahLst/>
              <a:cxnLst>
                <a:cxn ang="3cd4">
                  <a:pos x="hc" y="t"/>
                </a:cxn>
                <a:cxn ang="0">
                  <a:pos x="r" y="vc"/>
                </a:cxn>
                <a:cxn ang="cd4">
                  <a:pos x="hc" y="b"/>
                </a:cxn>
                <a:cxn ang="cd2">
                  <a:pos x="l" y="vc"/>
                </a:cxn>
                <a:cxn ang="f73">
                  <a:pos x="f116" y="f117"/>
                </a:cxn>
                <a:cxn ang="f73">
                  <a:pos x="f118" y="f117"/>
                </a:cxn>
                <a:cxn ang="f73">
                  <a:pos x="f119" y="f120"/>
                </a:cxn>
                <a:cxn ang="f73">
                  <a:pos x="f121" y="f122"/>
                </a:cxn>
                <a:cxn ang="f73">
                  <a:pos x="f121" y="f123"/>
                </a:cxn>
                <a:cxn ang="f73">
                  <a:pos x="f124" y="f123"/>
                </a:cxn>
                <a:cxn ang="f73">
                  <a:pos x="f125" y="f126"/>
                </a:cxn>
                <a:cxn ang="f73">
                  <a:pos x="f125" y="f127"/>
                </a:cxn>
                <a:cxn ang="f73">
                  <a:pos x="f128" y="f127"/>
                </a:cxn>
                <a:cxn ang="f73">
                  <a:pos x="f129" y="f127"/>
                </a:cxn>
                <a:cxn ang="f73">
                  <a:pos x="f129" y="f130"/>
                </a:cxn>
                <a:cxn ang="f73">
                  <a:pos x="f129" y="f130"/>
                </a:cxn>
                <a:cxn ang="f73">
                  <a:pos x="f131" y="f132"/>
                </a:cxn>
                <a:cxn ang="f73">
                  <a:pos x="f116" y="f117"/>
                </a:cxn>
              </a:cxnLst>
              <a:rect l="f112" t="f115" r="f113" b="f114"/>
              <a:pathLst>
                <a:path w="13966" h="195202">
                  <a:moveTo>
                    <a:pt x="f8" y="f9"/>
                  </a:moveTo>
                  <a:cubicBezTo>
                    <a:pt x="f10" y="f11"/>
                    <a:pt x="f12" y="f11"/>
                    <a:pt x="f13" y="f9"/>
                  </a:cubicBezTo>
                  <a:cubicBezTo>
                    <a:pt x="f14" y="f15"/>
                    <a:pt x="f16" y="f17"/>
                    <a:pt x="f18" y="f19"/>
                  </a:cubicBezTo>
                  <a:cubicBezTo>
                    <a:pt x="f20" y="f21"/>
                    <a:pt x="f22" y="f23"/>
                    <a:pt x="f5" y="f24"/>
                  </a:cubicBezTo>
                  <a:lnTo>
                    <a:pt x="f5" y="f25"/>
                  </a:lnTo>
                  <a:lnTo>
                    <a:pt x="f26" y="f25"/>
                  </a:lnTo>
                  <a:cubicBezTo>
                    <a:pt x="f27" y="f28"/>
                    <a:pt x="f29" y="f30"/>
                    <a:pt x="f31" y="f32"/>
                  </a:cubicBezTo>
                  <a:lnTo>
                    <a:pt x="f31" y="f7"/>
                  </a:lnTo>
                  <a:cubicBezTo>
                    <a:pt x="f33" y="f34"/>
                    <a:pt x="f35" y="f34"/>
                    <a:pt x="f36" y="f7"/>
                  </a:cubicBezTo>
                  <a:lnTo>
                    <a:pt x="f6" y="f7"/>
                  </a:lnTo>
                  <a:lnTo>
                    <a:pt x="f6" y="f37"/>
                  </a:lnTo>
                  <a:cubicBezTo>
                    <a:pt x="f6" y="f37"/>
                    <a:pt x="f6" y="f37"/>
                    <a:pt x="f6" y="f37"/>
                  </a:cubicBezTo>
                  <a:cubicBezTo>
                    <a:pt x="f6" y="f38"/>
                    <a:pt x="f39" y="f9"/>
                    <a:pt x="f40" y="f41"/>
                  </a:cubicBezTo>
                  <a:cubicBezTo>
                    <a:pt x="f42" y="f41"/>
                    <a:pt x="f43"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8" name="Freeform: Shape 559">
              <a:extLst>
                <a:ext uri="{FF2B5EF4-FFF2-40B4-BE49-F238E27FC236}">
                  <a16:creationId xmlns:a16="http://schemas.microsoft.com/office/drawing/2014/main" id="{E41D825C-BCDE-B552-95B3-A9F98520C781}"/>
                </a:ext>
              </a:extLst>
            </p:cNvPr>
            <p:cNvSpPr/>
            <p:nvPr/>
          </p:nvSpPr>
          <p:spPr>
            <a:xfrm>
              <a:off x="1012304" y="5785801"/>
              <a:ext cx="1399" cy="7232"/>
            </a:xfrm>
            <a:custGeom>
              <a:avLst/>
              <a:gdLst>
                <a:gd name="f0" fmla="val 10800000"/>
                <a:gd name="f1" fmla="val 5400000"/>
                <a:gd name="f2" fmla="val 180"/>
                <a:gd name="f3" fmla="val w"/>
                <a:gd name="f4" fmla="val h"/>
                <a:gd name="f5" fmla="val 0"/>
                <a:gd name="f6" fmla="val 1396"/>
                <a:gd name="f7" fmla="val 7237"/>
                <a:gd name="f8" fmla="val 1397"/>
                <a:gd name="f9" fmla="val 6602"/>
                <a:gd name="f10" fmla="+- 0 0 -90"/>
                <a:gd name="f11" fmla="*/ f3 1 1396"/>
                <a:gd name="f12" fmla="*/ f4 1 7237"/>
                <a:gd name="f13" fmla="val f5"/>
                <a:gd name="f14" fmla="val f6"/>
                <a:gd name="f15" fmla="val f7"/>
                <a:gd name="f16" fmla="*/ f10 f0 1"/>
                <a:gd name="f17" fmla="+- f15 0 f13"/>
                <a:gd name="f18" fmla="+- f14 0 f13"/>
                <a:gd name="f19" fmla="*/ f16 1 f2"/>
                <a:gd name="f20" fmla="*/ f18 1 1396"/>
                <a:gd name="f21" fmla="*/ f17 1 7237"/>
                <a:gd name="f22" fmla="*/ 1397 f18 1"/>
                <a:gd name="f23" fmla="*/ 7237 f17 1"/>
                <a:gd name="f24" fmla="*/ 0 f17 1"/>
                <a:gd name="f25" fmla="*/ 0 f18 1"/>
                <a:gd name="f26" fmla="*/ 6602 f17 1"/>
                <a:gd name="f27" fmla="+- f19 0 f1"/>
                <a:gd name="f28" fmla="*/ f22 1 1396"/>
                <a:gd name="f29" fmla="*/ f23 1 7237"/>
                <a:gd name="f30" fmla="*/ f24 1 7237"/>
                <a:gd name="f31" fmla="*/ f25 1 1396"/>
                <a:gd name="f32" fmla="*/ f26 1 7237"/>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48"/>
                </a:cxn>
                <a:cxn ang="f27">
                  <a:pos x="f49" y="f50"/>
                </a:cxn>
              </a:cxnLst>
              <a:rect l="f42" t="f45" r="f43" b="f44"/>
              <a:pathLst>
                <a:path w="1396" h="7237">
                  <a:moveTo>
                    <a:pt x="f8" y="f7"/>
                  </a:moveTo>
                  <a:lnTo>
                    <a:pt x="f8" y="f5"/>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9" name="Freeform: Shape 560">
              <a:extLst>
                <a:ext uri="{FF2B5EF4-FFF2-40B4-BE49-F238E27FC236}">
                  <a16:creationId xmlns:a16="http://schemas.microsoft.com/office/drawing/2014/main" id="{2A242B91-09BD-EEF9-3D5D-B67C5441C102}"/>
                </a:ext>
              </a:extLst>
            </p:cNvPr>
            <p:cNvSpPr/>
            <p:nvPr/>
          </p:nvSpPr>
          <p:spPr>
            <a:xfrm>
              <a:off x="1016117" y="5781358"/>
              <a:ext cx="1527" cy="5330"/>
            </a:xfrm>
            <a:custGeom>
              <a:avLst/>
              <a:gdLst>
                <a:gd name="f0" fmla="val 10800000"/>
                <a:gd name="f1" fmla="val 5400000"/>
                <a:gd name="f2" fmla="val 180"/>
                <a:gd name="f3" fmla="val w"/>
                <a:gd name="f4" fmla="val h"/>
                <a:gd name="f5" fmla="val 0"/>
                <a:gd name="f6" fmla="val 1523"/>
                <a:gd name="f7" fmla="val 5332"/>
                <a:gd name="f8" fmla="val 1524"/>
                <a:gd name="f9" fmla="val 1252"/>
                <a:gd name="f10" fmla="val 1004"/>
                <a:gd name="f11" fmla="val 728"/>
                <a:gd name="f12" fmla="val 1922"/>
                <a:gd name="f13" fmla="val 2666"/>
                <a:gd name="f14" fmla="val 5333"/>
                <a:gd name="f15" fmla="+- 0 0 -90"/>
                <a:gd name="f16" fmla="*/ f3 1 1523"/>
                <a:gd name="f17" fmla="*/ f4 1 5332"/>
                <a:gd name="f18" fmla="val f5"/>
                <a:gd name="f19" fmla="val f6"/>
                <a:gd name="f20" fmla="val f7"/>
                <a:gd name="f21" fmla="*/ f15 f0 1"/>
                <a:gd name="f22" fmla="+- f20 0 f18"/>
                <a:gd name="f23" fmla="+- f19 0 f18"/>
                <a:gd name="f24" fmla="*/ f21 1 f2"/>
                <a:gd name="f25" fmla="*/ f23 1 1523"/>
                <a:gd name="f26" fmla="*/ f22 1 5332"/>
                <a:gd name="f27" fmla="*/ 1524 f23 1"/>
                <a:gd name="f28" fmla="*/ 0 f22 1"/>
                <a:gd name="f29" fmla="*/ 0 f23 1"/>
                <a:gd name="f30" fmla="*/ 2666 f22 1"/>
                <a:gd name="f31" fmla="*/ 5333 f22 1"/>
                <a:gd name="f32" fmla="+- f24 0 f1"/>
                <a:gd name="f33" fmla="*/ f27 1 1523"/>
                <a:gd name="f34" fmla="*/ f28 1 5332"/>
                <a:gd name="f35" fmla="*/ f29 1 1523"/>
                <a:gd name="f36" fmla="*/ f30 1 5332"/>
                <a:gd name="f37" fmla="*/ f31 1 5332"/>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3" y="f54"/>
                </a:cxn>
                <a:cxn ang="f32">
                  <a:pos x="f53" y="f55"/>
                </a:cxn>
              </a:cxnLst>
              <a:rect l="f47" t="f50" r="f48" b="f49"/>
              <a:pathLst>
                <a:path w="1523" h="5332">
                  <a:moveTo>
                    <a:pt x="f8" y="f5"/>
                  </a:moveTo>
                  <a:cubicBezTo>
                    <a:pt x="f9" y="f10"/>
                    <a:pt x="f11" y="f12"/>
                    <a:pt x="f5" y="f13"/>
                  </a:cubicBez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0" name="Freeform: Shape 561">
              <a:extLst>
                <a:ext uri="{FF2B5EF4-FFF2-40B4-BE49-F238E27FC236}">
                  <a16:creationId xmlns:a16="http://schemas.microsoft.com/office/drawing/2014/main" id="{688012E8-959E-7780-D1D0-EE1155826E80}"/>
                </a:ext>
              </a:extLst>
            </p:cNvPr>
            <p:cNvSpPr/>
            <p:nvPr/>
          </p:nvSpPr>
          <p:spPr>
            <a:xfrm>
              <a:off x="1000627" y="5777416"/>
              <a:ext cx="5074" cy="15105"/>
            </a:xfrm>
            <a:custGeom>
              <a:avLst/>
              <a:gdLst>
                <a:gd name="f0" fmla="val 10800000"/>
                <a:gd name="f1" fmla="val 5400000"/>
                <a:gd name="f2" fmla="val 180"/>
                <a:gd name="f3" fmla="val w"/>
                <a:gd name="f4" fmla="val h"/>
                <a:gd name="f5" fmla="val 0"/>
                <a:gd name="f6" fmla="val 5078"/>
                <a:gd name="f7" fmla="val 15109"/>
                <a:gd name="f8" fmla="val 4444"/>
                <a:gd name="f9" fmla="val 5460"/>
                <a:gd name="f10" fmla="val 3744"/>
                <a:gd name="f11" fmla="val 3707"/>
                <a:gd name="f12" fmla="val 1752"/>
                <a:gd name="f13" fmla="val 5079"/>
                <a:gd name="f14" fmla="+- 0 0 -90"/>
                <a:gd name="f15" fmla="*/ f3 1 5078"/>
                <a:gd name="f16" fmla="*/ f4 1 15109"/>
                <a:gd name="f17" fmla="val f5"/>
                <a:gd name="f18" fmla="val f6"/>
                <a:gd name="f19" fmla="val f7"/>
                <a:gd name="f20" fmla="*/ f14 f0 1"/>
                <a:gd name="f21" fmla="+- f19 0 f17"/>
                <a:gd name="f22" fmla="+- f18 0 f17"/>
                <a:gd name="f23" fmla="*/ f20 1 f2"/>
                <a:gd name="f24" fmla="*/ f22 1 5078"/>
                <a:gd name="f25" fmla="*/ f21 1 15109"/>
                <a:gd name="f26" fmla="*/ 4444 f22 1"/>
                <a:gd name="f27" fmla="*/ 15109 f21 1"/>
                <a:gd name="f28" fmla="*/ 5460 f21 1"/>
                <a:gd name="f29" fmla="*/ 0 f21 1"/>
                <a:gd name="f30" fmla="*/ 0 f22 1"/>
                <a:gd name="f31" fmla="*/ 5079 f22 1"/>
                <a:gd name="f32" fmla="+- f23 0 f1"/>
                <a:gd name="f33" fmla="*/ f26 1 5078"/>
                <a:gd name="f34" fmla="*/ f27 1 15109"/>
                <a:gd name="f35" fmla="*/ f28 1 15109"/>
                <a:gd name="f36" fmla="*/ f29 1 15109"/>
                <a:gd name="f37" fmla="*/ f30 1 5078"/>
                <a:gd name="f38" fmla="*/ f31 1 5078"/>
                <a:gd name="f39" fmla="*/ f17 1 f24"/>
                <a:gd name="f40" fmla="*/ f18 1 f24"/>
                <a:gd name="f41" fmla="*/ f17 1 f25"/>
                <a:gd name="f42" fmla="*/ f19 1 f25"/>
                <a:gd name="f43" fmla="*/ f33 1 f24"/>
                <a:gd name="f44" fmla="*/ f34 1 f25"/>
                <a:gd name="f45" fmla="*/ f35 1 f25"/>
                <a:gd name="f46" fmla="*/ f36 1 f25"/>
                <a:gd name="f47" fmla="*/ f37 1 f24"/>
                <a:gd name="f48" fmla="*/ f38 1 f24"/>
                <a:gd name="f49" fmla="*/ f39 f15 1"/>
                <a:gd name="f50" fmla="*/ f40 f15 1"/>
                <a:gd name="f51" fmla="*/ f42 f16 1"/>
                <a:gd name="f52" fmla="*/ f41 f16 1"/>
                <a:gd name="f53" fmla="*/ f43 f15 1"/>
                <a:gd name="f54" fmla="*/ f44 f16 1"/>
                <a:gd name="f55" fmla="*/ f45 f16 1"/>
                <a:gd name="f56" fmla="*/ f46 f16 1"/>
                <a:gd name="f57" fmla="*/ f47 f15 1"/>
                <a:gd name="f58" fmla="*/ f48 f15 1"/>
              </a:gdLst>
              <a:ahLst/>
              <a:cxnLst>
                <a:cxn ang="3cd4">
                  <a:pos x="hc" y="t"/>
                </a:cxn>
                <a:cxn ang="0">
                  <a:pos x="r" y="vc"/>
                </a:cxn>
                <a:cxn ang="cd4">
                  <a:pos x="hc" y="b"/>
                </a:cxn>
                <a:cxn ang="cd2">
                  <a:pos x="l" y="vc"/>
                </a:cxn>
                <a:cxn ang="f32">
                  <a:pos x="f53" y="f54"/>
                </a:cxn>
                <a:cxn ang="f32">
                  <a:pos x="f53" y="f55"/>
                </a:cxn>
                <a:cxn ang="f32">
                  <a:pos x="f53" y="f56"/>
                </a:cxn>
                <a:cxn ang="f32">
                  <a:pos x="f57" y="f54"/>
                </a:cxn>
                <a:cxn ang="f32">
                  <a:pos x="f58" y="f54"/>
                </a:cxn>
              </a:cxnLst>
              <a:rect l="f49" t="f52" r="f50" b="f51"/>
              <a:pathLst>
                <a:path w="5078" h="15109">
                  <a:moveTo>
                    <a:pt x="f8" y="f7"/>
                  </a:moveTo>
                  <a:lnTo>
                    <a:pt x="f8" y="f9"/>
                  </a:lnTo>
                  <a:cubicBezTo>
                    <a:pt x="f10" y="f11"/>
                    <a:pt x="f10" y="f12"/>
                    <a:pt x="f8" y="f5"/>
                  </a:cubicBezTo>
                  <a:lnTo>
                    <a:pt x="f5" y="f7"/>
                  </a:lnTo>
                  <a:lnTo>
                    <a:pt x="f1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1" name="Freeform: Shape 562">
              <a:extLst>
                <a:ext uri="{FF2B5EF4-FFF2-40B4-BE49-F238E27FC236}">
                  <a16:creationId xmlns:a16="http://schemas.microsoft.com/office/drawing/2014/main" id="{A08C6457-DE85-EDB9-21EC-2152F8CC455B}"/>
                </a:ext>
              </a:extLst>
            </p:cNvPr>
            <p:cNvSpPr/>
            <p:nvPr/>
          </p:nvSpPr>
          <p:spPr>
            <a:xfrm>
              <a:off x="1007604" y="5785417"/>
              <a:ext cx="2286" cy="7232"/>
            </a:xfrm>
            <a:custGeom>
              <a:avLst/>
              <a:gdLst>
                <a:gd name="f0" fmla="val 10800000"/>
                <a:gd name="f1" fmla="val 5400000"/>
                <a:gd name="f2" fmla="val 180"/>
                <a:gd name="f3" fmla="val w"/>
                <a:gd name="f4" fmla="val h"/>
                <a:gd name="f5" fmla="val 0"/>
                <a:gd name="f6" fmla="val 2285"/>
                <a:gd name="f7" fmla="val 7237"/>
                <a:gd name="f8" fmla="val 7110"/>
                <a:gd name="f9" fmla="val 762"/>
                <a:gd name="f10" fmla="val 1524"/>
                <a:gd name="f11" fmla="val 980"/>
                <a:gd name="f12" fmla="val 585"/>
                <a:gd name="f13" fmla="val 467"/>
                <a:gd name="f14" fmla="val 329"/>
                <a:gd name="f15" fmla="+- 0 0 -90"/>
                <a:gd name="f16" fmla="*/ f3 1 2285"/>
                <a:gd name="f17" fmla="*/ f4 1 7237"/>
                <a:gd name="f18" fmla="val f5"/>
                <a:gd name="f19" fmla="val f6"/>
                <a:gd name="f20" fmla="val f7"/>
                <a:gd name="f21" fmla="*/ f15 f0 1"/>
                <a:gd name="f22" fmla="+- f20 0 f18"/>
                <a:gd name="f23" fmla="+- f19 0 f18"/>
                <a:gd name="f24" fmla="*/ f21 1 f2"/>
                <a:gd name="f25" fmla="*/ f23 1 2285"/>
                <a:gd name="f26" fmla="*/ f22 1 7237"/>
                <a:gd name="f27" fmla="*/ 2285 f23 1"/>
                <a:gd name="f28" fmla="*/ 7110 f22 1"/>
                <a:gd name="f29" fmla="*/ 762 f22 1"/>
                <a:gd name="f30" fmla="*/ 1524 f23 1"/>
                <a:gd name="f31" fmla="*/ 0 f23 1"/>
                <a:gd name="f32" fmla="*/ 0 f22 1"/>
                <a:gd name="f33" fmla="*/ 7237 f22 1"/>
                <a:gd name="f34" fmla="+- f24 0 f1"/>
                <a:gd name="f35" fmla="*/ f27 1 2285"/>
                <a:gd name="f36" fmla="*/ f28 1 7237"/>
                <a:gd name="f37" fmla="*/ f29 1 7237"/>
                <a:gd name="f38" fmla="*/ f30 1 2285"/>
                <a:gd name="f39" fmla="*/ f31 1 2285"/>
                <a:gd name="f40" fmla="*/ f32 1 7237"/>
                <a:gd name="f41" fmla="*/ f33 1 7237"/>
                <a:gd name="f42" fmla="*/ f18 1 f25"/>
                <a:gd name="f43" fmla="*/ f19 1 f25"/>
                <a:gd name="f44" fmla="*/ f18 1 f26"/>
                <a:gd name="f45" fmla="*/ f20 1 f26"/>
                <a:gd name="f46" fmla="*/ f35 1 f25"/>
                <a:gd name="f47" fmla="*/ f36 1 f26"/>
                <a:gd name="f48" fmla="*/ f37 1 f26"/>
                <a:gd name="f49" fmla="*/ f38 1 f25"/>
                <a:gd name="f50" fmla="*/ f39 1 f25"/>
                <a:gd name="f51" fmla="*/ f40 1 f26"/>
                <a:gd name="f52" fmla="*/ f41 1 f26"/>
                <a:gd name="f53" fmla="*/ f42 f16 1"/>
                <a:gd name="f54" fmla="*/ f43 f16 1"/>
                <a:gd name="f55" fmla="*/ f45 f17 1"/>
                <a:gd name="f56" fmla="*/ f44 f17 1"/>
                <a:gd name="f57" fmla="*/ f46 f16 1"/>
                <a:gd name="f58" fmla="*/ f47 f17 1"/>
                <a:gd name="f59" fmla="*/ f48 f17 1"/>
                <a:gd name="f60" fmla="*/ f49 f16 1"/>
                <a:gd name="f61" fmla="*/ f50 f16 1"/>
                <a:gd name="f62" fmla="*/ f51 f17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1" y="f62"/>
                </a:cxn>
                <a:cxn ang="f34">
                  <a:pos x="f61" y="f63"/>
                </a:cxn>
              </a:cxnLst>
              <a:rect l="f53" t="f56" r="f54" b="f55"/>
              <a:pathLst>
                <a:path w="2285" h="7237">
                  <a:moveTo>
                    <a:pt x="f6" y="f8"/>
                  </a:moveTo>
                  <a:lnTo>
                    <a:pt x="f6" y="f9"/>
                  </a:lnTo>
                  <a:lnTo>
                    <a:pt x="f10" y="f9"/>
                  </a:lnTo>
                  <a:cubicBezTo>
                    <a:pt x="f11" y="f12"/>
                    <a:pt x="f13" y="f14"/>
                    <a:pt x="f5" y="f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2" name="Freeform: Shape 563">
              <a:extLst>
                <a:ext uri="{FF2B5EF4-FFF2-40B4-BE49-F238E27FC236}">
                  <a16:creationId xmlns:a16="http://schemas.microsoft.com/office/drawing/2014/main" id="{7D9BB179-6961-ADA2-525E-4EAAD0A59D36}"/>
                </a:ext>
              </a:extLst>
            </p:cNvPr>
            <p:cNvSpPr/>
            <p:nvPr/>
          </p:nvSpPr>
          <p:spPr>
            <a:xfrm>
              <a:off x="3380116" y="6471547"/>
              <a:ext cx="2414" cy="393603"/>
            </a:xfrm>
            <a:custGeom>
              <a:avLst/>
              <a:gdLst>
                <a:gd name="f0" fmla="val 10800000"/>
                <a:gd name="f1" fmla="val 5400000"/>
                <a:gd name="f2" fmla="val 180"/>
                <a:gd name="f3" fmla="val w"/>
                <a:gd name="f4" fmla="val h"/>
                <a:gd name="f5" fmla="val 0"/>
                <a:gd name="f6" fmla="val 2412"/>
                <a:gd name="f7" fmla="val 393599"/>
                <a:gd name="f8" fmla="val 1270"/>
                <a:gd name="f9" fmla="+- 0 0 -90"/>
                <a:gd name="f10" fmla="*/ f3 1 2412"/>
                <a:gd name="f11" fmla="*/ f4 1 393599"/>
                <a:gd name="f12" fmla="val f5"/>
                <a:gd name="f13" fmla="val f6"/>
                <a:gd name="f14" fmla="val f7"/>
                <a:gd name="f15" fmla="*/ f9 f0 1"/>
                <a:gd name="f16" fmla="+- f14 0 f12"/>
                <a:gd name="f17" fmla="+- f13 0 f12"/>
                <a:gd name="f18" fmla="*/ f15 1 f2"/>
                <a:gd name="f19" fmla="*/ f17 1 2412"/>
                <a:gd name="f20" fmla="*/ f16 1 393599"/>
                <a:gd name="f21" fmla="*/ 1270 f17 1"/>
                <a:gd name="f22" fmla="*/ 0 f16 1"/>
                <a:gd name="f23" fmla="*/ 0 f17 1"/>
                <a:gd name="f24" fmla="*/ 393599 f16 1"/>
                <a:gd name="f25" fmla="*/ 2412 f17 1"/>
                <a:gd name="f26" fmla="+- f18 0 f1"/>
                <a:gd name="f27" fmla="*/ f21 1 2412"/>
                <a:gd name="f28" fmla="*/ f22 1 393599"/>
                <a:gd name="f29" fmla="*/ f23 1 2412"/>
                <a:gd name="f30" fmla="*/ f24 1 393599"/>
                <a:gd name="f31" fmla="*/ f25 1 2412"/>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Lst>
              <a:rect l="f41" t="f44" r="f42" b="f43"/>
              <a:pathLst>
                <a:path w="2412" h="393599">
                  <a:moveTo>
                    <a:pt x="f8" y="f5"/>
                  </a:moveTo>
                  <a:lnTo>
                    <a:pt x="f5" y="f5"/>
                  </a:ln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3" name="Freeform: Shape 564">
              <a:extLst>
                <a:ext uri="{FF2B5EF4-FFF2-40B4-BE49-F238E27FC236}">
                  <a16:creationId xmlns:a16="http://schemas.microsoft.com/office/drawing/2014/main" id="{68C4DE8F-EB58-C80A-92F4-69E1C1901901}"/>
                </a:ext>
              </a:extLst>
            </p:cNvPr>
            <p:cNvSpPr/>
            <p:nvPr/>
          </p:nvSpPr>
          <p:spPr>
            <a:xfrm>
              <a:off x="3313959" y="6459358"/>
              <a:ext cx="67921" cy="15014"/>
            </a:xfrm>
            <a:custGeom>
              <a:avLst/>
              <a:gdLst>
                <a:gd name="f0" fmla="val 10800000"/>
                <a:gd name="f1" fmla="val 5400000"/>
                <a:gd name="f2" fmla="val 180"/>
                <a:gd name="f3" fmla="val w"/>
                <a:gd name="f4" fmla="val h"/>
                <a:gd name="f5" fmla="val 0"/>
                <a:gd name="f6" fmla="val 67926"/>
                <a:gd name="f7" fmla="val 15015"/>
                <a:gd name="f8" fmla="val 60436"/>
                <a:gd name="f9" fmla="val 9523"/>
                <a:gd name="f10" fmla="val 5663"/>
                <a:gd name="f11" fmla="val 63559"/>
                <a:gd name="f12" fmla="val 2539"/>
                <a:gd name="f13" fmla="val 67419"/>
                <a:gd name="f14" fmla="val 4952"/>
                <a:gd name="f15" fmla="val 6602"/>
                <a:gd name="f16" fmla="val 5015"/>
                <a:gd name="f17" fmla="val 7072"/>
                <a:gd name="f18" fmla="val 7529"/>
                <a:gd name="f19" fmla="val 7999"/>
                <a:gd name="f20" fmla="val 5002"/>
                <a:gd name="f21" fmla="val 8380"/>
                <a:gd name="f22" fmla="val 8761"/>
                <a:gd name="f23" fmla="val 9142"/>
                <a:gd name="f24" fmla="val 4748"/>
                <a:gd name="f25" fmla="val 9586"/>
                <a:gd name="f26" fmla="val 4495"/>
                <a:gd name="f27" fmla="val 10018"/>
                <a:gd name="f28" fmla="val 4190"/>
                <a:gd name="f29" fmla="val 10411"/>
                <a:gd name="f30" fmla="val 3555"/>
                <a:gd name="f31" fmla="val 11300"/>
                <a:gd name="f32" fmla="val 3136"/>
                <a:gd name="f33" fmla="val 11668"/>
                <a:gd name="f34" fmla="val 2666"/>
                <a:gd name="f35" fmla="val 11973"/>
                <a:gd name="f36" fmla="val 2158"/>
                <a:gd name="f37" fmla="val 12189"/>
                <a:gd name="f38" fmla="val 1396"/>
                <a:gd name="f39" fmla="val 66658"/>
                <a:gd name="f40" fmla="val 14982"/>
                <a:gd name="f41" fmla="val 67927"/>
                <a:gd name="f42" fmla="val 64410"/>
                <a:gd name="f43" fmla="val 15325"/>
                <a:gd name="f44" fmla="val 61185"/>
                <a:gd name="f45" fmla="val 12976"/>
                <a:gd name="f46" fmla="+- 0 0 -90"/>
                <a:gd name="f47" fmla="*/ f3 1 67926"/>
                <a:gd name="f48" fmla="*/ f4 1 15015"/>
                <a:gd name="f49" fmla="val f5"/>
                <a:gd name="f50" fmla="val f6"/>
                <a:gd name="f51" fmla="val f7"/>
                <a:gd name="f52" fmla="*/ f46 f0 1"/>
                <a:gd name="f53" fmla="+- f51 0 f49"/>
                <a:gd name="f54" fmla="+- f50 0 f49"/>
                <a:gd name="f55" fmla="*/ f52 1 f2"/>
                <a:gd name="f56" fmla="*/ f54 1 67926"/>
                <a:gd name="f57" fmla="*/ f53 1 15015"/>
                <a:gd name="f58" fmla="*/ 60436 f54 1"/>
                <a:gd name="f59" fmla="*/ 9523 f53 1"/>
                <a:gd name="f60" fmla="*/ 67419 f54 1"/>
                <a:gd name="f61" fmla="*/ 2539 f53 1"/>
                <a:gd name="f62" fmla="*/ 4952 f54 1"/>
                <a:gd name="f63" fmla="*/ 0 f53 1"/>
                <a:gd name="f64" fmla="*/ 6602 f53 1"/>
                <a:gd name="f65" fmla="*/ 7999 f53 1"/>
                <a:gd name="f66" fmla="*/ 9142 f53 1"/>
                <a:gd name="f67" fmla="*/ 4190 f54 1"/>
                <a:gd name="f68" fmla="*/ 10411 f53 1"/>
                <a:gd name="f69" fmla="*/ 3555 f54 1"/>
                <a:gd name="f70" fmla="*/ 11300 f53 1"/>
                <a:gd name="f71" fmla="*/ 2158 f54 1"/>
                <a:gd name="f72" fmla="*/ 12189 f53 1"/>
                <a:gd name="f73" fmla="*/ 1396 f54 1"/>
                <a:gd name="f74" fmla="*/ 0 f54 1"/>
                <a:gd name="f75" fmla="*/ 66658 f54 1"/>
                <a:gd name="f76" fmla="*/ 14982 f53 1"/>
                <a:gd name="f77" fmla="*/ 67927 f54 1"/>
                <a:gd name="f78" fmla="+- f55 0 f1"/>
                <a:gd name="f79" fmla="*/ f58 1 67926"/>
                <a:gd name="f80" fmla="*/ f59 1 15015"/>
                <a:gd name="f81" fmla="*/ f60 1 67926"/>
                <a:gd name="f82" fmla="*/ f61 1 15015"/>
                <a:gd name="f83" fmla="*/ f62 1 67926"/>
                <a:gd name="f84" fmla="*/ f63 1 15015"/>
                <a:gd name="f85" fmla="*/ f64 1 15015"/>
                <a:gd name="f86" fmla="*/ f65 1 15015"/>
                <a:gd name="f87" fmla="*/ f66 1 15015"/>
                <a:gd name="f88" fmla="*/ f67 1 67926"/>
                <a:gd name="f89" fmla="*/ f68 1 15015"/>
                <a:gd name="f90" fmla="*/ f69 1 67926"/>
                <a:gd name="f91" fmla="*/ f70 1 15015"/>
                <a:gd name="f92" fmla="*/ f71 1 67926"/>
                <a:gd name="f93" fmla="*/ f72 1 15015"/>
                <a:gd name="f94" fmla="*/ f73 1 67926"/>
                <a:gd name="f95" fmla="*/ f74 1 67926"/>
                <a:gd name="f96" fmla="*/ f75 1 67926"/>
                <a:gd name="f97" fmla="*/ f76 1 15015"/>
                <a:gd name="f98" fmla="*/ f77 1 67926"/>
                <a:gd name="f99" fmla="*/ f49 1 f56"/>
                <a:gd name="f100" fmla="*/ f50 1 f56"/>
                <a:gd name="f101" fmla="*/ f49 1 f57"/>
                <a:gd name="f102" fmla="*/ f51 1 f57"/>
                <a:gd name="f103" fmla="*/ f79 1 f56"/>
                <a:gd name="f104" fmla="*/ f80 1 f57"/>
                <a:gd name="f105" fmla="*/ f81 1 f56"/>
                <a:gd name="f106" fmla="*/ f82 1 f57"/>
                <a:gd name="f107" fmla="*/ f83 1 f56"/>
                <a:gd name="f108" fmla="*/ f84 1 f57"/>
                <a:gd name="f109" fmla="*/ f85 1 f57"/>
                <a:gd name="f110" fmla="*/ f86 1 f57"/>
                <a:gd name="f111" fmla="*/ f87 1 f57"/>
                <a:gd name="f112" fmla="*/ f88 1 f56"/>
                <a:gd name="f113" fmla="*/ f89 1 f57"/>
                <a:gd name="f114" fmla="*/ f90 1 f56"/>
                <a:gd name="f115" fmla="*/ f91 1 f57"/>
                <a:gd name="f116" fmla="*/ f92 1 f56"/>
                <a:gd name="f117" fmla="*/ f93 1 f57"/>
                <a:gd name="f118" fmla="*/ f94 1 f56"/>
                <a:gd name="f119" fmla="*/ f95 1 f56"/>
                <a:gd name="f120" fmla="*/ f96 1 f56"/>
                <a:gd name="f121" fmla="*/ f97 1 f57"/>
                <a:gd name="f122" fmla="*/ f98 1 f56"/>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8 1"/>
                <a:gd name="f133" fmla="*/ f109 f48 1"/>
                <a:gd name="f134" fmla="*/ f110 f48 1"/>
                <a:gd name="f135" fmla="*/ f111 f48 1"/>
                <a:gd name="f136" fmla="*/ f112 f47 1"/>
                <a:gd name="f137" fmla="*/ f113 f48 1"/>
                <a:gd name="f138" fmla="*/ f114 f47 1"/>
                <a:gd name="f139" fmla="*/ f115 f48 1"/>
                <a:gd name="f140" fmla="*/ f116 f47 1"/>
                <a:gd name="f141" fmla="*/ f117 f48 1"/>
                <a:gd name="f142" fmla="*/ f118 f47 1"/>
                <a:gd name="f143" fmla="*/ f119 f47 1"/>
                <a:gd name="f144" fmla="*/ f120 f47 1"/>
                <a:gd name="f145" fmla="*/ f121 f48 1"/>
                <a:gd name="f146" fmla="*/ f122 f47 1"/>
              </a:gdLst>
              <a:ahLst/>
              <a:cxnLst>
                <a:cxn ang="3cd4">
                  <a:pos x="hc" y="t"/>
                </a:cxn>
                <a:cxn ang="0">
                  <a:pos x="r" y="vc"/>
                </a:cxn>
                <a:cxn ang="cd4">
                  <a:pos x="hc" y="b"/>
                </a:cxn>
                <a:cxn ang="cd2">
                  <a:pos x="l" y="vc"/>
                </a:cxn>
                <a:cxn ang="f78">
                  <a:pos x="f127" y="f128"/>
                </a:cxn>
                <a:cxn ang="f78">
                  <a:pos x="f129" y="f130"/>
                </a:cxn>
                <a:cxn ang="f78">
                  <a:pos x="f129" y="f130"/>
                </a:cxn>
                <a:cxn ang="f78">
                  <a:pos x="f131" y="f132"/>
                </a:cxn>
                <a:cxn ang="f78">
                  <a:pos x="f131" y="f133"/>
                </a:cxn>
                <a:cxn ang="f78">
                  <a:pos x="f131" y="f133"/>
                </a:cxn>
                <a:cxn ang="f78">
                  <a:pos x="f131" y="f134"/>
                </a:cxn>
                <a:cxn ang="f78">
                  <a:pos x="f131" y="f135"/>
                </a:cxn>
                <a:cxn ang="f78">
                  <a:pos x="f136" y="f137"/>
                </a:cxn>
                <a:cxn ang="f78">
                  <a:pos x="f138" y="f139"/>
                </a:cxn>
                <a:cxn ang="f78">
                  <a:pos x="f140" y="f141"/>
                </a:cxn>
                <a:cxn ang="f78">
                  <a:pos x="f142" y="f141"/>
                </a:cxn>
                <a:cxn ang="f78">
                  <a:pos x="f143" y="f141"/>
                </a:cxn>
                <a:cxn ang="f78">
                  <a:pos x="f143" y="f141"/>
                </a:cxn>
                <a:cxn ang="f78">
                  <a:pos x="f144" y="f145"/>
                </a:cxn>
                <a:cxn ang="f78">
                  <a:pos x="f146" y="f145"/>
                </a:cxn>
                <a:cxn ang="f78">
                  <a:pos x="f127" y="f128"/>
                </a:cxn>
              </a:cxnLst>
              <a:rect l="f123" t="f126" r="f124" b="f125"/>
              <a:pathLst>
                <a:path w="67926" h="15015">
                  <a:moveTo>
                    <a:pt x="f8" y="f9"/>
                  </a:moveTo>
                  <a:cubicBezTo>
                    <a:pt x="f8" y="f10"/>
                    <a:pt x="f11" y="f12"/>
                    <a:pt x="f13" y="f12"/>
                  </a:cubicBezTo>
                  <a:lnTo>
                    <a:pt x="f13" y="f12"/>
                  </a:lnTo>
                  <a:lnTo>
                    <a:pt x="f14" y="f5"/>
                  </a:lnTo>
                  <a:lnTo>
                    <a:pt x="f14" y="f15"/>
                  </a:lnTo>
                  <a:lnTo>
                    <a:pt x="f14" y="f15"/>
                  </a:lnTo>
                  <a:cubicBezTo>
                    <a:pt x="f16" y="f17"/>
                    <a:pt x="f16" y="f18"/>
                    <a:pt x="f14" y="f19"/>
                  </a:cubicBezTo>
                  <a:cubicBezTo>
                    <a:pt x="f20" y="f21"/>
                    <a:pt x="f20" y="f22"/>
                    <a:pt x="f14" y="f23"/>
                  </a:cubicBezTo>
                  <a:cubicBezTo>
                    <a:pt x="f24" y="f25"/>
                    <a:pt x="f26" y="f27"/>
                    <a:pt x="f28" y="f29"/>
                  </a:cubicBezTo>
                  <a:lnTo>
                    <a:pt x="f30" y="f31"/>
                  </a:lnTo>
                  <a:cubicBezTo>
                    <a:pt x="f32" y="f33"/>
                    <a:pt x="f34" y="f35"/>
                    <a:pt x="f36" y="f37"/>
                  </a:cubicBezTo>
                  <a:lnTo>
                    <a:pt x="f38" y="f37"/>
                  </a:lnTo>
                  <a:lnTo>
                    <a:pt x="f5" y="f37"/>
                  </a:lnTo>
                  <a:lnTo>
                    <a:pt x="f5" y="f37"/>
                  </a:lnTo>
                  <a:lnTo>
                    <a:pt x="f39" y="f40"/>
                  </a:lnTo>
                  <a:lnTo>
                    <a:pt x="f41" y="f40"/>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4" name="Freeform: Shape 565">
              <a:extLst>
                <a:ext uri="{FF2B5EF4-FFF2-40B4-BE49-F238E27FC236}">
                  <a16:creationId xmlns:a16="http://schemas.microsoft.com/office/drawing/2014/main" id="{D6C5B6D6-532E-17D4-F4EC-00450D5B239F}"/>
                </a:ext>
              </a:extLst>
            </p:cNvPr>
            <p:cNvSpPr/>
            <p:nvPr/>
          </p:nvSpPr>
          <p:spPr>
            <a:xfrm>
              <a:off x="1441451" y="6464689"/>
              <a:ext cx="89638" cy="2414"/>
            </a:xfrm>
            <a:custGeom>
              <a:avLst/>
              <a:gdLst>
                <a:gd name="f0" fmla="val 10800000"/>
                <a:gd name="f1" fmla="val 5400000"/>
                <a:gd name="f2" fmla="val 180"/>
                <a:gd name="f3" fmla="val w"/>
                <a:gd name="f4" fmla="val h"/>
                <a:gd name="f5" fmla="val 0"/>
                <a:gd name="f6" fmla="val 89638"/>
                <a:gd name="f7" fmla="val 2412"/>
                <a:gd name="f8" fmla="val 89639"/>
                <a:gd name="f9" fmla="val 89575"/>
                <a:gd name="f10" fmla="val 2032"/>
                <a:gd name="f11" fmla="val 1651"/>
                <a:gd name="f12" fmla="val 1270"/>
                <a:gd name="f13" fmla="val 762"/>
                <a:gd name="f14" fmla="+- 0 0 -90"/>
                <a:gd name="f15" fmla="*/ f3 1 89638"/>
                <a:gd name="f16" fmla="*/ f4 1 2412"/>
                <a:gd name="f17" fmla="val f5"/>
                <a:gd name="f18" fmla="val f6"/>
                <a:gd name="f19" fmla="val f7"/>
                <a:gd name="f20" fmla="*/ f14 f0 1"/>
                <a:gd name="f21" fmla="+- f19 0 f17"/>
                <a:gd name="f22" fmla="+- f18 0 f17"/>
                <a:gd name="f23" fmla="*/ f20 1 f2"/>
                <a:gd name="f24" fmla="*/ f22 1 89638"/>
                <a:gd name="f25" fmla="*/ f21 1 2412"/>
                <a:gd name="f26" fmla="*/ 0 f22 1"/>
                <a:gd name="f27" fmla="*/ 2412 f21 1"/>
                <a:gd name="f28" fmla="*/ 89639 f22 1"/>
                <a:gd name="f29" fmla="*/ 1270 f21 1"/>
                <a:gd name="f30" fmla="*/ 0 f21 1"/>
                <a:gd name="f31" fmla="*/ 762 f22 1"/>
                <a:gd name="f32" fmla="+- f23 0 f1"/>
                <a:gd name="f33" fmla="*/ f26 1 89638"/>
                <a:gd name="f34" fmla="*/ f27 1 2412"/>
                <a:gd name="f35" fmla="*/ f28 1 89638"/>
                <a:gd name="f36" fmla="*/ f29 1 2412"/>
                <a:gd name="f37" fmla="*/ f30 1 2412"/>
                <a:gd name="f38" fmla="*/ f31 1 89638"/>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4"/>
                </a:cxn>
                <a:cxn ang="f32">
                  <a:pos x="f55" y="f56"/>
                </a:cxn>
                <a:cxn ang="f32">
                  <a:pos x="f55" y="f57"/>
                </a:cxn>
                <a:cxn ang="f32">
                  <a:pos x="f58" y="f57"/>
                </a:cxn>
                <a:cxn ang="f32">
                  <a:pos x="f58" y="f54"/>
                </a:cxn>
              </a:cxnLst>
              <a:rect l="f49" t="f52" r="f50" b="f51"/>
              <a:pathLst>
                <a:path w="89638" h="2412">
                  <a:moveTo>
                    <a:pt x="f5" y="f7"/>
                  </a:moveTo>
                  <a:lnTo>
                    <a:pt x="f8" y="f7"/>
                  </a:lnTo>
                  <a:cubicBezTo>
                    <a:pt x="f9" y="f10"/>
                    <a:pt x="f9" y="f11"/>
                    <a:pt x="f8" y="f12"/>
                  </a:cubicBezTo>
                  <a:lnTo>
                    <a:pt x="f8" y="f5"/>
                  </a:lnTo>
                  <a:lnTo>
                    <a:pt x="f13" y="f5"/>
                  </a:lnTo>
                  <a:lnTo>
                    <a:pt x="f1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5" name="Freeform: Shape 566">
              <a:extLst>
                <a:ext uri="{FF2B5EF4-FFF2-40B4-BE49-F238E27FC236}">
                  <a16:creationId xmlns:a16="http://schemas.microsoft.com/office/drawing/2014/main" id="{7AE18FDB-FDAE-64F4-13AF-6D587643AB71}"/>
                </a:ext>
              </a:extLst>
            </p:cNvPr>
            <p:cNvSpPr/>
            <p:nvPr/>
          </p:nvSpPr>
          <p:spPr>
            <a:xfrm>
              <a:off x="481715" y="5597755"/>
              <a:ext cx="13908" cy="202768"/>
            </a:xfrm>
            <a:custGeom>
              <a:avLst/>
              <a:gdLst>
                <a:gd name="f0" fmla="val 10800000"/>
                <a:gd name="f1" fmla="val 5400000"/>
                <a:gd name="f2" fmla="val 180"/>
                <a:gd name="f3" fmla="val w"/>
                <a:gd name="f4" fmla="val h"/>
                <a:gd name="f5" fmla="val 0"/>
                <a:gd name="f6" fmla="val 13906"/>
                <a:gd name="f7" fmla="val 202767"/>
                <a:gd name="f8" fmla="val 2793"/>
                <a:gd name="f9" fmla="val 181563"/>
                <a:gd name="f10" fmla="val 5333"/>
                <a:gd name="f11" fmla="val 185753"/>
                <a:gd name="f12" fmla="val 12951"/>
                <a:gd name="f13" fmla="val 198450"/>
                <a:gd name="f14" fmla="val 13743"/>
                <a:gd name="f15" fmla="val 199741"/>
                <a:gd name="f16" fmla="val 14057"/>
                <a:gd name="f17" fmla="val 201269"/>
                <a:gd name="f18" fmla="val 13839"/>
                <a:gd name="f19" fmla="val 202005"/>
                <a:gd name="f20" fmla="val 6856"/>
                <a:gd name="f21" fmla="val 3070"/>
                <a:gd name="f22" fmla="val 10769"/>
                <a:gd name="f23" fmla="val 6983"/>
                <a:gd name="f24" fmla="val 3175"/>
                <a:gd name="f25" fmla="val 69"/>
                <a:gd name="f26" fmla="val 3050"/>
                <a:gd name="f27" fmla="val 177374"/>
                <a:gd name="f28" fmla="val 2666"/>
                <a:gd name="f29" fmla="+- 0 0 -90"/>
                <a:gd name="f30" fmla="*/ f3 1 13906"/>
                <a:gd name="f31" fmla="*/ f4 1 202767"/>
                <a:gd name="f32" fmla="val f5"/>
                <a:gd name="f33" fmla="val f6"/>
                <a:gd name="f34" fmla="val f7"/>
                <a:gd name="f35" fmla="*/ f29 f0 1"/>
                <a:gd name="f36" fmla="+- f34 0 f32"/>
                <a:gd name="f37" fmla="+- f33 0 f32"/>
                <a:gd name="f38" fmla="*/ f35 1 f2"/>
                <a:gd name="f39" fmla="*/ f37 1 13906"/>
                <a:gd name="f40" fmla="*/ f36 1 202767"/>
                <a:gd name="f41" fmla="*/ 2793 f37 1"/>
                <a:gd name="f42" fmla="*/ 181563 f36 1"/>
                <a:gd name="f43" fmla="*/ 5333 f37 1"/>
                <a:gd name="f44" fmla="*/ 185753 f36 1"/>
                <a:gd name="f45" fmla="*/ 12951 f37 1"/>
                <a:gd name="f46" fmla="*/ 198450 f36 1"/>
                <a:gd name="f47" fmla="*/ 13839 f37 1"/>
                <a:gd name="f48" fmla="*/ 202767 f36 1"/>
                <a:gd name="f49" fmla="*/ 202005 f36 1"/>
                <a:gd name="f50" fmla="*/ 6856 f36 1"/>
                <a:gd name="f51" fmla="*/ 6983 f37 1"/>
                <a:gd name="f52" fmla="*/ 0 f36 1"/>
                <a:gd name="f53" fmla="*/ 0 f37 1"/>
                <a:gd name="f54" fmla="*/ 177374 f36 1"/>
                <a:gd name="f55" fmla="*/ 2666 f37 1"/>
                <a:gd name="f56" fmla="+- f38 0 f1"/>
                <a:gd name="f57" fmla="*/ f41 1 13906"/>
                <a:gd name="f58" fmla="*/ f42 1 202767"/>
                <a:gd name="f59" fmla="*/ f43 1 13906"/>
                <a:gd name="f60" fmla="*/ f44 1 202767"/>
                <a:gd name="f61" fmla="*/ f45 1 13906"/>
                <a:gd name="f62" fmla="*/ f46 1 202767"/>
                <a:gd name="f63" fmla="*/ f47 1 13906"/>
                <a:gd name="f64" fmla="*/ f48 1 202767"/>
                <a:gd name="f65" fmla="*/ f49 1 202767"/>
                <a:gd name="f66" fmla="*/ f50 1 202767"/>
                <a:gd name="f67" fmla="*/ f51 1 13906"/>
                <a:gd name="f68" fmla="*/ f52 1 202767"/>
                <a:gd name="f69" fmla="*/ f53 1 13906"/>
                <a:gd name="f70" fmla="*/ f54 1 202767"/>
                <a:gd name="f71" fmla="*/ f55 1 13906"/>
                <a:gd name="f72" fmla="*/ f32 1 f39"/>
                <a:gd name="f73" fmla="*/ f33 1 f39"/>
                <a:gd name="f74" fmla="*/ f32 1 f40"/>
                <a:gd name="f75" fmla="*/ f34 1 f40"/>
                <a:gd name="f76" fmla="*/ f57 1 f39"/>
                <a:gd name="f77" fmla="*/ f58 1 f40"/>
                <a:gd name="f78" fmla="*/ f59 1 f39"/>
                <a:gd name="f79" fmla="*/ f60 1 f40"/>
                <a:gd name="f80" fmla="*/ f61 1 f39"/>
                <a:gd name="f81" fmla="*/ f62 1 f40"/>
                <a:gd name="f82" fmla="*/ f63 1 f39"/>
                <a:gd name="f83" fmla="*/ f64 1 f40"/>
                <a:gd name="f84" fmla="*/ f65 1 f40"/>
                <a:gd name="f85" fmla="*/ f66 1 f40"/>
                <a:gd name="f86" fmla="*/ f67 1 f39"/>
                <a:gd name="f87" fmla="*/ f68 1 f40"/>
                <a:gd name="f88" fmla="*/ f69 1 f39"/>
                <a:gd name="f89" fmla="*/ f70 1 f40"/>
                <a:gd name="f90" fmla="*/ f71 1 f39"/>
                <a:gd name="f91" fmla="*/ f72 f30 1"/>
                <a:gd name="f92" fmla="*/ f73 f30 1"/>
                <a:gd name="f93" fmla="*/ f75 f31 1"/>
                <a:gd name="f94" fmla="*/ f74 f31 1"/>
                <a:gd name="f95" fmla="*/ f76 f30 1"/>
                <a:gd name="f96" fmla="*/ f77 f31 1"/>
                <a:gd name="f97" fmla="*/ f78 f30 1"/>
                <a:gd name="f98" fmla="*/ f79 f31 1"/>
                <a:gd name="f99" fmla="*/ f80 f30 1"/>
                <a:gd name="f100" fmla="*/ f81 f31 1"/>
                <a:gd name="f101" fmla="*/ f82 f30 1"/>
                <a:gd name="f102" fmla="*/ f83 f31 1"/>
                <a:gd name="f103" fmla="*/ f84 f31 1"/>
                <a:gd name="f104" fmla="*/ f85 f31 1"/>
                <a:gd name="f105" fmla="*/ f86 f30 1"/>
                <a:gd name="f106" fmla="*/ f87 f31 1"/>
                <a:gd name="f107" fmla="*/ f88 f30 1"/>
                <a:gd name="f108" fmla="*/ f89 f31 1"/>
                <a:gd name="f109" fmla="*/ f90 f30 1"/>
              </a:gdLst>
              <a:ahLst/>
              <a:cxnLst>
                <a:cxn ang="3cd4">
                  <a:pos x="hc" y="t"/>
                </a:cxn>
                <a:cxn ang="0">
                  <a:pos x="r" y="vc"/>
                </a:cxn>
                <a:cxn ang="cd4">
                  <a:pos x="hc" y="b"/>
                </a:cxn>
                <a:cxn ang="cd2">
                  <a:pos x="l" y="vc"/>
                </a:cxn>
                <a:cxn ang="f56">
                  <a:pos x="f95" y="f96"/>
                </a:cxn>
                <a:cxn ang="f56">
                  <a:pos x="f97" y="f98"/>
                </a:cxn>
                <a:cxn ang="f56">
                  <a:pos x="f97" y="f98"/>
                </a:cxn>
                <a:cxn ang="f56">
                  <a:pos x="f99" y="f100"/>
                </a:cxn>
                <a:cxn ang="f56">
                  <a:pos x="f101" y="f102"/>
                </a:cxn>
                <a:cxn ang="f56">
                  <a:pos x="f101" y="f103"/>
                </a:cxn>
                <a:cxn ang="f56">
                  <a:pos x="f101" y="f104"/>
                </a:cxn>
                <a:cxn ang="f56">
                  <a:pos x="f105" y="f106"/>
                </a:cxn>
                <a:cxn ang="f56">
                  <a:pos x="f107" y="f104"/>
                </a:cxn>
                <a:cxn ang="f56">
                  <a:pos x="f107" y="f108"/>
                </a:cxn>
                <a:cxn ang="f56">
                  <a:pos x="f109" y="f96"/>
                </a:cxn>
              </a:cxnLst>
              <a:rect l="f91" t="f94" r="f92" b="f93"/>
              <a:pathLst>
                <a:path w="13906" h="202767">
                  <a:moveTo>
                    <a:pt x="f8" y="f9"/>
                  </a:moveTo>
                  <a:lnTo>
                    <a:pt x="f10" y="f11"/>
                  </a:lnTo>
                  <a:lnTo>
                    <a:pt x="f10" y="f11"/>
                  </a:lnTo>
                  <a:lnTo>
                    <a:pt x="f12" y="f13"/>
                  </a:lnTo>
                  <a:cubicBezTo>
                    <a:pt x="f14" y="f15"/>
                    <a:pt x="f16" y="f17"/>
                    <a:pt x="f18" y="f7"/>
                  </a:cubicBezTo>
                  <a:cubicBezTo>
                    <a:pt x="f18" y="f7"/>
                    <a:pt x="f18" y="f7"/>
                    <a:pt x="f18" y="f19"/>
                  </a:cubicBezTo>
                  <a:lnTo>
                    <a:pt x="f18" y="f20"/>
                  </a:lnTo>
                  <a:cubicBezTo>
                    <a:pt x="f18" y="f21"/>
                    <a:pt x="f22" y="f5"/>
                    <a:pt x="f23" y="f5"/>
                  </a:cubicBezTo>
                  <a:cubicBezTo>
                    <a:pt x="f24" y="f5"/>
                    <a:pt x="f25" y="f26"/>
                    <a:pt x="f5" y="f20"/>
                  </a:cubicBezTo>
                  <a:lnTo>
                    <a:pt x="f5" y="f27"/>
                  </a:lnTo>
                  <a:lnTo>
                    <a:pt x="f2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6" name="Freeform: Shape 567">
              <a:extLst>
                <a:ext uri="{FF2B5EF4-FFF2-40B4-BE49-F238E27FC236}">
                  <a16:creationId xmlns:a16="http://schemas.microsoft.com/office/drawing/2014/main" id="{8532CF6A-91F8-9012-02B8-4E34F8F21CD9}"/>
                </a:ext>
              </a:extLst>
            </p:cNvPr>
            <p:cNvSpPr/>
            <p:nvPr/>
          </p:nvSpPr>
          <p:spPr>
            <a:xfrm>
              <a:off x="489962" y="5805351"/>
              <a:ext cx="2029" cy="109"/>
            </a:xfrm>
            <a:custGeom>
              <a:avLst/>
              <a:gdLst>
                <a:gd name="f0" fmla="val 10800000"/>
                <a:gd name="f1" fmla="val 5400000"/>
                <a:gd name="f2" fmla="val 180"/>
                <a:gd name="f3" fmla="val w"/>
                <a:gd name="f4" fmla="val h"/>
                <a:gd name="f5" fmla="val 0"/>
                <a:gd name="f6" fmla="val 2031"/>
                <a:gd name="f7" fmla="val 108"/>
                <a:gd name="f8" fmla="val 1360"/>
                <a:gd name="f9" fmla="val 127"/>
                <a:gd name="f10" fmla="val 672"/>
                <a:gd name="f11" fmla="val 669"/>
                <a:gd name="f12" fmla="val 145"/>
                <a:gd name="f13" fmla="val 1362"/>
                <a:gd name="f14" fmla="+- 0 0 -90"/>
                <a:gd name="f15" fmla="*/ f3 1 2031"/>
                <a:gd name="f16" fmla="*/ f4 1 108"/>
                <a:gd name="f17" fmla="val f5"/>
                <a:gd name="f18" fmla="val f6"/>
                <a:gd name="f19" fmla="val f7"/>
                <a:gd name="f20" fmla="*/ f14 f0 1"/>
                <a:gd name="f21" fmla="+- f19 0 f17"/>
                <a:gd name="f22" fmla="+- f18 0 f17"/>
                <a:gd name="f23" fmla="*/ f20 1 f2"/>
                <a:gd name="f24" fmla="*/ f22 1 2031"/>
                <a:gd name="f25" fmla="*/ f21 1 108"/>
                <a:gd name="f26" fmla="*/ 2031 f22 1"/>
                <a:gd name="f27" fmla="*/ 0 f21 1"/>
                <a:gd name="f28" fmla="*/ 0 f22 1"/>
                <a:gd name="f29" fmla="+- f23 0 f1"/>
                <a:gd name="f30" fmla="*/ f26 1 2031"/>
                <a:gd name="f31" fmla="*/ f27 1 108"/>
                <a:gd name="f32" fmla="*/ f28 1 2031"/>
                <a:gd name="f33" fmla="*/ f17 1 f24"/>
                <a:gd name="f34" fmla="*/ f18 1 f24"/>
                <a:gd name="f35" fmla="*/ f17 1 f25"/>
                <a:gd name="f36" fmla="*/ f19 1 f25"/>
                <a:gd name="f37" fmla="*/ f30 1 f24"/>
                <a:gd name="f38" fmla="*/ f31 1 f25"/>
                <a:gd name="f39" fmla="*/ f32 1 f24"/>
                <a:gd name="f40" fmla="*/ f33 f15 1"/>
                <a:gd name="f41" fmla="*/ f34 f15 1"/>
                <a:gd name="f42" fmla="*/ f36 f16 1"/>
                <a:gd name="f43" fmla="*/ f35 f16 1"/>
                <a:gd name="f44" fmla="*/ f37 f15 1"/>
                <a:gd name="f45" fmla="*/ f38 f16 1"/>
                <a:gd name="f46" fmla="*/ f39 f15 1"/>
              </a:gdLst>
              <a:ahLst/>
              <a:cxnLst>
                <a:cxn ang="3cd4">
                  <a:pos x="hc" y="t"/>
                </a:cxn>
                <a:cxn ang="0">
                  <a:pos x="r" y="vc"/>
                </a:cxn>
                <a:cxn ang="cd4">
                  <a:pos x="hc" y="b"/>
                </a:cxn>
                <a:cxn ang="cd2">
                  <a:pos x="l" y="vc"/>
                </a:cxn>
                <a:cxn ang="f29">
                  <a:pos x="f44" y="f45"/>
                </a:cxn>
                <a:cxn ang="f29">
                  <a:pos x="f46" y="f45"/>
                </a:cxn>
                <a:cxn ang="f29">
                  <a:pos x="f46" y="f45"/>
                </a:cxn>
                <a:cxn ang="f29">
                  <a:pos x="f44" y="f45"/>
                </a:cxn>
              </a:cxnLst>
              <a:rect l="f40" t="f43" r="f41" b="f42"/>
              <a:pathLst>
                <a:path w="2031" h="108">
                  <a:moveTo>
                    <a:pt x="f6" y="f5"/>
                  </a:moveTo>
                  <a:cubicBezTo>
                    <a:pt x="f8" y="f9"/>
                    <a:pt x="f10" y="f9"/>
                    <a:pt x="f5" y="f5"/>
                  </a:cubicBezTo>
                  <a:lnTo>
                    <a:pt x="f5" y="f5"/>
                  </a:lnTo>
                  <a:cubicBezTo>
                    <a:pt x="f11" y="f12"/>
                    <a:pt x="f13" y="f12"/>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7" name="Freeform: Shape 568">
              <a:extLst>
                <a:ext uri="{FF2B5EF4-FFF2-40B4-BE49-F238E27FC236}">
                  <a16:creationId xmlns:a16="http://schemas.microsoft.com/office/drawing/2014/main" id="{64AC5058-F501-FE2D-5C1D-55929E680D8D}"/>
                </a:ext>
              </a:extLst>
            </p:cNvPr>
            <p:cNvSpPr/>
            <p:nvPr/>
          </p:nvSpPr>
          <p:spPr>
            <a:xfrm>
              <a:off x="485775" y="5805982"/>
              <a:ext cx="1773" cy="54"/>
            </a:xfrm>
            <a:custGeom>
              <a:avLst/>
              <a:gdLst>
                <a:gd name="f0" fmla="val 10800000"/>
                <a:gd name="f1" fmla="val 5400000"/>
                <a:gd name="f2" fmla="val 180"/>
                <a:gd name="f3" fmla="val w"/>
                <a:gd name="f4" fmla="val h"/>
                <a:gd name="f5" fmla="val 0"/>
                <a:gd name="f6" fmla="val 1777"/>
                <a:gd name="f7" fmla="val 54"/>
                <a:gd name="f8" fmla="val 1778"/>
                <a:gd name="f9" fmla="val 1187"/>
                <a:gd name="f10" fmla="val 72"/>
                <a:gd name="f11" fmla="val 590"/>
                <a:gd name="f12" fmla="+- 0 0 -90"/>
                <a:gd name="f13" fmla="*/ f3 1 1777"/>
                <a:gd name="f14" fmla="*/ f4 1 54"/>
                <a:gd name="f15" fmla="val f5"/>
                <a:gd name="f16" fmla="val f6"/>
                <a:gd name="f17" fmla="val f7"/>
                <a:gd name="f18" fmla="*/ f12 f0 1"/>
                <a:gd name="f19" fmla="+- f17 0 f15"/>
                <a:gd name="f20" fmla="+- f16 0 f15"/>
                <a:gd name="f21" fmla="*/ f18 1 f2"/>
                <a:gd name="f22" fmla="*/ f20 1 1777"/>
                <a:gd name="f23" fmla="*/ f19 1 54"/>
                <a:gd name="f24" fmla="*/ 1778 f20 1"/>
                <a:gd name="f25" fmla="*/ 0 f19 1"/>
                <a:gd name="f26" fmla="*/ 0 f20 1"/>
                <a:gd name="f27" fmla="+- f21 0 f1"/>
                <a:gd name="f28" fmla="*/ f24 1 1777"/>
                <a:gd name="f29" fmla="*/ f25 1 54"/>
                <a:gd name="f30" fmla="*/ f26 1 1777"/>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1777" h="54">
                  <a:moveTo>
                    <a:pt x="f8" y="f5"/>
                  </a:moveTo>
                  <a:cubicBezTo>
                    <a:pt x="f9" y="f10"/>
                    <a:pt x="f11" y="f10"/>
                    <a:pt x="f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8" name="Freeform: Shape 569">
              <a:extLst>
                <a:ext uri="{FF2B5EF4-FFF2-40B4-BE49-F238E27FC236}">
                  <a16:creationId xmlns:a16="http://schemas.microsoft.com/office/drawing/2014/main" id="{93707E68-EFEC-C1D0-0C1C-A860D2870EF2}"/>
                </a:ext>
              </a:extLst>
            </p:cNvPr>
            <p:cNvSpPr/>
            <p:nvPr/>
          </p:nvSpPr>
          <p:spPr>
            <a:xfrm>
              <a:off x="1005071" y="5623916"/>
              <a:ext cx="2542" cy="151342"/>
            </a:xfrm>
            <a:custGeom>
              <a:avLst/>
              <a:gdLst>
                <a:gd name="f0" fmla="val 10800000"/>
                <a:gd name="f1" fmla="val 5400000"/>
                <a:gd name="f2" fmla="val 180"/>
                <a:gd name="f3" fmla="val w"/>
                <a:gd name="f4" fmla="val h"/>
                <a:gd name="f5" fmla="val 0"/>
                <a:gd name="f6" fmla="val 2539"/>
                <a:gd name="f7" fmla="val 151345"/>
                <a:gd name="f8" fmla="val 2158"/>
                <a:gd name="f9" fmla="val 1270"/>
                <a:gd name="f10" fmla="val 569"/>
                <a:gd name="f11" fmla="val 1970"/>
                <a:gd name="f12" fmla="val 143219"/>
                <a:gd name="f13" fmla="+- 0 0 -90"/>
                <a:gd name="f14" fmla="*/ f3 1 2539"/>
                <a:gd name="f15" fmla="*/ f4 1 151345"/>
                <a:gd name="f16" fmla="val f5"/>
                <a:gd name="f17" fmla="val f6"/>
                <a:gd name="f18" fmla="val f7"/>
                <a:gd name="f19" fmla="*/ f13 f0 1"/>
                <a:gd name="f20" fmla="+- f18 0 f16"/>
                <a:gd name="f21" fmla="+- f17 0 f16"/>
                <a:gd name="f22" fmla="*/ f19 1 f2"/>
                <a:gd name="f23" fmla="*/ f21 1 2539"/>
                <a:gd name="f24" fmla="*/ f20 1 151345"/>
                <a:gd name="f25" fmla="*/ 2539 f21 1"/>
                <a:gd name="f26" fmla="*/ 2158 f20 1"/>
                <a:gd name="f27" fmla="*/ 1270 f20 1"/>
                <a:gd name="f28" fmla="*/ 1270 f21 1"/>
                <a:gd name="f29" fmla="*/ 0 f20 1"/>
                <a:gd name="f30" fmla="*/ 0 f21 1"/>
                <a:gd name="f31" fmla="*/ 151345 f20 1"/>
                <a:gd name="f32" fmla="*/ 143219 f20 1"/>
                <a:gd name="f33" fmla="+- f22 0 f1"/>
                <a:gd name="f34" fmla="*/ f25 1 2539"/>
                <a:gd name="f35" fmla="*/ f26 1 151345"/>
                <a:gd name="f36" fmla="*/ f27 1 151345"/>
                <a:gd name="f37" fmla="*/ f28 1 2539"/>
                <a:gd name="f38" fmla="*/ f29 1 151345"/>
                <a:gd name="f39" fmla="*/ f30 1 2539"/>
                <a:gd name="f40" fmla="*/ f31 1 151345"/>
                <a:gd name="f41" fmla="*/ f32 1 151345"/>
                <a:gd name="f42" fmla="*/ f16 1 f23"/>
                <a:gd name="f43" fmla="*/ f17 1 f23"/>
                <a:gd name="f44" fmla="*/ f16 1 f24"/>
                <a:gd name="f45" fmla="*/ f18 1 f24"/>
                <a:gd name="f46" fmla="*/ f34 1 f23"/>
                <a:gd name="f47" fmla="*/ f35 1 f24"/>
                <a:gd name="f48" fmla="*/ f36 1 f24"/>
                <a:gd name="f49" fmla="*/ f37 1 f23"/>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5 1"/>
                <a:gd name="f61" fmla="*/ f49 f14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58" y="f60"/>
                </a:cxn>
                <a:cxn ang="f33">
                  <a:pos x="f61" y="f62"/>
                </a:cxn>
                <a:cxn ang="f33">
                  <a:pos x="f63" y="f60"/>
                </a:cxn>
                <a:cxn ang="f33">
                  <a:pos x="f63" y="f64"/>
                </a:cxn>
                <a:cxn ang="f33">
                  <a:pos x="f58" y="f65"/>
                </a:cxn>
              </a:cxnLst>
              <a:rect l="f54" t="f57" r="f55" b="f56"/>
              <a:pathLst>
                <a:path w="2539" h="151345">
                  <a:moveTo>
                    <a:pt x="f6" y="f8"/>
                  </a:moveTo>
                  <a:lnTo>
                    <a:pt x="f6" y="f9"/>
                  </a:lnTo>
                  <a:cubicBezTo>
                    <a:pt x="f6" y="f10"/>
                    <a:pt x="f11" y="f5"/>
                    <a:pt x="f9" y="f5"/>
                  </a:cubicBezTo>
                  <a:cubicBezTo>
                    <a:pt x="f10" y="f5"/>
                    <a:pt x="f5" y="f10"/>
                    <a:pt x="f5" y="f9"/>
                  </a:cubicBezTo>
                  <a:lnTo>
                    <a:pt x="f5" y="f7"/>
                  </a:lnTo>
                  <a:lnTo>
                    <a:pt x="f6"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9" name="Freeform: Shape 570">
              <a:extLst>
                <a:ext uri="{FF2B5EF4-FFF2-40B4-BE49-F238E27FC236}">
                  <a16:creationId xmlns:a16="http://schemas.microsoft.com/office/drawing/2014/main" id="{6159B579-6514-51CC-0E34-955FFE2BEE11}"/>
                </a:ext>
              </a:extLst>
            </p:cNvPr>
            <p:cNvSpPr/>
            <p:nvPr/>
          </p:nvSpPr>
          <p:spPr>
            <a:xfrm>
              <a:off x="1005071" y="5782875"/>
              <a:ext cx="2542" cy="9646"/>
            </a:xfrm>
            <a:custGeom>
              <a:avLst/>
              <a:gdLst>
                <a:gd name="f0" fmla="val 10800000"/>
                <a:gd name="f1" fmla="val 5400000"/>
                <a:gd name="f2" fmla="val 180"/>
                <a:gd name="f3" fmla="val w"/>
                <a:gd name="f4" fmla="val h"/>
                <a:gd name="f5" fmla="val 0"/>
                <a:gd name="f6" fmla="val 2539"/>
                <a:gd name="f7" fmla="val 9649"/>
                <a:gd name="f8" fmla="val 9650"/>
                <a:gd name="f9" fmla="val 2412"/>
                <a:gd name="f10" fmla="val 1520"/>
                <a:gd name="f11" fmla="val 1813"/>
                <a:gd name="f12" fmla="val 651"/>
                <a:gd name="f13" fmla="val 988"/>
                <a:gd name="f14" fmla="+- 0 0 -90"/>
                <a:gd name="f15" fmla="*/ f3 1 2539"/>
                <a:gd name="f16" fmla="*/ f4 1 9649"/>
                <a:gd name="f17" fmla="val f5"/>
                <a:gd name="f18" fmla="val f6"/>
                <a:gd name="f19" fmla="val f7"/>
                <a:gd name="f20" fmla="*/ f14 f0 1"/>
                <a:gd name="f21" fmla="+- f19 0 f17"/>
                <a:gd name="f22" fmla="+- f18 0 f17"/>
                <a:gd name="f23" fmla="*/ f20 1 f2"/>
                <a:gd name="f24" fmla="*/ f22 1 2539"/>
                <a:gd name="f25" fmla="*/ f21 1 9649"/>
                <a:gd name="f26" fmla="*/ 2539 f22 1"/>
                <a:gd name="f27" fmla="*/ 9650 f21 1"/>
                <a:gd name="f28" fmla="*/ 2412 f21 1"/>
                <a:gd name="f29" fmla="*/ 0 f22 1"/>
                <a:gd name="f30" fmla="*/ 0 f21 1"/>
                <a:gd name="f31" fmla="+- f23 0 f1"/>
                <a:gd name="f32" fmla="*/ f26 1 2539"/>
                <a:gd name="f33" fmla="*/ f27 1 9649"/>
                <a:gd name="f34" fmla="*/ f28 1 9649"/>
                <a:gd name="f35" fmla="*/ f29 1 2539"/>
                <a:gd name="f36" fmla="*/ f30 1 9649"/>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 ang="f31">
                  <a:pos x="f53" y="f51"/>
                </a:cxn>
                <a:cxn ang="f31">
                  <a:pos x="f50" y="f51"/>
                </a:cxn>
              </a:cxnLst>
              <a:rect l="f46" t="f49" r="f47" b="f48"/>
              <a:pathLst>
                <a:path w="2539" h="9649">
                  <a:moveTo>
                    <a:pt x="f6" y="f8"/>
                  </a:moveTo>
                  <a:lnTo>
                    <a:pt x="f6" y="f9"/>
                  </a:lnTo>
                  <a:cubicBezTo>
                    <a:pt x="f10" y="f11"/>
                    <a:pt x="f12" y="f13"/>
                    <a:pt x="f5" y="f5"/>
                  </a:cubicBezTo>
                  <a:lnTo>
                    <a:pt x="f5" y="f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0" name="Freeform: Shape 571">
              <a:extLst>
                <a:ext uri="{FF2B5EF4-FFF2-40B4-BE49-F238E27FC236}">
                  <a16:creationId xmlns:a16="http://schemas.microsoft.com/office/drawing/2014/main" id="{9A1F2070-238D-7579-0ED2-3A605280CB6B}"/>
                </a:ext>
              </a:extLst>
            </p:cNvPr>
            <p:cNvSpPr/>
            <p:nvPr/>
          </p:nvSpPr>
          <p:spPr>
            <a:xfrm>
              <a:off x="653750" y="5785920"/>
              <a:ext cx="31738" cy="2414"/>
            </a:xfrm>
            <a:custGeom>
              <a:avLst/>
              <a:gdLst>
                <a:gd name="f0" fmla="val 10800000"/>
                <a:gd name="f1" fmla="val 5400000"/>
                <a:gd name="f2" fmla="val 180"/>
                <a:gd name="f3" fmla="val w"/>
                <a:gd name="f4" fmla="val h"/>
                <a:gd name="f5" fmla="val 0"/>
                <a:gd name="f6" fmla="val 31741"/>
                <a:gd name="f7" fmla="val 2412"/>
                <a:gd name="f8" fmla="val 1143"/>
                <a:gd name="f9" fmla="val 30472"/>
                <a:gd name="f10" fmla="val 30538"/>
                <a:gd name="f11" fmla="val 491"/>
                <a:gd name="f12" fmla="val 31087"/>
                <a:gd name="f13" fmla="val -4"/>
                <a:gd name="f14" fmla="val 31742"/>
                <a:gd name="f15" fmla="+- 0 0 -90"/>
                <a:gd name="f16" fmla="*/ f3 1 31741"/>
                <a:gd name="f17" fmla="*/ f4 1 2412"/>
                <a:gd name="f18" fmla="val f5"/>
                <a:gd name="f19" fmla="val f6"/>
                <a:gd name="f20" fmla="val f7"/>
                <a:gd name="f21" fmla="*/ f15 f0 1"/>
                <a:gd name="f22" fmla="+- f20 0 f18"/>
                <a:gd name="f23" fmla="+- f19 0 f18"/>
                <a:gd name="f24" fmla="*/ f21 1 f2"/>
                <a:gd name="f25" fmla="*/ f23 1 31741"/>
                <a:gd name="f26" fmla="*/ f22 1 2412"/>
                <a:gd name="f27" fmla="*/ 0 f23 1"/>
                <a:gd name="f28" fmla="*/ 1143 f22 1"/>
                <a:gd name="f29" fmla="*/ 2412 f22 1"/>
                <a:gd name="f30" fmla="*/ 30472 f23 1"/>
                <a:gd name="f31" fmla="*/ 31742 f23 1"/>
                <a:gd name="f32" fmla="*/ 0 f22 1"/>
                <a:gd name="f33" fmla="+- f24 0 f1"/>
                <a:gd name="f34" fmla="*/ f27 1 31741"/>
                <a:gd name="f35" fmla="*/ f28 1 2412"/>
                <a:gd name="f36" fmla="*/ f29 1 2412"/>
                <a:gd name="f37" fmla="*/ f30 1 31741"/>
                <a:gd name="f38" fmla="*/ f31 1 31741"/>
                <a:gd name="f39" fmla="*/ f32 1 2412"/>
                <a:gd name="f40" fmla="*/ f18 1 f25"/>
                <a:gd name="f41" fmla="*/ f19 1 f25"/>
                <a:gd name="f42" fmla="*/ f18 1 f26"/>
                <a:gd name="f43" fmla="*/ f20 1 f26"/>
                <a:gd name="f44" fmla="*/ f34 1 f25"/>
                <a:gd name="f45" fmla="*/ f35 1 f26"/>
                <a:gd name="f46" fmla="*/ f36 1 f26"/>
                <a:gd name="f47" fmla="*/ f37 1 f25"/>
                <a:gd name="f48" fmla="*/ f38 1 f25"/>
                <a:gd name="f49" fmla="*/ f39 1 f26"/>
                <a:gd name="f50" fmla="*/ f40 f16 1"/>
                <a:gd name="f51" fmla="*/ f41 f16 1"/>
                <a:gd name="f52" fmla="*/ f43 f17 1"/>
                <a:gd name="f53" fmla="*/ f42 f17 1"/>
                <a:gd name="f54" fmla="*/ f44 f16 1"/>
                <a:gd name="f55" fmla="*/ f45 f17 1"/>
                <a:gd name="f56" fmla="*/ f46 f17 1"/>
                <a:gd name="f57" fmla="*/ f47 f16 1"/>
                <a:gd name="f58" fmla="*/ f48 f16 1"/>
                <a:gd name="f59" fmla="*/ f49 f17 1"/>
              </a:gdLst>
              <a:ahLst/>
              <a:cxnLst>
                <a:cxn ang="3cd4">
                  <a:pos x="hc" y="t"/>
                </a:cxn>
                <a:cxn ang="0">
                  <a:pos x="r" y="vc"/>
                </a:cxn>
                <a:cxn ang="cd4">
                  <a:pos x="hc" y="b"/>
                </a:cxn>
                <a:cxn ang="cd2">
                  <a:pos x="l" y="vc"/>
                </a:cxn>
                <a:cxn ang="f33">
                  <a:pos x="f54" y="f55"/>
                </a:cxn>
                <a:cxn ang="f33">
                  <a:pos x="f54" y="f56"/>
                </a:cxn>
                <a:cxn ang="f33">
                  <a:pos x="f57" y="f56"/>
                </a:cxn>
                <a:cxn ang="f33">
                  <a:pos x="f57" y="f55"/>
                </a:cxn>
                <a:cxn ang="f33">
                  <a:pos x="f58" y="f59"/>
                </a:cxn>
                <a:cxn ang="f33">
                  <a:pos x="f54" y="f59"/>
                </a:cxn>
              </a:cxnLst>
              <a:rect l="f50" t="f53" r="f51" b="f52"/>
              <a:pathLst>
                <a:path w="31741" h="2412">
                  <a:moveTo>
                    <a:pt x="f5" y="f8"/>
                  </a:moveTo>
                  <a:lnTo>
                    <a:pt x="f5" y="f7"/>
                  </a:lnTo>
                  <a:lnTo>
                    <a:pt x="f9" y="f7"/>
                  </a:lnTo>
                  <a:lnTo>
                    <a:pt x="f9" y="f8"/>
                  </a:lnTo>
                  <a:cubicBezTo>
                    <a:pt x="f10" y="f11"/>
                    <a:pt x="f12" y="f13"/>
                    <a:pt x="f14"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1" name="Freeform: Shape 572">
              <a:extLst>
                <a:ext uri="{FF2B5EF4-FFF2-40B4-BE49-F238E27FC236}">
                  <a16:creationId xmlns:a16="http://schemas.microsoft.com/office/drawing/2014/main" id="{3D75DFA3-8F40-CFEE-66FE-4133FC464A8D}"/>
                </a:ext>
              </a:extLst>
            </p:cNvPr>
            <p:cNvSpPr/>
            <p:nvPr/>
          </p:nvSpPr>
          <p:spPr>
            <a:xfrm>
              <a:off x="639915" y="5787063"/>
              <a:ext cx="13844" cy="292022"/>
            </a:xfrm>
            <a:custGeom>
              <a:avLst/>
              <a:gdLst>
                <a:gd name="f0" fmla="val 10800000"/>
                <a:gd name="f1" fmla="val 5400000"/>
                <a:gd name="f2" fmla="val 180"/>
                <a:gd name="f3" fmla="val w"/>
                <a:gd name="f4" fmla="val h"/>
                <a:gd name="f5" fmla="val 0"/>
                <a:gd name="f6" fmla="val 13840"/>
                <a:gd name="f7" fmla="val 292025"/>
                <a:gd name="f8" fmla="val 13839"/>
                <a:gd name="f9" fmla="val 13909"/>
                <a:gd name="f10" fmla="val 3786"/>
                <a:gd name="f11" fmla="val 10898"/>
                <a:gd name="f12" fmla="val 6912"/>
                <a:gd name="f13" fmla="val 7111"/>
                <a:gd name="f14" fmla="val 6982"/>
                <a:gd name="f15" fmla="val 7068"/>
                <a:gd name="f16" fmla="val 6983"/>
                <a:gd name="f17" fmla="val 7026"/>
                <a:gd name="f18" fmla="val 3126"/>
                <a:gd name="f19" fmla="val 3856"/>
                <a:gd name="f20" fmla="+- 0 0 -90"/>
                <a:gd name="f21" fmla="*/ f3 1 13840"/>
                <a:gd name="f22" fmla="*/ f4 1 292025"/>
                <a:gd name="f23" fmla="val f5"/>
                <a:gd name="f24" fmla="val f6"/>
                <a:gd name="f25" fmla="val f7"/>
                <a:gd name="f26" fmla="*/ f20 f0 1"/>
                <a:gd name="f27" fmla="+- f25 0 f23"/>
                <a:gd name="f28" fmla="+- f24 0 f23"/>
                <a:gd name="f29" fmla="*/ f26 1 f2"/>
                <a:gd name="f30" fmla="*/ f28 1 13840"/>
                <a:gd name="f31" fmla="*/ f27 1 292025"/>
                <a:gd name="f32" fmla="*/ 13839 f28 1"/>
                <a:gd name="f33" fmla="*/ 0 f27 1"/>
                <a:gd name="f34" fmla="*/ 7111 f28 1"/>
                <a:gd name="f35" fmla="*/ 6982 f27 1"/>
                <a:gd name="f36" fmla="*/ 6983 f28 1"/>
                <a:gd name="f37" fmla="*/ 6983 f27 1"/>
                <a:gd name="f38" fmla="*/ 0 f28 1"/>
                <a:gd name="f39" fmla="*/ 292025 f27 1"/>
                <a:gd name="f40" fmla="+- f29 0 f1"/>
                <a:gd name="f41" fmla="*/ f32 1 13840"/>
                <a:gd name="f42" fmla="*/ f33 1 292025"/>
                <a:gd name="f43" fmla="*/ f34 1 13840"/>
                <a:gd name="f44" fmla="*/ f35 1 292025"/>
                <a:gd name="f45" fmla="*/ f36 1 13840"/>
                <a:gd name="f46" fmla="*/ f37 1 292025"/>
                <a:gd name="f47" fmla="*/ f38 1 13840"/>
                <a:gd name="f48" fmla="*/ f39 1 292025"/>
                <a:gd name="f49" fmla="*/ f23 1 f30"/>
                <a:gd name="f50" fmla="*/ f24 1 f30"/>
                <a:gd name="f51" fmla="*/ f23 1 f31"/>
                <a:gd name="f52" fmla="*/ f25 1 f31"/>
                <a:gd name="f53" fmla="*/ f41 1 f30"/>
                <a:gd name="f54" fmla="*/ f42 1 f31"/>
                <a:gd name="f55" fmla="*/ f43 1 f30"/>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9" y="f70"/>
                </a:cxn>
                <a:cxn ang="f40">
                  <a:pos x="f71" y="f66"/>
                </a:cxn>
                <a:cxn ang="f40">
                  <a:pos x="f71" y="f72"/>
                </a:cxn>
                <a:cxn ang="f40">
                  <a:pos x="f65" y="f72"/>
                </a:cxn>
                <a:cxn ang="f40">
                  <a:pos x="f65" y="f66"/>
                </a:cxn>
              </a:cxnLst>
              <a:rect l="f61" t="f64" r="f62" b="f63"/>
              <a:pathLst>
                <a:path w="13840" h="292025">
                  <a:moveTo>
                    <a:pt x="f8" y="f5"/>
                  </a:moveTo>
                  <a:cubicBezTo>
                    <a:pt x="f9" y="f10"/>
                    <a:pt x="f11" y="f12"/>
                    <a:pt x="f13" y="f14"/>
                  </a:cubicBezTo>
                  <a:cubicBezTo>
                    <a:pt x="f15" y="f16"/>
                    <a:pt x="f17" y="f16"/>
                    <a:pt x="f16" y="f16"/>
                  </a:cubicBezTo>
                  <a:cubicBezTo>
                    <a:pt x="f18" y="f16"/>
                    <a:pt x="f5" y="f19"/>
                    <a:pt x="f5" y="f5"/>
                  </a:cubicBezTo>
                  <a:lnTo>
                    <a:pt x="f5" y="f7"/>
                  </a:lnTo>
                  <a:lnTo>
                    <a:pt x="f8" y="f7"/>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2" name="Freeform: Shape 573">
              <a:extLst>
                <a:ext uri="{FF2B5EF4-FFF2-40B4-BE49-F238E27FC236}">
                  <a16:creationId xmlns:a16="http://schemas.microsoft.com/office/drawing/2014/main" id="{70F1F427-A12E-55B5-847C-B49F693337A0}"/>
                </a:ext>
              </a:extLst>
            </p:cNvPr>
            <p:cNvSpPr/>
            <p:nvPr/>
          </p:nvSpPr>
          <p:spPr>
            <a:xfrm>
              <a:off x="3275746" y="6465713"/>
              <a:ext cx="6601" cy="1143"/>
            </a:xfrm>
            <a:custGeom>
              <a:avLst/>
              <a:gdLst>
                <a:gd name="f0" fmla="val 10800000"/>
                <a:gd name="f1" fmla="val 5400000"/>
                <a:gd name="f2" fmla="val 180"/>
                <a:gd name="f3" fmla="val w"/>
                <a:gd name="f4" fmla="val h"/>
                <a:gd name="f5" fmla="val 0"/>
                <a:gd name="f6" fmla="val 6602"/>
                <a:gd name="f7" fmla="val 1142"/>
                <a:gd name="f8" fmla="val 254"/>
                <a:gd name="f9" fmla="val 889"/>
                <a:gd name="f10" fmla="val 1143"/>
                <a:gd name="f11" fmla="val 6539"/>
                <a:gd name="f12" fmla="val 762"/>
                <a:gd name="f13" fmla="val 381"/>
                <a:gd name="f14" fmla="+- 0 0 -90"/>
                <a:gd name="f15" fmla="*/ f3 1 6602"/>
                <a:gd name="f16" fmla="*/ f4 1 1142"/>
                <a:gd name="f17" fmla="val f5"/>
                <a:gd name="f18" fmla="val f6"/>
                <a:gd name="f19" fmla="val f7"/>
                <a:gd name="f20" fmla="*/ f14 f0 1"/>
                <a:gd name="f21" fmla="+- f19 0 f17"/>
                <a:gd name="f22" fmla="+- f18 0 f17"/>
                <a:gd name="f23" fmla="*/ f20 1 f2"/>
                <a:gd name="f24" fmla="*/ f22 1 6602"/>
                <a:gd name="f25" fmla="*/ f21 1 1142"/>
                <a:gd name="f26" fmla="*/ 0 f22 1"/>
                <a:gd name="f27" fmla="*/ 254 f21 1"/>
                <a:gd name="f28" fmla="*/ 1143 f21 1"/>
                <a:gd name="f29" fmla="*/ 6602 f22 1"/>
                <a:gd name="f30" fmla="*/ 0 f21 1"/>
                <a:gd name="f31" fmla="+- f23 0 f1"/>
                <a:gd name="f32" fmla="*/ f26 1 6602"/>
                <a:gd name="f33" fmla="*/ f27 1 1142"/>
                <a:gd name="f34" fmla="*/ f28 1 1142"/>
                <a:gd name="f35" fmla="*/ f29 1 6602"/>
                <a:gd name="f36" fmla="*/ f30 1 1142"/>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0" y="f52"/>
                </a:cxn>
                <a:cxn ang="f31">
                  <a:pos x="f53" y="f52"/>
                </a:cxn>
                <a:cxn ang="f31">
                  <a:pos x="f53" y="f54"/>
                </a:cxn>
              </a:cxnLst>
              <a:rect l="f46" t="f49" r="f47" b="f48"/>
              <a:pathLst>
                <a:path w="6602" h="1142">
                  <a:moveTo>
                    <a:pt x="f5" y="f8"/>
                  </a:moveTo>
                  <a:cubicBezTo>
                    <a:pt x="f5" y="f8"/>
                    <a:pt x="f5" y="f9"/>
                    <a:pt x="f5" y="f10"/>
                  </a:cubicBezTo>
                  <a:lnTo>
                    <a:pt x="f5" y="f10"/>
                  </a:lnTo>
                  <a:lnTo>
                    <a:pt x="f6" y="f10"/>
                  </a:lnTo>
                  <a:cubicBezTo>
                    <a:pt x="f11" y="f12"/>
                    <a:pt x="f11"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3" name="Freeform: Shape 574">
              <a:extLst>
                <a:ext uri="{FF2B5EF4-FFF2-40B4-BE49-F238E27FC236}">
                  <a16:creationId xmlns:a16="http://schemas.microsoft.com/office/drawing/2014/main" id="{2C40A9D5-D1F8-7868-65FD-0AA2C9F93D77}"/>
                </a:ext>
              </a:extLst>
            </p:cNvPr>
            <p:cNvSpPr/>
            <p:nvPr/>
          </p:nvSpPr>
          <p:spPr>
            <a:xfrm>
              <a:off x="2579202" y="6464689"/>
              <a:ext cx="71862" cy="2414"/>
            </a:xfrm>
            <a:custGeom>
              <a:avLst/>
              <a:gdLst>
                <a:gd name="f0" fmla="val 10800000"/>
                <a:gd name="f1" fmla="val 5400000"/>
                <a:gd name="f2" fmla="val 180"/>
                <a:gd name="f3" fmla="val w"/>
                <a:gd name="f4" fmla="val h"/>
                <a:gd name="f5" fmla="val 0"/>
                <a:gd name="f6" fmla="val 71863"/>
                <a:gd name="f7" fmla="val 2412"/>
                <a:gd name="f8" fmla="val 43042"/>
                <a:gd name="f9" fmla="val 23616"/>
                <a:gd name="f10" fmla="val 23692"/>
                <a:gd name="f11" fmla="val 622"/>
                <a:gd name="f12" fmla="val 23235"/>
                <a:gd name="f13" fmla="val 1193"/>
                <a:gd name="f14" fmla="val 22613"/>
                <a:gd name="f15" fmla="val 1257"/>
                <a:gd name="f16" fmla="val 22562"/>
                <a:gd name="f17" fmla="val 1270"/>
                <a:gd name="f18" fmla="val 22524"/>
                <a:gd name="f19" fmla="val 22473"/>
                <a:gd name="f20" fmla="val 762"/>
                <a:gd name="f21" fmla="+- 0 0 -90"/>
                <a:gd name="f22" fmla="*/ f3 1 71863"/>
                <a:gd name="f23" fmla="*/ f4 1 2412"/>
                <a:gd name="f24" fmla="val f5"/>
                <a:gd name="f25" fmla="val f6"/>
                <a:gd name="f26" fmla="val f7"/>
                <a:gd name="f27" fmla="*/ f21 f0 1"/>
                <a:gd name="f28" fmla="+- f26 0 f24"/>
                <a:gd name="f29" fmla="+- f25 0 f24"/>
                <a:gd name="f30" fmla="*/ f27 1 f2"/>
                <a:gd name="f31" fmla="*/ f29 1 71863"/>
                <a:gd name="f32" fmla="*/ f28 1 2412"/>
                <a:gd name="f33" fmla="*/ 43042 f29 1"/>
                <a:gd name="f34" fmla="*/ 0 f28 1"/>
                <a:gd name="f35" fmla="*/ 23616 f29 1"/>
                <a:gd name="f36" fmla="*/ 22613 f29 1"/>
                <a:gd name="f37" fmla="*/ 1257 f28 1"/>
                <a:gd name="f38" fmla="*/ 22473 f29 1"/>
                <a:gd name="f39" fmla="*/ 1270 f28 1"/>
                <a:gd name="f40" fmla="*/ 762 f29 1"/>
                <a:gd name="f41" fmla="*/ 0 f29 1"/>
                <a:gd name="f42" fmla="*/ 2412 f28 1"/>
                <a:gd name="f43" fmla="*/ 71863 f29 1"/>
                <a:gd name="f44" fmla="+- f30 0 f1"/>
                <a:gd name="f45" fmla="*/ f33 1 71863"/>
                <a:gd name="f46" fmla="*/ f34 1 2412"/>
                <a:gd name="f47" fmla="*/ f35 1 71863"/>
                <a:gd name="f48" fmla="*/ f36 1 71863"/>
                <a:gd name="f49" fmla="*/ f37 1 2412"/>
                <a:gd name="f50" fmla="*/ f38 1 71863"/>
                <a:gd name="f51" fmla="*/ f39 1 2412"/>
                <a:gd name="f52" fmla="*/ f40 1 71863"/>
                <a:gd name="f53" fmla="*/ f41 1 71863"/>
                <a:gd name="f54" fmla="*/ f42 1 2412"/>
                <a:gd name="f55" fmla="*/ f43 1 71863"/>
                <a:gd name="f56" fmla="*/ f24 1 f31"/>
                <a:gd name="f57" fmla="*/ f25 1 f31"/>
                <a:gd name="f58" fmla="*/ f24 1 f32"/>
                <a:gd name="f59" fmla="*/ f26 1 f32"/>
                <a:gd name="f60" fmla="*/ f45 1 f31"/>
                <a:gd name="f61" fmla="*/ f46 1 f32"/>
                <a:gd name="f62" fmla="*/ f47 1 f31"/>
                <a:gd name="f63" fmla="*/ f48 1 f31"/>
                <a:gd name="f64" fmla="*/ f49 1 f32"/>
                <a:gd name="f65" fmla="*/ f50 1 f31"/>
                <a:gd name="f66" fmla="*/ f51 1 f32"/>
                <a:gd name="f67" fmla="*/ f52 1 f31"/>
                <a:gd name="f68" fmla="*/ f53 1 f31"/>
                <a:gd name="f69" fmla="*/ f54 1 f32"/>
                <a:gd name="f70" fmla="*/ f55 1 f31"/>
                <a:gd name="f71" fmla="*/ f56 f22 1"/>
                <a:gd name="f72" fmla="*/ f57 f22 1"/>
                <a:gd name="f73" fmla="*/ f59 f23 1"/>
                <a:gd name="f74" fmla="*/ f58 f23 1"/>
                <a:gd name="f75" fmla="*/ f60 f22 1"/>
                <a:gd name="f76" fmla="*/ f61 f23 1"/>
                <a:gd name="f77" fmla="*/ f62 f22 1"/>
                <a:gd name="f78" fmla="*/ f63 f22 1"/>
                <a:gd name="f79" fmla="*/ f64 f23 1"/>
                <a:gd name="f80" fmla="*/ f65 f22 1"/>
                <a:gd name="f81" fmla="*/ f66 f23 1"/>
                <a:gd name="f82" fmla="*/ f67 f22 1"/>
                <a:gd name="f83" fmla="*/ f68 f22 1"/>
                <a:gd name="f84" fmla="*/ f69 f23 1"/>
                <a:gd name="f85" fmla="*/ f70 f22 1"/>
              </a:gdLst>
              <a:ahLst/>
              <a:cxnLst>
                <a:cxn ang="3cd4">
                  <a:pos x="hc" y="t"/>
                </a:cxn>
                <a:cxn ang="0">
                  <a:pos x="r" y="vc"/>
                </a:cxn>
                <a:cxn ang="cd4">
                  <a:pos x="hc" y="b"/>
                </a:cxn>
                <a:cxn ang="cd2">
                  <a:pos x="l" y="vc"/>
                </a:cxn>
                <a:cxn ang="f44">
                  <a:pos x="f75" y="f76"/>
                </a:cxn>
                <a:cxn ang="f44">
                  <a:pos x="f77" y="f76"/>
                </a:cxn>
                <a:cxn ang="f44">
                  <a:pos x="f78" y="f79"/>
                </a:cxn>
                <a:cxn ang="f44">
                  <a:pos x="f80" y="f81"/>
                </a:cxn>
                <a:cxn ang="f44">
                  <a:pos x="f82" y="f81"/>
                </a:cxn>
                <a:cxn ang="f44">
                  <a:pos x="f83" y="f84"/>
                </a:cxn>
                <a:cxn ang="f44">
                  <a:pos x="f85" y="f84"/>
                </a:cxn>
                <a:cxn ang="f44">
                  <a:pos x="f85" y="f76"/>
                </a:cxn>
              </a:cxnLst>
              <a:rect l="f71" t="f74" r="f72" b="f73"/>
              <a:pathLst>
                <a:path w="71863" h="2412">
                  <a:moveTo>
                    <a:pt x="f8" y="f5"/>
                  </a:moveTo>
                  <a:lnTo>
                    <a:pt x="f9" y="f5"/>
                  </a:lnTo>
                  <a:cubicBezTo>
                    <a:pt x="f10" y="f11"/>
                    <a:pt x="f12" y="f13"/>
                    <a:pt x="f14" y="f15"/>
                  </a:cubicBezTo>
                  <a:cubicBezTo>
                    <a:pt x="f16" y="f17"/>
                    <a:pt x="f18" y="f17"/>
                    <a:pt x="f19" y="f17"/>
                  </a:cubicBezTo>
                  <a:lnTo>
                    <a:pt x="f20" y="f17"/>
                  </a:ln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4" name="Freeform: Shape 575">
              <a:extLst>
                <a:ext uri="{FF2B5EF4-FFF2-40B4-BE49-F238E27FC236}">
                  <a16:creationId xmlns:a16="http://schemas.microsoft.com/office/drawing/2014/main" id="{5CF2665B-B59E-01BD-6F7A-D0A23A81AC12}"/>
                </a:ext>
              </a:extLst>
            </p:cNvPr>
            <p:cNvSpPr/>
            <p:nvPr/>
          </p:nvSpPr>
          <p:spPr>
            <a:xfrm>
              <a:off x="1013319" y="5804080"/>
              <a:ext cx="2414" cy="588617"/>
            </a:xfrm>
            <a:custGeom>
              <a:avLst/>
              <a:gdLst>
                <a:gd name="f0" fmla="val 10800000"/>
                <a:gd name="f1" fmla="val 5400000"/>
                <a:gd name="f2" fmla="val 180"/>
                <a:gd name="f3" fmla="val w"/>
                <a:gd name="f4" fmla="val h"/>
                <a:gd name="f5" fmla="val 0"/>
                <a:gd name="f6" fmla="val 2412"/>
                <a:gd name="f7" fmla="val 588621"/>
                <a:gd name="f8" fmla="val 381"/>
                <a:gd name="f9" fmla="val 1755"/>
                <a:gd name="f10" fmla="val 769"/>
                <a:gd name="f11" fmla="val 929"/>
                <a:gd name="f12" fmla="val 1378"/>
                <a:gd name="f13" fmla="val 1778"/>
                <a:gd name="f14" fmla="+- 0 0 -90"/>
                <a:gd name="f15" fmla="*/ f3 1 2412"/>
                <a:gd name="f16" fmla="*/ f4 1 588621"/>
                <a:gd name="f17" fmla="val f5"/>
                <a:gd name="f18" fmla="val f6"/>
                <a:gd name="f19" fmla="val f7"/>
                <a:gd name="f20" fmla="*/ f14 f0 1"/>
                <a:gd name="f21" fmla="+- f19 0 f17"/>
                <a:gd name="f22" fmla="+- f18 0 f17"/>
                <a:gd name="f23" fmla="*/ f20 1 f2"/>
                <a:gd name="f24" fmla="*/ f22 1 2412"/>
                <a:gd name="f25" fmla="*/ f21 1 588621"/>
                <a:gd name="f26" fmla="*/ 381 f22 1"/>
                <a:gd name="f27" fmla="*/ 588621 f21 1"/>
                <a:gd name="f28" fmla="*/ 2412 f22 1"/>
                <a:gd name="f29" fmla="*/ 0 f21 1"/>
                <a:gd name="f30" fmla="*/ 0 f22 1"/>
                <a:gd name="f31" fmla="*/ 1778 f21 1"/>
                <a:gd name="f32" fmla="+- f23 0 f1"/>
                <a:gd name="f33" fmla="*/ f26 1 2412"/>
                <a:gd name="f34" fmla="*/ f27 1 588621"/>
                <a:gd name="f35" fmla="*/ f28 1 2412"/>
                <a:gd name="f36" fmla="*/ f29 1 588621"/>
                <a:gd name="f37" fmla="*/ f30 1 2412"/>
                <a:gd name="f38" fmla="*/ f31 1 588621"/>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8"/>
                </a:cxn>
              </a:cxnLst>
              <a:rect l="f49" t="f52" r="f50" b="f51"/>
              <a:pathLst>
                <a:path w="2412" h="588621">
                  <a:moveTo>
                    <a:pt x="f8" y="f7"/>
                  </a:moveTo>
                  <a:lnTo>
                    <a:pt x="f6" y="f7"/>
                  </a:lnTo>
                  <a:lnTo>
                    <a:pt x="f6" y="f5"/>
                  </a:lnTo>
                  <a:cubicBezTo>
                    <a:pt x="f9" y="f10"/>
                    <a:pt x="f11"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5" name="Freeform: Shape 576">
              <a:extLst>
                <a:ext uri="{FF2B5EF4-FFF2-40B4-BE49-F238E27FC236}">
                  <a16:creationId xmlns:a16="http://schemas.microsoft.com/office/drawing/2014/main" id="{60278849-0925-AC74-CBE9-B0B8F84B66F1}"/>
                </a:ext>
              </a:extLst>
            </p:cNvPr>
            <p:cNvSpPr/>
            <p:nvPr/>
          </p:nvSpPr>
          <p:spPr>
            <a:xfrm>
              <a:off x="1013319" y="5784018"/>
              <a:ext cx="2414" cy="10789"/>
            </a:xfrm>
            <a:custGeom>
              <a:avLst/>
              <a:gdLst>
                <a:gd name="f0" fmla="val 10800000"/>
                <a:gd name="f1" fmla="val 5400000"/>
                <a:gd name="f2" fmla="val 180"/>
                <a:gd name="f3" fmla="val w"/>
                <a:gd name="f4" fmla="val h"/>
                <a:gd name="f5" fmla="val 0"/>
                <a:gd name="f6" fmla="val 2412"/>
                <a:gd name="f7" fmla="val 10792"/>
                <a:gd name="f8" fmla="val 1729"/>
                <a:gd name="f9" fmla="val 741"/>
                <a:gd name="f10" fmla="val 910"/>
                <a:gd name="f11" fmla="val 1345"/>
                <a:gd name="f12" fmla="val 1778"/>
                <a:gd name="f13" fmla="val 9015"/>
                <a:gd name="f14" fmla="val 929"/>
                <a:gd name="f15" fmla="val 9415"/>
                <a:gd name="f16" fmla="val 1755"/>
                <a:gd name="f17" fmla="val 10023"/>
                <a:gd name="f18" fmla="+- 0 0 -90"/>
                <a:gd name="f19" fmla="*/ f3 1 2412"/>
                <a:gd name="f20" fmla="*/ f4 1 10792"/>
                <a:gd name="f21" fmla="val f5"/>
                <a:gd name="f22" fmla="val f6"/>
                <a:gd name="f23" fmla="val f7"/>
                <a:gd name="f24" fmla="*/ f18 f0 1"/>
                <a:gd name="f25" fmla="+- f23 0 f21"/>
                <a:gd name="f26" fmla="+- f22 0 f21"/>
                <a:gd name="f27" fmla="*/ f24 1 f2"/>
                <a:gd name="f28" fmla="*/ f26 1 2412"/>
                <a:gd name="f29" fmla="*/ f25 1 10792"/>
                <a:gd name="f30" fmla="*/ 2412 f26 1"/>
                <a:gd name="f31" fmla="*/ 10792 f25 1"/>
                <a:gd name="f32" fmla="*/ 0 f25 1"/>
                <a:gd name="f33" fmla="*/ 0 f26 1"/>
                <a:gd name="f34" fmla="*/ 1778 f25 1"/>
                <a:gd name="f35" fmla="*/ 9015 f25 1"/>
                <a:gd name="f36" fmla="+- f27 0 f1"/>
                <a:gd name="f37" fmla="*/ f30 1 2412"/>
                <a:gd name="f38" fmla="*/ f31 1 10792"/>
                <a:gd name="f39" fmla="*/ f32 1 10792"/>
                <a:gd name="f40" fmla="*/ f33 1 2412"/>
                <a:gd name="f41" fmla="*/ f34 1 10792"/>
                <a:gd name="f42" fmla="*/ f35 1 10792"/>
                <a:gd name="f43" fmla="*/ f21 1 f28"/>
                <a:gd name="f44" fmla="*/ f22 1 f28"/>
                <a:gd name="f45" fmla="*/ f21 1 f29"/>
                <a:gd name="f46" fmla="*/ f23 1 f29"/>
                <a:gd name="f47" fmla="*/ f37 1 f28"/>
                <a:gd name="f48" fmla="*/ f38 1 f29"/>
                <a:gd name="f49" fmla="*/ f39 1 f29"/>
                <a:gd name="f50" fmla="*/ f40 1 f28"/>
                <a:gd name="f51" fmla="*/ f41 1 f29"/>
                <a:gd name="f52" fmla="*/ f42 1 f29"/>
                <a:gd name="f53" fmla="*/ f43 f19 1"/>
                <a:gd name="f54" fmla="*/ f44 f19 1"/>
                <a:gd name="f55" fmla="*/ f46 f20 1"/>
                <a:gd name="f56" fmla="*/ f45 f20 1"/>
                <a:gd name="f57" fmla="*/ f47 f19 1"/>
                <a:gd name="f58" fmla="*/ f48 f20 1"/>
                <a:gd name="f59" fmla="*/ f49 f20 1"/>
                <a:gd name="f60" fmla="*/ f50 f19 1"/>
                <a:gd name="f61" fmla="*/ f51 f20 1"/>
                <a:gd name="f62" fmla="*/ f52 f20 1"/>
              </a:gdLst>
              <a:ahLst/>
              <a:cxnLst>
                <a:cxn ang="3cd4">
                  <a:pos x="hc" y="t"/>
                </a:cxn>
                <a:cxn ang="0">
                  <a:pos x="r" y="vc"/>
                </a:cxn>
                <a:cxn ang="cd4">
                  <a:pos x="hc" y="b"/>
                </a:cxn>
                <a:cxn ang="cd2">
                  <a:pos x="l" y="vc"/>
                </a:cxn>
                <a:cxn ang="f36">
                  <a:pos x="f57" y="f58"/>
                </a:cxn>
                <a:cxn ang="f36">
                  <a:pos x="f57" y="f59"/>
                </a:cxn>
                <a:cxn ang="f36">
                  <a:pos x="f60" y="f61"/>
                </a:cxn>
                <a:cxn ang="f36">
                  <a:pos x="f60" y="f62"/>
                </a:cxn>
                <a:cxn ang="f36">
                  <a:pos x="f57" y="f58"/>
                </a:cxn>
              </a:cxnLst>
              <a:rect l="f53" t="f56" r="f54" b="f55"/>
              <a:pathLst>
                <a:path w="2412" h="10792">
                  <a:moveTo>
                    <a:pt x="f6" y="f7"/>
                  </a:moveTo>
                  <a:lnTo>
                    <a:pt x="f6" y="f5"/>
                  </a:lnTo>
                  <a:cubicBezTo>
                    <a:pt x="f8" y="f9"/>
                    <a:pt x="f10" y="f11"/>
                    <a:pt x="f5" y="f12"/>
                  </a:cubicBezTo>
                  <a:lnTo>
                    <a:pt x="f5" y="f13"/>
                  </a:lnTo>
                  <a:cubicBezTo>
                    <a:pt x="f14" y="f15"/>
                    <a:pt x="f16" y="f17"/>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6" name="Freeform: Shape 577">
              <a:extLst>
                <a:ext uri="{FF2B5EF4-FFF2-40B4-BE49-F238E27FC236}">
                  <a16:creationId xmlns:a16="http://schemas.microsoft.com/office/drawing/2014/main" id="{FAC5BBBF-539F-8F81-E17C-14B8EE89D19A}"/>
                </a:ext>
              </a:extLst>
            </p:cNvPr>
            <p:cNvSpPr/>
            <p:nvPr/>
          </p:nvSpPr>
          <p:spPr>
            <a:xfrm>
              <a:off x="1009890" y="5785920"/>
              <a:ext cx="2414" cy="6601"/>
            </a:xfrm>
            <a:custGeom>
              <a:avLst/>
              <a:gdLst>
                <a:gd name="f0" fmla="val 10800000"/>
                <a:gd name="f1" fmla="val 5400000"/>
                <a:gd name="f2" fmla="val 180"/>
                <a:gd name="f3" fmla="val w"/>
                <a:gd name="f4" fmla="val h"/>
                <a:gd name="f5" fmla="val 0"/>
                <a:gd name="f6" fmla="val 2412"/>
                <a:gd name="f7" fmla="val 6602"/>
                <a:gd name="f8" fmla="val 1143"/>
                <a:gd name="f9" fmla="val 6348"/>
                <a:gd name="f10" fmla="+- 0 0 -90"/>
                <a:gd name="f11" fmla="*/ f3 1 2412"/>
                <a:gd name="f12" fmla="*/ f4 1 6602"/>
                <a:gd name="f13" fmla="val f5"/>
                <a:gd name="f14" fmla="val f6"/>
                <a:gd name="f15" fmla="val f7"/>
                <a:gd name="f16" fmla="*/ f10 f0 1"/>
                <a:gd name="f17" fmla="+- f15 0 f13"/>
                <a:gd name="f18" fmla="+- f14 0 f13"/>
                <a:gd name="f19" fmla="*/ f16 1 f2"/>
                <a:gd name="f20" fmla="*/ f18 1 2412"/>
                <a:gd name="f21" fmla="*/ f17 1 6602"/>
                <a:gd name="f22" fmla="*/ 1143 f18 1"/>
                <a:gd name="f23" fmla="*/ 6602 f17 1"/>
                <a:gd name="f24" fmla="*/ 2412 f18 1"/>
                <a:gd name="f25" fmla="*/ 0 f17 1"/>
                <a:gd name="f26" fmla="*/ 0 f18 1"/>
                <a:gd name="f27" fmla="*/ 6348 f17 1"/>
                <a:gd name="f28" fmla="+- f19 0 f1"/>
                <a:gd name="f29" fmla="*/ f22 1 2412"/>
                <a:gd name="f30" fmla="*/ f23 1 6602"/>
                <a:gd name="f31" fmla="*/ f24 1 2412"/>
                <a:gd name="f32" fmla="*/ f25 1 6602"/>
                <a:gd name="f33" fmla="*/ f26 1 2412"/>
                <a:gd name="f34" fmla="*/ f27 1 6602"/>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53" y="f52"/>
                </a:cxn>
                <a:cxn ang="f28">
                  <a:pos x="f53" y="f54"/>
                </a:cxn>
              </a:cxnLst>
              <a:rect l="f45" t="f48" r="f46" b="f47"/>
              <a:pathLst>
                <a:path w="2412" h="6602">
                  <a:moveTo>
                    <a:pt x="f8" y="f7"/>
                  </a:moveTo>
                  <a:lnTo>
                    <a:pt x="f6" y="f7"/>
                  </a:lnTo>
                  <a:lnTo>
                    <a:pt x="f6" y="f5"/>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7" name="Freeform: Shape 578">
              <a:extLst>
                <a:ext uri="{FF2B5EF4-FFF2-40B4-BE49-F238E27FC236}">
                  <a16:creationId xmlns:a16="http://schemas.microsoft.com/office/drawing/2014/main" id="{D45595F7-6CD3-AB84-A09C-8710641E3673}"/>
                </a:ext>
              </a:extLst>
            </p:cNvPr>
            <p:cNvSpPr/>
            <p:nvPr/>
          </p:nvSpPr>
          <p:spPr>
            <a:xfrm>
              <a:off x="1010786" y="5760527"/>
              <a:ext cx="1143" cy="758"/>
            </a:xfrm>
            <a:custGeom>
              <a:avLst/>
              <a:gdLst>
                <a:gd name="f0" fmla="val 10800000"/>
                <a:gd name="f1" fmla="val 5400000"/>
                <a:gd name="f2" fmla="val 180"/>
                <a:gd name="f3" fmla="val w"/>
                <a:gd name="f4" fmla="val h"/>
                <a:gd name="f5" fmla="val 0"/>
                <a:gd name="f6" fmla="val 1142"/>
                <a:gd name="f7" fmla="val 761"/>
                <a:gd name="f8" fmla="val 762"/>
                <a:gd name="f9" fmla="val 127"/>
                <a:gd name="f10" fmla="val 350"/>
                <a:gd name="f11" fmla="val 465"/>
                <a:gd name="f12" fmla="val 734"/>
                <a:gd name="f13" fmla="val 209"/>
                <a:gd name="f14" fmla="val 1143"/>
                <a:gd name="f15" fmla="+- 0 0 -90"/>
                <a:gd name="f16" fmla="*/ f3 1 1142"/>
                <a:gd name="f17" fmla="*/ f4 1 761"/>
                <a:gd name="f18" fmla="val f5"/>
                <a:gd name="f19" fmla="val f6"/>
                <a:gd name="f20" fmla="val f7"/>
                <a:gd name="f21" fmla="*/ f15 f0 1"/>
                <a:gd name="f22" fmla="+- f20 0 f18"/>
                <a:gd name="f23" fmla="+- f19 0 f18"/>
                <a:gd name="f24" fmla="*/ f21 1 f2"/>
                <a:gd name="f25" fmla="*/ f23 1 1142"/>
                <a:gd name="f26" fmla="*/ f22 1 761"/>
                <a:gd name="f27" fmla="*/ 762 f23 1"/>
                <a:gd name="f28" fmla="*/ 127 f22 1"/>
                <a:gd name="f29" fmla="*/ 0 f23 1"/>
                <a:gd name="f30" fmla="*/ 762 f22 1"/>
                <a:gd name="f31" fmla="*/ 1143 f23 1"/>
                <a:gd name="f32" fmla="*/ 0 f22 1"/>
                <a:gd name="f33" fmla="+- f24 0 f1"/>
                <a:gd name="f34" fmla="*/ f27 1 1142"/>
                <a:gd name="f35" fmla="*/ f28 1 761"/>
                <a:gd name="f36" fmla="*/ f29 1 1142"/>
                <a:gd name="f37" fmla="*/ f30 1 761"/>
                <a:gd name="f38" fmla="*/ f31 1 1142"/>
                <a:gd name="f39" fmla="*/ f32 1 761"/>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9"/>
                </a:cxn>
              </a:cxnLst>
              <a:rect l="f50" t="f53" r="f51" b="f52"/>
              <a:pathLst>
                <a:path w="1142" h="761">
                  <a:moveTo>
                    <a:pt x="f8" y="f9"/>
                  </a:moveTo>
                  <a:lnTo>
                    <a:pt x="f5" y="f8"/>
                  </a:lnTo>
                  <a:cubicBezTo>
                    <a:pt x="f10" y="f11"/>
                    <a:pt x="f12" y="f13"/>
                    <a:pt x="f14"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8" name="Freeform: Shape 579">
              <a:extLst>
                <a:ext uri="{FF2B5EF4-FFF2-40B4-BE49-F238E27FC236}">
                  <a16:creationId xmlns:a16="http://schemas.microsoft.com/office/drawing/2014/main" id="{40AB4FFF-5BD7-447E-0A2E-DD8757C74BF6}"/>
                </a:ext>
              </a:extLst>
            </p:cNvPr>
            <p:cNvSpPr/>
            <p:nvPr/>
          </p:nvSpPr>
          <p:spPr>
            <a:xfrm>
              <a:off x="1004687" y="5764597"/>
              <a:ext cx="15361" cy="21460"/>
            </a:xfrm>
            <a:custGeom>
              <a:avLst/>
              <a:gdLst>
                <a:gd name="f0" fmla="val 10800000"/>
                <a:gd name="f1" fmla="val 5400000"/>
                <a:gd name="f2" fmla="val 180"/>
                <a:gd name="f3" fmla="val w"/>
                <a:gd name="f4" fmla="val h"/>
                <a:gd name="f5" fmla="val 0"/>
                <a:gd name="f6" fmla="val 15360"/>
                <a:gd name="f7" fmla="val 21457"/>
                <a:gd name="f8" fmla="val 378"/>
                <a:gd name="f9" fmla="val 18283"/>
                <a:gd name="f10" fmla="val 1029"/>
                <a:gd name="f11" fmla="val 19271"/>
                <a:gd name="f12" fmla="val 1898"/>
                <a:gd name="f13" fmla="val 20096"/>
                <a:gd name="f14" fmla="val 2917"/>
                <a:gd name="f15" fmla="val 20696"/>
                <a:gd name="f16" fmla="val 3385"/>
                <a:gd name="f17" fmla="val 21025"/>
                <a:gd name="f18" fmla="val 3898"/>
                <a:gd name="f19" fmla="val 21281"/>
                <a:gd name="f20" fmla="val 4441"/>
                <a:gd name="f21" fmla="val 7615"/>
                <a:gd name="f22" fmla="val 9012"/>
                <a:gd name="f23" fmla="val 9922"/>
                <a:gd name="f24" fmla="val 10741"/>
                <a:gd name="f25" fmla="val 20421"/>
                <a:gd name="f26" fmla="val 11424"/>
                <a:gd name="f27" fmla="val 19680"/>
                <a:gd name="f28" fmla="val 12152"/>
                <a:gd name="f29" fmla="val 18936"/>
                <a:gd name="f30" fmla="val 12676"/>
                <a:gd name="f31" fmla="val 18018"/>
                <a:gd name="f32" fmla="val 12948"/>
                <a:gd name="f33" fmla="val 17014"/>
                <a:gd name="f34" fmla="val 9269"/>
                <a:gd name="f35" fmla="val 10154"/>
                <a:gd name="f36" fmla="val 6368"/>
                <a:gd name="f37" fmla="val 3298"/>
                <a:gd name="f38" fmla="val 6199"/>
                <a:gd name="f39" fmla="val 2412"/>
                <a:gd name="f40" fmla="val 3166"/>
                <a:gd name="f41" fmla="val 1614"/>
                <a:gd name="f42" fmla="val 799"/>
                <a:gd name="f43" fmla="val 759"/>
                <a:gd name="f44" fmla="val 10538"/>
                <a:gd name="f45" fmla="val 12697"/>
                <a:gd name="f46" fmla="val -98"/>
                <a:gd name="f47" fmla="val 14436"/>
                <a:gd name="f48" fmla="val -235"/>
                <a:gd name="f49" fmla="val 16444"/>
                <a:gd name="f50" fmla="+- 0 0 -90"/>
                <a:gd name="f51" fmla="*/ f3 1 15360"/>
                <a:gd name="f52" fmla="*/ f4 1 21457"/>
                <a:gd name="f53" fmla="val f5"/>
                <a:gd name="f54" fmla="val f6"/>
                <a:gd name="f55" fmla="val f7"/>
                <a:gd name="f56" fmla="*/ f50 f0 1"/>
                <a:gd name="f57" fmla="+- f55 0 f53"/>
                <a:gd name="f58" fmla="+- f54 0 f53"/>
                <a:gd name="f59" fmla="*/ f56 1 f2"/>
                <a:gd name="f60" fmla="*/ f58 1 15360"/>
                <a:gd name="f61" fmla="*/ f57 1 21457"/>
                <a:gd name="f62" fmla="*/ 378 f58 1"/>
                <a:gd name="f63" fmla="*/ 18283 f57 1"/>
                <a:gd name="f64" fmla="*/ 2917 f58 1"/>
                <a:gd name="f65" fmla="*/ 20696 f57 1"/>
                <a:gd name="f66" fmla="*/ 4441 f58 1"/>
                <a:gd name="f67" fmla="*/ 21457 f57 1"/>
                <a:gd name="f68" fmla="*/ 7615 f58 1"/>
                <a:gd name="f69" fmla="*/ 9012 f58 1"/>
                <a:gd name="f70" fmla="*/ 11424 f58 1"/>
                <a:gd name="f71" fmla="*/ 19680 f57 1"/>
                <a:gd name="f72" fmla="*/ 12948 f58 1"/>
                <a:gd name="f73" fmla="*/ 17014 f57 1"/>
                <a:gd name="f74" fmla="*/ 15360 f58 1"/>
                <a:gd name="f75" fmla="*/ 9269 f57 1"/>
                <a:gd name="f76" fmla="*/ 10154 f58 1"/>
                <a:gd name="f77" fmla="*/ 3298 f58 1"/>
                <a:gd name="f78" fmla="*/ 2412 f57 1"/>
                <a:gd name="f79" fmla="*/ 0 f57 1"/>
                <a:gd name="f80" fmla="*/ 759 f58 1"/>
                <a:gd name="f81" fmla="*/ 10538 f57 1"/>
                <a:gd name="f82" fmla="*/ 12697 f57 1"/>
                <a:gd name="f83" fmla="+- f59 0 f1"/>
                <a:gd name="f84" fmla="*/ f62 1 15360"/>
                <a:gd name="f85" fmla="*/ f63 1 21457"/>
                <a:gd name="f86" fmla="*/ f64 1 15360"/>
                <a:gd name="f87" fmla="*/ f65 1 21457"/>
                <a:gd name="f88" fmla="*/ f66 1 15360"/>
                <a:gd name="f89" fmla="*/ f67 1 21457"/>
                <a:gd name="f90" fmla="*/ f68 1 15360"/>
                <a:gd name="f91" fmla="*/ f69 1 15360"/>
                <a:gd name="f92" fmla="*/ f70 1 15360"/>
                <a:gd name="f93" fmla="*/ f71 1 21457"/>
                <a:gd name="f94" fmla="*/ f72 1 15360"/>
                <a:gd name="f95" fmla="*/ f73 1 21457"/>
                <a:gd name="f96" fmla="*/ f74 1 15360"/>
                <a:gd name="f97" fmla="*/ f75 1 21457"/>
                <a:gd name="f98" fmla="*/ f76 1 15360"/>
                <a:gd name="f99" fmla="*/ f77 1 15360"/>
                <a:gd name="f100" fmla="*/ f78 1 21457"/>
                <a:gd name="f101" fmla="*/ f79 1 21457"/>
                <a:gd name="f102" fmla="*/ f80 1 15360"/>
                <a:gd name="f103" fmla="*/ f81 1 21457"/>
                <a:gd name="f104" fmla="*/ f82 1 21457"/>
                <a:gd name="f105" fmla="*/ f53 1 f60"/>
                <a:gd name="f106" fmla="*/ f54 1 f60"/>
                <a:gd name="f107" fmla="*/ f53 1 f61"/>
                <a:gd name="f108" fmla="*/ f55 1 f61"/>
                <a:gd name="f109" fmla="*/ f84 1 f60"/>
                <a:gd name="f110" fmla="*/ f85 1 f61"/>
                <a:gd name="f111" fmla="*/ f86 1 f60"/>
                <a:gd name="f112" fmla="*/ f87 1 f61"/>
                <a:gd name="f113" fmla="*/ f88 1 f60"/>
                <a:gd name="f114" fmla="*/ f89 1 f61"/>
                <a:gd name="f115" fmla="*/ f90 1 f60"/>
                <a:gd name="f116" fmla="*/ f91 1 f60"/>
                <a:gd name="f117" fmla="*/ f92 1 f60"/>
                <a:gd name="f118" fmla="*/ f93 1 f61"/>
                <a:gd name="f119" fmla="*/ f94 1 f60"/>
                <a:gd name="f120" fmla="*/ f95 1 f61"/>
                <a:gd name="f121" fmla="*/ f96 1 f60"/>
                <a:gd name="f122" fmla="*/ f97 1 f61"/>
                <a:gd name="f123" fmla="*/ f98 1 f60"/>
                <a:gd name="f124" fmla="*/ f99 1 f60"/>
                <a:gd name="f125" fmla="*/ f100 1 f61"/>
                <a:gd name="f126" fmla="*/ f101 1 f61"/>
                <a:gd name="f127" fmla="*/ f102 1 f60"/>
                <a:gd name="f128" fmla="*/ f103 1 f61"/>
                <a:gd name="f129" fmla="*/ f104 1 f61"/>
                <a:gd name="f130" fmla="*/ f105 f51 1"/>
                <a:gd name="f131" fmla="*/ f106 f51 1"/>
                <a:gd name="f132" fmla="*/ f108 f52 1"/>
                <a:gd name="f133" fmla="*/ f107 f52 1"/>
                <a:gd name="f134" fmla="*/ f109 f51 1"/>
                <a:gd name="f135" fmla="*/ f110 f52 1"/>
                <a:gd name="f136" fmla="*/ f111 f51 1"/>
                <a:gd name="f137" fmla="*/ f112 f52 1"/>
                <a:gd name="f138" fmla="*/ f113 f51 1"/>
                <a:gd name="f139" fmla="*/ f114 f52 1"/>
                <a:gd name="f140" fmla="*/ f115 f51 1"/>
                <a:gd name="f141" fmla="*/ f116 f51 1"/>
                <a:gd name="f142" fmla="*/ f117 f51 1"/>
                <a:gd name="f143" fmla="*/ f118 f52 1"/>
                <a:gd name="f144" fmla="*/ f119 f51 1"/>
                <a:gd name="f145" fmla="*/ f120 f52 1"/>
                <a:gd name="f146" fmla="*/ f121 f51 1"/>
                <a:gd name="f147" fmla="*/ f122 f52 1"/>
                <a:gd name="f148" fmla="*/ f123 f51 1"/>
                <a:gd name="f149" fmla="*/ f124 f51 1"/>
                <a:gd name="f150" fmla="*/ f125 f52 1"/>
                <a:gd name="f151" fmla="*/ f126 f52 1"/>
                <a:gd name="f152" fmla="*/ f127 f51 1"/>
                <a:gd name="f153" fmla="*/ f128 f52 1"/>
                <a:gd name="f154" fmla="*/ f129 f52 1"/>
              </a:gdLst>
              <a:ahLst/>
              <a:cxnLst>
                <a:cxn ang="3cd4">
                  <a:pos x="hc" y="t"/>
                </a:cxn>
                <a:cxn ang="0">
                  <a:pos x="r" y="vc"/>
                </a:cxn>
                <a:cxn ang="cd4">
                  <a:pos x="hc" y="b"/>
                </a:cxn>
                <a:cxn ang="cd2">
                  <a:pos x="l" y="vc"/>
                </a:cxn>
                <a:cxn ang="f83">
                  <a:pos x="f134" y="f135"/>
                </a:cxn>
                <a:cxn ang="f83">
                  <a:pos x="f136" y="f137"/>
                </a:cxn>
                <a:cxn ang="f83">
                  <a:pos x="f138" y="f139"/>
                </a:cxn>
                <a:cxn ang="f83">
                  <a:pos x="f140" y="f139"/>
                </a:cxn>
                <a:cxn ang="f83">
                  <a:pos x="f141" y="f139"/>
                </a:cxn>
                <a:cxn ang="f83">
                  <a:pos x="f142" y="f143"/>
                </a:cxn>
                <a:cxn ang="f83">
                  <a:pos x="f144" y="f145"/>
                </a:cxn>
                <a:cxn ang="f83">
                  <a:pos x="f146" y="f147"/>
                </a:cxn>
                <a:cxn ang="f83">
                  <a:pos x="f148" y="f147"/>
                </a:cxn>
                <a:cxn ang="f83">
                  <a:pos x="f149" y="f150"/>
                </a:cxn>
                <a:cxn ang="f83">
                  <a:pos x="f149" y="f151"/>
                </a:cxn>
                <a:cxn ang="f83">
                  <a:pos x="f149" y="f151"/>
                </a:cxn>
                <a:cxn ang="f83">
                  <a:pos x="f149" y="f150"/>
                </a:cxn>
                <a:cxn ang="f83">
                  <a:pos x="f152" y="f153"/>
                </a:cxn>
                <a:cxn ang="f83">
                  <a:pos x="f152" y="f154"/>
                </a:cxn>
                <a:cxn ang="f83">
                  <a:pos x="f152" y="f154"/>
                </a:cxn>
                <a:cxn ang="f83">
                  <a:pos x="f134" y="f135"/>
                </a:cxn>
              </a:cxnLst>
              <a:rect l="f130" t="f133" r="f131" b="f132"/>
              <a:pathLst>
                <a:path w="15360" h="21457">
                  <a:moveTo>
                    <a:pt x="f8" y="f9"/>
                  </a:moveTo>
                  <a:cubicBezTo>
                    <a:pt x="f10" y="f11"/>
                    <a:pt x="f12" y="f13"/>
                    <a:pt x="f14" y="f15"/>
                  </a:cubicBezTo>
                  <a:cubicBezTo>
                    <a:pt x="f16" y="f17"/>
                    <a:pt x="f18" y="f19"/>
                    <a:pt x="f20" y="f7"/>
                  </a:cubicBezTo>
                  <a:lnTo>
                    <a:pt x="f21" y="f7"/>
                  </a:lnTo>
                  <a:lnTo>
                    <a:pt x="f22" y="f7"/>
                  </a:lnTo>
                  <a:cubicBezTo>
                    <a:pt x="f23" y="f17"/>
                    <a:pt x="f24" y="f25"/>
                    <a:pt x="f26" y="f27"/>
                  </a:cubicBezTo>
                  <a:cubicBezTo>
                    <a:pt x="f28" y="f29"/>
                    <a:pt x="f30" y="f31"/>
                    <a:pt x="f32" y="f33"/>
                  </a:cubicBezTo>
                  <a:lnTo>
                    <a:pt x="f6" y="f34"/>
                  </a:lnTo>
                  <a:lnTo>
                    <a:pt x="f35" y="f34"/>
                  </a:lnTo>
                  <a:cubicBezTo>
                    <a:pt x="f36" y="f34"/>
                    <a:pt x="f37" y="f38"/>
                    <a:pt x="f37" y="f39"/>
                  </a:cubicBezTo>
                  <a:cubicBezTo>
                    <a:pt x="f40" y="f41"/>
                    <a:pt x="f40" y="f42"/>
                    <a:pt x="f37" y="f5"/>
                  </a:cubicBezTo>
                  <a:lnTo>
                    <a:pt x="f37" y="f5"/>
                  </a:lnTo>
                  <a:lnTo>
                    <a:pt x="f37" y="f39"/>
                  </a:lnTo>
                  <a:lnTo>
                    <a:pt x="f43" y="f44"/>
                  </a:lnTo>
                  <a:lnTo>
                    <a:pt x="f43" y="f45"/>
                  </a:lnTo>
                  <a:lnTo>
                    <a:pt x="f43" y="f45"/>
                  </a:ln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9" name="Freeform: Shape 580">
              <a:extLst>
                <a:ext uri="{FF2B5EF4-FFF2-40B4-BE49-F238E27FC236}">
                  <a16:creationId xmlns:a16="http://schemas.microsoft.com/office/drawing/2014/main" id="{F7880AD1-2424-6556-914B-12B37596BA27}"/>
                </a:ext>
              </a:extLst>
            </p:cNvPr>
            <p:cNvSpPr/>
            <p:nvPr/>
          </p:nvSpPr>
          <p:spPr>
            <a:xfrm>
              <a:off x="1441451" y="6784527"/>
              <a:ext cx="124678" cy="1773"/>
            </a:xfrm>
            <a:custGeom>
              <a:avLst/>
              <a:gdLst>
                <a:gd name="f0" fmla="val 10800000"/>
                <a:gd name="f1" fmla="val 5400000"/>
                <a:gd name="f2" fmla="val 180"/>
                <a:gd name="f3" fmla="val w"/>
                <a:gd name="f4" fmla="val h"/>
                <a:gd name="f5" fmla="val 0"/>
                <a:gd name="f6" fmla="val 124681"/>
                <a:gd name="f7" fmla="val 1777"/>
                <a:gd name="f8" fmla="val 889"/>
                <a:gd name="f9" fmla="val 1778"/>
                <a:gd name="f10" fmla="val 124682"/>
                <a:gd name="f11" fmla="val 120365"/>
                <a:gd name="f12" fmla="+- 0 0 -90"/>
                <a:gd name="f13" fmla="*/ f3 1 124681"/>
                <a:gd name="f14" fmla="*/ f4 1 1777"/>
                <a:gd name="f15" fmla="val f5"/>
                <a:gd name="f16" fmla="val f6"/>
                <a:gd name="f17" fmla="val f7"/>
                <a:gd name="f18" fmla="*/ f12 f0 1"/>
                <a:gd name="f19" fmla="+- f17 0 f15"/>
                <a:gd name="f20" fmla="+- f16 0 f15"/>
                <a:gd name="f21" fmla="*/ f18 1 f2"/>
                <a:gd name="f22" fmla="*/ f20 1 124681"/>
                <a:gd name="f23" fmla="*/ f19 1 1777"/>
                <a:gd name="f24" fmla="*/ 0 f20 1"/>
                <a:gd name="f25" fmla="*/ 0 f19 1"/>
                <a:gd name="f26" fmla="*/ 889 f19 1"/>
                <a:gd name="f27" fmla="*/ 1778 f19 1"/>
                <a:gd name="f28" fmla="*/ 124682 f20 1"/>
                <a:gd name="f29" fmla="*/ 120365 f20 1"/>
                <a:gd name="f30" fmla="+- f21 0 f1"/>
                <a:gd name="f31" fmla="*/ f24 1 124681"/>
                <a:gd name="f32" fmla="*/ f25 1 1777"/>
                <a:gd name="f33" fmla="*/ f26 1 1777"/>
                <a:gd name="f34" fmla="*/ f27 1 1777"/>
                <a:gd name="f35" fmla="*/ f28 1 124681"/>
                <a:gd name="f36" fmla="*/ f29 1 124681"/>
                <a:gd name="f37" fmla="*/ f15 1 f22"/>
                <a:gd name="f38" fmla="*/ f16 1 f22"/>
                <a:gd name="f39" fmla="*/ f15 1 f23"/>
                <a:gd name="f40" fmla="*/ f17 1 f23"/>
                <a:gd name="f41" fmla="*/ f31 1 f22"/>
                <a:gd name="f42" fmla="*/ f32 1 f23"/>
                <a:gd name="f43" fmla="*/ f33 1 f23"/>
                <a:gd name="f44" fmla="*/ f34 1 f23"/>
                <a:gd name="f45" fmla="*/ f35 1 f22"/>
                <a:gd name="f46" fmla="*/ f36 1 f22"/>
                <a:gd name="f47" fmla="*/ f37 f13 1"/>
                <a:gd name="f48" fmla="*/ f38 f13 1"/>
                <a:gd name="f49" fmla="*/ f40 f14 1"/>
                <a:gd name="f50" fmla="*/ f39 f14 1"/>
                <a:gd name="f51" fmla="*/ f41 f13 1"/>
                <a:gd name="f52" fmla="*/ f42 f14 1"/>
                <a:gd name="f53" fmla="*/ f43 f14 1"/>
                <a:gd name="f54" fmla="*/ f44 f14 1"/>
                <a:gd name="f55" fmla="*/ f45 f13 1"/>
                <a:gd name="f56" fmla="*/ f46 f13 1"/>
              </a:gdLst>
              <a:ahLst/>
              <a:cxnLst>
                <a:cxn ang="3cd4">
                  <a:pos x="hc" y="t"/>
                </a:cxn>
                <a:cxn ang="0">
                  <a:pos x="r" y="vc"/>
                </a:cxn>
                <a:cxn ang="cd4">
                  <a:pos x="hc" y="b"/>
                </a:cxn>
                <a:cxn ang="cd2">
                  <a:pos x="l" y="vc"/>
                </a:cxn>
                <a:cxn ang="f30">
                  <a:pos x="f51" y="f52"/>
                </a:cxn>
                <a:cxn ang="f30">
                  <a:pos x="f51" y="f53"/>
                </a:cxn>
                <a:cxn ang="f30">
                  <a:pos x="f51" y="f54"/>
                </a:cxn>
                <a:cxn ang="f30">
                  <a:pos x="f55" y="f54"/>
                </a:cxn>
                <a:cxn ang="f30">
                  <a:pos x="f56" y="f52"/>
                </a:cxn>
                <a:cxn ang="f30">
                  <a:pos x="f51" y="f52"/>
                </a:cxn>
              </a:cxnLst>
              <a:rect l="f47" t="f50" r="f48" b="f49"/>
              <a:pathLst>
                <a:path w="124681" h="1777">
                  <a:moveTo>
                    <a:pt x="f5" y="f5"/>
                  </a:moveTo>
                  <a:lnTo>
                    <a:pt x="f5" y="f8"/>
                  </a:lnTo>
                  <a:lnTo>
                    <a:pt x="f5" y="f9"/>
                  </a:lnTo>
                  <a:lnTo>
                    <a:pt x="f10" y="f9"/>
                  </a:lnTo>
                  <a:lnTo>
                    <a:pt x="f11"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0" name="Freeform: Shape 581">
              <a:extLst>
                <a:ext uri="{FF2B5EF4-FFF2-40B4-BE49-F238E27FC236}">
                  <a16:creationId xmlns:a16="http://schemas.microsoft.com/office/drawing/2014/main" id="{F5290805-B00D-2F68-8C6C-C84A01B3A5B6}"/>
                </a:ext>
              </a:extLst>
            </p:cNvPr>
            <p:cNvSpPr/>
            <p:nvPr/>
          </p:nvSpPr>
          <p:spPr>
            <a:xfrm>
              <a:off x="1441451" y="6766367"/>
              <a:ext cx="98142" cy="2542"/>
            </a:xfrm>
            <a:custGeom>
              <a:avLst/>
              <a:gdLst>
                <a:gd name="f0" fmla="val 10800000"/>
                <a:gd name="f1" fmla="val 5400000"/>
                <a:gd name="f2" fmla="val 180"/>
                <a:gd name="f3" fmla="val w"/>
                <a:gd name="f4" fmla="val h"/>
                <a:gd name="f5" fmla="val 0"/>
                <a:gd name="f6" fmla="val 98145"/>
                <a:gd name="f7" fmla="val 2539"/>
                <a:gd name="f8" fmla="val 1270"/>
                <a:gd name="f9" fmla="val 97955"/>
                <a:gd name="f10" fmla="val 1701"/>
                <a:gd name="f11" fmla="val 838"/>
                <a:gd name="f12" fmla="val 127"/>
                <a:gd name="f13" fmla="+- 0 0 -90"/>
                <a:gd name="f14" fmla="*/ f3 1 98145"/>
                <a:gd name="f15" fmla="*/ f4 1 2539"/>
                <a:gd name="f16" fmla="val f5"/>
                <a:gd name="f17" fmla="val f6"/>
                <a:gd name="f18" fmla="val f7"/>
                <a:gd name="f19" fmla="*/ f13 f0 1"/>
                <a:gd name="f20" fmla="+- f18 0 f16"/>
                <a:gd name="f21" fmla="+- f17 0 f16"/>
                <a:gd name="f22" fmla="*/ f19 1 f2"/>
                <a:gd name="f23" fmla="*/ f21 1 98145"/>
                <a:gd name="f24" fmla="*/ f20 1 2539"/>
                <a:gd name="f25" fmla="*/ 0 f21 1"/>
                <a:gd name="f26" fmla="*/ 1270 f20 1"/>
                <a:gd name="f27" fmla="*/ 2539 f20 1"/>
                <a:gd name="f28" fmla="*/ 98145 f21 1"/>
                <a:gd name="f29" fmla="*/ 0 f20 1"/>
                <a:gd name="f30" fmla="*/ 127 f21 1"/>
                <a:gd name="f31" fmla="+- f22 0 f1"/>
                <a:gd name="f32" fmla="*/ f25 1 98145"/>
                <a:gd name="f33" fmla="*/ f26 1 2539"/>
                <a:gd name="f34" fmla="*/ f27 1 2539"/>
                <a:gd name="f35" fmla="*/ f28 1 98145"/>
                <a:gd name="f36" fmla="*/ f29 1 2539"/>
                <a:gd name="f37" fmla="*/ f30 1 98145"/>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Lst>
              <a:rect l="f48" t="f51" r="f49" b="f50"/>
              <a:pathLst>
                <a:path w="98145" h="2539">
                  <a:moveTo>
                    <a:pt x="f5" y="f8"/>
                  </a:moveTo>
                  <a:lnTo>
                    <a:pt x="f5" y="f7"/>
                  </a:lnTo>
                  <a:lnTo>
                    <a:pt x="f6" y="f7"/>
                  </a:lnTo>
                  <a:cubicBezTo>
                    <a:pt x="f9" y="f10"/>
                    <a:pt x="f9" y="f11"/>
                    <a:pt x="f6" y="f5"/>
                  </a:cubicBez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1" name="Freeform: Shape 582">
              <a:extLst>
                <a:ext uri="{FF2B5EF4-FFF2-40B4-BE49-F238E27FC236}">
                  <a16:creationId xmlns:a16="http://schemas.microsoft.com/office/drawing/2014/main" id="{D4B7638B-50AE-95D2-92DB-8FA2E999C86B}"/>
                </a:ext>
              </a:extLst>
            </p:cNvPr>
            <p:cNvSpPr/>
            <p:nvPr/>
          </p:nvSpPr>
          <p:spPr>
            <a:xfrm>
              <a:off x="1536301" y="6472562"/>
              <a:ext cx="2414" cy="296338"/>
            </a:xfrm>
            <a:custGeom>
              <a:avLst/>
              <a:gdLst>
                <a:gd name="f0" fmla="val 10800000"/>
                <a:gd name="f1" fmla="val 5400000"/>
                <a:gd name="f2" fmla="val 180"/>
                <a:gd name="f3" fmla="val w"/>
                <a:gd name="f4" fmla="val h"/>
                <a:gd name="f5" fmla="val 0"/>
                <a:gd name="f6" fmla="val 2412"/>
                <a:gd name="f7" fmla="val 296342"/>
                <a:gd name="f8" fmla="val 295073"/>
                <a:gd name="f9" fmla="val 295733"/>
                <a:gd name="f10" fmla="val 495"/>
                <a:gd name="f11" fmla="val 296279"/>
                <a:gd name="f12" fmla="val 1143"/>
                <a:gd name="f13" fmla="val 1841"/>
                <a:gd name="f14" fmla="val 295771"/>
                <a:gd name="f15" fmla="+- 0 0 -90"/>
                <a:gd name="f16" fmla="*/ f3 1 2412"/>
                <a:gd name="f17" fmla="*/ f4 1 296342"/>
                <a:gd name="f18" fmla="val f5"/>
                <a:gd name="f19" fmla="val f6"/>
                <a:gd name="f20" fmla="val f7"/>
                <a:gd name="f21" fmla="*/ f15 f0 1"/>
                <a:gd name="f22" fmla="+- f20 0 f18"/>
                <a:gd name="f23" fmla="+- f19 0 f18"/>
                <a:gd name="f24" fmla="*/ f21 1 f2"/>
                <a:gd name="f25" fmla="*/ f23 1 2412"/>
                <a:gd name="f26" fmla="*/ f22 1 296342"/>
                <a:gd name="f27" fmla="*/ 0 f23 1"/>
                <a:gd name="f28" fmla="*/ 0 f22 1"/>
                <a:gd name="f29" fmla="*/ 295073 f22 1"/>
                <a:gd name="f30" fmla="*/ 1143 f23 1"/>
                <a:gd name="f31" fmla="*/ 296342 f22 1"/>
                <a:gd name="f32" fmla="*/ 2412 f23 1"/>
                <a:gd name="f33" fmla="+- f24 0 f1"/>
                <a:gd name="f34" fmla="*/ f27 1 2412"/>
                <a:gd name="f35" fmla="*/ f28 1 296342"/>
                <a:gd name="f36" fmla="*/ f29 1 296342"/>
                <a:gd name="f37" fmla="*/ f30 1 2412"/>
                <a:gd name="f38" fmla="*/ f31 1 296342"/>
                <a:gd name="f39" fmla="*/ f32 1 2412"/>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6"/>
                </a:cxn>
                <a:cxn ang="f33">
                  <a:pos x="f59" y="f55"/>
                </a:cxn>
                <a:cxn ang="f33">
                  <a:pos x="f57" y="f55"/>
                </a:cxn>
              </a:cxnLst>
              <a:rect l="f50" t="f53" r="f51" b="f52"/>
              <a:pathLst>
                <a:path w="2412" h="296342">
                  <a:moveTo>
                    <a:pt x="f5" y="f5"/>
                  </a:moveTo>
                  <a:lnTo>
                    <a:pt x="f5" y="f8"/>
                  </a:lnTo>
                  <a:cubicBezTo>
                    <a:pt x="f5" y="f9"/>
                    <a:pt x="f10" y="f11"/>
                    <a:pt x="f12" y="f7"/>
                  </a:cubicBezTo>
                  <a:cubicBezTo>
                    <a:pt x="f13" y="f7"/>
                    <a:pt x="f6" y="f14"/>
                    <a:pt x="f6" y="f8"/>
                  </a:cubicBezTo>
                  <a:lnTo>
                    <a:pt x="f6" y="f5"/>
                  </a:lnTo>
                  <a:lnTo>
                    <a:pt x="f1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2" name="Freeform: Shape 583">
              <a:extLst>
                <a:ext uri="{FF2B5EF4-FFF2-40B4-BE49-F238E27FC236}">
                  <a16:creationId xmlns:a16="http://schemas.microsoft.com/office/drawing/2014/main" id="{0F0BC46D-9F8B-B252-4944-2D5516B2480D}"/>
                </a:ext>
              </a:extLst>
            </p:cNvPr>
            <p:cNvSpPr/>
            <p:nvPr/>
          </p:nvSpPr>
          <p:spPr>
            <a:xfrm>
              <a:off x="0" y="6202375"/>
              <a:ext cx="245168" cy="1143"/>
            </a:xfrm>
            <a:custGeom>
              <a:avLst/>
              <a:gdLst>
                <a:gd name="f0" fmla="val 10800000"/>
                <a:gd name="f1" fmla="val 5400000"/>
                <a:gd name="f2" fmla="val 180"/>
                <a:gd name="f3" fmla="val w"/>
                <a:gd name="f4" fmla="val h"/>
                <a:gd name="f5" fmla="val 0"/>
                <a:gd name="f6" fmla="val 245173"/>
                <a:gd name="f7" fmla="val 1142"/>
                <a:gd name="f8" fmla="val 1143"/>
                <a:gd name="f9" fmla="+- 0 0 -90"/>
                <a:gd name="f10" fmla="*/ f3 1 245173"/>
                <a:gd name="f11" fmla="*/ f4 1 1142"/>
                <a:gd name="f12" fmla="val f5"/>
                <a:gd name="f13" fmla="val f6"/>
                <a:gd name="f14" fmla="val f7"/>
                <a:gd name="f15" fmla="*/ f9 f0 1"/>
                <a:gd name="f16" fmla="+- f14 0 f12"/>
                <a:gd name="f17" fmla="+- f13 0 f12"/>
                <a:gd name="f18" fmla="*/ f15 1 f2"/>
                <a:gd name="f19" fmla="*/ f17 1 245173"/>
                <a:gd name="f20" fmla="*/ f16 1 1142"/>
                <a:gd name="f21" fmla="*/ 0 f17 1"/>
                <a:gd name="f22" fmla="*/ 0 f16 1"/>
                <a:gd name="f23" fmla="*/ 245173 f17 1"/>
                <a:gd name="f24" fmla="*/ 1143 f16 1"/>
                <a:gd name="f25" fmla="+- f18 0 f1"/>
                <a:gd name="f26" fmla="*/ f21 1 245173"/>
                <a:gd name="f27" fmla="*/ f22 1 1142"/>
                <a:gd name="f28" fmla="*/ f23 1 245173"/>
                <a:gd name="f29" fmla="*/ f24 1 114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5173" h="1142">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3" name="Freeform: Shape 584">
              <a:extLst>
                <a:ext uri="{FF2B5EF4-FFF2-40B4-BE49-F238E27FC236}">
                  <a16:creationId xmlns:a16="http://schemas.microsoft.com/office/drawing/2014/main" id="{E5E168CC-6218-250A-D7FF-E63973CBEEC0}"/>
                </a:ext>
              </a:extLst>
            </p:cNvPr>
            <p:cNvSpPr/>
            <p:nvPr/>
          </p:nvSpPr>
          <p:spPr>
            <a:xfrm>
              <a:off x="684355" y="5804592"/>
              <a:ext cx="2542" cy="275014"/>
            </a:xfrm>
            <a:custGeom>
              <a:avLst/>
              <a:gdLst>
                <a:gd name="f0" fmla="val 10800000"/>
                <a:gd name="f1" fmla="val 5400000"/>
                <a:gd name="f2" fmla="val 180"/>
                <a:gd name="f3" fmla="val w"/>
                <a:gd name="f4" fmla="val h"/>
                <a:gd name="f5" fmla="val 0"/>
                <a:gd name="f6" fmla="val 2539"/>
                <a:gd name="f7" fmla="val 275011"/>
                <a:gd name="f8" fmla="val 1270"/>
                <a:gd name="f9" fmla="val 275012"/>
                <a:gd name="f10" fmla="val 1614"/>
                <a:gd name="f11" fmla="val 1028"/>
                <a:gd name="f12" fmla="val 749"/>
                <a:gd name="f13" fmla="val 596"/>
                <a:gd name="f14" fmla="+- 0 0 -90"/>
                <a:gd name="f15" fmla="*/ f3 1 2539"/>
                <a:gd name="f16" fmla="*/ f4 1 275011"/>
                <a:gd name="f17" fmla="val f5"/>
                <a:gd name="f18" fmla="val f6"/>
                <a:gd name="f19" fmla="val f7"/>
                <a:gd name="f20" fmla="*/ f14 f0 1"/>
                <a:gd name="f21" fmla="+- f19 0 f17"/>
                <a:gd name="f22" fmla="+- f18 0 f17"/>
                <a:gd name="f23" fmla="*/ f20 1 f2"/>
                <a:gd name="f24" fmla="*/ f22 1 2539"/>
                <a:gd name="f25" fmla="*/ f21 1 275011"/>
                <a:gd name="f26" fmla="*/ 1270 f22 1"/>
                <a:gd name="f27" fmla="*/ 275012 f21 1"/>
                <a:gd name="f28" fmla="*/ 2539 f22 1"/>
                <a:gd name="f29" fmla="*/ 1270 f21 1"/>
                <a:gd name="f30" fmla="*/ 0 f22 1"/>
                <a:gd name="f31" fmla="*/ 0 f21 1"/>
                <a:gd name="f32" fmla="+- f23 0 f1"/>
                <a:gd name="f33" fmla="*/ f26 1 2539"/>
                <a:gd name="f34" fmla="*/ f27 1 275011"/>
                <a:gd name="f35" fmla="*/ f28 1 2539"/>
                <a:gd name="f36" fmla="*/ f29 1 275011"/>
                <a:gd name="f37" fmla="*/ f30 1 2539"/>
                <a:gd name="f38" fmla="*/ f31 1 275011"/>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8"/>
                </a:cxn>
                <a:cxn ang="f32">
                  <a:pos x="f57" y="f54"/>
                </a:cxn>
              </a:cxnLst>
              <a:rect l="f49" t="f52" r="f50" b="f51"/>
              <a:pathLst>
                <a:path w="2539" h="275011">
                  <a:moveTo>
                    <a:pt x="f8" y="f9"/>
                  </a:moveTo>
                  <a:lnTo>
                    <a:pt x="f6" y="f9"/>
                  </a:lnTo>
                  <a:lnTo>
                    <a:pt x="f6" y="f8"/>
                  </a:lnTo>
                  <a:cubicBezTo>
                    <a:pt x="f10" y="f11"/>
                    <a:pt x="f12" y="f13"/>
                    <a:pt x="f5" y="f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4" name="Freeform: Shape 585">
              <a:extLst>
                <a:ext uri="{FF2B5EF4-FFF2-40B4-BE49-F238E27FC236}">
                  <a16:creationId xmlns:a16="http://schemas.microsoft.com/office/drawing/2014/main" id="{D1AC6C5D-2D85-65B5-6017-553EAD8E2948}"/>
                </a:ext>
              </a:extLst>
            </p:cNvPr>
            <p:cNvSpPr/>
            <p:nvPr/>
          </p:nvSpPr>
          <p:spPr>
            <a:xfrm>
              <a:off x="684227" y="5785801"/>
              <a:ext cx="2542" cy="8503"/>
            </a:xfrm>
            <a:custGeom>
              <a:avLst/>
              <a:gdLst>
                <a:gd name="f0" fmla="val 10800000"/>
                <a:gd name="f1" fmla="val 5400000"/>
                <a:gd name="f2" fmla="val 180"/>
                <a:gd name="f3" fmla="val w"/>
                <a:gd name="f4" fmla="val h"/>
                <a:gd name="f5" fmla="val 0"/>
                <a:gd name="f6" fmla="val 2539"/>
                <a:gd name="f7" fmla="val 8506"/>
                <a:gd name="f8" fmla="val 1270"/>
                <a:gd name="f9" fmla="val 8507"/>
                <a:gd name="f10" fmla="val 741"/>
                <a:gd name="f11" fmla="val 7872"/>
                <a:gd name="f12" fmla="val 1606"/>
                <a:gd name="f13" fmla="val 7396"/>
                <a:gd name="f14" fmla="val 7110"/>
                <a:gd name="f15" fmla="val 569"/>
                <a:gd name="f16" fmla="val 1971"/>
                <a:gd name="f17" fmla="+- 0 0 -90"/>
                <a:gd name="f18" fmla="*/ f3 1 2539"/>
                <a:gd name="f19" fmla="*/ f4 1 8506"/>
                <a:gd name="f20" fmla="val f5"/>
                <a:gd name="f21" fmla="val f6"/>
                <a:gd name="f22" fmla="val f7"/>
                <a:gd name="f23" fmla="*/ f17 f0 1"/>
                <a:gd name="f24" fmla="+- f22 0 f20"/>
                <a:gd name="f25" fmla="+- f21 0 f20"/>
                <a:gd name="f26" fmla="*/ f23 1 f2"/>
                <a:gd name="f27" fmla="*/ f25 1 2539"/>
                <a:gd name="f28" fmla="*/ f24 1 8506"/>
                <a:gd name="f29" fmla="*/ 0 f25 1"/>
                <a:gd name="f30" fmla="*/ 1270 f24 1"/>
                <a:gd name="f31" fmla="*/ 8507 f24 1"/>
                <a:gd name="f32" fmla="*/ 2539 f25 1"/>
                <a:gd name="f33" fmla="*/ 7110 f24 1"/>
                <a:gd name="f34" fmla="*/ 1270 f25 1"/>
                <a:gd name="f35" fmla="*/ 0 f24 1"/>
                <a:gd name="f36" fmla="+- f26 0 f1"/>
                <a:gd name="f37" fmla="*/ f29 1 2539"/>
                <a:gd name="f38" fmla="*/ f30 1 8506"/>
                <a:gd name="f39" fmla="*/ f31 1 8506"/>
                <a:gd name="f40" fmla="*/ f32 1 2539"/>
                <a:gd name="f41" fmla="*/ f33 1 8506"/>
                <a:gd name="f42" fmla="*/ f34 1 2539"/>
                <a:gd name="f43" fmla="*/ f35 1 850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2" y="f60"/>
                </a:cxn>
                <a:cxn ang="f36">
                  <a:pos x="f64" y="f65"/>
                </a:cxn>
                <a:cxn ang="f36">
                  <a:pos x="f59" y="f60"/>
                </a:cxn>
              </a:cxnLst>
              <a:rect l="f55" t="f58" r="f56" b="f57"/>
              <a:pathLst>
                <a:path w="2539" h="8506">
                  <a:moveTo>
                    <a:pt x="f5" y="f8"/>
                  </a:moveTo>
                  <a:lnTo>
                    <a:pt x="f5" y="f9"/>
                  </a:lnTo>
                  <a:cubicBezTo>
                    <a:pt x="f10" y="f11"/>
                    <a:pt x="f12" y="f13"/>
                    <a:pt x="f6" y="f14"/>
                  </a:cubicBezTo>
                  <a:lnTo>
                    <a:pt x="f6" y="f8"/>
                  </a:lnTo>
                  <a:cubicBezTo>
                    <a:pt x="f6" y="f15"/>
                    <a:pt x="f16" y="f5"/>
                    <a:pt x="f8" y="f5"/>
                  </a:cubicBezTo>
                  <a:cubicBezTo>
                    <a:pt x="f15" y="f5"/>
                    <a:pt x="f5"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5" name="Freeform: Shape 586">
              <a:extLst>
                <a:ext uri="{FF2B5EF4-FFF2-40B4-BE49-F238E27FC236}">
                  <a16:creationId xmlns:a16="http://schemas.microsoft.com/office/drawing/2014/main" id="{C7E5E02C-BFCC-71DA-A909-E7EA1F7B471E}"/>
                </a:ext>
              </a:extLst>
            </p:cNvPr>
            <p:cNvSpPr/>
            <p:nvPr/>
          </p:nvSpPr>
          <p:spPr>
            <a:xfrm>
              <a:off x="1009890" y="5806110"/>
              <a:ext cx="2414" cy="586587"/>
            </a:xfrm>
            <a:custGeom>
              <a:avLst/>
              <a:gdLst>
                <a:gd name="f0" fmla="val 10800000"/>
                <a:gd name="f1" fmla="val 5400000"/>
                <a:gd name="f2" fmla="val 180"/>
                <a:gd name="f3" fmla="val w"/>
                <a:gd name="f4" fmla="val h"/>
                <a:gd name="f5" fmla="val 0"/>
                <a:gd name="f6" fmla="val 2412"/>
                <a:gd name="f7" fmla="val 586589"/>
                <a:gd name="f8" fmla="val 586590"/>
                <a:gd name="f9" fmla="val 1143"/>
                <a:gd name="f10" fmla="val 586336"/>
                <a:gd name="f11" fmla="+- 0 0 -90"/>
                <a:gd name="f12" fmla="*/ f3 1 2412"/>
                <a:gd name="f13" fmla="*/ f4 1 586589"/>
                <a:gd name="f14" fmla="val f5"/>
                <a:gd name="f15" fmla="val f6"/>
                <a:gd name="f16" fmla="val f7"/>
                <a:gd name="f17" fmla="*/ f11 f0 1"/>
                <a:gd name="f18" fmla="+- f16 0 f14"/>
                <a:gd name="f19" fmla="+- f15 0 f14"/>
                <a:gd name="f20" fmla="*/ f17 1 f2"/>
                <a:gd name="f21" fmla="*/ f19 1 2412"/>
                <a:gd name="f22" fmla="*/ f18 1 586589"/>
                <a:gd name="f23" fmla="*/ 2412 f19 1"/>
                <a:gd name="f24" fmla="*/ 586590 f18 1"/>
                <a:gd name="f25" fmla="*/ 0 f18 1"/>
                <a:gd name="f26" fmla="*/ 1143 f19 1"/>
                <a:gd name="f27" fmla="*/ 0 f19 1"/>
                <a:gd name="f28" fmla="*/ 586336 f18 1"/>
                <a:gd name="f29" fmla="+- f20 0 f1"/>
                <a:gd name="f30" fmla="*/ f23 1 2412"/>
                <a:gd name="f31" fmla="*/ f24 1 586589"/>
                <a:gd name="f32" fmla="*/ f25 1 586589"/>
                <a:gd name="f33" fmla="*/ f26 1 2412"/>
                <a:gd name="f34" fmla="*/ f27 1 2412"/>
                <a:gd name="f35" fmla="*/ f28 1 586589"/>
                <a:gd name="f36" fmla="*/ f14 1 f21"/>
                <a:gd name="f37" fmla="*/ f15 1 f21"/>
                <a:gd name="f38" fmla="*/ f14 1 f22"/>
                <a:gd name="f39" fmla="*/ f16 1 f22"/>
                <a:gd name="f40" fmla="*/ f30 1 f21"/>
                <a:gd name="f41" fmla="*/ f31 1 f22"/>
                <a:gd name="f42" fmla="*/ f32 1 f22"/>
                <a:gd name="f43" fmla="*/ f33 1 f21"/>
                <a:gd name="f44" fmla="*/ f34 1 f21"/>
                <a:gd name="f45" fmla="*/ f35 1 f22"/>
                <a:gd name="f46" fmla="*/ f36 f12 1"/>
                <a:gd name="f47" fmla="*/ f37 f12 1"/>
                <a:gd name="f48" fmla="*/ f39 f13 1"/>
                <a:gd name="f49" fmla="*/ f38 f13 1"/>
                <a:gd name="f50" fmla="*/ f40 f12 1"/>
                <a:gd name="f51" fmla="*/ f41 f13 1"/>
                <a:gd name="f52" fmla="*/ f42 f13 1"/>
                <a:gd name="f53" fmla="*/ f43 f12 1"/>
                <a:gd name="f54" fmla="*/ f44 f12 1"/>
                <a:gd name="f55" fmla="*/ f45 f13 1"/>
              </a:gdLst>
              <a:ahLst/>
              <a:cxnLst>
                <a:cxn ang="3cd4">
                  <a:pos x="hc" y="t"/>
                </a:cxn>
                <a:cxn ang="0">
                  <a:pos x="r" y="vc"/>
                </a:cxn>
                <a:cxn ang="cd4">
                  <a:pos x="hc" y="b"/>
                </a:cxn>
                <a:cxn ang="cd2">
                  <a:pos x="l" y="vc"/>
                </a:cxn>
                <a:cxn ang="f29">
                  <a:pos x="f50" y="f51"/>
                </a:cxn>
                <a:cxn ang="f29">
                  <a:pos x="f50" y="f52"/>
                </a:cxn>
                <a:cxn ang="f29">
                  <a:pos x="f53" y="f52"/>
                </a:cxn>
                <a:cxn ang="f29">
                  <a:pos x="f54" y="f52"/>
                </a:cxn>
                <a:cxn ang="f29">
                  <a:pos x="f54" y="f55"/>
                </a:cxn>
                <a:cxn ang="f29">
                  <a:pos x="f50" y="f55"/>
                </a:cxn>
              </a:cxnLst>
              <a:rect l="f46" t="f49" r="f47" b="f48"/>
              <a:pathLst>
                <a:path w="2412" h="586589">
                  <a:moveTo>
                    <a:pt x="f6" y="f8"/>
                  </a:moveTo>
                  <a:lnTo>
                    <a:pt x="f6" y="f5"/>
                  </a:lnTo>
                  <a:lnTo>
                    <a:pt x="f9" y="f5"/>
                  </a:lnTo>
                  <a:lnTo>
                    <a:pt x="f5" y="f5"/>
                  </a:lnTo>
                  <a:lnTo>
                    <a:pt x="f5" y="f10"/>
                  </a:lnTo>
                  <a:lnTo>
                    <a:pt x="f6"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6" name="Freeform: Shape 587">
              <a:extLst>
                <a:ext uri="{FF2B5EF4-FFF2-40B4-BE49-F238E27FC236}">
                  <a16:creationId xmlns:a16="http://schemas.microsoft.com/office/drawing/2014/main" id="{9B2F0B0D-D3F1-DF8F-C26D-4AF27BD752EC}"/>
                </a:ext>
              </a:extLst>
            </p:cNvPr>
            <p:cNvSpPr/>
            <p:nvPr/>
          </p:nvSpPr>
          <p:spPr>
            <a:xfrm>
              <a:off x="2566382" y="6426476"/>
              <a:ext cx="13834" cy="34536"/>
            </a:xfrm>
            <a:custGeom>
              <a:avLst/>
              <a:gdLst>
                <a:gd name="f0" fmla="val 10800000"/>
                <a:gd name="f1" fmla="val 5400000"/>
                <a:gd name="f2" fmla="val 180"/>
                <a:gd name="f3" fmla="val w"/>
                <a:gd name="f4" fmla="val h"/>
                <a:gd name="f5" fmla="val 0"/>
                <a:gd name="f6" fmla="val 13839"/>
                <a:gd name="f7" fmla="val 34535"/>
                <a:gd name="f8" fmla="val 7364"/>
                <a:gd name="f9" fmla="val 29711"/>
                <a:gd name="f10" fmla="val 10322"/>
                <a:gd name="f11" fmla="val 29787"/>
                <a:gd name="f12" fmla="val 12925"/>
                <a:gd name="f13" fmla="val 31716"/>
                <a:gd name="f14" fmla="val 6856"/>
                <a:gd name="f15" fmla="val 3072"/>
                <a:gd name="f16" fmla="val 3784"/>
                <a:gd name="f17" fmla="+- 0 0 -90"/>
                <a:gd name="f18" fmla="*/ f3 1 13839"/>
                <a:gd name="f19" fmla="*/ f4 1 34535"/>
                <a:gd name="f20" fmla="val f5"/>
                <a:gd name="f21" fmla="val f6"/>
                <a:gd name="f22" fmla="val f7"/>
                <a:gd name="f23" fmla="*/ f17 f0 1"/>
                <a:gd name="f24" fmla="+- f22 0 f20"/>
                <a:gd name="f25" fmla="+- f21 0 f20"/>
                <a:gd name="f26" fmla="*/ f23 1 f2"/>
                <a:gd name="f27" fmla="*/ f25 1 13839"/>
                <a:gd name="f28" fmla="*/ f24 1 34535"/>
                <a:gd name="f29" fmla="*/ 7364 f25 1"/>
                <a:gd name="f30" fmla="*/ 29711 f24 1"/>
                <a:gd name="f31" fmla="*/ 13839 f25 1"/>
                <a:gd name="f32" fmla="*/ 34535 f24 1"/>
                <a:gd name="f33" fmla="*/ 6856 f24 1"/>
                <a:gd name="f34" fmla="*/ 6856 f25 1"/>
                <a:gd name="f35" fmla="*/ 0 f25 1"/>
                <a:gd name="f36" fmla="*/ 0 f24 1"/>
                <a:gd name="f37" fmla="+- f26 0 f1"/>
                <a:gd name="f38" fmla="*/ f29 1 13839"/>
                <a:gd name="f39" fmla="*/ f30 1 34535"/>
                <a:gd name="f40" fmla="*/ f31 1 13839"/>
                <a:gd name="f41" fmla="*/ f32 1 34535"/>
                <a:gd name="f42" fmla="*/ f33 1 34535"/>
                <a:gd name="f43" fmla="*/ f34 1 13839"/>
                <a:gd name="f44" fmla="*/ f35 1 13839"/>
                <a:gd name="f45" fmla="*/ f36 1 34535"/>
                <a:gd name="f46" fmla="*/ f20 1 f27"/>
                <a:gd name="f47" fmla="*/ f21 1 f27"/>
                <a:gd name="f48" fmla="*/ f20 1 f28"/>
                <a:gd name="f49" fmla="*/ f22 1 f28"/>
                <a:gd name="f50" fmla="*/ f38 1 f27"/>
                <a:gd name="f51" fmla="*/ f39 1 f28"/>
                <a:gd name="f52" fmla="*/ f40 1 f27"/>
                <a:gd name="f53" fmla="*/ f41 1 f28"/>
                <a:gd name="f54" fmla="*/ f42 1 f28"/>
                <a:gd name="f55" fmla="*/ f43 1 f27"/>
                <a:gd name="f56" fmla="*/ f44 1 f27"/>
                <a:gd name="f57" fmla="*/ f45 1 f28"/>
                <a:gd name="f58" fmla="*/ f46 f18 1"/>
                <a:gd name="f59" fmla="*/ f47 f18 1"/>
                <a:gd name="f60" fmla="*/ f49 f19 1"/>
                <a:gd name="f61" fmla="*/ f48 f19 1"/>
                <a:gd name="f62" fmla="*/ f50 f18 1"/>
                <a:gd name="f63" fmla="*/ f51 f19 1"/>
                <a:gd name="f64" fmla="*/ f52 f18 1"/>
                <a:gd name="f65" fmla="*/ f53 f19 1"/>
                <a:gd name="f66" fmla="*/ f54 f19 1"/>
                <a:gd name="f67" fmla="*/ f55 f18 1"/>
                <a:gd name="f68" fmla="*/ f56 f18 1"/>
                <a:gd name="f69" fmla="*/ f57 f19 1"/>
              </a:gdLst>
              <a:ahLst/>
              <a:cxnLst>
                <a:cxn ang="3cd4">
                  <a:pos x="hc" y="t"/>
                </a:cxn>
                <a:cxn ang="0">
                  <a:pos x="r" y="vc"/>
                </a:cxn>
                <a:cxn ang="cd4">
                  <a:pos x="hc" y="b"/>
                </a:cxn>
                <a:cxn ang="cd2">
                  <a:pos x="l" y="vc"/>
                </a:cxn>
                <a:cxn ang="f37">
                  <a:pos x="f62" y="f63"/>
                </a:cxn>
                <a:cxn ang="f37">
                  <a:pos x="f64" y="f65"/>
                </a:cxn>
                <a:cxn ang="f37">
                  <a:pos x="f64" y="f66"/>
                </a:cxn>
                <a:cxn ang="f37">
                  <a:pos x="f67" y="f66"/>
                </a:cxn>
                <a:cxn ang="f37">
                  <a:pos x="f68" y="f69"/>
                </a:cxn>
                <a:cxn ang="f37">
                  <a:pos x="f68" y="f63"/>
                </a:cxn>
                <a:cxn ang="f37">
                  <a:pos x="f62" y="f63"/>
                </a:cxn>
              </a:cxnLst>
              <a:rect l="f58" t="f61" r="f59" b="f60"/>
              <a:pathLst>
                <a:path w="13839" h="34535">
                  <a:moveTo>
                    <a:pt x="f8" y="f9"/>
                  </a:moveTo>
                  <a:cubicBezTo>
                    <a:pt x="f10" y="f11"/>
                    <a:pt x="f12" y="f13"/>
                    <a:pt x="f6" y="f7"/>
                  </a:cubicBezTo>
                  <a:lnTo>
                    <a:pt x="f6" y="f14"/>
                  </a:lnTo>
                  <a:lnTo>
                    <a:pt x="f14" y="f14"/>
                  </a:lnTo>
                  <a:cubicBezTo>
                    <a:pt x="f15" y="f14"/>
                    <a:pt x="f5" y="f16"/>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7" name="Freeform: Shape 588">
              <a:extLst>
                <a:ext uri="{FF2B5EF4-FFF2-40B4-BE49-F238E27FC236}">
                  <a16:creationId xmlns:a16="http://schemas.microsoft.com/office/drawing/2014/main" id="{3F487735-4D9D-0FEA-20EB-27DDC0891273}"/>
                </a:ext>
              </a:extLst>
            </p:cNvPr>
            <p:cNvSpPr/>
            <p:nvPr/>
          </p:nvSpPr>
          <p:spPr>
            <a:xfrm>
              <a:off x="1184477" y="5618329"/>
              <a:ext cx="13716" cy="141439"/>
            </a:xfrm>
            <a:custGeom>
              <a:avLst/>
              <a:gdLst>
                <a:gd name="f0" fmla="val 10800000"/>
                <a:gd name="f1" fmla="val 5400000"/>
                <a:gd name="f2" fmla="val 180"/>
                <a:gd name="f3" fmla="val w"/>
                <a:gd name="f4" fmla="val h"/>
                <a:gd name="f5" fmla="val 0"/>
                <a:gd name="f6" fmla="val 13712"/>
                <a:gd name="f7" fmla="val 141441"/>
                <a:gd name="f8" fmla="val 6856"/>
                <a:gd name="f9" fmla="val 141442"/>
                <a:gd name="f10" fmla="val 3070"/>
                <a:gd name="f11" fmla="val 10642"/>
                <a:gd name="f12" fmla="+- 0 0 -90"/>
                <a:gd name="f13" fmla="*/ f3 1 13712"/>
                <a:gd name="f14" fmla="*/ f4 1 141441"/>
                <a:gd name="f15" fmla="val f5"/>
                <a:gd name="f16" fmla="val f6"/>
                <a:gd name="f17" fmla="val f7"/>
                <a:gd name="f18" fmla="*/ f12 f0 1"/>
                <a:gd name="f19" fmla="+- f17 0 f15"/>
                <a:gd name="f20" fmla="+- f16 0 f15"/>
                <a:gd name="f21" fmla="*/ f18 1 f2"/>
                <a:gd name="f22" fmla="*/ f20 1 13712"/>
                <a:gd name="f23" fmla="*/ f19 1 141441"/>
                <a:gd name="f24" fmla="*/ 0 f20 1"/>
                <a:gd name="f25" fmla="*/ 6856 f19 1"/>
                <a:gd name="f26" fmla="*/ 141442 f19 1"/>
                <a:gd name="f27" fmla="*/ 13712 f20 1"/>
                <a:gd name="f28" fmla="*/ 6856 f20 1"/>
                <a:gd name="f29" fmla="*/ 0 f19 1"/>
                <a:gd name="f30" fmla="+- f21 0 f1"/>
                <a:gd name="f31" fmla="*/ f24 1 13712"/>
                <a:gd name="f32" fmla="*/ f25 1 141441"/>
                <a:gd name="f33" fmla="*/ f26 1 141441"/>
                <a:gd name="f34" fmla="*/ f27 1 13712"/>
                <a:gd name="f35" fmla="*/ f28 1 13712"/>
                <a:gd name="f36" fmla="*/ f29 1 141441"/>
                <a:gd name="f37" fmla="*/ f15 1 f22"/>
                <a:gd name="f38" fmla="*/ f16 1 f22"/>
                <a:gd name="f39" fmla="*/ f15 1 f23"/>
                <a:gd name="f40" fmla="*/ f17 1 f23"/>
                <a:gd name="f41" fmla="*/ f31 1 f22"/>
                <a:gd name="f42" fmla="*/ f32 1 f23"/>
                <a:gd name="f43" fmla="*/ f33 1 f23"/>
                <a:gd name="f44" fmla="*/ f34 1 f22"/>
                <a:gd name="f45" fmla="*/ f35 1 f22"/>
                <a:gd name="f46" fmla="*/ f36 1 f23"/>
                <a:gd name="f47" fmla="*/ f37 f13 1"/>
                <a:gd name="f48" fmla="*/ f38 f13 1"/>
                <a:gd name="f49" fmla="*/ f40 f14 1"/>
                <a:gd name="f50" fmla="*/ f39 f14 1"/>
                <a:gd name="f51" fmla="*/ f41 f13 1"/>
                <a:gd name="f52" fmla="*/ f42 f14 1"/>
                <a:gd name="f53" fmla="*/ f43 f14 1"/>
                <a:gd name="f54" fmla="*/ f44 f13 1"/>
                <a:gd name="f55" fmla="*/ f45 f13 1"/>
                <a:gd name="f56" fmla="*/ f46 f14 1"/>
              </a:gdLst>
              <a:ahLst/>
              <a:cxnLst>
                <a:cxn ang="3cd4">
                  <a:pos x="hc" y="t"/>
                </a:cxn>
                <a:cxn ang="0">
                  <a:pos x="r" y="vc"/>
                </a:cxn>
                <a:cxn ang="cd4">
                  <a:pos x="hc" y="b"/>
                </a:cxn>
                <a:cxn ang="cd2">
                  <a:pos x="l" y="vc"/>
                </a:cxn>
                <a:cxn ang="f30">
                  <a:pos x="f51" y="f52"/>
                </a:cxn>
                <a:cxn ang="f30">
                  <a:pos x="f51" y="f53"/>
                </a:cxn>
                <a:cxn ang="f30">
                  <a:pos x="f54" y="f53"/>
                </a:cxn>
                <a:cxn ang="f30">
                  <a:pos x="f54" y="f52"/>
                </a:cxn>
                <a:cxn ang="f30">
                  <a:pos x="f55" y="f56"/>
                </a:cxn>
                <a:cxn ang="f30">
                  <a:pos x="f51" y="f52"/>
                </a:cxn>
              </a:cxnLst>
              <a:rect l="f47" t="f50" r="f48" b="f49"/>
              <a:pathLst>
                <a:path w="13712" h="141441">
                  <a:moveTo>
                    <a:pt x="f5" y="f8"/>
                  </a:moveTo>
                  <a:lnTo>
                    <a:pt x="f5" y="f9"/>
                  </a:lnTo>
                  <a:lnTo>
                    <a:pt x="f6" y="f9"/>
                  </a:lnTo>
                  <a:lnTo>
                    <a:pt x="f6" y="f8"/>
                  </a:lnTo>
                  <a:cubicBezTo>
                    <a:pt x="f6" y="f10"/>
                    <a:pt x="f11" y="f5"/>
                    <a:pt x="f8" y="f5"/>
                  </a:cubicBezTo>
                  <a:cubicBezTo>
                    <a:pt x="f10" y="f5"/>
                    <a:pt x="f5"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8" name="Freeform: Shape 589">
              <a:extLst>
                <a:ext uri="{FF2B5EF4-FFF2-40B4-BE49-F238E27FC236}">
                  <a16:creationId xmlns:a16="http://schemas.microsoft.com/office/drawing/2014/main" id="{5B9DE94C-5F88-4EE6-C647-0602ABC37D6D}"/>
                </a:ext>
              </a:extLst>
            </p:cNvPr>
            <p:cNvSpPr/>
            <p:nvPr/>
          </p:nvSpPr>
          <p:spPr>
            <a:xfrm>
              <a:off x="2717093" y="5847277"/>
              <a:ext cx="470669" cy="13935"/>
            </a:xfrm>
            <a:custGeom>
              <a:avLst/>
              <a:gdLst>
                <a:gd name="f0" fmla="val 10800000"/>
                <a:gd name="f1" fmla="val 5400000"/>
                <a:gd name="f2" fmla="val 180"/>
                <a:gd name="f3" fmla="val w"/>
                <a:gd name="f4" fmla="val h"/>
                <a:gd name="f5" fmla="val 0"/>
                <a:gd name="f6" fmla="val 470666"/>
                <a:gd name="f7" fmla="val 13936"/>
                <a:gd name="f8" fmla="val 7872"/>
                <a:gd name="f9" fmla="val 5556"/>
                <a:gd name="f10" fmla="val 8761"/>
                <a:gd name="f11" fmla="val 9229"/>
                <a:gd name="f12" fmla="val 6564"/>
                <a:gd name="f13" fmla="val 12943"/>
                <a:gd name="f14" fmla="val 2920"/>
                <a:gd name="f15" fmla="val 463810"/>
                <a:gd name="f16" fmla="val 7080"/>
                <a:gd name="f17" fmla="val 3272"/>
                <a:gd name="f18" fmla="val 466857"/>
                <a:gd name="f19" fmla="val 166"/>
                <a:gd name="f20" fmla="val 470667"/>
                <a:gd name="f21" fmla="val 97"/>
                <a:gd name="f22" fmla="val 889"/>
                <a:gd name="f23" fmla="val 3669"/>
                <a:gd name="f24" fmla="val -523"/>
                <a:gd name="f25" fmla="val 7161"/>
                <a:gd name="f26" fmla="val 1901"/>
                <a:gd name="f27" fmla="+- 0 0 -90"/>
                <a:gd name="f28" fmla="*/ f3 1 470666"/>
                <a:gd name="f29" fmla="*/ f4 1 13936"/>
                <a:gd name="f30" fmla="val f5"/>
                <a:gd name="f31" fmla="val f6"/>
                <a:gd name="f32" fmla="val f7"/>
                <a:gd name="f33" fmla="*/ f27 f0 1"/>
                <a:gd name="f34" fmla="+- f32 0 f30"/>
                <a:gd name="f35" fmla="+- f31 0 f30"/>
                <a:gd name="f36" fmla="*/ f33 1 f2"/>
                <a:gd name="f37" fmla="*/ f35 1 470666"/>
                <a:gd name="f38" fmla="*/ f34 1 13936"/>
                <a:gd name="f39" fmla="*/ 7872 f35 1"/>
                <a:gd name="f40" fmla="*/ 5556 f34 1"/>
                <a:gd name="f41" fmla="*/ 2920 f35 1"/>
                <a:gd name="f42" fmla="*/ 13936 f34 1"/>
                <a:gd name="f43" fmla="*/ 463810 f35 1"/>
                <a:gd name="f44" fmla="*/ 7080 f34 1"/>
                <a:gd name="f45" fmla="*/ 470667 f35 1"/>
                <a:gd name="f46" fmla="*/ 97 f34 1"/>
                <a:gd name="f47" fmla="*/ 889 f35 1"/>
                <a:gd name="f48" fmla="*/ 0 f35 1"/>
                <a:gd name="f49" fmla="+- f36 0 f1"/>
                <a:gd name="f50" fmla="*/ f39 1 470666"/>
                <a:gd name="f51" fmla="*/ f40 1 13936"/>
                <a:gd name="f52" fmla="*/ f41 1 470666"/>
                <a:gd name="f53" fmla="*/ f42 1 13936"/>
                <a:gd name="f54" fmla="*/ f43 1 470666"/>
                <a:gd name="f55" fmla="*/ f44 1 13936"/>
                <a:gd name="f56" fmla="*/ f45 1 470666"/>
                <a:gd name="f57" fmla="*/ f46 1 13936"/>
                <a:gd name="f58" fmla="*/ f47 1 470666"/>
                <a:gd name="f59" fmla="*/ f48 1 470666"/>
                <a:gd name="f60" fmla="*/ f30 1 f37"/>
                <a:gd name="f61" fmla="*/ f31 1 f37"/>
                <a:gd name="f62" fmla="*/ f30 1 f38"/>
                <a:gd name="f63" fmla="*/ f32 1 f38"/>
                <a:gd name="f64" fmla="*/ f50 1 f37"/>
                <a:gd name="f65" fmla="*/ f51 1 f38"/>
                <a:gd name="f66" fmla="*/ f52 1 f37"/>
                <a:gd name="f67" fmla="*/ f53 1 f38"/>
                <a:gd name="f68" fmla="*/ f54 1 f37"/>
                <a:gd name="f69" fmla="*/ f55 1 f38"/>
                <a:gd name="f70" fmla="*/ f56 1 f37"/>
                <a:gd name="f71" fmla="*/ f57 1 f38"/>
                <a:gd name="f72" fmla="*/ f58 1 f37"/>
                <a:gd name="f73" fmla="*/ f59 1 f37"/>
                <a:gd name="f74" fmla="*/ f60 f28 1"/>
                <a:gd name="f75" fmla="*/ f61 f28 1"/>
                <a:gd name="f76" fmla="*/ f63 f29 1"/>
                <a:gd name="f77" fmla="*/ f62 f29 1"/>
                <a:gd name="f78" fmla="*/ f64 f28 1"/>
                <a:gd name="f79" fmla="*/ f65 f29 1"/>
                <a:gd name="f80" fmla="*/ f66 f28 1"/>
                <a:gd name="f81" fmla="*/ f67 f29 1"/>
                <a:gd name="f82" fmla="*/ f68 f28 1"/>
                <a:gd name="f83" fmla="*/ f69 f29 1"/>
                <a:gd name="f84" fmla="*/ f70 f28 1"/>
                <a:gd name="f85" fmla="*/ f71 f29 1"/>
                <a:gd name="f86" fmla="*/ f72 f28 1"/>
                <a:gd name="f87" fmla="*/ f73 f28 1"/>
              </a:gdLst>
              <a:ahLst/>
              <a:cxnLst>
                <a:cxn ang="3cd4">
                  <a:pos x="hc" y="t"/>
                </a:cxn>
                <a:cxn ang="0">
                  <a:pos x="r" y="vc"/>
                </a:cxn>
                <a:cxn ang="cd4">
                  <a:pos x="hc" y="b"/>
                </a:cxn>
                <a:cxn ang="cd2">
                  <a:pos x="l" y="vc"/>
                </a:cxn>
                <a:cxn ang="f49">
                  <a:pos x="f78" y="f79"/>
                </a:cxn>
                <a:cxn ang="f49">
                  <a:pos x="f80" y="f81"/>
                </a:cxn>
                <a:cxn ang="f49">
                  <a:pos x="f82" y="f81"/>
                </a:cxn>
                <a:cxn ang="f49">
                  <a:pos x="f82" y="f83"/>
                </a:cxn>
                <a:cxn ang="f49">
                  <a:pos x="f84" y="f85"/>
                </a:cxn>
                <a:cxn ang="f49">
                  <a:pos x="f86" y="f85"/>
                </a:cxn>
                <a:cxn ang="f49">
                  <a:pos x="f87" y="f85"/>
                </a:cxn>
                <a:cxn ang="f49">
                  <a:pos x="f78" y="f79"/>
                </a:cxn>
              </a:cxnLst>
              <a:rect l="f74" t="f77" r="f75" b="f76"/>
              <a:pathLst>
                <a:path w="470666" h="13936">
                  <a:moveTo>
                    <a:pt x="f8" y="f9"/>
                  </a:moveTo>
                  <a:cubicBezTo>
                    <a:pt x="f10" y="f11"/>
                    <a:pt x="f12" y="f13"/>
                    <a:pt x="f14" y="f7"/>
                  </a:cubicBezTo>
                  <a:lnTo>
                    <a:pt x="f15" y="f7"/>
                  </a:lnTo>
                  <a:lnTo>
                    <a:pt x="f15" y="f16"/>
                  </a:lnTo>
                  <a:cubicBezTo>
                    <a:pt x="f15" y="f17"/>
                    <a:pt x="f18" y="f19"/>
                    <a:pt x="f20" y="f21"/>
                  </a:cubicBezTo>
                  <a:lnTo>
                    <a:pt x="f22" y="f21"/>
                  </a:lnTo>
                  <a:lnTo>
                    <a:pt x="f5" y="f21"/>
                  </a:ln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9" name="Freeform: Shape 590">
              <a:extLst>
                <a:ext uri="{FF2B5EF4-FFF2-40B4-BE49-F238E27FC236}">
                  <a16:creationId xmlns:a16="http://schemas.microsoft.com/office/drawing/2014/main" id="{BD10E5A8-5FDE-448D-002D-A6A04FE6F2D3}"/>
                </a:ext>
              </a:extLst>
            </p:cNvPr>
            <p:cNvSpPr/>
            <p:nvPr/>
          </p:nvSpPr>
          <p:spPr>
            <a:xfrm>
              <a:off x="2656780" y="5848319"/>
              <a:ext cx="67866" cy="28136"/>
            </a:xfrm>
            <a:custGeom>
              <a:avLst/>
              <a:gdLst>
                <a:gd name="f0" fmla="val 10800000"/>
                <a:gd name="f1" fmla="val 5400000"/>
                <a:gd name="f2" fmla="val 180"/>
                <a:gd name="f3" fmla="val w"/>
                <a:gd name="f4" fmla="val h"/>
                <a:gd name="f5" fmla="val 0"/>
                <a:gd name="f6" fmla="val 67870"/>
                <a:gd name="f7" fmla="val 28135"/>
                <a:gd name="f8" fmla="val 8126"/>
                <a:gd name="f9" fmla="val 22930"/>
                <a:gd name="f10" fmla="val 60182"/>
                <a:gd name="f11" fmla="val 14169"/>
                <a:gd name="f12" fmla="val 6678"/>
                <a:gd name="f13" fmla="val 5977"/>
                <a:gd name="f14" fmla="val 60754"/>
                <a:gd name="f15" fmla="val 5408"/>
                <a:gd name="f16" fmla="val 61452"/>
                <a:gd name="f17" fmla="val 62150"/>
                <a:gd name="f18" fmla="val 62722"/>
                <a:gd name="f19" fmla="val 13407"/>
                <a:gd name="f20" fmla="val 66366"/>
                <a:gd name="f21" fmla="val 12414"/>
                <a:gd name="f22" fmla="val 68562"/>
                <a:gd name="f23" fmla="val 8700"/>
                <a:gd name="f24" fmla="val 67673"/>
                <a:gd name="f25" fmla="val 5027"/>
                <a:gd name="f26" fmla="val 66747"/>
                <a:gd name="f27" fmla="val 1689"/>
                <a:gd name="f28" fmla="val 63483"/>
                <a:gd name="f29" fmla="val -435"/>
                <a:gd name="f30" fmla="val 60055"/>
                <a:gd name="f31" fmla="val 76"/>
                <a:gd name="f32" fmla="val 60309"/>
                <a:gd name="f33" fmla="val 16327"/>
                <a:gd name="f34" fmla="val 711"/>
                <a:gd name="f35" fmla="val 16197"/>
                <a:gd name="f36" fmla="val 1447"/>
                <a:gd name="f37" fmla="val 2158"/>
                <a:gd name="f38" fmla="val 5472"/>
                <a:gd name="f39" fmla="val 16811"/>
                <a:gd name="f40" fmla="val 7974"/>
                <a:gd name="f41" fmla="val 19583"/>
                <a:gd name="f42" fmla="+- 0 0 -90"/>
                <a:gd name="f43" fmla="*/ f3 1 67870"/>
                <a:gd name="f44" fmla="*/ f4 1 28135"/>
                <a:gd name="f45" fmla="val f5"/>
                <a:gd name="f46" fmla="val f6"/>
                <a:gd name="f47" fmla="val f7"/>
                <a:gd name="f48" fmla="*/ f42 f0 1"/>
                <a:gd name="f49" fmla="+- f47 0 f45"/>
                <a:gd name="f50" fmla="+- f46 0 f45"/>
                <a:gd name="f51" fmla="*/ f48 1 f2"/>
                <a:gd name="f52" fmla="*/ f50 1 67870"/>
                <a:gd name="f53" fmla="*/ f49 1 28135"/>
                <a:gd name="f54" fmla="*/ 8126 f50 1"/>
                <a:gd name="f55" fmla="*/ 22930 f49 1"/>
                <a:gd name="f56" fmla="*/ 28135 f49 1"/>
                <a:gd name="f57" fmla="*/ 60182 f50 1"/>
                <a:gd name="f58" fmla="*/ 14169 f49 1"/>
                <a:gd name="f59" fmla="*/ 6678 f49 1"/>
                <a:gd name="f60" fmla="*/ 61452 f50 1"/>
                <a:gd name="f61" fmla="*/ 5408 f49 1"/>
                <a:gd name="f62" fmla="*/ 62722 f50 1"/>
                <a:gd name="f63" fmla="*/ 13407 f49 1"/>
                <a:gd name="f64" fmla="*/ 67673 f50 1"/>
                <a:gd name="f65" fmla="*/ 5027 f49 1"/>
                <a:gd name="f66" fmla="*/ 60055 f50 1"/>
                <a:gd name="f67" fmla="*/ 76 f49 1"/>
                <a:gd name="f68" fmla="*/ 60309 f50 1"/>
                <a:gd name="f69" fmla="*/ 0 f50 1"/>
                <a:gd name="f70" fmla="*/ 16327 f49 1"/>
                <a:gd name="f71" fmla="*/ 2158 f50 1"/>
                <a:gd name="f72" fmla="+- f51 0 f1"/>
                <a:gd name="f73" fmla="*/ f54 1 67870"/>
                <a:gd name="f74" fmla="*/ f55 1 28135"/>
                <a:gd name="f75" fmla="*/ f56 1 28135"/>
                <a:gd name="f76" fmla="*/ f57 1 67870"/>
                <a:gd name="f77" fmla="*/ f58 1 28135"/>
                <a:gd name="f78" fmla="*/ f59 1 28135"/>
                <a:gd name="f79" fmla="*/ f60 1 67870"/>
                <a:gd name="f80" fmla="*/ f61 1 28135"/>
                <a:gd name="f81" fmla="*/ f62 1 67870"/>
                <a:gd name="f82" fmla="*/ f63 1 28135"/>
                <a:gd name="f83" fmla="*/ f64 1 67870"/>
                <a:gd name="f84" fmla="*/ f65 1 28135"/>
                <a:gd name="f85" fmla="*/ f66 1 67870"/>
                <a:gd name="f86" fmla="*/ f67 1 28135"/>
                <a:gd name="f87" fmla="*/ f68 1 67870"/>
                <a:gd name="f88" fmla="*/ f69 1 67870"/>
                <a:gd name="f89" fmla="*/ f70 1 28135"/>
                <a:gd name="f90" fmla="*/ f71 1 67870"/>
                <a:gd name="f91" fmla="*/ f45 1 f52"/>
                <a:gd name="f92" fmla="*/ f46 1 f52"/>
                <a:gd name="f93" fmla="*/ f45 1 f53"/>
                <a:gd name="f94" fmla="*/ f47 1 f53"/>
                <a:gd name="f95" fmla="*/ f73 1 f52"/>
                <a:gd name="f96" fmla="*/ f74 1 f53"/>
                <a:gd name="f97" fmla="*/ f75 1 f53"/>
                <a:gd name="f98" fmla="*/ f76 1 f52"/>
                <a:gd name="f99" fmla="*/ f77 1 f53"/>
                <a:gd name="f100" fmla="*/ f78 1 f53"/>
                <a:gd name="f101" fmla="*/ f79 1 f52"/>
                <a:gd name="f102" fmla="*/ f80 1 f53"/>
                <a:gd name="f103" fmla="*/ f81 1 f52"/>
                <a:gd name="f104" fmla="*/ f82 1 f53"/>
                <a:gd name="f105" fmla="*/ f83 1 f52"/>
                <a:gd name="f106" fmla="*/ f84 1 f53"/>
                <a:gd name="f107" fmla="*/ f85 1 f52"/>
                <a:gd name="f108" fmla="*/ f86 1 f53"/>
                <a:gd name="f109" fmla="*/ f87 1 f52"/>
                <a:gd name="f110" fmla="*/ f88 1 f52"/>
                <a:gd name="f111" fmla="*/ f89 1 f53"/>
                <a:gd name="f112" fmla="*/ f90 1 f52"/>
                <a:gd name="f113" fmla="*/ f91 f43 1"/>
                <a:gd name="f114" fmla="*/ f92 f43 1"/>
                <a:gd name="f115" fmla="*/ f94 f44 1"/>
                <a:gd name="f116" fmla="*/ f93 f44 1"/>
                <a:gd name="f117" fmla="*/ f95 f43 1"/>
                <a:gd name="f118" fmla="*/ f96 f44 1"/>
                <a:gd name="f119" fmla="*/ f97 f44 1"/>
                <a:gd name="f120" fmla="*/ f98 f43 1"/>
                <a:gd name="f121" fmla="*/ f99 f44 1"/>
                <a:gd name="f122" fmla="*/ f100 f44 1"/>
                <a:gd name="f123" fmla="*/ f101 f43 1"/>
                <a:gd name="f124" fmla="*/ f102 f44 1"/>
                <a:gd name="f125" fmla="*/ f103 f43 1"/>
                <a:gd name="f126" fmla="*/ f104 f44 1"/>
                <a:gd name="f127" fmla="*/ f105 f43 1"/>
                <a:gd name="f128" fmla="*/ f106 f44 1"/>
                <a:gd name="f129" fmla="*/ f107 f43 1"/>
                <a:gd name="f130" fmla="*/ f108 f44 1"/>
                <a:gd name="f131" fmla="*/ f109 f43 1"/>
                <a:gd name="f132" fmla="*/ f110 f43 1"/>
                <a:gd name="f133" fmla="*/ f111 f44 1"/>
                <a:gd name="f134" fmla="*/ f112 f43 1"/>
              </a:gdLst>
              <a:ahLst/>
              <a:cxnLst>
                <a:cxn ang="3cd4">
                  <a:pos x="hc" y="t"/>
                </a:cxn>
                <a:cxn ang="0">
                  <a:pos x="r" y="vc"/>
                </a:cxn>
                <a:cxn ang="cd4">
                  <a:pos x="hc" y="b"/>
                </a:cxn>
                <a:cxn ang="cd2">
                  <a:pos x="l" y="vc"/>
                </a:cxn>
                <a:cxn ang="f72">
                  <a:pos x="f117" y="f118"/>
                </a:cxn>
                <a:cxn ang="f72">
                  <a:pos x="f117" y="f119"/>
                </a:cxn>
                <a:cxn ang="f72">
                  <a:pos x="f120" y="f121"/>
                </a:cxn>
                <a:cxn ang="f72">
                  <a:pos x="f120" y="f122"/>
                </a:cxn>
                <a:cxn ang="f72">
                  <a:pos x="f123" y="f124"/>
                </a:cxn>
                <a:cxn ang="f72">
                  <a:pos x="f125" y="f122"/>
                </a:cxn>
                <a:cxn ang="f72">
                  <a:pos x="f125" y="f126"/>
                </a:cxn>
                <a:cxn ang="f72">
                  <a:pos x="f125" y="f126"/>
                </a:cxn>
                <a:cxn ang="f72">
                  <a:pos x="f127" y="f128"/>
                </a:cxn>
                <a:cxn ang="f72">
                  <a:pos x="f129" y="f130"/>
                </a:cxn>
                <a:cxn ang="f72">
                  <a:pos x="f131" y="f130"/>
                </a:cxn>
                <a:cxn ang="f72">
                  <a:pos x="f132" y="f133"/>
                </a:cxn>
                <a:cxn ang="f72">
                  <a:pos x="f132" y="f133"/>
                </a:cxn>
                <a:cxn ang="f72">
                  <a:pos x="f134" y="f133"/>
                </a:cxn>
                <a:cxn ang="f72">
                  <a:pos x="f117" y="f118"/>
                </a:cxn>
              </a:cxnLst>
              <a:rect l="f113" t="f116" r="f114" b="f115"/>
              <a:pathLst>
                <a:path w="67870" h="28135">
                  <a:moveTo>
                    <a:pt x="f8" y="f9"/>
                  </a:moveTo>
                  <a:lnTo>
                    <a:pt x="f8" y="f7"/>
                  </a:lnTo>
                  <a:lnTo>
                    <a:pt x="f10" y="f11"/>
                  </a:lnTo>
                  <a:lnTo>
                    <a:pt x="f10" y="f12"/>
                  </a:lnTo>
                  <a:cubicBezTo>
                    <a:pt x="f10" y="f13"/>
                    <a:pt x="f14" y="f15"/>
                    <a:pt x="f16" y="f15"/>
                  </a:cubicBezTo>
                  <a:cubicBezTo>
                    <a:pt x="f17" y="f15"/>
                    <a:pt x="f18" y="f13"/>
                    <a:pt x="f18" y="f12"/>
                  </a:cubicBezTo>
                  <a:lnTo>
                    <a:pt x="f18" y="f19"/>
                  </a:lnTo>
                  <a:lnTo>
                    <a:pt x="f18" y="f19"/>
                  </a:lnTo>
                  <a:cubicBezTo>
                    <a:pt x="f20" y="f21"/>
                    <a:pt x="f22" y="f23"/>
                    <a:pt x="f24" y="f25"/>
                  </a:cubicBezTo>
                  <a:cubicBezTo>
                    <a:pt x="f26" y="f27"/>
                    <a:pt x="f28" y="f29"/>
                    <a:pt x="f30" y="f31"/>
                  </a:cubicBezTo>
                  <a:lnTo>
                    <a:pt x="f32" y="f31"/>
                  </a:lnTo>
                  <a:lnTo>
                    <a:pt x="f5" y="f33"/>
                  </a:lnTo>
                  <a:lnTo>
                    <a:pt x="f5" y="f33"/>
                  </a:lnTo>
                  <a:cubicBezTo>
                    <a:pt x="f34" y="f35"/>
                    <a:pt x="f36" y="f35"/>
                    <a:pt x="f37" y="f33"/>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0" name="Freeform: Shape 591">
              <a:extLst>
                <a:ext uri="{FF2B5EF4-FFF2-40B4-BE49-F238E27FC236}">
                  <a16:creationId xmlns:a16="http://schemas.microsoft.com/office/drawing/2014/main" id="{227A4A6B-666F-CB42-3409-971EAF7C1B26}"/>
                </a:ext>
              </a:extLst>
            </p:cNvPr>
            <p:cNvSpPr/>
            <p:nvPr/>
          </p:nvSpPr>
          <p:spPr>
            <a:xfrm>
              <a:off x="2716965" y="5853723"/>
              <a:ext cx="2542" cy="1014846"/>
            </a:xfrm>
            <a:custGeom>
              <a:avLst/>
              <a:gdLst>
                <a:gd name="f0" fmla="val 10800000"/>
                <a:gd name="f1" fmla="val 5400000"/>
                <a:gd name="f2" fmla="val 180"/>
                <a:gd name="f3" fmla="val w"/>
                <a:gd name="f4" fmla="val h"/>
                <a:gd name="f5" fmla="val 0"/>
                <a:gd name="f6" fmla="val 2539"/>
                <a:gd name="f7" fmla="val 1014851"/>
                <a:gd name="f8" fmla="val 7999"/>
                <a:gd name="f9" fmla="val 1270"/>
                <a:gd name="f10" fmla="val 569"/>
                <a:gd name="f11" fmla="val 1968"/>
                <a:gd name="f12" fmla="val 571"/>
                <a:gd name="f13" fmla="val 8126"/>
                <a:gd name="f14" fmla="+- 0 0 -90"/>
                <a:gd name="f15" fmla="*/ f3 1 2539"/>
                <a:gd name="f16" fmla="*/ f4 1 1014851"/>
                <a:gd name="f17" fmla="val f5"/>
                <a:gd name="f18" fmla="val f6"/>
                <a:gd name="f19" fmla="val f7"/>
                <a:gd name="f20" fmla="*/ f14 f0 1"/>
                <a:gd name="f21" fmla="+- f19 0 f17"/>
                <a:gd name="f22" fmla="+- f18 0 f17"/>
                <a:gd name="f23" fmla="*/ f20 1 f2"/>
                <a:gd name="f24" fmla="*/ f22 1 2539"/>
                <a:gd name="f25" fmla="*/ f21 1 1014851"/>
                <a:gd name="f26" fmla="*/ 2539 f22 1"/>
                <a:gd name="f27" fmla="*/ 7999 f21 1"/>
                <a:gd name="f28" fmla="*/ 1270 f21 1"/>
                <a:gd name="f29" fmla="*/ 1270 f22 1"/>
                <a:gd name="f30" fmla="*/ 0 f21 1"/>
                <a:gd name="f31" fmla="*/ 0 f22 1"/>
                <a:gd name="f32" fmla="*/ 1014851 f21 1"/>
                <a:gd name="f33" fmla="*/ 8126 f21 1"/>
                <a:gd name="f34" fmla="+- f23 0 f1"/>
                <a:gd name="f35" fmla="*/ f26 1 2539"/>
                <a:gd name="f36" fmla="*/ f27 1 1014851"/>
                <a:gd name="f37" fmla="*/ f28 1 1014851"/>
                <a:gd name="f38" fmla="*/ f29 1 2539"/>
                <a:gd name="f39" fmla="*/ f30 1 1014851"/>
                <a:gd name="f40" fmla="*/ f31 1 2539"/>
                <a:gd name="f41" fmla="*/ f32 1 1014851"/>
                <a:gd name="f42" fmla="*/ f33 1 1014851"/>
                <a:gd name="f43" fmla="*/ f17 1 f24"/>
                <a:gd name="f44" fmla="*/ f18 1 f24"/>
                <a:gd name="f45" fmla="*/ f17 1 f25"/>
                <a:gd name="f46" fmla="*/ f19 1 f25"/>
                <a:gd name="f47" fmla="*/ f35 1 f24"/>
                <a:gd name="f48" fmla="*/ f36 1 f25"/>
                <a:gd name="f49" fmla="*/ f37 1 f25"/>
                <a:gd name="f50" fmla="*/ f38 1 f24"/>
                <a:gd name="f51" fmla="*/ f39 1 f25"/>
                <a:gd name="f52" fmla="*/ f40 1 f24"/>
                <a:gd name="f53" fmla="*/ f41 1 f25"/>
                <a:gd name="f54" fmla="*/ f42 1 f25"/>
                <a:gd name="f55" fmla="*/ f43 f15 1"/>
                <a:gd name="f56" fmla="*/ f44 f15 1"/>
                <a:gd name="f57" fmla="*/ f46 f16 1"/>
                <a:gd name="f58" fmla="*/ f45 f16 1"/>
                <a:gd name="f59" fmla="*/ f47 f15 1"/>
                <a:gd name="f60" fmla="*/ f48 f16 1"/>
                <a:gd name="f61" fmla="*/ f49 f16 1"/>
                <a:gd name="f62" fmla="*/ f50 f15 1"/>
                <a:gd name="f63" fmla="*/ f51 f16 1"/>
                <a:gd name="f64" fmla="*/ f52 f15 1"/>
                <a:gd name="f65" fmla="*/ f53 f16 1"/>
                <a:gd name="f66" fmla="*/ f54 f16 1"/>
              </a:gdLst>
              <a:ahLst/>
              <a:cxnLst>
                <a:cxn ang="3cd4">
                  <a:pos x="hc" y="t"/>
                </a:cxn>
                <a:cxn ang="0">
                  <a:pos x="r" y="vc"/>
                </a:cxn>
                <a:cxn ang="cd4">
                  <a:pos x="hc" y="b"/>
                </a:cxn>
                <a:cxn ang="cd2">
                  <a:pos x="l" y="vc"/>
                </a:cxn>
                <a:cxn ang="f34">
                  <a:pos x="f59" y="f60"/>
                </a:cxn>
                <a:cxn ang="f34">
                  <a:pos x="f59" y="f61"/>
                </a:cxn>
                <a:cxn ang="f34">
                  <a:pos x="f62" y="f63"/>
                </a:cxn>
                <a:cxn ang="f34">
                  <a:pos x="f64" y="f61"/>
                </a:cxn>
                <a:cxn ang="f34">
                  <a:pos x="f64" y="f65"/>
                </a:cxn>
                <a:cxn ang="f34">
                  <a:pos x="f59" y="f65"/>
                </a:cxn>
                <a:cxn ang="f34">
                  <a:pos x="f59" y="f66"/>
                </a:cxn>
              </a:cxnLst>
              <a:rect l="f55" t="f58" r="f56" b="f57"/>
              <a:pathLst>
                <a:path w="2539" h="1014851">
                  <a:moveTo>
                    <a:pt x="f6" y="f8"/>
                  </a:moveTo>
                  <a:lnTo>
                    <a:pt x="f6" y="f9"/>
                  </a:lnTo>
                  <a:cubicBezTo>
                    <a:pt x="f6" y="f10"/>
                    <a:pt x="f11" y="f5"/>
                    <a:pt x="f9" y="f5"/>
                  </a:cubicBezTo>
                  <a:cubicBezTo>
                    <a:pt x="f12" y="f5"/>
                    <a:pt x="f5" y="f10"/>
                    <a:pt x="f5" y="f9"/>
                  </a:cubicBezTo>
                  <a:lnTo>
                    <a:pt x="f5" y="f7"/>
                  </a:lnTo>
                  <a:lnTo>
                    <a:pt x="f6" y="f7"/>
                  </a:lnTo>
                  <a:lnTo>
                    <a:pt x="f6"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1" name="Freeform: Shape 592">
              <a:extLst>
                <a:ext uri="{FF2B5EF4-FFF2-40B4-BE49-F238E27FC236}">
                  <a16:creationId xmlns:a16="http://schemas.microsoft.com/office/drawing/2014/main" id="{EB06B0C6-C965-E330-F7FA-7090B9D14DF1}"/>
                </a:ext>
              </a:extLst>
            </p:cNvPr>
            <p:cNvSpPr/>
            <p:nvPr/>
          </p:nvSpPr>
          <p:spPr>
            <a:xfrm>
              <a:off x="487548" y="5805982"/>
              <a:ext cx="2414" cy="273487"/>
            </a:xfrm>
            <a:custGeom>
              <a:avLst/>
              <a:gdLst>
                <a:gd name="f0" fmla="val 10800000"/>
                <a:gd name="f1" fmla="val 5400000"/>
                <a:gd name="f2" fmla="val 180"/>
                <a:gd name="f3" fmla="val w"/>
                <a:gd name="f4" fmla="val h"/>
                <a:gd name="f5" fmla="val 0"/>
                <a:gd name="f6" fmla="val 2412"/>
                <a:gd name="f7" fmla="val 273488"/>
                <a:gd name="f8" fmla="val 2034"/>
                <a:gd name="f9" fmla="val 53"/>
                <a:gd name="f10" fmla="val 1649"/>
                <a:gd name="f11" fmla="val 1270"/>
                <a:gd name="f12" fmla="val 849"/>
                <a:gd name="f13" fmla="val 74"/>
                <a:gd name="f14" fmla="val 420"/>
                <a:gd name="f15" fmla="val 267394"/>
                <a:gd name="f16" fmla="val 60"/>
                <a:gd name="f17" fmla="val 267648"/>
                <a:gd name="f18" fmla="val 267902"/>
                <a:gd name="f19" fmla="val 268155"/>
                <a:gd name="f20" fmla="val 269552"/>
                <a:gd name="f21" fmla="val 1904"/>
                <a:gd name="f22" fmla="val 127"/>
                <a:gd name="f23" fmla="+- 0 0 -90"/>
                <a:gd name="f24" fmla="*/ f3 1 2412"/>
                <a:gd name="f25" fmla="*/ f4 1 273488"/>
                <a:gd name="f26" fmla="val f5"/>
                <a:gd name="f27" fmla="val f6"/>
                <a:gd name="f28" fmla="val f7"/>
                <a:gd name="f29" fmla="*/ f23 f0 1"/>
                <a:gd name="f30" fmla="+- f28 0 f26"/>
                <a:gd name="f31" fmla="+- f27 0 f26"/>
                <a:gd name="f32" fmla="*/ f29 1 f2"/>
                <a:gd name="f33" fmla="*/ f31 1 2412"/>
                <a:gd name="f34" fmla="*/ f30 1 273488"/>
                <a:gd name="f35" fmla="*/ 2412 f31 1"/>
                <a:gd name="f36" fmla="*/ 0 f30 1"/>
                <a:gd name="f37" fmla="*/ 1270 f31 1"/>
                <a:gd name="f38" fmla="*/ 0 f31 1"/>
                <a:gd name="f39" fmla="*/ 267394 f30 1"/>
                <a:gd name="f40" fmla="*/ 268155 f30 1"/>
                <a:gd name="f41" fmla="*/ 269552 f30 1"/>
                <a:gd name="f42" fmla="*/ 273488 f30 1"/>
                <a:gd name="f43" fmla="*/ 1904 f31 1"/>
                <a:gd name="f44" fmla="*/ 127 f30 1"/>
                <a:gd name="f45" fmla="+- f32 0 f1"/>
                <a:gd name="f46" fmla="*/ f35 1 2412"/>
                <a:gd name="f47" fmla="*/ f36 1 273488"/>
                <a:gd name="f48" fmla="*/ f37 1 2412"/>
                <a:gd name="f49" fmla="*/ f38 1 2412"/>
                <a:gd name="f50" fmla="*/ f39 1 273488"/>
                <a:gd name="f51" fmla="*/ f40 1 273488"/>
                <a:gd name="f52" fmla="*/ f41 1 273488"/>
                <a:gd name="f53" fmla="*/ f42 1 273488"/>
                <a:gd name="f54" fmla="*/ f43 1 2412"/>
                <a:gd name="f55" fmla="*/ f44 1 273488"/>
                <a:gd name="f56" fmla="*/ f26 1 f33"/>
                <a:gd name="f57" fmla="*/ f27 1 f33"/>
                <a:gd name="f58" fmla="*/ f26 1 f34"/>
                <a:gd name="f59" fmla="*/ f28 1 f34"/>
                <a:gd name="f60" fmla="*/ f46 1 f33"/>
                <a:gd name="f61" fmla="*/ f47 1 f34"/>
                <a:gd name="f62" fmla="*/ f48 1 f33"/>
                <a:gd name="f63" fmla="*/ f49 1 f33"/>
                <a:gd name="f64" fmla="*/ f50 1 f34"/>
                <a:gd name="f65" fmla="*/ f51 1 f34"/>
                <a:gd name="f66" fmla="*/ f52 1 f34"/>
                <a:gd name="f67" fmla="*/ f53 1 f34"/>
                <a:gd name="f68" fmla="*/ f54 1 f33"/>
                <a:gd name="f69" fmla="*/ f55 1 f34"/>
                <a:gd name="f70" fmla="*/ f56 f24 1"/>
                <a:gd name="f71" fmla="*/ f57 f24 1"/>
                <a:gd name="f72" fmla="*/ f59 f25 1"/>
                <a:gd name="f73" fmla="*/ f58 f25 1"/>
                <a:gd name="f74" fmla="*/ f60 f24 1"/>
                <a:gd name="f75" fmla="*/ f61 f25 1"/>
                <a:gd name="f76" fmla="*/ f62 f24 1"/>
                <a:gd name="f77" fmla="*/ f63 f24 1"/>
                <a:gd name="f78" fmla="*/ f64 f25 1"/>
                <a:gd name="f79" fmla="*/ f65 f25 1"/>
                <a:gd name="f80" fmla="*/ f66 f25 1"/>
                <a:gd name="f81" fmla="*/ f67 f25 1"/>
                <a:gd name="f82" fmla="*/ f68 f24 1"/>
                <a:gd name="f83" fmla="*/ f69 f25 1"/>
              </a:gdLst>
              <a:ahLst/>
              <a:cxnLst>
                <a:cxn ang="3cd4">
                  <a:pos x="hc" y="t"/>
                </a:cxn>
                <a:cxn ang="0">
                  <a:pos x="r" y="vc"/>
                </a:cxn>
                <a:cxn ang="cd4">
                  <a:pos x="hc" y="b"/>
                </a:cxn>
                <a:cxn ang="cd2">
                  <a:pos x="l" y="vc"/>
                </a:cxn>
                <a:cxn ang="f45">
                  <a:pos x="f74" y="f75"/>
                </a:cxn>
                <a:cxn ang="f45">
                  <a:pos x="f76" y="f75"/>
                </a:cxn>
                <a:cxn ang="f45">
                  <a:pos x="f77" y="f75"/>
                </a:cxn>
                <a:cxn ang="f45">
                  <a:pos x="f77" y="f75"/>
                </a:cxn>
                <a:cxn ang="f45">
                  <a:pos x="f77" y="f78"/>
                </a:cxn>
                <a:cxn ang="f45">
                  <a:pos x="f77" y="f79"/>
                </a:cxn>
                <a:cxn ang="f45">
                  <a:pos x="f77" y="f80"/>
                </a:cxn>
                <a:cxn ang="f45">
                  <a:pos x="f77" y="f81"/>
                </a:cxn>
                <a:cxn ang="f45">
                  <a:pos x="f82" y="f81"/>
                </a:cxn>
                <a:cxn ang="f45">
                  <a:pos x="f82" y="f83"/>
                </a:cxn>
              </a:cxnLst>
              <a:rect l="f70" t="f73" r="f71" b="f72"/>
              <a:pathLst>
                <a:path w="2412" h="273488">
                  <a:moveTo>
                    <a:pt x="f6" y="f5"/>
                  </a:moveTo>
                  <a:cubicBezTo>
                    <a:pt x="f8" y="f9"/>
                    <a:pt x="f10" y="f9"/>
                    <a:pt x="f11" y="f5"/>
                  </a:cubicBezTo>
                  <a:cubicBezTo>
                    <a:pt x="f12" y="f13"/>
                    <a:pt x="f14" y="f13"/>
                    <a:pt x="f5" y="f5"/>
                  </a:cubicBezTo>
                  <a:lnTo>
                    <a:pt x="f5" y="f5"/>
                  </a:lnTo>
                  <a:lnTo>
                    <a:pt x="f5" y="f15"/>
                  </a:lnTo>
                  <a:cubicBezTo>
                    <a:pt x="f16" y="f17"/>
                    <a:pt x="f16" y="f18"/>
                    <a:pt x="f5" y="f19"/>
                  </a:cubicBezTo>
                  <a:lnTo>
                    <a:pt x="f5" y="f20"/>
                  </a:lnTo>
                  <a:lnTo>
                    <a:pt x="f5" y="f7"/>
                  </a:lnTo>
                  <a:lnTo>
                    <a:pt x="f21" y="f7"/>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2" name="Freeform: Shape 593">
              <a:extLst>
                <a:ext uri="{FF2B5EF4-FFF2-40B4-BE49-F238E27FC236}">
                  <a16:creationId xmlns:a16="http://schemas.microsoft.com/office/drawing/2014/main" id="{52316EE0-82F2-7627-6600-DF545B3BF00A}"/>
                </a:ext>
              </a:extLst>
            </p:cNvPr>
            <p:cNvSpPr/>
            <p:nvPr/>
          </p:nvSpPr>
          <p:spPr>
            <a:xfrm>
              <a:off x="479685" y="5798109"/>
              <a:ext cx="2414" cy="269427"/>
            </a:xfrm>
            <a:custGeom>
              <a:avLst/>
              <a:gdLst>
                <a:gd name="f0" fmla="val 10800000"/>
                <a:gd name="f1" fmla="val 5400000"/>
                <a:gd name="f2" fmla="val 180"/>
                <a:gd name="f3" fmla="val w"/>
                <a:gd name="f4" fmla="val h"/>
                <a:gd name="f5" fmla="val 0"/>
                <a:gd name="f6" fmla="val 2412"/>
                <a:gd name="f7" fmla="val 269425"/>
                <a:gd name="f8" fmla="val 1270"/>
                <a:gd name="f9" fmla="val 3936"/>
                <a:gd name="f10" fmla="val 269044"/>
                <a:gd name="f11" fmla="+- 0 0 -90"/>
                <a:gd name="f12" fmla="*/ f3 1 2412"/>
                <a:gd name="f13" fmla="*/ f4 1 269425"/>
                <a:gd name="f14" fmla="val f5"/>
                <a:gd name="f15" fmla="val f6"/>
                <a:gd name="f16" fmla="val f7"/>
                <a:gd name="f17" fmla="*/ f11 f0 1"/>
                <a:gd name="f18" fmla="+- f16 0 f14"/>
                <a:gd name="f19" fmla="+- f15 0 f14"/>
                <a:gd name="f20" fmla="*/ f17 1 f2"/>
                <a:gd name="f21" fmla="*/ f19 1 2412"/>
                <a:gd name="f22" fmla="*/ f18 1 269425"/>
                <a:gd name="f23" fmla="*/ 1270 f19 1"/>
                <a:gd name="f24" fmla="*/ 269425 f18 1"/>
                <a:gd name="f25" fmla="*/ 2412 f19 1"/>
                <a:gd name="f26" fmla="*/ 3936 f18 1"/>
                <a:gd name="f27" fmla="*/ 0 f19 1"/>
                <a:gd name="f28" fmla="*/ 0 f18 1"/>
                <a:gd name="f29" fmla="*/ 269044 f18 1"/>
                <a:gd name="f30" fmla="+- f20 0 f1"/>
                <a:gd name="f31" fmla="*/ f23 1 2412"/>
                <a:gd name="f32" fmla="*/ f24 1 269425"/>
                <a:gd name="f33" fmla="*/ f25 1 2412"/>
                <a:gd name="f34" fmla="*/ f26 1 269425"/>
                <a:gd name="f35" fmla="*/ f27 1 2412"/>
                <a:gd name="f36" fmla="*/ f28 1 269425"/>
                <a:gd name="f37" fmla="*/ f29 1 269425"/>
                <a:gd name="f38" fmla="*/ f14 1 f21"/>
                <a:gd name="f39" fmla="*/ f15 1 f21"/>
                <a:gd name="f40" fmla="*/ f14 1 f22"/>
                <a:gd name="f41" fmla="*/ f16 1 f22"/>
                <a:gd name="f42" fmla="*/ f31 1 f21"/>
                <a:gd name="f43" fmla="*/ f32 1 f22"/>
                <a:gd name="f44" fmla="*/ f33 1 f21"/>
                <a:gd name="f45" fmla="*/ f34 1 f22"/>
                <a:gd name="f46" fmla="*/ f35 1 f21"/>
                <a:gd name="f47" fmla="*/ f36 1 f22"/>
                <a:gd name="f48" fmla="*/ f37 1 f22"/>
                <a:gd name="f49" fmla="*/ f38 f12 1"/>
                <a:gd name="f50" fmla="*/ f39 f12 1"/>
                <a:gd name="f51" fmla="*/ f41 f13 1"/>
                <a:gd name="f52" fmla="*/ f40 f13 1"/>
                <a:gd name="f53" fmla="*/ f42 f12 1"/>
                <a:gd name="f54" fmla="*/ f43 f13 1"/>
                <a:gd name="f55" fmla="*/ f44 f12 1"/>
                <a:gd name="f56" fmla="*/ f45 f13 1"/>
                <a:gd name="f57" fmla="*/ f46 f12 1"/>
                <a:gd name="f58" fmla="*/ f47 f13 1"/>
                <a:gd name="f59" fmla="*/ f48 f13 1"/>
              </a:gdLst>
              <a:ahLst/>
              <a:cxnLst>
                <a:cxn ang="3cd4">
                  <a:pos x="hc" y="t"/>
                </a:cxn>
                <a:cxn ang="0">
                  <a:pos x="r" y="vc"/>
                </a:cxn>
                <a:cxn ang="cd4">
                  <a:pos x="hc" y="b"/>
                </a:cxn>
                <a:cxn ang="cd2">
                  <a:pos x="l" y="vc"/>
                </a:cxn>
                <a:cxn ang="f30">
                  <a:pos x="f53" y="f54"/>
                </a:cxn>
                <a:cxn ang="f30">
                  <a:pos x="f55" y="f54"/>
                </a:cxn>
                <a:cxn ang="f30">
                  <a:pos x="f55" y="f54"/>
                </a:cxn>
                <a:cxn ang="f30">
                  <a:pos x="f55" y="f56"/>
                </a:cxn>
                <a:cxn ang="f30">
                  <a:pos x="f57" y="f58"/>
                </a:cxn>
                <a:cxn ang="f30">
                  <a:pos x="f57" y="f59"/>
                </a:cxn>
              </a:cxnLst>
              <a:rect l="f49" t="f52" r="f50" b="f51"/>
              <a:pathLst>
                <a:path w="2412" h="269425">
                  <a:moveTo>
                    <a:pt x="f8" y="f7"/>
                  </a:moveTo>
                  <a:lnTo>
                    <a:pt x="f6" y="f7"/>
                  </a:lnTo>
                  <a:lnTo>
                    <a:pt x="f6" y="f7"/>
                  </a:lnTo>
                  <a:lnTo>
                    <a:pt x="f6" y="f9"/>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3" name="Freeform: Shape 594">
              <a:extLst>
                <a:ext uri="{FF2B5EF4-FFF2-40B4-BE49-F238E27FC236}">
                  <a16:creationId xmlns:a16="http://schemas.microsoft.com/office/drawing/2014/main" id="{0EEE9E0B-FBB9-FFDA-CF34-3AF8D3978B5C}"/>
                </a:ext>
              </a:extLst>
            </p:cNvPr>
            <p:cNvSpPr/>
            <p:nvPr/>
          </p:nvSpPr>
          <p:spPr>
            <a:xfrm>
              <a:off x="454667" y="5758626"/>
              <a:ext cx="2414" cy="296466"/>
            </a:xfrm>
            <a:custGeom>
              <a:avLst/>
              <a:gdLst>
                <a:gd name="f0" fmla="val 10800000"/>
                <a:gd name="f1" fmla="val 5400000"/>
                <a:gd name="f2" fmla="val 180"/>
                <a:gd name="f3" fmla="val w"/>
                <a:gd name="f4" fmla="val h"/>
                <a:gd name="f5" fmla="val 0"/>
                <a:gd name="f6" fmla="val 2412"/>
                <a:gd name="f7" fmla="val 296469"/>
                <a:gd name="f8" fmla="val 3936"/>
                <a:gd name="f9" fmla="+- 0 0 -90"/>
                <a:gd name="f10" fmla="*/ f3 1 2412"/>
                <a:gd name="f11" fmla="*/ f4 1 296469"/>
                <a:gd name="f12" fmla="val f5"/>
                <a:gd name="f13" fmla="val f6"/>
                <a:gd name="f14" fmla="val f7"/>
                <a:gd name="f15" fmla="*/ f9 f0 1"/>
                <a:gd name="f16" fmla="+- f14 0 f12"/>
                <a:gd name="f17" fmla="+- f13 0 f12"/>
                <a:gd name="f18" fmla="*/ f15 1 f2"/>
                <a:gd name="f19" fmla="*/ f17 1 2412"/>
                <a:gd name="f20" fmla="*/ f16 1 296469"/>
                <a:gd name="f21" fmla="*/ 2412 f17 1"/>
                <a:gd name="f22" fmla="*/ 296469 f16 1"/>
                <a:gd name="f23" fmla="*/ 3936 f16 1"/>
                <a:gd name="f24" fmla="*/ 0 f17 1"/>
                <a:gd name="f25" fmla="*/ 0 f16 1"/>
                <a:gd name="f26" fmla="+- f18 0 f1"/>
                <a:gd name="f27" fmla="*/ f21 1 2412"/>
                <a:gd name="f28" fmla="*/ f22 1 296469"/>
                <a:gd name="f29" fmla="*/ f23 1 296469"/>
                <a:gd name="f30" fmla="*/ f24 1 2412"/>
                <a:gd name="f31" fmla="*/ f25 1 296469"/>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6"/>
                </a:cxn>
                <a:cxn ang="f26">
                  <a:pos x="f45" y="f46"/>
                </a:cxn>
                <a:cxn ang="f26">
                  <a:pos x="f45" y="f47"/>
                </a:cxn>
                <a:cxn ang="f26">
                  <a:pos x="f48" y="f49"/>
                </a:cxn>
                <a:cxn ang="f26">
                  <a:pos x="f48" y="f46"/>
                </a:cxn>
              </a:cxnLst>
              <a:rect l="f41" t="f44" r="f42" b="f43"/>
              <a:pathLst>
                <a:path w="2412" h="296469">
                  <a:moveTo>
                    <a:pt x="f6" y="f7"/>
                  </a:moveTo>
                  <a:lnTo>
                    <a:pt x="f6" y="f7"/>
                  </a:lnTo>
                  <a:lnTo>
                    <a:pt x="f6" y="f7"/>
                  </a:lnTo>
                  <a:lnTo>
                    <a:pt x="f6" y="f8"/>
                  </a:lnTo>
                  <a:lnTo>
                    <a:pt x="f5" y="f5"/>
                  </a:lnTo>
                  <a:lnTo>
                    <a:pt x="f5"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4" name="Freeform: Shape 595">
              <a:extLst>
                <a:ext uri="{FF2B5EF4-FFF2-40B4-BE49-F238E27FC236}">
                  <a16:creationId xmlns:a16="http://schemas.microsoft.com/office/drawing/2014/main" id="{D76C4651-B6FC-31AE-AFE8-8DAE8D034D4C}"/>
                </a:ext>
              </a:extLst>
            </p:cNvPr>
            <p:cNvSpPr/>
            <p:nvPr/>
          </p:nvSpPr>
          <p:spPr>
            <a:xfrm>
              <a:off x="282503" y="6055860"/>
              <a:ext cx="174961" cy="2414"/>
            </a:xfrm>
            <a:custGeom>
              <a:avLst/>
              <a:gdLst>
                <a:gd name="f0" fmla="val 10800000"/>
                <a:gd name="f1" fmla="val 5400000"/>
                <a:gd name="f2" fmla="val 180"/>
                <a:gd name="f3" fmla="val w"/>
                <a:gd name="f4" fmla="val h"/>
                <a:gd name="f5" fmla="val 0"/>
                <a:gd name="f6" fmla="val 174960"/>
                <a:gd name="f7" fmla="val 2412"/>
                <a:gd name="f8" fmla="val 1651"/>
                <a:gd name="f9" fmla="val 173691"/>
                <a:gd name="f10" fmla="val 173235"/>
                <a:gd name="f11" fmla="val 1219"/>
                <a:gd name="f12" fmla="val 173220"/>
                <a:gd name="f13" fmla="val 495"/>
                <a:gd name="f14" fmla="val 173655"/>
                <a:gd name="f15" fmla="val 38"/>
                <a:gd name="f16" fmla="val 173667"/>
                <a:gd name="f17" fmla="val 25"/>
                <a:gd name="f18" fmla="val 173679"/>
                <a:gd name="f19" fmla="val 13"/>
                <a:gd name="f20" fmla="val 174453"/>
                <a:gd name="f21" fmla="+- 0 0 -90"/>
                <a:gd name="f22" fmla="*/ f3 1 174960"/>
                <a:gd name="f23" fmla="*/ f4 1 2412"/>
                <a:gd name="f24" fmla="val f5"/>
                <a:gd name="f25" fmla="val f6"/>
                <a:gd name="f26" fmla="val f7"/>
                <a:gd name="f27" fmla="*/ f21 f0 1"/>
                <a:gd name="f28" fmla="+- f26 0 f24"/>
                <a:gd name="f29" fmla="+- f25 0 f24"/>
                <a:gd name="f30" fmla="*/ f27 1 f2"/>
                <a:gd name="f31" fmla="*/ f29 1 174960"/>
                <a:gd name="f32" fmla="*/ f28 1 2412"/>
                <a:gd name="f33" fmla="*/ 0 f29 1"/>
                <a:gd name="f34" fmla="*/ 1651 f28 1"/>
                <a:gd name="f35" fmla="*/ 173691 f29 1"/>
                <a:gd name="f36" fmla="*/ 173655 f29 1"/>
                <a:gd name="f37" fmla="*/ 38 f28 1"/>
                <a:gd name="f38" fmla="*/ 0 f28 1"/>
                <a:gd name="f39" fmla="*/ 174960 f29 1"/>
                <a:gd name="f40" fmla="*/ 2412 f28 1"/>
                <a:gd name="f41" fmla="+- f30 0 f1"/>
                <a:gd name="f42" fmla="*/ f33 1 174960"/>
                <a:gd name="f43" fmla="*/ f34 1 2412"/>
                <a:gd name="f44" fmla="*/ f35 1 174960"/>
                <a:gd name="f45" fmla="*/ f36 1 174960"/>
                <a:gd name="f46" fmla="*/ f37 1 2412"/>
                <a:gd name="f47" fmla="*/ f38 1 2412"/>
                <a:gd name="f48" fmla="*/ f39 1 174960"/>
                <a:gd name="f49" fmla="*/ f40 1 2412"/>
                <a:gd name="f50" fmla="*/ f24 1 f31"/>
                <a:gd name="f51" fmla="*/ f25 1 f31"/>
                <a:gd name="f52" fmla="*/ f24 1 f32"/>
                <a:gd name="f53" fmla="*/ f26 1 f32"/>
                <a:gd name="f54" fmla="*/ f42 1 f31"/>
                <a:gd name="f55" fmla="*/ f43 1 f32"/>
                <a:gd name="f56" fmla="*/ f44 1 f31"/>
                <a:gd name="f57" fmla="*/ f45 1 f31"/>
                <a:gd name="f58" fmla="*/ f46 1 f32"/>
                <a:gd name="f59" fmla="*/ f47 1 f32"/>
                <a:gd name="f60" fmla="*/ f48 1 f31"/>
                <a:gd name="f61" fmla="*/ f49 1 f32"/>
                <a:gd name="f62" fmla="*/ f50 f22 1"/>
                <a:gd name="f63" fmla="*/ f51 f22 1"/>
                <a:gd name="f64" fmla="*/ f53 f23 1"/>
                <a:gd name="f65" fmla="*/ f52 f23 1"/>
                <a:gd name="f66" fmla="*/ f54 f22 1"/>
                <a:gd name="f67" fmla="*/ f55 f23 1"/>
                <a:gd name="f68" fmla="*/ f56 f22 1"/>
                <a:gd name="f69" fmla="*/ f57 f22 1"/>
                <a:gd name="f70" fmla="*/ f58 f23 1"/>
                <a:gd name="f71" fmla="*/ f59 f23 1"/>
                <a:gd name="f72" fmla="*/ f60 f22 1"/>
                <a:gd name="f73" fmla="*/ f61 f23 1"/>
              </a:gdLst>
              <a:ahLst/>
              <a:cxnLst>
                <a:cxn ang="3cd4">
                  <a:pos x="hc" y="t"/>
                </a:cxn>
                <a:cxn ang="0">
                  <a:pos x="r" y="vc"/>
                </a:cxn>
                <a:cxn ang="cd4">
                  <a:pos x="hc" y="b"/>
                </a:cxn>
                <a:cxn ang="cd2">
                  <a:pos x="l" y="vc"/>
                </a:cxn>
                <a:cxn ang="f41">
                  <a:pos x="f66" y="f67"/>
                </a:cxn>
                <a:cxn ang="f41">
                  <a:pos x="f68" y="f67"/>
                </a:cxn>
                <a:cxn ang="f41">
                  <a:pos x="f68" y="f67"/>
                </a:cxn>
                <a:cxn ang="f41">
                  <a:pos x="f69" y="f70"/>
                </a:cxn>
                <a:cxn ang="f41">
                  <a:pos x="f68" y="f71"/>
                </a:cxn>
                <a:cxn ang="f41">
                  <a:pos x="f72" y="f71"/>
                </a:cxn>
                <a:cxn ang="f41">
                  <a:pos x="f66" y="f71"/>
                </a:cxn>
                <a:cxn ang="f41">
                  <a:pos x="f66" y="f73"/>
                </a:cxn>
              </a:cxnLst>
              <a:rect l="f62" t="f65" r="f63" b="f64"/>
              <a:pathLst>
                <a:path w="174960" h="2412">
                  <a:moveTo>
                    <a:pt x="f5" y="f8"/>
                  </a:moveTo>
                  <a:lnTo>
                    <a:pt x="f9" y="f8"/>
                  </a:lnTo>
                  <a:lnTo>
                    <a:pt x="f9" y="f8"/>
                  </a:lnTo>
                  <a:cubicBezTo>
                    <a:pt x="f10" y="f11"/>
                    <a:pt x="f12" y="f13"/>
                    <a:pt x="f14" y="f15"/>
                  </a:cubicBezTo>
                  <a:cubicBezTo>
                    <a:pt x="f16" y="f17"/>
                    <a:pt x="f18" y="f19"/>
                    <a:pt x="f9" y="f5"/>
                  </a:cubicBezTo>
                  <a:cubicBezTo>
                    <a:pt x="f9" y="f5"/>
                    <a:pt x="f20"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5" name="Freeform: Shape 596">
              <a:extLst>
                <a:ext uri="{FF2B5EF4-FFF2-40B4-BE49-F238E27FC236}">
                  <a16:creationId xmlns:a16="http://schemas.microsoft.com/office/drawing/2014/main" id="{59508953-27C9-9061-29A6-D29F4F06222E}"/>
                </a:ext>
              </a:extLst>
            </p:cNvPr>
            <p:cNvSpPr/>
            <p:nvPr/>
          </p:nvSpPr>
          <p:spPr>
            <a:xfrm>
              <a:off x="471940" y="6067281"/>
              <a:ext cx="5458" cy="1773"/>
            </a:xfrm>
            <a:custGeom>
              <a:avLst/>
              <a:gdLst>
                <a:gd name="f0" fmla="val 10800000"/>
                <a:gd name="f1" fmla="val 5400000"/>
                <a:gd name="f2" fmla="val 180"/>
                <a:gd name="f3" fmla="val w"/>
                <a:gd name="f4" fmla="val h"/>
                <a:gd name="f5" fmla="val 0"/>
                <a:gd name="f6" fmla="val 5459"/>
                <a:gd name="f7" fmla="val 1777"/>
                <a:gd name="f8" fmla="val 5460"/>
                <a:gd name="f9" fmla="val 2285"/>
                <a:gd name="f10" fmla="val 1778"/>
                <a:gd name="f11" fmla="val 3178"/>
                <a:gd name="f12" fmla="val 927"/>
                <a:gd name="f13" fmla="val 4270"/>
                <a:gd name="f14" fmla="val 317"/>
                <a:gd name="f15" fmla="+- 0 0 -90"/>
                <a:gd name="f16" fmla="*/ f3 1 5459"/>
                <a:gd name="f17" fmla="*/ f4 1 1777"/>
                <a:gd name="f18" fmla="val f5"/>
                <a:gd name="f19" fmla="val f6"/>
                <a:gd name="f20" fmla="val f7"/>
                <a:gd name="f21" fmla="*/ f15 f0 1"/>
                <a:gd name="f22" fmla="+- f20 0 f18"/>
                <a:gd name="f23" fmla="+- f19 0 f18"/>
                <a:gd name="f24" fmla="*/ f21 1 f2"/>
                <a:gd name="f25" fmla="*/ f23 1 5459"/>
                <a:gd name="f26" fmla="*/ f22 1 1777"/>
                <a:gd name="f27" fmla="*/ 5460 f23 1"/>
                <a:gd name="f28" fmla="*/ 0 f22 1"/>
                <a:gd name="f29" fmla="*/ 0 f23 1"/>
                <a:gd name="f30" fmla="*/ 2285 f23 1"/>
                <a:gd name="f31" fmla="*/ 1778 f22 1"/>
                <a:gd name="f32" fmla="+- f24 0 f1"/>
                <a:gd name="f33" fmla="*/ f27 1 5459"/>
                <a:gd name="f34" fmla="*/ f28 1 1777"/>
                <a:gd name="f35" fmla="*/ f29 1 5459"/>
                <a:gd name="f36" fmla="*/ f30 1 5459"/>
                <a:gd name="f37" fmla="*/ f31 1 1777"/>
                <a:gd name="f38" fmla="*/ f18 1 f25"/>
                <a:gd name="f39" fmla="*/ f19 1 f25"/>
                <a:gd name="f40" fmla="*/ f18 1 f26"/>
                <a:gd name="f41" fmla="*/ f20 1 f26"/>
                <a:gd name="f42" fmla="*/ f33 1 f25"/>
                <a:gd name="f43" fmla="*/ f34 1 f26"/>
                <a:gd name="f44" fmla="*/ f35 1 f25"/>
                <a:gd name="f45" fmla="*/ f36 1 f25"/>
                <a:gd name="f46" fmla="*/ f37 1 f26"/>
                <a:gd name="f47" fmla="*/ f38 f16 1"/>
                <a:gd name="f48" fmla="*/ f39 f16 1"/>
                <a:gd name="f49" fmla="*/ f41 f17 1"/>
                <a:gd name="f50" fmla="*/ f40 f17 1"/>
                <a:gd name="f51" fmla="*/ f42 f16 1"/>
                <a:gd name="f52" fmla="*/ f43 f17 1"/>
                <a:gd name="f53" fmla="*/ f44 f16 1"/>
                <a:gd name="f54" fmla="*/ f45 f16 1"/>
                <a:gd name="f55" fmla="*/ f46 f17 1"/>
              </a:gdLst>
              <a:ahLst/>
              <a:cxnLst>
                <a:cxn ang="3cd4">
                  <a:pos x="hc" y="t"/>
                </a:cxn>
                <a:cxn ang="0">
                  <a:pos x="r" y="vc"/>
                </a:cxn>
                <a:cxn ang="cd4">
                  <a:pos x="hc" y="b"/>
                </a:cxn>
                <a:cxn ang="cd2">
                  <a:pos x="l" y="vc"/>
                </a:cxn>
                <a:cxn ang="f32">
                  <a:pos x="f51" y="f52"/>
                </a:cxn>
                <a:cxn ang="f32">
                  <a:pos x="f51" y="f52"/>
                </a:cxn>
                <a:cxn ang="f32">
                  <a:pos x="f53" y="f52"/>
                </a:cxn>
                <a:cxn ang="f32">
                  <a:pos x="f54" y="f55"/>
                </a:cxn>
                <a:cxn ang="f32">
                  <a:pos x="f51" y="f52"/>
                </a:cxn>
              </a:cxnLst>
              <a:rect l="f47" t="f50" r="f48" b="f49"/>
              <a:pathLst>
                <a:path w="5459" h="1777">
                  <a:moveTo>
                    <a:pt x="f8" y="f5"/>
                  </a:moveTo>
                  <a:lnTo>
                    <a:pt x="f8" y="f5"/>
                  </a:lnTo>
                  <a:lnTo>
                    <a:pt x="f5" y="f5"/>
                  </a:lnTo>
                  <a:lnTo>
                    <a:pt x="f9" y="f10"/>
                  </a:lnTo>
                  <a:cubicBezTo>
                    <a:pt x="f11" y="f12"/>
                    <a:pt x="f13"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6" name="Freeform: Shape 597">
              <a:extLst>
                <a:ext uri="{FF2B5EF4-FFF2-40B4-BE49-F238E27FC236}">
                  <a16:creationId xmlns:a16="http://schemas.microsoft.com/office/drawing/2014/main" id="{443F5D52-2454-1AA2-6FBB-D8A332E5BCA9}"/>
                </a:ext>
              </a:extLst>
            </p:cNvPr>
            <p:cNvSpPr/>
            <p:nvPr/>
          </p:nvSpPr>
          <p:spPr>
            <a:xfrm>
              <a:off x="282503" y="6067034"/>
              <a:ext cx="190195" cy="8247"/>
            </a:xfrm>
            <a:custGeom>
              <a:avLst/>
              <a:gdLst>
                <a:gd name="f0" fmla="val 10800000"/>
                <a:gd name="f1" fmla="val 5400000"/>
                <a:gd name="f2" fmla="val 180"/>
                <a:gd name="f3" fmla="val w"/>
                <a:gd name="f4" fmla="val h"/>
                <a:gd name="f5" fmla="val 0"/>
                <a:gd name="f6" fmla="val 190196"/>
                <a:gd name="f7" fmla="val 8252"/>
                <a:gd name="f8" fmla="val 3682"/>
                <a:gd name="f9" fmla="val 185626"/>
                <a:gd name="f10" fmla="val 8253"/>
                <a:gd name="f11" fmla="val 189435"/>
                <a:gd name="f12" fmla="val 189190"/>
                <a:gd name="f13" fmla="val 6691"/>
                <a:gd name="f14" fmla="val 189458"/>
                <a:gd name="f15" fmla="val 5079"/>
                <a:gd name="f16" fmla="+- 0 0 -90"/>
                <a:gd name="f17" fmla="*/ f3 1 190196"/>
                <a:gd name="f18" fmla="*/ f4 1 8252"/>
                <a:gd name="f19" fmla="val f5"/>
                <a:gd name="f20" fmla="val f6"/>
                <a:gd name="f21" fmla="val f7"/>
                <a:gd name="f22" fmla="*/ f16 f0 1"/>
                <a:gd name="f23" fmla="+- f21 0 f19"/>
                <a:gd name="f24" fmla="+- f20 0 f19"/>
                <a:gd name="f25" fmla="*/ f22 1 f2"/>
                <a:gd name="f26" fmla="*/ f24 1 190196"/>
                <a:gd name="f27" fmla="*/ f23 1 8252"/>
                <a:gd name="f28" fmla="*/ 190196 f24 1"/>
                <a:gd name="f29" fmla="*/ 3682 f23 1"/>
                <a:gd name="f30" fmla="*/ 185626 f24 1"/>
                <a:gd name="f31" fmla="*/ 0 f23 1"/>
                <a:gd name="f32" fmla="*/ 0 f24 1"/>
                <a:gd name="f33" fmla="*/ 8253 f23 1"/>
                <a:gd name="f34" fmla="*/ 189435 f24 1"/>
                <a:gd name="f35" fmla="+- f25 0 f1"/>
                <a:gd name="f36" fmla="*/ f28 1 190196"/>
                <a:gd name="f37" fmla="*/ f29 1 8252"/>
                <a:gd name="f38" fmla="*/ f30 1 190196"/>
                <a:gd name="f39" fmla="*/ f31 1 8252"/>
                <a:gd name="f40" fmla="*/ f32 1 190196"/>
                <a:gd name="f41" fmla="*/ f33 1 8252"/>
                <a:gd name="f42" fmla="*/ f34 1 190196"/>
                <a:gd name="f43" fmla="*/ f19 1 f26"/>
                <a:gd name="f44" fmla="*/ f20 1 f26"/>
                <a:gd name="f45" fmla="*/ f19 1 f27"/>
                <a:gd name="f46" fmla="*/ f21 1 f27"/>
                <a:gd name="f47" fmla="*/ f36 1 f26"/>
                <a:gd name="f48" fmla="*/ f37 1 f27"/>
                <a:gd name="f49" fmla="*/ f38 1 f26"/>
                <a:gd name="f50" fmla="*/ f39 1 f27"/>
                <a:gd name="f51" fmla="*/ f40 1 f26"/>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7 1"/>
                <a:gd name="f63" fmla="*/ f52 f18 1"/>
                <a:gd name="f64" fmla="*/ f53 f17 1"/>
              </a:gdLst>
              <a:ahLst/>
              <a:cxnLst>
                <a:cxn ang="3cd4">
                  <a:pos x="hc" y="t"/>
                </a:cxn>
                <a:cxn ang="0">
                  <a:pos x="r" y="vc"/>
                </a:cxn>
                <a:cxn ang="cd4">
                  <a:pos x="hc" y="b"/>
                </a:cxn>
                <a:cxn ang="cd2">
                  <a:pos x="l" y="vc"/>
                </a:cxn>
                <a:cxn ang="f35">
                  <a:pos x="f58" y="f59"/>
                </a:cxn>
                <a:cxn ang="f35">
                  <a:pos x="f60" y="f61"/>
                </a:cxn>
                <a:cxn ang="f35">
                  <a:pos x="f62" y="f61"/>
                </a:cxn>
                <a:cxn ang="f35">
                  <a:pos x="f62" y="f63"/>
                </a:cxn>
                <a:cxn ang="f35">
                  <a:pos x="f64" y="f63"/>
                </a:cxn>
                <a:cxn ang="f35">
                  <a:pos x="f58" y="f59"/>
                </a:cxn>
              </a:cxnLst>
              <a:rect l="f54" t="f57" r="f55" b="f56"/>
              <a:pathLst>
                <a:path w="190196" h="8252">
                  <a:moveTo>
                    <a:pt x="f6" y="f8"/>
                  </a:moveTo>
                  <a:lnTo>
                    <a:pt x="f9" y="f5"/>
                  </a:lnTo>
                  <a:lnTo>
                    <a:pt x="f5" y="f5"/>
                  </a:lnTo>
                  <a:lnTo>
                    <a:pt x="f5" y="f10"/>
                  </a:lnTo>
                  <a:lnTo>
                    <a:pt x="f11" y="f10"/>
                  </a:lnTo>
                  <a:cubicBezTo>
                    <a:pt x="f12" y="f13"/>
                    <a:pt x="f14" y="f15"/>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7" name="Freeform: Shape 598">
              <a:extLst>
                <a:ext uri="{FF2B5EF4-FFF2-40B4-BE49-F238E27FC236}">
                  <a16:creationId xmlns:a16="http://schemas.microsoft.com/office/drawing/2014/main" id="{CC5A95F6-4730-2CC1-8CBD-E9A6A5CD12A9}"/>
                </a:ext>
              </a:extLst>
            </p:cNvPr>
            <p:cNvSpPr/>
            <p:nvPr/>
          </p:nvSpPr>
          <p:spPr>
            <a:xfrm>
              <a:off x="477399" y="5794177"/>
              <a:ext cx="2414" cy="273103"/>
            </a:xfrm>
            <a:custGeom>
              <a:avLst/>
              <a:gdLst>
                <a:gd name="f0" fmla="val 10800000"/>
                <a:gd name="f1" fmla="val 5400000"/>
                <a:gd name="f2" fmla="val 180"/>
                <a:gd name="f3" fmla="val w"/>
                <a:gd name="f4" fmla="val h"/>
                <a:gd name="f5" fmla="val 0"/>
                <a:gd name="f6" fmla="val 2412"/>
                <a:gd name="f7" fmla="val 273107"/>
                <a:gd name="f8" fmla="val 3936"/>
                <a:gd name="f9" fmla="val 799"/>
                <a:gd name="f10" fmla="val 272980"/>
                <a:gd name="f11" fmla="val 1614"/>
                <a:gd name="f12" fmla="+- 0 0 -90"/>
                <a:gd name="f13" fmla="*/ f3 1 2412"/>
                <a:gd name="f14" fmla="*/ f4 1 273107"/>
                <a:gd name="f15" fmla="val f5"/>
                <a:gd name="f16" fmla="val f6"/>
                <a:gd name="f17" fmla="val f7"/>
                <a:gd name="f18" fmla="*/ f12 f0 1"/>
                <a:gd name="f19" fmla="+- f17 0 f15"/>
                <a:gd name="f20" fmla="+- f16 0 f15"/>
                <a:gd name="f21" fmla="*/ f18 1 f2"/>
                <a:gd name="f22" fmla="*/ f20 1 2412"/>
                <a:gd name="f23" fmla="*/ f19 1 273107"/>
                <a:gd name="f24" fmla="*/ 2412 f20 1"/>
                <a:gd name="f25" fmla="*/ 273107 f19 1"/>
                <a:gd name="f26" fmla="*/ 3936 f19 1"/>
                <a:gd name="f27" fmla="*/ 0 f20 1"/>
                <a:gd name="f28" fmla="*/ 0 f19 1"/>
                <a:gd name="f29" fmla="+- f21 0 f1"/>
                <a:gd name="f30" fmla="*/ f24 1 2412"/>
                <a:gd name="f31" fmla="*/ f25 1 273107"/>
                <a:gd name="f32" fmla="*/ f26 1 273107"/>
                <a:gd name="f33" fmla="*/ f27 1 2412"/>
                <a:gd name="f34" fmla="*/ f28 1 273107"/>
                <a:gd name="f35" fmla="*/ f15 1 f22"/>
                <a:gd name="f36" fmla="*/ f16 1 f22"/>
                <a:gd name="f37" fmla="*/ f15 1 f23"/>
                <a:gd name="f38" fmla="*/ f17 1 f23"/>
                <a:gd name="f39" fmla="*/ f30 1 f22"/>
                <a:gd name="f40" fmla="*/ f31 1 f23"/>
                <a:gd name="f41" fmla="*/ f32 1 f23"/>
                <a:gd name="f42" fmla="*/ f33 1 f22"/>
                <a:gd name="f43" fmla="*/ f34 1 f23"/>
                <a:gd name="f44" fmla="*/ f35 f13 1"/>
                <a:gd name="f45" fmla="*/ f36 f13 1"/>
                <a:gd name="f46" fmla="*/ f38 f14 1"/>
                <a:gd name="f47" fmla="*/ f37 f14 1"/>
                <a:gd name="f48" fmla="*/ f39 f13 1"/>
                <a:gd name="f49" fmla="*/ f40 f14 1"/>
                <a:gd name="f50" fmla="*/ f41 f14 1"/>
                <a:gd name="f51" fmla="*/ f42 f13 1"/>
                <a:gd name="f52" fmla="*/ f43 f14 1"/>
              </a:gdLst>
              <a:ahLst/>
              <a:cxnLst>
                <a:cxn ang="3cd4">
                  <a:pos x="hc" y="t"/>
                </a:cxn>
                <a:cxn ang="0">
                  <a:pos x="r" y="vc"/>
                </a:cxn>
                <a:cxn ang="cd4">
                  <a:pos x="hc" y="b"/>
                </a:cxn>
                <a:cxn ang="cd2">
                  <a:pos x="l" y="vc"/>
                </a:cxn>
                <a:cxn ang="f29">
                  <a:pos x="f48" y="f49"/>
                </a:cxn>
                <a:cxn ang="f29">
                  <a:pos x="f48" y="f50"/>
                </a:cxn>
                <a:cxn ang="f29">
                  <a:pos x="f51" y="f52"/>
                </a:cxn>
                <a:cxn ang="f29">
                  <a:pos x="f51" y="f49"/>
                </a:cxn>
                <a:cxn ang="f29">
                  <a:pos x="f48" y="f49"/>
                </a:cxn>
              </a:cxnLst>
              <a:rect l="f44" t="f47" r="f45" b="f46"/>
              <a:pathLst>
                <a:path w="2412" h="273107">
                  <a:moveTo>
                    <a:pt x="f6" y="f7"/>
                  </a:moveTo>
                  <a:lnTo>
                    <a:pt x="f6" y="f8"/>
                  </a:lnTo>
                  <a:lnTo>
                    <a:pt x="f5" y="f5"/>
                  </a:lnTo>
                  <a:lnTo>
                    <a:pt x="f5" y="f7"/>
                  </a:lnTo>
                  <a:cubicBezTo>
                    <a:pt x="f9" y="f10"/>
                    <a:pt x="f11" y="f10"/>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8" name="Freeform: Shape 599">
              <a:extLst>
                <a:ext uri="{FF2B5EF4-FFF2-40B4-BE49-F238E27FC236}">
                  <a16:creationId xmlns:a16="http://schemas.microsoft.com/office/drawing/2014/main" id="{788D2E8E-8900-B682-19AC-FB7C68BA673B}"/>
                </a:ext>
              </a:extLst>
            </p:cNvPr>
            <p:cNvSpPr/>
            <p:nvPr/>
          </p:nvSpPr>
          <p:spPr>
            <a:xfrm>
              <a:off x="475359" y="5783634"/>
              <a:ext cx="19869" cy="21040"/>
            </a:xfrm>
            <a:custGeom>
              <a:avLst/>
              <a:gdLst>
                <a:gd name="f0" fmla="val 10800000"/>
                <a:gd name="f1" fmla="val 5400000"/>
                <a:gd name="f2" fmla="val 180"/>
                <a:gd name="f3" fmla="val w"/>
                <a:gd name="f4" fmla="val h"/>
                <a:gd name="f5" fmla="val 0"/>
                <a:gd name="f6" fmla="val 19873"/>
                <a:gd name="f7" fmla="val 21044"/>
                <a:gd name="f8" fmla="val 9396"/>
                <a:gd name="f9" fmla="val 8319"/>
                <a:gd name="f10" fmla="val 10037"/>
                <a:gd name="f11" fmla="val 7094"/>
                <a:gd name="f12" fmla="val 10386"/>
                <a:gd name="f13" fmla="val 5841"/>
                <a:gd name="f14" fmla="val 10411"/>
                <a:gd name="f15" fmla="val 3445"/>
                <a:gd name="f16" fmla="val 10429"/>
                <a:gd name="f17" fmla="val 1220"/>
                <a:gd name="f18" fmla="val 9172"/>
                <a:gd name="f19" fmla="val 7110"/>
                <a:gd name="f20" fmla="val 2031"/>
                <a:gd name="f21" fmla="val 10538"/>
                <a:gd name="f22" fmla="val 4444"/>
                <a:gd name="f23" fmla="val 14474"/>
                <a:gd name="f24" fmla="val 18410"/>
                <a:gd name="f25" fmla="val 19299"/>
                <a:gd name="f26" fmla="val 7595"/>
                <a:gd name="f27" fmla="val 19911"/>
                <a:gd name="f28" fmla="val 8149"/>
                <a:gd name="f29" fmla="val 20465"/>
                <a:gd name="f30" fmla="val 8761"/>
                <a:gd name="f31" fmla="val 20950"/>
                <a:gd name="f32" fmla="val 9523"/>
                <a:gd name="f33" fmla="val 10113"/>
                <a:gd name="f34" fmla="val 21022"/>
                <a:gd name="f35" fmla="val 10710"/>
                <a:gd name="f36" fmla="val 11300"/>
                <a:gd name="f37" fmla="val 11720"/>
                <a:gd name="f38" fmla="val 21023"/>
                <a:gd name="f39" fmla="val 12149"/>
                <a:gd name="f40" fmla="val 12570"/>
                <a:gd name="f41" fmla="val 12948"/>
                <a:gd name="f42" fmla="val 21003"/>
                <a:gd name="f43" fmla="val 13333"/>
                <a:gd name="f44" fmla="val 13712"/>
                <a:gd name="f45" fmla="val 14384"/>
                <a:gd name="f46" fmla="val 21077"/>
                <a:gd name="f47" fmla="val 15072"/>
                <a:gd name="f48" fmla="val 15744"/>
                <a:gd name="f49" fmla="val 20315"/>
                <a:gd name="f50" fmla="val 16760"/>
                <a:gd name="f51" fmla="val 19426"/>
                <a:gd name="f52" fmla="val 17521"/>
                <a:gd name="f53" fmla="val 18283"/>
                <a:gd name="f54" fmla="val 19807"/>
                <a:gd name="f55" fmla="val 19878"/>
                <a:gd name="f56" fmla="val 17947"/>
                <a:gd name="f57" fmla="val 17477"/>
                <a:gd name="f58" fmla="val 17014"/>
                <a:gd name="f59" fmla="val 20024"/>
                <a:gd name="f60" fmla="val 15515"/>
                <a:gd name="f61" fmla="val 19710"/>
                <a:gd name="f62" fmla="val 13988"/>
                <a:gd name="f63" fmla="val 18918"/>
                <a:gd name="f64" fmla="val 12697"/>
                <a:gd name="f65" fmla="val 13324"/>
                <a:gd name="f66" fmla="val 3128"/>
                <a:gd name="f67" fmla="val 12478"/>
                <a:gd name="f68" fmla="val 7302"/>
                <a:gd name="f69" fmla="+- 0 0 -90"/>
                <a:gd name="f70" fmla="*/ f3 1 19873"/>
                <a:gd name="f71" fmla="*/ f4 1 21044"/>
                <a:gd name="f72" fmla="val f5"/>
                <a:gd name="f73" fmla="val f6"/>
                <a:gd name="f74" fmla="val f7"/>
                <a:gd name="f75" fmla="*/ f69 f0 1"/>
                <a:gd name="f76" fmla="+- f74 0 f72"/>
                <a:gd name="f77" fmla="+- f73 0 f72"/>
                <a:gd name="f78" fmla="*/ f75 1 f2"/>
                <a:gd name="f79" fmla="*/ f77 1 19873"/>
                <a:gd name="f80" fmla="*/ f76 1 21044"/>
                <a:gd name="f81" fmla="*/ 9396 f77 1"/>
                <a:gd name="f82" fmla="*/ 9396 f76 1"/>
                <a:gd name="f83" fmla="*/ 5841 f77 1"/>
                <a:gd name="f84" fmla="*/ 10411 f76 1"/>
                <a:gd name="f85" fmla="*/ 0 f77 1"/>
                <a:gd name="f86" fmla="*/ 7110 f76 1"/>
                <a:gd name="f87" fmla="*/ 2031 f77 1"/>
                <a:gd name="f88" fmla="*/ 10538 f76 1"/>
                <a:gd name="f89" fmla="*/ 4444 f77 1"/>
                <a:gd name="f90" fmla="*/ 14474 f76 1"/>
                <a:gd name="f91" fmla="*/ 7110 f77 1"/>
                <a:gd name="f92" fmla="*/ 18410 f76 1"/>
                <a:gd name="f93" fmla="*/ 19299 f76 1"/>
                <a:gd name="f94" fmla="*/ 8761 f77 1"/>
                <a:gd name="f95" fmla="*/ 20950 f76 1"/>
                <a:gd name="f96" fmla="*/ 9523 f77 1"/>
                <a:gd name="f97" fmla="*/ 11300 f77 1"/>
                <a:gd name="f98" fmla="*/ 12570 f77 1"/>
                <a:gd name="f99" fmla="*/ 13712 f77 1"/>
                <a:gd name="f100" fmla="*/ 15744 f77 1"/>
                <a:gd name="f101" fmla="*/ 20315 f76 1"/>
                <a:gd name="f102" fmla="*/ 16760 f77 1"/>
                <a:gd name="f103" fmla="*/ 19426 f76 1"/>
                <a:gd name="f104" fmla="*/ 17521 f77 1"/>
                <a:gd name="f105" fmla="*/ 18283 f76 1"/>
                <a:gd name="f106" fmla="*/ 19807 f77 1"/>
                <a:gd name="f107" fmla="*/ 17014 f76 1"/>
                <a:gd name="f108" fmla="*/ 18918 f77 1"/>
                <a:gd name="f109" fmla="*/ 12697 f76 1"/>
                <a:gd name="f110" fmla="*/ 0 f76 1"/>
                <a:gd name="f111" fmla="+- f78 0 f1"/>
                <a:gd name="f112" fmla="*/ f81 1 19873"/>
                <a:gd name="f113" fmla="*/ f82 1 21044"/>
                <a:gd name="f114" fmla="*/ f83 1 19873"/>
                <a:gd name="f115" fmla="*/ f84 1 21044"/>
                <a:gd name="f116" fmla="*/ f85 1 19873"/>
                <a:gd name="f117" fmla="*/ f86 1 21044"/>
                <a:gd name="f118" fmla="*/ f87 1 19873"/>
                <a:gd name="f119" fmla="*/ f88 1 21044"/>
                <a:gd name="f120" fmla="*/ f89 1 19873"/>
                <a:gd name="f121" fmla="*/ f90 1 21044"/>
                <a:gd name="f122" fmla="*/ f91 1 19873"/>
                <a:gd name="f123" fmla="*/ f92 1 21044"/>
                <a:gd name="f124" fmla="*/ f93 1 21044"/>
                <a:gd name="f125" fmla="*/ f94 1 19873"/>
                <a:gd name="f126" fmla="*/ f95 1 21044"/>
                <a:gd name="f127" fmla="*/ f96 1 19873"/>
                <a:gd name="f128" fmla="*/ f97 1 19873"/>
                <a:gd name="f129" fmla="*/ f98 1 19873"/>
                <a:gd name="f130" fmla="*/ f99 1 19873"/>
                <a:gd name="f131" fmla="*/ f100 1 19873"/>
                <a:gd name="f132" fmla="*/ f101 1 21044"/>
                <a:gd name="f133" fmla="*/ f102 1 19873"/>
                <a:gd name="f134" fmla="*/ f103 1 21044"/>
                <a:gd name="f135" fmla="*/ f104 1 19873"/>
                <a:gd name="f136" fmla="*/ f105 1 21044"/>
                <a:gd name="f137" fmla="*/ f106 1 19873"/>
                <a:gd name="f138" fmla="*/ f107 1 21044"/>
                <a:gd name="f139" fmla="*/ f108 1 19873"/>
                <a:gd name="f140" fmla="*/ f109 1 21044"/>
                <a:gd name="f141" fmla="*/ f110 1 21044"/>
                <a:gd name="f142" fmla="*/ f72 1 f79"/>
                <a:gd name="f143" fmla="*/ f73 1 f79"/>
                <a:gd name="f144" fmla="*/ f72 1 f80"/>
                <a:gd name="f145" fmla="*/ f74 1 f80"/>
                <a:gd name="f146" fmla="*/ f112 1 f79"/>
                <a:gd name="f147" fmla="*/ f113 1 f80"/>
                <a:gd name="f148" fmla="*/ f114 1 f79"/>
                <a:gd name="f149" fmla="*/ f115 1 f80"/>
                <a:gd name="f150" fmla="*/ f116 1 f79"/>
                <a:gd name="f151" fmla="*/ f117 1 f80"/>
                <a:gd name="f152" fmla="*/ f118 1 f79"/>
                <a:gd name="f153" fmla="*/ f119 1 f80"/>
                <a:gd name="f154" fmla="*/ f120 1 f79"/>
                <a:gd name="f155" fmla="*/ f121 1 f80"/>
                <a:gd name="f156" fmla="*/ f122 1 f79"/>
                <a:gd name="f157" fmla="*/ f123 1 f80"/>
                <a:gd name="f158" fmla="*/ f124 1 f80"/>
                <a:gd name="f159" fmla="*/ f125 1 f79"/>
                <a:gd name="f160" fmla="*/ f126 1 f80"/>
                <a:gd name="f161" fmla="*/ f127 1 f79"/>
                <a:gd name="f162" fmla="*/ f128 1 f79"/>
                <a:gd name="f163" fmla="*/ f129 1 f79"/>
                <a:gd name="f164" fmla="*/ f130 1 f79"/>
                <a:gd name="f165" fmla="*/ f131 1 f79"/>
                <a:gd name="f166" fmla="*/ f132 1 f80"/>
                <a:gd name="f167" fmla="*/ f133 1 f79"/>
                <a:gd name="f168" fmla="*/ f134 1 f80"/>
                <a:gd name="f169" fmla="*/ f135 1 f79"/>
                <a:gd name="f170" fmla="*/ f136 1 f80"/>
                <a:gd name="f171" fmla="*/ f137 1 f79"/>
                <a:gd name="f172" fmla="*/ f138 1 f80"/>
                <a:gd name="f173" fmla="*/ f139 1 f79"/>
                <a:gd name="f174" fmla="*/ f140 1 f80"/>
                <a:gd name="f175" fmla="*/ f141 1 f80"/>
                <a:gd name="f176" fmla="*/ f142 f70 1"/>
                <a:gd name="f177" fmla="*/ f143 f70 1"/>
                <a:gd name="f178" fmla="*/ f145 f71 1"/>
                <a:gd name="f179" fmla="*/ f144 f71 1"/>
                <a:gd name="f180" fmla="*/ f146 f70 1"/>
                <a:gd name="f181" fmla="*/ f147 f71 1"/>
                <a:gd name="f182" fmla="*/ f148 f70 1"/>
                <a:gd name="f183" fmla="*/ f149 f71 1"/>
                <a:gd name="f184" fmla="*/ f150 f70 1"/>
                <a:gd name="f185" fmla="*/ f151 f71 1"/>
                <a:gd name="f186" fmla="*/ f152 f70 1"/>
                <a:gd name="f187" fmla="*/ f153 f71 1"/>
                <a:gd name="f188" fmla="*/ f154 f70 1"/>
                <a:gd name="f189" fmla="*/ f155 f71 1"/>
                <a:gd name="f190" fmla="*/ f156 f70 1"/>
                <a:gd name="f191" fmla="*/ f157 f71 1"/>
                <a:gd name="f192" fmla="*/ f158 f71 1"/>
                <a:gd name="f193" fmla="*/ f159 f70 1"/>
                <a:gd name="f194" fmla="*/ f160 f71 1"/>
                <a:gd name="f195" fmla="*/ f161 f70 1"/>
                <a:gd name="f196" fmla="*/ f162 f70 1"/>
                <a:gd name="f197" fmla="*/ f163 f70 1"/>
                <a:gd name="f198" fmla="*/ f164 f70 1"/>
                <a:gd name="f199" fmla="*/ f165 f70 1"/>
                <a:gd name="f200" fmla="*/ f166 f71 1"/>
                <a:gd name="f201" fmla="*/ f167 f70 1"/>
                <a:gd name="f202" fmla="*/ f168 f71 1"/>
                <a:gd name="f203" fmla="*/ f169 f70 1"/>
                <a:gd name="f204" fmla="*/ f170 f71 1"/>
                <a:gd name="f205" fmla="*/ f171 f70 1"/>
                <a:gd name="f206" fmla="*/ f172 f71 1"/>
                <a:gd name="f207" fmla="*/ f173 f70 1"/>
                <a:gd name="f208" fmla="*/ f174 f71 1"/>
                <a:gd name="f209" fmla="*/ f175 f71 1"/>
              </a:gdLst>
              <a:ahLst/>
              <a:cxnLst>
                <a:cxn ang="3cd4">
                  <a:pos x="hc" y="t"/>
                </a:cxn>
                <a:cxn ang="0">
                  <a:pos x="r" y="vc"/>
                </a:cxn>
                <a:cxn ang="cd4">
                  <a:pos x="hc" y="b"/>
                </a:cxn>
                <a:cxn ang="cd2">
                  <a:pos x="l" y="vc"/>
                </a:cxn>
                <a:cxn ang="f111">
                  <a:pos x="f180" y="f181"/>
                </a:cxn>
                <a:cxn ang="f111">
                  <a:pos x="f182" y="f183"/>
                </a:cxn>
                <a:cxn ang="f111">
                  <a:pos x="f184" y="f185"/>
                </a:cxn>
                <a:cxn ang="f111">
                  <a:pos x="f186" y="f187"/>
                </a:cxn>
                <a:cxn ang="f111">
                  <a:pos x="f188" y="f189"/>
                </a:cxn>
                <a:cxn ang="f111">
                  <a:pos x="f188" y="f189"/>
                </a:cxn>
                <a:cxn ang="f111">
                  <a:pos x="f190" y="f191"/>
                </a:cxn>
                <a:cxn ang="f111">
                  <a:pos x="f190" y="f192"/>
                </a:cxn>
                <a:cxn ang="f111">
                  <a:pos x="f190" y="f192"/>
                </a:cxn>
                <a:cxn ang="f111">
                  <a:pos x="f193" y="f194"/>
                </a:cxn>
                <a:cxn ang="f111">
                  <a:pos x="f195" y="f194"/>
                </a:cxn>
                <a:cxn ang="f111">
                  <a:pos x="f196" y="f194"/>
                </a:cxn>
                <a:cxn ang="f111">
                  <a:pos x="f197" y="f194"/>
                </a:cxn>
                <a:cxn ang="f111">
                  <a:pos x="f198" y="f194"/>
                </a:cxn>
                <a:cxn ang="f111">
                  <a:pos x="f199" y="f194"/>
                </a:cxn>
                <a:cxn ang="f111">
                  <a:pos x="f199" y="f194"/>
                </a:cxn>
                <a:cxn ang="f111">
                  <a:pos x="f199" y="f200"/>
                </a:cxn>
                <a:cxn ang="f111">
                  <a:pos x="f201" y="f202"/>
                </a:cxn>
                <a:cxn ang="f111">
                  <a:pos x="f203" y="f204"/>
                </a:cxn>
                <a:cxn ang="f111">
                  <a:pos x="f205" y="f191"/>
                </a:cxn>
                <a:cxn ang="f111">
                  <a:pos x="f205" y="f206"/>
                </a:cxn>
                <a:cxn ang="f111">
                  <a:pos x="f207" y="f208"/>
                </a:cxn>
                <a:cxn ang="f111">
                  <a:pos x="f196" y="f209"/>
                </a:cxn>
                <a:cxn ang="f111">
                  <a:pos x="f196" y="f209"/>
                </a:cxn>
                <a:cxn ang="f111">
                  <a:pos x="f180" y="f181"/>
                </a:cxn>
              </a:cxnLst>
              <a:rect l="f176" t="f179" r="f177" b="f178"/>
              <a:pathLst>
                <a:path w="19873" h="21044">
                  <a:moveTo>
                    <a:pt x="f8" y="f8"/>
                  </a:moveTo>
                  <a:cubicBezTo>
                    <a:pt x="f9" y="f10"/>
                    <a:pt x="f11" y="f12"/>
                    <a:pt x="f13" y="f14"/>
                  </a:cubicBezTo>
                  <a:cubicBezTo>
                    <a:pt x="f15" y="f16"/>
                    <a:pt x="f17" y="f18"/>
                    <a:pt x="f5" y="f19"/>
                  </a:cubicBezTo>
                  <a:lnTo>
                    <a:pt x="f20" y="f21"/>
                  </a:lnTo>
                  <a:lnTo>
                    <a:pt x="f22" y="f23"/>
                  </a:lnTo>
                  <a:lnTo>
                    <a:pt x="f22" y="f23"/>
                  </a:lnTo>
                  <a:lnTo>
                    <a:pt x="f19" y="f24"/>
                  </a:lnTo>
                  <a:lnTo>
                    <a:pt x="f19" y="f25"/>
                  </a:lnTo>
                  <a:cubicBezTo>
                    <a:pt x="f19" y="f25"/>
                    <a:pt x="f19" y="f25"/>
                    <a:pt x="f19" y="f25"/>
                  </a:cubicBezTo>
                  <a:cubicBezTo>
                    <a:pt x="f26" y="f27"/>
                    <a:pt x="f28" y="f29"/>
                    <a:pt x="f30" y="f31"/>
                  </a:cubicBezTo>
                  <a:lnTo>
                    <a:pt x="f32" y="f31"/>
                  </a:lnTo>
                  <a:cubicBezTo>
                    <a:pt x="f33" y="f34"/>
                    <a:pt x="f35" y="f34"/>
                    <a:pt x="f36" y="f31"/>
                  </a:cubicBezTo>
                  <a:cubicBezTo>
                    <a:pt x="f37" y="f38"/>
                    <a:pt x="f39" y="f38"/>
                    <a:pt x="f40" y="f31"/>
                  </a:cubicBezTo>
                  <a:cubicBezTo>
                    <a:pt x="f41" y="f42"/>
                    <a:pt x="f43" y="f42"/>
                    <a:pt x="f44" y="f31"/>
                  </a:cubicBezTo>
                  <a:cubicBezTo>
                    <a:pt x="f45" y="f46"/>
                    <a:pt x="f47" y="f46"/>
                    <a:pt x="f48" y="f31"/>
                  </a:cubicBezTo>
                  <a:lnTo>
                    <a:pt x="f48" y="f31"/>
                  </a:lnTo>
                  <a:lnTo>
                    <a:pt x="f48" y="f49"/>
                  </a:lnTo>
                  <a:lnTo>
                    <a:pt x="f50" y="f51"/>
                  </a:lnTo>
                  <a:lnTo>
                    <a:pt x="f52" y="f53"/>
                  </a:lnTo>
                  <a:lnTo>
                    <a:pt x="f54" y="f24"/>
                  </a:lnTo>
                  <a:cubicBezTo>
                    <a:pt x="f55" y="f56"/>
                    <a:pt x="f55" y="f57"/>
                    <a:pt x="f54" y="f58"/>
                  </a:cubicBezTo>
                  <a:cubicBezTo>
                    <a:pt x="f59" y="f60"/>
                    <a:pt x="f61" y="f62"/>
                    <a:pt x="f63" y="f64"/>
                  </a:cubicBezTo>
                  <a:lnTo>
                    <a:pt x="f36" y="f5"/>
                  </a:lnTo>
                  <a:lnTo>
                    <a:pt x="f36" y="f5"/>
                  </a:lnTo>
                  <a:cubicBezTo>
                    <a:pt x="f65" y="f66"/>
                    <a:pt x="f67" y="f6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9" name="Freeform: Shape 600">
              <a:extLst>
                <a:ext uri="{FF2B5EF4-FFF2-40B4-BE49-F238E27FC236}">
                  <a16:creationId xmlns:a16="http://schemas.microsoft.com/office/drawing/2014/main" id="{98083450-A96B-72A4-AB4B-7780E6043C09}"/>
                </a:ext>
              </a:extLst>
            </p:cNvPr>
            <p:cNvSpPr/>
            <p:nvPr/>
          </p:nvSpPr>
          <p:spPr>
            <a:xfrm>
              <a:off x="471848" y="6070710"/>
              <a:ext cx="3392" cy="4572"/>
            </a:xfrm>
            <a:custGeom>
              <a:avLst/>
              <a:gdLst>
                <a:gd name="f0" fmla="val 10800000"/>
                <a:gd name="f1" fmla="val 5400000"/>
                <a:gd name="f2" fmla="val 180"/>
                <a:gd name="f3" fmla="val w"/>
                <a:gd name="f4" fmla="val h"/>
                <a:gd name="f5" fmla="val 0"/>
                <a:gd name="f6" fmla="val 3389"/>
                <a:gd name="f7" fmla="val 4570"/>
                <a:gd name="f8" fmla="val 88"/>
                <a:gd name="f9" fmla="val 4571"/>
                <a:gd name="f10" fmla="val 2628"/>
                <a:gd name="f11" fmla="val 2687"/>
                <a:gd name="f12" fmla="val 3682"/>
                <a:gd name="f13" fmla="val 2949"/>
                <a:gd name="f14" fmla="val 2806"/>
                <a:gd name="f15" fmla="val 3390"/>
                <a:gd name="f16" fmla="val 2031"/>
                <a:gd name="f17" fmla="val 850"/>
                <a:gd name="f18" fmla="val 111"/>
                <a:gd name="f19" fmla="val 1397"/>
                <a:gd name="f20" fmla="val -157"/>
                <a:gd name="f21" fmla="val 3009"/>
                <a:gd name="f22" fmla="+- 0 0 -90"/>
                <a:gd name="f23" fmla="*/ f3 1 3389"/>
                <a:gd name="f24" fmla="*/ f4 1 4570"/>
                <a:gd name="f25" fmla="val f5"/>
                <a:gd name="f26" fmla="val f6"/>
                <a:gd name="f27" fmla="val f7"/>
                <a:gd name="f28" fmla="*/ f22 f0 1"/>
                <a:gd name="f29" fmla="+- f27 0 f25"/>
                <a:gd name="f30" fmla="+- f26 0 f25"/>
                <a:gd name="f31" fmla="*/ f28 1 f2"/>
                <a:gd name="f32" fmla="*/ f30 1 3389"/>
                <a:gd name="f33" fmla="*/ f29 1 4570"/>
                <a:gd name="f34" fmla="*/ 88 f30 1"/>
                <a:gd name="f35" fmla="*/ 4571 f29 1"/>
                <a:gd name="f36" fmla="*/ 2628 f30 1"/>
                <a:gd name="f37" fmla="*/ 3390 f30 1"/>
                <a:gd name="f38" fmla="*/ 2031 f29 1"/>
                <a:gd name="f39" fmla="*/ 850 f30 1"/>
                <a:gd name="f40" fmla="*/ 0 f29 1"/>
                <a:gd name="f41" fmla="+- f31 0 f1"/>
                <a:gd name="f42" fmla="*/ f34 1 3389"/>
                <a:gd name="f43" fmla="*/ f35 1 4570"/>
                <a:gd name="f44" fmla="*/ f36 1 3389"/>
                <a:gd name="f45" fmla="*/ f37 1 3389"/>
                <a:gd name="f46" fmla="*/ f38 1 4570"/>
                <a:gd name="f47" fmla="*/ f39 1 3389"/>
                <a:gd name="f48" fmla="*/ f40 1 4570"/>
                <a:gd name="f49" fmla="*/ f25 1 f32"/>
                <a:gd name="f50" fmla="*/ f26 1 f32"/>
                <a:gd name="f51" fmla="*/ f25 1 f33"/>
                <a:gd name="f52" fmla="*/ f27 1 f33"/>
                <a:gd name="f53" fmla="*/ f42 1 f32"/>
                <a:gd name="f54" fmla="*/ f43 1 f33"/>
                <a:gd name="f55" fmla="*/ f44 1 f32"/>
                <a:gd name="f56" fmla="*/ f45 1 f32"/>
                <a:gd name="f57" fmla="*/ f46 1 f33"/>
                <a:gd name="f58" fmla="*/ f47 1 f32"/>
                <a:gd name="f59" fmla="*/ f48 1 f33"/>
                <a:gd name="f60" fmla="*/ f49 f23 1"/>
                <a:gd name="f61" fmla="*/ f50 f23 1"/>
                <a:gd name="f62" fmla="*/ f52 f24 1"/>
                <a:gd name="f63" fmla="*/ f51 f24 1"/>
                <a:gd name="f64" fmla="*/ f53 f23 1"/>
                <a:gd name="f65" fmla="*/ f54 f24 1"/>
                <a:gd name="f66" fmla="*/ f55 f23 1"/>
                <a:gd name="f67" fmla="*/ f56 f23 1"/>
                <a:gd name="f68" fmla="*/ f57 f24 1"/>
                <a:gd name="f69" fmla="*/ f58 f23 1"/>
                <a:gd name="f70" fmla="*/ f59 f24 1"/>
              </a:gdLst>
              <a:ahLst/>
              <a:cxnLst>
                <a:cxn ang="3cd4">
                  <a:pos x="hc" y="t"/>
                </a:cxn>
                <a:cxn ang="0">
                  <a:pos x="r" y="vc"/>
                </a:cxn>
                <a:cxn ang="cd4">
                  <a:pos x="hc" y="b"/>
                </a:cxn>
                <a:cxn ang="cd2">
                  <a:pos x="l" y="vc"/>
                </a:cxn>
                <a:cxn ang="f41">
                  <a:pos x="f64" y="f65"/>
                </a:cxn>
                <a:cxn ang="f41">
                  <a:pos x="f66" y="f65"/>
                </a:cxn>
                <a:cxn ang="f41">
                  <a:pos x="f67" y="f68"/>
                </a:cxn>
                <a:cxn ang="f41">
                  <a:pos x="f69" y="f70"/>
                </a:cxn>
                <a:cxn ang="f41">
                  <a:pos x="f64" y="f65"/>
                </a:cxn>
              </a:cxnLst>
              <a:rect l="f60" t="f63" r="f61" b="f62"/>
              <a:pathLst>
                <a:path w="3389" h="4570">
                  <a:moveTo>
                    <a:pt x="f8" y="f9"/>
                  </a:moveTo>
                  <a:lnTo>
                    <a:pt x="f10" y="f9"/>
                  </a:lnTo>
                  <a:cubicBezTo>
                    <a:pt x="f11" y="f12"/>
                    <a:pt x="f13" y="f14"/>
                    <a:pt x="f15" y="f16"/>
                  </a:cubicBez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0" name="Freeform: Shape 601">
              <a:extLst>
                <a:ext uri="{FF2B5EF4-FFF2-40B4-BE49-F238E27FC236}">
                  <a16:creationId xmlns:a16="http://schemas.microsoft.com/office/drawing/2014/main" id="{E3E50928-ABEC-3725-C9BB-E74613058819}"/>
                </a:ext>
              </a:extLst>
            </p:cNvPr>
            <p:cNvSpPr/>
            <p:nvPr/>
          </p:nvSpPr>
          <p:spPr>
            <a:xfrm>
              <a:off x="474729" y="6068589"/>
              <a:ext cx="11548" cy="3776"/>
            </a:xfrm>
            <a:custGeom>
              <a:avLst/>
              <a:gdLst>
                <a:gd name="f0" fmla="val 10800000"/>
                <a:gd name="f1" fmla="val 5400000"/>
                <a:gd name="f2" fmla="val 180"/>
                <a:gd name="f3" fmla="val w"/>
                <a:gd name="f4" fmla="val h"/>
                <a:gd name="f5" fmla="val 0"/>
                <a:gd name="f6" fmla="val 11553"/>
                <a:gd name="f7" fmla="val 3777"/>
                <a:gd name="f8" fmla="val 7745"/>
                <a:gd name="f9" fmla="val 95"/>
                <a:gd name="f10" fmla="val 6602"/>
                <a:gd name="f11" fmla="val 5587"/>
                <a:gd name="f12" fmla="val 4788"/>
                <a:gd name="f13" fmla="val -32"/>
                <a:gd name="f14" fmla="val 3973"/>
                <a:gd name="f15" fmla="val 3174"/>
                <a:gd name="f16" fmla="val 2009"/>
                <a:gd name="f17" fmla="val 336"/>
                <a:gd name="f18" fmla="val 919"/>
                <a:gd name="f19" fmla="val 857"/>
                <a:gd name="f20" fmla="val 1619"/>
                <a:gd name="f21" fmla="val 2539"/>
                <a:gd name="f22" fmla="val 3650"/>
                <a:gd name="f23" fmla="val 3753"/>
                <a:gd name="f24" fmla="val 2533"/>
                <a:gd name="f25" fmla="val 5334"/>
                <a:gd name="f26" fmla="val 1898"/>
                <a:gd name="f27" fmla="val 6983"/>
                <a:gd name="f28" fmla="val 1873"/>
                <a:gd name="f29" fmla="val 8693"/>
                <a:gd name="f30" fmla="val 10327"/>
                <a:gd name="f31" fmla="val 2584"/>
                <a:gd name="f32" fmla="val 11554"/>
                <a:gd name="f33" fmla="+- 0 0 -90"/>
                <a:gd name="f34" fmla="*/ f3 1 11553"/>
                <a:gd name="f35" fmla="*/ f4 1 3777"/>
                <a:gd name="f36" fmla="val f5"/>
                <a:gd name="f37" fmla="val f6"/>
                <a:gd name="f38" fmla="val f7"/>
                <a:gd name="f39" fmla="*/ f33 f0 1"/>
                <a:gd name="f40" fmla="+- f38 0 f36"/>
                <a:gd name="f41" fmla="+- f37 0 f36"/>
                <a:gd name="f42" fmla="*/ f39 1 f2"/>
                <a:gd name="f43" fmla="*/ f41 1 11553"/>
                <a:gd name="f44" fmla="*/ f40 1 3777"/>
                <a:gd name="f45" fmla="*/ 7745 f41 1"/>
                <a:gd name="f46" fmla="*/ 95 f40 1"/>
                <a:gd name="f47" fmla="*/ 6602 f41 1"/>
                <a:gd name="f48" fmla="*/ 5587 f41 1"/>
                <a:gd name="f49" fmla="*/ 3174 f41 1"/>
                <a:gd name="f50" fmla="*/ 0 f41 1"/>
                <a:gd name="f51" fmla="*/ 1619 f40 1"/>
                <a:gd name="f52" fmla="*/ 2539 f41 1"/>
                <a:gd name="f53" fmla="*/ 3650 f40 1"/>
                <a:gd name="f54" fmla="*/ 6983 f41 1"/>
                <a:gd name="f55" fmla="*/ 1873 f40 1"/>
                <a:gd name="f56" fmla="*/ 11554 f41 1"/>
                <a:gd name="f57" fmla="*/ 3777 f40 1"/>
                <a:gd name="f58" fmla="+- f42 0 f1"/>
                <a:gd name="f59" fmla="*/ f45 1 11553"/>
                <a:gd name="f60" fmla="*/ f46 1 3777"/>
                <a:gd name="f61" fmla="*/ f47 1 11553"/>
                <a:gd name="f62" fmla="*/ f48 1 11553"/>
                <a:gd name="f63" fmla="*/ f49 1 11553"/>
                <a:gd name="f64" fmla="*/ f50 1 11553"/>
                <a:gd name="f65" fmla="*/ f51 1 3777"/>
                <a:gd name="f66" fmla="*/ f52 1 11553"/>
                <a:gd name="f67" fmla="*/ f53 1 3777"/>
                <a:gd name="f68" fmla="*/ f54 1 11553"/>
                <a:gd name="f69" fmla="*/ f55 1 3777"/>
                <a:gd name="f70" fmla="*/ f56 1 11553"/>
                <a:gd name="f71" fmla="*/ f57 1 3777"/>
                <a:gd name="f72" fmla="*/ f36 1 f43"/>
                <a:gd name="f73" fmla="*/ f37 1 f43"/>
                <a:gd name="f74" fmla="*/ f36 1 f44"/>
                <a:gd name="f75" fmla="*/ f38 1 f44"/>
                <a:gd name="f76" fmla="*/ f59 1 f43"/>
                <a:gd name="f77" fmla="*/ f60 1 f44"/>
                <a:gd name="f78" fmla="*/ f61 1 f43"/>
                <a:gd name="f79" fmla="*/ f62 1 f43"/>
                <a:gd name="f80" fmla="*/ f63 1 f43"/>
                <a:gd name="f81" fmla="*/ f64 1 f43"/>
                <a:gd name="f82" fmla="*/ f65 1 f44"/>
                <a:gd name="f83" fmla="*/ f66 1 f43"/>
                <a:gd name="f84" fmla="*/ f67 1 f44"/>
                <a:gd name="f85" fmla="*/ f68 1 f43"/>
                <a:gd name="f86" fmla="*/ f69 1 f44"/>
                <a:gd name="f87" fmla="*/ f70 1 f43"/>
                <a:gd name="f88" fmla="*/ f71 1 f44"/>
                <a:gd name="f89" fmla="*/ f72 f34 1"/>
                <a:gd name="f90" fmla="*/ f73 f34 1"/>
                <a:gd name="f91" fmla="*/ f75 f35 1"/>
                <a:gd name="f92" fmla="*/ f74 f35 1"/>
                <a:gd name="f93" fmla="*/ f76 f34 1"/>
                <a:gd name="f94" fmla="*/ f77 f35 1"/>
                <a:gd name="f95" fmla="*/ f78 f34 1"/>
                <a:gd name="f96" fmla="*/ f79 f34 1"/>
                <a:gd name="f97" fmla="*/ f80 f34 1"/>
                <a:gd name="f98" fmla="*/ f81 f34 1"/>
                <a:gd name="f99" fmla="*/ f82 f35 1"/>
                <a:gd name="f100" fmla="*/ f83 f34 1"/>
                <a:gd name="f101" fmla="*/ f84 f35 1"/>
                <a:gd name="f102" fmla="*/ f85 f34 1"/>
                <a:gd name="f103" fmla="*/ f86 f35 1"/>
                <a:gd name="f104" fmla="*/ f87 f34 1"/>
                <a:gd name="f105" fmla="*/ f88 f35 1"/>
              </a:gdLst>
              <a:ahLst/>
              <a:cxnLst>
                <a:cxn ang="3cd4">
                  <a:pos x="hc" y="t"/>
                </a:cxn>
                <a:cxn ang="0">
                  <a:pos x="r" y="vc"/>
                </a:cxn>
                <a:cxn ang="cd4">
                  <a:pos x="hc" y="b"/>
                </a:cxn>
                <a:cxn ang="cd2">
                  <a:pos x="l" y="vc"/>
                </a:cxn>
                <a:cxn ang="f58">
                  <a:pos x="f93" y="f94"/>
                </a:cxn>
                <a:cxn ang="f58">
                  <a:pos x="f93" y="f94"/>
                </a:cxn>
                <a:cxn ang="f58">
                  <a:pos x="f93" y="f94"/>
                </a:cxn>
                <a:cxn ang="f58">
                  <a:pos x="f95" y="f94"/>
                </a:cxn>
                <a:cxn ang="f58">
                  <a:pos x="f96" y="f94"/>
                </a:cxn>
                <a:cxn ang="f58">
                  <a:pos x="f96" y="f94"/>
                </a:cxn>
                <a:cxn ang="f58">
                  <a:pos x="f97" y="f94"/>
                </a:cxn>
                <a:cxn ang="f58">
                  <a:pos x="f98" y="f99"/>
                </a:cxn>
                <a:cxn ang="f58">
                  <a:pos x="f100" y="f101"/>
                </a:cxn>
                <a:cxn ang="f58">
                  <a:pos x="f102" y="f103"/>
                </a:cxn>
                <a:cxn ang="f58">
                  <a:pos x="f104" y="f105"/>
                </a:cxn>
                <a:cxn ang="f58">
                  <a:pos x="f104" y="f105"/>
                </a:cxn>
              </a:cxnLst>
              <a:rect l="f89" t="f92" r="f90" b="f91"/>
              <a:pathLst>
                <a:path w="11553" h="3777">
                  <a:moveTo>
                    <a:pt x="f8" y="f9"/>
                  </a:moveTo>
                  <a:lnTo>
                    <a:pt x="f8" y="f9"/>
                  </a:lnTo>
                  <a:lnTo>
                    <a:pt x="f8" y="f9"/>
                  </a:lnTo>
                  <a:lnTo>
                    <a:pt x="f10" y="f9"/>
                  </a:lnTo>
                  <a:lnTo>
                    <a:pt x="f11" y="f9"/>
                  </a:lnTo>
                  <a:lnTo>
                    <a:pt x="f11" y="f9"/>
                  </a:lnTo>
                  <a:cubicBezTo>
                    <a:pt x="f12" y="f13"/>
                    <a:pt x="f14" y="f13"/>
                    <a:pt x="f15" y="f9"/>
                  </a:cubicBezTo>
                  <a:cubicBezTo>
                    <a:pt x="f16" y="f17"/>
                    <a:pt x="f18" y="f19"/>
                    <a:pt x="f5" y="f20"/>
                  </a:cubicBezTo>
                  <a:lnTo>
                    <a:pt x="f21" y="f22"/>
                  </a:lnTo>
                  <a:cubicBezTo>
                    <a:pt x="f23" y="f24"/>
                    <a:pt x="f25" y="f26"/>
                    <a:pt x="f27" y="f28"/>
                  </a:cubicBezTo>
                  <a:cubicBezTo>
                    <a:pt x="f29" y="f26"/>
                    <a:pt x="f30" y="f31"/>
                    <a:pt x="f32" y="f7"/>
                  </a:cubicBezTo>
                  <a:lnTo>
                    <a:pt x="f32"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1" name="Freeform: Shape 602">
              <a:extLst>
                <a:ext uri="{FF2B5EF4-FFF2-40B4-BE49-F238E27FC236}">
                  <a16:creationId xmlns:a16="http://schemas.microsoft.com/office/drawing/2014/main" id="{B59EC928-AFAC-F6C0-41D7-4E5490EE7ACE}"/>
                </a:ext>
              </a:extLst>
            </p:cNvPr>
            <p:cNvSpPr/>
            <p:nvPr/>
          </p:nvSpPr>
          <p:spPr>
            <a:xfrm>
              <a:off x="455791" y="6055979"/>
              <a:ext cx="20583" cy="16504"/>
            </a:xfrm>
            <a:custGeom>
              <a:avLst/>
              <a:gdLst>
                <a:gd name="f0" fmla="val 10800000"/>
                <a:gd name="f1" fmla="val 5400000"/>
                <a:gd name="f2" fmla="val 180"/>
                <a:gd name="f3" fmla="val w"/>
                <a:gd name="f4" fmla="val h"/>
                <a:gd name="f5" fmla="val 0"/>
                <a:gd name="f6" fmla="val 20584"/>
                <a:gd name="f7" fmla="val 16505"/>
                <a:gd name="f8" fmla="val 15"/>
                <a:gd name="f9" fmla="val 1270"/>
                <a:gd name="f10" fmla="val 11950"/>
                <a:gd name="f11" fmla="val 10792"/>
                <a:gd name="f12" fmla="val 16521"/>
                <a:gd name="f13" fmla="val 14474"/>
                <a:gd name="f14" fmla="val 19060"/>
                <a:gd name="f15" fmla="val 16506"/>
                <a:gd name="f16" fmla="val 19457"/>
                <a:gd name="f17" fmla="val 15795"/>
                <a:gd name="f18" fmla="val 19972"/>
                <a:gd name="f19" fmla="val 15147"/>
                <a:gd name="f20" fmla="val 14601"/>
                <a:gd name="f21" fmla="val 18045"/>
                <a:gd name="f22" fmla="val 12570"/>
                <a:gd name="f23" fmla="val 15759"/>
                <a:gd name="f24" fmla="val 2047"/>
                <a:gd name="f25" fmla="val 1031"/>
                <a:gd name="f26" fmla="val 777"/>
                <a:gd name="f27" fmla="val 247"/>
                <a:gd name="f28" fmla="val 178"/>
                <a:gd name="f29" fmla="val -76"/>
                <a:gd name="f30" fmla="val 711"/>
                <a:gd name="f31" fmla="+- 0 0 -90"/>
                <a:gd name="f32" fmla="*/ f3 1 20584"/>
                <a:gd name="f33" fmla="*/ f4 1 16505"/>
                <a:gd name="f34" fmla="val f5"/>
                <a:gd name="f35" fmla="val f6"/>
                <a:gd name="f36" fmla="val f7"/>
                <a:gd name="f37" fmla="*/ f31 f0 1"/>
                <a:gd name="f38" fmla="+- f36 0 f34"/>
                <a:gd name="f39" fmla="+- f35 0 f34"/>
                <a:gd name="f40" fmla="*/ f37 1 f2"/>
                <a:gd name="f41" fmla="*/ f39 1 20584"/>
                <a:gd name="f42" fmla="*/ f38 1 16505"/>
                <a:gd name="f43" fmla="*/ 15 f39 1"/>
                <a:gd name="f44" fmla="*/ 1270 f38 1"/>
                <a:gd name="f45" fmla="*/ 11950 f39 1"/>
                <a:gd name="f46" fmla="*/ 10792 f38 1"/>
                <a:gd name="f47" fmla="*/ 16521 f39 1"/>
                <a:gd name="f48" fmla="*/ 14474 f38 1"/>
                <a:gd name="f49" fmla="*/ 19060 f39 1"/>
                <a:gd name="f50" fmla="*/ 16506 f38 1"/>
                <a:gd name="f51" fmla="*/ 20584 f39 1"/>
                <a:gd name="f52" fmla="*/ 14601 f38 1"/>
                <a:gd name="f53" fmla="*/ 18045 f39 1"/>
                <a:gd name="f54" fmla="*/ 12570 f38 1"/>
                <a:gd name="f55" fmla="*/ 15759 f39 1"/>
                <a:gd name="f56" fmla="*/ 2047 f39 1"/>
                <a:gd name="f57" fmla="*/ 0 f38 1"/>
                <a:gd name="f58" fmla="*/ 777 f39 1"/>
                <a:gd name="f59" fmla="+- f40 0 f1"/>
                <a:gd name="f60" fmla="*/ f43 1 20584"/>
                <a:gd name="f61" fmla="*/ f44 1 16505"/>
                <a:gd name="f62" fmla="*/ f45 1 20584"/>
                <a:gd name="f63" fmla="*/ f46 1 16505"/>
                <a:gd name="f64" fmla="*/ f47 1 20584"/>
                <a:gd name="f65" fmla="*/ f48 1 16505"/>
                <a:gd name="f66" fmla="*/ f49 1 20584"/>
                <a:gd name="f67" fmla="*/ f50 1 16505"/>
                <a:gd name="f68" fmla="*/ f51 1 20584"/>
                <a:gd name="f69" fmla="*/ f52 1 16505"/>
                <a:gd name="f70" fmla="*/ f53 1 20584"/>
                <a:gd name="f71" fmla="*/ f54 1 16505"/>
                <a:gd name="f72" fmla="*/ f55 1 20584"/>
                <a:gd name="f73" fmla="*/ f56 1 20584"/>
                <a:gd name="f74" fmla="*/ f57 1 16505"/>
                <a:gd name="f75" fmla="*/ f58 1 20584"/>
                <a:gd name="f76" fmla="*/ f34 1 f41"/>
                <a:gd name="f77" fmla="*/ f35 1 f41"/>
                <a:gd name="f78" fmla="*/ f34 1 f42"/>
                <a:gd name="f79" fmla="*/ f36 1 f42"/>
                <a:gd name="f80" fmla="*/ f60 1 f41"/>
                <a:gd name="f81" fmla="*/ f61 1 f42"/>
                <a:gd name="f82" fmla="*/ f62 1 f41"/>
                <a:gd name="f83" fmla="*/ f63 1 f42"/>
                <a:gd name="f84" fmla="*/ f64 1 f41"/>
                <a:gd name="f85" fmla="*/ f65 1 f42"/>
                <a:gd name="f86" fmla="*/ f66 1 f41"/>
                <a:gd name="f87" fmla="*/ f67 1 f42"/>
                <a:gd name="f88" fmla="*/ f68 1 f41"/>
                <a:gd name="f89" fmla="*/ f69 1 f42"/>
                <a:gd name="f90" fmla="*/ f70 1 f41"/>
                <a:gd name="f91" fmla="*/ f71 1 f42"/>
                <a:gd name="f92" fmla="*/ f72 1 f41"/>
                <a:gd name="f93" fmla="*/ f73 1 f41"/>
                <a:gd name="f94" fmla="*/ f74 1 f42"/>
                <a:gd name="f95" fmla="*/ f75 1 f41"/>
                <a:gd name="f96" fmla="*/ f76 f32 1"/>
                <a:gd name="f97" fmla="*/ f77 f32 1"/>
                <a:gd name="f98" fmla="*/ f79 f33 1"/>
                <a:gd name="f99" fmla="*/ f78 f33 1"/>
                <a:gd name="f100" fmla="*/ f80 f32 1"/>
                <a:gd name="f101" fmla="*/ f81 f33 1"/>
                <a:gd name="f102" fmla="*/ f82 f32 1"/>
                <a:gd name="f103" fmla="*/ f83 f33 1"/>
                <a:gd name="f104" fmla="*/ f84 f32 1"/>
                <a:gd name="f105" fmla="*/ f85 f33 1"/>
                <a:gd name="f106" fmla="*/ f86 f32 1"/>
                <a:gd name="f107" fmla="*/ f87 f33 1"/>
                <a:gd name="f108" fmla="*/ f88 f32 1"/>
                <a:gd name="f109" fmla="*/ f89 f33 1"/>
                <a:gd name="f110" fmla="*/ f90 f32 1"/>
                <a:gd name="f111" fmla="*/ f91 f33 1"/>
                <a:gd name="f112" fmla="*/ f92 f32 1"/>
                <a:gd name="f113" fmla="*/ f93 f32 1"/>
                <a:gd name="f114" fmla="*/ f94 f33 1"/>
                <a:gd name="f115" fmla="*/ f95 f32 1"/>
              </a:gdLst>
              <a:ahLst/>
              <a:cxnLst>
                <a:cxn ang="3cd4">
                  <a:pos x="hc" y="t"/>
                </a:cxn>
                <a:cxn ang="0">
                  <a:pos x="r" y="vc"/>
                </a:cxn>
                <a:cxn ang="cd4">
                  <a:pos x="hc" y="b"/>
                </a:cxn>
                <a:cxn ang="cd2">
                  <a:pos x="l" y="vc"/>
                </a:cxn>
                <a:cxn ang="f59">
                  <a:pos x="f100" y="f101"/>
                </a:cxn>
                <a:cxn ang="f59">
                  <a:pos x="f100" y="f101"/>
                </a:cxn>
                <a:cxn ang="f59">
                  <a:pos x="f102" y="f103"/>
                </a:cxn>
                <a:cxn ang="f59">
                  <a:pos x="f104" y="f105"/>
                </a:cxn>
                <a:cxn ang="f59">
                  <a:pos x="f106" y="f107"/>
                </a:cxn>
                <a:cxn ang="f59">
                  <a:pos x="f108" y="f109"/>
                </a:cxn>
                <a:cxn ang="f59">
                  <a:pos x="f110" y="f111"/>
                </a:cxn>
                <a:cxn ang="f59">
                  <a:pos x="f112" y="f103"/>
                </a:cxn>
                <a:cxn ang="f59">
                  <a:pos x="f113" y="f114"/>
                </a:cxn>
                <a:cxn ang="f59">
                  <a:pos x="f113" y="f114"/>
                </a:cxn>
                <a:cxn ang="f59">
                  <a:pos x="f113" y="f114"/>
                </a:cxn>
                <a:cxn ang="f59">
                  <a:pos x="f115" y="f114"/>
                </a:cxn>
                <a:cxn ang="f59">
                  <a:pos x="f100" y="f101"/>
                </a:cxn>
              </a:cxnLst>
              <a:rect l="f96" t="f99" r="f97" b="f98"/>
              <a:pathLst>
                <a:path w="20584" h="16505">
                  <a:moveTo>
                    <a:pt x="f8" y="f9"/>
                  </a:moveTo>
                  <a:lnTo>
                    <a:pt x="f8" y="f9"/>
                  </a:lnTo>
                  <a:lnTo>
                    <a:pt x="f10" y="f11"/>
                  </a:lnTo>
                  <a:lnTo>
                    <a:pt x="f12" y="f13"/>
                  </a:lnTo>
                  <a:lnTo>
                    <a:pt x="f14" y="f15"/>
                  </a:lnTo>
                  <a:cubicBezTo>
                    <a:pt x="f16" y="f17"/>
                    <a:pt x="f18" y="f19"/>
                    <a:pt x="f6" y="f20"/>
                  </a:cubicBezTo>
                  <a:lnTo>
                    <a:pt x="f21" y="f22"/>
                  </a:lnTo>
                  <a:lnTo>
                    <a:pt x="f23" y="f11"/>
                  </a:lnTo>
                  <a:lnTo>
                    <a:pt x="f24" y="f5"/>
                  </a:lnTo>
                  <a:lnTo>
                    <a:pt x="f24" y="f5"/>
                  </a:lnTo>
                  <a:lnTo>
                    <a:pt x="f24" y="f5"/>
                  </a:lnTo>
                  <a:cubicBezTo>
                    <a:pt x="f24" y="f5"/>
                    <a:pt x="f25" y="f5"/>
                    <a:pt x="f26" y="f5"/>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2" name="Freeform: Shape 603">
              <a:extLst>
                <a:ext uri="{FF2B5EF4-FFF2-40B4-BE49-F238E27FC236}">
                  <a16:creationId xmlns:a16="http://schemas.microsoft.com/office/drawing/2014/main" id="{F56D4048-EB65-A70A-0FE4-224C563163FE}"/>
                </a:ext>
              </a:extLst>
            </p:cNvPr>
            <p:cNvSpPr/>
            <p:nvPr/>
          </p:nvSpPr>
          <p:spPr>
            <a:xfrm>
              <a:off x="453268" y="5743767"/>
              <a:ext cx="31738" cy="42912"/>
            </a:xfrm>
            <a:custGeom>
              <a:avLst/>
              <a:gdLst>
                <a:gd name="f0" fmla="val 10800000"/>
                <a:gd name="f1" fmla="val 5400000"/>
                <a:gd name="f2" fmla="val 180"/>
                <a:gd name="f3" fmla="val w"/>
                <a:gd name="f4" fmla="val h"/>
                <a:gd name="f5" fmla="val 0"/>
                <a:gd name="f6" fmla="val 31741"/>
                <a:gd name="f7" fmla="val 42914"/>
                <a:gd name="f8" fmla="val 3809"/>
                <a:gd name="f9" fmla="val 10538"/>
                <a:gd name="f10" fmla="val 2666"/>
                <a:gd name="f11" fmla="val 14855"/>
                <a:gd name="f12" fmla="val 5079"/>
                <a:gd name="f13" fmla="val 18791"/>
                <a:gd name="f14" fmla="val 19934"/>
                <a:gd name="f15" fmla="val 42915"/>
                <a:gd name="f16" fmla="val 18039"/>
                <a:gd name="f17" fmla="val 39638"/>
                <a:gd name="f18" fmla="val 19045"/>
                <a:gd name="f19" fmla="val 35453"/>
                <a:gd name="f20" fmla="val 22219"/>
                <a:gd name="f21" fmla="val 33392"/>
                <a:gd name="f22" fmla="val 25453"/>
                <a:gd name="f23" fmla="val 31404"/>
                <a:gd name="f24" fmla="val 29681"/>
                <a:gd name="f25" fmla="val 32363"/>
                <a:gd name="f26" fmla="val 31742"/>
                <a:gd name="f27" fmla="val 35551"/>
                <a:gd name="f28" fmla="val 29202"/>
                <a:gd name="f29" fmla="val 31361"/>
                <a:gd name="f30" fmla="val 9776"/>
                <a:gd name="f31" fmla="val 10830"/>
                <a:gd name="f32" fmla="val 1141"/>
                <a:gd name="f33" fmla="val 11419"/>
                <a:gd name="f34" fmla="val 2636"/>
                <a:gd name="f35" fmla="val 11427"/>
                <a:gd name="f36" fmla="val 4190"/>
                <a:gd name="f37" fmla="val 11094"/>
                <a:gd name="f38" fmla="val 8032"/>
                <a:gd name="f39" fmla="val 7708"/>
                <a:gd name="f40" fmla="val 10877"/>
                <a:gd name="f41" fmla="val 3866"/>
                <a:gd name="f42" fmla="val 10543"/>
                <a:gd name="f43" fmla="val 3847"/>
                <a:gd name="f44" fmla="val 10542"/>
                <a:gd name="f45" fmla="val 3828"/>
                <a:gd name="f46" fmla="val 10541"/>
                <a:gd name="f47" fmla="+- 0 0 -90"/>
                <a:gd name="f48" fmla="*/ f3 1 31741"/>
                <a:gd name="f49" fmla="*/ f4 1 42914"/>
                <a:gd name="f50" fmla="val f5"/>
                <a:gd name="f51" fmla="val f6"/>
                <a:gd name="f52" fmla="val f7"/>
                <a:gd name="f53" fmla="*/ f47 f0 1"/>
                <a:gd name="f54" fmla="+- f52 0 f50"/>
                <a:gd name="f55" fmla="+- f51 0 f50"/>
                <a:gd name="f56" fmla="*/ f53 1 f2"/>
                <a:gd name="f57" fmla="*/ f55 1 31741"/>
                <a:gd name="f58" fmla="*/ f54 1 42914"/>
                <a:gd name="f59" fmla="*/ 3809 f55 1"/>
                <a:gd name="f60" fmla="*/ 10538 f54 1"/>
                <a:gd name="f61" fmla="*/ 0 f55 1"/>
                <a:gd name="f62" fmla="*/ 2666 f55 1"/>
                <a:gd name="f63" fmla="*/ 14855 f54 1"/>
                <a:gd name="f64" fmla="*/ 5079 f55 1"/>
                <a:gd name="f65" fmla="*/ 18791 f54 1"/>
                <a:gd name="f66" fmla="*/ 19934 f55 1"/>
                <a:gd name="f67" fmla="*/ 42915 f54 1"/>
                <a:gd name="f68" fmla="*/ 22219 f55 1"/>
                <a:gd name="f69" fmla="*/ 33392 f54 1"/>
                <a:gd name="f70" fmla="*/ 31742 f55 1"/>
                <a:gd name="f71" fmla="*/ 35551 f54 1"/>
                <a:gd name="f72" fmla="*/ 29202 f55 1"/>
                <a:gd name="f73" fmla="*/ 31361 f54 1"/>
                <a:gd name="f74" fmla="*/ 9776 f55 1"/>
                <a:gd name="f75" fmla="*/ 0 f54 1"/>
                <a:gd name="f76" fmla="*/ 11427 f55 1"/>
                <a:gd name="f77" fmla="*/ 4190 f54 1"/>
                <a:gd name="f78" fmla="*/ 3866 f55 1"/>
                <a:gd name="f79" fmla="*/ 10543 f54 1"/>
                <a:gd name="f80" fmla="+- f56 0 f1"/>
                <a:gd name="f81" fmla="*/ f59 1 31741"/>
                <a:gd name="f82" fmla="*/ f60 1 42914"/>
                <a:gd name="f83" fmla="*/ f61 1 31741"/>
                <a:gd name="f84" fmla="*/ f62 1 31741"/>
                <a:gd name="f85" fmla="*/ f63 1 42914"/>
                <a:gd name="f86" fmla="*/ f64 1 31741"/>
                <a:gd name="f87" fmla="*/ f65 1 42914"/>
                <a:gd name="f88" fmla="*/ f66 1 31741"/>
                <a:gd name="f89" fmla="*/ f67 1 42914"/>
                <a:gd name="f90" fmla="*/ f68 1 31741"/>
                <a:gd name="f91" fmla="*/ f69 1 42914"/>
                <a:gd name="f92" fmla="*/ f70 1 31741"/>
                <a:gd name="f93" fmla="*/ f71 1 42914"/>
                <a:gd name="f94" fmla="*/ f72 1 31741"/>
                <a:gd name="f95" fmla="*/ f73 1 42914"/>
                <a:gd name="f96" fmla="*/ f74 1 31741"/>
                <a:gd name="f97" fmla="*/ f75 1 42914"/>
                <a:gd name="f98" fmla="*/ f76 1 31741"/>
                <a:gd name="f99" fmla="*/ f77 1 42914"/>
                <a:gd name="f100" fmla="*/ f78 1 31741"/>
                <a:gd name="f101" fmla="*/ f79 1 42914"/>
                <a:gd name="f102" fmla="*/ f50 1 f57"/>
                <a:gd name="f103" fmla="*/ f51 1 f57"/>
                <a:gd name="f104" fmla="*/ f50 1 f58"/>
                <a:gd name="f105" fmla="*/ f52 1 f58"/>
                <a:gd name="f106" fmla="*/ f81 1 f57"/>
                <a:gd name="f107" fmla="*/ f82 1 f58"/>
                <a:gd name="f108" fmla="*/ f83 1 f57"/>
                <a:gd name="f109" fmla="*/ f84 1 f57"/>
                <a:gd name="f110" fmla="*/ f85 1 f58"/>
                <a:gd name="f111" fmla="*/ f86 1 f57"/>
                <a:gd name="f112" fmla="*/ f87 1 f58"/>
                <a:gd name="f113" fmla="*/ f88 1 f57"/>
                <a:gd name="f114" fmla="*/ f89 1 f58"/>
                <a:gd name="f115" fmla="*/ f90 1 f57"/>
                <a:gd name="f116" fmla="*/ f91 1 f58"/>
                <a:gd name="f117" fmla="*/ f92 1 f57"/>
                <a:gd name="f118" fmla="*/ f93 1 f58"/>
                <a:gd name="f119" fmla="*/ f94 1 f57"/>
                <a:gd name="f120" fmla="*/ f95 1 f58"/>
                <a:gd name="f121" fmla="*/ f96 1 f57"/>
                <a:gd name="f122" fmla="*/ f97 1 f58"/>
                <a:gd name="f123" fmla="*/ f98 1 f57"/>
                <a:gd name="f124" fmla="*/ f99 1 f58"/>
                <a:gd name="f125" fmla="*/ f100 1 f57"/>
                <a:gd name="f126" fmla="*/ f101 1 f58"/>
                <a:gd name="f127" fmla="*/ f102 f48 1"/>
                <a:gd name="f128" fmla="*/ f103 f48 1"/>
                <a:gd name="f129" fmla="*/ f105 f49 1"/>
                <a:gd name="f130" fmla="*/ f104 f49 1"/>
                <a:gd name="f131" fmla="*/ f106 f48 1"/>
                <a:gd name="f132" fmla="*/ f107 f49 1"/>
                <a:gd name="f133" fmla="*/ f108 f48 1"/>
                <a:gd name="f134" fmla="*/ f109 f48 1"/>
                <a:gd name="f135" fmla="*/ f110 f49 1"/>
                <a:gd name="f136" fmla="*/ f111 f48 1"/>
                <a:gd name="f137" fmla="*/ f112 f49 1"/>
                <a:gd name="f138" fmla="*/ f113 f48 1"/>
                <a:gd name="f139" fmla="*/ f114 f49 1"/>
                <a:gd name="f140" fmla="*/ f115 f48 1"/>
                <a:gd name="f141" fmla="*/ f116 f49 1"/>
                <a:gd name="f142" fmla="*/ f117 f48 1"/>
                <a:gd name="f143" fmla="*/ f118 f49 1"/>
                <a:gd name="f144" fmla="*/ f119 f48 1"/>
                <a:gd name="f145" fmla="*/ f120 f49 1"/>
                <a:gd name="f146" fmla="*/ f121 f48 1"/>
                <a:gd name="f147" fmla="*/ f122 f49 1"/>
                <a:gd name="f148" fmla="*/ f123 f48 1"/>
                <a:gd name="f149" fmla="*/ f124 f49 1"/>
                <a:gd name="f150" fmla="*/ f125 f48 1"/>
                <a:gd name="f151" fmla="*/ f126 f49 1"/>
              </a:gdLst>
              <a:ahLst/>
              <a:cxnLst>
                <a:cxn ang="3cd4">
                  <a:pos x="hc" y="t"/>
                </a:cxn>
                <a:cxn ang="0">
                  <a:pos x="r" y="vc"/>
                </a:cxn>
                <a:cxn ang="cd4">
                  <a:pos x="hc" y="b"/>
                </a:cxn>
                <a:cxn ang="cd2">
                  <a:pos x="l" y="vc"/>
                </a:cxn>
                <a:cxn ang="f80">
                  <a:pos x="f131" y="f132"/>
                </a:cxn>
                <a:cxn ang="f80">
                  <a:pos x="f133" y="f132"/>
                </a:cxn>
                <a:cxn ang="f80">
                  <a:pos x="f134" y="f135"/>
                </a:cxn>
                <a:cxn ang="f80">
                  <a:pos x="f136" y="f137"/>
                </a:cxn>
                <a:cxn ang="f80">
                  <a:pos x="f138" y="f139"/>
                </a:cxn>
                <a:cxn ang="f80">
                  <a:pos x="f140" y="f141"/>
                </a:cxn>
                <a:cxn ang="f80">
                  <a:pos x="f142" y="f143"/>
                </a:cxn>
                <a:cxn ang="f80">
                  <a:pos x="f144" y="f145"/>
                </a:cxn>
                <a:cxn ang="f80">
                  <a:pos x="f146" y="f147"/>
                </a:cxn>
                <a:cxn ang="f80">
                  <a:pos x="f146" y="f147"/>
                </a:cxn>
                <a:cxn ang="f80">
                  <a:pos x="f148" y="f149"/>
                </a:cxn>
                <a:cxn ang="f80">
                  <a:pos x="f150" y="f151"/>
                </a:cxn>
                <a:cxn ang="f80">
                  <a:pos x="f131" y="f132"/>
                </a:cxn>
              </a:cxnLst>
              <a:rect l="f127" t="f130" r="f128" b="f129"/>
              <a:pathLst>
                <a:path w="31741" h="42914">
                  <a:moveTo>
                    <a:pt x="f8" y="f9"/>
                  </a:moveTo>
                  <a:lnTo>
                    <a:pt x="f5" y="f9"/>
                  </a:lnTo>
                  <a:lnTo>
                    <a:pt x="f10" y="f11"/>
                  </a:lnTo>
                  <a:lnTo>
                    <a:pt x="f12" y="f13"/>
                  </a:lnTo>
                  <a:lnTo>
                    <a:pt x="f14" y="f15"/>
                  </a:lnTo>
                  <a:cubicBezTo>
                    <a:pt x="f16" y="f17"/>
                    <a:pt x="f18" y="f19"/>
                    <a:pt x="f20" y="f21"/>
                  </a:cubicBezTo>
                  <a:cubicBezTo>
                    <a:pt x="f22" y="f23"/>
                    <a:pt x="f24" y="f25"/>
                    <a:pt x="f26" y="f27"/>
                  </a:cubicBezTo>
                  <a:lnTo>
                    <a:pt x="f28" y="f29"/>
                  </a:lnTo>
                  <a:lnTo>
                    <a:pt x="f30" y="f5"/>
                  </a:lnTo>
                  <a:lnTo>
                    <a:pt x="f30" y="f5"/>
                  </a:lnTo>
                  <a:cubicBezTo>
                    <a:pt x="f31" y="f32"/>
                    <a:pt x="f33" y="f34"/>
                    <a:pt x="f35" y="f36"/>
                  </a:cubicBez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3" name="Freeform: Shape 604">
              <a:extLst>
                <a:ext uri="{FF2B5EF4-FFF2-40B4-BE49-F238E27FC236}">
                  <a16:creationId xmlns:a16="http://schemas.microsoft.com/office/drawing/2014/main" id="{6057AE2C-9D81-4B8C-EB67-39A11BDF6755}"/>
                </a:ext>
              </a:extLst>
            </p:cNvPr>
            <p:cNvSpPr/>
            <p:nvPr/>
          </p:nvSpPr>
          <p:spPr>
            <a:xfrm>
              <a:off x="471738" y="5776127"/>
              <a:ext cx="16349" cy="17922"/>
            </a:xfrm>
            <a:custGeom>
              <a:avLst/>
              <a:gdLst>
                <a:gd name="f0" fmla="val 10800000"/>
                <a:gd name="f1" fmla="val 5400000"/>
                <a:gd name="f2" fmla="val 180"/>
                <a:gd name="f3" fmla="val w"/>
                <a:gd name="f4" fmla="val h"/>
                <a:gd name="f5" fmla="val 0"/>
                <a:gd name="f6" fmla="val 16350"/>
                <a:gd name="f7" fmla="val 17922"/>
                <a:gd name="f8" fmla="val 3622"/>
                <a:gd name="f9" fmla="val 14621"/>
                <a:gd name="f10" fmla="val 4842"/>
                <a:gd name="f11" fmla="val 16683"/>
                <a:gd name="f12" fmla="val 7066"/>
                <a:gd name="f13" fmla="val 17940"/>
                <a:gd name="f14" fmla="val 9462"/>
                <a:gd name="f15" fmla="val 10715"/>
                <a:gd name="f16" fmla="val 17897"/>
                <a:gd name="f17" fmla="val 11940"/>
                <a:gd name="f18" fmla="val 17548"/>
                <a:gd name="f19" fmla="val 13017"/>
                <a:gd name="f20" fmla="val 16906"/>
                <a:gd name="f21" fmla="val 16265"/>
                <a:gd name="f22" fmla="val 14960"/>
                <a:gd name="f23" fmla="val 17320"/>
                <a:gd name="f24" fmla="val 10750"/>
                <a:gd name="f25" fmla="val 15375"/>
                <a:gd name="f26" fmla="val 7501"/>
                <a:gd name="f27" fmla="val 15351"/>
                <a:gd name="f28" fmla="val 7461"/>
                <a:gd name="f29" fmla="val 15327"/>
                <a:gd name="f30" fmla="val 7423"/>
                <a:gd name="f31" fmla="val 15303"/>
                <a:gd name="f32" fmla="val 7384"/>
                <a:gd name="f33" fmla="val 12763"/>
                <a:gd name="f34" fmla="val 3194"/>
                <a:gd name="f35" fmla="val 10703"/>
                <a:gd name="f36" fmla="val 6"/>
                <a:gd name="f37" fmla="val 6475"/>
                <a:gd name="f38" fmla="val -953"/>
                <a:gd name="f39" fmla="val 3241"/>
                <a:gd name="f40" fmla="val 1036"/>
                <a:gd name="f41" fmla="val 67"/>
                <a:gd name="f42" fmla="val 3096"/>
                <a:gd name="f43" fmla="val -939"/>
                <a:gd name="f44" fmla="val 7281"/>
                <a:gd name="f45" fmla="val 955"/>
                <a:gd name="f46" fmla="val 10558"/>
                <a:gd name="f47" fmla="+- 0 0 -90"/>
                <a:gd name="f48" fmla="*/ f3 1 16350"/>
                <a:gd name="f49" fmla="*/ f4 1 17922"/>
                <a:gd name="f50" fmla="val f5"/>
                <a:gd name="f51" fmla="val f6"/>
                <a:gd name="f52" fmla="val f7"/>
                <a:gd name="f53" fmla="*/ f47 f0 1"/>
                <a:gd name="f54" fmla="+- f52 0 f50"/>
                <a:gd name="f55" fmla="+- f51 0 f50"/>
                <a:gd name="f56" fmla="*/ f53 1 f2"/>
                <a:gd name="f57" fmla="*/ f55 1 16350"/>
                <a:gd name="f58" fmla="*/ f54 1 17922"/>
                <a:gd name="f59" fmla="*/ 3622 f55 1"/>
                <a:gd name="f60" fmla="*/ 14621 f54 1"/>
                <a:gd name="f61" fmla="*/ 9462 f55 1"/>
                <a:gd name="f62" fmla="*/ 17922 f54 1"/>
                <a:gd name="f63" fmla="*/ 13017 f55 1"/>
                <a:gd name="f64" fmla="*/ 16906 f54 1"/>
                <a:gd name="f65" fmla="*/ 15375 f55 1"/>
                <a:gd name="f66" fmla="*/ 7501 f54 1"/>
                <a:gd name="f67" fmla="*/ 15303 f55 1"/>
                <a:gd name="f68" fmla="*/ 7384 f54 1"/>
                <a:gd name="f69" fmla="*/ 12763 f55 1"/>
                <a:gd name="f70" fmla="*/ 3194 f54 1"/>
                <a:gd name="f71" fmla="*/ 3241 f55 1"/>
                <a:gd name="f72" fmla="*/ 1036 f54 1"/>
                <a:gd name="f73" fmla="*/ 955 f55 1"/>
                <a:gd name="f74" fmla="*/ 10558 f54 1"/>
                <a:gd name="f75" fmla="+- f56 0 f1"/>
                <a:gd name="f76" fmla="*/ f59 1 16350"/>
                <a:gd name="f77" fmla="*/ f60 1 17922"/>
                <a:gd name="f78" fmla="*/ f61 1 16350"/>
                <a:gd name="f79" fmla="*/ f62 1 17922"/>
                <a:gd name="f80" fmla="*/ f63 1 16350"/>
                <a:gd name="f81" fmla="*/ f64 1 17922"/>
                <a:gd name="f82" fmla="*/ f65 1 16350"/>
                <a:gd name="f83" fmla="*/ f66 1 17922"/>
                <a:gd name="f84" fmla="*/ f67 1 16350"/>
                <a:gd name="f85" fmla="*/ f68 1 17922"/>
                <a:gd name="f86" fmla="*/ f69 1 16350"/>
                <a:gd name="f87" fmla="*/ f70 1 17922"/>
                <a:gd name="f88" fmla="*/ f71 1 16350"/>
                <a:gd name="f89" fmla="*/ f72 1 17922"/>
                <a:gd name="f90" fmla="*/ f73 1 16350"/>
                <a:gd name="f91" fmla="*/ f74 1 17922"/>
                <a:gd name="f92" fmla="*/ f50 1 f57"/>
                <a:gd name="f93" fmla="*/ f51 1 f57"/>
                <a:gd name="f94" fmla="*/ f50 1 f58"/>
                <a:gd name="f95" fmla="*/ f52 1 f58"/>
                <a:gd name="f96" fmla="*/ f76 1 f57"/>
                <a:gd name="f97" fmla="*/ f77 1 f58"/>
                <a:gd name="f98" fmla="*/ f78 1 f57"/>
                <a:gd name="f99" fmla="*/ f79 1 f58"/>
                <a:gd name="f100" fmla="*/ f80 1 f57"/>
                <a:gd name="f101" fmla="*/ f81 1 f58"/>
                <a:gd name="f102" fmla="*/ f82 1 f57"/>
                <a:gd name="f103" fmla="*/ f83 1 f58"/>
                <a:gd name="f104" fmla="*/ f84 1 f57"/>
                <a:gd name="f105" fmla="*/ f85 1 f58"/>
                <a:gd name="f106" fmla="*/ f86 1 f57"/>
                <a:gd name="f107" fmla="*/ f87 1 f58"/>
                <a:gd name="f108" fmla="*/ f88 1 f57"/>
                <a:gd name="f109" fmla="*/ f89 1 f58"/>
                <a:gd name="f110" fmla="*/ f90 1 f57"/>
                <a:gd name="f111" fmla="*/ f91 1 f58"/>
                <a:gd name="f112" fmla="*/ f92 f48 1"/>
                <a:gd name="f113" fmla="*/ f93 f48 1"/>
                <a:gd name="f114" fmla="*/ f95 f49 1"/>
                <a:gd name="f115" fmla="*/ f94 f49 1"/>
                <a:gd name="f116" fmla="*/ f96 f48 1"/>
                <a:gd name="f117" fmla="*/ f97 f49 1"/>
                <a:gd name="f118" fmla="*/ f98 f48 1"/>
                <a:gd name="f119" fmla="*/ f99 f49 1"/>
                <a:gd name="f120" fmla="*/ f100 f48 1"/>
                <a:gd name="f121" fmla="*/ f101 f49 1"/>
                <a:gd name="f122" fmla="*/ f102 f48 1"/>
                <a:gd name="f123" fmla="*/ f103 f49 1"/>
                <a:gd name="f124" fmla="*/ f104 f48 1"/>
                <a:gd name="f125" fmla="*/ f105 f49 1"/>
                <a:gd name="f126" fmla="*/ f106 f48 1"/>
                <a:gd name="f127" fmla="*/ f107 f49 1"/>
                <a:gd name="f128" fmla="*/ f108 f48 1"/>
                <a:gd name="f129" fmla="*/ f109 f49 1"/>
                <a:gd name="f130" fmla="*/ f110 f48 1"/>
                <a:gd name="f131" fmla="*/ f111 f49 1"/>
              </a:gdLst>
              <a:ahLst/>
              <a:cxnLst>
                <a:cxn ang="3cd4">
                  <a:pos x="hc" y="t"/>
                </a:cxn>
                <a:cxn ang="0">
                  <a:pos x="r" y="vc"/>
                </a:cxn>
                <a:cxn ang="cd4">
                  <a:pos x="hc" y="b"/>
                </a:cxn>
                <a:cxn ang="cd2">
                  <a:pos x="l" y="vc"/>
                </a:cxn>
                <a:cxn ang="f75">
                  <a:pos x="f116" y="f117"/>
                </a:cxn>
                <a:cxn ang="f75">
                  <a:pos x="f116" y="f117"/>
                </a:cxn>
                <a:cxn ang="f75">
                  <a:pos x="f118" y="f119"/>
                </a:cxn>
                <a:cxn ang="f75">
                  <a:pos x="f120" y="f121"/>
                </a:cxn>
                <a:cxn ang="f75">
                  <a:pos x="f122" y="f123"/>
                </a:cxn>
                <a:cxn ang="f75">
                  <a:pos x="f124" y="f125"/>
                </a:cxn>
                <a:cxn ang="f75">
                  <a:pos x="f124" y="f125"/>
                </a:cxn>
                <a:cxn ang="f75">
                  <a:pos x="f126" y="f127"/>
                </a:cxn>
                <a:cxn ang="f75">
                  <a:pos x="f126" y="f127"/>
                </a:cxn>
                <a:cxn ang="f75">
                  <a:pos x="f128" y="f129"/>
                </a:cxn>
                <a:cxn ang="f75">
                  <a:pos x="f130" y="f131"/>
                </a:cxn>
                <a:cxn ang="f75">
                  <a:pos x="f130" y="f131"/>
                </a:cxn>
              </a:cxnLst>
              <a:rect l="f112" t="f115" r="f113" b="f114"/>
              <a:pathLst>
                <a:path w="16350" h="17922">
                  <a:moveTo>
                    <a:pt x="f8" y="f9"/>
                  </a:moveTo>
                  <a:lnTo>
                    <a:pt x="f8" y="f9"/>
                  </a:lnTo>
                  <a:cubicBezTo>
                    <a:pt x="f10" y="f11"/>
                    <a:pt x="f12" y="f13"/>
                    <a:pt x="f14" y="f7"/>
                  </a:cubicBezTo>
                  <a:cubicBezTo>
                    <a:pt x="f15" y="f16"/>
                    <a:pt x="f17" y="f18"/>
                    <a:pt x="f19" y="f20"/>
                  </a:cubicBezTo>
                  <a:cubicBezTo>
                    <a:pt x="f21" y="f22"/>
                    <a:pt x="f23" y="f24"/>
                    <a:pt x="f25" y="f26"/>
                  </a:cubicBezTo>
                  <a:cubicBezTo>
                    <a:pt x="f27" y="f28"/>
                    <a:pt x="f29" y="f30"/>
                    <a:pt x="f31" y="f32"/>
                  </a:cubicBezTo>
                  <a:lnTo>
                    <a:pt x="f31" y="f32"/>
                  </a:lnTo>
                  <a:lnTo>
                    <a:pt x="f33" y="f34"/>
                  </a:lnTo>
                  <a:lnTo>
                    <a:pt x="f33" y="f34"/>
                  </a:lnTo>
                  <a:cubicBezTo>
                    <a:pt x="f35" y="f36"/>
                    <a:pt x="f37" y="f38"/>
                    <a:pt x="f39" y="f40"/>
                  </a:cubicBezTo>
                  <a:cubicBezTo>
                    <a:pt x="f41" y="f42"/>
                    <a:pt x="f43" y="f44"/>
                    <a:pt x="f45" y="f46"/>
                  </a:cubicBez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4" name="Freeform: Shape 605">
              <a:extLst>
                <a:ext uri="{FF2B5EF4-FFF2-40B4-BE49-F238E27FC236}">
                  <a16:creationId xmlns:a16="http://schemas.microsoft.com/office/drawing/2014/main" id="{C1E70F63-2A7C-897B-94C2-FF2B4A525DB4}"/>
                </a:ext>
              </a:extLst>
            </p:cNvPr>
            <p:cNvSpPr/>
            <p:nvPr/>
          </p:nvSpPr>
          <p:spPr>
            <a:xfrm>
              <a:off x="3275746" y="6465832"/>
              <a:ext cx="6089" cy="12691"/>
            </a:xfrm>
            <a:custGeom>
              <a:avLst/>
              <a:gdLst>
                <a:gd name="f0" fmla="val 10800000"/>
                <a:gd name="f1" fmla="val 5400000"/>
                <a:gd name="f2" fmla="val 180"/>
                <a:gd name="f3" fmla="val w"/>
                <a:gd name="f4" fmla="val h"/>
                <a:gd name="f5" fmla="val 0"/>
                <a:gd name="f6" fmla="val 6094"/>
                <a:gd name="f7" fmla="val 12696"/>
                <a:gd name="f8" fmla="val 6095"/>
                <a:gd name="f9" fmla="val 127"/>
                <a:gd name="f10" fmla="+- 0 0 -90"/>
                <a:gd name="f11" fmla="*/ f3 1 6094"/>
                <a:gd name="f12" fmla="*/ f4 1 12696"/>
                <a:gd name="f13" fmla="val f5"/>
                <a:gd name="f14" fmla="val f6"/>
                <a:gd name="f15" fmla="val f7"/>
                <a:gd name="f16" fmla="*/ f10 f0 1"/>
                <a:gd name="f17" fmla="+- f15 0 f13"/>
                <a:gd name="f18" fmla="+- f14 0 f13"/>
                <a:gd name="f19" fmla="*/ f16 1 f2"/>
                <a:gd name="f20" fmla="*/ f18 1 6094"/>
                <a:gd name="f21" fmla="*/ f17 1 12696"/>
                <a:gd name="f22" fmla="*/ 0 f18 1"/>
                <a:gd name="f23" fmla="*/ 0 f17 1"/>
                <a:gd name="f24" fmla="*/ 6095 f18 1"/>
                <a:gd name="f25" fmla="*/ 127 f18 1"/>
                <a:gd name="f26" fmla="+- f19 0 f1"/>
                <a:gd name="f27" fmla="*/ f22 1 6094"/>
                <a:gd name="f28" fmla="*/ f23 1 12696"/>
                <a:gd name="f29" fmla="*/ f24 1 6094"/>
                <a:gd name="f30" fmla="*/ f25 1 6094"/>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6094" h="12696">
                  <a:moveTo>
                    <a:pt x="f5" y="f5"/>
                  </a:moveTo>
                  <a:lnTo>
                    <a:pt x="f8"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5" name="Freeform: Shape 606">
              <a:extLst>
                <a:ext uri="{FF2B5EF4-FFF2-40B4-BE49-F238E27FC236}">
                  <a16:creationId xmlns:a16="http://schemas.microsoft.com/office/drawing/2014/main" id="{81A1A66D-8D25-FB44-D1C1-D61B8F96867B}"/>
                </a:ext>
              </a:extLst>
            </p:cNvPr>
            <p:cNvSpPr/>
            <p:nvPr/>
          </p:nvSpPr>
          <p:spPr>
            <a:xfrm>
              <a:off x="2580345" y="6463546"/>
              <a:ext cx="22475" cy="1399"/>
            </a:xfrm>
            <a:custGeom>
              <a:avLst/>
              <a:gdLst>
                <a:gd name="f0" fmla="val 10800000"/>
                <a:gd name="f1" fmla="val 5400000"/>
                <a:gd name="f2" fmla="val 180"/>
                <a:gd name="f3" fmla="val w"/>
                <a:gd name="f4" fmla="val h"/>
                <a:gd name="f5" fmla="val 0"/>
                <a:gd name="f6" fmla="val 22473"/>
                <a:gd name="f7" fmla="val 1402"/>
                <a:gd name="f8" fmla="val 1143"/>
                <a:gd name="f9" fmla="val 508"/>
                <a:gd name="f10" fmla="val 21965"/>
                <a:gd name="f11" fmla="val 21331"/>
                <a:gd name="f12" fmla="val 11554"/>
                <a:gd name="f13" fmla="val 698"/>
                <a:gd name="f14" fmla="val 10983"/>
                <a:gd name="f15" fmla="val 1270"/>
                <a:gd name="f16" fmla="val 10284"/>
                <a:gd name="f17" fmla="val 21203"/>
                <a:gd name="f18" fmla="val 21610"/>
                <a:gd name="f19" fmla="val 1485"/>
                <a:gd name="f20" fmla="val 22118"/>
                <a:gd name="f21" fmla="val 1435"/>
                <a:gd name="f22" fmla="+- 0 0 -90"/>
                <a:gd name="f23" fmla="*/ f3 1 22473"/>
                <a:gd name="f24" fmla="*/ f4 1 1402"/>
                <a:gd name="f25" fmla="val f5"/>
                <a:gd name="f26" fmla="val f6"/>
                <a:gd name="f27" fmla="val f7"/>
                <a:gd name="f28" fmla="*/ f22 f0 1"/>
                <a:gd name="f29" fmla="+- f27 0 f25"/>
                <a:gd name="f30" fmla="+- f26 0 f25"/>
                <a:gd name="f31" fmla="*/ f28 1 f2"/>
                <a:gd name="f32" fmla="*/ f30 1 22473"/>
                <a:gd name="f33" fmla="*/ f29 1 1402"/>
                <a:gd name="f34" fmla="*/ 22473 f30 1"/>
                <a:gd name="f35" fmla="*/ 1143 f29 1"/>
                <a:gd name="f36" fmla="*/ 21331 f30 1"/>
                <a:gd name="f37" fmla="*/ 0 f29 1"/>
                <a:gd name="f38" fmla="*/ 11554 f30 1"/>
                <a:gd name="f39" fmla="*/ 10284 f30 1"/>
                <a:gd name="f40" fmla="*/ 1270 f29 1"/>
                <a:gd name="f41" fmla="*/ 0 f30 1"/>
                <a:gd name="f42" fmla="*/ 21203 f30 1"/>
                <a:gd name="f43" fmla="+- f31 0 f1"/>
                <a:gd name="f44" fmla="*/ f34 1 22473"/>
                <a:gd name="f45" fmla="*/ f35 1 1402"/>
                <a:gd name="f46" fmla="*/ f36 1 22473"/>
                <a:gd name="f47" fmla="*/ f37 1 1402"/>
                <a:gd name="f48" fmla="*/ f38 1 22473"/>
                <a:gd name="f49" fmla="*/ f39 1 22473"/>
                <a:gd name="f50" fmla="*/ f40 1 1402"/>
                <a:gd name="f51" fmla="*/ f41 1 22473"/>
                <a:gd name="f52" fmla="*/ f42 1 22473"/>
                <a:gd name="f53" fmla="*/ f25 1 f32"/>
                <a:gd name="f54" fmla="*/ f26 1 f32"/>
                <a:gd name="f55" fmla="*/ f25 1 f33"/>
                <a:gd name="f56" fmla="*/ f27 1 f33"/>
                <a:gd name="f57" fmla="*/ f44 1 f32"/>
                <a:gd name="f58" fmla="*/ f45 1 f33"/>
                <a:gd name="f59" fmla="*/ f46 1 f32"/>
                <a:gd name="f60" fmla="*/ f47 1 f33"/>
                <a:gd name="f61" fmla="*/ f48 1 f32"/>
                <a:gd name="f62" fmla="*/ f49 1 f32"/>
                <a:gd name="f63" fmla="*/ f50 1 f33"/>
                <a:gd name="f64" fmla="*/ f51 1 f32"/>
                <a:gd name="f65" fmla="*/ f52 1 f32"/>
                <a:gd name="f66" fmla="*/ f53 f23 1"/>
                <a:gd name="f67" fmla="*/ f54 f23 1"/>
                <a:gd name="f68" fmla="*/ f56 f24 1"/>
                <a:gd name="f69" fmla="*/ f55 f24 1"/>
                <a:gd name="f70" fmla="*/ f57 f23 1"/>
                <a:gd name="f71" fmla="*/ f58 f24 1"/>
                <a:gd name="f72" fmla="*/ f59 f23 1"/>
                <a:gd name="f73" fmla="*/ f60 f24 1"/>
                <a:gd name="f74" fmla="*/ f61 f23 1"/>
                <a:gd name="f75" fmla="*/ f62 f23 1"/>
                <a:gd name="f76" fmla="*/ f63 f24 1"/>
                <a:gd name="f77" fmla="*/ f64 f23 1"/>
                <a:gd name="f78" fmla="*/ f65 f23 1"/>
              </a:gdLst>
              <a:ahLst/>
              <a:cxnLst>
                <a:cxn ang="3cd4">
                  <a:pos x="hc" y="t"/>
                </a:cxn>
                <a:cxn ang="0">
                  <a:pos x="r" y="vc"/>
                </a:cxn>
                <a:cxn ang="cd4">
                  <a:pos x="hc" y="b"/>
                </a:cxn>
                <a:cxn ang="cd2">
                  <a:pos x="l" y="vc"/>
                </a:cxn>
                <a:cxn ang="f43">
                  <a:pos x="f70" y="f71"/>
                </a:cxn>
                <a:cxn ang="f43">
                  <a:pos x="f70" y="f71"/>
                </a:cxn>
                <a:cxn ang="f43">
                  <a:pos x="f72" y="f73"/>
                </a:cxn>
                <a:cxn ang="f43">
                  <a:pos x="f74" y="f73"/>
                </a:cxn>
                <a:cxn ang="f43">
                  <a:pos x="f74" y="f73"/>
                </a:cxn>
                <a:cxn ang="f43">
                  <a:pos x="f75" y="f76"/>
                </a:cxn>
                <a:cxn ang="f43">
                  <a:pos x="f77" y="f76"/>
                </a:cxn>
                <a:cxn ang="f43">
                  <a:pos x="f78" y="f76"/>
                </a:cxn>
                <a:cxn ang="f43">
                  <a:pos x="f70" y="f71"/>
                </a:cxn>
              </a:cxnLst>
              <a:rect l="f66" t="f69" r="f67" b="f68"/>
              <a:pathLst>
                <a:path w="22473" h="1402">
                  <a:moveTo>
                    <a:pt x="f6" y="f8"/>
                  </a:moveTo>
                  <a:lnTo>
                    <a:pt x="f6" y="f8"/>
                  </a:lnTo>
                  <a:cubicBezTo>
                    <a:pt x="f6" y="f9"/>
                    <a:pt x="f10" y="f5"/>
                    <a:pt x="f11" y="f5"/>
                  </a:cubicBezTo>
                  <a:lnTo>
                    <a:pt x="f12" y="f5"/>
                  </a:lnTo>
                  <a:cubicBezTo>
                    <a:pt x="f12" y="f5"/>
                    <a:pt x="f12" y="f5"/>
                    <a:pt x="f12" y="f5"/>
                  </a:cubicBezTo>
                  <a:cubicBezTo>
                    <a:pt x="f12" y="f13"/>
                    <a:pt x="f14" y="f15"/>
                    <a:pt x="f16" y="f15"/>
                  </a:cubicBezTo>
                  <a:lnTo>
                    <a:pt x="f5" y="f15"/>
                  </a:lnTo>
                  <a:lnTo>
                    <a:pt x="f17" y="f15"/>
                  </a:lnTo>
                  <a:cubicBezTo>
                    <a:pt x="f18" y="f19"/>
                    <a:pt x="f20" y="f2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6" name="Freeform: Shape 607">
              <a:extLst>
                <a:ext uri="{FF2B5EF4-FFF2-40B4-BE49-F238E27FC236}">
                  <a16:creationId xmlns:a16="http://schemas.microsoft.com/office/drawing/2014/main" id="{9A6272E9-59AB-A903-8FE8-3F1D941DD903}"/>
                </a:ext>
              </a:extLst>
            </p:cNvPr>
            <p:cNvSpPr/>
            <p:nvPr/>
          </p:nvSpPr>
          <p:spPr>
            <a:xfrm>
              <a:off x="1216087" y="5807765"/>
              <a:ext cx="321603" cy="13834"/>
            </a:xfrm>
            <a:custGeom>
              <a:avLst/>
              <a:gdLst>
                <a:gd name="f0" fmla="val 10800000"/>
                <a:gd name="f1" fmla="val 5400000"/>
                <a:gd name="f2" fmla="val 180"/>
                <a:gd name="f3" fmla="val w"/>
                <a:gd name="f4" fmla="val h"/>
                <a:gd name="f5" fmla="val 0"/>
                <a:gd name="f6" fmla="val 321607"/>
                <a:gd name="f7" fmla="val 13839"/>
                <a:gd name="f8" fmla="val 13840"/>
                <a:gd name="f9" fmla="val 314751"/>
                <a:gd name="f10" fmla="val 6983"/>
                <a:gd name="f11" fmla="val 3176"/>
                <a:gd name="f12" fmla="val 317798"/>
                <a:gd name="f13" fmla="val 70"/>
                <a:gd name="f14" fmla="+- 0 0 -90"/>
                <a:gd name="f15" fmla="*/ f3 1 321607"/>
                <a:gd name="f16" fmla="*/ f4 1 13839"/>
                <a:gd name="f17" fmla="val f5"/>
                <a:gd name="f18" fmla="val f6"/>
                <a:gd name="f19" fmla="val f7"/>
                <a:gd name="f20" fmla="*/ f14 f0 1"/>
                <a:gd name="f21" fmla="+- f19 0 f17"/>
                <a:gd name="f22" fmla="+- f18 0 f17"/>
                <a:gd name="f23" fmla="*/ f20 1 f2"/>
                <a:gd name="f24" fmla="*/ f22 1 321607"/>
                <a:gd name="f25" fmla="*/ f21 1 13839"/>
                <a:gd name="f26" fmla="*/ 0 f22 1"/>
                <a:gd name="f27" fmla="*/ 13840 f21 1"/>
                <a:gd name="f28" fmla="*/ 314751 f22 1"/>
                <a:gd name="f29" fmla="*/ 6983 f21 1"/>
                <a:gd name="f30" fmla="*/ 321607 f22 1"/>
                <a:gd name="f31" fmla="*/ 0 f21 1"/>
                <a:gd name="f32" fmla="+- f23 0 f1"/>
                <a:gd name="f33" fmla="*/ f26 1 321607"/>
                <a:gd name="f34" fmla="*/ f27 1 13839"/>
                <a:gd name="f35" fmla="*/ f28 1 321607"/>
                <a:gd name="f36" fmla="*/ f29 1 13839"/>
                <a:gd name="f37" fmla="*/ f30 1 321607"/>
                <a:gd name="f38" fmla="*/ f31 1 13839"/>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4"/>
                </a:cxn>
                <a:cxn ang="f32">
                  <a:pos x="f55" y="f56"/>
                </a:cxn>
                <a:cxn ang="f32">
                  <a:pos x="f57" y="f58"/>
                </a:cxn>
                <a:cxn ang="f32">
                  <a:pos x="f53" y="f58"/>
                </a:cxn>
                <a:cxn ang="f32">
                  <a:pos x="f53" y="f54"/>
                </a:cxn>
              </a:cxnLst>
              <a:rect l="f49" t="f52" r="f50" b="f51"/>
              <a:pathLst>
                <a:path w="321607" h="13839">
                  <a:moveTo>
                    <a:pt x="f5" y="f8"/>
                  </a:moveTo>
                  <a:lnTo>
                    <a:pt x="f9" y="f8"/>
                  </a:lnTo>
                  <a:lnTo>
                    <a:pt x="f9" y="f10"/>
                  </a:lnTo>
                  <a:cubicBezTo>
                    <a:pt x="f9" y="f11"/>
                    <a:pt x="f12" y="f13"/>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7" name="Freeform: Shape 608">
              <a:extLst>
                <a:ext uri="{FF2B5EF4-FFF2-40B4-BE49-F238E27FC236}">
                  <a16:creationId xmlns:a16="http://schemas.microsoft.com/office/drawing/2014/main" id="{02BF297C-2C4E-46E2-79A8-8EDDDB39ABF4}"/>
                </a:ext>
              </a:extLst>
            </p:cNvPr>
            <p:cNvSpPr/>
            <p:nvPr/>
          </p:nvSpPr>
          <p:spPr>
            <a:xfrm>
              <a:off x="3311426" y="5807720"/>
              <a:ext cx="210888" cy="13752"/>
            </a:xfrm>
            <a:custGeom>
              <a:avLst/>
              <a:gdLst>
                <a:gd name="f0" fmla="val 10800000"/>
                <a:gd name="f1" fmla="val 5400000"/>
                <a:gd name="f2" fmla="val 180"/>
                <a:gd name="f3" fmla="val w"/>
                <a:gd name="f4" fmla="val h"/>
                <a:gd name="f5" fmla="val 0"/>
                <a:gd name="f6" fmla="val 210892"/>
                <a:gd name="f7" fmla="val 13756"/>
                <a:gd name="f8" fmla="val 7491"/>
                <a:gd name="f9" fmla="val 5504"/>
                <a:gd name="f10" fmla="val 8278"/>
                <a:gd name="f11" fmla="val 9211"/>
                <a:gd name="f12" fmla="val 5967"/>
                <a:gd name="f13" fmla="val 12875"/>
                <a:gd name="f14" fmla="val 2285"/>
                <a:gd name="f15" fmla="val 204036"/>
                <a:gd name="f16" fmla="val 7027"/>
                <a:gd name="f17" fmla="val 3219"/>
                <a:gd name="f18" fmla="val 207083"/>
                <a:gd name="f19" fmla="val 114"/>
                <a:gd name="f20" fmla="val 44"/>
                <a:gd name="f21" fmla="val 762"/>
                <a:gd name="f22" fmla="val 3530"/>
                <a:gd name="f23" fmla="val -356"/>
                <a:gd name="f24" fmla="val 6793"/>
                <a:gd name="f25" fmla="val 2016"/>
                <a:gd name="f26" fmla="+- 0 0 -90"/>
                <a:gd name="f27" fmla="*/ f3 1 210892"/>
                <a:gd name="f28" fmla="*/ f4 1 13756"/>
                <a:gd name="f29" fmla="val f5"/>
                <a:gd name="f30" fmla="val f6"/>
                <a:gd name="f31" fmla="val f7"/>
                <a:gd name="f32" fmla="*/ f26 f0 1"/>
                <a:gd name="f33" fmla="+- f31 0 f29"/>
                <a:gd name="f34" fmla="+- f30 0 f29"/>
                <a:gd name="f35" fmla="*/ f32 1 f2"/>
                <a:gd name="f36" fmla="*/ f34 1 210892"/>
                <a:gd name="f37" fmla="*/ f33 1 13756"/>
                <a:gd name="f38" fmla="*/ 7491 f34 1"/>
                <a:gd name="f39" fmla="*/ 5504 f33 1"/>
                <a:gd name="f40" fmla="*/ 2285 f34 1"/>
                <a:gd name="f41" fmla="*/ 13756 f33 1"/>
                <a:gd name="f42" fmla="*/ 204036 f34 1"/>
                <a:gd name="f43" fmla="*/ 7027 f33 1"/>
                <a:gd name="f44" fmla="*/ 210892 f34 1"/>
                <a:gd name="f45" fmla="*/ 44 f33 1"/>
                <a:gd name="f46" fmla="*/ 762 f34 1"/>
                <a:gd name="f47" fmla="*/ 0 f34 1"/>
                <a:gd name="f48" fmla="+- f35 0 f1"/>
                <a:gd name="f49" fmla="*/ f38 1 210892"/>
                <a:gd name="f50" fmla="*/ f39 1 13756"/>
                <a:gd name="f51" fmla="*/ f40 1 210892"/>
                <a:gd name="f52" fmla="*/ f41 1 13756"/>
                <a:gd name="f53" fmla="*/ f42 1 210892"/>
                <a:gd name="f54" fmla="*/ f43 1 13756"/>
                <a:gd name="f55" fmla="*/ f44 1 210892"/>
                <a:gd name="f56" fmla="*/ f45 1 13756"/>
                <a:gd name="f57" fmla="*/ f46 1 210892"/>
                <a:gd name="f58" fmla="*/ f47 1 210892"/>
                <a:gd name="f59" fmla="*/ f29 1 f36"/>
                <a:gd name="f60" fmla="*/ f30 1 f36"/>
                <a:gd name="f61" fmla="*/ f29 1 f37"/>
                <a:gd name="f62" fmla="*/ f31 1 f37"/>
                <a:gd name="f63" fmla="*/ f49 1 f36"/>
                <a:gd name="f64" fmla="*/ f50 1 f37"/>
                <a:gd name="f65" fmla="*/ f51 1 f36"/>
                <a:gd name="f66" fmla="*/ f52 1 f37"/>
                <a:gd name="f67" fmla="*/ f53 1 f36"/>
                <a:gd name="f68" fmla="*/ f54 1 f37"/>
                <a:gd name="f69" fmla="*/ f55 1 f36"/>
                <a:gd name="f70" fmla="*/ f56 1 f37"/>
                <a:gd name="f71" fmla="*/ f57 1 f36"/>
                <a:gd name="f72" fmla="*/ f58 1 f36"/>
                <a:gd name="f73" fmla="*/ f59 f27 1"/>
                <a:gd name="f74" fmla="*/ f60 f27 1"/>
                <a:gd name="f75" fmla="*/ f62 f28 1"/>
                <a:gd name="f76" fmla="*/ f61 f28 1"/>
                <a:gd name="f77" fmla="*/ f63 f27 1"/>
                <a:gd name="f78" fmla="*/ f64 f28 1"/>
                <a:gd name="f79" fmla="*/ f65 f27 1"/>
                <a:gd name="f80" fmla="*/ f66 f28 1"/>
                <a:gd name="f81" fmla="*/ f67 f27 1"/>
                <a:gd name="f82" fmla="*/ f68 f28 1"/>
                <a:gd name="f83" fmla="*/ f69 f27 1"/>
                <a:gd name="f84" fmla="*/ f70 f28 1"/>
                <a:gd name="f85" fmla="*/ f71 f27 1"/>
                <a:gd name="f86" fmla="*/ f72 f27 1"/>
              </a:gdLst>
              <a:ahLst/>
              <a:cxnLst>
                <a:cxn ang="3cd4">
                  <a:pos x="hc" y="t"/>
                </a:cxn>
                <a:cxn ang="0">
                  <a:pos x="r" y="vc"/>
                </a:cxn>
                <a:cxn ang="cd4">
                  <a:pos x="hc" y="b"/>
                </a:cxn>
                <a:cxn ang="cd2">
                  <a:pos x="l" y="vc"/>
                </a:cxn>
                <a:cxn ang="f48">
                  <a:pos x="f77" y="f78"/>
                </a:cxn>
                <a:cxn ang="f48">
                  <a:pos x="f79" y="f80"/>
                </a:cxn>
                <a:cxn ang="f48">
                  <a:pos x="f81" y="f80"/>
                </a:cxn>
                <a:cxn ang="f48">
                  <a:pos x="f81" y="f82"/>
                </a:cxn>
                <a:cxn ang="f48">
                  <a:pos x="f83" y="f84"/>
                </a:cxn>
                <a:cxn ang="f48">
                  <a:pos x="f85" y="f84"/>
                </a:cxn>
                <a:cxn ang="f48">
                  <a:pos x="f86" y="f84"/>
                </a:cxn>
                <a:cxn ang="f48">
                  <a:pos x="f77" y="f78"/>
                </a:cxn>
              </a:cxnLst>
              <a:rect l="f73" t="f76" r="f74" b="f75"/>
              <a:pathLst>
                <a:path w="210892" h="13756">
                  <a:moveTo>
                    <a:pt x="f8" y="f9"/>
                  </a:moveTo>
                  <a:cubicBezTo>
                    <a:pt x="f10" y="f11"/>
                    <a:pt x="f12" y="f13"/>
                    <a:pt x="f14" y="f7"/>
                  </a:cubicBezTo>
                  <a:lnTo>
                    <a:pt x="f15" y="f7"/>
                  </a:lnTo>
                  <a:lnTo>
                    <a:pt x="f15" y="f16"/>
                  </a:lnTo>
                  <a:cubicBezTo>
                    <a:pt x="f15" y="f17"/>
                    <a:pt x="f18" y="f19"/>
                    <a:pt x="f6" y="f20"/>
                  </a:cubicBezTo>
                  <a:lnTo>
                    <a:pt x="f21" y="f20"/>
                  </a:lnTo>
                  <a:lnTo>
                    <a:pt x="f5" y="f20"/>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8" name="Freeform: Shape 609">
              <a:extLst>
                <a:ext uri="{FF2B5EF4-FFF2-40B4-BE49-F238E27FC236}">
                  <a16:creationId xmlns:a16="http://schemas.microsoft.com/office/drawing/2014/main" id="{B51CDA98-DAFA-12E5-AB5F-3EE87FD4FE9E}"/>
                </a:ext>
              </a:extLst>
            </p:cNvPr>
            <p:cNvSpPr/>
            <p:nvPr/>
          </p:nvSpPr>
          <p:spPr>
            <a:xfrm>
              <a:off x="3282220" y="5814742"/>
              <a:ext cx="4315" cy="1014"/>
            </a:xfrm>
            <a:custGeom>
              <a:avLst/>
              <a:gdLst>
                <a:gd name="f0" fmla="val 10800000"/>
                <a:gd name="f1" fmla="val 5400000"/>
                <a:gd name="f2" fmla="val 180"/>
                <a:gd name="f3" fmla="val w"/>
                <a:gd name="f4" fmla="val h"/>
                <a:gd name="f5" fmla="val 0"/>
                <a:gd name="f6" fmla="val 4316"/>
                <a:gd name="f7" fmla="val 1015"/>
                <a:gd name="f8" fmla="val 2412"/>
                <a:gd name="f9" fmla="val 3682"/>
                <a:gd name="f10" fmla="val 4317"/>
                <a:gd name="f11" fmla="val 1016"/>
                <a:gd name="f12" fmla="val 673"/>
                <a:gd name="f13" fmla="val 894"/>
                <a:gd name="f14" fmla="val 1358"/>
                <a:gd name="f15" fmla="val 2032"/>
                <a:gd name="f16" fmla="+- 0 0 -90"/>
                <a:gd name="f17" fmla="*/ f3 1 4316"/>
                <a:gd name="f18" fmla="*/ f4 1 1015"/>
                <a:gd name="f19" fmla="val f5"/>
                <a:gd name="f20" fmla="val f6"/>
                <a:gd name="f21" fmla="val f7"/>
                <a:gd name="f22" fmla="*/ f16 f0 1"/>
                <a:gd name="f23" fmla="+- f21 0 f19"/>
                <a:gd name="f24" fmla="+- f20 0 f19"/>
                <a:gd name="f25" fmla="*/ f22 1 f2"/>
                <a:gd name="f26" fmla="*/ f24 1 4316"/>
                <a:gd name="f27" fmla="*/ f23 1 1015"/>
                <a:gd name="f28" fmla="*/ 2412 f24 1"/>
                <a:gd name="f29" fmla="*/ 0 f23 1"/>
                <a:gd name="f30" fmla="*/ 3682 f24 1"/>
                <a:gd name="f31" fmla="*/ 4317 f24 1"/>
                <a:gd name="f32" fmla="*/ 0 f24 1"/>
                <a:gd name="f33" fmla="*/ 1016 f23 1"/>
                <a:gd name="f34" fmla="*/ 2032 f24 1"/>
                <a:gd name="f35" fmla="+- f25 0 f1"/>
                <a:gd name="f36" fmla="*/ f28 1 4316"/>
                <a:gd name="f37" fmla="*/ f29 1 1015"/>
                <a:gd name="f38" fmla="*/ f30 1 4316"/>
                <a:gd name="f39" fmla="*/ f31 1 4316"/>
                <a:gd name="f40" fmla="*/ f32 1 4316"/>
                <a:gd name="f41" fmla="*/ f33 1 1015"/>
                <a:gd name="f42" fmla="*/ f34 1 4316"/>
                <a:gd name="f43" fmla="*/ f19 1 f26"/>
                <a:gd name="f44" fmla="*/ f20 1 f26"/>
                <a:gd name="f45" fmla="*/ f19 1 f27"/>
                <a:gd name="f46" fmla="*/ f21 1 f27"/>
                <a:gd name="f47" fmla="*/ f36 1 f26"/>
                <a:gd name="f48" fmla="*/ f37 1 f27"/>
                <a:gd name="f49" fmla="*/ f38 1 f26"/>
                <a:gd name="f50" fmla="*/ f39 1 f26"/>
                <a:gd name="f51" fmla="*/ f40 1 f26"/>
                <a:gd name="f52" fmla="*/ f41 1 f27"/>
                <a:gd name="f53" fmla="*/ f42 1 f26"/>
                <a:gd name="f54" fmla="*/ f43 f17 1"/>
                <a:gd name="f55" fmla="*/ f44 f17 1"/>
                <a:gd name="f56" fmla="*/ f46 f18 1"/>
                <a:gd name="f57" fmla="*/ f45 f18 1"/>
                <a:gd name="f58" fmla="*/ f47 f17 1"/>
                <a:gd name="f59" fmla="*/ f48 f18 1"/>
                <a:gd name="f60" fmla="*/ f49 f17 1"/>
                <a:gd name="f61" fmla="*/ f50 f17 1"/>
                <a:gd name="f62" fmla="*/ f51 f17 1"/>
                <a:gd name="f63" fmla="*/ f52 f18 1"/>
                <a:gd name="f64" fmla="*/ f53 f17 1"/>
              </a:gdLst>
              <a:ahLst/>
              <a:cxnLst>
                <a:cxn ang="3cd4">
                  <a:pos x="hc" y="t"/>
                </a:cxn>
                <a:cxn ang="0">
                  <a:pos x="r" y="vc"/>
                </a:cxn>
                <a:cxn ang="cd4">
                  <a:pos x="hc" y="b"/>
                </a:cxn>
                <a:cxn ang="cd2">
                  <a:pos x="l" y="vc"/>
                </a:cxn>
                <a:cxn ang="f35">
                  <a:pos x="f58" y="f59"/>
                </a:cxn>
                <a:cxn ang="f35">
                  <a:pos x="f58" y="f59"/>
                </a:cxn>
                <a:cxn ang="f35">
                  <a:pos x="f60" y="f59"/>
                </a:cxn>
                <a:cxn ang="f35">
                  <a:pos x="f61" y="f59"/>
                </a:cxn>
                <a:cxn ang="f35">
                  <a:pos x="f62" y="f63"/>
                </a:cxn>
                <a:cxn ang="f35">
                  <a:pos x="f62" y="f63"/>
                </a:cxn>
                <a:cxn ang="f35">
                  <a:pos x="f64" y="f63"/>
                </a:cxn>
              </a:cxnLst>
              <a:rect l="f54" t="f57" r="f55" b="f56"/>
              <a:pathLst>
                <a:path w="4316" h="1015">
                  <a:moveTo>
                    <a:pt x="f8" y="f5"/>
                  </a:moveTo>
                  <a:lnTo>
                    <a:pt x="f8" y="f5"/>
                  </a:lnTo>
                  <a:lnTo>
                    <a:pt x="f9" y="f5"/>
                  </a:lnTo>
                  <a:lnTo>
                    <a:pt x="f10" y="f5"/>
                  </a:lnTo>
                  <a:lnTo>
                    <a:pt x="f5" y="f11"/>
                  </a:lnTo>
                  <a:lnTo>
                    <a:pt x="f5" y="f11"/>
                  </a:lnTo>
                  <a:cubicBezTo>
                    <a:pt x="f12" y="f13"/>
                    <a:pt x="f14" y="f13"/>
                    <a:pt x="f1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9" name="Freeform: Shape 610">
              <a:extLst>
                <a:ext uri="{FF2B5EF4-FFF2-40B4-BE49-F238E27FC236}">
                  <a16:creationId xmlns:a16="http://schemas.microsoft.com/office/drawing/2014/main" id="{2BFE0B37-AC8E-0719-D694-16280742E463}"/>
                </a:ext>
              </a:extLst>
            </p:cNvPr>
            <p:cNvSpPr/>
            <p:nvPr/>
          </p:nvSpPr>
          <p:spPr>
            <a:xfrm>
              <a:off x="3310914" y="5821600"/>
              <a:ext cx="2542" cy="78208"/>
            </a:xfrm>
            <a:custGeom>
              <a:avLst/>
              <a:gdLst>
                <a:gd name="f0" fmla="val 10800000"/>
                <a:gd name="f1" fmla="val 5400000"/>
                <a:gd name="f2" fmla="val 180"/>
                <a:gd name="f3" fmla="val w"/>
                <a:gd name="f4" fmla="val h"/>
                <a:gd name="f5" fmla="val 0"/>
                <a:gd name="f6" fmla="val 2539"/>
                <a:gd name="f7" fmla="val 78211"/>
                <a:gd name="f8" fmla="val 1270"/>
                <a:gd name="f9" fmla="val 78212"/>
                <a:gd name="f10" fmla="val 78085"/>
                <a:gd name="f11" fmla="+- 0 0 -90"/>
                <a:gd name="f12" fmla="*/ f3 1 2539"/>
                <a:gd name="f13" fmla="*/ f4 1 78211"/>
                <a:gd name="f14" fmla="val f5"/>
                <a:gd name="f15" fmla="val f6"/>
                <a:gd name="f16" fmla="val f7"/>
                <a:gd name="f17" fmla="*/ f11 f0 1"/>
                <a:gd name="f18" fmla="+- f16 0 f14"/>
                <a:gd name="f19" fmla="+- f15 0 f14"/>
                <a:gd name="f20" fmla="*/ f17 1 f2"/>
                <a:gd name="f21" fmla="*/ f19 1 2539"/>
                <a:gd name="f22" fmla="*/ f18 1 78211"/>
                <a:gd name="f23" fmla="*/ 1270 f19 1"/>
                <a:gd name="f24" fmla="*/ 78212 f18 1"/>
                <a:gd name="f25" fmla="*/ 2539 f19 1"/>
                <a:gd name="f26" fmla="*/ 0 f18 1"/>
                <a:gd name="f27" fmla="*/ 0 f19 1"/>
                <a:gd name="f28" fmla="*/ 78085 f18 1"/>
                <a:gd name="f29" fmla="+- f20 0 f1"/>
                <a:gd name="f30" fmla="*/ f23 1 2539"/>
                <a:gd name="f31" fmla="*/ f24 1 78211"/>
                <a:gd name="f32" fmla="*/ f25 1 2539"/>
                <a:gd name="f33" fmla="*/ f26 1 78211"/>
                <a:gd name="f34" fmla="*/ f27 1 2539"/>
                <a:gd name="f35" fmla="*/ f28 1 78211"/>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2" y="f53"/>
                </a:cxn>
                <a:cxn ang="f29">
                  <a:pos x="f54" y="f53"/>
                </a:cxn>
                <a:cxn ang="f29">
                  <a:pos x="f54" y="f55"/>
                </a:cxn>
              </a:cxnLst>
              <a:rect l="f46" t="f49" r="f47" b="f48"/>
              <a:pathLst>
                <a:path w="2539" h="78211">
                  <a:moveTo>
                    <a:pt x="f8" y="f9"/>
                  </a:moveTo>
                  <a:lnTo>
                    <a:pt x="f6" y="f9"/>
                  </a:lnTo>
                  <a:lnTo>
                    <a:pt x="f6" y="f5"/>
                  </a:lnTo>
                  <a:lnTo>
                    <a:pt x="f6" y="f5"/>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0" name="Freeform: Shape 611">
              <a:extLst>
                <a:ext uri="{FF2B5EF4-FFF2-40B4-BE49-F238E27FC236}">
                  <a16:creationId xmlns:a16="http://schemas.microsoft.com/office/drawing/2014/main" id="{C379C6E8-2723-2151-CEA6-EE383AA714F8}"/>
                </a:ext>
              </a:extLst>
            </p:cNvPr>
            <p:cNvSpPr/>
            <p:nvPr/>
          </p:nvSpPr>
          <p:spPr>
            <a:xfrm>
              <a:off x="1544677" y="6456185"/>
              <a:ext cx="431304" cy="6601"/>
            </a:xfrm>
            <a:custGeom>
              <a:avLst/>
              <a:gdLst>
                <a:gd name="f0" fmla="val 10800000"/>
                <a:gd name="f1" fmla="val 5400000"/>
                <a:gd name="f2" fmla="val 180"/>
                <a:gd name="f3" fmla="val w"/>
                <a:gd name="f4" fmla="val h"/>
                <a:gd name="f5" fmla="val 0"/>
                <a:gd name="f6" fmla="val 431306"/>
                <a:gd name="f7" fmla="val 6602"/>
                <a:gd name="f8" fmla="val 431307"/>
                <a:gd name="f9" fmla="+- 0 0 -90"/>
                <a:gd name="f10" fmla="*/ f3 1 431306"/>
                <a:gd name="f11" fmla="*/ f4 1 6602"/>
                <a:gd name="f12" fmla="val f5"/>
                <a:gd name="f13" fmla="val f6"/>
                <a:gd name="f14" fmla="val f7"/>
                <a:gd name="f15" fmla="*/ f9 f0 1"/>
                <a:gd name="f16" fmla="+- f14 0 f12"/>
                <a:gd name="f17" fmla="+- f13 0 f12"/>
                <a:gd name="f18" fmla="*/ f15 1 f2"/>
                <a:gd name="f19" fmla="*/ f17 1 431306"/>
                <a:gd name="f20" fmla="*/ f16 1 6602"/>
                <a:gd name="f21" fmla="*/ 0 f17 1"/>
                <a:gd name="f22" fmla="*/ 0 f16 1"/>
                <a:gd name="f23" fmla="*/ 431307 f17 1"/>
                <a:gd name="f24" fmla="*/ 6602 f16 1"/>
                <a:gd name="f25" fmla="+- f18 0 f1"/>
                <a:gd name="f26" fmla="*/ f21 1 431306"/>
                <a:gd name="f27" fmla="*/ f22 1 6602"/>
                <a:gd name="f28" fmla="*/ f23 1 431306"/>
                <a:gd name="f29" fmla="*/ f24 1 660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431306" h="6602">
                  <a:moveTo>
                    <a:pt x="f5" y="f5"/>
                  </a:moveTo>
                  <a:lnTo>
                    <a:pt x="f8" y="f5"/>
                  </a:lnTo>
                  <a:lnTo>
                    <a:pt x="f8"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1" name="Freeform: Shape 612">
              <a:extLst>
                <a:ext uri="{FF2B5EF4-FFF2-40B4-BE49-F238E27FC236}">
                  <a16:creationId xmlns:a16="http://schemas.microsoft.com/office/drawing/2014/main" id="{7BDA3F5C-9197-DE62-B370-0966081990C9}"/>
                </a:ext>
              </a:extLst>
            </p:cNvPr>
            <p:cNvSpPr/>
            <p:nvPr/>
          </p:nvSpPr>
          <p:spPr>
            <a:xfrm>
              <a:off x="1543159" y="6464689"/>
              <a:ext cx="432831" cy="4700"/>
            </a:xfrm>
            <a:custGeom>
              <a:avLst/>
              <a:gdLst>
                <a:gd name="f0" fmla="val 10800000"/>
                <a:gd name="f1" fmla="val 5400000"/>
                <a:gd name="f2" fmla="val 180"/>
                <a:gd name="f3" fmla="val w"/>
                <a:gd name="f4" fmla="val h"/>
                <a:gd name="f5" fmla="val 0"/>
                <a:gd name="f6" fmla="val 432830"/>
                <a:gd name="f7" fmla="val 4697"/>
                <a:gd name="f8" fmla="val 1524"/>
                <a:gd name="f9" fmla="val 635"/>
                <a:gd name="f10" fmla="val 1473"/>
                <a:gd name="f11" fmla="val 2120"/>
                <a:gd name="f12" fmla="val 940"/>
                <a:gd name="f13" fmla="val 3555"/>
                <a:gd name="f14" fmla="val 4698"/>
                <a:gd name="f15" fmla="+- 0 0 -90"/>
                <a:gd name="f16" fmla="*/ f3 1 432830"/>
                <a:gd name="f17" fmla="*/ f4 1 4697"/>
                <a:gd name="f18" fmla="val f5"/>
                <a:gd name="f19" fmla="val f6"/>
                <a:gd name="f20" fmla="val f7"/>
                <a:gd name="f21" fmla="*/ f15 f0 1"/>
                <a:gd name="f22" fmla="+- f20 0 f18"/>
                <a:gd name="f23" fmla="+- f19 0 f18"/>
                <a:gd name="f24" fmla="*/ f21 1 f2"/>
                <a:gd name="f25" fmla="*/ f23 1 432830"/>
                <a:gd name="f26" fmla="*/ f22 1 4697"/>
                <a:gd name="f27" fmla="*/ 1524 f23 1"/>
                <a:gd name="f28" fmla="*/ 635 f22 1"/>
                <a:gd name="f29" fmla="*/ 0 f23 1"/>
                <a:gd name="f30" fmla="*/ 4698 f22 1"/>
                <a:gd name="f31" fmla="*/ 432830 f23 1"/>
                <a:gd name="f32" fmla="*/ 0 f22 1"/>
                <a:gd name="f33" fmla="+- f24 0 f1"/>
                <a:gd name="f34" fmla="*/ f27 1 432830"/>
                <a:gd name="f35" fmla="*/ f28 1 4697"/>
                <a:gd name="f36" fmla="*/ f29 1 432830"/>
                <a:gd name="f37" fmla="*/ f30 1 4697"/>
                <a:gd name="f38" fmla="*/ f31 1 432830"/>
                <a:gd name="f39" fmla="*/ f32 1 4697"/>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4" y="f55"/>
                </a:cxn>
                <a:cxn ang="f33">
                  <a:pos x="f56" y="f57"/>
                </a:cxn>
                <a:cxn ang="f33">
                  <a:pos x="f58" y="f57"/>
                </a:cxn>
                <a:cxn ang="f33">
                  <a:pos x="f58" y="f59"/>
                </a:cxn>
              </a:cxnLst>
              <a:rect l="f50" t="f53" r="f51" b="f52"/>
              <a:pathLst>
                <a:path w="432830" h="4697">
                  <a:moveTo>
                    <a:pt x="f8" y="f9"/>
                  </a:moveTo>
                  <a:lnTo>
                    <a:pt x="f8" y="f9"/>
                  </a:lnTo>
                  <a:cubicBezTo>
                    <a:pt x="f10" y="f11"/>
                    <a:pt x="f12" y="f13"/>
                    <a:pt x="f5" y="f14"/>
                  </a:cubicBezTo>
                  <a:lnTo>
                    <a:pt x="f6" y="f14"/>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2" name="Freeform: Shape 613">
              <a:extLst>
                <a:ext uri="{FF2B5EF4-FFF2-40B4-BE49-F238E27FC236}">
                  <a16:creationId xmlns:a16="http://schemas.microsoft.com/office/drawing/2014/main" id="{E67AC96D-1D43-B730-3F9F-EF05C4B1BC86}"/>
                </a:ext>
              </a:extLst>
            </p:cNvPr>
            <p:cNvSpPr/>
            <p:nvPr/>
          </p:nvSpPr>
          <p:spPr>
            <a:xfrm>
              <a:off x="3193596" y="6457017"/>
              <a:ext cx="50785" cy="6784"/>
            </a:xfrm>
            <a:custGeom>
              <a:avLst/>
              <a:gdLst>
                <a:gd name="f0" fmla="val 10800000"/>
                <a:gd name="f1" fmla="val 5400000"/>
                <a:gd name="f2" fmla="val 180"/>
                <a:gd name="f3" fmla="val w"/>
                <a:gd name="f4" fmla="val h"/>
                <a:gd name="f5" fmla="val 0"/>
                <a:gd name="f6" fmla="val 50786"/>
                <a:gd name="f7" fmla="val 6786"/>
                <a:gd name="f8" fmla="val 45327"/>
                <a:gd name="f9" fmla="val 5263"/>
                <a:gd name="f10" fmla="val 3993"/>
                <a:gd name="f11" fmla="val 3231"/>
                <a:gd name="f12" fmla="val 2850"/>
                <a:gd name="f13" fmla="val 45594"/>
                <a:gd name="f14" fmla="val 2228"/>
                <a:gd name="f15" fmla="val 45975"/>
                <a:gd name="f16" fmla="val 1670"/>
                <a:gd name="f17" fmla="val 46470"/>
                <a:gd name="f18" fmla="val 1200"/>
                <a:gd name="f19" fmla="val 46940"/>
                <a:gd name="f20" fmla="val 705"/>
                <a:gd name="f21" fmla="val 47498"/>
                <a:gd name="f22" fmla="val 324"/>
                <a:gd name="f23" fmla="val 48121"/>
                <a:gd name="f24" fmla="val 57"/>
                <a:gd name="f25" fmla="val 48667"/>
                <a:gd name="f26" fmla="val -19"/>
                <a:gd name="f27" fmla="val 49225"/>
                <a:gd name="f28" fmla="val 49771"/>
                <a:gd name="f29" fmla="val 50787"/>
                <a:gd name="f30" fmla="val 44312"/>
                <a:gd name="f31" fmla="+- 0 0 -90"/>
                <a:gd name="f32" fmla="*/ f3 1 50786"/>
                <a:gd name="f33" fmla="*/ f4 1 6786"/>
                <a:gd name="f34" fmla="val f5"/>
                <a:gd name="f35" fmla="val f6"/>
                <a:gd name="f36" fmla="val f7"/>
                <a:gd name="f37" fmla="*/ f31 f0 1"/>
                <a:gd name="f38" fmla="+- f36 0 f34"/>
                <a:gd name="f39" fmla="+- f35 0 f34"/>
                <a:gd name="f40" fmla="*/ f37 1 f2"/>
                <a:gd name="f41" fmla="*/ f39 1 50786"/>
                <a:gd name="f42" fmla="*/ f38 1 6786"/>
                <a:gd name="f43" fmla="*/ 45327 f39 1"/>
                <a:gd name="f44" fmla="*/ 5263 f38 1"/>
                <a:gd name="f45" fmla="*/ 3993 f38 1"/>
                <a:gd name="f46" fmla="*/ 2850 f38 1"/>
                <a:gd name="f47" fmla="*/ 46470 f39 1"/>
                <a:gd name="f48" fmla="*/ 1200 f38 1"/>
                <a:gd name="f49" fmla="*/ 48121 f39 1"/>
                <a:gd name="f50" fmla="*/ 57 f38 1"/>
                <a:gd name="f51" fmla="*/ 49771 f39 1"/>
                <a:gd name="f52" fmla="*/ 50787 f39 1"/>
                <a:gd name="f53" fmla="*/ 0 f39 1"/>
                <a:gd name="f54" fmla="*/ 6786 f38 1"/>
                <a:gd name="f55" fmla="*/ 44312 f39 1"/>
                <a:gd name="f56" fmla="+- f40 0 f1"/>
                <a:gd name="f57" fmla="*/ f43 1 50786"/>
                <a:gd name="f58" fmla="*/ f44 1 6786"/>
                <a:gd name="f59" fmla="*/ f45 1 6786"/>
                <a:gd name="f60" fmla="*/ f46 1 6786"/>
                <a:gd name="f61" fmla="*/ f47 1 50786"/>
                <a:gd name="f62" fmla="*/ f48 1 6786"/>
                <a:gd name="f63" fmla="*/ f49 1 50786"/>
                <a:gd name="f64" fmla="*/ f50 1 6786"/>
                <a:gd name="f65" fmla="*/ f51 1 50786"/>
                <a:gd name="f66" fmla="*/ f52 1 50786"/>
                <a:gd name="f67" fmla="*/ f53 1 50786"/>
                <a:gd name="f68" fmla="*/ f54 1 6786"/>
                <a:gd name="f69" fmla="*/ f55 1 50786"/>
                <a:gd name="f70" fmla="*/ f34 1 f41"/>
                <a:gd name="f71" fmla="*/ f35 1 f41"/>
                <a:gd name="f72" fmla="*/ f34 1 f42"/>
                <a:gd name="f73" fmla="*/ f36 1 f42"/>
                <a:gd name="f74" fmla="*/ f57 1 f41"/>
                <a:gd name="f75" fmla="*/ f58 1 f42"/>
                <a:gd name="f76" fmla="*/ f59 1 f42"/>
                <a:gd name="f77" fmla="*/ f60 1 f42"/>
                <a:gd name="f78" fmla="*/ f61 1 f41"/>
                <a:gd name="f79" fmla="*/ f62 1 f42"/>
                <a:gd name="f80" fmla="*/ f63 1 f41"/>
                <a:gd name="f81" fmla="*/ f64 1 f42"/>
                <a:gd name="f82" fmla="*/ f65 1 f41"/>
                <a:gd name="f83" fmla="*/ f66 1 f41"/>
                <a:gd name="f84" fmla="*/ f67 1 f41"/>
                <a:gd name="f85" fmla="*/ f68 1 f42"/>
                <a:gd name="f86" fmla="*/ f69 1 f41"/>
                <a:gd name="f87" fmla="*/ f70 f32 1"/>
                <a:gd name="f88" fmla="*/ f71 f32 1"/>
                <a:gd name="f89" fmla="*/ f73 f33 1"/>
                <a:gd name="f90" fmla="*/ f72 f33 1"/>
                <a:gd name="f91" fmla="*/ f74 f32 1"/>
                <a:gd name="f92" fmla="*/ f75 f33 1"/>
                <a:gd name="f93" fmla="*/ f76 f33 1"/>
                <a:gd name="f94" fmla="*/ f77 f33 1"/>
                <a:gd name="f95" fmla="*/ f78 f32 1"/>
                <a:gd name="f96" fmla="*/ f79 f33 1"/>
                <a:gd name="f97" fmla="*/ f80 f32 1"/>
                <a:gd name="f98" fmla="*/ f81 f33 1"/>
                <a:gd name="f99" fmla="*/ f82 f32 1"/>
                <a:gd name="f100" fmla="*/ f83 f32 1"/>
                <a:gd name="f101" fmla="*/ f84 f32 1"/>
                <a:gd name="f102" fmla="*/ f85 f33 1"/>
                <a:gd name="f103" fmla="*/ f86 f32 1"/>
              </a:gdLst>
              <a:ahLst/>
              <a:cxnLst>
                <a:cxn ang="3cd4">
                  <a:pos x="hc" y="t"/>
                </a:cxn>
                <a:cxn ang="0">
                  <a:pos x="r" y="vc"/>
                </a:cxn>
                <a:cxn ang="cd4">
                  <a:pos x="hc" y="b"/>
                </a:cxn>
                <a:cxn ang="cd2">
                  <a:pos x="l" y="vc"/>
                </a:cxn>
                <a:cxn ang="f56">
                  <a:pos x="f91" y="f92"/>
                </a:cxn>
                <a:cxn ang="f56">
                  <a:pos x="f91" y="f93"/>
                </a:cxn>
                <a:cxn ang="f56">
                  <a:pos x="f91" y="f94"/>
                </a:cxn>
                <a:cxn ang="f56">
                  <a:pos x="f95" y="f96"/>
                </a:cxn>
                <a:cxn ang="f56">
                  <a:pos x="f95" y="f96"/>
                </a:cxn>
                <a:cxn ang="f56">
                  <a:pos x="f97" y="f98"/>
                </a:cxn>
                <a:cxn ang="f56">
                  <a:pos x="f97" y="f98"/>
                </a:cxn>
                <a:cxn ang="f56">
                  <a:pos x="f99" y="f98"/>
                </a:cxn>
                <a:cxn ang="f56">
                  <a:pos x="f100" y="f98"/>
                </a:cxn>
                <a:cxn ang="f56">
                  <a:pos x="f101" y="f98"/>
                </a:cxn>
                <a:cxn ang="f56">
                  <a:pos x="f101" y="f102"/>
                </a:cxn>
                <a:cxn ang="f56">
                  <a:pos x="f103" y="f102"/>
                </a:cxn>
              </a:cxnLst>
              <a:rect l="f87" t="f90" r="f88" b="f89"/>
              <a:pathLst>
                <a:path w="50786" h="6786">
                  <a:moveTo>
                    <a:pt x="f8" y="f9"/>
                  </a:moveTo>
                  <a:lnTo>
                    <a:pt x="f8" y="f10"/>
                  </a:lnTo>
                  <a:cubicBezTo>
                    <a:pt x="f8" y="f10"/>
                    <a:pt x="f8" y="f11"/>
                    <a:pt x="f8" y="f12"/>
                  </a:cubicBezTo>
                  <a:cubicBezTo>
                    <a:pt x="f13" y="f14"/>
                    <a:pt x="f15" y="f16"/>
                    <a:pt x="f17" y="f18"/>
                  </a:cubicBezTo>
                  <a:cubicBezTo>
                    <a:pt x="f17" y="f18"/>
                    <a:pt x="f17" y="f18"/>
                    <a:pt x="f17" y="f18"/>
                  </a:cubicBezTo>
                  <a:cubicBezTo>
                    <a:pt x="f19" y="f20"/>
                    <a:pt x="f21" y="f22"/>
                    <a:pt x="f23" y="f24"/>
                  </a:cubicBezTo>
                  <a:lnTo>
                    <a:pt x="f23" y="f24"/>
                  </a:lnTo>
                  <a:cubicBezTo>
                    <a:pt x="f25" y="f26"/>
                    <a:pt x="f27" y="f26"/>
                    <a:pt x="f28" y="f24"/>
                  </a:cubicBezTo>
                  <a:lnTo>
                    <a:pt x="f29" y="f24"/>
                  </a:lnTo>
                  <a:lnTo>
                    <a:pt x="f5" y="f24"/>
                  </a:lnTo>
                  <a:lnTo>
                    <a:pt x="f5" y="f7"/>
                  </a:lnTo>
                  <a:lnTo>
                    <a:pt x="f3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3" name="Freeform: Shape 614">
              <a:extLst>
                <a:ext uri="{FF2B5EF4-FFF2-40B4-BE49-F238E27FC236}">
                  <a16:creationId xmlns:a16="http://schemas.microsoft.com/office/drawing/2014/main" id="{F8142CDD-0B0C-3CA4-503E-AF6831585F26}"/>
                </a:ext>
              </a:extLst>
            </p:cNvPr>
            <p:cNvSpPr/>
            <p:nvPr/>
          </p:nvSpPr>
          <p:spPr>
            <a:xfrm>
              <a:off x="3194739" y="6466088"/>
              <a:ext cx="50785" cy="4700"/>
            </a:xfrm>
            <a:custGeom>
              <a:avLst/>
              <a:gdLst>
                <a:gd name="f0" fmla="val 10800000"/>
                <a:gd name="f1" fmla="val 5400000"/>
                <a:gd name="f2" fmla="val 180"/>
                <a:gd name="f3" fmla="val w"/>
                <a:gd name="f4" fmla="val h"/>
                <a:gd name="f5" fmla="val 0"/>
                <a:gd name="f6" fmla="val 50786"/>
                <a:gd name="f7" fmla="val 4697"/>
                <a:gd name="f8" fmla="val 49644"/>
                <a:gd name="f9" fmla="val 3682"/>
                <a:gd name="f10" fmla="val 49225"/>
                <a:gd name="f11" fmla="val 3758"/>
                <a:gd name="f12" fmla="val 48793"/>
                <a:gd name="f13" fmla="val 48374"/>
                <a:gd name="f14" fmla="val 47613"/>
                <a:gd name="f15" fmla="val 47232"/>
                <a:gd name="f16" fmla="val 2920"/>
                <a:gd name="f17" fmla="val 46483"/>
                <a:gd name="f18" fmla="val 2514"/>
                <a:gd name="f19" fmla="val 45860"/>
                <a:gd name="f20" fmla="val 1892"/>
                <a:gd name="f21" fmla="val 45454"/>
                <a:gd name="f22" fmla="val 1143"/>
                <a:gd name="f23" fmla="val 44692"/>
                <a:gd name="f24" fmla="val 4698"/>
                <a:gd name="f25" fmla="val 50787"/>
                <a:gd name="f26" fmla="+- 0 0 -90"/>
                <a:gd name="f27" fmla="*/ f3 1 50786"/>
                <a:gd name="f28" fmla="*/ f4 1 4697"/>
                <a:gd name="f29" fmla="val f5"/>
                <a:gd name="f30" fmla="val f6"/>
                <a:gd name="f31" fmla="val f7"/>
                <a:gd name="f32" fmla="*/ f26 f0 1"/>
                <a:gd name="f33" fmla="+- f31 0 f29"/>
                <a:gd name="f34" fmla="+- f30 0 f29"/>
                <a:gd name="f35" fmla="*/ f32 1 f2"/>
                <a:gd name="f36" fmla="*/ f34 1 50786"/>
                <a:gd name="f37" fmla="*/ f33 1 4697"/>
                <a:gd name="f38" fmla="*/ 49644 f34 1"/>
                <a:gd name="f39" fmla="*/ 3682 f33 1"/>
                <a:gd name="f40" fmla="*/ 48374 f34 1"/>
                <a:gd name="f41" fmla="*/ 47232 f34 1"/>
                <a:gd name="f42" fmla="*/ 2920 f33 1"/>
                <a:gd name="f43" fmla="*/ 45454 f34 1"/>
                <a:gd name="f44" fmla="*/ 1143 f33 1"/>
                <a:gd name="f45" fmla="*/ 44692 f34 1"/>
                <a:gd name="f46" fmla="*/ 0 f33 1"/>
                <a:gd name="f47" fmla="*/ 0 f34 1"/>
                <a:gd name="f48" fmla="*/ 4698 f33 1"/>
                <a:gd name="f49" fmla="*/ 50787 f34 1"/>
                <a:gd name="f50" fmla="+- f35 0 f1"/>
                <a:gd name="f51" fmla="*/ f38 1 50786"/>
                <a:gd name="f52" fmla="*/ f39 1 4697"/>
                <a:gd name="f53" fmla="*/ f40 1 50786"/>
                <a:gd name="f54" fmla="*/ f41 1 50786"/>
                <a:gd name="f55" fmla="*/ f42 1 4697"/>
                <a:gd name="f56" fmla="*/ f43 1 50786"/>
                <a:gd name="f57" fmla="*/ f44 1 4697"/>
                <a:gd name="f58" fmla="*/ f45 1 50786"/>
                <a:gd name="f59" fmla="*/ f46 1 4697"/>
                <a:gd name="f60" fmla="*/ f47 1 50786"/>
                <a:gd name="f61" fmla="*/ f48 1 4697"/>
                <a:gd name="f62" fmla="*/ f49 1 50786"/>
                <a:gd name="f63" fmla="*/ f29 1 f36"/>
                <a:gd name="f64" fmla="*/ f30 1 f36"/>
                <a:gd name="f65" fmla="*/ f29 1 f37"/>
                <a:gd name="f66" fmla="*/ f31 1 f37"/>
                <a:gd name="f67" fmla="*/ f51 1 f36"/>
                <a:gd name="f68" fmla="*/ f52 1 f37"/>
                <a:gd name="f69" fmla="*/ f53 1 f36"/>
                <a:gd name="f70" fmla="*/ f54 1 f36"/>
                <a:gd name="f71" fmla="*/ f55 1 f37"/>
                <a:gd name="f72" fmla="*/ f56 1 f36"/>
                <a:gd name="f73" fmla="*/ f57 1 f37"/>
                <a:gd name="f74" fmla="*/ f58 1 f36"/>
                <a:gd name="f75" fmla="*/ f59 1 f37"/>
                <a:gd name="f76" fmla="*/ f60 1 f36"/>
                <a:gd name="f77" fmla="*/ f61 1 f37"/>
                <a:gd name="f78" fmla="*/ f62 1 f36"/>
                <a:gd name="f79" fmla="*/ f63 f27 1"/>
                <a:gd name="f80" fmla="*/ f64 f27 1"/>
                <a:gd name="f81" fmla="*/ f66 f28 1"/>
                <a:gd name="f82" fmla="*/ f65 f28 1"/>
                <a:gd name="f83" fmla="*/ f67 f27 1"/>
                <a:gd name="f84" fmla="*/ f68 f28 1"/>
                <a:gd name="f85" fmla="*/ f69 f27 1"/>
                <a:gd name="f86" fmla="*/ f70 f27 1"/>
                <a:gd name="f87" fmla="*/ f71 f28 1"/>
                <a:gd name="f88" fmla="*/ f72 f27 1"/>
                <a:gd name="f89" fmla="*/ f73 f28 1"/>
                <a:gd name="f90" fmla="*/ f74 f27 1"/>
                <a:gd name="f91" fmla="*/ f75 f28 1"/>
                <a:gd name="f92" fmla="*/ f76 f27 1"/>
                <a:gd name="f93" fmla="*/ f77 f28 1"/>
                <a:gd name="f94" fmla="*/ f78 f27 1"/>
              </a:gdLst>
              <a:ahLst/>
              <a:cxnLst>
                <a:cxn ang="3cd4">
                  <a:pos x="hc" y="t"/>
                </a:cxn>
                <a:cxn ang="0">
                  <a:pos x="r" y="vc"/>
                </a:cxn>
                <a:cxn ang="cd4">
                  <a:pos x="hc" y="b"/>
                </a:cxn>
                <a:cxn ang="cd2">
                  <a:pos x="l" y="vc"/>
                </a:cxn>
                <a:cxn ang="f50">
                  <a:pos x="f83" y="f84"/>
                </a:cxn>
                <a:cxn ang="f50">
                  <a:pos x="f85" y="f84"/>
                </a:cxn>
                <a:cxn ang="f50">
                  <a:pos x="f86" y="f87"/>
                </a:cxn>
                <a:cxn ang="f50">
                  <a:pos x="f88" y="f89"/>
                </a:cxn>
                <a:cxn ang="f50">
                  <a:pos x="f90" y="f91"/>
                </a:cxn>
                <a:cxn ang="f50">
                  <a:pos x="f90" y="f91"/>
                </a:cxn>
                <a:cxn ang="f50">
                  <a:pos x="f92" y="f91"/>
                </a:cxn>
                <a:cxn ang="f50">
                  <a:pos x="f92" y="f93"/>
                </a:cxn>
                <a:cxn ang="f50">
                  <a:pos x="f94" y="f93"/>
                </a:cxn>
              </a:cxnLst>
              <a:rect l="f79" t="f82" r="f80" b="f81"/>
              <a:pathLst>
                <a:path w="50786" h="4697">
                  <a:moveTo>
                    <a:pt x="f8" y="f9"/>
                  </a:moveTo>
                  <a:cubicBezTo>
                    <a:pt x="f10" y="f11"/>
                    <a:pt x="f12" y="f11"/>
                    <a:pt x="f13" y="f9"/>
                  </a:cubicBezTo>
                  <a:cubicBezTo>
                    <a:pt x="f13" y="f9"/>
                    <a:pt x="f14" y="f9"/>
                    <a:pt x="f15" y="f16"/>
                  </a:cubicBezTo>
                  <a:cubicBezTo>
                    <a:pt x="f17" y="f18"/>
                    <a:pt x="f19" y="f20"/>
                    <a:pt x="f21" y="f22"/>
                  </a:cubicBezTo>
                  <a:lnTo>
                    <a:pt x="f23" y="f5"/>
                  </a:lnTo>
                  <a:lnTo>
                    <a:pt x="f23" y="f5"/>
                  </a:lnTo>
                  <a:lnTo>
                    <a:pt x="f5" y="f5"/>
                  </a:lnTo>
                  <a:lnTo>
                    <a:pt x="f5" y="f24"/>
                  </a:lnTo>
                  <a:lnTo>
                    <a:pt x="f25"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4" name="Freeform: Shape 615">
              <a:extLst>
                <a:ext uri="{FF2B5EF4-FFF2-40B4-BE49-F238E27FC236}">
                  <a16:creationId xmlns:a16="http://schemas.microsoft.com/office/drawing/2014/main" id="{894147D7-1C5E-95AD-C8E0-E82A919901F3}"/>
                </a:ext>
              </a:extLst>
            </p:cNvPr>
            <p:cNvSpPr/>
            <p:nvPr/>
          </p:nvSpPr>
          <p:spPr>
            <a:xfrm>
              <a:off x="3266986" y="5906164"/>
              <a:ext cx="15745" cy="14602"/>
            </a:xfrm>
            <a:custGeom>
              <a:avLst/>
              <a:gdLst>
                <a:gd name="f0" fmla="val 10800000"/>
                <a:gd name="f1" fmla="val 5400000"/>
                <a:gd name="f2" fmla="val 180"/>
                <a:gd name="f3" fmla="val w"/>
                <a:gd name="f4" fmla="val h"/>
                <a:gd name="f5" fmla="val 0"/>
                <a:gd name="f6" fmla="val 15743"/>
                <a:gd name="f7" fmla="val 14601"/>
                <a:gd name="f8" fmla="val 1905"/>
                <a:gd name="f9" fmla="val 673"/>
                <a:gd name="f10" fmla="val 1833"/>
                <a:gd name="f11" fmla="val 1358"/>
                <a:gd name="f12" fmla="val 2032"/>
                <a:gd name="f13" fmla="val 5840"/>
                <a:gd name="f14" fmla="val 1974"/>
                <a:gd name="f15" fmla="val 8888"/>
                <a:gd name="f16" fmla="val 5080"/>
                <a:gd name="f17" fmla="val 15744"/>
                <a:gd name="f18" fmla="val 13332"/>
                <a:gd name="f19" fmla="val 15325"/>
                <a:gd name="f20" fmla="val 13405"/>
                <a:gd name="f21" fmla="val 14893"/>
                <a:gd name="f22" fmla="val 14474"/>
                <a:gd name="f23" fmla="val 13713"/>
                <a:gd name="f24" fmla="val 13205"/>
                <a:gd name="f25" fmla="val 13112"/>
                <a:gd name="f26" fmla="val 12735"/>
                <a:gd name="f27" fmla="val 12812"/>
                <a:gd name="f28" fmla="val 12316"/>
                <a:gd name="f29" fmla="val 12443"/>
                <a:gd name="f30" fmla="val 11681"/>
                <a:gd name="f31" fmla="val 11948"/>
                <a:gd name="f32" fmla="val 11312"/>
                <a:gd name="f33" fmla="val 11643"/>
                <a:gd name="f34" fmla="val 10882"/>
                <a:gd name="f35" fmla="val 11427"/>
                <a:gd name="f36" fmla="val 10411"/>
                <a:gd name="f37" fmla="val 9396"/>
                <a:gd name="f38" fmla="val 8634"/>
                <a:gd name="f39" fmla="val 3047"/>
                <a:gd name="f40" fmla="val 1143"/>
                <a:gd name="f41" fmla="val 2159"/>
                <a:gd name="f42" fmla="+- 0 0 -90"/>
                <a:gd name="f43" fmla="*/ f3 1 15743"/>
                <a:gd name="f44" fmla="*/ f4 1 14601"/>
                <a:gd name="f45" fmla="val f5"/>
                <a:gd name="f46" fmla="val f6"/>
                <a:gd name="f47" fmla="val f7"/>
                <a:gd name="f48" fmla="*/ f42 f0 1"/>
                <a:gd name="f49" fmla="+- f47 0 f45"/>
                <a:gd name="f50" fmla="+- f46 0 f45"/>
                <a:gd name="f51" fmla="*/ f48 1 f2"/>
                <a:gd name="f52" fmla="*/ f50 1 15743"/>
                <a:gd name="f53" fmla="*/ f49 1 14601"/>
                <a:gd name="f54" fmla="*/ 0 f50 1"/>
                <a:gd name="f55" fmla="*/ 1905 f49 1"/>
                <a:gd name="f56" fmla="*/ 2032 f50 1"/>
                <a:gd name="f57" fmla="*/ 8888 f50 1"/>
                <a:gd name="f58" fmla="*/ 8888 f49 1"/>
                <a:gd name="f59" fmla="*/ 14601 f49 1"/>
                <a:gd name="f60" fmla="*/ 15744 f50 1"/>
                <a:gd name="f61" fmla="*/ 13332 f49 1"/>
                <a:gd name="f62" fmla="*/ 14474 f50 1"/>
                <a:gd name="f63" fmla="*/ 13713 f50 1"/>
                <a:gd name="f64" fmla="*/ 12316 f50 1"/>
                <a:gd name="f65" fmla="*/ 12443 f49 1"/>
                <a:gd name="f66" fmla="*/ 11681 f49 1"/>
                <a:gd name="f67" fmla="*/ 11427 f50 1"/>
                <a:gd name="f68" fmla="*/ 10411 f49 1"/>
                <a:gd name="f69" fmla="*/ 9396 f49 1"/>
                <a:gd name="f70" fmla="*/ 8634 f49 1"/>
                <a:gd name="f71" fmla="*/ 0 f49 1"/>
                <a:gd name="f72" fmla="*/ 3047 f50 1"/>
                <a:gd name="f73" fmla="*/ 1143 f49 1"/>
                <a:gd name="f74" fmla="*/ 2159 f50 1"/>
                <a:gd name="f75" fmla="+- f51 0 f1"/>
                <a:gd name="f76" fmla="*/ f54 1 15743"/>
                <a:gd name="f77" fmla="*/ f55 1 14601"/>
                <a:gd name="f78" fmla="*/ f56 1 15743"/>
                <a:gd name="f79" fmla="*/ f57 1 15743"/>
                <a:gd name="f80" fmla="*/ f58 1 14601"/>
                <a:gd name="f81" fmla="*/ f59 1 14601"/>
                <a:gd name="f82" fmla="*/ f60 1 15743"/>
                <a:gd name="f83" fmla="*/ f61 1 14601"/>
                <a:gd name="f84" fmla="*/ f62 1 15743"/>
                <a:gd name="f85" fmla="*/ f63 1 15743"/>
                <a:gd name="f86" fmla="*/ f64 1 15743"/>
                <a:gd name="f87" fmla="*/ f65 1 14601"/>
                <a:gd name="f88" fmla="*/ f66 1 14601"/>
                <a:gd name="f89" fmla="*/ f67 1 15743"/>
                <a:gd name="f90" fmla="*/ f68 1 14601"/>
                <a:gd name="f91" fmla="*/ f69 1 14601"/>
                <a:gd name="f92" fmla="*/ f70 1 14601"/>
                <a:gd name="f93" fmla="*/ f71 1 14601"/>
                <a:gd name="f94" fmla="*/ f72 1 15743"/>
                <a:gd name="f95" fmla="*/ f73 1 14601"/>
                <a:gd name="f96" fmla="*/ f74 1 15743"/>
                <a:gd name="f97" fmla="*/ f45 1 f52"/>
                <a:gd name="f98" fmla="*/ f46 1 f52"/>
                <a:gd name="f99" fmla="*/ f45 1 f53"/>
                <a:gd name="f100" fmla="*/ f47 1 f53"/>
                <a:gd name="f101" fmla="*/ f76 1 f52"/>
                <a:gd name="f102" fmla="*/ f77 1 f53"/>
                <a:gd name="f103" fmla="*/ f78 1 f52"/>
                <a:gd name="f104" fmla="*/ f79 1 f52"/>
                <a:gd name="f105" fmla="*/ f80 1 f53"/>
                <a:gd name="f106" fmla="*/ f81 1 f53"/>
                <a:gd name="f107" fmla="*/ f82 1 f52"/>
                <a:gd name="f108" fmla="*/ f83 1 f53"/>
                <a:gd name="f109" fmla="*/ f84 1 f52"/>
                <a:gd name="f110" fmla="*/ f85 1 f52"/>
                <a:gd name="f111" fmla="*/ f86 1 f52"/>
                <a:gd name="f112" fmla="*/ f87 1 f53"/>
                <a:gd name="f113" fmla="*/ f88 1 f53"/>
                <a:gd name="f114" fmla="*/ f89 1 f52"/>
                <a:gd name="f115" fmla="*/ f90 1 f53"/>
                <a:gd name="f116" fmla="*/ f91 1 f53"/>
                <a:gd name="f117" fmla="*/ f92 1 f53"/>
                <a:gd name="f118" fmla="*/ f93 1 f53"/>
                <a:gd name="f119" fmla="*/ f94 1 f52"/>
                <a:gd name="f120" fmla="*/ f95 1 f53"/>
                <a:gd name="f121" fmla="*/ f96 1 f52"/>
                <a:gd name="f122" fmla="*/ f97 f43 1"/>
                <a:gd name="f123" fmla="*/ f98 f43 1"/>
                <a:gd name="f124" fmla="*/ f100 f44 1"/>
                <a:gd name="f125" fmla="*/ f99 f44 1"/>
                <a:gd name="f126" fmla="*/ f101 f43 1"/>
                <a:gd name="f127" fmla="*/ f102 f44 1"/>
                <a:gd name="f128" fmla="*/ f103 f43 1"/>
                <a:gd name="f129" fmla="*/ f104 f43 1"/>
                <a:gd name="f130" fmla="*/ f105 f44 1"/>
                <a:gd name="f131" fmla="*/ f106 f44 1"/>
                <a:gd name="f132" fmla="*/ f107 f43 1"/>
                <a:gd name="f133" fmla="*/ f108 f44 1"/>
                <a:gd name="f134" fmla="*/ f109 f43 1"/>
                <a:gd name="f135" fmla="*/ f110 f43 1"/>
                <a:gd name="f136" fmla="*/ f111 f43 1"/>
                <a:gd name="f137" fmla="*/ f112 f44 1"/>
                <a:gd name="f138" fmla="*/ f113 f44 1"/>
                <a:gd name="f139" fmla="*/ f114 f43 1"/>
                <a:gd name="f140" fmla="*/ f115 f44 1"/>
                <a:gd name="f141" fmla="*/ f116 f44 1"/>
                <a:gd name="f142" fmla="*/ f117 f44 1"/>
                <a:gd name="f143" fmla="*/ f118 f44 1"/>
                <a:gd name="f144" fmla="*/ f119 f43 1"/>
                <a:gd name="f145" fmla="*/ f120 f44 1"/>
                <a:gd name="f146" fmla="*/ f121 f43 1"/>
              </a:gdLst>
              <a:ahLst/>
              <a:cxnLst>
                <a:cxn ang="3cd4">
                  <a:pos x="hc" y="t"/>
                </a:cxn>
                <a:cxn ang="0">
                  <a:pos x="r" y="vc"/>
                </a:cxn>
                <a:cxn ang="cd4">
                  <a:pos x="hc" y="b"/>
                </a:cxn>
                <a:cxn ang="cd2">
                  <a:pos x="l" y="vc"/>
                </a:cxn>
                <a:cxn ang="f75">
                  <a:pos x="f126" y="f127"/>
                </a:cxn>
                <a:cxn ang="f75">
                  <a:pos x="f128" y="f127"/>
                </a:cxn>
                <a:cxn ang="f75">
                  <a:pos x="f129" y="f130"/>
                </a:cxn>
                <a:cxn ang="f75">
                  <a:pos x="f129" y="f131"/>
                </a:cxn>
                <a:cxn ang="f75">
                  <a:pos x="f132" y="f133"/>
                </a:cxn>
                <a:cxn ang="f75">
                  <a:pos x="f132" y="f133"/>
                </a:cxn>
                <a:cxn ang="f75">
                  <a:pos x="f134" y="f133"/>
                </a:cxn>
                <a:cxn ang="f75">
                  <a:pos x="f135" y="f133"/>
                </a:cxn>
                <a:cxn ang="f75">
                  <a:pos x="f136" y="f137"/>
                </a:cxn>
                <a:cxn ang="f75">
                  <a:pos x="f136" y="f138"/>
                </a:cxn>
                <a:cxn ang="f75">
                  <a:pos x="f139" y="f140"/>
                </a:cxn>
                <a:cxn ang="f75">
                  <a:pos x="f139" y="f141"/>
                </a:cxn>
                <a:cxn ang="f75">
                  <a:pos x="f139" y="f142"/>
                </a:cxn>
                <a:cxn ang="f75">
                  <a:pos x="f139" y="f142"/>
                </a:cxn>
                <a:cxn ang="f75">
                  <a:pos x="f139" y="f142"/>
                </a:cxn>
                <a:cxn ang="f75">
                  <a:pos x="f139" y="f143"/>
                </a:cxn>
                <a:cxn ang="f75">
                  <a:pos x="f129" y="f143"/>
                </a:cxn>
                <a:cxn ang="f75">
                  <a:pos x="f144" y="f145"/>
                </a:cxn>
                <a:cxn ang="f75">
                  <a:pos x="f146" y="f145"/>
                </a:cxn>
              </a:cxnLst>
              <a:rect l="f122" t="f125" r="f123" b="f124"/>
              <a:pathLst>
                <a:path w="15743" h="14601">
                  <a:moveTo>
                    <a:pt x="f5" y="f8"/>
                  </a:moveTo>
                  <a:cubicBezTo>
                    <a:pt x="f9" y="f10"/>
                    <a:pt x="f11" y="f10"/>
                    <a:pt x="f12" y="f8"/>
                  </a:cubicBezTo>
                  <a:cubicBezTo>
                    <a:pt x="f13" y="f14"/>
                    <a:pt x="f15" y="f16"/>
                    <a:pt x="f15" y="f15"/>
                  </a:cubicBezTo>
                  <a:lnTo>
                    <a:pt x="f15" y="f7"/>
                  </a:lnTo>
                  <a:lnTo>
                    <a:pt x="f17" y="f18"/>
                  </a:lnTo>
                  <a:lnTo>
                    <a:pt x="f17" y="f18"/>
                  </a:lnTo>
                  <a:cubicBezTo>
                    <a:pt x="f19" y="f20"/>
                    <a:pt x="f21" y="f20"/>
                    <a:pt x="f22" y="f18"/>
                  </a:cubicBezTo>
                  <a:cubicBezTo>
                    <a:pt x="f22" y="f18"/>
                    <a:pt x="f22" y="f18"/>
                    <a:pt x="f23" y="f18"/>
                  </a:cubicBezTo>
                  <a:cubicBezTo>
                    <a:pt x="f24" y="f25"/>
                    <a:pt x="f26" y="f27"/>
                    <a:pt x="f28" y="f29"/>
                  </a:cubicBezTo>
                  <a:lnTo>
                    <a:pt x="f28" y="f30"/>
                  </a:lnTo>
                  <a:cubicBezTo>
                    <a:pt x="f31" y="f32"/>
                    <a:pt x="f33" y="f34"/>
                    <a:pt x="f35" y="f36"/>
                  </a:cubicBezTo>
                  <a:lnTo>
                    <a:pt x="f35" y="f37"/>
                  </a:lnTo>
                  <a:cubicBezTo>
                    <a:pt x="f35" y="f37"/>
                    <a:pt x="f35" y="f37"/>
                    <a:pt x="f35" y="f38"/>
                  </a:cubicBezTo>
                  <a:lnTo>
                    <a:pt x="f35" y="f38"/>
                  </a:lnTo>
                  <a:cubicBezTo>
                    <a:pt x="f35" y="f38"/>
                    <a:pt x="f35" y="f38"/>
                    <a:pt x="f35" y="f38"/>
                  </a:cubicBezTo>
                  <a:lnTo>
                    <a:pt x="f35" y="f5"/>
                  </a:lnTo>
                  <a:lnTo>
                    <a:pt x="f15" y="f5"/>
                  </a:lnTo>
                  <a:lnTo>
                    <a:pt x="f39" y="f40"/>
                  </a:lnTo>
                  <a:lnTo>
                    <a:pt x="f41"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5" name="Freeform: Shape 616">
              <a:extLst>
                <a:ext uri="{FF2B5EF4-FFF2-40B4-BE49-F238E27FC236}">
                  <a16:creationId xmlns:a16="http://schemas.microsoft.com/office/drawing/2014/main" id="{77CAAF5D-5AF3-8A11-0073-FB4F1ACBA88F}"/>
                </a:ext>
              </a:extLst>
            </p:cNvPr>
            <p:cNvSpPr/>
            <p:nvPr/>
          </p:nvSpPr>
          <p:spPr>
            <a:xfrm>
              <a:off x="3285137" y="591873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 ang="f17">
                  <a:pos x="f26" y="f27"/>
                </a:cxn>
              </a:cxnLst>
              <a:rect l="f22" t="f25" r="f23" b="f24"/>
              <a:pathLst>
                <a:path w="12696" h="12696">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6" name="Freeform: Shape 617">
              <a:extLst>
                <a:ext uri="{FF2B5EF4-FFF2-40B4-BE49-F238E27FC236}">
                  <a16:creationId xmlns:a16="http://schemas.microsoft.com/office/drawing/2014/main" id="{B8E9FBB3-6CEC-07B8-47A2-CA7AE95F5EEB}"/>
                </a:ext>
              </a:extLst>
            </p:cNvPr>
            <p:cNvSpPr/>
            <p:nvPr/>
          </p:nvSpPr>
          <p:spPr>
            <a:xfrm>
              <a:off x="3244894" y="6456185"/>
              <a:ext cx="17135" cy="758"/>
            </a:xfrm>
            <a:custGeom>
              <a:avLst/>
              <a:gdLst>
                <a:gd name="f0" fmla="val 10800000"/>
                <a:gd name="f1" fmla="val 5400000"/>
                <a:gd name="f2" fmla="val 180"/>
                <a:gd name="f3" fmla="val w"/>
                <a:gd name="f4" fmla="val h"/>
                <a:gd name="f5" fmla="val 0"/>
                <a:gd name="f6" fmla="val 17140"/>
                <a:gd name="f7" fmla="val 761"/>
                <a:gd name="f8" fmla="val 17141"/>
                <a:gd name="f9" fmla="val 762"/>
                <a:gd name="f10" fmla="val 1016"/>
                <a:gd name="f11" fmla="val 1270"/>
                <a:gd name="f12" fmla="+- 0 0 -90"/>
                <a:gd name="f13" fmla="*/ f3 1 17140"/>
                <a:gd name="f14" fmla="*/ f4 1 761"/>
                <a:gd name="f15" fmla="val f5"/>
                <a:gd name="f16" fmla="val f6"/>
                <a:gd name="f17" fmla="val f7"/>
                <a:gd name="f18" fmla="*/ f12 f0 1"/>
                <a:gd name="f19" fmla="+- f17 0 f15"/>
                <a:gd name="f20" fmla="+- f16 0 f15"/>
                <a:gd name="f21" fmla="*/ f18 1 f2"/>
                <a:gd name="f22" fmla="*/ f20 1 17140"/>
                <a:gd name="f23" fmla="*/ f19 1 761"/>
                <a:gd name="f24" fmla="*/ 17141 f20 1"/>
                <a:gd name="f25" fmla="*/ 762 f19 1"/>
                <a:gd name="f26" fmla="*/ 0 f19 1"/>
                <a:gd name="f27" fmla="*/ 1016 f20 1"/>
                <a:gd name="f28" fmla="*/ 0 f20 1"/>
                <a:gd name="f29" fmla="*/ 1270 f20 1"/>
                <a:gd name="f30" fmla="+- f21 0 f1"/>
                <a:gd name="f31" fmla="*/ f24 1 17140"/>
                <a:gd name="f32" fmla="*/ f25 1 761"/>
                <a:gd name="f33" fmla="*/ f26 1 761"/>
                <a:gd name="f34" fmla="*/ f27 1 17140"/>
                <a:gd name="f35" fmla="*/ f28 1 17140"/>
                <a:gd name="f36" fmla="*/ f29 1 17140"/>
                <a:gd name="f37" fmla="*/ f15 1 f22"/>
                <a:gd name="f38" fmla="*/ f16 1 f22"/>
                <a:gd name="f39" fmla="*/ f15 1 f23"/>
                <a:gd name="f40" fmla="*/ f17 1 f23"/>
                <a:gd name="f41" fmla="*/ f31 1 f22"/>
                <a:gd name="f42" fmla="*/ f32 1 f23"/>
                <a:gd name="f43" fmla="*/ f33 1 f23"/>
                <a:gd name="f44" fmla="*/ f34 1 f22"/>
                <a:gd name="f45" fmla="*/ f35 1 f22"/>
                <a:gd name="f46" fmla="*/ f36 1 f22"/>
                <a:gd name="f47" fmla="*/ f37 f13 1"/>
                <a:gd name="f48" fmla="*/ f38 f13 1"/>
                <a:gd name="f49" fmla="*/ f40 f14 1"/>
                <a:gd name="f50" fmla="*/ f39 f14 1"/>
                <a:gd name="f51" fmla="*/ f41 f13 1"/>
                <a:gd name="f52" fmla="*/ f42 f14 1"/>
                <a:gd name="f53" fmla="*/ f43 f14 1"/>
                <a:gd name="f54" fmla="*/ f44 f13 1"/>
                <a:gd name="f55" fmla="*/ f45 f13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5" y="f53"/>
                </a:cxn>
                <a:cxn ang="f30">
                  <a:pos x="f56" y="f53"/>
                </a:cxn>
              </a:cxnLst>
              <a:rect l="f47" t="f50" r="f48" b="f49"/>
              <a:pathLst>
                <a:path w="17140" h="761">
                  <a:moveTo>
                    <a:pt x="f8" y="f9"/>
                  </a:moveTo>
                  <a:lnTo>
                    <a:pt x="f8" y="f5"/>
                  </a:lnTo>
                  <a:lnTo>
                    <a:pt x="f10" y="f5"/>
                  </a:lnTo>
                  <a:lnTo>
                    <a:pt x="f5"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7" name="Freeform: Shape 618">
              <a:extLst>
                <a:ext uri="{FF2B5EF4-FFF2-40B4-BE49-F238E27FC236}">
                  <a16:creationId xmlns:a16="http://schemas.microsoft.com/office/drawing/2014/main" id="{74845416-C8E7-544D-8F74-AED9C226946D}"/>
                </a:ext>
              </a:extLst>
            </p:cNvPr>
            <p:cNvSpPr/>
            <p:nvPr/>
          </p:nvSpPr>
          <p:spPr>
            <a:xfrm>
              <a:off x="3275746" y="6462787"/>
              <a:ext cx="5971" cy="2414"/>
            </a:xfrm>
            <a:custGeom>
              <a:avLst/>
              <a:gdLst>
                <a:gd name="f0" fmla="val 10800000"/>
                <a:gd name="f1" fmla="val 5400000"/>
                <a:gd name="f2" fmla="val 180"/>
                <a:gd name="f3" fmla="val w"/>
                <a:gd name="f4" fmla="val h"/>
                <a:gd name="f5" fmla="val 0"/>
                <a:gd name="f6" fmla="val 5967"/>
                <a:gd name="f7" fmla="val 2412"/>
                <a:gd name="f8" fmla="val 1270"/>
                <a:gd name="f9" fmla="val 64"/>
                <a:gd name="f10" fmla="val 1651"/>
                <a:gd name="f11" fmla="val 2032"/>
                <a:gd name="f12" fmla="val 5891"/>
                <a:gd name="f13" fmla="val 1994"/>
                <a:gd name="f14" fmla="val 1562"/>
                <a:gd name="f15" fmla="val 1143"/>
                <a:gd name="f16" fmla="val 381"/>
                <a:gd name="f17" fmla="val 254"/>
                <a:gd name="f18" fmla="+- 0 0 -90"/>
                <a:gd name="f19" fmla="*/ f3 1 5967"/>
                <a:gd name="f20" fmla="*/ f4 1 2412"/>
                <a:gd name="f21" fmla="val f5"/>
                <a:gd name="f22" fmla="val f6"/>
                <a:gd name="f23" fmla="val f7"/>
                <a:gd name="f24" fmla="*/ f18 f0 1"/>
                <a:gd name="f25" fmla="+- f23 0 f21"/>
                <a:gd name="f26" fmla="+- f22 0 f21"/>
                <a:gd name="f27" fmla="*/ f24 1 f2"/>
                <a:gd name="f28" fmla="*/ f26 1 5967"/>
                <a:gd name="f29" fmla="*/ f25 1 2412"/>
                <a:gd name="f30" fmla="*/ 0 f26 1"/>
                <a:gd name="f31" fmla="*/ 1270 f25 1"/>
                <a:gd name="f32" fmla="*/ 2412 f25 1"/>
                <a:gd name="f33" fmla="*/ 5967 f26 1"/>
                <a:gd name="f34" fmla="*/ 1143 f25 1"/>
                <a:gd name="f35" fmla="*/ 0 f25 1"/>
                <a:gd name="f36" fmla="*/ 254 f26 1"/>
                <a:gd name="f37" fmla="+- f27 0 f1"/>
                <a:gd name="f38" fmla="*/ f30 1 5967"/>
                <a:gd name="f39" fmla="*/ f31 1 2412"/>
                <a:gd name="f40" fmla="*/ f32 1 2412"/>
                <a:gd name="f41" fmla="*/ f33 1 5967"/>
                <a:gd name="f42" fmla="*/ f34 1 2412"/>
                <a:gd name="f43" fmla="*/ f35 1 2412"/>
                <a:gd name="f44" fmla="*/ f36 1 5967"/>
                <a:gd name="f45" fmla="*/ f21 1 f28"/>
                <a:gd name="f46" fmla="*/ f22 1 f28"/>
                <a:gd name="f47" fmla="*/ f21 1 f29"/>
                <a:gd name="f48" fmla="*/ f23 1 f29"/>
                <a:gd name="f49" fmla="*/ f38 1 f28"/>
                <a:gd name="f50" fmla="*/ f39 1 f29"/>
                <a:gd name="f51" fmla="*/ f40 1 f29"/>
                <a:gd name="f52" fmla="*/ f41 1 f28"/>
                <a:gd name="f53" fmla="*/ f42 1 f29"/>
                <a:gd name="f54" fmla="*/ f43 1 f29"/>
                <a:gd name="f55" fmla="*/ f44 1 f28"/>
                <a:gd name="f56" fmla="*/ f45 f19 1"/>
                <a:gd name="f57" fmla="*/ f46 f19 1"/>
                <a:gd name="f58" fmla="*/ f48 f20 1"/>
                <a:gd name="f59" fmla="*/ f47 f20 1"/>
                <a:gd name="f60" fmla="*/ f49 f19 1"/>
                <a:gd name="f61" fmla="*/ f50 f20 1"/>
                <a:gd name="f62" fmla="*/ f51 f20 1"/>
                <a:gd name="f63" fmla="*/ f52 f19 1"/>
                <a:gd name="f64" fmla="*/ f53 f20 1"/>
                <a:gd name="f65" fmla="*/ f54 f20 1"/>
                <a:gd name="f66" fmla="*/ f55 f19 1"/>
              </a:gdLst>
              <a:ahLst/>
              <a:cxnLst>
                <a:cxn ang="3cd4">
                  <a:pos x="hc" y="t"/>
                </a:cxn>
                <a:cxn ang="0">
                  <a:pos x="r" y="vc"/>
                </a:cxn>
                <a:cxn ang="cd4">
                  <a:pos x="hc" y="b"/>
                </a:cxn>
                <a:cxn ang="cd2">
                  <a:pos x="l" y="vc"/>
                </a:cxn>
                <a:cxn ang="f37">
                  <a:pos x="f60" y="f61"/>
                </a:cxn>
                <a:cxn ang="f37">
                  <a:pos x="f60" y="f61"/>
                </a:cxn>
                <a:cxn ang="f37">
                  <a:pos x="f60" y="f61"/>
                </a:cxn>
                <a:cxn ang="f37">
                  <a:pos x="f60" y="f62"/>
                </a:cxn>
                <a:cxn ang="f37">
                  <a:pos x="f63" y="f62"/>
                </a:cxn>
                <a:cxn ang="f37">
                  <a:pos x="f63" y="f64"/>
                </a:cxn>
                <a:cxn ang="f37">
                  <a:pos x="f63" y="f65"/>
                </a:cxn>
                <a:cxn ang="f37">
                  <a:pos x="f66" y="f65"/>
                </a:cxn>
              </a:cxnLst>
              <a:rect l="f56" t="f59" r="f57" b="f58"/>
              <a:pathLst>
                <a:path w="5967" h="2412">
                  <a:moveTo>
                    <a:pt x="f5" y="f8"/>
                  </a:moveTo>
                  <a:lnTo>
                    <a:pt x="f5" y="f8"/>
                  </a:lnTo>
                  <a:lnTo>
                    <a:pt x="f5" y="f8"/>
                  </a:lnTo>
                  <a:cubicBezTo>
                    <a:pt x="f9" y="f10"/>
                    <a:pt x="f9" y="f11"/>
                    <a:pt x="f5" y="f7"/>
                  </a:cubicBezTo>
                  <a:lnTo>
                    <a:pt x="f6" y="f7"/>
                  </a:lnTo>
                  <a:cubicBezTo>
                    <a:pt x="f12" y="f13"/>
                    <a:pt x="f12" y="f14"/>
                    <a:pt x="f6" y="f15"/>
                  </a:cubicBezTo>
                  <a:cubicBezTo>
                    <a:pt x="f6" y="f15"/>
                    <a:pt x="f6" y="f16"/>
                    <a:pt x="f6" y="f5"/>
                  </a:cubicBezTo>
                  <a:lnTo>
                    <a:pt x="f1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8" name="Freeform: Shape 619">
              <a:extLst>
                <a:ext uri="{FF2B5EF4-FFF2-40B4-BE49-F238E27FC236}">
                  <a16:creationId xmlns:a16="http://schemas.microsoft.com/office/drawing/2014/main" id="{21FF72B8-63BD-BC2E-EA21-967E39FB45BA}"/>
                </a:ext>
              </a:extLst>
            </p:cNvPr>
            <p:cNvSpPr/>
            <p:nvPr/>
          </p:nvSpPr>
          <p:spPr>
            <a:xfrm>
              <a:off x="3282732" y="5918609"/>
              <a:ext cx="2414" cy="542403"/>
            </a:xfrm>
            <a:custGeom>
              <a:avLst/>
              <a:gdLst>
                <a:gd name="f0" fmla="val 10800000"/>
                <a:gd name="f1" fmla="val 5400000"/>
                <a:gd name="f2" fmla="val 180"/>
                <a:gd name="f3" fmla="val w"/>
                <a:gd name="f4" fmla="val h"/>
                <a:gd name="f5" fmla="val 0"/>
                <a:gd name="f6" fmla="val 2412"/>
                <a:gd name="f7" fmla="val 542405"/>
                <a:gd name="f8" fmla="val 609"/>
                <a:gd name="f9" fmla="val 541491"/>
                <a:gd name="f10" fmla="val 1448"/>
                <a:gd name="f11" fmla="val 540755"/>
                <a:gd name="f12" fmla="val 540247"/>
                <a:gd name="f13" fmla="val 127"/>
                <a:gd name="f14" fmla="+- 0 0 -90"/>
                <a:gd name="f15" fmla="*/ f3 1 2412"/>
                <a:gd name="f16" fmla="*/ f4 1 542405"/>
                <a:gd name="f17" fmla="val f5"/>
                <a:gd name="f18" fmla="val f6"/>
                <a:gd name="f19" fmla="val f7"/>
                <a:gd name="f20" fmla="*/ f14 f0 1"/>
                <a:gd name="f21" fmla="+- f19 0 f17"/>
                <a:gd name="f22" fmla="+- f18 0 f17"/>
                <a:gd name="f23" fmla="*/ f20 1 f2"/>
                <a:gd name="f24" fmla="*/ f22 1 2412"/>
                <a:gd name="f25" fmla="*/ f21 1 542405"/>
                <a:gd name="f26" fmla="*/ 0 f22 1"/>
                <a:gd name="f27" fmla="*/ 0 f21 1"/>
                <a:gd name="f28" fmla="*/ 542405 f21 1"/>
                <a:gd name="f29" fmla="*/ 2412 f22 1"/>
                <a:gd name="f30" fmla="*/ 540247 f21 1"/>
                <a:gd name="f31" fmla="*/ 127 f21 1"/>
                <a:gd name="f32" fmla="+- f23 0 f1"/>
                <a:gd name="f33" fmla="*/ f26 1 2412"/>
                <a:gd name="f34" fmla="*/ f27 1 542405"/>
                <a:gd name="f35" fmla="*/ f28 1 542405"/>
                <a:gd name="f36" fmla="*/ f29 1 2412"/>
                <a:gd name="f37" fmla="*/ f30 1 542405"/>
                <a:gd name="f38" fmla="*/ f31 1 542405"/>
                <a:gd name="f39" fmla="*/ f17 1 f24"/>
                <a:gd name="f40" fmla="*/ f18 1 f24"/>
                <a:gd name="f41" fmla="*/ f17 1 f25"/>
                <a:gd name="f42" fmla="*/ f19 1 f25"/>
                <a:gd name="f43" fmla="*/ f33 1 f24"/>
                <a:gd name="f44" fmla="*/ f34 1 f25"/>
                <a:gd name="f45" fmla="*/ f35 1 f25"/>
                <a:gd name="f46" fmla="*/ f36 1 f24"/>
                <a:gd name="f47" fmla="*/ f37 1 f25"/>
                <a:gd name="f48" fmla="*/ f38 1 f25"/>
                <a:gd name="f49" fmla="*/ f39 f15 1"/>
                <a:gd name="f50" fmla="*/ f40 f15 1"/>
                <a:gd name="f51" fmla="*/ f42 f16 1"/>
                <a:gd name="f52" fmla="*/ f41 f16 1"/>
                <a:gd name="f53" fmla="*/ f43 f15 1"/>
                <a:gd name="f54" fmla="*/ f44 f16 1"/>
                <a:gd name="f55" fmla="*/ f45 f16 1"/>
                <a:gd name="f56" fmla="*/ f46 f15 1"/>
                <a:gd name="f57" fmla="*/ f47 f16 1"/>
                <a:gd name="f58" fmla="*/ f48 f16 1"/>
              </a:gdLst>
              <a:ahLst/>
              <a:cxnLst>
                <a:cxn ang="3cd4">
                  <a:pos x="hc" y="t"/>
                </a:cxn>
                <a:cxn ang="0">
                  <a:pos x="r" y="vc"/>
                </a:cxn>
                <a:cxn ang="cd4">
                  <a:pos x="hc" y="b"/>
                </a:cxn>
                <a:cxn ang="cd2">
                  <a:pos x="l" y="vc"/>
                </a:cxn>
                <a:cxn ang="f32">
                  <a:pos x="f53" y="f54"/>
                </a:cxn>
                <a:cxn ang="f32">
                  <a:pos x="f53" y="f55"/>
                </a:cxn>
                <a:cxn ang="f32">
                  <a:pos x="f56" y="f57"/>
                </a:cxn>
                <a:cxn ang="f32">
                  <a:pos x="f56" y="f58"/>
                </a:cxn>
                <a:cxn ang="f32">
                  <a:pos x="f53" y="f58"/>
                </a:cxn>
              </a:cxnLst>
              <a:rect l="f49" t="f52" r="f50" b="f51"/>
              <a:pathLst>
                <a:path w="2412" h="542405">
                  <a:moveTo>
                    <a:pt x="f5" y="f5"/>
                  </a:moveTo>
                  <a:lnTo>
                    <a:pt x="f5" y="f7"/>
                  </a:lnTo>
                  <a:cubicBezTo>
                    <a:pt x="f8" y="f9"/>
                    <a:pt x="f10" y="f11"/>
                    <a:pt x="f6" y="f12"/>
                  </a:cubicBezTo>
                  <a:lnTo>
                    <a:pt x="f6" y="f13"/>
                  </a:lnTo>
                  <a:lnTo>
                    <a:pt x="f5"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9" name="Freeform: Shape 620">
              <a:extLst>
                <a:ext uri="{FF2B5EF4-FFF2-40B4-BE49-F238E27FC236}">
                  <a16:creationId xmlns:a16="http://schemas.microsoft.com/office/drawing/2014/main" id="{826FAE33-1F05-1A5B-0FE5-CF4D1530DCF6}"/>
                </a:ext>
              </a:extLst>
            </p:cNvPr>
            <p:cNvSpPr/>
            <p:nvPr/>
          </p:nvSpPr>
          <p:spPr>
            <a:xfrm>
              <a:off x="3318787" y="5905524"/>
              <a:ext cx="196925" cy="2414"/>
            </a:xfrm>
            <a:custGeom>
              <a:avLst/>
              <a:gdLst>
                <a:gd name="f0" fmla="val 10800000"/>
                <a:gd name="f1" fmla="val 5400000"/>
                <a:gd name="f2" fmla="val 180"/>
                <a:gd name="f3" fmla="val w"/>
                <a:gd name="f4" fmla="val h"/>
                <a:gd name="f5" fmla="val 0"/>
                <a:gd name="f6" fmla="val 196925"/>
                <a:gd name="f7" fmla="val 2412"/>
                <a:gd name="f8" fmla="val 254"/>
                <a:gd name="f9" fmla="val 196850"/>
                <a:gd name="f10" fmla="val 1992"/>
                <a:gd name="f11" fmla="val 1563"/>
                <a:gd name="f12" fmla="val 1143"/>
                <a:gd name="f13" fmla="val 63"/>
                <a:gd name="f14" fmla="val 378"/>
                <a:gd name="f15" fmla="val 764"/>
                <a:gd name="f16" fmla="+- 0 0 -90"/>
                <a:gd name="f17" fmla="*/ f3 1 196925"/>
                <a:gd name="f18" fmla="*/ f4 1 2412"/>
                <a:gd name="f19" fmla="val f5"/>
                <a:gd name="f20" fmla="val f6"/>
                <a:gd name="f21" fmla="val f7"/>
                <a:gd name="f22" fmla="*/ f16 f0 1"/>
                <a:gd name="f23" fmla="+- f21 0 f19"/>
                <a:gd name="f24" fmla="+- f20 0 f19"/>
                <a:gd name="f25" fmla="*/ f22 1 f2"/>
                <a:gd name="f26" fmla="*/ f24 1 196925"/>
                <a:gd name="f27" fmla="*/ f23 1 2412"/>
                <a:gd name="f28" fmla="*/ 254 f24 1"/>
                <a:gd name="f29" fmla="*/ 2412 f23 1"/>
                <a:gd name="f30" fmla="*/ 196925 f24 1"/>
                <a:gd name="f31" fmla="*/ 1143 f23 1"/>
                <a:gd name="f32" fmla="*/ 0 f23 1"/>
                <a:gd name="f33" fmla="*/ 0 f24 1"/>
                <a:gd name="f34" fmla="+- f25 0 f1"/>
                <a:gd name="f35" fmla="*/ f28 1 196925"/>
                <a:gd name="f36" fmla="*/ f29 1 2412"/>
                <a:gd name="f37" fmla="*/ f30 1 196925"/>
                <a:gd name="f38" fmla="*/ f31 1 2412"/>
                <a:gd name="f39" fmla="*/ f32 1 2412"/>
                <a:gd name="f40" fmla="*/ f33 1 196925"/>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6"/>
                </a:cxn>
                <a:cxn ang="f34">
                  <a:pos x="f57" y="f58"/>
                </a:cxn>
                <a:cxn ang="f34">
                  <a:pos x="f57" y="f59"/>
                </a:cxn>
                <a:cxn ang="f34">
                  <a:pos x="f60" y="f59"/>
                </a:cxn>
                <a:cxn ang="f34">
                  <a:pos x="f60" y="f58"/>
                </a:cxn>
              </a:cxnLst>
              <a:rect l="f51" t="f54" r="f52" b="f53"/>
              <a:pathLst>
                <a:path w="196925" h="2412">
                  <a:moveTo>
                    <a:pt x="f8" y="f7"/>
                  </a:moveTo>
                  <a:lnTo>
                    <a:pt x="f6" y="f7"/>
                  </a:lnTo>
                  <a:cubicBezTo>
                    <a:pt x="f9" y="f10"/>
                    <a:pt x="f9" y="f11"/>
                    <a:pt x="f6" y="f12"/>
                  </a:cubicBezTo>
                  <a:lnTo>
                    <a:pt x="f6" y="f5"/>
                  </a:lnTo>
                  <a:lnTo>
                    <a:pt x="f5" y="f5"/>
                  </a:lnTo>
                  <a:cubicBezTo>
                    <a:pt x="f13" y="f14"/>
                    <a:pt x="f13" y="f15"/>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0" name="Freeform: Shape 621">
              <a:extLst>
                <a:ext uri="{FF2B5EF4-FFF2-40B4-BE49-F238E27FC236}">
                  <a16:creationId xmlns:a16="http://schemas.microsoft.com/office/drawing/2014/main" id="{9EC2D177-4C0E-E203-CFC4-2455169EF4B2}"/>
                </a:ext>
              </a:extLst>
            </p:cNvPr>
            <p:cNvSpPr/>
            <p:nvPr/>
          </p:nvSpPr>
          <p:spPr>
            <a:xfrm>
              <a:off x="3289462" y="5917594"/>
              <a:ext cx="758" cy="12691"/>
            </a:xfrm>
            <a:custGeom>
              <a:avLst/>
              <a:gdLst>
                <a:gd name="f0" fmla="val 10800000"/>
                <a:gd name="f1" fmla="val 5400000"/>
                <a:gd name="f2" fmla="val 180"/>
                <a:gd name="f3" fmla="val w"/>
                <a:gd name="f4" fmla="val h"/>
                <a:gd name="f5" fmla="val 0"/>
                <a:gd name="f6" fmla="val 762"/>
                <a:gd name="f7" fmla="val 12696"/>
                <a:gd name="f8" fmla="+- 0 0 -90"/>
                <a:gd name="f9" fmla="*/ f3 1 762"/>
                <a:gd name="f10" fmla="*/ f4 1 12696"/>
                <a:gd name="f11" fmla="val f5"/>
                <a:gd name="f12" fmla="val f6"/>
                <a:gd name="f13" fmla="val f7"/>
                <a:gd name="f14" fmla="*/ f8 f0 1"/>
                <a:gd name="f15" fmla="+- f13 0 f11"/>
                <a:gd name="f16" fmla="+- f12 0 f11"/>
                <a:gd name="f17" fmla="*/ f14 1 f2"/>
                <a:gd name="f18" fmla="*/ f16 1 762"/>
                <a:gd name="f19" fmla="*/ f15 1 12696"/>
                <a:gd name="f20" fmla="*/ 762 f16 1"/>
                <a:gd name="f21" fmla="*/ 0 f15 1"/>
                <a:gd name="f22" fmla="*/ 0 f16 1"/>
                <a:gd name="f23" fmla="+- f17 0 f1"/>
                <a:gd name="f24" fmla="*/ f20 1 762"/>
                <a:gd name="f25" fmla="*/ f21 1 12696"/>
                <a:gd name="f26" fmla="*/ f22 1 762"/>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Lst>
              <a:rect l="f34" t="f37" r="f35" b="f36"/>
              <a:pathLst>
                <a:path w="762" h="12696">
                  <a:moveTo>
                    <a:pt x="f6"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1" name="Freeform: Shape 622">
              <a:extLst>
                <a:ext uri="{FF2B5EF4-FFF2-40B4-BE49-F238E27FC236}">
                  <a16:creationId xmlns:a16="http://schemas.microsoft.com/office/drawing/2014/main" id="{C192BA0F-E164-17AC-2B2F-8435F6F3501D}"/>
                </a:ext>
              </a:extLst>
            </p:cNvPr>
            <p:cNvSpPr/>
            <p:nvPr/>
          </p:nvSpPr>
          <p:spPr>
            <a:xfrm>
              <a:off x="3294921" y="5912254"/>
              <a:ext cx="54" cy="886"/>
            </a:xfrm>
            <a:custGeom>
              <a:avLst/>
              <a:gdLst>
                <a:gd name="f0" fmla="val 10800000"/>
                <a:gd name="f1" fmla="val 5400000"/>
                <a:gd name="f2" fmla="val 180"/>
                <a:gd name="f3" fmla="val w"/>
                <a:gd name="f4" fmla="val h"/>
                <a:gd name="f5" fmla="val 0"/>
                <a:gd name="f6" fmla="val 56"/>
                <a:gd name="f7" fmla="val 888"/>
                <a:gd name="f8" fmla="val 12"/>
                <a:gd name="f9" fmla="val 296"/>
                <a:gd name="f10" fmla="val 593"/>
                <a:gd name="f11" fmla="val 889"/>
                <a:gd name="f12" fmla="val 76"/>
                <a:gd name="f13" fmla="val 597"/>
                <a:gd name="f14" fmla="val 292"/>
                <a:gd name="f15" fmla="+- 0 0 -90"/>
                <a:gd name="f16" fmla="*/ f3 1 56"/>
                <a:gd name="f17" fmla="*/ f4 1 888"/>
                <a:gd name="f18" fmla="val f5"/>
                <a:gd name="f19" fmla="val f6"/>
                <a:gd name="f20" fmla="val f7"/>
                <a:gd name="f21" fmla="*/ f15 f0 1"/>
                <a:gd name="f22" fmla="+- f20 0 f18"/>
                <a:gd name="f23" fmla="+- f19 0 f18"/>
                <a:gd name="f24" fmla="*/ f21 1 f2"/>
                <a:gd name="f25" fmla="*/ f23 1 56"/>
                <a:gd name="f26" fmla="*/ f22 1 888"/>
                <a:gd name="f27" fmla="*/ 0 f23 1"/>
                <a:gd name="f28" fmla="*/ 0 f22 1"/>
                <a:gd name="f29" fmla="*/ 889 f22 1"/>
                <a:gd name="f30" fmla="+- f24 0 f1"/>
                <a:gd name="f31" fmla="*/ f27 1 56"/>
                <a:gd name="f32" fmla="*/ f28 1 888"/>
                <a:gd name="f33" fmla="*/ f29 1 888"/>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7"/>
                </a:cxn>
                <a:cxn ang="f30">
                  <a:pos x="f45" y="f46"/>
                </a:cxn>
              </a:cxnLst>
              <a:rect l="f41" t="f44" r="f42" b="f43"/>
              <a:pathLst>
                <a:path w="56" h="888">
                  <a:moveTo>
                    <a:pt x="f5" y="f5"/>
                  </a:moveTo>
                  <a:cubicBezTo>
                    <a:pt x="f8" y="f9"/>
                    <a:pt x="f8" y="f10"/>
                    <a:pt x="f5" y="f11"/>
                  </a:cubicBezTo>
                  <a:cubicBezTo>
                    <a:pt x="f12" y="f13"/>
                    <a:pt x="f12"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2" name="Freeform: Shape 623">
              <a:extLst>
                <a:ext uri="{FF2B5EF4-FFF2-40B4-BE49-F238E27FC236}">
                  <a16:creationId xmlns:a16="http://schemas.microsoft.com/office/drawing/2014/main" id="{512D2F8E-C98F-BD26-36BE-0A0350DA87B1}"/>
                </a:ext>
              </a:extLst>
            </p:cNvPr>
            <p:cNvSpPr/>
            <p:nvPr/>
          </p:nvSpPr>
          <p:spPr>
            <a:xfrm>
              <a:off x="3277337" y="5912510"/>
              <a:ext cx="54" cy="1399"/>
            </a:xfrm>
            <a:custGeom>
              <a:avLst/>
              <a:gdLst>
                <a:gd name="f0" fmla="val 10800000"/>
                <a:gd name="f1" fmla="val 5400000"/>
                <a:gd name="f2" fmla="val 180"/>
                <a:gd name="f3" fmla="val w"/>
                <a:gd name="f4" fmla="val h"/>
                <a:gd name="f5" fmla="val 0"/>
                <a:gd name="f6" fmla="val 57"/>
                <a:gd name="f7" fmla="val 1396"/>
                <a:gd name="f8" fmla="val 1397"/>
                <a:gd name="f9" fmla="val -19"/>
                <a:gd name="f10" fmla="val 933"/>
                <a:gd name="f11" fmla="val 464"/>
                <a:gd name="f12" fmla="val 1143"/>
                <a:gd name="f13" fmla="+- 0 0 -90"/>
                <a:gd name="f14" fmla="*/ f3 1 57"/>
                <a:gd name="f15" fmla="*/ f4 1 1396"/>
                <a:gd name="f16" fmla="val f5"/>
                <a:gd name="f17" fmla="val f6"/>
                <a:gd name="f18" fmla="val f7"/>
                <a:gd name="f19" fmla="*/ f13 f0 1"/>
                <a:gd name="f20" fmla="+- f18 0 f16"/>
                <a:gd name="f21" fmla="+- f17 0 f16"/>
                <a:gd name="f22" fmla="*/ f19 1 f2"/>
                <a:gd name="f23" fmla="*/ f21 1 57"/>
                <a:gd name="f24" fmla="*/ f20 1 1396"/>
                <a:gd name="f25" fmla="*/ 57 f21 1"/>
                <a:gd name="f26" fmla="*/ 1397 f20 1"/>
                <a:gd name="f27" fmla="*/ 0 f20 1"/>
                <a:gd name="f28" fmla="+- f22 0 f1"/>
                <a:gd name="f29" fmla="*/ f25 1 57"/>
                <a:gd name="f30" fmla="*/ f26 1 1396"/>
                <a:gd name="f31" fmla="*/ f27 1 1396"/>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57" h="1396">
                  <a:moveTo>
                    <a:pt x="f6" y="f8"/>
                  </a:moveTo>
                  <a:cubicBezTo>
                    <a:pt x="f9" y="f10"/>
                    <a:pt x="f9" y="f11"/>
                    <a:pt x="f6" y="f5"/>
                  </a:cubicBezTo>
                  <a:lnTo>
                    <a:pt x="f6" y="f5"/>
                  </a:lnTo>
                  <a:cubicBezTo>
                    <a:pt x="f6" y="f5"/>
                    <a:pt x="f6" y="f1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3" name="Freeform: Shape 624">
              <a:extLst>
                <a:ext uri="{FF2B5EF4-FFF2-40B4-BE49-F238E27FC236}">
                  <a16:creationId xmlns:a16="http://schemas.microsoft.com/office/drawing/2014/main" id="{176CB02A-5F7D-D6BC-4749-09726DA25C88}"/>
                </a:ext>
              </a:extLst>
            </p:cNvPr>
            <p:cNvSpPr/>
            <p:nvPr/>
          </p:nvSpPr>
          <p:spPr>
            <a:xfrm>
              <a:off x="3283875" y="5918609"/>
              <a:ext cx="3172" cy="758"/>
            </a:xfrm>
            <a:custGeom>
              <a:avLst/>
              <a:gdLst>
                <a:gd name="f0" fmla="val 10800000"/>
                <a:gd name="f1" fmla="val 5400000"/>
                <a:gd name="f2" fmla="val 180"/>
                <a:gd name="f3" fmla="val w"/>
                <a:gd name="f4" fmla="val h"/>
                <a:gd name="f5" fmla="val 0"/>
                <a:gd name="f6" fmla="val 3174"/>
                <a:gd name="f7" fmla="val 761"/>
                <a:gd name="f8" fmla="val 1269"/>
                <a:gd name="f9" fmla="val 2196"/>
                <a:gd name="f10" fmla="val 505"/>
                <a:gd name="f11" fmla="val 1104"/>
                <a:gd name="f12" fmla="val 767"/>
                <a:gd name="f13" fmla="val 762"/>
                <a:gd name="f14" fmla="+- 0 0 -90"/>
                <a:gd name="f15" fmla="*/ f3 1 3174"/>
                <a:gd name="f16" fmla="*/ f4 1 761"/>
                <a:gd name="f17" fmla="val f5"/>
                <a:gd name="f18" fmla="val f6"/>
                <a:gd name="f19" fmla="val f7"/>
                <a:gd name="f20" fmla="*/ f14 f0 1"/>
                <a:gd name="f21" fmla="+- f19 0 f17"/>
                <a:gd name="f22" fmla="+- f18 0 f17"/>
                <a:gd name="f23" fmla="*/ f20 1 f2"/>
                <a:gd name="f24" fmla="*/ f22 1 3174"/>
                <a:gd name="f25" fmla="*/ f21 1 761"/>
                <a:gd name="f26" fmla="*/ 1269 f22 1"/>
                <a:gd name="f27" fmla="*/ 0 f21 1"/>
                <a:gd name="f28" fmla="*/ 3174 f22 1"/>
                <a:gd name="f29" fmla="*/ 0 f22 1"/>
                <a:gd name="f30" fmla="*/ 762 f21 1"/>
                <a:gd name="f31" fmla="+- f23 0 f1"/>
                <a:gd name="f32" fmla="*/ f26 1 3174"/>
                <a:gd name="f33" fmla="*/ f27 1 761"/>
                <a:gd name="f34" fmla="*/ f28 1 3174"/>
                <a:gd name="f35" fmla="*/ f29 1 3174"/>
                <a:gd name="f36" fmla="*/ f30 1 761"/>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0" y="f51"/>
                </a:cxn>
                <a:cxn ang="f31">
                  <a:pos x="f52" y="f51"/>
                </a:cxn>
                <a:cxn ang="f31">
                  <a:pos x="f52" y="f51"/>
                </a:cxn>
                <a:cxn ang="f31">
                  <a:pos x="f53" y="f54"/>
                </a:cxn>
              </a:cxnLst>
              <a:rect l="f46" t="f49" r="f47" b="f48"/>
              <a:pathLst>
                <a:path w="3174" h="761">
                  <a:moveTo>
                    <a:pt x="f8" y="f5"/>
                  </a:moveTo>
                  <a:lnTo>
                    <a:pt x="f8" y="f5"/>
                  </a:lnTo>
                  <a:lnTo>
                    <a:pt x="f6" y="f5"/>
                  </a:lnTo>
                  <a:lnTo>
                    <a:pt x="f6" y="f5"/>
                  </a:lnTo>
                  <a:cubicBezTo>
                    <a:pt x="f9" y="f10"/>
                    <a:pt x="f11"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4" name="Freeform: Shape 625">
              <a:extLst>
                <a:ext uri="{FF2B5EF4-FFF2-40B4-BE49-F238E27FC236}">
                  <a16:creationId xmlns:a16="http://schemas.microsoft.com/office/drawing/2014/main" id="{31BFC013-D26C-CBB1-4910-01E3F0C8BA7A}"/>
                </a:ext>
              </a:extLst>
            </p:cNvPr>
            <p:cNvSpPr/>
            <p:nvPr/>
          </p:nvSpPr>
          <p:spPr>
            <a:xfrm>
              <a:off x="3281461" y="5918737"/>
              <a:ext cx="2414" cy="137"/>
            </a:xfrm>
            <a:custGeom>
              <a:avLst/>
              <a:gdLst>
                <a:gd name="f0" fmla="val 10800000"/>
                <a:gd name="f1" fmla="val 5400000"/>
                <a:gd name="f2" fmla="val 180"/>
                <a:gd name="f3" fmla="val w"/>
                <a:gd name="f4" fmla="val h"/>
                <a:gd name="f5" fmla="val 0"/>
                <a:gd name="f6" fmla="val 2412"/>
                <a:gd name="f7" fmla="val 141"/>
                <a:gd name="f8" fmla="val 1625"/>
                <a:gd name="f9" fmla="val 189"/>
                <a:gd name="f10" fmla="val 787"/>
                <a:gd name="f11" fmla="val 419"/>
                <a:gd name="f12" fmla="val 74"/>
                <a:gd name="f13" fmla="val 851"/>
                <a:gd name="f14" fmla="val 1269"/>
                <a:gd name="f15" fmla="+- 0 0 -90"/>
                <a:gd name="f16" fmla="*/ f3 1 2412"/>
                <a:gd name="f17" fmla="*/ f4 1 141"/>
                <a:gd name="f18" fmla="val f5"/>
                <a:gd name="f19" fmla="val f6"/>
                <a:gd name="f20" fmla="val f7"/>
                <a:gd name="f21" fmla="*/ f15 f0 1"/>
                <a:gd name="f22" fmla="+- f20 0 f18"/>
                <a:gd name="f23" fmla="+- f19 0 f18"/>
                <a:gd name="f24" fmla="*/ f21 1 f2"/>
                <a:gd name="f25" fmla="*/ f23 1 2412"/>
                <a:gd name="f26" fmla="*/ f22 1 141"/>
                <a:gd name="f27" fmla="*/ 2412 f23 1"/>
                <a:gd name="f28" fmla="*/ 0 f22 1"/>
                <a:gd name="f29" fmla="*/ 0 f23 1"/>
                <a:gd name="f30" fmla="*/ 1269 f23 1"/>
                <a:gd name="f31" fmla="+- f24 0 f1"/>
                <a:gd name="f32" fmla="*/ f27 1 2412"/>
                <a:gd name="f33" fmla="*/ f28 1 141"/>
                <a:gd name="f34" fmla="*/ f29 1 2412"/>
                <a:gd name="f35" fmla="*/ f30 1 2412"/>
                <a:gd name="f36" fmla="*/ f18 1 f25"/>
                <a:gd name="f37" fmla="*/ f19 1 f25"/>
                <a:gd name="f38" fmla="*/ f18 1 f26"/>
                <a:gd name="f39" fmla="*/ f20 1 f26"/>
                <a:gd name="f40" fmla="*/ f32 1 f25"/>
                <a:gd name="f41" fmla="*/ f33 1 f26"/>
                <a:gd name="f42" fmla="*/ f34 1 f25"/>
                <a:gd name="f43" fmla="*/ f35 1 f25"/>
                <a:gd name="f44" fmla="*/ f36 f16 1"/>
                <a:gd name="f45" fmla="*/ f37 f16 1"/>
                <a:gd name="f46" fmla="*/ f39 f17 1"/>
                <a:gd name="f47" fmla="*/ f38 f17 1"/>
                <a:gd name="f48" fmla="*/ f40 f16 1"/>
                <a:gd name="f49" fmla="*/ f41 f17 1"/>
                <a:gd name="f50" fmla="*/ f42 f16 1"/>
                <a:gd name="f51" fmla="*/ f43 f16 1"/>
              </a:gdLst>
              <a:ahLst/>
              <a:cxnLst>
                <a:cxn ang="3cd4">
                  <a:pos x="hc" y="t"/>
                </a:cxn>
                <a:cxn ang="0">
                  <a:pos x="r" y="vc"/>
                </a:cxn>
                <a:cxn ang="cd4">
                  <a:pos x="hc" y="b"/>
                </a:cxn>
                <a:cxn ang="cd2">
                  <a:pos x="l" y="vc"/>
                </a:cxn>
                <a:cxn ang="f31">
                  <a:pos x="f48" y="f49"/>
                </a:cxn>
                <a:cxn ang="f31">
                  <a:pos x="f48" y="f49"/>
                </a:cxn>
                <a:cxn ang="f31">
                  <a:pos x="f50" y="f49"/>
                </a:cxn>
                <a:cxn ang="f31">
                  <a:pos x="f51" y="f49"/>
                </a:cxn>
              </a:cxnLst>
              <a:rect l="f44" t="f47" r="f45" b="f46"/>
              <a:pathLst>
                <a:path w="2412" h="141">
                  <a:moveTo>
                    <a:pt x="f6" y="f5"/>
                  </a:moveTo>
                  <a:lnTo>
                    <a:pt x="f6" y="f5"/>
                  </a:lnTo>
                  <a:cubicBezTo>
                    <a:pt x="f8" y="f9"/>
                    <a:pt x="f10" y="f9"/>
                    <a:pt x="f5" y="f5"/>
                  </a:cubicBezTo>
                  <a:cubicBezTo>
                    <a:pt x="f11" y="f12"/>
                    <a:pt x="f13" y="f12"/>
                    <a:pt x="f14"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5" name="Freeform: Shape 626">
              <a:extLst>
                <a:ext uri="{FF2B5EF4-FFF2-40B4-BE49-F238E27FC236}">
                  <a16:creationId xmlns:a16="http://schemas.microsoft.com/office/drawing/2014/main" id="{D48D1A9B-F6B1-7002-D382-C0332F5355B2}"/>
                </a:ext>
              </a:extLst>
            </p:cNvPr>
            <p:cNvSpPr/>
            <p:nvPr/>
          </p:nvSpPr>
          <p:spPr>
            <a:xfrm>
              <a:off x="3515136" y="5806824"/>
              <a:ext cx="13972" cy="106664"/>
            </a:xfrm>
            <a:custGeom>
              <a:avLst/>
              <a:gdLst>
                <a:gd name="f0" fmla="val 10800000"/>
                <a:gd name="f1" fmla="val 5400000"/>
                <a:gd name="f2" fmla="val 180"/>
                <a:gd name="f3" fmla="val w"/>
                <a:gd name="f4" fmla="val h"/>
                <a:gd name="f5" fmla="val 0"/>
                <a:gd name="f6" fmla="val 13970"/>
                <a:gd name="f7" fmla="val 106662"/>
                <a:gd name="f8" fmla="val 321"/>
                <a:gd name="f9" fmla="val 99848"/>
                <a:gd name="f10" fmla="val 244"/>
                <a:gd name="f11" fmla="val 100268"/>
                <a:gd name="f12" fmla="val 100698"/>
                <a:gd name="f13" fmla="val 101118"/>
                <a:gd name="f14" fmla="val 1045"/>
                <a:gd name="f15" fmla="val 104834"/>
                <a:gd name="f16" fmla="val 4650"/>
                <a:gd name="f17" fmla="val 107259"/>
                <a:gd name="f18" fmla="val 8358"/>
                <a:gd name="f19" fmla="val 106534"/>
                <a:gd name="f20" fmla="val 11570"/>
                <a:gd name="f21" fmla="val 105910"/>
                <a:gd name="f22" fmla="val 13881"/>
                <a:gd name="f23" fmla="val 103113"/>
                <a:gd name="f24" fmla="val 13906"/>
                <a:gd name="f25" fmla="val 7924"/>
                <a:gd name="f26" fmla="val 14427"/>
                <a:gd name="f27" fmla="val 4102"/>
                <a:gd name="f28" fmla="val 11748"/>
                <a:gd name="f29" fmla="val 584"/>
                <a:gd name="f30" fmla="val 7926"/>
                <a:gd name="f31" fmla="val 64"/>
                <a:gd name="f32" fmla="val 4104"/>
                <a:gd name="f33" fmla="val -455"/>
                <a:gd name="f34" fmla="val 587"/>
                <a:gd name="f35" fmla="val 2223"/>
                <a:gd name="f36" fmla="val 67"/>
                <a:gd name="f37" fmla="val 6045"/>
                <a:gd name="f38" fmla="val -22"/>
                <a:gd name="f39" fmla="val 6668"/>
                <a:gd name="f40" fmla="val 7300"/>
                <a:gd name="f41" fmla="+- 0 0 -90"/>
                <a:gd name="f42" fmla="*/ f3 1 13970"/>
                <a:gd name="f43" fmla="*/ f4 1 106662"/>
                <a:gd name="f44" fmla="val f5"/>
                <a:gd name="f45" fmla="val f6"/>
                <a:gd name="f46" fmla="val f7"/>
                <a:gd name="f47" fmla="*/ f41 f0 1"/>
                <a:gd name="f48" fmla="+- f46 0 f44"/>
                <a:gd name="f49" fmla="+- f45 0 f44"/>
                <a:gd name="f50" fmla="*/ f47 1 f2"/>
                <a:gd name="f51" fmla="*/ f49 1 13970"/>
                <a:gd name="f52" fmla="*/ f48 1 106662"/>
                <a:gd name="f53" fmla="*/ 321 f49 1"/>
                <a:gd name="f54" fmla="*/ 99848 f48 1"/>
                <a:gd name="f55" fmla="*/ 101118 f48 1"/>
                <a:gd name="f56" fmla="*/ 8358 f49 1"/>
                <a:gd name="f57" fmla="*/ 106534 f48 1"/>
                <a:gd name="f58" fmla="*/ 13906 f49 1"/>
                <a:gd name="f59" fmla="*/ 7924 f48 1"/>
                <a:gd name="f60" fmla="*/ 7926 f49 1"/>
                <a:gd name="f61" fmla="*/ 64 f48 1"/>
                <a:gd name="f62" fmla="*/ 67 f49 1"/>
                <a:gd name="f63" fmla="*/ 6045 f48 1"/>
                <a:gd name="f64" fmla="+- f50 0 f1"/>
                <a:gd name="f65" fmla="*/ f53 1 13970"/>
                <a:gd name="f66" fmla="*/ f54 1 106662"/>
                <a:gd name="f67" fmla="*/ f55 1 106662"/>
                <a:gd name="f68" fmla="*/ f56 1 13970"/>
                <a:gd name="f69" fmla="*/ f57 1 106662"/>
                <a:gd name="f70" fmla="*/ f58 1 13970"/>
                <a:gd name="f71" fmla="*/ f59 1 106662"/>
                <a:gd name="f72" fmla="*/ f60 1 13970"/>
                <a:gd name="f73" fmla="*/ f61 1 106662"/>
                <a:gd name="f74" fmla="*/ f62 1 13970"/>
                <a:gd name="f75" fmla="*/ f63 1 106662"/>
                <a:gd name="f76" fmla="*/ f44 1 f51"/>
                <a:gd name="f77" fmla="*/ f45 1 f51"/>
                <a:gd name="f78" fmla="*/ f44 1 f52"/>
                <a:gd name="f79" fmla="*/ f46 1 f52"/>
                <a:gd name="f80" fmla="*/ f65 1 f51"/>
                <a:gd name="f81" fmla="*/ f66 1 f52"/>
                <a:gd name="f82" fmla="*/ f67 1 f52"/>
                <a:gd name="f83" fmla="*/ f68 1 f51"/>
                <a:gd name="f84" fmla="*/ f69 1 f52"/>
                <a:gd name="f85" fmla="*/ f70 1 f51"/>
                <a:gd name="f86" fmla="*/ f71 1 f52"/>
                <a:gd name="f87" fmla="*/ f72 1 f51"/>
                <a:gd name="f88" fmla="*/ f73 1 f52"/>
                <a:gd name="f89" fmla="*/ f74 1 f51"/>
                <a:gd name="f90" fmla="*/ f75 1 f52"/>
                <a:gd name="f91" fmla="*/ f76 f42 1"/>
                <a:gd name="f92" fmla="*/ f77 f42 1"/>
                <a:gd name="f93" fmla="*/ f79 f43 1"/>
                <a:gd name="f94" fmla="*/ f78 f43 1"/>
                <a:gd name="f95" fmla="*/ f80 f42 1"/>
                <a:gd name="f96" fmla="*/ f81 f43 1"/>
                <a:gd name="f97" fmla="*/ f82 f43 1"/>
                <a:gd name="f98" fmla="*/ f83 f42 1"/>
                <a:gd name="f99" fmla="*/ f84 f43 1"/>
                <a:gd name="f100" fmla="*/ f85 f42 1"/>
                <a:gd name="f101" fmla="*/ f86 f43 1"/>
                <a:gd name="f102" fmla="*/ f87 f42 1"/>
                <a:gd name="f103" fmla="*/ f88 f43 1"/>
                <a:gd name="f104" fmla="*/ f89 f42 1"/>
                <a:gd name="f105" fmla="*/ f90 f43 1"/>
              </a:gdLst>
              <a:ahLst/>
              <a:cxnLst>
                <a:cxn ang="3cd4">
                  <a:pos x="hc" y="t"/>
                </a:cxn>
                <a:cxn ang="0">
                  <a:pos x="r" y="vc"/>
                </a:cxn>
                <a:cxn ang="cd4">
                  <a:pos x="hc" y="b"/>
                </a:cxn>
                <a:cxn ang="cd2">
                  <a:pos x="l" y="vc"/>
                </a:cxn>
                <a:cxn ang="f64">
                  <a:pos x="f95" y="f96"/>
                </a:cxn>
                <a:cxn ang="f64">
                  <a:pos x="f95" y="f97"/>
                </a:cxn>
                <a:cxn ang="f64">
                  <a:pos x="f98" y="f99"/>
                </a:cxn>
                <a:cxn ang="f64">
                  <a:pos x="f100" y="f96"/>
                </a:cxn>
                <a:cxn ang="f64">
                  <a:pos x="f100" y="f101"/>
                </a:cxn>
                <a:cxn ang="f64">
                  <a:pos x="f102" y="f103"/>
                </a:cxn>
                <a:cxn ang="f64">
                  <a:pos x="f104" y="f105"/>
                </a:cxn>
                <a:cxn ang="f64">
                  <a:pos x="f104" y="f101"/>
                </a:cxn>
                <a:cxn ang="f64">
                  <a:pos x="f104" y="f96"/>
                </a:cxn>
              </a:cxnLst>
              <a:rect l="f91" t="f94" r="f92" b="f93"/>
              <a:pathLst>
                <a:path w="13970" h="106662">
                  <a:moveTo>
                    <a:pt x="f8" y="f9"/>
                  </a:moveTo>
                  <a:cubicBezTo>
                    <a:pt x="f10" y="f11"/>
                    <a:pt x="f10" y="f12"/>
                    <a:pt x="f8" y="f13"/>
                  </a:cubicBezTo>
                  <a:cubicBezTo>
                    <a:pt x="f14" y="f15"/>
                    <a:pt x="f16" y="f17"/>
                    <a:pt x="f18" y="f19"/>
                  </a:cubicBezTo>
                  <a:cubicBezTo>
                    <a:pt x="f20" y="f21"/>
                    <a:pt x="f22" y="f23"/>
                    <a:pt x="f24" y="f9"/>
                  </a:cubicBezTo>
                  <a:lnTo>
                    <a:pt x="f24" y="f25"/>
                  </a:lnTo>
                  <a:cubicBezTo>
                    <a:pt x="f26" y="f27"/>
                    <a:pt x="f28" y="f29"/>
                    <a:pt x="f30" y="f31"/>
                  </a:cubicBezTo>
                  <a:cubicBezTo>
                    <a:pt x="f32" y="f33"/>
                    <a:pt x="f34" y="f35"/>
                    <a:pt x="f36" y="f37"/>
                  </a:cubicBezTo>
                  <a:cubicBezTo>
                    <a:pt x="f38" y="f39"/>
                    <a:pt x="f38" y="f40"/>
                    <a:pt x="f36" y="f25"/>
                  </a:cubicBezTo>
                  <a:lnTo>
                    <a:pt x="f3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6" name="Freeform: Shape 627">
              <a:extLst>
                <a:ext uri="{FF2B5EF4-FFF2-40B4-BE49-F238E27FC236}">
                  <a16:creationId xmlns:a16="http://schemas.microsoft.com/office/drawing/2014/main" id="{790F3FAC-5E37-A37F-E119-960AF421E18D}"/>
                </a:ext>
              </a:extLst>
            </p:cNvPr>
            <p:cNvSpPr/>
            <p:nvPr/>
          </p:nvSpPr>
          <p:spPr>
            <a:xfrm>
              <a:off x="3294665" y="5909849"/>
              <a:ext cx="10661" cy="2414"/>
            </a:xfrm>
            <a:custGeom>
              <a:avLst/>
              <a:gdLst>
                <a:gd name="f0" fmla="val 10800000"/>
                <a:gd name="f1" fmla="val 5400000"/>
                <a:gd name="f2" fmla="val 180"/>
                <a:gd name="f3" fmla="val w"/>
                <a:gd name="f4" fmla="val h"/>
                <a:gd name="f5" fmla="val 0"/>
                <a:gd name="f6" fmla="val 10665"/>
                <a:gd name="f7" fmla="val 2412"/>
                <a:gd name="f8" fmla="val 6475"/>
                <a:gd name="f9" fmla="val 1270"/>
                <a:gd name="f10" fmla="val 2032"/>
                <a:gd name="f11" fmla="val 10411"/>
                <a:gd name="f12" fmla="+- 0 0 -90"/>
                <a:gd name="f13" fmla="*/ f3 1 10665"/>
                <a:gd name="f14" fmla="*/ f4 1 2412"/>
                <a:gd name="f15" fmla="val f5"/>
                <a:gd name="f16" fmla="val f6"/>
                <a:gd name="f17" fmla="val f7"/>
                <a:gd name="f18" fmla="*/ f12 f0 1"/>
                <a:gd name="f19" fmla="+- f17 0 f15"/>
                <a:gd name="f20" fmla="+- f16 0 f15"/>
                <a:gd name="f21" fmla="*/ f18 1 f2"/>
                <a:gd name="f22" fmla="*/ f20 1 10665"/>
                <a:gd name="f23" fmla="*/ f19 1 2412"/>
                <a:gd name="f24" fmla="*/ 10665 f20 1"/>
                <a:gd name="f25" fmla="*/ 2412 f19 1"/>
                <a:gd name="f26" fmla="*/ 0 f19 1"/>
                <a:gd name="f27" fmla="*/ 6475 f20 1"/>
                <a:gd name="f28" fmla="*/ 0 f20 1"/>
                <a:gd name="f29" fmla="*/ 1270 f19 1"/>
                <a:gd name="f30" fmla="*/ 10411 f20 1"/>
                <a:gd name="f31" fmla="+- f21 0 f1"/>
                <a:gd name="f32" fmla="*/ f24 1 10665"/>
                <a:gd name="f33" fmla="*/ f25 1 2412"/>
                <a:gd name="f34" fmla="*/ f26 1 2412"/>
                <a:gd name="f35" fmla="*/ f27 1 10665"/>
                <a:gd name="f36" fmla="*/ f28 1 10665"/>
                <a:gd name="f37" fmla="*/ f29 1 2412"/>
                <a:gd name="f38" fmla="*/ f30 1 10665"/>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2"/>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3 1"/>
              </a:gdLst>
              <a:ahLst/>
              <a:cxnLst>
                <a:cxn ang="3cd4">
                  <a:pos x="hc" y="t"/>
                </a:cxn>
                <a:cxn ang="0">
                  <a:pos x="r" y="vc"/>
                </a:cxn>
                <a:cxn ang="cd4">
                  <a:pos x="hc" y="b"/>
                </a:cxn>
                <a:cxn ang="cd2">
                  <a:pos x="l" y="vc"/>
                </a:cxn>
                <a:cxn ang="f31">
                  <a:pos x="f54" y="f55"/>
                </a:cxn>
                <a:cxn ang="f31">
                  <a:pos x="f54" y="f56"/>
                </a:cxn>
                <a:cxn ang="f31">
                  <a:pos x="f57" y="f56"/>
                </a:cxn>
                <a:cxn ang="f31">
                  <a:pos x="f58" y="f59"/>
                </a:cxn>
                <a:cxn ang="f31">
                  <a:pos x="f58" y="f59"/>
                </a:cxn>
                <a:cxn ang="f31">
                  <a:pos x="f58" y="f55"/>
                </a:cxn>
                <a:cxn ang="f31">
                  <a:pos x="f60" y="f55"/>
                </a:cxn>
              </a:cxnLst>
              <a:rect l="f50" t="f53" r="f51" b="f52"/>
              <a:pathLst>
                <a:path w="10665" h="2412">
                  <a:moveTo>
                    <a:pt x="f6" y="f7"/>
                  </a:moveTo>
                  <a:lnTo>
                    <a:pt x="f6" y="f5"/>
                  </a:lnTo>
                  <a:lnTo>
                    <a:pt x="f8" y="f5"/>
                  </a:lnTo>
                  <a:lnTo>
                    <a:pt x="f5" y="f9"/>
                  </a:lnTo>
                  <a:lnTo>
                    <a:pt x="f5" y="f9"/>
                  </a:lnTo>
                  <a:cubicBezTo>
                    <a:pt x="f5" y="f9"/>
                    <a:pt x="f5" y="f10"/>
                    <a:pt x="f5" y="f7"/>
                  </a:cubicBezTo>
                  <a:lnTo>
                    <a:pt x="f1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7" name="Freeform: Shape 628">
              <a:extLst>
                <a:ext uri="{FF2B5EF4-FFF2-40B4-BE49-F238E27FC236}">
                  <a16:creationId xmlns:a16="http://schemas.microsoft.com/office/drawing/2014/main" id="{B5CA4743-4E92-FC74-1EF3-015836EDE986}"/>
                </a:ext>
              </a:extLst>
            </p:cNvPr>
            <p:cNvSpPr/>
            <p:nvPr/>
          </p:nvSpPr>
          <p:spPr>
            <a:xfrm>
              <a:off x="3287048" y="5917841"/>
              <a:ext cx="2414" cy="540373"/>
            </a:xfrm>
            <a:custGeom>
              <a:avLst/>
              <a:gdLst>
                <a:gd name="f0" fmla="val 10800000"/>
                <a:gd name="f1" fmla="val 5400000"/>
                <a:gd name="f2" fmla="val 180"/>
                <a:gd name="f3" fmla="val w"/>
                <a:gd name="f4" fmla="val h"/>
                <a:gd name="f5" fmla="val 0"/>
                <a:gd name="f6" fmla="val 2412"/>
                <a:gd name="f7" fmla="val 540373"/>
                <a:gd name="f8" fmla="val 540374"/>
                <a:gd name="f9" fmla="val 1524"/>
                <a:gd name="f10" fmla="val 1143"/>
                <a:gd name="f11" fmla="val 540247"/>
                <a:gd name="f12" fmla="+- 0 0 -90"/>
                <a:gd name="f13" fmla="*/ f3 1 2412"/>
                <a:gd name="f14" fmla="*/ f4 1 540373"/>
                <a:gd name="f15" fmla="val f5"/>
                <a:gd name="f16" fmla="val f6"/>
                <a:gd name="f17" fmla="val f7"/>
                <a:gd name="f18" fmla="*/ f12 f0 1"/>
                <a:gd name="f19" fmla="+- f17 0 f15"/>
                <a:gd name="f20" fmla="+- f16 0 f15"/>
                <a:gd name="f21" fmla="*/ f18 1 f2"/>
                <a:gd name="f22" fmla="*/ f20 1 2412"/>
                <a:gd name="f23" fmla="*/ f19 1 540373"/>
                <a:gd name="f24" fmla="*/ 0 f20 1"/>
                <a:gd name="f25" fmla="*/ 540374 f19 1"/>
                <a:gd name="f26" fmla="*/ 1524 f20 1"/>
                <a:gd name="f27" fmla="*/ 2412 f20 1"/>
                <a:gd name="f28" fmla="*/ 0 f19 1"/>
                <a:gd name="f29" fmla="*/ 1143 f20 1"/>
                <a:gd name="f30" fmla="*/ 540247 f19 1"/>
                <a:gd name="f31" fmla="+- f21 0 f1"/>
                <a:gd name="f32" fmla="*/ f24 1 2412"/>
                <a:gd name="f33" fmla="*/ f25 1 540373"/>
                <a:gd name="f34" fmla="*/ f26 1 2412"/>
                <a:gd name="f35" fmla="*/ f27 1 2412"/>
                <a:gd name="f36" fmla="*/ f28 1 540373"/>
                <a:gd name="f37" fmla="*/ f29 1 2412"/>
                <a:gd name="f38" fmla="*/ f30 1 540373"/>
                <a:gd name="f39" fmla="*/ f15 1 f22"/>
                <a:gd name="f40" fmla="*/ f16 1 f22"/>
                <a:gd name="f41" fmla="*/ f15 1 f23"/>
                <a:gd name="f42" fmla="*/ f17 1 f23"/>
                <a:gd name="f43" fmla="*/ f32 1 f22"/>
                <a:gd name="f44" fmla="*/ f33 1 f23"/>
                <a:gd name="f45" fmla="*/ f34 1 f22"/>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6" y="f55"/>
                </a:cxn>
                <a:cxn ang="f31">
                  <a:pos x="f57" y="f55"/>
                </a:cxn>
                <a:cxn ang="f31">
                  <a:pos x="f57" y="f58"/>
                </a:cxn>
                <a:cxn ang="f31">
                  <a:pos x="f57" y="f58"/>
                </a:cxn>
                <a:cxn ang="f31">
                  <a:pos x="f59" y="f58"/>
                </a:cxn>
                <a:cxn ang="f31">
                  <a:pos x="f54" y="f58"/>
                </a:cxn>
                <a:cxn ang="f31">
                  <a:pos x="f54" y="f60"/>
                </a:cxn>
              </a:cxnLst>
              <a:rect l="f50" t="f53" r="f51" b="f52"/>
              <a:pathLst>
                <a:path w="2412" h="540373">
                  <a:moveTo>
                    <a:pt x="f5" y="f8"/>
                  </a:moveTo>
                  <a:lnTo>
                    <a:pt x="f9" y="f8"/>
                  </a:lnTo>
                  <a:lnTo>
                    <a:pt x="f6" y="f8"/>
                  </a:lnTo>
                  <a:lnTo>
                    <a:pt x="f6" y="f5"/>
                  </a:lnTo>
                  <a:lnTo>
                    <a:pt x="f6" y="f5"/>
                  </a:lnTo>
                  <a:lnTo>
                    <a:pt x="f10" y="f5"/>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8" name="Freeform: Shape 629">
              <a:extLst>
                <a:ext uri="{FF2B5EF4-FFF2-40B4-BE49-F238E27FC236}">
                  <a16:creationId xmlns:a16="http://schemas.microsoft.com/office/drawing/2014/main" id="{2D5307AE-241A-FCD1-817B-A5EAF8017B5B}"/>
                </a:ext>
              </a:extLst>
            </p:cNvPr>
            <p:cNvSpPr/>
            <p:nvPr/>
          </p:nvSpPr>
          <p:spPr>
            <a:xfrm>
              <a:off x="3319043" y="6466216"/>
              <a:ext cx="54" cy="1527"/>
            </a:xfrm>
            <a:custGeom>
              <a:avLst/>
              <a:gdLst>
                <a:gd name="f0" fmla="val 10800000"/>
                <a:gd name="f1" fmla="val 5400000"/>
                <a:gd name="f2" fmla="val 180"/>
                <a:gd name="f3" fmla="val w"/>
                <a:gd name="f4" fmla="val h"/>
                <a:gd name="f5" fmla="val 0"/>
                <a:gd name="f6" fmla="val 56"/>
                <a:gd name="f7" fmla="val 1523"/>
                <a:gd name="f8" fmla="val 64"/>
                <a:gd name="f9" fmla="val 508"/>
                <a:gd name="f10" fmla="val 1016"/>
                <a:gd name="f11" fmla="val 1524"/>
                <a:gd name="f12" fmla="val 76"/>
                <a:gd name="f13" fmla="+- 0 0 -90"/>
                <a:gd name="f14" fmla="*/ f3 1 56"/>
                <a:gd name="f15" fmla="*/ f4 1 1523"/>
                <a:gd name="f16" fmla="val f5"/>
                <a:gd name="f17" fmla="val f6"/>
                <a:gd name="f18" fmla="val f7"/>
                <a:gd name="f19" fmla="*/ f13 f0 1"/>
                <a:gd name="f20" fmla="+- f18 0 f16"/>
                <a:gd name="f21" fmla="+- f17 0 f16"/>
                <a:gd name="f22" fmla="*/ f19 1 f2"/>
                <a:gd name="f23" fmla="*/ f21 1 56"/>
                <a:gd name="f24" fmla="*/ f20 1 1523"/>
                <a:gd name="f25" fmla="*/ 0 f21 1"/>
                <a:gd name="f26" fmla="*/ 0 f20 1"/>
                <a:gd name="f27" fmla="*/ 1524 f20 1"/>
                <a:gd name="f28" fmla="+- f22 0 f1"/>
                <a:gd name="f29" fmla="*/ f25 1 56"/>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56" h="1523">
                  <a:moveTo>
                    <a:pt x="f5" y="f5"/>
                  </a:moveTo>
                  <a:lnTo>
                    <a:pt x="f5" y="f5"/>
                  </a:lnTo>
                  <a:cubicBezTo>
                    <a:pt x="f8" y="f9"/>
                    <a:pt x="f8" y="f10"/>
                    <a:pt x="f5" y="f11"/>
                  </a:cubicBezTo>
                  <a:cubicBezTo>
                    <a:pt x="f12" y="f10"/>
                    <a:pt x="f12"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9" name="Freeform: Shape 630">
              <a:extLst>
                <a:ext uri="{FF2B5EF4-FFF2-40B4-BE49-F238E27FC236}">
                  <a16:creationId xmlns:a16="http://schemas.microsoft.com/office/drawing/2014/main" id="{4EBE50ED-6D9E-E593-0A32-BDCDD9CDE787}"/>
                </a:ext>
              </a:extLst>
            </p:cNvPr>
            <p:cNvSpPr/>
            <p:nvPr/>
          </p:nvSpPr>
          <p:spPr>
            <a:xfrm>
              <a:off x="3313840" y="6472562"/>
              <a:ext cx="1399" cy="12691"/>
            </a:xfrm>
            <a:custGeom>
              <a:avLst/>
              <a:gdLst>
                <a:gd name="f0" fmla="val 10800000"/>
                <a:gd name="f1" fmla="val 5400000"/>
                <a:gd name="f2" fmla="val 180"/>
                <a:gd name="f3" fmla="val w"/>
                <a:gd name="f4" fmla="val h"/>
                <a:gd name="f5" fmla="val 0"/>
                <a:gd name="f6" fmla="val 1396"/>
                <a:gd name="f7" fmla="val 12696"/>
                <a:gd name="f8" fmla="+- 0 0 -90"/>
                <a:gd name="f9" fmla="*/ f3 1 1396"/>
                <a:gd name="f10" fmla="*/ f4 1 12696"/>
                <a:gd name="f11" fmla="val f5"/>
                <a:gd name="f12" fmla="val f6"/>
                <a:gd name="f13" fmla="val f7"/>
                <a:gd name="f14" fmla="*/ f8 f0 1"/>
                <a:gd name="f15" fmla="+- f13 0 f11"/>
                <a:gd name="f16" fmla="+- f12 0 f11"/>
                <a:gd name="f17" fmla="*/ f14 1 f2"/>
                <a:gd name="f18" fmla="*/ f16 1 1396"/>
                <a:gd name="f19" fmla="*/ f15 1 12696"/>
                <a:gd name="f20" fmla="*/ 0 f16 1"/>
                <a:gd name="f21" fmla="*/ 0 f15 1"/>
                <a:gd name="f22" fmla="*/ 1396 f16 1"/>
                <a:gd name="f23" fmla="+- f17 0 f1"/>
                <a:gd name="f24" fmla="*/ f20 1 1396"/>
                <a:gd name="f25" fmla="*/ f21 1 12696"/>
                <a:gd name="f26" fmla="*/ f22 1 1396"/>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1396" h="12696">
                  <a:moveTo>
                    <a:pt x="f5"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0" name="Freeform: Shape 631">
              <a:extLst>
                <a:ext uri="{FF2B5EF4-FFF2-40B4-BE49-F238E27FC236}">
                  <a16:creationId xmlns:a16="http://schemas.microsoft.com/office/drawing/2014/main" id="{82A79DFD-66AB-7F1B-37DE-99A3DAE7E102}"/>
                </a:ext>
              </a:extLst>
            </p:cNvPr>
            <p:cNvSpPr/>
            <p:nvPr/>
          </p:nvSpPr>
          <p:spPr>
            <a:xfrm>
              <a:off x="3281406" y="6458032"/>
              <a:ext cx="29260" cy="13898"/>
            </a:xfrm>
            <a:custGeom>
              <a:avLst/>
              <a:gdLst>
                <a:gd name="f0" fmla="val 10800000"/>
                <a:gd name="f1" fmla="val 5400000"/>
                <a:gd name="f2" fmla="val 180"/>
                <a:gd name="f3" fmla="val w"/>
                <a:gd name="f4" fmla="val h"/>
                <a:gd name="f5" fmla="val 0"/>
                <a:gd name="f6" fmla="val 29259"/>
                <a:gd name="f7" fmla="val 13896"/>
                <a:gd name="f8" fmla="val 23927"/>
                <a:gd name="f9" fmla="val 7929"/>
                <a:gd name="f10" fmla="val 692"/>
                <a:gd name="f11" fmla="val 8056"/>
                <a:gd name="f12" fmla="val 57"/>
                <a:gd name="f13" fmla="val 7040"/>
                <a:gd name="f14" fmla="val 5517"/>
                <a:gd name="f15" fmla="val 4882"/>
                <a:gd name="f16" fmla="val -19"/>
                <a:gd name="f17" fmla="val 4247"/>
                <a:gd name="f18" fmla="val 3612"/>
                <a:gd name="f19" fmla="val 2647"/>
                <a:gd name="f20" fmla="val 565"/>
                <a:gd name="f21" fmla="val 1809"/>
                <a:gd name="f22" fmla="val 1301"/>
                <a:gd name="f23" fmla="val 1200"/>
                <a:gd name="f24" fmla="val 2216"/>
                <a:gd name="f25" fmla="val 666"/>
                <a:gd name="f26" fmla="val 2939"/>
                <a:gd name="f27" fmla="val 285"/>
                <a:gd name="f28" fmla="val 3765"/>
                <a:gd name="f29" fmla="val 4628"/>
                <a:gd name="f30" fmla="val 5390"/>
                <a:gd name="f31" fmla="val 5771"/>
                <a:gd name="f32" fmla="val 6190"/>
                <a:gd name="f33" fmla="val 6621"/>
                <a:gd name="f34" fmla="val -6"/>
                <a:gd name="f35" fmla="val 7421"/>
                <a:gd name="f36" fmla="val 7802"/>
                <a:gd name="f37" fmla="val 8183"/>
                <a:gd name="f38" fmla="val 959"/>
                <a:gd name="f39" fmla="val 10887"/>
                <a:gd name="f40" fmla="val 3434"/>
                <a:gd name="f41" fmla="val 12767"/>
                <a:gd name="f42" fmla="val 6279"/>
                <a:gd name="f43" fmla="val 12881"/>
                <a:gd name="f44" fmla="val 13897"/>
                <a:gd name="f45" fmla="val 26365"/>
                <a:gd name="f46" fmla="val 13300"/>
                <a:gd name="f47" fmla="val 24206"/>
                <a:gd name="f48" fmla="val 10875"/>
                <a:gd name="f49" fmla="val 6786"/>
                <a:gd name="f50" fmla="val 2470"/>
                <a:gd name="f51" fmla="val 1822"/>
                <a:gd name="f52" fmla="val 7866"/>
                <a:gd name="f53" fmla="val 1327"/>
                <a:gd name="f54" fmla="val 7320"/>
                <a:gd name="f55" fmla="val 6659"/>
                <a:gd name="f56" fmla="val 6025"/>
                <a:gd name="f57" fmla="val 1835"/>
                <a:gd name="f58" fmla="val 2457"/>
                <a:gd name="f59" fmla="val 5504"/>
                <a:gd name="f60" fmla="val 2508"/>
                <a:gd name="f61" fmla="val 2558"/>
                <a:gd name="f62" fmla="val 2596"/>
                <a:gd name="f63" fmla="val 7701"/>
                <a:gd name="f64" fmla="val 5733"/>
                <a:gd name="f65" fmla="val 8069"/>
                <a:gd name="f66" fmla="val 6456"/>
                <a:gd name="f67" fmla="val 7853"/>
                <a:gd name="f68" fmla="val 7116"/>
                <a:gd name="f69" fmla="val 7726"/>
                <a:gd name="f70" fmla="val 7497"/>
                <a:gd name="f71" fmla="+- 0 0 -90"/>
                <a:gd name="f72" fmla="*/ f3 1 29259"/>
                <a:gd name="f73" fmla="*/ f4 1 13896"/>
                <a:gd name="f74" fmla="val f5"/>
                <a:gd name="f75" fmla="val f6"/>
                <a:gd name="f76" fmla="val f7"/>
                <a:gd name="f77" fmla="*/ f71 f0 1"/>
                <a:gd name="f78" fmla="+- f76 0 f74"/>
                <a:gd name="f79" fmla="+- f75 0 f74"/>
                <a:gd name="f80" fmla="*/ f77 1 f2"/>
                <a:gd name="f81" fmla="*/ f79 1 29259"/>
                <a:gd name="f82" fmla="*/ f78 1 13896"/>
                <a:gd name="f83" fmla="*/ 23927 f79 1"/>
                <a:gd name="f84" fmla="*/ 7929 f78 1"/>
                <a:gd name="f85" fmla="*/ 692 f78 1"/>
                <a:gd name="f86" fmla="*/ 8056 f79 1"/>
                <a:gd name="f87" fmla="*/ 57 f78 1"/>
                <a:gd name="f88" fmla="*/ 7040 f79 1"/>
                <a:gd name="f89" fmla="*/ 5517 f79 1"/>
                <a:gd name="f90" fmla="*/ 3612 f79 1"/>
                <a:gd name="f91" fmla="*/ 1200 f79 1"/>
                <a:gd name="f92" fmla="*/ 2216 f78 1"/>
                <a:gd name="f93" fmla="*/ 57 f79 1"/>
                <a:gd name="f94" fmla="*/ 4628 f78 1"/>
                <a:gd name="f95" fmla="*/ 5771 f78 1"/>
                <a:gd name="f96" fmla="*/ 7040 f78 1"/>
                <a:gd name="f97" fmla="*/ 8183 f78 1"/>
                <a:gd name="f98" fmla="*/ 6279 f79 1"/>
                <a:gd name="f99" fmla="*/ 12881 f78 1"/>
                <a:gd name="f100" fmla="*/ 29259 f79 1"/>
                <a:gd name="f101" fmla="*/ 13897 f78 1"/>
                <a:gd name="f102" fmla="*/ 6786 f79 1"/>
                <a:gd name="f103" fmla="*/ 2470 f79 1"/>
                <a:gd name="f104" fmla="*/ 1327 f79 1"/>
                <a:gd name="f105" fmla="*/ 6659 f78 1"/>
                <a:gd name="f106" fmla="*/ 2457 f79 1"/>
                <a:gd name="f107" fmla="*/ 5504 f78 1"/>
                <a:gd name="f108" fmla="*/ 2596 f79 1"/>
                <a:gd name="f109" fmla="*/ 5517 f78 1"/>
                <a:gd name="f110" fmla="*/ 7853 f79 1"/>
                <a:gd name="f111" fmla="*/ 7116 f78 1"/>
                <a:gd name="f112" fmla="+- f80 0 f1"/>
                <a:gd name="f113" fmla="*/ f83 1 29259"/>
                <a:gd name="f114" fmla="*/ f84 1 13896"/>
                <a:gd name="f115" fmla="*/ f85 1 13896"/>
                <a:gd name="f116" fmla="*/ f86 1 29259"/>
                <a:gd name="f117" fmla="*/ f87 1 13896"/>
                <a:gd name="f118" fmla="*/ f88 1 29259"/>
                <a:gd name="f119" fmla="*/ f89 1 29259"/>
                <a:gd name="f120" fmla="*/ f90 1 29259"/>
                <a:gd name="f121" fmla="*/ f91 1 29259"/>
                <a:gd name="f122" fmla="*/ f92 1 13896"/>
                <a:gd name="f123" fmla="*/ f93 1 29259"/>
                <a:gd name="f124" fmla="*/ f94 1 13896"/>
                <a:gd name="f125" fmla="*/ f95 1 13896"/>
                <a:gd name="f126" fmla="*/ f96 1 13896"/>
                <a:gd name="f127" fmla="*/ f97 1 13896"/>
                <a:gd name="f128" fmla="*/ f98 1 29259"/>
                <a:gd name="f129" fmla="*/ f99 1 13896"/>
                <a:gd name="f130" fmla="*/ f100 1 29259"/>
                <a:gd name="f131" fmla="*/ f101 1 13896"/>
                <a:gd name="f132" fmla="*/ f102 1 29259"/>
                <a:gd name="f133" fmla="*/ f103 1 29259"/>
                <a:gd name="f134" fmla="*/ f104 1 29259"/>
                <a:gd name="f135" fmla="*/ f105 1 13896"/>
                <a:gd name="f136" fmla="*/ f106 1 29259"/>
                <a:gd name="f137" fmla="*/ f107 1 13896"/>
                <a:gd name="f138" fmla="*/ f108 1 29259"/>
                <a:gd name="f139" fmla="*/ f109 1 13896"/>
                <a:gd name="f140" fmla="*/ f110 1 29259"/>
                <a:gd name="f141" fmla="*/ f111 1 13896"/>
                <a:gd name="f142" fmla="*/ f74 1 f81"/>
                <a:gd name="f143" fmla="*/ f75 1 f81"/>
                <a:gd name="f144" fmla="*/ f74 1 f82"/>
                <a:gd name="f145" fmla="*/ f76 1 f82"/>
                <a:gd name="f146" fmla="*/ f113 1 f81"/>
                <a:gd name="f147" fmla="*/ f114 1 f82"/>
                <a:gd name="f148" fmla="*/ f115 1 f82"/>
                <a:gd name="f149" fmla="*/ f116 1 f81"/>
                <a:gd name="f150" fmla="*/ f117 1 f82"/>
                <a:gd name="f151" fmla="*/ f118 1 f81"/>
                <a:gd name="f152" fmla="*/ f119 1 f81"/>
                <a:gd name="f153" fmla="*/ f120 1 f81"/>
                <a:gd name="f154" fmla="*/ f121 1 f81"/>
                <a:gd name="f155" fmla="*/ f122 1 f82"/>
                <a:gd name="f156" fmla="*/ f123 1 f81"/>
                <a:gd name="f157" fmla="*/ f124 1 f82"/>
                <a:gd name="f158" fmla="*/ f125 1 f82"/>
                <a:gd name="f159" fmla="*/ f126 1 f82"/>
                <a:gd name="f160" fmla="*/ f127 1 f82"/>
                <a:gd name="f161" fmla="*/ f128 1 f81"/>
                <a:gd name="f162" fmla="*/ f129 1 f82"/>
                <a:gd name="f163" fmla="*/ f130 1 f81"/>
                <a:gd name="f164" fmla="*/ f131 1 f82"/>
                <a:gd name="f165" fmla="*/ f132 1 f81"/>
                <a:gd name="f166" fmla="*/ f133 1 f81"/>
                <a:gd name="f167" fmla="*/ f134 1 f81"/>
                <a:gd name="f168" fmla="*/ f135 1 f82"/>
                <a:gd name="f169" fmla="*/ f136 1 f81"/>
                <a:gd name="f170" fmla="*/ f137 1 f82"/>
                <a:gd name="f171" fmla="*/ f138 1 f81"/>
                <a:gd name="f172" fmla="*/ f139 1 f82"/>
                <a:gd name="f173" fmla="*/ f140 1 f81"/>
                <a:gd name="f174" fmla="*/ f141 1 f82"/>
                <a:gd name="f175" fmla="*/ f142 f72 1"/>
                <a:gd name="f176" fmla="*/ f143 f72 1"/>
                <a:gd name="f177" fmla="*/ f145 f73 1"/>
                <a:gd name="f178" fmla="*/ f144 f73 1"/>
                <a:gd name="f179" fmla="*/ f146 f72 1"/>
                <a:gd name="f180" fmla="*/ f147 f73 1"/>
                <a:gd name="f181" fmla="*/ f148 f73 1"/>
                <a:gd name="f182" fmla="*/ f149 f72 1"/>
                <a:gd name="f183" fmla="*/ f150 f73 1"/>
                <a:gd name="f184" fmla="*/ f151 f72 1"/>
                <a:gd name="f185" fmla="*/ f152 f72 1"/>
                <a:gd name="f186" fmla="*/ f153 f72 1"/>
                <a:gd name="f187" fmla="*/ f154 f72 1"/>
                <a:gd name="f188" fmla="*/ f155 f73 1"/>
                <a:gd name="f189" fmla="*/ f156 f72 1"/>
                <a:gd name="f190" fmla="*/ f157 f73 1"/>
                <a:gd name="f191" fmla="*/ f158 f73 1"/>
                <a:gd name="f192" fmla="*/ f159 f73 1"/>
                <a:gd name="f193" fmla="*/ f160 f73 1"/>
                <a:gd name="f194" fmla="*/ f161 f72 1"/>
                <a:gd name="f195" fmla="*/ f162 f73 1"/>
                <a:gd name="f196" fmla="*/ f163 f72 1"/>
                <a:gd name="f197" fmla="*/ f164 f73 1"/>
                <a:gd name="f198" fmla="*/ f165 f72 1"/>
                <a:gd name="f199" fmla="*/ f166 f72 1"/>
                <a:gd name="f200" fmla="*/ f167 f72 1"/>
                <a:gd name="f201" fmla="*/ f168 f73 1"/>
                <a:gd name="f202" fmla="*/ f169 f72 1"/>
                <a:gd name="f203" fmla="*/ f170 f73 1"/>
                <a:gd name="f204" fmla="*/ f171 f72 1"/>
                <a:gd name="f205" fmla="*/ f172 f73 1"/>
                <a:gd name="f206" fmla="*/ f173 f72 1"/>
                <a:gd name="f207" fmla="*/ f174 f73 1"/>
              </a:gdLst>
              <a:ahLst/>
              <a:cxnLst>
                <a:cxn ang="3cd4">
                  <a:pos x="hc" y="t"/>
                </a:cxn>
                <a:cxn ang="0">
                  <a:pos x="r" y="vc"/>
                </a:cxn>
                <a:cxn ang="cd4">
                  <a:pos x="hc" y="b"/>
                </a:cxn>
                <a:cxn ang="cd2">
                  <a:pos x="l" y="vc"/>
                </a:cxn>
                <a:cxn ang="f112">
                  <a:pos x="f179" y="f180"/>
                </a:cxn>
                <a:cxn ang="f112">
                  <a:pos x="f179" y="f181"/>
                </a:cxn>
                <a:cxn ang="f112">
                  <a:pos x="f182" y="f183"/>
                </a:cxn>
                <a:cxn ang="f112">
                  <a:pos x="f184" y="f183"/>
                </a:cxn>
                <a:cxn ang="f112">
                  <a:pos x="f185" y="f183"/>
                </a:cxn>
                <a:cxn ang="f112">
                  <a:pos x="f186" y="f183"/>
                </a:cxn>
                <a:cxn ang="f112">
                  <a:pos x="f187" y="f188"/>
                </a:cxn>
                <a:cxn ang="f112">
                  <a:pos x="f189" y="f190"/>
                </a:cxn>
                <a:cxn ang="f112">
                  <a:pos x="f189" y="f191"/>
                </a:cxn>
                <a:cxn ang="f112">
                  <a:pos x="f189" y="f192"/>
                </a:cxn>
                <a:cxn ang="f112">
                  <a:pos x="f189" y="f192"/>
                </a:cxn>
                <a:cxn ang="f112">
                  <a:pos x="f189" y="f193"/>
                </a:cxn>
                <a:cxn ang="f112">
                  <a:pos x="f194" y="f195"/>
                </a:cxn>
                <a:cxn ang="f112">
                  <a:pos x="f196" y="f197"/>
                </a:cxn>
                <a:cxn ang="f112">
                  <a:pos x="f196" y="f197"/>
                </a:cxn>
                <a:cxn ang="f112">
                  <a:pos x="f179" y="f180"/>
                </a:cxn>
                <a:cxn ang="f112">
                  <a:pos x="f198" y="f180"/>
                </a:cxn>
                <a:cxn ang="f112">
                  <a:pos x="f199" y="f180"/>
                </a:cxn>
                <a:cxn ang="f112">
                  <a:pos x="f200" y="f201"/>
                </a:cxn>
                <a:cxn ang="f112">
                  <a:pos x="f202" y="f203"/>
                </a:cxn>
                <a:cxn ang="f112">
                  <a:pos x="f204" y="f205"/>
                </a:cxn>
                <a:cxn ang="f112">
                  <a:pos x="f184" y="f205"/>
                </a:cxn>
                <a:cxn ang="f112">
                  <a:pos x="f206" y="f207"/>
                </a:cxn>
                <a:cxn ang="f112">
                  <a:pos x="f184" y="f180"/>
                </a:cxn>
              </a:cxnLst>
              <a:rect l="f175" t="f178" r="f176" b="f177"/>
              <a:pathLst>
                <a:path w="29259" h="13896">
                  <a:moveTo>
                    <a:pt x="f8" y="f9"/>
                  </a:moveTo>
                  <a:lnTo>
                    <a:pt x="f8" y="f10"/>
                  </a:lnTo>
                  <a:lnTo>
                    <a:pt x="f11" y="f12"/>
                  </a:lnTo>
                  <a:lnTo>
                    <a:pt x="f13" y="f12"/>
                  </a:lnTo>
                  <a:lnTo>
                    <a:pt x="f14" y="f12"/>
                  </a:lnTo>
                  <a:cubicBezTo>
                    <a:pt x="f15" y="f16"/>
                    <a:pt x="f17" y="f16"/>
                    <a:pt x="f18" y="f12"/>
                  </a:cubicBezTo>
                  <a:cubicBezTo>
                    <a:pt x="f19" y="f20"/>
                    <a:pt x="f21" y="f22"/>
                    <a:pt x="f23" y="f24"/>
                  </a:cubicBezTo>
                  <a:cubicBezTo>
                    <a:pt x="f25" y="f26"/>
                    <a:pt x="f27" y="f28"/>
                    <a:pt x="f12" y="f29"/>
                  </a:cubicBezTo>
                  <a:cubicBezTo>
                    <a:pt x="f12" y="f29"/>
                    <a:pt x="f12" y="f30"/>
                    <a:pt x="f12" y="f31"/>
                  </a:cubicBezTo>
                  <a:cubicBezTo>
                    <a:pt x="f16" y="f32"/>
                    <a:pt x="f16" y="f33"/>
                    <a:pt x="f12" y="f13"/>
                  </a:cubicBezTo>
                  <a:lnTo>
                    <a:pt x="f12" y="f13"/>
                  </a:lnTo>
                  <a:cubicBezTo>
                    <a:pt x="f34" y="f35"/>
                    <a:pt x="f34" y="f36"/>
                    <a:pt x="f12" y="f37"/>
                  </a:cubicBezTo>
                  <a:cubicBezTo>
                    <a:pt x="f38" y="f39"/>
                    <a:pt x="f40" y="f41"/>
                    <a:pt x="f42" y="f43"/>
                  </a:cubicBezTo>
                  <a:lnTo>
                    <a:pt x="f6" y="f44"/>
                  </a:lnTo>
                  <a:lnTo>
                    <a:pt x="f6" y="f44"/>
                  </a:lnTo>
                  <a:cubicBezTo>
                    <a:pt x="f45" y="f46"/>
                    <a:pt x="f47" y="f48"/>
                    <a:pt x="f8" y="f9"/>
                  </a:cubicBezTo>
                  <a:close/>
                  <a:moveTo>
                    <a:pt x="f49" y="f9"/>
                  </a:moveTo>
                  <a:lnTo>
                    <a:pt x="f50" y="f9"/>
                  </a:lnTo>
                  <a:cubicBezTo>
                    <a:pt x="f51" y="f52"/>
                    <a:pt x="f53" y="f54"/>
                    <a:pt x="f53" y="f55"/>
                  </a:cubicBezTo>
                  <a:cubicBezTo>
                    <a:pt x="f53" y="f56"/>
                    <a:pt x="f57" y="f14"/>
                    <a:pt x="f58" y="f59"/>
                  </a:cubicBezTo>
                  <a:cubicBezTo>
                    <a:pt x="f60" y="f59"/>
                    <a:pt x="f61" y="f14"/>
                    <a:pt x="f62" y="f14"/>
                  </a:cubicBezTo>
                  <a:lnTo>
                    <a:pt x="f13" y="f14"/>
                  </a:lnTo>
                  <a:cubicBezTo>
                    <a:pt x="f63" y="f64"/>
                    <a:pt x="f65" y="f66"/>
                    <a:pt x="f67" y="f68"/>
                  </a:cubicBezTo>
                  <a:cubicBezTo>
                    <a:pt x="f69" y="f70"/>
                    <a:pt x="f35" y="f36"/>
                    <a:pt x="f13"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1" name="Freeform: Shape 632">
              <a:extLst>
                <a:ext uri="{FF2B5EF4-FFF2-40B4-BE49-F238E27FC236}">
                  <a16:creationId xmlns:a16="http://schemas.microsoft.com/office/drawing/2014/main" id="{CE399E84-DC97-FBE7-1AD0-7F17F6993EAF}"/>
                </a:ext>
              </a:extLst>
            </p:cNvPr>
            <p:cNvSpPr/>
            <p:nvPr/>
          </p:nvSpPr>
          <p:spPr>
            <a:xfrm>
              <a:off x="3295168" y="5906667"/>
              <a:ext cx="10030" cy="4443"/>
            </a:xfrm>
            <a:custGeom>
              <a:avLst/>
              <a:gdLst>
                <a:gd name="f0" fmla="val 10800000"/>
                <a:gd name="f1" fmla="val 5400000"/>
                <a:gd name="f2" fmla="val 180"/>
                <a:gd name="f3" fmla="val w"/>
                <a:gd name="f4" fmla="val h"/>
                <a:gd name="f5" fmla="val 0"/>
                <a:gd name="f6" fmla="val 10030"/>
                <a:gd name="f7" fmla="val 4443"/>
                <a:gd name="f8" fmla="val 2539"/>
                <a:gd name="f9" fmla="val 1905"/>
                <a:gd name="f10" fmla="val 4444"/>
                <a:gd name="f11" fmla="val 6475"/>
                <a:gd name="f12" fmla="val 3174"/>
                <a:gd name="f13" fmla="+- 0 0 -90"/>
                <a:gd name="f14" fmla="*/ f3 1 10030"/>
                <a:gd name="f15" fmla="*/ f4 1 4443"/>
                <a:gd name="f16" fmla="val f5"/>
                <a:gd name="f17" fmla="val f6"/>
                <a:gd name="f18" fmla="val f7"/>
                <a:gd name="f19" fmla="*/ f13 f0 1"/>
                <a:gd name="f20" fmla="+- f18 0 f16"/>
                <a:gd name="f21" fmla="+- f17 0 f16"/>
                <a:gd name="f22" fmla="*/ f19 1 f2"/>
                <a:gd name="f23" fmla="*/ f21 1 10030"/>
                <a:gd name="f24" fmla="*/ f20 1 4443"/>
                <a:gd name="f25" fmla="*/ 10030 f21 1"/>
                <a:gd name="f26" fmla="*/ 2539 f20 1"/>
                <a:gd name="f27" fmla="*/ 0 f20 1"/>
                <a:gd name="f28" fmla="*/ 0 f21 1"/>
                <a:gd name="f29" fmla="*/ 1905 f20 1"/>
                <a:gd name="f30" fmla="*/ 4444 f20 1"/>
                <a:gd name="f31" fmla="*/ 6475 f21 1"/>
                <a:gd name="f32" fmla="*/ 3174 f20 1"/>
                <a:gd name="f33" fmla="+- f22 0 f1"/>
                <a:gd name="f34" fmla="*/ f25 1 10030"/>
                <a:gd name="f35" fmla="*/ f26 1 4443"/>
                <a:gd name="f36" fmla="*/ f27 1 4443"/>
                <a:gd name="f37" fmla="*/ f28 1 10030"/>
                <a:gd name="f38" fmla="*/ f29 1 4443"/>
                <a:gd name="f39" fmla="*/ f30 1 4443"/>
                <a:gd name="f40" fmla="*/ f31 1 10030"/>
                <a:gd name="f41" fmla="*/ f32 1 4443"/>
                <a:gd name="f42" fmla="*/ f16 1 f23"/>
                <a:gd name="f43" fmla="*/ f17 1 f23"/>
                <a:gd name="f44" fmla="*/ f16 1 f24"/>
                <a:gd name="f45" fmla="*/ f18 1 f24"/>
                <a:gd name="f46" fmla="*/ f34 1 f23"/>
                <a:gd name="f47" fmla="*/ f35 1 f24"/>
                <a:gd name="f48" fmla="*/ f36 1 f24"/>
                <a:gd name="f49" fmla="*/ f37 1 f23"/>
                <a:gd name="f50" fmla="*/ f38 1 f24"/>
                <a:gd name="f51" fmla="*/ f39 1 f24"/>
                <a:gd name="f52" fmla="*/ f40 1 f23"/>
                <a:gd name="f53" fmla="*/ f41 1 f24"/>
                <a:gd name="f54" fmla="*/ f42 f14 1"/>
                <a:gd name="f55" fmla="*/ f43 f14 1"/>
                <a:gd name="f56" fmla="*/ f45 f15 1"/>
                <a:gd name="f57" fmla="*/ f44 f15 1"/>
                <a:gd name="f58" fmla="*/ f46 f14 1"/>
                <a:gd name="f59" fmla="*/ f47 f15 1"/>
                <a:gd name="f60" fmla="*/ f48 f15 1"/>
                <a:gd name="f61" fmla="*/ f49 f14 1"/>
                <a:gd name="f62" fmla="*/ f50 f15 1"/>
                <a:gd name="f63" fmla="*/ f51 f15 1"/>
                <a:gd name="f64" fmla="*/ f52 f14 1"/>
                <a:gd name="f65" fmla="*/ f53 f15 1"/>
              </a:gdLst>
              <a:ahLst/>
              <a:cxnLst>
                <a:cxn ang="3cd4">
                  <a:pos x="hc" y="t"/>
                </a:cxn>
                <a:cxn ang="0">
                  <a:pos x="r" y="vc"/>
                </a:cxn>
                <a:cxn ang="cd4">
                  <a:pos x="hc" y="b"/>
                </a:cxn>
                <a:cxn ang="cd2">
                  <a:pos x="l" y="vc"/>
                </a:cxn>
                <a:cxn ang="f33">
                  <a:pos x="f58" y="f59"/>
                </a:cxn>
                <a:cxn ang="f33">
                  <a:pos x="f58" y="f60"/>
                </a:cxn>
                <a:cxn ang="f33">
                  <a:pos x="f61" y="f62"/>
                </a:cxn>
                <a:cxn ang="f33">
                  <a:pos x="f61" y="f63"/>
                </a:cxn>
                <a:cxn ang="f33">
                  <a:pos x="f64" y="f65"/>
                </a:cxn>
                <a:cxn ang="f33">
                  <a:pos x="f58" y="f59"/>
                </a:cxn>
              </a:cxnLst>
              <a:rect l="f54" t="f57" r="f55" b="f56"/>
              <a:pathLst>
                <a:path w="10030" h="4443">
                  <a:moveTo>
                    <a:pt x="f6" y="f8"/>
                  </a:moveTo>
                  <a:lnTo>
                    <a:pt x="f6" y="f5"/>
                  </a:lnTo>
                  <a:lnTo>
                    <a:pt x="f5" y="f9"/>
                  </a:lnTo>
                  <a:lnTo>
                    <a:pt x="f5" y="f10"/>
                  </a:lnTo>
                  <a:lnTo>
                    <a:pt x="f11" y="f12"/>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2" name="Freeform: Shape 633">
              <a:extLst>
                <a:ext uri="{FF2B5EF4-FFF2-40B4-BE49-F238E27FC236}">
                  <a16:creationId xmlns:a16="http://schemas.microsoft.com/office/drawing/2014/main" id="{01039CE5-9136-B188-5838-3B677601A514}"/>
                </a:ext>
              </a:extLst>
            </p:cNvPr>
            <p:cNvSpPr/>
            <p:nvPr/>
          </p:nvSpPr>
          <p:spPr>
            <a:xfrm>
              <a:off x="3282851" y="6463665"/>
              <a:ext cx="6455" cy="2423"/>
            </a:xfrm>
            <a:custGeom>
              <a:avLst/>
              <a:gdLst>
                <a:gd name="f0" fmla="val 10800000"/>
                <a:gd name="f1" fmla="val 5400000"/>
                <a:gd name="f2" fmla="val 180"/>
                <a:gd name="f3" fmla="val w"/>
                <a:gd name="f4" fmla="val h"/>
                <a:gd name="f5" fmla="val 0"/>
                <a:gd name="f6" fmla="val 6460"/>
                <a:gd name="f7" fmla="val 2420"/>
                <a:gd name="f8" fmla="val 5587"/>
                <a:gd name="f9" fmla="val 8"/>
                <a:gd name="f10" fmla="val 1270"/>
                <a:gd name="f11" fmla="val 647"/>
                <a:gd name="f12" fmla="val -68"/>
                <a:gd name="f13" fmla="val 76"/>
                <a:gd name="f14" fmla="val 389"/>
                <a:gd name="f15" fmla="val 13"/>
                <a:gd name="f16" fmla="val 1011"/>
                <a:gd name="f17" fmla="val 1062"/>
                <a:gd name="f18" fmla="val 1100"/>
                <a:gd name="f19" fmla="val 1151"/>
                <a:gd name="f20" fmla="val 1811"/>
                <a:gd name="f21" fmla="val 495"/>
                <a:gd name="f22" fmla="val 2357"/>
                <a:gd name="f23" fmla="val 1143"/>
                <a:gd name="f24" fmla="val 2421"/>
                <a:gd name="f25" fmla="val 6247"/>
                <a:gd name="f26" fmla="val 2205"/>
                <a:gd name="f27" fmla="val 6615"/>
                <a:gd name="f28" fmla="val 1481"/>
                <a:gd name="f29" fmla="val 6399"/>
                <a:gd name="f30" fmla="val 821"/>
                <a:gd name="f31" fmla="val 6272"/>
                <a:gd name="f32" fmla="val 440"/>
                <a:gd name="f33" fmla="val 5967"/>
                <a:gd name="f34" fmla="val 135"/>
                <a:gd name="f35" fmla="+- 0 0 -90"/>
                <a:gd name="f36" fmla="*/ f3 1 6460"/>
                <a:gd name="f37" fmla="*/ f4 1 2420"/>
                <a:gd name="f38" fmla="val f5"/>
                <a:gd name="f39" fmla="val f6"/>
                <a:gd name="f40" fmla="val f7"/>
                <a:gd name="f41" fmla="*/ f35 f0 1"/>
                <a:gd name="f42" fmla="+- f40 0 f38"/>
                <a:gd name="f43" fmla="+- f39 0 f38"/>
                <a:gd name="f44" fmla="*/ f41 1 f2"/>
                <a:gd name="f45" fmla="*/ f43 1 6460"/>
                <a:gd name="f46" fmla="*/ f42 1 2420"/>
                <a:gd name="f47" fmla="*/ 5587 f43 1"/>
                <a:gd name="f48" fmla="*/ 8 f42 1"/>
                <a:gd name="f49" fmla="*/ 1270 f43 1"/>
                <a:gd name="f50" fmla="*/ 13 f43 1"/>
                <a:gd name="f51" fmla="*/ 1011 f42 1"/>
                <a:gd name="f52" fmla="*/ 0 f43 1"/>
                <a:gd name="f53" fmla="*/ 1151 f42 1"/>
                <a:gd name="f54" fmla="*/ 1143 f43 1"/>
                <a:gd name="f55" fmla="*/ 2421 f42 1"/>
                <a:gd name="f56" fmla="*/ 6399 f43 1"/>
                <a:gd name="f57" fmla="*/ 821 f42 1"/>
                <a:gd name="f58" fmla="+- f44 0 f1"/>
                <a:gd name="f59" fmla="*/ f47 1 6460"/>
                <a:gd name="f60" fmla="*/ f48 1 2420"/>
                <a:gd name="f61" fmla="*/ f49 1 6460"/>
                <a:gd name="f62" fmla="*/ f50 1 6460"/>
                <a:gd name="f63" fmla="*/ f51 1 2420"/>
                <a:gd name="f64" fmla="*/ f52 1 6460"/>
                <a:gd name="f65" fmla="*/ f53 1 2420"/>
                <a:gd name="f66" fmla="*/ f54 1 6460"/>
                <a:gd name="f67" fmla="*/ f55 1 2420"/>
                <a:gd name="f68" fmla="*/ f56 1 6460"/>
                <a:gd name="f69" fmla="*/ f57 1 2420"/>
                <a:gd name="f70" fmla="*/ f38 1 f45"/>
                <a:gd name="f71" fmla="*/ f39 1 f45"/>
                <a:gd name="f72" fmla="*/ f38 1 f46"/>
                <a:gd name="f73" fmla="*/ f40 1 f46"/>
                <a:gd name="f74" fmla="*/ f59 1 f45"/>
                <a:gd name="f75" fmla="*/ f60 1 f46"/>
                <a:gd name="f76" fmla="*/ f61 1 f45"/>
                <a:gd name="f77" fmla="*/ f62 1 f45"/>
                <a:gd name="f78" fmla="*/ f63 1 f46"/>
                <a:gd name="f79" fmla="*/ f64 1 f45"/>
                <a:gd name="f80" fmla="*/ f65 1 f46"/>
                <a:gd name="f81" fmla="*/ f66 1 f45"/>
                <a:gd name="f82" fmla="*/ f67 1 f46"/>
                <a:gd name="f83" fmla="*/ f68 1 f45"/>
                <a:gd name="f84" fmla="*/ f69 1 f46"/>
                <a:gd name="f85" fmla="*/ f70 f36 1"/>
                <a:gd name="f86" fmla="*/ f71 f36 1"/>
                <a:gd name="f87" fmla="*/ f73 f37 1"/>
                <a:gd name="f88" fmla="*/ f72 f37 1"/>
                <a:gd name="f89" fmla="*/ f74 f36 1"/>
                <a:gd name="f90" fmla="*/ f75 f37 1"/>
                <a:gd name="f91" fmla="*/ f76 f36 1"/>
                <a:gd name="f92" fmla="*/ f77 f36 1"/>
                <a:gd name="f93" fmla="*/ f78 f37 1"/>
                <a:gd name="f94" fmla="*/ f79 f36 1"/>
                <a:gd name="f95" fmla="*/ f80 f37 1"/>
                <a:gd name="f96" fmla="*/ f81 f36 1"/>
                <a:gd name="f97" fmla="*/ f82 f37 1"/>
                <a:gd name="f98" fmla="*/ f83 f36 1"/>
                <a:gd name="f99" fmla="*/ f84 f37 1"/>
              </a:gdLst>
              <a:ahLst/>
              <a:cxnLst>
                <a:cxn ang="3cd4">
                  <a:pos x="hc" y="t"/>
                </a:cxn>
                <a:cxn ang="0">
                  <a:pos x="r" y="vc"/>
                </a:cxn>
                <a:cxn ang="cd4">
                  <a:pos x="hc" y="b"/>
                </a:cxn>
                <a:cxn ang="cd2">
                  <a:pos x="l" y="vc"/>
                </a:cxn>
                <a:cxn ang="f58">
                  <a:pos x="f89" y="f90"/>
                </a:cxn>
                <a:cxn ang="f58">
                  <a:pos x="f91" y="f90"/>
                </a:cxn>
                <a:cxn ang="f58">
                  <a:pos x="f92" y="f93"/>
                </a:cxn>
                <a:cxn ang="f58">
                  <a:pos x="f94" y="f95"/>
                </a:cxn>
                <a:cxn ang="f58">
                  <a:pos x="f96" y="f97"/>
                </a:cxn>
                <a:cxn ang="f58">
                  <a:pos x="f89" y="f97"/>
                </a:cxn>
                <a:cxn ang="f58">
                  <a:pos x="f98" y="f99"/>
                </a:cxn>
                <a:cxn ang="f58">
                  <a:pos x="f89" y="f90"/>
                </a:cxn>
              </a:cxnLst>
              <a:rect l="f85" t="f88" r="f86" b="f87"/>
              <a:pathLst>
                <a:path w="6460" h="2420">
                  <a:moveTo>
                    <a:pt x="f8" y="f9"/>
                  </a:moveTo>
                  <a:lnTo>
                    <a:pt x="f10" y="f9"/>
                  </a:lnTo>
                  <a:cubicBezTo>
                    <a:pt x="f11" y="f12"/>
                    <a:pt x="f13" y="f14"/>
                    <a:pt x="f15" y="f16"/>
                  </a:cubicBezTo>
                  <a:cubicBezTo>
                    <a:pt x="f5" y="f17"/>
                    <a:pt x="f5" y="f18"/>
                    <a:pt x="f5" y="f19"/>
                  </a:cubicBezTo>
                  <a:cubicBezTo>
                    <a:pt x="f5" y="f20"/>
                    <a:pt x="f21" y="f22"/>
                    <a:pt x="f23" y="f24"/>
                  </a:cubicBezTo>
                  <a:lnTo>
                    <a:pt x="f8" y="f24"/>
                  </a:lnTo>
                  <a:cubicBezTo>
                    <a:pt x="f25" y="f26"/>
                    <a:pt x="f27" y="f28"/>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3" name="Freeform: Shape 634">
              <a:extLst>
                <a:ext uri="{FF2B5EF4-FFF2-40B4-BE49-F238E27FC236}">
                  <a16:creationId xmlns:a16="http://schemas.microsoft.com/office/drawing/2014/main" id="{84838794-11AE-6B2F-FB3F-AEA62C75DA95}"/>
                </a:ext>
              </a:extLst>
            </p:cNvPr>
            <p:cNvSpPr/>
            <p:nvPr/>
          </p:nvSpPr>
          <p:spPr>
            <a:xfrm>
              <a:off x="3286161" y="5808469"/>
              <a:ext cx="32909" cy="17062"/>
            </a:xfrm>
            <a:custGeom>
              <a:avLst/>
              <a:gdLst>
                <a:gd name="f0" fmla="val 10800000"/>
                <a:gd name="f1" fmla="val 5400000"/>
                <a:gd name="f2" fmla="val 180"/>
                <a:gd name="f3" fmla="val w"/>
                <a:gd name="f4" fmla="val h"/>
                <a:gd name="f5" fmla="val 0"/>
                <a:gd name="f6" fmla="val 32911"/>
                <a:gd name="f7" fmla="val 17063"/>
                <a:gd name="f8" fmla="val 2285"/>
                <a:gd name="f9" fmla="val 4621"/>
                <a:gd name="f10" fmla="val 6094"/>
                <a:gd name="f11" fmla="val 9205"/>
                <a:gd name="f12" fmla="val 7671"/>
                <a:gd name="f13" fmla="val 9268"/>
                <a:gd name="f14" fmla="val 11477"/>
                <a:gd name="f15" fmla="val 17064"/>
                <a:gd name="f16" fmla="val 25013"/>
                <a:gd name="f17" fmla="val 13509"/>
                <a:gd name="f18" fmla="val 27552"/>
                <a:gd name="f19" fmla="val 31234"/>
                <a:gd name="f20" fmla="val 12628"/>
                <a:gd name="f21" fmla="val 33545"/>
                <a:gd name="f22" fmla="val 8963"/>
                <a:gd name="f23" fmla="val 32757"/>
                <a:gd name="f24" fmla="val 5256"/>
                <a:gd name="f25" fmla="val 31945"/>
                <a:gd name="f26" fmla="val 1870"/>
                <a:gd name="f27" fmla="val 28720"/>
                <a:gd name="f28" fmla="val -369"/>
                <a:gd name="f29" fmla="val 25266"/>
                <a:gd name="f30" fmla="val 50"/>
                <a:gd name="f31" fmla="val 24505"/>
                <a:gd name="f32" fmla="val 635"/>
                <a:gd name="f33" fmla="+- 0 0 -90"/>
                <a:gd name="f34" fmla="*/ f3 1 32911"/>
                <a:gd name="f35" fmla="*/ f4 1 17063"/>
                <a:gd name="f36" fmla="val f5"/>
                <a:gd name="f37" fmla="val f6"/>
                <a:gd name="f38" fmla="val f7"/>
                <a:gd name="f39" fmla="*/ f33 f0 1"/>
                <a:gd name="f40" fmla="+- f38 0 f36"/>
                <a:gd name="f41" fmla="+- f37 0 f36"/>
                <a:gd name="f42" fmla="*/ f39 1 f2"/>
                <a:gd name="f43" fmla="*/ f41 1 32911"/>
                <a:gd name="f44" fmla="*/ f40 1 17063"/>
                <a:gd name="f45" fmla="*/ 2285 f41 1"/>
                <a:gd name="f46" fmla="*/ 4621 f40 1"/>
                <a:gd name="f47" fmla="*/ 9268 f41 1"/>
                <a:gd name="f48" fmla="*/ 11477 f40 1"/>
                <a:gd name="f49" fmla="*/ 17064 f40 1"/>
                <a:gd name="f50" fmla="*/ 25013 f41 1"/>
                <a:gd name="f51" fmla="*/ 13509 f40 1"/>
                <a:gd name="f52" fmla="*/ 27552 f41 1"/>
                <a:gd name="f53" fmla="*/ 32757 f41 1"/>
                <a:gd name="f54" fmla="*/ 5256 f40 1"/>
                <a:gd name="f55" fmla="*/ 25266 f41 1"/>
                <a:gd name="f56" fmla="*/ 50 f40 1"/>
                <a:gd name="f57" fmla="*/ 24505 f41 1"/>
                <a:gd name="f58" fmla="*/ 635 f41 1"/>
                <a:gd name="f59" fmla="*/ 0 f41 1"/>
                <a:gd name="f60" fmla="+- f42 0 f1"/>
                <a:gd name="f61" fmla="*/ f45 1 32911"/>
                <a:gd name="f62" fmla="*/ f46 1 17063"/>
                <a:gd name="f63" fmla="*/ f47 1 32911"/>
                <a:gd name="f64" fmla="*/ f48 1 17063"/>
                <a:gd name="f65" fmla="*/ f49 1 17063"/>
                <a:gd name="f66" fmla="*/ f50 1 32911"/>
                <a:gd name="f67" fmla="*/ f51 1 17063"/>
                <a:gd name="f68" fmla="*/ f52 1 32911"/>
                <a:gd name="f69" fmla="*/ f53 1 32911"/>
                <a:gd name="f70" fmla="*/ f54 1 17063"/>
                <a:gd name="f71" fmla="*/ f55 1 32911"/>
                <a:gd name="f72" fmla="*/ f56 1 17063"/>
                <a:gd name="f73" fmla="*/ f57 1 32911"/>
                <a:gd name="f74" fmla="*/ f58 1 32911"/>
                <a:gd name="f75" fmla="*/ f59 1 32911"/>
                <a:gd name="f76" fmla="*/ f36 1 f43"/>
                <a:gd name="f77" fmla="*/ f37 1 f43"/>
                <a:gd name="f78" fmla="*/ f36 1 f44"/>
                <a:gd name="f79" fmla="*/ f38 1 f44"/>
                <a:gd name="f80" fmla="*/ f61 1 f43"/>
                <a:gd name="f81" fmla="*/ f62 1 f44"/>
                <a:gd name="f82" fmla="*/ f63 1 f43"/>
                <a:gd name="f83" fmla="*/ f64 1 f44"/>
                <a:gd name="f84" fmla="*/ f65 1 f44"/>
                <a:gd name="f85" fmla="*/ f66 1 f43"/>
                <a:gd name="f86" fmla="*/ f67 1 f44"/>
                <a:gd name="f87" fmla="*/ f68 1 f43"/>
                <a:gd name="f88" fmla="*/ f69 1 f43"/>
                <a:gd name="f89" fmla="*/ f70 1 f44"/>
                <a:gd name="f90" fmla="*/ f71 1 f43"/>
                <a:gd name="f91" fmla="*/ f72 1 f44"/>
                <a:gd name="f92" fmla="*/ f73 1 f43"/>
                <a:gd name="f93" fmla="*/ f74 1 f43"/>
                <a:gd name="f94" fmla="*/ f75 1 f43"/>
                <a:gd name="f95" fmla="*/ f76 f34 1"/>
                <a:gd name="f96" fmla="*/ f77 f34 1"/>
                <a:gd name="f97" fmla="*/ f79 f35 1"/>
                <a:gd name="f98" fmla="*/ f78 f35 1"/>
                <a:gd name="f99" fmla="*/ f80 f34 1"/>
                <a:gd name="f100" fmla="*/ f81 f35 1"/>
                <a:gd name="f101" fmla="*/ f82 f34 1"/>
                <a:gd name="f102" fmla="*/ f83 f35 1"/>
                <a:gd name="f103" fmla="*/ f84 f35 1"/>
                <a:gd name="f104" fmla="*/ f85 f34 1"/>
                <a:gd name="f105" fmla="*/ f86 f35 1"/>
                <a:gd name="f106" fmla="*/ f87 f34 1"/>
                <a:gd name="f107" fmla="*/ f88 f34 1"/>
                <a:gd name="f108" fmla="*/ f89 f35 1"/>
                <a:gd name="f109" fmla="*/ f90 f34 1"/>
                <a:gd name="f110" fmla="*/ f91 f35 1"/>
                <a:gd name="f111" fmla="*/ f92 f34 1"/>
                <a:gd name="f112" fmla="*/ f93 f34 1"/>
                <a:gd name="f113" fmla="*/ f94 f34 1"/>
              </a:gdLst>
              <a:ahLst/>
              <a:cxnLst>
                <a:cxn ang="3cd4">
                  <a:pos x="hc" y="t"/>
                </a:cxn>
                <a:cxn ang="0">
                  <a:pos x="r" y="vc"/>
                </a:cxn>
                <a:cxn ang="cd4">
                  <a:pos x="hc" y="b"/>
                </a:cxn>
                <a:cxn ang="cd2">
                  <a:pos x="l" y="vc"/>
                </a:cxn>
                <a:cxn ang="f60">
                  <a:pos x="f99" y="f100"/>
                </a:cxn>
                <a:cxn ang="f60">
                  <a:pos x="f101" y="f102"/>
                </a:cxn>
                <a:cxn ang="f60">
                  <a:pos x="f101" y="f103"/>
                </a:cxn>
                <a:cxn ang="f60">
                  <a:pos x="f104" y="f105"/>
                </a:cxn>
                <a:cxn ang="f60">
                  <a:pos x="f106" y="f105"/>
                </a:cxn>
                <a:cxn ang="f60">
                  <a:pos x="f106" y="f105"/>
                </a:cxn>
                <a:cxn ang="f60">
                  <a:pos x="f107" y="f108"/>
                </a:cxn>
                <a:cxn ang="f60">
                  <a:pos x="f109" y="f110"/>
                </a:cxn>
                <a:cxn ang="f60">
                  <a:pos x="f111" y="f110"/>
                </a:cxn>
                <a:cxn ang="f60">
                  <a:pos x="f112" y="f108"/>
                </a:cxn>
                <a:cxn ang="f60">
                  <a:pos x="f113" y="f108"/>
                </a:cxn>
              </a:cxnLst>
              <a:rect l="f95" t="f98" r="f96" b="f97"/>
              <a:pathLst>
                <a:path w="32911" h="17063">
                  <a:moveTo>
                    <a:pt x="f8" y="f9"/>
                  </a:moveTo>
                  <a:cubicBezTo>
                    <a:pt x="f10" y="f9"/>
                    <a:pt x="f11" y="f12"/>
                    <a:pt x="f13" y="f14"/>
                  </a:cubicBezTo>
                  <a:lnTo>
                    <a:pt x="f13" y="f15"/>
                  </a:lnTo>
                  <a:lnTo>
                    <a:pt x="f16" y="f17"/>
                  </a:lnTo>
                  <a:lnTo>
                    <a:pt x="f18" y="f17"/>
                  </a:lnTo>
                  <a:lnTo>
                    <a:pt x="f18" y="f17"/>
                  </a:lnTo>
                  <a:cubicBezTo>
                    <a:pt x="f19" y="f20"/>
                    <a:pt x="f21" y="f22"/>
                    <a:pt x="f23" y="f24"/>
                  </a:cubicBezTo>
                  <a:cubicBezTo>
                    <a:pt x="f25" y="f26"/>
                    <a:pt x="f27" y="f28"/>
                    <a:pt x="f29" y="f30"/>
                  </a:cubicBezTo>
                  <a:cubicBezTo>
                    <a:pt x="f29" y="f30"/>
                    <a:pt x="f29" y="f30"/>
                    <a:pt x="f31" y="f30"/>
                  </a:cubicBezTo>
                  <a:lnTo>
                    <a:pt x="f32" y="f24"/>
                  </a:lnTo>
                  <a:lnTo>
                    <a:pt x="f5"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4" name="Freeform: Shape 635">
              <a:extLst>
                <a:ext uri="{FF2B5EF4-FFF2-40B4-BE49-F238E27FC236}">
                  <a16:creationId xmlns:a16="http://schemas.microsoft.com/office/drawing/2014/main" id="{0DA0CCD3-B63D-DFCB-63E1-FD7FE0E89904}"/>
                </a:ext>
              </a:extLst>
            </p:cNvPr>
            <p:cNvSpPr/>
            <p:nvPr/>
          </p:nvSpPr>
          <p:spPr>
            <a:xfrm>
              <a:off x="3284634" y="581474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5" name="Freeform: Shape 636">
              <a:extLst>
                <a:ext uri="{FF2B5EF4-FFF2-40B4-BE49-F238E27FC236}">
                  <a16:creationId xmlns:a16="http://schemas.microsoft.com/office/drawing/2014/main" id="{6260E952-6AEC-368E-5064-F0E3BE6BD726}"/>
                </a:ext>
              </a:extLst>
            </p:cNvPr>
            <p:cNvSpPr/>
            <p:nvPr/>
          </p:nvSpPr>
          <p:spPr>
            <a:xfrm>
              <a:off x="1544677" y="6462915"/>
              <a:ext cx="431304" cy="2414"/>
            </a:xfrm>
            <a:custGeom>
              <a:avLst/>
              <a:gdLst>
                <a:gd name="f0" fmla="val 10800000"/>
                <a:gd name="f1" fmla="val 5400000"/>
                <a:gd name="f2" fmla="val 180"/>
                <a:gd name="f3" fmla="val w"/>
                <a:gd name="f4" fmla="val h"/>
                <a:gd name="f5" fmla="val 0"/>
                <a:gd name="f6" fmla="val 431306"/>
                <a:gd name="f7" fmla="val 2412"/>
                <a:gd name="f8" fmla="val 1778"/>
                <a:gd name="f9" fmla="val 431307"/>
                <a:gd name="f10" fmla="val 1143"/>
                <a:gd name="f11" fmla="val 254"/>
                <a:gd name="f12" fmla="+- 0 0 -90"/>
                <a:gd name="f13" fmla="*/ f3 1 431306"/>
                <a:gd name="f14" fmla="*/ f4 1 2412"/>
                <a:gd name="f15" fmla="val f5"/>
                <a:gd name="f16" fmla="val f6"/>
                <a:gd name="f17" fmla="val f7"/>
                <a:gd name="f18" fmla="*/ f12 f0 1"/>
                <a:gd name="f19" fmla="+- f17 0 f15"/>
                <a:gd name="f20" fmla="+- f16 0 f15"/>
                <a:gd name="f21" fmla="*/ f18 1 f2"/>
                <a:gd name="f22" fmla="*/ f20 1 431306"/>
                <a:gd name="f23" fmla="*/ f19 1 2412"/>
                <a:gd name="f24" fmla="*/ 0 f20 1"/>
                <a:gd name="f25" fmla="*/ 1778 f19 1"/>
                <a:gd name="f26" fmla="*/ 2412 f19 1"/>
                <a:gd name="f27" fmla="*/ 431307 f20 1"/>
                <a:gd name="f28" fmla="*/ 1143 f19 1"/>
                <a:gd name="f29" fmla="*/ 254 f19 1"/>
                <a:gd name="f30" fmla="*/ 0 f19 1"/>
                <a:gd name="f31" fmla="+- f21 0 f1"/>
                <a:gd name="f32" fmla="*/ f24 1 431306"/>
                <a:gd name="f33" fmla="*/ f25 1 2412"/>
                <a:gd name="f34" fmla="*/ f26 1 2412"/>
                <a:gd name="f35" fmla="*/ f27 1 431306"/>
                <a:gd name="f36" fmla="*/ f28 1 2412"/>
                <a:gd name="f37" fmla="*/ f29 1 2412"/>
                <a:gd name="f38" fmla="*/ f30 1 2412"/>
                <a:gd name="f39" fmla="*/ f15 1 f22"/>
                <a:gd name="f40" fmla="*/ f16 1 f22"/>
                <a:gd name="f41" fmla="*/ f15 1 f23"/>
                <a:gd name="f42" fmla="*/ f17 1 f23"/>
                <a:gd name="f43" fmla="*/ f32 1 f22"/>
                <a:gd name="f44" fmla="*/ f33 1 f23"/>
                <a:gd name="f45" fmla="*/ f34 1 f23"/>
                <a:gd name="f46" fmla="*/ f35 1 f22"/>
                <a:gd name="f47" fmla="*/ f36 1 f23"/>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6"/>
                </a:cxn>
                <a:cxn ang="f31">
                  <a:pos x="f57" y="f55"/>
                </a:cxn>
                <a:cxn ang="f31">
                  <a:pos x="f57" y="f58"/>
                </a:cxn>
                <a:cxn ang="f31">
                  <a:pos x="f57" y="f59"/>
                </a:cxn>
                <a:cxn ang="f31">
                  <a:pos x="f57" y="f60"/>
                </a:cxn>
                <a:cxn ang="f31">
                  <a:pos x="f54" y="f60"/>
                </a:cxn>
                <a:cxn ang="f31">
                  <a:pos x="f54" y="f59"/>
                </a:cxn>
                <a:cxn ang="f31">
                  <a:pos x="f54" y="f58"/>
                </a:cxn>
                <a:cxn ang="f31">
                  <a:pos x="f54" y="f55"/>
                </a:cxn>
              </a:cxnLst>
              <a:rect l="f50" t="f53" r="f51" b="f52"/>
              <a:pathLst>
                <a:path w="431306" h="2412">
                  <a:moveTo>
                    <a:pt x="f5" y="f8"/>
                  </a:moveTo>
                  <a:lnTo>
                    <a:pt x="f5" y="f7"/>
                  </a:lnTo>
                  <a:lnTo>
                    <a:pt x="f9" y="f7"/>
                  </a:lnTo>
                  <a:lnTo>
                    <a:pt x="f9" y="f8"/>
                  </a:lnTo>
                  <a:lnTo>
                    <a:pt x="f9" y="f10"/>
                  </a:lnTo>
                  <a:lnTo>
                    <a:pt x="f9" y="f11"/>
                  </a:lnTo>
                  <a:lnTo>
                    <a:pt x="f9" y="f5"/>
                  </a:lnTo>
                  <a:lnTo>
                    <a:pt x="f5" y="f5"/>
                  </a:lnTo>
                  <a:lnTo>
                    <a:pt x="f5" y="f11"/>
                  </a:lnTo>
                  <a:lnTo>
                    <a:pt x="f5" y="f10"/>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6" name="Freeform: Shape 637">
              <a:extLst>
                <a:ext uri="{FF2B5EF4-FFF2-40B4-BE49-F238E27FC236}">
                  <a16:creationId xmlns:a16="http://schemas.microsoft.com/office/drawing/2014/main" id="{CB6B3841-FEE2-3B45-D1F1-FC694614DFEF}"/>
                </a:ext>
              </a:extLst>
            </p:cNvPr>
            <p:cNvSpPr/>
            <p:nvPr/>
          </p:nvSpPr>
          <p:spPr>
            <a:xfrm>
              <a:off x="2580857" y="6463948"/>
              <a:ext cx="11347" cy="2505"/>
            </a:xfrm>
            <a:custGeom>
              <a:avLst/>
              <a:gdLst>
                <a:gd name="f0" fmla="val 10800000"/>
                <a:gd name="f1" fmla="val 5400000"/>
                <a:gd name="f2" fmla="val 180"/>
                <a:gd name="f3" fmla="val w"/>
                <a:gd name="f4" fmla="val h"/>
                <a:gd name="f5" fmla="val 0"/>
                <a:gd name="f6" fmla="val 11350"/>
                <a:gd name="f7" fmla="val 2504"/>
                <a:gd name="f8" fmla="val 10792"/>
                <a:gd name="f9" fmla="val 105"/>
                <a:gd name="f10" fmla="val 10462"/>
                <a:gd name="f11" fmla="val -35"/>
                <a:gd name="f12" fmla="val 10106"/>
                <a:gd name="f13" fmla="val 9776"/>
                <a:gd name="f14" fmla="val 127"/>
                <a:gd name="f15" fmla="val 816"/>
                <a:gd name="f16" fmla="val 1552"/>
                <a:gd name="f17" fmla="val 2263"/>
                <a:gd name="f18" fmla="val 9269"/>
                <a:gd name="f19" fmla="val 9865"/>
                <a:gd name="f20" fmla="val 2682"/>
                <a:gd name="f21" fmla="val 10691"/>
                <a:gd name="f22" fmla="val 2543"/>
                <a:gd name="f23" fmla="val 11110"/>
                <a:gd name="f24" fmla="val 1946"/>
                <a:gd name="f25" fmla="val 11528"/>
                <a:gd name="f26" fmla="val 1349"/>
                <a:gd name="f27" fmla="val 11389"/>
                <a:gd name="f28" fmla="val 524"/>
                <a:gd name="f29" fmla="+- 0 0 -90"/>
                <a:gd name="f30" fmla="*/ f3 1 11350"/>
                <a:gd name="f31" fmla="*/ f4 1 2504"/>
                <a:gd name="f32" fmla="val f5"/>
                <a:gd name="f33" fmla="val f6"/>
                <a:gd name="f34" fmla="val f7"/>
                <a:gd name="f35" fmla="*/ f29 f0 1"/>
                <a:gd name="f36" fmla="+- f34 0 f32"/>
                <a:gd name="f37" fmla="+- f33 0 f32"/>
                <a:gd name="f38" fmla="*/ f35 1 f2"/>
                <a:gd name="f39" fmla="*/ f37 1 11350"/>
                <a:gd name="f40" fmla="*/ f36 1 2504"/>
                <a:gd name="f41" fmla="*/ 10792 f37 1"/>
                <a:gd name="f42" fmla="*/ 105 f36 1"/>
                <a:gd name="f43" fmla="*/ 9776 f37 1"/>
                <a:gd name="f44" fmla="*/ 0 f37 1"/>
                <a:gd name="f45" fmla="*/ 2263 f36 1"/>
                <a:gd name="f46" fmla="*/ 9269 f37 1"/>
                <a:gd name="f47" fmla="*/ 11110 f37 1"/>
                <a:gd name="f48" fmla="*/ 1946 f36 1"/>
                <a:gd name="f49" fmla="+- f38 0 f1"/>
                <a:gd name="f50" fmla="*/ f41 1 11350"/>
                <a:gd name="f51" fmla="*/ f42 1 2504"/>
                <a:gd name="f52" fmla="*/ f43 1 11350"/>
                <a:gd name="f53" fmla="*/ f44 1 11350"/>
                <a:gd name="f54" fmla="*/ f45 1 2504"/>
                <a:gd name="f55" fmla="*/ f46 1 11350"/>
                <a:gd name="f56" fmla="*/ f47 1 11350"/>
                <a:gd name="f57" fmla="*/ f48 1 2504"/>
                <a:gd name="f58" fmla="*/ f32 1 f39"/>
                <a:gd name="f59" fmla="*/ f33 1 f39"/>
                <a:gd name="f60" fmla="*/ f32 1 f40"/>
                <a:gd name="f61" fmla="*/ f34 1 f40"/>
                <a:gd name="f62" fmla="*/ f50 1 f39"/>
                <a:gd name="f63" fmla="*/ f51 1 f40"/>
                <a:gd name="f64" fmla="*/ f52 1 f39"/>
                <a:gd name="f65" fmla="*/ f53 1 f39"/>
                <a:gd name="f66" fmla="*/ f54 1 f40"/>
                <a:gd name="f67" fmla="*/ f55 1 f39"/>
                <a:gd name="f68" fmla="*/ f56 1 f39"/>
                <a:gd name="f69" fmla="*/ f57 1 f40"/>
                <a:gd name="f70" fmla="*/ f58 f30 1"/>
                <a:gd name="f71" fmla="*/ f59 f30 1"/>
                <a:gd name="f72" fmla="*/ f61 f31 1"/>
                <a:gd name="f73" fmla="*/ f60 f31 1"/>
                <a:gd name="f74" fmla="*/ f62 f30 1"/>
                <a:gd name="f75" fmla="*/ f63 f31 1"/>
                <a:gd name="f76" fmla="*/ f64 f30 1"/>
                <a:gd name="f77" fmla="*/ f65 f30 1"/>
                <a:gd name="f78" fmla="*/ f66 f31 1"/>
                <a:gd name="f79" fmla="*/ f67 f30 1"/>
                <a:gd name="f80" fmla="*/ f68 f30 1"/>
                <a:gd name="f81" fmla="*/ f69 f31 1"/>
              </a:gdLst>
              <a:ahLst/>
              <a:cxnLst>
                <a:cxn ang="3cd4">
                  <a:pos x="hc" y="t"/>
                </a:cxn>
                <a:cxn ang="0">
                  <a:pos x="r" y="vc"/>
                </a:cxn>
                <a:cxn ang="cd4">
                  <a:pos x="hc" y="b"/>
                </a:cxn>
                <a:cxn ang="cd2">
                  <a:pos x="l" y="vc"/>
                </a:cxn>
                <a:cxn ang="f49">
                  <a:pos x="f74" y="f75"/>
                </a:cxn>
                <a:cxn ang="f49">
                  <a:pos x="f74" y="f75"/>
                </a:cxn>
                <a:cxn ang="f49">
                  <a:pos x="f76" y="f75"/>
                </a:cxn>
                <a:cxn ang="f49">
                  <a:pos x="f77" y="f75"/>
                </a:cxn>
                <a:cxn ang="f49">
                  <a:pos x="f77" y="f75"/>
                </a:cxn>
                <a:cxn ang="f49">
                  <a:pos x="f77" y="f78"/>
                </a:cxn>
                <a:cxn ang="f49">
                  <a:pos x="f79" y="f78"/>
                </a:cxn>
                <a:cxn ang="f49">
                  <a:pos x="f80" y="f81"/>
                </a:cxn>
                <a:cxn ang="f49">
                  <a:pos x="f74" y="f75"/>
                </a:cxn>
              </a:cxnLst>
              <a:rect l="f70" t="f73" r="f71" b="f72"/>
              <a:pathLst>
                <a:path w="11350" h="2504">
                  <a:moveTo>
                    <a:pt x="f8" y="f9"/>
                  </a:moveTo>
                  <a:cubicBezTo>
                    <a:pt x="f8" y="f9"/>
                    <a:pt x="f8" y="f9"/>
                    <a:pt x="f8" y="f9"/>
                  </a:cubicBezTo>
                  <a:cubicBezTo>
                    <a:pt x="f10" y="f11"/>
                    <a:pt x="f12" y="f11"/>
                    <a:pt x="f13" y="f9"/>
                  </a:cubicBezTo>
                  <a:lnTo>
                    <a:pt x="f5" y="f9"/>
                  </a:lnTo>
                  <a:lnTo>
                    <a:pt x="f5" y="f9"/>
                  </a:lnTo>
                  <a:cubicBezTo>
                    <a:pt x="f14" y="f15"/>
                    <a:pt x="f14" y="f16"/>
                    <a:pt x="f5" y="f17"/>
                  </a:cubicBezTo>
                  <a:lnTo>
                    <a:pt x="f18" y="f17"/>
                  </a:lnTo>
                  <a:cubicBezTo>
                    <a:pt x="f19" y="f20"/>
                    <a:pt x="f21" y="f22"/>
                    <a:pt x="f23" y="f24"/>
                  </a:cubicBez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7" name="Freeform: Shape 638">
              <a:extLst>
                <a:ext uri="{FF2B5EF4-FFF2-40B4-BE49-F238E27FC236}">
                  <a16:creationId xmlns:a16="http://schemas.microsoft.com/office/drawing/2014/main" id="{54782A8B-5B58-6A3E-7471-3DE650E82178}"/>
                </a:ext>
              </a:extLst>
            </p:cNvPr>
            <p:cNvSpPr/>
            <p:nvPr/>
          </p:nvSpPr>
          <p:spPr>
            <a:xfrm>
              <a:off x="3194611" y="6462915"/>
              <a:ext cx="44695" cy="2414"/>
            </a:xfrm>
            <a:custGeom>
              <a:avLst/>
              <a:gdLst>
                <a:gd name="f0" fmla="val 10800000"/>
                <a:gd name="f1" fmla="val 5400000"/>
                <a:gd name="f2" fmla="val 180"/>
                <a:gd name="f3" fmla="val w"/>
                <a:gd name="f4" fmla="val h"/>
                <a:gd name="f5" fmla="val 0"/>
                <a:gd name="f6" fmla="val 44692"/>
                <a:gd name="f7" fmla="val 2412"/>
                <a:gd name="f8" fmla="val 1778"/>
                <a:gd name="f9" fmla="val 44565"/>
                <a:gd name="f10" fmla="val 1612"/>
                <a:gd name="f11" fmla="val 800"/>
                <a:gd name="f12" fmla="val 381"/>
                <a:gd name="f13" fmla="+- 0 0 -90"/>
                <a:gd name="f14" fmla="*/ f3 1 44692"/>
                <a:gd name="f15" fmla="*/ f4 1 2412"/>
                <a:gd name="f16" fmla="val f5"/>
                <a:gd name="f17" fmla="val f6"/>
                <a:gd name="f18" fmla="val f7"/>
                <a:gd name="f19" fmla="*/ f13 f0 1"/>
                <a:gd name="f20" fmla="+- f18 0 f16"/>
                <a:gd name="f21" fmla="+- f17 0 f16"/>
                <a:gd name="f22" fmla="*/ f19 1 f2"/>
                <a:gd name="f23" fmla="*/ f21 1 44692"/>
                <a:gd name="f24" fmla="*/ f20 1 2412"/>
                <a:gd name="f25" fmla="*/ 0 f21 1"/>
                <a:gd name="f26" fmla="*/ 1778 f20 1"/>
                <a:gd name="f27" fmla="*/ 2412 f20 1"/>
                <a:gd name="f28" fmla="*/ 44692 f21 1"/>
                <a:gd name="f29" fmla="*/ 0 f20 1"/>
                <a:gd name="f30" fmla="*/ 381 f21 1"/>
                <a:gd name="f31" fmla="+- f22 0 f1"/>
                <a:gd name="f32" fmla="*/ f25 1 44692"/>
                <a:gd name="f33" fmla="*/ f26 1 2412"/>
                <a:gd name="f34" fmla="*/ f27 1 2412"/>
                <a:gd name="f35" fmla="*/ f28 1 44692"/>
                <a:gd name="f36" fmla="*/ f29 1 2412"/>
                <a:gd name="f37" fmla="*/ f30 1 44692"/>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 ang="f31">
                  <a:pos x="f57" y="f53"/>
                </a:cxn>
              </a:cxnLst>
              <a:rect l="f48" t="f51" r="f49" b="f50"/>
              <a:pathLst>
                <a:path w="44692" h="2412">
                  <a:moveTo>
                    <a:pt x="f5" y="f8"/>
                  </a:moveTo>
                  <a:lnTo>
                    <a:pt x="f5" y="f7"/>
                  </a:lnTo>
                  <a:lnTo>
                    <a:pt x="f6" y="f7"/>
                  </a:lnTo>
                  <a:cubicBezTo>
                    <a:pt x="f9" y="f10"/>
                    <a:pt x="f9" y="f11"/>
                    <a:pt x="f6" y="f5"/>
                  </a:cubicBezTo>
                  <a:lnTo>
                    <a:pt x="f12" y="f5"/>
                  </a:lnTo>
                  <a:lnTo>
                    <a:pt x="f12"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8" name="Freeform: Shape 639">
              <a:extLst>
                <a:ext uri="{FF2B5EF4-FFF2-40B4-BE49-F238E27FC236}">
                  <a16:creationId xmlns:a16="http://schemas.microsoft.com/office/drawing/2014/main" id="{2250AFB6-90A8-B5E6-045B-CAD606403522}"/>
                </a:ext>
              </a:extLst>
            </p:cNvPr>
            <p:cNvSpPr/>
            <p:nvPr/>
          </p:nvSpPr>
          <p:spPr>
            <a:xfrm>
              <a:off x="3269016" y="6471044"/>
              <a:ext cx="2670" cy="82"/>
            </a:xfrm>
            <a:custGeom>
              <a:avLst/>
              <a:gdLst>
                <a:gd name="f0" fmla="val 10800000"/>
                <a:gd name="f1" fmla="val 5400000"/>
                <a:gd name="f2" fmla="val 180"/>
                <a:gd name="f3" fmla="val w"/>
                <a:gd name="f4" fmla="val h"/>
                <a:gd name="f5" fmla="val 0"/>
                <a:gd name="f6" fmla="val 2666"/>
                <a:gd name="f7" fmla="val 85"/>
                <a:gd name="f8" fmla="val 889"/>
                <a:gd name="f9" fmla="val 114"/>
                <a:gd name="f10" fmla="val 1777"/>
                <a:gd name="f11" fmla="+- 0 0 -90"/>
                <a:gd name="f12" fmla="*/ f3 1 2666"/>
                <a:gd name="f13" fmla="*/ f4 1 85"/>
                <a:gd name="f14" fmla="val f5"/>
                <a:gd name="f15" fmla="val f6"/>
                <a:gd name="f16" fmla="val f7"/>
                <a:gd name="f17" fmla="*/ f11 f0 1"/>
                <a:gd name="f18" fmla="+- f16 0 f14"/>
                <a:gd name="f19" fmla="+- f15 0 f14"/>
                <a:gd name="f20" fmla="*/ f17 1 f2"/>
                <a:gd name="f21" fmla="*/ f19 1 2666"/>
                <a:gd name="f22" fmla="*/ f18 1 85"/>
                <a:gd name="f23" fmla="*/ 0 f19 1"/>
                <a:gd name="f24" fmla="*/ 0 f18 1"/>
                <a:gd name="f25" fmla="*/ 2666 f19 1"/>
                <a:gd name="f26" fmla="+- f20 0 f1"/>
                <a:gd name="f27" fmla="*/ f23 1 2666"/>
                <a:gd name="f28" fmla="*/ f24 1 85"/>
                <a:gd name="f29" fmla="*/ f25 1 2666"/>
                <a:gd name="f30" fmla="*/ f14 1 f21"/>
                <a:gd name="f31" fmla="*/ f15 1 f21"/>
                <a:gd name="f32" fmla="*/ f14 1 f22"/>
                <a:gd name="f33" fmla="*/ f16 1 f22"/>
                <a:gd name="f34" fmla="*/ f27 1 f21"/>
                <a:gd name="f35" fmla="*/ f28 1 f22"/>
                <a:gd name="f36" fmla="*/ f29 1 f21"/>
                <a:gd name="f37" fmla="*/ f30 f12 1"/>
                <a:gd name="f38" fmla="*/ f31 f12 1"/>
                <a:gd name="f39" fmla="*/ f33 f13 1"/>
                <a:gd name="f40" fmla="*/ f32 f13 1"/>
                <a:gd name="f41" fmla="*/ f34 f12 1"/>
                <a:gd name="f42" fmla="*/ f35 f13 1"/>
                <a:gd name="f43" fmla="*/ f36 f12 1"/>
              </a:gdLst>
              <a:ahLst/>
              <a:cxnLst>
                <a:cxn ang="3cd4">
                  <a:pos x="hc" y="t"/>
                </a:cxn>
                <a:cxn ang="0">
                  <a:pos x="r" y="vc"/>
                </a:cxn>
                <a:cxn ang="cd4">
                  <a:pos x="hc" y="b"/>
                </a:cxn>
                <a:cxn ang="cd2">
                  <a:pos x="l" y="vc"/>
                </a:cxn>
                <a:cxn ang="f26">
                  <a:pos x="f41" y="f42"/>
                </a:cxn>
                <a:cxn ang="f26">
                  <a:pos x="f41" y="f42"/>
                </a:cxn>
                <a:cxn ang="f26">
                  <a:pos x="f43" y="f42"/>
                </a:cxn>
                <a:cxn ang="f26">
                  <a:pos x="f41" y="f42"/>
                </a:cxn>
              </a:cxnLst>
              <a:rect l="f37" t="f40" r="f38" b="f39"/>
              <a:pathLst>
                <a:path w="2666" h="85">
                  <a:moveTo>
                    <a:pt x="f5" y="f5"/>
                  </a:moveTo>
                  <a:lnTo>
                    <a:pt x="f5" y="f5"/>
                  </a:lnTo>
                  <a:cubicBezTo>
                    <a:pt x="f8" y="f9"/>
                    <a:pt x="f10" y="f9"/>
                    <a:pt x="f6" y="f5"/>
                  </a:cubicBezTo>
                  <a:cubicBezTo>
                    <a:pt x="f10" y="f9"/>
                    <a:pt x="f8"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9" name="Freeform: Shape 640">
              <a:extLst>
                <a:ext uri="{FF2B5EF4-FFF2-40B4-BE49-F238E27FC236}">
                  <a16:creationId xmlns:a16="http://schemas.microsoft.com/office/drawing/2014/main" id="{2A3F9B7F-37A8-CD69-AAFD-9629BFEB1439}"/>
                </a:ext>
              </a:extLst>
            </p:cNvPr>
            <p:cNvSpPr/>
            <p:nvPr/>
          </p:nvSpPr>
          <p:spPr>
            <a:xfrm>
              <a:off x="3274475" y="6467103"/>
              <a:ext cx="630" cy="1014"/>
            </a:xfrm>
            <a:custGeom>
              <a:avLst/>
              <a:gdLst>
                <a:gd name="f0" fmla="val 10800000"/>
                <a:gd name="f1" fmla="val 5400000"/>
                <a:gd name="f2" fmla="val 180"/>
                <a:gd name="f3" fmla="val w"/>
                <a:gd name="f4" fmla="val h"/>
                <a:gd name="f5" fmla="val 0"/>
                <a:gd name="f6" fmla="val 635"/>
                <a:gd name="f7" fmla="val 1015"/>
                <a:gd name="f8" fmla="val 1016"/>
                <a:gd name="f9" fmla="val 279"/>
                <a:gd name="f10" fmla="val 724"/>
                <a:gd name="f11" fmla="val 495"/>
                <a:gd name="f12" fmla="val 381"/>
                <a:gd name="f13" fmla="val 470"/>
                <a:gd name="f14" fmla="val 368"/>
                <a:gd name="f15" fmla="val 254"/>
                <a:gd name="f16" fmla="val 711"/>
                <a:gd name="f17" fmla="+- 0 0 -90"/>
                <a:gd name="f18" fmla="*/ f3 1 635"/>
                <a:gd name="f19" fmla="*/ f4 1 1015"/>
                <a:gd name="f20" fmla="val f5"/>
                <a:gd name="f21" fmla="val f6"/>
                <a:gd name="f22" fmla="val f7"/>
                <a:gd name="f23" fmla="*/ f17 f0 1"/>
                <a:gd name="f24" fmla="+- f22 0 f20"/>
                <a:gd name="f25" fmla="+- f21 0 f20"/>
                <a:gd name="f26" fmla="*/ f23 1 f2"/>
                <a:gd name="f27" fmla="*/ f25 1 635"/>
                <a:gd name="f28" fmla="*/ f24 1 1015"/>
                <a:gd name="f29" fmla="*/ 0 f25 1"/>
                <a:gd name="f30" fmla="*/ 1016 f24 1"/>
                <a:gd name="f31" fmla="*/ 635 f25 1"/>
                <a:gd name="f32" fmla="*/ 0 f24 1"/>
                <a:gd name="f33" fmla="+- f26 0 f1"/>
                <a:gd name="f34" fmla="*/ f29 1 635"/>
                <a:gd name="f35" fmla="*/ f30 1 1015"/>
                <a:gd name="f36" fmla="*/ f31 1 635"/>
                <a:gd name="f37" fmla="*/ f32 1 1015"/>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2" y="f53"/>
                </a:cxn>
                <a:cxn ang="f33">
                  <a:pos x="f50" y="f51"/>
                </a:cxn>
              </a:cxnLst>
              <a:rect l="f46" t="f49" r="f47" b="f48"/>
              <a:pathLst>
                <a:path w="635" h="1015">
                  <a:moveTo>
                    <a:pt x="f5" y="f8"/>
                  </a:moveTo>
                  <a:cubicBezTo>
                    <a:pt x="f9" y="f10"/>
                    <a:pt x="f11" y="f12"/>
                    <a:pt x="f6" y="f5"/>
                  </a:cubicBezTo>
                  <a:lnTo>
                    <a:pt x="f6" y="f5"/>
                  </a:lnTo>
                  <a:cubicBezTo>
                    <a:pt x="f13" y="f14"/>
                    <a:pt x="f1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0" name="Freeform: Shape 641">
              <a:extLst>
                <a:ext uri="{FF2B5EF4-FFF2-40B4-BE49-F238E27FC236}">
                  <a16:creationId xmlns:a16="http://schemas.microsoft.com/office/drawing/2014/main" id="{14768E5E-83FA-7CB3-A616-B2FF519D62A8}"/>
                </a:ext>
              </a:extLst>
            </p:cNvPr>
            <p:cNvSpPr/>
            <p:nvPr/>
          </p:nvSpPr>
          <p:spPr>
            <a:xfrm>
              <a:off x="3275746" y="6464442"/>
              <a:ext cx="73" cy="1527"/>
            </a:xfrm>
            <a:custGeom>
              <a:avLst/>
              <a:gdLst>
                <a:gd name="f0" fmla="val 10800000"/>
                <a:gd name="f1" fmla="val 5400000"/>
                <a:gd name="f2" fmla="val 180"/>
                <a:gd name="f3" fmla="val w"/>
                <a:gd name="f4" fmla="val h"/>
                <a:gd name="f5" fmla="val 0"/>
                <a:gd name="f6" fmla="val 76"/>
                <a:gd name="f7" fmla="val 1523"/>
                <a:gd name="f8" fmla="val 64"/>
                <a:gd name="f9" fmla="val 508"/>
                <a:gd name="f10" fmla="val 1016"/>
                <a:gd name="f11" fmla="val 1524"/>
                <a:gd name="f12" fmla="val 102"/>
                <a:gd name="f13" fmla="+- 0 0 -90"/>
                <a:gd name="f14" fmla="*/ f3 1 76"/>
                <a:gd name="f15" fmla="*/ f4 1 1523"/>
                <a:gd name="f16" fmla="val f5"/>
                <a:gd name="f17" fmla="val f6"/>
                <a:gd name="f18" fmla="val f7"/>
                <a:gd name="f19" fmla="*/ f13 f0 1"/>
                <a:gd name="f20" fmla="+- f18 0 f16"/>
                <a:gd name="f21" fmla="+- f17 0 f16"/>
                <a:gd name="f22" fmla="*/ f19 1 f2"/>
                <a:gd name="f23" fmla="*/ f21 1 76"/>
                <a:gd name="f24" fmla="*/ f20 1 1523"/>
                <a:gd name="f25" fmla="*/ 0 f21 1"/>
                <a:gd name="f26" fmla="*/ 0 f20 1"/>
                <a:gd name="f27" fmla="*/ 1524 f20 1"/>
                <a:gd name="f28" fmla="+- f22 0 f1"/>
                <a:gd name="f29" fmla="*/ f25 1 76"/>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76" h="1523">
                  <a:moveTo>
                    <a:pt x="f5" y="f5"/>
                  </a:moveTo>
                  <a:lnTo>
                    <a:pt x="f5" y="f5"/>
                  </a:lnTo>
                  <a:cubicBezTo>
                    <a:pt x="f8" y="f9"/>
                    <a:pt x="f8" y="f10"/>
                    <a:pt x="f5" y="f11"/>
                  </a:cubicBezTo>
                  <a:lnTo>
                    <a:pt x="f5" y="f11"/>
                  </a:lnTo>
                  <a:cubicBezTo>
                    <a:pt x="f12" y="f10"/>
                    <a:pt x="f12"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1" name="Freeform: Shape 642">
              <a:extLst>
                <a:ext uri="{FF2B5EF4-FFF2-40B4-BE49-F238E27FC236}">
                  <a16:creationId xmlns:a16="http://schemas.microsoft.com/office/drawing/2014/main" id="{2CD09696-E1A5-D09B-5C1D-12023694B651}"/>
                </a:ext>
              </a:extLst>
            </p:cNvPr>
            <p:cNvSpPr/>
            <p:nvPr/>
          </p:nvSpPr>
          <p:spPr>
            <a:xfrm>
              <a:off x="3240350" y="6456130"/>
              <a:ext cx="29169" cy="12435"/>
            </a:xfrm>
            <a:custGeom>
              <a:avLst/>
              <a:gdLst>
                <a:gd name="f0" fmla="val 10800000"/>
                <a:gd name="f1" fmla="val 5400000"/>
                <a:gd name="f2" fmla="val 180"/>
                <a:gd name="f3" fmla="val w"/>
                <a:gd name="f4" fmla="val h"/>
                <a:gd name="f5" fmla="val 0"/>
                <a:gd name="f6" fmla="val 29170"/>
                <a:gd name="f7" fmla="val 12438"/>
                <a:gd name="f8" fmla="val 21680"/>
                <a:gd name="f9" fmla="val 7929"/>
                <a:gd name="f10" fmla="val 819"/>
                <a:gd name="f11" fmla="val 5809"/>
                <a:gd name="f12" fmla="val 57"/>
                <a:gd name="f13" fmla="val 4539"/>
                <a:gd name="f14" fmla="val 3993"/>
                <a:gd name="f15" fmla="val -19"/>
                <a:gd name="f16" fmla="val 3434"/>
                <a:gd name="f17" fmla="val 2888"/>
                <a:gd name="f18" fmla="val 2266"/>
                <a:gd name="f19" fmla="val 324"/>
                <a:gd name="f20" fmla="val 1708"/>
                <a:gd name="f21" fmla="val 705"/>
                <a:gd name="f22" fmla="val 1238"/>
                <a:gd name="f23" fmla="val 1200"/>
                <a:gd name="f24" fmla="val 743"/>
                <a:gd name="f25" fmla="val 1670"/>
                <a:gd name="f26" fmla="val 362"/>
                <a:gd name="f27" fmla="val 2228"/>
                <a:gd name="f28" fmla="val 95"/>
                <a:gd name="f29" fmla="val 2850"/>
                <a:gd name="f30" fmla="val 3612"/>
                <a:gd name="f31" fmla="val 5263"/>
                <a:gd name="f32" fmla="val -32"/>
                <a:gd name="f33" fmla="val 6063"/>
                <a:gd name="f34" fmla="val 6875"/>
                <a:gd name="f35" fmla="val 7675"/>
                <a:gd name="f36" fmla="val 857"/>
                <a:gd name="f37" fmla="val 8818"/>
                <a:gd name="f38" fmla="val 1263"/>
                <a:gd name="f39" fmla="val 9567"/>
                <a:gd name="f40" fmla="val 1885"/>
                <a:gd name="f41" fmla="val 10189"/>
                <a:gd name="f42" fmla="val 2634"/>
                <a:gd name="f43" fmla="val 10595"/>
                <a:gd name="f44" fmla="val 11230"/>
                <a:gd name="f45" fmla="val 3777"/>
                <a:gd name="f46" fmla="val 11357"/>
                <a:gd name="f47" fmla="val 4196"/>
                <a:gd name="f48" fmla="val 11433"/>
                <a:gd name="f49" fmla="val 4628"/>
                <a:gd name="f50" fmla="val 5047"/>
                <a:gd name="f51" fmla="val 6190"/>
                <a:gd name="f52" fmla="val 29171"/>
                <a:gd name="f53" fmla="val 12373"/>
                <a:gd name="f54" fmla="val 25946"/>
                <a:gd name="f55" fmla="val 12817"/>
                <a:gd name="f56" fmla="val 22835"/>
                <a:gd name="f57" fmla="val 10976"/>
                <a:gd name="f58" fmla="+- 0 0 -90"/>
                <a:gd name="f59" fmla="*/ f3 1 29170"/>
                <a:gd name="f60" fmla="*/ f4 1 12438"/>
                <a:gd name="f61" fmla="val f5"/>
                <a:gd name="f62" fmla="val f6"/>
                <a:gd name="f63" fmla="val f7"/>
                <a:gd name="f64" fmla="*/ f58 f0 1"/>
                <a:gd name="f65" fmla="+- f63 0 f61"/>
                <a:gd name="f66" fmla="+- f62 0 f61"/>
                <a:gd name="f67" fmla="*/ f64 1 f2"/>
                <a:gd name="f68" fmla="*/ f66 1 29170"/>
                <a:gd name="f69" fmla="*/ f65 1 12438"/>
                <a:gd name="f70" fmla="*/ 21680 f66 1"/>
                <a:gd name="f71" fmla="*/ 7929 f65 1"/>
                <a:gd name="f72" fmla="*/ 819 f65 1"/>
                <a:gd name="f73" fmla="*/ 5809 f66 1"/>
                <a:gd name="f74" fmla="*/ 57 f65 1"/>
                <a:gd name="f75" fmla="*/ 4539 f66 1"/>
                <a:gd name="f76" fmla="*/ 2888 f66 1"/>
                <a:gd name="f77" fmla="*/ 1238 f66 1"/>
                <a:gd name="f78" fmla="*/ 1200 f65 1"/>
                <a:gd name="f79" fmla="*/ 95 f66 1"/>
                <a:gd name="f80" fmla="*/ 2850 f65 1"/>
                <a:gd name="f81" fmla="*/ 3993 f65 1"/>
                <a:gd name="f82" fmla="*/ 5263 f65 1"/>
                <a:gd name="f83" fmla="*/ 7675 f65 1"/>
                <a:gd name="f84" fmla="*/ 857 f66 1"/>
                <a:gd name="f85" fmla="*/ 8818 f65 1"/>
                <a:gd name="f86" fmla="*/ 2634 f66 1"/>
                <a:gd name="f87" fmla="*/ 10595 f65 1"/>
                <a:gd name="f88" fmla="*/ 3777 f66 1"/>
                <a:gd name="f89" fmla="*/ 11357 f65 1"/>
                <a:gd name="f90" fmla="*/ 5047 f66 1"/>
                <a:gd name="f91" fmla="*/ 6190 f66 1"/>
                <a:gd name="f92" fmla="*/ 29171 f66 1"/>
                <a:gd name="f93" fmla="*/ 12373 f65 1"/>
                <a:gd name="f94" fmla="+- f67 0 f1"/>
                <a:gd name="f95" fmla="*/ f70 1 29170"/>
                <a:gd name="f96" fmla="*/ f71 1 12438"/>
                <a:gd name="f97" fmla="*/ f72 1 12438"/>
                <a:gd name="f98" fmla="*/ f73 1 29170"/>
                <a:gd name="f99" fmla="*/ f74 1 12438"/>
                <a:gd name="f100" fmla="*/ f75 1 29170"/>
                <a:gd name="f101" fmla="*/ f76 1 29170"/>
                <a:gd name="f102" fmla="*/ f77 1 29170"/>
                <a:gd name="f103" fmla="*/ f78 1 12438"/>
                <a:gd name="f104" fmla="*/ f79 1 29170"/>
                <a:gd name="f105" fmla="*/ f80 1 12438"/>
                <a:gd name="f106" fmla="*/ f81 1 12438"/>
                <a:gd name="f107" fmla="*/ f82 1 12438"/>
                <a:gd name="f108" fmla="*/ f83 1 12438"/>
                <a:gd name="f109" fmla="*/ f84 1 29170"/>
                <a:gd name="f110" fmla="*/ f85 1 12438"/>
                <a:gd name="f111" fmla="*/ f86 1 29170"/>
                <a:gd name="f112" fmla="*/ f87 1 12438"/>
                <a:gd name="f113" fmla="*/ f88 1 29170"/>
                <a:gd name="f114" fmla="*/ f89 1 12438"/>
                <a:gd name="f115" fmla="*/ f90 1 29170"/>
                <a:gd name="f116" fmla="*/ f91 1 29170"/>
                <a:gd name="f117" fmla="*/ f92 1 29170"/>
                <a:gd name="f118" fmla="*/ f93 1 12438"/>
                <a:gd name="f119" fmla="*/ f61 1 f68"/>
                <a:gd name="f120" fmla="*/ f62 1 f68"/>
                <a:gd name="f121" fmla="*/ f61 1 f69"/>
                <a:gd name="f122" fmla="*/ f63 1 f69"/>
                <a:gd name="f123" fmla="*/ f95 1 f68"/>
                <a:gd name="f124" fmla="*/ f96 1 f69"/>
                <a:gd name="f125" fmla="*/ f97 1 f69"/>
                <a:gd name="f126" fmla="*/ f98 1 f68"/>
                <a:gd name="f127" fmla="*/ f99 1 f69"/>
                <a:gd name="f128" fmla="*/ f100 1 f68"/>
                <a:gd name="f129" fmla="*/ f101 1 f68"/>
                <a:gd name="f130" fmla="*/ f102 1 f68"/>
                <a:gd name="f131" fmla="*/ f103 1 f69"/>
                <a:gd name="f132" fmla="*/ f104 1 f68"/>
                <a:gd name="f133" fmla="*/ f105 1 f69"/>
                <a:gd name="f134" fmla="*/ f106 1 f69"/>
                <a:gd name="f135" fmla="*/ f107 1 f69"/>
                <a:gd name="f136" fmla="*/ f108 1 f69"/>
                <a:gd name="f137" fmla="*/ f109 1 f68"/>
                <a:gd name="f138" fmla="*/ f110 1 f69"/>
                <a:gd name="f139" fmla="*/ f111 1 f68"/>
                <a:gd name="f140" fmla="*/ f112 1 f69"/>
                <a:gd name="f141" fmla="*/ f113 1 f68"/>
                <a:gd name="f142" fmla="*/ f114 1 f69"/>
                <a:gd name="f143" fmla="*/ f115 1 f68"/>
                <a:gd name="f144" fmla="*/ f116 1 f68"/>
                <a:gd name="f145" fmla="*/ f117 1 f68"/>
                <a:gd name="f146" fmla="*/ f118 1 f69"/>
                <a:gd name="f147" fmla="*/ f119 f59 1"/>
                <a:gd name="f148" fmla="*/ f120 f59 1"/>
                <a:gd name="f149" fmla="*/ f122 f60 1"/>
                <a:gd name="f150" fmla="*/ f121 f60 1"/>
                <a:gd name="f151" fmla="*/ f123 f59 1"/>
                <a:gd name="f152" fmla="*/ f124 f60 1"/>
                <a:gd name="f153" fmla="*/ f125 f60 1"/>
                <a:gd name="f154" fmla="*/ f126 f59 1"/>
                <a:gd name="f155" fmla="*/ f127 f60 1"/>
                <a:gd name="f156" fmla="*/ f128 f59 1"/>
                <a:gd name="f157" fmla="*/ f129 f59 1"/>
                <a:gd name="f158" fmla="*/ f130 f59 1"/>
                <a:gd name="f159" fmla="*/ f131 f60 1"/>
                <a:gd name="f160" fmla="*/ f132 f59 1"/>
                <a:gd name="f161" fmla="*/ f133 f60 1"/>
                <a:gd name="f162" fmla="*/ f134 f60 1"/>
                <a:gd name="f163" fmla="*/ f135 f60 1"/>
                <a:gd name="f164" fmla="*/ f136 f60 1"/>
                <a:gd name="f165" fmla="*/ f137 f59 1"/>
                <a:gd name="f166" fmla="*/ f138 f60 1"/>
                <a:gd name="f167" fmla="*/ f139 f59 1"/>
                <a:gd name="f168" fmla="*/ f140 f60 1"/>
                <a:gd name="f169" fmla="*/ f141 f59 1"/>
                <a:gd name="f170" fmla="*/ f142 f60 1"/>
                <a:gd name="f171" fmla="*/ f143 f59 1"/>
                <a:gd name="f172" fmla="*/ f144 f59 1"/>
                <a:gd name="f173" fmla="*/ f145 f59 1"/>
                <a:gd name="f174" fmla="*/ f146 f60 1"/>
              </a:gdLst>
              <a:ahLst/>
              <a:cxnLst>
                <a:cxn ang="3cd4">
                  <a:pos x="hc" y="t"/>
                </a:cxn>
                <a:cxn ang="0">
                  <a:pos x="r" y="vc"/>
                </a:cxn>
                <a:cxn ang="cd4">
                  <a:pos x="hc" y="b"/>
                </a:cxn>
                <a:cxn ang="cd2">
                  <a:pos x="l" y="vc"/>
                </a:cxn>
                <a:cxn ang="f94">
                  <a:pos x="f151" y="f152"/>
                </a:cxn>
                <a:cxn ang="f94">
                  <a:pos x="f151" y="f153"/>
                </a:cxn>
                <a:cxn ang="f94">
                  <a:pos x="f154" y="f155"/>
                </a:cxn>
                <a:cxn ang="f94">
                  <a:pos x="f156" y="f155"/>
                </a:cxn>
                <a:cxn ang="f94">
                  <a:pos x="f157" y="f155"/>
                </a:cxn>
                <a:cxn ang="f94">
                  <a:pos x="f157" y="f155"/>
                </a:cxn>
                <a:cxn ang="f94">
                  <a:pos x="f158" y="f159"/>
                </a:cxn>
                <a:cxn ang="f94">
                  <a:pos x="f158" y="f159"/>
                </a:cxn>
                <a:cxn ang="f94">
                  <a:pos x="f160" y="f161"/>
                </a:cxn>
                <a:cxn ang="f94">
                  <a:pos x="f160" y="f162"/>
                </a:cxn>
                <a:cxn ang="f94">
                  <a:pos x="f160" y="f163"/>
                </a:cxn>
                <a:cxn ang="f94">
                  <a:pos x="f160" y="f163"/>
                </a:cxn>
                <a:cxn ang="f94">
                  <a:pos x="f160" y="f164"/>
                </a:cxn>
                <a:cxn ang="f94">
                  <a:pos x="f160" y="f164"/>
                </a:cxn>
                <a:cxn ang="f94">
                  <a:pos x="f165" y="f166"/>
                </a:cxn>
                <a:cxn ang="f94">
                  <a:pos x="f167" y="f168"/>
                </a:cxn>
                <a:cxn ang="f94">
                  <a:pos x="f169" y="f170"/>
                </a:cxn>
                <a:cxn ang="f94">
                  <a:pos x="f171" y="f170"/>
                </a:cxn>
                <a:cxn ang="f94">
                  <a:pos x="f172" y="f170"/>
                </a:cxn>
                <a:cxn ang="f94">
                  <a:pos x="f172" y="f170"/>
                </a:cxn>
                <a:cxn ang="f94">
                  <a:pos x="f173" y="f174"/>
                </a:cxn>
                <a:cxn ang="f94">
                  <a:pos x="f173" y="f174"/>
                </a:cxn>
                <a:cxn ang="f94">
                  <a:pos x="f151" y="f152"/>
                </a:cxn>
              </a:cxnLst>
              <a:rect l="f147" t="f150" r="f148" b="f149"/>
              <a:pathLst>
                <a:path w="29170" h="12438">
                  <a:moveTo>
                    <a:pt x="f8" y="f9"/>
                  </a:moveTo>
                  <a:lnTo>
                    <a:pt x="f8" y="f10"/>
                  </a:lnTo>
                  <a:lnTo>
                    <a:pt x="f11" y="f12"/>
                  </a:lnTo>
                  <a:lnTo>
                    <a:pt x="f13" y="f12"/>
                  </a:lnTo>
                  <a:cubicBezTo>
                    <a:pt x="f14" y="f15"/>
                    <a:pt x="f16" y="f15"/>
                    <a:pt x="f17" y="f12"/>
                  </a:cubicBezTo>
                  <a:lnTo>
                    <a:pt x="f17" y="f12"/>
                  </a:lnTo>
                  <a:cubicBezTo>
                    <a:pt x="f18" y="f19"/>
                    <a:pt x="f20" y="f21"/>
                    <a:pt x="f22" y="f23"/>
                  </a:cubicBezTo>
                  <a:cubicBezTo>
                    <a:pt x="f22" y="f23"/>
                    <a:pt x="f22" y="f23"/>
                    <a:pt x="f22" y="f23"/>
                  </a:cubicBezTo>
                  <a:cubicBezTo>
                    <a:pt x="f24" y="f25"/>
                    <a:pt x="f26" y="f27"/>
                    <a:pt x="f28" y="f29"/>
                  </a:cubicBezTo>
                  <a:cubicBezTo>
                    <a:pt x="f28" y="f29"/>
                    <a:pt x="f28" y="f30"/>
                    <a:pt x="f28" y="f14"/>
                  </a:cubicBezTo>
                  <a:lnTo>
                    <a:pt x="f28" y="f31"/>
                  </a:lnTo>
                  <a:lnTo>
                    <a:pt x="f28" y="f31"/>
                  </a:lnTo>
                  <a:cubicBezTo>
                    <a:pt x="f32" y="f33"/>
                    <a:pt x="f32" y="f34"/>
                    <a:pt x="f28" y="f35"/>
                  </a:cubicBezTo>
                  <a:lnTo>
                    <a:pt x="f28" y="f35"/>
                  </a:lnTo>
                  <a:lnTo>
                    <a:pt x="f36" y="f37"/>
                  </a:lnTo>
                  <a:cubicBezTo>
                    <a:pt x="f38" y="f39"/>
                    <a:pt x="f40" y="f41"/>
                    <a:pt x="f42" y="f43"/>
                  </a:cubicBezTo>
                  <a:cubicBezTo>
                    <a:pt x="f42" y="f43"/>
                    <a:pt x="f42" y="f44"/>
                    <a:pt x="f45" y="f46"/>
                  </a:cubicBezTo>
                  <a:cubicBezTo>
                    <a:pt x="f47" y="f48"/>
                    <a:pt x="f49" y="f48"/>
                    <a:pt x="f50" y="f46"/>
                  </a:cubicBezTo>
                  <a:lnTo>
                    <a:pt x="f51" y="f46"/>
                  </a:lnTo>
                  <a:lnTo>
                    <a:pt x="f51" y="f46"/>
                  </a:lnTo>
                  <a:lnTo>
                    <a:pt x="f52" y="f53"/>
                  </a:lnTo>
                  <a:lnTo>
                    <a:pt x="f52" y="f53"/>
                  </a:ln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2" name="Freeform: Shape 643">
              <a:extLst>
                <a:ext uri="{FF2B5EF4-FFF2-40B4-BE49-F238E27FC236}">
                  <a16:creationId xmlns:a16="http://schemas.microsoft.com/office/drawing/2014/main" id="{41EF2E1A-9456-3E18-1133-F78106FEF08A}"/>
                </a:ext>
              </a:extLst>
            </p:cNvPr>
            <p:cNvSpPr/>
            <p:nvPr/>
          </p:nvSpPr>
          <p:spPr>
            <a:xfrm>
              <a:off x="264215" y="5973455"/>
              <a:ext cx="15105" cy="15617"/>
            </a:xfrm>
            <a:custGeom>
              <a:avLst/>
              <a:gdLst>
                <a:gd name="f0" fmla="val 10800000"/>
                <a:gd name="f1" fmla="val 5400000"/>
                <a:gd name="f2" fmla="val 180"/>
                <a:gd name="f3" fmla="val w"/>
                <a:gd name="f4" fmla="val h"/>
                <a:gd name="f5" fmla="val 0"/>
                <a:gd name="f6" fmla="val 15109"/>
                <a:gd name="f7" fmla="val 15617"/>
                <a:gd name="f8" fmla="val 10030"/>
                <a:gd name="f9" fmla="val 12570"/>
                <a:gd name="f10" fmla="val 4444"/>
                <a:gd name="f11" fmla="val 11935"/>
                <a:gd name="f12" fmla="val 8078"/>
                <a:gd name="f13" fmla="val 7570"/>
                <a:gd name="f14" fmla="val 4952"/>
                <a:gd name="f15" fmla="val 11427"/>
                <a:gd name="f16" fmla="val 12764"/>
                <a:gd name="f17" fmla="val 5047"/>
                <a:gd name="f18" fmla="val 14045"/>
                <a:gd name="f19" fmla="val 5533"/>
                <a:gd name="f20" fmla="val 6348"/>
                <a:gd name="f21" fmla="val 5587"/>
                <a:gd name="f22" fmla="val 3682"/>
                <a:gd name="f23" fmla="val 5453"/>
                <a:gd name="f24" fmla="val 6850"/>
                <a:gd name="f25" fmla="val 3126"/>
                <a:gd name="f26" fmla="val 9495"/>
                <a:gd name="f27" fmla="+- 0 0 -90"/>
                <a:gd name="f28" fmla="*/ f3 1 15109"/>
                <a:gd name="f29" fmla="*/ f4 1 15617"/>
                <a:gd name="f30" fmla="val f5"/>
                <a:gd name="f31" fmla="val f6"/>
                <a:gd name="f32" fmla="val f7"/>
                <a:gd name="f33" fmla="*/ f27 f0 1"/>
                <a:gd name="f34" fmla="+- f32 0 f30"/>
                <a:gd name="f35" fmla="+- f31 0 f30"/>
                <a:gd name="f36" fmla="*/ f33 1 f2"/>
                <a:gd name="f37" fmla="*/ f35 1 15109"/>
                <a:gd name="f38" fmla="*/ f34 1 15617"/>
                <a:gd name="f39" fmla="*/ 0 f35 1"/>
                <a:gd name="f40" fmla="*/ 10030 f34 1"/>
                <a:gd name="f41" fmla="*/ 12570 f34 1"/>
                <a:gd name="f42" fmla="*/ 4444 f35 1"/>
                <a:gd name="f43" fmla="*/ 15617 f34 1"/>
                <a:gd name="f44" fmla="*/ 11935 f34 1"/>
                <a:gd name="f45" fmla="*/ 11427 f35 1"/>
                <a:gd name="f46" fmla="*/ 4952 f34 1"/>
                <a:gd name="f47" fmla="*/ 15109 f35 1"/>
                <a:gd name="f48" fmla="*/ 6348 f34 1"/>
                <a:gd name="f49" fmla="*/ 5587 f35 1"/>
                <a:gd name="f50" fmla="*/ 0 f34 1"/>
                <a:gd name="f51" fmla="*/ 3682 f34 1"/>
                <a:gd name="f52" fmla="+- f36 0 f1"/>
                <a:gd name="f53" fmla="*/ f39 1 15109"/>
                <a:gd name="f54" fmla="*/ f40 1 15617"/>
                <a:gd name="f55" fmla="*/ f41 1 15617"/>
                <a:gd name="f56" fmla="*/ f42 1 15109"/>
                <a:gd name="f57" fmla="*/ f43 1 15617"/>
                <a:gd name="f58" fmla="*/ f44 1 15617"/>
                <a:gd name="f59" fmla="*/ f45 1 15109"/>
                <a:gd name="f60" fmla="*/ f46 1 15617"/>
                <a:gd name="f61" fmla="*/ f47 1 15109"/>
                <a:gd name="f62" fmla="*/ f48 1 15617"/>
                <a:gd name="f63" fmla="*/ f49 1 15109"/>
                <a:gd name="f64" fmla="*/ f50 1 15617"/>
                <a:gd name="f65" fmla="*/ f51 1 15617"/>
                <a:gd name="f66" fmla="*/ f30 1 f37"/>
                <a:gd name="f67" fmla="*/ f31 1 f37"/>
                <a:gd name="f68" fmla="*/ f30 1 f38"/>
                <a:gd name="f69" fmla="*/ f32 1 f38"/>
                <a:gd name="f70" fmla="*/ f53 1 f37"/>
                <a:gd name="f71" fmla="*/ f54 1 f38"/>
                <a:gd name="f72" fmla="*/ f55 1 f38"/>
                <a:gd name="f73" fmla="*/ f56 1 f37"/>
                <a:gd name="f74" fmla="*/ f57 1 f38"/>
                <a:gd name="f75" fmla="*/ f58 1 f38"/>
                <a:gd name="f76" fmla="*/ f59 1 f37"/>
                <a:gd name="f77" fmla="*/ f60 1 f38"/>
                <a:gd name="f78" fmla="*/ f61 1 f37"/>
                <a:gd name="f79" fmla="*/ f62 1 f38"/>
                <a:gd name="f80" fmla="*/ f63 1 f37"/>
                <a:gd name="f81" fmla="*/ f64 1 f38"/>
                <a:gd name="f82" fmla="*/ f65 1 f38"/>
                <a:gd name="f83" fmla="*/ f66 f28 1"/>
                <a:gd name="f84" fmla="*/ f67 f28 1"/>
                <a:gd name="f85" fmla="*/ f69 f29 1"/>
                <a:gd name="f86" fmla="*/ f68 f29 1"/>
                <a:gd name="f87" fmla="*/ f70 f28 1"/>
                <a:gd name="f88" fmla="*/ f71 f29 1"/>
                <a:gd name="f89" fmla="*/ f72 f29 1"/>
                <a:gd name="f90" fmla="*/ f73 f28 1"/>
                <a:gd name="f91" fmla="*/ f74 f29 1"/>
                <a:gd name="f92" fmla="*/ f75 f29 1"/>
                <a:gd name="f93" fmla="*/ f76 f28 1"/>
                <a:gd name="f94" fmla="*/ f77 f29 1"/>
                <a:gd name="f95" fmla="*/ f78 f28 1"/>
                <a:gd name="f96" fmla="*/ f79 f29 1"/>
                <a:gd name="f97" fmla="*/ f80 f28 1"/>
                <a:gd name="f98" fmla="*/ f81 f29 1"/>
                <a:gd name="f99" fmla="*/ f82 f29 1"/>
              </a:gdLst>
              <a:ahLst/>
              <a:cxnLst>
                <a:cxn ang="3cd4">
                  <a:pos x="hc" y="t"/>
                </a:cxn>
                <a:cxn ang="0">
                  <a:pos x="r" y="vc"/>
                </a:cxn>
                <a:cxn ang="cd4">
                  <a:pos x="hc" y="b"/>
                </a:cxn>
                <a:cxn ang="cd2">
                  <a:pos x="l" y="vc"/>
                </a:cxn>
                <a:cxn ang="f52">
                  <a:pos x="f87" y="f88"/>
                </a:cxn>
                <a:cxn ang="f52">
                  <a:pos x="f87" y="f89"/>
                </a:cxn>
                <a:cxn ang="f52">
                  <a:pos x="f90" y="f91"/>
                </a:cxn>
                <a:cxn ang="f52">
                  <a:pos x="f90" y="f92"/>
                </a:cxn>
                <a:cxn ang="f52">
                  <a:pos x="f93" y="f94"/>
                </a:cxn>
                <a:cxn ang="f52">
                  <a:pos x="f95" y="f96"/>
                </a:cxn>
                <a:cxn ang="f52">
                  <a:pos x="f95" y="f96"/>
                </a:cxn>
                <a:cxn ang="f52">
                  <a:pos x="f97" y="f98"/>
                </a:cxn>
                <a:cxn ang="f52">
                  <a:pos x="f97" y="f99"/>
                </a:cxn>
                <a:cxn ang="f52">
                  <a:pos x="f87" y="f88"/>
                </a:cxn>
              </a:cxnLst>
              <a:rect l="f83" t="f86" r="f84" b="f85"/>
              <a:pathLst>
                <a:path w="15109" h="15617">
                  <a:moveTo>
                    <a:pt x="f5" y="f8"/>
                  </a:moveTo>
                  <a:lnTo>
                    <a:pt x="f5" y="f9"/>
                  </a:lnTo>
                  <a:lnTo>
                    <a:pt x="f10" y="f7"/>
                  </a:lnTo>
                  <a:lnTo>
                    <a:pt x="f10" y="f11"/>
                  </a:lnTo>
                  <a:cubicBezTo>
                    <a:pt x="f10" y="f12"/>
                    <a:pt x="f13" y="f14"/>
                    <a:pt x="f15" y="f14"/>
                  </a:cubicBezTo>
                  <a:cubicBezTo>
                    <a:pt x="f16" y="f17"/>
                    <a:pt x="f18" y="f19"/>
                    <a:pt x="f6" y="f20"/>
                  </a:cubicBezTo>
                  <a:lnTo>
                    <a:pt x="f6" y="f20"/>
                  </a:lnTo>
                  <a:lnTo>
                    <a:pt x="f21" y="f5"/>
                  </a:lnTo>
                  <a:lnTo>
                    <a:pt x="f21" y="f22"/>
                  </a:lnTo>
                  <a:cubicBezTo>
                    <a:pt x="f23" y="f24"/>
                    <a:pt x="f25" y="f2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3" name="Freeform: Shape 644">
              <a:extLst>
                <a:ext uri="{FF2B5EF4-FFF2-40B4-BE49-F238E27FC236}">
                  <a16:creationId xmlns:a16="http://schemas.microsoft.com/office/drawing/2014/main" id="{D83EE1F3-E843-9C9C-D9E2-BFCB352532E3}"/>
                </a:ext>
              </a:extLst>
            </p:cNvPr>
            <p:cNvSpPr/>
            <p:nvPr/>
          </p:nvSpPr>
          <p:spPr>
            <a:xfrm>
              <a:off x="257613" y="598094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4" name="Freeform: Shape 645">
              <a:extLst>
                <a:ext uri="{FF2B5EF4-FFF2-40B4-BE49-F238E27FC236}">
                  <a16:creationId xmlns:a16="http://schemas.microsoft.com/office/drawing/2014/main" id="{B78DD224-01F6-C452-CFDB-529A014BD490}"/>
                </a:ext>
              </a:extLst>
            </p:cNvPr>
            <p:cNvSpPr/>
            <p:nvPr/>
          </p:nvSpPr>
          <p:spPr>
            <a:xfrm>
              <a:off x="258628" y="5982215"/>
              <a:ext cx="3172" cy="2157"/>
            </a:xfrm>
            <a:custGeom>
              <a:avLst/>
              <a:gdLst>
                <a:gd name="f0" fmla="val 10800000"/>
                <a:gd name="f1" fmla="val 5400000"/>
                <a:gd name="f2" fmla="val 180"/>
                <a:gd name="f3" fmla="val w"/>
                <a:gd name="f4" fmla="val h"/>
                <a:gd name="f5" fmla="val 0"/>
                <a:gd name="f6" fmla="val 3174"/>
                <a:gd name="f7" fmla="val 2158"/>
                <a:gd name="f8" fmla="val 508"/>
                <a:gd name="f9" fmla="val 381"/>
                <a:gd name="f10" fmla="val 1270"/>
                <a:gd name="f11" fmla="val 2021"/>
                <a:gd name="f12" fmla="val 1139"/>
                <a:gd name="f13" fmla="val 926"/>
                <a:gd name="f14" fmla="val 700"/>
                <a:gd name="f15" fmla="+- 0 0 -90"/>
                <a:gd name="f16" fmla="*/ f3 1 3174"/>
                <a:gd name="f17" fmla="*/ f4 1 2158"/>
                <a:gd name="f18" fmla="val f5"/>
                <a:gd name="f19" fmla="val f6"/>
                <a:gd name="f20" fmla="val f7"/>
                <a:gd name="f21" fmla="*/ f15 f0 1"/>
                <a:gd name="f22" fmla="+- f20 0 f18"/>
                <a:gd name="f23" fmla="+- f19 0 f18"/>
                <a:gd name="f24" fmla="*/ f21 1 f2"/>
                <a:gd name="f25" fmla="*/ f23 1 3174"/>
                <a:gd name="f26" fmla="*/ f22 1 2158"/>
                <a:gd name="f27" fmla="*/ 508 f23 1"/>
                <a:gd name="f28" fmla="*/ 381 f22 1"/>
                <a:gd name="f29" fmla="*/ 3174 f23 1"/>
                <a:gd name="f30" fmla="*/ 2158 f22 1"/>
                <a:gd name="f31" fmla="*/ 1270 f22 1"/>
                <a:gd name="f32" fmla="*/ 0 f23 1"/>
                <a:gd name="f33" fmla="*/ 0 f22 1"/>
                <a:gd name="f34" fmla="+- f24 0 f1"/>
                <a:gd name="f35" fmla="*/ f27 1 3174"/>
                <a:gd name="f36" fmla="*/ f28 1 2158"/>
                <a:gd name="f37" fmla="*/ f29 1 3174"/>
                <a:gd name="f38" fmla="*/ f30 1 2158"/>
                <a:gd name="f39" fmla="*/ f31 1 2158"/>
                <a:gd name="f40" fmla="*/ f32 1 3174"/>
                <a:gd name="f41" fmla="*/ f33 1 2158"/>
                <a:gd name="f42" fmla="*/ f18 1 f25"/>
                <a:gd name="f43" fmla="*/ f19 1 f25"/>
                <a:gd name="f44" fmla="*/ f18 1 f26"/>
                <a:gd name="f45" fmla="*/ f20 1 f26"/>
                <a:gd name="f46" fmla="*/ f35 1 f25"/>
                <a:gd name="f47" fmla="*/ f36 1 f26"/>
                <a:gd name="f48" fmla="*/ f37 1 f25"/>
                <a:gd name="f49" fmla="*/ f38 1 f26"/>
                <a:gd name="f50" fmla="*/ f39 1 f26"/>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7 1"/>
              </a:gdLst>
              <a:ahLst/>
              <a:cxnLst>
                <a:cxn ang="3cd4">
                  <a:pos x="hc" y="t"/>
                </a:cxn>
                <a:cxn ang="0">
                  <a:pos x="r" y="vc"/>
                </a:cxn>
                <a:cxn ang="cd4">
                  <a:pos x="hc" y="b"/>
                </a:cxn>
                <a:cxn ang="cd2">
                  <a:pos x="l" y="vc"/>
                </a:cxn>
                <a:cxn ang="f34">
                  <a:pos x="f57" y="f58"/>
                </a:cxn>
                <a:cxn ang="f34">
                  <a:pos x="f59" y="f60"/>
                </a:cxn>
                <a:cxn ang="f34">
                  <a:pos x="f59" y="f61"/>
                </a:cxn>
                <a:cxn ang="f34">
                  <a:pos x="f62" y="f63"/>
                </a:cxn>
              </a:cxnLst>
              <a:rect l="f53" t="f56" r="f54" b="f55"/>
              <a:pathLst>
                <a:path w="3174" h="2158">
                  <a:moveTo>
                    <a:pt x="f8" y="f9"/>
                  </a:moveTo>
                  <a:lnTo>
                    <a:pt x="f6" y="f7"/>
                  </a:lnTo>
                  <a:lnTo>
                    <a:pt x="f6" y="f10"/>
                  </a:lnTo>
                  <a:cubicBezTo>
                    <a:pt x="f11" y="f12"/>
                    <a:pt x="f13"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5" name="Freeform: Shape 646">
              <a:extLst>
                <a:ext uri="{FF2B5EF4-FFF2-40B4-BE49-F238E27FC236}">
                  <a16:creationId xmlns:a16="http://schemas.microsoft.com/office/drawing/2014/main" id="{63E1E6A2-EDF1-5C94-DDE4-0668D9D22362}"/>
                </a:ext>
              </a:extLst>
            </p:cNvPr>
            <p:cNvSpPr/>
            <p:nvPr/>
          </p:nvSpPr>
          <p:spPr>
            <a:xfrm>
              <a:off x="1299755" y="6393530"/>
              <a:ext cx="69448" cy="54"/>
            </a:xfrm>
            <a:custGeom>
              <a:avLst/>
              <a:gdLst>
                <a:gd name="f0" fmla="val 10800000"/>
                <a:gd name="f1" fmla="val 5400000"/>
                <a:gd name="f2" fmla="val 180"/>
                <a:gd name="f3" fmla="val w"/>
                <a:gd name="f4" fmla="val h"/>
                <a:gd name="f5" fmla="val 0"/>
                <a:gd name="f6" fmla="val 69450"/>
                <a:gd name="f7" fmla="val 57"/>
                <a:gd name="f8" fmla="val 1651"/>
                <a:gd name="f9" fmla="val 67673"/>
                <a:gd name="f10" fmla="val 69451"/>
                <a:gd name="f11" fmla="val 546"/>
                <a:gd name="f12" fmla="val -19"/>
                <a:gd name="f13" fmla="val 1105"/>
                <a:gd name="f14" fmla="+- 0 0 -90"/>
                <a:gd name="f15" fmla="*/ f3 1 69450"/>
                <a:gd name="f16" fmla="*/ f4 1 57"/>
                <a:gd name="f17" fmla="val f5"/>
                <a:gd name="f18" fmla="val f6"/>
                <a:gd name="f19" fmla="val f7"/>
                <a:gd name="f20" fmla="*/ f14 f0 1"/>
                <a:gd name="f21" fmla="+- f19 0 f17"/>
                <a:gd name="f22" fmla="+- f18 0 f17"/>
                <a:gd name="f23" fmla="*/ f20 1 f2"/>
                <a:gd name="f24" fmla="*/ f22 1 69450"/>
                <a:gd name="f25" fmla="*/ f21 1 57"/>
                <a:gd name="f26" fmla="*/ 1651 f22 1"/>
                <a:gd name="f27" fmla="*/ 57 f21 1"/>
                <a:gd name="f28" fmla="*/ 67673 f22 1"/>
                <a:gd name="f29" fmla="*/ 69451 f22 1"/>
                <a:gd name="f30" fmla="*/ 0 f22 1"/>
                <a:gd name="f31" fmla="+- f23 0 f1"/>
                <a:gd name="f32" fmla="*/ f26 1 69450"/>
                <a:gd name="f33" fmla="*/ f27 1 57"/>
                <a:gd name="f34" fmla="*/ f28 1 69450"/>
                <a:gd name="f35" fmla="*/ f29 1 69450"/>
                <a:gd name="f36" fmla="*/ f30 1 69450"/>
                <a:gd name="f37" fmla="*/ f17 1 f24"/>
                <a:gd name="f38" fmla="*/ f18 1 f24"/>
                <a:gd name="f39" fmla="*/ f17 1 f25"/>
                <a:gd name="f40" fmla="*/ f19 1 f25"/>
                <a:gd name="f41" fmla="*/ f32 1 f24"/>
                <a:gd name="f42" fmla="*/ f33 1 f25"/>
                <a:gd name="f43" fmla="*/ f34 1 f24"/>
                <a:gd name="f44" fmla="*/ f35 1 f24"/>
                <a:gd name="f45" fmla="*/ f36 1 f24"/>
                <a:gd name="f46" fmla="*/ f37 f15 1"/>
                <a:gd name="f47" fmla="*/ f38 f15 1"/>
                <a:gd name="f48" fmla="*/ f40 f16 1"/>
                <a:gd name="f49" fmla="*/ f39 f16 1"/>
                <a:gd name="f50" fmla="*/ f41 f15 1"/>
                <a:gd name="f51" fmla="*/ f42 f16 1"/>
                <a:gd name="f52" fmla="*/ f43 f15 1"/>
                <a:gd name="f53" fmla="*/ f44 f15 1"/>
                <a:gd name="f54" fmla="*/ f45 f15 1"/>
              </a:gdLst>
              <a:ahLst/>
              <a:cxnLst>
                <a:cxn ang="3cd4">
                  <a:pos x="hc" y="t"/>
                </a:cxn>
                <a:cxn ang="0">
                  <a:pos x="r" y="vc"/>
                </a:cxn>
                <a:cxn ang="cd4">
                  <a:pos x="hc" y="b"/>
                </a:cxn>
                <a:cxn ang="cd2">
                  <a:pos x="l" y="vc"/>
                </a:cxn>
                <a:cxn ang="f31">
                  <a:pos x="f50" y="f51"/>
                </a:cxn>
                <a:cxn ang="f31">
                  <a:pos x="f52" y="f51"/>
                </a:cxn>
                <a:cxn ang="f31">
                  <a:pos x="f53" y="f51"/>
                </a:cxn>
                <a:cxn ang="f31">
                  <a:pos x="f54" y="f51"/>
                </a:cxn>
                <a:cxn ang="f31">
                  <a:pos x="f50" y="f51"/>
                </a:cxn>
              </a:cxnLst>
              <a:rect l="f46" t="f49" r="f47" b="f48"/>
              <a:pathLst>
                <a:path w="69450" h="57">
                  <a:moveTo>
                    <a:pt x="f8" y="f7"/>
                  </a:moveTo>
                  <a:lnTo>
                    <a:pt x="f9" y="f7"/>
                  </a:lnTo>
                  <a:lnTo>
                    <a:pt x="f10" y="f7"/>
                  </a:lnTo>
                  <a:lnTo>
                    <a:pt x="f5" y="f7"/>
                  </a:lnTo>
                  <a:cubicBezTo>
                    <a:pt x="f11" y="f12"/>
                    <a:pt x="f13" y="f12"/>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6" name="Freeform: Shape 647">
              <a:extLst>
                <a:ext uri="{FF2B5EF4-FFF2-40B4-BE49-F238E27FC236}">
                  <a16:creationId xmlns:a16="http://schemas.microsoft.com/office/drawing/2014/main" id="{A68E316A-3A50-AE6D-9EDF-AE49181B39F8}"/>
                </a:ext>
              </a:extLst>
            </p:cNvPr>
            <p:cNvSpPr/>
            <p:nvPr/>
          </p:nvSpPr>
          <p:spPr>
            <a:xfrm>
              <a:off x="0" y="6199961"/>
              <a:ext cx="245168" cy="2414"/>
            </a:xfrm>
            <a:custGeom>
              <a:avLst/>
              <a:gdLst>
                <a:gd name="f0" fmla="val 10800000"/>
                <a:gd name="f1" fmla="val 5400000"/>
                <a:gd name="f2" fmla="val 180"/>
                <a:gd name="f3" fmla="val w"/>
                <a:gd name="f4" fmla="val h"/>
                <a:gd name="f5" fmla="val 0"/>
                <a:gd name="f6" fmla="val 245173"/>
                <a:gd name="f7" fmla="val 2412"/>
                <a:gd name="f8" fmla="val 1270"/>
                <a:gd name="f9" fmla="val 381"/>
                <a:gd name="f10" fmla="+- 0 0 -90"/>
                <a:gd name="f11" fmla="*/ f3 1 245173"/>
                <a:gd name="f12" fmla="*/ f4 1 2412"/>
                <a:gd name="f13" fmla="val f5"/>
                <a:gd name="f14" fmla="val f6"/>
                <a:gd name="f15" fmla="val f7"/>
                <a:gd name="f16" fmla="*/ f10 f0 1"/>
                <a:gd name="f17" fmla="+- f15 0 f13"/>
                <a:gd name="f18" fmla="+- f14 0 f13"/>
                <a:gd name="f19" fmla="*/ f16 1 f2"/>
                <a:gd name="f20" fmla="*/ f18 1 245173"/>
                <a:gd name="f21" fmla="*/ f17 1 2412"/>
                <a:gd name="f22" fmla="*/ 245173 f18 1"/>
                <a:gd name="f23" fmla="*/ 2412 f17 1"/>
                <a:gd name="f24" fmla="*/ 1270 f17 1"/>
                <a:gd name="f25" fmla="*/ 0 f17 1"/>
                <a:gd name="f26" fmla="*/ 0 f18 1"/>
                <a:gd name="f27" fmla="+- f19 0 f1"/>
                <a:gd name="f28" fmla="*/ f22 1 245173"/>
                <a:gd name="f29" fmla="*/ f23 1 2412"/>
                <a:gd name="f30" fmla="*/ f24 1 2412"/>
                <a:gd name="f31" fmla="*/ f25 1 2412"/>
                <a:gd name="f32" fmla="*/ f26 1 245173"/>
                <a:gd name="f33" fmla="*/ f13 1 f20"/>
                <a:gd name="f34" fmla="*/ f14 1 f20"/>
                <a:gd name="f35" fmla="*/ f13 1 f21"/>
                <a:gd name="f36" fmla="*/ f15 1 f21"/>
                <a:gd name="f37" fmla="*/ f28 1 f20"/>
                <a:gd name="f38" fmla="*/ f29 1 f21"/>
                <a:gd name="f39" fmla="*/ f30 1 f21"/>
                <a:gd name="f40" fmla="*/ f31 1 f21"/>
                <a:gd name="f41" fmla="*/ f32 1 f20"/>
                <a:gd name="f42" fmla="*/ f33 f11 1"/>
                <a:gd name="f43" fmla="*/ f34 f11 1"/>
                <a:gd name="f44" fmla="*/ f36 f12 1"/>
                <a:gd name="f45" fmla="*/ f35 f12 1"/>
                <a:gd name="f46" fmla="*/ f37 f11 1"/>
                <a:gd name="f47" fmla="*/ f38 f12 1"/>
                <a:gd name="f48" fmla="*/ f39 f12 1"/>
                <a:gd name="f49" fmla="*/ f40 f12 1"/>
                <a:gd name="f50" fmla="*/ f41 f11 1"/>
              </a:gdLst>
              <a:ahLst/>
              <a:cxnLst>
                <a:cxn ang="3cd4">
                  <a:pos x="hc" y="t"/>
                </a:cxn>
                <a:cxn ang="0">
                  <a:pos x="r" y="vc"/>
                </a:cxn>
                <a:cxn ang="cd4">
                  <a:pos x="hc" y="b"/>
                </a:cxn>
                <a:cxn ang="cd2">
                  <a:pos x="l" y="vc"/>
                </a:cxn>
                <a:cxn ang="f27">
                  <a:pos x="f46" y="f47"/>
                </a:cxn>
                <a:cxn ang="f27">
                  <a:pos x="f46" y="f48"/>
                </a:cxn>
                <a:cxn ang="f27">
                  <a:pos x="f46" y="f49"/>
                </a:cxn>
                <a:cxn ang="f27">
                  <a:pos x="f50" y="f49"/>
                </a:cxn>
                <a:cxn ang="f27">
                  <a:pos x="f50" y="f47"/>
                </a:cxn>
                <a:cxn ang="f27">
                  <a:pos x="f46" y="f47"/>
                </a:cxn>
              </a:cxnLst>
              <a:rect l="f42" t="f45" r="f43" b="f44"/>
              <a:pathLst>
                <a:path w="245173" h="2412">
                  <a:moveTo>
                    <a:pt x="f6" y="f7"/>
                  </a:moveTo>
                  <a:lnTo>
                    <a:pt x="f6" y="f8"/>
                  </a:lnTo>
                  <a:cubicBezTo>
                    <a:pt x="f6" y="f8"/>
                    <a:pt x="f6" y="f9"/>
                    <a:pt x="f6" y="f5"/>
                  </a:cubicBezTo>
                  <a:lnTo>
                    <a:pt x="f5" y="f5"/>
                  </a:ln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7" name="Freeform: Shape 648">
              <a:extLst>
                <a:ext uri="{FF2B5EF4-FFF2-40B4-BE49-F238E27FC236}">
                  <a16:creationId xmlns:a16="http://schemas.microsoft.com/office/drawing/2014/main" id="{50A0EE02-C04F-88A7-AD4A-8EE3B2271AE5}"/>
                </a:ext>
              </a:extLst>
            </p:cNvPr>
            <p:cNvSpPr/>
            <p:nvPr/>
          </p:nvSpPr>
          <p:spPr>
            <a:xfrm>
              <a:off x="702890" y="6082643"/>
              <a:ext cx="1042" cy="2916"/>
            </a:xfrm>
            <a:custGeom>
              <a:avLst/>
              <a:gdLst>
                <a:gd name="f0" fmla="val 10800000"/>
                <a:gd name="f1" fmla="val 5400000"/>
                <a:gd name="f2" fmla="val 180"/>
                <a:gd name="f3" fmla="val w"/>
                <a:gd name="f4" fmla="val h"/>
                <a:gd name="f5" fmla="val 0"/>
                <a:gd name="f6" fmla="val 1045"/>
                <a:gd name="f7" fmla="val 2920"/>
                <a:gd name="f8" fmla="val 762"/>
                <a:gd name="f9" fmla="val 387"/>
                <a:gd name="f10" fmla="val 609"/>
                <a:gd name="f11" fmla="val 728"/>
                <a:gd name="f12" fmla="val 1244"/>
                <a:gd name="f13" fmla="val 1016"/>
                <a:gd name="f14" fmla="val 1905"/>
                <a:gd name="f15" fmla="val 1055"/>
                <a:gd name="f16" fmla="val 2247"/>
                <a:gd name="f17" fmla="val 2577"/>
                <a:gd name="f18" fmla="+- 0 0 -90"/>
                <a:gd name="f19" fmla="*/ f3 1 1045"/>
                <a:gd name="f20" fmla="*/ f4 1 2920"/>
                <a:gd name="f21" fmla="val f5"/>
                <a:gd name="f22" fmla="val f6"/>
                <a:gd name="f23" fmla="val f7"/>
                <a:gd name="f24" fmla="*/ f18 f0 1"/>
                <a:gd name="f25" fmla="+- f23 0 f21"/>
                <a:gd name="f26" fmla="+- f22 0 f21"/>
                <a:gd name="f27" fmla="*/ f24 1 f2"/>
                <a:gd name="f28" fmla="*/ f26 1 1045"/>
                <a:gd name="f29" fmla="*/ f25 1 2920"/>
                <a:gd name="f30" fmla="*/ 0 f26 1"/>
                <a:gd name="f31" fmla="*/ 762 f25 1"/>
                <a:gd name="f32" fmla="*/ 0 f25 1"/>
                <a:gd name="f33" fmla="*/ 1016 f26 1"/>
                <a:gd name="f34" fmla="*/ 1905 f25 1"/>
                <a:gd name="f35" fmla="*/ 2920 f25 1"/>
                <a:gd name="f36" fmla="+- f27 0 f1"/>
                <a:gd name="f37" fmla="*/ f30 1 1045"/>
                <a:gd name="f38" fmla="*/ f31 1 2920"/>
                <a:gd name="f39" fmla="*/ f32 1 2920"/>
                <a:gd name="f40" fmla="*/ f33 1 1045"/>
                <a:gd name="f41" fmla="*/ f34 1 2920"/>
                <a:gd name="f42" fmla="*/ f35 1 2920"/>
                <a:gd name="f43" fmla="*/ f21 1 f28"/>
                <a:gd name="f44" fmla="*/ f22 1 f28"/>
                <a:gd name="f45" fmla="*/ f21 1 f29"/>
                <a:gd name="f46" fmla="*/ f23 1 f29"/>
                <a:gd name="f47" fmla="*/ f37 1 f28"/>
                <a:gd name="f48" fmla="*/ f38 1 f29"/>
                <a:gd name="f49" fmla="*/ f39 1 f29"/>
                <a:gd name="f50" fmla="*/ f40 1 f28"/>
                <a:gd name="f51" fmla="*/ f41 1 f29"/>
                <a:gd name="f52" fmla="*/ f42 1 f29"/>
                <a:gd name="f53" fmla="*/ f43 f19 1"/>
                <a:gd name="f54" fmla="*/ f44 f19 1"/>
                <a:gd name="f55" fmla="*/ f46 f20 1"/>
                <a:gd name="f56" fmla="*/ f45 f20 1"/>
                <a:gd name="f57" fmla="*/ f47 f19 1"/>
                <a:gd name="f58" fmla="*/ f48 f20 1"/>
                <a:gd name="f59" fmla="*/ f49 f20 1"/>
                <a:gd name="f60" fmla="*/ f50 f19 1"/>
                <a:gd name="f61" fmla="*/ f51 f20 1"/>
                <a:gd name="f62" fmla="*/ f52 f20 1"/>
              </a:gdLst>
              <a:ahLst/>
              <a:cxnLst>
                <a:cxn ang="3cd4">
                  <a:pos x="hc" y="t"/>
                </a:cxn>
                <a:cxn ang="0">
                  <a:pos x="r" y="vc"/>
                </a:cxn>
                <a:cxn ang="cd4">
                  <a:pos x="hc" y="b"/>
                </a:cxn>
                <a:cxn ang="cd2">
                  <a:pos x="l" y="vc"/>
                </a:cxn>
                <a:cxn ang="f36">
                  <a:pos x="f57" y="f58"/>
                </a:cxn>
                <a:cxn ang="f36">
                  <a:pos x="f57" y="f59"/>
                </a:cxn>
                <a:cxn ang="f36">
                  <a:pos x="f60" y="f61"/>
                </a:cxn>
                <a:cxn ang="f36">
                  <a:pos x="f60" y="f62"/>
                </a:cxn>
                <a:cxn ang="f36">
                  <a:pos x="f60" y="f62"/>
                </a:cxn>
              </a:cxnLst>
              <a:rect l="f53" t="f56" r="f54" b="f55"/>
              <a:pathLst>
                <a:path w="1045" h="2920">
                  <a:moveTo>
                    <a:pt x="f5" y="f8"/>
                  </a:moveTo>
                  <a:lnTo>
                    <a:pt x="f5" y="f5"/>
                  </a:lnTo>
                  <a:cubicBezTo>
                    <a:pt x="f9" y="f10"/>
                    <a:pt x="f11" y="f12"/>
                    <a:pt x="f13" y="f14"/>
                  </a:cubicBezTo>
                  <a:cubicBezTo>
                    <a:pt x="f15" y="f16"/>
                    <a:pt x="f15" y="f17"/>
                    <a:pt x="f13" y="f7"/>
                  </a:cubicBezTo>
                  <a:lnTo>
                    <a:pt x="f1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8" name="Freeform: Shape 649">
              <a:extLst>
                <a:ext uri="{FF2B5EF4-FFF2-40B4-BE49-F238E27FC236}">
                  <a16:creationId xmlns:a16="http://schemas.microsoft.com/office/drawing/2014/main" id="{83CC8904-263B-236A-3550-9010FD8123FB}"/>
                </a:ext>
              </a:extLst>
            </p:cNvPr>
            <p:cNvSpPr/>
            <p:nvPr/>
          </p:nvSpPr>
          <p:spPr>
            <a:xfrm>
              <a:off x="269299" y="4974345"/>
              <a:ext cx="45" cy="1399"/>
            </a:xfrm>
            <a:custGeom>
              <a:avLst/>
              <a:gdLst>
                <a:gd name="f0" fmla="val 10800000"/>
                <a:gd name="f1" fmla="val 5400000"/>
                <a:gd name="f2" fmla="val 180"/>
                <a:gd name="f3" fmla="val w"/>
                <a:gd name="f4" fmla="val h"/>
                <a:gd name="f5" fmla="val 0"/>
                <a:gd name="f6" fmla="val 50"/>
                <a:gd name="f7" fmla="val 1396"/>
                <a:gd name="f8" fmla="val 42"/>
                <a:gd name="f9" fmla="val 465"/>
                <a:gd name="f10" fmla="val 932"/>
                <a:gd name="f11" fmla="val 1397"/>
                <a:gd name="f12" fmla="val 67"/>
                <a:gd name="f13" fmla="val 933"/>
                <a:gd name="f14" fmla="val 463"/>
                <a:gd name="f15" fmla="+- 0 0 -90"/>
                <a:gd name="f16" fmla="*/ f3 1 50"/>
                <a:gd name="f17" fmla="*/ f4 1 1396"/>
                <a:gd name="f18" fmla="val f5"/>
                <a:gd name="f19" fmla="val f6"/>
                <a:gd name="f20" fmla="val f7"/>
                <a:gd name="f21" fmla="*/ f15 f0 1"/>
                <a:gd name="f22" fmla="+- f20 0 f18"/>
                <a:gd name="f23" fmla="+- f19 0 f18"/>
                <a:gd name="f24" fmla="*/ f21 1 f2"/>
                <a:gd name="f25" fmla="*/ f23 1 50"/>
                <a:gd name="f26" fmla="*/ f22 1 1396"/>
                <a:gd name="f27" fmla="*/ 0 f23 1"/>
                <a:gd name="f28" fmla="*/ 0 f22 1"/>
                <a:gd name="f29" fmla="*/ 1397 f22 1"/>
                <a:gd name="f30" fmla="+- f24 0 f1"/>
                <a:gd name="f31" fmla="*/ f27 1 50"/>
                <a:gd name="f32" fmla="*/ f28 1 1396"/>
                <a:gd name="f33" fmla="*/ f29 1 1396"/>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6"/>
                </a:cxn>
                <a:cxn ang="f30">
                  <a:pos x="f45" y="f47"/>
                </a:cxn>
                <a:cxn ang="f30">
                  <a:pos x="f45" y="f46"/>
                </a:cxn>
              </a:cxnLst>
              <a:rect l="f41" t="f44" r="f42" b="f43"/>
              <a:pathLst>
                <a:path w="50" h="1396">
                  <a:moveTo>
                    <a:pt x="f5" y="f5"/>
                  </a:moveTo>
                  <a:lnTo>
                    <a:pt x="f5" y="f5"/>
                  </a:lnTo>
                  <a:cubicBezTo>
                    <a:pt x="f8" y="f9"/>
                    <a:pt x="f8" y="f10"/>
                    <a:pt x="f5" y="f11"/>
                  </a:cubicBezTo>
                  <a:cubicBezTo>
                    <a:pt x="f12" y="f13"/>
                    <a:pt x="f12"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9" name="Freeform: Shape 650">
              <a:extLst>
                <a:ext uri="{FF2B5EF4-FFF2-40B4-BE49-F238E27FC236}">
                  <a16:creationId xmlns:a16="http://schemas.microsoft.com/office/drawing/2014/main" id="{B16CC7C7-D25F-D81E-2635-8C84A03D60AD}"/>
                </a:ext>
              </a:extLst>
            </p:cNvPr>
            <p:cNvSpPr/>
            <p:nvPr/>
          </p:nvSpPr>
          <p:spPr>
            <a:xfrm>
              <a:off x="257613" y="4958224"/>
              <a:ext cx="11676" cy="15992"/>
            </a:xfrm>
            <a:custGeom>
              <a:avLst/>
              <a:gdLst>
                <a:gd name="f0" fmla="val 10800000"/>
                <a:gd name="f1" fmla="val 5400000"/>
                <a:gd name="f2" fmla="val 180"/>
                <a:gd name="f3" fmla="val w"/>
                <a:gd name="f4" fmla="val h"/>
                <a:gd name="f5" fmla="val 0"/>
                <a:gd name="f6" fmla="val 11680"/>
                <a:gd name="f7" fmla="val 15997"/>
                <a:gd name="f8" fmla="val 11681"/>
                <a:gd name="f9" fmla="val 15998"/>
                <a:gd name="f10" fmla="val 5079"/>
                <a:gd name="f11" fmla="val 6479"/>
                <a:gd name="f12" fmla="val 3518"/>
                <a:gd name="f13" fmla="val 4761"/>
                <a:gd name="f14" fmla="val 7505"/>
                <a:gd name="f15" fmla="val 1243"/>
                <a:gd name="f16" fmla="val 8905"/>
                <a:gd name="f17" fmla="val 842"/>
                <a:gd name="f18" fmla="val 9065"/>
                <a:gd name="f19" fmla="val 425"/>
                <a:gd name="f20" fmla="val 9187"/>
                <a:gd name="f21" fmla="val 9269"/>
                <a:gd name="f22" fmla="val 14728"/>
                <a:gd name="f23" fmla="val 1149"/>
                <a:gd name="f24" fmla="val 12894"/>
                <a:gd name="f25" fmla="val 3168"/>
                <a:gd name="f26" fmla="val 11788"/>
                <a:gd name="f27" fmla="val 5333"/>
                <a:gd name="f28" fmla="val 11808"/>
                <a:gd name="f29" fmla="val 8100"/>
                <a:gd name="f30" fmla="val 11795"/>
                <a:gd name="f31" fmla="val 10604"/>
                <a:gd name="f32" fmla="val 13448"/>
                <a:gd name="f33" fmla="+- 0 0 -90"/>
                <a:gd name="f34" fmla="*/ f3 1 11680"/>
                <a:gd name="f35" fmla="*/ f4 1 15997"/>
                <a:gd name="f36" fmla="val f5"/>
                <a:gd name="f37" fmla="val f6"/>
                <a:gd name="f38" fmla="val f7"/>
                <a:gd name="f39" fmla="*/ f33 f0 1"/>
                <a:gd name="f40" fmla="+- f38 0 f36"/>
                <a:gd name="f41" fmla="+- f37 0 f36"/>
                <a:gd name="f42" fmla="*/ f39 1 f2"/>
                <a:gd name="f43" fmla="*/ f41 1 11680"/>
                <a:gd name="f44" fmla="*/ f40 1 15997"/>
                <a:gd name="f45" fmla="*/ 11681 f41 1"/>
                <a:gd name="f46" fmla="*/ 15998 f40 1"/>
                <a:gd name="f47" fmla="*/ 5079 f41 1"/>
                <a:gd name="f48" fmla="*/ 0 f40 1"/>
                <a:gd name="f49" fmla="*/ 1243 f41 1"/>
                <a:gd name="f50" fmla="*/ 8905 f40 1"/>
                <a:gd name="f51" fmla="*/ 0 f41 1"/>
                <a:gd name="f52" fmla="*/ 9269 f40 1"/>
                <a:gd name="f53" fmla="*/ 14728 f40 1"/>
                <a:gd name="f54" fmla="*/ 5333 f41 1"/>
                <a:gd name="f55" fmla="*/ 11808 f40 1"/>
                <a:gd name="f56" fmla="+- f42 0 f1"/>
                <a:gd name="f57" fmla="*/ f45 1 11680"/>
                <a:gd name="f58" fmla="*/ f46 1 15997"/>
                <a:gd name="f59" fmla="*/ f47 1 11680"/>
                <a:gd name="f60" fmla="*/ f48 1 15997"/>
                <a:gd name="f61" fmla="*/ f49 1 11680"/>
                <a:gd name="f62" fmla="*/ f50 1 15997"/>
                <a:gd name="f63" fmla="*/ f51 1 11680"/>
                <a:gd name="f64" fmla="*/ f52 1 15997"/>
                <a:gd name="f65" fmla="*/ f53 1 15997"/>
                <a:gd name="f66" fmla="*/ f54 1 11680"/>
                <a:gd name="f67" fmla="*/ f55 1 15997"/>
                <a:gd name="f68" fmla="*/ f36 1 f43"/>
                <a:gd name="f69" fmla="*/ f37 1 f43"/>
                <a:gd name="f70" fmla="*/ f36 1 f44"/>
                <a:gd name="f71" fmla="*/ f38 1 f44"/>
                <a:gd name="f72" fmla="*/ f57 1 f43"/>
                <a:gd name="f73" fmla="*/ f58 1 f44"/>
                <a:gd name="f74" fmla="*/ f59 1 f43"/>
                <a:gd name="f75" fmla="*/ f60 1 f44"/>
                <a:gd name="f76" fmla="*/ f61 1 f43"/>
                <a:gd name="f77" fmla="*/ f62 1 f44"/>
                <a:gd name="f78" fmla="*/ f63 1 f43"/>
                <a:gd name="f79" fmla="*/ f64 1 f44"/>
                <a:gd name="f80" fmla="*/ f65 1 f44"/>
                <a:gd name="f81" fmla="*/ f66 1 f43"/>
                <a:gd name="f82" fmla="*/ f67 1 f44"/>
                <a:gd name="f83" fmla="*/ f68 f34 1"/>
                <a:gd name="f84" fmla="*/ f69 f34 1"/>
                <a:gd name="f85" fmla="*/ f71 f35 1"/>
                <a:gd name="f86" fmla="*/ f70 f35 1"/>
                <a:gd name="f87" fmla="*/ f72 f34 1"/>
                <a:gd name="f88" fmla="*/ f73 f35 1"/>
                <a:gd name="f89" fmla="*/ f74 f34 1"/>
                <a:gd name="f90" fmla="*/ f75 f35 1"/>
                <a:gd name="f91" fmla="*/ f76 f34 1"/>
                <a:gd name="f92" fmla="*/ f77 f35 1"/>
                <a:gd name="f93" fmla="*/ f78 f34 1"/>
                <a:gd name="f94" fmla="*/ f79 f35 1"/>
                <a:gd name="f95" fmla="*/ f80 f35 1"/>
                <a:gd name="f96" fmla="*/ f81 f34 1"/>
                <a:gd name="f97" fmla="*/ f82 f35 1"/>
              </a:gdLst>
              <a:ahLst/>
              <a:cxnLst>
                <a:cxn ang="3cd4">
                  <a:pos x="hc" y="t"/>
                </a:cxn>
                <a:cxn ang="0">
                  <a:pos x="r" y="vc"/>
                </a:cxn>
                <a:cxn ang="cd4">
                  <a:pos x="hc" y="b"/>
                </a:cxn>
                <a:cxn ang="cd2">
                  <a:pos x="l" y="vc"/>
                </a:cxn>
                <a:cxn ang="f56">
                  <a:pos x="f87" y="f88"/>
                </a:cxn>
                <a:cxn ang="f56">
                  <a:pos x="f89" y="f90"/>
                </a:cxn>
                <a:cxn ang="f56">
                  <a:pos x="f89" y="f90"/>
                </a:cxn>
                <a:cxn ang="f56">
                  <a:pos x="f91" y="f92"/>
                </a:cxn>
                <a:cxn ang="f56">
                  <a:pos x="f93" y="f94"/>
                </a:cxn>
                <a:cxn ang="f56">
                  <a:pos x="f93" y="f95"/>
                </a:cxn>
                <a:cxn ang="f56">
                  <a:pos x="f96" y="f97"/>
                </a:cxn>
                <a:cxn ang="f56">
                  <a:pos x="f87" y="f88"/>
                </a:cxn>
              </a:cxnLst>
              <a:rect l="f83" t="f86" r="f84" b="f85"/>
              <a:pathLst>
                <a:path w="11680" h="15997">
                  <a:moveTo>
                    <a:pt x="f8" y="f9"/>
                  </a:moveTo>
                  <a:lnTo>
                    <a:pt x="f10" y="f5"/>
                  </a:lnTo>
                  <a:lnTo>
                    <a:pt x="f10" y="f5"/>
                  </a:lnTo>
                  <a:cubicBezTo>
                    <a:pt x="f11" y="f12"/>
                    <a:pt x="f13" y="f14"/>
                    <a:pt x="f15" y="f16"/>
                  </a:cubicBezTo>
                  <a:cubicBezTo>
                    <a:pt x="f17" y="f18"/>
                    <a:pt x="f19" y="f20"/>
                    <a:pt x="f5" y="f21"/>
                  </a:cubicBezTo>
                  <a:lnTo>
                    <a:pt x="f5" y="f22"/>
                  </a:ln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0" name="Freeform: Shape 651">
              <a:extLst>
                <a:ext uri="{FF2B5EF4-FFF2-40B4-BE49-F238E27FC236}">
                  <a16:creationId xmlns:a16="http://schemas.microsoft.com/office/drawing/2014/main" id="{5AF4BB3E-D8DF-570D-EB3D-B033B13D1000}"/>
                </a:ext>
              </a:extLst>
            </p:cNvPr>
            <p:cNvSpPr/>
            <p:nvPr/>
          </p:nvSpPr>
          <p:spPr>
            <a:xfrm>
              <a:off x="251770" y="4967743"/>
              <a:ext cx="3300" cy="8247"/>
            </a:xfrm>
            <a:custGeom>
              <a:avLst/>
              <a:gdLst>
                <a:gd name="f0" fmla="val 10800000"/>
                <a:gd name="f1" fmla="val 5400000"/>
                <a:gd name="f2" fmla="val 180"/>
                <a:gd name="f3" fmla="val w"/>
                <a:gd name="f4" fmla="val h"/>
                <a:gd name="f5" fmla="val 0"/>
                <a:gd name="f6" fmla="val 3301"/>
                <a:gd name="f7" fmla="val 8252"/>
                <a:gd name="f8" fmla="val 8253"/>
                <a:gd name="f9" fmla="+- 0 0 -90"/>
                <a:gd name="f10" fmla="*/ f3 1 3301"/>
                <a:gd name="f11" fmla="*/ f4 1 8252"/>
                <a:gd name="f12" fmla="val f5"/>
                <a:gd name="f13" fmla="val f6"/>
                <a:gd name="f14" fmla="val f7"/>
                <a:gd name="f15" fmla="*/ f9 f0 1"/>
                <a:gd name="f16" fmla="+- f14 0 f12"/>
                <a:gd name="f17" fmla="+- f13 0 f12"/>
                <a:gd name="f18" fmla="*/ f15 1 f2"/>
                <a:gd name="f19" fmla="*/ f17 1 3301"/>
                <a:gd name="f20" fmla="*/ f16 1 8252"/>
                <a:gd name="f21" fmla="*/ 0 f17 1"/>
                <a:gd name="f22" fmla="*/ 0 f16 1"/>
                <a:gd name="f23" fmla="*/ 3301 f17 1"/>
                <a:gd name="f24" fmla="*/ 8253 f16 1"/>
                <a:gd name="f25" fmla="+- f18 0 f1"/>
                <a:gd name="f26" fmla="*/ f21 1 3301"/>
                <a:gd name="f27" fmla="*/ f22 1 8252"/>
                <a:gd name="f28" fmla="*/ f23 1 3301"/>
                <a:gd name="f29" fmla="*/ f24 1 825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3"/>
                </a:cxn>
                <a:cxn ang="f25">
                  <a:pos x="f42" y="f43"/>
                </a:cxn>
              </a:cxnLst>
              <a:rect l="f38" t="f41" r="f39" b="f40"/>
              <a:pathLst>
                <a:path w="3301" h="8252">
                  <a:moveTo>
                    <a:pt x="f5" y="f5"/>
                  </a:moveTo>
                  <a:lnTo>
                    <a:pt x="f6" y="f8"/>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1" name="Freeform: Shape 652">
              <a:extLst>
                <a:ext uri="{FF2B5EF4-FFF2-40B4-BE49-F238E27FC236}">
                  <a16:creationId xmlns:a16="http://schemas.microsoft.com/office/drawing/2014/main" id="{25052082-FDB4-250F-79A5-8118236226F1}"/>
                </a:ext>
              </a:extLst>
            </p:cNvPr>
            <p:cNvSpPr/>
            <p:nvPr/>
          </p:nvSpPr>
          <p:spPr>
            <a:xfrm>
              <a:off x="255071" y="4967240"/>
              <a:ext cx="2542" cy="1111855"/>
            </a:xfrm>
            <a:custGeom>
              <a:avLst/>
              <a:gdLst>
                <a:gd name="f0" fmla="val 10800000"/>
                <a:gd name="f1" fmla="val 5400000"/>
                <a:gd name="f2" fmla="val 180"/>
                <a:gd name="f3" fmla="val w"/>
                <a:gd name="f4" fmla="val h"/>
                <a:gd name="f5" fmla="val 0"/>
                <a:gd name="f6" fmla="val 2539"/>
                <a:gd name="f7" fmla="val 1111854"/>
                <a:gd name="f8" fmla="val 1013836"/>
                <a:gd name="f9" fmla="val 1597"/>
                <a:gd name="f10" fmla="val 1012687"/>
                <a:gd name="f11" fmla="val 1061"/>
                <a:gd name="f12" fmla="val 1011258"/>
                <a:gd name="f13" fmla="val 1016"/>
                <a:gd name="f14" fmla="val 1009773"/>
                <a:gd name="f15" fmla="val 9523"/>
                <a:gd name="f16" fmla="val 1031"/>
                <a:gd name="f17" fmla="val 8031"/>
                <a:gd name="f18" fmla="val 1571"/>
                <a:gd name="f19" fmla="val 6593"/>
                <a:gd name="f20" fmla="val 5460"/>
                <a:gd name="f21" fmla="val 1270"/>
                <a:gd name="f22" fmla="val 1111855"/>
                <a:gd name="f23" fmla="+- 0 0 -90"/>
                <a:gd name="f24" fmla="*/ f3 1 2539"/>
                <a:gd name="f25" fmla="*/ f4 1 1111854"/>
                <a:gd name="f26" fmla="val f5"/>
                <a:gd name="f27" fmla="val f6"/>
                <a:gd name="f28" fmla="val f7"/>
                <a:gd name="f29" fmla="*/ f23 f0 1"/>
                <a:gd name="f30" fmla="+- f28 0 f26"/>
                <a:gd name="f31" fmla="+- f27 0 f26"/>
                <a:gd name="f32" fmla="*/ f29 1 f2"/>
                <a:gd name="f33" fmla="*/ f31 1 2539"/>
                <a:gd name="f34" fmla="*/ f30 1 1111854"/>
                <a:gd name="f35" fmla="*/ 2539 f31 1"/>
                <a:gd name="f36" fmla="*/ 1013836 f30 1"/>
                <a:gd name="f37" fmla="*/ 1016 f31 1"/>
                <a:gd name="f38" fmla="*/ 1009773 f30 1"/>
                <a:gd name="f39" fmla="*/ 9523 f30 1"/>
                <a:gd name="f40" fmla="*/ 5460 f30 1"/>
                <a:gd name="f41" fmla="*/ 0 f30 1"/>
                <a:gd name="f42" fmla="*/ 1270 f31 1"/>
                <a:gd name="f43" fmla="*/ 0 f31 1"/>
                <a:gd name="f44" fmla="*/ 1111855 f30 1"/>
                <a:gd name="f45" fmla="+- f32 0 f1"/>
                <a:gd name="f46" fmla="*/ f35 1 2539"/>
                <a:gd name="f47" fmla="*/ f36 1 1111854"/>
                <a:gd name="f48" fmla="*/ f37 1 2539"/>
                <a:gd name="f49" fmla="*/ f38 1 1111854"/>
                <a:gd name="f50" fmla="*/ f39 1 1111854"/>
                <a:gd name="f51" fmla="*/ f40 1 1111854"/>
                <a:gd name="f52" fmla="*/ f41 1 1111854"/>
                <a:gd name="f53" fmla="*/ f42 1 2539"/>
                <a:gd name="f54" fmla="*/ f43 1 2539"/>
                <a:gd name="f55" fmla="*/ f44 1 1111854"/>
                <a:gd name="f56" fmla="*/ f26 1 f33"/>
                <a:gd name="f57" fmla="*/ f27 1 f33"/>
                <a:gd name="f58" fmla="*/ f26 1 f34"/>
                <a:gd name="f59" fmla="*/ f28 1 f34"/>
                <a:gd name="f60" fmla="*/ f46 1 f33"/>
                <a:gd name="f61" fmla="*/ f47 1 f34"/>
                <a:gd name="f62" fmla="*/ f48 1 f33"/>
                <a:gd name="f63" fmla="*/ f49 1 f34"/>
                <a:gd name="f64" fmla="*/ f50 1 f34"/>
                <a:gd name="f65" fmla="*/ f51 1 f34"/>
                <a:gd name="f66" fmla="*/ f52 1 f34"/>
                <a:gd name="f67" fmla="*/ f53 1 f33"/>
                <a:gd name="f68" fmla="*/ f54 1 f33"/>
                <a:gd name="f69" fmla="*/ f55 1 f34"/>
                <a:gd name="f70" fmla="*/ f56 f24 1"/>
                <a:gd name="f71" fmla="*/ f57 f24 1"/>
                <a:gd name="f72" fmla="*/ f59 f25 1"/>
                <a:gd name="f73" fmla="*/ f58 f25 1"/>
                <a:gd name="f74" fmla="*/ f60 f24 1"/>
                <a:gd name="f75" fmla="*/ f61 f25 1"/>
                <a:gd name="f76" fmla="*/ f62 f24 1"/>
                <a:gd name="f77" fmla="*/ f63 f25 1"/>
                <a:gd name="f78" fmla="*/ f64 f25 1"/>
                <a:gd name="f79" fmla="*/ f65 f25 1"/>
                <a:gd name="f80" fmla="*/ f66 f25 1"/>
                <a:gd name="f81" fmla="*/ f67 f24 1"/>
                <a:gd name="f82" fmla="*/ f68 f24 1"/>
                <a:gd name="f83" fmla="*/ f69 f25 1"/>
              </a:gdLst>
              <a:ahLst/>
              <a:cxnLst>
                <a:cxn ang="3cd4">
                  <a:pos x="hc" y="t"/>
                </a:cxn>
                <a:cxn ang="0">
                  <a:pos x="r" y="vc"/>
                </a:cxn>
                <a:cxn ang="cd4">
                  <a:pos x="hc" y="b"/>
                </a:cxn>
                <a:cxn ang="cd2">
                  <a:pos x="l" y="vc"/>
                </a:cxn>
                <a:cxn ang="f45">
                  <a:pos x="f74" y="f75"/>
                </a:cxn>
                <a:cxn ang="f45">
                  <a:pos x="f74" y="f75"/>
                </a:cxn>
                <a:cxn ang="f45">
                  <a:pos x="f76" y="f77"/>
                </a:cxn>
                <a:cxn ang="f45">
                  <a:pos x="f76" y="f78"/>
                </a:cxn>
                <a:cxn ang="f45">
                  <a:pos x="f74" y="f79"/>
                </a:cxn>
                <a:cxn ang="f45">
                  <a:pos x="f74" y="f80"/>
                </a:cxn>
                <a:cxn ang="f45">
                  <a:pos x="f81" y="f80"/>
                </a:cxn>
                <a:cxn ang="f45">
                  <a:pos x="f82" y="f80"/>
                </a:cxn>
                <a:cxn ang="f45">
                  <a:pos x="f82" y="f83"/>
                </a:cxn>
                <a:cxn ang="f45">
                  <a:pos x="f74" y="f83"/>
                </a:cxn>
              </a:cxnLst>
              <a:rect l="f70" t="f73" r="f71" b="f72"/>
              <a:pathLst>
                <a:path w="2539" h="1111854">
                  <a:moveTo>
                    <a:pt x="f6" y="f8"/>
                  </a:moveTo>
                  <a:lnTo>
                    <a:pt x="f6" y="f8"/>
                  </a:lnTo>
                  <a:cubicBezTo>
                    <a:pt x="f9" y="f10"/>
                    <a:pt x="f11" y="f12"/>
                    <a:pt x="f13" y="f14"/>
                  </a:cubicBezTo>
                  <a:lnTo>
                    <a:pt x="f13" y="f15"/>
                  </a:lnTo>
                  <a:cubicBezTo>
                    <a:pt x="f16" y="f17"/>
                    <a:pt x="f18" y="f19"/>
                    <a:pt x="f6" y="f20"/>
                  </a:cubicBezTo>
                  <a:lnTo>
                    <a:pt x="f6" y="f5"/>
                  </a:lnTo>
                  <a:lnTo>
                    <a:pt x="f21" y="f5"/>
                  </a:lnTo>
                  <a:lnTo>
                    <a:pt x="f5" y="f5"/>
                  </a:lnTo>
                  <a:lnTo>
                    <a:pt x="f5" y="f22"/>
                  </a:lnTo>
                  <a:lnTo>
                    <a:pt x="f6"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2" name="Freeform: Shape 653">
              <a:extLst>
                <a:ext uri="{FF2B5EF4-FFF2-40B4-BE49-F238E27FC236}">
                  <a16:creationId xmlns:a16="http://schemas.microsoft.com/office/drawing/2014/main" id="{9894DBB5-9835-B42B-C691-6B6A3172F6E7}"/>
                </a:ext>
              </a:extLst>
            </p:cNvPr>
            <p:cNvSpPr/>
            <p:nvPr/>
          </p:nvSpPr>
          <p:spPr>
            <a:xfrm>
              <a:off x="261801" y="5983486"/>
              <a:ext cx="2414" cy="96112"/>
            </a:xfrm>
            <a:custGeom>
              <a:avLst/>
              <a:gdLst>
                <a:gd name="f0" fmla="val 10800000"/>
                <a:gd name="f1" fmla="val 5400000"/>
                <a:gd name="f2" fmla="val 180"/>
                <a:gd name="f3" fmla="val w"/>
                <a:gd name="f4" fmla="val h"/>
                <a:gd name="f5" fmla="val 0"/>
                <a:gd name="f6" fmla="val 2412"/>
                <a:gd name="f7" fmla="val 96114"/>
                <a:gd name="f8" fmla="val 1143"/>
                <a:gd name="f9" fmla="+- 0 0 -90"/>
                <a:gd name="f10" fmla="*/ f3 1 2412"/>
                <a:gd name="f11" fmla="*/ f4 1 96114"/>
                <a:gd name="f12" fmla="val f5"/>
                <a:gd name="f13" fmla="val f6"/>
                <a:gd name="f14" fmla="val f7"/>
                <a:gd name="f15" fmla="*/ f9 f0 1"/>
                <a:gd name="f16" fmla="+- f14 0 f12"/>
                <a:gd name="f17" fmla="+- f13 0 f12"/>
                <a:gd name="f18" fmla="*/ f15 1 f2"/>
                <a:gd name="f19" fmla="*/ f17 1 2412"/>
                <a:gd name="f20" fmla="*/ f16 1 96114"/>
                <a:gd name="f21" fmla="*/ 2412 f17 1"/>
                <a:gd name="f22" fmla="*/ 0 f16 1"/>
                <a:gd name="f23" fmla="*/ 1143 f17 1"/>
                <a:gd name="f24" fmla="*/ 0 f17 1"/>
                <a:gd name="f25" fmla="*/ 96114 f16 1"/>
                <a:gd name="f26" fmla="+- f18 0 f1"/>
                <a:gd name="f27" fmla="*/ f21 1 2412"/>
                <a:gd name="f28" fmla="*/ f22 1 96114"/>
                <a:gd name="f29" fmla="*/ f23 1 2412"/>
                <a:gd name="f30" fmla="*/ f24 1 2412"/>
                <a:gd name="f31" fmla="*/ f25 1 96114"/>
                <a:gd name="f32" fmla="*/ f12 1 f19"/>
                <a:gd name="f33" fmla="*/ f13 1 f19"/>
                <a:gd name="f34" fmla="*/ f12 1 f20"/>
                <a:gd name="f35" fmla="*/ f14 1 f20"/>
                <a:gd name="f36" fmla="*/ f27 1 f19"/>
                <a:gd name="f37" fmla="*/ f28 1 f20"/>
                <a:gd name="f38" fmla="*/ f29 1 f19"/>
                <a:gd name="f39" fmla="*/ f30 1 f19"/>
                <a:gd name="f40" fmla="*/ f31 1 f20"/>
                <a:gd name="f41" fmla="*/ f32 f10 1"/>
                <a:gd name="f42" fmla="*/ f33 f10 1"/>
                <a:gd name="f43" fmla="*/ f35 f11 1"/>
                <a:gd name="f44" fmla="*/ f34 f11 1"/>
                <a:gd name="f45" fmla="*/ f36 f10 1"/>
                <a:gd name="f46" fmla="*/ f37 f11 1"/>
                <a:gd name="f47" fmla="*/ f38 f10 1"/>
                <a:gd name="f48" fmla="*/ f39 f10 1"/>
                <a:gd name="f49" fmla="*/ f40 f11 1"/>
              </a:gdLst>
              <a:ahLst/>
              <a:cxnLst>
                <a:cxn ang="3cd4">
                  <a:pos x="hc" y="t"/>
                </a:cxn>
                <a:cxn ang="0">
                  <a:pos x="r" y="vc"/>
                </a:cxn>
                <a:cxn ang="cd4">
                  <a:pos x="hc" y="b"/>
                </a:cxn>
                <a:cxn ang="cd2">
                  <a:pos x="l" y="vc"/>
                </a:cxn>
                <a:cxn ang="f26">
                  <a:pos x="f45" y="f46"/>
                </a:cxn>
                <a:cxn ang="f26">
                  <a:pos x="f47" y="f46"/>
                </a:cxn>
                <a:cxn ang="f26">
                  <a:pos x="f48" y="f46"/>
                </a:cxn>
                <a:cxn ang="f26">
                  <a:pos x="f48" y="f49"/>
                </a:cxn>
                <a:cxn ang="f26">
                  <a:pos x="f45" y="f49"/>
                </a:cxn>
                <a:cxn ang="f26">
                  <a:pos x="f45" y="f46"/>
                </a:cxn>
              </a:cxnLst>
              <a:rect l="f41" t="f44" r="f42" b="f43"/>
              <a:pathLst>
                <a:path w="2412" h="96114">
                  <a:moveTo>
                    <a:pt x="f6" y="f5"/>
                  </a:moveTo>
                  <a:lnTo>
                    <a:pt x="f8" y="f5"/>
                  </a:lnTo>
                  <a:lnTo>
                    <a:pt x="f5" y="f5"/>
                  </a:ln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3" name="Freeform: Shape 654">
              <a:extLst>
                <a:ext uri="{FF2B5EF4-FFF2-40B4-BE49-F238E27FC236}">
                  <a16:creationId xmlns:a16="http://schemas.microsoft.com/office/drawing/2014/main" id="{630B24F2-6128-3190-7E53-137127272800}"/>
                </a:ext>
              </a:extLst>
            </p:cNvPr>
            <p:cNvSpPr/>
            <p:nvPr/>
          </p:nvSpPr>
          <p:spPr>
            <a:xfrm>
              <a:off x="1372889" y="6407173"/>
              <a:ext cx="2542" cy="146"/>
            </a:xfrm>
            <a:custGeom>
              <a:avLst/>
              <a:gdLst>
                <a:gd name="f0" fmla="val 10800000"/>
                <a:gd name="f1" fmla="val 5400000"/>
                <a:gd name="f2" fmla="val 180"/>
                <a:gd name="f3" fmla="val w"/>
                <a:gd name="f4" fmla="val h"/>
                <a:gd name="f5" fmla="val 0"/>
                <a:gd name="f6" fmla="val 2539"/>
                <a:gd name="f7" fmla="val 142"/>
                <a:gd name="f8" fmla="val 1524"/>
                <a:gd name="f9" fmla="val 1701"/>
                <a:gd name="f10" fmla="val 190"/>
                <a:gd name="f11" fmla="val 838"/>
                <a:gd name="f12" fmla="+- 0 0 -90"/>
                <a:gd name="f13" fmla="*/ f3 1 2539"/>
                <a:gd name="f14" fmla="*/ f4 1 142"/>
                <a:gd name="f15" fmla="val f5"/>
                <a:gd name="f16" fmla="val f6"/>
                <a:gd name="f17" fmla="val f7"/>
                <a:gd name="f18" fmla="*/ f12 f0 1"/>
                <a:gd name="f19" fmla="+- f17 0 f15"/>
                <a:gd name="f20" fmla="+- f16 0 f15"/>
                <a:gd name="f21" fmla="*/ f18 1 f2"/>
                <a:gd name="f22" fmla="*/ f20 1 2539"/>
                <a:gd name="f23" fmla="*/ f19 1 142"/>
                <a:gd name="f24" fmla="*/ 0 f20 1"/>
                <a:gd name="f25" fmla="*/ 0 f19 1"/>
                <a:gd name="f26" fmla="*/ 1524 f20 1"/>
                <a:gd name="f27" fmla="*/ 2539 f20 1"/>
                <a:gd name="f28" fmla="+- f21 0 f1"/>
                <a:gd name="f29" fmla="*/ f24 1 2539"/>
                <a:gd name="f30" fmla="*/ f25 1 142"/>
                <a:gd name="f31" fmla="*/ f26 1 2539"/>
                <a:gd name="f32" fmla="*/ f27 1 2539"/>
                <a:gd name="f33" fmla="*/ f15 1 f22"/>
                <a:gd name="f34" fmla="*/ f16 1 f22"/>
                <a:gd name="f35" fmla="*/ f15 1 f23"/>
                <a:gd name="f36" fmla="*/ f17 1 f23"/>
                <a:gd name="f37" fmla="*/ f29 1 f22"/>
                <a:gd name="f38" fmla="*/ f30 1 f23"/>
                <a:gd name="f39" fmla="*/ f31 1 f22"/>
                <a:gd name="f40" fmla="*/ f32 1 f22"/>
                <a:gd name="f41" fmla="*/ f33 f13 1"/>
                <a:gd name="f42" fmla="*/ f34 f13 1"/>
                <a:gd name="f43" fmla="*/ f36 f14 1"/>
                <a:gd name="f44" fmla="*/ f35 f14 1"/>
                <a:gd name="f45" fmla="*/ f37 f13 1"/>
                <a:gd name="f46" fmla="*/ f38 f14 1"/>
                <a:gd name="f47" fmla="*/ f39 f13 1"/>
                <a:gd name="f48" fmla="*/ f40 f13 1"/>
              </a:gdLst>
              <a:ahLst/>
              <a:cxnLst>
                <a:cxn ang="3cd4">
                  <a:pos x="hc" y="t"/>
                </a:cxn>
                <a:cxn ang="0">
                  <a:pos x="r" y="vc"/>
                </a:cxn>
                <a:cxn ang="cd4">
                  <a:pos x="hc" y="b"/>
                </a:cxn>
                <a:cxn ang="cd2">
                  <a:pos x="l" y="vc"/>
                </a:cxn>
                <a:cxn ang="f28">
                  <a:pos x="f45" y="f46"/>
                </a:cxn>
                <a:cxn ang="f28">
                  <a:pos x="f45" y="f46"/>
                </a:cxn>
                <a:cxn ang="f28">
                  <a:pos x="f47" y="f46"/>
                </a:cxn>
                <a:cxn ang="f28">
                  <a:pos x="f48" y="f46"/>
                </a:cxn>
                <a:cxn ang="f28">
                  <a:pos x="f45" y="f46"/>
                </a:cxn>
              </a:cxnLst>
              <a:rect l="f41" t="f44" r="f42" b="f43"/>
              <a:pathLst>
                <a:path w="2539" h="142">
                  <a:moveTo>
                    <a:pt x="f5" y="f5"/>
                  </a:moveTo>
                  <a:lnTo>
                    <a:pt x="f5" y="f5"/>
                  </a:lnTo>
                  <a:lnTo>
                    <a:pt x="f8" y="f5"/>
                  </a:lnTo>
                  <a:lnTo>
                    <a:pt x="f6" y="f5"/>
                  </a:lnTo>
                  <a:cubicBezTo>
                    <a:pt x="f9" y="f10"/>
                    <a:pt x="f11"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4" name="Freeform: Shape 655">
              <a:extLst>
                <a:ext uri="{FF2B5EF4-FFF2-40B4-BE49-F238E27FC236}">
                  <a16:creationId xmlns:a16="http://schemas.microsoft.com/office/drawing/2014/main" id="{220C4DD4-CB77-619E-8C43-9C8AEF7B6FFA}"/>
                </a:ext>
              </a:extLst>
            </p:cNvPr>
            <p:cNvSpPr/>
            <p:nvPr/>
          </p:nvSpPr>
          <p:spPr>
            <a:xfrm>
              <a:off x="1379747" y="6400827"/>
              <a:ext cx="45" cy="1527"/>
            </a:xfrm>
            <a:custGeom>
              <a:avLst/>
              <a:gdLst>
                <a:gd name="f0" fmla="val 10800000"/>
                <a:gd name="f1" fmla="val 5400000"/>
                <a:gd name="f2" fmla="val 180"/>
                <a:gd name="f3" fmla="val w"/>
                <a:gd name="f4" fmla="val h"/>
                <a:gd name="f5" fmla="val 0"/>
                <a:gd name="f6" fmla="val 47"/>
                <a:gd name="f7" fmla="val 1523"/>
                <a:gd name="f8" fmla="val 64"/>
                <a:gd name="f9" fmla="val 508"/>
                <a:gd name="f10" fmla="val 1016"/>
                <a:gd name="f11" fmla="val 1524"/>
                <a:gd name="f12" fmla="val 51"/>
                <a:gd name="f13" fmla="+- 0 0 -90"/>
                <a:gd name="f14" fmla="*/ f3 1 47"/>
                <a:gd name="f15" fmla="*/ f4 1 1523"/>
                <a:gd name="f16" fmla="val f5"/>
                <a:gd name="f17" fmla="val f6"/>
                <a:gd name="f18" fmla="val f7"/>
                <a:gd name="f19" fmla="*/ f13 f0 1"/>
                <a:gd name="f20" fmla="+- f18 0 f16"/>
                <a:gd name="f21" fmla="+- f17 0 f16"/>
                <a:gd name="f22" fmla="*/ f19 1 f2"/>
                <a:gd name="f23" fmla="*/ f21 1 47"/>
                <a:gd name="f24" fmla="*/ f20 1 1523"/>
                <a:gd name="f25" fmla="*/ 0 f21 1"/>
                <a:gd name="f26" fmla="*/ 0 f20 1"/>
                <a:gd name="f27" fmla="*/ 1524 f20 1"/>
                <a:gd name="f28" fmla="+- f22 0 f1"/>
                <a:gd name="f29" fmla="*/ f25 1 47"/>
                <a:gd name="f30" fmla="*/ f26 1 1523"/>
                <a:gd name="f31" fmla="*/ f27 1 1523"/>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47" h="1523">
                  <a:moveTo>
                    <a:pt x="f5" y="f5"/>
                  </a:moveTo>
                  <a:lnTo>
                    <a:pt x="f5" y="f5"/>
                  </a:lnTo>
                  <a:cubicBezTo>
                    <a:pt x="f8" y="f9"/>
                    <a:pt x="f8" y="f10"/>
                    <a:pt x="f5" y="f11"/>
                  </a:cubicBezTo>
                  <a:cubicBezTo>
                    <a:pt x="f12" y="f10"/>
                    <a:pt x="f12"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5" name="Freeform: Shape 656">
              <a:extLst>
                <a:ext uri="{FF2B5EF4-FFF2-40B4-BE49-F238E27FC236}">
                  <a16:creationId xmlns:a16="http://schemas.microsoft.com/office/drawing/2014/main" id="{B756614D-2A62-7A6E-A28C-3D22AF281204}"/>
                </a:ext>
              </a:extLst>
            </p:cNvPr>
            <p:cNvSpPr/>
            <p:nvPr/>
          </p:nvSpPr>
          <p:spPr>
            <a:xfrm>
              <a:off x="1367686" y="6393466"/>
              <a:ext cx="6729" cy="12691"/>
            </a:xfrm>
            <a:custGeom>
              <a:avLst/>
              <a:gdLst>
                <a:gd name="f0" fmla="val 10800000"/>
                <a:gd name="f1" fmla="val 5400000"/>
                <a:gd name="f2" fmla="val 180"/>
                <a:gd name="f3" fmla="val w"/>
                <a:gd name="f4" fmla="val h"/>
                <a:gd name="f5" fmla="val 0"/>
                <a:gd name="f6" fmla="val 6729"/>
                <a:gd name="f7" fmla="val 12696"/>
                <a:gd name="f8" fmla="val 5206"/>
                <a:gd name="f9" fmla="val 5713"/>
                <a:gd name="f10" fmla="val 1778"/>
                <a:gd name="f11" fmla="+- 0 0 -90"/>
                <a:gd name="f12" fmla="*/ f3 1 6729"/>
                <a:gd name="f13" fmla="*/ f4 1 12696"/>
                <a:gd name="f14" fmla="val f5"/>
                <a:gd name="f15" fmla="val f6"/>
                <a:gd name="f16" fmla="val f7"/>
                <a:gd name="f17" fmla="*/ f11 f0 1"/>
                <a:gd name="f18" fmla="+- f16 0 f14"/>
                <a:gd name="f19" fmla="+- f15 0 f14"/>
                <a:gd name="f20" fmla="*/ f17 1 f2"/>
                <a:gd name="f21" fmla="*/ f19 1 6729"/>
                <a:gd name="f22" fmla="*/ f18 1 12696"/>
                <a:gd name="f23" fmla="*/ 5206 f19 1"/>
                <a:gd name="f24" fmla="*/ 0 f18 1"/>
                <a:gd name="f25" fmla="*/ 6729 f19 1"/>
                <a:gd name="f26" fmla="*/ 5713 f19 1"/>
                <a:gd name="f27" fmla="*/ 1778 f19 1"/>
                <a:gd name="f28" fmla="*/ 0 f19 1"/>
                <a:gd name="f29" fmla="+- f20 0 f1"/>
                <a:gd name="f30" fmla="*/ f23 1 6729"/>
                <a:gd name="f31" fmla="*/ f24 1 12696"/>
                <a:gd name="f32" fmla="*/ f25 1 6729"/>
                <a:gd name="f33" fmla="*/ f26 1 6729"/>
                <a:gd name="f34" fmla="*/ f27 1 6729"/>
                <a:gd name="f35" fmla="*/ f28 1 6729"/>
                <a:gd name="f36" fmla="*/ f14 1 f21"/>
                <a:gd name="f37" fmla="*/ f15 1 f21"/>
                <a:gd name="f38" fmla="*/ f14 1 f22"/>
                <a:gd name="f39" fmla="*/ f16 1 f22"/>
                <a:gd name="f40" fmla="*/ f30 1 f21"/>
                <a:gd name="f41" fmla="*/ f31 1 f22"/>
                <a:gd name="f42" fmla="*/ f32 1 f21"/>
                <a:gd name="f43" fmla="*/ f33 1 f21"/>
                <a:gd name="f44" fmla="*/ f34 1 f21"/>
                <a:gd name="f45" fmla="*/ f35 1 f21"/>
                <a:gd name="f46" fmla="*/ f36 f12 1"/>
                <a:gd name="f47" fmla="*/ f37 f12 1"/>
                <a:gd name="f48" fmla="*/ f39 f13 1"/>
                <a:gd name="f49" fmla="*/ f38 f13 1"/>
                <a:gd name="f50" fmla="*/ f40 f12 1"/>
                <a:gd name="f51" fmla="*/ f41 f13 1"/>
                <a:gd name="f52" fmla="*/ f42 f12 1"/>
                <a:gd name="f53" fmla="*/ f43 f12 1"/>
                <a:gd name="f54" fmla="*/ f44 f12 1"/>
                <a:gd name="f55" fmla="*/ f45 f12 1"/>
              </a:gdLst>
              <a:ahLst/>
              <a:cxnLst>
                <a:cxn ang="3cd4">
                  <a:pos x="hc" y="t"/>
                </a:cxn>
                <a:cxn ang="0">
                  <a:pos x="r" y="vc"/>
                </a:cxn>
                <a:cxn ang="cd4">
                  <a:pos x="hc" y="b"/>
                </a:cxn>
                <a:cxn ang="cd2">
                  <a:pos x="l" y="vc"/>
                </a:cxn>
                <a:cxn ang="f29">
                  <a:pos x="f50" y="f51"/>
                </a:cxn>
                <a:cxn ang="f29">
                  <a:pos x="f52" y="f51"/>
                </a:cxn>
                <a:cxn ang="f29">
                  <a:pos x="f53" y="f51"/>
                </a:cxn>
                <a:cxn ang="f29">
                  <a:pos x="f54" y="f51"/>
                </a:cxn>
                <a:cxn ang="f29">
                  <a:pos x="f54" y="f51"/>
                </a:cxn>
                <a:cxn ang="f29">
                  <a:pos x="f55" y="f51"/>
                </a:cxn>
              </a:cxnLst>
              <a:rect l="f46" t="f49" r="f47" b="f48"/>
              <a:pathLst>
                <a:path w="6729" h="12696">
                  <a:moveTo>
                    <a:pt x="f8" y="f5"/>
                  </a:moveTo>
                  <a:lnTo>
                    <a:pt x="f6" y="f5"/>
                  </a:lnTo>
                  <a:lnTo>
                    <a:pt x="f9" y="f5"/>
                  </a:lnTo>
                  <a:lnTo>
                    <a:pt x="f10" y="f5"/>
                  </a:lnTo>
                  <a:lnTo>
                    <a:pt x="f10"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6" name="Freeform: Shape 657">
              <a:extLst>
                <a:ext uri="{FF2B5EF4-FFF2-40B4-BE49-F238E27FC236}">
                  <a16:creationId xmlns:a16="http://schemas.microsoft.com/office/drawing/2014/main" id="{6AF407AC-04E2-B0BB-E941-35F1434E0563}"/>
                </a:ext>
              </a:extLst>
            </p:cNvPr>
            <p:cNvSpPr/>
            <p:nvPr/>
          </p:nvSpPr>
          <p:spPr>
            <a:xfrm>
              <a:off x="1301410" y="6394271"/>
              <a:ext cx="77157" cy="12545"/>
            </a:xfrm>
            <a:custGeom>
              <a:avLst/>
              <a:gdLst>
                <a:gd name="f0" fmla="val 10800000"/>
                <a:gd name="f1" fmla="val 5400000"/>
                <a:gd name="f2" fmla="val 180"/>
                <a:gd name="f3" fmla="val w"/>
                <a:gd name="f4" fmla="val h"/>
                <a:gd name="f5" fmla="val 0"/>
                <a:gd name="f6" fmla="val 77154"/>
                <a:gd name="f7" fmla="val 12544"/>
                <a:gd name="f8" fmla="val 74784"/>
                <a:gd name="f9" fmla="val 11894"/>
                <a:gd name="f10" fmla="val 75291"/>
                <a:gd name="f11" fmla="val 11678"/>
                <a:gd name="f12" fmla="val 75761"/>
                <a:gd name="f13" fmla="val 11373"/>
                <a:gd name="f14" fmla="val 76180"/>
                <a:gd name="f15" fmla="val 11005"/>
                <a:gd name="f16" fmla="val 76244"/>
                <a:gd name="f17" fmla="val 10713"/>
                <a:gd name="f18" fmla="val 10408"/>
                <a:gd name="f19" fmla="val 10116"/>
                <a:gd name="f20" fmla="val 76548"/>
                <a:gd name="f21" fmla="val 9748"/>
                <a:gd name="f22" fmla="val 76853"/>
                <a:gd name="f23" fmla="val 9316"/>
                <a:gd name="f24" fmla="val 77069"/>
                <a:gd name="f25" fmla="val 8846"/>
                <a:gd name="f26" fmla="val 77145"/>
                <a:gd name="f27" fmla="val 8516"/>
                <a:gd name="f28" fmla="val 8161"/>
                <a:gd name="f29" fmla="val 7831"/>
                <a:gd name="f30" fmla="val 77132"/>
                <a:gd name="f31" fmla="val 7323"/>
                <a:gd name="f32" fmla="val 6815"/>
                <a:gd name="f33" fmla="val 6307"/>
                <a:gd name="f34" fmla="val 5926"/>
                <a:gd name="f35" fmla="val 5545"/>
                <a:gd name="f36" fmla="val 5164"/>
                <a:gd name="f37" fmla="val 77183"/>
                <a:gd name="f38" fmla="val 4745"/>
                <a:gd name="f39" fmla="val 4314"/>
                <a:gd name="f40" fmla="val 3895"/>
                <a:gd name="f41" fmla="val 3514"/>
                <a:gd name="f42" fmla="val 3133"/>
                <a:gd name="f43" fmla="val 2752"/>
                <a:gd name="f44" fmla="val 76866"/>
                <a:gd name="f45" fmla="val 2346"/>
                <a:gd name="f46" fmla="val 76599"/>
                <a:gd name="f47" fmla="val 1965"/>
                <a:gd name="f48" fmla="val 76307"/>
                <a:gd name="f49" fmla="val 1609"/>
                <a:gd name="f50" fmla="val 848"/>
                <a:gd name="f51" fmla="val 74276"/>
                <a:gd name="f52" fmla="val 86"/>
                <a:gd name="f53" fmla="val 72879"/>
                <a:gd name="f54" fmla="val 71355"/>
                <a:gd name="f55" fmla="val 1143"/>
                <a:gd name="f56" fmla="val 1651"/>
                <a:gd name="f57" fmla="val 2032"/>
                <a:gd name="f58" fmla="val 35"/>
                <a:gd name="f59" fmla="val 2412"/>
                <a:gd name="f60" fmla="val 2793"/>
                <a:gd name="f61" fmla="val 3212"/>
                <a:gd name="f62" fmla="val -29"/>
                <a:gd name="f63" fmla="val 3644"/>
                <a:gd name="f64" fmla="val 4063"/>
                <a:gd name="f65" fmla="val 5206"/>
                <a:gd name="f66" fmla="val 6221"/>
                <a:gd name="f67" fmla="val 974"/>
                <a:gd name="f68" fmla="val 6285"/>
                <a:gd name="f69" fmla="val 1305"/>
                <a:gd name="f70" fmla="val 1660"/>
                <a:gd name="f71" fmla="val 1990"/>
                <a:gd name="f72" fmla="val 6259"/>
                <a:gd name="f73" fmla="val 2371"/>
                <a:gd name="f74" fmla="val 6272"/>
                <a:gd name="f75" fmla="val 3603"/>
                <a:gd name="f76" fmla="val 4060"/>
                <a:gd name="f77" fmla="val 4530"/>
                <a:gd name="f78" fmla="val 12401"/>
                <a:gd name="f79" fmla="val 69705"/>
                <a:gd name="f80" fmla="val 70543"/>
                <a:gd name="f81" fmla="val 12592"/>
                <a:gd name="f82" fmla="val 71406"/>
                <a:gd name="f83" fmla="val 72244"/>
                <a:gd name="f84" fmla="+- 0 0 -90"/>
                <a:gd name="f85" fmla="*/ f3 1 77154"/>
                <a:gd name="f86" fmla="*/ f4 1 12544"/>
                <a:gd name="f87" fmla="val f5"/>
                <a:gd name="f88" fmla="val f6"/>
                <a:gd name="f89" fmla="val f7"/>
                <a:gd name="f90" fmla="*/ f84 f0 1"/>
                <a:gd name="f91" fmla="+- f89 0 f87"/>
                <a:gd name="f92" fmla="+- f88 0 f87"/>
                <a:gd name="f93" fmla="*/ f90 1 f2"/>
                <a:gd name="f94" fmla="*/ f92 1 77154"/>
                <a:gd name="f95" fmla="*/ f91 1 12544"/>
                <a:gd name="f96" fmla="*/ 74784 f92 1"/>
                <a:gd name="f97" fmla="*/ 11894 f91 1"/>
                <a:gd name="f98" fmla="*/ 76180 f92 1"/>
                <a:gd name="f99" fmla="*/ 11005 f91 1"/>
                <a:gd name="f100" fmla="*/ 10116 f91 1"/>
                <a:gd name="f101" fmla="*/ 77069 f92 1"/>
                <a:gd name="f102" fmla="*/ 8846 f91 1"/>
                <a:gd name="f103" fmla="*/ 7831 f91 1"/>
                <a:gd name="f104" fmla="*/ 6307 f91 1"/>
                <a:gd name="f105" fmla="*/ 5164 f91 1"/>
                <a:gd name="f106" fmla="*/ 3895 f91 1"/>
                <a:gd name="f107" fmla="*/ 2752 f91 1"/>
                <a:gd name="f108" fmla="*/ 76307 f92 1"/>
                <a:gd name="f109" fmla="*/ 1609 f91 1"/>
                <a:gd name="f110" fmla="*/ 75291 f92 1"/>
                <a:gd name="f111" fmla="*/ 848 f91 1"/>
                <a:gd name="f112" fmla="*/ 74276 f92 1"/>
                <a:gd name="f113" fmla="*/ 86 f91 1"/>
                <a:gd name="f114" fmla="*/ 72879 f92 1"/>
                <a:gd name="f115" fmla="*/ 71355 f92 1"/>
                <a:gd name="f116" fmla="*/ 0 f92 1"/>
                <a:gd name="f117" fmla="*/ 1651 f92 1"/>
                <a:gd name="f118" fmla="*/ 2793 f92 1"/>
                <a:gd name="f119" fmla="*/ 4063 f92 1"/>
                <a:gd name="f120" fmla="*/ 5206 f92 1"/>
                <a:gd name="f121" fmla="*/ 6221 f92 1"/>
                <a:gd name="f122" fmla="*/ 974 f91 1"/>
                <a:gd name="f123" fmla="*/ 1990 f91 1"/>
                <a:gd name="f124" fmla="*/ 3133 f91 1"/>
                <a:gd name="f125" fmla="*/ 4530 f91 1"/>
                <a:gd name="f126" fmla="*/ 5545 f91 1"/>
                <a:gd name="f127" fmla="*/ 12401 f91 1"/>
                <a:gd name="f128" fmla="*/ 69705 f92 1"/>
                <a:gd name="f129" fmla="*/ 72244 f92 1"/>
                <a:gd name="f130" fmla="+- f93 0 f1"/>
                <a:gd name="f131" fmla="*/ f96 1 77154"/>
                <a:gd name="f132" fmla="*/ f97 1 12544"/>
                <a:gd name="f133" fmla="*/ f98 1 77154"/>
                <a:gd name="f134" fmla="*/ f99 1 12544"/>
                <a:gd name="f135" fmla="*/ f100 1 12544"/>
                <a:gd name="f136" fmla="*/ f101 1 77154"/>
                <a:gd name="f137" fmla="*/ f102 1 12544"/>
                <a:gd name="f138" fmla="*/ f103 1 12544"/>
                <a:gd name="f139" fmla="*/ f104 1 12544"/>
                <a:gd name="f140" fmla="*/ f105 1 12544"/>
                <a:gd name="f141" fmla="*/ f106 1 12544"/>
                <a:gd name="f142" fmla="*/ f107 1 12544"/>
                <a:gd name="f143" fmla="*/ f108 1 77154"/>
                <a:gd name="f144" fmla="*/ f109 1 12544"/>
                <a:gd name="f145" fmla="*/ f110 1 77154"/>
                <a:gd name="f146" fmla="*/ f111 1 12544"/>
                <a:gd name="f147" fmla="*/ f112 1 77154"/>
                <a:gd name="f148" fmla="*/ f113 1 12544"/>
                <a:gd name="f149" fmla="*/ f114 1 77154"/>
                <a:gd name="f150" fmla="*/ f115 1 77154"/>
                <a:gd name="f151" fmla="*/ f116 1 77154"/>
                <a:gd name="f152" fmla="*/ f117 1 77154"/>
                <a:gd name="f153" fmla="*/ f118 1 77154"/>
                <a:gd name="f154" fmla="*/ f119 1 77154"/>
                <a:gd name="f155" fmla="*/ f120 1 77154"/>
                <a:gd name="f156" fmla="*/ f121 1 77154"/>
                <a:gd name="f157" fmla="*/ f122 1 12544"/>
                <a:gd name="f158" fmla="*/ f123 1 12544"/>
                <a:gd name="f159" fmla="*/ f124 1 12544"/>
                <a:gd name="f160" fmla="*/ f125 1 12544"/>
                <a:gd name="f161" fmla="*/ f126 1 12544"/>
                <a:gd name="f162" fmla="*/ f127 1 12544"/>
                <a:gd name="f163" fmla="*/ f128 1 77154"/>
                <a:gd name="f164" fmla="*/ f129 1 77154"/>
                <a:gd name="f165" fmla="*/ f87 1 f94"/>
                <a:gd name="f166" fmla="*/ f88 1 f94"/>
                <a:gd name="f167" fmla="*/ f87 1 f95"/>
                <a:gd name="f168" fmla="*/ f89 1 f95"/>
                <a:gd name="f169" fmla="*/ f131 1 f94"/>
                <a:gd name="f170" fmla="*/ f132 1 f95"/>
                <a:gd name="f171" fmla="*/ f133 1 f94"/>
                <a:gd name="f172" fmla="*/ f134 1 f95"/>
                <a:gd name="f173" fmla="*/ f135 1 f95"/>
                <a:gd name="f174" fmla="*/ f136 1 f94"/>
                <a:gd name="f175" fmla="*/ f137 1 f95"/>
                <a:gd name="f176" fmla="*/ f138 1 f95"/>
                <a:gd name="f177" fmla="*/ f139 1 f95"/>
                <a:gd name="f178" fmla="*/ f140 1 f95"/>
                <a:gd name="f179" fmla="*/ f141 1 f95"/>
                <a:gd name="f180" fmla="*/ f142 1 f95"/>
                <a:gd name="f181" fmla="*/ f143 1 f94"/>
                <a:gd name="f182" fmla="*/ f144 1 f95"/>
                <a:gd name="f183" fmla="*/ f145 1 f94"/>
                <a:gd name="f184" fmla="*/ f146 1 f95"/>
                <a:gd name="f185" fmla="*/ f147 1 f94"/>
                <a:gd name="f186" fmla="*/ f148 1 f95"/>
                <a:gd name="f187" fmla="*/ f149 1 f94"/>
                <a:gd name="f188" fmla="*/ f150 1 f94"/>
                <a:gd name="f189" fmla="*/ f151 1 f94"/>
                <a:gd name="f190" fmla="*/ f152 1 f94"/>
                <a:gd name="f191" fmla="*/ f153 1 f94"/>
                <a:gd name="f192" fmla="*/ f154 1 f94"/>
                <a:gd name="f193" fmla="*/ f155 1 f94"/>
                <a:gd name="f194" fmla="*/ f156 1 f94"/>
                <a:gd name="f195" fmla="*/ f157 1 f95"/>
                <a:gd name="f196" fmla="*/ f158 1 f95"/>
                <a:gd name="f197" fmla="*/ f159 1 f95"/>
                <a:gd name="f198" fmla="*/ f160 1 f95"/>
                <a:gd name="f199" fmla="*/ f161 1 f95"/>
                <a:gd name="f200" fmla="*/ f162 1 f95"/>
                <a:gd name="f201" fmla="*/ f163 1 f94"/>
                <a:gd name="f202" fmla="*/ f164 1 f94"/>
                <a:gd name="f203" fmla="*/ f165 f85 1"/>
                <a:gd name="f204" fmla="*/ f166 f85 1"/>
                <a:gd name="f205" fmla="*/ f168 f86 1"/>
                <a:gd name="f206" fmla="*/ f167 f86 1"/>
                <a:gd name="f207" fmla="*/ f169 f85 1"/>
                <a:gd name="f208" fmla="*/ f170 f86 1"/>
                <a:gd name="f209" fmla="*/ f171 f85 1"/>
                <a:gd name="f210" fmla="*/ f172 f86 1"/>
                <a:gd name="f211" fmla="*/ f173 f86 1"/>
                <a:gd name="f212" fmla="*/ f174 f85 1"/>
                <a:gd name="f213" fmla="*/ f175 f86 1"/>
                <a:gd name="f214" fmla="*/ f176 f86 1"/>
                <a:gd name="f215" fmla="*/ f177 f86 1"/>
                <a:gd name="f216" fmla="*/ f178 f86 1"/>
                <a:gd name="f217" fmla="*/ f179 f86 1"/>
                <a:gd name="f218" fmla="*/ f180 f86 1"/>
                <a:gd name="f219" fmla="*/ f181 f85 1"/>
                <a:gd name="f220" fmla="*/ f182 f86 1"/>
                <a:gd name="f221" fmla="*/ f183 f85 1"/>
                <a:gd name="f222" fmla="*/ f184 f86 1"/>
                <a:gd name="f223" fmla="*/ f185 f85 1"/>
                <a:gd name="f224" fmla="*/ f186 f86 1"/>
                <a:gd name="f225" fmla="*/ f187 f85 1"/>
                <a:gd name="f226" fmla="*/ f188 f85 1"/>
                <a:gd name="f227" fmla="*/ f189 f85 1"/>
                <a:gd name="f228" fmla="*/ f190 f85 1"/>
                <a:gd name="f229" fmla="*/ f191 f85 1"/>
                <a:gd name="f230" fmla="*/ f192 f85 1"/>
                <a:gd name="f231" fmla="*/ f193 f85 1"/>
                <a:gd name="f232" fmla="*/ f194 f85 1"/>
                <a:gd name="f233" fmla="*/ f195 f86 1"/>
                <a:gd name="f234" fmla="*/ f196 f86 1"/>
                <a:gd name="f235" fmla="*/ f197 f86 1"/>
                <a:gd name="f236" fmla="*/ f198 f86 1"/>
                <a:gd name="f237" fmla="*/ f199 f86 1"/>
                <a:gd name="f238" fmla="*/ f200 f86 1"/>
                <a:gd name="f239" fmla="*/ f201 f85 1"/>
                <a:gd name="f240" fmla="*/ f202 f85 1"/>
              </a:gdLst>
              <a:ahLst/>
              <a:cxnLst>
                <a:cxn ang="3cd4">
                  <a:pos x="hc" y="t"/>
                </a:cxn>
                <a:cxn ang="0">
                  <a:pos x="r" y="vc"/>
                </a:cxn>
                <a:cxn ang="cd4">
                  <a:pos x="hc" y="b"/>
                </a:cxn>
                <a:cxn ang="cd2">
                  <a:pos x="l" y="vc"/>
                </a:cxn>
                <a:cxn ang="f130">
                  <a:pos x="f207" y="f208"/>
                </a:cxn>
                <a:cxn ang="f130">
                  <a:pos x="f209" y="f210"/>
                </a:cxn>
                <a:cxn ang="f130">
                  <a:pos x="f209" y="f211"/>
                </a:cxn>
                <a:cxn ang="f130">
                  <a:pos x="f212" y="f213"/>
                </a:cxn>
                <a:cxn ang="f130">
                  <a:pos x="f212" y="f214"/>
                </a:cxn>
                <a:cxn ang="f130">
                  <a:pos x="f212" y="f215"/>
                </a:cxn>
                <a:cxn ang="f130">
                  <a:pos x="f212" y="f215"/>
                </a:cxn>
                <a:cxn ang="f130">
                  <a:pos x="f212" y="f216"/>
                </a:cxn>
                <a:cxn ang="f130">
                  <a:pos x="f212" y="f217"/>
                </a:cxn>
                <a:cxn ang="f130">
                  <a:pos x="f212" y="f218"/>
                </a:cxn>
                <a:cxn ang="f130">
                  <a:pos x="f219" y="f220"/>
                </a:cxn>
                <a:cxn ang="f130">
                  <a:pos x="f221" y="f222"/>
                </a:cxn>
                <a:cxn ang="f130">
                  <a:pos x="f223" y="f224"/>
                </a:cxn>
                <a:cxn ang="f130">
                  <a:pos x="f225" y="f224"/>
                </a:cxn>
                <a:cxn ang="f130">
                  <a:pos x="f226" y="f224"/>
                </a:cxn>
                <a:cxn ang="f130">
                  <a:pos x="f227" y="f224"/>
                </a:cxn>
                <a:cxn ang="f130">
                  <a:pos x="f228" y="f224"/>
                </a:cxn>
                <a:cxn ang="f130">
                  <a:pos x="f228" y="f224"/>
                </a:cxn>
                <a:cxn ang="f130">
                  <a:pos x="f229" y="f224"/>
                </a:cxn>
                <a:cxn ang="f130">
                  <a:pos x="f230" y="f224"/>
                </a:cxn>
                <a:cxn ang="f130">
                  <a:pos x="f231" y="f224"/>
                </a:cxn>
                <a:cxn ang="f130">
                  <a:pos x="f232" y="f233"/>
                </a:cxn>
                <a:cxn ang="f130">
                  <a:pos x="f232" y="f234"/>
                </a:cxn>
                <a:cxn ang="f130">
                  <a:pos x="f232" y="f235"/>
                </a:cxn>
                <a:cxn ang="f130">
                  <a:pos x="f232" y="f236"/>
                </a:cxn>
                <a:cxn ang="f130">
                  <a:pos x="f232" y="f237"/>
                </a:cxn>
                <a:cxn ang="f130">
                  <a:pos x="f232" y="f238"/>
                </a:cxn>
                <a:cxn ang="f130">
                  <a:pos x="f239" y="f238"/>
                </a:cxn>
                <a:cxn ang="f130">
                  <a:pos x="f240" y="f238"/>
                </a:cxn>
              </a:cxnLst>
              <a:rect l="f203" t="f206" r="f204" b="f205"/>
              <a:pathLst>
                <a:path w="77154" h="12544">
                  <a:moveTo>
                    <a:pt x="f8" y="f9"/>
                  </a:moveTo>
                  <a:cubicBezTo>
                    <a:pt x="f10" y="f11"/>
                    <a:pt x="f12" y="f13"/>
                    <a:pt x="f14" y="f15"/>
                  </a:cubicBezTo>
                  <a:cubicBezTo>
                    <a:pt x="f16" y="f17"/>
                    <a:pt x="f16" y="f18"/>
                    <a:pt x="f14" y="f19"/>
                  </a:cubicBezTo>
                  <a:cubicBezTo>
                    <a:pt x="f20" y="f21"/>
                    <a:pt x="f22" y="f23"/>
                    <a:pt x="f24" y="f25"/>
                  </a:cubicBezTo>
                  <a:cubicBezTo>
                    <a:pt x="f26" y="f27"/>
                    <a:pt x="f26" y="f28"/>
                    <a:pt x="f24" y="f29"/>
                  </a:cubicBezTo>
                  <a:cubicBezTo>
                    <a:pt x="f30" y="f31"/>
                    <a:pt x="f30" y="f32"/>
                    <a:pt x="f24" y="f33"/>
                  </a:cubicBezTo>
                  <a:lnTo>
                    <a:pt x="f24" y="f33"/>
                  </a:lnTo>
                  <a:cubicBezTo>
                    <a:pt x="f30" y="f34"/>
                    <a:pt x="f30" y="f35"/>
                    <a:pt x="f24" y="f36"/>
                  </a:cubicBezTo>
                  <a:cubicBezTo>
                    <a:pt x="f37" y="f38"/>
                    <a:pt x="f37" y="f39"/>
                    <a:pt x="f24" y="f40"/>
                  </a:cubicBezTo>
                  <a:cubicBezTo>
                    <a:pt x="f30" y="f41"/>
                    <a:pt x="f30" y="f42"/>
                    <a:pt x="f24" y="f43"/>
                  </a:cubicBezTo>
                  <a:cubicBezTo>
                    <a:pt x="f44" y="f45"/>
                    <a:pt x="f46" y="f47"/>
                    <a:pt x="f48" y="f49"/>
                  </a:cubicBezTo>
                  <a:lnTo>
                    <a:pt x="f10" y="f50"/>
                  </a:lnTo>
                  <a:lnTo>
                    <a:pt x="f51" y="f52"/>
                  </a:lnTo>
                  <a:lnTo>
                    <a:pt x="f53" y="f52"/>
                  </a:lnTo>
                  <a:lnTo>
                    <a:pt x="f54" y="f52"/>
                  </a:lnTo>
                  <a:lnTo>
                    <a:pt x="f5" y="f52"/>
                  </a:lnTo>
                  <a:cubicBezTo>
                    <a:pt x="f5" y="f52"/>
                    <a:pt x="f55" y="f52"/>
                    <a:pt x="f56" y="f52"/>
                  </a:cubicBezTo>
                  <a:lnTo>
                    <a:pt x="f56" y="f52"/>
                  </a:lnTo>
                  <a:cubicBezTo>
                    <a:pt x="f57" y="f58"/>
                    <a:pt x="f59" y="f58"/>
                    <a:pt x="f60" y="f52"/>
                  </a:cubicBezTo>
                  <a:cubicBezTo>
                    <a:pt x="f61" y="f62"/>
                    <a:pt x="f63" y="f62"/>
                    <a:pt x="f64" y="f52"/>
                  </a:cubicBezTo>
                  <a:lnTo>
                    <a:pt x="f65" y="f52"/>
                  </a:lnTo>
                  <a:lnTo>
                    <a:pt x="f66" y="f67"/>
                  </a:lnTo>
                  <a:cubicBezTo>
                    <a:pt x="f68" y="f69"/>
                    <a:pt x="f68" y="f70"/>
                    <a:pt x="f66" y="f71"/>
                  </a:cubicBezTo>
                  <a:cubicBezTo>
                    <a:pt x="f72" y="f73"/>
                    <a:pt x="f72" y="f43"/>
                    <a:pt x="f66" y="f42"/>
                  </a:cubicBezTo>
                  <a:cubicBezTo>
                    <a:pt x="f74" y="f75"/>
                    <a:pt x="f74" y="f76"/>
                    <a:pt x="f66" y="f77"/>
                  </a:cubicBezTo>
                  <a:cubicBezTo>
                    <a:pt x="f66" y="f77"/>
                    <a:pt x="f66" y="f36"/>
                    <a:pt x="f66" y="f35"/>
                  </a:cubicBezTo>
                  <a:lnTo>
                    <a:pt x="f66" y="f78"/>
                  </a:lnTo>
                  <a:lnTo>
                    <a:pt x="f79" y="f78"/>
                  </a:lnTo>
                  <a:cubicBezTo>
                    <a:pt x="f80" y="f81"/>
                    <a:pt x="f82" y="f81"/>
                    <a:pt x="f83" y="f7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7" name="Freeform: Shape 658">
              <a:extLst>
                <a:ext uri="{FF2B5EF4-FFF2-40B4-BE49-F238E27FC236}">
                  <a16:creationId xmlns:a16="http://schemas.microsoft.com/office/drawing/2014/main" id="{9297145A-6006-09BA-B4EF-C4248E3CFD96}"/>
                </a:ext>
              </a:extLst>
            </p:cNvPr>
            <p:cNvSpPr/>
            <p:nvPr/>
          </p:nvSpPr>
          <p:spPr>
            <a:xfrm>
              <a:off x="0" y="4773616"/>
              <a:ext cx="12691" cy="12691"/>
            </a:xfrm>
            <a:custGeom>
              <a:avLst/>
              <a:gdLst>
                <a:gd name="f0" fmla="val w"/>
                <a:gd name="f1" fmla="val h"/>
                <a:gd name="f2" fmla="val 0"/>
                <a:gd name="f3" fmla="val 12696"/>
                <a:gd name="f4" fmla="*/ f0 1 12696"/>
                <a:gd name="f5" fmla="*/ f1 1 12696"/>
                <a:gd name="f6" fmla="val f2"/>
                <a:gd name="f7" fmla="val f3"/>
                <a:gd name="f8" fmla="+- f7 0 f6"/>
                <a:gd name="f9" fmla="*/ f8 1 12696"/>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12696" h="12696"/>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8" name="Freeform: Shape 659">
              <a:extLst>
                <a:ext uri="{FF2B5EF4-FFF2-40B4-BE49-F238E27FC236}">
                  <a16:creationId xmlns:a16="http://schemas.microsoft.com/office/drawing/2014/main" id="{8041527E-E2A3-0593-B491-BA484F0E1F0E}"/>
                </a:ext>
              </a:extLst>
            </p:cNvPr>
            <p:cNvSpPr/>
            <p:nvPr/>
          </p:nvSpPr>
          <p:spPr>
            <a:xfrm>
              <a:off x="1296838" y="6399236"/>
              <a:ext cx="13075" cy="465905"/>
            </a:xfrm>
            <a:custGeom>
              <a:avLst/>
              <a:gdLst>
                <a:gd name="f0" fmla="val 10800000"/>
                <a:gd name="f1" fmla="val 5400000"/>
                <a:gd name="f2" fmla="val 180"/>
                <a:gd name="f3" fmla="val w"/>
                <a:gd name="f4" fmla="val h"/>
                <a:gd name="f5" fmla="val 0"/>
                <a:gd name="f6" fmla="val 13077"/>
                <a:gd name="f7" fmla="val 465908"/>
                <a:gd name="f8" fmla="val 13078"/>
                <a:gd name="f9" fmla="val 465274"/>
                <a:gd name="f10" fmla="val 1081"/>
                <a:gd name="f11" fmla="val 446"/>
                <a:gd name="f12" fmla="val 65"/>
                <a:gd name="f13" fmla="val -316"/>
                <a:gd name="f14" fmla="val 1715"/>
                <a:gd name="f15" fmla="val 12811"/>
                <a:gd name="f16" fmla="val 5309"/>
                <a:gd name="f17" fmla="val 9815"/>
                <a:gd name="f18" fmla="val 8077"/>
                <a:gd name="f19" fmla="val 6221"/>
                <a:gd name="f20" fmla="val 8064"/>
                <a:gd name="f21" fmla="val 5079"/>
                <a:gd name="f22" fmla="val 4571"/>
                <a:gd name="f23" fmla="val 8178"/>
                <a:gd name="f24" fmla="val 4063"/>
                <a:gd name="f25" fmla="val 3555"/>
                <a:gd name="f26" fmla="val 2412"/>
                <a:gd name="f27" fmla="val 465909"/>
                <a:gd name="f28" fmla="+- 0 0 -90"/>
                <a:gd name="f29" fmla="*/ f3 1 13077"/>
                <a:gd name="f30" fmla="*/ f4 1 465908"/>
                <a:gd name="f31" fmla="val f5"/>
                <a:gd name="f32" fmla="val f6"/>
                <a:gd name="f33" fmla="val f7"/>
                <a:gd name="f34" fmla="*/ f28 f0 1"/>
                <a:gd name="f35" fmla="+- f33 0 f31"/>
                <a:gd name="f36" fmla="+- f32 0 f31"/>
                <a:gd name="f37" fmla="*/ f34 1 f2"/>
                <a:gd name="f38" fmla="*/ f36 1 13077"/>
                <a:gd name="f39" fmla="*/ f35 1 465908"/>
                <a:gd name="f40" fmla="*/ 13078 f36 1"/>
                <a:gd name="f41" fmla="*/ 465274 f35 1"/>
                <a:gd name="f42" fmla="*/ 1081 f35 1"/>
                <a:gd name="f43" fmla="*/ 65 f35 1"/>
                <a:gd name="f44" fmla="*/ 1715 f35 1"/>
                <a:gd name="f45" fmla="*/ 6221 f36 1"/>
                <a:gd name="f46" fmla="*/ 8064 f35 1"/>
                <a:gd name="f47" fmla="*/ 5079 f36 1"/>
                <a:gd name="f48" fmla="*/ 3555 f36 1"/>
                <a:gd name="f49" fmla="*/ 2412 f36 1"/>
                <a:gd name="f50" fmla="*/ 0 f36 1"/>
                <a:gd name="f51" fmla="*/ 465909 f35 1"/>
                <a:gd name="f52" fmla="+- f37 0 f1"/>
                <a:gd name="f53" fmla="*/ f40 1 13077"/>
                <a:gd name="f54" fmla="*/ f41 1 465908"/>
                <a:gd name="f55" fmla="*/ f42 1 465908"/>
                <a:gd name="f56" fmla="*/ f43 1 465908"/>
                <a:gd name="f57" fmla="*/ f44 1 465908"/>
                <a:gd name="f58" fmla="*/ f45 1 13077"/>
                <a:gd name="f59" fmla="*/ f46 1 465908"/>
                <a:gd name="f60" fmla="*/ f47 1 13077"/>
                <a:gd name="f61" fmla="*/ f48 1 13077"/>
                <a:gd name="f62" fmla="*/ f49 1 13077"/>
                <a:gd name="f63" fmla="*/ f50 1 13077"/>
                <a:gd name="f64" fmla="*/ f51 1 465908"/>
                <a:gd name="f65" fmla="*/ f31 1 f38"/>
                <a:gd name="f66" fmla="*/ f32 1 f38"/>
                <a:gd name="f67" fmla="*/ f31 1 f39"/>
                <a:gd name="f68" fmla="*/ f33 1 f39"/>
                <a:gd name="f69" fmla="*/ f53 1 f38"/>
                <a:gd name="f70" fmla="*/ f54 1 f39"/>
                <a:gd name="f71" fmla="*/ f55 1 f39"/>
                <a:gd name="f72" fmla="*/ f56 1 f39"/>
                <a:gd name="f73" fmla="*/ f57 1 f39"/>
                <a:gd name="f74" fmla="*/ f58 1 f38"/>
                <a:gd name="f75" fmla="*/ f59 1 f39"/>
                <a:gd name="f76" fmla="*/ f60 1 f38"/>
                <a:gd name="f77" fmla="*/ f61 1 f38"/>
                <a:gd name="f78" fmla="*/ f62 1 f38"/>
                <a:gd name="f79" fmla="*/ f63 1 f38"/>
                <a:gd name="f80" fmla="*/ f64 1 f39"/>
                <a:gd name="f81" fmla="*/ f65 f29 1"/>
                <a:gd name="f82" fmla="*/ f66 f29 1"/>
                <a:gd name="f83" fmla="*/ f68 f30 1"/>
                <a:gd name="f84" fmla="*/ f67 f30 1"/>
                <a:gd name="f85" fmla="*/ f69 f29 1"/>
                <a:gd name="f86" fmla="*/ f70 f30 1"/>
                <a:gd name="f87" fmla="*/ f71 f30 1"/>
                <a:gd name="f88" fmla="*/ f72 f30 1"/>
                <a:gd name="f89" fmla="*/ f73 f30 1"/>
                <a:gd name="f90" fmla="*/ f74 f29 1"/>
                <a:gd name="f91" fmla="*/ f75 f30 1"/>
                <a:gd name="f92" fmla="*/ f76 f29 1"/>
                <a:gd name="f93" fmla="*/ f77 f29 1"/>
                <a:gd name="f94" fmla="*/ f78 f29 1"/>
                <a:gd name="f95" fmla="*/ f79 f29 1"/>
                <a:gd name="f96" fmla="*/ f80 f30 1"/>
              </a:gdLst>
              <a:ahLst/>
              <a:cxnLst>
                <a:cxn ang="3cd4">
                  <a:pos x="hc" y="t"/>
                </a:cxn>
                <a:cxn ang="0">
                  <a:pos x="r" y="vc"/>
                </a:cxn>
                <a:cxn ang="cd4">
                  <a:pos x="hc" y="b"/>
                </a:cxn>
                <a:cxn ang="cd2">
                  <a:pos x="l" y="vc"/>
                </a:cxn>
                <a:cxn ang="f52">
                  <a:pos x="f85" y="f86"/>
                </a:cxn>
                <a:cxn ang="f52">
                  <a:pos x="f85" y="f87"/>
                </a:cxn>
                <a:cxn ang="f52">
                  <a:pos x="f85" y="f88"/>
                </a:cxn>
                <a:cxn ang="f52">
                  <a:pos x="f85" y="f89"/>
                </a:cxn>
                <a:cxn ang="f52">
                  <a:pos x="f90" y="f91"/>
                </a:cxn>
                <a:cxn ang="f52">
                  <a:pos x="f92" y="f91"/>
                </a:cxn>
                <a:cxn ang="f52">
                  <a:pos x="f93" y="f91"/>
                </a:cxn>
                <a:cxn ang="f52">
                  <a:pos x="f94" y="f91"/>
                </a:cxn>
                <a:cxn ang="f52">
                  <a:pos x="f94" y="f91"/>
                </a:cxn>
                <a:cxn ang="f52">
                  <a:pos x="f95" y="f91"/>
                </a:cxn>
                <a:cxn ang="f52">
                  <a:pos x="f95" y="f96"/>
                </a:cxn>
              </a:cxnLst>
              <a:rect l="f81" t="f84" r="f82" b="f83"/>
              <a:pathLst>
                <a:path w="13077" h="465908">
                  <a:moveTo>
                    <a:pt x="f8" y="f9"/>
                  </a:moveTo>
                  <a:lnTo>
                    <a:pt x="f8" y="f10"/>
                  </a:lnTo>
                  <a:cubicBezTo>
                    <a:pt x="f8" y="f10"/>
                    <a:pt x="f8" y="f11"/>
                    <a:pt x="f8" y="f12"/>
                  </a:cubicBezTo>
                  <a:cubicBezTo>
                    <a:pt x="f8" y="f13"/>
                    <a:pt x="f8" y="f10"/>
                    <a:pt x="f8" y="f14"/>
                  </a:cubicBezTo>
                  <a:cubicBezTo>
                    <a:pt x="f15" y="f16"/>
                    <a:pt x="f17" y="f18"/>
                    <a:pt x="f19" y="f20"/>
                  </a:cubicBezTo>
                  <a:lnTo>
                    <a:pt x="f21" y="f20"/>
                  </a:lnTo>
                  <a:cubicBezTo>
                    <a:pt x="f22" y="f23"/>
                    <a:pt x="f24" y="f23"/>
                    <a:pt x="f25" y="f20"/>
                  </a:cubicBezTo>
                  <a:lnTo>
                    <a:pt x="f26" y="f20"/>
                  </a:lnTo>
                  <a:lnTo>
                    <a:pt x="f26" y="f20"/>
                  </a:lnTo>
                  <a:lnTo>
                    <a:pt x="f5" y="f20"/>
                  </a:lnTo>
                  <a:lnTo>
                    <a:pt x="f5" y="f27"/>
                  </a:ln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9" name="Freeform: Shape 660">
              <a:extLst>
                <a:ext uri="{FF2B5EF4-FFF2-40B4-BE49-F238E27FC236}">
                  <a16:creationId xmlns:a16="http://schemas.microsoft.com/office/drawing/2014/main" id="{16B2B390-309F-5027-1750-2B6F02A1DCE7}"/>
                </a:ext>
              </a:extLst>
            </p:cNvPr>
            <p:cNvSpPr/>
            <p:nvPr/>
          </p:nvSpPr>
          <p:spPr>
            <a:xfrm>
              <a:off x="259012" y="6398797"/>
              <a:ext cx="432072" cy="2670"/>
            </a:xfrm>
            <a:custGeom>
              <a:avLst/>
              <a:gdLst>
                <a:gd name="f0" fmla="val 10800000"/>
                <a:gd name="f1" fmla="val 5400000"/>
                <a:gd name="f2" fmla="val 180"/>
                <a:gd name="f3" fmla="val w"/>
                <a:gd name="f4" fmla="val h"/>
                <a:gd name="f5" fmla="val 0"/>
                <a:gd name="f6" fmla="val 432068"/>
                <a:gd name="f7" fmla="val 2666"/>
                <a:gd name="f8" fmla="val 1524"/>
                <a:gd name="f9" fmla="val 60"/>
                <a:gd name="f10" fmla="val 1904"/>
                <a:gd name="f11" fmla="val 2285"/>
                <a:gd name="f12" fmla="val 432008"/>
                <a:gd name="f13" fmla="val 2158"/>
                <a:gd name="f14" fmla="val 1651"/>
                <a:gd name="f15" fmla="val 1143"/>
                <a:gd name="f16" fmla="val 381"/>
                <a:gd name="f17" fmla="+- 0 0 -90"/>
                <a:gd name="f18" fmla="*/ f3 1 432068"/>
                <a:gd name="f19" fmla="*/ f4 1 2666"/>
                <a:gd name="f20" fmla="val f5"/>
                <a:gd name="f21" fmla="val f6"/>
                <a:gd name="f22" fmla="val f7"/>
                <a:gd name="f23" fmla="*/ f17 f0 1"/>
                <a:gd name="f24" fmla="+- f22 0 f20"/>
                <a:gd name="f25" fmla="+- f21 0 f20"/>
                <a:gd name="f26" fmla="*/ f23 1 f2"/>
                <a:gd name="f27" fmla="*/ f25 1 432068"/>
                <a:gd name="f28" fmla="*/ f24 1 2666"/>
                <a:gd name="f29" fmla="*/ 0 f25 1"/>
                <a:gd name="f30" fmla="*/ 1524 f24 1"/>
                <a:gd name="f31" fmla="*/ 2666 f24 1"/>
                <a:gd name="f32" fmla="*/ 432068 f25 1"/>
                <a:gd name="f33" fmla="*/ 1143 f24 1"/>
                <a:gd name="f34" fmla="*/ 0 f24 1"/>
                <a:gd name="f35" fmla="*/ 381 f25 1"/>
                <a:gd name="f36" fmla="+- f26 0 f1"/>
                <a:gd name="f37" fmla="*/ f29 1 432068"/>
                <a:gd name="f38" fmla="*/ f30 1 2666"/>
                <a:gd name="f39" fmla="*/ f31 1 2666"/>
                <a:gd name="f40" fmla="*/ f32 1 432068"/>
                <a:gd name="f41" fmla="*/ f33 1 2666"/>
                <a:gd name="f42" fmla="*/ f34 1 2666"/>
                <a:gd name="f43" fmla="*/ f35 1 432068"/>
                <a:gd name="f44" fmla="*/ f20 1 f27"/>
                <a:gd name="f45" fmla="*/ f21 1 f27"/>
                <a:gd name="f46" fmla="*/ f20 1 f28"/>
                <a:gd name="f47" fmla="*/ f22 1 f28"/>
                <a:gd name="f48" fmla="*/ f37 1 f27"/>
                <a:gd name="f49" fmla="*/ f38 1 f28"/>
                <a:gd name="f50" fmla="*/ f39 1 f28"/>
                <a:gd name="f51" fmla="*/ f40 1 f27"/>
                <a:gd name="f52" fmla="*/ f41 1 f28"/>
                <a:gd name="f53" fmla="*/ f42 1 f28"/>
                <a:gd name="f54" fmla="*/ f43 1 f27"/>
                <a:gd name="f55" fmla="*/ f44 f18 1"/>
                <a:gd name="f56" fmla="*/ f45 f18 1"/>
                <a:gd name="f57" fmla="*/ f47 f19 1"/>
                <a:gd name="f58" fmla="*/ f46 f19 1"/>
                <a:gd name="f59" fmla="*/ f48 f18 1"/>
                <a:gd name="f60" fmla="*/ f49 f19 1"/>
                <a:gd name="f61" fmla="*/ f50 f19 1"/>
                <a:gd name="f62" fmla="*/ f51 f18 1"/>
                <a:gd name="f63" fmla="*/ f52 f19 1"/>
                <a:gd name="f64" fmla="*/ f53 f19 1"/>
                <a:gd name="f65" fmla="*/ f54 f18 1"/>
              </a:gdLst>
              <a:ahLst/>
              <a:cxnLst>
                <a:cxn ang="3cd4">
                  <a:pos x="hc" y="t"/>
                </a:cxn>
                <a:cxn ang="0">
                  <a:pos x="r" y="vc"/>
                </a:cxn>
                <a:cxn ang="cd4">
                  <a:pos x="hc" y="b"/>
                </a:cxn>
                <a:cxn ang="cd2">
                  <a:pos x="l" y="vc"/>
                </a:cxn>
                <a:cxn ang="f36">
                  <a:pos x="f59" y="f60"/>
                </a:cxn>
                <a:cxn ang="f36">
                  <a:pos x="f59" y="f61"/>
                </a:cxn>
                <a:cxn ang="f36">
                  <a:pos x="f62" y="f61"/>
                </a:cxn>
                <a:cxn ang="f36">
                  <a:pos x="f62" y="f63"/>
                </a:cxn>
                <a:cxn ang="f36">
                  <a:pos x="f62" y="f64"/>
                </a:cxn>
                <a:cxn ang="f36">
                  <a:pos x="f65" y="f64"/>
                </a:cxn>
                <a:cxn ang="f36">
                  <a:pos x="f65" y="f63"/>
                </a:cxn>
              </a:cxnLst>
              <a:rect l="f55" t="f58" r="f56" b="f57"/>
              <a:pathLst>
                <a:path w="432068" h="2666">
                  <a:moveTo>
                    <a:pt x="f5" y="f8"/>
                  </a:moveTo>
                  <a:cubicBezTo>
                    <a:pt x="f9" y="f10"/>
                    <a:pt x="f9" y="f11"/>
                    <a:pt x="f5" y="f7"/>
                  </a:cubicBezTo>
                  <a:lnTo>
                    <a:pt x="f6" y="f7"/>
                  </a:lnTo>
                  <a:cubicBezTo>
                    <a:pt x="f12" y="f13"/>
                    <a:pt x="f12" y="f14"/>
                    <a:pt x="f6" y="f15"/>
                  </a:cubicBezTo>
                  <a:lnTo>
                    <a:pt x="f6" y="f5"/>
                  </a:lnTo>
                  <a:lnTo>
                    <a:pt x="f16" y="f5"/>
                  </a:lnTo>
                  <a:lnTo>
                    <a:pt x="f16"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0" name="Freeform: Shape 661">
              <a:extLst>
                <a:ext uri="{FF2B5EF4-FFF2-40B4-BE49-F238E27FC236}">
                  <a16:creationId xmlns:a16="http://schemas.microsoft.com/office/drawing/2014/main" id="{E1257692-08EA-3E8D-476F-F42542A67E2D}"/>
                </a:ext>
              </a:extLst>
            </p:cNvPr>
            <p:cNvSpPr/>
            <p:nvPr/>
          </p:nvSpPr>
          <p:spPr>
            <a:xfrm>
              <a:off x="245050" y="6398797"/>
              <a:ext cx="13331" cy="465713"/>
            </a:xfrm>
            <a:custGeom>
              <a:avLst/>
              <a:gdLst>
                <a:gd name="f0" fmla="val 10800000"/>
                <a:gd name="f1" fmla="val 5400000"/>
                <a:gd name="f2" fmla="val 180"/>
                <a:gd name="f3" fmla="val w"/>
                <a:gd name="f4" fmla="val h"/>
                <a:gd name="f5" fmla="val 0"/>
                <a:gd name="f6" fmla="val 13331"/>
                <a:gd name="f7" fmla="val 465716"/>
                <a:gd name="f8" fmla="val 13332"/>
                <a:gd name="f9" fmla="val 465717"/>
                <a:gd name="f10" fmla="val 762"/>
                <a:gd name="f11" fmla="val 12570"/>
                <a:gd name="f12" fmla="val 1778"/>
                <a:gd name="f13" fmla="val 12293"/>
                <a:gd name="f14" fmla="val 2133"/>
                <a:gd name="f15" fmla="val 11948"/>
                <a:gd name="f16" fmla="val 2438"/>
                <a:gd name="f17" fmla="val 11554"/>
                <a:gd name="f18" fmla="val 2666"/>
                <a:gd name="f19" fmla="val 10411"/>
                <a:gd name="f20" fmla="val 3428"/>
                <a:gd name="f21" fmla="val 9142"/>
                <a:gd name="f22" fmla="val 7999"/>
                <a:gd name="f23" fmla="val 6983"/>
                <a:gd name="f24" fmla="val 5206"/>
                <a:gd name="f25" fmla="val 465209"/>
                <a:gd name="f26" fmla="+- 0 0 -90"/>
                <a:gd name="f27" fmla="*/ f3 1 13331"/>
                <a:gd name="f28" fmla="*/ f4 1 465716"/>
                <a:gd name="f29" fmla="val f5"/>
                <a:gd name="f30" fmla="val f6"/>
                <a:gd name="f31" fmla="val f7"/>
                <a:gd name="f32" fmla="*/ f26 f0 1"/>
                <a:gd name="f33" fmla="+- f31 0 f29"/>
                <a:gd name="f34" fmla="+- f30 0 f29"/>
                <a:gd name="f35" fmla="*/ f32 1 f2"/>
                <a:gd name="f36" fmla="*/ f34 1 13331"/>
                <a:gd name="f37" fmla="*/ f33 1 465716"/>
                <a:gd name="f38" fmla="*/ 13332 f34 1"/>
                <a:gd name="f39" fmla="*/ 465717 f33 1"/>
                <a:gd name="f40" fmla="*/ 0 f33 1"/>
                <a:gd name="f41" fmla="*/ 762 f33 1"/>
                <a:gd name="f42" fmla="*/ 12570 f34 1"/>
                <a:gd name="f43" fmla="*/ 1778 f33 1"/>
                <a:gd name="f44" fmla="*/ 11554 f34 1"/>
                <a:gd name="f45" fmla="*/ 2666 f33 1"/>
                <a:gd name="f46" fmla="*/ 10411 f34 1"/>
                <a:gd name="f47" fmla="*/ 3428 f33 1"/>
                <a:gd name="f48" fmla="*/ 9142 f34 1"/>
                <a:gd name="f49" fmla="*/ 7999 f34 1"/>
                <a:gd name="f50" fmla="*/ 6983 f34 1"/>
                <a:gd name="f51" fmla="*/ 5206 f34 1"/>
                <a:gd name="f52" fmla="*/ 0 f34 1"/>
                <a:gd name="f53" fmla="*/ 465209 f33 1"/>
                <a:gd name="f54" fmla="+- f35 0 f1"/>
                <a:gd name="f55" fmla="*/ f38 1 13331"/>
                <a:gd name="f56" fmla="*/ f39 1 465716"/>
                <a:gd name="f57" fmla="*/ f40 1 465716"/>
                <a:gd name="f58" fmla="*/ f41 1 465716"/>
                <a:gd name="f59" fmla="*/ f42 1 13331"/>
                <a:gd name="f60" fmla="*/ f43 1 465716"/>
                <a:gd name="f61" fmla="*/ f44 1 13331"/>
                <a:gd name="f62" fmla="*/ f45 1 465716"/>
                <a:gd name="f63" fmla="*/ f46 1 13331"/>
                <a:gd name="f64" fmla="*/ f47 1 465716"/>
                <a:gd name="f65" fmla="*/ f48 1 13331"/>
                <a:gd name="f66" fmla="*/ f49 1 13331"/>
                <a:gd name="f67" fmla="*/ f50 1 13331"/>
                <a:gd name="f68" fmla="*/ f51 1 13331"/>
                <a:gd name="f69" fmla="*/ f52 1 13331"/>
                <a:gd name="f70" fmla="*/ f53 1 465716"/>
                <a:gd name="f71" fmla="*/ f29 1 f36"/>
                <a:gd name="f72" fmla="*/ f30 1 f36"/>
                <a:gd name="f73" fmla="*/ f29 1 f37"/>
                <a:gd name="f74" fmla="*/ f31 1 f37"/>
                <a:gd name="f75" fmla="*/ f55 1 f36"/>
                <a:gd name="f76" fmla="*/ f56 1 f37"/>
                <a:gd name="f77" fmla="*/ f57 1 f37"/>
                <a:gd name="f78" fmla="*/ f58 1 f37"/>
                <a:gd name="f79" fmla="*/ f59 1 f36"/>
                <a:gd name="f80" fmla="*/ f60 1 f37"/>
                <a:gd name="f81" fmla="*/ f61 1 f36"/>
                <a:gd name="f82" fmla="*/ f62 1 f37"/>
                <a:gd name="f83" fmla="*/ f63 1 f36"/>
                <a:gd name="f84" fmla="*/ f64 1 f37"/>
                <a:gd name="f85" fmla="*/ f65 1 f36"/>
                <a:gd name="f86" fmla="*/ f66 1 f36"/>
                <a:gd name="f87" fmla="*/ f67 1 f36"/>
                <a:gd name="f88" fmla="*/ f68 1 f36"/>
                <a:gd name="f89" fmla="*/ f69 1 f36"/>
                <a:gd name="f90" fmla="*/ f70 1 f37"/>
                <a:gd name="f91" fmla="*/ f71 f27 1"/>
                <a:gd name="f92" fmla="*/ f72 f27 1"/>
                <a:gd name="f93" fmla="*/ f74 f28 1"/>
                <a:gd name="f94" fmla="*/ f73 f28 1"/>
                <a:gd name="f95" fmla="*/ f75 f27 1"/>
                <a:gd name="f96" fmla="*/ f76 f28 1"/>
                <a:gd name="f97" fmla="*/ f77 f28 1"/>
                <a:gd name="f98" fmla="*/ f78 f28 1"/>
                <a:gd name="f99" fmla="*/ f79 f27 1"/>
                <a:gd name="f100" fmla="*/ f80 f28 1"/>
                <a:gd name="f101" fmla="*/ f81 f27 1"/>
                <a:gd name="f102" fmla="*/ f82 f28 1"/>
                <a:gd name="f103" fmla="*/ f83 f27 1"/>
                <a:gd name="f104" fmla="*/ f84 f28 1"/>
                <a:gd name="f105" fmla="*/ f85 f27 1"/>
                <a:gd name="f106" fmla="*/ f86 f27 1"/>
                <a:gd name="f107" fmla="*/ f87 f27 1"/>
                <a:gd name="f108" fmla="*/ f88 f27 1"/>
                <a:gd name="f109" fmla="*/ f89 f27 1"/>
                <a:gd name="f110" fmla="*/ f90 f28 1"/>
              </a:gdLst>
              <a:ahLst/>
              <a:cxnLst>
                <a:cxn ang="3cd4">
                  <a:pos x="hc" y="t"/>
                </a:cxn>
                <a:cxn ang="0">
                  <a:pos x="r" y="vc"/>
                </a:cxn>
                <a:cxn ang="cd4">
                  <a:pos x="hc" y="b"/>
                </a:cxn>
                <a:cxn ang="cd2">
                  <a:pos x="l" y="vc"/>
                </a:cxn>
                <a:cxn ang="f54">
                  <a:pos x="f95" y="f96"/>
                </a:cxn>
                <a:cxn ang="f54">
                  <a:pos x="f95" y="f97"/>
                </a:cxn>
                <a:cxn ang="f54">
                  <a:pos x="f95" y="f98"/>
                </a:cxn>
                <a:cxn ang="f54">
                  <a:pos x="f99" y="f100"/>
                </a:cxn>
                <a:cxn ang="f54">
                  <a:pos x="f101" y="f102"/>
                </a:cxn>
                <a:cxn ang="f54">
                  <a:pos x="f103" y="f104"/>
                </a:cxn>
                <a:cxn ang="f54">
                  <a:pos x="f105" y="f104"/>
                </a:cxn>
                <a:cxn ang="f54">
                  <a:pos x="f106" y="f104"/>
                </a:cxn>
                <a:cxn ang="f54">
                  <a:pos x="f107" y="f104"/>
                </a:cxn>
                <a:cxn ang="f54">
                  <a:pos x="f108" y="f104"/>
                </a:cxn>
                <a:cxn ang="f54">
                  <a:pos x="f109" y="f104"/>
                </a:cxn>
                <a:cxn ang="f54">
                  <a:pos x="f109" y="f110"/>
                </a:cxn>
                <a:cxn ang="f54">
                  <a:pos x="f109" y="f110"/>
                </a:cxn>
              </a:cxnLst>
              <a:rect l="f91" t="f94" r="f92" b="f93"/>
              <a:pathLst>
                <a:path w="13331" h="465716">
                  <a:moveTo>
                    <a:pt x="f8" y="f9"/>
                  </a:moveTo>
                  <a:lnTo>
                    <a:pt x="f8" y="f5"/>
                  </a:lnTo>
                  <a:lnTo>
                    <a:pt x="f8" y="f10"/>
                  </a:lnTo>
                  <a:lnTo>
                    <a:pt x="f11" y="f12"/>
                  </a:lnTo>
                  <a:cubicBezTo>
                    <a:pt x="f13" y="f14"/>
                    <a:pt x="f15" y="f16"/>
                    <a:pt x="f17" y="f18"/>
                  </a:cubicBezTo>
                  <a:lnTo>
                    <a:pt x="f19" y="f20"/>
                  </a:lnTo>
                  <a:lnTo>
                    <a:pt x="f21" y="f20"/>
                  </a:lnTo>
                  <a:lnTo>
                    <a:pt x="f22" y="f20"/>
                  </a:lnTo>
                  <a:lnTo>
                    <a:pt x="f23" y="f20"/>
                  </a:lnTo>
                  <a:lnTo>
                    <a:pt x="f24" y="f20"/>
                  </a:lnTo>
                  <a:lnTo>
                    <a:pt x="f5" y="f20"/>
                  </a:lnTo>
                  <a:lnTo>
                    <a:pt x="f5" y="f25"/>
                  </a:lnTo>
                  <a:lnTo>
                    <a:pt x="f5" y="f25"/>
                  </a:lnTo>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1" name="Freeform: Shape 662">
              <a:extLst>
                <a:ext uri="{FF2B5EF4-FFF2-40B4-BE49-F238E27FC236}">
                  <a16:creationId xmlns:a16="http://schemas.microsoft.com/office/drawing/2014/main" id="{67B5E7C3-CDA0-1A3A-51AD-EC1FF98BC135}"/>
                </a:ext>
              </a:extLst>
            </p:cNvPr>
            <p:cNvSpPr/>
            <p:nvPr/>
          </p:nvSpPr>
          <p:spPr>
            <a:xfrm>
              <a:off x="1294680" y="6393530"/>
              <a:ext cx="6729" cy="2084"/>
            </a:xfrm>
            <a:custGeom>
              <a:avLst/>
              <a:gdLst>
                <a:gd name="f0" fmla="val 10800000"/>
                <a:gd name="f1" fmla="val 5400000"/>
                <a:gd name="f2" fmla="val 180"/>
                <a:gd name="f3" fmla="val w"/>
                <a:gd name="f4" fmla="val h"/>
                <a:gd name="f5" fmla="val 0"/>
                <a:gd name="f6" fmla="val 6729"/>
                <a:gd name="f7" fmla="val 2088"/>
                <a:gd name="f8" fmla="val 57"/>
                <a:gd name="f9" fmla="val 6183"/>
                <a:gd name="f10" fmla="val -19"/>
                <a:gd name="f11" fmla="val 5625"/>
                <a:gd name="f12" fmla="val 5079"/>
                <a:gd name="f13" fmla="val 1714"/>
                <a:gd name="f14" fmla="val 171"/>
                <a:gd name="f15" fmla="val 3339"/>
                <a:gd name="f16" fmla="val 895"/>
                <a:gd name="f17" fmla="val 4571"/>
                <a:gd name="f18" fmla="val 2089"/>
                <a:gd name="f19" fmla="val 5117"/>
                <a:gd name="f20" fmla="val 1251"/>
                <a:gd name="f21" fmla="val 5866"/>
                <a:gd name="f22" fmla="val 552"/>
                <a:gd name="f23" fmla="+- 0 0 -90"/>
                <a:gd name="f24" fmla="*/ f3 1 6729"/>
                <a:gd name="f25" fmla="*/ f4 1 2088"/>
                <a:gd name="f26" fmla="val f5"/>
                <a:gd name="f27" fmla="val f6"/>
                <a:gd name="f28" fmla="val f7"/>
                <a:gd name="f29" fmla="*/ f23 f0 1"/>
                <a:gd name="f30" fmla="+- f28 0 f26"/>
                <a:gd name="f31" fmla="+- f27 0 f26"/>
                <a:gd name="f32" fmla="*/ f29 1 f2"/>
                <a:gd name="f33" fmla="*/ f31 1 6729"/>
                <a:gd name="f34" fmla="*/ f30 1 2088"/>
                <a:gd name="f35" fmla="*/ 6729 f31 1"/>
                <a:gd name="f36" fmla="*/ 57 f30 1"/>
                <a:gd name="f37" fmla="*/ 5079 f31 1"/>
                <a:gd name="f38" fmla="*/ 0 f31 1"/>
                <a:gd name="f39" fmla="*/ 4571 f31 1"/>
                <a:gd name="f40" fmla="*/ 2089 f30 1"/>
                <a:gd name="f41" fmla="+- f32 0 f1"/>
                <a:gd name="f42" fmla="*/ f35 1 6729"/>
                <a:gd name="f43" fmla="*/ f36 1 2088"/>
                <a:gd name="f44" fmla="*/ f37 1 6729"/>
                <a:gd name="f45" fmla="*/ f38 1 6729"/>
                <a:gd name="f46" fmla="*/ f39 1 6729"/>
                <a:gd name="f47" fmla="*/ f40 1 2088"/>
                <a:gd name="f48" fmla="*/ f26 1 f33"/>
                <a:gd name="f49" fmla="*/ f27 1 f33"/>
                <a:gd name="f50" fmla="*/ f26 1 f34"/>
                <a:gd name="f51" fmla="*/ f28 1 f34"/>
                <a:gd name="f52" fmla="*/ f42 1 f33"/>
                <a:gd name="f53" fmla="*/ f43 1 f34"/>
                <a:gd name="f54" fmla="*/ f44 1 f33"/>
                <a:gd name="f55" fmla="*/ f45 1 f33"/>
                <a:gd name="f56" fmla="*/ f46 1 f33"/>
                <a:gd name="f57" fmla="*/ f47 1 f34"/>
                <a:gd name="f58" fmla="*/ f48 f24 1"/>
                <a:gd name="f59" fmla="*/ f49 f24 1"/>
                <a:gd name="f60" fmla="*/ f51 f25 1"/>
                <a:gd name="f61" fmla="*/ f50 f25 1"/>
                <a:gd name="f62" fmla="*/ f52 f24 1"/>
                <a:gd name="f63" fmla="*/ f53 f25 1"/>
                <a:gd name="f64" fmla="*/ f54 f24 1"/>
                <a:gd name="f65" fmla="*/ f55 f24 1"/>
                <a:gd name="f66" fmla="*/ f56 f24 1"/>
                <a:gd name="f67" fmla="*/ f57 f25 1"/>
              </a:gdLst>
              <a:ahLst/>
              <a:cxnLst>
                <a:cxn ang="3cd4">
                  <a:pos x="hc" y="t"/>
                </a:cxn>
                <a:cxn ang="0">
                  <a:pos x="r" y="vc"/>
                </a:cxn>
                <a:cxn ang="cd4">
                  <a:pos x="hc" y="b"/>
                </a:cxn>
                <a:cxn ang="cd2">
                  <a:pos x="l" y="vc"/>
                </a:cxn>
                <a:cxn ang="f41">
                  <a:pos x="f62" y="f63"/>
                </a:cxn>
                <a:cxn ang="f41">
                  <a:pos x="f64" y="f63"/>
                </a:cxn>
                <a:cxn ang="f41">
                  <a:pos x="f64" y="f63"/>
                </a:cxn>
                <a:cxn ang="f41">
                  <a:pos x="f65" y="f63"/>
                </a:cxn>
                <a:cxn ang="f41">
                  <a:pos x="f65" y="f63"/>
                </a:cxn>
                <a:cxn ang="f41">
                  <a:pos x="f66" y="f67"/>
                </a:cxn>
                <a:cxn ang="f41">
                  <a:pos x="f62" y="f63"/>
                </a:cxn>
              </a:cxnLst>
              <a:rect l="f58" t="f61" r="f59" b="f60"/>
              <a:pathLst>
                <a:path w="6729" h="2088">
                  <a:moveTo>
                    <a:pt x="f6" y="f8"/>
                  </a:moveTo>
                  <a:cubicBezTo>
                    <a:pt x="f9" y="f10"/>
                    <a:pt x="f11" y="f10"/>
                    <a:pt x="f12" y="f8"/>
                  </a:cubicBezTo>
                  <a:lnTo>
                    <a:pt x="f12" y="f8"/>
                  </a:lnTo>
                  <a:lnTo>
                    <a:pt x="f5" y="f8"/>
                  </a:lnTo>
                  <a:lnTo>
                    <a:pt x="f5" y="f8"/>
                  </a:lnTo>
                  <a:cubicBezTo>
                    <a:pt x="f13" y="f14"/>
                    <a:pt x="f15" y="f16"/>
                    <a:pt x="f17" y="f18"/>
                  </a:cubicBezTo>
                  <a:cubicBezTo>
                    <a:pt x="f19" y="f20"/>
                    <a:pt x="f21" y="f2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2" name="Freeform: Shape 663">
              <a:extLst>
                <a:ext uri="{FF2B5EF4-FFF2-40B4-BE49-F238E27FC236}">
                  <a16:creationId xmlns:a16="http://schemas.microsoft.com/office/drawing/2014/main" id="{10254849-D66F-E6BD-62A0-583661571A39}"/>
                </a:ext>
              </a:extLst>
            </p:cNvPr>
            <p:cNvSpPr/>
            <p:nvPr/>
          </p:nvSpPr>
          <p:spPr>
            <a:xfrm>
              <a:off x="1293921" y="6405015"/>
              <a:ext cx="5843" cy="1527"/>
            </a:xfrm>
            <a:custGeom>
              <a:avLst/>
              <a:gdLst>
                <a:gd name="f0" fmla="val 10800000"/>
                <a:gd name="f1" fmla="val 5400000"/>
                <a:gd name="f2" fmla="val 180"/>
                <a:gd name="f3" fmla="val w"/>
                <a:gd name="f4" fmla="val h"/>
                <a:gd name="f5" fmla="val 0"/>
                <a:gd name="f6" fmla="val 5840"/>
                <a:gd name="f7" fmla="val 1523"/>
                <a:gd name="f8" fmla="val 1524"/>
                <a:gd name="f9" fmla="val 2285"/>
                <a:gd name="f10" fmla="val 4698"/>
                <a:gd name="f11" fmla="val 4825"/>
                <a:gd name="f12" fmla="val 1270"/>
                <a:gd name="f13" fmla="val 3911"/>
                <a:gd name="f14" fmla="val 736"/>
                <a:gd name="f15" fmla="val 3174"/>
                <a:gd name="f16" fmla="val 2260"/>
                <a:gd name="f17" fmla="val 774"/>
                <a:gd name="f18" fmla="val 1168"/>
                <a:gd name="f19" fmla="val 1295"/>
                <a:gd name="f20" fmla="+- 0 0 -90"/>
                <a:gd name="f21" fmla="*/ f3 1 5840"/>
                <a:gd name="f22" fmla="*/ f4 1 1523"/>
                <a:gd name="f23" fmla="val f5"/>
                <a:gd name="f24" fmla="val f6"/>
                <a:gd name="f25" fmla="val f7"/>
                <a:gd name="f26" fmla="*/ f20 f0 1"/>
                <a:gd name="f27" fmla="+- f25 0 f23"/>
                <a:gd name="f28" fmla="+- f24 0 f23"/>
                <a:gd name="f29" fmla="*/ f26 1 f2"/>
                <a:gd name="f30" fmla="*/ f28 1 5840"/>
                <a:gd name="f31" fmla="*/ f27 1 1523"/>
                <a:gd name="f32" fmla="*/ 0 f28 1"/>
                <a:gd name="f33" fmla="*/ 1524 f27 1"/>
                <a:gd name="f34" fmla="*/ 2285 f28 1"/>
                <a:gd name="f35" fmla="*/ 4698 f28 1"/>
                <a:gd name="f36" fmla="*/ 5840 f28 1"/>
                <a:gd name="f37" fmla="*/ 3174 f28 1"/>
                <a:gd name="f38" fmla="*/ 0 f27 1"/>
                <a:gd name="f39" fmla="+- f29 0 f1"/>
                <a:gd name="f40" fmla="*/ f32 1 5840"/>
                <a:gd name="f41" fmla="*/ f33 1 1523"/>
                <a:gd name="f42" fmla="*/ f34 1 5840"/>
                <a:gd name="f43" fmla="*/ f35 1 5840"/>
                <a:gd name="f44" fmla="*/ f36 1 5840"/>
                <a:gd name="f45" fmla="*/ f37 1 5840"/>
                <a:gd name="f46" fmla="*/ f38 1 1523"/>
                <a:gd name="f47" fmla="*/ f23 1 f30"/>
                <a:gd name="f48" fmla="*/ f24 1 f30"/>
                <a:gd name="f49" fmla="*/ f23 1 f31"/>
                <a:gd name="f50" fmla="*/ f25 1 f31"/>
                <a:gd name="f51" fmla="*/ f40 1 f30"/>
                <a:gd name="f52" fmla="*/ f41 1 f31"/>
                <a:gd name="f53" fmla="*/ f42 1 f30"/>
                <a:gd name="f54" fmla="*/ f43 1 f30"/>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1 1"/>
                <a:gd name="f66" fmla="*/ f55 f21 1"/>
                <a:gd name="f67" fmla="*/ f56 f21 1"/>
                <a:gd name="f68" fmla="*/ f57 f22 1"/>
              </a:gdLst>
              <a:ahLst/>
              <a:cxnLst>
                <a:cxn ang="3cd4">
                  <a:pos x="hc" y="t"/>
                </a:cxn>
                <a:cxn ang="0">
                  <a:pos x="r" y="vc"/>
                </a:cxn>
                <a:cxn ang="cd4">
                  <a:pos x="hc" y="b"/>
                </a:cxn>
                <a:cxn ang="cd2">
                  <a:pos x="l" y="vc"/>
                </a:cxn>
                <a:cxn ang="f39">
                  <a:pos x="f62" y="f63"/>
                </a:cxn>
                <a:cxn ang="f39">
                  <a:pos x="f64" y="f63"/>
                </a:cxn>
                <a:cxn ang="f39">
                  <a:pos x="f65" y="f63"/>
                </a:cxn>
                <a:cxn ang="f39">
                  <a:pos x="f65" y="f63"/>
                </a:cxn>
                <a:cxn ang="f39">
                  <a:pos x="f66" y="f63"/>
                </a:cxn>
                <a:cxn ang="f39">
                  <a:pos x="f67" y="f68"/>
                </a:cxn>
                <a:cxn ang="f39">
                  <a:pos x="f62" y="f63"/>
                </a:cxn>
              </a:cxnLst>
              <a:rect l="f58" t="f61" r="f59" b="f60"/>
              <a:pathLst>
                <a:path w="5840" h="1523">
                  <a:moveTo>
                    <a:pt x="f5" y="f8"/>
                  </a:moveTo>
                  <a:lnTo>
                    <a:pt x="f9" y="f8"/>
                  </a:lnTo>
                  <a:lnTo>
                    <a:pt x="f10" y="f8"/>
                  </a:lnTo>
                  <a:lnTo>
                    <a:pt x="f10" y="f8"/>
                  </a:lnTo>
                  <a:lnTo>
                    <a:pt x="f6" y="f8"/>
                  </a:lnTo>
                  <a:cubicBezTo>
                    <a:pt x="f11" y="f12"/>
                    <a:pt x="f13" y="f14"/>
                    <a:pt x="f15" y="f5"/>
                  </a:cubicBezTo>
                  <a:cubicBezTo>
                    <a:pt x="f16" y="f17"/>
                    <a:pt x="f18"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3" name="Freeform: Shape 664">
              <a:extLst>
                <a:ext uri="{FF2B5EF4-FFF2-40B4-BE49-F238E27FC236}">
                  <a16:creationId xmlns:a16="http://schemas.microsoft.com/office/drawing/2014/main" id="{BA422ABF-F3EC-2173-1A9F-D916E608E471}"/>
                </a:ext>
              </a:extLst>
            </p:cNvPr>
            <p:cNvSpPr/>
            <p:nvPr/>
          </p:nvSpPr>
          <p:spPr>
            <a:xfrm>
              <a:off x="1298868" y="6394774"/>
              <a:ext cx="12234" cy="13249"/>
            </a:xfrm>
            <a:custGeom>
              <a:avLst/>
              <a:gdLst>
                <a:gd name="f0" fmla="val 10800000"/>
                <a:gd name="f1" fmla="val 5400000"/>
                <a:gd name="f2" fmla="val 180"/>
                <a:gd name="f3" fmla="val w"/>
                <a:gd name="f4" fmla="val h"/>
                <a:gd name="f5" fmla="val 0"/>
                <a:gd name="f6" fmla="val 12236"/>
                <a:gd name="f7" fmla="val 13249"/>
                <a:gd name="f8" fmla="val 9903"/>
                <a:gd name="f9" fmla="val 1990"/>
                <a:gd name="f10" fmla="val 9967"/>
                <a:gd name="f11" fmla="val 1660"/>
                <a:gd name="f12" fmla="val 1305"/>
                <a:gd name="f13" fmla="val 974"/>
                <a:gd name="f14" fmla="val 8888"/>
                <a:gd name="f15" fmla="val 86"/>
                <a:gd name="f16" fmla="val 7745"/>
                <a:gd name="f17" fmla="val 7326"/>
                <a:gd name="f18" fmla="val -29"/>
                <a:gd name="f19" fmla="val 6894"/>
                <a:gd name="f20" fmla="val 6475"/>
                <a:gd name="f21" fmla="val 6094"/>
                <a:gd name="f22" fmla="val 35"/>
                <a:gd name="f23" fmla="val 5713"/>
                <a:gd name="f24" fmla="val 5333"/>
                <a:gd name="f25" fmla="val 4317"/>
                <a:gd name="f26" fmla="val 3682"/>
                <a:gd name="f27" fmla="val 2717"/>
                <a:gd name="f28" fmla="val 251"/>
                <a:gd name="f29" fmla="val 1803"/>
                <a:gd name="f30" fmla="val 644"/>
                <a:gd name="f31" fmla="val 1016"/>
                <a:gd name="f32" fmla="val 1228"/>
                <a:gd name="f33" fmla="val 2311"/>
                <a:gd name="f34" fmla="val 2498"/>
                <a:gd name="f35" fmla="val 3047"/>
                <a:gd name="f36" fmla="val 4238"/>
                <a:gd name="f37" fmla="val 6053"/>
                <a:gd name="f38" fmla="val 3009"/>
                <a:gd name="f39" fmla="val 8301"/>
                <a:gd name="f40" fmla="val 1866"/>
                <a:gd name="f41" fmla="val 10395"/>
                <a:gd name="f42" fmla="val 11640"/>
                <a:gd name="f43" fmla="val 736"/>
                <a:gd name="f44" fmla="val 12376"/>
                <a:gd name="f45" fmla="val 1651"/>
                <a:gd name="f46" fmla="val 12909"/>
                <a:gd name="f47" fmla="val 2666"/>
                <a:gd name="f48" fmla="val 13163"/>
                <a:gd name="f49" fmla="val 3174"/>
                <a:gd name="f50" fmla="val 13278"/>
                <a:gd name="f51" fmla="val 4190"/>
                <a:gd name="f52" fmla="val 8926"/>
                <a:gd name="f53" fmla="val 13176"/>
                <a:gd name="f54" fmla="val 11922"/>
                <a:gd name="f55" fmla="val 10408"/>
                <a:gd name="f56" fmla="val 12189"/>
                <a:gd name="f57" fmla="val 6815"/>
                <a:gd name="f58" fmla="val 5672"/>
                <a:gd name="f59" fmla="val 5164"/>
                <a:gd name="f60" fmla="val 12252"/>
                <a:gd name="f61" fmla="val 4695"/>
                <a:gd name="f62" fmla="val 3768"/>
                <a:gd name="f63" fmla="val 11605"/>
                <a:gd name="f64" fmla="val 2968"/>
                <a:gd name="f65" fmla="val 10818"/>
                <a:gd name="f66" fmla="val 2358"/>
                <a:gd name="f67" fmla="+- 0 0 -90"/>
                <a:gd name="f68" fmla="*/ f3 1 12236"/>
                <a:gd name="f69" fmla="*/ f4 1 13249"/>
                <a:gd name="f70" fmla="val f5"/>
                <a:gd name="f71" fmla="val f6"/>
                <a:gd name="f72" fmla="val f7"/>
                <a:gd name="f73" fmla="*/ f67 f0 1"/>
                <a:gd name="f74" fmla="+- f72 0 f70"/>
                <a:gd name="f75" fmla="+- f71 0 f70"/>
                <a:gd name="f76" fmla="*/ f73 1 f2"/>
                <a:gd name="f77" fmla="*/ f75 1 12236"/>
                <a:gd name="f78" fmla="*/ f74 1 13249"/>
                <a:gd name="f79" fmla="*/ 9903 f75 1"/>
                <a:gd name="f80" fmla="*/ 1990 f74 1"/>
                <a:gd name="f81" fmla="*/ 974 f74 1"/>
                <a:gd name="f82" fmla="*/ 8888 f75 1"/>
                <a:gd name="f83" fmla="*/ 86 f74 1"/>
                <a:gd name="f84" fmla="*/ 7745 f75 1"/>
                <a:gd name="f85" fmla="*/ 6475 f75 1"/>
                <a:gd name="f86" fmla="*/ 5333 f75 1"/>
                <a:gd name="f87" fmla="*/ 3682 f75 1"/>
                <a:gd name="f88" fmla="*/ 1016 f75 1"/>
                <a:gd name="f89" fmla="*/ 1228 f74 1"/>
                <a:gd name="f90" fmla="*/ 3047 f75 1"/>
                <a:gd name="f91" fmla="*/ 6053 f74 1"/>
                <a:gd name="f92" fmla="*/ 0 f75 1"/>
                <a:gd name="f93" fmla="*/ 11640 f74 1"/>
                <a:gd name="f94" fmla="*/ 2666 f75 1"/>
                <a:gd name="f95" fmla="*/ 13163 f74 1"/>
                <a:gd name="f96" fmla="*/ 4190 f75 1"/>
                <a:gd name="f97" fmla="*/ 12189 f75 1"/>
                <a:gd name="f98" fmla="*/ 6815 f74 1"/>
                <a:gd name="f99" fmla="*/ 5164 f74 1"/>
                <a:gd name="f100" fmla="*/ 3768 f74 1"/>
                <a:gd name="f101" fmla="+- f76 0 f1"/>
                <a:gd name="f102" fmla="*/ f79 1 12236"/>
                <a:gd name="f103" fmla="*/ f80 1 13249"/>
                <a:gd name="f104" fmla="*/ f81 1 13249"/>
                <a:gd name="f105" fmla="*/ f82 1 12236"/>
                <a:gd name="f106" fmla="*/ f83 1 13249"/>
                <a:gd name="f107" fmla="*/ f84 1 12236"/>
                <a:gd name="f108" fmla="*/ f85 1 12236"/>
                <a:gd name="f109" fmla="*/ f86 1 12236"/>
                <a:gd name="f110" fmla="*/ f87 1 12236"/>
                <a:gd name="f111" fmla="*/ f88 1 12236"/>
                <a:gd name="f112" fmla="*/ f89 1 13249"/>
                <a:gd name="f113" fmla="*/ f90 1 12236"/>
                <a:gd name="f114" fmla="*/ f91 1 13249"/>
                <a:gd name="f115" fmla="*/ f92 1 12236"/>
                <a:gd name="f116" fmla="*/ f93 1 13249"/>
                <a:gd name="f117" fmla="*/ f94 1 12236"/>
                <a:gd name="f118" fmla="*/ f95 1 13249"/>
                <a:gd name="f119" fmla="*/ f96 1 12236"/>
                <a:gd name="f120" fmla="*/ f97 1 12236"/>
                <a:gd name="f121" fmla="*/ f98 1 13249"/>
                <a:gd name="f122" fmla="*/ f99 1 13249"/>
                <a:gd name="f123" fmla="*/ f100 1 13249"/>
                <a:gd name="f124" fmla="*/ f70 1 f77"/>
                <a:gd name="f125" fmla="*/ f71 1 f77"/>
                <a:gd name="f126" fmla="*/ f70 1 f78"/>
                <a:gd name="f127" fmla="*/ f72 1 f78"/>
                <a:gd name="f128" fmla="*/ f102 1 f77"/>
                <a:gd name="f129" fmla="*/ f103 1 f78"/>
                <a:gd name="f130" fmla="*/ f104 1 f78"/>
                <a:gd name="f131" fmla="*/ f105 1 f77"/>
                <a:gd name="f132" fmla="*/ f106 1 f78"/>
                <a:gd name="f133" fmla="*/ f107 1 f77"/>
                <a:gd name="f134" fmla="*/ f108 1 f77"/>
                <a:gd name="f135" fmla="*/ f109 1 f77"/>
                <a:gd name="f136" fmla="*/ f110 1 f77"/>
                <a:gd name="f137" fmla="*/ f111 1 f77"/>
                <a:gd name="f138" fmla="*/ f112 1 f78"/>
                <a:gd name="f139" fmla="*/ f113 1 f77"/>
                <a:gd name="f140" fmla="*/ f114 1 f78"/>
                <a:gd name="f141" fmla="*/ f115 1 f77"/>
                <a:gd name="f142" fmla="*/ f116 1 f78"/>
                <a:gd name="f143" fmla="*/ f117 1 f77"/>
                <a:gd name="f144" fmla="*/ f118 1 f78"/>
                <a:gd name="f145" fmla="*/ f119 1 f77"/>
                <a:gd name="f146" fmla="*/ f120 1 f77"/>
                <a:gd name="f147" fmla="*/ f121 1 f78"/>
                <a:gd name="f148" fmla="*/ f122 1 f78"/>
                <a:gd name="f149" fmla="*/ f123 1 f78"/>
                <a:gd name="f150" fmla="*/ f124 f68 1"/>
                <a:gd name="f151" fmla="*/ f125 f68 1"/>
                <a:gd name="f152" fmla="*/ f127 f69 1"/>
                <a:gd name="f153" fmla="*/ f126 f69 1"/>
                <a:gd name="f154" fmla="*/ f128 f68 1"/>
                <a:gd name="f155" fmla="*/ f129 f69 1"/>
                <a:gd name="f156" fmla="*/ f130 f69 1"/>
                <a:gd name="f157" fmla="*/ f131 f68 1"/>
                <a:gd name="f158" fmla="*/ f132 f69 1"/>
                <a:gd name="f159" fmla="*/ f133 f68 1"/>
                <a:gd name="f160" fmla="*/ f134 f68 1"/>
                <a:gd name="f161" fmla="*/ f135 f68 1"/>
                <a:gd name="f162" fmla="*/ f136 f68 1"/>
                <a:gd name="f163" fmla="*/ f137 f68 1"/>
                <a:gd name="f164" fmla="*/ f138 f69 1"/>
                <a:gd name="f165" fmla="*/ f139 f68 1"/>
                <a:gd name="f166" fmla="*/ f140 f69 1"/>
                <a:gd name="f167" fmla="*/ f141 f68 1"/>
                <a:gd name="f168" fmla="*/ f142 f69 1"/>
                <a:gd name="f169" fmla="*/ f143 f68 1"/>
                <a:gd name="f170" fmla="*/ f144 f69 1"/>
                <a:gd name="f171" fmla="*/ f145 f68 1"/>
                <a:gd name="f172" fmla="*/ f146 f68 1"/>
                <a:gd name="f173" fmla="*/ f147 f69 1"/>
                <a:gd name="f174" fmla="*/ f148 f69 1"/>
                <a:gd name="f175" fmla="*/ f149 f69 1"/>
              </a:gdLst>
              <a:ahLst/>
              <a:cxnLst>
                <a:cxn ang="3cd4">
                  <a:pos x="hc" y="t"/>
                </a:cxn>
                <a:cxn ang="0">
                  <a:pos x="r" y="vc"/>
                </a:cxn>
                <a:cxn ang="cd4">
                  <a:pos x="hc" y="b"/>
                </a:cxn>
                <a:cxn ang="cd2">
                  <a:pos x="l" y="vc"/>
                </a:cxn>
                <a:cxn ang="f101">
                  <a:pos x="f154" y="f155"/>
                </a:cxn>
                <a:cxn ang="f101">
                  <a:pos x="f154" y="f156"/>
                </a:cxn>
                <a:cxn ang="f101">
                  <a:pos x="f157" y="f158"/>
                </a:cxn>
                <a:cxn ang="f101">
                  <a:pos x="f159" y="f158"/>
                </a:cxn>
                <a:cxn ang="f101">
                  <a:pos x="f160" y="f158"/>
                </a:cxn>
                <a:cxn ang="f101">
                  <a:pos x="f161" y="f158"/>
                </a:cxn>
                <a:cxn ang="f101">
                  <a:pos x="f161" y="f158"/>
                </a:cxn>
                <a:cxn ang="f101">
                  <a:pos x="f162" y="f158"/>
                </a:cxn>
                <a:cxn ang="f101">
                  <a:pos x="f162" y="f158"/>
                </a:cxn>
                <a:cxn ang="f101">
                  <a:pos x="f163" y="f164"/>
                </a:cxn>
                <a:cxn ang="f101">
                  <a:pos x="f165" y="f166"/>
                </a:cxn>
                <a:cxn ang="f101">
                  <a:pos x="f167" y="f168"/>
                </a:cxn>
                <a:cxn ang="f101">
                  <a:pos x="f169" y="f170"/>
                </a:cxn>
                <a:cxn ang="f101">
                  <a:pos x="f171" y="f170"/>
                </a:cxn>
                <a:cxn ang="f101">
                  <a:pos x="f161" y="f170"/>
                </a:cxn>
                <a:cxn ang="f101">
                  <a:pos x="f172" y="f173"/>
                </a:cxn>
                <a:cxn ang="f101">
                  <a:pos x="f172" y="f174"/>
                </a:cxn>
                <a:cxn ang="f101">
                  <a:pos x="f172" y="f175"/>
                </a:cxn>
                <a:cxn ang="f101">
                  <a:pos x="f154" y="f155"/>
                </a:cxn>
              </a:cxnLst>
              <a:rect l="f150" t="f153" r="f151" b="f152"/>
              <a:pathLst>
                <a:path w="12236" h="13249">
                  <a:moveTo>
                    <a:pt x="f8" y="f9"/>
                  </a:moveTo>
                  <a:cubicBezTo>
                    <a:pt x="f10" y="f11"/>
                    <a:pt x="f10" y="f12"/>
                    <a:pt x="f8" y="f13"/>
                  </a:cubicBezTo>
                  <a:lnTo>
                    <a:pt x="f14" y="f15"/>
                  </a:lnTo>
                  <a:lnTo>
                    <a:pt x="f16" y="f15"/>
                  </a:lnTo>
                  <a:cubicBezTo>
                    <a:pt x="f17" y="f18"/>
                    <a:pt x="f19" y="f18"/>
                    <a:pt x="f20" y="f15"/>
                  </a:cubicBezTo>
                  <a:cubicBezTo>
                    <a:pt x="f21" y="f22"/>
                    <a:pt x="f23" y="f22"/>
                    <a:pt x="f24" y="f15"/>
                  </a:cubicBezTo>
                  <a:lnTo>
                    <a:pt x="f24" y="f15"/>
                  </a:lnTo>
                  <a:cubicBezTo>
                    <a:pt x="f24" y="f15"/>
                    <a:pt x="f25" y="f15"/>
                    <a:pt x="f26" y="f15"/>
                  </a:cubicBezTo>
                  <a:lnTo>
                    <a:pt x="f26" y="f15"/>
                  </a:lnTo>
                  <a:cubicBezTo>
                    <a:pt x="f27" y="f28"/>
                    <a:pt x="f29" y="f30"/>
                    <a:pt x="f31" y="f32"/>
                  </a:cubicBezTo>
                  <a:cubicBezTo>
                    <a:pt x="f33" y="f34"/>
                    <a:pt x="f35" y="f36"/>
                    <a:pt x="f35" y="f37"/>
                  </a:cubicBezTo>
                  <a:cubicBezTo>
                    <a:pt x="f38" y="f39"/>
                    <a:pt x="f40" y="f41"/>
                    <a:pt x="f5" y="f42"/>
                  </a:cubicBezTo>
                  <a:cubicBezTo>
                    <a:pt x="f43" y="f44"/>
                    <a:pt x="f45" y="f46"/>
                    <a:pt x="f47" y="f48"/>
                  </a:cubicBezTo>
                  <a:cubicBezTo>
                    <a:pt x="f49" y="f50"/>
                    <a:pt x="f26" y="f50"/>
                    <a:pt x="f51" y="f48"/>
                  </a:cubicBezTo>
                  <a:lnTo>
                    <a:pt x="f24" y="f48"/>
                  </a:lnTo>
                  <a:cubicBezTo>
                    <a:pt x="f52" y="f53"/>
                    <a:pt x="f54" y="f55"/>
                    <a:pt x="f56" y="f57"/>
                  </a:cubicBezTo>
                  <a:cubicBezTo>
                    <a:pt x="f56" y="f57"/>
                    <a:pt x="f56" y="f58"/>
                    <a:pt x="f56" y="f59"/>
                  </a:cubicBezTo>
                  <a:cubicBezTo>
                    <a:pt x="f60" y="f61"/>
                    <a:pt x="f60" y="f36"/>
                    <a:pt x="f56" y="f62"/>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4" name="Freeform: Shape 665">
              <a:extLst>
                <a:ext uri="{FF2B5EF4-FFF2-40B4-BE49-F238E27FC236}">
                  <a16:creationId xmlns:a16="http://schemas.microsoft.com/office/drawing/2014/main" id="{4157E1FC-4183-ABE6-2477-E7E68D961DBE}"/>
                </a:ext>
              </a:extLst>
            </p:cNvPr>
            <p:cNvSpPr/>
            <p:nvPr/>
          </p:nvSpPr>
          <p:spPr>
            <a:xfrm>
              <a:off x="258756" y="6401467"/>
              <a:ext cx="45" cy="1271"/>
            </a:xfrm>
            <a:custGeom>
              <a:avLst/>
              <a:gdLst>
                <a:gd name="f0" fmla="val 10800000"/>
                <a:gd name="f1" fmla="val 5400000"/>
                <a:gd name="f2" fmla="val 180"/>
                <a:gd name="f3" fmla="val w"/>
                <a:gd name="f4" fmla="val h"/>
                <a:gd name="f5" fmla="val 0"/>
                <a:gd name="f6" fmla="val 44"/>
                <a:gd name="f7" fmla="val 1269"/>
                <a:gd name="f8" fmla="val 60"/>
                <a:gd name="f9" fmla="val 419"/>
                <a:gd name="f10" fmla="val 851"/>
                <a:gd name="f11" fmla="val 1270"/>
                <a:gd name="f12" fmla="val 508"/>
                <a:gd name="f13" fmla="val 127"/>
                <a:gd name="f14" fmla="+- 0 0 -90"/>
                <a:gd name="f15" fmla="*/ f3 1 44"/>
                <a:gd name="f16" fmla="*/ f4 1 1269"/>
                <a:gd name="f17" fmla="val f5"/>
                <a:gd name="f18" fmla="val f6"/>
                <a:gd name="f19" fmla="val f7"/>
                <a:gd name="f20" fmla="*/ f14 f0 1"/>
                <a:gd name="f21" fmla="+- f19 0 f17"/>
                <a:gd name="f22" fmla="+- f18 0 f17"/>
                <a:gd name="f23" fmla="*/ f20 1 f2"/>
                <a:gd name="f24" fmla="*/ f22 1 44"/>
                <a:gd name="f25" fmla="*/ f21 1 1269"/>
                <a:gd name="f26" fmla="*/ 0 f22 1"/>
                <a:gd name="f27" fmla="*/ 0 f21 1"/>
                <a:gd name="f28" fmla="*/ 1270 f21 1"/>
                <a:gd name="f29" fmla="*/ 127 f21 1"/>
                <a:gd name="f30" fmla="+- f23 0 f1"/>
                <a:gd name="f31" fmla="*/ f26 1 44"/>
                <a:gd name="f32" fmla="*/ f27 1 1269"/>
                <a:gd name="f33" fmla="*/ f28 1 1269"/>
                <a:gd name="f34" fmla="*/ f29 1 1269"/>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50"/>
                </a:cxn>
              </a:cxnLst>
              <a:rect l="f43" t="f46" r="f44" b="f45"/>
              <a:pathLst>
                <a:path w="44" h="1269">
                  <a:moveTo>
                    <a:pt x="f5" y="f5"/>
                  </a:moveTo>
                  <a:cubicBezTo>
                    <a:pt x="f8" y="f9"/>
                    <a:pt x="f8" y="f10"/>
                    <a:pt x="f5" y="f11"/>
                  </a:cubicBezTo>
                  <a:cubicBezTo>
                    <a:pt x="f5" y="f11"/>
                    <a:pt x="f5"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5" name="Freeform: Shape 666">
              <a:extLst>
                <a:ext uri="{FF2B5EF4-FFF2-40B4-BE49-F238E27FC236}">
                  <a16:creationId xmlns:a16="http://schemas.microsoft.com/office/drawing/2014/main" id="{9FFFE123-EA26-0AF6-32BC-C0C8F36BEC64}"/>
                </a:ext>
              </a:extLst>
            </p:cNvPr>
            <p:cNvSpPr/>
            <p:nvPr/>
          </p:nvSpPr>
          <p:spPr>
            <a:xfrm>
              <a:off x="249740" y="6407301"/>
              <a:ext cx="3931" cy="45"/>
            </a:xfrm>
            <a:custGeom>
              <a:avLst/>
              <a:gdLst>
                <a:gd name="f0" fmla="val 10800000"/>
                <a:gd name="f1" fmla="val 5400000"/>
                <a:gd name="f2" fmla="val 180"/>
                <a:gd name="f3" fmla="val w"/>
                <a:gd name="f4" fmla="val h"/>
                <a:gd name="f5" fmla="val 0"/>
                <a:gd name="f6" fmla="val 3935"/>
                <a:gd name="f7" fmla="val 47"/>
                <a:gd name="f8" fmla="val 2158"/>
                <a:gd name="f9" fmla="val 2793"/>
                <a:gd name="f10" fmla="val 3936"/>
                <a:gd name="f11" fmla="val 2412"/>
                <a:gd name="f12" fmla="val 1016"/>
                <a:gd name="f13" fmla="val 590"/>
                <a:gd name="f14" fmla="val 64"/>
                <a:gd name="f15" fmla="val 1187"/>
                <a:gd name="f16" fmla="val 1778"/>
                <a:gd name="f17" fmla="+- 0 0 -90"/>
                <a:gd name="f18" fmla="*/ f3 1 3935"/>
                <a:gd name="f19" fmla="*/ f4 1 47"/>
                <a:gd name="f20" fmla="val f5"/>
                <a:gd name="f21" fmla="val f6"/>
                <a:gd name="f22" fmla="val f7"/>
                <a:gd name="f23" fmla="*/ f17 f0 1"/>
                <a:gd name="f24" fmla="+- f22 0 f20"/>
                <a:gd name="f25" fmla="+- f21 0 f20"/>
                <a:gd name="f26" fmla="*/ f23 1 f2"/>
                <a:gd name="f27" fmla="*/ f25 1 3935"/>
                <a:gd name="f28" fmla="*/ f24 1 47"/>
                <a:gd name="f29" fmla="*/ 2158 f25 1"/>
                <a:gd name="f30" fmla="*/ 0 f24 1"/>
                <a:gd name="f31" fmla="*/ 2793 f25 1"/>
                <a:gd name="f32" fmla="*/ 3936 f25 1"/>
                <a:gd name="f33" fmla="*/ 2412 f25 1"/>
                <a:gd name="f34" fmla="*/ 1016 f25 1"/>
                <a:gd name="f35" fmla="*/ 0 f25 1"/>
                <a:gd name="f36" fmla="*/ 1778 f25 1"/>
                <a:gd name="f37" fmla="+- f26 0 f1"/>
                <a:gd name="f38" fmla="*/ f29 1 3935"/>
                <a:gd name="f39" fmla="*/ f30 1 47"/>
                <a:gd name="f40" fmla="*/ f31 1 3935"/>
                <a:gd name="f41" fmla="*/ f32 1 3935"/>
                <a:gd name="f42" fmla="*/ f33 1 3935"/>
                <a:gd name="f43" fmla="*/ f34 1 3935"/>
                <a:gd name="f44" fmla="*/ f35 1 3935"/>
                <a:gd name="f45" fmla="*/ f36 1 3935"/>
                <a:gd name="f46" fmla="*/ f20 1 f27"/>
                <a:gd name="f47" fmla="*/ f21 1 f27"/>
                <a:gd name="f48" fmla="*/ f20 1 f28"/>
                <a:gd name="f49" fmla="*/ f22 1 f28"/>
                <a:gd name="f50" fmla="*/ f38 1 f27"/>
                <a:gd name="f51" fmla="*/ f39 1 f28"/>
                <a:gd name="f52" fmla="*/ f40 1 f27"/>
                <a:gd name="f53" fmla="*/ f41 1 f27"/>
                <a:gd name="f54" fmla="*/ f42 1 f27"/>
                <a:gd name="f55" fmla="*/ f43 1 f27"/>
                <a:gd name="f56" fmla="*/ f44 1 f27"/>
                <a:gd name="f57" fmla="*/ f45 1 f27"/>
                <a:gd name="f58" fmla="*/ f46 f18 1"/>
                <a:gd name="f59" fmla="*/ f47 f18 1"/>
                <a:gd name="f60" fmla="*/ f49 f19 1"/>
                <a:gd name="f61" fmla="*/ f48 f19 1"/>
                <a:gd name="f62" fmla="*/ f50 f18 1"/>
                <a:gd name="f63" fmla="*/ f51 f19 1"/>
                <a:gd name="f64" fmla="*/ f52 f18 1"/>
                <a:gd name="f65" fmla="*/ f53 f18 1"/>
                <a:gd name="f66" fmla="*/ f54 f18 1"/>
                <a:gd name="f67" fmla="*/ f55 f18 1"/>
                <a:gd name="f68" fmla="*/ f56 f18 1"/>
                <a:gd name="f69" fmla="*/ f57 f18 1"/>
              </a:gdLst>
              <a:ahLst/>
              <a:cxnLst>
                <a:cxn ang="3cd4">
                  <a:pos x="hc" y="t"/>
                </a:cxn>
                <a:cxn ang="0">
                  <a:pos x="r" y="vc"/>
                </a:cxn>
                <a:cxn ang="cd4">
                  <a:pos x="hc" y="b"/>
                </a:cxn>
                <a:cxn ang="cd2">
                  <a:pos x="l" y="vc"/>
                </a:cxn>
                <a:cxn ang="f37">
                  <a:pos x="f62" y="f63"/>
                </a:cxn>
                <a:cxn ang="f37">
                  <a:pos x="f64" y="f63"/>
                </a:cxn>
                <a:cxn ang="f37">
                  <a:pos x="f65" y="f63"/>
                </a:cxn>
                <a:cxn ang="f37">
                  <a:pos x="f66" y="f63"/>
                </a:cxn>
                <a:cxn ang="f37">
                  <a:pos x="f67" y="f63"/>
                </a:cxn>
                <a:cxn ang="f37">
                  <a:pos x="f68" y="f63"/>
                </a:cxn>
                <a:cxn ang="f37">
                  <a:pos x="f69" y="f63"/>
                </a:cxn>
              </a:cxnLst>
              <a:rect l="f58" t="f61" r="f59" b="f60"/>
              <a:pathLst>
                <a:path w="3935" h="47">
                  <a:moveTo>
                    <a:pt x="f8" y="f5"/>
                  </a:moveTo>
                  <a:lnTo>
                    <a:pt x="f9" y="f5"/>
                  </a:lnTo>
                  <a:lnTo>
                    <a:pt x="f10" y="f5"/>
                  </a:lnTo>
                  <a:lnTo>
                    <a:pt x="f11" y="f5"/>
                  </a:lnTo>
                  <a:lnTo>
                    <a:pt x="f12" y="f5"/>
                  </a:lnTo>
                  <a:lnTo>
                    <a:pt x="f5" y="f5"/>
                  </a:lnTo>
                  <a:cubicBezTo>
                    <a:pt x="f13" y="f14"/>
                    <a:pt x="f15" y="f14"/>
                    <a:pt x="f1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6" name="Freeform: Shape 667">
              <a:extLst>
                <a:ext uri="{FF2B5EF4-FFF2-40B4-BE49-F238E27FC236}">
                  <a16:creationId xmlns:a16="http://schemas.microsoft.com/office/drawing/2014/main" id="{70A62212-CE19-B319-F229-209E0BF98A72}"/>
                </a:ext>
              </a:extLst>
            </p:cNvPr>
            <p:cNvSpPr/>
            <p:nvPr/>
          </p:nvSpPr>
          <p:spPr>
            <a:xfrm>
              <a:off x="2005946" y="6463546"/>
              <a:ext cx="13716" cy="400964"/>
            </a:xfrm>
            <a:custGeom>
              <a:avLst/>
              <a:gdLst>
                <a:gd name="f0" fmla="val 10800000"/>
                <a:gd name="f1" fmla="val 5400000"/>
                <a:gd name="f2" fmla="val 180"/>
                <a:gd name="f3" fmla="val w"/>
                <a:gd name="f4" fmla="val h"/>
                <a:gd name="f5" fmla="val 0"/>
                <a:gd name="f6" fmla="val 13712"/>
                <a:gd name="f7" fmla="val 400963"/>
                <a:gd name="f8" fmla="val 6856"/>
                <a:gd name="f9" fmla="val 3072"/>
                <a:gd name="f10" fmla="val 3783"/>
                <a:gd name="f11" fmla="val 7364"/>
                <a:gd name="f12" fmla="+- 0 0 -90"/>
                <a:gd name="f13" fmla="*/ f3 1 13712"/>
                <a:gd name="f14" fmla="*/ f4 1 400963"/>
                <a:gd name="f15" fmla="val f5"/>
                <a:gd name="f16" fmla="val f6"/>
                <a:gd name="f17" fmla="val f7"/>
                <a:gd name="f18" fmla="*/ f12 f0 1"/>
                <a:gd name="f19" fmla="+- f17 0 f15"/>
                <a:gd name="f20" fmla="+- f16 0 f15"/>
                <a:gd name="f21" fmla="*/ f18 1 f2"/>
                <a:gd name="f22" fmla="*/ f20 1 13712"/>
                <a:gd name="f23" fmla="*/ f19 1 400963"/>
                <a:gd name="f24" fmla="*/ 6856 f20 1"/>
                <a:gd name="f25" fmla="*/ 6856 f19 1"/>
                <a:gd name="f26" fmla="*/ 0 f20 1"/>
                <a:gd name="f27" fmla="*/ 0 f19 1"/>
                <a:gd name="f28" fmla="*/ 400963 f19 1"/>
                <a:gd name="f29" fmla="*/ 13712 f20 1"/>
                <a:gd name="f30" fmla="*/ 7364 f19 1"/>
                <a:gd name="f31" fmla="+- f21 0 f1"/>
                <a:gd name="f32" fmla="*/ f24 1 13712"/>
                <a:gd name="f33" fmla="*/ f25 1 400963"/>
                <a:gd name="f34" fmla="*/ f26 1 13712"/>
                <a:gd name="f35" fmla="*/ f27 1 400963"/>
                <a:gd name="f36" fmla="*/ f28 1 400963"/>
                <a:gd name="f37" fmla="*/ f29 1 13712"/>
                <a:gd name="f38" fmla="*/ f30 1 400963"/>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58"/>
                </a:cxn>
                <a:cxn ang="f31">
                  <a:pos x="f59" y="f60"/>
                </a:cxn>
              </a:cxnLst>
              <a:rect l="f50" t="f53" r="f51" b="f52"/>
              <a:pathLst>
                <a:path w="13712" h="400963">
                  <a:moveTo>
                    <a:pt x="f8" y="f8"/>
                  </a:moveTo>
                  <a:cubicBezTo>
                    <a:pt x="f9" y="f8"/>
                    <a:pt x="f5" y="f10"/>
                    <a:pt x="f5" y="f5"/>
                  </a:cubicBezTo>
                  <a:lnTo>
                    <a:pt x="f5" y="f7"/>
                  </a:lnTo>
                  <a:lnTo>
                    <a:pt x="f6" y="f7"/>
                  </a:lnTo>
                  <a:lnTo>
                    <a:pt x="f6"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7" name="Freeform: Shape 668">
              <a:extLst>
                <a:ext uri="{FF2B5EF4-FFF2-40B4-BE49-F238E27FC236}">
                  <a16:creationId xmlns:a16="http://schemas.microsoft.com/office/drawing/2014/main" id="{5795CFBA-0480-682D-6906-FA68A6F0F507}"/>
                </a:ext>
              </a:extLst>
            </p:cNvPr>
            <p:cNvSpPr/>
            <p:nvPr/>
          </p:nvSpPr>
          <p:spPr>
            <a:xfrm>
              <a:off x="2005946" y="6460885"/>
              <a:ext cx="346365" cy="13587"/>
            </a:xfrm>
            <a:custGeom>
              <a:avLst/>
              <a:gdLst>
                <a:gd name="f0" fmla="val 10800000"/>
                <a:gd name="f1" fmla="val 5400000"/>
                <a:gd name="f2" fmla="val 180"/>
                <a:gd name="f3" fmla="val w"/>
                <a:gd name="f4" fmla="val h"/>
                <a:gd name="f5" fmla="val 0"/>
                <a:gd name="f6" fmla="val 346365"/>
                <a:gd name="f7" fmla="val 13585"/>
                <a:gd name="f8" fmla="val 339509"/>
                <a:gd name="f9" fmla="val 6856"/>
                <a:gd name="f10" fmla="val 3073"/>
                <a:gd name="f11" fmla="val 342582"/>
                <a:gd name="f12" fmla="val 346366"/>
                <a:gd name="f13" fmla="val 5713"/>
                <a:gd name="f14" fmla="val 2450"/>
                <a:gd name="f15" fmla="val 495"/>
                <a:gd name="f16" fmla="val 25"/>
                <a:gd name="f17" fmla="val 3301"/>
                <a:gd name="f18" fmla="val 6602"/>
                <a:gd name="f19" fmla="val 10411"/>
                <a:gd name="f20" fmla="val 3047"/>
                <a:gd name="f21" fmla="val 13522"/>
                <a:gd name="f22" fmla="val 13586"/>
                <a:gd name="f23" fmla="val 342658"/>
                <a:gd name="f24" fmla="val 339649"/>
                <a:gd name="f25" fmla="val 10564"/>
                <a:gd name="f26" fmla="+- 0 0 -90"/>
                <a:gd name="f27" fmla="*/ f3 1 346365"/>
                <a:gd name="f28" fmla="*/ f4 1 13585"/>
                <a:gd name="f29" fmla="val f5"/>
                <a:gd name="f30" fmla="val f6"/>
                <a:gd name="f31" fmla="val f7"/>
                <a:gd name="f32" fmla="*/ f26 f0 1"/>
                <a:gd name="f33" fmla="+- f31 0 f29"/>
                <a:gd name="f34" fmla="+- f30 0 f29"/>
                <a:gd name="f35" fmla="*/ f32 1 f2"/>
                <a:gd name="f36" fmla="*/ f34 1 346365"/>
                <a:gd name="f37" fmla="*/ f33 1 13585"/>
                <a:gd name="f38" fmla="*/ 339509 f34 1"/>
                <a:gd name="f39" fmla="*/ 6856 f33 1"/>
                <a:gd name="f40" fmla="*/ 346366 f34 1"/>
                <a:gd name="f41" fmla="*/ 0 f33 1"/>
                <a:gd name="f42" fmla="*/ 6856 f34 1"/>
                <a:gd name="f43" fmla="*/ 5713 f34 1"/>
                <a:gd name="f44" fmla="*/ 0 f34 1"/>
                <a:gd name="f45" fmla="*/ 6602 f33 1"/>
                <a:gd name="f46" fmla="*/ 13586 f33 1"/>
                <a:gd name="f47" fmla="+- f35 0 f1"/>
                <a:gd name="f48" fmla="*/ f38 1 346365"/>
                <a:gd name="f49" fmla="*/ f39 1 13585"/>
                <a:gd name="f50" fmla="*/ f40 1 346365"/>
                <a:gd name="f51" fmla="*/ f41 1 13585"/>
                <a:gd name="f52" fmla="*/ f42 1 346365"/>
                <a:gd name="f53" fmla="*/ f43 1 346365"/>
                <a:gd name="f54" fmla="*/ f44 1 346365"/>
                <a:gd name="f55" fmla="*/ f45 1 13585"/>
                <a:gd name="f56" fmla="*/ f46 1 13585"/>
                <a:gd name="f57" fmla="*/ f29 1 f36"/>
                <a:gd name="f58" fmla="*/ f30 1 f36"/>
                <a:gd name="f59" fmla="*/ f29 1 f37"/>
                <a:gd name="f60" fmla="*/ f31 1 f37"/>
                <a:gd name="f61" fmla="*/ f48 1 f36"/>
                <a:gd name="f62" fmla="*/ f49 1 f37"/>
                <a:gd name="f63" fmla="*/ f50 1 f36"/>
                <a:gd name="f64" fmla="*/ f51 1 f37"/>
                <a:gd name="f65" fmla="*/ f52 1 f36"/>
                <a:gd name="f66" fmla="*/ f53 1 f36"/>
                <a:gd name="f67" fmla="*/ f54 1 f36"/>
                <a:gd name="f68" fmla="*/ f55 1 f37"/>
                <a:gd name="f69" fmla="*/ f56 1 f37"/>
                <a:gd name="f70" fmla="*/ f57 f27 1"/>
                <a:gd name="f71" fmla="*/ f58 f27 1"/>
                <a:gd name="f72" fmla="*/ f60 f28 1"/>
                <a:gd name="f73" fmla="*/ f59 f28 1"/>
                <a:gd name="f74" fmla="*/ f61 f27 1"/>
                <a:gd name="f75" fmla="*/ f62 f28 1"/>
                <a:gd name="f76" fmla="*/ f63 f27 1"/>
                <a:gd name="f77" fmla="*/ f64 f28 1"/>
                <a:gd name="f78" fmla="*/ f65 f27 1"/>
                <a:gd name="f79" fmla="*/ f66 f27 1"/>
                <a:gd name="f80" fmla="*/ f67 f27 1"/>
                <a:gd name="f81" fmla="*/ f68 f28 1"/>
                <a:gd name="f82" fmla="*/ f69 f28 1"/>
              </a:gdLst>
              <a:ahLst/>
              <a:cxnLst>
                <a:cxn ang="3cd4">
                  <a:pos x="hc" y="t"/>
                </a:cxn>
                <a:cxn ang="0">
                  <a:pos x="r" y="vc"/>
                </a:cxn>
                <a:cxn ang="cd4">
                  <a:pos x="hc" y="b"/>
                </a:cxn>
                <a:cxn ang="cd2">
                  <a:pos x="l" y="vc"/>
                </a:cxn>
                <a:cxn ang="f47">
                  <a:pos x="f74" y="f75"/>
                </a:cxn>
                <a:cxn ang="f47">
                  <a:pos x="f76" y="f77"/>
                </a:cxn>
                <a:cxn ang="f47">
                  <a:pos x="f78" y="f77"/>
                </a:cxn>
                <a:cxn ang="f47">
                  <a:pos x="f79" y="f77"/>
                </a:cxn>
                <a:cxn ang="f47">
                  <a:pos x="f80" y="f81"/>
                </a:cxn>
                <a:cxn ang="f47">
                  <a:pos x="f78" y="f82"/>
                </a:cxn>
                <a:cxn ang="f47">
                  <a:pos x="f76" y="f82"/>
                </a:cxn>
                <a:cxn ang="f47">
                  <a:pos x="f74" y="f75"/>
                </a:cxn>
              </a:cxnLst>
              <a:rect l="f70" t="f73" r="f71" b="f72"/>
              <a:pathLst>
                <a:path w="346365" h="13585">
                  <a:moveTo>
                    <a:pt x="f8" y="f9"/>
                  </a:moveTo>
                  <a:cubicBezTo>
                    <a:pt x="f8" y="f10"/>
                    <a:pt x="f11" y="f5"/>
                    <a:pt x="f12" y="f5"/>
                  </a:cubicBezTo>
                  <a:lnTo>
                    <a:pt x="f9" y="f5"/>
                  </a:lnTo>
                  <a:lnTo>
                    <a:pt x="f13" y="f5"/>
                  </a:lnTo>
                  <a:cubicBezTo>
                    <a:pt x="f14" y="f15"/>
                    <a:pt x="f16" y="f17"/>
                    <a:pt x="f5" y="f18"/>
                  </a:cubicBezTo>
                  <a:cubicBezTo>
                    <a:pt x="f5" y="f19"/>
                    <a:pt x="f20" y="f21"/>
                    <a:pt x="f9" y="f22"/>
                  </a:cubicBezTo>
                  <a:lnTo>
                    <a:pt x="f12" y="f22"/>
                  </a:lnTo>
                  <a:cubicBezTo>
                    <a:pt x="f23" y="f21"/>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8" name="Freeform: Shape 669">
              <a:extLst>
                <a:ext uri="{FF2B5EF4-FFF2-40B4-BE49-F238E27FC236}">
                  <a16:creationId xmlns:a16="http://schemas.microsoft.com/office/drawing/2014/main" id="{6F8B5D5D-BC8C-99FD-5A1A-B830EBAED831}"/>
                </a:ext>
              </a:extLst>
            </p:cNvPr>
            <p:cNvSpPr/>
            <p:nvPr/>
          </p:nvSpPr>
          <p:spPr>
            <a:xfrm>
              <a:off x="2345463" y="6460885"/>
              <a:ext cx="39611" cy="13834"/>
            </a:xfrm>
            <a:custGeom>
              <a:avLst/>
              <a:gdLst>
                <a:gd name="f0" fmla="val 10800000"/>
                <a:gd name="f1" fmla="val 5400000"/>
                <a:gd name="f2" fmla="val 180"/>
                <a:gd name="f3" fmla="val w"/>
                <a:gd name="f4" fmla="val h"/>
                <a:gd name="f5" fmla="val 0"/>
                <a:gd name="f6" fmla="val 39613"/>
                <a:gd name="f7" fmla="val 13839"/>
                <a:gd name="f8" fmla="val 6856"/>
                <a:gd name="f9" fmla="val 10665"/>
                <a:gd name="f10" fmla="val 3047"/>
                <a:gd name="f11" fmla="val 13776"/>
                <a:gd name="f12" fmla="val 39614"/>
                <a:gd name="f13" fmla="val 3073"/>
                <a:gd name="f14" fmla="+- 0 0 -90"/>
                <a:gd name="f15" fmla="*/ f3 1 39613"/>
                <a:gd name="f16" fmla="*/ f4 1 13839"/>
                <a:gd name="f17" fmla="val f5"/>
                <a:gd name="f18" fmla="val f6"/>
                <a:gd name="f19" fmla="val f7"/>
                <a:gd name="f20" fmla="*/ f14 f0 1"/>
                <a:gd name="f21" fmla="+- f19 0 f17"/>
                <a:gd name="f22" fmla="+- f18 0 f17"/>
                <a:gd name="f23" fmla="*/ f20 1 f2"/>
                <a:gd name="f24" fmla="*/ f22 1 39613"/>
                <a:gd name="f25" fmla="*/ f21 1 13839"/>
                <a:gd name="f26" fmla="*/ 0 f22 1"/>
                <a:gd name="f27" fmla="*/ 6856 f21 1"/>
                <a:gd name="f28" fmla="*/ 6856 f22 1"/>
                <a:gd name="f29" fmla="*/ 13839 f21 1"/>
                <a:gd name="f30" fmla="*/ 39614 f22 1"/>
                <a:gd name="f31" fmla="*/ 0 f21 1"/>
                <a:gd name="f32" fmla="+- f23 0 f1"/>
                <a:gd name="f33" fmla="*/ f26 1 39613"/>
                <a:gd name="f34" fmla="*/ f27 1 13839"/>
                <a:gd name="f35" fmla="*/ f28 1 39613"/>
                <a:gd name="f36" fmla="*/ f29 1 13839"/>
                <a:gd name="f37" fmla="*/ f30 1 39613"/>
                <a:gd name="f38" fmla="*/ f31 1 13839"/>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6"/>
                </a:cxn>
                <a:cxn ang="f32">
                  <a:pos x="f57" y="f58"/>
                </a:cxn>
                <a:cxn ang="f32">
                  <a:pos x="f55" y="f58"/>
                </a:cxn>
                <a:cxn ang="f32">
                  <a:pos x="f53" y="f54"/>
                </a:cxn>
              </a:cxnLst>
              <a:rect l="f49" t="f52" r="f50" b="f51"/>
              <a:pathLst>
                <a:path w="39613" h="13839">
                  <a:moveTo>
                    <a:pt x="f5" y="f8"/>
                  </a:moveTo>
                  <a:cubicBezTo>
                    <a:pt x="f5" y="f9"/>
                    <a:pt x="f10" y="f11"/>
                    <a:pt x="f8" y="f7"/>
                  </a:cubicBezTo>
                  <a:lnTo>
                    <a:pt x="f12" y="f7"/>
                  </a:lnTo>
                  <a:lnTo>
                    <a:pt x="f12" y="f5"/>
                  </a:lnTo>
                  <a:lnTo>
                    <a:pt x="f8" y="f5"/>
                  </a:lnTo>
                  <a:cubicBezTo>
                    <a:pt x="f13" y="f5"/>
                    <a:pt x="f5" y="f1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9" name="Freeform: Shape 670">
              <a:extLst>
                <a:ext uri="{FF2B5EF4-FFF2-40B4-BE49-F238E27FC236}">
                  <a16:creationId xmlns:a16="http://schemas.microsoft.com/office/drawing/2014/main" id="{713F4CC4-8D11-2A1D-CED7-C8ACF4E1D052}"/>
                </a:ext>
              </a:extLst>
            </p:cNvPr>
            <p:cNvSpPr/>
            <p:nvPr/>
          </p:nvSpPr>
          <p:spPr>
            <a:xfrm>
              <a:off x="2385075" y="6465960"/>
              <a:ext cx="12691" cy="1773"/>
            </a:xfrm>
            <a:custGeom>
              <a:avLst/>
              <a:gdLst>
                <a:gd name="f0" fmla="val 10800000"/>
                <a:gd name="f1" fmla="val 5400000"/>
                <a:gd name="f2" fmla="val 180"/>
                <a:gd name="f3" fmla="val w"/>
                <a:gd name="f4" fmla="val h"/>
                <a:gd name="f5" fmla="val 0"/>
                <a:gd name="f6" fmla="val 12696"/>
                <a:gd name="f7" fmla="val 1777"/>
                <a:gd name="f8" fmla="val 1778"/>
                <a:gd name="f9" fmla="val 889"/>
                <a:gd name="f10" fmla="val 254"/>
                <a:gd name="f11" fmla="+- 0 0 -90"/>
                <a:gd name="f12" fmla="*/ f3 1 12696"/>
                <a:gd name="f13" fmla="*/ f4 1 1777"/>
                <a:gd name="f14" fmla="val f5"/>
                <a:gd name="f15" fmla="val f6"/>
                <a:gd name="f16" fmla="val f7"/>
                <a:gd name="f17" fmla="*/ f11 f0 1"/>
                <a:gd name="f18" fmla="+- f16 0 f14"/>
                <a:gd name="f19" fmla="+- f15 0 f14"/>
                <a:gd name="f20" fmla="*/ f17 1 f2"/>
                <a:gd name="f21" fmla="*/ f19 1 12696"/>
                <a:gd name="f22" fmla="*/ f18 1 1777"/>
                <a:gd name="f23" fmla="*/ 0 f19 1"/>
                <a:gd name="f24" fmla="*/ 1778 f18 1"/>
                <a:gd name="f25" fmla="*/ 889 f18 1"/>
                <a:gd name="f26" fmla="*/ 0 f18 1"/>
                <a:gd name="f27" fmla="+- f20 0 f1"/>
                <a:gd name="f28" fmla="*/ f23 1 12696"/>
                <a:gd name="f29" fmla="*/ f24 1 1777"/>
                <a:gd name="f30" fmla="*/ f25 1 1777"/>
                <a:gd name="f31" fmla="*/ f26 1 1777"/>
                <a:gd name="f32" fmla="*/ f14 1 f21"/>
                <a:gd name="f33" fmla="*/ f15 1 f21"/>
                <a:gd name="f34" fmla="*/ f14 1 f22"/>
                <a:gd name="f35" fmla="*/ f16 1 f22"/>
                <a:gd name="f36" fmla="*/ f28 1 f21"/>
                <a:gd name="f37" fmla="*/ f29 1 f22"/>
                <a:gd name="f38" fmla="*/ f30 1 f22"/>
                <a:gd name="f39" fmla="*/ f31 1 f22"/>
                <a:gd name="f40" fmla="*/ f32 f12 1"/>
                <a:gd name="f41" fmla="*/ f33 f12 1"/>
                <a:gd name="f42" fmla="*/ f35 f13 1"/>
                <a:gd name="f43" fmla="*/ f34 f13 1"/>
                <a:gd name="f44" fmla="*/ f36 f12 1"/>
                <a:gd name="f45" fmla="*/ f37 f13 1"/>
                <a:gd name="f46" fmla="*/ f38 f13 1"/>
                <a:gd name="f47" fmla="*/ f39 f13 1"/>
              </a:gdLst>
              <a:ahLst/>
              <a:cxnLst>
                <a:cxn ang="3cd4">
                  <a:pos x="hc" y="t"/>
                </a:cxn>
                <a:cxn ang="0">
                  <a:pos x="r" y="vc"/>
                </a:cxn>
                <a:cxn ang="cd4">
                  <a:pos x="hc" y="b"/>
                </a:cxn>
                <a:cxn ang="cd2">
                  <a:pos x="l" y="vc"/>
                </a:cxn>
                <a:cxn ang="f27">
                  <a:pos x="f44" y="f45"/>
                </a:cxn>
                <a:cxn ang="f27">
                  <a:pos x="f44" y="f46"/>
                </a:cxn>
                <a:cxn ang="f27">
                  <a:pos x="f44" y="f47"/>
                </a:cxn>
              </a:cxnLst>
              <a:rect l="f40" t="f43" r="f41" b="f42"/>
              <a:pathLst>
                <a:path w="12696" h="1777">
                  <a:moveTo>
                    <a:pt x="f5" y="f8"/>
                  </a:moveTo>
                  <a:cubicBezTo>
                    <a:pt x="f5" y="f8"/>
                    <a:pt x="f5" y="f8"/>
                    <a:pt x="f5" y="f9"/>
                  </a:cubicBezTo>
                  <a:cubicBezTo>
                    <a:pt x="f5" y="f5"/>
                    <a:pt x="f5"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0" name="Freeform: Shape 671">
              <a:extLst>
                <a:ext uri="{FF2B5EF4-FFF2-40B4-BE49-F238E27FC236}">
                  <a16:creationId xmlns:a16="http://schemas.microsoft.com/office/drawing/2014/main" id="{A3C9B6A4-DC1B-E2E1-7BDA-23A5BCAF7290}"/>
                </a:ext>
              </a:extLst>
            </p:cNvPr>
            <p:cNvSpPr/>
            <p:nvPr/>
          </p:nvSpPr>
          <p:spPr>
            <a:xfrm>
              <a:off x="681831" y="5792019"/>
              <a:ext cx="322856" cy="13834"/>
            </a:xfrm>
            <a:custGeom>
              <a:avLst/>
              <a:gdLst>
                <a:gd name="f0" fmla="val 10800000"/>
                <a:gd name="f1" fmla="val 5400000"/>
                <a:gd name="f2" fmla="val 180"/>
                <a:gd name="f3" fmla="val w"/>
                <a:gd name="f4" fmla="val h"/>
                <a:gd name="f5" fmla="val 0"/>
                <a:gd name="f6" fmla="val 322853"/>
                <a:gd name="f7" fmla="val 13839"/>
                <a:gd name="f8" fmla="val 4928"/>
                <a:gd name="f9" fmla="val 889"/>
                <a:gd name="f10" fmla="val 3995"/>
                <a:gd name="f11" fmla="val 1174"/>
                <a:gd name="f12" fmla="val 3130"/>
                <a:gd name="f13" fmla="val 1651"/>
                <a:gd name="f14" fmla="val 2389"/>
                <a:gd name="f15" fmla="val 2285"/>
                <a:gd name="f16" fmla="val -452"/>
                <a:gd name="f17" fmla="val 4683"/>
                <a:gd name="f18" fmla="val -810"/>
                <a:gd name="f19" fmla="val 8928"/>
                <a:gd name="f20" fmla="val 1587"/>
                <a:gd name="f21" fmla="val 11769"/>
                <a:gd name="f22" fmla="val 1831"/>
                <a:gd name="f23" fmla="val 12058"/>
                <a:gd name="f24" fmla="val 2099"/>
                <a:gd name="f25" fmla="val 12326"/>
                <a:gd name="f26" fmla="val 12570"/>
                <a:gd name="f27" fmla="val 3138"/>
                <a:gd name="f28" fmla="val 13165"/>
                <a:gd name="f29" fmla="val 4002"/>
                <a:gd name="f30" fmla="val 13598"/>
                <a:gd name="f31" fmla="val 13840"/>
                <a:gd name="f32" fmla="val 5690"/>
                <a:gd name="f33" fmla="val 6959"/>
                <a:gd name="f34" fmla="val 319047"/>
                <a:gd name="f35" fmla="val 13770"/>
                <a:gd name="f36" fmla="val 315997"/>
                <a:gd name="f37" fmla="val 10664"/>
                <a:gd name="f38" fmla="val 6856"/>
                <a:gd name="f39" fmla="val 3070"/>
                <a:gd name="f40" fmla="val 319067"/>
                <a:gd name="f41" fmla="val 6251"/>
                <a:gd name="f42" fmla="val 217"/>
                <a:gd name="f43" fmla="val 5569"/>
                <a:gd name="f44" fmla="val 516"/>
                <a:gd name="f45" fmla="+- 0 0 -90"/>
                <a:gd name="f46" fmla="*/ f3 1 322853"/>
                <a:gd name="f47" fmla="*/ f4 1 13839"/>
                <a:gd name="f48" fmla="val f5"/>
                <a:gd name="f49" fmla="val f6"/>
                <a:gd name="f50" fmla="val f7"/>
                <a:gd name="f51" fmla="*/ f45 f0 1"/>
                <a:gd name="f52" fmla="+- f50 0 f48"/>
                <a:gd name="f53" fmla="+- f49 0 f48"/>
                <a:gd name="f54" fmla="*/ f51 1 f2"/>
                <a:gd name="f55" fmla="*/ f53 1 322853"/>
                <a:gd name="f56" fmla="*/ f52 1 13839"/>
                <a:gd name="f57" fmla="*/ 4928 f53 1"/>
                <a:gd name="f58" fmla="*/ 889 f52 1"/>
                <a:gd name="f59" fmla="*/ 2389 f53 1"/>
                <a:gd name="f60" fmla="*/ 2285 f52 1"/>
                <a:gd name="f61" fmla="*/ 1587 f53 1"/>
                <a:gd name="f62" fmla="*/ 11769 f52 1"/>
                <a:gd name="f63" fmla="*/ 12570 f52 1"/>
                <a:gd name="f64" fmla="*/ 13840 f52 1"/>
                <a:gd name="f65" fmla="*/ 5690 f53 1"/>
                <a:gd name="f66" fmla="*/ 6959 f53 1"/>
                <a:gd name="f67" fmla="*/ 322853 f53 1"/>
                <a:gd name="f68" fmla="*/ 315997 f53 1"/>
                <a:gd name="f69" fmla="*/ 6856 f52 1"/>
                <a:gd name="f70" fmla="*/ 0 f52 1"/>
                <a:gd name="f71" fmla="+- f54 0 f1"/>
                <a:gd name="f72" fmla="*/ f57 1 322853"/>
                <a:gd name="f73" fmla="*/ f58 1 13839"/>
                <a:gd name="f74" fmla="*/ f59 1 322853"/>
                <a:gd name="f75" fmla="*/ f60 1 13839"/>
                <a:gd name="f76" fmla="*/ f61 1 322853"/>
                <a:gd name="f77" fmla="*/ f62 1 13839"/>
                <a:gd name="f78" fmla="*/ f63 1 13839"/>
                <a:gd name="f79" fmla="*/ f64 1 13839"/>
                <a:gd name="f80" fmla="*/ f65 1 322853"/>
                <a:gd name="f81" fmla="*/ f66 1 322853"/>
                <a:gd name="f82" fmla="*/ f67 1 322853"/>
                <a:gd name="f83" fmla="*/ f68 1 322853"/>
                <a:gd name="f84" fmla="*/ f69 1 13839"/>
                <a:gd name="f85" fmla="*/ f70 1 13839"/>
                <a:gd name="f86" fmla="*/ f48 1 f55"/>
                <a:gd name="f87" fmla="*/ f49 1 f55"/>
                <a:gd name="f88" fmla="*/ f48 1 f56"/>
                <a:gd name="f89" fmla="*/ f50 1 f56"/>
                <a:gd name="f90" fmla="*/ f72 1 f55"/>
                <a:gd name="f91" fmla="*/ f73 1 f56"/>
                <a:gd name="f92" fmla="*/ f74 1 f55"/>
                <a:gd name="f93" fmla="*/ f75 1 f56"/>
                <a:gd name="f94" fmla="*/ f76 1 f55"/>
                <a:gd name="f95" fmla="*/ f77 1 f56"/>
                <a:gd name="f96" fmla="*/ f78 1 f56"/>
                <a:gd name="f97" fmla="*/ f79 1 f56"/>
                <a:gd name="f98" fmla="*/ f80 1 f55"/>
                <a:gd name="f99" fmla="*/ f81 1 f55"/>
                <a:gd name="f100" fmla="*/ f82 1 f55"/>
                <a:gd name="f101" fmla="*/ f83 1 f55"/>
                <a:gd name="f102" fmla="*/ f84 1 f56"/>
                <a:gd name="f103" fmla="*/ f85 1 f56"/>
                <a:gd name="f104" fmla="*/ f86 f46 1"/>
                <a:gd name="f105" fmla="*/ f87 f46 1"/>
                <a:gd name="f106" fmla="*/ f89 f47 1"/>
                <a:gd name="f107" fmla="*/ f88 f47 1"/>
                <a:gd name="f108" fmla="*/ f90 f46 1"/>
                <a:gd name="f109" fmla="*/ f91 f47 1"/>
                <a:gd name="f110" fmla="*/ f92 f46 1"/>
                <a:gd name="f111" fmla="*/ f93 f47 1"/>
                <a:gd name="f112" fmla="*/ f94 f46 1"/>
                <a:gd name="f113" fmla="*/ f95 f47 1"/>
                <a:gd name="f114" fmla="*/ f96 f47 1"/>
                <a:gd name="f115" fmla="*/ f97 f47 1"/>
                <a:gd name="f116" fmla="*/ f98 f46 1"/>
                <a:gd name="f117" fmla="*/ f99 f46 1"/>
                <a:gd name="f118" fmla="*/ f100 f46 1"/>
                <a:gd name="f119" fmla="*/ f101 f46 1"/>
                <a:gd name="f120" fmla="*/ f102 f47 1"/>
                <a:gd name="f121" fmla="*/ f103 f47 1"/>
              </a:gdLst>
              <a:ahLst/>
              <a:cxnLst>
                <a:cxn ang="3cd4">
                  <a:pos x="hc" y="t"/>
                </a:cxn>
                <a:cxn ang="0">
                  <a:pos x="r" y="vc"/>
                </a:cxn>
                <a:cxn ang="cd4">
                  <a:pos x="hc" y="b"/>
                </a:cxn>
                <a:cxn ang="cd2">
                  <a:pos x="l" y="vc"/>
                </a:cxn>
                <a:cxn ang="f71">
                  <a:pos x="f108" y="f109"/>
                </a:cxn>
                <a:cxn ang="f71">
                  <a:pos x="f110" y="f111"/>
                </a:cxn>
                <a:cxn ang="f71">
                  <a:pos x="f112" y="f113"/>
                </a:cxn>
                <a:cxn ang="f71">
                  <a:pos x="f110" y="f114"/>
                </a:cxn>
                <a:cxn ang="f71">
                  <a:pos x="f108" y="f115"/>
                </a:cxn>
                <a:cxn ang="f71">
                  <a:pos x="f116" y="f115"/>
                </a:cxn>
                <a:cxn ang="f71">
                  <a:pos x="f117" y="f115"/>
                </a:cxn>
                <a:cxn ang="f71">
                  <a:pos x="f118" y="f115"/>
                </a:cxn>
                <a:cxn ang="f71">
                  <a:pos x="f119" y="f120"/>
                </a:cxn>
                <a:cxn ang="f71">
                  <a:pos x="f118" y="f121"/>
                </a:cxn>
                <a:cxn ang="f71">
                  <a:pos x="f117" y="f121"/>
                </a:cxn>
                <a:cxn ang="f71">
                  <a:pos x="f108" y="f109"/>
                </a:cxn>
              </a:cxnLst>
              <a:rect l="f104" t="f107" r="f105" b="f106"/>
              <a:pathLst>
                <a:path w="322853" h="13839">
                  <a:moveTo>
                    <a:pt x="f8" y="f9"/>
                  </a:moveTo>
                  <a:cubicBezTo>
                    <a:pt x="f10" y="f11"/>
                    <a:pt x="f12" y="f13"/>
                    <a:pt x="f14" y="f15"/>
                  </a:cubicBezTo>
                  <a:cubicBezTo>
                    <a:pt x="f16" y="f17"/>
                    <a:pt x="f18" y="f19"/>
                    <a:pt x="f20" y="f21"/>
                  </a:cubicBezTo>
                  <a:cubicBezTo>
                    <a:pt x="f22" y="f23"/>
                    <a:pt x="f24" y="f25"/>
                    <a:pt x="f14" y="f26"/>
                  </a:cubicBezTo>
                  <a:cubicBezTo>
                    <a:pt x="f27" y="f28"/>
                    <a:pt x="f29" y="f30"/>
                    <a:pt x="f8" y="f31"/>
                  </a:cubicBezTo>
                  <a:lnTo>
                    <a:pt x="f32" y="f31"/>
                  </a:lnTo>
                  <a:lnTo>
                    <a:pt x="f33" y="f31"/>
                  </a:lnTo>
                  <a:lnTo>
                    <a:pt x="f6" y="f31"/>
                  </a:lnTo>
                  <a:cubicBezTo>
                    <a:pt x="f34" y="f35"/>
                    <a:pt x="f36" y="f37"/>
                    <a:pt x="f36" y="f38"/>
                  </a:cubicBezTo>
                  <a:cubicBezTo>
                    <a:pt x="f36" y="f39"/>
                    <a:pt x="f40" y="f5"/>
                    <a:pt x="f6" y="f5"/>
                  </a:cubicBezTo>
                  <a:lnTo>
                    <a:pt x="f33" y="f5"/>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1" name="Freeform: Shape 672">
              <a:extLst>
                <a:ext uri="{FF2B5EF4-FFF2-40B4-BE49-F238E27FC236}">
                  <a16:creationId xmlns:a16="http://schemas.microsoft.com/office/drawing/2014/main" id="{D3FF38EE-9A3D-0C40-6B91-3428789DC7E1}"/>
                </a:ext>
              </a:extLst>
            </p:cNvPr>
            <p:cNvSpPr/>
            <p:nvPr/>
          </p:nvSpPr>
          <p:spPr>
            <a:xfrm>
              <a:off x="3522314" y="6462028"/>
              <a:ext cx="82021" cy="13834"/>
            </a:xfrm>
            <a:custGeom>
              <a:avLst/>
              <a:gdLst>
                <a:gd name="f0" fmla="val 10800000"/>
                <a:gd name="f1" fmla="val 5400000"/>
                <a:gd name="f2" fmla="val 180"/>
                <a:gd name="f3" fmla="val w"/>
                <a:gd name="f4" fmla="val h"/>
                <a:gd name="f5" fmla="val 0"/>
                <a:gd name="f6" fmla="val 82020"/>
                <a:gd name="f7" fmla="val 13839"/>
                <a:gd name="f8" fmla="val 82021"/>
                <a:gd name="f9" fmla="val 6856"/>
                <a:gd name="f10" fmla="val 3123"/>
                <a:gd name="f11" fmla="val 79024"/>
                <a:gd name="f12" fmla="val 64"/>
                <a:gd name="f13" fmla="val 75291"/>
                <a:gd name="f14" fmla="val 3860"/>
                <a:gd name="f15" fmla="val 6983"/>
                <a:gd name="f16" fmla="val 10767"/>
                <a:gd name="f17" fmla="val 3910"/>
                <a:gd name="f18" fmla="val 13840"/>
                <a:gd name="f19" fmla="val 127"/>
                <a:gd name="f20" fmla="val 89"/>
                <a:gd name="f21" fmla="val 38"/>
                <a:gd name="f22" fmla="val 75164"/>
                <a:gd name="f23" fmla="val 78948"/>
                <a:gd name="f24" fmla="val 6945"/>
                <a:gd name="f25" fmla="val 6894"/>
                <a:gd name="f26" fmla="+- 0 0 -90"/>
                <a:gd name="f27" fmla="*/ f3 1 82020"/>
                <a:gd name="f28" fmla="*/ f4 1 13839"/>
                <a:gd name="f29" fmla="val f5"/>
                <a:gd name="f30" fmla="val f6"/>
                <a:gd name="f31" fmla="val f7"/>
                <a:gd name="f32" fmla="*/ f26 f0 1"/>
                <a:gd name="f33" fmla="+- f31 0 f29"/>
                <a:gd name="f34" fmla="+- f30 0 f29"/>
                <a:gd name="f35" fmla="*/ f32 1 f2"/>
                <a:gd name="f36" fmla="*/ f34 1 82020"/>
                <a:gd name="f37" fmla="*/ f33 1 13839"/>
                <a:gd name="f38" fmla="*/ 82021 f34 1"/>
                <a:gd name="f39" fmla="*/ 6856 f33 1"/>
                <a:gd name="f40" fmla="*/ 75291 f34 1"/>
                <a:gd name="f41" fmla="*/ 0 f33 1"/>
                <a:gd name="f42" fmla="*/ 0 f34 1"/>
                <a:gd name="f43" fmla="*/ 6983 f34 1"/>
                <a:gd name="f44" fmla="*/ 6983 f33 1"/>
                <a:gd name="f45" fmla="*/ 127 f34 1"/>
                <a:gd name="f46" fmla="*/ 13840 f33 1"/>
                <a:gd name="f47" fmla="*/ 75164 f34 1"/>
                <a:gd name="f48" fmla="+- f35 0 f1"/>
                <a:gd name="f49" fmla="*/ f38 1 82020"/>
                <a:gd name="f50" fmla="*/ f39 1 13839"/>
                <a:gd name="f51" fmla="*/ f40 1 82020"/>
                <a:gd name="f52" fmla="*/ f41 1 13839"/>
                <a:gd name="f53" fmla="*/ f42 1 82020"/>
                <a:gd name="f54" fmla="*/ f43 1 82020"/>
                <a:gd name="f55" fmla="*/ f44 1 13839"/>
                <a:gd name="f56" fmla="*/ f45 1 82020"/>
                <a:gd name="f57" fmla="*/ f46 1 13839"/>
                <a:gd name="f58" fmla="*/ f47 1 82020"/>
                <a:gd name="f59" fmla="*/ f29 1 f36"/>
                <a:gd name="f60" fmla="*/ f30 1 f36"/>
                <a:gd name="f61" fmla="*/ f29 1 f37"/>
                <a:gd name="f62" fmla="*/ f31 1 f37"/>
                <a:gd name="f63" fmla="*/ f49 1 f36"/>
                <a:gd name="f64" fmla="*/ f50 1 f37"/>
                <a:gd name="f65" fmla="*/ f51 1 f36"/>
                <a:gd name="f66" fmla="*/ f52 1 f37"/>
                <a:gd name="f67" fmla="*/ f53 1 f36"/>
                <a:gd name="f68" fmla="*/ f54 1 f36"/>
                <a:gd name="f69" fmla="*/ f55 1 f37"/>
                <a:gd name="f70" fmla="*/ f56 1 f36"/>
                <a:gd name="f71" fmla="*/ f57 1 f37"/>
                <a:gd name="f72" fmla="*/ f58 1 f36"/>
                <a:gd name="f73" fmla="*/ f59 f27 1"/>
                <a:gd name="f74" fmla="*/ f60 f27 1"/>
                <a:gd name="f75" fmla="*/ f62 f28 1"/>
                <a:gd name="f76" fmla="*/ f61 f28 1"/>
                <a:gd name="f77" fmla="*/ f63 f27 1"/>
                <a:gd name="f78" fmla="*/ f64 f28 1"/>
                <a:gd name="f79" fmla="*/ f65 f27 1"/>
                <a:gd name="f80" fmla="*/ f66 f28 1"/>
                <a:gd name="f81" fmla="*/ f67 f27 1"/>
                <a:gd name="f82" fmla="*/ f68 f27 1"/>
                <a:gd name="f83" fmla="*/ f69 f28 1"/>
                <a:gd name="f84" fmla="*/ f70 f27 1"/>
                <a:gd name="f85" fmla="*/ f71 f28 1"/>
                <a:gd name="f86" fmla="*/ f72 f27 1"/>
              </a:gdLst>
              <a:ahLst/>
              <a:cxnLst>
                <a:cxn ang="3cd4">
                  <a:pos x="hc" y="t"/>
                </a:cxn>
                <a:cxn ang="0">
                  <a:pos x="r" y="vc"/>
                </a:cxn>
                <a:cxn ang="cd4">
                  <a:pos x="hc" y="b"/>
                </a:cxn>
                <a:cxn ang="cd2">
                  <a:pos x="l" y="vc"/>
                </a:cxn>
                <a:cxn ang="f48">
                  <a:pos x="f77" y="f78"/>
                </a:cxn>
                <a:cxn ang="f48">
                  <a:pos x="f79" y="f80"/>
                </a:cxn>
                <a:cxn ang="f48">
                  <a:pos x="f81" y="f80"/>
                </a:cxn>
                <a:cxn ang="f48">
                  <a:pos x="f82" y="f83"/>
                </a:cxn>
                <a:cxn ang="f48">
                  <a:pos x="f84" y="f85"/>
                </a:cxn>
                <a:cxn ang="f48">
                  <a:pos x="f81" y="f85"/>
                </a:cxn>
                <a:cxn ang="f48">
                  <a:pos x="f86" y="f85"/>
                </a:cxn>
                <a:cxn ang="f48">
                  <a:pos x="f77" y="f83"/>
                </a:cxn>
                <a:cxn ang="f48">
                  <a:pos x="f77" y="f78"/>
                </a:cxn>
              </a:cxnLst>
              <a:rect l="f73" t="f76" r="f74" b="f75"/>
              <a:pathLst>
                <a:path w="82020" h="13839">
                  <a:moveTo>
                    <a:pt x="f8" y="f9"/>
                  </a:moveTo>
                  <a:cubicBezTo>
                    <a:pt x="f8" y="f10"/>
                    <a:pt x="f11" y="f12"/>
                    <a:pt x="f13" y="f5"/>
                  </a:cubicBezTo>
                  <a:lnTo>
                    <a:pt x="f5" y="f5"/>
                  </a:lnTo>
                  <a:cubicBezTo>
                    <a:pt x="f14" y="f5"/>
                    <a:pt x="f15" y="f10"/>
                    <a:pt x="f15" y="f15"/>
                  </a:cubicBezTo>
                  <a:cubicBezTo>
                    <a:pt x="f15" y="f16"/>
                    <a:pt x="f17" y="f18"/>
                    <a:pt x="f19" y="f18"/>
                  </a:cubicBezTo>
                  <a:cubicBezTo>
                    <a:pt x="f20" y="f18"/>
                    <a:pt x="f21" y="f18"/>
                    <a:pt x="f5" y="f18"/>
                  </a:cubicBezTo>
                  <a:lnTo>
                    <a:pt x="f22" y="f18"/>
                  </a:lnTo>
                  <a:cubicBezTo>
                    <a:pt x="f23" y="f18"/>
                    <a:pt x="f8" y="f16"/>
                    <a:pt x="f8" y="f15"/>
                  </a:cubicBezTo>
                  <a:cubicBezTo>
                    <a:pt x="f8" y="f24"/>
                    <a:pt x="f8"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2" name="Freeform: Shape 673">
              <a:extLst>
                <a:ext uri="{FF2B5EF4-FFF2-40B4-BE49-F238E27FC236}">
                  <a16:creationId xmlns:a16="http://schemas.microsoft.com/office/drawing/2014/main" id="{7DFDD8DE-8FF3-9F9B-6146-3147B01179DA}"/>
                </a:ext>
              </a:extLst>
            </p:cNvPr>
            <p:cNvSpPr/>
            <p:nvPr/>
          </p:nvSpPr>
          <p:spPr>
            <a:xfrm>
              <a:off x="3374776" y="6461900"/>
              <a:ext cx="154899" cy="13844"/>
            </a:xfrm>
            <a:custGeom>
              <a:avLst/>
              <a:gdLst>
                <a:gd name="f0" fmla="val 10800000"/>
                <a:gd name="f1" fmla="val 5400000"/>
                <a:gd name="f2" fmla="val 180"/>
                <a:gd name="f3" fmla="val w"/>
                <a:gd name="f4" fmla="val h"/>
                <a:gd name="f5" fmla="val 0"/>
                <a:gd name="f6" fmla="val 154899"/>
                <a:gd name="f7" fmla="val 13840"/>
                <a:gd name="f8" fmla="val 154900"/>
                <a:gd name="f9" fmla="val 6983"/>
                <a:gd name="f10" fmla="val 3123"/>
                <a:gd name="f11" fmla="val 151776"/>
                <a:gd name="f12" fmla="val 147917"/>
                <a:gd name="f13" fmla="val 64"/>
                <a:gd name="f14" fmla="val 10792"/>
                <a:gd name="f15" fmla="val 3174"/>
                <a:gd name="f16" fmla="val 13839"/>
                <a:gd name="f17" fmla="val 151700"/>
                <a:gd name="f18" fmla="val 13916"/>
                <a:gd name="f19" fmla="val 154823"/>
                <a:gd name="f20" fmla="val 10894"/>
                <a:gd name="f21" fmla="val 7110"/>
                <a:gd name="f22" fmla="val 7072"/>
                <a:gd name="f23" fmla="val 7021"/>
                <a:gd name="f24" fmla="+- 0 0 -90"/>
                <a:gd name="f25" fmla="*/ f3 1 154899"/>
                <a:gd name="f26" fmla="*/ f4 1 13840"/>
                <a:gd name="f27" fmla="val f5"/>
                <a:gd name="f28" fmla="val f6"/>
                <a:gd name="f29" fmla="val f7"/>
                <a:gd name="f30" fmla="*/ f24 f0 1"/>
                <a:gd name="f31" fmla="+- f29 0 f27"/>
                <a:gd name="f32" fmla="+- f28 0 f27"/>
                <a:gd name="f33" fmla="*/ f30 1 f2"/>
                <a:gd name="f34" fmla="*/ f32 1 154899"/>
                <a:gd name="f35" fmla="*/ f31 1 13840"/>
                <a:gd name="f36" fmla="*/ 154900 f32 1"/>
                <a:gd name="f37" fmla="*/ 6983 f31 1"/>
                <a:gd name="f38" fmla="*/ 147917 f32 1"/>
                <a:gd name="f39" fmla="*/ 0 f31 1"/>
                <a:gd name="f40" fmla="*/ 6983 f32 1"/>
                <a:gd name="f41" fmla="*/ 0 f32 1"/>
                <a:gd name="f42" fmla="*/ 13839 f31 1"/>
                <a:gd name="f43" fmla="*/ 7110 f31 1"/>
                <a:gd name="f44" fmla="+- f33 0 f1"/>
                <a:gd name="f45" fmla="*/ f36 1 154899"/>
                <a:gd name="f46" fmla="*/ f37 1 13840"/>
                <a:gd name="f47" fmla="*/ f38 1 154899"/>
                <a:gd name="f48" fmla="*/ f39 1 13840"/>
                <a:gd name="f49" fmla="*/ f40 1 154899"/>
                <a:gd name="f50" fmla="*/ f41 1 154899"/>
                <a:gd name="f51" fmla="*/ f42 1 13840"/>
                <a:gd name="f52" fmla="*/ f43 1 13840"/>
                <a:gd name="f53" fmla="*/ f27 1 f34"/>
                <a:gd name="f54" fmla="*/ f28 1 f34"/>
                <a:gd name="f55" fmla="*/ f27 1 f35"/>
                <a:gd name="f56" fmla="*/ f29 1 f35"/>
                <a:gd name="f57" fmla="*/ f45 1 f34"/>
                <a:gd name="f58" fmla="*/ f46 1 f35"/>
                <a:gd name="f59" fmla="*/ f47 1 f34"/>
                <a:gd name="f60" fmla="*/ f48 1 f35"/>
                <a:gd name="f61" fmla="*/ f49 1 f34"/>
                <a:gd name="f62" fmla="*/ f50 1 f34"/>
                <a:gd name="f63" fmla="*/ f51 1 f35"/>
                <a:gd name="f64" fmla="*/ f52 1 f35"/>
                <a:gd name="f65" fmla="*/ f53 f25 1"/>
                <a:gd name="f66" fmla="*/ f54 f25 1"/>
                <a:gd name="f67" fmla="*/ f56 f26 1"/>
                <a:gd name="f68" fmla="*/ f55 f26 1"/>
                <a:gd name="f69" fmla="*/ f57 f25 1"/>
                <a:gd name="f70" fmla="*/ f58 f26 1"/>
                <a:gd name="f71" fmla="*/ f59 f25 1"/>
                <a:gd name="f72" fmla="*/ f60 f26 1"/>
                <a:gd name="f73" fmla="*/ f61 f25 1"/>
                <a:gd name="f74" fmla="*/ f62 f25 1"/>
                <a:gd name="f75" fmla="*/ f63 f26 1"/>
                <a:gd name="f76" fmla="*/ f64 f26 1"/>
              </a:gdLst>
              <a:ahLst/>
              <a:cxnLst>
                <a:cxn ang="3cd4">
                  <a:pos x="hc" y="t"/>
                </a:cxn>
                <a:cxn ang="0">
                  <a:pos x="r" y="vc"/>
                </a:cxn>
                <a:cxn ang="cd4">
                  <a:pos x="hc" y="b"/>
                </a:cxn>
                <a:cxn ang="cd2">
                  <a:pos x="l" y="vc"/>
                </a:cxn>
                <a:cxn ang="f44">
                  <a:pos x="f69" y="f70"/>
                </a:cxn>
                <a:cxn ang="f44">
                  <a:pos x="f71" y="f72"/>
                </a:cxn>
                <a:cxn ang="f44">
                  <a:pos x="f73" y="f72"/>
                </a:cxn>
                <a:cxn ang="f44">
                  <a:pos x="f74" y="f70"/>
                </a:cxn>
                <a:cxn ang="f44">
                  <a:pos x="f73" y="f75"/>
                </a:cxn>
                <a:cxn ang="f44">
                  <a:pos x="f71" y="f75"/>
                </a:cxn>
                <a:cxn ang="f44">
                  <a:pos x="f69" y="f76"/>
                </a:cxn>
                <a:cxn ang="f44">
                  <a:pos x="f69" y="f70"/>
                </a:cxn>
              </a:cxnLst>
              <a:rect l="f65" t="f68" r="f66" b="f67"/>
              <a:pathLst>
                <a:path w="154899" h="13840">
                  <a:moveTo>
                    <a:pt x="f8" y="f9"/>
                  </a:moveTo>
                  <a:cubicBezTo>
                    <a:pt x="f8" y="f10"/>
                    <a:pt x="f11" y="f5"/>
                    <a:pt x="f12" y="f5"/>
                  </a:cubicBezTo>
                  <a:lnTo>
                    <a:pt x="f9" y="f5"/>
                  </a:lnTo>
                  <a:cubicBezTo>
                    <a:pt x="f10" y="f5"/>
                    <a:pt x="f5" y="f10"/>
                    <a:pt x="f5" y="f9"/>
                  </a:cubicBezTo>
                  <a:cubicBezTo>
                    <a:pt x="f13" y="f14"/>
                    <a:pt x="f15" y="f16"/>
                    <a:pt x="f9" y="f16"/>
                  </a:cubicBezTo>
                  <a:lnTo>
                    <a:pt x="f12" y="f16"/>
                  </a:lnTo>
                  <a:cubicBezTo>
                    <a:pt x="f17" y="f18"/>
                    <a:pt x="f19" y="f20"/>
                    <a:pt x="f8" y="f21"/>
                  </a:cubicBezTo>
                  <a:cubicBezTo>
                    <a:pt x="f8" y="f22"/>
                    <a:pt x="f8"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3" name="Freeform: Shape 674">
              <a:extLst>
                <a:ext uri="{FF2B5EF4-FFF2-40B4-BE49-F238E27FC236}">
                  <a16:creationId xmlns:a16="http://schemas.microsoft.com/office/drawing/2014/main" id="{AC9BF966-A298-B20D-397C-E7FCC23F6D30}"/>
                </a:ext>
              </a:extLst>
            </p:cNvPr>
            <p:cNvSpPr/>
            <p:nvPr/>
          </p:nvSpPr>
          <p:spPr>
            <a:xfrm>
              <a:off x="640546" y="5604613"/>
              <a:ext cx="13844" cy="189436"/>
            </a:xfrm>
            <a:custGeom>
              <a:avLst/>
              <a:gdLst>
                <a:gd name="f0" fmla="val 10800000"/>
                <a:gd name="f1" fmla="val 5400000"/>
                <a:gd name="f2" fmla="val 180"/>
                <a:gd name="f3" fmla="val w"/>
                <a:gd name="f4" fmla="val h"/>
                <a:gd name="f5" fmla="val 0"/>
                <a:gd name="f6" fmla="val 13840"/>
                <a:gd name="f7" fmla="val 189435"/>
                <a:gd name="f8" fmla="val 6983"/>
                <a:gd name="f9" fmla="val 189436"/>
                <a:gd name="f10" fmla="val 10769"/>
                <a:gd name="f11" fmla="val 189437"/>
                <a:gd name="f12" fmla="val 13839"/>
                <a:gd name="f13" fmla="val 186367"/>
                <a:gd name="f14" fmla="val 13841"/>
                <a:gd name="f15" fmla="val 182581"/>
                <a:gd name="f16" fmla="val 182537"/>
                <a:gd name="f17" fmla="val 182496"/>
                <a:gd name="f18" fmla="val 182452"/>
                <a:gd name="f19" fmla="val 3808"/>
                <a:gd name="f20" fmla="val 10790"/>
                <a:gd name="f21" fmla="val 6913"/>
                <a:gd name="f22" fmla="val 3126"/>
                <a:gd name="f23" fmla="val 3857"/>
                <a:gd name="f24" fmla="val 186310"/>
                <a:gd name="f25" fmla="+- 0 0 -90"/>
                <a:gd name="f26" fmla="*/ f3 1 13840"/>
                <a:gd name="f27" fmla="*/ f4 1 189435"/>
                <a:gd name="f28" fmla="val f5"/>
                <a:gd name="f29" fmla="val f6"/>
                <a:gd name="f30" fmla="val f7"/>
                <a:gd name="f31" fmla="*/ f25 f0 1"/>
                <a:gd name="f32" fmla="+- f30 0 f28"/>
                <a:gd name="f33" fmla="+- f29 0 f28"/>
                <a:gd name="f34" fmla="*/ f31 1 f2"/>
                <a:gd name="f35" fmla="*/ f33 1 13840"/>
                <a:gd name="f36" fmla="*/ f32 1 189435"/>
                <a:gd name="f37" fmla="*/ 6983 f33 1"/>
                <a:gd name="f38" fmla="*/ 189436 f32 1"/>
                <a:gd name="f39" fmla="*/ 13841 f33 1"/>
                <a:gd name="f40" fmla="*/ 182581 f32 1"/>
                <a:gd name="f41" fmla="*/ 13839 f33 1"/>
                <a:gd name="f42" fmla="*/ 182452 f32 1"/>
                <a:gd name="f43" fmla="*/ 0 f32 1"/>
                <a:gd name="f44" fmla="*/ 6983 f32 1"/>
                <a:gd name="f45" fmla="*/ 0 f33 1"/>
                <a:gd name="f46" fmla="+- f34 0 f1"/>
                <a:gd name="f47" fmla="*/ f37 1 13840"/>
                <a:gd name="f48" fmla="*/ f38 1 189435"/>
                <a:gd name="f49" fmla="*/ f39 1 13840"/>
                <a:gd name="f50" fmla="*/ f40 1 189435"/>
                <a:gd name="f51" fmla="*/ f41 1 13840"/>
                <a:gd name="f52" fmla="*/ f42 1 189435"/>
                <a:gd name="f53" fmla="*/ f43 1 189435"/>
                <a:gd name="f54" fmla="*/ f44 1 189435"/>
                <a:gd name="f55" fmla="*/ f45 1 13840"/>
                <a:gd name="f56" fmla="*/ f28 1 f35"/>
                <a:gd name="f57" fmla="*/ f29 1 f35"/>
                <a:gd name="f58" fmla="*/ f28 1 f36"/>
                <a:gd name="f59" fmla="*/ f30 1 f36"/>
                <a:gd name="f60" fmla="*/ f47 1 f35"/>
                <a:gd name="f61" fmla="*/ f48 1 f36"/>
                <a:gd name="f62" fmla="*/ f49 1 f35"/>
                <a:gd name="f63" fmla="*/ f50 1 f36"/>
                <a:gd name="f64" fmla="*/ f51 1 f35"/>
                <a:gd name="f65" fmla="*/ f52 1 f36"/>
                <a:gd name="f66" fmla="*/ f53 1 f36"/>
                <a:gd name="f67" fmla="*/ f54 1 f36"/>
                <a:gd name="f68" fmla="*/ f55 1 f35"/>
                <a:gd name="f69" fmla="*/ f56 f26 1"/>
                <a:gd name="f70" fmla="*/ f57 f26 1"/>
                <a:gd name="f71" fmla="*/ f59 f27 1"/>
                <a:gd name="f72" fmla="*/ f58 f27 1"/>
                <a:gd name="f73" fmla="*/ f60 f26 1"/>
                <a:gd name="f74" fmla="*/ f61 f27 1"/>
                <a:gd name="f75" fmla="*/ f62 f26 1"/>
                <a:gd name="f76" fmla="*/ f63 f27 1"/>
                <a:gd name="f77" fmla="*/ f64 f26 1"/>
                <a:gd name="f78" fmla="*/ f65 f27 1"/>
                <a:gd name="f79" fmla="*/ f66 f27 1"/>
                <a:gd name="f80" fmla="*/ f67 f27 1"/>
                <a:gd name="f81" fmla="*/ f68 f26 1"/>
              </a:gdLst>
              <a:ahLst/>
              <a:cxnLst>
                <a:cxn ang="3cd4">
                  <a:pos x="hc" y="t"/>
                </a:cxn>
                <a:cxn ang="0">
                  <a:pos x="r" y="vc"/>
                </a:cxn>
                <a:cxn ang="cd4">
                  <a:pos x="hc" y="b"/>
                </a:cxn>
                <a:cxn ang="cd2">
                  <a:pos x="l" y="vc"/>
                </a:cxn>
                <a:cxn ang="f46">
                  <a:pos x="f73" y="f74"/>
                </a:cxn>
                <a:cxn ang="f46">
                  <a:pos x="f75" y="f76"/>
                </a:cxn>
                <a:cxn ang="f46">
                  <a:pos x="f77" y="f78"/>
                </a:cxn>
                <a:cxn ang="f46">
                  <a:pos x="f77" y="f79"/>
                </a:cxn>
                <a:cxn ang="f46">
                  <a:pos x="f73" y="f80"/>
                </a:cxn>
                <a:cxn ang="f46">
                  <a:pos x="f81" y="f79"/>
                </a:cxn>
                <a:cxn ang="f46">
                  <a:pos x="f81" y="f78"/>
                </a:cxn>
                <a:cxn ang="f46">
                  <a:pos x="f73" y="f74"/>
                </a:cxn>
              </a:cxnLst>
              <a:rect l="f69" t="f72" r="f70" b="f71"/>
              <a:pathLst>
                <a:path w="13840" h="189435">
                  <a:moveTo>
                    <a:pt x="f8" y="f9"/>
                  </a:moveTo>
                  <a:cubicBezTo>
                    <a:pt x="f10" y="f11"/>
                    <a:pt x="f12" y="f13"/>
                    <a:pt x="f14" y="f15"/>
                  </a:cubicBezTo>
                  <a:cubicBezTo>
                    <a:pt x="f14" y="f16"/>
                    <a:pt x="f14" y="f17"/>
                    <a:pt x="f12" y="f18"/>
                  </a:cubicBezTo>
                  <a:lnTo>
                    <a:pt x="f12" y="f5"/>
                  </a:lnTo>
                  <a:cubicBezTo>
                    <a:pt x="f14" y="f19"/>
                    <a:pt x="f20" y="f21"/>
                    <a:pt x="f8" y="f8"/>
                  </a:cubicBezTo>
                  <a:cubicBezTo>
                    <a:pt x="f22" y="f8"/>
                    <a:pt x="f5" y="f23"/>
                    <a:pt x="f5" y="f5"/>
                  </a:cubicBezTo>
                  <a:lnTo>
                    <a:pt x="f5" y="f18"/>
                  </a:lnTo>
                  <a:cubicBezTo>
                    <a:pt x="f5" y="f24"/>
                    <a:pt x="f2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4" name="Freeform: Shape 675">
              <a:extLst>
                <a:ext uri="{FF2B5EF4-FFF2-40B4-BE49-F238E27FC236}">
                  <a16:creationId xmlns:a16="http://schemas.microsoft.com/office/drawing/2014/main" id="{A25EF8DE-26A9-1242-FFE7-60B8C0F2E897}"/>
                </a:ext>
              </a:extLst>
            </p:cNvPr>
            <p:cNvSpPr/>
            <p:nvPr/>
          </p:nvSpPr>
          <p:spPr>
            <a:xfrm>
              <a:off x="640546" y="5581250"/>
              <a:ext cx="13834" cy="30348"/>
            </a:xfrm>
            <a:custGeom>
              <a:avLst/>
              <a:gdLst>
                <a:gd name="f0" fmla="val 10800000"/>
                <a:gd name="f1" fmla="val 5400000"/>
                <a:gd name="f2" fmla="val 180"/>
                <a:gd name="f3" fmla="val w"/>
                <a:gd name="f4" fmla="val h"/>
                <a:gd name="f5" fmla="val 0"/>
                <a:gd name="f6" fmla="val 13839"/>
                <a:gd name="f7" fmla="val 30345"/>
                <a:gd name="f8" fmla="val 6983"/>
                <a:gd name="f9" fmla="val 10790"/>
                <a:gd name="f10" fmla="val 30275"/>
                <a:gd name="f11" fmla="val 13841"/>
                <a:gd name="f12" fmla="val 27170"/>
                <a:gd name="f13" fmla="val 23362"/>
                <a:gd name="f14" fmla="val 6856"/>
                <a:gd name="f15" fmla="val 3070"/>
                <a:gd name="f16" fmla="val 10769"/>
                <a:gd name="f17" fmla="val 3175"/>
                <a:gd name="f18" fmla="val 70"/>
                <a:gd name="f19" fmla="val 3050"/>
                <a:gd name="f20" fmla="val 27219"/>
                <a:gd name="f21" fmla="val 3126"/>
                <a:gd name="f22" fmla="+- 0 0 -90"/>
                <a:gd name="f23" fmla="*/ f3 1 13839"/>
                <a:gd name="f24" fmla="*/ f4 1 30345"/>
                <a:gd name="f25" fmla="val f5"/>
                <a:gd name="f26" fmla="val f6"/>
                <a:gd name="f27" fmla="val f7"/>
                <a:gd name="f28" fmla="*/ f22 f0 1"/>
                <a:gd name="f29" fmla="+- f27 0 f25"/>
                <a:gd name="f30" fmla="+- f26 0 f25"/>
                <a:gd name="f31" fmla="*/ f28 1 f2"/>
                <a:gd name="f32" fmla="*/ f30 1 13839"/>
                <a:gd name="f33" fmla="*/ f29 1 30345"/>
                <a:gd name="f34" fmla="*/ 6983 f30 1"/>
                <a:gd name="f35" fmla="*/ 30345 f29 1"/>
                <a:gd name="f36" fmla="*/ 13839 f30 1"/>
                <a:gd name="f37" fmla="*/ 23362 f29 1"/>
                <a:gd name="f38" fmla="*/ 6856 f29 1"/>
                <a:gd name="f39" fmla="*/ 0 f29 1"/>
                <a:gd name="f40" fmla="*/ 0 f30 1"/>
                <a:gd name="f41" fmla="+- f31 0 f1"/>
                <a:gd name="f42" fmla="*/ f34 1 13839"/>
                <a:gd name="f43" fmla="*/ f35 1 30345"/>
                <a:gd name="f44" fmla="*/ f36 1 13839"/>
                <a:gd name="f45" fmla="*/ f37 1 30345"/>
                <a:gd name="f46" fmla="*/ f38 1 30345"/>
                <a:gd name="f47" fmla="*/ f39 1 30345"/>
                <a:gd name="f48" fmla="*/ f40 1 13839"/>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9" h="30345">
                  <a:moveTo>
                    <a:pt x="f8" y="f7"/>
                  </a:moveTo>
                  <a:cubicBezTo>
                    <a:pt x="f9" y="f10"/>
                    <a:pt x="f11" y="f12"/>
                    <a:pt x="f6" y="f13"/>
                  </a:cubicBezTo>
                  <a:lnTo>
                    <a:pt x="f6" y="f14"/>
                  </a:lnTo>
                  <a:cubicBezTo>
                    <a:pt x="f6" y="f15"/>
                    <a:pt x="f16" y="f5"/>
                    <a:pt x="f8" y="f5"/>
                  </a:cubicBezTo>
                  <a:cubicBezTo>
                    <a:pt x="f17" y="f5"/>
                    <a:pt x="f18" y="f19"/>
                    <a:pt x="f5" y="f14"/>
                  </a:cubicBezTo>
                  <a:lnTo>
                    <a:pt x="f5" y="f13"/>
                  </a:ln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5" name="Freeform: Shape 676">
              <a:extLst>
                <a:ext uri="{FF2B5EF4-FFF2-40B4-BE49-F238E27FC236}">
                  <a16:creationId xmlns:a16="http://schemas.microsoft.com/office/drawing/2014/main" id="{443927D8-F8D2-B096-3A1A-36E5DCA529B6}"/>
                </a:ext>
              </a:extLst>
            </p:cNvPr>
            <p:cNvSpPr/>
            <p:nvPr/>
          </p:nvSpPr>
          <p:spPr>
            <a:xfrm>
              <a:off x="1009671" y="5759138"/>
              <a:ext cx="183437" cy="13834"/>
            </a:xfrm>
            <a:custGeom>
              <a:avLst/>
              <a:gdLst>
                <a:gd name="f0" fmla="val 10800000"/>
                <a:gd name="f1" fmla="val 5400000"/>
                <a:gd name="f2" fmla="val 180"/>
                <a:gd name="f3" fmla="val w"/>
                <a:gd name="f4" fmla="val h"/>
                <a:gd name="f5" fmla="val 0"/>
                <a:gd name="f6" fmla="val 183439"/>
                <a:gd name="f7" fmla="val 13839"/>
                <a:gd name="f8" fmla="val 4797"/>
                <a:gd name="f9" fmla="val 762"/>
                <a:gd name="f10" fmla="val 3400"/>
                <a:gd name="f11" fmla="val 2257"/>
                <a:gd name="f12" fmla="val 1849"/>
                <a:gd name="f13" fmla="val 971"/>
                <a:gd name="f14" fmla="val 1465"/>
                <a:gd name="f15" fmla="val 1226"/>
                <a:gd name="f16" fmla="val 1115"/>
                <a:gd name="f17" fmla="val 1524"/>
                <a:gd name="f18" fmla="val 99"/>
                <a:gd name="f19" fmla="val 2285"/>
                <a:gd name="f20" fmla="val 123"/>
                <a:gd name="f21" fmla="val 2623"/>
                <a:gd name="f22" fmla="val 2963"/>
                <a:gd name="f23" fmla="val 3301"/>
                <a:gd name="f24" fmla="val 76"/>
                <a:gd name="f25" fmla="val 3724"/>
                <a:gd name="f26" fmla="val 4148"/>
                <a:gd name="f27" fmla="val 4571"/>
                <a:gd name="f28" fmla="val -33"/>
                <a:gd name="f29" fmla="val 5369"/>
                <a:gd name="f30" fmla="val 6185"/>
                <a:gd name="f31" fmla="val 6983"/>
                <a:gd name="f32" fmla="val 10769"/>
                <a:gd name="f33" fmla="val 3169"/>
                <a:gd name="f34" fmla="val 6955"/>
                <a:gd name="f35" fmla="val 179653"/>
                <a:gd name="f36" fmla="val 176583"/>
                <a:gd name="f37" fmla="val 3175"/>
                <a:gd name="f38" fmla="val 179633"/>
                <a:gd name="f39" fmla="val 70"/>
                <a:gd name="f40" fmla="+- 0 0 -90"/>
                <a:gd name="f41" fmla="*/ f3 1 183439"/>
                <a:gd name="f42" fmla="*/ f4 1 13839"/>
                <a:gd name="f43" fmla="val f5"/>
                <a:gd name="f44" fmla="val f6"/>
                <a:gd name="f45" fmla="val f7"/>
                <a:gd name="f46" fmla="*/ f40 f0 1"/>
                <a:gd name="f47" fmla="+- f45 0 f43"/>
                <a:gd name="f48" fmla="+- f44 0 f43"/>
                <a:gd name="f49" fmla="*/ f46 1 f2"/>
                <a:gd name="f50" fmla="*/ f48 1 183439"/>
                <a:gd name="f51" fmla="*/ f47 1 13839"/>
                <a:gd name="f52" fmla="*/ 4797 f48 1"/>
                <a:gd name="f53" fmla="*/ 762 f47 1"/>
                <a:gd name="f54" fmla="*/ 3400 f48 1"/>
                <a:gd name="f55" fmla="*/ 2257 f48 1"/>
                <a:gd name="f56" fmla="*/ 1115 f48 1"/>
                <a:gd name="f57" fmla="*/ 1524 f47 1"/>
                <a:gd name="f58" fmla="*/ 99 f48 1"/>
                <a:gd name="f59" fmla="*/ 2285 f47 1"/>
                <a:gd name="f60" fmla="*/ 3301 f47 1"/>
                <a:gd name="f61" fmla="*/ 4571 f47 1"/>
                <a:gd name="f62" fmla="*/ 6983 f47 1"/>
                <a:gd name="f63" fmla="*/ 6955 f48 1"/>
                <a:gd name="f64" fmla="*/ 13839 f47 1"/>
                <a:gd name="f65" fmla="*/ 183439 f48 1"/>
                <a:gd name="f66" fmla="*/ 176583 f48 1"/>
                <a:gd name="f67" fmla="*/ 0 f47 1"/>
                <a:gd name="f68" fmla="+- f49 0 f1"/>
                <a:gd name="f69" fmla="*/ f52 1 183439"/>
                <a:gd name="f70" fmla="*/ f53 1 13839"/>
                <a:gd name="f71" fmla="*/ f54 1 183439"/>
                <a:gd name="f72" fmla="*/ f55 1 183439"/>
                <a:gd name="f73" fmla="*/ f56 1 183439"/>
                <a:gd name="f74" fmla="*/ f57 1 13839"/>
                <a:gd name="f75" fmla="*/ f58 1 183439"/>
                <a:gd name="f76" fmla="*/ f59 1 13839"/>
                <a:gd name="f77" fmla="*/ f60 1 13839"/>
                <a:gd name="f78" fmla="*/ f61 1 13839"/>
                <a:gd name="f79" fmla="*/ f62 1 13839"/>
                <a:gd name="f80" fmla="*/ f63 1 183439"/>
                <a:gd name="f81" fmla="*/ f64 1 13839"/>
                <a:gd name="f82" fmla="*/ f65 1 183439"/>
                <a:gd name="f83" fmla="*/ f66 1 183439"/>
                <a:gd name="f84" fmla="*/ f67 1 13839"/>
                <a:gd name="f85" fmla="*/ f43 1 f50"/>
                <a:gd name="f86" fmla="*/ f44 1 f50"/>
                <a:gd name="f87" fmla="*/ f43 1 f51"/>
                <a:gd name="f88" fmla="*/ f45 1 f51"/>
                <a:gd name="f89" fmla="*/ f69 1 f50"/>
                <a:gd name="f90" fmla="*/ f70 1 f51"/>
                <a:gd name="f91" fmla="*/ f71 1 f50"/>
                <a:gd name="f92" fmla="*/ f72 1 f50"/>
                <a:gd name="f93" fmla="*/ f73 1 f50"/>
                <a:gd name="f94" fmla="*/ f74 1 f51"/>
                <a:gd name="f95" fmla="*/ f75 1 f50"/>
                <a:gd name="f96" fmla="*/ f76 1 f51"/>
                <a:gd name="f97" fmla="*/ f77 1 f51"/>
                <a:gd name="f98" fmla="*/ f78 1 f51"/>
                <a:gd name="f99" fmla="*/ f79 1 f51"/>
                <a:gd name="f100" fmla="*/ f80 1 f50"/>
                <a:gd name="f101" fmla="*/ f81 1 f51"/>
                <a:gd name="f102" fmla="*/ f82 1 f50"/>
                <a:gd name="f103" fmla="*/ f83 1 f50"/>
                <a:gd name="f104" fmla="*/ f84 1 f51"/>
                <a:gd name="f105" fmla="*/ f85 f41 1"/>
                <a:gd name="f106" fmla="*/ f86 f41 1"/>
                <a:gd name="f107" fmla="*/ f88 f42 1"/>
                <a:gd name="f108" fmla="*/ f87 f42 1"/>
                <a:gd name="f109" fmla="*/ f89 f41 1"/>
                <a:gd name="f110" fmla="*/ f90 f42 1"/>
                <a:gd name="f111" fmla="*/ f91 f41 1"/>
                <a:gd name="f112" fmla="*/ f92 f41 1"/>
                <a:gd name="f113" fmla="*/ f93 f41 1"/>
                <a:gd name="f114" fmla="*/ f94 f42 1"/>
                <a:gd name="f115" fmla="*/ f95 f41 1"/>
                <a:gd name="f116" fmla="*/ f96 f42 1"/>
                <a:gd name="f117" fmla="*/ f97 f42 1"/>
                <a:gd name="f118" fmla="*/ f98 f42 1"/>
                <a:gd name="f119" fmla="*/ f99 f42 1"/>
                <a:gd name="f120" fmla="*/ f100 f41 1"/>
                <a:gd name="f121" fmla="*/ f101 f42 1"/>
                <a:gd name="f122" fmla="*/ f102 f41 1"/>
                <a:gd name="f123" fmla="*/ f103 f41 1"/>
                <a:gd name="f124" fmla="*/ f104 f42 1"/>
              </a:gdLst>
              <a:ahLst/>
              <a:cxnLst>
                <a:cxn ang="3cd4">
                  <a:pos x="hc" y="t"/>
                </a:cxn>
                <a:cxn ang="0">
                  <a:pos x="r" y="vc"/>
                </a:cxn>
                <a:cxn ang="cd4">
                  <a:pos x="hc" y="b"/>
                </a:cxn>
                <a:cxn ang="cd2">
                  <a:pos x="l" y="vc"/>
                </a:cxn>
                <a:cxn ang="f68">
                  <a:pos x="f109" y="f110"/>
                </a:cxn>
                <a:cxn ang="f68">
                  <a:pos x="f111" y="f110"/>
                </a:cxn>
                <a:cxn ang="f68">
                  <a:pos x="f112" y="f110"/>
                </a:cxn>
                <a:cxn ang="f68">
                  <a:pos x="f113" y="f114"/>
                </a:cxn>
                <a:cxn ang="f68">
                  <a:pos x="f115" y="f116"/>
                </a:cxn>
                <a:cxn ang="f68">
                  <a:pos x="f115" y="f117"/>
                </a:cxn>
                <a:cxn ang="f68">
                  <a:pos x="f115" y="f118"/>
                </a:cxn>
                <a:cxn ang="f68">
                  <a:pos x="f115" y="f119"/>
                </a:cxn>
                <a:cxn ang="f68">
                  <a:pos x="f120" y="f121"/>
                </a:cxn>
                <a:cxn ang="f68">
                  <a:pos x="f122" y="f121"/>
                </a:cxn>
                <a:cxn ang="f68">
                  <a:pos x="f123" y="f119"/>
                </a:cxn>
                <a:cxn ang="f68">
                  <a:pos x="f122" y="f124"/>
                </a:cxn>
                <a:cxn ang="f68">
                  <a:pos x="f109" y="f124"/>
                </a:cxn>
              </a:cxnLst>
              <a:rect l="f105" t="f108" r="f106" b="f107"/>
              <a:pathLst>
                <a:path w="183439" h="13839">
                  <a:moveTo>
                    <a:pt x="f8" y="f9"/>
                  </a:moveTo>
                  <a:lnTo>
                    <a:pt x="f10" y="f9"/>
                  </a:lnTo>
                  <a:lnTo>
                    <a:pt x="f11" y="f9"/>
                  </a:lnTo>
                  <a:cubicBezTo>
                    <a:pt x="f12" y="f13"/>
                    <a:pt x="f14" y="f15"/>
                    <a:pt x="f16" y="f17"/>
                  </a:cubicBezTo>
                  <a:lnTo>
                    <a:pt x="f18" y="f19"/>
                  </a:lnTo>
                  <a:cubicBezTo>
                    <a:pt x="f20" y="f21"/>
                    <a:pt x="f20" y="f22"/>
                    <a:pt x="f18" y="f23"/>
                  </a:cubicBezTo>
                  <a:cubicBezTo>
                    <a:pt x="f24" y="f25"/>
                    <a:pt x="f24" y="f26"/>
                    <a:pt x="f18" y="f27"/>
                  </a:cubicBezTo>
                  <a:cubicBezTo>
                    <a:pt x="f28" y="f29"/>
                    <a:pt x="f28" y="f30"/>
                    <a:pt x="f18" y="f31"/>
                  </a:cubicBezTo>
                  <a:cubicBezTo>
                    <a:pt x="f18" y="f32"/>
                    <a:pt x="f33" y="f7"/>
                    <a:pt x="f34" y="f7"/>
                  </a:cubicBezTo>
                  <a:lnTo>
                    <a:pt x="f6" y="f7"/>
                  </a:lnTo>
                  <a:cubicBezTo>
                    <a:pt x="f35" y="f7"/>
                    <a:pt x="f36" y="f32"/>
                    <a:pt x="f36" y="f31"/>
                  </a:cubicBezTo>
                  <a:cubicBezTo>
                    <a:pt x="f36" y="f37"/>
                    <a:pt x="f38" y="f39"/>
                    <a:pt x="f6"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6" name="Freeform: Shape 677">
              <a:extLst>
                <a:ext uri="{FF2B5EF4-FFF2-40B4-BE49-F238E27FC236}">
                  <a16:creationId xmlns:a16="http://schemas.microsoft.com/office/drawing/2014/main" id="{EA7E379E-6819-4638-310B-ABC9BCC32BAE}"/>
                </a:ext>
              </a:extLst>
            </p:cNvPr>
            <p:cNvSpPr/>
            <p:nvPr/>
          </p:nvSpPr>
          <p:spPr>
            <a:xfrm>
              <a:off x="1184477" y="5759769"/>
              <a:ext cx="24761" cy="13834"/>
            </a:xfrm>
            <a:custGeom>
              <a:avLst/>
              <a:gdLst>
                <a:gd name="f0" fmla="val 10800000"/>
                <a:gd name="f1" fmla="val 5400000"/>
                <a:gd name="f2" fmla="val 180"/>
                <a:gd name="f3" fmla="val w"/>
                <a:gd name="f4" fmla="val h"/>
                <a:gd name="f5" fmla="val 0"/>
                <a:gd name="f6" fmla="val 24758"/>
                <a:gd name="f7" fmla="val 13839"/>
                <a:gd name="f8" fmla="val 6983"/>
                <a:gd name="f9" fmla="val 10769"/>
                <a:gd name="f10" fmla="val 3070"/>
                <a:gd name="f11" fmla="val 13840"/>
                <a:gd name="f12" fmla="val 6856"/>
                <a:gd name="f13" fmla="val 17775"/>
                <a:gd name="f14" fmla="val 3126"/>
                <a:gd name="f15" fmla="val 20901"/>
                <a:gd name="f16" fmla="val 24759"/>
                <a:gd name="f17" fmla="val 3050"/>
                <a:gd name="f18" fmla="val 70"/>
                <a:gd name="f19" fmla="val 3175"/>
                <a:gd name="f20" fmla="+- 0 0 -90"/>
                <a:gd name="f21" fmla="*/ f3 1 24758"/>
                <a:gd name="f22" fmla="*/ f4 1 13839"/>
                <a:gd name="f23" fmla="val f5"/>
                <a:gd name="f24" fmla="val f6"/>
                <a:gd name="f25" fmla="val f7"/>
                <a:gd name="f26" fmla="*/ f20 f0 1"/>
                <a:gd name="f27" fmla="+- f25 0 f23"/>
                <a:gd name="f28" fmla="+- f24 0 f23"/>
                <a:gd name="f29" fmla="*/ f26 1 f2"/>
                <a:gd name="f30" fmla="*/ f28 1 24758"/>
                <a:gd name="f31" fmla="*/ f27 1 13839"/>
                <a:gd name="f32" fmla="*/ 0 f28 1"/>
                <a:gd name="f33" fmla="*/ 6983 f27 1"/>
                <a:gd name="f34" fmla="*/ 6856 f28 1"/>
                <a:gd name="f35" fmla="*/ 13840 f27 1"/>
                <a:gd name="f36" fmla="*/ 17775 f28 1"/>
                <a:gd name="f37" fmla="*/ 24759 f28 1"/>
                <a:gd name="f38" fmla="*/ 0 f27 1"/>
                <a:gd name="f39" fmla="+- f29 0 f1"/>
                <a:gd name="f40" fmla="*/ f32 1 24758"/>
                <a:gd name="f41" fmla="*/ f33 1 13839"/>
                <a:gd name="f42" fmla="*/ f34 1 24758"/>
                <a:gd name="f43" fmla="*/ f35 1 13839"/>
                <a:gd name="f44" fmla="*/ f36 1 24758"/>
                <a:gd name="f45" fmla="*/ f37 1 24758"/>
                <a:gd name="f46" fmla="*/ f38 1 13839"/>
                <a:gd name="f47" fmla="*/ f23 1 f30"/>
                <a:gd name="f48" fmla="*/ f24 1 f30"/>
                <a:gd name="f49" fmla="*/ f23 1 f31"/>
                <a:gd name="f50" fmla="*/ f25 1 f31"/>
                <a:gd name="f51" fmla="*/ f40 1 f30"/>
                <a:gd name="f52" fmla="*/ f41 1 f31"/>
                <a:gd name="f53" fmla="*/ f42 1 f30"/>
                <a:gd name="f54" fmla="*/ f43 1 f31"/>
                <a:gd name="f55" fmla="*/ f44 1 f30"/>
                <a:gd name="f56" fmla="*/ f45 1 f30"/>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1 1"/>
                <a:gd name="f68" fmla="*/ f57 f22 1"/>
              </a:gdLst>
              <a:ahLst/>
              <a:cxnLst>
                <a:cxn ang="3cd4">
                  <a:pos x="hc" y="t"/>
                </a:cxn>
                <a:cxn ang="0">
                  <a:pos x="r" y="vc"/>
                </a:cxn>
                <a:cxn ang="cd4">
                  <a:pos x="hc" y="b"/>
                </a:cxn>
                <a:cxn ang="cd2">
                  <a:pos x="l" y="vc"/>
                </a:cxn>
                <a:cxn ang="f39">
                  <a:pos x="f62" y="f63"/>
                </a:cxn>
                <a:cxn ang="f39">
                  <a:pos x="f64" y="f65"/>
                </a:cxn>
                <a:cxn ang="f39">
                  <a:pos x="f66" y="f65"/>
                </a:cxn>
                <a:cxn ang="f39">
                  <a:pos x="f66" y="f63"/>
                </a:cxn>
                <a:cxn ang="f39">
                  <a:pos x="f67" y="f68"/>
                </a:cxn>
                <a:cxn ang="f39">
                  <a:pos x="f64" y="f68"/>
                </a:cxn>
                <a:cxn ang="f39">
                  <a:pos x="f62" y="f63"/>
                </a:cxn>
              </a:cxnLst>
              <a:rect l="f58" t="f61" r="f59" b="f60"/>
              <a:pathLst>
                <a:path w="24758" h="13839">
                  <a:moveTo>
                    <a:pt x="f5" y="f8"/>
                  </a:moveTo>
                  <a:cubicBezTo>
                    <a:pt x="f5" y="f9"/>
                    <a:pt x="f10" y="f11"/>
                    <a:pt x="f12" y="f11"/>
                  </a:cubicBezTo>
                  <a:lnTo>
                    <a:pt x="f13" y="f11"/>
                  </a:lnTo>
                  <a:lnTo>
                    <a:pt x="f13" y="f8"/>
                  </a:lnTo>
                  <a:cubicBezTo>
                    <a:pt x="f13" y="f14"/>
                    <a:pt x="f15" y="f5"/>
                    <a:pt x="f16" y="f5"/>
                  </a:cubicBezTo>
                  <a:lnTo>
                    <a:pt x="f12" y="f5"/>
                  </a:lnTo>
                  <a:cubicBezTo>
                    <a:pt x="f17" y="f18"/>
                    <a:pt x="f5"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7" name="Freeform: Shape 678">
              <a:extLst>
                <a:ext uri="{FF2B5EF4-FFF2-40B4-BE49-F238E27FC236}">
                  <a16:creationId xmlns:a16="http://schemas.microsoft.com/office/drawing/2014/main" id="{B46DE092-7143-7197-B8A0-1896223639C6}"/>
                </a:ext>
              </a:extLst>
            </p:cNvPr>
            <p:cNvSpPr/>
            <p:nvPr/>
          </p:nvSpPr>
          <p:spPr>
            <a:xfrm>
              <a:off x="1530824" y="6756465"/>
              <a:ext cx="46232" cy="30723"/>
            </a:xfrm>
            <a:custGeom>
              <a:avLst/>
              <a:gdLst>
                <a:gd name="f0" fmla="val 10800000"/>
                <a:gd name="f1" fmla="val 5400000"/>
                <a:gd name="f2" fmla="val 180"/>
                <a:gd name="f3" fmla="val w"/>
                <a:gd name="f4" fmla="val h"/>
                <a:gd name="f5" fmla="val 0"/>
                <a:gd name="f6" fmla="val 46231"/>
                <a:gd name="f7" fmla="val 30726"/>
                <a:gd name="f8" fmla="val 6872"/>
                <a:gd name="f9" fmla="val 8126"/>
                <a:gd name="f10" fmla="val 6237"/>
                <a:gd name="f11" fmla="val 5729"/>
                <a:gd name="f12" fmla="val 7618"/>
                <a:gd name="f13" fmla="val 5717"/>
                <a:gd name="f14" fmla="val 6996"/>
                <a:gd name="f15" fmla="val 6945"/>
                <a:gd name="f16" fmla="val 6907"/>
                <a:gd name="f17" fmla="val 6856"/>
                <a:gd name="f18" fmla="val 254"/>
                <a:gd name="f19" fmla="val 3736"/>
                <a:gd name="f20" fmla="val 546"/>
                <a:gd name="f21" fmla="val 1971"/>
                <a:gd name="f22" fmla="val 1714"/>
                <a:gd name="f23" fmla="val 905"/>
                <a:gd name="f24" fmla="val 3428"/>
                <a:gd name="f25" fmla="val 600"/>
                <a:gd name="f26" fmla="val 4165"/>
                <a:gd name="f27" fmla="val 333"/>
                <a:gd name="f28" fmla="val 4939"/>
                <a:gd name="f29" fmla="val 143"/>
                <a:gd name="f30" fmla="val 5713"/>
                <a:gd name="f31" fmla="val -48"/>
                <a:gd name="f32" fmla="val 6501"/>
                <a:gd name="f33" fmla="val 7339"/>
                <a:gd name="f34" fmla="val 422"/>
                <a:gd name="f35" fmla="val 10094"/>
                <a:gd name="f36" fmla="val 1590"/>
                <a:gd name="f37" fmla="val 11833"/>
                <a:gd name="f38" fmla="val 3317"/>
                <a:gd name="f39" fmla="val 12824"/>
                <a:gd name="f40" fmla="val 26298"/>
                <a:gd name="f41" fmla="val 25520"/>
                <a:gd name="f42" fmla="val 30488"/>
                <a:gd name="f43" fmla="val 27933"/>
                <a:gd name="f44" fmla="val 35186"/>
                <a:gd name="f45" fmla="val 26790"/>
                <a:gd name="f46" fmla="val 22930"/>
                <a:gd name="f47" fmla="val 38309"/>
                <a:gd name="f48" fmla="val 19807"/>
                <a:gd name="f49" fmla="val 42169"/>
                <a:gd name="f50" fmla="val 43654"/>
                <a:gd name="f51" fmla="val 19858"/>
                <a:gd name="f52" fmla="val 45089"/>
                <a:gd name="f53" fmla="val 20391"/>
                <a:gd name="f54" fmla="val 46232"/>
                <a:gd name="f55" fmla="val 21331"/>
                <a:gd name="f56" fmla="val 10935"/>
                <a:gd name="f57" fmla="val 762"/>
                <a:gd name="f58" fmla="val 10211"/>
                <a:gd name="f59" fmla="val 394"/>
                <a:gd name="f60" fmla="val 9450"/>
                <a:gd name="f61" fmla="val 140"/>
                <a:gd name="f62" fmla="val 8650"/>
                <a:gd name="f63" fmla="val 6729"/>
                <a:gd name="f64" fmla="val 8967"/>
                <a:gd name="f65" fmla="val 7275"/>
                <a:gd name="f66" fmla="val 8777"/>
                <a:gd name="f67" fmla="val 7974"/>
                <a:gd name="f68" fmla="val 8218"/>
                <a:gd name="f69" fmla="val 8291"/>
                <a:gd name="f70" fmla="val 7786"/>
                <a:gd name="f71" fmla="val 8532"/>
                <a:gd name="f72" fmla="val 7240"/>
                <a:gd name="f73" fmla="val 8469"/>
                <a:gd name="f74" fmla="+- 0 0 -90"/>
                <a:gd name="f75" fmla="*/ f3 1 46231"/>
                <a:gd name="f76" fmla="*/ f4 1 30726"/>
                <a:gd name="f77" fmla="val f5"/>
                <a:gd name="f78" fmla="val f6"/>
                <a:gd name="f79" fmla="val f7"/>
                <a:gd name="f80" fmla="*/ f74 f0 1"/>
                <a:gd name="f81" fmla="+- f79 0 f77"/>
                <a:gd name="f82" fmla="+- f78 0 f77"/>
                <a:gd name="f83" fmla="*/ f80 1 f2"/>
                <a:gd name="f84" fmla="*/ f82 1 46231"/>
                <a:gd name="f85" fmla="*/ f81 1 30726"/>
                <a:gd name="f86" fmla="*/ 6872 f82 1"/>
                <a:gd name="f87" fmla="*/ 8126 f81 1"/>
                <a:gd name="f88" fmla="*/ 5717 f82 1"/>
                <a:gd name="f89" fmla="*/ 6996 f81 1"/>
                <a:gd name="f90" fmla="*/ 5729 f82 1"/>
                <a:gd name="f91" fmla="*/ 6856 f81 1"/>
                <a:gd name="f92" fmla="*/ 254 f81 1"/>
                <a:gd name="f93" fmla="*/ 905 f82 1"/>
                <a:gd name="f94" fmla="*/ 3428 f81 1"/>
                <a:gd name="f95" fmla="*/ 143 f82 1"/>
                <a:gd name="f96" fmla="*/ 5713 f81 1"/>
                <a:gd name="f97" fmla="*/ 3317 f82 1"/>
                <a:gd name="f98" fmla="*/ 12824 f81 1"/>
                <a:gd name="f99" fmla="*/ 26298 f82 1"/>
                <a:gd name="f100" fmla="*/ 25520 f81 1"/>
                <a:gd name="f101" fmla="*/ 30488 f82 1"/>
                <a:gd name="f102" fmla="*/ 27933 f81 1"/>
                <a:gd name="f103" fmla="*/ 35186 f82 1"/>
                <a:gd name="f104" fmla="*/ 30726 f81 1"/>
                <a:gd name="f105" fmla="*/ 26790 f81 1"/>
                <a:gd name="f106" fmla="*/ 42169 f82 1"/>
                <a:gd name="f107" fmla="*/ 19807 f81 1"/>
                <a:gd name="f108" fmla="*/ 46232 f82 1"/>
                <a:gd name="f109" fmla="*/ 21331 f81 1"/>
                <a:gd name="f110" fmla="*/ 10935 f82 1"/>
                <a:gd name="f111" fmla="*/ 762 f81 1"/>
                <a:gd name="f112" fmla="*/ 8650 f82 1"/>
                <a:gd name="f113" fmla="*/ 0 f81 1"/>
                <a:gd name="f114" fmla="*/ 6729 f81 1"/>
                <a:gd name="f115" fmla="*/ 8218 f82 1"/>
                <a:gd name="f116" fmla="*/ 8291 f81 1"/>
                <a:gd name="f117" fmla="+- f83 0 f1"/>
                <a:gd name="f118" fmla="*/ f86 1 46231"/>
                <a:gd name="f119" fmla="*/ f87 1 30726"/>
                <a:gd name="f120" fmla="*/ f88 1 46231"/>
                <a:gd name="f121" fmla="*/ f89 1 30726"/>
                <a:gd name="f122" fmla="*/ f90 1 46231"/>
                <a:gd name="f123" fmla="*/ f91 1 30726"/>
                <a:gd name="f124" fmla="*/ f92 1 30726"/>
                <a:gd name="f125" fmla="*/ f93 1 46231"/>
                <a:gd name="f126" fmla="*/ f94 1 30726"/>
                <a:gd name="f127" fmla="*/ f95 1 46231"/>
                <a:gd name="f128" fmla="*/ f96 1 30726"/>
                <a:gd name="f129" fmla="*/ f97 1 46231"/>
                <a:gd name="f130" fmla="*/ f98 1 30726"/>
                <a:gd name="f131" fmla="*/ f99 1 46231"/>
                <a:gd name="f132" fmla="*/ f100 1 30726"/>
                <a:gd name="f133" fmla="*/ f101 1 46231"/>
                <a:gd name="f134" fmla="*/ f102 1 30726"/>
                <a:gd name="f135" fmla="*/ f103 1 46231"/>
                <a:gd name="f136" fmla="*/ f104 1 30726"/>
                <a:gd name="f137" fmla="*/ f105 1 30726"/>
                <a:gd name="f138" fmla="*/ f106 1 46231"/>
                <a:gd name="f139" fmla="*/ f107 1 30726"/>
                <a:gd name="f140" fmla="*/ f108 1 46231"/>
                <a:gd name="f141" fmla="*/ f109 1 30726"/>
                <a:gd name="f142" fmla="*/ f110 1 46231"/>
                <a:gd name="f143" fmla="*/ f111 1 30726"/>
                <a:gd name="f144" fmla="*/ f112 1 46231"/>
                <a:gd name="f145" fmla="*/ f113 1 30726"/>
                <a:gd name="f146" fmla="*/ f114 1 30726"/>
                <a:gd name="f147" fmla="*/ f115 1 46231"/>
                <a:gd name="f148" fmla="*/ f116 1 30726"/>
                <a:gd name="f149" fmla="*/ f77 1 f84"/>
                <a:gd name="f150" fmla="*/ f78 1 f84"/>
                <a:gd name="f151" fmla="*/ f77 1 f85"/>
                <a:gd name="f152" fmla="*/ f79 1 f85"/>
                <a:gd name="f153" fmla="*/ f118 1 f84"/>
                <a:gd name="f154" fmla="*/ f119 1 f85"/>
                <a:gd name="f155" fmla="*/ f120 1 f84"/>
                <a:gd name="f156" fmla="*/ f121 1 f85"/>
                <a:gd name="f157" fmla="*/ f122 1 f84"/>
                <a:gd name="f158" fmla="*/ f123 1 f85"/>
                <a:gd name="f159" fmla="*/ f124 1 f85"/>
                <a:gd name="f160" fmla="*/ f125 1 f84"/>
                <a:gd name="f161" fmla="*/ f126 1 f85"/>
                <a:gd name="f162" fmla="*/ f127 1 f84"/>
                <a:gd name="f163" fmla="*/ f128 1 f85"/>
                <a:gd name="f164" fmla="*/ f129 1 f84"/>
                <a:gd name="f165" fmla="*/ f130 1 f85"/>
                <a:gd name="f166" fmla="*/ f131 1 f84"/>
                <a:gd name="f167" fmla="*/ f132 1 f85"/>
                <a:gd name="f168" fmla="*/ f133 1 f84"/>
                <a:gd name="f169" fmla="*/ f134 1 f85"/>
                <a:gd name="f170" fmla="*/ f135 1 f84"/>
                <a:gd name="f171" fmla="*/ f136 1 f85"/>
                <a:gd name="f172" fmla="*/ f137 1 f85"/>
                <a:gd name="f173" fmla="*/ f138 1 f84"/>
                <a:gd name="f174" fmla="*/ f139 1 f85"/>
                <a:gd name="f175" fmla="*/ f140 1 f84"/>
                <a:gd name="f176" fmla="*/ f141 1 f85"/>
                <a:gd name="f177" fmla="*/ f142 1 f84"/>
                <a:gd name="f178" fmla="*/ f143 1 f85"/>
                <a:gd name="f179" fmla="*/ f144 1 f84"/>
                <a:gd name="f180" fmla="*/ f145 1 f85"/>
                <a:gd name="f181" fmla="*/ f146 1 f85"/>
                <a:gd name="f182" fmla="*/ f147 1 f84"/>
                <a:gd name="f183" fmla="*/ f148 1 f85"/>
                <a:gd name="f184" fmla="*/ f149 f75 1"/>
                <a:gd name="f185" fmla="*/ f150 f75 1"/>
                <a:gd name="f186" fmla="*/ f152 f76 1"/>
                <a:gd name="f187" fmla="*/ f151 f76 1"/>
                <a:gd name="f188" fmla="*/ f153 f75 1"/>
                <a:gd name="f189" fmla="*/ f154 f76 1"/>
                <a:gd name="f190" fmla="*/ f155 f75 1"/>
                <a:gd name="f191" fmla="*/ f156 f76 1"/>
                <a:gd name="f192" fmla="*/ f157 f75 1"/>
                <a:gd name="f193" fmla="*/ f158 f76 1"/>
                <a:gd name="f194" fmla="*/ f159 f76 1"/>
                <a:gd name="f195" fmla="*/ f160 f75 1"/>
                <a:gd name="f196" fmla="*/ f161 f76 1"/>
                <a:gd name="f197" fmla="*/ f162 f75 1"/>
                <a:gd name="f198" fmla="*/ f163 f76 1"/>
                <a:gd name="f199" fmla="*/ f164 f75 1"/>
                <a:gd name="f200" fmla="*/ f165 f76 1"/>
                <a:gd name="f201" fmla="*/ f166 f75 1"/>
                <a:gd name="f202" fmla="*/ f167 f76 1"/>
                <a:gd name="f203" fmla="*/ f168 f75 1"/>
                <a:gd name="f204" fmla="*/ f169 f76 1"/>
                <a:gd name="f205" fmla="*/ f170 f75 1"/>
                <a:gd name="f206" fmla="*/ f171 f76 1"/>
                <a:gd name="f207" fmla="*/ f172 f76 1"/>
                <a:gd name="f208" fmla="*/ f173 f75 1"/>
                <a:gd name="f209" fmla="*/ f174 f76 1"/>
                <a:gd name="f210" fmla="*/ f175 f75 1"/>
                <a:gd name="f211" fmla="*/ f176 f76 1"/>
                <a:gd name="f212" fmla="*/ f177 f75 1"/>
                <a:gd name="f213" fmla="*/ f178 f76 1"/>
                <a:gd name="f214" fmla="*/ f179 f75 1"/>
                <a:gd name="f215" fmla="*/ f180 f76 1"/>
                <a:gd name="f216" fmla="*/ f181 f76 1"/>
                <a:gd name="f217" fmla="*/ f182 f75 1"/>
                <a:gd name="f218" fmla="*/ f183 f76 1"/>
              </a:gdLst>
              <a:ahLst/>
              <a:cxnLst>
                <a:cxn ang="3cd4">
                  <a:pos x="hc" y="t"/>
                </a:cxn>
                <a:cxn ang="0">
                  <a:pos x="r" y="vc"/>
                </a:cxn>
                <a:cxn ang="cd4">
                  <a:pos x="hc" y="b"/>
                </a:cxn>
                <a:cxn ang="cd2">
                  <a:pos x="l" y="vc"/>
                </a:cxn>
                <a:cxn ang="f117">
                  <a:pos x="f188" y="f189"/>
                </a:cxn>
                <a:cxn ang="f117">
                  <a:pos x="f190" y="f191"/>
                </a:cxn>
                <a:cxn ang="f117">
                  <a:pos x="f192" y="f193"/>
                </a:cxn>
                <a:cxn ang="f117">
                  <a:pos x="f192" y="f194"/>
                </a:cxn>
                <a:cxn ang="f117">
                  <a:pos x="f195" y="f196"/>
                </a:cxn>
                <a:cxn ang="f117">
                  <a:pos x="f197" y="f198"/>
                </a:cxn>
                <a:cxn ang="f117">
                  <a:pos x="f197" y="f189"/>
                </a:cxn>
                <a:cxn ang="f117">
                  <a:pos x="f199" y="f200"/>
                </a:cxn>
                <a:cxn ang="f117">
                  <a:pos x="f201" y="f202"/>
                </a:cxn>
                <a:cxn ang="f117">
                  <a:pos x="f203" y="f204"/>
                </a:cxn>
                <a:cxn ang="f117">
                  <a:pos x="f205" y="f206"/>
                </a:cxn>
                <a:cxn ang="f117">
                  <a:pos x="f205" y="f207"/>
                </a:cxn>
                <a:cxn ang="f117">
                  <a:pos x="f208" y="f209"/>
                </a:cxn>
                <a:cxn ang="f117">
                  <a:pos x="f210" y="f211"/>
                </a:cxn>
                <a:cxn ang="f117">
                  <a:pos x="f210" y="f211"/>
                </a:cxn>
                <a:cxn ang="f117">
                  <a:pos x="f212" y="f213"/>
                </a:cxn>
                <a:cxn ang="f117">
                  <a:pos x="f214" y="f215"/>
                </a:cxn>
                <a:cxn ang="f117">
                  <a:pos x="f214" y="f216"/>
                </a:cxn>
                <a:cxn ang="f117">
                  <a:pos x="f217" y="f218"/>
                </a:cxn>
                <a:cxn ang="f117">
                  <a:pos x="f188" y="f189"/>
                </a:cxn>
              </a:cxnLst>
              <a:rect l="f184" t="f187" r="f185" b="f186"/>
              <a:pathLst>
                <a:path w="46231" h="30726">
                  <a:moveTo>
                    <a:pt x="f8" y="f9"/>
                  </a:moveTo>
                  <a:cubicBezTo>
                    <a:pt x="f10" y="f9"/>
                    <a:pt x="f11" y="f12"/>
                    <a:pt x="f13" y="f14"/>
                  </a:cubicBezTo>
                  <a:cubicBezTo>
                    <a:pt x="f13" y="f15"/>
                    <a:pt x="f11" y="f16"/>
                    <a:pt x="f11" y="f17"/>
                  </a:cubicBezTo>
                  <a:lnTo>
                    <a:pt x="f11" y="f18"/>
                  </a:lnTo>
                  <a:cubicBezTo>
                    <a:pt x="f19" y="f20"/>
                    <a:pt x="f21" y="f22"/>
                    <a:pt x="f23" y="f24"/>
                  </a:cubicBezTo>
                  <a:cubicBezTo>
                    <a:pt x="f25" y="f26"/>
                    <a:pt x="f27" y="f28"/>
                    <a:pt x="f29" y="f30"/>
                  </a:cubicBezTo>
                  <a:cubicBezTo>
                    <a:pt x="f31" y="f32"/>
                    <a:pt x="f31" y="f33"/>
                    <a:pt x="f29" y="f9"/>
                  </a:cubicBezTo>
                  <a:cubicBezTo>
                    <a:pt x="f34" y="f35"/>
                    <a:pt x="f36" y="f37"/>
                    <a:pt x="f38" y="f39"/>
                  </a:cubicBezTo>
                  <a:lnTo>
                    <a:pt x="f40" y="f41"/>
                  </a:lnTo>
                  <a:lnTo>
                    <a:pt x="f42" y="f43"/>
                  </a:lnTo>
                  <a:lnTo>
                    <a:pt x="f44" y="f7"/>
                  </a:lnTo>
                  <a:lnTo>
                    <a:pt x="f44" y="f45"/>
                  </a:lnTo>
                  <a:cubicBezTo>
                    <a:pt x="f44" y="f46"/>
                    <a:pt x="f47" y="f48"/>
                    <a:pt x="f49" y="f48"/>
                  </a:cubicBezTo>
                  <a:cubicBezTo>
                    <a:pt x="f50" y="f51"/>
                    <a:pt x="f52" y="f53"/>
                    <a:pt x="f54" y="f55"/>
                  </a:cubicBezTo>
                  <a:lnTo>
                    <a:pt x="f54" y="f55"/>
                  </a:lnTo>
                  <a:lnTo>
                    <a:pt x="f56" y="f57"/>
                  </a:lnTo>
                  <a:cubicBezTo>
                    <a:pt x="f58" y="f59"/>
                    <a:pt x="f60" y="f61"/>
                    <a:pt x="f62" y="f5"/>
                  </a:cubicBezTo>
                  <a:lnTo>
                    <a:pt x="f62" y="f63"/>
                  </a:ln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8" name="Freeform: Shape 679">
              <a:extLst>
                <a:ext uri="{FF2B5EF4-FFF2-40B4-BE49-F238E27FC236}">
                  <a16:creationId xmlns:a16="http://schemas.microsoft.com/office/drawing/2014/main" id="{4EF04B58-1EA9-BFF1-A363-BCA0F7993BCA}"/>
                </a:ext>
              </a:extLst>
            </p:cNvPr>
            <p:cNvSpPr/>
            <p:nvPr/>
          </p:nvSpPr>
          <p:spPr>
            <a:xfrm>
              <a:off x="1567025" y="6776901"/>
              <a:ext cx="13834" cy="87608"/>
            </a:xfrm>
            <a:custGeom>
              <a:avLst/>
              <a:gdLst>
                <a:gd name="f0" fmla="val 10800000"/>
                <a:gd name="f1" fmla="val 5400000"/>
                <a:gd name="f2" fmla="val 180"/>
                <a:gd name="f3" fmla="val w"/>
                <a:gd name="f4" fmla="val h"/>
                <a:gd name="f5" fmla="val 0"/>
                <a:gd name="f6" fmla="val 13839"/>
                <a:gd name="f7" fmla="val 87607"/>
                <a:gd name="f8" fmla="val 12824"/>
                <a:gd name="f9" fmla="val 6094"/>
                <a:gd name="f10" fmla="val 5206"/>
                <a:gd name="f11" fmla="val 4698"/>
                <a:gd name="f12" fmla="val 3555"/>
                <a:gd name="f13" fmla="val 12646"/>
                <a:gd name="f14" fmla="val 3162"/>
                <a:gd name="f15" fmla="val 12379"/>
                <a:gd name="f16" fmla="val 2819"/>
                <a:gd name="f17" fmla="val 12062"/>
                <a:gd name="f18" fmla="val 2539"/>
                <a:gd name="f19" fmla="val 11795"/>
                <a:gd name="f20" fmla="val 2146"/>
                <a:gd name="f21" fmla="val 11452"/>
                <a:gd name="f22" fmla="val 1790"/>
                <a:gd name="f23" fmla="val 11046"/>
                <a:gd name="f24" fmla="val 1524"/>
                <a:gd name="f25" fmla="val 9903"/>
                <a:gd name="f26" fmla="val 584"/>
                <a:gd name="f27" fmla="val 8469"/>
                <a:gd name="f28" fmla="val 51"/>
                <a:gd name="f29" fmla="val 6983"/>
                <a:gd name="f30" fmla="val 3123"/>
                <a:gd name="f31" fmla="val 87608"/>
                <a:gd name="f32" fmla="val 6348"/>
                <a:gd name="f33" fmla="+- 0 0 -90"/>
                <a:gd name="f34" fmla="*/ f3 1 13839"/>
                <a:gd name="f35" fmla="*/ f4 1 87607"/>
                <a:gd name="f36" fmla="val f5"/>
                <a:gd name="f37" fmla="val f6"/>
                <a:gd name="f38" fmla="val f7"/>
                <a:gd name="f39" fmla="*/ f33 f0 1"/>
                <a:gd name="f40" fmla="+- f38 0 f36"/>
                <a:gd name="f41" fmla="+- f37 0 f36"/>
                <a:gd name="f42" fmla="*/ f39 1 f2"/>
                <a:gd name="f43" fmla="*/ f41 1 13839"/>
                <a:gd name="f44" fmla="*/ f40 1 87607"/>
                <a:gd name="f45" fmla="*/ 12824 f41 1"/>
                <a:gd name="f46" fmla="*/ 6094 f40 1"/>
                <a:gd name="f47" fmla="*/ 4698 f40 1"/>
                <a:gd name="f48" fmla="*/ 3555 f40 1"/>
                <a:gd name="f49" fmla="*/ 12062 f41 1"/>
                <a:gd name="f50" fmla="*/ 2539 f40 1"/>
                <a:gd name="f51" fmla="*/ 11046 f41 1"/>
                <a:gd name="f52" fmla="*/ 1524 f40 1"/>
                <a:gd name="f53" fmla="*/ 6983 f41 1"/>
                <a:gd name="f54" fmla="*/ 0 f40 1"/>
                <a:gd name="f55" fmla="*/ 0 f41 1"/>
                <a:gd name="f56" fmla="*/ 6983 f40 1"/>
                <a:gd name="f57" fmla="*/ 87608 f40 1"/>
                <a:gd name="f58" fmla="*/ 13839 f41 1"/>
                <a:gd name="f59" fmla="+- f42 0 f1"/>
                <a:gd name="f60" fmla="*/ f45 1 13839"/>
                <a:gd name="f61" fmla="*/ f46 1 87607"/>
                <a:gd name="f62" fmla="*/ f47 1 87607"/>
                <a:gd name="f63" fmla="*/ f48 1 87607"/>
                <a:gd name="f64" fmla="*/ f49 1 13839"/>
                <a:gd name="f65" fmla="*/ f50 1 87607"/>
                <a:gd name="f66" fmla="*/ f51 1 13839"/>
                <a:gd name="f67" fmla="*/ f52 1 87607"/>
                <a:gd name="f68" fmla="*/ f53 1 13839"/>
                <a:gd name="f69" fmla="*/ f54 1 87607"/>
                <a:gd name="f70" fmla="*/ f55 1 13839"/>
                <a:gd name="f71" fmla="*/ f56 1 87607"/>
                <a:gd name="f72" fmla="*/ f57 1 87607"/>
                <a:gd name="f73" fmla="*/ f58 1 13839"/>
                <a:gd name="f74" fmla="*/ f36 1 f43"/>
                <a:gd name="f75" fmla="*/ f37 1 f43"/>
                <a:gd name="f76" fmla="*/ f36 1 f44"/>
                <a:gd name="f77" fmla="*/ f38 1 f44"/>
                <a:gd name="f78" fmla="*/ f60 1 f43"/>
                <a:gd name="f79" fmla="*/ f61 1 f44"/>
                <a:gd name="f80" fmla="*/ f62 1 f44"/>
                <a:gd name="f81" fmla="*/ f63 1 f44"/>
                <a:gd name="f82" fmla="*/ f64 1 f43"/>
                <a:gd name="f83" fmla="*/ f65 1 f44"/>
                <a:gd name="f84" fmla="*/ f66 1 f43"/>
                <a:gd name="f85" fmla="*/ f67 1 f44"/>
                <a:gd name="f86" fmla="*/ f68 1 f43"/>
                <a:gd name="f87" fmla="*/ f69 1 f44"/>
                <a:gd name="f88" fmla="*/ f70 1 f43"/>
                <a:gd name="f89" fmla="*/ f71 1 f44"/>
                <a:gd name="f90" fmla="*/ f72 1 f44"/>
                <a:gd name="f91" fmla="*/ f73 1 f43"/>
                <a:gd name="f92" fmla="*/ f74 f34 1"/>
                <a:gd name="f93" fmla="*/ f75 f34 1"/>
                <a:gd name="f94" fmla="*/ f77 f35 1"/>
                <a:gd name="f95" fmla="*/ f76 f35 1"/>
                <a:gd name="f96" fmla="*/ f78 f34 1"/>
                <a:gd name="f97" fmla="*/ f79 f35 1"/>
                <a:gd name="f98" fmla="*/ f80 f35 1"/>
                <a:gd name="f99" fmla="*/ f81 f35 1"/>
                <a:gd name="f100" fmla="*/ f82 f34 1"/>
                <a:gd name="f101" fmla="*/ f83 f35 1"/>
                <a:gd name="f102" fmla="*/ f84 f34 1"/>
                <a:gd name="f103" fmla="*/ f85 f35 1"/>
                <a:gd name="f104" fmla="*/ f86 f34 1"/>
                <a:gd name="f105" fmla="*/ f87 f35 1"/>
                <a:gd name="f106" fmla="*/ f88 f34 1"/>
                <a:gd name="f107" fmla="*/ f89 f35 1"/>
                <a:gd name="f108" fmla="*/ f90 f35 1"/>
                <a:gd name="f109" fmla="*/ f91 f34 1"/>
              </a:gdLst>
              <a:ahLst/>
              <a:cxnLst>
                <a:cxn ang="3cd4">
                  <a:pos x="hc" y="t"/>
                </a:cxn>
                <a:cxn ang="0">
                  <a:pos x="r" y="vc"/>
                </a:cxn>
                <a:cxn ang="cd4">
                  <a:pos x="hc" y="b"/>
                </a:cxn>
                <a:cxn ang="cd2">
                  <a:pos x="l" y="vc"/>
                </a:cxn>
                <a:cxn ang="f59">
                  <a:pos x="f96" y="f97"/>
                </a:cxn>
                <a:cxn ang="f59">
                  <a:pos x="f96" y="f98"/>
                </a:cxn>
                <a:cxn ang="f59">
                  <a:pos x="f96" y="f99"/>
                </a:cxn>
                <a:cxn ang="f59">
                  <a:pos x="f100" y="f101"/>
                </a:cxn>
                <a:cxn ang="f59">
                  <a:pos x="f102" y="f103"/>
                </a:cxn>
                <a:cxn ang="f59">
                  <a:pos x="f104" y="f105"/>
                </a:cxn>
                <a:cxn ang="f59">
                  <a:pos x="f106" y="f107"/>
                </a:cxn>
                <a:cxn ang="f59">
                  <a:pos x="f106" y="f108"/>
                </a:cxn>
                <a:cxn ang="f59">
                  <a:pos x="f109" y="f108"/>
                </a:cxn>
                <a:cxn ang="f59">
                  <a:pos x="f109" y="f107"/>
                </a:cxn>
                <a:cxn ang="f59">
                  <a:pos x="f96" y="f97"/>
                </a:cxn>
              </a:cxnLst>
              <a:rect l="f92" t="f95" r="f93" b="f94"/>
              <a:pathLst>
                <a:path w="13839" h="87607">
                  <a:moveTo>
                    <a:pt x="f8" y="f9"/>
                  </a:moveTo>
                  <a:cubicBezTo>
                    <a:pt x="f8" y="f9"/>
                    <a:pt x="f8" y="f10"/>
                    <a:pt x="f8" y="f11"/>
                  </a:cubicBezTo>
                  <a:lnTo>
                    <a:pt x="f8" y="f12"/>
                  </a:lnTo>
                  <a:cubicBezTo>
                    <a:pt x="f13" y="f14"/>
                    <a:pt x="f15" y="f16"/>
                    <a:pt x="f17" y="f18"/>
                  </a:cubicBezTo>
                  <a:cubicBezTo>
                    <a:pt x="f19" y="f20"/>
                    <a:pt x="f21" y="f22"/>
                    <a:pt x="f23" y="f24"/>
                  </a:cubicBezTo>
                  <a:cubicBezTo>
                    <a:pt x="f25" y="f26"/>
                    <a:pt x="f27" y="f28"/>
                    <a:pt x="f29" y="f5"/>
                  </a:cubicBezTo>
                  <a:cubicBezTo>
                    <a:pt x="f30" y="f5"/>
                    <a:pt x="f5" y="f30"/>
                    <a:pt x="f5" y="f29"/>
                  </a:cubicBezTo>
                  <a:lnTo>
                    <a:pt x="f5" y="f31"/>
                  </a:lnTo>
                  <a:lnTo>
                    <a:pt x="f6" y="f31"/>
                  </a:lnTo>
                  <a:lnTo>
                    <a:pt x="f6" y="f29"/>
                  </a:lnTo>
                  <a:cubicBezTo>
                    <a:pt x="f6" y="f29"/>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9" name="Freeform: Shape 680">
              <a:extLst>
                <a:ext uri="{FF2B5EF4-FFF2-40B4-BE49-F238E27FC236}">
                  <a16:creationId xmlns:a16="http://schemas.microsoft.com/office/drawing/2014/main" id="{2404CC59-75B7-0701-E691-3E243B215D2B}"/>
                </a:ext>
              </a:extLst>
            </p:cNvPr>
            <p:cNvSpPr/>
            <p:nvPr/>
          </p:nvSpPr>
          <p:spPr>
            <a:xfrm>
              <a:off x="1202253" y="5759769"/>
              <a:ext cx="13834" cy="54973"/>
            </a:xfrm>
            <a:custGeom>
              <a:avLst/>
              <a:gdLst>
                <a:gd name="f0" fmla="val 10800000"/>
                <a:gd name="f1" fmla="val 5400000"/>
                <a:gd name="f2" fmla="val 180"/>
                <a:gd name="f3" fmla="val w"/>
                <a:gd name="f4" fmla="val h"/>
                <a:gd name="f5" fmla="val 0"/>
                <a:gd name="f6" fmla="val 13839"/>
                <a:gd name="f7" fmla="val 54976"/>
                <a:gd name="f8" fmla="val 6983"/>
                <a:gd name="f9" fmla="val 54977"/>
                <a:gd name="f10" fmla="val 51120"/>
                <a:gd name="f11" fmla="val 3126"/>
                <a:gd name="f12" fmla="val 47994"/>
                <a:gd name="f13" fmla="val 10790"/>
                <a:gd name="f14" fmla="val 48064"/>
                <a:gd name="f15" fmla="val 13841"/>
                <a:gd name="f16" fmla="val 51169"/>
                <a:gd name="f17" fmla="val 3175"/>
                <a:gd name="f18" fmla="val 70"/>
                <a:gd name="f19" fmla="+- 0 0 -90"/>
                <a:gd name="f20" fmla="*/ f3 1 13839"/>
                <a:gd name="f21" fmla="*/ f4 1 54976"/>
                <a:gd name="f22" fmla="val f5"/>
                <a:gd name="f23" fmla="val f6"/>
                <a:gd name="f24" fmla="val f7"/>
                <a:gd name="f25" fmla="*/ f19 f0 1"/>
                <a:gd name="f26" fmla="+- f24 0 f22"/>
                <a:gd name="f27" fmla="+- f23 0 f22"/>
                <a:gd name="f28" fmla="*/ f25 1 f2"/>
                <a:gd name="f29" fmla="*/ f27 1 13839"/>
                <a:gd name="f30" fmla="*/ f26 1 54976"/>
                <a:gd name="f31" fmla="*/ 0 f27 1"/>
                <a:gd name="f32" fmla="*/ 6983 f26 1"/>
                <a:gd name="f33" fmla="*/ 54977 f26 1"/>
                <a:gd name="f34" fmla="*/ 6983 f27 1"/>
                <a:gd name="f35" fmla="*/ 47994 f26 1"/>
                <a:gd name="f36" fmla="*/ 13839 f27 1"/>
                <a:gd name="f37" fmla="*/ 0 f26 1"/>
                <a:gd name="f38" fmla="+- f28 0 f1"/>
                <a:gd name="f39" fmla="*/ f31 1 13839"/>
                <a:gd name="f40" fmla="*/ f32 1 54976"/>
                <a:gd name="f41" fmla="*/ f33 1 54976"/>
                <a:gd name="f42" fmla="*/ f34 1 13839"/>
                <a:gd name="f43" fmla="*/ f35 1 54976"/>
                <a:gd name="f44" fmla="*/ f36 1 13839"/>
                <a:gd name="f45" fmla="*/ f37 1 54976"/>
                <a:gd name="f46" fmla="*/ f22 1 f29"/>
                <a:gd name="f47" fmla="*/ f23 1 f29"/>
                <a:gd name="f48" fmla="*/ f22 1 f30"/>
                <a:gd name="f49" fmla="*/ f24 1 f30"/>
                <a:gd name="f50" fmla="*/ f39 1 f29"/>
                <a:gd name="f51" fmla="*/ f40 1 f30"/>
                <a:gd name="f52" fmla="*/ f41 1 f30"/>
                <a:gd name="f53" fmla="*/ f42 1 f29"/>
                <a:gd name="f54" fmla="*/ f43 1 f30"/>
                <a:gd name="f55" fmla="*/ f44 1 f29"/>
                <a:gd name="f56" fmla="*/ f45 1 f30"/>
                <a:gd name="f57" fmla="*/ f46 f20 1"/>
                <a:gd name="f58" fmla="*/ f47 f20 1"/>
                <a:gd name="f59" fmla="*/ f49 f21 1"/>
                <a:gd name="f60" fmla="*/ f48 f21 1"/>
                <a:gd name="f61" fmla="*/ f50 f20 1"/>
                <a:gd name="f62" fmla="*/ f51 f21 1"/>
                <a:gd name="f63" fmla="*/ f52 f21 1"/>
                <a:gd name="f64" fmla="*/ f53 f20 1"/>
                <a:gd name="f65" fmla="*/ f54 f21 1"/>
                <a:gd name="f66" fmla="*/ f55 f20 1"/>
                <a:gd name="f67" fmla="*/ f56 f21 1"/>
              </a:gdLst>
              <a:ahLst/>
              <a:cxnLst>
                <a:cxn ang="3cd4">
                  <a:pos x="hc" y="t"/>
                </a:cxn>
                <a:cxn ang="0">
                  <a:pos x="r" y="vc"/>
                </a:cxn>
                <a:cxn ang="cd4">
                  <a:pos x="hc" y="b"/>
                </a:cxn>
                <a:cxn ang="cd2">
                  <a:pos x="l" y="vc"/>
                </a:cxn>
                <a:cxn ang="f38">
                  <a:pos x="f61" y="f62"/>
                </a:cxn>
                <a:cxn ang="f38">
                  <a:pos x="f61" y="f63"/>
                </a:cxn>
                <a:cxn ang="f38">
                  <a:pos x="f64" y="f65"/>
                </a:cxn>
                <a:cxn ang="f38">
                  <a:pos x="f66" y="f63"/>
                </a:cxn>
                <a:cxn ang="f38">
                  <a:pos x="f66" y="f62"/>
                </a:cxn>
                <a:cxn ang="f38">
                  <a:pos x="f64" y="f67"/>
                </a:cxn>
                <a:cxn ang="f38">
                  <a:pos x="f61" y="f62"/>
                </a:cxn>
              </a:cxnLst>
              <a:rect l="f57" t="f60" r="f58" b="f59"/>
              <a:pathLst>
                <a:path w="13839" h="54976">
                  <a:moveTo>
                    <a:pt x="f5" y="f8"/>
                  </a:moveTo>
                  <a:lnTo>
                    <a:pt x="f5" y="f9"/>
                  </a:lnTo>
                  <a:cubicBezTo>
                    <a:pt x="f5" y="f10"/>
                    <a:pt x="f11" y="f12"/>
                    <a:pt x="f8" y="f12"/>
                  </a:cubicBezTo>
                  <a:cubicBezTo>
                    <a:pt x="f13" y="f14"/>
                    <a:pt x="f15" y="f16"/>
                    <a:pt x="f6" y="f9"/>
                  </a:cubicBezTo>
                  <a:lnTo>
                    <a:pt x="f6" y="f8"/>
                  </a:lnTo>
                  <a:cubicBezTo>
                    <a:pt x="f6" y="f17"/>
                    <a:pt x="f13" y="f18"/>
                    <a:pt x="f8" y="f5"/>
                  </a:cubicBezTo>
                  <a:cubicBezTo>
                    <a:pt x="f11" y="f5"/>
                    <a:pt x="f5"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0" name="Freeform: Shape 681">
              <a:extLst>
                <a:ext uri="{FF2B5EF4-FFF2-40B4-BE49-F238E27FC236}">
                  <a16:creationId xmlns:a16="http://schemas.microsoft.com/office/drawing/2014/main" id="{5FB80946-3D57-513E-A9B0-DB513D7CCCEB}"/>
                </a:ext>
              </a:extLst>
            </p:cNvPr>
            <p:cNvSpPr/>
            <p:nvPr/>
          </p:nvSpPr>
          <p:spPr>
            <a:xfrm>
              <a:off x="1202253" y="5807765"/>
              <a:ext cx="13834" cy="584941"/>
            </a:xfrm>
            <a:custGeom>
              <a:avLst/>
              <a:gdLst>
                <a:gd name="f0" fmla="val 10800000"/>
                <a:gd name="f1" fmla="val 5400000"/>
                <a:gd name="f2" fmla="val 180"/>
                <a:gd name="f3" fmla="val w"/>
                <a:gd name="f4" fmla="val h"/>
                <a:gd name="f5" fmla="val 0"/>
                <a:gd name="f6" fmla="val 13839"/>
                <a:gd name="f7" fmla="val 584939"/>
                <a:gd name="f8" fmla="val 6983"/>
                <a:gd name="f9" fmla="val 3176"/>
                <a:gd name="f10" fmla="val 10790"/>
                <a:gd name="f11" fmla="val 70"/>
                <a:gd name="f12" fmla="val 3126"/>
                <a:gd name="f13" fmla="+- 0 0 -90"/>
                <a:gd name="f14" fmla="*/ f3 1 13839"/>
                <a:gd name="f15" fmla="*/ f4 1 584939"/>
                <a:gd name="f16" fmla="val f5"/>
                <a:gd name="f17" fmla="val f6"/>
                <a:gd name="f18" fmla="val f7"/>
                <a:gd name="f19" fmla="*/ f13 f0 1"/>
                <a:gd name="f20" fmla="+- f18 0 f16"/>
                <a:gd name="f21" fmla="+- f17 0 f16"/>
                <a:gd name="f22" fmla="*/ f19 1 f2"/>
                <a:gd name="f23" fmla="*/ f21 1 13839"/>
                <a:gd name="f24" fmla="*/ f20 1 584939"/>
                <a:gd name="f25" fmla="*/ 6983 f21 1"/>
                <a:gd name="f26" fmla="*/ 584939 f20 1"/>
                <a:gd name="f27" fmla="*/ 13839 f21 1"/>
                <a:gd name="f28" fmla="*/ 6983 f20 1"/>
                <a:gd name="f29" fmla="*/ 0 f20 1"/>
                <a:gd name="f30" fmla="*/ 0 f21 1"/>
                <a:gd name="f31" fmla="+- f22 0 f1"/>
                <a:gd name="f32" fmla="*/ f25 1 13839"/>
                <a:gd name="f33" fmla="*/ f26 1 584939"/>
                <a:gd name="f34" fmla="*/ f27 1 13839"/>
                <a:gd name="f35" fmla="*/ f28 1 584939"/>
                <a:gd name="f36" fmla="*/ f29 1 584939"/>
                <a:gd name="f37" fmla="*/ f30 1 13839"/>
                <a:gd name="f38" fmla="*/ f16 1 f23"/>
                <a:gd name="f39" fmla="*/ f17 1 f23"/>
                <a:gd name="f40" fmla="*/ f16 1 f24"/>
                <a:gd name="f41" fmla="*/ f18 1 f24"/>
                <a:gd name="f42" fmla="*/ f32 1 f23"/>
                <a:gd name="f43" fmla="*/ f33 1 f24"/>
                <a:gd name="f44" fmla="*/ f34 1 f23"/>
                <a:gd name="f45" fmla="*/ f35 1 f24"/>
                <a:gd name="f46" fmla="*/ f36 1 f24"/>
                <a:gd name="f47" fmla="*/ f37 1 f23"/>
                <a:gd name="f48" fmla="*/ f38 f14 1"/>
                <a:gd name="f49" fmla="*/ f39 f14 1"/>
                <a:gd name="f50" fmla="*/ f41 f15 1"/>
                <a:gd name="f51" fmla="*/ f40 f15 1"/>
                <a:gd name="f52" fmla="*/ f42 f14 1"/>
                <a:gd name="f53" fmla="*/ f43 f15 1"/>
                <a:gd name="f54" fmla="*/ f44 f14 1"/>
                <a:gd name="f55" fmla="*/ f45 f15 1"/>
                <a:gd name="f56" fmla="*/ f46 f15 1"/>
                <a:gd name="f57" fmla="*/ f47 f14 1"/>
              </a:gdLst>
              <a:ahLst/>
              <a:cxnLst>
                <a:cxn ang="3cd4">
                  <a:pos x="hc" y="t"/>
                </a:cxn>
                <a:cxn ang="0">
                  <a:pos x="r" y="vc"/>
                </a:cxn>
                <a:cxn ang="cd4">
                  <a:pos x="hc" y="b"/>
                </a:cxn>
                <a:cxn ang="cd2">
                  <a:pos x="l" y="vc"/>
                </a:cxn>
                <a:cxn ang="f31">
                  <a:pos x="f52" y="f53"/>
                </a:cxn>
                <a:cxn ang="f31">
                  <a:pos x="f54" y="f53"/>
                </a:cxn>
                <a:cxn ang="f31">
                  <a:pos x="f54" y="f55"/>
                </a:cxn>
                <a:cxn ang="f31">
                  <a:pos x="f52" y="f56"/>
                </a:cxn>
                <a:cxn ang="f31">
                  <a:pos x="f57" y="f55"/>
                </a:cxn>
                <a:cxn ang="f31">
                  <a:pos x="f57" y="f53"/>
                </a:cxn>
              </a:cxnLst>
              <a:rect l="f48" t="f51" r="f49" b="f50"/>
              <a:pathLst>
                <a:path w="13839" h="584939">
                  <a:moveTo>
                    <a:pt x="f8" y="f7"/>
                  </a:moveTo>
                  <a:lnTo>
                    <a:pt x="f6" y="f7"/>
                  </a:lnTo>
                  <a:lnTo>
                    <a:pt x="f6" y="f8"/>
                  </a:lnTo>
                  <a:cubicBezTo>
                    <a:pt x="f6" y="f9"/>
                    <a:pt x="f10" y="f11"/>
                    <a:pt x="f8" y="f5"/>
                  </a:cubicBezTo>
                  <a:cubicBezTo>
                    <a:pt x="f12" y="f5"/>
                    <a:pt x="f5" y="f12"/>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1" name="Freeform: Shape 682">
              <a:extLst>
                <a:ext uri="{FF2B5EF4-FFF2-40B4-BE49-F238E27FC236}">
                  <a16:creationId xmlns:a16="http://schemas.microsoft.com/office/drawing/2014/main" id="{6E0B7AAA-A8C6-50AD-05C1-6FC0EE4136DA}"/>
                </a:ext>
              </a:extLst>
            </p:cNvPr>
            <p:cNvSpPr/>
            <p:nvPr/>
          </p:nvSpPr>
          <p:spPr>
            <a:xfrm>
              <a:off x="0" y="6392936"/>
              <a:ext cx="2788" cy="146"/>
            </a:xfrm>
            <a:custGeom>
              <a:avLst/>
              <a:gdLst>
                <a:gd name="f0" fmla="val 10800000"/>
                <a:gd name="f1" fmla="val 5400000"/>
                <a:gd name="f2" fmla="val 180"/>
                <a:gd name="f3" fmla="val w"/>
                <a:gd name="f4" fmla="val h"/>
                <a:gd name="f5" fmla="val 0"/>
                <a:gd name="f6" fmla="val 2793"/>
                <a:gd name="f7" fmla="val 142"/>
                <a:gd name="f8" fmla="val 143"/>
                <a:gd name="f9" fmla="val 921"/>
                <a:gd name="f10" fmla="val -48"/>
                <a:gd name="f11" fmla="val 1872"/>
                <a:gd name="f12" fmla="+- 0 0 -90"/>
                <a:gd name="f13" fmla="*/ f3 1 2793"/>
                <a:gd name="f14" fmla="*/ f4 1 142"/>
                <a:gd name="f15" fmla="val f5"/>
                <a:gd name="f16" fmla="val f6"/>
                <a:gd name="f17" fmla="val f7"/>
                <a:gd name="f18" fmla="*/ f12 f0 1"/>
                <a:gd name="f19" fmla="+- f17 0 f15"/>
                <a:gd name="f20" fmla="+- f16 0 f15"/>
                <a:gd name="f21" fmla="*/ f18 1 f2"/>
                <a:gd name="f22" fmla="*/ f20 1 2793"/>
                <a:gd name="f23" fmla="*/ f19 1 142"/>
                <a:gd name="f24" fmla="*/ 0 f20 1"/>
                <a:gd name="f25" fmla="*/ 143 f19 1"/>
                <a:gd name="f26" fmla="*/ 2793 f20 1"/>
                <a:gd name="f27" fmla="+- f21 0 f1"/>
                <a:gd name="f28" fmla="*/ f24 1 2793"/>
                <a:gd name="f29" fmla="*/ f25 1 142"/>
                <a:gd name="f30" fmla="*/ f26 1 2793"/>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2" y="f43"/>
                </a:cxn>
                <a:cxn ang="f27">
                  <a:pos x="f44" y="f43"/>
                </a:cxn>
              </a:cxnLst>
              <a:rect l="f38" t="f41" r="f39" b="f40"/>
              <a:pathLst>
                <a:path w="2793" h="142">
                  <a:moveTo>
                    <a:pt x="f5" y="f8"/>
                  </a:moveTo>
                  <a:lnTo>
                    <a:pt x="f5" y="f8"/>
                  </a:lnTo>
                  <a:cubicBezTo>
                    <a:pt x="f9" y="f10"/>
                    <a:pt x="f11"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2" name="Freeform: Shape 683">
              <a:extLst>
                <a:ext uri="{FF2B5EF4-FFF2-40B4-BE49-F238E27FC236}">
                  <a16:creationId xmlns:a16="http://schemas.microsoft.com/office/drawing/2014/main" id="{4EC3E87F-6C87-A259-2627-ED914316DFB5}"/>
                </a:ext>
              </a:extLst>
            </p:cNvPr>
            <p:cNvSpPr/>
            <p:nvPr/>
          </p:nvSpPr>
          <p:spPr>
            <a:xfrm>
              <a:off x="0" y="6406926"/>
              <a:ext cx="2788" cy="146"/>
            </a:xfrm>
            <a:custGeom>
              <a:avLst/>
              <a:gdLst>
                <a:gd name="f0" fmla="val 10800000"/>
                <a:gd name="f1" fmla="val 5400000"/>
                <a:gd name="f2" fmla="val 180"/>
                <a:gd name="f3" fmla="val w"/>
                <a:gd name="f4" fmla="val h"/>
                <a:gd name="f5" fmla="val 0"/>
                <a:gd name="f6" fmla="val 2793"/>
                <a:gd name="f7" fmla="val 142"/>
                <a:gd name="f8" fmla="val 1872"/>
                <a:gd name="f9" fmla="val 190"/>
                <a:gd name="f10" fmla="val 921"/>
                <a:gd name="f11" fmla="+- 0 0 -90"/>
                <a:gd name="f12" fmla="*/ f3 1 2793"/>
                <a:gd name="f13" fmla="*/ f4 1 142"/>
                <a:gd name="f14" fmla="val f5"/>
                <a:gd name="f15" fmla="val f6"/>
                <a:gd name="f16" fmla="val f7"/>
                <a:gd name="f17" fmla="*/ f11 f0 1"/>
                <a:gd name="f18" fmla="+- f16 0 f14"/>
                <a:gd name="f19" fmla="+- f15 0 f14"/>
                <a:gd name="f20" fmla="*/ f17 1 f2"/>
                <a:gd name="f21" fmla="*/ f19 1 2793"/>
                <a:gd name="f22" fmla="*/ f18 1 142"/>
                <a:gd name="f23" fmla="*/ 2793 f19 1"/>
                <a:gd name="f24" fmla="*/ 0 f18 1"/>
                <a:gd name="f25" fmla="*/ 0 f19 1"/>
                <a:gd name="f26" fmla="+- f20 0 f1"/>
                <a:gd name="f27" fmla="*/ f23 1 2793"/>
                <a:gd name="f28" fmla="*/ f24 1 142"/>
                <a:gd name="f29" fmla="*/ f25 1 2793"/>
                <a:gd name="f30" fmla="*/ f14 1 f21"/>
                <a:gd name="f31" fmla="*/ f15 1 f21"/>
                <a:gd name="f32" fmla="*/ f14 1 f22"/>
                <a:gd name="f33" fmla="*/ f16 1 f22"/>
                <a:gd name="f34" fmla="*/ f27 1 f21"/>
                <a:gd name="f35" fmla="*/ f28 1 f22"/>
                <a:gd name="f36" fmla="*/ f29 1 f21"/>
                <a:gd name="f37" fmla="*/ f30 f12 1"/>
                <a:gd name="f38" fmla="*/ f31 f12 1"/>
                <a:gd name="f39" fmla="*/ f33 f13 1"/>
                <a:gd name="f40" fmla="*/ f32 f13 1"/>
                <a:gd name="f41" fmla="*/ f34 f12 1"/>
                <a:gd name="f42" fmla="*/ f35 f13 1"/>
                <a:gd name="f43" fmla="*/ f36 f12 1"/>
              </a:gdLst>
              <a:ahLst/>
              <a:cxnLst>
                <a:cxn ang="3cd4">
                  <a:pos x="hc" y="t"/>
                </a:cxn>
                <a:cxn ang="0">
                  <a:pos x="r" y="vc"/>
                </a:cxn>
                <a:cxn ang="cd4">
                  <a:pos x="hc" y="b"/>
                </a:cxn>
                <a:cxn ang="cd2">
                  <a:pos x="l" y="vc"/>
                </a:cxn>
                <a:cxn ang="f26">
                  <a:pos x="f41" y="f42"/>
                </a:cxn>
                <a:cxn ang="f26">
                  <a:pos x="f43" y="f42"/>
                </a:cxn>
                <a:cxn ang="f26">
                  <a:pos x="f43" y="f42"/>
                </a:cxn>
                <a:cxn ang="f26">
                  <a:pos x="f41" y="f42"/>
                </a:cxn>
              </a:cxnLst>
              <a:rect l="f37" t="f40" r="f38" b="f39"/>
              <a:pathLst>
                <a:path w="2793" h="142">
                  <a:moveTo>
                    <a:pt x="f6" y="f5"/>
                  </a:moveTo>
                  <a:cubicBezTo>
                    <a:pt x="f8" y="f9"/>
                    <a:pt x="f10" y="f9"/>
                    <a:pt x="f5" y="f5"/>
                  </a:cubicBez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3" name="Freeform: Shape 684">
              <a:extLst>
                <a:ext uri="{FF2B5EF4-FFF2-40B4-BE49-F238E27FC236}">
                  <a16:creationId xmlns:a16="http://schemas.microsoft.com/office/drawing/2014/main" id="{7D4B2790-D556-8A27-DF3B-0F3FA1025993}"/>
                </a:ext>
              </a:extLst>
            </p:cNvPr>
            <p:cNvSpPr/>
            <p:nvPr/>
          </p:nvSpPr>
          <p:spPr>
            <a:xfrm>
              <a:off x="0" y="6392936"/>
              <a:ext cx="250755" cy="13981"/>
            </a:xfrm>
            <a:custGeom>
              <a:avLst/>
              <a:gdLst>
                <a:gd name="f0" fmla="val 10800000"/>
                <a:gd name="f1" fmla="val 5400000"/>
                <a:gd name="f2" fmla="val 180"/>
                <a:gd name="f3" fmla="val w"/>
                <a:gd name="f4" fmla="val h"/>
                <a:gd name="f5" fmla="val 0"/>
                <a:gd name="f6" fmla="val 250759"/>
                <a:gd name="f7" fmla="val 13982"/>
                <a:gd name="f8" fmla="val 3936"/>
                <a:gd name="f9" fmla="val 250760"/>
                <a:gd name="f10" fmla="val 247542"/>
                <a:gd name="f11" fmla="val 13424"/>
                <a:gd name="f12" fmla="val 245187"/>
                <a:gd name="f13" fmla="val 10643"/>
                <a:gd name="f14" fmla="val 245173"/>
                <a:gd name="f15" fmla="val 7380"/>
                <a:gd name="f16" fmla="val 143"/>
                <a:gd name="f17" fmla="val 2793"/>
                <a:gd name="f18" fmla="val 1872"/>
                <a:gd name="f19" fmla="val -48"/>
                <a:gd name="f20" fmla="val 921"/>
                <a:gd name="f21" fmla="val 12840"/>
                <a:gd name="f22" fmla="val 13030"/>
                <a:gd name="f23" fmla="+- 0 0 -90"/>
                <a:gd name="f24" fmla="*/ f3 1 250759"/>
                <a:gd name="f25" fmla="*/ f4 1 13982"/>
                <a:gd name="f26" fmla="val f5"/>
                <a:gd name="f27" fmla="val f6"/>
                <a:gd name="f28" fmla="val f7"/>
                <a:gd name="f29" fmla="*/ f23 f0 1"/>
                <a:gd name="f30" fmla="+- f28 0 f26"/>
                <a:gd name="f31" fmla="+- f27 0 f26"/>
                <a:gd name="f32" fmla="*/ f29 1 f2"/>
                <a:gd name="f33" fmla="*/ f31 1 250759"/>
                <a:gd name="f34" fmla="*/ f30 1 13982"/>
                <a:gd name="f35" fmla="*/ 3936 f31 1"/>
                <a:gd name="f36" fmla="*/ 13982 f30 1"/>
                <a:gd name="f37" fmla="*/ 250760 f31 1"/>
                <a:gd name="f38" fmla="*/ 245173 f31 1"/>
                <a:gd name="f39" fmla="*/ 7380 f30 1"/>
                <a:gd name="f40" fmla="*/ 143 f30 1"/>
                <a:gd name="f41" fmla="*/ 2793 f31 1"/>
                <a:gd name="f42" fmla="*/ 0 f31 1"/>
                <a:gd name="f43" fmla="*/ 12840 f30 1"/>
                <a:gd name="f44" fmla="+- f32 0 f1"/>
                <a:gd name="f45" fmla="*/ f35 1 250759"/>
                <a:gd name="f46" fmla="*/ f36 1 13982"/>
                <a:gd name="f47" fmla="*/ f37 1 250759"/>
                <a:gd name="f48" fmla="*/ f38 1 250759"/>
                <a:gd name="f49" fmla="*/ f39 1 13982"/>
                <a:gd name="f50" fmla="*/ f40 1 13982"/>
                <a:gd name="f51" fmla="*/ f41 1 250759"/>
                <a:gd name="f52" fmla="*/ f42 1 250759"/>
                <a:gd name="f53" fmla="*/ f43 1 13982"/>
                <a:gd name="f54" fmla="*/ f26 1 f33"/>
                <a:gd name="f55" fmla="*/ f27 1 f33"/>
                <a:gd name="f56" fmla="*/ f26 1 f34"/>
                <a:gd name="f57" fmla="*/ f28 1 f34"/>
                <a:gd name="f58" fmla="*/ f45 1 f33"/>
                <a:gd name="f59" fmla="*/ f46 1 f34"/>
                <a:gd name="f60" fmla="*/ f47 1 f33"/>
                <a:gd name="f61" fmla="*/ f48 1 f33"/>
                <a:gd name="f62" fmla="*/ f49 1 f34"/>
                <a:gd name="f63" fmla="*/ f50 1 f34"/>
                <a:gd name="f64" fmla="*/ f51 1 f33"/>
                <a:gd name="f65" fmla="*/ f52 1 f33"/>
                <a:gd name="f66" fmla="*/ f53 1 f34"/>
                <a:gd name="f67" fmla="*/ f54 f24 1"/>
                <a:gd name="f68" fmla="*/ f55 f24 1"/>
                <a:gd name="f69" fmla="*/ f57 f25 1"/>
                <a:gd name="f70" fmla="*/ f56 f25 1"/>
                <a:gd name="f71" fmla="*/ f58 f24 1"/>
                <a:gd name="f72" fmla="*/ f59 f25 1"/>
                <a:gd name="f73" fmla="*/ f60 f24 1"/>
                <a:gd name="f74" fmla="*/ f61 f24 1"/>
                <a:gd name="f75" fmla="*/ f62 f25 1"/>
                <a:gd name="f76" fmla="*/ f63 f25 1"/>
                <a:gd name="f77" fmla="*/ f64 f24 1"/>
                <a:gd name="f78" fmla="*/ f65 f24 1"/>
                <a:gd name="f79" fmla="*/ f66 f25 1"/>
              </a:gdLst>
              <a:ahLst/>
              <a:cxnLst>
                <a:cxn ang="3cd4">
                  <a:pos x="hc" y="t"/>
                </a:cxn>
                <a:cxn ang="0">
                  <a:pos x="r" y="vc"/>
                </a:cxn>
                <a:cxn ang="cd4">
                  <a:pos x="hc" y="b"/>
                </a:cxn>
                <a:cxn ang="cd2">
                  <a:pos x="l" y="vc"/>
                </a:cxn>
                <a:cxn ang="f44">
                  <a:pos x="f71" y="f72"/>
                </a:cxn>
                <a:cxn ang="f44">
                  <a:pos x="f73" y="f72"/>
                </a:cxn>
                <a:cxn ang="f44">
                  <a:pos x="f74" y="f75"/>
                </a:cxn>
                <a:cxn ang="f44">
                  <a:pos x="f74" y="f76"/>
                </a:cxn>
                <a:cxn ang="f44">
                  <a:pos x="f77" y="f76"/>
                </a:cxn>
                <a:cxn ang="f44">
                  <a:pos x="f78" y="f76"/>
                </a:cxn>
                <a:cxn ang="f44">
                  <a:pos x="f78" y="f79"/>
                </a:cxn>
                <a:cxn ang="f44">
                  <a:pos x="f77" y="f79"/>
                </a:cxn>
              </a:cxnLst>
              <a:rect l="f67" t="f70" r="f68" b="f69"/>
              <a:pathLst>
                <a:path w="250759" h="13982">
                  <a:moveTo>
                    <a:pt x="f8" y="f7"/>
                  </a:moveTo>
                  <a:lnTo>
                    <a:pt x="f9" y="f7"/>
                  </a:lnTo>
                  <a:cubicBezTo>
                    <a:pt x="f10" y="f11"/>
                    <a:pt x="f12" y="f13"/>
                    <a:pt x="f14" y="f15"/>
                  </a:cubicBezTo>
                  <a:lnTo>
                    <a:pt x="f14" y="f16"/>
                  </a:lnTo>
                  <a:lnTo>
                    <a:pt x="f17" y="f16"/>
                  </a:lnTo>
                  <a:cubicBezTo>
                    <a:pt x="f18" y="f19"/>
                    <a:pt x="f20" y="f19"/>
                    <a:pt x="f5" y="f16"/>
                  </a:cubicBezTo>
                  <a:lnTo>
                    <a:pt x="f5" y="f21"/>
                  </a:lnTo>
                  <a:cubicBezTo>
                    <a:pt x="f20" y="f22"/>
                    <a:pt x="f18" y="f22"/>
                    <a:pt x="f17" y="f2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4" name="Freeform: Shape 685">
              <a:extLst>
                <a:ext uri="{FF2B5EF4-FFF2-40B4-BE49-F238E27FC236}">
                  <a16:creationId xmlns:a16="http://schemas.microsoft.com/office/drawing/2014/main" id="{6E8545A6-A0E6-F41B-817D-D96A6DBADC1B}"/>
                </a:ext>
              </a:extLst>
            </p:cNvPr>
            <p:cNvSpPr/>
            <p:nvPr/>
          </p:nvSpPr>
          <p:spPr>
            <a:xfrm>
              <a:off x="0" y="4954036"/>
              <a:ext cx="162900" cy="13716"/>
            </a:xfrm>
            <a:custGeom>
              <a:avLst/>
              <a:gdLst>
                <a:gd name="f0" fmla="val 10800000"/>
                <a:gd name="f1" fmla="val 5400000"/>
                <a:gd name="f2" fmla="val 180"/>
                <a:gd name="f3" fmla="val w"/>
                <a:gd name="f4" fmla="val h"/>
                <a:gd name="f5" fmla="val 0"/>
                <a:gd name="f6" fmla="val 162898"/>
                <a:gd name="f7" fmla="val 13712"/>
                <a:gd name="f8" fmla="val 155915"/>
                <a:gd name="f9" fmla="val 6856"/>
                <a:gd name="f10" fmla="val 155985"/>
                <a:gd name="f11" fmla="val 3050"/>
                <a:gd name="f12" fmla="val 159091"/>
                <a:gd name="f13" fmla="val 162899"/>
                <a:gd name="f14" fmla="val 10663"/>
                <a:gd name="f15" fmla="+- 0 0 -90"/>
                <a:gd name="f16" fmla="*/ f3 1 162898"/>
                <a:gd name="f17" fmla="*/ f4 1 13712"/>
                <a:gd name="f18" fmla="val f5"/>
                <a:gd name="f19" fmla="val f6"/>
                <a:gd name="f20" fmla="val f7"/>
                <a:gd name="f21" fmla="*/ f15 f0 1"/>
                <a:gd name="f22" fmla="+- f20 0 f18"/>
                <a:gd name="f23" fmla="+- f19 0 f18"/>
                <a:gd name="f24" fmla="*/ f21 1 f2"/>
                <a:gd name="f25" fmla="*/ f23 1 162898"/>
                <a:gd name="f26" fmla="*/ f22 1 13712"/>
                <a:gd name="f27" fmla="*/ 155915 f23 1"/>
                <a:gd name="f28" fmla="*/ 6856 f22 1"/>
                <a:gd name="f29" fmla="*/ 162899 f23 1"/>
                <a:gd name="f30" fmla="*/ 0 f22 1"/>
                <a:gd name="f31" fmla="*/ 0 f23 1"/>
                <a:gd name="f32" fmla="*/ 13712 f22 1"/>
                <a:gd name="f33" fmla="+- f24 0 f1"/>
                <a:gd name="f34" fmla="*/ f27 1 162898"/>
                <a:gd name="f35" fmla="*/ f28 1 13712"/>
                <a:gd name="f36" fmla="*/ f29 1 162898"/>
                <a:gd name="f37" fmla="*/ f30 1 13712"/>
                <a:gd name="f38" fmla="*/ f31 1 162898"/>
                <a:gd name="f39" fmla="*/ f32 1 13712"/>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7"/>
                </a:cxn>
                <a:cxn ang="f33">
                  <a:pos x="f58" y="f57"/>
                </a:cxn>
                <a:cxn ang="f33">
                  <a:pos x="f58" y="f59"/>
                </a:cxn>
                <a:cxn ang="f33">
                  <a:pos x="f56" y="f59"/>
                </a:cxn>
                <a:cxn ang="f33">
                  <a:pos x="f54" y="f55"/>
                </a:cxn>
              </a:cxnLst>
              <a:rect l="f50" t="f53" r="f51" b="f52"/>
              <a:pathLst>
                <a:path w="162898" h="13712">
                  <a:moveTo>
                    <a:pt x="f8" y="f9"/>
                  </a:moveTo>
                  <a:cubicBezTo>
                    <a:pt x="f10" y="f11"/>
                    <a:pt x="f12" y="f5"/>
                    <a:pt x="f13" y="f5"/>
                  </a:cubicBezTo>
                  <a:lnTo>
                    <a:pt x="f5" y="f5"/>
                  </a:lnTo>
                  <a:lnTo>
                    <a:pt x="f5" y="f7"/>
                  </a:lnTo>
                  <a:lnTo>
                    <a:pt x="f13" y="f7"/>
                  </a:lnTo>
                  <a:cubicBezTo>
                    <a:pt x="f12" y="f7"/>
                    <a:pt x="f10"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5" name="Freeform: Shape 686">
              <a:extLst>
                <a:ext uri="{FF2B5EF4-FFF2-40B4-BE49-F238E27FC236}">
                  <a16:creationId xmlns:a16="http://schemas.microsoft.com/office/drawing/2014/main" id="{B464260E-13DB-9C3F-9E22-2911742D7AB1}"/>
                </a:ext>
              </a:extLst>
            </p:cNvPr>
            <p:cNvSpPr/>
            <p:nvPr/>
          </p:nvSpPr>
          <p:spPr>
            <a:xfrm>
              <a:off x="156042" y="4954658"/>
              <a:ext cx="107286" cy="13844"/>
            </a:xfrm>
            <a:custGeom>
              <a:avLst/>
              <a:gdLst>
                <a:gd name="f0" fmla="val 10800000"/>
                <a:gd name="f1" fmla="val 5400000"/>
                <a:gd name="f2" fmla="val 180"/>
                <a:gd name="f3" fmla="val w"/>
                <a:gd name="f4" fmla="val h"/>
                <a:gd name="f5" fmla="val 0"/>
                <a:gd name="f6" fmla="val 107289"/>
                <a:gd name="f7" fmla="val 13848"/>
                <a:gd name="f8" fmla="val 100304"/>
                <a:gd name="f9" fmla="val 13087"/>
                <a:gd name="f10" fmla="val 101574"/>
                <a:gd name="f11" fmla="val 105187"/>
                <a:gd name="f12" fmla="val 12597"/>
                <a:gd name="f13" fmla="val 107719"/>
                <a:gd name="f14" fmla="val 9270"/>
                <a:gd name="f15" fmla="val 107229"/>
                <a:gd name="f16" fmla="val 5658"/>
                <a:gd name="f17" fmla="val 107020"/>
                <a:gd name="f18" fmla="val 4119"/>
                <a:gd name="f19" fmla="val 106276"/>
                <a:gd name="f20" fmla="val 2703"/>
                <a:gd name="f21" fmla="val 105129"/>
                <a:gd name="f22" fmla="val 1660"/>
                <a:gd name="f23" fmla="val 104367"/>
                <a:gd name="f24" fmla="val 103986"/>
                <a:gd name="f25" fmla="val 898"/>
                <a:gd name="f26" fmla="val 103704"/>
                <a:gd name="f27" fmla="val 575"/>
                <a:gd name="f28" fmla="val 103359"/>
                <a:gd name="f29" fmla="val 316"/>
                <a:gd name="f30" fmla="val 102970"/>
                <a:gd name="f31" fmla="val 136"/>
                <a:gd name="f32" fmla="val 102090"/>
                <a:gd name="f33" fmla="val -45"/>
                <a:gd name="f34" fmla="val 101184"/>
                <a:gd name="f35" fmla="val 6856"/>
                <a:gd name="f36" fmla="val 3070"/>
                <a:gd name="f37" fmla="val 3206"/>
                <a:gd name="f38" fmla="val 6992"/>
                <a:gd name="f39" fmla="val 10779"/>
                <a:gd name="f40" fmla="val 13849"/>
                <a:gd name="f41" fmla="+- 0 0 -90"/>
                <a:gd name="f42" fmla="*/ f3 1 107289"/>
                <a:gd name="f43" fmla="*/ f4 1 13848"/>
                <a:gd name="f44" fmla="val f5"/>
                <a:gd name="f45" fmla="val f6"/>
                <a:gd name="f46" fmla="val f7"/>
                <a:gd name="f47" fmla="*/ f41 f0 1"/>
                <a:gd name="f48" fmla="+- f46 0 f44"/>
                <a:gd name="f49" fmla="+- f45 0 f44"/>
                <a:gd name="f50" fmla="*/ f47 1 f2"/>
                <a:gd name="f51" fmla="*/ f49 1 107289"/>
                <a:gd name="f52" fmla="*/ f48 1 13848"/>
                <a:gd name="f53" fmla="*/ 100304 f49 1"/>
                <a:gd name="f54" fmla="*/ 13087 f48 1"/>
                <a:gd name="f55" fmla="*/ 101574 f49 1"/>
                <a:gd name="f56" fmla="*/ 107229 f49 1"/>
                <a:gd name="f57" fmla="*/ 5658 f48 1"/>
                <a:gd name="f58" fmla="*/ 105129 f49 1"/>
                <a:gd name="f59" fmla="*/ 1660 f48 1"/>
                <a:gd name="f60" fmla="*/ 103986 f49 1"/>
                <a:gd name="f61" fmla="*/ 898 f48 1"/>
                <a:gd name="f62" fmla="*/ 102970 f49 1"/>
                <a:gd name="f63" fmla="*/ 136 f48 1"/>
                <a:gd name="f64" fmla="*/ 6856 f49 1"/>
                <a:gd name="f65" fmla="*/ 0 f49 1"/>
                <a:gd name="f66" fmla="*/ 6992 f48 1"/>
                <a:gd name="f67" fmla="*/ 13849 f48 1"/>
                <a:gd name="f68" fmla="+- f50 0 f1"/>
                <a:gd name="f69" fmla="*/ f53 1 107289"/>
                <a:gd name="f70" fmla="*/ f54 1 13848"/>
                <a:gd name="f71" fmla="*/ f55 1 107289"/>
                <a:gd name="f72" fmla="*/ f56 1 107289"/>
                <a:gd name="f73" fmla="*/ f57 1 13848"/>
                <a:gd name="f74" fmla="*/ f58 1 107289"/>
                <a:gd name="f75" fmla="*/ f59 1 13848"/>
                <a:gd name="f76" fmla="*/ f60 1 107289"/>
                <a:gd name="f77" fmla="*/ f61 1 13848"/>
                <a:gd name="f78" fmla="*/ f62 1 107289"/>
                <a:gd name="f79" fmla="*/ f63 1 13848"/>
                <a:gd name="f80" fmla="*/ f64 1 107289"/>
                <a:gd name="f81" fmla="*/ f65 1 107289"/>
                <a:gd name="f82" fmla="*/ f66 1 13848"/>
                <a:gd name="f83" fmla="*/ f67 1 13848"/>
                <a:gd name="f84" fmla="*/ f44 1 f51"/>
                <a:gd name="f85" fmla="*/ f45 1 f51"/>
                <a:gd name="f86" fmla="*/ f44 1 f52"/>
                <a:gd name="f87" fmla="*/ f46 1 f52"/>
                <a:gd name="f88" fmla="*/ f69 1 f51"/>
                <a:gd name="f89" fmla="*/ f70 1 f52"/>
                <a:gd name="f90" fmla="*/ f71 1 f51"/>
                <a:gd name="f91" fmla="*/ f72 1 f51"/>
                <a:gd name="f92" fmla="*/ f73 1 f52"/>
                <a:gd name="f93" fmla="*/ f74 1 f51"/>
                <a:gd name="f94" fmla="*/ f75 1 f52"/>
                <a:gd name="f95" fmla="*/ f76 1 f51"/>
                <a:gd name="f96" fmla="*/ f77 1 f52"/>
                <a:gd name="f97" fmla="*/ f78 1 f51"/>
                <a:gd name="f98" fmla="*/ f79 1 f52"/>
                <a:gd name="f99" fmla="*/ f80 1 f51"/>
                <a:gd name="f100" fmla="*/ f81 1 f51"/>
                <a:gd name="f101" fmla="*/ f82 1 f52"/>
                <a:gd name="f102" fmla="*/ f83 1 f52"/>
                <a:gd name="f103" fmla="*/ f84 f42 1"/>
                <a:gd name="f104" fmla="*/ f85 f42 1"/>
                <a:gd name="f105" fmla="*/ f87 f43 1"/>
                <a:gd name="f106" fmla="*/ f86 f43 1"/>
                <a:gd name="f107" fmla="*/ f88 f42 1"/>
                <a:gd name="f108" fmla="*/ f89 f43 1"/>
                <a:gd name="f109" fmla="*/ f90 f42 1"/>
                <a:gd name="f110" fmla="*/ f91 f42 1"/>
                <a:gd name="f111" fmla="*/ f92 f43 1"/>
                <a:gd name="f112" fmla="*/ f93 f42 1"/>
                <a:gd name="f113" fmla="*/ f94 f43 1"/>
                <a:gd name="f114" fmla="*/ f95 f42 1"/>
                <a:gd name="f115" fmla="*/ f96 f43 1"/>
                <a:gd name="f116" fmla="*/ f97 f42 1"/>
                <a:gd name="f117" fmla="*/ f98 f43 1"/>
                <a:gd name="f118" fmla="*/ f99 f42 1"/>
                <a:gd name="f119" fmla="*/ f100 f42 1"/>
                <a:gd name="f120" fmla="*/ f101 f43 1"/>
                <a:gd name="f121" fmla="*/ f102 f43 1"/>
              </a:gdLst>
              <a:ahLst/>
              <a:cxnLst>
                <a:cxn ang="3cd4">
                  <a:pos x="hc" y="t"/>
                </a:cxn>
                <a:cxn ang="0">
                  <a:pos x="r" y="vc"/>
                </a:cxn>
                <a:cxn ang="cd4">
                  <a:pos x="hc" y="b"/>
                </a:cxn>
                <a:cxn ang="cd2">
                  <a:pos x="l" y="vc"/>
                </a:cxn>
                <a:cxn ang="f68">
                  <a:pos x="f107" y="f108"/>
                </a:cxn>
                <a:cxn ang="f68">
                  <a:pos x="f109" y="f108"/>
                </a:cxn>
                <a:cxn ang="f68">
                  <a:pos x="f110" y="f111"/>
                </a:cxn>
                <a:cxn ang="f68">
                  <a:pos x="f112" y="f113"/>
                </a:cxn>
                <a:cxn ang="f68">
                  <a:pos x="f114" y="f115"/>
                </a:cxn>
                <a:cxn ang="f68">
                  <a:pos x="f116" y="f117"/>
                </a:cxn>
                <a:cxn ang="f68">
                  <a:pos x="f107" y="f117"/>
                </a:cxn>
                <a:cxn ang="f68">
                  <a:pos x="f118" y="f117"/>
                </a:cxn>
                <a:cxn ang="f68">
                  <a:pos x="f119" y="f120"/>
                </a:cxn>
                <a:cxn ang="f68">
                  <a:pos x="f118" y="f121"/>
                </a:cxn>
                <a:cxn ang="f68">
                  <a:pos x="f107" y="f121"/>
                </a:cxn>
              </a:cxnLst>
              <a:rect l="f103" t="f106" r="f104" b="f105"/>
              <a:pathLst>
                <a:path w="107289" h="13848">
                  <a:moveTo>
                    <a:pt x="f8" y="f9"/>
                  </a:moveTo>
                  <a:lnTo>
                    <a:pt x="f10" y="f9"/>
                  </a:lnTo>
                  <a:cubicBezTo>
                    <a:pt x="f11" y="f12"/>
                    <a:pt x="f13" y="f14"/>
                    <a:pt x="f15" y="f16"/>
                  </a:cubicBezTo>
                  <a:cubicBezTo>
                    <a:pt x="f17" y="f18"/>
                    <a:pt x="f19" y="f20"/>
                    <a:pt x="f21" y="f22"/>
                  </a:cubicBezTo>
                  <a:cubicBezTo>
                    <a:pt x="f21" y="f22"/>
                    <a:pt x="f23" y="f22"/>
                    <a:pt x="f24" y="f25"/>
                  </a:cubicBezTo>
                  <a:cubicBezTo>
                    <a:pt x="f26" y="f27"/>
                    <a:pt x="f28" y="f29"/>
                    <a:pt x="f30" y="f31"/>
                  </a:cubicBezTo>
                  <a:cubicBezTo>
                    <a:pt x="f32" y="f33"/>
                    <a:pt x="f34" y="f33"/>
                    <a:pt x="f8" y="f31"/>
                  </a:cubicBezTo>
                  <a:lnTo>
                    <a:pt x="f35" y="f31"/>
                  </a:lnTo>
                  <a:cubicBezTo>
                    <a:pt x="f36" y="f31"/>
                    <a:pt x="f5" y="f37"/>
                    <a:pt x="f5" y="f38"/>
                  </a:cubicBezTo>
                  <a:cubicBezTo>
                    <a:pt x="f5" y="f39"/>
                    <a:pt x="f36" y="f40"/>
                    <a:pt x="f35" y="f40"/>
                  </a:cubicBezTo>
                  <a:lnTo>
                    <a:pt x="f8"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6" name="Freeform: Shape 687">
              <a:extLst>
                <a:ext uri="{FF2B5EF4-FFF2-40B4-BE49-F238E27FC236}">
                  <a16:creationId xmlns:a16="http://schemas.microsoft.com/office/drawing/2014/main" id="{7F790E4B-9E72-1613-0F89-8CFBE35B8DED}"/>
                </a:ext>
              </a:extLst>
            </p:cNvPr>
            <p:cNvSpPr/>
            <p:nvPr/>
          </p:nvSpPr>
          <p:spPr>
            <a:xfrm>
              <a:off x="282503" y="6075282"/>
              <a:ext cx="133063" cy="4315"/>
            </a:xfrm>
            <a:custGeom>
              <a:avLst/>
              <a:gdLst>
                <a:gd name="f0" fmla="val 10800000"/>
                <a:gd name="f1" fmla="val 5400000"/>
                <a:gd name="f2" fmla="val 180"/>
                <a:gd name="f3" fmla="val w"/>
                <a:gd name="f4" fmla="val h"/>
                <a:gd name="f5" fmla="val 0"/>
                <a:gd name="f6" fmla="val 133061"/>
                <a:gd name="f7" fmla="val 4316"/>
                <a:gd name="f8" fmla="val 4317"/>
                <a:gd name="f9" fmla="val 126967"/>
                <a:gd name="f10" fmla="val 127994"/>
                <a:gd name="f11" fmla="val 1816"/>
                <a:gd name="f12" fmla="val 130366"/>
                <a:gd name="f13" fmla="val 140"/>
                <a:gd name="f14" fmla="+- 0 0 -90"/>
                <a:gd name="f15" fmla="*/ f3 1 133061"/>
                <a:gd name="f16" fmla="*/ f4 1 4316"/>
                <a:gd name="f17" fmla="val f5"/>
                <a:gd name="f18" fmla="val f6"/>
                <a:gd name="f19" fmla="val f7"/>
                <a:gd name="f20" fmla="*/ f14 f0 1"/>
                <a:gd name="f21" fmla="+- f19 0 f17"/>
                <a:gd name="f22" fmla="+- f18 0 f17"/>
                <a:gd name="f23" fmla="*/ f20 1 f2"/>
                <a:gd name="f24" fmla="*/ f22 1 133061"/>
                <a:gd name="f25" fmla="*/ f21 1 4316"/>
                <a:gd name="f26" fmla="*/ 133061 f22 1"/>
                <a:gd name="f27" fmla="*/ 0 f21 1"/>
                <a:gd name="f28" fmla="*/ 0 f22 1"/>
                <a:gd name="f29" fmla="*/ 4317 f21 1"/>
                <a:gd name="f30" fmla="*/ 126967 f22 1"/>
                <a:gd name="f31" fmla="+- f23 0 f1"/>
                <a:gd name="f32" fmla="*/ f26 1 133061"/>
                <a:gd name="f33" fmla="*/ f27 1 4316"/>
                <a:gd name="f34" fmla="*/ f28 1 133061"/>
                <a:gd name="f35" fmla="*/ f29 1 4316"/>
                <a:gd name="f36" fmla="*/ f30 1 133061"/>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2" y="f51"/>
                </a:cxn>
                <a:cxn ang="f31">
                  <a:pos x="f52" y="f53"/>
                </a:cxn>
                <a:cxn ang="f31">
                  <a:pos x="f54" y="f53"/>
                </a:cxn>
                <a:cxn ang="f31">
                  <a:pos x="f50" y="f51"/>
                </a:cxn>
              </a:cxnLst>
              <a:rect l="f46" t="f49" r="f47" b="f48"/>
              <a:pathLst>
                <a:path w="133061" h="4316">
                  <a:moveTo>
                    <a:pt x="f6" y="f5"/>
                  </a:moveTo>
                  <a:lnTo>
                    <a:pt x="f5" y="f5"/>
                  </a:lnTo>
                  <a:lnTo>
                    <a:pt x="f5" y="f8"/>
                  </a:lnTo>
                  <a:lnTo>
                    <a:pt x="f9" y="f8"/>
                  </a:lnTo>
                  <a:cubicBezTo>
                    <a:pt x="f10" y="f11"/>
                    <a:pt x="f12"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7" name="Freeform: Shape 688">
              <a:extLst>
                <a:ext uri="{FF2B5EF4-FFF2-40B4-BE49-F238E27FC236}">
                  <a16:creationId xmlns:a16="http://schemas.microsoft.com/office/drawing/2014/main" id="{2A8AD37E-4487-7750-8266-E939103AA0D9}"/>
                </a:ext>
              </a:extLst>
            </p:cNvPr>
            <p:cNvSpPr/>
            <p:nvPr/>
          </p:nvSpPr>
          <p:spPr>
            <a:xfrm>
              <a:off x="475241" y="6069567"/>
              <a:ext cx="13075" cy="10533"/>
            </a:xfrm>
            <a:custGeom>
              <a:avLst/>
              <a:gdLst>
                <a:gd name="f0" fmla="val 10800000"/>
                <a:gd name="f1" fmla="val 5400000"/>
                <a:gd name="f2" fmla="val 180"/>
                <a:gd name="f3" fmla="val w"/>
                <a:gd name="f4" fmla="val h"/>
                <a:gd name="f5" fmla="val 0"/>
                <a:gd name="f6" fmla="val 13077"/>
                <a:gd name="f7" fmla="val 10538"/>
                <a:gd name="f8" fmla="val 12824"/>
                <a:gd name="f9" fmla="val 6094"/>
                <a:gd name="f10" fmla="val 4698"/>
                <a:gd name="f11" fmla="val 12883"/>
                <a:gd name="f12" fmla="val 4444"/>
                <a:gd name="f13" fmla="val 4190"/>
                <a:gd name="f14" fmla="val 3936"/>
                <a:gd name="f15" fmla="val 12189"/>
                <a:gd name="f16" fmla="val 2920"/>
                <a:gd name="f17" fmla="val 11963"/>
                <a:gd name="f18" fmla="val 2527"/>
                <a:gd name="f19" fmla="val 11661"/>
                <a:gd name="f20" fmla="val 2184"/>
                <a:gd name="f21" fmla="val 11300"/>
                <a:gd name="f22" fmla="val 1905"/>
                <a:gd name="f23" fmla="val 10074"/>
                <a:gd name="f24" fmla="val 711"/>
                <a:gd name="f25" fmla="val 8439"/>
                <a:gd name="f26" fmla="val 25"/>
                <a:gd name="f27" fmla="val 6729"/>
                <a:gd name="f28" fmla="val 5080"/>
                <a:gd name="f29" fmla="val 3499"/>
                <a:gd name="f30" fmla="val 660"/>
                <a:gd name="f31" fmla="val 2285"/>
                <a:gd name="f32" fmla="val 1778"/>
                <a:gd name="f33" fmla="val 1673"/>
                <a:gd name="f34" fmla="val 2323"/>
                <a:gd name="f35" fmla="val 1158"/>
                <a:gd name="f36" fmla="val 2971"/>
                <a:gd name="f37" fmla="val 762"/>
                <a:gd name="f38" fmla="val 3682"/>
                <a:gd name="f39" fmla="val 321"/>
                <a:gd name="f40" fmla="val 4457"/>
                <a:gd name="f41" fmla="val 61"/>
                <a:gd name="f42" fmla="val 5333"/>
                <a:gd name="f43" fmla="val 6221"/>
                <a:gd name="f44" fmla="val 9539"/>
                <a:gd name="f45" fmla="val 6196"/>
                <a:gd name="f46" fmla="val 12071"/>
                <a:gd name="f47" fmla="val 7910"/>
                <a:gd name="f48" fmla="val 13078"/>
                <a:gd name="f49" fmla="val 6602"/>
                <a:gd name="f50" fmla="+- 0 0 -90"/>
                <a:gd name="f51" fmla="*/ f3 1 13077"/>
                <a:gd name="f52" fmla="*/ f4 1 10538"/>
                <a:gd name="f53" fmla="val f5"/>
                <a:gd name="f54" fmla="val f6"/>
                <a:gd name="f55" fmla="val f7"/>
                <a:gd name="f56" fmla="*/ f50 f0 1"/>
                <a:gd name="f57" fmla="+- f55 0 f53"/>
                <a:gd name="f58" fmla="+- f54 0 f53"/>
                <a:gd name="f59" fmla="*/ f56 1 f2"/>
                <a:gd name="f60" fmla="*/ f58 1 13077"/>
                <a:gd name="f61" fmla="*/ f57 1 10538"/>
                <a:gd name="f62" fmla="*/ 12824 f58 1"/>
                <a:gd name="f63" fmla="*/ 6094 f57 1"/>
                <a:gd name="f64" fmla="*/ 4698 f57 1"/>
                <a:gd name="f65" fmla="*/ 3936 f57 1"/>
                <a:gd name="f66" fmla="*/ 12189 f58 1"/>
                <a:gd name="f67" fmla="*/ 2920 f57 1"/>
                <a:gd name="f68" fmla="*/ 11300 f58 1"/>
                <a:gd name="f69" fmla="*/ 1905 f57 1"/>
                <a:gd name="f70" fmla="*/ 6729 f58 1"/>
                <a:gd name="f71" fmla="*/ 0 f57 1"/>
                <a:gd name="f72" fmla="*/ 2285 f58 1"/>
                <a:gd name="f73" fmla="*/ 1778 f57 1"/>
                <a:gd name="f74" fmla="*/ 762 f58 1"/>
                <a:gd name="f75" fmla="*/ 3682 f57 1"/>
                <a:gd name="f76" fmla="*/ 0 f58 1"/>
                <a:gd name="f77" fmla="*/ 6221 f57 1"/>
                <a:gd name="f78" fmla="*/ 13078 f58 1"/>
                <a:gd name="f79" fmla="*/ 10538 f57 1"/>
                <a:gd name="f80" fmla="*/ 6602 f57 1"/>
                <a:gd name="f81" fmla="+- f59 0 f1"/>
                <a:gd name="f82" fmla="*/ f62 1 13077"/>
                <a:gd name="f83" fmla="*/ f63 1 10538"/>
                <a:gd name="f84" fmla="*/ f64 1 10538"/>
                <a:gd name="f85" fmla="*/ f65 1 10538"/>
                <a:gd name="f86" fmla="*/ f66 1 13077"/>
                <a:gd name="f87" fmla="*/ f67 1 10538"/>
                <a:gd name="f88" fmla="*/ f68 1 13077"/>
                <a:gd name="f89" fmla="*/ f69 1 10538"/>
                <a:gd name="f90" fmla="*/ f70 1 13077"/>
                <a:gd name="f91" fmla="*/ f71 1 10538"/>
                <a:gd name="f92" fmla="*/ f72 1 13077"/>
                <a:gd name="f93" fmla="*/ f73 1 10538"/>
                <a:gd name="f94" fmla="*/ f74 1 13077"/>
                <a:gd name="f95" fmla="*/ f75 1 10538"/>
                <a:gd name="f96" fmla="*/ f76 1 13077"/>
                <a:gd name="f97" fmla="*/ f77 1 10538"/>
                <a:gd name="f98" fmla="*/ f78 1 13077"/>
                <a:gd name="f99" fmla="*/ f79 1 10538"/>
                <a:gd name="f100" fmla="*/ f80 1 10538"/>
                <a:gd name="f101" fmla="*/ f53 1 f60"/>
                <a:gd name="f102" fmla="*/ f54 1 f60"/>
                <a:gd name="f103" fmla="*/ f53 1 f61"/>
                <a:gd name="f104" fmla="*/ f55 1 f61"/>
                <a:gd name="f105" fmla="*/ f82 1 f60"/>
                <a:gd name="f106" fmla="*/ f83 1 f61"/>
                <a:gd name="f107" fmla="*/ f84 1 f61"/>
                <a:gd name="f108" fmla="*/ f85 1 f61"/>
                <a:gd name="f109" fmla="*/ f86 1 f60"/>
                <a:gd name="f110" fmla="*/ f87 1 f61"/>
                <a:gd name="f111" fmla="*/ f88 1 f60"/>
                <a:gd name="f112" fmla="*/ f89 1 f61"/>
                <a:gd name="f113" fmla="*/ f90 1 f60"/>
                <a:gd name="f114" fmla="*/ f91 1 f61"/>
                <a:gd name="f115" fmla="*/ f92 1 f60"/>
                <a:gd name="f116" fmla="*/ f93 1 f61"/>
                <a:gd name="f117" fmla="*/ f94 1 f60"/>
                <a:gd name="f118" fmla="*/ f95 1 f61"/>
                <a:gd name="f119" fmla="*/ f96 1 f60"/>
                <a:gd name="f120" fmla="*/ f97 1 f61"/>
                <a:gd name="f121" fmla="*/ f98 1 f60"/>
                <a:gd name="f122" fmla="*/ f99 1 f61"/>
                <a:gd name="f123" fmla="*/ f100 1 f61"/>
                <a:gd name="f124" fmla="*/ f101 f51 1"/>
                <a:gd name="f125" fmla="*/ f102 f51 1"/>
                <a:gd name="f126" fmla="*/ f104 f52 1"/>
                <a:gd name="f127" fmla="*/ f103 f52 1"/>
                <a:gd name="f128" fmla="*/ f105 f51 1"/>
                <a:gd name="f129" fmla="*/ f106 f52 1"/>
                <a:gd name="f130" fmla="*/ f107 f52 1"/>
                <a:gd name="f131" fmla="*/ f108 f52 1"/>
                <a:gd name="f132" fmla="*/ f109 f51 1"/>
                <a:gd name="f133" fmla="*/ f110 f52 1"/>
                <a:gd name="f134" fmla="*/ f111 f51 1"/>
                <a:gd name="f135" fmla="*/ f112 f52 1"/>
                <a:gd name="f136" fmla="*/ f113 f51 1"/>
                <a:gd name="f137" fmla="*/ f114 f52 1"/>
                <a:gd name="f138" fmla="*/ f115 f51 1"/>
                <a:gd name="f139" fmla="*/ f116 f52 1"/>
                <a:gd name="f140" fmla="*/ f117 f51 1"/>
                <a:gd name="f141" fmla="*/ f118 f52 1"/>
                <a:gd name="f142" fmla="*/ f119 f51 1"/>
                <a:gd name="f143" fmla="*/ f120 f52 1"/>
                <a:gd name="f144" fmla="*/ f121 f51 1"/>
                <a:gd name="f145" fmla="*/ f122 f52 1"/>
                <a:gd name="f146" fmla="*/ f123 f52 1"/>
              </a:gdLst>
              <a:ahLst/>
              <a:cxnLst>
                <a:cxn ang="3cd4">
                  <a:pos x="hc" y="t"/>
                </a:cxn>
                <a:cxn ang="0">
                  <a:pos x="r" y="vc"/>
                </a:cxn>
                <a:cxn ang="cd4">
                  <a:pos x="hc" y="b"/>
                </a:cxn>
                <a:cxn ang="cd2">
                  <a:pos x="l" y="vc"/>
                </a:cxn>
                <a:cxn ang="f81">
                  <a:pos x="f128" y="f129"/>
                </a:cxn>
                <a:cxn ang="f81">
                  <a:pos x="f128" y="f130"/>
                </a:cxn>
                <a:cxn ang="f81">
                  <a:pos x="f128" y="f131"/>
                </a:cxn>
                <a:cxn ang="f81">
                  <a:pos x="f128" y="f131"/>
                </a:cxn>
                <a:cxn ang="f81">
                  <a:pos x="f132" y="f133"/>
                </a:cxn>
                <a:cxn ang="f81">
                  <a:pos x="f134" y="f135"/>
                </a:cxn>
                <a:cxn ang="f81">
                  <a:pos x="f136" y="f137"/>
                </a:cxn>
                <a:cxn ang="f81">
                  <a:pos x="f138" y="f139"/>
                </a:cxn>
                <a:cxn ang="f81">
                  <a:pos x="f140" y="f141"/>
                </a:cxn>
                <a:cxn ang="f81">
                  <a:pos x="f142" y="f143"/>
                </a:cxn>
                <a:cxn ang="f81">
                  <a:pos x="f136" y="f143"/>
                </a:cxn>
                <a:cxn ang="f81">
                  <a:pos x="f144" y="f145"/>
                </a:cxn>
                <a:cxn ang="f81">
                  <a:pos x="f144" y="f145"/>
                </a:cxn>
                <a:cxn ang="f81">
                  <a:pos x="f144" y="f146"/>
                </a:cxn>
              </a:cxnLst>
              <a:rect l="f124" t="f127" r="f125" b="f126"/>
              <a:pathLst>
                <a:path w="13077" h="10538">
                  <a:moveTo>
                    <a:pt x="f8" y="f9"/>
                  </a:moveTo>
                  <a:lnTo>
                    <a:pt x="f8" y="f10"/>
                  </a:lnTo>
                  <a:cubicBezTo>
                    <a:pt x="f11" y="f12"/>
                    <a:pt x="f11" y="f13"/>
                    <a:pt x="f8" y="f14"/>
                  </a:cubicBezTo>
                  <a:lnTo>
                    <a:pt x="f8" y="f14"/>
                  </a:lnTo>
                  <a:lnTo>
                    <a:pt x="f15" y="f16"/>
                  </a:lnTo>
                  <a:cubicBezTo>
                    <a:pt x="f17" y="f18"/>
                    <a:pt x="f19" y="f20"/>
                    <a:pt x="f21" y="f22"/>
                  </a:cubicBezTo>
                  <a:cubicBezTo>
                    <a:pt x="f23" y="f24"/>
                    <a:pt x="f25" y="f26"/>
                    <a:pt x="f27" y="f5"/>
                  </a:cubicBezTo>
                  <a:cubicBezTo>
                    <a:pt x="f28" y="f26"/>
                    <a:pt x="f29" y="f30"/>
                    <a:pt x="f31" y="f32"/>
                  </a:cubicBezTo>
                  <a:cubicBezTo>
                    <a:pt x="f33" y="f34"/>
                    <a:pt x="f35" y="f36"/>
                    <a:pt x="f37" y="f38"/>
                  </a:cubicBezTo>
                  <a:cubicBezTo>
                    <a:pt x="f39" y="f40"/>
                    <a:pt x="f41" y="f42"/>
                    <a:pt x="f5" y="f43"/>
                  </a:cubicBezTo>
                  <a:lnTo>
                    <a:pt x="f27" y="f43"/>
                  </a:lnTo>
                  <a:cubicBezTo>
                    <a:pt x="f44" y="f45"/>
                    <a:pt x="f46" y="f47"/>
                    <a:pt x="f48" y="f7"/>
                  </a:cubicBezTo>
                  <a:lnTo>
                    <a:pt x="f48" y="f7"/>
                  </a:ln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8" name="Freeform: Shape 689">
              <a:extLst>
                <a:ext uri="{FF2B5EF4-FFF2-40B4-BE49-F238E27FC236}">
                  <a16:creationId xmlns:a16="http://schemas.microsoft.com/office/drawing/2014/main" id="{3D0B7145-99C5-CB29-C844-E205F1B3BE38}"/>
                </a:ext>
              </a:extLst>
            </p:cNvPr>
            <p:cNvSpPr/>
            <p:nvPr/>
          </p:nvSpPr>
          <p:spPr>
            <a:xfrm>
              <a:off x="269930" y="5740594"/>
              <a:ext cx="145627" cy="13716"/>
            </a:xfrm>
            <a:custGeom>
              <a:avLst/>
              <a:gdLst>
                <a:gd name="f0" fmla="val 10800000"/>
                <a:gd name="f1" fmla="val 5400000"/>
                <a:gd name="f2" fmla="val 180"/>
                <a:gd name="f3" fmla="val w"/>
                <a:gd name="f4" fmla="val h"/>
                <a:gd name="f5" fmla="val 0"/>
                <a:gd name="f6" fmla="val 145631"/>
                <a:gd name="f7" fmla="val 13712"/>
                <a:gd name="f8" fmla="val 141845"/>
                <a:gd name="f9" fmla="val 138775"/>
                <a:gd name="f10" fmla="val 10642"/>
                <a:gd name="f11" fmla="val 6856"/>
                <a:gd name="f12" fmla="val 3070"/>
                <a:gd name="f13" fmla="+- 0 0 -90"/>
                <a:gd name="f14" fmla="*/ f3 1 145631"/>
                <a:gd name="f15" fmla="*/ f4 1 13712"/>
                <a:gd name="f16" fmla="val f5"/>
                <a:gd name="f17" fmla="val f6"/>
                <a:gd name="f18" fmla="val f7"/>
                <a:gd name="f19" fmla="*/ f13 f0 1"/>
                <a:gd name="f20" fmla="+- f18 0 f16"/>
                <a:gd name="f21" fmla="+- f17 0 f16"/>
                <a:gd name="f22" fmla="*/ f19 1 f2"/>
                <a:gd name="f23" fmla="*/ f21 1 145631"/>
                <a:gd name="f24" fmla="*/ f20 1 13712"/>
                <a:gd name="f25" fmla="*/ 0 f21 1"/>
                <a:gd name="f26" fmla="*/ 13712 f20 1"/>
                <a:gd name="f27" fmla="*/ 145631 f21 1"/>
                <a:gd name="f28" fmla="*/ 138775 f21 1"/>
                <a:gd name="f29" fmla="*/ 6856 f20 1"/>
                <a:gd name="f30" fmla="*/ 0 f20 1"/>
                <a:gd name="f31" fmla="+- f22 0 f1"/>
                <a:gd name="f32" fmla="*/ f25 1 145631"/>
                <a:gd name="f33" fmla="*/ f26 1 13712"/>
                <a:gd name="f34" fmla="*/ f27 1 145631"/>
                <a:gd name="f35" fmla="*/ f28 1 145631"/>
                <a:gd name="f36" fmla="*/ f29 1 13712"/>
                <a:gd name="f37" fmla="*/ f30 1 13712"/>
                <a:gd name="f38" fmla="*/ f16 1 f23"/>
                <a:gd name="f39" fmla="*/ f17 1 f23"/>
                <a:gd name="f40" fmla="*/ f16 1 f24"/>
                <a:gd name="f41" fmla="*/ f18 1 f24"/>
                <a:gd name="f42" fmla="*/ f32 1 f23"/>
                <a:gd name="f43" fmla="*/ f33 1 f24"/>
                <a:gd name="f44" fmla="*/ f34 1 f23"/>
                <a:gd name="f45" fmla="*/ f35 1 f23"/>
                <a:gd name="f46" fmla="*/ f36 1 f24"/>
                <a:gd name="f47" fmla="*/ f37 1 f24"/>
                <a:gd name="f48" fmla="*/ f38 f14 1"/>
                <a:gd name="f49" fmla="*/ f39 f14 1"/>
                <a:gd name="f50" fmla="*/ f41 f15 1"/>
                <a:gd name="f51" fmla="*/ f40 f15 1"/>
                <a:gd name="f52" fmla="*/ f42 f14 1"/>
                <a:gd name="f53" fmla="*/ f43 f15 1"/>
                <a:gd name="f54" fmla="*/ f44 f14 1"/>
                <a:gd name="f55" fmla="*/ f45 f14 1"/>
                <a:gd name="f56" fmla="*/ f46 f15 1"/>
                <a:gd name="f57" fmla="*/ f47 f15 1"/>
              </a:gdLst>
              <a:ahLst/>
              <a:cxnLst>
                <a:cxn ang="3cd4">
                  <a:pos x="hc" y="t"/>
                </a:cxn>
                <a:cxn ang="0">
                  <a:pos x="r" y="vc"/>
                </a:cxn>
                <a:cxn ang="cd4">
                  <a:pos x="hc" y="b"/>
                </a:cxn>
                <a:cxn ang="cd2">
                  <a:pos x="l" y="vc"/>
                </a:cxn>
                <a:cxn ang="f31">
                  <a:pos x="f52" y="f53"/>
                </a:cxn>
                <a:cxn ang="f31">
                  <a:pos x="f54" y="f53"/>
                </a:cxn>
                <a:cxn ang="f31">
                  <a:pos x="f55" y="f56"/>
                </a:cxn>
                <a:cxn ang="f31">
                  <a:pos x="f54" y="f57"/>
                </a:cxn>
                <a:cxn ang="f31">
                  <a:pos x="f52" y="f57"/>
                </a:cxn>
                <a:cxn ang="f31">
                  <a:pos x="f52" y="f53"/>
                </a:cxn>
              </a:cxnLst>
              <a:rect l="f48" t="f51" r="f49" b="f50"/>
              <a:pathLst>
                <a:path w="145631" h="13712">
                  <a:moveTo>
                    <a:pt x="f5" y="f7"/>
                  </a:moveTo>
                  <a:lnTo>
                    <a:pt x="f6" y="f7"/>
                  </a:lnTo>
                  <a:cubicBezTo>
                    <a:pt x="f8" y="f7"/>
                    <a:pt x="f9" y="f10"/>
                    <a:pt x="f9" y="f11"/>
                  </a:cubicBezTo>
                  <a:cubicBezTo>
                    <a:pt x="f9" y="f12"/>
                    <a:pt x="f8" y="f5"/>
                    <a:pt x="f6"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9" name="Freeform: Shape 690">
              <a:extLst>
                <a:ext uri="{FF2B5EF4-FFF2-40B4-BE49-F238E27FC236}">
                  <a16:creationId xmlns:a16="http://schemas.microsoft.com/office/drawing/2014/main" id="{85836DAF-5DF5-82A5-05BF-70852309F83B}"/>
                </a:ext>
              </a:extLst>
            </p:cNvPr>
            <p:cNvSpPr/>
            <p:nvPr/>
          </p:nvSpPr>
          <p:spPr>
            <a:xfrm>
              <a:off x="1530787" y="6464689"/>
              <a:ext cx="13889" cy="7872"/>
            </a:xfrm>
            <a:custGeom>
              <a:avLst/>
              <a:gdLst>
                <a:gd name="f0" fmla="val 10800000"/>
                <a:gd name="f1" fmla="val 5400000"/>
                <a:gd name="f2" fmla="val 180"/>
                <a:gd name="f3" fmla="val w"/>
                <a:gd name="f4" fmla="val h"/>
                <a:gd name="f5" fmla="val 0"/>
                <a:gd name="f6" fmla="val 13887"/>
                <a:gd name="f7" fmla="val 7871"/>
                <a:gd name="f8" fmla="val 635"/>
                <a:gd name="f9" fmla="val 3860"/>
                <a:gd name="f10" fmla="val 10764"/>
                <a:gd name="f11" fmla="val 6983"/>
                <a:gd name="f12" fmla="val 6904"/>
                <a:gd name="f13" fmla="val 3095"/>
                <a:gd name="f14" fmla="val 6920"/>
                <a:gd name="f15" fmla="val 48"/>
                <a:gd name="f16" fmla="val 3809"/>
                <a:gd name="f17" fmla="val 1270"/>
                <a:gd name="f18" fmla="val -16"/>
                <a:gd name="f19" fmla="val 1651"/>
                <a:gd name="f20" fmla="val 2032"/>
                <a:gd name="f21" fmla="val 2412"/>
                <a:gd name="f22" fmla="val 543"/>
                <a:gd name="f23" fmla="val 5193"/>
                <a:gd name="f24" fmla="val 2727"/>
                <a:gd name="f25" fmla="val 7377"/>
                <a:gd name="f26" fmla="val 5507"/>
                <a:gd name="f27" fmla="val 7872"/>
                <a:gd name="f28" fmla="val 6650"/>
                <a:gd name="f29" fmla="val 7920"/>
                <a:gd name="f30" fmla="val 9608"/>
                <a:gd name="f31" fmla="val 7644"/>
                <a:gd name="f32" fmla="val 11132"/>
                <a:gd name="f33" fmla="val 6729"/>
                <a:gd name="f34" fmla="val 12109"/>
                <a:gd name="f35" fmla="val 5333"/>
                <a:gd name="f36" fmla="val 13049"/>
                <a:gd name="f37" fmla="val 4190"/>
                <a:gd name="f38" fmla="val 13582"/>
                <a:gd name="f39" fmla="val 2755"/>
                <a:gd name="f40" fmla="val 13633"/>
                <a:gd name="f41" fmla="+- 0 0 -90"/>
                <a:gd name="f42" fmla="*/ f3 1 13887"/>
                <a:gd name="f43" fmla="*/ f4 1 7871"/>
                <a:gd name="f44" fmla="val f5"/>
                <a:gd name="f45" fmla="val f6"/>
                <a:gd name="f46" fmla="val f7"/>
                <a:gd name="f47" fmla="*/ f41 f0 1"/>
                <a:gd name="f48" fmla="+- f46 0 f44"/>
                <a:gd name="f49" fmla="+- f45 0 f44"/>
                <a:gd name="f50" fmla="*/ f47 1 f2"/>
                <a:gd name="f51" fmla="*/ f49 1 13887"/>
                <a:gd name="f52" fmla="*/ f48 1 7871"/>
                <a:gd name="f53" fmla="*/ 13887 f49 1"/>
                <a:gd name="f54" fmla="*/ 635 f48 1"/>
                <a:gd name="f55" fmla="*/ 0 f48 1"/>
                <a:gd name="f56" fmla="*/ 6904 f49 1"/>
                <a:gd name="f57" fmla="*/ 6983 f48 1"/>
                <a:gd name="f58" fmla="*/ 48 f49 1"/>
                <a:gd name="f59" fmla="*/ 1270 f48 1"/>
                <a:gd name="f60" fmla="*/ 2412 f48 1"/>
                <a:gd name="f61" fmla="*/ 5507 f49 1"/>
                <a:gd name="f62" fmla="*/ 7872 f48 1"/>
                <a:gd name="f63" fmla="*/ 6650 f49 1"/>
                <a:gd name="f64" fmla="*/ 7920 f49 1"/>
                <a:gd name="f65" fmla="*/ 12109 f49 1"/>
                <a:gd name="f66" fmla="*/ 5333 f48 1"/>
                <a:gd name="f67" fmla="*/ 13633 f49 1"/>
                <a:gd name="f68" fmla="+- f50 0 f1"/>
                <a:gd name="f69" fmla="*/ f53 1 13887"/>
                <a:gd name="f70" fmla="*/ f54 1 7871"/>
                <a:gd name="f71" fmla="*/ f55 1 7871"/>
                <a:gd name="f72" fmla="*/ f56 1 13887"/>
                <a:gd name="f73" fmla="*/ f57 1 7871"/>
                <a:gd name="f74" fmla="*/ f58 1 13887"/>
                <a:gd name="f75" fmla="*/ f59 1 7871"/>
                <a:gd name="f76" fmla="*/ f60 1 7871"/>
                <a:gd name="f77" fmla="*/ f61 1 13887"/>
                <a:gd name="f78" fmla="*/ f62 1 7871"/>
                <a:gd name="f79" fmla="*/ f63 1 13887"/>
                <a:gd name="f80" fmla="*/ f64 1 13887"/>
                <a:gd name="f81" fmla="*/ f65 1 13887"/>
                <a:gd name="f82" fmla="*/ f66 1 7871"/>
                <a:gd name="f83" fmla="*/ f67 1 13887"/>
                <a:gd name="f84" fmla="*/ f44 1 f51"/>
                <a:gd name="f85" fmla="*/ f45 1 f51"/>
                <a:gd name="f86" fmla="*/ f44 1 f52"/>
                <a:gd name="f87" fmla="*/ f46 1 f52"/>
                <a:gd name="f88" fmla="*/ f69 1 f51"/>
                <a:gd name="f89" fmla="*/ f70 1 f52"/>
                <a:gd name="f90" fmla="*/ f71 1 f52"/>
                <a:gd name="f91" fmla="*/ f72 1 f51"/>
                <a:gd name="f92" fmla="*/ f73 1 f52"/>
                <a:gd name="f93" fmla="*/ f74 1 f51"/>
                <a:gd name="f94" fmla="*/ f75 1 f52"/>
                <a:gd name="f95" fmla="*/ f76 1 f52"/>
                <a:gd name="f96" fmla="*/ f77 1 f51"/>
                <a:gd name="f97" fmla="*/ f78 1 f52"/>
                <a:gd name="f98" fmla="*/ f79 1 f51"/>
                <a:gd name="f99" fmla="*/ f80 1 f51"/>
                <a:gd name="f100" fmla="*/ f81 1 f51"/>
                <a:gd name="f101" fmla="*/ f82 1 f52"/>
                <a:gd name="f102" fmla="*/ f83 1 f51"/>
                <a:gd name="f103" fmla="*/ f84 f42 1"/>
                <a:gd name="f104" fmla="*/ f85 f42 1"/>
                <a:gd name="f105" fmla="*/ f87 f43 1"/>
                <a:gd name="f106" fmla="*/ f86 f43 1"/>
                <a:gd name="f107" fmla="*/ f88 f42 1"/>
                <a:gd name="f108" fmla="*/ f89 f43 1"/>
                <a:gd name="f109" fmla="*/ f90 f43 1"/>
                <a:gd name="f110" fmla="*/ f91 f42 1"/>
                <a:gd name="f111" fmla="*/ f92 f43 1"/>
                <a:gd name="f112" fmla="*/ f93 f42 1"/>
                <a:gd name="f113" fmla="*/ f94 f43 1"/>
                <a:gd name="f114" fmla="*/ f95 f43 1"/>
                <a:gd name="f115" fmla="*/ f96 f42 1"/>
                <a:gd name="f116" fmla="*/ f97 f43 1"/>
                <a:gd name="f117" fmla="*/ f98 f42 1"/>
                <a:gd name="f118" fmla="*/ f99 f42 1"/>
                <a:gd name="f119" fmla="*/ f100 f42 1"/>
                <a:gd name="f120" fmla="*/ f101 f43 1"/>
                <a:gd name="f121" fmla="*/ f102 f42 1"/>
              </a:gdLst>
              <a:ahLst/>
              <a:cxnLst>
                <a:cxn ang="3cd4">
                  <a:pos x="hc" y="t"/>
                </a:cxn>
                <a:cxn ang="0">
                  <a:pos x="r" y="vc"/>
                </a:cxn>
                <a:cxn ang="cd4">
                  <a:pos x="hc" y="b"/>
                </a:cxn>
                <a:cxn ang="cd2">
                  <a:pos x="l" y="vc"/>
                </a:cxn>
                <a:cxn ang="f68">
                  <a:pos x="f107" y="f108"/>
                </a:cxn>
                <a:cxn ang="f68">
                  <a:pos x="f107" y="f109"/>
                </a:cxn>
                <a:cxn ang="f68">
                  <a:pos x="f110" y="f111"/>
                </a:cxn>
                <a:cxn ang="f68">
                  <a:pos x="f112" y="f109"/>
                </a:cxn>
                <a:cxn ang="f68">
                  <a:pos x="f112" y="f113"/>
                </a:cxn>
                <a:cxn ang="f68">
                  <a:pos x="f112" y="f114"/>
                </a:cxn>
                <a:cxn ang="f68">
                  <a:pos x="f115" y="f116"/>
                </a:cxn>
                <a:cxn ang="f68">
                  <a:pos x="f117" y="f116"/>
                </a:cxn>
                <a:cxn ang="f68">
                  <a:pos x="f118" y="f116"/>
                </a:cxn>
                <a:cxn ang="f68">
                  <a:pos x="f119" y="f120"/>
                </a:cxn>
                <a:cxn ang="f68">
                  <a:pos x="f121" y="f113"/>
                </a:cxn>
              </a:cxnLst>
              <a:rect l="f103" t="f106" r="f104" b="f105"/>
              <a:pathLst>
                <a:path w="13887" h="7871">
                  <a:moveTo>
                    <a:pt x="f6" y="f8"/>
                  </a:moveTo>
                  <a:lnTo>
                    <a:pt x="f6" y="f5"/>
                  </a:lnTo>
                  <a:cubicBezTo>
                    <a:pt x="f6" y="f9"/>
                    <a:pt x="f10" y="f11"/>
                    <a:pt x="f12" y="f11"/>
                  </a:cubicBezTo>
                  <a:cubicBezTo>
                    <a:pt x="f13" y="f14"/>
                    <a:pt x="f15" y="f16"/>
                    <a:pt x="f15" y="f5"/>
                  </a:cubicBezTo>
                  <a:lnTo>
                    <a:pt x="f15" y="f17"/>
                  </a:lnTo>
                  <a:cubicBezTo>
                    <a:pt x="f18" y="f19"/>
                    <a:pt x="f18" y="f20"/>
                    <a:pt x="f15" y="f21"/>
                  </a:cubicBezTo>
                  <a:cubicBezTo>
                    <a:pt x="f22" y="f23"/>
                    <a:pt x="f24" y="f25"/>
                    <a:pt x="f26" y="f27"/>
                  </a:cubicBezTo>
                  <a:lnTo>
                    <a:pt x="f28" y="f27"/>
                  </a:lnTo>
                  <a:lnTo>
                    <a:pt x="f29" y="f27"/>
                  </a:lnTo>
                  <a:cubicBezTo>
                    <a:pt x="f30" y="f31"/>
                    <a:pt x="f32" y="f33"/>
                    <a:pt x="f34" y="f35"/>
                  </a:cubicBezTo>
                  <a:cubicBezTo>
                    <a:pt x="f36" y="f37"/>
                    <a:pt x="f38" y="f39"/>
                    <a:pt x="f40"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0" name="Freeform: Shape 691">
              <a:extLst>
                <a:ext uri="{FF2B5EF4-FFF2-40B4-BE49-F238E27FC236}">
                  <a16:creationId xmlns:a16="http://schemas.microsoft.com/office/drawing/2014/main" id="{BE8712D4-5084-0BAA-E67A-06BB884D94EB}"/>
                </a:ext>
              </a:extLst>
            </p:cNvPr>
            <p:cNvSpPr/>
            <p:nvPr/>
          </p:nvSpPr>
          <p:spPr>
            <a:xfrm>
              <a:off x="3305327" y="5900065"/>
              <a:ext cx="13761" cy="11045"/>
            </a:xfrm>
            <a:custGeom>
              <a:avLst/>
              <a:gdLst>
                <a:gd name="f0" fmla="val 10800000"/>
                <a:gd name="f1" fmla="val 5400000"/>
                <a:gd name="f2" fmla="val 180"/>
                <a:gd name="f3" fmla="val w"/>
                <a:gd name="f4" fmla="val h"/>
                <a:gd name="f5" fmla="val 0"/>
                <a:gd name="f6" fmla="val 13760"/>
                <a:gd name="f7" fmla="val 11046"/>
                <a:gd name="f8" fmla="val 9142"/>
                <a:gd name="f9" fmla="val 7260"/>
                <a:gd name="f10" fmla="val 3073"/>
                <a:gd name="f11" fmla="val 4190"/>
                <a:gd name="f12" fmla="val 6856"/>
                <a:gd name="f13" fmla="val 10640"/>
                <a:gd name="f14" fmla="val 13713"/>
                <a:gd name="f15" fmla="val 6602"/>
                <a:gd name="f16" fmla="val 13776"/>
                <a:gd name="f17" fmla="val 6224"/>
                <a:gd name="f18" fmla="val 5838"/>
                <a:gd name="f19" fmla="val 5460"/>
                <a:gd name="f20" fmla="val 13268"/>
                <a:gd name="f21" fmla="val 2693"/>
                <a:gd name="f22" fmla="val 11135"/>
                <a:gd name="f23" fmla="val 504"/>
                <a:gd name="f24" fmla="val 8380"/>
                <a:gd name="f25" fmla="val 7111"/>
                <a:gd name="f26" fmla="val 5841"/>
                <a:gd name="f27" fmla="val 2628"/>
                <a:gd name="f28" fmla="val 555"/>
                <a:gd name="f29" fmla="val 267"/>
                <a:gd name="f30" fmla="val 3338"/>
                <a:gd name="f31" fmla="val 254"/>
                <a:gd name="f32" fmla="+- 0 0 -90"/>
                <a:gd name="f33" fmla="*/ f3 1 13760"/>
                <a:gd name="f34" fmla="*/ f4 1 11046"/>
                <a:gd name="f35" fmla="val f5"/>
                <a:gd name="f36" fmla="val f6"/>
                <a:gd name="f37" fmla="val f7"/>
                <a:gd name="f38" fmla="*/ f32 f0 1"/>
                <a:gd name="f39" fmla="+- f37 0 f35"/>
                <a:gd name="f40" fmla="+- f36 0 f35"/>
                <a:gd name="f41" fmla="*/ f38 1 f2"/>
                <a:gd name="f42" fmla="*/ f40 1 13760"/>
                <a:gd name="f43" fmla="*/ f39 1 11046"/>
                <a:gd name="f44" fmla="*/ 0 f40 1"/>
                <a:gd name="f45" fmla="*/ 9142 f39 1"/>
                <a:gd name="f46" fmla="*/ 11046 f39 1"/>
                <a:gd name="f47" fmla="*/ 6856 f40 1"/>
                <a:gd name="f48" fmla="*/ 4190 f39 1"/>
                <a:gd name="f49" fmla="*/ 13713 f40 1"/>
                <a:gd name="f50" fmla="*/ 6602 f39 1"/>
                <a:gd name="f51" fmla="*/ 5460 f39 1"/>
                <a:gd name="f52" fmla="*/ 8380 f40 1"/>
                <a:gd name="f53" fmla="*/ 0 f39 1"/>
                <a:gd name="f54" fmla="*/ 7111 f40 1"/>
                <a:gd name="f55" fmla="*/ 5841 f40 1"/>
                <a:gd name="f56" fmla="*/ 254 f40 1"/>
                <a:gd name="f57" fmla="+- f41 0 f1"/>
                <a:gd name="f58" fmla="*/ f44 1 13760"/>
                <a:gd name="f59" fmla="*/ f45 1 11046"/>
                <a:gd name="f60" fmla="*/ f46 1 11046"/>
                <a:gd name="f61" fmla="*/ f47 1 13760"/>
                <a:gd name="f62" fmla="*/ f48 1 11046"/>
                <a:gd name="f63" fmla="*/ f49 1 13760"/>
                <a:gd name="f64" fmla="*/ f50 1 11046"/>
                <a:gd name="f65" fmla="*/ f51 1 11046"/>
                <a:gd name="f66" fmla="*/ f52 1 13760"/>
                <a:gd name="f67" fmla="*/ f53 1 11046"/>
                <a:gd name="f68" fmla="*/ f54 1 13760"/>
                <a:gd name="f69" fmla="*/ f55 1 13760"/>
                <a:gd name="f70" fmla="*/ f56 1 13760"/>
                <a:gd name="f71" fmla="*/ f35 1 f42"/>
                <a:gd name="f72" fmla="*/ f36 1 f42"/>
                <a:gd name="f73" fmla="*/ f35 1 f43"/>
                <a:gd name="f74" fmla="*/ f37 1 f43"/>
                <a:gd name="f75" fmla="*/ f58 1 f42"/>
                <a:gd name="f76" fmla="*/ f59 1 f43"/>
                <a:gd name="f77" fmla="*/ f60 1 f43"/>
                <a:gd name="f78" fmla="*/ f61 1 f42"/>
                <a:gd name="f79" fmla="*/ f62 1 f43"/>
                <a:gd name="f80" fmla="*/ f63 1 f42"/>
                <a:gd name="f81" fmla="*/ f64 1 f43"/>
                <a:gd name="f82" fmla="*/ f65 1 f43"/>
                <a:gd name="f83" fmla="*/ f66 1 f42"/>
                <a:gd name="f84" fmla="*/ f67 1 f43"/>
                <a:gd name="f85" fmla="*/ f68 1 f42"/>
                <a:gd name="f86" fmla="*/ f69 1 f42"/>
                <a:gd name="f87" fmla="*/ f70 1 f42"/>
                <a:gd name="f88" fmla="*/ f71 f33 1"/>
                <a:gd name="f89" fmla="*/ f72 f33 1"/>
                <a:gd name="f90" fmla="*/ f74 f34 1"/>
                <a:gd name="f91" fmla="*/ f73 f34 1"/>
                <a:gd name="f92" fmla="*/ f75 f33 1"/>
                <a:gd name="f93" fmla="*/ f76 f34 1"/>
                <a:gd name="f94" fmla="*/ f77 f34 1"/>
                <a:gd name="f95" fmla="*/ f78 f33 1"/>
                <a:gd name="f96" fmla="*/ f79 f34 1"/>
                <a:gd name="f97" fmla="*/ f80 f33 1"/>
                <a:gd name="f98" fmla="*/ f81 f34 1"/>
                <a:gd name="f99" fmla="*/ f82 f34 1"/>
                <a:gd name="f100" fmla="*/ f83 f33 1"/>
                <a:gd name="f101" fmla="*/ f84 f34 1"/>
                <a:gd name="f102" fmla="*/ f85 f33 1"/>
                <a:gd name="f103" fmla="*/ f86 f33 1"/>
                <a:gd name="f104" fmla="*/ f87 f33 1"/>
              </a:gdLst>
              <a:ahLst/>
              <a:cxnLst>
                <a:cxn ang="3cd4">
                  <a:pos x="hc" y="t"/>
                </a:cxn>
                <a:cxn ang="0">
                  <a:pos x="r" y="vc"/>
                </a:cxn>
                <a:cxn ang="cd4">
                  <a:pos x="hc" y="b"/>
                </a:cxn>
                <a:cxn ang="cd2">
                  <a:pos x="l" y="vc"/>
                </a:cxn>
                <a:cxn ang="f57">
                  <a:pos x="f92" y="f93"/>
                </a:cxn>
                <a:cxn ang="f57">
                  <a:pos x="f92" y="f94"/>
                </a:cxn>
                <a:cxn ang="f57">
                  <a:pos x="f95" y="f96"/>
                </a:cxn>
                <a:cxn ang="f57">
                  <a:pos x="f97" y="f94"/>
                </a:cxn>
                <a:cxn ang="f57">
                  <a:pos x="f97" y="f98"/>
                </a:cxn>
                <a:cxn ang="f57">
                  <a:pos x="f97" y="f99"/>
                </a:cxn>
                <a:cxn ang="f57">
                  <a:pos x="f100" y="f101"/>
                </a:cxn>
                <a:cxn ang="f57">
                  <a:pos x="f102" y="f101"/>
                </a:cxn>
                <a:cxn ang="f57">
                  <a:pos x="f103" y="f101"/>
                </a:cxn>
                <a:cxn ang="f57">
                  <a:pos x="f104" y="f98"/>
                </a:cxn>
                <a:cxn ang="f57">
                  <a:pos x="f104" y="f98"/>
                </a:cxn>
              </a:cxnLst>
              <a:rect l="f88" t="f91" r="f89" b="f90"/>
              <a:pathLst>
                <a:path w="13760" h="11046">
                  <a:moveTo>
                    <a:pt x="f5" y="f8"/>
                  </a:moveTo>
                  <a:lnTo>
                    <a:pt x="f5" y="f7"/>
                  </a:lnTo>
                  <a:cubicBezTo>
                    <a:pt x="f5" y="f9"/>
                    <a:pt x="f10" y="f11"/>
                    <a:pt x="f12" y="f11"/>
                  </a:cubicBezTo>
                  <a:cubicBezTo>
                    <a:pt x="f13" y="f11"/>
                    <a:pt x="f14" y="f9"/>
                    <a:pt x="f14" y="f7"/>
                  </a:cubicBezTo>
                  <a:lnTo>
                    <a:pt x="f14" y="f15"/>
                  </a:lnTo>
                  <a:cubicBezTo>
                    <a:pt x="f16" y="f17"/>
                    <a:pt x="f16" y="f18"/>
                    <a:pt x="f14" y="f19"/>
                  </a:cubicBezTo>
                  <a:cubicBezTo>
                    <a:pt x="f20" y="f21"/>
                    <a:pt x="f22" y="f23"/>
                    <a:pt x="f24" y="f5"/>
                  </a:cubicBezTo>
                  <a:lnTo>
                    <a:pt x="f25" y="f5"/>
                  </a:lnTo>
                  <a:lnTo>
                    <a:pt x="f26" y="f5"/>
                  </a:lnTo>
                  <a:cubicBezTo>
                    <a:pt x="f27" y="f28"/>
                    <a:pt x="f29" y="f30"/>
                    <a:pt x="f31" y="f15"/>
                  </a:cubicBezTo>
                  <a:lnTo>
                    <a:pt x="f31"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1" name="Freeform: Shape 692">
              <a:extLst>
                <a:ext uri="{FF2B5EF4-FFF2-40B4-BE49-F238E27FC236}">
                  <a16:creationId xmlns:a16="http://schemas.microsoft.com/office/drawing/2014/main" id="{7723D0D6-4863-C42A-554B-F9FAB0B3D4CC}"/>
                </a:ext>
              </a:extLst>
            </p:cNvPr>
            <p:cNvSpPr/>
            <p:nvPr/>
          </p:nvSpPr>
          <p:spPr>
            <a:xfrm>
              <a:off x="3304696" y="5904262"/>
              <a:ext cx="13761" cy="568308"/>
            </a:xfrm>
            <a:custGeom>
              <a:avLst/>
              <a:gdLst>
                <a:gd name="f0" fmla="val 10800000"/>
                <a:gd name="f1" fmla="val 5400000"/>
                <a:gd name="f2" fmla="val 180"/>
                <a:gd name="f3" fmla="val w"/>
                <a:gd name="f4" fmla="val h"/>
                <a:gd name="f5" fmla="val 0"/>
                <a:gd name="f6" fmla="val 13759"/>
                <a:gd name="f7" fmla="val 568306"/>
                <a:gd name="f8" fmla="val 10919"/>
                <a:gd name="f9" fmla="val 567545"/>
                <a:gd name="f10" fmla="val 11427"/>
                <a:gd name="f11" fmla="val 567329"/>
                <a:gd name="f12" fmla="val 11897"/>
                <a:gd name="f13" fmla="val 567024"/>
                <a:gd name="f14" fmla="val 12316"/>
                <a:gd name="f15" fmla="val 566656"/>
                <a:gd name="f16" fmla="val 12950"/>
                <a:gd name="f17" fmla="val 565767"/>
                <a:gd name="f18" fmla="val 13255"/>
                <a:gd name="f19" fmla="val 565374"/>
                <a:gd name="f20" fmla="val 13509"/>
                <a:gd name="f21" fmla="val 564942"/>
                <a:gd name="f22" fmla="val 13712"/>
                <a:gd name="f23" fmla="val 564497"/>
                <a:gd name="f24" fmla="val 13763"/>
                <a:gd name="f25" fmla="val 564117"/>
                <a:gd name="f26" fmla="val 563736"/>
                <a:gd name="f27" fmla="val 563355"/>
                <a:gd name="f28" fmla="val 13776"/>
                <a:gd name="f29" fmla="val 562847"/>
                <a:gd name="f30" fmla="val 562339"/>
                <a:gd name="f31" fmla="val 561831"/>
                <a:gd name="f32" fmla="val 6856"/>
                <a:gd name="f33" fmla="val 3070"/>
                <a:gd name="f34" fmla="val 10640"/>
                <a:gd name="f35" fmla="val 3073"/>
                <a:gd name="f36" fmla="val 561704"/>
                <a:gd name="f37" fmla="val 13"/>
                <a:gd name="f38" fmla="val 564967"/>
                <a:gd name="f39" fmla="val 2374"/>
                <a:gd name="f40" fmla="val 567748"/>
                <a:gd name="f41" fmla="val 5587"/>
                <a:gd name="f42" fmla="val 568307"/>
                <a:gd name="f43" fmla="val 561006"/>
                <a:gd name="f44" fmla="val 6158"/>
                <a:gd name="f45" fmla="val 560435"/>
                <a:gd name="f46" fmla="val 7555"/>
                <a:gd name="f47" fmla="val 8126"/>
                <a:gd name="f48" fmla="val 9523"/>
                <a:gd name="f49" fmla="+- 0 0 -90"/>
                <a:gd name="f50" fmla="*/ f3 1 13759"/>
                <a:gd name="f51" fmla="*/ f4 1 568306"/>
                <a:gd name="f52" fmla="val f5"/>
                <a:gd name="f53" fmla="val f6"/>
                <a:gd name="f54" fmla="val f7"/>
                <a:gd name="f55" fmla="*/ f49 f0 1"/>
                <a:gd name="f56" fmla="+- f54 0 f52"/>
                <a:gd name="f57" fmla="+- f53 0 f52"/>
                <a:gd name="f58" fmla="*/ f55 1 f2"/>
                <a:gd name="f59" fmla="*/ f57 1 13759"/>
                <a:gd name="f60" fmla="*/ f56 1 568306"/>
                <a:gd name="f61" fmla="*/ 10919 f57 1"/>
                <a:gd name="f62" fmla="*/ 567545 f56 1"/>
                <a:gd name="f63" fmla="*/ 12316 f57 1"/>
                <a:gd name="f64" fmla="*/ 566656 f56 1"/>
                <a:gd name="f65" fmla="*/ 12950 f57 1"/>
                <a:gd name="f66" fmla="*/ 565767 f56 1"/>
                <a:gd name="f67" fmla="*/ 13712 f57 1"/>
                <a:gd name="f68" fmla="*/ 564497 f56 1"/>
                <a:gd name="f69" fmla="*/ 563355 f56 1"/>
                <a:gd name="f70" fmla="*/ 561831 f56 1"/>
                <a:gd name="f71" fmla="*/ 6856 f56 1"/>
                <a:gd name="f72" fmla="*/ 6856 f57 1"/>
                <a:gd name="f73" fmla="*/ 0 f56 1"/>
                <a:gd name="f74" fmla="*/ 0 f57 1"/>
                <a:gd name="f75" fmla="*/ 561704 f56 1"/>
                <a:gd name="f76" fmla="*/ 5587 f57 1"/>
                <a:gd name="f77" fmla="*/ 568307 f56 1"/>
                <a:gd name="f78" fmla="*/ 560435 f56 1"/>
                <a:gd name="f79" fmla="*/ 8126 f57 1"/>
                <a:gd name="f80" fmla="*/ 9523 f57 1"/>
                <a:gd name="f81" fmla="+- f58 0 f1"/>
                <a:gd name="f82" fmla="*/ f61 1 13759"/>
                <a:gd name="f83" fmla="*/ f62 1 568306"/>
                <a:gd name="f84" fmla="*/ f63 1 13759"/>
                <a:gd name="f85" fmla="*/ f64 1 568306"/>
                <a:gd name="f86" fmla="*/ f65 1 13759"/>
                <a:gd name="f87" fmla="*/ f66 1 568306"/>
                <a:gd name="f88" fmla="*/ f67 1 13759"/>
                <a:gd name="f89" fmla="*/ f68 1 568306"/>
                <a:gd name="f90" fmla="*/ f69 1 568306"/>
                <a:gd name="f91" fmla="*/ f70 1 568306"/>
                <a:gd name="f92" fmla="*/ f71 1 568306"/>
                <a:gd name="f93" fmla="*/ f72 1 13759"/>
                <a:gd name="f94" fmla="*/ f73 1 568306"/>
                <a:gd name="f95" fmla="*/ f74 1 13759"/>
                <a:gd name="f96" fmla="*/ f75 1 568306"/>
                <a:gd name="f97" fmla="*/ f76 1 13759"/>
                <a:gd name="f98" fmla="*/ f77 1 568306"/>
                <a:gd name="f99" fmla="*/ f78 1 568306"/>
                <a:gd name="f100" fmla="*/ f79 1 13759"/>
                <a:gd name="f101" fmla="*/ f80 1 13759"/>
                <a:gd name="f102" fmla="*/ f52 1 f59"/>
                <a:gd name="f103" fmla="*/ f53 1 f59"/>
                <a:gd name="f104" fmla="*/ f52 1 f60"/>
                <a:gd name="f105" fmla="*/ f54 1 f60"/>
                <a:gd name="f106" fmla="*/ f82 1 f59"/>
                <a:gd name="f107" fmla="*/ f83 1 f60"/>
                <a:gd name="f108" fmla="*/ f84 1 f59"/>
                <a:gd name="f109" fmla="*/ f85 1 f60"/>
                <a:gd name="f110" fmla="*/ f86 1 f59"/>
                <a:gd name="f111" fmla="*/ f87 1 f60"/>
                <a:gd name="f112" fmla="*/ f88 1 f59"/>
                <a:gd name="f113" fmla="*/ f89 1 f60"/>
                <a:gd name="f114" fmla="*/ f90 1 f60"/>
                <a:gd name="f115" fmla="*/ f91 1 f60"/>
                <a:gd name="f116" fmla="*/ f92 1 f60"/>
                <a:gd name="f117" fmla="*/ f93 1 f59"/>
                <a:gd name="f118" fmla="*/ f94 1 f60"/>
                <a:gd name="f119" fmla="*/ f95 1 f59"/>
                <a:gd name="f120" fmla="*/ f96 1 f60"/>
                <a:gd name="f121" fmla="*/ f97 1 f59"/>
                <a:gd name="f122" fmla="*/ f98 1 f60"/>
                <a:gd name="f123" fmla="*/ f99 1 f60"/>
                <a:gd name="f124" fmla="*/ f100 1 f59"/>
                <a:gd name="f125" fmla="*/ f101 1 f59"/>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1 1"/>
                <a:gd name="f136" fmla="*/ f112 f50 1"/>
                <a:gd name="f137" fmla="*/ f113 f51 1"/>
                <a:gd name="f138" fmla="*/ f114 f51 1"/>
                <a:gd name="f139" fmla="*/ f115 f51 1"/>
                <a:gd name="f140" fmla="*/ f116 f51 1"/>
                <a:gd name="f141" fmla="*/ f117 f50 1"/>
                <a:gd name="f142" fmla="*/ f118 f51 1"/>
                <a:gd name="f143" fmla="*/ f119 f50 1"/>
                <a:gd name="f144" fmla="*/ f120 f51 1"/>
                <a:gd name="f145" fmla="*/ f121 f50 1"/>
                <a:gd name="f146" fmla="*/ f122 f51 1"/>
                <a:gd name="f147" fmla="*/ f123 f51 1"/>
                <a:gd name="f148" fmla="*/ f124 f50 1"/>
                <a:gd name="f149" fmla="*/ f125 f50 1"/>
              </a:gdLst>
              <a:ahLst/>
              <a:cxnLst>
                <a:cxn ang="3cd4">
                  <a:pos x="hc" y="t"/>
                </a:cxn>
                <a:cxn ang="0">
                  <a:pos x="r" y="vc"/>
                </a:cxn>
                <a:cxn ang="cd4">
                  <a:pos x="hc" y="b"/>
                </a:cxn>
                <a:cxn ang="cd2">
                  <a:pos x="l" y="vc"/>
                </a:cxn>
                <a:cxn ang="f81">
                  <a:pos x="f130" y="f131"/>
                </a:cxn>
                <a:cxn ang="f81">
                  <a:pos x="f132" y="f133"/>
                </a:cxn>
                <a:cxn ang="f81">
                  <a:pos x="f134" y="f135"/>
                </a:cxn>
                <a:cxn ang="f81">
                  <a:pos x="f136" y="f137"/>
                </a:cxn>
                <a:cxn ang="f81">
                  <a:pos x="f136" y="f138"/>
                </a:cxn>
                <a:cxn ang="f81">
                  <a:pos x="f136" y="f139"/>
                </a:cxn>
                <a:cxn ang="f81">
                  <a:pos x="f136" y="f139"/>
                </a:cxn>
                <a:cxn ang="f81">
                  <a:pos x="f136" y="f140"/>
                </a:cxn>
                <a:cxn ang="f81">
                  <a:pos x="f141" y="f142"/>
                </a:cxn>
                <a:cxn ang="f81">
                  <a:pos x="f143" y="f140"/>
                </a:cxn>
                <a:cxn ang="f81">
                  <a:pos x="f143" y="f144"/>
                </a:cxn>
                <a:cxn ang="f81">
                  <a:pos x="f145" y="f146"/>
                </a:cxn>
                <a:cxn ang="f81">
                  <a:pos x="f145" y="f144"/>
                </a:cxn>
                <a:cxn ang="f81">
                  <a:pos x="f141" y="f147"/>
                </a:cxn>
                <a:cxn ang="f81">
                  <a:pos x="f148" y="f144"/>
                </a:cxn>
                <a:cxn ang="f81">
                  <a:pos x="f148" y="f146"/>
                </a:cxn>
                <a:cxn ang="f81">
                  <a:pos x="f149" y="f146"/>
                </a:cxn>
              </a:cxnLst>
              <a:rect l="f126" t="f129" r="f127" b="f128"/>
              <a:pathLst>
                <a:path w="13759" h="568306">
                  <a:moveTo>
                    <a:pt x="f8" y="f9"/>
                  </a:moveTo>
                  <a:cubicBezTo>
                    <a:pt x="f10" y="f11"/>
                    <a:pt x="f12" y="f13"/>
                    <a:pt x="f14" y="f15"/>
                  </a:cubicBezTo>
                  <a:lnTo>
                    <a:pt x="f16" y="f17"/>
                  </a:lnTo>
                  <a:cubicBezTo>
                    <a:pt x="f18" y="f19"/>
                    <a:pt x="f20" y="f21"/>
                    <a:pt x="f22" y="f23"/>
                  </a:cubicBezTo>
                  <a:cubicBezTo>
                    <a:pt x="f24" y="f25"/>
                    <a:pt x="f24" y="f26"/>
                    <a:pt x="f22" y="f27"/>
                  </a:cubicBezTo>
                  <a:cubicBezTo>
                    <a:pt x="f28" y="f29"/>
                    <a:pt x="f28" y="f30"/>
                    <a:pt x="f22" y="f31"/>
                  </a:cubicBezTo>
                  <a:lnTo>
                    <a:pt x="f22" y="f31"/>
                  </a:lnTo>
                  <a:lnTo>
                    <a:pt x="f22" y="f32"/>
                  </a:lnTo>
                  <a:cubicBezTo>
                    <a:pt x="f22" y="f33"/>
                    <a:pt x="f34" y="f5"/>
                    <a:pt x="f32" y="f5"/>
                  </a:cubicBezTo>
                  <a:cubicBezTo>
                    <a:pt x="f35" y="f5"/>
                    <a:pt x="f5" y="f33"/>
                    <a:pt x="f5" y="f32"/>
                  </a:cubicBezTo>
                  <a:lnTo>
                    <a:pt x="f5" y="f36"/>
                  </a:lnTo>
                  <a:cubicBezTo>
                    <a:pt x="f37" y="f38"/>
                    <a:pt x="f39" y="f40"/>
                    <a:pt x="f41" y="f42"/>
                  </a:cubicBezTo>
                  <a:lnTo>
                    <a:pt x="f41" y="f36"/>
                  </a:lnTo>
                  <a:cubicBezTo>
                    <a:pt x="f41" y="f43"/>
                    <a:pt x="f44" y="f45"/>
                    <a:pt x="f32" y="f45"/>
                  </a:cubicBezTo>
                  <a:cubicBezTo>
                    <a:pt x="f46" y="f45"/>
                    <a:pt x="f47" y="f43"/>
                    <a:pt x="f47" y="f36"/>
                  </a:cubicBezTo>
                  <a:lnTo>
                    <a:pt x="f47" y="f42"/>
                  </a:lnTo>
                  <a:lnTo>
                    <a:pt x="f48"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2" name="Freeform: Shape 693">
              <a:extLst>
                <a:ext uri="{FF2B5EF4-FFF2-40B4-BE49-F238E27FC236}">
                  <a16:creationId xmlns:a16="http://schemas.microsoft.com/office/drawing/2014/main" id="{C74A1ADD-5F85-8459-B986-F75F8015EBD4}"/>
                </a:ext>
              </a:extLst>
            </p:cNvPr>
            <p:cNvSpPr/>
            <p:nvPr/>
          </p:nvSpPr>
          <p:spPr>
            <a:xfrm>
              <a:off x="2398910" y="6456185"/>
              <a:ext cx="174321" cy="13834"/>
            </a:xfrm>
            <a:custGeom>
              <a:avLst/>
              <a:gdLst>
                <a:gd name="f0" fmla="val 10800000"/>
                <a:gd name="f1" fmla="val 5400000"/>
                <a:gd name="f2" fmla="val 180"/>
                <a:gd name="f3" fmla="val w"/>
                <a:gd name="f4" fmla="val h"/>
                <a:gd name="f5" fmla="val 0"/>
                <a:gd name="f6" fmla="val 174325"/>
                <a:gd name="f7" fmla="val 13839"/>
                <a:gd name="f8" fmla="val 7872"/>
                <a:gd name="f9" fmla="val 9776"/>
                <a:gd name="f10" fmla="val 10411"/>
                <a:gd name="f11" fmla="val 10665"/>
                <a:gd name="f12" fmla="val 10919"/>
                <a:gd name="f13" fmla="val 11554"/>
                <a:gd name="f14" fmla="val 174326"/>
                <a:gd name="f15" fmla="val 170542"/>
                <a:gd name="f16" fmla="val 167469"/>
                <a:gd name="f17" fmla="val 10767"/>
                <a:gd name="f18" fmla="val 6983"/>
                <a:gd name="f19" fmla="val 3174"/>
                <a:gd name="f20" fmla="val 170516"/>
                <a:gd name="f21" fmla="val 63"/>
                <a:gd name="f22" fmla="+- 0 0 -90"/>
                <a:gd name="f23" fmla="*/ f3 1 174325"/>
                <a:gd name="f24" fmla="*/ f4 1 13839"/>
                <a:gd name="f25" fmla="val f5"/>
                <a:gd name="f26" fmla="val f6"/>
                <a:gd name="f27" fmla="val f7"/>
                <a:gd name="f28" fmla="*/ f22 f0 1"/>
                <a:gd name="f29" fmla="+- f27 0 f25"/>
                <a:gd name="f30" fmla="+- f26 0 f25"/>
                <a:gd name="f31" fmla="*/ f28 1 f2"/>
                <a:gd name="f32" fmla="*/ f30 1 174325"/>
                <a:gd name="f33" fmla="*/ f29 1 13839"/>
                <a:gd name="f34" fmla="*/ 0 f30 1"/>
                <a:gd name="f35" fmla="*/ 7872 f29 1"/>
                <a:gd name="f36" fmla="*/ 9776 f29 1"/>
                <a:gd name="f37" fmla="*/ 10665 f29 1"/>
                <a:gd name="f38" fmla="*/ 11554 f29 1"/>
                <a:gd name="f39" fmla="*/ 13839 f29 1"/>
                <a:gd name="f40" fmla="*/ 174326 f30 1"/>
                <a:gd name="f41" fmla="*/ 167469 f30 1"/>
                <a:gd name="f42" fmla="*/ 6983 f29 1"/>
                <a:gd name="f43" fmla="*/ 0 f29 1"/>
                <a:gd name="f44" fmla="+- f31 0 f1"/>
                <a:gd name="f45" fmla="*/ f34 1 174325"/>
                <a:gd name="f46" fmla="*/ f35 1 13839"/>
                <a:gd name="f47" fmla="*/ f36 1 13839"/>
                <a:gd name="f48" fmla="*/ f37 1 13839"/>
                <a:gd name="f49" fmla="*/ f38 1 13839"/>
                <a:gd name="f50" fmla="*/ f39 1 13839"/>
                <a:gd name="f51" fmla="*/ f40 1 174325"/>
                <a:gd name="f52" fmla="*/ f41 1 174325"/>
                <a:gd name="f53" fmla="*/ f42 1 13839"/>
                <a:gd name="f54" fmla="*/ f43 1 13839"/>
                <a:gd name="f55" fmla="*/ f25 1 f32"/>
                <a:gd name="f56" fmla="*/ f26 1 f32"/>
                <a:gd name="f57" fmla="*/ f25 1 f33"/>
                <a:gd name="f58" fmla="*/ f27 1 f33"/>
                <a:gd name="f59" fmla="*/ f45 1 f32"/>
                <a:gd name="f60" fmla="*/ f46 1 f33"/>
                <a:gd name="f61" fmla="*/ f47 1 f33"/>
                <a:gd name="f62" fmla="*/ f48 1 f33"/>
                <a:gd name="f63" fmla="*/ f49 1 f33"/>
                <a:gd name="f64" fmla="*/ f50 1 f33"/>
                <a:gd name="f65" fmla="*/ f51 1 f32"/>
                <a:gd name="f66" fmla="*/ f52 1 f32"/>
                <a:gd name="f67" fmla="*/ f53 1 f33"/>
                <a:gd name="f68" fmla="*/ f54 1 f33"/>
                <a:gd name="f69" fmla="*/ f55 f23 1"/>
                <a:gd name="f70" fmla="*/ f56 f23 1"/>
                <a:gd name="f71" fmla="*/ f58 f24 1"/>
                <a:gd name="f72" fmla="*/ f57 f24 1"/>
                <a:gd name="f73" fmla="*/ f59 f23 1"/>
                <a:gd name="f74" fmla="*/ f60 f24 1"/>
                <a:gd name="f75" fmla="*/ f61 f24 1"/>
                <a:gd name="f76" fmla="*/ f62 f24 1"/>
                <a:gd name="f77" fmla="*/ f63 f24 1"/>
                <a:gd name="f78" fmla="*/ f64 f24 1"/>
                <a:gd name="f79" fmla="*/ f65 f23 1"/>
                <a:gd name="f80" fmla="*/ f66 f23 1"/>
                <a:gd name="f81" fmla="*/ f67 f24 1"/>
                <a:gd name="f82" fmla="*/ f68 f24 1"/>
              </a:gdLst>
              <a:ahLst/>
              <a:cxnLst>
                <a:cxn ang="3cd4">
                  <a:pos x="hc" y="t"/>
                </a:cxn>
                <a:cxn ang="0">
                  <a:pos x="r" y="vc"/>
                </a:cxn>
                <a:cxn ang="cd4">
                  <a:pos x="hc" y="b"/>
                </a:cxn>
                <a:cxn ang="cd2">
                  <a:pos x="l" y="vc"/>
                </a:cxn>
                <a:cxn ang="f44">
                  <a:pos x="f73" y="f74"/>
                </a:cxn>
                <a:cxn ang="f44">
                  <a:pos x="f73" y="f75"/>
                </a:cxn>
                <a:cxn ang="f44">
                  <a:pos x="f73" y="f76"/>
                </a:cxn>
                <a:cxn ang="f44">
                  <a:pos x="f73" y="f77"/>
                </a:cxn>
                <a:cxn ang="f44">
                  <a:pos x="f73" y="f78"/>
                </a:cxn>
                <a:cxn ang="f44">
                  <a:pos x="f79" y="f78"/>
                </a:cxn>
                <a:cxn ang="f44">
                  <a:pos x="f80" y="f81"/>
                </a:cxn>
                <a:cxn ang="f44">
                  <a:pos x="f79" y="f82"/>
                </a:cxn>
                <a:cxn ang="f44">
                  <a:pos x="f73" y="f82"/>
                </a:cxn>
                <a:cxn ang="f44">
                  <a:pos x="f73" y="f74"/>
                </a:cxn>
              </a:cxnLst>
              <a:rect l="f69" t="f72" r="f70" b="f71"/>
              <a:pathLst>
                <a:path w="174325" h="13839">
                  <a:moveTo>
                    <a:pt x="f5" y="f8"/>
                  </a:moveTo>
                  <a:lnTo>
                    <a:pt x="f5" y="f9"/>
                  </a:lnTo>
                  <a:cubicBezTo>
                    <a:pt x="f5" y="f9"/>
                    <a:pt x="f5" y="f10"/>
                    <a:pt x="f5" y="f11"/>
                  </a:cubicBezTo>
                  <a:cubicBezTo>
                    <a:pt x="f5" y="f12"/>
                    <a:pt x="f5" y="f11"/>
                    <a:pt x="f5" y="f13"/>
                  </a:cubicBezTo>
                  <a:lnTo>
                    <a:pt x="f5" y="f7"/>
                  </a:lnTo>
                  <a:lnTo>
                    <a:pt x="f14" y="f7"/>
                  </a:lnTo>
                  <a:cubicBezTo>
                    <a:pt x="f15" y="f7"/>
                    <a:pt x="f16" y="f17"/>
                    <a:pt x="f16" y="f18"/>
                  </a:cubicBezTo>
                  <a:cubicBezTo>
                    <a:pt x="f16" y="f19"/>
                    <a:pt x="f20" y="f21"/>
                    <a:pt x="f14"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3" name="Freeform: Shape 694">
              <a:extLst>
                <a:ext uri="{FF2B5EF4-FFF2-40B4-BE49-F238E27FC236}">
                  <a16:creationId xmlns:a16="http://schemas.microsoft.com/office/drawing/2014/main" id="{B769C75C-BDCC-9DAF-2F4E-8D0A3A534EA7}"/>
                </a:ext>
              </a:extLst>
            </p:cNvPr>
            <p:cNvSpPr/>
            <p:nvPr/>
          </p:nvSpPr>
          <p:spPr>
            <a:xfrm>
              <a:off x="2566638" y="6457072"/>
              <a:ext cx="13423" cy="13834"/>
            </a:xfrm>
            <a:custGeom>
              <a:avLst/>
              <a:gdLst>
                <a:gd name="f0" fmla="val 10800000"/>
                <a:gd name="f1" fmla="val 5400000"/>
                <a:gd name="f2" fmla="val 180"/>
                <a:gd name="f3" fmla="val w"/>
                <a:gd name="f4" fmla="val h"/>
                <a:gd name="f5" fmla="val 0"/>
                <a:gd name="f6" fmla="val 13426"/>
                <a:gd name="f7" fmla="val 13839"/>
                <a:gd name="f8" fmla="val 12570"/>
                <a:gd name="f9" fmla="val 10031"/>
                <a:gd name="f10" fmla="val 13332"/>
                <a:gd name="f11" fmla="val 8888"/>
                <a:gd name="f12" fmla="val 13459"/>
                <a:gd name="f13" fmla="val 8177"/>
                <a:gd name="f14" fmla="val 7440"/>
                <a:gd name="f15" fmla="val 6729"/>
                <a:gd name="f16" fmla="val 5967"/>
                <a:gd name="f17" fmla="val 5333"/>
                <a:gd name="f18" fmla="val 4825"/>
                <a:gd name="f19" fmla="val 12418"/>
                <a:gd name="f20" fmla="val 2006"/>
                <a:gd name="f21" fmla="val 9815"/>
                <a:gd name="f22" fmla="val 76"/>
                <a:gd name="f23" fmla="val 6856"/>
                <a:gd name="f24" fmla="val 3047"/>
                <a:gd name="f25" fmla="val 64"/>
                <a:gd name="f26" fmla="val 3174"/>
                <a:gd name="f27" fmla="val 6983"/>
                <a:gd name="f28" fmla="val 10767"/>
                <a:gd name="f29" fmla="val 3073"/>
                <a:gd name="f30" fmla="val 9319"/>
                <a:gd name="f31" fmla="val 13738"/>
                <a:gd name="f32" fmla="val 11529"/>
                <a:gd name="f33" fmla="val 12265"/>
                <a:gd name="f34" fmla="+- 0 0 -90"/>
                <a:gd name="f35" fmla="*/ f3 1 13426"/>
                <a:gd name="f36" fmla="*/ f4 1 13839"/>
                <a:gd name="f37" fmla="val f5"/>
                <a:gd name="f38" fmla="val f6"/>
                <a:gd name="f39" fmla="val f7"/>
                <a:gd name="f40" fmla="*/ f34 f0 1"/>
                <a:gd name="f41" fmla="+- f39 0 f37"/>
                <a:gd name="f42" fmla="+- f38 0 f37"/>
                <a:gd name="f43" fmla="*/ f40 1 f2"/>
                <a:gd name="f44" fmla="*/ f42 1 13426"/>
                <a:gd name="f45" fmla="*/ f41 1 13839"/>
                <a:gd name="f46" fmla="*/ 12570 f42 1"/>
                <a:gd name="f47" fmla="*/ 10031 f41 1"/>
                <a:gd name="f48" fmla="*/ 13332 f42 1"/>
                <a:gd name="f49" fmla="*/ 8888 f41 1"/>
                <a:gd name="f50" fmla="*/ 6729 f41 1"/>
                <a:gd name="f51" fmla="*/ 4825 f41 1"/>
                <a:gd name="f52" fmla="*/ 6856 f42 1"/>
                <a:gd name="f53" fmla="*/ 0 f41 1"/>
                <a:gd name="f54" fmla="*/ 0 f42 1"/>
                <a:gd name="f55" fmla="*/ 6983 f41 1"/>
                <a:gd name="f56" fmla="*/ 13839 f41 1"/>
                <a:gd name="f57" fmla="+- f43 0 f1"/>
                <a:gd name="f58" fmla="*/ f46 1 13426"/>
                <a:gd name="f59" fmla="*/ f47 1 13839"/>
                <a:gd name="f60" fmla="*/ f48 1 13426"/>
                <a:gd name="f61" fmla="*/ f49 1 13839"/>
                <a:gd name="f62" fmla="*/ f50 1 13839"/>
                <a:gd name="f63" fmla="*/ f51 1 13839"/>
                <a:gd name="f64" fmla="*/ f52 1 13426"/>
                <a:gd name="f65" fmla="*/ f53 1 13839"/>
                <a:gd name="f66" fmla="*/ f54 1 13426"/>
                <a:gd name="f67" fmla="*/ f55 1 13839"/>
                <a:gd name="f68" fmla="*/ f56 1 13839"/>
                <a:gd name="f69" fmla="*/ f37 1 f44"/>
                <a:gd name="f70" fmla="*/ f38 1 f44"/>
                <a:gd name="f71" fmla="*/ f37 1 f45"/>
                <a:gd name="f72" fmla="*/ f39 1 f45"/>
                <a:gd name="f73" fmla="*/ f58 1 f44"/>
                <a:gd name="f74" fmla="*/ f59 1 f45"/>
                <a:gd name="f75" fmla="*/ f60 1 f44"/>
                <a:gd name="f76" fmla="*/ f61 1 f45"/>
                <a:gd name="f77" fmla="*/ f62 1 f45"/>
                <a:gd name="f78" fmla="*/ f63 1 f45"/>
                <a:gd name="f79" fmla="*/ f64 1 f44"/>
                <a:gd name="f80" fmla="*/ f65 1 f45"/>
                <a:gd name="f81" fmla="*/ f66 1 f44"/>
                <a:gd name="f82" fmla="*/ f67 1 f45"/>
                <a:gd name="f83" fmla="*/ f68 1 f45"/>
                <a:gd name="f84" fmla="*/ f69 f35 1"/>
                <a:gd name="f85" fmla="*/ f70 f35 1"/>
                <a:gd name="f86" fmla="*/ f72 f36 1"/>
                <a:gd name="f87" fmla="*/ f71 f36 1"/>
                <a:gd name="f88" fmla="*/ f73 f35 1"/>
                <a:gd name="f89" fmla="*/ f74 f36 1"/>
                <a:gd name="f90" fmla="*/ f75 f35 1"/>
                <a:gd name="f91" fmla="*/ f76 f36 1"/>
                <a:gd name="f92" fmla="*/ f77 f36 1"/>
                <a:gd name="f93" fmla="*/ f78 f36 1"/>
                <a:gd name="f94" fmla="*/ f79 f35 1"/>
                <a:gd name="f95" fmla="*/ f80 f36 1"/>
                <a:gd name="f96" fmla="*/ f81 f35 1"/>
                <a:gd name="f97" fmla="*/ f82 f36 1"/>
                <a:gd name="f98" fmla="*/ f83 f36 1"/>
              </a:gdLst>
              <a:ahLst/>
              <a:cxnLst>
                <a:cxn ang="3cd4">
                  <a:pos x="hc" y="t"/>
                </a:cxn>
                <a:cxn ang="0">
                  <a:pos x="r" y="vc"/>
                </a:cxn>
                <a:cxn ang="cd4">
                  <a:pos x="hc" y="b"/>
                </a:cxn>
                <a:cxn ang="cd2">
                  <a:pos x="l" y="vc"/>
                </a:cxn>
                <a:cxn ang="f57">
                  <a:pos x="f88" y="f89"/>
                </a:cxn>
                <a:cxn ang="f57">
                  <a:pos x="f90" y="f91"/>
                </a:cxn>
                <a:cxn ang="f57">
                  <a:pos x="f90" y="f92"/>
                </a:cxn>
                <a:cxn ang="f57">
                  <a:pos x="f90" y="f92"/>
                </a:cxn>
                <a:cxn ang="f57">
                  <a:pos x="f90" y="f93"/>
                </a:cxn>
                <a:cxn ang="f57">
                  <a:pos x="f94" y="f95"/>
                </a:cxn>
                <a:cxn ang="f57">
                  <a:pos x="f94" y="f95"/>
                </a:cxn>
                <a:cxn ang="f57">
                  <a:pos x="f96" y="f97"/>
                </a:cxn>
                <a:cxn ang="f57">
                  <a:pos x="f94" y="f98"/>
                </a:cxn>
                <a:cxn ang="f57">
                  <a:pos x="f94" y="f98"/>
                </a:cxn>
                <a:cxn ang="f57">
                  <a:pos x="f88" y="f89"/>
                </a:cxn>
              </a:cxnLst>
              <a:rect l="f84" t="f87" r="f85" b="f86"/>
              <a:pathLst>
                <a:path w="13426" h="13839">
                  <a:moveTo>
                    <a:pt x="f8" y="f9"/>
                  </a:moveTo>
                  <a:lnTo>
                    <a:pt x="f10" y="f11"/>
                  </a:lnTo>
                  <a:cubicBezTo>
                    <a:pt x="f12" y="f13"/>
                    <a:pt x="f12" y="f14"/>
                    <a:pt x="f10" y="f15"/>
                  </a:cubicBezTo>
                  <a:lnTo>
                    <a:pt x="f10" y="f15"/>
                  </a:lnTo>
                  <a:cubicBezTo>
                    <a:pt x="f10" y="f16"/>
                    <a:pt x="f10" y="f17"/>
                    <a:pt x="f10" y="f18"/>
                  </a:cubicBezTo>
                  <a:cubicBezTo>
                    <a:pt x="f19" y="f20"/>
                    <a:pt x="f21" y="f22"/>
                    <a:pt x="f23" y="f5"/>
                  </a:cubicBezTo>
                  <a:lnTo>
                    <a:pt x="f23" y="f5"/>
                  </a:lnTo>
                  <a:cubicBezTo>
                    <a:pt x="f24" y="f25"/>
                    <a:pt x="f5" y="f26"/>
                    <a:pt x="f5" y="f27"/>
                  </a:cubicBezTo>
                  <a:cubicBezTo>
                    <a:pt x="f5" y="f28"/>
                    <a:pt x="f29" y="f7"/>
                    <a:pt x="f23" y="f7"/>
                  </a:cubicBezTo>
                  <a:lnTo>
                    <a:pt x="f23" y="f7"/>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4" name="Freeform: Shape 695">
              <a:extLst>
                <a:ext uri="{FF2B5EF4-FFF2-40B4-BE49-F238E27FC236}">
                  <a16:creationId xmlns:a16="http://schemas.microsoft.com/office/drawing/2014/main" id="{17CB01F6-A8B1-337A-89E2-94E97F019AF8}"/>
                </a:ext>
              </a:extLst>
            </p:cNvPr>
            <p:cNvSpPr/>
            <p:nvPr/>
          </p:nvSpPr>
          <p:spPr>
            <a:xfrm>
              <a:off x="3284890" y="5813005"/>
              <a:ext cx="10332" cy="7964"/>
            </a:xfrm>
            <a:custGeom>
              <a:avLst/>
              <a:gdLst>
                <a:gd name="f0" fmla="val 10800000"/>
                <a:gd name="f1" fmla="val 5400000"/>
                <a:gd name="f2" fmla="val 180"/>
                <a:gd name="f3" fmla="val w"/>
                <a:gd name="f4" fmla="val h"/>
                <a:gd name="f5" fmla="val 0"/>
                <a:gd name="f6" fmla="val 10335"/>
                <a:gd name="f7" fmla="val 7962"/>
                <a:gd name="f8" fmla="val 10284"/>
                <a:gd name="f9" fmla="val 6947"/>
                <a:gd name="f10" fmla="val 10221"/>
                <a:gd name="f11" fmla="val 3140"/>
                <a:gd name="f12" fmla="val 7110"/>
                <a:gd name="f13" fmla="val 91"/>
                <a:gd name="f14" fmla="val 3301"/>
                <a:gd name="f15" fmla="val 1270"/>
                <a:gd name="f16" fmla="val 1981"/>
                <a:gd name="f17" fmla="val -30"/>
                <a:gd name="f18" fmla="val 2717"/>
                <a:gd name="f19" fmla="val 3428"/>
                <a:gd name="f20" fmla="val 7288"/>
                <a:gd name="f21" fmla="val 130"/>
                <a:gd name="f22" fmla="val 10386"/>
                <a:gd name="f23" fmla="val 3288"/>
                <a:gd name="f24" fmla="val 7144"/>
                <a:gd name="f25" fmla="val 7418"/>
                <a:gd name="f26" fmla="val 10322"/>
                <a:gd name="f27" fmla="val 7691"/>
                <a:gd name="f28" fmla="+- 0 0 -90"/>
                <a:gd name="f29" fmla="*/ f3 1 10335"/>
                <a:gd name="f30" fmla="*/ f4 1 7962"/>
                <a:gd name="f31" fmla="val f5"/>
                <a:gd name="f32" fmla="val f6"/>
                <a:gd name="f33" fmla="val f7"/>
                <a:gd name="f34" fmla="*/ f28 f0 1"/>
                <a:gd name="f35" fmla="+- f33 0 f31"/>
                <a:gd name="f36" fmla="+- f32 0 f31"/>
                <a:gd name="f37" fmla="*/ f34 1 f2"/>
                <a:gd name="f38" fmla="*/ f36 1 10335"/>
                <a:gd name="f39" fmla="*/ f35 1 7962"/>
                <a:gd name="f40" fmla="*/ 10284 f36 1"/>
                <a:gd name="f41" fmla="*/ 7962 f35 1"/>
                <a:gd name="f42" fmla="*/ 6947 f35 1"/>
                <a:gd name="f43" fmla="*/ 3301 f36 1"/>
                <a:gd name="f44" fmla="*/ 91 f35 1"/>
                <a:gd name="f45" fmla="*/ 1270 f36 1"/>
                <a:gd name="f46" fmla="*/ 0 f36 1"/>
                <a:gd name="f47" fmla="*/ 3428 f36 1"/>
                <a:gd name="f48" fmla="*/ 10335 f36 1"/>
                <a:gd name="f49" fmla="*/ 7144 f35 1"/>
                <a:gd name="f50" fmla="+- f37 0 f1"/>
                <a:gd name="f51" fmla="*/ f40 1 10335"/>
                <a:gd name="f52" fmla="*/ f41 1 7962"/>
                <a:gd name="f53" fmla="*/ f42 1 7962"/>
                <a:gd name="f54" fmla="*/ f43 1 10335"/>
                <a:gd name="f55" fmla="*/ f44 1 7962"/>
                <a:gd name="f56" fmla="*/ f45 1 10335"/>
                <a:gd name="f57" fmla="*/ f46 1 10335"/>
                <a:gd name="f58" fmla="*/ f47 1 10335"/>
                <a:gd name="f59" fmla="*/ f48 1 10335"/>
                <a:gd name="f60" fmla="*/ f49 1 7962"/>
                <a:gd name="f61" fmla="*/ f31 1 f38"/>
                <a:gd name="f62" fmla="*/ f32 1 f38"/>
                <a:gd name="f63" fmla="*/ f31 1 f39"/>
                <a:gd name="f64" fmla="*/ f33 1 f39"/>
                <a:gd name="f65" fmla="*/ f51 1 f38"/>
                <a:gd name="f66" fmla="*/ f52 1 f39"/>
                <a:gd name="f67" fmla="*/ f53 1 f39"/>
                <a:gd name="f68" fmla="*/ f54 1 f38"/>
                <a:gd name="f69" fmla="*/ f55 1 f39"/>
                <a:gd name="f70" fmla="*/ f56 1 f38"/>
                <a:gd name="f71" fmla="*/ f57 1 f38"/>
                <a:gd name="f72" fmla="*/ f58 1 f38"/>
                <a:gd name="f73" fmla="*/ f59 1 f38"/>
                <a:gd name="f74" fmla="*/ f60 1 f39"/>
                <a:gd name="f75" fmla="*/ f61 f29 1"/>
                <a:gd name="f76" fmla="*/ f62 f29 1"/>
                <a:gd name="f77" fmla="*/ f64 f30 1"/>
                <a:gd name="f78" fmla="*/ f63 f30 1"/>
                <a:gd name="f79" fmla="*/ f65 f29 1"/>
                <a:gd name="f80" fmla="*/ f66 f30 1"/>
                <a:gd name="f81" fmla="*/ f67 f30 1"/>
                <a:gd name="f82" fmla="*/ f68 f29 1"/>
                <a:gd name="f83" fmla="*/ f69 f30 1"/>
                <a:gd name="f84" fmla="*/ f70 f29 1"/>
                <a:gd name="f85" fmla="*/ f71 f29 1"/>
                <a:gd name="f86" fmla="*/ f72 f29 1"/>
                <a:gd name="f87" fmla="*/ f73 f29 1"/>
                <a:gd name="f88" fmla="*/ f74 f30 1"/>
              </a:gdLst>
              <a:ahLst/>
              <a:cxnLst>
                <a:cxn ang="3cd4">
                  <a:pos x="hc" y="t"/>
                </a:cxn>
                <a:cxn ang="0">
                  <a:pos x="r" y="vc"/>
                </a:cxn>
                <a:cxn ang="cd4">
                  <a:pos x="hc" y="b"/>
                </a:cxn>
                <a:cxn ang="cd2">
                  <a:pos x="l" y="vc"/>
                </a:cxn>
                <a:cxn ang="f50">
                  <a:pos x="f79" y="f80"/>
                </a:cxn>
                <a:cxn ang="f50">
                  <a:pos x="f79" y="f81"/>
                </a:cxn>
                <a:cxn ang="f50">
                  <a:pos x="f82" y="f83"/>
                </a:cxn>
                <a:cxn ang="f50">
                  <a:pos x="f84" y="f83"/>
                </a:cxn>
                <a:cxn ang="f50">
                  <a:pos x="f85" y="f83"/>
                </a:cxn>
                <a:cxn ang="f50">
                  <a:pos x="f85" y="f83"/>
                </a:cxn>
                <a:cxn ang="f50">
                  <a:pos x="f84" y="f83"/>
                </a:cxn>
                <a:cxn ang="f50">
                  <a:pos x="f86" y="f83"/>
                </a:cxn>
                <a:cxn ang="f50">
                  <a:pos x="f87" y="f88"/>
                </a:cxn>
                <a:cxn ang="f50">
                  <a:pos x="f79" y="f80"/>
                </a:cxn>
              </a:cxnLst>
              <a:rect l="f75" t="f78" r="f76" b="f77"/>
              <a:pathLst>
                <a:path w="10335" h="7962">
                  <a:moveTo>
                    <a:pt x="f8" y="f7"/>
                  </a:moveTo>
                  <a:lnTo>
                    <a:pt x="f8" y="f9"/>
                  </a:lnTo>
                  <a:cubicBezTo>
                    <a:pt x="f10" y="f11"/>
                    <a:pt x="f12" y="f13"/>
                    <a:pt x="f14" y="f13"/>
                  </a:cubicBezTo>
                  <a:lnTo>
                    <a:pt x="f15" y="f13"/>
                  </a:lnTo>
                  <a:lnTo>
                    <a:pt x="f5" y="f13"/>
                  </a:lnTo>
                  <a:lnTo>
                    <a:pt x="f5" y="f13"/>
                  </a:lnTo>
                  <a:lnTo>
                    <a:pt x="f15" y="f13"/>
                  </a:lnTo>
                  <a:cubicBezTo>
                    <a:pt x="f16" y="f17"/>
                    <a:pt x="f18" y="f17"/>
                    <a:pt x="f19" y="f13"/>
                  </a:cubicBezTo>
                  <a:cubicBezTo>
                    <a:pt x="f20" y="f21"/>
                    <a:pt x="f22" y="f23"/>
                    <a:pt x="f6" y="f24"/>
                  </a:cubicBezTo>
                  <a:cubicBezTo>
                    <a:pt x="f6" y="f25"/>
                    <a:pt x="f26" y="f2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5" name="Freeform: Shape 696">
              <a:extLst>
                <a:ext uri="{FF2B5EF4-FFF2-40B4-BE49-F238E27FC236}">
                  <a16:creationId xmlns:a16="http://schemas.microsoft.com/office/drawing/2014/main" id="{C4E43936-6537-E5CA-433E-20CD66D66A0F}"/>
                </a:ext>
              </a:extLst>
            </p:cNvPr>
            <p:cNvSpPr/>
            <p:nvPr/>
          </p:nvSpPr>
          <p:spPr>
            <a:xfrm>
              <a:off x="3286280" y="5814660"/>
              <a:ext cx="7927" cy="103436"/>
            </a:xfrm>
            <a:custGeom>
              <a:avLst/>
              <a:gdLst>
                <a:gd name="f0" fmla="val 10800000"/>
                <a:gd name="f1" fmla="val 5400000"/>
                <a:gd name="f2" fmla="val 180"/>
                <a:gd name="f3" fmla="val w"/>
                <a:gd name="f4" fmla="val h"/>
                <a:gd name="f5" fmla="val 0"/>
                <a:gd name="f6" fmla="val 7929"/>
                <a:gd name="f7" fmla="val 103441"/>
                <a:gd name="f8" fmla="val 3174"/>
                <a:gd name="f9" fmla="val 103061"/>
                <a:gd name="f10" fmla="val 3936"/>
                <a:gd name="f11" fmla="val 5206"/>
                <a:gd name="f12" fmla="val 5599"/>
                <a:gd name="f13" fmla="val 102881"/>
                <a:gd name="f14" fmla="val 5942"/>
                <a:gd name="f15" fmla="val 102622"/>
                <a:gd name="f16" fmla="val 6222"/>
                <a:gd name="f17" fmla="val 102299"/>
                <a:gd name="f18" fmla="val 7237"/>
                <a:gd name="f19" fmla="val 101411"/>
                <a:gd name="f20" fmla="val 7491"/>
                <a:gd name="f21" fmla="val 101102"/>
                <a:gd name="f22" fmla="val 7707"/>
                <a:gd name="f23" fmla="val 100760"/>
                <a:gd name="f24" fmla="val 7872"/>
                <a:gd name="f25" fmla="val 100395"/>
                <a:gd name="f26" fmla="val 7948"/>
                <a:gd name="f27" fmla="val 99974"/>
                <a:gd name="f28" fmla="val 99545"/>
                <a:gd name="f29" fmla="val 99125"/>
                <a:gd name="f30" fmla="val 7885"/>
                <a:gd name="f31" fmla="val 98829"/>
                <a:gd name="f32" fmla="val 98532"/>
                <a:gd name="f33" fmla="val 98236"/>
                <a:gd name="f34" fmla="val 97475"/>
                <a:gd name="f35" fmla="val 97094"/>
                <a:gd name="f36" fmla="val 6947"/>
                <a:gd name="f37" fmla="val 3583"/>
                <a:gd name="f38" fmla="val 5460"/>
                <a:gd name="f39" fmla="val 702"/>
                <a:gd name="f40" fmla="val 2159"/>
                <a:gd name="f41" fmla="val 90"/>
                <a:gd name="f42" fmla="val 1448"/>
                <a:gd name="f43" fmla="val -30"/>
                <a:gd name="f44" fmla="val 711"/>
                <a:gd name="f45" fmla="val 2844"/>
                <a:gd name="f46" fmla="val 973"/>
                <a:gd name="f47" fmla="val 4787"/>
                <a:gd name="f48" fmla="val 3588"/>
                <a:gd name="f49" fmla="val 4825"/>
                <a:gd name="f50" fmla="val 6566"/>
                <a:gd name="f51" fmla="val 4761"/>
                <a:gd name="f52" fmla="val 99947"/>
                <a:gd name="f53" fmla="val 3416"/>
                <a:gd name="f54" fmla="val 102207"/>
                <a:gd name="f55" fmla="val 1270"/>
                <a:gd name="f56" fmla="val 103442"/>
                <a:gd name="f57" fmla="+- 0 0 -90"/>
                <a:gd name="f58" fmla="*/ f3 1 7929"/>
                <a:gd name="f59" fmla="*/ f4 1 103441"/>
                <a:gd name="f60" fmla="val f5"/>
                <a:gd name="f61" fmla="val f6"/>
                <a:gd name="f62" fmla="val f7"/>
                <a:gd name="f63" fmla="*/ f57 f0 1"/>
                <a:gd name="f64" fmla="+- f62 0 f60"/>
                <a:gd name="f65" fmla="+- f61 0 f60"/>
                <a:gd name="f66" fmla="*/ f63 1 f2"/>
                <a:gd name="f67" fmla="*/ f65 1 7929"/>
                <a:gd name="f68" fmla="*/ f64 1 103441"/>
                <a:gd name="f69" fmla="*/ 3174 f65 1"/>
                <a:gd name="f70" fmla="*/ 103061 f64 1"/>
                <a:gd name="f71" fmla="*/ 3936 f65 1"/>
                <a:gd name="f72" fmla="*/ 5206 f65 1"/>
                <a:gd name="f73" fmla="*/ 6222 f65 1"/>
                <a:gd name="f74" fmla="*/ 102299 f64 1"/>
                <a:gd name="f75" fmla="*/ 7237 f65 1"/>
                <a:gd name="f76" fmla="*/ 101411 f64 1"/>
                <a:gd name="f77" fmla="*/ 7872 f65 1"/>
                <a:gd name="f78" fmla="*/ 100395 f64 1"/>
                <a:gd name="f79" fmla="*/ 99125 f64 1"/>
                <a:gd name="f80" fmla="*/ 98236 f64 1"/>
                <a:gd name="f81" fmla="*/ 97094 f64 1"/>
                <a:gd name="f82" fmla="*/ 6947 f64 1"/>
                <a:gd name="f83" fmla="*/ 2159 f65 1"/>
                <a:gd name="f84" fmla="*/ 90 f64 1"/>
                <a:gd name="f85" fmla="*/ 0 f65 1"/>
                <a:gd name="f86" fmla="*/ 4825 f65 1"/>
                <a:gd name="f87" fmla="*/ 6566 f64 1"/>
                <a:gd name="f88" fmla="*/ 97475 f64 1"/>
                <a:gd name="f89" fmla="*/ 1270 f65 1"/>
                <a:gd name="f90" fmla="*/ 103442 f64 1"/>
                <a:gd name="f91" fmla="+- f66 0 f1"/>
                <a:gd name="f92" fmla="*/ f69 1 7929"/>
                <a:gd name="f93" fmla="*/ f70 1 103441"/>
                <a:gd name="f94" fmla="*/ f71 1 7929"/>
                <a:gd name="f95" fmla="*/ f72 1 7929"/>
                <a:gd name="f96" fmla="*/ f73 1 7929"/>
                <a:gd name="f97" fmla="*/ f74 1 103441"/>
                <a:gd name="f98" fmla="*/ f75 1 7929"/>
                <a:gd name="f99" fmla="*/ f76 1 103441"/>
                <a:gd name="f100" fmla="*/ f77 1 7929"/>
                <a:gd name="f101" fmla="*/ f78 1 103441"/>
                <a:gd name="f102" fmla="*/ f79 1 103441"/>
                <a:gd name="f103" fmla="*/ f80 1 103441"/>
                <a:gd name="f104" fmla="*/ f81 1 103441"/>
                <a:gd name="f105" fmla="*/ f82 1 103441"/>
                <a:gd name="f106" fmla="*/ f83 1 7929"/>
                <a:gd name="f107" fmla="*/ f84 1 103441"/>
                <a:gd name="f108" fmla="*/ f85 1 7929"/>
                <a:gd name="f109" fmla="*/ f86 1 7929"/>
                <a:gd name="f110" fmla="*/ f87 1 103441"/>
                <a:gd name="f111" fmla="*/ f88 1 103441"/>
                <a:gd name="f112" fmla="*/ f89 1 7929"/>
                <a:gd name="f113" fmla="*/ f90 1 103441"/>
                <a:gd name="f114" fmla="*/ f60 1 f67"/>
                <a:gd name="f115" fmla="*/ f61 1 f67"/>
                <a:gd name="f116" fmla="*/ f60 1 f68"/>
                <a:gd name="f117" fmla="*/ f62 1 f68"/>
                <a:gd name="f118" fmla="*/ f92 1 f67"/>
                <a:gd name="f119" fmla="*/ f93 1 f68"/>
                <a:gd name="f120" fmla="*/ f94 1 f67"/>
                <a:gd name="f121" fmla="*/ f95 1 f67"/>
                <a:gd name="f122" fmla="*/ f96 1 f67"/>
                <a:gd name="f123" fmla="*/ f97 1 f68"/>
                <a:gd name="f124" fmla="*/ f98 1 f67"/>
                <a:gd name="f125" fmla="*/ f99 1 f68"/>
                <a:gd name="f126" fmla="*/ f100 1 f67"/>
                <a:gd name="f127" fmla="*/ f101 1 f68"/>
                <a:gd name="f128" fmla="*/ f102 1 f68"/>
                <a:gd name="f129" fmla="*/ f103 1 f68"/>
                <a:gd name="f130" fmla="*/ f104 1 f68"/>
                <a:gd name="f131" fmla="*/ f105 1 f68"/>
                <a:gd name="f132" fmla="*/ f106 1 f67"/>
                <a:gd name="f133" fmla="*/ f107 1 f68"/>
                <a:gd name="f134" fmla="*/ f108 1 f67"/>
                <a:gd name="f135" fmla="*/ f109 1 f67"/>
                <a:gd name="f136" fmla="*/ f110 1 f68"/>
                <a:gd name="f137" fmla="*/ f111 1 f68"/>
                <a:gd name="f138" fmla="*/ f112 1 f67"/>
                <a:gd name="f139" fmla="*/ f113 1 f68"/>
                <a:gd name="f140" fmla="*/ f114 f58 1"/>
                <a:gd name="f141" fmla="*/ f115 f58 1"/>
                <a:gd name="f142" fmla="*/ f117 f59 1"/>
                <a:gd name="f143" fmla="*/ f116 f59 1"/>
                <a:gd name="f144" fmla="*/ f118 f58 1"/>
                <a:gd name="f145" fmla="*/ f119 f59 1"/>
                <a:gd name="f146" fmla="*/ f120 f58 1"/>
                <a:gd name="f147" fmla="*/ f121 f58 1"/>
                <a:gd name="f148" fmla="*/ f122 f58 1"/>
                <a:gd name="f149" fmla="*/ f123 f59 1"/>
                <a:gd name="f150" fmla="*/ f124 f58 1"/>
                <a:gd name="f151" fmla="*/ f125 f59 1"/>
                <a:gd name="f152" fmla="*/ f126 f58 1"/>
                <a:gd name="f153" fmla="*/ f127 f59 1"/>
                <a:gd name="f154" fmla="*/ f128 f59 1"/>
                <a:gd name="f155" fmla="*/ f129 f59 1"/>
                <a:gd name="f156" fmla="*/ f130 f59 1"/>
                <a:gd name="f157" fmla="*/ f131 f59 1"/>
                <a:gd name="f158" fmla="*/ f132 f58 1"/>
                <a:gd name="f159" fmla="*/ f133 f59 1"/>
                <a:gd name="f160" fmla="*/ f134 f58 1"/>
                <a:gd name="f161" fmla="*/ f135 f58 1"/>
                <a:gd name="f162" fmla="*/ f136 f59 1"/>
                <a:gd name="f163" fmla="*/ f137 f59 1"/>
                <a:gd name="f164" fmla="*/ f138 f58 1"/>
                <a:gd name="f165" fmla="*/ f139 f59 1"/>
              </a:gdLst>
              <a:ahLst/>
              <a:cxnLst>
                <a:cxn ang="3cd4">
                  <a:pos x="hc" y="t"/>
                </a:cxn>
                <a:cxn ang="0">
                  <a:pos x="r" y="vc"/>
                </a:cxn>
                <a:cxn ang="cd4">
                  <a:pos x="hc" y="b"/>
                </a:cxn>
                <a:cxn ang="cd2">
                  <a:pos x="l" y="vc"/>
                </a:cxn>
                <a:cxn ang="f91">
                  <a:pos x="f144" y="f145"/>
                </a:cxn>
                <a:cxn ang="f91">
                  <a:pos x="f146" y="f145"/>
                </a:cxn>
                <a:cxn ang="f91">
                  <a:pos x="f147" y="f145"/>
                </a:cxn>
                <a:cxn ang="f91">
                  <a:pos x="f148" y="f149"/>
                </a:cxn>
                <a:cxn ang="f91">
                  <a:pos x="f150" y="f151"/>
                </a:cxn>
                <a:cxn ang="f91">
                  <a:pos x="f152" y="f153"/>
                </a:cxn>
                <a:cxn ang="f91">
                  <a:pos x="f152" y="f154"/>
                </a:cxn>
                <a:cxn ang="f91">
                  <a:pos x="f152" y="f155"/>
                </a:cxn>
                <a:cxn ang="f91">
                  <a:pos x="f152" y="f156"/>
                </a:cxn>
                <a:cxn ang="f91">
                  <a:pos x="f152" y="f156"/>
                </a:cxn>
                <a:cxn ang="f91">
                  <a:pos x="f152" y="f157"/>
                </a:cxn>
                <a:cxn ang="f91">
                  <a:pos x="f158" y="f159"/>
                </a:cxn>
                <a:cxn ang="f91">
                  <a:pos x="f160" y="f159"/>
                </a:cxn>
                <a:cxn ang="f91">
                  <a:pos x="f161" y="f162"/>
                </a:cxn>
                <a:cxn ang="f91">
                  <a:pos x="f161" y="f163"/>
                </a:cxn>
                <a:cxn ang="f91">
                  <a:pos x="f164" y="f165"/>
                </a:cxn>
                <a:cxn ang="f91">
                  <a:pos x="f158" y="f165"/>
                </a:cxn>
              </a:cxnLst>
              <a:rect l="f140" t="f143" r="f141" b="f142"/>
              <a:pathLst>
                <a:path w="7929" h="103441">
                  <a:moveTo>
                    <a:pt x="f8" y="f9"/>
                  </a:moveTo>
                  <a:lnTo>
                    <a:pt x="f10" y="f9"/>
                  </a:lnTo>
                  <a:lnTo>
                    <a:pt x="f11" y="f9"/>
                  </a:lnTo>
                  <a:cubicBezTo>
                    <a:pt x="f12" y="f13"/>
                    <a:pt x="f14" y="f15"/>
                    <a:pt x="f16" y="f17"/>
                  </a:cubicBezTo>
                  <a:lnTo>
                    <a:pt x="f18" y="f19"/>
                  </a:lnTo>
                  <a:cubicBezTo>
                    <a:pt x="f20" y="f21"/>
                    <a:pt x="f22" y="f23"/>
                    <a:pt x="f24" y="f25"/>
                  </a:cubicBezTo>
                  <a:cubicBezTo>
                    <a:pt x="f26" y="f27"/>
                    <a:pt x="f26" y="f28"/>
                    <a:pt x="f24" y="f29"/>
                  </a:cubicBezTo>
                  <a:cubicBezTo>
                    <a:pt x="f30" y="f31"/>
                    <a:pt x="f30" y="f32"/>
                    <a:pt x="f24" y="f33"/>
                  </a:cubicBezTo>
                  <a:cubicBezTo>
                    <a:pt x="f24" y="f33"/>
                    <a:pt x="f24" y="f34"/>
                    <a:pt x="f24" y="f35"/>
                  </a:cubicBezTo>
                  <a:lnTo>
                    <a:pt x="f24" y="f35"/>
                  </a:lnTo>
                  <a:lnTo>
                    <a:pt x="f24" y="f36"/>
                  </a:lnTo>
                  <a:cubicBezTo>
                    <a:pt x="f24" y="f37"/>
                    <a:pt x="f38" y="f39"/>
                    <a:pt x="f40" y="f41"/>
                  </a:cubicBezTo>
                  <a:cubicBezTo>
                    <a:pt x="f42" y="f43"/>
                    <a:pt x="f44" y="f43"/>
                    <a:pt x="f5" y="f41"/>
                  </a:cubicBezTo>
                  <a:cubicBezTo>
                    <a:pt x="f45" y="f46"/>
                    <a:pt x="f47" y="f48"/>
                    <a:pt x="f49" y="f50"/>
                  </a:cubicBezTo>
                  <a:lnTo>
                    <a:pt x="f49" y="f34"/>
                  </a:lnTo>
                  <a:cubicBezTo>
                    <a:pt x="f51" y="f52"/>
                    <a:pt x="f53" y="f54"/>
                    <a:pt x="f55" y="f56"/>
                  </a:cubicBezTo>
                  <a:lnTo>
                    <a:pt x="f40"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6" name="Freeform: Shape 697">
              <a:extLst>
                <a:ext uri="{FF2B5EF4-FFF2-40B4-BE49-F238E27FC236}">
                  <a16:creationId xmlns:a16="http://schemas.microsoft.com/office/drawing/2014/main" id="{27FD6A00-0425-7AFD-F779-84A5156FB799}"/>
                </a:ext>
              </a:extLst>
            </p:cNvPr>
            <p:cNvSpPr/>
            <p:nvPr/>
          </p:nvSpPr>
          <p:spPr>
            <a:xfrm>
              <a:off x="3262030" y="5907636"/>
              <a:ext cx="13834" cy="555534"/>
            </a:xfrm>
            <a:custGeom>
              <a:avLst/>
              <a:gdLst>
                <a:gd name="f0" fmla="val 10800000"/>
                <a:gd name="f1" fmla="val 5400000"/>
                <a:gd name="f2" fmla="val 180"/>
                <a:gd name="f3" fmla="val w"/>
                <a:gd name="f4" fmla="val h"/>
                <a:gd name="f5" fmla="val 0"/>
                <a:gd name="f6" fmla="val 13839"/>
                <a:gd name="f7" fmla="val 555536"/>
                <a:gd name="f8" fmla="val 551676"/>
                <a:gd name="f9" fmla="val 3123"/>
                <a:gd name="f10" fmla="val 548553"/>
                <a:gd name="f11" fmla="val 6983"/>
                <a:gd name="f12" fmla="val 10792"/>
                <a:gd name="f13" fmla="val 548616"/>
                <a:gd name="f14" fmla="val 551727"/>
                <a:gd name="f15" fmla="val 7037"/>
                <a:gd name="f16" fmla="val 3229"/>
                <a:gd name="f17" fmla="val 123"/>
                <a:gd name="f18" fmla="val 53"/>
                <a:gd name="f19" fmla="val 6310"/>
                <a:gd name="f20" fmla="val -18"/>
                <a:gd name="f21" fmla="val 5625"/>
                <a:gd name="f22" fmla="val 4952"/>
                <a:gd name="f23" fmla="val 3682"/>
                <a:gd name="f24" fmla="val 2666"/>
                <a:gd name="f25" fmla="val 815"/>
                <a:gd name="f26" fmla="val 1777"/>
                <a:gd name="f27" fmla="val 1704"/>
                <a:gd name="f28" fmla="val 1434"/>
                <a:gd name="f29" fmla="val 2021"/>
                <a:gd name="f30" fmla="val 1181"/>
                <a:gd name="f31" fmla="val 2412"/>
                <a:gd name="f32" fmla="val 1016"/>
                <a:gd name="f33" fmla="val 2847"/>
                <a:gd name="f34" fmla="val 965"/>
                <a:gd name="f35" fmla="val 3226"/>
                <a:gd name="f36" fmla="val 3610"/>
                <a:gd name="f37" fmla="val 3989"/>
                <a:gd name="f38" fmla="val 952"/>
                <a:gd name="f39" fmla="val 4453"/>
                <a:gd name="f40" fmla="val 4923"/>
                <a:gd name="f41" fmla="val 5386"/>
                <a:gd name="f42" fmla="val 5637"/>
                <a:gd name="f43" fmla="val 5896"/>
                <a:gd name="f44" fmla="val 6148"/>
                <a:gd name="f45" fmla="val 554647"/>
                <a:gd name="f46" fmla="+- 0 0 -90"/>
                <a:gd name="f47" fmla="*/ f3 1 13839"/>
                <a:gd name="f48" fmla="*/ f4 1 555536"/>
                <a:gd name="f49" fmla="val f5"/>
                <a:gd name="f50" fmla="val f6"/>
                <a:gd name="f51" fmla="val f7"/>
                <a:gd name="f52" fmla="*/ f46 f0 1"/>
                <a:gd name="f53" fmla="+- f51 0 f49"/>
                <a:gd name="f54" fmla="+- f50 0 f49"/>
                <a:gd name="f55" fmla="*/ f52 1 f2"/>
                <a:gd name="f56" fmla="*/ f54 1 13839"/>
                <a:gd name="f57" fmla="*/ f53 1 555536"/>
                <a:gd name="f58" fmla="*/ 0 f54 1"/>
                <a:gd name="f59" fmla="*/ 555536 f53 1"/>
                <a:gd name="f60" fmla="*/ 6983 f54 1"/>
                <a:gd name="f61" fmla="*/ 548553 f53 1"/>
                <a:gd name="f62" fmla="*/ 13839 f54 1"/>
                <a:gd name="f63" fmla="*/ 7037 f53 1"/>
                <a:gd name="f64" fmla="*/ 53 f53 1"/>
                <a:gd name="f65" fmla="*/ 4952 f54 1"/>
                <a:gd name="f66" fmla="*/ 3682 f54 1"/>
                <a:gd name="f67" fmla="*/ 2666 f54 1"/>
                <a:gd name="f68" fmla="*/ 815 f53 1"/>
                <a:gd name="f69" fmla="*/ 1777 f54 1"/>
                <a:gd name="f70" fmla="*/ 1704 f53 1"/>
                <a:gd name="f71" fmla="*/ 1016 f54 1"/>
                <a:gd name="f72" fmla="*/ 2847 f53 1"/>
                <a:gd name="f73" fmla="*/ 3989 f53 1"/>
                <a:gd name="f74" fmla="*/ 5386 f53 1"/>
                <a:gd name="f75" fmla="*/ 6148 f53 1"/>
                <a:gd name="f76" fmla="*/ 554647 f53 1"/>
                <a:gd name="f77" fmla="+- f55 0 f1"/>
                <a:gd name="f78" fmla="*/ f58 1 13839"/>
                <a:gd name="f79" fmla="*/ f59 1 555536"/>
                <a:gd name="f80" fmla="*/ f60 1 13839"/>
                <a:gd name="f81" fmla="*/ f61 1 555536"/>
                <a:gd name="f82" fmla="*/ f62 1 13839"/>
                <a:gd name="f83" fmla="*/ f63 1 555536"/>
                <a:gd name="f84" fmla="*/ f64 1 555536"/>
                <a:gd name="f85" fmla="*/ f65 1 13839"/>
                <a:gd name="f86" fmla="*/ f66 1 13839"/>
                <a:gd name="f87" fmla="*/ f67 1 13839"/>
                <a:gd name="f88" fmla="*/ f68 1 555536"/>
                <a:gd name="f89" fmla="*/ f69 1 13839"/>
                <a:gd name="f90" fmla="*/ f70 1 555536"/>
                <a:gd name="f91" fmla="*/ f71 1 13839"/>
                <a:gd name="f92" fmla="*/ f72 1 555536"/>
                <a:gd name="f93" fmla="*/ f73 1 555536"/>
                <a:gd name="f94" fmla="*/ f74 1 555536"/>
                <a:gd name="f95" fmla="*/ f75 1 555536"/>
                <a:gd name="f96" fmla="*/ f76 1 555536"/>
                <a:gd name="f97" fmla="*/ f49 1 f56"/>
                <a:gd name="f98" fmla="*/ f50 1 f56"/>
                <a:gd name="f99" fmla="*/ f49 1 f57"/>
                <a:gd name="f100" fmla="*/ f51 1 f57"/>
                <a:gd name="f101" fmla="*/ f78 1 f56"/>
                <a:gd name="f102" fmla="*/ f79 1 f57"/>
                <a:gd name="f103" fmla="*/ f80 1 f56"/>
                <a:gd name="f104" fmla="*/ f81 1 f57"/>
                <a:gd name="f105" fmla="*/ f82 1 f56"/>
                <a:gd name="f106" fmla="*/ f83 1 f57"/>
                <a:gd name="f107" fmla="*/ f84 1 f57"/>
                <a:gd name="f108" fmla="*/ f85 1 f56"/>
                <a:gd name="f109" fmla="*/ f86 1 f56"/>
                <a:gd name="f110" fmla="*/ f87 1 f56"/>
                <a:gd name="f111" fmla="*/ f88 1 f57"/>
                <a:gd name="f112" fmla="*/ f89 1 f56"/>
                <a:gd name="f113" fmla="*/ f90 1 f57"/>
                <a:gd name="f114" fmla="*/ f91 1 f56"/>
                <a:gd name="f115" fmla="*/ f92 1 f57"/>
                <a:gd name="f116" fmla="*/ f93 1 f57"/>
                <a:gd name="f117" fmla="*/ f94 1 f57"/>
                <a:gd name="f118" fmla="*/ f95 1 f57"/>
                <a:gd name="f119" fmla="*/ f96 1 f57"/>
                <a:gd name="f120" fmla="*/ f97 f47 1"/>
                <a:gd name="f121" fmla="*/ f98 f47 1"/>
                <a:gd name="f122" fmla="*/ f100 f48 1"/>
                <a:gd name="f123" fmla="*/ f99 f48 1"/>
                <a:gd name="f124" fmla="*/ f101 f47 1"/>
                <a:gd name="f125" fmla="*/ f102 f48 1"/>
                <a:gd name="f126" fmla="*/ f103 f47 1"/>
                <a:gd name="f127" fmla="*/ f104 f48 1"/>
                <a:gd name="f128" fmla="*/ f105 f47 1"/>
                <a:gd name="f129" fmla="*/ f106 f48 1"/>
                <a:gd name="f130" fmla="*/ f107 f48 1"/>
                <a:gd name="f131" fmla="*/ f108 f47 1"/>
                <a:gd name="f132" fmla="*/ f109 f47 1"/>
                <a:gd name="f133" fmla="*/ f110 f47 1"/>
                <a:gd name="f134" fmla="*/ f111 f48 1"/>
                <a:gd name="f135" fmla="*/ f112 f47 1"/>
                <a:gd name="f136" fmla="*/ f113 f48 1"/>
                <a:gd name="f137" fmla="*/ f114 f47 1"/>
                <a:gd name="f138" fmla="*/ f115 f48 1"/>
                <a:gd name="f139" fmla="*/ f116 f48 1"/>
                <a:gd name="f140" fmla="*/ f117 f48 1"/>
                <a:gd name="f141" fmla="*/ f118 f48 1"/>
                <a:gd name="f142" fmla="*/ f119 f48 1"/>
              </a:gdLst>
              <a:ahLst/>
              <a:cxnLst>
                <a:cxn ang="3cd4">
                  <a:pos x="hc" y="t"/>
                </a:cxn>
                <a:cxn ang="0">
                  <a:pos x="r" y="vc"/>
                </a:cxn>
                <a:cxn ang="cd4">
                  <a:pos x="hc" y="b"/>
                </a:cxn>
                <a:cxn ang="cd2">
                  <a:pos x="l" y="vc"/>
                </a:cxn>
                <a:cxn ang="f77">
                  <a:pos x="f124" y="f125"/>
                </a:cxn>
                <a:cxn ang="f77">
                  <a:pos x="f126" y="f127"/>
                </a:cxn>
                <a:cxn ang="f77">
                  <a:pos x="f128" y="f125"/>
                </a:cxn>
                <a:cxn ang="f77">
                  <a:pos x="f128" y="f129"/>
                </a:cxn>
                <a:cxn ang="f77">
                  <a:pos x="f126" y="f130"/>
                </a:cxn>
                <a:cxn ang="f77">
                  <a:pos x="f131" y="f130"/>
                </a:cxn>
                <a:cxn ang="f77">
                  <a:pos x="f132" y="f130"/>
                </a:cxn>
                <a:cxn ang="f77">
                  <a:pos x="f133" y="f134"/>
                </a:cxn>
                <a:cxn ang="f77">
                  <a:pos x="f135" y="f136"/>
                </a:cxn>
                <a:cxn ang="f77">
                  <a:pos x="f137" y="f138"/>
                </a:cxn>
                <a:cxn ang="f77">
                  <a:pos x="f137" y="f139"/>
                </a:cxn>
                <a:cxn ang="f77">
                  <a:pos x="f137" y="f140"/>
                </a:cxn>
                <a:cxn ang="f77">
                  <a:pos x="f137" y="f141"/>
                </a:cxn>
                <a:cxn ang="f77">
                  <a:pos x="f137" y="f142"/>
                </a:cxn>
              </a:cxnLst>
              <a:rect l="f120" t="f123" r="f121" b="f122"/>
              <a:pathLst>
                <a:path w="13839" h="555536">
                  <a:moveTo>
                    <a:pt x="f5" y="f7"/>
                  </a:moveTo>
                  <a:cubicBezTo>
                    <a:pt x="f5" y="f8"/>
                    <a:pt x="f9" y="f10"/>
                    <a:pt x="f11" y="f10"/>
                  </a:cubicBezTo>
                  <a:cubicBezTo>
                    <a:pt x="f12" y="f13"/>
                    <a:pt x="f6" y="f14"/>
                    <a:pt x="f6" y="f7"/>
                  </a:cubicBezTo>
                  <a:lnTo>
                    <a:pt x="f6" y="f15"/>
                  </a:lnTo>
                  <a:cubicBezTo>
                    <a:pt x="f6" y="f16"/>
                    <a:pt x="f12" y="f17"/>
                    <a:pt x="f11" y="f18"/>
                  </a:cubicBezTo>
                  <a:cubicBezTo>
                    <a:pt x="f19" y="f20"/>
                    <a:pt x="f21" y="f20"/>
                    <a:pt x="f22" y="f18"/>
                  </a:cubicBezTo>
                  <a:lnTo>
                    <a:pt x="f23" y="f18"/>
                  </a:lnTo>
                  <a:lnTo>
                    <a:pt x="f24" y="f25"/>
                  </a:lnTo>
                  <a:lnTo>
                    <a:pt x="f26" y="f27"/>
                  </a:lnTo>
                  <a:cubicBezTo>
                    <a:pt x="f28" y="f29"/>
                    <a:pt x="f30" y="f31"/>
                    <a:pt x="f32" y="f33"/>
                  </a:cubicBezTo>
                  <a:cubicBezTo>
                    <a:pt x="f34" y="f35"/>
                    <a:pt x="f34" y="f36"/>
                    <a:pt x="f32" y="f37"/>
                  </a:cubicBezTo>
                  <a:cubicBezTo>
                    <a:pt x="f38" y="f39"/>
                    <a:pt x="f38" y="f40"/>
                    <a:pt x="f32" y="f41"/>
                  </a:cubicBezTo>
                  <a:cubicBezTo>
                    <a:pt x="f34" y="f42"/>
                    <a:pt x="f34" y="f43"/>
                    <a:pt x="f32" y="f44"/>
                  </a:cubicBezTo>
                  <a:lnTo>
                    <a:pt x="f32"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7" name="Freeform: Shape 698">
              <a:extLst>
                <a:ext uri="{FF2B5EF4-FFF2-40B4-BE49-F238E27FC236}">
                  <a16:creationId xmlns:a16="http://schemas.microsoft.com/office/drawing/2014/main" id="{8D6DBF74-A10C-E331-C357-B59714108C95}"/>
                </a:ext>
              </a:extLst>
            </p:cNvPr>
            <p:cNvSpPr/>
            <p:nvPr/>
          </p:nvSpPr>
          <p:spPr>
            <a:xfrm>
              <a:off x="3261902" y="6456313"/>
              <a:ext cx="13889" cy="14941"/>
            </a:xfrm>
            <a:custGeom>
              <a:avLst/>
              <a:gdLst>
                <a:gd name="f0" fmla="val 10800000"/>
                <a:gd name="f1" fmla="val 5400000"/>
                <a:gd name="f2" fmla="val 180"/>
                <a:gd name="f3" fmla="val w"/>
                <a:gd name="f4" fmla="val h"/>
                <a:gd name="f5" fmla="val 0"/>
                <a:gd name="f6" fmla="val 13887"/>
                <a:gd name="f7" fmla="val 14940"/>
                <a:gd name="f8" fmla="val 13839"/>
                <a:gd name="f9" fmla="val 9649"/>
                <a:gd name="f10" fmla="val 13903"/>
                <a:gd name="f11" fmla="val 9142"/>
                <a:gd name="f12" fmla="val 8634"/>
                <a:gd name="f13" fmla="val 8126"/>
                <a:gd name="f14" fmla="val 6983"/>
                <a:gd name="f15" fmla="val 3174"/>
                <a:gd name="f16" fmla="val 10792"/>
                <a:gd name="f17" fmla="val 64"/>
                <a:gd name="f18" fmla="val 3123"/>
                <a:gd name="f19" fmla="val 7872"/>
                <a:gd name="f20" fmla="val 11732"/>
                <a:gd name="f21" fmla="val 14855"/>
                <a:gd name="f22" fmla="val 14969"/>
                <a:gd name="f23" fmla="val 8761"/>
                <a:gd name="f24" fmla="val 9650"/>
                <a:gd name="f25" fmla="val 10411"/>
                <a:gd name="f26" fmla="val 11808"/>
                <a:gd name="f27" fmla="val 12951"/>
                <a:gd name="f28" fmla="val 12138"/>
                <a:gd name="f29" fmla="val 12570"/>
                <a:gd name="f30" fmla="val 12392"/>
                <a:gd name="f31" fmla="val 12151"/>
                <a:gd name="f32" fmla="val 11681"/>
                <a:gd name="f33" fmla="val 9903"/>
                <a:gd name="f34" fmla="+- 0 0 -90"/>
                <a:gd name="f35" fmla="*/ f3 1 13887"/>
                <a:gd name="f36" fmla="*/ f4 1 14940"/>
                <a:gd name="f37" fmla="val f5"/>
                <a:gd name="f38" fmla="val f6"/>
                <a:gd name="f39" fmla="val f7"/>
                <a:gd name="f40" fmla="*/ f34 f0 1"/>
                <a:gd name="f41" fmla="+- f39 0 f37"/>
                <a:gd name="f42" fmla="+- f38 0 f37"/>
                <a:gd name="f43" fmla="*/ f40 1 f2"/>
                <a:gd name="f44" fmla="*/ f42 1 13887"/>
                <a:gd name="f45" fmla="*/ f41 1 14940"/>
                <a:gd name="f46" fmla="*/ 13839 f42 1"/>
                <a:gd name="f47" fmla="*/ 9649 f41 1"/>
                <a:gd name="f48" fmla="*/ 8126 f41 1"/>
                <a:gd name="f49" fmla="*/ 6983 f41 1"/>
                <a:gd name="f50" fmla="*/ 6983 f42 1"/>
                <a:gd name="f51" fmla="*/ 0 f41 1"/>
                <a:gd name="f52" fmla="*/ 0 f42 1"/>
                <a:gd name="f53" fmla="*/ 7872 f41 1"/>
                <a:gd name="f54" fmla="*/ 14855 f41 1"/>
                <a:gd name="f55" fmla="*/ 9650 f42 1"/>
                <a:gd name="f56" fmla="*/ 10411 f42 1"/>
                <a:gd name="f57" fmla="*/ 11808 f42 1"/>
                <a:gd name="f58" fmla="*/ 13839 f41 1"/>
                <a:gd name="f59" fmla="*/ 12951 f41 1"/>
                <a:gd name="f60" fmla="*/ 12570 f42 1"/>
                <a:gd name="f61" fmla="*/ 11681 f41 1"/>
                <a:gd name="f62" fmla="+- f43 0 f1"/>
                <a:gd name="f63" fmla="*/ f46 1 13887"/>
                <a:gd name="f64" fmla="*/ f47 1 14940"/>
                <a:gd name="f65" fmla="*/ f48 1 14940"/>
                <a:gd name="f66" fmla="*/ f49 1 14940"/>
                <a:gd name="f67" fmla="*/ f50 1 13887"/>
                <a:gd name="f68" fmla="*/ f51 1 14940"/>
                <a:gd name="f69" fmla="*/ f52 1 13887"/>
                <a:gd name="f70" fmla="*/ f53 1 14940"/>
                <a:gd name="f71" fmla="*/ f54 1 14940"/>
                <a:gd name="f72" fmla="*/ f55 1 13887"/>
                <a:gd name="f73" fmla="*/ f56 1 13887"/>
                <a:gd name="f74" fmla="*/ f57 1 13887"/>
                <a:gd name="f75" fmla="*/ f58 1 14940"/>
                <a:gd name="f76" fmla="*/ f59 1 14940"/>
                <a:gd name="f77" fmla="*/ f60 1 13887"/>
                <a:gd name="f78" fmla="*/ f61 1 14940"/>
                <a:gd name="f79" fmla="*/ f37 1 f44"/>
                <a:gd name="f80" fmla="*/ f38 1 f44"/>
                <a:gd name="f81" fmla="*/ f37 1 f45"/>
                <a:gd name="f82" fmla="*/ f39 1 f45"/>
                <a:gd name="f83" fmla="*/ f63 1 f44"/>
                <a:gd name="f84" fmla="*/ f64 1 f45"/>
                <a:gd name="f85" fmla="*/ f65 1 f45"/>
                <a:gd name="f86" fmla="*/ f66 1 f45"/>
                <a:gd name="f87" fmla="*/ f67 1 f44"/>
                <a:gd name="f88" fmla="*/ f68 1 f45"/>
                <a:gd name="f89" fmla="*/ f69 1 f44"/>
                <a:gd name="f90" fmla="*/ f70 1 f45"/>
                <a:gd name="f91" fmla="*/ f71 1 f45"/>
                <a:gd name="f92" fmla="*/ f72 1 f44"/>
                <a:gd name="f93" fmla="*/ f73 1 f44"/>
                <a:gd name="f94" fmla="*/ f74 1 f44"/>
                <a:gd name="f95" fmla="*/ f75 1 f45"/>
                <a:gd name="f96" fmla="*/ f76 1 f45"/>
                <a:gd name="f97" fmla="*/ f77 1 f44"/>
                <a:gd name="f98" fmla="*/ f78 1 f45"/>
                <a:gd name="f99" fmla="*/ f79 f35 1"/>
                <a:gd name="f100" fmla="*/ f80 f35 1"/>
                <a:gd name="f101" fmla="*/ f82 f36 1"/>
                <a:gd name="f102" fmla="*/ f81 f36 1"/>
                <a:gd name="f103" fmla="*/ f83 f35 1"/>
                <a:gd name="f104" fmla="*/ f84 f36 1"/>
                <a:gd name="f105" fmla="*/ f85 f36 1"/>
                <a:gd name="f106" fmla="*/ f86 f36 1"/>
                <a:gd name="f107" fmla="*/ f87 f35 1"/>
                <a:gd name="f108" fmla="*/ f88 f36 1"/>
                <a:gd name="f109" fmla="*/ f89 f35 1"/>
                <a:gd name="f110" fmla="*/ f90 f36 1"/>
                <a:gd name="f111" fmla="*/ f91 f36 1"/>
                <a:gd name="f112" fmla="*/ f92 f35 1"/>
                <a:gd name="f113" fmla="*/ f93 f35 1"/>
                <a:gd name="f114" fmla="*/ f94 f35 1"/>
                <a:gd name="f115" fmla="*/ f95 f36 1"/>
                <a:gd name="f116" fmla="*/ f96 f36 1"/>
                <a:gd name="f117" fmla="*/ f97 f35 1"/>
                <a:gd name="f118" fmla="*/ f98 f36 1"/>
              </a:gdLst>
              <a:ahLst/>
              <a:cxnLst>
                <a:cxn ang="3cd4">
                  <a:pos x="hc" y="t"/>
                </a:cxn>
                <a:cxn ang="0">
                  <a:pos x="r" y="vc"/>
                </a:cxn>
                <a:cxn ang="cd4">
                  <a:pos x="hc" y="b"/>
                </a:cxn>
                <a:cxn ang="cd2">
                  <a:pos x="l" y="vc"/>
                </a:cxn>
                <a:cxn ang="f62">
                  <a:pos x="f103" y="f104"/>
                </a:cxn>
                <a:cxn ang="f62">
                  <a:pos x="f103" y="f104"/>
                </a:cxn>
                <a:cxn ang="f62">
                  <a:pos x="f103" y="f105"/>
                </a:cxn>
                <a:cxn ang="f62">
                  <a:pos x="f103" y="f106"/>
                </a:cxn>
                <a:cxn ang="f62">
                  <a:pos x="f103" y="f106"/>
                </a:cxn>
                <a:cxn ang="f62">
                  <a:pos x="f107" y="f108"/>
                </a:cxn>
                <a:cxn ang="f62">
                  <a:pos x="f109" y="f106"/>
                </a:cxn>
                <a:cxn ang="f62">
                  <a:pos x="f109" y="f110"/>
                </a:cxn>
                <a:cxn ang="f62">
                  <a:pos x="f107" y="f111"/>
                </a:cxn>
                <a:cxn ang="f62">
                  <a:pos x="f112" y="f111"/>
                </a:cxn>
                <a:cxn ang="f62">
                  <a:pos x="f113" y="f111"/>
                </a:cxn>
                <a:cxn ang="f62">
                  <a:pos x="f114" y="f115"/>
                </a:cxn>
                <a:cxn ang="f62">
                  <a:pos x="f114" y="f116"/>
                </a:cxn>
                <a:cxn ang="f62">
                  <a:pos x="f117" y="f118"/>
                </a:cxn>
                <a:cxn ang="f62">
                  <a:pos x="f103" y="f104"/>
                </a:cxn>
              </a:cxnLst>
              <a:rect l="f99" t="f102" r="f100" b="f101"/>
              <a:pathLst>
                <a:path w="13887" h="14940">
                  <a:moveTo>
                    <a:pt x="f8" y="f9"/>
                  </a:moveTo>
                  <a:lnTo>
                    <a:pt x="f8" y="f9"/>
                  </a:lnTo>
                  <a:cubicBezTo>
                    <a:pt x="f10" y="f11"/>
                    <a:pt x="f10" y="f12"/>
                    <a:pt x="f8" y="f13"/>
                  </a:cubicBezTo>
                  <a:lnTo>
                    <a:pt x="f8" y="f14"/>
                  </a:lnTo>
                  <a:lnTo>
                    <a:pt x="f8" y="f14"/>
                  </a:lnTo>
                  <a:cubicBezTo>
                    <a:pt x="f8" y="f15"/>
                    <a:pt x="f16" y="f17"/>
                    <a:pt x="f14" y="f5"/>
                  </a:cubicBezTo>
                  <a:cubicBezTo>
                    <a:pt x="f18" y="f5"/>
                    <a:pt x="f5" y="f18"/>
                    <a:pt x="f5" y="f14"/>
                  </a:cubicBezTo>
                  <a:lnTo>
                    <a:pt x="f5" y="f19"/>
                  </a:lnTo>
                  <a:cubicBezTo>
                    <a:pt x="f5" y="f20"/>
                    <a:pt x="f18" y="f21"/>
                    <a:pt x="f14" y="f21"/>
                  </a:cubicBezTo>
                  <a:cubicBezTo>
                    <a:pt x="f19" y="f22"/>
                    <a:pt x="f23" y="f22"/>
                    <a:pt x="f24" y="f21"/>
                  </a:cubicBezTo>
                  <a:lnTo>
                    <a:pt x="f25" y="f21"/>
                  </a:lnTo>
                  <a:lnTo>
                    <a:pt x="f26" y="f8"/>
                  </a:lnTo>
                  <a:lnTo>
                    <a:pt x="f26" y="f27"/>
                  </a:lnTo>
                  <a:cubicBezTo>
                    <a:pt x="f28" y="f29"/>
                    <a:pt x="f30" y="f31"/>
                    <a:pt x="f29" y="f32"/>
                  </a:cubicBezTo>
                  <a:cubicBezTo>
                    <a:pt x="f29" y="f32"/>
                    <a:pt x="f8"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8" name="Freeform: Shape 699">
              <a:extLst>
                <a:ext uri="{FF2B5EF4-FFF2-40B4-BE49-F238E27FC236}">
                  <a16:creationId xmlns:a16="http://schemas.microsoft.com/office/drawing/2014/main" id="{D658FAEF-CABE-9CA2-F877-EA680706873C}"/>
                </a:ext>
              </a:extLst>
            </p:cNvPr>
            <p:cNvSpPr/>
            <p:nvPr/>
          </p:nvSpPr>
          <p:spPr>
            <a:xfrm>
              <a:off x="244281" y="6401083"/>
              <a:ext cx="13880" cy="6858"/>
            </a:xfrm>
            <a:custGeom>
              <a:avLst/>
              <a:gdLst>
                <a:gd name="f0" fmla="val 10800000"/>
                <a:gd name="f1" fmla="val 5400000"/>
                <a:gd name="f2" fmla="val 180"/>
                <a:gd name="f3" fmla="val w"/>
                <a:gd name="f4" fmla="val h"/>
                <a:gd name="f5" fmla="val 0"/>
                <a:gd name="f6" fmla="val 13884"/>
                <a:gd name="f7" fmla="val 6856"/>
                <a:gd name="f8" fmla="val 9649"/>
                <a:gd name="f9" fmla="val 5841"/>
                <a:gd name="f10" fmla="val 10070"/>
                <a:gd name="f11" fmla="val 5917"/>
                <a:gd name="f12" fmla="val 10499"/>
                <a:gd name="f13" fmla="val 10919"/>
                <a:gd name="f14" fmla="val 11681"/>
                <a:gd name="f15" fmla="val 12062"/>
                <a:gd name="f16" fmla="val 5079"/>
                <a:gd name="f17" fmla="val 13078"/>
                <a:gd name="f18" fmla="val 4317"/>
                <a:gd name="f19" fmla="val 13839"/>
                <a:gd name="f20" fmla="val 3174"/>
                <a:gd name="f21" fmla="val 2412"/>
                <a:gd name="f22" fmla="val 13899"/>
                <a:gd name="f23" fmla="val 1994"/>
                <a:gd name="f24" fmla="val 1562"/>
                <a:gd name="f25" fmla="val 1143"/>
                <a:gd name="f26" fmla="val 762"/>
                <a:gd name="f27" fmla="val 381"/>
                <a:gd name="f28" fmla="val 3784"/>
                <a:gd name="f29" fmla="val 10769"/>
                <a:gd name="f30" fmla="val 6983"/>
                <a:gd name="f31" fmla="val 3175"/>
                <a:gd name="f32" fmla="val 70"/>
                <a:gd name="f33" fmla="val 3809"/>
                <a:gd name="f34" fmla="val 14"/>
                <a:gd name="f35" fmla="val 3263"/>
                <a:gd name="f36" fmla="val 2369"/>
                <a:gd name="f37" fmla="val 6044"/>
                <a:gd name="f38" fmla="val 5587"/>
                <a:gd name="f39" fmla="val 6602"/>
                <a:gd name="f40" fmla="+- 0 0 -90"/>
                <a:gd name="f41" fmla="*/ f3 1 13884"/>
                <a:gd name="f42" fmla="*/ f4 1 6856"/>
                <a:gd name="f43" fmla="val f5"/>
                <a:gd name="f44" fmla="val f6"/>
                <a:gd name="f45" fmla="val f7"/>
                <a:gd name="f46" fmla="*/ f40 f0 1"/>
                <a:gd name="f47" fmla="+- f45 0 f43"/>
                <a:gd name="f48" fmla="+- f44 0 f43"/>
                <a:gd name="f49" fmla="*/ f46 1 f2"/>
                <a:gd name="f50" fmla="*/ f48 1 13884"/>
                <a:gd name="f51" fmla="*/ f47 1 6856"/>
                <a:gd name="f52" fmla="*/ 9649 f48 1"/>
                <a:gd name="f53" fmla="*/ 5841 f47 1"/>
                <a:gd name="f54" fmla="*/ 10919 f48 1"/>
                <a:gd name="f55" fmla="*/ 12062 f48 1"/>
                <a:gd name="f56" fmla="*/ 5079 f47 1"/>
                <a:gd name="f57" fmla="*/ 13078 f48 1"/>
                <a:gd name="f58" fmla="*/ 4317 f47 1"/>
                <a:gd name="f59" fmla="*/ 13839 f48 1"/>
                <a:gd name="f60" fmla="*/ 3174 f47 1"/>
                <a:gd name="f61" fmla="*/ 2412 f47 1"/>
                <a:gd name="f62" fmla="*/ 1143 f47 1"/>
                <a:gd name="f63" fmla="*/ 0 f47 1"/>
                <a:gd name="f64" fmla="*/ 6983 f48 1"/>
                <a:gd name="f65" fmla="*/ 6856 f47 1"/>
                <a:gd name="f66" fmla="*/ 0 f48 1"/>
                <a:gd name="f67" fmla="*/ 5587 f48 1"/>
                <a:gd name="f68" fmla="*/ 6602 f47 1"/>
                <a:gd name="f69" fmla="+- f49 0 f1"/>
                <a:gd name="f70" fmla="*/ f52 1 13884"/>
                <a:gd name="f71" fmla="*/ f53 1 6856"/>
                <a:gd name="f72" fmla="*/ f54 1 13884"/>
                <a:gd name="f73" fmla="*/ f55 1 13884"/>
                <a:gd name="f74" fmla="*/ f56 1 6856"/>
                <a:gd name="f75" fmla="*/ f57 1 13884"/>
                <a:gd name="f76" fmla="*/ f58 1 6856"/>
                <a:gd name="f77" fmla="*/ f59 1 13884"/>
                <a:gd name="f78" fmla="*/ f60 1 6856"/>
                <a:gd name="f79" fmla="*/ f61 1 6856"/>
                <a:gd name="f80" fmla="*/ f62 1 6856"/>
                <a:gd name="f81" fmla="*/ f63 1 6856"/>
                <a:gd name="f82" fmla="*/ f64 1 13884"/>
                <a:gd name="f83" fmla="*/ f65 1 6856"/>
                <a:gd name="f84" fmla="*/ f66 1 13884"/>
                <a:gd name="f85" fmla="*/ f67 1 13884"/>
                <a:gd name="f86" fmla="*/ f68 1 6856"/>
                <a:gd name="f87" fmla="*/ f43 1 f50"/>
                <a:gd name="f88" fmla="*/ f44 1 f50"/>
                <a:gd name="f89" fmla="*/ f43 1 f51"/>
                <a:gd name="f90" fmla="*/ f45 1 f51"/>
                <a:gd name="f91" fmla="*/ f70 1 f50"/>
                <a:gd name="f92" fmla="*/ f71 1 f51"/>
                <a:gd name="f93" fmla="*/ f72 1 f50"/>
                <a:gd name="f94" fmla="*/ f73 1 f50"/>
                <a:gd name="f95" fmla="*/ f74 1 f51"/>
                <a:gd name="f96" fmla="*/ f75 1 f50"/>
                <a:gd name="f97" fmla="*/ f76 1 f51"/>
                <a:gd name="f98" fmla="*/ f77 1 f50"/>
                <a:gd name="f99" fmla="*/ f78 1 f51"/>
                <a:gd name="f100" fmla="*/ f79 1 f51"/>
                <a:gd name="f101" fmla="*/ f80 1 f51"/>
                <a:gd name="f102" fmla="*/ f81 1 f51"/>
                <a:gd name="f103" fmla="*/ f82 1 f50"/>
                <a:gd name="f104" fmla="*/ f83 1 f51"/>
                <a:gd name="f105" fmla="*/ f84 1 f50"/>
                <a:gd name="f106" fmla="*/ f85 1 f50"/>
                <a:gd name="f107" fmla="*/ f86 1 f51"/>
                <a:gd name="f108" fmla="*/ f87 f41 1"/>
                <a:gd name="f109" fmla="*/ f88 f41 1"/>
                <a:gd name="f110" fmla="*/ f90 f42 1"/>
                <a:gd name="f111" fmla="*/ f89 f42 1"/>
                <a:gd name="f112" fmla="*/ f91 f41 1"/>
                <a:gd name="f113" fmla="*/ f92 f42 1"/>
                <a:gd name="f114" fmla="*/ f93 f41 1"/>
                <a:gd name="f115" fmla="*/ f94 f41 1"/>
                <a:gd name="f116" fmla="*/ f95 f42 1"/>
                <a:gd name="f117" fmla="*/ f96 f41 1"/>
                <a:gd name="f118" fmla="*/ f97 f42 1"/>
                <a:gd name="f119" fmla="*/ f98 f41 1"/>
                <a:gd name="f120" fmla="*/ f99 f42 1"/>
                <a:gd name="f121" fmla="*/ f100 f42 1"/>
                <a:gd name="f122" fmla="*/ f101 f42 1"/>
                <a:gd name="f123" fmla="*/ f102 f42 1"/>
                <a:gd name="f124" fmla="*/ f103 f41 1"/>
                <a:gd name="f125" fmla="*/ f104 f42 1"/>
                <a:gd name="f126" fmla="*/ f105 f41 1"/>
                <a:gd name="f127" fmla="*/ f106 f41 1"/>
                <a:gd name="f128" fmla="*/ f107 f42 1"/>
              </a:gdLst>
              <a:ahLst/>
              <a:cxnLst>
                <a:cxn ang="3cd4">
                  <a:pos x="hc" y="t"/>
                </a:cxn>
                <a:cxn ang="0">
                  <a:pos x="r" y="vc"/>
                </a:cxn>
                <a:cxn ang="cd4">
                  <a:pos x="hc" y="b"/>
                </a:cxn>
                <a:cxn ang="cd2">
                  <a:pos x="l" y="vc"/>
                </a:cxn>
                <a:cxn ang="f69">
                  <a:pos x="f112" y="f113"/>
                </a:cxn>
                <a:cxn ang="f69">
                  <a:pos x="f114" y="f113"/>
                </a:cxn>
                <a:cxn ang="f69">
                  <a:pos x="f115" y="f116"/>
                </a:cxn>
                <a:cxn ang="f69">
                  <a:pos x="f117" y="f118"/>
                </a:cxn>
                <a:cxn ang="f69">
                  <a:pos x="f119" y="f120"/>
                </a:cxn>
                <a:cxn ang="f69">
                  <a:pos x="f119" y="f121"/>
                </a:cxn>
                <a:cxn ang="f69">
                  <a:pos x="f119" y="f121"/>
                </a:cxn>
                <a:cxn ang="f69">
                  <a:pos x="f119" y="f122"/>
                </a:cxn>
                <a:cxn ang="f69">
                  <a:pos x="f119" y="f123"/>
                </a:cxn>
                <a:cxn ang="f69">
                  <a:pos x="f119" y="f123"/>
                </a:cxn>
                <a:cxn ang="f69">
                  <a:pos x="f124" y="f125"/>
                </a:cxn>
                <a:cxn ang="f69">
                  <a:pos x="f126" y="f123"/>
                </a:cxn>
                <a:cxn ang="f69">
                  <a:pos x="f126" y="f123"/>
                </a:cxn>
                <a:cxn ang="f69">
                  <a:pos x="f127" y="f128"/>
                </a:cxn>
                <a:cxn ang="f69">
                  <a:pos x="f124" y="f128"/>
                </a:cxn>
              </a:cxnLst>
              <a:rect l="f108" t="f111" r="f109" b="f110"/>
              <a:pathLst>
                <a:path w="13884" h="6856">
                  <a:moveTo>
                    <a:pt x="f8" y="f9"/>
                  </a:moveTo>
                  <a:cubicBezTo>
                    <a:pt x="f10" y="f11"/>
                    <a:pt x="f12" y="f11"/>
                    <a:pt x="f13" y="f9"/>
                  </a:cubicBezTo>
                  <a:cubicBezTo>
                    <a:pt x="f13" y="f9"/>
                    <a:pt x="f14" y="f9"/>
                    <a:pt x="f15" y="f16"/>
                  </a:cubicBezTo>
                  <a:lnTo>
                    <a:pt x="f17" y="f18"/>
                  </a:lnTo>
                  <a:lnTo>
                    <a:pt x="f19" y="f20"/>
                  </a:lnTo>
                  <a:lnTo>
                    <a:pt x="f19" y="f21"/>
                  </a:lnTo>
                  <a:lnTo>
                    <a:pt x="f19" y="f21"/>
                  </a:lnTo>
                  <a:cubicBezTo>
                    <a:pt x="f22" y="f23"/>
                    <a:pt x="f22" y="f24"/>
                    <a:pt x="f19" y="f25"/>
                  </a:cubicBezTo>
                  <a:cubicBezTo>
                    <a:pt x="f22" y="f26"/>
                    <a:pt x="f22" y="f27"/>
                    <a:pt x="f19" y="f5"/>
                  </a:cubicBezTo>
                  <a:lnTo>
                    <a:pt x="f19" y="f5"/>
                  </a:lnTo>
                  <a:cubicBezTo>
                    <a:pt x="f19" y="f28"/>
                    <a:pt x="f29" y="f7"/>
                    <a:pt x="f30" y="f7"/>
                  </a:cubicBezTo>
                  <a:cubicBezTo>
                    <a:pt x="f31" y="f7"/>
                    <a:pt x="f32" y="f33"/>
                    <a:pt x="f5" y="f5"/>
                  </a:cubicBezTo>
                  <a:lnTo>
                    <a:pt x="f5" y="f5"/>
                  </a:lnTo>
                  <a:cubicBezTo>
                    <a:pt x="f34" y="f35"/>
                    <a:pt x="f36" y="f37"/>
                    <a:pt x="f38" y="f39"/>
                  </a:cubicBezTo>
                  <a:lnTo>
                    <a:pt x="f30"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9" name="Freeform: Shape 700">
              <a:extLst>
                <a:ext uri="{FF2B5EF4-FFF2-40B4-BE49-F238E27FC236}">
                  <a16:creationId xmlns:a16="http://schemas.microsoft.com/office/drawing/2014/main" id="{6597D0FD-92B8-84FB-91B6-4B44D9AE9A73}"/>
                </a:ext>
              </a:extLst>
            </p:cNvPr>
            <p:cNvSpPr/>
            <p:nvPr/>
          </p:nvSpPr>
          <p:spPr>
            <a:xfrm>
              <a:off x="256726" y="4969773"/>
              <a:ext cx="13240" cy="777678"/>
            </a:xfrm>
            <a:custGeom>
              <a:avLst/>
              <a:gdLst>
                <a:gd name="f0" fmla="val 10800000"/>
                <a:gd name="f1" fmla="val 5400000"/>
                <a:gd name="f2" fmla="val 180"/>
                <a:gd name="f3" fmla="val w"/>
                <a:gd name="f4" fmla="val h"/>
                <a:gd name="f5" fmla="val 0"/>
                <a:gd name="f6" fmla="val 13236"/>
                <a:gd name="f7" fmla="val 777676"/>
                <a:gd name="f8" fmla="val 6221"/>
                <a:gd name="f9" fmla="val 770820"/>
                <a:gd name="f10" fmla="val 10029"/>
                <a:gd name="f11" fmla="val 13135"/>
                <a:gd name="f12" fmla="val 773870"/>
                <a:gd name="f13" fmla="val 13205"/>
                <a:gd name="f14" fmla="val 6983"/>
                <a:gd name="f15" fmla="val 6095"/>
                <a:gd name="f16" fmla="val 5587"/>
                <a:gd name="f17" fmla="val 13247"/>
                <a:gd name="f18" fmla="val 5122"/>
                <a:gd name="f19" fmla="val 4655"/>
                <a:gd name="f20" fmla="val 4190"/>
                <a:gd name="f21" fmla="val 12128"/>
                <a:gd name="f22" fmla="val 1641"/>
                <a:gd name="f23" fmla="val 9624"/>
                <a:gd name="f24" fmla="val -12"/>
                <a:gd name="f25" fmla="val 6856"/>
                <a:gd name="f26" fmla="val 4692"/>
                <a:gd name="f27" fmla="val -20"/>
                <a:gd name="f28" fmla="val 2673"/>
                <a:gd name="f29" fmla="val 1086"/>
                <a:gd name="f30" fmla="val 1524"/>
                <a:gd name="f31" fmla="val 2921"/>
                <a:gd name="f32" fmla="val 555"/>
                <a:gd name="f33" fmla="val 4054"/>
                <a:gd name="f34" fmla="val 15"/>
                <a:gd name="f35" fmla="val 5492"/>
                <a:gd name="f36" fmla="val -15"/>
                <a:gd name="f37" fmla="val 774124"/>
                <a:gd name="f38" fmla="val 2684"/>
                <a:gd name="f39" fmla="val 771149"/>
                <a:gd name="f40" fmla="+- 0 0 -90"/>
                <a:gd name="f41" fmla="*/ f3 1 13236"/>
                <a:gd name="f42" fmla="*/ f4 1 777676"/>
                <a:gd name="f43" fmla="val f5"/>
                <a:gd name="f44" fmla="val f6"/>
                <a:gd name="f45" fmla="val f7"/>
                <a:gd name="f46" fmla="*/ f40 f0 1"/>
                <a:gd name="f47" fmla="+- f45 0 f43"/>
                <a:gd name="f48" fmla="+- f44 0 f43"/>
                <a:gd name="f49" fmla="*/ f46 1 f2"/>
                <a:gd name="f50" fmla="*/ f48 1 13236"/>
                <a:gd name="f51" fmla="*/ f47 1 777676"/>
                <a:gd name="f52" fmla="*/ 6221 f48 1"/>
                <a:gd name="f53" fmla="*/ 770820 f47 1"/>
                <a:gd name="f54" fmla="*/ 13205 f48 1"/>
                <a:gd name="f55" fmla="*/ 777676 f47 1"/>
                <a:gd name="f56" fmla="*/ 6983 f47 1"/>
                <a:gd name="f57" fmla="*/ 5587 f47 1"/>
                <a:gd name="f58" fmla="*/ 4190 f47 1"/>
                <a:gd name="f59" fmla="*/ 6856 f48 1"/>
                <a:gd name="f60" fmla="*/ 0 f47 1"/>
                <a:gd name="f61" fmla="*/ 1524 f48 1"/>
                <a:gd name="f62" fmla="*/ 2921 f47 1"/>
                <a:gd name="f63" fmla="*/ 0 f48 1"/>
                <a:gd name="f64" fmla="+- f49 0 f1"/>
                <a:gd name="f65" fmla="*/ f52 1 13236"/>
                <a:gd name="f66" fmla="*/ f53 1 777676"/>
                <a:gd name="f67" fmla="*/ f54 1 13236"/>
                <a:gd name="f68" fmla="*/ f55 1 777676"/>
                <a:gd name="f69" fmla="*/ f56 1 777676"/>
                <a:gd name="f70" fmla="*/ f57 1 777676"/>
                <a:gd name="f71" fmla="*/ f58 1 777676"/>
                <a:gd name="f72" fmla="*/ f59 1 13236"/>
                <a:gd name="f73" fmla="*/ f60 1 777676"/>
                <a:gd name="f74" fmla="*/ f61 1 13236"/>
                <a:gd name="f75" fmla="*/ f62 1 777676"/>
                <a:gd name="f76" fmla="*/ f63 1 13236"/>
                <a:gd name="f77" fmla="*/ f43 1 f50"/>
                <a:gd name="f78" fmla="*/ f44 1 f50"/>
                <a:gd name="f79" fmla="*/ f43 1 f51"/>
                <a:gd name="f80" fmla="*/ f45 1 f51"/>
                <a:gd name="f81" fmla="*/ f65 1 f50"/>
                <a:gd name="f82" fmla="*/ f66 1 f51"/>
                <a:gd name="f83" fmla="*/ f67 1 f50"/>
                <a:gd name="f84" fmla="*/ f68 1 f51"/>
                <a:gd name="f85" fmla="*/ f69 1 f51"/>
                <a:gd name="f86" fmla="*/ f70 1 f51"/>
                <a:gd name="f87" fmla="*/ f71 1 f51"/>
                <a:gd name="f88" fmla="*/ f72 1 f50"/>
                <a:gd name="f89" fmla="*/ f73 1 f51"/>
                <a:gd name="f90" fmla="*/ f74 1 f50"/>
                <a:gd name="f91" fmla="*/ f75 1 f51"/>
                <a:gd name="f92" fmla="*/ f76 1 f50"/>
                <a:gd name="f93" fmla="*/ f77 f41 1"/>
                <a:gd name="f94" fmla="*/ f78 f41 1"/>
                <a:gd name="f95" fmla="*/ f80 f42 1"/>
                <a:gd name="f96" fmla="*/ f79 f42 1"/>
                <a:gd name="f97" fmla="*/ f81 f41 1"/>
                <a:gd name="f98" fmla="*/ f82 f42 1"/>
                <a:gd name="f99" fmla="*/ f83 f41 1"/>
                <a:gd name="f100" fmla="*/ f84 f42 1"/>
                <a:gd name="f101" fmla="*/ f85 f42 1"/>
                <a:gd name="f102" fmla="*/ f86 f42 1"/>
                <a:gd name="f103" fmla="*/ f87 f42 1"/>
                <a:gd name="f104" fmla="*/ f88 f41 1"/>
                <a:gd name="f105" fmla="*/ f89 f42 1"/>
                <a:gd name="f106" fmla="*/ f90 f41 1"/>
                <a:gd name="f107" fmla="*/ f91 f42 1"/>
                <a:gd name="f108" fmla="*/ f92 f41 1"/>
              </a:gdLst>
              <a:ahLst/>
              <a:cxnLst>
                <a:cxn ang="3cd4">
                  <a:pos x="hc" y="t"/>
                </a:cxn>
                <a:cxn ang="0">
                  <a:pos x="r" y="vc"/>
                </a:cxn>
                <a:cxn ang="cd4">
                  <a:pos x="hc" y="b"/>
                </a:cxn>
                <a:cxn ang="cd2">
                  <a:pos x="l" y="vc"/>
                </a:cxn>
                <a:cxn ang="f64">
                  <a:pos x="f97" y="f98"/>
                </a:cxn>
                <a:cxn ang="f64">
                  <a:pos x="f99" y="f100"/>
                </a:cxn>
                <a:cxn ang="f64">
                  <a:pos x="f99" y="f101"/>
                </a:cxn>
                <a:cxn ang="f64">
                  <a:pos x="f99" y="f101"/>
                </a:cxn>
                <a:cxn ang="f64">
                  <a:pos x="f99" y="f102"/>
                </a:cxn>
                <a:cxn ang="f64">
                  <a:pos x="f99" y="f103"/>
                </a:cxn>
                <a:cxn ang="f64">
                  <a:pos x="f99" y="f103"/>
                </a:cxn>
                <a:cxn ang="f64">
                  <a:pos x="f104" y="f105"/>
                </a:cxn>
                <a:cxn ang="f64">
                  <a:pos x="f106" y="f107"/>
                </a:cxn>
                <a:cxn ang="f64">
                  <a:pos x="f108" y="f101"/>
                </a:cxn>
                <a:cxn ang="f64">
                  <a:pos x="f108" y="f100"/>
                </a:cxn>
                <a:cxn ang="f64">
                  <a:pos x="f97" y="f98"/>
                </a:cxn>
              </a:cxnLst>
              <a:rect l="f93" t="f96" r="f94" b="f95"/>
              <a:pathLst>
                <a:path w="13236" h="777676">
                  <a:moveTo>
                    <a:pt x="f8" y="f9"/>
                  </a:moveTo>
                  <a:cubicBezTo>
                    <a:pt x="f10" y="f9"/>
                    <a:pt x="f11" y="f12"/>
                    <a:pt x="f13" y="f7"/>
                  </a:cubicBezTo>
                  <a:lnTo>
                    <a:pt x="f13" y="f14"/>
                  </a:lnTo>
                  <a:lnTo>
                    <a:pt x="f13" y="f14"/>
                  </a:lnTo>
                  <a:cubicBezTo>
                    <a:pt x="f13" y="f14"/>
                    <a:pt x="f13" y="f15"/>
                    <a:pt x="f13" y="f16"/>
                  </a:cubicBezTo>
                  <a:cubicBezTo>
                    <a:pt x="f17" y="f18"/>
                    <a:pt x="f17" y="f19"/>
                    <a:pt x="f13" y="f20"/>
                  </a:cubicBezTo>
                  <a:lnTo>
                    <a:pt x="f13" y="f20"/>
                  </a:lnTo>
                  <a:cubicBezTo>
                    <a:pt x="f21" y="f22"/>
                    <a:pt x="f23" y="f24"/>
                    <a:pt x="f25" y="f5"/>
                  </a:cubicBezTo>
                  <a:cubicBezTo>
                    <a:pt x="f26" y="f27"/>
                    <a:pt x="f28" y="f29"/>
                    <a:pt x="f30" y="f31"/>
                  </a:cubicBezTo>
                  <a:cubicBezTo>
                    <a:pt x="f32" y="f33"/>
                    <a:pt x="f34" y="f35"/>
                    <a:pt x="f5" y="f14"/>
                  </a:cubicBezTo>
                  <a:lnTo>
                    <a:pt x="f5" y="f7"/>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0" name="Freeform: Shape 701">
              <a:extLst>
                <a:ext uri="{FF2B5EF4-FFF2-40B4-BE49-F238E27FC236}">
                  <a16:creationId xmlns:a16="http://schemas.microsoft.com/office/drawing/2014/main" id="{8F1EC7AE-3C5D-3486-F05C-B7D90CD149C6}"/>
                </a:ext>
              </a:extLst>
            </p:cNvPr>
            <p:cNvSpPr/>
            <p:nvPr/>
          </p:nvSpPr>
          <p:spPr>
            <a:xfrm>
              <a:off x="256096" y="5740594"/>
              <a:ext cx="13834" cy="242892"/>
            </a:xfrm>
            <a:custGeom>
              <a:avLst/>
              <a:gdLst>
                <a:gd name="f0" fmla="val 10800000"/>
                <a:gd name="f1" fmla="val 5400000"/>
                <a:gd name="f2" fmla="val 180"/>
                <a:gd name="f3" fmla="val w"/>
                <a:gd name="f4" fmla="val h"/>
                <a:gd name="f5" fmla="val 0"/>
                <a:gd name="f6" fmla="val 13839"/>
                <a:gd name="f7" fmla="val 242888"/>
                <a:gd name="f8" fmla="val 2539"/>
                <a:gd name="f9" fmla="val 241619"/>
                <a:gd name="f10" fmla="val 3465"/>
                <a:gd name="f11" fmla="val 242319"/>
                <a:gd name="f12" fmla="val 4561"/>
                <a:gd name="f13" fmla="val 242758"/>
                <a:gd name="f14" fmla="val 5714"/>
                <a:gd name="f15" fmla="val 242889"/>
                <a:gd name="f16" fmla="val 6856"/>
                <a:gd name="f17" fmla="val 8126"/>
                <a:gd name="f18" fmla="val 11394"/>
                <a:gd name="f19" fmla="val 242390"/>
                <a:gd name="f20" fmla="val 13815"/>
                <a:gd name="f21" fmla="val 239591"/>
                <a:gd name="f22" fmla="val 236286"/>
                <a:gd name="f23" fmla="val 13770"/>
                <a:gd name="f24" fmla="val 3050"/>
                <a:gd name="f25" fmla="val 10664"/>
                <a:gd name="f26" fmla="val 3070"/>
                <a:gd name="f27" fmla="val 46"/>
                <a:gd name="f28" fmla="val 237772"/>
                <a:gd name="f29" fmla="val 581"/>
                <a:gd name="f30" fmla="val 239200"/>
                <a:gd name="f31" fmla="val 1524"/>
                <a:gd name="f32" fmla="val 240349"/>
                <a:gd name="f33" fmla="+- 0 0 -90"/>
                <a:gd name="f34" fmla="*/ f3 1 13839"/>
                <a:gd name="f35" fmla="*/ f4 1 242888"/>
                <a:gd name="f36" fmla="val f5"/>
                <a:gd name="f37" fmla="val f6"/>
                <a:gd name="f38" fmla="val f7"/>
                <a:gd name="f39" fmla="*/ f33 f0 1"/>
                <a:gd name="f40" fmla="+- f38 0 f36"/>
                <a:gd name="f41" fmla="+- f37 0 f36"/>
                <a:gd name="f42" fmla="*/ f39 1 f2"/>
                <a:gd name="f43" fmla="*/ f41 1 13839"/>
                <a:gd name="f44" fmla="*/ f40 1 242888"/>
                <a:gd name="f45" fmla="*/ 2539 f41 1"/>
                <a:gd name="f46" fmla="*/ 241619 f40 1"/>
                <a:gd name="f47" fmla="*/ 5714 f41 1"/>
                <a:gd name="f48" fmla="*/ 242889 f40 1"/>
                <a:gd name="f49" fmla="*/ 6856 f41 1"/>
                <a:gd name="f50" fmla="*/ 8126 f41 1"/>
                <a:gd name="f51" fmla="*/ 13839 f41 1"/>
                <a:gd name="f52" fmla="*/ 236286 f40 1"/>
                <a:gd name="f53" fmla="*/ 6856 f40 1"/>
                <a:gd name="f54" fmla="*/ 0 f40 1"/>
                <a:gd name="f55" fmla="*/ 0 f41 1"/>
                <a:gd name="f56" fmla="*/ 1524 f41 1"/>
                <a:gd name="f57" fmla="*/ 240349 f40 1"/>
                <a:gd name="f58" fmla="+- f42 0 f1"/>
                <a:gd name="f59" fmla="*/ f45 1 13839"/>
                <a:gd name="f60" fmla="*/ f46 1 242888"/>
                <a:gd name="f61" fmla="*/ f47 1 13839"/>
                <a:gd name="f62" fmla="*/ f48 1 242888"/>
                <a:gd name="f63" fmla="*/ f49 1 13839"/>
                <a:gd name="f64" fmla="*/ f50 1 13839"/>
                <a:gd name="f65" fmla="*/ f51 1 13839"/>
                <a:gd name="f66" fmla="*/ f52 1 242888"/>
                <a:gd name="f67" fmla="*/ f53 1 242888"/>
                <a:gd name="f68" fmla="*/ f54 1 242888"/>
                <a:gd name="f69" fmla="*/ f55 1 13839"/>
                <a:gd name="f70" fmla="*/ f56 1 13839"/>
                <a:gd name="f71" fmla="*/ f57 1 242888"/>
                <a:gd name="f72" fmla="*/ f36 1 f43"/>
                <a:gd name="f73" fmla="*/ f37 1 f43"/>
                <a:gd name="f74" fmla="*/ f36 1 f44"/>
                <a:gd name="f75" fmla="*/ f38 1 f44"/>
                <a:gd name="f76" fmla="*/ f59 1 f43"/>
                <a:gd name="f77" fmla="*/ f60 1 f44"/>
                <a:gd name="f78" fmla="*/ f61 1 f43"/>
                <a:gd name="f79" fmla="*/ f62 1 f44"/>
                <a:gd name="f80" fmla="*/ f63 1 f43"/>
                <a:gd name="f81" fmla="*/ f64 1 f43"/>
                <a:gd name="f82" fmla="*/ f65 1 f43"/>
                <a:gd name="f83" fmla="*/ f66 1 f44"/>
                <a:gd name="f84" fmla="*/ f67 1 f44"/>
                <a:gd name="f85" fmla="*/ f68 1 f44"/>
                <a:gd name="f86" fmla="*/ f69 1 f43"/>
                <a:gd name="f87" fmla="*/ f70 1 f43"/>
                <a:gd name="f88" fmla="*/ f71 1 f44"/>
                <a:gd name="f89" fmla="*/ f72 f34 1"/>
                <a:gd name="f90" fmla="*/ f73 f34 1"/>
                <a:gd name="f91" fmla="*/ f75 f35 1"/>
                <a:gd name="f92" fmla="*/ f74 f35 1"/>
                <a:gd name="f93" fmla="*/ f76 f34 1"/>
                <a:gd name="f94" fmla="*/ f77 f35 1"/>
                <a:gd name="f95" fmla="*/ f78 f34 1"/>
                <a:gd name="f96" fmla="*/ f79 f35 1"/>
                <a:gd name="f97" fmla="*/ f80 f34 1"/>
                <a:gd name="f98" fmla="*/ f81 f34 1"/>
                <a:gd name="f99" fmla="*/ f82 f34 1"/>
                <a:gd name="f100" fmla="*/ f83 f35 1"/>
                <a:gd name="f101" fmla="*/ f84 f35 1"/>
                <a:gd name="f102" fmla="*/ f85 f35 1"/>
                <a:gd name="f103" fmla="*/ f86 f34 1"/>
                <a:gd name="f104" fmla="*/ f87 f34 1"/>
                <a:gd name="f105" fmla="*/ f88 f35 1"/>
              </a:gdLst>
              <a:ahLst/>
              <a:cxnLst>
                <a:cxn ang="3cd4">
                  <a:pos x="hc" y="t"/>
                </a:cxn>
                <a:cxn ang="0">
                  <a:pos x="r" y="vc"/>
                </a:cxn>
                <a:cxn ang="cd4">
                  <a:pos x="hc" y="b"/>
                </a:cxn>
                <a:cxn ang="cd2">
                  <a:pos x="l" y="vc"/>
                </a:cxn>
                <a:cxn ang="f58">
                  <a:pos x="f93" y="f94"/>
                </a:cxn>
                <a:cxn ang="f58">
                  <a:pos x="f95" y="f96"/>
                </a:cxn>
                <a:cxn ang="f58">
                  <a:pos x="f97" y="f96"/>
                </a:cxn>
                <a:cxn ang="f58">
                  <a:pos x="f98" y="f96"/>
                </a:cxn>
                <a:cxn ang="f58">
                  <a:pos x="f99" y="f100"/>
                </a:cxn>
                <a:cxn ang="f58">
                  <a:pos x="f99" y="f101"/>
                </a:cxn>
                <a:cxn ang="f58">
                  <a:pos x="f97" y="f102"/>
                </a:cxn>
                <a:cxn ang="f58">
                  <a:pos x="f103" y="f101"/>
                </a:cxn>
                <a:cxn ang="f58">
                  <a:pos x="f103" y="f100"/>
                </a:cxn>
                <a:cxn ang="f58">
                  <a:pos x="f104" y="f105"/>
                </a:cxn>
                <a:cxn ang="f58">
                  <a:pos x="f104" y="f105"/>
                </a:cxn>
              </a:cxnLst>
              <a:rect l="f89" t="f92" r="f90" b="f91"/>
              <a:pathLst>
                <a:path w="13839" h="242888">
                  <a:moveTo>
                    <a:pt x="f8" y="f9"/>
                  </a:moveTo>
                  <a:cubicBezTo>
                    <a:pt x="f10" y="f11"/>
                    <a:pt x="f12" y="f13"/>
                    <a:pt x="f14" y="f15"/>
                  </a:cubicBezTo>
                  <a:lnTo>
                    <a:pt x="f16" y="f15"/>
                  </a:lnTo>
                  <a:lnTo>
                    <a:pt x="f17" y="f15"/>
                  </a:lnTo>
                  <a:cubicBezTo>
                    <a:pt x="f18" y="f19"/>
                    <a:pt x="f20" y="f21"/>
                    <a:pt x="f6" y="f22"/>
                  </a:cubicBezTo>
                  <a:lnTo>
                    <a:pt x="f6" y="f16"/>
                  </a:lnTo>
                  <a:cubicBezTo>
                    <a:pt x="f23" y="f24"/>
                    <a:pt x="f25" y="f5"/>
                    <a:pt x="f16" y="f5"/>
                  </a:cubicBezTo>
                  <a:cubicBezTo>
                    <a:pt x="f26" y="f5"/>
                    <a:pt x="f5" y="f26"/>
                    <a:pt x="f5" y="f16"/>
                  </a:cubicBezTo>
                  <a:lnTo>
                    <a:pt x="f5" y="f22"/>
                  </a:lnTo>
                  <a:cubicBezTo>
                    <a:pt x="f27" y="f28"/>
                    <a:pt x="f29" y="f30"/>
                    <a:pt x="f31" y="f32"/>
                  </a:cubicBez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1" name="Freeform: Shape 702">
              <a:extLst>
                <a:ext uri="{FF2B5EF4-FFF2-40B4-BE49-F238E27FC236}">
                  <a16:creationId xmlns:a16="http://schemas.microsoft.com/office/drawing/2014/main" id="{B5F35A70-4099-E086-2C37-95849F2D9186}"/>
                </a:ext>
              </a:extLst>
            </p:cNvPr>
            <p:cNvSpPr/>
            <p:nvPr/>
          </p:nvSpPr>
          <p:spPr>
            <a:xfrm>
              <a:off x="692475" y="6084170"/>
              <a:ext cx="12874" cy="315001"/>
            </a:xfrm>
            <a:custGeom>
              <a:avLst/>
              <a:gdLst>
                <a:gd name="f0" fmla="val 10800000"/>
                <a:gd name="f1" fmla="val 5400000"/>
                <a:gd name="f2" fmla="val 180"/>
                <a:gd name="f3" fmla="val w"/>
                <a:gd name="f4" fmla="val h"/>
                <a:gd name="f5" fmla="val 0"/>
                <a:gd name="f6" fmla="val 12876"/>
                <a:gd name="f7" fmla="val 315006"/>
                <a:gd name="f8" fmla="val 5840"/>
                <a:gd name="f9" fmla="val 308531"/>
                <a:gd name="f10" fmla="val 12824"/>
                <a:gd name="f11" fmla="val 3809"/>
                <a:gd name="f12" fmla="val 12883"/>
                <a:gd name="f13" fmla="val 3339"/>
                <a:gd name="f14" fmla="val 2882"/>
                <a:gd name="f15" fmla="val 2412"/>
                <a:gd name="f16" fmla="val 12881"/>
                <a:gd name="f17" fmla="val 1943"/>
                <a:gd name="f18" fmla="val 1485"/>
                <a:gd name="f19" fmla="val 1016"/>
                <a:gd name="f20" fmla="val 12863"/>
                <a:gd name="f21" fmla="val 673"/>
                <a:gd name="f22" fmla="val 343"/>
                <a:gd name="f23" fmla="val 12895"/>
                <a:gd name="f24" fmla="val 1359"/>
                <a:gd name="f25" fmla="val 2031"/>
                <a:gd name="f26" fmla="val 12754"/>
                <a:gd name="f27" fmla="val 9648"/>
                <a:gd name="f28" fmla="val 8888"/>
                <a:gd name="f29" fmla="val 146"/>
                <a:gd name="f30" fmla="val 311731"/>
                <a:gd name="f31" fmla="val 2595"/>
                <a:gd name="f32" fmla="val 309014"/>
                <a:gd name="f33" fmla="+- 0 0 -90"/>
                <a:gd name="f34" fmla="*/ f3 1 12876"/>
                <a:gd name="f35" fmla="*/ f4 1 315006"/>
                <a:gd name="f36" fmla="val f5"/>
                <a:gd name="f37" fmla="val f6"/>
                <a:gd name="f38" fmla="val f7"/>
                <a:gd name="f39" fmla="*/ f33 f0 1"/>
                <a:gd name="f40" fmla="+- f38 0 f36"/>
                <a:gd name="f41" fmla="+- f37 0 f36"/>
                <a:gd name="f42" fmla="*/ f39 1 f2"/>
                <a:gd name="f43" fmla="*/ f41 1 12876"/>
                <a:gd name="f44" fmla="*/ f40 1 315006"/>
                <a:gd name="f45" fmla="*/ 5840 f41 1"/>
                <a:gd name="f46" fmla="*/ 308531 f40 1"/>
                <a:gd name="f47" fmla="*/ 12824 f41 1"/>
                <a:gd name="f48" fmla="*/ 3809 f40 1"/>
                <a:gd name="f49" fmla="*/ 2412 f40 1"/>
                <a:gd name="f50" fmla="*/ 1016 f40 1"/>
                <a:gd name="f51" fmla="*/ 0 f40 1"/>
                <a:gd name="f52" fmla="*/ 2031 f40 1"/>
                <a:gd name="f53" fmla="*/ 8888 f40 1"/>
                <a:gd name="f54" fmla="*/ 0 f41 1"/>
                <a:gd name="f55" fmla="*/ 315006 f40 1"/>
                <a:gd name="f56" fmla="+- f42 0 f1"/>
                <a:gd name="f57" fmla="*/ f45 1 12876"/>
                <a:gd name="f58" fmla="*/ f46 1 315006"/>
                <a:gd name="f59" fmla="*/ f47 1 12876"/>
                <a:gd name="f60" fmla="*/ f48 1 315006"/>
                <a:gd name="f61" fmla="*/ f49 1 315006"/>
                <a:gd name="f62" fmla="*/ f50 1 315006"/>
                <a:gd name="f63" fmla="*/ f51 1 315006"/>
                <a:gd name="f64" fmla="*/ f52 1 315006"/>
                <a:gd name="f65" fmla="*/ f53 1 315006"/>
                <a:gd name="f66" fmla="*/ f54 1 12876"/>
                <a:gd name="f67" fmla="*/ f55 1 315006"/>
                <a:gd name="f68" fmla="*/ f36 1 f43"/>
                <a:gd name="f69" fmla="*/ f37 1 f43"/>
                <a:gd name="f70" fmla="*/ f36 1 f44"/>
                <a:gd name="f71" fmla="*/ f38 1 f44"/>
                <a:gd name="f72" fmla="*/ f57 1 f43"/>
                <a:gd name="f73" fmla="*/ f58 1 f44"/>
                <a:gd name="f74" fmla="*/ f59 1 f43"/>
                <a:gd name="f75" fmla="*/ f60 1 f44"/>
                <a:gd name="f76" fmla="*/ f61 1 f44"/>
                <a:gd name="f77" fmla="*/ f62 1 f44"/>
                <a:gd name="f78" fmla="*/ f63 1 f44"/>
                <a:gd name="f79" fmla="*/ f64 1 f44"/>
                <a:gd name="f80" fmla="*/ f65 1 f44"/>
                <a:gd name="f81" fmla="*/ f66 1 f43"/>
                <a:gd name="f82" fmla="*/ f67 1 f44"/>
                <a:gd name="f83" fmla="*/ f68 f34 1"/>
                <a:gd name="f84" fmla="*/ f69 f34 1"/>
                <a:gd name="f85" fmla="*/ f71 f35 1"/>
                <a:gd name="f86" fmla="*/ f70 f35 1"/>
                <a:gd name="f87" fmla="*/ f72 f34 1"/>
                <a:gd name="f88" fmla="*/ f73 f35 1"/>
                <a:gd name="f89" fmla="*/ f74 f34 1"/>
                <a:gd name="f90" fmla="*/ f75 f35 1"/>
                <a:gd name="f91" fmla="*/ f76 f35 1"/>
                <a:gd name="f92" fmla="*/ f77 f35 1"/>
                <a:gd name="f93" fmla="*/ f78 f35 1"/>
                <a:gd name="f94" fmla="*/ f79 f35 1"/>
                <a:gd name="f95" fmla="*/ f80 f35 1"/>
                <a:gd name="f96" fmla="*/ f81 f34 1"/>
                <a:gd name="f97" fmla="*/ f82 f35 1"/>
              </a:gdLst>
              <a:ahLst/>
              <a:cxnLst>
                <a:cxn ang="3cd4">
                  <a:pos x="hc" y="t"/>
                </a:cxn>
                <a:cxn ang="0">
                  <a:pos x="r" y="vc"/>
                </a:cxn>
                <a:cxn ang="cd4">
                  <a:pos x="hc" y="b"/>
                </a:cxn>
                <a:cxn ang="cd2">
                  <a:pos x="l" y="vc"/>
                </a:cxn>
                <a:cxn ang="f56">
                  <a:pos x="f87" y="f88"/>
                </a:cxn>
                <a:cxn ang="f56">
                  <a:pos x="f89" y="f88"/>
                </a:cxn>
                <a:cxn ang="f56">
                  <a:pos x="f89" y="f90"/>
                </a:cxn>
                <a:cxn ang="f56">
                  <a:pos x="f89" y="f90"/>
                </a:cxn>
                <a:cxn ang="f56">
                  <a:pos x="f89" y="f91"/>
                </a:cxn>
                <a:cxn ang="f56">
                  <a:pos x="f89" y="f92"/>
                </a:cxn>
                <a:cxn ang="f56">
                  <a:pos x="f89" y="f93"/>
                </a:cxn>
                <a:cxn ang="f56">
                  <a:pos x="f89" y="f94"/>
                </a:cxn>
                <a:cxn ang="f56">
                  <a:pos x="f87" y="f95"/>
                </a:cxn>
                <a:cxn ang="f56">
                  <a:pos x="f96" y="f95"/>
                </a:cxn>
                <a:cxn ang="f56">
                  <a:pos x="f96" y="f97"/>
                </a:cxn>
                <a:cxn ang="f56">
                  <a:pos x="f87" y="f88"/>
                </a:cxn>
              </a:cxnLst>
              <a:rect l="f83" t="f86" r="f84" b="f85"/>
              <a:pathLst>
                <a:path w="12876" h="315006">
                  <a:moveTo>
                    <a:pt x="f8" y="f9"/>
                  </a:moveTo>
                  <a:lnTo>
                    <a:pt x="f10" y="f9"/>
                  </a:lnTo>
                  <a:lnTo>
                    <a:pt x="f10" y="f11"/>
                  </a:lnTo>
                  <a:lnTo>
                    <a:pt x="f10" y="f11"/>
                  </a:lnTo>
                  <a:cubicBezTo>
                    <a:pt x="f12" y="f13"/>
                    <a:pt x="f12" y="f14"/>
                    <a:pt x="f10" y="f15"/>
                  </a:cubicBezTo>
                  <a:cubicBezTo>
                    <a:pt x="f16" y="f17"/>
                    <a:pt x="f16" y="f18"/>
                    <a:pt x="f10" y="f19"/>
                  </a:cubicBezTo>
                  <a:cubicBezTo>
                    <a:pt x="f20" y="f21"/>
                    <a:pt x="f20" y="f22"/>
                    <a:pt x="f10" y="f5"/>
                  </a:cubicBezTo>
                  <a:cubicBezTo>
                    <a:pt x="f23" y="f21"/>
                    <a:pt x="f23" y="f24"/>
                    <a:pt x="f10" y="f25"/>
                  </a:cubicBezTo>
                  <a:cubicBezTo>
                    <a:pt x="f26" y="f8"/>
                    <a:pt x="f27" y="f28"/>
                    <a:pt x="f8" y="f28"/>
                  </a:cubicBezTo>
                  <a:lnTo>
                    <a:pt x="f5" y="f28"/>
                  </a:lnTo>
                  <a:lnTo>
                    <a:pt x="f5" y="f7"/>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2" name="Freeform: Shape 703">
              <a:extLst>
                <a:ext uri="{FF2B5EF4-FFF2-40B4-BE49-F238E27FC236}">
                  <a16:creationId xmlns:a16="http://schemas.microsoft.com/office/drawing/2014/main" id="{70BEF8E4-0CAA-0D9B-0490-7676B691FCB0}"/>
                </a:ext>
              </a:extLst>
            </p:cNvPr>
            <p:cNvSpPr/>
            <p:nvPr/>
          </p:nvSpPr>
          <p:spPr>
            <a:xfrm>
              <a:off x="691460" y="6402482"/>
              <a:ext cx="8503" cy="4453"/>
            </a:xfrm>
            <a:custGeom>
              <a:avLst/>
              <a:gdLst>
                <a:gd name="f0" fmla="val 10800000"/>
                <a:gd name="f1" fmla="val 5400000"/>
                <a:gd name="f2" fmla="val 180"/>
                <a:gd name="f3" fmla="val w"/>
                <a:gd name="f4" fmla="val h"/>
                <a:gd name="f5" fmla="val 0"/>
                <a:gd name="f6" fmla="val 8506"/>
                <a:gd name="f7" fmla="val 4452"/>
                <a:gd name="f8" fmla="val 950"/>
                <a:gd name="f9" fmla="val 2628"/>
                <a:gd name="f10" fmla="val 3426"/>
                <a:gd name="f11" fmla="val 4393"/>
                <a:gd name="f12" fmla="val 6221"/>
                <a:gd name="f13" fmla="val 4444"/>
                <a:gd name="f14" fmla="val 8507"/>
                <a:gd name="f15" fmla="val 6856"/>
                <a:gd name="f16" fmla="val 3852"/>
                <a:gd name="f17" fmla="val 4596"/>
                <a:gd name="f18" fmla="val 1089"/>
                <a:gd name="f19" fmla="val 2806"/>
                <a:gd name="f20" fmla="+- 0 0 -90"/>
                <a:gd name="f21" fmla="*/ f3 1 8506"/>
                <a:gd name="f22" fmla="*/ f4 1 4452"/>
                <a:gd name="f23" fmla="val f5"/>
                <a:gd name="f24" fmla="val f6"/>
                <a:gd name="f25" fmla="val f7"/>
                <a:gd name="f26" fmla="*/ f20 f0 1"/>
                <a:gd name="f27" fmla="+- f25 0 f23"/>
                <a:gd name="f28" fmla="+- f24 0 f23"/>
                <a:gd name="f29" fmla="*/ f26 1 f2"/>
                <a:gd name="f30" fmla="*/ f28 1 8506"/>
                <a:gd name="f31" fmla="*/ f27 1 4452"/>
                <a:gd name="f32" fmla="*/ 0 f28 1"/>
                <a:gd name="f33" fmla="*/ 0 f27 1"/>
                <a:gd name="f34" fmla="*/ 6221 f28 1"/>
                <a:gd name="f35" fmla="*/ 4444 f27 1"/>
                <a:gd name="f36" fmla="*/ 8507 f28 1"/>
                <a:gd name="f37" fmla="*/ 6856 f28 1"/>
                <a:gd name="f38" fmla="+- f29 0 f1"/>
                <a:gd name="f39" fmla="*/ f32 1 8506"/>
                <a:gd name="f40" fmla="*/ f33 1 4452"/>
                <a:gd name="f41" fmla="*/ f34 1 8506"/>
                <a:gd name="f42" fmla="*/ f35 1 4452"/>
                <a:gd name="f43" fmla="*/ f36 1 8506"/>
                <a:gd name="f44" fmla="*/ f37 1 8506"/>
                <a:gd name="f45" fmla="*/ f23 1 f30"/>
                <a:gd name="f46" fmla="*/ f24 1 f30"/>
                <a:gd name="f47" fmla="*/ f23 1 f31"/>
                <a:gd name="f48" fmla="*/ f25 1 f31"/>
                <a:gd name="f49" fmla="*/ f39 1 f30"/>
                <a:gd name="f50" fmla="*/ f40 1 f31"/>
                <a:gd name="f51" fmla="*/ f41 1 f30"/>
                <a:gd name="f52" fmla="*/ f42 1 f31"/>
                <a:gd name="f53" fmla="*/ f43 1 f30"/>
                <a:gd name="f54" fmla="*/ f44 1 f30"/>
                <a:gd name="f55" fmla="*/ f45 f21 1"/>
                <a:gd name="f56" fmla="*/ f46 f21 1"/>
                <a:gd name="f57" fmla="*/ f48 f22 1"/>
                <a:gd name="f58" fmla="*/ f47 f22 1"/>
                <a:gd name="f59" fmla="*/ f49 f21 1"/>
                <a:gd name="f60" fmla="*/ f50 f22 1"/>
                <a:gd name="f61" fmla="*/ f51 f21 1"/>
                <a:gd name="f62" fmla="*/ f52 f22 1"/>
                <a:gd name="f63" fmla="*/ f53 f21 1"/>
                <a:gd name="f64" fmla="*/ f54 f21 1"/>
              </a:gdLst>
              <a:ahLst/>
              <a:cxnLst>
                <a:cxn ang="3cd4">
                  <a:pos x="hc" y="t"/>
                </a:cxn>
                <a:cxn ang="0">
                  <a:pos x="r" y="vc"/>
                </a:cxn>
                <a:cxn ang="cd4">
                  <a:pos x="hc" y="b"/>
                </a:cxn>
                <a:cxn ang="cd2">
                  <a:pos x="l" y="vc"/>
                </a:cxn>
                <a:cxn ang="f38">
                  <a:pos x="f59" y="f60"/>
                </a:cxn>
                <a:cxn ang="f38">
                  <a:pos x="f61" y="f62"/>
                </a:cxn>
                <a:cxn ang="f38">
                  <a:pos x="f63" y="f62"/>
                </a:cxn>
                <a:cxn ang="f38">
                  <a:pos x="f64" y="f62"/>
                </a:cxn>
                <a:cxn ang="f38">
                  <a:pos x="f59" y="f60"/>
                </a:cxn>
              </a:cxnLst>
              <a:rect l="f55" t="f58" r="f56" b="f57"/>
              <a:pathLst>
                <a:path w="8506" h="4452">
                  <a:moveTo>
                    <a:pt x="f5" y="f5"/>
                  </a:moveTo>
                  <a:cubicBezTo>
                    <a:pt x="f8" y="f9"/>
                    <a:pt x="f10" y="f11"/>
                    <a:pt x="f12" y="f13"/>
                  </a:cubicBezTo>
                  <a:lnTo>
                    <a:pt x="f14" y="f13"/>
                  </a:lnTo>
                  <a:lnTo>
                    <a:pt x="f15" y="f13"/>
                  </a:lnTo>
                  <a:cubicBezTo>
                    <a:pt x="f16" y="f17"/>
                    <a:pt x="f18" y="f1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3" name="Freeform: Shape 704">
              <a:extLst>
                <a:ext uri="{FF2B5EF4-FFF2-40B4-BE49-F238E27FC236}">
                  <a16:creationId xmlns:a16="http://schemas.microsoft.com/office/drawing/2014/main" id="{9B6C5F1D-3B6E-56BB-0278-04EF7373E17C}"/>
                </a:ext>
              </a:extLst>
            </p:cNvPr>
            <p:cNvSpPr/>
            <p:nvPr/>
          </p:nvSpPr>
          <p:spPr>
            <a:xfrm>
              <a:off x="690783" y="6399556"/>
              <a:ext cx="45" cy="1527"/>
            </a:xfrm>
            <a:custGeom>
              <a:avLst/>
              <a:gdLst>
                <a:gd name="f0" fmla="val 10800000"/>
                <a:gd name="f1" fmla="val 5400000"/>
                <a:gd name="f2" fmla="val 180"/>
                <a:gd name="f3" fmla="val w"/>
                <a:gd name="f4" fmla="val h"/>
                <a:gd name="f5" fmla="val 0"/>
                <a:gd name="f6" fmla="val 45"/>
                <a:gd name="f7" fmla="val 1523"/>
                <a:gd name="f8" fmla="val 46"/>
                <a:gd name="f9" fmla="val -15"/>
                <a:gd name="f10" fmla="val 508"/>
                <a:gd name="f11" fmla="val 1016"/>
                <a:gd name="f12" fmla="val 1524"/>
                <a:gd name="f13" fmla="val -8"/>
                <a:gd name="f14" fmla="+- 0 0 -90"/>
                <a:gd name="f15" fmla="*/ f3 1 45"/>
                <a:gd name="f16" fmla="*/ f4 1 1523"/>
                <a:gd name="f17" fmla="val f5"/>
                <a:gd name="f18" fmla="val f6"/>
                <a:gd name="f19" fmla="val f7"/>
                <a:gd name="f20" fmla="*/ f14 f0 1"/>
                <a:gd name="f21" fmla="+- f19 0 f17"/>
                <a:gd name="f22" fmla="+- f18 0 f17"/>
                <a:gd name="f23" fmla="*/ f20 1 f2"/>
                <a:gd name="f24" fmla="*/ f22 1 45"/>
                <a:gd name="f25" fmla="*/ f21 1 1523"/>
                <a:gd name="f26" fmla="*/ 46 f22 1"/>
                <a:gd name="f27" fmla="*/ 0 f21 1"/>
                <a:gd name="f28" fmla="*/ 1524 f21 1"/>
                <a:gd name="f29" fmla="+- f23 0 f1"/>
                <a:gd name="f30" fmla="*/ f26 1 45"/>
                <a:gd name="f31" fmla="*/ f27 1 1523"/>
                <a:gd name="f32" fmla="*/ f28 1 1523"/>
                <a:gd name="f33" fmla="*/ f17 1 f24"/>
                <a:gd name="f34" fmla="*/ f18 1 f24"/>
                <a:gd name="f35" fmla="*/ f17 1 f25"/>
                <a:gd name="f36" fmla="*/ f19 1 f25"/>
                <a:gd name="f37" fmla="*/ f30 1 f24"/>
                <a:gd name="f38" fmla="*/ f31 1 f25"/>
                <a:gd name="f39" fmla="*/ f32 1 f25"/>
                <a:gd name="f40" fmla="*/ f33 f15 1"/>
                <a:gd name="f41" fmla="*/ f34 f15 1"/>
                <a:gd name="f42" fmla="*/ f36 f16 1"/>
                <a:gd name="f43" fmla="*/ f35 f16 1"/>
                <a:gd name="f44" fmla="*/ f37 f15 1"/>
                <a:gd name="f45" fmla="*/ f38 f16 1"/>
                <a:gd name="f46" fmla="*/ f39 f16 1"/>
              </a:gdLst>
              <a:ahLst/>
              <a:cxnLst>
                <a:cxn ang="3cd4">
                  <a:pos x="hc" y="t"/>
                </a:cxn>
                <a:cxn ang="0">
                  <a:pos x="r" y="vc"/>
                </a:cxn>
                <a:cxn ang="cd4">
                  <a:pos x="hc" y="b"/>
                </a:cxn>
                <a:cxn ang="cd2">
                  <a:pos x="l" y="vc"/>
                </a:cxn>
                <a:cxn ang="f29">
                  <a:pos x="f44" y="f45"/>
                </a:cxn>
                <a:cxn ang="f29">
                  <a:pos x="f44" y="f45"/>
                </a:cxn>
                <a:cxn ang="f29">
                  <a:pos x="f44" y="f46"/>
                </a:cxn>
                <a:cxn ang="f29">
                  <a:pos x="f44" y="f46"/>
                </a:cxn>
                <a:cxn ang="f29">
                  <a:pos x="f44" y="f45"/>
                </a:cxn>
              </a:cxnLst>
              <a:rect l="f40" t="f43" r="f41" b="f42"/>
              <a:pathLst>
                <a:path w="45" h="1523">
                  <a:moveTo>
                    <a:pt x="f8" y="f5"/>
                  </a:moveTo>
                  <a:lnTo>
                    <a:pt x="f8" y="f5"/>
                  </a:lnTo>
                  <a:cubicBezTo>
                    <a:pt x="f9" y="f10"/>
                    <a:pt x="f9" y="f11"/>
                    <a:pt x="f8" y="f12"/>
                  </a:cubicBezTo>
                  <a:lnTo>
                    <a:pt x="f8" y="f12"/>
                  </a:lnTo>
                  <a:cubicBezTo>
                    <a:pt x="f13" y="f11"/>
                    <a:pt x="f13"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4" name="Freeform: Shape 705">
              <a:extLst>
                <a:ext uri="{FF2B5EF4-FFF2-40B4-BE49-F238E27FC236}">
                  <a16:creationId xmlns:a16="http://schemas.microsoft.com/office/drawing/2014/main" id="{36259922-CB2A-8D42-D12A-C156AF3D2229}"/>
                </a:ext>
              </a:extLst>
            </p:cNvPr>
            <p:cNvSpPr/>
            <p:nvPr/>
          </p:nvSpPr>
          <p:spPr>
            <a:xfrm>
              <a:off x="2385020" y="6464689"/>
              <a:ext cx="100" cy="2157"/>
            </a:xfrm>
            <a:custGeom>
              <a:avLst/>
              <a:gdLst>
                <a:gd name="f0" fmla="val 10800000"/>
                <a:gd name="f1" fmla="val 5400000"/>
                <a:gd name="f2" fmla="val 180"/>
                <a:gd name="f3" fmla="val w"/>
                <a:gd name="f4" fmla="val h"/>
                <a:gd name="f5" fmla="val 0"/>
                <a:gd name="f6" fmla="val 104"/>
                <a:gd name="f7" fmla="val 2158"/>
                <a:gd name="f8" fmla="val 57"/>
                <a:gd name="f9" fmla="val 1270"/>
                <a:gd name="f10" fmla="val 1904"/>
                <a:gd name="f11" fmla="val 121"/>
                <a:gd name="f12" fmla="val 1955"/>
                <a:gd name="f13" fmla="val 1727"/>
                <a:gd name="f14" fmla="val 1524"/>
                <a:gd name="f15" fmla="val -19"/>
                <a:gd name="f16" fmla="val 1016"/>
                <a:gd name="f17" fmla="val 508"/>
                <a:gd name="f18" fmla="+- 0 0 -90"/>
                <a:gd name="f19" fmla="*/ f3 1 104"/>
                <a:gd name="f20" fmla="*/ f4 1 2158"/>
                <a:gd name="f21" fmla="val f5"/>
                <a:gd name="f22" fmla="val f6"/>
                <a:gd name="f23" fmla="val f7"/>
                <a:gd name="f24" fmla="*/ f18 f0 1"/>
                <a:gd name="f25" fmla="+- f23 0 f21"/>
                <a:gd name="f26" fmla="+- f22 0 f21"/>
                <a:gd name="f27" fmla="*/ f24 1 f2"/>
                <a:gd name="f28" fmla="*/ f26 1 104"/>
                <a:gd name="f29" fmla="*/ f25 1 2158"/>
                <a:gd name="f30" fmla="*/ 57 f26 1"/>
                <a:gd name="f31" fmla="*/ 1270 f25 1"/>
                <a:gd name="f32" fmla="*/ 2158 f25 1"/>
                <a:gd name="f33" fmla="*/ 1524 f25 1"/>
                <a:gd name="f34" fmla="*/ 0 f25 1"/>
                <a:gd name="f35" fmla="+- f27 0 f1"/>
                <a:gd name="f36" fmla="*/ f30 1 104"/>
                <a:gd name="f37" fmla="*/ f31 1 2158"/>
                <a:gd name="f38" fmla="*/ f32 1 2158"/>
                <a:gd name="f39" fmla="*/ f33 1 2158"/>
                <a:gd name="f40" fmla="*/ f34 1 2158"/>
                <a:gd name="f41" fmla="*/ f21 1 f28"/>
                <a:gd name="f42" fmla="*/ f22 1 f28"/>
                <a:gd name="f43" fmla="*/ f21 1 f29"/>
                <a:gd name="f44" fmla="*/ f23 1 f29"/>
                <a:gd name="f45" fmla="*/ f36 1 f28"/>
                <a:gd name="f46" fmla="*/ f37 1 f29"/>
                <a:gd name="f47" fmla="*/ f38 1 f29"/>
                <a:gd name="f48" fmla="*/ f39 1 f29"/>
                <a:gd name="f49" fmla="*/ f40 1 f29"/>
                <a:gd name="f50" fmla="*/ f41 f19 1"/>
                <a:gd name="f51" fmla="*/ f42 f19 1"/>
                <a:gd name="f52" fmla="*/ f44 f20 1"/>
                <a:gd name="f53" fmla="*/ f43 f20 1"/>
                <a:gd name="f54" fmla="*/ f45 f19 1"/>
                <a:gd name="f55" fmla="*/ f46 f20 1"/>
                <a:gd name="f56" fmla="*/ f47 f20 1"/>
                <a:gd name="f57" fmla="*/ f48 f20 1"/>
                <a:gd name="f58" fmla="*/ f49 f20 1"/>
              </a:gdLst>
              <a:ahLst/>
              <a:cxnLst>
                <a:cxn ang="3cd4">
                  <a:pos x="hc" y="t"/>
                </a:cxn>
                <a:cxn ang="0">
                  <a:pos x="r" y="vc"/>
                </a:cxn>
                <a:cxn ang="cd4">
                  <a:pos x="hc" y="b"/>
                </a:cxn>
                <a:cxn ang="cd2">
                  <a:pos x="l" y="vc"/>
                </a:cxn>
                <a:cxn ang="f35">
                  <a:pos x="f54" y="f55"/>
                </a:cxn>
                <a:cxn ang="f35">
                  <a:pos x="f54" y="f56"/>
                </a:cxn>
                <a:cxn ang="f35">
                  <a:pos x="f54" y="f57"/>
                </a:cxn>
                <a:cxn ang="f35">
                  <a:pos x="f54" y="f58"/>
                </a:cxn>
              </a:cxnLst>
              <a:rect l="f50" t="f53" r="f51" b="f52"/>
              <a:pathLst>
                <a:path w="104" h="2158">
                  <a:moveTo>
                    <a:pt x="f8" y="f9"/>
                  </a:moveTo>
                  <a:cubicBezTo>
                    <a:pt x="f8" y="f9"/>
                    <a:pt x="f8" y="f10"/>
                    <a:pt x="f8" y="f7"/>
                  </a:cubicBezTo>
                  <a:cubicBezTo>
                    <a:pt x="f11" y="f12"/>
                    <a:pt x="f11" y="f13"/>
                    <a:pt x="f8" y="f14"/>
                  </a:cubicBezTo>
                  <a:cubicBezTo>
                    <a:pt x="f15" y="f16"/>
                    <a:pt x="f15"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5" name="Freeform: Shape 706">
              <a:extLst>
                <a:ext uri="{FF2B5EF4-FFF2-40B4-BE49-F238E27FC236}">
                  <a16:creationId xmlns:a16="http://schemas.microsoft.com/office/drawing/2014/main" id="{FAA78E6D-5E48-674F-F909-52E363A25E8B}"/>
                </a:ext>
              </a:extLst>
            </p:cNvPr>
            <p:cNvSpPr/>
            <p:nvPr/>
          </p:nvSpPr>
          <p:spPr>
            <a:xfrm>
              <a:off x="2398663" y="6464689"/>
              <a:ext cx="54" cy="2157"/>
            </a:xfrm>
            <a:custGeom>
              <a:avLst/>
              <a:gdLst>
                <a:gd name="f0" fmla="val 10800000"/>
                <a:gd name="f1" fmla="val 5400000"/>
                <a:gd name="f2" fmla="val 180"/>
                <a:gd name="f3" fmla="val w"/>
                <a:gd name="f4" fmla="val h"/>
                <a:gd name="f5" fmla="val 0"/>
                <a:gd name="f6" fmla="val 57"/>
                <a:gd name="f7" fmla="val 2158"/>
                <a:gd name="f8" fmla="val 1524"/>
                <a:gd name="f9" fmla="val 1270"/>
                <a:gd name="f10" fmla="val 76"/>
                <a:gd name="f11" fmla="val 508"/>
                <a:gd name="f12" fmla="val 1016"/>
                <a:gd name="f13" fmla="val 64"/>
                <a:gd name="f14" fmla="val 1727"/>
                <a:gd name="f15" fmla="val 1955"/>
                <a:gd name="f16" fmla="+- 0 0 -90"/>
                <a:gd name="f17" fmla="*/ f3 1 57"/>
                <a:gd name="f18" fmla="*/ f4 1 2158"/>
                <a:gd name="f19" fmla="val f5"/>
                <a:gd name="f20" fmla="val f6"/>
                <a:gd name="f21" fmla="val f7"/>
                <a:gd name="f22" fmla="*/ f16 f0 1"/>
                <a:gd name="f23" fmla="+- f21 0 f19"/>
                <a:gd name="f24" fmla="+- f20 0 f19"/>
                <a:gd name="f25" fmla="*/ f22 1 f2"/>
                <a:gd name="f26" fmla="*/ f24 1 57"/>
                <a:gd name="f27" fmla="*/ f23 1 2158"/>
                <a:gd name="f28" fmla="*/ 0 f24 1"/>
                <a:gd name="f29" fmla="*/ 2158 f23 1"/>
                <a:gd name="f30" fmla="*/ 1270 f23 1"/>
                <a:gd name="f31" fmla="*/ 0 f23 1"/>
                <a:gd name="f32" fmla="*/ 1524 f23 1"/>
                <a:gd name="f33" fmla="+- f25 0 f1"/>
                <a:gd name="f34" fmla="*/ f28 1 57"/>
                <a:gd name="f35" fmla="*/ f29 1 2158"/>
                <a:gd name="f36" fmla="*/ f30 1 2158"/>
                <a:gd name="f37" fmla="*/ f31 1 2158"/>
                <a:gd name="f38" fmla="*/ f32 1 2158"/>
                <a:gd name="f39" fmla="*/ f19 1 f26"/>
                <a:gd name="f40" fmla="*/ f20 1 f26"/>
                <a:gd name="f41" fmla="*/ f19 1 f27"/>
                <a:gd name="f42" fmla="*/ f21 1 f27"/>
                <a:gd name="f43" fmla="*/ f34 1 f26"/>
                <a:gd name="f44" fmla="*/ f35 1 f27"/>
                <a:gd name="f45" fmla="*/ f36 1 f27"/>
                <a:gd name="f46" fmla="*/ f37 1 f27"/>
                <a:gd name="f47" fmla="*/ f38 1 f27"/>
                <a:gd name="f48" fmla="*/ f39 f17 1"/>
                <a:gd name="f49" fmla="*/ f40 f17 1"/>
                <a:gd name="f50" fmla="*/ f42 f18 1"/>
                <a:gd name="f51" fmla="*/ f41 f18 1"/>
                <a:gd name="f52" fmla="*/ f43 f17 1"/>
                <a:gd name="f53" fmla="*/ f44 f18 1"/>
                <a:gd name="f54" fmla="*/ f45 f18 1"/>
                <a:gd name="f55" fmla="*/ f46 f18 1"/>
                <a:gd name="f56" fmla="*/ f47 f18 1"/>
              </a:gdLst>
              <a:ahLst/>
              <a:cxnLst>
                <a:cxn ang="3cd4">
                  <a:pos x="hc" y="t"/>
                </a:cxn>
                <a:cxn ang="0">
                  <a:pos x="r" y="vc"/>
                </a:cxn>
                <a:cxn ang="cd4">
                  <a:pos x="hc" y="b"/>
                </a:cxn>
                <a:cxn ang="cd2">
                  <a:pos x="l" y="vc"/>
                </a:cxn>
                <a:cxn ang="f33">
                  <a:pos x="f52" y="f53"/>
                </a:cxn>
                <a:cxn ang="f33">
                  <a:pos x="f52" y="f54"/>
                </a:cxn>
                <a:cxn ang="f33">
                  <a:pos x="f52" y="f55"/>
                </a:cxn>
                <a:cxn ang="f33">
                  <a:pos x="f52" y="f56"/>
                </a:cxn>
                <a:cxn ang="f33">
                  <a:pos x="f52" y="f53"/>
                </a:cxn>
              </a:cxnLst>
              <a:rect l="f48" t="f51" r="f49" b="f50"/>
              <a:pathLst>
                <a:path w="57" h="2158">
                  <a:moveTo>
                    <a:pt x="f5" y="f7"/>
                  </a:moveTo>
                  <a:cubicBezTo>
                    <a:pt x="f5" y="f7"/>
                    <a:pt x="f5" y="f8"/>
                    <a:pt x="f5" y="f9"/>
                  </a:cubicBezTo>
                  <a:lnTo>
                    <a:pt x="f5" y="f5"/>
                  </a:lnTo>
                  <a:cubicBezTo>
                    <a:pt x="f10" y="f11"/>
                    <a:pt x="f10" y="f12"/>
                    <a:pt x="f5" y="f8"/>
                  </a:cubicBezTo>
                  <a:cubicBezTo>
                    <a:pt x="f13" y="f14"/>
                    <a:pt x="f13" y="f1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6" name="Freeform: Shape 707">
              <a:extLst>
                <a:ext uri="{FF2B5EF4-FFF2-40B4-BE49-F238E27FC236}">
                  <a16:creationId xmlns:a16="http://schemas.microsoft.com/office/drawing/2014/main" id="{4FD71989-9212-4BCE-3605-D8A1CB238AF7}"/>
                </a:ext>
              </a:extLst>
            </p:cNvPr>
            <p:cNvSpPr/>
            <p:nvPr/>
          </p:nvSpPr>
          <p:spPr>
            <a:xfrm>
              <a:off x="3651190" y="6460629"/>
              <a:ext cx="13834" cy="404521"/>
            </a:xfrm>
            <a:custGeom>
              <a:avLst/>
              <a:gdLst>
                <a:gd name="f0" fmla="val 10800000"/>
                <a:gd name="f1" fmla="val 5400000"/>
                <a:gd name="f2" fmla="val 180"/>
                <a:gd name="f3" fmla="val w"/>
                <a:gd name="f4" fmla="val h"/>
                <a:gd name="f5" fmla="val 0"/>
                <a:gd name="f6" fmla="val 13839"/>
                <a:gd name="f7" fmla="val 404518"/>
                <a:gd name="f8" fmla="val 13331"/>
                <a:gd name="f9" fmla="val 5079"/>
                <a:gd name="f10" fmla="val 4190"/>
                <a:gd name="f11" fmla="val 3809"/>
                <a:gd name="f12" fmla="val 12570"/>
                <a:gd name="f13" fmla="val 2666"/>
                <a:gd name="f14" fmla="val 12367"/>
                <a:gd name="f15" fmla="val 2260"/>
                <a:gd name="f16" fmla="val 12100"/>
                <a:gd name="f17" fmla="val 1879"/>
                <a:gd name="f18" fmla="val 11808"/>
                <a:gd name="f19" fmla="val 1524"/>
                <a:gd name="f20" fmla="val 10792"/>
                <a:gd name="f21" fmla="val 762"/>
                <a:gd name="f22" fmla="val 9649"/>
                <a:gd name="f23" fmla="val 8380"/>
                <a:gd name="f24" fmla="val 6856"/>
                <a:gd name="f25" fmla="val 3047"/>
                <a:gd name="f26" fmla="val 64"/>
                <a:gd name="f27" fmla="val 3174"/>
                <a:gd name="f28" fmla="val 6983"/>
                <a:gd name="f29" fmla="val 404519"/>
                <a:gd name="f30" fmla="val 6348"/>
                <a:gd name="f31" fmla="val 5587"/>
                <a:gd name="f32" fmla="+- 0 0 -90"/>
                <a:gd name="f33" fmla="*/ f3 1 13839"/>
                <a:gd name="f34" fmla="*/ f4 1 404518"/>
                <a:gd name="f35" fmla="val f5"/>
                <a:gd name="f36" fmla="val f6"/>
                <a:gd name="f37" fmla="val f7"/>
                <a:gd name="f38" fmla="*/ f32 f0 1"/>
                <a:gd name="f39" fmla="+- f37 0 f35"/>
                <a:gd name="f40" fmla="+- f36 0 f35"/>
                <a:gd name="f41" fmla="*/ f38 1 f2"/>
                <a:gd name="f42" fmla="*/ f40 1 13839"/>
                <a:gd name="f43" fmla="*/ f39 1 404518"/>
                <a:gd name="f44" fmla="*/ 13331 f40 1"/>
                <a:gd name="f45" fmla="*/ 5079 f39 1"/>
                <a:gd name="f46" fmla="*/ 3809 f39 1"/>
                <a:gd name="f47" fmla="*/ 12570 f40 1"/>
                <a:gd name="f48" fmla="*/ 2666 f39 1"/>
                <a:gd name="f49" fmla="*/ 11808 f40 1"/>
                <a:gd name="f50" fmla="*/ 1524 f39 1"/>
                <a:gd name="f51" fmla="*/ 10792 f40 1"/>
                <a:gd name="f52" fmla="*/ 762 f39 1"/>
                <a:gd name="f53" fmla="*/ 9649 f40 1"/>
                <a:gd name="f54" fmla="*/ 0 f39 1"/>
                <a:gd name="f55" fmla="*/ 8380 f40 1"/>
                <a:gd name="f56" fmla="*/ 6856 f40 1"/>
                <a:gd name="f57" fmla="*/ 0 f40 1"/>
                <a:gd name="f58" fmla="*/ 6983 f39 1"/>
                <a:gd name="f59" fmla="*/ 404519 f39 1"/>
                <a:gd name="f60" fmla="*/ 13839 f40 1"/>
                <a:gd name="f61" fmla="*/ 6348 f39 1"/>
                <a:gd name="f62" fmla="+- f41 0 f1"/>
                <a:gd name="f63" fmla="*/ f44 1 13839"/>
                <a:gd name="f64" fmla="*/ f45 1 404518"/>
                <a:gd name="f65" fmla="*/ f46 1 404518"/>
                <a:gd name="f66" fmla="*/ f47 1 13839"/>
                <a:gd name="f67" fmla="*/ f48 1 404518"/>
                <a:gd name="f68" fmla="*/ f49 1 13839"/>
                <a:gd name="f69" fmla="*/ f50 1 404518"/>
                <a:gd name="f70" fmla="*/ f51 1 13839"/>
                <a:gd name="f71" fmla="*/ f52 1 404518"/>
                <a:gd name="f72" fmla="*/ f53 1 13839"/>
                <a:gd name="f73" fmla="*/ f54 1 404518"/>
                <a:gd name="f74" fmla="*/ f55 1 13839"/>
                <a:gd name="f75" fmla="*/ f56 1 13839"/>
                <a:gd name="f76" fmla="*/ f57 1 13839"/>
                <a:gd name="f77" fmla="*/ f58 1 404518"/>
                <a:gd name="f78" fmla="*/ f59 1 404518"/>
                <a:gd name="f79" fmla="*/ f60 1 13839"/>
                <a:gd name="f80" fmla="*/ f61 1 404518"/>
                <a:gd name="f81" fmla="*/ f35 1 f42"/>
                <a:gd name="f82" fmla="*/ f36 1 f42"/>
                <a:gd name="f83" fmla="*/ f35 1 f43"/>
                <a:gd name="f84" fmla="*/ f37 1 f43"/>
                <a:gd name="f85" fmla="*/ f63 1 f42"/>
                <a:gd name="f86" fmla="*/ f64 1 f43"/>
                <a:gd name="f87" fmla="*/ f65 1 f43"/>
                <a:gd name="f88" fmla="*/ f66 1 f42"/>
                <a:gd name="f89" fmla="*/ f67 1 f43"/>
                <a:gd name="f90" fmla="*/ f68 1 f42"/>
                <a:gd name="f91" fmla="*/ f69 1 f43"/>
                <a:gd name="f92" fmla="*/ f70 1 f42"/>
                <a:gd name="f93" fmla="*/ f71 1 f43"/>
                <a:gd name="f94" fmla="*/ f72 1 f42"/>
                <a:gd name="f95" fmla="*/ f73 1 f43"/>
                <a:gd name="f96" fmla="*/ f74 1 f42"/>
                <a:gd name="f97" fmla="*/ f75 1 f42"/>
                <a:gd name="f98" fmla="*/ f76 1 f42"/>
                <a:gd name="f99" fmla="*/ f77 1 f43"/>
                <a:gd name="f100" fmla="*/ f78 1 f43"/>
                <a:gd name="f101" fmla="*/ f79 1 f42"/>
                <a:gd name="f102" fmla="*/ f80 1 f43"/>
                <a:gd name="f103" fmla="*/ f81 f33 1"/>
                <a:gd name="f104" fmla="*/ f82 f33 1"/>
                <a:gd name="f105" fmla="*/ f84 f34 1"/>
                <a:gd name="f106" fmla="*/ f83 f34 1"/>
                <a:gd name="f107" fmla="*/ f85 f33 1"/>
                <a:gd name="f108" fmla="*/ f86 f34 1"/>
                <a:gd name="f109" fmla="*/ f87 f34 1"/>
                <a:gd name="f110" fmla="*/ f88 f33 1"/>
                <a:gd name="f111" fmla="*/ f89 f34 1"/>
                <a:gd name="f112" fmla="*/ f90 f33 1"/>
                <a:gd name="f113" fmla="*/ f91 f34 1"/>
                <a:gd name="f114" fmla="*/ f92 f33 1"/>
                <a:gd name="f115" fmla="*/ f93 f34 1"/>
                <a:gd name="f116" fmla="*/ f94 f33 1"/>
                <a:gd name="f117" fmla="*/ f95 f34 1"/>
                <a:gd name="f118" fmla="*/ f96 f33 1"/>
                <a:gd name="f119" fmla="*/ f97 f33 1"/>
                <a:gd name="f120" fmla="*/ f98 f33 1"/>
                <a:gd name="f121" fmla="*/ f99 f34 1"/>
                <a:gd name="f122" fmla="*/ f100 f34 1"/>
                <a:gd name="f123" fmla="*/ f101 f33 1"/>
                <a:gd name="f124" fmla="*/ f102 f34 1"/>
              </a:gdLst>
              <a:ahLst/>
              <a:cxnLst>
                <a:cxn ang="3cd4">
                  <a:pos x="hc" y="t"/>
                </a:cxn>
                <a:cxn ang="0">
                  <a:pos x="r" y="vc"/>
                </a:cxn>
                <a:cxn ang="cd4">
                  <a:pos x="hc" y="b"/>
                </a:cxn>
                <a:cxn ang="cd2">
                  <a:pos x="l" y="vc"/>
                </a:cxn>
                <a:cxn ang="f62">
                  <a:pos x="f107" y="f108"/>
                </a:cxn>
                <a:cxn ang="f62">
                  <a:pos x="f107" y="f109"/>
                </a:cxn>
                <a:cxn ang="f62">
                  <a:pos x="f110" y="f111"/>
                </a:cxn>
                <a:cxn ang="f62">
                  <a:pos x="f112" y="f113"/>
                </a:cxn>
                <a:cxn ang="f62">
                  <a:pos x="f114" y="f115"/>
                </a:cxn>
                <a:cxn ang="f62">
                  <a:pos x="f116" y="f117"/>
                </a:cxn>
                <a:cxn ang="f62">
                  <a:pos x="f118" y="f117"/>
                </a:cxn>
                <a:cxn ang="f62">
                  <a:pos x="f119" y="f117"/>
                </a:cxn>
                <a:cxn ang="f62">
                  <a:pos x="f120" y="f121"/>
                </a:cxn>
                <a:cxn ang="f62">
                  <a:pos x="f120" y="f122"/>
                </a:cxn>
                <a:cxn ang="f62">
                  <a:pos x="f123" y="f122"/>
                </a:cxn>
                <a:cxn ang="f62">
                  <a:pos x="f123" y="f124"/>
                </a:cxn>
                <a:cxn ang="f62">
                  <a:pos x="f107" y="f108"/>
                </a:cxn>
              </a:cxnLst>
              <a:rect l="f103" t="f106" r="f104" b="f105"/>
              <a:pathLst>
                <a:path w="13839" h="404518">
                  <a:moveTo>
                    <a:pt x="f8" y="f9"/>
                  </a:moveTo>
                  <a:cubicBezTo>
                    <a:pt x="f8" y="f9"/>
                    <a:pt x="f8" y="f10"/>
                    <a:pt x="f8" y="f11"/>
                  </a:cubicBezTo>
                  <a:lnTo>
                    <a:pt x="f12" y="f13"/>
                  </a:lnTo>
                  <a:cubicBezTo>
                    <a:pt x="f14" y="f15"/>
                    <a:pt x="f16" y="f17"/>
                    <a:pt x="f18" y="f19"/>
                  </a:cubicBezTo>
                  <a:lnTo>
                    <a:pt x="f20" y="f21"/>
                  </a:lnTo>
                  <a:lnTo>
                    <a:pt x="f22" y="f5"/>
                  </a:lnTo>
                  <a:lnTo>
                    <a:pt x="f23" y="f5"/>
                  </a:lnTo>
                  <a:lnTo>
                    <a:pt x="f24" y="f5"/>
                  </a:lnTo>
                  <a:cubicBezTo>
                    <a:pt x="f25" y="f26"/>
                    <a:pt x="f5" y="f27"/>
                    <a:pt x="f5" y="f28"/>
                  </a:cubicBezTo>
                  <a:lnTo>
                    <a:pt x="f5" y="f29"/>
                  </a:lnTo>
                  <a:lnTo>
                    <a:pt x="f6" y="f29"/>
                  </a:lnTo>
                  <a:lnTo>
                    <a:pt x="f6" y="f30"/>
                  </a:lnTo>
                  <a:cubicBezTo>
                    <a:pt x="f6" y="f30"/>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7" name="Freeform: Shape 708">
              <a:extLst>
                <a:ext uri="{FF2B5EF4-FFF2-40B4-BE49-F238E27FC236}">
                  <a16:creationId xmlns:a16="http://schemas.microsoft.com/office/drawing/2014/main" id="{FB3A4889-59A1-8F12-B0DB-E980531A53CC}"/>
                </a:ext>
              </a:extLst>
            </p:cNvPr>
            <p:cNvSpPr/>
            <p:nvPr/>
          </p:nvSpPr>
          <p:spPr>
            <a:xfrm>
              <a:off x="998213" y="5792522"/>
              <a:ext cx="6858" cy="13834"/>
            </a:xfrm>
            <a:custGeom>
              <a:avLst/>
              <a:gdLst>
                <a:gd name="f0" fmla="val 10800000"/>
                <a:gd name="f1" fmla="val 5400000"/>
                <a:gd name="f2" fmla="val 180"/>
                <a:gd name="f3" fmla="val w"/>
                <a:gd name="f4" fmla="val h"/>
                <a:gd name="f5" fmla="val 0"/>
                <a:gd name="f6" fmla="val 6856"/>
                <a:gd name="f7" fmla="val 13839"/>
                <a:gd name="f8" fmla="val 3070"/>
                <a:gd name="f9" fmla="val 10664"/>
                <a:gd name="f10" fmla="val 3050"/>
                <a:gd name="f11" fmla="val 13770"/>
                <a:gd name="f12" fmla="+- 0 0 -90"/>
                <a:gd name="f13" fmla="*/ f3 1 6856"/>
                <a:gd name="f14" fmla="*/ f4 1 13839"/>
                <a:gd name="f15" fmla="val f5"/>
                <a:gd name="f16" fmla="val f6"/>
                <a:gd name="f17" fmla="val f7"/>
                <a:gd name="f18" fmla="*/ f12 f0 1"/>
                <a:gd name="f19" fmla="+- f17 0 f15"/>
                <a:gd name="f20" fmla="+- f16 0 f15"/>
                <a:gd name="f21" fmla="*/ f18 1 f2"/>
                <a:gd name="f22" fmla="*/ f20 1 6856"/>
                <a:gd name="f23" fmla="*/ f19 1 13839"/>
                <a:gd name="f24" fmla="*/ 0 f20 1"/>
                <a:gd name="f25" fmla="*/ 6856 f19 1"/>
                <a:gd name="f26" fmla="*/ 6856 f20 1"/>
                <a:gd name="f27" fmla="*/ 0 f19 1"/>
                <a:gd name="f28" fmla="*/ 13839 f19 1"/>
                <a:gd name="f29" fmla="+- f21 0 f1"/>
                <a:gd name="f30" fmla="*/ f24 1 6856"/>
                <a:gd name="f31" fmla="*/ f25 1 13839"/>
                <a:gd name="f32" fmla="*/ f26 1 6856"/>
                <a:gd name="f33" fmla="*/ f27 1 13839"/>
                <a:gd name="f34" fmla="*/ f28 1 13839"/>
                <a:gd name="f35" fmla="*/ f15 1 f22"/>
                <a:gd name="f36" fmla="*/ f16 1 f22"/>
                <a:gd name="f37" fmla="*/ f15 1 f23"/>
                <a:gd name="f38" fmla="*/ f17 1 f23"/>
                <a:gd name="f39" fmla="*/ f30 1 f22"/>
                <a:gd name="f40" fmla="*/ f31 1 f23"/>
                <a:gd name="f41" fmla="*/ f32 1 f22"/>
                <a:gd name="f42" fmla="*/ f33 1 f23"/>
                <a:gd name="f43" fmla="*/ f34 1 f23"/>
                <a:gd name="f44" fmla="*/ f35 f13 1"/>
                <a:gd name="f45" fmla="*/ f36 f13 1"/>
                <a:gd name="f46" fmla="*/ f38 f14 1"/>
                <a:gd name="f47" fmla="*/ f37 f14 1"/>
                <a:gd name="f48" fmla="*/ f39 f13 1"/>
                <a:gd name="f49" fmla="*/ f40 f14 1"/>
                <a:gd name="f50" fmla="*/ f41 f13 1"/>
                <a:gd name="f51" fmla="*/ f42 f14 1"/>
                <a:gd name="f52" fmla="*/ f43 f14 1"/>
              </a:gdLst>
              <a:ahLst/>
              <a:cxnLst>
                <a:cxn ang="3cd4">
                  <a:pos x="hc" y="t"/>
                </a:cxn>
                <a:cxn ang="0">
                  <a:pos x="r" y="vc"/>
                </a:cxn>
                <a:cxn ang="cd4">
                  <a:pos x="hc" y="b"/>
                </a:cxn>
                <a:cxn ang="cd2">
                  <a:pos x="l" y="vc"/>
                </a:cxn>
                <a:cxn ang="f29">
                  <a:pos x="f48" y="f49"/>
                </a:cxn>
                <a:cxn ang="f29">
                  <a:pos x="f50" y="f51"/>
                </a:cxn>
                <a:cxn ang="f29">
                  <a:pos x="f50" y="f51"/>
                </a:cxn>
                <a:cxn ang="f29">
                  <a:pos x="f48" y="f49"/>
                </a:cxn>
                <a:cxn ang="f29">
                  <a:pos x="f50" y="f52"/>
                </a:cxn>
                <a:cxn ang="f29">
                  <a:pos x="f50" y="f52"/>
                </a:cxn>
                <a:cxn ang="f29">
                  <a:pos x="f48" y="f49"/>
                </a:cxn>
              </a:cxnLst>
              <a:rect l="f44" t="f47" r="f45" b="f46"/>
              <a:pathLst>
                <a:path w="6856" h="13839">
                  <a:moveTo>
                    <a:pt x="f5" y="f6"/>
                  </a:moveTo>
                  <a:cubicBezTo>
                    <a:pt x="f5" y="f8"/>
                    <a:pt x="f8" y="f5"/>
                    <a:pt x="f6" y="f5"/>
                  </a:cubicBezTo>
                  <a:lnTo>
                    <a:pt x="f6" y="f5"/>
                  </a:lnTo>
                  <a:cubicBezTo>
                    <a:pt x="f8" y="f5"/>
                    <a:pt x="f5" y="f8"/>
                    <a:pt x="f5" y="f6"/>
                  </a:cubicBezTo>
                  <a:cubicBezTo>
                    <a:pt x="f5" y="f9"/>
                    <a:pt x="f10" y="f11"/>
                    <a:pt x="f6" y="f7"/>
                  </a:cubicBezTo>
                  <a:lnTo>
                    <a:pt x="f6" y="f7"/>
                  </a:lnTo>
                  <a:cubicBezTo>
                    <a:pt x="f10" y="f11"/>
                    <a:pt x="f5" y="f9"/>
                    <a:pt x="f5"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8" name="Freeform: Shape 709">
              <a:extLst>
                <a:ext uri="{FF2B5EF4-FFF2-40B4-BE49-F238E27FC236}">
                  <a16:creationId xmlns:a16="http://schemas.microsoft.com/office/drawing/2014/main" id="{811560EF-66BE-68AD-B375-6B3448BDBD2E}"/>
                </a:ext>
              </a:extLst>
            </p:cNvPr>
            <p:cNvSpPr/>
            <p:nvPr/>
          </p:nvSpPr>
          <p:spPr>
            <a:xfrm>
              <a:off x="268659" y="6076041"/>
              <a:ext cx="1271" cy="3557"/>
            </a:xfrm>
            <a:custGeom>
              <a:avLst/>
              <a:gdLst>
                <a:gd name="f0" fmla="val 10800000"/>
                <a:gd name="f1" fmla="val 5400000"/>
                <a:gd name="f2" fmla="val 180"/>
                <a:gd name="f3" fmla="val w"/>
                <a:gd name="f4" fmla="val h"/>
                <a:gd name="f5" fmla="val 0"/>
                <a:gd name="f6" fmla="val 1269"/>
                <a:gd name="f7" fmla="val 3555"/>
                <a:gd name="f8" fmla="val 1270"/>
                <a:gd name="f9" fmla="val 456"/>
                <a:gd name="f10" fmla="val 2552"/>
                <a:gd name="f11" fmla="val 8"/>
                <a:gd name="f12" fmla="val 1295"/>
                <a:gd name="f13" fmla="+- 0 0 -90"/>
                <a:gd name="f14" fmla="*/ f3 1 1269"/>
                <a:gd name="f15" fmla="*/ f4 1 3555"/>
                <a:gd name="f16" fmla="val f5"/>
                <a:gd name="f17" fmla="val f6"/>
                <a:gd name="f18" fmla="val f7"/>
                <a:gd name="f19" fmla="*/ f13 f0 1"/>
                <a:gd name="f20" fmla="+- f18 0 f16"/>
                <a:gd name="f21" fmla="+- f17 0 f16"/>
                <a:gd name="f22" fmla="*/ f19 1 f2"/>
                <a:gd name="f23" fmla="*/ f21 1 1269"/>
                <a:gd name="f24" fmla="*/ f20 1 3555"/>
                <a:gd name="f25" fmla="*/ 0 f21 1"/>
                <a:gd name="f26" fmla="*/ 3555 f20 1"/>
                <a:gd name="f27" fmla="*/ 1270 f21 1"/>
                <a:gd name="f28" fmla="*/ 0 f20 1"/>
                <a:gd name="f29" fmla="+- f22 0 f1"/>
                <a:gd name="f30" fmla="*/ f25 1 1269"/>
                <a:gd name="f31" fmla="*/ f26 1 3555"/>
                <a:gd name="f32" fmla="*/ f27 1 1269"/>
                <a:gd name="f33" fmla="*/ f28 1 3555"/>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6" y="f49"/>
                </a:cxn>
              </a:cxnLst>
              <a:rect l="f42" t="f45" r="f43" b="f44"/>
              <a:pathLst>
                <a:path w="1269" h="3555">
                  <a:moveTo>
                    <a:pt x="f5" y="f7"/>
                  </a:moveTo>
                  <a:lnTo>
                    <a:pt x="f8" y="f7"/>
                  </a:lnTo>
                  <a:cubicBezTo>
                    <a:pt x="f9"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9" name="Freeform: Shape 710">
              <a:extLst>
                <a:ext uri="{FF2B5EF4-FFF2-40B4-BE49-F238E27FC236}">
                  <a16:creationId xmlns:a16="http://schemas.microsoft.com/office/drawing/2014/main" id="{A7651540-F129-3116-B1F3-D5BF295EFE98}"/>
                </a:ext>
              </a:extLst>
            </p:cNvPr>
            <p:cNvSpPr/>
            <p:nvPr/>
          </p:nvSpPr>
          <p:spPr>
            <a:xfrm>
              <a:off x="281360" y="6076041"/>
              <a:ext cx="1143" cy="3557"/>
            </a:xfrm>
            <a:custGeom>
              <a:avLst/>
              <a:gdLst>
                <a:gd name="f0" fmla="val 10800000"/>
                <a:gd name="f1" fmla="val 5400000"/>
                <a:gd name="f2" fmla="val 180"/>
                <a:gd name="f3" fmla="val w"/>
                <a:gd name="f4" fmla="val h"/>
                <a:gd name="f5" fmla="val 0"/>
                <a:gd name="f6" fmla="val 1142"/>
                <a:gd name="f7" fmla="val 3555"/>
                <a:gd name="f8" fmla="val 1143"/>
                <a:gd name="f9" fmla="val 1112"/>
                <a:gd name="f10" fmla="val 1270"/>
                <a:gd name="f11" fmla="val 715"/>
                <a:gd name="f12" fmla="val 2501"/>
                <a:gd name="f13" fmla="+- 0 0 -90"/>
                <a:gd name="f14" fmla="*/ f3 1 1142"/>
                <a:gd name="f15" fmla="*/ f4 1 3555"/>
                <a:gd name="f16" fmla="val f5"/>
                <a:gd name="f17" fmla="val f6"/>
                <a:gd name="f18" fmla="val f7"/>
                <a:gd name="f19" fmla="*/ f13 f0 1"/>
                <a:gd name="f20" fmla="+- f18 0 f16"/>
                <a:gd name="f21" fmla="+- f17 0 f16"/>
                <a:gd name="f22" fmla="*/ f19 1 f2"/>
                <a:gd name="f23" fmla="*/ f21 1 1142"/>
                <a:gd name="f24" fmla="*/ f20 1 3555"/>
                <a:gd name="f25" fmla="*/ 0 f21 1"/>
                <a:gd name="f26" fmla="*/ 3555 f20 1"/>
                <a:gd name="f27" fmla="*/ 1143 f21 1"/>
                <a:gd name="f28" fmla="*/ 0 f20 1"/>
                <a:gd name="f29" fmla="+- f22 0 f1"/>
                <a:gd name="f30" fmla="*/ f25 1 1142"/>
                <a:gd name="f31" fmla="*/ f26 1 3555"/>
                <a:gd name="f32" fmla="*/ f27 1 1142"/>
                <a:gd name="f33" fmla="*/ f28 1 3555"/>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7"/>
                </a:cxn>
                <a:cxn ang="f29">
                  <a:pos x="f48" y="f49"/>
                </a:cxn>
                <a:cxn ang="f29">
                  <a:pos x="f46" y="f47"/>
                </a:cxn>
              </a:cxnLst>
              <a:rect l="f42" t="f45" r="f43" b="f44"/>
              <a:pathLst>
                <a:path w="1142" h="3555">
                  <a:moveTo>
                    <a:pt x="f5" y="f7"/>
                  </a:moveTo>
                  <a:lnTo>
                    <a:pt x="f8" y="f7"/>
                  </a:lnTo>
                  <a:lnTo>
                    <a:pt x="f8" y="f5"/>
                  </a:lnTo>
                  <a:cubicBezTo>
                    <a:pt x="f9" y="f10"/>
                    <a:pt x="f11" y="f12"/>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0" name="Freeform: Shape 711">
              <a:extLst>
                <a:ext uri="{FF2B5EF4-FFF2-40B4-BE49-F238E27FC236}">
                  <a16:creationId xmlns:a16="http://schemas.microsoft.com/office/drawing/2014/main" id="{1CF9E178-B4CD-B2B6-CA8C-986CDF1F0568}"/>
                </a:ext>
              </a:extLst>
            </p:cNvPr>
            <p:cNvSpPr/>
            <p:nvPr/>
          </p:nvSpPr>
          <p:spPr>
            <a:xfrm>
              <a:off x="409084" y="6075282"/>
              <a:ext cx="13587" cy="4315"/>
            </a:xfrm>
            <a:custGeom>
              <a:avLst/>
              <a:gdLst>
                <a:gd name="f0" fmla="val 10800000"/>
                <a:gd name="f1" fmla="val 5400000"/>
                <a:gd name="f2" fmla="val 180"/>
                <a:gd name="f3" fmla="val w"/>
                <a:gd name="f4" fmla="val h"/>
                <a:gd name="f5" fmla="val 0"/>
                <a:gd name="f6" fmla="val 13585"/>
                <a:gd name="f7" fmla="val 4317"/>
                <a:gd name="f8" fmla="val 1"/>
                <a:gd name="f9" fmla="val 6475"/>
                <a:gd name="f10" fmla="val 3641"/>
                <a:gd name="f11" fmla="val -12"/>
                <a:gd name="f12" fmla="val 1082"/>
                <a:gd name="f13" fmla="val 1702"/>
                <a:gd name="f14" fmla="val 4318"/>
                <a:gd name="f15" fmla="val 7110"/>
                <a:gd name="f16" fmla="val 8164"/>
                <a:gd name="f17" fmla="val 1677"/>
                <a:gd name="f18" fmla="val 10740"/>
                <a:gd name="f19" fmla="val -37"/>
                <a:gd name="f20" fmla="+- 0 0 -90"/>
                <a:gd name="f21" fmla="*/ f3 1 13585"/>
                <a:gd name="f22" fmla="*/ f4 1 4317"/>
                <a:gd name="f23" fmla="val f5"/>
                <a:gd name="f24" fmla="val f6"/>
                <a:gd name="f25" fmla="val f7"/>
                <a:gd name="f26" fmla="*/ f20 f0 1"/>
                <a:gd name="f27" fmla="+- f25 0 f23"/>
                <a:gd name="f28" fmla="+- f24 0 f23"/>
                <a:gd name="f29" fmla="*/ f26 1 f2"/>
                <a:gd name="f30" fmla="*/ f28 1 13585"/>
                <a:gd name="f31" fmla="*/ f27 1 4317"/>
                <a:gd name="f32" fmla="*/ 13585 f28 1"/>
                <a:gd name="f33" fmla="*/ 1 f27 1"/>
                <a:gd name="f34" fmla="*/ 6475 f28 1"/>
                <a:gd name="f35" fmla="*/ 0 f28 1"/>
                <a:gd name="f36" fmla="*/ 4318 f27 1"/>
                <a:gd name="f37" fmla="*/ 7110 f28 1"/>
                <a:gd name="f38" fmla="+- f29 0 f1"/>
                <a:gd name="f39" fmla="*/ f32 1 13585"/>
                <a:gd name="f40" fmla="*/ f33 1 4317"/>
                <a:gd name="f41" fmla="*/ f34 1 13585"/>
                <a:gd name="f42" fmla="*/ f35 1 13585"/>
                <a:gd name="f43" fmla="*/ f36 1 4317"/>
                <a:gd name="f44" fmla="*/ f37 1 13585"/>
                <a:gd name="f45" fmla="*/ f23 1 f30"/>
                <a:gd name="f46" fmla="*/ f24 1 f30"/>
                <a:gd name="f47" fmla="*/ f23 1 f31"/>
                <a:gd name="f48" fmla="*/ f25 1 f31"/>
                <a:gd name="f49" fmla="*/ f39 1 f30"/>
                <a:gd name="f50" fmla="*/ f40 1 f31"/>
                <a:gd name="f51" fmla="*/ f41 1 f30"/>
                <a:gd name="f52" fmla="*/ f42 1 f30"/>
                <a:gd name="f53" fmla="*/ f43 1 f31"/>
                <a:gd name="f54" fmla="*/ f44 1 f30"/>
                <a:gd name="f55" fmla="*/ f45 f21 1"/>
                <a:gd name="f56" fmla="*/ f46 f21 1"/>
                <a:gd name="f57" fmla="*/ f48 f22 1"/>
                <a:gd name="f58" fmla="*/ f47 f22 1"/>
                <a:gd name="f59" fmla="*/ f49 f21 1"/>
                <a:gd name="f60" fmla="*/ f50 f22 1"/>
                <a:gd name="f61" fmla="*/ f51 f21 1"/>
                <a:gd name="f62" fmla="*/ f52 f21 1"/>
                <a:gd name="f63" fmla="*/ f53 f22 1"/>
                <a:gd name="f64" fmla="*/ f54 f21 1"/>
              </a:gdLst>
              <a:ahLst/>
              <a:cxnLst>
                <a:cxn ang="3cd4">
                  <a:pos x="hc" y="t"/>
                </a:cxn>
                <a:cxn ang="0">
                  <a:pos x="r" y="vc"/>
                </a:cxn>
                <a:cxn ang="cd4">
                  <a:pos x="hc" y="b"/>
                </a:cxn>
                <a:cxn ang="cd2">
                  <a:pos x="l" y="vc"/>
                </a:cxn>
                <a:cxn ang="f38">
                  <a:pos x="f59" y="f60"/>
                </a:cxn>
                <a:cxn ang="f38">
                  <a:pos x="f61" y="f60"/>
                </a:cxn>
                <a:cxn ang="f38">
                  <a:pos x="f62" y="f63"/>
                </a:cxn>
                <a:cxn ang="f38">
                  <a:pos x="f64" y="f63"/>
                </a:cxn>
                <a:cxn ang="f38">
                  <a:pos x="f59" y="f60"/>
                </a:cxn>
              </a:cxnLst>
              <a:rect l="f55" t="f58" r="f56" b="f57"/>
              <a:pathLst>
                <a:path w="13585" h="4317">
                  <a:moveTo>
                    <a:pt x="f6" y="f8"/>
                  </a:moveTo>
                  <a:lnTo>
                    <a:pt x="f9" y="f8"/>
                  </a:lnTo>
                  <a:cubicBezTo>
                    <a:pt x="f10" y="f11"/>
                    <a:pt x="f12" y="f13"/>
                    <a:pt x="f5" y="f14"/>
                  </a:cubicBezTo>
                  <a:lnTo>
                    <a:pt x="f15" y="f14"/>
                  </a:lnTo>
                  <a:cubicBezTo>
                    <a:pt x="f16" y="f17"/>
                    <a:pt x="f18" y="f19"/>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1" name="Freeform: Shape 712">
              <a:extLst>
                <a:ext uri="{FF2B5EF4-FFF2-40B4-BE49-F238E27FC236}">
                  <a16:creationId xmlns:a16="http://schemas.microsoft.com/office/drawing/2014/main" id="{B81E4F98-B0BE-F863-D478-51C6132CE8B5}"/>
                </a:ext>
              </a:extLst>
            </p:cNvPr>
            <p:cNvSpPr/>
            <p:nvPr/>
          </p:nvSpPr>
          <p:spPr>
            <a:xfrm>
              <a:off x="416198" y="6075282"/>
              <a:ext cx="71350" cy="4315"/>
            </a:xfrm>
            <a:custGeom>
              <a:avLst/>
              <a:gdLst>
                <a:gd name="f0" fmla="val 10800000"/>
                <a:gd name="f1" fmla="val 5400000"/>
                <a:gd name="f2" fmla="val 180"/>
                <a:gd name="f3" fmla="val w"/>
                <a:gd name="f4" fmla="val h"/>
                <a:gd name="f5" fmla="val 0"/>
                <a:gd name="f6" fmla="val 71355"/>
                <a:gd name="f7" fmla="val 4317"/>
                <a:gd name="f8" fmla="val 65007"/>
                <a:gd name="f9" fmla="val 1"/>
                <a:gd name="f10" fmla="val 6475"/>
                <a:gd name="f11" fmla="val 3630"/>
                <a:gd name="f12" fmla="val -37"/>
                <a:gd name="f13" fmla="val 1054"/>
                <a:gd name="f14" fmla="val 1677"/>
                <a:gd name="f15" fmla="val 4318"/>
                <a:gd name="f16" fmla="val 70349"/>
                <a:gd name="f17" fmla="val 1689"/>
                <a:gd name="f18" fmla="val 67817"/>
                <a:gd name="f19" fmla="val -25"/>
                <a:gd name="f20" fmla="+- 0 0 -90"/>
                <a:gd name="f21" fmla="*/ f3 1 71355"/>
                <a:gd name="f22" fmla="*/ f4 1 4317"/>
                <a:gd name="f23" fmla="val f5"/>
                <a:gd name="f24" fmla="val f6"/>
                <a:gd name="f25" fmla="val f7"/>
                <a:gd name="f26" fmla="*/ f20 f0 1"/>
                <a:gd name="f27" fmla="+- f25 0 f23"/>
                <a:gd name="f28" fmla="+- f24 0 f23"/>
                <a:gd name="f29" fmla="*/ f26 1 f2"/>
                <a:gd name="f30" fmla="*/ f28 1 71355"/>
                <a:gd name="f31" fmla="*/ f27 1 4317"/>
                <a:gd name="f32" fmla="*/ 65007 f28 1"/>
                <a:gd name="f33" fmla="*/ 1 f27 1"/>
                <a:gd name="f34" fmla="*/ 6475 f28 1"/>
                <a:gd name="f35" fmla="*/ 0 f28 1"/>
                <a:gd name="f36" fmla="*/ 4318 f27 1"/>
                <a:gd name="f37" fmla="*/ 71355 f28 1"/>
                <a:gd name="f38" fmla="+- f29 0 f1"/>
                <a:gd name="f39" fmla="*/ f32 1 71355"/>
                <a:gd name="f40" fmla="*/ f33 1 4317"/>
                <a:gd name="f41" fmla="*/ f34 1 71355"/>
                <a:gd name="f42" fmla="*/ f35 1 71355"/>
                <a:gd name="f43" fmla="*/ f36 1 4317"/>
                <a:gd name="f44" fmla="*/ f37 1 71355"/>
                <a:gd name="f45" fmla="*/ f23 1 f30"/>
                <a:gd name="f46" fmla="*/ f24 1 f30"/>
                <a:gd name="f47" fmla="*/ f23 1 f31"/>
                <a:gd name="f48" fmla="*/ f25 1 f31"/>
                <a:gd name="f49" fmla="*/ f39 1 f30"/>
                <a:gd name="f50" fmla="*/ f40 1 f31"/>
                <a:gd name="f51" fmla="*/ f41 1 f30"/>
                <a:gd name="f52" fmla="*/ f42 1 f30"/>
                <a:gd name="f53" fmla="*/ f43 1 f31"/>
                <a:gd name="f54" fmla="*/ f44 1 f30"/>
                <a:gd name="f55" fmla="*/ f45 f21 1"/>
                <a:gd name="f56" fmla="*/ f46 f21 1"/>
                <a:gd name="f57" fmla="*/ f48 f22 1"/>
                <a:gd name="f58" fmla="*/ f47 f22 1"/>
                <a:gd name="f59" fmla="*/ f49 f21 1"/>
                <a:gd name="f60" fmla="*/ f50 f22 1"/>
                <a:gd name="f61" fmla="*/ f51 f21 1"/>
                <a:gd name="f62" fmla="*/ f52 f21 1"/>
                <a:gd name="f63" fmla="*/ f53 f22 1"/>
                <a:gd name="f64" fmla="*/ f54 f21 1"/>
              </a:gdLst>
              <a:ahLst/>
              <a:cxnLst>
                <a:cxn ang="3cd4">
                  <a:pos x="hc" y="t"/>
                </a:cxn>
                <a:cxn ang="0">
                  <a:pos x="r" y="vc"/>
                </a:cxn>
                <a:cxn ang="cd4">
                  <a:pos x="hc" y="b"/>
                </a:cxn>
                <a:cxn ang="cd2">
                  <a:pos x="l" y="vc"/>
                </a:cxn>
                <a:cxn ang="f38">
                  <a:pos x="f59" y="f60"/>
                </a:cxn>
                <a:cxn ang="f38">
                  <a:pos x="f61" y="f60"/>
                </a:cxn>
                <a:cxn ang="f38">
                  <a:pos x="f62" y="f63"/>
                </a:cxn>
                <a:cxn ang="f38">
                  <a:pos x="f64" y="f63"/>
                </a:cxn>
                <a:cxn ang="f38">
                  <a:pos x="f59" y="f60"/>
                </a:cxn>
              </a:cxnLst>
              <a:rect l="f55" t="f58" r="f56" b="f57"/>
              <a:pathLst>
                <a:path w="71355" h="4317">
                  <a:moveTo>
                    <a:pt x="f8" y="f9"/>
                  </a:moveTo>
                  <a:lnTo>
                    <a:pt x="f10" y="f9"/>
                  </a:lnTo>
                  <a:cubicBezTo>
                    <a:pt x="f11" y="f12"/>
                    <a:pt x="f13" y="f14"/>
                    <a:pt x="f5" y="f15"/>
                  </a:cubicBezTo>
                  <a:lnTo>
                    <a:pt x="f6" y="f15"/>
                  </a:lnTo>
                  <a:cubicBezTo>
                    <a:pt x="f16" y="f17"/>
                    <a:pt x="f1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2" name="Freeform: Shape 713">
              <a:extLst>
                <a:ext uri="{FF2B5EF4-FFF2-40B4-BE49-F238E27FC236}">
                  <a16:creationId xmlns:a16="http://schemas.microsoft.com/office/drawing/2014/main" id="{CF201411-8150-D648-2041-D492F4AA71B9}"/>
                </a:ext>
              </a:extLst>
            </p:cNvPr>
            <p:cNvSpPr/>
            <p:nvPr/>
          </p:nvSpPr>
          <p:spPr>
            <a:xfrm>
              <a:off x="408581" y="5740594"/>
              <a:ext cx="14090" cy="13716"/>
            </a:xfrm>
            <a:custGeom>
              <a:avLst/>
              <a:gdLst>
                <a:gd name="f0" fmla="val 10800000"/>
                <a:gd name="f1" fmla="val 5400000"/>
                <a:gd name="f2" fmla="val 180"/>
                <a:gd name="f3" fmla="val w"/>
                <a:gd name="f4" fmla="val h"/>
                <a:gd name="f5" fmla="val 0"/>
                <a:gd name="f6" fmla="val 14093"/>
                <a:gd name="f7" fmla="val 13712"/>
                <a:gd name="f8" fmla="val 6856"/>
                <a:gd name="f9" fmla="val 70"/>
                <a:gd name="f10" fmla="val 10663"/>
                <a:gd name="f11" fmla="val 3175"/>
                <a:gd name="f12" fmla="val 6983"/>
                <a:gd name="f13" fmla="val 10307"/>
                <a:gd name="f14" fmla="val 7237"/>
                <a:gd name="f15" fmla="val 10642"/>
                <a:gd name="f16" fmla="val 3070"/>
                <a:gd name="f17" fmla="val 3050"/>
                <a:gd name="f18" fmla="+- 0 0 -90"/>
                <a:gd name="f19" fmla="*/ f3 1 14093"/>
                <a:gd name="f20" fmla="*/ f4 1 13712"/>
                <a:gd name="f21" fmla="val f5"/>
                <a:gd name="f22" fmla="val f6"/>
                <a:gd name="f23" fmla="val f7"/>
                <a:gd name="f24" fmla="*/ f18 f0 1"/>
                <a:gd name="f25" fmla="+- f23 0 f21"/>
                <a:gd name="f26" fmla="+- f22 0 f21"/>
                <a:gd name="f27" fmla="*/ f24 1 f2"/>
                <a:gd name="f28" fmla="*/ f26 1 14093"/>
                <a:gd name="f29" fmla="*/ f25 1 13712"/>
                <a:gd name="f30" fmla="*/ 0 f26 1"/>
                <a:gd name="f31" fmla="*/ 6856 f25 1"/>
                <a:gd name="f32" fmla="*/ 6983 f26 1"/>
                <a:gd name="f33" fmla="*/ 13712 f25 1"/>
                <a:gd name="f34" fmla="*/ 14093 f26 1"/>
                <a:gd name="f35" fmla="*/ 7237 f26 1"/>
                <a:gd name="f36" fmla="*/ 0 f25 1"/>
                <a:gd name="f37" fmla="+- f27 0 f1"/>
                <a:gd name="f38" fmla="*/ f30 1 14093"/>
                <a:gd name="f39" fmla="*/ f31 1 13712"/>
                <a:gd name="f40" fmla="*/ f32 1 14093"/>
                <a:gd name="f41" fmla="*/ f33 1 13712"/>
                <a:gd name="f42" fmla="*/ f34 1 14093"/>
                <a:gd name="f43" fmla="*/ f35 1 14093"/>
                <a:gd name="f44" fmla="*/ f36 1 13712"/>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4093" h="13712">
                  <a:moveTo>
                    <a:pt x="f5" y="f8"/>
                  </a:moveTo>
                  <a:cubicBezTo>
                    <a:pt x="f9" y="f10"/>
                    <a:pt x="f11" y="f7"/>
                    <a:pt x="f12" y="f7"/>
                  </a:cubicBezTo>
                  <a:lnTo>
                    <a:pt x="f6" y="f7"/>
                  </a:lnTo>
                  <a:cubicBezTo>
                    <a:pt x="f13" y="f7"/>
                    <a:pt x="f14" y="f15"/>
                    <a:pt x="f14" y="f8"/>
                  </a:cubicBezTo>
                  <a:cubicBezTo>
                    <a:pt x="f14" y="f16"/>
                    <a:pt x="f13" y="f5"/>
                    <a:pt x="f6" y="f5"/>
                  </a:cubicBezTo>
                  <a:lnTo>
                    <a:pt x="f12" y="f5"/>
                  </a:lnTo>
                  <a:cubicBezTo>
                    <a:pt x="f11" y="f5"/>
                    <a:pt x="f9"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3" name="Freeform: Shape 714">
              <a:extLst>
                <a:ext uri="{FF2B5EF4-FFF2-40B4-BE49-F238E27FC236}">
                  <a16:creationId xmlns:a16="http://schemas.microsoft.com/office/drawing/2014/main" id="{AC152FF4-7BDA-E205-FAA4-CE13C722F6C4}"/>
                </a:ext>
              </a:extLst>
            </p:cNvPr>
            <p:cNvSpPr/>
            <p:nvPr/>
          </p:nvSpPr>
          <p:spPr>
            <a:xfrm>
              <a:off x="415686" y="5741481"/>
              <a:ext cx="48371" cy="12819"/>
            </a:xfrm>
            <a:custGeom>
              <a:avLst/>
              <a:gdLst>
                <a:gd name="f0" fmla="val 10800000"/>
                <a:gd name="f1" fmla="val 5400000"/>
                <a:gd name="f2" fmla="val 180"/>
                <a:gd name="f3" fmla="val w"/>
                <a:gd name="f4" fmla="val h"/>
                <a:gd name="f5" fmla="val 0"/>
                <a:gd name="f6" fmla="val 48374"/>
                <a:gd name="f7" fmla="val 12824"/>
                <a:gd name="f8" fmla="val 5968"/>
                <a:gd name="f9" fmla="val 70"/>
                <a:gd name="f10" fmla="val 9774"/>
                <a:gd name="f11" fmla="val 3175"/>
                <a:gd name="f12" fmla="val 6983"/>
                <a:gd name="f13" fmla="val 41391"/>
                <a:gd name="f14" fmla="val 45199"/>
                <a:gd name="f15" fmla="val 48305"/>
                <a:gd name="f16" fmla="val 48367"/>
                <a:gd name="f17" fmla="val 4414"/>
                <a:gd name="f18" fmla="val 47778"/>
                <a:gd name="f19" fmla="val 2919"/>
                <a:gd name="f20" fmla="val 46724"/>
                <a:gd name="f21" fmla="val 1778"/>
                <a:gd name="f22" fmla="val 46498"/>
                <a:gd name="f23" fmla="val 1384"/>
                <a:gd name="f24" fmla="val 46196"/>
                <a:gd name="f25" fmla="val 1039"/>
                <a:gd name="f26" fmla="val 45835"/>
                <a:gd name="f27" fmla="val 762"/>
                <a:gd name="f28" fmla="val 44692"/>
                <a:gd name="f29" fmla="val 43550"/>
                <a:gd name="f30" fmla="val 42153"/>
                <a:gd name="f31" fmla="val 3490"/>
                <a:gd name="f32" fmla="val -37"/>
                <a:gd name="f33" fmla="val 508"/>
                <a:gd name="f34" fmla="val 2512"/>
                <a:gd name="f35" fmla="+- 0 0 -90"/>
                <a:gd name="f36" fmla="*/ f3 1 48374"/>
                <a:gd name="f37" fmla="*/ f4 1 12824"/>
                <a:gd name="f38" fmla="val f5"/>
                <a:gd name="f39" fmla="val f6"/>
                <a:gd name="f40" fmla="val f7"/>
                <a:gd name="f41" fmla="*/ f35 f0 1"/>
                <a:gd name="f42" fmla="+- f40 0 f38"/>
                <a:gd name="f43" fmla="+- f39 0 f38"/>
                <a:gd name="f44" fmla="*/ f41 1 f2"/>
                <a:gd name="f45" fmla="*/ f43 1 48374"/>
                <a:gd name="f46" fmla="*/ f42 1 12824"/>
                <a:gd name="f47" fmla="*/ 0 f43 1"/>
                <a:gd name="f48" fmla="*/ 5968 f42 1"/>
                <a:gd name="f49" fmla="*/ 6983 f43 1"/>
                <a:gd name="f50" fmla="*/ 12824 f42 1"/>
                <a:gd name="f51" fmla="*/ 41391 f43 1"/>
                <a:gd name="f52" fmla="*/ 48374 f43 1"/>
                <a:gd name="f53" fmla="*/ 46724 f43 1"/>
                <a:gd name="f54" fmla="*/ 1778 f42 1"/>
                <a:gd name="f55" fmla="*/ 45835 f43 1"/>
                <a:gd name="f56" fmla="*/ 762 f42 1"/>
                <a:gd name="f57" fmla="*/ 44692 f43 1"/>
                <a:gd name="f58" fmla="*/ 0 f42 1"/>
                <a:gd name="f59" fmla="*/ 43550 f43 1"/>
                <a:gd name="f60" fmla="*/ 42153 f43 1"/>
                <a:gd name="f61" fmla="+- f44 0 f1"/>
                <a:gd name="f62" fmla="*/ f47 1 48374"/>
                <a:gd name="f63" fmla="*/ f48 1 12824"/>
                <a:gd name="f64" fmla="*/ f49 1 48374"/>
                <a:gd name="f65" fmla="*/ f50 1 12824"/>
                <a:gd name="f66" fmla="*/ f51 1 48374"/>
                <a:gd name="f67" fmla="*/ f52 1 48374"/>
                <a:gd name="f68" fmla="*/ f53 1 48374"/>
                <a:gd name="f69" fmla="*/ f54 1 12824"/>
                <a:gd name="f70" fmla="*/ f55 1 48374"/>
                <a:gd name="f71" fmla="*/ f56 1 12824"/>
                <a:gd name="f72" fmla="*/ f57 1 48374"/>
                <a:gd name="f73" fmla="*/ f58 1 12824"/>
                <a:gd name="f74" fmla="*/ f59 1 48374"/>
                <a:gd name="f75" fmla="*/ f60 1 48374"/>
                <a:gd name="f76" fmla="*/ f38 1 f45"/>
                <a:gd name="f77" fmla="*/ f39 1 f45"/>
                <a:gd name="f78" fmla="*/ f38 1 f46"/>
                <a:gd name="f79" fmla="*/ f40 1 f46"/>
                <a:gd name="f80" fmla="*/ f62 1 f45"/>
                <a:gd name="f81" fmla="*/ f63 1 f46"/>
                <a:gd name="f82" fmla="*/ f64 1 f45"/>
                <a:gd name="f83" fmla="*/ f65 1 f46"/>
                <a:gd name="f84" fmla="*/ f66 1 f45"/>
                <a:gd name="f85" fmla="*/ f67 1 f45"/>
                <a:gd name="f86" fmla="*/ f68 1 f45"/>
                <a:gd name="f87" fmla="*/ f69 1 f46"/>
                <a:gd name="f88" fmla="*/ f70 1 f45"/>
                <a:gd name="f89" fmla="*/ f71 1 f46"/>
                <a:gd name="f90" fmla="*/ f72 1 f45"/>
                <a:gd name="f91" fmla="*/ f73 1 f46"/>
                <a:gd name="f92" fmla="*/ f74 1 f45"/>
                <a:gd name="f93" fmla="*/ f75 1 f45"/>
                <a:gd name="f94" fmla="*/ f76 f36 1"/>
                <a:gd name="f95" fmla="*/ f77 f36 1"/>
                <a:gd name="f96" fmla="*/ f79 f37 1"/>
                <a:gd name="f97" fmla="*/ f78 f37 1"/>
                <a:gd name="f98" fmla="*/ f80 f36 1"/>
                <a:gd name="f99" fmla="*/ f81 f37 1"/>
                <a:gd name="f100" fmla="*/ f82 f36 1"/>
                <a:gd name="f101" fmla="*/ f83 f37 1"/>
                <a:gd name="f102" fmla="*/ f84 f36 1"/>
                <a:gd name="f103" fmla="*/ f85 f36 1"/>
                <a:gd name="f104" fmla="*/ f86 f36 1"/>
                <a:gd name="f105" fmla="*/ f87 f37 1"/>
                <a:gd name="f106" fmla="*/ f88 f36 1"/>
                <a:gd name="f107" fmla="*/ f89 f37 1"/>
                <a:gd name="f108" fmla="*/ f90 f36 1"/>
                <a:gd name="f109" fmla="*/ f91 f37 1"/>
                <a:gd name="f110" fmla="*/ f92 f36 1"/>
                <a:gd name="f111" fmla="*/ f93 f36 1"/>
              </a:gdLst>
              <a:ahLst/>
              <a:cxnLst>
                <a:cxn ang="3cd4">
                  <a:pos x="hc" y="t"/>
                </a:cxn>
                <a:cxn ang="0">
                  <a:pos x="r" y="vc"/>
                </a:cxn>
                <a:cxn ang="cd4">
                  <a:pos x="hc" y="b"/>
                </a:cxn>
                <a:cxn ang="cd2">
                  <a:pos x="l" y="vc"/>
                </a:cxn>
                <a:cxn ang="f61">
                  <a:pos x="f98" y="f99"/>
                </a:cxn>
                <a:cxn ang="f61">
                  <a:pos x="f100" y="f101"/>
                </a:cxn>
                <a:cxn ang="f61">
                  <a:pos x="f102" y="f101"/>
                </a:cxn>
                <a:cxn ang="f61">
                  <a:pos x="f103" y="f99"/>
                </a:cxn>
                <a:cxn ang="f61">
                  <a:pos x="f104" y="f105"/>
                </a:cxn>
                <a:cxn ang="f61">
                  <a:pos x="f106" y="f107"/>
                </a:cxn>
                <a:cxn ang="f61">
                  <a:pos x="f108" y="f109"/>
                </a:cxn>
                <a:cxn ang="f61">
                  <a:pos x="f110" y="f109"/>
                </a:cxn>
                <a:cxn ang="f61">
                  <a:pos x="f111" y="f109"/>
                </a:cxn>
                <a:cxn ang="f61">
                  <a:pos x="f100" y="f109"/>
                </a:cxn>
                <a:cxn ang="f61">
                  <a:pos x="f98" y="f99"/>
                </a:cxn>
              </a:cxnLst>
              <a:rect l="f94" t="f97" r="f95" b="f96"/>
              <a:pathLst>
                <a:path w="48374" h="12824">
                  <a:moveTo>
                    <a:pt x="f5" y="f8"/>
                  </a:moveTo>
                  <a:cubicBezTo>
                    <a:pt x="f9" y="f10"/>
                    <a:pt x="f11" y="f7"/>
                    <a:pt x="f12" y="f7"/>
                  </a:cubicBezTo>
                  <a:lnTo>
                    <a:pt x="f13" y="f7"/>
                  </a:lnTo>
                  <a:cubicBezTo>
                    <a:pt x="f14" y="f7"/>
                    <a:pt x="f15" y="f10"/>
                    <a:pt x="f6" y="f8"/>
                  </a:cubicBezTo>
                  <a:cubicBezTo>
                    <a:pt x="f16" y="f17"/>
                    <a:pt x="f18" y="f19"/>
                    <a:pt x="f20" y="f21"/>
                  </a:cubicBezTo>
                  <a:cubicBezTo>
                    <a:pt x="f22" y="f23"/>
                    <a:pt x="f24" y="f25"/>
                    <a:pt x="f26" y="f27"/>
                  </a:cubicBezTo>
                  <a:lnTo>
                    <a:pt x="f28" y="f5"/>
                  </a:lnTo>
                  <a:lnTo>
                    <a:pt x="f29" y="f5"/>
                  </a:lnTo>
                  <a:lnTo>
                    <a:pt x="f30" y="f5"/>
                  </a:lnTo>
                  <a:lnTo>
                    <a:pt x="f12" y="f5"/>
                  </a:lnTo>
                  <a:cubicBezTo>
                    <a:pt x="f31" y="f32"/>
                    <a:pt x="f33" y="f3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4" name="Freeform: Shape 715">
              <a:extLst>
                <a:ext uri="{FF2B5EF4-FFF2-40B4-BE49-F238E27FC236}">
                  <a16:creationId xmlns:a16="http://schemas.microsoft.com/office/drawing/2014/main" id="{163211E5-880A-1050-D0D6-C3CB0E77CFCE}"/>
                </a:ext>
              </a:extLst>
            </p:cNvPr>
            <p:cNvSpPr/>
            <p:nvPr/>
          </p:nvSpPr>
          <p:spPr>
            <a:xfrm>
              <a:off x="1530842" y="6464058"/>
              <a:ext cx="13834" cy="7616"/>
            </a:xfrm>
            <a:custGeom>
              <a:avLst/>
              <a:gdLst>
                <a:gd name="f0" fmla="val 10800000"/>
                <a:gd name="f1" fmla="val 5400000"/>
                <a:gd name="f2" fmla="val 180"/>
                <a:gd name="f3" fmla="val w"/>
                <a:gd name="f4" fmla="val h"/>
                <a:gd name="f5" fmla="val 0"/>
                <a:gd name="f6" fmla="val 13839"/>
                <a:gd name="f7" fmla="val 7618"/>
                <a:gd name="f8" fmla="val 6856"/>
                <a:gd name="f9" fmla="val 10716"/>
                <a:gd name="f10" fmla="val 4495"/>
                <a:gd name="f11" fmla="val 635"/>
                <a:gd name="f12" fmla="val 3860"/>
                <a:gd name="f13" fmla="val 6983"/>
                <a:gd name="f14" fmla="val 3047"/>
                <a:gd name="f15" fmla="val 6920"/>
                <a:gd name="f16" fmla="val 3809"/>
                <a:gd name="f17" fmla="val 4444"/>
                <a:gd name="f18" fmla="val 7555"/>
                <a:gd name="f19" fmla="+- 0 0 -90"/>
                <a:gd name="f20" fmla="*/ f3 1 13839"/>
                <a:gd name="f21" fmla="*/ f4 1 7618"/>
                <a:gd name="f22" fmla="val f5"/>
                <a:gd name="f23" fmla="val f6"/>
                <a:gd name="f24" fmla="val f7"/>
                <a:gd name="f25" fmla="*/ f19 f0 1"/>
                <a:gd name="f26" fmla="+- f24 0 f22"/>
                <a:gd name="f27" fmla="+- f23 0 f22"/>
                <a:gd name="f28" fmla="*/ f25 1 f2"/>
                <a:gd name="f29" fmla="*/ f27 1 13839"/>
                <a:gd name="f30" fmla="*/ f26 1 7618"/>
                <a:gd name="f31" fmla="*/ 6856 f27 1"/>
                <a:gd name="f32" fmla="*/ 7618 f26 1"/>
                <a:gd name="f33" fmla="*/ 13839 f27 1"/>
                <a:gd name="f34" fmla="*/ 635 f26 1"/>
                <a:gd name="f35" fmla="*/ 0 f26 1"/>
                <a:gd name="f36" fmla="*/ 6983 f26 1"/>
                <a:gd name="f37" fmla="*/ 0 f27 1"/>
                <a:gd name="f38" fmla="+- f28 0 f1"/>
                <a:gd name="f39" fmla="*/ f31 1 13839"/>
                <a:gd name="f40" fmla="*/ f32 1 7618"/>
                <a:gd name="f41" fmla="*/ f33 1 13839"/>
                <a:gd name="f42" fmla="*/ f34 1 7618"/>
                <a:gd name="f43" fmla="*/ f35 1 7618"/>
                <a:gd name="f44" fmla="*/ f36 1 7618"/>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7" y="f64"/>
                </a:cxn>
                <a:cxn ang="f38">
                  <a:pos x="f61" y="f62"/>
                </a:cxn>
              </a:cxnLst>
              <a:rect l="f57" t="f60" r="f58" b="f59"/>
              <a:pathLst>
                <a:path w="13839" h="7618">
                  <a:moveTo>
                    <a:pt x="f8" y="f7"/>
                  </a:moveTo>
                  <a:cubicBezTo>
                    <a:pt x="f9" y="f7"/>
                    <a:pt x="f6" y="f10"/>
                    <a:pt x="f6" y="f11"/>
                  </a:cubicBezTo>
                  <a:lnTo>
                    <a:pt x="f6" y="f5"/>
                  </a:lnTo>
                  <a:cubicBezTo>
                    <a:pt x="f6" y="f12"/>
                    <a:pt x="f9" y="f13"/>
                    <a:pt x="f8" y="f13"/>
                  </a:cubicBezTo>
                  <a:cubicBezTo>
                    <a:pt x="f14" y="f15"/>
                    <a:pt x="f5" y="f16"/>
                    <a:pt x="f5" y="f5"/>
                  </a:cubicBezTo>
                  <a:lnTo>
                    <a:pt x="f5" y="f11"/>
                  </a:lnTo>
                  <a:lnTo>
                    <a:pt x="f5" y="f11"/>
                  </a:lnTo>
                  <a:cubicBezTo>
                    <a:pt x="f5" y="f17"/>
                    <a:pt x="f14" y="f1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5" name="Freeform: Shape 716">
              <a:extLst>
                <a:ext uri="{FF2B5EF4-FFF2-40B4-BE49-F238E27FC236}">
                  <a16:creationId xmlns:a16="http://schemas.microsoft.com/office/drawing/2014/main" id="{C05446CF-C830-1970-FB5E-2D496B39C37F}"/>
                </a:ext>
              </a:extLst>
            </p:cNvPr>
            <p:cNvSpPr/>
            <p:nvPr/>
          </p:nvSpPr>
          <p:spPr>
            <a:xfrm>
              <a:off x="245168" y="6202375"/>
              <a:ext cx="13834" cy="204542"/>
            </a:xfrm>
            <a:custGeom>
              <a:avLst/>
              <a:gdLst>
                <a:gd name="f0" fmla="val 10800000"/>
                <a:gd name="f1" fmla="val 5400000"/>
                <a:gd name="f2" fmla="val 180"/>
                <a:gd name="f3" fmla="val w"/>
                <a:gd name="f4" fmla="val h"/>
                <a:gd name="f5" fmla="val 0"/>
                <a:gd name="f6" fmla="val 13839"/>
                <a:gd name="f7" fmla="val 204544"/>
                <a:gd name="f8" fmla="val 6983"/>
                <a:gd name="f9" fmla="val 204545"/>
                <a:gd name="f10" fmla="val 10769"/>
                <a:gd name="f11" fmla="val 201472"/>
                <a:gd name="f12" fmla="val 197689"/>
                <a:gd name="f13" fmla="val 3784"/>
                <a:gd name="f14" fmla="val 6856"/>
                <a:gd name="f15" fmla="val 3175"/>
                <a:gd name="f16" fmla="val 70"/>
                <a:gd name="f17" fmla="val 3809"/>
                <a:gd name="f18" fmla="val 201497"/>
                <a:gd name="f19" fmla="+- 0 0 -90"/>
                <a:gd name="f20" fmla="*/ f3 1 13839"/>
                <a:gd name="f21" fmla="*/ f4 1 204544"/>
                <a:gd name="f22" fmla="val f5"/>
                <a:gd name="f23" fmla="val f6"/>
                <a:gd name="f24" fmla="val f7"/>
                <a:gd name="f25" fmla="*/ f19 f0 1"/>
                <a:gd name="f26" fmla="+- f24 0 f22"/>
                <a:gd name="f27" fmla="+- f23 0 f22"/>
                <a:gd name="f28" fmla="*/ f25 1 f2"/>
                <a:gd name="f29" fmla="*/ f27 1 13839"/>
                <a:gd name="f30" fmla="*/ f26 1 204544"/>
                <a:gd name="f31" fmla="*/ 6983 f27 1"/>
                <a:gd name="f32" fmla="*/ 204545 f26 1"/>
                <a:gd name="f33" fmla="*/ 13839 f27 1"/>
                <a:gd name="f34" fmla="*/ 197689 f26 1"/>
                <a:gd name="f35" fmla="*/ 0 f26 1"/>
                <a:gd name="f36" fmla="*/ 6856 f26 1"/>
                <a:gd name="f37" fmla="*/ 0 f27 1"/>
                <a:gd name="f38" fmla="+- f28 0 f1"/>
                <a:gd name="f39" fmla="*/ f31 1 13839"/>
                <a:gd name="f40" fmla="*/ f32 1 204544"/>
                <a:gd name="f41" fmla="*/ f33 1 13839"/>
                <a:gd name="f42" fmla="*/ f34 1 204544"/>
                <a:gd name="f43" fmla="*/ f35 1 204544"/>
                <a:gd name="f44" fmla="*/ f36 1 204544"/>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5"/>
                </a:cxn>
                <a:cxn ang="f38">
                  <a:pos x="f67" y="f64"/>
                </a:cxn>
                <a:cxn ang="f38">
                  <a:pos x="f61" y="f62"/>
                </a:cxn>
              </a:cxnLst>
              <a:rect l="f57" t="f60" r="f58" b="f59"/>
              <a:pathLst>
                <a:path w="13839" h="204544">
                  <a:moveTo>
                    <a:pt x="f8" y="f9"/>
                  </a:moveTo>
                  <a:cubicBezTo>
                    <a:pt x="f10" y="f9"/>
                    <a:pt x="f6" y="f11"/>
                    <a:pt x="f6" y="f12"/>
                  </a:cubicBezTo>
                  <a:lnTo>
                    <a:pt x="f6" y="f5"/>
                  </a:lnTo>
                  <a:cubicBezTo>
                    <a:pt x="f6" y="f13"/>
                    <a:pt x="f10" y="f14"/>
                    <a:pt x="f8" y="f14"/>
                  </a:cubicBezTo>
                  <a:cubicBezTo>
                    <a:pt x="f15" y="f14"/>
                    <a:pt x="f16" y="f17"/>
                    <a:pt x="f5" y="f5"/>
                  </a:cubicBezTo>
                  <a:lnTo>
                    <a:pt x="f5" y="f5"/>
                  </a:lnTo>
                  <a:lnTo>
                    <a:pt x="f5" y="f12"/>
                  </a:lnTo>
                  <a:cubicBezTo>
                    <a:pt x="f16" y="f18"/>
                    <a:pt x="f15"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6" name="Freeform: Shape 717">
              <a:extLst>
                <a:ext uri="{FF2B5EF4-FFF2-40B4-BE49-F238E27FC236}">
                  <a16:creationId xmlns:a16="http://schemas.microsoft.com/office/drawing/2014/main" id="{AB45151C-B949-5AC4-A378-12B46B84D708}"/>
                </a:ext>
              </a:extLst>
            </p:cNvPr>
            <p:cNvSpPr/>
            <p:nvPr/>
          </p:nvSpPr>
          <p:spPr>
            <a:xfrm>
              <a:off x="245424" y="6194419"/>
              <a:ext cx="13587" cy="14813"/>
            </a:xfrm>
            <a:custGeom>
              <a:avLst/>
              <a:gdLst>
                <a:gd name="f0" fmla="val 10800000"/>
                <a:gd name="f1" fmla="val 5400000"/>
                <a:gd name="f2" fmla="val 180"/>
                <a:gd name="f3" fmla="val w"/>
                <a:gd name="f4" fmla="val h"/>
                <a:gd name="f5" fmla="val 0"/>
                <a:gd name="f6" fmla="val 13585"/>
                <a:gd name="f7" fmla="val 14817"/>
                <a:gd name="f8" fmla="val 6729"/>
                <a:gd name="f9" fmla="val 10515"/>
                <a:gd name="f10" fmla="val 11745"/>
                <a:gd name="f11" fmla="val 7961"/>
                <a:gd name="f12" fmla="val 6818"/>
                <a:gd name="f13" fmla="val 13561"/>
                <a:gd name="f14" fmla="val 3035"/>
                <a:gd name="f15" fmla="val 10473"/>
                <a:gd name="f16" fmla="val -13"/>
                <a:gd name="f17" fmla="val 6686"/>
                <a:gd name="f18" fmla="val 3422"/>
                <a:gd name="f19" fmla="val 25"/>
                <a:gd name="f20" fmla="val 625"/>
                <a:gd name="f21" fmla="val 2349"/>
                <a:gd name="f22" fmla="val 5548"/>
                <a:gd name="f23" fmla="val 6310"/>
                <a:gd name="f24" fmla="val 65"/>
                <a:gd name="f25" fmla="val 11668"/>
                <a:gd name="f26" fmla="val 3021"/>
                <a:gd name="f27" fmla="val 14677"/>
                <a:gd name="f28" fmla="+- 0 0 -90"/>
                <a:gd name="f29" fmla="*/ f3 1 13585"/>
                <a:gd name="f30" fmla="*/ f4 1 14817"/>
                <a:gd name="f31" fmla="val f5"/>
                <a:gd name="f32" fmla="val f6"/>
                <a:gd name="f33" fmla="val f7"/>
                <a:gd name="f34" fmla="*/ f28 f0 1"/>
                <a:gd name="f35" fmla="+- f33 0 f31"/>
                <a:gd name="f36" fmla="+- f32 0 f31"/>
                <a:gd name="f37" fmla="*/ f34 1 f2"/>
                <a:gd name="f38" fmla="*/ f36 1 13585"/>
                <a:gd name="f39" fmla="*/ f35 1 14817"/>
                <a:gd name="f40" fmla="*/ 6729 f36 1"/>
                <a:gd name="f41" fmla="*/ 14817 f35 1"/>
                <a:gd name="f42" fmla="*/ 13585 f36 1"/>
                <a:gd name="f43" fmla="*/ 7961 f35 1"/>
                <a:gd name="f44" fmla="*/ 6818 f35 1"/>
                <a:gd name="f45" fmla="*/ 6686 f36 1"/>
                <a:gd name="f46" fmla="*/ 0 f35 1"/>
                <a:gd name="f47" fmla="*/ 0 f36 1"/>
                <a:gd name="f48" fmla="*/ 5548 f35 1"/>
                <a:gd name="f49" fmla="+- f37 0 f1"/>
                <a:gd name="f50" fmla="*/ f40 1 13585"/>
                <a:gd name="f51" fmla="*/ f41 1 14817"/>
                <a:gd name="f52" fmla="*/ f42 1 13585"/>
                <a:gd name="f53" fmla="*/ f43 1 14817"/>
                <a:gd name="f54" fmla="*/ f44 1 14817"/>
                <a:gd name="f55" fmla="*/ f45 1 13585"/>
                <a:gd name="f56" fmla="*/ f46 1 14817"/>
                <a:gd name="f57" fmla="*/ f47 1 13585"/>
                <a:gd name="f58" fmla="*/ f48 1 14817"/>
                <a:gd name="f59" fmla="*/ f31 1 f38"/>
                <a:gd name="f60" fmla="*/ f32 1 f38"/>
                <a:gd name="f61" fmla="*/ f31 1 f39"/>
                <a:gd name="f62" fmla="*/ f33 1 f39"/>
                <a:gd name="f63" fmla="*/ f50 1 f38"/>
                <a:gd name="f64" fmla="*/ f51 1 f39"/>
                <a:gd name="f65" fmla="*/ f52 1 f38"/>
                <a:gd name="f66" fmla="*/ f53 1 f39"/>
                <a:gd name="f67" fmla="*/ f54 1 f39"/>
                <a:gd name="f68" fmla="*/ f55 1 f38"/>
                <a:gd name="f69" fmla="*/ f56 1 f39"/>
                <a:gd name="f70" fmla="*/ f57 1 f38"/>
                <a:gd name="f71" fmla="*/ f58 1 f39"/>
                <a:gd name="f72" fmla="*/ f59 f29 1"/>
                <a:gd name="f73" fmla="*/ f60 f29 1"/>
                <a:gd name="f74" fmla="*/ f62 f30 1"/>
                <a:gd name="f75" fmla="*/ f61 f30 1"/>
                <a:gd name="f76" fmla="*/ f63 f29 1"/>
                <a:gd name="f77" fmla="*/ f64 f30 1"/>
                <a:gd name="f78" fmla="*/ f65 f29 1"/>
                <a:gd name="f79" fmla="*/ f66 f30 1"/>
                <a:gd name="f80" fmla="*/ f67 f30 1"/>
                <a:gd name="f81" fmla="*/ f68 f29 1"/>
                <a:gd name="f82" fmla="*/ f69 f30 1"/>
                <a:gd name="f83" fmla="*/ f70 f29 1"/>
                <a:gd name="f84" fmla="*/ f71 f30 1"/>
              </a:gdLst>
              <a:ahLst/>
              <a:cxnLst>
                <a:cxn ang="3cd4">
                  <a:pos x="hc" y="t"/>
                </a:cxn>
                <a:cxn ang="0">
                  <a:pos x="r" y="vc"/>
                </a:cxn>
                <a:cxn ang="cd4">
                  <a:pos x="hc" y="b"/>
                </a:cxn>
                <a:cxn ang="cd2">
                  <a:pos x="l" y="vc"/>
                </a:cxn>
                <a:cxn ang="f49">
                  <a:pos x="f76" y="f77"/>
                </a:cxn>
                <a:cxn ang="f49">
                  <a:pos x="f78" y="f79"/>
                </a:cxn>
                <a:cxn ang="f49">
                  <a:pos x="f78" y="f80"/>
                </a:cxn>
                <a:cxn ang="f49">
                  <a:pos x="f81" y="f82"/>
                </a:cxn>
                <a:cxn ang="f49">
                  <a:pos x="f83" y="f84"/>
                </a:cxn>
                <a:cxn ang="f49">
                  <a:pos x="f83" y="f80"/>
                </a:cxn>
                <a:cxn ang="f49">
                  <a:pos x="f83" y="f79"/>
                </a:cxn>
                <a:cxn ang="f49">
                  <a:pos x="f76" y="f77"/>
                </a:cxn>
              </a:cxnLst>
              <a:rect l="f72" t="f75" r="f73" b="f74"/>
              <a:pathLst>
                <a:path w="13585" h="14817">
                  <a:moveTo>
                    <a:pt x="f8" y="f7"/>
                  </a:moveTo>
                  <a:cubicBezTo>
                    <a:pt x="f9" y="f7"/>
                    <a:pt x="f6" y="f10"/>
                    <a:pt x="f6" y="f11"/>
                  </a:cubicBezTo>
                  <a:lnTo>
                    <a:pt x="f6" y="f12"/>
                  </a:lnTo>
                  <a:cubicBezTo>
                    <a:pt x="f13" y="f14"/>
                    <a:pt x="f15" y="f16"/>
                    <a:pt x="f17" y="f5"/>
                  </a:cubicBezTo>
                  <a:cubicBezTo>
                    <a:pt x="f18" y="f19"/>
                    <a:pt x="f20" y="f21"/>
                    <a:pt x="f5" y="f22"/>
                  </a:cubicBezTo>
                  <a:cubicBezTo>
                    <a:pt x="f5" y="f22"/>
                    <a:pt x="f5" y="f23"/>
                    <a:pt x="f5" y="f12"/>
                  </a:cubicBezTo>
                  <a:lnTo>
                    <a:pt x="f5" y="f11"/>
                  </a:lnTo>
                  <a:cubicBezTo>
                    <a:pt x="f24" y="f25"/>
                    <a:pt x="f26" y="f2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7" name="Freeform: Shape 718">
              <a:extLst>
                <a:ext uri="{FF2B5EF4-FFF2-40B4-BE49-F238E27FC236}">
                  <a16:creationId xmlns:a16="http://schemas.microsoft.com/office/drawing/2014/main" id="{123775ED-FA38-3C86-84B0-0DB18C4851EA}"/>
                </a:ext>
              </a:extLst>
            </p:cNvPr>
            <p:cNvSpPr/>
            <p:nvPr/>
          </p:nvSpPr>
          <p:spPr>
            <a:xfrm>
              <a:off x="691359" y="6392698"/>
              <a:ext cx="319674" cy="13834"/>
            </a:xfrm>
            <a:custGeom>
              <a:avLst/>
              <a:gdLst>
                <a:gd name="f0" fmla="val 10800000"/>
                <a:gd name="f1" fmla="val 5400000"/>
                <a:gd name="f2" fmla="val 180"/>
                <a:gd name="f3" fmla="val w"/>
                <a:gd name="f4" fmla="val h"/>
                <a:gd name="f5" fmla="val 0"/>
                <a:gd name="f6" fmla="val 319674"/>
                <a:gd name="f7" fmla="val 13839"/>
                <a:gd name="f8" fmla="val 99"/>
                <a:gd name="f9" fmla="val 9776"/>
                <a:gd name="f10" fmla="val 1220"/>
                <a:gd name="f11" fmla="val 12214"/>
                <a:gd name="f12" fmla="val 3639"/>
                <a:gd name="f13" fmla="val 13789"/>
                <a:gd name="f14" fmla="val 6320"/>
                <a:gd name="f15" fmla="val 13840"/>
                <a:gd name="f16" fmla="val 319675"/>
                <a:gd name="f17" fmla="val 315868"/>
                <a:gd name="f18" fmla="val 13776"/>
                <a:gd name="f19" fmla="val 312819"/>
                <a:gd name="f20" fmla="val 10665"/>
                <a:gd name="f21" fmla="val 6856"/>
                <a:gd name="f22" fmla="val 3073"/>
                <a:gd name="f23" fmla="val 315889"/>
                <a:gd name="f24" fmla="val 6955"/>
                <a:gd name="f25" fmla="val 3169"/>
                <a:gd name="f26" fmla="val -33"/>
                <a:gd name="f27" fmla="val 7656"/>
                <a:gd name="f28" fmla="val 8469"/>
                <a:gd name="f29" fmla="val 9269"/>
                <a:gd name="f30" fmla="val 9650"/>
                <a:gd name="f31" fmla="+- 0 0 -90"/>
                <a:gd name="f32" fmla="*/ f3 1 319674"/>
                <a:gd name="f33" fmla="*/ f4 1 13839"/>
                <a:gd name="f34" fmla="val f5"/>
                <a:gd name="f35" fmla="val f6"/>
                <a:gd name="f36" fmla="val f7"/>
                <a:gd name="f37" fmla="*/ f31 f0 1"/>
                <a:gd name="f38" fmla="+- f36 0 f34"/>
                <a:gd name="f39" fmla="+- f35 0 f34"/>
                <a:gd name="f40" fmla="*/ f37 1 f2"/>
                <a:gd name="f41" fmla="*/ f39 1 319674"/>
                <a:gd name="f42" fmla="*/ f38 1 13839"/>
                <a:gd name="f43" fmla="*/ 99 f39 1"/>
                <a:gd name="f44" fmla="*/ 9776 f38 1"/>
                <a:gd name="f45" fmla="*/ 6320 f39 1"/>
                <a:gd name="f46" fmla="*/ 13840 f38 1"/>
                <a:gd name="f47" fmla="*/ 319675 f39 1"/>
                <a:gd name="f48" fmla="*/ 312819 f39 1"/>
                <a:gd name="f49" fmla="*/ 6856 f38 1"/>
                <a:gd name="f50" fmla="*/ 0 f38 1"/>
                <a:gd name="f51" fmla="*/ 6955 f39 1"/>
                <a:gd name="f52" fmla="*/ 9269 f38 1"/>
                <a:gd name="f53" fmla="+- f40 0 f1"/>
                <a:gd name="f54" fmla="*/ f43 1 319674"/>
                <a:gd name="f55" fmla="*/ f44 1 13839"/>
                <a:gd name="f56" fmla="*/ f45 1 319674"/>
                <a:gd name="f57" fmla="*/ f46 1 13839"/>
                <a:gd name="f58" fmla="*/ f47 1 319674"/>
                <a:gd name="f59" fmla="*/ f48 1 319674"/>
                <a:gd name="f60" fmla="*/ f49 1 13839"/>
                <a:gd name="f61" fmla="*/ f50 1 13839"/>
                <a:gd name="f62" fmla="*/ f51 1 319674"/>
                <a:gd name="f63" fmla="*/ f52 1 13839"/>
                <a:gd name="f64" fmla="*/ f34 1 f41"/>
                <a:gd name="f65" fmla="*/ f35 1 f41"/>
                <a:gd name="f66" fmla="*/ f34 1 f42"/>
                <a:gd name="f67" fmla="*/ f36 1 f42"/>
                <a:gd name="f68" fmla="*/ f54 1 f41"/>
                <a:gd name="f69" fmla="*/ f55 1 f42"/>
                <a:gd name="f70" fmla="*/ f56 1 f41"/>
                <a:gd name="f71" fmla="*/ f57 1 f42"/>
                <a:gd name="f72" fmla="*/ f58 1 f41"/>
                <a:gd name="f73" fmla="*/ f59 1 f41"/>
                <a:gd name="f74" fmla="*/ f60 1 f42"/>
                <a:gd name="f75" fmla="*/ f61 1 f42"/>
                <a:gd name="f76" fmla="*/ f62 1 f41"/>
                <a:gd name="f77" fmla="*/ f63 1 f42"/>
                <a:gd name="f78" fmla="*/ f64 f32 1"/>
                <a:gd name="f79" fmla="*/ f65 f32 1"/>
                <a:gd name="f80" fmla="*/ f67 f33 1"/>
                <a:gd name="f81" fmla="*/ f66 f33 1"/>
                <a:gd name="f82" fmla="*/ f68 f32 1"/>
                <a:gd name="f83" fmla="*/ f69 f33 1"/>
                <a:gd name="f84" fmla="*/ f70 f32 1"/>
                <a:gd name="f85" fmla="*/ f71 f33 1"/>
                <a:gd name="f86" fmla="*/ f72 f32 1"/>
                <a:gd name="f87" fmla="*/ f73 f32 1"/>
                <a:gd name="f88" fmla="*/ f74 f33 1"/>
                <a:gd name="f89" fmla="*/ f75 f33 1"/>
                <a:gd name="f90" fmla="*/ f76 f32 1"/>
                <a:gd name="f91" fmla="*/ f77 f33 1"/>
              </a:gdLst>
              <a:ahLst/>
              <a:cxnLst>
                <a:cxn ang="3cd4">
                  <a:pos x="hc" y="t"/>
                </a:cxn>
                <a:cxn ang="0">
                  <a:pos x="r" y="vc"/>
                </a:cxn>
                <a:cxn ang="cd4">
                  <a:pos x="hc" y="b"/>
                </a:cxn>
                <a:cxn ang="cd2">
                  <a:pos x="l" y="vc"/>
                </a:cxn>
                <a:cxn ang="f53">
                  <a:pos x="f82" y="f83"/>
                </a:cxn>
                <a:cxn ang="f53">
                  <a:pos x="f84" y="f85"/>
                </a:cxn>
                <a:cxn ang="f53">
                  <a:pos x="f86" y="f85"/>
                </a:cxn>
                <a:cxn ang="f53">
                  <a:pos x="f87" y="f88"/>
                </a:cxn>
                <a:cxn ang="f53">
                  <a:pos x="f86" y="f89"/>
                </a:cxn>
                <a:cxn ang="f53">
                  <a:pos x="f90" y="f89"/>
                </a:cxn>
                <a:cxn ang="f53">
                  <a:pos x="f82" y="f88"/>
                </a:cxn>
                <a:cxn ang="f53">
                  <a:pos x="f82" y="f91"/>
                </a:cxn>
                <a:cxn ang="f53">
                  <a:pos x="f82" y="f83"/>
                </a:cxn>
              </a:cxnLst>
              <a:rect l="f78" t="f81" r="f79" b="f80"/>
              <a:pathLst>
                <a:path w="319674" h="13839">
                  <a:moveTo>
                    <a:pt x="f8" y="f9"/>
                  </a:moveTo>
                  <a:cubicBezTo>
                    <a:pt x="f10" y="f11"/>
                    <a:pt x="f12" y="f13"/>
                    <a:pt x="f14" y="f15"/>
                  </a:cubicBezTo>
                  <a:lnTo>
                    <a:pt x="f16" y="f15"/>
                  </a:lnTo>
                  <a:cubicBezTo>
                    <a:pt x="f17" y="f18"/>
                    <a:pt x="f19" y="f20"/>
                    <a:pt x="f19" y="f21"/>
                  </a:cubicBezTo>
                  <a:cubicBezTo>
                    <a:pt x="f19" y="f22"/>
                    <a:pt x="f23" y="f5"/>
                    <a:pt x="f16" y="f5"/>
                  </a:cubicBezTo>
                  <a:lnTo>
                    <a:pt x="f24" y="f5"/>
                  </a:lnTo>
                  <a:cubicBezTo>
                    <a:pt x="f25" y="f5"/>
                    <a:pt x="f8" y="f22"/>
                    <a:pt x="f8" y="f21"/>
                  </a:cubicBezTo>
                  <a:cubicBezTo>
                    <a:pt x="f26" y="f27"/>
                    <a:pt x="f26" y="f28"/>
                    <a:pt x="f8" y="f29"/>
                  </a:cubicBezTo>
                  <a:cubicBezTo>
                    <a:pt x="f8" y="f29"/>
                    <a:pt x="f8"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8" name="Freeform: Shape 719">
              <a:extLst>
                <a:ext uri="{FF2B5EF4-FFF2-40B4-BE49-F238E27FC236}">
                  <a16:creationId xmlns:a16="http://schemas.microsoft.com/office/drawing/2014/main" id="{8C75AA6E-DE3E-1EBB-7D11-5D5D7BACC6CF}"/>
                </a:ext>
              </a:extLst>
            </p:cNvPr>
            <p:cNvSpPr/>
            <p:nvPr/>
          </p:nvSpPr>
          <p:spPr>
            <a:xfrm>
              <a:off x="1004184" y="6392698"/>
              <a:ext cx="10661" cy="13834"/>
            </a:xfrm>
            <a:custGeom>
              <a:avLst/>
              <a:gdLst>
                <a:gd name="f0" fmla="val 10800000"/>
                <a:gd name="f1" fmla="val 5400000"/>
                <a:gd name="f2" fmla="val 180"/>
                <a:gd name="f3" fmla="val w"/>
                <a:gd name="f4" fmla="val h"/>
                <a:gd name="f5" fmla="val 0"/>
                <a:gd name="f6" fmla="val 10665"/>
                <a:gd name="f7" fmla="val 13839"/>
                <a:gd name="f8" fmla="val 3809"/>
                <a:gd name="f9" fmla="val 6856"/>
                <a:gd name="f10" fmla="val 3073"/>
                <a:gd name="f11" fmla="val 6879"/>
                <a:gd name="f12" fmla="val 3070"/>
                <a:gd name="f13" fmla="val 3050"/>
                <a:gd name="f14" fmla="val 13776"/>
                <a:gd name="f15" fmla="val 13840"/>
                <a:gd name="f16" fmla="val 6859"/>
                <a:gd name="f17" fmla="+- 0 0 -90"/>
                <a:gd name="f18" fmla="*/ f3 1 10665"/>
                <a:gd name="f19" fmla="*/ f4 1 13839"/>
                <a:gd name="f20" fmla="val f5"/>
                <a:gd name="f21" fmla="val f6"/>
                <a:gd name="f22" fmla="val f7"/>
                <a:gd name="f23" fmla="*/ f17 f0 1"/>
                <a:gd name="f24" fmla="+- f22 0 f20"/>
                <a:gd name="f25" fmla="+- f21 0 f20"/>
                <a:gd name="f26" fmla="*/ f23 1 f2"/>
                <a:gd name="f27" fmla="*/ f25 1 10665"/>
                <a:gd name="f28" fmla="*/ f24 1 13839"/>
                <a:gd name="f29" fmla="*/ 3809 f25 1"/>
                <a:gd name="f30" fmla="*/ 6856 f24 1"/>
                <a:gd name="f31" fmla="*/ 10665 f25 1"/>
                <a:gd name="f32" fmla="*/ 0 f24 1"/>
                <a:gd name="f33" fmla="*/ 6856 f25 1"/>
                <a:gd name="f34" fmla="*/ 0 f25 1"/>
                <a:gd name="f35" fmla="*/ 13840 f24 1"/>
                <a:gd name="f36" fmla="+- f26 0 f1"/>
                <a:gd name="f37" fmla="*/ f29 1 10665"/>
                <a:gd name="f38" fmla="*/ f30 1 13839"/>
                <a:gd name="f39" fmla="*/ f31 1 10665"/>
                <a:gd name="f40" fmla="*/ f32 1 13839"/>
                <a:gd name="f41" fmla="*/ f33 1 10665"/>
                <a:gd name="f42" fmla="*/ f34 1 10665"/>
                <a:gd name="f43" fmla="*/ f35 1 13839"/>
                <a:gd name="f44" fmla="*/ f20 1 f27"/>
                <a:gd name="f45" fmla="*/ f21 1 f27"/>
                <a:gd name="f46" fmla="*/ f20 1 f28"/>
                <a:gd name="f47" fmla="*/ f22 1 f28"/>
                <a:gd name="f48" fmla="*/ f37 1 f27"/>
                <a:gd name="f49" fmla="*/ f38 1 f28"/>
                <a:gd name="f50" fmla="*/ f39 1 f27"/>
                <a:gd name="f51" fmla="*/ f40 1 f28"/>
                <a:gd name="f52" fmla="*/ f41 1 f27"/>
                <a:gd name="f53" fmla="*/ f42 1 f27"/>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8 1"/>
                <a:gd name="f65" fmla="*/ f54 f19 1"/>
              </a:gdLst>
              <a:ahLst/>
              <a:cxnLst>
                <a:cxn ang="3cd4">
                  <a:pos x="hc" y="t"/>
                </a:cxn>
                <a:cxn ang="0">
                  <a:pos x="r" y="vc"/>
                </a:cxn>
                <a:cxn ang="cd4">
                  <a:pos x="hc" y="b"/>
                </a:cxn>
                <a:cxn ang="cd2">
                  <a:pos x="l" y="vc"/>
                </a:cxn>
                <a:cxn ang="f36">
                  <a:pos x="f59" y="f60"/>
                </a:cxn>
                <a:cxn ang="f36">
                  <a:pos x="f61" y="f62"/>
                </a:cxn>
                <a:cxn ang="f36">
                  <a:pos x="f63" y="f62"/>
                </a:cxn>
                <a:cxn ang="f36">
                  <a:pos x="f64" y="f60"/>
                </a:cxn>
                <a:cxn ang="f36">
                  <a:pos x="f63" y="f65"/>
                </a:cxn>
                <a:cxn ang="f36">
                  <a:pos x="f61" y="f65"/>
                </a:cxn>
                <a:cxn ang="f36">
                  <a:pos x="f59" y="f60"/>
                </a:cxn>
              </a:cxnLst>
              <a:rect l="f55" t="f58" r="f56" b="f57"/>
              <a:pathLst>
                <a:path w="10665" h="13839">
                  <a:moveTo>
                    <a:pt x="f8" y="f9"/>
                  </a:moveTo>
                  <a:cubicBezTo>
                    <a:pt x="f8" y="f10"/>
                    <a:pt x="f11" y="f5"/>
                    <a:pt x="f6" y="f5"/>
                  </a:cubicBezTo>
                  <a:lnTo>
                    <a:pt x="f9" y="f5"/>
                  </a:lnTo>
                  <a:cubicBezTo>
                    <a:pt x="f12" y="f5"/>
                    <a:pt x="f5" y="f10"/>
                    <a:pt x="f5" y="f9"/>
                  </a:cubicBezTo>
                  <a:cubicBezTo>
                    <a:pt x="f5" y="f6"/>
                    <a:pt x="f13" y="f14"/>
                    <a:pt x="f9" y="f15"/>
                  </a:cubicBezTo>
                  <a:lnTo>
                    <a:pt x="f6" y="f15"/>
                  </a:lnTo>
                  <a:cubicBezTo>
                    <a:pt x="f16" y="f14"/>
                    <a:pt x="f8" y="f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9" name="Freeform: Shape 720">
              <a:extLst>
                <a:ext uri="{FF2B5EF4-FFF2-40B4-BE49-F238E27FC236}">
                  <a16:creationId xmlns:a16="http://schemas.microsoft.com/office/drawing/2014/main" id="{AC93583D-B611-A637-E26F-008C7B1678B8}"/>
                </a:ext>
              </a:extLst>
            </p:cNvPr>
            <p:cNvSpPr/>
            <p:nvPr/>
          </p:nvSpPr>
          <p:spPr>
            <a:xfrm>
              <a:off x="1007988" y="6392698"/>
              <a:ext cx="201241" cy="13834"/>
            </a:xfrm>
            <a:custGeom>
              <a:avLst/>
              <a:gdLst>
                <a:gd name="f0" fmla="val 10800000"/>
                <a:gd name="f1" fmla="val 5400000"/>
                <a:gd name="f2" fmla="val 180"/>
                <a:gd name="f3" fmla="val w"/>
                <a:gd name="f4" fmla="val h"/>
                <a:gd name="f5" fmla="val 0"/>
                <a:gd name="f6" fmla="val 201242"/>
                <a:gd name="f7" fmla="val 13839"/>
                <a:gd name="f8" fmla="val 6856"/>
                <a:gd name="f9" fmla="val 10665"/>
                <a:gd name="f10" fmla="val 3050"/>
                <a:gd name="f11" fmla="val 13776"/>
                <a:gd name="f12" fmla="val 13840"/>
                <a:gd name="f13" fmla="val 201243"/>
                <a:gd name="f14" fmla="val 197385"/>
                <a:gd name="f15" fmla="val 194259"/>
                <a:gd name="f16" fmla="val 10716"/>
                <a:gd name="f17" fmla="val 194328"/>
                <a:gd name="f18" fmla="val 3047"/>
                <a:gd name="f19" fmla="val 197435"/>
                <a:gd name="f20" fmla="val 3070"/>
                <a:gd name="f21" fmla="val 3073"/>
                <a:gd name="f22" fmla="+- 0 0 -90"/>
                <a:gd name="f23" fmla="*/ f3 1 201242"/>
                <a:gd name="f24" fmla="*/ f4 1 13839"/>
                <a:gd name="f25" fmla="val f5"/>
                <a:gd name="f26" fmla="val f6"/>
                <a:gd name="f27" fmla="val f7"/>
                <a:gd name="f28" fmla="*/ f22 f0 1"/>
                <a:gd name="f29" fmla="+- f27 0 f25"/>
                <a:gd name="f30" fmla="+- f26 0 f25"/>
                <a:gd name="f31" fmla="*/ f28 1 f2"/>
                <a:gd name="f32" fmla="*/ f30 1 201242"/>
                <a:gd name="f33" fmla="*/ f29 1 13839"/>
                <a:gd name="f34" fmla="*/ 0 f30 1"/>
                <a:gd name="f35" fmla="*/ 6856 f29 1"/>
                <a:gd name="f36" fmla="*/ 6856 f30 1"/>
                <a:gd name="f37" fmla="*/ 13840 f29 1"/>
                <a:gd name="f38" fmla="*/ 201243 f30 1"/>
                <a:gd name="f39" fmla="*/ 194259 f30 1"/>
                <a:gd name="f40" fmla="*/ 0 f29 1"/>
                <a:gd name="f41" fmla="+- f31 0 f1"/>
                <a:gd name="f42" fmla="*/ f34 1 201242"/>
                <a:gd name="f43" fmla="*/ f35 1 13839"/>
                <a:gd name="f44" fmla="*/ f36 1 201242"/>
                <a:gd name="f45" fmla="*/ f37 1 13839"/>
                <a:gd name="f46" fmla="*/ f38 1 201242"/>
                <a:gd name="f47" fmla="*/ f39 1 201242"/>
                <a:gd name="f48" fmla="*/ f40 1 13839"/>
                <a:gd name="f49" fmla="*/ f25 1 f32"/>
                <a:gd name="f50" fmla="*/ f26 1 f32"/>
                <a:gd name="f51" fmla="*/ f25 1 f33"/>
                <a:gd name="f52" fmla="*/ f27 1 f33"/>
                <a:gd name="f53" fmla="*/ f42 1 f32"/>
                <a:gd name="f54" fmla="*/ f43 1 f33"/>
                <a:gd name="f55" fmla="*/ f44 1 f32"/>
                <a:gd name="f56" fmla="*/ f45 1 f33"/>
                <a:gd name="f57" fmla="*/ f46 1 f32"/>
                <a:gd name="f58" fmla="*/ f47 1 f32"/>
                <a:gd name="f59" fmla="*/ f48 1 f33"/>
                <a:gd name="f60" fmla="*/ f49 f23 1"/>
                <a:gd name="f61" fmla="*/ f50 f23 1"/>
                <a:gd name="f62" fmla="*/ f52 f24 1"/>
                <a:gd name="f63" fmla="*/ f51 f24 1"/>
                <a:gd name="f64" fmla="*/ f53 f23 1"/>
                <a:gd name="f65" fmla="*/ f54 f24 1"/>
                <a:gd name="f66" fmla="*/ f55 f23 1"/>
                <a:gd name="f67" fmla="*/ f56 f24 1"/>
                <a:gd name="f68" fmla="*/ f57 f23 1"/>
                <a:gd name="f69" fmla="*/ f58 f23 1"/>
                <a:gd name="f70" fmla="*/ f59 f24 1"/>
              </a:gdLst>
              <a:ahLst/>
              <a:cxnLst>
                <a:cxn ang="3cd4">
                  <a:pos x="hc" y="t"/>
                </a:cxn>
                <a:cxn ang="0">
                  <a:pos x="r" y="vc"/>
                </a:cxn>
                <a:cxn ang="cd4">
                  <a:pos x="hc" y="b"/>
                </a:cxn>
                <a:cxn ang="cd2">
                  <a:pos x="l" y="vc"/>
                </a:cxn>
                <a:cxn ang="f41">
                  <a:pos x="f64" y="f65"/>
                </a:cxn>
                <a:cxn ang="f41">
                  <a:pos x="f66" y="f67"/>
                </a:cxn>
                <a:cxn ang="f41">
                  <a:pos x="f68" y="f67"/>
                </a:cxn>
                <a:cxn ang="f41">
                  <a:pos x="f69" y="f65"/>
                </a:cxn>
                <a:cxn ang="f41">
                  <a:pos x="f68" y="f70"/>
                </a:cxn>
                <a:cxn ang="f41">
                  <a:pos x="f66" y="f70"/>
                </a:cxn>
                <a:cxn ang="f41">
                  <a:pos x="f64" y="f65"/>
                </a:cxn>
              </a:cxnLst>
              <a:rect l="f60" t="f63" r="f61" b="f62"/>
              <a:pathLst>
                <a:path w="201242" h="13839">
                  <a:moveTo>
                    <a:pt x="f5" y="f8"/>
                  </a:moveTo>
                  <a:cubicBezTo>
                    <a:pt x="f5" y="f9"/>
                    <a:pt x="f10" y="f11"/>
                    <a:pt x="f8" y="f12"/>
                  </a:cubicBezTo>
                  <a:lnTo>
                    <a:pt x="f13" y="f12"/>
                  </a:lnTo>
                  <a:cubicBezTo>
                    <a:pt x="f14" y="f12"/>
                    <a:pt x="f15" y="f16"/>
                    <a:pt x="f15" y="f8"/>
                  </a:cubicBezTo>
                  <a:cubicBezTo>
                    <a:pt x="f17" y="f18"/>
                    <a:pt x="f19" y="f5"/>
                    <a:pt x="f13" y="f5"/>
                  </a:cubicBezTo>
                  <a:lnTo>
                    <a:pt x="f8" y="f5"/>
                  </a:lnTo>
                  <a:cubicBezTo>
                    <a:pt x="f20" y="f5"/>
                    <a:pt x="f5" y="f2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0" name="Freeform: Shape 721">
              <a:extLst>
                <a:ext uri="{FF2B5EF4-FFF2-40B4-BE49-F238E27FC236}">
                  <a16:creationId xmlns:a16="http://schemas.microsoft.com/office/drawing/2014/main" id="{48EB722A-EAB1-B617-0DE4-D3607DDC30BA}"/>
                </a:ext>
              </a:extLst>
            </p:cNvPr>
            <p:cNvSpPr/>
            <p:nvPr/>
          </p:nvSpPr>
          <p:spPr>
            <a:xfrm>
              <a:off x="1202253" y="6392698"/>
              <a:ext cx="98526" cy="13834"/>
            </a:xfrm>
            <a:custGeom>
              <a:avLst/>
              <a:gdLst>
                <a:gd name="f0" fmla="val 10800000"/>
                <a:gd name="f1" fmla="val 5400000"/>
                <a:gd name="f2" fmla="val 180"/>
                <a:gd name="f3" fmla="val w"/>
                <a:gd name="f4" fmla="val h"/>
                <a:gd name="f5" fmla="val 0"/>
                <a:gd name="f6" fmla="val 98526"/>
                <a:gd name="f7" fmla="val 13839"/>
                <a:gd name="f8" fmla="val 6856"/>
                <a:gd name="f9" fmla="val 10716"/>
                <a:gd name="f10" fmla="val 3126"/>
                <a:gd name="f11" fmla="val 13840"/>
                <a:gd name="f12" fmla="val 6983"/>
                <a:gd name="f13" fmla="val 91670"/>
                <a:gd name="f14" fmla="val 93054"/>
                <a:gd name="f15" fmla="val 13763"/>
                <a:gd name="f16" fmla="val 94375"/>
                <a:gd name="f17" fmla="val 13281"/>
                <a:gd name="f18" fmla="val 95479"/>
                <a:gd name="f19" fmla="val 12443"/>
                <a:gd name="f20" fmla="val 97346"/>
                <a:gd name="f21" fmla="val 11198"/>
                <a:gd name="f22" fmla="val 98488"/>
                <a:gd name="f23" fmla="val 9104"/>
                <a:gd name="f24" fmla="val 5041"/>
                <a:gd name="f25" fmla="val 97790"/>
                <a:gd name="f26" fmla="val 3301"/>
                <a:gd name="f27" fmla="val 96495"/>
                <a:gd name="f28" fmla="val 2032"/>
                <a:gd name="f29" fmla="val 95263"/>
                <a:gd name="f30" fmla="val 838"/>
                <a:gd name="f31" fmla="val 93638"/>
                <a:gd name="f32" fmla="val 114"/>
                <a:gd name="f33" fmla="val 91924"/>
                <a:gd name="f34" fmla="val 3175"/>
                <a:gd name="f35" fmla="val 68"/>
                <a:gd name="f36" fmla="val 3047"/>
                <a:gd name="f37" fmla="+- 0 0 -90"/>
                <a:gd name="f38" fmla="*/ f3 1 98526"/>
                <a:gd name="f39" fmla="*/ f4 1 13839"/>
                <a:gd name="f40" fmla="val f5"/>
                <a:gd name="f41" fmla="val f6"/>
                <a:gd name="f42" fmla="val f7"/>
                <a:gd name="f43" fmla="*/ f37 f0 1"/>
                <a:gd name="f44" fmla="+- f42 0 f40"/>
                <a:gd name="f45" fmla="+- f41 0 f40"/>
                <a:gd name="f46" fmla="*/ f43 1 f2"/>
                <a:gd name="f47" fmla="*/ f45 1 98526"/>
                <a:gd name="f48" fmla="*/ f44 1 13839"/>
                <a:gd name="f49" fmla="*/ 0 f45 1"/>
                <a:gd name="f50" fmla="*/ 6856 f44 1"/>
                <a:gd name="f51" fmla="*/ 6983 f45 1"/>
                <a:gd name="f52" fmla="*/ 13840 f44 1"/>
                <a:gd name="f53" fmla="*/ 91670 f45 1"/>
                <a:gd name="f54" fmla="*/ 95479 f45 1"/>
                <a:gd name="f55" fmla="*/ 12443 f44 1"/>
                <a:gd name="f56" fmla="*/ 98526 f45 1"/>
                <a:gd name="f57" fmla="*/ 96495 f45 1"/>
                <a:gd name="f58" fmla="*/ 2032 f44 1"/>
                <a:gd name="f59" fmla="*/ 91924 f45 1"/>
                <a:gd name="f60" fmla="*/ 0 f44 1"/>
                <a:gd name="f61" fmla="+- f46 0 f1"/>
                <a:gd name="f62" fmla="*/ f49 1 98526"/>
                <a:gd name="f63" fmla="*/ f50 1 13839"/>
                <a:gd name="f64" fmla="*/ f51 1 98526"/>
                <a:gd name="f65" fmla="*/ f52 1 13839"/>
                <a:gd name="f66" fmla="*/ f53 1 98526"/>
                <a:gd name="f67" fmla="*/ f54 1 98526"/>
                <a:gd name="f68" fmla="*/ f55 1 13839"/>
                <a:gd name="f69" fmla="*/ f56 1 98526"/>
                <a:gd name="f70" fmla="*/ f57 1 98526"/>
                <a:gd name="f71" fmla="*/ f58 1 13839"/>
                <a:gd name="f72" fmla="*/ f59 1 98526"/>
                <a:gd name="f73" fmla="*/ f60 1 13839"/>
                <a:gd name="f74" fmla="*/ f40 1 f47"/>
                <a:gd name="f75" fmla="*/ f41 1 f47"/>
                <a:gd name="f76" fmla="*/ f40 1 f48"/>
                <a:gd name="f77" fmla="*/ f42 1 f48"/>
                <a:gd name="f78" fmla="*/ f62 1 f47"/>
                <a:gd name="f79" fmla="*/ f63 1 f48"/>
                <a:gd name="f80" fmla="*/ f64 1 f47"/>
                <a:gd name="f81" fmla="*/ f65 1 f48"/>
                <a:gd name="f82" fmla="*/ f66 1 f47"/>
                <a:gd name="f83" fmla="*/ f67 1 f47"/>
                <a:gd name="f84" fmla="*/ f68 1 f48"/>
                <a:gd name="f85" fmla="*/ f69 1 f47"/>
                <a:gd name="f86" fmla="*/ f70 1 f47"/>
                <a:gd name="f87" fmla="*/ f71 1 f48"/>
                <a:gd name="f88" fmla="*/ f72 1 f47"/>
                <a:gd name="f89" fmla="*/ f73 1 f48"/>
                <a:gd name="f90" fmla="*/ f74 f38 1"/>
                <a:gd name="f91" fmla="*/ f75 f38 1"/>
                <a:gd name="f92" fmla="*/ f77 f39 1"/>
                <a:gd name="f93" fmla="*/ f76 f39 1"/>
                <a:gd name="f94" fmla="*/ f78 f38 1"/>
                <a:gd name="f95" fmla="*/ f79 f39 1"/>
                <a:gd name="f96" fmla="*/ f80 f38 1"/>
                <a:gd name="f97" fmla="*/ f81 f39 1"/>
                <a:gd name="f98" fmla="*/ f82 f38 1"/>
                <a:gd name="f99" fmla="*/ f83 f38 1"/>
                <a:gd name="f100" fmla="*/ f84 f39 1"/>
                <a:gd name="f101" fmla="*/ f85 f38 1"/>
                <a:gd name="f102" fmla="*/ f86 f38 1"/>
                <a:gd name="f103" fmla="*/ f87 f39 1"/>
                <a:gd name="f104" fmla="*/ f88 f38 1"/>
                <a:gd name="f105" fmla="*/ f89 f39 1"/>
              </a:gdLst>
              <a:ahLst/>
              <a:cxnLst>
                <a:cxn ang="3cd4">
                  <a:pos x="hc" y="t"/>
                </a:cxn>
                <a:cxn ang="0">
                  <a:pos x="r" y="vc"/>
                </a:cxn>
                <a:cxn ang="cd4">
                  <a:pos x="hc" y="b"/>
                </a:cxn>
                <a:cxn ang="cd2">
                  <a:pos x="l" y="vc"/>
                </a:cxn>
                <a:cxn ang="f61">
                  <a:pos x="f94" y="f95"/>
                </a:cxn>
                <a:cxn ang="f61">
                  <a:pos x="f96" y="f97"/>
                </a:cxn>
                <a:cxn ang="f61">
                  <a:pos x="f98" y="f97"/>
                </a:cxn>
                <a:cxn ang="f61">
                  <a:pos x="f99" y="f100"/>
                </a:cxn>
                <a:cxn ang="f61">
                  <a:pos x="f101" y="f95"/>
                </a:cxn>
                <a:cxn ang="f61">
                  <a:pos x="f102" y="f103"/>
                </a:cxn>
                <a:cxn ang="f61">
                  <a:pos x="f104" y="f105"/>
                </a:cxn>
                <a:cxn ang="f61">
                  <a:pos x="f96" y="f105"/>
                </a:cxn>
                <a:cxn ang="f61">
                  <a:pos x="f94" y="f95"/>
                </a:cxn>
              </a:cxnLst>
              <a:rect l="f90" t="f93" r="f91" b="f92"/>
              <a:pathLst>
                <a:path w="98526" h="13839">
                  <a:moveTo>
                    <a:pt x="f5" y="f8"/>
                  </a:moveTo>
                  <a:cubicBezTo>
                    <a:pt x="f5" y="f9"/>
                    <a:pt x="f10" y="f11"/>
                    <a:pt x="f12" y="f11"/>
                  </a:cubicBezTo>
                  <a:lnTo>
                    <a:pt x="f13" y="f11"/>
                  </a:lnTo>
                  <a:cubicBezTo>
                    <a:pt x="f14" y="f15"/>
                    <a:pt x="f16" y="f17"/>
                    <a:pt x="f18" y="f19"/>
                  </a:cubicBezTo>
                  <a:cubicBezTo>
                    <a:pt x="f20" y="f21"/>
                    <a:pt x="f22" y="f23"/>
                    <a:pt x="f6" y="f8"/>
                  </a:cubicBezTo>
                  <a:cubicBezTo>
                    <a:pt x="f6" y="f24"/>
                    <a:pt x="f25" y="f26"/>
                    <a:pt x="f27" y="f28"/>
                  </a:cubicBezTo>
                  <a:cubicBezTo>
                    <a:pt x="f29" y="f30"/>
                    <a:pt x="f31" y="f32"/>
                    <a:pt x="f33" y="f5"/>
                  </a:cubicBezTo>
                  <a:lnTo>
                    <a:pt x="f12" y="f5"/>
                  </a:lnTo>
                  <a:cubicBezTo>
                    <a:pt x="f34" y="f5"/>
                    <a:pt x="f35" y="f3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1" name="Freeform: Shape 722">
              <a:extLst>
                <a:ext uri="{FF2B5EF4-FFF2-40B4-BE49-F238E27FC236}">
                  <a16:creationId xmlns:a16="http://schemas.microsoft.com/office/drawing/2014/main" id="{80BD9960-07ED-F79A-3A85-02AEFD0D16AC}"/>
                </a:ext>
              </a:extLst>
            </p:cNvPr>
            <p:cNvSpPr/>
            <p:nvPr/>
          </p:nvSpPr>
          <p:spPr>
            <a:xfrm>
              <a:off x="2385020" y="6464314"/>
              <a:ext cx="54" cy="1901"/>
            </a:xfrm>
            <a:custGeom>
              <a:avLst/>
              <a:gdLst>
                <a:gd name="f0" fmla="val 10800000"/>
                <a:gd name="f1" fmla="val 5400000"/>
                <a:gd name="f2" fmla="val 180"/>
                <a:gd name="f3" fmla="val w"/>
                <a:gd name="f4" fmla="val h"/>
                <a:gd name="f5" fmla="val 0"/>
                <a:gd name="f6" fmla="val 57"/>
                <a:gd name="f7" fmla="val 1904"/>
                <a:gd name="f8" fmla="val 381"/>
                <a:gd name="f9" fmla="val -19"/>
                <a:gd name="f10" fmla="val 889"/>
                <a:gd name="f11" fmla="val 1397"/>
                <a:gd name="f12" fmla="val 1270"/>
                <a:gd name="f13" fmla="val 635"/>
                <a:gd name="f14" fmla="+- 0 0 -90"/>
                <a:gd name="f15" fmla="*/ f3 1 57"/>
                <a:gd name="f16" fmla="*/ f4 1 1904"/>
                <a:gd name="f17" fmla="val f5"/>
                <a:gd name="f18" fmla="val f6"/>
                <a:gd name="f19" fmla="val f7"/>
                <a:gd name="f20" fmla="*/ f14 f0 1"/>
                <a:gd name="f21" fmla="+- f19 0 f17"/>
                <a:gd name="f22" fmla="+- f18 0 f17"/>
                <a:gd name="f23" fmla="*/ f20 1 f2"/>
                <a:gd name="f24" fmla="*/ f22 1 57"/>
                <a:gd name="f25" fmla="*/ f21 1 1904"/>
                <a:gd name="f26" fmla="*/ 57 f22 1"/>
                <a:gd name="f27" fmla="*/ 381 f21 1"/>
                <a:gd name="f28" fmla="*/ 1904 f21 1"/>
                <a:gd name="f29" fmla="*/ 0 f21 1"/>
                <a:gd name="f30" fmla="+- f23 0 f1"/>
                <a:gd name="f31" fmla="*/ f26 1 57"/>
                <a:gd name="f32" fmla="*/ f27 1 1904"/>
                <a:gd name="f33" fmla="*/ f28 1 1904"/>
                <a:gd name="f34" fmla="*/ f29 1 1904"/>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57" h="1904">
                  <a:moveTo>
                    <a:pt x="f6" y="f8"/>
                  </a:moveTo>
                  <a:cubicBezTo>
                    <a:pt x="f9" y="f10"/>
                    <a:pt x="f9" y="f11"/>
                    <a:pt x="f6" y="f7"/>
                  </a:cubicBezTo>
                  <a:cubicBezTo>
                    <a:pt x="f6" y="f7"/>
                    <a:pt x="f6" y="f7"/>
                    <a:pt x="f6" y="f7"/>
                  </a:cubicBezTo>
                  <a:cubicBezTo>
                    <a:pt x="f9" y="f12"/>
                    <a:pt x="f9"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2" name="Freeform: Shape 723">
              <a:extLst>
                <a:ext uri="{FF2B5EF4-FFF2-40B4-BE49-F238E27FC236}">
                  <a16:creationId xmlns:a16="http://schemas.microsoft.com/office/drawing/2014/main" id="{795C832A-EA67-6126-150A-21CE59A11044}"/>
                </a:ext>
              </a:extLst>
            </p:cNvPr>
            <p:cNvSpPr/>
            <p:nvPr/>
          </p:nvSpPr>
          <p:spPr>
            <a:xfrm>
              <a:off x="2398535" y="6464058"/>
              <a:ext cx="54" cy="2157"/>
            </a:xfrm>
            <a:custGeom>
              <a:avLst/>
              <a:gdLst>
                <a:gd name="f0" fmla="val 10800000"/>
                <a:gd name="f1" fmla="val 5400000"/>
                <a:gd name="f2" fmla="val 180"/>
                <a:gd name="f3" fmla="val w"/>
                <a:gd name="f4" fmla="val h"/>
                <a:gd name="f5" fmla="val 0"/>
                <a:gd name="f6" fmla="val 57"/>
                <a:gd name="f7" fmla="val 2158"/>
                <a:gd name="f8" fmla="val 76"/>
                <a:gd name="f9" fmla="val 1651"/>
                <a:gd name="f10" fmla="val 1143"/>
                <a:gd name="f11" fmla="val 635"/>
                <a:gd name="f12" fmla="val 1270"/>
                <a:gd name="f13" fmla="val 1904"/>
                <a:gd name="f14" fmla="+- 0 0 -90"/>
                <a:gd name="f15" fmla="*/ f3 1 57"/>
                <a:gd name="f16" fmla="*/ f4 1 2158"/>
                <a:gd name="f17" fmla="val f5"/>
                <a:gd name="f18" fmla="val f6"/>
                <a:gd name="f19" fmla="val f7"/>
                <a:gd name="f20" fmla="*/ f14 f0 1"/>
                <a:gd name="f21" fmla="+- f19 0 f17"/>
                <a:gd name="f22" fmla="+- f18 0 f17"/>
                <a:gd name="f23" fmla="*/ f20 1 f2"/>
                <a:gd name="f24" fmla="*/ f22 1 57"/>
                <a:gd name="f25" fmla="*/ f21 1 2158"/>
                <a:gd name="f26" fmla="*/ 0 f22 1"/>
                <a:gd name="f27" fmla="*/ 2158 f21 1"/>
                <a:gd name="f28" fmla="*/ 635 f21 1"/>
                <a:gd name="f29" fmla="*/ 0 f21 1"/>
                <a:gd name="f30" fmla="*/ 1904 f21 1"/>
                <a:gd name="f31" fmla="+- f23 0 f1"/>
                <a:gd name="f32" fmla="*/ f26 1 57"/>
                <a:gd name="f33" fmla="*/ f27 1 2158"/>
                <a:gd name="f34" fmla="*/ f28 1 2158"/>
                <a:gd name="f35" fmla="*/ f29 1 2158"/>
                <a:gd name="f36" fmla="*/ f30 1 2158"/>
                <a:gd name="f37" fmla="*/ f17 1 f24"/>
                <a:gd name="f38" fmla="*/ f18 1 f24"/>
                <a:gd name="f39" fmla="*/ f17 1 f25"/>
                <a:gd name="f40" fmla="*/ f19 1 f25"/>
                <a:gd name="f41" fmla="*/ f32 1 f24"/>
                <a:gd name="f42" fmla="*/ f33 1 f25"/>
                <a:gd name="f43" fmla="*/ f34 1 f25"/>
                <a:gd name="f44" fmla="*/ f35 1 f25"/>
                <a:gd name="f45" fmla="*/ f36 1 f25"/>
                <a:gd name="f46" fmla="*/ f37 f15 1"/>
                <a:gd name="f47" fmla="*/ f38 f15 1"/>
                <a:gd name="f48" fmla="*/ f40 f16 1"/>
                <a:gd name="f49" fmla="*/ f39 f16 1"/>
                <a:gd name="f50" fmla="*/ f41 f15 1"/>
                <a:gd name="f51" fmla="*/ f42 f16 1"/>
                <a:gd name="f52" fmla="*/ f43 f16 1"/>
                <a:gd name="f53" fmla="*/ f44 f16 1"/>
                <a:gd name="f54" fmla="*/ f45 f16 1"/>
              </a:gdLst>
              <a:ahLst/>
              <a:cxnLst>
                <a:cxn ang="3cd4">
                  <a:pos x="hc" y="t"/>
                </a:cxn>
                <a:cxn ang="0">
                  <a:pos x="r" y="vc"/>
                </a:cxn>
                <a:cxn ang="cd4">
                  <a:pos x="hc" y="b"/>
                </a:cxn>
                <a:cxn ang="cd2">
                  <a:pos x="l" y="vc"/>
                </a:cxn>
                <a:cxn ang="f31">
                  <a:pos x="f50" y="f51"/>
                </a:cxn>
                <a:cxn ang="f31">
                  <a:pos x="f50" y="f52"/>
                </a:cxn>
                <a:cxn ang="f31">
                  <a:pos x="f50" y="f53"/>
                </a:cxn>
                <a:cxn ang="f31">
                  <a:pos x="f50" y="f54"/>
                </a:cxn>
              </a:cxnLst>
              <a:rect l="f46" t="f49" r="f47" b="f48"/>
              <a:pathLst>
                <a:path w="57" h="2158">
                  <a:moveTo>
                    <a:pt x="f5" y="f7"/>
                  </a:moveTo>
                  <a:cubicBezTo>
                    <a:pt x="f8" y="f9"/>
                    <a:pt x="f8" y="f10"/>
                    <a:pt x="f5" y="f11"/>
                  </a:cubicBezTo>
                  <a:lnTo>
                    <a:pt x="f5" y="f5"/>
                  </a:lnTo>
                  <a:cubicBezTo>
                    <a:pt x="f8" y="f11"/>
                    <a:pt x="f8" y="f12"/>
                    <a:pt x="f5" y="f1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3" name="Freeform: Shape 724">
              <a:extLst>
                <a:ext uri="{FF2B5EF4-FFF2-40B4-BE49-F238E27FC236}">
                  <a16:creationId xmlns:a16="http://schemas.microsoft.com/office/drawing/2014/main" id="{17388A75-C902-AF78-D938-620AC3FC3040}"/>
                </a:ext>
              </a:extLst>
            </p:cNvPr>
            <p:cNvSpPr/>
            <p:nvPr/>
          </p:nvSpPr>
          <p:spPr>
            <a:xfrm>
              <a:off x="1975981" y="6461644"/>
              <a:ext cx="13716" cy="402866"/>
            </a:xfrm>
            <a:custGeom>
              <a:avLst/>
              <a:gdLst>
                <a:gd name="f0" fmla="val 10800000"/>
                <a:gd name="f1" fmla="val 5400000"/>
                <a:gd name="f2" fmla="val 180"/>
                <a:gd name="f3" fmla="val w"/>
                <a:gd name="f4" fmla="val h"/>
                <a:gd name="f5" fmla="val 0"/>
                <a:gd name="f6" fmla="val 13712"/>
                <a:gd name="f7" fmla="val 402867"/>
                <a:gd name="f8" fmla="val 6856"/>
                <a:gd name="f9" fmla="val 6983"/>
                <a:gd name="f10" fmla="val 3047"/>
                <a:gd name="f11" fmla="val 6920"/>
                <a:gd name="f12" fmla="val 3809"/>
                <a:gd name="f13" fmla="val 402868"/>
                <a:gd name="f14" fmla="val 635"/>
                <a:gd name="f15" fmla="val 13382"/>
                <a:gd name="f16" fmla="val 4190"/>
                <a:gd name="f17" fmla="val 10424"/>
                <a:gd name="f18" fmla="val 6932"/>
                <a:gd name="f19" fmla="+- 0 0 -90"/>
                <a:gd name="f20" fmla="*/ f3 1 13712"/>
                <a:gd name="f21" fmla="*/ f4 1 402867"/>
                <a:gd name="f22" fmla="val f5"/>
                <a:gd name="f23" fmla="val f6"/>
                <a:gd name="f24" fmla="val f7"/>
                <a:gd name="f25" fmla="*/ f19 f0 1"/>
                <a:gd name="f26" fmla="+- f24 0 f22"/>
                <a:gd name="f27" fmla="+- f23 0 f22"/>
                <a:gd name="f28" fmla="*/ f25 1 f2"/>
                <a:gd name="f29" fmla="*/ f27 1 13712"/>
                <a:gd name="f30" fmla="*/ f26 1 402867"/>
                <a:gd name="f31" fmla="*/ 6856 f27 1"/>
                <a:gd name="f32" fmla="*/ 6983 f26 1"/>
                <a:gd name="f33" fmla="*/ 0 f27 1"/>
                <a:gd name="f34" fmla="*/ 0 f26 1"/>
                <a:gd name="f35" fmla="*/ 402868 f26 1"/>
                <a:gd name="f36" fmla="*/ 13712 f27 1"/>
                <a:gd name="f37" fmla="*/ 635 f26 1"/>
                <a:gd name="f38" fmla="+- f28 0 f1"/>
                <a:gd name="f39" fmla="*/ f31 1 13712"/>
                <a:gd name="f40" fmla="*/ f32 1 402867"/>
                <a:gd name="f41" fmla="*/ f33 1 13712"/>
                <a:gd name="f42" fmla="*/ f34 1 402867"/>
                <a:gd name="f43" fmla="*/ f35 1 402867"/>
                <a:gd name="f44" fmla="*/ f36 1 13712"/>
                <a:gd name="f45" fmla="*/ f37 1 402867"/>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1 1"/>
              </a:gdLst>
              <a:ahLst/>
              <a:cxnLst>
                <a:cxn ang="3cd4">
                  <a:pos x="hc" y="t"/>
                </a:cxn>
                <a:cxn ang="0">
                  <a:pos x="r" y="vc"/>
                </a:cxn>
                <a:cxn ang="cd4">
                  <a:pos x="hc" y="b"/>
                </a:cxn>
                <a:cxn ang="cd2">
                  <a:pos x="l" y="vc"/>
                </a:cxn>
                <a:cxn ang="f38">
                  <a:pos x="f61" y="f62"/>
                </a:cxn>
                <a:cxn ang="f38">
                  <a:pos x="f63" y="f64"/>
                </a:cxn>
                <a:cxn ang="f38">
                  <a:pos x="f63" y="f65"/>
                </a:cxn>
                <a:cxn ang="f38">
                  <a:pos x="f66" y="f65"/>
                </a:cxn>
                <a:cxn ang="f38">
                  <a:pos x="f66" y="f67"/>
                </a:cxn>
                <a:cxn ang="f38">
                  <a:pos x="f61" y="f62"/>
                </a:cxn>
              </a:cxnLst>
              <a:rect l="f57" t="f60" r="f58" b="f59"/>
              <a:pathLst>
                <a:path w="13712" h="402867">
                  <a:moveTo>
                    <a:pt x="f8" y="f9"/>
                  </a:moveTo>
                  <a:cubicBezTo>
                    <a:pt x="f10" y="f11"/>
                    <a:pt x="f5" y="f12"/>
                    <a:pt x="f5" y="f5"/>
                  </a:cubicBezTo>
                  <a:lnTo>
                    <a:pt x="f5" y="f13"/>
                  </a:lnTo>
                  <a:lnTo>
                    <a:pt x="f6" y="f13"/>
                  </a:lnTo>
                  <a:lnTo>
                    <a:pt x="f6"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4" name="Freeform: Shape 725">
              <a:extLst>
                <a:ext uri="{FF2B5EF4-FFF2-40B4-BE49-F238E27FC236}">
                  <a16:creationId xmlns:a16="http://schemas.microsoft.com/office/drawing/2014/main" id="{80F2CB3E-E58B-0D81-A72A-3913842F350B}"/>
                </a:ext>
              </a:extLst>
            </p:cNvPr>
            <p:cNvSpPr/>
            <p:nvPr/>
          </p:nvSpPr>
          <p:spPr>
            <a:xfrm>
              <a:off x="1427616" y="6783887"/>
              <a:ext cx="13834" cy="80622"/>
            </a:xfrm>
            <a:custGeom>
              <a:avLst/>
              <a:gdLst>
                <a:gd name="f0" fmla="val 10800000"/>
                <a:gd name="f1" fmla="val 5400000"/>
                <a:gd name="f2" fmla="val 180"/>
                <a:gd name="f3" fmla="val w"/>
                <a:gd name="f4" fmla="val h"/>
                <a:gd name="f5" fmla="val 0"/>
                <a:gd name="f6" fmla="val 13839"/>
                <a:gd name="f7" fmla="val 80624"/>
                <a:gd name="f8" fmla="val 13776"/>
                <a:gd name="f9" fmla="val 3809"/>
                <a:gd name="f10" fmla="val 10665"/>
                <a:gd name="f11" fmla="val 6856"/>
                <a:gd name="f12" fmla="val 3073"/>
                <a:gd name="f13" fmla="val 3784"/>
                <a:gd name="f14" fmla="+- 0 0 -90"/>
                <a:gd name="f15" fmla="*/ f3 1 13839"/>
                <a:gd name="f16" fmla="*/ f4 1 80624"/>
                <a:gd name="f17" fmla="val f5"/>
                <a:gd name="f18" fmla="val f6"/>
                <a:gd name="f19" fmla="val f7"/>
                <a:gd name="f20" fmla="*/ f14 f0 1"/>
                <a:gd name="f21" fmla="+- f19 0 f17"/>
                <a:gd name="f22" fmla="+- f18 0 f17"/>
                <a:gd name="f23" fmla="*/ f20 1 f2"/>
                <a:gd name="f24" fmla="*/ f22 1 13839"/>
                <a:gd name="f25" fmla="*/ f21 1 80624"/>
                <a:gd name="f26" fmla="*/ 13839 f22 1"/>
                <a:gd name="f27" fmla="*/ 0 f21 1"/>
                <a:gd name="f28" fmla="*/ 6856 f22 1"/>
                <a:gd name="f29" fmla="*/ 6856 f21 1"/>
                <a:gd name="f30" fmla="*/ 0 f22 1"/>
                <a:gd name="f31" fmla="*/ 80624 f21 1"/>
                <a:gd name="f32" fmla="+- f23 0 f1"/>
                <a:gd name="f33" fmla="*/ f26 1 13839"/>
                <a:gd name="f34" fmla="*/ f27 1 80624"/>
                <a:gd name="f35" fmla="*/ f28 1 13839"/>
                <a:gd name="f36" fmla="*/ f29 1 80624"/>
                <a:gd name="f37" fmla="*/ f30 1 13839"/>
                <a:gd name="f38" fmla="*/ f31 1 80624"/>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3839" h="80624">
                  <a:moveTo>
                    <a:pt x="f6" y="f5"/>
                  </a:moveTo>
                  <a:cubicBezTo>
                    <a:pt x="f8" y="f9"/>
                    <a:pt x="f10" y="f11"/>
                    <a:pt x="f11" y="f11"/>
                  </a:cubicBezTo>
                  <a:cubicBezTo>
                    <a:pt x="f12" y="f11"/>
                    <a:pt x="f5" y="f13"/>
                    <a:pt x="f5" y="f5"/>
                  </a:cubicBezTo>
                  <a:lnTo>
                    <a:pt x="f5" y="f7"/>
                  </a:ln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5" name="Freeform: Shape 726">
              <a:extLst>
                <a:ext uri="{FF2B5EF4-FFF2-40B4-BE49-F238E27FC236}">
                  <a16:creationId xmlns:a16="http://schemas.microsoft.com/office/drawing/2014/main" id="{60CA2F1F-52FE-20BA-670E-731A18E3D14A}"/>
                </a:ext>
              </a:extLst>
            </p:cNvPr>
            <p:cNvSpPr/>
            <p:nvPr/>
          </p:nvSpPr>
          <p:spPr>
            <a:xfrm>
              <a:off x="998213" y="5792522"/>
              <a:ext cx="8129" cy="13834"/>
            </a:xfrm>
            <a:custGeom>
              <a:avLst/>
              <a:gdLst>
                <a:gd name="f0" fmla="val 10800000"/>
                <a:gd name="f1" fmla="val 5400000"/>
                <a:gd name="f2" fmla="val 180"/>
                <a:gd name="f3" fmla="val w"/>
                <a:gd name="f4" fmla="val h"/>
                <a:gd name="f5" fmla="val 0"/>
                <a:gd name="f6" fmla="val 8125"/>
                <a:gd name="f7" fmla="val 13839"/>
                <a:gd name="f8" fmla="val 1270"/>
                <a:gd name="f9" fmla="val 6856"/>
                <a:gd name="f10" fmla="val 3070"/>
                <a:gd name="f11" fmla="val 4340"/>
                <a:gd name="f12" fmla="val 8126"/>
                <a:gd name="f13" fmla="val 10664"/>
                <a:gd name="f14" fmla="val 3050"/>
                <a:gd name="f15" fmla="val 13770"/>
                <a:gd name="f16" fmla="val 4319"/>
                <a:gd name="f17" fmla="+- 0 0 -90"/>
                <a:gd name="f18" fmla="*/ f3 1 8125"/>
                <a:gd name="f19" fmla="*/ f4 1 13839"/>
                <a:gd name="f20" fmla="val f5"/>
                <a:gd name="f21" fmla="val f6"/>
                <a:gd name="f22" fmla="val f7"/>
                <a:gd name="f23" fmla="*/ f17 f0 1"/>
                <a:gd name="f24" fmla="+- f22 0 f20"/>
                <a:gd name="f25" fmla="+- f21 0 f20"/>
                <a:gd name="f26" fmla="*/ f23 1 f2"/>
                <a:gd name="f27" fmla="*/ f25 1 8125"/>
                <a:gd name="f28" fmla="*/ f24 1 13839"/>
                <a:gd name="f29" fmla="*/ 1270 f25 1"/>
                <a:gd name="f30" fmla="*/ 6856 f24 1"/>
                <a:gd name="f31" fmla="*/ 8126 f25 1"/>
                <a:gd name="f32" fmla="*/ 0 f24 1"/>
                <a:gd name="f33" fmla="*/ 6856 f25 1"/>
                <a:gd name="f34" fmla="*/ 0 f25 1"/>
                <a:gd name="f35" fmla="*/ 13839 f24 1"/>
                <a:gd name="f36" fmla="+- f26 0 f1"/>
                <a:gd name="f37" fmla="*/ f29 1 8125"/>
                <a:gd name="f38" fmla="*/ f30 1 13839"/>
                <a:gd name="f39" fmla="*/ f31 1 8125"/>
                <a:gd name="f40" fmla="*/ f32 1 13839"/>
                <a:gd name="f41" fmla="*/ f33 1 8125"/>
                <a:gd name="f42" fmla="*/ f34 1 8125"/>
                <a:gd name="f43" fmla="*/ f35 1 13839"/>
                <a:gd name="f44" fmla="*/ f20 1 f27"/>
                <a:gd name="f45" fmla="*/ f21 1 f27"/>
                <a:gd name="f46" fmla="*/ f20 1 f28"/>
                <a:gd name="f47" fmla="*/ f22 1 f28"/>
                <a:gd name="f48" fmla="*/ f37 1 f27"/>
                <a:gd name="f49" fmla="*/ f38 1 f28"/>
                <a:gd name="f50" fmla="*/ f39 1 f27"/>
                <a:gd name="f51" fmla="*/ f40 1 f28"/>
                <a:gd name="f52" fmla="*/ f41 1 f27"/>
                <a:gd name="f53" fmla="*/ f42 1 f27"/>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8 1"/>
                <a:gd name="f65" fmla="*/ f54 f19 1"/>
              </a:gdLst>
              <a:ahLst/>
              <a:cxnLst>
                <a:cxn ang="3cd4">
                  <a:pos x="hc" y="t"/>
                </a:cxn>
                <a:cxn ang="0">
                  <a:pos x="r" y="vc"/>
                </a:cxn>
                <a:cxn ang="cd4">
                  <a:pos x="hc" y="b"/>
                </a:cxn>
                <a:cxn ang="cd2">
                  <a:pos x="l" y="vc"/>
                </a:cxn>
                <a:cxn ang="f36">
                  <a:pos x="f59" y="f60"/>
                </a:cxn>
                <a:cxn ang="f36">
                  <a:pos x="f61" y="f62"/>
                </a:cxn>
                <a:cxn ang="f36">
                  <a:pos x="f63" y="f62"/>
                </a:cxn>
                <a:cxn ang="f36">
                  <a:pos x="f64" y="f60"/>
                </a:cxn>
                <a:cxn ang="f36">
                  <a:pos x="f63" y="f65"/>
                </a:cxn>
                <a:cxn ang="f36">
                  <a:pos x="f61" y="f65"/>
                </a:cxn>
                <a:cxn ang="f36">
                  <a:pos x="f59" y="f60"/>
                </a:cxn>
              </a:cxnLst>
              <a:rect l="f55" t="f58" r="f56" b="f57"/>
              <a:pathLst>
                <a:path w="8125" h="13839">
                  <a:moveTo>
                    <a:pt x="f8" y="f9"/>
                  </a:moveTo>
                  <a:cubicBezTo>
                    <a:pt x="f8" y="f10"/>
                    <a:pt x="f11" y="f5"/>
                    <a:pt x="f12" y="f5"/>
                  </a:cubicBezTo>
                  <a:lnTo>
                    <a:pt x="f9" y="f5"/>
                  </a:lnTo>
                  <a:cubicBezTo>
                    <a:pt x="f10" y="f5"/>
                    <a:pt x="f5" y="f10"/>
                    <a:pt x="f5" y="f9"/>
                  </a:cubicBezTo>
                  <a:cubicBezTo>
                    <a:pt x="f5" y="f13"/>
                    <a:pt x="f14" y="f15"/>
                    <a:pt x="f9" y="f7"/>
                  </a:cubicBezTo>
                  <a:lnTo>
                    <a:pt x="f12" y="f7"/>
                  </a:lnTo>
                  <a:cubicBezTo>
                    <a:pt x="f16" y="f15"/>
                    <a:pt x="f8"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6" name="Freeform: Shape 727">
              <a:extLst>
                <a:ext uri="{FF2B5EF4-FFF2-40B4-BE49-F238E27FC236}">
                  <a16:creationId xmlns:a16="http://schemas.microsoft.com/office/drawing/2014/main" id="{CA502C2D-3500-D51F-2A60-1DEEE9A6BC3F}"/>
                </a:ext>
              </a:extLst>
            </p:cNvPr>
            <p:cNvSpPr/>
            <p:nvPr/>
          </p:nvSpPr>
          <p:spPr>
            <a:xfrm>
              <a:off x="999484" y="5793290"/>
              <a:ext cx="18534" cy="13834"/>
            </a:xfrm>
            <a:custGeom>
              <a:avLst/>
              <a:gdLst>
                <a:gd name="f0" fmla="val 10800000"/>
                <a:gd name="f1" fmla="val 5400000"/>
                <a:gd name="f2" fmla="val 180"/>
                <a:gd name="f3" fmla="val w"/>
                <a:gd name="f4" fmla="val h"/>
                <a:gd name="f5" fmla="val 0"/>
                <a:gd name="f6" fmla="val 18537"/>
                <a:gd name="f7" fmla="val 13839"/>
                <a:gd name="f8" fmla="val 12824"/>
                <a:gd name="f9" fmla="val 14220"/>
                <a:gd name="f10" fmla="val 15150"/>
                <a:gd name="f11" fmla="val 12424"/>
                <a:gd name="f12" fmla="val 15975"/>
                <a:gd name="f13" fmla="val 11816"/>
                <a:gd name="f14" fmla="val 16633"/>
                <a:gd name="f15" fmla="val 11046"/>
                <a:gd name="f16" fmla="val 17844"/>
                <a:gd name="f17" fmla="val 9782"/>
                <a:gd name="f18" fmla="val 18526"/>
                <a:gd name="f19" fmla="val 8101"/>
                <a:gd name="f20" fmla="val 6348"/>
                <a:gd name="f21" fmla="val 18533"/>
                <a:gd name="f22" fmla="val 4633"/>
                <a:gd name="f23" fmla="val 17848"/>
                <a:gd name="f24" fmla="val 2989"/>
                <a:gd name="f25" fmla="val 1778"/>
                <a:gd name="f26" fmla="val 1008"/>
                <a:gd name="f27" fmla="val 400"/>
                <a:gd name="f28" fmla="val 11554"/>
                <a:gd name="f29" fmla="val 6856"/>
                <a:gd name="f30" fmla="val 3070"/>
                <a:gd name="f31" fmla="val 10664"/>
                <a:gd name="f32" fmla="val 3050"/>
                <a:gd name="f33" fmla="val 13770"/>
                <a:gd name="f34" fmla="val 13840"/>
                <a:gd name="f35" fmla="+- 0 0 -90"/>
                <a:gd name="f36" fmla="*/ f3 1 18537"/>
                <a:gd name="f37" fmla="*/ f4 1 13839"/>
                <a:gd name="f38" fmla="val f5"/>
                <a:gd name="f39" fmla="val f6"/>
                <a:gd name="f40" fmla="val f7"/>
                <a:gd name="f41" fmla="*/ f35 f0 1"/>
                <a:gd name="f42" fmla="+- f40 0 f38"/>
                <a:gd name="f43" fmla="+- f39 0 f38"/>
                <a:gd name="f44" fmla="*/ f41 1 f2"/>
                <a:gd name="f45" fmla="*/ f43 1 18537"/>
                <a:gd name="f46" fmla="*/ f42 1 13839"/>
                <a:gd name="f47" fmla="*/ 12824 f43 1"/>
                <a:gd name="f48" fmla="*/ 12824 f42 1"/>
                <a:gd name="f49" fmla="*/ 14220 f43 1"/>
                <a:gd name="f50" fmla="*/ 16633 f43 1"/>
                <a:gd name="f51" fmla="*/ 11046 f42 1"/>
                <a:gd name="f52" fmla="*/ 18537 f43 1"/>
                <a:gd name="f53" fmla="*/ 6348 f42 1"/>
                <a:gd name="f54" fmla="*/ 1778 f42 1"/>
                <a:gd name="f55" fmla="*/ 0 f42 1"/>
                <a:gd name="f56" fmla="*/ 11554 f43 1"/>
                <a:gd name="f57" fmla="*/ 6856 f43 1"/>
                <a:gd name="f58" fmla="*/ 0 f43 1"/>
                <a:gd name="f59" fmla="*/ 6856 f42 1"/>
                <a:gd name="f60" fmla="*/ 13840 f42 1"/>
                <a:gd name="f61" fmla="+- f44 0 f1"/>
                <a:gd name="f62" fmla="*/ f47 1 18537"/>
                <a:gd name="f63" fmla="*/ f48 1 13839"/>
                <a:gd name="f64" fmla="*/ f49 1 18537"/>
                <a:gd name="f65" fmla="*/ f50 1 18537"/>
                <a:gd name="f66" fmla="*/ f51 1 13839"/>
                <a:gd name="f67" fmla="*/ f52 1 18537"/>
                <a:gd name="f68" fmla="*/ f53 1 13839"/>
                <a:gd name="f69" fmla="*/ f54 1 13839"/>
                <a:gd name="f70" fmla="*/ f55 1 13839"/>
                <a:gd name="f71" fmla="*/ f56 1 18537"/>
                <a:gd name="f72" fmla="*/ f57 1 18537"/>
                <a:gd name="f73" fmla="*/ f58 1 18537"/>
                <a:gd name="f74" fmla="*/ f59 1 13839"/>
                <a:gd name="f75" fmla="*/ f60 1 13839"/>
                <a:gd name="f76" fmla="*/ f38 1 f45"/>
                <a:gd name="f77" fmla="*/ f39 1 f45"/>
                <a:gd name="f78" fmla="*/ f38 1 f46"/>
                <a:gd name="f79" fmla="*/ f40 1 f46"/>
                <a:gd name="f80" fmla="*/ f62 1 f45"/>
                <a:gd name="f81" fmla="*/ f63 1 f46"/>
                <a:gd name="f82" fmla="*/ f64 1 f45"/>
                <a:gd name="f83" fmla="*/ f65 1 f45"/>
                <a:gd name="f84" fmla="*/ f66 1 f46"/>
                <a:gd name="f85" fmla="*/ f67 1 f45"/>
                <a:gd name="f86" fmla="*/ f68 1 f46"/>
                <a:gd name="f87" fmla="*/ f69 1 f46"/>
                <a:gd name="f88" fmla="*/ f70 1 f46"/>
                <a:gd name="f89" fmla="*/ f71 1 f45"/>
                <a:gd name="f90" fmla="*/ f72 1 f45"/>
                <a:gd name="f91" fmla="*/ f73 1 f45"/>
                <a:gd name="f92" fmla="*/ f74 1 f46"/>
                <a:gd name="f93" fmla="*/ f75 1 f46"/>
                <a:gd name="f94" fmla="*/ f76 f36 1"/>
                <a:gd name="f95" fmla="*/ f77 f36 1"/>
                <a:gd name="f96" fmla="*/ f79 f37 1"/>
                <a:gd name="f97" fmla="*/ f78 f37 1"/>
                <a:gd name="f98" fmla="*/ f80 f36 1"/>
                <a:gd name="f99" fmla="*/ f81 f37 1"/>
                <a:gd name="f100" fmla="*/ f82 f36 1"/>
                <a:gd name="f101" fmla="*/ f83 f36 1"/>
                <a:gd name="f102" fmla="*/ f84 f37 1"/>
                <a:gd name="f103" fmla="*/ f85 f36 1"/>
                <a:gd name="f104" fmla="*/ f86 f37 1"/>
                <a:gd name="f105" fmla="*/ f87 f37 1"/>
                <a:gd name="f106" fmla="*/ f88 f37 1"/>
                <a:gd name="f107" fmla="*/ f89 f36 1"/>
                <a:gd name="f108" fmla="*/ f90 f36 1"/>
                <a:gd name="f109" fmla="*/ f91 f36 1"/>
                <a:gd name="f110" fmla="*/ f92 f37 1"/>
                <a:gd name="f111" fmla="*/ f93 f37 1"/>
              </a:gdLst>
              <a:ahLst/>
              <a:cxnLst>
                <a:cxn ang="3cd4">
                  <a:pos x="hc" y="t"/>
                </a:cxn>
                <a:cxn ang="0">
                  <a:pos x="r" y="vc"/>
                </a:cxn>
                <a:cxn ang="cd4">
                  <a:pos x="hc" y="b"/>
                </a:cxn>
                <a:cxn ang="cd2">
                  <a:pos x="l" y="vc"/>
                </a:cxn>
                <a:cxn ang="f61">
                  <a:pos x="f98" y="f99"/>
                </a:cxn>
                <a:cxn ang="f61">
                  <a:pos x="f100" y="f99"/>
                </a:cxn>
                <a:cxn ang="f61">
                  <a:pos x="f101" y="f102"/>
                </a:cxn>
                <a:cxn ang="f61">
                  <a:pos x="f103" y="f104"/>
                </a:cxn>
                <a:cxn ang="f61">
                  <a:pos x="f101" y="f105"/>
                </a:cxn>
                <a:cxn ang="f61">
                  <a:pos x="f100" y="f106"/>
                </a:cxn>
                <a:cxn ang="f61">
                  <a:pos x="f98" y="f106"/>
                </a:cxn>
                <a:cxn ang="f61">
                  <a:pos x="f107" y="f106"/>
                </a:cxn>
                <a:cxn ang="f61">
                  <a:pos x="f108" y="f106"/>
                </a:cxn>
                <a:cxn ang="f61">
                  <a:pos x="f109" y="f110"/>
                </a:cxn>
                <a:cxn ang="f61">
                  <a:pos x="f108" y="f111"/>
                </a:cxn>
                <a:cxn ang="f61">
                  <a:pos x="f107" y="f111"/>
                </a:cxn>
              </a:cxnLst>
              <a:rect l="f94" t="f97" r="f95" b="f96"/>
              <a:pathLst>
                <a:path w="18537" h="13839">
                  <a:moveTo>
                    <a:pt x="f8" y="f8"/>
                  </a:moveTo>
                  <a:lnTo>
                    <a:pt x="f9" y="f8"/>
                  </a:lnTo>
                  <a:cubicBezTo>
                    <a:pt x="f10" y="f11"/>
                    <a:pt x="f12" y="f13"/>
                    <a:pt x="f14" y="f15"/>
                  </a:cubicBezTo>
                  <a:cubicBezTo>
                    <a:pt x="f16" y="f17"/>
                    <a:pt x="f18" y="f19"/>
                    <a:pt x="f6" y="f20"/>
                  </a:cubicBezTo>
                  <a:cubicBezTo>
                    <a:pt x="f21" y="f22"/>
                    <a:pt x="f23" y="f24"/>
                    <a:pt x="f14" y="f25"/>
                  </a:cubicBezTo>
                  <a:cubicBezTo>
                    <a:pt x="f12" y="f26"/>
                    <a:pt x="f10" y="f27"/>
                    <a:pt x="f9" y="f5"/>
                  </a:cubicBezTo>
                  <a:lnTo>
                    <a:pt x="f8" y="f5"/>
                  </a:lnTo>
                  <a:lnTo>
                    <a:pt x="f28" y="f5"/>
                  </a:lnTo>
                  <a:lnTo>
                    <a:pt x="f29" y="f5"/>
                  </a:lnTo>
                  <a:cubicBezTo>
                    <a:pt x="f30" y="f5"/>
                    <a:pt x="f5" y="f30"/>
                    <a:pt x="f5" y="f29"/>
                  </a:cubicBezTo>
                  <a:cubicBezTo>
                    <a:pt x="f5" y="f31"/>
                    <a:pt x="f32" y="f33"/>
                    <a:pt x="f29" y="f34"/>
                  </a:cubicBezTo>
                  <a:lnTo>
                    <a:pt x="f28"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7" name="Freeform: Shape 728">
              <a:extLst>
                <a:ext uri="{FF2B5EF4-FFF2-40B4-BE49-F238E27FC236}">
                  <a16:creationId xmlns:a16="http://schemas.microsoft.com/office/drawing/2014/main" id="{5EF30258-CD2B-7646-FE38-79E38490E9A1}"/>
                </a:ext>
              </a:extLst>
            </p:cNvPr>
            <p:cNvSpPr/>
            <p:nvPr/>
          </p:nvSpPr>
          <p:spPr>
            <a:xfrm>
              <a:off x="268659" y="5978155"/>
              <a:ext cx="13898" cy="77833"/>
            </a:xfrm>
            <a:custGeom>
              <a:avLst/>
              <a:gdLst>
                <a:gd name="f0" fmla="val 10800000"/>
                <a:gd name="f1" fmla="val 5400000"/>
                <a:gd name="f2" fmla="val 180"/>
                <a:gd name="f3" fmla="val w"/>
                <a:gd name="f4" fmla="val h"/>
                <a:gd name="f5" fmla="val 0"/>
                <a:gd name="f6" fmla="val 13898"/>
                <a:gd name="f7" fmla="val 77831"/>
                <a:gd name="f8" fmla="val 5"/>
                <a:gd name="f9" fmla="val 7237"/>
                <a:gd name="f10" fmla="val 73971"/>
                <a:gd name="f11" fmla="val 3131"/>
                <a:gd name="f12" fmla="val 70848"/>
                <a:gd name="f13" fmla="val 6989"/>
                <a:gd name="f14" fmla="val 10795"/>
                <a:gd name="f15" fmla="val 70911"/>
                <a:gd name="f16" fmla="val 13845"/>
                <a:gd name="f17" fmla="val 74022"/>
                <a:gd name="f18" fmla="val 13916"/>
                <a:gd name="f19" fmla="val 6774"/>
                <a:gd name="f20" fmla="val 6304"/>
                <a:gd name="f21" fmla="val 5840"/>
                <a:gd name="f22" fmla="val 5420"/>
                <a:gd name="f23" fmla="val 4991"/>
                <a:gd name="f24" fmla="val 4571"/>
                <a:gd name="f25" fmla="val 13083"/>
                <a:gd name="f26" fmla="val 3555"/>
                <a:gd name="f27" fmla="val 12416"/>
                <a:gd name="f28" fmla="val 2763"/>
                <a:gd name="f29" fmla="val 11596"/>
                <a:gd name="f30" fmla="val 2115"/>
                <a:gd name="f31" fmla="val 10671"/>
                <a:gd name="f32" fmla="val 1651"/>
                <a:gd name="f33" fmla="val 9500"/>
                <a:gd name="f34" fmla="val 644"/>
                <a:gd name="f35" fmla="val 8023"/>
                <a:gd name="f36" fmla="val 62"/>
                <a:gd name="f37" fmla="val 6481"/>
                <a:gd name="f38" fmla="val 2724"/>
                <a:gd name="f39" fmla="val 272"/>
                <a:gd name="f40" fmla="val -142"/>
                <a:gd name="f41" fmla="val 3473"/>
                <a:gd name="f42" fmla="+- 0 0 -90"/>
                <a:gd name="f43" fmla="*/ f3 1 13898"/>
                <a:gd name="f44" fmla="*/ f4 1 77831"/>
                <a:gd name="f45" fmla="val f5"/>
                <a:gd name="f46" fmla="val f6"/>
                <a:gd name="f47" fmla="val f7"/>
                <a:gd name="f48" fmla="*/ f42 f0 1"/>
                <a:gd name="f49" fmla="+- f47 0 f45"/>
                <a:gd name="f50" fmla="+- f46 0 f45"/>
                <a:gd name="f51" fmla="*/ f48 1 f2"/>
                <a:gd name="f52" fmla="*/ f50 1 13898"/>
                <a:gd name="f53" fmla="*/ f49 1 77831"/>
                <a:gd name="f54" fmla="*/ 5 f50 1"/>
                <a:gd name="f55" fmla="*/ 7237 f49 1"/>
                <a:gd name="f56" fmla="*/ 77831 f49 1"/>
                <a:gd name="f57" fmla="*/ 6989 f50 1"/>
                <a:gd name="f58" fmla="*/ 70848 f49 1"/>
                <a:gd name="f59" fmla="*/ 13845 f50 1"/>
                <a:gd name="f60" fmla="*/ 5840 f49 1"/>
                <a:gd name="f61" fmla="*/ 4571 f49 1"/>
                <a:gd name="f62" fmla="*/ 13083 f50 1"/>
                <a:gd name="f63" fmla="*/ 3555 f49 1"/>
                <a:gd name="f64" fmla="*/ 10671 f50 1"/>
                <a:gd name="f65" fmla="*/ 1651 f49 1"/>
                <a:gd name="f66" fmla="*/ 6481 f50 1"/>
                <a:gd name="f67" fmla="*/ 0 f49 1"/>
                <a:gd name="f68" fmla="+- f51 0 f1"/>
                <a:gd name="f69" fmla="*/ f54 1 13898"/>
                <a:gd name="f70" fmla="*/ f55 1 77831"/>
                <a:gd name="f71" fmla="*/ f56 1 77831"/>
                <a:gd name="f72" fmla="*/ f57 1 13898"/>
                <a:gd name="f73" fmla="*/ f58 1 77831"/>
                <a:gd name="f74" fmla="*/ f59 1 13898"/>
                <a:gd name="f75" fmla="*/ f60 1 77831"/>
                <a:gd name="f76" fmla="*/ f61 1 77831"/>
                <a:gd name="f77" fmla="*/ f62 1 13898"/>
                <a:gd name="f78" fmla="*/ f63 1 77831"/>
                <a:gd name="f79" fmla="*/ f64 1 13898"/>
                <a:gd name="f80" fmla="*/ f65 1 77831"/>
                <a:gd name="f81" fmla="*/ f66 1 13898"/>
                <a:gd name="f82" fmla="*/ f67 1 77831"/>
                <a:gd name="f83" fmla="*/ f45 1 f52"/>
                <a:gd name="f84" fmla="*/ f46 1 f52"/>
                <a:gd name="f85" fmla="*/ f45 1 f53"/>
                <a:gd name="f86" fmla="*/ f47 1 f53"/>
                <a:gd name="f87" fmla="*/ f69 1 f52"/>
                <a:gd name="f88" fmla="*/ f70 1 f53"/>
                <a:gd name="f89" fmla="*/ f71 1 f53"/>
                <a:gd name="f90" fmla="*/ f72 1 f52"/>
                <a:gd name="f91" fmla="*/ f73 1 f53"/>
                <a:gd name="f92" fmla="*/ f74 1 f52"/>
                <a:gd name="f93" fmla="*/ f75 1 f53"/>
                <a:gd name="f94" fmla="*/ f76 1 f53"/>
                <a:gd name="f95" fmla="*/ f77 1 f52"/>
                <a:gd name="f96" fmla="*/ f78 1 f53"/>
                <a:gd name="f97" fmla="*/ f79 1 f52"/>
                <a:gd name="f98" fmla="*/ f80 1 f53"/>
                <a:gd name="f99" fmla="*/ f81 1 f52"/>
                <a:gd name="f100" fmla="*/ f82 1 f53"/>
                <a:gd name="f101" fmla="*/ f83 f43 1"/>
                <a:gd name="f102" fmla="*/ f84 f43 1"/>
                <a:gd name="f103" fmla="*/ f86 f44 1"/>
                <a:gd name="f104" fmla="*/ f85 f44 1"/>
                <a:gd name="f105" fmla="*/ f87 f43 1"/>
                <a:gd name="f106" fmla="*/ f88 f44 1"/>
                <a:gd name="f107" fmla="*/ f89 f44 1"/>
                <a:gd name="f108" fmla="*/ f90 f43 1"/>
                <a:gd name="f109" fmla="*/ f91 f44 1"/>
                <a:gd name="f110" fmla="*/ f92 f43 1"/>
                <a:gd name="f111" fmla="*/ f93 f44 1"/>
                <a:gd name="f112" fmla="*/ f94 f44 1"/>
                <a:gd name="f113" fmla="*/ f95 f43 1"/>
                <a:gd name="f114" fmla="*/ f96 f44 1"/>
                <a:gd name="f115" fmla="*/ f97 f43 1"/>
                <a:gd name="f116" fmla="*/ f98 f44 1"/>
                <a:gd name="f117" fmla="*/ f99 f43 1"/>
                <a:gd name="f118" fmla="*/ f100 f44 1"/>
              </a:gdLst>
              <a:ahLst/>
              <a:cxnLst>
                <a:cxn ang="3cd4">
                  <a:pos x="hc" y="t"/>
                </a:cxn>
                <a:cxn ang="0">
                  <a:pos x="r" y="vc"/>
                </a:cxn>
                <a:cxn ang="cd4">
                  <a:pos x="hc" y="b"/>
                </a:cxn>
                <a:cxn ang="cd2">
                  <a:pos x="l" y="vc"/>
                </a:cxn>
                <a:cxn ang="f68">
                  <a:pos x="f105" y="f106"/>
                </a:cxn>
                <a:cxn ang="f68">
                  <a:pos x="f105" y="f107"/>
                </a:cxn>
                <a:cxn ang="f68">
                  <a:pos x="f108" y="f109"/>
                </a:cxn>
                <a:cxn ang="f68">
                  <a:pos x="f110" y="f107"/>
                </a:cxn>
                <a:cxn ang="f68">
                  <a:pos x="f110" y="f106"/>
                </a:cxn>
                <a:cxn ang="f68">
                  <a:pos x="f110" y="f111"/>
                </a:cxn>
                <a:cxn ang="f68">
                  <a:pos x="f110" y="f112"/>
                </a:cxn>
                <a:cxn ang="f68">
                  <a:pos x="f113" y="f114"/>
                </a:cxn>
                <a:cxn ang="f68">
                  <a:pos x="f115" y="f116"/>
                </a:cxn>
                <a:cxn ang="f68">
                  <a:pos x="f117" y="f118"/>
                </a:cxn>
                <a:cxn ang="f68">
                  <a:pos x="f105" y="f106"/>
                </a:cxn>
              </a:cxnLst>
              <a:rect l="f101" t="f104" r="f102" b="f103"/>
              <a:pathLst>
                <a:path w="13898" h="77831">
                  <a:moveTo>
                    <a:pt x="f8" y="f9"/>
                  </a:moveTo>
                  <a:lnTo>
                    <a:pt x="f8" y="f7"/>
                  </a:lnTo>
                  <a:cubicBezTo>
                    <a:pt x="f8" y="f10"/>
                    <a:pt x="f11" y="f12"/>
                    <a:pt x="f13" y="f12"/>
                  </a:cubicBezTo>
                  <a:cubicBezTo>
                    <a:pt x="f14" y="f15"/>
                    <a:pt x="f16" y="f17"/>
                    <a:pt x="f16" y="f7"/>
                  </a:cubicBezTo>
                  <a:lnTo>
                    <a:pt x="f16" y="f9"/>
                  </a:lnTo>
                  <a:cubicBezTo>
                    <a:pt x="f18" y="f19"/>
                    <a:pt x="f18" y="f20"/>
                    <a:pt x="f16" y="f21"/>
                  </a:cubicBezTo>
                  <a:cubicBezTo>
                    <a:pt x="f18" y="f22"/>
                    <a:pt x="f18" y="f23"/>
                    <a:pt x="f16" y="f24"/>
                  </a:cubicBezTo>
                  <a:lnTo>
                    <a:pt x="f25" y="f26"/>
                  </a:lnTo>
                  <a:cubicBezTo>
                    <a:pt x="f27" y="f28"/>
                    <a:pt x="f29" y="f30"/>
                    <a:pt x="f31" y="f32"/>
                  </a:cubicBezTo>
                  <a:cubicBezTo>
                    <a:pt x="f33" y="f34"/>
                    <a:pt x="f35" y="f36"/>
                    <a:pt x="f37" y="f5"/>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8" name="Freeform: Shape 729">
              <a:extLst>
                <a:ext uri="{FF2B5EF4-FFF2-40B4-BE49-F238E27FC236}">
                  <a16:creationId xmlns:a16="http://schemas.microsoft.com/office/drawing/2014/main" id="{585B6D12-E75B-FE02-B355-127236324A07}"/>
                </a:ext>
              </a:extLst>
            </p:cNvPr>
            <p:cNvSpPr/>
            <p:nvPr/>
          </p:nvSpPr>
          <p:spPr>
            <a:xfrm>
              <a:off x="2651065" y="6461644"/>
              <a:ext cx="13834" cy="402866"/>
            </a:xfrm>
            <a:custGeom>
              <a:avLst/>
              <a:gdLst>
                <a:gd name="f0" fmla="val 10800000"/>
                <a:gd name="f1" fmla="val 5400000"/>
                <a:gd name="f2" fmla="val 180"/>
                <a:gd name="f3" fmla="val w"/>
                <a:gd name="f4" fmla="val h"/>
                <a:gd name="f5" fmla="val 0"/>
                <a:gd name="f6" fmla="val 13839"/>
                <a:gd name="f7" fmla="val 402867"/>
                <a:gd name="f8" fmla="val 6856"/>
                <a:gd name="f9" fmla="val 6983"/>
                <a:gd name="f10" fmla="val 3047"/>
                <a:gd name="f11" fmla="val 6920"/>
                <a:gd name="f12" fmla="val 3809"/>
                <a:gd name="f13" fmla="val 402868"/>
                <a:gd name="f14" fmla="val 635"/>
                <a:gd name="f15" fmla="val 13509"/>
                <a:gd name="f16" fmla="val 4241"/>
                <a:gd name="f17" fmla="val 10475"/>
                <a:gd name="f18" fmla="val 6996"/>
                <a:gd name="f19" fmla="+- 0 0 -90"/>
                <a:gd name="f20" fmla="*/ f3 1 13839"/>
                <a:gd name="f21" fmla="*/ f4 1 402867"/>
                <a:gd name="f22" fmla="val f5"/>
                <a:gd name="f23" fmla="val f6"/>
                <a:gd name="f24" fmla="val f7"/>
                <a:gd name="f25" fmla="*/ f19 f0 1"/>
                <a:gd name="f26" fmla="+- f24 0 f22"/>
                <a:gd name="f27" fmla="+- f23 0 f22"/>
                <a:gd name="f28" fmla="*/ f25 1 f2"/>
                <a:gd name="f29" fmla="*/ f27 1 13839"/>
                <a:gd name="f30" fmla="*/ f26 1 402867"/>
                <a:gd name="f31" fmla="*/ 6856 f27 1"/>
                <a:gd name="f32" fmla="*/ 6983 f26 1"/>
                <a:gd name="f33" fmla="*/ 0 f27 1"/>
                <a:gd name="f34" fmla="*/ 0 f26 1"/>
                <a:gd name="f35" fmla="*/ 402868 f26 1"/>
                <a:gd name="f36" fmla="*/ 13839 f27 1"/>
                <a:gd name="f37" fmla="*/ 635 f26 1"/>
                <a:gd name="f38" fmla="+- f28 0 f1"/>
                <a:gd name="f39" fmla="*/ f31 1 13839"/>
                <a:gd name="f40" fmla="*/ f32 1 402867"/>
                <a:gd name="f41" fmla="*/ f33 1 13839"/>
                <a:gd name="f42" fmla="*/ f34 1 402867"/>
                <a:gd name="f43" fmla="*/ f35 1 402867"/>
                <a:gd name="f44" fmla="*/ f36 1 13839"/>
                <a:gd name="f45" fmla="*/ f37 1 402867"/>
                <a:gd name="f46" fmla="*/ f22 1 f29"/>
                <a:gd name="f47" fmla="*/ f23 1 f29"/>
                <a:gd name="f48" fmla="*/ f22 1 f30"/>
                <a:gd name="f49" fmla="*/ f24 1 f30"/>
                <a:gd name="f50" fmla="*/ f39 1 f29"/>
                <a:gd name="f51" fmla="*/ f40 1 f30"/>
                <a:gd name="f52" fmla="*/ f41 1 f29"/>
                <a:gd name="f53" fmla="*/ f42 1 f30"/>
                <a:gd name="f54" fmla="*/ f43 1 f30"/>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1 1"/>
                <a:gd name="f66" fmla="*/ f55 f20 1"/>
                <a:gd name="f67" fmla="*/ f56 f21 1"/>
              </a:gdLst>
              <a:ahLst/>
              <a:cxnLst>
                <a:cxn ang="3cd4">
                  <a:pos x="hc" y="t"/>
                </a:cxn>
                <a:cxn ang="0">
                  <a:pos x="r" y="vc"/>
                </a:cxn>
                <a:cxn ang="cd4">
                  <a:pos x="hc" y="b"/>
                </a:cxn>
                <a:cxn ang="cd2">
                  <a:pos x="l" y="vc"/>
                </a:cxn>
                <a:cxn ang="f38">
                  <a:pos x="f61" y="f62"/>
                </a:cxn>
                <a:cxn ang="f38">
                  <a:pos x="f63" y="f64"/>
                </a:cxn>
                <a:cxn ang="f38">
                  <a:pos x="f63" y="f65"/>
                </a:cxn>
                <a:cxn ang="f38">
                  <a:pos x="f66" y="f65"/>
                </a:cxn>
                <a:cxn ang="f38">
                  <a:pos x="f66" y="f67"/>
                </a:cxn>
                <a:cxn ang="f38">
                  <a:pos x="f61" y="f62"/>
                </a:cxn>
              </a:cxnLst>
              <a:rect l="f57" t="f60" r="f58" b="f59"/>
              <a:pathLst>
                <a:path w="13839" h="402867">
                  <a:moveTo>
                    <a:pt x="f8" y="f9"/>
                  </a:moveTo>
                  <a:cubicBezTo>
                    <a:pt x="f10" y="f11"/>
                    <a:pt x="f5" y="f12"/>
                    <a:pt x="f5" y="f5"/>
                  </a:cubicBezTo>
                  <a:lnTo>
                    <a:pt x="f5" y="f13"/>
                  </a:lnTo>
                  <a:lnTo>
                    <a:pt x="f6" y="f13"/>
                  </a:lnTo>
                  <a:lnTo>
                    <a:pt x="f6" y="f14"/>
                  </a:ln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9" name="Freeform: Shape 730">
              <a:extLst>
                <a:ext uri="{FF2B5EF4-FFF2-40B4-BE49-F238E27FC236}">
                  <a16:creationId xmlns:a16="http://schemas.microsoft.com/office/drawing/2014/main" id="{7D995F3D-4A86-D7E6-9F91-CF793F4755F6}"/>
                </a:ext>
              </a:extLst>
            </p:cNvPr>
            <p:cNvSpPr/>
            <p:nvPr/>
          </p:nvSpPr>
          <p:spPr>
            <a:xfrm>
              <a:off x="1530842" y="6463171"/>
              <a:ext cx="13834" cy="7872"/>
            </a:xfrm>
            <a:custGeom>
              <a:avLst/>
              <a:gdLst>
                <a:gd name="f0" fmla="val 10800000"/>
                <a:gd name="f1" fmla="val 5400000"/>
                <a:gd name="f2" fmla="val 180"/>
                <a:gd name="f3" fmla="val w"/>
                <a:gd name="f4" fmla="val h"/>
                <a:gd name="f5" fmla="val 0"/>
                <a:gd name="f6" fmla="val 13839"/>
                <a:gd name="f7" fmla="val 7871"/>
                <a:gd name="f8" fmla="val 6856"/>
                <a:gd name="f9" fmla="val 7872"/>
                <a:gd name="f10" fmla="val 10716"/>
                <a:gd name="f11" fmla="val 4748"/>
                <a:gd name="f12" fmla="val 889"/>
                <a:gd name="f13" fmla="val 13776"/>
                <a:gd name="f14" fmla="val 3809"/>
                <a:gd name="f15" fmla="val 10665"/>
                <a:gd name="f16" fmla="val 3073"/>
                <a:gd name="f17" fmla="val 3783"/>
                <a:gd name="f18" fmla="val 4698"/>
                <a:gd name="f19" fmla="val 3047"/>
                <a:gd name="f20" fmla="val 7808"/>
                <a:gd name="f21" fmla="+- 0 0 -90"/>
                <a:gd name="f22" fmla="*/ f3 1 13839"/>
                <a:gd name="f23" fmla="*/ f4 1 7871"/>
                <a:gd name="f24" fmla="val f5"/>
                <a:gd name="f25" fmla="val f6"/>
                <a:gd name="f26" fmla="val f7"/>
                <a:gd name="f27" fmla="*/ f21 f0 1"/>
                <a:gd name="f28" fmla="+- f26 0 f24"/>
                <a:gd name="f29" fmla="+- f25 0 f24"/>
                <a:gd name="f30" fmla="*/ f27 1 f2"/>
                <a:gd name="f31" fmla="*/ f29 1 13839"/>
                <a:gd name="f32" fmla="*/ f28 1 7871"/>
                <a:gd name="f33" fmla="*/ 6856 f29 1"/>
                <a:gd name="f34" fmla="*/ 7872 f28 1"/>
                <a:gd name="f35" fmla="*/ 13839 f29 1"/>
                <a:gd name="f36" fmla="*/ 889 f28 1"/>
                <a:gd name="f37" fmla="*/ 0 f28 1"/>
                <a:gd name="f38" fmla="*/ 6856 f28 1"/>
                <a:gd name="f39" fmla="*/ 0 f29 1"/>
                <a:gd name="f40" fmla="+- f30 0 f1"/>
                <a:gd name="f41" fmla="*/ f33 1 13839"/>
                <a:gd name="f42" fmla="*/ f34 1 7871"/>
                <a:gd name="f43" fmla="*/ f35 1 13839"/>
                <a:gd name="f44" fmla="*/ f36 1 7871"/>
                <a:gd name="f45" fmla="*/ f37 1 7871"/>
                <a:gd name="f46" fmla="*/ f38 1 7871"/>
                <a:gd name="f47" fmla="*/ f39 1 13839"/>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7"/>
                </a:cxn>
                <a:cxn ang="f40">
                  <a:pos x="f69" y="f66"/>
                </a:cxn>
                <a:cxn ang="f40">
                  <a:pos x="f63" y="f64"/>
                </a:cxn>
              </a:cxnLst>
              <a:rect l="f59" t="f62" r="f60" b="f61"/>
              <a:pathLst>
                <a:path w="13839" h="7871">
                  <a:moveTo>
                    <a:pt x="f8" y="f9"/>
                  </a:moveTo>
                  <a:cubicBezTo>
                    <a:pt x="f10" y="f9"/>
                    <a:pt x="f6" y="f11"/>
                    <a:pt x="f6" y="f12"/>
                  </a:cubicBezTo>
                  <a:lnTo>
                    <a:pt x="f6" y="f5"/>
                  </a:lnTo>
                  <a:cubicBezTo>
                    <a:pt x="f13" y="f14"/>
                    <a:pt x="f15" y="f8"/>
                    <a:pt x="f8" y="f8"/>
                  </a:cubicBezTo>
                  <a:cubicBezTo>
                    <a:pt x="f16" y="f8"/>
                    <a:pt x="f5" y="f17"/>
                    <a:pt x="f5" y="f5"/>
                  </a:cubicBezTo>
                  <a:lnTo>
                    <a:pt x="f5" y="f12"/>
                  </a:lnTo>
                  <a:cubicBezTo>
                    <a:pt x="f5"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0" name="Freeform: Shape 731">
              <a:extLst>
                <a:ext uri="{FF2B5EF4-FFF2-40B4-BE49-F238E27FC236}">
                  <a16:creationId xmlns:a16="http://schemas.microsoft.com/office/drawing/2014/main" id="{FA169E4A-B27E-F7F0-E957-79B11E339EDD}"/>
                </a:ext>
              </a:extLst>
            </p:cNvPr>
            <p:cNvSpPr/>
            <p:nvPr/>
          </p:nvSpPr>
          <p:spPr>
            <a:xfrm>
              <a:off x="0" y="6079598"/>
              <a:ext cx="256342" cy="14474"/>
            </a:xfrm>
            <a:custGeom>
              <a:avLst/>
              <a:gdLst>
                <a:gd name="f0" fmla="val 10800000"/>
                <a:gd name="f1" fmla="val 5400000"/>
                <a:gd name="f2" fmla="val 180"/>
                <a:gd name="f3" fmla="val w"/>
                <a:gd name="f4" fmla="val h"/>
                <a:gd name="f5" fmla="val 0"/>
                <a:gd name="f6" fmla="val 256346"/>
                <a:gd name="f7" fmla="val 14474"/>
                <a:gd name="f8" fmla="val 249490"/>
                <a:gd name="f9" fmla="val 6983"/>
                <a:gd name="f10" fmla="val 3174"/>
                <a:gd name="f11" fmla="val 252540"/>
                <a:gd name="f12" fmla="val 63"/>
                <a:gd name="f13" fmla="val 252560"/>
                <a:gd name="f14" fmla="val 14487"/>
                <a:gd name="f15" fmla="val 249477"/>
                <a:gd name="f16" fmla="val 11440"/>
                <a:gd name="f17" fmla="val 249461"/>
                <a:gd name="f18" fmla="val 7643"/>
                <a:gd name="f19" fmla="val 249460"/>
                <a:gd name="f20" fmla="val 7428"/>
                <a:gd name="f21" fmla="val 249470"/>
                <a:gd name="f22" fmla="val 7199"/>
                <a:gd name="f23" fmla="+- 0 0 -90"/>
                <a:gd name="f24" fmla="*/ f3 1 256346"/>
                <a:gd name="f25" fmla="*/ f4 1 14474"/>
                <a:gd name="f26" fmla="val f5"/>
                <a:gd name="f27" fmla="val f6"/>
                <a:gd name="f28" fmla="val f7"/>
                <a:gd name="f29" fmla="*/ f23 f0 1"/>
                <a:gd name="f30" fmla="+- f28 0 f26"/>
                <a:gd name="f31" fmla="+- f27 0 f26"/>
                <a:gd name="f32" fmla="*/ f29 1 f2"/>
                <a:gd name="f33" fmla="*/ f31 1 256346"/>
                <a:gd name="f34" fmla="*/ f30 1 14474"/>
                <a:gd name="f35" fmla="*/ 249490 f31 1"/>
                <a:gd name="f36" fmla="*/ 6983 f30 1"/>
                <a:gd name="f37" fmla="*/ 256346 f31 1"/>
                <a:gd name="f38" fmla="*/ 0 f30 1"/>
                <a:gd name="f39" fmla="*/ 0 f31 1"/>
                <a:gd name="f40" fmla="*/ 14474 f30 1"/>
                <a:gd name="f41" fmla="*/ 249461 f31 1"/>
                <a:gd name="f42" fmla="*/ 7643 f30 1"/>
                <a:gd name="f43" fmla="+- f32 0 f1"/>
                <a:gd name="f44" fmla="*/ f35 1 256346"/>
                <a:gd name="f45" fmla="*/ f36 1 14474"/>
                <a:gd name="f46" fmla="*/ f37 1 256346"/>
                <a:gd name="f47" fmla="*/ f38 1 14474"/>
                <a:gd name="f48" fmla="*/ f39 1 256346"/>
                <a:gd name="f49" fmla="*/ f40 1 14474"/>
                <a:gd name="f50" fmla="*/ f41 1 256346"/>
                <a:gd name="f51" fmla="*/ f42 1 14474"/>
                <a:gd name="f52" fmla="*/ f26 1 f33"/>
                <a:gd name="f53" fmla="*/ f27 1 f33"/>
                <a:gd name="f54" fmla="*/ f26 1 f34"/>
                <a:gd name="f55" fmla="*/ f28 1 f34"/>
                <a:gd name="f56" fmla="*/ f44 1 f33"/>
                <a:gd name="f57" fmla="*/ f45 1 f34"/>
                <a:gd name="f58" fmla="*/ f46 1 f33"/>
                <a:gd name="f59" fmla="*/ f47 1 f34"/>
                <a:gd name="f60" fmla="*/ f48 1 f33"/>
                <a:gd name="f61" fmla="*/ f49 1 f34"/>
                <a:gd name="f62" fmla="*/ f50 1 f33"/>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5 1"/>
                <a:gd name="f74" fmla="*/ f62 f24 1"/>
                <a:gd name="f75" fmla="*/ f63 f25 1"/>
              </a:gdLst>
              <a:ahLst/>
              <a:cxnLst>
                <a:cxn ang="3cd4">
                  <a:pos x="hc" y="t"/>
                </a:cxn>
                <a:cxn ang="0">
                  <a:pos x="r" y="vc"/>
                </a:cxn>
                <a:cxn ang="cd4">
                  <a:pos x="hc" y="b"/>
                </a:cxn>
                <a:cxn ang="cd2">
                  <a:pos x="l" y="vc"/>
                </a:cxn>
                <a:cxn ang="f43">
                  <a:pos x="f68" y="f69"/>
                </a:cxn>
                <a:cxn ang="f43">
                  <a:pos x="f70" y="f71"/>
                </a:cxn>
                <a:cxn ang="f43">
                  <a:pos x="f72" y="f71"/>
                </a:cxn>
                <a:cxn ang="f43">
                  <a:pos x="f72" y="f73"/>
                </a:cxn>
                <a:cxn ang="f43">
                  <a:pos x="f70" y="f73"/>
                </a:cxn>
                <a:cxn ang="f43">
                  <a:pos x="f74" y="f75"/>
                </a:cxn>
                <a:cxn ang="f43">
                  <a:pos x="f68" y="f69"/>
                </a:cxn>
              </a:cxnLst>
              <a:rect l="f64" t="f67" r="f65" b="f66"/>
              <a:pathLst>
                <a:path w="256346" h="14474">
                  <a:moveTo>
                    <a:pt x="f8" y="f9"/>
                  </a:moveTo>
                  <a:cubicBezTo>
                    <a:pt x="f8" y="f10"/>
                    <a:pt x="f11" y="f12"/>
                    <a:pt x="f6" y="f5"/>
                  </a:cubicBezTo>
                  <a:lnTo>
                    <a:pt x="f5" y="f5"/>
                  </a:lnTo>
                  <a:lnTo>
                    <a:pt x="f5" y="f7"/>
                  </a:lnTo>
                  <a:lnTo>
                    <a:pt x="f6" y="f7"/>
                  </a:lnTo>
                  <a:cubicBezTo>
                    <a:pt x="f13" y="f14"/>
                    <a:pt x="f15" y="f16"/>
                    <a:pt x="f17" y="f18"/>
                  </a:cubicBez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1" name="Freeform: Shape 732">
              <a:extLst>
                <a:ext uri="{FF2B5EF4-FFF2-40B4-BE49-F238E27FC236}">
                  <a16:creationId xmlns:a16="http://schemas.microsoft.com/office/drawing/2014/main" id="{5DF364D7-0189-D8A2-8369-4CF9D97FF702}"/>
                </a:ext>
              </a:extLst>
            </p:cNvPr>
            <p:cNvSpPr/>
            <p:nvPr/>
          </p:nvSpPr>
          <p:spPr>
            <a:xfrm>
              <a:off x="415558" y="6092930"/>
              <a:ext cx="7114" cy="1143"/>
            </a:xfrm>
            <a:custGeom>
              <a:avLst/>
              <a:gdLst>
                <a:gd name="f0" fmla="val 10800000"/>
                <a:gd name="f1" fmla="val 5400000"/>
                <a:gd name="f2" fmla="val 180"/>
                <a:gd name="f3" fmla="val w"/>
                <a:gd name="f4" fmla="val h"/>
                <a:gd name="f5" fmla="val 0"/>
                <a:gd name="f6" fmla="val 7110"/>
                <a:gd name="f7" fmla="val 1142"/>
                <a:gd name="f8" fmla="val 1143"/>
                <a:gd name="f9" fmla="val 5840"/>
                <a:gd name="f10" fmla="val 1117"/>
                <a:gd name="f11" fmla="val 4605"/>
                <a:gd name="f12" fmla="val 711"/>
                <a:gd name="f13" fmla="val 3555"/>
                <a:gd name="f14" fmla="val 2489"/>
                <a:gd name="f15" fmla="val 686"/>
                <a:gd name="f16" fmla="val 1263"/>
                <a:gd name="f17" fmla="val 1079"/>
                <a:gd name="f18" fmla="+- 0 0 -90"/>
                <a:gd name="f19" fmla="*/ f3 1 7110"/>
                <a:gd name="f20" fmla="*/ f4 1 1142"/>
                <a:gd name="f21" fmla="val f5"/>
                <a:gd name="f22" fmla="val f6"/>
                <a:gd name="f23" fmla="val f7"/>
                <a:gd name="f24" fmla="*/ f18 f0 1"/>
                <a:gd name="f25" fmla="+- f23 0 f21"/>
                <a:gd name="f26" fmla="+- f22 0 f21"/>
                <a:gd name="f27" fmla="*/ f24 1 f2"/>
                <a:gd name="f28" fmla="*/ f26 1 7110"/>
                <a:gd name="f29" fmla="*/ f25 1 1142"/>
                <a:gd name="f30" fmla="*/ 0 f26 1"/>
                <a:gd name="f31" fmla="*/ 1143 f25 1"/>
                <a:gd name="f32" fmla="*/ 7110 f26 1"/>
                <a:gd name="f33" fmla="*/ 3555 f26 1"/>
                <a:gd name="f34" fmla="*/ 0 f25 1"/>
                <a:gd name="f35" fmla="+- f27 0 f1"/>
                <a:gd name="f36" fmla="*/ f30 1 7110"/>
                <a:gd name="f37" fmla="*/ f31 1 1142"/>
                <a:gd name="f38" fmla="*/ f32 1 7110"/>
                <a:gd name="f39" fmla="*/ f33 1 7110"/>
                <a:gd name="f40" fmla="*/ f34 1 1142"/>
                <a:gd name="f41" fmla="*/ f21 1 f28"/>
                <a:gd name="f42" fmla="*/ f22 1 f28"/>
                <a:gd name="f43" fmla="*/ f21 1 f29"/>
                <a:gd name="f44" fmla="*/ f23 1 f29"/>
                <a:gd name="f45" fmla="*/ f36 1 f28"/>
                <a:gd name="f46" fmla="*/ f37 1 f29"/>
                <a:gd name="f47" fmla="*/ f38 1 f28"/>
                <a:gd name="f48" fmla="*/ f39 1 f28"/>
                <a:gd name="f49" fmla="*/ f40 1 f29"/>
                <a:gd name="f50" fmla="*/ f41 f19 1"/>
                <a:gd name="f51" fmla="*/ f42 f19 1"/>
                <a:gd name="f52" fmla="*/ f44 f20 1"/>
                <a:gd name="f53" fmla="*/ f43 f20 1"/>
                <a:gd name="f54" fmla="*/ f45 f19 1"/>
                <a:gd name="f55" fmla="*/ f46 f20 1"/>
                <a:gd name="f56" fmla="*/ f47 f19 1"/>
                <a:gd name="f57" fmla="*/ f48 f19 1"/>
                <a:gd name="f58" fmla="*/ f49 f20 1"/>
              </a:gdLst>
              <a:ahLst/>
              <a:cxnLst>
                <a:cxn ang="3cd4">
                  <a:pos x="hc" y="t"/>
                </a:cxn>
                <a:cxn ang="0">
                  <a:pos x="r" y="vc"/>
                </a:cxn>
                <a:cxn ang="cd4">
                  <a:pos x="hc" y="b"/>
                </a:cxn>
                <a:cxn ang="cd2">
                  <a:pos x="l" y="vc"/>
                </a:cxn>
                <a:cxn ang="f35">
                  <a:pos x="f54" y="f55"/>
                </a:cxn>
                <a:cxn ang="f35">
                  <a:pos x="f56" y="f55"/>
                </a:cxn>
                <a:cxn ang="f35">
                  <a:pos x="f57" y="f58"/>
                </a:cxn>
                <a:cxn ang="f35">
                  <a:pos x="f54" y="f55"/>
                </a:cxn>
              </a:cxnLst>
              <a:rect l="f50" t="f53" r="f51" b="f52"/>
              <a:pathLst>
                <a:path w="7110" h="1142">
                  <a:moveTo>
                    <a:pt x="f5" y="f8"/>
                  </a:moveTo>
                  <a:lnTo>
                    <a:pt x="f6" y="f8"/>
                  </a:lnTo>
                  <a:cubicBezTo>
                    <a:pt x="f9" y="f10"/>
                    <a:pt x="f11" y="f12"/>
                    <a:pt x="f13" y="f5"/>
                  </a:cubicBezTo>
                  <a:cubicBezTo>
                    <a:pt x="f14" y="f15"/>
                    <a:pt x="f16"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2" name="Freeform: Shape 733">
              <a:extLst>
                <a:ext uri="{FF2B5EF4-FFF2-40B4-BE49-F238E27FC236}">
                  <a16:creationId xmlns:a16="http://schemas.microsoft.com/office/drawing/2014/main" id="{5A324191-B2BA-2A12-3C68-A086AE5099B6}"/>
                </a:ext>
              </a:extLst>
            </p:cNvPr>
            <p:cNvSpPr/>
            <p:nvPr/>
          </p:nvSpPr>
          <p:spPr>
            <a:xfrm>
              <a:off x="415439" y="6079598"/>
              <a:ext cx="7114" cy="1773"/>
            </a:xfrm>
            <a:custGeom>
              <a:avLst/>
              <a:gdLst>
                <a:gd name="f0" fmla="val 10800000"/>
                <a:gd name="f1" fmla="val 5400000"/>
                <a:gd name="f2" fmla="val 180"/>
                <a:gd name="f3" fmla="val w"/>
                <a:gd name="f4" fmla="val h"/>
                <a:gd name="f5" fmla="val 0"/>
                <a:gd name="f6" fmla="val 7110"/>
                <a:gd name="f7" fmla="val 1777"/>
                <a:gd name="f8" fmla="val 127"/>
                <a:gd name="f9" fmla="val 1407"/>
                <a:gd name="f10" fmla="val 279"/>
                <a:gd name="f11" fmla="val 2591"/>
                <a:gd name="f12" fmla="val 889"/>
                <a:gd name="f13" fmla="val 3555"/>
                <a:gd name="f14" fmla="val 1778"/>
                <a:gd name="f15" fmla="val 4605"/>
                <a:gd name="f16" fmla="val 1067"/>
                <a:gd name="f17" fmla="val 5840"/>
                <a:gd name="f18" fmla="val 660"/>
                <a:gd name="f19" fmla="val 635"/>
                <a:gd name="f20" fmla="+- 0 0 -90"/>
                <a:gd name="f21" fmla="*/ f3 1 7110"/>
                <a:gd name="f22" fmla="*/ f4 1 1777"/>
                <a:gd name="f23" fmla="val f5"/>
                <a:gd name="f24" fmla="val f6"/>
                <a:gd name="f25" fmla="val f7"/>
                <a:gd name="f26" fmla="*/ f20 f0 1"/>
                <a:gd name="f27" fmla="+- f25 0 f23"/>
                <a:gd name="f28" fmla="+- f24 0 f23"/>
                <a:gd name="f29" fmla="*/ f26 1 f2"/>
                <a:gd name="f30" fmla="*/ f28 1 7110"/>
                <a:gd name="f31" fmla="*/ f27 1 1777"/>
                <a:gd name="f32" fmla="*/ 127 f28 1"/>
                <a:gd name="f33" fmla="*/ 0 f27 1"/>
                <a:gd name="f34" fmla="*/ 3555 f28 1"/>
                <a:gd name="f35" fmla="*/ 1778 f27 1"/>
                <a:gd name="f36" fmla="*/ 7110 f28 1"/>
                <a:gd name="f37" fmla="*/ 635 f27 1"/>
                <a:gd name="f38" fmla="*/ 0 f28 1"/>
                <a:gd name="f39" fmla="+- f29 0 f1"/>
                <a:gd name="f40" fmla="*/ f32 1 7110"/>
                <a:gd name="f41" fmla="*/ f33 1 1777"/>
                <a:gd name="f42" fmla="*/ f34 1 7110"/>
                <a:gd name="f43" fmla="*/ f35 1 1777"/>
                <a:gd name="f44" fmla="*/ f36 1 7110"/>
                <a:gd name="f45" fmla="*/ f37 1 1777"/>
                <a:gd name="f46" fmla="*/ f38 1 7110"/>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0"/>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1 1"/>
              </a:gdLst>
              <a:ahLst/>
              <a:cxnLst>
                <a:cxn ang="3cd4">
                  <a:pos x="hc" y="t"/>
                </a:cxn>
                <a:cxn ang="0">
                  <a:pos x="r" y="vc"/>
                </a:cxn>
                <a:cxn ang="cd4">
                  <a:pos x="hc" y="b"/>
                </a:cxn>
                <a:cxn ang="cd2">
                  <a:pos x="l" y="vc"/>
                </a:cxn>
                <a:cxn ang="f39">
                  <a:pos x="f62" y="f63"/>
                </a:cxn>
                <a:cxn ang="f39">
                  <a:pos x="f64" y="f65"/>
                </a:cxn>
                <a:cxn ang="f39">
                  <a:pos x="f66" y="f67"/>
                </a:cxn>
                <a:cxn ang="f39">
                  <a:pos x="f68" y="f67"/>
                </a:cxn>
              </a:cxnLst>
              <a:rect l="f58" t="f61" r="f59" b="f60"/>
              <a:pathLst>
                <a:path w="7110" h="1777">
                  <a:moveTo>
                    <a:pt x="f8" y="f5"/>
                  </a:moveTo>
                  <a:cubicBezTo>
                    <a:pt x="f9" y="f10"/>
                    <a:pt x="f11" y="f12"/>
                    <a:pt x="f13" y="f14"/>
                  </a:cubicBezTo>
                  <a:cubicBezTo>
                    <a:pt x="f15" y="f16"/>
                    <a:pt x="f17" y="f18"/>
                    <a:pt x="f6" y="f19"/>
                  </a:cubicBezTo>
                  <a:lnTo>
                    <a:pt x="f5"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3" name="Freeform: Shape 734">
              <a:extLst>
                <a:ext uri="{FF2B5EF4-FFF2-40B4-BE49-F238E27FC236}">
                  <a16:creationId xmlns:a16="http://schemas.microsoft.com/office/drawing/2014/main" id="{7CF27CFD-2A23-83B5-441A-99A5A843AEDE}"/>
                </a:ext>
              </a:extLst>
            </p:cNvPr>
            <p:cNvSpPr/>
            <p:nvPr/>
          </p:nvSpPr>
          <p:spPr>
            <a:xfrm>
              <a:off x="247454" y="6884700"/>
              <a:ext cx="12691" cy="4700"/>
            </a:xfrm>
            <a:custGeom>
              <a:avLst/>
              <a:gdLst>
                <a:gd name="f0" fmla="val 10800000"/>
                <a:gd name="f1" fmla="val 5400000"/>
                <a:gd name="f2" fmla="val 180"/>
                <a:gd name="f3" fmla="val w"/>
                <a:gd name="f4" fmla="val h"/>
                <a:gd name="f5" fmla="val 0"/>
                <a:gd name="f6" fmla="val 12696"/>
                <a:gd name="f7" fmla="val 4697"/>
                <a:gd name="f8" fmla="val 6475"/>
                <a:gd name="f9" fmla="val 3520"/>
                <a:gd name="f10" fmla="val -25"/>
                <a:gd name="f11" fmla="val 893"/>
                <a:gd name="f12" fmla="val 1879"/>
                <a:gd name="f13" fmla="val 4698"/>
                <a:gd name="f14" fmla="val 12697"/>
                <a:gd name="f15" fmla="val 11802"/>
                <a:gd name="f16" fmla="val 1994"/>
                <a:gd name="f17" fmla="val 9324"/>
                <a:gd name="f18" fmla="val 115"/>
                <a:gd name="f19" fmla="+- 0 0 -90"/>
                <a:gd name="f20" fmla="*/ f3 1 12696"/>
                <a:gd name="f21" fmla="*/ f4 1 4697"/>
                <a:gd name="f22" fmla="val f5"/>
                <a:gd name="f23" fmla="val f6"/>
                <a:gd name="f24" fmla="val f7"/>
                <a:gd name="f25" fmla="*/ f19 f0 1"/>
                <a:gd name="f26" fmla="+- f24 0 f22"/>
                <a:gd name="f27" fmla="+- f23 0 f22"/>
                <a:gd name="f28" fmla="*/ f25 1 f2"/>
                <a:gd name="f29" fmla="*/ f27 1 12696"/>
                <a:gd name="f30" fmla="*/ f26 1 4697"/>
                <a:gd name="f31" fmla="*/ 6475 f27 1"/>
                <a:gd name="f32" fmla="*/ 0 f26 1"/>
                <a:gd name="f33" fmla="*/ 0 f27 1"/>
                <a:gd name="f34" fmla="*/ 4698 f26 1"/>
                <a:gd name="f35" fmla="*/ 12697 f27 1"/>
                <a:gd name="f36" fmla="+- f28 0 f1"/>
                <a:gd name="f37" fmla="*/ f31 1 12696"/>
                <a:gd name="f38" fmla="*/ f32 1 4697"/>
                <a:gd name="f39" fmla="*/ f33 1 12696"/>
                <a:gd name="f40" fmla="*/ f34 1 4697"/>
                <a:gd name="f41" fmla="*/ f35 1 12696"/>
                <a:gd name="f42" fmla="*/ f22 1 f29"/>
                <a:gd name="f43" fmla="*/ f23 1 f29"/>
                <a:gd name="f44" fmla="*/ f22 1 f30"/>
                <a:gd name="f45" fmla="*/ f24 1 f30"/>
                <a:gd name="f46" fmla="*/ f37 1 f29"/>
                <a:gd name="f47" fmla="*/ f38 1 f30"/>
                <a:gd name="f48" fmla="*/ f39 1 f29"/>
                <a:gd name="f49" fmla="*/ f40 1 f30"/>
                <a:gd name="f50" fmla="*/ f41 1 f29"/>
                <a:gd name="f51" fmla="*/ f42 f20 1"/>
                <a:gd name="f52" fmla="*/ f43 f20 1"/>
                <a:gd name="f53" fmla="*/ f45 f21 1"/>
                <a:gd name="f54" fmla="*/ f44 f21 1"/>
                <a:gd name="f55" fmla="*/ f46 f20 1"/>
                <a:gd name="f56" fmla="*/ f47 f21 1"/>
                <a:gd name="f57" fmla="*/ f48 f20 1"/>
                <a:gd name="f58" fmla="*/ f49 f21 1"/>
                <a:gd name="f59" fmla="*/ f50 f20 1"/>
              </a:gdLst>
              <a:ahLst/>
              <a:cxnLst>
                <a:cxn ang="3cd4">
                  <a:pos x="hc" y="t"/>
                </a:cxn>
                <a:cxn ang="0">
                  <a:pos x="r" y="vc"/>
                </a:cxn>
                <a:cxn ang="cd4">
                  <a:pos x="hc" y="b"/>
                </a:cxn>
                <a:cxn ang="cd2">
                  <a:pos x="l" y="vc"/>
                </a:cxn>
                <a:cxn ang="f36">
                  <a:pos x="f55" y="f56"/>
                </a:cxn>
                <a:cxn ang="f36">
                  <a:pos x="f57" y="f58"/>
                </a:cxn>
                <a:cxn ang="f36">
                  <a:pos x="f59" y="f58"/>
                </a:cxn>
                <a:cxn ang="f36">
                  <a:pos x="f55" y="f56"/>
                </a:cxn>
              </a:cxnLst>
              <a:rect l="f51" t="f54" r="f52" b="f53"/>
              <a:pathLst>
                <a:path w="12696" h="4697">
                  <a:moveTo>
                    <a:pt x="f8" y="f5"/>
                  </a:moveTo>
                  <a:cubicBezTo>
                    <a:pt x="f9" y="f10"/>
                    <a:pt x="f11" y="f12"/>
                    <a:pt x="f5" y="f13"/>
                  </a:cubicBezTo>
                  <a:lnTo>
                    <a:pt x="f14" y="f13"/>
                  </a:lnTo>
                  <a:cubicBezTo>
                    <a:pt x="f15" y="f16"/>
                    <a:pt x="f17" y="f1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4" name="Freeform: Shape 735">
              <a:extLst>
                <a:ext uri="{FF2B5EF4-FFF2-40B4-BE49-F238E27FC236}">
                  <a16:creationId xmlns:a16="http://schemas.microsoft.com/office/drawing/2014/main" id="{E04B73FB-1018-4C3C-ED3D-6383BE7499BF}"/>
                </a:ext>
              </a:extLst>
            </p:cNvPr>
            <p:cNvSpPr/>
            <p:nvPr/>
          </p:nvSpPr>
          <p:spPr>
            <a:xfrm>
              <a:off x="2385834" y="6462028"/>
              <a:ext cx="13834" cy="402482"/>
            </a:xfrm>
            <a:custGeom>
              <a:avLst/>
              <a:gdLst>
                <a:gd name="f0" fmla="val 10800000"/>
                <a:gd name="f1" fmla="val 5400000"/>
                <a:gd name="f2" fmla="val 180"/>
                <a:gd name="f3" fmla="val w"/>
                <a:gd name="f4" fmla="val h"/>
                <a:gd name="f5" fmla="val 0"/>
                <a:gd name="f6" fmla="val 13839"/>
                <a:gd name="f7" fmla="val 402486"/>
                <a:gd name="f8" fmla="val 13078"/>
                <a:gd name="f9" fmla="val 1524"/>
                <a:gd name="f10" fmla="val 635"/>
                <a:gd name="f11" fmla="val 13154"/>
                <a:gd name="f12" fmla="val 432"/>
                <a:gd name="f13" fmla="val 203"/>
                <a:gd name="f14" fmla="val 12239"/>
                <a:gd name="f15" fmla="val 2958"/>
                <a:gd name="f16" fmla="val 9560"/>
                <a:gd name="f17" fmla="val 5028"/>
                <a:gd name="f18" fmla="val 6475"/>
                <a:gd name="f19" fmla="val 5079"/>
                <a:gd name="f20" fmla="val 3415"/>
                <a:gd name="f21" fmla="val 5053"/>
                <a:gd name="f22" fmla="val 749"/>
                <a:gd name="f23" fmla="val 2971"/>
                <a:gd name="f24" fmla="val 51"/>
                <a:gd name="f25" fmla="val 402487"/>
                <a:gd name="f26" fmla="+- 0 0 -90"/>
                <a:gd name="f27" fmla="*/ f3 1 13839"/>
                <a:gd name="f28" fmla="*/ f4 1 402486"/>
                <a:gd name="f29" fmla="val f5"/>
                <a:gd name="f30" fmla="val f6"/>
                <a:gd name="f31" fmla="val f7"/>
                <a:gd name="f32" fmla="*/ f26 f0 1"/>
                <a:gd name="f33" fmla="+- f31 0 f29"/>
                <a:gd name="f34" fmla="+- f30 0 f29"/>
                <a:gd name="f35" fmla="*/ f32 1 f2"/>
                <a:gd name="f36" fmla="*/ f34 1 13839"/>
                <a:gd name="f37" fmla="*/ f33 1 402486"/>
                <a:gd name="f38" fmla="*/ 13078 f34 1"/>
                <a:gd name="f39" fmla="*/ 1524 f33 1"/>
                <a:gd name="f40" fmla="*/ 635 f33 1"/>
                <a:gd name="f41" fmla="*/ 0 f33 1"/>
                <a:gd name="f42" fmla="*/ 6475 f34 1"/>
                <a:gd name="f43" fmla="*/ 5079 f33 1"/>
                <a:gd name="f44" fmla="*/ 0 f34 1"/>
                <a:gd name="f45" fmla="*/ 402487 f33 1"/>
                <a:gd name="f46" fmla="*/ 13839 f34 1"/>
                <a:gd name="f47" fmla="+- f35 0 f1"/>
                <a:gd name="f48" fmla="*/ f38 1 13839"/>
                <a:gd name="f49" fmla="*/ f39 1 402486"/>
                <a:gd name="f50" fmla="*/ f40 1 402486"/>
                <a:gd name="f51" fmla="*/ f41 1 402486"/>
                <a:gd name="f52" fmla="*/ f42 1 13839"/>
                <a:gd name="f53" fmla="*/ f43 1 402486"/>
                <a:gd name="f54" fmla="*/ f44 1 13839"/>
                <a:gd name="f55" fmla="*/ f45 1 402486"/>
                <a:gd name="f56" fmla="*/ f46 1 13839"/>
                <a:gd name="f57" fmla="*/ f29 1 f36"/>
                <a:gd name="f58" fmla="*/ f30 1 f36"/>
                <a:gd name="f59" fmla="*/ f29 1 f37"/>
                <a:gd name="f60" fmla="*/ f31 1 f37"/>
                <a:gd name="f61" fmla="*/ f48 1 f36"/>
                <a:gd name="f62" fmla="*/ f49 1 f37"/>
                <a:gd name="f63" fmla="*/ f50 1 f37"/>
                <a:gd name="f64" fmla="*/ f51 1 f37"/>
                <a:gd name="f65" fmla="*/ f52 1 f36"/>
                <a:gd name="f66" fmla="*/ f53 1 f37"/>
                <a:gd name="f67" fmla="*/ f54 1 f36"/>
                <a:gd name="f68" fmla="*/ f55 1 f37"/>
                <a:gd name="f69" fmla="*/ f56 1 f36"/>
                <a:gd name="f70" fmla="*/ f57 f27 1"/>
                <a:gd name="f71" fmla="*/ f58 f27 1"/>
                <a:gd name="f72" fmla="*/ f60 f28 1"/>
                <a:gd name="f73" fmla="*/ f59 f28 1"/>
                <a:gd name="f74" fmla="*/ f61 f27 1"/>
                <a:gd name="f75" fmla="*/ f62 f28 1"/>
                <a:gd name="f76" fmla="*/ f63 f28 1"/>
                <a:gd name="f77" fmla="*/ f64 f28 1"/>
                <a:gd name="f78" fmla="*/ f65 f27 1"/>
                <a:gd name="f79" fmla="*/ f66 f28 1"/>
                <a:gd name="f80" fmla="*/ f67 f27 1"/>
                <a:gd name="f81" fmla="*/ f68 f28 1"/>
                <a:gd name="f82" fmla="*/ f69 f27 1"/>
              </a:gdLst>
              <a:ahLst/>
              <a:cxnLst>
                <a:cxn ang="3cd4">
                  <a:pos x="hc" y="t"/>
                </a:cxn>
                <a:cxn ang="0">
                  <a:pos x="r" y="vc"/>
                </a:cxn>
                <a:cxn ang="cd4">
                  <a:pos x="hc" y="b"/>
                </a:cxn>
                <a:cxn ang="cd2">
                  <a:pos x="l" y="vc"/>
                </a:cxn>
                <a:cxn ang="f47">
                  <a:pos x="f74" y="f75"/>
                </a:cxn>
                <a:cxn ang="f47">
                  <a:pos x="f74" y="f76"/>
                </a:cxn>
                <a:cxn ang="f47">
                  <a:pos x="f74" y="f77"/>
                </a:cxn>
                <a:cxn ang="f47">
                  <a:pos x="f74" y="f77"/>
                </a:cxn>
                <a:cxn ang="f47">
                  <a:pos x="f78" y="f79"/>
                </a:cxn>
                <a:cxn ang="f47">
                  <a:pos x="f80" y="f77"/>
                </a:cxn>
                <a:cxn ang="f47">
                  <a:pos x="f80" y="f77"/>
                </a:cxn>
                <a:cxn ang="f47">
                  <a:pos x="f80" y="f76"/>
                </a:cxn>
                <a:cxn ang="f47">
                  <a:pos x="f80" y="f75"/>
                </a:cxn>
                <a:cxn ang="f47">
                  <a:pos x="f80" y="f81"/>
                </a:cxn>
                <a:cxn ang="f47">
                  <a:pos x="f82" y="f81"/>
                </a:cxn>
                <a:cxn ang="f47">
                  <a:pos x="f82" y="f75"/>
                </a:cxn>
              </a:cxnLst>
              <a:rect l="f70" t="f73" r="f71" b="f72"/>
              <a:pathLst>
                <a:path w="13839" h="402486">
                  <a:moveTo>
                    <a:pt x="f8" y="f9"/>
                  </a:moveTo>
                  <a:cubicBezTo>
                    <a:pt x="f8" y="f9"/>
                    <a:pt x="f8" y="f9"/>
                    <a:pt x="f8" y="f10"/>
                  </a:cubicBezTo>
                  <a:cubicBezTo>
                    <a:pt x="f11" y="f12"/>
                    <a:pt x="f11" y="f13"/>
                    <a:pt x="f8" y="f5"/>
                  </a:cubicBezTo>
                  <a:lnTo>
                    <a:pt x="f8" y="f5"/>
                  </a:lnTo>
                  <a:cubicBezTo>
                    <a:pt x="f14" y="f15"/>
                    <a:pt x="f16" y="f17"/>
                    <a:pt x="f18" y="f19"/>
                  </a:cubicBezTo>
                  <a:cubicBezTo>
                    <a:pt x="f20" y="f21"/>
                    <a:pt x="f22" y="f23"/>
                    <a:pt x="f5" y="f5"/>
                  </a:cubicBezTo>
                  <a:lnTo>
                    <a:pt x="f5" y="f5"/>
                  </a:lnTo>
                  <a:cubicBezTo>
                    <a:pt x="f24" y="f13"/>
                    <a:pt x="f24" y="f12"/>
                    <a:pt x="f5" y="f10"/>
                  </a:cubicBezTo>
                  <a:cubicBezTo>
                    <a:pt x="f5" y="f10"/>
                    <a:pt x="f5" y="f10"/>
                    <a:pt x="f5" y="f9"/>
                  </a:cubicBezTo>
                  <a:lnTo>
                    <a:pt x="f5" y="f25"/>
                  </a:lnTo>
                  <a:lnTo>
                    <a:pt x="f6" y="f25"/>
                  </a:lnTo>
                  <a:lnTo>
                    <a:pt x="f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5" name="Freeform: Shape 736">
              <a:extLst>
                <a:ext uri="{FF2B5EF4-FFF2-40B4-BE49-F238E27FC236}">
                  <a16:creationId xmlns:a16="http://schemas.microsoft.com/office/drawing/2014/main" id="{1881F4E1-4281-E8FF-464B-471345822054}"/>
                </a:ext>
              </a:extLst>
            </p:cNvPr>
            <p:cNvSpPr/>
            <p:nvPr/>
          </p:nvSpPr>
          <p:spPr>
            <a:xfrm>
              <a:off x="2384691" y="6463171"/>
              <a:ext cx="13898" cy="7872"/>
            </a:xfrm>
            <a:custGeom>
              <a:avLst/>
              <a:gdLst>
                <a:gd name="f0" fmla="val 10800000"/>
                <a:gd name="f1" fmla="val 5400000"/>
                <a:gd name="f2" fmla="val 180"/>
                <a:gd name="f3" fmla="val w"/>
                <a:gd name="f4" fmla="val h"/>
                <a:gd name="f5" fmla="val 0"/>
                <a:gd name="f6" fmla="val 13896"/>
                <a:gd name="f7" fmla="val 7871"/>
                <a:gd name="f8" fmla="val 762"/>
                <a:gd name="f9" fmla="val 2793"/>
                <a:gd name="f10" fmla="val 1511"/>
                <a:gd name="f11" fmla="val 5764"/>
                <a:gd name="f12" fmla="val 4177"/>
                <a:gd name="f13" fmla="val 7847"/>
                <a:gd name="f14" fmla="val 7237"/>
                <a:gd name="f15" fmla="val 7872"/>
                <a:gd name="f16" fmla="val 10322"/>
                <a:gd name="f17" fmla="val 7821"/>
                <a:gd name="f18" fmla="val 13001"/>
                <a:gd name="f19" fmla="val 5751"/>
                <a:gd name="f20" fmla="val 13839"/>
                <a:gd name="f21" fmla="val 13915"/>
                <a:gd name="f22" fmla="val 2158"/>
                <a:gd name="f23" fmla="val 1524"/>
                <a:gd name="f24" fmla="val 889"/>
                <a:gd name="f25" fmla="val 13776"/>
                <a:gd name="f26" fmla="val 3809"/>
                <a:gd name="f27" fmla="val 10665"/>
                <a:gd name="f28" fmla="val 6856"/>
                <a:gd name="f29" fmla="val 3072"/>
                <a:gd name="f30" fmla="val 3783"/>
                <a:gd name="f31" fmla="val 178"/>
                <a:gd name="f32" fmla="val 1549"/>
                <a:gd name="f33" fmla="val 432"/>
                <a:gd name="f34" fmla="val 2196"/>
                <a:gd name="f35" fmla="+- 0 0 -90"/>
                <a:gd name="f36" fmla="*/ f3 1 13896"/>
                <a:gd name="f37" fmla="*/ f4 1 7871"/>
                <a:gd name="f38" fmla="val f5"/>
                <a:gd name="f39" fmla="val f6"/>
                <a:gd name="f40" fmla="val f7"/>
                <a:gd name="f41" fmla="*/ f35 f0 1"/>
                <a:gd name="f42" fmla="+- f40 0 f38"/>
                <a:gd name="f43" fmla="+- f39 0 f38"/>
                <a:gd name="f44" fmla="*/ f41 1 f2"/>
                <a:gd name="f45" fmla="*/ f43 1 13896"/>
                <a:gd name="f46" fmla="*/ f42 1 7871"/>
                <a:gd name="f47" fmla="*/ 762 f43 1"/>
                <a:gd name="f48" fmla="*/ 2793 f42 1"/>
                <a:gd name="f49" fmla="*/ 7237 f43 1"/>
                <a:gd name="f50" fmla="*/ 7872 f42 1"/>
                <a:gd name="f51" fmla="*/ 13839 f43 1"/>
                <a:gd name="f52" fmla="*/ 889 f42 1"/>
                <a:gd name="f53" fmla="*/ 0 f42 1"/>
                <a:gd name="f54" fmla="*/ 6856 f43 1"/>
                <a:gd name="f55" fmla="*/ 6856 f42 1"/>
                <a:gd name="f56" fmla="*/ 0 f43 1"/>
                <a:gd name="f57" fmla="+- f44 0 f1"/>
                <a:gd name="f58" fmla="*/ f47 1 13896"/>
                <a:gd name="f59" fmla="*/ f48 1 7871"/>
                <a:gd name="f60" fmla="*/ f49 1 13896"/>
                <a:gd name="f61" fmla="*/ f50 1 7871"/>
                <a:gd name="f62" fmla="*/ f51 1 13896"/>
                <a:gd name="f63" fmla="*/ f52 1 7871"/>
                <a:gd name="f64" fmla="*/ f53 1 7871"/>
                <a:gd name="f65" fmla="*/ f54 1 13896"/>
                <a:gd name="f66" fmla="*/ f55 1 7871"/>
                <a:gd name="f67" fmla="*/ f56 1 13896"/>
                <a:gd name="f68" fmla="*/ f38 1 f45"/>
                <a:gd name="f69" fmla="*/ f39 1 f45"/>
                <a:gd name="f70" fmla="*/ f38 1 f46"/>
                <a:gd name="f71" fmla="*/ f40 1 f46"/>
                <a:gd name="f72" fmla="*/ f58 1 f45"/>
                <a:gd name="f73" fmla="*/ f59 1 f46"/>
                <a:gd name="f74" fmla="*/ f60 1 f45"/>
                <a:gd name="f75" fmla="*/ f61 1 f46"/>
                <a:gd name="f76" fmla="*/ f62 1 f45"/>
                <a:gd name="f77" fmla="*/ f63 1 f46"/>
                <a:gd name="f78" fmla="*/ f64 1 f46"/>
                <a:gd name="f79" fmla="*/ f65 1 f45"/>
                <a:gd name="f80" fmla="*/ f66 1 f46"/>
                <a:gd name="f81" fmla="*/ f67 1 f45"/>
                <a:gd name="f82" fmla="*/ f68 f36 1"/>
                <a:gd name="f83" fmla="*/ f69 f36 1"/>
                <a:gd name="f84" fmla="*/ f71 f37 1"/>
                <a:gd name="f85" fmla="*/ f70 f37 1"/>
                <a:gd name="f86" fmla="*/ f72 f36 1"/>
                <a:gd name="f87" fmla="*/ f73 f37 1"/>
                <a:gd name="f88" fmla="*/ f74 f36 1"/>
                <a:gd name="f89" fmla="*/ f75 f37 1"/>
                <a:gd name="f90" fmla="*/ f76 f36 1"/>
                <a:gd name="f91" fmla="*/ f77 f37 1"/>
                <a:gd name="f92" fmla="*/ f78 f37 1"/>
                <a:gd name="f93" fmla="*/ f79 f36 1"/>
                <a:gd name="f94" fmla="*/ f80 f37 1"/>
                <a:gd name="f95" fmla="*/ f81 f36 1"/>
              </a:gdLst>
              <a:ahLst/>
              <a:cxnLst>
                <a:cxn ang="3cd4">
                  <a:pos x="hc" y="t"/>
                </a:cxn>
                <a:cxn ang="0">
                  <a:pos x="r" y="vc"/>
                </a:cxn>
                <a:cxn ang="cd4">
                  <a:pos x="hc" y="b"/>
                </a:cxn>
                <a:cxn ang="cd2">
                  <a:pos x="l" y="vc"/>
                </a:cxn>
                <a:cxn ang="f57">
                  <a:pos x="f86" y="f87"/>
                </a:cxn>
                <a:cxn ang="f57">
                  <a:pos x="f88" y="f89"/>
                </a:cxn>
                <a:cxn ang="f57">
                  <a:pos x="f90" y="f87"/>
                </a:cxn>
                <a:cxn ang="f57">
                  <a:pos x="f90" y="f91"/>
                </a:cxn>
                <a:cxn ang="f57">
                  <a:pos x="f90" y="f92"/>
                </a:cxn>
                <a:cxn ang="f57">
                  <a:pos x="f93" y="f94"/>
                </a:cxn>
                <a:cxn ang="f57">
                  <a:pos x="f95" y="f92"/>
                </a:cxn>
                <a:cxn ang="f57">
                  <a:pos x="f95" y="f91"/>
                </a:cxn>
                <a:cxn ang="f57">
                  <a:pos x="f86" y="f87"/>
                </a:cxn>
              </a:cxnLst>
              <a:rect l="f82" t="f85" r="f83" b="f84"/>
              <a:pathLst>
                <a:path w="13896" h="7871">
                  <a:moveTo>
                    <a:pt x="f8" y="f9"/>
                  </a:moveTo>
                  <a:cubicBezTo>
                    <a:pt x="f10" y="f11"/>
                    <a:pt x="f12" y="f13"/>
                    <a:pt x="f14" y="f15"/>
                  </a:cubicBezTo>
                  <a:cubicBezTo>
                    <a:pt x="f16" y="f17"/>
                    <a:pt x="f18" y="f19"/>
                    <a:pt x="f20" y="f9"/>
                  </a:cubicBezTo>
                  <a:cubicBezTo>
                    <a:pt x="f21" y="f22"/>
                    <a:pt x="f21" y="f23"/>
                    <a:pt x="f20" y="f24"/>
                  </a:cubicBezTo>
                  <a:lnTo>
                    <a:pt x="f20" y="f5"/>
                  </a:lnTo>
                  <a:cubicBezTo>
                    <a:pt x="f25" y="f26"/>
                    <a:pt x="f27" y="f28"/>
                    <a:pt x="f28" y="f28"/>
                  </a:cubicBezTo>
                  <a:cubicBezTo>
                    <a:pt x="f29" y="f28"/>
                    <a:pt x="f5" y="f30"/>
                    <a:pt x="f5" y="f5"/>
                  </a:cubicBezTo>
                  <a:lnTo>
                    <a:pt x="f5" y="f24"/>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6" name="Freeform: Shape 737">
              <a:extLst>
                <a:ext uri="{FF2B5EF4-FFF2-40B4-BE49-F238E27FC236}">
                  <a16:creationId xmlns:a16="http://schemas.microsoft.com/office/drawing/2014/main" id="{9E931701-B8B1-D940-DB6F-2154E55AF788}"/>
                </a:ext>
              </a:extLst>
            </p:cNvPr>
            <p:cNvSpPr/>
            <p:nvPr/>
          </p:nvSpPr>
          <p:spPr>
            <a:xfrm>
              <a:off x="2385267" y="6379969"/>
              <a:ext cx="13953" cy="89547"/>
            </a:xfrm>
            <a:custGeom>
              <a:avLst/>
              <a:gdLst>
                <a:gd name="f0" fmla="val 10800000"/>
                <a:gd name="f1" fmla="val 5400000"/>
                <a:gd name="f2" fmla="val 180"/>
                <a:gd name="f3" fmla="val w"/>
                <a:gd name="f4" fmla="val h"/>
                <a:gd name="f5" fmla="val 0"/>
                <a:gd name="f6" fmla="val 13953"/>
                <a:gd name="f7" fmla="val 89546"/>
                <a:gd name="f8" fmla="val 57"/>
                <a:gd name="f9" fmla="val 5240"/>
                <a:gd name="f10" fmla="val -19"/>
                <a:gd name="f11" fmla="val 5659"/>
                <a:gd name="f12" fmla="val 6090"/>
                <a:gd name="f13" fmla="val 6509"/>
                <a:gd name="f14" fmla="val 82690"/>
                <a:gd name="f15" fmla="val 86473"/>
                <a:gd name="f16" fmla="val 3130"/>
                <a:gd name="f17" fmla="val 6913"/>
                <a:gd name="f18" fmla="val 10722"/>
                <a:gd name="f19" fmla="val 13833"/>
                <a:gd name="f20" fmla="val 86499"/>
                <a:gd name="f21" fmla="val 13897"/>
                <a:gd name="f22" fmla="val 5620"/>
                <a:gd name="f23" fmla="val 13973"/>
                <a:gd name="f24" fmla="val 4782"/>
                <a:gd name="f25" fmla="val 4300"/>
                <a:gd name="f26" fmla="val 3843"/>
                <a:gd name="f27" fmla="val 13935"/>
                <a:gd name="f28" fmla="val 3462"/>
                <a:gd name="f29" fmla="val 3081"/>
                <a:gd name="f30" fmla="val 2700"/>
                <a:gd name="f31" fmla="val 13135"/>
                <a:gd name="f32" fmla="val 1684"/>
                <a:gd name="f33" fmla="val 12373"/>
                <a:gd name="f34" fmla="val 11992"/>
                <a:gd name="f35" fmla="val 923"/>
                <a:gd name="f36" fmla="val 11713"/>
                <a:gd name="f37" fmla="val 605"/>
                <a:gd name="f38" fmla="val 11370"/>
                <a:gd name="f39" fmla="val 339"/>
                <a:gd name="f40" fmla="val 10976"/>
                <a:gd name="f41" fmla="val 161"/>
                <a:gd name="f42" fmla="val 10557"/>
                <a:gd name="f43" fmla="val 47"/>
                <a:gd name="f44" fmla="val 10126"/>
                <a:gd name="f45" fmla="val 9707"/>
                <a:gd name="f46" fmla="val 9199"/>
                <a:gd name="f47" fmla="val 97"/>
                <a:gd name="f48" fmla="val 8691"/>
                <a:gd name="f49" fmla="val 8183"/>
                <a:gd name="f50" fmla="val 4539"/>
                <a:gd name="f51" fmla="val -639"/>
                <a:gd name="f52" fmla="val 933"/>
                <a:gd name="f53" fmla="val 1621"/>
                <a:gd name="f54" fmla="+- 0 0 -90"/>
                <a:gd name="f55" fmla="*/ f3 1 13953"/>
                <a:gd name="f56" fmla="*/ f4 1 89546"/>
                <a:gd name="f57" fmla="val f5"/>
                <a:gd name="f58" fmla="val f6"/>
                <a:gd name="f59" fmla="val f7"/>
                <a:gd name="f60" fmla="*/ f54 f0 1"/>
                <a:gd name="f61" fmla="+- f59 0 f57"/>
                <a:gd name="f62" fmla="+- f58 0 f57"/>
                <a:gd name="f63" fmla="*/ f60 1 f2"/>
                <a:gd name="f64" fmla="*/ f62 1 13953"/>
                <a:gd name="f65" fmla="*/ f61 1 89546"/>
                <a:gd name="f66" fmla="*/ 57 f62 1"/>
                <a:gd name="f67" fmla="*/ 5240 f61 1"/>
                <a:gd name="f68" fmla="*/ 6509 f61 1"/>
                <a:gd name="f69" fmla="*/ 82690 f61 1"/>
                <a:gd name="f70" fmla="*/ 6913 f62 1"/>
                <a:gd name="f71" fmla="*/ 89546 f61 1"/>
                <a:gd name="f72" fmla="*/ 13897 f62 1"/>
                <a:gd name="f73" fmla="*/ 3843 f61 1"/>
                <a:gd name="f74" fmla="*/ 2700 f61 1"/>
                <a:gd name="f75" fmla="*/ 13135 f62 1"/>
                <a:gd name="f76" fmla="*/ 1684 f61 1"/>
                <a:gd name="f77" fmla="*/ 11992 f62 1"/>
                <a:gd name="f78" fmla="*/ 923 f61 1"/>
                <a:gd name="f79" fmla="*/ 10976 f62 1"/>
                <a:gd name="f80" fmla="*/ 161 f61 1"/>
                <a:gd name="f81" fmla="*/ 9707 f62 1"/>
                <a:gd name="f82" fmla="*/ 8183 f62 1"/>
                <a:gd name="f83" fmla="+- f63 0 f1"/>
                <a:gd name="f84" fmla="*/ f66 1 13953"/>
                <a:gd name="f85" fmla="*/ f67 1 89546"/>
                <a:gd name="f86" fmla="*/ f68 1 89546"/>
                <a:gd name="f87" fmla="*/ f69 1 89546"/>
                <a:gd name="f88" fmla="*/ f70 1 13953"/>
                <a:gd name="f89" fmla="*/ f71 1 89546"/>
                <a:gd name="f90" fmla="*/ f72 1 13953"/>
                <a:gd name="f91" fmla="*/ f73 1 89546"/>
                <a:gd name="f92" fmla="*/ f74 1 89546"/>
                <a:gd name="f93" fmla="*/ f75 1 13953"/>
                <a:gd name="f94" fmla="*/ f76 1 89546"/>
                <a:gd name="f95" fmla="*/ f77 1 13953"/>
                <a:gd name="f96" fmla="*/ f78 1 89546"/>
                <a:gd name="f97" fmla="*/ f79 1 13953"/>
                <a:gd name="f98" fmla="*/ f80 1 89546"/>
                <a:gd name="f99" fmla="*/ f81 1 13953"/>
                <a:gd name="f100" fmla="*/ f82 1 13953"/>
                <a:gd name="f101" fmla="*/ f57 1 f64"/>
                <a:gd name="f102" fmla="*/ f58 1 f64"/>
                <a:gd name="f103" fmla="*/ f57 1 f65"/>
                <a:gd name="f104" fmla="*/ f59 1 f65"/>
                <a:gd name="f105" fmla="*/ f84 1 f64"/>
                <a:gd name="f106" fmla="*/ f85 1 f65"/>
                <a:gd name="f107" fmla="*/ f86 1 f65"/>
                <a:gd name="f108" fmla="*/ f87 1 f65"/>
                <a:gd name="f109" fmla="*/ f88 1 f64"/>
                <a:gd name="f110" fmla="*/ f89 1 f65"/>
                <a:gd name="f111" fmla="*/ f90 1 f64"/>
                <a:gd name="f112" fmla="*/ f91 1 f65"/>
                <a:gd name="f113" fmla="*/ f92 1 f65"/>
                <a:gd name="f114" fmla="*/ f93 1 f64"/>
                <a:gd name="f115" fmla="*/ f94 1 f65"/>
                <a:gd name="f116" fmla="*/ f95 1 f64"/>
                <a:gd name="f117" fmla="*/ f96 1 f65"/>
                <a:gd name="f118" fmla="*/ f97 1 f64"/>
                <a:gd name="f119" fmla="*/ f98 1 f65"/>
                <a:gd name="f120" fmla="*/ f99 1 f64"/>
                <a:gd name="f121" fmla="*/ f100 1 f64"/>
                <a:gd name="f122" fmla="*/ f101 f55 1"/>
                <a:gd name="f123" fmla="*/ f102 f55 1"/>
                <a:gd name="f124" fmla="*/ f104 f56 1"/>
                <a:gd name="f125" fmla="*/ f103 f56 1"/>
                <a:gd name="f126" fmla="*/ f105 f55 1"/>
                <a:gd name="f127" fmla="*/ f106 f56 1"/>
                <a:gd name="f128" fmla="*/ f107 f56 1"/>
                <a:gd name="f129" fmla="*/ f108 f56 1"/>
                <a:gd name="f130" fmla="*/ f109 f55 1"/>
                <a:gd name="f131" fmla="*/ f110 f56 1"/>
                <a:gd name="f132" fmla="*/ f111 f55 1"/>
                <a:gd name="f133" fmla="*/ f112 f56 1"/>
                <a:gd name="f134" fmla="*/ f113 f56 1"/>
                <a:gd name="f135" fmla="*/ f114 f55 1"/>
                <a:gd name="f136" fmla="*/ f115 f56 1"/>
                <a:gd name="f137" fmla="*/ f116 f55 1"/>
                <a:gd name="f138" fmla="*/ f117 f56 1"/>
                <a:gd name="f139" fmla="*/ f118 f55 1"/>
                <a:gd name="f140" fmla="*/ f119 f56 1"/>
                <a:gd name="f141" fmla="*/ f120 f55 1"/>
                <a:gd name="f142" fmla="*/ f121 f55 1"/>
              </a:gdLst>
              <a:ahLst/>
              <a:cxnLst>
                <a:cxn ang="3cd4">
                  <a:pos x="hc" y="t"/>
                </a:cxn>
                <a:cxn ang="0">
                  <a:pos x="r" y="vc"/>
                </a:cxn>
                <a:cxn ang="cd4">
                  <a:pos x="hc" y="b"/>
                </a:cxn>
                <a:cxn ang="cd2">
                  <a:pos x="l" y="vc"/>
                </a:cxn>
                <a:cxn ang="f83">
                  <a:pos x="f126" y="f127"/>
                </a:cxn>
                <a:cxn ang="f83">
                  <a:pos x="f126" y="f128"/>
                </a:cxn>
                <a:cxn ang="f83">
                  <a:pos x="f126" y="f129"/>
                </a:cxn>
                <a:cxn ang="f83">
                  <a:pos x="f130" y="f131"/>
                </a:cxn>
                <a:cxn ang="f83">
                  <a:pos x="f132" y="f129"/>
                </a:cxn>
                <a:cxn ang="f83">
                  <a:pos x="f132" y="f128"/>
                </a:cxn>
                <a:cxn ang="f83">
                  <a:pos x="f132" y="f127"/>
                </a:cxn>
                <a:cxn ang="f83">
                  <a:pos x="f132" y="f133"/>
                </a:cxn>
                <a:cxn ang="f83">
                  <a:pos x="f132" y="f134"/>
                </a:cxn>
                <a:cxn ang="f83">
                  <a:pos x="f135" y="f136"/>
                </a:cxn>
                <a:cxn ang="f83">
                  <a:pos x="f137" y="f138"/>
                </a:cxn>
                <a:cxn ang="f83">
                  <a:pos x="f139" y="f140"/>
                </a:cxn>
                <a:cxn ang="f83">
                  <a:pos x="f141" y="f140"/>
                </a:cxn>
                <a:cxn ang="f83">
                  <a:pos x="f142" y="f140"/>
                </a:cxn>
                <a:cxn ang="f83">
                  <a:pos x="f126" y="f127"/>
                </a:cxn>
              </a:cxnLst>
              <a:rect l="f122" t="f125" r="f123" b="f124"/>
              <a:pathLst>
                <a:path w="13953" h="89546">
                  <a:moveTo>
                    <a:pt x="f8" y="f9"/>
                  </a:moveTo>
                  <a:cubicBezTo>
                    <a:pt x="f10" y="f11"/>
                    <a:pt x="f10" y="f12"/>
                    <a:pt x="f8" y="f13"/>
                  </a:cubicBezTo>
                  <a:lnTo>
                    <a:pt x="f8" y="f14"/>
                  </a:lnTo>
                  <a:cubicBezTo>
                    <a:pt x="f8" y="f15"/>
                    <a:pt x="f16" y="f7"/>
                    <a:pt x="f17" y="f7"/>
                  </a:cubicBezTo>
                  <a:cubicBezTo>
                    <a:pt x="f18" y="f7"/>
                    <a:pt x="f19" y="f20"/>
                    <a:pt x="f21" y="f14"/>
                  </a:cubicBezTo>
                  <a:lnTo>
                    <a:pt x="f21" y="f13"/>
                  </a:lnTo>
                  <a:cubicBezTo>
                    <a:pt x="f21" y="f13"/>
                    <a:pt x="f21" y="f22"/>
                    <a:pt x="f21" y="f9"/>
                  </a:cubicBezTo>
                  <a:cubicBezTo>
                    <a:pt x="f23" y="f24"/>
                    <a:pt x="f23" y="f25"/>
                    <a:pt x="f21" y="f26"/>
                  </a:cubicBezTo>
                  <a:cubicBezTo>
                    <a:pt x="f27" y="f28"/>
                    <a:pt x="f27" y="f29"/>
                    <a:pt x="f21" y="f30"/>
                  </a:cubicBezTo>
                  <a:lnTo>
                    <a:pt x="f31" y="f32"/>
                  </a:lnTo>
                  <a:cubicBezTo>
                    <a:pt x="f31" y="f32"/>
                    <a:pt x="f33" y="f32"/>
                    <a:pt x="f34" y="f35"/>
                  </a:cubicBezTo>
                  <a:cubicBezTo>
                    <a:pt x="f36" y="f37"/>
                    <a:pt x="f38" y="f39"/>
                    <a:pt x="f40" y="f41"/>
                  </a:cubicBezTo>
                  <a:cubicBezTo>
                    <a:pt x="f42" y="f43"/>
                    <a:pt x="f44" y="f43"/>
                    <a:pt x="f45" y="f41"/>
                  </a:cubicBezTo>
                  <a:cubicBezTo>
                    <a:pt x="f46" y="f47"/>
                    <a:pt x="f48" y="f47"/>
                    <a:pt x="f49" y="f41"/>
                  </a:cubicBez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7" name="Freeform: Shape 738">
              <a:extLst>
                <a:ext uri="{FF2B5EF4-FFF2-40B4-BE49-F238E27FC236}">
                  <a16:creationId xmlns:a16="http://schemas.microsoft.com/office/drawing/2014/main" id="{1813314B-6461-F1E2-BC4B-45A21917F665}"/>
                </a:ext>
              </a:extLst>
            </p:cNvPr>
            <p:cNvSpPr/>
            <p:nvPr/>
          </p:nvSpPr>
          <p:spPr>
            <a:xfrm>
              <a:off x="1975981" y="6464689"/>
              <a:ext cx="13834" cy="8129"/>
            </a:xfrm>
            <a:custGeom>
              <a:avLst/>
              <a:gdLst>
                <a:gd name="f0" fmla="val 10800000"/>
                <a:gd name="f1" fmla="val 5400000"/>
                <a:gd name="f2" fmla="val 180"/>
                <a:gd name="f3" fmla="val w"/>
                <a:gd name="f4" fmla="val h"/>
                <a:gd name="f5" fmla="val 0"/>
                <a:gd name="f6" fmla="val 13839"/>
                <a:gd name="f7" fmla="val 8125"/>
                <a:gd name="f8" fmla="val 6856"/>
                <a:gd name="f9" fmla="val 6983"/>
                <a:gd name="f10" fmla="val 3047"/>
                <a:gd name="f11" fmla="val 6920"/>
                <a:gd name="f12" fmla="val 3809"/>
                <a:gd name="f13" fmla="val 1270"/>
                <a:gd name="f14" fmla="val 5053"/>
                <a:gd name="f15" fmla="val 3072"/>
                <a:gd name="f16" fmla="val 8126"/>
                <a:gd name="f17" fmla="val 10665"/>
                <a:gd name="f18" fmla="val 13776"/>
                <a:gd name="f19" fmla="val 5079"/>
                <a:gd name="f20" fmla="val 3860"/>
                <a:gd name="f21" fmla="val 10716"/>
                <a:gd name="f22" fmla="+- 0 0 -90"/>
                <a:gd name="f23" fmla="*/ f3 1 13839"/>
                <a:gd name="f24" fmla="*/ f4 1 8125"/>
                <a:gd name="f25" fmla="val f5"/>
                <a:gd name="f26" fmla="val f6"/>
                <a:gd name="f27" fmla="val f7"/>
                <a:gd name="f28" fmla="*/ f22 f0 1"/>
                <a:gd name="f29" fmla="+- f27 0 f25"/>
                <a:gd name="f30" fmla="+- f26 0 f25"/>
                <a:gd name="f31" fmla="*/ f28 1 f2"/>
                <a:gd name="f32" fmla="*/ f30 1 13839"/>
                <a:gd name="f33" fmla="*/ f29 1 8125"/>
                <a:gd name="f34" fmla="*/ 6856 f30 1"/>
                <a:gd name="f35" fmla="*/ 6983 f29 1"/>
                <a:gd name="f36" fmla="*/ 0 f30 1"/>
                <a:gd name="f37" fmla="*/ 0 f29 1"/>
                <a:gd name="f38" fmla="*/ 1270 f29 1"/>
                <a:gd name="f39" fmla="*/ 8126 f29 1"/>
                <a:gd name="f40" fmla="*/ 13839 f30 1"/>
                <a:gd name="f41" fmla="+- f31 0 f1"/>
                <a:gd name="f42" fmla="*/ f34 1 13839"/>
                <a:gd name="f43" fmla="*/ f35 1 8125"/>
                <a:gd name="f44" fmla="*/ f36 1 13839"/>
                <a:gd name="f45" fmla="*/ f37 1 8125"/>
                <a:gd name="f46" fmla="*/ f38 1 8125"/>
                <a:gd name="f47" fmla="*/ f39 1 8125"/>
                <a:gd name="f48" fmla="*/ f40 1 13839"/>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9" h="8125">
                  <a:moveTo>
                    <a:pt x="f8" y="f9"/>
                  </a:moveTo>
                  <a:cubicBezTo>
                    <a:pt x="f10" y="f11"/>
                    <a:pt x="f5" y="f12"/>
                    <a:pt x="f5" y="f5"/>
                  </a:cubicBezTo>
                  <a:lnTo>
                    <a:pt x="f5" y="f13"/>
                  </a:lnTo>
                  <a:cubicBezTo>
                    <a:pt x="f5" y="f14"/>
                    <a:pt x="f15" y="f16"/>
                    <a:pt x="f8" y="f16"/>
                  </a:cubicBezTo>
                  <a:cubicBezTo>
                    <a:pt x="f17" y="f16"/>
                    <a:pt x="f18" y="f19"/>
                    <a:pt x="f6" y="f13"/>
                  </a:cubicBezTo>
                  <a:lnTo>
                    <a:pt x="f6" y="f5"/>
                  </a:lnTo>
                  <a:cubicBezTo>
                    <a:pt x="f6" y="f20"/>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8" name="Freeform: Shape 739">
              <a:extLst>
                <a:ext uri="{FF2B5EF4-FFF2-40B4-BE49-F238E27FC236}">
                  <a16:creationId xmlns:a16="http://schemas.microsoft.com/office/drawing/2014/main" id="{29AF8206-BC8D-1BCA-CF73-E4E125E69A73}"/>
                </a:ext>
              </a:extLst>
            </p:cNvPr>
            <p:cNvSpPr/>
            <p:nvPr/>
          </p:nvSpPr>
          <p:spPr>
            <a:xfrm>
              <a:off x="3180904" y="6462284"/>
              <a:ext cx="13716" cy="402866"/>
            </a:xfrm>
            <a:custGeom>
              <a:avLst/>
              <a:gdLst>
                <a:gd name="f0" fmla="val 10800000"/>
                <a:gd name="f1" fmla="val 5400000"/>
                <a:gd name="f2" fmla="val 180"/>
                <a:gd name="f3" fmla="val w"/>
                <a:gd name="f4" fmla="val h"/>
                <a:gd name="f5" fmla="val 0"/>
                <a:gd name="f6" fmla="val 13712"/>
                <a:gd name="f7" fmla="val 402867"/>
                <a:gd name="f8" fmla="val 3784"/>
                <a:gd name="f9" fmla="val 10640"/>
                <a:gd name="f10" fmla="val 6856"/>
                <a:gd name="f11" fmla="val 3073"/>
                <a:gd name="f12" fmla="val 402868"/>
                <a:gd name="f13" fmla="+- 0 0 -90"/>
                <a:gd name="f14" fmla="*/ f3 1 13712"/>
                <a:gd name="f15" fmla="*/ f4 1 402867"/>
                <a:gd name="f16" fmla="val f5"/>
                <a:gd name="f17" fmla="val f6"/>
                <a:gd name="f18" fmla="val f7"/>
                <a:gd name="f19" fmla="*/ f13 f0 1"/>
                <a:gd name="f20" fmla="+- f18 0 f16"/>
                <a:gd name="f21" fmla="+- f17 0 f16"/>
                <a:gd name="f22" fmla="*/ f19 1 f2"/>
                <a:gd name="f23" fmla="*/ f21 1 13712"/>
                <a:gd name="f24" fmla="*/ f20 1 402867"/>
                <a:gd name="f25" fmla="*/ 13712 f21 1"/>
                <a:gd name="f26" fmla="*/ 0 f20 1"/>
                <a:gd name="f27" fmla="*/ 6856 f21 1"/>
                <a:gd name="f28" fmla="*/ 6856 f20 1"/>
                <a:gd name="f29" fmla="*/ 0 f21 1"/>
                <a:gd name="f30" fmla="*/ 402868 f20 1"/>
                <a:gd name="f31" fmla="+- f22 0 f1"/>
                <a:gd name="f32" fmla="*/ f25 1 13712"/>
                <a:gd name="f33" fmla="*/ f26 1 402867"/>
                <a:gd name="f34" fmla="*/ f27 1 13712"/>
                <a:gd name="f35" fmla="*/ f28 1 402867"/>
                <a:gd name="f36" fmla="*/ f29 1 13712"/>
                <a:gd name="f37" fmla="*/ f30 1 402867"/>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5"/>
                </a:cxn>
                <a:cxn ang="f31">
                  <a:pos x="f56" y="f53"/>
                </a:cxn>
                <a:cxn ang="f31">
                  <a:pos x="f56" y="f57"/>
                </a:cxn>
                <a:cxn ang="f31">
                  <a:pos x="f52" y="f57"/>
                </a:cxn>
                <a:cxn ang="f31">
                  <a:pos x="f52" y="f53"/>
                </a:cxn>
              </a:cxnLst>
              <a:rect l="f48" t="f51" r="f49" b="f50"/>
              <a:pathLst>
                <a:path w="13712" h="402867">
                  <a:moveTo>
                    <a:pt x="f6" y="f5"/>
                  </a:moveTo>
                  <a:cubicBezTo>
                    <a:pt x="f6" y="f8"/>
                    <a:pt x="f9" y="f10"/>
                    <a:pt x="f10" y="f10"/>
                  </a:cubicBezTo>
                  <a:cubicBezTo>
                    <a:pt x="f11" y="f10"/>
                    <a:pt x="f5" y="f8"/>
                    <a:pt x="f5" y="f5"/>
                  </a:cubicBezTo>
                  <a:lnTo>
                    <a:pt x="f5" y="f12"/>
                  </a:lnTo>
                  <a:lnTo>
                    <a:pt x="f6" y="f12"/>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9" name="Freeform: Shape 740">
              <a:extLst>
                <a:ext uri="{FF2B5EF4-FFF2-40B4-BE49-F238E27FC236}">
                  <a16:creationId xmlns:a16="http://schemas.microsoft.com/office/drawing/2014/main" id="{0F5B458B-594B-30E9-893A-787186735B78}"/>
                </a:ext>
              </a:extLst>
            </p:cNvPr>
            <p:cNvSpPr/>
            <p:nvPr/>
          </p:nvSpPr>
          <p:spPr>
            <a:xfrm>
              <a:off x="1427616" y="6767638"/>
              <a:ext cx="13834" cy="27422"/>
            </a:xfrm>
            <a:custGeom>
              <a:avLst/>
              <a:gdLst>
                <a:gd name="f0" fmla="val 10800000"/>
                <a:gd name="f1" fmla="val 5400000"/>
                <a:gd name="f2" fmla="val 180"/>
                <a:gd name="f3" fmla="val w"/>
                <a:gd name="f4" fmla="val h"/>
                <a:gd name="f5" fmla="val 0"/>
                <a:gd name="f6" fmla="val 13839"/>
                <a:gd name="f7" fmla="val 27425"/>
                <a:gd name="f8" fmla="val 1270"/>
                <a:gd name="f9" fmla="val 13776"/>
                <a:gd name="f10" fmla="val 3809"/>
                <a:gd name="f11" fmla="val 10665"/>
                <a:gd name="f12" fmla="val 6856"/>
                <a:gd name="f13" fmla="val 3073"/>
                <a:gd name="f14" fmla="val 3784"/>
                <a:gd name="f15" fmla="val 20442"/>
                <a:gd name="f16" fmla="val 24251"/>
                <a:gd name="f17" fmla="val 3047"/>
                <a:gd name="f18" fmla="val 27361"/>
                <a:gd name="f19" fmla="val 10716"/>
                <a:gd name="f20" fmla="val 24302"/>
                <a:gd name="f21" fmla="+- 0 0 -90"/>
                <a:gd name="f22" fmla="*/ f3 1 13839"/>
                <a:gd name="f23" fmla="*/ f4 1 27425"/>
                <a:gd name="f24" fmla="val f5"/>
                <a:gd name="f25" fmla="val f6"/>
                <a:gd name="f26" fmla="val f7"/>
                <a:gd name="f27" fmla="*/ f21 f0 1"/>
                <a:gd name="f28" fmla="+- f26 0 f24"/>
                <a:gd name="f29" fmla="+- f25 0 f24"/>
                <a:gd name="f30" fmla="*/ f27 1 f2"/>
                <a:gd name="f31" fmla="*/ f29 1 13839"/>
                <a:gd name="f32" fmla="*/ f28 1 27425"/>
                <a:gd name="f33" fmla="*/ 13839 f29 1"/>
                <a:gd name="f34" fmla="*/ 1270 f28 1"/>
                <a:gd name="f35" fmla="*/ 0 f28 1"/>
                <a:gd name="f36" fmla="*/ 6856 f29 1"/>
                <a:gd name="f37" fmla="*/ 6856 f28 1"/>
                <a:gd name="f38" fmla="*/ 0 f29 1"/>
                <a:gd name="f39" fmla="*/ 20442 f28 1"/>
                <a:gd name="f40" fmla="*/ 27425 f28 1"/>
                <a:gd name="f41" fmla="+- f30 0 f1"/>
                <a:gd name="f42" fmla="*/ f33 1 13839"/>
                <a:gd name="f43" fmla="*/ f34 1 27425"/>
                <a:gd name="f44" fmla="*/ f35 1 27425"/>
                <a:gd name="f45" fmla="*/ f36 1 13839"/>
                <a:gd name="f46" fmla="*/ f37 1 27425"/>
                <a:gd name="f47" fmla="*/ f38 1 13839"/>
                <a:gd name="f48" fmla="*/ f39 1 27425"/>
                <a:gd name="f49" fmla="*/ f40 1 27425"/>
                <a:gd name="f50" fmla="*/ f24 1 f31"/>
                <a:gd name="f51" fmla="*/ f25 1 f31"/>
                <a:gd name="f52" fmla="*/ f24 1 f32"/>
                <a:gd name="f53" fmla="*/ f26 1 f32"/>
                <a:gd name="f54" fmla="*/ f42 1 f31"/>
                <a:gd name="f55" fmla="*/ f43 1 f32"/>
                <a:gd name="f56" fmla="*/ f44 1 f32"/>
                <a:gd name="f57" fmla="*/ f45 1 f31"/>
                <a:gd name="f58" fmla="*/ f46 1 f32"/>
                <a:gd name="f59" fmla="*/ f47 1 f31"/>
                <a:gd name="f60" fmla="*/ f48 1 f32"/>
                <a:gd name="f61" fmla="*/ f49 1 f32"/>
                <a:gd name="f62" fmla="*/ f50 f22 1"/>
                <a:gd name="f63" fmla="*/ f51 f22 1"/>
                <a:gd name="f64" fmla="*/ f53 f23 1"/>
                <a:gd name="f65" fmla="*/ f52 f23 1"/>
                <a:gd name="f66" fmla="*/ f54 f22 1"/>
                <a:gd name="f67" fmla="*/ f55 f23 1"/>
                <a:gd name="f68" fmla="*/ f56 f23 1"/>
                <a:gd name="f69" fmla="*/ f57 f22 1"/>
                <a:gd name="f70" fmla="*/ f58 f23 1"/>
                <a:gd name="f71" fmla="*/ f59 f22 1"/>
                <a:gd name="f72" fmla="*/ f60 f23 1"/>
                <a:gd name="f73" fmla="*/ f61 f23 1"/>
              </a:gdLst>
              <a:ahLst/>
              <a:cxnLst>
                <a:cxn ang="3cd4">
                  <a:pos x="hc" y="t"/>
                </a:cxn>
                <a:cxn ang="0">
                  <a:pos x="r" y="vc"/>
                </a:cxn>
                <a:cxn ang="cd4">
                  <a:pos x="hc" y="b"/>
                </a:cxn>
                <a:cxn ang="cd2">
                  <a:pos x="l" y="vc"/>
                </a:cxn>
                <a:cxn ang="f41">
                  <a:pos x="f66" y="f67"/>
                </a:cxn>
                <a:cxn ang="f41">
                  <a:pos x="f66" y="f68"/>
                </a:cxn>
                <a:cxn ang="f41">
                  <a:pos x="f69" y="f70"/>
                </a:cxn>
                <a:cxn ang="f41">
                  <a:pos x="f71" y="f68"/>
                </a:cxn>
                <a:cxn ang="f41">
                  <a:pos x="f71" y="f72"/>
                </a:cxn>
                <a:cxn ang="f41">
                  <a:pos x="f69" y="f73"/>
                </a:cxn>
                <a:cxn ang="f41">
                  <a:pos x="f66" y="f72"/>
                </a:cxn>
                <a:cxn ang="f41">
                  <a:pos x="f66" y="f67"/>
                </a:cxn>
              </a:cxnLst>
              <a:rect l="f62" t="f65" r="f63" b="f64"/>
              <a:pathLst>
                <a:path w="13839" h="27425">
                  <a:moveTo>
                    <a:pt x="f6" y="f8"/>
                  </a:moveTo>
                  <a:lnTo>
                    <a:pt x="f6" y="f5"/>
                  </a:lnTo>
                  <a:cubicBezTo>
                    <a:pt x="f9" y="f10"/>
                    <a:pt x="f11" y="f12"/>
                    <a:pt x="f12" y="f12"/>
                  </a:cubicBezTo>
                  <a:cubicBezTo>
                    <a:pt x="f13" y="f12"/>
                    <a:pt x="f5" y="f14"/>
                    <a:pt x="f5" y="f5"/>
                  </a:cubicBezTo>
                  <a:lnTo>
                    <a:pt x="f5" y="f15"/>
                  </a:lnTo>
                  <a:cubicBezTo>
                    <a:pt x="f5" y="f16"/>
                    <a:pt x="f17" y="f18"/>
                    <a:pt x="f12" y="f7"/>
                  </a:cubicBezTo>
                  <a:cubicBezTo>
                    <a:pt x="f19" y="f7"/>
                    <a:pt x="f6" y="f20"/>
                    <a:pt x="f6" y="f15"/>
                  </a:cubicBez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0" name="Freeform: Shape 741">
              <a:extLst>
                <a:ext uri="{FF2B5EF4-FFF2-40B4-BE49-F238E27FC236}">
                  <a16:creationId xmlns:a16="http://schemas.microsoft.com/office/drawing/2014/main" id="{55DA918F-BEB6-730B-0B3A-1B000531A7C9}"/>
                </a:ext>
              </a:extLst>
            </p:cNvPr>
            <p:cNvSpPr/>
            <p:nvPr/>
          </p:nvSpPr>
          <p:spPr>
            <a:xfrm>
              <a:off x="279330" y="6074011"/>
              <a:ext cx="3172" cy="5586"/>
            </a:xfrm>
            <a:custGeom>
              <a:avLst/>
              <a:gdLst>
                <a:gd name="f0" fmla="val 10800000"/>
                <a:gd name="f1" fmla="val 5400000"/>
                <a:gd name="f2" fmla="val 180"/>
                <a:gd name="f3" fmla="val w"/>
                <a:gd name="f4" fmla="val h"/>
                <a:gd name="f5" fmla="val 0"/>
                <a:gd name="f6" fmla="val 3174"/>
                <a:gd name="f7" fmla="val 5586"/>
                <a:gd name="f8" fmla="val 1270"/>
                <a:gd name="f9" fmla="val 3179"/>
                <a:gd name="f10" fmla="val 2298"/>
                <a:gd name="f11" fmla="val 1973"/>
                <a:gd name="f12" fmla="val 4418"/>
                <a:gd name="f13" fmla="val 5587"/>
                <a:gd name="f14" fmla="val 2031"/>
                <a:gd name="f15" fmla="val 2746"/>
                <a:gd name="f16" fmla="val 4533"/>
                <a:gd name="f17" fmla="val 3144"/>
                <a:gd name="f18" fmla="val 3301"/>
                <a:gd name="f19" fmla="val 2032"/>
                <a:gd name="f20" fmla="+- 0 0 -90"/>
                <a:gd name="f21" fmla="*/ f3 1 3174"/>
                <a:gd name="f22" fmla="*/ f4 1 5586"/>
                <a:gd name="f23" fmla="val f5"/>
                <a:gd name="f24" fmla="val f6"/>
                <a:gd name="f25" fmla="val f7"/>
                <a:gd name="f26" fmla="*/ f20 f0 1"/>
                <a:gd name="f27" fmla="+- f25 0 f23"/>
                <a:gd name="f28" fmla="+- f24 0 f23"/>
                <a:gd name="f29" fmla="*/ f26 1 f2"/>
                <a:gd name="f30" fmla="*/ f28 1 3174"/>
                <a:gd name="f31" fmla="*/ f27 1 5586"/>
                <a:gd name="f32" fmla="*/ 3174 f28 1"/>
                <a:gd name="f33" fmla="*/ 1270 f27 1"/>
                <a:gd name="f34" fmla="*/ 0 f27 1"/>
                <a:gd name="f35" fmla="*/ 0 f28 1"/>
                <a:gd name="f36" fmla="*/ 5587 f27 1"/>
                <a:gd name="f37" fmla="*/ 2031 f28 1"/>
                <a:gd name="f38" fmla="*/ 2032 f27 1"/>
                <a:gd name="f39" fmla="+- f29 0 f1"/>
                <a:gd name="f40" fmla="*/ f32 1 3174"/>
                <a:gd name="f41" fmla="*/ f33 1 5586"/>
                <a:gd name="f42" fmla="*/ f34 1 5586"/>
                <a:gd name="f43" fmla="*/ f35 1 3174"/>
                <a:gd name="f44" fmla="*/ f36 1 5586"/>
                <a:gd name="f45" fmla="*/ f37 1 3174"/>
                <a:gd name="f46" fmla="*/ f38 1 5586"/>
                <a:gd name="f47" fmla="*/ f23 1 f30"/>
                <a:gd name="f48" fmla="*/ f24 1 f30"/>
                <a:gd name="f49" fmla="*/ f23 1 f31"/>
                <a:gd name="f50" fmla="*/ f25 1 f31"/>
                <a:gd name="f51" fmla="*/ f40 1 f30"/>
                <a:gd name="f52" fmla="*/ f41 1 f31"/>
                <a:gd name="f53" fmla="*/ f42 1 f31"/>
                <a:gd name="f54" fmla="*/ f43 1 f30"/>
                <a:gd name="f55" fmla="*/ f44 1 f31"/>
                <a:gd name="f56" fmla="*/ f45 1 f30"/>
                <a:gd name="f57" fmla="*/ f46 1 f31"/>
                <a:gd name="f58" fmla="*/ f47 f21 1"/>
                <a:gd name="f59" fmla="*/ f48 f21 1"/>
                <a:gd name="f60" fmla="*/ f50 f22 1"/>
                <a:gd name="f61" fmla="*/ f49 f22 1"/>
                <a:gd name="f62" fmla="*/ f51 f21 1"/>
                <a:gd name="f63" fmla="*/ f52 f22 1"/>
                <a:gd name="f64" fmla="*/ f53 f22 1"/>
                <a:gd name="f65" fmla="*/ f54 f21 1"/>
                <a:gd name="f66" fmla="*/ f55 f22 1"/>
                <a:gd name="f67" fmla="*/ f56 f21 1"/>
                <a:gd name="f68" fmla="*/ f57 f22 1"/>
              </a:gdLst>
              <a:ahLst/>
              <a:cxnLst>
                <a:cxn ang="3cd4">
                  <a:pos x="hc" y="t"/>
                </a:cxn>
                <a:cxn ang="0">
                  <a:pos x="r" y="vc"/>
                </a:cxn>
                <a:cxn ang="cd4">
                  <a:pos x="hc" y="b"/>
                </a:cxn>
                <a:cxn ang="cd2">
                  <a:pos x="l" y="vc"/>
                </a:cxn>
                <a:cxn ang="f39">
                  <a:pos x="f62" y="f63"/>
                </a:cxn>
                <a:cxn ang="f39">
                  <a:pos x="f62" y="f64"/>
                </a:cxn>
                <a:cxn ang="f39">
                  <a:pos x="f65" y="f66"/>
                </a:cxn>
                <a:cxn ang="f39">
                  <a:pos x="f67" y="f66"/>
                </a:cxn>
                <a:cxn ang="f39">
                  <a:pos x="f62" y="f68"/>
                </a:cxn>
              </a:cxnLst>
              <a:rect l="f58" t="f61" r="f59" b="f60"/>
              <a:pathLst>
                <a:path w="3174" h="5586">
                  <a:moveTo>
                    <a:pt x="f6" y="f8"/>
                  </a:moveTo>
                  <a:lnTo>
                    <a:pt x="f6" y="f5"/>
                  </a:lnTo>
                  <a:cubicBezTo>
                    <a:pt x="f9" y="f10"/>
                    <a:pt x="f11" y="f12"/>
                    <a:pt x="f5" y="f13"/>
                  </a:cubicBezTo>
                  <a:lnTo>
                    <a:pt x="f14" y="f13"/>
                  </a:lnTo>
                  <a:cubicBezTo>
                    <a:pt x="f15" y="f16"/>
                    <a:pt x="f17" y="f18"/>
                    <a:pt x="f6" y="f1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1" name="Freeform: Shape 742">
              <a:extLst>
                <a:ext uri="{FF2B5EF4-FFF2-40B4-BE49-F238E27FC236}">
                  <a16:creationId xmlns:a16="http://schemas.microsoft.com/office/drawing/2014/main" id="{DB208DA1-A8A9-DE52-A95E-533E904F4787}"/>
                </a:ext>
              </a:extLst>
            </p:cNvPr>
            <p:cNvSpPr/>
            <p:nvPr/>
          </p:nvSpPr>
          <p:spPr>
            <a:xfrm>
              <a:off x="268659" y="6074011"/>
              <a:ext cx="3300" cy="5586"/>
            </a:xfrm>
            <a:custGeom>
              <a:avLst/>
              <a:gdLst>
                <a:gd name="f0" fmla="val 10800000"/>
                <a:gd name="f1" fmla="val 5400000"/>
                <a:gd name="f2" fmla="val 180"/>
                <a:gd name="f3" fmla="val w"/>
                <a:gd name="f4" fmla="val h"/>
                <a:gd name="f5" fmla="val 0"/>
                <a:gd name="f6" fmla="val 3301"/>
                <a:gd name="f7" fmla="val 5586"/>
                <a:gd name="f8" fmla="val 2032"/>
                <a:gd name="f9" fmla="val 8"/>
                <a:gd name="f10" fmla="val 3327"/>
                <a:gd name="f11" fmla="val 456"/>
                <a:gd name="f12" fmla="val 4584"/>
                <a:gd name="f13" fmla="val 1270"/>
                <a:gd name="f14" fmla="val 5587"/>
                <a:gd name="f15" fmla="val 1299"/>
                <a:gd name="f16" fmla="val 4431"/>
                <a:gd name="f17" fmla="val 46"/>
                <a:gd name="f18" fmla="val 2311"/>
                <a:gd name="f19" fmla="+- 0 0 -90"/>
                <a:gd name="f20" fmla="*/ f3 1 3301"/>
                <a:gd name="f21" fmla="*/ f4 1 5586"/>
                <a:gd name="f22" fmla="val f5"/>
                <a:gd name="f23" fmla="val f6"/>
                <a:gd name="f24" fmla="val f7"/>
                <a:gd name="f25" fmla="*/ f19 f0 1"/>
                <a:gd name="f26" fmla="+- f24 0 f22"/>
                <a:gd name="f27" fmla="+- f23 0 f22"/>
                <a:gd name="f28" fmla="*/ f25 1 f2"/>
                <a:gd name="f29" fmla="*/ f27 1 3301"/>
                <a:gd name="f30" fmla="*/ f26 1 5586"/>
                <a:gd name="f31" fmla="*/ 0 f27 1"/>
                <a:gd name="f32" fmla="*/ 2032 f26 1"/>
                <a:gd name="f33" fmla="*/ 1270 f27 1"/>
                <a:gd name="f34" fmla="*/ 5587 f26 1"/>
                <a:gd name="f35" fmla="*/ 3301 f27 1"/>
                <a:gd name="f36" fmla="*/ 0 f26 1"/>
                <a:gd name="f37" fmla="+- f28 0 f1"/>
                <a:gd name="f38" fmla="*/ f31 1 3301"/>
                <a:gd name="f39" fmla="*/ f32 1 5586"/>
                <a:gd name="f40" fmla="*/ f33 1 3301"/>
                <a:gd name="f41" fmla="*/ f34 1 5586"/>
                <a:gd name="f42" fmla="*/ f35 1 3301"/>
                <a:gd name="f43" fmla="*/ f36 1 5586"/>
                <a:gd name="f44" fmla="*/ f22 1 f29"/>
                <a:gd name="f45" fmla="*/ f23 1 f29"/>
                <a:gd name="f46" fmla="*/ f22 1 f30"/>
                <a:gd name="f47" fmla="*/ f24 1 f30"/>
                <a:gd name="f48" fmla="*/ f38 1 f29"/>
                <a:gd name="f49" fmla="*/ f39 1 f30"/>
                <a:gd name="f50" fmla="*/ f40 1 f29"/>
                <a:gd name="f51" fmla="*/ f41 1 f30"/>
                <a:gd name="f52" fmla="*/ f42 1 f29"/>
                <a:gd name="f53" fmla="*/ f43 1 f30"/>
                <a:gd name="f54" fmla="*/ f44 f20 1"/>
                <a:gd name="f55" fmla="*/ f45 f20 1"/>
                <a:gd name="f56" fmla="*/ f47 f21 1"/>
                <a:gd name="f57" fmla="*/ f46 f21 1"/>
                <a:gd name="f58" fmla="*/ f48 f20 1"/>
                <a:gd name="f59" fmla="*/ f49 f21 1"/>
                <a:gd name="f60" fmla="*/ f50 f20 1"/>
                <a:gd name="f61" fmla="*/ f51 f21 1"/>
                <a:gd name="f62" fmla="*/ f52 f20 1"/>
                <a:gd name="f63" fmla="*/ f53 f21 1"/>
              </a:gdLst>
              <a:ahLst/>
              <a:cxnLst>
                <a:cxn ang="3cd4">
                  <a:pos x="hc" y="t"/>
                </a:cxn>
                <a:cxn ang="0">
                  <a:pos x="r" y="vc"/>
                </a:cxn>
                <a:cxn ang="cd4">
                  <a:pos x="hc" y="b"/>
                </a:cxn>
                <a:cxn ang="cd2">
                  <a:pos x="l" y="vc"/>
                </a:cxn>
                <a:cxn ang="f37">
                  <a:pos x="f58" y="f59"/>
                </a:cxn>
                <a:cxn ang="f37">
                  <a:pos x="f60" y="f61"/>
                </a:cxn>
                <a:cxn ang="f37">
                  <a:pos x="f62" y="f61"/>
                </a:cxn>
                <a:cxn ang="f37">
                  <a:pos x="f58" y="f63"/>
                </a:cxn>
              </a:cxnLst>
              <a:rect l="f54" t="f57" r="f55" b="f56"/>
              <a:pathLst>
                <a:path w="3301" h="5586">
                  <a:moveTo>
                    <a:pt x="f5" y="f8"/>
                  </a:moveTo>
                  <a:cubicBezTo>
                    <a:pt x="f9" y="f10"/>
                    <a:pt x="f11" y="f12"/>
                    <a:pt x="f13" y="f14"/>
                  </a:cubicBezTo>
                  <a:lnTo>
                    <a:pt x="f6" y="f14"/>
                  </a:lnTo>
                  <a:cubicBezTo>
                    <a:pt x="f15" y="f16"/>
                    <a:pt x="f17" y="f1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2" name="Freeform: Shape 743">
              <a:extLst>
                <a:ext uri="{FF2B5EF4-FFF2-40B4-BE49-F238E27FC236}">
                  <a16:creationId xmlns:a16="http://schemas.microsoft.com/office/drawing/2014/main" id="{8DF5F5AA-7D16-673B-7BB4-6F094E9948B9}"/>
                </a:ext>
              </a:extLst>
            </p:cNvPr>
            <p:cNvSpPr/>
            <p:nvPr/>
          </p:nvSpPr>
          <p:spPr>
            <a:xfrm>
              <a:off x="268659" y="6049002"/>
              <a:ext cx="13834" cy="30220"/>
            </a:xfrm>
            <a:custGeom>
              <a:avLst/>
              <a:gdLst>
                <a:gd name="f0" fmla="val 10800000"/>
                <a:gd name="f1" fmla="val 5400000"/>
                <a:gd name="f2" fmla="val 180"/>
                <a:gd name="f3" fmla="val w"/>
                <a:gd name="f4" fmla="val h"/>
                <a:gd name="f5" fmla="val 0"/>
                <a:gd name="f6" fmla="val 13839"/>
                <a:gd name="f7" fmla="val 30218"/>
                <a:gd name="f8" fmla="val 18029"/>
                <a:gd name="f9" fmla="val 6983"/>
                <a:gd name="f10" fmla="val 3174"/>
                <a:gd name="f11" fmla="val 10790"/>
                <a:gd name="f12" fmla="val 64"/>
                <a:gd name="f13" fmla="val 3126"/>
                <a:gd name="f14" fmla="val 3123"/>
                <a:gd name="f15" fmla="val 24632"/>
                <a:gd name="f16" fmla="val 46"/>
                <a:gd name="f17" fmla="val 26943"/>
                <a:gd name="f18" fmla="val 1299"/>
                <a:gd name="f19" fmla="val 29063"/>
                <a:gd name="f20" fmla="val 3301"/>
                <a:gd name="f21" fmla="val 10665"/>
                <a:gd name="f22" fmla="val 12638"/>
                <a:gd name="f23" fmla="val 29050"/>
                <a:gd name="f24" fmla="val 13844"/>
                <a:gd name="f25" fmla="val 26930"/>
                <a:gd name="f26" fmla="+- 0 0 -90"/>
                <a:gd name="f27" fmla="*/ f3 1 13839"/>
                <a:gd name="f28" fmla="*/ f4 1 30218"/>
                <a:gd name="f29" fmla="val f5"/>
                <a:gd name="f30" fmla="val f6"/>
                <a:gd name="f31" fmla="val f7"/>
                <a:gd name="f32" fmla="*/ f26 f0 1"/>
                <a:gd name="f33" fmla="+- f31 0 f29"/>
                <a:gd name="f34" fmla="+- f30 0 f29"/>
                <a:gd name="f35" fmla="*/ f32 1 f2"/>
                <a:gd name="f36" fmla="*/ f34 1 13839"/>
                <a:gd name="f37" fmla="*/ f33 1 30218"/>
                <a:gd name="f38" fmla="*/ 13839 f34 1"/>
                <a:gd name="f39" fmla="*/ 18029 f33 1"/>
                <a:gd name="f40" fmla="*/ 6983 f33 1"/>
                <a:gd name="f41" fmla="*/ 6983 f34 1"/>
                <a:gd name="f42" fmla="*/ 0 f33 1"/>
                <a:gd name="f43" fmla="*/ 0 f34 1"/>
                <a:gd name="f44" fmla="*/ 24632 f33 1"/>
                <a:gd name="f45" fmla="*/ 3301 f34 1"/>
                <a:gd name="f46" fmla="*/ 30218 f33 1"/>
                <a:gd name="f47" fmla="*/ 10665 f34 1"/>
                <a:gd name="f48" fmla="+- f35 0 f1"/>
                <a:gd name="f49" fmla="*/ f38 1 13839"/>
                <a:gd name="f50" fmla="*/ f39 1 30218"/>
                <a:gd name="f51" fmla="*/ f40 1 30218"/>
                <a:gd name="f52" fmla="*/ f41 1 13839"/>
                <a:gd name="f53" fmla="*/ f42 1 30218"/>
                <a:gd name="f54" fmla="*/ f43 1 13839"/>
                <a:gd name="f55" fmla="*/ f44 1 30218"/>
                <a:gd name="f56" fmla="*/ f45 1 13839"/>
                <a:gd name="f57" fmla="*/ f46 1 30218"/>
                <a:gd name="f58" fmla="*/ f47 1 13839"/>
                <a:gd name="f59" fmla="*/ f29 1 f36"/>
                <a:gd name="f60" fmla="*/ f30 1 f36"/>
                <a:gd name="f61" fmla="*/ f29 1 f37"/>
                <a:gd name="f62" fmla="*/ f31 1 f37"/>
                <a:gd name="f63" fmla="*/ f49 1 f36"/>
                <a:gd name="f64" fmla="*/ f50 1 f37"/>
                <a:gd name="f65" fmla="*/ f51 1 f37"/>
                <a:gd name="f66" fmla="*/ f52 1 f36"/>
                <a:gd name="f67" fmla="*/ f53 1 f37"/>
                <a:gd name="f68" fmla="*/ f54 1 f36"/>
                <a:gd name="f69" fmla="*/ f55 1 f37"/>
                <a:gd name="f70" fmla="*/ f56 1 f36"/>
                <a:gd name="f71" fmla="*/ f57 1 f37"/>
                <a:gd name="f72" fmla="*/ f58 1 f36"/>
                <a:gd name="f73" fmla="*/ f59 f27 1"/>
                <a:gd name="f74" fmla="*/ f60 f27 1"/>
                <a:gd name="f75" fmla="*/ f62 f28 1"/>
                <a:gd name="f76" fmla="*/ f61 f28 1"/>
                <a:gd name="f77" fmla="*/ f63 f27 1"/>
                <a:gd name="f78" fmla="*/ f64 f28 1"/>
                <a:gd name="f79" fmla="*/ f65 f28 1"/>
                <a:gd name="f80" fmla="*/ f66 f27 1"/>
                <a:gd name="f81" fmla="*/ f67 f28 1"/>
                <a:gd name="f82" fmla="*/ f68 f27 1"/>
                <a:gd name="f83" fmla="*/ f69 f28 1"/>
                <a:gd name="f84" fmla="*/ f70 f27 1"/>
                <a:gd name="f85" fmla="*/ f71 f28 1"/>
                <a:gd name="f86" fmla="*/ f72 f27 1"/>
              </a:gdLst>
              <a:ahLst/>
              <a:cxnLst>
                <a:cxn ang="3cd4">
                  <a:pos x="hc" y="t"/>
                </a:cxn>
                <a:cxn ang="0">
                  <a:pos x="r" y="vc"/>
                </a:cxn>
                <a:cxn ang="cd4">
                  <a:pos x="hc" y="b"/>
                </a:cxn>
                <a:cxn ang="cd2">
                  <a:pos x="l" y="vc"/>
                </a:cxn>
                <a:cxn ang="f48">
                  <a:pos x="f77" y="f78"/>
                </a:cxn>
                <a:cxn ang="f48">
                  <a:pos x="f77" y="f79"/>
                </a:cxn>
                <a:cxn ang="f48">
                  <a:pos x="f80" y="f81"/>
                </a:cxn>
                <a:cxn ang="f48">
                  <a:pos x="f82" y="f79"/>
                </a:cxn>
                <a:cxn ang="f48">
                  <a:pos x="f82" y="f83"/>
                </a:cxn>
                <a:cxn ang="f48">
                  <a:pos x="f84" y="f85"/>
                </a:cxn>
                <a:cxn ang="f48">
                  <a:pos x="f86" y="f85"/>
                </a:cxn>
                <a:cxn ang="f48">
                  <a:pos x="f77" y="f83"/>
                </a:cxn>
              </a:cxnLst>
              <a:rect l="f73" t="f76" r="f74" b="f75"/>
              <a:pathLst>
                <a:path w="13839" h="30218">
                  <a:moveTo>
                    <a:pt x="f6" y="f8"/>
                  </a:moveTo>
                  <a:lnTo>
                    <a:pt x="f6" y="f9"/>
                  </a:lnTo>
                  <a:cubicBezTo>
                    <a:pt x="f6" y="f10"/>
                    <a:pt x="f11" y="f12"/>
                    <a:pt x="f9" y="f5"/>
                  </a:cubicBezTo>
                  <a:cubicBezTo>
                    <a:pt x="f13" y="f5"/>
                    <a:pt x="f5" y="f14"/>
                    <a:pt x="f5" y="f9"/>
                  </a:cubicBezTo>
                  <a:lnTo>
                    <a:pt x="f5" y="f15"/>
                  </a:lnTo>
                  <a:cubicBezTo>
                    <a:pt x="f16" y="f17"/>
                    <a:pt x="f18" y="f19"/>
                    <a:pt x="f20" y="f7"/>
                  </a:cubicBezTo>
                  <a:lnTo>
                    <a:pt x="f21" y="f7"/>
                  </a:lnTo>
                  <a:cubicBezTo>
                    <a:pt x="f22" y="f23"/>
                    <a:pt x="f24" y="f25"/>
                    <a:pt x="f6"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3" name="Freeform: Shape 744">
              <a:extLst>
                <a:ext uri="{FF2B5EF4-FFF2-40B4-BE49-F238E27FC236}">
                  <a16:creationId xmlns:a16="http://schemas.microsoft.com/office/drawing/2014/main" id="{ED4341B2-C0E4-DBE2-DC05-37B9BAC0BCFD}"/>
                </a:ext>
              </a:extLst>
            </p:cNvPr>
            <p:cNvSpPr/>
            <p:nvPr/>
          </p:nvSpPr>
          <p:spPr>
            <a:xfrm>
              <a:off x="2651065" y="6427875"/>
              <a:ext cx="13834" cy="44942"/>
            </a:xfrm>
            <a:custGeom>
              <a:avLst/>
              <a:gdLst>
                <a:gd name="f0" fmla="val 10800000"/>
                <a:gd name="f1" fmla="val 5400000"/>
                <a:gd name="f2" fmla="val 180"/>
                <a:gd name="f3" fmla="val w"/>
                <a:gd name="f4" fmla="val h"/>
                <a:gd name="f5" fmla="val 0"/>
                <a:gd name="f6" fmla="val 13839"/>
                <a:gd name="f7" fmla="val 44946"/>
                <a:gd name="f8" fmla="val 38090"/>
                <a:gd name="f9" fmla="val 41874"/>
                <a:gd name="f10" fmla="val 3073"/>
                <a:gd name="f11" fmla="val 44947"/>
                <a:gd name="f12" fmla="val 6856"/>
                <a:gd name="f13" fmla="val 10665"/>
                <a:gd name="f14" fmla="val 13776"/>
                <a:gd name="f15" fmla="val 41899"/>
                <a:gd name="f16" fmla="val 3809"/>
                <a:gd name="f17" fmla="val 5206"/>
                <a:gd name="f18" fmla="val 6831"/>
                <a:gd name="f19" fmla="val 3631"/>
                <a:gd name="f20" fmla="val 6196"/>
                <a:gd name="f21" fmla="val 2412"/>
                <a:gd name="f22" fmla="val 5079"/>
                <a:gd name="f23" fmla="val 37709"/>
                <a:gd name="f24" fmla="+- 0 0 -90"/>
                <a:gd name="f25" fmla="*/ f3 1 13839"/>
                <a:gd name="f26" fmla="*/ f4 1 44946"/>
                <a:gd name="f27" fmla="val f5"/>
                <a:gd name="f28" fmla="val f6"/>
                <a:gd name="f29" fmla="val f7"/>
                <a:gd name="f30" fmla="*/ f24 f0 1"/>
                <a:gd name="f31" fmla="+- f29 0 f27"/>
                <a:gd name="f32" fmla="+- f28 0 f27"/>
                <a:gd name="f33" fmla="*/ f30 1 f2"/>
                <a:gd name="f34" fmla="*/ f32 1 13839"/>
                <a:gd name="f35" fmla="*/ f31 1 44946"/>
                <a:gd name="f36" fmla="*/ 0 f32 1"/>
                <a:gd name="f37" fmla="*/ 38090 f31 1"/>
                <a:gd name="f38" fmla="*/ 6856 f32 1"/>
                <a:gd name="f39" fmla="*/ 44947 f31 1"/>
                <a:gd name="f40" fmla="*/ 13839 f32 1"/>
                <a:gd name="f41" fmla="*/ 0 f31 1"/>
                <a:gd name="f42" fmla="*/ 6856 f31 1"/>
                <a:gd name="f43" fmla="*/ 2412 f32 1"/>
                <a:gd name="f44" fmla="*/ 5079 f31 1"/>
                <a:gd name="f45" fmla="*/ 37709 f31 1"/>
                <a:gd name="f46" fmla="+- f33 0 f1"/>
                <a:gd name="f47" fmla="*/ f36 1 13839"/>
                <a:gd name="f48" fmla="*/ f37 1 44946"/>
                <a:gd name="f49" fmla="*/ f38 1 13839"/>
                <a:gd name="f50" fmla="*/ f39 1 44946"/>
                <a:gd name="f51" fmla="*/ f40 1 13839"/>
                <a:gd name="f52" fmla="*/ f41 1 44946"/>
                <a:gd name="f53" fmla="*/ f42 1 44946"/>
                <a:gd name="f54" fmla="*/ f43 1 13839"/>
                <a:gd name="f55" fmla="*/ f44 1 44946"/>
                <a:gd name="f56" fmla="*/ f45 1 44946"/>
                <a:gd name="f57" fmla="*/ f27 1 f34"/>
                <a:gd name="f58" fmla="*/ f28 1 f34"/>
                <a:gd name="f59" fmla="*/ f27 1 f35"/>
                <a:gd name="f60" fmla="*/ f29 1 f35"/>
                <a:gd name="f61" fmla="*/ f47 1 f34"/>
                <a:gd name="f62" fmla="*/ f48 1 f35"/>
                <a:gd name="f63" fmla="*/ f49 1 f34"/>
                <a:gd name="f64" fmla="*/ f50 1 f35"/>
                <a:gd name="f65" fmla="*/ f51 1 f34"/>
                <a:gd name="f66" fmla="*/ f52 1 f35"/>
                <a:gd name="f67" fmla="*/ f53 1 f35"/>
                <a:gd name="f68" fmla="*/ f54 1 f34"/>
                <a:gd name="f69" fmla="*/ f55 1 f35"/>
                <a:gd name="f70" fmla="*/ f56 1 f35"/>
                <a:gd name="f71" fmla="*/ f57 f25 1"/>
                <a:gd name="f72" fmla="*/ f58 f25 1"/>
                <a:gd name="f73" fmla="*/ f60 f26 1"/>
                <a:gd name="f74" fmla="*/ f59 f26 1"/>
                <a:gd name="f75" fmla="*/ f61 f25 1"/>
                <a:gd name="f76" fmla="*/ f62 f26 1"/>
                <a:gd name="f77" fmla="*/ f63 f25 1"/>
                <a:gd name="f78" fmla="*/ f64 f26 1"/>
                <a:gd name="f79" fmla="*/ f65 f25 1"/>
                <a:gd name="f80" fmla="*/ f66 f26 1"/>
                <a:gd name="f81" fmla="*/ f67 f26 1"/>
                <a:gd name="f82" fmla="*/ f68 f25 1"/>
                <a:gd name="f83" fmla="*/ f69 f26 1"/>
                <a:gd name="f84" fmla="*/ f70 f26 1"/>
              </a:gdLst>
              <a:ahLst/>
              <a:cxnLst>
                <a:cxn ang="3cd4">
                  <a:pos x="hc" y="t"/>
                </a:cxn>
                <a:cxn ang="0">
                  <a:pos x="r" y="vc"/>
                </a:cxn>
                <a:cxn ang="cd4">
                  <a:pos x="hc" y="b"/>
                </a:cxn>
                <a:cxn ang="cd2">
                  <a:pos x="l" y="vc"/>
                </a:cxn>
                <a:cxn ang="f46">
                  <a:pos x="f75" y="f76"/>
                </a:cxn>
                <a:cxn ang="f46">
                  <a:pos x="f77" y="f78"/>
                </a:cxn>
                <a:cxn ang="f46">
                  <a:pos x="f79" y="f76"/>
                </a:cxn>
                <a:cxn ang="f46">
                  <a:pos x="f79" y="f80"/>
                </a:cxn>
                <a:cxn ang="f46">
                  <a:pos x="f77" y="f81"/>
                </a:cxn>
                <a:cxn ang="f46">
                  <a:pos x="f82" y="f83"/>
                </a:cxn>
                <a:cxn ang="f46">
                  <a:pos x="f75" y="f83"/>
                </a:cxn>
                <a:cxn ang="f46">
                  <a:pos x="f75" y="f84"/>
                </a:cxn>
              </a:cxnLst>
              <a:rect l="f71" t="f74" r="f72" b="f73"/>
              <a:pathLst>
                <a:path w="13839" h="44946">
                  <a:moveTo>
                    <a:pt x="f5" y="f8"/>
                  </a:moveTo>
                  <a:cubicBezTo>
                    <a:pt x="f5" y="f9"/>
                    <a:pt x="f10" y="f11"/>
                    <a:pt x="f12" y="f11"/>
                  </a:cubicBezTo>
                  <a:cubicBezTo>
                    <a:pt x="f13" y="f11"/>
                    <a:pt x="f14" y="f15"/>
                    <a:pt x="f6" y="f8"/>
                  </a:cubicBezTo>
                  <a:lnTo>
                    <a:pt x="f6" y="f5"/>
                  </a:lnTo>
                  <a:cubicBezTo>
                    <a:pt x="f14" y="f16"/>
                    <a:pt x="f13" y="f12"/>
                    <a:pt x="f12" y="f12"/>
                  </a:cubicBezTo>
                  <a:cubicBezTo>
                    <a:pt x="f17" y="f18"/>
                    <a:pt x="f19" y="f20"/>
                    <a:pt x="f21" y="f22"/>
                  </a:cubicBezTo>
                  <a:lnTo>
                    <a:pt x="f5" y="f22"/>
                  </a:lnTo>
                  <a:lnTo>
                    <a:pt x="f5"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4" name="Freeform: Shape 745">
              <a:extLst>
                <a:ext uri="{FF2B5EF4-FFF2-40B4-BE49-F238E27FC236}">
                  <a16:creationId xmlns:a16="http://schemas.microsoft.com/office/drawing/2014/main" id="{B7A19833-35DA-6A8D-181E-F3C11CC278B8}"/>
                </a:ext>
              </a:extLst>
            </p:cNvPr>
            <p:cNvSpPr/>
            <p:nvPr/>
          </p:nvSpPr>
          <p:spPr>
            <a:xfrm>
              <a:off x="275773" y="6080238"/>
              <a:ext cx="143222" cy="13834"/>
            </a:xfrm>
            <a:custGeom>
              <a:avLst/>
              <a:gdLst>
                <a:gd name="f0" fmla="val 10800000"/>
                <a:gd name="f1" fmla="val 5400000"/>
                <a:gd name="f2" fmla="val 180"/>
                <a:gd name="f3" fmla="val w"/>
                <a:gd name="f4" fmla="val h"/>
                <a:gd name="f5" fmla="val 0"/>
                <a:gd name="f6" fmla="val 143218"/>
                <a:gd name="f7" fmla="val 13839"/>
                <a:gd name="f8" fmla="val 139918"/>
                <a:gd name="f9" fmla="val 6348"/>
                <a:gd name="f10" fmla="val 140132"/>
                <a:gd name="f11" fmla="val 4190"/>
                <a:gd name="f12" fmla="val 141356"/>
                <a:gd name="f13" fmla="val 2260"/>
                <a:gd name="f14" fmla="val 143219"/>
                <a:gd name="f15" fmla="val 1143"/>
                <a:gd name="f16" fmla="val 142152"/>
                <a:gd name="f17" fmla="val 457"/>
                <a:gd name="f18" fmla="val 140927"/>
                <a:gd name="f19" fmla="val 63"/>
                <a:gd name="f20" fmla="val 139664"/>
                <a:gd name="f21" fmla="val 3806"/>
                <a:gd name="f22" fmla="val 6856"/>
                <a:gd name="f23" fmla="val 3174"/>
                <a:gd name="f24" fmla="val 6983"/>
                <a:gd name="f25" fmla="val 10767"/>
                <a:gd name="f26" fmla="val 3786"/>
                <a:gd name="f27" fmla="val 13776"/>
                <a:gd name="f28" fmla="val 13382"/>
                <a:gd name="f29" fmla="val 12697"/>
                <a:gd name="f30" fmla="val 140968"/>
                <a:gd name="f31" fmla="val 11414"/>
                <a:gd name="f32" fmla="val 139676"/>
                <a:gd name="f33" fmla="val 8926"/>
                <a:gd name="f34" fmla="+- 0 0 -90"/>
                <a:gd name="f35" fmla="*/ f3 1 143218"/>
                <a:gd name="f36" fmla="*/ f4 1 13839"/>
                <a:gd name="f37" fmla="val f5"/>
                <a:gd name="f38" fmla="val f6"/>
                <a:gd name="f39" fmla="val f7"/>
                <a:gd name="f40" fmla="*/ f34 f0 1"/>
                <a:gd name="f41" fmla="+- f39 0 f37"/>
                <a:gd name="f42" fmla="+- f38 0 f37"/>
                <a:gd name="f43" fmla="*/ f40 1 f2"/>
                <a:gd name="f44" fmla="*/ f42 1 143218"/>
                <a:gd name="f45" fmla="*/ f41 1 13839"/>
                <a:gd name="f46" fmla="*/ 139918 f42 1"/>
                <a:gd name="f47" fmla="*/ 6348 f41 1"/>
                <a:gd name="f48" fmla="*/ 143219 f42 1"/>
                <a:gd name="f49" fmla="*/ 1143 f41 1"/>
                <a:gd name="f50" fmla="*/ 139664 f42 1"/>
                <a:gd name="f51" fmla="*/ 0 f41 1"/>
                <a:gd name="f52" fmla="*/ 0 f42 1"/>
                <a:gd name="f53" fmla="*/ 6856 f42 1"/>
                <a:gd name="f54" fmla="*/ 6983 f41 1"/>
                <a:gd name="f55" fmla="*/ 13839 f41 1"/>
                <a:gd name="f56" fmla="*/ 12697 f41 1"/>
                <a:gd name="f57" fmla="+- f43 0 f1"/>
                <a:gd name="f58" fmla="*/ f46 1 143218"/>
                <a:gd name="f59" fmla="*/ f47 1 13839"/>
                <a:gd name="f60" fmla="*/ f48 1 143218"/>
                <a:gd name="f61" fmla="*/ f49 1 13839"/>
                <a:gd name="f62" fmla="*/ f50 1 143218"/>
                <a:gd name="f63" fmla="*/ f51 1 13839"/>
                <a:gd name="f64" fmla="*/ f52 1 143218"/>
                <a:gd name="f65" fmla="*/ f53 1 143218"/>
                <a:gd name="f66" fmla="*/ f54 1 13839"/>
                <a:gd name="f67" fmla="*/ f55 1 13839"/>
                <a:gd name="f68" fmla="*/ f56 1 13839"/>
                <a:gd name="f69" fmla="*/ f37 1 f44"/>
                <a:gd name="f70" fmla="*/ f38 1 f44"/>
                <a:gd name="f71" fmla="*/ f37 1 f45"/>
                <a:gd name="f72" fmla="*/ f39 1 f45"/>
                <a:gd name="f73" fmla="*/ f58 1 f44"/>
                <a:gd name="f74" fmla="*/ f59 1 f45"/>
                <a:gd name="f75" fmla="*/ f60 1 f44"/>
                <a:gd name="f76" fmla="*/ f61 1 f45"/>
                <a:gd name="f77" fmla="*/ f62 1 f44"/>
                <a:gd name="f78" fmla="*/ f63 1 f45"/>
                <a:gd name="f79" fmla="*/ f64 1 f44"/>
                <a:gd name="f80" fmla="*/ f65 1 f44"/>
                <a:gd name="f81" fmla="*/ f66 1 f45"/>
                <a:gd name="f82" fmla="*/ f67 1 f45"/>
                <a:gd name="f83" fmla="*/ f68 1 f45"/>
                <a:gd name="f84" fmla="*/ f69 f35 1"/>
                <a:gd name="f85" fmla="*/ f70 f35 1"/>
                <a:gd name="f86" fmla="*/ f72 f36 1"/>
                <a:gd name="f87" fmla="*/ f71 f36 1"/>
                <a:gd name="f88" fmla="*/ f73 f35 1"/>
                <a:gd name="f89" fmla="*/ f74 f36 1"/>
                <a:gd name="f90" fmla="*/ f75 f35 1"/>
                <a:gd name="f91" fmla="*/ f76 f36 1"/>
                <a:gd name="f92" fmla="*/ f77 f35 1"/>
                <a:gd name="f93" fmla="*/ f78 f36 1"/>
                <a:gd name="f94" fmla="*/ f79 f35 1"/>
                <a:gd name="f95" fmla="*/ f80 f35 1"/>
                <a:gd name="f96" fmla="*/ f81 f36 1"/>
                <a:gd name="f97" fmla="*/ f82 f36 1"/>
                <a:gd name="f98" fmla="*/ f83 f36 1"/>
              </a:gdLst>
              <a:ahLst/>
              <a:cxnLst>
                <a:cxn ang="3cd4">
                  <a:pos x="hc" y="t"/>
                </a:cxn>
                <a:cxn ang="0">
                  <a:pos x="r" y="vc"/>
                </a:cxn>
                <a:cxn ang="cd4">
                  <a:pos x="hc" y="b"/>
                </a:cxn>
                <a:cxn ang="cd2">
                  <a:pos x="l" y="vc"/>
                </a:cxn>
                <a:cxn ang="f57">
                  <a:pos x="f88" y="f89"/>
                </a:cxn>
                <a:cxn ang="f57">
                  <a:pos x="f90" y="f91"/>
                </a:cxn>
                <a:cxn ang="f57">
                  <a:pos x="f92" y="f93"/>
                </a:cxn>
                <a:cxn ang="f57">
                  <a:pos x="f94" y="f93"/>
                </a:cxn>
                <a:cxn ang="f57">
                  <a:pos x="f95" y="f96"/>
                </a:cxn>
                <a:cxn ang="f57">
                  <a:pos x="f94" y="f97"/>
                </a:cxn>
                <a:cxn ang="f57">
                  <a:pos x="f92" y="f97"/>
                </a:cxn>
                <a:cxn ang="f57">
                  <a:pos x="f90" y="f98"/>
                </a:cxn>
                <a:cxn ang="f57">
                  <a:pos x="f88" y="f89"/>
                </a:cxn>
              </a:cxnLst>
              <a:rect l="f84" t="f87" r="f85" b="f86"/>
              <a:pathLst>
                <a:path w="143218" h="13839">
                  <a:moveTo>
                    <a:pt x="f8" y="f9"/>
                  </a:moveTo>
                  <a:cubicBezTo>
                    <a:pt x="f10" y="f11"/>
                    <a:pt x="f12" y="f13"/>
                    <a:pt x="f14" y="f15"/>
                  </a:cubicBezTo>
                  <a:cubicBezTo>
                    <a:pt x="f16" y="f17"/>
                    <a:pt x="f18" y="f19"/>
                    <a:pt x="f20" y="f5"/>
                  </a:cubicBezTo>
                  <a:lnTo>
                    <a:pt x="f5" y="f5"/>
                  </a:lnTo>
                  <a:cubicBezTo>
                    <a:pt x="f21" y="f19"/>
                    <a:pt x="f22" y="f23"/>
                    <a:pt x="f22" y="f24"/>
                  </a:cubicBezTo>
                  <a:cubicBezTo>
                    <a:pt x="f22" y="f25"/>
                    <a:pt x="f26" y="f7"/>
                    <a:pt x="f5" y="f7"/>
                  </a:cubicBezTo>
                  <a:lnTo>
                    <a:pt x="f20" y="f7"/>
                  </a:lnTo>
                  <a:cubicBezTo>
                    <a:pt x="f18" y="f27"/>
                    <a:pt x="f16" y="f28"/>
                    <a:pt x="f14"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5" name="Freeform: Shape 746">
              <a:extLst>
                <a:ext uri="{FF2B5EF4-FFF2-40B4-BE49-F238E27FC236}">
                  <a16:creationId xmlns:a16="http://schemas.microsoft.com/office/drawing/2014/main" id="{4D055DAA-E646-DD32-91D1-750B69F5D377}"/>
                </a:ext>
              </a:extLst>
            </p:cNvPr>
            <p:cNvSpPr/>
            <p:nvPr/>
          </p:nvSpPr>
          <p:spPr>
            <a:xfrm>
              <a:off x="1975981" y="6464058"/>
              <a:ext cx="13834" cy="7616"/>
            </a:xfrm>
            <a:custGeom>
              <a:avLst/>
              <a:gdLst>
                <a:gd name="f0" fmla="val 10800000"/>
                <a:gd name="f1" fmla="val 5400000"/>
                <a:gd name="f2" fmla="val 180"/>
                <a:gd name="f3" fmla="val w"/>
                <a:gd name="f4" fmla="val h"/>
                <a:gd name="f5" fmla="val 0"/>
                <a:gd name="f6" fmla="val 13839"/>
                <a:gd name="f7" fmla="val 7618"/>
                <a:gd name="f8" fmla="val 6856"/>
                <a:gd name="f9" fmla="val 6983"/>
                <a:gd name="f10" fmla="val 3047"/>
                <a:gd name="f11" fmla="val 6920"/>
                <a:gd name="f12" fmla="val 3809"/>
                <a:gd name="f13" fmla="val 635"/>
                <a:gd name="f14" fmla="val 4444"/>
                <a:gd name="f15" fmla="val 7555"/>
                <a:gd name="f16" fmla="val 10716"/>
                <a:gd name="f17" fmla="val 4495"/>
                <a:gd name="f18" fmla="val 3860"/>
                <a:gd name="f19" fmla="+- 0 0 -90"/>
                <a:gd name="f20" fmla="*/ f3 1 13839"/>
                <a:gd name="f21" fmla="*/ f4 1 7618"/>
                <a:gd name="f22" fmla="val f5"/>
                <a:gd name="f23" fmla="val f6"/>
                <a:gd name="f24" fmla="val f7"/>
                <a:gd name="f25" fmla="*/ f19 f0 1"/>
                <a:gd name="f26" fmla="+- f24 0 f22"/>
                <a:gd name="f27" fmla="+- f23 0 f22"/>
                <a:gd name="f28" fmla="*/ f25 1 f2"/>
                <a:gd name="f29" fmla="*/ f27 1 13839"/>
                <a:gd name="f30" fmla="*/ f26 1 7618"/>
                <a:gd name="f31" fmla="*/ 6856 f27 1"/>
                <a:gd name="f32" fmla="*/ 6983 f26 1"/>
                <a:gd name="f33" fmla="*/ 0 f27 1"/>
                <a:gd name="f34" fmla="*/ 0 f26 1"/>
                <a:gd name="f35" fmla="*/ 635 f26 1"/>
                <a:gd name="f36" fmla="*/ 7618 f26 1"/>
                <a:gd name="f37" fmla="*/ 13839 f27 1"/>
                <a:gd name="f38" fmla="+- f28 0 f1"/>
                <a:gd name="f39" fmla="*/ f31 1 13839"/>
                <a:gd name="f40" fmla="*/ f32 1 7618"/>
                <a:gd name="f41" fmla="*/ f33 1 13839"/>
                <a:gd name="f42" fmla="*/ f34 1 7618"/>
                <a:gd name="f43" fmla="*/ f35 1 7618"/>
                <a:gd name="f44" fmla="*/ f36 1 7618"/>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9" h="7618">
                  <a:moveTo>
                    <a:pt x="f8" y="f9"/>
                  </a:moveTo>
                  <a:cubicBezTo>
                    <a:pt x="f10" y="f11"/>
                    <a:pt x="f5" y="f12"/>
                    <a:pt x="f5" y="f5"/>
                  </a:cubicBezTo>
                  <a:lnTo>
                    <a:pt x="f5" y="f13"/>
                  </a:lnTo>
                  <a:cubicBezTo>
                    <a:pt x="f5" y="f14"/>
                    <a:pt x="f10" y="f15"/>
                    <a:pt x="f8" y="f7"/>
                  </a:cubicBezTo>
                  <a:cubicBezTo>
                    <a:pt x="f16" y="f7"/>
                    <a:pt x="f6" y="f17"/>
                    <a:pt x="f6" y="f13"/>
                  </a:cubicBezTo>
                  <a:lnTo>
                    <a:pt x="f6" y="f5"/>
                  </a:lnTo>
                  <a:cubicBezTo>
                    <a:pt x="f6" y="f18"/>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6" name="Freeform: Shape 747">
              <a:extLst>
                <a:ext uri="{FF2B5EF4-FFF2-40B4-BE49-F238E27FC236}">
                  <a16:creationId xmlns:a16="http://schemas.microsoft.com/office/drawing/2014/main" id="{19E2FE40-4DD4-6A1E-C2B0-4D49779677A3}"/>
                </a:ext>
              </a:extLst>
            </p:cNvPr>
            <p:cNvSpPr/>
            <p:nvPr/>
          </p:nvSpPr>
          <p:spPr>
            <a:xfrm>
              <a:off x="3180904" y="6464689"/>
              <a:ext cx="13716" cy="8129"/>
            </a:xfrm>
            <a:custGeom>
              <a:avLst/>
              <a:gdLst>
                <a:gd name="f0" fmla="val 10800000"/>
                <a:gd name="f1" fmla="val 5400000"/>
                <a:gd name="f2" fmla="val 180"/>
                <a:gd name="f3" fmla="val w"/>
                <a:gd name="f4" fmla="val h"/>
                <a:gd name="f5" fmla="val 0"/>
                <a:gd name="f6" fmla="val 13712"/>
                <a:gd name="f7" fmla="val 8125"/>
                <a:gd name="f8" fmla="val 3784"/>
                <a:gd name="f9" fmla="val 10640"/>
                <a:gd name="f10" fmla="val 6856"/>
                <a:gd name="f11" fmla="val 3073"/>
                <a:gd name="f12" fmla="val 1270"/>
                <a:gd name="f13" fmla="val 5053"/>
                <a:gd name="f14" fmla="val 8126"/>
                <a:gd name="f15" fmla="+- 0 0 -90"/>
                <a:gd name="f16" fmla="*/ f3 1 13712"/>
                <a:gd name="f17" fmla="*/ f4 1 8125"/>
                <a:gd name="f18" fmla="val f5"/>
                <a:gd name="f19" fmla="val f6"/>
                <a:gd name="f20" fmla="val f7"/>
                <a:gd name="f21" fmla="*/ f15 f0 1"/>
                <a:gd name="f22" fmla="+- f20 0 f18"/>
                <a:gd name="f23" fmla="+- f19 0 f18"/>
                <a:gd name="f24" fmla="*/ f21 1 f2"/>
                <a:gd name="f25" fmla="*/ f23 1 13712"/>
                <a:gd name="f26" fmla="*/ f22 1 8125"/>
                <a:gd name="f27" fmla="*/ 13712 f23 1"/>
                <a:gd name="f28" fmla="*/ 0 f22 1"/>
                <a:gd name="f29" fmla="*/ 6856 f23 1"/>
                <a:gd name="f30" fmla="*/ 6856 f22 1"/>
                <a:gd name="f31" fmla="*/ 0 f23 1"/>
                <a:gd name="f32" fmla="*/ 1270 f22 1"/>
                <a:gd name="f33" fmla="*/ 8126 f22 1"/>
                <a:gd name="f34" fmla="+- f24 0 f1"/>
                <a:gd name="f35" fmla="*/ f27 1 13712"/>
                <a:gd name="f36" fmla="*/ f28 1 8125"/>
                <a:gd name="f37" fmla="*/ f29 1 13712"/>
                <a:gd name="f38" fmla="*/ f30 1 8125"/>
                <a:gd name="f39" fmla="*/ f31 1 13712"/>
                <a:gd name="f40" fmla="*/ f32 1 8125"/>
                <a:gd name="f41" fmla="*/ f33 1 8125"/>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61" y="f58"/>
                </a:cxn>
                <a:cxn ang="f34">
                  <a:pos x="f61" y="f62"/>
                </a:cxn>
                <a:cxn ang="f34">
                  <a:pos x="f59" y="f63"/>
                </a:cxn>
                <a:cxn ang="f34">
                  <a:pos x="f57" y="f62"/>
                </a:cxn>
                <a:cxn ang="f34">
                  <a:pos x="f57" y="f58"/>
                </a:cxn>
              </a:cxnLst>
              <a:rect l="f53" t="f56" r="f54" b="f55"/>
              <a:pathLst>
                <a:path w="13712" h="8125">
                  <a:moveTo>
                    <a:pt x="f6" y="f5"/>
                  </a:moveTo>
                  <a:cubicBezTo>
                    <a:pt x="f6" y="f8"/>
                    <a:pt x="f9" y="f10"/>
                    <a:pt x="f10" y="f10"/>
                  </a:cubicBezTo>
                  <a:cubicBezTo>
                    <a:pt x="f11" y="f10"/>
                    <a:pt x="f5" y="f8"/>
                    <a:pt x="f5" y="f5"/>
                  </a:cubicBezTo>
                  <a:lnTo>
                    <a:pt x="f5" y="f12"/>
                  </a:lnTo>
                  <a:cubicBezTo>
                    <a:pt x="f5" y="f13"/>
                    <a:pt x="f11" y="f14"/>
                    <a:pt x="f10" y="f14"/>
                  </a:cubicBezTo>
                  <a:cubicBezTo>
                    <a:pt x="f9" y="f14"/>
                    <a:pt x="f6" y="f13"/>
                    <a:pt x="f6" y="f12"/>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7" name="Freeform: Shape 748">
              <a:extLst>
                <a:ext uri="{FF2B5EF4-FFF2-40B4-BE49-F238E27FC236}">
                  <a16:creationId xmlns:a16="http://schemas.microsoft.com/office/drawing/2014/main" id="{A6AAA546-9C03-D0AF-12D5-5069898F992D}"/>
                </a:ext>
              </a:extLst>
            </p:cNvPr>
            <p:cNvSpPr/>
            <p:nvPr/>
          </p:nvSpPr>
          <p:spPr>
            <a:xfrm>
              <a:off x="1427872" y="6393082"/>
              <a:ext cx="13834" cy="72877"/>
            </a:xfrm>
            <a:custGeom>
              <a:avLst/>
              <a:gdLst>
                <a:gd name="f0" fmla="val 10800000"/>
                <a:gd name="f1" fmla="val 5400000"/>
                <a:gd name="f2" fmla="val 180"/>
                <a:gd name="f3" fmla="val w"/>
                <a:gd name="f4" fmla="val h"/>
                <a:gd name="f5" fmla="val 0"/>
                <a:gd name="f6" fmla="val 13839"/>
                <a:gd name="f7" fmla="val 72879"/>
                <a:gd name="f8" fmla="val 6856"/>
                <a:gd name="f9" fmla="val 65896"/>
                <a:gd name="f10" fmla="val 10716"/>
                <a:gd name="f11" fmla="val 69019"/>
                <a:gd name="f12" fmla="val 6983"/>
                <a:gd name="f13" fmla="val 3123"/>
                <a:gd name="f14" fmla="val 3047"/>
                <a:gd name="f15" fmla="val 63"/>
                <a:gd name="f16" fmla="val 3174"/>
                <a:gd name="f17" fmla="val 69070"/>
                <a:gd name="f18" fmla="val 65960"/>
                <a:gd name="f19" fmla="+- 0 0 -90"/>
                <a:gd name="f20" fmla="*/ f3 1 13839"/>
                <a:gd name="f21" fmla="*/ f4 1 72879"/>
                <a:gd name="f22" fmla="val f5"/>
                <a:gd name="f23" fmla="val f6"/>
                <a:gd name="f24" fmla="val f7"/>
                <a:gd name="f25" fmla="*/ f19 f0 1"/>
                <a:gd name="f26" fmla="+- f24 0 f22"/>
                <a:gd name="f27" fmla="+- f23 0 f22"/>
                <a:gd name="f28" fmla="*/ f25 1 f2"/>
                <a:gd name="f29" fmla="*/ f27 1 13839"/>
                <a:gd name="f30" fmla="*/ f26 1 72879"/>
                <a:gd name="f31" fmla="*/ 6856 f27 1"/>
                <a:gd name="f32" fmla="*/ 65896 f26 1"/>
                <a:gd name="f33" fmla="*/ 13839 f27 1"/>
                <a:gd name="f34" fmla="*/ 72879 f26 1"/>
                <a:gd name="f35" fmla="*/ 6983 f26 1"/>
                <a:gd name="f36" fmla="*/ 0 f26 1"/>
                <a:gd name="f37" fmla="*/ 0 f27 1"/>
                <a:gd name="f38" fmla="+- f28 0 f1"/>
                <a:gd name="f39" fmla="*/ f31 1 13839"/>
                <a:gd name="f40" fmla="*/ f32 1 72879"/>
                <a:gd name="f41" fmla="*/ f33 1 13839"/>
                <a:gd name="f42" fmla="*/ f34 1 72879"/>
                <a:gd name="f43" fmla="*/ f35 1 72879"/>
                <a:gd name="f44" fmla="*/ f36 1 72879"/>
                <a:gd name="f45" fmla="*/ f37 1 13839"/>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9" h="72879">
                  <a:moveTo>
                    <a:pt x="f8" y="f9"/>
                  </a:moveTo>
                  <a:cubicBezTo>
                    <a:pt x="f10" y="f9"/>
                    <a:pt x="f6" y="f11"/>
                    <a:pt x="f6" y="f7"/>
                  </a:cubicBezTo>
                  <a:lnTo>
                    <a:pt x="f6" y="f12"/>
                  </a:lnTo>
                  <a:cubicBezTo>
                    <a:pt x="f6" y="f13"/>
                    <a:pt x="f10" y="f5"/>
                    <a:pt x="f8" y="f5"/>
                  </a:cubicBezTo>
                  <a:cubicBezTo>
                    <a:pt x="f14" y="f15"/>
                    <a:pt x="f5" y="f16"/>
                    <a:pt x="f5" y="f12"/>
                  </a:cubicBezTo>
                  <a:lnTo>
                    <a:pt x="f5" y="f7"/>
                  </a:lnTo>
                  <a:cubicBezTo>
                    <a:pt x="f5" y="f17"/>
                    <a:pt x="f14"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8" name="Freeform: Shape 749">
              <a:extLst>
                <a:ext uri="{FF2B5EF4-FFF2-40B4-BE49-F238E27FC236}">
                  <a16:creationId xmlns:a16="http://schemas.microsoft.com/office/drawing/2014/main" id="{CA9FB125-D662-1423-F63D-67A6EAE1CC6F}"/>
                </a:ext>
              </a:extLst>
            </p:cNvPr>
            <p:cNvSpPr/>
            <p:nvPr/>
          </p:nvSpPr>
          <p:spPr>
            <a:xfrm>
              <a:off x="1427872" y="6458983"/>
              <a:ext cx="13834" cy="315513"/>
            </a:xfrm>
            <a:custGeom>
              <a:avLst/>
              <a:gdLst>
                <a:gd name="f0" fmla="val 10800000"/>
                <a:gd name="f1" fmla="val 5400000"/>
                <a:gd name="f2" fmla="val 180"/>
                <a:gd name="f3" fmla="val w"/>
                <a:gd name="f4" fmla="val h"/>
                <a:gd name="f5" fmla="val 0"/>
                <a:gd name="f6" fmla="val 13839"/>
                <a:gd name="f7" fmla="val 315514"/>
                <a:gd name="f8" fmla="val 6856"/>
                <a:gd name="f9" fmla="val 10665"/>
                <a:gd name="f10" fmla="val 13776"/>
                <a:gd name="f11" fmla="val 312467"/>
                <a:gd name="f12" fmla="val 308658"/>
                <a:gd name="f13" fmla="val 6983"/>
                <a:gd name="f14" fmla="val 3123"/>
                <a:gd name="f15" fmla="val 10716"/>
                <a:gd name="f16" fmla="val 3047"/>
                <a:gd name="f17" fmla="val 63"/>
                <a:gd name="f18" fmla="val 3174"/>
                <a:gd name="f19" fmla="val 312442"/>
                <a:gd name="f20" fmla="val 3073"/>
                <a:gd name="f21" fmla="+- 0 0 -90"/>
                <a:gd name="f22" fmla="*/ f3 1 13839"/>
                <a:gd name="f23" fmla="*/ f4 1 315514"/>
                <a:gd name="f24" fmla="val f5"/>
                <a:gd name="f25" fmla="val f6"/>
                <a:gd name="f26" fmla="val f7"/>
                <a:gd name="f27" fmla="*/ f21 f0 1"/>
                <a:gd name="f28" fmla="+- f26 0 f24"/>
                <a:gd name="f29" fmla="+- f25 0 f24"/>
                <a:gd name="f30" fmla="*/ f27 1 f2"/>
                <a:gd name="f31" fmla="*/ f29 1 13839"/>
                <a:gd name="f32" fmla="*/ f28 1 315514"/>
                <a:gd name="f33" fmla="*/ 6856 f29 1"/>
                <a:gd name="f34" fmla="*/ 315514 f28 1"/>
                <a:gd name="f35" fmla="*/ 13839 f29 1"/>
                <a:gd name="f36" fmla="*/ 308658 f28 1"/>
                <a:gd name="f37" fmla="*/ 6983 f28 1"/>
                <a:gd name="f38" fmla="*/ 0 f28 1"/>
                <a:gd name="f39" fmla="*/ 0 f29 1"/>
                <a:gd name="f40" fmla="+- f30 0 f1"/>
                <a:gd name="f41" fmla="*/ f33 1 13839"/>
                <a:gd name="f42" fmla="*/ f34 1 315514"/>
                <a:gd name="f43" fmla="*/ f35 1 13839"/>
                <a:gd name="f44" fmla="*/ f36 1 315514"/>
                <a:gd name="f45" fmla="*/ f37 1 315514"/>
                <a:gd name="f46" fmla="*/ f38 1 315514"/>
                <a:gd name="f47" fmla="*/ f39 1 13839"/>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7"/>
                </a:cxn>
                <a:cxn ang="f40">
                  <a:pos x="f69" y="f66"/>
                </a:cxn>
                <a:cxn ang="f40">
                  <a:pos x="f63" y="f64"/>
                </a:cxn>
              </a:cxnLst>
              <a:rect l="f59" t="f62" r="f60" b="f61"/>
              <a:pathLst>
                <a:path w="13839" h="315514">
                  <a:moveTo>
                    <a:pt x="f8" y="f7"/>
                  </a:moveTo>
                  <a:cubicBezTo>
                    <a:pt x="f9" y="f7"/>
                    <a:pt x="f10" y="f11"/>
                    <a:pt x="f6" y="f12"/>
                  </a:cubicBezTo>
                  <a:lnTo>
                    <a:pt x="f6" y="f13"/>
                  </a:lnTo>
                  <a:cubicBezTo>
                    <a:pt x="f6" y="f14"/>
                    <a:pt x="f15" y="f5"/>
                    <a:pt x="f8" y="f5"/>
                  </a:cubicBezTo>
                  <a:cubicBezTo>
                    <a:pt x="f16" y="f17"/>
                    <a:pt x="f5" y="f18"/>
                    <a:pt x="f5" y="f13"/>
                  </a:cubicBezTo>
                  <a:lnTo>
                    <a:pt x="f5" y="f12"/>
                  </a:lnTo>
                  <a:cubicBezTo>
                    <a:pt x="f5" y="f19"/>
                    <a:pt x="f20"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9" name="Freeform: Shape 750">
              <a:extLst>
                <a:ext uri="{FF2B5EF4-FFF2-40B4-BE49-F238E27FC236}">
                  <a16:creationId xmlns:a16="http://schemas.microsoft.com/office/drawing/2014/main" id="{4AE29363-6D45-3795-C6C8-C42FE5859334}"/>
                </a:ext>
              </a:extLst>
            </p:cNvPr>
            <p:cNvSpPr/>
            <p:nvPr/>
          </p:nvSpPr>
          <p:spPr>
            <a:xfrm>
              <a:off x="2653607" y="6426476"/>
              <a:ext cx="11301" cy="8631"/>
            </a:xfrm>
            <a:custGeom>
              <a:avLst/>
              <a:gdLst>
                <a:gd name="f0" fmla="val 10800000"/>
                <a:gd name="f1" fmla="val 5400000"/>
                <a:gd name="f2" fmla="val 180"/>
                <a:gd name="f3" fmla="val w"/>
                <a:gd name="f4" fmla="val h"/>
                <a:gd name="f5" fmla="val 0"/>
                <a:gd name="f6" fmla="val 11300"/>
                <a:gd name="f7" fmla="val 8633"/>
                <a:gd name="f8" fmla="val 1778"/>
                <a:gd name="f9" fmla="val 11237"/>
                <a:gd name="f10" fmla="val 3809"/>
                <a:gd name="f11" fmla="val 8126"/>
                <a:gd name="f12" fmla="val 6856"/>
                <a:gd name="f13" fmla="val 4317"/>
                <a:gd name="f14" fmla="val 1219"/>
                <a:gd name="f15" fmla="val 7974"/>
                <a:gd name="f16" fmla="val 2793"/>
                <a:gd name="f17" fmla="val 8609"/>
                <a:gd name="f18" fmla="val 4444"/>
                <a:gd name="f19" fmla="val 8634"/>
                <a:gd name="f20" fmla="val 8202"/>
                <a:gd name="f21" fmla="val 8570"/>
                <a:gd name="f22" fmla="val 5536"/>
                <a:gd name="f23" fmla="+- 0 0 -90"/>
                <a:gd name="f24" fmla="*/ f3 1 11300"/>
                <a:gd name="f25" fmla="*/ f4 1 8633"/>
                <a:gd name="f26" fmla="val f5"/>
                <a:gd name="f27" fmla="val f6"/>
                <a:gd name="f28" fmla="val f7"/>
                <a:gd name="f29" fmla="*/ f23 f0 1"/>
                <a:gd name="f30" fmla="+- f28 0 f26"/>
                <a:gd name="f31" fmla="+- f27 0 f26"/>
                <a:gd name="f32" fmla="*/ f29 1 f2"/>
                <a:gd name="f33" fmla="*/ f31 1 11300"/>
                <a:gd name="f34" fmla="*/ f30 1 8633"/>
                <a:gd name="f35" fmla="*/ 11300 f31 1"/>
                <a:gd name="f36" fmla="*/ 1778 f30 1"/>
                <a:gd name="f37" fmla="*/ 0 f30 1"/>
                <a:gd name="f38" fmla="*/ 4317 f31 1"/>
                <a:gd name="f39" fmla="*/ 6856 f30 1"/>
                <a:gd name="f40" fmla="*/ 0 f31 1"/>
                <a:gd name="f41" fmla="*/ 4444 f31 1"/>
                <a:gd name="f42" fmla="*/ 8634 f30 1"/>
                <a:gd name="f43" fmla="+- f32 0 f1"/>
                <a:gd name="f44" fmla="*/ f35 1 11300"/>
                <a:gd name="f45" fmla="*/ f36 1 8633"/>
                <a:gd name="f46" fmla="*/ f37 1 8633"/>
                <a:gd name="f47" fmla="*/ f38 1 11300"/>
                <a:gd name="f48" fmla="*/ f39 1 8633"/>
                <a:gd name="f49" fmla="*/ f40 1 11300"/>
                <a:gd name="f50" fmla="*/ f41 1 11300"/>
                <a:gd name="f51" fmla="*/ f42 1 8633"/>
                <a:gd name="f52" fmla="*/ f26 1 f33"/>
                <a:gd name="f53" fmla="*/ f27 1 f33"/>
                <a:gd name="f54" fmla="*/ f26 1 f34"/>
                <a:gd name="f55" fmla="*/ f28 1 f34"/>
                <a:gd name="f56" fmla="*/ f44 1 f33"/>
                <a:gd name="f57" fmla="*/ f45 1 f34"/>
                <a:gd name="f58" fmla="*/ f46 1 f34"/>
                <a:gd name="f59" fmla="*/ f47 1 f33"/>
                <a:gd name="f60" fmla="*/ f48 1 f34"/>
                <a:gd name="f61" fmla="*/ f49 1 f33"/>
                <a:gd name="f62" fmla="*/ f50 1 f33"/>
                <a:gd name="f63" fmla="*/ f51 1 f34"/>
                <a:gd name="f64" fmla="*/ f52 f24 1"/>
                <a:gd name="f65" fmla="*/ f53 f24 1"/>
                <a:gd name="f66" fmla="*/ f55 f25 1"/>
                <a:gd name="f67" fmla="*/ f54 f25 1"/>
                <a:gd name="f68" fmla="*/ f56 f24 1"/>
                <a:gd name="f69" fmla="*/ f57 f25 1"/>
                <a:gd name="f70" fmla="*/ f58 f25 1"/>
                <a:gd name="f71" fmla="*/ f59 f24 1"/>
                <a:gd name="f72" fmla="*/ f60 f25 1"/>
                <a:gd name="f73" fmla="*/ f61 f24 1"/>
                <a:gd name="f74" fmla="*/ f62 f24 1"/>
                <a:gd name="f75" fmla="*/ f63 f25 1"/>
              </a:gdLst>
              <a:ahLst/>
              <a:cxnLst>
                <a:cxn ang="3cd4">
                  <a:pos x="hc" y="t"/>
                </a:cxn>
                <a:cxn ang="0">
                  <a:pos x="r" y="vc"/>
                </a:cxn>
                <a:cxn ang="cd4">
                  <a:pos x="hc" y="b"/>
                </a:cxn>
                <a:cxn ang="cd2">
                  <a:pos x="l" y="vc"/>
                </a:cxn>
                <a:cxn ang="f43">
                  <a:pos x="f68" y="f69"/>
                </a:cxn>
                <a:cxn ang="f43">
                  <a:pos x="f68" y="f70"/>
                </a:cxn>
                <a:cxn ang="f43">
                  <a:pos x="f71" y="f72"/>
                </a:cxn>
                <a:cxn ang="f43">
                  <a:pos x="f73" y="f72"/>
                </a:cxn>
                <a:cxn ang="f43">
                  <a:pos x="f74" y="f75"/>
                </a:cxn>
                <a:cxn ang="f43">
                  <a:pos x="f68" y="f69"/>
                </a:cxn>
              </a:cxnLst>
              <a:rect l="f64" t="f67" r="f65" b="f66"/>
              <a:pathLst>
                <a:path w="11300" h="8633">
                  <a:moveTo>
                    <a:pt x="f6" y="f8"/>
                  </a:moveTo>
                  <a:lnTo>
                    <a:pt x="f6" y="f5"/>
                  </a:lnTo>
                  <a:cubicBezTo>
                    <a:pt x="f9" y="f10"/>
                    <a:pt x="f11" y="f12"/>
                    <a:pt x="f13" y="f12"/>
                  </a:cubicBezTo>
                  <a:lnTo>
                    <a:pt x="f5" y="f12"/>
                  </a:lnTo>
                  <a:cubicBezTo>
                    <a:pt x="f14" y="f15"/>
                    <a:pt x="f16" y="f17"/>
                    <a:pt x="f18" y="f19"/>
                  </a:cubicBezTo>
                  <a:cubicBezTo>
                    <a:pt x="f20" y="f21"/>
                    <a:pt x="f9" y="f2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0" name="Freeform: Shape 751">
              <a:extLst>
                <a:ext uri="{FF2B5EF4-FFF2-40B4-BE49-F238E27FC236}">
                  <a16:creationId xmlns:a16="http://schemas.microsoft.com/office/drawing/2014/main" id="{27B4C163-1BCF-33E5-2877-7BB2A08B96D1}"/>
                </a:ext>
              </a:extLst>
            </p:cNvPr>
            <p:cNvSpPr/>
            <p:nvPr/>
          </p:nvSpPr>
          <p:spPr>
            <a:xfrm>
              <a:off x="2651906" y="5864166"/>
              <a:ext cx="13085" cy="562310"/>
            </a:xfrm>
            <a:custGeom>
              <a:avLst/>
              <a:gdLst>
                <a:gd name="f0" fmla="val 10800000"/>
                <a:gd name="f1" fmla="val 5400000"/>
                <a:gd name="f2" fmla="val 180"/>
                <a:gd name="f3" fmla="val w"/>
                <a:gd name="f4" fmla="val h"/>
                <a:gd name="f5" fmla="val 0"/>
                <a:gd name="f6" fmla="val 13083"/>
                <a:gd name="f7" fmla="val 562310"/>
                <a:gd name="f8" fmla="val 12998"/>
                <a:gd name="f9" fmla="val 7081"/>
                <a:gd name="f10" fmla="val 3224"/>
                <a:gd name="f11" fmla="val 9875"/>
                <a:gd name="f12" fmla="val 98"/>
                <a:gd name="f13" fmla="val 6015"/>
                <a:gd name="f14" fmla="val 5304"/>
                <a:gd name="f15" fmla="val -33"/>
                <a:gd name="f16" fmla="val 4568"/>
                <a:gd name="f17" fmla="val 3857"/>
                <a:gd name="f18" fmla="val 2587"/>
                <a:gd name="f19" fmla="val 1698"/>
                <a:gd name="f20" fmla="val 1368"/>
                <a:gd name="f21" fmla="val 809"/>
                <a:gd name="f22" fmla="val 2383"/>
                <a:gd name="f23" fmla="val 530"/>
                <a:gd name="f24" fmla="val 2744"/>
                <a:gd name="f25" fmla="val 276"/>
                <a:gd name="f26" fmla="val 3126"/>
                <a:gd name="f27" fmla="val 48"/>
                <a:gd name="f28" fmla="val 3526"/>
                <a:gd name="f29" fmla="val 4669"/>
                <a:gd name="f30" fmla="val -16"/>
                <a:gd name="f31" fmla="val 5132"/>
                <a:gd name="f32" fmla="val 5602"/>
                <a:gd name="f33" fmla="val 6066"/>
                <a:gd name="f34" fmla="val 554311"/>
                <a:gd name="f35" fmla="val 6904"/>
                <a:gd name="f36" fmla="val 10738"/>
                <a:gd name="f37" fmla="val 554756"/>
                <a:gd name="f38" fmla="val 13481"/>
                <a:gd name="f39" fmla="val 558222"/>
                <a:gd name="f40" fmla="val 13036"/>
                <a:gd name="f41" fmla="val 562056"/>
                <a:gd name="f42" fmla="val 13024"/>
                <a:gd name="f43" fmla="val 562145"/>
                <a:gd name="f44" fmla="val 13011"/>
                <a:gd name="f45" fmla="val 562221"/>
                <a:gd name="f46" fmla="+- 0 0 -90"/>
                <a:gd name="f47" fmla="*/ f3 1 13083"/>
                <a:gd name="f48" fmla="*/ f4 1 562310"/>
                <a:gd name="f49" fmla="val f5"/>
                <a:gd name="f50" fmla="val f6"/>
                <a:gd name="f51" fmla="val f7"/>
                <a:gd name="f52" fmla="*/ f46 f0 1"/>
                <a:gd name="f53" fmla="+- f51 0 f49"/>
                <a:gd name="f54" fmla="+- f50 0 f49"/>
                <a:gd name="f55" fmla="*/ f52 1 f2"/>
                <a:gd name="f56" fmla="*/ f54 1 13083"/>
                <a:gd name="f57" fmla="*/ f53 1 562310"/>
                <a:gd name="f58" fmla="*/ 12998 f54 1"/>
                <a:gd name="f59" fmla="*/ 562310 f53 1"/>
                <a:gd name="f60" fmla="*/ 7081 f53 1"/>
                <a:gd name="f61" fmla="*/ 6015 f54 1"/>
                <a:gd name="f62" fmla="*/ 98 f53 1"/>
                <a:gd name="f63" fmla="*/ 3857 f54 1"/>
                <a:gd name="f64" fmla="*/ 2587 f54 1"/>
                <a:gd name="f65" fmla="*/ 1698 f54 1"/>
                <a:gd name="f66" fmla="*/ 1368 f53 1"/>
                <a:gd name="f67" fmla="*/ 809 f54 1"/>
                <a:gd name="f68" fmla="*/ 2383 f53 1"/>
                <a:gd name="f69" fmla="*/ 48 f54 1"/>
                <a:gd name="f70" fmla="*/ 3526 f53 1"/>
                <a:gd name="f71" fmla="*/ 4669 f53 1"/>
                <a:gd name="f72" fmla="*/ 6066 f53 1"/>
                <a:gd name="f73" fmla="*/ 554311 f53 1"/>
                <a:gd name="f74" fmla="*/ 6904 f54 1"/>
                <a:gd name="f75" fmla="*/ 13036 f54 1"/>
                <a:gd name="f76" fmla="*/ 562056 f53 1"/>
                <a:gd name="f77" fmla="+- f55 0 f1"/>
                <a:gd name="f78" fmla="*/ f58 1 13083"/>
                <a:gd name="f79" fmla="*/ f59 1 562310"/>
                <a:gd name="f80" fmla="*/ f60 1 562310"/>
                <a:gd name="f81" fmla="*/ f61 1 13083"/>
                <a:gd name="f82" fmla="*/ f62 1 562310"/>
                <a:gd name="f83" fmla="*/ f63 1 13083"/>
                <a:gd name="f84" fmla="*/ f64 1 13083"/>
                <a:gd name="f85" fmla="*/ f65 1 13083"/>
                <a:gd name="f86" fmla="*/ f66 1 562310"/>
                <a:gd name="f87" fmla="*/ f67 1 13083"/>
                <a:gd name="f88" fmla="*/ f68 1 562310"/>
                <a:gd name="f89" fmla="*/ f69 1 13083"/>
                <a:gd name="f90" fmla="*/ f70 1 562310"/>
                <a:gd name="f91" fmla="*/ f71 1 562310"/>
                <a:gd name="f92" fmla="*/ f72 1 562310"/>
                <a:gd name="f93" fmla="*/ f73 1 562310"/>
                <a:gd name="f94" fmla="*/ f74 1 13083"/>
                <a:gd name="f95" fmla="*/ f75 1 13083"/>
                <a:gd name="f96" fmla="*/ f76 1 562310"/>
                <a:gd name="f97" fmla="*/ f49 1 f56"/>
                <a:gd name="f98" fmla="*/ f50 1 f56"/>
                <a:gd name="f99" fmla="*/ f49 1 f57"/>
                <a:gd name="f100" fmla="*/ f51 1 f57"/>
                <a:gd name="f101" fmla="*/ f78 1 f56"/>
                <a:gd name="f102" fmla="*/ f79 1 f57"/>
                <a:gd name="f103" fmla="*/ f80 1 f57"/>
                <a:gd name="f104" fmla="*/ f81 1 f56"/>
                <a:gd name="f105" fmla="*/ f82 1 f57"/>
                <a:gd name="f106" fmla="*/ f83 1 f56"/>
                <a:gd name="f107" fmla="*/ f84 1 f56"/>
                <a:gd name="f108" fmla="*/ f85 1 f56"/>
                <a:gd name="f109" fmla="*/ f86 1 f57"/>
                <a:gd name="f110" fmla="*/ f87 1 f56"/>
                <a:gd name="f111" fmla="*/ f88 1 f57"/>
                <a:gd name="f112" fmla="*/ f89 1 f56"/>
                <a:gd name="f113" fmla="*/ f90 1 f57"/>
                <a:gd name="f114" fmla="*/ f91 1 f57"/>
                <a:gd name="f115" fmla="*/ f92 1 f57"/>
                <a:gd name="f116" fmla="*/ f93 1 f57"/>
                <a:gd name="f117" fmla="*/ f94 1 f56"/>
                <a:gd name="f118" fmla="*/ f95 1 f56"/>
                <a:gd name="f119" fmla="*/ f96 1 f57"/>
                <a:gd name="f120" fmla="*/ f97 f47 1"/>
                <a:gd name="f121" fmla="*/ f98 f47 1"/>
                <a:gd name="f122" fmla="*/ f100 f48 1"/>
                <a:gd name="f123" fmla="*/ f99 f48 1"/>
                <a:gd name="f124" fmla="*/ f101 f47 1"/>
                <a:gd name="f125" fmla="*/ f102 f48 1"/>
                <a:gd name="f126" fmla="*/ f103 f48 1"/>
                <a:gd name="f127" fmla="*/ f104 f47 1"/>
                <a:gd name="f128" fmla="*/ f105 f48 1"/>
                <a:gd name="f129" fmla="*/ f106 f47 1"/>
                <a:gd name="f130" fmla="*/ f107 f47 1"/>
                <a:gd name="f131" fmla="*/ f108 f47 1"/>
                <a:gd name="f132" fmla="*/ f109 f48 1"/>
                <a:gd name="f133" fmla="*/ f110 f47 1"/>
                <a:gd name="f134" fmla="*/ f111 f48 1"/>
                <a:gd name="f135" fmla="*/ f112 f47 1"/>
                <a:gd name="f136" fmla="*/ f113 f48 1"/>
                <a:gd name="f137" fmla="*/ f114 f48 1"/>
                <a:gd name="f138" fmla="*/ f115 f48 1"/>
                <a:gd name="f139" fmla="*/ f116 f48 1"/>
                <a:gd name="f140" fmla="*/ f117 f47 1"/>
                <a:gd name="f141" fmla="*/ f118 f47 1"/>
                <a:gd name="f142" fmla="*/ f119 f48 1"/>
              </a:gdLst>
              <a:ahLst/>
              <a:cxnLst>
                <a:cxn ang="3cd4">
                  <a:pos x="hc" y="t"/>
                </a:cxn>
                <a:cxn ang="0">
                  <a:pos x="r" y="vc"/>
                </a:cxn>
                <a:cxn ang="cd4">
                  <a:pos x="hc" y="b"/>
                </a:cxn>
                <a:cxn ang="cd2">
                  <a:pos x="l" y="vc"/>
                </a:cxn>
                <a:cxn ang="f77">
                  <a:pos x="f124" y="f125"/>
                </a:cxn>
                <a:cxn ang="f77">
                  <a:pos x="f124" y="f126"/>
                </a:cxn>
                <a:cxn ang="f77">
                  <a:pos x="f127" y="f128"/>
                </a:cxn>
                <a:cxn ang="f77">
                  <a:pos x="f129" y="f128"/>
                </a:cxn>
                <a:cxn ang="f77">
                  <a:pos x="f130" y="f128"/>
                </a:cxn>
                <a:cxn ang="f77">
                  <a:pos x="f131" y="f132"/>
                </a:cxn>
                <a:cxn ang="f77">
                  <a:pos x="f133" y="f134"/>
                </a:cxn>
                <a:cxn ang="f77">
                  <a:pos x="f135" y="f136"/>
                </a:cxn>
                <a:cxn ang="f77">
                  <a:pos x="f135" y="f137"/>
                </a:cxn>
                <a:cxn ang="f77">
                  <a:pos x="f135" y="f138"/>
                </a:cxn>
                <a:cxn ang="f77">
                  <a:pos x="f135" y="f138"/>
                </a:cxn>
                <a:cxn ang="f77">
                  <a:pos x="f135" y="f139"/>
                </a:cxn>
                <a:cxn ang="f77">
                  <a:pos x="f140" y="f139"/>
                </a:cxn>
                <a:cxn ang="f77">
                  <a:pos x="f141" y="f142"/>
                </a:cxn>
                <a:cxn ang="f77">
                  <a:pos x="f124" y="f125"/>
                </a:cxn>
              </a:cxnLst>
              <a:rect l="f120" t="f123" r="f121" b="f122"/>
              <a:pathLst>
                <a:path w="13083" h="562310">
                  <a:moveTo>
                    <a:pt x="f8" y="f7"/>
                  </a:moveTo>
                  <a:lnTo>
                    <a:pt x="f8" y="f9"/>
                  </a:lnTo>
                  <a:cubicBezTo>
                    <a:pt x="f8" y="f10"/>
                    <a:pt x="f11" y="f12"/>
                    <a:pt x="f13" y="f12"/>
                  </a:cubicBezTo>
                  <a:cubicBezTo>
                    <a:pt x="f14" y="f15"/>
                    <a:pt x="f16" y="f15"/>
                    <a:pt x="f17" y="f12"/>
                  </a:cubicBezTo>
                  <a:lnTo>
                    <a:pt x="f18" y="f12"/>
                  </a:lnTo>
                  <a:lnTo>
                    <a:pt x="f19" y="f20"/>
                  </a:lnTo>
                  <a:lnTo>
                    <a:pt x="f21" y="f22"/>
                  </a:lnTo>
                  <a:cubicBezTo>
                    <a:pt x="f23" y="f24"/>
                    <a:pt x="f25" y="f26"/>
                    <a:pt x="f27" y="f28"/>
                  </a:cubicBezTo>
                  <a:lnTo>
                    <a:pt x="f27" y="f29"/>
                  </a:lnTo>
                  <a:cubicBezTo>
                    <a:pt x="f30" y="f31"/>
                    <a:pt x="f30" y="f32"/>
                    <a:pt x="f27" y="f33"/>
                  </a:cubicBezTo>
                  <a:cubicBezTo>
                    <a:pt x="f27" y="f33"/>
                    <a:pt x="f27" y="f33"/>
                    <a:pt x="f27" y="f33"/>
                  </a:cubicBezTo>
                  <a:lnTo>
                    <a:pt x="f27" y="f34"/>
                  </a:lnTo>
                  <a:lnTo>
                    <a:pt x="f35" y="f34"/>
                  </a:lnTo>
                  <a:cubicBezTo>
                    <a:pt x="f36" y="f37"/>
                    <a:pt x="f38" y="f39"/>
                    <a:pt x="f40" y="f41"/>
                  </a:cubicBezTo>
                  <a:cubicBezTo>
                    <a:pt x="f42" y="f43"/>
                    <a:pt x="f44" y="f45"/>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1" name="Freeform: Shape 752">
              <a:extLst>
                <a:ext uri="{FF2B5EF4-FFF2-40B4-BE49-F238E27FC236}">
                  <a16:creationId xmlns:a16="http://schemas.microsoft.com/office/drawing/2014/main" id="{697975FA-218B-AEBB-5185-CBA6BE63F3B3}"/>
                </a:ext>
              </a:extLst>
            </p:cNvPr>
            <p:cNvSpPr/>
            <p:nvPr/>
          </p:nvSpPr>
          <p:spPr>
            <a:xfrm>
              <a:off x="249494" y="6079598"/>
              <a:ext cx="13459" cy="13834"/>
            </a:xfrm>
            <a:custGeom>
              <a:avLst/>
              <a:gdLst>
                <a:gd name="f0" fmla="val 10800000"/>
                <a:gd name="f1" fmla="val 5400000"/>
                <a:gd name="f2" fmla="val 180"/>
                <a:gd name="f3" fmla="val w"/>
                <a:gd name="f4" fmla="val h"/>
                <a:gd name="f5" fmla="val 0"/>
                <a:gd name="f6" fmla="val 13458"/>
                <a:gd name="f7" fmla="val 13839"/>
                <a:gd name="f8" fmla="val 6602"/>
                <a:gd name="f9" fmla="val 6983"/>
                <a:gd name="f10" fmla="val 3174"/>
                <a:gd name="f11" fmla="val 9652"/>
                <a:gd name="f12" fmla="val 63"/>
                <a:gd name="f13" fmla="val 6856"/>
                <a:gd name="f14" fmla="val 3050"/>
                <a:gd name="f15" fmla="val 10767"/>
                <a:gd name="f16" fmla="val 3070"/>
                <a:gd name="f17" fmla="val 9672"/>
                <a:gd name="f18" fmla="+- 0 0 -90"/>
                <a:gd name="f19" fmla="*/ f3 1 13458"/>
                <a:gd name="f20" fmla="*/ f4 1 13839"/>
                <a:gd name="f21" fmla="val f5"/>
                <a:gd name="f22" fmla="val f6"/>
                <a:gd name="f23" fmla="val f7"/>
                <a:gd name="f24" fmla="*/ f18 f0 1"/>
                <a:gd name="f25" fmla="+- f23 0 f21"/>
                <a:gd name="f26" fmla="+- f22 0 f21"/>
                <a:gd name="f27" fmla="*/ f24 1 f2"/>
                <a:gd name="f28" fmla="*/ f26 1 13458"/>
                <a:gd name="f29" fmla="*/ f25 1 13839"/>
                <a:gd name="f30" fmla="*/ 6602 f26 1"/>
                <a:gd name="f31" fmla="*/ 6983 f25 1"/>
                <a:gd name="f32" fmla="*/ 13458 f26 1"/>
                <a:gd name="f33" fmla="*/ 0 f25 1"/>
                <a:gd name="f34" fmla="*/ 6856 f26 1"/>
                <a:gd name="f35" fmla="*/ 0 f26 1"/>
                <a:gd name="f36" fmla="*/ 13839 f25 1"/>
                <a:gd name="f37" fmla="+- f27 0 f1"/>
                <a:gd name="f38" fmla="*/ f30 1 13458"/>
                <a:gd name="f39" fmla="*/ f31 1 13839"/>
                <a:gd name="f40" fmla="*/ f32 1 13458"/>
                <a:gd name="f41" fmla="*/ f33 1 13839"/>
                <a:gd name="f42" fmla="*/ f34 1 13458"/>
                <a:gd name="f43" fmla="*/ f35 1 13458"/>
                <a:gd name="f44" fmla="*/ f36 1 13839"/>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3458" h="13839">
                  <a:moveTo>
                    <a:pt x="f8" y="f9"/>
                  </a:moveTo>
                  <a:cubicBezTo>
                    <a:pt x="f8" y="f10"/>
                    <a:pt x="f11" y="f12"/>
                    <a:pt x="f6" y="f5"/>
                  </a:cubicBezTo>
                  <a:lnTo>
                    <a:pt x="f13" y="f5"/>
                  </a:lnTo>
                  <a:cubicBezTo>
                    <a:pt x="f14" y="f12"/>
                    <a:pt x="f5" y="f10"/>
                    <a:pt x="f5" y="f9"/>
                  </a:cubicBezTo>
                  <a:cubicBezTo>
                    <a:pt x="f5" y="f15"/>
                    <a:pt x="f16" y="f7"/>
                    <a:pt x="f13" y="f7"/>
                  </a:cubicBezTo>
                  <a:lnTo>
                    <a:pt x="f6" y="f7"/>
                  </a:lnTo>
                  <a:cubicBezTo>
                    <a:pt x="f17" y="f7"/>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2" name="Freeform: Shape 753">
              <a:extLst>
                <a:ext uri="{FF2B5EF4-FFF2-40B4-BE49-F238E27FC236}">
                  <a16:creationId xmlns:a16="http://schemas.microsoft.com/office/drawing/2014/main" id="{152AB915-801A-2D95-43F0-94F4362BA3F0}"/>
                </a:ext>
              </a:extLst>
            </p:cNvPr>
            <p:cNvSpPr/>
            <p:nvPr/>
          </p:nvSpPr>
          <p:spPr>
            <a:xfrm>
              <a:off x="256096" y="6079598"/>
              <a:ext cx="26407" cy="13834"/>
            </a:xfrm>
            <a:custGeom>
              <a:avLst/>
              <a:gdLst>
                <a:gd name="f0" fmla="val 10800000"/>
                <a:gd name="f1" fmla="val 5400000"/>
                <a:gd name="f2" fmla="val 180"/>
                <a:gd name="f3" fmla="val w"/>
                <a:gd name="f4" fmla="val h"/>
                <a:gd name="f5" fmla="val 0"/>
                <a:gd name="f6" fmla="val 26409"/>
                <a:gd name="f7" fmla="val 13839"/>
                <a:gd name="f8" fmla="val 6983"/>
                <a:gd name="f9" fmla="val 3174"/>
                <a:gd name="f10" fmla="val 23359"/>
                <a:gd name="f11" fmla="val 63"/>
                <a:gd name="f12" fmla="val 19553"/>
                <a:gd name="f13" fmla="val 6856"/>
                <a:gd name="f14" fmla="val 3050"/>
                <a:gd name="f15" fmla="val -1"/>
                <a:gd name="f16" fmla="val 10767"/>
                <a:gd name="f17" fmla="val 3070"/>
                <a:gd name="f18" fmla="val 23339"/>
                <a:gd name="f19" fmla="+- 0 0 -90"/>
                <a:gd name="f20" fmla="*/ f3 1 26409"/>
                <a:gd name="f21" fmla="*/ f4 1 13839"/>
                <a:gd name="f22" fmla="val f5"/>
                <a:gd name="f23" fmla="val f6"/>
                <a:gd name="f24" fmla="val f7"/>
                <a:gd name="f25" fmla="*/ f19 f0 1"/>
                <a:gd name="f26" fmla="+- f24 0 f22"/>
                <a:gd name="f27" fmla="+- f23 0 f22"/>
                <a:gd name="f28" fmla="*/ f25 1 f2"/>
                <a:gd name="f29" fmla="*/ f27 1 26409"/>
                <a:gd name="f30" fmla="*/ f26 1 13839"/>
                <a:gd name="f31" fmla="*/ 26409 f27 1"/>
                <a:gd name="f32" fmla="*/ 6983 f26 1"/>
                <a:gd name="f33" fmla="*/ 19553 f27 1"/>
                <a:gd name="f34" fmla="*/ 0 f26 1"/>
                <a:gd name="f35" fmla="*/ 6856 f27 1"/>
                <a:gd name="f36" fmla="*/ 0 f27 1"/>
                <a:gd name="f37" fmla="*/ 13839 f26 1"/>
                <a:gd name="f38" fmla="+- f28 0 f1"/>
                <a:gd name="f39" fmla="*/ f31 1 26409"/>
                <a:gd name="f40" fmla="*/ f32 1 13839"/>
                <a:gd name="f41" fmla="*/ f33 1 26409"/>
                <a:gd name="f42" fmla="*/ f34 1 13839"/>
                <a:gd name="f43" fmla="*/ f35 1 26409"/>
                <a:gd name="f44" fmla="*/ f36 1 26409"/>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26409" h="13839">
                  <a:moveTo>
                    <a:pt x="f6" y="f8"/>
                  </a:moveTo>
                  <a:cubicBezTo>
                    <a:pt x="f6" y="f9"/>
                    <a:pt x="f10" y="f11"/>
                    <a:pt x="f12" y="f5"/>
                  </a:cubicBezTo>
                  <a:lnTo>
                    <a:pt x="f13" y="f5"/>
                  </a:lnTo>
                  <a:cubicBezTo>
                    <a:pt x="f14" y="f11"/>
                    <a:pt x="f15" y="f9"/>
                    <a:pt x="f5" y="f8"/>
                  </a:cubicBezTo>
                  <a:cubicBezTo>
                    <a:pt x="f5" y="f16"/>
                    <a:pt x="f17" y="f7"/>
                    <a:pt x="f13" y="f7"/>
                  </a:cubicBezTo>
                  <a:lnTo>
                    <a:pt x="f12" y="f7"/>
                  </a:lnTo>
                  <a:cubicBezTo>
                    <a:pt x="f18" y="f7"/>
                    <a:pt x="f6" y="f16"/>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3" name="Freeform: Shape 754">
              <a:extLst>
                <a:ext uri="{FF2B5EF4-FFF2-40B4-BE49-F238E27FC236}">
                  <a16:creationId xmlns:a16="http://schemas.microsoft.com/office/drawing/2014/main" id="{5BC4E054-3007-3B46-2064-1211C002BC05}"/>
                </a:ext>
              </a:extLst>
            </p:cNvPr>
            <p:cNvSpPr/>
            <p:nvPr/>
          </p:nvSpPr>
          <p:spPr>
            <a:xfrm>
              <a:off x="415558" y="6079598"/>
              <a:ext cx="65644" cy="14474"/>
            </a:xfrm>
            <a:custGeom>
              <a:avLst/>
              <a:gdLst>
                <a:gd name="f0" fmla="val 10800000"/>
                <a:gd name="f1" fmla="val 5400000"/>
                <a:gd name="f2" fmla="val 180"/>
                <a:gd name="f3" fmla="val w"/>
                <a:gd name="f4" fmla="val h"/>
                <a:gd name="f5" fmla="val 0"/>
                <a:gd name="f6" fmla="val 65641"/>
                <a:gd name="f7" fmla="val 14474"/>
                <a:gd name="f8" fmla="val 58659"/>
                <a:gd name="f9" fmla="val 6983"/>
                <a:gd name="f10" fmla="val 3123"/>
                <a:gd name="f11" fmla="val 61785"/>
                <a:gd name="f12" fmla="val 65642"/>
                <a:gd name="f13" fmla="val 7110"/>
                <a:gd name="f14" fmla="val 5726"/>
                <a:gd name="f15" fmla="val 190"/>
                <a:gd name="f16" fmla="val 4436"/>
                <a:gd name="f17" fmla="val 813"/>
                <a:gd name="f18" fmla="val 3428"/>
                <a:gd name="f19" fmla="val 1778"/>
                <a:gd name="f20" fmla="val 1337"/>
                <a:gd name="f21" fmla="val 2984"/>
                <a:gd name="f22" fmla="val 34"/>
                <a:gd name="f23" fmla="val 5206"/>
                <a:gd name="f24" fmla="val 7618"/>
                <a:gd name="f25" fmla="val 253"/>
                <a:gd name="f26" fmla="val 11338"/>
                <a:gd name="f27" fmla="val 3254"/>
                <a:gd name="f28" fmla="val 14284"/>
                <a:gd name="f29" fmla="val 14487"/>
                <a:gd name="f30" fmla="val 58650"/>
                <a:gd name="f31" fmla="val 11364"/>
                <a:gd name="f32" fmla="val 58640"/>
                <a:gd name="f33" fmla="val 7504"/>
                <a:gd name="f34" fmla="val 7339"/>
                <a:gd name="f35" fmla="val 58646"/>
                <a:gd name="f36" fmla="val 7161"/>
                <a:gd name="f37" fmla="+- 0 0 -90"/>
                <a:gd name="f38" fmla="*/ f3 1 65641"/>
                <a:gd name="f39" fmla="*/ f4 1 14474"/>
                <a:gd name="f40" fmla="val f5"/>
                <a:gd name="f41" fmla="val f6"/>
                <a:gd name="f42" fmla="val f7"/>
                <a:gd name="f43" fmla="*/ f37 f0 1"/>
                <a:gd name="f44" fmla="+- f42 0 f40"/>
                <a:gd name="f45" fmla="+- f41 0 f40"/>
                <a:gd name="f46" fmla="*/ f43 1 f2"/>
                <a:gd name="f47" fmla="*/ f45 1 65641"/>
                <a:gd name="f48" fmla="*/ f44 1 14474"/>
                <a:gd name="f49" fmla="*/ 58659 f45 1"/>
                <a:gd name="f50" fmla="*/ 6983 f44 1"/>
                <a:gd name="f51" fmla="*/ 65642 f45 1"/>
                <a:gd name="f52" fmla="*/ 0 f44 1"/>
                <a:gd name="f53" fmla="*/ 7110 f45 1"/>
                <a:gd name="f54" fmla="*/ 3428 f45 1"/>
                <a:gd name="f55" fmla="*/ 1778 f44 1"/>
                <a:gd name="f56" fmla="*/ 0 f45 1"/>
                <a:gd name="f57" fmla="*/ 7618 f44 1"/>
                <a:gd name="f58" fmla="*/ 6983 f45 1"/>
                <a:gd name="f59" fmla="*/ 14474 f44 1"/>
                <a:gd name="f60" fmla="*/ 58640 f45 1"/>
                <a:gd name="f61" fmla="*/ 7504 f44 1"/>
                <a:gd name="f62" fmla="+- f46 0 f1"/>
                <a:gd name="f63" fmla="*/ f49 1 65641"/>
                <a:gd name="f64" fmla="*/ f50 1 14474"/>
                <a:gd name="f65" fmla="*/ f51 1 65641"/>
                <a:gd name="f66" fmla="*/ f52 1 14474"/>
                <a:gd name="f67" fmla="*/ f53 1 65641"/>
                <a:gd name="f68" fmla="*/ f54 1 65641"/>
                <a:gd name="f69" fmla="*/ f55 1 14474"/>
                <a:gd name="f70" fmla="*/ f56 1 65641"/>
                <a:gd name="f71" fmla="*/ f57 1 14474"/>
                <a:gd name="f72" fmla="*/ f58 1 65641"/>
                <a:gd name="f73" fmla="*/ f59 1 14474"/>
                <a:gd name="f74" fmla="*/ f60 1 65641"/>
                <a:gd name="f75" fmla="*/ f61 1 14474"/>
                <a:gd name="f76" fmla="*/ f40 1 f47"/>
                <a:gd name="f77" fmla="*/ f41 1 f47"/>
                <a:gd name="f78" fmla="*/ f40 1 f48"/>
                <a:gd name="f79" fmla="*/ f42 1 f48"/>
                <a:gd name="f80" fmla="*/ f63 1 f47"/>
                <a:gd name="f81" fmla="*/ f64 1 f48"/>
                <a:gd name="f82" fmla="*/ f65 1 f47"/>
                <a:gd name="f83" fmla="*/ f66 1 f48"/>
                <a:gd name="f84" fmla="*/ f67 1 f47"/>
                <a:gd name="f85" fmla="*/ f68 1 f47"/>
                <a:gd name="f86" fmla="*/ f69 1 f48"/>
                <a:gd name="f87" fmla="*/ f70 1 f47"/>
                <a:gd name="f88" fmla="*/ f71 1 f48"/>
                <a:gd name="f89" fmla="*/ f72 1 f47"/>
                <a:gd name="f90" fmla="*/ f73 1 f48"/>
                <a:gd name="f91" fmla="*/ f74 1 f47"/>
                <a:gd name="f92" fmla="*/ f75 1 f48"/>
                <a:gd name="f93" fmla="*/ f76 f38 1"/>
                <a:gd name="f94" fmla="*/ f77 f38 1"/>
                <a:gd name="f95" fmla="*/ f79 f39 1"/>
                <a:gd name="f96" fmla="*/ f78 f39 1"/>
                <a:gd name="f97" fmla="*/ f80 f38 1"/>
                <a:gd name="f98" fmla="*/ f81 f39 1"/>
                <a:gd name="f99" fmla="*/ f82 f38 1"/>
                <a:gd name="f100" fmla="*/ f83 f39 1"/>
                <a:gd name="f101" fmla="*/ f84 f38 1"/>
                <a:gd name="f102" fmla="*/ f85 f38 1"/>
                <a:gd name="f103" fmla="*/ f86 f39 1"/>
                <a:gd name="f104" fmla="*/ f87 f38 1"/>
                <a:gd name="f105" fmla="*/ f88 f39 1"/>
                <a:gd name="f106" fmla="*/ f89 f38 1"/>
                <a:gd name="f107" fmla="*/ f90 f39 1"/>
                <a:gd name="f108" fmla="*/ f91 f38 1"/>
                <a:gd name="f109" fmla="*/ f92 f39 1"/>
              </a:gdLst>
              <a:ahLst/>
              <a:cxnLst>
                <a:cxn ang="3cd4">
                  <a:pos x="hc" y="t"/>
                </a:cxn>
                <a:cxn ang="0">
                  <a:pos x="r" y="vc"/>
                </a:cxn>
                <a:cxn ang="cd4">
                  <a:pos x="hc" y="b"/>
                </a:cxn>
                <a:cxn ang="cd2">
                  <a:pos x="l" y="vc"/>
                </a:cxn>
                <a:cxn ang="f62">
                  <a:pos x="f97" y="f98"/>
                </a:cxn>
                <a:cxn ang="f62">
                  <a:pos x="f99" y="f100"/>
                </a:cxn>
                <a:cxn ang="f62">
                  <a:pos x="f101" y="f100"/>
                </a:cxn>
                <a:cxn ang="f62">
                  <a:pos x="f102" y="f103"/>
                </a:cxn>
                <a:cxn ang="f62">
                  <a:pos x="f104" y="f105"/>
                </a:cxn>
                <a:cxn ang="f62">
                  <a:pos x="f106" y="f107"/>
                </a:cxn>
                <a:cxn ang="f62">
                  <a:pos x="f99" y="f107"/>
                </a:cxn>
                <a:cxn ang="f62">
                  <a:pos x="f108" y="f109"/>
                </a:cxn>
                <a:cxn ang="f62">
                  <a:pos x="f97" y="f98"/>
                </a:cxn>
              </a:cxnLst>
              <a:rect l="f93" t="f96" r="f94" b="f95"/>
              <a:pathLst>
                <a:path w="65641" h="14474">
                  <a:moveTo>
                    <a:pt x="f8" y="f9"/>
                  </a:moveTo>
                  <a:cubicBezTo>
                    <a:pt x="f8" y="f10"/>
                    <a:pt x="f11" y="f5"/>
                    <a:pt x="f12" y="f5"/>
                  </a:cubicBezTo>
                  <a:lnTo>
                    <a:pt x="f13" y="f5"/>
                  </a:lnTo>
                  <a:cubicBezTo>
                    <a:pt x="f14" y="f15"/>
                    <a:pt x="f16" y="f17"/>
                    <a:pt x="f18" y="f19"/>
                  </a:cubicBezTo>
                  <a:cubicBezTo>
                    <a:pt x="f20" y="f21"/>
                    <a:pt x="f22" y="f23"/>
                    <a:pt x="f5" y="f24"/>
                  </a:cubicBezTo>
                  <a:cubicBezTo>
                    <a:pt x="f25" y="f26"/>
                    <a:pt x="f27" y="f28"/>
                    <a:pt x="f9" y="f7"/>
                  </a:cubicBezTo>
                  <a:lnTo>
                    <a:pt x="f12" y="f7"/>
                  </a:lnTo>
                  <a:cubicBezTo>
                    <a:pt x="f11" y="f29"/>
                    <a:pt x="f30" y="f31"/>
                    <a:pt x="f32" y="f33"/>
                  </a:cubicBezTo>
                  <a:cubicBezTo>
                    <a:pt x="f32"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4" name="Freeform: Shape 755">
              <a:extLst>
                <a:ext uri="{FF2B5EF4-FFF2-40B4-BE49-F238E27FC236}">
                  <a16:creationId xmlns:a16="http://schemas.microsoft.com/office/drawing/2014/main" id="{09044E1C-A78A-8EAE-8621-5CA2EE451150}"/>
                </a:ext>
              </a:extLst>
            </p:cNvPr>
            <p:cNvSpPr/>
            <p:nvPr/>
          </p:nvSpPr>
          <p:spPr>
            <a:xfrm>
              <a:off x="474857" y="6079598"/>
              <a:ext cx="14602" cy="13834"/>
            </a:xfrm>
            <a:custGeom>
              <a:avLst/>
              <a:gdLst>
                <a:gd name="f0" fmla="val 10800000"/>
                <a:gd name="f1" fmla="val 5400000"/>
                <a:gd name="f2" fmla="val 180"/>
                <a:gd name="f3" fmla="val w"/>
                <a:gd name="f4" fmla="val h"/>
                <a:gd name="f5" fmla="val 0"/>
                <a:gd name="f6" fmla="val 14601"/>
                <a:gd name="f7" fmla="val 13839"/>
                <a:gd name="f8" fmla="val 7618"/>
                <a:gd name="f9" fmla="val 6983"/>
                <a:gd name="f10" fmla="val 3123"/>
                <a:gd name="f11" fmla="val 10744"/>
                <a:gd name="f12" fmla="val 3126"/>
                <a:gd name="f13" fmla="val 70"/>
                <a:gd name="f14" fmla="val 10792"/>
                <a:gd name="f15" fmla="val 3175"/>
                <a:gd name="f16" fmla="val 10793"/>
                <a:gd name="f17" fmla="val 7688"/>
                <a:gd name="f18" fmla="+- 0 0 -90"/>
                <a:gd name="f19" fmla="*/ f3 1 14601"/>
                <a:gd name="f20" fmla="*/ f4 1 13839"/>
                <a:gd name="f21" fmla="val f5"/>
                <a:gd name="f22" fmla="val f6"/>
                <a:gd name="f23" fmla="val f7"/>
                <a:gd name="f24" fmla="*/ f18 f0 1"/>
                <a:gd name="f25" fmla="+- f23 0 f21"/>
                <a:gd name="f26" fmla="+- f22 0 f21"/>
                <a:gd name="f27" fmla="*/ f24 1 f2"/>
                <a:gd name="f28" fmla="*/ f26 1 14601"/>
                <a:gd name="f29" fmla="*/ f25 1 13839"/>
                <a:gd name="f30" fmla="*/ 7618 f26 1"/>
                <a:gd name="f31" fmla="*/ 6983 f25 1"/>
                <a:gd name="f32" fmla="*/ 14601 f26 1"/>
                <a:gd name="f33" fmla="*/ 0 f25 1"/>
                <a:gd name="f34" fmla="*/ 6983 f26 1"/>
                <a:gd name="f35" fmla="*/ 0 f26 1"/>
                <a:gd name="f36" fmla="*/ 13839 f25 1"/>
                <a:gd name="f37" fmla="+- f27 0 f1"/>
                <a:gd name="f38" fmla="*/ f30 1 14601"/>
                <a:gd name="f39" fmla="*/ f31 1 13839"/>
                <a:gd name="f40" fmla="*/ f32 1 14601"/>
                <a:gd name="f41" fmla="*/ f33 1 13839"/>
                <a:gd name="f42" fmla="*/ f34 1 14601"/>
                <a:gd name="f43" fmla="*/ f35 1 14601"/>
                <a:gd name="f44" fmla="*/ f36 1 13839"/>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4601" h="13839">
                  <a:moveTo>
                    <a:pt x="f8" y="f9"/>
                  </a:moveTo>
                  <a:cubicBezTo>
                    <a:pt x="f8" y="f10"/>
                    <a:pt x="f11" y="f5"/>
                    <a:pt x="f6" y="f5"/>
                  </a:cubicBezTo>
                  <a:lnTo>
                    <a:pt x="f9" y="f5"/>
                  </a:lnTo>
                  <a:cubicBezTo>
                    <a:pt x="f12" y="f5"/>
                    <a:pt x="f5" y="f10"/>
                    <a:pt x="f5" y="f9"/>
                  </a:cubicBezTo>
                  <a:cubicBezTo>
                    <a:pt x="f13" y="f14"/>
                    <a:pt x="f15" y="f7"/>
                    <a:pt x="f9" y="f7"/>
                  </a:cubicBezTo>
                  <a:lnTo>
                    <a:pt x="f6" y="f7"/>
                  </a:lnTo>
                  <a:cubicBezTo>
                    <a:pt x="f16" y="f7"/>
                    <a:pt x="f17"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5" name="Freeform: Shape 756">
              <a:extLst>
                <a:ext uri="{FF2B5EF4-FFF2-40B4-BE49-F238E27FC236}">
                  <a16:creationId xmlns:a16="http://schemas.microsoft.com/office/drawing/2014/main" id="{C5189D70-7121-DB45-2DB8-4D0BC436819D}"/>
                </a:ext>
              </a:extLst>
            </p:cNvPr>
            <p:cNvSpPr/>
            <p:nvPr/>
          </p:nvSpPr>
          <p:spPr>
            <a:xfrm>
              <a:off x="481843" y="6079598"/>
              <a:ext cx="165689" cy="13871"/>
            </a:xfrm>
            <a:custGeom>
              <a:avLst/>
              <a:gdLst>
                <a:gd name="f0" fmla="val 10800000"/>
                <a:gd name="f1" fmla="val 5400000"/>
                <a:gd name="f2" fmla="val 180"/>
                <a:gd name="f3" fmla="val w"/>
                <a:gd name="f4" fmla="val h"/>
                <a:gd name="f5" fmla="val 0"/>
                <a:gd name="f6" fmla="val 165691"/>
                <a:gd name="f7" fmla="val 13869"/>
                <a:gd name="f8" fmla="val 158074"/>
                <a:gd name="f9" fmla="val 6983"/>
                <a:gd name="f10" fmla="val 3123"/>
                <a:gd name="f11" fmla="val 161200"/>
                <a:gd name="f12" fmla="val 165057"/>
                <a:gd name="f13" fmla="val 3126"/>
                <a:gd name="f14" fmla="val 70"/>
                <a:gd name="f15" fmla="val 10792"/>
                <a:gd name="f16" fmla="val 3175"/>
                <a:gd name="f17" fmla="val 13839"/>
                <a:gd name="f18" fmla="val 165692"/>
                <a:gd name="f19" fmla="val 161851"/>
                <a:gd name="f20" fmla="val 14195"/>
                <a:gd name="f21" fmla="val 158453"/>
                <a:gd name="f22" fmla="val 11364"/>
                <a:gd name="f23" fmla="val 158102"/>
                <a:gd name="f24" fmla="val 7517"/>
                <a:gd name="f25" fmla="val 158085"/>
                <a:gd name="f26" fmla="val 7339"/>
                <a:gd name="f27" fmla="val 158076"/>
                <a:gd name="f28" fmla="val 7161"/>
                <a:gd name="f29" fmla="+- 0 0 -90"/>
                <a:gd name="f30" fmla="*/ f3 1 165691"/>
                <a:gd name="f31" fmla="*/ f4 1 13869"/>
                <a:gd name="f32" fmla="val f5"/>
                <a:gd name="f33" fmla="val f6"/>
                <a:gd name="f34" fmla="val f7"/>
                <a:gd name="f35" fmla="*/ f29 f0 1"/>
                <a:gd name="f36" fmla="+- f34 0 f32"/>
                <a:gd name="f37" fmla="+- f33 0 f32"/>
                <a:gd name="f38" fmla="*/ f35 1 f2"/>
                <a:gd name="f39" fmla="*/ f37 1 165691"/>
                <a:gd name="f40" fmla="*/ f36 1 13869"/>
                <a:gd name="f41" fmla="*/ 158074 f37 1"/>
                <a:gd name="f42" fmla="*/ 6983 f36 1"/>
                <a:gd name="f43" fmla="*/ 165057 f37 1"/>
                <a:gd name="f44" fmla="*/ 0 f36 1"/>
                <a:gd name="f45" fmla="*/ 6983 f37 1"/>
                <a:gd name="f46" fmla="*/ 0 f37 1"/>
                <a:gd name="f47" fmla="*/ 13839 f36 1"/>
                <a:gd name="f48" fmla="*/ 165692 f37 1"/>
                <a:gd name="f49" fmla="*/ 158102 f37 1"/>
                <a:gd name="f50" fmla="*/ 7517 f36 1"/>
                <a:gd name="f51" fmla="+- f38 0 f1"/>
                <a:gd name="f52" fmla="*/ f41 1 165691"/>
                <a:gd name="f53" fmla="*/ f42 1 13869"/>
                <a:gd name="f54" fmla="*/ f43 1 165691"/>
                <a:gd name="f55" fmla="*/ f44 1 13869"/>
                <a:gd name="f56" fmla="*/ f45 1 165691"/>
                <a:gd name="f57" fmla="*/ f46 1 165691"/>
                <a:gd name="f58" fmla="*/ f47 1 13869"/>
                <a:gd name="f59" fmla="*/ f48 1 165691"/>
                <a:gd name="f60" fmla="*/ f49 1 165691"/>
                <a:gd name="f61" fmla="*/ f50 1 13869"/>
                <a:gd name="f62" fmla="*/ f32 1 f39"/>
                <a:gd name="f63" fmla="*/ f33 1 f39"/>
                <a:gd name="f64" fmla="*/ f32 1 f40"/>
                <a:gd name="f65" fmla="*/ f34 1 f40"/>
                <a:gd name="f66" fmla="*/ f52 1 f39"/>
                <a:gd name="f67" fmla="*/ f53 1 f40"/>
                <a:gd name="f68" fmla="*/ f54 1 f39"/>
                <a:gd name="f69" fmla="*/ f55 1 f40"/>
                <a:gd name="f70" fmla="*/ f56 1 f39"/>
                <a:gd name="f71" fmla="*/ f57 1 f39"/>
                <a:gd name="f72" fmla="*/ f58 1 f40"/>
                <a:gd name="f73" fmla="*/ f59 1 f39"/>
                <a:gd name="f74" fmla="*/ f60 1 f39"/>
                <a:gd name="f75" fmla="*/ f61 1 f40"/>
                <a:gd name="f76" fmla="*/ f62 f30 1"/>
                <a:gd name="f77" fmla="*/ f63 f30 1"/>
                <a:gd name="f78" fmla="*/ f65 f31 1"/>
                <a:gd name="f79" fmla="*/ f64 f31 1"/>
                <a:gd name="f80" fmla="*/ f66 f30 1"/>
                <a:gd name="f81" fmla="*/ f67 f31 1"/>
                <a:gd name="f82" fmla="*/ f68 f30 1"/>
                <a:gd name="f83" fmla="*/ f69 f31 1"/>
                <a:gd name="f84" fmla="*/ f70 f30 1"/>
                <a:gd name="f85" fmla="*/ f71 f30 1"/>
                <a:gd name="f86" fmla="*/ f72 f31 1"/>
                <a:gd name="f87" fmla="*/ f73 f30 1"/>
                <a:gd name="f88" fmla="*/ f74 f30 1"/>
                <a:gd name="f89" fmla="*/ f75 f31 1"/>
              </a:gdLst>
              <a:ahLst/>
              <a:cxnLst>
                <a:cxn ang="3cd4">
                  <a:pos x="hc" y="t"/>
                </a:cxn>
                <a:cxn ang="0">
                  <a:pos x="r" y="vc"/>
                </a:cxn>
                <a:cxn ang="cd4">
                  <a:pos x="hc" y="b"/>
                </a:cxn>
                <a:cxn ang="cd2">
                  <a:pos x="l" y="vc"/>
                </a:cxn>
                <a:cxn ang="f51">
                  <a:pos x="f80" y="f81"/>
                </a:cxn>
                <a:cxn ang="f51">
                  <a:pos x="f82" y="f83"/>
                </a:cxn>
                <a:cxn ang="f51">
                  <a:pos x="f84" y="f83"/>
                </a:cxn>
                <a:cxn ang="f51">
                  <a:pos x="f85" y="f81"/>
                </a:cxn>
                <a:cxn ang="f51">
                  <a:pos x="f84" y="f86"/>
                </a:cxn>
                <a:cxn ang="f51">
                  <a:pos x="f87" y="f86"/>
                </a:cxn>
                <a:cxn ang="f51">
                  <a:pos x="f88" y="f89"/>
                </a:cxn>
                <a:cxn ang="f51">
                  <a:pos x="f80" y="f81"/>
                </a:cxn>
              </a:cxnLst>
              <a:rect l="f76" t="f79" r="f77" b="f78"/>
              <a:pathLst>
                <a:path w="165691" h="13869">
                  <a:moveTo>
                    <a:pt x="f8" y="f9"/>
                  </a:moveTo>
                  <a:cubicBezTo>
                    <a:pt x="f8" y="f10"/>
                    <a:pt x="f11" y="f5"/>
                    <a:pt x="f12" y="f5"/>
                  </a:cubicBezTo>
                  <a:lnTo>
                    <a:pt x="f9" y="f5"/>
                  </a:lnTo>
                  <a:cubicBezTo>
                    <a:pt x="f13" y="f5"/>
                    <a:pt x="f5" y="f10"/>
                    <a:pt x="f5" y="f9"/>
                  </a:cubicBezTo>
                  <a:cubicBezTo>
                    <a:pt x="f14" y="f15"/>
                    <a:pt x="f16" y="f17"/>
                    <a:pt x="f9" y="f17"/>
                  </a:cubicBezTo>
                  <a:lnTo>
                    <a:pt x="f18" y="f17"/>
                  </a:lnTo>
                  <a:cubicBezTo>
                    <a:pt x="f19" y="f20"/>
                    <a:pt x="f21" y="f22"/>
                    <a:pt x="f23" y="f24"/>
                  </a:cubicBez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6" name="Freeform: Shape 757">
              <a:extLst>
                <a:ext uri="{FF2B5EF4-FFF2-40B4-BE49-F238E27FC236}">
                  <a16:creationId xmlns:a16="http://schemas.microsoft.com/office/drawing/2014/main" id="{C74311BD-23CF-0A95-4590-F3DD776D122F}"/>
                </a:ext>
              </a:extLst>
            </p:cNvPr>
            <p:cNvSpPr/>
            <p:nvPr/>
          </p:nvSpPr>
          <p:spPr>
            <a:xfrm>
              <a:off x="1975981" y="6463171"/>
              <a:ext cx="13834" cy="7872"/>
            </a:xfrm>
            <a:custGeom>
              <a:avLst/>
              <a:gdLst>
                <a:gd name="f0" fmla="val 10800000"/>
                <a:gd name="f1" fmla="val 5400000"/>
                <a:gd name="f2" fmla="val 180"/>
                <a:gd name="f3" fmla="val w"/>
                <a:gd name="f4" fmla="val h"/>
                <a:gd name="f5" fmla="val 0"/>
                <a:gd name="f6" fmla="val 13839"/>
                <a:gd name="f7" fmla="val 7871"/>
                <a:gd name="f8" fmla="val 6856"/>
                <a:gd name="f9" fmla="val 7872"/>
                <a:gd name="f10" fmla="val 10716"/>
                <a:gd name="f11" fmla="val 4748"/>
                <a:gd name="f12" fmla="val 889"/>
                <a:gd name="f13" fmla="val 13776"/>
                <a:gd name="f14" fmla="val 3809"/>
                <a:gd name="f15" fmla="val 10665"/>
                <a:gd name="f16" fmla="val 3072"/>
                <a:gd name="f17" fmla="val 3783"/>
                <a:gd name="f18" fmla="val 4698"/>
                <a:gd name="f19" fmla="val 3047"/>
                <a:gd name="f20" fmla="val 7808"/>
                <a:gd name="f21" fmla="+- 0 0 -90"/>
                <a:gd name="f22" fmla="*/ f3 1 13839"/>
                <a:gd name="f23" fmla="*/ f4 1 7871"/>
                <a:gd name="f24" fmla="val f5"/>
                <a:gd name="f25" fmla="val f6"/>
                <a:gd name="f26" fmla="val f7"/>
                <a:gd name="f27" fmla="*/ f21 f0 1"/>
                <a:gd name="f28" fmla="+- f26 0 f24"/>
                <a:gd name="f29" fmla="+- f25 0 f24"/>
                <a:gd name="f30" fmla="*/ f27 1 f2"/>
                <a:gd name="f31" fmla="*/ f29 1 13839"/>
                <a:gd name="f32" fmla="*/ f28 1 7871"/>
                <a:gd name="f33" fmla="*/ 6856 f29 1"/>
                <a:gd name="f34" fmla="*/ 7872 f28 1"/>
                <a:gd name="f35" fmla="*/ 13839 f29 1"/>
                <a:gd name="f36" fmla="*/ 889 f28 1"/>
                <a:gd name="f37" fmla="*/ 0 f28 1"/>
                <a:gd name="f38" fmla="*/ 6856 f28 1"/>
                <a:gd name="f39" fmla="*/ 0 f29 1"/>
                <a:gd name="f40" fmla="+- f30 0 f1"/>
                <a:gd name="f41" fmla="*/ f33 1 13839"/>
                <a:gd name="f42" fmla="*/ f34 1 7871"/>
                <a:gd name="f43" fmla="*/ f35 1 13839"/>
                <a:gd name="f44" fmla="*/ f36 1 7871"/>
                <a:gd name="f45" fmla="*/ f37 1 7871"/>
                <a:gd name="f46" fmla="*/ f38 1 7871"/>
                <a:gd name="f47" fmla="*/ f39 1 13839"/>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7"/>
                </a:cxn>
                <a:cxn ang="f40">
                  <a:pos x="f69" y="f66"/>
                </a:cxn>
                <a:cxn ang="f40">
                  <a:pos x="f63" y="f64"/>
                </a:cxn>
              </a:cxnLst>
              <a:rect l="f59" t="f62" r="f60" b="f61"/>
              <a:pathLst>
                <a:path w="13839" h="7871">
                  <a:moveTo>
                    <a:pt x="f8" y="f9"/>
                  </a:moveTo>
                  <a:cubicBezTo>
                    <a:pt x="f10" y="f9"/>
                    <a:pt x="f6" y="f11"/>
                    <a:pt x="f6" y="f12"/>
                  </a:cubicBezTo>
                  <a:lnTo>
                    <a:pt x="f6" y="f5"/>
                  </a:lnTo>
                  <a:cubicBezTo>
                    <a:pt x="f13" y="f14"/>
                    <a:pt x="f15" y="f8"/>
                    <a:pt x="f8" y="f8"/>
                  </a:cubicBezTo>
                  <a:cubicBezTo>
                    <a:pt x="f16" y="f8"/>
                    <a:pt x="f5" y="f17"/>
                    <a:pt x="f5" y="f5"/>
                  </a:cubicBezTo>
                  <a:lnTo>
                    <a:pt x="f5" y="f12"/>
                  </a:lnTo>
                  <a:cubicBezTo>
                    <a:pt x="f5"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7" name="Freeform: Shape 758">
              <a:extLst>
                <a:ext uri="{FF2B5EF4-FFF2-40B4-BE49-F238E27FC236}">
                  <a16:creationId xmlns:a16="http://schemas.microsoft.com/office/drawing/2014/main" id="{7E981233-7BE7-49E5-529D-597EF9D5A792}"/>
                </a:ext>
              </a:extLst>
            </p:cNvPr>
            <p:cNvSpPr/>
            <p:nvPr/>
          </p:nvSpPr>
          <p:spPr>
            <a:xfrm>
              <a:off x="1975981" y="6379119"/>
              <a:ext cx="13834" cy="90909"/>
            </a:xfrm>
            <a:custGeom>
              <a:avLst/>
              <a:gdLst>
                <a:gd name="f0" fmla="val 10800000"/>
                <a:gd name="f1" fmla="val 5400000"/>
                <a:gd name="f2" fmla="val 180"/>
                <a:gd name="f3" fmla="val w"/>
                <a:gd name="f4" fmla="val h"/>
                <a:gd name="f5" fmla="val 0"/>
                <a:gd name="f6" fmla="val 13839"/>
                <a:gd name="f7" fmla="val 90908"/>
                <a:gd name="f8" fmla="val 84053"/>
                <a:gd name="f9" fmla="val 87836"/>
                <a:gd name="f10" fmla="val 3072"/>
                <a:gd name="f11" fmla="val 90909"/>
                <a:gd name="f12" fmla="val 6856"/>
                <a:gd name="f13" fmla="val 10665"/>
                <a:gd name="f14" fmla="val 13776"/>
                <a:gd name="f15" fmla="val 87861"/>
                <a:gd name="f16" fmla="val 6983"/>
                <a:gd name="f17" fmla="val 6221"/>
                <a:gd name="f18" fmla="val 5841"/>
                <a:gd name="f19" fmla="val 13344"/>
                <a:gd name="f20" fmla="val 2501"/>
                <a:gd name="f21" fmla="val 10487"/>
                <a:gd name="f22" fmla="val 25"/>
                <a:gd name="f23" fmla="val 7110"/>
                <a:gd name="f24" fmla="val 3301"/>
                <a:gd name="f25" fmla="val 64"/>
                <a:gd name="f26" fmla="val 254"/>
                <a:gd name="f27" fmla="val 3174"/>
                <a:gd name="f28" fmla="val 84306"/>
                <a:gd name="f29" fmla="+- 0 0 -90"/>
                <a:gd name="f30" fmla="*/ f3 1 13839"/>
                <a:gd name="f31" fmla="*/ f4 1 90908"/>
                <a:gd name="f32" fmla="val f5"/>
                <a:gd name="f33" fmla="val f6"/>
                <a:gd name="f34" fmla="val f7"/>
                <a:gd name="f35" fmla="*/ f29 f0 1"/>
                <a:gd name="f36" fmla="+- f34 0 f32"/>
                <a:gd name="f37" fmla="+- f33 0 f32"/>
                <a:gd name="f38" fmla="*/ f35 1 f2"/>
                <a:gd name="f39" fmla="*/ f37 1 13839"/>
                <a:gd name="f40" fmla="*/ f36 1 90908"/>
                <a:gd name="f41" fmla="*/ 0 f37 1"/>
                <a:gd name="f42" fmla="*/ 84053 f36 1"/>
                <a:gd name="f43" fmla="*/ 6856 f37 1"/>
                <a:gd name="f44" fmla="*/ 90909 f36 1"/>
                <a:gd name="f45" fmla="*/ 13839 f37 1"/>
                <a:gd name="f46" fmla="*/ 6983 f36 1"/>
                <a:gd name="f47" fmla="*/ 5841 f36 1"/>
                <a:gd name="f48" fmla="*/ 7110 f37 1"/>
                <a:gd name="f49" fmla="*/ 0 f36 1"/>
                <a:gd name="f50" fmla="*/ 254 f37 1"/>
                <a:gd name="f51" fmla="*/ 84306 f36 1"/>
                <a:gd name="f52" fmla="+- f38 0 f1"/>
                <a:gd name="f53" fmla="*/ f41 1 13839"/>
                <a:gd name="f54" fmla="*/ f42 1 90908"/>
                <a:gd name="f55" fmla="*/ f43 1 13839"/>
                <a:gd name="f56" fmla="*/ f44 1 90908"/>
                <a:gd name="f57" fmla="*/ f45 1 13839"/>
                <a:gd name="f58" fmla="*/ f46 1 90908"/>
                <a:gd name="f59" fmla="*/ f47 1 90908"/>
                <a:gd name="f60" fmla="*/ f48 1 13839"/>
                <a:gd name="f61" fmla="*/ f49 1 90908"/>
                <a:gd name="f62" fmla="*/ f50 1 13839"/>
                <a:gd name="f63" fmla="*/ f51 1 90908"/>
                <a:gd name="f64" fmla="*/ f32 1 f39"/>
                <a:gd name="f65" fmla="*/ f33 1 f39"/>
                <a:gd name="f66" fmla="*/ f32 1 f40"/>
                <a:gd name="f67" fmla="*/ f34 1 f40"/>
                <a:gd name="f68" fmla="*/ f53 1 f39"/>
                <a:gd name="f69" fmla="*/ f54 1 f40"/>
                <a:gd name="f70" fmla="*/ f55 1 f39"/>
                <a:gd name="f71" fmla="*/ f56 1 f40"/>
                <a:gd name="f72" fmla="*/ f57 1 f39"/>
                <a:gd name="f73" fmla="*/ f58 1 f40"/>
                <a:gd name="f74" fmla="*/ f59 1 f40"/>
                <a:gd name="f75" fmla="*/ f60 1 f39"/>
                <a:gd name="f76" fmla="*/ f61 1 f40"/>
                <a:gd name="f77" fmla="*/ f62 1 f39"/>
                <a:gd name="f78" fmla="*/ f63 1 f40"/>
                <a:gd name="f79" fmla="*/ f64 f30 1"/>
                <a:gd name="f80" fmla="*/ f65 f30 1"/>
                <a:gd name="f81" fmla="*/ f67 f31 1"/>
                <a:gd name="f82" fmla="*/ f66 f31 1"/>
                <a:gd name="f83" fmla="*/ f68 f30 1"/>
                <a:gd name="f84" fmla="*/ f69 f31 1"/>
                <a:gd name="f85" fmla="*/ f70 f30 1"/>
                <a:gd name="f86" fmla="*/ f71 f31 1"/>
                <a:gd name="f87" fmla="*/ f72 f30 1"/>
                <a:gd name="f88" fmla="*/ f73 f31 1"/>
                <a:gd name="f89" fmla="*/ f74 f31 1"/>
                <a:gd name="f90" fmla="*/ f75 f30 1"/>
                <a:gd name="f91" fmla="*/ f76 f31 1"/>
                <a:gd name="f92" fmla="*/ f77 f30 1"/>
                <a:gd name="f93" fmla="*/ f78 f31 1"/>
              </a:gdLst>
              <a:ahLst/>
              <a:cxnLst>
                <a:cxn ang="3cd4">
                  <a:pos x="hc" y="t"/>
                </a:cxn>
                <a:cxn ang="0">
                  <a:pos x="r" y="vc"/>
                </a:cxn>
                <a:cxn ang="cd4">
                  <a:pos x="hc" y="b"/>
                </a:cxn>
                <a:cxn ang="cd2">
                  <a:pos x="l" y="vc"/>
                </a:cxn>
                <a:cxn ang="f52">
                  <a:pos x="f83" y="f84"/>
                </a:cxn>
                <a:cxn ang="f52">
                  <a:pos x="f85" y="f86"/>
                </a:cxn>
                <a:cxn ang="f52">
                  <a:pos x="f87" y="f84"/>
                </a:cxn>
                <a:cxn ang="f52">
                  <a:pos x="f87" y="f88"/>
                </a:cxn>
                <a:cxn ang="f52">
                  <a:pos x="f87" y="f89"/>
                </a:cxn>
                <a:cxn ang="f52">
                  <a:pos x="f90" y="f91"/>
                </a:cxn>
                <a:cxn ang="f52">
                  <a:pos x="f92" y="f88"/>
                </a:cxn>
                <a:cxn ang="f52">
                  <a:pos x="f92" y="f93"/>
                </a:cxn>
              </a:cxnLst>
              <a:rect l="f79" t="f82" r="f80" b="f81"/>
              <a:pathLst>
                <a:path w="13839" h="90908">
                  <a:moveTo>
                    <a:pt x="f5" y="f8"/>
                  </a:moveTo>
                  <a:cubicBezTo>
                    <a:pt x="f5" y="f9"/>
                    <a:pt x="f10" y="f11"/>
                    <a:pt x="f12" y="f11"/>
                  </a:cubicBezTo>
                  <a:cubicBezTo>
                    <a:pt x="f13" y="f11"/>
                    <a:pt x="f14" y="f15"/>
                    <a:pt x="f6" y="f8"/>
                  </a:cubicBezTo>
                  <a:lnTo>
                    <a:pt x="f6" y="f16"/>
                  </a:lnTo>
                  <a:cubicBezTo>
                    <a:pt x="f6" y="f16"/>
                    <a:pt x="f6" y="f17"/>
                    <a:pt x="f6" y="f18"/>
                  </a:cubicBezTo>
                  <a:cubicBezTo>
                    <a:pt x="f19" y="f20"/>
                    <a:pt x="f21" y="f22"/>
                    <a:pt x="f23" y="f5"/>
                  </a:cubicBezTo>
                  <a:cubicBezTo>
                    <a:pt x="f24" y="f25"/>
                    <a:pt x="f26" y="f27"/>
                    <a:pt x="f26" y="f16"/>
                  </a:cubicBezTo>
                  <a:lnTo>
                    <a:pt x="f26" y="f2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8" name="Freeform: Shape 759">
              <a:extLst>
                <a:ext uri="{FF2B5EF4-FFF2-40B4-BE49-F238E27FC236}">
                  <a16:creationId xmlns:a16="http://schemas.microsoft.com/office/drawing/2014/main" id="{5F12693F-9F49-0410-3CA8-C2F9D0971907}"/>
                </a:ext>
              </a:extLst>
            </p:cNvPr>
            <p:cNvSpPr/>
            <p:nvPr/>
          </p:nvSpPr>
          <p:spPr>
            <a:xfrm>
              <a:off x="3180904" y="6464058"/>
              <a:ext cx="13716" cy="7616"/>
            </a:xfrm>
            <a:custGeom>
              <a:avLst/>
              <a:gdLst>
                <a:gd name="f0" fmla="val 10800000"/>
                <a:gd name="f1" fmla="val 5400000"/>
                <a:gd name="f2" fmla="val 180"/>
                <a:gd name="f3" fmla="val w"/>
                <a:gd name="f4" fmla="val h"/>
                <a:gd name="f5" fmla="val 0"/>
                <a:gd name="f6" fmla="val 13712"/>
                <a:gd name="f7" fmla="val 7618"/>
                <a:gd name="f8" fmla="val 6856"/>
                <a:gd name="f9" fmla="val 10665"/>
                <a:gd name="f10" fmla="val 7555"/>
                <a:gd name="f11" fmla="val 4444"/>
                <a:gd name="f12" fmla="val 635"/>
                <a:gd name="f13" fmla="val 3784"/>
                <a:gd name="f14" fmla="val 10640"/>
                <a:gd name="f15" fmla="val 3073"/>
                <a:gd name="f16" fmla="val 3047"/>
                <a:gd name="f17" fmla="+- 0 0 -90"/>
                <a:gd name="f18" fmla="*/ f3 1 13712"/>
                <a:gd name="f19" fmla="*/ f4 1 7618"/>
                <a:gd name="f20" fmla="val f5"/>
                <a:gd name="f21" fmla="val f6"/>
                <a:gd name="f22" fmla="val f7"/>
                <a:gd name="f23" fmla="*/ f17 f0 1"/>
                <a:gd name="f24" fmla="+- f22 0 f20"/>
                <a:gd name="f25" fmla="+- f21 0 f20"/>
                <a:gd name="f26" fmla="*/ f23 1 f2"/>
                <a:gd name="f27" fmla="*/ f25 1 13712"/>
                <a:gd name="f28" fmla="*/ f24 1 7618"/>
                <a:gd name="f29" fmla="*/ 6856 f25 1"/>
                <a:gd name="f30" fmla="*/ 7618 f24 1"/>
                <a:gd name="f31" fmla="*/ 13712 f25 1"/>
                <a:gd name="f32" fmla="*/ 635 f24 1"/>
                <a:gd name="f33" fmla="*/ 0 f24 1"/>
                <a:gd name="f34" fmla="*/ 6856 f24 1"/>
                <a:gd name="f35" fmla="*/ 0 f25 1"/>
                <a:gd name="f36" fmla="+- f26 0 f1"/>
                <a:gd name="f37" fmla="*/ f29 1 13712"/>
                <a:gd name="f38" fmla="*/ f30 1 7618"/>
                <a:gd name="f39" fmla="*/ f31 1 13712"/>
                <a:gd name="f40" fmla="*/ f32 1 7618"/>
                <a:gd name="f41" fmla="*/ f33 1 7618"/>
                <a:gd name="f42" fmla="*/ f34 1 7618"/>
                <a:gd name="f43" fmla="*/ f35 1 13712"/>
                <a:gd name="f44" fmla="*/ f20 1 f27"/>
                <a:gd name="f45" fmla="*/ f21 1 f27"/>
                <a:gd name="f46" fmla="*/ f20 1 f28"/>
                <a:gd name="f47" fmla="*/ f22 1 f28"/>
                <a:gd name="f48" fmla="*/ f37 1 f27"/>
                <a:gd name="f49" fmla="*/ f38 1 f28"/>
                <a:gd name="f50" fmla="*/ f39 1 f27"/>
                <a:gd name="f51" fmla="*/ f40 1 f28"/>
                <a:gd name="f52" fmla="*/ f41 1 f28"/>
                <a:gd name="f53" fmla="*/ f42 1 f28"/>
                <a:gd name="f54" fmla="*/ f43 1 f27"/>
                <a:gd name="f55" fmla="*/ f44 f18 1"/>
                <a:gd name="f56" fmla="*/ f45 f18 1"/>
                <a:gd name="f57" fmla="*/ f47 f19 1"/>
                <a:gd name="f58" fmla="*/ f46 f19 1"/>
                <a:gd name="f59" fmla="*/ f48 f18 1"/>
                <a:gd name="f60" fmla="*/ f49 f19 1"/>
                <a:gd name="f61" fmla="*/ f50 f18 1"/>
                <a:gd name="f62" fmla="*/ f51 f19 1"/>
                <a:gd name="f63" fmla="*/ f52 f19 1"/>
                <a:gd name="f64" fmla="*/ f53 f19 1"/>
                <a:gd name="f65" fmla="*/ f54 f18 1"/>
              </a:gdLst>
              <a:ahLst/>
              <a:cxnLst>
                <a:cxn ang="3cd4">
                  <a:pos x="hc" y="t"/>
                </a:cxn>
                <a:cxn ang="0">
                  <a:pos x="r" y="vc"/>
                </a:cxn>
                <a:cxn ang="cd4">
                  <a:pos x="hc" y="b"/>
                </a:cxn>
                <a:cxn ang="cd2">
                  <a:pos x="l" y="vc"/>
                </a:cxn>
                <a:cxn ang="f36">
                  <a:pos x="f59" y="f60"/>
                </a:cxn>
                <a:cxn ang="f36">
                  <a:pos x="f61" y="f62"/>
                </a:cxn>
                <a:cxn ang="f36">
                  <a:pos x="f61" y="f63"/>
                </a:cxn>
                <a:cxn ang="f36">
                  <a:pos x="f59" y="f64"/>
                </a:cxn>
                <a:cxn ang="f36">
                  <a:pos x="f65" y="f63"/>
                </a:cxn>
                <a:cxn ang="f36">
                  <a:pos x="f65" y="f62"/>
                </a:cxn>
                <a:cxn ang="f36">
                  <a:pos x="f59" y="f60"/>
                </a:cxn>
              </a:cxnLst>
              <a:rect l="f55" t="f58" r="f56" b="f57"/>
              <a:pathLst>
                <a:path w="13712" h="7618">
                  <a:moveTo>
                    <a:pt x="f8" y="f7"/>
                  </a:moveTo>
                  <a:cubicBezTo>
                    <a:pt x="f9" y="f10"/>
                    <a:pt x="f6" y="f11"/>
                    <a:pt x="f6" y="f12"/>
                  </a:cubicBezTo>
                  <a:lnTo>
                    <a:pt x="f6" y="f5"/>
                  </a:lnTo>
                  <a:cubicBezTo>
                    <a:pt x="f6" y="f13"/>
                    <a:pt x="f14" y="f8"/>
                    <a:pt x="f8" y="f8"/>
                  </a:cubicBezTo>
                  <a:cubicBezTo>
                    <a:pt x="f15" y="f8"/>
                    <a:pt x="f5" y="f13"/>
                    <a:pt x="f5" y="f5"/>
                  </a:cubicBezTo>
                  <a:lnTo>
                    <a:pt x="f5" y="f12"/>
                  </a:lnTo>
                  <a:cubicBezTo>
                    <a:pt x="f5" y="f11"/>
                    <a:pt x="f16"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9" name="Freeform: Shape 760">
              <a:extLst>
                <a:ext uri="{FF2B5EF4-FFF2-40B4-BE49-F238E27FC236}">
                  <a16:creationId xmlns:a16="http://schemas.microsoft.com/office/drawing/2014/main" id="{B1DA63A2-574A-B23A-AB78-26D1E05DC1E4}"/>
                </a:ext>
              </a:extLst>
            </p:cNvPr>
            <p:cNvSpPr/>
            <p:nvPr/>
          </p:nvSpPr>
          <p:spPr>
            <a:xfrm>
              <a:off x="640528" y="6079598"/>
              <a:ext cx="45089" cy="14474"/>
            </a:xfrm>
            <a:custGeom>
              <a:avLst/>
              <a:gdLst>
                <a:gd name="f0" fmla="val 10800000"/>
                <a:gd name="f1" fmla="val 5400000"/>
                <a:gd name="f2" fmla="val 180"/>
                <a:gd name="f3" fmla="val w"/>
                <a:gd name="f4" fmla="val h"/>
                <a:gd name="f5" fmla="val 0"/>
                <a:gd name="f6" fmla="val 45092"/>
                <a:gd name="f7" fmla="val 14476"/>
                <a:gd name="f8" fmla="val 38109"/>
                <a:gd name="f9" fmla="val 6983"/>
                <a:gd name="f10" fmla="val 3174"/>
                <a:gd name="f11" fmla="val 41159"/>
                <a:gd name="f12" fmla="val 63"/>
                <a:gd name="f13" fmla="val 44965"/>
                <a:gd name="f14" fmla="val 7002"/>
                <a:gd name="f15" fmla="val 3145"/>
                <a:gd name="f16" fmla="val 19"/>
                <a:gd name="f17" fmla="val 3123"/>
                <a:gd name="f18" fmla="val -262"/>
                <a:gd name="f19" fmla="val 10830"/>
                <a:gd name="f20" fmla="val 2629"/>
                <a:gd name="f21" fmla="val 14170"/>
                <a:gd name="f22" fmla="val 6475"/>
                <a:gd name="f23" fmla="val 14462"/>
                <a:gd name="f24" fmla="val 6650"/>
                <a:gd name="f25" fmla="val 14474"/>
                <a:gd name="f26" fmla="val 6827"/>
                <a:gd name="f27" fmla="val 41306"/>
                <a:gd name="f28" fmla="val 14563"/>
                <a:gd name="f29" fmla="val 38167"/>
                <a:gd name="f30" fmla="val 11567"/>
                <a:gd name="f31" fmla="val 38081"/>
                <a:gd name="f32" fmla="val 7770"/>
                <a:gd name="f33" fmla="val 38075"/>
                <a:gd name="f34" fmla="val 7517"/>
                <a:gd name="f35" fmla="val 38085"/>
                <a:gd name="f36" fmla="val 7250"/>
                <a:gd name="f37" fmla="+- 0 0 -90"/>
                <a:gd name="f38" fmla="*/ f3 1 45092"/>
                <a:gd name="f39" fmla="*/ f4 1 14476"/>
                <a:gd name="f40" fmla="val f5"/>
                <a:gd name="f41" fmla="val f6"/>
                <a:gd name="f42" fmla="val f7"/>
                <a:gd name="f43" fmla="*/ f37 f0 1"/>
                <a:gd name="f44" fmla="+- f42 0 f40"/>
                <a:gd name="f45" fmla="+- f41 0 f40"/>
                <a:gd name="f46" fmla="*/ f43 1 f2"/>
                <a:gd name="f47" fmla="*/ f45 1 45092"/>
                <a:gd name="f48" fmla="*/ f44 1 14476"/>
                <a:gd name="f49" fmla="*/ 38109 f45 1"/>
                <a:gd name="f50" fmla="*/ 6983 f44 1"/>
                <a:gd name="f51" fmla="*/ 44965 f45 1"/>
                <a:gd name="f52" fmla="*/ 0 f44 1"/>
                <a:gd name="f53" fmla="*/ 7002 f45 1"/>
                <a:gd name="f54" fmla="*/ 19 f45 1"/>
                <a:gd name="f55" fmla="*/ 6475 f45 1"/>
                <a:gd name="f56" fmla="*/ 14462 f44 1"/>
                <a:gd name="f57" fmla="*/ 14474 f44 1"/>
                <a:gd name="f58" fmla="*/ 45092 f45 1"/>
                <a:gd name="f59" fmla="*/ 38081 f45 1"/>
                <a:gd name="f60" fmla="*/ 7770 f44 1"/>
                <a:gd name="f61" fmla="+- f46 0 f1"/>
                <a:gd name="f62" fmla="*/ f49 1 45092"/>
                <a:gd name="f63" fmla="*/ f50 1 14476"/>
                <a:gd name="f64" fmla="*/ f51 1 45092"/>
                <a:gd name="f65" fmla="*/ f52 1 14476"/>
                <a:gd name="f66" fmla="*/ f53 1 45092"/>
                <a:gd name="f67" fmla="*/ f54 1 45092"/>
                <a:gd name="f68" fmla="*/ f55 1 45092"/>
                <a:gd name="f69" fmla="*/ f56 1 14476"/>
                <a:gd name="f70" fmla="*/ f57 1 14476"/>
                <a:gd name="f71" fmla="*/ f58 1 45092"/>
                <a:gd name="f72" fmla="*/ f59 1 45092"/>
                <a:gd name="f73" fmla="*/ f60 1 14476"/>
                <a:gd name="f74" fmla="*/ f40 1 f47"/>
                <a:gd name="f75" fmla="*/ f41 1 f47"/>
                <a:gd name="f76" fmla="*/ f40 1 f48"/>
                <a:gd name="f77" fmla="*/ f42 1 f48"/>
                <a:gd name="f78" fmla="*/ f62 1 f47"/>
                <a:gd name="f79" fmla="*/ f63 1 f48"/>
                <a:gd name="f80" fmla="*/ f64 1 f47"/>
                <a:gd name="f81" fmla="*/ f65 1 f48"/>
                <a:gd name="f82" fmla="*/ f66 1 f47"/>
                <a:gd name="f83" fmla="*/ f67 1 f47"/>
                <a:gd name="f84" fmla="*/ f68 1 f47"/>
                <a:gd name="f85" fmla="*/ f69 1 f48"/>
                <a:gd name="f86" fmla="*/ f70 1 f48"/>
                <a:gd name="f87" fmla="*/ f71 1 f47"/>
                <a:gd name="f88" fmla="*/ f72 1 f47"/>
                <a:gd name="f89" fmla="*/ f73 1 f48"/>
                <a:gd name="f90" fmla="*/ f74 f38 1"/>
                <a:gd name="f91" fmla="*/ f75 f38 1"/>
                <a:gd name="f92" fmla="*/ f77 f39 1"/>
                <a:gd name="f93" fmla="*/ f76 f39 1"/>
                <a:gd name="f94" fmla="*/ f78 f38 1"/>
                <a:gd name="f95" fmla="*/ f79 f39 1"/>
                <a:gd name="f96" fmla="*/ f80 f38 1"/>
                <a:gd name="f97" fmla="*/ f81 f39 1"/>
                <a:gd name="f98" fmla="*/ f82 f38 1"/>
                <a:gd name="f99" fmla="*/ f83 f38 1"/>
                <a:gd name="f100" fmla="*/ f84 f38 1"/>
                <a:gd name="f101" fmla="*/ f85 f39 1"/>
                <a:gd name="f102" fmla="*/ f86 f39 1"/>
                <a:gd name="f103" fmla="*/ f87 f38 1"/>
                <a:gd name="f104" fmla="*/ f88 f38 1"/>
                <a:gd name="f105" fmla="*/ f89 f39 1"/>
              </a:gdLst>
              <a:ahLst/>
              <a:cxnLst>
                <a:cxn ang="3cd4">
                  <a:pos x="hc" y="t"/>
                </a:cxn>
                <a:cxn ang="0">
                  <a:pos x="r" y="vc"/>
                </a:cxn>
                <a:cxn ang="cd4">
                  <a:pos x="hc" y="b"/>
                </a:cxn>
                <a:cxn ang="cd2">
                  <a:pos x="l" y="vc"/>
                </a:cxn>
                <a:cxn ang="f61">
                  <a:pos x="f94" y="f95"/>
                </a:cxn>
                <a:cxn ang="f61">
                  <a:pos x="f96" y="f97"/>
                </a:cxn>
                <a:cxn ang="f61">
                  <a:pos x="f98" y="f97"/>
                </a:cxn>
                <a:cxn ang="f61">
                  <a:pos x="f99" y="f95"/>
                </a:cxn>
                <a:cxn ang="f61">
                  <a:pos x="f100" y="f101"/>
                </a:cxn>
                <a:cxn ang="f61">
                  <a:pos x="f98" y="f102"/>
                </a:cxn>
                <a:cxn ang="f61">
                  <a:pos x="f103" y="f102"/>
                </a:cxn>
                <a:cxn ang="f61">
                  <a:pos x="f104" y="f105"/>
                </a:cxn>
                <a:cxn ang="f61">
                  <a:pos x="f94" y="f95"/>
                </a:cxn>
              </a:cxnLst>
              <a:rect l="f90" t="f93" r="f91" b="f92"/>
              <a:pathLst>
                <a:path w="45092" h="14476">
                  <a:moveTo>
                    <a:pt x="f8" y="f9"/>
                  </a:moveTo>
                  <a:cubicBezTo>
                    <a:pt x="f8" y="f10"/>
                    <a:pt x="f11" y="f12"/>
                    <a:pt x="f13" y="f5"/>
                  </a:cubicBezTo>
                  <a:lnTo>
                    <a:pt x="f14" y="f5"/>
                  </a:lnTo>
                  <a:cubicBezTo>
                    <a:pt x="f15" y="f5"/>
                    <a:pt x="f16" y="f17"/>
                    <a:pt x="f16" y="f9"/>
                  </a:cubicBezTo>
                  <a:cubicBezTo>
                    <a:pt x="f18" y="f19"/>
                    <a:pt x="f20" y="f21"/>
                    <a:pt x="f22" y="f23"/>
                  </a:cubicBezTo>
                  <a:cubicBezTo>
                    <a:pt x="f24" y="f25"/>
                    <a:pt x="f26" y="f25"/>
                    <a:pt x="f14" y="f25"/>
                  </a:cubicBezTo>
                  <a:lnTo>
                    <a:pt x="f6" y="f25"/>
                  </a:ln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0" name="Freeform: Shape 761">
              <a:extLst>
                <a:ext uri="{FF2B5EF4-FFF2-40B4-BE49-F238E27FC236}">
                  <a16:creationId xmlns:a16="http://schemas.microsoft.com/office/drawing/2014/main" id="{2B6E0A67-23F5-8312-5E8D-68D11786490F}"/>
                </a:ext>
              </a:extLst>
            </p:cNvPr>
            <p:cNvSpPr/>
            <p:nvPr/>
          </p:nvSpPr>
          <p:spPr>
            <a:xfrm>
              <a:off x="3180904" y="6463171"/>
              <a:ext cx="13716" cy="7872"/>
            </a:xfrm>
            <a:custGeom>
              <a:avLst/>
              <a:gdLst>
                <a:gd name="f0" fmla="val 10800000"/>
                <a:gd name="f1" fmla="val 5400000"/>
                <a:gd name="f2" fmla="val 180"/>
                <a:gd name="f3" fmla="val w"/>
                <a:gd name="f4" fmla="val h"/>
                <a:gd name="f5" fmla="val 0"/>
                <a:gd name="f6" fmla="val 13712"/>
                <a:gd name="f7" fmla="val 7871"/>
                <a:gd name="f8" fmla="val 6856"/>
                <a:gd name="f9" fmla="val 7872"/>
                <a:gd name="f10" fmla="val 10665"/>
                <a:gd name="f11" fmla="val 7808"/>
                <a:gd name="f12" fmla="val 4698"/>
                <a:gd name="f13" fmla="val 889"/>
                <a:gd name="f14" fmla="val 3783"/>
                <a:gd name="f15" fmla="val 10640"/>
                <a:gd name="f16" fmla="val 3073"/>
                <a:gd name="f17" fmla="val 3047"/>
                <a:gd name="f18" fmla="+- 0 0 -90"/>
                <a:gd name="f19" fmla="*/ f3 1 13712"/>
                <a:gd name="f20" fmla="*/ f4 1 7871"/>
                <a:gd name="f21" fmla="val f5"/>
                <a:gd name="f22" fmla="val f6"/>
                <a:gd name="f23" fmla="val f7"/>
                <a:gd name="f24" fmla="*/ f18 f0 1"/>
                <a:gd name="f25" fmla="+- f23 0 f21"/>
                <a:gd name="f26" fmla="+- f22 0 f21"/>
                <a:gd name="f27" fmla="*/ f24 1 f2"/>
                <a:gd name="f28" fmla="*/ f26 1 13712"/>
                <a:gd name="f29" fmla="*/ f25 1 7871"/>
                <a:gd name="f30" fmla="*/ 6856 f26 1"/>
                <a:gd name="f31" fmla="*/ 7872 f25 1"/>
                <a:gd name="f32" fmla="*/ 13712 f26 1"/>
                <a:gd name="f33" fmla="*/ 889 f25 1"/>
                <a:gd name="f34" fmla="*/ 0 f25 1"/>
                <a:gd name="f35" fmla="*/ 6856 f25 1"/>
                <a:gd name="f36" fmla="*/ 0 f26 1"/>
                <a:gd name="f37" fmla="+- f27 0 f1"/>
                <a:gd name="f38" fmla="*/ f30 1 13712"/>
                <a:gd name="f39" fmla="*/ f31 1 7871"/>
                <a:gd name="f40" fmla="*/ f32 1 13712"/>
                <a:gd name="f41" fmla="*/ f33 1 7871"/>
                <a:gd name="f42" fmla="*/ f34 1 7871"/>
                <a:gd name="f43" fmla="*/ f35 1 7871"/>
                <a:gd name="f44" fmla="*/ f36 1 13712"/>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3712" h="7871">
                  <a:moveTo>
                    <a:pt x="f8" y="f9"/>
                  </a:moveTo>
                  <a:cubicBezTo>
                    <a:pt x="f10" y="f11"/>
                    <a:pt x="f6" y="f12"/>
                    <a:pt x="f6" y="f13"/>
                  </a:cubicBezTo>
                  <a:lnTo>
                    <a:pt x="f6" y="f5"/>
                  </a:lnTo>
                  <a:cubicBezTo>
                    <a:pt x="f6" y="f14"/>
                    <a:pt x="f15" y="f8"/>
                    <a:pt x="f8" y="f8"/>
                  </a:cubicBezTo>
                  <a:cubicBezTo>
                    <a:pt x="f16" y="f8"/>
                    <a:pt x="f5" y="f14"/>
                    <a:pt x="f5" y="f5"/>
                  </a:cubicBezTo>
                  <a:lnTo>
                    <a:pt x="f5" y="f13"/>
                  </a:lnTo>
                  <a:cubicBezTo>
                    <a:pt x="f5" y="f12"/>
                    <a:pt x="f17"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1" name="Freeform: Shape 762">
              <a:extLst>
                <a:ext uri="{FF2B5EF4-FFF2-40B4-BE49-F238E27FC236}">
                  <a16:creationId xmlns:a16="http://schemas.microsoft.com/office/drawing/2014/main" id="{B02CE495-336A-8D33-FDD1-C03121DFF78B}"/>
                </a:ext>
              </a:extLst>
            </p:cNvPr>
            <p:cNvSpPr/>
            <p:nvPr/>
          </p:nvSpPr>
          <p:spPr>
            <a:xfrm>
              <a:off x="3180904" y="5848136"/>
              <a:ext cx="13716" cy="621883"/>
            </a:xfrm>
            <a:custGeom>
              <a:avLst/>
              <a:gdLst>
                <a:gd name="f0" fmla="val 10800000"/>
                <a:gd name="f1" fmla="val 5400000"/>
                <a:gd name="f2" fmla="val 180"/>
                <a:gd name="f3" fmla="val w"/>
                <a:gd name="f4" fmla="val h"/>
                <a:gd name="f5" fmla="val 0"/>
                <a:gd name="f6" fmla="val 13712"/>
                <a:gd name="f7" fmla="val 621886"/>
                <a:gd name="f8" fmla="val 6856"/>
                <a:gd name="f9" fmla="val 615031"/>
                <a:gd name="f10" fmla="val 618814"/>
                <a:gd name="f11" fmla="val 3073"/>
                <a:gd name="f12" fmla="val 621887"/>
                <a:gd name="f13" fmla="val 10640"/>
                <a:gd name="f14" fmla="val 3070"/>
                <a:gd name="f15" fmla="+- 0 0 -90"/>
                <a:gd name="f16" fmla="*/ f3 1 13712"/>
                <a:gd name="f17" fmla="*/ f4 1 621886"/>
                <a:gd name="f18" fmla="val f5"/>
                <a:gd name="f19" fmla="val f6"/>
                <a:gd name="f20" fmla="val f7"/>
                <a:gd name="f21" fmla="*/ f15 f0 1"/>
                <a:gd name="f22" fmla="+- f20 0 f18"/>
                <a:gd name="f23" fmla="+- f19 0 f18"/>
                <a:gd name="f24" fmla="*/ f21 1 f2"/>
                <a:gd name="f25" fmla="*/ f23 1 13712"/>
                <a:gd name="f26" fmla="*/ f22 1 621886"/>
                <a:gd name="f27" fmla="*/ 0 f23 1"/>
                <a:gd name="f28" fmla="*/ 6856 f22 1"/>
                <a:gd name="f29" fmla="*/ 615031 f22 1"/>
                <a:gd name="f30" fmla="*/ 6856 f23 1"/>
                <a:gd name="f31" fmla="*/ 621887 f22 1"/>
                <a:gd name="f32" fmla="*/ 13712 f23 1"/>
                <a:gd name="f33" fmla="*/ 0 f22 1"/>
                <a:gd name="f34" fmla="+- f24 0 f1"/>
                <a:gd name="f35" fmla="*/ f27 1 13712"/>
                <a:gd name="f36" fmla="*/ f28 1 621886"/>
                <a:gd name="f37" fmla="*/ f29 1 621886"/>
                <a:gd name="f38" fmla="*/ f30 1 13712"/>
                <a:gd name="f39" fmla="*/ f31 1 621886"/>
                <a:gd name="f40" fmla="*/ f32 1 13712"/>
                <a:gd name="f41" fmla="*/ f33 1 621886"/>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61"/>
                </a:cxn>
                <a:cxn ang="f34">
                  <a:pos x="f62" y="f59"/>
                </a:cxn>
                <a:cxn ang="f34">
                  <a:pos x="f62" y="f58"/>
                </a:cxn>
                <a:cxn ang="f34">
                  <a:pos x="f60" y="f63"/>
                </a:cxn>
                <a:cxn ang="f34">
                  <a:pos x="f57" y="f58"/>
                </a:cxn>
              </a:cxnLst>
              <a:rect l="f53" t="f56" r="f54" b="f55"/>
              <a:pathLst>
                <a:path w="13712" h="621886">
                  <a:moveTo>
                    <a:pt x="f5" y="f8"/>
                  </a:moveTo>
                  <a:lnTo>
                    <a:pt x="f5" y="f9"/>
                  </a:lnTo>
                  <a:cubicBezTo>
                    <a:pt x="f5" y="f10"/>
                    <a:pt x="f11" y="f12"/>
                    <a:pt x="f8" y="f12"/>
                  </a:cubicBezTo>
                  <a:cubicBezTo>
                    <a:pt x="f13" y="f12"/>
                    <a:pt x="f6" y="f10"/>
                    <a:pt x="f6" y="f9"/>
                  </a:cubicBezTo>
                  <a:lnTo>
                    <a:pt x="f6" y="f8"/>
                  </a:lnTo>
                  <a:cubicBezTo>
                    <a:pt x="f6" y="f14"/>
                    <a:pt x="f13" y="f5"/>
                    <a:pt x="f8" y="f5"/>
                  </a:cubicBezTo>
                  <a:cubicBezTo>
                    <a:pt x="f11" y="f5"/>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2" name="Freeform: Shape 763">
              <a:extLst>
                <a:ext uri="{FF2B5EF4-FFF2-40B4-BE49-F238E27FC236}">
                  <a16:creationId xmlns:a16="http://schemas.microsoft.com/office/drawing/2014/main" id="{B2887A5C-3381-9C5E-5C5C-35E5708C51A2}"/>
                </a:ext>
              </a:extLst>
            </p:cNvPr>
            <p:cNvSpPr/>
            <p:nvPr/>
          </p:nvSpPr>
          <p:spPr>
            <a:xfrm>
              <a:off x="678731" y="6079598"/>
              <a:ext cx="10186" cy="14474"/>
            </a:xfrm>
            <a:custGeom>
              <a:avLst/>
              <a:gdLst>
                <a:gd name="f0" fmla="val 10800000"/>
                <a:gd name="f1" fmla="val 5400000"/>
                <a:gd name="f2" fmla="val 180"/>
                <a:gd name="f3" fmla="val w"/>
                <a:gd name="f4" fmla="val h"/>
                <a:gd name="f5" fmla="val 0"/>
                <a:gd name="f6" fmla="val 10187"/>
                <a:gd name="f7" fmla="val 14475"/>
                <a:gd name="f8" fmla="val 3077"/>
                <a:gd name="f9" fmla="val 6983"/>
                <a:gd name="f10" fmla="val 3123"/>
                <a:gd name="f11" fmla="val 6203"/>
                <a:gd name="f12" fmla="val 10060"/>
                <a:gd name="f13" fmla="val 6886"/>
                <a:gd name="f14" fmla="val 3080"/>
                <a:gd name="f15" fmla="val 63"/>
                <a:gd name="f16" fmla="val 29"/>
                <a:gd name="f17" fmla="val 3174"/>
                <a:gd name="f18" fmla="val 30"/>
                <a:gd name="f19" fmla="val -321"/>
                <a:gd name="f20" fmla="val 10754"/>
                <a:gd name="f21" fmla="val 2451"/>
                <a:gd name="f22" fmla="val 14093"/>
                <a:gd name="f23" fmla="val 6222"/>
                <a:gd name="f24" fmla="val 14449"/>
                <a:gd name="f25" fmla="val 6443"/>
                <a:gd name="f26" fmla="val 14462"/>
                <a:gd name="f27" fmla="val 6664"/>
                <a:gd name="f28" fmla="val 14474"/>
                <a:gd name="f29" fmla="val 6331"/>
                <a:gd name="f30" fmla="val 14550"/>
                <a:gd name="f31" fmla="val 3141"/>
                <a:gd name="f32" fmla="val 11491"/>
                <a:gd name="f33" fmla="val 3061"/>
                <a:gd name="f34" fmla="val 7643"/>
                <a:gd name="f35" fmla="val 3056"/>
                <a:gd name="f36" fmla="val 7415"/>
                <a:gd name="f37" fmla="val 7199"/>
                <a:gd name="f38" fmla="+- 0 0 -90"/>
                <a:gd name="f39" fmla="*/ f3 1 10187"/>
                <a:gd name="f40" fmla="*/ f4 1 14475"/>
                <a:gd name="f41" fmla="val f5"/>
                <a:gd name="f42" fmla="val f6"/>
                <a:gd name="f43" fmla="val f7"/>
                <a:gd name="f44" fmla="*/ f38 f0 1"/>
                <a:gd name="f45" fmla="+- f43 0 f41"/>
                <a:gd name="f46" fmla="+- f42 0 f41"/>
                <a:gd name="f47" fmla="*/ f44 1 f2"/>
                <a:gd name="f48" fmla="*/ f46 1 10187"/>
                <a:gd name="f49" fmla="*/ f45 1 14475"/>
                <a:gd name="f50" fmla="*/ 3077 f46 1"/>
                <a:gd name="f51" fmla="*/ 6983 f45 1"/>
                <a:gd name="f52" fmla="*/ 10060 f46 1"/>
                <a:gd name="f53" fmla="*/ 0 f45 1"/>
                <a:gd name="f54" fmla="*/ 6886 f46 1"/>
                <a:gd name="f55" fmla="*/ 30 f46 1"/>
                <a:gd name="f56" fmla="*/ 6222 f46 1"/>
                <a:gd name="f57" fmla="*/ 14449 f45 1"/>
                <a:gd name="f58" fmla="*/ 14474 f45 1"/>
                <a:gd name="f59" fmla="*/ 10187 f46 1"/>
                <a:gd name="f60" fmla="*/ 3061 f46 1"/>
                <a:gd name="f61" fmla="*/ 7643 f45 1"/>
                <a:gd name="f62" fmla="+- f47 0 f1"/>
                <a:gd name="f63" fmla="*/ f50 1 10187"/>
                <a:gd name="f64" fmla="*/ f51 1 14475"/>
                <a:gd name="f65" fmla="*/ f52 1 10187"/>
                <a:gd name="f66" fmla="*/ f53 1 14475"/>
                <a:gd name="f67" fmla="*/ f54 1 10187"/>
                <a:gd name="f68" fmla="*/ f55 1 10187"/>
                <a:gd name="f69" fmla="*/ f56 1 10187"/>
                <a:gd name="f70" fmla="*/ f57 1 14475"/>
                <a:gd name="f71" fmla="*/ f58 1 14475"/>
                <a:gd name="f72" fmla="*/ f59 1 10187"/>
                <a:gd name="f73" fmla="*/ f60 1 10187"/>
                <a:gd name="f74" fmla="*/ f61 1 14475"/>
                <a:gd name="f75" fmla="*/ f41 1 f48"/>
                <a:gd name="f76" fmla="*/ f42 1 f48"/>
                <a:gd name="f77" fmla="*/ f41 1 f49"/>
                <a:gd name="f78" fmla="*/ f43 1 f49"/>
                <a:gd name="f79" fmla="*/ f63 1 f48"/>
                <a:gd name="f80" fmla="*/ f64 1 f49"/>
                <a:gd name="f81" fmla="*/ f65 1 f48"/>
                <a:gd name="f82" fmla="*/ f66 1 f49"/>
                <a:gd name="f83" fmla="*/ f67 1 f48"/>
                <a:gd name="f84" fmla="*/ f68 1 f48"/>
                <a:gd name="f85" fmla="*/ f69 1 f48"/>
                <a:gd name="f86" fmla="*/ f70 1 f49"/>
                <a:gd name="f87" fmla="*/ f71 1 f49"/>
                <a:gd name="f88" fmla="*/ f72 1 f48"/>
                <a:gd name="f89" fmla="*/ f73 1 f48"/>
                <a:gd name="f90" fmla="*/ f74 1 f49"/>
                <a:gd name="f91" fmla="*/ f75 f39 1"/>
                <a:gd name="f92" fmla="*/ f76 f39 1"/>
                <a:gd name="f93" fmla="*/ f78 f40 1"/>
                <a:gd name="f94" fmla="*/ f77 f40 1"/>
                <a:gd name="f95" fmla="*/ f79 f39 1"/>
                <a:gd name="f96" fmla="*/ f80 f40 1"/>
                <a:gd name="f97" fmla="*/ f81 f39 1"/>
                <a:gd name="f98" fmla="*/ f82 f40 1"/>
                <a:gd name="f99" fmla="*/ f83 f39 1"/>
                <a:gd name="f100" fmla="*/ f84 f39 1"/>
                <a:gd name="f101" fmla="*/ f85 f39 1"/>
                <a:gd name="f102" fmla="*/ f86 f40 1"/>
                <a:gd name="f103" fmla="*/ f87 f40 1"/>
                <a:gd name="f104" fmla="*/ f88 f39 1"/>
                <a:gd name="f105" fmla="*/ f89 f39 1"/>
                <a:gd name="f106" fmla="*/ f90 f40 1"/>
              </a:gdLst>
              <a:ahLst/>
              <a:cxnLst>
                <a:cxn ang="3cd4">
                  <a:pos x="hc" y="t"/>
                </a:cxn>
                <a:cxn ang="0">
                  <a:pos x="r" y="vc"/>
                </a:cxn>
                <a:cxn ang="cd4">
                  <a:pos x="hc" y="b"/>
                </a:cxn>
                <a:cxn ang="cd2">
                  <a:pos x="l" y="vc"/>
                </a:cxn>
                <a:cxn ang="f62">
                  <a:pos x="f95" y="f96"/>
                </a:cxn>
                <a:cxn ang="f62">
                  <a:pos x="f97" y="f98"/>
                </a:cxn>
                <a:cxn ang="f62">
                  <a:pos x="f99" y="f98"/>
                </a:cxn>
                <a:cxn ang="f62">
                  <a:pos x="f100" y="f96"/>
                </a:cxn>
                <a:cxn ang="f62">
                  <a:pos x="f101" y="f102"/>
                </a:cxn>
                <a:cxn ang="f62">
                  <a:pos x="f99" y="f103"/>
                </a:cxn>
                <a:cxn ang="f62">
                  <a:pos x="f104" y="f103"/>
                </a:cxn>
                <a:cxn ang="f62">
                  <a:pos x="f105" y="f106"/>
                </a:cxn>
                <a:cxn ang="f62">
                  <a:pos x="f95" y="f96"/>
                </a:cxn>
              </a:cxnLst>
              <a:rect l="f91" t="f94" r="f92" b="f93"/>
              <a:pathLst>
                <a:path w="10187" h="14475">
                  <a:moveTo>
                    <a:pt x="f8" y="f9"/>
                  </a:moveTo>
                  <a:cubicBezTo>
                    <a:pt x="f8" y="f10"/>
                    <a:pt x="f11" y="f5"/>
                    <a:pt x="f12" y="f5"/>
                  </a:cubicBezTo>
                  <a:lnTo>
                    <a:pt x="f13" y="f5"/>
                  </a:lnTo>
                  <a:cubicBezTo>
                    <a:pt x="f14" y="f15"/>
                    <a:pt x="f16" y="f17"/>
                    <a:pt x="f18" y="f9"/>
                  </a:cubicBezTo>
                  <a:cubicBezTo>
                    <a:pt x="f19" y="f20"/>
                    <a:pt x="f21" y="f22"/>
                    <a:pt x="f23" y="f24"/>
                  </a:cubicBezTo>
                  <a:cubicBezTo>
                    <a:pt x="f25" y="f26"/>
                    <a:pt x="f27" y="f28"/>
                    <a:pt x="f13" y="f28"/>
                  </a:cubicBezTo>
                  <a:lnTo>
                    <a:pt x="f6" y="f28"/>
                  </a:lnTo>
                  <a:cubicBezTo>
                    <a:pt x="f29" y="f30"/>
                    <a:pt x="f31" y="f32"/>
                    <a:pt x="f33" y="f34"/>
                  </a:cubicBezTo>
                  <a:cubicBezTo>
                    <a:pt x="f35" y="f36"/>
                    <a:pt x="f33"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3" name="Freeform: Shape 764">
              <a:extLst>
                <a:ext uri="{FF2B5EF4-FFF2-40B4-BE49-F238E27FC236}">
                  <a16:creationId xmlns:a16="http://schemas.microsoft.com/office/drawing/2014/main" id="{4984C1AC-174B-3190-F2FB-26C9622371FF}"/>
                </a:ext>
              </a:extLst>
            </p:cNvPr>
            <p:cNvSpPr/>
            <p:nvPr/>
          </p:nvSpPr>
          <p:spPr>
            <a:xfrm>
              <a:off x="682197" y="6080695"/>
              <a:ext cx="21534" cy="13889"/>
            </a:xfrm>
            <a:custGeom>
              <a:avLst/>
              <a:gdLst>
                <a:gd name="f0" fmla="val 10800000"/>
                <a:gd name="f1" fmla="val 5400000"/>
                <a:gd name="f2" fmla="val 180"/>
                <a:gd name="f3" fmla="val w"/>
                <a:gd name="f4" fmla="val h"/>
                <a:gd name="f5" fmla="val 0"/>
                <a:gd name="f6" fmla="val 21532"/>
                <a:gd name="f7" fmla="val 13887"/>
                <a:gd name="f8" fmla="val 21457"/>
                <a:gd name="f9" fmla="val 5888"/>
                <a:gd name="f10" fmla="val 21528"/>
                <a:gd name="f11" fmla="val 5215"/>
                <a:gd name="f12" fmla="val 4530"/>
                <a:gd name="f13" fmla="val 3857"/>
                <a:gd name="f14" fmla="val 21169"/>
                <a:gd name="f15" fmla="val 3196"/>
                <a:gd name="f16" fmla="val 20829"/>
                <a:gd name="f17" fmla="val 2562"/>
                <a:gd name="f18" fmla="val 20442"/>
                <a:gd name="f19" fmla="val 1952"/>
                <a:gd name="f20" fmla="val 19553"/>
                <a:gd name="f21" fmla="val 809"/>
                <a:gd name="f22" fmla="val 18410"/>
                <a:gd name="f23" fmla="val 48"/>
                <a:gd name="f24" fmla="val 18032"/>
                <a:gd name="f25" fmla="val -16"/>
                <a:gd name="f26" fmla="val 17646"/>
                <a:gd name="f27" fmla="val 17268"/>
                <a:gd name="f28" fmla="val 15871"/>
                <a:gd name="f29" fmla="val 14855"/>
                <a:gd name="f30" fmla="val 6983"/>
                <a:gd name="f31" fmla="val 3126"/>
                <a:gd name="f32" fmla="val 3171"/>
                <a:gd name="f33" fmla="val 7031"/>
                <a:gd name="f34" fmla="val 70"/>
                <a:gd name="f35" fmla="val 10840"/>
                <a:gd name="f36" fmla="val 3175"/>
                <a:gd name="f37" fmla="val 18709"/>
                <a:gd name="f38" fmla="val 13722"/>
                <a:gd name="f39" fmla="val 21695"/>
                <a:gd name="f40" fmla="val 10459"/>
                <a:gd name="f41" fmla="val 21526"/>
                <a:gd name="f42" fmla="val 6599"/>
                <a:gd name="f43" fmla="val 21516"/>
                <a:gd name="f44" fmla="val 6371"/>
                <a:gd name="f45" fmla="val 21493"/>
                <a:gd name="f46" fmla="val 6129"/>
                <a:gd name="f47" fmla="+- 0 0 -90"/>
                <a:gd name="f48" fmla="*/ f3 1 21532"/>
                <a:gd name="f49" fmla="*/ f4 1 13887"/>
                <a:gd name="f50" fmla="val f5"/>
                <a:gd name="f51" fmla="val f6"/>
                <a:gd name="f52" fmla="val f7"/>
                <a:gd name="f53" fmla="*/ f47 f0 1"/>
                <a:gd name="f54" fmla="+- f52 0 f50"/>
                <a:gd name="f55" fmla="+- f51 0 f50"/>
                <a:gd name="f56" fmla="*/ f53 1 f2"/>
                <a:gd name="f57" fmla="*/ f55 1 21532"/>
                <a:gd name="f58" fmla="*/ f54 1 13887"/>
                <a:gd name="f59" fmla="*/ 21457 f55 1"/>
                <a:gd name="f60" fmla="*/ 5888 f54 1"/>
                <a:gd name="f61" fmla="*/ 3857 f54 1"/>
                <a:gd name="f62" fmla="*/ 20442 f55 1"/>
                <a:gd name="f63" fmla="*/ 1952 f54 1"/>
                <a:gd name="f64" fmla="*/ 19553 f55 1"/>
                <a:gd name="f65" fmla="*/ 809 f54 1"/>
                <a:gd name="f66" fmla="*/ 18410 f55 1"/>
                <a:gd name="f67" fmla="*/ 48 f54 1"/>
                <a:gd name="f68" fmla="*/ 17268 f55 1"/>
                <a:gd name="f69" fmla="*/ 15871 f55 1"/>
                <a:gd name="f70" fmla="*/ 14855 f55 1"/>
                <a:gd name="f71" fmla="*/ 6983 f55 1"/>
                <a:gd name="f72" fmla="*/ 0 f55 1"/>
                <a:gd name="f73" fmla="*/ 7031 f54 1"/>
                <a:gd name="f74" fmla="*/ 13887 f54 1"/>
                <a:gd name="f75" fmla="*/ 21526 f55 1"/>
                <a:gd name="f76" fmla="*/ 6599 f54 1"/>
                <a:gd name="f77" fmla="+- f56 0 f1"/>
                <a:gd name="f78" fmla="*/ f59 1 21532"/>
                <a:gd name="f79" fmla="*/ f60 1 13887"/>
                <a:gd name="f80" fmla="*/ f61 1 13887"/>
                <a:gd name="f81" fmla="*/ f62 1 21532"/>
                <a:gd name="f82" fmla="*/ f63 1 13887"/>
                <a:gd name="f83" fmla="*/ f64 1 21532"/>
                <a:gd name="f84" fmla="*/ f65 1 13887"/>
                <a:gd name="f85" fmla="*/ f66 1 21532"/>
                <a:gd name="f86" fmla="*/ f67 1 13887"/>
                <a:gd name="f87" fmla="*/ f68 1 21532"/>
                <a:gd name="f88" fmla="*/ f69 1 21532"/>
                <a:gd name="f89" fmla="*/ f70 1 21532"/>
                <a:gd name="f90" fmla="*/ f71 1 21532"/>
                <a:gd name="f91" fmla="*/ f72 1 21532"/>
                <a:gd name="f92" fmla="*/ f73 1 13887"/>
                <a:gd name="f93" fmla="*/ f74 1 13887"/>
                <a:gd name="f94" fmla="*/ f75 1 21532"/>
                <a:gd name="f95" fmla="*/ f76 1 13887"/>
                <a:gd name="f96" fmla="*/ f50 1 f57"/>
                <a:gd name="f97" fmla="*/ f51 1 f57"/>
                <a:gd name="f98" fmla="*/ f50 1 f58"/>
                <a:gd name="f99" fmla="*/ f52 1 f58"/>
                <a:gd name="f100" fmla="*/ f78 1 f57"/>
                <a:gd name="f101" fmla="*/ f79 1 f58"/>
                <a:gd name="f102" fmla="*/ f80 1 f58"/>
                <a:gd name="f103" fmla="*/ f81 1 f57"/>
                <a:gd name="f104" fmla="*/ f82 1 f58"/>
                <a:gd name="f105" fmla="*/ f83 1 f57"/>
                <a:gd name="f106" fmla="*/ f84 1 f58"/>
                <a:gd name="f107" fmla="*/ f85 1 f57"/>
                <a:gd name="f108" fmla="*/ f86 1 f58"/>
                <a:gd name="f109" fmla="*/ f87 1 f57"/>
                <a:gd name="f110" fmla="*/ f88 1 f57"/>
                <a:gd name="f111" fmla="*/ f89 1 f57"/>
                <a:gd name="f112" fmla="*/ f90 1 f57"/>
                <a:gd name="f113" fmla="*/ f91 1 f57"/>
                <a:gd name="f114" fmla="*/ f92 1 f58"/>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9 1"/>
                <a:gd name="f125" fmla="*/ f103 f48 1"/>
                <a:gd name="f126" fmla="*/ f104 f49 1"/>
                <a:gd name="f127" fmla="*/ f105 f48 1"/>
                <a:gd name="f128" fmla="*/ f106 f49 1"/>
                <a:gd name="f129" fmla="*/ f107 f48 1"/>
                <a:gd name="f130" fmla="*/ f108 f49 1"/>
                <a:gd name="f131" fmla="*/ f109 f48 1"/>
                <a:gd name="f132" fmla="*/ f110 f48 1"/>
                <a:gd name="f133" fmla="*/ f111 f48 1"/>
                <a:gd name="f134" fmla="*/ f112 f48 1"/>
                <a:gd name="f135" fmla="*/ f113 f48 1"/>
                <a:gd name="f136" fmla="*/ f114 f49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2" y="f124"/>
                </a:cxn>
                <a:cxn ang="f77">
                  <a:pos x="f125" y="f126"/>
                </a:cxn>
                <a:cxn ang="f77">
                  <a:pos x="f127" y="f128"/>
                </a:cxn>
                <a:cxn ang="f77">
                  <a:pos x="f129" y="f130"/>
                </a:cxn>
                <a:cxn ang="f77">
                  <a:pos x="f131" y="f130"/>
                </a:cxn>
                <a:cxn ang="f77">
                  <a:pos x="f132" y="f130"/>
                </a:cxn>
                <a:cxn ang="f77">
                  <a:pos x="f133" y="f130"/>
                </a:cxn>
                <a:cxn ang="f77">
                  <a:pos x="f134" y="f130"/>
                </a:cxn>
                <a:cxn ang="f77">
                  <a:pos x="f135" y="f136"/>
                </a:cxn>
                <a:cxn ang="f77">
                  <a:pos x="f134" y="f137"/>
                </a:cxn>
                <a:cxn ang="f77">
                  <a:pos x="f133" y="f137"/>
                </a:cxn>
                <a:cxn ang="f77">
                  <a:pos x="f138" y="f139"/>
                </a:cxn>
                <a:cxn ang="f77">
                  <a:pos x="f122" y="f123"/>
                </a:cxn>
              </a:cxnLst>
              <a:rect l="f118" t="f121" r="f119" b="f120"/>
              <a:pathLst>
                <a:path w="21532" h="13887">
                  <a:moveTo>
                    <a:pt x="f8" y="f9"/>
                  </a:moveTo>
                  <a:cubicBezTo>
                    <a:pt x="f10" y="f11"/>
                    <a:pt x="f10" y="f12"/>
                    <a:pt x="f8" y="f13"/>
                  </a:cubicBezTo>
                  <a:cubicBezTo>
                    <a:pt x="f14" y="f15"/>
                    <a:pt x="f16" y="f17"/>
                    <a:pt x="f18" y="f19"/>
                  </a:cubicBezTo>
                  <a:lnTo>
                    <a:pt x="f20" y="f21"/>
                  </a:lnTo>
                  <a:lnTo>
                    <a:pt x="f22" y="f23"/>
                  </a:lnTo>
                  <a:cubicBezTo>
                    <a:pt x="f24" y="f25"/>
                    <a:pt x="f26" y="f25"/>
                    <a:pt x="f27" y="f23"/>
                  </a:cubicBezTo>
                  <a:lnTo>
                    <a:pt x="f28" y="f23"/>
                  </a:lnTo>
                  <a:lnTo>
                    <a:pt x="f29" y="f23"/>
                  </a:lnTo>
                  <a:lnTo>
                    <a:pt x="f30" y="f23"/>
                  </a:lnTo>
                  <a:cubicBezTo>
                    <a:pt x="f31" y="f23"/>
                    <a:pt x="f5" y="f32"/>
                    <a:pt x="f5" y="f33"/>
                  </a:cubicBezTo>
                  <a:cubicBezTo>
                    <a:pt x="f34" y="f35"/>
                    <a:pt x="f36" y="f7"/>
                    <a:pt x="f30" y="f7"/>
                  </a:cubicBezTo>
                  <a:lnTo>
                    <a:pt x="f29" y="f7"/>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4" name="Freeform: Shape 765">
              <a:extLst>
                <a:ext uri="{FF2B5EF4-FFF2-40B4-BE49-F238E27FC236}">
                  <a16:creationId xmlns:a16="http://schemas.microsoft.com/office/drawing/2014/main" id="{46D6F999-2334-3B69-3241-C4875CAC51E8}"/>
                </a:ext>
              </a:extLst>
            </p:cNvPr>
            <p:cNvSpPr/>
            <p:nvPr/>
          </p:nvSpPr>
          <p:spPr>
            <a:xfrm>
              <a:off x="2566382" y="6419490"/>
              <a:ext cx="98526" cy="13834"/>
            </a:xfrm>
            <a:custGeom>
              <a:avLst/>
              <a:gdLst>
                <a:gd name="f0" fmla="val 10800000"/>
                <a:gd name="f1" fmla="val 5400000"/>
                <a:gd name="f2" fmla="val 180"/>
                <a:gd name="f3" fmla="val w"/>
                <a:gd name="f4" fmla="val h"/>
                <a:gd name="f5" fmla="val 0"/>
                <a:gd name="f6" fmla="val 98526"/>
                <a:gd name="f7" fmla="val 13839"/>
                <a:gd name="f8" fmla="val 6856"/>
                <a:gd name="f9" fmla="val 91543"/>
                <a:gd name="f10" fmla="val 95352"/>
                <a:gd name="f11" fmla="val 98463"/>
                <a:gd name="f12" fmla="val 10792"/>
                <a:gd name="f13" fmla="val 6983"/>
                <a:gd name="f14" fmla="val 3123"/>
                <a:gd name="f15" fmla="val 95403"/>
                <a:gd name="f16" fmla="val 3047"/>
                <a:gd name="f17" fmla="val 63"/>
                <a:gd name="f18" fmla="val 3174"/>
                <a:gd name="f19" fmla="val 10767"/>
                <a:gd name="f20" fmla="val 3072"/>
                <a:gd name="f21" fmla="+- 0 0 -90"/>
                <a:gd name="f22" fmla="*/ f3 1 98526"/>
                <a:gd name="f23" fmla="*/ f4 1 13839"/>
                <a:gd name="f24" fmla="val f5"/>
                <a:gd name="f25" fmla="val f6"/>
                <a:gd name="f26" fmla="val f7"/>
                <a:gd name="f27" fmla="*/ f21 f0 1"/>
                <a:gd name="f28" fmla="+- f26 0 f24"/>
                <a:gd name="f29" fmla="+- f25 0 f24"/>
                <a:gd name="f30" fmla="*/ f27 1 f2"/>
                <a:gd name="f31" fmla="*/ f29 1 98526"/>
                <a:gd name="f32" fmla="*/ f28 1 13839"/>
                <a:gd name="f33" fmla="*/ 6856 f29 1"/>
                <a:gd name="f34" fmla="*/ 13839 f28 1"/>
                <a:gd name="f35" fmla="*/ 91543 f29 1"/>
                <a:gd name="f36" fmla="*/ 98526 f29 1"/>
                <a:gd name="f37" fmla="*/ 6983 f28 1"/>
                <a:gd name="f38" fmla="*/ 0 f28 1"/>
                <a:gd name="f39" fmla="*/ 0 f29 1"/>
                <a:gd name="f40" fmla="+- f30 0 f1"/>
                <a:gd name="f41" fmla="*/ f33 1 98526"/>
                <a:gd name="f42" fmla="*/ f34 1 13839"/>
                <a:gd name="f43" fmla="*/ f35 1 98526"/>
                <a:gd name="f44" fmla="*/ f36 1 98526"/>
                <a:gd name="f45" fmla="*/ f37 1 13839"/>
                <a:gd name="f46" fmla="*/ f38 1 13839"/>
                <a:gd name="f47" fmla="*/ f39 1 98526"/>
                <a:gd name="f48" fmla="*/ f24 1 f31"/>
                <a:gd name="f49" fmla="*/ f25 1 f31"/>
                <a:gd name="f50" fmla="*/ f24 1 f32"/>
                <a:gd name="f51" fmla="*/ f26 1 f32"/>
                <a:gd name="f52" fmla="*/ f41 1 f31"/>
                <a:gd name="f53" fmla="*/ f42 1 f32"/>
                <a:gd name="f54" fmla="*/ f43 1 f31"/>
                <a:gd name="f55" fmla="*/ f44 1 f31"/>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2 1"/>
                <a:gd name="f67" fmla="*/ f56 f23 1"/>
                <a:gd name="f68" fmla="*/ f57 f23 1"/>
                <a:gd name="f69" fmla="*/ f58 f22 1"/>
              </a:gdLst>
              <a:ahLst/>
              <a:cxnLst>
                <a:cxn ang="3cd4">
                  <a:pos x="hc" y="t"/>
                </a:cxn>
                <a:cxn ang="0">
                  <a:pos x="r" y="vc"/>
                </a:cxn>
                <a:cxn ang="cd4">
                  <a:pos x="hc" y="b"/>
                </a:cxn>
                <a:cxn ang="cd2">
                  <a:pos x="l" y="vc"/>
                </a:cxn>
                <a:cxn ang="f40">
                  <a:pos x="f63" y="f64"/>
                </a:cxn>
                <a:cxn ang="f40">
                  <a:pos x="f65" y="f64"/>
                </a:cxn>
                <a:cxn ang="f40">
                  <a:pos x="f66" y="f67"/>
                </a:cxn>
                <a:cxn ang="f40">
                  <a:pos x="f65" y="f68"/>
                </a:cxn>
                <a:cxn ang="f40">
                  <a:pos x="f63" y="f68"/>
                </a:cxn>
                <a:cxn ang="f40">
                  <a:pos x="f69" y="f67"/>
                </a:cxn>
                <a:cxn ang="f40">
                  <a:pos x="f63" y="f64"/>
                </a:cxn>
              </a:cxnLst>
              <a:rect l="f59" t="f62" r="f60" b="f61"/>
              <a:pathLst>
                <a:path w="98526" h="13839">
                  <a:moveTo>
                    <a:pt x="f8" y="f7"/>
                  </a:moveTo>
                  <a:lnTo>
                    <a:pt x="f9" y="f7"/>
                  </a:lnTo>
                  <a:cubicBezTo>
                    <a:pt x="f10" y="f7"/>
                    <a:pt x="f11" y="f12"/>
                    <a:pt x="f6" y="f13"/>
                  </a:cubicBezTo>
                  <a:cubicBezTo>
                    <a:pt x="f6" y="f14"/>
                    <a:pt x="f15" y="f5"/>
                    <a:pt x="f9" y="f5"/>
                  </a:cubicBezTo>
                  <a:lnTo>
                    <a:pt x="f8" y="f5"/>
                  </a:lnTo>
                  <a:cubicBezTo>
                    <a:pt x="f16" y="f17"/>
                    <a:pt x="f5" y="f18"/>
                    <a:pt x="f5" y="f13"/>
                  </a:cubicBezTo>
                  <a:cubicBezTo>
                    <a:pt x="f5" y="f19"/>
                    <a:pt x="f20"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5" name="Freeform: Shape 766">
              <a:extLst>
                <a:ext uri="{FF2B5EF4-FFF2-40B4-BE49-F238E27FC236}">
                  <a16:creationId xmlns:a16="http://schemas.microsoft.com/office/drawing/2014/main" id="{26075F99-256F-F76B-F36A-0F9B1519933B}"/>
                </a:ext>
              </a:extLst>
            </p:cNvPr>
            <p:cNvSpPr/>
            <p:nvPr/>
          </p:nvSpPr>
          <p:spPr>
            <a:xfrm>
              <a:off x="3311426" y="6461132"/>
              <a:ext cx="2414" cy="403890"/>
            </a:xfrm>
            <a:custGeom>
              <a:avLst/>
              <a:gdLst>
                <a:gd name="f0" fmla="val 10800000"/>
                <a:gd name="f1" fmla="val 5400000"/>
                <a:gd name="f2" fmla="val 180"/>
                <a:gd name="f3" fmla="val w"/>
                <a:gd name="f4" fmla="val h"/>
                <a:gd name="f5" fmla="val 0"/>
                <a:gd name="f6" fmla="val 2412"/>
                <a:gd name="f7" fmla="val 403891"/>
                <a:gd name="f8" fmla="val 7245"/>
                <a:gd name="f9" fmla="val 1151"/>
                <a:gd name="f10" fmla="val 516"/>
                <a:gd name="f11" fmla="val 1904"/>
                <a:gd name="f12" fmla="val 8"/>
                <a:gd name="f13" fmla="val 1270"/>
                <a:gd name="f14" fmla="val 647"/>
                <a:gd name="f15" fmla="val -68"/>
                <a:gd name="f16" fmla="val 76"/>
                <a:gd name="f17" fmla="val 389"/>
                <a:gd name="f18" fmla="val 13"/>
                <a:gd name="f19" fmla="val 1011"/>
                <a:gd name="f20" fmla="val 1062"/>
                <a:gd name="f21" fmla="val 1100"/>
                <a:gd name="f22" fmla="val 7880"/>
                <a:gd name="f23" fmla="val 403892"/>
                <a:gd name="f24" fmla="val 7753"/>
                <a:gd name="f25" fmla="+- 0 0 -90"/>
                <a:gd name="f26" fmla="*/ f3 1 2412"/>
                <a:gd name="f27" fmla="*/ f4 1 403891"/>
                <a:gd name="f28" fmla="val f5"/>
                <a:gd name="f29" fmla="val f6"/>
                <a:gd name="f30" fmla="val f7"/>
                <a:gd name="f31" fmla="*/ f25 f0 1"/>
                <a:gd name="f32" fmla="+- f30 0 f28"/>
                <a:gd name="f33" fmla="+- f29 0 f28"/>
                <a:gd name="f34" fmla="*/ f31 1 f2"/>
                <a:gd name="f35" fmla="*/ f33 1 2412"/>
                <a:gd name="f36" fmla="*/ f32 1 403891"/>
                <a:gd name="f37" fmla="*/ 2412 f33 1"/>
                <a:gd name="f38" fmla="*/ 7245 f32 1"/>
                <a:gd name="f39" fmla="*/ 1151 f32 1"/>
                <a:gd name="f40" fmla="*/ 1270 f33 1"/>
                <a:gd name="f41" fmla="*/ 8 f32 1"/>
                <a:gd name="f42" fmla="*/ 13 f33 1"/>
                <a:gd name="f43" fmla="*/ 1011 f32 1"/>
                <a:gd name="f44" fmla="*/ 0 f33 1"/>
                <a:gd name="f45" fmla="*/ 7880 f32 1"/>
                <a:gd name="f46" fmla="*/ 403892 f32 1"/>
                <a:gd name="f47" fmla="*/ 7753 f32 1"/>
                <a:gd name="f48" fmla="+- f34 0 f1"/>
                <a:gd name="f49" fmla="*/ f37 1 2412"/>
                <a:gd name="f50" fmla="*/ f38 1 403891"/>
                <a:gd name="f51" fmla="*/ f39 1 403891"/>
                <a:gd name="f52" fmla="*/ f40 1 2412"/>
                <a:gd name="f53" fmla="*/ f41 1 403891"/>
                <a:gd name="f54" fmla="*/ f42 1 2412"/>
                <a:gd name="f55" fmla="*/ f43 1 403891"/>
                <a:gd name="f56" fmla="*/ f44 1 2412"/>
                <a:gd name="f57" fmla="*/ f45 1 403891"/>
                <a:gd name="f58" fmla="*/ f46 1 403891"/>
                <a:gd name="f59" fmla="*/ f47 1 403891"/>
                <a:gd name="f60" fmla="*/ f28 1 f35"/>
                <a:gd name="f61" fmla="*/ f29 1 f35"/>
                <a:gd name="f62" fmla="*/ f28 1 f36"/>
                <a:gd name="f63" fmla="*/ f30 1 f36"/>
                <a:gd name="f64" fmla="*/ f49 1 f35"/>
                <a:gd name="f65" fmla="*/ f50 1 f36"/>
                <a:gd name="f66" fmla="*/ f51 1 f36"/>
                <a:gd name="f67" fmla="*/ f52 1 f35"/>
                <a:gd name="f68" fmla="*/ f53 1 f36"/>
                <a:gd name="f69" fmla="*/ f54 1 f35"/>
                <a:gd name="f70" fmla="*/ f55 1 f36"/>
                <a:gd name="f71" fmla="*/ f56 1 f35"/>
                <a:gd name="f72" fmla="*/ f57 1 f36"/>
                <a:gd name="f73" fmla="*/ f58 1 f36"/>
                <a:gd name="f74" fmla="*/ f59 1 f36"/>
                <a:gd name="f75" fmla="*/ f60 f26 1"/>
                <a:gd name="f76" fmla="*/ f61 f26 1"/>
                <a:gd name="f77" fmla="*/ f63 f27 1"/>
                <a:gd name="f78" fmla="*/ f62 f27 1"/>
                <a:gd name="f79" fmla="*/ f64 f26 1"/>
                <a:gd name="f80" fmla="*/ f65 f27 1"/>
                <a:gd name="f81" fmla="*/ f66 f27 1"/>
                <a:gd name="f82" fmla="*/ f67 f26 1"/>
                <a:gd name="f83" fmla="*/ f68 f27 1"/>
                <a:gd name="f84" fmla="*/ f69 f26 1"/>
                <a:gd name="f85" fmla="*/ f70 f27 1"/>
                <a:gd name="f86" fmla="*/ f71 f26 1"/>
                <a:gd name="f87" fmla="*/ f72 f27 1"/>
                <a:gd name="f88" fmla="*/ f73 f27 1"/>
                <a:gd name="f89" fmla="*/ f74 f27 1"/>
              </a:gdLst>
              <a:ahLst/>
              <a:cxnLst>
                <a:cxn ang="3cd4">
                  <a:pos x="hc" y="t"/>
                </a:cxn>
                <a:cxn ang="0">
                  <a:pos x="r" y="vc"/>
                </a:cxn>
                <a:cxn ang="cd4">
                  <a:pos x="hc" y="b"/>
                </a:cxn>
                <a:cxn ang="cd2">
                  <a:pos x="l" y="vc"/>
                </a:cxn>
                <a:cxn ang="f48">
                  <a:pos x="f79" y="f80"/>
                </a:cxn>
                <a:cxn ang="f48">
                  <a:pos x="f79" y="f80"/>
                </a:cxn>
                <a:cxn ang="f48">
                  <a:pos x="f79" y="f81"/>
                </a:cxn>
                <a:cxn ang="f48">
                  <a:pos x="f82" y="f83"/>
                </a:cxn>
                <a:cxn ang="f48">
                  <a:pos x="f84" y="f85"/>
                </a:cxn>
                <a:cxn ang="f48">
                  <a:pos x="f86" y="f81"/>
                </a:cxn>
                <a:cxn ang="f48">
                  <a:pos x="f86" y="f87"/>
                </a:cxn>
                <a:cxn ang="f48">
                  <a:pos x="f86" y="f87"/>
                </a:cxn>
                <a:cxn ang="f48">
                  <a:pos x="f86" y="f88"/>
                </a:cxn>
                <a:cxn ang="f48">
                  <a:pos x="f79" y="f88"/>
                </a:cxn>
                <a:cxn ang="f48">
                  <a:pos x="f79" y="f89"/>
                </a:cxn>
              </a:cxnLst>
              <a:rect l="f75" t="f78" r="f76" b="f77"/>
              <a:pathLst>
                <a:path w="2412" h="403891">
                  <a:moveTo>
                    <a:pt x="f6" y="f8"/>
                  </a:moveTo>
                  <a:lnTo>
                    <a:pt x="f6" y="f8"/>
                  </a:lnTo>
                  <a:lnTo>
                    <a:pt x="f6" y="f9"/>
                  </a:lnTo>
                  <a:cubicBezTo>
                    <a:pt x="f6" y="f10"/>
                    <a:pt x="f11" y="f12"/>
                    <a:pt x="f13" y="f12"/>
                  </a:cubicBezTo>
                  <a:cubicBezTo>
                    <a:pt x="f14" y="f15"/>
                    <a:pt x="f16" y="f17"/>
                    <a:pt x="f18" y="f19"/>
                  </a:cubicBezTo>
                  <a:cubicBezTo>
                    <a:pt x="f5" y="f20"/>
                    <a:pt x="f5" y="f21"/>
                    <a:pt x="f5" y="f9"/>
                  </a:cubicBezTo>
                  <a:lnTo>
                    <a:pt x="f5" y="f22"/>
                  </a:lnTo>
                  <a:lnTo>
                    <a:pt x="f5" y="f22"/>
                  </a:lnTo>
                  <a:lnTo>
                    <a:pt x="f5" y="f23"/>
                  </a:lnTo>
                  <a:lnTo>
                    <a:pt x="f6" y="f23"/>
                  </a:lnTo>
                  <a:lnTo>
                    <a:pt x="f6"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6" name="Freeform: Shape 767">
              <a:extLst>
                <a:ext uri="{FF2B5EF4-FFF2-40B4-BE49-F238E27FC236}">
                  <a16:creationId xmlns:a16="http://schemas.microsoft.com/office/drawing/2014/main" id="{5B400656-C942-E116-9602-02DF17806FE7}"/>
                </a:ext>
              </a:extLst>
            </p:cNvPr>
            <p:cNvSpPr/>
            <p:nvPr/>
          </p:nvSpPr>
          <p:spPr>
            <a:xfrm>
              <a:off x="1530842" y="5807765"/>
              <a:ext cx="13834" cy="662263"/>
            </a:xfrm>
            <a:custGeom>
              <a:avLst/>
              <a:gdLst>
                <a:gd name="f0" fmla="val 10800000"/>
                <a:gd name="f1" fmla="val 5400000"/>
                <a:gd name="f2" fmla="val 180"/>
                <a:gd name="f3" fmla="val w"/>
                <a:gd name="f4" fmla="val h"/>
                <a:gd name="f5" fmla="val 0"/>
                <a:gd name="f6" fmla="val 13839"/>
                <a:gd name="f7" fmla="val 662262"/>
                <a:gd name="f8" fmla="val 6983"/>
                <a:gd name="f9" fmla="val 655406"/>
                <a:gd name="f10" fmla="val 659190"/>
                <a:gd name="f11" fmla="val 3073"/>
                <a:gd name="f12" fmla="val 662263"/>
                <a:gd name="f13" fmla="val 6856"/>
                <a:gd name="f14" fmla="val 10665"/>
                <a:gd name="f15" fmla="val 13776"/>
                <a:gd name="f16" fmla="val 659215"/>
                <a:gd name="f17" fmla="val 3126"/>
                <a:gd name="f18" fmla="val 10716"/>
                <a:gd name="f19" fmla="val 3047"/>
                <a:gd name="f20" fmla="val 70"/>
                <a:gd name="f21" fmla="val 3176"/>
                <a:gd name="f22" fmla="+- 0 0 -90"/>
                <a:gd name="f23" fmla="*/ f3 1 13839"/>
                <a:gd name="f24" fmla="*/ f4 1 662262"/>
                <a:gd name="f25" fmla="val f5"/>
                <a:gd name="f26" fmla="val f6"/>
                <a:gd name="f27" fmla="val f7"/>
                <a:gd name="f28" fmla="*/ f22 f0 1"/>
                <a:gd name="f29" fmla="+- f27 0 f25"/>
                <a:gd name="f30" fmla="+- f26 0 f25"/>
                <a:gd name="f31" fmla="*/ f28 1 f2"/>
                <a:gd name="f32" fmla="*/ f30 1 13839"/>
                <a:gd name="f33" fmla="*/ f29 1 662262"/>
                <a:gd name="f34" fmla="*/ 0 f30 1"/>
                <a:gd name="f35" fmla="*/ 6983 f29 1"/>
                <a:gd name="f36" fmla="*/ 655406 f29 1"/>
                <a:gd name="f37" fmla="*/ 6856 f30 1"/>
                <a:gd name="f38" fmla="*/ 662263 f29 1"/>
                <a:gd name="f39" fmla="*/ 13839 f30 1"/>
                <a:gd name="f40" fmla="*/ 0 f29 1"/>
                <a:gd name="f41" fmla="+- f31 0 f1"/>
                <a:gd name="f42" fmla="*/ f34 1 13839"/>
                <a:gd name="f43" fmla="*/ f35 1 662262"/>
                <a:gd name="f44" fmla="*/ f36 1 662262"/>
                <a:gd name="f45" fmla="*/ f37 1 13839"/>
                <a:gd name="f46" fmla="*/ f38 1 662262"/>
                <a:gd name="f47" fmla="*/ f39 1 13839"/>
                <a:gd name="f48" fmla="*/ f40 1 662262"/>
                <a:gd name="f49" fmla="*/ f25 1 f32"/>
                <a:gd name="f50" fmla="*/ f26 1 f32"/>
                <a:gd name="f51" fmla="*/ f25 1 f33"/>
                <a:gd name="f52" fmla="*/ f27 1 f33"/>
                <a:gd name="f53" fmla="*/ f42 1 f32"/>
                <a:gd name="f54" fmla="*/ f43 1 f33"/>
                <a:gd name="f55" fmla="*/ f44 1 f33"/>
                <a:gd name="f56" fmla="*/ f45 1 f32"/>
                <a:gd name="f57" fmla="*/ f46 1 f33"/>
                <a:gd name="f58" fmla="*/ f47 1 f32"/>
                <a:gd name="f59" fmla="*/ f48 1 f33"/>
                <a:gd name="f60" fmla="*/ f49 f23 1"/>
                <a:gd name="f61" fmla="*/ f50 f23 1"/>
                <a:gd name="f62" fmla="*/ f52 f24 1"/>
                <a:gd name="f63" fmla="*/ f51 f24 1"/>
                <a:gd name="f64" fmla="*/ f53 f23 1"/>
                <a:gd name="f65" fmla="*/ f54 f24 1"/>
                <a:gd name="f66" fmla="*/ f55 f24 1"/>
                <a:gd name="f67" fmla="*/ f56 f23 1"/>
                <a:gd name="f68" fmla="*/ f57 f24 1"/>
                <a:gd name="f69" fmla="*/ f58 f23 1"/>
                <a:gd name="f70" fmla="*/ f59 f24 1"/>
              </a:gdLst>
              <a:ahLst/>
              <a:cxnLst>
                <a:cxn ang="3cd4">
                  <a:pos x="hc" y="t"/>
                </a:cxn>
                <a:cxn ang="0">
                  <a:pos x="r" y="vc"/>
                </a:cxn>
                <a:cxn ang="cd4">
                  <a:pos x="hc" y="b"/>
                </a:cxn>
                <a:cxn ang="cd2">
                  <a:pos x="l" y="vc"/>
                </a:cxn>
                <a:cxn ang="f41">
                  <a:pos x="f64" y="f65"/>
                </a:cxn>
                <a:cxn ang="f41">
                  <a:pos x="f64" y="f66"/>
                </a:cxn>
                <a:cxn ang="f41">
                  <a:pos x="f67" y="f68"/>
                </a:cxn>
                <a:cxn ang="f41">
                  <a:pos x="f69" y="f66"/>
                </a:cxn>
                <a:cxn ang="f41">
                  <a:pos x="f69" y="f65"/>
                </a:cxn>
                <a:cxn ang="f41">
                  <a:pos x="f67" y="f70"/>
                </a:cxn>
                <a:cxn ang="f41">
                  <a:pos x="f64" y="f65"/>
                </a:cxn>
              </a:cxnLst>
              <a:rect l="f60" t="f63" r="f61" b="f62"/>
              <a:pathLst>
                <a:path w="13839" h="662262">
                  <a:moveTo>
                    <a:pt x="f5" y="f8"/>
                  </a:moveTo>
                  <a:lnTo>
                    <a:pt x="f5" y="f9"/>
                  </a:lnTo>
                  <a:cubicBezTo>
                    <a:pt x="f5" y="f10"/>
                    <a:pt x="f11" y="f12"/>
                    <a:pt x="f13" y="f12"/>
                  </a:cubicBezTo>
                  <a:cubicBezTo>
                    <a:pt x="f14" y="f12"/>
                    <a:pt x="f15" y="f16"/>
                    <a:pt x="f6" y="f9"/>
                  </a:cubicBezTo>
                  <a:lnTo>
                    <a:pt x="f6" y="f8"/>
                  </a:lnTo>
                  <a:cubicBezTo>
                    <a:pt x="f6" y="f17"/>
                    <a:pt x="f18" y="f5"/>
                    <a:pt x="f13" y="f5"/>
                  </a:cubicBezTo>
                  <a:cubicBezTo>
                    <a:pt x="f19" y="f20"/>
                    <a:pt x="f5" y="f2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7" name="Freeform: Shape 768">
              <a:extLst>
                <a:ext uri="{FF2B5EF4-FFF2-40B4-BE49-F238E27FC236}">
                  <a16:creationId xmlns:a16="http://schemas.microsoft.com/office/drawing/2014/main" id="{579C6C77-ABB9-E976-CD14-92CF16A9713C}"/>
                </a:ext>
              </a:extLst>
            </p:cNvPr>
            <p:cNvSpPr/>
            <p:nvPr/>
          </p:nvSpPr>
          <p:spPr>
            <a:xfrm>
              <a:off x="3276203" y="5814404"/>
              <a:ext cx="12993" cy="102568"/>
            </a:xfrm>
            <a:custGeom>
              <a:avLst/>
              <a:gdLst>
                <a:gd name="f0" fmla="val 10800000"/>
                <a:gd name="f1" fmla="val 5400000"/>
                <a:gd name="f2" fmla="val 180"/>
                <a:gd name="f3" fmla="val w"/>
                <a:gd name="f4" fmla="val h"/>
                <a:gd name="f5" fmla="val 0"/>
                <a:gd name="f6" fmla="val 12998"/>
                <a:gd name="f7" fmla="val 102569"/>
                <a:gd name="f8" fmla="val 809"/>
                <a:gd name="f9" fmla="val 89223"/>
                <a:gd name="f10" fmla="val 97095"/>
                <a:gd name="f11" fmla="val 733"/>
                <a:gd name="f12" fmla="val 97558"/>
                <a:gd name="f13" fmla="val 98029"/>
                <a:gd name="f14" fmla="val 98491"/>
                <a:gd name="f15" fmla="val 99507"/>
                <a:gd name="f16" fmla="val 1025"/>
                <a:gd name="f17" fmla="val 99978"/>
                <a:gd name="f18" fmla="val 1330"/>
                <a:gd name="f19" fmla="val 100407"/>
                <a:gd name="f20" fmla="val 1698"/>
                <a:gd name="f21" fmla="val 100777"/>
                <a:gd name="f22" fmla="val 101538"/>
                <a:gd name="f23" fmla="val 2117"/>
                <a:gd name="f24" fmla="val 101908"/>
                <a:gd name="f25" fmla="val 2587"/>
                <a:gd name="f26" fmla="val 102208"/>
                <a:gd name="f27" fmla="val 3095"/>
                <a:gd name="f28" fmla="val 102427"/>
                <a:gd name="f29" fmla="val 3857"/>
                <a:gd name="f30" fmla="val 4644"/>
                <a:gd name="f31" fmla="val 102616"/>
                <a:gd name="f32" fmla="val 5482"/>
                <a:gd name="f33" fmla="val 6269"/>
                <a:gd name="f34" fmla="val 7374"/>
                <a:gd name="f35" fmla="val 102432"/>
                <a:gd name="f36" fmla="val 8465"/>
                <a:gd name="f37" fmla="val 102171"/>
                <a:gd name="f38" fmla="val 9443"/>
                <a:gd name="f39" fmla="val 101665"/>
                <a:gd name="f40" fmla="val 11589"/>
                <a:gd name="f41" fmla="val 100430"/>
                <a:gd name="f42" fmla="val 12935"/>
                <a:gd name="f43" fmla="val 98170"/>
                <a:gd name="f44" fmla="val 95698"/>
                <a:gd name="f45" fmla="val 6567"/>
                <a:gd name="f46" fmla="val 12960"/>
                <a:gd name="f47" fmla="val 3589"/>
                <a:gd name="f48" fmla="val 11017"/>
                <a:gd name="f49" fmla="val 974"/>
                <a:gd name="f50" fmla="val 8173"/>
                <a:gd name="f51" fmla="val 91"/>
                <a:gd name="f52" fmla="val 6904"/>
                <a:gd name="f53" fmla="val 6015"/>
                <a:gd name="f54" fmla="val 5342"/>
                <a:gd name="f55" fmla="val -30"/>
                <a:gd name="f56" fmla="val 4657"/>
                <a:gd name="f57" fmla="val 3984"/>
                <a:gd name="f58" fmla="val 2714"/>
                <a:gd name="f59" fmla="val 853"/>
                <a:gd name="f60" fmla="val 1368"/>
                <a:gd name="f61" fmla="val 1116"/>
                <a:gd name="f62" fmla="val 1076"/>
                <a:gd name="f63" fmla="val 1414"/>
                <a:gd name="f64" fmla="val 1742"/>
                <a:gd name="f65" fmla="val 48"/>
                <a:gd name="f66" fmla="val 2885"/>
                <a:gd name="f67" fmla="val -3"/>
                <a:gd name="f68" fmla="val 3264"/>
                <a:gd name="f69" fmla="val 3648"/>
                <a:gd name="f70" fmla="val 4027"/>
                <a:gd name="f71" fmla="val -16"/>
                <a:gd name="f72" fmla="val 4491"/>
                <a:gd name="f73" fmla="val 4961"/>
                <a:gd name="f74" fmla="val 5424"/>
                <a:gd name="f75" fmla="+- 0 0 -90"/>
                <a:gd name="f76" fmla="*/ f3 1 12998"/>
                <a:gd name="f77" fmla="*/ f4 1 102569"/>
                <a:gd name="f78" fmla="val f5"/>
                <a:gd name="f79" fmla="val f6"/>
                <a:gd name="f80" fmla="val f7"/>
                <a:gd name="f81" fmla="*/ f75 f0 1"/>
                <a:gd name="f82" fmla="+- f80 0 f78"/>
                <a:gd name="f83" fmla="+- f79 0 f78"/>
                <a:gd name="f84" fmla="*/ f81 1 f2"/>
                <a:gd name="f85" fmla="*/ f83 1 12998"/>
                <a:gd name="f86" fmla="*/ f82 1 102569"/>
                <a:gd name="f87" fmla="*/ 809 f83 1"/>
                <a:gd name="f88" fmla="*/ 89223 f82 1"/>
                <a:gd name="f89" fmla="*/ 97095 f82 1"/>
                <a:gd name="f90" fmla="*/ 98491 f82 1"/>
                <a:gd name="f91" fmla="*/ 99507 f82 1"/>
                <a:gd name="f92" fmla="*/ 1698 f83 1"/>
                <a:gd name="f93" fmla="*/ 100777 f82 1"/>
                <a:gd name="f94" fmla="*/ 101538 f82 1"/>
                <a:gd name="f95" fmla="*/ 3095 f83 1"/>
                <a:gd name="f96" fmla="*/ 102427 f82 1"/>
                <a:gd name="f97" fmla="*/ 3857 f83 1"/>
                <a:gd name="f98" fmla="*/ 6269 f83 1"/>
                <a:gd name="f99" fmla="*/ 9443 f83 1"/>
                <a:gd name="f100" fmla="*/ 101665 f82 1"/>
                <a:gd name="f101" fmla="*/ 12998 f83 1"/>
                <a:gd name="f102" fmla="*/ 95698 f82 1"/>
                <a:gd name="f103" fmla="*/ 6567 f82 1"/>
                <a:gd name="f104" fmla="*/ 8173 f83 1"/>
                <a:gd name="f105" fmla="*/ 91 f82 1"/>
                <a:gd name="f106" fmla="*/ 6904 f83 1"/>
                <a:gd name="f107" fmla="*/ 6015 f83 1"/>
                <a:gd name="f108" fmla="*/ 3984 f83 1"/>
                <a:gd name="f109" fmla="*/ 2714 f83 1"/>
                <a:gd name="f110" fmla="*/ 853 f82 1"/>
                <a:gd name="f111" fmla="*/ 1742 f82 1"/>
                <a:gd name="f112" fmla="*/ 48 f83 1"/>
                <a:gd name="f113" fmla="*/ 2885 f82 1"/>
                <a:gd name="f114" fmla="*/ 4027 f82 1"/>
                <a:gd name="f115" fmla="*/ 5424 f82 1"/>
                <a:gd name="f116" fmla="+- f84 0 f1"/>
                <a:gd name="f117" fmla="*/ f87 1 12998"/>
                <a:gd name="f118" fmla="*/ f88 1 102569"/>
                <a:gd name="f119" fmla="*/ f89 1 102569"/>
                <a:gd name="f120" fmla="*/ f90 1 102569"/>
                <a:gd name="f121" fmla="*/ f91 1 102569"/>
                <a:gd name="f122" fmla="*/ f92 1 12998"/>
                <a:gd name="f123" fmla="*/ f93 1 102569"/>
                <a:gd name="f124" fmla="*/ f94 1 102569"/>
                <a:gd name="f125" fmla="*/ f95 1 12998"/>
                <a:gd name="f126" fmla="*/ f96 1 102569"/>
                <a:gd name="f127" fmla="*/ f97 1 12998"/>
                <a:gd name="f128" fmla="*/ f98 1 12998"/>
                <a:gd name="f129" fmla="*/ f99 1 12998"/>
                <a:gd name="f130" fmla="*/ f100 1 102569"/>
                <a:gd name="f131" fmla="*/ f101 1 12998"/>
                <a:gd name="f132" fmla="*/ f102 1 102569"/>
                <a:gd name="f133" fmla="*/ f103 1 102569"/>
                <a:gd name="f134" fmla="*/ f104 1 12998"/>
                <a:gd name="f135" fmla="*/ f105 1 102569"/>
                <a:gd name="f136" fmla="*/ f106 1 12998"/>
                <a:gd name="f137" fmla="*/ f107 1 12998"/>
                <a:gd name="f138" fmla="*/ f108 1 12998"/>
                <a:gd name="f139" fmla="*/ f109 1 12998"/>
                <a:gd name="f140" fmla="*/ f110 1 102569"/>
                <a:gd name="f141" fmla="*/ f111 1 102569"/>
                <a:gd name="f142" fmla="*/ f112 1 12998"/>
                <a:gd name="f143" fmla="*/ f113 1 102569"/>
                <a:gd name="f144" fmla="*/ f114 1 102569"/>
                <a:gd name="f145" fmla="*/ f115 1 102569"/>
                <a:gd name="f146" fmla="*/ f78 1 f85"/>
                <a:gd name="f147" fmla="*/ f79 1 f85"/>
                <a:gd name="f148" fmla="*/ f78 1 f86"/>
                <a:gd name="f149" fmla="*/ f80 1 f86"/>
                <a:gd name="f150" fmla="*/ f117 1 f85"/>
                <a:gd name="f151" fmla="*/ f118 1 f86"/>
                <a:gd name="f152" fmla="*/ f119 1 f86"/>
                <a:gd name="f153" fmla="*/ f120 1 f86"/>
                <a:gd name="f154" fmla="*/ f121 1 f86"/>
                <a:gd name="f155" fmla="*/ f122 1 f85"/>
                <a:gd name="f156" fmla="*/ f123 1 f86"/>
                <a:gd name="f157" fmla="*/ f124 1 f86"/>
                <a:gd name="f158" fmla="*/ f125 1 f85"/>
                <a:gd name="f159" fmla="*/ f126 1 f86"/>
                <a:gd name="f160" fmla="*/ f127 1 f85"/>
                <a:gd name="f161" fmla="*/ f128 1 f85"/>
                <a:gd name="f162" fmla="*/ f129 1 f85"/>
                <a:gd name="f163" fmla="*/ f130 1 f86"/>
                <a:gd name="f164" fmla="*/ f131 1 f85"/>
                <a:gd name="f165" fmla="*/ f132 1 f86"/>
                <a:gd name="f166" fmla="*/ f133 1 f86"/>
                <a:gd name="f167" fmla="*/ f134 1 f85"/>
                <a:gd name="f168" fmla="*/ f135 1 f86"/>
                <a:gd name="f169" fmla="*/ f136 1 f85"/>
                <a:gd name="f170" fmla="*/ f137 1 f85"/>
                <a:gd name="f171" fmla="*/ f138 1 f85"/>
                <a:gd name="f172" fmla="*/ f139 1 f85"/>
                <a:gd name="f173" fmla="*/ f140 1 f86"/>
                <a:gd name="f174" fmla="*/ f141 1 f86"/>
                <a:gd name="f175" fmla="*/ f142 1 f85"/>
                <a:gd name="f176" fmla="*/ f143 1 f86"/>
                <a:gd name="f177" fmla="*/ f144 1 f86"/>
                <a:gd name="f178" fmla="*/ f145 1 f86"/>
                <a:gd name="f179" fmla="*/ f146 f76 1"/>
                <a:gd name="f180" fmla="*/ f147 f76 1"/>
                <a:gd name="f181" fmla="*/ f149 f77 1"/>
                <a:gd name="f182" fmla="*/ f148 f77 1"/>
                <a:gd name="f183" fmla="*/ f150 f76 1"/>
                <a:gd name="f184" fmla="*/ f151 f77 1"/>
                <a:gd name="f185" fmla="*/ f152 f77 1"/>
                <a:gd name="f186" fmla="*/ f153 f77 1"/>
                <a:gd name="f187" fmla="*/ f154 f77 1"/>
                <a:gd name="f188" fmla="*/ f155 f76 1"/>
                <a:gd name="f189" fmla="*/ f156 f77 1"/>
                <a:gd name="f190" fmla="*/ f157 f77 1"/>
                <a:gd name="f191" fmla="*/ f158 f76 1"/>
                <a:gd name="f192" fmla="*/ f159 f77 1"/>
                <a:gd name="f193" fmla="*/ f160 f76 1"/>
                <a:gd name="f194" fmla="*/ f161 f76 1"/>
                <a:gd name="f195" fmla="*/ f162 f76 1"/>
                <a:gd name="f196" fmla="*/ f163 f77 1"/>
                <a:gd name="f197" fmla="*/ f164 f76 1"/>
                <a:gd name="f198" fmla="*/ f165 f77 1"/>
                <a:gd name="f199" fmla="*/ f166 f77 1"/>
                <a:gd name="f200" fmla="*/ f167 f76 1"/>
                <a:gd name="f201" fmla="*/ f168 f77 1"/>
                <a:gd name="f202" fmla="*/ f169 f76 1"/>
                <a:gd name="f203" fmla="*/ f170 f76 1"/>
                <a:gd name="f204" fmla="*/ f171 f76 1"/>
                <a:gd name="f205" fmla="*/ f172 f76 1"/>
                <a:gd name="f206" fmla="*/ f173 f77 1"/>
                <a:gd name="f207" fmla="*/ f174 f77 1"/>
                <a:gd name="f208" fmla="*/ f175 f76 1"/>
                <a:gd name="f209" fmla="*/ f176 f77 1"/>
                <a:gd name="f210" fmla="*/ f177 f77 1"/>
                <a:gd name="f211" fmla="*/ f178 f77 1"/>
              </a:gdLst>
              <a:ahLst/>
              <a:cxnLst>
                <a:cxn ang="3cd4">
                  <a:pos x="hc" y="t"/>
                </a:cxn>
                <a:cxn ang="0">
                  <a:pos x="r" y="vc"/>
                </a:cxn>
                <a:cxn ang="cd4">
                  <a:pos x="hc" y="b"/>
                </a:cxn>
                <a:cxn ang="cd2">
                  <a:pos x="l" y="vc"/>
                </a:cxn>
                <a:cxn ang="f116">
                  <a:pos x="f183" y="f184"/>
                </a:cxn>
                <a:cxn ang="f116">
                  <a:pos x="f183" y="f185"/>
                </a:cxn>
                <a:cxn ang="f116">
                  <a:pos x="f183" y="f185"/>
                </a:cxn>
                <a:cxn ang="f116">
                  <a:pos x="f183" y="f186"/>
                </a:cxn>
                <a:cxn ang="f116">
                  <a:pos x="f183" y="f187"/>
                </a:cxn>
                <a:cxn ang="f116">
                  <a:pos x="f188" y="f189"/>
                </a:cxn>
                <a:cxn ang="f116">
                  <a:pos x="f188" y="f190"/>
                </a:cxn>
                <a:cxn ang="f116">
                  <a:pos x="f191" y="f192"/>
                </a:cxn>
                <a:cxn ang="f116">
                  <a:pos x="f193" y="f192"/>
                </a:cxn>
                <a:cxn ang="f116">
                  <a:pos x="f194" y="f192"/>
                </a:cxn>
                <a:cxn ang="f116">
                  <a:pos x="f194" y="f192"/>
                </a:cxn>
                <a:cxn ang="f116">
                  <a:pos x="f195" y="f196"/>
                </a:cxn>
                <a:cxn ang="f116">
                  <a:pos x="f195" y="f196"/>
                </a:cxn>
                <a:cxn ang="f116">
                  <a:pos x="f197" y="f198"/>
                </a:cxn>
                <a:cxn ang="f116">
                  <a:pos x="f197" y="f199"/>
                </a:cxn>
                <a:cxn ang="f116">
                  <a:pos x="f200" y="f201"/>
                </a:cxn>
                <a:cxn ang="f116">
                  <a:pos x="f202" y="f201"/>
                </a:cxn>
                <a:cxn ang="f116">
                  <a:pos x="f203" y="f201"/>
                </a:cxn>
                <a:cxn ang="f116">
                  <a:pos x="f204" y="f201"/>
                </a:cxn>
                <a:cxn ang="f116">
                  <a:pos x="f205" y="f201"/>
                </a:cxn>
                <a:cxn ang="f116">
                  <a:pos x="f188" y="f206"/>
                </a:cxn>
                <a:cxn ang="f116">
                  <a:pos x="f183" y="f207"/>
                </a:cxn>
                <a:cxn ang="f116">
                  <a:pos x="f208" y="f209"/>
                </a:cxn>
                <a:cxn ang="f116">
                  <a:pos x="f208" y="f210"/>
                </a:cxn>
                <a:cxn ang="f116">
                  <a:pos x="f208" y="f211"/>
                </a:cxn>
                <a:cxn ang="f116">
                  <a:pos x="f208" y="f211"/>
                </a:cxn>
                <a:cxn ang="f116">
                  <a:pos x="f208" y="f184"/>
                </a:cxn>
              </a:cxnLst>
              <a:rect l="f179" t="f182" r="f180" b="f181"/>
              <a:pathLst>
                <a:path w="12998" h="102569">
                  <a:moveTo>
                    <a:pt x="f8" y="f9"/>
                  </a:moveTo>
                  <a:lnTo>
                    <a:pt x="f8" y="f10"/>
                  </a:lnTo>
                  <a:cubicBezTo>
                    <a:pt x="f8" y="f10"/>
                    <a:pt x="f8" y="f10"/>
                    <a:pt x="f8" y="f10"/>
                  </a:cubicBezTo>
                  <a:cubicBezTo>
                    <a:pt x="f11" y="f12"/>
                    <a:pt x="f11" y="f13"/>
                    <a:pt x="f8" y="f14"/>
                  </a:cubicBezTo>
                  <a:lnTo>
                    <a:pt x="f8" y="f15"/>
                  </a:lnTo>
                  <a:cubicBezTo>
                    <a:pt x="f16" y="f17"/>
                    <a:pt x="f18" y="f19"/>
                    <a:pt x="f20" y="f21"/>
                  </a:cubicBezTo>
                  <a:lnTo>
                    <a:pt x="f20" y="f22"/>
                  </a:lnTo>
                  <a:cubicBezTo>
                    <a:pt x="f23" y="f24"/>
                    <a:pt x="f25" y="f26"/>
                    <a:pt x="f27" y="f28"/>
                  </a:cubicBezTo>
                  <a:cubicBezTo>
                    <a:pt x="f27" y="f28"/>
                    <a:pt x="f27" y="f28"/>
                    <a:pt x="f29" y="f28"/>
                  </a:cubicBezTo>
                  <a:cubicBezTo>
                    <a:pt x="f30" y="f31"/>
                    <a:pt x="f32" y="f31"/>
                    <a:pt x="f33" y="f28"/>
                  </a:cubicBezTo>
                  <a:lnTo>
                    <a:pt x="f33" y="f28"/>
                  </a:lnTo>
                  <a:cubicBezTo>
                    <a:pt x="f34" y="f35"/>
                    <a:pt x="f36" y="f37"/>
                    <a:pt x="f38" y="f39"/>
                  </a:cubicBezTo>
                  <a:lnTo>
                    <a:pt x="f38" y="f39"/>
                  </a:lnTo>
                  <a:cubicBezTo>
                    <a:pt x="f40" y="f41"/>
                    <a:pt x="f42" y="f43"/>
                    <a:pt x="f6" y="f44"/>
                  </a:cubicBezTo>
                  <a:lnTo>
                    <a:pt x="f6" y="f45"/>
                  </a:lnTo>
                  <a:cubicBezTo>
                    <a:pt x="f46" y="f47"/>
                    <a:pt x="f48" y="f49"/>
                    <a:pt x="f50" y="f51"/>
                  </a:cubicBezTo>
                  <a:lnTo>
                    <a:pt x="f52" y="f51"/>
                  </a:lnTo>
                  <a:lnTo>
                    <a:pt x="f53" y="f51"/>
                  </a:lnTo>
                  <a:cubicBezTo>
                    <a:pt x="f54" y="f55"/>
                    <a:pt x="f56" y="f55"/>
                    <a:pt x="f57" y="f51"/>
                  </a:cubicBezTo>
                  <a:lnTo>
                    <a:pt x="f58" y="f51"/>
                  </a:lnTo>
                  <a:lnTo>
                    <a:pt x="f20" y="f59"/>
                  </a:lnTo>
                  <a:cubicBezTo>
                    <a:pt x="f60" y="f61"/>
                    <a:pt x="f62" y="f63"/>
                    <a:pt x="f8" y="f64"/>
                  </a:cubicBezTo>
                  <a:lnTo>
                    <a:pt x="f65" y="f66"/>
                  </a:lnTo>
                  <a:cubicBezTo>
                    <a:pt x="f67" y="f68"/>
                    <a:pt x="f67" y="f69"/>
                    <a:pt x="f65" y="f70"/>
                  </a:cubicBezTo>
                  <a:cubicBezTo>
                    <a:pt x="f71" y="f72"/>
                    <a:pt x="f71" y="f73"/>
                    <a:pt x="f65" y="f74"/>
                  </a:cubicBezTo>
                  <a:cubicBezTo>
                    <a:pt x="f65" y="f74"/>
                    <a:pt x="f65" y="f74"/>
                    <a:pt x="f65" y="f74"/>
                  </a:cubicBezTo>
                  <a:lnTo>
                    <a:pt x="f6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8" name="Freeform: Shape 769">
              <a:extLst>
                <a:ext uri="{FF2B5EF4-FFF2-40B4-BE49-F238E27FC236}">
                  <a16:creationId xmlns:a16="http://schemas.microsoft.com/office/drawing/2014/main" id="{9739CE9D-8D21-182F-1DF5-781902BC6DA0}"/>
                </a:ext>
              </a:extLst>
            </p:cNvPr>
            <p:cNvSpPr/>
            <p:nvPr/>
          </p:nvSpPr>
          <p:spPr>
            <a:xfrm>
              <a:off x="8610008" y="6443612"/>
              <a:ext cx="809033" cy="420898"/>
            </a:xfrm>
            <a:custGeom>
              <a:avLst/>
              <a:gdLst>
                <a:gd name="f0" fmla="val 10800000"/>
                <a:gd name="f1" fmla="val 5400000"/>
                <a:gd name="f2" fmla="val 180"/>
                <a:gd name="f3" fmla="val w"/>
                <a:gd name="f4" fmla="val h"/>
                <a:gd name="f5" fmla="val 0"/>
                <a:gd name="f6" fmla="val 809032"/>
                <a:gd name="f7" fmla="val 420897"/>
                <a:gd name="f8" fmla="val 806113"/>
                <a:gd name="f9" fmla="val 4063"/>
                <a:gd name="f10" fmla="val 804589"/>
                <a:gd name="f11" fmla="val 4025"/>
                <a:gd name="f12" fmla="val 803116"/>
                <a:gd name="f13" fmla="val 3492"/>
                <a:gd name="f14" fmla="val 801923"/>
                <a:gd name="f15" fmla="val 2539"/>
                <a:gd name="f16" fmla="val 659339"/>
                <a:gd name="f17" fmla="val 658044"/>
                <a:gd name="f18" fmla="val 3695"/>
                <a:gd name="f19" fmla="val 656368"/>
                <a:gd name="f20" fmla="val 4330"/>
                <a:gd name="f21" fmla="val 654641"/>
                <a:gd name="f22" fmla="val 4317"/>
                <a:gd name="f23" fmla="val 651835"/>
                <a:gd name="f24" fmla="val 4342"/>
                <a:gd name="f25" fmla="val 649296"/>
                <a:gd name="f26" fmla="val 2628"/>
                <a:gd name="f27" fmla="val 648293"/>
                <a:gd name="f28" fmla="val 271328"/>
                <a:gd name="f29" fmla="val 270541"/>
                <a:gd name="f30" fmla="val 3009"/>
                <a:gd name="f31" fmla="val 267836"/>
                <a:gd name="f32" fmla="val 5142"/>
                <a:gd name="f33" fmla="val 264726"/>
                <a:gd name="f34" fmla="val 5206"/>
                <a:gd name="f35" fmla="val 261628"/>
                <a:gd name="f36" fmla="val 5168"/>
                <a:gd name="f37" fmla="val 258949"/>
                <a:gd name="f38" fmla="val 3022"/>
                <a:gd name="f39" fmla="val 258250"/>
                <a:gd name="f40" fmla="val 119349"/>
                <a:gd name="f41" fmla="val 118181"/>
                <a:gd name="f42" fmla="val 2298"/>
                <a:gd name="f43" fmla="val 115832"/>
                <a:gd name="f44" fmla="val 3758"/>
                <a:gd name="f45" fmla="val 113254"/>
                <a:gd name="f46" fmla="val 3809"/>
                <a:gd name="f47" fmla="val 111934"/>
                <a:gd name="f48" fmla="val 3733"/>
                <a:gd name="f49" fmla="val 110664"/>
                <a:gd name="f50" fmla="val 3301"/>
                <a:gd name="f51" fmla="val 109573"/>
                <a:gd name="f52" fmla="val 10030"/>
                <a:gd name="f53" fmla="val 8786"/>
                <a:gd name="f54" fmla="val 4406"/>
                <a:gd name="f55" fmla="val 6691"/>
                <a:gd name="f56" fmla="val 5548"/>
                <a:gd name="f57" fmla="val 4444"/>
                <a:gd name="f58" fmla="val 5587"/>
                <a:gd name="f59" fmla="val 2806"/>
                <a:gd name="f60" fmla="val 5510"/>
                <a:gd name="f61" fmla="val 1231"/>
                <a:gd name="f62" fmla="val 4888"/>
                <a:gd name="f63" fmla="val 809033"/>
                <a:gd name="f64" fmla="val 808145"/>
                <a:gd name="f65" fmla="val 3822"/>
                <a:gd name="f66" fmla="val 807141"/>
                <a:gd name="f67" fmla="val 4076"/>
                <a:gd name="f68" fmla="+- 0 0 -90"/>
                <a:gd name="f69" fmla="*/ f3 1 809032"/>
                <a:gd name="f70" fmla="*/ f4 1 420897"/>
                <a:gd name="f71" fmla="val f5"/>
                <a:gd name="f72" fmla="val f6"/>
                <a:gd name="f73" fmla="val f7"/>
                <a:gd name="f74" fmla="*/ f68 f0 1"/>
                <a:gd name="f75" fmla="+- f73 0 f71"/>
                <a:gd name="f76" fmla="+- f72 0 f71"/>
                <a:gd name="f77" fmla="*/ f74 1 f2"/>
                <a:gd name="f78" fmla="*/ f76 1 809032"/>
                <a:gd name="f79" fmla="*/ f75 1 420897"/>
                <a:gd name="f80" fmla="*/ 806113 f76 1"/>
                <a:gd name="f81" fmla="*/ 4063 f75 1"/>
                <a:gd name="f82" fmla="*/ 801923 f76 1"/>
                <a:gd name="f83" fmla="*/ 2539 f75 1"/>
                <a:gd name="f84" fmla="*/ 659339 f76 1"/>
                <a:gd name="f85" fmla="*/ 654641 f76 1"/>
                <a:gd name="f86" fmla="*/ 4317 f75 1"/>
                <a:gd name="f87" fmla="*/ 648293 f76 1"/>
                <a:gd name="f88" fmla="*/ 0 f75 1"/>
                <a:gd name="f89" fmla="*/ 271328 f76 1"/>
                <a:gd name="f90" fmla="*/ 264726 f76 1"/>
                <a:gd name="f91" fmla="*/ 5206 f75 1"/>
                <a:gd name="f92" fmla="*/ 258250 f76 1"/>
                <a:gd name="f93" fmla="*/ 119349 f76 1"/>
                <a:gd name="f94" fmla="*/ 113254 f76 1"/>
                <a:gd name="f95" fmla="*/ 3809 f75 1"/>
                <a:gd name="f96" fmla="*/ 109573 f76 1"/>
                <a:gd name="f97" fmla="*/ 10030 f76 1"/>
                <a:gd name="f98" fmla="*/ 4444 f76 1"/>
                <a:gd name="f99" fmla="*/ 5587 f75 1"/>
                <a:gd name="f100" fmla="*/ 0 f76 1"/>
                <a:gd name="f101" fmla="*/ 420897 f75 1"/>
                <a:gd name="f102" fmla="*/ 809033 f76 1"/>
                <a:gd name="f103" fmla="*/ 3301 f75 1"/>
                <a:gd name="f104" fmla="+- f77 0 f1"/>
                <a:gd name="f105" fmla="*/ f80 1 809032"/>
                <a:gd name="f106" fmla="*/ f81 1 420897"/>
                <a:gd name="f107" fmla="*/ f82 1 809032"/>
                <a:gd name="f108" fmla="*/ f83 1 420897"/>
                <a:gd name="f109" fmla="*/ f84 1 809032"/>
                <a:gd name="f110" fmla="*/ f85 1 809032"/>
                <a:gd name="f111" fmla="*/ f86 1 420897"/>
                <a:gd name="f112" fmla="*/ f87 1 809032"/>
                <a:gd name="f113" fmla="*/ f88 1 420897"/>
                <a:gd name="f114" fmla="*/ f89 1 809032"/>
                <a:gd name="f115" fmla="*/ f90 1 809032"/>
                <a:gd name="f116" fmla="*/ f91 1 420897"/>
                <a:gd name="f117" fmla="*/ f92 1 809032"/>
                <a:gd name="f118" fmla="*/ f93 1 809032"/>
                <a:gd name="f119" fmla="*/ f94 1 809032"/>
                <a:gd name="f120" fmla="*/ f95 1 420897"/>
                <a:gd name="f121" fmla="*/ f96 1 809032"/>
                <a:gd name="f122" fmla="*/ f97 1 809032"/>
                <a:gd name="f123" fmla="*/ f98 1 809032"/>
                <a:gd name="f124" fmla="*/ f99 1 420897"/>
                <a:gd name="f125" fmla="*/ f100 1 809032"/>
                <a:gd name="f126" fmla="*/ f101 1 420897"/>
                <a:gd name="f127" fmla="*/ f102 1 809032"/>
                <a:gd name="f128" fmla="*/ f103 1 420897"/>
                <a:gd name="f129" fmla="*/ f71 1 f78"/>
                <a:gd name="f130" fmla="*/ f72 1 f78"/>
                <a:gd name="f131" fmla="*/ f71 1 f79"/>
                <a:gd name="f132" fmla="*/ f73 1 f79"/>
                <a:gd name="f133" fmla="*/ f105 1 f78"/>
                <a:gd name="f134" fmla="*/ f106 1 f79"/>
                <a:gd name="f135" fmla="*/ f107 1 f78"/>
                <a:gd name="f136" fmla="*/ f108 1 f79"/>
                <a:gd name="f137" fmla="*/ f109 1 f78"/>
                <a:gd name="f138" fmla="*/ f110 1 f78"/>
                <a:gd name="f139" fmla="*/ f111 1 f79"/>
                <a:gd name="f140" fmla="*/ f112 1 f78"/>
                <a:gd name="f141" fmla="*/ f113 1 f79"/>
                <a:gd name="f142" fmla="*/ f114 1 f78"/>
                <a:gd name="f143" fmla="*/ f115 1 f78"/>
                <a:gd name="f144" fmla="*/ f116 1 f79"/>
                <a:gd name="f145" fmla="*/ f117 1 f78"/>
                <a:gd name="f146" fmla="*/ f118 1 f78"/>
                <a:gd name="f147" fmla="*/ f119 1 f78"/>
                <a:gd name="f148" fmla="*/ f120 1 f79"/>
                <a:gd name="f149" fmla="*/ f121 1 f78"/>
                <a:gd name="f150" fmla="*/ f122 1 f78"/>
                <a:gd name="f151" fmla="*/ f123 1 f78"/>
                <a:gd name="f152" fmla="*/ f124 1 f79"/>
                <a:gd name="f153" fmla="*/ f125 1 f78"/>
                <a:gd name="f154" fmla="*/ f126 1 f79"/>
                <a:gd name="f155" fmla="*/ f127 1 f78"/>
                <a:gd name="f156" fmla="*/ f128 1 f79"/>
                <a:gd name="f157" fmla="*/ f129 f69 1"/>
                <a:gd name="f158" fmla="*/ f130 f69 1"/>
                <a:gd name="f159" fmla="*/ f132 f70 1"/>
                <a:gd name="f160" fmla="*/ f131 f70 1"/>
                <a:gd name="f161" fmla="*/ f133 f69 1"/>
                <a:gd name="f162" fmla="*/ f134 f70 1"/>
                <a:gd name="f163" fmla="*/ f135 f69 1"/>
                <a:gd name="f164" fmla="*/ f136 f70 1"/>
                <a:gd name="f165" fmla="*/ f137 f69 1"/>
                <a:gd name="f166" fmla="*/ f138 f69 1"/>
                <a:gd name="f167" fmla="*/ f139 f70 1"/>
                <a:gd name="f168" fmla="*/ f140 f69 1"/>
                <a:gd name="f169" fmla="*/ f141 f70 1"/>
                <a:gd name="f170" fmla="*/ f142 f69 1"/>
                <a:gd name="f171" fmla="*/ f143 f69 1"/>
                <a:gd name="f172" fmla="*/ f144 f70 1"/>
                <a:gd name="f173" fmla="*/ f145 f69 1"/>
                <a:gd name="f174" fmla="*/ f146 f69 1"/>
                <a:gd name="f175" fmla="*/ f147 f69 1"/>
                <a:gd name="f176" fmla="*/ f148 f70 1"/>
                <a:gd name="f177" fmla="*/ f149 f69 1"/>
                <a:gd name="f178" fmla="*/ f150 f69 1"/>
                <a:gd name="f179" fmla="*/ f151 f69 1"/>
                <a:gd name="f180" fmla="*/ f152 f70 1"/>
                <a:gd name="f181" fmla="*/ f153 f69 1"/>
                <a:gd name="f182" fmla="*/ f154 f70 1"/>
                <a:gd name="f183" fmla="*/ f155 f69 1"/>
                <a:gd name="f184" fmla="*/ f156 f70 1"/>
              </a:gdLst>
              <a:ahLst/>
              <a:cxnLst>
                <a:cxn ang="3cd4">
                  <a:pos x="hc" y="t"/>
                </a:cxn>
                <a:cxn ang="0">
                  <a:pos x="r" y="vc"/>
                </a:cxn>
                <a:cxn ang="cd4">
                  <a:pos x="hc" y="b"/>
                </a:cxn>
                <a:cxn ang="cd2">
                  <a:pos x="l" y="vc"/>
                </a:cxn>
                <a:cxn ang="f104">
                  <a:pos x="f161" y="f162"/>
                </a:cxn>
                <a:cxn ang="f104">
                  <a:pos x="f163" y="f164"/>
                </a:cxn>
                <a:cxn ang="f104">
                  <a:pos x="f165" y="f164"/>
                </a:cxn>
                <a:cxn ang="f104">
                  <a:pos x="f166" y="f167"/>
                </a:cxn>
                <a:cxn ang="f104">
                  <a:pos x="f168" y="f169"/>
                </a:cxn>
                <a:cxn ang="f104">
                  <a:pos x="f170" y="f169"/>
                </a:cxn>
                <a:cxn ang="f104">
                  <a:pos x="f171" y="f172"/>
                </a:cxn>
                <a:cxn ang="f104">
                  <a:pos x="f173" y="f169"/>
                </a:cxn>
                <a:cxn ang="f104">
                  <a:pos x="f174" y="f169"/>
                </a:cxn>
                <a:cxn ang="f104">
                  <a:pos x="f175" y="f176"/>
                </a:cxn>
                <a:cxn ang="f104">
                  <a:pos x="f177" y="f164"/>
                </a:cxn>
                <a:cxn ang="f104">
                  <a:pos x="f178" y="f164"/>
                </a:cxn>
                <a:cxn ang="f104">
                  <a:pos x="f179" y="f180"/>
                </a:cxn>
                <a:cxn ang="f104">
                  <a:pos x="f181" y="f176"/>
                </a:cxn>
                <a:cxn ang="f104">
                  <a:pos x="f181" y="f182"/>
                </a:cxn>
                <a:cxn ang="f104">
                  <a:pos x="f183" y="f182"/>
                </a:cxn>
                <a:cxn ang="f104">
                  <a:pos x="f183" y="f184"/>
                </a:cxn>
                <a:cxn ang="f104">
                  <a:pos x="f161" y="f162"/>
                </a:cxn>
              </a:cxnLst>
              <a:rect l="f157" t="f160" r="f158" b="f159"/>
              <a:pathLst>
                <a:path w="809032" h="420897">
                  <a:moveTo>
                    <a:pt x="f8" y="f9"/>
                  </a:moveTo>
                  <a:cubicBezTo>
                    <a:pt x="f10" y="f11"/>
                    <a:pt x="f12" y="f13"/>
                    <a:pt x="f14" y="f15"/>
                  </a:cubicBezTo>
                  <a:lnTo>
                    <a:pt x="f16" y="f15"/>
                  </a:lnTo>
                  <a:cubicBezTo>
                    <a:pt x="f17" y="f18"/>
                    <a:pt x="f19" y="f20"/>
                    <a:pt x="f21" y="f22"/>
                  </a:cubicBezTo>
                  <a:cubicBezTo>
                    <a:pt x="f23" y="f24"/>
                    <a:pt x="f25" y="f26"/>
                    <a:pt x="f27" y="f5"/>
                  </a:cubicBezTo>
                  <a:lnTo>
                    <a:pt x="f28" y="f5"/>
                  </a:lnTo>
                  <a:cubicBezTo>
                    <a:pt x="f29" y="f30"/>
                    <a:pt x="f31" y="f32"/>
                    <a:pt x="f33" y="f34"/>
                  </a:cubicBezTo>
                  <a:cubicBezTo>
                    <a:pt x="f35" y="f36"/>
                    <a:pt x="f37" y="f38"/>
                    <a:pt x="f39" y="f5"/>
                  </a:cubicBezTo>
                  <a:lnTo>
                    <a:pt x="f40" y="f5"/>
                  </a:lnTo>
                  <a:cubicBezTo>
                    <a:pt x="f41" y="f42"/>
                    <a:pt x="f43" y="f44"/>
                    <a:pt x="f45" y="f46"/>
                  </a:cubicBezTo>
                  <a:cubicBezTo>
                    <a:pt x="f47" y="f48"/>
                    <a:pt x="f49" y="f50"/>
                    <a:pt x="f51" y="f15"/>
                  </a:cubicBezTo>
                  <a:lnTo>
                    <a:pt x="f52" y="f15"/>
                  </a:lnTo>
                  <a:cubicBezTo>
                    <a:pt x="f53" y="f54"/>
                    <a:pt x="f55" y="f56"/>
                    <a:pt x="f57" y="f58"/>
                  </a:cubicBezTo>
                  <a:cubicBezTo>
                    <a:pt x="f59" y="f60"/>
                    <a:pt x="f61" y="f62"/>
                    <a:pt x="f5" y="f46"/>
                  </a:cubicBezTo>
                  <a:lnTo>
                    <a:pt x="f5" y="f7"/>
                  </a:lnTo>
                  <a:lnTo>
                    <a:pt x="f63" y="f7"/>
                  </a:lnTo>
                  <a:lnTo>
                    <a:pt x="f63" y="f50"/>
                  </a:lnTo>
                  <a:cubicBezTo>
                    <a:pt x="f64" y="f65"/>
                    <a:pt x="f66" y="f67"/>
                    <a:pt x="f8" y="f9"/>
                  </a:cubicBez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9" name="Freeform: Shape 770">
              <a:extLst>
                <a:ext uri="{FF2B5EF4-FFF2-40B4-BE49-F238E27FC236}">
                  <a16:creationId xmlns:a16="http://schemas.microsoft.com/office/drawing/2014/main" id="{32B32C7E-9D6E-6A05-42AA-2667DE7EC411}"/>
                </a:ext>
              </a:extLst>
            </p:cNvPr>
            <p:cNvSpPr/>
            <p:nvPr/>
          </p:nvSpPr>
          <p:spPr>
            <a:xfrm>
              <a:off x="8538274" y="5898291"/>
              <a:ext cx="69320" cy="966219"/>
            </a:xfrm>
            <a:custGeom>
              <a:avLst/>
              <a:gdLst>
                <a:gd name="f0" fmla="val 10800000"/>
                <a:gd name="f1" fmla="val 5400000"/>
                <a:gd name="f2" fmla="val 180"/>
                <a:gd name="f3" fmla="val w"/>
                <a:gd name="f4" fmla="val h"/>
                <a:gd name="f5" fmla="val 0"/>
                <a:gd name="f6" fmla="val 69324"/>
                <a:gd name="f7" fmla="val 966222"/>
                <a:gd name="f8" fmla="val 545833"/>
                <a:gd name="f9" fmla="val 16760"/>
                <a:gd name="f10" fmla="val 966223"/>
                <a:gd name="f11" fmla="val 545960"/>
                <a:gd name="f12" fmla="+- 0 0 -90"/>
                <a:gd name="f13" fmla="*/ f3 1 69324"/>
                <a:gd name="f14" fmla="*/ f4 1 966222"/>
                <a:gd name="f15" fmla="val f5"/>
                <a:gd name="f16" fmla="val f6"/>
                <a:gd name="f17" fmla="val f7"/>
                <a:gd name="f18" fmla="*/ f12 f0 1"/>
                <a:gd name="f19" fmla="+- f17 0 f15"/>
                <a:gd name="f20" fmla="+- f16 0 f15"/>
                <a:gd name="f21" fmla="*/ f18 1 f2"/>
                <a:gd name="f22" fmla="*/ f20 1 69324"/>
                <a:gd name="f23" fmla="*/ f19 1 966222"/>
                <a:gd name="f24" fmla="*/ 69324 f20 1"/>
                <a:gd name="f25" fmla="*/ 545833 f19 1"/>
                <a:gd name="f26" fmla="*/ 16760 f19 1"/>
                <a:gd name="f27" fmla="*/ 0 f20 1"/>
                <a:gd name="f28" fmla="*/ 0 f19 1"/>
                <a:gd name="f29" fmla="*/ 966223 f19 1"/>
                <a:gd name="f30" fmla="*/ 545960 f19 1"/>
                <a:gd name="f31" fmla="+- f21 0 f1"/>
                <a:gd name="f32" fmla="*/ f24 1 69324"/>
                <a:gd name="f33" fmla="*/ f25 1 966222"/>
                <a:gd name="f34" fmla="*/ f26 1 966222"/>
                <a:gd name="f35" fmla="*/ f27 1 69324"/>
                <a:gd name="f36" fmla="*/ f28 1 966222"/>
                <a:gd name="f37" fmla="*/ f29 1 966222"/>
                <a:gd name="f38" fmla="*/ f30 1 966222"/>
                <a:gd name="f39" fmla="*/ f15 1 f22"/>
                <a:gd name="f40" fmla="*/ f16 1 f22"/>
                <a:gd name="f41" fmla="*/ f15 1 f23"/>
                <a:gd name="f42" fmla="*/ f17 1 f23"/>
                <a:gd name="f43" fmla="*/ f32 1 f22"/>
                <a:gd name="f44" fmla="*/ f33 1 f23"/>
                <a:gd name="f45" fmla="*/ f34 1 f23"/>
                <a:gd name="f46" fmla="*/ f35 1 f22"/>
                <a:gd name="f47" fmla="*/ f36 1 f23"/>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7" y="f59"/>
                </a:cxn>
                <a:cxn ang="f31">
                  <a:pos x="f54" y="f59"/>
                </a:cxn>
                <a:cxn ang="f31">
                  <a:pos x="f54" y="f60"/>
                </a:cxn>
              </a:cxnLst>
              <a:rect l="f50" t="f53" r="f51" b="f52"/>
              <a:pathLst>
                <a:path w="69324" h="966222">
                  <a:moveTo>
                    <a:pt x="f6" y="f8"/>
                  </a:moveTo>
                  <a:lnTo>
                    <a:pt x="f6" y="f9"/>
                  </a:lnTo>
                  <a:lnTo>
                    <a:pt x="f5" y="f5"/>
                  </a:lnTo>
                  <a:lnTo>
                    <a:pt x="f5" y="f10"/>
                  </a:lnTo>
                  <a:lnTo>
                    <a:pt x="f6" y="f10"/>
                  </a:lnTo>
                  <a:lnTo>
                    <a:pt x="f6" y="f11"/>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0" name="Freeform: Shape 771">
              <a:extLst>
                <a:ext uri="{FF2B5EF4-FFF2-40B4-BE49-F238E27FC236}">
                  <a16:creationId xmlns:a16="http://schemas.microsoft.com/office/drawing/2014/main" id="{D24B9392-014A-5C5B-B18D-37578A26295C}"/>
                </a:ext>
              </a:extLst>
            </p:cNvPr>
            <p:cNvSpPr/>
            <p:nvPr/>
          </p:nvSpPr>
          <p:spPr>
            <a:xfrm>
              <a:off x="8237866" y="5897779"/>
              <a:ext cx="297993" cy="966731"/>
            </a:xfrm>
            <a:custGeom>
              <a:avLst/>
              <a:gdLst>
                <a:gd name="f0" fmla="val 10800000"/>
                <a:gd name="f1" fmla="val 5400000"/>
                <a:gd name="f2" fmla="val 180"/>
                <a:gd name="f3" fmla="val w"/>
                <a:gd name="f4" fmla="val h"/>
                <a:gd name="f5" fmla="val 0"/>
                <a:gd name="f6" fmla="val 297991"/>
                <a:gd name="f7" fmla="val 966730"/>
                <a:gd name="f8" fmla="val 966731"/>
                <a:gd name="f9" fmla="+- 0 0 -90"/>
                <a:gd name="f10" fmla="*/ f3 1 297991"/>
                <a:gd name="f11" fmla="*/ f4 1 966730"/>
                <a:gd name="f12" fmla="val f5"/>
                <a:gd name="f13" fmla="val f6"/>
                <a:gd name="f14" fmla="val f7"/>
                <a:gd name="f15" fmla="*/ f9 f0 1"/>
                <a:gd name="f16" fmla="+- f14 0 f12"/>
                <a:gd name="f17" fmla="+- f13 0 f12"/>
                <a:gd name="f18" fmla="*/ f15 1 f2"/>
                <a:gd name="f19" fmla="*/ f17 1 297991"/>
                <a:gd name="f20" fmla="*/ f16 1 966730"/>
                <a:gd name="f21" fmla="*/ 0 f17 1"/>
                <a:gd name="f22" fmla="*/ 0 f16 1"/>
                <a:gd name="f23" fmla="*/ 297991 f17 1"/>
                <a:gd name="f24" fmla="*/ 966731 f16 1"/>
                <a:gd name="f25" fmla="+- f18 0 f1"/>
                <a:gd name="f26" fmla="*/ f21 1 297991"/>
                <a:gd name="f27" fmla="*/ f22 1 966730"/>
                <a:gd name="f28" fmla="*/ f23 1 297991"/>
                <a:gd name="f29" fmla="*/ f24 1 966730"/>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97991" h="966730">
                  <a:moveTo>
                    <a:pt x="f5" y="f5"/>
                  </a:moveTo>
                  <a:lnTo>
                    <a:pt x="f6" y="f5"/>
                  </a:lnTo>
                  <a:lnTo>
                    <a:pt x="f6" y="f8"/>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1" name="Freeform: Shape 772">
              <a:extLst>
                <a:ext uri="{FF2B5EF4-FFF2-40B4-BE49-F238E27FC236}">
                  <a16:creationId xmlns:a16="http://schemas.microsoft.com/office/drawing/2014/main" id="{92418DDC-C687-DD55-FC6A-C2B9C3553FCB}"/>
                </a:ext>
              </a:extLst>
            </p:cNvPr>
            <p:cNvSpPr/>
            <p:nvPr/>
          </p:nvSpPr>
          <p:spPr>
            <a:xfrm>
              <a:off x="11779986" y="6429777"/>
              <a:ext cx="21835" cy="434733"/>
            </a:xfrm>
            <a:custGeom>
              <a:avLst/>
              <a:gdLst>
                <a:gd name="f0" fmla="val 10800000"/>
                <a:gd name="f1" fmla="val 5400000"/>
                <a:gd name="f2" fmla="val 180"/>
                <a:gd name="f3" fmla="val w"/>
                <a:gd name="f4" fmla="val h"/>
                <a:gd name="f5" fmla="val 0"/>
                <a:gd name="f6" fmla="val 21838"/>
                <a:gd name="f7" fmla="val 434736"/>
                <a:gd name="f8" fmla="val 21839"/>
                <a:gd name="f9" fmla="val 67801"/>
                <a:gd name="f10" fmla="val 434737"/>
                <a:gd name="f11" fmla="val 16125"/>
                <a:gd name="f12" fmla="val 74403"/>
                <a:gd name="f13" fmla="val 16201"/>
                <a:gd name="f14" fmla="val 71114"/>
                <a:gd name="f15" fmla="val 18601"/>
                <a:gd name="f16" fmla="val 68347"/>
                <a:gd name="f17" fmla="+- 0 0 -90"/>
                <a:gd name="f18" fmla="*/ f3 1 21838"/>
                <a:gd name="f19" fmla="*/ f4 1 434736"/>
                <a:gd name="f20" fmla="val f5"/>
                <a:gd name="f21" fmla="val f6"/>
                <a:gd name="f22" fmla="val f7"/>
                <a:gd name="f23" fmla="*/ f17 f0 1"/>
                <a:gd name="f24" fmla="+- f22 0 f20"/>
                <a:gd name="f25" fmla="+- f21 0 f20"/>
                <a:gd name="f26" fmla="*/ f23 1 f2"/>
                <a:gd name="f27" fmla="*/ f25 1 21838"/>
                <a:gd name="f28" fmla="*/ f24 1 434736"/>
                <a:gd name="f29" fmla="*/ 21839 f25 1"/>
                <a:gd name="f30" fmla="*/ 67801 f24 1"/>
                <a:gd name="f31" fmla="*/ 0 f24 1"/>
                <a:gd name="f32" fmla="*/ 0 f25 1"/>
                <a:gd name="f33" fmla="*/ 434737 f24 1"/>
                <a:gd name="f34" fmla="*/ 16125 f25 1"/>
                <a:gd name="f35" fmla="*/ 74403 f24 1"/>
                <a:gd name="f36" fmla="+- f26 0 f1"/>
                <a:gd name="f37" fmla="*/ f29 1 21838"/>
                <a:gd name="f38" fmla="*/ f30 1 434736"/>
                <a:gd name="f39" fmla="*/ f31 1 434736"/>
                <a:gd name="f40" fmla="*/ f32 1 21838"/>
                <a:gd name="f41" fmla="*/ f33 1 434736"/>
                <a:gd name="f42" fmla="*/ f34 1 21838"/>
                <a:gd name="f43" fmla="*/ f35 1 43473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1"/>
                </a:cxn>
                <a:cxn ang="f36">
                  <a:pos x="f62" y="f63"/>
                </a:cxn>
                <a:cxn ang="f36">
                  <a:pos x="f64" y="f63"/>
                </a:cxn>
                <a:cxn ang="f36">
                  <a:pos x="f64" y="f65"/>
                </a:cxn>
                <a:cxn ang="f36">
                  <a:pos x="f59" y="f60"/>
                </a:cxn>
              </a:cxnLst>
              <a:rect l="f55" t="f58" r="f56" b="f57"/>
              <a:pathLst>
                <a:path w="21838" h="434736">
                  <a:moveTo>
                    <a:pt x="f8" y="f9"/>
                  </a:moveTo>
                  <a:lnTo>
                    <a:pt x="f8" y="f5"/>
                  </a:lnTo>
                  <a:lnTo>
                    <a:pt x="f5" y="f5"/>
                  </a:lnTo>
                  <a:lnTo>
                    <a:pt x="f5" y="f10"/>
                  </a:lnTo>
                  <a:lnTo>
                    <a:pt x="f11" y="f10"/>
                  </a:lnTo>
                  <a:lnTo>
                    <a:pt x="f11" y="f12"/>
                  </a:lnTo>
                  <a:cubicBezTo>
                    <a:pt x="f13" y="f14"/>
                    <a:pt x="f15" y="f16"/>
                    <a:pt x="f8" y="f9"/>
                  </a:cubicBezTo>
                  <a:close/>
                </a:path>
              </a:pathLst>
            </a:custGeom>
            <a:solidFill>
              <a:srgbClr val="E8E7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2" name="Freeform: Shape 773">
              <a:extLst>
                <a:ext uri="{FF2B5EF4-FFF2-40B4-BE49-F238E27FC236}">
                  <a16:creationId xmlns:a16="http://schemas.microsoft.com/office/drawing/2014/main" id="{17485254-6A30-4C51-8859-8FB612B8D056}"/>
                </a:ext>
              </a:extLst>
            </p:cNvPr>
            <p:cNvSpPr/>
            <p:nvPr/>
          </p:nvSpPr>
          <p:spPr>
            <a:xfrm>
              <a:off x="11804245" y="6429777"/>
              <a:ext cx="370999" cy="68177"/>
            </a:xfrm>
            <a:custGeom>
              <a:avLst/>
              <a:gdLst>
                <a:gd name="f0" fmla="val 10800000"/>
                <a:gd name="f1" fmla="val 5400000"/>
                <a:gd name="f2" fmla="val 180"/>
                <a:gd name="f3" fmla="val w"/>
                <a:gd name="f4" fmla="val h"/>
                <a:gd name="f5" fmla="val 0"/>
                <a:gd name="f6" fmla="val 370996"/>
                <a:gd name="f7" fmla="val 68181"/>
                <a:gd name="f8" fmla="val 338366"/>
                <a:gd name="f9" fmla="val 370997"/>
                <a:gd name="f10" fmla="val 508"/>
                <a:gd name="f11" fmla="val 338239"/>
                <a:gd name="f12" fmla="+- 0 0 -90"/>
                <a:gd name="f13" fmla="*/ f3 1 370996"/>
                <a:gd name="f14" fmla="*/ f4 1 68181"/>
                <a:gd name="f15" fmla="val f5"/>
                <a:gd name="f16" fmla="val f6"/>
                <a:gd name="f17" fmla="val f7"/>
                <a:gd name="f18" fmla="*/ f12 f0 1"/>
                <a:gd name="f19" fmla="+- f17 0 f15"/>
                <a:gd name="f20" fmla="+- f16 0 f15"/>
                <a:gd name="f21" fmla="*/ f18 1 f2"/>
                <a:gd name="f22" fmla="*/ f20 1 370996"/>
                <a:gd name="f23" fmla="*/ f19 1 68181"/>
                <a:gd name="f24" fmla="*/ 0 f20 1"/>
                <a:gd name="f25" fmla="*/ 0 f19 1"/>
                <a:gd name="f26" fmla="*/ 68181 f19 1"/>
                <a:gd name="f27" fmla="*/ 338366 f20 1"/>
                <a:gd name="f28" fmla="*/ 370997 f20 1"/>
                <a:gd name="f29" fmla="*/ 508 f19 1"/>
                <a:gd name="f30" fmla="*/ 338239 f20 1"/>
                <a:gd name="f31" fmla="+- f21 0 f1"/>
                <a:gd name="f32" fmla="*/ f24 1 370996"/>
                <a:gd name="f33" fmla="*/ f25 1 68181"/>
                <a:gd name="f34" fmla="*/ f26 1 68181"/>
                <a:gd name="f35" fmla="*/ f27 1 370996"/>
                <a:gd name="f36" fmla="*/ f28 1 370996"/>
                <a:gd name="f37" fmla="*/ f29 1 68181"/>
                <a:gd name="f38" fmla="*/ f30 1 370996"/>
                <a:gd name="f39" fmla="*/ f15 1 f22"/>
                <a:gd name="f40" fmla="*/ f16 1 f22"/>
                <a:gd name="f41" fmla="*/ f15 1 f23"/>
                <a:gd name="f42" fmla="*/ f17 1 f23"/>
                <a:gd name="f43" fmla="*/ f32 1 f22"/>
                <a:gd name="f44" fmla="*/ f33 1 f23"/>
                <a:gd name="f45" fmla="*/ f34 1 f23"/>
                <a:gd name="f46" fmla="*/ f35 1 f22"/>
                <a:gd name="f47" fmla="*/ f36 1 f22"/>
                <a:gd name="f48" fmla="*/ f37 1 f23"/>
                <a:gd name="f49" fmla="*/ f38 1 f22"/>
                <a:gd name="f50" fmla="*/ f39 f13 1"/>
                <a:gd name="f51" fmla="*/ f40 f13 1"/>
                <a:gd name="f52" fmla="*/ f42 f14 1"/>
                <a:gd name="f53" fmla="*/ f41 f14 1"/>
                <a:gd name="f54" fmla="*/ f43 f13 1"/>
                <a:gd name="f55" fmla="*/ f44 f14 1"/>
                <a:gd name="f56" fmla="*/ f45 f14 1"/>
                <a:gd name="f57" fmla="*/ f46 f13 1"/>
                <a:gd name="f58" fmla="*/ f47 f13 1"/>
                <a:gd name="f59" fmla="*/ f48 f14 1"/>
                <a:gd name="f60" fmla="*/ f49 f13 1"/>
              </a:gdLst>
              <a:ahLst/>
              <a:cxnLst>
                <a:cxn ang="3cd4">
                  <a:pos x="hc" y="t"/>
                </a:cxn>
                <a:cxn ang="0">
                  <a:pos x="r" y="vc"/>
                </a:cxn>
                <a:cxn ang="cd4">
                  <a:pos x="hc" y="b"/>
                </a:cxn>
                <a:cxn ang="cd2">
                  <a:pos x="l" y="vc"/>
                </a:cxn>
                <a:cxn ang="f31">
                  <a:pos x="f54" y="f55"/>
                </a:cxn>
                <a:cxn ang="f31">
                  <a:pos x="f54" y="f56"/>
                </a:cxn>
                <a:cxn ang="f31">
                  <a:pos x="f57" y="f56"/>
                </a:cxn>
                <a:cxn ang="f31">
                  <a:pos x="f58" y="f56"/>
                </a:cxn>
                <a:cxn ang="f31">
                  <a:pos x="f58" y="f59"/>
                </a:cxn>
                <a:cxn ang="f31">
                  <a:pos x="f60" y="f55"/>
                </a:cxn>
                <a:cxn ang="f31">
                  <a:pos x="f54" y="f55"/>
                </a:cxn>
              </a:cxnLst>
              <a:rect l="f50" t="f53" r="f51" b="f52"/>
              <a:pathLst>
                <a:path w="370996" h="68181">
                  <a:moveTo>
                    <a:pt x="f5" y="f5"/>
                  </a:moveTo>
                  <a:lnTo>
                    <a:pt x="f5" y="f7"/>
                  </a:lnTo>
                  <a:lnTo>
                    <a:pt x="f8" y="f7"/>
                  </a:lnTo>
                  <a:lnTo>
                    <a:pt x="f9" y="f7"/>
                  </a:lnTo>
                  <a:lnTo>
                    <a:pt x="f9" y="f10"/>
                  </a:lnTo>
                  <a:lnTo>
                    <a:pt x="f11" y="f5"/>
                  </a:lnTo>
                  <a:lnTo>
                    <a:pt x="f5"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3" name="Freeform: Shape 774">
              <a:extLst>
                <a:ext uri="{FF2B5EF4-FFF2-40B4-BE49-F238E27FC236}">
                  <a16:creationId xmlns:a16="http://schemas.microsoft.com/office/drawing/2014/main" id="{9310C850-872B-4B45-BCEC-3DD8F5D880FA}"/>
                </a:ext>
              </a:extLst>
            </p:cNvPr>
            <p:cNvSpPr/>
            <p:nvPr/>
          </p:nvSpPr>
          <p:spPr>
            <a:xfrm>
              <a:off x="10444048" y="5632036"/>
              <a:ext cx="28062" cy="190963"/>
            </a:xfrm>
            <a:custGeom>
              <a:avLst/>
              <a:gdLst>
                <a:gd name="f0" fmla="val 10800000"/>
                <a:gd name="f1" fmla="val 5400000"/>
                <a:gd name="f2" fmla="val 180"/>
                <a:gd name="f3" fmla="val w"/>
                <a:gd name="f4" fmla="val h"/>
                <a:gd name="f5" fmla="val 0"/>
                <a:gd name="f6" fmla="val 28059"/>
                <a:gd name="f7" fmla="val 190959"/>
                <a:gd name="f8" fmla="val 10411"/>
                <a:gd name="f9" fmla="val 26028"/>
                <a:gd name="f10" fmla="val 9776"/>
                <a:gd name="f11" fmla="+- 0 0 -90"/>
                <a:gd name="f12" fmla="*/ f3 1 28059"/>
                <a:gd name="f13" fmla="*/ f4 1 190959"/>
                <a:gd name="f14" fmla="val f5"/>
                <a:gd name="f15" fmla="val f6"/>
                <a:gd name="f16" fmla="val f7"/>
                <a:gd name="f17" fmla="*/ f11 f0 1"/>
                <a:gd name="f18" fmla="+- f16 0 f14"/>
                <a:gd name="f19" fmla="+- f15 0 f14"/>
                <a:gd name="f20" fmla="*/ f17 1 f2"/>
                <a:gd name="f21" fmla="*/ f19 1 28059"/>
                <a:gd name="f22" fmla="*/ f18 1 190959"/>
                <a:gd name="f23" fmla="*/ 28059 f19 1"/>
                <a:gd name="f24" fmla="*/ 190959 f18 1"/>
                <a:gd name="f25" fmla="*/ 10411 f18 1"/>
                <a:gd name="f26" fmla="*/ 26028 f19 1"/>
                <a:gd name="f27" fmla="*/ 0 f18 1"/>
                <a:gd name="f28" fmla="*/ 0 f19 1"/>
                <a:gd name="f29" fmla="*/ 9776 f18 1"/>
                <a:gd name="f30" fmla="+- f20 0 f1"/>
                <a:gd name="f31" fmla="*/ f23 1 28059"/>
                <a:gd name="f32" fmla="*/ f24 1 190959"/>
                <a:gd name="f33" fmla="*/ f25 1 190959"/>
                <a:gd name="f34" fmla="*/ f26 1 28059"/>
                <a:gd name="f35" fmla="*/ f27 1 190959"/>
                <a:gd name="f36" fmla="*/ f28 1 28059"/>
                <a:gd name="f37" fmla="*/ f29 1 190959"/>
                <a:gd name="f38" fmla="*/ f14 1 f21"/>
                <a:gd name="f39" fmla="*/ f15 1 f21"/>
                <a:gd name="f40" fmla="*/ f14 1 f22"/>
                <a:gd name="f41" fmla="*/ f16 1 f22"/>
                <a:gd name="f42" fmla="*/ f31 1 f21"/>
                <a:gd name="f43" fmla="*/ f32 1 f22"/>
                <a:gd name="f44" fmla="*/ f33 1 f22"/>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3" y="f55"/>
                </a:cxn>
                <a:cxn ang="f30">
                  <a:pos x="f56" y="f57"/>
                </a:cxn>
                <a:cxn ang="f30">
                  <a:pos x="f58" y="f57"/>
                </a:cxn>
                <a:cxn ang="f30">
                  <a:pos x="f58" y="f59"/>
                </a:cxn>
                <a:cxn ang="f30">
                  <a:pos x="f58" y="f54"/>
                </a:cxn>
                <a:cxn ang="f30">
                  <a:pos x="f53" y="f54"/>
                </a:cxn>
              </a:cxnLst>
              <a:rect l="f49" t="f52" r="f50" b="f51"/>
              <a:pathLst>
                <a:path w="28059" h="190959">
                  <a:moveTo>
                    <a:pt x="f6" y="f7"/>
                  </a:moveTo>
                  <a:lnTo>
                    <a:pt x="f6" y="f8"/>
                  </a:lnTo>
                  <a:lnTo>
                    <a:pt x="f9" y="f5"/>
                  </a:lnTo>
                  <a:lnTo>
                    <a:pt x="f5" y="f5"/>
                  </a:lnTo>
                  <a:lnTo>
                    <a:pt x="f5" y="f10"/>
                  </a:lnTo>
                  <a:lnTo>
                    <a:pt x="f5" y="f7"/>
                  </a:lnTo>
                  <a:lnTo>
                    <a:pt x="f6"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4" name="Freeform: Shape 775">
              <a:extLst>
                <a:ext uri="{FF2B5EF4-FFF2-40B4-BE49-F238E27FC236}">
                  <a16:creationId xmlns:a16="http://schemas.microsoft.com/office/drawing/2014/main" id="{A6A3CBD2-982B-737F-9159-9218B991ED32}"/>
                </a:ext>
              </a:extLst>
            </p:cNvPr>
            <p:cNvSpPr/>
            <p:nvPr/>
          </p:nvSpPr>
          <p:spPr>
            <a:xfrm>
              <a:off x="9960047" y="4824401"/>
              <a:ext cx="244025" cy="953271"/>
            </a:xfrm>
            <a:custGeom>
              <a:avLst/>
              <a:gdLst>
                <a:gd name="f0" fmla="val 10800000"/>
                <a:gd name="f1" fmla="val 5400000"/>
                <a:gd name="f2" fmla="val 180"/>
                <a:gd name="f3" fmla="val w"/>
                <a:gd name="f4" fmla="val h"/>
                <a:gd name="f5" fmla="val 0"/>
                <a:gd name="f6" fmla="val 244030"/>
                <a:gd name="f7" fmla="val 953272"/>
                <a:gd name="f8" fmla="val 86592"/>
                <a:gd name="f9" fmla="val 166708"/>
                <a:gd name="f10" fmla="val 87429"/>
                <a:gd name="f11" fmla="val 166518"/>
                <a:gd name="f12" fmla="val 88293"/>
                <a:gd name="f13" fmla="val 89130"/>
                <a:gd name="f14" fmla="val 90273"/>
                <a:gd name="f15" fmla="val 167470"/>
                <a:gd name="f16" fmla="val 91416"/>
                <a:gd name="f17" fmla="val 168232"/>
                <a:gd name="f18" fmla="val 92038"/>
                <a:gd name="f19" fmla="val 168867"/>
                <a:gd name="f20" fmla="val 92546"/>
                <a:gd name="f21" fmla="val 169594"/>
                <a:gd name="f22" fmla="val 92940"/>
                <a:gd name="f23" fmla="val 170390"/>
                <a:gd name="f24" fmla="val 99542"/>
                <a:gd name="f25" fmla="val 186388"/>
                <a:gd name="f26" fmla="val 187277"/>
                <a:gd name="f27" fmla="val 187658"/>
                <a:gd name="f28" fmla="val 99605"/>
                <a:gd name="f29" fmla="val 188121"/>
                <a:gd name="f30" fmla="val 188591"/>
                <a:gd name="f31" fmla="val 189055"/>
                <a:gd name="f32" fmla="val 15363"/>
                <a:gd name="f33" fmla="val 240348"/>
                <a:gd name="f34" fmla="+- 0 0 -90"/>
                <a:gd name="f35" fmla="*/ f3 1 244030"/>
                <a:gd name="f36" fmla="*/ f4 1 953272"/>
                <a:gd name="f37" fmla="val f5"/>
                <a:gd name="f38" fmla="val f6"/>
                <a:gd name="f39" fmla="val f7"/>
                <a:gd name="f40" fmla="*/ f34 f0 1"/>
                <a:gd name="f41" fmla="+- f39 0 f37"/>
                <a:gd name="f42" fmla="+- f38 0 f37"/>
                <a:gd name="f43" fmla="*/ f40 1 f2"/>
                <a:gd name="f44" fmla="*/ f42 1 244030"/>
                <a:gd name="f45" fmla="*/ f41 1 953272"/>
                <a:gd name="f46" fmla="*/ 86592 f42 1"/>
                <a:gd name="f47" fmla="*/ 166708 f41 1"/>
                <a:gd name="f48" fmla="*/ 89130 f42 1"/>
                <a:gd name="f49" fmla="*/ 90273 f42 1"/>
                <a:gd name="f50" fmla="*/ 167470 f41 1"/>
                <a:gd name="f51" fmla="*/ 91416 f42 1"/>
                <a:gd name="f52" fmla="*/ 168232 f41 1"/>
                <a:gd name="f53" fmla="*/ 92940 f42 1"/>
                <a:gd name="f54" fmla="*/ 170390 f41 1"/>
                <a:gd name="f55" fmla="*/ 99542 f42 1"/>
                <a:gd name="f56" fmla="*/ 186388 f41 1"/>
                <a:gd name="f57" fmla="*/ 187658 f41 1"/>
                <a:gd name="f58" fmla="*/ 189055 f41 1"/>
                <a:gd name="f59" fmla="*/ 953272 f41 1"/>
                <a:gd name="f60" fmla="*/ 244030 f42 1"/>
                <a:gd name="f61" fmla="*/ 15363 f41 1"/>
                <a:gd name="f62" fmla="*/ 240348 f42 1"/>
                <a:gd name="f63" fmla="*/ 0 f41 1"/>
                <a:gd name="f64" fmla="*/ 0 f42 1"/>
                <a:gd name="f65" fmla="+- f43 0 f1"/>
                <a:gd name="f66" fmla="*/ f46 1 244030"/>
                <a:gd name="f67" fmla="*/ f47 1 953272"/>
                <a:gd name="f68" fmla="*/ f48 1 244030"/>
                <a:gd name="f69" fmla="*/ f49 1 244030"/>
                <a:gd name="f70" fmla="*/ f50 1 953272"/>
                <a:gd name="f71" fmla="*/ f51 1 244030"/>
                <a:gd name="f72" fmla="*/ f52 1 953272"/>
                <a:gd name="f73" fmla="*/ f53 1 244030"/>
                <a:gd name="f74" fmla="*/ f54 1 953272"/>
                <a:gd name="f75" fmla="*/ f55 1 244030"/>
                <a:gd name="f76" fmla="*/ f56 1 953272"/>
                <a:gd name="f77" fmla="*/ f57 1 953272"/>
                <a:gd name="f78" fmla="*/ f58 1 953272"/>
                <a:gd name="f79" fmla="*/ f59 1 953272"/>
                <a:gd name="f80" fmla="*/ f60 1 244030"/>
                <a:gd name="f81" fmla="*/ f61 1 953272"/>
                <a:gd name="f82" fmla="*/ f62 1 244030"/>
                <a:gd name="f83" fmla="*/ f63 1 953272"/>
                <a:gd name="f84" fmla="*/ f64 1 244030"/>
                <a:gd name="f85" fmla="*/ f37 1 f44"/>
                <a:gd name="f86" fmla="*/ f38 1 f44"/>
                <a:gd name="f87" fmla="*/ f37 1 f45"/>
                <a:gd name="f88" fmla="*/ f39 1 f45"/>
                <a:gd name="f89" fmla="*/ f66 1 f44"/>
                <a:gd name="f90" fmla="*/ f67 1 f45"/>
                <a:gd name="f91" fmla="*/ f68 1 f44"/>
                <a:gd name="f92" fmla="*/ f69 1 f44"/>
                <a:gd name="f93" fmla="*/ f70 1 f45"/>
                <a:gd name="f94" fmla="*/ f71 1 f44"/>
                <a:gd name="f95" fmla="*/ f72 1 f45"/>
                <a:gd name="f96" fmla="*/ f73 1 f44"/>
                <a:gd name="f97" fmla="*/ f74 1 f45"/>
                <a:gd name="f98" fmla="*/ f75 1 f44"/>
                <a:gd name="f99" fmla="*/ f76 1 f45"/>
                <a:gd name="f100" fmla="*/ f77 1 f45"/>
                <a:gd name="f101" fmla="*/ f78 1 f45"/>
                <a:gd name="f102" fmla="*/ f79 1 f45"/>
                <a:gd name="f103" fmla="*/ f80 1 f44"/>
                <a:gd name="f104" fmla="*/ f81 1 f45"/>
                <a:gd name="f105" fmla="*/ f82 1 f44"/>
                <a:gd name="f106" fmla="*/ f83 1 f45"/>
                <a:gd name="f107" fmla="*/ f84 1 f44"/>
                <a:gd name="f108" fmla="*/ f85 f35 1"/>
                <a:gd name="f109" fmla="*/ f86 f35 1"/>
                <a:gd name="f110" fmla="*/ f88 f36 1"/>
                <a:gd name="f111" fmla="*/ f87 f36 1"/>
                <a:gd name="f112" fmla="*/ f89 f35 1"/>
                <a:gd name="f113" fmla="*/ f90 f36 1"/>
                <a:gd name="f114" fmla="*/ f91 f35 1"/>
                <a:gd name="f115" fmla="*/ f92 f35 1"/>
                <a:gd name="f116" fmla="*/ f93 f36 1"/>
                <a:gd name="f117" fmla="*/ f94 f35 1"/>
                <a:gd name="f118" fmla="*/ f95 f36 1"/>
                <a:gd name="f119" fmla="*/ f96 f35 1"/>
                <a:gd name="f120" fmla="*/ f97 f36 1"/>
                <a:gd name="f121" fmla="*/ f98 f35 1"/>
                <a:gd name="f122" fmla="*/ f99 f36 1"/>
                <a:gd name="f123" fmla="*/ f100 f36 1"/>
                <a:gd name="f124" fmla="*/ f101 f36 1"/>
                <a:gd name="f125" fmla="*/ f102 f36 1"/>
                <a:gd name="f126" fmla="*/ f103 f35 1"/>
                <a:gd name="f127" fmla="*/ f104 f36 1"/>
                <a:gd name="f128" fmla="*/ f105 f35 1"/>
                <a:gd name="f129" fmla="*/ f106 f36 1"/>
                <a:gd name="f130" fmla="*/ f107 f35 1"/>
              </a:gdLst>
              <a:ahLst/>
              <a:cxnLst>
                <a:cxn ang="3cd4">
                  <a:pos x="hc" y="t"/>
                </a:cxn>
                <a:cxn ang="0">
                  <a:pos x="r" y="vc"/>
                </a:cxn>
                <a:cxn ang="cd4">
                  <a:pos x="hc" y="b"/>
                </a:cxn>
                <a:cxn ang="cd2">
                  <a:pos x="l" y="vc"/>
                </a:cxn>
                <a:cxn ang="f65">
                  <a:pos x="f112" y="f113"/>
                </a:cxn>
                <a:cxn ang="f65">
                  <a:pos x="f114" y="f113"/>
                </a:cxn>
                <a:cxn ang="f65">
                  <a:pos x="f115" y="f116"/>
                </a:cxn>
                <a:cxn ang="f65">
                  <a:pos x="f117" y="f118"/>
                </a:cxn>
                <a:cxn ang="f65">
                  <a:pos x="f119" y="f120"/>
                </a:cxn>
                <a:cxn ang="f65">
                  <a:pos x="f119" y="f120"/>
                </a:cxn>
                <a:cxn ang="f65">
                  <a:pos x="f121" y="f122"/>
                </a:cxn>
                <a:cxn ang="f65">
                  <a:pos x="f121" y="f122"/>
                </a:cxn>
                <a:cxn ang="f65">
                  <a:pos x="f121" y="f123"/>
                </a:cxn>
                <a:cxn ang="f65">
                  <a:pos x="f121" y="f124"/>
                </a:cxn>
                <a:cxn ang="f65">
                  <a:pos x="f121" y="f124"/>
                </a:cxn>
                <a:cxn ang="f65">
                  <a:pos x="f121" y="f125"/>
                </a:cxn>
                <a:cxn ang="f65">
                  <a:pos x="f126" y="f125"/>
                </a:cxn>
                <a:cxn ang="f65">
                  <a:pos x="f126" y="f127"/>
                </a:cxn>
                <a:cxn ang="f65">
                  <a:pos x="f128" y="f129"/>
                </a:cxn>
                <a:cxn ang="f65">
                  <a:pos x="f130" y="f129"/>
                </a:cxn>
                <a:cxn ang="f65">
                  <a:pos x="f130" y="f113"/>
                </a:cxn>
                <a:cxn ang="f65">
                  <a:pos x="f112" y="f113"/>
                </a:cxn>
              </a:cxnLst>
              <a:rect l="f108" t="f111" r="f109" b="f110"/>
              <a:pathLst>
                <a:path w="244030" h="953272">
                  <a:moveTo>
                    <a:pt x="f8" y="f9"/>
                  </a:moveTo>
                  <a:cubicBezTo>
                    <a:pt x="f10" y="f11"/>
                    <a:pt x="f12" y="f11"/>
                    <a:pt x="f13" y="f9"/>
                  </a:cubicBezTo>
                  <a:lnTo>
                    <a:pt x="f14" y="f15"/>
                  </a:lnTo>
                  <a:lnTo>
                    <a:pt x="f16" y="f17"/>
                  </a:lnTo>
                  <a:cubicBezTo>
                    <a:pt x="f18" y="f19"/>
                    <a:pt x="f20" y="f21"/>
                    <a:pt x="f22" y="f23"/>
                  </a:cubicBezTo>
                  <a:lnTo>
                    <a:pt x="f22" y="f23"/>
                  </a:lnTo>
                  <a:lnTo>
                    <a:pt x="f24" y="f25"/>
                  </a:lnTo>
                  <a:lnTo>
                    <a:pt x="f24" y="f25"/>
                  </a:lnTo>
                  <a:cubicBezTo>
                    <a:pt x="f24" y="f25"/>
                    <a:pt x="f24" y="f26"/>
                    <a:pt x="f24" y="f27"/>
                  </a:cubicBezTo>
                  <a:cubicBezTo>
                    <a:pt x="f28" y="f29"/>
                    <a:pt x="f28" y="f30"/>
                    <a:pt x="f24" y="f31"/>
                  </a:cubicBezTo>
                  <a:lnTo>
                    <a:pt x="f24" y="f31"/>
                  </a:lnTo>
                  <a:lnTo>
                    <a:pt x="f24" y="f7"/>
                  </a:lnTo>
                  <a:lnTo>
                    <a:pt x="f6" y="f7"/>
                  </a:lnTo>
                  <a:lnTo>
                    <a:pt x="f6" y="f32"/>
                  </a:lnTo>
                  <a:lnTo>
                    <a:pt x="f33" y="f5"/>
                  </a:lnTo>
                  <a:lnTo>
                    <a:pt x="f5" y="f5"/>
                  </a:lnTo>
                  <a:lnTo>
                    <a:pt x="f5" y="f9"/>
                  </a:lnTo>
                  <a:lnTo>
                    <a:pt x="f8" y="f9"/>
                  </a:lnTo>
                  <a:close/>
                </a:path>
              </a:pathLst>
            </a:custGeom>
            <a:solidFill>
              <a:srgbClr val="22B0AE"/>
            </a:solidFill>
            <a:ln w="12691" cap="flat">
              <a:solidFill>
                <a:srgbClr val="66B2B0"/>
              </a:solidFill>
              <a:prstDash val="solid"/>
              <a:miter/>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5" name="Freeform: Shape 776">
              <a:extLst>
                <a:ext uri="{FF2B5EF4-FFF2-40B4-BE49-F238E27FC236}">
                  <a16:creationId xmlns:a16="http://schemas.microsoft.com/office/drawing/2014/main" id="{1C9670BA-840F-468A-7ABB-21E05077F8C1}"/>
                </a:ext>
              </a:extLst>
            </p:cNvPr>
            <p:cNvSpPr/>
            <p:nvPr/>
          </p:nvSpPr>
          <p:spPr>
            <a:xfrm>
              <a:off x="8730243" y="5742505"/>
              <a:ext cx="137635" cy="700988"/>
            </a:xfrm>
            <a:custGeom>
              <a:avLst/>
              <a:gdLst>
                <a:gd name="f0" fmla="val 10800000"/>
                <a:gd name="f1" fmla="val 5400000"/>
                <a:gd name="f2" fmla="val 180"/>
                <a:gd name="f3" fmla="val w"/>
                <a:gd name="f4" fmla="val h"/>
                <a:gd name="f5" fmla="val 0"/>
                <a:gd name="f6" fmla="val 137632"/>
                <a:gd name="f7" fmla="val 700987"/>
                <a:gd name="f8" fmla="val 700988"/>
                <a:gd name="f9" fmla="val 695147"/>
                <a:gd name="f10" fmla="val 696290"/>
                <a:gd name="f11" fmla="+- 0 0 -90"/>
                <a:gd name="f12" fmla="*/ f3 1 137632"/>
                <a:gd name="f13" fmla="*/ f4 1 700987"/>
                <a:gd name="f14" fmla="val f5"/>
                <a:gd name="f15" fmla="val f6"/>
                <a:gd name="f16" fmla="val f7"/>
                <a:gd name="f17" fmla="*/ f11 f0 1"/>
                <a:gd name="f18" fmla="+- f16 0 f14"/>
                <a:gd name="f19" fmla="+- f15 0 f14"/>
                <a:gd name="f20" fmla="*/ f17 1 f2"/>
                <a:gd name="f21" fmla="*/ f19 1 137632"/>
                <a:gd name="f22" fmla="*/ f18 1 700987"/>
                <a:gd name="f23" fmla="*/ 0 f19 1"/>
                <a:gd name="f24" fmla="*/ 700988 f18 1"/>
                <a:gd name="f25" fmla="*/ 137632 f19 1"/>
                <a:gd name="f26" fmla="*/ 0 f18 1"/>
                <a:gd name="f27" fmla="*/ 695147 f18 1"/>
                <a:gd name="f28" fmla="*/ 696290 f18 1"/>
                <a:gd name="f29" fmla="+- f20 0 f1"/>
                <a:gd name="f30" fmla="*/ f23 1 137632"/>
                <a:gd name="f31" fmla="*/ f24 1 700987"/>
                <a:gd name="f32" fmla="*/ f25 1 137632"/>
                <a:gd name="f33" fmla="*/ f26 1 700987"/>
                <a:gd name="f34" fmla="*/ f27 1 700987"/>
                <a:gd name="f35" fmla="*/ f28 1 700987"/>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0" y="f51"/>
                </a:cxn>
                <a:cxn ang="f29">
                  <a:pos x="f52" y="f51"/>
                </a:cxn>
                <a:cxn ang="f29">
                  <a:pos x="f52" y="f53"/>
                </a:cxn>
                <a:cxn ang="f29">
                  <a:pos x="f50" y="f53"/>
                </a:cxn>
                <a:cxn ang="f29">
                  <a:pos x="f50" y="f54"/>
                </a:cxn>
                <a:cxn ang="f29">
                  <a:pos x="f50" y="f55"/>
                </a:cxn>
                <a:cxn ang="f29">
                  <a:pos x="f50" y="f51"/>
                </a:cxn>
              </a:cxnLst>
              <a:rect l="f46" t="f49" r="f47" b="f48"/>
              <a:pathLst>
                <a:path w="137632" h="700987">
                  <a:moveTo>
                    <a:pt x="f5" y="f8"/>
                  </a:moveTo>
                  <a:lnTo>
                    <a:pt x="f5" y="f8"/>
                  </a:lnTo>
                  <a:lnTo>
                    <a:pt x="f6" y="f8"/>
                  </a:lnTo>
                  <a:lnTo>
                    <a:pt x="f6" y="f5"/>
                  </a:lnTo>
                  <a:lnTo>
                    <a:pt x="f5" y="f5"/>
                  </a:lnTo>
                  <a:lnTo>
                    <a:pt x="f5" y="f9"/>
                  </a:lnTo>
                  <a:lnTo>
                    <a:pt x="f5" y="f10"/>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6" name="Freeform: Shape 777">
              <a:extLst>
                <a:ext uri="{FF2B5EF4-FFF2-40B4-BE49-F238E27FC236}">
                  <a16:creationId xmlns:a16="http://schemas.microsoft.com/office/drawing/2014/main" id="{4715BB58-9225-6567-2034-7C9FA8F87407}"/>
                </a:ext>
              </a:extLst>
            </p:cNvPr>
            <p:cNvSpPr/>
            <p:nvPr/>
          </p:nvSpPr>
          <p:spPr>
            <a:xfrm>
              <a:off x="9241164" y="5454542"/>
              <a:ext cx="16504" cy="990350"/>
            </a:xfrm>
            <a:custGeom>
              <a:avLst/>
              <a:gdLst>
                <a:gd name="f0" fmla="val 10800000"/>
                <a:gd name="f1" fmla="val 5400000"/>
                <a:gd name="f2" fmla="val 180"/>
                <a:gd name="f3" fmla="val w"/>
                <a:gd name="f4" fmla="val h"/>
                <a:gd name="f5" fmla="val 0"/>
                <a:gd name="f6" fmla="val 16505"/>
                <a:gd name="f7" fmla="val 990346"/>
                <a:gd name="f8" fmla="val 16506"/>
                <a:gd name="f9" fmla="val 989839"/>
                <a:gd name="f10" fmla="val 988950"/>
                <a:gd name="f11" fmla="val 155789"/>
                <a:gd name="f12" fmla="val 11427"/>
                <a:gd name="f13" fmla="val 990347"/>
                <a:gd name="f14" fmla="+- 0 0 -90"/>
                <a:gd name="f15" fmla="*/ f3 1 16505"/>
                <a:gd name="f16" fmla="*/ f4 1 990346"/>
                <a:gd name="f17" fmla="val f5"/>
                <a:gd name="f18" fmla="val f6"/>
                <a:gd name="f19" fmla="val f7"/>
                <a:gd name="f20" fmla="*/ f14 f0 1"/>
                <a:gd name="f21" fmla="+- f19 0 f17"/>
                <a:gd name="f22" fmla="+- f18 0 f17"/>
                <a:gd name="f23" fmla="*/ f20 1 f2"/>
                <a:gd name="f24" fmla="*/ f22 1 16505"/>
                <a:gd name="f25" fmla="*/ f21 1 990346"/>
                <a:gd name="f26" fmla="*/ 16506 f22 1"/>
                <a:gd name="f27" fmla="*/ 989839 f21 1"/>
                <a:gd name="f28" fmla="*/ 988950 f21 1"/>
                <a:gd name="f29" fmla="*/ 155789 f21 1"/>
                <a:gd name="f30" fmla="*/ 11427 f21 1"/>
                <a:gd name="f31" fmla="*/ 0 f22 1"/>
                <a:gd name="f32" fmla="*/ 0 f21 1"/>
                <a:gd name="f33" fmla="*/ 990347 f21 1"/>
                <a:gd name="f34" fmla="+- f23 0 f1"/>
                <a:gd name="f35" fmla="*/ f26 1 16505"/>
                <a:gd name="f36" fmla="*/ f27 1 990346"/>
                <a:gd name="f37" fmla="*/ f28 1 990346"/>
                <a:gd name="f38" fmla="*/ f29 1 990346"/>
                <a:gd name="f39" fmla="*/ f30 1 990346"/>
                <a:gd name="f40" fmla="*/ f31 1 16505"/>
                <a:gd name="f41" fmla="*/ f32 1 990346"/>
                <a:gd name="f42" fmla="*/ f33 1 990346"/>
                <a:gd name="f43" fmla="*/ f17 1 f24"/>
                <a:gd name="f44" fmla="*/ f18 1 f24"/>
                <a:gd name="f45" fmla="*/ f17 1 f25"/>
                <a:gd name="f46" fmla="*/ f19 1 f25"/>
                <a:gd name="f47" fmla="*/ f35 1 f24"/>
                <a:gd name="f48" fmla="*/ f36 1 f25"/>
                <a:gd name="f49" fmla="*/ f37 1 f25"/>
                <a:gd name="f50" fmla="*/ f38 1 f25"/>
                <a:gd name="f51" fmla="*/ f39 1 f25"/>
                <a:gd name="f52" fmla="*/ f40 1 f24"/>
                <a:gd name="f53" fmla="*/ f41 1 f25"/>
                <a:gd name="f54" fmla="*/ f42 1 f25"/>
                <a:gd name="f55" fmla="*/ f43 f15 1"/>
                <a:gd name="f56" fmla="*/ f44 f15 1"/>
                <a:gd name="f57" fmla="*/ f46 f16 1"/>
                <a:gd name="f58" fmla="*/ f45 f16 1"/>
                <a:gd name="f59" fmla="*/ f47 f15 1"/>
                <a:gd name="f60" fmla="*/ f48 f16 1"/>
                <a:gd name="f61" fmla="*/ f49 f16 1"/>
                <a:gd name="f62" fmla="*/ f50 f16 1"/>
                <a:gd name="f63" fmla="*/ f51 f16 1"/>
                <a:gd name="f64" fmla="*/ f52 f15 1"/>
                <a:gd name="f65" fmla="*/ f53 f16 1"/>
                <a:gd name="f66" fmla="*/ f54 f16 1"/>
              </a:gdLst>
              <a:ahLst/>
              <a:cxnLst>
                <a:cxn ang="3cd4">
                  <a:pos x="hc" y="t"/>
                </a:cxn>
                <a:cxn ang="0">
                  <a:pos x="r" y="vc"/>
                </a:cxn>
                <a:cxn ang="cd4">
                  <a:pos x="hc" y="b"/>
                </a:cxn>
                <a:cxn ang="cd2">
                  <a:pos x="l" y="vc"/>
                </a:cxn>
                <a:cxn ang="f34">
                  <a:pos x="f59" y="f60"/>
                </a:cxn>
                <a:cxn ang="f34">
                  <a:pos x="f59" y="f61"/>
                </a:cxn>
                <a:cxn ang="f34">
                  <a:pos x="f59" y="f62"/>
                </a:cxn>
                <a:cxn ang="f34">
                  <a:pos x="f59" y="f63"/>
                </a:cxn>
                <a:cxn ang="f34">
                  <a:pos x="f64" y="f65"/>
                </a:cxn>
                <a:cxn ang="f34">
                  <a:pos x="f64" y="f66"/>
                </a:cxn>
                <a:cxn ang="f34">
                  <a:pos x="f59" y="f60"/>
                </a:cxn>
              </a:cxnLst>
              <a:rect l="f55" t="f58" r="f56" b="f57"/>
              <a:pathLst>
                <a:path w="16505" h="990346">
                  <a:moveTo>
                    <a:pt x="f8" y="f9"/>
                  </a:moveTo>
                  <a:lnTo>
                    <a:pt x="f8" y="f10"/>
                  </a:lnTo>
                  <a:lnTo>
                    <a:pt x="f8" y="f11"/>
                  </a:lnTo>
                  <a:lnTo>
                    <a:pt x="f8" y="f12"/>
                  </a:lnTo>
                  <a:lnTo>
                    <a:pt x="f5" y="f5"/>
                  </a:lnTo>
                  <a:lnTo>
                    <a:pt x="f5" y="f13"/>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7" name="Freeform: Shape 778">
              <a:extLst>
                <a:ext uri="{FF2B5EF4-FFF2-40B4-BE49-F238E27FC236}">
                  <a16:creationId xmlns:a16="http://schemas.microsoft.com/office/drawing/2014/main" id="{5565E242-4047-2348-EF11-AF7BCE743FDA}"/>
                </a:ext>
              </a:extLst>
            </p:cNvPr>
            <p:cNvSpPr/>
            <p:nvPr/>
          </p:nvSpPr>
          <p:spPr>
            <a:xfrm>
              <a:off x="8881713" y="5452256"/>
              <a:ext cx="356899" cy="992636"/>
            </a:xfrm>
            <a:custGeom>
              <a:avLst/>
              <a:gdLst>
                <a:gd name="f0" fmla="val 10800000"/>
                <a:gd name="f1" fmla="val 5400000"/>
                <a:gd name="f2" fmla="val 180"/>
                <a:gd name="f3" fmla="val w"/>
                <a:gd name="f4" fmla="val h"/>
                <a:gd name="f5" fmla="val 0"/>
                <a:gd name="f6" fmla="val 356903"/>
                <a:gd name="f7" fmla="val 992632"/>
                <a:gd name="f8" fmla="val 356904"/>
                <a:gd name="f9" fmla="val 635"/>
                <a:gd name="f10" fmla="val 356015"/>
                <a:gd name="f11" fmla="val 283265"/>
                <a:gd name="f12" fmla="val 992505"/>
                <a:gd name="f13" fmla="+- 0 0 -90"/>
                <a:gd name="f14" fmla="*/ f3 1 356903"/>
                <a:gd name="f15" fmla="*/ f4 1 992632"/>
                <a:gd name="f16" fmla="val f5"/>
                <a:gd name="f17" fmla="val f6"/>
                <a:gd name="f18" fmla="val f7"/>
                <a:gd name="f19" fmla="*/ f13 f0 1"/>
                <a:gd name="f20" fmla="+- f18 0 f16"/>
                <a:gd name="f21" fmla="+- f17 0 f16"/>
                <a:gd name="f22" fmla="*/ f19 1 f2"/>
                <a:gd name="f23" fmla="*/ f21 1 356903"/>
                <a:gd name="f24" fmla="*/ f20 1 992632"/>
                <a:gd name="f25" fmla="*/ 0 f21 1"/>
                <a:gd name="f26" fmla="*/ 992632 f20 1"/>
                <a:gd name="f27" fmla="*/ 356904 f21 1"/>
                <a:gd name="f28" fmla="*/ 635 f20 1"/>
                <a:gd name="f29" fmla="*/ 356015 f21 1"/>
                <a:gd name="f30" fmla="*/ 0 f20 1"/>
                <a:gd name="f31" fmla="*/ 283265 f20 1"/>
                <a:gd name="f32" fmla="*/ 992505 f20 1"/>
                <a:gd name="f33" fmla="+- f22 0 f1"/>
                <a:gd name="f34" fmla="*/ f25 1 356903"/>
                <a:gd name="f35" fmla="*/ f26 1 992632"/>
                <a:gd name="f36" fmla="*/ f27 1 356903"/>
                <a:gd name="f37" fmla="*/ f28 1 992632"/>
                <a:gd name="f38" fmla="*/ f29 1 356903"/>
                <a:gd name="f39" fmla="*/ f30 1 992632"/>
                <a:gd name="f40" fmla="*/ f31 1 992632"/>
                <a:gd name="f41" fmla="*/ f32 1 99263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60" y="f59"/>
                </a:cxn>
                <a:cxn ang="f33">
                  <a:pos x="f60" y="f61"/>
                </a:cxn>
                <a:cxn ang="f33">
                  <a:pos x="f62" y="f63"/>
                </a:cxn>
                <a:cxn ang="f33">
                  <a:pos x="f58" y="f63"/>
                </a:cxn>
                <a:cxn ang="f33">
                  <a:pos x="f58" y="f64"/>
                </a:cxn>
                <a:cxn ang="f33">
                  <a:pos x="f58" y="f65"/>
                </a:cxn>
                <a:cxn ang="f33">
                  <a:pos x="f58" y="f59"/>
                </a:cxn>
              </a:cxnLst>
              <a:rect l="f54" t="f57" r="f55" b="f56"/>
              <a:pathLst>
                <a:path w="356903" h="992632">
                  <a:moveTo>
                    <a:pt x="f5" y="f7"/>
                  </a:moveTo>
                  <a:lnTo>
                    <a:pt x="f8" y="f7"/>
                  </a:lnTo>
                  <a:lnTo>
                    <a:pt x="f8" y="f9"/>
                  </a:lnTo>
                  <a:lnTo>
                    <a:pt x="f10" y="f5"/>
                  </a:lnTo>
                  <a:lnTo>
                    <a:pt x="f5" y="f5"/>
                  </a:lnTo>
                  <a:lnTo>
                    <a:pt x="f5" y="f11"/>
                  </a:lnTo>
                  <a:lnTo>
                    <a:pt x="f5" y="f12"/>
                  </a:lnTo>
                  <a:lnTo>
                    <a:pt x="f5"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8" name="Freeform: Shape 779">
              <a:extLst>
                <a:ext uri="{FF2B5EF4-FFF2-40B4-BE49-F238E27FC236}">
                  <a16:creationId xmlns:a16="http://schemas.microsoft.com/office/drawing/2014/main" id="{383B3D32-2C34-D2E9-A036-65C3C6A90ECB}"/>
                </a:ext>
              </a:extLst>
            </p:cNvPr>
            <p:cNvSpPr/>
            <p:nvPr/>
          </p:nvSpPr>
          <p:spPr>
            <a:xfrm>
              <a:off x="9285091" y="5618960"/>
              <a:ext cx="13962" cy="817546"/>
            </a:xfrm>
            <a:custGeom>
              <a:avLst/>
              <a:gdLst>
                <a:gd name="f0" fmla="val 10800000"/>
                <a:gd name="f1" fmla="val 5400000"/>
                <a:gd name="f2" fmla="val 180"/>
                <a:gd name="f3" fmla="val w"/>
                <a:gd name="f4" fmla="val h"/>
                <a:gd name="f5" fmla="val 0"/>
                <a:gd name="f6" fmla="val 13966"/>
                <a:gd name="f7" fmla="val 817543"/>
                <a:gd name="f8" fmla="val 13967"/>
                <a:gd name="f9" fmla="val 817544"/>
                <a:gd name="f10" fmla="val 8253"/>
                <a:gd name="f11" fmla="+- 0 0 -90"/>
                <a:gd name="f12" fmla="*/ f3 1 13966"/>
                <a:gd name="f13" fmla="*/ f4 1 817543"/>
                <a:gd name="f14" fmla="val f5"/>
                <a:gd name="f15" fmla="val f6"/>
                <a:gd name="f16" fmla="val f7"/>
                <a:gd name="f17" fmla="*/ f11 f0 1"/>
                <a:gd name="f18" fmla="+- f16 0 f14"/>
                <a:gd name="f19" fmla="+- f15 0 f14"/>
                <a:gd name="f20" fmla="*/ f17 1 f2"/>
                <a:gd name="f21" fmla="*/ f19 1 13966"/>
                <a:gd name="f22" fmla="*/ f18 1 817543"/>
                <a:gd name="f23" fmla="*/ 13967 f19 1"/>
                <a:gd name="f24" fmla="*/ 817544 f18 1"/>
                <a:gd name="f25" fmla="*/ 8253 f18 1"/>
                <a:gd name="f26" fmla="*/ 0 f19 1"/>
                <a:gd name="f27" fmla="*/ 0 f18 1"/>
                <a:gd name="f28" fmla="+- f20 0 f1"/>
                <a:gd name="f29" fmla="*/ f23 1 13966"/>
                <a:gd name="f30" fmla="*/ f24 1 817543"/>
                <a:gd name="f31" fmla="*/ f25 1 817543"/>
                <a:gd name="f32" fmla="*/ f26 1 13966"/>
                <a:gd name="f33" fmla="*/ f27 1 817543"/>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50" y="f48"/>
                </a:cxn>
                <a:cxn ang="f28">
                  <a:pos x="f47" y="f48"/>
                </a:cxn>
              </a:cxnLst>
              <a:rect l="f43" t="f46" r="f44" b="f45"/>
              <a:pathLst>
                <a:path w="13966" h="817543">
                  <a:moveTo>
                    <a:pt x="f8" y="f9"/>
                  </a:moveTo>
                  <a:lnTo>
                    <a:pt x="f8" y="f10"/>
                  </a:lnTo>
                  <a:lnTo>
                    <a:pt x="f5" y="f5"/>
                  </a:lnTo>
                  <a:lnTo>
                    <a:pt x="f5" y="f9"/>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9" name="Freeform: Shape 780">
              <a:extLst>
                <a:ext uri="{FF2B5EF4-FFF2-40B4-BE49-F238E27FC236}">
                  <a16:creationId xmlns:a16="http://schemas.microsoft.com/office/drawing/2014/main" id="{D3CD6B69-C7CB-F767-CC23-042EB7A51E05}"/>
                </a:ext>
              </a:extLst>
            </p:cNvPr>
            <p:cNvSpPr/>
            <p:nvPr/>
          </p:nvSpPr>
          <p:spPr>
            <a:xfrm>
              <a:off x="9271503" y="5617186"/>
              <a:ext cx="11173" cy="819320"/>
            </a:xfrm>
            <a:custGeom>
              <a:avLst/>
              <a:gdLst>
                <a:gd name="f0" fmla="val 10800000"/>
                <a:gd name="f1" fmla="val 5400000"/>
                <a:gd name="f2" fmla="val 180"/>
                <a:gd name="f3" fmla="val w"/>
                <a:gd name="f4" fmla="val h"/>
                <a:gd name="f5" fmla="val 0"/>
                <a:gd name="f6" fmla="val 11173"/>
                <a:gd name="f7" fmla="val 819321"/>
                <a:gd name="f8" fmla="val 381"/>
                <a:gd name="f9" fmla="val 10538"/>
                <a:gd name="f10" fmla="+- 0 0 -90"/>
                <a:gd name="f11" fmla="*/ f3 1 11173"/>
                <a:gd name="f12" fmla="*/ f4 1 819321"/>
                <a:gd name="f13" fmla="val f5"/>
                <a:gd name="f14" fmla="val f6"/>
                <a:gd name="f15" fmla="val f7"/>
                <a:gd name="f16" fmla="*/ f10 f0 1"/>
                <a:gd name="f17" fmla="+- f15 0 f13"/>
                <a:gd name="f18" fmla="+- f14 0 f13"/>
                <a:gd name="f19" fmla="*/ f16 1 f2"/>
                <a:gd name="f20" fmla="*/ f18 1 11173"/>
                <a:gd name="f21" fmla="*/ f17 1 819321"/>
                <a:gd name="f22" fmla="*/ 11173 f18 1"/>
                <a:gd name="f23" fmla="*/ 819321 f17 1"/>
                <a:gd name="f24" fmla="*/ 381 f17 1"/>
                <a:gd name="f25" fmla="*/ 10538 f18 1"/>
                <a:gd name="f26" fmla="*/ 0 f17 1"/>
                <a:gd name="f27" fmla="*/ 0 f18 1"/>
                <a:gd name="f28" fmla="+- f19 0 f1"/>
                <a:gd name="f29" fmla="*/ f22 1 11173"/>
                <a:gd name="f30" fmla="*/ f23 1 819321"/>
                <a:gd name="f31" fmla="*/ f24 1 819321"/>
                <a:gd name="f32" fmla="*/ f25 1 11173"/>
                <a:gd name="f33" fmla="*/ f26 1 819321"/>
                <a:gd name="f34" fmla="*/ f27 1 11173"/>
                <a:gd name="f35" fmla="*/ f13 1 f20"/>
                <a:gd name="f36" fmla="*/ f14 1 f20"/>
                <a:gd name="f37" fmla="*/ f13 1 f21"/>
                <a:gd name="f38" fmla="*/ f15 1 f21"/>
                <a:gd name="f39" fmla="*/ f29 1 f20"/>
                <a:gd name="f40" fmla="*/ f30 1 f21"/>
                <a:gd name="f41" fmla="*/ f31 1 f21"/>
                <a:gd name="f42" fmla="*/ f32 1 f20"/>
                <a:gd name="f43" fmla="*/ f33 1 f21"/>
                <a:gd name="f44" fmla="*/ f34 1 f20"/>
                <a:gd name="f45" fmla="*/ f35 f11 1"/>
                <a:gd name="f46" fmla="*/ f36 f11 1"/>
                <a:gd name="f47" fmla="*/ f38 f12 1"/>
                <a:gd name="f48" fmla="*/ f37 f12 1"/>
                <a:gd name="f49" fmla="*/ f39 f11 1"/>
                <a:gd name="f50" fmla="*/ f40 f12 1"/>
                <a:gd name="f51" fmla="*/ f41 f12 1"/>
                <a:gd name="f52" fmla="*/ f42 f11 1"/>
                <a:gd name="f53" fmla="*/ f43 f12 1"/>
                <a:gd name="f54" fmla="*/ f44 f11 1"/>
              </a:gdLst>
              <a:ahLst/>
              <a:cxnLst>
                <a:cxn ang="3cd4">
                  <a:pos x="hc" y="t"/>
                </a:cxn>
                <a:cxn ang="0">
                  <a:pos x="r" y="vc"/>
                </a:cxn>
                <a:cxn ang="cd4">
                  <a:pos x="hc" y="b"/>
                </a:cxn>
                <a:cxn ang="cd2">
                  <a:pos x="l" y="vc"/>
                </a:cxn>
                <a:cxn ang="f28">
                  <a:pos x="f49" y="f50"/>
                </a:cxn>
                <a:cxn ang="f28">
                  <a:pos x="f49" y="f51"/>
                </a:cxn>
                <a:cxn ang="f28">
                  <a:pos x="f52" y="f53"/>
                </a:cxn>
                <a:cxn ang="f28">
                  <a:pos x="f54" y="f53"/>
                </a:cxn>
                <a:cxn ang="f28">
                  <a:pos x="f54" y="f50"/>
                </a:cxn>
                <a:cxn ang="f28">
                  <a:pos x="f49" y="f50"/>
                </a:cxn>
              </a:cxnLst>
              <a:rect l="f45" t="f48" r="f46" b="f47"/>
              <a:pathLst>
                <a:path w="11173" h="819321">
                  <a:moveTo>
                    <a:pt x="f6" y="f7"/>
                  </a:moveTo>
                  <a:lnTo>
                    <a:pt x="f6" y="f8"/>
                  </a:lnTo>
                  <a:lnTo>
                    <a:pt x="f9" y="f5"/>
                  </a:lnTo>
                  <a:lnTo>
                    <a:pt x="f5" y="f5"/>
                  </a:lnTo>
                  <a:lnTo>
                    <a:pt x="f5" y="f7"/>
                  </a:lnTo>
                  <a:lnTo>
                    <a:pt x="f6"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0" name="Freeform: Shape 781">
              <a:extLst>
                <a:ext uri="{FF2B5EF4-FFF2-40B4-BE49-F238E27FC236}">
                  <a16:creationId xmlns:a16="http://schemas.microsoft.com/office/drawing/2014/main" id="{47C0B076-59DF-53C6-CA05-260A4FDBAD9F}"/>
                </a:ext>
              </a:extLst>
            </p:cNvPr>
            <p:cNvSpPr/>
            <p:nvPr/>
          </p:nvSpPr>
          <p:spPr>
            <a:xfrm>
              <a:off x="9432877" y="6438281"/>
              <a:ext cx="343567" cy="426229"/>
            </a:xfrm>
            <a:custGeom>
              <a:avLst/>
              <a:gdLst>
                <a:gd name="f0" fmla="val 10800000"/>
                <a:gd name="f1" fmla="val 5400000"/>
                <a:gd name="f2" fmla="val 180"/>
                <a:gd name="f3" fmla="val w"/>
                <a:gd name="f4" fmla="val h"/>
                <a:gd name="f5" fmla="val 0"/>
                <a:gd name="f6" fmla="val 343572"/>
                <a:gd name="f7" fmla="val 426229"/>
                <a:gd name="f8" fmla="val 32758"/>
                <a:gd name="f9" fmla="val 25393"/>
                <a:gd name="f10" fmla="val 889"/>
                <a:gd name="f11" fmla="val 2412"/>
                <a:gd name="f12" fmla="val 4190"/>
                <a:gd name="f13" fmla="val 426230"/>
                <a:gd name="f14" fmla="+- 0 0 -90"/>
                <a:gd name="f15" fmla="*/ f3 1 343572"/>
                <a:gd name="f16" fmla="*/ f4 1 426229"/>
                <a:gd name="f17" fmla="val f5"/>
                <a:gd name="f18" fmla="val f6"/>
                <a:gd name="f19" fmla="val f7"/>
                <a:gd name="f20" fmla="*/ f14 f0 1"/>
                <a:gd name="f21" fmla="+- f19 0 f17"/>
                <a:gd name="f22" fmla="+- f18 0 f17"/>
                <a:gd name="f23" fmla="*/ f20 1 f2"/>
                <a:gd name="f24" fmla="*/ f22 1 343572"/>
                <a:gd name="f25" fmla="*/ f21 1 426229"/>
                <a:gd name="f26" fmla="*/ 32758 f22 1"/>
                <a:gd name="f27" fmla="*/ 0 f21 1"/>
                <a:gd name="f28" fmla="*/ 25393 f22 1"/>
                <a:gd name="f29" fmla="*/ 0 f22 1"/>
                <a:gd name="f30" fmla="*/ 889 f21 1"/>
                <a:gd name="f31" fmla="*/ 2412 f21 1"/>
                <a:gd name="f32" fmla="*/ 4190 f21 1"/>
                <a:gd name="f33" fmla="*/ 426230 f21 1"/>
                <a:gd name="f34" fmla="*/ 343572 f22 1"/>
                <a:gd name="f35" fmla="+- f23 0 f1"/>
                <a:gd name="f36" fmla="*/ f26 1 343572"/>
                <a:gd name="f37" fmla="*/ f27 1 426229"/>
                <a:gd name="f38" fmla="*/ f28 1 343572"/>
                <a:gd name="f39" fmla="*/ f29 1 343572"/>
                <a:gd name="f40" fmla="*/ f30 1 426229"/>
                <a:gd name="f41" fmla="*/ f31 1 426229"/>
                <a:gd name="f42" fmla="*/ f32 1 426229"/>
                <a:gd name="f43" fmla="*/ f33 1 426229"/>
                <a:gd name="f44" fmla="*/ f34 1 343572"/>
                <a:gd name="f45" fmla="*/ f17 1 f24"/>
                <a:gd name="f46" fmla="*/ f18 1 f24"/>
                <a:gd name="f47" fmla="*/ f17 1 f25"/>
                <a:gd name="f48" fmla="*/ f19 1 f25"/>
                <a:gd name="f49" fmla="*/ f36 1 f24"/>
                <a:gd name="f50" fmla="*/ f37 1 f25"/>
                <a:gd name="f51" fmla="*/ f38 1 f24"/>
                <a:gd name="f52" fmla="*/ f39 1 f24"/>
                <a:gd name="f53" fmla="*/ f40 1 f25"/>
                <a:gd name="f54" fmla="*/ f41 1 f25"/>
                <a:gd name="f55" fmla="*/ f42 1 f25"/>
                <a:gd name="f56" fmla="*/ f43 1 f25"/>
                <a:gd name="f57" fmla="*/ f44 1 f24"/>
                <a:gd name="f58" fmla="*/ f45 f15 1"/>
                <a:gd name="f59" fmla="*/ f46 f15 1"/>
                <a:gd name="f60" fmla="*/ f48 f16 1"/>
                <a:gd name="f61" fmla="*/ f47 f16 1"/>
                <a:gd name="f62" fmla="*/ f49 f15 1"/>
                <a:gd name="f63" fmla="*/ f50 f16 1"/>
                <a:gd name="f64" fmla="*/ f51 f15 1"/>
                <a:gd name="f65" fmla="*/ f52 f15 1"/>
                <a:gd name="f66" fmla="*/ f53 f16 1"/>
                <a:gd name="f67" fmla="*/ f54 f16 1"/>
                <a:gd name="f68" fmla="*/ f55 f16 1"/>
                <a:gd name="f69" fmla="*/ f56 f16 1"/>
                <a:gd name="f70" fmla="*/ f57 f15 1"/>
              </a:gdLst>
              <a:ahLst/>
              <a:cxnLst>
                <a:cxn ang="3cd4">
                  <a:pos x="hc" y="t"/>
                </a:cxn>
                <a:cxn ang="0">
                  <a:pos x="r" y="vc"/>
                </a:cxn>
                <a:cxn ang="cd4">
                  <a:pos x="hc" y="b"/>
                </a:cxn>
                <a:cxn ang="cd2">
                  <a:pos x="l" y="vc"/>
                </a:cxn>
                <a:cxn ang="f35">
                  <a:pos x="f62" y="f63"/>
                </a:cxn>
                <a:cxn ang="f35">
                  <a:pos x="f64" y="f63"/>
                </a:cxn>
                <a:cxn ang="f35">
                  <a:pos x="f65" y="f66"/>
                </a:cxn>
                <a:cxn ang="f35">
                  <a:pos x="f65" y="f67"/>
                </a:cxn>
                <a:cxn ang="f35">
                  <a:pos x="f65" y="f68"/>
                </a:cxn>
                <a:cxn ang="f35">
                  <a:pos x="f65" y="f69"/>
                </a:cxn>
                <a:cxn ang="f35">
                  <a:pos x="f70" y="f69"/>
                </a:cxn>
                <a:cxn ang="f35">
                  <a:pos x="f70" y="f63"/>
                </a:cxn>
                <a:cxn ang="f35">
                  <a:pos x="f62" y="f63"/>
                </a:cxn>
              </a:cxnLst>
              <a:rect l="f58" t="f61" r="f59" b="f60"/>
              <a:pathLst>
                <a:path w="343572" h="426229">
                  <a:moveTo>
                    <a:pt x="f8" y="f5"/>
                  </a:moveTo>
                  <a:lnTo>
                    <a:pt x="f9" y="f5"/>
                  </a:lnTo>
                  <a:lnTo>
                    <a:pt x="f5" y="f10"/>
                  </a:lnTo>
                  <a:lnTo>
                    <a:pt x="f5" y="f11"/>
                  </a:lnTo>
                  <a:lnTo>
                    <a:pt x="f5" y="f12"/>
                  </a:lnTo>
                  <a:lnTo>
                    <a:pt x="f5" y="f13"/>
                  </a:lnTo>
                  <a:lnTo>
                    <a:pt x="f6" y="f13"/>
                  </a:lnTo>
                  <a:lnTo>
                    <a:pt x="f6" y="f5"/>
                  </a:lnTo>
                  <a:lnTo>
                    <a:pt x="f8" y="f5"/>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1" name="Freeform: Shape 782">
              <a:extLst>
                <a:ext uri="{FF2B5EF4-FFF2-40B4-BE49-F238E27FC236}">
                  <a16:creationId xmlns:a16="http://schemas.microsoft.com/office/drawing/2014/main" id="{10711D70-D58B-1DF3-77E0-3207E7D59887}"/>
                </a:ext>
              </a:extLst>
            </p:cNvPr>
            <p:cNvSpPr/>
            <p:nvPr/>
          </p:nvSpPr>
          <p:spPr>
            <a:xfrm>
              <a:off x="9422974" y="5618329"/>
              <a:ext cx="353479" cy="159343"/>
            </a:xfrm>
            <a:custGeom>
              <a:avLst/>
              <a:gdLst>
                <a:gd name="f0" fmla="val 10800000"/>
                <a:gd name="f1" fmla="val 5400000"/>
                <a:gd name="f2" fmla="val 180"/>
                <a:gd name="f3" fmla="val w"/>
                <a:gd name="f4" fmla="val h"/>
                <a:gd name="f5" fmla="val 0"/>
                <a:gd name="f6" fmla="val 353476"/>
                <a:gd name="f7" fmla="val 159344"/>
                <a:gd name="f8" fmla="val 292151"/>
                <a:gd name="f9" fmla="val 253426"/>
                <a:gd name="f10" fmla="val 137125"/>
                <a:gd name="f11" fmla="val 91798"/>
                <a:gd name="f12" fmla="+- 0 0 -90"/>
                <a:gd name="f13" fmla="*/ f3 1 353476"/>
                <a:gd name="f14" fmla="*/ f4 1 159344"/>
                <a:gd name="f15" fmla="val f5"/>
                <a:gd name="f16" fmla="val f6"/>
                <a:gd name="f17" fmla="val f7"/>
                <a:gd name="f18" fmla="*/ f12 f0 1"/>
                <a:gd name="f19" fmla="+- f17 0 f15"/>
                <a:gd name="f20" fmla="+- f16 0 f15"/>
                <a:gd name="f21" fmla="*/ f18 1 f2"/>
                <a:gd name="f22" fmla="*/ f20 1 353476"/>
                <a:gd name="f23" fmla="*/ f19 1 159344"/>
                <a:gd name="f24" fmla="*/ 353476 f20 1"/>
                <a:gd name="f25" fmla="*/ 0 f19 1"/>
                <a:gd name="f26" fmla="*/ 292151 f20 1"/>
                <a:gd name="f27" fmla="*/ 253426 f20 1"/>
                <a:gd name="f28" fmla="*/ 137125 f20 1"/>
                <a:gd name="f29" fmla="*/ 91798 f20 1"/>
                <a:gd name="f30" fmla="*/ 0 f20 1"/>
                <a:gd name="f31" fmla="*/ 159344 f19 1"/>
                <a:gd name="f32" fmla="+- f21 0 f1"/>
                <a:gd name="f33" fmla="*/ f24 1 353476"/>
                <a:gd name="f34" fmla="*/ f25 1 159344"/>
                <a:gd name="f35" fmla="*/ f26 1 353476"/>
                <a:gd name="f36" fmla="*/ f27 1 353476"/>
                <a:gd name="f37" fmla="*/ f28 1 353476"/>
                <a:gd name="f38" fmla="*/ f29 1 353476"/>
                <a:gd name="f39" fmla="*/ f30 1 353476"/>
                <a:gd name="f40" fmla="*/ f31 1 159344"/>
                <a:gd name="f41" fmla="*/ f15 1 f22"/>
                <a:gd name="f42" fmla="*/ f16 1 f22"/>
                <a:gd name="f43" fmla="*/ f15 1 f23"/>
                <a:gd name="f44" fmla="*/ f17 1 f23"/>
                <a:gd name="f45" fmla="*/ f33 1 f22"/>
                <a:gd name="f46" fmla="*/ f34 1 f23"/>
                <a:gd name="f47" fmla="*/ f35 1 f22"/>
                <a:gd name="f48" fmla="*/ f36 1 f22"/>
                <a:gd name="f49" fmla="*/ f37 1 f22"/>
                <a:gd name="f50" fmla="*/ f38 1 f22"/>
                <a:gd name="f51" fmla="*/ f39 1 f22"/>
                <a:gd name="f52" fmla="*/ f40 1 f23"/>
                <a:gd name="f53" fmla="*/ f41 f13 1"/>
                <a:gd name="f54" fmla="*/ f42 f13 1"/>
                <a:gd name="f55" fmla="*/ f44 f14 1"/>
                <a:gd name="f56" fmla="*/ f43 f14 1"/>
                <a:gd name="f57" fmla="*/ f45 f13 1"/>
                <a:gd name="f58" fmla="*/ f46 f14 1"/>
                <a:gd name="f59" fmla="*/ f47 f13 1"/>
                <a:gd name="f60" fmla="*/ f48 f13 1"/>
                <a:gd name="f61" fmla="*/ f49 f13 1"/>
                <a:gd name="f62" fmla="*/ f50 f13 1"/>
                <a:gd name="f63" fmla="*/ f51 f13 1"/>
                <a:gd name="f64" fmla="*/ f52 f14 1"/>
              </a:gdLst>
              <a:ahLst/>
              <a:cxnLst>
                <a:cxn ang="3cd4">
                  <a:pos x="hc" y="t"/>
                </a:cxn>
                <a:cxn ang="0">
                  <a:pos x="r" y="vc"/>
                </a:cxn>
                <a:cxn ang="cd4">
                  <a:pos x="hc" y="b"/>
                </a:cxn>
                <a:cxn ang="cd2">
                  <a:pos x="l" y="vc"/>
                </a:cxn>
                <a:cxn ang="f32">
                  <a:pos x="f57" y="f58"/>
                </a:cxn>
                <a:cxn ang="f32">
                  <a:pos x="f59" y="f58"/>
                </a:cxn>
                <a:cxn ang="f32">
                  <a:pos x="f60" y="f58"/>
                </a:cxn>
                <a:cxn ang="f32">
                  <a:pos x="f61" y="f58"/>
                </a:cxn>
                <a:cxn ang="f32">
                  <a:pos x="f62" y="f58"/>
                </a:cxn>
                <a:cxn ang="f32">
                  <a:pos x="f63" y="f58"/>
                </a:cxn>
                <a:cxn ang="f32">
                  <a:pos x="f63" y="f64"/>
                </a:cxn>
                <a:cxn ang="f32">
                  <a:pos x="f57" y="f64"/>
                </a:cxn>
                <a:cxn ang="f32">
                  <a:pos x="f57" y="f58"/>
                </a:cxn>
              </a:cxnLst>
              <a:rect l="f53" t="f56" r="f54" b="f55"/>
              <a:pathLst>
                <a:path w="353476" h="159344">
                  <a:moveTo>
                    <a:pt x="f6" y="f5"/>
                  </a:moveTo>
                  <a:lnTo>
                    <a:pt x="f8" y="f5"/>
                  </a:lnTo>
                  <a:lnTo>
                    <a:pt x="f9" y="f5"/>
                  </a:lnTo>
                  <a:lnTo>
                    <a:pt x="f10" y="f5"/>
                  </a:lnTo>
                  <a:lnTo>
                    <a:pt x="f11" y="f5"/>
                  </a:lnTo>
                  <a:lnTo>
                    <a:pt x="f5" y="f5"/>
                  </a:lnTo>
                  <a:lnTo>
                    <a:pt x="f5" y="f7"/>
                  </a:lnTo>
                  <a:lnTo>
                    <a:pt x="f6" y="f7"/>
                  </a:lnTo>
                  <a:lnTo>
                    <a:pt x="f6"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2" name="Freeform: Shape 783">
              <a:extLst>
                <a:ext uri="{FF2B5EF4-FFF2-40B4-BE49-F238E27FC236}">
                  <a16:creationId xmlns:a16="http://schemas.microsoft.com/office/drawing/2014/main" id="{256D1330-235F-3B4A-FA56-706D740A241C}"/>
                </a:ext>
              </a:extLst>
            </p:cNvPr>
            <p:cNvSpPr/>
            <p:nvPr/>
          </p:nvSpPr>
          <p:spPr>
            <a:xfrm>
              <a:off x="9422727" y="6094073"/>
              <a:ext cx="36310" cy="336462"/>
            </a:xfrm>
            <a:custGeom>
              <a:avLst/>
              <a:gdLst>
                <a:gd name="f0" fmla="val 10800000"/>
                <a:gd name="f1" fmla="val 5400000"/>
                <a:gd name="f2" fmla="val 180"/>
                <a:gd name="f3" fmla="val w"/>
                <a:gd name="f4" fmla="val h"/>
                <a:gd name="f5" fmla="val 0"/>
                <a:gd name="f6" fmla="val 36312"/>
                <a:gd name="f7" fmla="val 336463"/>
                <a:gd name="f8" fmla="val 1904"/>
                <a:gd name="f9" fmla="val 335956"/>
                <a:gd name="f10" fmla="val 3047"/>
                <a:gd name="f11" fmla="val 35296"/>
                <a:gd name="f12" fmla="val 334940"/>
                <a:gd name="f13" fmla="val 444"/>
                <a:gd name="f14" fmla="val 914"/>
                <a:gd name="f15" fmla="val 711"/>
                <a:gd name="f16" fmla="val 1905"/>
                <a:gd name="f17" fmla="val 762"/>
                <a:gd name="f18" fmla="val 2920"/>
                <a:gd name="f19" fmla="val 336464"/>
                <a:gd name="f20" fmla="val 1117"/>
                <a:gd name="f21" fmla="val 336235"/>
                <a:gd name="f22" fmla="val 1498"/>
                <a:gd name="f23" fmla="val 336070"/>
                <a:gd name="f24" fmla="+- 0 0 -90"/>
                <a:gd name="f25" fmla="*/ f3 1 36312"/>
                <a:gd name="f26" fmla="*/ f4 1 336463"/>
                <a:gd name="f27" fmla="val f5"/>
                <a:gd name="f28" fmla="val f6"/>
                <a:gd name="f29" fmla="val f7"/>
                <a:gd name="f30" fmla="*/ f24 f0 1"/>
                <a:gd name="f31" fmla="+- f29 0 f27"/>
                <a:gd name="f32" fmla="+- f28 0 f27"/>
                <a:gd name="f33" fmla="*/ f30 1 f2"/>
                <a:gd name="f34" fmla="*/ f32 1 36312"/>
                <a:gd name="f35" fmla="*/ f31 1 336463"/>
                <a:gd name="f36" fmla="*/ 1904 f32 1"/>
                <a:gd name="f37" fmla="*/ 335956 f31 1"/>
                <a:gd name="f38" fmla="*/ 3047 f32 1"/>
                <a:gd name="f39" fmla="*/ 35296 f32 1"/>
                <a:gd name="f40" fmla="*/ 334940 f31 1"/>
                <a:gd name="f41" fmla="*/ 36312 f32 1"/>
                <a:gd name="f42" fmla="*/ 0 f31 1"/>
                <a:gd name="f43" fmla="*/ 0 f32 1"/>
                <a:gd name="f44" fmla="*/ 762 f32 1"/>
                <a:gd name="f45" fmla="*/ 2920 f31 1"/>
                <a:gd name="f46" fmla="*/ 336464 f31 1"/>
                <a:gd name="f47" fmla="+- f33 0 f1"/>
                <a:gd name="f48" fmla="*/ f36 1 36312"/>
                <a:gd name="f49" fmla="*/ f37 1 336463"/>
                <a:gd name="f50" fmla="*/ f38 1 36312"/>
                <a:gd name="f51" fmla="*/ f39 1 36312"/>
                <a:gd name="f52" fmla="*/ f40 1 336463"/>
                <a:gd name="f53" fmla="*/ f41 1 36312"/>
                <a:gd name="f54" fmla="*/ f42 1 336463"/>
                <a:gd name="f55" fmla="*/ f43 1 36312"/>
                <a:gd name="f56" fmla="*/ f44 1 36312"/>
                <a:gd name="f57" fmla="*/ f45 1 336463"/>
                <a:gd name="f58" fmla="*/ f46 1 336463"/>
                <a:gd name="f59" fmla="*/ f27 1 f34"/>
                <a:gd name="f60" fmla="*/ f28 1 f34"/>
                <a:gd name="f61" fmla="*/ f27 1 f35"/>
                <a:gd name="f62" fmla="*/ f29 1 f35"/>
                <a:gd name="f63" fmla="*/ f48 1 f34"/>
                <a:gd name="f64" fmla="*/ f49 1 f35"/>
                <a:gd name="f65" fmla="*/ f50 1 f34"/>
                <a:gd name="f66" fmla="*/ f51 1 f34"/>
                <a:gd name="f67" fmla="*/ f52 1 f35"/>
                <a:gd name="f68" fmla="*/ f53 1 f34"/>
                <a:gd name="f69" fmla="*/ f54 1 f35"/>
                <a:gd name="f70" fmla="*/ f55 1 f34"/>
                <a:gd name="f71" fmla="*/ f56 1 f34"/>
                <a:gd name="f72" fmla="*/ f57 1 f35"/>
                <a:gd name="f73" fmla="*/ f58 1 f35"/>
                <a:gd name="f74" fmla="*/ f59 f25 1"/>
                <a:gd name="f75" fmla="*/ f60 f25 1"/>
                <a:gd name="f76" fmla="*/ f62 f26 1"/>
                <a:gd name="f77" fmla="*/ f61 f26 1"/>
                <a:gd name="f78" fmla="*/ f63 f25 1"/>
                <a:gd name="f79" fmla="*/ f64 f26 1"/>
                <a:gd name="f80" fmla="*/ f65 f25 1"/>
                <a:gd name="f81" fmla="*/ f66 f25 1"/>
                <a:gd name="f82" fmla="*/ f67 f26 1"/>
                <a:gd name="f83" fmla="*/ f68 f25 1"/>
                <a:gd name="f84" fmla="*/ f69 f26 1"/>
                <a:gd name="f85" fmla="*/ f70 f25 1"/>
                <a:gd name="f86" fmla="*/ f71 f25 1"/>
                <a:gd name="f87" fmla="*/ f72 f26 1"/>
                <a:gd name="f88" fmla="*/ f73 f26 1"/>
              </a:gdLst>
              <a:ahLst/>
              <a:cxnLst>
                <a:cxn ang="3cd4">
                  <a:pos x="hc" y="t"/>
                </a:cxn>
                <a:cxn ang="0">
                  <a:pos x="r" y="vc"/>
                </a:cxn>
                <a:cxn ang="cd4">
                  <a:pos x="hc" y="b"/>
                </a:cxn>
                <a:cxn ang="cd2">
                  <a:pos x="l" y="vc"/>
                </a:cxn>
                <a:cxn ang="f47">
                  <a:pos x="f78" y="f79"/>
                </a:cxn>
                <a:cxn ang="f47">
                  <a:pos x="f80" y="f79"/>
                </a:cxn>
                <a:cxn ang="f47">
                  <a:pos x="f81" y="f82"/>
                </a:cxn>
                <a:cxn ang="f47">
                  <a:pos x="f83" y="f82"/>
                </a:cxn>
                <a:cxn ang="f47">
                  <a:pos x="f83" y="f84"/>
                </a:cxn>
                <a:cxn ang="f47">
                  <a:pos x="f85" y="f84"/>
                </a:cxn>
                <a:cxn ang="f47">
                  <a:pos x="f86" y="f87"/>
                </a:cxn>
                <a:cxn ang="f47">
                  <a:pos x="f86" y="f88"/>
                </a:cxn>
                <a:cxn ang="f47">
                  <a:pos x="f86" y="f88"/>
                </a:cxn>
                <a:cxn ang="f47">
                  <a:pos x="f78" y="f79"/>
                </a:cxn>
              </a:cxnLst>
              <a:rect l="f74" t="f77" r="f75" b="f76"/>
              <a:pathLst>
                <a:path w="36312" h="336463">
                  <a:moveTo>
                    <a:pt x="f8" y="f9"/>
                  </a:moveTo>
                  <a:lnTo>
                    <a:pt x="f10" y="f9"/>
                  </a:lnTo>
                  <a:lnTo>
                    <a:pt x="f11" y="f12"/>
                  </a:lnTo>
                  <a:lnTo>
                    <a:pt x="f6" y="f12"/>
                  </a:lnTo>
                  <a:lnTo>
                    <a:pt x="f6" y="f5"/>
                  </a:lnTo>
                  <a:lnTo>
                    <a:pt x="f5" y="f5"/>
                  </a:lnTo>
                  <a:cubicBezTo>
                    <a:pt x="f13" y="f14"/>
                    <a:pt x="f15" y="f16"/>
                    <a:pt x="f17" y="f18"/>
                  </a:cubicBezTo>
                  <a:lnTo>
                    <a:pt x="f17" y="f19"/>
                  </a:lnTo>
                  <a:lnTo>
                    <a:pt x="f17" y="f19"/>
                  </a:lnTo>
                  <a:cubicBezTo>
                    <a:pt x="f20" y="f21"/>
                    <a:pt x="f22" y="f23"/>
                    <a:pt x="f8" y="f9"/>
                  </a:cubicBez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3" name="Freeform: Shape 784">
              <a:extLst>
                <a:ext uri="{FF2B5EF4-FFF2-40B4-BE49-F238E27FC236}">
                  <a16:creationId xmlns:a16="http://schemas.microsoft.com/office/drawing/2014/main" id="{5CAF3429-0716-E1A3-CABD-D364B52DF5F1}"/>
                </a:ext>
              </a:extLst>
            </p:cNvPr>
            <p:cNvSpPr/>
            <p:nvPr/>
          </p:nvSpPr>
          <p:spPr>
            <a:xfrm>
              <a:off x="9400251" y="6094073"/>
              <a:ext cx="9144" cy="2286"/>
            </a:xfrm>
            <a:custGeom>
              <a:avLst/>
              <a:gdLst>
                <a:gd name="f0" fmla="val 10800000"/>
                <a:gd name="f1" fmla="val 5400000"/>
                <a:gd name="f2" fmla="val 180"/>
                <a:gd name="f3" fmla="val w"/>
                <a:gd name="f4" fmla="val h"/>
                <a:gd name="f5" fmla="val 0"/>
                <a:gd name="f6" fmla="val 9142"/>
                <a:gd name="f7" fmla="val 2285"/>
                <a:gd name="f8" fmla="val 9027"/>
                <a:gd name="f9" fmla="val 1524"/>
                <a:gd name="f10" fmla="val 762"/>
                <a:gd name="f11" fmla="+- 0 0 -90"/>
                <a:gd name="f12" fmla="*/ f3 1 9142"/>
                <a:gd name="f13" fmla="*/ f4 1 2285"/>
                <a:gd name="f14" fmla="val f5"/>
                <a:gd name="f15" fmla="val f6"/>
                <a:gd name="f16" fmla="val f7"/>
                <a:gd name="f17" fmla="*/ f11 f0 1"/>
                <a:gd name="f18" fmla="+- f16 0 f14"/>
                <a:gd name="f19" fmla="+- f15 0 f14"/>
                <a:gd name="f20" fmla="*/ f17 1 f2"/>
                <a:gd name="f21" fmla="*/ f19 1 9142"/>
                <a:gd name="f22" fmla="*/ f18 1 2285"/>
                <a:gd name="f23" fmla="*/ 0 f19 1"/>
                <a:gd name="f24" fmla="*/ 0 f18 1"/>
                <a:gd name="f25" fmla="*/ 9142 f19 1"/>
                <a:gd name="f26" fmla="*/ 2285 f18 1"/>
                <a:gd name="f27" fmla="+- f20 0 f1"/>
                <a:gd name="f28" fmla="*/ f23 1 9142"/>
                <a:gd name="f29" fmla="*/ f24 1 2285"/>
                <a:gd name="f30" fmla="*/ f25 1 9142"/>
                <a:gd name="f31" fmla="*/ f26 1 2285"/>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6" y="f47"/>
                </a:cxn>
                <a:cxn ang="f27">
                  <a:pos x="f46" y="f45"/>
                </a:cxn>
              </a:cxnLst>
              <a:rect l="f40" t="f43" r="f41" b="f42"/>
              <a:pathLst>
                <a:path w="9142" h="2285">
                  <a:moveTo>
                    <a:pt x="f5" y="f5"/>
                  </a:moveTo>
                  <a:lnTo>
                    <a:pt x="f6" y="f7"/>
                  </a:lnTo>
                  <a:cubicBezTo>
                    <a:pt x="f8" y="f9"/>
                    <a:pt x="f8" y="f10"/>
                    <a:pt x="f6" y="f5"/>
                  </a:cubicBez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4" name="Freeform: Shape 785">
              <a:extLst>
                <a:ext uri="{FF2B5EF4-FFF2-40B4-BE49-F238E27FC236}">
                  <a16:creationId xmlns:a16="http://schemas.microsoft.com/office/drawing/2014/main" id="{F69AC891-7736-E28B-6F67-65B4BC55CEB7}"/>
                </a:ext>
              </a:extLst>
            </p:cNvPr>
            <p:cNvSpPr/>
            <p:nvPr/>
          </p:nvSpPr>
          <p:spPr>
            <a:xfrm>
              <a:off x="10476930" y="5843189"/>
              <a:ext cx="886" cy="273743"/>
            </a:xfrm>
            <a:custGeom>
              <a:avLst/>
              <a:gdLst>
                <a:gd name="f0" fmla="val 10800000"/>
                <a:gd name="f1" fmla="val 5400000"/>
                <a:gd name="f2" fmla="val 180"/>
                <a:gd name="f3" fmla="val w"/>
                <a:gd name="f4" fmla="val h"/>
                <a:gd name="f5" fmla="val 0"/>
                <a:gd name="f6" fmla="val 888"/>
                <a:gd name="f7" fmla="val 273742"/>
                <a:gd name="f8" fmla="val 889"/>
                <a:gd name="f9" fmla="val 273615"/>
                <a:gd name="f10" fmla="+- 0 0 -90"/>
                <a:gd name="f11" fmla="*/ f3 1 888"/>
                <a:gd name="f12" fmla="*/ f4 1 273742"/>
                <a:gd name="f13" fmla="val f5"/>
                <a:gd name="f14" fmla="val f6"/>
                <a:gd name="f15" fmla="val f7"/>
                <a:gd name="f16" fmla="*/ f10 f0 1"/>
                <a:gd name="f17" fmla="+- f15 0 f13"/>
                <a:gd name="f18" fmla="+- f14 0 f13"/>
                <a:gd name="f19" fmla="*/ f16 1 f2"/>
                <a:gd name="f20" fmla="*/ f18 1 888"/>
                <a:gd name="f21" fmla="*/ f17 1 273742"/>
                <a:gd name="f22" fmla="*/ 889 f18 1"/>
                <a:gd name="f23" fmla="*/ 273615 f17 1"/>
                <a:gd name="f24" fmla="*/ 0 f17 1"/>
                <a:gd name="f25" fmla="*/ 0 f18 1"/>
                <a:gd name="f26" fmla="*/ 273742 f17 1"/>
                <a:gd name="f27" fmla="+- f19 0 f1"/>
                <a:gd name="f28" fmla="*/ f22 1 888"/>
                <a:gd name="f29" fmla="*/ f23 1 273742"/>
                <a:gd name="f30" fmla="*/ f24 1 273742"/>
                <a:gd name="f31" fmla="*/ f25 1 888"/>
                <a:gd name="f32" fmla="*/ f26 1 273742"/>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48"/>
                </a:cxn>
                <a:cxn ang="f27">
                  <a:pos x="f49" y="f50"/>
                </a:cxn>
              </a:cxnLst>
              <a:rect l="f42" t="f45" r="f43" b="f44"/>
              <a:pathLst>
                <a:path w="888" h="273742">
                  <a:moveTo>
                    <a:pt x="f8" y="f9"/>
                  </a:moveTo>
                  <a:lnTo>
                    <a:pt x="f8" y="f5"/>
                  </a:lnTo>
                  <a:lnTo>
                    <a:pt x="f5" y="f5"/>
                  </a:lnTo>
                  <a:lnTo>
                    <a:pt x="f5" y="f7"/>
                  </a:lnTo>
                  <a:close/>
                </a:path>
              </a:pathLst>
            </a:custGeom>
            <a:solidFill>
              <a:srgbClr val="F4F5F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5" name="Freeform: Shape 786">
              <a:extLst>
                <a:ext uri="{FF2B5EF4-FFF2-40B4-BE49-F238E27FC236}">
                  <a16:creationId xmlns:a16="http://schemas.microsoft.com/office/drawing/2014/main" id="{D9D1D018-EAC4-AEA4-B482-22B6EE4CBA5A}"/>
                </a:ext>
              </a:extLst>
            </p:cNvPr>
            <p:cNvSpPr/>
            <p:nvPr/>
          </p:nvSpPr>
          <p:spPr>
            <a:xfrm>
              <a:off x="10480231" y="5843436"/>
              <a:ext cx="317671" cy="586084"/>
            </a:xfrm>
            <a:custGeom>
              <a:avLst/>
              <a:gdLst>
                <a:gd name="f0" fmla="val 10800000"/>
                <a:gd name="f1" fmla="val 5400000"/>
                <a:gd name="f2" fmla="val 180"/>
                <a:gd name="f3" fmla="val w"/>
                <a:gd name="f4" fmla="val h"/>
                <a:gd name="f5" fmla="val 0"/>
                <a:gd name="f6" fmla="val 317671"/>
                <a:gd name="f7" fmla="val 586081"/>
                <a:gd name="f8" fmla="val 7237"/>
                <a:gd name="f9" fmla="val 273361"/>
                <a:gd name="f10" fmla="val 8761"/>
                <a:gd name="f11" fmla="val 9904"/>
                <a:gd name="f12" fmla="val 273996"/>
                <a:gd name="f13" fmla="val 10919"/>
                <a:gd name="f14" fmla="val 274758"/>
                <a:gd name="f15" fmla="val 11935"/>
                <a:gd name="f16" fmla="val 275900"/>
                <a:gd name="f17" fmla="val 276662"/>
                <a:gd name="f18" fmla="val 12951"/>
                <a:gd name="f19" fmla="val 278694"/>
                <a:gd name="f20" fmla="val 279963"/>
                <a:gd name="f21" fmla="val 13014"/>
                <a:gd name="f22" fmla="val 280433"/>
                <a:gd name="f23" fmla="val 280890"/>
                <a:gd name="f24" fmla="val 281360"/>
                <a:gd name="f25" fmla="val 586082"/>
                <a:gd name="f26" fmla="val 317672"/>
                <a:gd name="f27" fmla="+- 0 0 -90"/>
                <a:gd name="f28" fmla="*/ f3 1 317671"/>
                <a:gd name="f29" fmla="*/ f4 1 586081"/>
                <a:gd name="f30" fmla="val f5"/>
                <a:gd name="f31" fmla="val f6"/>
                <a:gd name="f32" fmla="val f7"/>
                <a:gd name="f33" fmla="*/ f27 f0 1"/>
                <a:gd name="f34" fmla="+- f32 0 f30"/>
                <a:gd name="f35" fmla="+- f31 0 f30"/>
                <a:gd name="f36" fmla="*/ f33 1 f2"/>
                <a:gd name="f37" fmla="*/ f35 1 317671"/>
                <a:gd name="f38" fmla="*/ f34 1 586081"/>
                <a:gd name="f39" fmla="*/ 7237 f35 1"/>
                <a:gd name="f40" fmla="*/ 273361 f34 1"/>
                <a:gd name="f41" fmla="*/ 8761 f35 1"/>
                <a:gd name="f42" fmla="*/ 9904 f35 1"/>
                <a:gd name="f43" fmla="*/ 273996 f34 1"/>
                <a:gd name="f44" fmla="*/ 10919 f35 1"/>
                <a:gd name="f45" fmla="*/ 274758 f34 1"/>
                <a:gd name="f46" fmla="*/ 11935 f35 1"/>
                <a:gd name="f47" fmla="*/ 275900 f34 1"/>
                <a:gd name="f48" fmla="*/ 276662 f34 1"/>
                <a:gd name="f49" fmla="*/ 12951 f35 1"/>
                <a:gd name="f50" fmla="*/ 278694 f34 1"/>
                <a:gd name="f51" fmla="*/ 279963 f34 1"/>
                <a:gd name="f52" fmla="*/ 281360 f34 1"/>
                <a:gd name="f53" fmla="*/ 586082 f34 1"/>
                <a:gd name="f54" fmla="*/ 317672 f35 1"/>
                <a:gd name="f55" fmla="*/ 0 f34 1"/>
                <a:gd name="f56" fmla="*/ 0 f35 1"/>
                <a:gd name="f57" fmla="+- f36 0 f1"/>
                <a:gd name="f58" fmla="*/ f39 1 317671"/>
                <a:gd name="f59" fmla="*/ f40 1 586081"/>
                <a:gd name="f60" fmla="*/ f41 1 317671"/>
                <a:gd name="f61" fmla="*/ f42 1 317671"/>
                <a:gd name="f62" fmla="*/ f43 1 586081"/>
                <a:gd name="f63" fmla="*/ f44 1 317671"/>
                <a:gd name="f64" fmla="*/ f45 1 586081"/>
                <a:gd name="f65" fmla="*/ f46 1 317671"/>
                <a:gd name="f66" fmla="*/ f47 1 586081"/>
                <a:gd name="f67" fmla="*/ f48 1 586081"/>
                <a:gd name="f68" fmla="*/ f49 1 317671"/>
                <a:gd name="f69" fmla="*/ f50 1 586081"/>
                <a:gd name="f70" fmla="*/ f51 1 586081"/>
                <a:gd name="f71" fmla="*/ f52 1 586081"/>
                <a:gd name="f72" fmla="*/ f53 1 586081"/>
                <a:gd name="f73" fmla="*/ f54 1 317671"/>
                <a:gd name="f74" fmla="*/ f55 1 586081"/>
                <a:gd name="f75" fmla="*/ f56 1 317671"/>
                <a:gd name="f76" fmla="*/ f30 1 f37"/>
                <a:gd name="f77" fmla="*/ f31 1 f37"/>
                <a:gd name="f78" fmla="*/ f30 1 f38"/>
                <a:gd name="f79" fmla="*/ f32 1 f38"/>
                <a:gd name="f80" fmla="*/ f58 1 f37"/>
                <a:gd name="f81" fmla="*/ f59 1 f38"/>
                <a:gd name="f82" fmla="*/ f60 1 f37"/>
                <a:gd name="f83" fmla="*/ f61 1 f37"/>
                <a:gd name="f84" fmla="*/ f62 1 f38"/>
                <a:gd name="f85" fmla="*/ f63 1 f37"/>
                <a:gd name="f86" fmla="*/ f64 1 f38"/>
                <a:gd name="f87" fmla="*/ f65 1 f37"/>
                <a:gd name="f88" fmla="*/ f66 1 f38"/>
                <a:gd name="f89" fmla="*/ f67 1 f38"/>
                <a:gd name="f90" fmla="*/ f68 1 f37"/>
                <a:gd name="f91" fmla="*/ f69 1 f38"/>
                <a:gd name="f92" fmla="*/ f70 1 f38"/>
                <a:gd name="f93" fmla="*/ f71 1 f38"/>
                <a:gd name="f94" fmla="*/ f72 1 f38"/>
                <a:gd name="f95" fmla="*/ f73 1 f37"/>
                <a:gd name="f96" fmla="*/ f74 1 f38"/>
                <a:gd name="f97" fmla="*/ f75 1 f37"/>
                <a:gd name="f98" fmla="*/ f76 f28 1"/>
                <a:gd name="f99" fmla="*/ f77 f28 1"/>
                <a:gd name="f100" fmla="*/ f79 f29 1"/>
                <a:gd name="f101" fmla="*/ f78 f29 1"/>
                <a:gd name="f102" fmla="*/ f80 f28 1"/>
                <a:gd name="f103" fmla="*/ f81 f29 1"/>
                <a:gd name="f104" fmla="*/ f82 f28 1"/>
                <a:gd name="f105" fmla="*/ f83 f28 1"/>
                <a:gd name="f106" fmla="*/ f84 f29 1"/>
                <a:gd name="f107" fmla="*/ f85 f28 1"/>
                <a:gd name="f108" fmla="*/ f86 f29 1"/>
                <a:gd name="f109" fmla="*/ f87 f28 1"/>
                <a:gd name="f110" fmla="*/ f88 f29 1"/>
                <a:gd name="f111" fmla="*/ f89 f29 1"/>
                <a:gd name="f112" fmla="*/ f90 f28 1"/>
                <a:gd name="f113" fmla="*/ f91 f29 1"/>
                <a:gd name="f114" fmla="*/ f92 f29 1"/>
                <a:gd name="f115" fmla="*/ f93 f29 1"/>
                <a:gd name="f116" fmla="*/ f94 f29 1"/>
                <a:gd name="f117" fmla="*/ f95 f28 1"/>
                <a:gd name="f118" fmla="*/ f96 f29 1"/>
                <a:gd name="f119" fmla="*/ f97 f28 1"/>
              </a:gdLst>
              <a:ahLst/>
              <a:cxnLst>
                <a:cxn ang="3cd4">
                  <a:pos x="hc" y="t"/>
                </a:cxn>
                <a:cxn ang="0">
                  <a:pos x="r" y="vc"/>
                </a:cxn>
                <a:cxn ang="cd4">
                  <a:pos x="hc" y="b"/>
                </a:cxn>
                <a:cxn ang="cd2">
                  <a:pos x="l" y="vc"/>
                </a:cxn>
                <a:cxn ang="f57">
                  <a:pos x="f102" y="f103"/>
                </a:cxn>
                <a:cxn ang="f57">
                  <a:pos x="f102" y="f103"/>
                </a:cxn>
                <a:cxn ang="f57">
                  <a:pos x="f104" y="f103"/>
                </a:cxn>
                <a:cxn ang="f57">
                  <a:pos x="f105" y="f106"/>
                </a:cxn>
                <a:cxn ang="f57">
                  <a:pos x="f107" y="f108"/>
                </a:cxn>
                <a:cxn ang="f57">
                  <a:pos x="f109" y="f110"/>
                </a:cxn>
                <a:cxn ang="f57">
                  <a:pos x="f109" y="f111"/>
                </a:cxn>
                <a:cxn ang="f57">
                  <a:pos x="f112" y="f113"/>
                </a:cxn>
                <a:cxn ang="f57">
                  <a:pos x="f112" y="f113"/>
                </a:cxn>
                <a:cxn ang="f57">
                  <a:pos x="f112" y="f114"/>
                </a:cxn>
                <a:cxn ang="f57">
                  <a:pos x="f112" y="f115"/>
                </a:cxn>
                <a:cxn ang="f57">
                  <a:pos x="f112" y="f116"/>
                </a:cxn>
                <a:cxn ang="f57">
                  <a:pos x="f117" y="f116"/>
                </a:cxn>
                <a:cxn ang="f57">
                  <a:pos x="f117" y="f118"/>
                </a:cxn>
                <a:cxn ang="f57">
                  <a:pos x="f119" y="f118"/>
                </a:cxn>
                <a:cxn ang="f57">
                  <a:pos x="f119" y="f103"/>
                </a:cxn>
              </a:cxnLst>
              <a:rect l="f98" t="f101" r="f99" b="f100"/>
              <a:pathLst>
                <a:path w="317671" h="586081">
                  <a:moveTo>
                    <a:pt x="f8" y="f9"/>
                  </a:moveTo>
                  <a:lnTo>
                    <a:pt x="f8" y="f9"/>
                  </a:lnTo>
                  <a:lnTo>
                    <a:pt x="f10" y="f9"/>
                  </a:lnTo>
                  <a:lnTo>
                    <a:pt x="f11" y="f12"/>
                  </a:lnTo>
                  <a:lnTo>
                    <a:pt x="f13" y="f14"/>
                  </a:lnTo>
                  <a:lnTo>
                    <a:pt x="f15" y="f16"/>
                  </a:lnTo>
                  <a:lnTo>
                    <a:pt x="f15" y="f17"/>
                  </a:lnTo>
                  <a:lnTo>
                    <a:pt x="f18" y="f19"/>
                  </a:lnTo>
                  <a:cubicBezTo>
                    <a:pt x="f18" y="f19"/>
                    <a:pt x="f18" y="f19"/>
                    <a:pt x="f18" y="f19"/>
                  </a:cubicBezTo>
                  <a:lnTo>
                    <a:pt x="f18" y="f20"/>
                  </a:lnTo>
                  <a:cubicBezTo>
                    <a:pt x="f21" y="f22"/>
                    <a:pt x="f21" y="f23"/>
                    <a:pt x="f18" y="f24"/>
                  </a:cubicBezTo>
                  <a:lnTo>
                    <a:pt x="f18" y="f25"/>
                  </a:lnTo>
                  <a:lnTo>
                    <a:pt x="f26" y="f25"/>
                  </a:lnTo>
                  <a:lnTo>
                    <a:pt x="f26" y="f5"/>
                  </a:lnTo>
                  <a:lnTo>
                    <a:pt x="f5" y="f5"/>
                  </a:lnTo>
                  <a:lnTo>
                    <a:pt x="f5"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6" name="Freeform: Shape 787">
              <a:extLst>
                <a:ext uri="{FF2B5EF4-FFF2-40B4-BE49-F238E27FC236}">
                  <a16:creationId xmlns:a16="http://schemas.microsoft.com/office/drawing/2014/main" id="{D508B9A5-D111-F84D-3BAE-DBD22215BD82}"/>
                </a:ext>
              </a:extLst>
            </p:cNvPr>
            <p:cNvSpPr/>
            <p:nvPr/>
          </p:nvSpPr>
          <p:spPr>
            <a:xfrm>
              <a:off x="10802090" y="5670642"/>
              <a:ext cx="172547" cy="127979"/>
            </a:xfrm>
            <a:custGeom>
              <a:avLst/>
              <a:gdLst>
                <a:gd name="f0" fmla="val 10800000"/>
                <a:gd name="f1" fmla="val 5400000"/>
                <a:gd name="f2" fmla="val 180"/>
                <a:gd name="f3" fmla="val w"/>
                <a:gd name="f4" fmla="val h"/>
                <a:gd name="f5" fmla="val 0"/>
                <a:gd name="f6" fmla="val 172547"/>
                <a:gd name="f7" fmla="val 127983"/>
                <a:gd name="f8" fmla="val 126"/>
                <a:gd name="f9" fmla="val 126968"/>
                <a:gd name="f10" fmla="val 1269"/>
                <a:gd name="f11" fmla="val 2666"/>
                <a:gd name="f12" fmla="val 172548"/>
                <a:gd name="f13" fmla="val 1016"/>
                <a:gd name="f14" fmla="+- 0 0 -90"/>
                <a:gd name="f15" fmla="*/ f3 1 172547"/>
                <a:gd name="f16" fmla="*/ f4 1 127983"/>
                <a:gd name="f17" fmla="val f5"/>
                <a:gd name="f18" fmla="val f6"/>
                <a:gd name="f19" fmla="val f7"/>
                <a:gd name="f20" fmla="*/ f14 f0 1"/>
                <a:gd name="f21" fmla="+- f19 0 f17"/>
                <a:gd name="f22" fmla="+- f18 0 f17"/>
                <a:gd name="f23" fmla="*/ f20 1 f2"/>
                <a:gd name="f24" fmla="*/ f22 1 172547"/>
                <a:gd name="f25" fmla="*/ f21 1 127983"/>
                <a:gd name="f26" fmla="*/ 126 f22 1"/>
                <a:gd name="f27" fmla="*/ 126968 f21 1"/>
                <a:gd name="f28" fmla="*/ 1269 f22 1"/>
                <a:gd name="f29" fmla="*/ 2666 f22 1"/>
                <a:gd name="f30" fmla="*/ 172548 f22 1"/>
                <a:gd name="f31" fmla="*/ 0 f21 1"/>
                <a:gd name="f32" fmla="*/ 0 f22 1"/>
                <a:gd name="f33" fmla="*/ 1016 f21 1"/>
                <a:gd name="f34" fmla="*/ 127983 f21 1"/>
                <a:gd name="f35" fmla="+- f23 0 f1"/>
                <a:gd name="f36" fmla="*/ f26 1 172547"/>
                <a:gd name="f37" fmla="*/ f27 1 127983"/>
                <a:gd name="f38" fmla="*/ f28 1 172547"/>
                <a:gd name="f39" fmla="*/ f29 1 172547"/>
                <a:gd name="f40" fmla="*/ f30 1 172547"/>
                <a:gd name="f41" fmla="*/ f31 1 127983"/>
                <a:gd name="f42" fmla="*/ f32 1 172547"/>
                <a:gd name="f43" fmla="*/ f33 1 127983"/>
                <a:gd name="f44" fmla="*/ f34 1 127983"/>
                <a:gd name="f45" fmla="*/ f17 1 f24"/>
                <a:gd name="f46" fmla="*/ f18 1 f24"/>
                <a:gd name="f47" fmla="*/ f17 1 f25"/>
                <a:gd name="f48" fmla="*/ f19 1 f25"/>
                <a:gd name="f49" fmla="*/ f36 1 f24"/>
                <a:gd name="f50" fmla="*/ f37 1 f25"/>
                <a:gd name="f51" fmla="*/ f38 1 f24"/>
                <a:gd name="f52" fmla="*/ f39 1 f24"/>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5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3"/>
                </a:cxn>
                <a:cxn ang="f35">
                  <a:pos x="f65" y="f63"/>
                </a:cxn>
                <a:cxn ang="f35">
                  <a:pos x="f66" y="f63"/>
                </a:cxn>
                <a:cxn ang="f35">
                  <a:pos x="f66" y="f67"/>
                </a:cxn>
                <a:cxn ang="f35">
                  <a:pos x="f68" y="f67"/>
                </a:cxn>
                <a:cxn ang="f35">
                  <a:pos x="f68" y="f69"/>
                </a:cxn>
                <a:cxn ang="f35">
                  <a:pos x="f68" y="f70"/>
                </a:cxn>
              </a:cxnLst>
              <a:rect l="f58" t="f61" r="f59" b="f60"/>
              <a:pathLst>
                <a:path w="172547" h="127983">
                  <a:moveTo>
                    <a:pt x="f8" y="f9"/>
                  </a:moveTo>
                  <a:lnTo>
                    <a:pt x="f10" y="f9"/>
                  </a:lnTo>
                  <a:lnTo>
                    <a:pt x="f11" y="f9"/>
                  </a:lnTo>
                  <a:lnTo>
                    <a:pt x="f12" y="f9"/>
                  </a:lnTo>
                  <a:lnTo>
                    <a:pt x="f12" y="f5"/>
                  </a:lnTo>
                  <a:lnTo>
                    <a:pt x="f5" y="f5"/>
                  </a:lnTo>
                  <a:lnTo>
                    <a:pt x="f5" y="f13"/>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7" name="Freeform: Shape 788">
              <a:extLst>
                <a:ext uri="{FF2B5EF4-FFF2-40B4-BE49-F238E27FC236}">
                  <a16:creationId xmlns:a16="http://schemas.microsoft.com/office/drawing/2014/main" id="{D29A7E03-D131-4844-8E46-E9E8012833C3}"/>
                </a:ext>
              </a:extLst>
            </p:cNvPr>
            <p:cNvSpPr/>
            <p:nvPr/>
          </p:nvSpPr>
          <p:spPr>
            <a:xfrm>
              <a:off x="10281147" y="5648669"/>
              <a:ext cx="149943" cy="467112"/>
            </a:xfrm>
            <a:custGeom>
              <a:avLst/>
              <a:gdLst>
                <a:gd name="f0" fmla="val 10800000"/>
                <a:gd name="f1" fmla="val 5400000"/>
                <a:gd name="f2" fmla="val 180"/>
                <a:gd name="f3" fmla="val w"/>
                <a:gd name="f4" fmla="val h"/>
                <a:gd name="f5" fmla="val 0"/>
                <a:gd name="f6" fmla="val 149947"/>
                <a:gd name="f7" fmla="val 467113"/>
                <a:gd name="f8" fmla="val 3809"/>
                <a:gd name="f9" fmla="val 191467"/>
                <a:gd name="f10" fmla="val 3644"/>
                <a:gd name="f11" fmla="val 191862"/>
                <a:gd name="f12" fmla="val 3377"/>
                <a:gd name="f13" fmla="val 192211"/>
                <a:gd name="f14" fmla="val 3047"/>
                <a:gd name="f15" fmla="val 192483"/>
                <a:gd name="f16" fmla="val 2743"/>
                <a:gd name="f17" fmla="val 192852"/>
                <a:gd name="f18" fmla="val 2400"/>
                <a:gd name="f19" fmla="val 193193"/>
                <a:gd name="f20" fmla="val 2031"/>
                <a:gd name="f21" fmla="val 193499"/>
                <a:gd name="f22" fmla="val 467114"/>
                <a:gd name="f23" fmla="val 149948"/>
                <a:gd name="f24" fmla="val 4825"/>
                <a:gd name="f25" fmla="val 187912"/>
                <a:gd name="f26" fmla="val 4901"/>
                <a:gd name="f27" fmla="val 188374"/>
                <a:gd name="f28" fmla="val 188846"/>
                <a:gd name="f29" fmla="val 189309"/>
                <a:gd name="f30" fmla="val 4723"/>
                <a:gd name="f31" fmla="val 190119"/>
                <a:gd name="f32" fmla="val 4368"/>
                <a:gd name="f33" fmla="val 190875"/>
                <a:gd name="f34" fmla="+- 0 0 -90"/>
                <a:gd name="f35" fmla="*/ f3 1 149947"/>
                <a:gd name="f36" fmla="*/ f4 1 467113"/>
                <a:gd name="f37" fmla="val f5"/>
                <a:gd name="f38" fmla="val f6"/>
                <a:gd name="f39" fmla="val f7"/>
                <a:gd name="f40" fmla="*/ f34 f0 1"/>
                <a:gd name="f41" fmla="+- f39 0 f37"/>
                <a:gd name="f42" fmla="+- f38 0 f37"/>
                <a:gd name="f43" fmla="*/ f40 1 f2"/>
                <a:gd name="f44" fmla="*/ f42 1 149947"/>
                <a:gd name="f45" fmla="*/ f41 1 467113"/>
                <a:gd name="f46" fmla="*/ 3809 f42 1"/>
                <a:gd name="f47" fmla="*/ 191467 f41 1"/>
                <a:gd name="f48" fmla="*/ 3047 f42 1"/>
                <a:gd name="f49" fmla="*/ 192483 f41 1"/>
                <a:gd name="f50" fmla="*/ 2031 f42 1"/>
                <a:gd name="f51" fmla="*/ 193499 f41 1"/>
                <a:gd name="f52" fmla="*/ 0 f42 1"/>
                <a:gd name="f53" fmla="*/ 467114 f41 1"/>
                <a:gd name="f54" fmla="*/ 149948 f42 1"/>
                <a:gd name="f55" fmla="*/ 0 f41 1"/>
                <a:gd name="f56" fmla="*/ 4825 f42 1"/>
                <a:gd name="f57" fmla="*/ 187912 f41 1"/>
                <a:gd name="f58" fmla="*/ 189309 f41 1"/>
                <a:gd name="f59" fmla="+- f43 0 f1"/>
                <a:gd name="f60" fmla="*/ f46 1 149947"/>
                <a:gd name="f61" fmla="*/ f47 1 467113"/>
                <a:gd name="f62" fmla="*/ f48 1 149947"/>
                <a:gd name="f63" fmla="*/ f49 1 467113"/>
                <a:gd name="f64" fmla="*/ f50 1 149947"/>
                <a:gd name="f65" fmla="*/ f51 1 467113"/>
                <a:gd name="f66" fmla="*/ f52 1 149947"/>
                <a:gd name="f67" fmla="*/ f53 1 467113"/>
                <a:gd name="f68" fmla="*/ f54 1 149947"/>
                <a:gd name="f69" fmla="*/ f55 1 467113"/>
                <a:gd name="f70" fmla="*/ f56 1 149947"/>
                <a:gd name="f71" fmla="*/ f57 1 467113"/>
                <a:gd name="f72" fmla="*/ f58 1 467113"/>
                <a:gd name="f73" fmla="*/ f37 1 f44"/>
                <a:gd name="f74" fmla="*/ f38 1 f44"/>
                <a:gd name="f75" fmla="*/ f37 1 f45"/>
                <a:gd name="f76" fmla="*/ f39 1 f45"/>
                <a:gd name="f77" fmla="*/ f60 1 f44"/>
                <a:gd name="f78" fmla="*/ f61 1 f45"/>
                <a:gd name="f79" fmla="*/ f62 1 f44"/>
                <a:gd name="f80" fmla="*/ f63 1 f45"/>
                <a:gd name="f81" fmla="*/ f64 1 f44"/>
                <a:gd name="f82" fmla="*/ f65 1 f45"/>
                <a:gd name="f83" fmla="*/ f66 1 f44"/>
                <a:gd name="f84" fmla="*/ f67 1 f45"/>
                <a:gd name="f85" fmla="*/ f68 1 f44"/>
                <a:gd name="f86" fmla="*/ f69 1 f45"/>
                <a:gd name="f87" fmla="*/ f70 1 f44"/>
                <a:gd name="f88" fmla="*/ f71 1 f45"/>
                <a:gd name="f89" fmla="*/ f72 1 f45"/>
                <a:gd name="f90" fmla="*/ f73 f35 1"/>
                <a:gd name="f91" fmla="*/ f74 f35 1"/>
                <a:gd name="f92" fmla="*/ f76 f36 1"/>
                <a:gd name="f93" fmla="*/ f75 f36 1"/>
                <a:gd name="f94" fmla="*/ f77 f35 1"/>
                <a:gd name="f95" fmla="*/ f78 f36 1"/>
                <a:gd name="f96" fmla="*/ f79 f35 1"/>
                <a:gd name="f97" fmla="*/ f80 f36 1"/>
                <a:gd name="f98" fmla="*/ f81 f35 1"/>
                <a:gd name="f99" fmla="*/ f82 f36 1"/>
                <a:gd name="f100" fmla="*/ f83 f35 1"/>
                <a:gd name="f101" fmla="*/ f84 f36 1"/>
                <a:gd name="f102" fmla="*/ f85 f35 1"/>
                <a:gd name="f103" fmla="*/ f86 f36 1"/>
                <a:gd name="f104" fmla="*/ f87 f35 1"/>
                <a:gd name="f105" fmla="*/ f88 f36 1"/>
                <a:gd name="f106" fmla="*/ f89 f36 1"/>
              </a:gdLst>
              <a:ahLst/>
              <a:cxnLst>
                <a:cxn ang="3cd4">
                  <a:pos x="hc" y="t"/>
                </a:cxn>
                <a:cxn ang="0">
                  <a:pos x="r" y="vc"/>
                </a:cxn>
                <a:cxn ang="cd4">
                  <a:pos x="hc" y="b"/>
                </a:cxn>
                <a:cxn ang="cd2">
                  <a:pos x="l" y="vc"/>
                </a:cxn>
                <a:cxn ang="f59">
                  <a:pos x="f94" y="f95"/>
                </a:cxn>
                <a:cxn ang="f59">
                  <a:pos x="f96" y="f97"/>
                </a:cxn>
                <a:cxn ang="f59">
                  <a:pos x="f98" y="f99"/>
                </a:cxn>
                <a:cxn ang="f59">
                  <a:pos x="f98" y="f99"/>
                </a:cxn>
                <a:cxn ang="f59">
                  <a:pos x="f98" y="f99"/>
                </a:cxn>
                <a:cxn ang="f59">
                  <a:pos x="f100" y="f99"/>
                </a:cxn>
                <a:cxn ang="f59">
                  <a:pos x="f100" y="f101"/>
                </a:cxn>
                <a:cxn ang="f59">
                  <a:pos x="f102" y="f101"/>
                </a:cxn>
                <a:cxn ang="f59">
                  <a:pos x="f102" y="f103"/>
                </a:cxn>
                <a:cxn ang="f59">
                  <a:pos x="f104" y="f103"/>
                </a:cxn>
                <a:cxn ang="f59">
                  <a:pos x="f104" y="f105"/>
                </a:cxn>
                <a:cxn ang="f59">
                  <a:pos x="f104" y="f105"/>
                </a:cxn>
                <a:cxn ang="f59">
                  <a:pos x="f104" y="f106"/>
                </a:cxn>
                <a:cxn ang="f59">
                  <a:pos x="f94" y="f95"/>
                </a:cxn>
              </a:cxnLst>
              <a:rect l="f90" t="f93" r="f91" b="f92"/>
              <a:pathLst>
                <a:path w="149947" h="467113">
                  <a:moveTo>
                    <a:pt x="f8" y="f9"/>
                  </a:moveTo>
                  <a:cubicBezTo>
                    <a:pt x="f10" y="f11"/>
                    <a:pt x="f12" y="f13"/>
                    <a:pt x="f14" y="f15"/>
                  </a:cubicBezTo>
                  <a:cubicBezTo>
                    <a:pt x="f16" y="f17"/>
                    <a:pt x="f18" y="f19"/>
                    <a:pt x="f20" y="f21"/>
                  </a:cubicBezTo>
                  <a:cubicBezTo>
                    <a:pt x="f20" y="f21"/>
                    <a:pt x="f20" y="f21"/>
                    <a:pt x="f20" y="f21"/>
                  </a:cubicBezTo>
                  <a:lnTo>
                    <a:pt x="f20" y="f21"/>
                  </a:lnTo>
                  <a:lnTo>
                    <a:pt x="f5" y="f21"/>
                  </a:lnTo>
                  <a:lnTo>
                    <a:pt x="f5" y="f22"/>
                  </a:lnTo>
                  <a:lnTo>
                    <a:pt x="f23" y="f22"/>
                  </a:lnTo>
                  <a:lnTo>
                    <a:pt x="f23" y="f5"/>
                  </a:lnTo>
                  <a:lnTo>
                    <a:pt x="f24" y="f5"/>
                  </a:lnTo>
                  <a:lnTo>
                    <a:pt x="f24" y="f25"/>
                  </a:lnTo>
                  <a:cubicBezTo>
                    <a:pt x="f24" y="f25"/>
                    <a:pt x="f24" y="f25"/>
                    <a:pt x="f24" y="f25"/>
                  </a:cubicBezTo>
                  <a:cubicBezTo>
                    <a:pt x="f26" y="f27"/>
                    <a:pt x="f26" y="f28"/>
                    <a:pt x="f24" y="f29"/>
                  </a:cubicBezTo>
                  <a:cubicBezTo>
                    <a:pt x="f30" y="f31"/>
                    <a:pt x="f32" y="f33"/>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8" name="Freeform: Shape 789">
              <a:extLst>
                <a:ext uri="{FF2B5EF4-FFF2-40B4-BE49-F238E27FC236}">
                  <a16:creationId xmlns:a16="http://schemas.microsoft.com/office/drawing/2014/main" id="{1FC12A57-38B9-AB92-0738-A7BD36074A4B}"/>
                </a:ext>
              </a:extLst>
            </p:cNvPr>
            <p:cNvSpPr/>
            <p:nvPr/>
          </p:nvSpPr>
          <p:spPr>
            <a:xfrm>
              <a:off x="9526200" y="5584295"/>
              <a:ext cx="143222" cy="20189"/>
            </a:xfrm>
            <a:custGeom>
              <a:avLst/>
              <a:gdLst>
                <a:gd name="f0" fmla="val 10800000"/>
                <a:gd name="f1" fmla="val 5400000"/>
                <a:gd name="f2" fmla="val 180"/>
                <a:gd name="f3" fmla="val w"/>
                <a:gd name="f4" fmla="val h"/>
                <a:gd name="f5" fmla="val 0"/>
                <a:gd name="f6" fmla="val 143219"/>
                <a:gd name="f7" fmla="val 20187"/>
                <a:gd name="f8" fmla="val 33901"/>
                <a:gd name="f9" fmla="val 20188"/>
                <a:gd name="f10" fmla="val 27425"/>
                <a:gd name="f11" fmla="+- 0 0 -90"/>
                <a:gd name="f12" fmla="*/ f3 1 143219"/>
                <a:gd name="f13" fmla="*/ f4 1 20187"/>
                <a:gd name="f14" fmla="val f5"/>
                <a:gd name="f15" fmla="val f6"/>
                <a:gd name="f16" fmla="val f7"/>
                <a:gd name="f17" fmla="*/ f11 f0 1"/>
                <a:gd name="f18" fmla="+- f16 0 f14"/>
                <a:gd name="f19" fmla="+- f15 0 f14"/>
                <a:gd name="f20" fmla="*/ f17 1 f2"/>
                <a:gd name="f21" fmla="*/ f19 1 143219"/>
                <a:gd name="f22" fmla="*/ f18 1 20187"/>
                <a:gd name="f23" fmla="*/ 33901 f19 1"/>
                <a:gd name="f24" fmla="*/ 20188 f18 1"/>
                <a:gd name="f25" fmla="*/ 143219 f19 1"/>
                <a:gd name="f26" fmla="*/ 0 f18 1"/>
                <a:gd name="f27" fmla="*/ 0 f19 1"/>
                <a:gd name="f28" fmla="*/ 27425 f19 1"/>
                <a:gd name="f29" fmla="+- f20 0 f1"/>
                <a:gd name="f30" fmla="*/ f23 1 143219"/>
                <a:gd name="f31" fmla="*/ f24 1 20187"/>
                <a:gd name="f32" fmla="*/ f25 1 143219"/>
                <a:gd name="f33" fmla="*/ f26 1 20187"/>
                <a:gd name="f34" fmla="*/ f27 1 143219"/>
                <a:gd name="f35" fmla="*/ f28 1 143219"/>
                <a:gd name="f36" fmla="*/ f14 1 f21"/>
                <a:gd name="f37" fmla="*/ f15 1 f21"/>
                <a:gd name="f38" fmla="*/ f14 1 f22"/>
                <a:gd name="f39" fmla="*/ f16 1 f22"/>
                <a:gd name="f40" fmla="*/ f30 1 f21"/>
                <a:gd name="f41" fmla="*/ f31 1 f22"/>
                <a:gd name="f42" fmla="*/ f32 1 f21"/>
                <a:gd name="f43" fmla="*/ f33 1 f22"/>
                <a:gd name="f44" fmla="*/ f34 1 f21"/>
                <a:gd name="f45" fmla="*/ f35 1 f21"/>
                <a:gd name="f46" fmla="*/ f36 f12 1"/>
                <a:gd name="f47" fmla="*/ f37 f12 1"/>
                <a:gd name="f48" fmla="*/ f39 f13 1"/>
                <a:gd name="f49" fmla="*/ f38 f13 1"/>
                <a:gd name="f50" fmla="*/ f40 f12 1"/>
                <a:gd name="f51" fmla="*/ f41 f13 1"/>
                <a:gd name="f52" fmla="*/ f42 f12 1"/>
                <a:gd name="f53" fmla="*/ f43 f13 1"/>
                <a:gd name="f54" fmla="*/ f44 f12 1"/>
                <a:gd name="f55" fmla="*/ f45 f12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5" y="f51"/>
                </a:cxn>
                <a:cxn ang="f29">
                  <a:pos x="f50" y="f51"/>
                </a:cxn>
              </a:cxnLst>
              <a:rect l="f46" t="f49" r="f47" b="f48"/>
              <a:pathLst>
                <a:path w="143219" h="20187">
                  <a:moveTo>
                    <a:pt x="f8" y="f9"/>
                  </a:moveTo>
                  <a:lnTo>
                    <a:pt x="f6" y="f9"/>
                  </a:lnTo>
                  <a:lnTo>
                    <a:pt x="f6" y="f5"/>
                  </a:lnTo>
                  <a:lnTo>
                    <a:pt x="f5" y="f5"/>
                  </a:lnTo>
                  <a:lnTo>
                    <a:pt x="f10" y="f9"/>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9" name="Freeform: Shape 790">
              <a:extLst>
                <a:ext uri="{FF2B5EF4-FFF2-40B4-BE49-F238E27FC236}">
                  <a16:creationId xmlns:a16="http://schemas.microsoft.com/office/drawing/2014/main" id="{D249B269-780B-EAFE-E534-7665890AB92C}"/>
                </a:ext>
              </a:extLst>
            </p:cNvPr>
            <p:cNvSpPr/>
            <p:nvPr/>
          </p:nvSpPr>
          <p:spPr>
            <a:xfrm>
              <a:off x="9521756" y="5584295"/>
              <a:ext cx="27678" cy="20189"/>
            </a:xfrm>
            <a:custGeom>
              <a:avLst/>
              <a:gdLst>
                <a:gd name="f0" fmla="val 10800000"/>
                <a:gd name="f1" fmla="val 5400000"/>
                <a:gd name="f2" fmla="val 180"/>
                <a:gd name="f3" fmla="val w"/>
                <a:gd name="f4" fmla="val h"/>
                <a:gd name="f5" fmla="val 0"/>
                <a:gd name="f6" fmla="val 27678"/>
                <a:gd name="f7" fmla="val 20187"/>
                <a:gd name="f8" fmla="val 380"/>
                <a:gd name="f9" fmla="val 20188"/>
                <a:gd name="f10" fmla="val 27679"/>
                <a:gd name="f11" fmla="+- 0 0 -90"/>
                <a:gd name="f12" fmla="*/ f3 1 27678"/>
                <a:gd name="f13" fmla="*/ f4 1 20187"/>
                <a:gd name="f14" fmla="val f5"/>
                <a:gd name="f15" fmla="val f6"/>
                <a:gd name="f16" fmla="val f7"/>
                <a:gd name="f17" fmla="*/ f11 f0 1"/>
                <a:gd name="f18" fmla="+- f16 0 f14"/>
                <a:gd name="f19" fmla="+- f15 0 f14"/>
                <a:gd name="f20" fmla="*/ f17 1 f2"/>
                <a:gd name="f21" fmla="*/ f19 1 27678"/>
                <a:gd name="f22" fmla="*/ f18 1 20187"/>
                <a:gd name="f23" fmla="*/ 380 f19 1"/>
                <a:gd name="f24" fmla="*/ 0 f18 1"/>
                <a:gd name="f25" fmla="*/ 0 f19 1"/>
                <a:gd name="f26" fmla="*/ 20188 f18 1"/>
                <a:gd name="f27" fmla="*/ 27679 f19 1"/>
                <a:gd name="f28" fmla="+- f20 0 f1"/>
                <a:gd name="f29" fmla="*/ f23 1 27678"/>
                <a:gd name="f30" fmla="*/ f24 1 20187"/>
                <a:gd name="f31" fmla="*/ f25 1 27678"/>
                <a:gd name="f32" fmla="*/ f26 1 20187"/>
                <a:gd name="f33" fmla="*/ f27 1 27678"/>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48"/>
                </a:cxn>
                <a:cxn ang="f28">
                  <a:pos x="f49" y="f50"/>
                </a:cxn>
                <a:cxn ang="f28">
                  <a:pos x="f51" y="f50"/>
                </a:cxn>
                <a:cxn ang="f28">
                  <a:pos x="f47" y="f48"/>
                </a:cxn>
              </a:cxnLst>
              <a:rect l="f43" t="f46" r="f44" b="f45"/>
              <a:pathLst>
                <a:path w="27678" h="20187">
                  <a:moveTo>
                    <a:pt x="f8" y="f5"/>
                  </a:moveTo>
                  <a:lnTo>
                    <a:pt x="f5" y="f5"/>
                  </a:lnTo>
                  <a:lnTo>
                    <a:pt x="f5" y="f9"/>
                  </a:lnTo>
                  <a:lnTo>
                    <a:pt x="f10" y="f9"/>
                  </a:lnTo>
                  <a:lnTo>
                    <a:pt x="f8" y="f5"/>
                  </a:lnTo>
                  <a:close/>
                </a:path>
              </a:pathLst>
            </a:custGeom>
            <a:solidFill>
              <a:srgbClr val="F398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0" name="Freeform: Shape 791">
              <a:extLst>
                <a:ext uri="{FF2B5EF4-FFF2-40B4-BE49-F238E27FC236}">
                  <a16:creationId xmlns:a16="http://schemas.microsoft.com/office/drawing/2014/main" id="{5B622F16-6330-82F0-CB22-DFA69E1E4B81}"/>
                </a:ext>
              </a:extLst>
            </p:cNvPr>
            <p:cNvSpPr/>
            <p:nvPr/>
          </p:nvSpPr>
          <p:spPr>
            <a:xfrm>
              <a:off x="9683258" y="5592552"/>
              <a:ext cx="13834" cy="11932"/>
            </a:xfrm>
            <a:custGeom>
              <a:avLst/>
              <a:gdLst>
                <a:gd name="f0" fmla="val 10800000"/>
                <a:gd name="f1" fmla="val 5400000"/>
                <a:gd name="f2" fmla="val 180"/>
                <a:gd name="f3" fmla="val w"/>
                <a:gd name="f4" fmla="val h"/>
                <a:gd name="f5" fmla="val 0"/>
                <a:gd name="f6" fmla="val 13839"/>
                <a:gd name="f7" fmla="val 11934"/>
                <a:gd name="f8" fmla="val 11935"/>
                <a:gd name="f9" fmla="val 13840"/>
                <a:gd name="f10" fmla="+- 0 0 -90"/>
                <a:gd name="f11" fmla="*/ f3 1 13839"/>
                <a:gd name="f12" fmla="*/ f4 1 11934"/>
                <a:gd name="f13" fmla="val f5"/>
                <a:gd name="f14" fmla="val f6"/>
                <a:gd name="f15" fmla="val f7"/>
                <a:gd name="f16" fmla="*/ f10 f0 1"/>
                <a:gd name="f17" fmla="+- f15 0 f13"/>
                <a:gd name="f18" fmla="+- f14 0 f13"/>
                <a:gd name="f19" fmla="*/ f16 1 f2"/>
                <a:gd name="f20" fmla="*/ f18 1 13839"/>
                <a:gd name="f21" fmla="*/ f17 1 11934"/>
                <a:gd name="f22" fmla="*/ 0 f18 1"/>
                <a:gd name="f23" fmla="*/ 0 f17 1"/>
                <a:gd name="f24" fmla="*/ 11935 f17 1"/>
                <a:gd name="f25" fmla="*/ 13840 f18 1"/>
                <a:gd name="f26" fmla="+- f19 0 f1"/>
                <a:gd name="f27" fmla="*/ f22 1 13839"/>
                <a:gd name="f28" fmla="*/ f23 1 11934"/>
                <a:gd name="f29" fmla="*/ f24 1 11934"/>
                <a:gd name="f30" fmla="*/ f25 1 13839"/>
                <a:gd name="f31" fmla="*/ f13 1 f20"/>
                <a:gd name="f32" fmla="*/ f14 1 f20"/>
                <a:gd name="f33" fmla="*/ f13 1 f21"/>
                <a:gd name="f34" fmla="*/ f15 1 f21"/>
                <a:gd name="f35" fmla="*/ f27 1 f20"/>
                <a:gd name="f36" fmla="*/ f28 1 f21"/>
                <a:gd name="f37" fmla="*/ f29 1 f21"/>
                <a:gd name="f38" fmla="*/ f30 1 f20"/>
                <a:gd name="f39" fmla="*/ f31 f11 1"/>
                <a:gd name="f40" fmla="*/ f32 f11 1"/>
                <a:gd name="f41" fmla="*/ f34 f12 1"/>
                <a:gd name="f42" fmla="*/ f33 f12 1"/>
                <a:gd name="f43" fmla="*/ f35 f11 1"/>
                <a:gd name="f44" fmla="*/ f36 f12 1"/>
                <a:gd name="f45" fmla="*/ f37 f12 1"/>
                <a:gd name="f46" fmla="*/ f38 f11 1"/>
              </a:gdLst>
              <a:ahLst/>
              <a:cxnLst>
                <a:cxn ang="3cd4">
                  <a:pos x="hc" y="t"/>
                </a:cxn>
                <a:cxn ang="0">
                  <a:pos x="r" y="vc"/>
                </a:cxn>
                <a:cxn ang="cd4">
                  <a:pos x="hc" y="b"/>
                </a:cxn>
                <a:cxn ang="cd2">
                  <a:pos x="l" y="vc"/>
                </a:cxn>
                <a:cxn ang="f26">
                  <a:pos x="f43" y="f44"/>
                </a:cxn>
                <a:cxn ang="f26">
                  <a:pos x="f43" y="f45"/>
                </a:cxn>
                <a:cxn ang="f26">
                  <a:pos x="f46" y="f45"/>
                </a:cxn>
                <a:cxn ang="f26">
                  <a:pos x="f43" y="f44"/>
                </a:cxn>
              </a:cxnLst>
              <a:rect l="f39" t="f42" r="f40" b="f41"/>
              <a:pathLst>
                <a:path w="13839" h="11934">
                  <a:moveTo>
                    <a:pt x="f5" y="f5"/>
                  </a:moveTo>
                  <a:lnTo>
                    <a:pt x="f5" y="f8"/>
                  </a:lnTo>
                  <a:lnTo>
                    <a:pt x="f9" y="f8"/>
                  </a:lnTo>
                  <a:lnTo>
                    <a:pt x="f5" y="f5"/>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1" name="Freeform: Shape 792">
              <a:extLst>
                <a:ext uri="{FF2B5EF4-FFF2-40B4-BE49-F238E27FC236}">
                  <a16:creationId xmlns:a16="http://schemas.microsoft.com/office/drawing/2014/main" id="{A6833372-4200-539E-40D7-213CCCB9E240}"/>
                </a:ext>
              </a:extLst>
            </p:cNvPr>
            <p:cNvSpPr/>
            <p:nvPr/>
          </p:nvSpPr>
          <p:spPr>
            <a:xfrm>
              <a:off x="12143881" y="6511799"/>
              <a:ext cx="31482" cy="352711"/>
            </a:xfrm>
            <a:custGeom>
              <a:avLst/>
              <a:gdLst>
                <a:gd name="f0" fmla="val 10800000"/>
                <a:gd name="f1" fmla="val 5400000"/>
                <a:gd name="f2" fmla="val 180"/>
                <a:gd name="f3" fmla="val w"/>
                <a:gd name="f4" fmla="val h"/>
                <a:gd name="f5" fmla="val 0"/>
                <a:gd name="f6" fmla="val 31487"/>
                <a:gd name="f7" fmla="val 352715"/>
                <a:gd name="f8" fmla="val 31488"/>
                <a:gd name="f9" fmla="val 352716"/>
                <a:gd name="f10" fmla="+- 0 0 -90"/>
                <a:gd name="f11" fmla="*/ f3 1 31487"/>
                <a:gd name="f12" fmla="*/ f4 1 352715"/>
                <a:gd name="f13" fmla="val f5"/>
                <a:gd name="f14" fmla="val f6"/>
                <a:gd name="f15" fmla="val f7"/>
                <a:gd name="f16" fmla="*/ f10 f0 1"/>
                <a:gd name="f17" fmla="+- f15 0 f13"/>
                <a:gd name="f18" fmla="+- f14 0 f13"/>
                <a:gd name="f19" fmla="*/ f16 1 f2"/>
                <a:gd name="f20" fmla="*/ f18 1 31487"/>
                <a:gd name="f21" fmla="*/ f17 1 352715"/>
                <a:gd name="f22" fmla="*/ 0 f18 1"/>
                <a:gd name="f23" fmla="*/ 0 f17 1"/>
                <a:gd name="f24" fmla="*/ 31488 f18 1"/>
                <a:gd name="f25" fmla="*/ 352716 f17 1"/>
                <a:gd name="f26" fmla="+- f19 0 f1"/>
                <a:gd name="f27" fmla="*/ f22 1 31487"/>
                <a:gd name="f28" fmla="*/ f23 1 352715"/>
                <a:gd name="f29" fmla="*/ f24 1 31487"/>
                <a:gd name="f30" fmla="*/ f25 1 352715"/>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5" y="f46"/>
                </a:cxn>
                <a:cxn ang="f26">
                  <a:pos x="f43" y="f46"/>
                </a:cxn>
              </a:cxnLst>
              <a:rect l="f39" t="f42" r="f40" b="f41"/>
              <a:pathLst>
                <a:path w="31487" h="352715">
                  <a:moveTo>
                    <a:pt x="f5" y="f5"/>
                  </a:moveTo>
                  <a:lnTo>
                    <a:pt x="f8" y="f5"/>
                  </a:lnTo>
                  <a:lnTo>
                    <a:pt x="f8" y="f9"/>
                  </a:lnTo>
                  <a:lnTo>
                    <a:pt x="f5" y="f9"/>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2" name="Freeform: Shape 793">
              <a:extLst>
                <a:ext uri="{FF2B5EF4-FFF2-40B4-BE49-F238E27FC236}">
                  <a16:creationId xmlns:a16="http://schemas.microsoft.com/office/drawing/2014/main" id="{B2A8FD51-FB3E-1D40-10A5-FD239D6B652F}"/>
                </a:ext>
              </a:extLst>
            </p:cNvPr>
            <p:cNvSpPr/>
            <p:nvPr/>
          </p:nvSpPr>
          <p:spPr>
            <a:xfrm>
              <a:off x="11809951" y="6511799"/>
              <a:ext cx="331378" cy="352711"/>
            </a:xfrm>
            <a:custGeom>
              <a:avLst/>
              <a:gdLst>
                <a:gd name="f0" fmla="val 10800000"/>
                <a:gd name="f1" fmla="val 5400000"/>
                <a:gd name="f2" fmla="val 180"/>
                <a:gd name="f3" fmla="val w"/>
                <a:gd name="f4" fmla="val h"/>
                <a:gd name="f5" fmla="val 0"/>
                <a:gd name="f6" fmla="val 331383"/>
                <a:gd name="f7" fmla="val 352715"/>
                <a:gd name="f8" fmla="val 352716"/>
                <a:gd name="f9" fmla="+- 0 0 -90"/>
                <a:gd name="f10" fmla="*/ f3 1 331383"/>
                <a:gd name="f11" fmla="*/ f4 1 352715"/>
                <a:gd name="f12" fmla="val f5"/>
                <a:gd name="f13" fmla="val f6"/>
                <a:gd name="f14" fmla="val f7"/>
                <a:gd name="f15" fmla="*/ f9 f0 1"/>
                <a:gd name="f16" fmla="+- f14 0 f12"/>
                <a:gd name="f17" fmla="+- f13 0 f12"/>
                <a:gd name="f18" fmla="*/ f15 1 f2"/>
                <a:gd name="f19" fmla="*/ f17 1 331383"/>
                <a:gd name="f20" fmla="*/ f16 1 352715"/>
                <a:gd name="f21" fmla="*/ 0 f17 1"/>
                <a:gd name="f22" fmla="*/ 0 f16 1"/>
                <a:gd name="f23" fmla="*/ 331383 f17 1"/>
                <a:gd name="f24" fmla="*/ 352716 f16 1"/>
                <a:gd name="f25" fmla="+- f18 0 f1"/>
                <a:gd name="f26" fmla="*/ f21 1 331383"/>
                <a:gd name="f27" fmla="*/ f22 1 352715"/>
                <a:gd name="f28" fmla="*/ f23 1 331383"/>
                <a:gd name="f29" fmla="*/ f24 1 35271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331383" h="352715">
                  <a:moveTo>
                    <a:pt x="f5" y="f5"/>
                  </a:moveTo>
                  <a:lnTo>
                    <a:pt x="f6" y="f5"/>
                  </a:lnTo>
                  <a:lnTo>
                    <a:pt x="f6" y="f8"/>
                  </a:lnTo>
                  <a:lnTo>
                    <a:pt x="f5" y="f8"/>
                  </a:lnTo>
                  <a:close/>
                </a:path>
              </a:pathLst>
            </a:custGeom>
            <a:solidFill>
              <a:srgbClr val="F2F2F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3" name="Freeform: Shape 794">
              <a:extLst>
                <a:ext uri="{FF2B5EF4-FFF2-40B4-BE49-F238E27FC236}">
                  <a16:creationId xmlns:a16="http://schemas.microsoft.com/office/drawing/2014/main" id="{77445713-EF90-5020-2F97-2B59F65C60C2}"/>
                </a:ext>
              </a:extLst>
            </p:cNvPr>
            <p:cNvSpPr/>
            <p:nvPr/>
          </p:nvSpPr>
          <p:spPr>
            <a:xfrm>
              <a:off x="11099700" y="6439808"/>
              <a:ext cx="118204" cy="424455"/>
            </a:xfrm>
            <a:custGeom>
              <a:avLst/>
              <a:gdLst>
                <a:gd name="f0" fmla="val 10800000"/>
                <a:gd name="f1" fmla="val 5400000"/>
                <a:gd name="f2" fmla="val 180"/>
                <a:gd name="f3" fmla="val w"/>
                <a:gd name="f4" fmla="val h"/>
                <a:gd name="f5" fmla="val 0"/>
                <a:gd name="f6" fmla="val 118206"/>
                <a:gd name="f7" fmla="val 424452"/>
                <a:gd name="f8" fmla="val 118207"/>
                <a:gd name="f9" fmla="val 360715"/>
                <a:gd name="f10" fmla="val 64881"/>
                <a:gd name="f11" fmla="val 63483"/>
                <a:gd name="f12" fmla="val 424453"/>
                <a:gd name="f13" fmla="val 117699"/>
                <a:gd name="f14" fmla="val 360969"/>
                <a:gd name="f15" fmla="+- 0 0 -90"/>
                <a:gd name="f16" fmla="*/ f3 1 118206"/>
                <a:gd name="f17" fmla="*/ f4 1 424452"/>
                <a:gd name="f18" fmla="val f5"/>
                <a:gd name="f19" fmla="val f6"/>
                <a:gd name="f20" fmla="val f7"/>
                <a:gd name="f21" fmla="*/ f15 f0 1"/>
                <a:gd name="f22" fmla="+- f20 0 f18"/>
                <a:gd name="f23" fmla="+- f19 0 f18"/>
                <a:gd name="f24" fmla="*/ f21 1 f2"/>
                <a:gd name="f25" fmla="*/ f23 1 118206"/>
                <a:gd name="f26" fmla="*/ f22 1 424452"/>
                <a:gd name="f27" fmla="*/ 118207 f23 1"/>
                <a:gd name="f28" fmla="*/ 360715 f22 1"/>
                <a:gd name="f29" fmla="*/ 0 f22 1"/>
                <a:gd name="f30" fmla="*/ 64881 f23 1"/>
                <a:gd name="f31" fmla="*/ 63483 f23 1"/>
                <a:gd name="f32" fmla="*/ 0 f23 1"/>
                <a:gd name="f33" fmla="*/ 424453 f22 1"/>
                <a:gd name="f34" fmla="*/ 117699 f23 1"/>
                <a:gd name="f35" fmla="*/ 360969 f22 1"/>
                <a:gd name="f36" fmla="+- f24 0 f1"/>
                <a:gd name="f37" fmla="*/ f27 1 118206"/>
                <a:gd name="f38" fmla="*/ f28 1 424452"/>
                <a:gd name="f39" fmla="*/ f29 1 424452"/>
                <a:gd name="f40" fmla="*/ f30 1 118206"/>
                <a:gd name="f41" fmla="*/ f31 1 118206"/>
                <a:gd name="f42" fmla="*/ f32 1 118206"/>
                <a:gd name="f43" fmla="*/ f33 1 424452"/>
                <a:gd name="f44" fmla="*/ f34 1 118206"/>
                <a:gd name="f45" fmla="*/ f35 1 424452"/>
                <a:gd name="f46" fmla="*/ f18 1 f25"/>
                <a:gd name="f47" fmla="*/ f19 1 f25"/>
                <a:gd name="f48" fmla="*/ f18 1 f26"/>
                <a:gd name="f49" fmla="*/ f20 1 f26"/>
                <a:gd name="f50" fmla="*/ f37 1 f25"/>
                <a:gd name="f51" fmla="*/ f38 1 f26"/>
                <a:gd name="f52" fmla="*/ f39 1 f26"/>
                <a:gd name="f53" fmla="*/ f40 1 f25"/>
                <a:gd name="f54" fmla="*/ f41 1 f25"/>
                <a:gd name="f55" fmla="*/ f42 1 f25"/>
                <a:gd name="f56" fmla="*/ f43 1 f26"/>
                <a:gd name="f57" fmla="*/ f44 1 f25"/>
                <a:gd name="f58" fmla="*/ f45 1 f26"/>
                <a:gd name="f59" fmla="*/ f46 f16 1"/>
                <a:gd name="f60" fmla="*/ f47 f16 1"/>
                <a:gd name="f61" fmla="*/ f49 f17 1"/>
                <a:gd name="f62" fmla="*/ f48 f17 1"/>
                <a:gd name="f63" fmla="*/ f50 f16 1"/>
                <a:gd name="f64" fmla="*/ f51 f17 1"/>
                <a:gd name="f65" fmla="*/ f52 f17 1"/>
                <a:gd name="f66" fmla="*/ f53 f16 1"/>
                <a:gd name="f67" fmla="*/ f54 f16 1"/>
                <a:gd name="f68" fmla="*/ f55 f16 1"/>
                <a:gd name="f69" fmla="*/ f56 f17 1"/>
                <a:gd name="f70" fmla="*/ f57 f16 1"/>
                <a:gd name="f71" fmla="*/ f58 f17 1"/>
              </a:gdLst>
              <a:ahLst/>
              <a:cxnLst>
                <a:cxn ang="3cd4">
                  <a:pos x="hc" y="t"/>
                </a:cxn>
                <a:cxn ang="0">
                  <a:pos x="r" y="vc"/>
                </a:cxn>
                <a:cxn ang="cd4">
                  <a:pos x="hc" y="b"/>
                </a:cxn>
                <a:cxn ang="cd2">
                  <a:pos x="l" y="vc"/>
                </a:cxn>
                <a:cxn ang="f36">
                  <a:pos x="f63" y="f64"/>
                </a:cxn>
                <a:cxn ang="f36">
                  <a:pos x="f63" y="f65"/>
                </a:cxn>
                <a:cxn ang="f36">
                  <a:pos x="f66" y="f65"/>
                </a:cxn>
                <a:cxn ang="f36">
                  <a:pos x="f67" y="f65"/>
                </a:cxn>
                <a:cxn ang="f36">
                  <a:pos x="f68" y="f65"/>
                </a:cxn>
                <a:cxn ang="f36">
                  <a:pos x="f68" y="f69"/>
                </a:cxn>
                <a:cxn ang="f36">
                  <a:pos x="f70" y="f69"/>
                </a:cxn>
                <a:cxn ang="f36">
                  <a:pos x="f70" y="f71"/>
                </a:cxn>
              </a:cxnLst>
              <a:rect l="f59" t="f62" r="f60" b="f61"/>
              <a:pathLst>
                <a:path w="118206" h="424452">
                  <a:moveTo>
                    <a:pt x="f8" y="f9"/>
                  </a:moveTo>
                  <a:lnTo>
                    <a:pt x="f8" y="f5"/>
                  </a:lnTo>
                  <a:lnTo>
                    <a:pt x="f10" y="f5"/>
                  </a:lnTo>
                  <a:lnTo>
                    <a:pt x="f11" y="f5"/>
                  </a:lnTo>
                  <a:lnTo>
                    <a:pt x="f5" y="f5"/>
                  </a:lnTo>
                  <a:lnTo>
                    <a:pt x="f5" y="f12"/>
                  </a:lnTo>
                  <a:lnTo>
                    <a:pt x="f13" y="f12"/>
                  </a:lnTo>
                  <a:lnTo>
                    <a:pt x="f13" y="f14"/>
                  </a:lnTo>
                  <a:close/>
                </a:path>
              </a:pathLst>
            </a:custGeom>
            <a:solidFill>
              <a:srgbClr val="22B0AE"/>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4" name="Freeform: Shape 795">
              <a:extLst>
                <a:ext uri="{FF2B5EF4-FFF2-40B4-BE49-F238E27FC236}">
                  <a16:creationId xmlns:a16="http://schemas.microsoft.com/office/drawing/2014/main" id="{DF02AC02-4C08-BF46-1BFF-C0696058B448}"/>
                </a:ext>
              </a:extLst>
            </p:cNvPr>
            <p:cNvSpPr/>
            <p:nvPr/>
          </p:nvSpPr>
          <p:spPr>
            <a:xfrm>
              <a:off x="11006376" y="5858679"/>
              <a:ext cx="313611" cy="642585"/>
            </a:xfrm>
            <a:custGeom>
              <a:avLst/>
              <a:gdLst>
                <a:gd name="f0" fmla="val 10800000"/>
                <a:gd name="f1" fmla="val 5400000"/>
                <a:gd name="f2" fmla="val 180"/>
                <a:gd name="f3" fmla="val w"/>
                <a:gd name="f4" fmla="val h"/>
                <a:gd name="f5" fmla="val 0"/>
                <a:gd name="f6" fmla="val 313608"/>
                <a:gd name="f7" fmla="val 642582"/>
                <a:gd name="f8" fmla="val 77831"/>
                <a:gd name="f9" fmla="val 571100"/>
                <a:gd name="f10" fmla="val 82783"/>
                <a:gd name="f11" fmla="val 217876"/>
                <a:gd name="f12" fmla="val 221659"/>
                <a:gd name="f13" fmla="val 224732"/>
                <a:gd name="f14" fmla="val 574173"/>
                <a:gd name="f15" fmla="val 577956"/>
                <a:gd name="f16" fmla="val 642583"/>
                <a:gd name="f17" fmla="val 571354"/>
                <a:gd name="f18" fmla="+- 0 0 -90"/>
                <a:gd name="f19" fmla="*/ f3 1 313608"/>
                <a:gd name="f20" fmla="*/ f4 1 642582"/>
                <a:gd name="f21" fmla="val f5"/>
                <a:gd name="f22" fmla="val f6"/>
                <a:gd name="f23" fmla="val f7"/>
                <a:gd name="f24" fmla="*/ f18 f0 1"/>
                <a:gd name="f25" fmla="+- f23 0 f21"/>
                <a:gd name="f26" fmla="+- f22 0 f21"/>
                <a:gd name="f27" fmla="*/ f24 1 f2"/>
                <a:gd name="f28" fmla="*/ f26 1 313608"/>
                <a:gd name="f29" fmla="*/ f25 1 642582"/>
                <a:gd name="f30" fmla="*/ 77831 f26 1"/>
                <a:gd name="f31" fmla="*/ 571100 f25 1"/>
                <a:gd name="f32" fmla="*/ 82783 f26 1"/>
                <a:gd name="f33" fmla="*/ 217876 f26 1"/>
                <a:gd name="f34" fmla="*/ 224732 f26 1"/>
                <a:gd name="f35" fmla="*/ 577956 f25 1"/>
                <a:gd name="f36" fmla="*/ 642583 f25 1"/>
                <a:gd name="f37" fmla="*/ 313608 f26 1"/>
                <a:gd name="f38" fmla="*/ 0 f25 1"/>
                <a:gd name="f39" fmla="*/ 0 f26 1"/>
                <a:gd name="f40" fmla="*/ 571354 f25 1"/>
                <a:gd name="f41" fmla="+- f27 0 f1"/>
                <a:gd name="f42" fmla="*/ f30 1 313608"/>
                <a:gd name="f43" fmla="*/ f31 1 642582"/>
                <a:gd name="f44" fmla="*/ f32 1 313608"/>
                <a:gd name="f45" fmla="*/ f33 1 313608"/>
                <a:gd name="f46" fmla="*/ f34 1 313608"/>
                <a:gd name="f47" fmla="*/ f35 1 642582"/>
                <a:gd name="f48" fmla="*/ f36 1 642582"/>
                <a:gd name="f49" fmla="*/ f37 1 313608"/>
                <a:gd name="f50" fmla="*/ f38 1 642582"/>
                <a:gd name="f51" fmla="*/ f39 1 313608"/>
                <a:gd name="f52" fmla="*/ f40 1 642582"/>
                <a:gd name="f53" fmla="*/ f21 1 f28"/>
                <a:gd name="f54" fmla="*/ f22 1 f28"/>
                <a:gd name="f55" fmla="*/ f21 1 f29"/>
                <a:gd name="f56" fmla="*/ f23 1 f29"/>
                <a:gd name="f57" fmla="*/ f42 1 f28"/>
                <a:gd name="f58" fmla="*/ f43 1 f29"/>
                <a:gd name="f59" fmla="*/ f44 1 f28"/>
                <a:gd name="f60" fmla="*/ f45 1 f28"/>
                <a:gd name="f61" fmla="*/ f46 1 f28"/>
                <a:gd name="f62" fmla="*/ f47 1 f29"/>
                <a:gd name="f63" fmla="*/ f48 1 f29"/>
                <a:gd name="f64" fmla="*/ f49 1 f28"/>
                <a:gd name="f65" fmla="*/ f50 1 f29"/>
                <a:gd name="f66" fmla="*/ f51 1 f28"/>
                <a:gd name="f67" fmla="*/ f52 1 f29"/>
                <a:gd name="f68" fmla="*/ f53 f19 1"/>
                <a:gd name="f69" fmla="*/ f54 f19 1"/>
                <a:gd name="f70" fmla="*/ f56 f20 1"/>
                <a:gd name="f71" fmla="*/ f55 f20 1"/>
                <a:gd name="f72" fmla="*/ f57 f19 1"/>
                <a:gd name="f73" fmla="*/ f58 f20 1"/>
                <a:gd name="f74" fmla="*/ f59 f19 1"/>
                <a:gd name="f75" fmla="*/ f60 f19 1"/>
                <a:gd name="f76" fmla="*/ f61 f19 1"/>
                <a:gd name="f77" fmla="*/ f62 f20 1"/>
                <a:gd name="f78" fmla="*/ f63 f20 1"/>
                <a:gd name="f79" fmla="*/ f64 f19 1"/>
                <a:gd name="f80" fmla="*/ f65 f20 1"/>
                <a:gd name="f81" fmla="*/ f66 f19 1"/>
                <a:gd name="f82" fmla="*/ f67 f20 1"/>
              </a:gdLst>
              <a:ahLst/>
              <a:cxnLst>
                <a:cxn ang="3cd4">
                  <a:pos x="hc" y="t"/>
                </a:cxn>
                <a:cxn ang="0">
                  <a:pos x="r" y="vc"/>
                </a:cxn>
                <a:cxn ang="cd4">
                  <a:pos x="hc" y="b"/>
                </a:cxn>
                <a:cxn ang="cd2">
                  <a:pos x="l" y="vc"/>
                </a:cxn>
                <a:cxn ang="f41">
                  <a:pos x="f72" y="f73"/>
                </a:cxn>
                <a:cxn ang="f41">
                  <a:pos x="f72" y="f73"/>
                </a:cxn>
                <a:cxn ang="f41">
                  <a:pos x="f74" y="f73"/>
                </a:cxn>
                <a:cxn ang="f41">
                  <a:pos x="f75" y="f73"/>
                </a:cxn>
                <a:cxn ang="f41">
                  <a:pos x="f76" y="f77"/>
                </a:cxn>
                <a:cxn ang="f41">
                  <a:pos x="f76" y="f78"/>
                </a:cxn>
                <a:cxn ang="f41">
                  <a:pos x="f79" y="f78"/>
                </a:cxn>
                <a:cxn ang="f41">
                  <a:pos x="f79" y="f80"/>
                </a:cxn>
                <a:cxn ang="f41">
                  <a:pos x="f81" y="f80"/>
                </a:cxn>
                <a:cxn ang="f41">
                  <a:pos x="f81" y="f82"/>
                </a:cxn>
              </a:cxnLst>
              <a:rect l="f68" t="f71" r="f69" b="f70"/>
              <a:pathLst>
                <a:path w="313608" h="642582">
                  <a:moveTo>
                    <a:pt x="f8" y="f9"/>
                  </a:moveTo>
                  <a:lnTo>
                    <a:pt x="f8" y="f9"/>
                  </a:lnTo>
                  <a:lnTo>
                    <a:pt x="f10" y="f9"/>
                  </a:lnTo>
                  <a:lnTo>
                    <a:pt x="f11" y="f9"/>
                  </a:lnTo>
                  <a:cubicBezTo>
                    <a:pt x="f12" y="f9"/>
                    <a:pt x="f13" y="f14"/>
                    <a:pt x="f13" y="f15"/>
                  </a:cubicBezTo>
                  <a:lnTo>
                    <a:pt x="f13" y="f16"/>
                  </a:lnTo>
                  <a:lnTo>
                    <a:pt x="f6" y="f16"/>
                  </a:lnTo>
                  <a:lnTo>
                    <a:pt x="f6" y="f5"/>
                  </a:lnTo>
                  <a:lnTo>
                    <a:pt x="f5" y="f5"/>
                  </a:lnTo>
                  <a:lnTo>
                    <a:pt x="f5" y="f1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5" name="Freeform: Shape 796">
              <a:extLst>
                <a:ext uri="{FF2B5EF4-FFF2-40B4-BE49-F238E27FC236}">
                  <a16:creationId xmlns:a16="http://schemas.microsoft.com/office/drawing/2014/main" id="{8072749A-A173-7225-D7EE-6598029D9707}"/>
                </a:ext>
              </a:extLst>
            </p:cNvPr>
            <p:cNvSpPr/>
            <p:nvPr/>
          </p:nvSpPr>
          <p:spPr>
            <a:xfrm>
              <a:off x="11326718" y="6507099"/>
              <a:ext cx="439561" cy="357411"/>
            </a:xfrm>
            <a:custGeom>
              <a:avLst/>
              <a:gdLst>
                <a:gd name="f0" fmla="val 10800000"/>
                <a:gd name="f1" fmla="val 5400000"/>
                <a:gd name="f2" fmla="val 180"/>
                <a:gd name="f3" fmla="val w"/>
                <a:gd name="f4" fmla="val h"/>
                <a:gd name="f5" fmla="val 0"/>
                <a:gd name="f6" fmla="val 439559"/>
                <a:gd name="f7" fmla="val 357413"/>
                <a:gd name="f8" fmla="val 6730"/>
                <a:gd name="f9" fmla="val 5727"/>
                <a:gd name="f10" fmla="val 1371"/>
                <a:gd name="f11" fmla="val 4216"/>
                <a:gd name="f12" fmla="val 2286"/>
                <a:gd name="f13" fmla="val 2539"/>
                <a:gd name="f14" fmla="val 290883"/>
                <a:gd name="f15" fmla="val 762"/>
                <a:gd name="f16" fmla="val 1778"/>
                <a:gd name="f17" fmla="val 295073"/>
                <a:gd name="f18" fmla="val 295580"/>
                <a:gd name="f19" fmla="val 39487"/>
                <a:gd name="f20" fmla="val 311832"/>
                <a:gd name="f21" fmla="val 40465"/>
                <a:gd name="f22" fmla="val 313165"/>
                <a:gd name="f23" fmla="val 41353"/>
                <a:gd name="f24" fmla="val 314575"/>
                <a:gd name="f25" fmla="val 42153"/>
                <a:gd name="f26" fmla="val 316022"/>
                <a:gd name="f27" fmla="val 43550"/>
                <a:gd name="f28" fmla="+- 0 0 -90"/>
                <a:gd name="f29" fmla="*/ f3 1 439559"/>
                <a:gd name="f30" fmla="*/ f4 1 357413"/>
                <a:gd name="f31" fmla="val f5"/>
                <a:gd name="f32" fmla="val f6"/>
                <a:gd name="f33" fmla="val f7"/>
                <a:gd name="f34" fmla="*/ f28 f0 1"/>
                <a:gd name="f35" fmla="+- f33 0 f31"/>
                <a:gd name="f36" fmla="+- f32 0 f31"/>
                <a:gd name="f37" fmla="*/ f34 1 f2"/>
                <a:gd name="f38" fmla="*/ f36 1 439559"/>
                <a:gd name="f39" fmla="*/ f35 1 357413"/>
                <a:gd name="f40" fmla="*/ 6730 f36 1"/>
                <a:gd name="f41" fmla="*/ 0 f35 1"/>
                <a:gd name="f42" fmla="*/ 2539 f36 1"/>
                <a:gd name="f43" fmla="*/ 2539 f35 1"/>
                <a:gd name="f44" fmla="*/ 0 f36 1"/>
                <a:gd name="f45" fmla="*/ 290883 f35 1"/>
                <a:gd name="f46" fmla="*/ 295580 f35 1"/>
                <a:gd name="f47" fmla="*/ 39487 f36 1"/>
                <a:gd name="f48" fmla="*/ 311832 f35 1"/>
                <a:gd name="f49" fmla="*/ 42153 f36 1"/>
                <a:gd name="f50" fmla="*/ 316022 f35 1"/>
                <a:gd name="f51" fmla="*/ 43550 f36 1"/>
                <a:gd name="f52" fmla="*/ 357413 f35 1"/>
                <a:gd name="f53" fmla="*/ 439559 f36 1"/>
                <a:gd name="f54" fmla="+- f37 0 f1"/>
                <a:gd name="f55" fmla="*/ f40 1 439559"/>
                <a:gd name="f56" fmla="*/ f41 1 357413"/>
                <a:gd name="f57" fmla="*/ f42 1 439559"/>
                <a:gd name="f58" fmla="*/ f43 1 357413"/>
                <a:gd name="f59" fmla="*/ f44 1 439559"/>
                <a:gd name="f60" fmla="*/ f45 1 357413"/>
                <a:gd name="f61" fmla="*/ f46 1 357413"/>
                <a:gd name="f62" fmla="*/ f47 1 439559"/>
                <a:gd name="f63" fmla="*/ f48 1 357413"/>
                <a:gd name="f64" fmla="*/ f49 1 439559"/>
                <a:gd name="f65" fmla="*/ f50 1 357413"/>
                <a:gd name="f66" fmla="*/ f51 1 439559"/>
                <a:gd name="f67" fmla="*/ f52 1 357413"/>
                <a:gd name="f68" fmla="*/ f53 1 439559"/>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9"/>
                <a:gd name="f80" fmla="*/ f62 1 f38"/>
                <a:gd name="f81" fmla="*/ f63 1 f39"/>
                <a:gd name="f82" fmla="*/ f64 1 f38"/>
                <a:gd name="f83" fmla="*/ f65 1 f39"/>
                <a:gd name="f84" fmla="*/ f66 1 f38"/>
                <a:gd name="f85" fmla="*/ f67 1 f39"/>
                <a:gd name="f86" fmla="*/ f68 1 f38"/>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30 1"/>
                <a:gd name="f98" fmla="*/ f80 f29 1"/>
                <a:gd name="f99" fmla="*/ f81 f30 1"/>
                <a:gd name="f100" fmla="*/ f82 f29 1"/>
                <a:gd name="f101" fmla="*/ f83 f30 1"/>
                <a:gd name="f102" fmla="*/ f84 f29 1"/>
                <a:gd name="f103" fmla="*/ f85 f30 1"/>
                <a:gd name="f104" fmla="*/ f86 f29 1"/>
              </a:gdLst>
              <a:ahLst/>
              <a:cxnLst>
                <a:cxn ang="3cd4">
                  <a:pos x="hc" y="t"/>
                </a:cxn>
                <a:cxn ang="0">
                  <a:pos x="r" y="vc"/>
                </a:cxn>
                <a:cxn ang="cd4">
                  <a:pos x="hc" y="b"/>
                </a:cxn>
                <a:cxn ang="cd2">
                  <a:pos x="l" y="vc"/>
                </a:cxn>
                <a:cxn ang="f54">
                  <a:pos x="f91" y="f92"/>
                </a:cxn>
                <a:cxn ang="f54">
                  <a:pos x="f93" y="f94"/>
                </a:cxn>
                <a:cxn ang="f54">
                  <a:pos x="f95" y="f96"/>
                </a:cxn>
                <a:cxn ang="f54">
                  <a:pos x="f93" y="f97"/>
                </a:cxn>
                <a:cxn ang="f54">
                  <a:pos x="f98" y="f99"/>
                </a:cxn>
                <a:cxn ang="f54">
                  <a:pos x="f100" y="f101"/>
                </a:cxn>
                <a:cxn ang="f54">
                  <a:pos x="f102" y="f103"/>
                </a:cxn>
                <a:cxn ang="f54">
                  <a:pos x="f104" y="f103"/>
                </a:cxn>
                <a:cxn ang="f54">
                  <a:pos x="f104" y="f92"/>
                </a:cxn>
              </a:cxnLst>
              <a:rect l="f87" t="f90" r="f88" b="f89"/>
              <a:pathLst>
                <a:path w="439559" h="357413">
                  <a:moveTo>
                    <a:pt x="f8" y="f5"/>
                  </a:moveTo>
                  <a:cubicBezTo>
                    <a:pt x="f9" y="f10"/>
                    <a:pt x="f11" y="f12"/>
                    <a:pt x="f13" y="f13"/>
                  </a:cubicBezTo>
                  <a:lnTo>
                    <a:pt x="f5" y="f14"/>
                  </a:lnTo>
                  <a:cubicBezTo>
                    <a:pt x="f15" y="f14"/>
                    <a:pt x="f16" y="f17"/>
                    <a:pt x="f13" y="f18"/>
                  </a:cubicBezTo>
                  <a:lnTo>
                    <a:pt x="f19" y="f20"/>
                  </a:lnTo>
                  <a:cubicBezTo>
                    <a:pt x="f21" y="f22"/>
                    <a:pt x="f23" y="f24"/>
                    <a:pt x="f25" y="f26"/>
                  </a:cubicBezTo>
                  <a:lnTo>
                    <a:pt x="f27" y="f7"/>
                  </a:lnTo>
                  <a:lnTo>
                    <a:pt x="f6" y="f7"/>
                  </a:lnTo>
                  <a:lnTo>
                    <a:pt x="f6"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6" name="Freeform: Shape 797">
              <a:extLst>
                <a:ext uri="{FF2B5EF4-FFF2-40B4-BE49-F238E27FC236}">
                  <a16:creationId xmlns:a16="http://schemas.microsoft.com/office/drawing/2014/main" id="{23B14E19-42BC-E95C-CF52-12663FD28DC9}"/>
                </a:ext>
              </a:extLst>
            </p:cNvPr>
            <p:cNvSpPr/>
            <p:nvPr/>
          </p:nvSpPr>
          <p:spPr>
            <a:xfrm>
              <a:off x="11231620" y="6504310"/>
              <a:ext cx="95097" cy="299264"/>
            </a:xfrm>
            <a:custGeom>
              <a:avLst/>
              <a:gdLst>
                <a:gd name="f0" fmla="val 10800000"/>
                <a:gd name="f1" fmla="val 5400000"/>
                <a:gd name="f2" fmla="val 180"/>
                <a:gd name="f3" fmla="val w"/>
                <a:gd name="f4" fmla="val h"/>
                <a:gd name="f5" fmla="val 0"/>
                <a:gd name="f6" fmla="val 95098"/>
                <a:gd name="f7" fmla="val 299262"/>
                <a:gd name="f8" fmla="val 299263"/>
                <a:gd name="f9" fmla="val 89639"/>
                <a:gd name="f10" fmla="val 89740"/>
                <a:gd name="f11" fmla="val 298463"/>
                <a:gd name="f12" fmla="val 89994"/>
                <a:gd name="f13" fmla="val 297675"/>
                <a:gd name="f14" fmla="val 90400"/>
                <a:gd name="f15" fmla="val 296977"/>
                <a:gd name="f16" fmla="val 91416"/>
                <a:gd name="f17" fmla="val 295250"/>
                <a:gd name="f18" fmla="val 93131"/>
                <a:gd name="f19" fmla="val 294057"/>
                <a:gd name="f20" fmla="val 293676"/>
                <a:gd name="f21" fmla="val 5333"/>
                <a:gd name="f22" fmla="val 92356"/>
                <a:gd name="f23" fmla="val 4876"/>
                <a:gd name="f24" fmla="val 90223"/>
                <a:gd name="f25" fmla="val 2730"/>
                <a:gd name="f26" fmla="val 89766"/>
                <a:gd name="f27" fmla="+- 0 0 -90"/>
                <a:gd name="f28" fmla="*/ f3 1 95098"/>
                <a:gd name="f29" fmla="*/ f4 1 299262"/>
                <a:gd name="f30" fmla="val f5"/>
                <a:gd name="f31" fmla="val f6"/>
                <a:gd name="f32" fmla="val f7"/>
                <a:gd name="f33" fmla="*/ f27 f0 1"/>
                <a:gd name="f34" fmla="+- f32 0 f30"/>
                <a:gd name="f35" fmla="+- f31 0 f30"/>
                <a:gd name="f36" fmla="*/ f33 1 f2"/>
                <a:gd name="f37" fmla="*/ f35 1 95098"/>
                <a:gd name="f38" fmla="*/ f34 1 299262"/>
                <a:gd name="f39" fmla="*/ 0 f35 1"/>
                <a:gd name="f40" fmla="*/ 299263 f34 1"/>
                <a:gd name="f41" fmla="*/ 89639 f35 1"/>
                <a:gd name="f42" fmla="*/ 90400 f35 1"/>
                <a:gd name="f43" fmla="*/ 296977 f34 1"/>
                <a:gd name="f44" fmla="*/ 95098 f35 1"/>
                <a:gd name="f45" fmla="*/ 293676 f34 1"/>
                <a:gd name="f46" fmla="*/ 5333 f34 1"/>
                <a:gd name="f47" fmla="*/ 89766 f35 1"/>
                <a:gd name="f48" fmla="*/ 0 f34 1"/>
                <a:gd name="f49" fmla="+- f36 0 f1"/>
                <a:gd name="f50" fmla="*/ f39 1 95098"/>
                <a:gd name="f51" fmla="*/ f40 1 299262"/>
                <a:gd name="f52" fmla="*/ f41 1 95098"/>
                <a:gd name="f53" fmla="*/ f42 1 95098"/>
                <a:gd name="f54" fmla="*/ f43 1 299262"/>
                <a:gd name="f55" fmla="*/ f44 1 95098"/>
                <a:gd name="f56" fmla="*/ f45 1 299262"/>
                <a:gd name="f57" fmla="*/ f46 1 299262"/>
                <a:gd name="f58" fmla="*/ f47 1 95098"/>
                <a:gd name="f59" fmla="*/ f48 1 299262"/>
                <a:gd name="f60" fmla="*/ f30 1 f37"/>
                <a:gd name="f61" fmla="*/ f31 1 f37"/>
                <a:gd name="f62" fmla="*/ f30 1 f38"/>
                <a:gd name="f63" fmla="*/ f32 1 f38"/>
                <a:gd name="f64" fmla="*/ f50 1 f37"/>
                <a:gd name="f65" fmla="*/ f51 1 f38"/>
                <a:gd name="f66" fmla="*/ f52 1 f37"/>
                <a:gd name="f67" fmla="*/ f53 1 f37"/>
                <a:gd name="f68" fmla="*/ f54 1 f38"/>
                <a:gd name="f69" fmla="*/ f55 1 f37"/>
                <a:gd name="f70" fmla="*/ f56 1 f38"/>
                <a:gd name="f71" fmla="*/ f57 1 f38"/>
                <a:gd name="f72" fmla="*/ f58 1 f37"/>
                <a:gd name="f73" fmla="*/ f59 1 f38"/>
                <a:gd name="f74" fmla="*/ f60 f28 1"/>
                <a:gd name="f75" fmla="*/ f61 f28 1"/>
                <a:gd name="f76" fmla="*/ f63 f29 1"/>
                <a:gd name="f77" fmla="*/ f62 f29 1"/>
                <a:gd name="f78" fmla="*/ f64 f28 1"/>
                <a:gd name="f79" fmla="*/ f65 f29 1"/>
                <a:gd name="f80" fmla="*/ f66 f28 1"/>
                <a:gd name="f81" fmla="*/ f67 f28 1"/>
                <a:gd name="f82" fmla="*/ f68 f29 1"/>
                <a:gd name="f83" fmla="*/ f69 f28 1"/>
                <a:gd name="f84" fmla="*/ f70 f29 1"/>
                <a:gd name="f85" fmla="*/ f71 f29 1"/>
                <a:gd name="f86" fmla="*/ f72 f28 1"/>
                <a:gd name="f87" fmla="*/ f73 f29 1"/>
              </a:gdLst>
              <a:ahLst/>
              <a:cxnLst>
                <a:cxn ang="3cd4">
                  <a:pos x="hc" y="t"/>
                </a:cxn>
                <a:cxn ang="0">
                  <a:pos x="r" y="vc"/>
                </a:cxn>
                <a:cxn ang="cd4">
                  <a:pos x="hc" y="b"/>
                </a:cxn>
                <a:cxn ang="cd2">
                  <a:pos x="l" y="vc"/>
                </a:cxn>
                <a:cxn ang="f49">
                  <a:pos x="f78" y="f79"/>
                </a:cxn>
                <a:cxn ang="f49">
                  <a:pos x="f80" y="f79"/>
                </a:cxn>
                <a:cxn ang="f49">
                  <a:pos x="f81" y="f82"/>
                </a:cxn>
                <a:cxn ang="f49">
                  <a:pos x="f83" y="f84"/>
                </a:cxn>
                <a:cxn ang="f49">
                  <a:pos x="f83" y="f85"/>
                </a:cxn>
                <a:cxn ang="f49">
                  <a:pos x="f86" y="f87"/>
                </a:cxn>
                <a:cxn ang="f49">
                  <a:pos x="f78" y="f87"/>
                </a:cxn>
              </a:cxnLst>
              <a:rect l="f74" t="f77" r="f75" b="f76"/>
              <a:pathLst>
                <a:path w="95098" h="299262">
                  <a:moveTo>
                    <a:pt x="f5" y="f8"/>
                  </a:moveTo>
                  <a:lnTo>
                    <a:pt x="f9" y="f8"/>
                  </a:lnTo>
                  <a:cubicBezTo>
                    <a:pt x="f10" y="f11"/>
                    <a:pt x="f12" y="f13"/>
                    <a:pt x="f14" y="f15"/>
                  </a:cubicBezTo>
                  <a:cubicBezTo>
                    <a:pt x="f16" y="f17"/>
                    <a:pt x="f18" y="f19"/>
                    <a:pt x="f6" y="f20"/>
                  </a:cubicBezTo>
                  <a:lnTo>
                    <a:pt x="f6" y="f21"/>
                  </a:lnTo>
                  <a:cubicBezTo>
                    <a:pt x="f22" y="f23"/>
                    <a:pt x="f24" y="f25"/>
                    <a:pt x="f26" y="f5"/>
                  </a:cubicBez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7" name="Freeform: Shape 798">
              <a:extLst>
                <a:ext uri="{FF2B5EF4-FFF2-40B4-BE49-F238E27FC236}">
                  <a16:creationId xmlns:a16="http://schemas.microsoft.com/office/drawing/2014/main" id="{43621266-6F71-A9D5-8D73-EAD3F15AD1E0}"/>
                </a:ext>
              </a:extLst>
            </p:cNvPr>
            <p:cNvSpPr/>
            <p:nvPr/>
          </p:nvSpPr>
          <p:spPr>
            <a:xfrm>
              <a:off x="9790288" y="6439808"/>
              <a:ext cx="1527" cy="424702"/>
            </a:xfrm>
            <a:custGeom>
              <a:avLst/>
              <a:gdLst>
                <a:gd name="f0" fmla="val 10800000"/>
                <a:gd name="f1" fmla="val 5400000"/>
                <a:gd name="f2" fmla="val 180"/>
                <a:gd name="f3" fmla="val w"/>
                <a:gd name="f4" fmla="val h"/>
                <a:gd name="f5" fmla="val 0"/>
                <a:gd name="f6" fmla="val 1523"/>
                <a:gd name="f7" fmla="val 424706"/>
                <a:gd name="f8" fmla="val 1524"/>
                <a:gd name="f9" fmla="+- 0 0 -90"/>
                <a:gd name="f10" fmla="*/ f3 1 1523"/>
                <a:gd name="f11" fmla="*/ f4 1 424706"/>
                <a:gd name="f12" fmla="val f5"/>
                <a:gd name="f13" fmla="val f6"/>
                <a:gd name="f14" fmla="val f7"/>
                <a:gd name="f15" fmla="*/ f9 f0 1"/>
                <a:gd name="f16" fmla="+- f14 0 f12"/>
                <a:gd name="f17" fmla="+- f13 0 f12"/>
                <a:gd name="f18" fmla="*/ f15 1 f2"/>
                <a:gd name="f19" fmla="*/ f17 1 1523"/>
                <a:gd name="f20" fmla="*/ f16 1 424706"/>
                <a:gd name="f21" fmla="*/ 0 f17 1"/>
                <a:gd name="f22" fmla="*/ 0 f16 1"/>
                <a:gd name="f23" fmla="*/ 1524 f17 1"/>
                <a:gd name="f24" fmla="*/ 424706 f16 1"/>
                <a:gd name="f25" fmla="+- f18 0 f1"/>
                <a:gd name="f26" fmla="*/ f21 1 1523"/>
                <a:gd name="f27" fmla="*/ f22 1 424706"/>
                <a:gd name="f28" fmla="*/ f23 1 1523"/>
                <a:gd name="f29" fmla="*/ f24 1 424706"/>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1523" h="424706">
                  <a:moveTo>
                    <a:pt x="f5" y="f5"/>
                  </a:moveTo>
                  <a:lnTo>
                    <a:pt x="f8" y="f5"/>
                  </a:lnTo>
                  <a:lnTo>
                    <a:pt x="f8" y="f7"/>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8" name="Freeform: Shape 799">
              <a:extLst>
                <a:ext uri="{FF2B5EF4-FFF2-40B4-BE49-F238E27FC236}">
                  <a16:creationId xmlns:a16="http://schemas.microsoft.com/office/drawing/2014/main" id="{1734F13D-2759-ACAF-EEAC-9D8B732E071E}"/>
                </a:ext>
              </a:extLst>
            </p:cNvPr>
            <p:cNvSpPr/>
            <p:nvPr/>
          </p:nvSpPr>
          <p:spPr>
            <a:xfrm>
              <a:off x="9794229" y="6443996"/>
              <a:ext cx="240606" cy="420386"/>
            </a:xfrm>
            <a:custGeom>
              <a:avLst/>
              <a:gdLst>
                <a:gd name="f0" fmla="val 10800000"/>
                <a:gd name="f1" fmla="val 5400000"/>
                <a:gd name="f2" fmla="val 180"/>
                <a:gd name="f3" fmla="val w"/>
                <a:gd name="f4" fmla="val h"/>
                <a:gd name="f5" fmla="val 0"/>
                <a:gd name="f6" fmla="val 240602"/>
                <a:gd name="f7" fmla="val 420389"/>
                <a:gd name="f8" fmla="val 240603"/>
                <a:gd name="f9" fmla="+- 0 0 -90"/>
                <a:gd name="f10" fmla="*/ f3 1 240602"/>
                <a:gd name="f11" fmla="*/ f4 1 420389"/>
                <a:gd name="f12" fmla="val f5"/>
                <a:gd name="f13" fmla="val f6"/>
                <a:gd name="f14" fmla="val f7"/>
                <a:gd name="f15" fmla="*/ f9 f0 1"/>
                <a:gd name="f16" fmla="+- f14 0 f12"/>
                <a:gd name="f17" fmla="+- f13 0 f12"/>
                <a:gd name="f18" fmla="*/ f15 1 f2"/>
                <a:gd name="f19" fmla="*/ f17 1 240602"/>
                <a:gd name="f20" fmla="*/ f16 1 420389"/>
                <a:gd name="f21" fmla="*/ 0 f17 1"/>
                <a:gd name="f22" fmla="*/ 0 f16 1"/>
                <a:gd name="f23" fmla="*/ 240603 f17 1"/>
                <a:gd name="f24" fmla="*/ 420389 f16 1"/>
                <a:gd name="f25" fmla="+- f18 0 f1"/>
                <a:gd name="f26" fmla="*/ f21 1 240602"/>
                <a:gd name="f27" fmla="*/ f22 1 420389"/>
                <a:gd name="f28" fmla="*/ f23 1 240602"/>
                <a:gd name="f29" fmla="*/ f24 1 420389"/>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0602" h="420389">
                  <a:moveTo>
                    <a:pt x="f5" y="f5"/>
                  </a:moveTo>
                  <a:lnTo>
                    <a:pt x="f8" y="f5"/>
                  </a:lnTo>
                  <a:lnTo>
                    <a:pt x="f8" y="f7"/>
                  </a:lnTo>
                  <a:lnTo>
                    <a:pt x="f5" y="f7"/>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9" name="Freeform: Shape 800">
              <a:extLst>
                <a:ext uri="{FF2B5EF4-FFF2-40B4-BE49-F238E27FC236}">
                  <a16:creationId xmlns:a16="http://schemas.microsoft.com/office/drawing/2014/main" id="{8E437D5D-E3BA-B619-5C08-395A9E4515FE}"/>
                </a:ext>
              </a:extLst>
            </p:cNvPr>
            <p:cNvSpPr/>
            <p:nvPr/>
          </p:nvSpPr>
          <p:spPr>
            <a:xfrm>
              <a:off x="10444048" y="5825413"/>
              <a:ext cx="30723" cy="292022"/>
            </a:xfrm>
            <a:custGeom>
              <a:avLst/>
              <a:gdLst>
                <a:gd name="f0" fmla="val 10800000"/>
                <a:gd name="f1" fmla="val 5400000"/>
                <a:gd name="f2" fmla="val 180"/>
                <a:gd name="f3" fmla="val w"/>
                <a:gd name="f4" fmla="val h"/>
                <a:gd name="f5" fmla="val 0"/>
                <a:gd name="f6" fmla="val 30725"/>
                <a:gd name="f7" fmla="val 292025"/>
                <a:gd name="f8" fmla="val 30726"/>
                <a:gd name="f9" fmla="val 16252"/>
                <a:gd name="f10" fmla="val 29240"/>
                <a:gd name="f11" fmla="val 14972"/>
                <a:gd name="f12" fmla="val 28377"/>
                <a:gd name="f13" fmla="val 13130"/>
                <a:gd name="f14" fmla="val 28313"/>
                <a:gd name="f15" fmla="val 11173"/>
                <a:gd name="f16" fmla="+- 0 0 -90"/>
                <a:gd name="f17" fmla="*/ f3 1 30725"/>
                <a:gd name="f18" fmla="*/ f4 1 292025"/>
                <a:gd name="f19" fmla="val f5"/>
                <a:gd name="f20" fmla="val f6"/>
                <a:gd name="f21" fmla="val f7"/>
                <a:gd name="f22" fmla="*/ f16 f0 1"/>
                <a:gd name="f23" fmla="+- f21 0 f19"/>
                <a:gd name="f24" fmla="+- f20 0 f19"/>
                <a:gd name="f25" fmla="*/ f22 1 f2"/>
                <a:gd name="f26" fmla="*/ f24 1 30725"/>
                <a:gd name="f27" fmla="*/ f23 1 292025"/>
                <a:gd name="f28" fmla="*/ 0 f24 1"/>
                <a:gd name="f29" fmla="*/ 0 f23 1"/>
                <a:gd name="f30" fmla="*/ 292025 f23 1"/>
                <a:gd name="f31" fmla="*/ 30726 f24 1"/>
                <a:gd name="f32" fmla="*/ 16252 f23 1"/>
                <a:gd name="f33" fmla="*/ 28313 f24 1"/>
                <a:gd name="f34" fmla="*/ 11173 f23 1"/>
                <a:gd name="f35" fmla="+- f25 0 f1"/>
                <a:gd name="f36" fmla="*/ f28 1 30725"/>
                <a:gd name="f37" fmla="*/ f29 1 292025"/>
                <a:gd name="f38" fmla="*/ f30 1 292025"/>
                <a:gd name="f39" fmla="*/ f31 1 30725"/>
                <a:gd name="f40" fmla="*/ f32 1 292025"/>
                <a:gd name="f41" fmla="*/ f33 1 30725"/>
                <a:gd name="f42" fmla="*/ f34 1 292025"/>
                <a:gd name="f43" fmla="*/ f19 1 f26"/>
                <a:gd name="f44" fmla="*/ f20 1 f26"/>
                <a:gd name="f45" fmla="*/ f19 1 f27"/>
                <a:gd name="f46" fmla="*/ f21 1 f27"/>
                <a:gd name="f47" fmla="*/ f36 1 f26"/>
                <a:gd name="f48" fmla="*/ f37 1 f27"/>
                <a:gd name="f49" fmla="*/ f38 1 f27"/>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8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58" y="f60"/>
                </a:cxn>
                <a:cxn ang="f35">
                  <a:pos x="f61" y="f60"/>
                </a:cxn>
                <a:cxn ang="f35">
                  <a:pos x="f61" y="f62"/>
                </a:cxn>
                <a:cxn ang="f35">
                  <a:pos x="f63" y="f64"/>
                </a:cxn>
                <a:cxn ang="f35">
                  <a:pos x="f63" y="f59"/>
                </a:cxn>
              </a:cxnLst>
              <a:rect l="f54" t="f57" r="f55" b="f56"/>
              <a:pathLst>
                <a:path w="30725" h="292025">
                  <a:moveTo>
                    <a:pt x="f5" y="f5"/>
                  </a:moveTo>
                  <a:lnTo>
                    <a:pt x="f5" y="f7"/>
                  </a:lnTo>
                  <a:lnTo>
                    <a:pt x="f8" y="f7"/>
                  </a:lnTo>
                  <a:lnTo>
                    <a:pt x="f8" y="f9"/>
                  </a:lnTo>
                  <a:cubicBezTo>
                    <a:pt x="f10" y="f11"/>
                    <a:pt x="f12" y="f13"/>
                    <a:pt x="f14" y="f15"/>
                  </a:cubicBezTo>
                  <a:lnTo>
                    <a:pt x="f14"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0" name="Freeform: Shape 801">
              <a:extLst>
                <a:ext uri="{FF2B5EF4-FFF2-40B4-BE49-F238E27FC236}">
                  <a16:creationId xmlns:a16="http://schemas.microsoft.com/office/drawing/2014/main" id="{40617203-AEB2-62B0-AC2A-56CA65EA48A9}"/>
                </a:ext>
              </a:extLst>
            </p:cNvPr>
            <p:cNvSpPr/>
            <p:nvPr/>
          </p:nvSpPr>
          <p:spPr>
            <a:xfrm>
              <a:off x="10802474" y="5842933"/>
              <a:ext cx="1399" cy="586843"/>
            </a:xfrm>
            <a:custGeom>
              <a:avLst/>
              <a:gdLst>
                <a:gd name="f0" fmla="val 10800000"/>
                <a:gd name="f1" fmla="val 5400000"/>
                <a:gd name="f2" fmla="val 180"/>
                <a:gd name="f3" fmla="val w"/>
                <a:gd name="f4" fmla="val h"/>
                <a:gd name="f5" fmla="val 0"/>
                <a:gd name="f6" fmla="val 1396"/>
                <a:gd name="f7" fmla="val 586843"/>
                <a:gd name="f8" fmla="val 254"/>
                <a:gd name="f9" fmla="val 586844"/>
                <a:gd name="f10" fmla="+- 0 0 -90"/>
                <a:gd name="f11" fmla="*/ f3 1 1396"/>
                <a:gd name="f12" fmla="*/ f4 1 586843"/>
                <a:gd name="f13" fmla="val f5"/>
                <a:gd name="f14" fmla="val f6"/>
                <a:gd name="f15" fmla="val f7"/>
                <a:gd name="f16" fmla="*/ f10 f0 1"/>
                <a:gd name="f17" fmla="+- f15 0 f13"/>
                <a:gd name="f18" fmla="+- f14 0 f13"/>
                <a:gd name="f19" fmla="*/ f16 1 f2"/>
                <a:gd name="f20" fmla="*/ f18 1 1396"/>
                <a:gd name="f21" fmla="*/ f17 1 586843"/>
                <a:gd name="f22" fmla="*/ 0 f18 1"/>
                <a:gd name="f23" fmla="*/ 254 f17 1"/>
                <a:gd name="f24" fmla="*/ 586844 f17 1"/>
                <a:gd name="f25" fmla="*/ 1396 f18 1"/>
                <a:gd name="f26" fmla="*/ 0 f17 1"/>
                <a:gd name="f27" fmla="+- f19 0 f1"/>
                <a:gd name="f28" fmla="*/ f22 1 1396"/>
                <a:gd name="f29" fmla="*/ f23 1 586843"/>
                <a:gd name="f30" fmla="*/ f24 1 586843"/>
                <a:gd name="f31" fmla="*/ f25 1 1396"/>
                <a:gd name="f32" fmla="*/ f26 1 586843"/>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48"/>
                </a:cxn>
                <a:cxn ang="f27">
                  <a:pos x="f49" y="f50"/>
                </a:cxn>
              </a:cxnLst>
              <a:rect l="f42" t="f45" r="f43" b="f44"/>
              <a:pathLst>
                <a:path w="1396" h="586843">
                  <a:moveTo>
                    <a:pt x="f5" y="f8"/>
                  </a:moveTo>
                  <a:lnTo>
                    <a:pt x="f5" y="f9"/>
                  </a:lnTo>
                  <a:lnTo>
                    <a:pt x="f6" y="f9"/>
                  </a:lnTo>
                  <a:lnTo>
                    <a:pt x="f6"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1" name="Freeform: Shape 802">
              <a:extLst>
                <a:ext uri="{FF2B5EF4-FFF2-40B4-BE49-F238E27FC236}">
                  <a16:creationId xmlns:a16="http://schemas.microsoft.com/office/drawing/2014/main" id="{0A561382-9579-3016-7C56-3B858132E2E7}"/>
                </a:ext>
              </a:extLst>
            </p:cNvPr>
            <p:cNvSpPr/>
            <p:nvPr/>
          </p:nvSpPr>
          <p:spPr>
            <a:xfrm>
              <a:off x="10806406" y="5810682"/>
              <a:ext cx="186135" cy="619094"/>
            </a:xfrm>
            <a:custGeom>
              <a:avLst/>
              <a:gdLst>
                <a:gd name="f0" fmla="val 10800000"/>
                <a:gd name="f1" fmla="val 5400000"/>
                <a:gd name="f2" fmla="val 180"/>
                <a:gd name="f3" fmla="val w"/>
                <a:gd name="f4" fmla="val h"/>
                <a:gd name="f5" fmla="val 0"/>
                <a:gd name="f6" fmla="val 186133"/>
                <a:gd name="f7" fmla="val 619093"/>
                <a:gd name="f8" fmla="val 1524"/>
                <a:gd name="f9" fmla="val 7872"/>
                <a:gd name="f10" fmla="val 13078"/>
                <a:gd name="f11" fmla="val 21204"/>
                <a:gd name="f12" fmla="val 1130"/>
                <a:gd name="f13" fmla="val 22513"/>
                <a:gd name="f14" fmla="val 1752"/>
                <a:gd name="f15" fmla="val 24176"/>
                <a:gd name="f16" fmla="val 1778"/>
                <a:gd name="f17" fmla="val 25901"/>
                <a:gd name="f18" fmla="val 27590"/>
                <a:gd name="f19" fmla="val 29214"/>
                <a:gd name="f20" fmla="val 30472"/>
                <a:gd name="f21" fmla="val 619094"/>
                <a:gd name="f22" fmla="val 186134"/>
                <a:gd name="f23" fmla="val 3809"/>
                <a:gd name="f24" fmla="+- 0 0 -90"/>
                <a:gd name="f25" fmla="*/ f3 1 186133"/>
                <a:gd name="f26" fmla="*/ f4 1 619093"/>
                <a:gd name="f27" fmla="val f5"/>
                <a:gd name="f28" fmla="val f6"/>
                <a:gd name="f29" fmla="val f7"/>
                <a:gd name="f30" fmla="*/ f24 f0 1"/>
                <a:gd name="f31" fmla="+- f29 0 f27"/>
                <a:gd name="f32" fmla="+- f28 0 f27"/>
                <a:gd name="f33" fmla="*/ f30 1 f2"/>
                <a:gd name="f34" fmla="*/ f32 1 186133"/>
                <a:gd name="f35" fmla="*/ f31 1 619093"/>
                <a:gd name="f36" fmla="*/ 1524 f32 1"/>
                <a:gd name="f37" fmla="*/ 7872 f31 1"/>
                <a:gd name="f38" fmla="*/ 0 f32 1"/>
                <a:gd name="f39" fmla="*/ 13078 f31 1"/>
                <a:gd name="f40" fmla="*/ 21204 f31 1"/>
                <a:gd name="f41" fmla="*/ 1778 f32 1"/>
                <a:gd name="f42" fmla="*/ 25901 f31 1"/>
                <a:gd name="f43" fmla="*/ 30472 f31 1"/>
                <a:gd name="f44" fmla="*/ 619094 f31 1"/>
                <a:gd name="f45" fmla="*/ 186134 f32 1"/>
                <a:gd name="f46" fmla="*/ 0 f31 1"/>
                <a:gd name="f47" fmla="*/ 3809 f32 1"/>
                <a:gd name="f48" fmla="+- f33 0 f1"/>
                <a:gd name="f49" fmla="*/ f36 1 186133"/>
                <a:gd name="f50" fmla="*/ f37 1 619093"/>
                <a:gd name="f51" fmla="*/ f38 1 186133"/>
                <a:gd name="f52" fmla="*/ f39 1 619093"/>
                <a:gd name="f53" fmla="*/ f40 1 619093"/>
                <a:gd name="f54" fmla="*/ f41 1 186133"/>
                <a:gd name="f55" fmla="*/ f42 1 619093"/>
                <a:gd name="f56" fmla="*/ f43 1 619093"/>
                <a:gd name="f57" fmla="*/ f44 1 619093"/>
                <a:gd name="f58" fmla="*/ f45 1 186133"/>
                <a:gd name="f59" fmla="*/ f46 1 619093"/>
                <a:gd name="f60" fmla="*/ f47 1 186133"/>
                <a:gd name="f61" fmla="*/ f27 1 f34"/>
                <a:gd name="f62" fmla="*/ f28 1 f34"/>
                <a:gd name="f63" fmla="*/ f27 1 f35"/>
                <a:gd name="f64" fmla="*/ f29 1 f35"/>
                <a:gd name="f65" fmla="*/ f49 1 f34"/>
                <a:gd name="f66" fmla="*/ f50 1 f35"/>
                <a:gd name="f67" fmla="*/ f51 1 f34"/>
                <a:gd name="f68" fmla="*/ f52 1 f35"/>
                <a:gd name="f69" fmla="*/ f53 1 f35"/>
                <a:gd name="f70" fmla="*/ f54 1 f34"/>
                <a:gd name="f71" fmla="*/ f55 1 f35"/>
                <a:gd name="f72" fmla="*/ f56 1 f35"/>
                <a:gd name="f73" fmla="*/ f57 1 f35"/>
                <a:gd name="f74" fmla="*/ f58 1 f34"/>
                <a:gd name="f75" fmla="*/ f59 1 f35"/>
                <a:gd name="f76" fmla="*/ f60 1 f34"/>
                <a:gd name="f77" fmla="*/ f61 f25 1"/>
                <a:gd name="f78" fmla="*/ f62 f25 1"/>
                <a:gd name="f79" fmla="*/ f64 f26 1"/>
                <a:gd name="f80" fmla="*/ f63 f26 1"/>
                <a:gd name="f81" fmla="*/ f65 f25 1"/>
                <a:gd name="f82" fmla="*/ f66 f26 1"/>
                <a:gd name="f83" fmla="*/ f67 f25 1"/>
                <a:gd name="f84" fmla="*/ f68 f26 1"/>
                <a:gd name="f85" fmla="*/ f69 f26 1"/>
                <a:gd name="f86" fmla="*/ f70 f25 1"/>
                <a:gd name="f87" fmla="*/ f71 f26 1"/>
                <a:gd name="f88" fmla="*/ f72 f26 1"/>
                <a:gd name="f89" fmla="*/ f73 f26 1"/>
                <a:gd name="f90" fmla="*/ f74 f25 1"/>
                <a:gd name="f91" fmla="*/ f75 f26 1"/>
                <a:gd name="f92" fmla="*/ f76 f25 1"/>
              </a:gdLst>
              <a:ahLst/>
              <a:cxnLst>
                <a:cxn ang="3cd4">
                  <a:pos x="hc" y="t"/>
                </a:cxn>
                <a:cxn ang="0">
                  <a:pos x="r" y="vc"/>
                </a:cxn>
                <a:cxn ang="cd4">
                  <a:pos x="hc" y="b"/>
                </a:cxn>
                <a:cxn ang="cd2">
                  <a:pos x="l" y="vc"/>
                </a:cxn>
                <a:cxn ang="f48">
                  <a:pos x="f81" y="f82"/>
                </a:cxn>
                <a:cxn ang="f48">
                  <a:pos x="f81" y="f82"/>
                </a:cxn>
                <a:cxn ang="f48">
                  <a:pos x="f83" y="f84"/>
                </a:cxn>
                <a:cxn ang="f48">
                  <a:pos x="f83" y="f85"/>
                </a:cxn>
                <a:cxn ang="f48">
                  <a:pos x="f86" y="f87"/>
                </a:cxn>
                <a:cxn ang="f48">
                  <a:pos x="f83" y="f88"/>
                </a:cxn>
                <a:cxn ang="f48">
                  <a:pos x="f83" y="f89"/>
                </a:cxn>
                <a:cxn ang="f48">
                  <a:pos x="f90" y="f89"/>
                </a:cxn>
                <a:cxn ang="f48">
                  <a:pos x="f90" y="f91"/>
                </a:cxn>
                <a:cxn ang="f48">
                  <a:pos x="f92" y="f91"/>
                </a:cxn>
              </a:cxnLst>
              <a:rect l="f77" t="f80" r="f78" b="f79"/>
              <a:pathLst>
                <a:path w="186133" h="619093">
                  <a:moveTo>
                    <a:pt x="f8" y="f9"/>
                  </a:moveTo>
                  <a:lnTo>
                    <a:pt x="f8" y="f9"/>
                  </a:lnTo>
                  <a:lnTo>
                    <a:pt x="f5" y="f10"/>
                  </a:lnTo>
                  <a:lnTo>
                    <a:pt x="f5" y="f11"/>
                  </a:lnTo>
                  <a:cubicBezTo>
                    <a:pt x="f12" y="f13"/>
                    <a:pt x="f14" y="f15"/>
                    <a:pt x="f16" y="f17"/>
                  </a:cubicBezTo>
                  <a:cubicBezTo>
                    <a:pt x="f14" y="f18"/>
                    <a:pt x="f12" y="f19"/>
                    <a:pt x="f5" y="f20"/>
                  </a:cubicBezTo>
                  <a:lnTo>
                    <a:pt x="f5" y="f21"/>
                  </a:lnTo>
                  <a:lnTo>
                    <a:pt x="f22" y="f21"/>
                  </a:lnTo>
                  <a:lnTo>
                    <a:pt x="f22" y="f5"/>
                  </a:lnTo>
                  <a:lnTo>
                    <a:pt x="f23"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2" name="Freeform: Shape 803">
              <a:extLst>
                <a:ext uri="{FF2B5EF4-FFF2-40B4-BE49-F238E27FC236}">
                  <a16:creationId xmlns:a16="http://schemas.microsoft.com/office/drawing/2014/main" id="{166FFA56-C3FF-77C6-D45F-10365AB17EC1}"/>
                </a:ext>
              </a:extLst>
            </p:cNvPr>
            <p:cNvSpPr/>
            <p:nvPr/>
          </p:nvSpPr>
          <p:spPr>
            <a:xfrm>
              <a:off x="11231620" y="6805979"/>
              <a:ext cx="115790" cy="18031"/>
            </a:xfrm>
            <a:custGeom>
              <a:avLst/>
              <a:gdLst>
                <a:gd name="f0" fmla="val 10800000"/>
                <a:gd name="f1" fmla="val 5400000"/>
                <a:gd name="f2" fmla="val 180"/>
                <a:gd name="f3" fmla="val w"/>
                <a:gd name="f4" fmla="val h"/>
                <a:gd name="f5" fmla="val 0"/>
                <a:gd name="f6" fmla="val 115793"/>
                <a:gd name="f7" fmla="val 18029"/>
                <a:gd name="f8" fmla="val 115794"/>
                <a:gd name="f9" fmla="val 92940"/>
                <a:gd name="f10" fmla="val 4698"/>
                <a:gd name="f11" fmla="val 91175"/>
                <a:gd name="f12" fmla="val 3720"/>
                <a:gd name="f13" fmla="val 89969"/>
                <a:gd name="f14" fmla="val 1993"/>
                <a:gd name="f15" fmla="val 89639"/>
                <a:gd name="f16" fmla="+- 0 0 -90"/>
                <a:gd name="f17" fmla="*/ f3 1 115793"/>
                <a:gd name="f18" fmla="*/ f4 1 18029"/>
                <a:gd name="f19" fmla="val f5"/>
                <a:gd name="f20" fmla="val f6"/>
                <a:gd name="f21" fmla="val f7"/>
                <a:gd name="f22" fmla="*/ f16 f0 1"/>
                <a:gd name="f23" fmla="+- f21 0 f19"/>
                <a:gd name="f24" fmla="+- f20 0 f19"/>
                <a:gd name="f25" fmla="*/ f22 1 f2"/>
                <a:gd name="f26" fmla="*/ f24 1 115793"/>
                <a:gd name="f27" fmla="*/ f23 1 18029"/>
                <a:gd name="f28" fmla="*/ 0 f24 1"/>
                <a:gd name="f29" fmla="*/ 18029 f23 1"/>
                <a:gd name="f30" fmla="*/ 115794 f24 1"/>
                <a:gd name="f31" fmla="*/ 92940 f24 1"/>
                <a:gd name="f32" fmla="*/ 4698 f23 1"/>
                <a:gd name="f33" fmla="*/ 89639 f24 1"/>
                <a:gd name="f34" fmla="*/ 0 f23 1"/>
                <a:gd name="f35" fmla="+- f25 0 f1"/>
                <a:gd name="f36" fmla="*/ f28 1 115793"/>
                <a:gd name="f37" fmla="*/ f29 1 18029"/>
                <a:gd name="f38" fmla="*/ f30 1 115793"/>
                <a:gd name="f39" fmla="*/ f31 1 115793"/>
                <a:gd name="f40" fmla="*/ f32 1 18029"/>
                <a:gd name="f41" fmla="*/ f33 1 115793"/>
                <a:gd name="f42" fmla="*/ f34 1 18029"/>
                <a:gd name="f43" fmla="*/ f19 1 f26"/>
                <a:gd name="f44" fmla="*/ f20 1 f26"/>
                <a:gd name="f45" fmla="*/ f19 1 f27"/>
                <a:gd name="f46" fmla="*/ f21 1 f27"/>
                <a:gd name="f47" fmla="*/ f36 1 f26"/>
                <a:gd name="f48" fmla="*/ f37 1 f27"/>
                <a:gd name="f49" fmla="*/ f38 1 f26"/>
                <a:gd name="f50" fmla="*/ f39 1 f26"/>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7 1"/>
                <a:gd name="f62" fmla="*/ f51 f18 1"/>
                <a:gd name="f63" fmla="*/ f52 f17 1"/>
                <a:gd name="f64" fmla="*/ f53 f18 1"/>
              </a:gdLst>
              <a:ahLst/>
              <a:cxnLst>
                <a:cxn ang="3cd4">
                  <a:pos x="hc" y="t"/>
                </a:cxn>
                <a:cxn ang="0">
                  <a:pos x="r" y="vc"/>
                </a:cxn>
                <a:cxn ang="cd4">
                  <a:pos x="hc" y="b"/>
                </a:cxn>
                <a:cxn ang="cd2">
                  <a:pos x="l" y="vc"/>
                </a:cxn>
                <a:cxn ang="f35">
                  <a:pos x="f58" y="f59"/>
                </a:cxn>
                <a:cxn ang="f35">
                  <a:pos x="f60" y="f59"/>
                </a:cxn>
                <a:cxn ang="f35">
                  <a:pos x="f61" y="f62"/>
                </a:cxn>
                <a:cxn ang="f35">
                  <a:pos x="f63" y="f64"/>
                </a:cxn>
                <a:cxn ang="f35">
                  <a:pos x="f58" y="f64"/>
                </a:cxn>
              </a:cxnLst>
              <a:rect l="f54" t="f57" r="f55" b="f56"/>
              <a:pathLst>
                <a:path w="115793" h="18029">
                  <a:moveTo>
                    <a:pt x="f5" y="f7"/>
                  </a:moveTo>
                  <a:lnTo>
                    <a:pt x="f8" y="f7"/>
                  </a:lnTo>
                  <a:lnTo>
                    <a:pt x="f9" y="f10"/>
                  </a:lnTo>
                  <a:cubicBezTo>
                    <a:pt x="f11" y="f12"/>
                    <a:pt x="f13" y="f14"/>
                    <a:pt x="f15" y="f5"/>
                  </a:cubicBezTo>
                  <a:lnTo>
                    <a:pt x="f5" y="f5"/>
                  </a:lnTo>
                  <a:close/>
                </a:path>
              </a:pathLst>
            </a:custGeom>
            <a:solidFill>
              <a:srgbClr val="088A8F"/>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3" name="Freeform: Shape 804">
              <a:extLst>
                <a:ext uri="{FF2B5EF4-FFF2-40B4-BE49-F238E27FC236}">
                  <a16:creationId xmlns:a16="http://schemas.microsoft.com/office/drawing/2014/main" id="{2C76C2C4-2049-3662-5B06-E654688CC6BD}"/>
                </a:ext>
              </a:extLst>
            </p:cNvPr>
            <p:cNvSpPr/>
            <p:nvPr/>
          </p:nvSpPr>
          <p:spPr>
            <a:xfrm>
              <a:off x="11231620" y="6822228"/>
              <a:ext cx="124806" cy="42281"/>
            </a:xfrm>
            <a:custGeom>
              <a:avLst/>
              <a:gdLst>
                <a:gd name="f0" fmla="val 10800000"/>
                <a:gd name="f1" fmla="val 5400000"/>
                <a:gd name="f2" fmla="val 180"/>
                <a:gd name="f3" fmla="val w"/>
                <a:gd name="f4" fmla="val h"/>
                <a:gd name="f5" fmla="val 0"/>
                <a:gd name="f6" fmla="val 124808"/>
                <a:gd name="f7" fmla="val 42280"/>
                <a:gd name="f8" fmla="val 120111"/>
                <a:gd name="f9" fmla="val 124809"/>
                <a:gd name="f10" fmla="val 2666"/>
                <a:gd name="f11" fmla="+- 0 0 -90"/>
                <a:gd name="f12" fmla="*/ f3 1 124808"/>
                <a:gd name="f13" fmla="*/ f4 1 42280"/>
                <a:gd name="f14" fmla="val f5"/>
                <a:gd name="f15" fmla="val f6"/>
                <a:gd name="f16" fmla="val f7"/>
                <a:gd name="f17" fmla="*/ f11 f0 1"/>
                <a:gd name="f18" fmla="+- f16 0 f14"/>
                <a:gd name="f19" fmla="+- f15 0 f14"/>
                <a:gd name="f20" fmla="*/ f17 1 f2"/>
                <a:gd name="f21" fmla="*/ f19 1 124808"/>
                <a:gd name="f22" fmla="*/ f18 1 42280"/>
                <a:gd name="f23" fmla="*/ 120111 f19 1"/>
                <a:gd name="f24" fmla="*/ 0 f18 1"/>
                <a:gd name="f25" fmla="*/ 0 f19 1"/>
                <a:gd name="f26" fmla="*/ 42280 f18 1"/>
                <a:gd name="f27" fmla="*/ 124809 f19 1"/>
                <a:gd name="f28" fmla="*/ 2666 f18 1"/>
                <a:gd name="f29" fmla="+- f20 0 f1"/>
                <a:gd name="f30" fmla="*/ f23 1 124808"/>
                <a:gd name="f31" fmla="*/ f24 1 42280"/>
                <a:gd name="f32" fmla="*/ f25 1 124808"/>
                <a:gd name="f33" fmla="*/ f26 1 42280"/>
                <a:gd name="f34" fmla="*/ f27 1 124808"/>
                <a:gd name="f35" fmla="*/ f28 1 42280"/>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5"/>
                </a:cxn>
                <a:cxn ang="f29">
                  <a:pos x="f50" y="f51"/>
                </a:cxn>
              </a:cxnLst>
              <a:rect l="f46" t="f49" r="f47" b="f48"/>
              <a:pathLst>
                <a:path w="124808" h="42280">
                  <a:moveTo>
                    <a:pt x="f8" y="f5"/>
                  </a:moveTo>
                  <a:lnTo>
                    <a:pt x="f5" y="f5"/>
                  </a:lnTo>
                  <a:lnTo>
                    <a:pt x="f5" y="f7"/>
                  </a:lnTo>
                  <a:lnTo>
                    <a:pt x="f9" y="f7"/>
                  </a:lnTo>
                  <a:lnTo>
                    <a:pt x="f9" y="f10"/>
                  </a:lnTo>
                  <a:lnTo>
                    <a:pt x="f8" y="f5"/>
                  </a:lnTo>
                  <a:close/>
                </a:path>
              </a:pathLst>
            </a:custGeom>
            <a:solidFill>
              <a:srgbClr val="F2654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4" name="Freeform: Shape 805">
              <a:extLst>
                <a:ext uri="{FF2B5EF4-FFF2-40B4-BE49-F238E27FC236}">
                  <a16:creationId xmlns:a16="http://schemas.microsoft.com/office/drawing/2014/main" id="{3F712B1D-577F-D03D-249E-EEDEBF42F335}"/>
                </a:ext>
              </a:extLst>
            </p:cNvPr>
            <p:cNvSpPr/>
            <p:nvPr/>
          </p:nvSpPr>
          <p:spPr>
            <a:xfrm>
              <a:off x="10273018" y="5840647"/>
              <a:ext cx="4315" cy="269299"/>
            </a:xfrm>
            <a:custGeom>
              <a:avLst/>
              <a:gdLst>
                <a:gd name="f0" fmla="val 10800000"/>
                <a:gd name="f1" fmla="val 5400000"/>
                <a:gd name="f2" fmla="val 180"/>
                <a:gd name="f3" fmla="val w"/>
                <a:gd name="f4" fmla="val h"/>
                <a:gd name="f5" fmla="val 0"/>
                <a:gd name="f6" fmla="val 4317"/>
                <a:gd name="f7" fmla="val 269298"/>
                <a:gd name="f8" fmla="val 127"/>
                <a:gd name="f9" fmla="val 265108"/>
                <a:gd name="f10" fmla="val 2667"/>
                <a:gd name="f11" fmla="val 267140"/>
                <a:gd name="f12" fmla="val 3060"/>
                <a:gd name="f13" fmla="val 267432"/>
                <a:gd name="f14" fmla="val 3365"/>
                <a:gd name="f15" fmla="val 267825"/>
                <a:gd name="f16" fmla="val 3555"/>
                <a:gd name="f17" fmla="val 268282"/>
                <a:gd name="f18" fmla="val 3872"/>
                <a:gd name="f19" fmla="val 268562"/>
                <a:gd name="f20" fmla="val 4139"/>
                <a:gd name="f21" fmla="val 268905"/>
                <a:gd name="f22" fmla="val 2539"/>
                <a:gd name="f23" fmla="val 1778"/>
                <a:gd name="f24" fmla="val 1092"/>
                <a:gd name="f25" fmla="val 2092"/>
                <a:gd name="f26" fmla="val 495"/>
                <a:gd name="f27" fmla="val 1535"/>
                <a:gd name="f28" fmla="val 889"/>
                <a:gd name="f29" fmla="val 266632"/>
                <a:gd name="f30" fmla="val 264854"/>
                <a:gd name="f31" fmla="+- 0 0 -90"/>
                <a:gd name="f32" fmla="*/ f3 1 4317"/>
                <a:gd name="f33" fmla="*/ f4 1 269298"/>
                <a:gd name="f34" fmla="val f5"/>
                <a:gd name="f35" fmla="val f6"/>
                <a:gd name="f36" fmla="val f7"/>
                <a:gd name="f37" fmla="*/ f31 f0 1"/>
                <a:gd name="f38" fmla="+- f36 0 f34"/>
                <a:gd name="f39" fmla="+- f35 0 f34"/>
                <a:gd name="f40" fmla="*/ f37 1 f2"/>
                <a:gd name="f41" fmla="*/ f39 1 4317"/>
                <a:gd name="f42" fmla="*/ f38 1 269298"/>
                <a:gd name="f43" fmla="*/ 127 f39 1"/>
                <a:gd name="f44" fmla="*/ 265108 f38 1"/>
                <a:gd name="f45" fmla="*/ 2667 f39 1"/>
                <a:gd name="f46" fmla="*/ 267140 f38 1"/>
                <a:gd name="f47" fmla="*/ 3555 f39 1"/>
                <a:gd name="f48" fmla="*/ 268282 f38 1"/>
                <a:gd name="f49" fmla="*/ 4317 f39 1"/>
                <a:gd name="f50" fmla="*/ 269298 f38 1"/>
                <a:gd name="f51" fmla="*/ 2539 f38 1"/>
                <a:gd name="f52" fmla="*/ 2539 f39 1"/>
                <a:gd name="f53" fmla="*/ 1778 f39 1"/>
                <a:gd name="f54" fmla="*/ 0 f39 1"/>
                <a:gd name="f55" fmla="*/ 889 f38 1"/>
                <a:gd name="f56" fmla="*/ 0 f38 1"/>
                <a:gd name="f57" fmla="*/ 266632 f38 1"/>
                <a:gd name="f58" fmla="+- f40 0 f1"/>
                <a:gd name="f59" fmla="*/ f43 1 4317"/>
                <a:gd name="f60" fmla="*/ f44 1 269298"/>
                <a:gd name="f61" fmla="*/ f45 1 4317"/>
                <a:gd name="f62" fmla="*/ f46 1 269298"/>
                <a:gd name="f63" fmla="*/ f47 1 4317"/>
                <a:gd name="f64" fmla="*/ f48 1 269298"/>
                <a:gd name="f65" fmla="*/ f49 1 4317"/>
                <a:gd name="f66" fmla="*/ f50 1 269298"/>
                <a:gd name="f67" fmla="*/ f51 1 269298"/>
                <a:gd name="f68" fmla="*/ f52 1 4317"/>
                <a:gd name="f69" fmla="*/ f53 1 4317"/>
                <a:gd name="f70" fmla="*/ f54 1 4317"/>
                <a:gd name="f71" fmla="*/ f55 1 269298"/>
                <a:gd name="f72" fmla="*/ f56 1 269298"/>
                <a:gd name="f73" fmla="*/ f57 1 269298"/>
                <a:gd name="f74" fmla="*/ f34 1 f41"/>
                <a:gd name="f75" fmla="*/ f35 1 f41"/>
                <a:gd name="f76" fmla="*/ f34 1 f42"/>
                <a:gd name="f77" fmla="*/ f36 1 f42"/>
                <a:gd name="f78" fmla="*/ f59 1 f41"/>
                <a:gd name="f79" fmla="*/ f60 1 f42"/>
                <a:gd name="f80" fmla="*/ f61 1 f41"/>
                <a:gd name="f81" fmla="*/ f62 1 f42"/>
                <a:gd name="f82" fmla="*/ f63 1 f41"/>
                <a:gd name="f83" fmla="*/ f64 1 f42"/>
                <a:gd name="f84" fmla="*/ f65 1 f41"/>
                <a:gd name="f85" fmla="*/ f66 1 f42"/>
                <a:gd name="f86" fmla="*/ f67 1 f42"/>
                <a:gd name="f87" fmla="*/ f68 1 f41"/>
                <a:gd name="f88" fmla="*/ f69 1 f41"/>
                <a:gd name="f89" fmla="*/ f70 1 f41"/>
                <a:gd name="f90" fmla="*/ f71 1 f42"/>
                <a:gd name="f91" fmla="*/ f72 1 f42"/>
                <a:gd name="f92" fmla="*/ f73 1 f42"/>
                <a:gd name="f93" fmla="*/ f74 f32 1"/>
                <a:gd name="f94" fmla="*/ f75 f32 1"/>
                <a:gd name="f95" fmla="*/ f77 f33 1"/>
                <a:gd name="f96" fmla="*/ f76 f33 1"/>
                <a:gd name="f97" fmla="*/ f78 f32 1"/>
                <a:gd name="f98" fmla="*/ f79 f33 1"/>
                <a:gd name="f99" fmla="*/ f80 f32 1"/>
                <a:gd name="f100" fmla="*/ f81 f33 1"/>
                <a:gd name="f101" fmla="*/ f82 f32 1"/>
                <a:gd name="f102" fmla="*/ f83 f33 1"/>
                <a:gd name="f103" fmla="*/ f84 f32 1"/>
                <a:gd name="f104" fmla="*/ f85 f33 1"/>
                <a:gd name="f105" fmla="*/ f86 f33 1"/>
                <a:gd name="f106" fmla="*/ f87 f32 1"/>
                <a:gd name="f107" fmla="*/ f88 f32 1"/>
                <a:gd name="f108" fmla="*/ f89 f32 1"/>
                <a:gd name="f109" fmla="*/ f90 f33 1"/>
                <a:gd name="f110" fmla="*/ f91 f33 1"/>
                <a:gd name="f111" fmla="*/ f92 f33 1"/>
              </a:gdLst>
              <a:ahLst/>
              <a:cxnLst>
                <a:cxn ang="3cd4">
                  <a:pos x="hc" y="t"/>
                </a:cxn>
                <a:cxn ang="0">
                  <a:pos x="r" y="vc"/>
                </a:cxn>
                <a:cxn ang="cd4">
                  <a:pos x="hc" y="b"/>
                </a:cxn>
                <a:cxn ang="cd2">
                  <a:pos x="l" y="vc"/>
                </a:cxn>
                <a:cxn ang="f58">
                  <a:pos x="f97" y="f98"/>
                </a:cxn>
                <a:cxn ang="f58">
                  <a:pos x="f99" y="f100"/>
                </a:cxn>
                <a:cxn ang="f58">
                  <a:pos x="f99" y="f100"/>
                </a:cxn>
                <a:cxn ang="f58">
                  <a:pos x="f101" y="f102"/>
                </a:cxn>
                <a:cxn ang="f58">
                  <a:pos x="f103" y="f104"/>
                </a:cxn>
                <a:cxn ang="f58">
                  <a:pos x="f103" y="f104"/>
                </a:cxn>
                <a:cxn ang="f58">
                  <a:pos x="f103" y="f105"/>
                </a:cxn>
                <a:cxn ang="f58">
                  <a:pos x="f106" y="f105"/>
                </a:cxn>
                <a:cxn ang="f58">
                  <a:pos x="f107" y="f105"/>
                </a:cxn>
                <a:cxn ang="f58">
                  <a:pos x="f108" y="f109"/>
                </a:cxn>
                <a:cxn ang="f58">
                  <a:pos x="f108" y="f109"/>
                </a:cxn>
                <a:cxn ang="f58">
                  <a:pos x="f108" y="f110"/>
                </a:cxn>
                <a:cxn ang="f58">
                  <a:pos x="f108" y="f111"/>
                </a:cxn>
                <a:cxn ang="f58">
                  <a:pos x="f97" y="f98"/>
                </a:cxn>
              </a:cxnLst>
              <a:rect l="f93" t="f96" r="f94" b="f95"/>
              <a:pathLst>
                <a:path w="4317" h="269298">
                  <a:moveTo>
                    <a:pt x="f8" y="f9"/>
                  </a:moveTo>
                  <a:lnTo>
                    <a:pt x="f10" y="f11"/>
                  </a:lnTo>
                  <a:lnTo>
                    <a:pt x="f10" y="f11"/>
                  </a:lnTo>
                  <a:cubicBezTo>
                    <a:pt x="f12" y="f13"/>
                    <a:pt x="f14" y="f15"/>
                    <a:pt x="f16" y="f17"/>
                  </a:cubicBezTo>
                  <a:cubicBezTo>
                    <a:pt x="f18" y="f19"/>
                    <a:pt x="f20" y="f21"/>
                    <a:pt x="f6" y="f7"/>
                  </a:cubicBezTo>
                  <a:lnTo>
                    <a:pt x="f6" y="f7"/>
                  </a:lnTo>
                  <a:lnTo>
                    <a:pt x="f6" y="f22"/>
                  </a:lnTo>
                  <a:lnTo>
                    <a:pt x="f22" y="f22"/>
                  </a:lnTo>
                  <a:lnTo>
                    <a:pt x="f23" y="f22"/>
                  </a:lnTo>
                  <a:cubicBezTo>
                    <a:pt x="f24" y="f25"/>
                    <a:pt x="f26" y="f27"/>
                    <a:pt x="f5" y="f28"/>
                  </a:cubicBezTo>
                  <a:cubicBezTo>
                    <a:pt x="f5" y="f28"/>
                    <a:pt x="f5" y="f28"/>
                    <a:pt x="f5" y="f28"/>
                  </a:cubicBezTo>
                  <a:lnTo>
                    <a:pt x="f5" y="f5"/>
                  </a:lnTo>
                  <a:lnTo>
                    <a:pt x="f5" y="f29"/>
                  </a:lnTo>
                  <a:cubicBezTo>
                    <a:pt x="f5" y="f29"/>
                    <a:pt x="f5" y="f30"/>
                    <a:pt x="f8"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5" name="Freeform: Shape 806">
              <a:extLst>
                <a:ext uri="{FF2B5EF4-FFF2-40B4-BE49-F238E27FC236}">
                  <a16:creationId xmlns:a16="http://schemas.microsoft.com/office/drawing/2014/main" id="{CBE586B9-A654-EE59-B2F6-7B5E7931B860}"/>
                </a:ext>
              </a:extLst>
            </p:cNvPr>
            <p:cNvSpPr/>
            <p:nvPr/>
          </p:nvSpPr>
          <p:spPr>
            <a:xfrm>
              <a:off x="10270101" y="5835188"/>
              <a:ext cx="128" cy="269171"/>
            </a:xfrm>
            <a:custGeom>
              <a:avLst/>
              <a:gdLst>
                <a:gd name="f0" fmla="val 10800000"/>
                <a:gd name="f1" fmla="val 5400000"/>
                <a:gd name="f2" fmla="val 180"/>
                <a:gd name="f3" fmla="val w"/>
                <a:gd name="f4" fmla="val h"/>
                <a:gd name="f5" fmla="val 0"/>
                <a:gd name="f6" fmla="val 127"/>
                <a:gd name="f7" fmla="val 269171"/>
                <a:gd name="f8" fmla="+- 0 0 -90"/>
                <a:gd name="f9" fmla="*/ f3 1 127"/>
                <a:gd name="f10" fmla="*/ f4 1 269171"/>
                <a:gd name="f11" fmla="val f5"/>
                <a:gd name="f12" fmla="val f6"/>
                <a:gd name="f13" fmla="val f7"/>
                <a:gd name="f14" fmla="*/ f8 f0 1"/>
                <a:gd name="f15" fmla="+- f13 0 f11"/>
                <a:gd name="f16" fmla="+- f12 0 f11"/>
                <a:gd name="f17" fmla="*/ f14 1 f2"/>
                <a:gd name="f18" fmla="*/ f16 1 127"/>
                <a:gd name="f19" fmla="*/ f15 1 269171"/>
                <a:gd name="f20" fmla="*/ 127 f16 1"/>
                <a:gd name="f21" fmla="*/ 269171 f15 1"/>
                <a:gd name="f22" fmla="*/ 127 f15 1"/>
                <a:gd name="f23" fmla="*/ 0 f16 1"/>
                <a:gd name="f24" fmla="*/ 0 f15 1"/>
                <a:gd name="f25" fmla="+- f17 0 f1"/>
                <a:gd name="f26" fmla="*/ f20 1 127"/>
                <a:gd name="f27" fmla="*/ f21 1 269171"/>
                <a:gd name="f28" fmla="*/ f22 1 269171"/>
                <a:gd name="f29" fmla="*/ f23 1 127"/>
                <a:gd name="f30" fmla="*/ f24 1 269171"/>
                <a:gd name="f31" fmla="*/ f11 1 f18"/>
                <a:gd name="f32" fmla="*/ f12 1 f18"/>
                <a:gd name="f33" fmla="*/ f11 1 f19"/>
                <a:gd name="f34" fmla="*/ f13 1 f19"/>
                <a:gd name="f35" fmla="*/ f26 1 f18"/>
                <a:gd name="f36" fmla="*/ f27 1 f19"/>
                <a:gd name="f37" fmla="*/ f28 1 f19"/>
                <a:gd name="f38" fmla="*/ f29 1 f18"/>
                <a:gd name="f39" fmla="*/ f30 1 f19"/>
                <a:gd name="f40" fmla="*/ f31 f9 1"/>
                <a:gd name="f41" fmla="*/ f32 f9 1"/>
                <a:gd name="f42" fmla="*/ f34 f10 1"/>
                <a:gd name="f43" fmla="*/ f33 f10 1"/>
                <a:gd name="f44" fmla="*/ f35 f9 1"/>
                <a:gd name="f45" fmla="*/ f36 f10 1"/>
                <a:gd name="f46" fmla="*/ f37 f10 1"/>
                <a:gd name="f47" fmla="*/ f38 f9 1"/>
                <a:gd name="f48" fmla="*/ f39 f10 1"/>
              </a:gdLst>
              <a:ahLst/>
              <a:cxnLst>
                <a:cxn ang="3cd4">
                  <a:pos x="hc" y="t"/>
                </a:cxn>
                <a:cxn ang="0">
                  <a:pos x="r" y="vc"/>
                </a:cxn>
                <a:cxn ang="cd4">
                  <a:pos x="hc" y="b"/>
                </a:cxn>
                <a:cxn ang="cd2">
                  <a:pos x="l" y="vc"/>
                </a:cxn>
                <a:cxn ang="f25">
                  <a:pos x="f44" y="f45"/>
                </a:cxn>
                <a:cxn ang="f25">
                  <a:pos x="f44" y="f46"/>
                </a:cxn>
                <a:cxn ang="f25">
                  <a:pos x="f47" y="f48"/>
                </a:cxn>
                <a:cxn ang="f25">
                  <a:pos x="f47" y="f45"/>
                </a:cxn>
                <a:cxn ang="f25">
                  <a:pos x="f44" y="f45"/>
                </a:cxn>
              </a:cxnLst>
              <a:rect l="f40" t="f43" r="f41" b="f42"/>
              <a:pathLst>
                <a:path w="127" h="269171">
                  <a:moveTo>
                    <a:pt x="f6" y="f7"/>
                  </a:moveTo>
                  <a:lnTo>
                    <a:pt x="f6" y="f6"/>
                  </a:lnTo>
                  <a:lnTo>
                    <a:pt x="f5" y="f5"/>
                  </a:lnTo>
                  <a:lnTo>
                    <a:pt x="f5" y="f7"/>
                  </a:lnTo>
                  <a:lnTo>
                    <a:pt x="f6"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6" name="Freeform: Shape 807">
              <a:extLst>
                <a:ext uri="{FF2B5EF4-FFF2-40B4-BE49-F238E27FC236}">
                  <a16:creationId xmlns:a16="http://schemas.microsoft.com/office/drawing/2014/main" id="{6467422F-55EE-2402-CFD5-62A202F67967}"/>
                </a:ext>
              </a:extLst>
            </p:cNvPr>
            <p:cNvSpPr/>
            <p:nvPr/>
          </p:nvSpPr>
          <p:spPr>
            <a:xfrm>
              <a:off x="9372700" y="5791507"/>
              <a:ext cx="403753" cy="300654"/>
            </a:xfrm>
            <a:custGeom>
              <a:avLst/>
              <a:gdLst>
                <a:gd name="f0" fmla="val 10800000"/>
                <a:gd name="f1" fmla="val 5400000"/>
                <a:gd name="f2" fmla="val 180"/>
                <a:gd name="f3" fmla="val w"/>
                <a:gd name="f4" fmla="val h"/>
                <a:gd name="f5" fmla="val 0"/>
                <a:gd name="f6" fmla="val 403754"/>
                <a:gd name="f7" fmla="val 300659"/>
                <a:gd name="f8" fmla="val 43422"/>
                <a:gd name="f9" fmla="val 299136"/>
                <a:gd name="f10" fmla="val 44946"/>
                <a:gd name="f11" fmla="val 299148"/>
                <a:gd name="f12" fmla="val 46432"/>
                <a:gd name="f13" fmla="val 299694"/>
                <a:gd name="f14" fmla="val 47613"/>
                <a:gd name="f15" fmla="val 85703"/>
                <a:gd name="f16" fmla="val 190705"/>
                <a:gd name="f17" fmla="val 85766"/>
                <a:gd name="f18" fmla="val 186899"/>
                <a:gd name="f19" fmla="val 88877"/>
                <a:gd name="f20" fmla="val 183849"/>
                <a:gd name="f21" fmla="val 92686"/>
                <a:gd name="f22" fmla="val 403755"/>
                <a:gd name="f23" fmla="val 296469"/>
                <a:gd name="f24" fmla="val 17394"/>
                <a:gd name="f25" fmla="val 39232"/>
                <a:gd name="f26" fmla="val 40413"/>
                <a:gd name="f27" fmla="val 41899"/>
                <a:gd name="f28" fmla="+- 0 0 -90"/>
                <a:gd name="f29" fmla="*/ f3 1 403754"/>
                <a:gd name="f30" fmla="*/ f4 1 300659"/>
                <a:gd name="f31" fmla="val f5"/>
                <a:gd name="f32" fmla="val f6"/>
                <a:gd name="f33" fmla="val f7"/>
                <a:gd name="f34" fmla="*/ f28 f0 1"/>
                <a:gd name="f35" fmla="+- f33 0 f31"/>
                <a:gd name="f36" fmla="+- f32 0 f31"/>
                <a:gd name="f37" fmla="*/ f34 1 f2"/>
                <a:gd name="f38" fmla="*/ f36 1 403754"/>
                <a:gd name="f39" fmla="*/ f35 1 300659"/>
                <a:gd name="f40" fmla="*/ 43422 f36 1"/>
                <a:gd name="f41" fmla="*/ 299136 f35 1"/>
                <a:gd name="f42" fmla="*/ 47613 f36 1"/>
                <a:gd name="f43" fmla="*/ 300659 f35 1"/>
                <a:gd name="f44" fmla="*/ 85703 f36 1"/>
                <a:gd name="f45" fmla="*/ 190705 f35 1"/>
                <a:gd name="f46" fmla="*/ 92686 f36 1"/>
                <a:gd name="f47" fmla="*/ 183849 f35 1"/>
                <a:gd name="f48" fmla="*/ 403755 f36 1"/>
                <a:gd name="f49" fmla="*/ 0 f35 1"/>
                <a:gd name="f50" fmla="*/ 0 f36 1"/>
                <a:gd name="f51" fmla="*/ 296469 f35 1"/>
                <a:gd name="f52" fmla="*/ 17394 f36 1"/>
                <a:gd name="f53" fmla="*/ 39232 f36 1"/>
                <a:gd name="f54" fmla="+- f37 0 f1"/>
                <a:gd name="f55" fmla="*/ f40 1 403754"/>
                <a:gd name="f56" fmla="*/ f41 1 300659"/>
                <a:gd name="f57" fmla="*/ f42 1 403754"/>
                <a:gd name="f58" fmla="*/ f43 1 300659"/>
                <a:gd name="f59" fmla="*/ f44 1 403754"/>
                <a:gd name="f60" fmla="*/ f45 1 300659"/>
                <a:gd name="f61" fmla="*/ f46 1 403754"/>
                <a:gd name="f62" fmla="*/ f47 1 300659"/>
                <a:gd name="f63" fmla="*/ f48 1 403754"/>
                <a:gd name="f64" fmla="*/ f49 1 300659"/>
                <a:gd name="f65" fmla="*/ f50 1 403754"/>
                <a:gd name="f66" fmla="*/ f51 1 300659"/>
                <a:gd name="f67" fmla="*/ f52 1 403754"/>
                <a:gd name="f68" fmla="*/ f53 1 403754"/>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8"/>
                <a:gd name="f80" fmla="*/ f62 1 f39"/>
                <a:gd name="f81" fmla="*/ f63 1 f38"/>
                <a:gd name="f82" fmla="*/ f64 1 f39"/>
                <a:gd name="f83" fmla="*/ f65 1 f38"/>
                <a:gd name="f84" fmla="*/ f66 1 f39"/>
                <a:gd name="f85" fmla="*/ f67 1 f38"/>
                <a:gd name="f86" fmla="*/ f68 1 f38"/>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29 1"/>
                <a:gd name="f98" fmla="*/ f80 f30 1"/>
                <a:gd name="f99" fmla="*/ f81 f29 1"/>
                <a:gd name="f100" fmla="*/ f82 f30 1"/>
                <a:gd name="f101" fmla="*/ f83 f29 1"/>
                <a:gd name="f102" fmla="*/ f84 f30 1"/>
                <a:gd name="f103" fmla="*/ f85 f29 1"/>
                <a:gd name="f104" fmla="*/ f86 f29 1"/>
              </a:gdLst>
              <a:ahLst/>
              <a:cxnLst>
                <a:cxn ang="3cd4">
                  <a:pos x="hc" y="t"/>
                </a:cxn>
                <a:cxn ang="0">
                  <a:pos x="r" y="vc"/>
                </a:cxn>
                <a:cxn ang="cd4">
                  <a:pos x="hc" y="b"/>
                </a:cxn>
                <a:cxn ang="cd2">
                  <a:pos x="l" y="vc"/>
                </a:cxn>
                <a:cxn ang="f54">
                  <a:pos x="f91" y="f92"/>
                </a:cxn>
                <a:cxn ang="f54">
                  <a:pos x="f93" y="f94"/>
                </a:cxn>
                <a:cxn ang="f54">
                  <a:pos x="f95" y="f94"/>
                </a:cxn>
                <a:cxn ang="f54">
                  <a:pos x="f95" y="f96"/>
                </a:cxn>
                <a:cxn ang="f54">
                  <a:pos x="f97" y="f98"/>
                </a:cxn>
                <a:cxn ang="f54">
                  <a:pos x="f99" y="f98"/>
                </a:cxn>
                <a:cxn ang="f54">
                  <a:pos x="f99" y="f100"/>
                </a:cxn>
                <a:cxn ang="f54">
                  <a:pos x="f101" y="f100"/>
                </a:cxn>
                <a:cxn ang="f54">
                  <a:pos x="f101" y="f102"/>
                </a:cxn>
                <a:cxn ang="f54">
                  <a:pos x="f103" y="f94"/>
                </a:cxn>
                <a:cxn ang="f54">
                  <a:pos x="f104" y="f94"/>
                </a:cxn>
                <a:cxn ang="f54">
                  <a:pos x="f91" y="f92"/>
                </a:cxn>
              </a:cxnLst>
              <a:rect l="f87" t="f90" r="f88" b="f89"/>
              <a:pathLst>
                <a:path w="403754" h="300659">
                  <a:moveTo>
                    <a:pt x="f8" y="f9"/>
                  </a:moveTo>
                  <a:cubicBezTo>
                    <a:pt x="f10" y="f11"/>
                    <a:pt x="f12" y="f13"/>
                    <a:pt x="f14" y="f7"/>
                  </a:cubicBezTo>
                  <a:lnTo>
                    <a:pt x="f15" y="f7"/>
                  </a:lnTo>
                  <a:lnTo>
                    <a:pt x="f15" y="f16"/>
                  </a:lnTo>
                  <a:cubicBezTo>
                    <a:pt x="f17" y="f18"/>
                    <a:pt x="f19" y="f20"/>
                    <a:pt x="f21" y="f20"/>
                  </a:cubicBezTo>
                  <a:lnTo>
                    <a:pt x="f22" y="f20"/>
                  </a:lnTo>
                  <a:lnTo>
                    <a:pt x="f22" y="f5"/>
                  </a:lnTo>
                  <a:lnTo>
                    <a:pt x="f5" y="f5"/>
                  </a:lnTo>
                  <a:lnTo>
                    <a:pt x="f5" y="f23"/>
                  </a:lnTo>
                  <a:lnTo>
                    <a:pt x="f24" y="f7"/>
                  </a:lnTo>
                  <a:lnTo>
                    <a:pt x="f25" y="f7"/>
                  </a:lnTo>
                  <a:cubicBezTo>
                    <a:pt x="f26" y="f13"/>
                    <a:pt x="f27" y="f11"/>
                    <a:pt x="f8" y="f9"/>
                  </a:cubicBez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7" name="Freeform: Shape 808">
              <a:extLst>
                <a:ext uri="{FF2B5EF4-FFF2-40B4-BE49-F238E27FC236}">
                  <a16:creationId xmlns:a16="http://schemas.microsoft.com/office/drawing/2014/main" id="{31B5CC3F-81F7-DA01-2F8D-2C9F7431CB48}"/>
                </a:ext>
              </a:extLst>
            </p:cNvPr>
            <p:cNvSpPr/>
            <p:nvPr/>
          </p:nvSpPr>
          <p:spPr>
            <a:xfrm>
              <a:off x="9472498" y="5989073"/>
              <a:ext cx="305354" cy="439689"/>
            </a:xfrm>
            <a:custGeom>
              <a:avLst/>
              <a:gdLst>
                <a:gd name="f0" fmla="val 10800000"/>
                <a:gd name="f1" fmla="val 5400000"/>
                <a:gd name="f2" fmla="val 180"/>
                <a:gd name="f3" fmla="val w"/>
                <a:gd name="f4" fmla="val h"/>
                <a:gd name="f5" fmla="val 0"/>
                <a:gd name="f6" fmla="val 305355"/>
                <a:gd name="f7" fmla="val 439688"/>
                <a:gd name="f8" fmla="val 303959"/>
                <a:gd name="f9" fmla="val 255966"/>
                <a:gd name="f10" fmla="val 303324"/>
                <a:gd name="f11" fmla="val 301928"/>
                <a:gd name="f12" fmla="val 300912"/>
                <a:gd name="f13" fmla="val 255205"/>
                <a:gd name="f14" fmla="val 300556"/>
                <a:gd name="f15" fmla="val 254976"/>
                <a:gd name="f16" fmla="val 300252"/>
                <a:gd name="f17" fmla="val 254671"/>
                <a:gd name="f18" fmla="val 300023"/>
                <a:gd name="f19" fmla="val 254316"/>
                <a:gd name="f20" fmla="val 299731"/>
                <a:gd name="f21" fmla="val 253960"/>
                <a:gd name="f22" fmla="val 299464"/>
                <a:gd name="f23" fmla="val 253580"/>
                <a:gd name="f24" fmla="val 299261"/>
                <a:gd name="f25" fmla="val 253173"/>
                <a:gd name="f26" fmla="val 299210"/>
                <a:gd name="f27" fmla="val 252792"/>
                <a:gd name="f28" fmla="val 252411"/>
                <a:gd name="f29" fmla="val 252031"/>
                <a:gd name="f30" fmla="val 299185"/>
                <a:gd name="f31" fmla="val 251573"/>
                <a:gd name="f32" fmla="val 251091"/>
                <a:gd name="f33" fmla="val 250634"/>
                <a:gd name="f34" fmla="val 136363"/>
                <a:gd name="f35" fmla="val 299249"/>
                <a:gd name="f36" fmla="val 132884"/>
                <a:gd name="f37" fmla="val 301889"/>
                <a:gd name="f38" fmla="val 129964"/>
                <a:gd name="f39" fmla="val 129634"/>
                <a:gd name="f40" fmla="val 256093"/>
                <a:gd name="f41" fmla="+- 0 0 -90"/>
                <a:gd name="f42" fmla="*/ f3 1 305355"/>
                <a:gd name="f43" fmla="*/ f4 1 439688"/>
                <a:gd name="f44" fmla="val f5"/>
                <a:gd name="f45" fmla="val f6"/>
                <a:gd name="f46" fmla="val f7"/>
                <a:gd name="f47" fmla="*/ f41 f0 1"/>
                <a:gd name="f48" fmla="+- f46 0 f44"/>
                <a:gd name="f49" fmla="+- f45 0 f44"/>
                <a:gd name="f50" fmla="*/ f47 1 f2"/>
                <a:gd name="f51" fmla="*/ f49 1 305355"/>
                <a:gd name="f52" fmla="*/ f48 1 439688"/>
                <a:gd name="f53" fmla="*/ 303959 f49 1"/>
                <a:gd name="f54" fmla="*/ 255966 f48 1"/>
                <a:gd name="f55" fmla="*/ 303324 f49 1"/>
                <a:gd name="f56" fmla="*/ 301928 f49 1"/>
                <a:gd name="f57" fmla="*/ 300912 f49 1"/>
                <a:gd name="f58" fmla="*/ 255205 f48 1"/>
                <a:gd name="f59" fmla="*/ 300023 f49 1"/>
                <a:gd name="f60" fmla="*/ 254316 f48 1"/>
                <a:gd name="f61" fmla="*/ 299261 f49 1"/>
                <a:gd name="f62" fmla="*/ 253173 f48 1"/>
                <a:gd name="f63" fmla="*/ 252031 f48 1"/>
                <a:gd name="f64" fmla="*/ 250634 f48 1"/>
                <a:gd name="f65" fmla="*/ 136363 f48 1"/>
                <a:gd name="f66" fmla="*/ 305355 f49 1"/>
                <a:gd name="f67" fmla="*/ 129634 f48 1"/>
                <a:gd name="f68" fmla="*/ 0 f48 1"/>
                <a:gd name="f69" fmla="*/ 0 f49 1"/>
                <a:gd name="f70" fmla="*/ 439688 f48 1"/>
                <a:gd name="f71" fmla="*/ 256093 f48 1"/>
                <a:gd name="f72" fmla="+- f50 0 f1"/>
                <a:gd name="f73" fmla="*/ f53 1 305355"/>
                <a:gd name="f74" fmla="*/ f54 1 439688"/>
                <a:gd name="f75" fmla="*/ f55 1 305355"/>
                <a:gd name="f76" fmla="*/ f56 1 305355"/>
                <a:gd name="f77" fmla="*/ f57 1 305355"/>
                <a:gd name="f78" fmla="*/ f58 1 439688"/>
                <a:gd name="f79" fmla="*/ f59 1 305355"/>
                <a:gd name="f80" fmla="*/ f60 1 439688"/>
                <a:gd name="f81" fmla="*/ f61 1 305355"/>
                <a:gd name="f82" fmla="*/ f62 1 439688"/>
                <a:gd name="f83" fmla="*/ f63 1 439688"/>
                <a:gd name="f84" fmla="*/ f64 1 439688"/>
                <a:gd name="f85" fmla="*/ f65 1 439688"/>
                <a:gd name="f86" fmla="*/ f66 1 305355"/>
                <a:gd name="f87" fmla="*/ f67 1 439688"/>
                <a:gd name="f88" fmla="*/ f68 1 439688"/>
                <a:gd name="f89" fmla="*/ f69 1 305355"/>
                <a:gd name="f90" fmla="*/ f70 1 439688"/>
                <a:gd name="f91" fmla="*/ f71 1 439688"/>
                <a:gd name="f92" fmla="*/ f44 1 f51"/>
                <a:gd name="f93" fmla="*/ f45 1 f51"/>
                <a:gd name="f94" fmla="*/ f44 1 f52"/>
                <a:gd name="f95" fmla="*/ f46 1 f52"/>
                <a:gd name="f96" fmla="*/ f73 1 f51"/>
                <a:gd name="f97" fmla="*/ f74 1 f52"/>
                <a:gd name="f98" fmla="*/ f75 1 f51"/>
                <a:gd name="f99" fmla="*/ f76 1 f51"/>
                <a:gd name="f100" fmla="*/ f77 1 f51"/>
                <a:gd name="f101" fmla="*/ f78 1 f52"/>
                <a:gd name="f102" fmla="*/ f79 1 f51"/>
                <a:gd name="f103" fmla="*/ f80 1 f52"/>
                <a:gd name="f104" fmla="*/ f81 1 f51"/>
                <a:gd name="f105" fmla="*/ f82 1 f52"/>
                <a:gd name="f106" fmla="*/ f83 1 f52"/>
                <a:gd name="f107" fmla="*/ f84 1 f52"/>
                <a:gd name="f108" fmla="*/ f85 1 f52"/>
                <a:gd name="f109" fmla="*/ f86 1 f51"/>
                <a:gd name="f110" fmla="*/ f87 1 f52"/>
                <a:gd name="f111" fmla="*/ f88 1 f52"/>
                <a:gd name="f112" fmla="*/ f89 1 f51"/>
                <a:gd name="f113" fmla="*/ f90 1 f52"/>
                <a:gd name="f114" fmla="*/ f91 1 f52"/>
                <a:gd name="f115" fmla="*/ f92 f42 1"/>
                <a:gd name="f116" fmla="*/ f93 f42 1"/>
                <a:gd name="f117" fmla="*/ f95 f43 1"/>
                <a:gd name="f118" fmla="*/ f94 f43 1"/>
                <a:gd name="f119" fmla="*/ f96 f42 1"/>
                <a:gd name="f120" fmla="*/ f97 f43 1"/>
                <a:gd name="f121" fmla="*/ f98 f42 1"/>
                <a:gd name="f122" fmla="*/ f99 f42 1"/>
                <a:gd name="f123" fmla="*/ f100 f42 1"/>
                <a:gd name="f124" fmla="*/ f101 f43 1"/>
                <a:gd name="f125" fmla="*/ f102 f42 1"/>
                <a:gd name="f126" fmla="*/ f103 f43 1"/>
                <a:gd name="f127" fmla="*/ f104 f42 1"/>
                <a:gd name="f128" fmla="*/ f105 f43 1"/>
                <a:gd name="f129" fmla="*/ f106 f43 1"/>
                <a:gd name="f130" fmla="*/ f107 f43 1"/>
                <a:gd name="f131" fmla="*/ f108 f43 1"/>
                <a:gd name="f132" fmla="*/ f109 f42 1"/>
                <a:gd name="f133" fmla="*/ f110 f43 1"/>
                <a:gd name="f134" fmla="*/ f111 f43 1"/>
                <a:gd name="f135" fmla="*/ f112 f42 1"/>
                <a:gd name="f136" fmla="*/ f113 f43 1"/>
                <a:gd name="f137" fmla="*/ f114 f43 1"/>
              </a:gdLst>
              <a:ahLst/>
              <a:cxnLst>
                <a:cxn ang="3cd4">
                  <a:pos x="hc" y="t"/>
                </a:cxn>
                <a:cxn ang="0">
                  <a:pos x="r" y="vc"/>
                </a:cxn>
                <a:cxn ang="cd4">
                  <a:pos x="hc" y="b"/>
                </a:cxn>
                <a:cxn ang="cd2">
                  <a:pos x="l" y="vc"/>
                </a:cxn>
                <a:cxn ang="f72">
                  <a:pos x="f119" y="f120"/>
                </a:cxn>
                <a:cxn ang="f72">
                  <a:pos x="f121" y="f120"/>
                </a:cxn>
                <a:cxn ang="f72">
                  <a:pos x="f122" y="f120"/>
                </a:cxn>
                <a:cxn ang="f72">
                  <a:pos x="f123" y="f124"/>
                </a:cxn>
                <a:cxn ang="f72">
                  <a:pos x="f125" y="f126"/>
                </a:cxn>
                <a:cxn ang="f72">
                  <a:pos x="f127" y="f128"/>
                </a:cxn>
                <a:cxn ang="f72">
                  <a:pos x="f127" y="f129"/>
                </a:cxn>
                <a:cxn ang="f72">
                  <a:pos x="f127" y="f130"/>
                </a:cxn>
                <a:cxn ang="f72">
                  <a:pos x="f127" y="f130"/>
                </a:cxn>
                <a:cxn ang="f72">
                  <a:pos x="f127" y="f131"/>
                </a:cxn>
                <a:cxn ang="f72">
                  <a:pos x="f132" y="f133"/>
                </a:cxn>
                <a:cxn ang="f72">
                  <a:pos x="f132" y="f134"/>
                </a:cxn>
                <a:cxn ang="f72">
                  <a:pos x="f135" y="f134"/>
                </a:cxn>
                <a:cxn ang="f72">
                  <a:pos x="f135" y="f136"/>
                </a:cxn>
                <a:cxn ang="f72">
                  <a:pos x="f119" y="f136"/>
                </a:cxn>
                <a:cxn ang="f72">
                  <a:pos x="f119" y="f137"/>
                </a:cxn>
              </a:cxnLst>
              <a:rect l="f115" t="f118" r="f116" b="f117"/>
              <a:pathLst>
                <a:path w="305355" h="439688">
                  <a:moveTo>
                    <a:pt x="f8" y="f9"/>
                  </a:moveTo>
                  <a:lnTo>
                    <a:pt x="f10" y="f9"/>
                  </a:lnTo>
                  <a:lnTo>
                    <a:pt x="f11" y="f9"/>
                  </a:lnTo>
                  <a:lnTo>
                    <a:pt x="f12" y="f13"/>
                  </a:lnTo>
                  <a:cubicBezTo>
                    <a:pt x="f14" y="f15"/>
                    <a:pt x="f16" y="f17"/>
                    <a:pt x="f18" y="f19"/>
                  </a:cubicBezTo>
                  <a:cubicBezTo>
                    <a:pt x="f20" y="f21"/>
                    <a:pt x="f22" y="f23"/>
                    <a:pt x="f24" y="f25"/>
                  </a:cubicBezTo>
                  <a:cubicBezTo>
                    <a:pt x="f26" y="f27"/>
                    <a:pt x="f26" y="f28"/>
                    <a:pt x="f24" y="f29"/>
                  </a:cubicBezTo>
                  <a:cubicBezTo>
                    <a:pt x="f30" y="f31"/>
                    <a:pt x="f30" y="f32"/>
                    <a:pt x="f24" y="f33"/>
                  </a:cubicBezTo>
                  <a:cubicBezTo>
                    <a:pt x="f24" y="f33"/>
                    <a:pt x="f24" y="f33"/>
                    <a:pt x="f24" y="f33"/>
                  </a:cubicBezTo>
                  <a:lnTo>
                    <a:pt x="f24" y="f34"/>
                  </a:lnTo>
                  <a:cubicBezTo>
                    <a:pt x="f35" y="f36"/>
                    <a:pt x="f37" y="f38"/>
                    <a:pt x="f6" y="f39"/>
                  </a:cubicBezTo>
                  <a:lnTo>
                    <a:pt x="f6" y="f5"/>
                  </a:lnTo>
                  <a:lnTo>
                    <a:pt x="f5" y="f5"/>
                  </a:lnTo>
                  <a:lnTo>
                    <a:pt x="f5" y="f7"/>
                  </a:lnTo>
                  <a:lnTo>
                    <a:pt x="f8" y="f7"/>
                  </a:lnTo>
                  <a:lnTo>
                    <a:pt x="f8" y="f40"/>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8" name="Freeform: Shape 809">
              <a:extLst>
                <a:ext uri="{FF2B5EF4-FFF2-40B4-BE49-F238E27FC236}">
                  <a16:creationId xmlns:a16="http://schemas.microsoft.com/office/drawing/2014/main" id="{39DB4553-0490-3BB4-2C16-48331E0EDB6B}"/>
                </a:ext>
              </a:extLst>
            </p:cNvPr>
            <p:cNvSpPr/>
            <p:nvPr/>
          </p:nvSpPr>
          <p:spPr>
            <a:xfrm>
              <a:off x="10248009" y="5799636"/>
              <a:ext cx="19677" cy="304595"/>
            </a:xfrm>
            <a:custGeom>
              <a:avLst/>
              <a:gdLst>
                <a:gd name="f0" fmla="val 10800000"/>
                <a:gd name="f1" fmla="val 5400000"/>
                <a:gd name="f2" fmla="val 180"/>
                <a:gd name="f3" fmla="val w"/>
                <a:gd name="f4" fmla="val h"/>
                <a:gd name="f5" fmla="val 0"/>
                <a:gd name="f6" fmla="val 19679"/>
                <a:gd name="f7" fmla="val 304595"/>
                <a:gd name="f8" fmla="val 14220"/>
                <a:gd name="f9" fmla="val 19680"/>
                <a:gd name="f10" fmla="val 31615"/>
                <a:gd name="f11" fmla="val 17521"/>
                <a:gd name="f12" fmla="val 28187"/>
                <a:gd name="f13" fmla="val 14982"/>
                <a:gd name="f14" fmla="val 24124"/>
                <a:gd name="f15" fmla="val 293168"/>
                <a:gd name="f16" fmla="+- 0 0 -90"/>
                <a:gd name="f17" fmla="*/ f3 1 19679"/>
                <a:gd name="f18" fmla="*/ f4 1 304595"/>
                <a:gd name="f19" fmla="val f5"/>
                <a:gd name="f20" fmla="val f6"/>
                <a:gd name="f21" fmla="val f7"/>
                <a:gd name="f22" fmla="*/ f16 f0 1"/>
                <a:gd name="f23" fmla="+- f21 0 f19"/>
                <a:gd name="f24" fmla="+- f20 0 f19"/>
                <a:gd name="f25" fmla="*/ f22 1 f2"/>
                <a:gd name="f26" fmla="*/ f24 1 19679"/>
                <a:gd name="f27" fmla="*/ f23 1 304595"/>
                <a:gd name="f28" fmla="*/ 14220 f24 1"/>
                <a:gd name="f29" fmla="*/ 304595 f23 1"/>
                <a:gd name="f30" fmla="*/ 19680 f24 1"/>
                <a:gd name="f31" fmla="*/ 31615 f23 1"/>
                <a:gd name="f32" fmla="*/ 17521 f24 1"/>
                <a:gd name="f33" fmla="*/ 28187 f23 1"/>
                <a:gd name="f34" fmla="*/ 14982 f24 1"/>
                <a:gd name="f35" fmla="*/ 24124 f23 1"/>
                <a:gd name="f36" fmla="*/ 0 f24 1"/>
                <a:gd name="f37" fmla="*/ 0 f23 1"/>
                <a:gd name="f38" fmla="*/ 293168 f23 1"/>
                <a:gd name="f39" fmla="+- f25 0 f1"/>
                <a:gd name="f40" fmla="*/ f28 1 19679"/>
                <a:gd name="f41" fmla="*/ f29 1 304595"/>
                <a:gd name="f42" fmla="*/ f30 1 19679"/>
                <a:gd name="f43" fmla="*/ f31 1 304595"/>
                <a:gd name="f44" fmla="*/ f32 1 19679"/>
                <a:gd name="f45" fmla="*/ f33 1 304595"/>
                <a:gd name="f46" fmla="*/ f34 1 19679"/>
                <a:gd name="f47" fmla="*/ f35 1 304595"/>
                <a:gd name="f48" fmla="*/ f36 1 19679"/>
                <a:gd name="f49" fmla="*/ f37 1 304595"/>
                <a:gd name="f50" fmla="*/ f38 1 304595"/>
                <a:gd name="f51" fmla="*/ f19 1 f26"/>
                <a:gd name="f52" fmla="*/ f20 1 f26"/>
                <a:gd name="f53" fmla="*/ f19 1 f27"/>
                <a:gd name="f54" fmla="*/ f21 1 f27"/>
                <a:gd name="f55" fmla="*/ f40 1 f26"/>
                <a:gd name="f56" fmla="*/ f41 1 f27"/>
                <a:gd name="f57" fmla="*/ f42 1 f26"/>
                <a:gd name="f58" fmla="*/ f43 1 f27"/>
                <a:gd name="f59" fmla="*/ f44 1 f26"/>
                <a:gd name="f60" fmla="*/ f45 1 f27"/>
                <a:gd name="f61" fmla="*/ f46 1 f26"/>
                <a:gd name="f62" fmla="*/ f47 1 f27"/>
                <a:gd name="f63" fmla="*/ f48 1 f26"/>
                <a:gd name="f64" fmla="*/ f49 1 f27"/>
                <a:gd name="f65" fmla="*/ f50 1 f27"/>
                <a:gd name="f66" fmla="*/ f51 f17 1"/>
                <a:gd name="f67" fmla="*/ f52 f17 1"/>
                <a:gd name="f68" fmla="*/ f54 f18 1"/>
                <a:gd name="f69" fmla="*/ f53 f18 1"/>
                <a:gd name="f70" fmla="*/ f55 f17 1"/>
                <a:gd name="f71" fmla="*/ f56 f18 1"/>
                <a:gd name="f72" fmla="*/ f57 f17 1"/>
                <a:gd name="f73" fmla="*/ f58 f18 1"/>
                <a:gd name="f74" fmla="*/ f59 f17 1"/>
                <a:gd name="f75" fmla="*/ f60 f18 1"/>
                <a:gd name="f76" fmla="*/ f61 f17 1"/>
                <a:gd name="f77" fmla="*/ f62 f18 1"/>
                <a:gd name="f78" fmla="*/ f63 f17 1"/>
                <a:gd name="f79" fmla="*/ f64 f18 1"/>
                <a:gd name="f80" fmla="*/ f65 f18 1"/>
              </a:gdLst>
              <a:ahLst/>
              <a:cxnLst>
                <a:cxn ang="3cd4">
                  <a:pos x="hc" y="t"/>
                </a:cxn>
                <a:cxn ang="0">
                  <a:pos x="r" y="vc"/>
                </a:cxn>
                <a:cxn ang="cd4">
                  <a:pos x="hc" y="b"/>
                </a:cxn>
                <a:cxn ang="cd2">
                  <a:pos x="l" y="vc"/>
                </a:cxn>
                <a:cxn ang="f39">
                  <a:pos x="f70" y="f71"/>
                </a:cxn>
                <a:cxn ang="f39">
                  <a:pos x="f72" y="f71"/>
                </a:cxn>
                <a:cxn ang="f39">
                  <a:pos x="f72" y="f73"/>
                </a:cxn>
                <a:cxn ang="f39">
                  <a:pos x="f74" y="f75"/>
                </a:cxn>
                <a:cxn ang="f39">
                  <a:pos x="f74" y="f75"/>
                </a:cxn>
                <a:cxn ang="f39">
                  <a:pos x="f76" y="f77"/>
                </a:cxn>
                <a:cxn ang="f39">
                  <a:pos x="f76" y="f77"/>
                </a:cxn>
                <a:cxn ang="f39">
                  <a:pos x="f78" y="f79"/>
                </a:cxn>
                <a:cxn ang="f39">
                  <a:pos x="f78" y="f80"/>
                </a:cxn>
                <a:cxn ang="f39">
                  <a:pos x="f70" y="f71"/>
                </a:cxn>
              </a:cxnLst>
              <a:rect l="f66" t="f69" r="f67" b="f68"/>
              <a:pathLst>
                <a:path w="19679" h="304595">
                  <a:moveTo>
                    <a:pt x="f8" y="f7"/>
                  </a:moveTo>
                  <a:lnTo>
                    <a:pt x="f9" y="f7"/>
                  </a:lnTo>
                  <a:lnTo>
                    <a:pt x="f9" y="f10"/>
                  </a:lnTo>
                  <a:lnTo>
                    <a:pt x="f11" y="f12"/>
                  </a:lnTo>
                  <a:lnTo>
                    <a:pt x="f11" y="f12"/>
                  </a:lnTo>
                  <a:lnTo>
                    <a:pt x="f13" y="f14"/>
                  </a:lnTo>
                  <a:lnTo>
                    <a:pt x="f13" y="f14"/>
                  </a:lnTo>
                  <a:lnTo>
                    <a:pt x="f5" y="f5"/>
                  </a:lnTo>
                  <a:lnTo>
                    <a:pt x="f5" y="f15"/>
                  </a:lnTo>
                  <a:lnTo>
                    <a:pt x="f8"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9" name="Freeform: Shape 810">
              <a:extLst>
                <a:ext uri="{FF2B5EF4-FFF2-40B4-BE49-F238E27FC236}">
                  <a16:creationId xmlns:a16="http://schemas.microsoft.com/office/drawing/2014/main" id="{4A08C9AD-DD2B-39BC-B7E1-438909DF37BD}"/>
                </a:ext>
              </a:extLst>
            </p:cNvPr>
            <p:cNvSpPr/>
            <p:nvPr/>
          </p:nvSpPr>
          <p:spPr>
            <a:xfrm>
              <a:off x="10060100" y="5791507"/>
              <a:ext cx="186135" cy="299639"/>
            </a:xfrm>
            <a:custGeom>
              <a:avLst/>
              <a:gdLst>
                <a:gd name="f0" fmla="val 10800000"/>
                <a:gd name="f1" fmla="val 5400000"/>
                <a:gd name="f2" fmla="val 180"/>
                <a:gd name="f3" fmla="val w"/>
                <a:gd name="f4" fmla="val h"/>
                <a:gd name="f5" fmla="val 0"/>
                <a:gd name="f6" fmla="val 186133"/>
                <a:gd name="f7" fmla="val 299643"/>
                <a:gd name="f8" fmla="val 218765"/>
                <a:gd name="f9" fmla="val 9523"/>
                <a:gd name="f10" fmla="val 225240"/>
                <a:gd name="f11" fmla="val 9891"/>
                <a:gd name="f12" fmla="val 225546"/>
                <a:gd name="f13" fmla="val 10233"/>
                <a:gd name="f14" fmla="val 225887"/>
                <a:gd name="f15" fmla="val 10538"/>
                <a:gd name="f16" fmla="val 226256"/>
                <a:gd name="f17" fmla="val 11299"/>
                <a:gd name="f18" fmla="val 227399"/>
                <a:gd name="f19" fmla="val 228542"/>
                <a:gd name="f20" fmla="val 229938"/>
                <a:gd name="f21" fmla="val 4190"/>
                <a:gd name="f22" fmla="val 183594"/>
                <a:gd name="f23" fmla="+- 0 0 -90"/>
                <a:gd name="f24" fmla="*/ f3 1 186133"/>
                <a:gd name="f25" fmla="*/ f4 1 299643"/>
                <a:gd name="f26" fmla="val f5"/>
                <a:gd name="f27" fmla="val f6"/>
                <a:gd name="f28" fmla="val f7"/>
                <a:gd name="f29" fmla="*/ f23 f0 1"/>
                <a:gd name="f30" fmla="+- f28 0 f26"/>
                <a:gd name="f31" fmla="+- f27 0 f26"/>
                <a:gd name="f32" fmla="*/ f29 1 f2"/>
                <a:gd name="f33" fmla="*/ f31 1 186133"/>
                <a:gd name="f34" fmla="*/ f30 1 299643"/>
                <a:gd name="f35" fmla="*/ 0 f31 1"/>
                <a:gd name="f36" fmla="*/ 0 f30 1"/>
                <a:gd name="f37" fmla="*/ 218765 f30 1"/>
                <a:gd name="f38" fmla="*/ 9523 f31 1"/>
                <a:gd name="f39" fmla="*/ 225240 f30 1"/>
                <a:gd name="f40" fmla="*/ 10538 f31 1"/>
                <a:gd name="f41" fmla="*/ 226256 f30 1"/>
                <a:gd name="f42" fmla="*/ 11299 f31 1"/>
                <a:gd name="f43" fmla="*/ 227399 f30 1"/>
                <a:gd name="f44" fmla="*/ 228542 f30 1"/>
                <a:gd name="f45" fmla="*/ 229938 f30 1"/>
                <a:gd name="f46" fmla="*/ 299643 f30 1"/>
                <a:gd name="f47" fmla="*/ 186133 f31 1"/>
                <a:gd name="f48" fmla="*/ 4190 f30 1"/>
                <a:gd name="f49" fmla="*/ 183594 f31 1"/>
                <a:gd name="f50" fmla="+- f32 0 f1"/>
                <a:gd name="f51" fmla="*/ f35 1 186133"/>
                <a:gd name="f52" fmla="*/ f36 1 299643"/>
                <a:gd name="f53" fmla="*/ f37 1 299643"/>
                <a:gd name="f54" fmla="*/ f38 1 186133"/>
                <a:gd name="f55" fmla="*/ f39 1 299643"/>
                <a:gd name="f56" fmla="*/ f40 1 186133"/>
                <a:gd name="f57" fmla="*/ f41 1 299643"/>
                <a:gd name="f58" fmla="*/ f42 1 186133"/>
                <a:gd name="f59" fmla="*/ f43 1 299643"/>
                <a:gd name="f60" fmla="*/ f44 1 299643"/>
                <a:gd name="f61" fmla="*/ f45 1 299643"/>
                <a:gd name="f62" fmla="*/ f46 1 299643"/>
                <a:gd name="f63" fmla="*/ f47 1 186133"/>
                <a:gd name="f64" fmla="*/ f48 1 299643"/>
                <a:gd name="f65" fmla="*/ f49 1 186133"/>
                <a:gd name="f66" fmla="*/ f26 1 f33"/>
                <a:gd name="f67" fmla="*/ f27 1 f33"/>
                <a:gd name="f68" fmla="*/ f26 1 f34"/>
                <a:gd name="f69" fmla="*/ f28 1 f34"/>
                <a:gd name="f70" fmla="*/ f51 1 f33"/>
                <a:gd name="f71" fmla="*/ f52 1 f34"/>
                <a:gd name="f72" fmla="*/ f53 1 f34"/>
                <a:gd name="f73" fmla="*/ f54 1 f33"/>
                <a:gd name="f74" fmla="*/ f55 1 f34"/>
                <a:gd name="f75" fmla="*/ f56 1 f33"/>
                <a:gd name="f76" fmla="*/ f57 1 f34"/>
                <a:gd name="f77" fmla="*/ f58 1 f33"/>
                <a:gd name="f78" fmla="*/ f59 1 f34"/>
                <a:gd name="f79" fmla="*/ f60 1 f34"/>
                <a:gd name="f80" fmla="*/ f61 1 f34"/>
                <a:gd name="f81" fmla="*/ f62 1 f34"/>
                <a:gd name="f82" fmla="*/ f63 1 f33"/>
                <a:gd name="f83" fmla="*/ f64 1 f34"/>
                <a:gd name="f84" fmla="*/ f65 1 f33"/>
                <a:gd name="f85" fmla="*/ f66 f24 1"/>
                <a:gd name="f86" fmla="*/ f67 f24 1"/>
                <a:gd name="f87" fmla="*/ f69 f25 1"/>
                <a:gd name="f88" fmla="*/ f68 f25 1"/>
                <a:gd name="f89" fmla="*/ f70 f24 1"/>
                <a:gd name="f90" fmla="*/ f71 f25 1"/>
                <a:gd name="f91" fmla="*/ f72 f25 1"/>
                <a:gd name="f92" fmla="*/ f73 f24 1"/>
                <a:gd name="f93" fmla="*/ f74 f25 1"/>
                <a:gd name="f94" fmla="*/ f75 f24 1"/>
                <a:gd name="f95" fmla="*/ f76 f25 1"/>
                <a:gd name="f96" fmla="*/ f77 f24 1"/>
                <a:gd name="f97" fmla="*/ f78 f25 1"/>
                <a:gd name="f98" fmla="*/ f79 f25 1"/>
                <a:gd name="f99" fmla="*/ f80 f25 1"/>
                <a:gd name="f100" fmla="*/ f81 f25 1"/>
                <a:gd name="f101" fmla="*/ f82 f24 1"/>
                <a:gd name="f102" fmla="*/ f83 f25 1"/>
                <a:gd name="f103" fmla="*/ f84 f24 1"/>
              </a:gdLst>
              <a:ahLst/>
              <a:cxnLst>
                <a:cxn ang="3cd4">
                  <a:pos x="hc" y="t"/>
                </a:cxn>
                <a:cxn ang="0">
                  <a:pos x="r" y="vc"/>
                </a:cxn>
                <a:cxn ang="cd4">
                  <a:pos x="hc" y="b"/>
                </a:cxn>
                <a:cxn ang="cd2">
                  <a:pos x="l" y="vc"/>
                </a:cxn>
                <a:cxn ang="f50">
                  <a:pos x="f89" y="f90"/>
                </a:cxn>
                <a:cxn ang="f50">
                  <a:pos x="f89" y="f91"/>
                </a:cxn>
                <a:cxn ang="f50">
                  <a:pos x="f92" y="f93"/>
                </a:cxn>
                <a:cxn ang="f50">
                  <a:pos x="f92" y="f93"/>
                </a:cxn>
                <a:cxn ang="f50">
                  <a:pos x="f94" y="f95"/>
                </a:cxn>
                <a:cxn ang="f50">
                  <a:pos x="f96" y="f97"/>
                </a:cxn>
                <a:cxn ang="f50">
                  <a:pos x="f96" y="f98"/>
                </a:cxn>
                <a:cxn ang="f50">
                  <a:pos x="f96" y="f99"/>
                </a:cxn>
                <a:cxn ang="f50">
                  <a:pos x="f96" y="f99"/>
                </a:cxn>
                <a:cxn ang="f50">
                  <a:pos x="f96" y="f100"/>
                </a:cxn>
                <a:cxn ang="f50">
                  <a:pos x="f101" y="f100"/>
                </a:cxn>
                <a:cxn ang="f50">
                  <a:pos x="f101" y="f102"/>
                </a:cxn>
                <a:cxn ang="f50">
                  <a:pos x="f103" y="f90"/>
                </a:cxn>
                <a:cxn ang="f50">
                  <a:pos x="f89" y="f90"/>
                </a:cxn>
              </a:cxnLst>
              <a:rect l="f85" t="f88" r="f86" b="f87"/>
              <a:pathLst>
                <a:path w="186133" h="299643">
                  <a:moveTo>
                    <a:pt x="f5" y="f5"/>
                  </a:moveTo>
                  <a:lnTo>
                    <a:pt x="f5" y="f8"/>
                  </a:lnTo>
                  <a:lnTo>
                    <a:pt x="f9" y="f10"/>
                  </a:lnTo>
                  <a:lnTo>
                    <a:pt x="f9" y="f10"/>
                  </a:lnTo>
                  <a:cubicBezTo>
                    <a:pt x="f11" y="f12"/>
                    <a:pt x="f13" y="f14"/>
                    <a:pt x="f15" y="f16"/>
                  </a:cubicBezTo>
                  <a:lnTo>
                    <a:pt x="f17" y="f18"/>
                  </a:lnTo>
                  <a:lnTo>
                    <a:pt x="f17" y="f19"/>
                  </a:lnTo>
                  <a:lnTo>
                    <a:pt x="f17" y="f20"/>
                  </a:lnTo>
                  <a:cubicBezTo>
                    <a:pt x="f17" y="f20"/>
                    <a:pt x="f17" y="f20"/>
                    <a:pt x="f17" y="f20"/>
                  </a:cubicBezTo>
                  <a:lnTo>
                    <a:pt x="f17" y="f7"/>
                  </a:lnTo>
                  <a:lnTo>
                    <a:pt x="f6" y="f7"/>
                  </a:lnTo>
                  <a:lnTo>
                    <a:pt x="f6" y="f21"/>
                  </a:lnTo>
                  <a:lnTo>
                    <a:pt x="f22" y="f5"/>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0" name="Freeform: Shape 811">
              <a:extLst>
                <a:ext uri="{FF2B5EF4-FFF2-40B4-BE49-F238E27FC236}">
                  <a16:creationId xmlns:a16="http://schemas.microsoft.com/office/drawing/2014/main" id="{A1DA5A54-B147-FFAE-E040-224501BDF916}"/>
                </a:ext>
              </a:extLst>
            </p:cNvPr>
            <p:cNvSpPr/>
            <p:nvPr/>
          </p:nvSpPr>
          <p:spPr>
            <a:xfrm>
              <a:off x="10072792" y="6094585"/>
              <a:ext cx="185495" cy="9646"/>
            </a:xfrm>
            <a:custGeom>
              <a:avLst/>
              <a:gdLst>
                <a:gd name="f0" fmla="val 10800000"/>
                <a:gd name="f1" fmla="val 5400000"/>
                <a:gd name="f2" fmla="val 180"/>
                <a:gd name="f3" fmla="val w"/>
                <a:gd name="f4" fmla="val h"/>
                <a:gd name="f5" fmla="val 0"/>
                <a:gd name="f6" fmla="val 185498"/>
                <a:gd name="f7" fmla="val 9649"/>
                <a:gd name="f8" fmla="val 185499"/>
                <a:gd name="f9" fmla="val 9650"/>
                <a:gd name="f10" fmla="val 173564"/>
                <a:gd name="f11" fmla="+- 0 0 -90"/>
                <a:gd name="f12" fmla="*/ f3 1 185498"/>
                <a:gd name="f13" fmla="*/ f4 1 9649"/>
                <a:gd name="f14" fmla="val f5"/>
                <a:gd name="f15" fmla="val f6"/>
                <a:gd name="f16" fmla="val f7"/>
                <a:gd name="f17" fmla="*/ f11 f0 1"/>
                <a:gd name="f18" fmla="+- f16 0 f14"/>
                <a:gd name="f19" fmla="+- f15 0 f14"/>
                <a:gd name="f20" fmla="*/ f17 1 f2"/>
                <a:gd name="f21" fmla="*/ f19 1 185498"/>
                <a:gd name="f22" fmla="*/ f18 1 9649"/>
                <a:gd name="f23" fmla="*/ 185499 f19 1"/>
                <a:gd name="f24" fmla="*/ 9650 f18 1"/>
                <a:gd name="f25" fmla="*/ 173564 f19 1"/>
                <a:gd name="f26" fmla="*/ 0 f18 1"/>
                <a:gd name="f27" fmla="*/ 0 f19 1"/>
                <a:gd name="f28" fmla="+- f20 0 f1"/>
                <a:gd name="f29" fmla="*/ f23 1 185498"/>
                <a:gd name="f30" fmla="*/ f24 1 9649"/>
                <a:gd name="f31" fmla="*/ f25 1 185498"/>
                <a:gd name="f32" fmla="*/ f26 1 9649"/>
                <a:gd name="f33" fmla="*/ f27 1 185498"/>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50"/>
                </a:cxn>
                <a:cxn ang="f28">
                  <a:pos x="f51" y="f50"/>
                </a:cxn>
                <a:cxn ang="f28">
                  <a:pos x="f51" y="f48"/>
                </a:cxn>
                <a:cxn ang="f28">
                  <a:pos x="f47" y="f48"/>
                </a:cxn>
              </a:cxnLst>
              <a:rect l="f43" t="f46" r="f44" b="f45"/>
              <a:pathLst>
                <a:path w="185498" h="9649">
                  <a:moveTo>
                    <a:pt x="f8" y="f9"/>
                  </a:moveTo>
                  <a:lnTo>
                    <a:pt x="f10" y="f5"/>
                  </a:lnTo>
                  <a:lnTo>
                    <a:pt x="f5" y="f5"/>
                  </a:lnTo>
                  <a:lnTo>
                    <a:pt x="f5" y="f9"/>
                  </a:lnTo>
                  <a:lnTo>
                    <a:pt x="f8" y="f9"/>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1" name="Freeform: Shape 812">
              <a:extLst>
                <a:ext uri="{FF2B5EF4-FFF2-40B4-BE49-F238E27FC236}">
                  <a16:creationId xmlns:a16="http://schemas.microsoft.com/office/drawing/2014/main" id="{8F8322C6-BC52-BCF1-65EB-F898E87E6CA7}"/>
                </a:ext>
              </a:extLst>
            </p:cNvPr>
            <p:cNvSpPr/>
            <p:nvPr/>
          </p:nvSpPr>
          <p:spPr>
            <a:xfrm>
              <a:off x="10054385" y="6023097"/>
              <a:ext cx="4572" cy="93698"/>
            </a:xfrm>
            <a:custGeom>
              <a:avLst/>
              <a:gdLst>
                <a:gd name="f0" fmla="val 10800000"/>
                <a:gd name="f1" fmla="val 5400000"/>
                <a:gd name="f2" fmla="val 180"/>
                <a:gd name="f3" fmla="val w"/>
                <a:gd name="f4" fmla="val h"/>
                <a:gd name="f5" fmla="val 0"/>
                <a:gd name="f6" fmla="val 4570"/>
                <a:gd name="f7" fmla="val 93701"/>
                <a:gd name="f8" fmla="val 4571"/>
                <a:gd name="f9" fmla="val 93702"/>
                <a:gd name="f10" fmla="val 90020"/>
                <a:gd name="f11" fmla="val 87988"/>
                <a:gd name="f12" fmla="val 70340"/>
                <a:gd name="f13" fmla="val 3047"/>
                <a:gd name="f14" fmla="+- 0 0 -90"/>
                <a:gd name="f15" fmla="*/ f3 1 4570"/>
                <a:gd name="f16" fmla="*/ f4 1 93701"/>
                <a:gd name="f17" fmla="val f5"/>
                <a:gd name="f18" fmla="val f6"/>
                <a:gd name="f19" fmla="val f7"/>
                <a:gd name="f20" fmla="*/ f14 f0 1"/>
                <a:gd name="f21" fmla="+- f19 0 f17"/>
                <a:gd name="f22" fmla="+- f18 0 f17"/>
                <a:gd name="f23" fmla="*/ f20 1 f2"/>
                <a:gd name="f24" fmla="*/ f22 1 4570"/>
                <a:gd name="f25" fmla="*/ f21 1 93701"/>
                <a:gd name="f26" fmla="*/ 4571 f22 1"/>
                <a:gd name="f27" fmla="*/ 93702 f21 1"/>
                <a:gd name="f28" fmla="*/ 90020 f21 1"/>
                <a:gd name="f29" fmla="*/ 87988 f21 1"/>
                <a:gd name="f30" fmla="*/ 70340 f21 1"/>
                <a:gd name="f31" fmla="*/ 3047 f21 1"/>
                <a:gd name="f32" fmla="*/ 0 f22 1"/>
                <a:gd name="f33" fmla="*/ 0 f21 1"/>
                <a:gd name="f34" fmla="+- f23 0 f1"/>
                <a:gd name="f35" fmla="*/ f26 1 4570"/>
                <a:gd name="f36" fmla="*/ f27 1 93701"/>
                <a:gd name="f37" fmla="*/ f28 1 93701"/>
                <a:gd name="f38" fmla="*/ f29 1 93701"/>
                <a:gd name="f39" fmla="*/ f30 1 93701"/>
                <a:gd name="f40" fmla="*/ f31 1 93701"/>
                <a:gd name="f41" fmla="*/ f32 1 4570"/>
                <a:gd name="f42" fmla="*/ f33 1 93701"/>
                <a:gd name="f43" fmla="*/ f17 1 f24"/>
                <a:gd name="f44" fmla="*/ f18 1 f24"/>
                <a:gd name="f45" fmla="*/ f17 1 f25"/>
                <a:gd name="f46" fmla="*/ f19 1 f25"/>
                <a:gd name="f47" fmla="*/ f35 1 f24"/>
                <a:gd name="f48" fmla="*/ f36 1 f25"/>
                <a:gd name="f49" fmla="*/ f37 1 f25"/>
                <a:gd name="f50" fmla="*/ f38 1 f25"/>
                <a:gd name="f51" fmla="*/ f39 1 f25"/>
                <a:gd name="f52" fmla="*/ f40 1 f25"/>
                <a:gd name="f53" fmla="*/ f41 1 f24"/>
                <a:gd name="f54" fmla="*/ f42 1 f25"/>
                <a:gd name="f55" fmla="*/ f43 f15 1"/>
                <a:gd name="f56" fmla="*/ f44 f15 1"/>
                <a:gd name="f57" fmla="*/ f46 f16 1"/>
                <a:gd name="f58" fmla="*/ f45 f16 1"/>
                <a:gd name="f59" fmla="*/ f47 f15 1"/>
                <a:gd name="f60" fmla="*/ f48 f16 1"/>
                <a:gd name="f61" fmla="*/ f49 f16 1"/>
                <a:gd name="f62" fmla="*/ f50 f16 1"/>
                <a:gd name="f63" fmla="*/ f51 f16 1"/>
                <a:gd name="f64" fmla="*/ f52 f16 1"/>
                <a:gd name="f65" fmla="*/ f53 f15 1"/>
                <a:gd name="f66" fmla="*/ f54 f16 1"/>
              </a:gdLst>
              <a:ahLst/>
              <a:cxnLst>
                <a:cxn ang="3cd4">
                  <a:pos x="hc" y="t"/>
                </a:cxn>
                <a:cxn ang="0">
                  <a:pos x="r" y="vc"/>
                </a:cxn>
                <a:cxn ang="cd4">
                  <a:pos x="hc" y="b"/>
                </a:cxn>
                <a:cxn ang="cd2">
                  <a:pos x="l" y="vc"/>
                </a:cxn>
                <a:cxn ang="f34">
                  <a:pos x="f59" y="f60"/>
                </a:cxn>
                <a:cxn ang="f34">
                  <a:pos x="f59" y="f61"/>
                </a:cxn>
                <a:cxn ang="f34">
                  <a:pos x="f59" y="f62"/>
                </a:cxn>
                <a:cxn ang="f34">
                  <a:pos x="f59" y="f63"/>
                </a:cxn>
                <a:cxn ang="f34">
                  <a:pos x="f59" y="f64"/>
                </a:cxn>
                <a:cxn ang="f34">
                  <a:pos x="f65" y="f66"/>
                </a:cxn>
                <a:cxn ang="f34">
                  <a:pos x="f65" y="f60"/>
                </a:cxn>
                <a:cxn ang="f34">
                  <a:pos x="f59" y="f60"/>
                </a:cxn>
              </a:cxnLst>
              <a:rect l="f55" t="f58" r="f56" b="f57"/>
              <a:pathLst>
                <a:path w="4570" h="93701">
                  <a:moveTo>
                    <a:pt x="f8" y="f9"/>
                  </a:moveTo>
                  <a:lnTo>
                    <a:pt x="f8" y="f10"/>
                  </a:lnTo>
                  <a:lnTo>
                    <a:pt x="f8" y="f11"/>
                  </a:lnTo>
                  <a:lnTo>
                    <a:pt x="f8" y="f12"/>
                  </a:lnTo>
                  <a:lnTo>
                    <a:pt x="f8" y="f13"/>
                  </a:lnTo>
                  <a:lnTo>
                    <a:pt x="f5" y="f5"/>
                  </a:lnTo>
                  <a:lnTo>
                    <a:pt x="f5" y="f9"/>
                  </a:lnTo>
                  <a:lnTo>
                    <a:pt x="f8" y="f9"/>
                  </a:lnTo>
                  <a:close/>
                </a:path>
              </a:pathLst>
            </a:custGeom>
            <a:solidFill>
              <a:srgbClr val="9F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2" name="Freeform: Shape 813">
              <a:extLst>
                <a:ext uri="{FF2B5EF4-FFF2-40B4-BE49-F238E27FC236}">
                  <a16:creationId xmlns:a16="http://schemas.microsoft.com/office/drawing/2014/main" id="{FFDF3C52-17B8-CB2B-D709-B92BCA9832C0}"/>
                </a:ext>
              </a:extLst>
            </p:cNvPr>
            <p:cNvSpPr/>
            <p:nvPr/>
          </p:nvSpPr>
          <p:spPr>
            <a:xfrm>
              <a:off x="9784070" y="6130512"/>
              <a:ext cx="695273" cy="306369"/>
            </a:xfrm>
            <a:custGeom>
              <a:avLst/>
              <a:gdLst>
                <a:gd name="f0" fmla="val 10800000"/>
                <a:gd name="f1" fmla="val 5400000"/>
                <a:gd name="f2" fmla="val 180"/>
                <a:gd name="f3" fmla="val w"/>
                <a:gd name="f4" fmla="val h"/>
                <a:gd name="f5" fmla="val 0"/>
                <a:gd name="f6" fmla="val 695271"/>
                <a:gd name="f7" fmla="val 306372"/>
                <a:gd name="f8" fmla="val 694891"/>
                <a:gd name="f9" fmla="val 101574"/>
                <a:gd name="f10" fmla="val 762"/>
                <a:gd name="f11" fmla="val 2032"/>
                <a:gd name="f12" fmla="val 3048"/>
                <a:gd name="f13" fmla="val 4063"/>
                <a:gd name="f14" fmla="val 102590"/>
                <a:gd name="f15" fmla="val 4127"/>
                <a:gd name="f16" fmla="val 102920"/>
                <a:gd name="f17" fmla="val 103275"/>
                <a:gd name="f18" fmla="val 103605"/>
                <a:gd name="f19" fmla="val 4101"/>
                <a:gd name="f20" fmla="val 103898"/>
                <a:gd name="f21" fmla="val 104202"/>
                <a:gd name="f22" fmla="val 104494"/>
                <a:gd name="f23" fmla="val 249998"/>
                <a:gd name="f24" fmla="val 250544"/>
                <a:gd name="f25" fmla="val 101257"/>
                <a:gd name="f26" fmla="val 253312"/>
                <a:gd name="f27" fmla="val 98857"/>
                <a:gd name="f28" fmla="val 256600"/>
                <a:gd name="f29" fmla="val 98781"/>
                <a:gd name="f30" fmla="val 260460"/>
                <a:gd name="f31" fmla="val 263583"/>
                <a:gd name="f32" fmla="val 101904"/>
                <a:gd name="f33" fmla="val 105764"/>
                <a:gd name="f34" fmla="val 306373"/>
                <a:gd name="f35" fmla="+- 0 0 -90"/>
                <a:gd name="f36" fmla="*/ f3 1 695271"/>
                <a:gd name="f37" fmla="*/ f4 1 306372"/>
                <a:gd name="f38" fmla="val f5"/>
                <a:gd name="f39" fmla="val f6"/>
                <a:gd name="f40" fmla="val f7"/>
                <a:gd name="f41" fmla="*/ f35 f0 1"/>
                <a:gd name="f42" fmla="+- f40 0 f38"/>
                <a:gd name="f43" fmla="+- f39 0 f38"/>
                <a:gd name="f44" fmla="*/ f41 1 f2"/>
                <a:gd name="f45" fmla="*/ f43 1 695271"/>
                <a:gd name="f46" fmla="*/ f42 1 306372"/>
                <a:gd name="f47" fmla="*/ 694891 f43 1"/>
                <a:gd name="f48" fmla="*/ 0 f42 1"/>
                <a:gd name="f49" fmla="*/ 0 f43 1"/>
                <a:gd name="f50" fmla="*/ 101574 f42 1"/>
                <a:gd name="f51" fmla="*/ 762 f43 1"/>
                <a:gd name="f52" fmla="*/ 2032 f43 1"/>
                <a:gd name="f53" fmla="*/ 3048 f43 1"/>
                <a:gd name="f54" fmla="*/ 4063 f43 1"/>
                <a:gd name="f55" fmla="*/ 102590 f42 1"/>
                <a:gd name="f56" fmla="*/ 103605 f42 1"/>
                <a:gd name="f57" fmla="*/ 104494 f42 1"/>
                <a:gd name="f58" fmla="*/ 249998 f43 1"/>
                <a:gd name="f59" fmla="*/ 256600 f43 1"/>
                <a:gd name="f60" fmla="*/ 98781 f42 1"/>
                <a:gd name="f61" fmla="*/ 263583 f43 1"/>
                <a:gd name="f62" fmla="*/ 105764 f42 1"/>
                <a:gd name="f63" fmla="*/ 306373 f42 1"/>
                <a:gd name="f64" fmla="*/ 695271 f43 1"/>
                <a:gd name="f65" fmla="+- f44 0 f1"/>
                <a:gd name="f66" fmla="*/ f47 1 695271"/>
                <a:gd name="f67" fmla="*/ f48 1 306372"/>
                <a:gd name="f68" fmla="*/ f49 1 695271"/>
                <a:gd name="f69" fmla="*/ f50 1 306372"/>
                <a:gd name="f70" fmla="*/ f51 1 695271"/>
                <a:gd name="f71" fmla="*/ f52 1 695271"/>
                <a:gd name="f72" fmla="*/ f53 1 695271"/>
                <a:gd name="f73" fmla="*/ f54 1 695271"/>
                <a:gd name="f74" fmla="*/ f55 1 306372"/>
                <a:gd name="f75" fmla="*/ f56 1 306372"/>
                <a:gd name="f76" fmla="*/ f57 1 306372"/>
                <a:gd name="f77" fmla="*/ f58 1 695271"/>
                <a:gd name="f78" fmla="*/ f59 1 695271"/>
                <a:gd name="f79" fmla="*/ f60 1 306372"/>
                <a:gd name="f80" fmla="*/ f61 1 695271"/>
                <a:gd name="f81" fmla="*/ f62 1 306372"/>
                <a:gd name="f82" fmla="*/ f63 1 306372"/>
                <a:gd name="f83" fmla="*/ f64 1 695271"/>
                <a:gd name="f84" fmla="*/ f38 1 f45"/>
                <a:gd name="f85" fmla="*/ f39 1 f45"/>
                <a:gd name="f86" fmla="*/ f38 1 f46"/>
                <a:gd name="f87" fmla="*/ f40 1 f46"/>
                <a:gd name="f88" fmla="*/ f66 1 f45"/>
                <a:gd name="f89" fmla="*/ f67 1 f46"/>
                <a:gd name="f90" fmla="*/ f68 1 f45"/>
                <a:gd name="f91" fmla="*/ f69 1 f46"/>
                <a:gd name="f92" fmla="*/ f70 1 f45"/>
                <a:gd name="f93" fmla="*/ f71 1 f45"/>
                <a:gd name="f94" fmla="*/ f72 1 f45"/>
                <a:gd name="f95" fmla="*/ f73 1 f45"/>
                <a:gd name="f96" fmla="*/ f74 1 f46"/>
                <a:gd name="f97" fmla="*/ f75 1 f46"/>
                <a:gd name="f98" fmla="*/ f76 1 f46"/>
                <a:gd name="f99" fmla="*/ f77 1 f45"/>
                <a:gd name="f100" fmla="*/ f78 1 f45"/>
                <a:gd name="f101" fmla="*/ f79 1 f46"/>
                <a:gd name="f102" fmla="*/ f80 1 f45"/>
                <a:gd name="f103" fmla="*/ f81 1 f46"/>
                <a:gd name="f104" fmla="*/ f82 1 f46"/>
                <a:gd name="f105" fmla="*/ f83 1 f45"/>
                <a:gd name="f106" fmla="*/ f84 f36 1"/>
                <a:gd name="f107" fmla="*/ f85 f36 1"/>
                <a:gd name="f108" fmla="*/ f87 f37 1"/>
                <a:gd name="f109" fmla="*/ f86 f37 1"/>
                <a:gd name="f110" fmla="*/ f88 f36 1"/>
                <a:gd name="f111" fmla="*/ f89 f37 1"/>
                <a:gd name="f112" fmla="*/ f90 f36 1"/>
                <a:gd name="f113" fmla="*/ f91 f37 1"/>
                <a:gd name="f114" fmla="*/ f92 f36 1"/>
                <a:gd name="f115" fmla="*/ f93 f36 1"/>
                <a:gd name="f116" fmla="*/ f94 f36 1"/>
                <a:gd name="f117" fmla="*/ f95 f36 1"/>
                <a:gd name="f118" fmla="*/ f96 f37 1"/>
                <a:gd name="f119" fmla="*/ f97 f37 1"/>
                <a:gd name="f120" fmla="*/ f98 f37 1"/>
                <a:gd name="f121" fmla="*/ f99 f36 1"/>
                <a:gd name="f122" fmla="*/ f100 f36 1"/>
                <a:gd name="f123" fmla="*/ f101 f37 1"/>
                <a:gd name="f124" fmla="*/ f102 f36 1"/>
                <a:gd name="f125" fmla="*/ f103 f37 1"/>
                <a:gd name="f126" fmla="*/ f104 f37 1"/>
                <a:gd name="f127" fmla="*/ f105 f36 1"/>
              </a:gdLst>
              <a:ahLst/>
              <a:cxnLst>
                <a:cxn ang="3cd4">
                  <a:pos x="hc" y="t"/>
                </a:cxn>
                <a:cxn ang="0">
                  <a:pos x="r" y="vc"/>
                </a:cxn>
                <a:cxn ang="cd4">
                  <a:pos x="hc" y="b"/>
                </a:cxn>
                <a:cxn ang="cd2">
                  <a:pos x="l" y="vc"/>
                </a:cxn>
                <a:cxn ang="f65">
                  <a:pos x="f110" y="f111"/>
                </a:cxn>
                <a:cxn ang="f65">
                  <a:pos x="f112" y="f111"/>
                </a:cxn>
                <a:cxn ang="f65">
                  <a:pos x="f112" y="f113"/>
                </a:cxn>
                <a:cxn ang="f65">
                  <a:pos x="f112" y="f113"/>
                </a:cxn>
                <a:cxn ang="f65">
                  <a:pos x="f114" y="f113"/>
                </a:cxn>
                <a:cxn ang="f65">
                  <a:pos x="f115" y="f113"/>
                </a:cxn>
                <a:cxn ang="f65">
                  <a:pos x="f116" y="f113"/>
                </a:cxn>
                <a:cxn ang="f65">
                  <a:pos x="f117" y="f118"/>
                </a:cxn>
                <a:cxn ang="f65">
                  <a:pos x="f117" y="f119"/>
                </a:cxn>
                <a:cxn ang="f65">
                  <a:pos x="f117" y="f120"/>
                </a:cxn>
                <a:cxn ang="f65">
                  <a:pos x="f121" y="f120"/>
                </a:cxn>
                <a:cxn ang="f65">
                  <a:pos x="f122" y="f123"/>
                </a:cxn>
                <a:cxn ang="f65">
                  <a:pos x="f124" y="f125"/>
                </a:cxn>
                <a:cxn ang="f65">
                  <a:pos x="f124" y="f126"/>
                </a:cxn>
                <a:cxn ang="f65">
                  <a:pos x="f127" y="f126"/>
                </a:cxn>
                <a:cxn ang="f65">
                  <a:pos x="f127" y="f111"/>
                </a:cxn>
              </a:cxnLst>
              <a:rect l="f106" t="f109" r="f107" b="f108"/>
              <a:pathLst>
                <a:path w="695271" h="306372">
                  <a:moveTo>
                    <a:pt x="f8" y="f5"/>
                  </a:moveTo>
                  <a:lnTo>
                    <a:pt x="f5" y="f5"/>
                  </a:lnTo>
                  <a:lnTo>
                    <a:pt x="f5" y="f9"/>
                  </a:lnTo>
                  <a:lnTo>
                    <a:pt x="f5" y="f9"/>
                  </a:lnTo>
                  <a:lnTo>
                    <a:pt x="f10" y="f9"/>
                  </a:lnTo>
                  <a:lnTo>
                    <a:pt x="f11" y="f9"/>
                  </a:lnTo>
                  <a:lnTo>
                    <a:pt x="f12" y="f9"/>
                  </a:lnTo>
                  <a:lnTo>
                    <a:pt x="f13" y="f14"/>
                  </a:lnTo>
                  <a:cubicBezTo>
                    <a:pt x="f15" y="f16"/>
                    <a:pt x="f15" y="f17"/>
                    <a:pt x="f13" y="f18"/>
                  </a:cubicBezTo>
                  <a:cubicBezTo>
                    <a:pt x="f19" y="f20"/>
                    <a:pt x="f19" y="f21"/>
                    <a:pt x="f13" y="f22"/>
                  </a:cubicBezTo>
                  <a:lnTo>
                    <a:pt x="f23" y="f22"/>
                  </a:lnTo>
                  <a:cubicBezTo>
                    <a:pt x="f24" y="f25"/>
                    <a:pt x="f26" y="f27"/>
                    <a:pt x="f28" y="f29"/>
                  </a:cubicBezTo>
                  <a:cubicBezTo>
                    <a:pt x="f30" y="f29"/>
                    <a:pt x="f31" y="f32"/>
                    <a:pt x="f31" y="f33"/>
                  </a:cubicBezTo>
                  <a:lnTo>
                    <a:pt x="f31" y="f34"/>
                  </a:lnTo>
                  <a:lnTo>
                    <a:pt x="f6" y="f34"/>
                  </a:lnTo>
                  <a:lnTo>
                    <a:pt x="f6" y="f5"/>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3" name="Freeform: Shape 814">
              <a:extLst>
                <a:ext uri="{FF2B5EF4-FFF2-40B4-BE49-F238E27FC236}">
                  <a16:creationId xmlns:a16="http://schemas.microsoft.com/office/drawing/2014/main" id="{E2AB9FB5-1819-F456-3A30-BBA821A24465}"/>
                </a:ext>
              </a:extLst>
            </p:cNvPr>
            <p:cNvSpPr/>
            <p:nvPr/>
          </p:nvSpPr>
          <p:spPr>
            <a:xfrm>
              <a:off x="9790288" y="6240725"/>
              <a:ext cx="245168" cy="189564"/>
            </a:xfrm>
            <a:custGeom>
              <a:avLst/>
              <a:gdLst>
                <a:gd name="f0" fmla="val 10800000"/>
                <a:gd name="f1" fmla="val 5400000"/>
                <a:gd name="f2" fmla="val 180"/>
                <a:gd name="f3" fmla="val w"/>
                <a:gd name="f4" fmla="val h"/>
                <a:gd name="f5" fmla="val 0"/>
                <a:gd name="f6" fmla="val 245173"/>
                <a:gd name="f7" fmla="val 189562"/>
                <a:gd name="f8" fmla="val 2666"/>
                <a:gd name="f9" fmla="+- 0 0 -90"/>
                <a:gd name="f10" fmla="*/ f3 1 245173"/>
                <a:gd name="f11" fmla="*/ f4 1 189562"/>
                <a:gd name="f12" fmla="val f5"/>
                <a:gd name="f13" fmla="val f6"/>
                <a:gd name="f14" fmla="val f7"/>
                <a:gd name="f15" fmla="*/ f9 f0 1"/>
                <a:gd name="f16" fmla="+- f14 0 f12"/>
                <a:gd name="f17" fmla="+- f13 0 f12"/>
                <a:gd name="f18" fmla="*/ f15 1 f2"/>
                <a:gd name="f19" fmla="*/ f17 1 245173"/>
                <a:gd name="f20" fmla="*/ f16 1 189562"/>
                <a:gd name="f21" fmla="*/ 0 f17 1"/>
                <a:gd name="f22" fmla="*/ 0 f16 1"/>
                <a:gd name="f23" fmla="*/ 189562 f16 1"/>
                <a:gd name="f24" fmla="*/ 2666 f17 1"/>
                <a:gd name="f25" fmla="*/ 245173 f17 1"/>
                <a:gd name="f26" fmla="+- f18 0 f1"/>
                <a:gd name="f27" fmla="*/ f21 1 245173"/>
                <a:gd name="f28" fmla="*/ f22 1 189562"/>
                <a:gd name="f29" fmla="*/ f23 1 189562"/>
                <a:gd name="f30" fmla="*/ f24 1 245173"/>
                <a:gd name="f31" fmla="*/ f25 1 245173"/>
                <a:gd name="f32" fmla="*/ f12 1 f19"/>
                <a:gd name="f33" fmla="*/ f13 1 f19"/>
                <a:gd name="f34" fmla="*/ f12 1 f20"/>
                <a:gd name="f35" fmla="*/ f14 1 f20"/>
                <a:gd name="f36" fmla="*/ f27 1 f19"/>
                <a:gd name="f37" fmla="*/ f28 1 f20"/>
                <a:gd name="f38" fmla="*/ f29 1 f20"/>
                <a:gd name="f39" fmla="*/ f30 1 f19"/>
                <a:gd name="f40" fmla="*/ f31 1 f19"/>
                <a:gd name="f41" fmla="*/ f32 f10 1"/>
                <a:gd name="f42" fmla="*/ f33 f10 1"/>
                <a:gd name="f43" fmla="*/ f35 f11 1"/>
                <a:gd name="f44" fmla="*/ f34 f11 1"/>
                <a:gd name="f45" fmla="*/ f36 f10 1"/>
                <a:gd name="f46" fmla="*/ f37 f11 1"/>
                <a:gd name="f47" fmla="*/ f38 f11 1"/>
                <a:gd name="f48" fmla="*/ f39 f10 1"/>
                <a:gd name="f49" fmla="*/ f40 f10 1"/>
              </a:gdLst>
              <a:ahLst/>
              <a:cxnLst>
                <a:cxn ang="3cd4">
                  <a:pos x="hc" y="t"/>
                </a:cxn>
                <a:cxn ang="0">
                  <a:pos x="r" y="vc"/>
                </a:cxn>
                <a:cxn ang="cd4">
                  <a:pos x="hc" y="b"/>
                </a:cxn>
                <a:cxn ang="cd2">
                  <a:pos x="l" y="vc"/>
                </a:cxn>
                <a:cxn ang="f26">
                  <a:pos x="f45" y="f46"/>
                </a:cxn>
                <a:cxn ang="f26">
                  <a:pos x="f45" y="f47"/>
                </a:cxn>
                <a:cxn ang="f26">
                  <a:pos x="f48" y="f47"/>
                </a:cxn>
                <a:cxn ang="f26">
                  <a:pos x="f49" y="f47"/>
                </a:cxn>
                <a:cxn ang="f26">
                  <a:pos x="f49" y="f46"/>
                </a:cxn>
                <a:cxn ang="f26">
                  <a:pos x="f45" y="f46"/>
                </a:cxn>
              </a:cxnLst>
              <a:rect l="f41" t="f44" r="f42" b="f43"/>
              <a:pathLst>
                <a:path w="245173" h="189562">
                  <a:moveTo>
                    <a:pt x="f5" y="f5"/>
                  </a:moveTo>
                  <a:lnTo>
                    <a:pt x="f5" y="f7"/>
                  </a:lnTo>
                  <a:lnTo>
                    <a:pt x="f8" y="f7"/>
                  </a:lnTo>
                  <a:lnTo>
                    <a:pt x="f6" y="f7"/>
                  </a:lnTo>
                  <a:lnTo>
                    <a:pt x="f6" y="f5"/>
                  </a:lnTo>
                  <a:lnTo>
                    <a:pt x="f5" y="f5"/>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4" name="Freeform: Shape 815">
              <a:extLst>
                <a:ext uri="{FF2B5EF4-FFF2-40B4-BE49-F238E27FC236}">
                  <a16:creationId xmlns:a16="http://schemas.microsoft.com/office/drawing/2014/main" id="{70B3ACCF-480D-B1F9-E2ED-B95695A227FB}"/>
                </a:ext>
              </a:extLst>
            </p:cNvPr>
            <p:cNvSpPr/>
            <p:nvPr/>
          </p:nvSpPr>
          <p:spPr>
            <a:xfrm>
              <a:off x="10048414" y="6018653"/>
              <a:ext cx="4187" cy="98654"/>
            </a:xfrm>
            <a:custGeom>
              <a:avLst/>
              <a:gdLst>
                <a:gd name="f0" fmla="val 10800000"/>
                <a:gd name="f1" fmla="val 5400000"/>
                <a:gd name="f2" fmla="val 180"/>
                <a:gd name="f3" fmla="val w"/>
                <a:gd name="f4" fmla="val h"/>
                <a:gd name="f5" fmla="val 0"/>
                <a:gd name="f6" fmla="val 4190"/>
                <a:gd name="f7" fmla="val 98653"/>
                <a:gd name="f8" fmla="val 3555"/>
                <a:gd name="f9" fmla="val 2793"/>
                <a:gd name="f10" fmla="val 1016"/>
                <a:gd name="f11" fmla="val 98654"/>
                <a:gd name="f12" fmla="+- 0 0 -90"/>
                <a:gd name="f13" fmla="*/ f3 1 4190"/>
                <a:gd name="f14" fmla="*/ f4 1 98653"/>
                <a:gd name="f15" fmla="val f5"/>
                <a:gd name="f16" fmla="val f6"/>
                <a:gd name="f17" fmla="val f7"/>
                <a:gd name="f18" fmla="*/ f12 f0 1"/>
                <a:gd name="f19" fmla="+- f17 0 f15"/>
                <a:gd name="f20" fmla="+- f16 0 f15"/>
                <a:gd name="f21" fmla="*/ f18 1 f2"/>
                <a:gd name="f22" fmla="*/ f20 1 4190"/>
                <a:gd name="f23" fmla="*/ f19 1 98653"/>
                <a:gd name="f24" fmla="*/ 3555 f20 1"/>
                <a:gd name="f25" fmla="*/ 2793 f19 1"/>
                <a:gd name="f26" fmla="*/ 1016 f20 1"/>
                <a:gd name="f27" fmla="*/ 1016 f19 1"/>
                <a:gd name="f28" fmla="*/ 0 f20 1"/>
                <a:gd name="f29" fmla="*/ 0 f19 1"/>
                <a:gd name="f30" fmla="*/ 98654 f19 1"/>
                <a:gd name="f31" fmla="*/ 4190 f20 1"/>
                <a:gd name="f32" fmla="+- f21 0 f1"/>
                <a:gd name="f33" fmla="*/ f24 1 4190"/>
                <a:gd name="f34" fmla="*/ f25 1 98653"/>
                <a:gd name="f35" fmla="*/ f26 1 4190"/>
                <a:gd name="f36" fmla="*/ f27 1 98653"/>
                <a:gd name="f37" fmla="*/ f28 1 4190"/>
                <a:gd name="f38" fmla="*/ f29 1 98653"/>
                <a:gd name="f39" fmla="*/ f30 1 98653"/>
                <a:gd name="f40" fmla="*/ f31 1 4190"/>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3"/>
                <a:gd name="f52" fmla="*/ f40 1 f22"/>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4 1"/>
                <a:gd name="f64" fmla="*/ f52 f13 1"/>
              </a:gdLst>
              <a:ahLst/>
              <a:cxnLst>
                <a:cxn ang="3cd4">
                  <a:pos x="hc" y="t"/>
                </a:cxn>
                <a:cxn ang="0">
                  <a:pos x="r" y="vc"/>
                </a:cxn>
                <a:cxn ang="cd4">
                  <a:pos x="hc" y="b"/>
                </a:cxn>
                <a:cxn ang="cd2">
                  <a:pos x="l" y="vc"/>
                </a:cxn>
                <a:cxn ang="f32">
                  <a:pos x="f57" y="f58"/>
                </a:cxn>
                <a:cxn ang="f32">
                  <a:pos x="f59" y="f60"/>
                </a:cxn>
                <a:cxn ang="f32">
                  <a:pos x="f59" y="f60"/>
                </a:cxn>
                <a:cxn ang="f32">
                  <a:pos x="f61" y="f62"/>
                </a:cxn>
                <a:cxn ang="f32">
                  <a:pos x="f61" y="f62"/>
                </a:cxn>
                <a:cxn ang="f32">
                  <a:pos x="f61" y="f63"/>
                </a:cxn>
                <a:cxn ang="f32">
                  <a:pos x="f64" y="f63"/>
                </a:cxn>
              </a:cxnLst>
              <a:rect l="f53" t="f56" r="f54" b="f55"/>
              <a:pathLst>
                <a:path w="4190" h="98653">
                  <a:moveTo>
                    <a:pt x="f8" y="f9"/>
                  </a:moveTo>
                  <a:lnTo>
                    <a:pt x="f10" y="f10"/>
                  </a:lnTo>
                  <a:lnTo>
                    <a:pt x="f10" y="f10"/>
                  </a:lnTo>
                  <a:lnTo>
                    <a:pt x="f5" y="f5"/>
                  </a:lnTo>
                  <a:lnTo>
                    <a:pt x="f5" y="f5"/>
                  </a:lnTo>
                  <a:lnTo>
                    <a:pt x="f5" y="f11"/>
                  </a:lnTo>
                  <a:lnTo>
                    <a:pt x="f6" y="f11"/>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5" name="Freeform: Shape 816">
              <a:extLst>
                <a:ext uri="{FF2B5EF4-FFF2-40B4-BE49-F238E27FC236}">
                  <a16:creationId xmlns:a16="http://schemas.microsoft.com/office/drawing/2014/main" id="{1DC43731-1B16-7200-FD9E-704F54D74760}"/>
                </a:ext>
              </a:extLst>
            </p:cNvPr>
            <p:cNvSpPr/>
            <p:nvPr/>
          </p:nvSpPr>
          <p:spPr>
            <a:xfrm>
              <a:off x="9790288" y="5004950"/>
              <a:ext cx="255071" cy="1111855"/>
            </a:xfrm>
            <a:custGeom>
              <a:avLst/>
              <a:gdLst>
                <a:gd name="f0" fmla="val 10800000"/>
                <a:gd name="f1" fmla="val 5400000"/>
                <a:gd name="f2" fmla="val 180"/>
                <a:gd name="f3" fmla="val w"/>
                <a:gd name="f4" fmla="val h"/>
                <a:gd name="f5" fmla="val 0"/>
                <a:gd name="f6" fmla="val 255076"/>
                <a:gd name="f7" fmla="val 1111854"/>
                <a:gd name="f8" fmla="val 977269"/>
                <a:gd name="f9" fmla="val 1111855"/>
                <a:gd name="f10" fmla="val 8126"/>
                <a:gd name="f11" fmla="val 251648"/>
                <a:gd name="f12" fmla="val 162771"/>
                <a:gd name="f13" fmla="val 606524"/>
                <a:gd name="f14" fmla="val 779581"/>
                <a:gd name="f15" fmla="+- 0 0 -90"/>
                <a:gd name="f16" fmla="*/ f3 1 255076"/>
                <a:gd name="f17" fmla="*/ f4 1 1111854"/>
                <a:gd name="f18" fmla="val f5"/>
                <a:gd name="f19" fmla="val f6"/>
                <a:gd name="f20" fmla="val f7"/>
                <a:gd name="f21" fmla="*/ f15 f0 1"/>
                <a:gd name="f22" fmla="+- f20 0 f18"/>
                <a:gd name="f23" fmla="+- f19 0 f18"/>
                <a:gd name="f24" fmla="*/ f21 1 f2"/>
                <a:gd name="f25" fmla="*/ f23 1 255076"/>
                <a:gd name="f26" fmla="*/ f22 1 1111854"/>
                <a:gd name="f27" fmla="*/ 0 f23 1"/>
                <a:gd name="f28" fmla="*/ 977269 f22 1"/>
                <a:gd name="f29" fmla="*/ 1111855 f22 1"/>
                <a:gd name="f30" fmla="*/ 255076 f23 1"/>
                <a:gd name="f31" fmla="*/ 8126 f22 1"/>
                <a:gd name="f32" fmla="*/ 251648 f23 1"/>
                <a:gd name="f33" fmla="*/ 0 f22 1"/>
                <a:gd name="f34" fmla="*/ 162771 f23 1"/>
                <a:gd name="f35" fmla="*/ 606524 f22 1"/>
                <a:gd name="f36" fmla="*/ 779581 f22 1"/>
                <a:gd name="f37" fmla="+- f24 0 f1"/>
                <a:gd name="f38" fmla="*/ f27 1 255076"/>
                <a:gd name="f39" fmla="*/ f28 1 1111854"/>
                <a:gd name="f40" fmla="*/ f29 1 1111854"/>
                <a:gd name="f41" fmla="*/ f30 1 255076"/>
                <a:gd name="f42" fmla="*/ f31 1 1111854"/>
                <a:gd name="f43" fmla="*/ f32 1 255076"/>
                <a:gd name="f44" fmla="*/ f33 1 1111854"/>
                <a:gd name="f45" fmla="*/ f34 1 255076"/>
                <a:gd name="f46" fmla="*/ f35 1 1111854"/>
                <a:gd name="f47" fmla="*/ f36 1 1111854"/>
                <a:gd name="f48" fmla="*/ f18 1 f25"/>
                <a:gd name="f49" fmla="*/ f19 1 f25"/>
                <a:gd name="f50" fmla="*/ f18 1 f26"/>
                <a:gd name="f51" fmla="*/ f20 1 f26"/>
                <a:gd name="f52" fmla="*/ f38 1 f25"/>
                <a:gd name="f53" fmla="*/ f39 1 f26"/>
                <a:gd name="f54" fmla="*/ f40 1 f26"/>
                <a:gd name="f55" fmla="*/ f41 1 f25"/>
                <a:gd name="f56" fmla="*/ f42 1 f26"/>
                <a:gd name="f57" fmla="*/ f43 1 f25"/>
                <a:gd name="f58" fmla="*/ f44 1 f26"/>
                <a:gd name="f59" fmla="*/ f45 1 f25"/>
                <a:gd name="f60" fmla="*/ f46 1 f26"/>
                <a:gd name="f61" fmla="*/ f47 1 f26"/>
                <a:gd name="f62" fmla="*/ f48 f16 1"/>
                <a:gd name="f63" fmla="*/ f49 f16 1"/>
                <a:gd name="f64" fmla="*/ f51 f17 1"/>
                <a:gd name="f65" fmla="*/ f50 f17 1"/>
                <a:gd name="f66" fmla="*/ f52 f16 1"/>
                <a:gd name="f67" fmla="*/ f53 f17 1"/>
                <a:gd name="f68" fmla="*/ f54 f17 1"/>
                <a:gd name="f69" fmla="*/ f55 f16 1"/>
                <a:gd name="f70" fmla="*/ f56 f17 1"/>
                <a:gd name="f71" fmla="*/ f57 f16 1"/>
                <a:gd name="f72" fmla="*/ f58 f17 1"/>
                <a:gd name="f73" fmla="*/ f59 f16 1"/>
                <a:gd name="f74" fmla="*/ f60 f17 1"/>
                <a:gd name="f75" fmla="*/ f61 f17 1"/>
              </a:gdLst>
              <a:ahLst/>
              <a:cxnLst>
                <a:cxn ang="3cd4">
                  <a:pos x="hc" y="t"/>
                </a:cxn>
                <a:cxn ang="0">
                  <a:pos x="r" y="vc"/>
                </a:cxn>
                <a:cxn ang="cd4">
                  <a:pos x="hc" y="b"/>
                </a:cxn>
                <a:cxn ang="cd2">
                  <a:pos x="l" y="vc"/>
                </a:cxn>
                <a:cxn ang="f37">
                  <a:pos x="f66" y="f67"/>
                </a:cxn>
                <a:cxn ang="f37">
                  <a:pos x="f66" y="f68"/>
                </a:cxn>
                <a:cxn ang="f37">
                  <a:pos x="f69" y="f68"/>
                </a:cxn>
                <a:cxn ang="f37">
                  <a:pos x="f69" y="f70"/>
                </a:cxn>
                <a:cxn ang="f37">
                  <a:pos x="f71" y="f72"/>
                </a:cxn>
                <a:cxn ang="f37">
                  <a:pos x="f73" y="f72"/>
                </a:cxn>
                <a:cxn ang="f37">
                  <a:pos x="f66" y="f72"/>
                </a:cxn>
                <a:cxn ang="f37">
                  <a:pos x="f66" y="f74"/>
                </a:cxn>
                <a:cxn ang="f37">
                  <a:pos x="f66" y="f75"/>
                </a:cxn>
                <a:cxn ang="f37">
                  <a:pos x="f66" y="f67"/>
                </a:cxn>
              </a:cxnLst>
              <a:rect l="f62" t="f65" r="f63" b="f64"/>
              <a:pathLst>
                <a:path w="255076" h="1111854">
                  <a:moveTo>
                    <a:pt x="f5" y="f8"/>
                  </a:moveTo>
                  <a:lnTo>
                    <a:pt x="f5" y="f9"/>
                  </a:lnTo>
                  <a:lnTo>
                    <a:pt x="f6" y="f9"/>
                  </a:lnTo>
                  <a:lnTo>
                    <a:pt x="f6" y="f10"/>
                  </a:lnTo>
                  <a:lnTo>
                    <a:pt x="f11" y="f5"/>
                  </a:lnTo>
                  <a:lnTo>
                    <a:pt x="f12" y="f5"/>
                  </a:lnTo>
                  <a:lnTo>
                    <a:pt x="f5" y="f5"/>
                  </a:lnTo>
                  <a:lnTo>
                    <a:pt x="f5" y="f13"/>
                  </a:lnTo>
                  <a:lnTo>
                    <a:pt x="f5" y="f14"/>
                  </a:lnTo>
                  <a:lnTo>
                    <a:pt x="f5"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6" name="Freeform: Shape 817">
              <a:extLst>
                <a:ext uri="{FF2B5EF4-FFF2-40B4-BE49-F238E27FC236}">
                  <a16:creationId xmlns:a16="http://schemas.microsoft.com/office/drawing/2014/main" id="{65788FC4-3C04-5188-AE81-88ED003F3B22}"/>
                </a:ext>
              </a:extLst>
            </p:cNvPr>
            <p:cNvSpPr/>
            <p:nvPr/>
          </p:nvSpPr>
          <p:spPr>
            <a:xfrm>
              <a:off x="10050069" y="6434852"/>
              <a:ext cx="1037697" cy="430042"/>
            </a:xfrm>
            <a:custGeom>
              <a:avLst/>
              <a:gdLst>
                <a:gd name="f0" fmla="val 10800000"/>
                <a:gd name="f1" fmla="val 5400000"/>
                <a:gd name="f2" fmla="val 180"/>
                <a:gd name="f3" fmla="val w"/>
                <a:gd name="f4" fmla="val h"/>
                <a:gd name="f5" fmla="val 0"/>
                <a:gd name="f6" fmla="val 1037701"/>
                <a:gd name="f7" fmla="val 430039"/>
                <a:gd name="f8" fmla="val 1034146"/>
                <a:gd name="f9" fmla="val 4444"/>
                <a:gd name="f10" fmla="val 440068"/>
                <a:gd name="f11" fmla="val 439356"/>
                <a:gd name="f12" fmla="val 4571"/>
                <a:gd name="f13" fmla="val 438620"/>
                <a:gd name="f14" fmla="val 437909"/>
                <a:gd name="f15" fmla="val 435116"/>
                <a:gd name="f16" fmla="val 4393"/>
                <a:gd name="f17" fmla="val 432640"/>
                <a:gd name="f18" fmla="val 2628"/>
                <a:gd name="f19" fmla="val 431688"/>
                <a:gd name="f20" fmla="val 762"/>
                <a:gd name="f21" fmla="val 1143"/>
                <a:gd name="f22" fmla="val 4698"/>
                <a:gd name="f23" fmla="+- 0 0 -90"/>
                <a:gd name="f24" fmla="*/ f3 1 1037701"/>
                <a:gd name="f25" fmla="*/ f4 1 430039"/>
                <a:gd name="f26" fmla="val f5"/>
                <a:gd name="f27" fmla="val f6"/>
                <a:gd name="f28" fmla="val f7"/>
                <a:gd name="f29" fmla="*/ f23 f0 1"/>
                <a:gd name="f30" fmla="+- f28 0 f26"/>
                <a:gd name="f31" fmla="+- f27 0 f26"/>
                <a:gd name="f32" fmla="*/ f29 1 f2"/>
                <a:gd name="f33" fmla="*/ f31 1 1037701"/>
                <a:gd name="f34" fmla="*/ f30 1 430039"/>
                <a:gd name="f35" fmla="*/ 1034146 f31 1"/>
                <a:gd name="f36" fmla="*/ 4444 f30 1"/>
                <a:gd name="f37" fmla="*/ 440068 f31 1"/>
                <a:gd name="f38" fmla="*/ 437909 f31 1"/>
                <a:gd name="f39" fmla="*/ 431688 f31 1"/>
                <a:gd name="f40" fmla="*/ 0 f30 1"/>
                <a:gd name="f41" fmla="*/ 0 f31 1"/>
                <a:gd name="f42" fmla="*/ 1143 f30 1"/>
                <a:gd name="f43" fmla="*/ 430039 f30 1"/>
                <a:gd name="f44" fmla="*/ 1037701 f31 1"/>
                <a:gd name="f45" fmla="*/ 4698 f30 1"/>
                <a:gd name="f46" fmla="+- f32 0 f1"/>
                <a:gd name="f47" fmla="*/ f35 1 1037701"/>
                <a:gd name="f48" fmla="*/ f36 1 430039"/>
                <a:gd name="f49" fmla="*/ f37 1 1037701"/>
                <a:gd name="f50" fmla="*/ f38 1 1037701"/>
                <a:gd name="f51" fmla="*/ f39 1 1037701"/>
                <a:gd name="f52" fmla="*/ f40 1 430039"/>
                <a:gd name="f53" fmla="*/ f41 1 1037701"/>
                <a:gd name="f54" fmla="*/ f42 1 430039"/>
                <a:gd name="f55" fmla="*/ f43 1 430039"/>
                <a:gd name="f56" fmla="*/ f44 1 1037701"/>
                <a:gd name="f57" fmla="*/ f45 1 430039"/>
                <a:gd name="f58" fmla="*/ f26 1 f33"/>
                <a:gd name="f59" fmla="*/ f27 1 f33"/>
                <a:gd name="f60" fmla="*/ f26 1 f34"/>
                <a:gd name="f61" fmla="*/ f28 1 f34"/>
                <a:gd name="f62" fmla="*/ f47 1 f33"/>
                <a:gd name="f63" fmla="*/ f48 1 f34"/>
                <a:gd name="f64" fmla="*/ f49 1 f33"/>
                <a:gd name="f65" fmla="*/ f50 1 f33"/>
                <a:gd name="f66" fmla="*/ f51 1 f33"/>
                <a:gd name="f67" fmla="*/ f52 1 f34"/>
                <a:gd name="f68" fmla="*/ f53 1 f33"/>
                <a:gd name="f69" fmla="*/ f54 1 f34"/>
                <a:gd name="f70" fmla="*/ f55 1 f34"/>
                <a:gd name="f71" fmla="*/ f56 1 f33"/>
                <a:gd name="f72" fmla="*/ f57 1 f34"/>
                <a:gd name="f73" fmla="*/ f58 f24 1"/>
                <a:gd name="f74" fmla="*/ f59 f24 1"/>
                <a:gd name="f75" fmla="*/ f61 f25 1"/>
                <a:gd name="f76" fmla="*/ f60 f25 1"/>
                <a:gd name="f77" fmla="*/ f62 f24 1"/>
                <a:gd name="f78" fmla="*/ f63 f25 1"/>
                <a:gd name="f79" fmla="*/ f64 f24 1"/>
                <a:gd name="f80" fmla="*/ f65 f24 1"/>
                <a:gd name="f81" fmla="*/ f66 f24 1"/>
                <a:gd name="f82" fmla="*/ f67 f25 1"/>
                <a:gd name="f83" fmla="*/ f68 f24 1"/>
                <a:gd name="f84" fmla="*/ f69 f25 1"/>
                <a:gd name="f85" fmla="*/ f70 f25 1"/>
                <a:gd name="f86" fmla="*/ f71 f24 1"/>
                <a:gd name="f87" fmla="*/ f72 f25 1"/>
              </a:gdLst>
              <a:ahLst/>
              <a:cxnLst>
                <a:cxn ang="3cd4">
                  <a:pos x="hc" y="t"/>
                </a:cxn>
                <a:cxn ang="0">
                  <a:pos x="r" y="vc"/>
                </a:cxn>
                <a:cxn ang="cd4">
                  <a:pos x="hc" y="b"/>
                </a:cxn>
                <a:cxn ang="cd2">
                  <a:pos x="l" y="vc"/>
                </a:cxn>
                <a:cxn ang="f46">
                  <a:pos x="f77" y="f78"/>
                </a:cxn>
                <a:cxn ang="f46">
                  <a:pos x="f79" y="f78"/>
                </a:cxn>
                <a:cxn ang="f46">
                  <a:pos x="f80" y="f78"/>
                </a:cxn>
                <a:cxn ang="f46">
                  <a:pos x="f81" y="f82"/>
                </a:cxn>
                <a:cxn ang="f46">
                  <a:pos x="f81" y="f82"/>
                </a:cxn>
                <a:cxn ang="f46">
                  <a:pos x="f81" y="f82"/>
                </a:cxn>
                <a:cxn ang="f46">
                  <a:pos x="f83" y="f82"/>
                </a:cxn>
                <a:cxn ang="f46">
                  <a:pos x="f83" y="f84"/>
                </a:cxn>
                <a:cxn ang="f46">
                  <a:pos x="f83" y="f85"/>
                </a:cxn>
                <a:cxn ang="f46">
                  <a:pos x="f86" y="f85"/>
                </a:cxn>
                <a:cxn ang="f46">
                  <a:pos x="f86" y="f87"/>
                </a:cxn>
              </a:cxnLst>
              <a:rect l="f73" t="f76" r="f74" b="f75"/>
              <a:pathLst>
                <a:path w="1037701" h="430039">
                  <a:moveTo>
                    <a:pt x="f8" y="f9"/>
                  </a:moveTo>
                  <a:lnTo>
                    <a:pt x="f10" y="f9"/>
                  </a:lnTo>
                  <a:cubicBezTo>
                    <a:pt x="f11" y="f12"/>
                    <a:pt x="f13" y="f12"/>
                    <a:pt x="f14" y="f9"/>
                  </a:cubicBezTo>
                  <a:cubicBezTo>
                    <a:pt x="f15" y="f16"/>
                    <a:pt x="f17" y="f18"/>
                    <a:pt x="f19" y="f5"/>
                  </a:cubicBezTo>
                  <a:cubicBezTo>
                    <a:pt x="f19" y="f5"/>
                    <a:pt x="f19" y="f5"/>
                    <a:pt x="f19" y="f5"/>
                  </a:cubicBezTo>
                  <a:lnTo>
                    <a:pt x="f19" y="f5"/>
                  </a:lnTo>
                  <a:lnTo>
                    <a:pt x="f5" y="f5"/>
                  </a:lnTo>
                  <a:cubicBezTo>
                    <a:pt x="f5" y="f5"/>
                    <a:pt x="f5" y="f20"/>
                    <a:pt x="f5" y="f21"/>
                  </a:cubicBezTo>
                  <a:lnTo>
                    <a:pt x="f5" y="f7"/>
                  </a:lnTo>
                  <a:lnTo>
                    <a:pt x="f6" y="f7"/>
                  </a:lnTo>
                  <a:lnTo>
                    <a:pt x="f6" y="f2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7" name="Freeform: Shape 818">
              <a:extLst>
                <a:ext uri="{FF2B5EF4-FFF2-40B4-BE49-F238E27FC236}">
                  <a16:creationId xmlns:a16="http://schemas.microsoft.com/office/drawing/2014/main" id="{03C34BF9-BA76-C434-904D-865FEEE85E4B}"/>
                </a:ext>
              </a:extLst>
            </p:cNvPr>
            <p:cNvSpPr/>
            <p:nvPr/>
          </p:nvSpPr>
          <p:spPr>
            <a:xfrm>
              <a:off x="9791815" y="6439808"/>
              <a:ext cx="2414" cy="424702"/>
            </a:xfrm>
            <a:custGeom>
              <a:avLst/>
              <a:gdLst>
                <a:gd name="f0" fmla="val 10800000"/>
                <a:gd name="f1" fmla="val 5400000"/>
                <a:gd name="f2" fmla="val 180"/>
                <a:gd name="f3" fmla="val w"/>
                <a:gd name="f4" fmla="val h"/>
                <a:gd name="f5" fmla="val 0"/>
                <a:gd name="f6" fmla="val 2412"/>
                <a:gd name="f7" fmla="val 424706"/>
                <a:gd name="f8" fmla="val 1142"/>
                <a:gd name="f9" fmla="+- 0 0 -90"/>
                <a:gd name="f10" fmla="*/ f3 1 2412"/>
                <a:gd name="f11" fmla="*/ f4 1 424706"/>
                <a:gd name="f12" fmla="val f5"/>
                <a:gd name="f13" fmla="val f6"/>
                <a:gd name="f14" fmla="val f7"/>
                <a:gd name="f15" fmla="*/ f9 f0 1"/>
                <a:gd name="f16" fmla="+- f14 0 f12"/>
                <a:gd name="f17" fmla="+- f13 0 f12"/>
                <a:gd name="f18" fmla="*/ f15 1 f2"/>
                <a:gd name="f19" fmla="*/ f17 1 2412"/>
                <a:gd name="f20" fmla="*/ f16 1 424706"/>
                <a:gd name="f21" fmla="*/ 1142 f17 1"/>
                <a:gd name="f22" fmla="*/ 0 f16 1"/>
                <a:gd name="f23" fmla="*/ 0 f17 1"/>
                <a:gd name="f24" fmla="*/ 424706 f16 1"/>
                <a:gd name="f25" fmla="*/ 2412 f17 1"/>
                <a:gd name="f26" fmla="+- f18 0 f1"/>
                <a:gd name="f27" fmla="*/ f21 1 2412"/>
                <a:gd name="f28" fmla="*/ f22 1 424706"/>
                <a:gd name="f29" fmla="*/ f23 1 2412"/>
                <a:gd name="f30" fmla="*/ f24 1 424706"/>
                <a:gd name="f31" fmla="*/ f25 1 2412"/>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9" y="f46"/>
                </a:cxn>
                <a:cxn ang="f26">
                  <a:pos x="f45" y="f46"/>
                </a:cxn>
              </a:cxnLst>
              <a:rect l="f41" t="f44" r="f42" b="f43"/>
              <a:pathLst>
                <a:path w="2412" h="424706">
                  <a:moveTo>
                    <a:pt x="f8" y="f5"/>
                  </a:moveTo>
                  <a:lnTo>
                    <a:pt x="f5" y="f5"/>
                  </a:lnTo>
                  <a:lnTo>
                    <a:pt x="f5" y="f7"/>
                  </a:lnTo>
                  <a:lnTo>
                    <a:pt x="f6" y="f7"/>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8" name="Freeform: Shape 819">
              <a:extLst>
                <a:ext uri="{FF2B5EF4-FFF2-40B4-BE49-F238E27FC236}">
                  <a16:creationId xmlns:a16="http://schemas.microsoft.com/office/drawing/2014/main" id="{9926B526-852A-7FF5-B26C-2A191ECBC904}"/>
                </a:ext>
              </a:extLst>
            </p:cNvPr>
            <p:cNvSpPr/>
            <p:nvPr/>
          </p:nvSpPr>
          <p:spPr>
            <a:xfrm>
              <a:off x="8607594" y="6442478"/>
              <a:ext cx="2414" cy="422041"/>
            </a:xfrm>
            <a:custGeom>
              <a:avLst/>
              <a:gdLst>
                <a:gd name="f0" fmla="val 10800000"/>
                <a:gd name="f1" fmla="val 5400000"/>
                <a:gd name="f2" fmla="val 180"/>
                <a:gd name="f3" fmla="val w"/>
                <a:gd name="f4" fmla="val h"/>
                <a:gd name="f5" fmla="val 0"/>
                <a:gd name="f6" fmla="val 2412"/>
                <a:gd name="f7" fmla="val 422039"/>
                <a:gd name="f8" fmla="val 422040"/>
                <a:gd name="f9" fmla="val 4952"/>
                <a:gd name="f10" fmla="val 914"/>
                <a:gd name="f11" fmla="val 3746"/>
                <a:gd name="f12" fmla="val 26"/>
                <a:gd name="f13" fmla="val 1930"/>
                <a:gd name="f14" fmla="+- 0 0 -90"/>
                <a:gd name="f15" fmla="*/ f3 1 2412"/>
                <a:gd name="f16" fmla="*/ f4 1 422039"/>
                <a:gd name="f17" fmla="val f5"/>
                <a:gd name="f18" fmla="val f6"/>
                <a:gd name="f19" fmla="val f7"/>
                <a:gd name="f20" fmla="*/ f14 f0 1"/>
                <a:gd name="f21" fmla="+- f19 0 f17"/>
                <a:gd name="f22" fmla="+- f18 0 f17"/>
                <a:gd name="f23" fmla="*/ f20 1 f2"/>
                <a:gd name="f24" fmla="*/ f22 1 2412"/>
                <a:gd name="f25" fmla="*/ f21 1 422039"/>
                <a:gd name="f26" fmla="*/ 0 f22 1"/>
                <a:gd name="f27" fmla="*/ 0 f21 1"/>
                <a:gd name="f28" fmla="*/ 422040 f21 1"/>
                <a:gd name="f29" fmla="*/ 2412 f22 1"/>
                <a:gd name="f30" fmla="*/ 4952 f21 1"/>
                <a:gd name="f31" fmla="+- f23 0 f1"/>
                <a:gd name="f32" fmla="*/ f26 1 2412"/>
                <a:gd name="f33" fmla="*/ f27 1 422039"/>
                <a:gd name="f34" fmla="*/ f28 1 422039"/>
                <a:gd name="f35" fmla="*/ f29 1 2412"/>
                <a:gd name="f36" fmla="*/ f30 1 422039"/>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2"/>
                </a:cxn>
                <a:cxn ang="f31">
                  <a:pos x="f53" y="f54"/>
                </a:cxn>
                <a:cxn ang="f31">
                  <a:pos x="f50" y="f51"/>
                </a:cxn>
              </a:cxnLst>
              <a:rect l="f46" t="f49" r="f47" b="f48"/>
              <a:pathLst>
                <a:path w="2412" h="422039">
                  <a:moveTo>
                    <a:pt x="f5" y="f5"/>
                  </a:moveTo>
                  <a:lnTo>
                    <a:pt x="f5" y="f8"/>
                  </a:lnTo>
                  <a:lnTo>
                    <a:pt x="f6" y="f8"/>
                  </a:lnTo>
                  <a:lnTo>
                    <a:pt x="f6" y="f9"/>
                  </a:lnTo>
                  <a:cubicBezTo>
                    <a:pt x="f10" y="f11"/>
                    <a:pt x="f12" y="f13"/>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9" name="Freeform: Shape 820">
              <a:extLst>
                <a:ext uri="{FF2B5EF4-FFF2-40B4-BE49-F238E27FC236}">
                  <a16:creationId xmlns:a16="http://schemas.microsoft.com/office/drawing/2014/main" id="{5AC774BC-F79F-E9F1-D2BC-D3995E66EC15}"/>
                </a:ext>
              </a:extLst>
            </p:cNvPr>
            <p:cNvSpPr/>
            <p:nvPr/>
          </p:nvSpPr>
          <p:spPr>
            <a:xfrm>
              <a:off x="8620039" y="6447937"/>
              <a:ext cx="99541" cy="2414"/>
            </a:xfrm>
            <a:custGeom>
              <a:avLst/>
              <a:gdLst>
                <a:gd name="f0" fmla="val 10800000"/>
                <a:gd name="f1" fmla="val 5400000"/>
                <a:gd name="f2" fmla="val 180"/>
                <a:gd name="f3" fmla="val w"/>
                <a:gd name="f4" fmla="val h"/>
                <a:gd name="f5" fmla="val 0"/>
                <a:gd name="f6" fmla="val 99542"/>
                <a:gd name="f7" fmla="val 2412"/>
                <a:gd name="f8" fmla="val 1016"/>
                <a:gd name="f9" fmla="val 863"/>
                <a:gd name="f10" fmla="val 876"/>
                <a:gd name="f11" fmla="val 521"/>
                <a:gd name="f12" fmla="val 1701"/>
                <a:gd name="f13" fmla="val 98564"/>
                <a:gd name="f14" fmla="val 1841"/>
                <a:gd name="f15" fmla="val 97777"/>
                <a:gd name="f16" fmla="val 1003"/>
                <a:gd name="f17" fmla="val 97257"/>
                <a:gd name="f18" fmla="+- 0 0 -90"/>
                <a:gd name="f19" fmla="*/ f3 1 99542"/>
                <a:gd name="f20" fmla="*/ f4 1 2412"/>
                <a:gd name="f21" fmla="val f5"/>
                <a:gd name="f22" fmla="val f6"/>
                <a:gd name="f23" fmla="val f7"/>
                <a:gd name="f24" fmla="*/ f18 f0 1"/>
                <a:gd name="f25" fmla="+- f23 0 f21"/>
                <a:gd name="f26" fmla="+- f22 0 f21"/>
                <a:gd name="f27" fmla="*/ f24 1 f2"/>
                <a:gd name="f28" fmla="*/ f26 1 99542"/>
                <a:gd name="f29" fmla="*/ f25 1 2412"/>
                <a:gd name="f30" fmla="*/ 1016 f26 1"/>
                <a:gd name="f31" fmla="*/ 0 f25 1"/>
                <a:gd name="f32" fmla="*/ 0 f26 1"/>
                <a:gd name="f33" fmla="*/ 2412 f25 1"/>
                <a:gd name="f34" fmla="*/ 99542 f26 1"/>
                <a:gd name="f35" fmla="*/ 97257 f26 1"/>
                <a:gd name="f36" fmla="+- f27 0 f1"/>
                <a:gd name="f37" fmla="*/ f30 1 99542"/>
                <a:gd name="f38" fmla="*/ f31 1 2412"/>
                <a:gd name="f39" fmla="*/ f32 1 99542"/>
                <a:gd name="f40" fmla="*/ f33 1 2412"/>
                <a:gd name="f41" fmla="*/ f34 1 99542"/>
                <a:gd name="f42" fmla="*/ f35 1 99542"/>
                <a:gd name="f43" fmla="*/ f21 1 f28"/>
                <a:gd name="f44" fmla="*/ f22 1 f28"/>
                <a:gd name="f45" fmla="*/ f21 1 f29"/>
                <a:gd name="f46" fmla="*/ f23 1 f29"/>
                <a:gd name="f47" fmla="*/ f37 1 f28"/>
                <a:gd name="f48" fmla="*/ f38 1 f29"/>
                <a:gd name="f49" fmla="*/ f39 1 f28"/>
                <a:gd name="f50" fmla="*/ f40 1 f29"/>
                <a:gd name="f51" fmla="*/ f41 1 f28"/>
                <a:gd name="f52" fmla="*/ f42 1 f28"/>
                <a:gd name="f53" fmla="*/ f43 f19 1"/>
                <a:gd name="f54" fmla="*/ f44 f19 1"/>
                <a:gd name="f55" fmla="*/ f46 f20 1"/>
                <a:gd name="f56" fmla="*/ f45 f20 1"/>
                <a:gd name="f57" fmla="*/ f47 f19 1"/>
                <a:gd name="f58" fmla="*/ f48 f20 1"/>
                <a:gd name="f59" fmla="*/ f49 f19 1"/>
                <a:gd name="f60" fmla="*/ f50 f20 1"/>
                <a:gd name="f61" fmla="*/ f51 f19 1"/>
                <a:gd name="f62" fmla="*/ f52 f19 1"/>
              </a:gdLst>
              <a:ahLst/>
              <a:cxnLst>
                <a:cxn ang="3cd4">
                  <a:pos x="hc" y="t"/>
                </a:cxn>
                <a:cxn ang="0">
                  <a:pos x="r" y="vc"/>
                </a:cxn>
                <a:cxn ang="cd4">
                  <a:pos x="hc" y="b"/>
                </a:cxn>
                <a:cxn ang="cd2">
                  <a:pos x="l" y="vc"/>
                </a:cxn>
                <a:cxn ang="f36">
                  <a:pos x="f57" y="f58"/>
                </a:cxn>
                <a:cxn ang="f36">
                  <a:pos x="f59" y="f60"/>
                </a:cxn>
                <a:cxn ang="f36">
                  <a:pos x="f61" y="f60"/>
                </a:cxn>
                <a:cxn ang="f36">
                  <a:pos x="f62" y="f58"/>
                </a:cxn>
              </a:cxnLst>
              <a:rect l="f53" t="f56" r="f54" b="f55"/>
              <a:pathLst>
                <a:path w="99542" h="2412">
                  <a:moveTo>
                    <a:pt x="f8" y="f5"/>
                  </a:moveTo>
                  <a:cubicBezTo>
                    <a:pt x="f9" y="f10"/>
                    <a:pt x="f11" y="f12"/>
                    <a:pt x="f5" y="f7"/>
                  </a:cubicBezTo>
                  <a:lnTo>
                    <a:pt x="f6" y="f7"/>
                  </a:lnTo>
                  <a:cubicBezTo>
                    <a:pt x="f13" y="f14"/>
                    <a:pt x="f15" y="f16"/>
                    <a:pt x="f17"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0" name="Freeform: Shape 821">
              <a:extLst>
                <a:ext uri="{FF2B5EF4-FFF2-40B4-BE49-F238E27FC236}">
                  <a16:creationId xmlns:a16="http://schemas.microsoft.com/office/drawing/2014/main" id="{BDD46161-27EF-4389-2122-FF04C4DEBDBB}"/>
                </a:ext>
              </a:extLst>
            </p:cNvPr>
            <p:cNvSpPr/>
            <p:nvPr/>
          </p:nvSpPr>
          <p:spPr>
            <a:xfrm>
              <a:off x="8621438" y="6445395"/>
              <a:ext cx="95097" cy="12691"/>
            </a:xfrm>
            <a:custGeom>
              <a:avLst/>
              <a:gdLst>
                <a:gd name="f0" fmla="val 10800000"/>
                <a:gd name="f1" fmla="val 5400000"/>
                <a:gd name="f2" fmla="val 180"/>
                <a:gd name="f3" fmla="val w"/>
                <a:gd name="f4" fmla="val h"/>
                <a:gd name="f5" fmla="val 0"/>
                <a:gd name="f6" fmla="val 95098"/>
                <a:gd name="f7" fmla="val 12696"/>
                <a:gd name="f8" fmla="val 10157"/>
                <a:gd name="f9" fmla="+- 0 0 -90"/>
                <a:gd name="f10" fmla="*/ f3 1 95098"/>
                <a:gd name="f11" fmla="*/ f4 1 12696"/>
                <a:gd name="f12" fmla="val f5"/>
                <a:gd name="f13" fmla="val f6"/>
                <a:gd name="f14" fmla="val f7"/>
                <a:gd name="f15" fmla="*/ f9 f0 1"/>
                <a:gd name="f16" fmla="+- f14 0 f12"/>
                <a:gd name="f17" fmla="+- f13 0 f12"/>
                <a:gd name="f18" fmla="*/ f15 1 f2"/>
                <a:gd name="f19" fmla="*/ f17 1 95098"/>
                <a:gd name="f20" fmla="*/ f16 1 12696"/>
                <a:gd name="f21" fmla="*/ 95098 f17 1"/>
                <a:gd name="f22" fmla="*/ 0 f16 1"/>
                <a:gd name="f23" fmla="*/ 10157 f17 1"/>
                <a:gd name="f24" fmla="*/ 0 f17 1"/>
                <a:gd name="f25" fmla="+- f18 0 f1"/>
                <a:gd name="f26" fmla="*/ f21 1 95098"/>
                <a:gd name="f27" fmla="*/ f22 1 12696"/>
                <a:gd name="f28" fmla="*/ f23 1 95098"/>
                <a:gd name="f29" fmla="*/ f24 1 95098"/>
                <a:gd name="f30" fmla="*/ f12 1 f19"/>
                <a:gd name="f31" fmla="*/ f13 1 f19"/>
                <a:gd name="f32" fmla="*/ f12 1 f20"/>
                <a:gd name="f33" fmla="*/ f14 1 f20"/>
                <a:gd name="f34" fmla="*/ f26 1 f19"/>
                <a:gd name="f35" fmla="*/ f27 1 f20"/>
                <a:gd name="f36" fmla="*/ f28 1 f19"/>
                <a:gd name="f37" fmla="*/ f29 1 f19"/>
                <a:gd name="f38" fmla="*/ f30 f10 1"/>
                <a:gd name="f39" fmla="*/ f31 f10 1"/>
                <a:gd name="f40" fmla="*/ f33 f11 1"/>
                <a:gd name="f41" fmla="*/ f32 f11 1"/>
                <a:gd name="f42" fmla="*/ f34 f10 1"/>
                <a:gd name="f43" fmla="*/ f35 f11 1"/>
                <a:gd name="f44" fmla="*/ f36 f10 1"/>
                <a:gd name="f45" fmla="*/ f37 f10 1"/>
              </a:gdLst>
              <a:ahLst/>
              <a:cxnLst>
                <a:cxn ang="3cd4">
                  <a:pos x="hc" y="t"/>
                </a:cxn>
                <a:cxn ang="0">
                  <a:pos x="r" y="vc"/>
                </a:cxn>
                <a:cxn ang="cd4">
                  <a:pos x="hc" y="b"/>
                </a:cxn>
                <a:cxn ang="cd2">
                  <a:pos x="l" y="vc"/>
                </a:cxn>
                <a:cxn ang="f25">
                  <a:pos x="f42" y="f43"/>
                </a:cxn>
                <a:cxn ang="f25">
                  <a:pos x="f42" y="f43"/>
                </a:cxn>
                <a:cxn ang="f25">
                  <a:pos x="f42" y="f43"/>
                </a:cxn>
                <a:cxn ang="f25">
                  <a:pos x="f44" y="f43"/>
                </a:cxn>
                <a:cxn ang="f25">
                  <a:pos x="f45" y="f43"/>
                </a:cxn>
                <a:cxn ang="f25">
                  <a:pos x="f45" y="f43"/>
                </a:cxn>
              </a:cxnLst>
              <a:rect l="f38" t="f41" r="f39" b="f40"/>
              <a:pathLst>
                <a:path w="95098" h="12696">
                  <a:moveTo>
                    <a:pt x="f6" y="f5"/>
                  </a:moveTo>
                  <a:cubicBezTo>
                    <a:pt x="f6" y="f5"/>
                    <a:pt x="f6" y="f5"/>
                    <a:pt x="f6" y="f5"/>
                  </a:cubicBezTo>
                  <a:lnTo>
                    <a:pt x="f6" y="f5"/>
                  </a:lnTo>
                  <a:lnTo>
                    <a:pt x="f8"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1" name="Freeform: Shape 822">
              <a:extLst>
                <a:ext uri="{FF2B5EF4-FFF2-40B4-BE49-F238E27FC236}">
                  <a16:creationId xmlns:a16="http://schemas.microsoft.com/office/drawing/2014/main" id="{3E418ECF-89C3-C388-EC05-C0A67DE9C22C}"/>
                </a:ext>
              </a:extLst>
            </p:cNvPr>
            <p:cNvSpPr/>
            <p:nvPr/>
          </p:nvSpPr>
          <p:spPr>
            <a:xfrm>
              <a:off x="9465640" y="5975357"/>
              <a:ext cx="310813" cy="13716"/>
            </a:xfrm>
            <a:custGeom>
              <a:avLst/>
              <a:gdLst>
                <a:gd name="f0" fmla="val 10800000"/>
                <a:gd name="f1" fmla="val 5400000"/>
                <a:gd name="f2" fmla="val 180"/>
                <a:gd name="f3" fmla="val w"/>
                <a:gd name="f4" fmla="val h"/>
                <a:gd name="f5" fmla="val 0"/>
                <a:gd name="f6" fmla="val 310814"/>
                <a:gd name="f7" fmla="val 13712"/>
                <a:gd name="f8" fmla="val 6856"/>
                <a:gd name="f9" fmla="val 13713"/>
                <a:gd name="f10" fmla="val 310815"/>
                <a:gd name="f11" fmla="val 3783"/>
                <a:gd name="f12" fmla="val 3070"/>
                <a:gd name="f13" fmla="+- 0 0 -90"/>
                <a:gd name="f14" fmla="*/ f3 1 310814"/>
                <a:gd name="f15" fmla="*/ f4 1 13712"/>
                <a:gd name="f16" fmla="val f5"/>
                <a:gd name="f17" fmla="val f6"/>
                <a:gd name="f18" fmla="val f7"/>
                <a:gd name="f19" fmla="*/ f13 f0 1"/>
                <a:gd name="f20" fmla="+- f18 0 f16"/>
                <a:gd name="f21" fmla="+- f17 0 f16"/>
                <a:gd name="f22" fmla="*/ f19 1 f2"/>
                <a:gd name="f23" fmla="*/ f21 1 310814"/>
                <a:gd name="f24" fmla="*/ f20 1 13712"/>
                <a:gd name="f25" fmla="*/ 6856 f21 1"/>
                <a:gd name="f26" fmla="*/ 6856 f20 1"/>
                <a:gd name="f27" fmla="*/ 13713 f20 1"/>
                <a:gd name="f28" fmla="*/ 310815 f21 1"/>
                <a:gd name="f29" fmla="*/ 0 f20 1"/>
                <a:gd name="f30" fmla="*/ 0 f21 1"/>
                <a:gd name="f31" fmla="+- f22 0 f1"/>
                <a:gd name="f32" fmla="*/ f25 1 310814"/>
                <a:gd name="f33" fmla="*/ f26 1 13712"/>
                <a:gd name="f34" fmla="*/ f27 1 13712"/>
                <a:gd name="f35" fmla="*/ f28 1 310814"/>
                <a:gd name="f36" fmla="*/ f29 1 13712"/>
                <a:gd name="f37" fmla="*/ f30 1 310814"/>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4"/>
                </a:cxn>
                <a:cxn ang="f31">
                  <a:pos x="f55" y="f56"/>
                </a:cxn>
                <a:cxn ang="f31">
                  <a:pos x="f57" y="f56"/>
                </a:cxn>
                <a:cxn ang="f31">
                  <a:pos x="f52" y="f53"/>
                </a:cxn>
              </a:cxnLst>
              <a:rect l="f48" t="f51" r="f49" b="f50"/>
              <a:pathLst>
                <a:path w="310814" h="13712">
                  <a:moveTo>
                    <a:pt x="f8" y="f8"/>
                  </a:moveTo>
                  <a:lnTo>
                    <a:pt x="f8" y="f9"/>
                  </a:lnTo>
                  <a:lnTo>
                    <a:pt x="f10" y="f9"/>
                  </a:lnTo>
                  <a:lnTo>
                    <a:pt x="f10" y="f5"/>
                  </a:lnTo>
                  <a:lnTo>
                    <a:pt x="f5" y="f5"/>
                  </a:lnTo>
                  <a:cubicBezTo>
                    <a:pt x="f11" y="f5"/>
                    <a:pt x="f8" y="f12"/>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2" name="Freeform: Shape 823">
              <a:extLst>
                <a:ext uri="{FF2B5EF4-FFF2-40B4-BE49-F238E27FC236}">
                  <a16:creationId xmlns:a16="http://schemas.microsoft.com/office/drawing/2014/main" id="{EB0C6A26-1658-FE15-3D2B-F9B0AD38DE1A}"/>
                </a:ext>
              </a:extLst>
            </p:cNvPr>
            <p:cNvSpPr/>
            <p:nvPr/>
          </p:nvSpPr>
          <p:spPr>
            <a:xfrm>
              <a:off x="8535859" y="5893591"/>
              <a:ext cx="2414" cy="970919"/>
            </a:xfrm>
            <a:custGeom>
              <a:avLst/>
              <a:gdLst>
                <a:gd name="f0" fmla="val 10800000"/>
                <a:gd name="f1" fmla="val 5400000"/>
                <a:gd name="f2" fmla="val 180"/>
                <a:gd name="f3" fmla="val w"/>
                <a:gd name="f4" fmla="val h"/>
                <a:gd name="f5" fmla="val 0"/>
                <a:gd name="f6" fmla="val 2412"/>
                <a:gd name="f7" fmla="val 970920"/>
                <a:gd name="f8" fmla="val 381"/>
                <a:gd name="f9" fmla="val 970921"/>
                <a:gd name="f10" fmla="val 508"/>
                <a:gd name="f11" fmla="+- 0 0 -90"/>
                <a:gd name="f12" fmla="*/ f3 1 2412"/>
                <a:gd name="f13" fmla="*/ f4 1 970920"/>
                <a:gd name="f14" fmla="val f5"/>
                <a:gd name="f15" fmla="val f6"/>
                <a:gd name="f16" fmla="val f7"/>
                <a:gd name="f17" fmla="*/ f11 f0 1"/>
                <a:gd name="f18" fmla="+- f16 0 f14"/>
                <a:gd name="f19" fmla="+- f15 0 f14"/>
                <a:gd name="f20" fmla="*/ f17 1 f2"/>
                <a:gd name="f21" fmla="*/ f19 1 2412"/>
                <a:gd name="f22" fmla="*/ f18 1 970920"/>
                <a:gd name="f23" fmla="*/ 381 f19 1"/>
                <a:gd name="f24" fmla="*/ 0 f18 1"/>
                <a:gd name="f25" fmla="*/ 0 f19 1"/>
                <a:gd name="f26" fmla="*/ 970921 f18 1"/>
                <a:gd name="f27" fmla="*/ 2412 f19 1"/>
                <a:gd name="f28" fmla="*/ 508 f18 1"/>
                <a:gd name="f29" fmla="+- f20 0 f1"/>
                <a:gd name="f30" fmla="*/ f23 1 2412"/>
                <a:gd name="f31" fmla="*/ f24 1 970920"/>
                <a:gd name="f32" fmla="*/ f25 1 2412"/>
                <a:gd name="f33" fmla="*/ f26 1 970920"/>
                <a:gd name="f34" fmla="*/ f27 1 2412"/>
                <a:gd name="f35" fmla="*/ f28 1 970920"/>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4" y="f53"/>
                </a:cxn>
                <a:cxn ang="f29">
                  <a:pos x="f54" y="f55"/>
                </a:cxn>
                <a:cxn ang="f29">
                  <a:pos x="f50" y="f51"/>
                </a:cxn>
              </a:cxnLst>
              <a:rect l="f46" t="f49" r="f47" b="f48"/>
              <a:pathLst>
                <a:path w="2412" h="970920">
                  <a:moveTo>
                    <a:pt x="f8" y="f5"/>
                  </a:moveTo>
                  <a:lnTo>
                    <a:pt x="f5" y="f5"/>
                  </a:lnTo>
                  <a:lnTo>
                    <a:pt x="f5" y="f9"/>
                  </a:lnTo>
                  <a:lnTo>
                    <a:pt x="f6" y="f9"/>
                  </a:lnTo>
                  <a:lnTo>
                    <a:pt x="f6" y="f1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3" name="Freeform: Shape 824">
              <a:extLst>
                <a:ext uri="{FF2B5EF4-FFF2-40B4-BE49-F238E27FC236}">
                  <a16:creationId xmlns:a16="http://schemas.microsoft.com/office/drawing/2014/main" id="{96409EC0-6376-2528-BFCD-0BD19755650C}"/>
                </a:ext>
              </a:extLst>
            </p:cNvPr>
            <p:cNvSpPr/>
            <p:nvPr/>
          </p:nvSpPr>
          <p:spPr>
            <a:xfrm>
              <a:off x="8881466" y="6446282"/>
              <a:ext cx="376961" cy="1143"/>
            </a:xfrm>
            <a:custGeom>
              <a:avLst/>
              <a:gdLst>
                <a:gd name="f0" fmla="val 10800000"/>
                <a:gd name="f1" fmla="val 5400000"/>
                <a:gd name="f2" fmla="val 180"/>
                <a:gd name="f3" fmla="val w"/>
                <a:gd name="f4" fmla="val h"/>
                <a:gd name="f5" fmla="val 0"/>
                <a:gd name="f6" fmla="val 376964"/>
                <a:gd name="f7" fmla="val 1142"/>
                <a:gd name="f8" fmla="val 358427"/>
                <a:gd name="f9" fmla="val 1143"/>
                <a:gd name="f10" fmla="val 376965"/>
                <a:gd name="f11" fmla="val 376850"/>
                <a:gd name="f12" fmla="val 774"/>
                <a:gd name="f13" fmla="val 368"/>
                <a:gd name="f14" fmla="+- 0 0 -90"/>
                <a:gd name="f15" fmla="*/ f3 1 376964"/>
                <a:gd name="f16" fmla="*/ f4 1 1142"/>
                <a:gd name="f17" fmla="val f5"/>
                <a:gd name="f18" fmla="val f6"/>
                <a:gd name="f19" fmla="val f7"/>
                <a:gd name="f20" fmla="*/ f14 f0 1"/>
                <a:gd name="f21" fmla="+- f19 0 f17"/>
                <a:gd name="f22" fmla="+- f18 0 f17"/>
                <a:gd name="f23" fmla="*/ f20 1 f2"/>
                <a:gd name="f24" fmla="*/ f22 1 376964"/>
                <a:gd name="f25" fmla="*/ f21 1 1142"/>
                <a:gd name="f26" fmla="*/ 358427 f22 1"/>
                <a:gd name="f27" fmla="*/ 1143 f21 1"/>
                <a:gd name="f28" fmla="*/ 0 f22 1"/>
                <a:gd name="f29" fmla="*/ 376965 f22 1"/>
                <a:gd name="f30" fmla="*/ 0 f21 1"/>
                <a:gd name="f31" fmla="+- f23 0 f1"/>
                <a:gd name="f32" fmla="*/ f26 1 376964"/>
                <a:gd name="f33" fmla="*/ f27 1 1142"/>
                <a:gd name="f34" fmla="*/ f28 1 376964"/>
                <a:gd name="f35" fmla="*/ f29 1 376964"/>
                <a:gd name="f36" fmla="*/ f30 1 1142"/>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2" y="f51"/>
                </a:cxn>
                <a:cxn ang="f31">
                  <a:pos x="f53" y="f51"/>
                </a:cxn>
                <a:cxn ang="f31">
                  <a:pos x="f53" y="f54"/>
                </a:cxn>
              </a:cxnLst>
              <a:rect l="f46" t="f49" r="f47" b="f48"/>
              <a:pathLst>
                <a:path w="376964" h="1142">
                  <a:moveTo>
                    <a:pt x="f8" y="f9"/>
                  </a:moveTo>
                  <a:lnTo>
                    <a:pt x="f5" y="f9"/>
                  </a:lnTo>
                  <a:lnTo>
                    <a:pt x="f5" y="f9"/>
                  </a:lnTo>
                  <a:lnTo>
                    <a:pt x="f10" y="f9"/>
                  </a:lnTo>
                  <a:cubicBezTo>
                    <a:pt x="f11" y="f12"/>
                    <a:pt x="f11" y="f13"/>
                    <a:pt x="f10"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4" name="Freeform: Shape 825">
              <a:extLst>
                <a:ext uri="{FF2B5EF4-FFF2-40B4-BE49-F238E27FC236}">
                  <a16:creationId xmlns:a16="http://schemas.microsoft.com/office/drawing/2014/main" id="{58A65311-3EBE-5B54-FA12-3932FADFCB5B}"/>
                </a:ext>
              </a:extLst>
            </p:cNvPr>
            <p:cNvSpPr/>
            <p:nvPr/>
          </p:nvSpPr>
          <p:spPr>
            <a:xfrm>
              <a:off x="8729356" y="6445898"/>
              <a:ext cx="138897" cy="2029"/>
            </a:xfrm>
            <a:custGeom>
              <a:avLst/>
              <a:gdLst>
                <a:gd name="f0" fmla="val 10800000"/>
                <a:gd name="f1" fmla="val 5400000"/>
                <a:gd name="f2" fmla="val 180"/>
                <a:gd name="f3" fmla="val w"/>
                <a:gd name="f4" fmla="val h"/>
                <a:gd name="f5" fmla="val 0"/>
                <a:gd name="f6" fmla="val 138901"/>
                <a:gd name="f7" fmla="val 2031"/>
                <a:gd name="f8" fmla="val 138521"/>
                <a:gd name="f9" fmla="val 635"/>
                <a:gd name="f10" fmla="val 494"/>
                <a:gd name="f11" fmla="val 698"/>
                <a:gd name="f12" fmla="val 291"/>
                <a:gd name="f13" fmla="val 1384"/>
                <a:gd name="f14" fmla="val 138787"/>
                <a:gd name="f15" fmla="val 1447"/>
                <a:gd name="f16" fmla="val 838"/>
                <a:gd name="f17" fmla="val 254"/>
                <a:gd name="f18" fmla="+- 0 0 -90"/>
                <a:gd name="f19" fmla="*/ f3 1 138901"/>
                <a:gd name="f20" fmla="*/ f4 1 2031"/>
                <a:gd name="f21" fmla="val f5"/>
                <a:gd name="f22" fmla="val f6"/>
                <a:gd name="f23" fmla="val f7"/>
                <a:gd name="f24" fmla="*/ f18 f0 1"/>
                <a:gd name="f25" fmla="+- f23 0 f21"/>
                <a:gd name="f26" fmla="+- f22 0 f21"/>
                <a:gd name="f27" fmla="*/ f24 1 f2"/>
                <a:gd name="f28" fmla="*/ f26 1 138901"/>
                <a:gd name="f29" fmla="*/ f25 1 2031"/>
                <a:gd name="f30" fmla="*/ 138521 f26 1"/>
                <a:gd name="f31" fmla="*/ 0 f25 1"/>
                <a:gd name="f32" fmla="*/ 635 f26 1"/>
                <a:gd name="f33" fmla="*/ 0 f26 1"/>
                <a:gd name="f34" fmla="*/ 2031 f25 1"/>
                <a:gd name="f35" fmla="*/ 138901 f26 1"/>
                <a:gd name="f36" fmla="*/ 254 f25 1"/>
                <a:gd name="f37" fmla="+- f27 0 f1"/>
                <a:gd name="f38" fmla="*/ f30 1 138901"/>
                <a:gd name="f39" fmla="*/ f31 1 2031"/>
                <a:gd name="f40" fmla="*/ f32 1 138901"/>
                <a:gd name="f41" fmla="*/ f33 1 138901"/>
                <a:gd name="f42" fmla="*/ f34 1 2031"/>
                <a:gd name="f43" fmla="*/ f35 1 138901"/>
                <a:gd name="f44" fmla="*/ f36 1 2031"/>
                <a:gd name="f45" fmla="*/ f21 1 f28"/>
                <a:gd name="f46" fmla="*/ f22 1 f28"/>
                <a:gd name="f47" fmla="*/ f21 1 f29"/>
                <a:gd name="f48" fmla="*/ f23 1 f29"/>
                <a:gd name="f49" fmla="*/ f38 1 f28"/>
                <a:gd name="f50" fmla="*/ f39 1 f29"/>
                <a:gd name="f51" fmla="*/ f40 1 f28"/>
                <a:gd name="f52" fmla="*/ f41 1 f28"/>
                <a:gd name="f53" fmla="*/ f42 1 f29"/>
                <a:gd name="f54" fmla="*/ f43 1 f28"/>
                <a:gd name="f55" fmla="*/ f44 1 f29"/>
                <a:gd name="f56" fmla="*/ f45 f19 1"/>
                <a:gd name="f57" fmla="*/ f46 f19 1"/>
                <a:gd name="f58" fmla="*/ f48 f20 1"/>
                <a:gd name="f59" fmla="*/ f47 f20 1"/>
                <a:gd name="f60" fmla="*/ f49 f19 1"/>
                <a:gd name="f61" fmla="*/ f50 f20 1"/>
                <a:gd name="f62" fmla="*/ f51 f19 1"/>
                <a:gd name="f63" fmla="*/ f52 f19 1"/>
                <a:gd name="f64" fmla="*/ f53 f20 1"/>
                <a:gd name="f65" fmla="*/ f54 f19 1"/>
                <a:gd name="f66" fmla="*/ f55 f20 1"/>
              </a:gdLst>
              <a:ahLst/>
              <a:cxnLst>
                <a:cxn ang="3cd4">
                  <a:pos x="hc" y="t"/>
                </a:cxn>
                <a:cxn ang="0">
                  <a:pos x="r" y="vc"/>
                </a:cxn>
                <a:cxn ang="cd4">
                  <a:pos x="hc" y="b"/>
                </a:cxn>
                <a:cxn ang="cd2">
                  <a:pos x="l" y="vc"/>
                </a:cxn>
                <a:cxn ang="f37">
                  <a:pos x="f60" y="f61"/>
                </a:cxn>
                <a:cxn ang="f37">
                  <a:pos x="f62" y="f61"/>
                </a:cxn>
                <a:cxn ang="f37">
                  <a:pos x="f63" y="f64"/>
                </a:cxn>
                <a:cxn ang="f37">
                  <a:pos x="f65" y="f64"/>
                </a:cxn>
                <a:cxn ang="f37">
                  <a:pos x="f65" y="f66"/>
                </a:cxn>
              </a:cxnLst>
              <a:rect l="f56" t="f59" r="f57" b="f58"/>
              <a:pathLst>
                <a:path w="138901" h="2031">
                  <a:moveTo>
                    <a:pt x="f8" y="f5"/>
                  </a:moveTo>
                  <a:lnTo>
                    <a:pt x="f9" y="f5"/>
                  </a:lnTo>
                  <a:cubicBezTo>
                    <a:pt x="f10" y="f11"/>
                    <a:pt x="f12" y="f13"/>
                    <a:pt x="f5" y="f7"/>
                  </a:cubicBezTo>
                  <a:lnTo>
                    <a:pt x="f6" y="f7"/>
                  </a:lnTo>
                  <a:cubicBezTo>
                    <a:pt x="f14" y="f15"/>
                    <a:pt x="f14" y="f16"/>
                    <a:pt x="f6"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5" name="Freeform: Shape 826">
              <a:extLst>
                <a:ext uri="{FF2B5EF4-FFF2-40B4-BE49-F238E27FC236}">
                  <a16:creationId xmlns:a16="http://schemas.microsoft.com/office/drawing/2014/main" id="{2A08BCBA-85F2-C396-6915-2C58EAC0ED4D}"/>
                </a:ext>
              </a:extLst>
            </p:cNvPr>
            <p:cNvSpPr/>
            <p:nvPr/>
          </p:nvSpPr>
          <p:spPr>
            <a:xfrm>
              <a:off x="8621054" y="6445395"/>
              <a:ext cx="96240" cy="2542"/>
            </a:xfrm>
            <a:custGeom>
              <a:avLst/>
              <a:gdLst>
                <a:gd name="f0" fmla="val 10800000"/>
                <a:gd name="f1" fmla="val 5400000"/>
                <a:gd name="f2" fmla="val 180"/>
                <a:gd name="f3" fmla="val w"/>
                <a:gd name="f4" fmla="val h"/>
                <a:gd name="f5" fmla="val 0"/>
                <a:gd name="f6" fmla="val 96241"/>
                <a:gd name="f7" fmla="val 2539"/>
                <a:gd name="f8" fmla="val 95479"/>
                <a:gd name="f9" fmla="val 1143"/>
                <a:gd name="f10" fmla="val 64"/>
                <a:gd name="f11" fmla="val 1612"/>
                <a:gd name="f12" fmla="val 2069"/>
                <a:gd name="f13" fmla="val 95860"/>
                <a:gd name="f14" fmla="val 1740"/>
                <a:gd name="f15" fmla="val 95593"/>
                <a:gd name="f16" fmla="val 876"/>
                <a:gd name="f17" fmla="+- 0 0 -90"/>
                <a:gd name="f18" fmla="*/ f3 1 96241"/>
                <a:gd name="f19" fmla="*/ f4 1 2539"/>
                <a:gd name="f20" fmla="val f5"/>
                <a:gd name="f21" fmla="val f6"/>
                <a:gd name="f22" fmla="val f7"/>
                <a:gd name="f23" fmla="*/ f17 f0 1"/>
                <a:gd name="f24" fmla="+- f22 0 f20"/>
                <a:gd name="f25" fmla="+- f21 0 f20"/>
                <a:gd name="f26" fmla="*/ f23 1 f2"/>
                <a:gd name="f27" fmla="*/ f25 1 96241"/>
                <a:gd name="f28" fmla="*/ f24 1 2539"/>
                <a:gd name="f29" fmla="*/ 95479 f25 1"/>
                <a:gd name="f30" fmla="*/ 0 f24 1"/>
                <a:gd name="f31" fmla="*/ 0 f25 1"/>
                <a:gd name="f32" fmla="*/ 1143 f24 1"/>
                <a:gd name="f33" fmla="*/ 2539 f24 1"/>
                <a:gd name="f34" fmla="*/ 96241 f25 1"/>
                <a:gd name="f35" fmla="+- f26 0 f1"/>
                <a:gd name="f36" fmla="*/ f29 1 96241"/>
                <a:gd name="f37" fmla="*/ f30 1 2539"/>
                <a:gd name="f38" fmla="*/ f31 1 96241"/>
                <a:gd name="f39" fmla="*/ f32 1 2539"/>
                <a:gd name="f40" fmla="*/ f33 1 2539"/>
                <a:gd name="f41" fmla="*/ f34 1 96241"/>
                <a:gd name="f42" fmla="*/ f20 1 f27"/>
                <a:gd name="f43" fmla="*/ f21 1 f27"/>
                <a:gd name="f44" fmla="*/ f20 1 f28"/>
                <a:gd name="f45" fmla="*/ f22 1 f28"/>
                <a:gd name="f46" fmla="*/ f36 1 f27"/>
                <a:gd name="f47" fmla="*/ f37 1 f28"/>
                <a:gd name="f48" fmla="*/ f38 1 f27"/>
                <a:gd name="f49" fmla="*/ f39 1 f28"/>
                <a:gd name="f50" fmla="*/ f40 1 f28"/>
                <a:gd name="f51" fmla="*/ f41 1 f27"/>
                <a:gd name="f52" fmla="*/ f42 f18 1"/>
                <a:gd name="f53" fmla="*/ f43 f18 1"/>
                <a:gd name="f54" fmla="*/ f45 f19 1"/>
                <a:gd name="f55" fmla="*/ f44 f19 1"/>
                <a:gd name="f56" fmla="*/ f46 f18 1"/>
                <a:gd name="f57" fmla="*/ f47 f19 1"/>
                <a:gd name="f58" fmla="*/ f48 f18 1"/>
                <a:gd name="f59" fmla="*/ f49 f19 1"/>
                <a:gd name="f60" fmla="*/ f50 f19 1"/>
                <a:gd name="f61" fmla="*/ f51 f18 1"/>
              </a:gdLst>
              <a:ahLst/>
              <a:cxnLst>
                <a:cxn ang="3cd4">
                  <a:pos x="hc" y="t"/>
                </a:cxn>
                <a:cxn ang="0">
                  <a:pos x="r" y="vc"/>
                </a:cxn>
                <a:cxn ang="cd4">
                  <a:pos x="hc" y="b"/>
                </a:cxn>
                <a:cxn ang="cd2">
                  <a:pos x="l" y="vc"/>
                </a:cxn>
                <a:cxn ang="f35">
                  <a:pos x="f56" y="f57"/>
                </a:cxn>
                <a:cxn ang="f35">
                  <a:pos x="f58" y="f57"/>
                </a:cxn>
                <a:cxn ang="f35">
                  <a:pos x="f58" y="f59"/>
                </a:cxn>
                <a:cxn ang="f35">
                  <a:pos x="f58" y="f60"/>
                </a:cxn>
                <a:cxn ang="f35">
                  <a:pos x="f61" y="f60"/>
                </a:cxn>
                <a:cxn ang="f35">
                  <a:pos x="f56" y="f57"/>
                </a:cxn>
              </a:cxnLst>
              <a:rect l="f52" t="f55" r="f53" b="f54"/>
              <a:pathLst>
                <a:path w="96241" h="2539">
                  <a:moveTo>
                    <a:pt x="f8" y="f5"/>
                  </a:moveTo>
                  <a:lnTo>
                    <a:pt x="f5" y="f5"/>
                  </a:lnTo>
                  <a:lnTo>
                    <a:pt x="f5" y="f9"/>
                  </a:lnTo>
                  <a:cubicBezTo>
                    <a:pt x="f10" y="f11"/>
                    <a:pt x="f10" y="f12"/>
                    <a:pt x="f5" y="f7"/>
                  </a:cubicBezTo>
                  <a:lnTo>
                    <a:pt x="f6" y="f7"/>
                  </a:lnTo>
                  <a:cubicBezTo>
                    <a:pt x="f13" y="f14"/>
                    <a:pt x="f15"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6" name="Freeform: Shape 827">
              <a:extLst>
                <a:ext uri="{FF2B5EF4-FFF2-40B4-BE49-F238E27FC236}">
                  <a16:creationId xmlns:a16="http://schemas.microsoft.com/office/drawing/2014/main" id="{C84DDEBC-CCBF-39B1-4502-997346002AF5}"/>
                </a:ext>
              </a:extLst>
            </p:cNvPr>
            <p:cNvSpPr/>
            <p:nvPr/>
          </p:nvSpPr>
          <p:spPr>
            <a:xfrm>
              <a:off x="8536244" y="5883432"/>
              <a:ext cx="80366" cy="31235"/>
            </a:xfrm>
            <a:custGeom>
              <a:avLst/>
              <a:gdLst>
                <a:gd name="f0" fmla="val 10800000"/>
                <a:gd name="f1" fmla="val 5400000"/>
                <a:gd name="f2" fmla="val 180"/>
                <a:gd name="f3" fmla="val w"/>
                <a:gd name="f4" fmla="val h"/>
                <a:gd name="f5" fmla="val 0"/>
                <a:gd name="f6" fmla="val 80370"/>
                <a:gd name="f7" fmla="val 31233"/>
                <a:gd name="f8" fmla="val 7745"/>
                <a:gd name="f9" fmla="val 7491"/>
                <a:gd name="f10" fmla="val 11277"/>
                <a:gd name="f11" fmla="val 4672"/>
                <a:gd name="f12" fmla="val 14347"/>
                <a:gd name="f13" fmla="val 889"/>
                <a:gd name="f14" fmla="val 2031"/>
                <a:gd name="f15" fmla="val 71355"/>
                <a:gd name="f16" fmla="val 31234"/>
                <a:gd name="f17" fmla="val 25774"/>
                <a:gd name="f18" fmla="val 21967"/>
                <a:gd name="f19" fmla="val 74402"/>
                <a:gd name="f20" fmla="val 18861"/>
                <a:gd name="f21" fmla="val 78211"/>
                <a:gd name="f22" fmla="val 18791"/>
                <a:gd name="f23" fmla="val 78923"/>
                <a:gd name="f24" fmla="val 18676"/>
                <a:gd name="f25" fmla="val 79659"/>
                <a:gd name="f26" fmla="val 2920"/>
                <a:gd name="f27" fmla="val 2158"/>
                <a:gd name="f28" fmla="val 5738"/>
                <a:gd name="f29" fmla="val 587"/>
                <a:gd name="f30" fmla="val 8202"/>
                <a:gd name="f31" fmla="val 3898"/>
                <a:gd name="f32" fmla="+- 0 0 -90"/>
                <a:gd name="f33" fmla="*/ f3 1 80370"/>
                <a:gd name="f34" fmla="*/ f4 1 31233"/>
                <a:gd name="f35" fmla="val f5"/>
                <a:gd name="f36" fmla="val f6"/>
                <a:gd name="f37" fmla="val f7"/>
                <a:gd name="f38" fmla="*/ f32 f0 1"/>
                <a:gd name="f39" fmla="+- f37 0 f35"/>
                <a:gd name="f40" fmla="+- f36 0 f35"/>
                <a:gd name="f41" fmla="*/ f38 1 f2"/>
                <a:gd name="f42" fmla="*/ f40 1 80370"/>
                <a:gd name="f43" fmla="*/ f39 1 31233"/>
                <a:gd name="f44" fmla="*/ 7745 f40 1"/>
                <a:gd name="f45" fmla="*/ 7491 f39 1"/>
                <a:gd name="f46" fmla="*/ 889 f40 1"/>
                <a:gd name="f47" fmla="*/ 14347 f39 1"/>
                <a:gd name="f48" fmla="*/ 0 f40 1"/>
                <a:gd name="f49" fmla="*/ 2031 f40 1"/>
                <a:gd name="f50" fmla="*/ 71355 f40 1"/>
                <a:gd name="f51" fmla="*/ 31234 f39 1"/>
                <a:gd name="f52" fmla="*/ 25774 f39 1"/>
                <a:gd name="f53" fmla="*/ 78211 f40 1"/>
                <a:gd name="f54" fmla="*/ 18791 f39 1"/>
                <a:gd name="f55" fmla="*/ 80370 f40 1"/>
                <a:gd name="f56" fmla="*/ 2920 f40 1"/>
                <a:gd name="f57" fmla="*/ 0 f39 1"/>
                <a:gd name="f58" fmla="*/ 2158 f40 1"/>
                <a:gd name="f59" fmla="+- f41 0 f1"/>
                <a:gd name="f60" fmla="*/ f44 1 80370"/>
                <a:gd name="f61" fmla="*/ f45 1 31233"/>
                <a:gd name="f62" fmla="*/ f46 1 80370"/>
                <a:gd name="f63" fmla="*/ f47 1 31233"/>
                <a:gd name="f64" fmla="*/ f48 1 80370"/>
                <a:gd name="f65" fmla="*/ f49 1 80370"/>
                <a:gd name="f66" fmla="*/ f50 1 80370"/>
                <a:gd name="f67" fmla="*/ f51 1 31233"/>
                <a:gd name="f68" fmla="*/ f52 1 31233"/>
                <a:gd name="f69" fmla="*/ f53 1 80370"/>
                <a:gd name="f70" fmla="*/ f54 1 31233"/>
                <a:gd name="f71" fmla="*/ f55 1 80370"/>
                <a:gd name="f72" fmla="*/ f56 1 80370"/>
                <a:gd name="f73" fmla="*/ f57 1 31233"/>
                <a:gd name="f74" fmla="*/ f58 1 80370"/>
                <a:gd name="f75" fmla="*/ f35 1 f42"/>
                <a:gd name="f76" fmla="*/ f36 1 f42"/>
                <a:gd name="f77" fmla="*/ f35 1 f43"/>
                <a:gd name="f78" fmla="*/ f37 1 f43"/>
                <a:gd name="f79" fmla="*/ f60 1 f42"/>
                <a:gd name="f80" fmla="*/ f61 1 f43"/>
                <a:gd name="f81" fmla="*/ f62 1 f42"/>
                <a:gd name="f82" fmla="*/ f63 1 f43"/>
                <a:gd name="f83" fmla="*/ f64 1 f42"/>
                <a:gd name="f84" fmla="*/ f65 1 f42"/>
                <a:gd name="f85" fmla="*/ f66 1 f42"/>
                <a:gd name="f86" fmla="*/ f67 1 f43"/>
                <a:gd name="f87" fmla="*/ f68 1 f43"/>
                <a:gd name="f88" fmla="*/ f69 1 f42"/>
                <a:gd name="f89" fmla="*/ f70 1 f43"/>
                <a:gd name="f90" fmla="*/ f71 1 f42"/>
                <a:gd name="f91" fmla="*/ f72 1 f42"/>
                <a:gd name="f92" fmla="*/ f73 1 f43"/>
                <a:gd name="f93" fmla="*/ f74 1 f42"/>
                <a:gd name="f94" fmla="*/ f75 f33 1"/>
                <a:gd name="f95" fmla="*/ f76 f33 1"/>
                <a:gd name="f96" fmla="*/ f78 f34 1"/>
                <a:gd name="f97" fmla="*/ f77 f34 1"/>
                <a:gd name="f98" fmla="*/ f79 f33 1"/>
                <a:gd name="f99" fmla="*/ f80 f34 1"/>
                <a:gd name="f100" fmla="*/ f81 f33 1"/>
                <a:gd name="f101" fmla="*/ f82 f34 1"/>
                <a:gd name="f102" fmla="*/ f83 f33 1"/>
                <a:gd name="f103" fmla="*/ f84 f33 1"/>
                <a:gd name="f104" fmla="*/ f85 f33 1"/>
                <a:gd name="f105" fmla="*/ f86 f34 1"/>
                <a:gd name="f106" fmla="*/ f87 f34 1"/>
                <a:gd name="f107" fmla="*/ f88 f33 1"/>
                <a:gd name="f108" fmla="*/ f89 f34 1"/>
                <a:gd name="f109" fmla="*/ f90 f33 1"/>
                <a:gd name="f110" fmla="*/ f91 f33 1"/>
                <a:gd name="f111" fmla="*/ f92 f34 1"/>
                <a:gd name="f112" fmla="*/ f93 f33 1"/>
              </a:gdLst>
              <a:ahLst/>
              <a:cxnLst>
                <a:cxn ang="3cd4">
                  <a:pos x="hc" y="t"/>
                </a:cxn>
                <a:cxn ang="0">
                  <a:pos x="r" y="vc"/>
                </a:cxn>
                <a:cxn ang="cd4">
                  <a:pos x="hc" y="b"/>
                </a:cxn>
                <a:cxn ang="cd2">
                  <a:pos x="l" y="vc"/>
                </a:cxn>
                <a:cxn ang="f59">
                  <a:pos x="f98" y="f99"/>
                </a:cxn>
                <a:cxn ang="f59">
                  <a:pos x="f100" y="f101"/>
                </a:cxn>
                <a:cxn ang="f59">
                  <a:pos x="f102" y="f101"/>
                </a:cxn>
                <a:cxn ang="f59">
                  <a:pos x="f103" y="f101"/>
                </a:cxn>
                <a:cxn ang="f59">
                  <a:pos x="f104" y="f105"/>
                </a:cxn>
                <a:cxn ang="f59">
                  <a:pos x="f104" y="f106"/>
                </a:cxn>
                <a:cxn ang="f59">
                  <a:pos x="f107" y="f108"/>
                </a:cxn>
                <a:cxn ang="f59">
                  <a:pos x="f109" y="f108"/>
                </a:cxn>
                <a:cxn ang="f59">
                  <a:pos x="f109" y="f108"/>
                </a:cxn>
                <a:cxn ang="f59">
                  <a:pos x="f110" y="f111"/>
                </a:cxn>
                <a:cxn ang="f59">
                  <a:pos x="f112" y="f111"/>
                </a:cxn>
                <a:cxn ang="f59">
                  <a:pos x="f98" y="f99"/>
                </a:cxn>
              </a:cxnLst>
              <a:rect l="f94" t="f97" r="f95" b="f96"/>
              <a:pathLst>
                <a:path w="80370" h="31233">
                  <a:moveTo>
                    <a:pt x="f8" y="f9"/>
                  </a:moveTo>
                  <a:cubicBezTo>
                    <a:pt x="f8" y="f10"/>
                    <a:pt x="f11" y="f12"/>
                    <a:pt x="f13" y="f12"/>
                  </a:cubicBezTo>
                  <a:lnTo>
                    <a:pt x="f5" y="f12"/>
                  </a:lnTo>
                  <a:lnTo>
                    <a:pt x="f14" y="f12"/>
                  </a:lnTo>
                  <a:lnTo>
                    <a:pt x="f15" y="f16"/>
                  </a:lnTo>
                  <a:lnTo>
                    <a:pt x="f15" y="f17"/>
                  </a:lnTo>
                  <a:cubicBezTo>
                    <a:pt x="f15" y="f18"/>
                    <a:pt x="f19" y="f20"/>
                    <a:pt x="f21" y="f22"/>
                  </a:cubicBezTo>
                  <a:cubicBezTo>
                    <a:pt x="f23" y="f24"/>
                    <a:pt x="f25" y="f24"/>
                    <a:pt x="f6" y="f22"/>
                  </a:cubicBezTo>
                  <a:lnTo>
                    <a:pt x="f6" y="f22"/>
                  </a:lnTo>
                  <a:lnTo>
                    <a:pt x="f26" y="f5"/>
                  </a:lnTo>
                  <a:cubicBezTo>
                    <a:pt x="f26" y="f5"/>
                    <a:pt x="f26" y="f5"/>
                    <a:pt x="f27" y="f5"/>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7" name="Freeform: Shape 828">
              <a:extLst>
                <a:ext uri="{FF2B5EF4-FFF2-40B4-BE49-F238E27FC236}">
                  <a16:creationId xmlns:a16="http://schemas.microsoft.com/office/drawing/2014/main" id="{65CDE091-D852-FDEB-853B-46357A64552D}"/>
                </a:ext>
              </a:extLst>
            </p:cNvPr>
            <p:cNvSpPr/>
            <p:nvPr/>
          </p:nvSpPr>
          <p:spPr>
            <a:xfrm>
              <a:off x="8231008" y="5884200"/>
              <a:ext cx="312971" cy="13587"/>
            </a:xfrm>
            <a:custGeom>
              <a:avLst/>
              <a:gdLst>
                <a:gd name="f0" fmla="val 10800000"/>
                <a:gd name="f1" fmla="val 5400000"/>
                <a:gd name="f2" fmla="val 180"/>
                <a:gd name="f3" fmla="val w"/>
                <a:gd name="f4" fmla="val h"/>
                <a:gd name="f5" fmla="val 0"/>
                <a:gd name="f6" fmla="val 312973"/>
                <a:gd name="f7" fmla="val 13585"/>
                <a:gd name="f8" fmla="val 6856"/>
                <a:gd name="f9" fmla="val 6729"/>
                <a:gd name="f10" fmla="val 13586"/>
                <a:gd name="f11" fmla="val 306117"/>
                <a:gd name="f12" fmla="val 309900"/>
                <a:gd name="f13" fmla="val 10515"/>
                <a:gd name="f14" fmla="val 312986"/>
                <a:gd name="f15" fmla="val 3248"/>
                <a:gd name="f16" fmla="val 310345"/>
                <a:gd name="f17" fmla="val 329"/>
                <a:gd name="f18" fmla="val 306879"/>
                <a:gd name="f19" fmla="val 3707"/>
                <a:gd name="f20" fmla="val 65"/>
                <a:gd name="f21" fmla="val 6716"/>
                <a:gd name="f22" fmla="val 3021"/>
                <a:gd name="f23" fmla="+- 0 0 -90"/>
                <a:gd name="f24" fmla="*/ f3 1 312973"/>
                <a:gd name="f25" fmla="*/ f4 1 13585"/>
                <a:gd name="f26" fmla="val f5"/>
                <a:gd name="f27" fmla="val f6"/>
                <a:gd name="f28" fmla="val f7"/>
                <a:gd name="f29" fmla="*/ f23 f0 1"/>
                <a:gd name="f30" fmla="+- f28 0 f26"/>
                <a:gd name="f31" fmla="+- f27 0 f26"/>
                <a:gd name="f32" fmla="*/ f29 1 f2"/>
                <a:gd name="f33" fmla="*/ f31 1 312973"/>
                <a:gd name="f34" fmla="*/ f30 1 13585"/>
                <a:gd name="f35" fmla="*/ 6856 f31 1"/>
                <a:gd name="f36" fmla="*/ 6729 f30 1"/>
                <a:gd name="f37" fmla="*/ 13586 f30 1"/>
                <a:gd name="f38" fmla="*/ 306117 f31 1"/>
                <a:gd name="f39" fmla="*/ 312973 f31 1"/>
                <a:gd name="f40" fmla="*/ 306879 f31 1"/>
                <a:gd name="f41" fmla="*/ 0 f30 1"/>
                <a:gd name="f42" fmla="*/ 0 f31 1"/>
                <a:gd name="f43" fmla="+- f32 0 f1"/>
                <a:gd name="f44" fmla="*/ f35 1 312973"/>
                <a:gd name="f45" fmla="*/ f36 1 13585"/>
                <a:gd name="f46" fmla="*/ f37 1 13585"/>
                <a:gd name="f47" fmla="*/ f38 1 312973"/>
                <a:gd name="f48" fmla="*/ f39 1 312973"/>
                <a:gd name="f49" fmla="*/ f40 1 312973"/>
                <a:gd name="f50" fmla="*/ f41 1 13585"/>
                <a:gd name="f51" fmla="*/ f42 1 312973"/>
                <a:gd name="f52" fmla="*/ f26 1 f33"/>
                <a:gd name="f53" fmla="*/ f27 1 f33"/>
                <a:gd name="f54" fmla="*/ f26 1 f34"/>
                <a:gd name="f55" fmla="*/ f28 1 f34"/>
                <a:gd name="f56" fmla="*/ f44 1 f33"/>
                <a:gd name="f57" fmla="*/ f45 1 f34"/>
                <a:gd name="f58" fmla="*/ f46 1 f34"/>
                <a:gd name="f59" fmla="*/ f47 1 f33"/>
                <a:gd name="f60" fmla="*/ f48 1 f33"/>
                <a:gd name="f61" fmla="*/ f49 1 f33"/>
                <a:gd name="f62" fmla="*/ f50 1 f34"/>
                <a:gd name="f63" fmla="*/ f51 1 f33"/>
                <a:gd name="f64" fmla="*/ f52 f24 1"/>
                <a:gd name="f65" fmla="*/ f53 f24 1"/>
                <a:gd name="f66" fmla="*/ f55 f25 1"/>
                <a:gd name="f67" fmla="*/ f54 f25 1"/>
                <a:gd name="f68" fmla="*/ f56 f24 1"/>
                <a:gd name="f69" fmla="*/ f57 f25 1"/>
                <a:gd name="f70" fmla="*/ f58 f25 1"/>
                <a:gd name="f71" fmla="*/ f59 f24 1"/>
                <a:gd name="f72" fmla="*/ f60 f24 1"/>
                <a:gd name="f73" fmla="*/ f61 f24 1"/>
                <a:gd name="f74" fmla="*/ f62 f25 1"/>
                <a:gd name="f75" fmla="*/ f63 f24 1"/>
              </a:gdLst>
              <a:ahLst/>
              <a:cxnLst>
                <a:cxn ang="3cd4">
                  <a:pos x="hc" y="t"/>
                </a:cxn>
                <a:cxn ang="0">
                  <a:pos x="r" y="vc"/>
                </a:cxn>
                <a:cxn ang="cd4">
                  <a:pos x="hc" y="b"/>
                </a:cxn>
                <a:cxn ang="cd2">
                  <a:pos x="l" y="vc"/>
                </a:cxn>
                <a:cxn ang="f43">
                  <a:pos x="f68" y="f69"/>
                </a:cxn>
                <a:cxn ang="f43">
                  <a:pos x="f68" y="f70"/>
                </a:cxn>
                <a:cxn ang="f43">
                  <a:pos x="f71" y="f70"/>
                </a:cxn>
                <a:cxn ang="f43">
                  <a:pos x="f72" y="f69"/>
                </a:cxn>
                <a:cxn ang="f43">
                  <a:pos x="f73" y="f74"/>
                </a:cxn>
                <a:cxn ang="f43">
                  <a:pos x="f71" y="f74"/>
                </a:cxn>
                <a:cxn ang="f43">
                  <a:pos x="f75" y="f74"/>
                </a:cxn>
                <a:cxn ang="f43">
                  <a:pos x="f68" y="f69"/>
                </a:cxn>
              </a:cxnLst>
              <a:rect l="f64" t="f67" r="f65" b="f66"/>
              <a:pathLst>
                <a:path w="312973" h="13585">
                  <a:moveTo>
                    <a:pt x="f8" y="f9"/>
                  </a:moveTo>
                  <a:lnTo>
                    <a:pt x="f8" y="f10"/>
                  </a:lnTo>
                  <a:lnTo>
                    <a:pt x="f11" y="f10"/>
                  </a:lnTo>
                  <a:cubicBezTo>
                    <a:pt x="f12" y="f10"/>
                    <a:pt x="f6" y="f13"/>
                    <a:pt x="f6" y="f9"/>
                  </a:cubicBezTo>
                  <a:cubicBezTo>
                    <a:pt x="f14" y="f15"/>
                    <a:pt x="f16" y="f17"/>
                    <a:pt x="f18" y="f5"/>
                  </a:cubicBezTo>
                  <a:lnTo>
                    <a:pt x="f11" y="f5"/>
                  </a:lnTo>
                  <a:lnTo>
                    <a:pt x="f5" y="f5"/>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8" name="Freeform: Shape 829">
              <a:extLst>
                <a:ext uri="{FF2B5EF4-FFF2-40B4-BE49-F238E27FC236}">
                  <a16:creationId xmlns:a16="http://schemas.microsoft.com/office/drawing/2014/main" id="{9C980EA1-02B5-D997-4FB2-4E0AC60E7CEE}"/>
                </a:ext>
              </a:extLst>
            </p:cNvPr>
            <p:cNvSpPr/>
            <p:nvPr/>
          </p:nvSpPr>
          <p:spPr>
            <a:xfrm>
              <a:off x="12143369" y="6416701"/>
              <a:ext cx="40882" cy="5586"/>
            </a:xfrm>
            <a:custGeom>
              <a:avLst/>
              <a:gdLst>
                <a:gd name="f0" fmla="val 10800000"/>
                <a:gd name="f1" fmla="val 5400000"/>
                <a:gd name="f2" fmla="val 180"/>
                <a:gd name="f3" fmla="val w"/>
                <a:gd name="f4" fmla="val h"/>
                <a:gd name="f5" fmla="val 0"/>
                <a:gd name="f6" fmla="val 40883"/>
                <a:gd name="f7" fmla="val 5586"/>
                <a:gd name="f8" fmla="val 5968"/>
                <a:gd name="f9" fmla="val 5587"/>
                <a:gd name="f10" fmla="val 32758"/>
                <a:gd name="f11" fmla="val 33367"/>
                <a:gd name="f12" fmla="val 2349"/>
                <a:gd name="f13" fmla="val 36198"/>
                <a:gd name="f14" fmla="val 39487"/>
                <a:gd name="f15" fmla="val 40884"/>
                <a:gd name="f16" fmla="val 39614"/>
                <a:gd name="f17" fmla="val 3022"/>
                <a:gd name="f18" fmla="val 305"/>
                <a:gd name="f19" fmla="val 5473"/>
                <a:gd name="f20" fmla="val 2590"/>
                <a:gd name="f21" fmla="+- 0 0 -90"/>
                <a:gd name="f22" fmla="*/ f3 1 40883"/>
                <a:gd name="f23" fmla="*/ f4 1 5586"/>
                <a:gd name="f24" fmla="val f5"/>
                <a:gd name="f25" fmla="val f6"/>
                <a:gd name="f26" fmla="val f7"/>
                <a:gd name="f27" fmla="*/ f21 f0 1"/>
                <a:gd name="f28" fmla="+- f26 0 f24"/>
                <a:gd name="f29" fmla="+- f25 0 f24"/>
                <a:gd name="f30" fmla="*/ f27 1 f2"/>
                <a:gd name="f31" fmla="*/ f29 1 40883"/>
                <a:gd name="f32" fmla="*/ f28 1 5586"/>
                <a:gd name="f33" fmla="*/ 5968 f29 1"/>
                <a:gd name="f34" fmla="*/ 5587 f28 1"/>
                <a:gd name="f35" fmla="*/ 32758 f29 1"/>
                <a:gd name="f36" fmla="*/ 39487 f29 1"/>
                <a:gd name="f37" fmla="*/ 0 f28 1"/>
                <a:gd name="f38" fmla="*/ 40884 f29 1"/>
                <a:gd name="f39" fmla="*/ 39614 f29 1"/>
                <a:gd name="f40" fmla="*/ 0 f29 1"/>
                <a:gd name="f41" fmla="+- f30 0 f1"/>
                <a:gd name="f42" fmla="*/ f33 1 40883"/>
                <a:gd name="f43" fmla="*/ f34 1 5586"/>
                <a:gd name="f44" fmla="*/ f35 1 40883"/>
                <a:gd name="f45" fmla="*/ f36 1 40883"/>
                <a:gd name="f46" fmla="*/ f37 1 5586"/>
                <a:gd name="f47" fmla="*/ f38 1 40883"/>
                <a:gd name="f48" fmla="*/ f39 1 40883"/>
                <a:gd name="f49" fmla="*/ f40 1 40883"/>
                <a:gd name="f50" fmla="*/ f24 1 f31"/>
                <a:gd name="f51" fmla="*/ f25 1 f31"/>
                <a:gd name="f52" fmla="*/ f24 1 f32"/>
                <a:gd name="f53" fmla="*/ f26 1 f32"/>
                <a:gd name="f54" fmla="*/ f42 1 f31"/>
                <a:gd name="f55" fmla="*/ f43 1 f32"/>
                <a:gd name="f56" fmla="*/ f44 1 f31"/>
                <a:gd name="f57" fmla="*/ f45 1 f31"/>
                <a:gd name="f58" fmla="*/ f46 1 f32"/>
                <a:gd name="f59" fmla="*/ f47 1 f31"/>
                <a:gd name="f60" fmla="*/ f48 1 f31"/>
                <a:gd name="f61" fmla="*/ f49 1 f31"/>
                <a:gd name="f62" fmla="*/ f50 f22 1"/>
                <a:gd name="f63" fmla="*/ f51 f22 1"/>
                <a:gd name="f64" fmla="*/ f53 f23 1"/>
                <a:gd name="f65" fmla="*/ f52 f23 1"/>
                <a:gd name="f66" fmla="*/ f54 f22 1"/>
                <a:gd name="f67" fmla="*/ f55 f23 1"/>
                <a:gd name="f68" fmla="*/ f56 f22 1"/>
                <a:gd name="f69" fmla="*/ f57 f22 1"/>
                <a:gd name="f70" fmla="*/ f58 f23 1"/>
                <a:gd name="f71" fmla="*/ f59 f22 1"/>
                <a:gd name="f72" fmla="*/ f60 f22 1"/>
                <a:gd name="f73" fmla="*/ f61 f22 1"/>
              </a:gdLst>
              <a:ahLst/>
              <a:cxnLst>
                <a:cxn ang="3cd4">
                  <a:pos x="hc" y="t"/>
                </a:cxn>
                <a:cxn ang="0">
                  <a:pos x="r" y="vc"/>
                </a:cxn>
                <a:cxn ang="cd4">
                  <a:pos x="hc" y="b"/>
                </a:cxn>
                <a:cxn ang="cd2">
                  <a:pos x="l" y="vc"/>
                </a:cxn>
                <a:cxn ang="f41">
                  <a:pos x="f66" y="f67"/>
                </a:cxn>
                <a:cxn ang="f41">
                  <a:pos x="f68" y="f67"/>
                </a:cxn>
                <a:cxn ang="f41">
                  <a:pos x="f69" y="f70"/>
                </a:cxn>
                <a:cxn ang="f41">
                  <a:pos x="f71" y="f70"/>
                </a:cxn>
                <a:cxn ang="f41">
                  <a:pos x="f72" y="f70"/>
                </a:cxn>
                <a:cxn ang="f41">
                  <a:pos x="f73" y="f70"/>
                </a:cxn>
                <a:cxn ang="f41">
                  <a:pos x="f73" y="f70"/>
                </a:cxn>
                <a:cxn ang="f41">
                  <a:pos x="f66" y="f67"/>
                </a:cxn>
              </a:cxnLst>
              <a:rect l="f62" t="f65" r="f63" b="f64"/>
              <a:pathLst>
                <a:path w="40883" h="5586">
                  <a:moveTo>
                    <a:pt x="f8" y="f9"/>
                  </a:moveTo>
                  <a:lnTo>
                    <a:pt x="f10" y="f9"/>
                  </a:lnTo>
                  <a:cubicBezTo>
                    <a:pt x="f11" y="f12"/>
                    <a:pt x="f13" y="f5"/>
                    <a:pt x="f14" y="f5"/>
                  </a:cubicBezTo>
                  <a:lnTo>
                    <a:pt x="f15" y="f5"/>
                  </a:lnTo>
                  <a:lnTo>
                    <a:pt x="f16" y="f5"/>
                  </a:lnTo>
                  <a:lnTo>
                    <a:pt x="f5" y="f5"/>
                  </a:lnTo>
                  <a:lnTo>
                    <a:pt x="f5" y="f5"/>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9" name="Freeform: Shape 830">
              <a:extLst>
                <a:ext uri="{FF2B5EF4-FFF2-40B4-BE49-F238E27FC236}">
                  <a16:creationId xmlns:a16="http://schemas.microsoft.com/office/drawing/2014/main" id="{2D152912-0107-CA48-10A0-4696D11388DD}"/>
                </a:ext>
              </a:extLst>
            </p:cNvPr>
            <p:cNvSpPr/>
            <p:nvPr/>
          </p:nvSpPr>
          <p:spPr>
            <a:xfrm>
              <a:off x="12142610" y="6424318"/>
              <a:ext cx="32881" cy="5458"/>
            </a:xfrm>
            <a:custGeom>
              <a:avLst/>
              <a:gdLst>
                <a:gd name="f0" fmla="val 10800000"/>
                <a:gd name="f1" fmla="val 5400000"/>
                <a:gd name="f2" fmla="val 180"/>
                <a:gd name="f3" fmla="val w"/>
                <a:gd name="f4" fmla="val h"/>
                <a:gd name="f5" fmla="val 0"/>
                <a:gd name="f6" fmla="val 32884"/>
                <a:gd name="f7" fmla="val 5459"/>
                <a:gd name="f8" fmla="val 5460"/>
                <a:gd name="f9" fmla="val 32885"/>
                <a:gd name="f10" fmla="val 6603"/>
                <a:gd name="f11" fmla="val 5993"/>
                <a:gd name="f12" fmla="val 3162"/>
                <a:gd name="f13" fmla="val 3225"/>
                <a:gd name="f14" fmla="+- 0 0 -90"/>
                <a:gd name="f15" fmla="*/ f3 1 32884"/>
                <a:gd name="f16" fmla="*/ f4 1 5459"/>
                <a:gd name="f17" fmla="val f5"/>
                <a:gd name="f18" fmla="val f6"/>
                <a:gd name="f19" fmla="val f7"/>
                <a:gd name="f20" fmla="*/ f14 f0 1"/>
                <a:gd name="f21" fmla="+- f19 0 f17"/>
                <a:gd name="f22" fmla="+- f18 0 f17"/>
                <a:gd name="f23" fmla="*/ f20 1 f2"/>
                <a:gd name="f24" fmla="*/ f22 1 32884"/>
                <a:gd name="f25" fmla="*/ f21 1 5459"/>
                <a:gd name="f26" fmla="*/ 0 f22 1"/>
                <a:gd name="f27" fmla="*/ 5460 f21 1"/>
                <a:gd name="f28" fmla="*/ 32885 f22 1"/>
                <a:gd name="f29" fmla="*/ 0 f21 1"/>
                <a:gd name="f30" fmla="*/ 6603 f22 1"/>
                <a:gd name="f31" fmla="+- f23 0 f1"/>
                <a:gd name="f32" fmla="*/ f26 1 32884"/>
                <a:gd name="f33" fmla="*/ f27 1 5459"/>
                <a:gd name="f34" fmla="*/ f28 1 32884"/>
                <a:gd name="f35" fmla="*/ f29 1 5459"/>
                <a:gd name="f36" fmla="*/ f30 1 32884"/>
                <a:gd name="f37" fmla="*/ f17 1 f24"/>
                <a:gd name="f38" fmla="*/ f18 1 f24"/>
                <a:gd name="f39" fmla="*/ f17 1 f25"/>
                <a:gd name="f40" fmla="*/ f19 1 f25"/>
                <a:gd name="f41" fmla="*/ f32 1 f24"/>
                <a:gd name="f42" fmla="*/ f33 1 f25"/>
                <a:gd name="f43" fmla="*/ f34 1 f24"/>
                <a:gd name="f44" fmla="*/ f35 1 f25"/>
                <a:gd name="f45" fmla="*/ f36 1 f24"/>
                <a:gd name="f46" fmla="*/ f37 f15 1"/>
                <a:gd name="f47" fmla="*/ f38 f15 1"/>
                <a:gd name="f48" fmla="*/ f40 f16 1"/>
                <a:gd name="f49" fmla="*/ f39 f16 1"/>
                <a:gd name="f50" fmla="*/ f41 f15 1"/>
                <a:gd name="f51" fmla="*/ f42 f16 1"/>
                <a:gd name="f52" fmla="*/ f43 f15 1"/>
                <a:gd name="f53" fmla="*/ f44 f16 1"/>
                <a:gd name="f54" fmla="*/ f45 f15 1"/>
              </a:gdLst>
              <a:ahLst/>
              <a:cxnLst>
                <a:cxn ang="3cd4">
                  <a:pos x="hc" y="t"/>
                </a:cxn>
                <a:cxn ang="0">
                  <a:pos x="r" y="vc"/>
                </a:cxn>
                <a:cxn ang="cd4">
                  <a:pos x="hc" y="b"/>
                </a:cxn>
                <a:cxn ang="cd2">
                  <a:pos x="l" y="vc"/>
                </a:cxn>
                <a:cxn ang="f31">
                  <a:pos x="f50" y="f51"/>
                </a:cxn>
                <a:cxn ang="f31">
                  <a:pos x="f50" y="f51"/>
                </a:cxn>
                <a:cxn ang="f31">
                  <a:pos x="f52" y="f51"/>
                </a:cxn>
                <a:cxn ang="f31">
                  <a:pos x="f52" y="f53"/>
                </a:cxn>
                <a:cxn ang="f31">
                  <a:pos x="f54" y="f53"/>
                </a:cxn>
                <a:cxn ang="f31">
                  <a:pos x="f50" y="f51"/>
                </a:cxn>
              </a:cxnLst>
              <a:rect l="f46" t="f49" r="f47" b="f48"/>
              <a:pathLst>
                <a:path w="32884" h="5459">
                  <a:moveTo>
                    <a:pt x="f5" y="f8"/>
                  </a:moveTo>
                  <a:lnTo>
                    <a:pt x="f5" y="f8"/>
                  </a:lnTo>
                  <a:lnTo>
                    <a:pt x="f9" y="f8"/>
                  </a:lnTo>
                  <a:lnTo>
                    <a:pt x="f9" y="f5"/>
                  </a:lnTo>
                  <a:lnTo>
                    <a:pt x="f10" y="f5"/>
                  </a:lnTo>
                  <a:cubicBezTo>
                    <a:pt x="f11" y="f12"/>
                    <a:pt x="f13"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0" name="Freeform: Shape 831">
              <a:extLst>
                <a:ext uri="{FF2B5EF4-FFF2-40B4-BE49-F238E27FC236}">
                  <a16:creationId xmlns:a16="http://schemas.microsoft.com/office/drawing/2014/main" id="{C19EA105-B27C-8C38-AFD4-35625F759773}"/>
                </a:ext>
              </a:extLst>
            </p:cNvPr>
            <p:cNvSpPr/>
            <p:nvPr/>
          </p:nvSpPr>
          <p:spPr>
            <a:xfrm>
              <a:off x="11773137" y="6415558"/>
              <a:ext cx="376202" cy="6217"/>
            </a:xfrm>
            <a:custGeom>
              <a:avLst/>
              <a:gdLst>
                <a:gd name="f0" fmla="val 10800000"/>
                <a:gd name="f1" fmla="val 5400000"/>
                <a:gd name="f2" fmla="val 180"/>
                <a:gd name="f3" fmla="val w"/>
                <a:gd name="f4" fmla="val h"/>
                <a:gd name="f5" fmla="val 0"/>
                <a:gd name="f6" fmla="val 376203"/>
                <a:gd name="f7" fmla="val 6221"/>
                <a:gd name="f8" fmla="val 6729"/>
                <a:gd name="f9" fmla="val 29964"/>
                <a:gd name="f10" fmla="val 375937"/>
                <a:gd name="f11" fmla="val 2704"/>
                <a:gd name="f12" fmla="val 373003"/>
                <a:gd name="f13" fmla="val -13"/>
                <a:gd name="f14" fmla="val 369473"/>
                <a:gd name="f15" fmla="val 3479"/>
                <a:gd name="f16" fmla="val 102"/>
                <a:gd name="f17" fmla="val 6348"/>
                <a:gd name="f18" fmla="val 2755"/>
                <a:gd name="f19" fmla="+- 0 0 -90"/>
                <a:gd name="f20" fmla="*/ f3 1 376203"/>
                <a:gd name="f21" fmla="*/ f4 1 6221"/>
                <a:gd name="f22" fmla="val f5"/>
                <a:gd name="f23" fmla="val f6"/>
                <a:gd name="f24" fmla="val f7"/>
                <a:gd name="f25" fmla="*/ f19 f0 1"/>
                <a:gd name="f26" fmla="+- f24 0 f22"/>
                <a:gd name="f27" fmla="+- f23 0 f22"/>
                <a:gd name="f28" fmla="*/ f25 1 f2"/>
                <a:gd name="f29" fmla="*/ f27 1 376203"/>
                <a:gd name="f30" fmla="*/ f26 1 6221"/>
                <a:gd name="f31" fmla="*/ 6729 f27 1"/>
                <a:gd name="f32" fmla="*/ 6221 f26 1"/>
                <a:gd name="f33" fmla="*/ 29964 f27 1"/>
                <a:gd name="f34" fmla="*/ 376203 f27 1"/>
                <a:gd name="f35" fmla="*/ 369473 f27 1"/>
                <a:gd name="f36" fmla="*/ 0 f26 1"/>
                <a:gd name="f37" fmla="*/ 0 f27 1"/>
                <a:gd name="f38" fmla="+- f28 0 f1"/>
                <a:gd name="f39" fmla="*/ f31 1 376203"/>
                <a:gd name="f40" fmla="*/ f32 1 6221"/>
                <a:gd name="f41" fmla="*/ f33 1 376203"/>
                <a:gd name="f42" fmla="*/ f34 1 376203"/>
                <a:gd name="f43" fmla="*/ f35 1 376203"/>
                <a:gd name="f44" fmla="*/ f36 1 6221"/>
                <a:gd name="f45" fmla="*/ f37 1 376203"/>
                <a:gd name="f46" fmla="*/ f22 1 f29"/>
                <a:gd name="f47" fmla="*/ f23 1 f29"/>
                <a:gd name="f48" fmla="*/ f22 1 f30"/>
                <a:gd name="f49" fmla="*/ f24 1 f30"/>
                <a:gd name="f50" fmla="*/ f39 1 f29"/>
                <a:gd name="f51" fmla="*/ f40 1 f30"/>
                <a:gd name="f52" fmla="*/ f41 1 f29"/>
                <a:gd name="f53" fmla="*/ f42 1 f29"/>
                <a:gd name="f54" fmla="*/ f43 1 f29"/>
                <a:gd name="f55" fmla="*/ f44 1 f30"/>
                <a:gd name="f56" fmla="*/ f45 1 f29"/>
                <a:gd name="f57" fmla="*/ f46 f20 1"/>
                <a:gd name="f58" fmla="*/ f47 f20 1"/>
                <a:gd name="f59" fmla="*/ f49 f21 1"/>
                <a:gd name="f60" fmla="*/ f48 f21 1"/>
                <a:gd name="f61" fmla="*/ f50 f20 1"/>
                <a:gd name="f62" fmla="*/ f51 f21 1"/>
                <a:gd name="f63" fmla="*/ f52 f20 1"/>
                <a:gd name="f64" fmla="*/ f53 f20 1"/>
                <a:gd name="f65" fmla="*/ f54 f20 1"/>
                <a:gd name="f66" fmla="*/ f55 f21 1"/>
                <a:gd name="f67" fmla="*/ f56 f20 1"/>
              </a:gdLst>
              <a:ahLst/>
              <a:cxnLst>
                <a:cxn ang="3cd4">
                  <a:pos x="hc" y="t"/>
                </a:cxn>
                <a:cxn ang="0">
                  <a:pos x="r" y="vc"/>
                </a:cxn>
                <a:cxn ang="cd4">
                  <a:pos x="hc" y="b"/>
                </a:cxn>
                <a:cxn ang="cd2">
                  <a:pos x="l" y="vc"/>
                </a:cxn>
                <a:cxn ang="f38">
                  <a:pos x="f61" y="f62"/>
                </a:cxn>
                <a:cxn ang="f38">
                  <a:pos x="f63" y="f62"/>
                </a:cxn>
                <a:cxn ang="f38">
                  <a:pos x="f64" y="f62"/>
                </a:cxn>
                <a:cxn ang="f38">
                  <a:pos x="f65" y="f66"/>
                </a:cxn>
                <a:cxn ang="f38">
                  <a:pos x="f67" y="f66"/>
                </a:cxn>
                <a:cxn ang="f38">
                  <a:pos x="f61" y="f62"/>
                </a:cxn>
              </a:cxnLst>
              <a:rect l="f57" t="f60" r="f58" b="f59"/>
              <a:pathLst>
                <a:path w="376203" h="6221">
                  <a:moveTo>
                    <a:pt x="f8" y="f7"/>
                  </a:moveTo>
                  <a:lnTo>
                    <a:pt x="f9" y="f7"/>
                  </a:lnTo>
                  <a:lnTo>
                    <a:pt x="f6" y="f7"/>
                  </a:lnTo>
                  <a:cubicBezTo>
                    <a:pt x="f10" y="f11"/>
                    <a:pt x="f12" y="f13"/>
                    <a:pt x="f14" y="f5"/>
                  </a:cubicBezTo>
                  <a:lnTo>
                    <a:pt x="f5" y="f5"/>
                  </a:lnTo>
                  <a:cubicBezTo>
                    <a:pt x="f15" y="f16"/>
                    <a:pt x="f17" y="f18"/>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1" name="Freeform: Shape 832">
              <a:extLst>
                <a:ext uri="{FF2B5EF4-FFF2-40B4-BE49-F238E27FC236}">
                  <a16:creationId xmlns:a16="http://schemas.microsoft.com/office/drawing/2014/main" id="{FEB68098-B093-64C5-10BD-B8CC472F7F77}"/>
                </a:ext>
              </a:extLst>
            </p:cNvPr>
            <p:cNvSpPr/>
            <p:nvPr/>
          </p:nvSpPr>
          <p:spPr>
            <a:xfrm>
              <a:off x="11779986" y="6424318"/>
              <a:ext cx="21835" cy="5458"/>
            </a:xfrm>
            <a:custGeom>
              <a:avLst/>
              <a:gdLst>
                <a:gd name="f0" fmla="val 10800000"/>
                <a:gd name="f1" fmla="val 5400000"/>
                <a:gd name="f2" fmla="val 180"/>
                <a:gd name="f3" fmla="val w"/>
                <a:gd name="f4" fmla="val h"/>
                <a:gd name="f5" fmla="val 0"/>
                <a:gd name="f6" fmla="val 21838"/>
                <a:gd name="f7" fmla="val 5459"/>
                <a:gd name="f8" fmla="val 21839"/>
                <a:gd name="f9" fmla="val 381"/>
                <a:gd name="f10" fmla="val 5460"/>
                <a:gd name="f11" fmla="+- 0 0 -90"/>
                <a:gd name="f12" fmla="*/ f3 1 21838"/>
                <a:gd name="f13" fmla="*/ f4 1 5459"/>
                <a:gd name="f14" fmla="val f5"/>
                <a:gd name="f15" fmla="val f6"/>
                <a:gd name="f16" fmla="val f7"/>
                <a:gd name="f17" fmla="*/ f11 f0 1"/>
                <a:gd name="f18" fmla="+- f16 0 f14"/>
                <a:gd name="f19" fmla="+- f15 0 f14"/>
                <a:gd name="f20" fmla="*/ f17 1 f2"/>
                <a:gd name="f21" fmla="*/ f19 1 21838"/>
                <a:gd name="f22" fmla="*/ f18 1 5459"/>
                <a:gd name="f23" fmla="*/ 21839 f19 1"/>
                <a:gd name="f24" fmla="*/ 381 f18 1"/>
                <a:gd name="f25" fmla="*/ 0 f19 1"/>
                <a:gd name="f26" fmla="*/ 0 f18 1"/>
                <a:gd name="f27" fmla="*/ 5460 f18 1"/>
                <a:gd name="f28" fmla="+- f20 0 f1"/>
                <a:gd name="f29" fmla="*/ f23 1 21838"/>
                <a:gd name="f30" fmla="*/ f24 1 5459"/>
                <a:gd name="f31" fmla="*/ f25 1 21838"/>
                <a:gd name="f32" fmla="*/ f26 1 5459"/>
                <a:gd name="f33" fmla="*/ f27 1 5459"/>
                <a:gd name="f34" fmla="*/ f14 1 f21"/>
                <a:gd name="f35" fmla="*/ f15 1 f21"/>
                <a:gd name="f36" fmla="*/ f14 1 f22"/>
                <a:gd name="f37" fmla="*/ f16 1 f22"/>
                <a:gd name="f38" fmla="*/ f29 1 f21"/>
                <a:gd name="f39" fmla="*/ f30 1 f22"/>
                <a:gd name="f40" fmla="*/ f31 1 f21"/>
                <a:gd name="f41" fmla="*/ f32 1 f22"/>
                <a:gd name="f42" fmla="*/ f33 1 f22"/>
                <a:gd name="f43" fmla="*/ f34 f12 1"/>
                <a:gd name="f44" fmla="*/ f35 f12 1"/>
                <a:gd name="f45" fmla="*/ f37 f13 1"/>
                <a:gd name="f46" fmla="*/ f36 f13 1"/>
                <a:gd name="f47" fmla="*/ f38 f12 1"/>
                <a:gd name="f48" fmla="*/ f39 f13 1"/>
                <a:gd name="f49" fmla="*/ f40 f12 1"/>
                <a:gd name="f50" fmla="*/ f41 f13 1"/>
                <a:gd name="f51" fmla="*/ f42 f13 1"/>
              </a:gdLst>
              <a:ahLst/>
              <a:cxnLst>
                <a:cxn ang="3cd4">
                  <a:pos x="hc" y="t"/>
                </a:cxn>
                <a:cxn ang="0">
                  <a:pos x="r" y="vc"/>
                </a:cxn>
                <a:cxn ang="cd4">
                  <a:pos x="hc" y="b"/>
                </a:cxn>
                <a:cxn ang="cd2">
                  <a:pos x="l" y="vc"/>
                </a:cxn>
                <a:cxn ang="f28">
                  <a:pos x="f47" y="f48"/>
                </a:cxn>
                <a:cxn ang="f28">
                  <a:pos x="f49" y="f50"/>
                </a:cxn>
                <a:cxn ang="f28">
                  <a:pos x="f49" y="f51"/>
                </a:cxn>
                <a:cxn ang="f28">
                  <a:pos x="f47" y="f51"/>
                </a:cxn>
                <a:cxn ang="f28">
                  <a:pos x="f47" y="f48"/>
                </a:cxn>
              </a:cxnLst>
              <a:rect l="f43" t="f46" r="f44" b="f45"/>
              <a:pathLst>
                <a:path w="21838" h="5459">
                  <a:moveTo>
                    <a:pt x="f8" y="f9"/>
                  </a:moveTo>
                  <a:lnTo>
                    <a:pt x="f5" y="f5"/>
                  </a:lnTo>
                  <a:lnTo>
                    <a:pt x="f5" y="f10"/>
                  </a:lnTo>
                  <a:lnTo>
                    <a:pt x="f8" y="f10"/>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2" name="Freeform: Shape 833">
              <a:extLst>
                <a:ext uri="{FF2B5EF4-FFF2-40B4-BE49-F238E27FC236}">
                  <a16:creationId xmlns:a16="http://schemas.microsoft.com/office/drawing/2014/main" id="{752B03D8-6DC2-AA51-6E3F-57416634BDEF}"/>
                </a:ext>
              </a:extLst>
            </p:cNvPr>
            <p:cNvSpPr/>
            <p:nvPr/>
          </p:nvSpPr>
          <p:spPr>
            <a:xfrm>
              <a:off x="11804245" y="6424821"/>
              <a:ext cx="344710" cy="4946"/>
            </a:xfrm>
            <a:custGeom>
              <a:avLst/>
              <a:gdLst>
                <a:gd name="f0" fmla="val 10800000"/>
                <a:gd name="f1" fmla="val 5400000"/>
                <a:gd name="f2" fmla="val 180"/>
                <a:gd name="f3" fmla="val w"/>
                <a:gd name="f4" fmla="val h"/>
                <a:gd name="f5" fmla="val 0"/>
                <a:gd name="f6" fmla="val 344714"/>
                <a:gd name="f7" fmla="val 4951"/>
                <a:gd name="f8" fmla="val 338239"/>
                <a:gd name="f9" fmla="val 4952"/>
                <a:gd name="f10" fmla="val 341262"/>
                <a:gd name="f11" fmla="val 4939"/>
                <a:gd name="f12" fmla="val 343915"/>
                <a:gd name="f13" fmla="val 2920"/>
                <a:gd name="f14" fmla="val 344715"/>
                <a:gd name="f15" fmla="+- 0 0 -90"/>
                <a:gd name="f16" fmla="*/ f3 1 344714"/>
                <a:gd name="f17" fmla="*/ f4 1 4951"/>
                <a:gd name="f18" fmla="val f5"/>
                <a:gd name="f19" fmla="val f6"/>
                <a:gd name="f20" fmla="val f7"/>
                <a:gd name="f21" fmla="*/ f15 f0 1"/>
                <a:gd name="f22" fmla="+- f20 0 f18"/>
                <a:gd name="f23" fmla="+- f19 0 f18"/>
                <a:gd name="f24" fmla="*/ f21 1 f2"/>
                <a:gd name="f25" fmla="*/ f23 1 344714"/>
                <a:gd name="f26" fmla="*/ f22 1 4951"/>
                <a:gd name="f27" fmla="*/ 338239 f23 1"/>
                <a:gd name="f28" fmla="*/ 4952 f22 1"/>
                <a:gd name="f29" fmla="*/ 344715 f23 1"/>
                <a:gd name="f30" fmla="*/ 0 f22 1"/>
                <a:gd name="f31" fmla="*/ 0 f23 1"/>
                <a:gd name="f32" fmla="+- f24 0 f1"/>
                <a:gd name="f33" fmla="*/ f27 1 344714"/>
                <a:gd name="f34" fmla="*/ f28 1 4951"/>
                <a:gd name="f35" fmla="*/ f29 1 344714"/>
                <a:gd name="f36" fmla="*/ f30 1 4951"/>
                <a:gd name="f37" fmla="*/ f31 1 344714"/>
                <a:gd name="f38" fmla="*/ f18 1 f25"/>
                <a:gd name="f39" fmla="*/ f19 1 f25"/>
                <a:gd name="f40" fmla="*/ f18 1 f26"/>
                <a:gd name="f41" fmla="*/ f20 1 f26"/>
                <a:gd name="f42" fmla="*/ f33 1 f25"/>
                <a:gd name="f43" fmla="*/ f34 1 f26"/>
                <a:gd name="f44" fmla="*/ f35 1 f25"/>
                <a:gd name="f45" fmla="*/ f36 1 f26"/>
                <a:gd name="f46" fmla="*/ f37 1 f25"/>
                <a:gd name="f47" fmla="*/ f38 f16 1"/>
                <a:gd name="f48" fmla="*/ f39 f16 1"/>
                <a:gd name="f49" fmla="*/ f41 f17 1"/>
                <a:gd name="f50" fmla="*/ f40 f17 1"/>
                <a:gd name="f51" fmla="*/ f42 f16 1"/>
                <a:gd name="f52" fmla="*/ f43 f17 1"/>
                <a:gd name="f53" fmla="*/ f44 f16 1"/>
                <a:gd name="f54" fmla="*/ f45 f17 1"/>
                <a:gd name="f55" fmla="*/ f46 f16 1"/>
              </a:gdLst>
              <a:ahLst/>
              <a:cxnLst>
                <a:cxn ang="3cd4">
                  <a:pos x="hc" y="t"/>
                </a:cxn>
                <a:cxn ang="0">
                  <a:pos x="r" y="vc"/>
                </a:cxn>
                <a:cxn ang="cd4">
                  <a:pos x="hc" y="b"/>
                </a:cxn>
                <a:cxn ang="cd2">
                  <a:pos x="l" y="vc"/>
                </a:cxn>
                <a:cxn ang="f32">
                  <a:pos x="f51" y="f52"/>
                </a:cxn>
                <a:cxn ang="f32">
                  <a:pos x="f51" y="f52"/>
                </a:cxn>
                <a:cxn ang="f32">
                  <a:pos x="f53" y="f54"/>
                </a:cxn>
                <a:cxn ang="f32">
                  <a:pos x="f55" y="f54"/>
                </a:cxn>
                <a:cxn ang="f32">
                  <a:pos x="f55" y="f52"/>
                </a:cxn>
              </a:cxnLst>
              <a:rect l="f47" t="f50" r="f48" b="f49"/>
              <a:pathLst>
                <a:path w="344714" h="4951">
                  <a:moveTo>
                    <a:pt x="f8" y="f9"/>
                  </a:moveTo>
                  <a:lnTo>
                    <a:pt x="f8" y="f9"/>
                  </a:lnTo>
                  <a:cubicBezTo>
                    <a:pt x="f10" y="f11"/>
                    <a:pt x="f12" y="f13"/>
                    <a:pt x="f14" y="f5"/>
                  </a:cubicBez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3" name="Freeform: Shape 834">
              <a:extLst>
                <a:ext uri="{FF2B5EF4-FFF2-40B4-BE49-F238E27FC236}">
                  <a16:creationId xmlns:a16="http://schemas.microsoft.com/office/drawing/2014/main" id="{750FA267-E130-721B-E749-886F10F0895F}"/>
                </a:ext>
              </a:extLst>
            </p:cNvPr>
            <p:cNvSpPr/>
            <p:nvPr/>
          </p:nvSpPr>
          <p:spPr>
            <a:xfrm>
              <a:off x="11779867" y="6422919"/>
              <a:ext cx="23234" cy="1271"/>
            </a:xfrm>
            <a:custGeom>
              <a:avLst/>
              <a:gdLst>
                <a:gd name="f0" fmla="val 10800000"/>
                <a:gd name="f1" fmla="val 5400000"/>
                <a:gd name="f2" fmla="val 180"/>
                <a:gd name="f3" fmla="val w"/>
                <a:gd name="f4" fmla="val h"/>
                <a:gd name="f5" fmla="val 0"/>
                <a:gd name="f6" fmla="val 23235"/>
                <a:gd name="f7" fmla="val 1269"/>
                <a:gd name="f8" fmla="val 21966"/>
                <a:gd name="f9" fmla="val 1270"/>
                <a:gd name="f10" fmla="val 572"/>
                <a:gd name="f11" fmla="val 22537"/>
                <a:gd name="f12" fmla="val 762"/>
                <a:gd name="f13" fmla="val 1143"/>
                <a:gd name="f14" fmla="val 21839"/>
                <a:gd name="f15" fmla="+- 0 0 -90"/>
                <a:gd name="f16" fmla="*/ f3 1 23235"/>
                <a:gd name="f17" fmla="*/ f4 1 1269"/>
                <a:gd name="f18" fmla="val f5"/>
                <a:gd name="f19" fmla="val f6"/>
                <a:gd name="f20" fmla="val f7"/>
                <a:gd name="f21" fmla="*/ f15 f0 1"/>
                <a:gd name="f22" fmla="+- f20 0 f18"/>
                <a:gd name="f23" fmla="+- f19 0 f18"/>
                <a:gd name="f24" fmla="*/ f21 1 f2"/>
                <a:gd name="f25" fmla="*/ f23 1 23235"/>
                <a:gd name="f26" fmla="*/ f22 1 1269"/>
                <a:gd name="f27" fmla="*/ 21966 f23 1"/>
                <a:gd name="f28" fmla="*/ 1270 f22 1"/>
                <a:gd name="f29" fmla="*/ 23235 f23 1"/>
                <a:gd name="f30" fmla="*/ 0 f22 1"/>
                <a:gd name="f31" fmla="*/ 0 f23 1"/>
                <a:gd name="f32" fmla="*/ 1143 f22 1"/>
                <a:gd name="f33" fmla="*/ 21839 f23 1"/>
                <a:gd name="f34" fmla="+- f24 0 f1"/>
                <a:gd name="f35" fmla="*/ f27 1 23235"/>
                <a:gd name="f36" fmla="*/ f28 1 1269"/>
                <a:gd name="f37" fmla="*/ f29 1 23235"/>
                <a:gd name="f38" fmla="*/ f30 1 1269"/>
                <a:gd name="f39" fmla="*/ f31 1 23235"/>
                <a:gd name="f40" fmla="*/ f32 1 1269"/>
                <a:gd name="f41" fmla="*/ f33 1 23235"/>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6 1"/>
              </a:gdLst>
              <a:ahLst/>
              <a:cxnLst>
                <a:cxn ang="3cd4">
                  <a:pos x="hc" y="t"/>
                </a:cxn>
                <a:cxn ang="0">
                  <a:pos x="r" y="vc"/>
                </a:cxn>
                <a:cxn ang="cd4">
                  <a:pos x="hc" y="b"/>
                </a:cxn>
                <a:cxn ang="cd2">
                  <a:pos x="l" y="vc"/>
                </a:cxn>
                <a:cxn ang="f34">
                  <a:pos x="f57" y="f58"/>
                </a:cxn>
                <a:cxn ang="f34">
                  <a:pos x="f59" y="f60"/>
                </a:cxn>
                <a:cxn ang="f34">
                  <a:pos x="f59" y="f60"/>
                </a:cxn>
                <a:cxn ang="f34">
                  <a:pos x="f61" y="f60"/>
                </a:cxn>
                <a:cxn ang="f34">
                  <a:pos x="f61" y="f62"/>
                </a:cxn>
                <a:cxn ang="f34">
                  <a:pos x="f61" y="f58"/>
                </a:cxn>
                <a:cxn ang="f34">
                  <a:pos x="f63" y="f58"/>
                </a:cxn>
              </a:cxnLst>
              <a:rect l="f53" t="f56" r="f54" b="f55"/>
              <a:pathLst>
                <a:path w="23235" h="1269">
                  <a:moveTo>
                    <a:pt x="f8" y="f9"/>
                  </a:moveTo>
                  <a:cubicBezTo>
                    <a:pt x="f8" y="f10"/>
                    <a:pt x="f11" y="f5"/>
                    <a:pt x="f6" y="f5"/>
                  </a:cubicBezTo>
                  <a:lnTo>
                    <a:pt x="f6" y="f5"/>
                  </a:lnTo>
                  <a:lnTo>
                    <a:pt x="f5" y="f5"/>
                  </a:lnTo>
                  <a:cubicBezTo>
                    <a:pt x="f5" y="f5"/>
                    <a:pt x="f5" y="f12"/>
                    <a:pt x="f5" y="f13"/>
                  </a:cubicBezTo>
                  <a:lnTo>
                    <a:pt x="f5" y="f9"/>
                  </a:lnTo>
                  <a:lnTo>
                    <a:pt x="f1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4" name="Freeform: Shape 835">
              <a:extLst>
                <a:ext uri="{FF2B5EF4-FFF2-40B4-BE49-F238E27FC236}">
                  <a16:creationId xmlns:a16="http://schemas.microsoft.com/office/drawing/2014/main" id="{79086FB7-40C7-6517-93CB-1578D246DB7A}"/>
                </a:ext>
              </a:extLst>
            </p:cNvPr>
            <p:cNvSpPr/>
            <p:nvPr/>
          </p:nvSpPr>
          <p:spPr>
            <a:xfrm>
              <a:off x="11803102" y="6422919"/>
              <a:ext cx="372270" cy="2542"/>
            </a:xfrm>
            <a:custGeom>
              <a:avLst/>
              <a:gdLst>
                <a:gd name="f0" fmla="val 10800000"/>
                <a:gd name="f1" fmla="val 5400000"/>
                <a:gd name="f2" fmla="val 180"/>
                <a:gd name="f3" fmla="val w"/>
                <a:gd name="f4" fmla="val h"/>
                <a:gd name="f5" fmla="val 0"/>
                <a:gd name="f6" fmla="val 372267"/>
                <a:gd name="f7" fmla="val 2539"/>
                <a:gd name="f8" fmla="val 1143"/>
                <a:gd name="f9" fmla="val 1270"/>
                <a:gd name="f10" fmla="val 2540"/>
                <a:gd name="f11" fmla="val 508"/>
                <a:gd name="f12" fmla="val 648"/>
                <a:gd name="f13" fmla="val 64"/>
                <a:gd name="f14" fmla="val 609"/>
                <a:gd name="f15" fmla="+- 0 0 -90"/>
                <a:gd name="f16" fmla="*/ f3 1 372267"/>
                <a:gd name="f17" fmla="*/ f4 1 2539"/>
                <a:gd name="f18" fmla="val f5"/>
                <a:gd name="f19" fmla="val f6"/>
                <a:gd name="f20" fmla="val f7"/>
                <a:gd name="f21" fmla="*/ f15 f0 1"/>
                <a:gd name="f22" fmla="+- f20 0 f18"/>
                <a:gd name="f23" fmla="+- f19 0 f18"/>
                <a:gd name="f24" fmla="*/ f21 1 f2"/>
                <a:gd name="f25" fmla="*/ f23 1 372267"/>
                <a:gd name="f26" fmla="*/ f22 1 2539"/>
                <a:gd name="f27" fmla="*/ 1143 f23 1"/>
                <a:gd name="f28" fmla="*/ 1270 f22 1"/>
                <a:gd name="f29" fmla="*/ 2540 f22 1"/>
                <a:gd name="f30" fmla="*/ 372267 f23 1"/>
                <a:gd name="f31" fmla="*/ 0 f22 1"/>
                <a:gd name="f32" fmla="*/ 0 f23 1"/>
                <a:gd name="f33" fmla="+- f24 0 f1"/>
                <a:gd name="f34" fmla="*/ f27 1 372267"/>
                <a:gd name="f35" fmla="*/ f28 1 2539"/>
                <a:gd name="f36" fmla="*/ f29 1 2539"/>
                <a:gd name="f37" fmla="*/ f30 1 372267"/>
                <a:gd name="f38" fmla="*/ f31 1 2539"/>
                <a:gd name="f39" fmla="*/ f32 1 372267"/>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6"/>
                </a:cxn>
                <a:cxn ang="f33">
                  <a:pos x="f57" y="f55"/>
                </a:cxn>
                <a:cxn ang="f33">
                  <a:pos x="f57" y="f58"/>
                </a:cxn>
                <a:cxn ang="f33">
                  <a:pos x="f59" y="f58"/>
                </a:cxn>
                <a:cxn ang="f33">
                  <a:pos x="f54" y="f55"/>
                </a:cxn>
              </a:cxnLst>
              <a:rect l="f50" t="f53" r="f51" b="f52"/>
              <a:pathLst>
                <a:path w="372267" h="2539">
                  <a:moveTo>
                    <a:pt x="f8" y="f9"/>
                  </a:moveTo>
                  <a:lnTo>
                    <a:pt x="f8" y="f10"/>
                  </a:lnTo>
                  <a:lnTo>
                    <a:pt x="f6" y="f10"/>
                  </a:lnTo>
                  <a:lnTo>
                    <a:pt x="f6" y="f9"/>
                  </a:lnTo>
                  <a:cubicBezTo>
                    <a:pt x="f6" y="f9"/>
                    <a:pt x="f6" y="f11"/>
                    <a:pt x="f6" y="f5"/>
                  </a:cubicBezTo>
                  <a:lnTo>
                    <a:pt x="f5" y="f5"/>
                  </a:lnTo>
                  <a:cubicBezTo>
                    <a:pt x="f12" y="f13"/>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5" name="Freeform: Shape 836">
              <a:extLst>
                <a:ext uri="{FF2B5EF4-FFF2-40B4-BE49-F238E27FC236}">
                  <a16:creationId xmlns:a16="http://schemas.microsoft.com/office/drawing/2014/main" id="{29212B41-3AD4-4588-F388-564B430BA9F8}"/>
                </a:ext>
              </a:extLst>
            </p:cNvPr>
            <p:cNvSpPr/>
            <p:nvPr/>
          </p:nvSpPr>
          <p:spPr>
            <a:xfrm>
              <a:off x="12141339" y="6507483"/>
              <a:ext cx="2542" cy="357027"/>
            </a:xfrm>
            <a:custGeom>
              <a:avLst/>
              <a:gdLst>
                <a:gd name="f0" fmla="val 10800000"/>
                <a:gd name="f1" fmla="val 5400000"/>
                <a:gd name="f2" fmla="val 180"/>
                <a:gd name="f3" fmla="val w"/>
                <a:gd name="f4" fmla="val h"/>
                <a:gd name="f5" fmla="val 0"/>
                <a:gd name="f6" fmla="val 2539"/>
                <a:gd name="f7" fmla="val 357032"/>
                <a:gd name="f8" fmla="val 1269"/>
                <a:gd name="f9" fmla="val 357033"/>
                <a:gd name="f10" fmla="+- 0 0 -90"/>
                <a:gd name="f11" fmla="*/ f3 1 2539"/>
                <a:gd name="f12" fmla="*/ f4 1 357032"/>
                <a:gd name="f13" fmla="val f5"/>
                <a:gd name="f14" fmla="val f6"/>
                <a:gd name="f15" fmla="val f7"/>
                <a:gd name="f16" fmla="*/ f10 f0 1"/>
                <a:gd name="f17" fmla="+- f15 0 f13"/>
                <a:gd name="f18" fmla="+- f14 0 f13"/>
                <a:gd name="f19" fmla="*/ f16 1 f2"/>
                <a:gd name="f20" fmla="*/ f18 1 2539"/>
                <a:gd name="f21" fmla="*/ f17 1 357032"/>
                <a:gd name="f22" fmla="*/ 1269 f18 1"/>
                <a:gd name="f23" fmla="*/ 0 f17 1"/>
                <a:gd name="f24" fmla="*/ 0 f18 1"/>
                <a:gd name="f25" fmla="*/ 357033 f17 1"/>
                <a:gd name="f26" fmla="*/ 2539 f18 1"/>
                <a:gd name="f27" fmla="+- f19 0 f1"/>
                <a:gd name="f28" fmla="*/ f22 1 2539"/>
                <a:gd name="f29" fmla="*/ f23 1 357032"/>
                <a:gd name="f30" fmla="*/ f24 1 2539"/>
                <a:gd name="f31" fmla="*/ f25 1 357032"/>
                <a:gd name="f32" fmla="*/ f26 1 2539"/>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7"/>
                </a:cxn>
                <a:cxn ang="f27">
                  <a:pos x="f48" y="f49"/>
                </a:cxn>
                <a:cxn ang="f27">
                  <a:pos x="f50" y="f49"/>
                </a:cxn>
                <a:cxn ang="f27">
                  <a:pos x="f50" y="f47"/>
                </a:cxn>
                <a:cxn ang="f27">
                  <a:pos x="f46" y="f47"/>
                </a:cxn>
              </a:cxnLst>
              <a:rect l="f42" t="f45" r="f43" b="f44"/>
              <a:pathLst>
                <a:path w="2539" h="357032">
                  <a:moveTo>
                    <a:pt x="f8" y="f5"/>
                  </a:moveTo>
                  <a:lnTo>
                    <a:pt x="f5" y="f5"/>
                  </a:lnTo>
                  <a:lnTo>
                    <a:pt x="f5" y="f9"/>
                  </a:lnTo>
                  <a:lnTo>
                    <a:pt x="f6" y="f9"/>
                  </a:lnTo>
                  <a:lnTo>
                    <a:pt x="f6"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6" name="Freeform: Shape 837">
              <a:extLst>
                <a:ext uri="{FF2B5EF4-FFF2-40B4-BE49-F238E27FC236}">
                  <a16:creationId xmlns:a16="http://schemas.microsoft.com/office/drawing/2014/main" id="{968F7EAC-7EE3-545D-A801-053655C66DD4}"/>
                </a:ext>
              </a:extLst>
            </p:cNvPr>
            <p:cNvSpPr/>
            <p:nvPr/>
          </p:nvSpPr>
          <p:spPr>
            <a:xfrm>
              <a:off x="11801831" y="6422919"/>
              <a:ext cx="2414" cy="75922"/>
            </a:xfrm>
            <a:custGeom>
              <a:avLst/>
              <a:gdLst>
                <a:gd name="f0" fmla="val 10800000"/>
                <a:gd name="f1" fmla="val 5400000"/>
                <a:gd name="f2" fmla="val 180"/>
                <a:gd name="f3" fmla="val w"/>
                <a:gd name="f4" fmla="val h"/>
                <a:gd name="f5" fmla="val 0"/>
                <a:gd name="f6" fmla="val 2412"/>
                <a:gd name="f7" fmla="val 75926"/>
                <a:gd name="f8" fmla="val 75038"/>
                <a:gd name="f9" fmla="val 1270"/>
                <a:gd name="f10" fmla="val 609"/>
                <a:gd name="f11" fmla="val 1917"/>
                <a:gd name="f12" fmla="val 64"/>
                <a:gd name="f13" fmla="val 1269"/>
                <a:gd name="f14" fmla="val 571"/>
                <a:gd name="f15" fmla="val 572"/>
                <a:gd name="f16" fmla="val 75927"/>
                <a:gd name="f17" fmla="+- 0 0 -90"/>
                <a:gd name="f18" fmla="*/ f3 1 2412"/>
                <a:gd name="f19" fmla="*/ f4 1 75926"/>
                <a:gd name="f20" fmla="val f5"/>
                <a:gd name="f21" fmla="val f6"/>
                <a:gd name="f22" fmla="val f7"/>
                <a:gd name="f23" fmla="*/ f17 f0 1"/>
                <a:gd name="f24" fmla="+- f22 0 f20"/>
                <a:gd name="f25" fmla="+- f21 0 f20"/>
                <a:gd name="f26" fmla="*/ f23 1 f2"/>
                <a:gd name="f27" fmla="*/ f25 1 2412"/>
                <a:gd name="f28" fmla="*/ f24 1 75926"/>
                <a:gd name="f29" fmla="*/ 2412 f25 1"/>
                <a:gd name="f30" fmla="*/ 75038 f24 1"/>
                <a:gd name="f31" fmla="*/ 1270 f24 1"/>
                <a:gd name="f32" fmla="*/ 1269 f25 1"/>
                <a:gd name="f33" fmla="*/ 0 f24 1"/>
                <a:gd name="f34" fmla="*/ 0 f25 1"/>
                <a:gd name="f35" fmla="*/ 75927 f24 1"/>
                <a:gd name="f36" fmla="+- f26 0 f1"/>
                <a:gd name="f37" fmla="*/ f29 1 2412"/>
                <a:gd name="f38" fmla="*/ f30 1 75926"/>
                <a:gd name="f39" fmla="*/ f31 1 75926"/>
                <a:gd name="f40" fmla="*/ f32 1 2412"/>
                <a:gd name="f41" fmla="*/ f33 1 75926"/>
                <a:gd name="f42" fmla="*/ f34 1 2412"/>
                <a:gd name="f43" fmla="*/ f35 1 75926"/>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5"/>
                </a:cxn>
                <a:cxn ang="f36">
                  <a:pos x="f62" y="f65"/>
                </a:cxn>
              </a:cxnLst>
              <a:rect l="f55" t="f58" r="f56" b="f57"/>
              <a:pathLst>
                <a:path w="2412" h="75926">
                  <a:moveTo>
                    <a:pt x="f6" y="f8"/>
                  </a:moveTo>
                  <a:lnTo>
                    <a:pt x="f6" y="f9"/>
                  </a:lnTo>
                  <a:cubicBezTo>
                    <a:pt x="f6" y="f10"/>
                    <a:pt x="f11" y="f12"/>
                    <a:pt x="f13" y="f5"/>
                  </a:cubicBezTo>
                  <a:cubicBezTo>
                    <a:pt x="f14" y="f5"/>
                    <a:pt x="f5" y="f15"/>
                    <a:pt x="f5" y="f9"/>
                  </a:cubicBezTo>
                  <a:lnTo>
                    <a:pt x="f5" y="f16"/>
                  </a:lnTo>
                  <a:lnTo>
                    <a:pt x="f13"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7" name="Freeform: Shape 838">
              <a:extLst>
                <a:ext uri="{FF2B5EF4-FFF2-40B4-BE49-F238E27FC236}">
                  <a16:creationId xmlns:a16="http://schemas.microsoft.com/office/drawing/2014/main" id="{85670FC2-AED2-A4CA-9AA3-A2E06C438B74}"/>
                </a:ext>
              </a:extLst>
            </p:cNvPr>
            <p:cNvSpPr/>
            <p:nvPr/>
          </p:nvSpPr>
          <p:spPr>
            <a:xfrm>
              <a:off x="10436678" y="5618357"/>
              <a:ext cx="39108" cy="13679"/>
            </a:xfrm>
            <a:custGeom>
              <a:avLst/>
              <a:gdLst>
                <a:gd name="f0" fmla="val 10800000"/>
                <a:gd name="f1" fmla="val 5400000"/>
                <a:gd name="f2" fmla="val 180"/>
                <a:gd name="f3" fmla="val w"/>
                <a:gd name="f4" fmla="val h"/>
                <a:gd name="f5" fmla="val 0"/>
                <a:gd name="f6" fmla="val 39106"/>
                <a:gd name="f7" fmla="val 13680"/>
                <a:gd name="f8" fmla="val 7364"/>
                <a:gd name="f9" fmla="val 6825"/>
                <a:gd name="f10" fmla="val 13681"/>
                <a:gd name="f11" fmla="val 32758"/>
                <a:gd name="f12" fmla="val 31615"/>
                <a:gd name="f13" fmla="val 8221"/>
                <a:gd name="f14" fmla="val 30916"/>
                <a:gd name="f15" fmla="val 4477"/>
                <a:gd name="f16" fmla="val 33341"/>
                <a:gd name="f17" fmla="val 861"/>
                <a:gd name="f18" fmla="val 37074"/>
                <a:gd name="f19" fmla="val 95"/>
                <a:gd name="f20" fmla="val 37748"/>
                <a:gd name="f21" fmla="val -32"/>
                <a:gd name="f22" fmla="val 38433"/>
                <a:gd name="f23" fmla="val 3847"/>
                <a:gd name="f24" fmla="val -118"/>
                <a:gd name="f25" fmla="val 7148"/>
                <a:gd name="f26" fmla="val 2831"/>
                <a:gd name="f27" fmla="val 7351"/>
                <a:gd name="f28" fmla="val 6682"/>
                <a:gd name="f29" fmla="val 6731"/>
                <a:gd name="f30" fmla="val 6778"/>
                <a:gd name="f31" fmla="+- 0 0 -90"/>
                <a:gd name="f32" fmla="*/ f3 1 39106"/>
                <a:gd name="f33" fmla="*/ f4 1 13680"/>
                <a:gd name="f34" fmla="val f5"/>
                <a:gd name="f35" fmla="val f6"/>
                <a:gd name="f36" fmla="val f7"/>
                <a:gd name="f37" fmla="*/ f31 f0 1"/>
                <a:gd name="f38" fmla="+- f36 0 f34"/>
                <a:gd name="f39" fmla="+- f35 0 f34"/>
                <a:gd name="f40" fmla="*/ f37 1 f2"/>
                <a:gd name="f41" fmla="*/ f39 1 39106"/>
                <a:gd name="f42" fmla="*/ f38 1 13680"/>
                <a:gd name="f43" fmla="*/ 7364 f39 1"/>
                <a:gd name="f44" fmla="*/ 6825 f38 1"/>
                <a:gd name="f45" fmla="*/ 13681 f38 1"/>
                <a:gd name="f46" fmla="*/ 32758 f39 1"/>
                <a:gd name="f47" fmla="*/ 31615 f39 1"/>
                <a:gd name="f48" fmla="*/ 8221 f38 1"/>
                <a:gd name="f49" fmla="*/ 37074 f39 1"/>
                <a:gd name="f50" fmla="*/ 95 f38 1"/>
                <a:gd name="f51" fmla="*/ 39106 f39 1"/>
                <a:gd name="f52" fmla="*/ 0 f39 1"/>
                <a:gd name="f53" fmla="*/ 7351 f39 1"/>
                <a:gd name="f54" fmla="*/ 6682 f38 1"/>
                <a:gd name="f55" fmla="+- f40 0 f1"/>
                <a:gd name="f56" fmla="*/ f43 1 39106"/>
                <a:gd name="f57" fmla="*/ f44 1 13680"/>
                <a:gd name="f58" fmla="*/ f45 1 13680"/>
                <a:gd name="f59" fmla="*/ f46 1 39106"/>
                <a:gd name="f60" fmla="*/ f47 1 39106"/>
                <a:gd name="f61" fmla="*/ f48 1 13680"/>
                <a:gd name="f62" fmla="*/ f49 1 39106"/>
                <a:gd name="f63" fmla="*/ f50 1 13680"/>
                <a:gd name="f64" fmla="*/ f51 1 39106"/>
                <a:gd name="f65" fmla="*/ f52 1 39106"/>
                <a:gd name="f66" fmla="*/ f53 1 39106"/>
                <a:gd name="f67" fmla="*/ f54 1 13680"/>
                <a:gd name="f68" fmla="*/ f34 1 f41"/>
                <a:gd name="f69" fmla="*/ f35 1 f41"/>
                <a:gd name="f70" fmla="*/ f34 1 f42"/>
                <a:gd name="f71" fmla="*/ f36 1 f42"/>
                <a:gd name="f72" fmla="*/ f56 1 f41"/>
                <a:gd name="f73" fmla="*/ f57 1 f42"/>
                <a:gd name="f74" fmla="*/ f58 1 f42"/>
                <a:gd name="f75" fmla="*/ f59 1 f41"/>
                <a:gd name="f76" fmla="*/ f60 1 f41"/>
                <a:gd name="f77" fmla="*/ f61 1 f42"/>
                <a:gd name="f78" fmla="*/ f62 1 f41"/>
                <a:gd name="f79" fmla="*/ f63 1 f42"/>
                <a:gd name="f80" fmla="*/ f64 1 f41"/>
                <a:gd name="f81" fmla="*/ f65 1 f41"/>
                <a:gd name="f82" fmla="*/ f66 1 f41"/>
                <a:gd name="f83" fmla="*/ f67 1 f42"/>
                <a:gd name="f84" fmla="*/ f68 f32 1"/>
                <a:gd name="f85" fmla="*/ f69 f32 1"/>
                <a:gd name="f86" fmla="*/ f71 f33 1"/>
                <a:gd name="f87" fmla="*/ f70 f33 1"/>
                <a:gd name="f88" fmla="*/ f72 f32 1"/>
                <a:gd name="f89" fmla="*/ f73 f33 1"/>
                <a:gd name="f90" fmla="*/ f74 f33 1"/>
                <a:gd name="f91" fmla="*/ f75 f32 1"/>
                <a:gd name="f92" fmla="*/ f76 f32 1"/>
                <a:gd name="f93" fmla="*/ f77 f33 1"/>
                <a:gd name="f94" fmla="*/ f78 f32 1"/>
                <a:gd name="f95" fmla="*/ f79 f33 1"/>
                <a:gd name="f96" fmla="*/ f80 f32 1"/>
                <a:gd name="f97" fmla="*/ f81 f32 1"/>
                <a:gd name="f98" fmla="*/ f82 f32 1"/>
                <a:gd name="f99" fmla="*/ f83 f33 1"/>
              </a:gdLst>
              <a:ahLst/>
              <a:cxnLst>
                <a:cxn ang="3cd4">
                  <a:pos x="hc" y="t"/>
                </a:cxn>
                <a:cxn ang="0">
                  <a:pos x="r" y="vc"/>
                </a:cxn>
                <a:cxn ang="cd4">
                  <a:pos x="hc" y="b"/>
                </a:cxn>
                <a:cxn ang="cd2">
                  <a:pos x="l" y="vc"/>
                </a:cxn>
                <a:cxn ang="f55">
                  <a:pos x="f88" y="f89"/>
                </a:cxn>
                <a:cxn ang="f55">
                  <a:pos x="f88" y="f90"/>
                </a:cxn>
                <a:cxn ang="f55">
                  <a:pos x="f91" y="f90"/>
                </a:cxn>
                <a:cxn ang="f55">
                  <a:pos x="f92" y="f93"/>
                </a:cxn>
                <a:cxn ang="f55">
                  <a:pos x="f94" y="f95"/>
                </a:cxn>
                <a:cxn ang="f55">
                  <a:pos x="f96" y="f95"/>
                </a:cxn>
                <a:cxn ang="f55">
                  <a:pos x="f97" y="f95"/>
                </a:cxn>
                <a:cxn ang="f55">
                  <a:pos x="f98" y="f99"/>
                </a:cxn>
                <a:cxn ang="f55">
                  <a:pos x="f88" y="f89"/>
                </a:cxn>
              </a:cxnLst>
              <a:rect l="f84" t="f87" r="f85" b="f86"/>
              <a:pathLst>
                <a:path w="39106" h="13680">
                  <a:moveTo>
                    <a:pt x="f8" y="f9"/>
                  </a:moveTo>
                  <a:lnTo>
                    <a:pt x="f8" y="f10"/>
                  </a:lnTo>
                  <a:lnTo>
                    <a:pt x="f11" y="f10"/>
                  </a:lnTo>
                  <a:lnTo>
                    <a:pt x="f12" y="f13"/>
                  </a:lnTo>
                  <a:cubicBezTo>
                    <a:pt x="f14" y="f15"/>
                    <a:pt x="f16" y="f17"/>
                    <a:pt x="f18" y="f19"/>
                  </a:cubicBezTo>
                  <a:cubicBezTo>
                    <a:pt x="f20" y="f21"/>
                    <a:pt x="f22" y="f21"/>
                    <a:pt x="f6" y="f19"/>
                  </a:cubicBezTo>
                  <a:lnTo>
                    <a:pt x="f5" y="f19"/>
                  </a:lnTo>
                  <a:cubicBezTo>
                    <a:pt x="f23" y="f24"/>
                    <a:pt x="f25" y="f26"/>
                    <a:pt x="f27" y="f28"/>
                  </a:cubicBezTo>
                  <a:cubicBezTo>
                    <a:pt x="f8" y="f29"/>
                    <a:pt x="f8"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8" name="Freeform: Shape 839">
              <a:extLst>
                <a:ext uri="{FF2B5EF4-FFF2-40B4-BE49-F238E27FC236}">
                  <a16:creationId xmlns:a16="http://schemas.microsoft.com/office/drawing/2014/main" id="{BA342311-A389-32B4-6CDF-B5D5F39D742F}"/>
                </a:ext>
              </a:extLst>
            </p:cNvPr>
            <p:cNvSpPr/>
            <p:nvPr/>
          </p:nvSpPr>
          <p:spPr>
            <a:xfrm>
              <a:off x="9946212" y="4817543"/>
              <a:ext cx="13834" cy="173562"/>
            </a:xfrm>
            <a:custGeom>
              <a:avLst/>
              <a:gdLst>
                <a:gd name="f0" fmla="val 10800000"/>
                <a:gd name="f1" fmla="val 5400000"/>
                <a:gd name="f2" fmla="val 180"/>
                <a:gd name="f3" fmla="val w"/>
                <a:gd name="f4" fmla="val h"/>
                <a:gd name="f5" fmla="val 0"/>
                <a:gd name="f6" fmla="val 13839"/>
                <a:gd name="f7" fmla="val 173564"/>
                <a:gd name="f8" fmla="val 13840"/>
                <a:gd name="f9" fmla="val 173565"/>
                <a:gd name="f10" fmla="val 6856"/>
                <a:gd name="f11" fmla="val 3073"/>
                <a:gd name="f12" fmla="val 3787"/>
                <a:gd name="f13" fmla="+- 0 0 -90"/>
                <a:gd name="f14" fmla="*/ f3 1 13839"/>
                <a:gd name="f15" fmla="*/ f4 1 173564"/>
                <a:gd name="f16" fmla="val f5"/>
                <a:gd name="f17" fmla="val f6"/>
                <a:gd name="f18" fmla="val f7"/>
                <a:gd name="f19" fmla="*/ f13 f0 1"/>
                <a:gd name="f20" fmla="+- f18 0 f16"/>
                <a:gd name="f21" fmla="+- f17 0 f16"/>
                <a:gd name="f22" fmla="*/ f19 1 f2"/>
                <a:gd name="f23" fmla="*/ f21 1 13839"/>
                <a:gd name="f24" fmla="*/ f20 1 173564"/>
                <a:gd name="f25" fmla="*/ 13840 f21 1"/>
                <a:gd name="f26" fmla="*/ 173565 f20 1"/>
                <a:gd name="f27" fmla="*/ 6856 f20 1"/>
                <a:gd name="f28" fmla="*/ 6856 f21 1"/>
                <a:gd name="f29" fmla="*/ 0 f21 1"/>
                <a:gd name="f30" fmla="*/ 0 f20 1"/>
                <a:gd name="f31" fmla="+- f22 0 f1"/>
                <a:gd name="f32" fmla="*/ f25 1 13839"/>
                <a:gd name="f33" fmla="*/ f26 1 173564"/>
                <a:gd name="f34" fmla="*/ f27 1 173564"/>
                <a:gd name="f35" fmla="*/ f28 1 13839"/>
                <a:gd name="f36" fmla="*/ f29 1 13839"/>
                <a:gd name="f37" fmla="*/ f30 1 173564"/>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7"/>
                </a:cxn>
                <a:cxn ang="f31">
                  <a:pos x="f56" y="f53"/>
                </a:cxn>
                <a:cxn ang="f31">
                  <a:pos x="f52" y="f53"/>
                </a:cxn>
              </a:cxnLst>
              <a:rect l="f48" t="f51" r="f49" b="f50"/>
              <a:pathLst>
                <a:path w="13839" h="173564">
                  <a:moveTo>
                    <a:pt x="f8" y="f9"/>
                  </a:moveTo>
                  <a:lnTo>
                    <a:pt x="f8" y="f10"/>
                  </a:lnTo>
                  <a:lnTo>
                    <a:pt x="f10" y="f10"/>
                  </a:lnTo>
                  <a:cubicBezTo>
                    <a:pt x="f11" y="f10"/>
                    <a:pt x="f5" y="f12"/>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9" name="Freeform: Shape 840">
              <a:extLst>
                <a:ext uri="{FF2B5EF4-FFF2-40B4-BE49-F238E27FC236}">
                  <a16:creationId xmlns:a16="http://schemas.microsoft.com/office/drawing/2014/main" id="{DF1A39C8-2CBA-15A7-1F6A-2B958F4BE12A}"/>
                </a:ext>
              </a:extLst>
            </p:cNvPr>
            <p:cNvSpPr/>
            <p:nvPr/>
          </p:nvSpPr>
          <p:spPr>
            <a:xfrm>
              <a:off x="8730243" y="6443493"/>
              <a:ext cx="137882" cy="2414"/>
            </a:xfrm>
            <a:custGeom>
              <a:avLst/>
              <a:gdLst>
                <a:gd name="f0" fmla="val 10800000"/>
                <a:gd name="f1" fmla="val 5400000"/>
                <a:gd name="f2" fmla="val 180"/>
                <a:gd name="f3" fmla="val w"/>
                <a:gd name="f4" fmla="val h"/>
                <a:gd name="f5" fmla="val 0"/>
                <a:gd name="f6" fmla="val 137886"/>
                <a:gd name="f7" fmla="val 2412"/>
                <a:gd name="f8" fmla="val 137632"/>
                <a:gd name="f9" fmla="val 1270"/>
                <a:gd name="f10" fmla="val 2031"/>
                <a:gd name="f11" fmla="val 137887"/>
                <a:gd name="f12" fmla="+- 0 0 -90"/>
                <a:gd name="f13" fmla="*/ f3 1 137886"/>
                <a:gd name="f14" fmla="*/ f4 1 2412"/>
                <a:gd name="f15" fmla="val f5"/>
                <a:gd name="f16" fmla="val f6"/>
                <a:gd name="f17" fmla="val f7"/>
                <a:gd name="f18" fmla="*/ f12 f0 1"/>
                <a:gd name="f19" fmla="+- f17 0 f15"/>
                <a:gd name="f20" fmla="+- f16 0 f15"/>
                <a:gd name="f21" fmla="*/ f18 1 f2"/>
                <a:gd name="f22" fmla="*/ f20 1 137886"/>
                <a:gd name="f23" fmla="*/ f19 1 2412"/>
                <a:gd name="f24" fmla="*/ 137632 f20 1"/>
                <a:gd name="f25" fmla="*/ 1270 f19 1"/>
                <a:gd name="f26" fmla="*/ 0 f19 1"/>
                <a:gd name="f27" fmla="*/ 0 f20 1"/>
                <a:gd name="f28" fmla="*/ 2412 f19 1"/>
                <a:gd name="f29" fmla="*/ 137887 f20 1"/>
                <a:gd name="f30" fmla="+- f21 0 f1"/>
                <a:gd name="f31" fmla="*/ f24 1 137886"/>
                <a:gd name="f32" fmla="*/ f25 1 2412"/>
                <a:gd name="f33" fmla="*/ f26 1 2412"/>
                <a:gd name="f34" fmla="*/ f27 1 137886"/>
                <a:gd name="f35" fmla="*/ f28 1 2412"/>
                <a:gd name="f36" fmla="*/ f29 1 137886"/>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3"/>
                </a:cxn>
                <a:cxn ang="f30">
                  <a:pos x="f54" y="f52"/>
                </a:cxn>
                <a:cxn ang="f30">
                  <a:pos x="f54" y="f55"/>
                </a:cxn>
                <a:cxn ang="f30">
                  <a:pos x="f56" y="f55"/>
                </a:cxn>
              </a:cxnLst>
              <a:rect l="f47" t="f50" r="f48" b="f49"/>
              <a:pathLst>
                <a:path w="137886" h="2412">
                  <a:moveTo>
                    <a:pt x="f8" y="f9"/>
                  </a:moveTo>
                  <a:lnTo>
                    <a:pt x="f8" y="f5"/>
                  </a:lnTo>
                  <a:lnTo>
                    <a:pt x="f5" y="f5"/>
                  </a:lnTo>
                  <a:lnTo>
                    <a:pt x="f5" y="f9"/>
                  </a:lnTo>
                  <a:cubicBezTo>
                    <a:pt x="f5" y="f9"/>
                    <a:pt x="f5" y="f10"/>
                    <a:pt x="f5" y="f7"/>
                  </a:cubicBezTo>
                  <a:lnTo>
                    <a:pt x="f1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0" name="Freeform: Shape 841">
              <a:extLst>
                <a:ext uri="{FF2B5EF4-FFF2-40B4-BE49-F238E27FC236}">
                  <a16:creationId xmlns:a16="http://schemas.microsoft.com/office/drawing/2014/main" id="{E7602DF7-B7E3-159A-0F90-AC2731D8FFE1}"/>
                </a:ext>
              </a:extLst>
            </p:cNvPr>
            <p:cNvSpPr/>
            <p:nvPr/>
          </p:nvSpPr>
          <p:spPr>
            <a:xfrm>
              <a:off x="9240149" y="6444380"/>
              <a:ext cx="17903" cy="2542"/>
            </a:xfrm>
            <a:custGeom>
              <a:avLst/>
              <a:gdLst>
                <a:gd name="f0" fmla="val 10800000"/>
                <a:gd name="f1" fmla="val 5400000"/>
                <a:gd name="f2" fmla="val 180"/>
                <a:gd name="f3" fmla="val w"/>
                <a:gd name="f4" fmla="val h"/>
                <a:gd name="f5" fmla="val 0"/>
                <a:gd name="f6" fmla="val 17901"/>
                <a:gd name="f7" fmla="val 2539"/>
                <a:gd name="f8" fmla="val 17902"/>
                <a:gd name="f9" fmla="val 2412"/>
                <a:gd name="f10" fmla="val 17826"/>
                <a:gd name="f11" fmla="val 1905"/>
                <a:gd name="f12" fmla="val 1397"/>
                <a:gd name="f13" fmla="val 889"/>
                <a:gd name="f14" fmla="val 1269"/>
                <a:gd name="f15" fmla="val 1270"/>
                <a:gd name="f16" fmla="val 1206"/>
                <a:gd name="f17" fmla="val 1943"/>
                <a:gd name="f18" fmla="val 673"/>
                <a:gd name="f19" fmla="val 2476"/>
                <a:gd name="f20" fmla="+- 0 0 -90"/>
                <a:gd name="f21" fmla="*/ f3 1 17901"/>
                <a:gd name="f22" fmla="*/ f4 1 2539"/>
                <a:gd name="f23" fmla="val f5"/>
                <a:gd name="f24" fmla="val f6"/>
                <a:gd name="f25" fmla="val f7"/>
                <a:gd name="f26" fmla="*/ f20 f0 1"/>
                <a:gd name="f27" fmla="+- f25 0 f23"/>
                <a:gd name="f28" fmla="+- f24 0 f23"/>
                <a:gd name="f29" fmla="*/ f26 1 f2"/>
                <a:gd name="f30" fmla="*/ f28 1 17901"/>
                <a:gd name="f31" fmla="*/ f27 1 2539"/>
                <a:gd name="f32" fmla="*/ 17902 f28 1"/>
                <a:gd name="f33" fmla="*/ 2412 f27 1"/>
                <a:gd name="f34" fmla="*/ 889 f27 1"/>
                <a:gd name="f35" fmla="*/ 0 f27 1"/>
                <a:gd name="f36" fmla="*/ 1269 f28 1"/>
                <a:gd name="f37" fmla="*/ 1270 f27 1"/>
                <a:gd name="f38" fmla="*/ 0 f28 1"/>
                <a:gd name="f39" fmla="*/ 2539 f27 1"/>
                <a:gd name="f40" fmla="+- f29 0 f1"/>
                <a:gd name="f41" fmla="*/ f32 1 17901"/>
                <a:gd name="f42" fmla="*/ f33 1 2539"/>
                <a:gd name="f43" fmla="*/ f34 1 2539"/>
                <a:gd name="f44" fmla="*/ f35 1 2539"/>
                <a:gd name="f45" fmla="*/ f36 1 17901"/>
                <a:gd name="f46" fmla="*/ f37 1 2539"/>
                <a:gd name="f47" fmla="*/ f38 1 17901"/>
                <a:gd name="f48" fmla="*/ f39 1 2539"/>
                <a:gd name="f49" fmla="*/ f23 1 f30"/>
                <a:gd name="f50" fmla="*/ f24 1 f30"/>
                <a:gd name="f51" fmla="*/ f23 1 f31"/>
                <a:gd name="f52" fmla="*/ f25 1 f31"/>
                <a:gd name="f53" fmla="*/ f41 1 f30"/>
                <a:gd name="f54" fmla="*/ f42 1 f31"/>
                <a:gd name="f55" fmla="*/ f43 1 f31"/>
                <a:gd name="f56" fmla="*/ f44 1 f31"/>
                <a:gd name="f57" fmla="*/ f45 1 f30"/>
                <a:gd name="f58" fmla="*/ f46 1 f31"/>
                <a:gd name="f59" fmla="*/ f47 1 f30"/>
                <a:gd name="f60" fmla="*/ f48 1 f31"/>
                <a:gd name="f61" fmla="*/ f49 f21 1"/>
                <a:gd name="f62" fmla="*/ f50 f21 1"/>
                <a:gd name="f63" fmla="*/ f52 f22 1"/>
                <a:gd name="f64" fmla="*/ f51 f22 1"/>
                <a:gd name="f65" fmla="*/ f53 f21 1"/>
                <a:gd name="f66" fmla="*/ f54 f22 1"/>
                <a:gd name="f67" fmla="*/ f55 f22 1"/>
                <a:gd name="f68" fmla="*/ f56 f22 1"/>
                <a:gd name="f69" fmla="*/ f57 f21 1"/>
                <a:gd name="f70" fmla="*/ f58 f22 1"/>
                <a:gd name="f71" fmla="*/ f59 f21 1"/>
                <a:gd name="f72" fmla="*/ f60 f22 1"/>
              </a:gdLst>
              <a:ahLst/>
              <a:cxnLst>
                <a:cxn ang="3cd4">
                  <a:pos x="hc" y="t"/>
                </a:cxn>
                <a:cxn ang="0">
                  <a:pos x="r" y="vc"/>
                </a:cxn>
                <a:cxn ang="cd4">
                  <a:pos x="hc" y="b"/>
                </a:cxn>
                <a:cxn ang="cd2">
                  <a:pos x="l" y="vc"/>
                </a:cxn>
                <a:cxn ang="f40">
                  <a:pos x="f65" y="f66"/>
                </a:cxn>
                <a:cxn ang="f40">
                  <a:pos x="f65" y="f67"/>
                </a:cxn>
                <a:cxn ang="f40">
                  <a:pos x="f65" y="f68"/>
                </a:cxn>
                <a:cxn ang="f40">
                  <a:pos x="f69" y="f68"/>
                </a:cxn>
                <a:cxn ang="f40">
                  <a:pos x="f69" y="f70"/>
                </a:cxn>
                <a:cxn ang="f40">
                  <a:pos x="f71" y="f72"/>
                </a:cxn>
                <a:cxn ang="f40">
                  <a:pos x="f71" y="f72"/>
                </a:cxn>
              </a:cxnLst>
              <a:rect l="f61" t="f64" r="f62" b="f63"/>
              <a:pathLst>
                <a:path w="17901" h="2539">
                  <a:moveTo>
                    <a:pt x="f8" y="f9"/>
                  </a:moveTo>
                  <a:cubicBezTo>
                    <a:pt x="f10" y="f11"/>
                    <a:pt x="f10" y="f12"/>
                    <a:pt x="f8" y="f13"/>
                  </a:cubicBezTo>
                  <a:lnTo>
                    <a:pt x="f8" y="f5"/>
                  </a:lnTo>
                  <a:lnTo>
                    <a:pt x="f14" y="f5"/>
                  </a:lnTo>
                  <a:lnTo>
                    <a:pt x="f14" y="f15"/>
                  </a:lnTo>
                  <a:cubicBezTo>
                    <a:pt x="f16" y="f17"/>
                    <a:pt x="f18" y="f19"/>
                    <a:pt x="f5" y="f7"/>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1" name="Freeform: Shape 842">
              <a:extLst>
                <a:ext uri="{FF2B5EF4-FFF2-40B4-BE49-F238E27FC236}">
                  <a16:creationId xmlns:a16="http://schemas.microsoft.com/office/drawing/2014/main" id="{587E6D95-39F9-7C5C-F59D-D07B34D58DA9}"/>
                </a:ext>
              </a:extLst>
            </p:cNvPr>
            <p:cNvSpPr/>
            <p:nvPr/>
          </p:nvSpPr>
          <p:spPr>
            <a:xfrm>
              <a:off x="8881466" y="6444883"/>
              <a:ext cx="358426" cy="2542"/>
            </a:xfrm>
            <a:custGeom>
              <a:avLst/>
              <a:gdLst>
                <a:gd name="f0" fmla="val 10800000"/>
                <a:gd name="f1" fmla="val 5400000"/>
                <a:gd name="f2" fmla="val 180"/>
                <a:gd name="f3" fmla="val w"/>
                <a:gd name="f4" fmla="val h"/>
                <a:gd name="f5" fmla="val 0"/>
                <a:gd name="f6" fmla="val 358427"/>
                <a:gd name="f7" fmla="val 2539"/>
                <a:gd name="f8" fmla="val 357755"/>
                <a:gd name="f9" fmla="val 2476"/>
                <a:gd name="f10" fmla="val 357222"/>
                <a:gd name="f11" fmla="val 1943"/>
                <a:gd name="f12" fmla="val 357158"/>
                <a:gd name="f13" fmla="val 1270"/>
                <a:gd name="f14" fmla="val 254"/>
                <a:gd name="f15" fmla="val 2158"/>
                <a:gd name="f16" fmla="+- 0 0 -90"/>
                <a:gd name="f17" fmla="*/ f3 1 358427"/>
                <a:gd name="f18" fmla="*/ f4 1 2539"/>
                <a:gd name="f19" fmla="val f5"/>
                <a:gd name="f20" fmla="val f6"/>
                <a:gd name="f21" fmla="val f7"/>
                <a:gd name="f22" fmla="*/ f16 f0 1"/>
                <a:gd name="f23" fmla="+- f21 0 f19"/>
                <a:gd name="f24" fmla="+- f20 0 f19"/>
                <a:gd name="f25" fmla="*/ f22 1 f2"/>
                <a:gd name="f26" fmla="*/ f24 1 358427"/>
                <a:gd name="f27" fmla="*/ f23 1 2539"/>
                <a:gd name="f28" fmla="*/ 0 f24 1"/>
                <a:gd name="f29" fmla="*/ 2539 f23 1"/>
                <a:gd name="f30" fmla="*/ 358427 f24 1"/>
                <a:gd name="f31" fmla="*/ 357158 f24 1"/>
                <a:gd name="f32" fmla="*/ 1270 f23 1"/>
                <a:gd name="f33" fmla="*/ 0 f23 1"/>
                <a:gd name="f34" fmla="*/ 254 f24 1"/>
                <a:gd name="f35" fmla="+- f25 0 f1"/>
                <a:gd name="f36" fmla="*/ f28 1 358427"/>
                <a:gd name="f37" fmla="*/ f29 1 2539"/>
                <a:gd name="f38" fmla="*/ f30 1 358427"/>
                <a:gd name="f39" fmla="*/ f31 1 358427"/>
                <a:gd name="f40" fmla="*/ f32 1 2539"/>
                <a:gd name="f41" fmla="*/ f33 1 2539"/>
                <a:gd name="f42" fmla="*/ f34 1 358427"/>
                <a:gd name="f43" fmla="*/ f19 1 f26"/>
                <a:gd name="f44" fmla="*/ f20 1 f26"/>
                <a:gd name="f45" fmla="*/ f19 1 f27"/>
                <a:gd name="f46" fmla="*/ f21 1 f27"/>
                <a:gd name="f47" fmla="*/ f36 1 f26"/>
                <a:gd name="f48" fmla="*/ f37 1 f27"/>
                <a:gd name="f49" fmla="*/ f38 1 f26"/>
                <a:gd name="f50" fmla="*/ f39 1 f26"/>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7 1"/>
                <a:gd name="f62" fmla="*/ f51 f18 1"/>
                <a:gd name="f63" fmla="*/ f52 f18 1"/>
                <a:gd name="f64" fmla="*/ f53 f17 1"/>
              </a:gdLst>
              <a:ahLst/>
              <a:cxnLst>
                <a:cxn ang="3cd4">
                  <a:pos x="hc" y="t"/>
                </a:cxn>
                <a:cxn ang="0">
                  <a:pos x="r" y="vc"/>
                </a:cxn>
                <a:cxn ang="cd4">
                  <a:pos x="hc" y="b"/>
                </a:cxn>
                <a:cxn ang="cd2">
                  <a:pos x="l" y="vc"/>
                </a:cxn>
                <a:cxn ang="f35">
                  <a:pos x="f58" y="f59"/>
                </a:cxn>
                <a:cxn ang="f35">
                  <a:pos x="f60" y="f59"/>
                </a:cxn>
                <a:cxn ang="f35">
                  <a:pos x="f61" y="f62"/>
                </a:cxn>
                <a:cxn ang="f35">
                  <a:pos x="f61" y="f63"/>
                </a:cxn>
                <a:cxn ang="f35">
                  <a:pos x="f64" y="f63"/>
                </a:cxn>
                <a:cxn ang="f35">
                  <a:pos x="f64" y="f62"/>
                </a:cxn>
                <a:cxn ang="f35">
                  <a:pos x="f58" y="f59"/>
                </a:cxn>
              </a:cxnLst>
              <a:rect l="f54" t="f57" r="f55" b="f56"/>
              <a:pathLst>
                <a:path w="358427" h="2539">
                  <a:moveTo>
                    <a:pt x="f5" y="f7"/>
                  </a:moveTo>
                  <a:lnTo>
                    <a:pt x="f6" y="f7"/>
                  </a:lnTo>
                  <a:cubicBezTo>
                    <a:pt x="f8" y="f9"/>
                    <a:pt x="f10" y="f11"/>
                    <a:pt x="f12" y="f13"/>
                  </a:cubicBezTo>
                  <a:lnTo>
                    <a:pt x="f12" y="f5"/>
                  </a:lnTo>
                  <a:lnTo>
                    <a:pt x="f14" y="f5"/>
                  </a:lnTo>
                  <a:lnTo>
                    <a:pt x="f14" y="f13"/>
                  </a:lnTo>
                  <a:cubicBezTo>
                    <a:pt x="f14" y="f13"/>
                    <a:pt x="f5" y="f15"/>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2" name="Freeform: Shape 843">
              <a:extLst>
                <a:ext uri="{FF2B5EF4-FFF2-40B4-BE49-F238E27FC236}">
                  <a16:creationId xmlns:a16="http://schemas.microsoft.com/office/drawing/2014/main" id="{9B36F5A4-F153-9A2D-ADEF-398962316492}"/>
                </a:ext>
              </a:extLst>
            </p:cNvPr>
            <p:cNvSpPr/>
            <p:nvPr/>
          </p:nvSpPr>
          <p:spPr>
            <a:xfrm>
              <a:off x="9239893" y="6446154"/>
              <a:ext cx="1271" cy="1271"/>
            </a:xfrm>
            <a:custGeom>
              <a:avLst/>
              <a:gdLst>
                <a:gd name="f0" fmla="val 10800000"/>
                <a:gd name="f1" fmla="val 5400000"/>
                <a:gd name="f2" fmla="val 180"/>
                <a:gd name="f3" fmla="val w"/>
                <a:gd name="f4" fmla="val h"/>
                <a:gd name="f5" fmla="val 0"/>
                <a:gd name="f6" fmla="val 1270"/>
                <a:gd name="f7" fmla="val 1269"/>
                <a:gd name="f8" fmla="val 1207"/>
                <a:gd name="f9" fmla="val 673"/>
                <a:gd name="f10" fmla="val 1206"/>
                <a:gd name="f11" fmla="+- 0 0 -90"/>
                <a:gd name="f12" fmla="*/ f3 1 1270"/>
                <a:gd name="f13" fmla="*/ f4 1 1269"/>
                <a:gd name="f14" fmla="val f5"/>
                <a:gd name="f15" fmla="val f6"/>
                <a:gd name="f16" fmla="val f7"/>
                <a:gd name="f17" fmla="*/ f11 f0 1"/>
                <a:gd name="f18" fmla="+- f16 0 f14"/>
                <a:gd name="f19" fmla="+- f15 0 f14"/>
                <a:gd name="f20" fmla="*/ f17 1 f2"/>
                <a:gd name="f21" fmla="*/ f19 1 1270"/>
                <a:gd name="f22" fmla="*/ f18 1 1269"/>
                <a:gd name="f23" fmla="*/ 1270 f19 1"/>
                <a:gd name="f24" fmla="*/ 0 f18 1"/>
                <a:gd name="f25" fmla="*/ 0 f19 1"/>
                <a:gd name="f26" fmla="*/ 1270 f18 1"/>
                <a:gd name="f27" fmla="+- f20 0 f1"/>
                <a:gd name="f28" fmla="*/ f23 1 1270"/>
                <a:gd name="f29" fmla="*/ f24 1 1269"/>
                <a:gd name="f30" fmla="*/ f25 1 1270"/>
                <a:gd name="f31" fmla="*/ f26 1 1269"/>
                <a:gd name="f32" fmla="*/ f14 1 f21"/>
                <a:gd name="f33" fmla="*/ f15 1 f21"/>
                <a:gd name="f34" fmla="*/ f14 1 f22"/>
                <a:gd name="f35" fmla="*/ f16 1 f22"/>
                <a:gd name="f36" fmla="*/ f28 1 f21"/>
                <a:gd name="f37" fmla="*/ f29 1 f22"/>
                <a:gd name="f38" fmla="*/ f30 1 f21"/>
                <a:gd name="f39" fmla="*/ f31 1 f22"/>
                <a:gd name="f40" fmla="*/ f32 f12 1"/>
                <a:gd name="f41" fmla="*/ f33 f12 1"/>
                <a:gd name="f42" fmla="*/ f35 f13 1"/>
                <a:gd name="f43" fmla="*/ f34 f13 1"/>
                <a:gd name="f44" fmla="*/ f36 f12 1"/>
                <a:gd name="f45" fmla="*/ f37 f13 1"/>
                <a:gd name="f46" fmla="*/ f38 f12 1"/>
                <a:gd name="f47" fmla="*/ f39 f13 1"/>
              </a:gdLst>
              <a:ahLst/>
              <a:cxnLst>
                <a:cxn ang="3cd4">
                  <a:pos x="hc" y="t"/>
                </a:cxn>
                <a:cxn ang="0">
                  <a:pos x="r" y="vc"/>
                </a:cxn>
                <a:cxn ang="cd4">
                  <a:pos x="hc" y="b"/>
                </a:cxn>
                <a:cxn ang="cd2">
                  <a:pos x="l" y="vc"/>
                </a:cxn>
                <a:cxn ang="f27">
                  <a:pos x="f44" y="f45"/>
                </a:cxn>
                <a:cxn ang="f27">
                  <a:pos x="f46" y="f47"/>
                </a:cxn>
                <a:cxn ang="f27">
                  <a:pos x="f44" y="f45"/>
                </a:cxn>
              </a:cxnLst>
              <a:rect l="f40" t="f43" r="f41" b="f42"/>
              <a:pathLst>
                <a:path w="1270" h="1269">
                  <a:moveTo>
                    <a:pt x="f6" y="f5"/>
                  </a:moveTo>
                  <a:cubicBezTo>
                    <a:pt x="f8" y="f9"/>
                    <a:pt x="f9" y="f10"/>
                    <a:pt x="f5" y="f6"/>
                  </a:cubicBezTo>
                  <a:cubicBezTo>
                    <a:pt x="f9" y="f10"/>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3" name="Freeform: Shape 844">
              <a:extLst>
                <a:ext uri="{FF2B5EF4-FFF2-40B4-BE49-F238E27FC236}">
                  <a16:creationId xmlns:a16="http://schemas.microsoft.com/office/drawing/2014/main" id="{37517336-C57D-AC1B-5956-042B7EAB2EE5}"/>
                </a:ext>
              </a:extLst>
            </p:cNvPr>
            <p:cNvSpPr/>
            <p:nvPr/>
          </p:nvSpPr>
          <p:spPr>
            <a:xfrm>
              <a:off x="9946212" y="4810630"/>
              <a:ext cx="260027" cy="13761"/>
            </a:xfrm>
            <a:custGeom>
              <a:avLst/>
              <a:gdLst>
                <a:gd name="f0" fmla="val 10800000"/>
                <a:gd name="f1" fmla="val 5400000"/>
                <a:gd name="f2" fmla="val 180"/>
                <a:gd name="f3" fmla="val w"/>
                <a:gd name="f4" fmla="val h"/>
                <a:gd name="f5" fmla="val 0"/>
                <a:gd name="f6" fmla="val 260028"/>
                <a:gd name="f7" fmla="val 13766"/>
                <a:gd name="f8" fmla="val 6856"/>
                <a:gd name="f9" fmla="val 13767"/>
                <a:gd name="f10" fmla="val 254188"/>
                <a:gd name="f11" fmla="val 252918"/>
                <a:gd name="f12" fmla="val 8688"/>
                <a:gd name="f13" fmla="val 251762"/>
                <a:gd name="f14" fmla="val 5229"/>
                <a:gd name="f15" fmla="val 253642"/>
                <a:gd name="f16" fmla="val 1490"/>
                <a:gd name="f17" fmla="val 257096"/>
                <a:gd name="f18" fmla="val 338"/>
                <a:gd name="f19" fmla="val 258035"/>
                <a:gd name="f20" fmla="val 24"/>
                <a:gd name="f21" fmla="val 259038"/>
                <a:gd name="f22" fmla="val -73"/>
                <a:gd name="f23" fmla="val 54"/>
                <a:gd name="f24" fmla="val 3047"/>
                <a:gd name="f25" fmla="val 124"/>
                <a:gd name="f26" fmla="val 3230"/>
                <a:gd name="f27" fmla="val 7038"/>
                <a:gd name="f28" fmla="val 64"/>
                <a:gd name="f29" fmla="val 10775"/>
                <a:gd name="f30" fmla="val 3124"/>
                <a:gd name="f31" fmla="val 13768"/>
                <a:gd name="f32" fmla="+- 0 0 -90"/>
                <a:gd name="f33" fmla="*/ f3 1 260028"/>
                <a:gd name="f34" fmla="*/ f4 1 13766"/>
                <a:gd name="f35" fmla="val f5"/>
                <a:gd name="f36" fmla="val f6"/>
                <a:gd name="f37" fmla="val f7"/>
                <a:gd name="f38" fmla="*/ f32 f0 1"/>
                <a:gd name="f39" fmla="+- f37 0 f35"/>
                <a:gd name="f40" fmla="+- f36 0 f35"/>
                <a:gd name="f41" fmla="*/ f38 1 f2"/>
                <a:gd name="f42" fmla="*/ f40 1 260028"/>
                <a:gd name="f43" fmla="*/ f39 1 13766"/>
                <a:gd name="f44" fmla="*/ 6856 f40 1"/>
                <a:gd name="f45" fmla="*/ 13767 f39 1"/>
                <a:gd name="f46" fmla="*/ 254188 f40 1"/>
                <a:gd name="f47" fmla="*/ 252918 f40 1"/>
                <a:gd name="f48" fmla="*/ 8688 f39 1"/>
                <a:gd name="f49" fmla="*/ 257096 f40 1"/>
                <a:gd name="f50" fmla="*/ 338 f39 1"/>
                <a:gd name="f51" fmla="*/ 260028 f40 1"/>
                <a:gd name="f52" fmla="*/ 54 f39 1"/>
                <a:gd name="f53" fmla="*/ 0 f40 1"/>
                <a:gd name="f54" fmla="*/ 7038 f39 1"/>
                <a:gd name="f55" fmla="+- f41 0 f1"/>
                <a:gd name="f56" fmla="*/ f44 1 260028"/>
                <a:gd name="f57" fmla="*/ f45 1 13766"/>
                <a:gd name="f58" fmla="*/ f46 1 260028"/>
                <a:gd name="f59" fmla="*/ f47 1 260028"/>
                <a:gd name="f60" fmla="*/ f48 1 13766"/>
                <a:gd name="f61" fmla="*/ f49 1 260028"/>
                <a:gd name="f62" fmla="*/ f50 1 13766"/>
                <a:gd name="f63" fmla="*/ f51 1 260028"/>
                <a:gd name="f64" fmla="*/ f52 1 13766"/>
                <a:gd name="f65" fmla="*/ f53 1 260028"/>
                <a:gd name="f66" fmla="*/ f54 1 13766"/>
                <a:gd name="f67" fmla="*/ f35 1 f42"/>
                <a:gd name="f68" fmla="*/ f36 1 f42"/>
                <a:gd name="f69" fmla="*/ f35 1 f43"/>
                <a:gd name="f70" fmla="*/ f37 1 f43"/>
                <a:gd name="f71" fmla="*/ f56 1 f42"/>
                <a:gd name="f72" fmla="*/ f57 1 f43"/>
                <a:gd name="f73" fmla="*/ f58 1 f42"/>
                <a:gd name="f74" fmla="*/ f59 1 f42"/>
                <a:gd name="f75" fmla="*/ f60 1 f43"/>
                <a:gd name="f76" fmla="*/ f61 1 f42"/>
                <a:gd name="f77" fmla="*/ f62 1 f43"/>
                <a:gd name="f78" fmla="*/ f63 1 f42"/>
                <a:gd name="f79" fmla="*/ f64 1 f43"/>
                <a:gd name="f80" fmla="*/ f65 1 f42"/>
                <a:gd name="f81" fmla="*/ f66 1 f43"/>
                <a:gd name="f82" fmla="*/ f67 f33 1"/>
                <a:gd name="f83" fmla="*/ f68 f33 1"/>
                <a:gd name="f84" fmla="*/ f70 f34 1"/>
                <a:gd name="f85" fmla="*/ f69 f34 1"/>
                <a:gd name="f86" fmla="*/ f71 f33 1"/>
                <a:gd name="f87" fmla="*/ f72 f34 1"/>
                <a:gd name="f88" fmla="*/ f73 f33 1"/>
                <a:gd name="f89" fmla="*/ f74 f33 1"/>
                <a:gd name="f90" fmla="*/ f75 f34 1"/>
                <a:gd name="f91" fmla="*/ f76 f33 1"/>
                <a:gd name="f92" fmla="*/ f77 f34 1"/>
                <a:gd name="f93" fmla="*/ f78 f33 1"/>
                <a:gd name="f94" fmla="*/ f79 f34 1"/>
                <a:gd name="f95" fmla="*/ f80 f33 1"/>
                <a:gd name="f96" fmla="*/ f81 f34 1"/>
              </a:gdLst>
              <a:ahLst/>
              <a:cxnLst>
                <a:cxn ang="3cd4">
                  <a:pos x="hc" y="t"/>
                </a:cxn>
                <a:cxn ang="0">
                  <a:pos x="r" y="vc"/>
                </a:cxn>
                <a:cxn ang="cd4">
                  <a:pos x="hc" y="b"/>
                </a:cxn>
                <a:cxn ang="cd2">
                  <a:pos x="l" y="vc"/>
                </a:cxn>
                <a:cxn ang="f55">
                  <a:pos x="f86" y="f87"/>
                </a:cxn>
                <a:cxn ang="f55">
                  <a:pos x="f88" y="f87"/>
                </a:cxn>
                <a:cxn ang="f55">
                  <a:pos x="f89" y="f90"/>
                </a:cxn>
                <a:cxn ang="f55">
                  <a:pos x="f91" y="f92"/>
                </a:cxn>
                <a:cxn ang="f55">
                  <a:pos x="f93" y="f94"/>
                </a:cxn>
                <a:cxn ang="f55">
                  <a:pos x="f86" y="f94"/>
                </a:cxn>
                <a:cxn ang="f55">
                  <a:pos x="f95" y="f96"/>
                </a:cxn>
                <a:cxn ang="f55">
                  <a:pos x="f86" y="f87"/>
                </a:cxn>
              </a:cxnLst>
              <a:rect l="f82" t="f85" r="f83" b="f84"/>
              <a:pathLst>
                <a:path w="260028" h="13766">
                  <a:moveTo>
                    <a:pt x="f8" y="f9"/>
                  </a:moveTo>
                  <a:lnTo>
                    <a:pt x="f10" y="f9"/>
                  </a:lnTo>
                  <a:lnTo>
                    <a:pt x="f11" y="f12"/>
                  </a:lnTo>
                  <a:cubicBezTo>
                    <a:pt x="f13" y="f14"/>
                    <a:pt x="f15" y="f16"/>
                    <a:pt x="f17" y="f18"/>
                  </a:cubicBezTo>
                  <a:cubicBezTo>
                    <a:pt x="f19" y="f20"/>
                    <a:pt x="f21" y="f22"/>
                    <a:pt x="f6" y="f23"/>
                  </a:cubicBezTo>
                  <a:lnTo>
                    <a:pt x="f8" y="f23"/>
                  </a:lnTo>
                  <a:cubicBezTo>
                    <a:pt x="f24" y="f25"/>
                    <a:pt x="f5" y="f26"/>
                    <a:pt x="f5" y="f27"/>
                  </a:cubicBez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4" name="Freeform: Shape 845">
              <a:extLst>
                <a:ext uri="{FF2B5EF4-FFF2-40B4-BE49-F238E27FC236}">
                  <a16:creationId xmlns:a16="http://schemas.microsoft.com/office/drawing/2014/main" id="{2DF4301A-A6C9-2E5D-14E3-92A0BB99D5F3}"/>
                </a:ext>
              </a:extLst>
            </p:cNvPr>
            <p:cNvSpPr/>
            <p:nvPr/>
          </p:nvSpPr>
          <p:spPr>
            <a:xfrm>
              <a:off x="10199126" y="4811645"/>
              <a:ext cx="20445" cy="31665"/>
            </a:xfrm>
            <a:custGeom>
              <a:avLst/>
              <a:gdLst>
                <a:gd name="f0" fmla="val 10800000"/>
                <a:gd name="f1" fmla="val 5400000"/>
                <a:gd name="f2" fmla="val 180"/>
                <a:gd name="f3" fmla="val w"/>
                <a:gd name="f4" fmla="val h"/>
                <a:gd name="f5" fmla="val 0"/>
                <a:gd name="f6" fmla="val 20442"/>
                <a:gd name="f7" fmla="val 31670"/>
                <a:gd name="f8" fmla="val 7800"/>
                <a:gd name="f9" fmla="val 1270"/>
                <a:gd name="f10" fmla="val 12879"/>
                <a:gd name="f11" fmla="val 5459"/>
                <a:gd name="f12" fmla="val 28115"/>
                <a:gd name="f13" fmla="val 6023"/>
                <a:gd name="f14" fmla="val 5384"/>
                <a:gd name="f15" fmla="val 5395"/>
                <a:gd name="f16" fmla="val 5841"/>
                <a:gd name="f17" fmla="val 4830"/>
                <a:gd name="f18" fmla="val 6463"/>
                <a:gd name="f19" fmla="val 4760"/>
                <a:gd name="f20" fmla="val 6513"/>
                <a:gd name="f21" fmla="val 4755"/>
                <a:gd name="f22" fmla="val 6552"/>
                <a:gd name="f23" fmla="val 4753"/>
                <a:gd name="f24" fmla="val 6603"/>
                <a:gd name="f25" fmla="val 7225"/>
                <a:gd name="f26" fmla="val 4678"/>
                <a:gd name="f27" fmla="val 7796"/>
                <a:gd name="f28" fmla="val 5126"/>
                <a:gd name="f29" fmla="val 7872"/>
                <a:gd name="f30" fmla="val 5753"/>
                <a:gd name="f31" fmla="val 7885"/>
                <a:gd name="f32" fmla="val 5842"/>
                <a:gd name="f33" fmla="val 5933"/>
                <a:gd name="f34" fmla="val 29131"/>
                <a:gd name="f35" fmla="val 9066"/>
                <a:gd name="f36" fmla="val 27020"/>
                <a:gd name="f37" fmla="val 11288"/>
                <a:gd name="f38" fmla="val 25711"/>
                <a:gd name="f39" fmla="val 13713"/>
                <a:gd name="f40" fmla="val 25703"/>
                <a:gd name="f41" fmla="val 17153"/>
                <a:gd name="f42" fmla="val 25681"/>
                <a:gd name="f43" fmla="val 20049"/>
                <a:gd name="f44" fmla="val 28254"/>
                <a:gd name="f45" fmla="val 30781"/>
                <a:gd name="f46" fmla="val 13332"/>
                <a:gd name="f47" fmla="val 4245"/>
                <a:gd name="f48" fmla="val 12697"/>
                <a:gd name="f49" fmla="val 2975"/>
                <a:gd name="f50" fmla="val 12722"/>
                <a:gd name="f51" fmla="val 2637"/>
                <a:gd name="f52" fmla="val 2298"/>
                <a:gd name="f53" fmla="val 1960"/>
                <a:gd name="f54" fmla="val 10793"/>
                <a:gd name="f55" fmla="val 55"/>
                <a:gd name="f56" fmla="val 9650"/>
                <a:gd name="f57" fmla="val 9015"/>
                <a:gd name="f58" fmla="val 7618"/>
                <a:gd name="f59" fmla="val 3999"/>
                <a:gd name="f60" fmla="val -412"/>
                <a:gd name="f61" fmla="val 686"/>
                <a:gd name="f62" fmla="val 2141"/>
                <a:gd name="f63" fmla="val 229"/>
                <a:gd name="f64" fmla="val 5757"/>
                <a:gd name="f65" fmla="val 102"/>
                <a:gd name="f66" fmla="val 6743"/>
                <a:gd name="f67" fmla="val 191"/>
                <a:gd name="f68" fmla="val 7745"/>
                <a:gd name="f69" fmla="val 508"/>
                <a:gd name="f70" fmla="val 8689"/>
                <a:gd name="f71" fmla="+- 0 0 -90"/>
                <a:gd name="f72" fmla="*/ f3 1 20442"/>
                <a:gd name="f73" fmla="*/ f4 1 31670"/>
                <a:gd name="f74" fmla="val f5"/>
                <a:gd name="f75" fmla="val f6"/>
                <a:gd name="f76" fmla="val f7"/>
                <a:gd name="f77" fmla="*/ f71 f0 1"/>
                <a:gd name="f78" fmla="+- f76 0 f74"/>
                <a:gd name="f79" fmla="+- f75 0 f74"/>
                <a:gd name="f80" fmla="*/ f77 1 f2"/>
                <a:gd name="f81" fmla="*/ f79 1 20442"/>
                <a:gd name="f82" fmla="*/ f78 1 31670"/>
                <a:gd name="f83" fmla="*/ 0 f79 1"/>
                <a:gd name="f84" fmla="*/ 7800 f78 1"/>
                <a:gd name="f85" fmla="*/ 1270 f79 1"/>
                <a:gd name="f86" fmla="*/ 12879 f78 1"/>
                <a:gd name="f87" fmla="*/ 5459 f79 1"/>
                <a:gd name="f88" fmla="*/ 28115 f78 1"/>
                <a:gd name="f89" fmla="*/ 6023 f78 1"/>
                <a:gd name="f90" fmla="*/ 6463 f79 1"/>
                <a:gd name="f91" fmla="*/ 4760 f78 1"/>
                <a:gd name="f92" fmla="*/ 6603 f79 1"/>
                <a:gd name="f93" fmla="*/ 4753 f78 1"/>
                <a:gd name="f94" fmla="*/ 7872 f79 1"/>
                <a:gd name="f95" fmla="*/ 5753 f78 1"/>
                <a:gd name="f96" fmla="*/ 29131 f78 1"/>
                <a:gd name="f97" fmla="*/ 13713 f79 1"/>
                <a:gd name="f98" fmla="*/ 25703 f78 1"/>
                <a:gd name="f99" fmla="*/ 20442 f79 1"/>
                <a:gd name="f100" fmla="*/ 31670 f78 1"/>
                <a:gd name="f101" fmla="*/ 30781 f78 1"/>
                <a:gd name="f102" fmla="*/ 13332 f79 1"/>
                <a:gd name="f103" fmla="*/ 4245 f78 1"/>
                <a:gd name="f104" fmla="*/ 12697 f79 1"/>
                <a:gd name="f105" fmla="*/ 2975 f78 1"/>
                <a:gd name="f106" fmla="*/ 1960 f78 1"/>
                <a:gd name="f107" fmla="*/ 10793 f79 1"/>
                <a:gd name="f108" fmla="*/ 55 f78 1"/>
                <a:gd name="f109" fmla="*/ 9650 f79 1"/>
                <a:gd name="f110" fmla="*/ 9015 f79 1"/>
                <a:gd name="f111" fmla="*/ 7618 f79 1"/>
                <a:gd name="f112" fmla="*/ 229 f79 1"/>
                <a:gd name="f113" fmla="*/ 5757 f78 1"/>
                <a:gd name="f114" fmla="*/ 508 f79 1"/>
                <a:gd name="f115" fmla="*/ 8689 f78 1"/>
                <a:gd name="f116" fmla="+- f80 0 f1"/>
                <a:gd name="f117" fmla="*/ f83 1 20442"/>
                <a:gd name="f118" fmla="*/ f84 1 31670"/>
                <a:gd name="f119" fmla="*/ f85 1 20442"/>
                <a:gd name="f120" fmla="*/ f86 1 31670"/>
                <a:gd name="f121" fmla="*/ f87 1 20442"/>
                <a:gd name="f122" fmla="*/ f88 1 31670"/>
                <a:gd name="f123" fmla="*/ f89 1 31670"/>
                <a:gd name="f124" fmla="*/ f90 1 20442"/>
                <a:gd name="f125" fmla="*/ f91 1 31670"/>
                <a:gd name="f126" fmla="*/ f92 1 20442"/>
                <a:gd name="f127" fmla="*/ f93 1 31670"/>
                <a:gd name="f128" fmla="*/ f94 1 20442"/>
                <a:gd name="f129" fmla="*/ f95 1 31670"/>
                <a:gd name="f130" fmla="*/ f96 1 31670"/>
                <a:gd name="f131" fmla="*/ f97 1 20442"/>
                <a:gd name="f132" fmla="*/ f98 1 31670"/>
                <a:gd name="f133" fmla="*/ f99 1 20442"/>
                <a:gd name="f134" fmla="*/ f100 1 31670"/>
                <a:gd name="f135" fmla="*/ f101 1 31670"/>
                <a:gd name="f136" fmla="*/ f102 1 20442"/>
                <a:gd name="f137" fmla="*/ f103 1 31670"/>
                <a:gd name="f138" fmla="*/ f104 1 20442"/>
                <a:gd name="f139" fmla="*/ f105 1 31670"/>
                <a:gd name="f140" fmla="*/ f106 1 31670"/>
                <a:gd name="f141" fmla="*/ f107 1 20442"/>
                <a:gd name="f142" fmla="*/ f108 1 31670"/>
                <a:gd name="f143" fmla="*/ f109 1 20442"/>
                <a:gd name="f144" fmla="*/ f110 1 20442"/>
                <a:gd name="f145" fmla="*/ f111 1 20442"/>
                <a:gd name="f146" fmla="*/ f112 1 20442"/>
                <a:gd name="f147" fmla="*/ f113 1 31670"/>
                <a:gd name="f148" fmla="*/ f114 1 20442"/>
                <a:gd name="f149" fmla="*/ f115 1 31670"/>
                <a:gd name="f150" fmla="*/ f74 1 f81"/>
                <a:gd name="f151" fmla="*/ f75 1 f81"/>
                <a:gd name="f152" fmla="*/ f74 1 f82"/>
                <a:gd name="f153" fmla="*/ f76 1 f82"/>
                <a:gd name="f154" fmla="*/ f117 1 f81"/>
                <a:gd name="f155" fmla="*/ f118 1 f82"/>
                <a:gd name="f156" fmla="*/ f119 1 f81"/>
                <a:gd name="f157" fmla="*/ f120 1 f82"/>
                <a:gd name="f158" fmla="*/ f121 1 f81"/>
                <a:gd name="f159" fmla="*/ f122 1 f82"/>
                <a:gd name="f160" fmla="*/ f123 1 f82"/>
                <a:gd name="f161" fmla="*/ f124 1 f81"/>
                <a:gd name="f162" fmla="*/ f125 1 f82"/>
                <a:gd name="f163" fmla="*/ f126 1 f81"/>
                <a:gd name="f164" fmla="*/ f127 1 f82"/>
                <a:gd name="f165" fmla="*/ f128 1 f81"/>
                <a:gd name="f166" fmla="*/ f129 1 f82"/>
                <a:gd name="f167" fmla="*/ f130 1 f82"/>
                <a:gd name="f168" fmla="*/ f131 1 f81"/>
                <a:gd name="f169" fmla="*/ f132 1 f82"/>
                <a:gd name="f170" fmla="*/ f133 1 f81"/>
                <a:gd name="f171" fmla="*/ f134 1 f82"/>
                <a:gd name="f172" fmla="*/ f135 1 f82"/>
                <a:gd name="f173" fmla="*/ f136 1 f81"/>
                <a:gd name="f174" fmla="*/ f137 1 f82"/>
                <a:gd name="f175" fmla="*/ f138 1 f81"/>
                <a:gd name="f176" fmla="*/ f139 1 f82"/>
                <a:gd name="f177" fmla="*/ f140 1 f82"/>
                <a:gd name="f178" fmla="*/ f141 1 f81"/>
                <a:gd name="f179" fmla="*/ f142 1 f82"/>
                <a:gd name="f180" fmla="*/ f143 1 f81"/>
                <a:gd name="f181" fmla="*/ f144 1 f81"/>
                <a:gd name="f182" fmla="*/ f145 1 f81"/>
                <a:gd name="f183" fmla="*/ f146 1 f81"/>
                <a:gd name="f184" fmla="*/ f147 1 f82"/>
                <a:gd name="f185" fmla="*/ f148 1 f81"/>
                <a:gd name="f186" fmla="*/ f149 1 f82"/>
                <a:gd name="f187" fmla="*/ f150 f72 1"/>
                <a:gd name="f188" fmla="*/ f151 f72 1"/>
                <a:gd name="f189" fmla="*/ f153 f73 1"/>
                <a:gd name="f190" fmla="*/ f152 f73 1"/>
                <a:gd name="f191" fmla="*/ f154 f72 1"/>
                <a:gd name="f192" fmla="*/ f155 f73 1"/>
                <a:gd name="f193" fmla="*/ f156 f72 1"/>
                <a:gd name="f194" fmla="*/ f157 f73 1"/>
                <a:gd name="f195" fmla="*/ f158 f72 1"/>
                <a:gd name="f196" fmla="*/ f159 f73 1"/>
                <a:gd name="f197" fmla="*/ f160 f73 1"/>
                <a:gd name="f198" fmla="*/ f161 f72 1"/>
                <a:gd name="f199" fmla="*/ f162 f73 1"/>
                <a:gd name="f200" fmla="*/ f163 f72 1"/>
                <a:gd name="f201" fmla="*/ f164 f73 1"/>
                <a:gd name="f202" fmla="*/ f165 f72 1"/>
                <a:gd name="f203" fmla="*/ f166 f73 1"/>
                <a:gd name="f204" fmla="*/ f167 f73 1"/>
                <a:gd name="f205" fmla="*/ f168 f72 1"/>
                <a:gd name="f206" fmla="*/ f169 f73 1"/>
                <a:gd name="f207" fmla="*/ f170 f72 1"/>
                <a:gd name="f208" fmla="*/ f171 f73 1"/>
                <a:gd name="f209" fmla="*/ f172 f73 1"/>
                <a:gd name="f210" fmla="*/ f173 f72 1"/>
                <a:gd name="f211" fmla="*/ f174 f73 1"/>
                <a:gd name="f212" fmla="*/ f175 f72 1"/>
                <a:gd name="f213" fmla="*/ f176 f73 1"/>
                <a:gd name="f214" fmla="*/ f177 f73 1"/>
                <a:gd name="f215" fmla="*/ f178 f72 1"/>
                <a:gd name="f216" fmla="*/ f179 f73 1"/>
                <a:gd name="f217" fmla="*/ f180 f72 1"/>
                <a:gd name="f218" fmla="*/ f181 f72 1"/>
                <a:gd name="f219" fmla="*/ f182 f72 1"/>
                <a:gd name="f220" fmla="*/ f183 f72 1"/>
                <a:gd name="f221" fmla="*/ f184 f73 1"/>
                <a:gd name="f222" fmla="*/ f185 f72 1"/>
                <a:gd name="f223" fmla="*/ f186 f73 1"/>
              </a:gdLst>
              <a:ahLst/>
              <a:cxnLst>
                <a:cxn ang="3cd4">
                  <a:pos x="hc" y="t"/>
                </a:cxn>
                <a:cxn ang="0">
                  <a:pos x="r" y="vc"/>
                </a:cxn>
                <a:cxn ang="cd4">
                  <a:pos x="hc" y="b"/>
                </a:cxn>
                <a:cxn ang="cd2">
                  <a:pos x="l" y="vc"/>
                </a:cxn>
                <a:cxn ang="f116">
                  <a:pos x="f191" y="f192"/>
                </a:cxn>
                <a:cxn ang="f116">
                  <a:pos x="f193" y="f194"/>
                </a:cxn>
                <a:cxn ang="f116">
                  <a:pos x="f195" y="f196"/>
                </a:cxn>
                <a:cxn ang="f116">
                  <a:pos x="f195" y="f197"/>
                </a:cxn>
                <a:cxn ang="f116">
                  <a:pos x="f198" y="f199"/>
                </a:cxn>
                <a:cxn ang="f116">
                  <a:pos x="f200" y="f201"/>
                </a:cxn>
                <a:cxn ang="f116">
                  <a:pos x="f202" y="f203"/>
                </a:cxn>
                <a:cxn ang="f116">
                  <a:pos x="f202" y="f197"/>
                </a:cxn>
                <a:cxn ang="f116">
                  <a:pos x="f202" y="f204"/>
                </a:cxn>
                <a:cxn ang="f116">
                  <a:pos x="f205" y="f206"/>
                </a:cxn>
                <a:cxn ang="f116">
                  <a:pos x="f207" y="f208"/>
                </a:cxn>
                <a:cxn ang="f116">
                  <a:pos x="f207" y="f209"/>
                </a:cxn>
                <a:cxn ang="f116">
                  <a:pos x="f210" y="f211"/>
                </a:cxn>
                <a:cxn ang="f116">
                  <a:pos x="f210" y="f211"/>
                </a:cxn>
                <a:cxn ang="f116">
                  <a:pos x="f212" y="f213"/>
                </a:cxn>
                <a:cxn ang="f116">
                  <a:pos x="f212" y="f214"/>
                </a:cxn>
                <a:cxn ang="f116">
                  <a:pos x="f215" y="f216"/>
                </a:cxn>
                <a:cxn ang="f116">
                  <a:pos x="f217" y="f216"/>
                </a:cxn>
                <a:cxn ang="f116">
                  <a:pos x="f218" y="f216"/>
                </a:cxn>
                <a:cxn ang="f116">
                  <a:pos x="f219" y="f216"/>
                </a:cxn>
                <a:cxn ang="f116">
                  <a:pos x="f220" y="f221"/>
                </a:cxn>
                <a:cxn ang="f116">
                  <a:pos x="f222" y="f223"/>
                </a:cxn>
              </a:cxnLst>
              <a:rect l="f187" t="f190" r="f188" b="f189"/>
              <a:pathLst>
                <a:path w="20442" h="31670">
                  <a:moveTo>
                    <a:pt x="f5" y="f8"/>
                  </a:moveTo>
                  <a:lnTo>
                    <a:pt x="f9" y="f10"/>
                  </a:lnTo>
                  <a:lnTo>
                    <a:pt x="f11" y="f12"/>
                  </a:lnTo>
                  <a:lnTo>
                    <a:pt x="f11" y="f13"/>
                  </a:lnTo>
                  <a:cubicBezTo>
                    <a:pt x="f14" y="f15"/>
                    <a:pt x="f16" y="f17"/>
                    <a:pt x="f18" y="f19"/>
                  </a:cubicBezTo>
                  <a:cubicBezTo>
                    <a:pt x="f20" y="f21"/>
                    <a:pt x="f22" y="f23"/>
                    <a:pt x="f24" y="f23"/>
                  </a:cubicBezTo>
                  <a:cubicBezTo>
                    <a:pt x="f25" y="f26"/>
                    <a:pt x="f27" y="f28"/>
                    <a:pt x="f29" y="f30"/>
                  </a:cubicBezTo>
                  <a:cubicBezTo>
                    <a:pt x="f31" y="f32"/>
                    <a:pt x="f31" y="f33"/>
                    <a:pt x="f29" y="f13"/>
                  </a:cubicBezTo>
                  <a:lnTo>
                    <a:pt x="f29" y="f34"/>
                  </a:lnTo>
                  <a:cubicBezTo>
                    <a:pt x="f35" y="f36"/>
                    <a:pt x="f37" y="f38"/>
                    <a:pt x="f39" y="f40"/>
                  </a:cubicBezTo>
                  <a:cubicBezTo>
                    <a:pt x="f41" y="f42"/>
                    <a:pt x="f43" y="f44"/>
                    <a:pt x="f6" y="f7"/>
                  </a:cubicBezTo>
                  <a:lnTo>
                    <a:pt x="f6" y="f45"/>
                  </a:lnTo>
                  <a:lnTo>
                    <a:pt x="f46" y="f47"/>
                  </a:lnTo>
                  <a:lnTo>
                    <a:pt x="f46" y="f47"/>
                  </a:lnTo>
                  <a:lnTo>
                    <a:pt x="f48" y="f49"/>
                  </a:lnTo>
                  <a:cubicBezTo>
                    <a:pt x="f50" y="f51"/>
                    <a:pt x="f50" y="f52"/>
                    <a:pt x="f48" y="f53"/>
                  </a:cubicBezTo>
                  <a:lnTo>
                    <a:pt x="f54" y="f55"/>
                  </a:lnTo>
                  <a:lnTo>
                    <a:pt x="f56" y="f55"/>
                  </a:lnTo>
                  <a:lnTo>
                    <a:pt x="f57" y="f55"/>
                  </a:lnTo>
                  <a:lnTo>
                    <a:pt x="f58" y="f55"/>
                  </a:lnTo>
                  <a:cubicBezTo>
                    <a:pt x="f59" y="f60"/>
                    <a:pt x="f61" y="f62"/>
                    <a:pt x="f63" y="f64"/>
                  </a:cubicBezTo>
                  <a:cubicBezTo>
                    <a:pt x="f65" y="f66"/>
                    <a:pt x="f67" y="f68"/>
                    <a:pt x="f69" y="f70"/>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5" name="Freeform: Shape 846">
              <a:extLst>
                <a:ext uri="{FF2B5EF4-FFF2-40B4-BE49-F238E27FC236}">
                  <a16:creationId xmlns:a16="http://schemas.microsoft.com/office/drawing/2014/main" id="{9A161CDD-C650-028C-63E4-E0E37693635C}"/>
                </a:ext>
              </a:extLst>
            </p:cNvPr>
            <p:cNvSpPr/>
            <p:nvPr/>
          </p:nvSpPr>
          <p:spPr>
            <a:xfrm>
              <a:off x="10204319" y="4816391"/>
              <a:ext cx="2432" cy="961281"/>
            </a:xfrm>
            <a:custGeom>
              <a:avLst/>
              <a:gdLst>
                <a:gd name="f0" fmla="val 10800000"/>
                <a:gd name="f1" fmla="val 5400000"/>
                <a:gd name="f2" fmla="val 180"/>
                <a:gd name="f3" fmla="val w"/>
                <a:gd name="f4" fmla="val h"/>
                <a:gd name="f5" fmla="val 0"/>
                <a:gd name="f6" fmla="val 2434"/>
                <a:gd name="f7" fmla="val 961279"/>
                <a:gd name="f8" fmla="val 1410"/>
                <a:gd name="f9" fmla="val 27814"/>
                <a:gd name="f10" fmla="val 1435"/>
                <a:gd name="f11" fmla="val 26600"/>
                <a:gd name="f12" fmla="val 1778"/>
                <a:gd name="f13" fmla="val 25416"/>
                <a:gd name="f14" fmla="val 2426"/>
                <a:gd name="f15" fmla="val 24386"/>
                <a:gd name="f16" fmla="val 1278"/>
                <a:gd name="f17" fmla="val 2502"/>
                <a:gd name="f18" fmla="val 651"/>
                <a:gd name="f19" fmla="val 2057"/>
                <a:gd name="f20" fmla="val 83"/>
                <a:gd name="f21" fmla="val 1422"/>
                <a:gd name="f22" fmla="val 8"/>
                <a:gd name="f23" fmla="val 1334"/>
                <a:gd name="f24" fmla="val -3"/>
                <a:gd name="f25" fmla="val 1245"/>
                <a:gd name="f26" fmla="val 1155"/>
                <a:gd name="f27" fmla="val 521"/>
                <a:gd name="f28" fmla="val 4"/>
                <a:gd name="f29" fmla="val 13"/>
                <a:gd name="f30" fmla="val 513"/>
                <a:gd name="f31" fmla="val 1144"/>
                <a:gd name="f32" fmla="val 1188"/>
                <a:gd name="f33" fmla="val 1233"/>
                <a:gd name="f34" fmla="+- 0 0 -90"/>
                <a:gd name="f35" fmla="*/ f3 1 2434"/>
                <a:gd name="f36" fmla="*/ f4 1 961279"/>
                <a:gd name="f37" fmla="val f5"/>
                <a:gd name="f38" fmla="val f6"/>
                <a:gd name="f39" fmla="val f7"/>
                <a:gd name="f40" fmla="*/ f34 f0 1"/>
                <a:gd name="f41" fmla="+- f39 0 f37"/>
                <a:gd name="f42" fmla="+- f38 0 f37"/>
                <a:gd name="f43" fmla="*/ f40 1 f2"/>
                <a:gd name="f44" fmla="*/ f42 1 2434"/>
                <a:gd name="f45" fmla="*/ f41 1 961279"/>
                <a:gd name="f46" fmla="*/ 1410 f42 1"/>
                <a:gd name="f47" fmla="*/ 961279 f41 1"/>
                <a:gd name="f48" fmla="*/ 27814 f41 1"/>
                <a:gd name="f49" fmla="*/ 2426 f42 1"/>
                <a:gd name="f50" fmla="*/ 24386 f41 1"/>
                <a:gd name="f51" fmla="*/ 1278 f41 1"/>
                <a:gd name="f52" fmla="*/ 1422 f42 1"/>
                <a:gd name="f53" fmla="*/ 8 f41 1"/>
                <a:gd name="f54" fmla="*/ 1155 f42 1"/>
                <a:gd name="f55" fmla="*/ 0 f42 1"/>
                <a:gd name="f56" fmla="*/ 1144 f41 1"/>
                <a:gd name="f57" fmla="*/ 13 f42 1"/>
                <a:gd name="f58" fmla="+- f43 0 f1"/>
                <a:gd name="f59" fmla="*/ f46 1 2434"/>
                <a:gd name="f60" fmla="*/ f47 1 961279"/>
                <a:gd name="f61" fmla="*/ f48 1 961279"/>
                <a:gd name="f62" fmla="*/ f49 1 2434"/>
                <a:gd name="f63" fmla="*/ f50 1 961279"/>
                <a:gd name="f64" fmla="*/ f51 1 961279"/>
                <a:gd name="f65" fmla="*/ f52 1 2434"/>
                <a:gd name="f66" fmla="*/ f53 1 961279"/>
                <a:gd name="f67" fmla="*/ f54 1 2434"/>
                <a:gd name="f68" fmla="*/ f55 1 2434"/>
                <a:gd name="f69" fmla="*/ f56 1 961279"/>
                <a:gd name="f70" fmla="*/ f57 1 2434"/>
                <a:gd name="f71" fmla="*/ f37 1 f44"/>
                <a:gd name="f72" fmla="*/ f38 1 f44"/>
                <a:gd name="f73" fmla="*/ f37 1 f45"/>
                <a:gd name="f74" fmla="*/ f39 1 f45"/>
                <a:gd name="f75" fmla="*/ f59 1 f44"/>
                <a:gd name="f76" fmla="*/ f60 1 f45"/>
                <a:gd name="f77" fmla="*/ f61 1 f45"/>
                <a:gd name="f78" fmla="*/ f62 1 f44"/>
                <a:gd name="f79" fmla="*/ f63 1 f45"/>
                <a:gd name="f80" fmla="*/ f64 1 f45"/>
                <a:gd name="f81" fmla="*/ f65 1 f44"/>
                <a:gd name="f82" fmla="*/ f66 1 f45"/>
                <a:gd name="f83" fmla="*/ f67 1 f44"/>
                <a:gd name="f84" fmla="*/ f68 1 f44"/>
                <a:gd name="f85" fmla="*/ f69 1 f45"/>
                <a:gd name="f86" fmla="*/ f70 1 f44"/>
                <a:gd name="f87" fmla="*/ f71 f35 1"/>
                <a:gd name="f88" fmla="*/ f72 f35 1"/>
                <a:gd name="f89" fmla="*/ f74 f36 1"/>
                <a:gd name="f90" fmla="*/ f73 f36 1"/>
                <a:gd name="f91" fmla="*/ f75 f35 1"/>
                <a:gd name="f92" fmla="*/ f76 f36 1"/>
                <a:gd name="f93" fmla="*/ f77 f36 1"/>
                <a:gd name="f94" fmla="*/ f78 f35 1"/>
                <a:gd name="f95" fmla="*/ f79 f36 1"/>
                <a:gd name="f96" fmla="*/ f80 f36 1"/>
                <a:gd name="f97" fmla="*/ f81 f35 1"/>
                <a:gd name="f98" fmla="*/ f82 f36 1"/>
                <a:gd name="f99" fmla="*/ f83 f35 1"/>
                <a:gd name="f100" fmla="*/ f84 f35 1"/>
                <a:gd name="f101" fmla="*/ f85 f36 1"/>
                <a:gd name="f102" fmla="*/ f86 f35 1"/>
              </a:gdLst>
              <a:ahLst/>
              <a:cxnLst>
                <a:cxn ang="3cd4">
                  <a:pos x="hc" y="t"/>
                </a:cxn>
                <a:cxn ang="0">
                  <a:pos x="r" y="vc"/>
                </a:cxn>
                <a:cxn ang="cd4">
                  <a:pos x="hc" y="b"/>
                </a:cxn>
                <a:cxn ang="cd2">
                  <a:pos x="l" y="vc"/>
                </a:cxn>
                <a:cxn ang="f58">
                  <a:pos x="f91" y="f92"/>
                </a:cxn>
                <a:cxn ang="f58">
                  <a:pos x="f91" y="f92"/>
                </a:cxn>
                <a:cxn ang="f58">
                  <a:pos x="f91" y="f93"/>
                </a:cxn>
                <a:cxn ang="f58">
                  <a:pos x="f94" y="f95"/>
                </a:cxn>
                <a:cxn ang="f58">
                  <a:pos x="f94" y="f96"/>
                </a:cxn>
                <a:cxn ang="f58">
                  <a:pos x="f97" y="f98"/>
                </a:cxn>
                <a:cxn ang="f58">
                  <a:pos x="f99" y="f98"/>
                </a:cxn>
                <a:cxn ang="f58">
                  <a:pos x="f100" y="f101"/>
                </a:cxn>
                <a:cxn ang="f58">
                  <a:pos x="f102" y="f96"/>
                </a:cxn>
                <a:cxn ang="f58">
                  <a:pos x="f102" y="f92"/>
                </a:cxn>
              </a:cxnLst>
              <a:rect l="f87" t="f90" r="f88" b="f89"/>
              <a:pathLst>
                <a:path w="2434" h="961279">
                  <a:moveTo>
                    <a:pt x="f8" y="f7"/>
                  </a:moveTo>
                  <a:lnTo>
                    <a:pt x="f8" y="f7"/>
                  </a:lnTo>
                  <a:lnTo>
                    <a:pt x="f8" y="f9"/>
                  </a:lnTo>
                  <a:cubicBezTo>
                    <a:pt x="f10" y="f11"/>
                    <a:pt x="f12" y="f13"/>
                    <a:pt x="f14" y="f15"/>
                  </a:cubicBezTo>
                  <a:lnTo>
                    <a:pt x="f14" y="f16"/>
                  </a:lnTo>
                  <a:cubicBezTo>
                    <a:pt x="f17" y="f18"/>
                    <a:pt x="f19" y="f20"/>
                    <a:pt x="f21" y="f22"/>
                  </a:cubicBezTo>
                  <a:cubicBezTo>
                    <a:pt x="f23" y="f24"/>
                    <a:pt x="f25" y="f24"/>
                    <a:pt x="f26" y="f22"/>
                  </a:cubicBezTo>
                  <a:cubicBezTo>
                    <a:pt x="f27" y="f28"/>
                    <a:pt x="f29" y="f30"/>
                    <a:pt x="f5" y="f31"/>
                  </a:cubicBezTo>
                  <a:cubicBezTo>
                    <a:pt x="f5" y="f32"/>
                    <a:pt x="f29" y="f33"/>
                    <a:pt x="f29" y="f16"/>
                  </a:cubicBezTo>
                  <a:lnTo>
                    <a:pt x="f29"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6" name="Freeform: Shape 847">
              <a:extLst>
                <a:ext uri="{FF2B5EF4-FFF2-40B4-BE49-F238E27FC236}">
                  <a16:creationId xmlns:a16="http://schemas.microsoft.com/office/drawing/2014/main" id="{D509B666-6E91-BA65-1A91-DF50494B4C9F}"/>
                </a:ext>
              </a:extLst>
            </p:cNvPr>
            <p:cNvSpPr/>
            <p:nvPr/>
          </p:nvSpPr>
          <p:spPr>
            <a:xfrm>
              <a:off x="10205984" y="4837093"/>
              <a:ext cx="13834" cy="940579"/>
            </a:xfrm>
            <a:custGeom>
              <a:avLst/>
              <a:gdLst>
                <a:gd name="f0" fmla="val 10800000"/>
                <a:gd name="f1" fmla="val 5400000"/>
                <a:gd name="f2" fmla="val 180"/>
                <a:gd name="f3" fmla="val w"/>
                <a:gd name="f4" fmla="val h"/>
                <a:gd name="f5" fmla="val 0"/>
                <a:gd name="f6" fmla="val 13838"/>
                <a:gd name="f7" fmla="val 940580"/>
                <a:gd name="f8" fmla="val 6856"/>
                <a:gd name="f9" fmla="val 6"/>
                <a:gd name="f10" fmla="val 3123"/>
                <a:gd name="f11" fmla="val 137"/>
                <a:gd name="f12" fmla="val 127"/>
                <a:gd name="f13" fmla="val 3131"/>
                <a:gd name="f14" fmla="val 6862"/>
                <a:gd name="f15" fmla="val 940581"/>
                <a:gd name="f16" fmla="val 13839"/>
                <a:gd name="f17" fmla="val 7116"/>
                <a:gd name="f18" fmla="val 6227"/>
                <a:gd name="f19" fmla="val 13572"/>
                <a:gd name="f20" fmla="val 2610"/>
                <a:gd name="f21" fmla="val 10475"/>
                <a:gd name="f22" fmla="val -141"/>
                <a:gd name="f23" fmla="+- 0 0 -90"/>
                <a:gd name="f24" fmla="*/ f3 1 13838"/>
                <a:gd name="f25" fmla="*/ f4 1 940580"/>
                <a:gd name="f26" fmla="val f5"/>
                <a:gd name="f27" fmla="val f6"/>
                <a:gd name="f28" fmla="val f7"/>
                <a:gd name="f29" fmla="*/ f23 f0 1"/>
                <a:gd name="f30" fmla="+- f28 0 f26"/>
                <a:gd name="f31" fmla="+- f27 0 f26"/>
                <a:gd name="f32" fmla="*/ f29 1 f2"/>
                <a:gd name="f33" fmla="*/ f31 1 13838"/>
                <a:gd name="f34" fmla="*/ f30 1 940580"/>
                <a:gd name="f35" fmla="*/ 6856 f31 1"/>
                <a:gd name="f36" fmla="*/ 6 f30 1"/>
                <a:gd name="f37" fmla="*/ 0 f31 1"/>
                <a:gd name="f38" fmla="*/ 6862 f30 1"/>
                <a:gd name="f39" fmla="*/ 940581 f30 1"/>
                <a:gd name="f40" fmla="*/ 13839 f31 1"/>
                <a:gd name="f41" fmla="*/ 7116 f30 1"/>
                <a:gd name="f42" fmla="*/ 6227 f30 1"/>
                <a:gd name="f43" fmla="+- f32 0 f1"/>
                <a:gd name="f44" fmla="*/ f35 1 13838"/>
                <a:gd name="f45" fmla="*/ f36 1 940580"/>
                <a:gd name="f46" fmla="*/ f37 1 13838"/>
                <a:gd name="f47" fmla="*/ f38 1 940580"/>
                <a:gd name="f48" fmla="*/ f39 1 940580"/>
                <a:gd name="f49" fmla="*/ f40 1 13838"/>
                <a:gd name="f50" fmla="*/ f41 1 940580"/>
                <a:gd name="f51" fmla="*/ f42 1 940580"/>
                <a:gd name="f52" fmla="*/ f26 1 f33"/>
                <a:gd name="f53" fmla="*/ f27 1 f33"/>
                <a:gd name="f54" fmla="*/ f26 1 f34"/>
                <a:gd name="f55" fmla="*/ f28 1 f34"/>
                <a:gd name="f56" fmla="*/ f44 1 f33"/>
                <a:gd name="f57" fmla="*/ f45 1 f34"/>
                <a:gd name="f58" fmla="*/ f46 1 f33"/>
                <a:gd name="f59" fmla="*/ f47 1 f34"/>
                <a:gd name="f60" fmla="*/ f48 1 f34"/>
                <a:gd name="f61" fmla="*/ f49 1 f33"/>
                <a:gd name="f62" fmla="*/ f50 1 f34"/>
                <a:gd name="f63" fmla="*/ f51 1 f34"/>
                <a:gd name="f64" fmla="*/ f52 f24 1"/>
                <a:gd name="f65" fmla="*/ f53 f24 1"/>
                <a:gd name="f66" fmla="*/ f55 f25 1"/>
                <a:gd name="f67" fmla="*/ f54 f25 1"/>
                <a:gd name="f68" fmla="*/ f56 f24 1"/>
                <a:gd name="f69" fmla="*/ f57 f25 1"/>
                <a:gd name="f70" fmla="*/ f58 f24 1"/>
                <a:gd name="f71" fmla="*/ f59 f25 1"/>
                <a:gd name="f72" fmla="*/ f60 f25 1"/>
                <a:gd name="f73" fmla="*/ f61 f24 1"/>
                <a:gd name="f74" fmla="*/ f62 f25 1"/>
                <a:gd name="f75" fmla="*/ f63 f25 1"/>
              </a:gdLst>
              <a:ahLst/>
              <a:cxnLst>
                <a:cxn ang="3cd4">
                  <a:pos x="hc" y="t"/>
                </a:cxn>
                <a:cxn ang="0">
                  <a:pos x="r" y="vc"/>
                </a:cxn>
                <a:cxn ang="cd4">
                  <a:pos x="hc" y="b"/>
                </a:cxn>
                <a:cxn ang="cd2">
                  <a:pos x="l" y="vc"/>
                </a:cxn>
                <a:cxn ang="f43">
                  <a:pos x="f68" y="f69"/>
                </a:cxn>
                <a:cxn ang="f43">
                  <a:pos x="f70" y="f71"/>
                </a:cxn>
                <a:cxn ang="f43">
                  <a:pos x="f70" y="f72"/>
                </a:cxn>
                <a:cxn ang="f43">
                  <a:pos x="f73" y="f72"/>
                </a:cxn>
                <a:cxn ang="f43">
                  <a:pos x="f73" y="f74"/>
                </a:cxn>
                <a:cxn ang="f43">
                  <a:pos x="f73" y="f75"/>
                </a:cxn>
                <a:cxn ang="f43">
                  <a:pos x="f68" y="f69"/>
                </a:cxn>
              </a:cxnLst>
              <a:rect l="f64" t="f67" r="f65" b="f66"/>
              <a:pathLst>
                <a:path w="13838" h="940580">
                  <a:moveTo>
                    <a:pt x="f8" y="f9"/>
                  </a:moveTo>
                  <a:cubicBezTo>
                    <a:pt x="f10" y="f11"/>
                    <a:pt x="f12" y="f13"/>
                    <a:pt x="f5" y="f14"/>
                  </a:cubicBezTo>
                  <a:lnTo>
                    <a:pt x="f5" y="f15"/>
                  </a:lnTo>
                  <a:lnTo>
                    <a:pt x="f16" y="f15"/>
                  </a:lnTo>
                  <a:lnTo>
                    <a:pt x="f16" y="f17"/>
                  </a:lnTo>
                  <a:cubicBezTo>
                    <a:pt x="f16" y="f17"/>
                    <a:pt x="f16" y="f17"/>
                    <a:pt x="f16" y="f18"/>
                  </a:cubicBez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7" name="Freeform: Shape 848">
              <a:extLst>
                <a:ext uri="{FF2B5EF4-FFF2-40B4-BE49-F238E27FC236}">
                  <a16:creationId xmlns:a16="http://schemas.microsoft.com/office/drawing/2014/main" id="{8DB9E4F7-7281-6C59-4A79-942B720BF689}"/>
                </a:ext>
              </a:extLst>
            </p:cNvPr>
            <p:cNvSpPr/>
            <p:nvPr/>
          </p:nvSpPr>
          <p:spPr>
            <a:xfrm>
              <a:off x="8874983" y="5438503"/>
              <a:ext cx="365028" cy="13752"/>
            </a:xfrm>
            <a:custGeom>
              <a:avLst/>
              <a:gdLst>
                <a:gd name="f0" fmla="val 10800000"/>
                <a:gd name="f1" fmla="val 5400000"/>
                <a:gd name="f2" fmla="val 180"/>
                <a:gd name="f3" fmla="val w"/>
                <a:gd name="f4" fmla="val h"/>
                <a:gd name="f5" fmla="val 0"/>
                <a:gd name="f6" fmla="val 365029"/>
                <a:gd name="f7" fmla="val 13749"/>
                <a:gd name="f8" fmla="val 6730"/>
                <a:gd name="f9" fmla="val 6766"/>
                <a:gd name="f10" fmla="val 362237"/>
                <a:gd name="f11" fmla="val 360459"/>
                <a:gd name="f12" fmla="val 12480"/>
                <a:gd name="f13" fmla="val 357349"/>
                <a:gd name="f14" fmla="val 10339"/>
                <a:gd name="f15" fmla="val 356548"/>
                <a:gd name="f16" fmla="val 6078"/>
                <a:gd name="f17" fmla="val 358682"/>
                <a:gd name="f18" fmla="val 2957"/>
                <a:gd name="f19" fmla="val 360104"/>
                <a:gd name="f20" fmla="val 898"/>
                <a:gd name="f21" fmla="val 362542"/>
                <a:gd name="f22" fmla="val -222"/>
                <a:gd name="f23" fmla="val 365030"/>
                <a:gd name="f24" fmla="val 37"/>
                <a:gd name="f25" fmla="val 3657"/>
                <a:gd name="f26" fmla="val 168"/>
                <a:gd name="f27" fmla="val 6603"/>
                <a:gd name="f28" fmla="val 3106"/>
                <a:gd name="f29" fmla="+- 0 0 -90"/>
                <a:gd name="f30" fmla="*/ f3 1 365029"/>
                <a:gd name="f31" fmla="*/ f4 1 13749"/>
                <a:gd name="f32" fmla="val f5"/>
                <a:gd name="f33" fmla="val f6"/>
                <a:gd name="f34" fmla="val f7"/>
                <a:gd name="f35" fmla="*/ f29 f0 1"/>
                <a:gd name="f36" fmla="+- f34 0 f32"/>
                <a:gd name="f37" fmla="+- f33 0 f32"/>
                <a:gd name="f38" fmla="*/ f35 1 f2"/>
                <a:gd name="f39" fmla="*/ f37 1 365029"/>
                <a:gd name="f40" fmla="*/ f36 1 13749"/>
                <a:gd name="f41" fmla="*/ 6730 f37 1"/>
                <a:gd name="f42" fmla="*/ 6766 f36 1"/>
                <a:gd name="f43" fmla="*/ 13749 f36 1"/>
                <a:gd name="f44" fmla="*/ 362237 f37 1"/>
                <a:gd name="f45" fmla="*/ 360459 f37 1"/>
                <a:gd name="f46" fmla="*/ 12480 f36 1"/>
                <a:gd name="f47" fmla="*/ 358682 f37 1"/>
                <a:gd name="f48" fmla="*/ 2957 f36 1"/>
                <a:gd name="f49" fmla="*/ 365030 f37 1"/>
                <a:gd name="f50" fmla="*/ 37 f36 1"/>
                <a:gd name="f51" fmla="*/ 0 f37 1"/>
                <a:gd name="f52" fmla="+- f38 0 f1"/>
                <a:gd name="f53" fmla="*/ f41 1 365029"/>
                <a:gd name="f54" fmla="*/ f42 1 13749"/>
                <a:gd name="f55" fmla="*/ f43 1 13749"/>
                <a:gd name="f56" fmla="*/ f44 1 365029"/>
                <a:gd name="f57" fmla="*/ f45 1 365029"/>
                <a:gd name="f58" fmla="*/ f46 1 13749"/>
                <a:gd name="f59" fmla="*/ f47 1 365029"/>
                <a:gd name="f60" fmla="*/ f48 1 13749"/>
                <a:gd name="f61" fmla="*/ f49 1 365029"/>
                <a:gd name="f62" fmla="*/ f50 1 13749"/>
                <a:gd name="f63" fmla="*/ f51 1 365029"/>
                <a:gd name="f64" fmla="*/ f32 1 f39"/>
                <a:gd name="f65" fmla="*/ f33 1 f39"/>
                <a:gd name="f66" fmla="*/ f32 1 f40"/>
                <a:gd name="f67" fmla="*/ f34 1 f40"/>
                <a:gd name="f68" fmla="*/ f53 1 f39"/>
                <a:gd name="f69" fmla="*/ f54 1 f40"/>
                <a:gd name="f70" fmla="*/ f55 1 f40"/>
                <a:gd name="f71" fmla="*/ f56 1 f39"/>
                <a:gd name="f72" fmla="*/ f57 1 f39"/>
                <a:gd name="f73" fmla="*/ f58 1 f40"/>
                <a:gd name="f74" fmla="*/ f59 1 f39"/>
                <a:gd name="f75" fmla="*/ f60 1 f40"/>
                <a:gd name="f76" fmla="*/ f61 1 f39"/>
                <a:gd name="f77" fmla="*/ f62 1 f40"/>
                <a:gd name="f78" fmla="*/ f63 1 f39"/>
                <a:gd name="f79" fmla="*/ f64 f30 1"/>
                <a:gd name="f80" fmla="*/ f65 f30 1"/>
                <a:gd name="f81" fmla="*/ f67 f31 1"/>
                <a:gd name="f82" fmla="*/ f66 f31 1"/>
                <a:gd name="f83" fmla="*/ f68 f30 1"/>
                <a:gd name="f84" fmla="*/ f69 f31 1"/>
                <a:gd name="f85" fmla="*/ f70 f31 1"/>
                <a:gd name="f86" fmla="*/ f71 f30 1"/>
                <a:gd name="f87" fmla="*/ f72 f30 1"/>
                <a:gd name="f88" fmla="*/ f73 f31 1"/>
                <a:gd name="f89" fmla="*/ f74 f30 1"/>
                <a:gd name="f90" fmla="*/ f75 f31 1"/>
                <a:gd name="f91" fmla="*/ f76 f30 1"/>
                <a:gd name="f92" fmla="*/ f77 f31 1"/>
                <a:gd name="f93" fmla="*/ f78 f30 1"/>
              </a:gdLst>
              <a:ahLst/>
              <a:cxnLst>
                <a:cxn ang="3cd4">
                  <a:pos x="hc" y="t"/>
                </a:cxn>
                <a:cxn ang="0">
                  <a:pos x="r" y="vc"/>
                </a:cxn>
                <a:cxn ang="cd4">
                  <a:pos x="hc" y="b"/>
                </a:cxn>
                <a:cxn ang="cd2">
                  <a:pos x="l" y="vc"/>
                </a:cxn>
                <a:cxn ang="f52">
                  <a:pos x="f83" y="f84"/>
                </a:cxn>
                <a:cxn ang="f52">
                  <a:pos x="f83" y="f85"/>
                </a:cxn>
                <a:cxn ang="f52">
                  <a:pos x="f86" y="f85"/>
                </a:cxn>
                <a:cxn ang="f52">
                  <a:pos x="f87" y="f88"/>
                </a:cxn>
                <a:cxn ang="f52">
                  <a:pos x="f89" y="f90"/>
                </a:cxn>
                <a:cxn ang="f52">
                  <a:pos x="f91" y="f92"/>
                </a:cxn>
                <a:cxn ang="f52">
                  <a:pos x="f93" y="f92"/>
                </a:cxn>
                <a:cxn ang="f52">
                  <a:pos x="f83" y="f84"/>
                </a:cxn>
              </a:cxnLst>
              <a:rect l="f79" t="f82" r="f80" b="f81"/>
              <a:pathLst>
                <a:path w="365029" h="13749">
                  <a:moveTo>
                    <a:pt x="f8" y="f9"/>
                  </a:moveTo>
                  <a:lnTo>
                    <a:pt x="f8" y="f7"/>
                  </a:lnTo>
                  <a:lnTo>
                    <a:pt x="f10" y="f7"/>
                  </a:lnTo>
                  <a:lnTo>
                    <a:pt x="f11" y="f12"/>
                  </a:lnTo>
                  <a:cubicBezTo>
                    <a:pt x="f13" y="f14"/>
                    <a:pt x="f15" y="f16"/>
                    <a:pt x="f17" y="f18"/>
                  </a:cubicBezTo>
                  <a:cubicBezTo>
                    <a:pt x="f19" y="f20"/>
                    <a:pt x="f21" y="f22"/>
                    <a:pt x="f23" y="f24"/>
                  </a:cubicBezTo>
                  <a:lnTo>
                    <a:pt x="f5" y="f24"/>
                  </a:ln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8" name="Freeform: Shape 849">
              <a:extLst>
                <a:ext uri="{FF2B5EF4-FFF2-40B4-BE49-F238E27FC236}">
                  <a16:creationId xmlns:a16="http://schemas.microsoft.com/office/drawing/2014/main" id="{E63EED8D-CE97-8623-D4C5-702095B28EC9}"/>
                </a:ext>
              </a:extLst>
            </p:cNvPr>
            <p:cNvSpPr/>
            <p:nvPr/>
          </p:nvSpPr>
          <p:spPr>
            <a:xfrm>
              <a:off x="9233656" y="5439518"/>
              <a:ext cx="35304" cy="25813"/>
            </a:xfrm>
            <a:custGeom>
              <a:avLst/>
              <a:gdLst>
                <a:gd name="f0" fmla="val 10800000"/>
                <a:gd name="f1" fmla="val 5400000"/>
                <a:gd name="f2" fmla="val 180"/>
                <a:gd name="f3" fmla="val w"/>
                <a:gd name="f4" fmla="val h"/>
                <a:gd name="f5" fmla="val 0"/>
                <a:gd name="f6" fmla="val 35305"/>
                <a:gd name="f7" fmla="val 25811"/>
                <a:gd name="f8" fmla="val 2294"/>
                <a:gd name="f9" fmla="val 11464"/>
                <a:gd name="f10" fmla="val 4072"/>
                <a:gd name="f11" fmla="val 12734"/>
                <a:gd name="f12" fmla="val 4961"/>
                <a:gd name="f13" fmla="val 5116"/>
                <a:gd name="f14" fmla="val 4415"/>
                <a:gd name="f15" fmla="val 5532"/>
                <a:gd name="f16" fmla="val 3846"/>
                <a:gd name="f17" fmla="val 6230"/>
                <a:gd name="f18" fmla="val 6928"/>
                <a:gd name="f19" fmla="val 7500"/>
                <a:gd name="f20" fmla="val 14384"/>
                <a:gd name="f21" fmla="val 24133"/>
                <a:gd name="f22" fmla="val 22129"/>
                <a:gd name="f23" fmla="val 18343"/>
                <a:gd name="f24" fmla="val 27205"/>
                <a:gd name="f25" fmla="val 15273"/>
                <a:gd name="f26" fmla="val 30989"/>
                <a:gd name="f27" fmla="val 32576"/>
                <a:gd name="f28" fmla="val 34125"/>
                <a:gd name="f29" fmla="val 15861"/>
                <a:gd name="f30" fmla="val 35306"/>
                <a:gd name="f31" fmla="val 16924"/>
                <a:gd name="f32" fmla="val 9912"/>
                <a:gd name="f33" fmla="val 37"/>
                <a:gd name="f34" fmla="val 8642"/>
                <a:gd name="f35" fmla="val 7246"/>
                <a:gd name="f36" fmla="val 4758"/>
                <a:gd name="f37" fmla="val -222"/>
                <a:gd name="f38" fmla="val 2320"/>
                <a:gd name="f39" fmla="val 898"/>
                <a:gd name="f40" fmla="val 2957"/>
                <a:gd name="f41" fmla="val -703"/>
                <a:gd name="f42" fmla="val 5767"/>
                <a:gd name="f43" fmla="val -118"/>
                <a:gd name="f44" fmla="val 9312"/>
                <a:gd name="f45" fmla="+- 0 0 -90"/>
                <a:gd name="f46" fmla="*/ f3 1 35305"/>
                <a:gd name="f47" fmla="*/ f4 1 25811"/>
                <a:gd name="f48" fmla="val f5"/>
                <a:gd name="f49" fmla="val f6"/>
                <a:gd name="f50" fmla="val f7"/>
                <a:gd name="f51" fmla="*/ f45 f0 1"/>
                <a:gd name="f52" fmla="+- f50 0 f48"/>
                <a:gd name="f53" fmla="+- f49 0 f48"/>
                <a:gd name="f54" fmla="*/ f51 1 f2"/>
                <a:gd name="f55" fmla="*/ f53 1 35305"/>
                <a:gd name="f56" fmla="*/ f52 1 25811"/>
                <a:gd name="f57" fmla="*/ 2294 f53 1"/>
                <a:gd name="f58" fmla="*/ 11464 f52 1"/>
                <a:gd name="f59" fmla="*/ 4072 f53 1"/>
                <a:gd name="f60" fmla="*/ 12734 f52 1"/>
                <a:gd name="f61" fmla="*/ 4961 f53 1"/>
                <a:gd name="f62" fmla="*/ 5116 f52 1"/>
                <a:gd name="f63" fmla="*/ 6230 f53 1"/>
                <a:gd name="f64" fmla="*/ 3846 f52 1"/>
                <a:gd name="f65" fmla="*/ 7500 f53 1"/>
                <a:gd name="f66" fmla="*/ 14384 f52 1"/>
                <a:gd name="f67" fmla="*/ 24133 f53 1"/>
                <a:gd name="f68" fmla="*/ 25811 f52 1"/>
                <a:gd name="f69" fmla="*/ 22129 f52 1"/>
                <a:gd name="f70" fmla="*/ 30989 f53 1"/>
                <a:gd name="f71" fmla="*/ 15273 f52 1"/>
                <a:gd name="f72" fmla="*/ 35306 f53 1"/>
                <a:gd name="f73" fmla="*/ 16924 f52 1"/>
                <a:gd name="f74" fmla="*/ 9912 f53 1"/>
                <a:gd name="f75" fmla="*/ 37 f52 1"/>
                <a:gd name="f76" fmla="*/ 8642 f53 1"/>
                <a:gd name="f77" fmla="*/ 7246 f53 1"/>
                <a:gd name="f78" fmla="*/ 898 f53 1"/>
                <a:gd name="f79" fmla="*/ 2957 f52 1"/>
                <a:gd name="f80" fmla="+- f54 0 f1"/>
                <a:gd name="f81" fmla="*/ f57 1 35305"/>
                <a:gd name="f82" fmla="*/ f58 1 25811"/>
                <a:gd name="f83" fmla="*/ f59 1 35305"/>
                <a:gd name="f84" fmla="*/ f60 1 25811"/>
                <a:gd name="f85" fmla="*/ f61 1 35305"/>
                <a:gd name="f86" fmla="*/ f62 1 25811"/>
                <a:gd name="f87" fmla="*/ f63 1 35305"/>
                <a:gd name="f88" fmla="*/ f64 1 25811"/>
                <a:gd name="f89" fmla="*/ f65 1 35305"/>
                <a:gd name="f90" fmla="*/ f66 1 25811"/>
                <a:gd name="f91" fmla="*/ f67 1 35305"/>
                <a:gd name="f92" fmla="*/ f68 1 25811"/>
                <a:gd name="f93" fmla="*/ f69 1 25811"/>
                <a:gd name="f94" fmla="*/ f70 1 35305"/>
                <a:gd name="f95" fmla="*/ f71 1 25811"/>
                <a:gd name="f96" fmla="*/ f72 1 35305"/>
                <a:gd name="f97" fmla="*/ f73 1 25811"/>
                <a:gd name="f98" fmla="*/ f74 1 35305"/>
                <a:gd name="f99" fmla="*/ f75 1 25811"/>
                <a:gd name="f100" fmla="*/ f76 1 35305"/>
                <a:gd name="f101" fmla="*/ f77 1 35305"/>
                <a:gd name="f102" fmla="*/ f78 1 35305"/>
                <a:gd name="f103" fmla="*/ f79 1 25811"/>
                <a:gd name="f104" fmla="*/ f48 1 f55"/>
                <a:gd name="f105" fmla="*/ f49 1 f55"/>
                <a:gd name="f106" fmla="*/ f48 1 f56"/>
                <a:gd name="f107" fmla="*/ f50 1 f56"/>
                <a:gd name="f108" fmla="*/ f81 1 f55"/>
                <a:gd name="f109" fmla="*/ f82 1 f56"/>
                <a:gd name="f110" fmla="*/ f83 1 f55"/>
                <a:gd name="f111" fmla="*/ f84 1 f56"/>
                <a:gd name="f112" fmla="*/ f85 1 f55"/>
                <a:gd name="f113" fmla="*/ f86 1 f56"/>
                <a:gd name="f114" fmla="*/ f87 1 f55"/>
                <a:gd name="f115" fmla="*/ f88 1 f56"/>
                <a:gd name="f116" fmla="*/ f89 1 f55"/>
                <a:gd name="f117" fmla="*/ f90 1 f56"/>
                <a:gd name="f118" fmla="*/ f91 1 f55"/>
                <a:gd name="f119" fmla="*/ f92 1 f56"/>
                <a:gd name="f120" fmla="*/ f93 1 f56"/>
                <a:gd name="f121" fmla="*/ f94 1 f55"/>
                <a:gd name="f122" fmla="*/ f95 1 f56"/>
                <a:gd name="f123" fmla="*/ f96 1 f55"/>
                <a:gd name="f124" fmla="*/ f97 1 f56"/>
                <a:gd name="f125" fmla="*/ f98 1 f55"/>
                <a:gd name="f126" fmla="*/ f99 1 f56"/>
                <a:gd name="f127" fmla="*/ f100 1 f55"/>
                <a:gd name="f128" fmla="*/ f101 1 f55"/>
                <a:gd name="f129" fmla="*/ f102 1 f55"/>
                <a:gd name="f130" fmla="*/ f103 1 f56"/>
                <a:gd name="f131" fmla="*/ f104 f46 1"/>
                <a:gd name="f132" fmla="*/ f105 f46 1"/>
                <a:gd name="f133" fmla="*/ f107 f47 1"/>
                <a:gd name="f134" fmla="*/ f106 f47 1"/>
                <a:gd name="f135" fmla="*/ f108 f46 1"/>
                <a:gd name="f136" fmla="*/ f109 f47 1"/>
                <a:gd name="f137" fmla="*/ f110 f46 1"/>
                <a:gd name="f138" fmla="*/ f111 f47 1"/>
                <a:gd name="f139" fmla="*/ f112 f46 1"/>
                <a:gd name="f140" fmla="*/ f113 f47 1"/>
                <a:gd name="f141" fmla="*/ f114 f46 1"/>
                <a:gd name="f142" fmla="*/ f115 f47 1"/>
                <a:gd name="f143" fmla="*/ f116 f46 1"/>
                <a:gd name="f144" fmla="*/ f117 f47 1"/>
                <a:gd name="f145" fmla="*/ f118 f46 1"/>
                <a:gd name="f146" fmla="*/ f119 f47 1"/>
                <a:gd name="f147" fmla="*/ f120 f47 1"/>
                <a:gd name="f148" fmla="*/ f121 f46 1"/>
                <a:gd name="f149" fmla="*/ f122 f47 1"/>
                <a:gd name="f150" fmla="*/ f123 f46 1"/>
                <a:gd name="f151" fmla="*/ f124 f47 1"/>
                <a:gd name="f152" fmla="*/ f125 f46 1"/>
                <a:gd name="f153" fmla="*/ f126 f47 1"/>
                <a:gd name="f154" fmla="*/ f127 f46 1"/>
                <a:gd name="f155" fmla="*/ f128 f46 1"/>
                <a:gd name="f156" fmla="*/ f129 f46 1"/>
                <a:gd name="f157" fmla="*/ f130 f47 1"/>
              </a:gdLst>
              <a:ahLst/>
              <a:cxnLst>
                <a:cxn ang="3cd4">
                  <a:pos x="hc" y="t"/>
                </a:cxn>
                <a:cxn ang="0">
                  <a:pos x="r" y="vc"/>
                </a:cxn>
                <a:cxn ang="cd4">
                  <a:pos x="hc" y="b"/>
                </a:cxn>
                <a:cxn ang="cd2">
                  <a:pos x="l" y="vc"/>
                </a:cxn>
                <a:cxn ang="f80">
                  <a:pos x="f135" y="f136"/>
                </a:cxn>
                <a:cxn ang="f80">
                  <a:pos x="f137" y="f138"/>
                </a:cxn>
                <a:cxn ang="f80">
                  <a:pos x="f139" y="f138"/>
                </a:cxn>
                <a:cxn ang="f80">
                  <a:pos x="f139" y="f140"/>
                </a:cxn>
                <a:cxn ang="f80">
                  <a:pos x="f141" y="f142"/>
                </a:cxn>
                <a:cxn ang="f80">
                  <a:pos x="f143" y="f140"/>
                </a:cxn>
                <a:cxn ang="f80">
                  <a:pos x="f143" y="f144"/>
                </a:cxn>
                <a:cxn ang="f80">
                  <a:pos x="f145" y="f146"/>
                </a:cxn>
                <a:cxn ang="f80">
                  <a:pos x="f145" y="f147"/>
                </a:cxn>
                <a:cxn ang="f80">
                  <a:pos x="f148" y="f149"/>
                </a:cxn>
                <a:cxn ang="f80">
                  <a:pos x="f150" y="f151"/>
                </a:cxn>
                <a:cxn ang="f80">
                  <a:pos x="f150" y="f151"/>
                </a:cxn>
                <a:cxn ang="f80">
                  <a:pos x="f152" y="f153"/>
                </a:cxn>
                <a:cxn ang="f80">
                  <a:pos x="f152" y="f153"/>
                </a:cxn>
                <a:cxn ang="f80">
                  <a:pos x="f154" y="f153"/>
                </a:cxn>
                <a:cxn ang="f80">
                  <a:pos x="f155" y="f153"/>
                </a:cxn>
                <a:cxn ang="f80">
                  <a:pos x="f156" y="f157"/>
                </a:cxn>
                <a:cxn ang="f80">
                  <a:pos x="f135" y="f136"/>
                </a:cxn>
              </a:cxnLst>
              <a:rect l="f131" t="f134" r="f132" b="f133"/>
              <a:pathLst>
                <a:path w="35305" h="25811">
                  <a:moveTo>
                    <a:pt x="f8" y="f9"/>
                  </a:moveTo>
                  <a:lnTo>
                    <a:pt x="f10" y="f11"/>
                  </a:lnTo>
                  <a:lnTo>
                    <a:pt x="f12" y="f11"/>
                  </a:lnTo>
                  <a:lnTo>
                    <a:pt x="f12" y="f13"/>
                  </a:lnTo>
                  <a:cubicBezTo>
                    <a:pt x="f12" y="f14"/>
                    <a:pt x="f15" y="f16"/>
                    <a:pt x="f17" y="f16"/>
                  </a:cubicBezTo>
                  <a:cubicBezTo>
                    <a:pt x="f18" y="f16"/>
                    <a:pt x="f19" y="f14"/>
                    <a:pt x="f19" y="f13"/>
                  </a:cubicBezTo>
                  <a:lnTo>
                    <a:pt x="f19" y="f20"/>
                  </a:lnTo>
                  <a:lnTo>
                    <a:pt x="f21" y="f7"/>
                  </a:lnTo>
                  <a:lnTo>
                    <a:pt x="f21" y="f22"/>
                  </a:lnTo>
                  <a:cubicBezTo>
                    <a:pt x="f21" y="f23"/>
                    <a:pt x="f24" y="f25"/>
                    <a:pt x="f26" y="f25"/>
                  </a:cubicBezTo>
                  <a:cubicBezTo>
                    <a:pt x="f27" y="f25"/>
                    <a:pt x="f28" y="f29"/>
                    <a:pt x="f30" y="f31"/>
                  </a:cubicBezTo>
                  <a:lnTo>
                    <a:pt x="f30" y="f31"/>
                  </a:lnTo>
                  <a:lnTo>
                    <a:pt x="f32" y="f33"/>
                  </a:lnTo>
                  <a:lnTo>
                    <a:pt x="f32" y="f33"/>
                  </a:lnTo>
                  <a:lnTo>
                    <a:pt x="f34" y="f33"/>
                  </a:lnTo>
                  <a:lnTo>
                    <a:pt x="f35" y="f33"/>
                  </a:lnTo>
                  <a:cubicBezTo>
                    <a:pt x="f36" y="f37"/>
                    <a:pt x="f38" y="f39"/>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9" name="Freeform: Shape 850">
              <a:extLst>
                <a:ext uri="{FF2B5EF4-FFF2-40B4-BE49-F238E27FC236}">
                  <a16:creationId xmlns:a16="http://schemas.microsoft.com/office/drawing/2014/main" id="{572A560A-641C-FE6C-3DCB-D4012FBD1D26}"/>
                </a:ext>
              </a:extLst>
            </p:cNvPr>
            <p:cNvSpPr/>
            <p:nvPr/>
          </p:nvSpPr>
          <p:spPr>
            <a:xfrm>
              <a:off x="9238622" y="5443999"/>
              <a:ext cx="2542" cy="1003425"/>
            </a:xfrm>
            <a:custGeom>
              <a:avLst/>
              <a:gdLst>
                <a:gd name="f0" fmla="val 10800000"/>
                <a:gd name="f1" fmla="val 5400000"/>
                <a:gd name="f2" fmla="val 180"/>
                <a:gd name="f3" fmla="val w"/>
                <a:gd name="f4" fmla="val h"/>
                <a:gd name="f5" fmla="val 0"/>
                <a:gd name="f6" fmla="val 2539"/>
                <a:gd name="f7" fmla="val 1003424"/>
                <a:gd name="f8" fmla="val 1002155"/>
                <a:gd name="f9" fmla="val 1002853"/>
                <a:gd name="f10" fmla="val 571"/>
                <a:gd name="f11" fmla="val 1269"/>
                <a:gd name="f12" fmla="val 1968"/>
                <a:gd name="f13" fmla="val 1270"/>
                <a:gd name="f14" fmla="val 569"/>
                <a:gd name="f15" fmla="+- 0 0 -90"/>
                <a:gd name="f16" fmla="*/ f3 1 2539"/>
                <a:gd name="f17" fmla="*/ f4 1 1003424"/>
                <a:gd name="f18" fmla="val f5"/>
                <a:gd name="f19" fmla="val f6"/>
                <a:gd name="f20" fmla="val f7"/>
                <a:gd name="f21" fmla="*/ f15 f0 1"/>
                <a:gd name="f22" fmla="+- f20 0 f18"/>
                <a:gd name="f23" fmla="+- f19 0 f18"/>
                <a:gd name="f24" fmla="*/ f21 1 f2"/>
                <a:gd name="f25" fmla="*/ f23 1 2539"/>
                <a:gd name="f26" fmla="*/ f22 1 1003424"/>
                <a:gd name="f27" fmla="*/ 0 f23 1"/>
                <a:gd name="f28" fmla="*/ 1002155 f22 1"/>
                <a:gd name="f29" fmla="*/ 1269 f23 1"/>
                <a:gd name="f30" fmla="*/ 1003424 f22 1"/>
                <a:gd name="f31" fmla="*/ 2539 f23 1"/>
                <a:gd name="f32" fmla="*/ 1270 f22 1"/>
                <a:gd name="f33" fmla="*/ 0 f22 1"/>
                <a:gd name="f34" fmla="+- f24 0 f1"/>
                <a:gd name="f35" fmla="*/ f27 1 2539"/>
                <a:gd name="f36" fmla="*/ f28 1 1003424"/>
                <a:gd name="f37" fmla="*/ f29 1 2539"/>
                <a:gd name="f38" fmla="*/ f30 1 1003424"/>
                <a:gd name="f39" fmla="*/ f31 1 2539"/>
                <a:gd name="f40" fmla="*/ f32 1 1003424"/>
                <a:gd name="f41" fmla="*/ f33 1 1003424"/>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61" y="f58"/>
                </a:cxn>
                <a:cxn ang="f34">
                  <a:pos x="f61" y="f62"/>
                </a:cxn>
                <a:cxn ang="f34">
                  <a:pos x="f59" y="f63"/>
                </a:cxn>
                <a:cxn ang="f34">
                  <a:pos x="f57" y="f62"/>
                </a:cxn>
                <a:cxn ang="f34">
                  <a:pos x="f57" y="f58"/>
                </a:cxn>
              </a:cxnLst>
              <a:rect l="f53" t="f56" r="f54" b="f55"/>
              <a:pathLst>
                <a:path w="2539" h="1003424">
                  <a:moveTo>
                    <a:pt x="f5" y="f8"/>
                  </a:moveTo>
                  <a:cubicBezTo>
                    <a:pt x="f5" y="f9"/>
                    <a:pt x="f10" y="f7"/>
                    <a:pt x="f11" y="f7"/>
                  </a:cubicBezTo>
                  <a:cubicBezTo>
                    <a:pt x="f12" y="f7"/>
                    <a:pt x="f6" y="f9"/>
                    <a:pt x="f6" y="f8"/>
                  </a:cubicBezTo>
                  <a:lnTo>
                    <a:pt x="f6" y="f13"/>
                  </a:lnTo>
                  <a:cubicBezTo>
                    <a:pt x="f6" y="f14"/>
                    <a:pt x="f12" y="f5"/>
                    <a:pt x="f11" y="f5"/>
                  </a:cubicBezTo>
                  <a:cubicBezTo>
                    <a:pt x="f10" y="f5"/>
                    <a:pt x="f5" y="f14"/>
                    <a:pt x="f5" y="f13"/>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0" name="Freeform: Shape 851">
              <a:extLst>
                <a:ext uri="{FF2B5EF4-FFF2-40B4-BE49-F238E27FC236}">
                  <a16:creationId xmlns:a16="http://schemas.microsoft.com/office/drawing/2014/main" id="{13B4739B-9476-5C6C-CA25-84BE30872F1E}"/>
                </a:ext>
              </a:extLst>
            </p:cNvPr>
            <p:cNvSpPr/>
            <p:nvPr/>
          </p:nvSpPr>
          <p:spPr>
            <a:xfrm>
              <a:off x="8723266" y="5728661"/>
              <a:ext cx="144612" cy="13834"/>
            </a:xfrm>
            <a:custGeom>
              <a:avLst/>
              <a:gdLst>
                <a:gd name="f0" fmla="val 10800000"/>
                <a:gd name="f1" fmla="val 5400000"/>
                <a:gd name="f2" fmla="val 180"/>
                <a:gd name="f3" fmla="val w"/>
                <a:gd name="f4" fmla="val h"/>
                <a:gd name="f5" fmla="val 0"/>
                <a:gd name="f6" fmla="val 144615"/>
                <a:gd name="f7" fmla="val 13839"/>
                <a:gd name="f8" fmla="val 6983"/>
                <a:gd name="f9" fmla="val 6856"/>
                <a:gd name="f10" fmla="val 144616"/>
                <a:gd name="f11" fmla="val 3809"/>
                <a:gd name="f12" fmla="val 6919"/>
                <a:gd name="f13" fmla="val 3050"/>
                <a:gd name="f14" fmla="+- 0 0 -90"/>
                <a:gd name="f15" fmla="*/ f3 1 144615"/>
                <a:gd name="f16" fmla="*/ f4 1 13839"/>
                <a:gd name="f17" fmla="val f5"/>
                <a:gd name="f18" fmla="val f6"/>
                <a:gd name="f19" fmla="val f7"/>
                <a:gd name="f20" fmla="*/ f14 f0 1"/>
                <a:gd name="f21" fmla="+- f19 0 f17"/>
                <a:gd name="f22" fmla="+- f18 0 f17"/>
                <a:gd name="f23" fmla="*/ f20 1 f2"/>
                <a:gd name="f24" fmla="*/ f22 1 144615"/>
                <a:gd name="f25" fmla="*/ f21 1 13839"/>
                <a:gd name="f26" fmla="*/ 6983 f22 1"/>
                <a:gd name="f27" fmla="*/ 6856 f21 1"/>
                <a:gd name="f28" fmla="*/ 13839 f21 1"/>
                <a:gd name="f29" fmla="*/ 144616 f22 1"/>
                <a:gd name="f30" fmla="*/ 0 f21 1"/>
                <a:gd name="f31" fmla="*/ 0 f22 1"/>
                <a:gd name="f32" fmla="+- f23 0 f1"/>
                <a:gd name="f33" fmla="*/ f26 1 144615"/>
                <a:gd name="f34" fmla="*/ f27 1 13839"/>
                <a:gd name="f35" fmla="*/ f28 1 13839"/>
                <a:gd name="f36" fmla="*/ f29 1 144615"/>
                <a:gd name="f37" fmla="*/ f30 1 13839"/>
                <a:gd name="f38" fmla="*/ f31 1 144615"/>
                <a:gd name="f39" fmla="*/ f17 1 f24"/>
                <a:gd name="f40" fmla="*/ f18 1 f24"/>
                <a:gd name="f41" fmla="*/ f17 1 f25"/>
                <a:gd name="f42" fmla="*/ f19 1 f25"/>
                <a:gd name="f43" fmla="*/ f33 1 f24"/>
                <a:gd name="f44" fmla="*/ f34 1 f25"/>
                <a:gd name="f45" fmla="*/ f35 1 f25"/>
                <a:gd name="f46" fmla="*/ f36 1 f24"/>
                <a:gd name="f47" fmla="*/ f37 1 f25"/>
                <a:gd name="f48" fmla="*/ f38 1 f24"/>
                <a:gd name="f49" fmla="*/ f39 f15 1"/>
                <a:gd name="f50" fmla="*/ f40 f15 1"/>
                <a:gd name="f51" fmla="*/ f42 f16 1"/>
                <a:gd name="f52" fmla="*/ f41 f16 1"/>
                <a:gd name="f53" fmla="*/ f43 f15 1"/>
                <a:gd name="f54" fmla="*/ f44 f16 1"/>
                <a:gd name="f55" fmla="*/ f45 f16 1"/>
                <a:gd name="f56" fmla="*/ f46 f15 1"/>
                <a:gd name="f57" fmla="*/ f47 f16 1"/>
                <a:gd name="f58" fmla="*/ f48 f15 1"/>
              </a:gdLst>
              <a:ahLst/>
              <a:cxnLst>
                <a:cxn ang="3cd4">
                  <a:pos x="hc" y="t"/>
                </a:cxn>
                <a:cxn ang="0">
                  <a:pos x="r" y="vc"/>
                </a:cxn>
                <a:cxn ang="cd4">
                  <a:pos x="hc" y="b"/>
                </a:cxn>
                <a:cxn ang="cd2">
                  <a:pos x="l" y="vc"/>
                </a:cxn>
                <a:cxn ang="f32">
                  <a:pos x="f53" y="f54"/>
                </a:cxn>
                <a:cxn ang="f32">
                  <a:pos x="f53" y="f55"/>
                </a:cxn>
                <a:cxn ang="f32">
                  <a:pos x="f56" y="f55"/>
                </a:cxn>
                <a:cxn ang="f32">
                  <a:pos x="f56" y="f57"/>
                </a:cxn>
                <a:cxn ang="f32">
                  <a:pos x="f58" y="f57"/>
                </a:cxn>
                <a:cxn ang="f32">
                  <a:pos x="f53" y="f54"/>
                </a:cxn>
              </a:cxnLst>
              <a:rect l="f49" t="f52" r="f50" b="f51"/>
              <a:pathLst>
                <a:path w="144615" h="13839">
                  <a:moveTo>
                    <a:pt x="f8" y="f9"/>
                  </a:moveTo>
                  <a:lnTo>
                    <a:pt x="f8" y="f7"/>
                  </a:lnTo>
                  <a:lnTo>
                    <a:pt x="f10" y="f7"/>
                  </a:lnTo>
                  <a:lnTo>
                    <a:pt x="f10" y="f5"/>
                  </a:lnTo>
                  <a:lnTo>
                    <a:pt x="f5" y="f5"/>
                  </a:lnTo>
                  <a:cubicBezTo>
                    <a:pt x="f11" y="f5"/>
                    <a:pt x="f12"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1" name="Freeform: Shape 852">
              <a:extLst>
                <a:ext uri="{FF2B5EF4-FFF2-40B4-BE49-F238E27FC236}">
                  <a16:creationId xmlns:a16="http://schemas.microsoft.com/office/drawing/2014/main" id="{8200DDFD-DC16-7073-935B-9F60CF0A5C59}"/>
                </a:ext>
              </a:extLst>
            </p:cNvPr>
            <p:cNvSpPr/>
            <p:nvPr/>
          </p:nvSpPr>
          <p:spPr>
            <a:xfrm>
              <a:off x="9285091" y="5605125"/>
              <a:ext cx="25008" cy="22091"/>
            </a:xfrm>
            <a:custGeom>
              <a:avLst/>
              <a:gdLst>
                <a:gd name="f0" fmla="val 10800000"/>
                <a:gd name="f1" fmla="val 5400000"/>
                <a:gd name="f2" fmla="val 180"/>
                <a:gd name="f3" fmla="val w"/>
                <a:gd name="f4" fmla="val h"/>
                <a:gd name="f5" fmla="val 0"/>
                <a:gd name="f6" fmla="val 25012"/>
                <a:gd name="f7" fmla="val 22092"/>
                <a:gd name="f8" fmla="val 5714"/>
                <a:gd name="f9" fmla="val 5206"/>
                <a:gd name="f10" fmla="val 5638"/>
                <a:gd name="f11" fmla="val 8492"/>
                <a:gd name="f12" fmla="val 3238"/>
                <a:gd name="f13" fmla="val 11261"/>
                <a:gd name="f14" fmla="val 11808"/>
                <a:gd name="f15" fmla="val 13840"/>
                <a:gd name="f16" fmla="val 13967"/>
                <a:gd name="f17" fmla="val 18156"/>
                <a:gd name="f18" fmla="val 14370"/>
                <a:gd name="f19" fmla="val 17039"/>
                <a:gd name="f20" fmla="val 11300"/>
                <a:gd name="f21" fmla="val 20823"/>
                <a:gd name="f22" fmla="val 22334"/>
                <a:gd name="f23" fmla="val 11271"/>
                <a:gd name="f24" fmla="val 23819"/>
                <a:gd name="f25" fmla="val 11764"/>
                <a:gd name="f26" fmla="val 25013"/>
                <a:gd name="f27" fmla="val 12697"/>
                <a:gd name="f28" fmla="val 2921"/>
                <a:gd name="f29" fmla="val 4571"/>
                <a:gd name="f30" fmla="val 1237"/>
                <a:gd name="f31" fmla="val 5600"/>
                <a:gd name="f32" fmla="val 3143"/>
                <a:gd name="f33" fmla="+- 0 0 -90"/>
                <a:gd name="f34" fmla="*/ f3 1 25012"/>
                <a:gd name="f35" fmla="*/ f4 1 22092"/>
                <a:gd name="f36" fmla="val f5"/>
                <a:gd name="f37" fmla="val f6"/>
                <a:gd name="f38" fmla="val f7"/>
                <a:gd name="f39" fmla="*/ f33 f0 1"/>
                <a:gd name="f40" fmla="+- f38 0 f36"/>
                <a:gd name="f41" fmla="+- f37 0 f36"/>
                <a:gd name="f42" fmla="*/ f39 1 f2"/>
                <a:gd name="f43" fmla="*/ f41 1 25012"/>
                <a:gd name="f44" fmla="*/ f40 1 22092"/>
                <a:gd name="f45" fmla="*/ 5714 f41 1"/>
                <a:gd name="f46" fmla="*/ 5206 f40 1"/>
                <a:gd name="f47" fmla="*/ 0 f41 1"/>
                <a:gd name="f48" fmla="*/ 11808 f40 1"/>
                <a:gd name="f49" fmla="*/ 13840 f40 1"/>
                <a:gd name="f50" fmla="*/ 13967 f41 1"/>
                <a:gd name="f51" fmla="*/ 22092 f40 1"/>
                <a:gd name="f52" fmla="*/ 18156 f40 1"/>
                <a:gd name="f53" fmla="*/ 20823 f41 1"/>
                <a:gd name="f54" fmla="*/ 11300 f40 1"/>
                <a:gd name="f55" fmla="*/ 25013 f41 1"/>
                <a:gd name="f56" fmla="*/ 12697 f40 1"/>
                <a:gd name="f57" fmla="*/ 2921 f41 1"/>
                <a:gd name="f58" fmla="*/ 0 f40 1"/>
                <a:gd name="f59" fmla="+- f42 0 f1"/>
                <a:gd name="f60" fmla="*/ f45 1 25012"/>
                <a:gd name="f61" fmla="*/ f46 1 22092"/>
                <a:gd name="f62" fmla="*/ f47 1 25012"/>
                <a:gd name="f63" fmla="*/ f48 1 22092"/>
                <a:gd name="f64" fmla="*/ f49 1 22092"/>
                <a:gd name="f65" fmla="*/ f50 1 25012"/>
                <a:gd name="f66" fmla="*/ f51 1 22092"/>
                <a:gd name="f67" fmla="*/ f52 1 22092"/>
                <a:gd name="f68" fmla="*/ f53 1 25012"/>
                <a:gd name="f69" fmla="*/ f54 1 22092"/>
                <a:gd name="f70" fmla="*/ f55 1 25012"/>
                <a:gd name="f71" fmla="*/ f56 1 22092"/>
                <a:gd name="f72" fmla="*/ f57 1 25012"/>
                <a:gd name="f73" fmla="*/ f58 1 22092"/>
                <a:gd name="f74" fmla="*/ f36 1 f43"/>
                <a:gd name="f75" fmla="*/ f37 1 f43"/>
                <a:gd name="f76" fmla="*/ f36 1 f44"/>
                <a:gd name="f77" fmla="*/ f38 1 f44"/>
                <a:gd name="f78" fmla="*/ f60 1 f43"/>
                <a:gd name="f79" fmla="*/ f61 1 f44"/>
                <a:gd name="f80" fmla="*/ f62 1 f43"/>
                <a:gd name="f81" fmla="*/ f63 1 f44"/>
                <a:gd name="f82" fmla="*/ f64 1 f44"/>
                <a:gd name="f83" fmla="*/ f65 1 f43"/>
                <a:gd name="f84" fmla="*/ f66 1 f44"/>
                <a:gd name="f85" fmla="*/ f67 1 f44"/>
                <a:gd name="f86" fmla="*/ f68 1 f43"/>
                <a:gd name="f87" fmla="*/ f69 1 f44"/>
                <a:gd name="f88" fmla="*/ f70 1 f43"/>
                <a:gd name="f89" fmla="*/ f71 1 f44"/>
                <a:gd name="f90" fmla="*/ f72 1 f43"/>
                <a:gd name="f91" fmla="*/ f73 1 f44"/>
                <a:gd name="f92" fmla="*/ f74 f34 1"/>
                <a:gd name="f93" fmla="*/ f75 f34 1"/>
                <a:gd name="f94" fmla="*/ f77 f35 1"/>
                <a:gd name="f95" fmla="*/ f76 f35 1"/>
                <a:gd name="f96" fmla="*/ f78 f34 1"/>
                <a:gd name="f97" fmla="*/ f79 f35 1"/>
                <a:gd name="f98" fmla="*/ f80 f34 1"/>
                <a:gd name="f99" fmla="*/ f81 f35 1"/>
                <a:gd name="f100" fmla="*/ f82 f35 1"/>
                <a:gd name="f101" fmla="*/ f83 f34 1"/>
                <a:gd name="f102" fmla="*/ f84 f35 1"/>
                <a:gd name="f103" fmla="*/ f85 f35 1"/>
                <a:gd name="f104" fmla="*/ f86 f34 1"/>
                <a:gd name="f105" fmla="*/ f87 f35 1"/>
                <a:gd name="f106" fmla="*/ f88 f34 1"/>
                <a:gd name="f107" fmla="*/ f89 f35 1"/>
                <a:gd name="f108" fmla="*/ f90 f34 1"/>
                <a:gd name="f109" fmla="*/ f91 f35 1"/>
              </a:gdLst>
              <a:ahLst/>
              <a:cxnLst>
                <a:cxn ang="3cd4">
                  <a:pos x="hc" y="t"/>
                </a:cxn>
                <a:cxn ang="0">
                  <a:pos x="r" y="vc"/>
                </a:cxn>
                <a:cxn ang="cd4">
                  <a:pos x="hc" y="b"/>
                </a:cxn>
                <a:cxn ang="cd2">
                  <a:pos x="l" y="vc"/>
                </a:cxn>
                <a:cxn ang="f59">
                  <a:pos x="f96" y="f97"/>
                </a:cxn>
                <a:cxn ang="f59">
                  <a:pos x="f98" y="f99"/>
                </a:cxn>
                <a:cxn ang="f59">
                  <a:pos x="f98" y="f100"/>
                </a:cxn>
                <a:cxn ang="f59">
                  <a:pos x="f101" y="f102"/>
                </a:cxn>
                <a:cxn ang="f59">
                  <a:pos x="f101" y="f103"/>
                </a:cxn>
                <a:cxn ang="f59">
                  <a:pos x="f104" y="f105"/>
                </a:cxn>
                <a:cxn ang="f59">
                  <a:pos x="f106" y="f107"/>
                </a:cxn>
                <a:cxn ang="f59">
                  <a:pos x="f106" y="f107"/>
                </a:cxn>
                <a:cxn ang="f59">
                  <a:pos x="f108" y="f109"/>
                </a:cxn>
                <a:cxn ang="f59">
                  <a:pos x="f108" y="f109"/>
                </a:cxn>
                <a:cxn ang="f59">
                  <a:pos x="f96" y="f97"/>
                </a:cxn>
              </a:cxnLst>
              <a:rect l="f92" t="f95" r="f93" b="f94"/>
              <a:pathLst>
                <a:path w="25012" h="22092">
                  <a:moveTo>
                    <a:pt x="f8" y="f9"/>
                  </a:moveTo>
                  <a:cubicBezTo>
                    <a:pt x="f10" y="f11"/>
                    <a:pt x="f12" y="f13"/>
                    <a:pt x="f5" y="f14"/>
                  </a:cubicBezTo>
                  <a:lnTo>
                    <a:pt x="f5" y="f15"/>
                  </a:lnTo>
                  <a:lnTo>
                    <a:pt x="f16" y="f7"/>
                  </a:lnTo>
                  <a:lnTo>
                    <a:pt x="f16" y="f17"/>
                  </a:lnTo>
                  <a:cubicBezTo>
                    <a:pt x="f16" y="f18"/>
                    <a:pt x="f19" y="f20"/>
                    <a:pt x="f21" y="f20"/>
                  </a:cubicBezTo>
                  <a:cubicBezTo>
                    <a:pt x="f22" y="f23"/>
                    <a:pt x="f24" y="f25"/>
                    <a:pt x="f26" y="f27"/>
                  </a:cubicBezTo>
                  <a:lnTo>
                    <a:pt x="f26" y="f27"/>
                  </a:lnTo>
                  <a:lnTo>
                    <a:pt x="f28" y="f5"/>
                  </a:lnTo>
                  <a:lnTo>
                    <a:pt x="f28" y="f5"/>
                  </a:ln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2" name="Freeform: Shape 853">
              <a:extLst>
                <a:ext uri="{FF2B5EF4-FFF2-40B4-BE49-F238E27FC236}">
                  <a16:creationId xmlns:a16="http://schemas.microsoft.com/office/drawing/2014/main" id="{86EB4E18-54AE-F834-042E-3E5BF2B26E65}"/>
                </a:ext>
              </a:extLst>
            </p:cNvPr>
            <p:cNvSpPr/>
            <p:nvPr/>
          </p:nvSpPr>
          <p:spPr>
            <a:xfrm>
              <a:off x="9282046" y="5617186"/>
              <a:ext cx="630" cy="384"/>
            </a:xfrm>
            <a:custGeom>
              <a:avLst/>
              <a:gdLst>
                <a:gd name="f0" fmla="val 10800000"/>
                <a:gd name="f1" fmla="val 5400000"/>
                <a:gd name="f2" fmla="val 180"/>
                <a:gd name="f3" fmla="val w"/>
                <a:gd name="f4" fmla="val h"/>
                <a:gd name="f5" fmla="val 0"/>
                <a:gd name="f6" fmla="val 634"/>
                <a:gd name="f7" fmla="val 380"/>
                <a:gd name="f8" fmla="val 635"/>
                <a:gd name="f9" fmla="val 381"/>
                <a:gd name="f10" fmla="+- 0 0 -90"/>
                <a:gd name="f11" fmla="*/ f3 1 634"/>
                <a:gd name="f12" fmla="*/ f4 1 380"/>
                <a:gd name="f13" fmla="val f5"/>
                <a:gd name="f14" fmla="val f6"/>
                <a:gd name="f15" fmla="val f7"/>
                <a:gd name="f16" fmla="*/ f10 f0 1"/>
                <a:gd name="f17" fmla="+- f15 0 f13"/>
                <a:gd name="f18" fmla="+- f14 0 f13"/>
                <a:gd name="f19" fmla="*/ f16 1 f2"/>
                <a:gd name="f20" fmla="*/ f18 1 634"/>
                <a:gd name="f21" fmla="*/ f17 1 380"/>
                <a:gd name="f22" fmla="*/ 635 f18 1"/>
                <a:gd name="f23" fmla="*/ 0 f17 1"/>
                <a:gd name="f24" fmla="*/ 0 f18 1"/>
                <a:gd name="f25" fmla="*/ 381 f17 1"/>
                <a:gd name="f26" fmla="+- f19 0 f1"/>
                <a:gd name="f27" fmla="*/ f22 1 634"/>
                <a:gd name="f28" fmla="*/ f23 1 380"/>
                <a:gd name="f29" fmla="*/ f24 1 634"/>
                <a:gd name="f30" fmla="*/ f25 1 380"/>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4"/>
                </a:cxn>
                <a:cxn ang="f26">
                  <a:pos x="f43" y="f46"/>
                </a:cxn>
                <a:cxn ang="f26">
                  <a:pos x="f43" y="f44"/>
                </a:cxn>
              </a:cxnLst>
              <a:rect l="f39" t="f42" r="f40" b="f41"/>
              <a:pathLst>
                <a:path w="634" h="380">
                  <a:moveTo>
                    <a:pt x="f8" y="f5"/>
                  </a:moveTo>
                  <a:lnTo>
                    <a:pt x="f5" y="f5"/>
                  </a:lnTo>
                  <a:lnTo>
                    <a:pt x="f8" y="f9"/>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3" name="Freeform: Shape 854">
              <a:extLst>
                <a:ext uri="{FF2B5EF4-FFF2-40B4-BE49-F238E27FC236}">
                  <a16:creationId xmlns:a16="http://schemas.microsoft.com/office/drawing/2014/main" id="{66004EFD-6EB9-219D-2926-5B47B28C7CF2}"/>
                </a:ext>
              </a:extLst>
            </p:cNvPr>
            <p:cNvSpPr/>
            <p:nvPr/>
          </p:nvSpPr>
          <p:spPr>
            <a:xfrm>
              <a:off x="9271503" y="5604229"/>
              <a:ext cx="19302" cy="13834"/>
            </a:xfrm>
            <a:custGeom>
              <a:avLst/>
              <a:gdLst>
                <a:gd name="f0" fmla="val 10800000"/>
                <a:gd name="f1" fmla="val 5400000"/>
                <a:gd name="f2" fmla="val 180"/>
                <a:gd name="f3" fmla="val w"/>
                <a:gd name="f4" fmla="val h"/>
                <a:gd name="f5" fmla="val 0"/>
                <a:gd name="f6" fmla="val 19299"/>
                <a:gd name="f7" fmla="val 13839"/>
                <a:gd name="f8" fmla="val 12951"/>
                <a:gd name="f9" fmla="val 11173"/>
                <a:gd name="f10" fmla="val 6094"/>
                <a:gd name="f11" fmla="val 11097"/>
                <a:gd name="f12" fmla="val 5467"/>
                <a:gd name="f13" fmla="val 11554"/>
                <a:gd name="f14" fmla="val 4902"/>
                <a:gd name="f15" fmla="val 12177"/>
                <a:gd name="f16" fmla="val 4832"/>
                <a:gd name="f17" fmla="val 12227"/>
                <a:gd name="f18" fmla="val 4827"/>
                <a:gd name="f19" fmla="val 12265"/>
                <a:gd name="f20" fmla="val 4825"/>
                <a:gd name="f21" fmla="val 12316"/>
                <a:gd name="f22" fmla="val 12938"/>
                <a:gd name="f23" fmla="val 4750"/>
                <a:gd name="f24" fmla="val 13510"/>
                <a:gd name="f25" fmla="val 5198"/>
                <a:gd name="f26" fmla="val 13586"/>
                <a:gd name="f27" fmla="val 5824"/>
                <a:gd name="f28" fmla="val 13599"/>
                <a:gd name="f29" fmla="val 5914"/>
                <a:gd name="f30" fmla="val 6004"/>
                <a:gd name="f31" fmla="val 12697"/>
                <a:gd name="f32" fmla="val 16823"/>
                <a:gd name="f33" fmla="val 12150"/>
                <a:gd name="f34" fmla="val 19223"/>
                <a:gd name="f35" fmla="val 9380"/>
                <a:gd name="f36" fmla="val 19248"/>
                <a:gd name="f37" fmla="val 3516"/>
                <a:gd name="f38" fmla="val 17788"/>
                <a:gd name="f39" fmla="val 1172"/>
                <a:gd name="f40" fmla="val 15490"/>
                <a:gd name="f41" fmla="val 14094"/>
                <a:gd name="f42" fmla="val 12824"/>
                <a:gd name="f43" fmla="val 127"/>
                <a:gd name="f44" fmla="val 13840"/>
                <a:gd name="f45" fmla="+- 0 0 -90"/>
                <a:gd name="f46" fmla="*/ f3 1 19299"/>
                <a:gd name="f47" fmla="*/ f4 1 13839"/>
                <a:gd name="f48" fmla="val f5"/>
                <a:gd name="f49" fmla="val f6"/>
                <a:gd name="f50" fmla="val f7"/>
                <a:gd name="f51" fmla="*/ f45 f0 1"/>
                <a:gd name="f52" fmla="+- f50 0 f48"/>
                <a:gd name="f53" fmla="+- f49 0 f48"/>
                <a:gd name="f54" fmla="*/ f51 1 f2"/>
                <a:gd name="f55" fmla="*/ f53 1 19299"/>
                <a:gd name="f56" fmla="*/ f52 1 13839"/>
                <a:gd name="f57" fmla="*/ 0 f53 1"/>
                <a:gd name="f58" fmla="*/ 12951 f52 1"/>
                <a:gd name="f59" fmla="*/ 11173 f53 1"/>
                <a:gd name="f60" fmla="*/ 6094 f52 1"/>
                <a:gd name="f61" fmla="*/ 12177 f53 1"/>
                <a:gd name="f62" fmla="*/ 4832 f52 1"/>
                <a:gd name="f63" fmla="*/ 12316 f53 1"/>
                <a:gd name="f64" fmla="*/ 4825 f52 1"/>
                <a:gd name="f65" fmla="*/ 13586 f53 1"/>
                <a:gd name="f66" fmla="*/ 5824 f52 1"/>
                <a:gd name="f67" fmla="*/ 12697 f52 1"/>
                <a:gd name="f68" fmla="*/ 19299 f53 1"/>
                <a:gd name="f69" fmla="*/ 15490 f53 1"/>
                <a:gd name="f70" fmla="*/ 0 f52 1"/>
                <a:gd name="f71" fmla="*/ 14094 f53 1"/>
                <a:gd name="f72" fmla="*/ 12824 f53 1"/>
                <a:gd name="f73" fmla="*/ 127 f53 1"/>
                <a:gd name="f74" fmla="*/ 13840 f52 1"/>
                <a:gd name="f75" fmla="+- f54 0 f1"/>
                <a:gd name="f76" fmla="*/ f57 1 19299"/>
                <a:gd name="f77" fmla="*/ f58 1 13839"/>
                <a:gd name="f78" fmla="*/ f59 1 19299"/>
                <a:gd name="f79" fmla="*/ f60 1 13839"/>
                <a:gd name="f80" fmla="*/ f61 1 19299"/>
                <a:gd name="f81" fmla="*/ f62 1 13839"/>
                <a:gd name="f82" fmla="*/ f63 1 19299"/>
                <a:gd name="f83" fmla="*/ f64 1 13839"/>
                <a:gd name="f84" fmla="*/ f65 1 19299"/>
                <a:gd name="f85" fmla="*/ f66 1 13839"/>
                <a:gd name="f86" fmla="*/ f67 1 13839"/>
                <a:gd name="f87" fmla="*/ f68 1 19299"/>
                <a:gd name="f88" fmla="*/ f69 1 19299"/>
                <a:gd name="f89" fmla="*/ f70 1 13839"/>
                <a:gd name="f90" fmla="*/ f71 1 19299"/>
                <a:gd name="f91" fmla="*/ f72 1 19299"/>
                <a:gd name="f92" fmla="*/ f73 1 19299"/>
                <a:gd name="f93" fmla="*/ f74 1 13839"/>
                <a:gd name="f94" fmla="*/ f48 1 f55"/>
                <a:gd name="f95" fmla="*/ f49 1 f55"/>
                <a:gd name="f96" fmla="*/ f48 1 f56"/>
                <a:gd name="f97" fmla="*/ f50 1 f56"/>
                <a:gd name="f98" fmla="*/ f76 1 f55"/>
                <a:gd name="f99" fmla="*/ f77 1 f56"/>
                <a:gd name="f100" fmla="*/ f78 1 f55"/>
                <a:gd name="f101" fmla="*/ f79 1 f56"/>
                <a:gd name="f102" fmla="*/ f80 1 f55"/>
                <a:gd name="f103" fmla="*/ f81 1 f56"/>
                <a:gd name="f104" fmla="*/ f82 1 f55"/>
                <a:gd name="f105" fmla="*/ f83 1 f56"/>
                <a:gd name="f106" fmla="*/ f84 1 f55"/>
                <a:gd name="f107" fmla="*/ f85 1 f56"/>
                <a:gd name="f108" fmla="*/ f86 1 f56"/>
                <a:gd name="f109" fmla="*/ f87 1 f55"/>
                <a:gd name="f110" fmla="*/ f88 1 f55"/>
                <a:gd name="f111" fmla="*/ f89 1 f56"/>
                <a:gd name="f112" fmla="*/ f90 1 f55"/>
                <a:gd name="f113" fmla="*/ f91 1 f55"/>
                <a:gd name="f114" fmla="*/ f92 1 f55"/>
                <a:gd name="f115" fmla="*/ f93 1 f56"/>
                <a:gd name="f116" fmla="*/ f94 f46 1"/>
                <a:gd name="f117" fmla="*/ f95 f46 1"/>
                <a:gd name="f118" fmla="*/ f97 f47 1"/>
                <a:gd name="f119" fmla="*/ f96 f47 1"/>
                <a:gd name="f120" fmla="*/ f98 f46 1"/>
                <a:gd name="f121" fmla="*/ f99 f47 1"/>
                <a:gd name="f122" fmla="*/ f100 f46 1"/>
                <a:gd name="f123" fmla="*/ f101 f47 1"/>
                <a:gd name="f124" fmla="*/ f102 f46 1"/>
                <a:gd name="f125" fmla="*/ f103 f47 1"/>
                <a:gd name="f126" fmla="*/ f104 f46 1"/>
                <a:gd name="f127" fmla="*/ f105 f47 1"/>
                <a:gd name="f128" fmla="*/ f106 f46 1"/>
                <a:gd name="f129" fmla="*/ f107 f47 1"/>
                <a:gd name="f130" fmla="*/ f108 f47 1"/>
                <a:gd name="f131" fmla="*/ f109 f46 1"/>
                <a:gd name="f132" fmla="*/ f110 f46 1"/>
                <a:gd name="f133" fmla="*/ f111 f47 1"/>
                <a:gd name="f134" fmla="*/ f112 f46 1"/>
                <a:gd name="f135" fmla="*/ f113 f46 1"/>
                <a:gd name="f136" fmla="*/ f114 f46 1"/>
                <a:gd name="f137" fmla="*/ f115 f47 1"/>
              </a:gdLst>
              <a:ahLst/>
              <a:cxnLst>
                <a:cxn ang="3cd4">
                  <a:pos x="hc" y="t"/>
                </a:cxn>
                <a:cxn ang="0">
                  <a:pos x="r" y="vc"/>
                </a:cxn>
                <a:cxn ang="cd4">
                  <a:pos x="hc" y="b"/>
                </a:cxn>
                <a:cxn ang="cd2">
                  <a:pos x="l" y="vc"/>
                </a:cxn>
                <a:cxn ang="f75">
                  <a:pos x="f120" y="f121"/>
                </a:cxn>
                <a:cxn ang="f75">
                  <a:pos x="f122" y="f121"/>
                </a:cxn>
                <a:cxn ang="f75">
                  <a:pos x="f122" y="f123"/>
                </a:cxn>
                <a:cxn ang="f75">
                  <a:pos x="f124" y="f125"/>
                </a:cxn>
                <a:cxn ang="f75">
                  <a:pos x="f126" y="f127"/>
                </a:cxn>
                <a:cxn ang="f75">
                  <a:pos x="f128" y="f129"/>
                </a:cxn>
                <a:cxn ang="f75">
                  <a:pos x="f128" y="f123"/>
                </a:cxn>
                <a:cxn ang="f75">
                  <a:pos x="f128" y="f130"/>
                </a:cxn>
                <a:cxn ang="f75">
                  <a:pos x="f131" y="f123"/>
                </a:cxn>
                <a:cxn ang="f75">
                  <a:pos x="f132" y="f133"/>
                </a:cxn>
                <a:cxn ang="f75">
                  <a:pos x="f134" y="f133"/>
                </a:cxn>
                <a:cxn ang="f75">
                  <a:pos x="f135" y="f133"/>
                </a:cxn>
                <a:cxn ang="f75">
                  <a:pos x="f136" y="f133"/>
                </a:cxn>
                <a:cxn ang="f75">
                  <a:pos x="f136" y="f137"/>
                </a:cxn>
              </a:cxnLst>
              <a:rect l="f116" t="f119" r="f117" b="f118"/>
              <a:pathLst>
                <a:path w="19299" h="13839">
                  <a:moveTo>
                    <a:pt x="f5" y="f8"/>
                  </a:moveTo>
                  <a:lnTo>
                    <a:pt x="f9" y="f8"/>
                  </a:lnTo>
                  <a:lnTo>
                    <a:pt x="f9" y="f10"/>
                  </a:lnTo>
                  <a:cubicBezTo>
                    <a:pt x="f11" y="f12"/>
                    <a:pt x="f13" y="f14"/>
                    <a:pt x="f15" y="f16"/>
                  </a:cubicBezTo>
                  <a:cubicBezTo>
                    <a:pt x="f17" y="f18"/>
                    <a:pt x="f19" y="f20"/>
                    <a:pt x="f21" y="f20"/>
                  </a:cubicBezTo>
                  <a:cubicBezTo>
                    <a:pt x="f22" y="f23"/>
                    <a:pt x="f24" y="f25"/>
                    <a:pt x="f26" y="f27"/>
                  </a:cubicBezTo>
                  <a:cubicBezTo>
                    <a:pt x="f28" y="f29"/>
                    <a:pt x="f28" y="f30"/>
                    <a:pt x="f26" y="f10"/>
                  </a:cubicBezTo>
                  <a:lnTo>
                    <a:pt x="f26" y="f31"/>
                  </a:lnTo>
                  <a:cubicBezTo>
                    <a:pt x="f32" y="f33"/>
                    <a:pt x="f34" y="f35"/>
                    <a:pt x="f6" y="f10"/>
                  </a:cubicBezTo>
                  <a:cubicBezTo>
                    <a:pt x="f36" y="f37"/>
                    <a:pt x="f38" y="f39"/>
                    <a:pt x="f40" y="f5"/>
                  </a:cubicBezTo>
                  <a:lnTo>
                    <a:pt x="f41" y="f5"/>
                  </a:lnTo>
                  <a:lnTo>
                    <a:pt x="f42" y="f5"/>
                  </a:lnTo>
                  <a:lnTo>
                    <a:pt x="f43" y="f5"/>
                  </a:lnTo>
                  <a:lnTo>
                    <a:pt x="f43"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4" name="Freeform: Shape 855">
              <a:extLst>
                <a:ext uri="{FF2B5EF4-FFF2-40B4-BE49-F238E27FC236}">
                  <a16:creationId xmlns:a16="http://schemas.microsoft.com/office/drawing/2014/main" id="{376469AB-8914-EEE9-F6EF-2A4437291D7B}"/>
                </a:ext>
              </a:extLst>
            </p:cNvPr>
            <p:cNvSpPr/>
            <p:nvPr/>
          </p:nvSpPr>
          <p:spPr>
            <a:xfrm>
              <a:off x="9299054" y="5617351"/>
              <a:ext cx="13898" cy="819531"/>
            </a:xfrm>
            <a:custGeom>
              <a:avLst/>
              <a:gdLst>
                <a:gd name="f0" fmla="val 10800000"/>
                <a:gd name="f1" fmla="val 5400000"/>
                <a:gd name="f2" fmla="val 180"/>
                <a:gd name="f3" fmla="val w"/>
                <a:gd name="f4" fmla="val h"/>
                <a:gd name="f5" fmla="val 0"/>
                <a:gd name="f6" fmla="val 13895"/>
                <a:gd name="f7" fmla="val 819534"/>
                <a:gd name="f8" fmla="val 5927"/>
                <a:gd name="f9" fmla="val 819535"/>
                <a:gd name="f10" fmla="val 13839"/>
                <a:gd name="f11" fmla="val 6943"/>
                <a:gd name="f12" fmla="val 6054"/>
                <a:gd name="f13" fmla="val 4784"/>
                <a:gd name="f14" fmla="val 13915"/>
                <a:gd name="f15" fmla="val 4364"/>
                <a:gd name="f16" fmla="val 3935"/>
                <a:gd name="f17" fmla="val 3515"/>
                <a:gd name="f18" fmla="val 13077"/>
                <a:gd name="f19" fmla="val 2499"/>
                <a:gd name="f20" fmla="val 12773"/>
                <a:gd name="f21" fmla="val 2129"/>
                <a:gd name="f22" fmla="val 12430"/>
                <a:gd name="f23" fmla="val 1789"/>
                <a:gd name="f24" fmla="val 12061"/>
                <a:gd name="f25" fmla="val 1483"/>
                <a:gd name="f26" fmla="val 10868"/>
                <a:gd name="f27" fmla="val 550"/>
                <a:gd name="f28" fmla="val 9382"/>
                <a:gd name="f29" fmla="val 57"/>
                <a:gd name="f30" fmla="val 7872"/>
                <a:gd name="f31" fmla="val 86"/>
                <a:gd name="f32" fmla="val 4126"/>
                <a:gd name="f33" fmla="val -509"/>
                <a:gd name="f34" fmla="val 622"/>
                <a:gd name="f35" fmla="val 2039"/>
                <a:gd name="f36" fmla="val 25"/>
                <a:gd name="f37" fmla="val 5778"/>
                <a:gd name="f38" fmla="val 12"/>
                <a:gd name="f39" fmla="val 5828"/>
                <a:gd name="f40" fmla="val 5877"/>
                <a:gd name="f41" fmla="+- 0 0 -90"/>
                <a:gd name="f42" fmla="*/ f3 1 13895"/>
                <a:gd name="f43" fmla="*/ f4 1 819534"/>
                <a:gd name="f44" fmla="val f5"/>
                <a:gd name="f45" fmla="val f6"/>
                <a:gd name="f46" fmla="val f7"/>
                <a:gd name="f47" fmla="*/ f41 f0 1"/>
                <a:gd name="f48" fmla="+- f46 0 f44"/>
                <a:gd name="f49" fmla="+- f45 0 f44"/>
                <a:gd name="f50" fmla="*/ f47 1 f2"/>
                <a:gd name="f51" fmla="*/ f49 1 13895"/>
                <a:gd name="f52" fmla="*/ f48 1 819534"/>
                <a:gd name="f53" fmla="*/ 0 f49 1"/>
                <a:gd name="f54" fmla="*/ 5927 f48 1"/>
                <a:gd name="f55" fmla="*/ 819535 f48 1"/>
                <a:gd name="f56" fmla="*/ 13839 f49 1"/>
                <a:gd name="f57" fmla="*/ 6943 f48 1"/>
                <a:gd name="f58" fmla="*/ 6054 f48 1"/>
                <a:gd name="f59" fmla="*/ 4784 f48 1"/>
                <a:gd name="f60" fmla="*/ 3515 f48 1"/>
                <a:gd name="f61" fmla="*/ 13077 f49 1"/>
                <a:gd name="f62" fmla="*/ 2499 f48 1"/>
                <a:gd name="f63" fmla="*/ 12061 f49 1"/>
                <a:gd name="f64" fmla="*/ 1483 f48 1"/>
                <a:gd name="f65" fmla="*/ 7872 f49 1"/>
                <a:gd name="f66" fmla="*/ 86 f48 1"/>
                <a:gd name="f67" fmla="*/ 25 f49 1"/>
                <a:gd name="f68" fmla="*/ 5778 f48 1"/>
                <a:gd name="f69" fmla="+- f50 0 f1"/>
                <a:gd name="f70" fmla="*/ f53 1 13895"/>
                <a:gd name="f71" fmla="*/ f54 1 819534"/>
                <a:gd name="f72" fmla="*/ f55 1 819534"/>
                <a:gd name="f73" fmla="*/ f56 1 13895"/>
                <a:gd name="f74" fmla="*/ f57 1 819534"/>
                <a:gd name="f75" fmla="*/ f58 1 819534"/>
                <a:gd name="f76" fmla="*/ f59 1 819534"/>
                <a:gd name="f77" fmla="*/ f60 1 819534"/>
                <a:gd name="f78" fmla="*/ f61 1 13895"/>
                <a:gd name="f79" fmla="*/ f62 1 819534"/>
                <a:gd name="f80" fmla="*/ f63 1 13895"/>
                <a:gd name="f81" fmla="*/ f64 1 819534"/>
                <a:gd name="f82" fmla="*/ f65 1 13895"/>
                <a:gd name="f83" fmla="*/ f66 1 819534"/>
                <a:gd name="f84" fmla="*/ f67 1 13895"/>
                <a:gd name="f85" fmla="*/ f68 1 819534"/>
                <a:gd name="f86" fmla="*/ f44 1 f51"/>
                <a:gd name="f87" fmla="*/ f45 1 f51"/>
                <a:gd name="f88" fmla="*/ f44 1 f52"/>
                <a:gd name="f89" fmla="*/ f46 1 f52"/>
                <a:gd name="f90" fmla="*/ f70 1 f51"/>
                <a:gd name="f91" fmla="*/ f71 1 f52"/>
                <a:gd name="f92" fmla="*/ f72 1 f52"/>
                <a:gd name="f93" fmla="*/ f73 1 f51"/>
                <a:gd name="f94" fmla="*/ f74 1 f52"/>
                <a:gd name="f95" fmla="*/ f75 1 f52"/>
                <a:gd name="f96" fmla="*/ f76 1 f52"/>
                <a:gd name="f97" fmla="*/ f77 1 f52"/>
                <a:gd name="f98" fmla="*/ f78 1 f51"/>
                <a:gd name="f99" fmla="*/ f79 1 f52"/>
                <a:gd name="f100" fmla="*/ f80 1 f51"/>
                <a:gd name="f101" fmla="*/ f81 1 f52"/>
                <a:gd name="f102" fmla="*/ f82 1 f51"/>
                <a:gd name="f103" fmla="*/ f83 1 f52"/>
                <a:gd name="f104" fmla="*/ f84 1 f51"/>
                <a:gd name="f105" fmla="*/ f85 1 f52"/>
                <a:gd name="f106" fmla="*/ f86 f42 1"/>
                <a:gd name="f107" fmla="*/ f87 f42 1"/>
                <a:gd name="f108" fmla="*/ f89 f43 1"/>
                <a:gd name="f109" fmla="*/ f88 f43 1"/>
                <a:gd name="f110" fmla="*/ f90 f42 1"/>
                <a:gd name="f111" fmla="*/ f91 f43 1"/>
                <a:gd name="f112" fmla="*/ f92 f43 1"/>
                <a:gd name="f113" fmla="*/ f93 f42 1"/>
                <a:gd name="f114" fmla="*/ f94 f43 1"/>
                <a:gd name="f115" fmla="*/ f95 f43 1"/>
                <a:gd name="f116" fmla="*/ f96 f43 1"/>
                <a:gd name="f117" fmla="*/ f97 f43 1"/>
                <a:gd name="f118" fmla="*/ f98 f42 1"/>
                <a:gd name="f119" fmla="*/ f99 f43 1"/>
                <a:gd name="f120" fmla="*/ f100 f42 1"/>
                <a:gd name="f121" fmla="*/ f101 f43 1"/>
                <a:gd name="f122" fmla="*/ f102 f42 1"/>
                <a:gd name="f123" fmla="*/ f103 f43 1"/>
                <a:gd name="f124" fmla="*/ f104 f42 1"/>
                <a:gd name="f125" fmla="*/ f105 f43 1"/>
              </a:gdLst>
              <a:ahLst/>
              <a:cxnLst>
                <a:cxn ang="3cd4">
                  <a:pos x="hc" y="t"/>
                </a:cxn>
                <a:cxn ang="0">
                  <a:pos x="r" y="vc"/>
                </a:cxn>
                <a:cxn ang="cd4">
                  <a:pos x="hc" y="b"/>
                </a:cxn>
                <a:cxn ang="cd2">
                  <a:pos x="l" y="vc"/>
                </a:cxn>
                <a:cxn ang="f69">
                  <a:pos x="f110" y="f111"/>
                </a:cxn>
                <a:cxn ang="f69">
                  <a:pos x="f110" y="f112"/>
                </a:cxn>
                <a:cxn ang="f69">
                  <a:pos x="f113" y="f112"/>
                </a:cxn>
                <a:cxn ang="f69">
                  <a:pos x="f113" y="f114"/>
                </a:cxn>
                <a:cxn ang="f69">
                  <a:pos x="f113" y="f115"/>
                </a:cxn>
                <a:cxn ang="f69">
                  <a:pos x="f113" y="f116"/>
                </a:cxn>
                <a:cxn ang="f69">
                  <a:pos x="f113" y="f117"/>
                </a:cxn>
                <a:cxn ang="f69">
                  <a:pos x="f118" y="f119"/>
                </a:cxn>
                <a:cxn ang="f69">
                  <a:pos x="f120" y="f121"/>
                </a:cxn>
                <a:cxn ang="f69">
                  <a:pos x="f122" y="f123"/>
                </a:cxn>
                <a:cxn ang="f69">
                  <a:pos x="f124" y="f125"/>
                </a:cxn>
                <a:cxn ang="f69">
                  <a:pos x="f110" y="f111"/>
                </a:cxn>
              </a:cxnLst>
              <a:rect l="f106" t="f109" r="f107" b="f108"/>
              <a:pathLst>
                <a:path w="13895" h="819534">
                  <a:moveTo>
                    <a:pt x="f5" y="f8"/>
                  </a:moveTo>
                  <a:lnTo>
                    <a:pt x="f5" y="f9"/>
                  </a:lnTo>
                  <a:lnTo>
                    <a:pt x="f10" y="f9"/>
                  </a:lnTo>
                  <a:lnTo>
                    <a:pt x="f10" y="f11"/>
                  </a:lnTo>
                  <a:cubicBezTo>
                    <a:pt x="f10" y="f11"/>
                    <a:pt x="f10" y="f11"/>
                    <a:pt x="f10" y="f12"/>
                  </a:cubicBezTo>
                  <a:lnTo>
                    <a:pt x="f10" y="f13"/>
                  </a:lnTo>
                  <a:cubicBezTo>
                    <a:pt x="f14" y="f15"/>
                    <a:pt x="f14" y="f16"/>
                    <a:pt x="f10" y="f17"/>
                  </a:cubicBezTo>
                  <a:lnTo>
                    <a:pt x="f18" y="f19"/>
                  </a:lnTo>
                  <a:cubicBezTo>
                    <a:pt x="f20" y="f21"/>
                    <a:pt x="f22" y="f23"/>
                    <a:pt x="f24" y="f25"/>
                  </a:cubicBezTo>
                  <a:cubicBezTo>
                    <a:pt x="f26" y="f27"/>
                    <a:pt x="f28" y="f29"/>
                    <a:pt x="f30" y="f31"/>
                  </a:cubicBezTo>
                  <a:cubicBezTo>
                    <a:pt x="f32" y="f33"/>
                    <a:pt x="f34" y="f35"/>
                    <a:pt x="f36" y="f37"/>
                  </a:cubicBezTo>
                  <a:cubicBezTo>
                    <a:pt x="f38" y="f39"/>
                    <a:pt x="f5" y="f40"/>
                    <a:pt x="f5" y="f8"/>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5" name="Freeform: Shape 856">
              <a:extLst>
                <a:ext uri="{FF2B5EF4-FFF2-40B4-BE49-F238E27FC236}">
                  <a16:creationId xmlns:a16="http://schemas.microsoft.com/office/drawing/2014/main" id="{3597E944-D9F8-1DA1-4A84-8FE513D33FA5}"/>
                </a:ext>
              </a:extLst>
            </p:cNvPr>
            <p:cNvSpPr/>
            <p:nvPr/>
          </p:nvSpPr>
          <p:spPr>
            <a:xfrm>
              <a:off x="9282668" y="5609048"/>
              <a:ext cx="2432" cy="827833"/>
            </a:xfrm>
            <a:custGeom>
              <a:avLst/>
              <a:gdLst>
                <a:gd name="f0" fmla="val 10800000"/>
                <a:gd name="f1" fmla="val 5400000"/>
                <a:gd name="f2" fmla="val 180"/>
                <a:gd name="f3" fmla="val w"/>
                <a:gd name="f4" fmla="val h"/>
                <a:gd name="f5" fmla="val 0"/>
                <a:gd name="f6" fmla="val 2433"/>
                <a:gd name="f7" fmla="val 827835"/>
                <a:gd name="f8" fmla="val 12"/>
                <a:gd name="f9" fmla="val 827836"/>
                <a:gd name="f10" fmla="val 2425"/>
                <a:gd name="f11" fmla="val 1277"/>
                <a:gd name="f12" fmla="val 2502"/>
                <a:gd name="f13" fmla="val 650"/>
                <a:gd name="f14" fmla="val 2057"/>
                <a:gd name="f15" fmla="val 83"/>
                <a:gd name="f16" fmla="val 1422"/>
                <a:gd name="f17" fmla="val 8"/>
                <a:gd name="f18" fmla="val 1333"/>
                <a:gd name="f19" fmla="val -3"/>
                <a:gd name="f20" fmla="val 1244"/>
                <a:gd name="f21" fmla="val 1155"/>
                <a:gd name="f22" fmla="val 521"/>
                <a:gd name="f23" fmla="val 4"/>
                <a:gd name="f24" fmla="val 512"/>
                <a:gd name="f25" fmla="val 1143"/>
                <a:gd name="f26" fmla="val 1188"/>
                <a:gd name="f27" fmla="val 1233"/>
                <a:gd name="f28" fmla="+- 0 0 -90"/>
                <a:gd name="f29" fmla="*/ f3 1 2433"/>
                <a:gd name="f30" fmla="*/ f4 1 827835"/>
                <a:gd name="f31" fmla="val f5"/>
                <a:gd name="f32" fmla="val f6"/>
                <a:gd name="f33" fmla="val f7"/>
                <a:gd name="f34" fmla="*/ f28 f0 1"/>
                <a:gd name="f35" fmla="+- f33 0 f31"/>
                <a:gd name="f36" fmla="+- f32 0 f31"/>
                <a:gd name="f37" fmla="*/ f34 1 f2"/>
                <a:gd name="f38" fmla="*/ f36 1 2433"/>
                <a:gd name="f39" fmla="*/ f35 1 827835"/>
                <a:gd name="f40" fmla="*/ 12 f36 1"/>
                <a:gd name="f41" fmla="*/ 827836 f35 1"/>
                <a:gd name="f42" fmla="*/ 2425 f36 1"/>
                <a:gd name="f43" fmla="*/ 1277 f35 1"/>
                <a:gd name="f44" fmla="*/ 1422 f36 1"/>
                <a:gd name="f45" fmla="*/ 8 f35 1"/>
                <a:gd name="f46" fmla="*/ 1155 f36 1"/>
                <a:gd name="f47" fmla="*/ 0 f36 1"/>
                <a:gd name="f48" fmla="*/ 1143 f35 1"/>
                <a:gd name="f49" fmla="+- f37 0 f1"/>
                <a:gd name="f50" fmla="*/ f40 1 2433"/>
                <a:gd name="f51" fmla="*/ f41 1 827835"/>
                <a:gd name="f52" fmla="*/ f42 1 2433"/>
                <a:gd name="f53" fmla="*/ f43 1 827835"/>
                <a:gd name="f54" fmla="*/ f44 1 2433"/>
                <a:gd name="f55" fmla="*/ f45 1 827835"/>
                <a:gd name="f56" fmla="*/ f46 1 2433"/>
                <a:gd name="f57" fmla="*/ f47 1 2433"/>
                <a:gd name="f58" fmla="*/ f48 1 827835"/>
                <a:gd name="f59" fmla="*/ f31 1 f38"/>
                <a:gd name="f60" fmla="*/ f32 1 f38"/>
                <a:gd name="f61" fmla="*/ f31 1 f39"/>
                <a:gd name="f62" fmla="*/ f33 1 f39"/>
                <a:gd name="f63" fmla="*/ f50 1 f38"/>
                <a:gd name="f64" fmla="*/ f51 1 f39"/>
                <a:gd name="f65" fmla="*/ f52 1 f38"/>
                <a:gd name="f66" fmla="*/ f53 1 f39"/>
                <a:gd name="f67" fmla="*/ f54 1 f38"/>
                <a:gd name="f68" fmla="*/ f55 1 f39"/>
                <a:gd name="f69" fmla="*/ f56 1 f38"/>
                <a:gd name="f70" fmla="*/ f57 1 f38"/>
                <a:gd name="f71" fmla="*/ f58 1 f39"/>
                <a:gd name="f72" fmla="*/ f59 f29 1"/>
                <a:gd name="f73" fmla="*/ f60 f29 1"/>
                <a:gd name="f74" fmla="*/ f62 f30 1"/>
                <a:gd name="f75" fmla="*/ f61 f30 1"/>
                <a:gd name="f76" fmla="*/ f63 f29 1"/>
                <a:gd name="f77" fmla="*/ f64 f30 1"/>
                <a:gd name="f78" fmla="*/ f65 f29 1"/>
                <a:gd name="f79" fmla="*/ f66 f30 1"/>
                <a:gd name="f80" fmla="*/ f67 f29 1"/>
                <a:gd name="f81" fmla="*/ f68 f30 1"/>
                <a:gd name="f82" fmla="*/ f69 f29 1"/>
                <a:gd name="f83" fmla="*/ f70 f29 1"/>
                <a:gd name="f84" fmla="*/ f71 f30 1"/>
              </a:gdLst>
              <a:ahLst/>
              <a:cxnLst>
                <a:cxn ang="3cd4">
                  <a:pos x="hc" y="t"/>
                </a:cxn>
                <a:cxn ang="0">
                  <a:pos x="r" y="vc"/>
                </a:cxn>
                <a:cxn ang="cd4">
                  <a:pos x="hc" y="b"/>
                </a:cxn>
                <a:cxn ang="cd2">
                  <a:pos x="l" y="vc"/>
                </a:cxn>
                <a:cxn ang="f49">
                  <a:pos x="f76" y="f77"/>
                </a:cxn>
                <a:cxn ang="f49">
                  <a:pos x="f78" y="f77"/>
                </a:cxn>
                <a:cxn ang="f49">
                  <a:pos x="f78" y="f79"/>
                </a:cxn>
                <a:cxn ang="f49">
                  <a:pos x="f80" y="f81"/>
                </a:cxn>
                <a:cxn ang="f49">
                  <a:pos x="f82" y="f81"/>
                </a:cxn>
                <a:cxn ang="f49">
                  <a:pos x="f83" y="f84"/>
                </a:cxn>
                <a:cxn ang="f49">
                  <a:pos x="f76" y="f79"/>
                </a:cxn>
                <a:cxn ang="f49">
                  <a:pos x="f76" y="f77"/>
                </a:cxn>
              </a:cxnLst>
              <a:rect l="f72" t="f75" r="f73" b="f74"/>
              <a:pathLst>
                <a:path w="2433" h="827835">
                  <a:moveTo>
                    <a:pt x="f8" y="f9"/>
                  </a:moveTo>
                  <a:lnTo>
                    <a:pt x="f10" y="f9"/>
                  </a:lnTo>
                  <a:lnTo>
                    <a:pt x="f10" y="f11"/>
                  </a:lnTo>
                  <a:cubicBezTo>
                    <a:pt x="f12" y="f13"/>
                    <a:pt x="f14" y="f15"/>
                    <a:pt x="f16" y="f17"/>
                  </a:cubicBezTo>
                  <a:cubicBezTo>
                    <a:pt x="f18" y="f19"/>
                    <a:pt x="f20" y="f19"/>
                    <a:pt x="f21" y="f17"/>
                  </a:cubicBezTo>
                  <a:cubicBezTo>
                    <a:pt x="f22" y="f23"/>
                    <a:pt x="f8" y="f24"/>
                    <a:pt x="f5" y="f25"/>
                  </a:cubicBezTo>
                  <a:cubicBezTo>
                    <a:pt x="f5" y="f26"/>
                    <a:pt x="f8" y="f27"/>
                    <a:pt x="f8" y="f11"/>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6" name="Freeform: Shape 857">
              <a:extLst>
                <a:ext uri="{FF2B5EF4-FFF2-40B4-BE49-F238E27FC236}">
                  <a16:creationId xmlns:a16="http://schemas.microsoft.com/office/drawing/2014/main" id="{A0FC808B-7052-BF8F-A0DF-8CE77B191392}"/>
                </a:ext>
              </a:extLst>
            </p:cNvPr>
            <p:cNvSpPr/>
            <p:nvPr/>
          </p:nvSpPr>
          <p:spPr>
            <a:xfrm>
              <a:off x="9409267" y="5611471"/>
              <a:ext cx="13834" cy="166201"/>
            </a:xfrm>
            <a:custGeom>
              <a:avLst/>
              <a:gdLst>
                <a:gd name="f0" fmla="val 10800000"/>
                <a:gd name="f1" fmla="val 5400000"/>
                <a:gd name="f2" fmla="val 180"/>
                <a:gd name="f3" fmla="val w"/>
                <a:gd name="f4" fmla="val h"/>
                <a:gd name="f5" fmla="val 0"/>
                <a:gd name="f6" fmla="val 13838"/>
                <a:gd name="f7" fmla="val 166200"/>
                <a:gd name="f8" fmla="val 13839"/>
                <a:gd name="f9" fmla="val 166201"/>
                <a:gd name="f10" fmla="val 6856"/>
                <a:gd name="f11" fmla="val 3073"/>
                <a:gd name="f12" fmla="val 3786"/>
                <a:gd name="f13" fmla="+- 0 0 -90"/>
                <a:gd name="f14" fmla="*/ f3 1 13838"/>
                <a:gd name="f15" fmla="*/ f4 1 166200"/>
                <a:gd name="f16" fmla="val f5"/>
                <a:gd name="f17" fmla="val f6"/>
                <a:gd name="f18" fmla="val f7"/>
                <a:gd name="f19" fmla="*/ f13 f0 1"/>
                <a:gd name="f20" fmla="+- f18 0 f16"/>
                <a:gd name="f21" fmla="+- f17 0 f16"/>
                <a:gd name="f22" fmla="*/ f19 1 f2"/>
                <a:gd name="f23" fmla="*/ f21 1 13838"/>
                <a:gd name="f24" fmla="*/ f20 1 166200"/>
                <a:gd name="f25" fmla="*/ 13839 f21 1"/>
                <a:gd name="f26" fmla="*/ 166201 f20 1"/>
                <a:gd name="f27" fmla="*/ 6856 f20 1"/>
                <a:gd name="f28" fmla="*/ 6856 f21 1"/>
                <a:gd name="f29" fmla="*/ 0 f21 1"/>
                <a:gd name="f30" fmla="*/ 0 f20 1"/>
                <a:gd name="f31" fmla="+- f22 0 f1"/>
                <a:gd name="f32" fmla="*/ f25 1 13838"/>
                <a:gd name="f33" fmla="*/ f26 1 166200"/>
                <a:gd name="f34" fmla="*/ f27 1 166200"/>
                <a:gd name="f35" fmla="*/ f28 1 13838"/>
                <a:gd name="f36" fmla="*/ f29 1 13838"/>
                <a:gd name="f37" fmla="*/ f30 1 166200"/>
                <a:gd name="f38" fmla="*/ f16 1 f23"/>
                <a:gd name="f39" fmla="*/ f17 1 f23"/>
                <a:gd name="f40" fmla="*/ f16 1 f24"/>
                <a:gd name="f41" fmla="*/ f18 1 f24"/>
                <a:gd name="f42" fmla="*/ f32 1 f23"/>
                <a:gd name="f43" fmla="*/ f33 1 f24"/>
                <a:gd name="f44" fmla="*/ f34 1 f24"/>
                <a:gd name="f45" fmla="*/ f35 1 f23"/>
                <a:gd name="f46" fmla="*/ f36 1 f23"/>
                <a:gd name="f47" fmla="*/ f37 1 f24"/>
                <a:gd name="f48" fmla="*/ f38 f14 1"/>
                <a:gd name="f49" fmla="*/ f39 f14 1"/>
                <a:gd name="f50" fmla="*/ f41 f15 1"/>
                <a:gd name="f51" fmla="*/ f40 f15 1"/>
                <a:gd name="f52" fmla="*/ f42 f14 1"/>
                <a:gd name="f53" fmla="*/ f43 f15 1"/>
                <a:gd name="f54" fmla="*/ f44 f15 1"/>
                <a:gd name="f55" fmla="*/ f45 f14 1"/>
                <a:gd name="f56" fmla="*/ f46 f14 1"/>
                <a:gd name="f57" fmla="*/ f47 f15 1"/>
              </a:gdLst>
              <a:ahLst/>
              <a:cxnLst>
                <a:cxn ang="3cd4">
                  <a:pos x="hc" y="t"/>
                </a:cxn>
                <a:cxn ang="0">
                  <a:pos x="r" y="vc"/>
                </a:cxn>
                <a:cxn ang="cd4">
                  <a:pos x="hc" y="b"/>
                </a:cxn>
                <a:cxn ang="cd2">
                  <a:pos x="l" y="vc"/>
                </a:cxn>
                <a:cxn ang="f31">
                  <a:pos x="f52" y="f53"/>
                </a:cxn>
                <a:cxn ang="f31">
                  <a:pos x="f52" y="f54"/>
                </a:cxn>
                <a:cxn ang="f31">
                  <a:pos x="f55" y="f54"/>
                </a:cxn>
                <a:cxn ang="f31">
                  <a:pos x="f56" y="f57"/>
                </a:cxn>
                <a:cxn ang="f31">
                  <a:pos x="f56" y="f53"/>
                </a:cxn>
                <a:cxn ang="f31">
                  <a:pos x="f52" y="f53"/>
                </a:cxn>
              </a:cxnLst>
              <a:rect l="f48" t="f51" r="f49" b="f50"/>
              <a:pathLst>
                <a:path w="13838" h="166200">
                  <a:moveTo>
                    <a:pt x="f8" y="f9"/>
                  </a:moveTo>
                  <a:lnTo>
                    <a:pt x="f8" y="f10"/>
                  </a:lnTo>
                  <a:lnTo>
                    <a:pt x="f10" y="f10"/>
                  </a:lnTo>
                  <a:cubicBezTo>
                    <a:pt x="f11" y="f10"/>
                    <a:pt x="f5" y="f12"/>
                    <a:pt x="f5" y="f5"/>
                  </a:cubicBezTo>
                  <a:lnTo>
                    <a:pt x="f5" y="f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7" name="Freeform: Shape 858">
              <a:extLst>
                <a:ext uri="{FF2B5EF4-FFF2-40B4-BE49-F238E27FC236}">
                  <a16:creationId xmlns:a16="http://schemas.microsoft.com/office/drawing/2014/main" id="{33EB826C-722C-934A-C72B-E8DCF9D536B7}"/>
                </a:ext>
              </a:extLst>
            </p:cNvPr>
            <p:cNvSpPr/>
            <p:nvPr/>
          </p:nvSpPr>
          <p:spPr>
            <a:xfrm>
              <a:off x="9432877" y="6437906"/>
              <a:ext cx="25392" cy="5458"/>
            </a:xfrm>
            <a:custGeom>
              <a:avLst/>
              <a:gdLst>
                <a:gd name="f0" fmla="val 10800000"/>
                <a:gd name="f1" fmla="val 5400000"/>
                <a:gd name="f2" fmla="val 180"/>
                <a:gd name="f3" fmla="val w"/>
                <a:gd name="f4" fmla="val h"/>
                <a:gd name="f5" fmla="val 0"/>
                <a:gd name="f6" fmla="val 25393"/>
                <a:gd name="f7" fmla="val 5459"/>
                <a:gd name="f8" fmla="val 18918"/>
                <a:gd name="f9" fmla="val 5460"/>
                <a:gd name="f10" fmla="val 4698"/>
                <a:gd name="f11" fmla="val 22448"/>
                <a:gd name="f12" fmla="val 4685"/>
                <a:gd name="f13" fmla="val 19845"/>
                <a:gd name="f14" fmla="val 2793"/>
                <a:gd name="f15" fmla="+- 0 0 -90"/>
                <a:gd name="f16" fmla="*/ f3 1 25393"/>
                <a:gd name="f17" fmla="*/ f4 1 5459"/>
                <a:gd name="f18" fmla="val f5"/>
                <a:gd name="f19" fmla="val f6"/>
                <a:gd name="f20" fmla="val f7"/>
                <a:gd name="f21" fmla="*/ f15 f0 1"/>
                <a:gd name="f22" fmla="+- f20 0 f18"/>
                <a:gd name="f23" fmla="+- f19 0 f18"/>
                <a:gd name="f24" fmla="*/ f21 1 f2"/>
                <a:gd name="f25" fmla="*/ f23 1 25393"/>
                <a:gd name="f26" fmla="*/ f22 1 5459"/>
                <a:gd name="f27" fmla="*/ 18918 f23 1"/>
                <a:gd name="f28" fmla="*/ 0 f22 1"/>
                <a:gd name="f29" fmla="*/ 0 f23 1"/>
                <a:gd name="f30" fmla="*/ 5460 f22 1"/>
                <a:gd name="f31" fmla="*/ 25393 f23 1"/>
                <a:gd name="f32" fmla="*/ 4698 f22 1"/>
                <a:gd name="f33" fmla="+- f24 0 f1"/>
                <a:gd name="f34" fmla="*/ f27 1 25393"/>
                <a:gd name="f35" fmla="*/ f28 1 5459"/>
                <a:gd name="f36" fmla="*/ f29 1 25393"/>
                <a:gd name="f37" fmla="*/ f30 1 5459"/>
                <a:gd name="f38" fmla="*/ f31 1 25393"/>
                <a:gd name="f39" fmla="*/ f32 1 5459"/>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9"/>
                </a:cxn>
                <a:cxn ang="f33">
                  <a:pos x="f54" y="f55"/>
                </a:cxn>
              </a:cxnLst>
              <a:rect l="f50" t="f53" r="f51" b="f52"/>
              <a:pathLst>
                <a:path w="25393" h="5459">
                  <a:moveTo>
                    <a:pt x="f8" y="f5"/>
                  </a:moveTo>
                  <a:lnTo>
                    <a:pt x="f5" y="f5"/>
                  </a:lnTo>
                  <a:lnTo>
                    <a:pt x="f5" y="f9"/>
                  </a:lnTo>
                  <a:lnTo>
                    <a:pt x="f6" y="f10"/>
                  </a:lnTo>
                  <a:lnTo>
                    <a:pt x="f6" y="f10"/>
                  </a:lnTo>
                  <a:cubicBezTo>
                    <a:pt x="f11" y="f12"/>
                    <a:pt x="f13"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8" name="Freeform: Shape 859">
              <a:extLst>
                <a:ext uri="{FF2B5EF4-FFF2-40B4-BE49-F238E27FC236}">
                  <a16:creationId xmlns:a16="http://schemas.microsoft.com/office/drawing/2014/main" id="{A72DFBF8-02A5-54E5-C9B5-0D80A951F6FA}"/>
                </a:ext>
              </a:extLst>
            </p:cNvPr>
            <p:cNvSpPr/>
            <p:nvPr/>
          </p:nvSpPr>
          <p:spPr>
            <a:xfrm>
              <a:off x="0" y="4773616"/>
              <a:ext cx="12691" cy="12691"/>
            </a:xfrm>
            <a:custGeom>
              <a:avLst/>
              <a:gdLst>
                <a:gd name="f0" fmla="val w"/>
                <a:gd name="f1" fmla="val h"/>
                <a:gd name="f2" fmla="val 0"/>
                <a:gd name="f3" fmla="val 12696"/>
                <a:gd name="f4" fmla="*/ f0 1 12696"/>
                <a:gd name="f5" fmla="*/ f1 1 12696"/>
                <a:gd name="f6" fmla="val f2"/>
                <a:gd name="f7" fmla="val f3"/>
                <a:gd name="f8" fmla="+- f7 0 f6"/>
                <a:gd name="f9" fmla="*/ f8 1 12696"/>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12696" h="12696"/>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9" name="Freeform: Shape 860">
              <a:extLst>
                <a:ext uri="{FF2B5EF4-FFF2-40B4-BE49-F238E27FC236}">
                  <a16:creationId xmlns:a16="http://schemas.microsoft.com/office/drawing/2014/main" id="{CF5B6457-0FF2-3B7D-80E6-F8FB8B1BB36B}"/>
                </a:ext>
              </a:extLst>
            </p:cNvPr>
            <p:cNvSpPr/>
            <p:nvPr/>
          </p:nvSpPr>
          <p:spPr>
            <a:xfrm>
              <a:off x="9424757" y="6428762"/>
              <a:ext cx="33393" cy="6729"/>
            </a:xfrm>
            <a:custGeom>
              <a:avLst/>
              <a:gdLst>
                <a:gd name="f0" fmla="val 10800000"/>
                <a:gd name="f1" fmla="val 5400000"/>
                <a:gd name="f2" fmla="val 180"/>
                <a:gd name="f3" fmla="val w"/>
                <a:gd name="f4" fmla="val h"/>
                <a:gd name="f5" fmla="val 0"/>
                <a:gd name="f6" fmla="val 33392"/>
                <a:gd name="f7" fmla="val 6729"/>
                <a:gd name="f8" fmla="val 1143"/>
                <a:gd name="f9" fmla="val 1016"/>
                <a:gd name="f10" fmla="val 1396"/>
                <a:gd name="f11" fmla="val 4685"/>
                <a:gd name="f12" fmla="val 1092"/>
                <a:gd name="f13" fmla="val 7453"/>
                <a:gd name="f14" fmla="val 3492"/>
                <a:gd name="f15" fmla="val 7999"/>
                <a:gd name="f16" fmla="val 26790"/>
                <a:gd name="f17" fmla="val 26917"/>
                <a:gd name="f18" fmla="val 3111"/>
                <a:gd name="f19" fmla="val 29787"/>
                <a:gd name="f20" fmla="val 190"/>
                <a:gd name="f21" fmla="+- 0 0 -90"/>
                <a:gd name="f22" fmla="*/ f3 1 33392"/>
                <a:gd name="f23" fmla="*/ f4 1 6729"/>
                <a:gd name="f24" fmla="val f5"/>
                <a:gd name="f25" fmla="val f6"/>
                <a:gd name="f26" fmla="val f7"/>
                <a:gd name="f27" fmla="*/ f21 f0 1"/>
                <a:gd name="f28" fmla="+- f26 0 f24"/>
                <a:gd name="f29" fmla="+- f25 0 f24"/>
                <a:gd name="f30" fmla="*/ f27 1 f2"/>
                <a:gd name="f31" fmla="*/ f29 1 33392"/>
                <a:gd name="f32" fmla="*/ f28 1 6729"/>
                <a:gd name="f33" fmla="*/ 33392 f29 1"/>
                <a:gd name="f34" fmla="*/ 0 f28 1"/>
                <a:gd name="f35" fmla="*/ 1143 f29 1"/>
                <a:gd name="f36" fmla="*/ 1016 f28 1"/>
                <a:gd name="f37" fmla="*/ 0 f29 1"/>
                <a:gd name="f38" fmla="*/ 1396 f29 1"/>
                <a:gd name="f39" fmla="*/ 7999 f29 1"/>
                <a:gd name="f40" fmla="*/ 6729 f28 1"/>
                <a:gd name="f41" fmla="*/ 26790 f29 1"/>
                <a:gd name="f42" fmla="+- f30 0 f1"/>
                <a:gd name="f43" fmla="*/ f33 1 33392"/>
                <a:gd name="f44" fmla="*/ f34 1 6729"/>
                <a:gd name="f45" fmla="*/ f35 1 33392"/>
                <a:gd name="f46" fmla="*/ f36 1 6729"/>
                <a:gd name="f47" fmla="*/ f37 1 33392"/>
                <a:gd name="f48" fmla="*/ f38 1 33392"/>
                <a:gd name="f49" fmla="*/ f39 1 33392"/>
                <a:gd name="f50" fmla="*/ f40 1 6729"/>
                <a:gd name="f51" fmla="*/ f41 1 33392"/>
                <a:gd name="f52" fmla="*/ f24 1 f31"/>
                <a:gd name="f53" fmla="*/ f25 1 f31"/>
                <a:gd name="f54" fmla="*/ f24 1 f32"/>
                <a:gd name="f55" fmla="*/ f26 1 f32"/>
                <a:gd name="f56" fmla="*/ f43 1 f31"/>
                <a:gd name="f57" fmla="*/ f44 1 f32"/>
                <a:gd name="f58" fmla="*/ f45 1 f31"/>
                <a:gd name="f59" fmla="*/ f46 1 f32"/>
                <a:gd name="f60" fmla="*/ f47 1 f31"/>
                <a:gd name="f61" fmla="*/ f48 1 f31"/>
                <a:gd name="f62" fmla="*/ f49 1 f31"/>
                <a:gd name="f63" fmla="*/ f50 1 f32"/>
                <a:gd name="f64" fmla="*/ f51 1 f31"/>
                <a:gd name="f65" fmla="*/ f52 f22 1"/>
                <a:gd name="f66" fmla="*/ f53 f22 1"/>
                <a:gd name="f67" fmla="*/ f55 f23 1"/>
                <a:gd name="f68" fmla="*/ f54 f23 1"/>
                <a:gd name="f69" fmla="*/ f56 f22 1"/>
                <a:gd name="f70" fmla="*/ f57 f23 1"/>
                <a:gd name="f71" fmla="*/ f58 f22 1"/>
                <a:gd name="f72" fmla="*/ f59 f23 1"/>
                <a:gd name="f73" fmla="*/ f60 f22 1"/>
                <a:gd name="f74" fmla="*/ f61 f22 1"/>
                <a:gd name="f75" fmla="*/ f62 f22 1"/>
                <a:gd name="f76" fmla="*/ f63 f23 1"/>
                <a:gd name="f77" fmla="*/ f64 f22 1"/>
              </a:gdLst>
              <a:ahLst/>
              <a:cxnLst>
                <a:cxn ang="3cd4">
                  <a:pos x="hc" y="t"/>
                </a:cxn>
                <a:cxn ang="0">
                  <a:pos x="r" y="vc"/>
                </a:cxn>
                <a:cxn ang="cd4">
                  <a:pos x="hc" y="b"/>
                </a:cxn>
                <a:cxn ang="cd2">
                  <a:pos x="l" y="vc"/>
                </a:cxn>
                <a:cxn ang="f42">
                  <a:pos x="f69" y="f70"/>
                </a:cxn>
                <a:cxn ang="f42">
                  <a:pos x="f69" y="f70"/>
                </a:cxn>
                <a:cxn ang="f42">
                  <a:pos x="f71" y="f72"/>
                </a:cxn>
                <a:cxn ang="f42">
                  <a:pos x="f73" y="f72"/>
                </a:cxn>
                <a:cxn ang="f42">
                  <a:pos x="f74" y="f72"/>
                </a:cxn>
                <a:cxn ang="f42">
                  <a:pos x="f75" y="f76"/>
                </a:cxn>
                <a:cxn ang="f42">
                  <a:pos x="f77" y="f76"/>
                </a:cxn>
                <a:cxn ang="f42">
                  <a:pos x="f69" y="f70"/>
                </a:cxn>
              </a:cxnLst>
              <a:rect l="f65" t="f68" r="f66" b="f67"/>
              <a:pathLst>
                <a:path w="33392" h="6729">
                  <a:moveTo>
                    <a:pt x="f6" y="f5"/>
                  </a:moveTo>
                  <a:lnTo>
                    <a:pt x="f6" y="f5"/>
                  </a:lnTo>
                  <a:lnTo>
                    <a:pt x="f8" y="f9"/>
                  </a:lnTo>
                  <a:lnTo>
                    <a:pt x="f5" y="f9"/>
                  </a:lnTo>
                  <a:lnTo>
                    <a:pt x="f10" y="f9"/>
                  </a:lnTo>
                  <a:cubicBezTo>
                    <a:pt x="f11" y="f12"/>
                    <a:pt x="f13" y="f14"/>
                    <a:pt x="f15" y="f7"/>
                  </a:cubicBezTo>
                  <a:lnTo>
                    <a:pt x="f16" y="f7"/>
                  </a:lnTo>
                  <a:cubicBezTo>
                    <a:pt x="f17" y="f18"/>
                    <a:pt x="f19" y="f20"/>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0" name="Freeform: Shape 861">
              <a:extLst>
                <a:ext uri="{FF2B5EF4-FFF2-40B4-BE49-F238E27FC236}">
                  <a16:creationId xmlns:a16="http://schemas.microsoft.com/office/drawing/2014/main" id="{F9DC3ED4-768A-2475-0D12-8FFB883FDBA2}"/>
                </a:ext>
              </a:extLst>
            </p:cNvPr>
            <p:cNvSpPr/>
            <p:nvPr/>
          </p:nvSpPr>
          <p:spPr>
            <a:xfrm>
              <a:off x="9432502" y="6435748"/>
              <a:ext cx="18918" cy="2414"/>
            </a:xfrm>
            <a:custGeom>
              <a:avLst/>
              <a:gdLst>
                <a:gd name="f0" fmla="val 10800000"/>
                <a:gd name="f1" fmla="val 5400000"/>
                <a:gd name="f2" fmla="val 180"/>
                <a:gd name="f3" fmla="val w"/>
                <a:gd name="f4" fmla="val h"/>
                <a:gd name="f5" fmla="val 0"/>
                <a:gd name="f6" fmla="val 18918"/>
                <a:gd name="f7" fmla="val 2412"/>
                <a:gd name="f8" fmla="val 18792"/>
                <a:gd name="f9" fmla="val 77"/>
                <a:gd name="f10" fmla="val 419"/>
                <a:gd name="f11" fmla="val 851"/>
                <a:gd name="f12" fmla="val 1270"/>
                <a:gd name="f13" fmla="val 18919"/>
                <a:gd name="f14" fmla="val 18715"/>
                <a:gd name="f15" fmla="val 1625"/>
                <a:gd name="f16" fmla="val 18665"/>
                <a:gd name="f17" fmla="val 800"/>
                <a:gd name="f18" fmla="+- 0 0 -90"/>
                <a:gd name="f19" fmla="*/ f3 1 18918"/>
                <a:gd name="f20" fmla="*/ f4 1 2412"/>
                <a:gd name="f21" fmla="val f5"/>
                <a:gd name="f22" fmla="val f6"/>
                <a:gd name="f23" fmla="val f7"/>
                <a:gd name="f24" fmla="*/ f18 f0 1"/>
                <a:gd name="f25" fmla="+- f23 0 f21"/>
                <a:gd name="f26" fmla="+- f22 0 f21"/>
                <a:gd name="f27" fmla="*/ f24 1 f2"/>
                <a:gd name="f28" fmla="*/ f26 1 18918"/>
                <a:gd name="f29" fmla="*/ f25 1 2412"/>
                <a:gd name="f30" fmla="*/ 18792 f26 1"/>
                <a:gd name="f31" fmla="*/ 0 f25 1"/>
                <a:gd name="f32" fmla="*/ 0 f26 1"/>
                <a:gd name="f33" fmla="*/ 1270 f25 1"/>
                <a:gd name="f34" fmla="*/ 2412 f25 1"/>
                <a:gd name="f35" fmla="*/ 18919 f26 1"/>
                <a:gd name="f36" fmla="+- f27 0 f1"/>
                <a:gd name="f37" fmla="*/ f30 1 18918"/>
                <a:gd name="f38" fmla="*/ f31 1 2412"/>
                <a:gd name="f39" fmla="*/ f32 1 18918"/>
                <a:gd name="f40" fmla="*/ f33 1 2412"/>
                <a:gd name="f41" fmla="*/ f34 1 2412"/>
                <a:gd name="f42" fmla="*/ f35 1 18918"/>
                <a:gd name="f43" fmla="*/ f21 1 f28"/>
                <a:gd name="f44" fmla="*/ f22 1 f28"/>
                <a:gd name="f45" fmla="*/ f21 1 f29"/>
                <a:gd name="f46" fmla="*/ f23 1 f29"/>
                <a:gd name="f47" fmla="*/ f37 1 f28"/>
                <a:gd name="f48" fmla="*/ f38 1 f29"/>
                <a:gd name="f49" fmla="*/ f39 1 f28"/>
                <a:gd name="f50" fmla="*/ f40 1 f29"/>
                <a:gd name="f51" fmla="*/ f41 1 f29"/>
                <a:gd name="f52" fmla="*/ f42 1 f28"/>
                <a:gd name="f53" fmla="*/ f43 f19 1"/>
                <a:gd name="f54" fmla="*/ f44 f19 1"/>
                <a:gd name="f55" fmla="*/ f46 f20 1"/>
                <a:gd name="f56" fmla="*/ f45 f20 1"/>
                <a:gd name="f57" fmla="*/ f47 f19 1"/>
                <a:gd name="f58" fmla="*/ f48 f20 1"/>
                <a:gd name="f59" fmla="*/ f49 f19 1"/>
                <a:gd name="f60" fmla="*/ f50 f20 1"/>
                <a:gd name="f61" fmla="*/ f51 f20 1"/>
                <a:gd name="f62" fmla="*/ f52 f19 1"/>
              </a:gdLst>
              <a:ahLst/>
              <a:cxnLst>
                <a:cxn ang="3cd4">
                  <a:pos x="hc" y="t"/>
                </a:cxn>
                <a:cxn ang="0">
                  <a:pos x="r" y="vc"/>
                </a:cxn>
                <a:cxn ang="cd4">
                  <a:pos x="hc" y="b"/>
                </a:cxn>
                <a:cxn ang="cd2">
                  <a:pos x="l" y="vc"/>
                </a:cxn>
                <a:cxn ang="f36">
                  <a:pos x="f57" y="f58"/>
                </a:cxn>
                <a:cxn ang="f36">
                  <a:pos x="f57" y="f58"/>
                </a:cxn>
                <a:cxn ang="f36">
                  <a:pos x="f59" y="f58"/>
                </a:cxn>
                <a:cxn ang="f36">
                  <a:pos x="f59" y="f60"/>
                </a:cxn>
                <a:cxn ang="f36">
                  <a:pos x="f59" y="f61"/>
                </a:cxn>
                <a:cxn ang="f36">
                  <a:pos x="f62" y="f61"/>
                </a:cxn>
                <a:cxn ang="f36">
                  <a:pos x="f57" y="f58"/>
                </a:cxn>
              </a:cxnLst>
              <a:rect l="f53" t="f56" r="f54" b="f55"/>
              <a:pathLst>
                <a:path w="18918" h="2412">
                  <a:moveTo>
                    <a:pt x="f8" y="f5"/>
                  </a:moveTo>
                  <a:lnTo>
                    <a:pt x="f8" y="f5"/>
                  </a:lnTo>
                  <a:lnTo>
                    <a:pt x="f5" y="f5"/>
                  </a:lnTo>
                  <a:cubicBezTo>
                    <a:pt x="f9" y="f10"/>
                    <a:pt x="f9" y="f11"/>
                    <a:pt x="f5" y="f12"/>
                  </a:cubicBezTo>
                  <a:lnTo>
                    <a:pt x="f5" y="f7"/>
                  </a:lnTo>
                  <a:lnTo>
                    <a:pt x="f13" y="f7"/>
                  </a:ln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1" name="Freeform: Shape 862">
              <a:extLst>
                <a:ext uri="{FF2B5EF4-FFF2-40B4-BE49-F238E27FC236}">
                  <a16:creationId xmlns:a16="http://schemas.microsoft.com/office/drawing/2014/main" id="{33912B59-72A9-E525-B0A7-7F00B587BC57}"/>
                </a:ext>
              </a:extLst>
            </p:cNvPr>
            <p:cNvSpPr/>
            <p:nvPr/>
          </p:nvSpPr>
          <p:spPr>
            <a:xfrm>
              <a:off x="11160389" y="6430289"/>
              <a:ext cx="64373" cy="11768"/>
            </a:xfrm>
            <a:custGeom>
              <a:avLst/>
              <a:gdLst>
                <a:gd name="f0" fmla="val 10800000"/>
                <a:gd name="f1" fmla="val 5400000"/>
                <a:gd name="f2" fmla="val 180"/>
                <a:gd name="f3" fmla="val w"/>
                <a:gd name="f4" fmla="val h"/>
                <a:gd name="f5" fmla="val 0"/>
                <a:gd name="f6" fmla="val 64372"/>
                <a:gd name="f7" fmla="val 11766"/>
                <a:gd name="f8" fmla="val 3809"/>
                <a:gd name="f9" fmla="val 4952"/>
                <a:gd name="f10" fmla="val 6221"/>
                <a:gd name="f11" fmla="val 7364"/>
                <a:gd name="f12" fmla="val 762"/>
                <a:gd name="f13" fmla="val 8379"/>
                <a:gd name="f14" fmla="val 1524"/>
                <a:gd name="f15" fmla="val 9141"/>
                <a:gd name="f16" fmla="val 2666"/>
                <a:gd name="f17" fmla="val 9395"/>
                <a:gd name="f18" fmla="val 3022"/>
                <a:gd name="f19" fmla="val 9612"/>
                <a:gd name="f20" fmla="val 3403"/>
                <a:gd name="f21" fmla="val 9777"/>
                <a:gd name="f22" fmla="val 4698"/>
                <a:gd name="f23" fmla="val 5206"/>
                <a:gd name="f24" fmla="val 9827"/>
                <a:gd name="f25" fmla="val 5536"/>
                <a:gd name="f26" fmla="val 5891"/>
                <a:gd name="f27" fmla="val 7491"/>
                <a:gd name="f28" fmla="val 8253"/>
                <a:gd name="f29" fmla="val 8634"/>
                <a:gd name="f30" fmla="val 9447"/>
                <a:gd name="f31" fmla="val 9040"/>
                <a:gd name="f32" fmla="val 9154"/>
                <a:gd name="f33" fmla="val 9459"/>
                <a:gd name="f34" fmla="val 8888"/>
                <a:gd name="f35" fmla="val 9903"/>
                <a:gd name="f36" fmla="val 10665"/>
                <a:gd name="f37" fmla="val 11681"/>
                <a:gd name="f38" fmla="val 6730"/>
                <a:gd name="f39" fmla="val 6361"/>
                <a:gd name="f40" fmla="val 11795"/>
                <a:gd name="f41" fmla="val 5955"/>
                <a:gd name="f42" fmla="val 5587"/>
                <a:gd name="f43" fmla="val 58913"/>
                <a:gd name="f44" fmla="val 6602"/>
                <a:gd name="f45" fmla="val 58963"/>
                <a:gd name="f46" fmla="val 3390"/>
                <a:gd name="f47" fmla="val 61236"/>
                <a:gd name="f48" fmla="val 648"/>
                <a:gd name="f49" fmla="+- 0 0 -90"/>
                <a:gd name="f50" fmla="*/ f3 1 64372"/>
                <a:gd name="f51" fmla="*/ f4 1 11766"/>
                <a:gd name="f52" fmla="val f5"/>
                <a:gd name="f53" fmla="val f6"/>
                <a:gd name="f54" fmla="val f7"/>
                <a:gd name="f55" fmla="*/ f49 f0 1"/>
                <a:gd name="f56" fmla="+- f54 0 f52"/>
                <a:gd name="f57" fmla="+- f53 0 f52"/>
                <a:gd name="f58" fmla="*/ f55 1 f2"/>
                <a:gd name="f59" fmla="*/ f57 1 64372"/>
                <a:gd name="f60" fmla="*/ f56 1 11766"/>
                <a:gd name="f61" fmla="*/ 64372 f57 1"/>
                <a:gd name="f62" fmla="*/ 0 f56 1"/>
                <a:gd name="f63" fmla="*/ 0 f57 1"/>
                <a:gd name="f64" fmla="*/ 3809 f57 1"/>
                <a:gd name="f65" fmla="*/ 4952 f57 1"/>
                <a:gd name="f66" fmla="*/ 6221 f57 1"/>
                <a:gd name="f67" fmla="*/ 7364 f57 1"/>
                <a:gd name="f68" fmla="*/ 762 f56 1"/>
                <a:gd name="f69" fmla="*/ 8379 f57 1"/>
                <a:gd name="f70" fmla="*/ 1524 f56 1"/>
                <a:gd name="f71" fmla="*/ 9141 f57 1"/>
                <a:gd name="f72" fmla="*/ 2666 f56 1"/>
                <a:gd name="f73" fmla="*/ 9777 f57 1"/>
                <a:gd name="f74" fmla="*/ 3809 f56 1"/>
                <a:gd name="f75" fmla="*/ 5206 f56 1"/>
                <a:gd name="f76" fmla="*/ 6221 f56 1"/>
                <a:gd name="f77" fmla="*/ 7491 f56 1"/>
                <a:gd name="f78" fmla="*/ 8634 f56 1"/>
                <a:gd name="f79" fmla="*/ 8888 f57 1"/>
                <a:gd name="f80" fmla="*/ 9903 f56 1"/>
                <a:gd name="f81" fmla="*/ 10665 f56 1"/>
                <a:gd name="f82" fmla="*/ 7491 f57 1"/>
                <a:gd name="f83" fmla="*/ 11681 f56 1"/>
                <a:gd name="f84" fmla="*/ 6730 f57 1"/>
                <a:gd name="f85" fmla="*/ 5587 f57 1"/>
                <a:gd name="f86" fmla="*/ 58913 f57 1"/>
                <a:gd name="f87" fmla="*/ 6602 f56 1"/>
                <a:gd name="f88" fmla="+- f58 0 f1"/>
                <a:gd name="f89" fmla="*/ f61 1 64372"/>
                <a:gd name="f90" fmla="*/ f62 1 11766"/>
                <a:gd name="f91" fmla="*/ f63 1 64372"/>
                <a:gd name="f92" fmla="*/ f64 1 64372"/>
                <a:gd name="f93" fmla="*/ f65 1 64372"/>
                <a:gd name="f94" fmla="*/ f66 1 64372"/>
                <a:gd name="f95" fmla="*/ f67 1 64372"/>
                <a:gd name="f96" fmla="*/ f68 1 11766"/>
                <a:gd name="f97" fmla="*/ f69 1 64372"/>
                <a:gd name="f98" fmla="*/ f70 1 11766"/>
                <a:gd name="f99" fmla="*/ f71 1 64372"/>
                <a:gd name="f100" fmla="*/ f72 1 11766"/>
                <a:gd name="f101" fmla="*/ f73 1 64372"/>
                <a:gd name="f102" fmla="*/ f74 1 11766"/>
                <a:gd name="f103" fmla="*/ f75 1 11766"/>
                <a:gd name="f104" fmla="*/ f76 1 11766"/>
                <a:gd name="f105" fmla="*/ f77 1 11766"/>
                <a:gd name="f106" fmla="*/ f78 1 11766"/>
                <a:gd name="f107" fmla="*/ f79 1 64372"/>
                <a:gd name="f108" fmla="*/ f80 1 11766"/>
                <a:gd name="f109" fmla="*/ f81 1 11766"/>
                <a:gd name="f110" fmla="*/ f82 1 64372"/>
                <a:gd name="f111" fmla="*/ f83 1 11766"/>
                <a:gd name="f112" fmla="*/ f84 1 64372"/>
                <a:gd name="f113" fmla="*/ f85 1 64372"/>
                <a:gd name="f114" fmla="*/ f86 1 64372"/>
                <a:gd name="f115" fmla="*/ f87 1 11766"/>
                <a:gd name="f116" fmla="*/ f52 1 f59"/>
                <a:gd name="f117" fmla="*/ f53 1 f59"/>
                <a:gd name="f118" fmla="*/ f52 1 f60"/>
                <a:gd name="f119" fmla="*/ f54 1 f60"/>
                <a:gd name="f120" fmla="*/ f89 1 f59"/>
                <a:gd name="f121" fmla="*/ f90 1 f60"/>
                <a:gd name="f122" fmla="*/ f91 1 f59"/>
                <a:gd name="f123" fmla="*/ f92 1 f59"/>
                <a:gd name="f124" fmla="*/ f93 1 f59"/>
                <a:gd name="f125" fmla="*/ f94 1 f59"/>
                <a:gd name="f126" fmla="*/ f95 1 f59"/>
                <a:gd name="f127" fmla="*/ f96 1 f60"/>
                <a:gd name="f128" fmla="*/ f97 1 f59"/>
                <a:gd name="f129" fmla="*/ f98 1 f60"/>
                <a:gd name="f130" fmla="*/ f99 1 f59"/>
                <a:gd name="f131" fmla="*/ f100 1 f60"/>
                <a:gd name="f132" fmla="*/ f101 1 f59"/>
                <a:gd name="f133" fmla="*/ f102 1 f60"/>
                <a:gd name="f134" fmla="*/ f103 1 f60"/>
                <a:gd name="f135" fmla="*/ f104 1 f60"/>
                <a:gd name="f136" fmla="*/ f105 1 f60"/>
                <a:gd name="f137" fmla="*/ f106 1 f60"/>
                <a:gd name="f138" fmla="*/ f107 1 f59"/>
                <a:gd name="f139" fmla="*/ f108 1 f60"/>
                <a:gd name="f140" fmla="*/ f109 1 f60"/>
                <a:gd name="f141" fmla="*/ f110 1 f59"/>
                <a:gd name="f142" fmla="*/ f111 1 f60"/>
                <a:gd name="f143" fmla="*/ f112 1 f59"/>
                <a:gd name="f144" fmla="*/ f113 1 f59"/>
                <a:gd name="f145" fmla="*/ f114 1 f59"/>
                <a:gd name="f146" fmla="*/ f115 1 f60"/>
                <a:gd name="f147" fmla="*/ f116 f50 1"/>
                <a:gd name="f148" fmla="*/ f117 f50 1"/>
                <a:gd name="f149" fmla="*/ f119 f51 1"/>
                <a:gd name="f150" fmla="*/ f118 f51 1"/>
                <a:gd name="f151" fmla="*/ f120 f50 1"/>
                <a:gd name="f152" fmla="*/ f121 f51 1"/>
                <a:gd name="f153" fmla="*/ f122 f50 1"/>
                <a:gd name="f154" fmla="*/ f123 f50 1"/>
                <a:gd name="f155" fmla="*/ f124 f50 1"/>
                <a:gd name="f156" fmla="*/ f125 f50 1"/>
                <a:gd name="f157" fmla="*/ f126 f50 1"/>
                <a:gd name="f158" fmla="*/ f127 f51 1"/>
                <a:gd name="f159" fmla="*/ f128 f50 1"/>
                <a:gd name="f160" fmla="*/ f129 f51 1"/>
                <a:gd name="f161" fmla="*/ f130 f50 1"/>
                <a:gd name="f162" fmla="*/ f131 f51 1"/>
                <a:gd name="f163" fmla="*/ f132 f50 1"/>
                <a:gd name="f164" fmla="*/ f133 f51 1"/>
                <a:gd name="f165" fmla="*/ f134 f51 1"/>
                <a:gd name="f166" fmla="*/ f135 f51 1"/>
                <a:gd name="f167" fmla="*/ f136 f51 1"/>
                <a:gd name="f168" fmla="*/ f137 f51 1"/>
                <a:gd name="f169" fmla="*/ f138 f50 1"/>
                <a:gd name="f170" fmla="*/ f139 f51 1"/>
                <a:gd name="f171" fmla="*/ f140 f51 1"/>
                <a:gd name="f172" fmla="*/ f141 f50 1"/>
                <a:gd name="f173" fmla="*/ f142 f51 1"/>
                <a:gd name="f174" fmla="*/ f143 f50 1"/>
                <a:gd name="f175" fmla="*/ f144 f50 1"/>
                <a:gd name="f176" fmla="*/ f145 f50 1"/>
                <a:gd name="f177" fmla="*/ f146 f51 1"/>
              </a:gdLst>
              <a:ahLst/>
              <a:cxnLst>
                <a:cxn ang="3cd4">
                  <a:pos x="hc" y="t"/>
                </a:cxn>
                <a:cxn ang="0">
                  <a:pos x="r" y="vc"/>
                </a:cxn>
                <a:cxn ang="cd4">
                  <a:pos x="hc" y="b"/>
                </a:cxn>
                <a:cxn ang="cd2">
                  <a:pos x="l" y="vc"/>
                </a:cxn>
                <a:cxn ang="f88">
                  <a:pos x="f151" y="f152"/>
                </a:cxn>
                <a:cxn ang="f88">
                  <a:pos x="f153" y="f152"/>
                </a:cxn>
                <a:cxn ang="f88">
                  <a:pos x="f154" y="f152"/>
                </a:cxn>
                <a:cxn ang="f88">
                  <a:pos x="f155" y="f152"/>
                </a:cxn>
                <a:cxn ang="f88">
                  <a:pos x="f156" y="f152"/>
                </a:cxn>
                <a:cxn ang="f88">
                  <a:pos x="f157" y="f158"/>
                </a:cxn>
                <a:cxn ang="f88">
                  <a:pos x="f159" y="f160"/>
                </a:cxn>
                <a:cxn ang="f88">
                  <a:pos x="f161" y="f162"/>
                </a:cxn>
                <a:cxn ang="f88">
                  <a:pos x="f163" y="f164"/>
                </a:cxn>
                <a:cxn ang="f88">
                  <a:pos x="f163" y="f165"/>
                </a:cxn>
                <a:cxn ang="f88">
                  <a:pos x="f163" y="f166"/>
                </a:cxn>
                <a:cxn ang="f88">
                  <a:pos x="f163" y="f166"/>
                </a:cxn>
                <a:cxn ang="f88">
                  <a:pos x="f163" y="f166"/>
                </a:cxn>
                <a:cxn ang="f88">
                  <a:pos x="f163" y="f167"/>
                </a:cxn>
                <a:cxn ang="f88">
                  <a:pos x="f163" y="f168"/>
                </a:cxn>
                <a:cxn ang="f88">
                  <a:pos x="f169" y="f170"/>
                </a:cxn>
                <a:cxn ang="f88">
                  <a:pos x="f169" y="f171"/>
                </a:cxn>
                <a:cxn ang="f88">
                  <a:pos x="f172" y="f173"/>
                </a:cxn>
                <a:cxn ang="f88">
                  <a:pos x="f174" y="f173"/>
                </a:cxn>
                <a:cxn ang="f88">
                  <a:pos x="f175" y="f173"/>
                </a:cxn>
                <a:cxn ang="f88">
                  <a:pos x="f176" y="f173"/>
                </a:cxn>
                <a:cxn ang="f88">
                  <a:pos x="f176" y="f177"/>
                </a:cxn>
                <a:cxn ang="f88">
                  <a:pos x="f151" y="f152"/>
                </a:cxn>
              </a:cxnLst>
              <a:rect l="f147" t="f150" r="f148" b="f149"/>
              <a:pathLst>
                <a:path w="64372" h="11766">
                  <a:moveTo>
                    <a:pt x="f6" y="f5"/>
                  </a:moveTo>
                  <a:lnTo>
                    <a:pt x="f5" y="f5"/>
                  </a:lnTo>
                  <a:lnTo>
                    <a:pt x="f8" y="f5"/>
                  </a:lnTo>
                  <a:lnTo>
                    <a:pt x="f9" y="f5"/>
                  </a:lnTo>
                  <a:lnTo>
                    <a:pt x="f10" y="f5"/>
                  </a:lnTo>
                  <a:lnTo>
                    <a:pt x="f11" y="f12"/>
                  </a:lnTo>
                  <a:lnTo>
                    <a:pt x="f13" y="f14"/>
                  </a:lnTo>
                  <a:lnTo>
                    <a:pt x="f15" y="f16"/>
                  </a:lnTo>
                  <a:cubicBezTo>
                    <a:pt x="f17" y="f18"/>
                    <a:pt x="f19" y="f20"/>
                    <a:pt x="f21" y="f8"/>
                  </a:cubicBezTo>
                  <a:cubicBezTo>
                    <a:pt x="f21" y="f8"/>
                    <a:pt x="f21" y="f22"/>
                    <a:pt x="f21" y="f23"/>
                  </a:cubicBezTo>
                  <a:cubicBezTo>
                    <a:pt x="f24" y="f25"/>
                    <a:pt x="f24" y="f26"/>
                    <a:pt x="f21" y="f10"/>
                  </a:cubicBezTo>
                  <a:cubicBezTo>
                    <a:pt x="f21" y="f10"/>
                    <a:pt x="f21" y="f10"/>
                    <a:pt x="f21" y="f10"/>
                  </a:cubicBezTo>
                  <a:cubicBezTo>
                    <a:pt x="f21" y="f10"/>
                    <a:pt x="f21" y="f10"/>
                    <a:pt x="f21" y="f10"/>
                  </a:cubicBezTo>
                  <a:lnTo>
                    <a:pt x="f21" y="f27"/>
                  </a:lnTo>
                  <a:cubicBezTo>
                    <a:pt x="f21" y="f27"/>
                    <a:pt x="f21" y="f28"/>
                    <a:pt x="f21" y="f29"/>
                  </a:cubicBezTo>
                  <a:cubicBezTo>
                    <a:pt x="f30" y="f31"/>
                    <a:pt x="f32" y="f33"/>
                    <a:pt x="f34" y="f35"/>
                  </a:cubicBezTo>
                  <a:lnTo>
                    <a:pt x="f34" y="f36"/>
                  </a:lnTo>
                  <a:lnTo>
                    <a:pt x="f27" y="f37"/>
                  </a:lnTo>
                  <a:cubicBezTo>
                    <a:pt x="f27" y="f37"/>
                    <a:pt x="f27" y="f37"/>
                    <a:pt x="f38" y="f37"/>
                  </a:cubicBezTo>
                  <a:cubicBezTo>
                    <a:pt x="f39" y="f40"/>
                    <a:pt x="f41" y="f40"/>
                    <a:pt x="f42" y="f37"/>
                  </a:cubicBezTo>
                  <a:lnTo>
                    <a:pt x="f43" y="f37"/>
                  </a:lnTo>
                  <a:lnTo>
                    <a:pt x="f43" y="f44"/>
                  </a:lnTo>
                  <a:cubicBezTo>
                    <a:pt x="f45" y="f46"/>
                    <a:pt x="f47" y="f48"/>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2" name="Freeform: Shape 863">
              <a:extLst>
                <a:ext uri="{FF2B5EF4-FFF2-40B4-BE49-F238E27FC236}">
                  <a16:creationId xmlns:a16="http://schemas.microsoft.com/office/drawing/2014/main" id="{A0209BE8-A939-FE70-8681-BB4FCCC426AF}"/>
                </a:ext>
              </a:extLst>
            </p:cNvPr>
            <p:cNvSpPr/>
            <p:nvPr/>
          </p:nvSpPr>
          <p:spPr>
            <a:xfrm>
              <a:off x="10477816" y="5843436"/>
              <a:ext cx="2414" cy="273615"/>
            </a:xfrm>
            <a:custGeom>
              <a:avLst/>
              <a:gdLst>
                <a:gd name="f0" fmla="val 10800000"/>
                <a:gd name="f1" fmla="val 5400000"/>
                <a:gd name="f2" fmla="val 180"/>
                <a:gd name="f3" fmla="val w"/>
                <a:gd name="f4" fmla="val h"/>
                <a:gd name="f5" fmla="val 0"/>
                <a:gd name="f6" fmla="val 2412"/>
                <a:gd name="f7" fmla="val 273614"/>
                <a:gd name="f8" fmla="val 1143"/>
                <a:gd name="f9" fmla="val 273361"/>
                <a:gd name="f10" fmla="val 273615"/>
                <a:gd name="f11" fmla="+- 0 0 -90"/>
                <a:gd name="f12" fmla="*/ f3 1 2412"/>
                <a:gd name="f13" fmla="*/ f4 1 273614"/>
                <a:gd name="f14" fmla="val f5"/>
                <a:gd name="f15" fmla="val f6"/>
                <a:gd name="f16" fmla="val f7"/>
                <a:gd name="f17" fmla="*/ f11 f0 1"/>
                <a:gd name="f18" fmla="+- f16 0 f14"/>
                <a:gd name="f19" fmla="+- f15 0 f14"/>
                <a:gd name="f20" fmla="*/ f17 1 f2"/>
                <a:gd name="f21" fmla="*/ f19 1 2412"/>
                <a:gd name="f22" fmla="*/ f18 1 273614"/>
                <a:gd name="f23" fmla="*/ 1143 f19 1"/>
                <a:gd name="f24" fmla="*/ 273361 f18 1"/>
                <a:gd name="f25" fmla="*/ 2412 f19 1"/>
                <a:gd name="f26" fmla="*/ 0 f18 1"/>
                <a:gd name="f27" fmla="*/ 0 f19 1"/>
                <a:gd name="f28" fmla="*/ 273615 f18 1"/>
                <a:gd name="f29" fmla="+- f20 0 f1"/>
                <a:gd name="f30" fmla="*/ f23 1 2412"/>
                <a:gd name="f31" fmla="*/ f24 1 273614"/>
                <a:gd name="f32" fmla="*/ f25 1 2412"/>
                <a:gd name="f33" fmla="*/ f26 1 273614"/>
                <a:gd name="f34" fmla="*/ f27 1 2412"/>
                <a:gd name="f35" fmla="*/ f28 1 273614"/>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1"/>
                </a:cxn>
                <a:cxn ang="f29">
                  <a:pos x="f52" y="f53"/>
                </a:cxn>
                <a:cxn ang="f29">
                  <a:pos x="f50" y="f53"/>
                </a:cxn>
                <a:cxn ang="f29">
                  <a:pos x="f54" y="f53"/>
                </a:cxn>
                <a:cxn ang="f29">
                  <a:pos x="f54" y="f55"/>
                </a:cxn>
              </a:cxnLst>
              <a:rect l="f46" t="f49" r="f47" b="f48"/>
              <a:pathLst>
                <a:path w="2412" h="273614">
                  <a:moveTo>
                    <a:pt x="f8" y="f9"/>
                  </a:moveTo>
                  <a:lnTo>
                    <a:pt x="f6" y="f9"/>
                  </a:lnTo>
                  <a:lnTo>
                    <a:pt x="f6" y="f5"/>
                  </a:lnTo>
                  <a:lnTo>
                    <a:pt x="f8" y="f5"/>
                  </a:lnTo>
                  <a:lnTo>
                    <a:pt x="f5" y="f5"/>
                  </a:lnTo>
                  <a:lnTo>
                    <a:pt x="f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3" name="Freeform: Shape 864">
              <a:extLst>
                <a:ext uri="{FF2B5EF4-FFF2-40B4-BE49-F238E27FC236}">
                  <a16:creationId xmlns:a16="http://schemas.microsoft.com/office/drawing/2014/main" id="{05BE3F51-7945-20C3-B371-530049759ED1}"/>
                </a:ext>
              </a:extLst>
            </p:cNvPr>
            <p:cNvSpPr/>
            <p:nvPr/>
          </p:nvSpPr>
          <p:spPr>
            <a:xfrm>
              <a:off x="10468929" y="5620515"/>
              <a:ext cx="17145" cy="21936"/>
            </a:xfrm>
            <a:custGeom>
              <a:avLst/>
              <a:gdLst>
                <a:gd name="f0" fmla="val 10800000"/>
                <a:gd name="f1" fmla="val 5400000"/>
                <a:gd name="f2" fmla="val 180"/>
                <a:gd name="f3" fmla="val w"/>
                <a:gd name="f4" fmla="val h"/>
                <a:gd name="f5" fmla="val 0"/>
                <a:gd name="f6" fmla="val 17141"/>
                <a:gd name="f7" fmla="val 21933"/>
                <a:gd name="f8" fmla="val 6063"/>
                <a:gd name="f9" fmla="val 1143"/>
                <a:gd name="f10" fmla="val 11522"/>
                <a:gd name="f11" fmla="val 3174"/>
                <a:gd name="f12" fmla="val 21934"/>
                <a:gd name="f13" fmla="val 21299"/>
                <a:gd name="f14" fmla="val 3365"/>
                <a:gd name="f15" fmla="val 19393"/>
                <a:gd name="f16" fmla="val 4330"/>
                <a:gd name="f17" fmla="val 17649"/>
                <a:gd name="f18" fmla="val 5841"/>
                <a:gd name="f19" fmla="val 16474"/>
                <a:gd name="f20" fmla="val 5047"/>
                <a:gd name="f21" fmla="val 4346"/>
                <a:gd name="f22" fmla="val 6412"/>
                <a:gd name="f23" fmla="val 3777"/>
                <a:gd name="f24" fmla="val 7110"/>
                <a:gd name="f25" fmla="val 7758"/>
                <a:gd name="f26" fmla="val 3843"/>
                <a:gd name="f27" fmla="val 8253"/>
                <a:gd name="f28" fmla="val 4393"/>
                <a:gd name="f29" fmla="val 15077"/>
                <a:gd name="f30" fmla="val 10284"/>
                <a:gd name="f31" fmla="val 13814"/>
                <a:gd name="f32" fmla="val 15121"/>
                <a:gd name="f33" fmla="val 16760"/>
                <a:gd name="f34" fmla="val 17791"/>
                <a:gd name="f35" fmla="val 13840"/>
                <a:gd name="f36" fmla="val 4793"/>
                <a:gd name="f37" fmla="val 4031"/>
                <a:gd name="f38" fmla="val 3608"/>
                <a:gd name="f39" fmla="val 3184"/>
                <a:gd name="f40" fmla="val 2762"/>
                <a:gd name="f41" fmla="val 13078"/>
                <a:gd name="f42" fmla="val 1746"/>
                <a:gd name="f43" fmla="val 12811"/>
                <a:gd name="f44" fmla="val 1418"/>
                <a:gd name="f45" fmla="val 12519"/>
                <a:gd name="f46" fmla="val 1120"/>
                <a:gd name="f47" fmla="val 12189"/>
                <a:gd name="f48" fmla="val 857"/>
                <a:gd name="f49" fmla="val 11046"/>
                <a:gd name="f50" fmla="val 95"/>
                <a:gd name="f51" fmla="val 9904"/>
                <a:gd name="f52" fmla="val 8507"/>
                <a:gd name="f53" fmla="val 7834"/>
                <a:gd name="f54" fmla="val -32"/>
                <a:gd name="f55" fmla="val 7149"/>
                <a:gd name="f56" fmla="val 6475"/>
                <a:gd name="f57" fmla="val 301"/>
                <a:gd name="f58" fmla="val 470"/>
                <a:gd name="f59" fmla="val 2792"/>
                <a:gd name="f60" fmla="+- 0 0 -90"/>
                <a:gd name="f61" fmla="*/ f3 1 17141"/>
                <a:gd name="f62" fmla="*/ f4 1 21933"/>
                <a:gd name="f63" fmla="val f5"/>
                <a:gd name="f64" fmla="val f6"/>
                <a:gd name="f65" fmla="val f7"/>
                <a:gd name="f66" fmla="*/ f60 f0 1"/>
                <a:gd name="f67" fmla="+- f65 0 f63"/>
                <a:gd name="f68" fmla="+- f64 0 f63"/>
                <a:gd name="f69" fmla="*/ f66 1 f2"/>
                <a:gd name="f70" fmla="*/ f68 1 17141"/>
                <a:gd name="f71" fmla="*/ f67 1 21933"/>
                <a:gd name="f72" fmla="*/ 0 f68 1"/>
                <a:gd name="f73" fmla="*/ 6063 f67 1"/>
                <a:gd name="f74" fmla="*/ 1143 f68 1"/>
                <a:gd name="f75" fmla="*/ 11522 f67 1"/>
                <a:gd name="f76" fmla="*/ 3174 f68 1"/>
                <a:gd name="f77" fmla="*/ 21934 f67 1"/>
                <a:gd name="f78" fmla="*/ 21299 f67 1"/>
                <a:gd name="f79" fmla="*/ 5841 f68 1"/>
                <a:gd name="f80" fmla="*/ 16474 f67 1"/>
                <a:gd name="f81" fmla="*/ 5047 f67 1"/>
                <a:gd name="f82" fmla="*/ 7110 f68 1"/>
                <a:gd name="f83" fmla="*/ 3777 f67 1"/>
                <a:gd name="f84" fmla="*/ 8253 f68 1"/>
                <a:gd name="f85" fmla="*/ 15077 f67 1"/>
                <a:gd name="f86" fmla="*/ 10284 f68 1"/>
                <a:gd name="f87" fmla="*/ 17141 f68 1"/>
                <a:gd name="f88" fmla="*/ 13840 f68 1"/>
                <a:gd name="f89" fmla="*/ 4793 f67 1"/>
                <a:gd name="f90" fmla="*/ 4031 f67 1"/>
                <a:gd name="f91" fmla="*/ 2762 f67 1"/>
                <a:gd name="f92" fmla="*/ 13078 f68 1"/>
                <a:gd name="f93" fmla="*/ 1746 f67 1"/>
                <a:gd name="f94" fmla="*/ 12189 f68 1"/>
                <a:gd name="f95" fmla="*/ 857 f67 1"/>
                <a:gd name="f96" fmla="*/ 11046 f68 1"/>
                <a:gd name="f97" fmla="*/ 95 f67 1"/>
                <a:gd name="f98" fmla="*/ 9904 f68 1"/>
                <a:gd name="f99" fmla="*/ 8507 f68 1"/>
                <a:gd name="f100" fmla="*/ 6475 f68 1"/>
                <a:gd name="f101" fmla="+- f69 0 f1"/>
                <a:gd name="f102" fmla="*/ f72 1 17141"/>
                <a:gd name="f103" fmla="*/ f73 1 21933"/>
                <a:gd name="f104" fmla="*/ f74 1 17141"/>
                <a:gd name="f105" fmla="*/ f75 1 21933"/>
                <a:gd name="f106" fmla="*/ f76 1 17141"/>
                <a:gd name="f107" fmla="*/ f77 1 21933"/>
                <a:gd name="f108" fmla="*/ f78 1 21933"/>
                <a:gd name="f109" fmla="*/ f79 1 17141"/>
                <a:gd name="f110" fmla="*/ f80 1 21933"/>
                <a:gd name="f111" fmla="*/ f81 1 21933"/>
                <a:gd name="f112" fmla="*/ f82 1 17141"/>
                <a:gd name="f113" fmla="*/ f83 1 21933"/>
                <a:gd name="f114" fmla="*/ f84 1 17141"/>
                <a:gd name="f115" fmla="*/ f85 1 21933"/>
                <a:gd name="f116" fmla="*/ f86 1 17141"/>
                <a:gd name="f117" fmla="*/ f87 1 17141"/>
                <a:gd name="f118" fmla="*/ f88 1 17141"/>
                <a:gd name="f119" fmla="*/ f89 1 21933"/>
                <a:gd name="f120" fmla="*/ f90 1 21933"/>
                <a:gd name="f121" fmla="*/ f91 1 21933"/>
                <a:gd name="f122" fmla="*/ f92 1 17141"/>
                <a:gd name="f123" fmla="*/ f93 1 21933"/>
                <a:gd name="f124" fmla="*/ f94 1 17141"/>
                <a:gd name="f125" fmla="*/ f95 1 21933"/>
                <a:gd name="f126" fmla="*/ f96 1 17141"/>
                <a:gd name="f127" fmla="*/ f97 1 21933"/>
                <a:gd name="f128" fmla="*/ f98 1 17141"/>
                <a:gd name="f129" fmla="*/ f99 1 17141"/>
                <a:gd name="f130" fmla="*/ f100 1 17141"/>
                <a:gd name="f131" fmla="*/ f63 1 f70"/>
                <a:gd name="f132" fmla="*/ f64 1 f70"/>
                <a:gd name="f133" fmla="*/ f63 1 f71"/>
                <a:gd name="f134" fmla="*/ f65 1 f71"/>
                <a:gd name="f135" fmla="*/ f102 1 f70"/>
                <a:gd name="f136" fmla="*/ f103 1 f71"/>
                <a:gd name="f137" fmla="*/ f104 1 f70"/>
                <a:gd name="f138" fmla="*/ f105 1 f71"/>
                <a:gd name="f139" fmla="*/ f106 1 f70"/>
                <a:gd name="f140" fmla="*/ f107 1 f71"/>
                <a:gd name="f141" fmla="*/ f108 1 f71"/>
                <a:gd name="f142" fmla="*/ f109 1 f70"/>
                <a:gd name="f143" fmla="*/ f110 1 f71"/>
                <a:gd name="f144" fmla="*/ f111 1 f71"/>
                <a:gd name="f145" fmla="*/ f112 1 f70"/>
                <a:gd name="f146" fmla="*/ f113 1 f71"/>
                <a:gd name="f147" fmla="*/ f114 1 f70"/>
                <a:gd name="f148" fmla="*/ f115 1 f71"/>
                <a:gd name="f149" fmla="*/ f116 1 f70"/>
                <a:gd name="f150" fmla="*/ f117 1 f70"/>
                <a:gd name="f151" fmla="*/ f118 1 f70"/>
                <a:gd name="f152" fmla="*/ f119 1 f71"/>
                <a:gd name="f153" fmla="*/ f120 1 f71"/>
                <a:gd name="f154" fmla="*/ f121 1 f71"/>
                <a:gd name="f155" fmla="*/ f122 1 f70"/>
                <a:gd name="f156" fmla="*/ f123 1 f71"/>
                <a:gd name="f157" fmla="*/ f124 1 f70"/>
                <a:gd name="f158" fmla="*/ f125 1 f71"/>
                <a:gd name="f159" fmla="*/ f126 1 f70"/>
                <a:gd name="f160" fmla="*/ f127 1 f71"/>
                <a:gd name="f161" fmla="*/ f128 1 f70"/>
                <a:gd name="f162" fmla="*/ f129 1 f70"/>
                <a:gd name="f163" fmla="*/ f130 1 f70"/>
                <a:gd name="f164" fmla="*/ f131 f61 1"/>
                <a:gd name="f165" fmla="*/ f132 f61 1"/>
                <a:gd name="f166" fmla="*/ f134 f62 1"/>
                <a:gd name="f167" fmla="*/ f133 f62 1"/>
                <a:gd name="f168" fmla="*/ f135 f61 1"/>
                <a:gd name="f169" fmla="*/ f136 f62 1"/>
                <a:gd name="f170" fmla="*/ f137 f61 1"/>
                <a:gd name="f171" fmla="*/ f138 f62 1"/>
                <a:gd name="f172" fmla="*/ f139 f61 1"/>
                <a:gd name="f173" fmla="*/ f140 f62 1"/>
                <a:gd name="f174" fmla="*/ f141 f62 1"/>
                <a:gd name="f175" fmla="*/ f142 f61 1"/>
                <a:gd name="f176" fmla="*/ f143 f62 1"/>
                <a:gd name="f177" fmla="*/ f144 f62 1"/>
                <a:gd name="f178" fmla="*/ f145 f61 1"/>
                <a:gd name="f179" fmla="*/ f146 f62 1"/>
                <a:gd name="f180" fmla="*/ f147 f61 1"/>
                <a:gd name="f181" fmla="*/ f148 f62 1"/>
                <a:gd name="f182" fmla="*/ f149 f61 1"/>
                <a:gd name="f183" fmla="*/ f150 f61 1"/>
                <a:gd name="f184" fmla="*/ f151 f61 1"/>
                <a:gd name="f185" fmla="*/ f152 f62 1"/>
                <a:gd name="f186" fmla="*/ f153 f62 1"/>
                <a:gd name="f187" fmla="*/ f154 f62 1"/>
                <a:gd name="f188" fmla="*/ f155 f61 1"/>
                <a:gd name="f189" fmla="*/ f156 f62 1"/>
                <a:gd name="f190" fmla="*/ f157 f61 1"/>
                <a:gd name="f191" fmla="*/ f158 f62 1"/>
                <a:gd name="f192" fmla="*/ f159 f61 1"/>
                <a:gd name="f193" fmla="*/ f160 f62 1"/>
                <a:gd name="f194" fmla="*/ f161 f61 1"/>
                <a:gd name="f195" fmla="*/ f162 f61 1"/>
                <a:gd name="f196" fmla="*/ f163 f61 1"/>
              </a:gdLst>
              <a:ahLst/>
              <a:cxnLst>
                <a:cxn ang="3cd4">
                  <a:pos x="hc" y="t"/>
                </a:cxn>
                <a:cxn ang="0">
                  <a:pos x="r" y="vc"/>
                </a:cxn>
                <a:cxn ang="cd4">
                  <a:pos x="hc" y="b"/>
                </a:cxn>
                <a:cxn ang="cd2">
                  <a:pos x="l" y="vc"/>
                </a:cxn>
                <a:cxn ang="f101">
                  <a:pos x="f168" y="f169"/>
                </a:cxn>
                <a:cxn ang="f101">
                  <a:pos x="f170" y="f171"/>
                </a:cxn>
                <a:cxn ang="f101">
                  <a:pos x="f172" y="f173"/>
                </a:cxn>
                <a:cxn ang="f101">
                  <a:pos x="f172" y="f174"/>
                </a:cxn>
                <a:cxn ang="f101">
                  <a:pos x="f175" y="f176"/>
                </a:cxn>
                <a:cxn ang="f101">
                  <a:pos x="f175" y="f177"/>
                </a:cxn>
                <a:cxn ang="f101">
                  <a:pos x="f178" y="f179"/>
                </a:cxn>
                <a:cxn ang="f101">
                  <a:pos x="f180" y="f177"/>
                </a:cxn>
                <a:cxn ang="f101">
                  <a:pos x="f180" y="f181"/>
                </a:cxn>
                <a:cxn ang="f101">
                  <a:pos x="f182" y="f181"/>
                </a:cxn>
                <a:cxn ang="f101">
                  <a:pos x="f183" y="f174"/>
                </a:cxn>
                <a:cxn ang="f101">
                  <a:pos x="f183" y="f174"/>
                </a:cxn>
                <a:cxn ang="f101">
                  <a:pos x="f184" y="f185"/>
                </a:cxn>
                <a:cxn ang="f101">
                  <a:pos x="f184" y="f186"/>
                </a:cxn>
                <a:cxn ang="f101">
                  <a:pos x="f184" y="f187"/>
                </a:cxn>
                <a:cxn ang="f101">
                  <a:pos x="f188" y="f189"/>
                </a:cxn>
                <a:cxn ang="f101">
                  <a:pos x="f190" y="f191"/>
                </a:cxn>
                <a:cxn ang="f101">
                  <a:pos x="f192" y="f193"/>
                </a:cxn>
                <a:cxn ang="f101">
                  <a:pos x="f194" y="f193"/>
                </a:cxn>
                <a:cxn ang="f101">
                  <a:pos x="f195" y="f193"/>
                </a:cxn>
                <a:cxn ang="f101">
                  <a:pos x="f196" y="f193"/>
                </a:cxn>
                <a:cxn ang="f101">
                  <a:pos x="f168" y="f169"/>
                </a:cxn>
              </a:cxnLst>
              <a:rect l="f164" t="f167" r="f165" b="f166"/>
              <a:pathLst>
                <a:path w="17141" h="21933">
                  <a:moveTo>
                    <a:pt x="f5" y="f8"/>
                  </a:moveTo>
                  <a:lnTo>
                    <a:pt x="f9" y="f10"/>
                  </a:lnTo>
                  <a:lnTo>
                    <a:pt x="f11" y="f12"/>
                  </a:lnTo>
                  <a:lnTo>
                    <a:pt x="f11" y="f13"/>
                  </a:lnTo>
                  <a:cubicBezTo>
                    <a:pt x="f14" y="f15"/>
                    <a:pt x="f16" y="f17"/>
                    <a:pt x="f18" y="f19"/>
                  </a:cubicBezTo>
                  <a:lnTo>
                    <a:pt x="f18" y="f20"/>
                  </a:lnTo>
                  <a:cubicBezTo>
                    <a:pt x="f18" y="f21"/>
                    <a:pt x="f22" y="f23"/>
                    <a:pt x="f24" y="f23"/>
                  </a:cubicBezTo>
                  <a:cubicBezTo>
                    <a:pt x="f25" y="f26"/>
                    <a:pt x="f27" y="f28"/>
                    <a:pt x="f27" y="f20"/>
                  </a:cubicBezTo>
                  <a:lnTo>
                    <a:pt x="f27" y="f29"/>
                  </a:lnTo>
                  <a:lnTo>
                    <a:pt x="f30" y="f29"/>
                  </a:lnTo>
                  <a:cubicBezTo>
                    <a:pt x="f31" y="f32"/>
                    <a:pt x="f33" y="f34"/>
                    <a:pt x="f6" y="f13"/>
                  </a:cubicBezTo>
                  <a:cubicBezTo>
                    <a:pt x="f6" y="f13"/>
                    <a:pt x="f6" y="f13"/>
                    <a:pt x="f6" y="f13"/>
                  </a:cubicBezTo>
                  <a:lnTo>
                    <a:pt x="f35" y="f36"/>
                  </a:lnTo>
                  <a:cubicBezTo>
                    <a:pt x="f35" y="f36"/>
                    <a:pt x="f35" y="f36"/>
                    <a:pt x="f35" y="f37"/>
                  </a:cubicBezTo>
                  <a:cubicBezTo>
                    <a:pt x="f31" y="f38"/>
                    <a:pt x="f31" y="f39"/>
                    <a:pt x="f35" y="f40"/>
                  </a:cubicBezTo>
                  <a:lnTo>
                    <a:pt x="f41" y="f42"/>
                  </a:lnTo>
                  <a:cubicBezTo>
                    <a:pt x="f43" y="f44"/>
                    <a:pt x="f45" y="f46"/>
                    <a:pt x="f47" y="f48"/>
                  </a:cubicBezTo>
                  <a:lnTo>
                    <a:pt x="f49" y="f50"/>
                  </a:lnTo>
                  <a:lnTo>
                    <a:pt x="f51" y="f50"/>
                  </a:lnTo>
                  <a:lnTo>
                    <a:pt x="f52" y="f50"/>
                  </a:lnTo>
                  <a:cubicBezTo>
                    <a:pt x="f53" y="f54"/>
                    <a:pt x="f55" y="f54"/>
                    <a:pt x="f56" y="f50"/>
                  </a:cubicBezTo>
                  <a:cubicBezTo>
                    <a:pt x="f11" y="f57"/>
                    <a:pt x="f58" y="f5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4" name="Freeform: Shape 865">
              <a:extLst>
                <a:ext uri="{FF2B5EF4-FFF2-40B4-BE49-F238E27FC236}">
                  <a16:creationId xmlns:a16="http://schemas.microsoft.com/office/drawing/2014/main" id="{80741D75-E323-1DAD-D94F-08D3F7FC564F}"/>
                </a:ext>
              </a:extLst>
            </p:cNvPr>
            <p:cNvSpPr/>
            <p:nvPr/>
          </p:nvSpPr>
          <p:spPr>
            <a:xfrm>
              <a:off x="10474516" y="5623916"/>
              <a:ext cx="2414" cy="13075"/>
            </a:xfrm>
            <a:custGeom>
              <a:avLst/>
              <a:gdLst>
                <a:gd name="f0" fmla="val 10800000"/>
                <a:gd name="f1" fmla="val 5400000"/>
                <a:gd name="f2" fmla="val 180"/>
                <a:gd name="f3" fmla="val w"/>
                <a:gd name="f4" fmla="val h"/>
                <a:gd name="f5" fmla="val 0"/>
                <a:gd name="f6" fmla="val 2412"/>
                <a:gd name="f7" fmla="val 13077"/>
                <a:gd name="f8" fmla="val 1270"/>
                <a:gd name="f9" fmla="val 616"/>
                <a:gd name="f10" fmla="val 1917"/>
                <a:gd name="f11" fmla="val 66"/>
                <a:gd name="f12" fmla="val 572"/>
                <a:gd name="f13" fmla="val 569"/>
                <a:gd name="f14" fmla="val 13078"/>
                <a:gd name="f15" fmla="val 724"/>
                <a:gd name="f16" fmla="val 12491"/>
                <a:gd name="f17" fmla="val 1537"/>
                <a:gd name="f18" fmla="val 12020"/>
                <a:gd name="f19" fmla="val 11681"/>
                <a:gd name="f20" fmla="+- 0 0 -90"/>
                <a:gd name="f21" fmla="*/ f3 1 2412"/>
                <a:gd name="f22" fmla="*/ f4 1 13077"/>
                <a:gd name="f23" fmla="val f5"/>
                <a:gd name="f24" fmla="val f6"/>
                <a:gd name="f25" fmla="val f7"/>
                <a:gd name="f26" fmla="*/ f20 f0 1"/>
                <a:gd name="f27" fmla="+- f25 0 f23"/>
                <a:gd name="f28" fmla="+- f24 0 f23"/>
                <a:gd name="f29" fmla="*/ f26 1 f2"/>
                <a:gd name="f30" fmla="*/ f28 1 2412"/>
                <a:gd name="f31" fmla="*/ f27 1 13077"/>
                <a:gd name="f32" fmla="*/ 2412 f28 1"/>
                <a:gd name="f33" fmla="*/ 1270 f27 1"/>
                <a:gd name="f34" fmla="*/ 1270 f28 1"/>
                <a:gd name="f35" fmla="*/ 0 f27 1"/>
                <a:gd name="f36" fmla="*/ 0 f28 1"/>
                <a:gd name="f37" fmla="*/ 13078 f27 1"/>
                <a:gd name="f38" fmla="*/ 11681 f27 1"/>
                <a:gd name="f39" fmla="+- f29 0 f1"/>
                <a:gd name="f40" fmla="*/ f32 1 2412"/>
                <a:gd name="f41" fmla="*/ f33 1 13077"/>
                <a:gd name="f42" fmla="*/ f34 1 2412"/>
                <a:gd name="f43" fmla="*/ f35 1 13077"/>
                <a:gd name="f44" fmla="*/ f36 1 2412"/>
                <a:gd name="f45" fmla="*/ f37 1 13077"/>
                <a:gd name="f46" fmla="*/ f38 1 13077"/>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2 1"/>
              </a:gdLst>
              <a:ahLst/>
              <a:cxnLst>
                <a:cxn ang="3cd4">
                  <a:pos x="hc" y="t"/>
                </a:cxn>
                <a:cxn ang="0">
                  <a:pos x="r" y="vc"/>
                </a:cxn>
                <a:cxn ang="cd4">
                  <a:pos x="hc" y="b"/>
                </a:cxn>
                <a:cxn ang="cd2">
                  <a:pos x="l" y="vc"/>
                </a:cxn>
                <a:cxn ang="f39">
                  <a:pos x="f62" y="f63"/>
                </a:cxn>
                <a:cxn ang="f39">
                  <a:pos x="f64" y="f65"/>
                </a:cxn>
                <a:cxn ang="f39">
                  <a:pos x="f66" y="f63"/>
                </a:cxn>
                <a:cxn ang="f39">
                  <a:pos x="f66" y="f67"/>
                </a:cxn>
                <a:cxn ang="f39">
                  <a:pos x="f62" y="f68"/>
                </a:cxn>
              </a:cxnLst>
              <a:rect l="f58" t="f61" r="f59" b="f60"/>
              <a:pathLst>
                <a:path w="2412" h="13077">
                  <a:moveTo>
                    <a:pt x="f6" y="f8"/>
                  </a:moveTo>
                  <a:cubicBezTo>
                    <a:pt x="f6" y="f9"/>
                    <a:pt x="f10" y="f11"/>
                    <a:pt x="f8" y="f5"/>
                  </a:cubicBezTo>
                  <a:cubicBezTo>
                    <a:pt x="f12" y="f5"/>
                    <a:pt x="f5" y="f13"/>
                    <a:pt x="f5" y="f8"/>
                  </a:cubicBezTo>
                  <a:lnTo>
                    <a:pt x="f5" y="f14"/>
                  </a:lnTo>
                  <a:cubicBezTo>
                    <a:pt x="f15" y="f16"/>
                    <a:pt x="f17" y="f18"/>
                    <a:pt x="f6" y="f1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5" name="Freeform: Shape 866">
              <a:extLst>
                <a:ext uri="{FF2B5EF4-FFF2-40B4-BE49-F238E27FC236}">
                  <a16:creationId xmlns:a16="http://schemas.microsoft.com/office/drawing/2014/main" id="{3264C053-F1A1-5B79-0AC5-EADB824CEC79}"/>
                </a:ext>
              </a:extLst>
            </p:cNvPr>
            <p:cNvSpPr/>
            <p:nvPr/>
          </p:nvSpPr>
          <p:spPr>
            <a:xfrm>
              <a:off x="10796000" y="5655307"/>
              <a:ext cx="185495" cy="13935"/>
            </a:xfrm>
            <a:custGeom>
              <a:avLst/>
              <a:gdLst>
                <a:gd name="f0" fmla="val 10800000"/>
                <a:gd name="f1" fmla="val 5400000"/>
                <a:gd name="f2" fmla="val 180"/>
                <a:gd name="f3" fmla="val w"/>
                <a:gd name="f4" fmla="val h"/>
                <a:gd name="f5" fmla="val 0"/>
                <a:gd name="f6" fmla="val 185498"/>
                <a:gd name="f7" fmla="val 13933"/>
                <a:gd name="f8" fmla="val 7364"/>
                <a:gd name="f9" fmla="val 8601"/>
                <a:gd name="f10" fmla="val 6095"/>
                <a:gd name="f11" fmla="val 13934"/>
                <a:gd name="f12" fmla="val 178643"/>
                <a:gd name="f13" fmla="val 7077"/>
                <a:gd name="f14" fmla="val 3270"/>
                <a:gd name="f15" fmla="val 181690"/>
                <a:gd name="f16" fmla="val 164"/>
                <a:gd name="f17" fmla="val 185499"/>
                <a:gd name="f18" fmla="val 94"/>
                <a:gd name="f19" fmla="val 711"/>
                <a:gd name="f20" fmla="val -31"/>
                <a:gd name="f21" fmla="val 1448"/>
                <a:gd name="f22" fmla="val 2158"/>
                <a:gd name="f23" fmla="val 5917"/>
                <a:gd name="f24" fmla="val 960"/>
                <a:gd name="f25" fmla="val 8266"/>
                <a:gd name="f26" fmla="val 4708"/>
                <a:gd name="f27" fmla="val 7402"/>
                <a:gd name="f28" fmla="val 8466"/>
                <a:gd name="f29" fmla="val 7390"/>
                <a:gd name="f30" fmla="val 8511"/>
                <a:gd name="f31" fmla="val 7377"/>
                <a:gd name="f32" fmla="val 8557"/>
                <a:gd name="f33" fmla="+- 0 0 -90"/>
                <a:gd name="f34" fmla="*/ f3 1 185498"/>
                <a:gd name="f35" fmla="*/ f4 1 13933"/>
                <a:gd name="f36" fmla="val f5"/>
                <a:gd name="f37" fmla="val f6"/>
                <a:gd name="f38" fmla="val f7"/>
                <a:gd name="f39" fmla="*/ f33 f0 1"/>
                <a:gd name="f40" fmla="+- f38 0 f36"/>
                <a:gd name="f41" fmla="+- f37 0 f36"/>
                <a:gd name="f42" fmla="*/ f39 1 f2"/>
                <a:gd name="f43" fmla="*/ f41 1 185498"/>
                <a:gd name="f44" fmla="*/ f40 1 13933"/>
                <a:gd name="f45" fmla="*/ 7364 f41 1"/>
                <a:gd name="f46" fmla="*/ 8601 f40 1"/>
                <a:gd name="f47" fmla="*/ 6095 f41 1"/>
                <a:gd name="f48" fmla="*/ 13934 f40 1"/>
                <a:gd name="f49" fmla="*/ 178643 f41 1"/>
                <a:gd name="f50" fmla="*/ 7077 f40 1"/>
                <a:gd name="f51" fmla="*/ 185499 f41 1"/>
                <a:gd name="f52" fmla="*/ 94 f40 1"/>
                <a:gd name="f53" fmla="*/ 0 f41 1"/>
                <a:gd name="f54" fmla="*/ 2158 f41 1"/>
                <a:gd name="f55" fmla="*/ 7402 f41 1"/>
                <a:gd name="f56" fmla="*/ 8466 f40 1"/>
                <a:gd name="f57" fmla="+- f42 0 f1"/>
                <a:gd name="f58" fmla="*/ f45 1 185498"/>
                <a:gd name="f59" fmla="*/ f46 1 13933"/>
                <a:gd name="f60" fmla="*/ f47 1 185498"/>
                <a:gd name="f61" fmla="*/ f48 1 13933"/>
                <a:gd name="f62" fmla="*/ f49 1 185498"/>
                <a:gd name="f63" fmla="*/ f50 1 13933"/>
                <a:gd name="f64" fmla="*/ f51 1 185498"/>
                <a:gd name="f65" fmla="*/ f52 1 13933"/>
                <a:gd name="f66" fmla="*/ f53 1 185498"/>
                <a:gd name="f67" fmla="*/ f54 1 185498"/>
                <a:gd name="f68" fmla="*/ f55 1 185498"/>
                <a:gd name="f69" fmla="*/ f56 1 13933"/>
                <a:gd name="f70" fmla="*/ f36 1 f43"/>
                <a:gd name="f71" fmla="*/ f37 1 f43"/>
                <a:gd name="f72" fmla="*/ f36 1 f44"/>
                <a:gd name="f73" fmla="*/ f38 1 f44"/>
                <a:gd name="f74" fmla="*/ f58 1 f43"/>
                <a:gd name="f75" fmla="*/ f59 1 f44"/>
                <a:gd name="f76" fmla="*/ f60 1 f43"/>
                <a:gd name="f77" fmla="*/ f61 1 f44"/>
                <a:gd name="f78" fmla="*/ f62 1 f43"/>
                <a:gd name="f79" fmla="*/ f63 1 f44"/>
                <a:gd name="f80" fmla="*/ f64 1 f43"/>
                <a:gd name="f81" fmla="*/ f65 1 f44"/>
                <a:gd name="f82" fmla="*/ f66 1 f43"/>
                <a:gd name="f83" fmla="*/ f67 1 f43"/>
                <a:gd name="f84" fmla="*/ f68 1 f43"/>
                <a:gd name="f85" fmla="*/ f69 1 f44"/>
                <a:gd name="f86" fmla="*/ f70 f34 1"/>
                <a:gd name="f87" fmla="*/ f71 f34 1"/>
                <a:gd name="f88" fmla="*/ f73 f35 1"/>
                <a:gd name="f89" fmla="*/ f72 f35 1"/>
                <a:gd name="f90" fmla="*/ f74 f34 1"/>
                <a:gd name="f91" fmla="*/ f75 f35 1"/>
                <a:gd name="f92" fmla="*/ f76 f34 1"/>
                <a:gd name="f93" fmla="*/ f77 f35 1"/>
                <a:gd name="f94" fmla="*/ f78 f34 1"/>
                <a:gd name="f95" fmla="*/ f79 f35 1"/>
                <a:gd name="f96" fmla="*/ f80 f34 1"/>
                <a:gd name="f97" fmla="*/ f81 f35 1"/>
                <a:gd name="f98" fmla="*/ f82 f34 1"/>
                <a:gd name="f99" fmla="*/ f83 f34 1"/>
                <a:gd name="f100" fmla="*/ f84 f34 1"/>
                <a:gd name="f101" fmla="*/ f85 f35 1"/>
              </a:gdLst>
              <a:ahLst/>
              <a:cxnLst>
                <a:cxn ang="3cd4">
                  <a:pos x="hc" y="t"/>
                </a:cxn>
                <a:cxn ang="0">
                  <a:pos x="r" y="vc"/>
                </a:cxn>
                <a:cxn ang="cd4">
                  <a:pos x="hc" y="b"/>
                </a:cxn>
                <a:cxn ang="cd2">
                  <a:pos x="l" y="vc"/>
                </a:cxn>
                <a:cxn ang="f57">
                  <a:pos x="f90" y="f91"/>
                </a:cxn>
                <a:cxn ang="f57">
                  <a:pos x="f92" y="f93"/>
                </a:cxn>
                <a:cxn ang="f57">
                  <a:pos x="f94" y="f93"/>
                </a:cxn>
                <a:cxn ang="f57">
                  <a:pos x="f94" y="f95"/>
                </a:cxn>
                <a:cxn ang="f57">
                  <a:pos x="f96" y="f97"/>
                </a:cxn>
                <a:cxn ang="f57">
                  <a:pos x="f98" y="f97"/>
                </a:cxn>
                <a:cxn ang="f57">
                  <a:pos x="f99" y="f97"/>
                </a:cxn>
                <a:cxn ang="f57">
                  <a:pos x="f100" y="f101"/>
                </a:cxn>
                <a:cxn ang="f57">
                  <a:pos x="f90" y="f91"/>
                </a:cxn>
              </a:cxnLst>
              <a:rect l="f86" t="f89" r="f87" b="f88"/>
              <a:pathLst>
                <a:path w="185498" h="13933">
                  <a:moveTo>
                    <a:pt x="f8" y="f9"/>
                  </a:moveTo>
                  <a:lnTo>
                    <a:pt x="f10" y="f11"/>
                  </a:lnTo>
                  <a:lnTo>
                    <a:pt x="f12" y="f11"/>
                  </a:lnTo>
                  <a:lnTo>
                    <a:pt x="f12" y="f13"/>
                  </a:lnTo>
                  <a:cubicBezTo>
                    <a:pt x="f12" y="f14"/>
                    <a:pt x="f15" y="f16"/>
                    <a:pt x="f17" y="f18"/>
                  </a:cubicBezTo>
                  <a:lnTo>
                    <a:pt x="f5" y="f18"/>
                  </a:lnTo>
                  <a:cubicBezTo>
                    <a:pt x="f19" y="f20"/>
                    <a:pt x="f21" y="f20"/>
                    <a:pt x="f22" y="f18"/>
                  </a:cubicBez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6" name="Freeform: Shape 867">
              <a:extLst>
                <a:ext uri="{FF2B5EF4-FFF2-40B4-BE49-F238E27FC236}">
                  <a16:creationId xmlns:a16="http://schemas.microsoft.com/office/drawing/2014/main" id="{1F55EFEE-3222-D1C9-643B-BE7990157222}"/>
                </a:ext>
              </a:extLst>
            </p:cNvPr>
            <p:cNvSpPr/>
            <p:nvPr/>
          </p:nvSpPr>
          <p:spPr>
            <a:xfrm>
              <a:off x="10788374" y="5655564"/>
              <a:ext cx="14502" cy="14694"/>
            </a:xfrm>
            <a:custGeom>
              <a:avLst/>
              <a:gdLst>
                <a:gd name="f0" fmla="val 10800000"/>
                <a:gd name="f1" fmla="val 5400000"/>
                <a:gd name="f2" fmla="val 180"/>
                <a:gd name="f3" fmla="val w"/>
                <a:gd name="f4" fmla="val h"/>
                <a:gd name="f5" fmla="val 0"/>
                <a:gd name="f6" fmla="val 14505"/>
                <a:gd name="f7" fmla="val 14695"/>
                <a:gd name="f8" fmla="val 6602"/>
                <a:gd name="f9" fmla="val 6824"/>
                <a:gd name="f10" fmla="val 6526"/>
                <a:gd name="f11" fmla="val 6196"/>
                <a:gd name="f12" fmla="val 6971"/>
                <a:gd name="f13" fmla="val 5629"/>
                <a:gd name="f14" fmla="val 7605"/>
                <a:gd name="f15" fmla="val 5554"/>
                <a:gd name="f16" fmla="val 7694"/>
                <a:gd name="f17" fmla="val 5544"/>
                <a:gd name="f18" fmla="val 7783"/>
                <a:gd name="f19" fmla="val 7872"/>
                <a:gd name="f20" fmla="val 8507"/>
                <a:gd name="f21" fmla="val 5550"/>
                <a:gd name="f22" fmla="val 9014"/>
                <a:gd name="f23" fmla="val 6058"/>
                <a:gd name="f24" fmla="val 9027"/>
                <a:gd name="f25" fmla="val 6689"/>
                <a:gd name="f26" fmla="val 6735"/>
                <a:gd name="f27" fmla="val 6779"/>
                <a:gd name="f28" fmla="val 7712"/>
                <a:gd name="f29" fmla="val 11490"/>
                <a:gd name="f30" fmla="val 8783"/>
                <a:gd name="f31" fmla="val 13090"/>
                <a:gd name="f32" fmla="val 11232"/>
                <a:gd name="f33" fmla="val 13077"/>
                <a:gd name="f34" fmla="val 13934"/>
                <a:gd name="f35" fmla="val 14696"/>
                <a:gd name="f36" fmla="val 13680"/>
                <a:gd name="f37" fmla="val 14347"/>
                <a:gd name="f38" fmla="val 8347"/>
                <a:gd name="f39" fmla="val 15147"/>
                <a:gd name="f40" fmla="val 4640"/>
                <a:gd name="f41" fmla="val 12836"/>
                <a:gd name="f42" fmla="val 975"/>
                <a:gd name="f43" fmla="val 9141"/>
                <a:gd name="f44" fmla="val 94"/>
                <a:gd name="f45" fmla="val 8431"/>
                <a:gd name="f46" fmla="val -31"/>
                <a:gd name="f47" fmla="val 6983"/>
                <a:gd name="f48" fmla="val 5587"/>
                <a:gd name="f49" fmla="val 4444"/>
                <a:gd name="f50" fmla="val 3301"/>
                <a:gd name="f51" fmla="val 856"/>
                <a:gd name="f52" fmla="val 2971"/>
                <a:gd name="f53" fmla="val 1119"/>
                <a:gd name="f54" fmla="val 2679"/>
                <a:gd name="f55" fmla="val 1417"/>
                <a:gd name="f56" fmla="val 2412"/>
                <a:gd name="f57" fmla="val 1745"/>
                <a:gd name="f58" fmla="val 1651"/>
                <a:gd name="f59" fmla="val 2761"/>
                <a:gd name="f60" fmla="val 1599"/>
                <a:gd name="f61" fmla="val 3182"/>
                <a:gd name="f62" fmla="val 3609"/>
                <a:gd name="f63" fmla="val 4030"/>
                <a:gd name="f64" fmla="val 11267"/>
                <a:gd name="f65" fmla="val 12029"/>
                <a:gd name="f66" fmla="val 749"/>
                <a:gd name="f67" fmla="val 8990"/>
                <a:gd name="f68" fmla="val 3466"/>
                <a:gd name="f69" fmla="val 6848"/>
                <a:gd name="f70" fmla="+- 0 0 -90"/>
                <a:gd name="f71" fmla="*/ f3 1 14505"/>
                <a:gd name="f72" fmla="*/ f4 1 14695"/>
                <a:gd name="f73" fmla="val f5"/>
                <a:gd name="f74" fmla="val f6"/>
                <a:gd name="f75" fmla="val f7"/>
                <a:gd name="f76" fmla="*/ f70 f0 1"/>
                <a:gd name="f77" fmla="+- f75 0 f73"/>
                <a:gd name="f78" fmla="+- f74 0 f73"/>
                <a:gd name="f79" fmla="*/ f76 1 f2"/>
                <a:gd name="f80" fmla="*/ f78 1 14505"/>
                <a:gd name="f81" fmla="*/ f77 1 14695"/>
                <a:gd name="f82" fmla="*/ 6602 f78 1"/>
                <a:gd name="f83" fmla="*/ 6824 f77 1"/>
                <a:gd name="f84" fmla="*/ 7605 f78 1"/>
                <a:gd name="f85" fmla="*/ 5554 f77 1"/>
                <a:gd name="f86" fmla="*/ 7872 f78 1"/>
                <a:gd name="f87" fmla="*/ 9027 f78 1"/>
                <a:gd name="f88" fmla="*/ 6689 f77 1"/>
                <a:gd name="f89" fmla="*/ 9014 f78 1"/>
                <a:gd name="f90" fmla="*/ 7712 f77 1"/>
                <a:gd name="f91" fmla="*/ 13077 f78 1"/>
                <a:gd name="f92" fmla="*/ 13934 f77 1"/>
                <a:gd name="f93" fmla="*/ 14696 f77 1"/>
                <a:gd name="f94" fmla="*/ 13680 f77 1"/>
                <a:gd name="f95" fmla="*/ 14347 f78 1"/>
                <a:gd name="f96" fmla="*/ 8347 f77 1"/>
                <a:gd name="f97" fmla="*/ 9141 f78 1"/>
                <a:gd name="f98" fmla="*/ 94 f77 1"/>
                <a:gd name="f99" fmla="*/ 6983 f78 1"/>
                <a:gd name="f100" fmla="*/ 5587 f78 1"/>
                <a:gd name="f101" fmla="*/ 4444 f78 1"/>
                <a:gd name="f102" fmla="*/ 3301 f78 1"/>
                <a:gd name="f103" fmla="*/ 856 f77 1"/>
                <a:gd name="f104" fmla="*/ 2412 f78 1"/>
                <a:gd name="f105" fmla="*/ 1745 f77 1"/>
                <a:gd name="f106" fmla="*/ 1651 f78 1"/>
                <a:gd name="f107" fmla="*/ 2761 f77 1"/>
                <a:gd name="f108" fmla="*/ 4030 f77 1"/>
                <a:gd name="f109" fmla="*/ 0 f78 1"/>
                <a:gd name="f110" fmla="*/ 11267 f77 1"/>
                <a:gd name="f111" fmla="*/ 12029 f77 1"/>
                <a:gd name="f112" fmla="+- f79 0 f1"/>
                <a:gd name="f113" fmla="*/ f82 1 14505"/>
                <a:gd name="f114" fmla="*/ f83 1 14695"/>
                <a:gd name="f115" fmla="*/ f84 1 14505"/>
                <a:gd name="f116" fmla="*/ f85 1 14695"/>
                <a:gd name="f117" fmla="*/ f86 1 14505"/>
                <a:gd name="f118" fmla="*/ f87 1 14505"/>
                <a:gd name="f119" fmla="*/ f88 1 14695"/>
                <a:gd name="f120" fmla="*/ f89 1 14505"/>
                <a:gd name="f121" fmla="*/ f90 1 14695"/>
                <a:gd name="f122" fmla="*/ f91 1 14505"/>
                <a:gd name="f123" fmla="*/ f92 1 14695"/>
                <a:gd name="f124" fmla="*/ f93 1 14695"/>
                <a:gd name="f125" fmla="*/ f94 1 14695"/>
                <a:gd name="f126" fmla="*/ f95 1 14505"/>
                <a:gd name="f127" fmla="*/ f96 1 14695"/>
                <a:gd name="f128" fmla="*/ f97 1 14505"/>
                <a:gd name="f129" fmla="*/ f98 1 14695"/>
                <a:gd name="f130" fmla="*/ f99 1 14505"/>
                <a:gd name="f131" fmla="*/ f100 1 14505"/>
                <a:gd name="f132" fmla="*/ f101 1 14505"/>
                <a:gd name="f133" fmla="*/ f102 1 14505"/>
                <a:gd name="f134" fmla="*/ f103 1 14695"/>
                <a:gd name="f135" fmla="*/ f104 1 14505"/>
                <a:gd name="f136" fmla="*/ f105 1 14695"/>
                <a:gd name="f137" fmla="*/ f106 1 14505"/>
                <a:gd name="f138" fmla="*/ f107 1 14695"/>
                <a:gd name="f139" fmla="*/ f108 1 14695"/>
                <a:gd name="f140" fmla="*/ f109 1 14505"/>
                <a:gd name="f141" fmla="*/ f110 1 14695"/>
                <a:gd name="f142" fmla="*/ f111 1 14695"/>
                <a:gd name="f143" fmla="*/ f73 1 f80"/>
                <a:gd name="f144" fmla="*/ f74 1 f80"/>
                <a:gd name="f145" fmla="*/ f73 1 f81"/>
                <a:gd name="f146" fmla="*/ f75 1 f81"/>
                <a:gd name="f147" fmla="*/ f113 1 f80"/>
                <a:gd name="f148" fmla="*/ f114 1 f81"/>
                <a:gd name="f149" fmla="*/ f115 1 f80"/>
                <a:gd name="f150" fmla="*/ f116 1 f81"/>
                <a:gd name="f151" fmla="*/ f117 1 f80"/>
                <a:gd name="f152" fmla="*/ f118 1 f80"/>
                <a:gd name="f153" fmla="*/ f119 1 f81"/>
                <a:gd name="f154" fmla="*/ f120 1 f80"/>
                <a:gd name="f155" fmla="*/ f121 1 f81"/>
                <a:gd name="f156" fmla="*/ f122 1 f80"/>
                <a:gd name="f157" fmla="*/ f123 1 f81"/>
                <a:gd name="f158" fmla="*/ f124 1 f81"/>
                <a:gd name="f159" fmla="*/ f125 1 f81"/>
                <a:gd name="f160" fmla="*/ f126 1 f80"/>
                <a:gd name="f161" fmla="*/ f127 1 f81"/>
                <a:gd name="f162" fmla="*/ f128 1 f80"/>
                <a:gd name="f163" fmla="*/ f129 1 f81"/>
                <a:gd name="f164" fmla="*/ f130 1 f80"/>
                <a:gd name="f165" fmla="*/ f131 1 f80"/>
                <a:gd name="f166" fmla="*/ f132 1 f80"/>
                <a:gd name="f167" fmla="*/ f133 1 f80"/>
                <a:gd name="f168" fmla="*/ f134 1 f81"/>
                <a:gd name="f169" fmla="*/ f135 1 f80"/>
                <a:gd name="f170" fmla="*/ f136 1 f81"/>
                <a:gd name="f171" fmla="*/ f137 1 f80"/>
                <a:gd name="f172" fmla="*/ f138 1 f81"/>
                <a:gd name="f173" fmla="*/ f139 1 f81"/>
                <a:gd name="f174" fmla="*/ f140 1 f80"/>
                <a:gd name="f175" fmla="*/ f141 1 f81"/>
                <a:gd name="f176" fmla="*/ f142 1 f81"/>
                <a:gd name="f177" fmla="*/ f143 f71 1"/>
                <a:gd name="f178" fmla="*/ f144 f71 1"/>
                <a:gd name="f179" fmla="*/ f146 f72 1"/>
                <a:gd name="f180" fmla="*/ f145 f72 1"/>
                <a:gd name="f181" fmla="*/ f147 f71 1"/>
                <a:gd name="f182" fmla="*/ f148 f72 1"/>
                <a:gd name="f183" fmla="*/ f149 f71 1"/>
                <a:gd name="f184" fmla="*/ f150 f72 1"/>
                <a:gd name="f185" fmla="*/ f151 f71 1"/>
                <a:gd name="f186" fmla="*/ f152 f71 1"/>
                <a:gd name="f187" fmla="*/ f153 f72 1"/>
                <a:gd name="f188" fmla="*/ f154 f71 1"/>
                <a:gd name="f189" fmla="*/ f155 f72 1"/>
                <a:gd name="f190" fmla="*/ f156 f71 1"/>
                <a:gd name="f191" fmla="*/ f157 f72 1"/>
                <a:gd name="f192" fmla="*/ f158 f72 1"/>
                <a:gd name="f193" fmla="*/ f159 f72 1"/>
                <a:gd name="f194" fmla="*/ f160 f71 1"/>
                <a:gd name="f195" fmla="*/ f161 f72 1"/>
                <a:gd name="f196" fmla="*/ f162 f71 1"/>
                <a:gd name="f197" fmla="*/ f163 f72 1"/>
                <a:gd name="f198" fmla="*/ f164 f71 1"/>
                <a:gd name="f199" fmla="*/ f165 f71 1"/>
                <a:gd name="f200" fmla="*/ f166 f71 1"/>
                <a:gd name="f201" fmla="*/ f167 f71 1"/>
                <a:gd name="f202" fmla="*/ f168 f72 1"/>
                <a:gd name="f203" fmla="*/ f169 f71 1"/>
                <a:gd name="f204" fmla="*/ f170 f72 1"/>
                <a:gd name="f205" fmla="*/ f171 f71 1"/>
                <a:gd name="f206" fmla="*/ f172 f72 1"/>
                <a:gd name="f207" fmla="*/ f173 f72 1"/>
                <a:gd name="f208" fmla="*/ f174 f71 1"/>
                <a:gd name="f209" fmla="*/ f175 f72 1"/>
                <a:gd name="f210" fmla="*/ f176 f72 1"/>
              </a:gdLst>
              <a:ahLst/>
              <a:cxnLst>
                <a:cxn ang="3cd4">
                  <a:pos x="hc" y="t"/>
                </a:cxn>
                <a:cxn ang="0">
                  <a:pos x="r" y="vc"/>
                </a:cxn>
                <a:cxn ang="cd4">
                  <a:pos x="hc" y="b"/>
                </a:cxn>
                <a:cxn ang="cd2">
                  <a:pos x="l" y="vc"/>
                </a:cxn>
                <a:cxn ang="f112">
                  <a:pos x="f181" y="f182"/>
                </a:cxn>
                <a:cxn ang="f112">
                  <a:pos x="f181" y="f182"/>
                </a:cxn>
                <a:cxn ang="f112">
                  <a:pos x="f181" y="f182"/>
                </a:cxn>
                <a:cxn ang="f112">
                  <a:pos x="f183" y="f184"/>
                </a:cxn>
                <a:cxn ang="f112">
                  <a:pos x="f185" y="f184"/>
                </a:cxn>
                <a:cxn ang="f112">
                  <a:pos x="f186" y="f187"/>
                </a:cxn>
                <a:cxn ang="f112">
                  <a:pos x="f188" y="f182"/>
                </a:cxn>
                <a:cxn ang="f112">
                  <a:pos x="f188" y="f189"/>
                </a:cxn>
                <a:cxn ang="f112">
                  <a:pos x="f190" y="f191"/>
                </a:cxn>
                <a:cxn ang="f112">
                  <a:pos x="f190" y="f192"/>
                </a:cxn>
                <a:cxn ang="f112">
                  <a:pos x="f190" y="f193"/>
                </a:cxn>
                <a:cxn ang="f112">
                  <a:pos x="f194" y="f195"/>
                </a:cxn>
                <a:cxn ang="f112">
                  <a:pos x="f196" y="f197"/>
                </a:cxn>
                <a:cxn ang="f112">
                  <a:pos x="f198" y="f197"/>
                </a:cxn>
                <a:cxn ang="f112">
                  <a:pos x="f199" y="f197"/>
                </a:cxn>
                <a:cxn ang="f112">
                  <a:pos x="f200" y="f197"/>
                </a:cxn>
                <a:cxn ang="f112">
                  <a:pos x="f201" y="f202"/>
                </a:cxn>
                <a:cxn ang="f112">
                  <a:pos x="f203" y="f204"/>
                </a:cxn>
                <a:cxn ang="f112">
                  <a:pos x="f205" y="f206"/>
                </a:cxn>
                <a:cxn ang="f112">
                  <a:pos x="f205" y="f207"/>
                </a:cxn>
                <a:cxn ang="f112">
                  <a:pos x="f205" y="f207"/>
                </a:cxn>
                <a:cxn ang="f112">
                  <a:pos x="f208" y="f209"/>
                </a:cxn>
                <a:cxn ang="f112">
                  <a:pos x="f208" y="f210"/>
                </a:cxn>
                <a:cxn ang="f112">
                  <a:pos x="f181" y="f182"/>
                </a:cxn>
              </a:cxnLst>
              <a:rect l="f177" t="f180" r="f178" b="f179"/>
              <a:pathLst>
                <a:path w="14505" h="14695">
                  <a:moveTo>
                    <a:pt x="f8" y="f9"/>
                  </a:moveTo>
                  <a:lnTo>
                    <a:pt x="f8" y="f9"/>
                  </a:lnTo>
                  <a:lnTo>
                    <a:pt x="f8" y="f9"/>
                  </a:lnTo>
                  <a:cubicBezTo>
                    <a:pt x="f10" y="f11"/>
                    <a:pt x="f12" y="f13"/>
                    <a:pt x="f14" y="f15"/>
                  </a:cubicBezTo>
                  <a:cubicBezTo>
                    <a:pt x="f16" y="f17"/>
                    <a:pt x="f18" y="f17"/>
                    <a:pt x="f19" y="f15"/>
                  </a:cubicBezTo>
                  <a:cubicBezTo>
                    <a:pt x="f20" y="f21"/>
                    <a:pt x="f22" y="f23"/>
                    <a:pt x="f24" y="f25"/>
                  </a:cubicBezTo>
                  <a:cubicBezTo>
                    <a:pt x="f24" y="f26"/>
                    <a:pt x="f22" y="f27"/>
                    <a:pt x="f22" y="f9"/>
                  </a:cubicBezTo>
                  <a:lnTo>
                    <a:pt x="f22" y="f28"/>
                  </a:lnTo>
                  <a:cubicBezTo>
                    <a:pt x="f29" y="f30"/>
                    <a:pt x="f31" y="f32"/>
                    <a:pt x="f33" y="f34"/>
                  </a:cubicBezTo>
                  <a:lnTo>
                    <a:pt x="f33" y="f35"/>
                  </a:lnTo>
                  <a:lnTo>
                    <a:pt x="f33" y="f36"/>
                  </a:lnTo>
                  <a:lnTo>
                    <a:pt x="f37" y="f38"/>
                  </a:lnTo>
                  <a:cubicBezTo>
                    <a:pt x="f39" y="f40"/>
                    <a:pt x="f41" y="f42"/>
                    <a:pt x="f43" y="f44"/>
                  </a:cubicBezTo>
                  <a:cubicBezTo>
                    <a:pt x="f45" y="f46"/>
                    <a:pt x="f16" y="f46"/>
                    <a:pt x="f47" y="f44"/>
                  </a:cubicBezTo>
                  <a:lnTo>
                    <a:pt x="f48" y="f44"/>
                  </a:lnTo>
                  <a:lnTo>
                    <a:pt x="f49" y="f44"/>
                  </a:lnTo>
                  <a:lnTo>
                    <a:pt x="f50" y="f51"/>
                  </a:lnTo>
                  <a:cubicBezTo>
                    <a:pt x="f52" y="f53"/>
                    <a:pt x="f54" y="f55"/>
                    <a:pt x="f56" y="f57"/>
                  </a:cubicBezTo>
                  <a:lnTo>
                    <a:pt x="f58" y="f59"/>
                  </a:lnTo>
                  <a:cubicBezTo>
                    <a:pt x="f60" y="f61"/>
                    <a:pt x="f60" y="f62"/>
                    <a:pt x="f58" y="f63"/>
                  </a:cubicBezTo>
                  <a:cubicBezTo>
                    <a:pt x="f58" y="f63"/>
                    <a:pt x="f58" y="f63"/>
                    <a:pt x="f58" y="f63"/>
                  </a:cubicBezTo>
                  <a:lnTo>
                    <a:pt x="f5" y="f64"/>
                  </a:lnTo>
                  <a:cubicBezTo>
                    <a:pt x="f5" y="f64"/>
                    <a:pt x="f5" y="f64"/>
                    <a:pt x="f5" y="f65"/>
                  </a:cubicBezTo>
                  <a:cubicBezTo>
                    <a:pt x="f66" y="f67"/>
                    <a:pt x="f68" y="f6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7" name="Freeform: Shape 868">
              <a:extLst>
                <a:ext uri="{FF2B5EF4-FFF2-40B4-BE49-F238E27FC236}">
                  <a16:creationId xmlns:a16="http://schemas.microsoft.com/office/drawing/2014/main" id="{6251CD08-0EE5-DBBE-648F-87E75FED5D7B}"/>
                </a:ext>
              </a:extLst>
            </p:cNvPr>
            <p:cNvSpPr/>
            <p:nvPr/>
          </p:nvSpPr>
          <p:spPr>
            <a:xfrm>
              <a:off x="10278989" y="5634834"/>
              <a:ext cx="151214" cy="13834"/>
            </a:xfrm>
            <a:custGeom>
              <a:avLst/>
              <a:gdLst>
                <a:gd name="f0" fmla="val 10800000"/>
                <a:gd name="f1" fmla="val 5400000"/>
                <a:gd name="f2" fmla="val 180"/>
                <a:gd name="f3" fmla="val w"/>
                <a:gd name="f4" fmla="val h"/>
                <a:gd name="f5" fmla="val 0"/>
                <a:gd name="f6" fmla="val 151217"/>
                <a:gd name="f7" fmla="val 13839"/>
                <a:gd name="f8" fmla="val 6983"/>
                <a:gd name="f9" fmla="val 3859"/>
                <a:gd name="f10" fmla="val 3126"/>
                <a:gd name="f11" fmla="+- 0 0 -90"/>
                <a:gd name="f12" fmla="*/ f3 1 151217"/>
                <a:gd name="f13" fmla="*/ f4 1 13839"/>
                <a:gd name="f14" fmla="val f5"/>
                <a:gd name="f15" fmla="val f6"/>
                <a:gd name="f16" fmla="val f7"/>
                <a:gd name="f17" fmla="*/ f11 f0 1"/>
                <a:gd name="f18" fmla="+- f16 0 f14"/>
                <a:gd name="f19" fmla="+- f15 0 f14"/>
                <a:gd name="f20" fmla="*/ f17 1 f2"/>
                <a:gd name="f21" fmla="*/ f19 1 151217"/>
                <a:gd name="f22" fmla="*/ f18 1 13839"/>
                <a:gd name="f23" fmla="*/ 6983 f19 1"/>
                <a:gd name="f24" fmla="*/ 6983 f18 1"/>
                <a:gd name="f25" fmla="*/ 13839 f18 1"/>
                <a:gd name="f26" fmla="*/ 151217 f19 1"/>
                <a:gd name="f27" fmla="*/ 0 f18 1"/>
                <a:gd name="f28" fmla="*/ 0 f19 1"/>
                <a:gd name="f29" fmla="+- f20 0 f1"/>
                <a:gd name="f30" fmla="*/ f23 1 151217"/>
                <a:gd name="f31" fmla="*/ f24 1 13839"/>
                <a:gd name="f32" fmla="*/ f25 1 13839"/>
                <a:gd name="f33" fmla="*/ f26 1 151217"/>
                <a:gd name="f34" fmla="*/ f27 1 13839"/>
                <a:gd name="f35" fmla="*/ f28 1 151217"/>
                <a:gd name="f36" fmla="*/ f14 1 f21"/>
                <a:gd name="f37" fmla="*/ f15 1 f21"/>
                <a:gd name="f38" fmla="*/ f14 1 f22"/>
                <a:gd name="f39" fmla="*/ f16 1 f22"/>
                <a:gd name="f40" fmla="*/ f30 1 f21"/>
                <a:gd name="f41" fmla="*/ f31 1 f22"/>
                <a:gd name="f42" fmla="*/ f32 1 f22"/>
                <a:gd name="f43" fmla="*/ f33 1 f21"/>
                <a:gd name="f44" fmla="*/ f34 1 f22"/>
                <a:gd name="f45" fmla="*/ f35 1 f21"/>
                <a:gd name="f46" fmla="*/ f36 f12 1"/>
                <a:gd name="f47" fmla="*/ f37 f12 1"/>
                <a:gd name="f48" fmla="*/ f39 f13 1"/>
                <a:gd name="f49" fmla="*/ f38 f13 1"/>
                <a:gd name="f50" fmla="*/ f40 f12 1"/>
                <a:gd name="f51" fmla="*/ f41 f13 1"/>
                <a:gd name="f52" fmla="*/ f42 f13 1"/>
                <a:gd name="f53" fmla="*/ f43 f12 1"/>
                <a:gd name="f54" fmla="*/ f44 f13 1"/>
                <a:gd name="f55" fmla="*/ f45 f12 1"/>
              </a:gdLst>
              <a:ahLst/>
              <a:cxnLst>
                <a:cxn ang="3cd4">
                  <a:pos x="hc" y="t"/>
                </a:cxn>
                <a:cxn ang="0">
                  <a:pos x="r" y="vc"/>
                </a:cxn>
                <a:cxn ang="cd4">
                  <a:pos x="hc" y="b"/>
                </a:cxn>
                <a:cxn ang="cd2">
                  <a:pos x="l" y="vc"/>
                </a:cxn>
                <a:cxn ang="f29">
                  <a:pos x="f50" y="f51"/>
                </a:cxn>
                <a:cxn ang="f29">
                  <a:pos x="f50" y="f52"/>
                </a:cxn>
                <a:cxn ang="f29">
                  <a:pos x="f53" y="f52"/>
                </a:cxn>
                <a:cxn ang="f29">
                  <a:pos x="f53" y="f54"/>
                </a:cxn>
                <a:cxn ang="f29">
                  <a:pos x="f55" y="f54"/>
                </a:cxn>
                <a:cxn ang="f29">
                  <a:pos x="f50" y="f51"/>
                </a:cxn>
              </a:cxnLst>
              <a:rect l="f46" t="f49" r="f47" b="f48"/>
              <a:pathLst>
                <a:path w="151217" h="13839">
                  <a:moveTo>
                    <a:pt x="f8" y="f8"/>
                  </a:moveTo>
                  <a:lnTo>
                    <a:pt x="f8" y="f7"/>
                  </a:lnTo>
                  <a:lnTo>
                    <a:pt x="f6" y="f7"/>
                  </a:lnTo>
                  <a:lnTo>
                    <a:pt x="f6" y="f5"/>
                  </a:lnTo>
                  <a:lnTo>
                    <a:pt x="f5" y="f5"/>
                  </a:lnTo>
                  <a:cubicBezTo>
                    <a:pt x="f9" y="f5"/>
                    <a:pt x="f8" y="f10"/>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8" name="Freeform: Shape 869">
              <a:extLst>
                <a:ext uri="{FF2B5EF4-FFF2-40B4-BE49-F238E27FC236}">
                  <a16:creationId xmlns:a16="http://schemas.microsoft.com/office/drawing/2014/main" id="{23E7F475-11B8-A09B-67FA-16B150912195}"/>
                </a:ext>
              </a:extLst>
            </p:cNvPr>
            <p:cNvSpPr/>
            <p:nvPr/>
          </p:nvSpPr>
          <p:spPr>
            <a:xfrm>
              <a:off x="10787963" y="5662385"/>
              <a:ext cx="6766" cy="167216"/>
            </a:xfrm>
            <a:custGeom>
              <a:avLst/>
              <a:gdLst>
                <a:gd name="f0" fmla="val 10800000"/>
                <a:gd name="f1" fmla="val 5400000"/>
                <a:gd name="f2" fmla="val 180"/>
                <a:gd name="f3" fmla="val w"/>
                <a:gd name="f4" fmla="val h"/>
                <a:gd name="f5" fmla="val 0"/>
                <a:gd name="f6" fmla="val 6767"/>
                <a:gd name="f7" fmla="val 167216"/>
                <a:gd name="f8" fmla="val 152361"/>
                <a:gd name="f9" fmla="val 150076"/>
                <a:gd name="f10" fmla="val 3263"/>
                <a:gd name="f11" fmla="val 49"/>
                <a:gd name="f12" fmla="val 368"/>
                <a:gd name="f13" fmla="val 2732"/>
                <a:gd name="f14" fmla="val 38"/>
                <a:gd name="f15" fmla="val 6221"/>
                <a:gd name="f16" fmla="val -13"/>
                <a:gd name="f17" fmla="val 6473"/>
                <a:gd name="f18" fmla="val 6732"/>
                <a:gd name="f19" fmla="val 6983"/>
                <a:gd name="f20" fmla="val 2197"/>
                <a:gd name="f21" fmla="+- 0 0 -90"/>
                <a:gd name="f22" fmla="*/ f3 1 6767"/>
                <a:gd name="f23" fmla="*/ f4 1 167216"/>
                <a:gd name="f24" fmla="val f5"/>
                <a:gd name="f25" fmla="val f6"/>
                <a:gd name="f26" fmla="val f7"/>
                <a:gd name="f27" fmla="*/ f21 f0 1"/>
                <a:gd name="f28" fmla="+- f26 0 f24"/>
                <a:gd name="f29" fmla="+- f25 0 f24"/>
                <a:gd name="f30" fmla="*/ f27 1 f2"/>
                <a:gd name="f31" fmla="*/ f29 1 6767"/>
                <a:gd name="f32" fmla="*/ f28 1 167216"/>
                <a:gd name="f33" fmla="*/ 6767 f29 1"/>
                <a:gd name="f34" fmla="*/ 152361 f28 1"/>
                <a:gd name="f35" fmla="*/ 150076 f28 1"/>
                <a:gd name="f36" fmla="*/ 0 f28 1"/>
                <a:gd name="f37" fmla="*/ 38 f29 1"/>
                <a:gd name="f38" fmla="*/ 6221 f28 1"/>
                <a:gd name="f39" fmla="*/ 6983 f28 1"/>
                <a:gd name="f40" fmla="*/ 167216 f28 1"/>
                <a:gd name="f41" fmla="*/ 2197 f29 1"/>
                <a:gd name="f42" fmla="+- f30 0 f1"/>
                <a:gd name="f43" fmla="*/ f33 1 6767"/>
                <a:gd name="f44" fmla="*/ f34 1 167216"/>
                <a:gd name="f45" fmla="*/ f35 1 167216"/>
                <a:gd name="f46" fmla="*/ f36 1 167216"/>
                <a:gd name="f47" fmla="*/ f37 1 6767"/>
                <a:gd name="f48" fmla="*/ f38 1 167216"/>
                <a:gd name="f49" fmla="*/ f39 1 167216"/>
                <a:gd name="f50" fmla="*/ f40 1 167216"/>
                <a:gd name="f51" fmla="*/ f41 1 6767"/>
                <a:gd name="f52" fmla="*/ f24 1 f31"/>
                <a:gd name="f53" fmla="*/ f25 1 f31"/>
                <a:gd name="f54" fmla="*/ f24 1 f32"/>
                <a:gd name="f55" fmla="*/ f26 1 f32"/>
                <a:gd name="f56" fmla="*/ f43 1 f31"/>
                <a:gd name="f57" fmla="*/ f44 1 f32"/>
                <a:gd name="f58" fmla="*/ f45 1 f32"/>
                <a:gd name="f59" fmla="*/ f46 1 f32"/>
                <a:gd name="f60" fmla="*/ f47 1 f31"/>
                <a:gd name="f61" fmla="*/ f48 1 f32"/>
                <a:gd name="f62" fmla="*/ f49 1 f32"/>
                <a:gd name="f63" fmla="*/ f50 1 f32"/>
                <a:gd name="f64" fmla="*/ f51 1 f31"/>
                <a:gd name="f65" fmla="*/ f52 f22 1"/>
                <a:gd name="f66" fmla="*/ f53 f22 1"/>
                <a:gd name="f67" fmla="*/ f55 f23 1"/>
                <a:gd name="f68" fmla="*/ f54 f23 1"/>
                <a:gd name="f69" fmla="*/ f56 f22 1"/>
                <a:gd name="f70" fmla="*/ f57 f23 1"/>
                <a:gd name="f71" fmla="*/ f58 f23 1"/>
                <a:gd name="f72" fmla="*/ f59 f23 1"/>
                <a:gd name="f73" fmla="*/ f60 f22 1"/>
                <a:gd name="f74" fmla="*/ f61 f23 1"/>
                <a:gd name="f75" fmla="*/ f62 f23 1"/>
                <a:gd name="f76" fmla="*/ f63 f23 1"/>
                <a:gd name="f77" fmla="*/ f64 f22 1"/>
              </a:gdLst>
              <a:ahLst/>
              <a:cxnLst>
                <a:cxn ang="3cd4">
                  <a:pos x="hc" y="t"/>
                </a:cxn>
                <a:cxn ang="0">
                  <a:pos x="r" y="vc"/>
                </a:cxn>
                <a:cxn ang="cd4">
                  <a:pos x="hc" y="b"/>
                </a:cxn>
                <a:cxn ang="cd2">
                  <a:pos x="l" y="vc"/>
                </a:cxn>
                <a:cxn ang="f42">
                  <a:pos x="f69" y="f70"/>
                </a:cxn>
                <a:cxn ang="f42">
                  <a:pos x="f69" y="f70"/>
                </a:cxn>
                <a:cxn ang="f42">
                  <a:pos x="f69" y="f71"/>
                </a:cxn>
                <a:cxn ang="f42">
                  <a:pos x="f69" y="f72"/>
                </a:cxn>
                <a:cxn ang="f42">
                  <a:pos x="f69" y="f72"/>
                </a:cxn>
                <a:cxn ang="f42">
                  <a:pos x="f73" y="f74"/>
                </a:cxn>
                <a:cxn ang="f42">
                  <a:pos x="f73" y="f75"/>
                </a:cxn>
                <a:cxn ang="f42">
                  <a:pos x="f73" y="f76"/>
                </a:cxn>
                <a:cxn ang="f42">
                  <a:pos x="f77" y="f76"/>
                </a:cxn>
              </a:cxnLst>
              <a:rect l="f65" t="f68" r="f66" b="f67"/>
              <a:pathLst>
                <a:path w="6767" h="167216">
                  <a:moveTo>
                    <a:pt x="f6" y="f8"/>
                  </a:moveTo>
                  <a:lnTo>
                    <a:pt x="f6" y="f8"/>
                  </a:lnTo>
                  <a:lnTo>
                    <a:pt x="f6" y="f9"/>
                  </a:lnTo>
                  <a:lnTo>
                    <a:pt x="f6" y="f5"/>
                  </a:lnTo>
                  <a:lnTo>
                    <a:pt x="f6" y="f5"/>
                  </a:lnTo>
                  <a:cubicBezTo>
                    <a:pt x="f10" y="f11"/>
                    <a:pt x="f12" y="f13"/>
                    <a:pt x="f14" y="f15"/>
                  </a:cubicBezTo>
                  <a:cubicBezTo>
                    <a:pt x="f16" y="f17"/>
                    <a:pt x="f16" y="f18"/>
                    <a:pt x="f14" y="f19"/>
                  </a:cubicBezTo>
                  <a:lnTo>
                    <a:pt x="f14" y="f7"/>
                  </a:lnTo>
                  <a:lnTo>
                    <a:pt x="f20"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9" name="Freeform: Shape 870">
              <a:extLst>
                <a:ext uri="{FF2B5EF4-FFF2-40B4-BE49-F238E27FC236}">
                  <a16:creationId xmlns:a16="http://schemas.microsoft.com/office/drawing/2014/main" id="{0DCA6C6E-048A-2CEB-5D2A-2558350C7383}"/>
                </a:ext>
              </a:extLst>
            </p:cNvPr>
            <p:cNvSpPr/>
            <p:nvPr/>
          </p:nvSpPr>
          <p:spPr>
            <a:xfrm>
              <a:off x="10797015" y="5663272"/>
              <a:ext cx="4059" cy="140936"/>
            </a:xfrm>
            <a:custGeom>
              <a:avLst/>
              <a:gdLst>
                <a:gd name="f0" fmla="val 10800000"/>
                <a:gd name="f1" fmla="val 5400000"/>
                <a:gd name="f2" fmla="val 180"/>
                <a:gd name="f3" fmla="val w"/>
                <a:gd name="f4" fmla="val h"/>
                <a:gd name="f5" fmla="val 0"/>
                <a:gd name="f6" fmla="val 4063"/>
                <a:gd name="f7" fmla="val 140933"/>
                <a:gd name="f8" fmla="val 1524"/>
                <a:gd name="f9" fmla="val 138776"/>
                <a:gd name="f10" fmla="val 1460"/>
                <a:gd name="f11" fmla="val 138355"/>
                <a:gd name="f12" fmla="val 137926"/>
                <a:gd name="f13" fmla="val 137506"/>
                <a:gd name="f14" fmla="val 2285"/>
                <a:gd name="f15" fmla="val 136363"/>
                <a:gd name="f16" fmla="val 3301"/>
                <a:gd name="f17" fmla="val 135601"/>
                <a:gd name="f18" fmla="val 6221"/>
                <a:gd name="f19" fmla="val 4075"/>
                <a:gd name="f20" fmla="val 3520"/>
                <a:gd name="f21" fmla="val 2476"/>
                <a:gd name="f22" fmla="val 1070"/>
                <a:gd name="f23" fmla="val 140934"/>
                <a:gd name="f24" fmla="+- 0 0 -90"/>
                <a:gd name="f25" fmla="*/ f3 1 4063"/>
                <a:gd name="f26" fmla="*/ f4 1 140933"/>
                <a:gd name="f27" fmla="val f5"/>
                <a:gd name="f28" fmla="val f6"/>
                <a:gd name="f29" fmla="val f7"/>
                <a:gd name="f30" fmla="*/ f24 f0 1"/>
                <a:gd name="f31" fmla="+- f29 0 f27"/>
                <a:gd name="f32" fmla="+- f28 0 f27"/>
                <a:gd name="f33" fmla="*/ f30 1 f2"/>
                <a:gd name="f34" fmla="*/ f32 1 4063"/>
                <a:gd name="f35" fmla="*/ f31 1 140933"/>
                <a:gd name="f36" fmla="*/ 1524 f32 1"/>
                <a:gd name="f37" fmla="*/ 138776 f31 1"/>
                <a:gd name="f38" fmla="*/ 137506 f31 1"/>
                <a:gd name="f39" fmla="*/ 2285 f32 1"/>
                <a:gd name="f40" fmla="*/ 136363 f31 1"/>
                <a:gd name="f41" fmla="*/ 3301 f32 1"/>
                <a:gd name="f42" fmla="*/ 135601 f31 1"/>
                <a:gd name="f43" fmla="*/ 4063 f32 1"/>
                <a:gd name="f44" fmla="*/ 6221 f31 1"/>
                <a:gd name="f45" fmla="*/ 0 f32 1"/>
                <a:gd name="f46" fmla="*/ 0 f31 1"/>
                <a:gd name="f47" fmla="*/ 140934 f31 1"/>
                <a:gd name="f48" fmla="+- f33 0 f1"/>
                <a:gd name="f49" fmla="*/ f36 1 4063"/>
                <a:gd name="f50" fmla="*/ f37 1 140933"/>
                <a:gd name="f51" fmla="*/ f38 1 140933"/>
                <a:gd name="f52" fmla="*/ f39 1 4063"/>
                <a:gd name="f53" fmla="*/ f40 1 140933"/>
                <a:gd name="f54" fmla="*/ f41 1 4063"/>
                <a:gd name="f55" fmla="*/ f42 1 140933"/>
                <a:gd name="f56" fmla="*/ f43 1 4063"/>
                <a:gd name="f57" fmla="*/ f44 1 140933"/>
                <a:gd name="f58" fmla="*/ f45 1 4063"/>
                <a:gd name="f59" fmla="*/ f46 1 140933"/>
                <a:gd name="f60" fmla="*/ f47 1 140933"/>
                <a:gd name="f61" fmla="*/ f27 1 f34"/>
                <a:gd name="f62" fmla="*/ f28 1 f34"/>
                <a:gd name="f63" fmla="*/ f27 1 f35"/>
                <a:gd name="f64" fmla="*/ f29 1 f35"/>
                <a:gd name="f65" fmla="*/ f49 1 f34"/>
                <a:gd name="f66" fmla="*/ f50 1 f35"/>
                <a:gd name="f67" fmla="*/ f51 1 f35"/>
                <a:gd name="f68" fmla="*/ f52 1 f34"/>
                <a:gd name="f69" fmla="*/ f53 1 f35"/>
                <a:gd name="f70" fmla="*/ f54 1 f34"/>
                <a:gd name="f71" fmla="*/ f55 1 f35"/>
                <a:gd name="f72" fmla="*/ f56 1 f34"/>
                <a:gd name="f73" fmla="*/ f57 1 f35"/>
                <a:gd name="f74" fmla="*/ f58 1 f34"/>
                <a:gd name="f75" fmla="*/ f59 1 f35"/>
                <a:gd name="f76" fmla="*/ f60 1 f35"/>
                <a:gd name="f77" fmla="*/ f61 f25 1"/>
                <a:gd name="f78" fmla="*/ f62 f25 1"/>
                <a:gd name="f79" fmla="*/ f64 f26 1"/>
                <a:gd name="f80" fmla="*/ f63 f26 1"/>
                <a:gd name="f81" fmla="*/ f65 f25 1"/>
                <a:gd name="f82" fmla="*/ f66 f26 1"/>
                <a:gd name="f83" fmla="*/ f67 f26 1"/>
                <a:gd name="f84" fmla="*/ f68 f25 1"/>
                <a:gd name="f85" fmla="*/ f69 f26 1"/>
                <a:gd name="f86" fmla="*/ f70 f25 1"/>
                <a:gd name="f87" fmla="*/ f71 f26 1"/>
                <a:gd name="f88" fmla="*/ f72 f25 1"/>
                <a:gd name="f89" fmla="*/ f73 f26 1"/>
                <a:gd name="f90" fmla="*/ f74 f25 1"/>
                <a:gd name="f91" fmla="*/ f75 f26 1"/>
                <a:gd name="f92" fmla="*/ f76 f26 1"/>
              </a:gdLst>
              <a:ahLst/>
              <a:cxnLst>
                <a:cxn ang="3cd4">
                  <a:pos x="hc" y="t"/>
                </a:cxn>
                <a:cxn ang="0">
                  <a:pos x="r" y="vc"/>
                </a:cxn>
                <a:cxn ang="cd4">
                  <a:pos x="hc" y="b"/>
                </a:cxn>
                <a:cxn ang="cd2">
                  <a:pos x="l" y="vc"/>
                </a:cxn>
                <a:cxn ang="f48">
                  <a:pos x="f81" y="f82"/>
                </a:cxn>
                <a:cxn ang="f48">
                  <a:pos x="f81" y="f82"/>
                </a:cxn>
                <a:cxn ang="f48">
                  <a:pos x="f81" y="f83"/>
                </a:cxn>
                <a:cxn ang="f48">
                  <a:pos x="f84" y="f85"/>
                </a:cxn>
                <a:cxn ang="f48">
                  <a:pos x="f86" y="f87"/>
                </a:cxn>
                <a:cxn ang="f48">
                  <a:pos x="f88" y="f87"/>
                </a:cxn>
                <a:cxn ang="f48">
                  <a:pos x="f88" y="f89"/>
                </a:cxn>
                <a:cxn ang="f48">
                  <a:pos x="f90" y="f91"/>
                </a:cxn>
                <a:cxn ang="f48">
                  <a:pos x="f90" y="f92"/>
                </a:cxn>
              </a:cxnLst>
              <a:rect l="f77" t="f80" r="f78" b="f79"/>
              <a:pathLst>
                <a:path w="4063" h="140933">
                  <a:moveTo>
                    <a:pt x="f8" y="f9"/>
                  </a:moveTo>
                  <a:cubicBezTo>
                    <a:pt x="f8" y="f9"/>
                    <a:pt x="f8" y="f9"/>
                    <a:pt x="f8" y="f9"/>
                  </a:cubicBezTo>
                  <a:cubicBezTo>
                    <a:pt x="f10" y="f11"/>
                    <a:pt x="f10" y="f12"/>
                    <a:pt x="f8" y="f13"/>
                  </a:cubicBezTo>
                  <a:lnTo>
                    <a:pt x="f14" y="f15"/>
                  </a:lnTo>
                  <a:lnTo>
                    <a:pt x="f16" y="f17"/>
                  </a:lnTo>
                  <a:lnTo>
                    <a:pt x="f6" y="f17"/>
                  </a:lnTo>
                  <a:lnTo>
                    <a:pt x="f6" y="f18"/>
                  </a:lnTo>
                  <a:cubicBezTo>
                    <a:pt x="f19" y="f20"/>
                    <a:pt x="f21" y="f22"/>
                    <a:pt x="f5" y="f5"/>
                  </a:cubicBezTo>
                  <a:lnTo>
                    <a:pt x="f5"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0" name="Freeform: Shape 871">
              <a:extLst>
                <a:ext uri="{FF2B5EF4-FFF2-40B4-BE49-F238E27FC236}">
                  <a16:creationId xmlns:a16="http://schemas.microsoft.com/office/drawing/2014/main" id="{B6390445-D89C-FC2E-177B-735BE0597864}"/>
                </a:ext>
              </a:extLst>
            </p:cNvPr>
            <p:cNvSpPr/>
            <p:nvPr/>
          </p:nvSpPr>
          <p:spPr>
            <a:xfrm>
              <a:off x="10472101" y="5825413"/>
              <a:ext cx="2414" cy="11173"/>
            </a:xfrm>
            <a:custGeom>
              <a:avLst/>
              <a:gdLst>
                <a:gd name="f0" fmla="val 10800000"/>
                <a:gd name="f1" fmla="val 5400000"/>
                <a:gd name="f2" fmla="val 180"/>
                <a:gd name="f3" fmla="val w"/>
                <a:gd name="f4" fmla="val h"/>
                <a:gd name="f5" fmla="val 0"/>
                <a:gd name="f6" fmla="val 2412"/>
                <a:gd name="f7" fmla="val 11173"/>
                <a:gd name="f8" fmla="val 26"/>
                <a:gd name="f9" fmla="val 9172"/>
                <a:gd name="f10" fmla="val 902"/>
                <a:gd name="f11" fmla="val 7277"/>
                <a:gd name="f12" fmla="val 5967"/>
                <a:gd name="f13" fmla="+- 0 0 -90"/>
                <a:gd name="f14" fmla="*/ f3 1 2412"/>
                <a:gd name="f15" fmla="*/ f4 1 11173"/>
                <a:gd name="f16" fmla="val f5"/>
                <a:gd name="f17" fmla="val f6"/>
                <a:gd name="f18" fmla="val f7"/>
                <a:gd name="f19" fmla="*/ f13 f0 1"/>
                <a:gd name="f20" fmla="+- f18 0 f16"/>
                <a:gd name="f21" fmla="+- f17 0 f16"/>
                <a:gd name="f22" fmla="*/ f19 1 f2"/>
                <a:gd name="f23" fmla="*/ f21 1 2412"/>
                <a:gd name="f24" fmla="*/ f20 1 11173"/>
                <a:gd name="f25" fmla="*/ 0 f21 1"/>
                <a:gd name="f26" fmla="*/ 0 f20 1"/>
                <a:gd name="f27" fmla="*/ 11173 f20 1"/>
                <a:gd name="f28" fmla="*/ 2412 f21 1"/>
                <a:gd name="f29" fmla="*/ 5967 f20 1"/>
                <a:gd name="f30" fmla="+- f22 0 f1"/>
                <a:gd name="f31" fmla="*/ f25 1 2412"/>
                <a:gd name="f32" fmla="*/ f26 1 11173"/>
                <a:gd name="f33" fmla="*/ f27 1 11173"/>
                <a:gd name="f34" fmla="*/ f28 1 2412"/>
                <a:gd name="f35" fmla="*/ f29 1 11173"/>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0"/>
                </a:cxn>
              </a:cxnLst>
              <a:rect l="f45" t="f48" r="f46" b="f47"/>
              <a:pathLst>
                <a:path w="2412" h="11173">
                  <a:moveTo>
                    <a:pt x="f5" y="f5"/>
                  </a:moveTo>
                  <a:lnTo>
                    <a:pt x="f5" y="f7"/>
                  </a:lnTo>
                  <a:cubicBezTo>
                    <a:pt x="f8" y="f9"/>
                    <a:pt x="f10" y="f11"/>
                    <a:pt x="f6" y="f12"/>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1" name="Freeform: Shape 872">
              <a:extLst>
                <a:ext uri="{FF2B5EF4-FFF2-40B4-BE49-F238E27FC236}">
                  <a16:creationId xmlns:a16="http://schemas.microsoft.com/office/drawing/2014/main" id="{71229ECB-E4E7-AFF9-5ACD-38EC77213411}"/>
                </a:ext>
              </a:extLst>
            </p:cNvPr>
            <p:cNvSpPr/>
            <p:nvPr/>
          </p:nvSpPr>
          <p:spPr>
            <a:xfrm>
              <a:off x="10472358" y="5634825"/>
              <a:ext cx="13834" cy="195151"/>
            </a:xfrm>
            <a:custGeom>
              <a:avLst/>
              <a:gdLst>
                <a:gd name="f0" fmla="val 10800000"/>
                <a:gd name="f1" fmla="val 5400000"/>
                <a:gd name="f2" fmla="val 180"/>
                <a:gd name="f3" fmla="val w"/>
                <a:gd name="f4" fmla="val h"/>
                <a:gd name="f5" fmla="val 0"/>
                <a:gd name="f6" fmla="val 13839"/>
                <a:gd name="f7" fmla="val 195155"/>
                <a:gd name="f8" fmla="val 6603"/>
                <a:gd name="f9" fmla="val 6"/>
                <a:gd name="f10" fmla="val 4571"/>
                <a:gd name="f11" fmla="val 3733"/>
                <a:gd name="f12" fmla="val 599"/>
                <a:gd name="f13" fmla="val 3009"/>
                <a:gd name="f14" fmla="val 1329"/>
                <a:gd name="f15" fmla="val 2412"/>
                <a:gd name="f16" fmla="val 2165"/>
                <a:gd name="f17" fmla="val 901"/>
                <a:gd name="f18" fmla="val 3474"/>
                <a:gd name="f19" fmla="val 26"/>
                <a:gd name="f20" fmla="val 5369"/>
                <a:gd name="f21" fmla="val 7370"/>
                <a:gd name="f22" fmla="val 188172"/>
                <a:gd name="f23" fmla="val 3682"/>
                <a:gd name="f24" fmla="val 4317"/>
                <a:gd name="f25" fmla="val 188168"/>
                <a:gd name="f26" fmla="val 4825"/>
                <a:gd name="f27" fmla="val 188676"/>
                <a:gd name="f28" fmla="val 4837"/>
                <a:gd name="f29" fmla="val 189307"/>
                <a:gd name="f30" fmla="val 189353"/>
                <a:gd name="f31" fmla="val 189397"/>
                <a:gd name="f32" fmla="val 189442"/>
                <a:gd name="f33" fmla="val 6856"/>
                <a:gd name="f34" fmla="val 13840"/>
                <a:gd name="f35" fmla="val 6989"/>
                <a:gd name="f36" fmla="val 6228"/>
                <a:gd name="f37" fmla="val 13446"/>
                <a:gd name="f38" fmla="val 2572"/>
                <a:gd name="f39" fmla="val 10272"/>
                <a:gd name="f40" fmla="val -149"/>
                <a:gd name="f41" fmla="+- 0 0 -90"/>
                <a:gd name="f42" fmla="*/ f3 1 13839"/>
                <a:gd name="f43" fmla="*/ f4 1 195155"/>
                <a:gd name="f44" fmla="val f5"/>
                <a:gd name="f45" fmla="val f6"/>
                <a:gd name="f46" fmla="val f7"/>
                <a:gd name="f47" fmla="*/ f41 f0 1"/>
                <a:gd name="f48" fmla="+- f46 0 f44"/>
                <a:gd name="f49" fmla="+- f45 0 f44"/>
                <a:gd name="f50" fmla="*/ f47 1 f2"/>
                <a:gd name="f51" fmla="*/ f49 1 13839"/>
                <a:gd name="f52" fmla="*/ f48 1 195155"/>
                <a:gd name="f53" fmla="*/ 6603 f49 1"/>
                <a:gd name="f54" fmla="*/ 6 f48 1"/>
                <a:gd name="f55" fmla="*/ 4571 f49 1"/>
                <a:gd name="f56" fmla="*/ 2412 f49 1"/>
                <a:gd name="f57" fmla="*/ 2165 f48 1"/>
                <a:gd name="f58" fmla="*/ 0 f49 1"/>
                <a:gd name="f59" fmla="*/ 7370 f48 1"/>
                <a:gd name="f60" fmla="*/ 188172 f48 1"/>
                <a:gd name="f61" fmla="*/ 3682 f49 1"/>
                <a:gd name="f62" fmla="*/ 4837 f49 1"/>
                <a:gd name="f63" fmla="*/ 189307 f48 1"/>
                <a:gd name="f64" fmla="*/ 4825 f49 1"/>
                <a:gd name="f65" fmla="*/ 189442 f48 1"/>
                <a:gd name="f66" fmla="*/ 195155 f48 1"/>
                <a:gd name="f67" fmla="*/ 6856 f49 1"/>
                <a:gd name="f68" fmla="*/ 13840 f49 1"/>
                <a:gd name="f69" fmla="*/ 6989 f48 1"/>
                <a:gd name="f70" fmla="*/ 6228 f48 1"/>
                <a:gd name="f71" fmla="+- f50 0 f1"/>
                <a:gd name="f72" fmla="*/ f53 1 13839"/>
                <a:gd name="f73" fmla="*/ f54 1 195155"/>
                <a:gd name="f74" fmla="*/ f55 1 13839"/>
                <a:gd name="f75" fmla="*/ f56 1 13839"/>
                <a:gd name="f76" fmla="*/ f57 1 195155"/>
                <a:gd name="f77" fmla="*/ f58 1 13839"/>
                <a:gd name="f78" fmla="*/ f59 1 195155"/>
                <a:gd name="f79" fmla="*/ f60 1 195155"/>
                <a:gd name="f80" fmla="*/ f61 1 13839"/>
                <a:gd name="f81" fmla="*/ f62 1 13839"/>
                <a:gd name="f82" fmla="*/ f63 1 195155"/>
                <a:gd name="f83" fmla="*/ f64 1 13839"/>
                <a:gd name="f84" fmla="*/ f65 1 195155"/>
                <a:gd name="f85" fmla="*/ f66 1 195155"/>
                <a:gd name="f86" fmla="*/ f67 1 13839"/>
                <a:gd name="f87" fmla="*/ f68 1 13839"/>
                <a:gd name="f88" fmla="*/ f69 1 195155"/>
                <a:gd name="f89" fmla="*/ f70 1 195155"/>
                <a:gd name="f90" fmla="*/ f44 1 f51"/>
                <a:gd name="f91" fmla="*/ f45 1 f51"/>
                <a:gd name="f92" fmla="*/ f44 1 f52"/>
                <a:gd name="f93" fmla="*/ f46 1 f52"/>
                <a:gd name="f94" fmla="*/ f72 1 f51"/>
                <a:gd name="f95" fmla="*/ f73 1 f52"/>
                <a:gd name="f96" fmla="*/ f74 1 f51"/>
                <a:gd name="f97" fmla="*/ f75 1 f51"/>
                <a:gd name="f98" fmla="*/ f76 1 f52"/>
                <a:gd name="f99" fmla="*/ f77 1 f51"/>
                <a:gd name="f100" fmla="*/ f78 1 f52"/>
                <a:gd name="f101" fmla="*/ f79 1 f52"/>
                <a:gd name="f102" fmla="*/ f80 1 f51"/>
                <a:gd name="f103" fmla="*/ f81 1 f51"/>
                <a:gd name="f104" fmla="*/ f82 1 f52"/>
                <a:gd name="f105" fmla="*/ f83 1 f51"/>
                <a:gd name="f106" fmla="*/ f84 1 f52"/>
                <a:gd name="f107" fmla="*/ f85 1 f52"/>
                <a:gd name="f108" fmla="*/ f86 1 f51"/>
                <a:gd name="f109" fmla="*/ f87 1 f51"/>
                <a:gd name="f110" fmla="*/ f88 1 f52"/>
                <a:gd name="f111" fmla="*/ f89 1 f52"/>
                <a:gd name="f112" fmla="*/ f90 f42 1"/>
                <a:gd name="f113" fmla="*/ f91 f42 1"/>
                <a:gd name="f114" fmla="*/ f93 f43 1"/>
                <a:gd name="f115" fmla="*/ f92 f43 1"/>
                <a:gd name="f116" fmla="*/ f94 f42 1"/>
                <a:gd name="f117" fmla="*/ f95 f43 1"/>
                <a:gd name="f118" fmla="*/ f96 f42 1"/>
                <a:gd name="f119" fmla="*/ f97 f42 1"/>
                <a:gd name="f120" fmla="*/ f98 f43 1"/>
                <a:gd name="f121" fmla="*/ f99 f42 1"/>
                <a:gd name="f122" fmla="*/ f100 f43 1"/>
                <a:gd name="f123" fmla="*/ f101 f43 1"/>
                <a:gd name="f124" fmla="*/ f102 f42 1"/>
                <a:gd name="f125" fmla="*/ f103 f42 1"/>
                <a:gd name="f126" fmla="*/ f104 f43 1"/>
                <a:gd name="f127" fmla="*/ f105 f42 1"/>
                <a:gd name="f128" fmla="*/ f106 f43 1"/>
                <a:gd name="f129" fmla="*/ f107 f43 1"/>
                <a:gd name="f130" fmla="*/ f108 f42 1"/>
                <a:gd name="f131" fmla="*/ f109 f42 1"/>
                <a:gd name="f132" fmla="*/ f110 f43 1"/>
                <a:gd name="f133" fmla="*/ f111 f43 1"/>
              </a:gdLst>
              <a:ahLst/>
              <a:cxnLst>
                <a:cxn ang="3cd4">
                  <a:pos x="hc" y="t"/>
                </a:cxn>
                <a:cxn ang="0">
                  <a:pos x="r" y="vc"/>
                </a:cxn>
                <a:cxn ang="cd4">
                  <a:pos x="hc" y="b"/>
                </a:cxn>
                <a:cxn ang="cd2">
                  <a:pos x="l" y="vc"/>
                </a:cxn>
                <a:cxn ang="f71">
                  <a:pos x="f116" y="f117"/>
                </a:cxn>
                <a:cxn ang="f71">
                  <a:pos x="f118" y="f117"/>
                </a:cxn>
                <a:cxn ang="f71">
                  <a:pos x="f119" y="f120"/>
                </a:cxn>
                <a:cxn ang="f71">
                  <a:pos x="f121" y="f122"/>
                </a:cxn>
                <a:cxn ang="f71">
                  <a:pos x="f121" y="f123"/>
                </a:cxn>
                <a:cxn ang="f71">
                  <a:pos x="f124" y="f123"/>
                </a:cxn>
                <a:cxn ang="f71">
                  <a:pos x="f125" y="f126"/>
                </a:cxn>
                <a:cxn ang="f71">
                  <a:pos x="f127" y="f128"/>
                </a:cxn>
                <a:cxn ang="f71">
                  <a:pos x="f127" y="f129"/>
                </a:cxn>
                <a:cxn ang="f71">
                  <a:pos x="f130" y="f129"/>
                </a:cxn>
                <a:cxn ang="f71">
                  <a:pos x="f131" y="f129"/>
                </a:cxn>
                <a:cxn ang="f71">
                  <a:pos x="f131" y="f132"/>
                </a:cxn>
                <a:cxn ang="f71">
                  <a:pos x="f131" y="f133"/>
                </a:cxn>
                <a:cxn ang="f71">
                  <a:pos x="f116" y="f117"/>
                </a:cxn>
              </a:cxnLst>
              <a:rect l="f112" t="f115" r="f113" b="f114"/>
              <a:pathLst>
                <a:path w="13839" h="195155">
                  <a:moveTo>
                    <a:pt x="f8" y="f9"/>
                  </a:moveTo>
                  <a:lnTo>
                    <a:pt x="f10" y="f9"/>
                  </a:lnTo>
                  <a:cubicBezTo>
                    <a:pt x="f11" y="f12"/>
                    <a:pt x="f13" y="f14"/>
                    <a:pt x="f15" y="f16"/>
                  </a:cubicBezTo>
                  <a:cubicBezTo>
                    <a:pt x="f17" y="f18"/>
                    <a:pt x="f19" y="f20"/>
                    <a:pt x="f5" y="f21"/>
                  </a:cubicBezTo>
                  <a:lnTo>
                    <a:pt x="f5" y="f22"/>
                  </a:lnTo>
                  <a:lnTo>
                    <a:pt x="f23" y="f22"/>
                  </a:lnTo>
                  <a:cubicBezTo>
                    <a:pt x="f24" y="f25"/>
                    <a:pt x="f26" y="f27"/>
                    <a:pt x="f28" y="f29"/>
                  </a:cubicBezTo>
                  <a:cubicBezTo>
                    <a:pt x="f28" y="f30"/>
                    <a:pt x="f26" y="f31"/>
                    <a:pt x="f26" y="f32"/>
                  </a:cubicBezTo>
                  <a:lnTo>
                    <a:pt x="f26" y="f7"/>
                  </a:lnTo>
                  <a:lnTo>
                    <a:pt x="f33" y="f7"/>
                  </a:lnTo>
                  <a:lnTo>
                    <a:pt x="f34" y="f7"/>
                  </a:lnTo>
                  <a:lnTo>
                    <a:pt x="f34" y="f35"/>
                  </a:lnTo>
                  <a:cubicBezTo>
                    <a:pt x="f34" y="f35"/>
                    <a:pt x="f34" y="f35"/>
                    <a:pt x="f34" y="f36"/>
                  </a:cubicBezTo>
                  <a:cubicBezTo>
                    <a:pt x="f37" y="f38"/>
                    <a:pt x="f39" y="f40"/>
                    <a:pt x="f8" y="f9"/>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2" name="Freeform: Shape 873">
              <a:extLst>
                <a:ext uri="{FF2B5EF4-FFF2-40B4-BE49-F238E27FC236}">
                  <a16:creationId xmlns:a16="http://schemas.microsoft.com/office/drawing/2014/main" id="{2715C0A4-C5B2-6318-DE84-60E2CFE450C4}"/>
                </a:ext>
              </a:extLst>
            </p:cNvPr>
            <p:cNvSpPr/>
            <p:nvPr/>
          </p:nvSpPr>
          <p:spPr>
            <a:xfrm>
              <a:off x="10802474" y="5822871"/>
              <a:ext cx="1399" cy="7232"/>
            </a:xfrm>
            <a:custGeom>
              <a:avLst/>
              <a:gdLst>
                <a:gd name="f0" fmla="val 10800000"/>
                <a:gd name="f1" fmla="val 5400000"/>
                <a:gd name="f2" fmla="val 180"/>
                <a:gd name="f3" fmla="val w"/>
                <a:gd name="f4" fmla="val h"/>
                <a:gd name="f5" fmla="val 0"/>
                <a:gd name="f6" fmla="val 1396"/>
                <a:gd name="f7" fmla="val 7237"/>
                <a:gd name="f8" fmla="val 6602"/>
                <a:gd name="f9" fmla="+- 0 0 -90"/>
                <a:gd name="f10" fmla="*/ f3 1 1396"/>
                <a:gd name="f11" fmla="*/ f4 1 7237"/>
                <a:gd name="f12" fmla="val f5"/>
                <a:gd name="f13" fmla="val f6"/>
                <a:gd name="f14" fmla="val f7"/>
                <a:gd name="f15" fmla="*/ f9 f0 1"/>
                <a:gd name="f16" fmla="+- f14 0 f12"/>
                <a:gd name="f17" fmla="+- f13 0 f12"/>
                <a:gd name="f18" fmla="*/ f15 1 f2"/>
                <a:gd name="f19" fmla="*/ f17 1 1396"/>
                <a:gd name="f20" fmla="*/ f16 1 7237"/>
                <a:gd name="f21" fmla="*/ 1396 f17 1"/>
                <a:gd name="f22" fmla="*/ 7237 f16 1"/>
                <a:gd name="f23" fmla="*/ 0 f16 1"/>
                <a:gd name="f24" fmla="*/ 0 f17 1"/>
                <a:gd name="f25" fmla="*/ 6602 f16 1"/>
                <a:gd name="f26" fmla="+- f18 0 f1"/>
                <a:gd name="f27" fmla="*/ f21 1 1396"/>
                <a:gd name="f28" fmla="*/ f22 1 7237"/>
                <a:gd name="f29" fmla="*/ f23 1 7237"/>
                <a:gd name="f30" fmla="*/ f24 1 1396"/>
                <a:gd name="f31" fmla="*/ f25 1 7237"/>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7"/>
                </a:cxn>
                <a:cxn ang="f26">
                  <a:pos x="f48" y="f49"/>
                </a:cxn>
              </a:cxnLst>
              <a:rect l="f41" t="f44" r="f42" b="f43"/>
              <a:pathLst>
                <a:path w="1396" h="7237">
                  <a:moveTo>
                    <a:pt x="f6" y="f7"/>
                  </a:moveTo>
                  <a:lnTo>
                    <a:pt x="f6" y="f5"/>
                  </a:ln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3" name="Freeform: Shape 874">
              <a:extLst>
                <a:ext uri="{FF2B5EF4-FFF2-40B4-BE49-F238E27FC236}">
                  <a16:creationId xmlns:a16="http://schemas.microsoft.com/office/drawing/2014/main" id="{8203E4A0-E13C-934D-B7B9-88865EF7AE11}"/>
                </a:ext>
              </a:extLst>
            </p:cNvPr>
            <p:cNvSpPr/>
            <p:nvPr/>
          </p:nvSpPr>
          <p:spPr>
            <a:xfrm>
              <a:off x="10806406" y="5818555"/>
              <a:ext cx="1527" cy="5202"/>
            </a:xfrm>
            <a:custGeom>
              <a:avLst/>
              <a:gdLst>
                <a:gd name="f0" fmla="val 10800000"/>
                <a:gd name="f1" fmla="val 5400000"/>
                <a:gd name="f2" fmla="val 180"/>
                <a:gd name="f3" fmla="val w"/>
                <a:gd name="f4" fmla="val h"/>
                <a:gd name="f5" fmla="val 0"/>
                <a:gd name="f6" fmla="val 1523"/>
                <a:gd name="f7" fmla="val 5205"/>
                <a:gd name="f8" fmla="val 1524"/>
                <a:gd name="f9" fmla="val 1168"/>
                <a:gd name="f10" fmla="val 929"/>
                <a:gd name="f11" fmla="val 648"/>
                <a:gd name="f12" fmla="val 1789"/>
                <a:gd name="f13" fmla="val 2539"/>
                <a:gd name="f14" fmla="val 5206"/>
                <a:gd name="f15" fmla="+- 0 0 -90"/>
                <a:gd name="f16" fmla="*/ f3 1 1523"/>
                <a:gd name="f17" fmla="*/ f4 1 5205"/>
                <a:gd name="f18" fmla="val f5"/>
                <a:gd name="f19" fmla="val f6"/>
                <a:gd name="f20" fmla="val f7"/>
                <a:gd name="f21" fmla="*/ f15 f0 1"/>
                <a:gd name="f22" fmla="+- f20 0 f18"/>
                <a:gd name="f23" fmla="+- f19 0 f18"/>
                <a:gd name="f24" fmla="*/ f21 1 f2"/>
                <a:gd name="f25" fmla="*/ f23 1 1523"/>
                <a:gd name="f26" fmla="*/ f22 1 5205"/>
                <a:gd name="f27" fmla="*/ 1524 f23 1"/>
                <a:gd name="f28" fmla="*/ 0 f22 1"/>
                <a:gd name="f29" fmla="*/ 0 f23 1"/>
                <a:gd name="f30" fmla="*/ 2539 f22 1"/>
                <a:gd name="f31" fmla="*/ 5206 f22 1"/>
                <a:gd name="f32" fmla="+- f24 0 f1"/>
                <a:gd name="f33" fmla="*/ f27 1 1523"/>
                <a:gd name="f34" fmla="*/ f28 1 5205"/>
                <a:gd name="f35" fmla="*/ f29 1 1523"/>
                <a:gd name="f36" fmla="*/ f30 1 5205"/>
                <a:gd name="f37" fmla="*/ f31 1 5205"/>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3" y="f54"/>
                </a:cxn>
                <a:cxn ang="f32">
                  <a:pos x="f53" y="f55"/>
                </a:cxn>
              </a:cxnLst>
              <a:rect l="f47" t="f50" r="f48" b="f49"/>
              <a:pathLst>
                <a:path w="1523" h="5205">
                  <a:moveTo>
                    <a:pt x="f8" y="f5"/>
                  </a:moveTo>
                  <a:cubicBezTo>
                    <a:pt x="f9" y="f10"/>
                    <a:pt x="f11" y="f12"/>
                    <a:pt x="f5" y="f13"/>
                  </a:cubicBezTo>
                  <a:lnTo>
                    <a:pt x="f5"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4" name="Freeform: Shape 875">
              <a:extLst>
                <a:ext uri="{FF2B5EF4-FFF2-40B4-BE49-F238E27FC236}">
                  <a16:creationId xmlns:a16="http://schemas.microsoft.com/office/drawing/2014/main" id="{F89CF061-558A-35BC-8EFD-ACA2E90ECB16}"/>
                </a:ext>
              </a:extLst>
            </p:cNvPr>
            <p:cNvSpPr/>
            <p:nvPr/>
          </p:nvSpPr>
          <p:spPr>
            <a:xfrm>
              <a:off x="10790788" y="5814614"/>
              <a:ext cx="5202" cy="14977"/>
            </a:xfrm>
            <a:custGeom>
              <a:avLst/>
              <a:gdLst>
                <a:gd name="f0" fmla="val 10800000"/>
                <a:gd name="f1" fmla="val 5400000"/>
                <a:gd name="f2" fmla="val 180"/>
                <a:gd name="f3" fmla="val w"/>
                <a:gd name="f4" fmla="val h"/>
                <a:gd name="f5" fmla="val 0"/>
                <a:gd name="f6" fmla="val 5205"/>
                <a:gd name="f7" fmla="val 14982"/>
                <a:gd name="f8" fmla="val 4571"/>
                <a:gd name="f9" fmla="val 5333"/>
                <a:gd name="f10" fmla="val 3809"/>
                <a:gd name="f11" fmla="val 3638"/>
                <a:gd name="f12" fmla="val 1695"/>
                <a:gd name="f13" fmla="+- 0 0 -90"/>
                <a:gd name="f14" fmla="*/ f3 1 5205"/>
                <a:gd name="f15" fmla="*/ f4 1 14982"/>
                <a:gd name="f16" fmla="val f5"/>
                <a:gd name="f17" fmla="val f6"/>
                <a:gd name="f18" fmla="val f7"/>
                <a:gd name="f19" fmla="*/ f13 f0 1"/>
                <a:gd name="f20" fmla="+- f18 0 f16"/>
                <a:gd name="f21" fmla="+- f17 0 f16"/>
                <a:gd name="f22" fmla="*/ f19 1 f2"/>
                <a:gd name="f23" fmla="*/ f21 1 5205"/>
                <a:gd name="f24" fmla="*/ f20 1 14982"/>
                <a:gd name="f25" fmla="*/ 4571 f21 1"/>
                <a:gd name="f26" fmla="*/ 14982 f20 1"/>
                <a:gd name="f27" fmla="*/ 5333 f20 1"/>
                <a:gd name="f28" fmla="*/ 0 f20 1"/>
                <a:gd name="f29" fmla="*/ 0 f21 1"/>
                <a:gd name="f30" fmla="*/ 5205 f21 1"/>
                <a:gd name="f31" fmla="+- f22 0 f1"/>
                <a:gd name="f32" fmla="*/ f25 1 5205"/>
                <a:gd name="f33" fmla="*/ f26 1 14982"/>
                <a:gd name="f34" fmla="*/ f27 1 14982"/>
                <a:gd name="f35" fmla="*/ f28 1 14982"/>
                <a:gd name="f36" fmla="*/ f29 1 5205"/>
                <a:gd name="f37" fmla="*/ f30 1 5205"/>
                <a:gd name="f38" fmla="*/ f16 1 f23"/>
                <a:gd name="f39" fmla="*/ f17 1 f23"/>
                <a:gd name="f40" fmla="*/ f16 1 f24"/>
                <a:gd name="f41" fmla="*/ f18 1 f24"/>
                <a:gd name="f42" fmla="*/ f32 1 f23"/>
                <a:gd name="f43" fmla="*/ f33 1 f24"/>
                <a:gd name="f44" fmla="*/ f34 1 f24"/>
                <a:gd name="f45" fmla="*/ f35 1 f24"/>
                <a:gd name="f46" fmla="*/ f36 1 f23"/>
                <a:gd name="f47" fmla="*/ f37 1 f23"/>
                <a:gd name="f48" fmla="*/ f38 f14 1"/>
                <a:gd name="f49" fmla="*/ f39 f14 1"/>
                <a:gd name="f50" fmla="*/ f41 f15 1"/>
                <a:gd name="f51" fmla="*/ f40 f15 1"/>
                <a:gd name="f52" fmla="*/ f42 f14 1"/>
                <a:gd name="f53" fmla="*/ f43 f15 1"/>
                <a:gd name="f54" fmla="*/ f44 f15 1"/>
                <a:gd name="f55" fmla="*/ f45 f15 1"/>
                <a:gd name="f56" fmla="*/ f46 f14 1"/>
                <a:gd name="f57" fmla="*/ f47 f14 1"/>
              </a:gdLst>
              <a:ahLst/>
              <a:cxnLst>
                <a:cxn ang="3cd4">
                  <a:pos x="hc" y="t"/>
                </a:cxn>
                <a:cxn ang="0">
                  <a:pos x="r" y="vc"/>
                </a:cxn>
                <a:cxn ang="cd4">
                  <a:pos x="hc" y="b"/>
                </a:cxn>
                <a:cxn ang="cd2">
                  <a:pos x="l" y="vc"/>
                </a:cxn>
                <a:cxn ang="f31">
                  <a:pos x="f52" y="f53"/>
                </a:cxn>
                <a:cxn ang="f31">
                  <a:pos x="f52" y="f54"/>
                </a:cxn>
                <a:cxn ang="f31">
                  <a:pos x="f52" y="f55"/>
                </a:cxn>
                <a:cxn ang="f31">
                  <a:pos x="f56" y="f53"/>
                </a:cxn>
                <a:cxn ang="f31">
                  <a:pos x="f57" y="f53"/>
                </a:cxn>
              </a:cxnLst>
              <a:rect l="f48" t="f51" r="f49" b="f50"/>
              <a:pathLst>
                <a:path w="5205" h="14982">
                  <a:moveTo>
                    <a:pt x="f8" y="f7"/>
                  </a:moveTo>
                  <a:lnTo>
                    <a:pt x="f8" y="f9"/>
                  </a:lnTo>
                  <a:cubicBezTo>
                    <a:pt x="f10" y="f11"/>
                    <a:pt x="f10" y="f12"/>
                    <a:pt x="f8" y="f5"/>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5" name="Freeform: Shape 876">
              <a:extLst>
                <a:ext uri="{FF2B5EF4-FFF2-40B4-BE49-F238E27FC236}">
                  <a16:creationId xmlns:a16="http://schemas.microsoft.com/office/drawing/2014/main" id="{CB2F3052-B4E2-BDC5-7959-E16C519CC85D}"/>
                </a:ext>
              </a:extLst>
            </p:cNvPr>
            <p:cNvSpPr/>
            <p:nvPr/>
          </p:nvSpPr>
          <p:spPr>
            <a:xfrm>
              <a:off x="10797774" y="5822487"/>
              <a:ext cx="2286" cy="7232"/>
            </a:xfrm>
            <a:custGeom>
              <a:avLst/>
              <a:gdLst>
                <a:gd name="f0" fmla="val 10800000"/>
                <a:gd name="f1" fmla="val 5400000"/>
                <a:gd name="f2" fmla="val 180"/>
                <a:gd name="f3" fmla="val w"/>
                <a:gd name="f4" fmla="val h"/>
                <a:gd name="f5" fmla="val 0"/>
                <a:gd name="f6" fmla="val 2285"/>
                <a:gd name="f7" fmla="val 7237"/>
                <a:gd name="f8" fmla="val 7110"/>
                <a:gd name="f9" fmla="val 762"/>
                <a:gd name="f10" fmla="val 1524"/>
                <a:gd name="f11" fmla="val 990"/>
                <a:gd name="f12" fmla="val 560"/>
                <a:gd name="f13" fmla="val 483"/>
                <a:gd name="f14" fmla="val 305"/>
                <a:gd name="f15" fmla="+- 0 0 -90"/>
                <a:gd name="f16" fmla="*/ f3 1 2285"/>
                <a:gd name="f17" fmla="*/ f4 1 7237"/>
                <a:gd name="f18" fmla="val f5"/>
                <a:gd name="f19" fmla="val f6"/>
                <a:gd name="f20" fmla="val f7"/>
                <a:gd name="f21" fmla="*/ f15 f0 1"/>
                <a:gd name="f22" fmla="+- f20 0 f18"/>
                <a:gd name="f23" fmla="+- f19 0 f18"/>
                <a:gd name="f24" fmla="*/ f21 1 f2"/>
                <a:gd name="f25" fmla="*/ f23 1 2285"/>
                <a:gd name="f26" fmla="*/ f22 1 7237"/>
                <a:gd name="f27" fmla="*/ 2285 f23 1"/>
                <a:gd name="f28" fmla="*/ 7110 f22 1"/>
                <a:gd name="f29" fmla="*/ 762 f22 1"/>
                <a:gd name="f30" fmla="*/ 1524 f23 1"/>
                <a:gd name="f31" fmla="*/ 0 f23 1"/>
                <a:gd name="f32" fmla="*/ 0 f22 1"/>
                <a:gd name="f33" fmla="*/ 7237 f22 1"/>
                <a:gd name="f34" fmla="+- f24 0 f1"/>
                <a:gd name="f35" fmla="*/ f27 1 2285"/>
                <a:gd name="f36" fmla="*/ f28 1 7237"/>
                <a:gd name="f37" fmla="*/ f29 1 7237"/>
                <a:gd name="f38" fmla="*/ f30 1 2285"/>
                <a:gd name="f39" fmla="*/ f31 1 2285"/>
                <a:gd name="f40" fmla="*/ f32 1 7237"/>
                <a:gd name="f41" fmla="*/ f33 1 7237"/>
                <a:gd name="f42" fmla="*/ f18 1 f25"/>
                <a:gd name="f43" fmla="*/ f19 1 f25"/>
                <a:gd name="f44" fmla="*/ f18 1 f26"/>
                <a:gd name="f45" fmla="*/ f20 1 f26"/>
                <a:gd name="f46" fmla="*/ f35 1 f25"/>
                <a:gd name="f47" fmla="*/ f36 1 f26"/>
                <a:gd name="f48" fmla="*/ f37 1 f26"/>
                <a:gd name="f49" fmla="*/ f38 1 f25"/>
                <a:gd name="f50" fmla="*/ f39 1 f25"/>
                <a:gd name="f51" fmla="*/ f40 1 f26"/>
                <a:gd name="f52" fmla="*/ f41 1 f26"/>
                <a:gd name="f53" fmla="*/ f42 f16 1"/>
                <a:gd name="f54" fmla="*/ f43 f16 1"/>
                <a:gd name="f55" fmla="*/ f45 f17 1"/>
                <a:gd name="f56" fmla="*/ f44 f17 1"/>
                <a:gd name="f57" fmla="*/ f46 f16 1"/>
                <a:gd name="f58" fmla="*/ f47 f17 1"/>
                <a:gd name="f59" fmla="*/ f48 f17 1"/>
                <a:gd name="f60" fmla="*/ f49 f16 1"/>
                <a:gd name="f61" fmla="*/ f50 f16 1"/>
                <a:gd name="f62" fmla="*/ f51 f17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1" y="f62"/>
                </a:cxn>
                <a:cxn ang="f34">
                  <a:pos x="f61" y="f63"/>
                </a:cxn>
              </a:cxnLst>
              <a:rect l="f53" t="f56" r="f54" b="f55"/>
              <a:pathLst>
                <a:path w="2285" h="7237">
                  <a:moveTo>
                    <a:pt x="f6" y="f8"/>
                  </a:moveTo>
                  <a:lnTo>
                    <a:pt x="f6" y="f9"/>
                  </a:lnTo>
                  <a:lnTo>
                    <a:pt x="f10" y="f9"/>
                  </a:lnTo>
                  <a:cubicBezTo>
                    <a:pt x="f11" y="f12"/>
                    <a:pt x="f13" y="f14"/>
                    <a:pt x="f5" y="f5"/>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6" name="Freeform: Shape 877">
              <a:extLst>
                <a:ext uri="{FF2B5EF4-FFF2-40B4-BE49-F238E27FC236}">
                  <a16:creationId xmlns:a16="http://schemas.microsoft.com/office/drawing/2014/main" id="{0DD0A656-D2B6-38BC-2811-06D75E473738}"/>
                </a:ext>
              </a:extLst>
            </p:cNvPr>
            <p:cNvSpPr/>
            <p:nvPr/>
          </p:nvSpPr>
          <p:spPr>
            <a:xfrm>
              <a:off x="9514770" y="5572024"/>
              <a:ext cx="160230" cy="12271"/>
            </a:xfrm>
            <a:custGeom>
              <a:avLst/>
              <a:gdLst>
                <a:gd name="f0" fmla="val 10800000"/>
                <a:gd name="f1" fmla="val 5400000"/>
                <a:gd name="f2" fmla="val 180"/>
                <a:gd name="f3" fmla="val w"/>
                <a:gd name="f4" fmla="val h"/>
                <a:gd name="f5" fmla="val 0"/>
                <a:gd name="f6" fmla="val 160232"/>
                <a:gd name="f7" fmla="val 12274"/>
                <a:gd name="f8" fmla="val 6983"/>
                <a:gd name="f9" fmla="val 5418"/>
                <a:gd name="f10" fmla="val 8973"/>
                <a:gd name="f11" fmla="val 11427"/>
                <a:gd name="f12" fmla="val 12275"/>
                <a:gd name="f13" fmla="val 154646"/>
                <a:gd name="f14" fmla="val 154570"/>
                <a:gd name="f15" fmla="val 5126"/>
                <a:gd name="f16" fmla="val 4822"/>
                <a:gd name="f17" fmla="val 4530"/>
                <a:gd name="f18" fmla="val 154582"/>
                <a:gd name="f19" fmla="val 4023"/>
                <a:gd name="f20" fmla="val 3513"/>
                <a:gd name="f21" fmla="val 3006"/>
                <a:gd name="f22" fmla="val 155407"/>
                <a:gd name="f23" fmla="val 1736"/>
                <a:gd name="f24" fmla="val 974"/>
                <a:gd name="f25" fmla="val 156550"/>
                <a:gd name="f26" fmla="val 86"/>
                <a:gd name="f27" fmla="val 157566"/>
                <a:gd name="f28" fmla="val 158709"/>
                <a:gd name="f29" fmla="val 159216"/>
                <a:gd name="f30" fmla="val -29"/>
                <a:gd name="f31" fmla="val 159737"/>
                <a:gd name="f32" fmla="val 3288"/>
                <a:gd name="f33" fmla="val -7"/>
                <a:gd name="f34" fmla="val 6209"/>
                <a:gd name="f35" fmla="val 2216"/>
                <a:gd name="f36" fmla="+- 0 0 -90"/>
                <a:gd name="f37" fmla="*/ f3 1 160232"/>
                <a:gd name="f38" fmla="*/ f4 1 12274"/>
                <a:gd name="f39" fmla="val f5"/>
                <a:gd name="f40" fmla="val f6"/>
                <a:gd name="f41" fmla="val f7"/>
                <a:gd name="f42" fmla="*/ f36 f0 1"/>
                <a:gd name="f43" fmla="+- f41 0 f39"/>
                <a:gd name="f44" fmla="+- f40 0 f39"/>
                <a:gd name="f45" fmla="*/ f42 1 f2"/>
                <a:gd name="f46" fmla="*/ f44 1 160232"/>
                <a:gd name="f47" fmla="*/ f43 1 12274"/>
                <a:gd name="f48" fmla="*/ 6983 f44 1"/>
                <a:gd name="f49" fmla="*/ 5418 f43 1"/>
                <a:gd name="f50" fmla="*/ 8973 f43 1"/>
                <a:gd name="f51" fmla="*/ 11427 f44 1"/>
                <a:gd name="f52" fmla="*/ 12275 f43 1"/>
                <a:gd name="f53" fmla="*/ 154646 f44 1"/>
                <a:gd name="f54" fmla="*/ 4530 f43 1"/>
                <a:gd name="f55" fmla="*/ 3006 f43 1"/>
                <a:gd name="f56" fmla="*/ 155407 f44 1"/>
                <a:gd name="f57" fmla="*/ 1736 f43 1"/>
                <a:gd name="f58" fmla="*/ 974 f43 1"/>
                <a:gd name="f59" fmla="*/ 156550 f44 1"/>
                <a:gd name="f60" fmla="*/ 86 f43 1"/>
                <a:gd name="f61" fmla="*/ 157566 f44 1"/>
                <a:gd name="f62" fmla="*/ 158709 f44 1"/>
                <a:gd name="f63" fmla="*/ 160232 f44 1"/>
                <a:gd name="f64" fmla="*/ 0 f44 1"/>
                <a:gd name="f65" fmla="+- f45 0 f1"/>
                <a:gd name="f66" fmla="*/ f48 1 160232"/>
                <a:gd name="f67" fmla="*/ f49 1 12274"/>
                <a:gd name="f68" fmla="*/ f50 1 12274"/>
                <a:gd name="f69" fmla="*/ f51 1 160232"/>
                <a:gd name="f70" fmla="*/ f52 1 12274"/>
                <a:gd name="f71" fmla="*/ f53 1 160232"/>
                <a:gd name="f72" fmla="*/ f54 1 12274"/>
                <a:gd name="f73" fmla="*/ f55 1 12274"/>
                <a:gd name="f74" fmla="*/ f56 1 160232"/>
                <a:gd name="f75" fmla="*/ f57 1 12274"/>
                <a:gd name="f76" fmla="*/ f58 1 12274"/>
                <a:gd name="f77" fmla="*/ f59 1 160232"/>
                <a:gd name="f78" fmla="*/ f60 1 12274"/>
                <a:gd name="f79" fmla="*/ f61 1 160232"/>
                <a:gd name="f80" fmla="*/ f62 1 160232"/>
                <a:gd name="f81" fmla="*/ f63 1 160232"/>
                <a:gd name="f82" fmla="*/ f64 1 160232"/>
                <a:gd name="f83" fmla="*/ f39 1 f46"/>
                <a:gd name="f84" fmla="*/ f40 1 f46"/>
                <a:gd name="f85" fmla="*/ f39 1 f47"/>
                <a:gd name="f86" fmla="*/ f41 1 f47"/>
                <a:gd name="f87" fmla="*/ f66 1 f46"/>
                <a:gd name="f88" fmla="*/ f67 1 f47"/>
                <a:gd name="f89" fmla="*/ f68 1 f47"/>
                <a:gd name="f90" fmla="*/ f69 1 f46"/>
                <a:gd name="f91" fmla="*/ f70 1 f47"/>
                <a:gd name="f92" fmla="*/ f71 1 f46"/>
                <a:gd name="f93" fmla="*/ f72 1 f47"/>
                <a:gd name="f94" fmla="*/ f73 1 f47"/>
                <a:gd name="f95" fmla="*/ f74 1 f46"/>
                <a:gd name="f96" fmla="*/ f75 1 f47"/>
                <a:gd name="f97" fmla="*/ f76 1 f47"/>
                <a:gd name="f98" fmla="*/ f77 1 f46"/>
                <a:gd name="f99" fmla="*/ f78 1 f47"/>
                <a:gd name="f100" fmla="*/ f79 1 f46"/>
                <a:gd name="f101" fmla="*/ f80 1 f46"/>
                <a:gd name="f102" fmla="*/ f81 1 f46"/>
                <a:gd name="f103" fmla="*/ f82 1 f46"/>
                <a:gd name="f104" fmla="*/ f83 f37 1"/>
                <a:gd name="f105" fmla="*/ f84 f37 1"/>
                <a:gd name="f106" fmla="*/ f86 f38 1"/>
                <a:gd name="f107" fmla="*/ f85 f38 1"/>
                <a:gd name="f108" fmla="*/ f87 f37 1"/>
                <a:gd name="f109" fmla="*/ f88 f38 1"/>
                <a:gd name="f110" fmla="*/ f89 f38 1"/>
                <a:gd name="f111" fmla="*/ f90 f37 1"/>
                <a:gd name="f112" fmla="*/ f91 f38 1"/>
                <a:gd name="f113" fmla="*/ f92 f37 1"/>
                <a:gd name="f114" fmla="*/ f93 f38 1"/>
                <a:gd name="f115" fmla="*/ f94 f38 1"/>
                <a:gd name="f116" fmla="*/ f95 f37 1"/>
                <a:gd name="f117" fmla="*/ f96 f38 1"/>
                <a:gd name="f118" fmla="*/ f97 f38 1"/>
                <a:gd name="f119" fmla="*/ f98 f37 1"/>
                <a:gd name="f120" fmla="*/ f99 f38 1"/>
                <a:gd name="f121" fmla="*/ f100 f37 1"/>
                <a:gd name="f122" fmla="*/ f101 f37 1"/>
                <a:gd name="f123" fmla="*/ f102 f37 1"/>
                <a:gd name="f124" fmla="*/ f103 f37 1"/>
              </a:gdLst>
              <a:ahLst/>
              <a:cxnLst>
                <a:cxn ang="3cd4">
                  <a:pos x="hc" y="t"/>
                </a:cxn>
                <a:cxn ang="0">
                  <a:pos x="r" y="vc"/>
                </a:cxn>
                <a:cxn ang="cd4">
                  <a:pos x="hc" y="b"/>
                </a:cxn>
                <a:cxn ang="cd2">
                  <a:pos x="l" y="vc"/>
                </a:cxn>
                <a:cxn ang="f65">
                  <a:pos x="f108" y="f109"/>
                </a:cxn>
                <a:cxn ang="f65">
                  <a:pos x="f108" y="f110"/>
                </a:cxn>
                <a:cxn ang="f65">
                  <a:pos x="f111" y="f112"/>
                </a:cxn>
                <a:cxn ang="f65">
                  <a:pos x="f113" y="f112"/>
                </a:cxn>
                <a:cxn ang="f65">
                  <a:pos x="f113" y="f109"/>
                </a:cxn>
                <a:cxn ang="f65">
                  <a:pos x="f113" y="f114"/>
                </a:cxn>
                <a:cxn ang="f65">
                  <a:pos x="f113" y="f115"/>
                </a:cxn>
                <a:cxn ang="f65">
                  <a:pos x="f116" y="f117"/>
                </a:cxn>
                <a:cxn ang="f65">
                  <a:pos x="f116" y="f118"/>
                </a:cxn>
                <a:cxn ang="f65">
                  <a:pos x="f116" y="f118"/>
                </a:cxn>
                <a:cxn ang="f65">
                  <a:pos x="f119" y="f120"/>
                </a:cxn>
                <a:cxn ang="f65">
                  <a:pos x="f121" y="f120"/>
                </a:cxn>
                <a:cxn ang="f65">
                  <a:pos x="f122" y="f120"/>
                </a:cxn>
                <a:cxn ang="f65">
                  <a:pos x="f123" y="f120"/>
                </a:cxn>
                <a:cxn ang="f65">
                  <a:pos x="f124" y="f120"/>
                </a:cxn>
                <a:cxn ang="f65">
                  <a:pos x="f108" y="f109"/>
                </a:cxn>
              </a:cxnLst>
              <a:rect l="f104" t="f107" r="f105" b="f106"/>
              <a:pathLst>
                <a:path w="160232" h="12274">
                  <a:moveTo>
                    <a:pt x="f8" y="f9"/>
                  </a:moveTo>
                  <a:lnTo>
                    <a:pt x="f8" y="f10"/>
                  </a:lnTo>
                  <a:lnTo>
                    <a:pt x="f11" y="f12"/>
                  </a:lnTo>
                  <a:lnTo>
                    <a:pt x="f13" y="f12"/>
                  </a:lnTo>
                  <a:lnTo>
                    <a:pt x="f13" y="f9"/>
                  </a:lnTo>
                  <a:cubicBezTo>
                    <a:pt x="f14" y="f15"/>
                    <a:pt x="f14" y="f16"/>
                    <a:pt x="f13" y="f17"/>
                  </a:cubicBezTo>
                  <a:cubicBezTo>
                    <a:pt x="f18" y="f19"/>
                    <a:pt x="f18" y="f20"/>
                    <a:pt x="f13" y="f21"/>
                  </a:cubicBezTo>
                  <a:lnTo>
                    <a:pt x="f22" y="f23"/>
                  </a:lnTo>
                  <a:lnTo>
                    <a:pt x="f22" y="f24"/>
                  </a:lnTo>
                  <a:cubicBezTo>
                    <a:pt x="f22" y="f24"/>
                    <a:pt x="f22" y="f24"/>
                    <a:pt x="f22" y="f24"/>
                  </a:cubicBezTo>
                  <a:lnTo>
                    <a:pt x="f25" y="f26"/>
                  </a:lnTo>
                  <a:lnTo>
                    <a:pt x="f27" y="f26"/>
                  </a:lnTo>
                  <a:lnTo>
                    <a:pt x="f28" y="f26"/>
                  </a:lnTo>
                  <a:cubicBezTo>
                    <a:pt x="f29" y="f30"/>
                    <a:pt x="f31" y="f30"/>
                    <a:pt x="f6" y="f26"/>
                  </a:cubicBezTo>
                  <a:lnTo>
                    <a:pt x="f5" y="f26"/>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7" name="Freeform: Shape 878">
              <a:extLst>
                <a:ext uri="{FF2B5EF4-FFF2-40B4-BE49-F238E27FC236}">
                  <a16:creationId xmlns:a16="http://schemas.microsoft.com/office/drawing/2014/main" id="{7C774B87-F0D8-C4B6-9E2E-8885BD662FA4}"/>
                </a:ext>
              </a:extLst>
            </p:cNvPr>
            <p:cNvSpPr/>
            <p:nvPr/>
          </p:nvSpPr>
          <p:spPr>
            <a:xfrm>
              <a:off x="9521756" y="5584048"/>
              <a:ext cx="384" cy="256"/>
            </a:xfrm>
            <a:custGeom>
              <a:avLst/>
              <a:gdLst>
                <a:gd name="f0" fmla="val 10800000"/>
                <a:gd name="f1" fmla="val 5400000"/>
                <a:gd name="f2" fmla="val 180"/>
                <a:gd name="f3" fmla="val w"/>
                <a:gd name="f4" fmla="val h"/>
                <a:gd name="f5" fmla="val 0"/>
                <a:gd name="f6" fmla="val 380"/>
                <a:gd name="f7" fmla="val 253"/>
                <a:gd name="f8" fmla="val 254"/>
                <a:gd name="f9" fmla="+- 0 0 -90"/>
                <a:gd name="f10" fmla="*/ f3 1 380"/>
                <a:gd name="f11" fmla="*/ f4 1 253"/>
                <a:gd name="f12" fmla="val f5"/>
                <a:gd name="f13" fmla="val f6"/>
                <a:gd name="f14" fmla="val f7"/>
                <a:gd name="f15" fmla="*/ f9 f0 1"/>
                <a:gd name="f16" fmla="+- f14 0 f12"/>
                <a:gd name="f17" fmla="+- f13 0 f12"/>
                <a:gd name="f18" fmla="*/ f15 1 f2"/>
                <a:gd name="f19" fmla="*/ f17 1 380"/>
                <a:gd name="f20" fmla="*/ f16 1 253"/>
                <a:gd name="f21" fmla="*/ 0 f17 1"/>
                <a:gd name="f22" fmla="*/ 0 f16 1"/>
                <a:gd name="f23" fmla="*/ 254 f16 1"/>
                <a:gd name="f24" fmla="*/ 380 f17 1"/>
                <a:gd name="f25" fmla="+- f18 0 f1"/>
                <a:gd name="f26" fmla="*/ f21 1 380"/>
                <a:gd name="f27" fmla="*/ f22 1 253"/>
                <a:gd name="f28" fmla="*/ f23 1 253"/>
                <a:gd name="f29" fmla="*/ f24 1 380"/>
                <a:gd name="f30" fmla="*/ f12 1 f19"/>
                <a:gd name="f31" fmla="*/ f13 1 f19"/>
                <a:gd name="f32" fmla="*/ f12 1 f20"/>
                <a:gd name="f33" fmla="*/ f14 1 f20"/>
                <a:gd name="f34" fmla="*/ f26 1 f19"/>
                <a:gd name="f35" fmla="*/ f27 1 f20"/>
                <a:gd name="f36" fmla="*/ f28 1 f20"/>
                <a:gd name="f37" fmla="*/ f29 1 f19"/>
                <a:gd name="f38" fmla="*/ f30 f10 1"/>
                <a:gd name="f39" fmla="*/ f31 f10 1"/>
                <a:gd name="f40" fmla="*/ f33 f11 1"/>
                <a:gd name="f41" fmla="*/ f32 f11 1"/>
                <a:gd name="f42" fmla="*/ f34 f10 1"/>
                <a:gd name="f43" fmla="*/ f35 f11 1"/>
                <a:gd name="f44" fmla="*/ f36 f11 1"/>
                <a:gd name="f45" fmla="*/ f37 f10 1"/>
              </a:gdLst>
              <a:ahLst/>
              <a:cxnLst>
                <a:cxn ang="3cd4">
                  <a:pos x="hc" y="t"/>
                </a:cxn>
                <a:cxn ang="0">
                  <a:pos x="r" y="vc"/>
                </a:cxn>
                <a:cxn ang="cd4">
                  <a:pos x="hc" y="b"/>
                </a:cxn>
                <a:cxn ang="cd2">
                  <a:pos x="l" y="vc"/>
                </a:cxn>
                <a:cxn ang="f25">
                  <a:pos x="f42" y="f43"/>
                </a:cxn>
                <a:cxn ang="f25">
                  <a:pos x="f42" y="f44"/>
                </a:cxn>
                <a:cxn ang="f25">
                  <a:pos x="f45" y="f44"/>
                </a:cxn>
                <a:cxn ang="f25">
                  <a:pos x="f42" y="f43"/>
                </a:cxn>
              </a:cxnLst>
              <a:rect l="f38" t="f41" r="f39" b="f40"/>
              <a:pathLst>
                <a:path w="380" h="253">
                  <a:moveTo>
                    <a:pt x="f5" y="f5"/>
                  </a:moveTo>
                  <a:lnTo>
                    <a:pt x="f5" y="f8"/>
                  </a:lnTo>
                  <a:lnTo>
                    <a:pt x="f6"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8" name="Freeform: Shape 879">
              <a:extLst>
                <a:ext uri="{FF2B5EF4-FFF2-40B4-BE49-F238E27FC236}">
                  <a16:creationId xmlns:a16="http://schemas.microsoft.com/office/drawing/2014/main" id="{91141941-7B3D-4F40-A167-3E9123AE5082}"/>
                </a:ext>
              </a:extLst>
            </p:cNvPr>
            <p:cNvSpPr/>
            <p:nvPr/>
          </p:nvSpPr>
          <p:spPr>
            <a:xfrm>
              <a:off x="9521756" y="5580994"/>
              <a:ext cx="31866" cy="23490"/>
            </a:xfrm>
            <a:custGeom>
              <a:avLst/>
              <a:gdLst>
                <a:gd name="f0" fmla="val 10800000"/>
                <a:gd name="f1" fmla="val 5400000"/>
                <a:gd name="f2" fmla="val 180"/>
                <a:gd name="f3" fmla="val w"/>
                <a:gd name="f4" fmla="val h"/>
                <a:gd name="f5" fmla="val 0"/>
                <a:gd name="f6" fmla="val 31868"/>
                <a:gd name="f7" fmla="val 23489"/>
                <a:gd name="f8" fmla="val 27679"/>
                <a:gd name="f9" fmla="val 31869"/>
                <a:gd name="f10" fmla="val 4444"/>
                <a:gd name="f11" fmla="val 3301"/>
                <a:gd name="f12" fmla="val 3047"/>
                <a:gd name="f13" fmla="val 380"/>
                <a:gd name="f14" fmla="+- 0 0 -90"/>
                <a:gd name="f15" fmla="*/ f3 1 31868"/>
                <a:gd name="f16" fmla="*/ f4 1 23489"/>
                <a:gd name="f17" fmla="val f5"/>
                <a:gd name="f18" fmla="val f6"/>
                <a:gd name="f19" fmla="val f7"/>
                <a:gd name="f20" fmla="*/ f14 f0 1"/>
                <a:gd name="f21" fmla="+- f19 0 f17"/>
                <a:gd name="f22" fmla="+- f18 0 f17"/>
                <a:gd name="f23" fmla="*/ f20 1 f2"/>
                <a:gd name="f24" fmla="*/ f22 1 31868"/>
                <a:gd name="f25" fmla="*/ f21 1 23489"/>
                <a:gd name="f26" fmla="*/ 27679 f22 1"/>
                <a:gd name="f27" fmla="*/ 23489 f21 1"/>
                <a:gd name="f28" fmla="*/ 31869 f22 1"/>
                <a:gd name="f29" fmla="*/ 4444 f22 1"/>
                <a:gd name="f30" fmla="*/ 3301 f21 1"/>
                <a:gd name="f31" fmla="*/ 0 f22 1"/>
                <a:gd name="f32" fmla="*/ 0 f21 1"/>
                <a:gd name="f33" fmla="*/ 3047 f21 1"/>
                <a:gd name="f34" fmla="*/ 380 f22 1"/>
                <a:gd name="f35" fmla="+- f23 0 f1"/>
                <a:gd name="f36" fmla="*/ f26 1 31868"/>
                <a:gd name="f37" fmla="*/ f27 1 23489"/>
                <a:gd name="f38" fmla="*/ f28 1 31868"/>
                <a:gd name="f39" fmla="*/ f29 1 31868"/>
                <a:gd name="f40" fmla="*/ f30 1 23489"/>
                <a:gd name="f41" fmla="*/ f31 1 31868"/>
                <a:gd name="f42" fmla="*/ f32 1 23489"/>
                <a:gd name="f43" fmla="*/ f33 1 23489"/>
                <a:gd name="f44" fmla="*/ f34 1 31868"/>
                <a:gd name="f45" fmla="*/ f17 1 f24"/>
                <a:gd name="f46" fmla="*/ f18 1 f24"/>
                <a:gd name="f47" fmla="*/ f17 1 f25"/>
                <a:gd name="f48" fmla="*/ f19 1 f25"/>
                <a:gd name="f49" fmla="*/ f36 1 f24"/>
                <a:gd name="f50" fmla="*/ f37 1 f25"/>
                <a:gd name="f51" fmla="*/ f38 1 f24"/>
                <a:gd name="f52" fmla="*/ f39 1 f24"/>
                <a:gd name="f53" fmla="*/ f40 1 f25"/>
                <a:gd name="f54" fmla="*/ f41 1 f24"/>
                <a:gd name="f55" fmla="*/ f42 1 f25"/>
                <a:gd name="f56" fmla="*/ f43 1 f25"/>
                <a:gd name="f57" fmla="*/ f44 1 f24"/>
                <a:gd name="f58" fmla="*/ f45 f15 1"/>
                <a:gd name="f59" fmla="*/ f46 f15 1"/>
                <a:gd name="f60" fmla="*/ f48 f16 1"/>
                <a:gd name="f61" fmla="*/ f47 f16 1"/>
                <a:gd name="f62" fmla="*/ f49 f15 1"/>
                <a:gd name="f63" fmla="*/ f50 f16 1"/>
                <a:gd name="f64" fmla="*/ f51 f15 1"/>
                <a:gd name="f65" fmla="*/ f52 f15 1"/>
                <a:gd name="f66" fmla="*/ f53 f16 1"/>
                <a:gd name="f67" fmla="*/ f54 f15 1"/>
                <a:gd name="f68" fmla="*/ f55 f16 1"/>
                <a:gd name="f69" fmla="*/ f56 f16 1"/>
                <a:gd name="f70" fmla="*/ f57 f15 1"/>
              </a:gdLst>
              <a:ahLst/>
              <a:cxnLst>
                <a:cxn ang="3cd4">
                  <a:pos x="hc" y="t"/>
                </a:cxn>
                <a:cxn ang="0">
                  <a:pos x="r" y="vc"/>
                </a:cxn>
                <a:cxn ang="cd4">
                  <a:pos x="hc" y="b"/>
                </a:cxn>
                <a:cxn ang="cd2">
                  <a:pos x="l" y="vc"/>
                </a:cxn>
                <a:cxn ang="f35">
                  <a:pos x="f62" y="f63"/>
                </a:cxn>
                <a:cxn ang="f35">
                  <a:pos x="f64" y="f63"/>
                </a:cxn>
                <a:cxn ang="f35">
                  <a:pos x="f65" y="f66"/>
                </a:cxn>
                <a:cxn ang="f35">
                  <a:pos x="f67" y="f68"/>
                </a:cxn>
                <a:cxn ang="f35">
                  <a:pos x="f67" y="f69"/>
                </a:cxn>
                <a:cxn ang="f35">
                  <a:pos x="f70" y="f66"/>
                </a:cxn>
                <a:cxn ang="f35">
                  <a:pos x="f62" y="f63"/>
                </a:cxn>
              </a:cxnLst>
              <a:rect l="f58" t="f61" r="f59" b="f60"/>
              <a:pathLst>
                <a:path w="31868" h="23489">
                  <a:moveTo>
                    <a:pt x="f8" y="f7"/>
                  </a:moveTo>
                  <a:lnTo>
                    <a:pt x="f9" y="f7"/>
                  </a:lnTo>
                  <a:lnTo>
                    <a:pt x="f10" y="f11"/>
                  </a:lnTo>
                  <a:lnTo>
                    <a:pt x="f5" y="f5"/>
                  </a:lnTo>
                  <a:lnTo>
                    <a:pt x="f5" y="f12"/>
                  </a:lnTo>
                  <a:lnTo>
                    <a:pt x="f13" y="f11"/>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9" name="Freeform: Shape 880">
              <a:extLst>
                <a:ext uri="{FF2B5EF4-FFF2-40B4-BE49-F238E27FC236}">
                  <a16:creationId xmlns:a16="http://schemas.microsoft.com/office/drawing/2014/main" id="{296A8F31-2055-6EBA-CB86-97FC500E89FA}"/>
                </a:ext>
              </a:extLst>
            </p:cNvPr>
            <p:cNvSpPr/>
            <p:nvPr/>
          </p:nvSpPr>
          <p:spPr>
            <a:xfrm>
              <a:off x="9507922" y="5570588"/>
              <a:ext cx="13834" cy="33896"/>
            </a:xfrm>
            <a:custGeom>
              <a:avLst/>
              <a:gdLst>
                <a:gd name="f0" fmla="val 10800000"/>
                <a:gd name="f1" fmla="val 5400000"/>
                <a:gd name="f2" fmla="val 180"/>
                <a:gd name="f3" fmla="val w"/>
                <a:gd name="f4" fmla="val h"/>
                <a:gd name="f5" fmla="val 0"/>
                <a:gd name="f6" fmla="val 13839"/>
                <a:gd name="f7" fmla="val 33900"/>
                <a:gd name="f8" fmla="val 13840"/>
                <a:gd name="f9" fmla="val 6856"/>
                <a:gd name="f10" fmla="val 13776"/>
                <a:gd name="f11" fmla="val 3050"/>
                <a:gd name="f12" fmla="val 10666"/>
                <a:gd name="f13" fmla="val 6857"/>
                <a:gd name="f14" fmla="val 3073"/>
                <a:gd name="f15" fmla="val 3070"/>
                <a:gd name="f16" fmla="+- 0 0 -90"/>
                <a:gd name="f17" fmla="*/ f3 1 13839"/>
                <a:gd name="f18" fmla="*/ f4 1 33900"/>
                <a:gd name="f19" fmla="val f5"/>
                <a:gd name="f20" fmla="val f6"/>
                <a:gd name="f21" fmla="val f7"/>
                <a:gd name="f22" fmla="*/ f16 f0 1"/>
                <a:gd name="f23" fmla="+- f21 0 f19"/>
                <a:gd name="f24" fmla="+- f20 0 f19"/>
                <a:gd name="f25" fmla="*/ f22 1 f2"/>
                <a:gd name="f26" fmla="*/ f24 1 13839"/>
                <a:gd name="f27" fmla="*/ f23 1 33900"/>
                <a:gd name="f28" fmla="*/ 13840 f24 1"/>
                <a:gd name="f29" fmla="*/ 33900 f23 1"/>
                <a:gd name="f30" fmla="*/ 6856 f23 1"/>
                <a:gd name="f31" fmla="*/ 6857 f24 1"/>
                <a:gd name="f32" fmla="*/ 0 f23 1"/>
                <a:gd name="f33" fmla="*/ 0 f24 1"/>
                <a:gd name="f34" fmla="+- f25 0 f1"/>
                <a:gd name="f35" fmla="*/ f28 1 13839"/>
                <a:gd name="f36" fmla="*/ f29 1 33900"/>
                <a:gd name="f37" fmla="*/ f30 1 33900"/>
                <a:gd name="f38" fmla="*/ f31 1 13839"/>
                <a:gd name="f39" fmla="*/ f32 1 33900"/>
                <a:gd name="f40" fmla="*/ f33 1 13839"/>
                <a:gd name="f41" fmla="*/ f19 1 f26"/>
                <a:gd name="f42" fmla="*/ f20 1 f26"/>
                <a:gd name="f43" fmla="*/ f19 1 f27"/>
                <a:gd name="f44" fmla="*/ f21 1 f27"/>
                <a:gd name="f45" fmla="*/ f35 1 f26"/>
                <a:gd name="f46" fmla="*/ f36 1 f27"/>
                <a:gd name="f47" fmla="*/ f37 1 f27"/>
                <a:gd name="f48" fmla="*/ f38 1 f26"/>
                <a:gd name="f49" fmla="*/ f39 1 f27"/>
                <a:gd name="f50" fmla="*/ f40 1 f26"/>
                <a:gd name="f51" fmla="*/ f41 f17 1"/>
                <a:gd name="f52" fmla="*/ f42 f17 1"/>
                <a:gd name="f53" fmla="*/ f44 f18 1"/>
                <a:gd name="f54" fmla="*/ f43 f18 1"/>
                <a:gd name="f55" fmla="*/ f45 f17 1"/>
                <a:gd name="f56" fmla="*/ f46 f18 1"/>
                <a:gd name="f57" fmla="*/ f47 f18 1"/>
                <a:gd name="f58" fmla="*/ f48 f17 1"/>
                <a:gd name="f59" fmla="*/ f49 f18 1"/>
                <a:gd name="f60" fmla="*/ f50 f17 1"/>
              </a:gdLst>
              <a:ahLst/>
              <a:cxnLst>
                <a:cxn ang="3cd4">
                  <a:pos x="hc" y="t"/>
                </a:cxn>
                <a:cxn ang="0">
                  <a:pos x="r" y="vc"/>
                </a:cxn>
                <a:cxn ang="cd4">
                  <a:pos x="hc" y="b"/>
                </a:cxn>
                <a:cxn ang="cd2">
                  <a:pos x="l" y="vc"/>
                </a:cxn>
                <a:cxn ang="f34">
                  <a:pos x="f55" y="f56"/>
                </a:cxn>
                <a:cxn ang="f34">
                  <a:pos x="f55" y="f57"/>
                </a:cxn>
                <a:cxn ang="f34">
                  <a:pos x="f58" y="f59"/>
                </a:cxn>
                <a:cxn ang="f34">
                  <a:pos x="f60" y="f57"/>
                </a:cxn>
                <a:cxn ang="f34">
                  <a:pos x="f60" y="f56"/>
                </a:cxn>
                <a:cxn ang="f34">
                  <a:pos x="f55" y="f56"/>
                </a:cxn>
              </a:cxnLst>
              <a:rect l="f51" t="f54" r="f52" b="f53"/>
              <a:pathLst>
                <a:path w="13839" h="33900">
                  <a:moveTo>
                    <a:pt x="f8" y="f7"/>
                  </a:moveTo>
                  <a:lnTo>
                    <a:pt x="f8" y="f9"/>
                  </a:lnTo>
                  <a:cubicBezTo>
                    <a:pt x="f10" y="f11"/>
                    <a:pt x="f12" y="f5"/>
                    <a:pt x="f13" y="f5"/>
                  </a:cubicBezTo>
                  <a:cubicBezTo>
                    <a:pt x="f14" y="f5"/>
                    <a:pt x="f5" y="f15"/>
                    <a:pt x="f5" y="f9"/>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0" name="Freeform: Shape 881">
              <a:extLst>
                <a:ext uri="{FF2B5EF4-FFF2-40B4-BE49-F238E27FC236}">
                  <a16:creationId xmlns:a16="http://schemas.microsoft.com/office/drawing/2014/main" id="{D04AEA27-5460-8F26-E74E-1A3E33A448AD}"/>
                </a:ext>
              </a:extLst>
            </p:cNvPr>
            <p:cNvSpPr/>
            <p:nvPr/>
          </p:nvSpPr>
          <p:spPr>
            <a:xfrm>
              <a:off x="11231620" y="6501896"/>
              <a:ext cx="89766" cy="2542"/>
            </a:xfrm>
            <a:custGeom>
              <a:avLst/>
              <a:gdLst>
                <a:gd name="f0" fmla="val 10800000"/>
                <a:gd name="f1" fmla="val 5400000"/>
                <a:gd name="f2" fmla="val 180"/>
                <a:gd name="f3" fmla="val w"/>
                <a:gd name="f4" fmla="val h"/>
                <a:gd name="f5" fmla="val 0"/>
                <a:gd name="f6" fmla="val 89765"/>
                <a:gd name="f7" fmla="val 2539"/>
                <a:gd name="f8" fmla="val 2412"/>
                <a:gd name="f9" fmla="val 89766"/>
                <a:gd name="f10" fmla="val 89715"/>
                <a:gd name="f11" fmla="val 1993"/>
                <a:gd name="f12" fmla="val 1562"/>
                <a:gd name="f13" fmla="val 1143"/>
                <a:gd name="f14" fmla="val 889"/>
                <a:gd name="f15" fmla="val 2540"/>
                <a:gd name="f16" fmla="+- 0 0 -90"/>
                <a:gd name="f17" fmla="*/ f3 1 89765"/>
                <a:gd name="f18" fmla="*/ f4 1 2539"/>
                <a:gd name="f19" fmla="val f5"/>
                <a:gd name="f20" fmla="val f6"/>
                <a:gd name="f21" fmla="val f7"/>
                <a:gd name="f22" fmla="*/ f16 f0 1"/>
                <a:gd name="f23" fmla="+- f21 0 f19"/>
                <a:gd name="f24" fmla="+- f20 0 f19"/>
                <a:gd name="f25" fmla="*/ f22 1 f2"/>
                <a:gd name="f26" fmla="*/ f24 1 89765"/>
                <a:gd name="f27" fmla="*/ f23 1 2539"/>
                <a:gd name="f28" fmla="*/ 0 f24 1"/>
                <a:gd name="f29" fmla="*/ 2412 f23 1"/>
                <a:gd name="f30" fmla="*/ 89766 f24 1"/>
                <a:gd name="f31" fmla="*/ 1143 f23 1"/>
                <a:gd name="f32" fmla="*/ 0 f23 1"/>
                <a:gd name="f33" fmla="*/ 889 f24 1"/>
                <a:gd name="f34" fmla="*/ 2540 f23 1"/>
                <a:gd name="f35" fmla="+- f25 0 f1"/>
                <a:gd name="f36" fmla="*/ f28 1 89765"/>
                <a:gd name="f37" fmla="*/ f29 1 2539"/>
                <a:gd name="f38" fmla="*/ f30 1 89765"/>
                <a:gd name="f39" fmla="*/ f31 1 2539"/>
                <a:gd name="f40" fmla="*/ f32 1 2539"/>
                <a:gd name="f41" fmla="*/ f33 1 89765"/>
                <a:gd name="f42" fmla="*/ f34 1 2539"/>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60" y="f59"/>
                </a:cxn>
                <a:cxn ang="f35">
                  <a:pos x="f60" y="f61"/>
                </a:cxn>
                <a:cxn ang="f35">
                  <a:pos x="f60" y="f62"/>
                </a:cxn>
                <a:cxn ang="f35">
                  <a:pos x="f63" y="f62"/>
                </a:cxn>
                <a:cxn ang="f35">
                  <a:pos x="f63" y="f64"/>
                </a:cxn>
              </a:cxnLst>
              <a:rect l="f54" t="f57" r="f55" b="f56"/>
              <a:pathLst>
                <a:path w="89765" h="2539">
                  <a:moveTo>
                    <a:pt x="f5" y="f8"/>
                  </a:moveTo>
                  <a:lnTo>
                    <a:pt x="f9" y="f8"/>
                  </a:lnTo>
                  <a:cubicBezTo>
                    <a:pt x="f10" y="f11"/>
                    <a:pt x="f10" y="f12"/>
                    <a:pt x="f9" y="f13"/>
                  </a:cubicBezTo>
                  <a:lnTo>
                    <a:pt x="f9" y="f5"/>
                  </a:lnTo>
                  <a:lnTo>
                    <a:pt x="f14" y="f5"/>
                  </a:lnTo>
                  <a:lnTo>
                    <a:pt x="f14" y="f1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1" name="Freeform: Shape 882">
              <a:extLst>
                <a:ext uri="{FF2B5EF4-FFF2-40B4-BE49-F238E27FC236}">
                  <a16:creationId xmlns:a16="http://schemas.microsoft.com/office/drawing/2014/main" id="{7728FE84-815E-8BBC-50C2-47AECCDC8F87}"/>
                </a:ext>
              </a:extLst>
            </p:cNvPr>
            <p:cNvSpPr/>
            <p:nvPr/>
          </p:nvSpPr>
          <p:spPr>
            <a:xfrm>
              <a:off x="9679957" y="5572234"/>
              <a:ext cx="38340" cy="32250"/>
            </a:xfrm>
            <a:custGeom>
              <a:avLst/>
              <a:gdLst>
                <a:gd name="f0" fmla="val 10800000"/>
                <a:gd name="f1" fmla="val 5400000"/>
                <a:gd name="f2" fmla="val 180"/>
                <a:gd name="f3" fmla="val w"/>
                <a:gd name="f4" fmla="val h"/>
                <a:gd name="f5" fmla="val 0"/>
                <a:gd name="f6" fmla="val 38343"/>
                <a:gd name="f7" fmla="val 32249"/>
                <a:gd name="f8" fmla="val 3300"/>
                <a:gd name="f9" fmla="val 20315"/>
                <a:gd name="f10" fmla="val 17140"/>
                <a:gd name="f11" fmla="val 32250"/>
                <a:gd name="f12" fmla="val 888"/>
                <a:gd name="f13" fmla="val 1993"/>
                <a:gd name="f14" fmla="val 1232"/>
                <a:gd name="f15" fmla="val 3225"/>
                <a:gd name="f16" fmla="val 3376"/>
                <a:gd name="f17" fmla="val 5713"/>
                <a:gd name="f18" fmla="+- 0 0 -90"/>
                <a:gd name="f19" fmla="*/ f3 1 38343"/>
                <a:gd name="f20" fmla="*/ f4 1 32249"/>
                <a:gd name="f21" fmla="val f5"/>
                <a:gd name="f22" fmla="val f6"/>
                <a:gd name="f23" fmla="val f7"/>
                <a:gd name="f24" fmla="*/ f18 f0 1"/>
                <a:gd name="f25" fmla="+- f23 0 f21"/>
                <a:gd name="f26" fmla="+- f22 0 f21"/>
                <a:gd name="f27" fmla="*/ f24 1 f2"/>
                <a:gd name="f28" fmla="*/ f26 1 38343"/>
                <a:gd name="f29" fmla="*/ f25 1 32249"/>
                <a:gd name="f30" fmla="*/ 3300 f26 1"/>
                <a:gd name="f31" fmla="*/ 20315 f25 1"/>
                <a:gd name="f32" fmla="*/ 17140 f26 1"/>
                <a:gd name="f33" fmla="*/ 32250 f25 1"/>
                <a:gd name="f34" fmla="*/ 38343 f26 1"/>
                <a:gd name="f35" fmla="*/ 888 f26 1"/>
                <a:gd name="f36" fmla="*/ 0 f25 1"/>
                <a:gd name="f37" fmla="*/ 0 f26 1"/>
                <a:gd name="f38" fmla="*/ 5713 f25 1"/>
                <a:gd name="f39" fmla="+- f27 0 f1"/>
                <a:gd name="f40" fmla="*/ f30 1 38343"/>
                <a:gd name="f41" fmla="*/ f31 1 32249"/>
                <a:gd name="f42" fmla="*/ f32 1 38343"/>
                <a:gd name="f43" fmla="*/ f33 1 32249"/>
                <a:gd name="f44" fmla="*/ f34 1 38343"/>
                <a:gd name="f45" fmla="*/ f35 1 38343"/>
                <a:gd name="f46" fmla="*/ f36 1 32249"/>
                <a:gd name="f47" fmla="*/ f37 1 38343"/>
                <a:gd name="f48" fmla="*/ f38 1 32249"/>
                <a:gd name="f49" fmla="*/ f21 1 f28"/>
                <a:gd name="f50" fmla="*/ f22 1 f28"/>
                <a:gd name="f51" fmla="*/ f21 1 f29"/>
                <a:gd name="f52" fmla="*/ f23 1 f29"/>
                <a:gd name="f53" fmla="*/ f40 1 f28"/>
                <a:gd name="f54" fmla="*/ f41 1 f29"/>
                <a:gd name="f55" fmla="*/ f42 1 f28"/>
                <a:gd name="f56" fmla="*/ f43 1 f29"/>
                <a:gd name="f57" fmla="*/ f44 1 f28"/>
                <a:gd name="f58" fmla="*/ f45 1 f28"/>
                <a:gd name="f59" fmla="*/ f46 1 f29"/>
                <a:gd name="f60" fmla="*/ f47 1 f28"/>
                <a:gd name="f61" fmla="*/ f48 1 f29"/>
                <a:gd name="f62" fmla="*/ f49 f19 1"/>
                <a:gd name="f63" fmla="*/ f50 f19 1"/>
                <a:gd name="f64" fmla="*/ f52 f20 1"/>
                <a:gd name="f65" fmla="*/ f51 f20 1"/>
                <a:gd name="f66" fmla="*/ f53 f19 1"/>
                <a:gd name="f67" fmla="*/ f54 f20 1"/>
                <a:gd name="f68" fmla="*/ f55 f19 1"/>
                <a:gd name="f69" fmla="*/ f56 f20 1"/>
                <a:gd name="f70" fmla="*/ f57 f19 1"/>
                <a:gd name="f71" fmla="*/ f58 f19 1"/>
                <a:gd name="f72" fmla="*/ f59 f20 1"/>
                <a:gd name="f73" fmla="*/ f60 f19 1"/>
                <a:gd name="f74" fmla="*/ f61 f20 1"/>
              </a:gdLst>
              <a:ahLst/>
              <a:cxnLst>
                <a:cxn ang="3cd4">
                  <a:pos x="hc" y="t"/>
                </a:cxn>
                <a:cxn ang="0">
                  <a:pos x="r" y="vc"/>
                </a:cxn>
                <a:cxn ang="cd4">
                  <a:pos x="hc" y="b"/>
                </a:cxn>
                <a:cxn ang="cd2">
                  <a:pos x="l" y="vc"/>
                </a:cxn>
                <a:cxn ang="f39">
                  <a:pos x="f66" y="f67"/>
                </a:cxn>
                <a:cxn ang="f39">
                  <a:pos x="f68" y="f69"/>
                </a:cxn>
                <a:cxn ang="f39">
                  <a:pos x="f70" y="f69"/>
                </a:cxn>
                <a:cxn ang="f39">
                  <a:pos x="f71" y="f72"/>
                </a:cxn>
                <a:cxn ang="f39">
                  <a:pos x="f73" y="f72"/>
                </a:cxn>
                <a:cxn ang="f39">
                  <a:pos x="f66" y="f74"/>
                </a:cxn>
              </a:cxnLst>
              <a:rect l="f62" t="f65" r="f63" b="f64"/>
              <a:pathLst>
                <a:path w="38343" h="32249">
                  <a:moveTo>
                    <a:pt x="f8" y="f9"/>
                  </a:moveTo>
                  <a:lnTo>
                    <a:pt x="f10" y="f11"/>
                  </a:lnTo>
                  <a:lnTo>
                    <a:pt x="f6" y="f11"/>
                  </a:lnTo>
                  <a:lnTo>
                    <a:pt x="f12" y="f5"/>
                  </a:lnTo>
                  <a:lnTo>
                    <a:pt x="f5" y="f5"/>
                  </a:lnTo>
                  <a:cubicBezTo>
                    <a:pt x="f13" y="f14"/>
                    <a:pt x="f15" y="f16"/>
                    <a:pt x="f8" y="f1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2" name="Freeform: Shape 883">
              <a:extLst>
                <a:ext uri="{FF2B5EF4-FFF2-40B4-BE49-F238E27FC236}">
                  <a16:creationId xmlns:a16="http://schemas.microsoft.com/office/drawing/2014/main" id="{5CF3A1E0-AE93-8CED-9760-68F69E167F10}"/>
                </a:ext>
              </a:extLst>
            </p:cNvPr>
            <p:cNvSpPr/>
            <p:nvPr/>
          </p:nvSpPr>
          <p:spPr>
            <a:xfrm>
              <a:off x="9671197" y="5573249"/>
              <a:ext cx="630" cy="1014"/>
            </a:xfrm>
            <a:custGeom>
              <a:avLst/>
              <a:gdLst>
                <a:gd name="f0" fmla="val 10800000"/>
                <a:gd name="f1" fmla="val 5400000"/>
                <a:gd name="f2" fmla="val 180"/>
                <a:gd name="f3" fmla="val w"/>
                <a:gd name="f4" fmla="val h"/>
                <a:gd name="f5" fmla="val 0"/>
                <a:gd name="f6" fmla="val 634"/>
                <a:gd name="f7" fmla="val 1015"/>
                <a:gd name="f8" fmla="val 254"/>
                <a:gd name="f9" fmla="val 1016"/>
                <a:gd name="f10" fmla="val 635"/>
                <a:gd name="f11" fmla="+- 0 0 -90"/>
                <a:gd name="f12" fmla="*/ f3 1 634"/>
                <a:gd name="f13" fmla="*/ f4 1 1015"/>
                <a:gd name="f14" fmla="val f5"/>
                <a:gd name="f15" fmla="val f6"/>
                <a:gd name="f16" fmla="val f7"/>
                <a:gd name="f17" fmla="*/ f11 f0 1"/>
                <a:gd name="f18" fmla="+- f16 0 f14"/>
                <a:gd name="f19" fmla="+- f15 0 f14"/>
                <a:gd name="f20" fmla="*/ f17 1 f2"/>
                <a:gd name="f21" fmla="*/ f19 1 634"/>
                <a:gd name="f22" fmla="*/ f18 1 1015"/>
                <a:gd name="f23" fmla="*/ 0 f19 1"/>
                <a:gd name="f24" fmla="*/ 254 f18 1"/>
                <a:gd name="f25" fmla="*/ 1016 f18 1"/>
                <a:gd name="f26" fmla="*/ 635 f19 1"/>
                <a:gd name="f27" fmla="*/ 0 f18 1"/>
                <a:gd name="f28" fmla="+- f20 0 f1"/>
                <a:gd name="f29" fmla="*/ f23 1 634"/>
                <a:gd name="f30" fmla="*/ f24 1 1015"/>
                <a:gd name="f31" fmla="*/ f25 1 1015"/>
                <a:gd name="f32" fmla="*/ f26 1 634"/>
                <a:gd name="f33" fmla="*/ f27 1 1015"/>
                <a:gd name="f34" fmla="*/ f14 1 f21"/>
                <a:gd name="f35" fmla="*/ f15 1 f21"/>
                <a:gd name="f36" fmla="*/ f14 1 f22"/>
                <a:gd name="f37" fmla="*/ f16 1 f22"/>
                <a:gd name="f38" fmla="*/ f29 1 f21"/>
                <a:gd name="f39" fmla="*/ f30 1 f22"/>
                <a:gd name="f40" fmla="*/ f31 1 f22"/>
                <a:gd name="f41" fmla="*/ f32 1 f21"/>
                <a:gd name="f42" fmla="*/ f33 1 f22"/>
                <a:gd name="f43" fmla="*/ f34 f12 1"/>
                <a:gd name="f44" fmla="*/ f35 f12 1"/>
                <a:gd name="f45" fmla="*/ f37 f13 1"/>
                <a:gd name="f46" fmla="*/ f36 f13 1"/>
                <a:gd name="f47" fmla="*/ f38 f12 1"/>
                <a:gd name="f48" fmla="*/ f39 f13 1"/>
                <a:gd name="f49" fmla="*/ f40 f13 1"/>
                <a:gd name="f50" fmla="*/ f41 f12 1"/>
                <a:gd name="f51" fmla="*/ f42 f13 1"/>
              </a:gdLst>
              <a:ahLst/>
              <a:cxnLst>
                <a:cxn ang="3cd4">
                  <a:pos x="hc" y="t"/>
                </a:cxn>
                <a:cxn ang="0">
                  <a:pos x="r" y="vc"/>
                </a:cxn>
                <a:cxn ang="cd4">
                  <a:pos x="hc" y="b"/>
                </a:cxn>
                <a:cxn ang="cd2">
                  <a:pos x="l" y="vc"/>
                </a:cxn>
                <a:cxn ang="f28">
                  <a:pos x="f47" y="f48"/>
                </a:cxn>
                <a:cxn ang="f28">
                  <a:pos x="f47" y="f49"/>
                </a:cxn>
                <a:cxn ang="f28">
                  <a:pos x="f50" y="f51"/>
                </a:cxn>
                <a:cxn ang="f28">
                  <a:pos x="f47" y="f48"/>
                </a:cxn>
              </a:cxnLst>
              <a:rect l="f43" t="f46" r="f44" b="f45"/>
              <a:pathLst>
                <a:path w="634" h="1015">
                  <a:moveTo>
                    <a:pt x="f5" y="f8"/>
                  </a:moveTo>
                  <a:lnTo>
                    <a:pt x="f5" y="f9"/>
                  </a:lnTo>
                  <a:lnTo>
                    <a:pt x="f10" y="f5"/>
                  </a:lnTo>
                  <a:cubicBezTo>
                    <a:pt x="f10" y="f5"/>
                    <a:pt x="f5" y="f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3" name="Freeform: Shape 884">
              <a:extLst>
                <a:ext uri="{FF2B5EF4-FFF2-40B4-BE49-F238E27FC236}">
                  <a16:creationId xmlns:a16="http://schemas.microsoft.com/office/drawing/2014/main" id="{5F35EC8C-0159-D4DE-119C-0A3A49DC14EF}"/>
                </a:ext>
              </a:extLst>
            </p:cNvPr>
            <p:cNvSpPr/>
            <p:nvPr/>
          </p:nvSpPr>
          <p:spPr>
            <a:xfrm>
              <a:off x="10272003" y="5634834"/>
              <a:ext cx="13871" cy="202768"/>
            </a:xfrm>
            <a:custGeom>
              <a:avLst/>
              <a:gdLst>
                <a:gd name="f0" fmla="val 10800000"/>
                <a:gd name="f1" fmla="val 5400000"/>
                <a:gd name="f2" fmla="val 180"/>
                <a:gd name="f3" fmla="val w"/>
                <a:gd name="f4" fmla="val h"/>
                <a:gd name="f5" fmla="val 0"/>
                <a:gd name="f6" fmla="val 13871"/>
                <a:gd name="f7" fmla="val 202767"/>
                <a:gd name="f8" fmla="val 5332"/>
                <a:gd name="f9" fmla="val 185753"/>
                <a:gd name="f10" fmla="val 12950"/>
                <a:gd name="f11" fmla="val 198450"/>
                <a:gd name="f12" fmla="val 13661"/>
                <a:gd name="f13" fmla="val 199771"/>
                <a:gd name="f14" fmla="val 13978"/>
                <a:gd name="f15" fmla="val 201271"/>
                <a:gd name="f16" fmla="val 13839"/>
                <a:gd name="f17" fmla="val 6983"/>
                <a:gd name="f18" fmla="val 3126"/>
                <a:gd name="f19" fmla="val 10716"/>
                <a:gd name="f20" fmla="val 6856"/>
                <a:gd name="f21" fmla="val 3072"/>
                <a:gd name="f22" fmla="val -1"/>
                <a:gd name="f23" fmla="val 3069"/>
                <a:gd name="f24" fmla="val 6855"/>
                <a:gd name="f25" fmla="val 6898"/>
                <a:gd name="f26" fmla="val 6940"/>
                <a:gd name="f27" fmla="val 177501"/>
                <a:gd name="f28" fmla="val 2666"/>
                <a:gd name="f29" fmla="val 181690"/>
                <a:gd name="f30" fmla="+- 0 0 -90"/>
                <a:gd name="f31" fmla="*/ f3 1 13871"/>
                <a:gd name="f32" fmla="*/ f4 1 202767"/>
                <a:gd name="f33" fmla="val f5"/>
                <a:gd name="f34" fmla="val f6"/>
                <a:gd name="f35" fmla="val f7"/>
                <a:gd name="f36" fmla="*/ f30 f0 1"/>
                <a:gd name="f37" fmla="+- f35 0 f33"/>
                <a:gd name="f38" fmla="+- f34 0 f33"/>
                <a:gd name="f39" fmla="*/ f36 1 f2"/>
                <a:gd name="f40" fmla="*/ f38 1 13871"/>
                <a:gd name="f41" fmla="*/ f37 1 202767"/>
                <a:gd name="f42" fmla="*/ 5332 f38 1"/>
                <a:gd name="f43" fmla="*/ 185753 f37 1"/>
                <a:gd name="f44" fmla="*/ 12950 f38 1"/>
                <a:gd name="f45" fmla="*/ 198450 f37 1"/>
                <a:gd name="f46" fmla="*/ 13839 f38 1"/>
                <a:gd name="f47" fmla="*/ 202767 f37 1"/>
                <a:gd name="f48" fmla="*/ 6983 f37 1"/>
                <a:gd name="f49" fmla="*/ 6856 f38 1"/>
                <a:gd name="f50" fmla="*/ 0 f37 1"/>
                <a:gd name="f51" fmla="*/ 0 f38 1"/>
                <a:gd name="f52" fmla="*/ 6855 f37 1"/>
                <a:gd name="f53" fmla="*/ 177501 f37 1"/>
                <a:gd name="f54" fmla="*/ 2666 f38 1"/>
                <a:gd name="f55" fmla="*/ 181690 f37 1"/>
                <a:gd name="f56" fmla="+- f39 0 f1"/>
                <a:gd name="f57" fmla="*/ f42 1 13871"/>
                <a:gd name="f58" fmla="*/ f43 1 202767"/>
                <a:gd name="f59" fmla="*/ f44 1 13871"/>
                <a:gd name="f60" fmla="*/ f45 1 202767"/>
                <a:gd name="f61" fmla="*/ f46 1 13871"/>
                <a:gd name="f62" fmla="*/ f47 1 202767"/>
                <a:gd name="f63" fmla="*/ f48 1 202767"/>
                <a:gd name="f64" fmla="*/ f49 1 13871"/>
                <a:gd name="f65" fmla="*/ f50 1 202767"/>
                <a:gd name="f66" fmla="*/ f51 1 13871"/>
                <a:gd name="f67" fmla="*/ f52 1 202767"/>
                <a:gd name="f68" fmla="*/ f53 1 202767"/>
                <a:gd name="f69" fmla="*/ f54 1 13871"/>
                <a:gd name="f70" fmla="*/ f55 1 202767"/>
                <a:gd name="f71" fmla="*/ f33 1 f40"/>
                <a:gd name="f72" fmla="*/ f34 1 f40"/>
                <a:gd name="f73" fmla="*/ f33 1 f41"/>
                <a:gd name="f74" fmla="*/ f35 1 f41"/>
                <a:gd name="f75" fmla="*/ f57 1 f40"/>
                <a:gd name="f76" fmla="*/ f58 1 f41"/>
                <a:gd name="f77" fmla="*/ f59 1 f40"/>
                <a:gd name="f78" fmla="*/ f60 1 f41"/>
                <a:gd name="f79" fmla="*/ f61 1 f40"/>
                <a:gd name="f80" fmla="*/ f62 1 f41"/>
                <a:gd name="f81" fmla="*/ f63 1 f41"/>
                <a:gd name="f82" fmla="*/ f64 1 f40"/>
                <a:gd name="f83" fmla="*/ f65 1 f41"/>
                <a:gd name="f84" fmla="*/ f66 1 f40"/>
                <a:gd name="f85" fmla="*/ f67 1 f41"/>
                <a:gd name="f86" fmla="*/ f68 1 f41"/>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1 1"/>
                <a:gd name="f98" fmla="*/ f80 f32 1"/>
                <a:gd name="f99" fmla="*/ f81 f32 1"/>
                <a:gd name="f100" fmla="*/ f82 f31 1"/>
                <a:gd name="f101" fmla="*/ f83 f32 1"/>
                <a:gd name="f102" fmla="*/ f84 f31 1"/>
                <a:gd name="f103" fmla="*/ f85 f32 1"/>
                <a:gd name="f104" fmla="*/ f86 f32 1"/>
                <a:gd name="f105" fmla="*/ f87 f31 1"/>
                <a:gd name="f106" fmla="*/ f88 f32 1"/>
              </a:gdLst>
              <a:ahLst/>
              <a:cxnLst>
                <a:cxn ang="3cd4">
                  <a:pos x="hc" y="t"/>
                </a:cxn>
                <a:cxn ang="0">
                  <a:pos x="r" y="vc"/>
                </a:cxn>
                <a:cxn ang="cd4">
                  <a:pos x="hc" y="b"/>
                </a:cxn>
                <a:cxn ang="cd2">
                  <a:pos x="l" y="vc"/>
                </a:cxn>
                <a:cxn ang="f56">
                  <a:pos x="f93" y="f94"/>
                </a:cxn>
                <a:cxn ang="f56">
                  <a:pos x="f95" y="f96"/>
                </a:cxn>
                <a:cxn ang="f56">
                  <a:pos x="f97" y="f98"/>
                </a:cxn>
                <a:cxn ang="f56">
                  <a:pos x="f97" y="f98"/>
                </a:cxn>
                <a:cxn ang="f56">
                  <a:pos x="f97" y="f99"/>
                </a:cxn>
                <a:cxn ang="f56">
                  <a:pos x="f100" y="f101"/>
                </a:cxn>
                <a:cxn ang="f56">
                  <a:pos x="f102" y="f103"/>
                </a:cxn>
                <a:cxn ang="f56">
                  <a:pos x="f102" y="f99"/>
                </a:cxn>
                <a:cxn ang="f56">
                  <a:pos x="f102" y="f104"/>
                </a:cxn>
                <a:cxn ang="f56">
                  <a:pos x="f105" y="f106"/>
                </a:cxn>
              </a:cxnLst>
              <a:rect l="f89" t="f92" r="f90" b="f91"/>
              <a:pathLst>
                <a:path w="13871" h="202767">
                  <a:moveTo>
                    <a:pt x="f8" y="f9"/>
                  </a:moveTo>
                  <a:lnTo>
                    <a:pt x="f10" y="f11"/>
                  </a:lnTo>
                  <a:cubicBezTo>
                    <a:pt x="f12" y="f13"/>
                    <a:pt x="f14" y="f15"/>
                    <a:pt x="f16" y="f7"/>
                  </a:cubicBezTo>
                  <a:cubicBezTo>
                    <a:pt x="f16" y="f7"/>
                    <a:pt x="f16" y="f7"/>
                    <a:pt x="f16" y="f7"/>
                  </a:cubicBezTo>
                  <a:lnTo>
                    <a:pt x="f16" y="f17"/>
                  </a:lnTo>
                  <a:cubicBezTo>
                    <a:pt x="f16" y="f18"/>
                    <a:pt x="f19" y="f5"/>
                    <a:pt x="f20" y="f5"/>
                  </a:cubicBezTo>
                  <a:cubicBezTo>
                    <a:pt x="f21" y="f22"/>
                    <a:pt x="f5" y="f23"/>
                    <a:pt x="f5" y="f24"/>
                  </a:cubicBezTo>
                  <a:cubicBezTo>
                    <a:pt x="f5" y="f25"/>
                    <a:pt x="f5" y="f26"/>
                    <a:pt x="f5" y="f17"/>
                  </a:cubicBezTo>
                  <a:lnTo>
                    <a:pt x="f5" y="f27"/>
                  </a:lnTo>
                  <a:lnTo>
                    <a:pt x="f28" y="f2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4" name="Freeform: Shape 885">
              <a:extLst>
                <a:ext uri="{FF2B5EF4-FFF2-40B4-BE49-F238E27FC236}">
                  <a16:creationId xmlns:a16="http://schemas.microsoft.com/office/drawing/2014/main" id="{3C21A1FD-EA54-669D-A869-3D228C07C553}"/>
                </a:ext>
              </a:extLst>
            </p:cNvPr>
            <p:cNvSpPr/>
            <p:nvPr/>
          </p:nvSpPr>
          <p:spPr>
            <a:xfrm>
              <a:off x="10280260" y="5842549"/>
              <a:ext cx="2029" cy="12691"/>
            </a:xfrm>
            <a:custGeom>
              <a:avLst/>
              <a:gdLst>
                <a:gd name="f0" fmla="val 10800000"/>
                <a:gd name="f1" fmla="val 5400000"/>
                <a:gd name="f2" fmla="val 180"/>
                <a:gd name="f3" fmla="val w"/>
                <a:gd name="f4" fmla="val h"/>
                <a:gd name="f5" fmla="val 0"/>
                <a:gd name="f6" fmla="val 2031"/>
                <a:gd name="f7" fmla="val 12696"/>
                <a:gd name="f8" fmla="val 2032"/>
                <a:gd name="f9" fmla="+- 0 0 -90"/>
                <a:gd name="f10" fmla="*/ f3 1 2031"/>
                <a:gd name="f11" fmla="*/ f4 1 12696"/>
                <a:gd name="f12" fmla="val f5"/>
                <a:gd name="f13" fmla="val f6"/>
                <a:gd name="f14" fmla="val f7"/>
                <a:gd name="f15" fmla="*/ f9 f0 1"/>
                <a:gd name="f16" fmla="+- f14 0 f12"/>
                <a:gd name="f17" fmla="+- f13 0 f12"/>
                <a:gd name="f18" fmla="*/ f15 1 f2"/>
                <a:gd name="f19" fmla="*/ f17 1 2031"/>
                <a:gd name="f20" fmla="*/ f16 1 12696"/>
                <a:gd name="f21" fmla="*/ 2032 f17 1"/>
                <a:gd name="f22" fmla="*/ 0 f16 1"/>
                <a:gd name="f23" fmla="*/ 0 f17 1"/>
                <a:gd name="f24" fmla="+- f18 0 f1"/>
                <a:gd name="f25" fmla="*/ f21 1 2031"/>
                <a:gd name="f26" fmla="*/ f22 1 12696"/>
                <a:gd name="f27" fmla="*/ f23 1 203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203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5" name="Freeform: Shape 886">
              <a:extLst>
                <a:ext uri="{FF2B5EF4-FFF2-40B4-BE49-F238E27FC236}">
                  <a16:creationId xmlns:a16="http://schemas.microsoft.com/office/drawing/2014/main" id="{CC280EB0-C936-20E5-29FB-E245C6497610}"/>
                </a:ext>
              </a:extLst>
            </p:cNvPr>
            <p:cNvSpPr/>
            <p:nvPr/>
          </p:nvSpPr>
          <p:spPr>
            <a:xfrm>
              <a:off x="10276063" y="5843061"/>
              <a:ext cx="1773" cy="100"/>
            </a:xfrm>
            <a:custGeom>
              <a:avLst/>
              <a:gdLst>
                <a:gd name="f0" fmla="val 10800000"/>
                <a:gd name="f1" fmla="val 5400000"/>
                <a:gd name="f2" fmla="val 180"/>
                <a:gd name="f3" fmla="val w"/>
                <a:gd name="f4" fmla="val h"/>
                <a:gd name="f5" fmla="val 0"/>
                <a:gd name="f6" fmla="val 1777"/>
                <a:gd name="f7" fmla="val 98"/>
                <a:gd name="f8" fmla="val 1778"/>
                <a:gd name="f9" fmla="val 1193"/>
                <a:gd name="f10" fmla="val 131"/>
                <a:gd name="f11" fmla="val 584"/>
                <a:gd name="f12" fmla="+- 0 0 -90"/>
                <a:gd name="f13" fmla="*/ f3 1 1777"/>
                <a:gd name="f14" fmla="*/ f4 1 98"/>
                <a:gd name="f15" fmla="val f5"/>
                <a:gd name="f16" fmla="val f6"/>
                <a:gd name="f17" fmla="val f7"/>
                <a:gd name="f18" fmla="*/ f12 f0 1"/>
                <a:gd name="f19" fmla="+- f17 0 f15"/>
                <a:gd name="f20" fmla="+- f16 0 f15"/>
                <a:gd name="f21" fmla="*/ f18 1 f2"/>
                <a:gd name="f22" fmla="*/ f20 1 1777"/>
                <a:gd name="f23" fmla="*/ f19 1 98"/>
                <a:gd name="f24" fmla="*/ 1778 f20 1"/>
                <a:gd name="f25" fmla="*/ 0 f19 1"/>
                <a:gd name="f26" fmla="*/ 0 f20 1"/>
                <a:gd name="f27" fmla="+- f21 0 f1"/>
                <a:gd name="f28" fmla="*/ f24 1 1777"/>
                <a:gd name="f29" fmla="*/ f25 1 98"/>
                <a:gd name="f30" fmla="*/ f26 1 1777"/>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1777" h="98">
                  <a:moveTo>
                    <a:pt x="f8" y="f5"/>
                  </a:moveTo>
                  <a:cubicBezTo>
                    <a:pt x="f9" y="f10"/>
                    <a:pt x="f11" y="f10"/>
                    <a:pt x="f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6" name="Freeform: Shape 887">
              <a:extLst>
                <a:ext uri="{FF2B5EF4-FFF2-40B4-BE49-F238E27FC236}">
                  <a16:creationId xmlns:a16="http://schemas.microsoft.com/office/drawing/2014/main" id="{736A6BCE-B4D3-BD19-FE69-EFCEFF9CB562}"/>
                </a:ext>
              </a:extLst>
            </p:cNvPr>
            <p:cNvSpPr/>
            <p:nvPr/>
          </p:nvSpPr>
          <p:spPr>
            <a:xfrm>
              <a:off x="10795351" y="5661105"/>
              <a:ext cx="2432" cy="151223"/>
            </a:xfrm>
            <a:custGeom>
              <a:avLst/>
              <a:gdLst>
                <a:gd name="f0" fmla="val 10800000"/>
                <a:gd name="f1" fmla="val 5400000"/>
                <a:gd name="f2" fmla="val 180"/>
                <a:gd name="f3" fmla="val w"/>
                <a:gd name="f4" fmla="val h"/>
                <a:gd name="f5" fmla="val 0"/>
                <a:gd name="f6" fmla="val 2429"/>
                <a:gd name="f7" fmla="val 151226"/>
                <a:gd name="f8" fmla="val 2422"/>
                <a:gd name="f9" fmla="val 2167"/>
                <a:gd name="f10" fmla="val 1278"/>
                <a:gd name="f11" fmla="val 2498"/>
                <a:gd name="f12" fmla="val 651"/>
                <a:gd name="f13" fmla="val 2040"/>
                <a:gd name="f14" fmla="val 86"/>
                <a:gd name="f15" fmla="val 1419"/>
                <a:gd name="f16" fmla="val 16"/>
                <a:gd name="f17" fmla="val 1368"/>
                <a:gd name="f18" fmla="val 11"/>
                <a:gd name="f19" fmla="val 1330"/>
                <a:gd name="f20" fmla="val 8"/>
                <a:gd name="f21" fmla="val 1279"/>
                <a:gd name="f22" fmla="val 657"/>
                <a:gd name="f23" fmla="val -67"/>
                <a:gd name="f24" fmla="val 85"/>
                <a:gd name="f25" fmla="val 381"/>
                <a:gd name="f26" fmla="val 9"/>
                <a:gd name="f27" fmla="val 1007"/>
                <a:gd name="f28" fmla="val -3"/>
                <a:gd name="f29" fmla="val 1098"/>
                <a:gd name="f30" fmla="val 1188"/>
                <a:gd name="f31" fmla="val 143101"/>
                <a:gd name="f32" fmla="+- 0 0 -90"/>
                <a:gd name="f33" fmla="*/ f3 1 2429"/>
                <a:gd name="f34" fmla="*/ f4 1 151226"/>
                <a:gd name="f35" fmla="val f5"/>
                <a:gd name="f36" fmla="val f6"/>
                <a:gd name="f37" fmla="val f7"/>
                <a:gd name="f38" fmla="*/ f32 f0 1"/>
                <a:gd name="f39" fmla="+- f37 0 f35"/>
                <a:gd name="f40" fmla="+- f36 0 f35"/>
                <a:gd name="f41" fmla="*/ f38 1 f2"/>
                <a:gd name="f42" fmla="*/ f40 1 2429"/>
                <a:gd name="f43" fmla="*/ f39 1 151226"/>
                <a:gd name="f44" fmla="*/ 2422 f40 1"/>
                <a:gd name="f45" fmla="*/ 2167 f39 1"/>
                <a:gd name="f46" fmla="*/ 1278 f39 1"/>
                <a:gd name="f47" fmla="*/ 1419 f40 1"/>
                <a:gd name="f48" fmla="*/ 16 f39 1"/>
                <a:gd name="f49" fmla="*/ 1279 f40 1"/>
                <a:gd name="f50" fmla="*/ 8 f39 1"/>
                <a:gd name="f51" fmla="*/ 9 f40 1"/>
                <a:gd name="f52" fmla="*/ 1007 f39 1"/>
                <a:gd name="f53" fmla="*/ 151226 f39 1"/>
                <a:gd name="f54" fmla="*/ 143101 f39 1"/>
                <a:gd name="f55" fmla="+- f41 0 f1"/>
                <a:gd name="f56" fmla="*/ f44 1 2429"/>
                <a:gd name="f57" fmla="*/ f45 1 151226"/>
                <a:gd name="f58" fmla="*/ f46 1 151226"/>
                <a:gd name="f59" fmla="*/ f47 1 2429"/>
                <a:gd name="f60" fmla="*/ f48 1 151226"/>
                <a:gd name="f61" fmla="*/ f49 1 2429"/>
                <a:gd name="f62" fmla="*/ f50 1 151226"/>
                <a:gd name="f63" fmla="*/ f51 1 2429"/>
                <a:gd name="f64" fmla="*/ f52 1 151226"/>
                <a:gd name="f65" fmla="*/ f53 1 151226"/>
                <a:gd name="f66" fmla="*/ f54 1 151226"/>
                <a:gd name="f67" fmla="*/ f35 1 f42"/>
                <a:gd name="f68" fmla="*/ f36 1 f42"/>
                <a:gd name="f69" fmla="*/ f35 1 f43"/>
                <a:gd name="f70" fmla="*/ f37 1 f43"/>
                <a:gd name="f71" fmla="*/ f56 1 f42"/>
                <a:gd name="f72" fmla="*/ f57 1 f43"/>
                <a:gd name="f73" fmla="*/ f58 1 f43"/>
                <a:gd name="f74" fmla="*/ f59 1 f42"/>
                <a:gd name="f75" fmla="*/ f60 1 f43"/>
                <a:gd name="f76" fmla="*/ f61 1 f42"/>
                <a:gd name="f77" fmla="*/ f62 1 f43"/>
                <a:gd name="f78" fmla="*/ f63 1 f42"/>
                <a:gd name="f79" fmla="*/ f64 1 f43"/>
                <a:gd name="f80" fmla="*/ f65 1 f43"/>
                <a:gd name="f81" fmla="*/ f66 1 f43"/>
                <a:gd name="f82" fmla="*/ f67 f33 1"/>
                <a:gd name="f83" fmla="*/ f68 f33 1"/>
                <a:gd name="f84" fmla="*/ f70 f34 1"/>
                <a:gd name="f85" fmla="*/ f69 f34 1"/>
                <a:gd name="f86" fmla="*/ f71 f33 1"/>
                <a:gd name="f87" fmla="*/ f72 f34 1"/>
                <a:gd name="f88" fmla="*/ f73 f34 1"/>
                <a:gd name="f89" fmla="*/ f74 f33 1"/>
                <a:gd name="f90" fmla="*/ f75 f34 1"/>
                <a:gd name="f91" fmla="*/ f76 f33 1"/>
                <a:gd name="f92" fmla="*/ f77 f34 1"/>
                <a:gd name="f93" fmla="*/ f78 f33 1"/>
                <a:gd name="f94" fmla="*/ f79 f34 1"/>
                <a:gd name="f95" fmla="*/ f80 f34 1"/>
                <a:gd name="f96" fmla="*/ f81 f34 1"/>
              </a:gdLst>
              <a:ahLst/>
              <a:cxnLst>
                <a:cxn ang="3cd4">
                  <a:pos x="hc" y="t"/>
                </a:cxn>
                <a:cxn ang="0">
                  <a:pos x="r" y="vc"/>
                </a:cxn>
                <a:cxn ang="cd4">
                  <a:pos x="hc" y="b"/>
                </a:cxn>
                <a:cxn ang="cd2">
                  <a:pos x="l" y="vc"/>
                </a:cxn>
                <a:cxn ang="f55">
                  <a:pos x="f86" y="f87"/>
                </a:cxn>
                <a:cxn ang="f55">
                  <a:pos x="f86" y="f88"/>
                </a:cxn>
                <a:cxn ang="f55">
                  <a:pos x="f89" y="f90"/>
                </a:cxn>
                <a:cxn ang="f55">
                  <a:pos x="f91" y="f92"/>
                </a:cxn>
                <a:cxn ang="f55">
                  <a:pos x="f93" y="f94"/>
                </a:cxn>
                <a:cxn ang="f55">
                  <a:pos x="f93" y="f88"/>
                </a:cxn>
                <a:cxn ang="f55">
                  <a:pos x="f93" y="f95"/>
                </a:cxn>
                <a:cxn ang="f55">
                  <a:pos x="f86" y="f96"/>
                </a:cxn>
              </a:cxnLst>
              <a:rect l="f82" t="f85" r="f83" b="f84"/>
              <a:pathLst>
                <a:path w="2429" h="151226">
                  <a:moveTo>
                    <a:pt x="f8" y="f9"/>
                  </a:moveTo>
                  <a:lnTo>
                    <a:pt x="f8" y="f10"/>
                  </a:lnTo>
                  <a:cubicBezTo>
                    <a:pt x="f11" y="f12"/>
                    <a:pt x="f13" y="f14"/>
                    <a:pt x="f15" y="f16"/>
                  </a:cubicBezTo>
                  <a:cubicBezTo>
                    <a:pt x="f17" y="f18"/>
                    <a:pt x="f19" y="f20"/>
                    <a:pt x="f21" y="f20"/>
                  </a:cubicBezTo>
                  <a:cubicBezTo>
                    <a:pt x="f22" y="f23"/>
                    <a:pt x="f24" y="f25"/>
                    <a:pt x="f26" y="f27"/>
                  </a:cubicBezTo>
                  <a:cubicBezTo>
                    <a:pt x="f28" y="f29"/>
                    <a:pt x="f28" y="f30"/>
                    <a:pt x="f26" y="f10"/>
                  </a:cubicBezTo>
                  <a:lnTo>
                    <a:pt x="f26" y="f7"/>
                  </a:lnTo>
                  <a:lnTo>
                    <a:pt x="f8" y="f3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7" name="Freeform: Shape 888">
              <a:extLst>
                <a:ext uri="{FF2B5EF4-FFF2-40B4-BE49-F238E27FC236}">
                  <a16:creationId xmlns:a16="http://schemas.microsoft.com/office/drawing/2014/main" id="{FE4CFE0F-7CCD-2E1F-46D9-9E9A7BCF472E}"/>
                </a:ext>
              </a:extLst>
            </p:cNvPr>
            <p:cNvSpPr/>
            <p:nvPr/>
          </p:nvSpPr>
          <p:spPr>
            <a:xfrm>
              <a:off x="10795360" y="5819954"/>
              <a:ext cx="2414" cy="9646"/>
            </a:xfrm>
            <a:custGeom>
              <a:avLst/>
              <a:gdLst>
                <a:gd name="f0" fmla="val 10800000"/>
                <a:gd name="f1" fmla="val 5400000"/>
                <a:gd name="f2" fmla="val 180"/>
                <a:gd name="f3" fmla="val w"/>
                <a:gd name="f4" fmla="val h"/>
                <a:gd name="f5" fmla="val 0"/>
                <a:gd name="f6" fmla="val 2412"/>
                <a:gd name="f7" fmla="val 9649"/>
                <a:gd name="f8" fmla="val 1410"/>
                <a:gd name="f9" fmla="val 1844"/>
                <a:gd name="f10" fmla="val 571"/>
                <a:gd name="f11" fmla="val 1009"/>
                <a:gd name="f12" fmla="+- 0 0 -90"/>
                <a:gd name="f13" fmla="*/ f3 1 2412"/>
                <a:gd name="f14" fmla="*/ f4 1 9649"/>
                <a:gd name="f15" fmla="val f5"/>
                <a:gd name="f16" fmla="val f6"/>
                <a:gd name="f17" fmla="val f7"/>
                <a:gd name="f18" fmla="*/ f12 f0 1"/>
                <a:gd name="f19" fmla="+- f17 0 f15"/>
                <a:gd name="f20" fmla="+- f16 0 f15"/>
                <a:gd name="f21" fmla="*/ f18 1 f2"/>
                <a:gd name="f22" fmla="*/ f20 1 2412"/>
                <a:gd name="f23" fmla="*/ f19 1 9649"/>
                <a:gd name="f24" fmla="*/ 2412 f20 1"/>
                <a:gd name="f25" fmla="*/ 9649 f19 1"/>
                <a:gd name="f26" fmla="*/ 2412 f19 1"/>
                <a:gd name="f27" fmla="*/ 0 f20 1"/>
                <a:gd name="f28" fmla="*/ 0 f19 1"/>
                <a:gd name="f29" fmla="+- f21 0 f1"/>
                <a:gd name="f30" fmla="*/ f24 1 2412"/>
                <a:gd name="f31" fmla="*/ f25 1 9649"/>
                <a:gd name="f32" fmla="*/ f26 1 9649"/>
                <a:gd name="f33" fmla="*/ f27 1 2412"/>
                <a:gd name="f34" fmla="*/ f28 1 9649"/>
                <a:gd name="f35" fmla="*/ f15 1 f22"/>
                <a:gd name="f36" fmla="*/ f16 1 f22"/>
                <a:gd name="f37" fmla="*/ f15 1 f23"/>
                <a:gd name="f38" fmla="*/ f17 1 f23"/>
                <a:gd name="f39" fmla="*/ f30 1 f22"/>
                <a:gd name="f40" fmla="*/ f31 1 f23"/>
                <a:gd name="f41" fmla="*/ f32 1 f23"/>
                <a:gd name="f42" fmla="*/ f33 1 f22"/>
                <a:gd name="f43" fmla="*/ f34 1 f23"/>
                <a:gd name="f44" fmla="*/ f35 f13 1"/>
                <a:gd name="f45" fmla="*/ f36 f13 1"/>
                <a:gd name="f46" fmla="*/ f38 f14 1"/>
                <a:gd name="f47" fmla="*/ f37 f14 1"/>
                <a:gd name="f48" fmla="*/ f39 f13 1"/>
                <a:gd name="f49" fmla="*/ f40 f14 1"/>
                <a:gd name="f50" fmla="*/ f41 f14 1"/>
                <a:gd name="f51" fmla="*/ f42 f13 1"/>
                <a:gd name="f52" fmla="*/ f43 f14 1"/>
              </a:gdLst>
              <a:ahLst/>
              <a:cxnLst>
                <a:cxn ang="3cd4">
                  <a:pos x="hc" y="t"/>
                </a:cxn>
                <a:cxn ang="0">
                  <a:pos x="r" y="vc"/>
                </a:cxn>
                <a:cxn ang="cd4">
                  <a:pos x="hc" y="b"/>
                </a:cxn>
                <a:cxn ang="cd2">
                  <a:pos x="l" y="vc"/>
                </a:cxn>
                <a:cxn ang="f29">
                  <a:pos x="f48" y="f49"/>
                </a:cxn>
                <a:cxn ang="f29">
                  <a:pos x="f48" y="f50"/>
                </a:cxn>
                <a:cxn ang="f29">
                  <a:pos x="f51" y="f52"/>
                </a:cxn>
                <a:cxn ang="f29">
                  <a:pos x="f51" y="f49"/>
                </a:cxn>
                <a:cxn ang="f29">
                  <a:pos x="f48" y="f49"/>
                </a:cxn>
              </a:cxnLst>
              <a:rect l="f44" t="f47" r="f45" b="f46"/>
              <a:pathLst>
                <a:path w="2412" h="9649">
                  <a:moveTo>
                    <a:pt x="f6" y="f7"/>
                  </a:moveTo>
                  <a:lnTo>
                    <a:pt x="f6" y="f6"/>
                  </a:lnTo>
                  <a:cubicBezTo>
                    <a:pt x="f8" y="f9"/>
                    <a:pt x="f10" y="f11"/>
                    <a:pt x="f5" y="f5"/>
                  </a:cubicBezTo>
                  <a:lnTo>
                    <a:pt x="f5" y="f7"/>
                  </a:ln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8" name="Freeform: Shape 889">
              <a:extLst>
                <a:ext uri="{FF2B5EF4-FFF2-40B4-BE49-F238E27FC236}">
                  <a16:creationId xmlns:a16="http://schemas.microsoft.com/office/drawing/2014/main" id="{719E54C4-CB78-D50C-366F-45702C2553CA}"/>
                </a:ext>
              </a:extLst>
            </p:cNvPr>
            <p:cNvSpPr/>
            <p:nvPr/>
          </p:nvSpPr>
          <p:spPr>
            <a:xfrm>
              <a:off x="10444048" y="5822990"/>
              <a:ext cx="31994" cy="2423"/>
            </a:xfrm>
            <a:custGeom>
              <a:avLst/>
              <a:gdLst>
                <a:gd name="f0" fmla="val 10800000"/>
                <a:gd name="f1" fmla="val 5400000"/>
                <a:gd name="f2" fmla="val 180"/>
                <a:gd name="f3" fmla="val w"/>
                <a:gd name="f4" fmla="val h"/>
                <a:gd name="f5" fmla="val 0"/>
                <a:gd name="f6" fmla="val 31995"/>
                <a:gd name="f7" fmla="val 2419"/>
                <a:gd name="f8" fmla="val 1277"/>
                <a:gd name="f9" fmla="val 2420"/>
                <a:gd name="f10" fmla="val 30726"/>
                <a:gd name="f11" fmla="val 30650"/>
                <a:gd name="f12" fmla="val 650"/>
                <a:gd name="f13" fmla="val 31094"/>
                <a:gd name="f14" fmla="val 83"/>
                <a:gd name="f15" fmla="val 31729"/>
                <a:gd name="f16" fmla="val 8"/>
                <a:gd name="f17" fmla="val 31818"/>
                <a:gd name="f18" fmla="val -3"/>
                <a:gd name="f19" fmla="val 31907"/>
                <a:gd name="f20" fmla="val 253"/>
                <a:gd name="f21" fmla="+- 0 0 -90"/>
                <a:gd name="f22" fmla="*/ f3 1 31995"/>
                <a:gd name="f23" fmla="*/ f4 1 2419"/>
                <a:gd name="f24" fmla="val f5"/>
                <a:gd name="f25" fmla="val f6"/>
                <a:gd name="f26" fmla="val f7"/>
                <a:gd name="f27" fmla="*/ f21 f0 1"/>
                <a:gd name="f28" fmla="+- f26 0 f24"/>
                <a:gd name="f29" fmla="+- f25 0 f24"/>
                <a:gd name="f30" fmla="*/ f27 1 f2"/>
                <a:gd name="f31" fmla="*/ f29 1 31995"/>
                <a:gd name="f32" fmla="*/ f28 1 2419"/>
                <a:gd name="f33" fmla="*/ 0 f29 1"/>
                <a:gd name="f34" fmla="*/ 1277 f28 1"/>
                <a:gd name="f35" fmla="*/ 2420 f28 1"/>
                <a:gd name="f36" fmla="*/ 30726 f29 1"/>
                <a:gd name="f37" fmla="*/ 31729 f29 1"/>
                <a:gd name="f38" fmla="*/ 8 f28 1"/>
                <a:gd name="f39" fmla="*/ 31995 f29 1"/>
                <a:gd name="f40" fmla="*/ 253 f29 1"/>
                <a:gd name="f41" fmla="+- f30 0 f1"/>
                <a:gd name="f42" fmla="*/ f33 1 31995"/>
                <a:gd name="f43" fmla="*/ f34 1 2419"/>
                <a:gd name="f44" fmla="*/ f35 1 2419"/>
                <a:gd name="f45" fmla="*/ f36 1 31995"/>
                <a:gd name="f46" fmla="*/ f37 1 31995"/>
                <a:gd name="f47" fmla="*/ f38 1 2419"/>
                <a:gd name="f48" fmla="*/ f39 1 31995"/>
                <a:gd name="f49" fmla="*/ f40 1 31995"/>
                <a:gd name="f50" fmla="*/ f24 1 f31"/>
                <a:gd name="f51" fmla="*/ f25 1 f31"/>
                <a:gd name="f52" fmla="*/ f24 1 f32"/>
                <a:gd name="f53" fmla="*/ f26 1 f32"/>
                <a:gd name="f54" fmla="*/ f42 1 f31"/>
                <a:gd name="f55" fmla="*/ f43 1 f32"/>
                <a:gd name="f56" fmla="*/ f44 1 f32"/>
                <a:gd name="f57" fmla="*/ f45 1 f31"/>
                <a:gd name="f58" fmla="*/ f46 1 f31"/>
                <a:gd name="f59" fmla="*/ f47 1 f32"/>
                <a:gd name="f60" fmla="*/ f48 1 f31"/>
                <a:gd name="f61" fmla="*/ f49 1 f31"/>
                <a:gd name="f62" fmla="*/ f50 f22 1"/>
                <a:gd name="f63" fmla="*/ f51 f22 1"/>
                <a:gd name="f64" fmla="*/ f53 f23 1"/>
                <a:gd name="f65" fmla="*/ f52 f23 1"/>
                <a:gd name="f66" fmla="*/ f54 f22 1"/>
                <a:gd name="f67" fmla="*/ f55 f23 1"/>
                <a:gd name="f68" fmla="*/ f56 f23 1"/>
                <a:gd name="f69" fmla="*/ f57 f22 1"/>
                <a:gd name="f70" fmla="*/ f58 f22 1"/>
                <a:gd name="f71" fmla="*/ f59 f23 1"/>
                <a:gd name="f72" fmla="*/ f60 f22 1"/>
                <a:gd name="f73" fmla="*/ f61 f22 1"/>
              </a:gdLst>
              <a:ahLst/>
              <a:cxnLst>
                <a:cxn ang="3cd4">
                  <a:pos x="hc" y="t"/>
                </a:cxn>
                <a:cxn ang="0">
                  <a:pos x="r" y="vc"/>
                </a:cxn>
                <a:cxn ang="cd4">
                  <a:pos x="hc" y="b"/>
                </a:cxn>
                <a:cxn ang="cd2">
                  <a:pos x="l" y="vc"/>
                </a:cxn>
                <a:cxn ang="f41">
                  <a:pos x="f66" y="f67"/>
                </a:cxn>
                <a:cxn ang="f41">
                  <a:pos x="f66" y="f68"/>
                </a:cxn>
                <a:cxn ang="f41">
                  <a:pos x="f69" y="f68"/>
                </a:cxn>
                <a:cxn ang="f41">
                  <a:pos x="f69" y="f67"/>
                </a:cxn>
                <a:cxn ang="f41">
                  <a:pos x="f70" y="f71"/>
                </a:cxn>
                <a:cxn ang="f41">
                  <a:pos x="f72" y="f71"/>
                </a:cxn>
                <a:cxn ang="f41">
                  <a:pos x="f73" y="f71"/>
                </a:cxn>
              </a:cxnLst>
              <a:rect l="f62" t="f65" r="f63" b="f64"/>
              <a:pathLst>
                <a:path w="31995" h="2419">
                  <a:moveTo>
                    <a:pt x="f5" y="f8"/>
                  </a:moveTo>
                  <a:lnTo>
                    <a:pt x="f5" y="f9"/>
                  </a:lnTo>
                  <a:lnTo>
                    <a:pt x="f10" y="f9"/>
                  </a:lnTo>
                  <a:lnTo>
                    <a:pt x="f10" y="f8"/>
                  </a:lnTo>
                  <a:cubicBezTo>
                    <a:pt x="f11" y="f12"/>
                    <a:pt x="f13" y="f14"/>
                    <a:pt x="f15" y="f16"/>
                  </a:cubicBezTo>
                  <a:cubicBezTo>
                    <a:pt x="f17" y="f18"/>
                    <a:pt x="f19" y="f18"/>
                    <a:pt x="f6" y="f16"/>
                  </a:cubicBezTo>
                  <a:lnTo>
                    <a:pt x="f20"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9" name="Freeform: Shape 890">
              <a:extLst>
                <a:ext uri="{FF2B5EF4-FFF2-40B4-BE49-F238E27FC236}">
                  <a16:creationId xmlns:a16="http://schemas.microsoft.com/office/drawing/2014/main" id="{64593E1B-87E5-924F-367D-834938A60FE8}"/>
                </a:ext>
              </a:extLst>
            </p:cNvPr>
            <p:cNvSpPr/>
            <p:nvPr/>
          </p:nvSpPr>
          <p:spPr>
            <a:xfrm>
              <a:off x="10430204" y="5824773"/>
              <a:ext cx="13834" cy="292022"/>
            </a:xfrm>
            <a:custGeom>
              <a:avLst/>
              <a:gdLst>
                <a:gd name="f0" fmla="val 10800000"/>
                <a:gd name="f1" fmla="val 5400000"/>
                <a:gd name="f2" fmla="val 180"/>
                <a:gd name="f3" fmla="val w"/>
                <a:gd name="f4" fmla="val h"/>
                <a:gd name="f5" fmla="val 0"/>
                <a:gd name="f6" fmla="val 13839"/>
                <a:gd name="f7" fmla="val 292025"/>
                <a:gd name="f8" fmla="val 13840"/>
                <a:gd name="f9" fmla="val 13776"/>
                <a:gd name="f10" fmla="val 3806"/>
                <a:gd name="f11" fmla="val 10666"/>
                <a:gd name="f12" fmla="val 6856"/>
                <a:gd name="f13" fmla="val 6857"/>
                <a:gd name="f14" fmla="val 3073"/>
                <a:gd name="f15" fmla="val 3786"/>
                <a:gd name="f16" fmla="+- 0 0 -90"/>
                <a:gd name="f17" fmla="*/ f3 1 13839"/>
                <a:gd name="f18" fmla="*/ f4 1 292025"/>
                <a:gd name="f19" fmla="val f5"/>
                <a:gd name="f20" fmla="val f6"/>
                <a:gd name="f21" fmla="val f7"/>
                <a:gd name="f22" fmla="*/ f16 f0 1"/>
                <a:gd name="f23" fmla="+- f21 0 f19"/>
                <a:gd name="f24" fmla="+- f20 0 f19"/>
                <a:gd name="f25" fmla="*/ f22 1 f2"/>
                <a:gd name="f26" fmla="*/ f24 1 13839"/>
                <a:gd name="f27" fmla="*/ f23 1 292025"/>
                <a:gd name="f28" fmla="*/ 13840 f24 1"/>
                <a:gd name="f29" fmla="*/ 292025 f23 1"/>
                <a:gd name="f30" fmla="*/ 0 f23 1"/>
                <a:gd name="f31" fmla="*/ 6857 f24 1"/>
                <a:gd name="f32" fmla="*/ 6856 f23 1"/>
                <a:gd name="f33" fmla="*/ 0 f24 1"/>
                <a:gd name="f34" fmla="+- f25 0 f1"/>
                <a:gd name="f35" fmla="*/ f28 1 13839"/>
                <a:gd name="f36" fmla="*/ f29 1 292025"/>
                <a:gd name="f37" fmla="*/ f30 1 292025"/>
                <a:gd name="f38" fmla="*/ f31 1 13839"/>
                <a:gd name="f39" fmla="*/ f32 1 292025"/>
                <a:gd name="f40" fmla="*/ f33 1 13839"/>
                <a:gd name="f41" fmla="*/ f19 1 f26"/>
                <a:gd name="f42" fmla="*/ f20 1 f26"/>
                <a:gd name="f43" fmla="*/ f19 1 f27"/>
                <a:gd name="f44" fmla="*/ f21 1 f27"/>
                <a:gd name="f45" fmla="*/ f35 1 f26"/>
                <a:gd name="f46" fmla="*/ f36 1 f27"/>
                <a:gd name="f47" fmla="*/ f37 1 f27"/>
                <a:gd name="f48" fmla="*/ f38 1 f26"/>
                <a:gd name="f49" fmla="*/ f39 1 f27"/>
                <a:gd name="f50" fmla="*/ f40 1 f26"/>
                <a:gd name="f51" fmla="*/ f41 f17 1"/>
                <a:gd name="f52" fmla="*/ f42 f17 1"/>
                <a:gd name="f53" fmla="*/ f44 f18 1"/>
                <a:gd name="f54" fmla="*/ f43 f18 1"/>
                <a:gd name="f55" fmla="*/ f45 f17 1"/>
                <a:gd name="f56" fmla="*/ f46 f18 1"/>
                <a:gd name="f57" fmla="*/ f47 f18 1"/>
                <a:gd name="f58" fmla="*/ f48 f17 1"/>
                <a:gd name="f59" fmla="*/ f49 f18 1"/>
                <a:gd name="f60" fmla="*/ f50 f17 1"/>
              </a:gdLst>
              <a:ahLst/>
              <a:cxnLst>
                <a:cxn ang="3cd4">
                  <a:pos x="hc" y="t"/>
                </a:cxn>
                <a:cxn ang="0">
                  <a:pos x="r" y="vc"/>
                </a:cxn>
                <a:cxn ang="cd4">
                  <a:pos x="hc" y="b"/>
                </a:cxn>
                <a:cxn ang="cd2">
                  <a:pos x="l" y="vc"/>
                </a:cxn>
                <a:cxn ang="f34">
                  <a:pos x="f55" y="f56"/>
                </a:cxn>
                <a:cxn ang="f34">
                  <a:pos x="f55" y="f57"/>
                </a:cxn>
                <a:cxn ang="f34">
                  <a:pos x="f58" y="f59"/>
                </a:cxn>
                <a:cxn ang="f34">
                  <a:pos x="f60" y="f57"/>
                </a:cxn>
                <a:cxn ang="f34">
                  <a:pos x="f60" y="f56"/>
                </a:cxn>
                <a:cxn ang="f34">
                  <a:pos x="f55" y="f56"/>
                </a:cxn>
              </a:cxnLst>
              <a:rect l="f51" t="f54" r="f52" b="f53"/>
              <a:pathLst>
                <a:path w="13839" h="292025">
                  <a:moveTo>
                    <a:pt x="f8" y="f7"/>
                  </a:moveTo>
                  <a:lnTo>
                    <a:pt x="f8" y="f5"/>
                  </a:lnTo>
                  <a:cubicBezTo>
                    <a:pt x="f9" y="f10"/>
                    <a:pt x="f11" y="f12"/>
                    <a:pt x="f13" y="f12"/>
                  </a:cubicBezTo>
                  <a:cubicBezTo>
                    <a:pt x="f14" y="f12"/>
                    <a:pt x="f5" y="f15"/>
                    <a:pt x="f5" y="f5"/>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0" name="Freeform: Shape 891">
              <a:extLst>
                <a:ext uri="{FF2B5EF4-FFF2-40B4-BE49-F238E27FC236}">
                  <a16:creationId xmlns:a16="http://schemas.microsoft.com/office/drawing/2014/main" id="{9FC4CD2E-2770-AB96-91B0-B098D600B13B}"/>
                </a:ext>
              </a:extLst>
            </p:cNvPr>
            <p:cNvSpPr/>
            <p:nvPr/>
          </p:nvSpPr>
          <p:spPr>
            <a:xfrm>
              <a:off x="10803864" y="5841150"/>
              <a:ext cx="2542" cy="588617"/>
            </a:xfrm>
            <a:custGeom>
              <a:avLst/>
              <a:gdLst>
                <a:gd name="f0" fmla="val 10800000"/>
                <a:gd name="f1" fmla="val 5400000"/>
                <a:gd name="f2" fmla="val 180"/>
                <a:gd name="f3" fmla="val w"/>
                <a:gd name="f4" fmla="val h"/>
                <a:gd name="f5" fmla="val 0"/>
                <a:gd name="f6" fmla="val 2539"/>
                <a:gd name="f7" fmla="val 588621"/>
                <a:gd name="f8" fmla="val 1829"/>
                <a:gd name="f9" fmla="val 772"/>
                <a:gd name="f10" fmla="val 965"/>
                <a:gd name="f11" fmla="val 1379"/>
                <a:gd name="f12" fmla="val 1778"/>
                <a:gd name="f13" fmla="+- 0 0 -90"/>
                <a:gd name="f14" fmla="*/ f3 1 2539"/>
                <a:gd name="f15" fmla="*/ f4 1 588621"/>
                <a:gd name="f16" fmla="val f5"/>
                <a:gd name="f17" fmla="val f6"/>
                <a:gd name="f18" fmla="val f7"/>
                <a:gd name="f19" fmla="*/ f13 f0 1"/>
                <a:gd name="f20" fmla="+- f18 0 f16"/>
                <a:gd name="f21" fmla="+- f17 0 f16"/>
                <a:gd name="f22" fmla="*/ f19 1 f2"/>
                <a:gd name="f23" fmla="*/ f21 1 2539"/>
                <a:gd name="f24" fmla="*/ f20 1 588621"/>
                <a:gd name="f25" fmla="*/ 0 f21 1"/>
                <a:gd name="f26" fmla="*/ 588621 f20 1"/>
                <a:gd name="f27" fmla="*/ 2539 f21 1"/>
                <a:gd name="f28" fmla="*/ 0 f20 1"/>
                <a:gd name="f29" fmla="*/ 1778 f20 1"/>
                <a:gd name="f30" fmla="+- f22 0 f1"/>
                <a:gd name="f31" fmla="*/ f25 1 2539"/>
                <a:gd name="f32" fmla="*/ f26 1 588621"/>
                <a:gd name="f33" fmla="*/ f27 1 2539"/>
                <a:gd name="f34" fmla="*/ f28 1 588621"/>
                <a:gd name="f35" fmla="*/ f29 1 588621"/>
                <a:gd name="f36" fmla="*/ f16 1 f23"/>
                <a:gd name="f37" fmla="*/ f17 1 f23"/>
                <a:gd name="f38" fmla="*/ f16 1 f24"/>
                <a:gd name="f39" fmla="*/ f18 1 f24"/>
                <a:gd name="f40" fmla="*/ f31 1 f23"/>
                <a:gd name="f41" fmla="*/ f32 1 f24"/>
                <a:gd name="f42" fmla="*/ f33 1 f23"/>
                <a:gd name="f43" fmla="*/ f34 1 f24"/>
                <a:gd name="f44" fmla="*/ f35 1 f24"/>
                <a:gd name="f45" fmla="*/ f36 f14 1"/>
                <a:gd name="f46" fmla="*/ f37 f14 1"/>
                <a:gd name="f47" fmla="*/ f39 f15 1"/>
                <a:gd name="f48" fmla="*/ f38 f15 1"/>
                <a:gd name="f49" fmla="*/ f40 f14 1"/>
                <a:gd name="f50" fmla="*/ f41 f15 1"/>
                <a:gd name="f51" fmla="*/ f42 f14 1"/>
                <a:gd name="f52" fmla="*/ f43 f15 1"/>
                <a:gd name="f53" fmla="*/ f44 f15 1"/>
              </a:gdLst>
              <a:ahLst/>
              <a:cxnLst>
                <a:cxn ang="3cd4">
                  <a:pos x="hc" y="t"/>
                </a:cxn>
                <a:cxn ang="0">
                  <a:pos x="r" y="vc"/>
                </a:cxn>
                <a:cxn ang="cd4">
                  <a:pos x="hc" y="b"/>
                </a:cxn>
                <a:cxn ang="cd2">
                  <a:pos x="l" y="vc"/>
                </a:cxn>
                <a:cxn ang="f30">
                  <a:pos x="f49" y="f50"/>
                </a:cxn>
                <a:cxn ang="f30">
                  <a:pos x="f51" y="f50"/>
                </a:cxn>
                <a:cxn ang="f30">
                  <a:pos x="f51" y="f52"/>
                </a:cxn>
                <a:cxn ang="f30">
                  <a:pos x="f49" y="f53"/>
                </a:cxn>
              </a:cxnLst>
              <a:rect l="f45" t="f48" r="f46" b="f47"/>
              <a:pathLst>
                <a:path w="2539" h="588621">
                  <a:moveTo>
                    <a:pt x="f5" y="f7"/>
                  </a:moveTo>
                  <a:lnTo>
                    <a:pt x="f6" y="f7"/>
                  </a:lnTo>
                  <a:lnTo>
                    <a:pt x="f6" y="f5"/>
                  </a:lnTo>
                  <a:cubicBezTo>
                    <a:pt x="f8" y="f9"/>
                    <a:pt x="f10"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1" name="Freeform: Shape 892">
              <a:extLst>
                <a:ext uri="{FF2B5EF4-FFF2-40B4-BE49-F238E27FC236}">
                  <a16:creationId xmlns:a16="http://schemas.microsoft.com/office/drawing/2014/main" id="{C98B13A1-C434-A894-CF6D-FEF4A5D2D0E9}"/>
                </a:ext>
              </a:extLst>
            </p:cNvPr>
            <p:cNvSpPr/>
            <p:nvPr/>
          </p:nvSpPr>
          <p:spPr>
            <a:xfrm>
              <a:off x="10803864" y="5821097"/>
              <a:ext cx="2542" cy="10789"/>
            </a:xfrm>
            <a:custGeom>
              <a:avLst/>
              <a:gdLst>
                <a:gd name="f0" fmla="val 10800000"/>
                <a:gd name="f1" fmla="val 5400000"/>
                <a:gd name="f2" fmla="val 180"/>
                <a:gd name="f3" fmla="val w"/>
                <a:gd name="f4" fmla="val h"/>
                <a:gd name="f5" fmla="val 0"/>
                <a:gd name="f6" fmla="val 2539"/>
                <a:gd name="f7" fmla="val 10792"/>
                <a:gd name="f8" fmla="val 1829"/>
                <a:gd name="f9" fmla="val 772"/>
                <a:gd name="f10" fmla="val 965"/>
                <a:gd name="f11" fmla="val 1379"/>
                <a:gd name="f12" fmla="val 1778"/>
                <a:gd name="f13" fmla="val 9015"/>
                <a:gd name="f14" fmla="val 9413"/>
                <a:gd name="f15" fmla="val 10020"/>
                <a:gd name="f16" fmla="+- 0 0 -90"/>
                <a:gd name="f17" fmla="*/ f3 1 2539"/>
                <a:gd name="f18" fmla="*/ f4 1 10792"/>
                <a:gd name="f19" fmla="val f5"/>
                <a:gd name="f20" fmla="val f6"/>
                <a:gd name="f21" fmla="val f7"/>
                <a:gd name="f22" fmla="*/ f16 f0 1"/>
                <a:gd name="f23" fmla="+- f21 0 f19"/>
                <a:gd name="f24" fmla="+- f20 0 f19"/>
                <a:gd name="f25" fmla="*/ f22 1 f2"/>
                <a:gd name="f26" fmla="*/ f24 1 2539"/>
                <a:gd name="f27" fmla="*/ f23 1 10792"/>
                <a:gd name="f28" fmla="*/ 2539 f24 1"/>
                <a:gd name="f29" fmla="*/ 10792 f23 1"/>
                <a:gd name="f30" fmla="*/ 0 f23 1"/>
                <a:gd name="f31" fmla="*/ 0 f24 1"/>
                <a:gd name="f32" fmla="*/ 1778 f23 1"/>
                <a:gd name="f33" fmla="*/ 9015 f23 1"/>
                <a:gd name="f34" fmla="+- f25 0 f1"/>
                <a:gd name="f35" fmla="*/ f28 1 2539"/>
                <a:gd name="f36" fmla="*/ f29 1 10792"/>
                <a:gd name="f37" fmla="*/ f30 1 10792"/>
                <a:gd name="f38" fmla="*/ f31 1 2539"/>
                <a:gd name="f39" fmla="*/ f32 1 10792"/>
                <a:gd name="f40" fmla="*/ f33 1 10792"/>
                <a:gd name="f41" fmla="*/ f19 1 f26"/>
                <a:gd name="f42" fmla="*/ f20 1 f26"/>
                <a:gd name="f43" fmla="*/ f19 1 f27"/>
                <a:gd name="f44" fmla="*/ f21 1 f27"/>
                <a:gd name="f45" fmla="*/ f35 1 f26"/>
                <a:gd name="f46" fmla="*/ f36 1 f27"/>
                <a:gd name="f47" fmla="*/ f37 1 f27"/>
                <a:gd name="f48" fmla="*/ f38 1 f26"/>
                <a:gd name="f49" fmla="*/ f39 1 f27"/>
                <a:gd name="f50" fmla="*/ f40 1 f27"/>
                <a:gd name="f51" fmla="*/ f41 f17 1"/>
                <a:gd name="f52" fmla="*/ f42 f17 1"/>
                <a:gd name="f53" fmla="*/ f44 f18 1"/>
                <a:gd name="f54" fmla="*/ f43 f18 1"/>
                <a:gd name="f55" fmla="*/ f45 f17 1"/>
                <a:gd name="f56" fmla="*/ f46 f18 1"/>
                <a:gd name="f57" fmla="*/ f47 f18 1"/>
                <a:gd name="f58" fmla="*/ f48 f17 1"/>
                <a:gd name="f59" fmla="*/ f49 f18 1"/>
                <a:gd name="f60" fmla="*/ f50 f18 1"/>
              </a:gdLst>
              <a:ahLst/>
              <a:cxnLst>
                <a:cxn ang="3cd4">
                  <a:pos x="hc" y="t"/>
                </a:cxn>
                <a:cxn ang="0">
                  <a:pos x="r" y="vc"/>
                </a:cxn>
                <a:cxn ang="cd4">
                  <a:pos x="hc" y="b"/>
                </a:cxn>
                <a:cxn ang="cd2">
                  <a:pos x="l" y="vc"/>
                </a:cxn>
                <a:cxn ang="f34">
                  <a:pos x="f55" y="f56"/>
                </a:cxn>
                <a:cxn ang="f34">
                  <a:pos x="f55" y="f57"/>
                </a:cxn>
                <a:cxn ang="f34">
                  <a:pos x="f58" y="f59"/>
                </a:cxn>
                <a:cxn ang="f34">
                  <a:pos x="f58" y="f60"/>
                </a:cxn>
                <a:cxn ang="f34">
                  <a:pos x="f55" y="f56"/>
                </a:cxn>
              </a:cxnLst>
              <a:rect l="f51" t="f54" r="f52" b="f53"/>
              <a:pathLst>
                <a:path w="2539" h="10792">
                  <a:moveTo>
                    <a:pt x="f6" y="f7"/>
                  </a:moveTo>
                  <a:lnTo>
                    <a:pt x="f6" y="f5"/>
                  </a:lnTo>
                  <a:cubicBezTo>
                    <a:pt x="f8" y="f9"/>
                    <a:pt x="f10" y="f11"/>
                    <a:pt x="f5" y="f12"/>
                  </a:cubicBezTo>
                  <a:lnTo>
                    <a:pt x="f5" y="f13"/>
                  </a:lnTo>
                  <a:cubicBezTo>
                    <a:pt x="f10" y="f14"/>
                    <a:pt x="f8" y="f15"/>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2" name="Freeform: Shape 893">
              <a:extLst>
                <a:ext uri="{FF2B5EF4-FFF2-40B4-BE49-F238E27FC236}">
                  <a16:creationId xmlns:a16="http://schemas.microsoft.com/office/drawing/2014/main" id="{F6CF9456-4F5B-2975-A88E-55957760564A}"/>
                </a:ext>
              </a:extLst>
            </p:cNvPr>
            <p:cNvSpPr/>
            <p:nvPr/>
          </p:nvSpPr>
          <p:spPr>
            <a:xfrm>
              <a:off x="10800060" y="5822999"/>
              <a:ext cx="2414" cy="6601"/>
            </a:xfrm>
            <a:custGeom>
              <a:avLst/>
              <a:gdLst>
                <a:gd name="f0" fmla="val 10800000"/>
                <a:gd name="f1" fmla="val 5400000"/>
                <a:gd name="f2" fmla="val 180"/>
                <a:gd name="f3" fmla="val w"/>
                <a:gd name="f4" fmla="val h"/>
                <a:gd name="f5" fmla="val 0"/>
                <a:gd name="f6" fmla="val 2412"/>
                <a:gd name="f7" fmla="val 6602"/>
                <a:gd name="f8" fmla="val 1269"/>
                <a:gd name="f9" fmla="val 6348"/>
                <a:gd name="f10" fmla="+- 0 0 -90"/>
                <a:gd name="f11" fmla="*/ f3 1 2412"/>
                <a:gd name="f12" fmla="*/ f4 1 6602"/>
                <a:gd name="f13" fmla="val f5"/>
                <a:gd name="f14" fmla="val f6"/>
                <a:gd name="f15" fmla="val f7"/>
                <a:gd name="f16" fmla="*/ f10 f0 1"/>
                <a:gd name="f17" fmla="+- f15 0 f13"/>
                <a:gd name="f18" fmla="+- f14 0 f13"/>
                <a:gd name="f19" fmla="*/ f16 1 f2"/>
                <a:gd name="f20" fmla="*/ f18 1 2412"/>
                <a:gd name="f21" fmla="*/ f17 1 6602"/>
                <a:gd name="f22" fmla="*/ 1269 f18 1"/>
                <a:gd name="f23" fmla="*/ 6602 f17 1"/>
                <a:gd name="f24" fmla="*/ 2412 f18 1"/>
                <a:gd name="f25" fmla="*/ 0 f17 1"/>
                <a:gd name="f26" fmla="*/ 0 f18 1"/>
                <a:gd name="f27" fmla="*/ 6348 f17 1"/>
                <a:gd name="f28" fmla="+- f19 0 f1"/>
                <a:gd name="f29" fmla="*/ f22 1 2412"/>
                <a:gd name="f30" fmla="*/ f23 1 6602"/>
                <a:gd name="f31" fmla="*/ f24 1 2412"/>
                <a:gd name="f32" fmla="*/ f25 1 6602"/>
                <a:gd name="f33" fmla="*/ f26 1 2412"/>
                <a:gd name="f34" fmla="*/ f27 1 6602"/>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2"/>
                </a:cxn>
                <a:cxn ang="f28">
                  <a:pos x="f53" y="f52"/>
                </a:cxn>
                <a:cxn ang="f28">
                  <a:pos x="f53" y="f54"/>
                </a:cxn>
              </a:cxnLst>
              <a:rect l="f45" t="f48" r="f46" b="f47"/>
              <a:pathLst>
                <a:path w="2412" h="6602">
                  <a:moveTo>
                    <a:pt x="f8" y="f7"/>
                  </a:moveTo>
                  <a:lnTo>
                    <a:pt x="f6" y="f7"/>
                  </a:lnTo>
                  <a:lnTo>
                    <a:pt x="f6" y="f5"/>
                  </a:ln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3" name="Freeform: Shape 894">
              <a:extLst>
                <a:ext uri="{FF2B5EF4-FFF2-40B4-BE49-F238E27FC236}">
                  <a16:creationId xmlns:a16="http://schemas.microsoft.com/office/drawing/2014/main" id="{31E30788-4DC7-DC61-2866-3C940625D6C0}"/>
                </a:ext>
              </a:extLst>
            </p:cNvPr>
            <p:cNvSpPr/>
            <p:nvPr/>
          </p:nvSpPr>
          <p:spPr>
            <a:xfrm>
              <a:off x="10801075" y="5796966"/>
              <a:ext cx="1143" cy="758"/>
            </a:xfrm>
            <a:custGeom>
              <a:avLst/>
              <a:gdLst>
                <a:gd name="f0" fmla="val 10800000"/>
                <a:gd name="f1" fmla="val 5400000"/>
                <a:gd name="f2" fmla="val 180"/>
                <a:gd name="f3" fmla="val w"/>
                <a:gd name="f4" fmla="val h"/>
                <a:gd name="f5" fmla="val 0"/>
                <a:gd name="f6" fmla="val 1142"/>
                <a:gd name="f7" fmla="val 761"/>
                <a:gd name="f8" fmla="val 762"/>
                <a:gd name="f9" fmla="+- 0 0 -90"/>
                <a:gd name="f10" fmla="*/ f3 1 1142"/>
                <a:gd name="f11" fmla="*/ f4 1 761"/>
                <a:gd name="f12" fmla="val f5"/>
                <a:gd name="f13" fmla="val f6"/>
                <a:gd name="f14" fmla="val f7"/>
                <a:gd name="f15" fmla="*/ f9 f0 1"/>
                <a:gd name="f16" fmla="+- f14 0 f12"/>
                <a:gd name="f17" fmla="+- f13 0 f12"/>
                <a:gd name="f18" fmla="*/ f15 1 f2"/>
                <a:gd name="f19" fmla="*/ f17 1 1142"/>
                <a:gd name="f20" fmla="*/ f16 1 761"/>
                <a:gd name="f21" fmla="*/ 762 f17 1"/>
                <a:gd name="f22" fmla="*/ 762 f16 1"/>
                <a:gd name="f23" fmla="*/ 0 f17 1"/>
                <a:gd name="f24" fmla="*/ 1142 f17 1"/>
                <a:gd name="f25" fmla="*/ 0 f16 1"/>
                <a:gd name="f26" fmla="+- f18 0 f1"/>
                <a:gd name="f27" fmla="*/ f21 1 1142"/>
                <a:gd name="f28" fmla="*/ f22 1 761"/>
                <a:gd name="f29" fmla="*/ f23 1 1142"/>
                <a:gd name="f30" fmla="*/ f24 1 1142"/>
                <a:gd name="f31" fmla="*/ f25 1 761"/>
                <a:gd name="f32" fmla="*/ f12 1 f19"/>
                <a:gd name="f33" fmla="*/ f13 1 f19"/>
                <a:gd name="f34" fmla="*/ f12 1 f20"/>
                <a:gd name="f35" fmla="*/ f14 1 f20"/>
                <a:gd name="f36" fmla="*/ f27 1 f19"/>
                <a:gd name="f37" fmla="*/ f28 1 f20"/>
                <a:gd name="f38" fmla="*/ f29 1 f19"/>
                <a:gd name="f39" fmla="*/ f30 1 f19"/>
                <a:gd name="f40" fmla="*/ f31 1 f20"/>
                <a:gd name="f41" fmla="*/ f32 f10 1"/>
                <a:gd name="f42" fmla="*/ f33 f10 1"/>
                <a:gd name="f43" fmla="*/ f35 f11 1"/>
                <a:gd name="f44" fmla="*/ f34 f11 1"/>
                <a:gd name="f45" fmla="*/ f36 f10 1"/>
                <a:gd name="f46" fmla="*/ f37 f11 1"/>
                <a:gd name="f47" fmla="*/ f38 f10 1"/>
                <a:gd name="f48" fmla="*/ f39 f10 1"/>
                <a:gd name="f49" fmla="*/ f40 f11 1"/>
              </a:gdLst>
              <a:ahLst/>
              <a:cxnLst>
                <a:cxn ang="3cd4">
                  <a:pos x="hc" y="t"/>
                </a:cxn>
                <a:cxn ang="0">
                  <a:pos x="r" y="vc"/>
                </a:cxn>
                <a:cxn ang="cd4">
                  <a:pos x="hc" y="b"/>
                </a:cxn>
                <a:cxn ang="cd2">
                  <a:pos x="l" y="vc"/>
                </a:cxn>
                <a:cxn ang="f26">
                  <a:pos x="f45" y="f46"/>
                </a:cxn>
                <a:cxn ang="f26">
                  <a:pos x="f47" y="f46"/>
                </a:cxn>
                <a:cxn ang="f26">
                  <a:pos x="f48" y="f49"/>
                </a:cxn>
              </a:cxnLst>
              <a:rect l="f41" t="f44" r="f42" b="f43"/>
              <a:pathLst>
                <a:path w="1142" h="761">
                  <a:moveTo>
                    <a:pt x="f8" y="f8"/>
                  </a:moveTo>
                  <a:lnTo>
                    <a:pt x="f5" y="f8"/>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4" name="Freeform: Shape 895">
              <a:extLst>
                <a:ext uri="{FF2B5EF4-FFF2-40B4-BE49-F238E27FC236}">
                  <a16:creationId xmlns:a16="http://schemas.microsoft.com/office/drawing/2014/main" id="{CA90E77F-6352-E8E9-2F6F-CBE462C76B34}"/>
                </a:ext>
              </a:extLst>
            </p:cNvPr>
            <p:cNvSpPr/>
            <p:nvPr/>
          </p:nvSpPr>
          <p:spPr>
            <a:xfrm>
              <a:off x="10794501" y="5801794"/>
              <a:ext cx="15718" cy="21332"/>
            </a:xfrm>
            <a:custGeom>
              <a:avLst/>
              <a:gdLst>
                <a:gd name="f0" fmla="val 10800000"/>
                <a:gd name="f1" fmla="val 5400000"/>
                <a:gd name="f2" fmla="val 180"/>
                <a:gd name="f3" fmla="val w"/>
                <a:gd name="f4" fmla="val h"/>
                <a:gd name="f5" fmla="val 0"/>
                <a:gd name="f6" fmla="val 15714"/>
                <a:gd name="f7" fmla="val 21330"/>
                <a:gd name="f8" fmla="val 860"/>
                <a:gd name="f9" fmla="val 18156"/>
                <a:gd name="f10" fmla="val 1431"/>
                <a:gd name="f11" fmla="val 19166"/>
                <a:gd name="f12" fmla="val 2269"/>
                <a:gd name="f13" fmla="val 20000"/>
                <a:gd name="f14" fmla="val 3272"/>
                <a:gd name="f15" fmla="val 20569"/>
                <a:gd name="f16" fmla="val 3755"/>
                <a:gd name="f17" fmla="val 20873"/>
                <a:gd name="f18" fmla="val 4262"/>
                <a:gd name="f19" fmla="val 21129"/>
                <a:gd name="f20" fmla="val 4796"/>
                <a:gd name="f21" fmla="val 21331"/>
                <a:gd name="f22" fmla="val 7970"/>
                <a:gd name="f23" fmla="val 9366"/>
                <a:gd name="f24" fmla="val 10331"/>
                <a:gd name="f25" fmla="val 20932"/>
                <a:gd name="f26" fmla="val 11195"/>
                <a:gd name="f27" fmla="val 20325"/>
                <a:gd name="f28" fmla="val 11906"/>
                <a:gd name="f29" fmla="val 19553"/>
                <a:gd name="f30" fmla="val 12554"/>
                <a:gd name="f31" fmla="val 18803"/>
                <a:gd name="f32" fmla="val 13074"/>
                <a:gd name="f33" fmla="val 17943"/>
                <a:gd name="f34" fmla="val 13429"/>
                <a:gd name="f35" fmla="val 17014"/>
                <a:gd name="f36" fmla="val 15715"/>
                <a:gd name="f37" fmla="val 9142"/>
                <a:gd name="f38" fmla="val 10382"/>
                <a:gd name="f39" fmla="val 6599"/>
                <a:gd name="f40" fmla="val 3526"/>
                <a:gd name="f41" fmla="val 6072"/>
                <a:gd name="f42" fmla="val 2285"/>
                <a:gd name="f43" fmla="val 3386"/>
                <a:gd name="f44" fmla="val 1530"/>
                <a:gd name="f45" fmla="val 755"/>
                <a:gd name="f46" fmla="val 2765"/>
                <a:gd name="f47" fmla="val 2412"/>
                <a:gd name="f48" fmla="val 352"/>
                <a:gd name="f49" fmla="val 10538"/>
                <a:gd name="f50" fmla="val 12824"/>
                <a:gd name="f51" fmla="val -258"/>
                <a:gd name="f52" fmla="val 14591"/>
                <a:gd name="f53" fmla="val -67"/>
                <a:gd name="f54" fmla="val 16535"/>
                <a:gd name="f55" fmla="+- 0 0 -90"/>
                <a:gd name="f56" fmla="*/ f3 1 15714"/>
                <a:gd name="f57" fmla="*/ f4 1 21330"/>
                <a:gd name="f58" fmla="val f5"/>
                <a:gd name="f59" fmla="val f6"/>
                <a:gd name="f60" fmla="val f7"/>
                <a:gd name="f61" fmla="*/ f55 f0 1"/>
                <a:gd name="f62" fmla="+- f60 0 f58"/>
                <a:gd name="f63" fmla="+- f59 0 f58"/>
                <a:gd name="f64" fmla="*/ f61 1 f2"/>
                <a:gd name="f65" fmla="*/ f63 1 15714"/>
                <a:gd name="f66" fmla="*/ f62 1 21330"/>
                <a:gd name="f67" fmla="*/ 860 f63 1"/>
                <a:gd name="f68" fmla="*/ 18156 f62 1"/>
                <a:gd name="f69" fmla="*/ 3272 f63 1"/>
                <a:gd name="f70" fmla="*/ 20569 f62 1"/>
                <a:gd name="f71" fmla="*/ 4796 f63 1"/>
                <a:gd name="f72" fmla="*/ 21331 f62 1"/>
                <a:gd name="f73" fmla="*/ 7970 f63 1"/>
                <a:gd name="f74" fmla="*/ 9366 f63 1"/>
                <a:gd name="f75" fmla="*/ 11906 f63 1"/>
                <a:gd name="f76" fmla="*/ 19553 f62 1"/>
                <a:gd name="f77" fmla="*/ 13429 f63 1"/>
                <a:gd name="f78" fmla="*/ 17014 f62 1"/>
                <a:gd name="f79" fmla="*/ 15715 f63 1"/>
                <a:gd name="f80" fmla="*/ 9142 f62 1"/>
                <a:gd name="f81" fmla="*/ 10382 f63 1"/>
                <a:gd name="f82" fmla="*/ 3526 f63 1"/>
                <a:gd name="f83" fmla="*/ 2285 f62 1"/>
                <a:gd name="f84" fmla="*/ 0 f62 1"/>
                <a:gd name="f85" fmla="*/ 2765 f63 1"/>
                <a:gd name="f86" fmla="*/ 2412 f62 1"/>
                <a:gd name="f87" fmla="*/ 352 f63 1"/>
                <a:gd name="f88" fmla="*/ 10538 f62 1"/>
                <a:gd name="f89" fmla="*/ 12824 f62 1"/>
                <a:gd name="f90" fmla="+- f64 0 f1"/>
                <a:gd name="f91" fmla="*/ f67 1 15714"/>
                <a:gd name="f92" fmla="*/ f68 1 21330"/>
                <a:gd name="f93" fmla="*/ f69 1 15714"/>
                <a:gd name="f94" fmla="*/ f70 1 21330"/>
                <a:gd name="f95" fmla="*/ f71 1 15714"/>
                <a:gd name="f96" fmla="*/ f72 1 21330"/>
                <a:gd name="f97" fmla="*/ f73 1 15714"/>
                <a:gd name="f98" fmla="*/ f74 1 15714"/>
                <a:gd name="f99" fmla="*/ f75 1 15714"/>
                <a:gd name="f100" fmla="*/ f76 1 21330"/>
                <a:gd name="f101" fmla="*/ f77 1 15714"/>
                <a:gd name="f102" fmla="*/ f78 1 21330"/>
                <a:gd name="f103" fmla="*/ f79 1 15714"/>
                <a:gd name="f104" fmla="*/ f80 1 21330"/>
                <a:gd name="f105" fmla="*/ f81 1 15714"/>
                <a:gd name="f106" fmla="*/ f82 1 15714"/>
                <a:gd name="f107" fmla="*/ f83 1 21330"/>
                <a:gd name="f108" fmla="*/ f84 1 21330"/>
                <a:gd name="f109" fmla="*/ f85 1 15714"/>
                <a:gd name="f110" fmla="*/ f86 1 21330"/>
                <a:gd name="f111" fmla="*/ f87 1 15714"/>
                <a:gd name="f112" fmla="*/ f88 1 21330"/>
                <a:gd name="f113" fmla="*/ f89 1 21330"/>
                <a:gd name="f114" fmla="*/ f58 1 f65"/>
                <a:gd name="f115" fmla="*/ f59 1 f65"/>
                <a:gd name="f116" fmla="*/ f58 1 f66"/>
                <a:gd name="f117" fmla="*/ f60 1 f66"/>
                <a:gd name="f118" fmla="*/ f91 1 f65"/>
                <a:gd name="f119" fmla="*/ f92 1 f66"/>
                <a:gd name="f120" fmla="*/ f93 1 f65"/>
                <a:gd name="f121" fmla="*/ f94 1 f66"/>
                <a:gd name="f122" fmla="*/ f95 1 f65"/>
                <a:gd name="f123" fmla="*/ f96 1 f66"/>
                <a:gd name="f124" fmla="*/ f97 1 f65"/>
                <a:gd name="f125" fmla="*/ f98 1 f65"/>
                <a:gd name="f126" fmla="*/ f99 1 f65"/>
                <a:gd name="f127" fmla="*/ f100 1 f66"/>
                <a:gd name="f128" fmla="*/ f101 1 f65"/>
                <a:gd name="f129" fmla="*/ f102 1 f66"/>
                <a:gd name="f130" fmla="*/ f103 1 f65"/>
                <a:gd name="f131" fmla="*/ f104 1 f66"/>
                <a:gd name="f132" fmla="*/ f105 1 f65"/>
                <a:gd name="f133" fmla="*/ f106 1 f65"/>
                <a:gd name="f134" fmla="*/ f107 1 f66"/>
                <a:gd name="f135" fmla="*/ f108 1 f66"/>
                <a:gd name="f136" fmla="*/ f109 1 f65"/>
                <a:gd name="f137" fmla="*/ f110 1 f66"/>
                <a:gd name="f138" fmla="*/ f111 1 f65"/>
                <a:gd name="f139" fmla="*/ f112 1 f66"/>
                <a:gd name="f140" fmla="*/ f113 1 f66"/>
                <a:gd name="f141" fmla="*/ f114 f56 1"/>
                <a:gd name="f142" fmla="*/ f115 f56 1"/>
                <a:gd name="f143" fmla="*/ f117 f57 1"/>
                <a:gd name="f144" fmla="*/ f116 f57 1"/>
                <a:gd name="f145" fmla="*/ f118 f56 1"/>
                <a:gd name="f146" fmla="*/ f119 f57 1"/>
                <a:gd name="f147" fmla="*/ f120 f56 1"/>
                <a:gd name="f148" fmla="*/ f121 f57 1"/>
                <a:gd name="f149" fmla="*/ f122 f56 1"/>
                <a:gd name="f150" fmla="*/ f123 f57 1"/>
                <a:gd name="f151" fmla="*/ f124 f56 1"/>
                <a:gd name="f152" fmla="*/ f125 f56 1"/>
                <a:gd name="f153" fmla="*/ f126 f56 1"/>
                <a:gd name="f154" fmla="*/ f127 f57 1"/>
                <a:gd name="f155" fmla="*/ f128 f56 1"/>
                <a:gd name="f156" fmla="*/ f129 f57 1"/>
                <a:gd name="f157" fmla="*/ f130 f56 1"/>
                <a:gd name="f158" fmla="*/ f131 f57 1"/>
                <a:gd name="f159" fmla="*/ f132 f56 1"/>
                <a:gd name="f160" fmla="*/ f133 f56 1"/>
                <a:gd name="f161" fmla="*/ f134 f57 1"/>
                <a:gd name="f162" fmla="*/ f135 f57 1"/>
                <a:gd name="f163" fmla="*/ f136 f56 1"/>
                <a:gd name="f164" fmla="*/ f137 f57 1"/>
                <a:gd name="f165" fmla="*/ f138 f56 1"/>
                <a:gd name="f166" fmla="*/ f139 f57 1"/>
                <a:gd name="f167" fmla="*/ f140 f57 1"/>
              </a:gdLst>
              <a:ahLst/>
              <a:cxnLst>
                <a:cxn ang="3cd4">
                  <a:pos x="hc" y="t"/>
                </a:cxn>
                <a:cxn ang="0">
                  <a:pos x="r" y="vc"/>
                </a:cxn>
                <a:cxn ang="cd4">
                  <a:pos x="hc" y="b"/>
                </a:cxn>
                <a:cxn ang="cd2">
                  <a:pos x="l" y="vc"/>
                </a:cxn>
                <a:cxn ang="f90">
                  <a:pos x="f145" y="f146"/>
                </a:cxn>
                <a:cxn ang="f90">
                  <a:pos x="f147" y="f148"/>
                </a:cxn>
                <a:cxn ang="f90">
                  <a:pos x="f149" y="f150"/>
                </a:cxn>
                <a:cxn ang="f90">
                  <a:pos x="f151" y="f150"/>
                </a:cxn>
                <a:cxn ang="f90">
                  <a:pos x="f152" y="f150"/>
                </a:cxn>
                <a:cxn ang="f90">
                  <a:pos x="f153" y="f154"/>
                </a:cxn>
                <a:cxn ang="f90">
                  <a:pos x="f155" y="f156"/>
                </a:cxn>
                <a:cxn ang="f90">
                  <a:pos x="f155" y="f156"/>
                </a:cxn>
                <a:cxn ang="f90">
                  <a:pos x="f157" y="f158"/>
                </a:cxn>
                <a:cxn ang="f90">
                  <a:pos x="f159" y="f158"/>
                </a:cxn>
                <a:cxn ang="f90">
                  <a:pos x="f160" y="f161"/>
                </a:cxn>
                <a:cxn ang="f90">
                  <a:pos x="f160" y="f162"/>
                </a:cxn>
                <a:cxn ang="f90">
                  <a:pos x="f160" y="f162"/>
                </a:cxn>
                <a:cxn ang="f90">
                  <a:pos x="f163" y="f164"/>
                </a:cxn>
                <a:cxn ang="f90">
                  <a:pos x="f165" y="f166"/>
                </a:cxn>
                <a:cxn ang="f90">
                  <a:pos x="f165" y="f167"/>
                </a:cxn>
                <a:cxn ang="f90">
                  <a:pos x="f165" y="f167"/>
                </a:cxn>
                <a:cxn ang="f90">
                  <a:pos x="f145" y="f146"/>
                </a:cxn>
              </a:cxnLst>
              <a:rect l="f141" t="f144" r="f142" b="f143"/>
              <a:pathLst>
                <a:path w="15714" h="21330">
                  <a:moveTo>
                    <a:pt x="f8" y="f9"/>
                  </a:moveTo>
                  <a:cubicBezTo>
                    <a:pt x="f10" y="f11"/>
                    <a:pt x="f12" y="f13"/>
                    <a:pt x="f14" y="f15"/>
                  </a:cubicBezTo>
                  <a:cubicBezTo>
                    <a:pt x="f16" y="f17"/>
                    <a:pt x="f18" y="f19"/>
                    <a:pt x="f20" y="f21"/>
                  </a:cubicBezTo>
                  <a:lnTo>
                    <a:pt x="f22" y="f21"/>
                  </a:lnTo>
                  <a:lnTo>
                    <a:pt x="f23" y="f21"/>
                  </a:lnTo>
                  <a:cubicBezTo>
                    <a:pt x="f24" y="f25"/>
                    <a:pt x="f26" y="f27"/>
                    <a:pt x="f28" y="f29"/>
                  </a:cubicBezTo>
                  <a:cubicBezTo>
                    <a:pt x="f30" y="f31"/>
                    <a:pt x="f32" y="f33"/>
                    <a:pt x="f34" y="f35"/>
                  </a:cubicBezTo>
                  <a:lnTo>
                    <a:pt x="f34" y="f35"/>
                  </a:lnTo>
                  <a:lnTo>
                    <a:pt x="f36" y="f37"/>
                  </a:lnTo>
                  <a:lnTo>
                    <a:pt x="f38" y="f37"/>
                  </a:lnTo>
                  <a:cubicBezTo>
                    <a:pt x="f39" y="f37"/>
                    <a:pt x="f40" y="f41"/>
                    <a:pt x="f40" y="f42"/>
                  </a:cubicBezTo>
                  <a:cubicBezTo>
                    <a:pt x="f43" y="f44"/>
                    <a:pt x="f43" y="f45"/>
                    <a:pt x="f40" y="f5"/>
                  </a:cubicBezTo>
                  <a:cubicBezTo>
                    <a:pt x="f40" y="f5"/>
                    <a:pt x="f40" y="f5"/>
                    <a:pt x="f40" y="f5"/>
                  </a:cubicBezTo>
                  <a:lnTo>
                    <a:pt x="f46" y="f47"/>
                  </a:lnTo>
                  <a:lnTo>
                    <a:pt x="f48" y="f49"/>
                  </a:lnTo>
                  <a:lnTo>
                    <a:pt x="f48" y="f50"/>
                  </a:lnTo>
                  <a:lnTo>
                    <a:pt x="f48" y="f50"/>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5" name="Freeform: Shape 896">
              <a:extLst>
                <a:ext uri="{FF2B5EF4-FFF2-40B4-BE49-F238E27FC236}">
                  <a16:creationId xmlns:a16="http://schemas.microsoft.com/office/drawing/2014/main" id="{E0246133-5C61-BEE9-FFC1-75B227608ADD}"/>
                </a:ext>
              </a:extLst>
            </p:cNvPr>
            <p:cNvSpPr/>
            <p:nvPr/>
          </p:nvSpPr>
          <p:spPr>
            <a:xfrm>
              <a:off x="11231620" y="6824011"/>
              <a:ext cx="120106" cy="2414"/>
            </a:xfrm>
            <a:custGeom>
              <a:avLst/>
              <a:gdLst>
                <a:gd name="f0" fmla="val 10800000"/>
                <a:gd name="f1" fmla="val 5400000"/>
                <a:gd name="f2" fmla="val 180"/>
                <a:gd name="f3" fmla="val w"/>
                <a:gd name="f4" fmla="val h"/>
                <a:gd name="f5" fmla="val 0"/>
                <a:gd name="f6" fmla="val 120110"/>
                <a:gd name="f7" fmla="val 2412"/>
                <a:gd name="f8" fmla="val 1270"/>
                <a:gd name="f9" fmla="val 120111"/>
                <a:gd name="f10" fmla="val 115794"/>
                <a:gd name="f11" fmla="+- 0 0 -90"/>
                <a:gd name="f12" fmla="*/ f3 1 120110"/>
                <a:gd name="f13" fmla="*/ f4 1 2412"/>
                <a:gd name="f14" fmla="val f5"/>
                <a:gd name="f15" fmla="val f6"/>
                <a:gd name="f16" fmla="val f7"/>
                <a:gd name="f17" fmla="*/ f11 f0 1"/>
                <a:gd name="f18" fmla="+- f16 0 f14"/>
                <a:gd name="f19" fmla="+- f15 0 f14"/>
                <a:gd name="f20" fmla="*/ f17 1 f2"/>
                <a:gd name="f21" fmla="*/ f19 1 120110"/>
                <a:gd name="f22" fmla="*/ f18 1 2412"/>
                <a:gd name="f23" fmla="*/ 0 f19 1"/>
                <a:gd name="f24" fmla="*/ 0 f18 1"/>
                <a:gd name="f25" fmla="*/ 1270 f18 1"/>
                <a:gd name="f26" fmla="*/ 2412 f18 1"/>
                <a:gd name="f27" fmla="*/ 120111 f19 1"/>
                <a:gd name="f28" fmla="*/ 115794 f19 1"/>
                <a:gd name="f29" fmla="+- f20 0 f1"/>
                <a:gd name="f30" fmla="*/ f23 1 120110"/>
                <a:gd name="f31" fmla="*/ f24 1 2412"/>
                <a:gd name="f32" fmla="*/ f25 1 2412"/>
                <a:gd name="f33" fmla="*/ f26 1 2412"/>
                <a:gd name="f34" fmla="*/ f27 1 120110"/>
                <a:gd name="f35" fmla="*/ f28 1 120110"/>
                <a:gd name="f36" fmla="*/ f14 1 f21"/>
                <a:gd name="f37" fmla="*/ f15 1 f21"/>
                <a:gd name="f38" fmla="*/ f14 1 f22"/>
                <a:gd name="f39" fmla="*/ f16 1 f22"/>
                <a:gd name="f40" fmla="*/ f30 1 f21"/>
                <a:gd name="f41" fmla="*/ f31 1 f22"/>
                <a:gd name="f42" fmla="*/ f32 1 f22"/>
                <a:gd name="f43" fmla="*/ f33 1 f22"/>
                <a:gd name="f44" fmla="*/ f34 1 f21"/>
                <a:gd name="f45" fmla="*/ f35 1 f21"/>
                <a:gd name="f46" fmla="*/ f36 f12 1"/>
                <a:gd name="f47" fmla="*/ f37 f12 1"/>
                <a:gd name="f48" fmla="*/ f39 f13 1"/>
                <a:gd name="f49" fmla="*/ f38 f13 1"/>
                <a:gd name="f50" fmla="*/ f40 f12 1"/>
                <a:gd name="f51" fmla="*/ f41 f13 1"/>
                <a:gd name="f52" fmla="*/ f42 f13 1"/>
                <a:gd name="f53" fmla="*/ f43 f13 1"/>
                <a:gd name="f54" fmla="*/ f44 f12 1"/>
                <a:gd name="f55" fmla="*/ f45 f12 1"/>
              </a:gdLst>
              <a:ahLst/>
              <a:cxnLst>
                <a:cxn ang="3cd4">
                  <a:pos x="hc" y="t"/>
                </a:cxn>
                <a:cxn ang="0">
                  <a:pos x="r" y="vc"/>
                </a:cxn>
                <a:cxn ang="cd4">
                  <a:pos x="hc" y="b"/>
                </a:cxn>
                <a:cxn ang="cd2">
                  <a:pos x="l" y="vc"/>
                </a:cxn>
                <a:cxn ang="f29">
                  <a:pos x="f50" y="f51"/>
                </a:cxn>
                <a:cxn ang="f29">
                  <a:pos x="f50" y="f52"/>
                </a:cxn>
                <a:cxn ang="f29">
                  <a:pos x="f50" y="f53"/>
                </a:cxn>
                <a:cxn ang="f29">
                  <a:pos x="f54" y="f53"/>
                </a:cxn>
                <a:cxn ang="f29">
                  <a:pos x="f55" y="f51"/>
                </a:cxn>
                <a:cxn ang="f29">
                  <a:pos x="f50" y="f51"/>
                </a:cxn>
              </a:cxnLst>
              <a:rect l="f46" t="f49" r="f47" b="f48"/>
              <a:pathLst>
                <a:path w="120110" h="2412">
                  <a:moveTo>
                    <a:pt x="f5" y="f5"/>
                  </a:moveTo>
                  <a:lnTo>
                    <a:pt x="f5" y="f8"/>
                  </a:lnTo>
                  <a:lnTo>
                    <a:pt x="f5" y="f7"/>
                  </a:lnTo>
                  <a:lnTo>
                    <a:pt x="f9" y="f7"/>
                  </a:lnTo>
                  <a:lnTo>
                    <a:pt x="f10"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6" name="Freeform: Shape 897">
              <a:extLst>
                <a:ext uri="{FF2B5EF4-FFF2-40B4-BE49-F238E27FC236}">
                  <a16:creationId xmlns:a16="http://schemas.microsoft.com/office/drawing/2014/main" id="{FCAE99B3-CEC3-62FE-3AC4-1621BA7B7DFD}"/>
                </a:ext>
              </a:extLst>
            </p:cNvPr>
            <p:cNvSpPr/>
            <p:nvPr/>
          </p:nvSpPr>
          <p:spPr>
            <a:xfrm>
              <a:off x="11231620" y="6803949"/>
              <a:ext cx="89638" cy="2414"/>
            </a:xfrm>
            <a:custGeom>
              <a:avLst/>
              <a:gdLst>
                <a:gd name="f0" fmla="val 10800000"/>
                <a:gd name="f1" fmla="val 5400000"/>
                <a:gd name="f2" fmla="val 180"/>
                <a:gd name="f3" fmla="val w"/>
                <a:gd name="f4" fmla="val h"/>
                <a:gd name="f5" fmla="val 0"/>
                <a:gd name="f6" fmla="val 89638"/>
                <a:gd name="f7" fmla="val 2412"/>
                <a:gd name="f8" fmla="val 1143"/>
                <a:gd name="f9" fmla="val 89639"/>
                <a:gd name="f10" fmla="val 89512"/>
                <a:gd name="f11" fmla="val 1612"/>
                <a:gd name="f12" fmla="val 800"/>
                <a:gd name="f13" fmla="+- 0 0 -90"/>
                <a:gd name="f14" fmla="*/ f3 1 89638"/>
                <a:gd name="f15" fmla="*/ f4 1 2412"/>
                <a:gd name="f16" fmla="val f5"/>
                <a:gd name="f17" fmla="val f6"/>
                <a:gd name="f18" fmla="val f7"/>
                <a:gd name="f19" fmla="*/ f13 f0 1"/>
                <a:gd name="f20" fmla="+- f18 0 f16"/>
                <a:gd name="f21" fmla="+- f17 0 f16"/>
                <a:gd name="f22" fmla="*/ f19 1 f2"/>
                <a:gd name="f23" fmla="*/ f21 1 89638"/>
                <a:gd name="f24" fmla="*/ f20 1 2412"/>
                <a:gd name="f25" fmla="*/ 0 f21 1"/>
                <a:gd name="f26" fmla="*/ 1143 f20 1"/>
                <a:gd name="f27" fmla="*/ 2412 f20 1"/>
                <a:gd name="f28" fmla="*/ 89639 f21 1"/>
                <a:gd name="f29" fmla="*/ 0 f20 1"/>
                <a:gd name="f30" fmla="+- f22 0 f1"/>
                <a:gd name="f31" fmla="*/ f25 1 89638"/>
                <a:gd name="f32" fmla="*/ f26 1 2412"/>
                <a:gd name="f33" fmla="*/ f27 1 2412"/>
                <a:gd name="f34" fmla="*/ f28 1 89638"/>
                <a:gd name="f35" fmla="*/ f29 1 2412"/>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1"/>
                </a:cxn>
                <a:cxn ang="f30">
                  <a:pos x="f52" y="f53"/>
                </a:cxn>
                <a:cxn ang="f30">
                  <a:pos x="f49" y="f53"/>
                </a:cxn>
              </a:cxnLst>
              <a:rect l="f45" t="f48" r="f46" b="f47"/>
              <a:pathLst>
                <a:path w="89638" h="2412">
                  <a:moveTo>
                    <a:pt x="f5" y="f8"/>
                  </a:moveTo>
                  <a:lnTo>
                    <a:pt x="f5" y="f7"/>
                  </a:lnTo>
                  <a:lnTo>
                    <a:pt x="f9" y="f7"/>
                  </a:lnTo>
                  <a:cubicBezTo>
                    <a:pt x="f10" y="f11"/>
                    <a:pt x="f10" y="f12"/>
                    <a:pt x="f9"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7" name="Freeform: Shape 898">
              <a:extLst>
                <a:ext uri="{FF2B5EF4-FFF2-40B4-BE49-F238E27FC236}">
                  <a16:creationId xmlns:a16="http://schemas.microsoft.com/office/drawing/2014/main" id="{10817E76-9179-4803-FAB4-22BB2261D6A6}"/>
                </a:ext>
              </a:extLst>
            </p:cNvPr>
            <p:cNvSpPr/>
            <p:nvPr/>
          </p:nvSpPr>
          <p:spPr>
            <a:xfrm>
              <a:off x="11321168" y="6797978"/>
              <a:ext cx="46561" cy="31235"/>
            </a:xfrm>
            <a:custGeom>
              <a:avLst/>
              <a:gdLst>
                <a:gd name="f0" fmla="val 10800000"/>
                <a:gd name="f1" fmla="val 5400000"/>
                <a:gd name="f2" fmla="val 180"/>
                <a:gd name="f3" fmla="val w"/>
                <a:gd name="f4" fmla="val h"/>
                <a:gd name="f5" fmla="val 0"/>
                <a:gd name="f6" fmla="val 46565"/>
                <a:gd name="f7" fmla="val 31233"/>
                <a:gd name="f8" fmla="val 6825"/>
                <a:gd name="f9" fmla="val 7999"/>
                <a:gd name="f10" fmla="val 6152"/>
                <a:gd name="f11" fmla="val 7935"/>
                <a:gd name="f12" fmla="val 5618"/>
                <a:gd name="f13" fmla="val 7402"/>
                <a:gd name="f14" fmla="val 5555"/>
                <a:gd name="f15" fmla="val 6729"/>
                <a:gd name="f16" fmla="val 3587"/>
                <a:gd name="f17" fmla="val 381"/>
                <a:gd name="f18" fmla="val 1873"/>
                <a:gd name="f19" fmla="val 1574"/>
                <a:gd name="f20" fmla="val 857"/>
                <a:gd name="f21" fmla="val 3301"/>
                <a:gd name="f22" fmla="val 451"/>
                <a:gd name="f23" fmla="val 4000"/>
                <a:gd name="f24" fmla="val 197"/>
                <a:gd name="f25" fmla="val 4787"/>
                <a:gd name="f26" fmla="val 95"/>
                <a:gd name="f27" fmla="val 5587"/>
                <a:gd name="f28" fmla="val -32"/>
                <a:gd name="f29" fmla="val 6386"/>
                <a:gd name="f30" fmla="val 7199"/>
                <a:gd name="f31" fmla="val 425"/>
                <a:gd name="f32" fmla="val 9992"/>
                <a:gd name="f33" fmla="val 1632"/>
                <a:gd name="f34" fmla="val 11719"/>
                <a:gd name="f35" fmla="val 3397"/>
                <a:gd name="f36" fmla="val 12697"/>
                <a:gd name="f37" fmla="val 26250"/>
                <a:gd name="f38" fmla="val 26028"/>
                <a:gd name="f39" fmla="val 30568"/>
                <a:gd name="f40" fmla="val 28441"/>
                <a:gd name="f41" fmla="val 35265"/>
                <a:gd name="f42" fmla="val 31234"/>
                <a:gd name="f43" fmla="val 27171"/>
                <a:gd name="f44" fmla="val 34986"/>
                <a:gd name="f45" fmla="val 23400"/>
                <a:gd name="f46" fmla="val 37817"/>
                <a:gd name="f47" fmla="val 20099"/>
                <a:gd name="f48" fmla="val 41588"/>
                <a:gd name="f49" fmla="val 19820"/>
                <a:gd name="f50" fmla="val 41855"/>
                <a:gd name="f51" fmla="val 19807"/>
                <a:gd name="f52" fmla="val 42109"/>
                <a:gd name="f53" fmla="val 19794"/>
                <a:gd name="f54" fmla="val 42376"/>
                <a:gd name="f55" fmla="val 43899"/>
                <a:gd name="f56" fmla="val 19845"/>
                <a:gd name="f57" fmla="val 45372"/>
                <a:gd name="f58" fmla="val 20378"/>
                <a:gd name="f59" fmla="val 46566"/>
                <a:gd name="f60" fmla="val 21330"/>
                <a:gd name="f61" fmla="val 11141"/>
                <a:gd name="f62" fmla="val 889"/>
                <a:gd name="f63" fmla="val 10469"/>
                <a:gd name="f64" fmla="val 508"/>
                <a:gd name="f65" fmla="val 9745"/>
                <a:gd name="f66" fmla="val 241"/>
                <a:gd name="f67" fmla="val 8983"/>
                <a:gd name="f68" fmla="val 127"/>
                <a:gd name="f69" fmla="val 7110"/>
                <a:gd name="f70" fmla="val 8830"/>
                <a:gd name="f71" fmla="val 7872"/>
                <a:gd name="f72" fmla="val 8107"/>
                <a:gd name="f73" fmla="val 8367"/>
                <a:gd name="f74" fmla="val 7346"/>
                <a:gd name="f75" fmla="val 8215"/>
                <a:gd name="f76" fmla="val 7155"/>
                <a:gd name="f77" fmla="val 8177"/>
                <a:gd name="f78" fmla="val 6977"/>
                <a:gd name="f79" fmla="val 8101"/>
                <a:gd name="f80" fmla="+- 0 0 -90"/>
                <a:gd name="f81" fmla="*/ f3 1 46565"/>
                <a:gd name="f82" fmla="*/ f4 1 31233"/>
                <a:gd name="f83" fmla="val f5"/>
                <a:gd name="f84" fmla="val f6"/>
                <a:gd name="f85" fmla="val f7"/>
                <a:gd name="f86" fmla="*/ f80 f0 1"/>
                <a:gd name="f87" fmla="+- f85 0 f83"/>
                <a:gd name="f88" fmla="+- f84 0 f83"/>
                <a:gd name="f89" fmla="*/ f86 1 f2"/>
                <a:gd name="f90" fmla="*/ f88 1 46565"/>
                <a:gd name="f91" fmla="*/ f87 1 31233"/>
                <a:gd name="f92" fmla="*/ 6825 f88 1"/>
                <a:gd name="f93" fmla="*/ 7999 f87 1"/>
                <a:gd name="f94" fmla="*/ 5555 f88 1"/>
                <a:gd name="f95" fmla="*/ 6729 f87 1"/>
                <a:gd name="f96" fmla="*/ 0 f87 1"/>
                <a:gd name="f97" fmla="*/ 857 f88 1"/>
                <a:gd name="f98" fmla="*/ 3301 f87 1"/>
                <a:gd name="f99" fmla="*/ 95 f88 1"/>
                <a:gd name="f100" fmla="*/ 5587 f87 1"/>
                <a:gd name="f101" fmla="*/ 3397 f88 1"/>
                <a:gd name="f102" fmla="*/ 12697 f87 1"/>
                <a:gd name="f103" fmla="*/ 26250 f88 1"/>
                <a:gd name="f104" fmla="*/ 26028 f87 1"/>
                <a:gd name="f105" fmla="*/ 30568 f88 1"/>
                <a:gd name="f106" fmla="*/ 28441 f87 1"/>
                <a:gd name="f107" fmla="*/ 35265 f88 1"/>
                <a:gd name="f108" fmla="*/ 31234 f87 1"/>
                <a:gd name="f109" fmla="*/ 27171 f87 1"/>
                <a:gd name="f110" fmla="*/ 41588 f88 1"/>
                <a:gd name="f111" fmla="*/ 19820 f87 1"/>
                <a:gd name="f112" fmla="*/ 42376 f88 1"/>
                <a:gd name="f113" fmla="*/ 19807 f87 1"/>
                <a:gd name="f114" fmla="*/ 46566 f88 1"/>
                <a:gd name="f115" fmla="*/ 21330 f87 1"/>
                <a:gd name="f116" fmla="*/ 11141 f88 1"/>
                <a:gd name="f117" fmla="*/ 889 f87 1"/>
                <a:gd name="f118" fmla="*/ 8983 f88 1"/>
                <a:gd name="f119" fmla="*/ 127 f87 1"/>
                <a:gd name="f120" fmla="*/ 7110 f87 1"/>
                <a:gd name="f121" fmla="*/ 7346 f88 1"/>
                <a:gd name="f122" fmla="*/ 8215 f87 1"/>
                <a:gd name="f123" fmla="+- f89 0 f1"/>
                <a:gd name="f124" fmla="*/ f92 1 46565"/>
                <a:gd name="f125" fmla="*/ f93 1 31233"/>
                <a:gd name="f126" fmla="*/ f94 1 46565"/>
                <a:gd name="f127" fmla="*/ f95 1 31233"/>
                <a:gd name="f128" fmla="*/ f96 1 31233"/>
                <a:gd name="f129" fmla="*/ f97 1 46565"/>
                <a:gd name="f130" fmla="*/ f98 1 31233"/>
                <a:gd name="f131" fmla="*/ f99 1 46565"/>
                <a:gd name="f132" fmla="*/ f100 1 31233"/>
                <a:gd name="f133" fmla="*/ f101 1 46565"/>
                <a:gd name="f134" fmla="*/ f102 1 31233"/>
                <a:gd name="f135" fmla="*/ f103 1 46565"/>
                <a:gd name="f136" fmla="*/ f104 1 31233"/>
                <a:gd name="f137" fmla="*/ f105 1 46565"/>
                <a:gd name="f138" fmla="*/ f106 1 31233"/>
                <a:gd name="f139" fmla="*/ f107 1 46565"/>
                <a:gd name="f140" fmla="*/ f108 1 31233"/>
                <a:gd name="f141" fmla="*/ f109 1 31233"/>
                <a:gd name="f142" fmla="*/ f110 1 46565"/>
                <a:gd name="f143" fmla="*/ f111 1 31233"/>
                <a:gd name="f144" fmla="*/ f112 1 46565"/>
                <a:gd name="f145" fmla="*/ f113 1 31233"/>
                <a:gd name="f146" fmla="*/ f114 1 46565"/>
                <a:gd name="f147" fmla="*/ f115 1 31233"/>
                <a:gd name="f148" fmla="*/ f116 1 46565"/>
                <a:gd name="f149" fmla="*/ f117 1 31233"/>
                <a:gd name="f150" fmla="*/ f118 1 46565"/>
                <a:gd name="f151" fmla="*/ f119 1 31233"/>
                <a:gd name="f152" fmla="*/ f120 1 31233"/>
                <a:gd name="f153" fmla="*/ f121 1 46565"/>
                <a:gd name="f154" fmla="*/ f122 1 31233"/>
                <a:gd name="f155" fmla="*/ f83 1 f90"/>
                <a:gd name="f156" fmla="*/ f84 1 f90"/>
                <a:gd name="f157" fmla="*/ f83 1 f91"/>
                <a:gd name="f158" fmla="*/ f85 1 f91"/>
                <a:gd name="f159" fmla="*/ f124 1 f90"/>
                <a:gd name="f160" fmla="*/ f125 1 f91"/>
                <a:gd name="f161" fmla="*/ f126 1 f90"/>
                <a:gd name="f162" fmla="*/ f127 1 f91"/>
                <a:gd name="f163" fmla="*/ f128 1 f91"/>
                <a:gd name="f164" fmla="*/ f129 1 f90"/>
                <a:gd name="f165" fmla="*/ f130 1 f91"/>
                <a:gd name="f166" fmla="*/ f131 1 f90"/>
                <a:gd name="f167" fmla="*/ f132 1 f91"/>
                <a:gd name="f168" fmla="*/ f133 1 f90"/>
                <a:gd name="f169" fmla="*/ f134 1 f91"/>
                <a:gd name="f170" fmla="*/ f135 1 f90"/>
                <a:gd name="f171" fmla="*/ f136 1 f91"/>
                <a:gd name="f172" fmla="*/ f137 1 f90"/>
                <a:gd name="f173" fmla="*/ f138 1 f91"/>
                <a:gd name="f174" fmla="*/ f139 1 f90"/>
                <a:gd name="f175" fmla="*/ f140 1 f91"/>
                <a:gd name="f176" fmla="*/ f141 1 f91"/>
                <a:gd name="f177" fmla="*/ f142 1 f90"/>
                <a:gd name="f178" fmla="*/ f143 1 f91"/>
                <a:gd name="f179" fmla="*/ f144 1 f90"/>
                <a:gd name="f180" fmla="*/ f145 1 f91"/>
                <a:gd name="f181" fmla="*/ f146 1 f90"/>
                <a:gd name="f182" fmla="*/ f147 1 f91"/>
                <a:gd name="f183" fmla="*/ f148 1 f90"/>
                <a:gd name="f184" fmla="*/ f149 1 f91"/>
                <a:gd name="f185" fmla="*/ f150 1 f90"/>
                <a:gd name="f186" fmla="*/ f151 1 f91"/>
                <a:gd name="f187" fmla="*/ f152 1 f91"/>
                <a:gd name="f188" fmla="*/ f153 1 f90"/>
                <a:gd name="f189" fmla="*/ f154 1 f91"/>
                <a:gd name="f190" fmla="*/ f155 f81 1"/>
                <a:gd name="f191" fmla="*/ f156 f81 1"/>
                <a:gd name="f192" fmla="*/ f158 f82 1"/>
                <a:gd name="f193" fmla="*/ f157 f82 1"/>
                <a:gd name="f194" fmla="*/ f159 f81 1"/>
                <a:gd name="f195" fmla="*/ f160 f82 1"/>
                <a:gd name="f196" fmla="*/ f161 f81 1"/>
                <a:gd name="f197" fmla="*/ f162 f82 1"/>
                <a:gd name="f198" fmla="*/ f163 f82 1"/>
                <a:gd name="f199" fmla="*/ f164 f81 1"/>
                <a:gd name="f200" fmla="*/ f165 f82 1"/>
                <a:gd name="f201" fmla="*/ f166 f81 1"/>
                <a:gd name="f202" fmla="*/ f167 f82 1"/>
                <a:gd name="f203" fmla="*/ f168 f81 1"/>
                <a:gd name="f204" fmla="*/ f169 f82 1"/>
                <a:gd name="f205" fmla="*/ f170 f81 1"/>
                <a:gd name="f206" fmla="*/ f171 f82 1"/>
                <a:gd name="f207" fmla="*/ f172 f81 1"/>
                <a:gd name="f208" fmla="*/ f173 f82 1"/>
                <a:gd name="f209" fmla="*/ f174 f81 1"/>
                <a:gd name="f210" fmla="*/ f175 f82 1"/>
                <a:gd name="f211" fmla="*/ f176 f82 1"/>
                <a:gd name="f212" fmla="*/ f177 f81 1"/>
                <a:gd name="f213" fmla="*/ f178 f82 1"/>
                <a:gd name="f214" fmla="*/ f179 f81 1"/>
                <a:gd name="f215" fmla="*/ f180 f82 1"/>
                <a:gd name="f216" fmla="*/ f181 f81 1"/>
                <a:gd name="f217" fmla="*/ f182 f82 1"/>
                <a:gd name="f218" fmla="*/ f183 f81 1"/>
                <a:gd name="f219" fmla="*/ f184 f82 1"/>
                <a:gd name="f220" fmla="*/ f185 f81 1"/>
                <a:gd name="f221" fmla="*/ f186 f82 1"/>
                <a:gd name="f222" fmla="*/ f187 f82 1"/>
                <a:gd name="f223" fmla="*/ f188 f81 1"/>
                <a:gd name="f224" fmla="*/ f189 f82 1"/>
              </a:gdLst>
              <a:ahLst/>
              <a:cxnLst>
                <a:cxn ang="3cd4">
                  <a:pos x="hc" y="t"/>
                </a:cxn>
                <a:cxn ang="0">
                  <a:pos x="r" y="vc"/>
                </a:cxn>
                <a:cxn ang="cd4">
                  <a:pos x="hc" y="b"/>
                </a:cxn>
                <a:cxn ang="cd2">
                  <a:pos x="l" y="vc"/>
                </a:cxn>
                <a:cxn ang="f123">
                  <a:pos x="f194" y="f195"/>
                </a:cxn>
                <a:cxn ang="f123">
                  <a:pos x="f196" y="f197"/>
                </a:cxn>
                <a:cxn ang="f123">
                  <a:pos x="f196" y="f198"/>
                </a:cxn>
                <a:cxn ang="f123">
                  <a:pos x="f199" y="f200"/>
                </a:cxn>
                <a:cxn ang="f123">
                  <a:pos x="f201" y="f202"/>
                </a:cxn>
                <a:cxn ang="f123">
                  <a:pos x="f201" y="f195"/>
                </a:cxn>
                <a:cxn ang="f123">
                  <a:pos x="f203" y="f204"/>
                </a:cxn>
                <a:cxn ang="f123">
                  <a:pos x="f205" y="f206"/>
                </a:cxn>
                <a:cxn ang="f123">
                  <a:pos x="f207" y="f208"/>
                </a:cxn>
                <a:cxn ang="f123">
                  <a:pos x="f209" y="f210"/>
                </a:cxn>
                <a:cxn ang="f123">
                  <a:pos x="f209" y="f211"/>
                </a:cxn>
                <a:cxn ang="f123">
                  <a:pos x="f212" y="f213"/>
                </a:cxn>
                <a:cxn ang="f123">
                  <a:pos x="f214" y="f215"/>
                </a:cxn>
                <a:cxn ang="f123">
                  <a:pos x="f216" y="f217"/>
                </a:cxn>
                <a:cxn ang="f123">
                  <a:pos x="f216" y="f217"/>
                </a:cxn>
                <a:cxn ang="f123">
                  <a:pos x="f218" y="f219"/>
                </a:cxn>
                <a:cxn ang="f123">
                  <a:pos x="f220" y="f221"/>
                </a:cxn>
                <a:cxn ang="f123">
                  <a:pos x="f220" y="f222"/>
                </a:cxn>
                <a:cxn ang="f123">
                  <a:pos x="f223" y="f224"/>
                </a:cxn>
                <a:cxn ang="f123">
                  <a:pos x="f194" y="f195"/>
                </a:cxn>
              </a:cxnLst>
              <a:rect l="f190" t="f193" r="f191" b="f192"/>
              <a:pathLst>
                <a:path w="46565" h="31233">
                  <a:moveTo>
                    <a:pt x="f8" y="f9"/>
                  </a:moveTo>
                  <a:cubicBezTo>
                    <a:pt x="f10" y="f11"/>
                    <a:pt x="f12" y="f13"/>
                    <a:pt x="f14" y="f15"/>
                  </a:cubicBezTo>
                  <a:lnTo>
                    <a:pt x="f14" y="f5"/>
                  </a:lnTo>
                  <a:cubicBezTo>
                    <a:pt x="f16" y="f17"/>
                    <a:pt x="f18" y="f19"/>
                    <a:pt x="f20" y="f21"/>
                  </a:cubicBezTo>
                  <a:cubicBezTo>
                    <a:pt x="f22" y="f23"/>
                    <a:pt x="f24" y="f25"/>
                    <a:pt x="f26" y="f27"/>
                  </a:cubicBezTo>
                  <a:cubicBezTo>
                    <a:pt x="f28" y="f29"/>
                    <a:pt x="f28" y="f30"/>
                    <a:pt x="f26" y="f9"/>
                  </a:cubicBezTo>
                  <a:cubicBezTo>
                    <a:pt x="f31" y="f32"/>
                    <a:pt x="f33" y="f34"/>
                    <a:pt x="f35" y="f36"/>
                  </a:cubicBezTo>
                  <a:lnTo>
                    <a:pt x="f37" y="f38"/>
                  </a:lnTo>
                  <a:lnTo>
                    <a:pt x="f39" y="f40"/>
                  </a:lnTo>
                  <a:lnTo>
                    <a:pt x="f41" y="f42"/>
                  </a:lnTo>
                  <a:lnTo>
                    <a:pt x="f41" y="f43"/>
                  </a:lnTo>
                  <a:cubicBezTo>
                    <a:pt x="f44" y="f45"/>
                    <a:pt x="f46" y="f47"/>
                    <a:pt x="f48" y="f49"/>
                  </a:cubicBezTo>
                  <a:cubicBezTo>
                    <a:pt x="f50" y="f51"/>
                    <a:pt x="f52" y="f53"/>
                    <a:pt x="f54" y="f51"/>
                  </a:cubicBezTo>
                  <a:cubicBezTo>
                    <a:pt x="f55" y="f56"/>
                    <a:pt x="f57" y="f58"/>
                    <a:pt x="f59" y="f60"/>
                  </a:cubicBezTo>
                  <a:lnTo>
                    <a:pt x="f59" y="f60"/>
                  </a:lnTo>
                  <a:lnTo>
                    <a:pt x="f61" y="f62"/>
                  </a:lnTo>
                  <a:cubicBezTo>
                    <a:pt x="f63" y="f64"/>
                    <a:pt x="f65" y="f66"/>
                    <a:pt x="f67" y="f68"/>
                  </a:cubicBezTo>
                  <a:lnTo>
                    <a:pt x="f67" y="f69"/>
                  </a:lnTo>
                  <a:cubicBezTo>
                    <a:pt x="f70" y="f71"/>
                    <a:pt x="f72" y="f73"/>
                    <a:pt x="f74" y="f75"/>
                  </a:cubicBezTo>
                  <a:cubicBezTo>
                    <a:pt x="f76" y="f77"/>
                    <a:pt x="f78" y="f7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8" name="Freeform: Shape 899">
              <a:extLst>
                <a:ext uri="{FF2B5EF4-FFF2-40B4-BE49-F238E27FC236}">
                  <a16:creationId xmlns:a16="http://schemas.microsoft.com/office/drawing/2014/main" id="{0204B67B-EB0F-51A9-93C6-BEF809A0A7B9}"/>
                </a:ext>
              </a:extLst>
            </p:cNvPr>
            <p:cNvSpPr/>
            <p:nvPr/>
          </p:nvSpPr>
          <p:spPr>
            <a:xfrm>
              <a:off x="11326718" y="6509641"/>
              <a:ext cx="2542" cy="296722"/>
            </a:xfrm>
            <a:custGeom>
              <a:avLst/>
              <a:gdLst>
                <a:gd name="f0" fmla="val 10800000"/>
                <a:gd name="f1" fmla="val 5400000"/>
                <a:gd name="f2" fmla="val 180"/>
                <a:gd name="f3" fmla="val w"/>
                <a:gd name="f4" fmla="val h"/>
                <a:gd name="f5" fmla="val 0"/>
                <a:gd name="f6" fmla="val 2539"/>
                <a:gd name="f7" fmla="val 296723"/>
                <a:gd name="f8" fmla="val 295453"/>
                <a:gd name="f9" fmla="val 296152"/>
                <a:gd name="f10" fmla="val 572"/>
                <a:gd name="f11" fmla="val 1270"/>
                <a:gd name="f12" fmla="val 1968"/>
                <a:gd name="f13" fmla="+- 0 0 -90"/>
                <a:gd name="f14" fmla="*/ f3 1 2539"/>
                <a:gd name="f15" fmla="*/ f4 1 296723"/>
                <a:gd name="f16" fmla="val f5"/>
                <a:gd name="f17" fmla="val f6"/>
                <a:gd name="f18" fmla="val f7"/>
                <a:gd name="f19" fmla="*/ f13 f0 1"/>
                <a:gd name="f20" fmla="+- f18 0 f16"/>
                <a:gd name="f21" fmla="+- f17 0 f16"/>
                <a:gd name="f22" fmla="*/ f19 1 f2"/>
                <a:gd name="f23" fmla="*/ f21 1 2539"/>
                <a:gd name="f24" fmla="*/ f20 1 296723"/>
                <a:gd name="f25" fmla="*/ 0 f21 1"/>
                <a:gd name="f26" fmla="*/ 0 f20 1"/>
                <a:gd name="f27" fmla="*/ 295453 f20 1"/>
                <a:gd name="f28" fmla="*/ 1270 f21 1"/>
                <a:gd name="f29" fmla="*/ 296723 f20 1"/>
                <a:gd name="f30" fmla="*/ 2539 f21 1"/>
                <a:gd name="f31" fmla="+- f22 0 f1"/>
                <a:gd name="f32" fmla="*/ f25 1 2539"/>
                <a:gd name="f33" fmla="*/ f26 1 296723"/>
                <a:gd name="f34" fmla="*/ f27 1 296723"/>
                <a:gd name="f35" fmla="*/ f28 1 2539"/>
                <a:gd name="f36" fmla="*/ f29 1 296723"/>
                <a:gd name="f37" fmla="*/ f30 1 2539"/>
                <a:gd name="f38" fmla="*/ f16 1 f23"/>
                <a:gd name="f39" fmla="*/ f17 1 f23"/>
                <a:gd name="f40" fmla="*/ f16 1 f24"/>
                <a:gd name="f41" fmla="*/ f18 1 f24"/>
                <a:gd name="f42" fmla="*/ f32 1 f23"/>
                <a:gd name="f43" fmla="*/ f33 1 f24"/>
                <a:gd name="f44" fmla="*/ f34 1 f24"/>
                <a:gd name="f45" fmla="*/ f35 1 f23"/>
                <a:gd name="f46" fmla="*/ f36 1 f24"/>
                <a:gd name="f47" fmla="*/ f37 1 f23"/>
                <a:gd name="f48" fmla="*/ f38 f14 1"/>
                <a:gd name="f49" fmla="*/ f39 f14 1"/>
                <a:gd name="f50" fmla="*/ f41 f15 1"/>
                <a:gd name="f51" fmla="*/ f40 f15 1"/>
                <a:gd name="f52" fmla="*/ f42 f14 1"/>
                <a:gd name="f53" fmla="*/ f43 f15 1"/>
                <a:gd name="f54" fmla="*/ f44 f15 1"/>
                <a:gd name="f55" fmla="*/ f45 f14 1"/>
                <a:gd name="f56" fmla="*/ f46 f15 1"/>
                <a:gd name="f57" fmla="*/ f47 f14 1"/>
              </a:gdLst>
              <a:ahLst/>
              <a:cxnLst>
                <a:cxn ang="3cd4">
                  <a:pos x="hc" y="t"/>
                </a:cxn>
                <a:cxn ang="0">
                  <a:pos x="r" y="vc"/>
                </a:cxn>
                <a:cxn ang="cd4">
                  <a:pos x="hc" y="b"/>
                </a:cxn>
                <a:cxn ang="cd2">
                  <a:pos x="l" y="vc"/>
                </a:cxn>
                <a:cxn ang="f31">
                  <a:pos x="f52" y="f53"/>
                </a:cxn>
                <a:cxn ang="f31">
                  <a:pos x="f52" y="f54"/>
                </a:cxn>
                <a:cxn ang="f31">
                  <a:pos x="f55" y="f56"/>
                </a:cxn>
                <a:cxn ang="f31">
                  <a:pos x="f57" y="f54"/>
                </a:cxn>
                <a:cxn ang="f31">
                  <a:pos x="f57" y="f53"/>
                </a:cxn>
                <a:cxn ang="f31">
                  <a:pos x="f55" y="f53"/>
                </a:cxn>
              </a:cxnLst>
              <a:rect l="f48" t="f51" r="f49" b="f50"/>
              <a:pathLst>
                <a:path w="2539" h="296723">
                  <a:moveTo>
                    <a:pt x="f5" y="f5"/>
                  </a:moveTo>
                  <a:lnTo>
                    <a:pt x="f5" y="f8"/>
                  </a:lnTo>
                  <a:cubicBezTo>
                    <a:pt x="f5" y="f9"/>
                    <a:pt x="f10" y="f7"/>
                    <a:pt x="f11" y="f7"/>
                  </a:cubicBezTo>
                  <a:cubicBezTo>
                    <a:pt x="f12" y="f7"/>
                    <a:pt x="f6" y="f9"/>
                    <a:pt x="f6" y="f8"/>
                  </a:cubicBezTo>
                  <a:lnTo>
                    <a:pt x="f6" y="f5"/>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9" name="Freeform: Shape 900">
              <a:extLst>
                <a:ext uri="{FF2B5EF4-FFF2-40B4-BE49-F238E27FC236}">
                  <a16:creationId xmlns:a16="http://schemas.microsoft.com/office/drawing/2014/main" id="{7FED953D-9824-CF9A-AD41-2CACDDAF43BB}"/>
                </a:ext>
              </a:extLst>
            </p:cNvPr>
            <p:cNvSpPr/>
            <p:nvPr/>
          </p:nvSpPr>
          <p:spPr>
            <a:xfrm>
              <a:off x="9790288" y="6239454"/>
              <a:ext cx="245168" cy="1143"/>
            </a:xfrm>
            <a:custGeom>
              <a:avLst/>
              <a:gdLst>
                <a:gd name="f0" fmla="val 10800000"/>
                <a:gd name="f1" fmla="val 5400000"/>
                <a:gd name="f2" fmla="val 180"/>
                <a:gd name="f3" fmla="val w"/>
                <a:gd name="f4" fmla="val h"/>
                <a:gd name="f5" fmla="val 0"/>
                <a:gd name="f6" fmla="val 245173"/>
                <a:gd name="f7" fmla="val 1142"/>
                <a:gd name="f8" fmla="val 1143"/>
                <a:gd name="f9" fmla="+- 0 0 -90"/>
                <a:gd name="f10" fmla="*/ f3 1 245173"/>
                <a:gd name="f11" fmla="*/ f4 1 1142"/>
                <a:gd name="f12" fmla="val f5"/>
                <a:gd name="f13" fmla="val f6"/>
                <a:gd name="f14" fmla="val f7"/>
                <a:gd name="f15" fmla="*/ f9 f0 1"/>
                <a:gd name="f16" fmla="+- f14 0 f12"/>
                <a:gd name="f17" fmla="+- f13 0 f12"/>
                <a:gd name="f18" fmla="*/ f15 1 f2"/>
                <a:gd name="f19" fmla="*/ f17 1 245173"/>
                <a:gd name="f20" fmla="*/ f16 1 1142"/>
                <a:gd name="f21" fmla="*/ 0 f17 1"/>
                <a:gd name="f22" fmla="*/ 0 f16 1"/>
                <a:gd name="f23" fmla="*/ 245173 f17 1"/>
                <a:gd name="f24" fmla="*/ 1143 f16 1"/>
                <a:gd name="f25" fmla="+- f18 0 f1"/>
                <a:gd name="f26" fmla="*/ f21 1 245173"/>
                <a:gd name="f27" fmla="*/ f22 1 1142"/>
                <a:gd name="f28" fmla="*/ f23 1 245173"/>
                <a:gd name="f29" fmla="*/ f24 1 1142"/>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3"/>
                </a:cxn>
                <a:cxn ang="f25">
                  <a:pos x="f44" y="f45"/>
                </a:cxn>
                <a:cxn ang="f25">
                  <a:pos x="f42" y="f45"/>
                </a:cxn>
              </a:cxnLst>
              <a:rect l="f38" t="f41" r="f39" b="f40"/>
              <a:pathLst>
                <a:path w="245173" h="1142">
                  <a:moveTo>
                    <a:pt x="f5" y="f5"/>
                  </a:moveTo>
                  <a:lnTo>
                    <a:pt x="f6" y="f5"/>
                  </a:lnTo>
                  <a:lnTo>
                    <a:pt x="f6"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0" name="Freeform: Shape 901">
              <a:extLst>
                <a:ext uri="{FF2B5EF4-FFF2-40B4-BE49-F238E27FC236}">
                  <a16:creationId xmlns:a16="http://schemas.microsoft.com/office/drawing/2014/main" id="{CBDDCC59-B51C-1ACF-D957-5EDC01AD635D}"/>
                </a:ext>
              </a:extLst>
            </p:cNvPr>
            <p:cNvSpPr/>
            <p:nvPr/>
          </p:nvSpPr>
          <p:spPr>
            <a:xfrm>
              <a:off x="10474516" y="5841662"/>
              <a:ext cx="2414" cy="275133"/>
            </a:xfrm>
            <a:custGeom>
              <a:avLst/>
              <a:gdLst>
                <a:gd name="f0" fmla="val 10800000"/>
                <a:gd name="f1" fmla="val 5400000"/>
                <a:gd name="f2" fmla="val 180"/>
                <a:gd name="f3" fmla="val w"/>
                <a:gd name="f4" fmla="val h"/>
                <a:gd name="f5" fmla="val 0"/>
                <a:gd name="f6" fmla="val 2412"/>
                <a:gd name="f7" fmla="val 275138"/>
                <a:gd name="f8" fmla="val 1270"/>
                <a:gd name="f9" fmla="val 275139"/>
                <a:gd name="f10" fmla="val 1397"/>
                <a:gd name="f11" fmla="val 1537"/>
                <a:gd name="f12" fmla="val 1058"/>
                <a:gd name="f13" fmla="val 724"/>
                <a:gd name="f14" fmla="val 587"/>
                <a:gd name="f15" fmla="+- 0 0 -90"/>
                <a:gd name="f16" fmla="*/ f3 1 2412"/>
                <a:gd name="f17" fmla="*/ f4 1 275138"/>
                <a:gd name="f18" fmla="val f5"/>
                <a:gd name="f19" fmla="val f6"/>
                <a:gd name="f20" fmla="val f7"/>
                <a:gd name="f21" fmla="*/ f15 f0 1"/>
                <a:gd name="f22" fmla="+- f20 0 f18"/>
                <a:gd name="f23" fmla="+- f19 0 f18"/>
                <a:gd name="f24" fmla="*/ f21 1 f2"/>
                <a:gd name="f25" fmla="*/ f23 1 2412"/>
                <a:gd name="f26" fmla="*/ f22 1 275138"/>
                <a:gd name="f27" fmla="*/ 1270 f23 1"/>
                <a:gd name="f28" fmla="*/ 275139 f22 1"/>
                <a:gd name="f29" fmla="*/ 2412 f23 1"/>
                <a:gd name="f30" fmla="*/ 1397 f22 1"/>
                <a:gd name="f31" fmla="*/ 0 f23 1"/>
                <a:gd name="f32" fmla="*/ 0 f22 1"/>
                <a:gd name="f33" fmla="+- f24 0 f1"/>
                <a:gd name="f34" fmla="*/ f27 1 2412"/>
                <a:gd name="f35" fmla="*/ f28 1 275138"/>
                <a:gd name="f36" fmla="*/ f29 1 2412"/>
                <a:gd name="f37" fmla="*/ f30 1 275138"/>
                <a:gd name="f38" fmla="*/ f31 1 2412"/>
                <a:gd name="f39" fmla="*/ f32 1 275138"/>
                <a:gd name="f40" fmla="*/ f18 1 f25"/>
                <a:gd name="f41" fmla="*/ f19 1 f25"/>
                <a:gd name="f42" fmla="*/ f18 1 f26"/>
                <a:gd name="f43" fmla="*/ f20 1 f26"/>
                <a:gd name="f44" fmla="*/ f34 1 f25"/>
                <a:gd name="f45" fmla="*/ f35 1 f26"/>
                <a:gd name="f46" fmla="*/ f36 1 f25"/>
                <a:gd name="f47" fmla="*/ f37 1 f26"/>
                <a:gd name="f48" fmla="*/ f38 1 f25"/>
                <a:gd name="f49" fmla="*/ f39 1 f26"/>
                <a:gd name="f50" fmla="*/ f40 f16 1"/>
                <a:gd name="f51" fmla="*/ f41 f16 1"/>
                <a:gd name="f52" fmla="*/ f43 f17 1"/>
                <a:gd name="f53" fmla="*/ f42 f17 1"/>
                <a:gd name="f54" fmla="*/ f44 f16 1"/>
                <a:gd name="f55" fmla="*/ f45 f17 1"/>
                <a:gd name="f56" fmla="*/ f46 f16 1"/>
                <a:gd name="f57" fmla="*/ f47 f17 1"/>
                <a:gd name="f58" fmla="*/ f48 f16 1"/>
                <a:gd name="f59" fmla="*/ f49 f17 1"/>
              </a:gdLst>
              <a:ahLst/>
              <a:cxnLst>
                <a:cxn ang="3cd4">
                  <a:pos x="hc" y="t"/>
                </a:cxn>
                <a:cxn ang="0">
                  <a:pos x="r" y="vc"/>
                </a:cxn>
                <a:cxn ang="cd4">
                  <a:pos x="hc" y="b"/>
                </a:cxn>
                <a:cxn ang="cd2">
                  <a:pos x="l" y="vc"/>
                </a:cxn>
                <a:cxn ang="f33">
                  <a:pos x="f54" y="f55"/>
                </a:cxn>
                <a:cxn ang="f33">
                  <a:pos x="f56" y="f55"/>
                </a:cxn>
                <a:cxn ang="f33">
                  <a:pos x="f56" y="f57"/>
                </a:cxn>
                <a:cxn ang="f33">
                  <a:pos x="f58" y="f59"/>
                </a:cxn>
                <a:cxn ang="f33">
                  <a:pos x="f58" y="f55"/>
                </a:cxn>
              </a:cxnLst>
              <a:rect l="f50" t="f53" r="f51" b="f52"/>
              <a:pathLst>
                <a:path w="2412" h="275138">
                  <a:moveTo>
                    <a:pt x="f8" y="f9"/>
                  </a:moveTo>
                  <a:lnTo>
                    <a:pt x="f6" y="f9"/>
                  </a:lnTo>
                  <a:lnTo>
                    <a:pt x="f6" y="f10"/>
                  </a:lnTo>
                  <a:cubicBezTo>
                    <a:pt x="f11" y="f12"/>
                    <a:pt x="f13" y="f14"/>
                    <a:pt x="f5" y="f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1" name="Freeform: Shape 902">
              <a:extLst>
                <a:ext uri="{FF2B5EF4-FFF2-40B4-BE49-F238E27FC236}">
                  <a16:creationId xmlns:a16="http://schemas.microsoft.com/office/drawing/2014/main" id="{4FBC7881-5AE6-3D1B-B601-7C5AF40E4BF8}"/>
                </a:ext>
              </a:extLst>
            </p:cNvPr>
            <p:cNvSpPr/>
            <p:nvPr/>
          </p:nvSpPr>
          <p:spPr>
            <a:xfrm>
              <a:off x="10474762" y="5822990"/>
              <a:ext cx="2432" cy="8385"/>
            </a:xfrm>
            <a:custGeom>
              <a:avLst/>
              <a:gdLst>
                <a:gd name="f0" fmla="val 10800000"/>
                <a:gd name="f1" fmla="val 5400000"/>
                <a:gd name="f2" fmla="val 180"/>
                <a:gd name="f3" fmla="val w"/>
                <a:gd name="f4" fmla="val h"/>
                <a:gd name="f5" fmla="val 0"/>
                <a:gd name="f6" fmla="val 2429"/>
                <a:gd name="f7" fmla="val 8387"/>
                <a:gd name="f8" fmla="val 9"/>
                <a:gd name="f9" fmla="val 1278"/>
                <a:gd name="f10" fmla="val 8388"/>
                <a:gd name="f11" fmla="val 733"/>
                <a:gd name="f12" fmla="val 7801"/>
                <a:gd name="f13" fmla="val 1545"/>
                <a:gd name="f14" fmla="val 7330"/>
                <a:gd name="f15" fmla="val 2422"/>
                <a:gd name="f16" fmla="val 6991"/>
                <a:gd name="f17" fmla="val 2498"/>
                <a:gd name="f18" fmla="val 651"/>
                <a:gd name="f19" fmla="val 2040"/>
                <a:gd name="f20" fmla="val 86"/>
                <a:gd name="f21" fmla="val 1419"/>
                <a:gd name="f22" fmla="val 16"/>
                <a:gd name="f23" fmla="val 1368"/>
                <a:gd name="f24" fmla="val 11"/>
                <a:gd name="f25" fmla="val 1330"/>
                <a:gd name="f26" fmla="val 8"/>
                <a:gd name="f27" fmla="val 1279"/>
                <a:gd name="f28" fmla="val 657"/>
                <a:gd name="f29" fmla="val -67"/>
                <a:gd name="f30" fmla="val 85"/>
                <a:gd name="f31" fmla="val 381"/>
                <a:gd name="f32" fmla="val 1007"/>
                <a:gd name="f33" fmla="val -3"/>
                <a:gd name="f34" fmla="val 1098"/>
                <a:gd name="f35" fmla="val 1188"/>
                <a:gd name="f36" fmla="+- 0 0 -90"/>
                <a:gd name="f37" fmla="*/ f3 1 2429"/>
                <a:gd name="f38" fmla="*/ f4 1 8387"/>
                <a:gd name="f39" fmla="val f5"/>
                <a:gd name="f40" fmla="val f6"/>
                <a:gd name="f41" fmla="val f7"/>
                <a:gd name="f42" fmla="*/ f36 f0 1"/>
                <a:gd name="f43" fmla="+- f41 0 f39"/>
                <a:gd name="f44" fmla="+- f40 0 f39"/>
                <a:gd name="f45" fmla="*/ f42 1 f2"/>
                <a:gd name="f46" fmla="*/ f44 1 2429"/>
                <a:gd name="f47" fmla="*/ f43 1 8387"/>
                <a:gd name="f48" fmla="*/ 9 f44 1"/>
                <a:gd name="f49" fmla="*/ 1278 f43 1"/>
                <a:gd name="f50" fmla="*/ 8388 f43 1"/>
                <a:gd name="f51" fmla="*/ 2422 f44 1"/>
                <a:gd name="f52" fmla="*/ 6991 f43 1"/>
                <a:gd name="f53" fmla="*/ 1419 f44 1"/>
                <a:gd name="f54" fmla="*/ 16 f43 1"/>
                <a:gd name="f55" fmla="*/ 1279 f44 1"/>
                <a:gd name="f56" fmla="*/ 8 f43 1"/>
                <a:gd name="f57" fmla="*/ 1007 f43 1"/>
                <a:gd name="f58" fmla="+- f45 0 f1"/>
                <a:gd name="f59" fmla="*/ f48 1 2429"/>
                <a:gd name="f60" fmla="*/ f49 1 8387"/>
                <a:gd name="f61" fmla="*/ f50 1 8387"/>
                <a:gd name="f62" fmla="*/ f51 1 2429"/>
                <a:gd name="f63" fmla="*/ f52 1 8387"/>
                <a:gd name="f64" fmla="*/ f53 1 2429"/>
                <a:gd name="f65" fmla="*/ f54 1 8387"/>
                <a:gd name="f66" fmla="*/ f55 1 2429"/>
                <a:gd name="f67" fmla="*/ f56 1 8387"/>
                <a:gd name="f68" fmla="*/ f57 1 8387"/>
                <a:gd name="f69" fmla="*/ f39 1 f46"/>
                <a:gd name="f70" fmla="*/ f40 1 f46"/>
                <a:gd name="f71" fmla="*/ f39 1 f47"/>
                <a:gd name="f72" fmla="*/ f41 1 f47"/>
                <a:gd name="f73" fmla="*/ f59 1 f46"/>
                <a:gd name="f74" fmla="*/ f60 1 f47"/>
                <a:gd name="f75" fmla="*/ f61 1 f47"/>
                <a:gd name="f76" fmla="*/ f62 1 f46"/>
                <a:gd name="f77" fmla="*/ f63 1 f47"/>
                <a:gd name="f78" fmla="*/ f64 1 f46"/>
                <a:gd name="f79" fmla="*/ f65 1 f47"/>
                <a:gd name="f80" fmla="*/ f66 1 f46"/>
                <a:gd name="f81" fmla="*/ f67 1 f47"/>
                <a:gd name="f82" fmla="*/ f68 1 f47"/>
                <a:gd name="f83" fmla="*/ f69 f37 1"/>
                <a:gd name="f84" fmla="*/ f70 f37 1"/>
                <a:gd name="f85" fmla="*/ f72 f38 1"/>
                <a:gd name="f86" fmla="*/ f71 f38 1"/>
                <a:gd name="f87" fmla="*/ f73 f37 1"/>
                <a:gd name="f88" fmla="*/ f74 f38 1"/>
                <a:gd name="f89" fmla="*/ f75 f38 1"/>
                <a:gd name="f90" fmla="*/ f76 f37 1"/>
                <a:gd name="f91" fmla="*/ f77 f38 1"/>
                <a:gd name="f92" fmla="*/ f78 f37 1"/>
                <a:gd name="f93" fmla="*/ f79 f38 1"/>
                <a:gd name="f94" fmla="*/ f80 f37 1"/>
                <a:gd name="f95" fmla="*/ f81 f38 1"/>
                <a:gd name="f96" fmla="*/ f82 f38 1"/>
              </a:gdLst>
              <a:ahLst/>
              <a:cxnLst>
                <a:cxn ang="3cd4">
                  <a:pos x="hc" y="t"/>
                </a:cxn>
                <a:cxn ang="0">
                  <a:pos x="r" y="vc"/>
                </a:cxn>
                <a:cxn ang="cd4">
                  <a:pos x="hc" y="b"/>
                </a:cxn>
                <a:cxn ang="cd2">
                  <a:pos x="l" y="vc"/>
                </a:cxn>
                <a:cxn ang="f58">
                  <a:pos x="f87" y="f88"/>
                </a:cxn>
                <a:cxn ang="f58">
                  <a:pos x="f87" y="f89"/>
                </a:cxn>
                <a:cxn ang="f58">
                  <a:pos x="f90" y="f91"/>
                </a:cxn>
                <a:cxn ang="f58">
                  <a:pos x="f90" y="f88"/>
                </a:cxn>
                <a:cxn ang="f58">
                  <a:pos x="f92" y="f93"/>
                </a:cxn>
                <a:cxn ang="f58">
                  <a:pos x="f94" y="f95"/>
                </a:cxn>
                <a:cxn ang="f58">
                  <a:pos x="f87" y="f96"/>
                </a:cxn>
                <a:cxn ang="f58">
                  <a:pos x="f87" y="f88"/>
                </a:cxn>
              </a:cxnLst>
              <a:rect l="f83" t="f86" r="f84" b="f85"/>
              <a:pathLst>
                <a:path w="2429" h="8387">
                  <a:moveTo>
                    <a:pt x="f8" y="f9"/>
                  </a:moveTo>
                  <a:lnTo>
                    <a:pt x="f8" y="f10"/>
                  </a:lnTo>
                  <a:cubicBezTo>
                    <a:pt x="f11" y="f12"/>
                    <a:pt x="f13" y="f14"/>
                    <a:pt x="f15" y="f16"/>
                  </a:cubicBezTo>
                  <a:lnTo>
                    <a:pt x="f15" y="f9"/>
                  </a:lnTo>
                  <a:cubicBezTo>
                    <a:pt x="f17" y="f18"/>
                    <a:pt x="f19" y="f20"/>
                    <a:pt x="f21" y="f22"/>
                  </a:cubicBezTo>
                  <a:cubicBezTo>
                    <a:pt x="f23" y="f24"/>
                    <a:pt x="f25" y="f26"/>
                    <a:pt x="f27" y="f26"/>
                  </a:cubicBezTo>
                  <a:cubicBezTo>
                    <a:pt x="f28" y="f29"/>
                    <a:pt x="f30" y="f31"/>
                    <a:pt x="f8" y="f32"/>
                  </a:cubicBezTo>
                  <a:cubicBezTo>
                    <a:pt x="f33" y="f34"/>
                    <a:pt x="f33"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2" name="Freeform: Shape 903">
              <a:extLst>
                <a:ext uri="{FF2B5EF4-FFF2-40B4-BE49-F238E27FC236}">
                  <a16:creationId xmlns:a16="http://schemas.microsoft.com/office/drawing/2014/main" id="{71D5FDD4-96C5-D884-1183-AF56B81A020F}"/>
                </a:ext>
              </a:extLst>
            </p:cNvPr>
            <p:cNvSpPr/>
            <p:nvPr/>
          </p:nvSpPr>
          <p:spPr>
            <a:xfrm>
              <a:off x="10800060" y="5843189"/>
              <a:ext cx="2414" cy="586587"/>
            </a:xfrm>
            <a:custGeom>
              <a:avLst/>
              <a:gdLst>
                <a:gd name="f0" fmla="val 10800000"/>
                <a:gd name="f1" fmla="val 5400000"/>
                <a:gd name="f2" fmla="val 180"/>
                <a:gd name="f3" fmla="val w"/>
                <a:gd name="f4" fmla="val h"/>
                <a:gd name="f5" fmla="val 0"/>
                <a:gd name="f6" fmla="val 2412"/>
                <a:gd name="f7" fmla="val 586589"/>
                <a:gd name="f8" fmla="val 586590"/>
                <a:gd name="f9" fmla="val 1269"/>
                <a:gd name="f10" fmla="val 586336"/>
                <a:gd name="f11" fmla="+- 0 0 -90"/>
                <a:gd name="f12" fmla="*/ f3 1 2412"/>
                <a:gd name="f13" fmla="*/ f4 1 586589"/>
                <a:gd name="f14" fmla="val f5"/>
                <a:gd name="f15" fmla="val f6"/>
                <a:gd name="f16" fmla="val f7"/>
                <a:gd name="f17" fmla="*/ f11 f0 1"/>
                <a:gd name="f18" fmla="+- f16 0 f14"/>
                <a:gd name="f19" fmla="+- f15 0 f14"/>
                <a:gd name="f20" fmla="*/ f17 1 f2"/>
                <a:gd name="f21" fmla="*/ f19 1 2412"/>
                <a:gd name="f22" fmla="*/ f18 1 586589"/>
                <a:gd name="f23" fmla="*/ 2412 f19 1"/>
                <a:gd name="f24" fmla="*/ 586590 f18 1"/>
                <a:gd name="f25" fmla="*/ 0 f18 1"/>
                <a:gd name="f26" fmla="*/ 1269 f19 1"/>
                <a:gd name="f27" fmla="*/ 0 f19 1"/>
                <a:gd name="f28" fmla="*/ 586336 f18 1"/>
                <a:gd name="f29" fmla="+- f20 0 f1"/>
                <a:gd name="f30" fmla="*/ f23 1 2412"/>
                <a:gd name="f31" fmla="*/ f24 1 586589"/>
                <a:gd name="f32" fmla="*/ f25 1 586589"/>
                <a:gd name="f33" fmla="*/ f26 1 2412"/>
                <a:gd name="f34" fmla="*/ f27 1 2412"/>
                <a:gd name="f35" fmla="*/ f28 1 586589"/>
                <a:gd name="f36" fmla="*/ f14 1 f21"/>
                <a:gd name="f37" fmla="*/ f15 1 f21"/>
                <a:gd name="f38" fmla="*/ f14 1 f22"/>
                <a:gd name="f39" fmla="*/ f16 1 f22"/>
                <a:gd name="f40" fmla="*/ f30 1 f21"/>
                <a:gd name="f41" fmla="*/ f31 1 f22"/>
                <a:gd name="f42" fmla="*/ f32 1 f22"/>
                <a:gd name="f43" fmla="*/ f33 1 f21"/>
                <a:gd name="f44" fmla="*/ f34 1 f21"/>
                <a:gd name="f45" fmla="*/ f35 1 f22"/>
                <a:gd name="f46" fmla="*/ f36 f12 1"/>
                <a:gd name="f47" fmla="*/ f37 f12 1"/>
                <a:gd name="f48" fmla="*/ f39 f13 1"/>
                <a:gd name="f49" fmla="*/ f38 f13 1"/>
                <a:gd name="f50" fmla="*/ f40 f12 1"/>
                <a:gd name="f51" fmla="*/ f41 f13 1"/>
                <a:gd name="f52" fmla="*/ f42 f13 1"/>
                <a:gd name="f53" fmla="*/ f43 f12 1"/>
                <a:gd name="f54" fmla="*/ f44 f12 1"/>
                <a:gd name="f55" fmla="*/ f45 f13 1"/>
              </a:gdLst>
              <a:ahLst/>
              <a:cxnLst>
                <a:cxn ang="3cd4">
                  <a:pos x="hc" y="t"/>
                </a:cxn>
                <a:cxn ang="0">
                  <a:pos x="r" y="vc"/>
                </a:cxn>
                <a:cxn ang="cd4">
                  <a:pos x="hc" y="b"/>
                </a:cxn>
                <a:cxn ang="cd2">
                  <a:pos x="l" y="vc"/>
                </a:cxn>
                <a:cxn ang="f29">
                  <a:pos x="f50" y="f51"/>
                </a:cxn>
                <a:cxn ang="f29">
                  <a:pos x="f50" y="f52"/>
                </a:cxn>
                <a:cxn ang="f29">
                  <a:pos x="f53" y="f52"/>
                </a:cxn>
                <a:cxn ang="f29">
                  <a:pos x="f54" y="f52"/>
                </a:cxn>
                <a:cxn ang="f29">
                  <a:pos x="f54" y="f55"/>
                </a:cxn>
                <a:cxn ang="f29">
                  <a:pos x="f50" y="f55"/>
                </a:cxn>
              </a:cxnLst>
              <a:rect l="f46" t="f49" r="f47" b="f48"/>
              <a:pathLst>
                <a:path w="2412" h="586589">
                  <a:moveTo>
                    <a:pt x="f6" y="f8"/>
                  </a:moveTo>
                  <a:lnTo>
                    <a:pt x="f6" y="f5"/>
                  </a:lnTo>
                  <a:lnTo>
                    <a:pt x="f9" y="f5"/>
                  </a:lnTo>
                  <a:lnTo>
                    <a:pt x="f5" y="f5"/>
                  </a:lnTo>
                  <a:lnTo>
                    <a:pt x="f5" y="f10"/>
                  </a:lnTo>
                  <a:lnTo>
                    <a:pt x="f6"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3" name="Freeform: Shape 904">
              <a:extLst>
                <a:ext uri="{FF2B5EF4-FFF2-40B4-BE49-F238E27FC236}">
                  <a16:creationId xmlns:a16="http://schemas.microsoft.com/office/drawing/2014/main" id="{1EBB0B22-121D-C118-F532-1675BF3E30C9}"/>
                </a:ext>
              </a:extLst>
            </p:cNvPr>
            <p:cNvSpPr/>
            <p:nvPr/>
          </p:nvSpPr>
          <p:spPr>
            <a:xfrm>
              <a:off x="10974637" y="5655399"/>
              <a:ext cx="13834" cy="141439"/>
            </a:xfrm>
            <a:custGeom>
              <a:avLst/>
              <a:gdLst>
                <a:gd name="f0" fmla="val 10800000"/>
                <a:gd name="f1" fmla="val 5400000"/>
                <a:gd name="f2" fmla="val 180"/>
                <a:gd name="f3" fmla="val w"/>
                <a:gd name="f4" fmla="val h"/>
                <a:gd name="f5" fmla="val 0"/>
                <a:gd name="f6" fmla="val 13839"/>
                <a:gd name="f7" fmla="val 141441"/>
                <a:gd name="f8" fmla="val 6983"/>
                <a:gd name="f9" fmla="val 141442"/>
                <a:gd name="f10" fmla="val 13840"/>
                <a:gd name="f11" fmla="val 3126"/>
                <a:gd name="f12" fmla="val 10716"/>
                <a:gd name="f13" fmla="val 6856"/>
                <a:gd name="f14" fmla="val 3047"/>
                <a:gd name="f15" fmla="val 70"/>
                <a:gd name="f16" fmla="val 3176"/>
                <a:gd name="f17" fmla="+- 0 0 -90"/>
                <a:gd name="f18" fmla="*/ f3 1 13839"/>
                <a:gd name="f19" fmla="*/ f4 1 141441"/>
                <a:gd name="f20" fmla="val f5"/>
                <a:gd name="f21" fmla="val f6"/>
                <a:gd name="f22" fmla="val f7"/>
                <a:gd name="f23" fmla="*/ f17 f0 1"/>
                <a:gd name="f24" fmla="+- f22 0 f20"/>
                <a:gd name="f25" fmla="+- f21 0 f20"/>
                <a:gd name="f26" fmla="*/ f23 1 f2"/>
                <a:gd name="f27" fmla="*/ f25 1 13839"/>
                <a:gd name="f28" fmla="*/ f24 1 141441"/>
                <a:gd name="f29" fmla="*/ 0 f25 1"/>
                <a:gd name="f30" fmla="*/ 6983 f24 1"/>
                <a:gd name="f31" fmla="*/ 141442 f24 1"/>
                <a:gd name="f32" fmla="*/ 13840 f25 1"/>
                <a:gd name="f33" fmla="*/ 6856 f25 1"/>
                <a:gd name="f34" fmla="*/ 0 f24 1"/>
                <a:gd name="f35" fmla="+- f26 0 f1"/>
                <a:gd name="f36" fmla="*/ f29 1 13839"/>
                <a:gd name="f37" fmla="*/ f30 1 141441"/>
                <a:gd name="f38" fmla="*/ f31 1 141441"/>
                <a:gd name="f39" fmla="*/ f32 1 13839"/>
                <a:gd name="f40" fmla="*/ f33 1 13839"/>
                <a:gd name="f41" fmla="*/ f34 1 141441"/>
                <a:gd name="f42" fmla="*/ f20 1 f27"/>
                <a:gd name="f43" fmla="*/ f21 1 f27"/>
                <a:gd name="f44" fmla="*/ f20 1 f28"/>
                <a:gd name="f45" fmla="*/ f22 1 f28"/>
                <a:gd name="f46" fmla="*/ f36 1 f27"/>
                <a:gd name="f47" fmla="*/ f37 1 f28"/>
                <a:gd name="f48" fmla="*/ f38 1 f28"/>
                <a:gd name="f49" fmla="*/ f39 1 f27"/>
                <a:gd name="f50" fmla="*/ f40 1 f27"/>
                <a:gd name="f51" fmla="*/ f41 1 f28"/>
                <a:gd name="f52" fmla="*/ f42 f18 1"/>
                <a:gd name="f53" fmla="*/ f43 f18 1"/>
                <a:gd name="f54" fmla="*/ f45 f19 1"/>
                <a:gd name="f55" fmla="*/ f44 f19 1"/>
                <a:gd name="f56" fmla="*/ f46 f18 1"/>
                <a:gd name="f57" fmla="*/ f47 f19 1"/>
                <a:gd name="f58" fmla="*/ f48 f19 1"/>
                <a:gd name="f59" fmla="*/ f49 f18 1"/>
                <a:gd name="f60" fmla="*/ f50 f18 1"/>
                <a:gd name="f61" fmla="*/ f51 f19 1"/>
              </a:gdLst>
              <a:ahLst/>
              <a:cxnLst>
                <a:cxn ang="3cd4">
                  <a:pos x="hc" y="t"/>
                </a:cxn>
                <a:cxn ang="0">
                  <a:pos x="r" y="vc"/>
                </a:cxn>
                <a:cxn ang="cd4">
                  <a:pos x="hc" y="b"/>
                </a:cxn>
                <a:cxn ang="cd2">
                  <a:pos x="l" y="vc"/>
                </a:cxn>
                <a:cxn ang="f35">
                  <a:pos x="f56" y="f57"/>
                </a:cxn>
                <a:cxn ang="f35">
                  <a:pos x="f56" y="f58"/>
                </a:cxn>
                <a:cxn ang="f35">
                  <a:pos x="f59" y="f58"/>
                </a:cxn>
                <a:cxn ang="f35">
                  <a:pos x="f59" y="f57"/>
                </a:cxn>
                <a:cxn ang="f35">
                  <a:pos x="f60" y="f61"/>
                </a:cxn>
                <a:cxn ang="f35">
                  <a:pos x="f56" y="f57"/>
                </a:cxn>
              </a:cxnLst>
              <a:rect l="f52" t="f55" r="f53" b="f54"/>
              <a:pathLst>
                <a:path w="13839" h="141441">
                  <a:moveTo>
                    <a:pt x="f5" y="f8"/>
                  </a:moveTo>
                  <a:lnTo>
                    <a:pt x="f5" y="f9"/>
                  </a:lnTo>
                  <a:lnTo>
                    <a:pt x="f10" y="f9"/>
                  </a:lnTo>
                  <a:lnTo>
                    <a:pt x="f10" y="f8"/>
                  </a:lnTo>
                  <a:cubicBezTo>
                    <a:pt x="f10" y="f11"/>
                    <a:pt x="f12" y="f5"/>
                    <a:pt x="f13" y="f5"/>
                  </a:cubicBezTo>
                  <a:cubicBezTo>
                    <a:pt x="f14" y="f15"/>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4" name="Freeform: Shape 905">
              <a:extLst>
                <a:ext uri="{FF2B5EF4-FFF2-40B4-BE49-F238E27FC236}">
                  <a16:creationId xmlns:a16="http://schemas.microsoft.com/office/drawing/2014/main" id="{0B7BAD16-0A2C-1437-AAC7-34DD0868174B}"/>
                </a:ext>
              </a:extLst>
            </p:cNvPr>
            <p:cNvSpPr/>
            <p:nvPr/>
          </p:nvSpPr>
          <p:spPr>
            <a:xfrm>
              <a:off x="8621054" y="6430920"/>
              <a:ext cx="10158" cy="13834"/>
            </a:xfrm>
            <a:custGeom>
              <a:avLst/>
              <a:gdLst>
                <a:gd name="f0" fmla="val 10800000"/>
                <a:gd name="f1" fmla="val 5400000"/>
                <a:gd name="f2" fmla="val 180"/>
                <a:gd name="f3" fmla="val w"/>
                <a:gd name="f4" fmla="val h"/>
                <a:gd name="f5" fmla="val 0"/>
                <a:gd name="f6" fmla="val 10157"/>
                <a:gd name="f7" fmla="val 13839"/>
                <a:gd name="f8" fmla="val 7872"/>
                <a:gd name="f9" fmla="val 6374"/>
                <a:gd name="f10" fmla="val 3301"/>
                <a:gd name="f11" fmla="val 10767"/>
                <a:gd name="f12" fmla="val 6983"/>
                <a:gd name="f13" fmla="val 3225"/>
                <a:gd name="f14" fmla="val 6272"/>
                <a:gd name="f15" fmla="val 140"/>
                <a:gd name="f16" fmla="val 10030"/>
                <a:gd name="f17" fmla="+- 0 0 -90"/>
                <a:gd name="f18" fmla="*/ f3 1 10157"/>
                <a:gd name="f19" fmla="*/ f4 1 13839"/>
                <a:gd name="f20" fmla="val f5"/>
                <a:gd name="f21" fmla="val f6"/>
                <a:gd name="f22" fmla="val f7"/>
                <a:gd name="f23" fmla="*/ f17 f0 1"/>
                <a:gd name="f24" fmla="+- f22 0 f20"/>
                <a:gd name="f25" fmla="+- f21 0 f20"/>
                <a:gd name="f26" fmla="*/ f23 1 f2"/>
                <a:gd name="f27" fmla="*/ f25 1 10157"/>
                <a:gd name="f28" fmla="*/ f24 1 13839"/>
                <a:gd name="f29" fmla="*/ 0 f25 1"/>
                <a:gd name="f30" fmla="*/ 7872 f24 1"/>
                <a:gd name="f31" fmla="*/ 13839 f24 1"/>
                <a:gd name="f32" fmla="*/ 10157 f25 1"/>
                <a:gd name="f33" fmla="*/ 3301 f25 1"/>
                <a:gd name="f34" fmla="*/ 6983 f24 1"/>
                <a:gd name="f35" fmla="*/ 10030 f25 1"/>
                <a:gd name="f36" fmla="*/ 0 f24 1"/>
                <a:gd name="f37" fmla="+- f26 0 f1"/>
                <a:gd name="f38" fmla="*/ f29 1 10157"/>
                <a:gd name="f39" fmla="*/ f30 1 13839"/>
                <a:gd name="f40" fmla="*/ f31 1 13839"/>
                <a:gd name="f41" fmla="*/ f32 1 10157"/>
                <a:gd name="f42" fmla="*/ f33 1 10157"/>
                <a:gd name="f43" fmla="*/ f34 1 13839"/>
                <a:gd name="f44" fmla="*/ f35 1 10157"/>
                <a:gd name="f45" fmla="*/ f36 1 13839"/>
                <a:gd name="f46" fmla="*/ f20 1 f27"/>
                <a:gd name="f47" fmla="*/ f21 1 f27"/>
                <a:gd name="f48" fmla="*/ f20 1 f28"/>
                <a:gd name="f49" fmla="*/ f22 1 f28"/>
                <a:gd name="f50" fmla="*/ f38 1 f27"/>
                <a:gd name="f51" fmla="*/ f39 1 f28"/>
                <a:gd name="f52" fmla="*/ f40 1 f28"/>
                <a:gd name="f53" fmla="*/ f41 1 f27"/>
                <a:gd name="f54" fmla="*/ f42 1 f27"/>
                <a:gd name="f55" fmla="*/ f43 1 f28"/>
                <a:gd name="f56" fmla="*/ f44 1 f27"/>
                <a:gd name="f57" fmla="*/ f45 1 f28"/>
                <a:gd name="f58" fmla="*/ f46 f18 1"/>
                <a:gd name="f59" fmla="*/ f47 f18 1"/>
                <a:gd name="f60" fmla="*/ f49 f19 1"/>
                <a:gd name="f61" fmla="*/ f48 f19 1"/>
                <a:gd name="f62" fmla="*/ f50 f18 1"/>
                <a:gd name="f63" fmla="*/ f51 f19 1"/>
                <a:gd name="f64" fmla="*/ f52 f19 1"/>
                <a:gd name="f65" fmla="*/ f53 f18 1"/>
                <a:gd name="f66" fmla="*/ f54 f18 1"/>
                <a:gd name="f67" fmla="*/ f55 f19 1"/>
                <a:gd name="f68" fmla="*/ f56 f18 1"/>
                <a:gd name="f69" fmla="*/ f57 f19 1"/>
              </a:gdLst>
              <a:ahLst/>
              <a:cxnLst>
                <a:cxn ang="3cd4">
                  <a:pos x="hc" y="t"/>
                </a:cxn>
                <a:cxn ang="0">
                  <a:pos x="r" y="vc"/>
                </a:cxn>
                <a:cxn ang="cd4">
                  <a:pos x="hc" y="b"/>
                </a:cxn>
                <a:cxn ang="cd2">
                  <a:pos x="l" y="vc"/>
                </a:cxn>
                <a:cxn ang="f37">
                  <a:pos x="f62" y="f63"/>
                </a:cxn>
                <a:cxn ang="f37">
                  <a:pos x="f62" y="f64"/>
                </a:cxn>
                <a:cxn ang="f37">
                  <a:pos x="f65" y="f64"/>
                </a:cxn>
                <a:cxn ang="f37">
                  <a:pos x="f65" y="f64"/>
                </a:cxn>
                <a:cxn ang="f37">
                  <a:pos x="f66" y="f67"/>
                </a:cxn>
                <a:cxn ang="f37">
                  <a:pos x="f68" y="f69"/>
                </a:cxn>
                <a:cxn ang="f37">
                  <a:pos x="f68" y="f69"/>
                </a:cxn>
                <a:cxn ang="f37">
                  <a:pos x="f62" y="f69"/>
                </a:cxn>
                <a:cxn ang="f37">
                  <a:pos x="f62" y="f63"/>
                </a:cxn>
              </a:cxnLst>
              <a:rect l="f58" t="f61" r="f59" b="f60"/>
              <a:pathLst>
                <a:path w="10157" h="13839">
                  <a:moveTo>
                    <a:pt x="f5" y="f8"/>
                  </a:moveTo>
                  <a:lnTo>
                    <a:pt x="f5" y="f7"/>
                  </a:lnTo>
                  <a:lnTo>
                    <a:pt x="f6" y="f7"/>
                  </a:lnTo>
                  <a:lnTo>
                    <a:pt x="f6" y="f7"/>
                  </a:lnTo>
                  <a:cubicBezTo>
                    <a:pt x="f9" y="f7"/>
                    <a:pt x="f10" y="f11"/>
                    <a:pt x="f10" y="f12"/>
                  </a:cubicBezTo>
                  <a:cubicBezTo>
                    <a:pt x="f10" y="f13"/>
                    <a:pt x="f14" y="f15"/>
                    <a:pt x="f16" y="f5"/>
                  </a:cubicBezTo>
                  <a:lnTo>
                    <a:pt x="f16" y="f5"/>
                  </a:ln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5" name="Freeform: Shape 906">
              <a:extLst>
                <a:ext uri="{FF2B5EF4-FFF2-40B4-BE49-F238E27FC236}">
                  <a16:creationId xmlns:a16="http://schemas.microsoft.com/office/drawing/2014/main" id="{DE9A3053-623C-93F5-11FF-2DC27CF86AE4}"/>
                </a:ext>
              </a:extLst>
            </p:cNvPr>
            <p:cNvSpPr/>
            <p:nvPr/>
          </p:nvSpPr>
          <p:spPr>
            <a:xfrm>
              <a:off x="8624611" y="6430664"/>
              <a:ext cx="91796" cy="13834"/>
            </a:xfrm>
            <a:custGeom>
              <a:avLst/>
              <a:gdLst>
                <a:gd name="f0" fmla="val 10800000"/>
                <a:gd name="f1" fmla="val 5400000"/>
                <a:gd name="f2" fmla="val 180"/>
                <a:gd name="f3" fmla="val w"/>
                <a:gd name="f4" fmla="val h"/>
                <a:gd name="f5" fmla="val 0"/>
                <a:gd name="f6" fmla="val 91796"/>
                <a:gd name="f7" fmla="val 13839"/>
                <a:gd name="f8" fmla="val 6983"/>
                <a:gd name="f9" fmla="val 10767"/>
                <a:gd name="f10" fmla="val 3072"/>
                <a:gd name="f11" fmla="val 13840"/>
                <a:gd name="f12" fmla="val 6856"/>
                <a:gd name="f13" fmla="val 91797"/>
                <a:gd name="f14" fmla="val 6729"/>
                <a:gd name="f15" fmla="val 2970"/>
                <a:gd name="f16" fmla="val 140"/>
                <a:gd name="f17" fmla="val 3225"/>
                <a:gd name="f18" fmla="+- 0 0 -90"/>
                <a:gd name="f19" fmla="*/ f3 1 91796"/>
                <a:gd name="f20" fmla="*/ f4 1 13839"/>
                <a:gd name="f21" fmla="val f5"/>
                <a:gd name="f22" fmla="val f6"/>
                <a:gd name="f23" fmla="val f7"/>
                <a:gd name="f24" fmla="*/ f18 f0 1"/>
                <a:gd name="f25" fmla="+- f23 0 f21"/>
                <a:gd name="f26" fmla="+- f22 0 f21"/>
                <a:gd name="f27" fmla="*/ f24 1 f2"/>
                <a:gd name="f28" fmla="*/ f26 1 91796"/>
                <a:gd name="f29" fmla="*/ f25 1 13839"/>
                <a:gd name="f30" fmla="*/ 0 f26 1"/>
                <a:gd name="f31" fmla="*/ 6983 f25 1"/>
                <a:gd name="f32" fmla="*/ 6856 f26 1"/>
                <a:gd name="f33" fmla="*/ 13840 f25 1"/>
                <a:gd name="f34" fmla="*/ 91797 f26 1"/>
                <a:gd name="f35" fmla="*/ 0 f25 1"/>
                <a:gd name="f36" fmla="*/ 6729 f26 1"/>
                <a:gd name="f37" fmla="+- f27 0 f1"/>
                <a:gd name="f38" fmla="*/ f30 1 91796"/>
                <a:gd name="f39" fmla="*/ f31 1 13839"/>
                <a:gd name="f40" fmla="*/ f32 1 91796"/>
                <a:gd name="f41" fmla="*/ f33 1 13839"/>
                <a:gd name="f42" fmla="*/ f34 1 91796"/>
                <a:gd name="f43" fmla="*/ f35 1 13839"/>
                <a:gd name="f44" fmla="*/ f36 1 91796"/>
                <a:gd name="f45" fmla="*/ f21 1 f28"/>
                <a:gd name="f46" fmla="*/ f22 1 f28"/>
                <a:gd name="f47" fmla="*/ f21 1 f29"/>
                <a:gd name="f48" fmla="*/ f23 1 f29"/>
                <a:gd name="f49" fmla="*/ f38 1 f28"/>
                <a:gd name="f50" fmla="*/ f39 1 f29"/>
                <a:gd name="f51" fmla="*/ f40 1 f28"/>
                <a:gd name="f52" fmla="*/ f41 1 f29"/>
                <a:gd name="f53" fmla="*/ f42 1 f28"/>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19 1"/>
                <a:gd name="f65" fmla="*/ f54 f20 1"/>
                <a:gd name="f66" fmla="*/ f55 f19 1"/>
              </a:gdLst>
              <a:ahLst/>
              <a:cxnLst>
                <a:cxn ang="3cd4">
                  <a:pos x="hc" y="t"/>
                </a:cxn>
                <a:cxn ang="0">
                  <a:pos x="r" y="vc"/>
                </a:cxn>
                <a:cxn ang="cd4">
                  <a:pos x="hc" y="b"/>
                </a:cxn>
                <a:cxn ang="cd2">
                  <a:pos x="l" y="vc"/>
                </a:cxn>
                <a:cxn ang="f37">
                  <a:pos x="f60" y="f61"/>
                </a:cxn>
                <a:cxn ang="f37">
                  <a:pos x="f62" y="f63"/>
                </a:cxn>
                <a:cxn ang="f37">
                  <a:pos x="f64" y="f63"/>
                </a:cxn>
                <a:cxn ang="f37">
                  <a:pos x="f64" y="f65"/>
                </a:cxn>
                <a:cxn ang="f37">
                  <a:pos x="f66" y="f65"/>
                </a:cxn>
                <a:cxn ang="f37">
                  <a:pos x="f60" y="f61"/>
                </a:cxn>
              </a:cxnLst>
              <a:rect l="f56" t="f59" r="f57" b="f58"/>
              <a:pathLst>
                <a:path w="91796" h="13839">
                  <a:moveTo>
                    <a:pt x="f5" y="f8"/>
                  </a:moveTo>
                  <a:cubicBezTo>
                    <a:pt x="f5" y="f9"/>
                    <a:pt x="f10" y="f11"/>
                    <a:pt x="f12" y="f11"/>
                  </a:cubicBezTo>
                  <a:lnTo>
                    <a:pt x="f13" y="f11"/>
                  </a:lnTo>
                  <a:lnTo>
                    <a:pt x="f13" y="f5"/>
                  </a:lnTo>
                  <a:lnTo>
                    <a:pt x="f14" y="f5"/>
                  </a:lnTo>
                  <a:cubicBezTo>
                    <a:pt x="f15" y="f16"/>
                    <a:pt x="f5" y="f1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6" name="Freeform: Shape 907">
              <a:extLst>
                <a:ext uri="{FF2B5EF4-FFF2-40B4-BE49-F238E27FC236}">
                  <a16:creationId xmlns:a16="http://schemas.microsoft.com/office/drawing/2014/main" id="{06268CFE-3146-90FE-AF58-C8CB6381DDEB}"/>
                </a:ext>
              </a:extLst>
            </p:cNvPr>
            <p:cNvSpPr/>
            <p:nvPr/>
          </p:nvSpPr>
          <p:spPr>
            <a:xfrm>
              <a:off x="10277334" y="5843189"/>
              <a:ext cx="2414" cy="273231"/>
            </a:xfrm>
            <a:custGeom>
              <a:avLst/>
              <a:gdLst>
                <a:gd name="f0" fmla="val 10800000"/>
                <a:gd name="f1" fmla="val 5400000"/>
                <a:gd name="f2" fmla="val 180"/>
                <a:gd name="f3" fmla="val w"/>
                <a:gd name="f4" fmla="val h"/>
                <a:gd name="f5" fmla="val 0"/>
                <a:gd name="f6" fmla="val 2412"/>
                <a:gd name="f7" fmla="val 273234"/>
                <a:gd name="f8" fmla="val 508"/>
                <a:gd name="f9" fmla="val 267394"/>
                <a:gd name="f10" fmla="val 444"/>
                <a:gd name="f11" fmla="val 267648"/>
                <a:gd name="f12" fmla="val 267901"/>
                <a:gd name="f13" fmla="val 268155"/>
                <a:gd name="f14" fmla="val 571"/>
                <a:gd name="f15" fmla="val 268625"/>
                <a:gd name="f16" fmla="val 269082"/>
                <a:gd name="f17" fmla="val 269552"/>
                <a:gd name="f18" fmla="val 1993"/>
                <a:gd name="f19" fmla="val 74"/>
                <a:gd name="f20" fmla="val 1562"/>
                <a:gd name="f21" fmla="val 1142"/>
                <a:gd name="f22" fmla="val 762"/>
                <a:gd name="f23" fmla="val 53"/>
                <a:gd name="f24" fmla="val 380"/>
                <a:gd name="f25" fmla="+- 0 0 -90"/>
                <a:gd name="f26" fmla="*/ f3 1 2412"/>
                <a:gd name="f27" fmla="*/ f4 1 273234"/>
                <a:gd name="f28" fmla="val f5"/>
                <a:gd name="f29" fmla="val f6"/>
                <a:gd name="f30" fmla="val f7"/>
                <a:gd name="f31" fmla="*/ f25 f0 1"/>
                <a:gd name="f32" fmla="+- f30 0 f28"/>
                <a:gd name="f33" fmla="+- f29 0 f28"/>
                <a:gd name="f34" fmla="*/ f31 1 f2"/>
                <a:gd name="f35" fmla="*/ f33 1 2412"/>
                <a:gd name="f36" fmla="*/ f32 1 273234"/>
                <a:gd name="f37" fmla="*/ 508 f33 1"/>
                <a:gd name="f38" fmla="*/ 267394 f32 1"/>
                <a:gd name="f39" fmla="*/ 268155 f32 1"/>
                <a:gd name="f40" fmla="*/ 269552 f32 1"/>
                <a:gd name="f41" fmla="*/ 273234 f32 1"/>
                <a:gd name="f42" fmla="*/ 2412 f33 1"/>
                <a:gd name="f43" fmla="*/ 0 f32 1"/>
                <a:gd name="f44" fmla="*/ 1142 f33 1"/>
                <a:gd name="f45" fmla="*/ 0 f33 1"/>
                <a:gd name="f46" fmla="+- f34 0 f1"/>
                <a:gd name="f47" fmla="*/ f37 1 2412"/>
                <a:gd name="f48" fmla="*/ f38 1 273234"/>
                <a:gd name="f49" fmla="*/ f39 1 273234"/>
                <a:gd name="f50" fmla="*/ f40 1 273234"/>
                <a:gd name="f51" fmla="*/ f41 1 273234"/>
                <a:gd name="f52" fmla="*/ f42 1 2412"/>
                <a:gd name="f53" fmla="*/ f43 1 273234"/>
                <a:gd name="f54" fmla="*/ f44 1 2412"/>
                <a:gd name="f55" fmla="*/ f45 1 2412"/>
                <a:gd name="f56" fmla="*/ f28 1 f35"/>
                <a:gd name="f57" fmla="*/ f29 1 f35"/>
                <a:gd name="f58" fmla="*/ f28 1 f36"/>
                <a:gd name="f59" fmla="*/ f30 1 f36"/>
                <a:gd name="f60" fmla="*/ f47 1 f35"/>
                <a:gd name="f61" fmla="*/ f48 1 f36"/>
                <a:gd name="f62" fmla="*/ f49 1 f36"/>
                <a:gd name="f63" fmla="*/ f50 1 f36"/>
                <a:gd name="f64" fmla="*/ f51 1 f36"/>
                <a:gd name="f65" fmla="*/ f52 1 f35"/>
                <a:gd name="f66" fmla="*/ f53 1 f36"/>
                <a:gd name="f67" fmla="*/ f54 1 f35"/>
                <a:gd name="f68" fmla="*/ f55 1 f35"/>
                <a:gd name="f69" fmla="*/ f56 f26 1"/>
                <a:gd name="f70" fmla="*/ f57 f26 1"/>
                <a:gd name="f71" fmla="*/ f59 f27 1"/>
                <a:gd name="f72" fmla="*/ f58 f27 1"/>
                <a:gd name="f73" fmla="*/ f60 f26 1"/>
                <a:gd name="f74" fmla="*/ f61 f27 1"/>
                <a:gd name="f75" fmla="*/ f62 f27 1"/>
                <a:gd name="f76" fmla="*/ f63 f27 1"/>
                <a:gd name="f77" fmla="*/ f64 f27 1"/>
                <a:gd name="f78" fmla="*/ f65 f26 1"/>
                <a:gd name="f79" fmla="*/ f66 f27 1"/>
                <a:gd name="f80" fmla="*/ f67 f26 1"/>
                <a:gd name="f81" fmla="*/ f68 f26 1"/>
              </a:gdLst>
              <a:ahLst/>
              <a:cxnLst>
                <a:cxn ang="3cd4">
                  <a:pos x="hc" y="t"/>
                </a:cxn>
                <a:cxn ang="0">
                  <a:pos x="r" y="vc"/>
                </a:cxn>
                <a:cxn ang="cd4">
                  <a:pos x="hc" y="b"/>
                </a:cxn>
                <a:cxn ang="cd2">
                  <a:pos x="l" y="vc"/>
                </a:cxn>
                <a:cxn ang="f46">
                  <a:pos x="f73" y="f74"/>
                </a:cxn>
                <a:cxn ang="f46">
                  <a:pos x="f73" y="f75"/>
                </a:cxn>
                <a:cxn ang="f46">
                  <a:pos x="f73" y="f76"/>
                </a:cxn>
                <a:cxn ang="f46">
                  <a:pos x="f73" y="f76"/>
                </a:cxn>
                <a:cxn ang="f46">
                  <a:pos x="f73" y="f77"/>
                </a:cxn>
                <a:cxn ang="f46">
                  <a:pos x="f78" y="f77"/>
                </a:cxn>
                <a:cxn ang="f46">
                  <a:pos x="f78" y="f79"/>
                </a:cxn>
                <a:cxn ang="f46">
                  <a:pos x="f78" y="f79"/>
                </a:cxn>
                <a:cxn ang="f46">
                  <a:pos x="f80" y="f79"/>
                </a:cxn>
                <a:cxn ang="f46">
                  <a:pos x="f81" y="f79"/>
                </a:cxn>
                <a:cxn ang="f46">
                  <a:pos x="f81" y="f79"/>
                </a:cxn>
              </a:cxnLst>
              <a:rect l="f69" t="f72" r="f70" b="f71"/>
              <a:pathLst>
                <a:path w="2412" h="273234">
                  <a:moveTo>
                    <a:pt x="f8" y="f9"/>
                  </a:moveTo>
                  <a:cubicBezTo>
                    <a:pt x="f10" y="f11"/>
                    <a:pt x="f10" y="f12"/>
                    <a:pt x="f8" y="f13"/>
                  </a:cubicBezTo>
                  <a:cubicBezTo>
                    <a:pt x="f14" y="f15"/>
                    <a:pt x="f14" y="f16"/>
                    <a:pt x="f8" y="f17"/>
                  </a:cubicBezTo>
                  <a:cubicBezTo>
                    <a:pt x="f8" y="f17"/>
                    <a:pt x="f8" y="f17"/>
                    <a:pt x="f8" y="f17"/>
                  </a:cubicBezTo>
                  <a:lnTo>
                    <a:pt x="f8" y="f7"/>
                  </a:lnTo>
                  <a:lnTo>
                    <a:pt x="f6" y="f7"/>
                  </a:lnTo>
                  <a:lnTo>
                    <a:pt x="f6" y="f5"/>
                  </a:lnTo>
                  <a:lnTo>
                    <a:pt x="f6" y="f5"/>
                  </a:lnTo>
                  <a:cubicBezTo>
                    <a:pt x="f18" y="f19"/>
                    <a:pt x="f20" y="f19"/>
                    <a:pt x="f21" y="f5"/>
                  </a:cubicBezTo>
                  <a:cubicBezTo>
                    <a:pt x="f22" y="f23"/>
                    <a:pt x="f24" y="f23"/>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7" name="Freeform: Shape 908">
              <a:extLst>
                <a:ext uri="{FF2B5EF4-FFF2-40B4-BE49-F238E27FC236}">
                  <a16:creationId xmlns:a16="http://schemas.microsoft.com/office/drawing/2014/main" id="{E07CD586-1476-399C-6DA9-556C49A48F96}"/>
                </a:ext>
              </a:extLst>
            </p:cNvPr>
            <p:cNvSpPr/>
            <p:nvPr/>
          </p:nvSpPr>
          <p:spPr>
            <a:xfrm>
              <a:off x="10270476" y="5834045"/>
              <a:ext cx="2414" cy="270570"/>
            </a:xfrm>
            <a:custGeom>
              <a:avLst/>
              <a:gdLst>
                <a:gd name="f0" fmla="val 10800000"/>
                <a:gd name="f1" fmla="val 5400000"/>
                <a:gd name="f2" fmla="val 180"/>
                <a:gd name="f3" fmla="val w"/>
                <a:gd name="f4" fmla="val h"/>
                <a:gd name="f5" fmla="val 0"/>
                <a:gd name="f6" fmla="val 2412"/>
                <a:gd name="f7" fmla="val 270567"/>
                <a:gd name="f8" fmla="val 1143"/>
                <a:gd name="f9" fmla="val 270568"/>
                <a:gd name="f10" fmla="val 3936"/>
                <a:gd name="f11" fmla="val 269044"/>
                <a:gd name="f12" fmla="+- 0 0 -90"/>
                <a:gd name="f13" fmla="*/ f3 1 2412"/>
                <a:gd name="f14" fmla="*/ f4 1 270567"/>
                <a:gd name="f15" fmla="val f5"/>
                <a:gd name="f16" fmla="val f6"/>
                <a:gd name="f17" fmla="val f7"/>
                <a:gd name="f18" fmla="*/ f12 f0 1"/>
                <a:gd name="f19" fmla="+- f17 0 f15"/>
                <a:gd name="f20" fmla="+- f16 0 f15"/>
                <a:gd name="f21" fmla="*/ f18 1 f2"/>
                <a:gd name="f22" fmla="*/ f20 1 2412"/>
                <a:gd name="f23" fmla="*/ f19 1 270567"/>
                <a:gd name="f24" fmla="*/ 1143 f20 1"/>
                <a:gd name="f25" fmla="*/ 270568 f19 1"/>
                <a:gd name="f26" fmla="*/ 2412 f20 1"/>
                <a:gd name="f27" fmla="*/ 3936 f19 1"/>
                <a:gd name="f28" fmla="*/ 0 f20 1"/>
                <a:gd name="f29" fmla="*/ 0 f19 1"/>
                <a:gd name="f30" fmla="*/ 269044 f19 1"/>
                <a:gd name="f31" fmla="+- f21 0 f1"/>
                <a:gd name="f32" fmla="*/ f24 1 2412"/>
                <a:gd name="f33" fmla="*/ f25 1 270567"/>
                <a:gd name="f34" fmla="*/ f26 1 2412"/>
                <a:gd name="f35" fmla="*/ f27 1 270567"/>
                <a:gd name="f36" fmla="*/ f28 1 2412"/>
                <a:gd name="f37" fmla="*/ f29 1 270567"/>
                <a:gd name="f38" fmla="*/ f30 1 270567"/>
                <a:gd name="f39" fmla="*/ f15 1 f22"/>
                <a:gd name="f40" fmla="*/ f16 1 f22"/>
                <a:gd name="f41" fmla="*/ f15 1 f23"/>
                <a:gd name="f42" fmla="*/ f17 1 f23"/>
                <a:gd name="f43" fmla="*/ f32 1 f22"/>
                <a:gd name="f44" fmla="*/ f33 1 f23"/>
                <a:gd name="f45" fmla="*/ f34 1 f22"/>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6" y="f55"/>
                </a:cxn>
                <a:cxn ang="f31">
                  <a:pos x="f56" y="f55"/>
                </a:cxn>
                <a:cxn ang="f31">
                  <a:pos x="f56" y="f57"/>
                </a:cxn>
                <a:cxn ang="f31">
                  <a:pos x="f58" y="f59"/>
                </a:cxn>
                <a:cxn ang="f31">
                  <a:pos x="f58" y="f60"/>
                </a:cxn>
              </a:cxnLst>
              <a:rect l="f50" t="f53" r="f51" b="f52"/>
              <a:pathLst>
                <a:path w="2412" h="270567">
                  <a:moveTo>
                    <a:pt x="f8" y="f9"/>
                  </a:moveTo>
                  <a:lnTo>
                    <a:pt x="f6" y="f9"/>
                  </a:lnTo>
                  <a:lnTo>
                    <a:pt x="f6" y="f9"/>
                  </a:lnTo>
                  <a:lnTo>
                    <a:pt x="f6" y="f10"/>
                  </a:lnTo>
                  <a:lnTo>
                    <a:pt x="f5" y="f5"/>
                  </a:ln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8" name="Freeform: Shape 909">
              <a:extLst>
                <a:ext uri="{FF2B5EF4-FFF2-40B4-BE49-F238E27FC236}">
                  <a16:creationId xmlns:a16="http://schemas.microsoft.com/office/drawing/2014/main" id="{49CB0D2E-DAFC-3286-F18E-E67D9F3376AD}"/>
                </a:ext>
              </a:extLst>
            </p:cNvPr>
            <p:cNvSpPr/>
            <p:nvPr/>
          </p:nvSpPr>
          <p:spPr>
            <a:xfrm>
              <a:off x="10246226" y="5795704"/>
              <a:ext cx="1399" cy="296466"/>
            </a:xfrm>
            <a:custGeom>
              <a:avLst/>
              <a:gdLst>
                <a:gd name="f0" fmla="val 10800000"/>
                <a:gd name="f1" fmla="val 5400000"/>
                <a:gd name="f2" fmla="val 180"/>
                <a:gd name="f3" fmla="val w"/>
                <a:gd name="f4" fmla="val h"/>
                <a:gd name="f5" fmla="val 0"/>
                <a:gd name="f6" fmla="val 1396"/>
                <a:gd name="f7" fmla="val 296469"/>
                <a:gd name="f8" fmla="val 635"/>
                <a:gd name="f9" fmla="val 3936"/>
                <a:gd name="f10" fmla="+- 0 0 -90"/>
                <a:gd name="f11" fmla="*/ f3 1 1396"/>
                <a:gd name="f12" fmla="*/ f4 1 296469"/>
                <a:gd name="f13" fmla="val f5"/>
                <a:gd name="f14" fmla="val f6"/>
                <a:gd name="f15" fmla="val f7"/>
                <a:gd name="f16" fmla="*/ f10 f0 1"/>
                <a:gd name="f17" fmla="+- f15 0 f13"/>
                <a:gd name="f18" fmla="+- f14 0 f13"/>
                <a:gd name="f19" fmla="*/ f16 1 f2"/>
                <a:gd name="f20" fmla="*/ f18 1 1396"/>
                <a:gd name="f21" fmla="*/ f17 1 296469"/>
                <a:gd name="f22" fmla="*/ 635 f18 1"/>
                <a:gd name="f23" fmla="*/ 296469 f17 1"/>
                <a:gd name="f24" fmla="*/ 1396 f18 1"/>
                <a:gd name="f25" fmla="*/ 3936 f17 1"/>
                <a:gd name="f26" fmla="*/ 0 f18 1"/>
                <a:gd name="f27" fmla="*/ 0 f17 1"/>
                <a:gd name="f28" fmla="+- f19 0 f1"/>
                <a:gd name="f29" fmla="*/ f22 1 1396"/>
                <a:gd name="f30" fmla="*/ f23 1 296469"/>
                <a:gd name="f31" fmla="*/ f24 1 1396"/>
                <a:gd name="f32" fmla="*/ f25 1 296469"/>
                <a:gd name="f33" fmla="*/ f26 1 1396"/>
                <a:gd name="f34" fmla="*/ f27 1 296469"/>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0"/>
                </a:cxn>
                <a:cxn ang="f28">
                  <a:pos x="f51" y="f50"/>
                </a:cxn>
                <a:cxn ang="f28">
                  <a:pos x="f51" y="f52"/>
                </a:cxn>
                <a:cxn ang="f28">
                  <a:pos x="f53" y="f54"/>
                </a:cxn>
                <a:cxn ang="f28">
                  <a:pos x="f53" y="f50"/>
                </a:cxn>
              </a:cxnLst>
              <a:rect l="f45" t="f48" r="f46" b="f47"/>
              <a:pathLst>
                <a:path w="1396" h="296469">
                  <a:moveTo>
                    <a:pt x="f8" y="f7"/>
                  </a:moveTo>
                  <a:lnTo>
                    <a:pt x="f6" y="f7"/>
                  </a:lnTo>
                  <a:lnTo>
                    <a:pt x="f6" y="f7"/>
                  </a:lnTo>
                  <a:lnTo>
                    <a:pt x="f6" y="f9"/>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9" name="Freeform: Shape 910">
              <a:extLst>
                <a:ext uri="{FF2B5EF4-FFF2-40B4-BE49-F238E27FC236}">
                  <a16:creationId xmlns:a16="http://schemas.microsoft.com/office/drawing/2014/main" id="{24D3B1EB-5382-87A0-814F-8D91FBE7F680}"/>
                </a:ext>
              </a:extLst>
            </p:cNvPr>
            <p:cNvSpPr/>
            <p:nvPr/>
          </p:nvSpPr>
          <p:spPr>
            <a:xfrm>
              <a:off x="9390092" y="6092171"/>
              <a:ext cx="21835" cy="2414"/>
            </a:xfrm>
            <a:custGeom>
              <a:avLst/>
              <a:gdLst>
                <a:gd name="f0" fmla="val 10800000"/>
                <a:gd name="f1" fmla="val 5400000"/>
                <a:gd name="f2" fmla="val 180"/>
                <a:gd name="f3" fmla="val w"/>
                <a:gd name="f4" fmla="val h"/>
                <a:gd name="f5" fmla="val 0"/>
                <a:gd name="f6" fmla="val 21837"/>
                <a:gd name="f7" fmla="val 2412"/>
                <a:gd name="f8" fmla="val 21838"/>
                <a:gd name="f9" fmla="val 10157"/>
                <a:gd name="f10" fmla="val 19807"/>
                <a:gd name="f11" fmla="val 20302"/>
                <a:gd name="f12" fmla="val 1473"/>
                <a:gd name="f13" fmla="val 21000"/>
                <a:gd name="f14" fmla="val 648"/>
                <a:gd name="f15" fmla="+- 0 0 -90"/>
                <a:gd name="f16" fmla="*/ f3 1 21837"/>
                <a:gd name="f17" fmla="*/ f4 1 2412"/>
                <a:gd name="f18" fmla="val f5"/>
                <a:gd name="f19" fmla="val f6"/>
                <a:gd name="f20" fmla="val f7"/>
                <a:gd name="f21" fmla="*/ f15 f0 1"/>
                <a:gd name="f22" fmla="+- f20 0 f18"/>
                <a:gd name="f23" fmla="+- f19 0 f18"/>
                <a:gd name="f24" fmla="*/ f21 1 f2"/>
                <a:gd name="f25" fmla="*/ f23 1 21837"/>
                <a:gd name="f26" fmla="*/ f22 1 2412"/>
                <a:gd name="f27" fmla="*/ 21838 f23 1"/>
                <a:gd name="f28" fmla="*/ 0 f22 1"/>
                <a:gd name="f29" fmla="*/ 0 f23 1"/>
                <a:gd name="f30" fmla="*/ 10157 f23 1"/>
                <a:gd name="f31" fmla="*/ 2412 f22 1"/>
                <a:gd name="f32" fmla="*/ 19807 f23 1"/>
                <a:gd name="f33" fmla="+- f24 0 f1"/>
                <a:gd name="f34" fmla="*/ f27 1 21837"/>
                <a:gd name="f35" fmla="*/ f28 1 2412"/>
                <a:gd name="f36" fmla="*/ f29 1 21837"/>
                <a:gd name="f37" fmla="*/ f30 1 21837"/>
                <a:gd name="f38" fmla="*/ f31 1 2412"/>
                <a:gd name="f39" fmla="*/ f32 1 21837"/>
                <a:gd name="f40" fmla="*/ f18 1 f25"/>
                <a:gd name="f41" fmla="*/ f19 1 f25"/>
                <a:gd name="f42" fmla="*/ f18 1 f26"/>
                <a:gd name="f43" fmla="*/ f20 1 f26"/>
                <a:gd name="f44" fmla="*/ f34 1 f25"/>
                <a:gd name="f45" fmla="*/ f35 1 f26"/>
                <a:gd name="f46" fmla="*/ f36 1 f25"/>
                <a:gd name="f47" fmla="*/ f37 1 f25"/>
                <a:gd name="f48" fmla="*/ f38 1 f26"/>
                <a:gd name="f49" fmla="*/ f39 1 f25"/>
                <a:gd name="f50" fmla="*/ f40 f16 1"/>
                <a:gd name="f51" fmla="*/ f41 f16 1"/>
                <a:gd name="f52" fmla="*/ f43 f17 1"/>
                <a:gd name="f53" fmla="*/ f42 f17 1"/>
                <a:gd name="f54" fmla="*/ f44 f16 1"/>
                <a:gd name="f55" fmla="*/ f45 f17 1"/>
                <a:gd name="f56" fmla="*/ f46 f16 1"/>
                <a:gd name="f57" fmla="*/ f47 f16 1"/>
                <a:gd name="f58" fmla="*/ f48 f17 1"/>
                <a:gd name="f59" fmla="*/ f49 f16 1"/>
              </a:gdLst>
              <a:ahLst/>
              <a:cxnLst>
                <a:cxn ang="3cd4">
                  <a:pos x="hc" y="t"/>
                </a:cxn>
                <a:cxn ang="0">
                  <a:pos x="r" y="vc"/>
                </a:cxn>
                <a:cxn ang="cd4">
                  <a:pos x="hc" y="b"/>
                </a:cxn>
                <a:cxn ang="cd2">
                  <a:pos x="l" y="vc"/>
                </a:cxn>
                <a:cxn ang="f33">
                  <a:pos x="f54" y="f55"/>
                </a:cxn>
                <a:cxn ang="f33">
                  <a:pos x="f56" y="f55"/>
                </a:cxn>
                <a:cxn ang="f33">
                  <a:pos x="f57" y="f58"/>
                </a:cxn>
                <a:cxn ang="f33">
                  <a:pos x="f59" y="f58"/>
                </a:cxn>
                <a:cxn ang="f33">
                  <a:pos x="f54" y="f55"/>
                </a:cxn>
              </a:cxnLst>
              <a:rect l="f50" t="f53" r="f51" b="f52"/>
              <a:pathLst>
                <a:path w="21837" h="2412">
                  <a:moveTo>
                    <a:pt x="f8" y="f5"/>
                  </a:moveTo>
                  <a:lnTo>
                    <a:pt x="f5" y="f5"/>
                  </a:lnTo>
                  <a:lnTo>
                    <a:pt x="f9" y="f7"/>
                  </a:lnTo>
                  <a:lnTo>
                    <a:pt x="f10" y="f7"/>
                  </a:lnTo>
                  <a:cubicBezTo>
                    <a:pt x="f11" y="f12"/>
                    <a:pt x="f13"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0" name="Freeform: Shape 911">
              <a:extLst>
                <a:ext uri="{FF2B5EF4-FFF2-40B4-BE49-F238E27FC236}">
                  <a16:creationId xmlns:a16="http://schemas.microsoft.com/office/drawing/2014/main" id="{D9350C24-EAFC-B636-FF96-1E1064FD30AE}"/>
                </a:ext>
              </a:extLst>
            </p:cNvPr>
            <p:cNvSpPr/>
            <p:nvPr/>
          </p:nvSpPr>
          <p:spPr>
            <a:xfrm>
              <a:off x="9420944" y="6092171"/>
              <a:ext cx="38093" cy="2414"/>
            </a:xfrm>
            <a:custGeom>
              <a:avLst/>
              <a:gdLst>
                <a:gd name="f0" fmla="val 10800000"/>
                <a:gd name="f1" fmla="val 5400000"/>
                <a:gd name="f2" fmla="val 180"/>
                <a:gd name="f3" fmla="val w"/>
                <a:gd name="f4" fmla="val h"/>
                <a:gd name="f5" fmla="val 0"/>
                <a:gd name="f6" fmla="val 38090"/>
                <a:gd name="f7" fmla="val 2412"/>
                <a:gd name="f8" fmla="val 876"/>
                <a:gd name="f9" fmla="val 609"/>
                <a:gd name="f10" fmla="val 1575"/>
                <a:gd name="f11" fmla="val 1447"/>
                <a:gd name="f12" fmla="val 2031"/>
                <a:gd name="f13" fmla="+- 0 0 -90"/>
                <a:gd name="f14" fmla="*/ f3 1 38090"/>
                <a:gd name="f15" fmla="*/ f4 1 2412"/>
                <a:gd name="f16" fmla="val f5"/>
                <a:gd name="f17" fmla="val f6"/>
                <a:gd name="f18" fmla="val f7"/>
                <a:gd name="f19" fmla="*/ f13 f0 1"/>
                <a:gd name="f20" fmla="+- f18 0 f16"/>
                <a:gd name="f21" fmla="+- f17 0 f16"/>
                <a:gd name="f22" fmla="*/ f19 1 f2"/>
                <a:gd name="f23" fmla="*/ f21 1 38090"/>
                <a:gd name="f24" fmla="*/ f20 1 2412"/>
                <a:gd name="f25" fmla="*/ 38090 f21 1"/>
                <a:gd name="f26" fmla="*/ 0 f20 1"/>
                <a:gd name="f27" fmla="*/ 0 f21 1"/>
                <a:gd name="f28" fmla="*/ 2031 f21 1"/>
                <a:gd name="f29" fmla="*/ 2412 f20 1"/>
                <a:gd name="f30" fmla="+- f22 0 f1"/>
                <a:gd name="f31" fmla="*/ f25 1 38090"/>
                <a:gd name="f32" fmla="*/ f26 1 2412"/>
                <a:gd name="f33" fmla="*/ f27 1 38090"/>
                <a:gd name="f34" fmla="*/ f28 1 38090"/>
                <a:gd name="f35" fmla="*/ f29 1 2412"/>
                <a:gd name="f36" fmla="*/ f16 1 f23"/>
                <a:gd name="f37" fmla="*/ f17 1 f23"/>
                <a:gd name="f38" fmla="*/ f16 1 f24"/>
                <a:gd name="f39" fmla="*/ f18 1 f24"/>
                <a:gd name="f40" fmla="*/ f31 1 f23"/>
                <a:gd name="f41" fmla="*/ f32 1 f24"/>
                <a:gd name="f42" fmla="*/ f33 1 f23"/>
                <a:gd name="f43" fmla="*/ f34 1 f23"/>
                <a:gd name="f44" fmla="*/ f35 1 f24"/>
                <a:gd name="f45" fmla="*/ f36 f14 1"/>
                <a:gd name="f46" fmla="*/ f37 f14 1"/>
                <a:gd name="f47" fmla="*/ f39 f15 1"/>
                <a:gd name="f48" fmla="*/ f38 f15 1"/>
                <a:gd name="f49" fmla="*/ f40 f14 1"/>
                <a:gd name="f50" fmla="*/ f41 f15 1"/>
                <a:gd name="f51" fmla="*/ f42 f14 1"/>
                <a:gd name="f52" fmla="*/ f43 f14 1"/>
                <a:gd name="f53" fmla="*/ f44 f15 1"/>
              </a:gdLst>
              <a:ahLst/>
              <a:cxnLst>
                <a:cxn ang="3cd4">
                  <a:pos x="hc" y="t"/>
                </a:cxn>
                <a:cxn ang="0">
                  <a:pos x="r" y="vc"/>
                </a:cxn>
                <a:cxn ang="cd4">
                  <a:pos x="hc" y="b"/>
                </a:cxn>
                <a:cxn ang="cd2">
                  <a:pos x="l" y="vc"/>
                </a:cxn>
                <a:cxn ang="f30">
                  <a:pos x="f49" y="f50"/>
                </a:cxn>
                <a:cxn ang="f30">
                  <a:pos x="f51" y="f50"/>
                </a:cxn>
                <a:cxn ang="f30">
                  <a:pos x="f52" y="f53"/>
                </a:cxn>
                <a:cxn ang="f30">
                  <a:pos x="f49" y="f53"/>
                </a:cxn>
                <a:cxn ang="f30">
                  <a:pos x="f49" y="f50"/>
                </a:cxn>
              </a:cxnLst>
              <a:rect l="f45" t="f48" r="f46" b="f47"/>
              <a:pathLst>
                <a:path w="38090" h="2412">
                  <a:moveTo>
                    <a:pt x="f6" y="f5"/>
                  </a:moveTo>
                  <a:lnTo>
                    <a:pt x="f5" y="f5"/>
                  </a:lnTo>
                  <a:cubicBezTo>
                    <a:pt x="f8" y="f9"/>
                    <a:pt x="f10" y="f11"/>
                    <a:pt x="f12" y="f7"/>
                  </a:cubicBezTo>
                  <a:lnTo>
                    <a:pt x="f6" y="f7"/>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1" name="Freeform: Shape 912">
              <a:extLst>
                <a:ext uri="{FF2B5EF4-FFF2-40B4-BE49-F238E27FC236}">
                  <a16:creationId xmlns:a16="http://schemas.microsoft.com/office/drawing/2014/main" id="{9095BE5A-9101-5FB7-C58B-277B47E6969B}"/>
                </a:ext>
              </a:extLst>
            </p:cNvPr>
            <p:cNvSpPr/>
            <p:nvPr/>
          </p:nvSpPr>
          <p:spPr>
            <a:xfrm>
              <a:off x="10072792" y="6092235"/>
              <a:ext cx="174833" cy="1837"/>
            </a:xfrm>
            <a:custGeom>
              <a:avLst/>
              <a:gdLst>
                <a:gd name="f0" fmla="val 10800000"/>
                <a:gd name="f1" fmla="val 5400000"/>
                <a:gd name="f2" fmla="val 180"/>
                <a:gd name="f3" fmla="val w"/>
                <a:gd name="f4" fmla="val h"/>
                <a:gd name="f5" fmla="val 0"/>
                <a:gd name="f6" fmla="val 174832"/>
                <a:gd name="f7" fmla="val 1841"/>
                <a:gd name="f8" fmla="val 173436"/>
                <a:gd name="f9" fmla="val 172979"/>
                <a:gd name="f10" fmla="val 1409"/>
                <a:gd name="f11" fmla="val 172967"/>
                <a:gd name="f12" fmla="val 686"/>
                <a:gd name="f13" fmla="val 173399"/>
                <a:gd name="f14" fmla="val 229"/>
                <a:gd name="f15" fmla="val 173411"/>
                <a:gd name="f16" fmla="val 216"/>
                <a:gd name="f17" fmla="val 173424"/>
                <a:gd name="f18" fmla="val 203"/>
                <a:gd name="f19" fmla="val 190"/>
                <a:gd name="f20" fmla="val 173868"/>
                <a:gd name="f21" fmla="val -63"/>
                <a:gd name="f22" fmla="val 174401"/>
                <a:gd name="f23" fmla="val 174833"/>
                <a:gd name="f24" fmla="+- 0 0 -90"/>
                <a:gd name="f25" fmla="*/ f3 1 174832"/>
                <a:gd name="f26" fmla="*/ f4 1 1841"/>
                <a:gd name="f27" fmla="val f5"/>
                <a:gd name="f28" fmla="val f6"/>
                <a:gd name="f29" fmla="val f7"/>
                <a:gd name="f30" fmla="*/ f24 f0 1"/>
                <a:gd name="f31" fmla="+- f29 0 f27"/>
                <a:gd name="f32" fmla="+- f28 0 f27"/>
                <a:gd name="f33" fmla="*/ f30 1 f2"/>
                <a:gd name="f34" fmla="*/ f32 1 174832"/>
                <a:gd name="f35" fmla="*/ f31 1 1841"/>
                <a:gd name="f36" fmla="*/ 0 f32 1"/>
                <a:gd name="f37" fmla="*/ 1841 f31 1"/>
                <a:gd name="f38" fmla="*/ 173436 f32 1"/>
                <a:gd name="f39" fmla="*/ 173399 f32 1"/>
                <a:gd name="f40" fmla="*/ 229 f31 1"/>
                <a:gd name="f41" fmla="*/ 190 f31 1"/>
                <a:gd name="f42" fmla="*/ 174833 f32 1"/>
                <a:gd name="f43" fmla="+- f33 0 f1"/>
                <a:gd name="f44" fmla="*/ f36 1 174832"/>
                <a:gd name="f45" fmla="*/ f37 1 1841"/>
                <a:gd name="f46" fmla="*/ f38 1 174832"/>
                <a:gd name="f47" fmla="*/ f39 1 174832"/>
                <a:gd name="f48" fmla="*/ f40 1 1841"/>
                <a:gd name="f49" fmla="*/ f41 1 1841"/>
                <a:gd name="f50" fmla="*/ f42 1 174832"/>
                <a:gd name="f51" fmla="*/ f27 1 f34"/>
                <a:gd name="f52" fmla="*/ f28 1 f34"/>
                <a:gd name="f53" fmla="*/ f27 1 f35"/>
                <a:gd name="f54" fmla="*/ f29 1 f35"/>
                <a:gd name="f55" fmla="*/ f44 1 f34"/>
                <a:gd name="f56" fmla="*/ f45 1 f35"/>
                <a:gd name="f57" fmla="*/ f46 1 f34"/>
                <a:gd name="f58" fmla="*/ f47 1 f34"/>
                <a:gd name="f59" fmla="*/ f48 1 f35"/>
                <a:gd name="f60" fmla="*/ f49 1 f35"/>
                <a:gd name="f61" fmla="*/ f50 1 f34"/>
                <a:gd name="f62" fmla="*/ f51 f25 1"/>
                <a:gd name="f63" fmla="*/ f52 f25 1"/>
                <a:gd name="f64" fmla="*/ f54 f26 1"/>
                <a:gd name="f65" fmla="*/ f53 f26 1"/>
                <a:gd name="f66" fmla="*/ f55 f25 1"/>
                <a:gd name="f67" fmla="*/ f56 f26 1"/>
                <a:gd name="f68" fmla="*/ f57 f25 1"/>
                <a:gd name="f69" fmla="*/ f58 f25 1"/>
                <a:gd name="f70" fmla="*/ f59 f26 1"/>
                <a:gd name="f71" fmla="*/ f60 f26 1"/>
                <a:gd name="f72" fmla="*/ f61 f25 1"/>
              </a:gdLst>
              <a:ahLst/>
              <a:cxnLst>
                <a:cxn ang="3cd4">
                  <a:pos x="hc" y="t"/>
                </a:cxn>
                <a:cxn ang="0">
                  <a:pos x="r" y="vc"/>
                </a:cxn>
                <a:cxn ang="cd4">
                  <a:pos x="hc" y="b"/>
                </a:cxn>
                <a:cxn ang="cd2">
                  <a:pos x="l" y="vc"/>
                </a:cxn>
                <a:cxn ang="f43">
                  <a:pos x="f66" y="f67"/>
                </a:cxn>
                <a:cxn ang="f43">
                  <a:pos x="f68" y="f67"/>
                </a:cxn>
                <a:cxn ang="f43">
                  <a:pos x="f68" y="f67"/>
                </a:cxn>
                <a:cxn ang="f43">
                  <a:pos x="f69" y="f70"/>
                </a:cxn>
                <a:cxn ang="f43">
                  <a:pos x="f68" y="f71"/>
                </a:cxn>
                <a:cxn ang="f43">
                  <a:pos x="f72" y="f71"/>
                </a:cxn>
                <a:cxn ang="f43">
                  <a:pos x="f66" y="f71"/>
                </a:cxn>
                <a:cxn ang="f43">
                  <a:pos x="f66" y="f67"/>
                </a:cxn>
              </a:cxnLst>
              <a:rect l="f62" t="f65" r="f63" b="f64"/>
              <a:pathLst>
                <a:path w="174832" h="1841">
                  <a:moveTo>
                    <a:pt x="f5" y="f7"/>
                  </a:moveTo>
                  <a:lnTo>
                    <a:pt x="f8" y="f7"/>
                  </a:lnTo>
                  <a:lnTo>
                    <a:pt x="f8" y="f7"/>
                  </a:lnTo>
                  <a:cubicBezTo>
                    <a:pt x="f9" y="f10"/>
                    <a:pt x="f11" y="f12"/>
                    <a:pt x="f13" y="f14"/>
                  </a:cubicBezTo>
                  <a:cubicBezTo>
                    <a:pt x="f15" y="f16"/>
                    <a:pt x="f17" y="f18"/>
                    <a:pt x="f8" y="f19"/>
                  </a:cubicBezTo>
                  <a:cubicBezTo>
                    <a:pt x="f20" y="f21"/>
                    <a:pt x="f22" y="f21"/>
                    <a:pt x="f23" y="f19"/>
                  </a:cubicBezTo>
                  <a:lnTo>
                    <a:pt x="f5" y="f19"/>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2" name="Freeform: Shape 913">
              <a:extLst>
                <a:ext uri="{FF2B5EF4-FFF2-40B4-BE49-F238E27FC236}">
                  <a16:creationId xmlns:a16="http://schemas.microsoft.com/office/drawing/2014/main" id="{8696E3EA-BEE4-118D-885E-52836277A82C}"/>
                </a:ext>
              </a:extLst>
            </p:cNvPr>
            <p:cNvSpPr/>
            <p:nvPr/>
          </p:nvSpPr>
          <p:spPr>
            <a:xfrm>
              <a:off x="9358810" y="5784530"/>
              <a:ext cx="13889" cy="309542"/>
            </a:xfrm>
            <a:custGeom>
              <a:avLst/>
              <a:gdLst>
                <a:gd name="f0" fmla="val 10800000"/>
                <a:gd name="f1" fmla="val 5400000"/>
                <a:gd name="f2" fmla="val 180"/>
                <a:gd name="f3" fmla="val w"/>
                <a:gd name="f4" fmla="val h"/>
                <a:gd name="f5" fmla="val 0"/>
                <a:gd name="f6" fmla="val 13887"/>
                <a:gd name="f7" fmla="val 309546"/>
                <a:gd name="f8" fmla="val 8681"/>
                <a:gd name="f9" fmla="val 302183"/>
                <a:gd name="f10" fmla="val 303452"/>
                <a:gd name="f11" fmla="val 6983"/>
                <a:gd name="f12" fmla="val 7031"/>
                <a:gd name="f13" fmla="val 3171"/>
                <a:gd name="f14" fmla="val 48"/>
                <a:gd name="f15" fmla="val 3857"/>
                <a:gd name="f16" fmla="val 309547"/>
                <a:gd name="f17" fmla="val -16"/>
                <a:gd name="f18" fmla="val 308823"/>
                <a:gd name="f19" fmla="val 308112"/>
                <a:gd name="f20" fmla="val 307388"/>
                <a:gd name="f21" fmla="val 809"/>
                <a:gd name="f22" fmla="val 303681"/>
                <a:gd name="f23" fmla="val 4428"/>
                <a:gd name="f24" fmla="val 301294"/>
                <a:gd name="f25" fmla="val 8136"/>
                <a:gd name="f26" fmla="val 302043"/>
                <a:gd name="f27" fmla="val 8326"/>
                <a:gd name="f28" fmla="val 302081"/>
                <a:gd name="f29" fmla="val 8504"/>
                <a:gd name="f30" fmla="val 302132"/>
                <a:gd name="f31" fmla="+- 0 0 -90"/>
                <a:gd name="f32" fmla="*/ f3 1 13887"/>
                <a:gd name="f33" fmla="*/ f4 1 309546"/>
                <a:gd name="f34" fmla="val f5"/>
                <a:gd name="f35" fmla="val f6"/>
                <a:gd name="f36" fmla="val f7"/>
                <a:gd name="f37" fmla="*/ f31 f0 1"/>
                <a:gd name="f38" fmla="+- f36 0 f34"/>
                <a:gd name="f39" fmla="+- f35 0 f34"/>
                <a:gd name="f40" fmla="*/ f37 1 f2"/>
                <a:gd name="f41" fmla="*/ f39 1 13887"/>
                <a:gd name="f42" fmla="*/ f38 1 309546"/>
                <a:gd name="f43" fmla="*/ 8681 f39 1"/>
                <a:gd name="f44" fmla="*/ 302183 f38 1"/>
                <a:gd name="f45" fmla="*/ 13887 f39 1"/>
                <a:gd name="f46" fmla="*/ 303452 f38 1"/>
                <a:gd name="f47" fmla="*/ 6983 f38 1"/>
                <a:gd name="f48" fmla="*/ 7031 f39 1"/>
                <a:gd name="f49" fmla="*/ 48 f39 1"/>
                <a:gd name="f50" fmla="*/ 0 f38 1"/>
                <a:gd name="f51" fmla="*/ 309547 f38 1"/>
                <a:gd name="f52" fmla="*/ 307388 f38 1"/>
                <a:gd name="f53" fmla="*/ 8136 f39 1"/>
                <a:gd name="f54" fmla="*/ 302043 f38 1"/>
                <a:gd name="f55" fmla="+- f40 0 f1"/>
                <a:gd name="f56" fmla="*/ f43 1 13887"/>
                <a:gd name="f57" fmla="*/ f44 1 309546"/>
                <a:gd name="f58" fmla="*/ f45 1 13887"/>
                <a:gd name="f59" fmla="*/ f46 1 309546"/>
                <a:gd name="f60" fmla="*/ f47 1 309546"/>
                <a:gd name="f61" fmla="*/ f48 1 13887"/>
                <a:gd name="f62" fmla="*/ f49 1 13887"/>
                <a:gd name="f63" fmla="*/ f50 1 309546"/>
                <a:gd name="f64" fmla="*/ f51 1 309546"/>
                <a:gd name="f65" fmla="*/ f52 1 309546"/>
                <a:gd name="f66" fmla="*/ f53 1 13887"/>
                <a:gd name="f67" fmla="*/ f54 1 309546"/>
                <a:gd name="f68" fmla="*/ f34 1 f41"/>
                <a:gd name="f69" fmla="*/ f35 1 f41"/>
                <a:gd name="f70" fmla="*/ f34 1 f42"/>
                <a:gd name="f71" fmla="*/ f36 1 f42"/>
                <a:gd name="f72" fmla="*/ f56 1 f41"/>
                <a:gd name="f73" fmla="*/ f57 1 f42"/>
                <a:gd name="f74" fmla="*/ f58 1 f41"/>
                <a:gd name="f75" fmla="*/ f59 1 f42"/>
                <a:gd name="f76" fmla="*/ f60 1 f42"/>
                <a:gd name="f77" fmla="*/ f61 1 f41"/>
                <a:gd name="f78" fmla="*/ f62 1 f41"/>
                <a:gd name="f79" fmla="*/ f63 1 f42"/>
                <a:gd name="f80" fmla="*/ f64 1 f42"/>
                <a:gd name="f81" fmla="*/ f65 1 f42"/>
                <a:gd name="f82" fmla="*/ f66 1 f41"/>
                <a:gd name="f83" fmla="*/ f67 1 f42"/>
                <a:gd name="f84" fmla="*/ f68 f32 1"/>
                <a:gd name="f85" fmla="*/ f69 f32 1"/>
                <a:gd name="f86" fmla="*/ f71 f33 1"/>
                <a:gd name="f87" fmla="*/ f70 f33 1"/>
                <a:gd name="f88" fmla="*/ f72 f32 1"/>
                <a:gd name="f89" fmla="*/ f73 f33 1"/>
                <a:gd name="f90" fmla="*/ f74 f32 1"/>
                <a:gd name="f91" fmla="*/ f75 f33 1"/>
                <a:gd name="f92" fmla="*/ f76 f33 1"/>
                <a:gd name="f93" fmla="*/ f77 f32 1"/>
                <a:gd name="f94" fmla="*/ f78 f32 1"/>
                <a:gd name="f95" fmla="*/ f79 f33 1"/>
                <a:gd name="f96" fmla="*/ f80 f33 1"/>
                <a:gd name="f97" fmla="*/ f81 f33 1"/>
                <a:gd name="f98" fmla="*/ f82 f32 1"/>
                <a:gd name="f99" fmla="*/ f83 f33 1"/>
              </a:gdLst>
              <a:ahLst/>
              <a:cxnLst>
                <a:cxn ang="3cd4">
                  <a:pos x="hc" y="t"/>
                </a:cxn>
                <a:cxn ang="0">
                  <a:pos x="r" y="vc"/>
                </a:cxn>
                <a:cxn ang="cd4">
                  <a:pos x="hc" y="b"/>
                </a:cxn>
                <a:cxn ang="cd2">
                  <a:pos x="l" y="vc"/>
                </a:cxn>
                <a:cxn ang="f55">
                  <a:pos x="f88" y="f89"/>
                </a:cxn>
                <a:cxn ang="f55">
                  <a:pos x="f90" y="f91"/>
                </a:cxn>
                <a:cxn ang="f55">
                  <a:pos x="f90" y="f92"/>
                </a:cxn>
                <a:cxn ang="f55">
                  <a:pos x="f93" y="f92"/>
                </a:cxn>
                <a:cxn ang="f55">
                  <a:pos x="f94" y="f95"/>
                </a:cxn>
                <a:cxn ang="f55">
                  <a:pos x="f94" y="f96"/>
                </a:cxn>
                <a:cxn ang="f55">
                  <a:pos x="f94" y="f97"/>
                </a:cxn>
                <a:cxn ang="f55">
                  <a:pos x="f98" y="f99"/>
                </a:cxn>
                <a:cxn ang="f55">
                  <a:pos x="f88" y="f89"/>
                </a:cxn>
              </a:cxnLst>
              <a:rect l="f84" t="f87" r="f85" b="f86"/>
              <a:pathLst>
                <a:path w="13887" h="309546">
                  <a:moveTo>
                    <a:pt x="f8" y="f9"/>
                  </a:moveTo>
                  <a:lnTo>
                    <a:pt x="f6" y="f10"/>
                  </a:lnTo>
                  <a:lnTo>
                    <a:pt x="f6" y="f11"/>
                  </a:lnTo>
                  <a:lnTo>
                    <a:pt x="f12" y="f11"/>
                  </a:lnTo>
                  <a:cubicBezTo>
                    <a:pt x="f13" y="f11"/>
                    <a:pt x="f14" y="f15"/>
                    <a:pt x="f14" y="f5"/>
                  </a:cubicBezTo>
                  <a:lnTo>
                    <a:pt x="f14" y="f16"/>
                  </a:lnTo>
                  <a:cubicBezTo>
                    <a:pt x="f17" y="f18"/>
                    <a:pt x="f17" y="f19"/>
                    <a:pt x="f14" y="f20"/>
                  </a:cubicBez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3" name="Freeform: Shape 914">
              <a:extLst>
                <a:ext uri="{FF2B5EF4-FFF2-40B4-BE49-F238E27FC236}">
                  <a16:creationId xmlns:a16="http://schemas.microsoft.com/office/drawing/2014/main" id="{CACA3BE9-7C9A-212F-AD6E-2DC1AB31EE52}"/>
                </a:ext>
              </a:extLst>
            </p:cNvPr>
            <p:cNvSpPr/>
            <p:nvPr/>
          </p:nvSpPr>
          <p:spPr>
            <a:xfrm>
              <a:off x="10262228" y="6104360"/>
              <a:ext cx="5458" cy="1773"/>
            </a:xfrm>
            <a:custGeom>
              <a:avLst/>
              <a:gdLst>
                <a:gd name="f0" fmla="val 10800000"/>
                <a:gd name="f1" fmla="val 5400000"/>
                <a:gd name="f2" fmla="val 180"/>
                <a:gd name="f3" fmla="val w"/>
                <a:gd name="f4" fmla="val h"/>
                <a:gd name="f5" fmla="val 0"/>
                <a:gd name="f6" fmla="val 5459"/>
                <a:gd name="f7" fmla="val 1777"/>
                <a:gd name="f8" fmla="val 2158"/>
                <a:gd name="f9" fmla="val 1778"/>
                <a:gd name="f10" fmla="val 3073"/>
                <a:gd name="f11" fmla="val 889"/>
                <a:gd name="f12" fmla="val 4215"/>
                <a:gd name="f13" fmla="val 267"/>
                <a:gd name="f14" fmla="+- 0 0 -90"/>
                <a:gd name="f15" fmla="*/ f3 1 5459"/>
                <a:gd name="f16" fmla="*/ f4 1 1777"/>
                <a:gd name="f17" fmla="val f5"/>
                <a:gd name="f18" fmla="val f6"/>
                <a:gd name="f19" fmla="val f7"/>
                <a:gd name="f20" fmla="*/ f14 f0 1"/>
                <a:gd name="f21" fmla="+- f19 0 f17"/>
                <a:gd name="f22" fmla="+- f18 0 f17"/>
                <a:gd name="f23" fmla="*/ f20 1 f2"/>
                <a:gd name="f24" fmla="*/ f22 1 5459"/>
                <a:gd name="f25" fmla="*/ f21 1 1777"/>
                <a:gd name="f26" fmla="*/ 5459 f22 1"/>
                <a:gd name="f27" fmla="*/ 0 f21 1"/>
                <a:gd name="f28" fmla="*/ 0 f22 1"/>
                <a:gd name="f29" fmla="*/ 2158 f22 1"/>
                <a:gd name="f30" fmla="*/ 1778 f21 1"/>
                <a:gd name="f31" fmla="+- f23 0 f1"/>
                <a:gd name="f32" fmla="*/ f26 1 5459"/>
                <a:gd name="f33" fmla="*/ f27 1 1777"/>
                <a:gd name="f34" fmla="*/ f28 1 5459"/>
                <a:gd name="f35" fmla="*/ f29 1 5459"/>
                <a:gd name="f36" fmla="*/ f30 1 1777"/>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 ang="f31">
                  <a:pos x="f50" y="f51"/>
                </a:cxn>
              </a:cxnLst>
              <a:rect l="f46" t="f49" r="f47" b="f48"/>
              <a:pathLst>
                <a:path w="5459" h="1777">
                  <a:moveTo>
                    <a:pt x="f6" y="f5"/>
                  </a:moveTo>
                  <a:lnTo>
                    <a:pt x="f5" y="f5"/>
                  </a:lnTo>
                  <a:lnTo>
                    <a:pt x="f8" y="f9"/>
                  </a:lnTo>
                  <a:cubicBezTo>
                    <a:pt x="f10" y="f11"/>
                    <a:pt x="f12" y="f13"/>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4" name="Freeform: Shape 915">
              <a:extLst>
                <a:ext uri="{FF2B5EF4-FFF2-40B4-BE49-F238E27FC236}">
                  <a16:creationId xmlns:a16="http://schemas.microsoft.com/office/drawing/2014/main" id="{5458D733-1B2B-E243-7D34-C310E6470410}"/>
                </a:ext>
              </a:extLst>
            </p:cNvPr>
            <p:cNvSpPr/>
            <p:nvPr/>
          </p:nvSpPr>
          <p:spPr>
            <a:xfrm>
              <a:off x="10072792" y="6104232"/>
              <a:ext cx="189436" cy="8129"/>
            </a:xfrm>
            <a:custGeom>
              <a:avLst/>
              <a:gdLst>
                <a:gd name="f0" fmla="val 10800000"/>
                <a:gd name="f1" fmla="val 5400000"/>
                <a:gd name="f2" fmla="val 180"/>
                <a:gd name="f3" fmla="val w"/>
                <a:gd name="f4" fmla="val h"/>
                <a:gd name="f5" fmla="val 0"/>
                <a:gd name="f6" fmla="val 189434"/>
                <a:gd name="f7" fmla="val 8125"/>
                <a:gd name="f8" fmla="val 6856"/>
                <a:gd name="f9" fmla="val 8126"/>
                <a:gd name="f10" fmla="val 188876"/>
                <a:gd name="f11" fmla="val 6691"/>
                <a:gd name="f12" fmla="val 5117"/>
                <a:gd name="f13" fmla="val 3682"/>
                <a:gd name="f14" fmla="val 184864"/>
                <a:gd name="f15" fmla="+- 0 0 -90"/>
                <a:gd name="f16" fmla="*/ f3 1 189434"/>
                <a:gd name="f17" fmla="*/ f4 1 8125"/>
                <a:gd name="f18" fmla="val f5"/>
                <a:gd name="f19" fmla="val f6"/>
                <a:gd name="f20" fmla="val f7"/>
                <a:gd name="f21" fmla="*/ f15 f0 1"/>
                <a:gd name="f22" fmla="+- f20 0 f18"/>
                <a:gd name="f23" fmla="+- f19 0 f18"/>
                <a:gd name="f24" fmla="*/ f21 1 f2"/>
                <a:gd name="f25" fmla="*/ f23 1 189434"/>
                <a:gd name="f26" fmla="*/ f22 1 8125"/>
                <a:gd name="f27" fmla="*/ 0 f23 1"/>
                <a:gd name="f28" fmla="*/ 6856 f22 1"/>
                <a:gd name="f29" fmla="*/ 8126 f22 1"/>
                <a:gd name="f30" fmla="*/ 189434 f23 1"/>
                <a:gd name="f31" fmla="*/ 3682 f22 1"/>
                <a:gd name="f32" fmla="*/ 184864 f23 1"/>
                <a:gd name="f33" fmla="*/ 0 f22 1"/>
                <a:gd name="f34" fmla="+- f24 0 f1"/>
                <a:gd name="f35" fmla="*/ f27 1 189434"/>
                <a:gd name="f36" fmla="*/ f28 1 8125"/>
                <a:gd name="f37" fmla="*/ f29 1 8125"/>
                <a:gd name="f38" fmla="*/ f30 1 189434"/>
                <a:gd name="f39" fmla="*/ f31 1 8125"/>
                <a:gd name="f40" fmla="*/ f32 1 189434"/>
                <a:gd name="f41" fmla="*/ f33 1 8125"/>
                <a:gd name="f42" fmla="*/ f18 1 f25"/>
                <a:gd name="f43" fmla="*/ f19 1 f25"/>
                <a:gd name="f44" fmla="*/ f18 1 f26"/>
                <a:gd name="f45" fmla="*/ f20 1 f26"/>
                <a:gd name="f46" fmla="*/ f35 1 f25"/>
                <a:gd name="f47" fmla="*/ f36 1 f26"/>
                <a:gd name="f48" fmla="*/ f37 1 f26"/>
                <a:gd name="f49" fmla="*/ f38 1 f25"/>
                <a:gd name="f50" fmla="*/ f39 1 f26"/>
                <a:gd name="f51" fmla="*/ f40 1 f25"/>
                <a:gd name="f52" fmla="*/ f41 1 f26"/>
                <a:gd name="f53" fmla="*/ f42 f16 1"/>
                <a:gd name="f54" fmla="*/ f43 f16 1"/>
                <a:gd name="f55" fmla="*/ f45 f17 1"/>
                <a:gd name="f56" fmla="*/ f44 f17 1"/>
                <a:gd name="f57" fmla="*/ f46 f16 1"/>
                <a:gd name="f58" fmla="*/ f47 f17 1"/>
                <a:gd name="f59" fmla="*/ f48 f17 1"/>
                <a:gd name="f60" fmla="*/ f49 f16 1"/>
                <a:gd name="f61" fmla="*/ f50 f17 1"/>
                <a:gd name="f62" fmla="*/ f51 f16 1"/>
                <a:gd name="f63" fmla="*/ f52 f17 1"/>
              </a:gdLst>
              <a:ahLst/>
              <a:cxnLst>
                <a:cxn ang="3cd4">
                  <a:pos x="hc" y="t"/>
                </a:cxn>
                <a:cxn ang="0">
                  <a:pos x="r" y="vc"/>
                </a:cxn>
                <a:cxn ang="cd4">
                  <a:pos x="hc" y="b"/>
                </a:cxn>
                <a:cxn ang="cd2">
                  <a:pos x="l" y="vc"/>
                </a:cxn>
                <a:cxn ang="f34">
                  <a:pos x="f57" y="f58"/>
                </a:cxn>
                <a:cxn ang="f34">
                  <a:pos x="f57" y="f59"/>
                </a:cxn>
                <a:cxn ang="f34">
                  <a:pos x="f60" y="f59"/>
                </a:cxn>
                <a:cxn ang="f34">
                  <a:pos x="f60" y="f61"/>
                </a:cxn>
                <a:cxn ang="f34">
                  <a:pos x="f62" y="f63"/>
                </a:cxn>
                <a:cxn ang="f34">
                  <a:pos x="f57" y="f63"/>
                </a:cxn>
              </a:cxnLst>
              <a:rect l="f53" t="f56" r="f54" b="f55"/>
              <a:pathLst>
                <a:path w="189434" h="8125">
                  <a:moveTo>
                    <a:pt x="f5" y="f8"/>
                  </a:moveTo>
                  <a:lnTo>
                    <a:pt x="f5" y="f9"/>
                  </a:lnTo>
                  <a:lnTo>
                    <a:pt x="f6" y="f9"/>
                  </a:lnTo>
                  <a:cubicBezTo>
                    <a:pt x="f10" y="f11"/>
                    <a:pt x="f10" y="f12"/>
                    <a:pt x="f6" y="f13"/>
                  </a:cubicBezTo>
                  <a:lnTo>
                    <a:pt x="f14"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5" name="Freeform: Shape 916">
              <a:extLst>
                <a:ext uri="{FF2B5EF4-FFF2-40B4-BE49-F238E27FC236}">
                  <a16:creationId xmlns:a16="http://schemas.microsoft.com/office/drawing/2014/main" id="{F4391AE4-A17D-1F46-C54B-978C19DCDED4}"/>
                </a:ext>
              </a:extLst>
            </p:cNvPr>
            <p:cNvSpPr/>
            <p:nvPr/>
          </p:nvSpPr>
          <p:spPr>
            <a:xfrm>
              <a:off x="10267687" y="5831247"/>
              <a:ext cx="2414" cy="273103"/>
            </a:xfrm>
            <a:custGeom>
              <a:avLst/>
              <a:gdLst>
                <a:gd name="f0" fmla="val 10800000"/>
                <a:gd name="f1" fmla="val 5400000"/>
                <a:gd name="f2" fmla="val 180"/>
                <a:gd name="f3" fmla="val w"/>
                <a:gd name="f4" fmla="val h"/>
                <a:gd name="f5" fmla="val 0"/>
                <a:gd name="f6" fmla="val 2412"/>
                <a:gd name="f7" fmla="val 273107"/>
                <a:gd name="f8" fmla="val 3936"/>
                <a:gd name="f9" fmla="val 272980"/>
                <a:gd name="f10" fmla="val 800"/>
                <a:gd name="f11" fmla="val 272891"/>
                <a:gd name="f12" fmla="val 1625"/>
                <a:gd name="f13" fmla="val 272942"/>
                <a:gd name="f14" fmla="+- 0 0 -90"/>
                <a:gd name="f15" fmla="*/ f3 1 2412"/>
                <a:gd name="f16" fmla="*/ f4 1 273107"/>
                <a:gd name="f17" fmla="val f5"/>
                <a:gd name="f18" fmla="val f6"/>
                <a:gd name="f19" fmla="val f7"/>
                <a:gd name="f20" fmla="*/ f14 f0 1"/>
                <a:gd name="f21" fmla="+- f19 0 f17"/>
                <a:gd name="f22" fmla="+- f18 0 f17"/>
                <a:gd name="f23" fmla="*/ f20 1 f2"/>
                <a:gd name="f24" fmla="*/ f22 1 2412"/>
                <a:gd name="f25" fmla="*/ f21 1 273107"/>
                <a:gd name="f26" fmla="*/ 2412 f22 1"/>
                <a:gd name="f27" fmla="*/ 273107 f21 1"/>
                <a:gd name="f28" fmla="*/ 3936 f21 1"/>
                <a:gd name="f29" fmla="*/ 0 f22 1"/>
                <a:gd name="f30" fmla="*/ 0 f21 1"/>
                <a:gd name="f31" fmla="*/ 272980 f21 1"/>
                <a:gd name="f32" fmla="+- f23 0 f1"/>
                <a:gd name="f33" fmla="*/ f26 1 2412"/>
                <a:gd name="f34" fmla="*/ f27 1 273107"/>
                <a:gd name="f35" fmla="*/ f28 1 273107"/>
                <a:gd name="f36" fmla="*/ f29 1 2412"/>
                <a:gd name="f37" fmla="*/ f30 1 273107"/>
                <a:gd name="f38" fmla="*/ f31 1 273107"/>
                <a:gd name="f39" fmla="*/ f17 1 f24"/>
                <a:gd name="f40" fmla="*/ f18 1 f24"/>
                <a:gd name="f41" fmla="*/ f17 1 f25"/>
                <a:gd name="f42" fmla="*/ f19 1 f25"/>
                <a:gd name="f43" fmla="*/ f33 1 f24"/>
                <a:gd name="f44" fmla="*/ f34 1 f25"/>
                <a:gd name="f45" fmla="*/ f35 1 f25"/>
                <a:gd name="f46" fmla="*/ f36 1 f24"/>
                <a:gd name="f47" fmla="*/ f37 1 f25"/>
                <a:gd name="f48" fmla="*/ f38 1 f25"/>
                <a:gd name="f49" fmla="*/ f39 f15 1"/>
                <a:gd name="f50" fmla="*/ f40 f15 1"/>
                <a:gd name="f51" fmla="*/ f42 f16 1"/>
                <a:gd name="f52" fmla="*/ f41 f16 1"/>
                <a:gd name="f53" fmla="*/ f43 f15 1"/>
                <a:gd name="f54" fmla="*/ f44 f16 1"/>
                <a:gd name="f55" fmla="*/ f45 f16 1"/>
                <a:gd name="f56" fmla="*/ f46 f15 1"/>
                <a:gd name="f57" fmla="*/ f47 f16 1"/>
                <a:gd name="f58" fmla="*/ f48 f16 1"/>
              </a:gdLst>
              <a:ahLst/>
              <a:cxnLst>
                <a:cxn ang="3cd4">
                  <a:pos x="hc" y="t"/>
                </a:cxn>
                <a:cxn ang="0">
                  <a:pos x="r" y="vc"/>
                </a:cxn>
                <a:cxn ang="cd4">
                  <a:pos x="hc" y="b"/>
                </a:cxn>
                <a:cxn ang="cd2">
                  <a:pos x="l" y="vc"/>
                </a:cxn>
                <a:cxn ang="f32">
                  <a:pos x="f53" y="f54"/>
                </a:cxn>
                <a:cxn ang="f32">
                  <a:pos x="f53" y="f55"/>
                </a:cxn>
                <a:cxn ang="f32">
                  <a:pos x="f56" y="f57"/>
                </a:cxn>
                <a:cxn ang="f32">
                  <a:pos x="f56" y="f58"/>
                </a:cxn>
                <a:cxn ang="f32">
                  <a:pos x="f56" y="f58"/>
                </a:cxn>
                <a:cxn ang="f32">
                  <a:pos x="f53" y="f54"/>
                </a:cxn>
              </a:cxnLst>
              <a:rect l="f49" t="f52" r="f50" b="f51"/>
              <a:pathLst>
                <a:path w="2412" h="273107">
                  <a:moveTo>
                    <a:pt x="f6" y="f7"/>
                  </a:moveTo>
                  <a:lnTo>
                    <a:pt x="f6" y="f8"/>
                  </a:lnTo>
                  <a:lnTo>
                    <a:pt x="f5" y="f5"/>
                  </a:lnTo>
                  <a:lnTo>
                    <a:pt x="f5" y="f9"/>
                  </a:lnTo>
                  <a:lnTo>
                    <a:pt x="f5" y="f9"/>
                  </a:lnTo>
                  <a:cubicBezTo>
                    <a:pt x="f10" y="f11"/>
                    <a:pt x="f12" y="f13"/>
                    <a:pt x="f6"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6" name="Freeform: Shape 917">
              <a:extLst>
                <a:ext uri="{FF2B5EF4-FFF2-40B4-BE49-F238E27FC236}">
                  <a16:creationId xmlns:a16="http://schemas.microsoft.com/office/drawing/2014/main" id="{38CB493E-D3EF-0EA3-2943-DE76B3EE6039}"/>
                </a:ext>
              </a:extLst>
            </p:cNvPr>
            <p:cNvSpPr/>
            <p:nvPr/>
          </p:nvSpPr>
          <p:spPr>
            <a:xfrm>
              <a:off x="10265529" y="5820713"/>
              <a:ext cx="17574" cy="21762"/>
            </a:xfrm>
            <a:custGeom>
              <a:avLst/>
              <a:gdLst>
                <a:gd name="f0" fmla="val 10800000"/>
                <a:gd name="f1" fmla="val 5400000"/>
                <a:gd name="f2" fmla="val 180"/>
                <a:gd name="f3" fmla="val w"/>
                <a:gd name="f4" fmla="val h"/>
                <a:gd name="f5" fmla="val 0"/>
                <a:gd name="f6" fmla="val 17578"/>
                <a:gd name="f7" fmla="val 21766"/>
                <a:gd name="f8" fmla="val 9523"/>
                <a:gd name="f9" fmla="val 9396"/>
                <a:gd name="f10" fmla="val 8405"/>
                <a:gd name="f11" fmla="val 10042"/>
                <a:gd name="f12" fmla="val 7135"/>
                <a:gd name="f13" fmla="val 10391"/>
                <a:gd name="f14" fmla="val 5840"/>
                <a:gd name="f15" fmla="val 10411"/>
                <a:gd name="f16" fmla="val 3453"/>
                <a:gd name="f17" fmla="val 10404"/>
                <a:gd name="f18" fmla="val 1244"/>
                <a:gd name="f19" fmla="val 9153"/>
                <a:gd name="f20" fmla="val 7110"/>
                <a:gd name="f21" fmla="val 2158"/>
                <a:gd name="f22" fmla="val 10538"/>
                <a:gd name="f23" fmla="val 4571"/>
                <a:gd name="f24" fmla="val 14474"/>
                <a:gd name="f25" fmla="val 6983"/>
                <a:gd name="f26" fmla="val 18410"/>
                <a:gd name="f27" fmla="val 19299"/>
                <a:gd name="f28" fmla="val 7478"/>
                <a:gd name="f29" fmla="val 19945"/>
                <a:gd name="f30" fmla="val 8075"/>
                <a:gd name="f31" fmla="val 20503"/>
                <a:gd name="f32" fmla="val 8761"/>
                <a:gd name="f33" fmla="val 20950"/>
                <a:gd name="f34" fmla="val 10525"/>
                <a:gd name="f35" fmla="val 21096"/>
                <a:gd name="f36" fmla="val 11503"/>
                <a:gd name="f37" fmla="val 21351"/>
                <a:gd name="f38" fmla="val 12443"/>
                <a:gd name="f39" fmla="val 21711"/>
                <a:gd name="f40" fmla="val 12862"/>
                <a:gd name="f41" fmla="val 21785"/>
                <a:gd name="f42" fmla="val 13293"/>
                <a:gd name="f43" fmla="val 13712"/>
                <a:gd name="f44" fmla="val 15744"/>
                <a:gd name="f45" fmla="val 16112"/>
                <a:gd name="f46" fmla="val 21405"/>
                <a:gd name="f47" fmla="val 16454"/>
                <a:gd name="f48" fmla="val 21065"/>
                <a:gd name="f49" fmla="val 16760"/>
                <a:gd name="f50" fmla="val 20696"/>
                <a:gd name="f51" fmla="val 17090"/>
                <a:gd name="f52" fmla="val 20424"/>
                <a:gd name="f53" fmla="val 17356"/>
                <a:gd name="f54" fmla="val 20075"/>
                <a:gd name="f55" fmla="val 17521"/>
                <a:gd name="f56" fmla="val 19680"/>
                <a:gd name="f57" fmla="val 17597"/>
                <a:gd name="f58" fmla="val 19260"/>
                <a:gd name="f59" fmla="val 18831"/>
                <a:gd name="f60" fmla="val 17948"/>
                <a:gd name="f61" fmla="val 17476"/>
                <a:gd name="f62" fmla="val 17014"/>
                <a:gd name="f63" fmla="val 17661"/>
                <a:gd name="f64" fmla="val 15518"/>
                <a:gd name="f65" fmla="val 17343"/>
                <a:gd name="f66" fmla="val 14017"/>
                <a:gd name="f67" fmla="val 16633"/>
                <a:gd name="f68" fmla="val 12697"/>
                <a:gd name="f69" fmla="val 9014"/>
                <a:gd name="f70" fmla="val 11579"/>
                <a:gd name="f71" fmla="val 2530"/>
                <a:gd name="f72" fmla="val 11808"/>
                <a:gd name="f73" fmla="val 6602"/>
                <a:gd name="f74" fmla="+- 0 0 -90"/>
                <a:gd name="f75" fmla="*/ f3 1 17578"/>
                <a:gd name="f76" fmla="*/ f4 1 21766"/>
                <a:gd name="f77" fmla="val f5"/>
                <a:gd name="f78" fmla="val f6"/>
                <a:gd name="f79" fmla="val f7"/>
                <a:gd name="f80" fmla="*/ f74 f0 1"/>
                <a:gd name="f81" fmla="+- f79 0 f77"/>
                <a:gd name="f82" fmla="+- f78 0 f77"/>
                <a:gd name="f83" fmla="*/ f80 1 f2"/>
                <a:gd name="f84" fmla="*/ f82 1 17578"/>
                <a:gd name="f85" fmla="*/ f81 1 21766"/>
                <a:gd name="f86" fmla="*/ 9523 f82 1"/>
                <a:gd name="f87" fmla="*/ 9396 f81 1"/>
                <a:gd name="f88" fmla="*/ 5840 f82 1"/>
                <a:gd name="f89" fmla="*/ 10411 f81 1"/>
                <a:gd name="f90" fmla="*/ 0 f82 1"/>
                <a:gd name="f91" fmla="*/ 7110 f81 1"/>
                <a:gd name="f92" fmla="*/ 2158 f82 1"/>
                <a:gd name="f93" fmla="*/ 10538 f81 1"/>
                <a:gd name="f94" fmla="*/ 4571 f82 1"/>
                <a:gd name="f95" fmla="*/ 14474 f81 1"/>
                <a:gd name="f96" fmla="*/ 6983 f82 1"/>
                <a:gd name="f97" fmla="*/ 18410 f81 1"/>
                <a:gd name="f98" fmla="*/ 19299 f81 1"/>
                <a:gd name="f99" fmla="*/ 8761 f82 1"/>
                <a:gd name="f100" fmla="*/ 20950 f81 1"/>
                <a:gd name="f101" fmla="*/ 12443 f82 1"/>
                <a:gd name="f102" fmla="*/ 21711 f81 1"/>
                <a:gd name="f103" fmla="*/ 13712 f82 1"/>
                <a:gd name="f104" fmla="*/ 15744 f82 1"/>
                <a:gd name="f105" fmla="*/ 16760 f82 1"/>
                <a:gd name="f106" fmla="*/ 20696 f81 1"/>
                <a:gd name="f107" fmla="*/ 17521 f82 1"/>
                <a:gd name="f108" fmla="*/ 19680 f81 1"/>
                <a:gd name="f109" fmla="*/ 17014 f81 1"/>
                <a:gd name="f110" fmla="*/ 16633 f82 1"/>
                <a:gd name="f111" fmla="*/ 12697 f81 1"/>
                <a:gd name="f112" fmla="*/ 9014 f82 1"/>
                <a:gd name="f113" fmla="*/ 0 f81 1"/>
                <a:gd name="f114" fmla="+- f83 0 f1"/>
                <a:gd name="f115" fmla="*/ f86 1 17578"/>
                <a:gd name="f116" fmla="*/ f87 1 21766"/>
                <a:gd name="f117" fmla="*/ f88 1 17578"/>
                <a:gd name="f118" fmla="*/ f89 1 21766"/>
                <a:gd name="f119" fmla="*/ f90 1 17578"/>
                <a:gd name="f120" fmla="*/ f91 1 21766"/>
                <a:gd name="f121" fmla="*/ f92 1 17578"/>
                <a:gd name="f122" fmla="*/ f93 1 21766"/>
                <a:gd name="f123" fmla="*/ f94 1 17578"/>
                <a:gd name="f124" fmla="*/ f95 1 21766"/>
                <a:gd name="f125" fmla="*/ f96 1 17578"/>
                <a:gd name="f126" fmla="*/ f97 1 21766"/>
                <a:gd name="f127" fmla="*/ f98 1 21766"/>
                <a:gd name="f128" fmla="*/ f99 1 17578"/>
                <a:gd name="f129" fmla="*/ f100 1 21766"/>
                <a:gd name="f130" fmla="*/ f101 1 17578"/>
                <a:gd name="f131" fmla="*/ f102 1 21766"/>
                <a:gd name="f132" fmla="*/ f103 1 17578"/>
                <a:gd name="f133" fmla="*/ f104 1 17578"/>
                <a:gd name="f134" fmla="*/ f105 1 17578"/>
                <a:gd name="f135" fmla="*/ f106 1 21766"/>
                <a:gd name="f136" fmla="*/ f107 1 17578"/>
                <a:gd name="f137" fmla="*/ f108 1 21766"/>
                <a:gd name="f138" fmla="*/ f109 1 21766"/>
                <a:gd name="f139" fmla="*/ f110 1 17578"/>
                <a:gd name="f140" fmla="*/ f111 1 21766"/>
                <a:gd name="f141" fmla="*/ f112 1 17578"/>
                <a:gd name="f142" fmla="*/ f113 1 21766"/>
                <a:gd name="f143" fmla="*/ f77 1 f84"/>
                <a:gd name="f144" fmla="*/ f78 1 f84"/>
                <a:gd name="f145" fmla="*/ f77 1 f85"/>
                <a:gd name="f146" fmla="*/ f79 1 f85"/>
                <a:gd name="f147" fmla="*/ f115 1 f84"/>
                <a:gd name="f148" fmla="*/ f116 1 f85"/>
                <a:gd name="f149" fmla="*/ f117 1 f84"/>
                <a:gd name="f150" fmla="*/ f118 1 f85"/>
                <a:gd name="f151" fmla="*/ f119 1 f84"/>
                <a:gd name="f152" fmla="*/ f120 1 f85"/>
                <a:gd name="f153" fmla="*/ f121 1 f84"/>
                <a:gd name="f154" fmla="*/ f122 1 f85"/>
                <a:gd name="f155" fmla="*/ f123 1 f84"/>
                <a:gd name="f156" fmla="*/ f124 1 f85"/>
                <a:gd name="f157" fmla="*/ f125 1 f84"/>
                <a:gd name="f158" fmla="*/ f126 1 f85"/>
                <a:gd name="f159" fmla="*/ f127 1 f85"/>
                <a:gd name="f160" fmla="*/ f128 1 f84"/>
                <a:gd name="f161" fmla="*/ f129 1 f85"/>
                <a:gd name="f162" fmla="*/ f130 1 f84"/>
                <a:gd name="f163" fmla="*/ f131 1 f85"/>
                <a:gd name="f164" fmla="*/ f132 1 f84"/>
                <a:gd name="f165" fmla="*/ f133 1 f84"/>
                <a:gd name="f166" fmla="*/ f134 1 f84"/>
                <a:gd name="f167" fmla="*/ f135 1 f85"/>
                <a:gd name="f168" fmla="*/ f136 1 f84"/>
                <a:gd name="f169" fmla="*/ f137 1 f85"/>
                <a:gd name="f170" fmla="*/ f138 1 f85"/>
                <a:gd name="f171" fmla="*/ f139 1 f84"/>
                <a:gd name="f172" fmla="*/ f140 1 f85"/>
                <a:gd name="f173" fmla="*/ f141 1 f84"/>
                <a:gd name="f174" fmla="*/ f142 1 f85"/>
                <a:gd name="f175" fmla="*/ f143 f75 1"/>
                <a:gd name="f176" fmla="*/ f144 f75 1"/>
                <a:gd name="f177" fmla="*/ f146 f76 1"/>
                <a:gd name="f178" fmla="*/ f145 f76 1"/>
                <a:gd name="f179" fmla="*/ f147 f75 1"/>
                <a:gd name="f180" fmla="*/ f148 f76 1"/>
                <a:gd name="f181" fmla="*/ f149 f75 1"/>
                <a:gd name="f182" fmla="*/ f150 f76 1"/>
                <a:gd name="f183" fmla="*/ f151 f75 1"/>
                <a:gd name="f184" fmla="*/ f152 f76 1"/>
                <a:gd name="f185" fmla="*/ f153 f75 1"/>
                <a:gd name="f186" fmla="*/ f154 f76 1"/>
                <a:gd name="f187" fmla="*/ f155 f75 1"/>
                <a:gd name="f188" fmla="*/ f156 f76 1"/>
                <a:gd name="f189" fmla="*/ f157 f75 1"/>
                <a:gd name="f190" fmla="*/ f158 f76 1"/>
                <a:gd name="f191" fmla="*/ f159 f76 1"/>
                <a:gd name="f192" fmla="*/ f160 f75 1"/>
                <a:gd name="f193" fmla="*/ f161 f76 1"/>
                <a:gd name="f194" fmla="*/ f162 f75 1"/>
                <a:gd name="f195" fmla="*/ f163 f76 1"/>
                <a:gd name="f196" fmla="*/ f164 f75 1"/>
                <a:gd name="f197" fmla="*/ f165 f75 1"/>
                <a:gd name="f198" fmla="*/ f166 f75 1"/>
                <a:gd name="f199" fmla="*/ f167 f76 1"/>
                <a:gd name="f200" fmla="*/ f168 f75 1"/>
                <a:gd name="f201" fmla="*/ f169 f76 1"/>
                <a:gd name="f202" fmla="*/ f170 f76 1"/>
                <a:gd name="f203" fmla="*/ f171 f75 1"/>
                <a:gd name="f204" fmla="*/ f172 f76 1"/>
                <a:gd name="f205" fmla="*/ f173 f75 1"/>
                <a:gd name="f206" fmla="*/ f174 f76 1"/>
              </a:gdLst>
              <a:ahLst/>
              <a:cxnLst>
                <a:cxn ang="3cd4">
                  <a:pos x="hc" y="t"/>
                </a:cxn>
                <a:cxn ang="0">
                  <a:pos x="r" y="vc"/>
                </a:cxn>
                <a:cxn ang="cd4">
                  <a:pos x="hc" y="b"/>
                </a:cxn>
                <a:cxn ang="cd2">
                  <a:pos x="l" y="vc"/>
                </a:cxn>
                <a:cxn ang="f114">
                  <a:pos x="f179" y="f180"/>
                </a:cxn>
                <a:cxn ang="f114">
                  <a:pos x="f181" y="f182"/>
                </a:cxn>
                <a:cxn ang="f114">
                  <a:pos x="f183" y="f184"/>
                </a:cxn>
                <a:cxn ang="f114">
                  <a:pos x="f185" y="f186"/>
                </a:cxn>
                <a:cxn ang="f114">
                  <a:pos x="f187" y="f188"/>
                </a:cxn>
                <a:cxn ang="f114">
                  <a:pos x="f187" y="f188"/>
                </a:cxn>
                <a:cxn ang="f114">
                  <a:pos x="f189" y="f190"/>
                </a:cxn>
                <a:cxn ang="f114">
                  <a:pos x="f189" y="f191"/>
                </a:cxn>
                <a:cxn ang="f114">
                  <a:pos x="f189" y="f191"/>
                </a:cxn>
                <a:cxn ang="f114">
                  <a:pos x="f192" y="f193"/>
                </a:cxn>
                <a:cxn ang="f114">
                  <a:pos x="f179" y="f193"/>
                </a:cxn>
                <a:cxn ang="f114">
                  <a:pos x="f194" y="f195"/>
                </a:cxn>
                <a:cxn ang="f114">
                  <a:pos x="f196" y="f195"/>
                </a:cxn>
                <a:cxn ang="f114">
                  <a:pos x="f197" y="f195"/>
                </a:cxn>
                <a:cxn ang="f114">
                  <a:pos x="f197" y="f195"/>
                </a:cxn>
                <a:cxn ang="f114">
                  <a:pos x="f197" y="f195"/>
                </a:cxn>
                <a:cxn ang="f114">
                  <a:pos x="f198" y="f199"/>
                </a:cxn>
                <a:cxn ang="f114">
                  <a:pos x="f200" y="f201"/>
                </a:cxn>
                <a:cxn ang="f114">
                  <a:pos x="f200" y="f190"/>
                </a:cxn>
                <a:cxn ang="f114">
                  <a:pos x="f200" y="f202"/>
                </a:cxn>
                <a:cxn ang="f114">
                  <a:pos x="f203" y="f204"/>
                </a:cxn>
                <a:cxn ang="f114">
                  <a:pos x="f205" y="f206"/>
                </a:cxn>
                <a:cxn ang="f114">
                  <a:pos x="f205" y="f206"/>
                </a:cxn>
                <a:cxn ang="f114">
                  <a:pos x="f179" y="f180"/>
                </a:cxn>
              </a:cxnLst>
              <a:rect l="f175" t="f178" r="f176" b="f177"/>
              <a:pathLst>
                <a:path w="17578" h="21766">
                  <a:moveTo>
                    <a:pt x="f8" y="f9"/>
                  </a:moveTo>
                  <a:cubicBezTo>
                    <a:pt x="f10" y="f11"/>
                    <a:pt x="f12" y="f13"/>
                    <a:pt x="f14" y="f15"/>
                  </a:cubicBezTo>
                  <a:cubicBezTo>
                    <a:pt x="f16" y="f17"/>
                    <a:pt x="f18" y="f19"/>
                    <a:pt x="f5" y="f20"/>
                  </a:cubicBezTo>
                  <a:lnTo>
                    <a:pt x="f21" y="f22"/>
                  </a:lnTo>
                  <a:lnTo>
                    <a:pt x="f23" y="f24"/>
                  </a:lnTo>
                  <a:lnTo>
                    <a:pt x="f23" y="f24"/>
                  </a:lnTo>
                  <a:lnTo>
                    <a:pt x="f25" y="f26"/>
                  </a:lnTo>
                  <a:lnTo>
                    <a:pt x="f25" y="f27"/>
                  </a:lnTo>
                  <a:cubicBezTo>
                    <a:pt x="f25" y="f27"/>
                    <a:pt x="f25" y="f27"/>
                    <a:pt x="f25" y="f27"/>
                  </a:cubicBezTo>
                  <a:cubicBezTo>
                    <a:pt x="f28" y="f29"/>
                    <a:pt x="f30" y="f31"/>
                    <a:pt x="f32" y="f33"/>
                  </a:cubicBezTo>
                  <a:lnTo>
                    <a:pt x="f8" y="f33"/>
                  </a:lnTo>
                  <a:cubicBezTo>
                    <a:pt x="f34" y="f35"/>
                    <a:pt x="f36" y="f37"/>
                    <a:pt x="f38" y="f39"/>
                  </a:cubicBezTo>
                  <a:cubicBezTo>
                    <a:pt x="f40" y="f41"/>
                    <a:pt x="f42" y="f41"/>
                    <a:pt x="f43" y="f39"/>
                  </a:cubicBezTo>
                  <a:lnTo>
                    <a:pt x="f44" y="f39"/>
                  </a:lnTo>
                  <a:lnTo>
                    <a:pt x="f44" y="f39"/>
                  </a:lnTo>
                  <a:cubicBezTo>
                    <a:pt x="f44" y="f39"/>
                    <a:pt x="f44" y="f39"/>
                    <a:pt x="f44" y="f39"/>
                  </a:cubicBezTo>
                  <a:cubicBezTo>
                    <a:pt x="f45" y="f46"/>
                    <a:pt x="f47" y="f48"/>
                    <a:pt x="f49" y="f50"/>
                  </a:cubicBezTo>
                  <a:cubicBezTo>
                    <a:pt x="f51" y="f52"/>
                    <a:pt x="f53" y="f54"/>
                    <a:pt x="f55" y="f56"/>
                  </a:cubicBezTo>
                  <a:cubicBezTo>
                    <a:pt x="f57" y="f58"/>
                    <a:pt x="f57" y="f59"/>
                    <a:pt x="f55" y="f26"/>
                  </a:cubicBezTo>
                  <a:cubicBezTo>
                    <a:pt x="f57" y="f60"/>
                    <a:pt x="f57" y="f61"/>
                    <a:pt x="f55" y="f62"/>
                  </a:cubicBezTo>
                  <a:cubicBezTo>
                    <a:pt x="f63" y="f64"/>
                    <a:pt x="f65" y="f66"/>
                    <a:pt x="f67" y="f68"/>
                  </a:cubicBezTo>
                  <a:lnTo>
                    <a:pt x="f69" y="f5"/>
                  </a:lnTo>
                  <a:lnTo>
                    <a:pt x="f69" y="f5"/>
                  </a:ln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7" name="Freeform: Shape 918">
              <a:extLst>
                <a:ext uri="{FF2B5EF4-FFF2-40B4-BE49-F238E27FC236}">
                  <a16:creationId xmlns:a16="http://schemas.microsoft.com/office/drawing/2014/main" id="{7194D71B-5B19-6A0A-C695-4D094C090378}"/>
                </a:ext>
              </a:extLst>
            </p:cNvPr>
            <p:cNvSpPr/>
            <p:nvPr/>
          </p:nvSpPr>
          <p:spPr>
            <a:xfrm>
              <a:off x="9358938" y="6087133"/>
              <a:ext cx="50328" cy="23582"/>
            </a:xfrm>
            <a:custGeom>
              <a:avLst/>
              <a:gdLst>
                <a:gd name="f0" fmla="val 10800000"/>
                <a:gd name="f1" fmla="val 5400000"/>
                <a:gd name="f2" fmla="val 180"/>
                <a:gd name="f3" fmla="val w"/>
                <a:gd name="f4" fmla="val h"/>
                <a:gd name="f5" fmla="val 0"/>
                <a:gd name="f6" fmla="val 50326"/>
                <a:gd name="f7" fmla="val 23578"/>
                <a:gd name="f8" fmla="val 50327"/>
                <a:gd name="f9" fmla="val 10374"/>
                <a:gd name="f10" fmla="val 41185"/>
                <a:gd name="f11" fmla="val 8088"/>
                <a:gd name="f12" fmla="val 31028"/>
                <a:gd name="f13" fmla="val 5676"/>
                <a:gd name="f14" fmla="val 13633"/>
                <a:gd name="f15" fmla="val 1486"/>
                <a:gd name="f16" fmla="val 8428"/>
                <a:gd name="f17" fmla="val 216"/>
                <a:gd name="f18" fmla="val 4759"/>
                <a:gd name="f19" fmla="val -723"/>
                <a:gd name="f20" fmla="val 1026"/>
                <a:gd name="f21" fmla="val 86"/>
                <a:gd name="f22" fmla="val 5155"/>
                <a:gd name="f23" fmla="val 73"/>
                <a:gd name="f24" fmla="val 5206"/>
                <a:gd name="f25" fmla="val 60"/>
                <a:gd name="f26" fmla="val 5244"/>
                <a:gd name="f27" fmla="val 48"/>
                <a:gd name="f28" fmla="val 5295"/>
                <a:gd name="f29" fmla="val -16"/>
                <a:gd name="f30" fmla="val 6019"/>
                <a:gd name="f31" fmla="val 6730"/>
                <a:gd name="f32" fmla="val 7453"/>
                <a:gd name="f33" fmla="val 7923"/>
                <a:gd name="f34" fmla="val 8380"/>
                <a:gd name="f35" fmla="val 8850"/>
                <a:gd name="f36" fmla="val -3"/>
                <a:gd name="f37" fmla="val 9231"/>
                <a:gd name="f38" fmla="val 9612"/>
                <a:gd name="f39" fmla="val 9993"/>
                <a:gd name="f40" fmla="val 809"/>
                <a:gd name="f41" fmla="val 11135"/>
                <a:gd name="f42" fmla="val 1038"/>
                <a:gd name="f43" fmla="val 11491"/>
                <a:gd name="f44" fmla="val 1343"/>
                <a:gd name="f45" fmla="val 11796"/>
                <a:gd name="f46" fmla="val 1698"/>
                <a:gd name="f47" fmla="val 12024"/>
                <a:gd name="f48" fmla="val 1977"/>
                <a:gd name="f49" fmla="val 12342"/>
                <a:gd name="f50" fmla="val 2321"/>
                <a:gd name="f51" fmla="val 12608"/>
                <a:gd name="f52" fmla="val 2714"/>
                <a:gd name="f53" fmla="val 12786"/>
                <a:gd name="f54" fmla="val 3984"/>
                <a:gd name="f55" fmla="val 49057"/>
                <a:gd name="f56" fmla="val 10120"/>
                <a:gd name="f57" fmla="+- 0 0 -90"/>
                <a:gd name="f58" fmla="*/ f3 1 50326"/>
                <a:gd name="f59" fmla="*/ f4 1 23578"/>
                <a:gd name="f60" fmla="val f5"/>
                <a:gd name="f61" fmla="val f6"/>
                <a:gd name="f62" fmla="val f7"/>
                <a:gd name="f63" fmla="*/ f57 f0 1"/>
                <a:gd name="f64" fmla="+- f62 0 f60"/>
                <a:gd name="f65" fmla="+- f61 0 f60"/>
                <a:gd name="f66" fmla="*/ f63 1 f2"/>
                <a:gd name="f67" fmla="*/ f65 1 50326"/>
                <a:gd name="f68" fmla="*/ f64 1 23578"/>
                <a:gd name="f69" fmla="*/ 50327 f65 1"/>
                <a:gd name="f70" fmla="*/ 10374 f64 1"/>
                <a:gd name="f71" fmla="*/ 41185 f65 1"/>
                <a:gd name="f72" fmla="*/ 8088 f64 1"/>
                <a:gd name="f73" fmla="*/ 31028 f65 1"/>
                <a:gd name="f74" fmla="*/ 5676 f64 1"/>
                <a:gd name="f75" fmla="*/ 13633 f65 1"/>
                <a:gd name="f76" fmla="*/ 1486 f64 1"/>
                <a:gd name="f77" fmla="*/ 8428 f65 1"/>
                <a:gd name="f78" fmla="*/ 216 f64 1"/>
                <a:gd name="f79" fmla="*/ 86 f65 1"/>
                <a:gd name="f80" fmla="*/ 5155 f64 1"/>
                <a:gd name="f81" fmla="*/ 48 f65 1"/>
                <a:gd name="f82" fmla="*/ 5295 f64 1"/>
                <a:gd name="f83" fmla="*/ 7453 f64 1"/>
                <a:gd name="f84" fmla="*/ 8850 f64 1"/>
                <a:gd name="f85" fmla="*/ 9993 f64 1"/>
                <a:gd name="f86" fmla="*/ 809 f65 1"/>
                <a:gd name="f87" fmla="*/ 11135 f64 1"/>
                <a:gd name="f88" fmla="*/ 1698 f65 1"/>
                <a:gd name="f89" fmla="*/ 12024 f64 1"/>
                <a:gd name="f90" fmla="*/ 2714 f65 1"/>
                <a:gd name="f91" fmla="*/ 12786 f64 1"/>
                <a:gd name="f92" fmla="*/ 3984 f65 1"/>
                <a:gd name="f93" fmla="*/ 49057 f65 1"/>
                <a:gd name="f94" fmla="*/ 23578 f64 1"/>
                <a:gd name="f95" fmla="*/ 10120 f64 1"/>
                <a:gd name="f96" fmla="+- f66 0 f1"/>
                <a:gd name="f97" fmla="*/ f69 1 50326"/>
                <a:gd name="f98" fmla="*/ f70 1 23578"/>
                <a:gd name="f99" fmla="*/ f71 1 50326"/>
                <a:gd name="f100" fmla="*/ f72 1 23578"/>
                <a:gd name="f101" fmla="*/ f73 1 50326"/>
                <a:gd name="f102" fmla="*/ f74 1 23578"/>
                <a:gd name="f103" fmla="*/ f75 1 50326"/>
                <a:gd name="f104" fmla="*/ f76 1 23578"/>
                <a:gd name="f105" fmla="*/ f77 1 50326"/>
                <a:gd name="f106" fmla="*/ f78 1 23578"/>
                <a:gd name="f107" fmla="*/ f79 1 50326"/>
                <a:gd name="f108" fmla="*/ f80 1 23578"/>
                <a:gd name="f109" fmla="*/ f81 1 50326"/>
                <a:gd name="f110" fmla="*/ f82 1 23578"/>
                <a:gd name="f111" fmla="*/ f83 1 23578"/>
                <a:gd name="f112" fmla="*/ f84 1 23578"/>
                <a:gd name="f113" fmla="*/ f85 1 23578"/>
                <a:gd name="f114" fmla="*/ f86 1 50326"/>
                <a:gd name="f115" fmla="*/ f87 1 23578"/>
                <a:gd name="f116" fmla="*/ f88 1 50326"/>
                <a:gd name="f117" fmla="*/ f89 1 23578"/>
                <a:gd name="f118" fmla="*/ f90 1 50326"/>
                <a:gd name="f119" fmla="*/ f91 1 23578"/>
                <a:gd name="f120" fmla="*/ f92 1 50326"/>
                <a:gd name="f121" fmla="*/ f93 1 50326"/>
                <a:gd name="f122" fmla="*/ f94 1 23578"/>
                <a:gd name="f123" fmla="*/ f95 1 23578"/>
                <a:gd name="f124" fmla="*/ f60 1 f67"/>
                <a:gd name="f125" fmla="*/ f61 1 f67"/>
                <a:gd name="f126" fmla="*/ f60 1 f68"/>
                <a:gd name="f127" fmla="*/ f62 1 f68"/>
                <a:gd name="f128" fmla="*/ f97 1 f67"/>
                <a:gd name="f129" fmla="*/ f98 1 f68"/>
                <a:gd name="f130" fmla="*/ f99 1 f67"/>
                <a:gd name="f131" fmla="*/ f100 1 f68"/>
                <a:gd name="f132" fmla="*/ f101 1 f67"/>
                <a:gd name="f133" fmla="*/ f102 1 f68"/>
                <a:gd name="f134" fmla="*/ f103 1 f67"/>
                <a:gd name="f135" fmla="*/ f104 1 f68"/>
                <a:gd name="f136" fmla="*/ f105 1 f67"/>
                <a:gd name="f137" fmla="*/ f106 1 f68"/>
                <a:gd name="f138" fmla="*/ f107 1 f67"/>
                <a:gd name="f139" fmla="*/ f108 1 f68"/>
                <a:gd name="f140" fmla="*/ f109 1 f67"/>
                <a:gd name="f141" fmla="*/ f110 1 f68"/>
                <a:gd name="f142" fmla="*/ f111 1 f68"/>
                <a:gd name="f143" fmla="*/ f112 1 f68"/>
                <a:gd name="f144" fmla="*/ f113 1 f68"/>
                <a:gd name="f145" fmla="*/ f114 1 f67"/>
                <a:gd name="f146" fmla="*/ f115 1 f68"/>
                <a:gd name="f147" fmla="*/ f116 1 f67"/>
                <a:gd name="f148" fmla="*/ f117 1 f68"/>
                <a:gd name="f149" fmla="*/ f118 1 f67"/>
                <a:gd name="f150" fmla="*/ f119 1 f68"/>
                <a:gd name="f151" fmla="*/ f120 1 f67"/>
                <a:gd name="f152" fmla="*/ f121 1 f67"/>
                <a:gd name="f153" fmla="*/ f122 1 f68"/>
                <a:gd name="f154" fmla="*/ f123 1 f68"/>
                <a:gd name="f155" fmla="*/ f124 f58 1"/>
                <a:gd name="f156" fmla="*/ f125 f58 1"/>
                <a:gd name="f157" fmla="*/ f127 f59 1"/>
                <a:gd name="f158" fmla="*/ f126 f59 1"/>
                <a:gd name="f159" fmla="*/ f128 f58 1"/>
                <a:gd name="f160" fmla="*/ f129 f59 1"/>
                <a:gd name="f161" fmla="*/ f130 f58 1"/>
                <a:gd name="f162" fmla="*/ f131 f59 1"/>
                <a:gd name="f163" fmla="*/ f132 f58 1"/>
                <a:gd name="f164" fmla="*/ f133 f59 1"/>
                <a:gd name="f165" fmla="*/ f134 f58 1"/>
                <a:gd name="f166" fmla="*/ f135 f59 1"/>
                <a:gd name="f167" fmla="*/ f136 f58 1"/>
                <a:gd name="f168" fmla="*/ f137 f59 1"/>
                <a:gd name="f169" fmla="*/ f138 f58 1"/>
                <a:gd name="f170" fmla="*/ f139 f59 1"/>
                <a:gd name="f171" fmla="*/ f140 f58 1"/>
                <a:gd name="f172" fmla="*/ f141 f59 1"/>
                <a:gd name="f173" fmla="*/ f142 f59 1"/>
                <a:gd name="f174" fmla="*/ f143 f59 1"/>
                <a:gd name="f175" fmla="*/ f144 f59 1"/>
                <a:gd name="f176" fmla="*/ f145 f58 1"/>
                <a:gd name="f177" fmla="*/ f146 f59 1"/>
                <a:gd name="f178" fmla="*/ f147 f58 1"/>
                <a:gd name="f179" fmla="*/ f148 f59 1"/>
                <a:gd name="f180" fmla="*/ f149 f58 1"/>
                <a:gd name="f181" fmla="*/ f150 f59 1"/>
                <a:gd name="f182" fmla="*/ f151 f58 1"/>
                <a:gd name="f183" fmla="*/ f152 f58 1"/>
                <a:gd name="f184" fmla="*/ f153 f59 1"/>
                <a:gd name="f185" fmla="*/ f154 f59 1"/>
              </a:gdLst>
              <a:ahLst/>
              <a:cxnLst>
                <a:cxn ang="3cd4">
                  <a:pos x="hc" y="t"/>
                </a:cxn>
                <a:cxn ang="0">
                  <a:pos x="r" y="vc"/>
                </a:cxn>
                <a:cxn ang="cd4">
                  <a:pos x="hc" y="b"/>
                </a:cxn>
                <a:cxn ang="cd2">
                  <a:pos x="l" y="vc"/>
                </a:cxn>
                <a:cxn ang="f96">
                  <a:pos x="f159" y="f160"/>
                </a:cxn>
                <a:cxn ang="f96">
                  <a:pos x="f159" y="f160"/>
                </a:cxn>
                <a:cxn ang="f96">
                  <a:pos x="f161" y="f162"/>
                </a:cxn>
                <a:cxn ang="f96">
                  <a:pos x="f163" y="f164"/>
                </a:cxn>
                <a:cxn ang="f96">
                  <a:pos x="f165" y="f166"/>
                </a:cxn>
                <a:cxn ang="f96">
                  <a:pos x="f167" y="f168"/>
                </a:cxn>
                <a:cxn ang="f96">
                  <a:pos x="f169" y="f170"/>
                </a:cxn>
                <a:cxn ang="f96">
                  <a:pos x="f171" y="f172"/>
                </a:cxn>
                <a:cxn ang="f96">
                  <a:pos x="f171" y="f173"/>
                </a:cxn>
                <a:cxn ang="f96">
                  <a:pos x="f171" y="f174"/>
                </a:cxn>
                <a:cxn ang="f96">
                  <a:pos x="f171" y="f175"/>
                </a:cxn>
                <a:cxn ang="f96">
                  <a:pos x="f176" y="f177"/>
                </a:cxn>
                <a:cxn ang="f96">
                  <a:pos x="f178" y="f179"/>
                </a:cxn>
                <a:cxn ang="f96">
                  <a:pos x="f180" y="f181"/>
                </a:cxn>
                <a:cxn ang="f96">
                  <a:pos x="f182" y="f181"/>
                </a:cxn>
                <a:cxn ang="f96">
                  <a:pos x="f182" y="f181"/>
                </a:cxn>
                <a:cxn ang="f96">
                  <a:pos x="f183" y="f184"/>
                </a:cxn>
                <a:cxn ang="f96">
                  <a:pos x="f183" y="f185"/>
                </a:cxn>
              </a:cxnLst>
              <a:rect l="f155" t="f158" r="f156" b="f157"/>
              <a:pathLst>
                <a:path w="50326" h="23578">
                  <a:moveTo>
                    <a:pt x="f8" y="f9"/>
                  </a:moveTo>
                  <a:cubicBezTo>
                    <a:pt x="f8" y="f9"/>
                    <a:pt x="f8" y="f9"/>
                    <a:pt x="f8" y="f9"/>
                  </a:cubicBezTo>
                  <a:lnTo>
                    <a:pt x="f10" y="f11"/>
                  </a:lnTo>
                  <a:lnTo>
                    <a:pt x="f12" y="f13"/>
                  </a:lnTo>
                  <a:lnTo>
                    <a:pt x="f14" y="f15"/>
                  </a:lnTo>
                  <a:lnTo>
                    <a:pt x="f16" y="f17"/>
                  </a:lnTo>
                  <a:cubicBezTo>
                    <a:pt x="f18" y="f19"/>
                    <a:pt x="f20" y="f15"/>
                    <a:pt x="f21" y="f22"/>
                  </a:cubicBezTo>
                  <a:cubicBezTo>
                    <a:pt x="f23" y="f24"/>
                    <a:pt x="f25" y="f26"/>
                    <a:pt x="f27" y="f28"/>
                  </a:cubicBezTo>
                  <a:cubicBezTo>
                    <a:pt x="f29" y="f30"/>
                    <a:pt x="f29" y="f31"/>
                    <a:pt x="f27" y="f32"/>
                  </a:cubicBezTo>
                  <a:cubicBezTo>
                    <a:pt x="f29" y="f33"/>
                    <a:pt x="f29" y="f34"/>
                    <a:pt x="f27" y="f35"/>
                  </a:cubicBezTo>
                  <a:cubicBezTo>
                    <a:pt x="f36" y="f37"/>
                    <a:pt x="f36" y="f38"/>
                    <a:pt x="f27" y="f39"/>
                  </a:cubicBezTo>
                  <a:lnTo>
                    <a:pt x="f40" y="f41"/>
                  </a:lnTo>
                  <a:cubicBezTo>
                    <a:pt x="f42" y="f43"/>
                    <a:pt x="f44" y="f45"/>
                    <a:pt x="f46" y="f47"/>
                  </a:cubicBezTo>
                  <a:cubicBezTo>
                    <a:pt x="f48" y="f49"/>
                    <a:pt x="f50" y="f51"/>
                    <a:pt x="f52" y="f53"/>
                  </a:cubicBezTo>
                  <a:lnTo>
                    <a:pt x="f54" y="f53"/>
                  </a:lnTo>
                  <a:lnTo>
                    <a:pt x="f54" y="f53"/>
                  </a:lnTo>
                  <a:lnTo>
                    <a:pt x="f55" y="f7"/>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8" name="Freeform: Shape 919">
              <a:extLst>
                <a:ext uri="{FF2B5EF4-FFF2-40B4-BE49-F238E27FC236}">
                  <a16:creationId xmlns:a16="http://schemas.microsoft.com/office/drawing/2014/main" id="{FFABBB6D-DB70-00A1-E3CA-65C557D22ABE}"/>
                </a:ext>
              </a:extLst>
            </p:cNvPr>
            <p:cNvSpPr/>
            <p:nvPr/>
          </p:nvSpPr>
          <p:spPr>
            <a:xfrm>
              <a:off x="10262064" y="6107917"/>
              <a:ext cx="3337" cy="4443"/>
            </a:xfrm>
            <a:custGeom>
              <a:avLst/>
              <a:gdLst>
                <a:gd name="f0" fmla="val 10800000"/>
                <a:gd name="f1" fmla="val 5400000"/>
                <a:gd name="f2" fmla="val 180"/>
                <a:gd name="f3" fmla="val w"/>
                <a:gd name="f4" fmla="val h"/>
                <a:gd name="f5" fmla="val 0"/>
                <a:gd name="f6" fmla="val 3340"/>
                <a:gd name="f7" fmla="val 4443"/>
                <a:gd name="f8" fmla="val 166"/>
                <a:gd name="f9" fmla="val 4444"/>
                <a:gd name="f10" fmla="val 2579"/>
                <a:gd name="f11" fmla="val 2680"/>
                <a:gd name="f12" fmla="val 3593"/>
                <a:gd name="f13" fmla="val 2934"/>
                <a:gd name="f14" fmla="val 2781"/>
                <a:gd name="f15" fmla="val 3341"/>
                <a:gd name="f16" fmla="val 2032"/>
                <a:gd name="f17" fmla="val 801"/>
                <a:gd name="f18" fmla="val 27"/>
                <a:gd name="f19" fmla="val 1346"/>
                <a:gd name="f20" fmla="val -189"/>
                <a:gd name="f21" fmla="val 2933"/>
                <a:gd name="f22" fmla="+- 0 0 -90"/>
                <a:gd name="f23" fmla="*/ f3 1 3340"/>
                <a:gd name="f24" fmla="*/ f4 1 4443"/>
                <a:gd name="f25" fmla="val f5"/>
                <a:gd name="f26" fmla="val f6"/>
                <a:gd name="f27" fmla="val f7"/>
                <a:gd name="f28" fmla="*/ f22 f0 1"/>
                <a:gd name="f29" fmla="+- f27 0 f25"/>
                <a:gd name="f30" fmla="+- f26 0 f25"/>
                <a:gd name="f31" fmla="*/ f28 1 f2"/>
                <a:gd name="f32" fmla="*/ f30 1 3340"/>
                <a:gd name="f33" fmla="*/ f29 1 4443"/>
                <a:gd name="f34" fmla="*/ 166 f30 1"/>
                <a:gd name="f35" fmla="*/ 4444 f29 1"/>
                <a:gd name="f36" fmla="*/ 2579 f30 1"/>
                <a:gd name="f37" fmla="*/ 3341 f30 1"/>
                <a:gd name="f38" fmla="*/ 2032 f29 1"/>
                <a:gd name="f39" fmla="*/ 801 f30 1"/>
                <a:gd name="f40" fmla="*/ 0 f29 1"/>
                <a:gd name="f41" fmla="+- f31 0 f1"/>
                <a:gd name="f42" fmla="*/ f34 1 3340"/>
                <a:gd name="f43" fmla="*/ f35 1 4443"/>
                <a:gd name="f44" fmla="*/ f36 1 3340"/>
                <a:gd name="f45" fmla="*/ f37 1 3340"/>
                <a:gd name="f46" fmla="*/ f38 1 4443"/>
                <a:gd name="f47" fmla="*/ f39 1 3340"/>
                <a:gd name="f48" fmla="*/ f40 1 4443"/>
                <a:gd name="f49" fmla="*/ f25 1 f32"/>
                <a:gd name="f50" fmla="*/ f26 1 f32"/>
                <a:gd name="f51" fmla="*/ f25 1 f33"/>
                <a:gd name="f52" fmla="*/ f27 1 f33"/>
                <a:gd name="f53" fmla="*/ f42 1 f32"/>
                <a:gd name="f54" fmla="*/ f43 1 f33"/>
                <a:gd name="f55" fmla="*/ f44 1 f32"/>
                <a:gd name="f56" fmla="*/ f45 1 f32"/>
                <a:gd name="f57" fmla="*/ f46 1 f33"/>
                <a:gd name="f58" fmla="*/ f47 1 f32"/>
                <a:gd name="f59" fmla="*/ f48 1 f33"/>
                <a:gd name="f60" fmla="*/ f49 f23 1"/>
                <a:gd name="f61" fmla="*/ f50 f23 1"/>
                <a:gd name="f62" fmla="*/ f52 f24 1"/>
                <a:gd name="f63" fmla="*/ f51 f24 1"/>
                <a:gd name="f64" fmla="*/ f53 f23 1"/>
                <a:gd name="f65" fmla="*/ f54 f24 1"/>
                <a:gd name="f66" fmla="*/ f55 f23 1"/>
                <a:gd name="f67" fmla="*/ f56 f23 1"/>
                <a:gd name="f68" fmla="*/ f57 f24 1"/>
                <a:gd name="f69" fmla="*/ f58 f23 1"/>
                <a:gd name="f70" fmla="*/ f59 f24 1"/>
              </a:gdLst>
              <a:ahLst/>
              <a:cxnLst>
                <a:cxn ang="3cd4">
                  <a:pos x="hc" y="t"/>
                </a:cxn>
                <a:cxn ang="0">
                  <a:pos x="r" y="vc"/>
                </a:cxn>
                <a:cxn ang="cd4">
                  <a:pos x="hc" y="b"/>
                </a:cxn>
                <a:cxn ang="cd2">
                  <a:pos x="l" y="vc"/>
                </a:cxn>
                <a:cxn ang="f41">
                  <a:pos x="f64" y="f65"/>
                </a:cxn>
                <a:cxn ang="f41">
                  <a:pos x="f66" y="f65"/>
                </a:cxn>
                <a:cxn ang="f41">
                  <a:pos x="f67" y="f68"/>
                </a:cxn>
                <a:cxn ang="f41">
                  <a:pos x="f69" y="f70"/>
                </a:cxn>
                <a:cxn ang="f41">
                  <a:pos x="f64" y="f65"/>
                </a:cxn>
              </a:cxnLst>
              <a:rect l="f60" t="f63" r="f61" b="f62"/>
              <a:pathLst>
                <a:path w="3340" h="4443">
                  <a:moveTo>
                    <a:pt x="f8" y="f9"/>
                  </a:moveTo>
                  <a:lnTo>
                    <a:pt x="f10" y="f9"/>
                  </a:lnTo>
                  <a:cubicBezTo>
                    <a:pt x="f11" y="f12"/>
                    <a:pt x="f13" y="f14"/>
                    <a:pt x="f15" y="f16"/>
                  </a:cubicBezTo>
                  <a:lnTo>
                    <a:pt x="f17" y="f5"/>
                  </a:lnTo>
                  <a:cubicBezTo>
                    <a:pt x="f18"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9" name="Freeform: Shape 920">
              <a:extLst>
                <a:ext uri="{FF2B5EF4-FFF2-40B4-BE49-F238E27FC236}">
                  <a16:creationId xmlns:a16="http://schemas.microsoft.com/office/drawing/2014/main" id="{05CA0577-DC25-19B5-2672-1064A16E4835}"/>
                </a:ext>
              </a:extLst>
            </p:cNvPr>
            <p:cNvSpPr/>
            <p:nvPr/>
          </p:nvSpPr>
          <p:spPr>
            <a:xfrm>
              <a:off x="10265529" y="6105915"/>
              <a:ext cx="10415" cy="3648"/>
            </a:xfrm>
            <a:custGeom>
              <a:avLst/>
              <a:gdLst>
                <a:gd name="f0" fmla="val 10800000"/>
                <a:gd name="f1" fmla="val 5400000"/>
                <a:gd name="f2" fmla="val 180"/>
                <a:gd name="f3" fmla="val w"/>
                <a:gd name="f4" fmla="val h"/>
                <a:gd name="f5" fmla="val 0"/>
                <a:gd name="f6" fmla="val 10411"/>
                <a:gd name="f7" fmla="val 3650"/>
                <a:gd name="f8" fmla="val 2127"/>
                <a:gd name="f9" fmla="val 7872"/>
                <a:gd name="f10" fmla="val 95"/>
                <a:gd name="f11" fmla="val 6602"/>
                <a:gd name="f12" fmla="val 5713"/>
                <a:gd name="f13" fmla="val 4913"/>
                <a:gd name="f14" fmla="val -32"/>
                <a:gd name="f15" fmla="val 4101"/>
                <a:gd name="f16" fmla="val 3301"/>
                <a:gd name="f17" fmla="val 2069"/>
                <a:gd name="f18" fmla="val 324"/>
                <a:gd name="f19" fmla="val 927"/>
                <a:gd name="f20" fmla="val 895"/>
                <a:gd name="f21" fmla="val 1746"/>
                <a:gd name="f22" fmla="val 2539"/>
                <a:gd name="f23" fmla="val 3390"/>
                <a:gd name="f24" fmla="val 2355"/>
                <a:gd name="f25" fmla="val 4634"/>
                <a:gd name="f26" fmla="val 1378"/>
                <a:gd name="f27" fmla="val 6094"/>
                <a:gd name="f28" fmla="val 857"/>
                <a:gd name="f29" fmla="val 7643"/>
                <a:gd name="f30" fmla="val 755"/>
                <a:gd name="f31" fmla="val 9167"/>
                <a:gd name="f32" fmla="val 1200"/>
                <a:gd name="f33" fmla="+- 0 0 -90"/>
                <a:gd name="f34" fmla="*/ f3 1 10411"/>
                <a:gd name="f35" fmla="*/ f4 1 3650"/>
                <a:gd name="f36" fmla="val f5"/>
                <a:gd name="f37" fmla="val f6"/>
                <a:gd name="f38" fmla="val f7"/>
                <a:gd name="f39" fmla="*/ f33 f0 1"/>
                <a:gd name="f40" fmla="+- f38 0 f36"/>
                <a:gd name="f41" fmla="+- f37 0 f36"/>
                <a:gd name="f42" fmla="*/ f39 1 f2"/>
                <a:gd name="f43" fmla="*/ f41 1 10411"/>
                <a:gd name="f44" fmla="*/ f40 1 3650"/>
                <a:gd name="f45" fmla="*/ 10411 f41 1"/>
                <a:gd name="f46" fmla="*/ 2127 f40 1"/>
                <a:gd name="f47" fmla="*/ 7872 f41 1"/>
                <a:gd name="f48" fmla="*/ 95 f40 1"/>
                <a:gd name="f49" fmla="*/ 6602 f41 1"/>
                <a:gd name="f50" fmla="*/ 5713 f41 1"/>
                <a:gd name="f51" fmla="*/ 3301 f41 1"/>
                <a:gd name="f52" fmla="*/ 0 f41 1"/>
                <a:gd name="f53" fmla="*/ 1746 f40 1"/>
                <a:gd name="f54" fmla="*/ 2539 f41 1"/>
                <a:gd name="f55" fmla="*/ 3650 f40 1"/>
                <a:gd name="f56" fmla="*/ 6094 f41 1"/>
                <a:gd name="f57" fmla="*/ 857 f40 1"/>
                <a:gd name="f58" fmla="+- f42 0 f1"/>
                <a:gd name="f59" fmla="*/ f45 1 10411"/>
                <a:gd name="f60" fmla="*/ f46 1 3650"/>
                <a:gd name="f61" fmla="*/ f47 1 10411"/>
                <a:gd name="f62" fmla="*/ f48 1 3650"/>
                <a:gd name="f63" fmla="*/ f49 1 10411"/>
                <a:gd name="f64" fmla="*/ f50 1 10411"/>
                <a:gd name="f65" fmla="*/ f51 1 10411"/>
                <a:gd name="f66" fmla="*/ f52 1 10411"/>
                <a:gd name="f67" fmla="*/ f53 1 3650"/>
                <a:gd name="f68" fmla="*/ f54 1 10411"/>
                <a:gd name="f69" fmla="*/ f55 1 3650"/>
                <a:gd name="f70" fmla="*/ f56 1 10411"/>
                <a:gd name="f71" fmla="*/ f57 1 3650"/>
                <a:gd name="f72" fmla="*/ f36 1 f43"/>
                <a:gd name="f73" fmla="*/ f37 1 f43"/>
                <a:gd name="f74" fmla="*/ f36 1 f44"/>
                <a:gd name="f75" fmla="*/ f38 1 f44"/>
                <a:gd name="f76" fmla="*/ f59 1 f43"/>
                <a:gd name="f77" fmla="*/ f60 1 f44"/>
                <a:gd name="f78" fmla="*/ f61 1 f43"/>
                <a:gd name="f79" fmla="*/ f62 1 f44"/>
                <a:gd name="f80" fmla="*/ f63 1 f43"/>
                <a:gd name="f81" fmla="*/ f64 1 f43"/>
                <a:gd name="f82" fmla="*/ f65 1 f43"/>
                <a:gd name="f83" fmla="*/ f66 1 f43"/>
                <a:gd name="f84" fmla="*/ f67 1 f44"/>
                <a:gd name="f85" fmla="*/ f68 1 f43"/>
                <a:gd name="f86" fmla="*/ f69 1 f44"/>
                <a:gd name="f87" fmla="*/ f70 1 f43"/>
                <a:gd name="f88" fmla="*/ f71 1 f44"/>
                <a:gd name="f89" fmla="*/ f72 f34 1"/>
                <a:gd name="f90" fmla="*/ f73 f34 1"/>
                <a:gd name="f91" fmla="*/ f75 f35 1"/>
                <a:gd name="f92" fmla="*/ f74 f35 1"/>
                <a:gd name="f93" fmla="*/ f76 f34 1"/>
                <a:gd name="f94" fmla="*/ f77 f35 1"/>
                <a:gd name="f95" fmla="*/ f78 f34 1"/>
                <a:gd name="f96" fmla="*/ f79 f35 1"/>
                <a:gd name="f97" fmla="*/ f80 f34 1"/>
                <a:gd name="f98" fmla="*/ f81 f34 1"/>
                <a:gd name="f99" fmla="*/ f82 f34 1"/>
                <a:gd name="f100" fmla="*/ f83 f34 1"/>
                <a:gd name="f101" fmla="*/ f84 f35 1"/>
                <a:gd name="f102" fmla="*/ f85 f34 1"/>
                <a:gd name="f103" fmla="*/ f86 f35 1"/>
                <a:gd name="f104" fmla="*/ f87 f34 1"/>
                <a:gd name="f105" fmla="*/ f88 f35 1"/>
              </a:gdLst>
              <a:ahLst/>
              <a:cxnLst>
                <a:cxn ang="3cd4">
                  <a:pos x="hc" y="t"/>
                </a:cxn>
                <a:cxn ang="0">
                  <a:pos x="r" y="vc"/>
                </a:cxn>
                <a:cxn ang="cd4">
                  <a:pos x="hc" y="b"/>
                </a:cxn>
                <a:cxn ang="cd2">
                  <a:pos x="l" y="vc"/>
                </a:cxn>
                <a:cxn ang="f58">
                  <a:pos x="f93" y="f94"/>
                </a:cxn>
                <a:cxn ang="f58">
                  <a:pos x="f93" y="f94"/>
                </a:cxn>
                <a:cxn ang="f58">
                  <a:pos x="f95" y="f96"/>
                </a:cxn>
                <a:cxn ang="f58">
                  <a:pos x="f95" y="f96"/>
                </a:cxn>
                <a:cxn ang="f58">
                  <a:pos x="f95" y="f96"/>
                </a:cxn>
                <a:cxn ang="f58">
                  <a:pos x="f97" y="f96"/>
                </a:cxn>
                <a:cxn ang="f58">
                  <a:pos x="f98" y="f96"/>
                </a:cxn>
                <a:cxn ang="f58">
                  <a:pos x="f98" y="f96"/>
                </a:cxn>
                <a:cxn ang="f58">
                  <a:pos x="f99" y="f96"/>
                </a:cxn>
                <a:cxn ang="f58">
                  <a:pos x="f100" y="f101"/>
                </a:cxn>
                <a:cxn ang="f58">
                  <a:pos x="f102" y="f103"/>
                </a:cxn>
                <a:cxn ang="f58">
                  <a:pos x="f104" y="f105"/>
                </a:cxn>
                <a:cxn ang="f58">
                  <a:pos x="f93" y="f94"/>
                </a:cxn>
              </a:cxnLst>
              <a:rect l="f89" t="f92" r="f90" b="f91"/>
              <a:pathLst>
                <a:path w="10411" h="3650">
                  <a:moveTo>
                    <a:pt x="f6" y="f8"/>
                  </a:moveTo>
                  <a:lnTo>
                    <a:pt x="f6" y="f8"/>
                  </a:lnTo>
                  <a:lnTo>
                    <a:pt x="f9" y="f10"/>
                  </a:lnTo>
                  <a:cubicBezTo>
                    <a:pt x="f9" y="f10"/>
                    <a:pt x="f9" y="f10"/>
                    <a:pt x="f9" y="f10"/>
                  </a:cubicBezTo>
                  <a:lnTo>
                    <a:pt x="f9" y="f10"/>
                  </a:lnTo>
                  <a:lnTo>
                    <a:pt x="f11" y="f10"/>
                  </a:lnTo>
                  <a:lnTo>
                    <a:pt x="f12" y="f10"/>
                  </a:lnTo>
                  <a:lnTo>
                    <a:pt x="f12" y="f10"/>
                  </a:lnTo>
                  <a:cubicBezTo>
                    <a:pt x="f13" y="f14"/>
                    <a:pt x="f15" y="f14"/>
                    <a:pt x="f16" y="f10"/>
                  </a:cubicBezTo>
                  <a:cubicBezTo>
                    <a:pt x="f17" y="f18"/>
                    <a:pt x="f19" y="f20"/>
                    <a:pt x="f5" y="f21"/>
                  </a:cubicBezTo>
                  <a:lnTo>
                    <a:pt x="f22" y="f7"/>
                  </a:lnTo>
                  <a:cubicBezTo>
                    <a:pt x="f23" y="f24"/>
                    <a:pt x="f25" y="f26"/>
                    <a:pt x="f27" y="f28"/>
                  </a:cubicBezTo>
                  <a:cubicBezTo>
                    <a:pt x="f29" y="f30"/>
                    <a:pt x="f31" y="f32"/>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0" name="Freeform: Shape 921">
              <a:extLst>
                <a:ext uri="{FF2B5EF4-FFF2-40B4-BE49-F238E27FC236}">
                  <a16:creationId xmlns:a16="http://schemas.microsoft.com/office/drawing/2014/main" id="{738808D6-328C-3537-B0F1-70E448CB5C34}"/>
                </a:ext>
              </a:extLst>
            </p:cNvPr>
            <p:cNvSpPr/>
            <p:nvPr/>
          </p:nvSpPr>
          <p:spPr>
            <a:xfrm>
              <a:off x="10245906" y="6092107"/>
              <a:ext cx="20884" cy="17327"/>
            </a:xfrm>
            <a:custGeom>
              <a:avLst/>
              <a:gdLst>
                <a:gd name="f0" fmla="val 10800000"/>
                <a:gd name="f1" fmla="val 5400000"/>
                <a:gd name="f2" fmla="val 180"/>
                <a:gd name="f3" fmla="val w"/>
                <a:gd name="f4" fmla="val h"/>
                <a:gd name="f5" fmla="val 0"/>
                <a:gd name="f6" fmla="val 20887"/>
                <a:gd name="f7" fmla="val 17331"/>
                <a:gd name="f8" fmla="val 319"/>
                <a:gd name="f9" fmla="val 1968"/>
                <a:gd name="f10" fmla="val 12254"/>
                <a:gd name="f11" fmla="val 11618"/>
                <a:gd name="f12" fmla="val 16825"/>
                <a:gd name="f13" fmla="val 15300"/>
                <a:gd name="f14" fmla="val 19364"/>
                <a:gd name="f15" fmla="val 19758"/>
                <a:gd name="f16" fmla="val 16569"/>
                <a:gd name="f17" fmla="val 20265"/>
                <a:gd name="f18" fmla="val 15884"/>
                <a:gd name="f19" fmla="val 20888"/>
                <a:gd name="f20" fmla="val 18348"/>
                <a:gd name="f21" fmla="val 13395"/>
                <a:gd name="f22" fmla="val 16190"/>
                <a:gd name="f23" fmla="val 1970"/>
                <a:gd name="f24" fmla="val 190"/>
                <a:gd name="f25" fmla="val 1538"/>
                <a:gd name="f26" fmla="val -63"/>
                <a:gd name="f27" fmla="val 1005"/>
                <a:gd name="f28" fmla="val 573"/>
                <a:gd name="f29" fmla="val 27"/>
                <a:gd name="f30" fmla="val 508"/>
                <a:gd name="f31" fmla="val -164"/>
                <a:gd name="f32" fmla="val 1206"/>
                <a:gd name="f33" fmla="val 154"/>
                <a:gd name="f34" fmla="val 1752"/>
                <a:gd name="f35" fmla="val 205"/>
                <a:gd name="f36" fmla="val 1828"/>
                <a:gd name="f37" fmla="val 255"/>
                <a:gd name="f38" fmla="val 1905"/>
                <a:gd name="f39" fmla="+- 0 0 -90"/>
                <a:gd name="f40" fmla="*/ f3 1 20887"/>
                <a:gd name="f41" fmla="*/ f4 1 17331"/>
                <a:gd name="f42" fmla="val f5"/>
                <a:gd name="f43" fmla="val f6"/>
                <a:gd name="f44" fmla="val f7"/>
                <a:gd name="f45" fmla="*/ f39 f0 1"/>
                <a:gd name="f46" fmla="+- f44 0 f42"/>
                <a:gd name="f47" fmla="+- f43 0 f42"/>
                <a:gd name="f48" fmla="*/ f45 1 f2"/>
                <a:gd name="f49" fmla="*/ f47 1 20887"/>
                <a:gd name="f50" fmla="*/ f46 1 17331"/>
                <a:gd name="f51" fmla="*/ 319 f47 1"/>
                <a:gd name="f52" fmla="*/ 1968 f46 1"/>
                <a:gd name="f53" fmla="*/ 12254 f47 1"/>
                <a:gd name="f54" fmla="*/ 11618 f46 1"/>
                <a:gd name="f55" fmla="*/ 16825 f47 1"/>
                <a:gd name="f56" fmla="*/ 15300 f46 1"/>
                <a:gd name="f57" fmla="*/ 19364 f47 1"/>
                <a:gd name="f58" fmla="*/ 17331 f46 1"/>
                <a:gd name="f59" fmla="*/ 20888 f47 1"/>
                <a:gd name="f60" fmla="*/ 18348 f47 1"/>
                <a:gd name="f61" fmla="*/ 13395 f46 1"/>
                <a:gd name="f62" fmla="*/ 16190 f47 1"/>
                <a:gd name="f63" fmla="*/ 1970 f47 1"/>
                <a:gd name="f64" fmla="*/ 190 f46 1"/>
                <a:gd name="f65" fmla="*/ 573 f47 1"/>
                <a:gd name="f66" fmla="*/ 154 f47 1"/>
                <a:gd name="f67" fmla="*/ 1752 f46 1"/>
                <a:gd name="f68" fmla="+- f48 0 f1"/>
                <a:gd name="f69" fmla="*/ f51 1 20887"/>
                <a:gd name="f70" fmla="*/ f52 1 17331"/>
                <a:gd name="f71" fmla="*/ f53 1 20887"/>
                <a:gd name="f72" fmla="*/ f54 1 17331"/>
                <a:gd name="f73" fmla="*/ f55 1 20887"/>
                <a:gd name="f74" fmla="*/ f56 1 17331"/>
                <a:gd name="f75" fmla="*/ f57 1 20887"/>
                <a:gd name="f76" fmla="*/ f58 1 17331"/>
                <a:gd name="f77" fmla="*/ f59 1 20887"/>
                <a:gd name="f78" fmla="*/ f60 1 20887"/>
                <a:gd name="f79" fmla="*/ f61 1 17331"/>
                <a:gd name="f80" fmla="*/ f62 1 20887"/>
                <a:gd name="f81" fmla="*/ f63 1 20887"/>
                <a:gd name="f82" fmla="*/ f64 1 17331"/>
                <a:gd name="f83" fmla="*/ f65 1 20887"/>
                <a:gd name="f84" fmla="*/ f66 1 20887"/>
                <a:gd name="f85" fmla="*/ f67 1 17331"/>
                <a:gd name="f86" fmla="*/ f42 1 f49"/>
                <a:gd name="f87" fmla="*/ f43 1 f49"/>
                <a:gd name="f88" fmla="*/ f42 1 f50"/>
                <a:gd name="f89" fmla="*/ f44 1 f50"/>
                <a:gd name="f90" fmla="*/ f69 1 f49"/>
                <a:gd name="f91" fmla="*/ f70 1 f50"/>
                <a:gd name="f92" fmla="*/ f71 1 f49"/>
                <a:gd name="f93" fmla="*/ f72 1 f50"/>
                <a:gd name="f94" fmla="*/ f73 1 f49"/>
                <a:gd name="f95" fmla="*/ f74 1 f50"/>
                <a:gd name="f96" fmla="*/ f75 1 f49"/>
                <a:gd name="f97" fmla="*/ f76 1 f50"/>
                <a:gd name="f98" fmla="*/ f77 1 f49"/>
                <a:gd name="f99" fmla="*/ f78 1 f49"/>
                <a:gd name="f100" fmla="*/ f79 1 f50"/>
                <a:gd name="f101" fmla="*/ f80 1 f49"/>
                <a:gd name="f102" fmla="*/ f81 1 f49"/>
                <a:gd name="f103" fmla="*/ f82 1 f50"/>
                <a:gd name="f104" fmla="*/ f83 1 f49"/>
                <a:gd name="f105" fmla="*/ f84 1 f49"/>
                <a:gd name="f106" fmla="*/ f85 1 f50"/>
                <a:gd name="f107" fmla="*/ f86 f40 1"/>
                <a:gd name="f108" fmla="*/ f87 f40 1"/>
                <a:gd name="f109" fmla="*/ f89 f41 1"/>
                <a:gd name="f110" fmla="*/ f88 f41 1"/>
                <a:gd name="f111" fmla="*/ f90 f40 1"/>
                <a:gd name="f112" fmla="*/ f91 f41 1"/>
                <a:gd name="f113" fmla="*/ f92 f40 1"/>
                <a:gd name="f114" fmla="*/ f93 f41 1"/>
                <a:gd name="f115" fmla="*/ f94 f40 1"/>
                <a:gd name="f116" fmla="*/ f95 f41 1"/>
                <a:gd name="f117" fmla="*/ f96 f40 1"/>
                <a:gd name="f118" fmla="*/ f97 f41 1"/>
                <a:gd name="f119" fmla="*/ f98 f40 1"/>
                <a:gd name="f120" fmla="*/ f99 f40 1"/>
                <a:gd name="f121" fmla="*/ f100 f41 1"/>
                <a:gd name="f122" fmla="*/ f101 f40 1"/>
                <a:gd name="f123" fmla="*/ f102 f40 1"/>
                <a:gd name="f124" fmla="*/ f103 f41 1"/>
                <a:gd name="f125" fmla="*/ f104 f40 1"/>
                <a:gd name="f126" fmla="*/ f105 f40 1"/>
                <a:gd name="f127" fmla="*/ f106 f41 1"/>
              </a:gdLst>
              <a:ahLst/>
              <a:cxnLst>
                <a:cxn ang="3cd4">
                  <a:pos x="hc" y="t"/>
                </a:cxn>
                <a:cxn ang="0">
                  <a:pos x="r" y="vc"/>
                </a:cxn>
                <a:cxn ang="cd4">
                  <a:pos x="hc" y="b"/>
                </a:cxn>
                <a:cxn ang="cd2">
                  <a:pos x="l" y="vc"/>
                </a:cxn>
                <a:cxn ang="f68">
                  <a:pos x="f111" y="f112"/>
                </a:cxn>
                <a:cxn ang="f68">
                  <a:pos x="f111" y="f112"/>
                </a:cxn>
                <a:cxn ang="f68">
                  <a:pos x="f113" y="f114"/>
                </a:cxn>
                <a:cxn ang="f68">
                  <a:pos x="f115" y="f116"/>
                </a:cxn>
                <a:cxn ang="f68">
                  <a:pos x="f117" y="f118"/>
                </a:cxn>
                <a:cxn ang="f68">
                  <a:pos x="f119" y="f116"/>
                </a:cxn>
                <a:cxn ang="f68">
                  <a:pos x="f120" y="f121"/>
                </a:cxn>
                <a:cxn ang="f68">
                  <a:pos x="f122" y="f114"/>
                </a:cxn>
                <a:cxn ang="f68">
                  <a:pos x="f123" y="f124"/>
                </a:cxn>
                <a:cxn ang="f68">
                  <a:pos x="f123" y="f124"/>
                </a:cxn>
                <a:cxn ang="f68">
                  <a:pos x="f123" y="f124"/>
                </a:cxn>
                <a:cxn ang="f68">
                  <a:pos x="f125" y="f124"/>
                </a:cxn>
                <a:cxn ang="f68">
                  <a:pos x="f126" y="f127"/>
                </a:cxn>
                <a:cxn ang="f68">
                  <a:pos x="f111" y="f112"/>
                </a:cxn>
              </a:cxnLst>
              <a:rect l="f107" t="f110" r="f108" b="f109"/>
              <a:pathLst>
                <a:path w="20887" h="17331">
                  <a:moveTo>
                    <a:pt x="f8" y="f9"/>
                  </a:moveTo>
                  <a:lnTo>
                    <a:pt x="f8" y="f9"/>
                  </a:lnTo>
                  <a:lnTo>
                    <a:pt x="f10" y="f11"/>
                  </a:lnTo>
                  <a:lnTo>
                    <a:pt x="f12" y="f13"/>
                  </a:lnTo>
                  <a:lnTo>
                    <a:pt x="f14" y="f7"/>
                  </a:lnTo>
                  <a:cubicBezTo>
                    <a:pt x="f15" y="f16"/>
                    <a:pt x="f17" y="f18"/>
                    <a:pt x="f19" y="f13"/>
                  </a:cubicBezTo>
                  <a:lnTo>
                    <a:pt x="f20" y="f21"/>
                  </a:lnTo>
                  <a:lnTo>
                    <a:pt x="f22" y="f11"/>
                  </a:lnTo>
                  <a:lnTo>
                    <a:pt x="f23" y="f24"/>
                  </a:lnTo>
                  <a:lnTo>
                    <a:pt x="f23" y="f24"/>
                  </a:lnTo>
                  <a:lnTo>
                    <a:pt x="f23" y="f24"/>
                  </a:lnTo>
                  <a:cubicBezTo>
                    <a:pt x="f25" y="f26"/>
                    <a:pt x="f27" y="f26"/>
                    <a:pt x="f28" y="f24"/>
                  </a:cubicBez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1" name="Freeform: Shape 922">
              <a:extLst>
                <a:ext uri="{FF2B5EF4-FFF2-40B4-BE49-F238E27FC236}">
                  <a16:creationId xmlns:a16="http://schemas.microsoft.com/office/drawing/2014/main" id="{1EB0DB99-6A8E-1719-F6B3-09BBB7245870}"/>
                </a:ext>
              </a:extLst>
            </p:cNvPr>
            <p:cNvSpPr/>
            <p:nvPr/>
          </p:nvSpPr>
          <p:spPr>
            <a:xfrm>
              <a:off x="10243053" y="5780973"/>
              <a:ext cx="31738" cy="42784"/>
            </a:xfrm>
            <a:custGeom>
              <a:avLst/>
              <a:gdLst>
                <a:gd name="f0" fmla="val 10800000"/>
                <a:gd name="f1" fmla="val 5400000"/>
                <a:gd name="f2" fmla="val 180"/>
                <a:gd name="f3" fmla="val w"/>
                <a:gd name="f4" fmla="val h"/>
                <a:gd name="f5" fmla="val 0"/>
                <a:gd name="f6" fmla="val 31741"/>
                <a:gd name="f7" fmla="val 42788"/>
                <a:gd name="f8" fmla="val 3809"/>
                <a:gd name="f9" fmla="val 10538"/>
                <a:gd name="f10" fmla="val 2539"/>
                <a:gd name="f11" fmla="val 14728"/>
                <a:gd name="f12" fmla="val 4952"/>
                <a:gd name="f13" fmla="val 18664"/>
                <a:gd name="f14" fmla="val 19934"/>
                <a:gd name="f15" fmla="val 18359"/>
                <a:gd name="f16" fmla="val 39267"/>
                <a:gd name="f17" fmla="val 35137"/>
                <a:gd name="f18" fmla="val 23464"/>
                <a:gd name="f19" fmla="val 33564"/>
                <a:gd name="f20" fmla="val 26358"/>
                <a:gd name="f21" fmla="val 32271"/>
                <a:gd name="f22" fmla="val 29749"/>
                <a:gd name="f23" fmla="val 33087"/>
                <a:gd name="f24" fmla="val 31742"/>
                <a:gd name="f25" fmla="val 35551"/>
                <a:gd name="f26" fmla="val 29075"/>
                <a:gd name="f27" fmla="val 31361"/>
                <a:gd name="f28" fmla="val 9650"/>
                <a:gd name="f29" fmla="val 10576"/>
                <a:gd name="f30" fmla="val 1206"/>
                <a:gd name="f31" fmla="val 11110"/>
                <a:gd name="f32" fmla="val 2669"/>
                <a:gd name="f33" fmla="val 11173"/>
                <a:gd name="f34" fmla="val 4190"/>
                <a:gd name="f35" fmla="val 10843"/>
                <a:gd name="f36" fmla="val 7948"/>
                <a:gd name="f37" fmla="val 7580"/>
                <a:gd name="f38" fmla="val 10759"/>
                <a:gd name="f39" fmla="+- 0 0 -90"/>
                <a:gd name="f40" fmla="*/ f3 1 31741"/>
                <a:gd name="f41" fmla="*/ f4 1 42788"/>
                <a:gd name="f42" fmla="val f5"/>
                <a:gd name="f43" fmla="val f6"/>
                <a:gd name="f44" fmla="val f7"/>
                <a:gd name="f45" fmla="*/ f39 f0 1"/>
                <a:gd name="f46" fmla="+- f44 0 f42"/>
                <a:gd name="f47" fmla="+- f43 0 f42"/>
                <a:gd name="f48" fmla="*/ f45 1 f2"/>
                <a:gd name="f49" fmla="*/ f47 1 31741"/>
                <a:gd name="f50" fmla="*/ f46 1 42788"/>
                <a:gd name="f51" fmla="*/ 3809 f47 1"/>
                <a:gd name="f52" fmla="*/ 10538 f46 1"/>
                <a:gd name="f53" fmla="*/ 0 f47 1"/>
                <a:gd name="f54" fmla="*/ 2539 f47 1"/>
                <a:gd name="f55" fmla="*/ 14728 f46 1"/>
                <a:gd name="f56" fmla="*/ 4952 f47 1"/>
                <a:gd name="f57" fmla="*/ 18664 f46 1"/>
                <a:gd name="f58" fmla="*/ 19934 f47 1"/>
                <a:gd name="f59" fmla="*/ 42788 f46 1"/>
                <a:gd name="f60" fmla="*/ 23464 f47 1"/>
                <a:gd name="f61" fmla="*/ 33564 f46 1"/>
                <a:gd name="f62" fmla="*/ 31742 f47 1"/>
                <a:gd name="f63" fmla="*/ 35551 f46 1"/>
                <a:gd name="f64" fmla="*/ 29075 f47 1"/>
                <a:gd name="f65" fmla="*/ 31361 f46 1"/>
                <a:gd name="f66" fmla="*/ 9650 f47 1"/>
                <a:gd name="f67" fmla="*/ 0 f46 1"/>
                <a:gd name="f68" fmla="*/ 11173 f47 1"/>
                <a:gd name="f69" fmla="*/ 4190 f46 1"/>
                <a:gd name="f70" fmla="+- f48 0 f1"/>
                <a:gd name="f71" fmla="*/ f51 1 31741"/>
                <a:gd name="f72" fmla="*/ f52 1 42788"/>
                <a:gd name="f73" fmla="*/ f53 1 31741"/>
                <a:gd name="f74" fmla="*/ f54 1 31741"/>
                <a:gd name="f75" fmla="*/ f55 1 42788"/>
                <a:gd name="f76" fmla="*/ f56 1 31741"/>
                <a:gd name="f77" fmla="*/ f57 1 42788"/>
                <a:gd name="f78" fmla="*/ f58 1 31741"/>
                <a:gd name="f79" fmla="*/ f59 1 42788"/>
                <a:gd name="f80" fmla="*/ f60 1 31741"/>
                <a:gd name="f81" fmla="*/ f61 1 42788"/>
                <a:gd name="f82" fmla="*/ f62 1 31741"/>
                <a:gd name="f83" fmla="*/ f63 1 42788"/>
                <a:gd name="f84" fmla="*/ f64 1 31741"/>
                <a:gd name="f85" fmla="*/ f65 1 42788"/>
                <a:gd name="f86" fmla="*/ f66 1 31741"/>
                <a:gd name="f87" fmla="*/ f67 1 42788"/>
                <a:gd name="f88" fmla="*/ f68 1 31741"/>
                <a:gd name="f89" fmla="*/ f69 1 42788"/>
                <a:gd name="f90" fmla="*/ f42 1 f49"/>
                <a:gd name="f91" fmla="*/ f43 1 f49"/>
                <a:gd name="f92" fmla="*/ f42 1 f50"/>
                <a:gd name="f93" fmla="*/ f44 1 f50"/>
                <a:gd name="f94" fmla="*/ f71 1 f49"/>
                <a:gd name="f95" fmla="*/ f72 1 f50"/>
                <a:gd name="f96" fmla="*/ f73 1 f49"/>
                <a:gd name="f97" fmla="*/ f74 1 f49"/>
                <a:gd name="f98" fmla="*/ f75 1 f50"/>
                <a:gd name="f99" fmla="*/ f76 1 f49"/>
                <a:gd name="f100" fmla="*/ f77 1 f50"/>
                <a:gd name="f101" fmla="*/ f78 1 f49"/>
                <a:gd name="f102" fmla="*/ f79 1 f50"/>
                <a:gd name="f103" fmla="*/ f80 1 f49"/>
                <a:gd name="f104" fmla="*/ f81 1 f50"/>
                <a:gd name="f105" fmla="*/ f82 1 f49"/>
                <a:gd name="f106" fmla="*/ f83 1 f50"/>
                <a:gd name="f107" fmla="*/ f84 1 f49"/>
                <a:gd name="f108" fmla="*/ f85 1 f50"/>
                <a:gd name="f109" fmla="*/ f86 1 f49"/>
                <a:gd name="f110" fmla="*/ f87 1 f50"/>
                <a:gd name="f111" fmla="*/ f88 1 f49"/>
                <a:gd name="f112" fmla="*/ f89 1 f50"/>
                <a:gd name="f113" fmla="*/ f90 f40 1"/>
                <a:gd name="f114" fmla="*/ f91 f40 1"/>
                <a:gd name="f115" fmla="*/ f93 f41 1"/>
                <a:gd name="f116" fmla="*/ f92 f41 1"/>
                <a:gd name="f117" fmla="*/ f94 f40 1"/>
                <a:gd name="f118" fmla="*/ f95 f41 1"/>
                <a:gd name="f119" fmla="*/ f96 f40 1"/>
                <a:gd name="f120" fmla="*/ f97 f40 1"/>
                <a:gd name="f121" fmla="*/ f98 f41 1"/>
                <a:gd name="f122" fmla="*/ f99 f40 1"/>
                <a:gd name="f123" fmla="*/ f100 f41 1"/>
                <a:gd name="f124" fmla="*/ f101 f40 1"/>
                <a:gd name="f125" fmla="*/ f102 f41 1"/>
                <a:gd name="f126" fmla="*/ f103 f40 1"/>
                <a:gd name="f127" fmla="*/ f104 f41 1"/>
                <a:gd name="f128" fmla="*/ f105 f40 1"/>
                <a:gd name="f129" fmla="*/ f106 f41 1"/>
                <a:gd name="f130" fmla="*/ f107 f40 1"/>
                <a:gd name="f131" fmla="*/ f108 f41 1"/>
                <a:gd name="f132" fmla="*/ f109 f40 1"/>
                <a:gd name="f133" fmla="*/ f110 f41 1"/>
                <a:gd name="f134" fmla="*/ f111 f40 1"/>
                <a:gd name="f135" fmla="*/ f112 f41 1"/>
              </a:gdLst>
              <a:ahLst/>
              <a:cxnLst>
                <a:cxn ang="3cd4">
                  <a:pos x="hc" y="t"/>
                </a:cxn>
                <a:cxn ang="0">
                  <a:pos x="r" y="vc"/>
                </a:cxn>
                <a:cxn ang="cd4">
                  <a:pos x="hc" y="b"/>
                </a:cxn>
                <a:cxn ang="cd2">
                  <a:pos x="l" y="vc"/>
                </a:cxn>
                <a:cxn ang="f70">
                  <a:pos x="f117" y="f118"/>
                </a:cxn>
                <a:cxn ang="f70">
                  <a:pos x="f119" y="f118"/>
                </a:cxn>
                <a:cxn ang="f70">
                  <a:pos x="f120" y="f121"/>
                </a:cxn>
                <a:cxn ang="f70">
                  <a:pos x="f122" y="f123"/>
                </a:cxn>
                <a:cxn ang="f70">
                  <a:pos x="f124" y="f125"/>
                </a:cxn>
                <a:cxn ang="f70">
                  <a:pos x="f126" y="f127"/>
                </a:cxn>
                <a:cxn ang="f70">
                  <a:pos x="f128" y="f129"/>
                </a:cxn>
                <a:cxn ang="f70">
                  <a:pos x="f130" y="f131"/>
                </a:cxn>
                <a:cxn ang="f70">
                  <a:pos x="f132" y="f133"/>
                </a:cxn>
                <a:cxn ang="f70">
                  <a:pos x="f132" y="f133"/>
                </a:cxn>
                <a:cxn ang="f70">
                  <a:pos x="f134" y="f135"/>
                </a:cxn>
                <a:cxn ang="f70">
                  <a:pos x="f117" y="f118"/>
                </a:cxn>
              </a:cxnLst>
              <a:rect l="f113" t="f116" r="f114" b="f115"/>
              <a:pathLst>
                <a:path w="31741" h="42788">
                  <a:moveTo>
                    <a:pt x="f8" y="f9"/>
                  </a:moveTo>
                  <a:lnTo>
                    <a:pt x="f5" y="f9"/>
                  </a:lnTo>
                  <a:lnTo>
                    <a:pt x="f10" y="f11"/>
                  </a:lnTo>
                  <a:lnTo>
                    <a:pt x="f12" y="f13"/>
                  </a:lnTo>
                  <a:lnTo>
                    <a:pt x="f14" y="f7"/>
                  </a:lnTo>
                  <a:cubicBezTo>
                    <a:pt x="f15" y="f16"/>
                    <a:pt x="f14" y="f17"/>
                    <a:pt x="f18" y="f19"/>
                  </a:cubicBezTo>
                  <a:cubicBezTo>
                    <a:pt x="f20" y="f21"/>
                    <a:pt x="f22" y="f23"/>
                    <a:pt x="f24" y="f25"/>
                  </a:cubicBezTo>
                  <a:lnTo>
                    <a:pt x="f26" y="f27"/>
                  </a:lnTo>
                  <a:lnTo>
                    <a:pt x="f28" y="f5"/>
                  </a:lnTo>
                  <a:lnTo>
                    <a:pt x="f28" y="f5"/>
                  </a:lnTo>
                  <a:cubicBezTo>
                    <a:pt x="f29" y="f30"/>
                    <a:pt x="f31" y="f32"/>
                    <a:pt x="f33" y="f34"/>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2" name="Freeform: Shape 923">
              <a:extLst>
                <a:ext uri="{FF2B5EF4-FFF2-40B4-BE49-F238E27FC236}">
                  <a16:creationId xmlns:a16="http://schemas.microsoft.com/office/drawing/2014/main" id="{31460700-577D-E134-FC47-5356259433D8}"/>
                </a:ext>
              </a:extLst>
            </p:cNvPr>
            <p:cNvSpPr/>
            <p:nvPr/>
          </p:nvSpPr>
          <p:spPr>
            <a:xfrm>
              <a:off x="10262384" y="5813544"/>
              <a:ext cx="15956" cy="17199"/>
            </a:xfrm>
            <a:custGeom>
              <a:avLst/>
              <a:gdLst>
                <a:gd name="f0" fmla="val 10800000"/>
                <a:gd name="f1" fmla="val 5400000"/>
                <a:gd name="f2" fmla="val 180"/>
                <a:gd name="f3" fmla="val w"/>
                <a:gd name="f4" fmla="val h"/>
                <a:gd name="f5" fmla="val 0"/>
                <a:gd name="f6" fmla="val 15960"/>
                <a:gd name="f7" fmla="val 17196"/>
                <a:gd name="f8" fmla="val 3150"/>
                <a:gd name="f9" fmla="val 13896"/>
                <a:gd name="f10" fmla="val 4394"/>
                <a:gd name="f11" fmla="val 15938"/>
                <a:gd name="f12" fmla="val 6603"/>
                <a:gd name="f13" fmla="val 17189"/>
                <a:gd name="f14" fmla="val 8990"/>
                <a:gd name="f15" fmla="val 17197"/>
                <a:gd name="f16" fmla="val 10285"/>
                <a:gd name="f17" fmla="val 17176"/>
                <a:gd name="f18" fmla="val 11555"/>
                <a:gd name="f19" fmla="val 16827"/>
                <a:gd name="f20" fmla="val 12672"/>
                <a:gd name="f21" fmla="val 16181"/>
                <a:gd name="f22" fmla="val 15910"/>
                <a:gd name="f23" fmla="val 14162"/>
                <a:gd name="f24" fmla="val 16925"/>
                <a:gd name="f25" fmla="val 9924"/>
                <a:gd name="f26" fmla="val 14958"/>
                <a:gd name="f27" fmla="val 6658"/>
                <a:gd name="f28" fmla="val 12418"/>
                <a:gd name="f29" fmla="val 2595"/>
                <a:gd name="f30" fmla="val 9993"/>
                <a:gd name="f31" fmla="val -405"/>
                <a:gd name="f32" fmla="val 5600"/>
                <a:gd name="f33" fmla="val -872"/>
                <a:gd name="f34" fmla="val 2604"/>
                <a:gd name="f35" fmla="val 1551"/>
                <a:gd name="f36" fmla="val 128"/>
                <a:gd name="f37" fmla="val 3541"/>
                <a:gd name="f38" fmla="val -685"/>
                <a:gd name="f39" fmla="val 6940"/>
                <a:gd name="f40" fmla="val 610"/>
                <a:gd name="f41" fmla="val 9833"/>
                <a:gd name="f42" fmla="+- 0 0 -90"/>
                <a:gd name="f43" fmla="*/ f3 1 15960"/>
                <a:gd name="f44" fmla="*/ f4 1 17196"/>
                <a:gd name="f45" fmla="val f5"/>
                <a:gd name="f46" fmla="val f6"/>
                <a:gd name="f47" fmla="val f7"/>
                <a:gd name="f48" fmla="*/ f42 f0 1"/>
                <a:gd name="f49" fmla="+- f47 0 f45"/>
                <a:gd name="f50" fmla="+- f46 0 f45"/>
                <a:gd name="f51" fmla="*/ f48 1 f2"/>
                <a:gd name="f52" fmla="*/ f50 1 15960"/>
                <a:gd name="f53" fmla="*/ f49 1 17196"/>
                <a:gd name="f54" fmla="*/ 3150 f50 1"/>
                <a:gd name="f55" fmla="*/ 13896 f49 1"/>
                <a:gd name="f56" fmla="*/ 8990 f50 1"/>
                <a:gd name="f57" fmla="*/ 17197 f49 1"/>
                <a:gd name="f58" fmla="*/ 12672 f50 1"/>
                <a:gd name="f59" fmla="*/ 16181 f49 1"/>
                <a:gd name="f60" fmla="*/ 14958 f50 1"/>
                <a:gd name="f61" fmla="*/ 6658 f49 1"/>
                <a:gd name="f62" fmla="*/ 12418 f50 1"/>
                <a:gd name="f63" fmla="*/ 2595 f49 1"/>
                <a:gd name="f64" fmla="*/ 2604 f50 1"/>
                <a:gd name="f65" fmla="*/ 1551 f49 1"/>
                <a:gd name="f66" fmla="*/ 610 f50 1"/>
                <a:gd name="f67" fmla="*/ 9833 f49 1"/>
                <a:gd name="f68" fmla="+- f51 0 f1"/>
                <a:gd name="f69" fmla="*/ f54 1 15960"/>
                <a:gd name="f70" fmla="*/ f55 1 17196"/>
                <a:gd name="f71" fmla="*/ f56 1 15960"/>
                <a:gd name="f72" fmla="*/ f57 1 17196"/>
                <a:gd name="f73" fmla="*/ f58 1 15960"/>
                <a:gd name="f74" fmla="*/ f59 1 17196"/>
                <a:gd name="f75" fmla="*/ f60 1 15960"/>
                <a:gd name="f76" fmla="*/ f61 1 17196"/>
                <a:gd name="f77" fmla="*/ f62 1 15960"/>
                <a:gd name="f78" fmla="*/ f63 1 17196"/>
                <a:gd name="f79" fmla="*/ f64 1 15960"/>
                <a:gd name="f80" fmla="*/ f65 1 17196"/>
                <a:gd name="f81" fmla="*/ f66 1 15960"/>
                <a:gd name="f82" fmla="*/ f67 1 17196"/>
                <a:gd name="f83" fmla="*/ f45 1 f52"/>
                <a:gd name="f84" fmla="*/ f46 1 f52"/>
                <a:gd name="f85" fmla="*/ f45 1 f53"/>
                <a:gd name="f86" fmla="*/ f47 1 f53"/>
                <a:gd name="f87" fmla="*/ f69 1 f52"/>
                <a:gd name="f88" fmla="*/ f70 1 f53"/>
                <a:gd name="f89" fmla="*/ f71 1 f52"/>
                <a:gd name="f90" fmla="*/ f72 1 f53"/>
                <a:gd name="f91" fmla="*/ f73 1 f52"/>
                <a:gd name="f92" fmla="*/ f74 1 f53"/>
                <a:gd name="f93" fmla="*/ f75 1 f52"/>
                <a:gd name="f94" fmla="*/ f76 1 f53"/>
                <a:gd name="f95" fmla="*/ f77 1 f52"/>
                <a:gd name="f96" fmla="*/ f78 1 f53"/>
                <a:gd name="f97" fmla="*/ f79 1 f52"/>
                <a:gd name="f98" fmla="*/ f80 1 f53"/>
                <a:gd name="f99" fmla="*/ f81 1 f52"/>
                <a:gd name="f100" fmla="*/ f82 1 f53"/>
                <a:gd name="f101" fmla="*/ f83 f43 1"/>
                <a:gd name="f102" fmla="*/ f84 f43 1"/>
                <a:gd name="f103" fmla="*/ f86 f44 1"/>
                <a:gd name="f104" fmla="*/ f85 f44 1"/>
                <a:gd name="f105" fmla="*/ f87 f43 1"/>
                <a:gd name="f106" fmla="*/ f88 f44 1"/>
                <a:gd name="f107" fmla="*/ f89 f43 1"/>
                <a:gd name="f108" fmla="*/ f90 f44 1"/>
                <a:gd name="f109" fmla="*/ f91 f43 1"/>
                <a:gd name="f110" fmla="*/ f92 f44 1"/>
                <a:gd name="f111" fmla="*/ f93 f43 1"/>
                <a:gd name="f112" fmla="*/ f94 f44 1"/>
                <a:gd name="f113" fmla="*/ f95 f43 1"/>
                <a:gd name="f114" fmla="*/ f96 f44 1"/>
                <a:gd name="f115" fmla="*/ f97 f43 1"/>
                <a:gd name="f116" fmla="*/ f98 f44 1"/>
                <a:gd name="f117" fmla="*/ f99 f43 1"/>
                <a:gd name="f118" fmla="*/ f100 f44 1"/>
              </a:gdLst>
              <a:ahLst/>
              <a:cxnLst>
                <a:cxn ang="3cd4">
                  <a:pos x="hc" y="t"/>
                </a:cxn>
                <a:cxn ang="0">
                  <a:pos x="r" y="vc"/>
                </a:cxn>
                <a:cxn ang="cd4">
                  <a:pos x="hc" y="b"/>
                </a:cxn>
                <a:cxn ang="cd2">
                  <a:pos x="l" y="vc"/>
                </a:cxn>
                <a:cxn ang="f68">
                  <a:pos x="f105" y="f106"/>
                </a:cxn>
                <a:cxn ang="f68">
                  <a:pos x="f105" y="f106"/>
                </a:cxn>
                <a:cxn ang="f68">
                  <a:pos x="f107" y="f108"/>
                </a:cxn>
                <a:cxn ang="f68">
                  <a:pos x="f109" y="f110"/>
                </a:cxn>
                <a:cxn ang="f68">
                  <a:pos x="f111" y="f112"/>
                </a:cxn>
                <a:cxn ang="f68">
                  <a:pos x="f111" y="f112"/>
                </a:cxn>
                <a:cxn ang="f68">
                  <a:pos x="f113" y="f114"/>
                </a:cxn>
                <a:cxn ang="f68">
                  <a:pos x="f115" y="f116"/>
                </a:cxn>
                <a:cxn ang="f68">
                  <a:pos x="f117" y="f118"/>
                </a:cxn>
                <a:cxn ang="f68">
                  <a:pos x="f117" y="f118"/>
                </a:cxn>
              </a:cxnLst>
              <a:rect l="f101" t="f104" r="f102" b="f103"/>
              <a:pathLst>
                <a:path w="15960" h="17196">
                  <a:moveTo>
                    <a:pt x="f8" y="f9"/>
                  </a:moveTo>
                  <a:lnTo>
                    <a:pt x="f8" y="f9"/>
                  </a:lnTo>
                  <a:cubicBezTo>
                    <a:pt x="f10" y="f11"/>
                    <a:pt x="f12" y="f13"/>
                    <a:pt x="f14" y="f15"/>
                  </a:cubicBezTo>
                  <a:cubicBezTo>
                    <a:pt x="f16" y="f17"/>
                    <a:pt x="f18" y="f19"/>
                    <a:pt x="f20" y="f21"/>
                  </a:cubicBezTo>
                  <a:cubicBezTo>
                    <a:pt x="f22" y="f23"/>
                    <a:pt x="f24" y="f25"/>
                    <a:pt x="f26" y="f27"/>
                  </a:cubicBezTo>
                  <a:lnTo>
                    <a:pt x="f26" y="f27"/>
                  </a:lnTo>
                  <a:lnTo>
                    <a:pt x="f28" y="f29"/>
                  </a:lnTo>
                  <a:cubicBezTo>
                    <a:pt x="f30" y="f31"/>
                    <a:pt x="f32" y="f33"/>
                    <a:pt x="f34" y="f35"/>
                  </a:cubicBezTo>
                  <a:cubicBezTo>
                    <a:pt x="f36" y="f37"/>
                    <a:pt x="f38" y="f39"/>
                    <a:pt x="f40" y="f41"/>
                  </a:cubicBezTo>
                  <a:lnTo>
                    <a:pt x="f40" y="f4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3" name="Freeform: Shape 924">
              <a:extLst>
                <a:ext uri="{FF2B5EF4-FFF2-40B4-BE49-F238E27FC236}">
                  <a16:creationId xmlns:a16="http://schemas.microsoft.com/office/drawing/2014/main" id="{8B9F12D9-CC72-AC3C-24EE-0A7DBFBC9FC7}"/>
                </a:ext>
              </a:extLst>
            </p:cNvPr>
            <p:cNvSpPr/>
            <p:nvPr/>
          </p:nvSpPr>
          <p:spPr>
            <a:xfrm>
              <a:off x="11006376" y="5844963"/>
              <a:ext cx="321603" cy="13716"/>
            </a:xfrm>
            <a:custGeom>
              <a:avLst/>
              <a:gdLst>
                <a:gd name="f0" fmla="val 10800000"/>
                <a:gd name="f1" fmla="val 5400000"/>
                <a:gd name="f2" fmla="val 180"/>
                <a:gd name="f3" fmla="val w"/>
                <a:gd name="f4" fmla="val h"/>
                <a:gd name="f5" fmla="val 0"/>
                <a:gd name="f6" fmla="val 321607"/>
                <a:gd name="f7" fmla="val 13712"/>
                <a:gd name="f8" fmla="val 13713"/>
                <a:gd name="f9" fmla="val 314751"/>
                <a:gd name="f10" fmla="val 6856"/>
                <a:gd name="f11" fmla="val 3070"/>
                <a:gd name="f12" fmla="val 317823"/>
                <a:gd name="f13" fmla="+- 0 0 -90"/>
                <a:gd name="f14" fmla="*/ f3 1 321607"/>
                <a:gd name="f15" fmla="*/ f4 1 13712"/>
                <a:gd name="f16" fmla="val f5"/>
                <a:gd name="f17" fmla="val f6"/>
                <a:gd name="f18" fmla="val f7"/>
                <a:gd name="f19" fmla="*/ f13 f0 1"/>
                <a:gd name="f20" fmla="+- f18 0 f16"/>
                <a:gd name="f21" fmla="+- f17 0 f16"/>
                <a:gd name="f22" fmla="*/ f19 1 f2"/>
                <a:gd name="f23" fmla="*/ f21 1 321607"/>
                <a:gd name="f24" fmla="*/ f20 1 13712"/>
                <a:gd name="f25" fmla="*/ 0 f21 1"/>
                <a:gd name="f26" fmla="*/ 13713 f20 1"/>
                <a:gd name="f27" fmla="*/ 314751 f21 1"/>
                <a:gd name="f28" fmla="*/ 6856 f20 1"/>
                <a:gd name="f29" fmla="*/ 321607 f21 1"/>
                <a:gd name="f30" fmla="*/ 0 f20 1"/>
                <a:gd name="f31" fmla="+- f22 0 f1"/>
                <a:gd name="f32" fmla="*/ f25 1 321607"/>
                <a:gd name="f33" fmla="*/ f26 1 13712"/>
                <a:gd name="f34" fmla="*/ f27 1 321607"/>
                <a:gd name="f35" fmla="*/ f28 1 13712"/>
                <a:gd name="f36" fmla="*/ f29 1 321607"/>
                <a:gd name="f37" fmla="*/ f30 1 13712"/>
                <a:gd name="f38" fmla="*/ f16 1 f23"/>
                <a:gd name="f39" fmla="*/ f17 1 f23"/>
                <a:gd name="f40" fmla="*/ f16 1 f24"/>
                <a:gd name="f41" fmla="*/ f18 1 f24"/>
                <a:gd name="f42" fmla="*/ f32 1 f23"/>
                <a:gd name="f43" fmla="*/ f33 1 f24"/>
                <a:gd name="f44" fmla="*/ f34 1 f23"/>
                <a:gd name="f45" fmla="*/ f35 1 f24"/>
                <a:gd name="f46" fmla="*/ f36 1 f23"/>
                <a:gd name="f47" fmla="*/ f37 1 f24"/>
                <a:gd name="f48" fmla="*/ f38 f14 1"/>
                <a:gd name="f49" fmla="*/ f39 f14 1"/>
                <a:gd name="f50" fmla="*/ f41 f15 1"/>
                <a:gd name="f51" fmla="*/ f40 f15 1"/>
                <a:gd name="f52" fmla="*/ f42 f14 1"/>
                <a:gd name="f53" fmla="*/ f43 f15 1"/>
                <a:gd name="f54" fmla="*/ f44 f14 1"/>
                <a:gd name="f55" fmla="*/ f45 f15 1"/>
                <a:gd name="f56" fmla="*/ f46 f14 1"/>
                <a:gd name="f57" fmla="*/ f47 f15 1"/>
              </a:gdLst>
              <a:ahLst/>
              <a:cxnLst>
                <a:cxn ang="3cd4">
                  <a:pos x="hc" y="t"/>
                </a:cxn>
                <a:cxn ang="0">
                  <a:pos x="r" y="vc"/>
                </a:cxn>
                <a:cxn ang="cd4">
                  <a:pos x="hc" y="b"/>
                </a:cxn>
                <a:cxn ang="cd2">
                  <a:pos x="l" y="vc"/>
                </a:cxn>
                <a:cxn ang="f31">
                  <a:pos x="f52" y="f53"/>
                </a:cxn>
                <a:cxn ang="f31">
                  <a:pos x="f54" y="f53"/>
                </a:cxn>
                <a:cxn ang="f31">
                  <a:pos x="f54" y="f55"/>
                </a:cxn>
                <a:cxn ang="f31">
                  <a:pos x="f56" y="f57"/>
                </a:cxn>
                <a:cxn ang="f31">
                  <a:pos x="f52" y="f57"/>
                </a:cxn>
                <a:cxn ang="f31">
                  <a:pos x="f52" y="f53"/>
                </a:cxn>
              </a:cxnLst>
              <a:rect l="f48" t="f51" r="f49" b="f50"/>
              <a:pathLst>
                <a:path w="321607" h="13712">
                  <a:moveTo>
                    <a:pt x="f5" y="f8"/>
                  </a:moveTo>
                  <a:lnTo>
                    <a:pt x="f9" y="f8"/>
                  </a:lnTo>
                  <a:lnTo>
                    <a:pt x="f9" y="f10"/>
                  </a:lnTo>
                  <a:cubicBezTo>
                    <a:pt x="f9" y="f11"/>
                    <a:pt x="f12" y="f5"/>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4" name="Freeform: Shape 925">
              <a:extLst>
                <a:ext uri="{FF2B5EF4-FFF2-40B4-BE49-F238E27FC236}">
                  <a16:creationId xmlns:a16="http://schemas.microsoft.com/office/drawing/2014/main" id="{41D97907-DBA5-479E-9390-BC9E0CDF3EC6}"/>
                </a:ext>
              </a:extLst>
            </p:cNvPr>
            <p:cNvSpPr/>
            <p:nvPr/>
          </p:nvSpPr>
          <p:spPr>
            <a:xfrm>
              <a:off x="11334847" y="6493383"/>
              <a:ext cx="431304" cy="6601"/>
            </a:xfrm>
            <a:custGeom>
              <a:avLst/>
              <a:gdLst>
                <a:gd name="f0" fmla="val 10800000"/>
                <a:gd name="f1" fmla="val 5400000"/>
                <a:gd name="f2" fmla="val 180"/>
                <a:gd name="f3" fmla="val w"/>
                <a:gd name="f4" fmla="val h"/>
                <a:gd name="f5" fmla="val 0"/>
                <a:gd name="f6" fmla="val 431306"/>
                <a:gd name="f7" fmla="val 6602"/>
                <a:gd name="f8" fmla="+- 0 0 -90"/>
                <a:gd name="f9" fmla="*/ f3 1 431306"/>
                <a:gd name="f10" fmla="*/ f4 1 6602"/>
                <a:gd name="f11" fmla="val f5"/>
                <a:gd name="f12" fmla="val f6"/>
                <a:gd name="f13" fmla="val f7"/>
                <a:gd name="f14" fmla="*/ f8 f0 1"/>
                <a:gd name="f15" fmla="+- f13 0 f11"/>
                <a:gd name="f16" fmla="+- f12 0 f11"/>
                <a:gd name="f17" fmla="*/ f14 1 f2"/>
                <a:gd name="f18" fmla="*/ f16 1 431306"/>
                <a:gd name="f19" fmla="*/ f15 1 6602"/>
                <a:gd name="f20" fmla="*/ 0 f16 1"/>
                <a:gd name="f21" fmla="*/ 0 f15 1"/>
                <a:gd name="f22" fmla="*/ 431306 f16 1"/>
                <a:gd name="f23" fmla="*/ 6602 f15 1"/>
                <a:gd name="f24" fmla="+- f17 0 f1"/>
                <a:gd name="f25" fmla="*/ f20 1 431306"/>
                <a:gd name="f26" fmla="*/ f21 1 6602"/>
                <a:gd name="f27" fmla="*/ f22 1 431306"/>
                <a:gd name="f28" fmla="*/ f23 1 6602"/>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2"/>
                </a:cxn>
                <a:cxn ang="f24">
                  <a:pos x="f43" y="f44"/>
                </a:cxn>
                <a:cxn ang="f24">
                  <a:pos x="f41" y="f44"/>
                </a:cxn>
              </a:cxnLst>
              <a:rect l="f37" t="f40" r="f38" b="f39"/>
              <a:pathLst>
                <a:path w="431306" h="6602">
                  <a:moveTo>
                    <a:pt x="f5" y="f5"/>
                  </a:moveTo>
                  <a:lnTo>
                    <a:pt x="f6" y="f5"/>
                  </a:lnTo>
                  <a:lnTo>
                    <a:pt x="f6" y="f7"/>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5" name="Freeform: Shape 926">
              <a:extLst>
                <a:ext uri="{FF2B5EF4-FFF2-40B4-BE49-F238E27FC236}">
                  <a16:creationId xmlns:a16="http://schemas.microsoft.com/office/drawing/2014/main" id="{025CE5B0-0BCE-DB6D-4661-8D98D321F869}"/>
                </a:ext>
              </a:extLst>
            </p:cNvPr>
            <p:cNvSpPr/>
            <p:nvPr/>
          </p:nvSpPr>
          <p:spPr>
            <a:xfrm>
              <a:off x="11333448" y="6502398"/>
              <a:ext cx="432831" cy="4700"/>
            </a:xfrm>
            <a:custGeom>
              <a:avLst/>
              <a:gdLst>
                <a:gd name="f0" fmla="val 10800000"/>
                <a:gd name="f1" fmla="val 5400000"/>
                <a:gd name="f2" fmla="val 180"/>
                <a:gd name="f3" fmla="val w"/>
                <a:gd name="f4" fmla="val h"/>
                <a:gd name="f5" fmla="val 0"/>
                <a:gd name="f6" fmla="val 432829"/>
                <a:gd name="f7" fmla="val 4697"/>
                <a:gd name="f8" fmla="val 1396"/>
                <a:gd name="f9" fmla="val 635"/>
                <a:gd name="f10" fmla="val 2108"/>
                <a:gd name="f11" fmla="val 901"/>
                <a:gd name="f12" fmla="val 3542"/>
                <a:gd name="f13" fmla="val 4698"/>
                <a:gd name="f14" fmla="val 432830"/>
                <a:gd name="f15" fmla="+- 0 0 -90"/>
                <a:gd name="f16" fmla="*/ f3 1 432829"/>
                <a:gd name="f17" fmla="*/ f4 1 4697"/>
                <a:gd name="f18" fmla="val f5"/>
                <a:gd name="f19" fmla="val f6"/>
                <a:gd name="f20" fmla="val f7"/>
                <a:gd name="f21" fmla="*/ f15 f0 1"/>
                <a:gd name="f22" fmla="+- f20 0 f18"/>
                <a:gd name="f23" fmla="+- f19 0 f18"/>
                <a:gd name="f24" fmla="*/ f21 1 f2"/>
                <a:gd name="f25" fmla="*/ f23 1 432829"/>
                <a:gd name="f26" fmla="*/ f22 1 4697"/>
                <a:gd name="f27" fmla="*/ 1396 f23 1"/>
                <a:gd name="f28" fmla="*/ 0 f22 1"/>
                <a:gd name="f29" fmla="*/ 635 f22 1"/>
                <a:gd name="f30" fmla="*/ 0 f23 1"/>
                <a:gd name="f31" fmla="*/ 4698 f22 1"/>
                <a:gd name="f32" fmla="*/ 432830 f23 1"/>
                <a:gd name="f33" fmla="+- f24 0 f1"/>
                <a:gd name="f34" fmla="*/ f27 1 432829"/>
                <a:gd name="f35" fmla="*/ f28 1 4697"/>
                <a:gd name="f36" fmla="*/ f29 1 4697"/>
                <a:gd name="f37" fmla="*/ f30 1 432829"/>
                <a:gd name="f38" fmla="*/ f31 1 4697"/>
                <a:gd name="f39" fmla="*/ f32 1 432829"/>
                <a:gd name="f40" fmla="*/ f18 1 f25"/>
                <a:gd name="f41" fmla="*/ f19 1 f25"/>
                <a:gd name="f42" fmla="*/ f18 1 f26"/>
                <a:gd name="f43" fmla="*/ f20 1 f26"/>
                <a:gd name="f44" fmla="*/ f34 1 f25"/>
                <a:gd name="f45" fmla="*/ f35 1 f26"/>
                <a:gd name="f46" fmla="*/ f36 1 f26"/>
                <a:gd name="f47" fmla="*/ f37 1 f25"/>
                <a:gd name="f48" fmla="*/ f38 1 f26"/>
                <a:gd name="f49" fmla="*/ f39 1 f25"/>
                <a:gd name="f50" fmla="*/ f40 f16 1"/>
                <a:gd name="f51" fmla="*/ f41 f16 1"/>
                <a:gd name="f52" fmla="*/ f43 f17 1"/>
                <a:gd name="f53" fmla="*/ f42 f17 1"/>
                <a:gd name="f54" fmla="*/ f44 f16 1"/>
                <a:gd name="f55" fmla="*/ f45 f17 1"/>
                <a:gd name="f56" fmla="*/ f46 f17 1"/>
                <a:gd name="f57" fmla="*/ f47 f16 1"/>
                <a:gd name="f58" fmla="*/ f48 f17 1"/>
                <a:gd name="f59" fmla="*/ f49 f16 1"/>
              </a:gdLst>
              <a:ahLst/>
              <a:cxnLst>
                <a:cxn ang="3cd4">
                  <a:pos x="hc" y="t"/>
                </a:cxn>
                <a:cxn ang="0">
                  <a:pos x="r" y="vc"/>
                </a:cxn>
                <a:cxn ang="cd4">
                  <a:pos x="hc" y="b"/>
                </a:cxn>
                <a:cxn ang="cd2">
                  <a:pos x="l" y="vc"/>
                </a:cxn>
                <a:cxn ang="f33">
                  <a:pos x="f54" y="f55"/>
                </a:cxn>
                <a:cxn ang="f33">
                  <a:pos x="f54" y="f56"/>
                </a:cxn>
                <a:cxn ang="f33">
                  <a:pos x="f57" y="f58"/>
                </a:cxn>
                <a:cxn ang="f33">
                  <a:pos x="f59" y="f58"/>
                </a:cxn>
                <a:cxn ang="f33">
                  <a:pos x="f59" y="f55"/>
                </a:cxn>
              </a:cxnLst>
              <a:rect l="f50" t="f53" r="f51" b="f52"/>
              <a:pathLst>
                <a:path w="432829" h="4697">
                  <a:moveTo>
                    <a:pt x="f8" y="f5"/>
                  </a:moveTo>
                  <a:lnTo>
                    <a:pt x="f8" y="f9"/>
                  </a:lnTo>
                  <a:cubicBezTo>
                    <a:pt x="f8" y="f10"/>
                    <a:pt x="f11" y="f12"/>
                    <a:pt x="f5" y="f13"/>
                  </a:cubicBezTo>
                  <a:lnTo>
                    <a:pt x="f14" y="f13"/>
                  </a:lnTo>
                  <a:lnTo>
                    <a:pt x="f1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6" name="Freeform: Shape 927">
              <a:extLst>
                <a:ext uri="{FF2B5EF4-FFF2-40B4-BE49-F238E27FC236}">
                  <a16:creationId xmlns:a16="http://schemas.microsoft.com/office/drawing/2014/main" id="{E3AF3417-7532-7995-3DFB-0E3242987FA2}"/>
                </a:ext>
              </a:extLst>
            </p:cNvPr>
            <p:cNvSpPr/>
            <p:nvPr/>
          </p:nvSpPr>
          <p:spPr>
            <a:xfrm>
              <a:off x="11334847" y="6499994"/>
              <a:ext cx="431432" cy="2414"/>
            </a:xfrm>
            <a:custGeom>
              <a:avLst/>
              <a:gdLst>
                <a:gd name="f0" fmla="val 10800000"/>
                <a:gd name="f1" fmla="val 5400000"/>
                <a:gd name="f2" fmla="val 180"/>
                <a:gd name="f3" fmla="val w"/>
                <a:gd name="f4" fmla="val h"/>
                <a:gd name="f5" fmla="val 0"/>
                <a:gd name="f6" fmla="val 431433"/>
                <a:gd name="f7" fmla="val 2412"/>
                <a:gd name="f8" fmla="val 1904"/>
                <a:gd name="f9" fmla="val 1270"/>
                <a:gd name="f10" fmla="val 254"/>
                <a:gd name="f11" fmla="+- 0 0 -90"/>
                <a:gd name="f12" fmla="*/ f3 1 431433"/>
                <a:gd name="f13" fmla="*/ f4 1 2412"/>
                <a:gd name="f14" fmla="val f5"/>
                <a:gd name="f15" fmla="val f6"/>
                <a:gd name="f16" fmla="val f7"/>
                <a:gd name="f17" fmla="*/ f11 f0 1"/>
                <a:gd name="f18" fmla="+- f16 0 f14"/>
                <a:gd name="f19" fmla="+- f15 0 f14"/>
                <a:gd name="f20" fmla="*/ f17 1 f2"/>
                <a:gd name="f21" fmla="*/ f19 1 431433"/>
                <a:gd name="f22" fmla="*/ f18 1 2412"/>
                <a:gd name="f23" fmla="*/ 0 f19 1"/>
                <a:gd name="f24" fmla="*/ 1904 f18 1"/>
                <a:gd name="f25" fmla="*/ 2412 f18 1"/>
                <a:gd name="f26" fmla="*/ 431433 f19 1"/>
                <a:gd name="f27" fmla="*/ 1270 f18 1"/>
                <a:gd name="f28" fmla="*/ 254 f18 1"/>
                <a:gd name="f29" fmla="*/ 0 f18 1"/>
                <a:gd name="f30" fmla="+- f20 0 f1"/>
                <a:gd name="f31" fmla="*/ f23 1 431433"/>
                <a:gd name="f32" fmla="*/ f24 1 2412"/>
                <a:gd name="f33" fmla="*/ f25 1 2412"/>
                <a:gd name="f34" fmla="*/ f26 1 431433"/>
                <a:gd name="f35" fmla="*/ f27 1 2412"/>
                <a:gd name="f36" fmla="*/ f28 1 2412"/>
                <a:gd name="f37" fmla="*/ f29 1 2412"/>
                <a:gd name="f38" fmla="*/ f14 1 f21"/>
                <a:gd name="f39" fmla="*/ f15 1 f21"/>
                <a:gd name="f40" fmla="*/ f14 1 f22"/>
                <a:gd name="f41" fmla="*/ f16 1 f22"/>
                <a:gd name="f42" fmla="*/ f31 1 f21"/>
                <a:gd name="f43" fmla="*/ f32 1 f22"/>
                <a:gd name="f44" fmla="*/ f33 1 f22"/>
                <a:gd name="f45" fmla="*/ f34 1 f21"/>
                <a:gd name="f46" fmla="*/ f35 1 f22"/>
                <a:gd name="f47" fmla="*/ f36 1 f22"/>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3 1"/>
                <a:gd name="f59" fmla="*/ f48 f13 1"/>
              </a:gdLst>
              <a:ahLst/>
              <a:cxnLst>
                <a:cxn ang="3cd4">
                  <a:pos x="hc" y="t"/>
                </a:cxn>
                <a:cxn ang="0">
                  <a:pos x="r" y="vc"/>
                </a:cxn>
                <a:cxn ang="cd4">
                  <a:pos x="hc" y="b"/>
                </a:cxn>
                <a:cxn ang="cd2">
                  <a:pos x="l" y="vc"/>
                </a:cxn>
                <a:cxn ang="f30">
                  <a:pos x="f53" y="f54"/>
                </a:cxn>
                <a:cxn ang="f30">
                  <a:pos x="f53" y="f55"/>
                </a:cxn>
                <a:cxn ang="f30">
                  <a:pos x="f56" y="f55"/>
                </a:cxn>
                <a:cxn ang="f30">
                  <a:pos x="f56" y="f54"/>
                </a:cxn>
                <a:cxn ang="f30">
                  <a:pos x="f56" y="f57"/>
                </a:cxn>
                <a:cxn ang="f30">
                  <a:pos x="f56" y="f58"/>
                </a:cxn>
                <a:cxn ang="f30">
                  <a:pos x="f56" y="f59"/>
                </a:cxn>
                <a:cxn ang="f30">
                  <a:pos x="f53" y="f59"/>
                </a:cxn>
                <a:cxn ang="f30">
                  <a:pos x="f53" y="f58"/>
                </a:cxn>
                <a:cxn ang="f30">
                  <a:pos x="f53" y="f57"/>
                </a:cxn>
                <a:cxn ang="f30">
                  <a:pos x="f53" y="f54"/>
                </a:cxn>
              </a:cxnLst>
              <a:rect l="f49" t="f52" r="f50" b="f51"/>
              <a:pathLst>
                <a:path w="431433" h="2412">
                  <a:moveTo>
                    <a:pt x="f5" y="f8"/>
                  </a:moveTo>
                  <a:lnTo>
                    <a:pt x="f5" y="f7"/>
                  </a:lnTo>
                  <a:lnTo>
                    <a:pt x="f6" y="f7"/>
                  </a:lnTo>
                  <a:lnTo>
                    <a:pt x="f6" y="f8"/>
                  </a:lnTo>
                  <a:lnTo>
                    <a:pt x="f6" y="f9"/>
                  </a:lnTo>
                  <a:lnTo>
                    <a:pt x="f6" y="f10"/>
                  </a:lnTo>
                  <a:lnTo>
                    <a:pt x="f6" y="f5"/>
                  </a:lnTo>
                  <a:lnTo>
                    <a:pt x="f5" y="f5"/>
                  </a:lnTo>
                  <a:lnTo>
                    <a:pt x="f5" y="f10"/>
                  </a:lnTo>
                  <a:lnTo>
                    <a:pt x="f5" y="f9"/>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7" name="Freeform: Shape 928">
              <a:extLst>
                <a:ext uri="{FF2B5EF4-FFF2-40B4-BE49-F238E27FC236}">
                  <a16:creationId xmlns:a16="http://schemas.microsoft.com/office/drawing/2014/main" id="{D8222FEE-BCCA-0904-DD21-678D3338AA31}"/>
                </a:ext>
              </a:extLst>
            </p:cNvPr>
            <p:cNvSpPr/>
            <p:nvPr/>
          </p:nvSpPr>
          <p:spPr>
            <a:xfrm>
              <a:off x="10054513" y="6010652"/>
              <a:ext cx="15617" cy="15489"/>
            </a:xfrm>
            <a:custGeom>
              <a:avLst/>
              <a:gdLst>
                <a:gd name="f0" fmla="val 10800000"/>
                <a:gd name="f1" fmla="val 5400000"/>
                <a:gd name="f2" fmla="val 180"/>
                <a:gd name="f3" fmla="val w"/>
                <a:gd name="f4" fmla="val h"/>
                <a:gd name="f5" fmla="val 0"/>
                <a:gd name="f6" fmla="val 15616"/>
                <a:gd name="f7" fmla="val 15490"/>
                <a:gd name="f8" fmla="val 10030"/>
                <a:gd name="f9" fmla="val 12443"/>
                <a:gd name="f10" fmla="val 4444"/>
                <a:gd name="f11" fmla="val 11808"/>
                <a:gd name="f12" fmla="val 8022"/>
                <a:gd name="f13" fmla="val 7516"/>
                <a:gd name="f14" fmla="val 4952"/>
                <a:gd name="f15" fmla="val 11299"/>
                <a:gd name="f16" fmla="val 12862"/>
                <a:gd name="f17" fmla="val 4970"/>
                <a:gd name="f18" fmla="val 14385"/>
                <a:gd name="f19" fmla="val 5505"/>
                <a:gd name="f20" fmla="val 15617"/>
                <a:gd name="f21" fmla="val 6475"/>
                <a:gd name="f22" fmla="val 6094"/>
                <a:gd name="f23" fmla="val 3682"/>
                <a:gd name="f24" fmla="val 5866"/>
                <a:gd name="f25" fmla="val 6995"/>
                <a:gd name="f26" fmla="val 3300"/>
                <a:gd name="f27" fmla="val 9670"/>
                <a:gd name="f28" fmla="+- 0 0 -90"/>
                <a:gd name="f29" fmla="*/ f3 1 15616"/>
                <a:gd name="f30" fmla="*/ f4 1 15490"/>
                <a:gd name="f31" fmla="val f5"/>
                <a:gd name="f32" fmla="val f6"/>
                <a:gd name="f33" fmla="val f7"/>
                <a:gd name="f34" fmla="*/ f28 f0 1"/>
                <a:gd name="f35" fmla="+- f33 0 f31"/>
                <a:gd name="f36" fmla="+- f32 0 f31"/>
                <a:gd name="f37" fmla="*/ f34 1 f2"/>
                <a:gd name="f38" fmla="*/ f36 1 15616"/>
                <a:gd name="f39" fmla="*/ f35 1 15490"/>
                <a:gd name="f40" fmla="*/ 0 f36 1"/>
                <a:gd name="f41" fmla="*/ 10030 f35 1"/>
                <a:gd name="f42" fmla="*/ 12443 f35 1"/>
                <a:gd name="f43" fmla="*/ 4444 f36 1"/>
                <a:gd name="f44" fmla="*/ 15490 f35 1"/>
                <a:gd name="f45" fmla="*/ 11808 f35 1"/>
                <a:gd name="f46" fmla="*/ 11299 f36 1"/>
                <a:gd name="f47" fmla="*/ 4952 f35 1"/>
                <a:gd name="f48" fmla="*/ 15617 f36 1"/>
                <a:gd name="f49" fmla="*/ 6475 f35 1"/>
                <a:gd name="f50" fmla="*/ 6094 f36 1"/>
                <a:gd name="f51" fmla="*/ 0 f35 1"/>
                <a:gd name="f52" fmla="*/ 3682 f35 1"/>
                <a:gd name="f53" fmla="+- f37 0 f1"/>
                <a:gd name="f54" fmla="*/ f40 1 15616"/>
                <a:gd name="f55" fmla="*/ f41 1 15490"/>
                <a:gd name="f56" fmla="*/ f42 1 15490"/>
                <a:gd name="f57" fmla="*/ f43 1 15616"/>
                <a:gd name="f58" fmla="*/ f44 1 15490"/>
                <a:gd name="f59" fmla="*/ f45 1 15490"/>
                <a:gd name="f60" fmla="*/ f46 1 15616"/>
                <a:gd name="f61" fmla="*/ f47 1 15490"/>
                <a:gd name="f62" fmla="*/ f48 1 15616"/>
                <a:gd name="f63" fmla="*/ f49 1 15490"/>
                <a:gd name="f64" fmla="*/ f50 1 15616"/>
                <a:gd name="f65" fmla="*/ f51 1 15490"/>
                <a:gd name="f66" fmla="*/ f52 1 15490"/>
                <a:gd name="f67" fmla="*/ f31 1 f38"/>
                <a:gd name="f68" fmla="*/ f32 1 f38"/>
                <a:gd name="f69" fmla="*/ f31 1 f39"/>
                <a:gd name="f70" fmla="*/ f33 1 f39"/>
                <a:gd name="f71" fmla="*/ f54 1 f38"/>
                <a:gd name="f72" fmla="*/ f55 1 f39"/>
                <a:gd name="f73" fmla="*/ f56 1 f39"/>
                <a:gd name="f74" fmla="*/ f57 1 f38"/>
                <a:gd name="f75" fmla="*/ f58 1 f39"/>
                <a:gd name="f76" fmla="*/ f59 1 f39"/>
                <a:gd name="f77" fmla="*/ f60 1 f38"/>
                <a:gd name="f78" fmla="*/ f61 1 f39"/>
                <a:gd name="f79" fmla="*/ f62 1 f38"/>
                <a:gd name="f80" fmla="*/ f63 1 f39"/>
                <a:gd name="f81" fmla="*/ f64 1 f38"/>
                <a:gd name="f82" fmla="*/ f65 1 f39"/>
                <a:gd name="f83" fmla="*/ f66 1 f39"/>
                <a:gd name="f84" fmla="*/ f67 f29 1"/>
                <a:gd name="f85" fmla="*/ f68 f29 1"/>
                <a:gd name="f86" fmla="*/ f70 f30 1"/>
                <a:gd name="f87" fmla="*/ f69 f30 1"/>
                <a:gd name="f88" fmla="*/ f71 f29 1"/>
                <a:gd name="f89" fmla="*/ f72 f30 1"/>
                <a:gd name="f90" fmla="*/ f73 f30 1"/>
                <a:gd name="f91" fmla="*/ f74 f29 1"/>
                <a:gd name="f92" fmla="*/ f75 f30 1"/>
                <a:gd name="f93" fmla="*/ f76 f30 1"/>
                <a:gd name="f94" fmla="*/ f77 f29 1"/>
                <a:gd name="f95" fmla="*/ f78 f30 1"/>
                <a:gd name="f96" fmla="*/ f79 f29 1"/>
                <a:gd name="f97" fmla="*/ f80 f30 1"/>
                <a:gd name="f98" fmla="*/ f81 f29 1"/>
                <a:gd name="f99" fmla="*/ f82 f30 1"/>
                <a:gd name="f100" fmla="*/ f83 f30 1"/>
              </a:gdLst>
              <a:ahLst/>
              <a:cxnLst>
                <a:cxn ang="3cd4">
                  <a:pos x="hc" y="t"/>
                </a:cxn>
                <a:cxn ang="0">
                  <a:pos x="r" y="vc"/>
                </a:cxn>
                <a:cxn ang="cd4">
                  <a:pos x="hc" y="b"/>
                </a:cxn>
                <a:cxn ang="cd2">
                  <a:pos x="l" y="vc"/>
                </a:cxn>
                <a:cxn ang="f53">
                  <a:pos x="f88" y="f89"/>
                </a:cxn>
                <a:cxn ang="f53">
                  <a:pos x="f88" y="f90"/>
                </a:cxn>
                <a:cxn ang="f53">
                  <a:pos x="f91" y="f92"/>
                </a:cxn>
                <a:cxn ang="f53">
                  <a:pos x="f91" y="f93"/>
                </a:cxn>
                <a:cxn ang="f53">
                  <a:pos x="f94" y="f95"/>
                </a:cxn>
                <a:cxn ang="f53">
                  <a:pos x="f96" y="f97"/>
                </a:cxn>
                <a:cxn ang="f53">
                  <a:pos x="f96" y="f97"/>
                </a:cxn>
                <a:cxn ang="f53">
                  <a:pos x="f98" y="f99"/>
                </a:cxn>
                <a:cxn ang="f53">
                  <a:pos x="f98" y="f100"/>
                </a:cxn>
                <a:cxn ang="f53">
                  <a:pos x="f88" y="f89"/>
                </a:cxn>
              </a:cxnLst>
              <a:rect l="f84" t="f87" r="f85" b="f86"/>
              <a:pathLst>
                <a:path w="15616" h="15490">
                  <a:moveTo>
                    <a:pt x="f5" y="f8"/>
                  </a:moveTo>
                  <a:lnTo>
                    <a:pt x="f5" y="f9"/>
                  </a:lnTo>
                  <a:lnTo>
                    <a:pt x="f10" y="f7"/>
                  </a:lnTo>
                  <a:lnTo>
                    <a:pt x="f10" y="f11"/>
                  </a:lnTo>
                  <a:cubicBezTo>
                    <a:pt x="f10" y="f12"/>
                    <a:pt x="f13" y="f14"/>
                    <a:pt x="f15" y="f14"/>
                  </a:cubicBezTo>
                  <a:cubicBezTo>
                    <a:pt x="f16" y="f17"/>
                    <a:pt x="f18" y="f19"/>
                    <a:pt x="f20" y="f21"/>
                  </a:cubicBezTo>
                  <a:lnTo>
                    <a:pt x="f20" y="f21"/>
                  </a:lnTo>
                  <a:lnTo>
                    <a:pt x="f22" y="f5"/>
                  </a:lnTo>
                  <a:lnTo>
                    <a:pt x="f22" y="f23"/>
                  </a:lnTo>
                  <a:cubicBezTo>
                    <a:pt x="f24" y="f25"/>
                    <a:pt x="f26" y="f27"/>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8" name="Freeform: Shape 929">
              <a:extLst>
                <a:ext uri="{FF2B5EF4-FFF2-40B4-BE49-F238E27FC236}">
                  <a16:creationId xmlns:a16="http://schemas.microsoft.com/office/drawing/2014/main" id="{D217A5CA-D8D2-54F3-9172-6E8CD5A7AE33}"/>
                </a:ext>
              </a:extLst>
            </p:cNvPr>
            <p:cNvSpPr/>
            <p:nvPr/>
          </p:nvSpPr>
          <p:spPr>
            <a:xfrm>
              <a:off x="10048926" y="6019294"/>
              <a:ext cx="3044" cy="2157"/>
            </a:xfrm>
            <a:custGeom>
              <a:avLst/>
              <a:gdLst>
                <a:gd name="f0" fmla="val 10800000"/>
                <a:gd name="f1" fmla="val 5400000"/>
                <a:gd name="f2" fmla="val 180"/>
                <a:gd name="f3" fmla="val w"/>
                <a:gd name="f4" fmla="val h"/>
                <a:gd name="f5" fmla="val 0"/>
                <a:gd name="f6" fmla="val 3047"/>
                <a:gd name="f7" fmla="val 2158"/>
                <a:gd name="f8" fmla="val 1397"/>
                <a:gd name="f9" fmla="val 1942"/>
                <a:gd name="f10" fmla="val 1141"/>
                <a:gd name="f11" fmla="val 914"/>
                <a:gd name="f12" fmla="val 667"/>
                <a:gd name="f13" fmla="+- 0 0 -90"/>
                <a:gd name="f14" fmla="*/ f3 1 3047"/>
                <a:gd name="f15" fmla="*/ f4 1 2158"/>
                <a:gd name="f16" fmla="val f5"/>
                <a:gd name="f17" fmla="val f6"/>
                <a:gd name="f18" fmla="val f7"/>
                <a:gd name="f19" fmla="*/ f13 f0 1"/>
                <a:gd name="f20" fmla="+- f18 0 f16"/>
                <a:gd name="f21" fmla="+- f17 0 f16"/>
                <a:gd name="f22" fmla="*/ f19 1 f2"/>
                <a:gd name="f23" fmla="*/ f21 1 3047"/>
                <a:gd name="f24" fmla="*/ f20 1 2158"/>
                <a:gd name="f25" fmla="*/ 3047 f21 1"/>
                <a:gd name="f26" fmla="*/ 2158 f20 1"/>
                <a:gd name="f27" fmla="*/ 1397 f20 1"/>
                <a:gd name="f28" fmla="*/ 0 f21 1"/>
                <a:gd name="f29" fmla="*/ 0 f20 1"/>
                <a:gd name="f30" fmla="+- f22 0 f1"/>
                <a:gd name="f31" fmla="*/ f25 1 3047"/>
                <a:gd name="f32" fmla="*/ f26 1 2158"/>
                <a:gd name="f33" fmla="*/ f27 1 2158"/>
                <a:gd name="f34" fmla="*/ f28 1 3047"/>
                <a:gd name="f35" fmla="*/ f29 1 2158"/>
                <a:gd name="f36" fmla="*/ f16 1 f23"/>
                <a:gd name="f37" fmla="*/ f17 1 f23"/>
                <a:gd name="f38" fmla="*/ f16 1 f24"/>
                <a:gd name="f39" fmla="*/ f18 1 f24"/>
                <a:gd name="f40" fmla="*/ f31 1 f23"/>
                <a:gd name="f41" fmla="*/ f32 1 f24"/>
                <a:gd name="f42" fmla="*/ f33 1 f24"/>
                <a:gd name="f43" fmla="*/ f34 1 f23"/>
                <a:gd name="f44" fmla="*/ f35 1 f24"/>
                <a:gd name="f45" fmla="*/ f36 f14 1"/>
                <a:gd name="f46" fmla="*/ f37 f14 1"/>
                <a:gd name="f47" fmla="*/ f39 f15 1"/>
                <a:gd name="f48" fmla="*/ f38 f15 1"/>
                <a:gd name="f49" fmla="*/ f40 f14 1"/>
                <a:gd name="f50" fmla="*/ f41 f15 1"/>
                <a:gd name="f51" fmla="*/ f42 f15 1"/>
                <a:gd name="f52" fmla="*/ f43 f14 1"/>
                <a:gd name="f53" fmla="*/ f44 f15 1"/>
              </a:gdLst>
              <a:ahLst/>
              <a:cxnLst>
                <a:cxn ang="3cd4">
                  <a:pos x="hc" y="t"/>
                </a:cxn>
                <a:cxn ang="0">
                  <a:pos x="r" y="vc"/>
                </a:cxn>
                <a:cxn ang="cd4">
                  <a:pos x="hc" y="b"/>
                </a:cxn>
                <a:cxn ang="cd2">
                  <a:pos x="l" y="vc"/>
                </a:cxn>
                <a:cxn ang="f30">
                  <a:pos x="f49" y="f50"/>
                </a:cxn>
                <a:cxn ang="f30">
                  <a:pos x="f49" y="f51"/>
                </a:cxn>
                <a:cxn ang="f30">
                  <a:pos x="f52" y="f53"/>
                </a:cxn>
                <a:cxn ang="f30">
                  <a:pos x="f52" y="f53"/>
                </a:cxn>
              </a:cxnLst>
              <a:rect l="f45" t="f48" r="f46" b="f47"/>
              <a:pathLst>
                <a:path w="3047" h="2158">
                  <a:moveTo>
                    <a:pt x="f6" y="f7"/>
                  </a:moveTo>
                  <a:lnTo>
                    <a:pt x="f6" y="f8"/>
                  </a:lnTo>
                  <a:cubicBezTo>
                    <a:pt x="f9" y="f10"/>
                    <a:pt x="f11" y="f12"/>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9" name="Freeform: Shape 930">
              <a:extLst>
                <a:ext uri="{FF2B5EF4-FFF2-40B4-BE49-F238E27FC236}">
                  <a16:creationId xmlns:a16="http://schemas.microsoft.com/office/drawing/2014/main" id="{3C397519-D6C5-036F-7D34-EECF8F5FDA15}"/>
                </a:ext>
              </a:extLst>
            </p:cNvPr>
            <p:cNvSpPr/>
            <p:nvPr/>
          </p:nvSpPr>
          <p:spPr>
            <a:xfrm>
              <a:off x="10047783" y="601789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0" name="Freeform: Shape 931">
              <a:extLst>
                <a:ext uri="{FF2B5EF4-FFF2-40B4-BE49-F238E27FC236}">
                  <a16:creationId xmlns:a16="http://schemas.microsoft.com/office/drawing/2014/main" id="{61508A6C-17FA-384D-803A-8BD6BB260C31}"/>
                </a:ext>
              </a:extLst>
            </p:cNvPr>
            <p:cNvSpPr/>
            <p:nvPr/>
          </p:nvSpPr>
          <p:spPr>
            <a:xfrm>
              <a:off x="11090053" y="6430728"/>
              <a:ext cx="69448" cy="64"/>
            </a:xfrm>
            <a:custGeom>
              <a:avLst/>
              <a:gdLst>
                <a:gd name="f0" fmla="val 10800000"/>
                <a:gd name="f1" fmla="val 5400000"/>
                <a:gd name="f2" fmla="val 180"/>
                <a:gd name="f3" fmla="val w"/>
                <a:gd name="f4" fmla="val h"/>
                <a:gd name="f5" fmla="val 0"/>
                <a:gd name="f6" fmla="val 69450"/>
                <a:gd name="f7" fmla="val 66"/>
                <a:gd name="f8" fmla="val 1651"/>
                <a:gd name="f9" fmla="val 67"/>
                <a:gd name="f10" fmla="val 2793"/>
                <a:gd name="f11" fmla="val 67673"/>
                <a:gd name="f12" fmla="val 69451"/>
                <a:gd name="f13" fmla="val 546"/>
                <a:gd name="f14" fmla="val -22"/>
                <a:gd name="f15" fmla="val 1104"/>
                <a:gd name="f16" fmla="+- 0 0 -90"/>
                <a:gd name="f17" fmla="*/ f3 1 69450"/>
                <a:gd name="f18" fmla="*/ f4 1 66"/>
                <a:gd name="f19" fmla="val f5"/>
                <a:gd name="f20" fmla="val f6"/>
                <a:gd name="f21" fmla="val f7"/>
                <a:gd name="f22" fmla="*/ f16 f0 1"/>
                <a:gd name="f23" fmla="+- f21 0 f19"/>
                <a:gd name="f24" fmla="+- f20 0 f19"/>
                <a:gd name="f25" fmla="*/ f22 1 f2"/>
                <a:gd name="f26" fmla="*/ f24 1 69450"/>
                <a:gd name="f27" fmla="*/ f23 1 66"/>
                <a:gd name="f28" fmla="*/ 1651 f24 1"/>
                <a:gd name="f29" fmla="*/ 67 f23 1"/>
                <a:gd name="f30" fmla="*/ 2793 f24 1"/>
                <a:gd name="f31" fmla="*/ 67673 f24 1"/>
                <a:gd name="f32" fmla="*/ 69451 f24 1"/>
                <a:gd name="f33" fmla="*/ 0 f24 1"/>
                <a:gd name="f34" fmla="+- f25 0 f1"/>
                <a:gd name="f35" fmla="*/ f28 1 69450"/>
                <a:gd name="f36" fmla="*/ f29 1 66"/>
                <a:gd name="f37" fmla="*/ f30 1 69450"/>
                <a:gd name="f38" fmla="*/ f31 1 69450"/>
                <a:gd name="f39" fmla="*/ f32 1 69450"/>
                <a:gd name="f40" fmla="*/ f33 1 69450"/>
                <a:gd name="f41" fmla="*/ f19 1 f26"/>
                <a:gd name="f42" fmla="*/ f20 1 f26"/>
                <a:gd name="f43" fmla="*/ f19 1 f27"/>
                <a:gd name="f44" fmla="*/ f21 1 f27"/>
                <a:gd name="f45" fmla="*/ f35 1 f26"/>
                <a:gd name="f46" fmla="*/ f36 1 f27"/>
                <a:gd name="f47" fmla="*/ f37 1 f26"/>
                <a:gd name="f48" fmla="*/ f38 1 f26"/>
                <a:gd name="f49" fmla="*/ f39 1 f26"/>
                <a:gd name="f50" fmla="*/ f40 1 f26"/>
                <a:gd name="f51" fmla="*/ f41 f17 1"/>
                <a:gd name="f52" fmla="*/ f42 f17 1"/>
                <a:gd name="f53" fmla="*/ f44 f18 1"/>
                <a:gd name="f54" fmla="*/ f43 f18 1"/>
                <a:gd name="f55" fmla="*/ f45 f17 1"/>
                <a:gd name="f56" fmla="*/ f46 f18 1"/>
                <a:gd name="f57" fmla="*/ f47 f17 1"/>
                <a:gd name="f58" fmla="*/ f48 f17 1"/>
                <a:gd name="f59" fmla="*/ f49 f17 1"/>
                <a:gd name="f60" fmla="*/ f50 f17 1"/>
              </a:gdLst>
              <a:ahLst/>
              <a:cxnLst>
                <a:cxn ang="3cd4">
                  <a:pos x="hc" y="t"/>
                </a:cxn>
                <a:cxn ang="0">
                  <a:pos x="r" y="vc"/>
                </a:cxn>
                <a:cxn ang="cd4">
                  <a:pos x="hc" y="b"/>
                </a:cxn>
                <a:cxn ang="cd2">
                  <a:pos x="l" y="vc"/>
                </a:cxn>
                <a:cxn ang="f34">
                  <a:pos x="f55" y="f56"/>
                </a:cxn>
                <a:cxn ang="f34">
                  <a:pos x="f55" y="f56"/>
                </a:cxn>
                <a:cxn ang="f34">
                  <a:pos x="f57" y="f56"/>
                </a:cxn>
                <a:cxn ang="f34">
                  <a:pos x="f58" y="f56"/>
                </a:cxn>
                <a:cxn ang="f34">
                  <a:pos x="f59" y="f56"/>
                </a:cxn>
                <a:cxn ang="f34">
                  <a:pos x="f60" y="f56"/>
                </a:cxn>
                <a:cxn ang="f34">
                  <a:pos x="f55" y="f56"/>
                </a:cxn>
              </a:cxnLst>
              <a:rect l="f51" t="f54" r="f52" b="f53"/>
              <a:pathLst>
                <a:path w="69450" h="66">
                  <a:moveTo>
                    <a:pt x="f8" y="f9"/>
                  </a:moveTo>
                  <a:lnTo>
                    <a:pt x="f8" y="f9"/>
                  </a:lnTo>
                  <a:lnTo>
                    <a:pt x="f10" y="f9"/>
                  </a:lnTo>
                  <a:lnTo>
                    <a:pt x="f11" y="f9"/>
                  </a:lnTo>
                  <a:lnTo>
                    <a:pt x="f12" y="f9"/>
                  </a:lnTo>
                  <a:lnTo>
                    <a:pt x="f5" y="f9"/>
                  </a:lnTo>
                  <a:cubicBezTo>
                    <a:pt x="f13" y="f14"/>
                    <a:pt x="f15"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1" name="Freeform: Shape 932">
              <a:extLst>
                <a:ext uri="{FF2B5EF4-FFF2-40B4-BE49-F238E27FC236}">
                  <a16:creationId xmlns:a16="http://schemas.microsoft.com/office/drawing/2014/main" id="{4F30BC61-056A-3AD2-E125-DCC285EB501B}"/>
                </a:ext>
              </a:extLst>
            </p:cNvPr>
            <p:cNvSpPr/>
            <p:nvPr/>
          </p:nvSpPr>
          <p:spPr>
            <a:xfrm>
              <a:off x="9770263" y="6123654"/>
              <a:ext cx="13679" cy="114272"/>
            </a:xfrm>
            <a:custGeom>
              <a:avLst/>
              <a:gdLst>
                <a:gd name="f0" fmla="val 10800000"/>
                <a:gd name="f1" fmla="val 5400000"/>
                <a:gd name="f2" fmla="val 180"/>
                <a:gd name="f3" fmla="val w"/>
                <a:gd name="f4" fmla="val h"/>
                <a:gd name="f5" fmla="val 0"/>
                <a:gd name="f6" fmla="val 13680"/>
                <a:gd name="f7" fmla="val 114270"/>
                <a:gd name="f8" fmla="val 95"/>
                <a:gd name="f9" fmla="val 114271"/>
                <a:gd name="f10" fmla="val -32"/>
                <a:gd name="f11" fmla="val 113636"/>
                <a:gd name="f12" fmla="val 113001"/>
                <a:gd name="f13" fmla="val 112366"/>
                <a:gd name="f14" fmla="val 730"/>
                <a:gd name="f15" fmla="val 108633"/>
                <a:gd name="f16" fmla="val 4272"/>
                <a:gd name="f17" fmla="val 106132"/>
                <a:gd name="f18" fmla="val 8005"/>
                <a:gd name="f19" fmla="val 106767"/>
                <a:gd name="f20" fmla="val 8043"/>
                <a:gd name="f21" fmla="val 8069"/>
                <a:gd name="f22" fmla="val 106780"/>
                <a:gd name="f23" fmla="val 8094"/>
                <a:gd name="f24" fmla="val 13681"/>
                <a:gd name="f25" fmla="val 107922"/>
                <a:gd name="f26" fmla="val 6348"/>
                <a:gd name="f27" fmla="val 6824"/>
                <a:gd name="f28" fmla="val 3282"/>
                <a:gd name="f29" fmla="val 6298"/>
                <a:gd name="f30" fmla="val 362"/>
                <a:gd name="f31" fmla="val 3542"/>
                <a:gd name="f32" fmla="+- 0 0 -90"/>
                <a:gd name="f33" fmla="*/ f3 1 13680"/>
                <a:gd name="f34" fmla="*/ f4 1 114270"/>
                <a:gd name="f35" fmla="val f5"/>
                <a:gd name="f36" fmla="val f6"/>
                <a:gd name="f37" fmla="val f7"/>
                <a:gd name="f38" fmla="*/ f32 f0 1"/>
                <a:gd name="f39" fmla="+- f37 0 f35"/>
                <a:gd name="f40" fmla="+- f36 0 f35"/>
                <a:gd name="f41" fmla="*/ f38 1 f2"/>
                <a:gd name="f42" fmla="*/ f40 1 13680"/>
                <a:gd name="f43" fmla="*/ f39 1 114270"/>
                <a:gd name="f44" fmla="*/ 95 f40 1"/>
                <a:gd name="f45" fmla="*/ 0 f39 1"/>
                <a:gd name="f46" fmla="*/ 114271 f39 1"/>
                <a:gd name="f47" fmla="*/ 112366 f39 1"/>
                <a:gd name="f48" fmla="*/ 8005 f40 1"/>
                <a:gd name="f49" fmla="*/ 106767 f39 1"/>
                <a:gd name="f50" fmla="*/ 8094 f40 1"/>
                <a:gd name="f51" fmla="*/ 106780 f39 1"/>
                <a:gd name="f52" fmla="*/ 13681 f40 1"/>
                <a:gd name="f53" fmla="*/ 107922 f39 1"/>
                <a:gd name="f54" fmla="*/ 6348 f39 1"/>
                <a:gd name="f55" fmla="*/ 6824 f40 1"/>
                <a:gd name="f56" fmla="+- f41 0 f1"/>
                <a:gd name="f57" fmla="*/ f44 1 13680"/>
                <a:gd name="f58" fmla="*/ f45 1 114270"/>
                <a:gd name="f59" fmla="*/ f46 1 114270"/>
                <a:gd name="f60" fmla="*/ f47 1 114270"/>
                <a:gd name="f61" fmla="*/ f48 1 13680"/>
                <a:gd name="f62" fmla="*/ f49 1 114270"/>
                <a:gd name="f63" fmla="*/ f50 1 13680"/>
                <a:gd name="f64" fmla="*/ f51 1 114270"/>
                <a:gd name="f65" fmla="*/ f52 1 13680"/>
                <a:gd name="f66" fmla="*/ f53 1 114270"/>
                <a:gd name="f67" fmla="*/ f54 1 114270"/>
                <a:gd name="f68" fmla="*/ f55 1 13680"/>
                <a:gd name="f69" fmla="*/ f35 1 f42"/>
                <a:gd name="f70" fmla="*/ f36 1 f42"/>
                <a:gd name="f71" fmla="*/ f35 1 f43"/>
                <a:gd name="f72" fmla="*/ f37 1 f43"/>
                <a:gd name="f73" fmla="*/ f57 1 f42"/>
                <a:gd name="f74" fmla="*/ f58 1 f43"/>
                <a:gd name="f75" fmla="*/ f59 1 f43"/>
                <a:gd name="f76" fmla="*/ f60 1 f43"/>
                <a:gd name="f77" fmla="*/ f61 1 f42"/>
                <a:gd name="f78" fmla="*/ f62 1 f43"/>
                <a:gd name="f79" fmla="*/ f63 1 f42"/>
                <a:gd name="f80" fmla="*/ f64 1 f43"/>
                <a:gd name="f81" fmla="*/ f65 1 f42"/>
                <a:gd name="f82" fmla="*/ f66 1 f43"/>
                <a:gd name="f83" fmla="*/ f67 1 f43"/>
                <a:gd name="f84" fmla="*/ f68 1 f42"/>
                <a:gd name="f85" fmla="*/ f69 f33 1"/>
                <a:gd name="f86" fmla="*/ f70 f33 1"/>
                <a:gd name="f87" fmla="*/ f72 f34 1"/>
                <a:gd name="f88" fmla="*/ f71 f34 1"/>
                <a:gd name="f89" fmla="*/ f73 f33 1"/>
                <a:gd name="f90" fmla="*/ f74 f34 1"/>
                <a:gd name="f91" fmla="*/ f75 f34 1"/>
                <a:gd name="f92" fmla="*/ f76 f34 1"/>
                <a:gd name="f93" fmla="*/ f77 f33 1"/>
                <a:gd name="f94" fmla="*/ f78 f34 1"/>
                <a:gd name="f95" fmla="*/ f79 f33 1"/>
                <a:gd name="f96" fmla="*/ f80 f34 1"/>
                <a:gd name="f97" fmla="*/ f81 f33 1"/>
                <a:gd name="f98" fmla="*/ f82 f34 1"/>
                <a:gd name="f99" fmla="*/ f83 f34 1"/>
                <a:gd name="f100" fmla="*/ f84 f33 1"/>
              </a:gdLst>
              <a:ahLst/>
              <a:cxnLst>
                <a:cxn ang="3cd4">
                  <a:pos x="hc" y="t"/>
                </a:cxn>
                <a:cxn ang="0">
                  <a:pos x="r" y="vc"/>
                </a:cxn>
                <a:cxn ang="cd4">
                  <a:pos x="hc" y="b"/>
                </a:cxn>
                <a:cxn ang="cd2">
                  <a:pos x="l" y="vc"/>
                </a:cxn>
                <a:cxn ang="f56">
                  <a:pos x="f89" y="f90"/>
                </a:cxn>
                <a:cxn ang="f56">
                  <a:pos x="f89" y="f91"/>
                </a:cxn>
                <a:cxn ang="f56">
                  <a:pos x="f89" y="f91"/>
                </a:cxn>
                <a:cxn ang="f56">
                  <a:pos x="f89" y="f92"/>
                </a:cxn>
                <a:cxn ang="f56">
                  <a:pos x="f93" y="f94"/>
                </a:cxn>
                <a:cxn ang="f56">
                  <a:pos x="f95" y="f96"/>
                </a:cxn>
                <a:cxn ang="f56">
                  <a:pos x="f97" y="f98"/>
                </a:cxn>
                <a:cxn ang="f56">
                  <a:pos x="f97" y="f99"/>
                </a:cxn>
                <a:cxn ang="f56">
                  <a:pos x="f100" y="f99"/>
                </a:cxn>
                <a:cxn ang="f56">
                  <a:pos x="f89" y="f90"/>
                </a:cxn>
              </a:cxnLst>
              <a:rect l="f85" t="f88" r="f86" b="f87"/>
              <a:pathLst>
                <a:path w="13680" h="114270">
                  <a:moveTo>
                    <a:pt x="f8" y="f5"/>
                  </a:moveTo>
                  <a:lnTo>
                    <a:pt x="f8" y="f9"/>
                  </a:lnTo>
                  <a:cubicBezTo>
                    <a:pt x="f8" y="f9"/>
                    <a:pt x="f8" y="f9"/>
                    <a:pt x="f8" y="f9"/>
                  </a:cubicBezTo>
                  <a:cubicBezTo>
                    <a:pt x="f10" y="f11"/>
                    <a:pt x="f10" y="f12"/>
                    <a:pt x="f8" y="f13"/>
                  </a:cubicBezTo>
                  <a:cubicBezTo>
                    <a:pt x="f14" y="f15"/>
                    <a:pt x="f16" y="f17"/>
                    <a:pt x="f18" y="f19"/>
                  </a:cubicBezTo>
                  <a:cubicBezTo>
                    <a:pt x="f20" y="f19"/>
                    <a:pt x="f21" y="f22"/>
                    <a:pt x="f23" y="f22"/>
                  </a:cubicBezTo>
                  <a:lnTo>
                    <a:pt x="f24" y="f25"/>
                  </a:lnTo>
                  <a:lnTo>
                    <a:pt x="f24" y="f26"/>
                  </a:lnTo>
                  <a:lnTo>
                    <a:pt x="f27" y="f26"/>
                  </a:lnTo>
                  <a:cubicBezTo>
                    <a:pt x="f28" y="f29"/>
                    <a:pt x="f30" y="f3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2" name="Freeform: Shape 933">
              <a:extLst>
                <a:ext uri="{FF2B5EF4-FFF2-40B4-BE49-F238E27FC236}">
                  <a16:creationId xmlns:a16="http://schemas.microsoft.com/office/drawing/2014/main" id="{D96214E6-269F-2379-0A4A-B62A691EBDCC}"/>
                </a:ext>
              </a:extLst>
            </p:cNvPr>
            <p:cNvSpPr/>
            <p:nvPr/>
          </p:nvSpPr>
          <p:spPr>
            <a:xfrm>
              <a:off x="9789785" y="6237040"/>
              <a:ext cx="245680" cy="2414"/>
            </a:xfrm>
            <a:custGeom>
              <a:avLst/>
              <a:gdLst>
                <a:gd name="f0" fmla="val 10800000"/>
                <a:gd name="f1" fmla="val 5400000"/>
                <a:gd name="f2" fmla="val 180"/>
                <a:gd name="f3" fmla="val w"/>
                <a:gd name="f4" fmla="val h"/>
                <a:gd name="f5" fmla="val 0"/>
                <a:gd name="f6" fmla="val 245681"/>
                <a:gd name="f7" fmla="val 2412"/>
                <a:gd name="f8" fmla="val 254"/>
                <a:gd name="f9" fmla="val 1651"/>
                <a:gd name="f10" fmla="val 305"/>
                <a:gd name="f11" fmla="val 1905"/>
                <a:gd name="f12" fmla="val 2158"/>
                <a:gd name="f13" fmla="val 1270"/>
                <a:gd name="f14" fmla="val 245605"/>
                <a:gd name="f15" fmla="val 851"/>
                <a:gd name="f16" fmla="val 419"/>
                <a:gd name="f17" fmla="val 203"/>
                <a:gd name="f18" fmla="val 521"/>
                <a:gd name="f19" fmla="val 292"/>
                <a:gd name="f20" fmla="val 1092"/>
                <a:gd name="f21" fmla="+- 0 0 -90"/>
                <a:gd name="f22" fmla="*/ f3 1 245681"/>
                <a:gd name="f23" fmla="*/ f4 1 2412"/>
                <a:gd name="f24" fmla="val f5"/>
                <a:gd name="f25" fmla="val f6"/>
                <a:gd name="f26" fmla="val f7"/>
                <a:gd name="f27" fmla="*/ f21 f0 1"/>
                <a:gd name="f28" fmla="+- f26 0 f24"/>
                <a:gd name="f29" fmla="+- f25 0 f24"/>
                <a:gd name="f30" fmla="*/ f27 1 f2"/>
                <a:gd name="f31" fmla="*/ f29 1 245681"/>
                <a:gd name="f32" fmla="*/ f28 1 2412"/>
                <a:gd name="f33" fmla="*/ 254 f29 1"/>
                <a:gd name="f34" fmla="*/ 1651 f28 1"/>
                <a:gd name="f35" fmla="*/ 2412 f28 1"/>
                <a:gd name="f36" fmla="*/ 245681 f29 1"/>
                <a:gd name="f37" fmla="*/ 1270 f28 1"/>
                <a:gd name="f38" fmla="*/ 0 f28 1"/>
                <a:gd name="f39" fmla="*/ 0 f29 1"/>
                <a:gd name="f40" fmla="+- f30 0 f1"/>
                <a:gd name="f41" fmla="*/ f33 1 245681"/>
                <a:gd name="f42" fmla="*/ f34 1 2412"/>
                <a:gd name="f43" fmla="*/ f35 1 2412"/>
                <a:gd name="f44" fmla="*/ f36 1 245681"/>
                <a:gd name="f45" fmla="*/ f37 1 2412"/>
                <a:gd name="f46" fmla="*/ f38 1 2412"/>
                <a:gd name="f47" fmla="*/ f39 1 245681"/>
                <a:gd name="f48" fmla="*/ f24 1 f31"/>
                <a:gd name="f49" fmla="*/ f25 1 f31"/>
                <a:gd name="f50" fmla="*/ f24 1 f32"/>
                <a:gd name="f51" fmla="*/ f26 1 f32"/>
                <a:gd name="f52" fmla="*/ f41 1 f31"/>
                <a:gd name="f53" fmla="*/ f42 1 f32"/>
                <a:gd name="f54" fmla="*/ f43 1 f32"/>
                <a:gd name="f55" fmla="*/ f44 1 f31"/>
                <a:gd name="f56" fmla="*/ f45 1 f32"/>
                <a:gd name="f57" fmla="*/ f46 1 f32"/>
                <a:gd name="f58" fmla="*/ f47 1 f31"/>
                <a:gd name="f59" fmla="*/ f48 f22 1"/>
                <a:gd name="f60" fmla="*/ f49 f22 1"/>
                <a:gd name="f61" fmla="*/ f51 f23 1"/>
                <a:gd name="f62" fmla="*/ f50 f23 1"/>
                <a:gd name="f63" fmla="*/ f52 f22 1"/>
                <a:gd name="f64" fmla="*/ f53 f23 1"/>
                <a:gd name="f65" fmla="*/ f54 f23 1"/>
                <a:gd name="f66" fmla="*/ f55 f22 1"/>
                <a:gd name="f67" fmla="*/ f56 f23 1"/>
                <a:gd name="f68" fmla="*/ f57 f23 1"/>
                <a:gd name="f69" fmla="*/ f58 f22 1"/>
              </a:gdLst>
              <a:ahLst/>
              <a:cxnLst>
                <a:cxn ang="3cd4">
                  <a:pos x="hc" y="t"/>
                </a:cxn>
                <a:cxn ang="0">
                  <a:pos x="r" y="vc"/>
                </a:cxn>
                <a:cxn ang="cd4">
                  <a:pos x="hc" y="b"/>
                </a:cxn>
                <a:cxn ang="cd2">
                  <a:pos x="l" y="vc"/>
                </a:cxn>
                <a:cxn ang="f40">
                  <a:pos x="f63" y="f64"/>
                </a:cxn>
                <a:cxn ang="f40">
                  <a:pos x="f63" y="f65"/>
                </a:cxn>
                <a:cxn ang="f40">
                  <a:pos x="f66" y="f65"/>
                </a:cxn>
                <a:cxn ang="f40">
                  <a:pos x="f66" y="f67"/>
                </a:cxn>
                <a:cxn ang="f40">
                  <a:pos x="f66" y="f68"/>
                </a:cxn>
                <a:cxn ang="f40">
                  <a:pos x="f69" y="f68"/>
                </a:cxn>
                <a:cxn ang="f40">
                  <a:pos x="f69" y="f68"/>
                </a:cxn>
                <a:cxn ang="f40">
                  <a:pos x="f63" y="f64"/>
                </a:cxn>
              </a:cxnLst>
              <a:rect l="f59" t="f62" r="f60" b="f61"/>
              <a:pathLst>
                <a:path w="245681" h="2412">
                  <a:moveTo>
                    <a:pt x="f8" y="f9"/>
                  </a:moveTo>
                  <a:cubicBezTo>
                    <a:pt x="f10" y="f11"/>
                    <a:pt x="f10" y="f12"/>
                    <a:pt x="f8" y="f7"/>
                  </a:cubicBezTo>
                  <a:lnTo>
                    <a:pt x="f6" y="f7"/>
                  </a:lnTo>
                  <a:lnTo>
                    <a:pt x="f6" y="f13"/>
                  </a:lnTo>
                  <a:cubicBezTo>
                    <a:pt x="f14" y="f15"/>
                    <a:pt x="f14" y="f16"/>
                    <a:pt x="f6" y="f5"/>
                  </a:cubicBezTo>
                  <a:lnTo>
                    <a:pt x="f5" y="f5"/>
                  </a:lnTo>
                  <a:lnTo>
                    <a:pt x="f5" y="f5"/>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3" name="Freeform: Shape 934">
              <a:extLst>
                <a:ext uri="{FF2B5EF4-FFF2-40B4-BE49-F238E27FC236}">
                  <a16:creationId xmlns:a16="http://schemas.microsoft.com/office/drawing/2014/main" id="{E6DD5B3A-F7DF-74A8-2B77-FCBBAFC0094E}"/>
                </a:ext>
              </a:extLst>
            </p:cNvPr>
            <p:cNvSpPr/>
            <p:nvPr/>
          </p:nvSpPr>
          <p:spPr>
            <a:xfrm>
              <a:off x="9770391" y="6230557"/>
              <a:ext cx="13679" cy="13725"/>
            </a:xfrm>
            <a:custGeom>
              <a:avLst/>
              <a:gdLst>
                <a:gd name="f0" fmla="val 10800000"/>
                <a:gd name="f1" fmla="val 5400000"/>
                <a:gd name="f2" fmla="val 180"/>
                <a:gd name="f3" fmla="val w"/>
                <a:gd name="f4" fmla="val h"/>
                <a:gd name="f5" fmla="val 0"/>
                <a:gd name="f6" fmla="val 13680"/>
                <a:gd name="f7" fmla="val 13723"/>
                <a:gd name="f8" fmla="val 95"/>
                <a:gd name="f9" fmla="val 6487"/>
                <a:gd name="f10" fmla="val -32"/>
                <a:gd name="f11" fmla="val 7121"/>
                <a:gd name="f12" fmla="val 7756"/>
                <a:gd name="f13" fmla="val 8391"/>
                <a:gd name="f14" fmla="val 19"/>
                <a:gd name="f15" fmla="val 8848"/>
                <a:gd name="f16" fmla="val 9331"/>
                <a:gd name="f17" fmla="val 9788"/>
                <a:gd name="f18" fmla="val 44"/>
                <a:gd name="f19" fmla="val 10169"/>
                <a:gd name="f20" fmla="val 10550"/>
                <a:gd name="f21" fmla="val 10931"/>
                <a:gd name="f22" fmla="val 311"/>
                <a:gd name="f23" fmla="val 11337"/>
                <a:gd name="f24" fmla="val 565"/>
                <a:gd name="f25" fmla="val 11718"/>
                <a:gd name="f26" fmla="val 857"/>
                <a:gd name="f27" fmla="val 12073"/>
                <a:gd name="f28" fmla="val 1085"/>
                <a:gd name="f29" fmla="val 12429"/>
                <a:gd name="f30" fmla="val 1390"/>
                <a:gd name="f31" fmla="val 12733"/>
                <a:gd name="f32" fmla="val 1745"/>
                <a:gd name="f33" fmla="val 12962"/>
                <a:gd name="f34" fmla="val 2761"/>
                <a:gd name="f35" fmla="val 13724"/>
                <a:gd name="f36" fmla="val 4158"/>
                <a:gd name="f37" fmla="val 4793"/>
                <a:gd name="f38" fmla="val 8010"/>
                <a:gd name="f39" fmla="val 4227"/>
                <a:gd name="f40" fmla="val 7866"/>
                <a:gd name="f41" fmla="val 1154"/>
                <a:gd name="f42" fmla="val 11649"/>
                <a:gd name="f43" fmla="val 12322"/>
                <a:gd name="f44" fmla="val 1014"/>
                <a:gd name="f45" fmla="val 13007"/>
                <a:gd name="f46" fmla="val 12918"/>
                <a:gd name="f47" fmla="val 7332"/>
                <a:gd name="f48" fmla="val 11"/>
                <a:gd name="f49" fmla="val 3548"/>
                <a:gd name="f50" fmla="val -204"/>
                <a:gd name="f51" fmla="val 2690"/>
                <a:gd name="f52" fmla="val 6461"/>
                <a:gd name="f53" fmla="val 6474"/>
                <a:gd name="f54" fmla="+- 0 0 -90"/>
                <a:gd name="f55" fmla="*/ f3 1 13680"/>
                <a:gd name="f56" fmla="*/ f4 1 13723"/>
                <a:gd name="f57" fmla="val f5"/>
                <a:gd name="f58" fmla="val f6"/>
                <a:gd name="f59" fmla="val f7"/>
                <a:gd name="f60" fmla="*/ f54 f0 1"/>
                <a:gd name="f61" fmla="+- f59 0 f57"/>
                <a:gd name="f62" fmla="+- f58 0 f57"/>
                <a:gd name="f63" fmla="*/ f60 1 f2"/>
                <a:gd name="f64" fmla="*/ f62 1 13680"/>
                <a:gd name="f65" fmla="*/ f61 1 13723"/>
                <a:gd name="f66" fmla="*/ 95 f62 1"/>
                <a:gd name="f67" fmla="*/ 6487 f61 1"/>
                <a:gd name="f68" fmla="*/ 8391 f61 1"/>
                <a:gd name="f69" fmla="*/ 9788 f61 1"/>
                <a:gd name="f70" fmla="*/ 10931 f61 1"/>
                <a:gd name="f71" fmla="*/ 857 f62 1"/>
                <a:gd name="f72" fmla="*/ 12073 f61 1"/>
                <a:gd name="f73" fmla="*/ 1745 f62 1"/>
                <a:gd name="f74" fmla="*/ 12962 f61 1"/>
                <a:gd name="f75" fmla="*/ 2761 f62 1"/>
                <a:gd name="f76" fmla="*/ 13724 f61 1"/>
                <a:gd name="f77" fmla="*/ 4158 f62 1"/>
                <a:gd name="f78" fmla="*/ 4793 f62 1"/>
                <a:gd name="f79" fmla="*/ 8010 f61 1"/>
                <a:gd name="f80" fmla="*/ 11649 f62 1"/>
                <a:gd name="f81" fmla="*/ 1154 f61 1"/>
                <a:gd name="f82" fmla="*/ 13680 f62 1"/>
                <a:gd name="f83" fmla="*/ 12918 f62 1"/>
                <a:gd name="f84" fmla="*/ 7332 f62 1"/>
                <a:gd name="f85" fmla="*/ 11 f61 1"/>
                <a:gd name="f86" fmla="*/ 6461 f61 1"/>
                <a:gd name="f87" fmla="+- f63 0 f1"/>
                <a:gd name="f88" fmla="*/ f66 1 13680"/>
                <a:gd name="f89" fmla="*/ f67 1 13723"/>
                <a:gd name="f90" fmla="*/ f68 1 13723"/>
                <a:gd name="f91" fmla="*/ f69 1 13723"/>
                <a:gd name="f92" fmla="*/ f70 1 13723"/>
                <a:gd name="f93" fmla="*/ f71 1 13680"/>
                <a:gd name="f94" fmla="*/ f72 1 13723"/>
                <a:gd name="f95" fmla="*/ f73 1 13680"/>
                <a:gd name="f96" fmla="*/ f74 1 13723"/>
                <a:gd name="f97" fmla="*/ f75 1 13680"/>
                <a:gd name="f98" fmla="*/ f76 1 13723"/>
                <a:gd name="f99" fmla="*/ f77 1 13680"/>
                <a:gd name="f100" fmla="*/ f78 1 13680"/>
                <a:gd name="f101" fmla="*/ f79 1 13723"/>
                <a:gd name="f102" fmla="*/ f80 1 13680"/>
                <a:gd name="f103" fmla="*/ f81 1 13723"/>
                <a:gd name="f104" fmla="*/ f82 1 13680"/>
                <a:gd name="f105" fmla="*/ f83 1 13680"/>
                <a:gd name="f106" fmla="*/ f84 1 13680"/>
                <a:gd name="f107" fmla="*/ f85 1 13723"/>
                <a:gd name="f108" fmla="*/ f86 1 13723"/>
                <a:gd name="f109" fmla="*/ f57 1 f64"/>
                <a:gd name="f110" fmla="*/ f58 1 f64"/>
                <a:gd name="f111" fmla="*/ f57 1 f65"/>
                <a:gd name="f112" fmla="*/ f59 1 f65"/>
                <a:gd name="f113" fmla="*/ f88 1 f64"/>
                <a:gd name="f114" fmla="*/ f89 1 f65"/>
                <a:gd name="f115" fmla="*/ f90 1 f65"/>
                <a:gd name="f116" fmla="*/ f91 1 f65"/>
                <a:gd name="f117" fmla="*/ f92 1 f65"/>
                <a:gd name="f118" fmla="*/ f93 1 f64"/>
                <a:gd name="f119" fmla="*/ f94 1 f65"/>
                <a:gd name="f120" fmla="*/ f95 1 f64"/>
                <a:gd name="f121" fmla="*/ f96 1 f65"/>
                <a:gd name="f122" fmla="*/ f97 1 f64"/>
                <a:gd name="f123" fmla="*/ f98 1 f65"/>
                <a:gd name="f124" fmla="*/ f99 1 f64"/>
                <a:gd name="f125" fmla="*/ f100 1 f64"/>
                <a:gd name="f126" fmla="*/ f101 1 f65"/>
                <a:gd name="f127" fmla="*/ f102 1 f64"/>
                <a:gd name="f128" fmla="*/ f103 1 f65"/>
                <a:gd name="f129" fmla="*/ f104 1 f64"/>
                <a:gd name="f130" fmla="*/ f105 1 f64"/>
                <a:gd name="f131" fmla="*/ f106 1 f64"/>
                <a:gd name="f132" fmla="*/ f107 1 f65"/>
                <a:gd name="f133" fmla="*/ f108 1 f65"/>
                <a:gd name="f134" fmla="*/ f109 f55 1"/>
                <a:gd name="f135" fmla="*/ f110 f55 1"/>
                <a:gd name="f136" fmla="*/ f112 f56 1"/>
                <a:gd name="f137" fmla="*/ f111 f56 1"/>
                <a:gd name="f138" fmla="*/ f113 f55 1"/>
                <a:gd name="f139" fmla="*/ f114 f56 1"/>
                <a:gd name="f140" fmla="*/ f115 f56 1"/>
                <a:gd name="f141" fmla="*/ f116 f56 1"/>
                <a:gd name="f142" fmla="*/ f117 f56 1"/>
                <a:gd name="f143" fmla="*/ f118 f55 1"/>
                <a:gd name="f144" fmla="*/ f119 f56 1"/>
                <a:gd name="f145" fmla="*/ f120 f55 1"/>
                <a:gd name="f146" fmla="*/ f121 f56 1"/>
                <a:gd name="f147" fmla="*/ f122 f55 1"/>
                <a:gd name="f148" fmla="*/ f123 f56 1"/>
                <a:gd name="f149" fmla="*/ f124 f55 1"/>
                <a:gd name="f150" fmla="*/ f125 f55 1"/>
                <a:gd name="f151" fmla="*/ f126 f56 1"/>
                <a:gd name="f152" fmla="*/ f127 f55 1"/>
                <a:gd name="f153" fmla="*/ f128 f56 1"/>
                <a:gd name="f154" fmla="*/ f129 f55 1"/>
                <a:gd name="f155" fmla="*/ f130 f55 1"/>
                <a:gd name="f156" fmla="*/ f131 f55 1"/>
                <a:gd name="f157" fmla="*/ f132 f56 1"/>
                <a:gd name="f158" fmla="*/ f133 f56 1"/>
              </a:gdLst>
              <a:ahLst/>
              <a:cxnLst>
                <a:cxn ang="3cd4">
                  <a:pos x="hc" y="t"/>
                </a:cxn>
                <a:cxn ang="0">
                  <a:pos x="r" y="vc"/>
                </a:cxn>
                <a:cxn ang="cd4">
                  <a:pos x="hc" y="b"/>
                </a:cxn>
                <a:cxn ang="cd2">
                  <a:pos x="l" y="vc"/>
                </a:cxn>
                <a:cxn ang="f87">
                  <a:pos x="f138" y="f139"/>
                </a:cxn>
                <a:cxn ang="f87">
                  <a:pos x="f138" y="f140"/>
                </a:cxn>
                <a:cxn ang="f87">
                  <a:pos x="f138" y="f141"/>
                </a:cxn>
                <a:cxn ang="f87">
                  <a:pos x="f138" y="f142"/>
                </a:cxn>
                <a:cxn ang="f87">
                  <a:pos x="f143" y="f144"/>
                </a:cxn>
                <a:cxn ang="f87">
                  <a:pos x="f145" y="f146"/>
                </a:cxn>
                <a:cxn ang="f87">
                  <a:pos x="f147" y="f148"/>
                </a:cxn>
                <a:cxn ang="f87">
                  <a:pos x="f149" y="f148"/>
                </a:cxn>
                <a:cxn ang="f87">
                  <a:pos x="f150" y="f148"/>
                </a:cxn>
                <a:cxn ang="f87">
                  <a:pos x="f150" y="f148"/>
                </a:cxn>
                <a:cxn ang="f87">
                  <a:pos x="f150" y="f151"/>
                </a:cxn>
                <a:cxn ang="f87">
                  <a:pos x="f152" y="f153"/>
                </a:cxn>
                <a:cxn ang="f87">
                  <a:pos x="f154" y="f153"/>
                </a:cxn>
                <a:cxn ang="f87">
                  <a:pos x="f155" y="f153"/>
                </a:cxn>
                <a:cxn ang="f87">
                  <a:pos x="f155" y="f153"/>
                </a:cxn>
                <a:cxn ang="f87">
                  <a:pos x="f156" y="f157"/>
                </a:cxn>
                <a:cxn ang="f87">
                  <a:pos x="f138" y="f158"/>
                </a:cxn>
                <a:cxn ang="f87">
                  <a:pos x="f138" y="f139"/>
                </a:cxn>
              </a:cxnLst>
              <a:rect l="f134" t="f137" r="f135" b="f136"/>
              <a:pathLst>
                <a:path w="13680" h="13723">
                  <a:moveTo>
                    <a:pt x="f8" y="f9"/>
                  </a:moveTo>
                  <a:cubicBezTo>
                    <a:pt x="f10" y="f11"/>
                    <a:pt x="f10" y="f12"/>
                    <a:pt x="f8" y="f13"/>
                  </a:cubicBezTo>
                  <a:cubicBezTo>
                    <a:pt x="f14" y="f15"/>
                    <a:pt x="f14" y="f16"/>
                    <a:pt x="f8" y="f17"/>
                  </a:cubicBezTo>
                  <a:cubicBezTo>
                    <a:pt x="f18" y="f19"/>
                    <a:pt x="f18" y="f20"/>
                    <a:pt x="f8" y="f21"/>
                  </a:cubicBezTo>
                  <a:cubicBezTo>
                    <a:pt x="f22" y="f23"/>
                    <a:pt x="f24" y="f25"/>
                    <a:pt x="f26" y="f27"/>
                  </a:cubicBezTo>
                  <a:cubicBezTo>
                    <a:pt x="f28" y="f29"/>
                    <a:pt x="f30" y="f31"/>
                    <a:pt x="f32" y="f33"/>
                  </a:cubicBezTo>
                  <a:lnTo>
                    <a:pt x="f34" y="f35"/>
                  </a:lnTo>
                  <a:lnTo>
                    <a:pt x="f36" y="f35"/>
                  </a:lnTo>
                  <a:lnTo>
                    <a:pt x="f37" y="f35"/>
                  </a:lnTo>
                  <a:lnTo>
                    <a:pt x="f37" y="f35"/>
                  </a:lnTo>
                  <a:lnTo>
                    <a:pt x="f37" y="f38"/>
                  </a:lnTo>
                  <a:cubicBezTo>
                    <a:pt x="f37" y="f39"/>
                    <a:pt x="f40" y="f41"/>
                    <a:pt x="f42" y="f41"/>
                  </a:cubicBezTo>
                  <a:cubicBezTo>
                    <a:pt x="f43" y="f44"/>
                    <a:pt x="f45" y="f44"/>
                    <a:pt x="f6" y="f41"/>
                  </a:cubicBezTo>
                  <a:lnTo>
                    <a:pt x="f46" y="f41"/>
                  </a:lnTo>
                  <a:lnTo>
                    <a:pt x="f46" y="f41"/>
                  </a:lnTo>
                  <a:lnTo>
                    <a:pt x="f47" y="f48"/>
                  </a:lnTo>
                  <a:cubicBezTo>
                    <a:pt x="f49" y="f50"/>
                    <a:pt x="f22" y="f51"/>
                    <a:pt x="f8" y="f52"/>
                  </a:cubicBezTo>
                  <a:cubicBezTo>
                    <a:pt x="f8" y="f53"/>
                    <a:pt x="f8"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4" name="Freeform: Shape 935">
              <a:extLst>
                <a:ext uri="{FF2B5EF4-FFF2-40B4-BE49-F238E27FC236}">
                  <a16:creationId xmlns:a16="http://schemas.microsoft.com/office/drawing/2014/main" id="{4A11302A-17C2-9744-8BF8-E9C133953BA1}"/>
                </a:ext>
              </a:extLst>
            </p:cNvPr>
            <p:cNvSpPr/>
            <p:nvPr/>
          </p:nvSpPr>
          <p:spPr>
            <a:xfrm>
              <a:off x="10493178" y="6119978"/>
              <a:ext cx="1014" cy="2788"/>
            </a:xfrm>
            <a:custGeom>
              <a:avLst/>
              <a:gdLst>
                <a:gd name="f0" fmla="val 10800000"/>
                <a:gd name="f1" fmla="val 5400000"/>
                <a:gd name="f2" fmla="val 180"/>
                <a:gd name="f3" fmla="val w"/>
                <a:gd name="f4" fmla="val h"/>
                <a:gd name="f5" fmla="val 0"/>
                <a:gd name="f6" fmla="val 1015"/>
                <a:gd name="f7" fmla="val 2793"/>
                <a:gd name="f8" fmla="val 1016"/>
                <a:gd name="f9" fmla="val 762"/>
                <a:gd name="f10" fmla="val 343"/>
                <a:gd name="f11" fmla="val 609"/>
                <a:gd name="f12" fmla="val 647"/>
                <a:gd name="f13" fmla="val 1244"/>
                <a:gd name="f14" fmla="val 889"/>
                <a:gd name="f15" fmla="val 1905"/>
                <a:gd name="f16" fmla="+- 0 0 -90"/>
                <a:gd name="f17" fmla="*/ f3 1 1015"/>
                <a:gd name="f18" fmla="*/ f4 1 2793"/>
                <a:gd name="f19" fmla="val f5"/>
                <a:gd name="f20" fmla="val f6"/>
                <a:gd name="f21" fmla="val f7"/>
                <a:gd name="f22" fmla="*/ f16 f0 1"/>
                <a:gd name="f23" fmla="+- f21 0 f19"/>
                <a:gd name="f24" fmla="+- f20 0 f19"/>
                <a:gd name="f25" fmla="*/ f22 1 f2"/>
                <a:gd name="f26" fmla="*/ f24 1 1015"/>
                <a:gd name="f27" fmla="*/ f23 1 2793"/>
                <a:gd name="f28" fmla="*/ 1016 f24 1"/>
                <a:gd name="f29" fmla="*/ 2793 f23 1"/>
                <a:gd name="f30" fmla="*/ 0 f24 1"/>
                <a:gd name="f31" fmla="*/ 762 f23 1"/>
                <a:gd name="f32" fmla="*/ 0 f23 1"/>
                <a:gd name="f33" fmla="*/ 889 f24 1"/>
                <a:gd name="f34" fmla="*/ 1905 f23 1"/>
                <a:gd name="f35" fmla="+- f25 0 f1"/>
                <a:gd name="f36" fmla="*/ f28 1 1015"/>
                <a:gd name="f37" fmla="*/ f29 1 2793"/>
                <a:gd name="f38" fmla="*/ f30 1 1015"/>
                <a:gd name="f39" fmla="*/ f31 1 2793"/>
                <a:gd name="f40" fmla="*/ f32 1 2793"/>
                <a:gd name="f41" fmla="*/ f33 1 1015"/>
                <a:gd name="f42" fmla="*/ f34 1 2793"/>
                <a:gd name="f43" fmla="*/ f19 1 f26"/>
                <a:gd name="f44" fmla="*/ f20 1 f26"/>
                <a:gd name="f45" fmla="*/ f19 1 f27"/>
                <a:gd name="f46" fmla="*/ f21 1 f27"/>
                <a:gd name="f47" fmla="*/ f36 1 f26"/>
                <a:gd name="f48" fmla="*/ f37 1 f27"/>
                <a:gd name="f49" fmla="*/ f38 1 f26"/>
                <a:gd name="f50" fmla="*/ f39 1 f27"/>
                <a:gd name="f51" fmla="*/ f40 1 f27"/>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8 1"/>
                <a:gd name="f63" fmla="*/ f52 f17 1"/>
                <a:gd name="f64" fmla="*/ f53 f18 1"/>
              </a:gdLst>
              <a:ahLst/>
              <a:cxnLst>
                <a:cxn ang="3cd4">
                  <a:pos x="hc" y="t"/>
                </a:cxn>
                <a:cxn ang="0">
                  <a:pos x="r" y="vc"/>
                </a:cxn>
                <a:cxn ang="cd4">
                  <a:pos x="hc" y="b"/>
                </a:cxn>
                <a:cxn ang="cd2">
                  <a:pos x="l" y="vc"/>
                </a:cxn>
                <a:cxn ang="f35">
                  <a:pos x="f58" y="f59"/>
                </a:cxn>
                <a:cxn ang="f35">
                  <a:pos x="f58" y="f59"/>
                </a:cxn>
                <a:cxn ang="f35">
                  <a:pos x="f60" y="f61"/>
                </a:cxn>
                <a:cxn ang="f35">
                  <a:pos x="f60" y="f62"/>
                </a:cxn>
                <a:cxn ang="f35">
                  <a:pos x="f63" y="f64"/>
                </a:cxn>
              </a:cxnLst>
              <a:rect l="f54" t="f57" r="f55" b="f56"/>
              <a:pathLst>
                <a:path w="1015" h="2793">
                  <a:moveTo>
                    <a:pt x="f8" y="f7"/>
                  </a:moveTo>
                  <a:cubicBezTo>
                    <a:pt x="f8" y="f7"/>
                    <a:pt x="f8" y="f7"/>
                    <a:pt x="f8" y="f7"/>
                  </a:cubicBezTo>
                  <a:lnTo>
                    <a:pt x="f5" y="f9"/>
                  </a:lnTo>
                  <a:lnTo>
                    <a:pt x="f5" y="f5"/>
                  </a:lnTo>
                  <a:cubicBezTo>
                    <a:pt x="f10" y="f11"/>
                    <a:pt x="f12" y="f13"/>
                    <a:pt x="f14"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5" name="Freeform: Shape 936">
              <a:extLst>
                <a:ext uri="{FF2B5EF4-FFF2-40B4-BE49-F238E27FC236}">
                  <a16:creationId xmlns:a16="http://schemas.microsoft.com/office/drawing/2014/main" id="{C820E38D-9925-1B3C-EC01-AE23CD268EE2}"/>
                </a:ext>
              </a:extLst>
            </p:cNvPr>
            <p:cNvSpPr/>
            <p:nvPr/>
          </p:nvSpPr>
          <p:spPr>
            <a:xfrm>
              <a:off x="10059588" y="5011424"/>
              <a:ext cx="54" cy="1344"/>
            </a:xfrm>
            <a:custGeom>
              <a:avLst/>
              <a:gdLst>
                <a:gd name="f0" fmla="val 10800000"/>
                <a:gd name="f1" fmla="val 5400000"/>
                <a:gd name="f2" fmla="val 180"/>
                <a:gd name="f3" fmla="val w"/>
                <a:gd name="f4" fmla="val h"/>
                <a:gd name="f5" fmla="val 0"/>
                <a:gd name="f6" fmla="val 56"/>
                <a:gd name="f7" fmla="val 1340"/>
                <a:gd name="f8" fmla="val 889"/>
                <a:gd name="f9" fmla="val 1270"/>
                <a:gd name="f10" fmla="val 1651"/>
                <a:gd name="f11" fmla="val 127"/>
                <a:gd name="f12" fmla="val 381"/>
                <a:gd name="f13" fmla="+- 0 0 -90"/>
                <a:gd name="f14" fmla="*/ f3 1 56"/>
                <a:gd name="f15" fmla="*/ f4 1 1340"/>
                <a:gd name="f16" fmla="val f5"/>
                <a:gd name="f17" fmla="val f6"/>
                <a:gd name="f18" fmla="val f7"/>
                <a:gd name="f19" fmla="*/ f13 f0 1"/>
                <a:gd name="f20" fmla="+- f18 0 f16"/>
                <a:gd name="f21" fmla="+- f17 0 f16"/>
                <a:gd name="f22" fmla="*/ f19 1 f2"/>
                <a:gd name="f23" fmla="*/ f21 1 56"/>
                <a:gd name="f24" fmla="*/ f20 1 1340"/>
                <a:gd name="f25" fmla="*/ 0 f21 1"/>
                <a:gd name="f26" fmla="*/ 0 f20 1"/>
                <a:gd name="f27" fmla="*/ 1270 f20 1"/>
                <a:gd name="f28" fmla="+- f22 0 f1"/>
                <a:gd name="f29" fmla="*/ f25 1 56"/>
                <a:gd name="f30" fmla="*/ f26 1 1340"/>
                <a:gd name="f31" fmla="*/ f27 1 1340"/>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56" h="1340">
                  <a:moveTo>
                    <a:pt x="f5" y="f5"/>
                  </a:moveTo>
                  <a:lnTo>
                    <a:pt x="f5" y="f5"/>
                  </a:lnTo>
                  <a:cubicBezTo>
                    <a:pt x="f5" y="f5"/>
                    <a:pt x="f5" y="f8"/>
                    <a:pt x="f5" y="f9"/>
                  </a:cubicBezTo>
                  <a:cubicBezTo>
                    <a:pt x="f5" y="f10"/>
                    <a:pt x="f11"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6" name="Freeform: Shape 937">
              <a:extLst>
                <a:ext uri="{FF2B5EF4-FFF2-40B4-BE49-F238E27FC236}">
                  <a16:creationId xmlns:a16="http://schemas.microsoft.com/office/drawing/2014/main" id="{1AAD0819-5A4E-E736-A25A-0D944179C78D}"/>
                </a:ext>
              </a:extLst>
            </p:cNvPr>
            <p:cNvSpPr/>
            <p:nvPr/>
          </p:nvSpPr>
          <p:spPr>
            <a:xfrm>
              <a:off x="10047271" y="4995422"/>
              <a:ext cx="12316" cy="15992"/>
            </a:xfrm>
            <a:custGeom>
              <a:avLst/>
              <a:gdLst>
                <a:gd name="f0" fmla="val 10800000"/>
                <a:gd name="f1" fmla="val 5400000"/>
                <a:gd name="f2" fmla="val 180"/>
                <a:gd name="f3" fmla="val w"/>
                <a:gd name="f4" fmla="val h"/>
                <a:gd name="f5" fmla="val 0"/>
                <a:gd name="f6" fmla="val 12315"/>
                <a:gd name="f7" fmla="val 15997"/>
                <a:gd name="f8" fmla="val 5967"/>
                <a:gd name="f9" fmla="val 11681"/>
                <a:gd name="f10" fmla="val 8761"/>
                <a:gd name="f11" fmla="val 11690"/>
                <a:gd name="f12" fmla="val 11275"/>
                <a:gd name="f13" fmla="val 13398"/>
                <a:gd name="f14" fmla="val 15998"/>
                <a:gd name="f15" fmla="val 5714"/>
                <a:gd name="f16" fmla="val 5828"/>
                <a:gd name="f17" fmla="val 885"/>
                <a:gd name="f18" fmla="val 1781"/>
                <a:gd name="f19" fmla="val 2666"/>
                <a:gd name="f20" fmla="val 5650"/>
                <a:gd name="f21" fmla="val 5981"/>
                <a:gd name="f22" fmla="val 3263"/>
                <a:gd name="f23" fmla="val 8794"/>
                <a:gd name="f24" fmla="val 9396"/>
                <a:gd name="f25" fmla="val 14728"/>
                <a:gd name="f26" fmla="val 1345"/>
                <a:gd name="f27" fmla="val 12763"/>
                <a:gd name="f28" fmla="val 3593"/>
                <a:gd name="f29" fmla="val 11614"/>
                <a:gd name="f30" fmla="+- 0 0 -90"/>
                <a:gd name="f31" fmla="*/ f3 1 12315"/>
                <a:gd name="f32" fmla="*/ f4 1 15997"/>
                <a:gd name="f33" fmla="val f5"/>
                <a:gd name="f34" fmla="val f6"/>
                <a:gd name="f35" fmla="val f7"/>
                <a:gd name="f36" fmla="*/ f30 f0 1"/>
                <a:gd name="f37" fmla="+- f35 0 f33"/>
                <a:gd name="f38" fmla="+- f34 0 f33"/>
                <a:gd name="f39" fmla="*/ f36 1 f2"/>
                <a:gd name="f40" fmla="*/ f38 1 12315"/>
                <a:gd name="f41" fmla="*/ f37 1 15997"/>
                <a:gd name="f42" fmla="*/ 5967 f38 1"/>
                <a:gd name="f43" fmla="*/ 11681 f37 1"/>
                <a:gd name="f44" fmla="*/ 12315 f38 1"/>
                <a:gd name="f45" fmla="*/ 15998 f37 1"/>
                <a:gd name="f46" fmla="*/ 5714 f38 1"/>
                <a:gd name="f47" fmla="*/ 0 f37 1"/>
                <a:gd name="f48" fmla="*/ 2666 f37 1"/>
                <a:gd name="f49" fmla="*/ 0 f38 1"/>
                <a:gd name="f50" fmla="*/ 9396 f37 1"/>
                <a:gd name="f51" fmla="*/ 14728 f37 1"/>
                <a:gd name="f52" fmla="+- f39 0 f1"/>
                <a:gd name="f53" fmla="*/ f42 1 12315"/>
                <a:gd name="f54" fmla="*/ f43 1 15997"/>
                <a:gd name="f55" fmla="*/ f44 1 12315"/>
                <a:gd name="f56" fmla="*/ f45 1 15997"/>
                <a:gd name="f57" fmla="*/ f46 1 12315"/>
                <a:gd name="f58" fmla="*/ f47 1 15997"/>
                <a:gd name="f59" fmla="*/ f48 1 15997"/>
                <a:gd name="f60" fmla="*/ f49 1 12315"/>
                <a:gd name="f61" fmla="*/ f50 1 15997"/>
                <a:gd name="f62" fmla="*/ f51 1 15997"/>
                <a:gd name="f63" fmla="*/ f33 1 f40"/>
                <a:gd name="f64" fmla="*/ f34 1 f40"/>
                <a:gd name="f65" fmla="*/ f33 1 f41"/>
                <a:gd name="f66" fmla="*/ f35 1 f41"/>
                <a:gd name="f67" fmla="*/ f53 1 f40"/>
                <a:gd name="f68" fmla="*/ f54 1 f41"/>
                <a:gd name="f69" fmla="*/ f55 1 f40"/>
                <a:gd name="f70" fmla="*/ f56 1 f41"/>
                <a:gd name="f71" fmla="*/ f57 1 f40"/>
                <a:gd name="f72" fmla="*/ f58 1 f41"/>
                <a:gd name="f73" fmla="*/ f59 1 f41"/>
                <a:gd name="f74" fmla="*/ f60 1 f40"/>
                <a:gd name="f75" fmla="*/ f61 1 f41"/>
                <a:gd name="f76" fmla="*/ f62 1 f41"/>
                <a:gd name="f77" fmla="*/ f63 f31 1"/>
                <a:gd name="f78" fmla="*/ f64 f31 1"/>
                <a:gd name="f79" fmla="*/ f66 f32 1"/>
                <a:gd name="f80" fmla="*/ f65 f32 1"/>
                <a:gd name="f81" fmla="*/ f67 f31 1"/>
                <a:gd name="f82" fmla="*/ f68 f32 1"/>
                <a:gd name="f83" fmla="*/ f69 f31 1"/>
                <a:gd name="f84" fmla="*/ f70 f32 1"/>
                <a:gd name="f85" fmla="*/ f71 f31 1"/>
                <a:gd name="f86" fmla="*/ f72 f32 1"/>
                <a:gd name="f87" fmla="*/ f73 f32 1"/>
                <a:gd name="f88" fmla="*/ f74 f31 1"/>
                <a:gd name="f89" fmla="*/ f75 f32 1"/>
                <a:gd name="f90" fmla="*/ f76 f32 1"/>
              </a:gdLst>
              <a:ahLst/>
              <a:cxnLst>
                <a:cxn ang="3cd4">
                  <a:pos x="hc" y="t"/>
                </a:cxn>
                <a:cxn ang="0">
                  <a:pos x="r" y="vc"/>
                </a:cxn>
                <a:cxn ang="cd4">
                  <a:pos x="hc" y="b"/>
                </a:cxn>
                <a:cxn ang="cd2">
                  <a:pos x="l" y="vc"/>
                </a:cxn>
                <a:cxn ang="f52">
                  <a:pos x="f81" y="f82"/>
                </a:cxn>
                <a:cxn ang="f52">
                  <a:pos x="f83" y="f84"/>
                </a:cxn>
                <a:cxn ang="f52">
                  <a:pos x="f85" y="f86"/>
                </a:cxn>
                <a:cxn ang="f52">
                  <a:pos x="f85" y="f86"/>
                </a:cxn>
                <a:cxn ang="f52">
                  <a:pos x="f85" y="f87"/>
                </a:cxn>
                <a:cxn ang="f52">
                  <a:pos x="f88" y="f89"/>
                </a:cxn>
                <a:cxn ang="f52">
                  <a:pos x="f88" y="f90"/>
                </a:cxn>
                <a:cxn ang="f52">
                  <a:pos x="f81" y="f82"/>
                </a:cxn>
              </a:cxnLst>
              <a:rect l="f77" t="f80" r="f78" b="f79"/>
              <a:pathLst>
                <a:path w="12315" h="15997">
                  <a:moveTo>
                    <a:pt x="f8" y="f9"/>
                  </a:moveTo>
                  <a:cubicBezTo>
                    <a:pt x="f10" y="f11"/>
                    <a:pt x="f12" y="f13"/>
                    <a:pt x="f6" y="f14"/>
                  </a:cubicBezTo>
                  <a:lnTo>
                    <a:pt x="f15" y="f5"/>
                  </a:lnTo>
                  <a:lnTo>
                    <a:pt x="f15" y="f5"/>
                  </a:lnTo>
                  <a:cubicBezTo>
                    <a:pt x="f16" y="f17"/>
                    <a:pt x="f16" y="f18"/>
                    <a:pt x="f15" y="f19"/>
                  </a:cubicBezTo>
                  <a:cubicBezTo>
                    <a:pt x="f20" y="f21"/>
                    <a:pt x="f22" y="f23"/>
                    <a:pt x="f5" y="f24"/>
                  </a:cubicBezTo>
                  <a:lnTo>
                    <a:pt x="f5" y="f2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7" name="Freeform: Shape 938">
              <a:extLst>
                <a:ext uri="{FF2B5EF4-FFF2-40B4-BE49-F238E27FC236}">
                  <a16:creationId xmlns:a16="http://schemas.microsoft.com/office/drawing/2014/main" id="{D0D6F78E-371B-AA44-88A0-BBD4E341629C}"/>
                </a:ext>
              </a:extLst>
            </p:cNvPr>
            <p:cNvSpPr/>
            <p:nvPr/>
          </p:nvSpPr>
          <p:spPr>
            <a:xfrm>
              <a:off x="10041940" y="5004950"/>
              <a:ext cx="3429" cy="8129"/>
            </a:xfrm>
            <a:custGeom>
              <a:avLst/>
              <a:gdLst>
                <a:gd name="f0" fmla="val 10800000"/>
                <a:gd name="f1" fmla="val 5400000"/>
                <a:gd name="f2" fmla="val 180"/>
                <a:gd name="f3" fmla="val w"/>
                <a:gd name="f4" fmla="val h"/>
                <a:gd name="f5" fmla="val 0"/>
                <a:gd name="f6" fmla="val 3428"/>
                <a:gd name="f7" fmla="val 8125"/>
                <a:gd name="f8" fmla="val 8126"/>
                <a:gd name="f9" fmla="+- 0 0 -90"/>
                <a:gd name="f10" fmla="*/ f3 1 3428"/>
                <a:gd name="f11" fmla="*/ f4 1 8125"/>
                <a:gd name="f12" fmla="val f5"/>
                <a:gd name="f13" fmla="val f6"/>
                <a:gd name="f14" fmla="val f7"/>
                <a:gd name="f15" fmla="*/ f9 f0 1"/>
                <a:gd name="f16" fmla="+- f14 0 f12"/>
                <a:gd name="f17" fmla="+- f13 0 f12"/>
                <a:gd name="f18" fmla="*/ f15 1 f2"/>
                <a:gd name="f19" fmla="*/ f17 1 3428"/>
                <a:gd name="f20" fmla="*/ f16 1 8125"/>
                <a:gd name="f21" fmla="*/ 0 f17 1"/>
                <a:gd name="f22" fmla="*/ 0 f16 1"/>
                <a:gd name="f23" fmla="*/ 3428 f17 1"/>
                <a:gd name="f24" fmla="*/ 8126 f16 1"/>
                <a:gd name="f25" fmla="+- f18 0 f1"/>
                <a:gd name="f26" fmla="*/ f21 1 3428"/>
                <a:gd name="f27" fmla="*/ f22 1 8125"/>
                <a:gd name="f28" fmla="*/ f23 1 3428"/>
                <a:gd name="f29" fmla="*/ f24 1 8125"/>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4" y="f45"/>
                </a:cxn>
                <a:cxn ang="f25">
                  <a:pos x="f44" y="f43"/>
                </a:cxn>
                <a:cxn ang="f25">
                  <a:pos x="f42" y="f43"/>
                </a:cxn>
              </a:cxnLst>
              <a:rect l="f38" t="f41" r="f39" b="f40"/>
              <a:pathLst>
                <a:path w="3428" h="8125">
                  <a:moveTo>
                    <a:pt x="f5" y="f5"/>
                  </a:moveTo>
                  <a:lnTo>
                    <a:pt x="f6" y="f8"/>
                  </a:ln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8" name="Freeform: Shape 939">
              <a:extLst>
                <a:ext uri="{FF2B5EF4-FFF2-40B4-BE49-F238E27FC236}">
                  <a16:creationId xmlns:a16="http://schemas.microsoft.com/office/drawing/2014/main" id="{A729129A-221D-61CB-E623-7717FB1B0BAB}"/>
                </a:ext>
              </a:extLst>
            </p:cNvPr>
            <p:cNvSpPr/>
            <p:nvPr/>
          </p:nvSpPr>
          <p:spPr>
            <a:xfrm>
              <a:off x="10045369" y="5004694"/>
              <a:ext cx="2414" cy="1112111"/>
            </a:xfrm>
            <a:custGeom>
              <a:avLst/>
              <a:gdLst>
                <a:gd name="f0" fmla="val 10800000"/>
                <a:gd name="f1" fmla="val 5400000"/>
                <a:gd name="f2" fmla="val 180"/>
                <a:gd name="f3" fmla="val w"/>
                <a:gd name="f4" fmla="val h"/>
                <a:gd name="f5" fmla="val 0"/>
                <a:gd name="f6" fmla="val 2412"/>
                <a:gd name="f7" fmla="val 1112108"/>
                <a:gd name="f8" fmla="val 1112109"/>
                <a:gd name="f9" fmla="val 1013201"/>
                <a:gd name="f10" fmla="val 1486"/>
                <a:gd name="f11" fmla="val 1012050"/>
                <a:gd name="f12" fmla="val 990"/>
                <a:gd name="f13" fmla="val 1010613"/>
                <a:gd name="f14" fmla="val 1016"/>
                <a:gd name="f15" fmla="val 1009138"/>
                <a:gd name="f16" fmla="val 9396"/>
                <a:gd name="f17" fmla="val 7924"/>
                <a:gd name="f18" fmla="val 1511"/>
                <a:gd name="f19" fmla="val 6493"/>
                <a:gd name="f20" fmla="val 5333"/>
                <a:gd name="f21" fmla="val 1143"/>
                <a:gd name="f22" fmla="val 1111855"/>
                <a:gd name="f23" fmla="+- 0 0 -90"/>
                <a:gd name="f24" fmla="*/ f3 1 2412"/>
                <a:gd name="f25" fmla="*/ f4 1 1112108"/>
                <a:gd name="f26" fmla="val f5"/>
                <a:gd name="f27" fmla="val f6"/>
                <a:gd name="f28" fmla="val f7"/>
                <a:gd name="f29" fmla="*/ f23 f0 1"/>
                <a:gd name="f30" fmla="+- f28 0 f26"/>
                <a:gd name="f31" fmla="+- f27 0 f26"/>
                <a:gd name="f32" fmla="*/ f29 1 f2"/>
                <a:gd name="f33" fmla="*/ f31 1 2412"/>
                <a:gd name="f34" fmla="*/ f30 1 1112108"/>
                <a:gd name="f35" fmla="*/ 2412 f31 1"/>
                <a:gd name="f36" fmla="*/ 1112109 f30 1"/>
                <a:gd name="f37" fmla="*/ 1013201 f30 1"/>
                <a:gd name="f38" fmla="*/ 1016 f31 1"/>
                <a:gd name="f39" fmla="*/ 1009138 f30 1"/>
                <a:gd name="f40" fmla="*/ 9396 f30 1"/>
                <a:gd name="f41" fmla="*/ 5333 f30 1"/>
                <a:gd name="f42" fmla="*/ 0 f30 1"/>
                <a:gd name="f43" fmla="*/ 1143 f31 1"/>
                <a:gd name="f44" fmla="*/ 0 f31 1"/>
                <a:gd name="f45" fmla="*/ 1111855 f30 1"/>
                <a:gd name="f46" fmla="+- f32 0 f1"/>
                <a:gd name="f47" fmla="*/ f35 1 2412"/>
                <a:gd name="f48" fmla="*/ f36 1 1112108"/>
                <a:gd name="f49" fmla="*/ f37 1 1112108"/>
                <a:gd name="f50" fmla="*/ f38 1 2412"/>
                <a:gd name="f51" fmla="*/ f39 1 1112108"/>
                <a:gd name="f52" fmla="*/ f40 1 1112108"/>
                <a:gd name="f53" fmla="*/ f41 1 1112108"/>
                <a:gd name="f54" fmla="*/ f42 1 1112108"/>
                <a:gd name="f55" fmla="*/ f43 1 2412"/>
                <a:gd name="f56" fmla="*/ f44 1 2412"/>
                <a:gd name="f57" fmla="*/ f45 1 1112108"/>
                <a:gd name="f58" fmla="*/ f26 1 f33"/>
                <a:gd name="f59" fmla="*/ f27 1 f33"/>
                <a:gd name="f60" fmla="*/ f26 1 f34"/>
                <a:gd name="f61" fmla="*/ f28 1 f34"/>
                <a:gd name="f62" fmla="*/ f47 1 f33"/>
                <a:gd name="f63" fmla="*/ f48 1 f34"/>
                <a:gd name="f64" fmla="*/ f49 1 f34"/>
                <a:gd name="f65" fmla="*/ f50 1 f33"/>
                <a:gd name="f66" fmla="*/ f51 1 f34"/>
                <a:gd name="f67" fmla="*/ f52 1 f34"/>
                <a:gd name="f68" fmla="*/ f53 1 f34"/>
                <a:gd name="f69" fmla="*/ f54 1 f34"/>
                <a:gd name="f70" fmla="*/ f55 1 f33"/>
                <a:gd name="f71" fmla="*/ f56 1 f33"/>
                <a:gd name="f72" fmla="*/ f57 1 f34"/>
                <a:gd name="f73" fmla="*/ f58 f24 1"/>
                <a:gd name="f74" fmla="*/ f59 f24 1"/>
                <a:gd name="f75" fmla="*/ f61 f25 1"/>
                <a:gd name="f76" fmla="*/ f60 f25 1"/>
                <a:gd name="f77" fmla="*/ f62 f24 1"/>
                <a:gd name="f78" fmla="*/ f63 f25 1"/>
                <a:gd name="f79" fmla="*/ f64 f25 1"/>
                <a:gd name="f80" fmla="*/ f65 f24 1"/>
                <a:gd name="f81" fmla="*/ f66 f25 1"/>
                <a:gd name="f82" fmla="*/ f67 f25 1"/>
                <a:gd name="f83" fmla="*/ f68 f25 1"/>
                <a:gd name="f84" fmla="*/ f69 f25 1"/>
                <a:gd name="f85" fmla="*/ f70 f24 1"/>
                <a:gd name="f86" fmla="*/ f71 f24 1"/>
                <a:gd name="f87" fmla="*/ f72 f25 1"/>
              </a:gdLst>
              <a:ahLst/>
              <a:cxnLst>
                <a:cxn ang="3cd4">
                  <a:pos x="hc" y="t"/>
                </a:cxn>
                <a:cxn ang="0">
                  <a:pos x="r" y="vc"/>
                </a:cxn>
                <a:cxn ang="cd4">
                  <a:pos x="hc" y="b"/>
                </a:cxn>
                <a:cxn ang="cd2">
                  <a:pos x="l" y="vc"/>
                </a:cxn>
                <a:cxn ang="f46">
                  <a:pos x="f77" y="f78"/>
                </a:cxn>
                <a:cxn ang="f46">
                  <a:pos x="f77" y="f79"/>
                </a:cxn>
                <a:cxn ang="f46">
                  <a:pos x="f77" y="f79"/>
                </a:cxn>
                <a:cxn ang="f46">
                  <a:pos x="f80" y="f81"/>
                </a:cxn>
                <a:cxn ang="f46">
                  <a:pos x="f80" y="f82"/>
                </a:cxn>
                <a:cxn ang="f46">
                  <a:pos x="f77" y="f83"/>
                </a:cxn>
                <a:cxn ang="f46">
                  <a:pos x="f77" y="f84"/>
                </a:cxn>
                <a:cxn ang="f46">
                  <a:pos x="f85" y="f84"/>
                </a:cxn>
                <a:cxn ang="f46">
                  <a:pos x="f86" y="f84"/>
                </a:cxn>
                <a:cxn ang="f46">
                  <a:pos x="f86" y="f87"/>
                </a:cxn>
                <a:cxn ang="f46">
                  <a:pos x="f77" y="f87"/>
                </a:cxn>
              </a:cxnLst>
              <a:rect l="f73" t="f76" r="f74" b="f75"/>
              <a:pathLst>
                <a:path w="2412" h="1112108">
                  <a:moveTo>
                    <a:pt x="f6" y="f8"/>
                  </a:moveTo>
                  <a:lnTo>
                    <a:pt x="f6" y="f9"/>
                  </a:lnTo>
                  <a:lnTo>
                    <a:pt x="f6" y="f9"/>
                  </a:lnTo>
                  <a:cubicBezTo>
                    <a:pt x="f10" y="f11"/>
                    <a:pt x="f12" y="f13"/>
                    <a:pt x="f14" y="f15"/>
                  </a:cubicBezTo>
                  <a:lnTo>
                    <a:pt x="f14" y="f16"/>
                  </a:lnTo>
                  <a:cubicBezTo>
                    <a:pt x="f14" y="f17"/>
                    <a:pt x="f18" y="f19"/>
                    <a:pt x="f6" y="f20"/>
                  </a:cubicBezTo>
                  <a:lnTo>
                    <a:pt x="f6" y="f5"/>
                  </a:lnTo>
                  <a:lnTo>
                    <a:pt x="f21" y="f5"/>
                  </a:lnTo>
                  <a:lnTo>
                    <a:pt x="f5" y="f5"/>
                  </a:lnTo>
                  <a:lnTo>
                    <a:pt x="f5" y="f22"/>
                  </a:lnTo>
                  <a:lnTo>
                    <a:pt x="f6"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9" name="Freeform: Shape 940">
              <a:extLst>
                <a:ext uri="{FF2B5EF4-FFF2-40B4-BE49-F238E27FC236}">
                  <a16:creationId xmlns:a16="http://schemas.microsoft.com/office/drawing/2014/main" id="{DE3DC5D4-0E88-A0DE-C4E0-5C33169CD9C6}"/>
                </a:ext>
              </a:extLst>
            </p:cNvPr>
            <p:cNvSpPr/>
            <p:nvPr/>
          </p:nvSpPr>
          <p:spPr>
            <a:xfrm>
              <a:off x="10051971" y="6020683"/>
              <a:ext cx="2542" cy="96112"/>
            </a:xfrm>
            <a:custGeom>
              <a:avLst/>
              <a:gdLst>
                <a:gd name="f0" fmla="val 10800000"/>
                <a:gd name="f1" fmla="val 5400000"/>
                <a:gd name="f2" fmla="val 180"/>
                <a:gd name="f3" fmla="val w"/>
                <a:gd name="f4" fmla="val h"/>
                <a:gd name="f5" fmla="val 0"/>
                <a:gd name="f6" fmla="val 2539"/>
                <a:gd name="f7" fmla="val 96114"/>
                <a:gd name="f8" fmla="val 1269"/>
                <a:gd name="f9" fmla="+- 0 0 -90"/>
                <a:gd name="f10" fmla="*/ f3 1 2539"/>
                <a:gd name="f11" fmla="*/ f4 1 96114"/>
                <a:gd name="f12" fmla="val f5"/>
                <a:gd name="f13" fmla="val f6"/>
                <a:gd name="f14" fmla="val f7"/>
                <a:gd name="f15" fmla="*/ f9 f0 1"/>
                <a:gd name="f16" fmla="+- f14 0 f12"/>
                <a:gd name="f17" fmla="+- f13 0 f12"/>
                <a:gd name="f18" fmla="*/ f15 1 f2"/>
                <a:gd name="f19" fmla="*/ f17 1 2539"/>
                <a:gd name="f20" fmla="*/ f16 1 96114"/>
                <a:gd name="f21" fmla="*/ 0 f17 1"/>
                <a:gd name="f22" fmla="*/ 96114 f16 1"/>
                <a:gd name="f23" fmla="*/ 2539 f17 1"/>
                <a:gd name="f24" fmla="*/ 0 f16 1"/>
                <a:gd name="f25" fmla="*/ 1269 f17 1"/>
                <a:gd name="f26" fmla="+- f18 0 f1"/>
                <a:gd name="f27" fmla="*/ f21 1 2539"/>
                <a:gd name="f28" fmla="*/ f22 1 96114"/>
                <a:gd name="f29" fmla="*/ f23 1 2539"/>
                <a:gd name="f30" fmla="*/ f24 1 96114"/>
                <a:gd name="f31" fmla="*/ f25 1 2539"/>
                <a:gd name="f32" fmla="*/ f12 1 f19"/>
                <a:gd name="f33" fmla="*/ f13 1 f19"/>
                <a:gd name="f34" fmla="*/ f12 1 f20"/>
                <a:gd name="f35" fmla="*/ f14 1 f20"/>
                <a:gd name="f36" fmla="*/ f27 1 f19"/>
                <a:gd name="f37" fmla="*/ f28 1 f20"/>
                <a:gd name="f38" fmla="*/ f29 1 f19"/>
                <a:gd name="f39" fmla="*/ f30 1 f20"/>
                <a:gd name="f40" fmla="*/ f31 1 f19"/>
                <a:gd name="f41" fmla="*/ f32 f10 1"/>
                <a:gd name="f42" fmla="*/ f33 f10 1"/>
                <a:gd name="f43" fmla="*/ f35 f11 1"/>
                <a:gd name="f44" fmla="*/ f34 f11 1"/>
                <a:gd name="f45" fmla="*/ f36 f10 1"/>
                <a:gd name="f46" fmla="*/ f37 f11 1"/>
                <a:gd name="f47" fmla="*/ f38 f10 1"/>
                <a:gd name="f48" fmla="*/ f39 f11 1"/>
                <a:gd name="f49" fmla="*/ f40 f10 1"/>
              </a:gdLst>
              <a:ahLst/>
              <a:cxnLst>
                <a:cxn ang="3cd4">
                  <a:pos x="hc" y="t"/>
                </a:cxn>
                <a:cxn ang="0">
                  <a:pos x="r" y="vc"/>
                </a:cxn>
                <a:cxn ang="cd4">
                  <a:pos x="hc" y="b"/>
                </a:cxn>
                <a:cxn ang="cd2">
                  <a:pos x="l" y="vc"/>
                </a:cxn>
                <a:cxn ang="f26">
                  <a:pos x="f45" y="f46"/>
                </a:cxn>
                <a:cxn ang="f26">
                  <a:pos x="f47" y="f46"/>
                </a:cxn>
                <a:cxn ang="f26">
                  <a:pos x="f47" y="f48"/>
                </a:cxn>
                <a:cxn ang="f26">
                  <a:pos x="f49" y="f48"/>
                </a:cxn>
                <a:cxn ang="f26">
                  <a:pos x="f45" y="f48"/>
                </a:cxn>
                <a:cxn ang="f26">
                  <a:pos x="f45" y="f46"/>
                </a:cxn>
              </a:cxnLst>
              <a:rect l="f41" t="f44" r="f42" b="f43"/>
              <a:pathLst>
                <a:path w="2539" h="96114">
                  <a:moveTo>
                    <a:pt x="f5" y="f7"/>
                  </a:moveTo>
                  <a:lnTo>
                    <a:pt x="f6" y="f7"/>
                  </a:lnTo>
                  <a:lnTo>
                    <a:pt x="f6" y="f5"/>
                  </a:lnTo>
                  <a:lnTo>
                    <a:pt x="f8" y="f5"/>
                  </a:ln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0" name="Freeform: Shape 941">
              <a:extLst>
                <a:ext uri="{FF2B5EF4-FFF2-40B4-BE49-F238E27FC236}">
                  <a16:creationId xmlns:a16="http://schemas.microsoft.com/office/drawing/2014/main" id="{D331813E-33E8-5C94-78D6-63BF988A6118}"/>
                </a:ext>
              </a:extLst>
            </p:cNvPr>
            <p:cNvSpPr/>
            <p:nvPr/>
          </p:nvSpPr>
          <p:spPr>
            <a:xfrm>
              <a:off x="11163059" y="6444380"/>
              <a:ext cx="2542" cy="146"/>
            </a:xfrm>
            <a:custGeom>
              <a:avLst/>
              <a:gdLst>
                <a:gd name="f0" fmla="val 10800000"/>
                <a:gd name="f1" fmla="val 5400000"/>
                <a:gd name="f2" fmla="val 180"/>
                <a:gd name="f3" fmla="val w"/>
                <a:gd name="f4" fmla="val h"/>
                <a:gd name="f5" fmla="val 0"/>
                <a:gd name="f6" fmla="val 2538"/>
                <a:gd name="f7" fmla="val 142"/>
                <a:gd name="f8" fmla="val 470"/>
                <a:gd name="f9" fmla="val 51"/>
                <a:gd name="f10" fmla="val 939"/>
                <a:gd name="f11" fmla="val 1396"/>
                <a:gd name="f12" fmla="val 1765"/>
                <a:gd name="f13" fmla="val 114"/>
                <a:gd name="f14" fmla="val 2171"/>
                <a:gd name="f15" fmla="val 2539"/>
                <a:gd name="f16" fmla="val 1701"/>
                <a:gd name="f17" fmla="val 190"/>
                <a:gd name="f18" fmla="val 838"/>
                <a:gd name="f19" fmla="+- 0 0 -90"/>
                <a:gd name="f20" fmla="*/ f3 1 2538"/>
                <a:gd name="f21" fmla="*/ f4 1 142"/>
                <a:gd name="f22" fmla="val f5"/>
                <a:gd name="f23" fmla="val f6"/>
                <a:gd name="f24" fmla="val f7"/>
                <a:gd name="f25" fmla="*/ f19 f0 1"/>
                <a:gd name="f26" fmla="+- f24 0 f22"/>
                <a:gd name="f27" fmla="+- f23 0 f22"/>
                <a:gd name="f28" fmla="*/ f25 1 f2"/>
                <a:gd name="f29" fmla="*/ f27 1 2538"/>
                <a:gd name="f30" fmla="*/ f26 1 142"/>
                <a:gd name="f31" fmla="*/ 0 f27 1"/>
                <a:gd name="f32" fmla="*/ 0 f26 1"/>
                <a:gd name="f33" fmla="*/ 1396 f27 1"/>
                <a:gd name="f34" fmla="*/ 2539 f27 1"/>
                <a:gd name="f35" fmla="+- f28 0 f1"/>
                <a:gd name="f36" fmla="*/ f31 1 2538"/>
                <a:gd name="f37" fmla="*/ f32 1 142"/>
                <a:gd name="f38" fmla="*/ f33 1 2538"/>
                <a:gd name="f39" fmla="*/ f34 1 2538"/>
                <a:gd name="f40" fmla="*/ f22 1 f29"/>
                <a:gd name="f41" fmla="*/ f23 1 f29"/>
                <a:gd name="f42" fmla="*/ f22 1 f30"/>
                <a:gd name="f43" fmla="*/ f24 1 f30"/>
                <a:gd name="f44" fmla="*/ f36 1 f29"/>
                <a:gd name="f45" fmla="*/ f37 1 f30"/>
                <a:gd name="f46" fmla="*/ f38 1 f29"/>
                <a:gd name="f47" fmla="*/ f39 1 f29"/>
                <a:gd name="f48" fmla="*/ f40 f20 1"/>
                <a:gd name="f49" fmla="*/ f41 f20 1"/>
                <a:gd name="f50" fmla="*/ f43 f21 1"/>
                <a:gd name="f51" fmla="*/ f42 f21 1"/>
                <a:gd name="f52" fmla="*/ f44 f20 1"/>
                <a:gd name="f53" fmla="*/ f45 f21 1"/>
                <a:gd name="f54" fmla="*/ f46 f20 1"/>
                <a:gd name="f55" fmla="*/ f47 f20 1"/>
              </a:gdLst>
              <a:ahLst/>
              <a:cxnLst>
                <a:cxn ang="3cd4">
                  <a:pos x="hc" y="t"/>
                </a:cxn>
                <a:cxn ang="0">
                  <a:pos x="r" y="vc"/>
                </a:cxn>
                <a:cxn ang="cd4">
                  <a:pos x="hc" y="b"/>
                </a:cxn>
                <a:cxn ang="cd2">
                  <a:pos x="l" y="vc"/>
                </a:cxn>
                <a:cxn ang="f35">
                  <a:pos x="f52" y="f53"/>
                </a:cxn>
                <a:cxn ang="f35">
                  <a:pos x="f52" y="f53"/>
                </a:cxn>
                <a:cxn ang="f35">
                  <a:pos x="f54" y="f53"/>
                </a:cxn>
                <a:cxn ang="f35">
                  <a:pos x="f55" y="f53"/>
                </a:cxn>
                <a:cxn ang="f35">
                  <a:pos x="f52" y="f53"/>
                </a:cxn>
              </a:cxnLst>
              <a:rect l="f48" t="f51" r="f49" b="f50"/>
              <a:pathLst>
                <a:path w="2538" h="142">
                  <a:moveTo>
                    <a:pt x="f5" y="f5"/>
                  </a:moveTo>
                  <a:lnTo>
                    <a:pt x="f5" y="f5"/>
                  </a:lnTo>
                  <a:cubicBezTo>
                    <a:pt x="f8" y="f9"/>
                    <a:pt x="f10" y="f9"/>
                    <a:pt x="f11" y="f5"/>
                  </a:cubicBezTo>
                  <a:cubicBezTo>
                    <a:pt x="f12" y="f13"/>
                    <a:pt x="f14" y="f13"/>
                    <a:pt x="f15" y="f5"/>
                  </a:cubicBezTo>
                  <a:cubicBezTo>
                    <a:pt x="f16" y="f17"/>
                    <a:pt x="f18" y="f17"/>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1" name="Freeform: Shape 942">
              <a:extLst>
                <a:ext uri="{FF2B5EF4-FFF2-40B4-BE49-F238E27FC236}">
                  <a16:creationId xmlns:a16="http://schemas.microsoft.com/office/drawing/2014/main" id="{FE8D50C3-C1B7-ED8A-36EC-65B603CA0DA7}"/>
                </a:ext>
              </a:extLst>
            </p:cNvPr>
            <p:cNvSpPr/>
            <p:nvPr/>
          </p:nvSpPr>
          <p:spPr>
            <a:xfrm>
              <a:off x="11170045" y="6437906"/>
              <a:ext cx="45" cy="1527"/>
            </a:xfrm>
            <a:custGeom>
              <a:avLst/>
              <a:gdLst>
                <a:gd name="f0" fmla="val 10800000"/>
                <a:gd name="f1" fmla="val 5400000"/>
                <a:gd name="f2" fmla="val 180"/>
                <a:gd name="f3" fmla="val w"/>
                <a:gd name="f4" fmla="val h"/>
                <a:gd name="f5" fmla="val 0"/>
                <a:gd name="f6" fmla="val 47"/>
                <a:gd name="f7" fmla="val 1523"/>
                <a:gd name="f8" fmla="val 64"/>
                <a:gd name="f9" fmla="val 508"/>
                <a:gd name="f10" fmla="val 1016"/>
                <a:gd name="f11" fmla="val 1524"/>
                <a:gd name="f12" fmla="+- 0 0 -90"/>
                <a:gd name="f13" fmla="*/ f3 1 47"/>
                <a:gd name="f14" fmla="*/ f4 1 1523"/>
                <a:gd name="f15" fmla="val f5"/>
                <a:gd name="f16" fmla="val f6"/>
                <a:gd name="f17" fmla="val f7"/>
                <a:gd name="f18" fmla="*/ f12 f0 1"/>
                <a:gd name="f19" fmla="+- f17 0 f15"/>
                <a:gd name="f20" fmla="+- f16 0 f15"/>
                <a:gd name="f21" fmla="*/ f18 1 f2"/>
                <a:gd name="f22" fmla="*/ f20 1 47"/>
                <a:gd name="f23" fmla="*/ f19 1 1523"/>
                <a:gd name="f24" fmla="*/ 0 f20 1"/>
                <a:gd name="f25" fmla="*/ 0 f19 1"/>
                <a:gd name="f26" fmla="*/ 1524 f19 1"/>
                <a:gd name="f27" fmla="+- f21 0 f1"/>
                <a:gd name="f28" fmla="*/ f24 1 47"/>
                <a:gd name="f29" fmla="*/ f25 1 1523"/>
                <a:gd name="f30" fmla="*/ f26 1 1523"/>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47" h="1523">
                  <a:moveTo>
                    <a:pt x="f5" y="f5"/>
                  </a:moveTo>
                  <a:cubicBezTo>
                    <a:pt x="f5" y="f5"/>
                    <a:pt x="f5" y="f5"/>
                    <a:pt x="f5" y="f5"/>
                  </a:cubicBezTo>
                  <a:cubicBezTo>
                    <a:pt x="f8" y="f9"/>
                    <a:pt x="f8" y="f10"/>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2" name="Freeform: Shape 943">
              <a:extLst>
                <a:ext uri="{FF2B5EF4-FFF2-40B4-BE49-F238E27FC236}">
                  <a16:creationId xmlns:a16="http://schemas.microsoft.com/office/drawing/2014/main" id="{50031B0F-34C7-1749-6DDD-CB8E5535A5AA}"/>
                </a:ext>
              </a:extLst>
            </p:cNvPr>
            <p:cNvSpPr/>
            <p:nvPr/>
          </p:nvSpPr>
          <p:spPr>
            <a:xfrm>
              <a:off x="11157984" y="6430536"/>
              <a:ext cx="6729" cy="12691"/>
            </a:xfrm>
            <a:custGeom>
              <a:avLst/>
              <a:gdLst>
                <a:gd name="f0" fmla="val 10800000"/>
                <a:gd name="f1" fmla="val 5400000"/>
                <a:gd name="f2" fmla="val 180"/>
                <a:gd name="f3" fmla="val w"/>
                <a:gd name="f4" fmla="val h"/>
                <a:gd name="f5" fmla="val 0"/>
                <a:gd name="f6" fmla="val 6729"/>
                <a:gd name="f7" fmla="val 12696"/>
                <a:gd name="f8" fmla="val 5079"/>
                <a:gd name="f9" fmla="val 6730"/>
                <a:gd name="f10" fmla="val 5587"/>
                <a:gd name="f11" fmla="val 1778"/>
                <a:gd name="f12" fmla="+- 0 0 -90"/>
                <a:gd name="f13" fmla="*/ f3 1 6729"/>
                <a:gd name="f14" fmla="*/ f4 1 12696"/>
                <a:gd name="f15" fmla="val f5"/>
                <a:gd name="f16" fmla="val f6"/>
                <a:gd name="f17" fmla="val f7"/>
                <a:gd name="f18" fmla="*/ f12 f0 1"/>
                <a:gd name="f19" fmla="+- f17 0 f15"/>
                <a:gd name="f20" fmla="+- f16 0 f15"/>
                <a:gd name="f21" fmla="*/ f18 1 f2"/>
                <a:gd name="f22" fmla="*/ f20 1 6729"/>
                <a:gd name="f23" fmla="*/ f19 1 12696"/>
                <a:gd name="f24" fmla="*/ 5079 f20 1"/>
                <a:gd name="f25" fmla="*/ 0 f19 1"/>
                <a:gd name="f26" fmla="*/ 6730 f20 1"/>
                <a:gd name="f27" fmla="*/ 5587 f20 1"/>
                <a:gd name="f28" fmla="*/ 1778 f20 1"/>
                <a:gd name="f29" fmla="*/ 0 f20 1"/>
                <a:gd name="f30" fmla="+- f21 0 f1"/>
                <a:gd name="f31" fmla="*/ f24 1 6729"/>
                <a:gd name="f32" fmla="*/ f25 1 12696"/>
                <a:gd name="f33" fmla="*/ f26 1 6729"/>
                <a:gd name="f34" fmla="*/ f27 1 6729"/>
                <a:gd name="f35" fmla="*/ f28 1 6729"/>
                <a:gd name="f36" fmla="*/ f29 1 6729"/>
                <a:gd name="f37" fmla="*/ f15 1 f22"/>
                <a:gd name="f38" fmla="*/ f16 1 f22"/>
                <a:gd name="f39" fmla="*/ f15 1 f23"/>
                <a:gd name="f40" fmla="*/ f17 1 f23"/>
                <a:gd name="f41" fmla="*/ f31 1 f22"/>
                <a:gd name="f42" fmla="*/ f32 1 f23"/>
                <a:gd name="f43" fmla="*/ f33 1 f22"/>
                <a:gd name="f44" fmla="*/ f34 1 f22"/>
                <a:gd name="f45" fmla="*/ f35 1 f22"/>
                <a:gd name="f46" fmla="*/ f36 1 f22"/>
                <a:gd name="f47" fmla="*/ f37 f13 1"/>
                <a:gd name="f48" fmla="*/ f38 f13 1"/>
                <a:gd name="f49" fmla="*/ f40 f14 1"/>
                <a:gd name="f50" fmla="*/ f39 f14 1"/>
                <a:gd name="f51" fmla="*/ f41 f13 1"/>
                <a:gd name="f52" fmla="*/ f42 f14 1"/>
                <a:gd name="f53" fmla="*/ f43 f13 1"/>
                <a:gd name="f54" fmla="*/ f44 f13 1"/>
                <a:gd name="f55" fmla="*/ f45 f13 1"/>
                <a:gd name="f56" fmla="*/ f46 f13 1"/>
              </a:gdLst>
              <a:ahLst/>
              <a:cxnLst>
                <a:cxn ang="3cd4">
                  <a:pos x="hc" y="t"/>
                </a:cxn>
                <a:cxn ang="0">
                  <a:pos x="r" y="vc"/>
                </a:cxn>
                <a:cxn ang="cd4">
                  <a:pos x="hc" y="b"/>
                </a:cxn>
                <a:cxn ang="cd2">
                  <a:pos x="l" y="vc"/>
                </a:cxn>
                <a:cxn ang="f30">
                  <a:pos x="f51" y="f52"/>
                </a:cxn>
                <a:cxn ang="f30">
                  <a:pos x="f53" y="f52"/>
                </a:cxn>
                <a:cxn ang="f30">
                  <a:pos x="f54" y="f52"/>
                </a:cxn>
                <a:cxn ang="f30">
                  <a:pos x="f55" y="f52"/>
                </a:cxn>
                <a:cxn ang="f30">
                  <a:pos x="f55" y="f52"/>
                </a:cxn>
                <a:cxn ang="f30">
                  <a:pos x="f56" y="f52"/>
                </a:cxn>
              </a:cxnLst>
              <a:rect l="f47" t="f50" r="f48" b="f49"/>
              <a:pathLst>
                <a:path w="6729" h="12696">
                  <a:moveTo>
                    <a:pt x="f8" y="f5"/>
                  </a:moveTo>
                  <a:lnTo>
                    <a:pt x="f9" y="f5"/>
                  </a:lnTo>
                  <a:lnTo>
                    <a:pt x="f10" y="f5"/>
                  </a:lnTo>
                  <a:lnTo>
                    <a:pt x="f11" y="f5"/>
                  </a:lnTo>
                  <a:lnTo>
                    <a:pt x="f11"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3" name="Freeform: Shape 944">
              <a:extLst>
                <a:ext uri="{FF2B5EF4-FFF2-40B4-BE49-F238E27FC236}">
                  <a16:creationId xmlns:a16="http://schemas.microsoft.com/office/drawing/2014/main" id="{03A55C9D-7C40-ADF5-F2B1-9C4A03D6135F}"/>
                </a:ext>
              </a:extLst>
            </p:cNvPr>
            <p:cNvSpPr/>
            <p:nvPr/>
          </p:nvSpPr>
          <p:spPr>
            <a:xfrm>
              <a:off x="11090940" y="6431807"/>
              <a:ext cx="77879" cy="13085"/>
            </a:xfrm>
            <a:custGeom>
              <a:avLst/>
              <a:gdLst>
                <a:gd name="f0" fmla="val 10800000"/>
                <a:gd name="f1" fmla="val 5400000"/>
                <a:gd name="f2" fmla="val 180"/>
                <a:gd name="f3" fmla="val w"/>
                <a:gd name="f4" fmla="val h"/>
                <a:gd name="f5" fmla="val 0"/>
                <a:gd name="f6" fmla="val 77877"/>
                <a:gd name="f7" fmla="val 13086"/>
                <a:gd name="f8" fmla="val 74783"/>
                <a:gd name="f9" fmla="val 11935"/>
                <a:gd name="f10" fmla="val 75545"/>
                <a:gd name="f11" fmla="val 76942"/>
                <a:gd name="f12" fmla="val 10919"/>
                <a:gd name="f13" fmla="val 10157"/>
                <a:gd name="f14" fmla="val 77209"/>
                <a:gd name="f15" fmla="val 9713"/>
                <a:gd name="f16" fmla="val 77500"/>
                <a:gd name="f17" fmla="val 9294"/>
                <a:gd name="f18" fmla="val 77830"/>
                <a:gd name="f19" fmla="val 8888"/>
                <a:gd name="f20" fmla="val 8126"/>
                <a:gd name="f21" fmla="val 7745"/>
                <a:gd name="f22" fmla="val 77894"/>
                <a:gd name="f23" fmla="val 7237"/>
                <a:gd name="f24" fmla="val 6729"/>
                <a:gd name="f25" fmla="val 6221"/>
                <a:gd name="f26" fmla="val 77881"/>
                <a:gd name="f27" fmla="val 5891"/>
                <a:gd name="f28" fmla="val 5536"/>
                <a:gd name="f29" fmla="val 5206"/>
                <a:gd name="f30" fmla="val 4190"/>
                <a:gd name="f31" fmla="val 3809"/>
                <a:gd name="f32" fmla="val 77665"/>
                <a:gd name="f33" fmla="val 3403"/>
                <a:gd name="f34" fmla="val 77450"/>
                <a:gd name="f35" fmla="val 3022"/>
                <a:gd name="f36" fmla="val 77195"/>
                <a:gd name="f37" fmla="val 2666"/>
                <a:gd name="f38" fmla="val 76434"/>
                <a:gd name="f39" fmla="val 1524"/>
                <a:gd name="f40" fmla="val 75418"/>
                <a:gd name="f41" fmla="val 762"/>
                <a:gd name="f42" fmla="val 74275"/>
                <a:gd name="f43" fmla="val 73006"/>
                <a:gd name="f44" fmla="val 71355"/>
                <a:gd name="f45" fmla="val 1142"/>
                <a:gd name="f46" fmla="val 1650"/>
                <a:gd name="f47" fmla="val 4062"/>
                <a:gd name="f48" fmla="val 4456"/>
                <a:gd name="f49" fmla="val 165"/>
                <a:gd name="f50" fmla="val 4812"/>
                <a:gd name="f51" fmla="val 432"/>
                <a:gd name="f52" fmla="val 5078"/>
                <a:gd name="f53" fmla="val 5472"/>
                <a:gd name="f54" fmla="val 939"/>
                <a:gd name="f55" fmla="val 5814"/>
                <a:gd name="f56" fmla="val 1206"/>
                <a:gd name="f57" fmla="val 6094"/>
                <a:gd name="f58" fmla="val 6386"/>
                <a:gd name="f59" fmla="val 1879"/>
                <a:gd name="f60" fmla="val 6653"/>
                <a:gd name="f61" fmla="val 2260"/>
                <a:gd name="f62" fmla="val 6856"/>
                <a:gd name="f63" fmla="val 7148"/>
                <a:gd name="f64" fmla="val 2996"/>
                <a:gd name="f65" fmla="val 7351"/>
                <a:gd name="f66" fmla="val 3390"/>
                <a:gd name="f67" fmla="val 7491"/>
                <a:gd name="f68" fmla="val 7554"/>
                <a:gd name="f69" fmla="val 4228"/>
                <a:gd name="f70" fmla="val 4660"/>
                <a:gd name="f71" fmla="val 5079"/>
                <a:gd name="f72" fmla="val 5460"/>
                <a:gd name="f73" fmla="val 5840"/>
                <a:gd name="f74" fmla="val 13078"/>
                <a:gd name="f75" fmla="val 70974"/>
                <a:gd name="f76" fmla="val 72333"/>
                <a:gd name="f77" fmla="val 13154"/>
                <a:gd name="f78" fmla="val 73691"/>
                <a:gd name="f79" fmla="val 12748"/>
                <a:gd name="f80" fmla="+- 0 0 -90"/>
                <a:gd name="f81" fmla="*/ f3 1 77877"/>
                <a:gd name="f82" fmla="*/ f4 1 13086"/>
                <a:gd name="f83" fmla="val f5"/>
                <a:gd name="f84" fmla="val f6"/>
                <a:gd name="f85" fmla="val f7"/>
                <a:gd name="f86" fmla="*/ f80 f0 1"/>
                <a:gd name="f87" fmla="+- f85 0 f83"/>
                <a:gd name="f88" fmla="+- f84 0 f83"/>
                <a:gd name="f89" fmla="*/ f86 1 f2"/>
                <a:gd name="f90" fmla="*/ f88 1 77877"/>
                <a:gd name="f91" fmla="*/ f87 1 13086"/>
                <a:gd name="f92" fmla="*/ 74783 f88 1"/>
                <a:gd name="f93" fmla="*/ 11935 f87 1"/>
                <a:gd name="f94" fmla="*/ 75545 f88 1"/>
                <a:gd name="f95" fmla="*/ 76942 f88 1"/>
                <a:gd name="f96" fmla="*/ 10919 f87 1"/>
                <a:gd name="f97" fmla="*/ 10157 f87 1"/>
                <a:gd name="f98" fmla="*/ 77830 f88 1"/>
                <a:gd name="f99" fmla="*/ 8888 f87 1"/>
                <a:gd name="f100" fmla="*/ 7745 f87 1"/>
                <a:gd name="f101" fmla="*/ 6221 f87 1"/>
                <a:gd name="f102" fmla="*/ 5206 f87 1"/>
                <a:gd name="f103" fmla="*/ 3809 f87 1"/>
                <a:gd name="f104" fmla="*/ 77195 f88 1"/>
                <a:gd name="f105" fmla="*/ 2666 f87 1"/>
                <a:gd name="f106" fmla="*/ 76434 f88 1"/>
                <a:gd name="f107" fmla="*/ 1524 f87 1"/>
                <a:gd name="f108" fmla="*/ 75418 f88 1"/>
                <a:gd name="f109" fmla="*/ 762 f87 1"/>
                <a:gd name="f110" fmla="*/ 74275 f88 1"/>
                <a:gd name="f111" fmla="*/ 0 f87 1"/>
                <a:gd name="f112" fmla="*/ 73006 f88 1"/>
                <a:gd name="f113" fmla="*/ 71355 f88 1"/>
                <a:gd name="f114" fmla="*/ 1142 f88 1"/>
                <a:gd name="f115" fmla="*/ 0 f88 1"/>
                <a:gd name="f116" fmla="*/ 1650 f88 1"/>
                <a:gd name="f117" fmla="*/ 2666 f88 1"/>
                <a:gd name="f118" fmla="*/ 4062 f88 1"/>
                <a:gd name="f119" fmla="*/ 5078 f88 1"/>
                <a:gd name="f120" fmla="*/ 6094 f88 1"/>
                <a:gd name="f121" fmla="*/ 6856 f88 1"/>
                <a:gd name="f122" fmla="*/ 7491 f88 1"/>
                <a:gd name="f123" fmla="*/ 5079 f87 1"/>
                <a:gd name="f124" fmla="*/ 13078 f87 1"/>
                <a:gd name="f125" fmla="*/ 70974 f88 1"/>
                <a:gd name="f126" fmla="+- f89 0 f1"/>
                <a:gd name="f127" fmla="*/ f92 1 77877"/>
                <a:gd name="f128" fmla="*/ f93 1 13086"/>
                <a:gd name="f129" fmla="*/ f94 1 77877"/>
                <a:gd name="f130" fmla="*/ f95 1 77877"/>
                <a:gd name="f131" fmla="*/ f96 1 13086"/>
                <a:gd name="f132" fmla="*/ f97 1 13086"/>
                <a:gd name="f133" fmla="*/ f98 1 77877"/>
                <a:gd name="f134" fmla="*/ f99 1 13086"/>
                <a:gd name="f135" fmla="*/ f100 1 13086"/>
                <a:gd name="f136" fmla="*/ f101 1 13086"/>
                <a:gd name="f137" fmla="*/ f102 1 13086"/>
                <a:gd name="f138" fmla="*/ f103 1 13086"/>
                <a:gd name="f139" fmla="*/ f104 1 77877"/>
                <a:gd name="f140" fmla="*/ f105 1 13086"/>
                <a:gd name="f141" fmla="*/ f106 1 77877"/>
                <a:gd name="f142" fmla="*/ f107 1 13086"/>
                <a:gd name="f143" fmla="*/ f108 1 77877"/>
                <a:gd name="f144" fmla="*/ f109 1 13086"/>
                <a:gd name="f145" fmla="*/ f110 1 77877"/>
                <a:gd name="f146" fmla="*/ f111 1 13086"/>
                <a:gd name="f147" fmla="*/ f112 1 77877"/>
                <a:gd name="f148" fmla="*/ f113 1 77877"/>
                <a:gd name="f149" fmla="*/ f114 1 77877"/>
                <a:gd name="f150" fmla="*/ f115 1 77877"/>
                <a:gd name="f151" fmla="*/ f116 1 77877"/>
                <a:gd name="f152" fmla="*/ f117 1 77877"/>
                <a:gd name="f153" fmla="*/ f118 1 77877"/>
                <a:gd name="f154" fmla="*/ f119 1 77877"/>
                <a:gd name="f155" fmla="*/ f120 1 77877"/>
                <a:gd name="f156" fmla="*/ f121 1 77877"/>
                <a:gd name="f157" fmla="*/ f122 1 77877"/>
                <a:gd name="f158" fmla="*/ f123 1 13086"/>
                <a:gd name="f159" fmla="*/ f124 1 13086"/>
                <a:gd name="f160" fmla="*/ f125 1 77877"/>
                <a:gd name="f161" fmla="*/ f83 1 f90"/>
                <a:gd name="f162" fmla="*/ f84 1 f90"/>
                <a:gd name="f163" fmla="*/ f83 1 f91"/>
                <a:gd name="f164" fmla="*/ f85 1 f91"/>
                <a:gd name="f165" fmla="*/ f127 1 f90"/>
                <a:gd name="f166" fmla="*/ f128 1 f91"/>
                <a:gd name="f167" fmla="*/ f129 1 f90"/>
                <a:gd name="f168" fmla="*/ f130 1 f90"/>
                <a:gd name="f169" fmla="*/ f131 1 f91"/>
                <a:gd name="f170" fmla="*/ f132 1 f91"/>
                <a:gd name="f171" fmla="*/ f133 1 f90"/>
                <a:gd name="f172" fmla="*/ f134 1 f91"/>
                <a:gd name="f173" fmla="*/ f135 1 f91"/>
                <a:gd name="f174" fmla="*/ f136 1 f91"/>
                <a:gd name="f175" fmla="*/ f137 1 f91"/>
                <a:gd name="f176" fmla="*/ f138 1 f91"/>
                <a:gd name="f177" fmla="*/ f139 1 f90"/>
                <a:gd name="f178" fmla="*/ f140 1 f91"/>
                <a:gd name="f179" fmla="*/ f141 1 f90"/>
                <a:gd name="f180" fmla="*/ f142 1 f91"/>
                <a:gd name="f181" fmla="*/ f143 1 f90"/>
                <a:gd name="f182" fmla="*/ f144 1 f91"/>
                <a:gd name="f183" fmla="*/ f145 1 f90"/>
                <a:gd name="f184" fmla="*/ f146 1 f91"/>
                <a:gd name="f185" fmla="*/ f147 1 f90"/>
                <a:gd name="f186" fmla="*/ f148 1 f90"/>
                <a:gd name="f187" fmla="*/ f149 1 f90"/>
                <a:gd name="f188" fmla="*/ f150 1 f90"/>
                <a:gd name="f189" fmla="*/ f151 1 f90"/>
                <a:gd name="f190" fmla="*/ f152 1 f90"/>
                <a:gd name="f191" fmla="*/ f153 1 f90"/>
                <a:gd name="f192" fmla="*/ f154 1 f90"/>
                <a:gd name="f193" fmla="*/ f155 1 f90"/>
                <a:gd name="f194" fmla="*/ f156 1 f90"/>
                <a:gd name="f195" fmla="*/ f157 1 f90"/>
                <a:gd name="f196" fmla="*/ f158 1 f91"/>
                <a:gd name="f197" fmla="*/ f159 1 f91"/>
                <a:gd name="f198" fmla="*/ f160 1 f90"/>
                <a:gd name="f199" fmla="*/ f161 f81 1"/>
                <a:gd name="f200" fmla="*/ f162 f81 1"/>
                <a:gd name="f201" fmla="*/ f164 f82 1"/>
                <a:gd name="f202" fmla="*/ f163 f82 1"/>
                <a:gd name="f203" fmla="*/ f165 f81 1"/>
                <a:gd name="f204" fmla="*/ f166 f82 1"/>
                <a:gd name="f205" fmla="*/ f167 f81 1"/>
                <a:gd name="f206" fmla="*/ f168 f81 1"/>
                <a:gd name="f207" fmla="*/ f169 f82 1"/>
                <a:gd name="f208" fmla="*/ f170 f82 1"/>
                <a:gd name="f209" fmla="*/ f171 f81 1"/>
                <a:gd name="f210" fmla="*/ f172 f82 1"/>
                <a:gd name="f211" fmla="*/ f173 f82 1"/>
                <a:gd name="f212" fmla="*/ f174 f82 1"/>
                <a:gd name="f213" fmla="*/ f175 f82 1"/>
                <a:gd name="f214" fmla="*/ f176 f82 1"/>
                <a:gd name="f215" fmla="*/ f177 f81 1"/>
                <a:gd name="f216" fmla="*/ f178 f82 1"/>
                <a:gd name="f217" fmla="*/ f179 f81 1"/>
                <a:gd name="f218" fmla="*/ f180 f82 1"/>
                <a:gd name="f219" fmla="*/ f181 f81 1"/>
                <a:gd name="f220" fmla="*/ f182 f82 1"/>
                <a:gd name="f221" fmla="*/ f183 f81 1"/>
                <a:gd name="f222" fmla="*/ f184 f82 1"/>
                <a:gd name="f223" fmla="*/ f185 f81 1"/>
                <a:gd name="f224" fmla="*/ f186 f81 1"/>
                <a:gd name="f225" fmla="*/ f187 f81 1"/>
                <a:gd name="f226" fmla="*/ f188 f81 1"/>
                <a:gd name="f227" fmla="*/ f189 f81 1"/>
                <a:gd name="f228" fmla="*/ f190 f81 1"/>
                <a:gd name="f229" fmla="*/ f191 f81 1"/>
                <a:gd name="f230" fmla="*/ f192 f81 1"/>
                <a:gd name="f231" fmla="*/ f193 f81 1"/>
                <a:gd name="f232" fmla="*/ f194 f81 1"/>
                <a:gd name="f233" fmla="*/ f195 f81 1"/>
                <a:gd name="f234" fmla="*/ f196 f82 1"/>
                <a:gd name="f235" fmla="*/ f197 f82 1"/>
                <a:gd name="f236" fmla="*/ f198 f81 1"/>
              </a:gdLst>
              <a:ahLst/>
              <a:cxnLst>
                <a:cxn ang="3cd4">
                  <a:pos x="hc" y="t"/>
                </a:cxn>
                <a:cxn ang="0">
                  <a:pos x="r" y="vc"/>
                </a:cxn>
                <a:cxn ang="cd4">
                  <a:pos x="hc" y="b"/>
                </a:cxn>
                <a:cxn ang="cd2">
                  <a:pos x="l" y="vc"/>
                </a:cxn>
                <a:cxn ang="f126">
                  <a:pos x="f203" y="f204"/>
                </a:cxn>
                <a:cxn ang="f126">
                  <a:pos x="f205" y="f204"/>
                </a:cxn>
                <a:cxn ang="f126">
                  <a:pos x="f206" y="f207"/>
                </a:cxn>
                <a:cxn ang="f126">
                  <a:pos x="f206" y="f208"/>
                </a:cxn>
                <a:cxn ang="f126">
                  <a:pos x="f209" y="f210"/>
                </a:cxn>
                <a:cxn ang="f126">
                  <a:pos x="f209" y="f211"/>
                </a:cxn>
                <a:cxn ang="f126">
                  <a:pos x="f209" y="f212"/>
                </a:cxn>
                <a:cxn ang="f126">
                  <a:pos x="f209" y="f212"/>
                </a:cxn>
                <a:cxn ang="f126">
                  <a:pos x="f209" y="f213"/>
                </a:cxn>
                <a:cxn ang="f126">
                  <a:pos x="f209" y="f214"/>
                </a:cxn>
                <a:cxn ang="f126">
                  <a:pos x="f215" y="f216"/>
                </a:cxn>
                <a:cxn ang="f126">
                  <a:pos x="f217" y="f218"/>
                </a:cxn>
                <a:cxn ang="f126">
                  <a:pos x="f219" y="f220"/>
                </a:cxn>
                <a:cxn ang="f126">
                  <a:pos x="f221" y="f222"/>
                </a:cxn>
                <a:cxn ang="f126">
                  <a:pos x="f223" y="f222"/>
                </a:cxn>
                <a:cxn ang="f126">
                  <a:pos x="f224" y="f222"/>
                </a:cxn>
                <a:cxn ang="f126">
                  <a:pos x="f225" y="f222"/>
                </a:cxn>
                <a:cxn ang="f126">
                  <a:pos x="f226" y="f222"/>
                </a:cxn>
                <a:cxn ang="f126">
                  <a:pos x="f227" y="f222"/>
                </a:cxn>
                <a:cxn ang="f126">
                  <a:pos x="f227" y="f222"/>
                </a:cxn>
                <a:cxn ang="f126">
                  <a:pos x="f228" y="f222"/>
                </a:cxn>
                <a:cxn ang="f126">
                  <a:pos x="f229" y="f222"/>
                </a:cxn>
                <a:cxn ang="f126">
                  <a:pos x="f230" y="f220"/>
                </a:cxn>
                <a:cxn ang="f126">
                  <a:pos x="f231" y="f218"/>
                </a:cxn>
                <a:cxn ang="f126">
                  <a:pos x="f232" y="f216"/>
                </a:cxn>
                <a:cxn ang="f126">
                  <a:pos x="f233" y="f214"/>
                </a:cxn>
                <a:cxn ang="f126">
                  <a:pos x="f233" y="f234"/>
                </a:cxn>
                <a:cxn ang="f126">
                  <a:pos x="f233" y="f212"/>
                </a:cxn>
                <a:cxn ang="f126">
                  <a:pos x="f233" y="f235"/>
                </a:cxn>
                <a:cxn ang="f126">
                  <a:pos x="f236" y="f235"/>
                </a:cxn>
                <a:cxn ang="f126">
                  <a:pos x="f203" y="f204"/>
                </a:cxn>
              </a:cxnLst>
              <a:rect l="f199" t="f202" r="f200" b="f201"/>
              <a:pathLst>
                <a:path w="77877" h="13086">
                  <a:moveTo>
                    <a:pt x="f8" y="f9"/>
                  </a:moveTo>
                  <a:cubicBezTo>
                    <a:pt x="f8" y="f9"/>
                    <a:pt x="f8" y="f9"/>
                    <a:pt x="f10" y="f9"/>
                  </a:cubicBezTo>
                  <a:lnTo>
                    <a:pt x="f11" y="f12"/>
                  </a:lnTo>
                  <a:lnTo>
                    <a:pt x="f11" y="f13"/>
                  </a:lnTo>
                  <a:cubicBezTo>
                    <a:pt x="f14" y="f15"/>
                    <a:pt x="f16" y="f17"/>
                    <a:pt x="f18" y="f19"/>
                  </a:cubicBezTo>
                  <a:cubicBezTo>
                    <a:pt x="f18" y="f19"/>
                    <a:pt x="f18" y="f20"/>
                    <a:pt x="f18" y="f21"/>
                  </a:cubicBezTo>
                  <a:cubicBezTo>
                    <a:pt x="f22" y="f23"/>
                    <a:pt x="f22" y="f24"/>
                    <a:pt x="f18" y="f25"/>
                  </a:cubicBezTo>
                  <a:cubicBezTo>
                    <a:pt x="f18" y="f25"/>
                    <a:pt x="f18" y="f25"/>
                    <a:pt x="f18" y="f25"/>
                  </a:cubicBezTo>
                  <a:cubicBezTo>
                    <a:pt x="f26" y="f27"/>
                    <a:pt x="f26" y="f28"/>
                    <a:pt x="f18" y="f29"/>
                  </a:cubicBezTo>
                  <a:cubicBezTo>
                    <a:pt x="f18" y="f29"/>
                    <a:pt x="f18" y="f30"/>
                    <a:pt x="f18" y="f31"/>
                  </a:cubicBezTo>
                  <a:cubicBezTo>
                    <a:pt x="f32" y="f33"/>
                    <a:pt x="f34" y="f35"/>
                    <a:pt x="f36" y="f37"/>
                  </a:cubicBezTo>
                  <a:lnTo>
                    <a:pt x="f38" y="f39"/>
                  </a:lnTo>
                  <a:lnTo>
                    <a:pt x="f40" y="f41"/>
                  </a:lnTo>
                  <a:lnTo>
                    <a:pt x="f42" y="f5"/>
                  </a:lnTo>
                  <a:lnTo>
                    <a:pt x="f43" y="f5"/>
                  </a:lnTo>
                  <a:lnTo>
                    <a:pt x="f44" y="f5"/>
                  </a:lnTo>
                  <a:lnTo>
                    <a:pt x="f45" y="f5"/>
                  </a:lnTo>
                  <a:lnTo>
                    <a:pt x="f5" y="f5"/>
                  </a:lnTo>
                  <a:lnTo>
                    <a:pt x="f46" y="f5"/>
                  </a:lnTo>
                  <a:lnTo>
                    <a:pt x="f46" y="f5"/>
                  </a:lnTo>
                  <a:lnTo>
                    <a:pt x="f37" y="f5"/>
                  </a:lnTo>
                  <a:lnTo>
                    <a:pt x="f47" y="f5"/>
                  </a:lnTo>
                  <a:cubicBezTo>
                    <a:pt x="f48" y="f49"/>
                    <a:pt x="f50" y="f51"/>
                    <a:pt x="f52" y="f41"/>
                  </a:cubicBezTo>
                  <a:cubicBezTo>
                    <a:pt x="f53" y="f54"/>
                    <a:pt x="f55" y="f56"/>
                    <a:pt x="f57" y="f39"/>
                  </a:cubicBezTo>
                  <a:cubicBezTo>
                    <a:pt x="f58" y="f59"/>
                    <a:pt x="f60" y="f61"/>
                    <a:pt x="f62" y="f37"/>
                  </a:cubicBezTo>
                  <a:cubicBezTo>
                    <a:pt x="f63" y="f64"/>
                    <a:pt x="f65" y="f66"/>
                    <a:pt x="f67" y="f31"/>
                  </a:cubicBezTo>
                  <a:cubicBezTo>
                    <a:pt x="f68" y="f69"/>
                    <a:pt x="f68" y="f70"/>
                    <a:pt x="f67" y="f71"/>
                  </a:cubicBezTo>
                  <a:cubicBezTo>
                    <a:pt x="f68" y="f72"/>
                    <a:pt x="f68" y="f73"/>
                    <a:pt x="f67" y="f25"/>
                  </a:cubicBezTo>
                  <a:lnTo>
                    <a:pt x="f67" y="f74"/>
                  </a:lnTo>
                  <a:lnTo>
                    <a:pt x="f75" y="f74"/>
                  </a:lnTo>
                  <a:cubicBezTo>
                    <a:pt x="f76" y="f77"/>
                    <a:pt x="f78" y="f7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4" name="Freeform: Shape 945">
              <a:extLst>
                <a:ext uri="{FF2B5EF4-FFF2-40B4-BE49-F238E27FC236}">
                  <a16:creationId xmlns:a16="http://schemas.microsoft.com/office/drawing/2014/main" id="{A90F0857-5514-C487-69B2-F7912494DE67}"/>
                </a:ext>
              </a:extLst>
            </p:cNvPr>
            <p:cNvSpPr/>
            <p:nvPr/>
          </p:nvSpPr>
          <p:spPr>
            <a:xfrm>
              <a:off x="11086880" y="6432191"/>
              <a:ext cx="13834" cy="432831"/>
            </a:xfrm>
            <a:custGeom>
              <a:avLst/>
              <a:gdLst>
                <a:gd name="f0" fmla="val 10800000"/>
                <a:gd name="f1" fmla="val 5400000"/>
                <a:gd name="f2" fmla="val 180"/>
                <a:gd name="f3" fmla="val w"/>
                <a:gd name="f4" fmla="val h"/>
                <a:gd name="f5" fmla="val 0"/>
                <a:gd name="f6" fmla="val 13838"/>
                <a:gd name="f7" fmla="val 432832"/>
                <a:gd name="f8" fmla="val 13331"/>
                <a:gd name="f9" fmla="val 1016"/>
                <a:gd name="f10" fmla="val 13382"/>
                <a:gd name="f11" fmla="val 686"/>
                <a:gd name="f12" fmla="val 330"/>
                <a:gd name="f13" fmla="val 13407"/>
                <a:gd name="f14" fmla="val 546"/>
                <a:gd name="f15" fmla="val 1104"/>
                <a:gd name="f16" fmla="val 1650"/>
                <a:gd name="f17" fmla="val 13001"/>
                <a:gd name="f18" fmla="val 5193"/>
                <a:gd name="f19" fmla="val 10030"/>
                <a:gd name="f20" fmla="val 7885"/>
                <a:gd name="f21" fmla="val 6475"/>
                <a:gd name="f22" fmla="val 7872"/>
                <a:gd name="f23" fmla="val 5332"/>
                <a:gd name="f24" fmla="val 3682"/>
                <a:gd name="f25" fmla="val 2539"/>
                <a:gd name="f26" fmla="val 13839"/>
                <a:gd name="f27" fmla="val 1143"/>
                <a:gd name="f28" fmla="+- 0 0 -90"/>
                <a:gd name="f29" fmla="*/ f3 1 13838"/>
                <a:gd name="f30" fmla="*/ f4 1 432832"/>
                <a:gd name="f31" fmla="val f5"/>
                <a:gd name="f32" fmla="val f6"/>
                <a:gd name="f33" fmla="val f7"/>
                <a:gd name="f34" fmla="*/ f28 f0 1"/>
                <a:gd name="f35" fmla="+- f33 0 f31"/>
                <a:gd name="f36" fmla="+- f32 0 f31"/>
                <a:gd name="f37" fmla="*/ f34 1 f2"/>
                <a:gd name="f38" fmla="*/ f36 1 13838"/>
                <a:gd name="f39" fmla="*/ f35 1 432832"/>
                <a:gd name="f40" fmla="*/ 13331 f36 1"/>
                <a:gd name="f41" fmla="*/ 1016 f35 1"/>
                <a:gd name="f42" fmla="*/ 0 f35 1"/>
                <a:gd name="f43" fmla="*/ 1650 f35 1"/>
                <a:gd name="f44" fmla="*/ 6475 f36 1"/>
                <a:gd name="f45" fmla="*/ 7872 f35 1"/>
                <a:gd name="f46" fmla="*/ 5332 f36 1"/>
                <a:gd name="f47" fmla="*/ 3682 f36 1"/>
                <a:gd name="f48" fmla="*/ 2539 f36 1"/>
                <a:gd name="f49" fmla="*/ 0 f36 1"/>
                <a:gd name="f50" fmla="*/ 432832 f35 1"/>
                <a:gd name="f51" fmla="*/ 13839 f36 1"/>
                <a:gd name="f52" fmla="*/ 1143 f35 1"/>
                <a:gd name="f53" fmla="+- f37 0 f1"/>
                <a:gd name="f54" fmla="*/ f40 1 13838"/>
                <a:gd name="f55" fmla="*/ f41 1 432832"/>
                <a:gd name="f56" fmla="*/ f42 1 432832"/>
                <a:gd name="f57" fmla="*/ f43 1 432832"/>
                <a:gd name="f58" fmla="*/ f44 1 13838"/>
                <a:gd name="f59" fmla="*/ f45 1 432832"/>
                <a:gd name="f60" fmla="*/ f46 1 13838"/>
                <a:gd name="f61" fmla="*/ f47 1 13838"/>
                <a:gd name="f62" fmla="*/ f48 1 13838"/>
                <a:gd name="f63" fmla="*/ f49 1 13838"/>
                <a:gd name="f64" fmla="*/ f50 1 432832"/>
                <a:gd name="f65" fmla="*/ f51 1 13838"/>
                <a:gd name="f66" fmla="*/ f52 1 432832"/>
                <a:gd name="f67" fmla="*/ f31 1 f38"/>
                <a:gd name="f68" fmla="*/ f32 1 f38"/>
                <a:gd name="f69" fmla="*/ f31 1 f39"/>
                <a:gd name="f70" fmla="*/ f33 1 f39"/>
                <a:gd name="f71" fmla="*/ f54 1 f38"/>
                <a:gd name="f72" fmla="*/ f55 1 f39"/>
                <a:gd name="f73" fmla="*/ f56 1 f39"/>
                <a:gd name="f74" fmla="*/ f57 1 f39"/>
                <a:gd name="f75" fmla="*/ f58 1 f38"/>
                <a:gd name="f76" fmla="*/ f59 1 f39"/>
                <a:gd name="f77" fmla="*/ f60 1 f38"/>
                <a:gd name="f78" fmla="*/ f61 1 f38"/>
                <a:gd name="f79" fmla="*/ f62 1 f38"/>
                <a:gd name="f80" fmla="*/ f63 1 f38"/>
                <a:gd name="f81" fmla="*/ f64 1 f39"/>
                <a:gd name="f82" fmla="*/ f65 1 f38"/>
                <a:gd name="f83" fmla="*/ f66 1 f39"/>
                <a:gd name="f84" fmla="*/ f67 f29 1"/>
                <a:gd name="f85" fmla="*/ f68 f29 1"/>
                <a:gd name="f86" fmla="*/ f70 f30 1"/>
                <a:gd name="f87" fmla="*/ f69 f30 1"/>
                <a:gd name="f88" fmla="*/ f71 f29 1"/>
                <a:gd name="f89" fmla="*/ f72 f30 1"/>
                <a:gd name="f90" fmla="*/ f73 f30 1"/>
                <a:gd name="f91" fmla="*/ f74 f30 1"/>
                <a:gd name="f92" fmla="*/ f75 f29 1"/>
                <a:gd name="f93" fmla="*/ f76 f30 1"/>
                <a:gd name="f94" fmla="*/ f77 f29 1"/>
                <a:gd name="f95" fmla="*/ f78 f29 1"/>
                <a:gd name="f96" fmla="*/ f79 f29 1"/>
                <a:gd name="f97" fmla="*/ f80 f29 1"/>
                <a:gd name="f98" fmla="*/ f81 f30 1"/>
                <a:gd name="f99" fmla="*/ f82 f29 1"/>
                <a:gd name="f100" fmla="*/ f83 f30 1"/>
              </a:gdLst>
              <a:ahLst/>
              <a:cxnLst>
                <a:cxn ang="3cd4">
                  <a:pos x="hc" y="t"/>
                </a:cxn>
                <a:cxn ang="0">
                  <a:pos x="r" y="vc"/>
                </a:cxn>
                <a:cxn ang="cd4">
                  <a:pos x="hc" y="b"/>
                </a:cxn>
                <a:cxn ang="cd2">
                  <a:pos x="l" y="vc"/>
                </a:cxn>
                <a:cxn ang="f53">
                  <a:pos x="f88" y="f89"/>
                </a:cxn>
                <a:cxn ang="f53">
                  <a:pos x="f88" y="f90"/>
                </a:cxn>
                <a:cxn ang="f53">
                  <a:pos x="f88" y="f91"/>
                </a:cxn>
                <a:cxn ang="f53">
                  <a:pos x="f92" y="f93"/>
                </a:cxn>
                <a:cxn ang="f53">
                  <a:pos x="f94" y="f93"/>
                </a:cxn>
                <a:cxn ang="f53">
                  <a:pos x="f95" y="f93"/>
                </a:cxn>
                <a:cxn ang="f53">
                  <a:pos x="f96" y="f93"/>
                </a:cxn>
                <a:cxn ang="f53">
                  <a:pos x="f96" y="f93"/>
                </a:cxn>
                <a:cxn ang="f53">
                  <a:pos x="f97" y="f93"/>
                </a:cxn>
                <a:cxn ang="f53">
                  <a:pos x="f97" y="f98"/>
                </a:cxn>
                <a:cxn ang="f53">
                  <a:pos x="f99" y="f98"/>
                </a:cxn>
                <a:cxn ang="f53">
                  <a:pos x="f99" y="f100"/>
                </a:cxn>
              </a:cxnLst>
              <a:rect l="f84" t="f87" r="f85" b="f86"/>
              <a:pathLst>
                <a:path w="13838" h="432832">
                  <a:moveTo>
                    <a:pt x="f8" y="f9"/>
                  </a:moveTo>
                  <a:cubicBezTo>
                    <a:pt x="f10" y="f11"/>
                    <a:pt x="f10" y="f12"/>
                    <a:pt x="f8" y="f5"/>
                  </a:cubicBezTo>
                  <a:cubicBezTo>
                    <a:pt x="f13" y="f14"/>
                    <a:pt x="f13" y="f15"/>
                    <a:pt x="f8" y="f16"/>
                  </a:cubicBezTo>
                  <a:cubicBezTo>
                    <a:pt x="f17" y="f18"/>
                    <a:pt x="f19" y="f20"/>
                    <a:pt x="f21" y="f22"/>
                  </a:cubicBezTo>
                  <a:lnTo>
                    <a:pt x="f23" y="f22"/>
                  </a:lnTo>
                  <a:lnTo>
                    <a:pt x="f24" y="f22"/>
                  </a:lnTo>
                  <a:lnTo>
                    <a:pt x="f25" y="f22"/>
                  </a:lnTo>
                  <a:lnTo>
                    <a:pt x="f25" y="f22"/>
                  </a:lnTo>
                  <a:lnTo>
                    <a:pt x="f5" y="f22"/>
                  </a:lnTo>
                  <a:lnTo>
                    <a:pt x="f5" y="f7"/>
                  </a:lnTo>
                  <a:lnTo>
                    <a:pt x="f26" y="f7"/>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5" name="Freeform: Shape 946">
              <a:extLst>
                <a:ext uri="{FF2B5EF4-FFF2-40B4-BE49-F238E27FC236}">
                  <a16:creationId xmlns:a16="http://schemas.microsoft.com/office/drawing/2014/main" id="{701FBC98-3DDE-1E10-31CB-5145AA38FF82}"/>
                </a:ext>
              </a:extLst>
            </p:cNvPr>
            <p:cNvSpPr/>
            <p:nvPr/>
          </p:nvSpPr>
          <p:spPr>
            <a:xfrm>
              <a:off x="10049429" y="6436507"/>
              <a:ext cx="431688" cy="1527"/>
            </a:xfrm>
            <a:custGeom>
              <a:avLst/>
              <a:gdLst>
                <a:gd name="f0" fmla="val 10800000"/>
                <a:gd name="f1" fmla="val 5400000"/>
                <a:gd name="f2" fmla="val 180"/>
                <a:gd name="f3" fmla="val w"/>
                <a:gd name="f4" fmla="val h"/>
                <a:gd name="f5" fmla="val 0"/>
                <a:gd name="f6" fmla="val 431687"/>
                <a:gd name="f7" fmla="val 1523"/>
                <a:gd name="f8" fmla="val 431688"/>
                <a:gd name="f9" fmla="val 381"/>
                <a:gd name="f10" fmla="val 1143"/>
                <a:gd name="f11" fmla="val 1524"/>
                <a:gd name="f12" fmla="val 431624"/>
                <a:gd name="f13" fmla="val 1016"/>
                <a:gd name="f14" fmla="val 508"/>
                <a:gd name="f15" fmla="+- 0 0 -90"/>
                <a:gd name="f16" fmla="*/ f3 1 431687"/>
                <a:gd name="f17" fmla="*/ f4 1 1523"/>
                <a:gd name="f18" fmla="val f5"/>
                <a:gd name="f19" fmla="val f6"/>
                <a:gd name="f20" fmla="val f7"/>
                <a:gd name="f21" fmla="*/ f15 f0 1"/>
                <a:gd name="f22" fmla="+- f20 0 f18"/>
                <a:gd name="f23" fmla="+- f19 0 f18"/>
                <a:gd name="f24" fmla="*/ f21 1 f2"/>
                <a:gd name="f25" fmla="*/ f23 1 431687"/>
                <a:gd name="f26" fmla="*/ f22 1 1523"/>
                <a:gd name="f27" fmla="*/ 431688 f23 1"/>
                <a:gd name="f28" fmla="*/ 381 f22 1"/>
                <a:gd name="f29" fmla="*/ 0 f23 1"/>
                <a:gd name="f30" fmla="*/ 1524 f22 1"/>
                <a:gd name="f31" fmla="*/ 0 f22 1"/>
                <a:gd name="f32" fmla="+- f24 0 f1"/>
                <a:gd name="f33" fmla="*/ f27 1 431687"/>
                <a:gd name="f34" fmla="*/ f28 1 1523"/>
                <a:gd name="f35" fmla="*/ f29 1 431687"/>
                <a:gd name="f36" fmla="*/ f30 1 1523"/>
                <a:gd name="f37" fmla="*/ f31 1 1523"/>
                <a:gd name="f38" fmla="*/ f18 1 f25"/>
                <a:gd name="f39" fmla="*/ f19 1 f25"/>
                <a:gd name="f40" fmla="*/ f18 1 f26"/>
                <a:gd name="f41" fmla="*/ f20 1 f26"/>
                <a:gd name="f42" fmla="*/ f33 1 f25"/>
                <a:gd name="f43" fmla="*/ f34 1 f26"/>
                <a:gd name="f44" fmla="*/ f35 1 f25"/>
                <a:gd name="f45" fmla="*/ f36 1 f26"/>
                <a:gd name="f46" fmla="*/ f37 1 f26"/>
                <a:gd name="f47" fmla="*/ f38 f16 1"/>
                <a:gd name="f48" fmla="*/ f39 f16 1"/>
                <a:gd name="f49" fmla="*/ f41 f17 1"/>
                <a:gd name="f50" fmla="*/ f40 f17 1"/>
                <a:gd name="f51" fmla="*/ f42 f16 1"/>
                <a:gd name="f52" fmla="*/ f43 f17 1"/>
                <a:gd name="f53" fmla="*/ f44 f16 1"/>
                <a:gd name="f54" fmla="*/ f45 f17 1"/>
                <a:gd name="f55" fmla="*/ f46 f17 1"/>
              </a:gdLst>
              <a:ahLst/>
              <a:cxnLst>
                <a:cxn ang="3cd4">
                  <a:pos x="hc" y="t"/>
                </a:cxn>
                <a:cxn ang="0">
                  <a:pos x="r" y="vc"/>
                </a:cxn>
                <a:cxn ang="cd4">
                  <a:pos x="hc" y="b"/>
                </a:cxn>
                <a:cxn ang="cd2">
                  <a:pos x="l" y="vc"/>
                </a:cxn>
                <a:cxn ang="f32">
                  <a:pos x="f51" y="f52"/>
                </a:cxn>
                <a:cxn ang="f32">
                  <a:pos x="f51" y="f52"/>
                </a:cxn>
                <a:cxn ang="f32">
                  <a:pos x="f53" y="f52"/>
                </a:cxn>
                <a:cxn ang="f32">
                  <a:pos x="f53" y="f52"/>
                </a:cxn>
                <a:cxn ang="f32">
                  <a:pos x="f53" y="f54"/>
                </a:cxn>
                <a:cxn ang="f32">
                  <a:pos x="f51" y="f54"/>
                </a:cxn>
                <a:cxn ang="f32">
                  <a:pos x="f51" y="f55"/>
                </a:cxn>
              </a:cxnLst>
              <a:rect l="f47" t="f50" r="f48" b="f49"/>
              <a:pathLst>
                <a:path w="431687" h="1523">
                  <a:moveTo>
                    <a:pt x="f8" y="f9"/>
                  </a:moveTo>
                  <a:lnTo>
                    <a:pt x="f8" y="f9"/>
                  </a:lnTo>
                  <a:lnTo>
                    <a:pt x="f5" y="f9"/>
                  </a:lnTo>
                  <a:lnTo>
                    <a:pt x="f5" y="f9"/>
                  </a:lnTo>
                  <a:cubicBezTo>
                    <a:pt x="f5" y="f9"/>
                    <a:pt x="f5" y="f10"/>
                    <a:pt x="f5" y="f11"/>
                  </a:cubicBezTo>
                  <a:lnTo>
                    <a:pt x="f8" y="f11"/>
                  </a:lnTo>
                  <a:cubicBezTo>
                    <a:pt x="f12" y="f13"/>
                    <a:pt x="f12" y="f14"/>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6" name="Freeform: Shape 947">
              <a:extLst>
                <a:ext uri="{FF2B5EF4-FFF2-40B4-BE49-F238E27FC236}">
                  <a16:creationId xmlns:a16="http://schemas.microsoft.com/office/drawing/2014/main" id="{6D590869-D4C0-BC34-1E7A-AED1004AEF26}"/>
                </a:ext>
              </a:extLst>
            </p:cNvPr>
            <p:cNvSpPr/>
            <p:nvPr/>
          </p:nvSpPr>
          <p:spPr>
            <a:xfrm>
              <a:off x="10035466" y="6440192"/>
              <a:ext cx="13834" cy="423943"/>
            </a:xfrm>
            <a:custGeom>
              <a:avLst/>
              <a:gdLst>
                <a:gd name="f0" fmla="val 10800000"/>
                <a:gd name="f1" fmla="val 5400000"/>
                <a:gd name="f2" fmla="val 180"/>
                <a:gd name="f3" fmla="val w"/>
                <a:gd name="f4" fmla="val h"/>
                <a:gd name="f5" fmla="val 0"/>
                <a:gd name="f6" fmla="val 13838"/>
                <a:gd name="f7" fmla="val 423944"/>
                <a:gd name="f8" fmla="val 12570"/>
                <a:gd name="f9" fmla="val 889"/>
                <a:gd name="f10" fmla="val 1905"/>
                <a:gd name="f11" fmla="val 11554"/>
                <a:gd name="f12" fmla="val 2666"/>
                <a:gd name="f13" fmla="val 11198"/>
                <a:gd name="f14" fmla="val 2958"/>
                <a:gd name="f15" fmla="val 10817"/>
                <a:gd name="f16" fmla="val 3225"/>
                <a:gd name="f17" fmla="val 10411"/>
                <a:gd name="f18" fmla="val 3428"/>
                <a:gd name="f19" fmla="val 9141"/>
                <a:gd name="f20" fmla="val 7999"/>
                <a:gd name="f21" fmla="val 6856"/>
                <a:gd name="f22" fmla="val 5205"/>
                <a:gd name="f23" fmla="val 423945"/>
                <a:gd name="f24" fmla="val 13839"/>
                <a:gd name="f25" fmla="val 12823"/>
                <a:gd name="f26" fmla="val 508"/>
                <a:gd name="f27" fmla="+- 0 0 -90"/>
                <a:gd name="f28" fmla="*/ f3 1 13838"/>
                <a:gd name="f29" fmla="*/ f4 1 423944"/>
                <a:gd name="f30" fmla="val f5"/>
                <a:gd name="f31" fmla="val f6"/>
                <a:gd name="f32" fmla="val f7"/>
                <a:gd name="f33" fmla="*/ f27 f0 1"/>
                <a:gd name="f34" fmla="+- f32 0 f30"/>
                <a:gd name="f35" fmla="+- f31 0 f30"/>
                <a:gd name="f36" fmla="*/ f33 1 f2"/>
                <a:gd name="f37" fmla="*/ f35 1 13838"/>
                <a:gd name="f38" fmla="*/ f34 1 423944"/>
                <a:gd name="f39" fmla="*/ 12570 f35 1"/>
                <a:gd name="f40" fmla="*/ 889 f34 1"/>
                <a:gd name="f41" fmla="*/ 1905 f34 1"/>
                <a:gd name="f42" fmla="*/ 11554 f35 1"/>
                <a:gd name="f43" fmla="*/ 2666 f34 1"/>
                <a:gd name="f44" fmla="*/ 10411 f35 1"/>
                <a:gd name="f45" fmla="*/ 3428 f34 1"/>
                <a:gd name="f46" fmla="*/ 9141 f35 1"/>
                <a:gd name="f47" fmla="*/ 7999 f35 1"/>
                <a:gd name="f48" fmla="*/ 6856 f35 1"/>
                <a:gd name="f49" fmla="*/ 5205 f35 1"/>
                <a:gd name="f50" fmla="*/ 0 f35 1"/>
                <a:gd name="f51" fmla="*/ 423945 f34 1"/>
                <a:gd name="f52" fmla="*/ 13839 f35 1"/>
                <a:gd name="f53" fmla="*/ 0 f34 1"/>
                <a:gd name="f54" fmla="+- f36 0 f1"/>
                <a:gd name="f55" fmla="*/ f39 1 13838"/>
                <a:gd name="f56" fmla="*/ f40 1 423944"/>
                <a:gd name="f57" fmla="*/ f41 1 423944"/>
                <a:gd name="f58" fmla="*/ f42 1 13838"/>
                <a:gd name="f59" fmla="*/ f43 1 423944"/>
                <a:gd name="f60" fmla="*/ f44 1 13838"/>
                <a:gd name="f61" fmla="*/ f45 1 423944"/>
                <a:gd name="f62" fmla="*/ f46 1 13838"/>
                <a:gd name="f63" fmla="*/ f47 1 13838"/>
                <a:gd name="f64" fmla="*/ f48 1 13838"/>
                <a:gd name="f65" fmla="*/ f49 1 13838"/>
                <a:gd name="f66" fmla="*/ f50 1 13838"/>
                <a:gd name="f67" fmla="*/ f51 1 423944"/>
                <a:gd name="f68" fmla="*/ f52 1 13838"/>
                <a:gd name="f69" fmla="*/ f53 1 423944"/>
                <a:gd name="f70" fmla="*/ f30 1 f37"/>
                <a:gd name="f71" fmla="*/ f31 1 f37"/>
                <a:gd name="f72" fmla="*/ f30 1 f38"/>
                <a:gd name="f73" fmla="*/ f32 1 f38"/>
                <a:gd name="f74" fmla="*/ f55 1 f37"/>
                <a:gd name="f75" fmla="*/ f56 1 f38"/>
                <a:gd name="f76" fmla="*/ f57 1 f38"/>
                <a:gd name="f77" fmla="*/ f58 1 f37"/>
                <a:gd name="f78" fmla="*/ f59 1 f38"/>
                <a:gd name="f79" fmla="*/ f60 1 f37"/>
                <a:gd name="f80" fmla="*/ f61 1 f38"/>
                <a:gd name="f81" fmla="*/ f62 1 f37"/>
                <a:gd name="f82" fmla="*/ f63 1 f37"/>
                <a:gd name="f83" fmla="*/ f64 1 f37"/>
                <a:gd name="f84" fmla="*/ f65 1 f37"/>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9 1"/>
                <a:gd name="f96" fmla="*/ f77 f28 1"/>
                <a:gd name="f97" fmla="*/ f78 f29 1"/>
                <a:gd name="f98" fmla="*/ f79 f28 1"/>
                <a:gd name="f99" fmla="*/ f80 f29 1"/>
                <a:gd name="f100" fmla="*/ f81 f28 1"/>
                <a:gd name="f101" fmla="*/ f82 f28 1"/>
                <a:gd name="f102" fmla="*/ f83 f28 1"/>
                <a:gd name="f103" fmla="*/ f84 f28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3" y="f95"/>
                </a:cxn>
                <a:cxn ang="f54">
                  <a:pos x="f96" y="f97"/>
                </a:cxn>
                <a:cxn ang="f54">
                  <a:pos x="f98" y="f99"/>
                </a:cxn>
                <a:cxn ang="f54">
                  <a:pos x="f100" y="f99"/>
                </a:cxn>
                <a:cxn ang="f54">
                  <a:pos x="f101" y="f99"/>
                </a:cxn>
                <a:cxn ang="f54">
                  <a:pos x="f102" y="f99"/>
                </a:cxn>
                <a:cxn ang="f54">
                  <a:pos x="f103" y="f99"/>
                </a:cxn>
                <a:cxn ang="f54">
                  <a:pos x="f104" y="f99"/>
                </a:cxn>
                <a:cxn ang="f54">
                  <a:pos x="f104" y="f105"/>
                </a:cxn>
                <a:cxn ang="f54">
                  <a:pos x="f106" y="f105"/>
                </a:cxn>
                <a:cxn ang="f54">
                  <a:pos x="f106" y="f107"/>
                </a:cxn>
                <a:cxn ang="f54">
                  <a:pos x="f93" y="f94"/>
                </a:cxn>
              </a:cxnLst>
              <a:rect l="f89" t="f92" r="f90" b="f91"/>
              <a:pathLst>
                <a:path w="13838" h="423944">
                  <a:moveTo>
                    <a:pt x="f8" y="f9"/>
                  </a:moveTo>
                  <a:lnTo>
                    <a:pt x="f8" y="f10"/>
                  </a:lnTo>
                  <a:lnTo>
                    <a:pt x="f11" y="f12"/>
                  </a:lnTo>
                  <a:cubicBezTo>
                    <a:pt x="f13" y="f14"/>
                    <a:pt x="f15" y="f16"/>
                    <a:pt x="f17" y="f18"/>
                  </a:cubicBezTo>
                  <a:lnTo>
                    <a:pt x="f19" y="f18"/>
                  </a:lnTo>
                  <a:lnTo>
                    <a:pt x="f20" y="f18"/>
                  </a:lnTo>
                  <a:lnTo>
                    <a:pt x="f21" y="f18"/>
                  </a:lnTo>
                  <a:lnTo>
                    <a:pt x="f22" y="f18"/>
                  </a:lnTo>
                  <a:lnTo>
                    <a:pt x="f5" y="f18"/>
                  </a:lnTo>
                  <a:lnTo>
                    <a:pt x="f5" y="f23"/>
                  </a:lnTo>
                  <a:lnTo>
                    <a:pt x="f24" y="f23"/>
                  </a:lnTo>
                  <a:lnTo>
                    <a:pt x="f24" y="f5"/>
                  </a:lnTo>
                  <a:cubicBezTo>
                    <a:pt x="f24" y="f5"/>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7" name="Freeform: Shape 948">
              <a:extLst>
                <a:ext uri="{FF2B5EF4-FFF2-40B4-BE49-F238E27FC236}">
                  <a16:creationId xmlns:a16="http://schemas.microsoft.com/office/drawing/2014/main" id="{337AEB0A-6BF5-CF7F-D55C-C26F856C40C6}"/>
                </a:ext>
              </a:extLst>
            </p:cNvPr>
            <p:cNvSpPr/>
            <p:nvPr/>
          </p:nvSpPr>
          <p:spPr>
            <a:xfrm>
              <a:off x="11085097" y="6430728"/>
              <a:ext cx="6601" cy="1975"/>
            </a:xfrm>
            <a:custGeom>
              <a:avLst/>
              <a:gdLst>
                <a:gd name="f0" fmla="val 10800000"/>
                <a:gd name="f1" fmla="val 5400000"/>
                <a:gd name="f2" fmla="val 180"/>
                <a:gd name="f3" fmla="val w"/>
                <a:gd name="f4" fmla="val h"/>
                <a:gd name="f5" fmla="val 0"/>
                <a:gd name="f6" fmla="val 6602"/>
                <a:gd name="f7" fmla="val 1971"/>
                <a:gd name="f8" fmla="val 6603"/>
                <a:gd name="f9" fmla="val 67"/>
                <a:gd name="f10" fmla="val 6056"/>
                <a:gd name="f11" fmla="val -22"/>
                <a:gd name="f12" fmla="val 5497"/>
                <a:gd name="f13" fmla="val 4952"/>
                <a:gd name="f14" fmla="val 1714"/>
                <a:gd name="f15" fmla="val 92"/>
                <a:gd name="f16" fmla="val 3339"/>
                <a:gd name="f17" fmla="val 778"/>
                <a:gd name="f18" fmla="val 4571"/>
                <a:gd name="f19" fmla="val 5091"/>
                <a:gd name="f20" fmla="val 1197"/>
                <a:gd name="f21" fmla="val 5790"/>
                <a:gd name="f22" fmla="val 537"/>
                <a:gd name="f23" fmla="+- 0 0 -90"/>
                <a:gd name="f24" fmla="*/ f3 1 6602"/>
                <a:gd name="f25" fmla="*/ f4 1 1971"/>
                <a:gd name="f26" fmla="val f5"/>
                <a:gd name="f27" fmla="val f6"/>
                <a:gd name="f28" fmla="val f7"/>
                <a:gd name="f29" fmla="*/ f23 f0 1"/>
                <a:gd name="f30" fmla="+- f28 0 f26"/>
                <a:gd name="f31" fmla="+- f27 0 f26"/>
                <a:gd name="f32" fmla="*/ f29 1 f2"/>
                <a:gd name="f33" fmla="*/ f31 1 6602"/>
                <a:gd name="f34" fmla="*/ f30 1 1971"/>
                <a:gd name="f35" fmla="*/ 6603 f31 1"/>
                <a:gd name="f36" fmla="*/ 67 f30 1"/>
                <a:gd name="f37" fmla="*/ 4952 f31 1"/>
                <a:gd name="f38" fmla="*/ 0 f31 1"/>
                <a:gd name="f39" fmla="*/ 4571 f31 1"/>
                <a:gd name="f40" fmla="*/ 1971 f30 1"/>
                <a:gd name="f41" fmla="+- f32 0 f1"/>
                <a:gd name="f42" fmla="*/ f35 1 6602"/>
                <a:gd name="f43" fmla="*/ f36 1 1971"/>
                <a:gd name="f44" fmla="*/ f37 1 6602"/>
                <a:gd name="f45" fmla="*/ f38 1 6602"/>
                <a:gd name="f46" fmla="*/ f39 1 6602"/>
                <a:gd name="f47" fmla="*/ f40 1 1971"/>
                <a:gd name="f48" fmla="*/ f26 1 f33"/>
                <a:gd name="f49" fmla="*/ f27 1 f33"/>
                <a:gd name="f50" fmla="*/ f26 1 f34"/>
                <a:gd name="f51" fmla="*/ f28 1 f34"/>
                <a:gd name="f52" fmla="*/ f42 1 f33"/>
                <a:gd name="f53" fmla="*/ f43 1 f34"/>
                <a:gd name="f54" fmla="*/ f44 1 f33"/>
                <a:gd name="f55" fmla="*/ f45 1 f33"/>
                <a:gd name="f56" fmla="*/ f46 1 f33"/>
                <a:gd name="f57" fmla="*/ f47 1 f34"/>
                <a:gd name="f58" fmla="*/ f48 f24 1"/>
                <a:gd name="f59" fmla="*/ f49 f24 1"/>
                <a:gd name="f60" fmla="*/ f51 f25 1"/>
                <a:gd name="f61" fmla="*/ f50 f25 1"/>
                <a:gd name="f62" fmla="*/ f52 f24 1"/>
                <a:gd name="f63" fmla="*/ f53 f25 1"/>
                <a:gd name="f64" fmla="*/ f54 f24 1"/>
                <a:gd name="f65" fmla="*/ f55 f24 1"/>
                <a:gd name="f66" fmla="*/ f56 f24 1"/>
                <a:gd name="f67" fmla="*/ f57 f25 1"/>
              </a:gdLst>
              <a:ahLst/>
              <a:cxnLst>
                <a:cxn ang="3cd4">
                  <a:pos x="hc" y="t"/>
                </a:cxn>
                <a:cxn ang="0">
                  <a:pos x="r" y="vc"/>
                </a:cxn>
                <a:cxn ang="cd4">
                  <a:pos x="hc" y="b"/>
                </a:cxn>
                <a:cxn ang="cd2">
                  <a:pos x="l" y="vc"/>
                </a:cxn>
                <a:cxn ang="f41">
                  <a:pos x="f62" y="f63"/>
                </a:cxn>
                <a:cxn ang="f41">
                  <a:pos x="f64" y="f63"/>
                </a:cxn>
                <a:cxn ang="f41">
                  <a:pos x="f64" y="f63"/>
                </a:cxn>
                <a:cxn ang="f41">
                  <a:pos x="f65" y="f63"/>
                </a:cxn>
                <a:cxn ang="f41">
                  <a:pos x="f65" y="f63"/>
                </a:cxn>
                <a:cxn ang="f41">
                  <a:pos x="f66" y="f67"/>
                </a:cxn>
                <a:cxn ang="f41">
                  <a:pos x="f62" y="f63"/>
                </a:cxn>
              </a:cxnLst>
              <a:rect l="f58" t="f61" r="f59" b="f60"/>
              <a:pathLst>
                <a:path w="6602" h="1971">
                  <a:moveTo>
                    <a:pt x="f8" y="f9"/>
                  </a:moveTo>
                  <a:cubicBezTo>
                    <a:pt x="f10" y="f11"/>
                    <a:pt x="f12" y="f11"/>
                    <a:pt x="f13" y="f9"/>
                  </a:cubicBezTo>
                  <a:lnTo>
                    <a:pt x="f13" y="f9"/>
                  </a:lnTo>
                  <a:lnTo>
                    <a:pt x="f5" y="f9"/>
                  </a:lnTo>
                  <a:lnTo>
                    <a:pt x="f5" y="f9"/>
                  </a:lnTo>
                  <a:cubicBezTo>
                    <a:pt x="f14" y="f15"/>
                    <a:pt x="f16" y="f17"/>
                    <a:pt x="f18" y="f7"/>
                  </a:cubicBez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8" name="Freeform: Shape 949">
              <a:extLst>
                <a:ext uri="{FF2B5EF4-FFF2-40B4-BE49-F238E27FC236}">
                  <a16:creationId xmlns:a16="http://schemas.microsoft.com/office/drawing/2014/main" id="{E8F24011-5DB9-6C3F-6DFC-75BF6A5B925B}"/>
                </a:ext>
              </a:extLst>
            </p:cNvPr>
            <p:cNvSpPr/>
            <p:nvPr/>
          </p:nvSpPr>
          <p:spPr>
            <a:xfrm>
              <a:off x="11084210" y="6441966"/>
              <a:ext cx="6729" cy="1645"/>
            </a:xfrm>
            <a:custGeom>
              <a:avLst/>
              <a:gdLst>
                <a:gd name="f0" fmla="val 10800000"/>
                <a:gd name="f1" fmla="val 5400000"/>
                <a:gd name="f2" fmla="val 180"/>
                <a:gd name="f3" fmla="val w"/>
                <a:gd name="f4" fmla="val h"/>
                <a:gd name="f5" fmla="val 0"/>
                <a:gd name="f6" fmla="val 6729"/>
                <a:gd name="f7" fmla="val 1650"/>
                <a:gd name="f8" fmla="val 1651"/>
                <a:gd name="f9" fmla="val 2539"/>
                <a:gd name="f10" fmla="val 6730"/>
                <a:gd name="f11" fmla="val 5752"/>
                <a:gd name="f12" fmla="val 1333"/>
                <a:gd name="f13" fmla="val 4875"/>
                <a:gd name="f14" fmla="val 762"/>
                <a:gd name="f15" fmla="val 4190"/>
                <a:gd name="f16" fmla="val 3047"/>
                <a:gd name="f17" fmla="val 1054"/>
                <a:gd name="f18" fmla="val 1549"/>
                <a:gd name="f19" fmla="val 1638"/>
                <a:gd name="f20" fmla="+- 0 0 -90"/>
                <a:gd name="f21" fmla="*/ f3 1 6729"/>
                <a:gd name="f22" fmla="*/ f4 1 1650"/>
                <a:gd name="f23" fmla="val f5"/>
                <a:gd name="f24" fmla="val f6"/>
                <a:gd name="f25" fmla="val f7"/>
                <a:gd name="f26" fmla="*/ f20 f0 1"/>
                <a:gd name="f27" fmla="+- f25 0 f23"/>
                <a:gd name="f28" fmla="+- f24 0 f23"/>
                <a:gd name="f29" fmla="*/ f26 1 f2"/>
                <a:gd name="f30" fmla="*/ f28 1 6729"/>
                <a:gd name="f31" fmla="*/ f27 1 1650"/>
                <a:gd name="f32" fmla="*/ 0 f28 1"/>
                <a:gd name="f33" fmla="*/ 1651 f27 1"/>
                <a:gd name="f34" fmla="*/ 2539 f28 1"/>
                <a:gd name="f35" fmla="*/ 6730 f28 1"/>
                <a:gd name="f36" fmla="*/ 4190 f28 1"/>
                <a:gd name="f37" fmla="*/ 0 f27 1"/>
                <a:gd name="f38" fmla="+- f29 0 f1"/>
                <a:gd name="f39" fmla="*/ f32 1 6729"/>
                <a:gd name="f40" fmla="*/ f33 1 1650"/>
                <a:gd name="f41" fmla="*/ f34 1 6729"/>
                <a:gd name="f42" fmla="*/ f35 1 6729"/>
                <a:gd name="f43" fmla="*/ f36 1 6729"/>
                <a:gd name="f44" fmla="*/ f37 1 1650"/>
                <a:gd name="f45" fmla="*/ f23 1 f30"/>
                <a:gd name="f46" fmla="*/ f24 1 f30"/>
                <a:gd name="f47" fmla="*/ f23 1 f31"/>
                <a:gd name="f48" fmla="*/ f25 1 f31"/>
                <a:gd name="f49" fmla="*/ f39 1 f30"/>
                <a:gd name="f50" fmla="*/ f40 1 f31"/>
                <a:gd name="f51" fmla="*/ f41 1 f30"/>
                <a:gd name="f52" fmla="*/ f42 1 f30"/>
                <a:gd name="f53" fmla="*/ f43 1 f30"/>
                <a:gd name="f54" fmla="*/ f44 1 f31"/>
                <a:gd name="f55" fmla="*/ f45 f21 1"/>
                <a:gd name="f56" fmla="*/ f46 f21 1"/>
                <a:gd name="f57" fmla="*/ f48 f22 1"/>
                <a:gd name="f58" fmla="*/ f47 f22 1"/>
                <a:gd name="f59" fmla="*/ f49 f21 1"/>
                <a:gd name="f60" fmla="*/ f50 f22 1"/>
                <a:gd name="f61" fmla="*/ f51 f21 1"/>
                <a:gd name="f62" fmla="*/ f52 f21 1"/>
                <a:gd name="f63" fmla="*/ f53 f21 1"/>
                <a:gd name="f64" fmla="*/ f54 f22 1"/>
              </a:gdLst>
              <a:ahLst/>
              <a:cxnLst>
                <a:cxn ang="3cd4">
                  <a:pos x="hc" y="t"/>
                </a:cxn>
                <a:cxn ang="0">
                  <a:pos x="r" y="vc"/>
                </a:cxn>
                <a:cxn ang="cd4">
                  <a:pos x="hc" y="b"/>
                </a:cxn>
                <a:cxn ang="cd2">
                  <a:pos x="l" y="vc"/>
                </a:cxn>
                <a:cxn ang="f38">
                  <a:pos x="f59" y="f60"/>
                </a:cxn>
                <a:cxn ang="f38">
                  <a:pos x="f59" y="f60"/>
                </a:cxn>
                <a:cxn ang="f38">
                  <a:pos x="f61" y="f60"/>
                </a:cxn>
                <a:cxn ang="f38">
                  <a:pos x="f62" y="f60"/>
                </a:cxn>
                <a:cxn ang="f38">
                  <a:pos x="f63" y="f64"/>
                </a:cxn>
                <a:cxn ang="f38">
                  <a:pos x="f59" y="f60"/>
                </a:cxn>
              </a:cxnLst>
              <a:rect l="f55" t="f58" r="f56" b="f57"/>
              <a:pathLst>
                <a:path w="6729" h="1650">
                  <a:moveTo>
                    <a:pt x="f5" y="f8"/>
                  </a:moveTo>
                  <a:lnTo>
                    <a:pt x="f5" y="f8"/>
                  </a:lnTo>
                  <a:lnTo>
                    <a:pt x="f9" y="f8"/>
                  </a:lnTo>
                  <a:lnTo>
                    <a:pt x="f10" y="f8"/>
                  </a:lnTo>
                  <a:cubicBezTo>
                    <a:pt x="f11" y="f12"/>
                    <a:pt x="f13" y="f14"/>
                    <a:pt x="f15" y="f5"/>
                  </a:cubicBezTo>
                  <a:cubicBezTo>
                    <a:pt x="f16" y="f17"/>
                    <a:pt x="f18" y="f1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9" name="Freeform: Shape 950">
              <a:extLst>
                <a:ext uri="{FF2B5EF4-FFF2-40B4-BE49-F238E27FC236}">
                  <a16:creationId xmlns:a16="http://schemas.microsoft.com/office/drawing/2014/main" id="{803EAB72-5292-E6E5-90FA-703BC07B5F63}"/>
                </a:ext>
              </a:extLst>
            </p:cNvPr>
            <p:cNvSpPr/>
            <p:nvPr/>
          </p:nvSpPr>
          <p:spPr>
            <a:xfrm>
              <a:off x="11088526" y="6431304"/>
              <a:ext cx="12234" cy="13130"/>
            </a:xfrm>
            <a:custGeom>
              <a:avLst/>
              <a:gdLst>
                <a:gd name="f0" fmla="val 10800000"/>
                <a:gd name="f1" fmla="val 5400000"/>
                <a:gd name="f2" fmla="val 180"/>
                <a:gd name="f3" fmla="val w"/>
                <a:gd name="f4" fmla="val h"/>
                <a:gd name="f5" fmla="val 0"/>
                <a:gd name="f6" fmla="val 12235"/>
                <a:gd name="f7" fmla="val 13134"/>
                <a:gd name="f8" fmla="val 10538"/>
                <a:gd name="f9" fmla="val 2666"/>
                <a:gd name="f10" fmla="val 10335"/>
                <a:gd name="f11" fmla="val 2260"/>
                <a:gd name="f12" fmla="val 10068"/>
                <a:gd name="f13" fmla="val 1879"/>
                <a:gd name="f14" fmla="val 9776"/>
                <a:gd name="f15" fmla="val 1524"/>
                <a:gd name="f16" fmla="val 9497"/>
                <a:gd name="f17" fmla="val 1206"/>
                <a:gd name="f18" fmla="val 9154"/>
                <a:gd name="f19" fmla="val 940"/>
                <a:gd name="f20" fmla="val 8761"/>
                <a:gd name="f21" fmla="val 762"/>
                <a:gd name="f22" fmla="val 8493"/>
                <a:gd name="f23" fmla="val 432"/>
                <a:gd name="f24" fmla="val 8138"/>
                <a:gd name="f25" fmla="val 165"/>
                <a:gd name="f26" fmla="val 7745"/>
                <a:gd name="f27" fmla="val 6348"/>
                <a:gd name="f28" fmla="val 5332"/>
                <a:gd name="f29" fmla="val 3682"/>
                <a:gd name="f30" fmla="val 2729"/>
                <a:gd name="f31" fmla="val 127"/>
                <a:gd name="f32" fmla="val 1815"/>
                <a:gd name="f33" fmla="val 470"/>
                <a:gd name="f34" fmla="val 1015"/>
                <a:gd name="f35" fmla="val 1016"/>
                <a:gd name="f36" fmla="val 2349"/>
                <a:gd name="f37" fmla="val 2311"/>
                <a:gd name="f38" fmla="val 3085"/>
                <a:gd name="f39" fmla="val 4101"/>
                <a:gd name="f40" fmla="val 3047"/>
                <a:gd name="f41" fmla="val 5967"/>
                <a:gd name="f42" fmla="val 3009"/>
                <a:gd name="f43" fmla="val 8189"/>
                <a:gd name="f44" fmla="val 1866"/>
                <a:gd name="f45" fmla="val 10234"/>
                <a:gd name="f46" fmla="val 11427"/>
                <a:gd name="f47" fmla="val 685"/>
                <a:gd name="f48" fmla="val 12189"/>
                <a:gd name="f49" fmla="val 1562"/>
                <a:gd name="f50" fmla="val 12760"/>
                <a:gd name="f51" fmla="val 2539"/>
                <a:gd name="f52" fmla="val 13078"/>
                <a:gd name="f53" fmla="val 13154"/>
                <a:gd name="f54" fmla="val 3644"/>
                <a:gd name="f55" fmla="val 4189"/>
                <a:gd name="f56" fmla="val 8900"/>
                <a:gd name="f57" fmla="val 13027"/>
                <a:gd name="f58" fmla="val 11858"/>
                <a:gd name="f59" fmla="val 10284"/>
                <a:gd name="f60" fmla="val 12188"/>
                <a:gd name="f61" fmla="val 6729"/>
                <a:gd name="f62" fmla="val 12252"/>
                <a:gd name="f63" fmla="val 6183"/>
                <a:gd name="f64" fmla="val 5625"/>
                <a:gd name="f65" fmla="val 5079"/>
                <a:gd name="f66" fmla="val 4660"/>
                <a:gd name="f67" fmla="val 4228"/>
                <a:gd name="f68" fmla="val 3809"/>
                <a:gd name="f69" fmla="val 11770"/>
                <a:gd name="f70" fmla="val 3263"/>
                <a:gd name="f71" fmla="val 11198"/>
                <a:gd name="f72" fmla="val 2869"/>
                <a:gd name="f73" fmla="+- 0 0 -90"/>
                <a:gd name="f74" fmla="*/ f3 1 12235"/>
                <a:gd name="f75" fmla="*/ f4 1 13134"/>
                <a:gd name="f76" fmla="val f5"/>
                <a:gd name="f77" fmla="val f6"/>
                <a:gd name="f78" fmla="val f7"/>
                <a:gd name="f79" fmla="*/ f73 f0 1"/>
                <a:gd name="f80" fmla="+- f78 0 f76"/>
                <a:gd name="f81" fmla="+- f77 0 f76"/>
                <a:gd name="f82" fmla="*/ f79 1 f2"/>
                <a:gd name="f83" fmla="*/ f81 1 12235"/>
                <a:gd name="f84" fmla="*/ f80 1 13134"/>
                <a:gd name="f85" fmla="*/ 10538 f81 1"/>
                <a:gd name="f86" fmla="*/ 2666 f80 1"/>
                <a:gd name="f87" fmla="*/ 9776 f81 1"/>
                <a:gd name="f88" fmla="*/ 1524 f80 1"/>
                <a:gd name="f89" fmla="*/ 8761 f81 1"/>
                <a:gd name="f90" fmla="*/ 762 f80 1"/>
                <a:gd name="f91" fmla="*/ 7745 f81 1"/>
                <a:gd name="f92" fmla="*/ 0 f80 1"/>
                <a:gd name="f93" fmla="*/ 6348 f81 1"/>
                <a:gd name="f94" fmla="*/ 5332 f81 1"/>
                <a:gd name="f95" fmla="*/ 3682 f81 1"/>
                <a:gd name="f96" fmla="*/ 1015 f81 1"/>
                <a:gd name="f97" fmla="*/ 1016 f80 1"/>
                <a:gd name="f98" fmla="*/ 3047 f81 1"/>
                <a:gd name="f99" fmla="*/ 5967 f80 1"/>
                <a:gd name="f100" fmla="*/ 0 f81 1"/>
                <a:gd name="f101" fmla="*/ 11427 f80 1"/>
                <a:gd name="f102" fmla="*/ 2539 f81 1"/>
                <a:gd name="f103" fmla="*/ 13078 f80 1"/>
                <a:gd name="f104" fmla="*/ 4189 f81 1"/>
                <a:gd name="f105" fmla="*/ 12188 f81 1"/>
                <a:gd name="f106" fmla="*/ 6729 f80 1"/>
                <a:gd name="f107" fmla="*/ 5079 f80 1"/>
                <a:gd name="f108" fmla="*/ 3809 f80 1"/>
                <a:gd name="f109" fmla="+- f82 0 f1"/>
                <a:gd name="f110" fmla="*/ f85 1 12235"/>
                <a:gd name="f111" fmla="*/ f86 1 13134"/>
                <a:gd name="f112" fmla="*/ f87 1 12235"/>
                <a:gd name="f113" fmla="*/ f88 1 13134"/>
                <a:gd name="f114" fmla="*/ f89 1 12235"/>
                <a:gd name="f115" fmla="*/ f90 1 13134"/>
                <a:gd name="f116" fmla="*/ f91 1 12235"/>
                <a:gd name="f117" fmla="*/ f92 1 13134"/>
                <a:gd name="f118" fmla="*/ f93 1 12235"/>
                <a:gd name="f119" fmla="*/ f94 1 12235"/>
                <a:gd name="f120" fmla="*/ f95 1 12235"/>
                <a:gd name="f121" fmla="*/ f96 1 12235"/>
                <a:gd name="f122" fmla="*/ f97 1 13134"/>
                <a:gd name="f123" fmla="*/ f98 1 12235"/>
                <a:gd name="f124" fmla="*/ f99 1 13134"/>
                <a:gd name="f125" fmla="*/ f100 1 12235"/>
                <a:gd name="f126" fmla="*/ f101 1 13134"/>
                <a:gd name="f127" fmla="*/ f102 1 12235"/>
                <a:gd name="f128" fmla="*/ f103 1 13134"/>
                <a:gd name="f129" fmla="*/ f104 1 12235"/>
                <a:gd name="f130" fmla="*/ f105 1 12235"/>
                <a:gd name="f131" fmla="*/ f106 1 13134"/>
                <a:gd name="f132" fmla="*/ f107 1 13134"/>
                <a:gd name="f133" fmla="*/ f108 1 13134"/>
                <a:gd name="f134" fmla="*/ f76 1 f83"/>
                <a:gd name="f135" fmla="*/ f77 1 f83"/>
                <a:gd name="f136" fmla="*/ f76 1 f84"/>
                <a:gd name="f137" fmla="*/ f78 1 f84"/>
                <a:gd name="f138" fmla="*/ f110 1 f83"/>
                <a:gd name="f139" fmla="*/ f111 1 f84"/>
                <a:gd name="f140" fmla="*/ f112 1 f83"/>
                <a:gd name="f141" fmla="*/ f113 1 f84"/>
                <a:gd name="f142" fmla="*/ f114 1 f83"/>
                <a:gd name="f143" fmla="*/ f115 1 f84"/>
                <a:gd name="f144" fmla="*/ f116 1 f83"/>
                <a:gd name="f145" fmla="*/ f117 1 f84"/>
                <a:gd name="f146" fmla="*/ f118 1 f83"/>
                <a:gd name="f147" fmla="*/ f119 1 f83"/>
                <a:gd name="f148" fmla="*/ f120 1 f83"/>
                <a:gd name="f149" fmla="*/ f121 1 f83"/>
                <a:gd name="f150" fmla="*/ f122 1 f84"/>
                <a:gd name="f151" fmla="*/ f123 1 f83"/>
                <a:gd name="f152" fmla="*/ f124 1 f84"/>
                <a:gd name="f153" fmla="*/ f125 1 f83"/>
                <a:gd name="f154" fmla="*/ f126 1 f84"/>
                <a:gd name="f155" fmla="*/ f127 1 f83"/>
                <a:gd name="f156" fmla="*/ f128 1 f84"/>
                <a:gd name="f157" fmla="*/ f129 1 f83"/>
                <a:gd name="f158" fmla="*/ f130 1 f83"/>
                <a:gd name="f159" fmla="*/ f131 1 f84"/>
                <a:gd name="f160" fmla="*/ f132 1 f84"/>
                <a:gd name="f161" fmla="*/ f133 1 f84"/>
                <a:gd name="f162" fmla="*/ f134 f74 1"/>
                <a:gd name="f163" fmla="*/ f135 f74 1"/>
                <a:gd name="f164" fmla="*/ f137 f75 1"/>
                <a:gd name="f165" fmla="*/ f136 f75 1"/>
                <a:gd name="f166" fmla="*/ f138 f74 1"/>
                <a:gd name="f167" fmla="*/ f139 f75 1"/>
                <a:gd name="f168" fmla="*/ f140 f74 1"/>
                <a:gd name="f169" fmla="*/ f141 f75 1"/>
                <a:gd name="f170" fmla="*/ f142 f74 1"/>
                <a:gd name="f171" fmla="*/ f143 f75 1"/>
                <a:gd name="f172" fmla="*/ f144 f74 1"/>
                <a:gd name="f173" fmla="*/ f145 f75 1"/>
                <a:gd name="f174" fmla="*/ f146 f74 1"/>
                <a:gd name="f175" fmla="*/ f147 f74 1"/>
                <a:gd name="f176" fmla="*/ f148 f74 1"/>
                <a:gd name="f177" fmla="*/ f149 f74 1"/>
                <a:gd name="f178" fmla="*/ f150 f75 1"/>
                <a:gd name="f179" fmla="*/ f151 f74 1"/>
                <a:gd name="f180" fmla="*/ f152 f75 1"/>
                <a:gd name="f181" fmla="*/ f153 f74 1"/>
                <a:gd name="f182" fmla="*/ f154 f75 1"/>
                <a:gd name="f183" fmla="*/ f155 f74 1"/>
                <a:gd name="f184" fmla="*/ f156 f75 1"/>
                <a:gd name="f185" fmla="*/ f157 f74 1"/>
                <a:gd name="f186" fmla="*/ f158 f74 1"/>
                <a:gd name="f187" fmla="*/ f159 f75 1"/>
                <a:gd name="f188" fmla="*/ f160 f75 1"/>
                <a:gd name="f189" fmla="*/ f161 f75 1"/>
              </a:gdLst>
              <a:ahLst/>
              <a:cxnLst>
                <a:cxn ang="3cd4">
                  <a:pos x="hc" y="t"/>
                </a:cxn>
                <a:cxn ang="0">
                  <a:pos x="r" y="vc"/>
                </a:cxn>
                <a:cxn ang="cd4">
                  <a:pos x="hc" y="b"/>
                </a:cxn>
                <a:cxn ang="cd2">
                  <a:pos x="l" y="vc"/>
                </a:cxn>
                <a:cxn ang="f109">
                  <a:pos x="f166" y="f167"/>
                </a:cxn>
                <a:cxn ang="f109">
                  <a:pos x="f168" y="f169"/>
                </a:cxn>
                <a:cxn ang="f109">
                  <a:pos x="f170" y="f171"/>
                </a:cxn>
                <a:cxn ang="f109">
                  <a:pos x="f172" y="f173"/>
                </a:cxn>
                <a:cxn ang="f109">
                  <a:pos x="f174" y="f173"/>
                </a:cxn>
                <a:cxn ang="f109">
                  <a:pos x="f175" y="f173"/>
                </a:cxn>
                <a:cxn ang="f109">
                  <a:pos x="f175" y="f173"/>
                </a:cxn>
                <a:cxn ang="f109">
                  <a:pos x="f176" y="f173"/>
                </a:cxn>
                <a:cxn ang="f109">
                  <a:pos x="f176" y="f173"/>
                </a:cxn>
                <a:cxn ang="f109">
                  <a:pos x="f177" y="f178"/>
                </a:cxn>
                <a:cxn ang="f109">
                  <a:pos x="f179" y="f180"/>
                </a:cxn>
                <a:cxn ang="f109">
                  <a:pos x="f181" y="f182"/>
                </a:cxn>
                <a:cxn ang="f109">
                  <a:pos x="f183" y="f184"/>
                </a:cxn>
                <a:cxn ang="f109">
                  <a:pos x="f185" y="f184"/>
                </a:cxn>
                <a:cxn ang="f109">
                  <a:pos x="f175" y="f184"/>
                </a:cxn>
                <a:cxn ang="f109">
                  <a:pos x="f186" y="f187"/>
                </a:cxn>
                <a:cxn ang="f109">
                  <a:pos x="f186" y="f188"/>
                </a:cxn>
                <a:cxn ang="f109">
                  <a:pos x="f186" y="f189"/>
                </a:cxn>
                <a:cxn ang="f109">
                  <a:pos x="f166" y="f167"/>
                </a:cxn>
              </a:cxnLst>
              <a:rect l="f162" t="f165" r="f163" b="f164"/>
              <a:pathLst>
                <a:path w="12235" h="13134">
                  <a:moveTo>
                    <a:pt x="f8" y="f9"/>
                  </a:moveTo>
                  <a:cubicBezTo>
                    <a:pt x="f10" y="f11"/>
                    <a:pt x="f12" y="f13"/>
                    <a:pt x="f14" y="f15"/>
                  </a:cubicBezTo>
                  <a:cubicBezTo>
                    <a:pt x="f16" y="f17"/>
                    <a:pt x="f18" y="f19"/>
                    <a:pt x="f20" y="f21"/>
                  </a:cubicBezTo>
                  <a:cubicBezTo>
                    <a:pt x="f22" y="f23"/>
                    <a:pt x="f24" y="f25"/>
                    <a:pt x="f26" y="f5"/>
                  </a:cubicBezTo>
                  <a:lnTo>
                    <a:pt x="f27" y="f5"/>
                  </a:lnTo>
                  <a:lnTo>
                    <a:pt x="f28" y="f5"/>
                  </a:lnTo>
                  <a:lnTo>
                    <a:pt x="f28" y="f5"/>
                  </a:lnTo>
                  <a:lnTo>
                    <a:pt x="f29" y="f5"/>
                  </a:lnTo>
                  <a:lnTo>
                    <a:pt x="f29" y="f5"/>
                  </a:lnTo>
                  <a:cubicBezTo>
                    <a:pt x="f30" y="f31"/>
                    <a:pt x="f32" y="f33"/>
                    <a:pt x="f34" y="f35"/>
                  </a:cubicBezTo>
                  <a:cubicBezTo>
                    <a:pt x="f36" y="f37"/>
                    <a:pt x="f38" y="f39"/>
                    <a:pt x="f40" y="f41"/>
                  </a:cubicBezTo>
                  <a:cubicBezTo>
                    <a:pt x="f42" y="f43"/>
                    <a:pt x="f44" y="f45"/>
                    <a:pt x="f5" y="f46"/>
                  </a:cubicBezTo>
                  <a:cubicBezTo>
                    <a:pt x="f47" y="f48"/>
                    <a:pt x="f49" y="f50"/>
                    <a:pt x="f51" y="f52"/>
                  </a:cubicBezTo>
                  <a:cubicBezTo>
                    <a:pt x="f38" y="f53"/>
                    <a:pt x="f54" y="f53"/>
                    <a:pt x="f55" y="f52"/>
                  </a:cubicBezTo>
                  <a:lnTo>
                    <a:pt x="f28" y="f52"/>
                  </a:lnTo>
                  <a:cubicBezTo>
                    <a:pt x="f56" y="f57"/>
                    <a:pt x="f58" y="f59"/>
                    <a:pt x="f60" y="f61"/>
                  </a:cubicBezTo>
                  <a:cubicBezTo>
                    <a:pt x="f62" y="f63"/>
                    <a:pt x="f62" y="f64"/>
                    <a:pt x="f60" y="f65"/>
                  </a:cubicBezTo>
                  <a:cubicBezTo>
                    <a:pt x="f62" y="f66"/>
                    <a:pt x="f62" y="f67"/>
                    <a:pt x="f60" y="f68"/>
                  </a:cubicBezTo>
                  <a:cubicBezTo>
                    <a:pt x="f69" y="f70"/>
                    <a:pt x="f71" y="f7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0" name="Freeform: Shape 951">
              <a:extLst>
                <a:ext uri="{FF2B5EF4-FFF2-40B4-BE49-F238E27FC236}">
                  <a16:creationId xmlns:a16="http://schemas.microsoft.com/office/drawing/2014/main" id="{31FAE9C6-DC4B-C427-B4B1-26D9643ED4FF}"/>
                </a:ext>
              </a:extLst>
            </p:cNvPr>
            <p:cNvSpPr/>
            <p:nvPr/>
          </p:nvSpPr>
          <p:spPr>
            <a:xfrm>
              <a:off x="10048798" y="6438665"/>
              <a:ext cx="54" cy="1271"/>
            </a:xfrm>
            <a:custGeom>
              <a:avLst/>
              <a:gdLst>
                <a:gd name="f0" fmla="val 10800000"/>
                <a:gd name="f1" fmla="val 5400000"/>
                <a:gd name="f2" fmla="val 180"/>
                <a:gd name="f3" fmla="val w"/>
                <a:gd name="f4" fmla="val h"/>
                <a:gd name="f5" fmla="val 0"/>
                <a:gd name="f6" fmla="val 56"/>
                <a:gd name="f7" fmla="val 1269"/>
                <a:gd name="f8" fmla="val 1270"/>
                <a:gd name="f9" fmla="val 381"/>
                <a:gd name="f10" fmla="val 127"/>
                <a:gd name="f11" fmla="val 762"/>
                <a:gd name="f12" fmla="+- 0 0 -90"/>
                <a:gd name="f13" fmla="*/ f3 1 56"/>
                <a:gd name="f14" fmla="*/ f4 1 1269"/>
                <a:gd name="f15" fmla="val f5"/>
                <a:gd name="f16" fmla="val f6"/>
                <a:gd name="f17" fmla="val f7"/>
                <a:gd name="f18" fmla="*/ f12 f0 1"/>
                <a:gd name="f19" fmla="+- f17 0 f15"/>
                <a:gd name="f20" fmla="+- f16 0 f15"/>
                <a:gd name="f21" fmla="*/ f18 1 f2"/>
                <a:gd name="f22" fmla="*/ f20 1 56"/>
                <a:gd name="f23" fmla="*/ f19 1 1269"/>
                <a:gd name="f24" fmla="*/ 0 f20 1"/>
                <a:gd name="f25" fmla="*/ 1270 f19 1"/>
                <a:gd name="f26" fmla="*/ 0 f19 1"/>
                <a:gd name="f27" fmla="+- f21 0 f1"/>
                <a:gd name="f28" fmla="*/ f24 1 56"/>
                <a:gd name="f29" fmla="*/ f25 1 1269"/>
                <a:gd name="f30" fmla="*/ f26 1 1269"/>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56" h="1269">
                  <a:moveTo>
                    <a:pt x="f5" y="f8"/>
                  </a:moveTo>
                  <a:cubicBezTo>
                    <a:pt x="f5" y="f8"/>
                    <a:pt x="f5" y="f9"/>
                    <a:pt x="f5" y="f5"/>
                  </a:cubicBezTo>
                  <a:lnTo>
                    <a:pt x="f5" y="f5"/>
                  </a:lnTo>
                  <a:cubicBezTo>
                    <a:pt x="f5" y="f5"/>
                    <a:pt x="f10"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1" name="Freeform: Shape 952">
              <a:extLst>
                <a:ext uri="{FF2B5EF4-FFF2-40B4-BE49-F238E27FC236}">
                  <a16:creationId xmlns:a16="http://schemas.microsoft.com/office/drawing/2014/main" id="{932D2A0E-DC44-4123-9C08-A120D4841759}"/>
                </a:ext>
              </a:extLst>
            </p:cNvPr>
            <p:cNvSpPr/>
            <p:nvPr/>
          </p:nvSpPr>
          <p:spPr>
            <a:xfrm>
              <a:off x="10040038" y="6443996"/>
              <a:ext cx="4187" cy="54"/>
            </a:xfrm>
            <a:custGeom>
              <a:avLst/>
              <a:gdLst>
                <a:gd name="f0" fmla="val 10800000"/>
                <a:gd name="f1" fmla="val 5400000"/>
                <a:gd name="f2" fmla="val 180"/>
                <a:gd name="f3" fmla="val w"/>
                <a:gd name="f4" fmla="val h"/>
                <a:gd name="f5" fmla="val 0"/>
                <a:gd name="f6" fmla="val 4190"/>
                <a:gd name="f7" fmla="val 57"/>
                <a:gd name="f8" fmla="val 889"/>
                <a:gd name="f9" fmla="val 1651"/>
                <a:gd name="f10" fmla="val 3047"/>
                <a:gd name="f11" fmla="val 3644"/>
                <a:gd name="f12" fmla="val 76"/>
                <a:gd name="f13" fmla="val 3085"/>
                <a:gd name="f14" fmla="val 2539"/>
                <a:gd name="f15" fmla="val 1993"/>
                <a:gd name="f16" fmla="val 1434"/>
                <a:gd name="f17" fmla="+- 0 0 -90"/>
                <a:gd name="f18" fmla="*/ f3 1 4190"/>
                <a:gd name="f19" fmla="*/ f4 1 57"/>
                <a:gd name="f20" fmla="val f5"/>
                <a:gd name="f21" fmla="val f6"/>
                <a:gd name="f22" fmla="val f7"/>
                <a:gd name="f23" fmla="*/ f17 f0 1"/>
                <a:gd name="f24" fmla="+- f22 0 f20"/>
                <a:gd name="f25" fmla="+- f21 0 f20"/>
                <a:gd name="f26" fmla="*/ f23 1 f2"/>
                <a:gd name="f27" fmla="*/ f25 1 4190"/>
                <a:gd name="f28" fmla="*/ f24 1 57"/>
                <a:gd name="f29" fmla="*/ 889 f25 1"/>
                <a:gd name="f30" fmla="*/ 0 f24 1"/>
                <a:gd name="f31" fmla="*/ 0 f25 1"/>
                <a:gd name="f32" fmla="*/ 1651 f25 1"/>
                <a:gd name="f33" fmla="*/ 3047 f25 1"/>
                <a:gd name="f34" fmla="*/ 4190 f25 1"/>
                <a:gd name="f35" fmla="*/ 2539 f25 1"/>
                <a:gd name="f36" fmla="+- f26 0 f1"/>
                <a:gd name="f37" fmla="*/ f29 1 4190"/>
                <a:gd name="f38" fmla="*/ f30 1 57"/>
                <a:gd name="f39" fmla="*/ f31 1 4190"/>
                <a:gd name="f40" fmla="*/ f32 1 4190"/>
                <a:gd name="f41" fmla="*/ f33 1 4190"/>
                <a:gd name="f42" fmla="*/ f34 1 4190"/>
                <a:gd name="f43" fmla="*/ f35 1 4190"/>
                <a:gd name="f44" fmla="*/ f20 1 f27"/>
                <a:gd name="f45" fmla="*/ f21 1 f27"/>
                <a:gd name="f46" fmla="*/ f20 1 f28"/>
                <a:gd name="f47" fmla="*/ f22 1 f28"/>
                <a:gd name="f48" fmla="*/ f37 1 f27"/>
                <a:gd name="f49" fmla="*/ f38 1 f28"/>
                <a:gd name="f50" fmla="*/ f39 1 f27"/>
                <a:gd name="f51" fmla="*/ f40 1 f27"/>
                <a:gd name="f52" fmla="*/ f41 1 f27"/>
                <a:gd name="f53" fmla="*/ f42 1 f27"/>
                <a:gd name="f54" fmla="*/ f43 1 f27"/>
                <a:gd name="f55" fmla="*/ f44 f18 1"/>
                <a:gd name="f56" fmla="*/ f45 f18 1"/>
                <a:gd name="f57" fmla="*/ f47 f19 1"/>
                <a:gd name="f58" fmla="*/ f46 f19 1"/>
                <a:gd name="f59" fmla="*/ f48 f18 1"/>
                <a:gd name="f60" fmla="*/ f49 f19 1"/>
                <a:gd name="f61" fmla="*/ f50 f18 1"/>
                <a:gd name="f62" fmla="*/ f51 f18 1"/>
                <a:gd name="f63" fmla="*/ f52 f18 1"/>
                <a:gd name="f64" fmla="*/ f53 f18 1"/>
                <a:gd name="f65" fmla="*/ f54 f18 1"/>
              </a:gdLst>
              <a:ahLst/>
              <a:cxnLst>
                <a:cxn ang="3cd4">
                  <a:pos x="hc" y="t"/>
                </a:cxn>
                <a:cxn ang="0">
                  <a:pos x="r" y="vc"/>
                </a:cxn>
                <a:cxn ang="cd4">
                  <a:pos x="hc" y="b"/>
                </a:cxn>
                <a:cxn ang="cd2">
                  <a:pos x="l" y="vc"/>
                </a:cxn>
                <a:cxn ang="f36">
                  <a:pos x="f59" y="f60"/>
                </a:cxn>
                <a:cxn ang="f36">
                  <a:pos x="f61" y="f60"/>
                </a:cxn>
                <a:cxn ang="f36">
                  <a:pos x="f62" y="f60"/>
                </a:cxn>
                <a:cxn ang="f36">
                  <a:pos x="f63" y="f60"/>
                </a:cxn>
                <a:cxn ang="f36">
                  <a:pos x="f64" y="f60"/>
                </a:cxn>
                <a:cxn ang="f36">
                  <a:pos x="f65" y="f60"/>
                </a:cxn>
                <a:cxn ang="f36">
                  <a:pos x="f59" y="f60"/>
                </a:cxn>
              </a:cxnLst>
              <a:rect l="f55" t="f58" r="f56" b="f57"/>
              <a:pathLst>
                <a:path w="4190" h="57">
                  <a:moveTo>
                    <a:pt x="f8" y="f5"/>
                  </a:moveTo>
                  <a:lnTo>
                    <a:pt x="f5" y="f5"/>
                  </a:lnTo>
                  <a:lnTo>
                    <a:pt x="f9" y="f5"/>
                  </a:lnTo>
                  <a:lnTo>
                    <a:pt x="f10" y="f5"/>
                  </a:lnTo>
                  <a:lnTo>
                    <a:pt x="f6" y="f5"/>
                  </a:lnTo>
                  <a:cubicBezTo>
                    <a:pt x="f11" y="f12"/>
                    <a:pt x="f13" y="f12"/>
                    <a:pt x="f14" y="f5"/>
                  </a:cubicBezTo>
                  <a:cubicBezTo>
                    <a:pt x="f15" y="f12"/>
                    <a:pt x="f16"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2" name="Freeform: Shape 953">
              <a:extLst>
                <a:ext uri="{FF2B5EF4-FFF2-40B4-BE49-F238E27FC236}">
                  <a16:creationId xmlns:a16="http://schemas.microsoft.com/office/drawing/2014/main" id="{7573C5BB-DF6F-A567-77E9-9E746184C841}"/>
                </a:ext>
              </a:extLst>
            </p:cNvPr>
            <p:cNvSpPr/>
            <p:nvPr/>
          </p:nvSpPr>
          <p:spPr>
            <a:xfrm>
              <a:off x="11796116" y="6504941"/>
              <a:ext cx="13834" cy="359569"/>
            </a:xfrm>
            <a:custGeom>
              <a:avLst/>
              <a:gdLst>
                <a:gd name="f0" fmla="val 10800000"/>
                <a:gd name="f1" fmla="val 5400000"/>
                <a:gd name="f2" fmla="val 180"/>
                <a:gd name="f3" fmla="val w"/>
                <a:gd name="f4" fmla="val h"/>
                <a:gd name="f5" fmla="val 0"/>
                <a:gd name="f6" fmla="val 13838"/>
                <a:gd name="f7" fmla="val 359571"/>
                <a:gd name="f8" fmla="val 6983"/>
                <a:gd name="f9" fmla="val 6729"/>
                <a:gd name="f10" fmla="val 3200"/>
                <a:gd name="f11" fmla="val 6805"/>
                <a:gd name="f12" fmla="val 76"/>
                <a:gd name="f13" fmla="val 3784"/>
                <a:gd name="f14" fmla="val 359572"/>
                <a:gd name="f15" fmla="val 13839"/>
                <a:gd name="f16" fmla="+- 0 0 -90"/>
                <a:gd name="f17" fmla="*/ f3 1 13838"/>
                <a:gd name="f18" fmla="*/ f4 1 359571"/>
                <a:gd name="f19" fmla="val f5"/>
                <a:gd name="f20" fmla="val f6"/>
                <a:gd name="f21" fmla="val f7"/>
                <a:gd name="f22" fmla="*/ f16 f0 1"/>
                <a:gd name="f23" fmla="+- f21 0 f19"/>
                <a:gd name="f24" fmla="+- f20 0 f19"/>
                <a:gd name="f25" fmla="*/ f22 1 f2"/>
                <a:gd name="f26" fmla="*/ f24 1 13838"/>
                <a:gd name="f27" fmla="*/ f23 1 359571"/>
                <a:gd name="f28" fmla="*/ 6983 f24 1"/>
                <a:gd name="f29" fmla="*/ 6729 f23 1"/>
                <a:gd name="f30" fmla="*/ 0 f24 1"/>
                <a:gd name="f31" fmla="*/ 0 f23 1"/>
                <a:gd name="f32" fmla="*/ 359572 f23 1"/>
                <a:gd name="f33" fmla="*/ 13839 f24 1"/>
                <a:gd name="f34" fmla="+- f25 0 f1"/>
                <a:gd name="f35" fmla="*/ f28 1 13838"/>
                <a:gd name="f36" fmla="*/ f29 1 359571"/>
                <a:gd name="f37" fmla="*/ f30 1 13838"/>
                <a:gd name="f38" fmla="*/ f31 1 359571"/>
                <a:gd name="f39" fmla="*/ f32 1 359571"/>
                <a:gd name="f40" fmla="*/ f33 1 13838"/>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8"/>
                </a:cxn>
                <a:cxn ang="f34">
                  <a:pos x="f57" y="f58"/>
                </a:cxn>
                <a:cxn ang="f34">
                  <a:pos x="f57" y="f59"/>
                </a:cxn>
                <a:cxn ang="f34">
                  <a:pos x="f60" y="f59"/>
                </a:cxn>
                <a:cxn ang="f34">
                  <a:pos x="f60" y="f56"/>
                </a:cxn>
              </a:cxnLst>
              <a:rect l="f51" t="f54" r="f52" b="f53"/>
              <a:pathLst>
                <a:path w="13838" h="359571">
                  <a:moveTo>
                    <a:pt x="f8" y="f9"/>
                  </a:moveTo>
                  <a:cubicBezTo>
                    <a:pt x="f10" y="f11"/>
                    <a:pt x="f12" y="f13"/>
                    <a:pt x="f5" y="f5"/>
                  </a:cubicBezTo>
                  <a:cubicBezTo>
                    <a:pt x="f5" y="f5"/>
                    <a:pt x="f5" y="f5"/>
                    <a:pt x="f5" y="f5"/>
                  </a:cubicBezTo>
                  <a:lnTo>
                    <a:pt x="f5" y="f14"/>
                  </a:lnTo>
                  <a:lnTo>
                    <a:pt x="f15" y="f14"/>
                  </a:lnTo>
                  <a:lnTo>
                    <a:pt x="f1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3" name="Freeform: Shape 954">
              <a:extLst>
                <a:ext uri="{FF2B5EF4-FFF2-40B4-BE49-F238E27FC236}">
                  <a16:creationId xmlns:a16="http://schemas.microsoft.com/office/drawing/2014/main" id="{FF00F07E-409F-84AD-E0B3-F280CBC021C6}"/>
                </a:ext>
              </a:extLst>
            </p:cNvPr>
            <p:cNvSpPr/>
            <p:nvPr/>
          </p:nvSpPr>
          <p:spPr>
            <a:xfrm>
              <a:off x="11796281" y="6497955"/>
              <a:ext cx="346329" cy="13587"/>
            </a:xfrm>
            <a:custGeom>
              <a:avLst/>
              <a:gdLst>
                <a:gd name="f0" fmla="val 10800000"/>
                <a:gd name="f1" fmla="val 5400000"/>
                <a:gd name="f2" fmla="val 180"/>
                <a:gd name="f3" fmla="val w"/>
                <a:gd name="f4" fmla="val h"/>
                <a:gd name="f5" fmla="val 0"/>
                <a:gd name="f6" fmla="val 346328"/>
                <a:gd name="f7" fmla="val 13585"/>
                <a:gd name="f8" fmla="val 339472"/>
                <a:gd name="f9" fmla="val 6983"/>
                <a:gd name="f10" fmla="val 339409"/>
                <a:gd name="f11" fmla="val 3200"/>
                <a:gd name="f12" fmla="val 342418"/>
                <a:gd name="f13" fmla="val 76"/>
                <a:gd name="f14" fmla="val 346201"/>
                <a:gd name="f15" fmla="val 346240"/>
                <a:gd name="f16" fmla="val 346290"/>
                <a:gd name="f17" fmla="val 6819"/>
                <a:gd name="f18" fmla="val 5549"/>
                <a:gd name="f19" fmla="val 1829"/>
                <a:gd name="f20" fmla="val 724"/>
                <a:gd name="f21" fmla="val -596"/>
                <a:gd name="f22" fmla="val 4330"/>
                <a:gd name="f23" fmla="val 128"/>
                <a:gd name="f24" fmla="val 8037"/>
                <a:gd name="f25" fmla="val 762"/>
                <a:gd name="f26" fmla="val 11249"/>
                <a:gd name="f27" fmla="val 3555"/>
                <a:gd name="f28" fmla="val 13560"/>
                <a:gd name="f29" fmla="val 13586"/>
                <a:gd name="f30" fmla="val 342633"/>
                <a:gd name="f31" fmla="val 339612"/>
                <a:gd name="f32" fmla="val 10665"/>
                <a:gd name="f33" fmla="+- 0 0 -90"/>
                <a:gd name="f34" fmla="*/ f3 1 346328"/>
                <a:gd name="f35" fmla="*/ f4 1 13585"/>
                <a:gd name="f36" fmla="val f5"/>
                <a:gd name="f37" fmla="val f6"/>
                <a:gd name="f38" fmla="val f7"/>
                <a:gd name="f39" fmla="*/ f33 f0 1"/>
                <a:gd name="f40" fmla="+- f38 0 f36"/>
                <a:gd name="f41" fmla="+- f37 0 f36"/>
                <a:gd name="f42" fmla="*/ f39 1 f2"/>
                <a:gd name="f43" fmla="*/ f41 1 346328"/>
                <a:gd name="f44" fmla="*/ f40 1 13585"/>
                <a:gd name="f45" fmla="*/ 339472 f41 1"/>
                <a:gd name="f46" fmla="*/ 6983 f40 1"/>
                <a:gd name="f47" fmla="*/ 346201 f41 1"/>
                <a:gd name="f48" fmla="*/ 0 f40 1"/>
                <a:gd name="f49" fmla="*/ 346328 f41 1"/>
                <a:gd name="f50" fmla="*/ 6819 f41 1"/>
                <a:gd name="f51" fmla="*/ 5549 f41 1"/>
                <a:gd name="f52" fmla="*/ 128 f41 1"/>
                <a:gd name="f53" fmla="*/ 8037 f40 1"/>
                <a:gd name="f54" fmla="*/ 13586 f40 1"/>
                <a:gd name="f55" fmla="+- f42 0 f1"/>
                <a:gd name="f56" fmla="*/ f45 1 346328"/>
                <a:gd name="f57" fmla="*/ f46 1 13585"/>
                <a:gd name="f58" fmla="*/ f47 1 346328"/>
                <a:gd name="f59" fmla="*/ f48 1 13585"/>
                <a:gd name="f60" fmla="*/ f49 1 346328"/>
                <a:gd name="f61" fmla="*/ f50 1 346328"/>
                <a:gd name="f62" fmla="*/ f51 1 346328"/>
                <a:gd name="f63" fmla="*/ f52 1 346328"/>
                <a:gd name="f64" fmla="*/ f53 1 13585"/>
                <a:gd name="f65" fmla="*/ f54 1 13585"/>
                <a:gd name="f66" fmla="*/ f36 1 f43"/>
                <a:gd name="f67" fmla="*/ f37 1 f43"/>
                <a:gd name="f68" fmla="*/ f36 1 f44"/>
                <a:gd name="f69" fmla="*/ f38 1 f44"/>
                <a:gd name="f70" fmla="*/ f56 1 f43"/>
                <a:gd name="f71" fmla="*/ f57 1 f44"/>
                <a:gd name="f72" fmla="*/ f58 1 f43"/>
                <a:gd name="f73" fmla="*/ f59 1 f44"/>
                <a:gd name="f74" fmla="*/ f60 1 f43"/>
                <a:gd name="f75" fmla="*/ f61 1 f43"/>
                <a:gd name="f76" fmla="*/ f62 1 f43"/>
                <a:gd name="f77" fmla="*/ f63 1 f43"/>
                <a:gd name="f78" fmla="*/ f64 1 f44"/>
                <a:gd name="f79" fmla="*/ f65 1 f44"/>
                <a:gd name="f80" fmla="*/ f66 f34 1"/>
                <a:gd name="f81" fmla="*/ f67 f34 1"/>
                <a:gd name="f82" fmla="*/ f69 f35 1"/>
                <a:gd name="f83" fmla="*/ f68 f35 1"/>
                <a:gd name="f84" fmla="*/ f70 f34 1"/>
                <a:gd name="f85" fmla="*/ f71 f35 1"/>
                <a:gd name="f86" fmla="*/ f72 f34 1"/>
                <a:gd name="f87" fmla="*/ f73 f35 1"/>
                <a:gd name="f88" fmla="*/ f74 f34 1"/>
                <a:gd name="f89" fmla="*/ f75 f34 1"/>
                <a:gd name="f90" fmla="*/ f76 f34 1"/>
                <a:gd name="f91" fmla="*/ f77 f34 1"/>
                <a:gd name="f92" fmla="*/ f78 f35 1"/>
                <a:gd name="f93" fmla="*/ f79 f35 1"/>
              </a:gdLst>
              <a:ahLst/>
              <a:cxnLst>
                <a:cxn ang="3cd4">
                  <a:pos x="hc" y="t"/>
                </a:cxn>
                <a:cxn ang="0">
                  <a:pos x="r" y="vc"/>
                </a:cxn>
                <a:cxn ang="cd4">
                  <a:pos x="hc" y="b"/>
                </a:cxn>
                <a:cxn ang="cd2">
                  <a:pos x="l" y="vc"/>
                </a:cxn>
                <a:cxn ang="f55">
                  <a:pos x="f84" y="f85"/>
                </a:cxn>
                <a:cxn ang="f55">
                  <a:pos x="f86" y="f87"/>
                </a:cxn>
                <a:cxn ang="f55">
                  <a:pos x="f88" y="f87"/>
                </a:cxn>
                <a:cxn ang="f55">
                  <a:pos x="f89" y="f87"/>
                </a:cxn>
                <a:cxn ang="f55">
                  <a:pos x="f90" y="f87"/>
                </a:cxn>
                <a:cxn ang="f55">
                  <a:pos x="f91" y="f92"/>
                </a:cxn>
                <a:cxn ang="f55">
                  <a:pos x="f89" y="f93"/>
                </a:cxn>
                <a:cxn ang="f55">
                  <a:pos x="f88" y="f93"/>
                </a:cxn>
                <a:cxn ang="f55">
                  <a:pos x="f84" y="f85"/>
                </a:cxn>
              </a:cxnLst>
              <a:rect l="f80" t="f83" r="f81" b="f82"/>
              <a:pathLst>
                <a:path w="346328" h="13585">
                  <a:moveTo>
                    <a:pt x="f8" y="f9"/>
                  </a:moveTo>
                  <a:cubicBezTo>
                    <a:pt x="f10" y="f11"/>
                    <a:pt x="f12" y="f13"/>
                    <a:pt x="f14" y="f5"/>
                  </a:cubicBezTo>
                  <a:cubicBezTo>
                    <a:pt x="f15" y="f5"/>
                    <a:pt x="f16" y="f5"/>
                    <a:pt x="f6" y="f5"/>
                  </a:cubicBezTo>
                  <a:lnTo>
                    <a:pt x="f17" y="f5"/>
                  </a:lnTo>
                  <a:lnTo>
                    <a:pt x="f18" y="f5"/>
                  </a:lnTo>
                  <a:cubicBezTo>
                    <a:pt x="f19" y="f20"/>
                    <a:pt x="f21" y="f22"/>
                    <a:pt x="f23" y="f24"/>
                  </a:cubicBezTo>
                  <a:cubicBezTo>
                    <a:pt x="f25" y="f26"/>
                    <a:pt x="f27" y="f28"/>
                    <a:pt x="f17" y="f29"/>
                  </a:cubicBezTo>
                  <a:lnTo>
                    <a:pt x="f6" y="f29"/>
                  </a:lnTo>
                  <a:cubicBezTo>
                    <a:pt x="f30" y="f29"/>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4" name="Freeform: Shape 955">
              <a:extLst>
                <a:ext uri="{FF2B5EF4-FFF2-40B4-BE49-F238E27FC236}">
                  <a16:creationId xmlns:a16="http://schemas.microsoft.com/office/drawing/2014/main" id="{DD3E9857-881A-99A5-210F-F7A15CACF2DF}"/>
                </a:ext>
              </a:extLst>
            </p:cNvPr>
            <p:cNvSpPr/>
            <p:nvPr/>
          </p:nvSpPr>
          <p:spPr>
            <a:xfrm>
              <a:off x="12135752" y="6497955"/>
              <a:ext cx="39611" cy="13834"/>
            </a:xfrm>
            <a:custGeom>
              <a:avLst/>
              <a:gdLst>
                <a:gd name="f0" fmla="val 10800000"/>
                <a:gd name="f1" fmla="val 5400000"/>
                <a:gd name="f2" fmla="val 180"/>
                <a:gd name="f3" fmla="val w"/>
                <a:gd name="f4" fmla="val h"/>
                <a:gd name="f5" fmla="val 0"/>
                <a:gd name="f6" fmla="val 39613"/>
                <a:gd name="f7" fmla="val 13839"/>
                <a:gd name="f8" fmla="val 6983"/>
                <a:gd name="f9" fmla="val 10767"/>
                <a:gd name="f10" fmla="val 3073"/>
                <a:gd name="f11" fmla="val 6856"/>
                <a:gd name="f12" fmla="val 39614"/>
                <a:gd name="f13" fmla="val 6894"/>
                <a:gd name="f14" fmla="val 6945"/>
                <a:gd name="f15" fmla="+- 0 0 -90"/>
                <a:gd name="f16" fmla="*/ f3 1 39613"/>
                <a:gd name="f17" fmla="*/ f4 1 13839"/>
                <a:gd name="f18" fmla="val f5"/>
                <a:gd name="f19" fmla="val f6"/>
                <a:gd name="f20" fmla="val f7"/>
                <a:gd name="f21" fmla="*/ f15 f0 1"/>
                <a:gd name="f22" fmla="+- f20 0 f18"/>
                <a:gd name="f23" fmla="+- f19 0 f18"/>
                <a:gd name="f24" fmla="*/ f21 1 f2"/>
                <a:gd name="f25" fmla="*/ f23 1 39613"/>
                <a:gd name="f26" fmla="*/ f22 1 13839"/>
                <a:gd name="f27" fmla="*/ 0 f23 1"/>
                <a:gd name="f28" fmla="*/ 6983 f22 1"/>
                <a:gd name="f29" fmla="*/ 6856 f23 1"/>
                <a:gd name="f30" fmla="*/ 13839 f22 1"/>
                <a:gd name="f31" fmla="*/ 39614 f23 1"/>
                <a:gd name="f32" fmla="*/ 0 f22 1"/>
                <a:gd name="f33" fmla="*/ 6856 f22 1"/>
                <a:gd name="f34" fmla="+- f24 0 f1"/>
                <a:gd name="f35" fmla="*/ f27 1 39613"/>
                <a:gd name="f36" fmla="*/ f28 1 13839"/>
                <a:gd name="f37" fmla="*/ f29 1 39613"/>
                <a:gd name="f38" fmla="*/ f30 1 13839"/>
                <a:gd name="f39" fmla="*/ f31 1 39613"/>
                <a:gd name="f40" fmla="*/ f32 1 13839"/>
                <a:gd name="f41" fmla="*/ f33 1 13839"/>
                <a:gd name="f42" fmla="*/ f18 1 f25"/>
                <a:gd name="f43" fmla="*/ f19 1 f25"/>
                <a:gd name="f44" fmla="*/ f18 1 f26"/>
                <a:gd name="f45" fmla="*/ f20 1 f26"/>
                <a:gd name="f46" fmla="*/ f35 1 f25"/>
                <a:gd name="f47" fmla="*/ f36 1 f26"/>
                <a:gd name="f48" fmla="*/ f37 1 f25"/>
                <a:gd name="f49" fmla="*/ f38 1 f26"/>
                <a:gd name="f50" fmla="*/ f39 1 f25"/>
                <a:gd name="f51" fmla="*/ f40 1 f26"/>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7 1"/>
                <a:gd name="f63" fmla="*/ f52 f17 1"/>
              </a:gdLst>
              <a:ahLst/>
              <a:cxnLst>
                <a:cxn ang="3cd4">
                  <a:pos x="hc" y="t"/>
                </a:cxn>
                <a:cxn ang="0">
                  <a:pos x="r" y="vc"/>
                </a:cxn>
                <a:cxn ang="cd4">
                  <a:pos x="hc" y="b"/>
                </a:cxn>
                <a:cxn ang="cd2">
                  <a:pos x="l" y="vc"/>
                </a:cxn>
                <a:cxn ang="f34">
                  <a:pos x="f57" y="f58"/>
                </a:cxn>
                <a:cxn ang="f34">
                  <a:pos x="f59" y="f60"/>
                </a:cxn>
                <a:cxn ang="f34">
                  <a:pos x="f61" y="f60"/>
                </a:cxn>
                <a:cxn ang="f34">
                  <a:pos x="f61" y="f62"/>
                </a:cxn>
                <a:cxn ang="f34">
                  <a:pos x="f59" y="f62"/>
                </a:cxn>
                <a:cxn ang="f34">
                  <a:pos x="f57" y="f63"/>
                </a:cxn>
                <a:cxn ang="f34">
                  <a:pos x="f57" y="f58"/>
                </a:cxn>
              </a:cxnLst>
              <a:rect l="f53" t="f56" r="f54" b="f55"/>
              <a:pathLst>
                <a:path w="39613" h="13839">
                  <a:moveTo>
                    <a:pt x="f5" y="f8"/>
                  </a:moveTo>
                  <a:cubicBezTo>
                    <a:pt x="f5" y="f9"/>
                    <a:pt x="f10" y="f7"/>
                    <a:pt x="f11" y="f7"/>
                  </a:cubicBezTo>
                  <a:lnTo>
                    <a:pt x="f12" y="f7"/>
                  </a:lnTo>
                  <a:lnTo>
                    <a:pt x="f12" y="f5"/>
                  </a:lnTo>
                  <a:lnTo>
                    <a:pt x="f11" y="f5"/>
                  </a:lnTo>
                  <a:cubicBezTo>
                    <a:pt x="f10" y="f5"/>
                    <a:pt x="f5" y="f10"/>
                    <a:pt x="f5" y="f11"/>
                  </a:cubicBezTo>
                  <a:cubicBezTo>
                    <a:pt x="f5" y="f13"/>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5" name="Freeform: Shape 956">
              <a:extLst>
                <a:ext uri="{FF2B5EF4-FFF2-40B4-BE49-F238E27FC236}">
                  <a16:creationId xmlns:a16="http://schemas.microsoft.com/office/drawing/2014/main" id="{A63FF805-4A72-6FA3-3568-5435D0784087}"/>
                </a:ext>
              </a:extLst>
            </p:cNvPr>
            <p:cNvSpPr/>
            <p:nvPr/>
          </p:nvSpPr>
          <p:spPr>
            <a:xfrm>
              <a:off x="9409267" y="5604485"/>
              <a:ext cx="105512" cy="13834"/>
            </a:xfrm>
            <a:custGeom>
              <a:avLst/>
              <a:gdLst>
                <a:gd name="f0" fmla="val 10800000"/>
                <a:gd name="f1" fmla="val 5400000"/>
                <a:gd name="f2" fmla="val 180"/>
                <a:gd name="f3" fmla="val w"/>
                <a:gd name="f4" fmla="val h"/>
                <a:gd name="f5" fmla="val 0"/>
                <a:gd name="f6" fmla="val 105509"/>
                <a:gd name="f7" fmla="val 13839"/>
                <a:gd name="f8" fmla="val 6856"/>
                <a:gd name="f9" fmla="val 101725"/>
                <a:gd name="f10" fmla="val 98653"/>
                <a:gd name="f11" fmla="val 10769"/>
                <a:gd name="f12" fmla="val 6983"/>
                <a:gd name="f13" fmla="val 3175"/>
                <a:gd name="f14" fmla="val 101701"/>
                <a:gd name="f15" fmla="val 68"/>
                <a:gd name="f16" fmla="val 3047"/>
                <a:gd name="f17" fmla="val 70"/>
                <a:gd name="f18" fmla="val 3073"/>
                <a:gd name="f19" fmla="+- 0 0 -90"/>
                <a:gd name="f20" fmla="*/ f3 1 105509"/>
                <a:gd name="f21" fmla="*/ f4 1 13839"/>
                <a:gd name="f22" fmla="val f5"/>
                <a:gd name="f23" fmla="val f6"/>
                <a:gd name="f24" fmla="val f7"/>
                <a:gd name="f25" fmla="*/ f19 f0 1"/>
                <a:gd name="f26" fmla="+- f24 0 f22"/>
                <a:gd name="f27" fmla="+- f23 0 f22"/>
                <a:gd name="f28" fmla="*/ f25 1 f2"/>
                <a:gd name="f29" fmla="*/ f27 1 105509"/>
                <a:gd name="f30" fmla="*/ f26 1 13839"/>
                <a:gd name="f31" fmla="*/ 6856 f27 1"/>
                <a:gd name="f32" fmla="*/ 13839 f26 1"/>
                <a:gd name="f33" fmla="*/ 105509 f27 1"/>
                <a:gd name="f34" fmla="*/ 98653 f27 1"/>
                <a:gd name="f35" fmla="*/ 6983 f26 1"/>
                <a:gd name="f36" fmla="*/ 0 f26 1"/>
                <a:gd name="f37" fmla="*/ 0 f27 1"/>
                <a:gd name="f38" fmla="+- f28 0 f1"/>
                <a:gd name="f39" fmla="*/ f31 1 105509"/>
                <a:gd name="f40" fmla="*/ f32 1 13839"/>
                <a:gd name="f41" fmla="*/ f33 1 105509"/>
                <a:gd name="f42" fmla="*/ f34 1 105509"/>
                <a:gd name="f43" fmla="*/ f35 1 13839"/>
                <a:gd name="f44" fmla="*/ f36 1 13839"/>
                <a:gd name="f45" fmla="*/ f37 1 105509"/>
                <a:gd name="f46" fmla="*/ f22 1 f29"/>
                <a:gd name="f47" fmla="*/ f23 1 f29"/>
                <a:gd name="f48" fmla="*/ f22 1 f30"/>
                <a:gd name="f49" fmla="*/ f24 1 f30"/>
                <a:gd name="f50" fmla="*/ f39 1 f29"/>
                <a:gd name="f51" fmla="*/ f40 1 f30"/>
                <a:gd name="f52" fmla="*/ f41 1 f29"/>
                <a:gd name="f53" fmla="*/ f42 1 f29"/>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0 1"/>
                <a:gd name="f65" fmla="*/ f54 f21 1"/>
                <a:gd name="f66" fmla="*/ f55 f21 1"/>
                <a:gd name="f67" fmla="*/ f56 f20 1"/>
              </a:gdLst>
              <a:ahLst/>
              <a:cxnLst>
                <a:cxn ang="3cd4">
                  <a:pos x="hc" y="t"/>
                </a:cxn>
                <a:cxn ang="0">
                  <a:pos x="r" y="vc"/>
                </a:cxn>
                <a:cxn ang="cd4">
                  <a:pos x="hc" y="b"/>
                </a:cxn>
                <a:cxn ang="cd2">
                  <a:pos x="l" y="vc"/>
                </a:cxn>
                <a:cxn ang="f38">
                  <a:pos x="f61" y="f62"/>
                </a:cxn>
                <a:cxn ang="f38">
                  <a:pos x="f63" y="f62"/>
                </a:cxn>
                <a:cxn ang="f38">
                  <a:pos x="f64" y="f65"/>
                </a:cxn>
                <a:cxn ang="f38">
                  <a:pos x="f63" y="f66"/>
                </a:cxn>
                <a:cxn ang="f38">
                  <a:pos x="f61" y="f66"/>
                </a:cxn>
                <a:cxn ang="f38">
                  <a:pos x="f67" y="f65"/>
                </a:cxn>
                <a:cxn ang="f38">
                  <a:pos x="f61" y="f62"/>
                </a:cxn>
              </a:cxnLst>
              <a:rect l="f57" t="f60" r="f58" b="f59"/>
              <a:pathLst>
                <a:path w="105509" h="13839">
                  <a:moveTo>
                    <a:pt x="f8" y="f7"/>
                  </a:moveTo>
                  <a:lnTo>
                    <a:pt x="f6" y="f7"/>
                  </a:lnTo>
                  <a:cubicBezTo>
                    <a:pt x="f9" y="f7"/>
                    <a:pt x="f10" y="f11"/>
                    <a:pt x="f10" y="f12"/>
                  </a:cubicBezTo>
                  <a:cubicBezTo>
                    <a:pt x="f10" y="f13"/>
                    <a:pt x="f14" y="f15"/>
                    <a:pt x="f6" y="f5"/>
                  </a:cubicBezTo>
                  <a:lnTo>
                    <a:pt x="f8" y="f5"/>
                  </a:lnTo>
                  <a:cubicBezTo>
                    <a:pt x="f16" y="f17"/>
                    <a:pt x="f5" y="f13"/>
                    <a:pt x="f5" y="f12"/>
                  </a:cubicBezTo>
                  <a:cubicBezTo>
                    <a:pt x="f5" y="f11"/>
                    <a:pt x="f1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6" name="Freeform: Shape 957">
              <a:extLst>
                <a:ext uri="{FF2B5EF4-FFF2-40B4-BE49-F238E27FC236}">
                  <a16:creationId xmlns:a16="http://schemas.microsoft.com/office/drawing/2014/main" id="{78903230-6C58-89B7-6CDD-16FD21A95812}"/>
                </a:ext>
              </a:extLst>
            </p:cNvPr>
            <p:cNvSpPr/>
            <p:nvPr/>
          </p:nvSpPr>
          <p:spPr>
            <a:xfrm>
              <a:off x="9458626" y="5975357"/>
              <a:ext cx="13871" cy="118716"/>
            </a:xfrm>
            <a:custGeom>
              <a:avLst/>
              <a:gdLst>
                <a:gd name="f0" fmla="val 10800000"/>
                <a:gd name="f1" fmla="val 5400000"/>
                <a:gd name="f2" fmla="val 180"/>
                <a:gd name="f3" fmla="val w"/>
                <a:gd name="f4" fmla="val h"/>
                <a:gd name="f5" fmla="val 0"/>
                <a:gd name="f6" fmla="val 13869"/>
                <a:gd name="f7" fmla="val 118714"/>
                <a:gd name="f8" fmla="val 7014"/>
                <a:gd name="f9" fmla="val 111097"/>
                <a:gd name="f10" fmla="val 10823"/>
                <a:gd name="f11" fmla="val 111160"/>
                <a:gd name="f12" fmla="val 13870"/>
                <a:gd name="f13" fmla="val 114271"/>
                <a:gd name="f14" fmla="val 118080"/>
                <a:gd name="f15" fmla="val 6856"/>
                <a:gd name="f16" fmla="val 3070"/>
                <a:gd name="f17" fmla="val 10797"/>
                <a:gd name="f18" fmla="val 3204"/>
                <a:gd name="f19" fmla="val 94"/>
                <a:gd name="f20" fmla="val 3050"/>
                <a:gd name="f21" fmla="val 30"/>
                <a:gd name="f22" fmla="val 118715"/>
                <a:gd name="f23" fmla="val -325"/>
                <a:gd name="f24" fmla="val 114880"/>
                <a:gd name="f25" fmla="val 2506"/>
                <a:gd name="f26" fmla="val 111477"/>
                <a:gd name="f27" fmla="val 6354"/>
                <a:gd name="f28" fmla="val 111122"/>
                <a:gd name="f29" fmla="val 6569"/>
                <a:gd name="f30" fmla="val 111109"/>
                <a:gd name="f31" fmla="val 6798"/>
                <a:gd name="f32" fmla="+- 0 0 -90"/>
                <a:gd name="f33" fmla="*/ f3 1 13869"/>
                <a:gd name="f34" fmla="*/ f4 1 118714"/>
                <a:gd name="f35" fmla="val f5"/>
                <a:gd name="f36" fmla="val f6"/>
                <a:gd name="f37" fmla="val f7"/>
                <a:gd name="f38" fmla="*/ f32 f0 1"/>
                <a:gd name="f39" fmla="+- f37 0 f35"/>
                <a:gd name="f40" fmla="+- f36 0 f35"/>
                <a:gd name="f41" fmla="*/ f38 1 f2"/>
                <a:gd name="f42" fmla="*/ f40 1 13869"/>
                <a:gd name="f43" fmla="*/ f39 1 118714"/>
                <a:gd name="f44" fmla="*/ 7014 f40 1"/>
                <a:gd name="f45" fmla="*/ 111097 f39 1"/>
                <a:gd name="f46" fmla="*/ 13870 f40 1"/>
                <a:gd name="f47" fmla="*/ 118080 f39 1"/>
                <a:gd name="f48" fmla="*/ 6856 f39 1"/>
                <a:gd name="f49" fmla="*/ 0 f39 1"/>
                <a:gd name="f50" fmla="*/ 30 f40 1"/>
                <a:gd name="f51" fmla="*/ 118715 f39 1"/>
                <a:gd name="f52" fmla="*/ 6354 f40 1"/>
                <a:gd name="f53" fmla="*/ 111122 f39 1"/>
                <a:gd name="f54" fmla="+- f41 0 f1"/>
                <a:gd name="f55" fmla="*/ f44 1 13869"/>
                <a:gd name="f56" fmla="*/ f45 1 118714"/>
                <a:gd name="f57" fmla="*/ f46 1 13869"/>
                <a:gd name="f58" fmla="*/ f47 1 118714"/>
                <a:gd name="f59" fmla="*/ f48 1 118714"/>
                <a:gd name="f60" fmla="*/ f49 1 118714"/>
                <a:gd name="f61" fmla="*/ f50 1 13869"/>
                <a:gd name="f62" fmla="*/ f51 1 118714"/>
                <a:gd name="f63" fmla="*/ f52 1 13869"/>
                <a:gd name="f64" fmla="*/ f53 1 118714"/>
                <a:gd name="f65" fmla="*/ f35 1 f42"/>
                <a:gd name="f66" fmla="*/ f36 1 f42"/>
                <a:gd name="f67" fmla="*/ f35 1 f43"/>
                <a:gd name="f68" fmla="*/ f37 1 f43"/>
                <a:gd name="f69" fmla="*/ f55 1 f42"/>
                <a:gd name="f70" fmla="*/ f56 1 f43"/>
                <a:gd name="f71" fmla="*/ f57 1 f42"/>
                <a:gd name="f72" fmla="*/ f58 1 f43"/>
                <a:gd name="f73" fmla="*/ f59 1 f43"/>
                <a:gd name="f74" fmla="*/ f60 1 f43"/>
                <a:gd name="f75" fmla="*/ f61 1 f42"/>
                <a:gd name="f76" fmla="*/ f62 1 f43"/>
                <a:gd name="f77" fmla="*/ f63 1 f42"/>
                <a:gd name="f78" fmla="*/ f64 1 f43"/>
                <a:gd name="f79" fmla="*/ f65 f33 1"/>
                <a:gd name="f80" fmla="*/ f66 f33 1"/>
                <a:gd name="f81" fmla="*/ f68 f34 1"/>
                <a:gd name="f82" fmla="*/ f67 f34 1"/>
                <a:gd name="f83" fmla="*/ f69 f33 1"/>
                <a:gd name="f84" fmla="*/ f70 f34 1"/>
                <a:gd name="f85" fmla="*/ f71 f33 1"/>
                <a:gd name="f86" fmla="*/ f72 f34 1"/>
                <a:gd name="f87" fmla="*/ f73 f34 1"/>
                <a:gd name="f88" fmla="*/ f74 f34 1"/>
                <a:gd name="f89" fmla="*/ f75 f33 1"/>
                <a:gd name="f90" fmla="*/ f76 f34 1"/>
                <a:gd name="f91" fmla="*/ f77 f33 1"/>
                <a:gd name="f92" fmla="*/ f78 f34 1"/>
              </a:gdLst>
              <a:ahLst/>
              <a:cxnLst>
                <a:cxn ang="3cd4">
                  <a:pos x="hc" y="t"/>
                </a:cxn>
                <a:cxn ang="0">
                  <a:pos x="r" y="vc"/>
                </a:cxn>
                <a:cxn ang="cd4">
                  <a:pos x="hc" y="b"/>
                </a:cxn>
                <a:cxn ang="cd2">
                  <a:pos x="l" y="vc"/>
                </a:cxn>
                <a:cxn ang="f54">
                  <a:pos x="f83" y="f84"/>
                </a:cxn>
                <a:cxn ang="f54">
                  <a:pos x="f85" y="f86"/>
                </a:cxn>
                <a:cxn ang="f54">
                  <a:pos x="f85" y="f87"/>
                </a:cxn>
                <a:cxn ang="f54">
                  <a:pos x="f83" y="f88"/>
                </a:cxn>
                <a:cxn ang="f54">
                  <a:pos x="f89" y="f87"/>
                </a:cxn>
                <a:cxn ang="f54">
                  <a:pos x="f89" y="f90"/>
                </a:cxn>
                <a:cxn ang="f54">
                  <a:pos x="f91" y="f92"/>
                </a:cxn>
                <a:cxn ang="f54">
                  <a:pos x="f83" y="f84"/>
                </a:cxn>
              </a:cxnLst>
              <a:rect l="f79" t="f82" r="f80" b="f81"/>
              <a:pathLst>
                <a:path w="13869" h="118714">
                  <a:moveTo>
                    <a:pt x="f8" y="f9"/>
                  </a:moveTo>
                  <a:cubicBezTo>
                    <a:pt x="f10" y="f11"/>
                    <a:pt x="f12" y="f13"/>
                    <a:pt x="f12" y="f14"/>
                  </a:cubicBezTo>
                  <a:lnTo>
                    <a:pt x="f12" y="f15"/>
                  </a:lnTo>
                  <a:cubicBezTo>
                    <a:pt x="f12" y="f16"/>
                    <a:pt x="f17" y="f5"/>
                    <a:pt x="f8" y="f5"/>
                  </a:cubicBezTo>
                  <a:cubicBezTo>
                    <a:pt x="f18" y="f5"/>
                    <a:pt x="f19" y="f20"/>
                    <a:pt x="f21" y="f15"/>
                  </a:cubicBezTo>
                  <a:lnTo>
                    <a:pt x="f21" y="f22"/>
                  </a:lnTo>
                  <a:cubicBezTo>
                    <a:pt x="f23" y="f24"/>
                    <a:pt x="f25" y="f26"/>
                    <a:pt x="f27" y="f28"/>
                  </a:cubicBezTo>
                  <a:cubicBezTo>
                    <a:pt x="f29" y="f30"/>
                    <a:pt x="f3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7" name="Freeform: Shape 958">
              <a:extLst>
                <a:ext uri="{FF2B5EF4-FFF2-40B4-BE49-F238E27FC236}">
                  <a16:creationId xmlns:a16="http://schemas.microsoft.com/office/drawing/2014/main" id="{C9E8C715-D6C7-B506-8A5A-E8BEC70C112D}"/>
                </a:ext>
              </a:extLst>
            </p:cNvPr>
            <p:cNvSpPr/>
            <p:nvPr/>
          </p:nvSpPr>
          <p:spPr>
            <a:xfrm>
              <a:off x="9458654" y="6087087"/>
              <a:ext cx="13834" cy="342305"/>
            </a:xfrm>
            <a:custGeom>
              <a:avLst/>
              <a:gdLst>
                <a:gd name="f0" fmla="val 10800000"/>
                <a:gd name="f1" fmla="val 5400000"/>
                <a:gd name="f2" fmla="val 180"/>
                <a:gd name="f3" fmla="val w"/>
                <a:gd name="f4" fmla="val h"/>
                <a:gd name="f5" fmla="val 0"/>
                <a:gd name="f6" fmla="val 13839"/>
                <a:gd name="f7" fmla="val 342304"/>
                <a:gd name="f8" fmla="val 13840"/>
                <a:gd name="f9" fmla="val 341670"/>
                <a:gd name="f10" fmla="val 6983"/>
                <a:gd name="f11" fmla="val 3174"/>
                <a:gd name="f12" fmla="val 10793"/>
                <a:gd name="f13" fmla="val 64"/>
                <a:gd name="f14" fmla="val 6984"/>
                <a:gd name="f15" fmla="val 3124"/>
                <a:gd name="f16" fmla="val 3123"/>
                <a:gd name="f17" fmla="val 342305"/>
                <a:gd name="f18" fmla="+- 0 0 -90"/>
                <a:gd name="f19" fmla="*/ f3 1 13839"/>
                <a:gd name="f20" fmla="*/ f4 1 342304"/>
                <a:gd name="f21" fmla="val f5"/>
                <a:gd name="f22" fmla="val f6"/>
                <a:gd name="f23" fmla="val f7"/>
                <a:gd name="f24" fmla="*/ f18 f0 1"/>
                <a:gd name="f25" fmla="+- f23 0 f21"/>
                <a:gd name="f26" fmla="+- f22 0 f21"/>
                <a:gd name="f27" fmla="*/ f24 1 f2"/>
                <a:gd name="f28" fmla="*/ f26 1 13839"/>
                <a:gd name="f29" fmla="*/ f25 1 342304"/>
                <a:gd name="f30" fmla="*/ 13840 f26 1"/>
                <a:gd name="f31" fmla="*/ 341670 f25 1"/>
                <a:gd name="f32" fmla="*/ 6983 f25 1"/>
                <a:gd name="f33" fmla="*/ 6984 f26 1"/>
                <a:gd name="f34" fmla="*/ 0 f25 1"/>
                <a:gd name="f35" fmla="*/ 0 f26 1"/>
                <a:gd name="f36" fmla="*/ 342305 f25 1"/>
                <a:gd name="f37" fmla="+- f27 0 f1"/>
                <a:gd name="f38" fmla="*/ f30 1 13839"/>
                <a:gd name="f39" fmla="*/ f31 1 342304"/>
                <a:gd name="f40" fmla="*/ f32 1 342304"/>
                <a:gd name="f41" fmla="*/ f33 1 13839"/>
                <a:gd name="f42" fmla="*/ f34 1 342304"/>
                <a:gd name="f43" fmla="*/ f35 1 13839"/>
                <a:gd name="f44" fmla="*/ f36 1 342304"/>
                <a:gd name="f45" fmla="*/ f21 1 f28"/>
                <a:gd name="f46" fmla="*/ f22 1 f28"/>
                <a:gd name="f47" fmla="*/ f21 1 f29"/>
                <a:gd name="f48" fmla="*/ f23 1 f29"/>
                <a:gd name="f49" fmla="*/ f38 1 f28"/>
                <a:gd name="f50" fmla="*/ f39 1 f29"/>
                <a:gd name="f51" fmla="*/ f40 1 f29"/>
                <a:gd name="f52" fmla="*/ f41 1 f28"/>
                <a:gd name="f53" fmla="*/ f42 1 f29"/>
                <a:gd name="f54" fmla="*/ f43 1 f28"/>
                <a:gd name="f55" fmla="*/ f44 1 f29"/>
                <a:gd name="f56" fmla="*/ f45 f19 1"/>
                <a:gd name="f57" fmla="*/ f46 f19 1"/>
                <a:gd name="f58" fmla="*/ f48 f20 1"/>
                <a:gd name="f59" fmla="*/ f47 f20 1"/>
                <a:gd name="f60" fmla="*/ f49 f19 1"/>
                <a:gd name="f61" fmla="*/ f50 f20 1"/>
                <a:gd name="f62" fmla="*/ f51 f20 1"/>
                <a:gd name="f63" fmla="*/ f52 f19 1"/>
                <a:gd name="f64" fmla="*/ f53 f20 1"/>
                <a:gd name="f65" fmla="*/ f54 f19 1"/>
                <a:gd name="f66" fmla="*/ f55 f20 1"/>
              </a:gdLst>
              <a:ahLst/>
              <a:cxnLst>
                <a:cxn ang="3cd4">
                  <a:pos x="hc" y="t"/>
                </a:cxn>
                <a:cxn ang="0">
                  <a:pos x="r" y="vc"/>
                </a:cxn>
                <a:cxn ang="cd4">
                  <a:pos x="hc" y="b"/>
                </a:cxn>
                <a:cxn ang="cd2">
                  <a:pos x="l" y="vc"/>
                </a:cxn>
                <a:cxn ang="f37">
                  <a:pos x="f60" y="f61"/>
                </a:cxn>
                <a:cxn ang="f37">
                  <a:pos x="f60" y="f62"/>
                </a:cxn>
                <a:cxn ang="f37">
                  <a:pos x="f63" y="f64"/>
                </a:cxn>
                <a:cxn ang="f37">
                  <a:pos x="f65" y="f62"/>
                </a:cxn>
                <a:cxn ang="f37">
                  <a:pos x="f65" y="f66"/>
                </a:cxn>
                <a:cxn ang="f37">
                  <a:pos x="f60" y="f66"/>
                </a:cxn>
              </a:cxnLst>
              <a:rect l="f56" t="f59" r="f57" b="f58"/>
              <a:pathLst>
                <a:path w="13839" h="342304">
                  <a:moveTo>
                    <a:pt x="f8" y="f9"/>
                  </a:moveTo>
                  <a:lnTo>
                    <a:pt x="f8" y="f10"/>
                  </a:lnTo>
                  <a:cubicBezTo>
                    <a:pt x="f8" y="f11"/>
                    <a:pt x="f12" y="f13"/>
                    <a:pt x="f14" y="f5"/>
                  </a:cubicBezTo>
                  <a:cubicBezTo>
                    <a:pt x="f15" y="f5"/>
                    <a:pt x="f5" y="f16"/>
                    <a:pt x="f5" y="f10"/>
                  </a:cubicBezTo>
                  <a:lnTo>
                    <a:pt x="f5" y="f17"/>
                  </a:lnTo>
                  <a:lnTo>
                    <a:pt x="f8"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8" name="Freeform: Shape 959">
              <a:extLst>
                <a:ext uri="{FF2B5EF4-FFF2-40B4-BE49-F238E27FC236}">
                  <a16:creationId xmlns:a16="http://schemas.microsoft.com/office/drawing/2014/main" id="{5254A7D1-F9A2-91B0-3B0C-3B6D52CE2AF2}"/>
                </a:ext>
              </a:extLst>
            </p:cNvPr>
            <p:cNvSpPr/>
            <p:nvPr/>
          </p:nvSpPr>
          <p:spPr>
            <a:xfrm>
              <a:off x="12175364" y="6503039"/>
              <a:ext cx="12691" cy="1901"/>
            </a:xfrm>
            <a:custGeom>
              <a:avLst/>
              <a:gdLst>
                <a:gd name="f0" fmla="val 10800000"/>
                <a:gd name="f1" fmla="val 5400000"/>
                <a:gd name="f2" fmla="val 180"/>
                <a:gd name="f3" fmla="val w"/>
                <a:gd name="f4" fmla="val h"/>
                <a:gd name="f5" fmla="val 0"/>
                <a:gd name="f6" fmla="val 12696"/>
                <a:gd name="f7" fmla="val 1904"/>
                <a:gd name="f8" fmla="val 1270"/>
                <a:gd name="f9" fmla="val 889"/>
                <a:gd name="f10" fmla="val 508"/>
                <a:gd name="f11" fmla="+- 0 0 -90"/>
                <a:gd name="f12" fmla="*/ f3 1 12696"/>
                <a:gd name="f13" fmla="*/ f4 1 1904"/>
                <a:gd name="f14" fmla="val f5"/>
                <a:gd name="f15" fmla="val f6"/>
                <a:gd name="f16" fmla="val f7"/>
                <a:gd name="f17" fmla="*/ f11 f0 1"/>
                <a:gd name="f18" fmla="+- f16 0 f14"/>
                <a:gd name="f19" fmla="+- f15 0 f14"/>
                <a:gd name="f20" fmla="*/ f17 1 f2"/>
                <a:gd name="f21" fmla="*/ f19 1 12696"/>
                <a:gd name="f22" fmla="*/ f18 1 1904"/>
                <a:gd name="f23" fmla="*/ 0 f19 1"/>
                <a:gd name="f24" fmla="*/ 1904 f18 1"/>
                <a:gd name="f25" fmla="*/ 889 f18 1"/>
                <a:gd name="f26" fmla="*/ 0 f18 1"/>
                <a:gd name="f27" fmla="+- f20 0 f1"/>
                <a:gd name="f28" fmla="*/ f23 1 12696"/>
                <a:gd name="f29" fmla="*/ f24 1 1904"/>
                <a:gd name="f30" fmla="*/ f25 1 1904"/>
                <a:gd name="f31" fmla="*/ f26 1 1904"/>
                <a:gd name="f32" fmla="*/ f14 1 f21"/>
                <a:gd name="f33" fmla="*/ f15 1 f21"/>
                <a:gd name="f34" fmla="*/ f14 1 f22"/>
                <a:gd name="f35" fmla="*/ f16 1 f22"/>
                <a:gd name="f36" fmla="*/ f28 1 f21"/>
                <a:gd name="f37" fmla="*/ f29 1 f22"/>
                <a:gd name="f38" fmla="*/ f30 1 f22"/>
                <a:gd name="f39" fmla="*/ f31 1 f22"/>
                <a:gd name="f40" fmla="*/ f32 f12 1"/>
                <a:gd name="f41" fmla="*/ f33 f12 1"/>
                <a:gd name="f42" fmla="*/ f35 f13 1"/>
                <a:gd name="f43" fmla="*/ f34 f13 1"/>
                <a:gd name="f44" fmla="*/ f36 f12 1"/>
                <a:gd name="f45" fmla="*/ f37 f13 1"/>
                <a:gd name="f46" fmla="*/ f38 f13 1"/>
                <a:gd name="f47" fmla="*/ f39 f13 1"/>
              </a:gdLst>
              <a:ahLst/>
              <a:cxnLst>
                <a:cxn ang="3cd4">
                  <a:pos x="hc" y="t"/>
                </a:cxn>
                <a:cxn ang="0">
                  <a:pos x="r" y="vc"/>
                </a:cxn>
                <a:cxn ang="cd4">
                  <a:pos x="hc" y="b"/>
                </a:cxn>
                <a:cxn ang="cd2">
                  <a:pos x="l" y="vc"/>
                </a:cxn>
                <a:cxn ang="f27">
                  <a:pos x="f44" y="f45"/>
                </a:cxn>
                <a:cxn ang="f27">
                  <a:pos x="f44" y="f46"/>
                </a:cxn>
                <a:cxn ang="f27">
                  <a:pos x="f44" y="f47"/>
                </a:cxn>
              </a:cxnLst>
              <a:rect l="f40" t="f43" r="f41" b="f42"/>
              <a:pathLst>
                <a:path w="12696" h="1904">
                  <a:moveTo>
                    <a:pt x="f5" y="f7"/>
                  </a:moveTo>
                  <a:cubicBezTo>
                    <a:pt x="f5" y="f7"/>
                    <a:pt x="f5" y="f8"/>
                    <a:pt x="f5" y="f9"/>
                  </a:cubicBezTo>
                  <a:cubicBezTo>
                    <a:pt x="f5" y="f10"/>
                    <a:pt x="f5"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9" name="Freeform: Shape 960">
              <a:extLst>
                <a:ext uri="{FF2B5EF4-FFF2-40B4-BE49-F238E27FC236}">
                  <a16:creationId xmlns:a16="http://schemas.microsoft.com/office/drawing/2014/main" id="{BD2A4B1A-9BDE-6C60-BF11-9621A38549DD}"/>
                </a:ext>
              </a:extLst>
            </p:cNvPr>
            <p:cNvSpPr/>
            <p:nvPr/>
          </p:nvSpPr>
          <p:spPr>
            <a:xfrm>
              <a:off x="9305912" y="6436891"/>
              <a:ext cx="106015" cy="13459"/>
            </a:xfrm>
            <a:custGeom>
              <a:avLst/>
              <a:gdLst>
                <a:gd name="f0" fmla="val 10800000"/>
                <a:gd name="f1" fmla="val 5400000"/>
                <a:gd name="f2" fmla="val 180"/>
                <a:gd name="f3" fmla="val w"/>
                <a:gd name="f4" fmla="val h"/>
                <a:gd name="f5" fmla="val 0"/>
                <a:gd name="f6" fmla="val 106017"/>
                <a:gd name="f7" fmla="val 13458"/>
                <a:gd name="f8" fmla="val 6983"/>
                <a:gd name="f9" fmla="val 6602"/>
                <a:gd name="f10" fmla="val 6919"/>
                <a:gd name="f11" fmla="val 10411"/>
                <a:gd name="f12" fmla="val 3809"/>
                <a:gd name="f13" fmla="val 13459"/>
                <a:gd name="f14" fmla="val 104392"/>
                <a:gd name="f15" fmla="val 12163"/>
                <a:gd name="f16" fmla="val 103415"/>
                <a:gd name="f17" fmla="val 10208"/>
                <a:gd name="f18" fmla="val 103351"/>
                <a:gd name="f19" fmla="val 8126"/>
                <a:gd name="f20" fmla="val 3707"/>
                <a:gd name="f21" fmla="val 6780"/>
                <a:gd name="f22" fmla="val 2895"/>
                <a:gd name="f23" fmla="+- 0 0 -90"/>
                <a:gd name="f24" fmla="*/ f3 1 106017"/>
                <a:gd name="f25" fmla="*/ f4 1 13458"/>
                <a:gd name="f26" fmla="val f5"/>
                <a:gd name="f27" fmla="val f6"/>
                <a:gd name="f28" fmla="val f7"/>
                <a:gd name="f29" fmla="*/ f23 f0 1"/>
                <a:gd name="f30" fmla="+- f28 0 f26"/>
                <a:gd name="f31" fmla="+- f27 0 f26"/>
                <a:gd name="f32" fmla="*/ f29 1 f2"/>
                <a:gd name="f33" fmla="*/ f31 1 106017"/>
                <a:gd name="f34" fmla="*/ f30 1 13458"/>
                <a:gd name="f35" fmla="*/ 6983 f31 1"/>
                <a:gd name="f36" fmla="*/ 6602 f30 1"/>
                <a:gd name="f37" fmla="*/ 0 f31 1"/>
                <a:gd name="f38" fmla="*/ 13459 f30 1"/>
                <a:gd name="f39" fmla="*/ 106017 f31 1"/>
                <a:gd name="f40" fmla="*/ 103351 f31 1"/>
                <a:gd name="f41" fmla="*/ 8126 f30 1"/>
                <a:gd name="f42" fmla="*/ 0 f30 1"/>
                <a:gd name="f43" fmla="+- f32 0 f1"/>
                <a:gd name="f44" fmla="*/ f35 1 106017"/>
                <a:gd name="f45" fmla="*/ f36 1 13458"/>
                <a:gd name="f46" fmla="*/ f37 1 106017"/>
                <a:gd name="f47" fmla="*/ f38 1 13458"/>
                <a:gd name="f48" fmla="*/ f39 1 106017"/>
                <a:gd name="f49" fmla="*/ f40 1 106017"/>
                <a:gd name="f50" fmla="*/ f41 1 13458"/>
                <a:gd name="f51" fmla="*/ f42 1 13458"/>
                <a:gd name="f52" fmla="*/ f26 1 f33"/>
                <a:gd name="f53" fmla="*/ f27 1 f33"/>
                <a:gd name="f54" fmla="*/ f26 1 f34"/>
                <a:gd name="f55" fmla="*/ f28 1 f34"/>
                <a:gd name="f56" fmla="*/ f44 1 f33"/>
                <a:gd name="f57" fmla="*/ f45 1 f34"/>
                <a:gd name="f58" fmla="*/ f46 1 f33"/>
                <a:gd name="f59" fmla="*/ f47 1 f34"/>
                <a:gd name="f60" fmla="*/ f48 1 f33"/>
                <a:gd name="f61" fmla="*/ f49 1 f33"/>
                <a:gd name="f62" fmla="*/ f50 1 f34"/>
                <a:gd name="f63" fmla="*/ f51 1 f34"/>
                <a:gd name="f64" fmla="*/ f52 f24 1"/>
                <a:gd name="f65" fmla="*/ f53 f24 1"/>
                <a:gd name="f66" fmla="*/ f55 f25 1"/>
                <a:gd name="f67" fmla="*/ f54 f25 1"/>
                <a:gd name="f68" fmla="*/ f56 f24 1"/>
                <a:gd name="f69" fmla="*/ f57 f25 1"/>
                <a:gd name="f70" fmla="*/ f58 f24 1"/>
                <a:gd name="f71" fmla="*/ f59 f25 1"/>
                <a:gd name="f72" fmla="*/ f60 f24 1"/>
                <a:gd name="f73" fmla="*/ f61 f24 1"/>
                <a:gd name="f74" fmla="*/ f62 f25 1"/>
                <a:gd name="f75" fmla="*/ f63 f25 1"/>
              </a:gdLst>
              <a:ahLst/>
              <a:cxnLst>
                <a:cxn ang="3cd4">
                  <a:pos x="hc" y="t"/>
                </a:cxn>
                <a:cxn ang="0">
                  <a:pos x="r" y="vc"/>
                </a:cxn>
                <a:cxn ang="cd4">
                  <a:pos x="hc" y="b"/>
                </a:cxn>
                <a:cxn ang="cd2">
                  <a:pos x="l" y="vc"/>
                </a:cxn>
                <a:cxn ang="f43">
                  <a:pos x="f68" y="f69"/>
                </a:cxn>
                <a:cxn ang="f43">
                  <a:pos x="f70" y="f71"/>
                </a:cxn>
                <a:cxn ang="f43">
                  <a:pos x="f72" y="f71"/>
                </a:cxn>
                <a:cxn ang="f43">
                  <a:pos x="f73" y="f74"/>
                </a:cxn>
                <a:cxn ang="f43">
                  <a:pos x="f73" y="f75"/>
                </a:cxn>
                <a:cxn ang="f43">
                  <a:pos x="f70" y="f75"/>
                </a:cxn>
                <a:cxn ang="f43">
                  <a:pos x="f68" y="f69"/>
                </a:cxn>
              </a:cxnLst>
              <a:rect l="f64" t="f67" r="f65" b="f66"/>
              <a:pathLst>
                <a:path w="106017" h="13458">
                  <a:moveTo>
                    <a:pt x="f8" y="f9"/>
                  </a:moveTo>
                  <a:cubicBezTo>
                    <a:pt x="f10" y="f11"/>
                    <a:pt x="f12" y="f13"/>
                    <a:pt x="f5" y="f13"/>
                  </a:cubicBezTo>
                  <a:lnTo>
                    <a:pt x="f6" y="f13"/>
                  </a:lnTo>
                  <a:cubicBezTo>
                    <a:pt x="f14" y="f15"/>
                    <a:pt x="f16" y="f17"/>
                    <a:pt x="f18" y="f19"/>
                  </a:cubicBezTo>
                  <a:lnTo>
                    <a:pt x="f18" y="f5"/>
                  </a:lnTo>
                  <a:lnTo>
                    <a:pt x="f5" y="f5"/>
                  </a:lnTo>
                  <a:cubicBezTo>
                    <a:pt x="f20" y="f5"/>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0" name="Freeform: Shape 961">
              <a:extLst>
                <a:ext uri="{FF2B5EF4-FFF2-40B4-BE49-F238E27FC236}">
                  <a16:creationId xmlns:a16="http://schemas.microsoft.com/office/drawing/2014/main" id="{370D192D-9F5A-969F-87C9-11991F28507B}"/>
                </a:ext>
              </a:extLst>
            </p:cNvPr>
            <p:cNvSpPr/>
            <p:nvPr/>
          </p:nvSpPr>
          <p:spPr>
            <a:xfrm>
              <a:off x="8867796" y="6444883"/>
              <a:ext cx="13926" cy="8247"/>
            </a:xfrm>
            <a:custGeom>
              <a:avLst/>
              <a:gdLst>
                <a:gd name="f0" fmla="val 10800000"/>
                <a:gd name="f1" fmla="val 5400000"/>
                <a:gd name="f2" fmla="val 180"/>
                <a:gd name="f3" fmla="val w"/>
                <a:gd name="f4" fmla="val h"/>
                <a:gd name="f5" fmla="val 0"/>
                <a:gd name="f6" fmla="val 13925"/>
                <a:gd name="f7" fmla="val 8252"/>
                <a:gd name="f8" fmla="val 1270"/>
                <a:gd name="f9" fmla="val 13862"/>
                <a:gd name="f10" fmla="val 3809"/>
                <a:gd name="f11" fmla="val 10751"/>
                <a:gd name="f12" fmla="val 6856"/>
                <a:gd name="f13" fmla="val 6941"/>
                <a:gd name="f14" fmla="val 3158"/>
                <a:gd name="f15" fmla="val 85"/>
                <a:gd name="f16" fmla="val 3783"/>
                <a:gd name="f17" fmla="val 1397"/>
                <a:gd name="f18" fmla="val -28"/>
                <a:gd name="f19" fmla="val 1981"/>
                <a:gd name="f20" fmla="val 2590"/>
                <a:gd name="f21" fmla="val 3174"/>
                <a:gd name="f22" fmla="val 835"/>
                <a:gd name="f23" fmla="val 6145"/>
                <a:gd name="f24" fmla="val 3501"/>
                <a:gd name="f25" fmla="val 8227"/>
                <a:gd name="f26" fmla="val 6561"/>
                <a:gd name="f27" fmla="val 8253"/>
                <a:gd name="f28" fmla="val 9658"/>
                <a:gd name="f29" fmla="val 8240"/>
                <a:gd name="f30" fmla="val 12363"/>
                <a:gd name="f31" fmla="val 6158"/>
                <a:gd name="f32" fmla="val 13163"/>
                <a:gd name="f33" fmla="val 1778"/>
                <a:gd name="f34" fmla="+- 0 0 -90"/>
                <a:gd name="f35" fmla="*/ f3 1 13925"/>
                <a:gd name="f36" fmla="*/ f4 1 8252"/>
                <a:gd name="f37" fmla="val f5"/>
                <a:gd name="f38" fmla="val f6"/>
                <a:gd name="f39" fmla="val f7"/>
                <a:gd name="f40" fmla="*/ f34 f0 1"/>
                <a:gd name="f41" fmla="+- f39 0 f37"/>
                <a:gd name="f42" fmla="+- f38 0 f37"/>
                <a:gd name="f43" fmla="*/ f40 1 f2"/>
                <a:gd name="f44" fmla="*/ f42 1 13925"/>
                <a:gd name="f45" fmla="*/ f41 1 8252"/>
                <a:gd name="f46" fmla="*/ 13925 f42 1"/>
                <a:gd name="f47" fmla="*/ 1270 f41 1"/>
                <a:gd name="f48" fmla="*/ 0 f41 1"/>
                <a:gd name="f49" fmla="*/ 6941 f42 1"/>
                <a:gd name="f50" fmla="*/ 6856 f41 1"/>
                <a:gd name="f51" fmla="*/ 85 f42 1"/>
                <a:gd name="f52" fmla="*/ 1397 f41 1"/>
                <a:gd name="f53" fmla="*/ 3174 f41 1"/>
                <a:gd name="f54" fmla="*/ 6561 f42 1"/>
                <a:gd name="f55" fmla="*/ 8253 f41 1"/>
                <a:gd name="f56" fmla="*/ 13163 f42 1"/>
                <a:gd name="f57" fmla="+- f43 0 f1"/>
                <a:gd name="f58" fmla="*/ f46 1 13925"/>
                <a:gd name="f59" fmla="*/ f47 1 8252"/>
                <a:gd name="f60" fmla="*/ f48 1 8252"/>
                <a:gd name="f61" fmla="*/ f49 1 13925"/>
                <a:gd name="f62" fmla="*/ f50 1 8252"/>
                <a:gd name="f63" fmla="*/ f51 1 13925"/>
                <a:gd name="f64" fmla="*/ f52 1 8252"/>
                <a:gd name="f65" fmla="*/ f53 1 8252"/>
                <a:gd name="f66" fmla="*/ f54 1 13925"/>
                <a:gd name="f67" fmla="*/ f55 1 8252"/>
                <a:gd name="f68" fmla="*/ f56 1 13925"/>
                <a:gd name="f69" fmla="*/ f37 1 f44"/>
                <a:gd name="f70" fmla="*/ f38 1 f44"/>
                <a:gd name="f71" fmla="*/ f37 1 f45"/>
                <a:gd name="f72" fmla="*/ f39 1 f45"/>
                <a:gd name="f73" fmla="*/ f58 1 f44"/>
                <a:gd name="f74" fmla="*/ f59 1 f45"/>
                <a:gd name="f75" fmla="*/ f60 1 f45"/>
                <a:gd name="f76" fmla="*/ f61 1 f44"/>
                <a:gd name="f77" fmla="*/ f62 1 f45"/>
                <a:gd name="f78" fmla="*/ f63 1 f44"/>
                <a:gd name="f79" fmla="*/ f64 1 f45"/>
                <a:gd name="f80" fmla="*/ f65 1 f45"/>
                <a:gd name="f81" fmla="*/ f66 1 f44"/>
                <a:gd name="f82" fmla="*/ f67 1 f45"/>
                <a:gd name="f83" fmla="*/ f68 1 f44"/>
                <a:gd name="f84" fmla="*/ f69 f35 1"/>
                <a:gd name="f85" fmla="*/ f70 f35 1"/>
                <a:gd name="f86" fmla="*/ f72 f36 1"/>
                <a:gd name="f87" fmla="*/ f71 f36 1"/>
                <a:gd name="f88" fmla="*/ f73 f35 1"/>
                <a:gd name="f89" fmla="*/ f74 f36 1"/>
                <a:gd name="f90" fmla="*/ f75 f36 1"/>
                <a:gd name="f91" fmla="*/ f76 f35 1"/>
                <a:gd name="f92" fmla="*/ f77 f36 1"/>
                <a:gd name="f93" fmla="*/ f78 f35 1"/>
                <a:gd name="f94" fmla="*/ f79 f36 1"/>
                <a:gd name="f95" fmla="*/ f80 f36 1"/>
                <a:gd name="f96" fmla="*/ f81 f35 1"/>
                <a:gd name="f97" fmla="*/ f82 f36 1"/>
                <a:gd name="f98" fmla="*/ f83 f35 1"/>
              </a:gdLst>
              <a:ahLst/>
              <a:cxnLst>
                <a:cxn ang="3cd4">
                  <a:pos x="hc" y="t"/>
                </a:cxn>
                <a:cxn ang="0">
                  <a:pos x="r" y="vc"/>
                </a:cxn>
                <a:cxn ang="cd4">
                  <a:pos x="hc" y="b"/>
                </a:cxn>
                <a:cxn ang="cd2">
                  <a:pos x="l" y="vc"/>
                </a:cxn>
                <a:cxn ang="f57">
                  <a:pos x="f88" y="f89"/>
                </a:cxn>
                <a:cxn ang="f57">
                  <a:pos x="f88" y="f90"/>
                </a:cxn>
                <a:cxn ang="f57">
                  <a:pos x="f88" y="f90"/>
                </a:cxn>
                <a:cxn ang="f57">
                  <a:pos x="f91" y="f92"/>
                </a:cxn>
                <a:cxn ang="f57">
                  <a:pos x="f93" y="f90"/>
                </a:cxn>
                <a:cxn ang="f57">
                  <a:pos x="f93" y="f94"/>
                </a:cxn>
                <a:cxn ang="f57">
                  <a:pos x="f93" y="f95"/>
                </a:cxn>
                <a:cxn ang="f57">
                  <a:pos x="f96" y="f97"/>
                </a:cxn>
                <a:cxn ang="f57">
                  <a:pos x="f98" y="f95"/>
                </a:cxn>
                <a:cxn ang="f57">
                  <a:pos x="f98" y="f95"/>
                </a:cxn>
                <a:cxn ang="f57">
                  <a:pos x="f88" y="f89"/>
                </a:cxn>
              </a:cxnLst>
              <a:rect l="f84" t="f87" r="f85" b="f86"/>
              <a:pathLst>
                <a:path w="13925" h="8252">
                  <a:moveTo>
                    <a:pt x="f6" y="f8"/>
                  </a:moveTo>
                  <a:lnTo>
                    <a:pt x="f6" y="f5"/>
                  </a:lnTo>
                  <a:lnTo>
                    <a:pt x="f6" y="f5"/>
                  </a:lnTo>
                  <a:cubicBezTo>
                    <a:pt x="f9" y="f10"/>
                    <a:pt x="f11" y="f12"/>
                    <a:pt x="f13" y="f12"/>
                  </a:cubicBezTo>
                  <a:cubicBezTo>
                    <a:pt x="f14" y="f12"/>
                    <a:pt x="f15" y="f16"/>
                    <a:pt x="f15" y="f5"/>
                  </a:cubicBezTo>
                  <a:lnTo>
                    <a:pt x="f15" y="f17"/>
                  </a:lnTo>
                  <a:cubicBezTo>
                    <a:pt x="f18" y="f19"/>
                    <a:pt x="f18" y="f20"/>
                    <a:pt x="f15" y="f21"/>
                  </a:cubicBezTo>
                  <a:cubicBezTo>
                    <a:pt x="f22" y="f23"/>
                    <a:pt x="f24" y="f25"/>
                    <a:pt x="f26" y="f27"/>
                  </a:cubicBezTo>
                  <a:cubicBezTo>
                    <a:pt x="f28" y="f29"/>
                    <a:pt x="f30" y="f31"/>
                    <a:pt x="f32" y="f21"/>
                  </a:cubicBezTo>
                  <a:lnTo>
                    <a:pt x="f32" y="f21"/>
                  </a:lnTo>
                  <a:cubicBezTo>
                    <a:pt x="f32" y="f21"/>
                    <a:pt x="f6" y="f33"/>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1" name="Freeform: Shape 962">
              <a:extLst>
                <a:ext uri="{FF2B5EF4-FFF2-40B4-BE49-F238E27FC236}">
                  <a16:creationId xmlns:a16="http://schemas.microsoft.com/office/drawing/2014/main" id="{64105C96-AB24-EBDC-D26E-EF8A96B2165B}"/>
                </a:ext>
              </a:extLst>
            </p:cNvPr>
            <p:cNvSpPr/>
            <p:nvPr/>
          </p:nvSpPr>
          <p:spPr>
            <a:xfrm>
              <a:off x="9257705" y="6443493"/>
              <a:ext cx="11128" cy="8759"/>
            </a:xfrm>
            <a:custGeom>
              <a:avLst/>
              <a:gdLst>
                <a:gd name="f0" fmla="val 10800000"/>
                <a:gd name="f1" fmla="val 5400000"/>
                <a:gd name="f2" fmla="val 180"/>
                <a:gd name="f3" fmla="val w"/>
                <a:gd name="f4" fmla="val h"/>
                <a:gd name="f5" fmla="val 0"/>
                <a:gd name="f6" fmla="val 11132"/>
                <a:gd name="f7" fmla="val 8761"/>
                <a:gd name="f8" fmla="val 86"/>
                <a:gd name="f9" fmla="val 1778"/>
                <a:gd name="f10" fmla="val 9"/>
                <a:gd name="f11" fmla="val 2285"/>
                <a:gd name="f12" fmla="val 2793"/>
                <a:gd name="f13" fmla="val 3301"/>
                <a:gd name="f14" fmla="val -29"/>
                <a:gd name="f15" fmla="val 3669"/>
                <a:gd name="f16" fmla="val 4076"/>
                <a:gd name="f17" fmla="val 4444"/>
                <a:gd name="f18" fmla="val 1089"/>
                <a:gd name="f19" fmla="val 7072"/>
                <a:gd name="f20" fmla="val 3628"/>
                <a:gd name="f21" fmla="val 8786"/>
                <a:gd name="f22" fmla="val 6434"/>
                <a:gd name="f23" fmla="val 8187"/>
                <a:gd name="f24" fmla="val 8723"/>
                <a:gd name="f25" fmla="val 9850"/>
                <a:gd name="f26" fmla="val 8050"/>
                <a:gd name="f27" fmla="val 6856"/>
                <a:gd name="f28" fmla="val 2841"/>
                <a:gd name="f29" fmla="val 6590"/>
                <a:gd name="f30" fmla="val 73"/>
                <a:gd name="f31" fmla="val 3593"/>
                <a:gd name="f32" fmla="+- 0 0 -90"/>
                <a:gd name="f33" fmla="*/ f3 1 11132"/>
                <a:gd name="f34" fmla="*/ f4 1 8761"/>
                <a:gd name="f35" fmla="val f5"/>
                <a:gd name="f36" fmla="val f6"/>
                <a:gd name="f37" fmla="val f7"/>
                <a:gd name="f38" fmla="*/ f32 f0 1"/>
                <a:gd name="f39" fmla="+- f37 0 f35"/>
                <a:gd name="f40" fmla="+- f36 0 f35"/>
                <a:gd name="f41" fmla="*/ f38 1 f2"/>
                <a:gd name="f42" fmla="*/ f40 1 11132"/>
                <a:gd name="f43" fmla="*/ f39 1 8761"/>
                <a:gd name="f44" fmla="*/ 86 f40 1"/>
                <a:gd name="f45" fmla="*/ 0 f39 1"/>
                <a:gd name="f46" fmla="*/ 1778 f39 1"/>
                <a:gd name="f47" fmla="*/ 3301 f39 1"/>
                <a:gd name="f48" fmla="*/ 4444 f39 1"/>
                <a:gd name="f49" fmla="*/ 6434 f40 1"/>
                <a:gd name="f50" fmla="*/ 8761 f39 1"/>
                <a:gd name="f51" fmla="*/ 11132 f40 1"/>
                <a:gd name="f52" fmla="*/ 6856 f39 1"/>
                <a:gd name="f53" fmla="+- f41 0 f1"/>
                <a:gd name="f54" fmla="*/ f44 1 11132"/>
                <a:gd name="f55" fmla="*/ f45 1 8761"/>
                <a:gd name="f56" fmla="*/ f46 1 8761"/>
                <a:gd name="f57" fmla="*/ f47 1 8761"/>
                <a:gd name="f58" fmla="*/ f48 1 8761"/>
                <a:gd name="f59" fmla="*/ f49 1 11132"/>
                <a:gd name="f60" fmla="*/ f50 1 8761"/>
                <a:gd name="f61" fmla="*/ f51 1 11132"/>
                <a:gd name="f62" fmla="*/ f52 1 8761"/>
                <a:gd name="f63" fmla="*/ f35 1 f42"/>
                <a:gd name="f64" fmla="*/ f36 1 f42"/>
                <a:gd name="f65" fmla="*/ f35 1 f43"/>
                <a:gd name="f66" fmla="*/ f37 1 f43"/>
                <a:gd name="f67" fmla="*/ f54 1 f42"/>
                <a:gd name="f68" fmla="*/ f55 1 f43"/>
                <a:gd name="f69" fmla="*/ f56 1 f43"/>
                <a:gd name="f70" fmla="*/ f57 1 f43"/>
                <a:gd name="f71" fmla="*/ f58 1 f43"/>
                <a:gd name="f72" fmla="*/ f59 1 f42"/>
                <a:gd name="f73" fmla="*/ f60 1 f43"/>
                <a:gd name="f74" fmla="*/ f61 1 f42"/>
                <a:gd name="f75" fmla="*/ f62 1 f43"/>
                <a:gd name="f76" fmla="*/ f63 f33 1"/>
                <a:gd name="f77" fmla="*/ f64 f33 1"/>
                <a:gd name="f78" fmla="*/ f66 f34 1"/>
                <a:gd name="f79" fmla="*/ f65 f34 1"/>
                <a:gd name="f80" fmla="*/ f67 f33 1"/>
                <a:gd name="f81" fmla="*/ f68 f34 1"/>
                <a:gd name="f82" fmla="*/ f69 f34 1"/>
                <a:gd name="f83" fmla="*/ f70 f34 1"/>
                <a:gd name="f84" fmla="*/ f71 f34 1"/>
                <a:gd name="f85" fmla="*/ f72 f33 1"/>
                <a:gd name="f86" fmla="*/ f73 f34 1"/>
                <a:gd name="f87" fmla="*/ f74 f33 1"/>
                <a:gd name="f88" fmla="*/ f75 f34 1"/>
              </a:gdLst>
              <a:ahLst/>
              <a:cxnLst>
                <a:cxn ang="3cd4">
                  <a:pos x="hc" y="t"/>
                </a:cxn>
                <a:cxn ang="0">
                  <a:pos x="r" y="vc"/>
                </a:cxn>
                <a:cxn ang="cd4">
                  <a:pos x="hc" y="b"/>
                </a:cxn>
                <a:cxn ang="cd2">
                  <a:pos x="l" y="vc"/>
                </a:cxn>
                <a:cxn ang="f53">
                  <a:pos x="f80" y="f81"/>
                </a:cxn>
                <a:cxn ang="f53">
                  <a:pos x="f80" y="f82"/>
                </a:cxn>
                <a:cxn ang="f53">
                  <a:pos x="f80" y="f83"/>
                </a:cxn>
                <a:cxn ang="f53">
                  <a:pos x="f80" y="f84"/>
                </a:cxn>
                <a:cxn ang="f53">
                  <a:pos x="f85" y="f86"/>
                </a:cxn>
                <a:cxn ang="f53">
                  <a:pos x="f87" y="f88"/>
                </a:cxn>
                <a:cxn ang="f53">
                  <a:pos x="f85" y="f88"/>
                </a:cxn>
                <a:cxn ang="f53">
                  <a:pos x="f80" y="f81"/>
                </a:cxn>
              </a:cxnLst>
              <a:rect l="f76" t="f79" r="f77" b="f78"/>
              <a:pathLst>
                <a:path w="11132" h="8761">
                  <a:moveTo>
                    <a:pt x="f8" y="f5"/>
                  </a:moveTo>
                  <a:lnTo>
                    <a:pt x="f8" y="f9"/>
                  </a:lnTo>
                  <a:cubicBezTo>
                    <a:pt x="f10" y="f11"/>
                    <a:pt x="f10" y="f12"/>
                    <a:pt x="f8" y="f13"/>
                  </a:cubicBezTo>
                  <a:cubicBezTo>
                    <a:pt x="f14" y="f15"/>
                    <a:pt x="f14" y="f16"/>
                    <a:pt x="f8" y="f17"/>
                  </a:cubicBezTo>
                  <a:cubicBezTo>
                    <a:pt x="f18" y="f19"/>
                    <a:pt x="f20" y="f21"/>
                    <a:pt x="f22" y="f7"/>
                  </a:cubicBezTo>
                  <a:cubicBezTo>
                    <a:pt x="f23" y="f24"/>
                    <a:pt x="f25" y="f26"/>
                    <a:pt x="f6" y="f27"/>
                  </a:cubicBezTo>
                  <a:lnTo>
                    <a:pt x="f22" y="f27"/>
                  </a:lnTo>
                  <a:cubicBezTo>
                    <a:pt x="f28" y="f29"/>
                    <a:pt x="f30" y="f3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2" name="Freeform: Shape 963">
              <a:extLst>
                <a:ext uri="{FF2B5EF4-FFF2-40B4-BE49-F238E27FC236}">
                  <a16:creationId xmlns:a16="http://schemas.microsoft.com/office/drawing/2014/main" id="{DCD80C2A-75DA-0456-66A5-BDD1986306B8}"/>
                </a:ext>
              </a:extLst>
            </p:cNvPr>
            <p:cNvSpPr/>
            <p:nvPr/>
          </p:nvSpPr>
          <p:spPr>
            <a:xfrm>
              <a:off x="8716152" y="6443493"/>
              <a:ext cx="13834" cy="8129"/>
            </a:xfrm>
            <a:custGeom>
              <a:avLst/>
              <a:gdLst>
                <a:gd name="f0" fmla="val 10800000"/>
                <a:gd name="f1" fmla="val 5400000"/>
                <a:gd name="f2" fmla="val 180"/>
                <a:gd name="f3" fmla="val w"/>
                <a:gd name="f4" fmla="val h"/>
                <a:gd name="f5" fmla="val 0"/>
                <a:gd name="f6" fmla="val 13839"/>
                <a:gd name="f7" fmla="val 8125"/>
                <a:gd name="f8" fmla="val 381"/>
                <a:gd name="f9" fmla="val 1904"/>
                <a:gd name="f10" fmla="val 495"/>
                <a:gd name="f11" fmla="val 2781"/>
                <a:gd name="f12" fmla="val 762"/>
                <a:gd name="f13" fmla="val 3644"/>
                <a:gd name="f14" fmla="val 1143"/>
                <a:gd name="f15" fmla="val 4444"/>
                <a:gd name="f16" fmla="val 1663"/>
                <a:gd name="f17" fmla="val 5447"/>
                <a:gd name="f18" fmla="val 2450"/>
                <a:gd name="f19" fmla="val 6285"/>
                <a:gd name="f20" fmla="val 3428"/>
                <a:gd name="f21" fmla="val 6856"/>
                <a:gd name="f22" fmla="val 4482"/>
                <a:gd name="f23" fmla="val 7669"/>
                <a:gd name="f24" fmla="val 5777"/>
                <a:gd name="f25" fmla="val 8113"/>
                <a:gd name="f26" fmla="val 7110"/>
                <a:gd name="f27" fmla="val 8126"/>
                <a:gd name="f28" fmla="val 9675"/>
                <a:gd name="f29" fmla="val 8139"/>
                <a:gd name="f30" fmla="val 12024"/>
                <a:gd name="f31" fmla="val 6716"/>
                <a:gd name="f32" fmla="val 13205"/>
                <a:gd name="f33" fmla="val 13496"/>
                <a:gd name="f34" fmla="val 3796"/>
                <a:gd name="f35" fmla="val 13699"/>
                <a:gd name="f36" fmla="val 3111"/>
                <a:gd name="f37" fmla="val 13840"/>
                <a:gd name="f38" fmla="val 2412"/>
                <a:gd name="f39" fmla="val 1650"/>
                <a:gd name="f40" fmla="val 1270"/>
                <a:gd name="f41" fmla="val 13776"/>
                <a:gd name="f42" fmla="val 3809"/>
                <a:gd name="f43" fmla="val 10666"/>
                <a:gd name="f44" fmla="val 6857"/>
                <a:gd name="f45" fmla="val 3073"/>
                <a:gd name="f46" fmla="val 3783"/>
                <a:gd name="f47" fmla="+- 0 0 -90"/>
                <a:gd name="f48" fmla="*/ f3 1 13839"/>
                <a:gd name="f49" fmla="*/ f4 1 8125"/>
                <a:gd name="f50" fmla="val f5"/>
                <a:gd name="f51" fmla="val f6"/>
                <a:gd name="f52" fmla="val f7"/>
                <a:gd name="f53" fmla="*/ f47 f0 1"/>
                <a:gd name="f54" fmla="+- f52 0 f50"/>
                <a:gd name="f55" fmla="+- f51 0 f50"/>
                <a:gd name="f56" fmla="*/ f53 1 f2"/>
                <a:gd name="f57" fmla="*/ f55 1 13839"/>
                <a:gd name="f58" fmla="*/ f54 1 8125"/>
                <a:gd name="f59" fmla="*/ 381 f55 1"/>
                <a:gd name="f60" fmla="*/ 1904 f54 1"/>
                <a:gd name="f61" fmla="*/ 1143 f55 1"/>
                <a:gd name="f62" fmla="*/ 4444 f54 1"/>
                <a:gd name="f63" fmla="*/ 3428 f55 1"/>
                <a:gd name="f64" fmla="*/ 6856 f54 1"/>
                <a:gd name="f65" fmla="*/ 7110 f55 1"/>
                <a:gd name="f66" fmla="*/ 8126 f54 1"/>
                <a:gd name="f67" fmla="*/ 13205 f55 1"/>
                <a:gd name="f68" fmla="*/ 13840 f55 1"/>
                <a:gd name="f69" fmla="*/ 2412 f54 1"/>
                <a:gd name="f70" fmla="*/ 1270 f54 1"/>
                <a:gd name="f71" fmla="*/ 0 f54 1"/>
                <a:gd name="f72" fmla="*/ 6857 f55 1"/>
                <a:gd name="f73" fmla="*/ 0 f55 1"/>
                <a:gd name="f74" fmla="+- f56 0 f1"/>
                <a:gd name="f75" fmla="*/ f59 1 13839"/>
                <a:gd name="f76" fmla="*/ f60 1 8125"/>
                <a:gd name="f77" fmla="*/ f61 1 13839"/>
                <a:gd name="f78" fmla="*/ f62 1 8125"/>
                <a:gd name="f79" fmla="*/ f63 1 13839"/>
                <a:gd name="f80" fmla="*/ f64 1 8125"/>
                <a:gd name="f81" fmla="*/ f65 1 13839"/>
                <a:gd name="f82" fmla="*/ f66 1 8125"/>
                <a:gd name="f83" fmla="*/ f67 1 13839"/>
                <a:gd name="f84" fmla="*/ f68 1 13839"/>
                <a:gd name="f85" fmla="*/ f69 1 8125"/>
                <a:gd name="f86" fmla="*/ f70 1 8125"/>
                <a:gd name="f87" fmla="*/ f71 1 8125"/>
                <a:gd name="f88" fmla="*/ f72 1 13839"/>
                <a:gd name="f89" fmla="*/ f73 1 13839"/>
                <a:gd name="f90" fmla="*/ f50 1 f57"/>
                <a:gd name="f91" fmla="*/ f51 1 f57"/>
                <a:gd name="f92" fmla="*/ f50 1 f58"/>
                <a:gd name="f93" fmla="*/ f52 1 f58"/>
                <a:gd name="f94" fmla="*/ f75 1 f57"/>
                <a:gd name="f95" fmla="*/ f76 1 f58"/>
                <a:gd name="f96" fmla="*/ f77 1 f57"/>
                <a:gd name="f97" fmla="*/ f78 1 f58"/>
                <a:gd name="f98" fmla="*/ f79 1 f57"/>
                <a:gd name="f99" fmla="*/ f80 1 f58"/>
                <a:gd name="f100" fmla="*/ f81 1 f57"/>
                <a:gd name="f101" fmla="*/ f82 1 f58"/>
                <a:gd name="f102" fmla="*/ f83 1 f57"/>
                <a:gd name="f103" fmla="*/ f84 1 f57"/>
                <a:gd name="f104" fmla="*/ f85 1 f58"/>
                <a:gd name="f105" fmla="*/ f86 1 f58"/>
                <a:gd name="f106" fmla="*/ f87 1 f58"/>
                <a:gd name="f107" fmla="*/ f88 1 f57"/>
                <a:gd name="f108" fmla="*/ f89 1 f57"/>
                <a:gd name="f109" fmla="*/ f90 f48 1"/>
                <a:gd name="f110" fmla="*/ f91 f48 1"/>
                <a:gd name="f111" fmla="*/ f93 f49 1"/>
                <a:gd name="f112" fmla="*/ f92 f49 1"/>
                <a:gd name="f113" fmla="*/ f94 f48 1"/>
                <a:gd name="f114" fmla="*/ f95 f49 1"/>
                <a:gd name="f115" fmla="*/ f96 f48 1"/>
                <a:gd name="f116" fmla="*/ f97 f49 1"/>
                <a:gd name="f117" fmla="*/ f98 f48 1"/>
                <a:gd name="f118" fmla="*/ f99 f49 1"/>
                <a:gd name="f119" fmla="*/ f100 f48 1"/>
                <a:gd name="f120" fmla="*/ f101 f49 1"/>
                <a:gd name="f121" fmla="*/ f102 f48 1"/>
                <a:gd name="f122" fmla="*/ f103 f48 1"/>
                <a:gd name="f123" fmla="*/ f104 f49 1"/>
                <a:gd name="f124" fmla="*/ f105 f49 1"/>
                <a:gd name="f125" fmla="*/ f106 f49 1"/>
                <a:gd name="f126" fmla="*/ f107 f48 1"/>
                <a:gd name="f127" fmla="*/ f108 f48 1"/>
              </a:gdLst>
              <a:ahLst/>
              <a:cxnLst>
                <a:cxn ang="3cd4">
                  <a:pos x="hc" y="t"/>
                </a:cxn>
                <a:cxn ang="0">
                  <a:pos x="r" y="vc"/>
                </a:cxn>
                <a:cxn ang="cd4">
                  <a:pos x="hc" y="b"/>
                </a:cxn>
                <a:cxn ang="cd2">
                  <a:pos x="l" y="vc"/>
                </a:cxn>
                <a:cxn ang="f74">
                  <a:pos x="f113" y="f114"/>
                </a:cxn>
                <a:cxn ang="f74">
                  <a:pos x="f115" y="f116"/>
                </a:cxn>
                <a:cxn ang="f74">
                  <a:pos x="f117" y="f118"/>
                </a:cxn>
                <a:cxn ang="f74">
                  <a:pos x="f119" y="f120"/>
                </a:cxn>
                <a:cxn ang="f74">
                  <a:pos x="f121" y="f116"/>
                </a:cxn>
                <a:cxn ang="f74">
                  <a:pos x="f122" y="f123"/>
                </a:cxn>
                <a:cxn ang="f74">
                  <a:pos x="f122" y="f124"/>
                </a:cxn>
                <a:cxn ang="f74">
                  <a:pos x="f122" y="f125"/>
                </a:cxn>
                <a:cxn ang="f74">
                  <a:pos x="f122" y="f125"/>
                </a:cxn>
                <a:cxn ang="f74">
                  <a:pos x="f126" y="f118"/>
                </a:cxn>
                <a:cxn ang="f74">
                  <a:pos x="f127" y="f125"/>
                </a:cxn>
                <a:cxn ang="f74">
                  <a:pos x="f127" y="f124"/>
                </a:cxn>
                <a:cxn ang="f74">
                  <a:pos x="f113" y="f114"/>
                </a:cxn>
              </a:cxnLst>
              <a:rect l="f109" t="f112" r="f110" b="f111"/>
              <a:pathLst>
                <a:path w="13839" h="8125">
                  <a:moveTo>
                    <a:pt x="f8" y="f9"/>
                  </a:moveTo>
                  <a:cubicBezTo>
                    <a:pt x="f10" y="f11"/>
                    <a:pt x="f12" y="f13"/>
                    <a:pt x="f14" y="f15"/>
                  </a:cubicBezTo>
                  <a:cubicBezTo>
                    <a:pt x="f16" y="f17"/>
                    <a:pt x="f18" y="f19"/>
                    <a:pt x="f20" y="f21"/>
                  </a:cubicBezTo>
                  <a:cubicBezTo>
                    <a:pt x="f22" y="f23"/>
                    <a:pt x="f24" y="f25"/>
                    <a:pt x="f26" y="f27"/>
                  </a:cubicBezTo>
                  <a:cubicBezTo>
                    <a:pt x="f28" y="f29"/>
                    <a:pt x="f30" y="f31"/>
                    <a:pt x="f32" y="f15"/>
                  </a:cubicBezTo>
                  <a:cubicBezTo>
                    <a:pt x="f33" y="f34"/>
                    <a:pt x="f35" y="f36"/>
                    <a:pt x="f37" y="f38"/>
                  </a:cubicBezTo>
                  <a:cubicBezTo>
                    <a:pt x="f37" y="f38"/>
                    <a:pt x="f37" y="f39"/>
                    <a:pt x="f37" y="f40"/>
                  </a:cubicBezTo>
                  <a:lnTo>
                    <a:pt x="f37" y="f5"/>
                  </a:lnTo>
                  <a:lnTo>
                    <a:pt x="f37" y="f5"/>
                  </a:lnTo>
                  <a:cubicBezTo>
                    <a:pt x="f41" y="f42"/>
                    <a:pt x="f43" y="f21"/>
                    <a:pt x="f44" y="f21"/>
                  </a:cubicBezTo>
                  <a:cubicBezTo>
                    <a:pt x="f45" y="f21"/>
                    <a:pt x="f5" y="f46"/>
                    <a:pt x="f5" y="f5"/>
                  </a:cubicBezTo>
                  <a:lnTo>
                    <a:pt x="f5" y="f40"/>
                  </a:lnTo>
                  <a:cubicBezTo>
                    <a:pt x="f5" y="f40"/>
                    <a:pt x="f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3" name="Freeform: Shape 964">
              <a:extLst>
                <a:ext uri="{FF2B5EF4-FFF2-40B4-BE49-F238E27FC236}">
                  <a16:creationId xmlns:a16="http://schemas.microsoft.com/office/drawing/2014/main" id="{C0B8121A-B5B4-4EA6-4AA6-91F3EDD79BA1}"/>
                </a:ext>
              </a:extLst>
            </p:cNvPr>
            <p:cNvSpPr/>
            <p:nvPr/>
          </p:nvSpPr>
          <p:spPr>
            <a:xfrm>
              <a:off x="9409267" y="6443493"/>
              <a:ext cx="9774" cy="8394"/>
            </a:xfrm>
            <a:custGeom>
              <a:avLst/>
              <a:gdLst>
                <a:gd name="f0" fmla="val 10800000"/>
                <a:gd name="f1" fmla="val 5400000"/>
                <a:gd name="f2" fmla="val 180"/>
                <a:gd name="f3" fmla="val w"/>
                <a:gd name="f4" fmla="val h"/>
                <a:gd name="f5" fmla="val 0"/>
                <a:gd name="f6" fmla="val 9775"/>
                <a:gd name="f7" fmla="val 8393"/>
                <a:gd name="f8" fmla="val 9776"/>
                <a:gd name="f9" fmla="val 7745"/>
                <a:gd name="f10" fmla="val 6094"/>
                <a:gd name="f11" fmla="val 8888"/>
                <a:gd name="f12" fmla="val 6615"/>
                <a:gd name="f13" fmla="val 7884"/>
                <a:gd name="f14" fmla="val 6869"/>
                <a:gd name="f15" fmla="val 6856"/>
                <a:gd name="f16" fmla="val 3073"/>
                <a:gd name="f17" fmla="val 3783"/>
                <a:gd name="f18" fmla="val 1524"/>
                <a:gd name="f19" fmla="val -13"/>
                <a:gd name="f20" fmla="val 5307"/>
                <a:gd name="f21" fmla="val 3047"/>
                <a:gd name="f22" fmla="val 8392"/>
                <a:gd name="f23" fmla="val 6844"/>
                <a:gd name="f24" fmla="val 7859"/>
                <a:gd name="f25" fmla="val 8405"/>
                <a:gd name="f26" fmla="val 8862"/>
                <a:gd name="f27" fmla="val 8177"/>
                <a:gd name="f28" fmla="+- 0 0 -90"/>
                <a:gd name="f29" fmla="*/ f3 1 9775"/>
                <a:gd name="f30" fmla="*/ f4 1 8393"/>
                <a:gd name="f31" fmla="val f5"/>
                <a:gd name="f32" fmla="val f6"/>
                <a:gd name="f33" fmla="val f7"/>
                <a:gd name="f34" fmla="*/ f28 f0 1"/>
                <a:gd name="f35" fmla="+- f33 0 f31"/>
                <a:gd name="f36" fmla="+- f32 0 f31"/>
                <a:gd name="f37" fmla="*/ f34 1 f2"/>
                <a:gd name="f38" fmla="*/ f36 1 9775"/>
                <a:gd name="f39" fmla="*/ f35 1 8393"/>
                <a:gd name="f40" fmla="*/ 9776 f36 1"/>
                <a:gd name="f41" fmla="*/ 7745 f35 1"/>
                <a:gd name="f42" fmla="*/ 6094 f35 1"/>
                <a:gd name="f43" fmla="*/ 6856 f36 1"/>
                <a:gd name="f44" fmla="*/ 6856 f35 1"/>
                <a:gd name="f45" fmla="*/ 0 f36 1"/>
                <a:gd name="f46" fmla="*/ 0 f35 1"/>
                <a:gd name="f47" fmla="*/ 1524 f35 1"/>
                <a:gd name="f48" fmla="*/ 6844 f36 1"/>
                <a:gd name="f49" fmla="*/ 8392 f35 1"/>
                <a:gd name="f50" fmla="+- f37 0 f1"/>
                <a:gd name="f51" fmla="*/ f40 1 9775"/>
                <a:gd name="f52" fmla="*/ f41 1 8393"/>
                <a:gd name="f53" fmla="*/ f42 1 8393"/>
                <a:gd name="f54" fmla="*/ f43 1 9775"/>
                <a:gd name="f55" fmla="*/ f44 1 8393"/>
                <a:gd name="f56" fmla="*/ f45 1 9775"/>
                <a:gd name="f57" fmla="*/ f46 1 8393"/>
                <a:gd name="f58" fmla="*/ f47 1 8393"/>
                <a:gd name="f59" fmla="*/ f48 1 9775"/>
                <a:gd name="f60" fmla="*/ f49 1 8393"/>
                <a:gd name="f61" fmla="*/ f31 1 f38"/>
                <a:gd name="f62" fmla="*/ f32 1 f38"/>
                <a:gd name="f63" fmla="*/ f31 1 f39"/>
                <a:gd name="f64" fmla="*/ f33 1 f39"/>
                <a:gd name="f65" fmla="*/ f51 1 f38"/>
                <a:gd name="f66" fmla="*/ f52 1 f39"/>
                <a:gd name="f67" fmla="*/ f53 1 f39"/>
                <a:gd name="f68" fmla="*/ f54 1 f38"/>
                <a:gd name="f69" fmla="*/ f55 1 f39"/>
                <a:gd name="f70" fmla="*/ f56 1 f38"/>
                <a:gd name="f71" fmla="*/ f57 1 f39"/>
                <a:gd name="f72" fmla="*/ f58 1 f39"/>
                <a:gd name="f73" fmla="*/ f59 1 f38"/>
                <a:gd name="f74" fmla="*/ f60 1 f39"/>
                <a:gd name="f75" fmla="*/ f61 f29 1"/>
                <a:gd name="f76" fmla="*/ f62 f29 1"/>
                <a:gd name="f77" fmla="*/ f64 f30 1"/>
                <a:gd name="f78" fmla="*/ f63 f30 1"/>
                <a:gd name="f79" fmla="*/ f65 f29 1"/>
                <a:gd name="f80" fmla="*/ f66 f30 1"/>
                <a:gd name="f81" fmla="*/ f67 f30 1"/>
                <a:gd name="f82" fmla="*/ f68 f29 1"/>
                <a:gd name="f83" fmla="*/ f69 f30 1"/>
                <a:gd name="f84" fmla="*/ f70 f29 1"/>
                <a:gd name="f85" fmla="*/ f71 f30 1"/>
                <a:gd name="f86" fmla="*/ f72 f30 1"/>
                <a:gd name="f87" fmla="*/ f73 f29 1"/>
                <a:gd name="f88" fmla="*/ f74 f30 1"/>
              </a:gdLst>
              <a:ahLst/>
              <a:cxnLst>
                <a:cxn ang="3cd4">
                  <a:pos x="hc" y="t"/>
                </a:cxn>
                <a:cxn ang="0">
                  <a:pos x="r" y="vc"/>
                </a:cxn>
                <a:cxn ang="cd4">
                  <a:pos x="hc" y="b"/>
                </a:cxn>
                <a:cxn ang="cd2">
                  <a:pos x="l" y="vc"/>
                </a:cxn>
                <a:cxn ang="f50">
                  <a:pos x="f79" y="f80"/>
                </a:cxn>
                <a:cxn ang="f50">
                  <a:pos x="f79" y="f81"/>
                </a:cxn>
                <a:cxn ang="f50">
                  <a:pos x="f82" y="f83"/>
                </a:cxn>
                <a:cxn ang="f50">
                  <a:pos x="f84" y="f85"/>
                </a:cxn>
                <a:cxn ang="f50">
                  <a:pos x="f84" y="f86"/>
                </a:cxn>
                <a:cxn ang="f50">
                  <a:pos x="f87" y="f88"/>
                </a:cxn>
                <a:cxn ang="f50">
                  <a:pos x="f79" y="f80"/>
                </a:cxn>
              </a:cxnLst>
              <a:rect l="f75" t="f78" r="f76" b="f77"/>
              <a:pathLst>
                <a:path w="9775" h="8393">
                  <a:moveTo>
                    <a:pt x="f8" y="f9"/>
                  </a:moveTo>
                  <a:lnTo>
                    <a:pt x="f8" y="f10"/>
                  </a:lnTo>
                  <a:cubicBezTo>
                    <a:pt x="f11" y="f12"/>
                    <a:pt x="f13" y="f14"/>
                    <a:pt x="f15" y="f15"/>
                  </a:cubicBezTo>
                  <a:cubicBezTo>
                    <a:pt x="f16" y="f15"/>
                    <a:pt x="f5" y="f17"/>
                    <a:pt x="f5" y="f5"/>
                  </a:cubicBezTo>
                  <a:lnTo>
                    <a:pt x="f5" y="f18"/>
                  </a:lnTo>
                  <a:cubicBezTo>
                    <a:pt x="f19" y="f20"/>
                    <a:pt x="f21" y="f22"/>
                    <a:pt x="f23" y="f22"/>
                  </a:cubicBezTo>
                  <a:cubicBezTo>
                    <a:pt x="f24" y="f25"/>
                    <a:pt x="f26"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4" name="Freeform: Shape 965">
              <a:extLst>
                <a:ext uri="{FF2B5EF4-FFF2-40B4-BE49-F238E27FC236}">
                  <a16:creationId xmlns:a16="http://schemas.microsoft.com/office/drawing/2014/main" id="{4CDB74ED-EC35-0F03-8BA6-CA40D9FA5F25}"/>
                </a:ext>
              </a:extLst>
            </p:cNvPr>
            <p:cNvSpPr/>
            <p:nvPr/>
          </p:nvSpPr>
          <p:spPr>
            <a:xfrm>
              <a:off x="9451704" y="6428762"/>
              <a:ext cx="14319" cy="13587"/>
            </a:xfrm>
            <a:custGeom>
              <a:avLst/>
              <a:gdLst>
                <a:gd name="f0" fmla="val 10800000"/>
                <a:gd name="f1" fmla="val 5400000"/>
                <a:gd name="f2" fmla="val 180"/>
                <a:gd name="f3" fmla="val w"/>
                <a:gd name="f4" fmla="val h"/>
                <a:gd name="f5" fmla="val 0"/>
                <a:gd name="f6" fmla="val 14315"/>
                <a:gd name="f7" fmla="val 13585"/>
                <a:gd name="f8" fmla="val 7333"/>
                <a:gd name="f9" fmla="val 6983"/>
                <a:gd name="f10" fmla="val 3123"/>
                <a:gd name="f11" fmla="val 10456"/>
                <a:gd name="f12" fmla="val 14316"/>
                <a:gd name="f13" fmla="val 6825"/>
                <a:gd name="f14" fmla="val 3168"/>
                <a:gd name="f15" fmla="val 127"/>
                <a:gd name="f16" fmla="val 222"/>
                <a:gd name="f17" fmla="val 3073"/>
                <a:gd name="f18" fmla="val 95"/>
                <a:gd name="f19" fmla="val 6729"/>
                <a:gd name="f20" fmla="val -32"/>
                <a:gd name="f21" fmla="val 7440"/>
                <a:gd name="f22" fmla="val 8177"/>
                <a:gd name="f23" fmla="val 8888"/>
                <a:gd name="f24" fmla="val 1022"/>
                <a:gd name="f25" fmla="val 11681"/>
                <a:gd name="f26" fmla="val 3625"/>
                <a:gd name="f27" fmla="val 13573"/>
                <a:gd name="f28" fmla="val 6571"/>
                <a:gd name="f29" fmla="val 13935"/>
                <a:gd name="f30" fmla="val 10367"/>
                <a:gd name="f31" fmla="val 13395"/>
                <a:gd name="f32" fmla="val 7523"/>
                <a:gd name="f33" fmla="val 10551"/>
                <a:gd name="f34" fmla="+- 0 0 -90"/>
                <a:gd name="f35" fmla="*/ f3 1 14315"/>
                <a:gd name="f36" fmla="*/ f4 1 13585"/>
                <a:gd name="f37" fmla="val f5"/>
                <a:gd name="f38" fmla="val f6"/>
                <a:gd name="f39" fmla="val f7"/>
                <a:gd name="f40" fmla="*/ f34 f0 1"/>
                <a:gd name="f41" fmla="+- f39 0 f37"/>
                <a:gd name="f42" fmla="+- f38 0 f37"/>
                <a:gd name="f43" fmla="*/ f40 1 f2"/>
                <a:gd name="f44" fmla="*/ f42 1 14315"/>
                <a:gd name="f45" fmla="*/ f41 1 13585"/>
                <a:gd name="f46" fmla="*/ 7333 f42 1"/>
                <a:gd name="f47" fmla="*/ 6983 f41 1"/>
                <a:gd name="f48" fmla="*/ 14316 f42 1"/>
                <a:gd name="f49" fmla="*/ 0 f41 1"/>
                <a:gd name="f50" fmla="*/ 6825 f42 1"/>
                <a:gd name="f51" fmla="*/ 95 f42 1"/>
                <a:gd name="f52" fmla="*/ 6729 f41 1"/>
                <a:gd name="f53" fmla="*/ 8888 f41 1"/>
                <a:gd name="f54" fmla="*/ 6571 f42 1"/>
                <a:gd name="f55" fmla="*/ 13585 f41 1"/>
                <a:gd name="f56" fmla="*/ 13935 f42 1"/>
                <a:gd name="f57" fmla="+- f43 0 f1"/>
                <a:gd name="f58" fmla="*/ f46 1 14315"/>
                <a:gd name="f59" fmla="*/ f47 1 13585"/>
                <a:gd name="f60" fmla="*/ f48 1 14315"/>
                <a:gd name="f61" fmla="*/ f49 1 13585"/>
                <a:gd name="f62" fmla="*/ f50 1 14315"/>
                <a:gd name="f63" fmla="*/ f51 1 14315"/>
                <a:gd name="f64" fmla="*/ f52 1 13585"/>
                <a:gd name="f65" fmla="*/ f53 1 13585"/>
                <a:gd name="f66" fmla="*/ f54 1 14315"/>
                <a:gd name="f67" fmla="*/ f55 1 13585"/>
                <a:gd name="f68" fmla="*/ f56 1 14315"/>
                <a:gd name="f69" fmla="*/ f37 1 f44"/>
                <a:gd name="f70" fmla="*/ f38 1 f44"/>
                <a:gd name="f71" fmla="*/ f37 1 f45"/>
                <a:gd name="f72" fmla="*/ f39 1 f45"/>
                <a:gd name="f73" fmla="*/ f58 1 f44"/>
                <a:gd name="f74" fmla="*/ f59 1 f45"/>
                <a:gd name="f75" fmla="*/ f60 1 f44"/>
                <a:gd name="f76" fmla="*/ f61 1 f45"/>
                <a:gd name="f77" fmla="*/ f62 1 f44"/>
                <a:gd name="f78" fmla="*/ f63 1 f44"/>
                <a:gd name="f79" fmla="*/ f64 1 f45"/>
                <a:gd name="f80" fmla="*/ f65 1 f45"/>
                <a:gd name="f81" fmla="*/ f66 1 f44"/>
                <a:gd name="f82" fmla="*/ f67 1 f45"/>
                <a:gd name="f83" fmla="*/ f68 1 f44"/>
                <a:gd name="f84" fmla="*/ f69 f35 1"/>
                <a:gd name="f85" fmla="*/ f70 f35 1"/>
                <a:gd name="f86" fmla="*/ f72 f36 1"/>
                <a:gd name="f87" fmla="*/ f71 f36 1"/>
                <a:gd name="f88" fmla="*/ f73 f35 1"/>
                <a:gd name="f89" fmla="*/ f74 f36 1"/>
                <a:gd name="f90" fmla="*/ f75 f35 1"/>
                <a:gd name="f91" fmla="*/ f76 f36 1"/>
                <a:gd name="f92" fmla="*/ f77 f35 1"/>
                <a:gd name="f93" fmla="*/ f78 f35 1"/>
                <a:gd name="f94" fmla="*/ f79 f36 1"/>
                <a:gd name="f95" fmla="*/ f80 f36 1"/>
                <a:gd name="f96" fmla="*/ f81 f35 1"/>
                <a:gd name="f97" fmla="*/ f82 f36 1"/>
                <a:gd name="f98" fmla="*/ f83 f35 1"/>
              </a:gdLst>
              <a:ahLst/>
              <a:cxnLst>
                <a:cxn ang="3cd4">
                  <a:pos x="hc" y="t"/>
                </a:cxn>
                <a:cxn ang="0">
                  <a:pos x="r" y="vc"/>
                </a:cxn>
                <a:cxn ang="cd4">
                  <a:pos x="hc" y="b"/>
                </a:cxn>
                <a:cxn ang="cd2">
                  <a:pos x="l" y="vc"/>
                </a:cxn>
                <a:cxn ang="f57">
                  <a:pos x="f88" y="f89"/>
                </a:cxn>
                <a:cxn ang="f57">
                  <a:pos x="f90" y="f91"/>
                </a:cxn>
                <a:cxn ang="f57">
                  <a:pos x="f92" y="f91"/>
                </a:cxn>
                <a:cxn ang="f57">
                  <a:pos x="f93" y="f94"/>
                </a:cxn>
                <a:cxn ang="f57">
                  <a:pos x="f93" y="f94"/>
                </a:cxn>
                <a:cxn ang="f57">
                  <a:pos x="f93" y="f95"/>
                </a:cxn>
                <a:cxn ang="f57">
                  <a:pos x="f96" y="f97"/>
                </a:cxn>
                <a:cxn ang="f57">
                  <a:pos x="f98" y="f97"/>
                </a:cxn>
                <a:cxn ang="f57">
                  <a:pos x="f88" y="f89"/>
                </a:cxn>
              </a:cxnLst>
              <a:rect l="f84" t="f87" r="f85" b="f86"/>
              <a:pathLst>
                <a:path w="14315" h="13585">
                  <a:moveTo>
                    <a:pt x="f8" y="f9"/>
                  </a:moveTo>
                  <a:cubicBezTo>
                    <a:pt x="f8" y="f10"/>
                    <a:pt x="f11" y="f5"/>
                    <a:pt x="f12" y="f5"/>
                  </a:cubicBezTo>
                  <a:lnTo>
                    <a:pt x="f13" y="f5"/>
                  </a:lnTo>
                  <a:cubicBezTo>
                    <a:pt x="f14" y="f15"/>
                    <a:pt x="f16" y="f17"/>
                    <a:pt x="f18" y="f19"/>
                  </a:cubicBezTo>
                  <a:lnTo>
                    <a:pt x="f18" y="f19"/>
                  </a:lnTo>
                  <a:cubicBezTo>
                    <a:pt x="f20" y="f21"/>
                    <a:pt x="f20" y="f22"/>
                    <a:pt x="f18" y="f23"/>
                  </a:cubicBezTo>
                  <a:cubicBezTo>
                    <a:pt x="f24" y="f25"/>
                    <a:pt x="f26" y="f27"/>
                    <a:pt x="f28" y="f7"/>
                  </a:cubicBezTo>
                  <a:lnTo>
                    <a:pt x="f29" y="f7"/>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5" name="Freeform: Shape 966">
              <a:extLst>
                <a:ext uri="{FF2B5EF4-FFF2-40B4-BE49-F238E27FC236}">
                  <a16:creationId xmlns:a16="http://schemas.microsoft.com/office/drawing/2014/main" id="{0355A00E-3E2D-8567-2DE4-5B2CA1771CB7}"/>
                </a:ext>
              </a:extLst>
            </p:cNvPr>
            <p:cNvSpPr/>
            <p:nvPr/>
          </p:nvSpPr>
          <p:spPr>
            <a:xfrm>
              <a:off x="9457712" y="6428698"/>
              <a:ext cx="318741" cy="13972"/>
            </a:xfrm>
            <a:custGeom>
              <a:avLst/>
              <a:gdLst>
                <a:gd name="f0" fmla="val 10800000"/>
                <a:gd name="f1" fmla="val 5400000"/>
                <a:gd name="f2" fmla="val 180"/>
                <a:gd name="f3" fmla="val w"/>
                <a:gd name="f4" fmla="val h"/>
                <a:gd name="f5" fmla="val 0"/>
                <a:gd name="f6" fmla="val 318738"/>
                <a:gd name="f7" fmla="val 13970"/>
                <a:gd name="f8" fmla="val 318739"/>
                <a:gd name="f9" fmla="val 7048"/>
                <a:gd name="f10" fmla="val 65"/>
                <a:gd name="f11" fmla="val 7924"/>
                <a:gd name="f12" fmla="val 4102"/>
                <a:gd name="f13" fmla="val -456"/>
                <a:gd name="f14" fmla="val 585"/>
                <a:gd name="f15" fmla="val 2223"/>
                <a:gd name="f16" fmla="val 6045"/>
                <a:gd name="f17" fmla="val 9867"/>
                <a:gd name="f18" fmla="val 13384"/>
                <a:gd name="f19" fmla="val 13904"/>
                <a:gd name="f20" fmla="val 6667"/>
                <a:gd name="f21" fmla="val 13993"/>
                <a:gd name="f22" fmla="val 7302"/>
                <a:gd name="f23" fmla="+- 0 0 -90"/>
                <a:gd name="f24" fmla="*/ f3 1 318738"/>
                <a:gd name="f25" fmla="*/ f4 1 13970"/>
                <a:gd name="f26" fmla="val f5"/>
                <a:gd name="f27" fmla="val f6"/>
                <a:gd name="f28" fmla="val f7"/>
                <a:gd name="f29" fmla="*/ f23 f0 1"/>
                <a:gd name="f30" fmla="+- f28 0 f26"/>
                <a:gd name="f31" fmla="+- f27 0 f26"/>
                <a:gd name="f32" fmla="*/ f29 1 f2"/>
                <a:gd name="f33" fmla="*/ f31 1 318738"/>
                <a:gd name="f34" fmla="*/ f30 1 13970"/>
                <a:gd name="f35" fmla="*/ 318739 f31 1"/>
                <a:gd name="f36" fmla="*/ 7048 f30 1"/>
                <a:gd name="f37" fmla="*/ 65 f30 1"/>
                <a:gd name="f38" fmla="*/ 7924 f31 1"/>
                <a:gd name="f39" fmla="*/ 65 f31 1"/>
                <a:gd name="f40" fmla="*/ 6045 f30 1"/>
                <a:gd name="f41" fmla="*/ 6045 f31 1"/>
                <a:gd name="f42" fmla="*/ 13904 f30 1"/>
                <a:gd name="f43" fmla="+- f32 0 f1"/>
                <a:gd name="f44" fmla="*/ f35 1 318738"/>
                <a:gd name="f45" fmla="*/ f36 1 13970"/>
                <a:gd name="f46" fmla="*/ f37 1 13970"/>
                <a:gd name="f47" fmla="*/ f38 1 318738"/>
                <a:gd name="f48" fmla="*/ f39 1 318738"/>
                <a:gd name="f49" fmla="*/ f40 1 13970"/>
                <a:gd name="f50" fmla="*/ f41 1 318738"/>
                <a:gd name="f51" fmla="*/ f42 1 13970"/>
                <a:gd name="f52" fmla="*/ f26 1 f33"/>
                <a:gd name="f53" fmla="*/ f27 1 f33"/>
                <a:gd name="f54" fmla="*/ f26 1 f34"/>
                <a:gd name="f55" fmla="*/ f28 1 f34"/>
                <a:gd name="f56" fmla="*/ f44 1 f33"/>
                <a:gd name="f57" fmla="*/ f45 1 f34"/>
                <a:gd name="f58" fmla="*/ f46 1 f34"/>
                <a:gd name="f59" fmla="*/ f47 1 f33"/>
                <a:gd name="f60" fmla="*/ f48 1 f33"/>
                <a:gd name="f61" fmla="*/ f49 1 f34"/>
                <a:gd name="f62" fmla="*/ f50 1 f33"/>
                <a:gd name="f63" fmla="*/ f51 1 f34"/>
                <a:gd name="f64" fmla="*/ f52 f24 1"/>
                <a:gd name="f65" fmla="*/ f53 f24 1"/>
                <a:gd name="f66" fmla="*/ f55 f25 1"/>
                <a:gd name="f67" fmla="*/ f54 f25 1"/>
                <a:gd name="f68" fmla="*/ f56 f24 1"/>
                <a:gd name="f69" fmla="*/ f57 f25 1"/>
                <a:gd name="f70" fmla="*/ f58 f25 1"/>
                <a:gd name="f71" fmla="*/ f59 f24 1"/>
                <a:gd name="f72" fmla="*/ f60 f24 1"/>
                <a:gd name="f73" fmla="*/ f61 f25 1"/>
                <a:gd name="f74" fmla="*/ f62 f24 1"/>
                <a:gd name="f75" fmla="*/ f63 f25 1"/>
              </a:gdLst>
              <a:ahLst/>
              <a:cxnLst>
                <a:cxn ang="3cd4">
                  <a:pos x="hc" y="t"/>
                </a:cxn>
                <a:cxn ang="0">
                  <a:pos x="r" y="vc"/>
                </a:cxn>
                <a:cxn ang="cd4">
                  <a:pos x="hc" y="b"/>
                </a:cxn>
                <a:cxn ang="cd2">
                  <a:pos x="l" y="vc"/>
                </a:cxn>
                <a:cxn ang="f43">
                  <a:pos x="f68" y="f69"/>
                </a:cxn>
                <a:cxn ang="f43">
                  <a:pos x="f68" y="f70"/>
                </a:cxn>
                <a:cxn ang="f43">
                  <a:pos x="f71" y="f70"/>
                </a:cxn>
                <a:cxn ang="f43">
                  <a:pos x="f72" y="f73"/>
                </a:cxn>
                <a:cxn ang="f43">
                  <a:pos x="f74" y="f75"/>
                </a:cxn>
                <a:cxn ang="f43">
                  <a:pos x="f71" y="f75"/>
                </a:cxn>
                <a:cxn ang="f43">
                  <a:pos x="f68" y="f75"/>
                </a:cxn>
                <a:cxn ang="f43">
                  <a:pos x="f68" y="f69"/>
                </a:cxn>
              </a:cxnLst>
              <a:rect l="f64" t="f67" r="f65" b="f66"/>
              <a:pathLst>
                <a:path w="318738" h="13970">
                  <a:moveTo>
                    <a:pt x="f8" y="f9"/>
                  </a:moveTo>
                  <a:lnTo>
                    <a:pt x="f8" y="f10"/>
                  </a:lnTo>
                  <a:lnTo>
                    <a:pt x="f11" y="f10"/>
                  </a:lnTo>
                  <a:cubicBezTo>
                    <a:pt x="f12" y="f13"/>
                    <a:pt x="f14" y="f15"/>
                    <a:pt x="f10" y="f16"/>
                  </a:cubicBezTo>
                  <a:cubicBezTo>
                    <a:pt x="f13" y="f17"/>
                    <a:pt x="f15" y="f18"/>
                    <a:pt x="f16" y="f19"/>
                  </a:cubicBezTo>
                  <a:cubicBezTo>
                    <a:pt x="f20" y="f21"/>
                    <a:pt x="f22" y="f21"/>
                    <a:pt x="f11" y="f19"/>
                  </a:cubicBezTo>
                  <a:lnTo>
                    <a:pt x="f8" y="f1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6" name="Freeform: Shape 967">
              <a:extLst>
                <a:ext uri="{FF2B5EF4-FFF2-40B4-BE49-F238E27FC236}">
                  <a16:creationId xmlns:a16="http://schemas.microsoft.com/office/drawing/2014/main" id="{F4E1D915-74EE-1ED9-E778-28093DCD96C7}"/>
                </a:ext>
              </a:extLst>
            </p:cNvPr>
            <p:cNvSpPr/>
            <p:nvPr/>
          </p:nvSpPr>
          <p:spPr>
            <a:xfrm>
              <a:off x="8607594" y="6443365"/>
              <a:ext cx="13505" cy="9902"/>
            </a:xfrm>
            <a:custGeom>
              <a:avLst/>
              <a:gdLst>
                <a:gd name="f0" fmla="val 10800000"/>
                <a:gd name="f1" fmla="val 5400000"/>
                <a:gd name="f2" fmla="val 180"/>
                <a:gd name="f3" fmla="val w"/>
                <a:gd name="f4" fmla="val h"/>
                <a:gd name="f5" fmla="val 0"/>
                <a:gd name="f6" fmla="val 13506"/>
                <a:gd name="f7" fmla="val 9903"/>
                <a:gd name="f8" fmla="val 6856"/>
                <a:gd name="f9" fmla="val 6983"/>
                <a:gd name="f10" fmla="val 3073"/>
                <a:gd name="f11" fmla="val 3911"/>
                <a:gd name="f12" fmla="val 127"/>
                <a:gd name="f13" fmla="val 3174"/>
                <a:gd name="f14" fmla="val 64"/>
                <a:gd name="f15" fmla="val 5130"/>
                <a:gd name="f16" fmla="val 927"/>
                <a:gd name="f17" fmla="val 6971"/>
                <a:gd name="f18" fmla="val 2412"/>
                <a:gd name="f19" fmla="val 8253"/>
                <a:gd name="f20" fmla="val 3657"/>
                <a:gd name="f21" fmla="val 9294"/>
                <a:gd name="f22" fmla="val 5231"/>
                <a:gd name="f23" fmla="val 9878"/>
                <a:gd name="f24" fmla="val 9103"/>
                <a:gd name="f25" fmla="val 9865"/>
                <a:gd name="f26" fmla="val 11199"/>
                <a:gd name="f27" fmla="val 8723"/>
                <a:gd name="f28" fmla="val 12443"/>
                <a:gd name="f29" fmla="val 12963"/>
                <a:gd name="f30" fmla="val 6145"/>
                <a:gd name="f31" fmla="val 13306"/>
                <a:gd name="f32" fmla="val 5320"/>
                <a:gd name="f33" fmla="val 13458"/>
                <a:gd name="f34" fmla="val 4444"/>
                <a:gd name="f35" fmla="val 13522"/>
                <a:gd name="f36" fmla="val 3974"/>
                <a:gd name="f37" fmla="val 3504"/>
                <a:gd name="f38" fmla="val 3047"/>
                <a:gd name="f39" fmla="val 13534"/>
                <a:gd name="f40" fmla="val 3733"/>
                <a:gd name="f41" fmla="val 10589"/>
                <a:gd name="f42" fmla="val 6844"/>
                <a:gd name="f43" fmla="+- 0 0 -90"/>
                <a:gd name="f44" fmla="*/ f3 1 13506"/>
                <a:gd name="f45" fmla="*/ f4 1 9903"/>
                <a:gd name="f46" fmla="val f5"/>
                <a:gd name="f47" fmla="val f6"/>
                <a:gd name="f48" fmla="val f7"/>
                <a:gd name="f49" fmla="*/ f43 f0 1"/>
                <a:gd name="f50" fmla="+- f48 0 f46"/>
                <a:gd name="f51" fmla="+- f47 0 f46"/>
                <a:gd name="f52" fmla="*/ f49 1 f2"/>
                <a:gd name="f53" fmla="*/ f51 1 13506"/>
                <a:gd name="f54" fmla="*/ f50 1 9903"/>
                <a:gd name="f55" fmla="*/ 6856 f51 1"/>
                <a:gd name="f56" fmla="*/ 6983 f50 1"/>
                <a:gd name="f57" fmla="*/ 0 f51 1"/>
                <a:gd name="f58" fmla="*/ 127 f50 1"/>
                <a:gd name="f59" fmla="*/ 3174 f50 1"/>
                <a:gd name="f60" fmla="*/ 2412 f51 1"/>
                <a:gd name="f61" fmla="*/ 8253 f50 1"/>
                <a:gd name="f62" fmla="*/ 9903 f50 1"/>
                <a:gd name="f63" fmla="*/ 12443 f51 1"/>
                <a:gd name="f64" fmla="*/ 6856 f50 1"/>
                <a:gd name="f65" fmla="*/ 13458 f51 1"/>
                <a:gd name="f66" fmla="*/ 4444 f50 1"/>
                <a:gd name="f67" fmla="*/ 3047 f50 1"/>
                <a:gd name="f68" fmla="*/ 0 f50 1"/>
                <a:gd name="f69" fmla="+- f52 0 f1"/>
                <a:gd name="f70" fmla="*/ f55 1 13506"/>
                <a:gd name="f71" fmla="*/ f56 1 9903"/>
                <a:gd name="f72" fmla="*/ f57 1 13506"/>
                <a:gd name="f73" fmla="*/ f58 1 9903"/>
                <a:gd name="f74" fmla="*/ f59 1 9903"/>
                <a:gd name="f75" fmla="*/ f60 1 13506"/>
                <a:gd name="f76" fmla="*/ f61 1 9903"/>
                <a:gd name="f77" fmla="*/ f62 1 9903"/>
                <a:gd name="f78" fmla="*/ f63 1 13506"/>
                <a:gd name="f79" fmla="*/ f64 1 9903"/>
                <a:gd name="f80" fmla="*/ f65 1 13506"/>
                <a:gd name="f81" fmla="*/ f66 1 9903"/>
                <a:gd name="f82" fmla="*/ f67 1 9903"/>
                <a:gd name="f83" fmla="*/ f68 1 9903"/>
                <a:gd name="f84" fmla="*/ f46 1 f53"/>
                <a:gd name="f85" fmla="*/ f47 1 f53"/>
                <a:gd name="f86" fmla="*/ f46 1 f54"/>
                <a:gd name="f87" fmla="*/ f48 1 f54"/>
                <a:gd name="f88" fmla="*/ f70 1 f53"/>
                <a:gd name="f89" fmla="*/ f71 1 f54"/>
                <a:gd name="f90" fmla="*/ f72 1 f53"/>
                <a:gd name="f91" fmla="*/ f73 1 f54"/>
                <a:gd name="f92" fmla="*/ f74 1 f54"/>
                <a:gd name="f93" fmla="*/ f75 1 f53"/>
                <a:gd name="f94" fmla="*/ f76 1 f54"/>
                <a:gd name="f95" fmla="*/ f77 1 f54"/>
                <a:gd name="f96" fmla="*/ f78 1 f53"/>
                <a:gd name="f97" fmla="*/ f79 1 f54"/>
                <a:gd name="f98" fmla="*/ f80 1 f53"/>
                <a:gd name="f99" fmla="*/ f81 1 f54"/>
                <a:gd name="f100" fmla="*/ f82 1 f54"/>
                <a:gd name="f101" fmla="*/ f83 1 f54"/>
                <a:gd name="f102" fmla="*/ f84 f44 1"/>
                <a:gd name="f103" fmla="*/ f85 f44 1"/>
                <a:gd name="f104" fmla="*/ f87 f45 1"/>
                <a:gd name="f105" fmla="*/ f86 f45 1"/>
                <a:gd name="f106" fmla="*/ f88 f44 1"/>
                <a:gd name="f107" fmla="*/ f89 f45 1"/>
                <a:gd name="f108" fmla="*/ f90 f44 1"/>
                <a:gd name="f109" fmla="*/ f91 f45 1"/>
                <a:gd name="f110" fmla="*/ f92 f45 1"/>
                <a:gd name="f111" fmla="*/ f93 f44 1"/>
                <a:gd name="f112" fmla="*/ f94 f45 1"/>
                <a:gd name="f113" fmla="*/ f95 f45 1"/>
                <a:gd name="f114" fmla="*/ f96 f44 1"/>
                <a:gd name="f115" fmla="*/ f97 f45 1"/>
                <a:gd name="f116" fmla="*/ f98 f44 1"/>
                <a:gd name="f117" fmla="*/ f99 f45 1"/>
                <a:gd name="f118" fmla="*/ f100 f45 1"/>
                <a:gd name="f119" fmla="*/ f101 f45 1"/>
              </a:gdLst>
              <a:ahLst/>
              <a:cxnLst>
                <a:cxn ang="3cd4">
                  <a:pos x="hc" y="t"/>
                </a:cxn>
                <a:cxn ang="0">
                  <a:pos x="r" y="vc"/>
                </a:cxn>
                <a:cxn ang="cd4">
                  <a:pos x="hc" y="b"/>
                </a:cxn>
                <a:cxn ang="cd2">
                  <a:pos x="l" y="vc"/>
                </a:cxn>
                <a:cxn ang="f69">
                  <a:pos x="f106" y="f107"/>
                </a:cxn>
                <a:cxn ang="f69">
                  <a:pos x="f108" y="f109"/>
                </a:cxn>
                <a:cxn ang="f69">
                  <a:pos x="f108" y="f110"/>
                </a:cxn>
                <a:cxn ang="f69">
                  <a:pos x="f108" y="f110"/>
                </a:cxn>
                <a:cxn ang="f69">
                  <a:pos x="f111" y="f112"/>
                </a:cxn>
                <a:cxn ang="f69">
                  <a:pos x="f106" y="f113"/>
                </a:cxn>
                <a:cxn ang="f69">
                  <a:pos x="f114" y="f115"/>
                </a:cxn>
                <a:cxn ang="f69">
                  <a:pos x="f116" y="f117"/>
                </a:cxn>
                <a:cxn ang="f69">
                  <a:pos x="f116" y="f118"/>
                </a:cxn>
                <a:cxn ang="f69">
                  <a:pos x="f116" y="f119"/>
                </a:cxn>
                <a:cxn ang="f69">
                  <a:pos x="f106" y="f107"/>
                </a:cxn>
              </a:cxnLst>
              <a:rect l="f102" t="f105" r="f103" b="f104"/>
              <a:pathLst>
                <a:path w="13506" h="9903">
                  <a:moveTo>
                    <a:pt x="f8" y="f9"/>
                  </a:moveTo>
                  <a:cubicBezTo>
                    <a:pt x="f10" y="f9"/>
                    <a:pt x="f5" y="f11"/>
                    <a:pt x="f5" y="f12"/>
                  </a:cubicBezTo>
                  <a:lnTo>
                    <a:pt x="f5" y="f13"/>
                  </a:lnTo>
                  <a:lnTo>
                    <a:pt x="f5" y="f13"/>
                  </a:lnTo>
                  <a:cubicBezTo>
                    <a:pt x="f14" y="f15"/>
                    <a:pt x="f16" y="f17"/>
                    <a:pt x="f18" y="f19"/>
                  </a:cubicBezTo>
                  <a:cubicBezTo>
                    <a:pt x="f20" y="f21"/>
                    <a:pt x="f22" y="f23"/>
                    <a:pt x="f8" y="f7"/>
                  </a:cubicBezTo>
                  <a:cubicBezTo>
                    <a:pt x="f24" y="f25"/>
                    <a:pt x="f26" y="f27"/>
                    <a:pt x="f28" y="f8"/>
                  </a:cubicBezTo>
                  <a:cubicBezTo>
                    <a:pt x="f29" y="f30"/>
                    <a:pt x="f31" y="f32"/>
                    <a:pt x="f33" y="f34"/>
                  </a:cubicBezTo>
                  <a:cubicBezTo>
                    <a:pt x="f35" y="f36"/>
                    <a:pt x="f35" y="f37"/>
                    <a:pt x="f33" y="f38"/>
                  </a:cubicBezTo>
                  <a:lnTo>
                    <a:pt x="f33" y="f5"/>
                  </a:ln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7" name="Freeform: Shape 968">
              <a:extLst>
                <a:ext uri="{FF2B5EF4-FFF2-40B4-BE49-F238E27FC236}">
                  <a16:creationId xmlns:a16="http://schemas.microsoft.com/office/drawing/2014/main" id="{A81831B4-BA69-1C4F-C4BF-310CC78BADEF}"/>
                </a:ext>
              </a:extLst>
            </p:cNvPr>
            <p:cNvSpPr/>
            <p:nvPr/>
          </p:nvSpPr>
          <p:spPr>
            <a:xfrm>
              <a:off x="10472129" y="5829217"/>
              <a:ext cx="322856" cy="13834"/>
            </a:xfrm>
            <a:custGeom>
              <a:avLst/>
              <a:gdLst>
                <a:gd name="f0" fmla="val 10800000"/>
                <a:gd name="f1" fmla="val 5400000"/>
                <a:gd name="f2" fmla="val 180"/>
                <a:gd name="f3" fmla="val w"/>
                <a:gd name="f4" fmla="val h"/>
                <a:gd name="f5" fmla="val 0"/>
                <a:gd name="f6" fmla="val 322854"/>
                <a:gd name="f7" fmla="val 13839"/>
                <a:gd name="f8" fmla="val 4802"/>
                <a:gd name="f9" fmla="val 762"/>
                <a:gd name="f10" fmla="val 3927"/>
                <a:gd name="f11" fmla="val 1101"/>
                <a:gd name="f12" fmla="val 3114"/>
                <a:gd name="f13" fmla="val 1572"/>
                <a:gd name="f14" fmla="val 2390"/>
                <a:gd name="f15" fmla="val 2158"/>
                <a:gd name="f16" fmla="val -454"/>
                <a:gd name="f17" fmla="val 4556"/>
                <a:gd name="f18" fmla="val -809"/>
                <a:gd name="f19" fmla="val 8801"/>
                <a:gd name="f20" fmla="val 1590"/>
                <a:gd name="f21" fmla="val 11642"/>
                <a:gd name="f22" fmla="val 1831"/>
                <a:gd name="f23" fmla="val 11931"/>
                <a:gd name="f24" fmla="val 2098"/>
                <a:gd name="f25" fmla="val 12199"/>
                <a:gd name="f26" fmla="val 12443"/>
                <a:gd name="f27" fmla="val 13029"/>
                <a:gd name="f28" fmla="val 13500"/>
                <a:gd name="f29" fmla="val 13840"/>
                <a:gd name="f30" fmla="val 5691"/>
                <a:gd name="f31" fmla="val 6834"/>
                <a:gd name="f32" fmla="val 319045"/>
                <a:gd name="f33" fmla="val 315935"/>
                <a:gd name="f34" fmla="val 10790"/>
                <a:gd name="f35" fmla="val 315871"/>
                <a:gd name="f36" fmla="val 6983"/>
                <a:gd name="f37" fmla="val 3126"/>
                <a:gd name="f38" fmla="val 318995"/>
                <a:gd name="f39" fmla="+- 0 0 -90"/>
                <a:gd name="f40" fmla="*/ f3 1 322854"/>
                <a:gd name="f41" fmla="*/ f4 1 13839"/>
                <a:gd name="f42" fmla="val f5"/>
                <a:gd name="f43" fmla="val f6"/>
                <a:gd name="f44" fmla="val f7"/>
                <a:gd name="f45" fmla="*/ f39 f0 1"/>
                <a:gd name="f46" fmla="+- f44 0 f42"/>
                <a:gd name="f47" fmla="+- f43 0 f42"/>
                <a:gd name="f48" fmla="*/ f45 1 f2"/>
                <a:gd name="f49" fmla="*/ f47 1 322854"/>
                <a:gd name="f50" fmla="*/ f46 1 13839"/>
                <a:gd name="f51" fmla="*/ 4802 f47 1"/>
                <a:gd name="f52" fmla="*/ 762 f46 1"/>
                <a:gd name="f53" fmla="*/ 2390 f47 1"/>
                <a:gd name="f54" fmla="*/ 2158 f46 1"/>
                <a:gd name="f55" fmla="*/ 1590 f47 1"/>
                <a:gd name="f56" fmla="*/ 11642 f46 1"/>
                <a:gd name="f57" fmla="*/ 12443 f46 1"/>
                <a:gd name="f58" fmla="*/ 13840 f46 1"/>
                <a:gd name="f59" fmla="*/ 5691 f47 1"/>
                <a:gd name="f60" fmla="*/ 6834 f47 1"/>
                <a:gd name="f61" fmla="*/ 322854 f47 1"/>
                <a:gd name="f62" fmla="*/ 315871 f47 1"/>
                <a:gd name="f63" fmla="*/ 6983 f46 1"/>
                <a:gd name="f64" fmla="*/ 0 f46 1"/>
                <a:gd name="f65" fmla="+- f48 0 f1"/>
                <a:gd name="f66" fmla="*/ f51 1 322854"/>
                <a:gd name="f67" fmla="*/ f52 1 13839"/>
                <a:gd name="f68" fmla="*/ f53 1 322854"/>
                <a:gd name="f69" fmla="*/ f54 1 13839"/>
                <a:gd name="f70" fmla="*/ f55 1 322854"/>
                <a:gd name="f71" fmla="*/ f56 1 13839"/>
                <a:gd name="f72" fmla="*/ f57 1 13839"/>
                <a:gd name="f73" fmla="*/ f58 1 13839"/>
                <a:gd name="f74" fmla="*/ f59 1 322854"/>
                <a:gd name="f75" fmla="*/ f60 1 322854"/>
                <a:gd name="f76" fmla="*/ f61 1 322854"/>
                <a:gd name="f77" fmla="*/ f62 1 322854"/>
                <a:gd name="f78" fmla="*/ f63 1 13839"/>
                <a:gd name="f79" fmla="*/ f64 1 13839"/>
                <a:gd name="f80" fmla="*/ f42 1 f49"/>
                <a:gd name="f81" fmla="*/ f43 1 f49"/>
                <a:gd name="f82" fmla="*/ f42 1 f50"/>
                <a:gd name="f83" fmla="*/ f44 1 f50"/>
                <a:gd name="f84" fmla="*/ f66 1 f49"/>
                <a:gd name="f85" fmla="*/ f67 1 f50"/>
                <a:gd name="f86" fmla="*/ f68 1 f49"/>
                <a:gd name="f87" fmla="*/ f69 1 f50"/>
                <a:gd name="f88" fmla="*/ f70 1 f49"/>
                <a:gd name="f89" fmla="*/ f71 1 f50"/>
                <a:gd name="f90" fmla="*/ f72 1 f50"/>
                <a:gd name="f91" fmla="*/ f73 1 f50"/>
                <a:gd name="f92" fmla="*/ f74 1 f49"/>
                <a:gd name="f93" fmla="*/ f75 1 f49"/>
                <a:gd name="f94" fmla="*/ f76 1 f49"/>
                <a:gd name="f95" fmla="*/ f77 1 f49"/>
                <a:gd name="f96" fmla="*/ f78 1 f50"/>
                <a:gd name="f97" fmla="*/ f79 1 f50"/>
                <a:gd name="f98" fmla="*/ f80 f40 1"/>
                <a:gd name="f99" fmla="*/ f81 f40 1"/>
                <a:gd name="f100" fmla="*/ f83 f41 1"/>
                <a:gd name="f101" fmla="*/ f82 f41 1"/>
                <a:gd name="f102" fmla="*/ f84 f40 1"/>
                <a:gd name="f103" fmla="*/ f85 f41 1"/>
                <a:gd name="f104" fmla="*/ f86 f40 1"/>
                <a:gd name="f105" fmla="*/ f87 f41 1"/>
                <a:gd name="f106" fmla="*/ f88 f40 1"/>
                <a:gd name="f107" fmla="*/ f89 f41 1"/>
                <a:gd name="f108" fmla="*/ f90 f41 1"/>
                <a:gd name="f109" fmla="*/ f91 f41 1"/>
                <a:gd name="f110" fmla="*/ f92 f40 1"/>
                <a:gd name="f111" fmla="*/ f93 f40 1"/>
                <a:gd name="f112" fmla="*/ f94 f40 1"/>
                <a:gd name="f113" fmla="*/ f95 f40 1"/>
                <a:gd name="f114" fmla="*/ f96 f41 1"/>
                <a:gd name="f115" fmla="*/ f97 f41 1"/>
              </a:gdLst>
              <a:ahLst/>
              <a:cxnLst>
                <a:cxn ang="3cd4">
                  <a:pos x="hc" y="t"/>
                </a:cxn>
                <a:cxn ang="0">
                  <a:pos x="r" y="vc"/>
                </a:cxn>
                <a:cxn ang="cd4">
                  <a:pos x="hc" y="b"/>
                </a:cxn>
                <a:cxn ang="cd2">
                  <a:pos x="l" y="vc"/>
                </a:cxn>
                <a:cxn ang="f65">
                  <a:pos x="f102" y="f103"/>
                </a:cxn>
                <a:cxn ang="f65">
                  <a:pos x="f104" y="f105"/>
                </a:cxn>
                <a:cxn ang="f65">
                  <a:pos x="f106" y="f107"/>
                </a:cxn>
                <a:cxn ang="f65">
                  <a:pos x="f104" y="f108"/>
                </a:cxn>
                <a:cxn ang="f65">
                  <a:pos x="f102" y="f109"/>
                </a:cxn>
                <a:cxn ang="f65">
                  <a:pos x="f110" y="f109"/>
                </a:cxn>
                <a:cxn ang="f65">
                  <a:pos x="f111" y="f109"/>
                </a:cxn>
                <a:cxn ang="f65">
                  <a:pos x="f112" y="f109"/>
                </a:cxn>
                <a:cxn ang="f65">
                  <a:pos x="f113" y="f114"/>
                </a:cxn>
                <a:cxn ang="f65">
                  <a:pos x="f112" y="f115"/>
                </a:cxn>
                <a:cxn ang="f65">
                  <a:pos x="f111" y="f115"/>
                </a:cxn>
              </a:cxnLst>
              <a:rect l="f98" t="f101" r="f99" b="f100"/>
              <a:pathLst>
                <a:path w="322854" h="13839">
                  <a:moveTo>
                    <a:pt x="f8" y="f9"/>
                  </a:moveTo>
                  <a:cubicBezTo>
                    <a:pt x="f10" y="f11"/>
                    <a:pt x="f12" y="f13"/>
                    <a:pt x="f14" y="f15"/>
                  </a:cubicBezTo>
                  <a:cubicBezTo>
                    <a:pt x="f16" y="f17"/>
                    <a:pt x="f18" y="f19"/>
                    <a:pt x="f20" y="f21"/>
                  </a:cubicBezTo>
                  <a:cubicBezTo>
                    <a:pt x="f22" y="f23"/>
                    <a:pt x="f24" y="f25"/>
                    <a:pt x="f14" y="f26"/>
                  </a:cubicBezTo>
                  <a:cubicBezTo>
                    <a:pt x="f12" y="f27"/>
                    <a:pt x="f10" y="f28"/>
                    <a:pt x="f8" y="f29"/>
                  </a:cubicBezTo>
                  <a:lnTo>
                    <a:pt x="f30" y="f29"/>
                  </a:lnTo>
                  <a:lnTo>
                    <a:pt x="f31" y="f29"/>
                  </a:lnTo>
                  <a:lnTo>
                    <a:pt x="f6" y="f29"/>
                  </a:lnTo>
                  <a:cubicBezTo>
                    <a:pt x="f32" y="f29"/>
                    <a:pt x="f33" y="f34"/>
                    <a:pt x="f35" y="f36"/>
                  </a:cubicBezTo>
                  <a:cubicBezTo>
                    <a:pt x="f35" y="f37"/>
                    <a:pt x="f38" y="f5"/>
                    <a:pt x="f6" y="f5"/>
                  </a:cubicBezTo>
                  <a:lnTo>
                    <a:pt x="f3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8" name="Freeform: Shape 969">
              <a:extLst>
                <a:ext uri="{FF2B5EF4-FFF2-40B4-BE49-F238E27FC236}">
                  <a16:creationId xmlns:a16="http://schemas.microsoft.com/office/drawing/2014/main" id="{BE462C31-A4C5-9C39-CA80-6C36E72FA877}"/>
                </a:ext>
              </a:extLst>
            </p:cNvPr>
            <p:cNvSpPr/>
            <p:nvPr/>
          </p:nvSpPr>
          <p:spPr>
            <a:xfrm>
              <a:off x="9670127" y="5570963"/>
              <a:ext cx="13898" cy="32625"/>
            </a:xfrm>
            <a:custGeom>
              <a:avLst/>
              <a:gdLst>
                <a:gd name="f0" fmla="val 10800000"/>
                <a:gd name="f1" fmla="val 5400000"/>
                <a:gd name="f2" fmla="val 180"/>
                <a:gd name="f3" fmla="val w"/>
                <a:gd name="f4" fmla="val h"/>
                <a:gd name="f5" fmla="val 0"/>
                <a:gd name="f6" fmla="val 13895"/>
                <a:gd name="f7" fmla="val 32630"/>
                <a:gd name="f8" fmla="val 4755"/>
                <a:gd name="f9" fmla="val 3612"/>
                <a:gd name="f10" fmla="val 2596"/>
                <a:gd name="f11" fmla="val 1453"/>
                <a:gd name="f12" fmla="val 889"/>
                <a:gd name="f13" fmla="val 819"/>
                <a:gd name="f14" fmla="val 1905"/>
                <a:gd name="f15" fmla="val 57"/>
                <a:gd name="f16" fmla="val 3174"/>
                <a:gd name="f17" fmla="val -7"/>
                <a:gd name="f18" fmla="val 3681"/>
                <a:gd name="f19" fmla="val 4191"/>
                <a:gd name="f20" fmla="val 4698"/>
                <a:gd name="f21" fmla="val -19"/>
                <a:gd name="f22" fmla="val 4990"/>
                <a:gd name="f23" fmla="val 5295"/>
                <a:gd name="f24" fmla="val 5587"/>
                <a:gd name="f25" fmla="val 32631"/>
                <a:gd name="f26" fmla="val 13896"/>
                <a:gd name="f27" fmla="val 6475"/>
                <a:gd name="f28" fmla="val 13820"/>
                <a:gd name="f29" fmla="val 4138"/>
                <a:gd name="f30" fmla="val 12589"/>
                <a:gd name="f31" fmla="val 1993"/>
                <a:gd name="f32" fmla="val 10595"/>
                <a:gd name="f33" fmla="val 762"/>
                <a:gd name="f34" fmla="val 9452"/>
                <a:gd name="f35" fmla="val 8945"/>
                <a:gd name="f36" fmla="val 705"/>
                <a:gd name="f37" fmla="val 8436"/>
                <a:gd name="f38" fmla="val 7929"/>
                <a:gd name="f39" fmla="val 6786"/>
                <a:gd name="f40" fmla="val 6215"/>
                <a:gd name="f41" fmla="val 295"/>
                <a:gd name="f42" fmla="val 5491"/>
                <a:gd name="f43" fmla="val 28"/>
                <a:gd name="f44" fmla="+- 0 0 -90"/>
                <a:gd name="f45" fmla="*/ f3 1 13895"/>
                <a:gd name="f46" fmla="*/ f4 1 32630"/>
                <a:gd name="f47" fmla="val f5"/>
                <a:gd name="f48" fmla="val f6"/>
                <a:gd name="f49" fmla="val f7"/>
                <a:gd name="f50" fmla="*/ f44 f0 1"/>
                <a:gd name="f51" fmla="+- f49 0 f47"/>
                <a:gd name="f52" fmla="+- f48 0 f47"/>
                <a:gd name="f53" fmla="*/ f50 1 f2"/>
                <a:gd name="f54" fmla="*/ f52 1 13895"/>
                <a:gd name="f55" fmla="*/ f51 1 32630"/>
                <a:gd name="f56" fmla="*/ 4755 f52 1"/>
                <a:gd name="f57" fmla="*/ 0 f51 1"/>
                <a:gd name="f58" fmla="*/ 3612 f52 1"/>
                <a:gd name="f59" fmla="*/ 2596 f52 1"/>
                <a:gd name="f60" fmla="*/ 1453 f52 1"/>
                <a:gd name="f61" fmla="*/ 889 f51 1"/>
                <a:gd name="f62" fmla="*/ 819 f52 1"/>
                <a:gd name="f63" fmla="*/ 1905 f51 1"/>
                <a:gd name="f64" fmla="*/ 57 f52 1"/>
                <a:gd name="f65" fmla="*/ 3174 f51 1"/>
                <a:gd name="f66" fmla="*/ 4698 f51 1"/>
                <a:gd name="f67" fmla="*/ 5587 f51 1"/>
                <a:gd name="f68" fmla="*/ 32631 f51 1"/>
                <a:gd name="f69" fmla="*/ 13896 f52 1"/>
                <a:gd name="f70" fmla="*/ 6475 f51 1"/>
                <a:gd name="f71" fmla="*/ 10595 f52 1"/>
                <a:gd name="f72" fmla="*/ 762 f51 1"/>
                <a:gd name="f73" fmla="*/ 9452 f52 1"/>
                <a:gd name="f74" fmla="*/ 7929 f52 1"/>
                <a:gd name="f75" fmla="*/ 6786 f52 1"/>
                <a:gd name="f76" fmla="+- f53 0 f1"/>
                <a:gd name="f77" fmla="*/ f56 1 13895"/>
                <a:gd name="f78" fmla="*/ f57 1 32630"/>
                <a:gd name="f79" fmla="*/ f58 1 13895"/>
                <a:gd name="f80" fmla="*/ f59 1 13895"/>
                <a:gd name="f81" fmla="*/ f60 1 13895"/>
                <a:gd name="f82" fmla="*/ f61 1 32630"/>
                <a:gd name="f83" fmla="*/ f62 1 13895"/>
                <a:gd name="f84" fmla="*/ f63 1 32630"/>
                <a:gd name="f85" fmla="*/ f64 1 13895"/>
                <a:gd name="f86" fmla="*/ f65 1 32630"/>
                <a:gd name="f87" fmla="*/ f66 1 32630"/>
                <a:gd name="f88" fmla="*/ f67 1 32630"/>
                <a:gd name="f89" fmla="*/ f68 1 32630"/>
                <a:gd name="f90" fmla="*/ f69 1 13895"/>
                <a:gd name="f91" fmla="*/ f70 1 32630"/>
                <a:gd name="f92" fmla="*/ f71 1 13895"/>
                <a:gd name="f93" fmla="*/ f72 1 32630"/>
                <a:gd name="f94" fmla="*/ f73 1 13895"/>
                <a:gd name="f95" fmla="*/ f74 1 13895"/>
                <a:gd name="f96" fmla="*/ f75 1 13895"/>
                <a:gd name="f97" fmla="*/ f47 1 f54"/>
                <a:gd name="f98" fmla="*/ f48 1 f54"/>
                <a:gd name="f99" fmla="*/ f47 1 f55"/>
                <a:gd name="f100" fmla="*/ f49 1 f55"/>
                <a:gd name="f101" fmla="*/ f77 1 f54"/>
                <a:gd name="f102" fmla="*/ f78 1 f55"/>
                <a:gd name="f103" fmla="*/ f79 1 f54"/>
                <a:gd name="f104" fmla="*/ f80 1 f54"/>
                <a:gd name="f105" fmla="*/ f81 1 f54"/>
                <a:gd name="f106" fmla="*/ f82 1 f55"/>
                <a:gd name="f107" fmla="*/ f83 1 f54"/>
                <a:gd name="f108" fmla="*/ f84 1 f55"/>
                <a:gd name="f109" fmla="*/ f85 1 f54"/>
                <a:gd name="f110" fmla="*/ f86 1 f55"/>
                <a:gd name="f111" fmla="*/ f87 1 f55"/>
                <a:gd name="f112" fmla="*/ f88 1 f55"/>
                <a:gd name="f113" fmla="*/ f89 1 f55"/>
                <a:gd name="f114" fmla="*/ f90 1 f54"/>
                <a:gd name="f115" fmla="*/ f91 1 f55"/>
                <a:gd name="f116" fmla="*/ f92 1 f54"/>
                <a:gd name="f117" fmla="*/ f93 1 f55"/>
                <a:gd name="f118" fmla="*/ f94 1 f54"/>
                <a:gd name="f119" fmla="*/ f95 1 f54"/>
                <a:gd name="f120" fmla="*/ f96 1 f54"/>
                <a:gd name="f121" fmla="*/ f97 f45 1"/>
                <a:gd name="f122" fmla="*/ f98 f45 1"/>
                <a:gd name="f123" fmla="*/ f100 f46 1"/>
                <a:gd name="f124" fmla="*/ f99 f46 1"/>
                <a:gd name="f125" fmla="*/ f101 f45 1"/>
                <a:gd name="f126" fmla="*/ f102 f46 1"/>
                <a:gd name="f127" fmla="*/ f103 f45 1"/>
                <a:gd name="f128" fmla="*/ f104 f45 1"/>
                <a:gd name="f129" fmla="*/ f105 f45 1"/>
                <a:gd name="f130" fmla="*/ f106 f46 1"/>
                <a:gd name="f131" fmla="*/ f107 f45 1"/>
                <a:gd name="f132" fmla="*/ f108 f46 1"/>
                <a:gd name="f133" fmla="*/ f109 f45 1"/>
                <a:gd name="f134" fmla="*/ f110 f46 1"/>
                <a:gd name="f135" fmla="*/ f111 f46 1"/>
                <a:gd name="f136" fmla="*/ f112 f46 1"/>
                <a:gd name="f137" fmla="*/ f113 f46 1"/>
                <a:gd name="f138" fmla="*/ f114 f45 1"/>
                <a:gd name="f139" fmla="*/ f115 f46 1"/>
                <a:gd name="f140" fmla="*/ f116 f45 1"/>
                <a:gd name="f141" fmla="*/ f117 f46 1"/>
                <a:gd name="f142" fmla="*/ f118 f45 1"/>
                <a:gd name="f143" fmla="*/ f119 f45 1"/>
                <a:gd name="f144" fmla="*/ f120 f45 1"/>
              </a:gdLst>
              <a:ahLst/>
              <a:cxnLst>
                <a:cxn ang="3cd4">
                  <a:pos x="hc" y="t"/>
                </a:cxn>
                <a:cxn ang="0">
                  <a:pos x="r" y="vc"/>
                </a:cxn>
                <a:cxn ang="cd4">
                  <a:pos x="hc" y="b"/>
                </a:cxn>
                <a:cxn ang="cd2">
                  <a:pos x="l" y="vc"/>
                </a:cxn>
                <a:cxn ang="f76">
                  <a:pos x="f125" y="f126"/>
                </a:cxn>
                <a:cxn ang="f76">
                  <a:pos x="f127" y="f126"/>
                </a:cxn>
                <a:cxn ang="f76">
                  <a:pos x="f128" y="f126"/>
                </a:cxn>
                <a:cxn ang="f76">
                  <a:pos x="f129" y="f130"/>
                </a:cxn>
                <a:cxn ang="f76">
                  <a:pos x="f131" y="f132"/>
                </a:cxn>
                <a:cxn ang="f76">
                  <a:pos x="f133" y="f134"/>
                </a:cxn>
                <a:cxn ang="f76">
                  <a:pos x="f133" y="f135"/>
                </a:cxn>
                <a:cxn ang="f76">
                  <a:pos x="f133" y="f136"/>
                </a:cxn>
                <a:cxn ang="f76">
                  <a:pos x="f133" y="f137"/>
                </a:cxn>
                <a:cxn ang="f76">
                  <a:pos x="f138" y="f137"/>
                </a:cxn>
                <a:cxn ang="f76">
                  <a:pos x="f138" y="f139"/>
                </a:cxn>
                <a:cxn ang="f76">
                  <a:pos x="f140" y="f141"/>
                </a:cxn>
                <a:cxn ang="f76">
                  <a:pos x="f142" y="f141"/>
                </a:cxn>
                <a:cxn ang="f76">
                  <a:pos x="f143" y="f141"/>
                </a:cxn>
                <a:cxn ang="f76">
                  <a:pos x="f144" y="f141"/>
                </a:cxn>
                <a:cxn ang="f76">
                  <a:pos x="f125" y="f126"/>
                </a:cxn>
              </a:cxnLst>
              <a:rect l="f121" t="f124" r="f122" b="f123"/>
              <a:pathLst>
                <a:path w="13895" h="32630">
                  <a:moveTo>
                    <a:pt x="f8" y="f5"/>
                  </a:moveTo>
                  <a:lnTo>
                    <a:pt x="f9" y="f5"/>
                  </a:lnTo>
                  <a:lnTo>
                    <a:pt x="f10" y="f5"/>
                  </a:lnTo>
                  <a:lnTo>
                    <a:pt x="f11" y="f12"/>
                  </a:lnTo>
                  <a:lnTo>
                    <a:pt x="f13" y="f14"/>
                  </a:lnTo>
                  <a:lnTo>
                    <a:pt x="f15" y="f16"/>
                  </a:lnTo>
                  <a:cubicBezTo>
                    <a:pt x="f17" y="f18"/>
                    <a:pt x="f17" y="f19"/>
                    <a:pt x="f15" y="f20"/>
                  </a:cubicBezTo>
                  <a:cubicBezTo>
                    <a:pt x="f21" y="f22"/>
                    <a:pt x="f21" y="f23"/>
                    <a:pt x="f15" y="f24"/>
                  </a:cubicBezTo>
                  <a:lnTo>
                    <a:pt x="f15" y="f25"/>
                  </a:lnTo>
                  <a:lnTo>
                    <a:pt x="f26" y="f25"/>
                  </a:lnTo>
                  <a:lnTo>
                    <a:pt x="f26" y="f27"/>
                  </a:lnTo>
                  <a:cubicBezTo>
                    <a:pt x="f28" y="f29"/>
                    <a:pt x="f30" y="f31"/>
                    <a:pt x="f32" y="f33"/>
                  </a:cubicBezTo>
                  <a:lnTo>
                    <a:pt x="f34" y="f33"/>
                  </a:lnTo>
                  <a:cubicBezTo>
                    <a:pt x="f35" y="f36"/>
                    <a:pt x="f37" y="f36"/>
                    <a:pt x="f38" y="f33"/>
                  </a:cubicBezTo>
                  <a:lnTo>
                    <a:pt x="f39" y="f33"/>
                  </a:lnTo>
                  <a:cubicBezTo>
                    <a:pt x="f40" y="f41"/>
                    <a:pt x="f42" y="f43"/>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9" name="Freeform: Shape 970">
              <a:extLst>
                <a:ext uri="{FF2B5EF4-FFF2-40B4-BE49-F238E27FC236}">
                  <a16:creationId xmlns:a16="http://schemas.microsoft.com/office/drawing/2014/main" id="{22711430-1A14-01AF-F357-4B742C0FCE3D}"/>
                </a:ext>
              </a:extLst>
            </p:cNvPr>
            <p:cNvSpPr/>
            <p:nvPr/>
          </p:nvSpPr>
          <p:spPr>
            <a:xfrm>
              <a:off x="10429829" y="5641820"/>
              <a:ext cx="13834" cy="189308"/>
            </a:xfrm>
            <a:custGeom>
              <a:avLst/>
              <a:gdLst>
                <a:gd name="f0" fmla="val 10800000"/>
                <a:gd name="f1" fmla="val 5400000"/>
                <a:gd name="f2" fmla="val 180"/>
                <a:gd name="f3" fmla="val w"/>
                <a:gd name="f4" fmla="val h"/>
                <a:gd name="f5" fmla="val 0"/>
                <a:gd name="f6" fmla="val 13838"/>
                <a:gd name="f7" fmla="val 189308"/>
                <a:gd name="f8" fmla="val 6856"/>
                <a:gd name="f9" fmla="val 189309"/>
                <a:gd name="f10" fmla="val 10665"/>
                <a:gd name="f11" fmla="val 13775"/>
                <a:gd name="f12" fmla="val 186259"/>
                <a:gd name="f13" fmla="val 13839"/>
                <a:gd name="f14" fmla="val 182452"/>
                <a:gd name="f15" fmla="val 3807"/>
                <a:gd name="f16" fmla="val 3073"/>
                <a:gd name="f17" fmla="val 3786"/>
                <a:gd name="f18" fmla="val 186239"/>
                <a:gd name="f19" fmla="+- 0 0 -90"/>
                <a:gd name="f20" fmla="*/ f3 1 13838"/>
                <a:gd name="f21" fmla="*/ f4 1 189308"/>
                <a:gd name="f22" fmla="val f5"/>
                <a:gd name="f23" fmla="val f6"/>
                <a:gd name="f24" fmla="val f7"/>
                <a:gd name="f25" fmla="*/ f19 f0 1"/>
                <a:gd name="f26" fmla="+- f24 0 f22"/>
                <a:gd name="f27" fmla="+- f23 0 f22"/>
                <a:gd name="f28" fmla="*/ f25 1 f2"/>
                <a:gd name="f29" fmla="*/ f27 1 13838"/>
                <a:gd name="f30" fmla="*/ f26 1 189308"/>
                <a:gd name="f31" fmla="*/ 6856 f27 1"/>
                <a:gd name="f32" fmla="*/ 189309 f26 1"/>
                <a:gd name="f33" fmla="*/ 13839 f27 1"/>
                <a:gd name="f34" fmla="*/ 182452 f26 1"/>
                <a:gd name="f35" fmla="*/ 0 f26 1"/>
                <a:gd name="f36" fmla="*/ 6856 f26 1"/>
                <a:gd name="f37" fmla="*/ 0 f27 1"/>
                <a:gd name="f38" fmla="+- f28 0 f1"/>
                <a:gd name="f39" fmla="*/ f31 1 13838"/>
                <a:gd name="f40" fmla="*/ f32 1 189308"/>
                <a:gd name="f41" fmla="*/ f33 1 13838"/>
                <a:gd name="f42" fmla="*/ f34 1 189308"/>
                <a:gd name="f43" fmla="*/ f35 1 189308"/>
                <a:gd name="f44" fmla="*/ f36 1 189308"/>
                <a:gd name="f45" fmla="*/ f37 1 13838"/>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8" h="189308">
                  <a:moveTo>
                    <a:pt x="f8" y="f9"/>
                  </a:moveTo>
                  <a:cubicBezTo>
                    <a:pt x="f10" y="f9"/>
                    <a:pt x="f11" y="f12"/>
                    <a:pt x="f13" y="f14"/>
                  </a:cubicBezTo>
                  <a:lnTo>
                    <a:pt x="f13" y="f5"/>
                  </a:lnTo>
                  <a:cubicBezTo>
                    <a:pt x="f11" y="f15"/>
                    <a:pt x="f10" y="f8"/>
                    <a:pt x="f8" y="f8"/>
                  </a:cubicBezTo>
                  <a:cubicBezTo>
                    <a:pt x="f16" y="f8"/>
                    <a:pt x="f5" y="f17"/>
                    <a:pt x="f5" y="f5"/>
                  </a:cubicBezTo>
                  <a:lnTo>
                    <a:pt x="f5" y="f14"/>
                  </a:lnTo>
                  <a:cubicBezTo>
                    <a:pt x="f5" y="f18"/>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0" name="Freeform: Shape 971">
              <a:extLst>
                <a:ext uri="{FF2B5EF4-FFF2-40B4-BE49-F238E27FC236}">
                  <a16:creationId xmlns:a16="http://schemas.microsoft.com/office/drawing/2014/main" id="{2CA1E6EB-36A7-46C5-CD67-C2C86A2C8366}"/>
                </a:ext>
              </a:extLst>
            </p:cNvPr>
            <p:cNvSpPr/>
            <p:nvPr/>
          </p:nvSpPr>
          <p:spPr>
            <a:xfrm>
              <a:off x="10429829" y="5618329"/>
              <a:ext cx="13834" cy="30348"/>
            </a:xfrm>
            <a:custGeom>
              <a:avLst/>
              <a:gdLst>
                <a:gd name="f0" fmla="val 10800000"/>
                <a:gd name="f1" fmla="val 5400000"/>
                <a:gd name="f2" fmla="val 180"/>
                <a:gd name="f3" fmla="val w"/>
                <a:gd name="f4" fmla="val h"/>
                <a:gd name="f5" fmla="val 0"/>
                <a:gd name="f6" fmla="val 13838"/>
                <a:gd name="f7" fmla="val 30345"/>
                <a:gd name="f8" fmla="val 6856"/>
                <a:gd name="f9" fmla="val 10665"/>
                <a:gd name="f10" fmla="val 13775"/>
                <a:gd name="f11" fmla="val 27296"/>
                <a:gd name="f12" fmla="val 13839"/>
                <a:gd name="f13" fmla="val 23489"/>
                <a:gd name="f14" fmla="val 3050"/>
                <a:gd name="f15" fmla="val 3073"/>
                <a:gd name="f16" fmla="val 3070"/>
                <a:gd name="f17" fmla="val 27275"/>
                <a:gd name="f18" fmla="+- 0 0 -90"/>
                <a:gd name="f19" fmla="*/ f3 1 13838"/>
                <a:gd name="f20" fmla="*/ f4 1 30345"/>
                <a:gd name="f21" fmla="val f5"/>
                <a:gd name="f22" fmla="val f6"/>
                <a:gd name="f23" fmla="val f7"/>
                <a:gd name="f24" fmla="*/ f18 f0 1"/>
                <a:gd name="f25" fmla="+- f23 0 f21"/>
                <a:gd name="f26" fmla="+- f22 0 f21"/>
                <a:gd name="f27" fmla="*/ f24 1 f2"/>
                <a:gd name="f28" fmla="*/ f26 1 13838"/>
                <a:gd name="f29" fmla="*/ f25 1 30345"/>
                <a:gd name="f30" fmla="*/ 6856 f26 1"/>
                <a:gd name="f31" fmla="*/ 30345 f25 1"/>
                <a:gd name="f32" fmla="*/ 13839 f26 1"/>
                <a:gd name="f33" fmla="*/ 23489 f25 1"/>
                <a:gd name="f34" fmla="*/ 6856 f25 1"/>
                <a:gd name="f35" fmla="*/ 0 f25 1"/>
                <a:gd name="f36" fmla="*/ 0 f26 1"/>
                <a:gd name="f37" fmla="+- f27 0 f1"/>
                <a:gd name="f38" fmla="*/ f30 1 13838"/>
                <a:gd name="f39" fmla="*/ f31 1 30345"/>
                <a:gd name="f40" fmla="*/ f32 1 13838"/>
                <a:gd name="f41" fmla="*/ f33 1 30345"/>
                <a:gd name="f42" fmla="*/ f34 1 30345"/>
                <a:gd name="f43" fmla="*/ f35 1 30345"/>
                <a:gd name="f44" fmla="*/ f36 1 13838"/>
                <a:gd name="f45" fmla="*/ f21 1 f28"/>
                <a:gd name="f46" fmla="*/ f22 1 f28"/>
                <a:gd name="f47" fmla="*/ f21 1 f29"/>
                <a:gd name="f48" fmla="*/ f23 1 f29"/>
                <a:gd name="f49" fmla="*/ f38 1 f28"/>
                <a:gd name="f50" fmla="*/ f39 1 f29"/>
                <a:gd name="f51" fmla="*/ f40 1 f28"/>
                <a:gd name="f52" fmla="*/ f41 1 f29"/>
                <a:gd name="f53" fmla="*/ f42 1 f29"/>
                <a:gd name="f54" fmla="*/ f43 1 f29"/>
                <a:gd name="f55" fmla="*/ f44 1 f28"/>
                <a:gd name="f56" fmla="*/ f45 f19 1"/>
                <a:gd name="f57" fmla="*/ f46 f19 1"/>
                <a:gd name="f58" fmla="*/ f48 f20 1"/>
                <a:gd name="f59" fmla="*/ f47 f20 1"/>
                <a:gd name="f60" fmla="*/ f49 f19 1"/>
                <a:gd name="f61" fmla="*/ f50 f20 1"/>
                <a:gd name="f62" fmla="*/ f51 f19 1"/>
                <a:gd name="f63" fmla="*/ f52 f20 1"/>
                <a:gd name="f64" fmla="*/ f53 f20 1"/>
                <a:gd name="f65" fmla="*/ f54 f20 1"/>
                <a:gd name="f66" fmla="*/ f55 f19 1"/>
              </a:gdLst>
              <a:ahLst/>
              <a:cxnLst>
                <a:cxn ang="3cd4">
                  <a:pos x="hc" y="t"/>
                </a:cxn>
                <a:cxn ang="0">
                  <a:pos x="r" y="vc"/>
                </a:cxn>
                <a:cxn ang="cd4">
                  <a:pos x="hc" y="b"/>
                </a:cxn>
                <a:cxn ang="cd2">
                  <a:pos x="l" y="vc"/>
                </a:cxn>
                <a:cxn ang="f37">
                  <a:pos x="f60" y="f61"/>
                </a:cxn>
                <a:cxn ang="f37">
                  <a:pos x="f62" y="f63"/>
                </a:cxn>
                <a:cxn ang="f37">
                  <a:pos x="f62" y="f64"/>
                </a:cxn>
                <a:cxn ang="f37">
                  <a:pos x="f60" y="f65"/>
                </a:cxn>
                <a:cxn ang="f37">
                  <a:pos x="f66" y="f64"/>
                </a:cxn>
                <a:cxn ang="f37">
                  <a:pos x="f66" y="f63"/>
                </a:cxn>
                <a:cxn ang="f37">
                  <a:pos x="f60" y="f61"/>
                </a:cxn>
              </a:cxnLst>
              <a:rect l="f56" t="f59" r="f57" b="f58"/>
              <a:pathLst>
                <a:path w="13838" h="30345">
                  <a:moveTo>
                    <a:pt x="f8" y="f7"/>
                  </a:moveTo>
                  <a:cubicBezTo>
                    <a:pt x="f9" y="f7"/>
                    <a:pt x="f10" y="f11"/>
                    <a:pt x="f12" y="f13"/>
                  </a:cubicBezTo>
                  <a:lnTo>
                    <a:pt x="f12" y="f8"/>
                  </a:lnTo>
                  <a:cubicBezTo>
                    <a:pt x="f10" y="f14"/>
                    <a:pt x="f9" y="f5"/>
                    <a:pt x="f8" y="f5"/>
                  </a:cubicBezTo>
                  <a:cubicBezTo>
                    <a:pt x="f15" y="f5"/>
                    <a:pt x="f5" y="f16"/>
                    <a:pt x="f5" y="f8"/>
                  </a:cubicBezTo>
                  <a:lnTo>
                    <a:pt x="f5" y="f13"/>
                  </a:lnTo>
                  <a:cubicBezTo>
                    <a:pt x="f5" y="f17"/>
                    <a:pt x="f15"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1" name="Freeform: Shape 972">
              <a:extLst>
                <a:ext uri="{FF2B5EF4-FFF2-40B4-BE49-F238E27FC236}">
                  <a16:creationId xmlns:a16="http://schemas.microsoft.com/office/drawing/2014/main" id="{B7B3A1F8-BBCE-9FF1-B5AF-02ED6E552B34}"/>
                </a:ext>
              </a:extLst>
            </p:cNvPr>
            <p:cNvSpPr/>
            <p:nvPr/>
          </p:nvSpPr>
          <p:spPr>
            <a:xfrm>
              <a:off x="10799320" y="5796207"/>
              <a:ext cx="183318" cy="13834"/>
            </a:xfrm>
            <a:custGeom>
              <a:avLst/>
              <a:gdLst>
                <a:gd name="f0" fmla="val 10800000"/>
                <a:gd name="f1" fmla="val 5400000"/>
                <a:gd name="f2" fmla="val 180"/>
                <a:gd name="f3" fmla="val w"/>
                <a:gd name="f4" fmla="val h"/>
                <a:gd name="f5" fmla="val 0"/>
                <a:gd name="f6" fmla="val 183317"/>
                <a:gd name="f7" fmla="val 13839"/>
                <a:gd name="f8" fmla="val 5564"/>
                <a:gd name="f9" fmla="val 762"/>
                <a:gd name="f10" fmla="val 4168"/>
                <a:gd name="f11" fmla="val 3025"/>
                <a:gd name="f12" fmla="val 1882"/>
                <a:gd name="f13" fmla="val 1524"/>
                <a:gd name="f14" fmla="val 866"/>
                <a:gd name="f15" fmla="val 2285"/>
                <a:gd name="f16" fmla="val 105"/>
                <a:gd name="f17" fmla="val 3428"/>
                <a:gd name="f18" fmla="val 41"/>
                <a:gd name="f19" fmla="val 3848"/>
                <a:gd name="f20" fmla="val 4278"/>
                <a:gd name="f21" fmla="val 4698"/>
                <a:gd name="f22" fmla="val -35"/>
                <a:gd name="f23" fmla="val 5453"/>
                <a:gd name="f24" fmla="val 6228"/>
                <a:gd name="f25" fmla="val 6983"/>
                <a:gd name="f26" fmla="val 10769"/>
                <a:gd name="f27" fmla="val 3177"/>
                <a:gd name="f28" fmla="val 6961"/>
                <a:gd name="f29" fmla="val 183318"/>
                <a:gd name="f30" fmla="val 179535"/>
                <a:gd name="f31" fmla="val 176462"/>
                <a:gd name="f32" fmla="val 3175"/>
                <a:gd name="f33" fmla="val 179509"/>
                <a:gd name="f34" fmla="val 69"/>
                <a:gd name="f35" fmla="+- 0 0 -90"/>
                <a:gd name="f36" fmla="*/ f3 1 183317"/>
                <a:gd name="f37" fmla="*/ f4 1 13839"/>
                <a:gd name="f38" fmla="val f5"/>
                <a:gd name="f39" fmla="val f6"/>
                <a:gd name="f40" fmla="val f7"/>
                <a:gd name="f41" fmla="*/ f35 f0 1"/>
                <a:gd name="f42" fmla="+- f40 0 f38"/>
                <a:gd name="f43" fmla="+- f39 0 f38"/>
                <a:gd name="f44" fmla="*/ f41 1 f2"/>
                <a:gd name="f45" fmla="*/ f43 1 183317"/>
                <a:gd name="f46" fmla="*/ f42 1 13839"/>
                <a:gd name="f47" fmla="*/ 5564 f43 1"/>
                <a:gd name="f48" fmla="*/ 762 f42 1"/>
                <a:gd name="f49" fmla="*/ 4168 f43 1"/>
                <a:gd name="f50" fmla="*/ 3025 f43 1"/>
                <a:gd name="f51" fmla="*/ 1882 f43 1"/>
                <a:gd name="f52" fmla="*/ 1524 f42 1"/>
                <a:gd name="f53" fmla="*/ 866 f43 1"/>
                <a:gd name="f54" fmla="*/ 2285 f42 1"/>
                <a:gd name="f55" fmla="*/ 105 f43 1"/>
                <a:gd name="f56" fmla="*/ 3428 f42 1"/>
                <a:gd name="f57" fmla="*/ 4698 f42 1"/>
                <a:gd name="f58" fmla="*/ 6983 f42 1"/>
                <a:gd name="f59" fmla="*/ 6961 f43 1"/>
                <a:gd name="f60" fmla="*/ 13839 f42 1"/>
                <a:gd name="f61" fmla="*/ 183318 f43 1"/>
                <a:gd name="f62" fmla="*/ 176462 f43 1"/>
                <a:gd name="f63" fmla="*/ 0 f42 1"/>
                <a:gd name="f64" fmla="+- f44 0 f1"/>
                <a:gd name="f65" fmla="*/ f47 1 183317"/>
                <a:gd name="f66" fmla="*/ f48 1 13839"/>
                <a:gd name="f67" fmla="*/ f49 1 183317"/>
                <a:gd name="f68" fmla="*/ f50 1 183317"/>
                <a:gd name="f69" fmla="*/ f51 1 183317"/>
                <a:gd name="f70" fmla="*/ f52 1 13839"/>
                <a:gd name="f71" fmla="*/ f53 1 183317"/>
                <a:gd name="f72" fmla="*/ f54 1 13839"/>
                <a:gd name="f73" fmla="*/ f55 1 183317"/>
                <a:gd name="f74" fmla="*/ f56 1 13839"/>
                <a:gd name="f75" fmla="*/ f57 1 13839"/>
                <a:gd name="f76" fmla="*/ f58 1 13839"/>
                <a:gd name="f77" fmla="*/ f59 1 183317"/>
                <a:gd name="f78" fmla="*/ f60 1 13839"/>
                <a:gd name="f79" fmla="*/ f61 1 183317"/>
                <a:gd name="f80" fmla="*/ f62 1 183317"/>
                <a:gd name="f81" fmla="*/ f63 1 13839"/>
                <a:gd name="f82" fmla="*/ f38 1 f45"/>
                <a:gd name="f83" fmla="*/ f39 1 f45"/>
                <a:gd name="f84" fmla="*/ f38 1 f46"/>
                <a:gd name="f85" fmla="*/ f40 1 f46"/>
                <a:gd name="f86" fmla="*/ f65 1 f45"/>
                <a:gd name="f87" fmla="*/ f66 1 f46"/>
                <a:gd name="f88" fmla="*/ f67 1 f45"/>
                <a:gd name="f89" fmla="*/ f68 1 f45"/>
                <a:gd name="f90" fmla="*/ f69 1 f45"/>
                <a:gd name="f91" fmla="*/ f70 1 f46"/>
                <a:gd name="f92" fmla="*/ f71 1 f45"/>
                <a:gd name="f93" fmla="*/ f72 1 f46"/>
                <a:gd name="f94" fmla="*/ f73 1 f45"/>
                <a:gd name="f95" fmla="*/ f74 1 f46"/>
                <a:gd name="f96" fmla="*/ f75 1 f46"/>
                <a:gd name="f97" fmla="*/ f76 1 f46"/>
                <a:gd name="f98" fmla="*/ f77 1 f45"/>
                <a:gd name="f99" fmla="*/ f78 1 f46"/>
                <a:gd name="f100" fmla="*/ f79 1 f45"/>
                <a:gd name="f101" fmla="*/ f80 1 f45"/>
                <a:gd name="f102" fmla="*/ f81 1 f46"/>
                <a:gd name="f103" fmla="*/ f82 f36 1"/>
                <a:gd name="f104" fmla="*/ f83 f36 1"/>
                <a:gd name="f105" fmla="*/ f85 f37 1"/>
                <a:gd name="f106" fmla="*/ f84 f37 1"/>
                <a:gd name="f107" fmla="*/ f86 f36 1"/>
                <a:gd name="f108" fmla="*/ f87 f37 1"/>
                <a:gd name="f109" fmla="*/ f88 f36 1"/>
                <a:gd name="f110" fmla="*/ f89 f36 1"/>
                <a:gd name="f111" fmla="*/ f90 f36 1"/>
                <a:gd name="f112" fmla="*/ f91 f37 1"/>
                <a:gd name="f113" fmla="*/ f92 f36 1"/>
                <a:gd name="f114" fmla="*/ f93 f37 1"/>
                <a:gd name="f115" fmla="*/ f94 f36 1"/>
                <a:gd name="f116" fmla="*/ f95 f37 1"/>
                <a:gd name="f117" fmla="*/ f96 f37 1"/>
                <a:gd name="f118" fmla="*/ f97 f37 1"/>
                <a:gd name="f119" fmla="*/ f98 f36 1"/>
                <a:gd name="f120" fmla="*/ f99 f37 1"/>
                <a:gd name="f121" fmla="*/ f100 f36 1"/>
                <a:gd name="f122" fmla="*/ f101 f36 1"/>
                <a:gd name="f123" fmla="*/ f102 f37 1"/>
              </a:gdLst>
              <a:ahLst/>
              <a:cxnLst>
                <a:cxn ang="3cd4">
                  <a:pos x="hc" y="t"/>
                </a:cxn>
                <a:cxn ang="0">
                  <a:pos x="r" y="vc"/>
                </a:cxn>
                <a:cxn ang="cd4">
                  <a:pos x="hc" y="b"/>
                </a:cxn>
                <a:cxn ang="cd2">
                  <a:pos x="l" y="vc"/>
                </a:cxn>
                <a:cxn ang="f64">
                  <a:pos x="f107" y="f108"/>
                </a:cxn>
                <a:cxn ang="f64">
                  <a:pos x="f109" y="f108"/>
                </a:cxn>
                <a:cxn ang="f64">
                  <a:pos x="f110" y="f108"/>
                </a:cxn>
                <a:cxn ang="f64">
                  <a:pos x="f111" y="f112"/>
                </a:cxn>
                <a:cxn ang="f64">
                  <a:pos x="f113" y="f114"/>
                </a:cxn>
                <a:cxn ang="f64">
                  <a:pos x="f115" y="f116"/>
                </a:cxn>
                <a:cxn ang="f64">
                  <a:pos x="f115" y="f117"/>
                </a:cxn>
                <a:cxn ang="f64">
                  <a:pos x="f115" y="f118"/>
                </a:cxn>
                <a:cxn ang="f64">
                  <a:pos x="f119" y="f120"/>
                </a:cxn>
                <a:cxn ang="f64">
                  <a:pos x="f121" y="f120"/>
                </a:cxn>
                <a:cxn ang="f64">
                  <a:pos x="f122" y="f118"/>
                </a:cxn>
                <a:cxn ang="f64">
                  <a:pos x="f121" y="f123"/>
                </a:cxn>
                <a:cxn ang="f64">
                  <a:pos x="f107" y="f123"/>
                </a:cxn>
              </a:cxnLst>
              <a:rect l="f103" t="f106" r="f104" b="f105"/>
              <a:pathLst>
                <a:path w="183317" h="13839">
                  <a:moveTo>
                    <a:pt x="f8" y="f9"/>
                  </a:moveTo>
                  <a:lnTo>
                    <a:pt x="f10" y="f9"/>
                  </a:lnTo>
                  <a:lnTo>
                    <a:pt x="f11" y="f9"/>
                  </a:lnTo>
                  <a:lnTo>
                    <a:pt x="f12" y="f13"/>
                  </a:lnTo>
                  <a:lnTo>
                    <a:pt x="f14" y="f15"/>
                  </a:lnTo>
                  <a:lnTo>
                    <a:pt x="f16" y="f17"/>
                  </a:lnTo>
                  <a:cubicBezTo>
                    <a:pt x="f18" y="f19"/>
                    <a:pt x="f18" y="f20"/>
                    <a:pt x="f16" y="f21"/>
                  </a:cubicBezTo>
                  <a:cubicBezTo>
                    <a:pt x="f22" y="f23"/>
                    <a:pt x="f22" y="f24"/>
                    <a:pt x="f16" y="f25"/>
                  </a:cubicBezTo>
                  <a:cubicBezTo>
                    <a:pt x="f16" y="f26"/>
                    <a:pt x="f27" y="f7"/>
                    <a:pt x="f28" y="f7"/>
                  </a:cubicBezTo>
                  <a:lnTo>
                    <a:pt x="f29" y="f7"/>
                  </a:lnTo>
                  <a:cubicBezTo>
                    <a:pt x="f30" y="f7"/>
                    <a:pt x="f31" y="f26"/>
                    <a:pt x="f31" y="f25"/>
                  </a:cubicBezTo>
                  <a:cubicBezTo>
                    <a:pt x="f31" y="f32"/>
                    <a:pt x="f33" y="f34"/>
                    <a:pt x="f29"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2" name="Freeform: Shape 973">
              <a:extLst>
                <a:ext uri="{FF2B5EF4-FFF2-40B4-BE49-F238E27FC236}">
                  <a16:creationId xmlns:a16="http://schemas.microsoft.com/office/drawing/2014/main" id="{7921146E-81CD-2FAE-E011-A4BA76CB2043}"/>
                </a:ext>
              </a:extLst>
            </p:cNvPr>
            <p:cNvSpPr/>
            <p:nvPr/>
          </p:nvSpPr>
          <p:spPr>
            <a:xfrm>
              <a:off x="10974637" y="5796847"/>
              <a:ext cx="24761" cy="13834"/>
            </a:xfrm>
            <a:custGeom>
              <a:avLst/>
              <a:gdLst>
                <a:gd name="f0" fmla="val 10800000"/>
                <a:gd name="f1" fmla="val 5400000"/>
                <a:gd name="f2" fmla="val 180"/>
                <a:gd name="f3" fmla="val w"/>
                <a:gd name="f4" fmla="val h"/>
                <a:gd name="f5" fmla="val 0"/>
                <a:gd name="f6" fmla="val 24758"/>
                <a:gd name="f7" fmla="val 13839"/>
                <a:gd name="f8" fmla="val 6983"/>
                <a:gd name="f9" fmla="val 10769"/>
                <a:gd name="f10" fmla="val 3073"/>
                <a:gd name="f11" fmla="val 13840"/>
                <a:gd name="f12" fmla="val 6856"/>
                <a:gd name="f13" fmla="val 17903"/>
                <a:gd name="f14" fmla="val 3176"/>
                <a:gd name="f15" fmla="val 20950"/>
                <a:gd name="f16" fmla="val 70"/>
                <a:gd name="f17" fmla="val 24759"/>
                <a:gd name="f18" fmla="val 3047"/>
                <a:gd name="f19" fmla="+- 0 0 -90"/>
                <a:gd name="f20" fmla="*/ f3 1 24758"/>
                <a:gd name="f21" fmla="*/ f4 1 13839"/>
                <a:gd name="f22" fmla="val f5"/>
                <a:gd name="f23" fmla="val f6"/>
                <a:gd name="f24" fmla="val f7"/>
                <a:gd name="f25" fmla="*/ f19 f0 1"/>
                <a:gd name="f26" fmla="+- f24 0 f22"/>
                <a:gd name="f27" fmla="+- f23 0 f22"/>
                <a:gd name="f28" fmla="*/ f25 1 f2"/>
                <a:gd name="f29" fmla="*/ f27 1 24758"/>
                <a:gd name="f30" fmla="*/ f26 1 13839"/>
                <a:gd name="f31" fmla="*/ 0 f27 1"/>
                <a:gd name="f32" fmla="*/ 6983 f26 1"/>
                <a:gd name="f33" fmla="*/ 6856 f27 1"/>
                <a:gd name="f34" fmla="*/ 13840 f26 1"/>
                <a:gd name="f35" fmla="*/ 17903 f27 1"/>
                <a:gd name="f36" fmla="*/ 24759 f27 1"/>
                <a:gd name="f37" fmla="*/ 0 f26 1"/>
                <a:gd name="f38" fmla="+- f28 0 f1"/>
                <a:gd name="f39" fmla="*/ f31 1 24758"/>
                <a:gd name="f40" fmla="*/ f32 1 13839"/>
                <a:gd name="f41" fmla="*/ f33 1 24758"/>
                <a:gd name="f42" fmla="*/ f34 1 13839"/>
                <a:gd name="f43" fmla="*/ f35 1 24758"/>
                <a:gd name="f44" fmla="*/ f36 1 24758"/>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5" y="f62"/>
                </a:cxn>
                <a:cxn ang="f38">
                  <a:pos x="f66" y="f67"/>
                </a:cxn>
                <a:cxn ang="f38">
                  <a:pos x="f63" y="f67"/>
                </a:cxn>
                <a:cxn ang="f38">
                  <a:pos x="f61" y="f62"/>
                </a:cxn>
              </a:cxnLst>
              <a:rect l="f57" t="f60" r="f58" b="f59"/>
              <a:pathLst>
                <a:path w="24758" h="13839">
                  <a:moveTo>
                    <a:pt x="f5" y="f8"/>
                  </a:moveTo>
                  <a:cubicBezTo>
                    <a:pt x="f5" y="f9"/>
                    <a:pt x="f10" y="f11"/>
                    <a:pt x="f12" y="f11"/>
                  </a:cubicBezTo>
                  <a:lnTo>
                    <a:pt x="f13" y="f11"/>
                  </a:lnTo>
                  <a:lnTo>
                    <a:pt x="f13" y="f8"/>
                  </a:lnTo>
                  <a:cubicBezTo>
                    <a:pt x="f13" y="f14"/>
                    <a:pt x="f15" y="f16"/>
                    <a:pt x="f17" y="f5"/>
                  </a:cubicBezTo>
                  <a:lnTo>
                    <a:pt x="f12" y="f5"/>
                  </a:lnTo>
                  <a:cubicBezTo>
                    <a:pt x="f18" y="f16"/>
                    <a:pt x="f5" y="f14"/>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3" name="Freeform: Shape 974">
              <a:extLst>
                <a:ext uri="{FF2B5EF4-FFF2-40B4-BE49-F238E27FC236}">
                  <a16:creationId xmlns:a16="http://schemas.microsoft.com/office/drawing/2014/main" id="{3758958D-2B9A-BF4E-1E3A-151CE4A9B97C}"/>
                </a:ext>
              </a:extLst>
            </p:cNvPr>
            <p:cNvSpPr/>
            <p:nvPr/>
          </p:nvSpPr>
          <p:spPr>
            <a:xfrm>
              <a:off x="11356683" y="6817784"/>
              <a:ext cx="13834" cy="46222"/>
            </a:xfrm>
            <a:custGeom>
              <a:avLst/>
              <a:gdLst>
                <a:gd name="f0" fmla="val 10800000"/>
                <a:gd name="f1" fmla="val 5400000"/>
                <a:gd name="f2" fmla="val 180"/>
                <a:gd name="f3" fmla="val w"/>
                <a:gd name="f4" fmla="val h"/>
                <a:gd name="f5" fmla="val 0"/>
                <a:gd name="f6" fmla="val 13838"/>
                <a:gd name="f7" fmla="val 46221"/>
                <a:gd name="f8" fmla="val 13331"/>
                <a:gd name="f9" fmla="val 6099"/>
                <a:gd name="f10" fmla="val 13407"/>
                <a:gd name="f11" fmla="val 5680"/>
                <a:gd name="f12" fmla="val 5249"/>
                <a:gd name="f13" fmla="val 4830"/>
                <a:gd name="f14" fmla="val 3687"/>
                <a:gd name="f15" fmla="val 12570"/>
                <a:gd name="f16" fmla="val 2798"/>
                <a:gd name="f17" fmla="val 12290"/>
                <a:gd name="f18" fmla="val 2443"/>
                <a:gd name="f19" fmla="val 11947"/>
                <a:gd name="f20" fmla="val 2138"/>
                <a:gd name="f21" fmla="val 11554"/>
                <a:gd name="f22" fmla="val 1909"/>
                <a:gd name="f23" fmla="val 10246"/>
                <a:gd name="f24" fmla="val 780"/>
                <a:gd name="f25" fmla="val 8583"/>
                <a:gd name="f26" fmla="val 106"/>
                <a:gd name="f27" fmla="val 6856"/>
                <a:gd name="f28" fmla="val 5"/>
                <a:gd name="f29" fmla="val 3212"/>
                <a:gd name="f30" fmla="val -135"/>
                <a:gd name="f31" fmla="val 139"/>
                <a:gd name="f32" fmla="val 2697"/>
                <a:gd name="f33" fmla="val 6341"/>
                <a:gd name="f34" fmla="val 6353"/>
                <a:gd name="f35" fmla="val 13839"/>
                <a:gd name="f36" fmla="val 13687"/>
                <a:gd name="f37" fmla="val 6239"/>
                <a:gd name="f38" fmla="val 13509"/>
                <a:gd name="f39" fmla="val 6150"/>
                <a:gd name="f40" fmla="+- 0 0 -90"/>
                <a:gd name="f41" fmla="*/ f3 1 13838"/>
                <a:gd name="f42" fmla="*/ f4 1 46221"/>
                <a:gd name="f43" fmla="val f5"/>
                <a:gd name="f44" fmla="val f6"/>
                <a:gd name="f45" fmla="val f7"/>
                <a:gd name="f46" fmla="*/ f40 f0 1"/>
                <a:gd name="f47" fmla="+- f45 0 f43"/>
                <a:gd name="f48" fmla="+- f44 0 f43"/>
                <a:gd name="f49" fmla="*/ f46 1 f2"/>
                <a:gd name="f50" fmla="*/ f48 1 13838"/>
                <a:gd name="f51" fmla="*/ f47 1 46221"/>
                <a:gd name="f52" fmla="*/ 13331 f48 1"/>
                <a:gd name="f53" fmla="*/ 6099 f47 1"/>
                <a:gd name="f54" fmla="*/ 4830 f47 1"/>
                <a:gd name="f55" fmla="*/ 3687 f47 1"/>
                <a:gd name="f56" fmla="*/ 12570 f48 1"/>
                <a:gd name="f57" fmla="*/ 2798 f47 1"/>
                <a:gd name="f58" fmla="*/ 11554 f48 1"/>
                <a:gd name="f59" fmla="*/ 1909 f47 1"/>
                <a:gd name="f60" fmla="*/ 6856 f48 1"/>
                <a:gd name="f61" fmla="*/ 5 f47 1"/>
                <a:gd name="f62" fmla="*/ 0 f48 1"/>
                <a:gd name="f63" fmla="*/ 6341 f47 1"/>
                <a:gd name="f64" fmla="*/ 6353 f47 1"/>
                <a:gd name="f65" fmla="*/ 46221 f47 1"/>
                <a:gd name="f66" fmla="*/ 13839 f48 1"/>
                <a:gd name="f67" fmla="+- f49 0 f1"/>
                <a:gd name="f68" fmla="*/ f52 1 13838"/>
                <a:gd name="f69" fmla="*/ f53 1 46221"/>
                <a:gd name="f70" fmla="*/ f54 1 46221"/>
                <a:gd name="f71" fmla="*/ f55 1 46221"/>
                <a:gd name="f72" fmla="*/ f56 1 13838"/>
                <a:gd name="f73" fmla="*/ f57 1 46221"/>
                <a:gd name="f74" fmla="*/ f58 1 13838"/>
                <a:gd name="f75" fmla="*/ f59 1 46221"/>
                <a:gd name="f76" fmla="*/ f60 1 13838"/>
                <a:gd name="f77" fmla="*/ f61 1 46221"/>
                <a:gd name="f78" fmla="*/ f62 1 13838"/>
                <a:gd name="f79" fmla="*/ f63 1 46221"/>
                <a:gd name="f80" fmla="*/ f64 1 46221"/>
                <a:gd name="f81" fmla="*/ f65 1 46221"/>
                <a:gd name="f82" fmla="*/ f66 1 13838"/>
                <a:gd name="f83" fmla="*/ f43 1 f50"/>
                <a:gd name="f84" fmla="*/ f44 1 f50"/>
                <a:gd name="f85" fmla="*/ f43 1 f51"/>
                <a:gd name="f86" fmla="*/ f45 1 f51"/>
                <a:gd name="f87" fmla="*/ f68 1 f50"/>
                <a:gd name="f88" fmla="*/ f69 1 f51"/>
                <a:gd name="f89" fmla="*/ f70 1 f51"/>
                <a:gd name="f90" fmla="*/ f71 1 f51"/>
                <a:gd name="f91" fmla="*/ f72 1 f50"/>
                <a:gd name="f92" fmla="*/ f73 1 f51"/>
                <a:gd name="f93" fmla="*/ f74 1 f50"/>
                <a:gd name="f94" fmla="*/ f75 1 f51"/>
                <a:gd name="f95" fmla="*/ f76 1 f50"/>
                <a:gd name="f96" fmla="*/ f77 1 f51"/>
                <a:gd name="f97" fmla="*/ f78 1 f50"/>
                <a:gd name="f98" fmla="*/ f79 1 f51"/>
                <a:gd name="f99" fmla="*/ f80 1 f51"/>
                <a:gd name="f100" fmla="*/ f81 1 f51"/>
                <a:gd name="f101" fmla="*/ f82 1 f50"/>
                <a:gd name="f102" fmla="*/ f83 f41 1"/>
                <a:gd name="f103" fmla="*/ f84 f41 1"/>
                <a:gd name="f104" fmla="*/ f86 f42 1"/>
                <a:gd name="f105" fmla="*/ f85 f42 1"/>
                <a:gd name="f106" fmla="*/ f87 f41 1"/>
                <a:gd name="f107" fmla="*/ f88 f42 1"/>
                <a:gd name="f108" fmla="*/ f89 f42 1"/>
                <a:gd name="f109" fmla="*/ f90 f42 1"/>
                <a:gd name="f110" fmla="*/ f91 f41 1"/>
                <a:gd name="f111" fmla="*/ f92 f42 1"/>
                <a:gd name="f112" fmla="*/ f93 f41 1"/>
                <a:gd name="f113" fmla="*/ f94 f42 1"/>
                <a:gd name="f114" fmla="*/ f95 f41 1"/>
                <a:gd name="f115" fmla="*/ f96 f42 1"/>
                <a:gd name="f116" fmla="*/ f97 f41 1"/>
                <a:gd name="f117" fmla="*/ f98 f42 1"/>
                <a:gd name="f118" fmla="*/ f99 f42 1"/>
                <a:gd name="f119" fmla="*/ f100 f42 1"/>
                <a:gd name="f120" fmla="*/ f101 f41 1"/>
              </a:gdLst>
              <a:ahLst/>
              <a:cxnLst>
                <a:cxn ang="3cd4">
                  <a:pos x="hc" y="t"/>
                </a:cxn>
                <a:cxn ang="0">
                  <a:pos x="r" y="vc"/>
                </a:cxn>
                <a:cxn ang="cd4">
                  <a:pos x="hc" y="b"/>
                </a:cxn>
                <a:cxn ang="cd2">
                  <a:pos x="l" y="vc"/>
                </a:cxn>
                <a:cxn ang="f67">
                  <a:pos x="f106" y="f107"/>
                </a:cxn>
                <a:cxn ang="f67">
                  <a:pos x="f106" y="f108"/>
                </a:cxn>
                <a:cxn ang="f67">
                  <a:pos x="f106" y="f109"/>
                </a:cxn>
                <a:cxn ang="f67">
                  <a:pos x="f110" y="f111"/>
                </a:cxn>
                <a:cxn ang="f67">
                  <a:pos x="f112" y="f113"/>
                </a:cxn>
                <a:cxn ang="f67">
                  <a:pos x="f114" y="f115"/>
                </a:cxn>
                <a:cxn ang="f67">
                  <a:pos x="f116" y="f117"/>
                </a:cxn>
                <a:cxn ang="f67">
                  <a:pos x="f116" y="f118"/>
                </a:cxn>
                <a:cxn ang="f67">
                  <a:pos x="f116" y="f119"/>
                </a:cxn>
                <a:cxn ang="f67">
                  <a:pos x="f120" y="f119"/>
                </a:cxn>
                <a:cxn ang="f67">
                  <a:pos x="f120" y="f118"/>
                </a:cxn>
                <a:cxn ang="f67">
                  <a:pos x="f106" y="f107"/>
                </a:cxn>
              </a:cxnLst>
              <a:rect l="f102" t="f105" r="f103" b="f104"/>
              <a:pathLst>
                <a:path w="13838" h="46221">
                  <a:moveTo>
                    <a:pt x="f8" y="f9"/>
                  </a:moveTo>
                  <a:cubicBezTo>
                    <a:pt x="f10" y="f11"/>
                    <a:pt x="f10" y="f12"/>
                    <a:pt x="f8" y="f13"/>
                  </a:cubicBezTo>
                  <a:lnTo>
                    <a:pt x="f8" y="f14"/>
                  </a:lnTo>
                  <a:lnTo>
                    <a:pt x="f15" y="f16"/>
                  </a:lnTo>
                  <a:cubicBezTo>
                    <a:pt x="f17" y="f18"/>
                    <a:pt x="f19" y="f20"/>
                    <a:pt x="f21" y="f22"/>
                  </a:cubicBezTo>
                  <a:cubicBezTo>
                    <a:pt x="f23" y="f24"/>
                    <a:pt x="f25" y="f26"/>
                    <a:pt x="f27" y="f28"/>
                  </a:cubicBezTo>
                  <a:cubicBezTo>
                    <a:pt x="f29" y="f30"/>
                    <a:pt x="f31" y="f32"/>
                    <a:pt x="f5" y="f33"/>
                  </a:cubicBezTo>
                  <a:cubicBezTo>
                    <a:pt x="f5" y="f33"/>
                    <a:pt x="f5" y="f34"/>
                    <a:pt x="f5" y="f34"/>
                  </a:cubicBezTo>
                  <a:lnTo>
                    <a:pt x="f5" y="f7"/>
                  </a:lnTo>
                  <a:lnTo>
                    <a:pt x="f35" y="f7"/>
                  </a:lnTo>
                  <a:lnTo>
                    <a:pt x="f35" y="f34"/>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4" name="Freeform: Shape 975">
              <a:extLst>
                <a:ext uri="{FF2B5EF4-FFF2-40B4-BE49-F238E27FC236}">
                  <a16:creationId xmlns:a16="http://schemas.microsoft.com/office/drawing/2014/main" id="{D349CEE2-B1B0-5B62-9469-DD4C797CE9F9}"/>
                </a:ext>
              </a:extLst>
            </p:cNvPr>
            <p:cNvSpPr/>
            <p:nvPr/>
          </p:nvSpPr>
          <p:spPr>
            <a:xfrm>
              <a:off x="10992541" y="5796847"/>
              <a:ext cx="13834" cy="54973"/>
            </a:xfrm>
            <a:custGeom>
              <a:avLst/>
              <a:gdLst>
                <a:gd name="f0" fmla="val 10800000"/>
                <a:gd name="f1" fmla="val 5400000"/>
                <a:gd name="f2" fmla="val 180"/>
                <a:gd name="f3" fmla="val w"/>
                <a:gd name="f4" fmla="val h"/>
                <a:gd name="f5" fmla="val 0"/>
                <a:gd name="f6" fmla="val 13838"/>
                <a:gd name="f7" fmla="val 54976"/>
                <a:gd name="f8" fmla="val 6983"/>
                <a:gd name="f9" fmla="val 54977"/>
                <a:gd name="f10" fmla="val 51191"/>
                <a:gd name="f11" fmla="val 3072"/>
                <a:gd name="f12" fmla="val 48121"/>
                <a:gd name="f13" fmla="val 6856"/>
                <a:gd name="f14" fmla="val 10665"/>
                <a:gd name="f15" fmla="val 13775"/>
                <a:gd name="f16" fmla="val 51171"/>
                <a:gd name="f17" fmla="val 13839"/>
                <a:gd name="f18" fmla="val 3126"/>
                <a:gd name="f19" fmla="val 10716"/>
                <a:gd name="f20" fmla="val 3047"/>
                <a:gd name="f21" fmla="val 70"/>
                <a:gd name="f22" fmla="val 3176"/>
                <a:gd name="f23" fmla="+- 0 0 -90"/>
                <a:gd name="f24" fmla="*/ f3 1 13838"/>
                <a:gd name="f25" fmla="*/ f4 1 54976"/>
                <a:gd name="f26" fmla="val f5"/>
                <a:gd name="f27" fmla="val f6"/>
                <a:gd name="f28" fmla="val f7"/>
                <a:gd name="f29" fmla="*/ f23 f0 1"/>
                <a:gd name="f30" fmla="+- f28 0 f26"/>
                <a:gd name="f31" fmla="+- f27 0 f26"/>
                <a:gd name="f32" fmla="*/ f29 1 f2"/>
                <a:gd name="f33" fmla="*/ f31 1 13838"/>
                <a:gd name="f34" fmla="*/ f30 1 54976"/>
                <a:gd name="f35" fmla="*/ 0 f31 1"/>
                <a:gd name="f36" fmla="*/ 6983 f30 1"/>
                <a:gd name="f37" fmla="*/ 54977 f30 1"/>
                <a:gd name="f38" fmla="*/ 6856 f31 1"/>
                <a:gd name="f39" fmla="*/ 48121 f30 1"/>
                <a:gd name="f40" fmla="*/ 13839 f31 1"/>
                <a:gd name="f41" fmla="*/ 0 f30 1"/>
                <a:gd name="f42" fmla="+- f32 0 f1"/>
                <a:gd name="f43" fmla="*/ f35 1 13838"/>
                <a:gd name="f44" fmla="*/ f36 1 54976"/>
                <a:gd name="f45" fmla="*/ f37 1 54976"/>
                <a:gd name="f46" fmla="*/ f38 1 13838"/>
                <a:gd name="f47" fmla="*/ f39 1 54976"/>
                <a:gd name="f48" fmla="*/ f40 1 13838"/>
                <a:gd name="f49" fmla="*/ f41 1 54976"/>
                <a:gd name="f50" fmla="*/ f26 1 f33"/>
                <a:gd name="f51" fmla="*/ f27 1 f33"/>
                <a:gd name="f52" fmla="*/ f26 1 f34"/>
                <a:gd name="f53" fmla="*/ f28 1 f34"/>
                <a:gd name="f54" fmla="*/ f43 1 f33"/>
                <a:gd name="f55" fmla="*/ f44 1 f34"/>
                <a:gd name="f56" fmla="*/ f45 1 f34"/>
                <a:gd name="f57" fmla="*/ f46 1 f33"/>
                <a:gd name="f58" fmla="*/ f47 1 f34"/>
                <a:gd name="f59" fmla="*/ f48 1 f33"/>
                <a:gd name="f60" fmla="*/ f49 1 f34"/>
                <a:gd name="f61" fmla="*/ f50 f24 1"/>
                <a:gd name="f62" fmla="*/ f51 f24 1"/>
                <a:gd name="f63" fmla="*/ f53 f25 1"/>
                <a:gd name="f64" fmla="*/ f52 f25 1"/>
                <a:gd name="f65" fmla="*/ f54 f24 1"/>
                <a:gd name="f66" fmla="*/ f55 f25 1"/>
                <a:gd name="f67" fmla="*/ f56 f25 1"/>
                <a:gd name="f68" fmla="*/ f57 f24 1"/>
                <a:gd name="f69" fmla="*/ f58 f25 1"/>
                <a:gd name="f70" fmla="*/ f59 f24 1"/>
                <a:gd name="f71" fmla="*/ f60 f25 1"/>
              </a:gdLst>
              <a:ahLst/>
              <a:cxnLst>
                <a:cxn ang="3cd4">
                  <a:pos x="hc" y="t"/>
                </a:cxn>
                <a:cxn ang="0">
                  <a:pos x="r" y="vc"/>
                </a:cxn>
                <a:cxn ang="cd4">
                  <a:pos x="hc" y="b"/>
                </a:cxn>
                <a:cxn ang="cd2">
                  <a:pos x="l" y="vc"/>
                </a:cxn>
                <a:cxn ang="f42">
                  <a:pos x="f65" y="f66"/>
                </a:cxn>
                <a:cxn ang="f42">
                  <a:pos x="f65" y="f67"/>
                </a:cxn>
                <a:cxn ang="f42">
                  <a:pos x="f68" y="f69"/>
                </a:cxn>
                <a:cxn ang="f42">
                  <a:pos x="f70" y="f67"/>
                </a:cxn>
                <a:cxn ang="f42">
                  <a:pos x="f70" y="f66"/>
                </a:cxn>
                <a:cxn ang="f42">
                  <a:pos x="f68" y="f71"/>
                </a:cxn>
                <a:cxn ang="f42">
                  <a:pos x="f65" y="f66"/>
                </a:cxn>
              </a:cxnLst>
              <a:rect l="f61" t="f64" r="f62" b="f63"/>
              <a:pathLst>
                <a:path w="13838" h="54976">
                  <a:moveTo>
                    <a:pt x="f5" y="f8"/>
                  </a:moveTo>
                  <a:lnTo>
                    <a:pt x="f5" y="f9"/>
                  </a:lnTo>
                  <a:cubicBezTo>
                    <a:pt x="f5" y="f10"/>
                    <a:pt x="f11" y="f12"/>
                    <a:pt x="f13" y="f12"/>
                  </a:cubicBezTo>
                  <a:cubicBezTo>
                    <a:pt x="f14" y="f12"/>
                    <a:pt x="f15" y="f16"/>
                    <a:pt x="f17" y="f9"/>
                  </a:cubicBezTo>
                  <a:lnTo>
                    <a:pt x="f17" y="f8"/>
                  </a:lnTo>
                  <a:cubicBezTo>
                    <a:pt x="f17" y="f18"/>
                    <a:pt x="f19" y="f5"/>
                    <a:pt x="f13" y="f5"/>
                  </a:cubicBezTo>
                  <a:cubicBezTo>
                    <a:pt x="f20" y="f21"/>
                    <a:pt x="f5" y="f2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5" name="Freeform: Shape 976">
              <a:extLst>
                <a:ext uri="{FF2B5EF4-FFF2-40B4-BE49-F238E27FC236}">
                  <a16:creationId xmlns:a16="http://schemas.microsoft.com/office/drawing/2014/main" id="{38406AD7-8AE0-7CD3-472A-B37674D4108E}"/>
                </a:ext>
              </a:extLst>
            </p:cNvPr>
            <p:cNvSpPr/>
            <p:nvPr/>
          </p:nvSpPr>
          <p:spPr>
            <a:xfrm>
              <a:off x="10992541" y="5844963"/>
              <a:ext cx="13834" cy="584813"/>
            </a:xfrm>
            <a:custGeom>
              <a:avLst/>
              <a:gdLst>
                <a:gd name="f0" fmla="val 10800000"/>
                <a:gd name="f1" fmla="val 5400000"/>
                <a:gd name="f2" fmla="val 180"/>
                <a:gd name="f3" fmla="val w"/>
                <a:gd name="f4" fmla="val h"/>
                <a:gd name="f5" fmla="val 0"/>
                <a:gd name="f6" fmla="val 13838"/>
                <a:gd name="f7" fmla="val 584812"/>
                <a:gd name="f8" fmla="val 6856"/>
                <a:gd name="f9" fmla="val 13839"/>
                <a:gd name="f10" fmla="val 13775"/>
                <a:gd name="f11" fmla="val 3050"/>
                <a:gd name="f12" fmla="val 10665"/>
                <a:gd name="f13" fmla="val 3072"/>
                <a:gd name="f14" fmla="val 3070"/>
                <a:gd name="f15" fmla="+- 0 0 -90"/>
                <a:gd name="f16" fmla="*/ f3 1 13838"/>
                <a:gd name="f17" fmla="*/ f4 1 584812"/>
                <a:gd name="f18" fmla="val f5"/>
                <a:gd name="f19" fmla="val f6"/>
                <a:gd name="f20" fmla="val f7"/>
                <a:gd name="f21" fmla="*/ f15 f0 1"/>
                <a:gd name="f22" fmla="+- f20 0 f18"/>
                <a:gd name="f23" fmla="+- f19 0 f18"/>
                <a:gd name="f24" fmla="*/ f21 1 f2"/>
                <a:gd name="f25" fmla="*/ f23 1 13838"/>
                <a:gd name="f26" fmla="*/ f22 1 584812"/>
                <a:gd name="f27" fmla="*/ 6856 f23 1"/>
                <a:gd name="f28" fmla="*/ 584812 f22 1"/>
                <a:gd name="f29" fmla="*/ 13839 f23 1"/>
                <a:gd name="f30" fmla="*/ 6856 f22 1"/>
                <a:gd name="f31" fmla="*/ 0 f22 1"/>
                <a:gd name="f32" fmla="*/ 0 f23 1"/>
                <a:gd name="f33" fmla="+- f24 0 f1"/>
                <a:gd name="f34" fmla="*/ f27 1 13838"/>
                <a:gd name="f35" fmla="*/ f28 1 584812"/>
                <a:gd name="f36" fmla="*/ f29 1 13838"/>
                <a:gd name="f37" fmla="*/ f30 1 584812"/>
                <a:gd name="f38" fmla="*/ f31 1 584812"/>
                <a:gd name="f39" fmla="*/ f32 1 13838"/>
                <a:gd name="f40" fmla="*/ f18 1 f25"/>
                <a:gd name="f41" fmla="*/ f19 1 f25"/>
                <a:gd name="f42" fmla="*/ f18 1 f26"/>
                <a:gd name="f43" fmla="*/ f20 1 f26"/>
                <a:gd name="f44" fmla="*/ f34 1 f25"/>
                <a:gd name="f45" fmla="*/ f35 1 f26"/>
                <a:gd name="f46" fmla="*/ f36 1 f25"/>
                <a:gd name="f47" fmla="*/ f37 1 f26"/>
                <a:gd name="f48" fmla="*/ f38 1 f26"/>
                <a:gd name="f49" fmla="*/ f39 1 f25"/>
                <a:gd name="f50" fmla="*/ f40 f16 1"/>
                <a:gd name="f51" fmla="*/ f41 f16 1"/>
                <a:gd name="f52" fmla="*/ f43 f17 1"/>
                <a:gd name="f53" fmla="*/ f42 f17 1"/>
                <a:gd name="f54" fmla="*/ f44 f16 1"/>
                <a:gd name="f55" fmla="*/ f45 f17 1"/>
                <a:gd name="f56" fmla="*/ f46 f16 1"/>
                <a:gd name="f57" fmla="*/ f47 f17 1"/>
                <a:gd name="f58" fmla="*/ f48 f17 1"/>
                <a:gd name="f59" fmla="*/ f49 f16 1"/>
              </a:gdLst>
              <a:ahLst/>
              <a:cxnLst>
                <a:cxn ang="3cd4">
                  <a:pos x="hc" y="t"/>
                </a:cxn>
                <a:cxn ang="0">
                  <a:pos x="r" y="vc"/>
                </a:cxn>
                <a:cxn ang="cd4">
                  <a:pos x="hc" y="b"/>
                </a:cxn>
                <a:cxn ang="cd2">
                  <a:pos x="l" y="vc"/>
                </a:cxn>
                <a:cxn ang="f33">
                  <a:pos x="f54" y="f55"/>
                </a:cxn>
                <a:cxn ang="f33">
                  <a:pos x="f56" y="f55"/>
                </a:cxn>
                <a:cxn ang="f33">
                  <a:pos x="f56" y="f57"/>
                </a:cxn>
                <a:cxn ang="f33">
                  <a:pos x="f54" y="f58"/>
                </a:cxn>
                <a:cxn ang="f33">
                  <a:pos x="f59" y="f57"/>
                </a:cxn>
                <a:cxn ang="f33">
                  <a:pos x="f59" y="f55"/>
                </a:cxn>
              </a:cxnLst>
              <a:rect l="f50" t="f53" r="f51" b="f52"/>
              <a:pathLst>
                <a:path w="13838" h="584812">
                  <a:moveTo>
                    <a:pt x="f8" y="f7"/>
                  </a:moveTo>
                  <a:lnTo>
                    <a:pt x="f9" y="f7"/>
                  </a:lnTo>
                  <a:lnTo>
                    <a:pt x="f9" y="f8"/>
                  </a:lnTo>
                  <a:cubicBezTo>
                    <a:pt x="f10" y="f11"/>
                    <a:pt x="f12" y="f5"/>
                    <a:pt x="f8" y="f5"/>
                  </a:cubicBezTo>
                  <a:cubicBezTo>
                    <a:pt x="f13" y="f5"/>
                    <a:pt x="f5" y="f14"/>
                    <a:pt x="f5" y="f8"/>
                  </a:cubicBez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6" name="Freeform: Shape 977">
              <a:extLst>
                <a:ext uri="{FF2B5EF4-FFF2-40B4-BE49-F238E27FC236}">
                  <a16:creationId xmlns:a16="http://schemas.microsoft.com/office/drawing/2014/main" id="{01FFDB49-E3ED-07B4-2AF1-7D5F0070EDEA}"/>
                </a:ext>
              </a:extLst>
            </p:cNvPr>
            <p:cNvSpPr/>
            <p:nvPr/>
          </p:nvSpPr>
          <p:spPr>
            <a:xfrm>
              <a:off x="9777624" y="6234781"/>
              <a:ext cx="12719" cy="203252"/>
            </a:xfrm>
            <a:custGeom>
              <a:avLst/>
              <a:gdLst>
                <a:gd name="f0" fmla="val 10800000"/>
                <a:gd name="f1" fmla="val 5400000"/>
                <a:gd name="f2" fmla="val 180"/>
                <a:gd name="f3" fmla="val w"/>
                <a:gd name="f4" fmla="val h"/>
                <a:gd name="f5" fmla="val 0"/>
                <a:gd name="f6" fmla="val 12723"/>
                <a:gd name="f7" fmla="val 203252"/>
                <a:gd name="f8" fmla="val 5683"/>
                <a:gd name="f9" fmla="val 193984"/>
                <a:gd name="f10" fmla="val 7168"/>
                <a:gd name="f11" fmla="val 194035"/>
                <a:gd name="f12" fmla="val 8590"/>
                <a:gd name="f13" fmla="val 194568"/>
                <a:gd name="f14" fmla="val 9746"/>
                <a:gd name="f15" fmla="val 195508"/>
                <a:gd name="f16" fmla="val 12667"/>
                <a:gd name="f17" fmla="val 5057"/>
                <a:gd name="f18" fmla="val 12717"/>
                <a:gd name="f19" fmla="val 4803"/>
                <a:gd name="f20" fmla="val 4549"/>
                <a:gd name="f21" fmla="val 4295"/>
                <a:gd name="f22" fmla="val 12743"/>
                <a:gd name="f23" fmla="val 3876"/>
                <a:gd name="f24" fmla="val 3444"/>
                <a:gd name="f25" fmla="val 3025"/>
                <a:gd name="f26" fmla="val 12705"/>
                <a:gd name="f27" fmla="val 2733"/>
                <a:gd name="f28" fmla="val 2428"/>
                <a:gd name="f29" fmla="val 2136"/>
                <a:gd name="f30" fmla="val 12729"/>
                <a:gd name="f31" fmla="val 1806"/>
                <a:gd name="f32" fmla="val 1451"/>
                <a:gd name="f33" fmla="val 1120"/>
                <a:gd name="f34" fmla="val 11651"/>
                <a:gd name="f35" fmla="val 105"/>
                <a:gd name="f36" fmla="val 10635"/>
                <a:gd name="f37" fmla="val 9365"/>
                <a:gd name="f38" fmla="val 8692"/>
                <a:gd name="f39" fmla="val -35"/>
                <a:gd name="f40" fmla="val 8007"/>
                <a:gd name="f41" fmla="val 7333"/>
                <a:gd name="f42" fmla="val 3550"/>
                <a:gd name="f43" fmla="val 478"/>
                <a:gd name="f44" fmla="val 3177"/>
                <a:gd name="f45" fmla="val 6961"/>
                <a:gd name="f46" fmla="val 203253"/>
                <a:gd name="f47" fmla="val -907"/>
                <a:gd name="f48" fmla="val 199736"/>
                <a:gd name="f49" fmla="val 820"/>
                <a:gd name="f50" fmla="val 195749"/>
                <a:gd name="f51" fmla="val 4338"/>
                <a:gd name="f52" fmla="val 194365"/>
                <a:gd name="f53" fmla="val 4782"/>
                <a:gd name="f54" fmla="val 194187"/>
                <a:gd name="f55" fmla="val 5226"/>
                <a:gd name="f56" fmla="val 194060"/>
                <a:gd name="f57" fmla="+- 0 0 -90"/>
                <a:gd name="f58" fmla="*/ f3 1 12723"/>
                <a:gd name="f59" fmla="*/ f4 1 203252"/>
                <a:gd name="f60" fmla="val f5"/>
                <a:gd name="f61" fmla="val f6"/>
                <a:gd name="f62" fmla="val f7"/>
                <a:gd name="f63" fmla="*/ f57 f0 1"/>
                <a:gd name="f64" fmla="+- f62 0 f60"/>
                <a:gd name="f65" fmla="+- f61 0 f60"/>
                <a:gd name="f66" fmla="*/ f63 1 f2"/>
                <a:gd name="f67" fmla="*/ f65 1 12723"/>
                <a:gd name="f68" fmla="*/ f64 1 203252"/>
                <a:gd name="f69" fmla="*/ 5683 f65 1"/>
                <a:gd name="f70" fmla="*/ 193984 f64 1"/>
                <a:gd name="f71" fmla="*/ 9746 f65 1"/>
                <a:gd name="f72" fmla="*/ 195508 f64 1"/>
                <a:gd name="f73" fmla="*/ 12667 f65 1"/>
                <a:gd name="f74" fmla="*/ 5057 f64 1"/>
                <a:gd name="f75" fmla="*/ 4295 f64 1"/>
                <a:gd name="f76" fmla="*/ 3025 f64 1"/>
                <a:gd name="f77" fmla="*/ 2136 f64 1"/>
                <a:gd name="f78" fmla="*/ 1120 f64 1"/>
                <a:gd name="f79" fmla="*/ 11651 f65 1"/>
                <a:gd name="f80" fmla="*/ 105 f64 1"/>
                <a:gd name="f81" fmla="*/ 10635 f65 1"/>
                <a:gd name="f82" fmla="*/ 9365 f65 1"/>
                <a:gd name="f83" fmla="*/ 7333 f65 1"/>
                <a:gd name="f84" fmla="*/ 478 f65 1"/>
                <a:gd name="f85" fmla="*/ 6961 f64 1"/>
                <a:gd name="f86" fmla="*/ 203253 f64 1"/>
                <a:gd name="f87" fmla="*/ 4338 f65 1"/>
                <a:gd name="f88" fmla="*/ 194365 f64 1"/>
                <a:gd name="f89" fmla="+- f66 0 f1"/>
                <a:gd name="f90" fmla="*/ f69 1 12723"/>
                <a:gd name="f91" fmla="*/ f70 1 203252"/>
                <a:gd name="f92" fmla="*/ f71 1 12723"/>
                <a:gd name="f93" fmla="*/ f72 1 203252"/>
                <a:gd name="f94" fmla="*/ f73 1 12723"/>
                <a:gd name="f95" fmla="*/ f74 1 203252"/>
                <a:gd name="f96" fmla="*/ f75 1 203252"/>
                <a:gd name="f97" fmla="*/ f76 1 203252"/>
                <a:gd name="f98" fmla="*/ f77 1 203252"/>
                <a:gd name="f99" fmla="*/ f78 1 203252"/>
                <a:gd name="f100" fmla="*/ f79 1 12723"/>
                <a:gd name="f101" fmla="*/ f80 1 203252"/>
                <a:gd name="f102" fmla="*/ f81 1 12723"/>
                <a:gd name="f103" fmla="*/ f82 1 12723"/>
                <a:gd name="f104" fmla="*/ f83 1 12723"/>
                <a:gd name="f105" fmla="*/ f84 1 12723"/>
                <a:gd name="f106" fmla="*/ f85 1 203252"/>
                <a:gd name="f107" fmla="*/ f86 1 203252"/>
                <a:gd name="f108" fmla="*/ f87 1 12723"/>
                <a:gd name="f109" fmla="*/ f88 1 203252"/>
                <a:gd name="f110" fmla="*/ f60 1 f67"/>
                <a:gd name="f111" fmla="*/ f61 1 f67"/>
                <a:gd name="f112" fmla="*/ f60 1 f68"/>
                <a:gd name="f113" fmla="*/ f62 1 f68"/>
                <a:gd name="f114" fmla="*/ f90 1 f67"/>
                <a:gd name="f115" fmla="*/ f91 1 f68"/>
                <a:gd name="f116" fmla="*/ f92 1 f67"/>
                <a:gd name="f117" fmla="*/ f93 1 f68"/>
                <a:gd name="f118" fmla="*/ f94 1 f67"/>
                <a:gd name="f119" fmla="*/ f95 1 f68"/>
                <a:gd name="f120" fmla="*/ f96 1 f68"/>
                <a:gd name="f121" fmla="*/ f97 1 f68"/>
                <a:gd name="f122" fmla="*/ f98 1 f68"/>
                <a:gd name="f123" fmla="*/ f99 1 f68"/>
                <a:gd name="f124" fmla="*/ f100 1 f67"/>
                <a:gd name="f125" fmla="*/ f101 1 f68"/>
                <a:gd name="f126" fmla="*/ f102 1 f67"/>
                <a:gd name="f127" fmla="*/ f103 1 f67"/>
                <a:gd name="f128" fmla="*/ f104 1 f67"/>
                <a:gd name="f129" fmla="*/ f105 1 f67"/>
                <a:gd name="f130" fmla="*/ f106 1 f68"/>
                <a:gd name="f131" fmla="*/ f107 1 f68"/>
                <a:gd name="f132" fmla="*/ f108 1 f67"/>
                <a:gd name="f133" fmla="*/ f109 1 f68"/>
                <a:gd name="f134" fmla="*/ f110 f58 1"/>
                <a:gd name="f135" fmla="*/ f111 f58 1"/>
                <a:gd name="f136" fmla="*/ f113 f59 1"/>
                <a:gd name="f137" fmla="*/ f112 f59 1"/>
                <a:gd name="f138" fmla="*/ f114 f58 1"/>
                <a:gd name="f139" fmla="*/ f115 f59 1"/>
                <a:gd name="f140" fmla="*/ f116 f58 1"/>
                <a:gd name="f141" fmla="*/ f117 f59 1"/>
                <a:gd name="f142" fmla="*/ f118 f58 1"/>
                <a:gd name="f143" fmla="*/ f119 f59 1"/>
                <a:gd name="f144" fmla="*/ f120 f59 1"/>
                <a:gd name="f145" fmla="*/ f121 f59 1"/>
                <a:gd name="f146" fmla="*/ f122 f59 1"/>
                <a:gd name="f147" fmla="*/ f123 f59 1"/>
                <a:gd name="f148" fmla="*/ f124 f58 1"/>
                <a:gd name="f149" fmla="*/ f125 f59 1"/>
                <a:gd name="f150" fmla="*/ f126 f58 1"/>
                <a:gd name="f151" fmla="*/ f127 f58 1"/>
                <a:gd name="f152" fmla="*/ f128 f58 1"/>
                <a:gd name="f153" fmla="*/ f129 f58 1"/>
                <a:gd name="f154" fmla="*/ f130 f59 1"/>
                <a:gd name="f155" fmla="*/ f131 f59 1"/>
                <a:gd name="f156" fmla="*/ f132 f58 1"/>
                <a:gd name="f157" fmla="*/ f133 f59 1"/>
              </a:gdLst>
              <a:ahLst/>
              <a:cxnLst>
                <a:cxn ang="3cd4">
                  <a:pos x="hc" y="t"/>
                </a:cxn>
                <a:cxn ang="0">
                  <a:pos x="r" y="vc"/>
                </a:cxn>
                <a:cxn ang="cd4">
                  <a:pos x="hc" y="b"/>
                </a:cxn>
                <a:cxn ang="cd2">
                  <a:pos x="l" y="vc"/>
                </a:cxn>
                <a:cxn ang="f89">
                  <a:pos x="f138" y="f139"/>
                </a:cxn>
                <a:cxn ang="f89">
                  <a:pos x="f140" y="f141"/>
                </a:cxn>
                <a:cxn ang="f89">
                  <a:pos x="f142" y="f141"/>
                </a:cxn>
                <a:cxn ang="f89">
                  <a:pos x="f142" y="f143"/>
                </a:cxn>
                <a:cxn ang="f89">
                  <a:pos x="f142" y="f143"/>
                </a:cxn>
                <a:cxn ang="f89">
                  <a:pos x="f142" y="f144"/>
                </a:cxn>
                <a:cxn ang="f89">
                  <a:pos x="f142" y="f145"/>
                </a:cxn>
                <a:cxn ang="f89">
                  <a:pos x="f142" y="f145"/>
                </a:cxn>
                <a:cxn ang="f89">
                  <a:pos x="f142" y="f146"/>
                </a:cxn>
                <a:cxn ang="f89">
                  <a:pos x="f142" y="f147"/>
                </a:cxn>
                <a:cxn ang="f89">
                  <a:pos x="f148" y="f149"/>
                </a:cxn>
                <a:cxn ang="f89">
                  <a:pos x="f150" y="f149"/>
                </a:cxn>
                <a:cxn ang="f89">
                  <a:pos x="f151" y="f149"/>
                </a:cxn>
                <a:cxn ang="f89">
                  <a:pos x="f152" y="f149"/>
                </a:cxn>
                <a:cxn ang="f89">
                  <a:pos x="f153" y="f154"/>
                </a:cxn>
                <a:cxn ang="f89">
                  <a:pos x="f153" y="f155"/>
                </a:cxn>
                <a:cxn ang="f89">
                  <a:pos x="f156" y="f157"/>
                </a:cxn>
                <a:cxn ang="f89">
                  <a:pos x="f138" y="f139"/>
                </a:cxn>
              </a:cxnLst>
              <a:rect l="f134" t="f137" r="f135" b="f136"/>
              <a:pathLst>
                <a:path w="12723" h="203252">
                  <a:moveTo>
                    <a:pt x="f8" y="f9"/>
                  </a:moveTo>
                  <a:cubicBezTo>
                    <a:pt x="f10" y="f11"/>
                    <a:pt x="f12" y="f13"/>
                    <a:pt x="f14" y="f15"/>
                  </a:cubicBezTo>
                  <a:lnTo>
                    <a:pt x="f16" y="f15"/>
                  </a:lnTo>
                  <a:lnTo>
                    <a:pt x="f16" y="f17"/>
                  </a:lnTo>
                  <a:lnTo>
                    <a:pt x="f16" y="f17"/>
                  </a:lnTo>
                  <a:cubicBezTo>
                    <a:pt x="f18" y="f19"/>
                    <a:pt x="f18" y="f20"/>
                    <a:pt x="f16" y="f21"/>
                  </a:cubicBezTo>
                  <a:cubicBezTo>
                    <a:pt x="f22" y="f23"/>
                    <a:pt x="f22" y="f24"/>
                    <a:pt x="f16" y="f25"/>
                  </a:cubicBezTo>
                  <a:lnTo>
                    <a:pt x="f16" y="f25"/>
                  </a:lnTo>
                  <a:cubicBezTo>
                    <a:pt x="f26" y="f27"/>
                    <a:pt x="f26" y="f28"/>
                    <a:pt x="f16" y="f29"/>
                  </a:cubicBezTo>
                  <a:cubicBezTo>
                    <a:pt x="f30" y="f31"/>
                    <a:pt x="f30" y="f32"/>
                    <a:pt x="f16" y="f33"/>
                  </a:cubicBezTo>
                  <a:lnTo>
                    <a:pt x="f34" y="f35"/>
                  </a:lnTo>
                  <a:lnTo>
                    <a:pt x="f36" y="f35"/>
                  </a:lnTo>
                  <a:lnTo>
                    <a:pt x="f37" y="f35"/>
                  </a:lnTo>
                  <a:cubicBezTo>
                    <a:pt x="f38" y="f39"/>
                    <a:pt x="f40" y="f39"/>
                    <a:pt x="f41" y="f35"/>
                  </a:cubicBezTo>
                  <a:cubicBezTo>
                    <a:pt x="f42" y="f35"/>
                    <a:pt x="f43" y="f44"/>
                    <a:pt x="f43" y="f45"/>
                  </a:cubicBezTo>
                  <a:lnTo>
                    <a:pt x="f43" y="f46"/>
                  </a:lnTo>
                  <a:cubicBezTo>
                    <a:pt x="f47" y="f48"/>
                    <a:pt x="f49" y="f50"/>
                    <a:pt x="f51" y="f52"/>
                  </a:cubicBez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7" name="Freeform: Shape 978">
              <a:extLst>
                <a:ext uri="{FF2B5EF4-FFF2-40B4-BE49-F238E27FC236}">
                  <a16:creationId xmlns:a16="http://schemas.microsoft.com/office/drawing/2014/main" id="{732A5362-C66B-35E1-DD56-F237296FFCD3}"/>
                </a:ext>
              </a:extLst>
            </p:cNvPr>
            <p:cNvSpPr/>
            <p:nvPr/>
          </p:nvSpPr>
          <p:spPr>
            <a:xfrm>
              <a:off x="9790288" y="6443996"/>
              <a:ext cx="2660" cy="146"/>
            </a:xfrm>
            <a:custGeom>
              <a:avLst/>
              <a:gdLst>
                <a:gd name="f0" fmla="val 10800000"/>
                <a:gd name="f1" fmla="val 5400000"/>
                <a:gd name="f2" fmla="val 180"/>
                <a:gd name="f3" fmla="val w"/>
                <a:gd name="f4" fmla="val h"/>
                <a:gd name="f5" fmla="val 0"/>
                <a:gd name="f6" fmla="val 2665"/>
                <a:gd name="f7" fmla="val 142"/>
                <a:gd name="f8" fmla="val 2666"/>
                <a:gd name="f9" fmla="val 1790"/>
                <a:gd name="f10" fmla="val 190"/>
                <a:gd name="f11" fmla="val 876"/>
                <a:gd name="f12" fmla="+- 0 0 -90"/>
                <a:gd name="f13" fmla="*/ f3 1 2665"/>
                <a:gd name="f14" fmla="*/ f4 1 142"/>
                <a:gd name="f15" fmla="val f5"/>
                <a:gd name="f16" fmla="val f6"/>
                <a:gd name="f17" fmla="val f7"/>
                <a:gd name="f18" fmla="*/ f12 f0 1"/>
                <a:gd name="f19" fmla="+- f17 0 f15"/>
                <a:gd name="f20" fmla="+- f16 0 f15"/>
                <a:gd name="f21" fmla="*/ f18 1 f2"/>
                <a:gd name="f22" fmla="*/ f20 1 2665"/>
                <a:gd name="f23" fmla="*/ f19 1 142"/>
                <a:gd name="f24" fmla="*/ 0 f20 1"/>
                <a:gd name="f25" fmla="*/ 0 f19 1"/>
                <a:gd name="f26" fmla="*/ 2666 f20 1"/>
                <a:gd name="f27" fmla="+- f21 0 f1"/>
                <a:gd name="f28" fmla="*/ f24 1 2665"/>
                <a:gd name="f29" fmla="*/ f25 1 142"/>
                <a:gd name="f30" fmla="*/ f26 1 2665"/>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2" y="f43"/>
                </a:cxn>
              </a:cxnLst>
              <a:rect l="f38" t="f41" r="f39" b="f40"/>
              <a:pathLst>
                <a:path w="2665" h="142">
                  <a:moveTo>
                    <a:pt x="f5" y="f5"/>
                  </a:moveTo>
                  <a:lnTo>
                    <a:pt x="f8" y="f5"/>
                  </a:lnTo>
                  <a:cubicBezTo>
                    <a:pt x="f9" y="f10"/>
                    <a:pt x="f11"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8" name="Freeform: Shape 979">
              <a:extLst>
                <a:ext uri="{FF2B5EF4-FFF2-40B4-BE49-F238E27FC236}">
                  <a16:creationId xmlns:a16="http://schemas.microsoft.com/office/drawing/2014/main" id="{4FE0447A-7179-5DE7-CCCE-FC4531150B42}"/>
                </a:ext>
              </a:extLst>
            </p:cNvPr>
            <p:cNvSpPr/>
            <p:nvPr/>
          </p:nvSpPr>
          <p:spPr>
            <a:xfrm>
              <a:off x="9787371" y="6430289"/>
              <a:ext cx="5586" cy="1527"/>
            </a:xfrm>
            <a:custGeom>
              <a:avLst/>
              <a:gdLst>
                <a:gd name="f0" fmla="val 10800000"/>
                <a:gd name="f1" fmla="val 5400000"/>
                <a:gd name="f2" fmla="val 180"/>
                <a:gd name="f3" fmla="val w"/>
                <a:gd name="f4" fmla="val h"/>
                <a:gd name="f5" fmla="val 0"/>
                <a:gd name="f6" fmla="val 5586"/>
                <a:gd name="f7" fmla="val 1523"/>
                <a:gd name="f8" fmla="val 597"/>
                <a:gd name="f9" fmla="val 406"/>
                <a:gd name="f10" fmla="val 1117"/>
                <a:gd name="f11" fmla="val 927"/>
                <a:gd name="f12" fmla="val 1524"/>
                <a:gd name="f13" fmla="val 2667"/>
                <a:gd name="f14" fmla="val 584"/>
                <a:gd name="f15" fmla="val 4101"/>
                <a:gd name="f16" fmla="val 51"/>
                <a:gd name="f17" fmla="val 5587"/>
                <a:gd name="f18" fmla="+- 0 0 -90"/>
                <a:gd name="f19" fmla="*/ f3 1 5586"/>
                <a:gd name="f20" fmla="*/ f4 1 1523"/>
                <a:gd name="f21" fmla="val f5"/>
                <a:gd name="f22" fmla="val f6"/>
                <a:gd name="f23" fmla="val f7"/>
                <a:gd name="f24" fmla="*/ f18 f0 1"/>
                <a:gd name="f25" fmla="+- f23 0 f21"/>
                <a:gd name="f26" fmla="+- f22 0 f21"/>
                <a:gd name="f27" fmla="*/ f24 1 f2"/>
                <a:gd name="f28" fmla="*/ f26 1 5586"/>
                <a:gd name="f29" fmla="*/ f25 1 1523"/>
                <a:gd name="f30" fmla="*/ 0 f26 1"/>
                <a:gd name="f31" fmla="*/ 0 f25 1"/>
                <a:gd name="f32" fmla="*/ 1524 f26 1"/>
                <a:gd name="f33" fmla="*/ 1524 f25 1"/>
                <a:gd name="f34" fmla="*/ 5587 f26 1"/>
                <a:gd name="f35" fmla="+- f27 0 f1"/>
                <a:gd name="f36" fmla="*/ f30 1 5586"/>
                <a:gd name="f37" fmla="*/ f31 1 1523"/>
                <a:gd name="f38" fmla="*/ f32 1 5586"/>
                <a:gd name="f39" fmla="*/ f33 1 1523"/>
                <a:gd name="f40" fmla="*/ f34 1 5586"/>
                <a:gd name="f41" fmla="*/ f21 1 f28"/>
                <a:gd name="f42" fmla="*/ f22 1 f28"/>
                <a:gd name="f43" fmla="*/ f21 1 f29"/>
                <a:gd name="f44" fmla="*/ f23 1 f29"/>
                <a:gd name="f45" fmla="*/ f36 1 f28"/>
                <a:gd name="f46" fmla="*/ f37 1 f29"/>
                <a:gd name="f47" fmla="*/ f38 1 f28"/>
                <a:gd name="f48" fmla="*/ f39 1 f29"/>
                <a:gd name="f49" fmla="*/ f40 1 f28"/>
                <a:gd name="f50" fmla="*/ f41 f19 1"/>
                <a:gd name="f51" fmla="*/ f42 f19 1"/>
                <a:gd name="f52" fmla="*/ f44 f20 1"/>
                <a:gd name="f53" fmla="*/ f43 f20 1"/>
                <a:gd name="f54" fmla="*/ f45 f19 1"/>
                <a:gd name="f55" fmla="*/ f46 f20 1"/>
                <a:gd name="f56" fmla="*/ f47 f19 1"/>
                <a:gd name="f57" fmla="*/ f48 f20 1"/>
                <a:gd name="f58" fmla="*/ f49 f19 1"/>
              </a:gdLst>
              <a:ahLst/>
              <a:cxnLst>
                <a:cxn ang="3cd4">
                  <a:pos x="hc" y="t"/>
                </a:cxn>
                <a:cxn ang="0">
                  <a:pos x="r" y="vc"/>
                </a:cxn>
                <a:cxn ang="cd4">
                  <a:pos x="hc" y="b"/>
                </a:cxn>
                <a:cxn ang="cd2">
                  <a:pos x="l" y="vc"/>
                </a:cxn>
                <a:cxn ang="f35">
                  <a:pos x="f54" y="f55"/>
                </a:cxn>
                <a:cxn ang="f35">
                  <a:pos x="f56" y="f57"/>
                </a:cxn>
                <a:cxn ang="f35">
                  <a:pos x="f58" y="f55"/>
                </a:cxn>
                <a:cxn ang="f35">
                  <a:pos x="f54" y="f55"/>
                </a:cxn>
              </a:cxnLst>
              <a:rect l="f50" t="f53" r="f51" b="f52"/>
              <a:pathLst>
                <a:path w="5586" h="1523">
                  <a:moveTo>
                    <a:pt x="f5" y="f5"/>
                  </a:moveTo>
                  <a:cubicBezTo>
                    <a:pt x="f8" y="f9"/>
                    <a:pt x="f10" y="f11"/>
                    <a:pt x="f12" y="f12"/>
                  </a:cubicBezTo>
                  <a:cubicBezTo>
                    <a:pt x="f13" y="f14"/>
                    <a:pt x="f15" y="f16"/>
                    <a:pt x="f17"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9" name="Freeform: Shape 980">
              <a:extLst>
                <a:ext uri="{FF2B5EF4-FFF2-40B4-BE49-F238E27FC236}">
                  <a16:creationId xmlns:a16="http://schemas.microsoft.com/office/drawing/2014/main" id="{F8B6BBB8-1D52-A0BD-5C49-1B57D48A8224}"/>
                </a:ext>
              </a:extLst>
            </p:cNvPr>
            <p:cNvSpPr/>
            <p:nvPr/>
          </p:nvSpPr>
          <p:spPr>
            <a:xfrm>
              <a:off x="9788898" y="6429777"/>
              <a:ext cx="252026" cy="13350"/>
            </a:xfrm>
            <a:custGeom>
              <a:avLst/>
              <a:gdLst>
                <a:gd name="f0" fmla="val 10800000"/>
                <a:gd name="f1" fmla="val 5400000"/>
                <a:gd name="f2" fmla="val 180"/>
                <a:gd name="f3" fmla="val w"/>
                <a:gd name="f4" fmla="val h"/>
                <a:gd name="f5" fmla="val 0"/>
                <a:gd name="f6" fmla="val 252029"/>
                <a:gd name="f7" fmla="val 13347"/>
                <a:gd name="f8" fmla="val 246570"/>
                <a:gd name="f9" fmla="val 7110"/>
                <a:gd name="f10" fmla="val 4063"/>
                <a:gd name="f11" fmla="val 2577"/>
                <a:gd name="f12" fmla="val 51"/>
                <a:gd name="f13" fmla="val 1143"/>
                <a:gd name="f14" fmla="val 584"/>
                <a:gd name="f15" fmla="val 1524"/>
                <a:gd name="f16" fmla="val 851"/>
                <a:gd name="f17" fmla="val 2666"/>
                <a:gd name="f18" fmla="val 1346"/>
                <a:gd name="f19" fmla="val 4037"/>
                <a:gd name="f20" fmla="val 1397"/>
                <a:gd name="f21" fmla="val 5460"/>
                <a:gd name="f22" fmla="val 13205"/>
                <a:gd name="f23" fmla="val 2273"/>
                <a:gd name="f24" fmla="val 13395"/>
                <a:gd name="f25" fmla="val 3187"/>
                <a:gd name="f26" fmla="val 252030"/>
                <a:gd name="f27" fmla="val 249059"/>
                <a:gd name="f28" fmla="val 12595"/>
                <a:gd name="f29" fmla="val 246849"/>
                <a:gd name="f30" fmla="val 10119"/>
                <a:gd name="f31" fmla="+- 0 0 -90"/>
                <a:gd name="f32" fmla="*/ f3 1 252029"/>
                <a:gd name="f33" fmla="*/ f4 1 13347"/>
                <a:gd name="f34" fmla="val f5"/>
                <a:gd name="f35" fmla="val f6"/>
                <a:gd name="f36" fmla="val f7"/>
                <a:gd name="f37" fmla="*/ f31 f0 1"/>
                <a:gd name="f38" fmla="+- f36 0 f34"/>
                <a:gd name="f39" fmla="+- f35 0 f34"/>
                <a:gd name="f40" fmla="*/ f37 1 f2"/>
                <a:gd name="f41" fmla="*/ f39 1 252029"/>
                <a:gd name="f42" fmla="*/ f38 1 13347"/>
                <a:gd name="f43" fmla="*/ 246570 f39 1"/>
                <a:gd name="f44" fmla="*/ 7110 f38 1"/>
                <a:gd name="f45" fmla="*/ 0 f38 1"/>
                <a:gd name="f46" fmla="*/ 4063 f39 1"/>
                <a:gd name="f47" fmla="*/ 0 f39 1"/>
                <a:gd name="f48" fmla="*/ 1524 f38 1"/>
                <a:gd name="f49" fmla="*/ 1397 f39 1"/>
                <a:gd name="f50" fmla="*/ 5460 f38 1"/>
                <a:gd name="f51" fmla="*/ 13205 f38 1"/>
                <a:gd name="f52" fmla="*/ 252030 f39 1"/>
                <a:gd name="f53" fmla="+- f40 0 f1"/>
                <a:gd name="f54" fmla="*/ f43 1 252029"/>
                <a:gd name="f55" fmla="*/ f44 1 13347"/>
                <a:gd name="f56" fmla="*/ f45 1 13347"/>
                <a:gd name="f57" fmla="*/ f46 1 252029"/>
                <a:gd name="f58" fmla="*/ f47 1 252029"/>
                <a:gd name="f59" fmla="*/ f48 1 13347"/>
                <a:gd name="f60" fmla="*/ f49 1 252029"/>
                <a:gd name="f61" fmla="*/ f50 1 13347"/>
                <a:gd name="f62" fmla="*/ f51 1 13347"/>
                <a:gd name="f63" fmla="*/ f52 1 252029"/>
                <a:gd name="f64" fmla="*/ f34 1 f41"/>
                <a:gd name="f65" fmla="*/ f35 1 f41"/>
                <a:gd name="f66" fmla="*/ f34 1 f42"/>
                <a:gd name="f67" fmla="*/ f36 1 f42"/>
                <a:gd name="f68" fmla="*/ f54 1 f41"/>
                <a:gd name="f69" fmla="*/ f55 1 f42"/>
                <a:gd name="f70" fmla="*/ f56 1 f42"/>
                <a:gd name="f71" fmla="*/ f57 1 f41"/>
                <a:gd name="f72" fmla="*/ f58 1 f41"/>
                <a:gd name="f73" fmla="*/ f59 1 f42"/>
                <a:gd name="f74" fmla="*/ f60 1 f41"/>
                <a:gd name="f75" fmla="*/ f61 1 f42"/>
                <a:gd name="f76" fmla="*/ f62 1 f42"/>
                <a:gd name="f77" fmla="*/ f63 1 f41"/>
                <a:gd name="f78" fmla="*/ f64 f32 1"/>
                <a:gd name="f79" fmla="*/ f65 f32 1"/>
                <a:gd name="f80" fmla="*/ f67 f33 1"/>
                <a:gd name="f81" fmla="*/ f66 f33 1"/>
                <a:gd name="f82" fmla="*/ f68 f32 1"/>
                <a:gd name="f83" fmla="*/ f69 f33 1"/>
                <a:gd name="f84" fmla="*/ f70 f33 1"/>
                <a:gd name="f85" fmla="*/ f71 f32 1"/>
                <a:gd name="f86" fmla="*/ f72 f32 1"/>
                <a:gd name="f87" fmla="*/ f73 f33 1"/>
                <a:gd name="f88" fmla="*/ f74 f32 1"/>
                <a:gd name="f89" fmla="*/ f75 f33 1"/>
                <a:gd name="f90" fmla="*/ f76 f33 1"/>
                <a:gd name="f91" fmla="*/ f77 f32 1"/>
              </a:gdLst>
              <a:ahLst/>
              <a:cxnLst>
                <a:cxn ang="3cd4">
                  <a:pos x="hc" y="t"/>
                </a:cxn>
                <a:cxn ang="0">
                  <a:pos x="r" y="vc"/>
                </a:cxn>
                <a:cxn ang="cd4">
                  <a:pos x="hc" y="b"/>
                </a:cxn>
                <a:cxn ang="cd2">
                  <a:pos x="l" y="vc"/>
                </a:cxn>
                <a:cxn ang="f53">
                  <a:pos x="f82" y="f83"/>
                </a:cxn>
                <a:cxn ang="f53">
                  <a:pos x="f82" y="f84"/>
                </a:cxn>
                <a:cxn ang="f53">
                  <a:pos x="f85" y="f84"/>
                </a:cxn>
                <a:cxn ang="f53">
                  <a:pos x="f86" y="f87"/>
                </a:cxn>
                <a:cxn ang="f53">
                  <a:pos x="f88" y="f89"/>
                </a:cxn>
                <a:cxn ang="f53">
                  <a:pos x="f88" y="f90"/>
                </a:cxn>
                <a:cxn ang="f53">
                  <a:pos x="f85" y="f90"/>
                </a:cxn>
                <a:cxn ang="f53">
                  <a:pos x="f91" y="f90"/>
                </a:cxn>
                <a:cxn ang="f53">
                  <a:pos x="f82" y="f83"/>
                </a:cxn>
              </a:cxnLst>
              <a:rect l="f78" t="f81" r="f79" b="f80"/>
              <a:pathLst>
                <a:path w="252029" h="13347">
                  <a:moveTo>
                    <a:pt x="f8" y="f9"/>
                  </a:moveTo>
                  <a:lnTo>
                    <a:pt x="f8" y="f5"/>
                  </a:lnTo>
                  <a:lnTo>
                    <a:pt x="f10" y="f5"/>
                  </a:lnTo>
                  <a:cubicBezTo>
                    <a:pt x="f11" y="f12"/>
                    <a:pt x="f13" y="f14"/>
                    <a:pt x="f5" y="f15"/>
                  </a:cubicBezTo>
                  <a:cubicBezTo>
                    <a:pt x="f16" y="f17"/>
                    <a:pt x="f18" y="f19"/>
                    <a:pt x="f20" y="f21"/>
                  </a:cubicBezTo>
                  <a:lnTo>
                    <a:pt x="f20" y="f22"/>
                  </a:lnTo>
                  <a:cubicBezTo>
                    <a:pt x="f23" y="f24"/>
                    <a:pt x="f25" y="f24"/>
                    <a:pt x="f10" y="f22"/>
                  </a:cubicBezTo>
                  <a:lnTo>
                    <a:pt x="f26" y="f22"/>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0" name="Freeform: Shape 981">
              <a:extLst>
                <a:ext uri="{FF2B5EF4-FFF2-40B4-BE49-F238E27FC236}">
                  <a16:creationId xmlns:a16="http://schemas.microsoft.com/office/drawing/2014/main" id="{F086B441-7200-057E-C54D-1F96A7F52412}"/>
                </a:ext>
              </a:extLst>
            </p:cNvPr>
            <p:cNvSpPr/>
            <p:nvPr/>
          </p:nvSpPr>
          <p:spPr>
            <a:xfrm>
              <a:off x="9776453" y="5982215"/>
              <a:ext cx="13834" cy="134709"/>
            </a:xfrm>
            <a:custGeom>
              <a:avLst/>
              <a:gdLst>
                <a:gd name="f0" fmla="val 10800000"/>
                <a:gd name="f1" fmla="val 5400000"/>
                <a:gd name="f2" fmla="val 180"/>
                <a:gd name="f3" fmla="val w"/>
                <a:gd name="f4" fmla="val h"/>
                <a:gd name="f5" fmla="val 0"/>
                <a:gd name="f6" fmla="val 13839"/>
                <a:gd name="f7" fmla="val 134712"/>
                <a:gd name="f8" fmla="val 6856"/>
                <a:gd name="f9" fmla="val 3073"/>
                <a:gd name="f10" fmla="val 3786"/>
                <a:gd name="f11" fmla="val 134713"/>
                <a:gd name="f12" fmla="val 13840"/>
                <a:gd name="f13" fmla="val 13776"/>
                <a:gd name="f14" fmla="val 3806"/>
                <a:gd name="f15" fmla="val 10666"/>
                <a:gd name="f16" fmla="+- 0 0 -90"/>
                <a:gd name="f17" fmla="*/ f3 1 13839"/>
                <a:gd name="f18" fmla="*/ f4 1 134712"/>
                <a:gd name="f19" fmla="val f5"/>
                <a:gd name="f20" fmla="val f6"/>
                <a:gd name="f21" fmla="val f7"/>
                <a:gd name="f22" fmla="*/ f16 f0 1"/>
                <a:gd name="f23" fmla="+- f21 0 f19"/>
                <a:gd name="f24" fmla="+- f20 0 f19"/>
                <a:gd name="f25" fmla="*/ f22 1 f2"/>
                <a:gd name="f26" fmla="*/ f24 1 13839"/>
                <a:gd name="f27" fmla="*/ f23 1 134712"/>
                <a:gd name="f28" fmla="*/ 6856 f24 1"/>
                <a:gd name="f29" fmla="*/ 6856 f23 1"/>
                <a:gd name="f30" fmla="*/ 0 f24 1"/>
                <a:gd name="f31" fmla="*/ 0 f23 1"/>
                <a:gd name="f32" fmla="*/ 134713 f23 1"/>
                <a:gd name="f33" fmla="*/ 13840 f24 1"/>
                <a:gd name="f34" fmla="+- f25 0 f1"/>
                <a:gd name="f35" fmla="*/ f28 1 13839"/>
                <a:gd name="f36" fmla="*/ f29 1 134712"/>
                <a:gd name="f37" fmla="*/ f30 1 13839"/>
                <a:gd name="f38" fmla="*/ f31 1 134712"/>
                <a:gd name="f39" fmla="*/ f32 1 134712"/>
                <a:gd name="f40" fmla="*/ f33 1 13839"/>
                <a:gd name="f41" fmla="*/ f19 1 f26"/>
                <a:gd name="f42" fmla="*/ f20 1 f26"/>
                <a:gd name="f43" fmla="*/ f19 1 f27"/>
                <a:gd name="f44" fmla="*/ f21 1 f27"/>
                <a:gd name="f45" fmla="*/ f35 1 f26"/>
                <a:gd name="f46" fmla="*/ f36 1 f27"/>
                <a:gd name="f47" fmla="*/ f37 1 f26"/>
                <a:gd name="f48" fmla="*/ f38 1 f27"/>
                <a:gd name="f49" fmla="*/ f39 1 f27"/>
                <a:gd name="f50" fmla="*/ f40 1 f26"/>
                <a:gd name="f51" fmla="*/ f41 f17 1"/>
                <a:gd name="f52" fmla="*/ f42 f17 1"/>
                <a:gd name="f53" fmla="*/ f44 f18 1"/>
                <a:gd name="f54" fmla="*/ f43 f18 1"/>
                <a:gd name="f55" fmla="*/ f45 f17 1"/>
                <a:gd name="f56" fmla="*/ f46 f18 1"/>
                <a:gd name="f57" fmla="*/ f47 f17 1"/>
                <a:gd name="f58" fmla="*/ f48 f18 1"/>
                <a:gd name="f59" fmla="*/ f49 f18 1"/>
                <a:gd name="f60" fmla="*/ f50 f17 1"/>
              </a:gdLst>
              <a:ahLst/>
              <a:cxnLst>
                <a:cxn ang="3cd4">
                  <a:pos x="hc" y="t"/>
                </a:cxn>
                <a:cxn ang="0">
                  <a:pos x="r" y="vc"/>
                </a:cxn>
                <a:cxn ang="cd4">
                  <a:pos x="hc" y="b"/>
                </a:cxn>
                <a:cxn ang="cd2">
                  <a:pos x="l" y="vc"/>
                </a:cxn>
                <a:cxn ang="f34">
                  <a:pos x="f55" y="f56"/>
                </a:cxn>
                <a:cxn ang="f34">
                  <a:pos x="f57" y="f58"/>
                </a:cxn>
                <a:cxn ang="f34">
                  <a:pos x="f57" y="f59"/>
                </a:cxn>
                <a:cxn ang="f34">
                  <a:pos x="f60" y="f59"/>
                </a:cxn>
                <a:cxn ang="f34">
                  <a:pos x="f60" y="f58"/>
                </a:cxn>
                <a:cxn ang="f34">
                  <a:pos x="f55" y="f56"/>
                </a:cxn>
              </a:cxnLst>
              <a:rect l="f51" t="f54" r="f52" b="f53"/>
              <a:pathLst>
                <a:path w="13839" h="134712">
                  <a:moveTo>
                    <a:pt x="f8" y="f8"/>
                  </a:moveTo>
                  <a:cubicBezTo>
                    <a:pt x="f9" y="f8"/>
                    <a:pt x="f5" y="f10"/>
                    <a:pt x="f5" y="f5"/>
                  </a:cubicBezTo>
                  <a:lnTo>
                    <a:pt x="f5" y="f11"/>
                  </a:lnTo>
                  <a:lnTo>
                    <a:pt x="f12" y="f11"/>
                  </a:lnTo>
                  <a:lnTo>
                    <a:pt x="f12" y="f5"/>
                  </a:lnTo>
                  <a:cubicBezTo>
                    <a:pt x="f13" y="f14"/>
                    <a:pt x="f15" y="f8"/>
                    <a:pt x="f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1" name="Freeform: Shape 982">
              <a:extLst>
                <a:ext uri="{FF2B5EF4-FFF2-40B4-BE49-F238E27FC236}">
                  <a16:creationId xmlns:a16="http://schemas.microsoft.com/office/drawing/2014/main" id="{F16E2AA9-8163-71B1-CC0E-F60C785A16BE}"/>
                </a:ext>
              </a:extLst>
            </p:cNvPr>
            <p:cNvSpPr/>
            <p:nvPr/>
          </p:nvSpPr>
          <p:spPr>
            <a:xfrm>
              <a:off x="9783311" y="4991106"/>
              <a:ext cx="169758" cy="13834"/>
            </a:xfrm>
            <a:custGeom>
              <a:avLst/>
              <a:gdLst>
                <a:gd name="f0" fmla="val 10800000"/>
                <a:gd name="f1" fmla="val 5400000"/>
                <a:gd name="f2" fmla="val 180"/>
                <a:gd name="f3" fmla="val w"/>
                <a:gd name="f4" fmla="val h"/>
                <a:gd name="f5" fmla="val 0"/>
                <a:gd name="f6" fmla="val 169754"/>
                <a:gd name="f7" fmla="val 13839"/>
                <a:gd name="f8" fmla="val 6984"/>
                <a:gd name="f9" fmla="val 6856"/>
                <a:gd name="f10" fmla="val 169755"/>
                <a:gd name="f11" fmla="val 165946"/>
                <a:gd name="f12" fmla="val 13770"/>
                <a:gd name="f13" fmla="val 162899"/>
                <a:gd name="f14" fmla="val 10664"/>
                <a:gd name="f15" fmla="val 3070"/>
                <a:gd name="f16" fmla="val 165971"/>
                <a:gd name="f17" fmla="val 3810"/>
                <a:gd name="f18" fmla="val -1"/>
                <a:gd name="f19" fmla="val 6920"/>
                <a:gd name="f20" fmla="val 3050"/>
                <a:gd name="f21" fmla="+- 0 0 -90"/>
                <a:gd name="f22" fmla="*/ f3 1 169754"/>
                <a:gd name="f23" fmla="*/ f4 1 13839"/>
                <a:gd name="f24" fmla="val f5"/>
                <a:gd name="f25" fmla="val f6"/>
                <a:gd name="f26" fmla="val f7"/>
                <a:gd name="f27" fmla="*/ f21 f0 1"/>
                <a:gd name="f28" fmla="+- f26 0 f24"/>
                <a:gd name="f29" fmla="+- f25 0 f24"/>
                <a:gd name="f30" fmla="*/ f27 1 f2"/>
                <a:gd name="f31" fmla="*/ f29 1 169754"/>
                <a:gd name="f32" fmla="*/ f28 1 13839"/>
                <a:gd name="f33" fmla="*/ 6984 f29 1"/>
                <a:gd name="f34" fmla="*/ 6856 f28 1"/>
                <a:gd name="f35" fmla="*/ 13839 f28 1"/>
                <a:gd name="f36" fmla="*/ 169755 f29 1"/>
                <a:gd name="f37" fmla="*/ 162899 f29 1"/>
                <a:gd name="f38" fmla="*/ 0 f28 1"/>
                <a:gd name="f39" fmla="*/ 0 f29 1"/>
                <a:gd name="f40" fmla="+- f30 0 f1"/>
                <a:gd name="f41" fmla="*/ f33 1 169754"/>
                <a:gd name="f42" fmla="*/ f34 1 13839"/>
                <a:gd name="f43" fmla="*/ f35 1 13839"/>
                <a:gd name="f44" fmla="*/ f36 1 169754"/>
                <a:gd name="f45" fmla="*/ f37 1 169754"/>
                <a:gd name="f46" fmla="*/ f38 1 13839"/>
                <a:gd name="f47" fmla="*/ f39 1 169754"/>
                <a:gd name="f48" fmla="*/ f24 1 f31"/>
                <a:gd name="f49" fmla="*/ f25 1 f31"/>
                <a:gd name="f50" fmla="*/ f24 1 f32"/>
                <a:gd name="f51" fmla="*/ f26 1 f32"/>
                <a:gd name="f52" fmla="*/ f41 1 f31"/>
                <a:gd name="f53" fmla="*/ f42 1 f32"/>
                <a:gd name="f54" fmla="*/ f43 1 f32"/>
                <a:gd name="f55" fmla="*/ f44 1 f31"/>
                <a:gd name="f56" fmla="*/ f45 1 f31"/>
                <a:gd name="f57" fmla="*/ f46 1 f32"/>
                <a:gd name="f58" fmla="*/ f47 1 f31"/>
                <a:gd name="f59" fmla="*/ f48 f22 1"/>
                <a:gd name="f60" fmla="*/ f49 f22 1"/>
                <a:gd name="f61" fmla="*/ f51 f23 1"/>
                <a:gd name="f62" fmla="*/ f50 f23 1"/>
                <a:gd name="f63" fmla="*/ f52 f22 1"/>
                <a:gd name="f64" fmla="*/ f53 f23 1"/>
                <a:gd name="f65" fmla="*/ f54 f23 1"/>
                <a:gd name="f66" fmla="*/ f55 f22 1"/>
                <a:gd name="f67" fmla="*/ f56 f22 1"/>
                <a:gd name="f68" fmla="*/ f57 f23 1"/>
                <a:gd name="f69" fmla="*/ f58 f22 1"/>
              </a:gdLst>
              <a:ahLst/>
              <a:cxnLst>
                <a:cxn ang="3cd4">
                  <a:pos x="hc" y="t"/>
                </a:cxn>
                <a:cxn ang="0">
                  <a:pos x="r" y="vc"/>
                </a:cxn>
                <a:cxn ang="cd4">
                  <a:pos x="hc" y="b"/>
                </a:cxn>
                <a:cxn ang="cd2">
                  <a:pos x="l" y="vc"/>
                </a:cxn>
                <a:cxn ang="f40">
                  <a:pos x="f63" y="f64"/>
                </a:cxn>
                <a:cxn ang="f40">
                  <a:pos x="f63" y="f65"/>
                </a:cxn>
                <a:cxn ang="f40">
                  <a:pos x="f66" y="f65"/>
                </a:cxn>
                <a:cxn ang="f40">
                  <a:pos x="f67" y="f64"/>
                </a:cxn>
                <a:cxn ang="f40">
                  <a:pos x="f66" y="f68"/>
                </a:cxn>
                <a:cxn ang="f40">
                  <a:pos x="f69" y="f68"/>
                </a:cxn>
                <a:cxn ang="f40">
                  <a:pos x="f63" y="f64"/>
                </a:cxn>
              </a:cxnLst>
              <a:rect l="f59" t="f62" r="f60" b="f61"/>
              <a:pathLst>
                <a:path w="169754" h="13839">
                  <a:moveTo>
                    <a:pt x="f8" y="f9"/>
                  </a:moveTo>
                  <a:lnTo>
                    <a:pt x="f8" y="f7"/>
                  </a:lnTo>
                  <a:lnTo>
                    <a:pt x="f10" y="f7"/>
                  </a:lnTo>
                  <a:cubicBezTo>
                    <a:pt x="f11" y="f12"/>
                    <a:pt x="f13" y="f14"/>
                    <a:pt x="f13" y="f9"/>
                  </a:cubicBezTo>
                  <a:cubicBezTo>
                    <a:pt x="f13" y="f15"/>
                    <a:pt x="f16" y="f5"/>
                    <a:pt x="f10" y="f5"/>
                  </a:cubicBezTo>
                  <a:lnTo>
                    <a:pt x="f5" y="f5"/>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2" name="Freeform: Shape 983">
              <a:extLst>
                <a:ext uri="{FF2B5EF4-FFF2-40B4-BE49-F238E27FC236}">
                  <a16:creationId xmlns:a16="http://schemas.microsoft.com/office/drawing/2014/main" id="{5C8B2928-B6B7-DFC6-7104-BA87857FEBED}"/>
                </a:ext>
              </a:extLst>
            </p:cNvPr>
            <p:cNvSpPr/>
            <p:nvPr/>
          </p:nvSpPr>
          <p:spPr>
            <a:xfrm>
              <a:off x="9946715" y="4991727"/>
              <a:ext cx="106865" cy="13981"/>
            </a:xfrm>
            <a:custGeom>
              <a:avLst/>
              <a:gdLst>
                <a:gd name="f0" fmla="val 10800000"/>
                <a:gd name="f1" fmla="val 5400000"/>
                <a:gd name="f2" fmla="val 180"/>
                <a:gd name="f3" fmla="val w"/>
                <a:gd name="f4" fmla="val h"/>
                <a:gd name="f5" fmla="val 0"/>
                <a:gd name="f6" fmla="val 106865"/>
                <a:gd name="f7" fmla="val 13982"/>
                <a:gd name="f8" fmla="val 98654"/>
                <a:gd name="f9" fmla="val 13220"/>
                <a:gd name="f10" fmla="val 99797"/>
                <a:gd name="f11" fmla="val 101066"/>
                <a:gd name="f12" fmla="val 104329"/>
                <a:gd name="f13" fmla="val 12619"/>
                <a:gd name="f14" fmla="val 106716"/>
                <a:gd name="f15" fmla="val 9806"/>
                <a:gd name="f16" fmla="val 106780"/>
                <a:gd name="f17" fmla="val 6491"/>
                <a:gd name="f18" fmla="val 106894"/>
                <a:gd name="f19" fmla="val 5606"/>
                <a:gd name="f20" fmla="val 4710"/>
                <a:gd name="f21" fmla="val 3825"/>
                <a:gd name="f22" fmla="val 106386"/>
                <a:gd name="f23" fmla="val 3029"/>
                <a:gd name="f24" fmla="val 105878"/>
                <a:gd name="f25" fmla="val 2301"/>
                <a:gd name="f26" fmla="val 105256"/>
                <a:gd name="f27" fmla="val 1666"/>
                <a:gd name="f28" fmla="val 104113"/>
                <a:gd name="f29" fmla="val 905"/>
                <a:gd name="f30" fmla="val 102971"/>
                <a:gd name="f31" fmla="val 143"/>
                <a:gd name="f32" fmla="val 102132"/>
                <a:gd name="f33" fmla="val -48"/>
                <a:gd name="f34" fmla="val 101269"/>
                <a:gd name="f35" fmla="val 100431"/>
                <a:gd name="f36" fmla="val 6857"/>
                <a:gd name="f37" fmla="val 3073"/>
                <a:gd name="f38" fmla="val 3213"/>
                <a:gd name="f39" fmla="val 6999"/>
                <a:gd name="f40" fmla="val 10807"/>
                <a:gd name="f41" fmla="val 3048"/>
                <a:gd name="f42" fmla="val 13912"/>
                <a:gd name="f43" fmla="val 99161"/>
                <a:gd name="f44" fmla="+- 0 0 -90"/>
                <a:gd name="f45" fmla="*/ f3 1 106865"/>
                <a:gd name="f46" fmla="*/ f4 1 13982"/>
                <a:gd name="f47" fmla="val f5"/>
                <a:gd name="f48" fmla="val f6"/>
                <a:gd name="f49" fmla="val f7"/>
                <a:gd name="f50" fmla="*/ f44 f0 1"/>
                <a:gd name="f51" fmla="+- f49 0 f47"/>
                <a:gd name="f52" fmla="+- f48 0 f47"/>
                <a:gd name="f53" fmla="*/ f50 1 f2"/>
                <a:gd name="f54" fmla="*/ f52 1 106865"/>
                <a:gd name="f55" fmla="*/ f51 1 13982"/>
                <a:gd name="f56" fmla="*/ 98654 f52 1"/>
                <a:gd name="f57" fmla="*/ 13220 f51 1"/>
                <a:gd name="f58" fmla="*/ 99797 f52 1"/>
                <a:gd name="f59" fmla="*/ 101066 f52 1"/>
                <a:gd name="f60" fmla="*/ 106780 f52 1"/>
                <a:gd name="f61" fmla="*/ 6491 f51 1"/>
                <a:gd name="f62" fmla="*/ 3825 f51 1"/>
                <a:gd name="f63" fmla="*/ 105256 f52 1"/>
                <a:gd name="f64" fmla="*/ 1666 f51 1"/>
                <a:gd name="f65" fmla="*/ 104113 f52 1"/>
                <a:gd name="f66" fmla="*/ 905 f51 1"/>
                <a:gd name="f67" fmla="*/ 102971 f52 1"/>
                <a:gd name="f68" fmla="*/ 143 f51 1"/>
                <a:gd name="f69" fmla="*/ 100431 f52 1"/>
                <a:gd name="f70" fmla="*/ 6857 f52 1"/>
                <a:gd name="f71" fmla="*/ 0 f52 1"/>
                <a:gd name="f72" fmla="*/ 6999 f51 1"/>
                <a:gd name="f73" fmla="*/ 13982 f51 1"/>
                <a:gd name="f74" fmla="*/ 99161 f52 1"/>
                <a:gd name="f75" fmla="+- f53 0 f1"/>
                <a:gd name="f76" fmla="*/ f56 1 106865"/>
                <a:gd name="f77" fmla="*/ f57 1 13982"/>
                <a:gd name="f78" fmla="*/ f58 1 106865"/>
                <a:gd name="f79" fmla="*/ f59 1 106865"/>
                <a:gd name="f80" fmla="*/ f60 1 106865"/>
                <a:gd name="f81" fmla="*/ f61 1 13982"/>
                <a:gd name="f82" fmla="*/ f62 1 13982"/>
                <a:gd name="f83" fmla="*/ f63 1 106865"/>
                <a:gd name="f84" fmla="*/ f64 1 13982"/>
                <a:gd name="f85" fmla="*/ f65 1 106865"/>
                <a:gd name="f86" fmla="*/ f66 1 13982"/>
                <a:gd name="f87" fmla="*/ f67 1 106865"/>
                <a:gd name="f88" fmla="*/ f68 1 13982"/>
                <a:gd name="f89" fmla="*/ f69 1 106865"/>
                <a:gd name="f90" fmla="*/ f70 1 106865"/>
                <a:gd name="f91" fmla="*/ f71 1 106865"/>
                <a:gd name="f92" fmla="*/ f72 1 13982"/>
                <a:gd name="f93" fmla="*/ f73 1 13982"/>
                <a:gd name="f94" fmla="*/ f74 1 106865"/>
                <a:gd name="f95" fmla="*/ f47 1 f54"/>
                <a:gd name="f96" fmla="*/ f48 1 f54"/>
                <a:gd name="f97" fmla="*/ f47 1 f55"/>
                <a:gd name="f98" fmla="*/ f49 1 f55"/>
                <a:gd name="f99" fmla="*/ f76 1 f54"/>
                <a:gd name="f100" fmla="*/ f77 1 f55"/>
                <a:gd name="f101" fmla="*/ f78 1 f54"/>
                <a:gd name="f102" fmla="*/ f79 1 f54"/>
                <a:gd name="f103" fmla="*/ f80 1 f54"/>
                <a:gd name="f104" fmla="*/ f81 1 f55"/>
                <a:gd name="f105" fmla="*/ f82 1 f55"/>
                <a:gd name="f106" fmla="*/ f83 1 f54"/>
                <a:gd name="f107" fmla="*/ f84 1 f55"/>
                <a:gd name="f108" fmla="*/ f85 1 f54"/>
                <a:gd name="f109" fmla="*/ f86 1 f55"/>
                <a:gd name="f110" fmla="*/ f87 1 f54"/>
                <a:gd name="f111" fmla="*/ f88 1 f55"/>
                <a:gd name="f112" fmla="*/ f89 1 f54"/>
                <a:gd name="f113" fmla="*/ f90 1 f54"/>
                <a:gd name="f114" fmla="*/ f91 1 f54"/>
                <a:gd name="f115" fmla="*/ f92 1 f55"/>
                <a:gd name="f116" fmla="*/ f93 1 f55"/>
                <a:gd name="f117" fmla="*/ f94 1 f54"/>
                <a:gd name="f118" fmla="*/ f95 f45 1"/>
                <a:gd name="f119" fmla="*/ f96 f45 1"/>
                <a:gd name="f120" fmla="*/ f98 f46 1"/>
                <a:gd name="f121" fmla="*/ f97 f46 1"/>
                <a:gd name="f122" fmla="*/ f99 f45 1"/>
                <a:gd name="f123" fmla="*/ f100 f46 1"/>
                <a:gd name="f124" fmla="*/ f101 f45 1"/>
                <a:gd name="f125" fmla="*/ f102 f45 1"/>
                <a:gd name="f126" fmla="*/ f103 f45 1"/>
                <a:gd name="f127" fmla="*/ f104 f46 1"/>
                <a:gd name="f128" fmla="*/ f105 f46 1"/>
                <a:gd name="f129" fmla="*/ f106 f45 1"/>
                <a:gd name="f130" fmla="*/ f107 f46 1"/>
                <a:gd name="f131" fmla="*/ f108 f45 1"/>
                <a:gd name="f132" fmla="*/ f109 f46 1"/>
                <a:gd name="f133" fmla="*/ f110 f45 1"/>
                <a:gd name="f134" fmla="*/ f111 f46 1"/>
                <a:gd name="f135" fmla="*/ f112 f45 1"/>
                <a:gd name="f136" fmla="*/ f113 f45 1"/>
                <a:gd name="f137" fmla="*/ f114 f45 1"/>
                <a:gd name="f138" fmla="*/ f115 f46 1"/>
                <a:gd name="f139" fmla="*/ f116 f46 1"/>
                <a:gd name="f140" fmla="*/ f117 f45 1"/>
              </a:gdLst>
              <a:ahLst/>
              <a:cxnLst>
                <a:cxn ang="3cd4">
                  <a:pos x="hc" y="t"/>
                </a:cxn>
                <a:cxn ang="0">
                  <a:pos x="r" y="vc"/>
                </a:cxn>
                <a:cxn ang="cd4">
                  <a:pos x="hc" y="b"/>
                </a:cxn>
                <a:cxn ang="cd2">
                  <a:pos x="l" y="vc"/>
                </a:cxn>
                <a:cxn ang="f75">
                  <a:pos x="f122" y="f123"/>
                </a:cxn>
                <a:cxn ang="f75">
                  <a:pos x="f124" y="f123"/>
                </a:cxn>
                <a:cxn ang="f75">
                  <a:pos x="f125" y="f123"/>
                </a:cxn>
                <a:cxn ang="f75">
                  <a:pos x="f126" y="f127"/>
                </a:cxn>
                <a:cxn ang="f75">
                  <a:pos x="f126" y="f128"/>
                </a:cxn>
                <a:cxn ang="f75">
                  <a:pos x="f129" y="f130"/>
                </a:cxn>
                <a:cxn ang="f75">
                  <a:pos x="f131" y="f132"/>
                </a:cxn>
                <a:cxn ang="f75">
                  <a:pos x="f133" y="f134"/>
                </a:cxn>
                <a:cxn ang="f75">
                  <a:pos x="f135" y="f134"/>
                </a:cxn>
                <a:cxn ang="f75">
                  <a:pos x="f136" y="f134"/>
                </a:cxn>
                <a:cxn ang="f75">
                  <a:pos x="f137" y="f138"/>
                </a:cxn>
                <a:cxn ang="f75">
                  <a:pos x="f136" y="f139"/>
                </a:cxn>
                <a:cxn ang="f75">
                  <a:pos x="f140" y="f139"/>
                </a:cxn>
              </a:cxnLst>
              <a:rect l="f118" t="f121" r="f119" b="f120"/>
              <a:pathLst>
                <a:path w="106865" h="13982">
                  <a:moveTo>
                    <a:pt x="f8" y="f9"/>
                  </a:moveTo>
                  <a:lnTo>
                    <a:pt x="f10" y="f9"/>
                  </a:lnTo>
                  <a:lnTo>
                    <a:pt x="f11" y="f9"/>
                  </a:lnTo>
                  <a:cubicBezTo>
                    <a:pt x="f12" y="f13"/>
                    <a:pt x="f14" y="f15"/>
                    <a:pt x="f16" y="f17"/>
                  </a:cubicBezTo>
                  <a:cubicBezTo>
                    <a:pt x="f18" y="f19"/>
                    <a:pt x="f18" y="f20"/>
                    <a:pt x="f16" y="f21"/>
                  </a:cubicBezTo>
                  <a:cubicBezTo>
                    <a:pt x="f22" y="f23"/>
                    <a:pt x="f24" y="f25"/>
                    <a:pt x="f26" y="f27"/>
                  </a:cubicBezTo>
                  <a:lnTo>
                    <a:pt x="f28" y="f29"/>
                  </a:lnTo>
                  <a:lnTo>
                    <a:pt x="f30" y="f31"/>
                  </a:lnTo>
                  <a:cubicBezTo>
                    <a:pt x="f32" y="f33"/>
                    <a:pt x="f34" y="f33"/>
                    <a:pt x="f35" y="f31"/>
                  </a:cubicBezTo>
                  <a:lnTo>
                    <a:pt x="f36" y="f31"/>
                  </a:lnTo>
                  <a:cubicBezTo>
                    <a:pt x="f37" y="f31"/>
                    <a:pt x="f5" y="f38"/>
                    <a:pt x="f5" y="f39"/>
                  </a:cubicBezTo>
                  <a:cubicBezTo>
                    <a:pt x="f5" y="f40"/>
                    <a:pt x="f41" y="f42"/>
                    <a:pt x="f36" y="f7"/>
                  </a:cubicBezTo>
                  <a:lnTo>
                    <a:pt x="f43"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3" name="Freeform: Shape 984">
              <a:extLst>
                <a:ext uri="{FF2B5EF4-FFF2-40B4-BE49-F238E27FC236}">
                  <a16:creationId xmlns:a16="http://schemas.microsoft.com/office/drawing/2014/main" id="{B605536D-5ECF-3DAB-9594-583C536F0FFA}"/>
                </a:ext>
              </a:extLst>
            </p:cNvPr>
            <p:cNvSpPr/>
            <p:nvPr/>
          </p:nvSpPr>
          <p:spPr>
            <a:xfrm>
              <a:off x="10072792" y="6112361"/>
              <a:ext cx="133319" cy="4443"/>
            </a:xfrm>
            <a:custGeom>
              <a:avLst/>
              <a:gdLst>
                <a:gd name="f0" fmla="val 10800000"/>
                <a:gd name="f1" fmla="val 5400000"/>
                <a:gd name="f2" fmla="val 180"/>
                <a:gd name="f3" fmla="val w"/>
                <a:gd name="f4" fmla="val h"/>
                <a:gd name="f5" fmla="val 0"/>
                <a:gd name="f6" fmla="val 133315"/>
                <a:gd name="f7" fmla="val 4443"/>
                <a:gd name="f8" fmla="val 4444"/>
                <a:gd name="f9" fmla="val 126967"/>
                <a:gd name="f10" fmla="val 127932"/>
                <a:gd name="f11" fmla="val 1765"/>
                <a:gd name="f12" fmla="val 130471"/>
                <a:gd name="f13" fmla="val -13"/>
                <a:gd name="f14" fmla="+- 0 0 -90"/>
                <a:gd name="f15" fmla="*/ f3 1 133315"/>
                <a:gd name="f16" fmla="*/ f4 1 4443"/>
                <a:gd name="f17" fmla="val f5"/>
                <a:gd name="f18" fmla="val f6"/>
                <a:gd name="f19" fmla="val f7"/>
                <a:gd name="f20" fmla="*/ f14 f0 1"/>
                <a:gd name="f21" fmla="+- f19 0 f17"/>
                <a:gd name="f22" fmla="+- f18 0 f17"/>
                <a:gd name="f23" fmla="*/ f20 1 f2"/>
                <a:gd name="f24" fmla="*/ f22 1 133315"/>
                <a:gd name="f25" fmla="*/ f21 1 4443"/>
                <a:gd name="f26" fmla="*/ 0 f22 1"/>
                <a:gd name="f27" fmla="*/ 4444 f21 1"/>
                <a:gd name="f28" fmla="*/ 126967 f22 1"/>
                <a:gd name="f29" fmla="*/ 133315 f22 1"/>
                <a:gd name="f30" fmla="*/ 0 f21 1"/>
                <a:gd name="f31" fmla="+- f23 0 f1"/>
                <a:gd name="f32" fmla="*/ f26 1 133315"/>
                <a:gd name="f33" fmla="*/ f27 1 4443"/>
                <a:gd name="f34" fmla="*/ f28 1 133315"/>
                <a:gd name="f35" fmla="*/ f29 1 133315"/>
                <a:gd name="f36" fmla="*/ f30 1 4443"/>
                <a:gd name="f37" fmla="*/ f17 1 f24"/>
                <a:gd name="f38" fmla="*/ f18 1 f24"/>
                <a:gd name="f39" fmla="*/ f17 1 f25"/>
                <a:gd name="f40" fmla="*/ f19 1 f25"/>
                <a:gd name="f41" fmla="*/ f32 1 f24"/>
                <a:gd name="f42" fmla="*/ f33 1 f25"/>
                <a:gd name="f43" fmla="*/ f34 1 f24"/>
                <a:gd name="f44" fmla="*/ f35 1 f24"/>
                <a:gd name="f45" fmla="*/ f36 1 f25"/>
                <a:gd name="f46" fmla="*/ f37 f15 1"/>
                <a:gd name="f47" fmla="*/ f38 f15 1"/>
                <a:gd name="f48" fmla="*/ f40 f16 1"/>
                <a:gd name="f49" fmla="*/ f39 f16 1"/>
                <a:gd name="f50" fmla="*/ f41 f15 1"/>
                <a:gd name="f51" fmla="*/ f42 f16 1"/>
                <a:gd name="f52" fmla="*/ f43 f15 1"/>
                <a:gd name="f53" fmla="*/ f44 f15 1"/>
                <a:gd name="f54" fmla="*/ f45 f16 1"/>
              </a:gdLst>
              <a:ahLst/>
              <a:cxnLst>
                <a:cxn ang="3cd4">
                  <a:pos x="hc" y="t"/>
                </a:cxn>
                <a:cxn ang="0">
                  <a:pos x="r" y="vc"/>
                </a:cxn>
                <a:cxn ang="cd4">
                  <a:pos x="hc" y="b"/>
                </a:cxn>
                <a:cxn ang="cd2">
                  <a:pos x="l" y="vc"/>
                </a:cxn>
                <a:cxn ang="f31">
                  <a:pos x="f50" y="f51"/>
                </a:cxn>
                <a:cxn ang="f31">
                  <a:pos x="f52" y="f51"/>
                </a:cxn>
                <a:cxn ang="f31">
                  <a:pos x="f53" y="f54"/>
                </a:cxn>
                <a:cxn ang="f31">
                  <a:pos x="f50" y="f54"/>
                </a:cxn>
                <a:cxn ang="f31">
                  <a:pos x="f50" y="f51"/>
                </a:cxn>
              </a:cxnLst>
              <a:rect l="f46" t="f49" r="f47" b="f48"/>
              <a:pathLst>
                <a:path w="133315" h="4443">
                  <a:moveTo>
                    <a:pt x="f5" y="f8"/>
                  </a:moveTo>
                  <a:lnTo>
                    <a:pt x="f9" y="f8"/>
                  </a:lnTo>
                  <a:cubicBezTo>
                    <a:pt x="f10" y="f11"/>
                    <a:pt x="f12" y="f13"/>
                    <a:pt x="f6"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4" name="Freeform: Shape 985">
              <a:extLst>
                <a:ext uri="{FF2B5EF4-FFF2-40B4-BE49-F238E27FC236}">
                  <a16:creationId xmlns:a16="http://schemas.microsoft.com/office/drawing/2014/main" id="{7BC0D8A1-2013-9578-E8DB-38CE95926C24}"/>
                </a:ext>
              </a:extLst>
            </p:cNvPr>
            <p:cNvSpPr/>
            <p:nvPr/>
          </p:nvSpPr>
          <p:spPr>
            <a:xfrm>
              <a:off x="10264889" y="6106765"/>
              <a:ext cx="13249" cy="10030"/>
            </a:xfrm>
            <a:custGeom>
              <a:avLst/>
              <a:gdLst>
                <a:gd name="f0" fmla="val 10800000"/>
                <a:gd name="f1" fmla="val 5400000"/>
                <a:gd name="f2" fmla="val 180"/>
                <a:gd name="f3" fmla="val w"/>
                <a:gd name="f4" fmla="val h"/>
                <a:gd name="f5" fmla="val 0"/>
                <a:gd name="f6" fmla="val 13252"/>
                <a:gd name="f7" fmla="val 10031"/>
                <a:gd name="f8" fmla="val 6730"/>
                <a:gd name="f9" fmla="val 5588"/>
                <a:gd name="f10" fmla="val 9612"/>
                <a:gd name="f11" fmla="val 5563"/>
                <a:gd name="f12" fmla="val 12189"/>
                <a:gd name="f13" fmla="val 7340"/>
                <a:gd name="f14" fmla="val 13205"/>
                <a:gd name="f15" fmla="val 10032"/>
                <a:gd name="f16" fmla="val 6350"/>
                <a:gd name="f17" fmla="val 13269"/>
                <a:gd name="f18" fmla="val 5880"/>
                <a:gd name="f19" fmla="val 5423"/>
                <a:gd name="f20" fmla="val 4953"/>
                <a:gd name="f21" fmla="val 13142"/>
                <a:gd name="f22" fmla="val 4699"/>
                <a:gd name="f23" fmla="val 4445"/>
                <a:gd name="f24" fmla="val 4191"/>
                <a:gd name="f25" fmla="val 13027"/>
                <a:gd name="f26" fmla="val 3798"/>
                <a:gd name="f27" fmla="val 12760"/>
                <a:gd name="f28" fmla="val 3455"/>
                <a:gd name="f29" fmla="val 12443"/>
                <a:gd name="f30" fmla="val 3176"/>
                <a:gd name="f31" fmla="val 12253"/>
                <a:gd name="f32" fmla="val 2718"/>
                <a:gd name="f33" fmla="val 11948"/>
                <a:gd name="f34" fmla="val 2325"/>
                <a:gd name="f35" fmla="val 11554"/>
                <a:gd name="f36" fmla="val 2033"/>
                <a:gd name="f37" fmla="val 10297"/>
                <a:gd name="f38" fmla="val 712"/>
                <a:gd name="f39" fmla="val 8558"/>
                <a:gd name="f40" fmla="val -37"/>
                <a:gd name="f41" fmla="val 1"/>
                <a:gd name="f42" fmla="val 5105"/>
                <a:gd name="f43" fmla="val 27"/>
                <a:gd name="f44" fmla="val 3530"/>
                <a:gd name="f45" fmla="val 611"/>
                <a:gd name="f46" fmla="val 2286"/>
                <a:gd name="f47" fmla="val 1652"/>
                <a:gd name="f48" fmla="val 1676"/>
                <a:gd name="f49" fmla="val 2236"/>
                <a:gd name="f50" fmla="val 1155"/>
                <a:gd name="f51" fmla="val 2922"/>
                <a:gd name="f52" fmla="val 763"/>
                <a:gd name="f53" fmla="val 3683"/>
                <a:gd name="f54" fmla="val 356"/>
                <a:gd name="f55" fmla="val 4433"/>
                <a:gd name="f56" fmla="val 102"/>
                <a:gd name="f57" fmla="val 5245"/>
                <a:gd name="f58" fmla="val 6096"/>
                <a:gd name="f59" fmla="+- 0 0 -90"/>
                <a:gd name="f60" fmla="*/ f3 1 13252"/>
                <a:gd name="f61" fmla="*/ f4 1 10031"/>
                <a:gd name="f62" fmla="val f5"/>
                <a:gd name="f63" fmla="val f6"/>
                <a:gd name="f64" fmla="val f7"/>
                <a:gd name="f65" fmla="*/ f59 f0 1"/>
                <a:gd name="f66" fmla="+- f64 0 f62"/>
                <a:gd name="f67" fmla="+- f63 0 f62"/>
                <a:gd name="f68" fmla="*/ f65 1 f2"/>
                <a:gd name="f69" fmla="*/ f67 1 13252"/>
                <a:gd name="f70" fmla="*/ f66 1 10031"/>
                <a:gd name="f71" fmla="*/ 6730 f67 1"/>
                <a:gd name="f72" fmla="*/ 5588 f66 1"/>
                <a:gd name="f73" fmla="*/ 13205 f67 1"/>
                <a:gd name="f74" fmla="*/ 10032 f66 1"/>
                <a:gd name="f75" fmla="*/ 6350 f66 1"/>
                <a:gd name="f76" fmla="*/ 4953 f66 1"/>
                <a:gd name="f77" fmla="*/ 4191 f66 1"/>
                <a:gd name="f78" fmla="*/ 12443 f67 1"/>
                <a:gd name="f79" fmla="*/ 3176 f66 1"/>
                <a:gd name="f80" fmla="*/ 11554 f67 1"/>
                <a:gd name="f81" fmla="*/ 2033 f66 1"/>
                <a:gd name="f82" fmla="*/ 1 f66 1"/>
                <a:gd name="f83" fmla="*/ 2286 f67 1"/>
                <a:gd name="f84" fmla="*/ 1652 f66 1"/>
                <a:gd name="f85" fmla="*/ 763 f67 1"/>
                <a:gd name="f86" fmla="*/ 3683 f66 1"/>
                <a:gd name="f87" fmla="*/ 0 f67 1"/>
                <a:gd name="f88" fmla="*/ 6096 f66 1"/>
                <a:gd name="f89" fmla="+- f68 0 f1"/>
                <a:gd name="f90" fmla="*/ f71 1 13252"/>
                <a:gd name="f91" fmla="*/ f72 1 10031"/>
                <a:gd name="f92" fmla="*/ f73 1 13252"/>
                <a:gd name="f93" fmla="*/ f74 1 10031"/>
                <a:gd name="f94" fmla="*/ f75 1 10031"/>
                <a:gd name="f95" fmla="*/ f76 1 10031"/>
                <a:gd name="f96" fmla="*/ f77 1 10031"/>
                <a:gd name="f97" fmla="*/ f78 1 13252"/>
                <a:gd name="f98" fmla="*/ f79 1 10031"/>
                <a:gd name="f99" fmla="*/ f80 1 13252"/>
                <a:gd name="f100" fmla="*/ f81 1 10031"/>
                <a:gd name="f101" fmla="*/ f82 1 10031"/>
                <a:gd name="f102" fmla="*/ f83 1 13252"/>
                <a:gd name="f103" fmla="*/ f84 1 10031"/>
                <a:gd name="f104" fmla="*/ f85 1 13252"/>
                <a:gd name="f105" fmla="*/ f86 1 10031"/>
                <a:gd name="f106" fmla="*/ f87 1 13252"/>
                <a:gd name="f107" fmla="*/ f88 1 10031"/>
                <a:gd name="f108" fmla="*/ f62 1 f69"/>
                <a:gd name="f109" fmla="*/ f63 1 f69"/>
                <a:gd name="f110" fmla="*/ f62 1 f70"/>
                <a:gd name="f111" fmla="*/ f64 1 f70"/>
                <a:gd name="f112" fmla="*/ f90 1 f69"/>
                <a:gd name="f113" fmla="*/ f91 1 f70"/>
                <a:gd name="f114" fmla="*/ f92 1 f69"/>
                <a:gd name="f115" fmla="*/ f93 1 f70"/>
                <a:gd name="f116" fmla="*/ f94 1 f70"/>
                <a:gd name="f117" fmla="*/ f95 1 f70"/>
                <a:gd name="f118" fmla="*/ f96 1 f70"/>
                <a:gd name="f119" fmla="*/ f97 1 f69"/>
                <a:gd name="f120" fmla="*/ f98 1 f70"/>
                <a:gd name="f121" fmla="*/ f99 1 f69"/>
                <a:gd name="f122" fmla="*/ f100 1 f70"/>
                <a:gd name="f123" fmla="*/ f101 1 f70"/>
                <a:gd name="f124" fmla="*/ f102 1 f69"/>
                <a:gd name="f125" fmla="*/ f103 1 f70"/>
                <a:gd name="f126" fmla="*/ f104 1 f69"/>
                <a:gd name="f127" fmla="*/ f105 1 f70"/>
                <a:gd name="f128" fmla="*/ f106 1 f69"/>
                <a:gd name="f129" fmla="*/ f107 1 f70"/>
                <a:gd name="f130" fmla="*/ f108 f60 1"/>
                <a:gd name="f131" fmla="*/ f109 f60 1"/>
                <a:gd name="f132" fmla="*/ f111 f61 1"/>
                <a:gd name="f133" fmla="*/ f110 f61 1"/>
                <a:gd name="f134" fmla="*/ f112 f60 1"/>
                <a:gd name="f135" fmla="*/ f113 f61 1"/>
                <a:gd name="f136" fmla="*/ f114 f60 1"/>
                <a:gd name="f137" fmla="*/ f115 f61 1"/>
                <a:gd name="f138" fmla="*/ f116 f61 1"/>
                <a:gd name="f139" fmla="*/ f117 f61 1"/>
                <a:gd name="f140" fmla="*/ f118 f61 1"/>
                <a:gd name="f141" fmla="*/ f119 f60 1"/>
                <a:gd name="f142" fmla="*/ f120 f61 1"/>
                <a:gd name="f143" fmla="*/ f121 f60 1"/>
                <a:gd name="f144" fmla="*/ f122 f61 1"/>
                <a:gd name="f145" fmla="*/ f123 f61 1"/>
                <a:gd name="f146" fmla="*/ f124 f60 1"/>
                <a:gd name="f147" fmla="*/ f125 f61 1"/>
                <a:gd name="f148" fmla="*/ f126 f60 1"/>
                <a:gd name="f149" fmla="*/ f127 f61 1"/>
                <a:gd name="f150" fmla="*/ f128 f60 1"/>
                <a:gd name="f151" fmla="*/ f129 f61 1"/>
              </a:gdLst>
              <a:ahLst/>
              <a:cxnLst>
                <a:cxn ang="3cd4">
                  <a:pos x="hc" y="t"/>
                </a:cxn>
                <a:cxn ang="0">
                  <a:pos x="r" y="vc"/>
                </a:cxn>
                <a:cxn ang="cd4">
                  <a:pos x="hc" y="b"/>
                </a:cxn>
                <a:cxn ang="cd2">
                  <a:pos x="l" y="vc"/>
                </a:cxn>
                <a:cxn ang="f89">
                  <a:pos x="f134" y="f135"/>
                </a:cxn>
                <a:cxn ang="f89">
                  <a:pos x="f136" y="f137"/>
                </a:cxn>
                <a:cxn ang="f89">
                  <a:pos x="f136" y="f137"/>
                </a:cxn>
                <a:cxn ang="f89">
                  <a:pos x="f136" y="f138"/>
                </a:cxn>
                <a:cxn ang="f89">
                  <a:pos x="f136" y="f138"/>
                </a:cxn>
                <a:cxn ang="f89">
                  <a:pos x="f136" y="f139"/>
                </a:cxn>
                <a:cxn ang="f89">
                  <a:pos x="f136" y="f140"/>
                </a:cxn>
                <a:cxn ang="f89">
                  <a:pos x="f136" y="f140"/>
                </a:cxn>
                <a:cxn ang="f89">
                  <a:pos x="f141" y="f142"/>
                </a:cxn>
                <a:cxn ang="f89">
                  <a:pos x="f143" y="f144"/>
                </a:cxn>
                <a:cxn ang="f89">
                  <a:pos x="f134" y="f145"/>
                </a:cxn>
                <a:cxn ang="f89">
                  <a:pos x="f146" y="f147"/>
                </a:cxn>
                <a:cxn ang="f89">
                  <a:pos x="f148" y="f149"/>
                </a:cxn>
                <a:cxn ang="f89">
                  <a:pos x="f150" y="f151"/>
                </a:cxn>
              </a:cxnLst>
              <a:rect l="f130" t="f133" r="f131" b="f132"/>
              <a:pathLst>
                <a:path w="13252" h="10031">
                  <a:moveTo>
                    <a:pt x="f8" y="f9"/>
                  </a:moveTo>
                  <a:cubicBezTo>
                    <a:pt x="f10" y="f11"/>
                    <a:pt x="f12" y="f13"/>
                    <a:pt x="f14" y="f15"/>
                  </a:cubicBezTo>
                  <a:lnTo>
                    <a:pt x="f14" y="f15"/>
                  </a:lnTo>
                  <a:lnTo>
                    <a:pt x="f14" y="f16"/>
                  </a:lnTo>
                  <a:cubicBezTo>
                    <a:pt x="f14" y="f16"/>
                    <a:pt x="f14" y="f16"/>
                    <a:pt x="f14" y="f16"/>
                  </a:cubicBezTo>
                  <a:cubicBezTo>
                    <a:pt x="f17" y="f18"/>
                    <a:pt x="f17" y="f19"/>
                    <a:pt x="f14" y="f20"/>
                  </a:cubicBezTo>
                  <a:cubicBezTo>
                    <a:pt x="f21" y="f22"/>
                    <a:pt x="f21" y="f23"/>
                    <a:pt x="f14" y="f24"/>
                  </a:cubicBezTo>
                  <a:lnTo>
                    <a:pt x="f14" y="f24"/>
                  </a:lnTo>
                  <a:cubicBezTo>
                    <a:pt x="f25" y="f26"/>
                    <a:pt x="f27" y="f28"/>
                    <a:pt x="f29" y="f30"/>
                  </a:cubicBezTo>
                  <a:cubicBezTo>
                    <a:pt x="f31" y="f32"/>
                    <a:pt x="f33" y="f34"/>
                    <a:pt x="f35" y="f36"/>
                  </a:cubicBezTo>
                  <a:cubicBezTo>
                    <a:pt x="f37" y="f38"/>
                    <a:pt x="f39" y="f40"/>
                    <a:pt x="f8" y="f41"/>
                  </a:cubicBezTo>
                  <a:cubicBezTo>
                    <a:pt x="f42" y="f43"/>
                    <a:pt x="f44" y="f45"/>
                    <a:pt x="f46" y="f47"/>
                  </a:cubicBezTo>
                  <a:cubicBezTo>
                    <a:pt x="f48" y="f49"/>
                    <a:pt x="f50" y="f51"/>
                    <a:pt x="f52" y="f53"/>
                  </a:cubicBezTo>
                  <a:cubicBezTo>
                    <a:pt x="f54" y="f55"/>
                    <a:pt x="f56" y="f57"/>
                    <a:pt x="f5" y="f5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5" name="Freeform: Shape 986">
              <a:extLst>
                <a:ext uri="{FF2B5EF4-FFF2-40B4-BE49-F238E27FC236}">
                  <a16:creationId xmlns:a16="http://schemas.microsoft.com/office/drawing/2014/main" id="{C9A741EF-20AD-08FF-5BDE-32EF2995DF9F}"/>
                </a:ext>
              </a:extLst>
            </p:cNvPr>
            <p:cNvSpPr/>
            <p:nvPr/>
          </p:nvSpPr>
          <p:spPr>
            <a:xfrm>
              <a:off x="9358856" y="5777672"/>
              <a:ext cx="57771" cy="13834"/>
            </a:xfrm>
            <a:custGeom>
              <a:avLst/>
              <a:gdLst>
                <a:gd name="f0" fmla="val 10800000"/>
                <a:gd name="f1" fmla="val 5400000"/>
                <a:gd name="f2" fmla="val 180"/>
                <a:gd name="f3" fmla="val w"/>
                <a:gd name="f4" fmla="val h"/>
                <a:gd name="f5" fmla="val 0"/>
                <a:gd name="f6" fmla="val 57769"/>
                <a:gd name="f7" fmla="val 13839"/>
                <a:gd name="f8" fmla="val 6983"/>
                <a:gd name="f9" fmla="val 57770"/>
                <a:gd name="f10" fmla="val 53961"/>
                <a:gd name="f11" fmla="val 13770"/>
                <a:gd name="f12" fmla="val 50914"/>
                <a:gd name="f13" fmla="val 10664"/>
                <a:gd name="f14" fmla="val 6856"/>
                <a:gd name="f15" fmla="val 3070"/>
                <a:gd name="f16" fmla="val 53987"/>
                <a:gd name="f17" fmla="val 3174"/>
                <a:gd name="f18" fmla="val 64"/>
                <a:gd name="f19" fmla="val 3050"/>
                <a:gd name="f20" fmla="val 10713"/>
                <a:gd name="f21" fmla="val 3124"/>
                <a:gd name="f22" fmla="+- 0 0 -90"/>
                <a:gd name="f23" fmla="*/ f3 1 57769"/>
                <a:gd name="f24" fmla="*/ f4 1 13839"/>
                <a:gd name="f25" fmla="val f5"/>
                <a:gd name="f26" fmla="val f6"/>
                <a:gd name="f27" fmla="val f7"/>
                <a:gd name="f28" fmla="*/ f22 f0 1"/>
                <a:gd name="f29" fmla="+- f27 0 f25"/>
                <a:gd name="f30" fmla="+- f26 0 f25"/>
                <a:gd name="f31" fmla="*/ f28 1 f2"/>
                <a:gd name="f32" fmla="*/ f30 1 57769"/>
                <a:gd name="f33" fmla="*/ f29 1 13839"/>
                <a:gd name="f34" fmla="*/ 6983 f30 1"/>
                <a:gd name="f35" fmla="*/ 13839 f29 1"/>
                <a:gd name="f36" fmla="*/ 57770 f30 1"/>
                <a:gd name="f37" fmla="*/ 50914 f30 1"/>
                <a:gd name="f38" fmla="*/ 6856 f29 1"/>
                <a:gd name="f39" fmla="*/ 0 f29 1"/>
                <a:gd name="f40" fmla="*/ 0 f30 1"/>
                <a:gd name="f41" fmla="+- f31 0 f1"/>
                <a:gd name="f42" fmla="*/ f34 1 57769"/>
                <a:gd name="f43" fmla="*/ f35 1 13839"/>
                <a:gd name="f44" fmla="*/ f36 1 57769"/>
                <a:gd name="f45" fmla="*/ f37 1 57769"/>
                <a:gd name="f46" fmla="*/ f38 1 13839"/>
                <a:gd name="f47" fmla="*/ f39 1 13839"/>
                <a:gd name="f48" fmla="*/ f40 1 57769"/>
                <a:gd name="f49" fmla="*/ f25 1 f32"/>
                <a:gd name="f50" fmla="*/ f26 1 f32"/>
                <a:gd name="f51" fmla="*/ f25 1 f33"/>
                <a:gd name="f52" fmla="*/ f27 1 f33"/>
                <a:gd name="f53" fmla="*/ f42 1 f32"/>
                <a:gd name="f54" fmla="*/ f43 1 f33"/>
                <a:gd name="f55" fmla="*/ f44 1 f32"/>
                <a:gd name="f56" fmla="*/ f45 1 f32"/>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3 1"/>
                <a:gd name="f68" fmla="*/ f57 f24 1"/>
                <a:gd name="f69" fmla="*/ f58 f24 1"/>
                <a:gd name="f70" fmla="*/ f59 f23 1"/>
              </a:gdLst>
              <a:ahLst/>
              <a:cxnLst>
                <a:cxn ang="3cd4">
                  <a:pos x="hc" y="t"/>
                </a:cxn>
                <a:cxn ang="0">
                  <a:pos x="r" y="vc"/>
                </a:cxn>
                <a:cxn ang="cd4">
                  <a:pos x="hc" y="b"/>
                </a:cxn>
                <a:cxn ang="cd2">
                  <a:pos x="l" y="vc"/>
                </a:cxn>
                <a:cxn ang="f41">
                  <a:pos x="f64" y="f65"/>
                </a:cxn>
                <a:cxn ang="f41">
                  <a:pos x="f66" y="f65"/>
                </a:cxn>
                <a:cxn ang="f41">
                  <a:pos x="f67" y="f68"/>
                </a:cxn>
                <a:cxn ang="f41">
                  <a:pos x="f66" y="f69"/>
                </a:cxn>
                <a:cxn ang="f41">
                  <a:pos x="f64" y="f69"/>
                </a:cxn>
                <a:cxn ang="f41">
                  <a:pos x="f70" y="f68"/>
                </a:cxn>
                <a:cxn ang="f41">
                  <a:pos x="f64" y="f65"/>
                </a:cxn>
              </a:cxnLst>
              <a:rect l="f60" t="f63" r="f61" b="f62"/>
              <a:pathLst>
                <a:path w="57769" h="13839">
                  <a:moveTo>
                    <a:pt x="f8" y="f7"/>
                  </a:moveTo>
                  <a:lnTo>
                    <a:pt x="f9" y="f7"/>
                  </a:lnTo>
                  <a:cubicBezTo>
                    <a:pt x="f10" y="f11"/>
                    <a:pt x="f12" y="f13"/>
                    <a:pt x="f12" y="f14"/>
                  </a:cubicBezTo>
                  <a:cubicBezTo>
                    <a:pt x="f12" y="f15"/>
                    <a:pt x="f16" y="f5"/>
                    <a:pt x="f9" y="f5"/>
                  </a:cubicBezTo>
                  <a:lnTo>
                    <a:pt x="f8" y="f5"/>
                  </a:lnTo>
                  <a:cubicBezTo>
                    <a:pt x="f17" y="f5"/>
                    <a:pt x="f18" y="f19"/>
                    <a:pt x="f5" y="f14"/>
                  </a:cubicBez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6" name="Freeform: Shape 987">
              <a:extLst>
                <a:ext uri="{FF2B5EF4-FFF2-40B4-BE49-F238E27FC236}">
                  <a16:creationId xmlns:a16="http://schemas.microsoft.com/office/drawing/2014/main" id="{9914C470-334E-2D0B-71A2-0FFA7BAF06D2}"/>
                </a:ext>
              </a:extLst>
            </p:cNvPr>
            <p:cNvSpPr/>
            <p:nvPr/>
          </p:nvSpPr>
          <p:spPr>
            <a:xfrm>
              <a:off x="9409267" y="5777672"/>
              <a:ext cx="367186" cy="13834"/>
            </a:xfrm>
            <a:custGeom>
              <a:avLst/>
              <a:gdLst>
                <a:gd name="f0" fmla="val 10800000"/>
                <a:gd name="f1" fmla="val 5400000"/>
                <a:gd name="f2" fmla="val 180"/>
                <a:gd name="f3" fmla="val w"/>
                <a:gd name="f4" fmla="val h"/>
                <a:gd name="f5" fmla="val 0"/>
                <a:gd name="f6" fmla="val 367188"/>
                <a:gd name="f7" fmla="val 13839"/>
                <a:gd name="f8" fmla="val 6856"/>
                <a:gd name="f9" fmla="val 3073"/>
                <a:gd name="f10" fmla="val 3070"/>
                <a:gd name="f11" fmla="val 10664"/>
                <a:gd name="f12" fmla="val 3047"/>
                <a:gd name="f13" fmla="val 13771"/>
                <a:gd name="f14" fmla="+- 0 0 -90"/>
                <a:gd name="f15" fmla="*/ f3 1 367188"/>
                <a:gd name="f16" fmla="*/ f4 1 13839"/>
                <a:gd name="f17" fmla="val f5"/>
                <a:gd name="f18" fmla="val f6"/>
                <a:gd name="f19" fmla="val f7"/>
                <a:gd name="f20" fmla="*/ f14 f0 1"/>
                <a:gd name="f21" fmla="+- f19 0 f17"/>
                <a:gd name="f22" fmla="+- f18 0 f17"/>
                <a:gd name="f23" fmla="*/ f20 1 f2"/>
                <a:gd name="f24" fmla="*/ f22 1 367188"/>
                <a:gd name="f25" fmla="*/ f21 1 13839"/>
                <a:gd name="f26" fmla="*/ 367188 f22 1"/>
                <a:gd name="f27" fmla="*/ 6856 f21 1"/>
                <a:gd name="f28" fmla="*/ 0 f21 1"/>
                <a:gd name="f29" fmla="*/ 6856 f22 1"/>
                <a:gd name="f30" fmla="*/ 0 f22 1"/>
                <a:gd name="f31" fmla="*/ 13839 f21 1"/>
                <a:gd name="f32" fmla="+- f23 0 f1"/>
                <a:gd name="f33" fmla="*/ f26 1 367188"/>
                <a:gd name="f34" fmla="*/ f27 1 13839"/>
                <a:gd name="f35" fmla="*/ f28 1 13839"/>
                <a:gd name="f36" fmla="*/ f29 1 367188"/>
                <a:gd name="f37" fmla="*/ f30 1 367188"/>
                <a:gd name="f38" fmla="*/ f31 1 13839"/>
                <a:gd name="f39" fmla="*/ f17 1 f24"/>
                <a:gd name="f40" fmla="*/ f18 1 f24"/>
                <a:gd name="f41" fmla="*/ f17 1 f25"/>
                <a:gd name="f42" fmla="*/ f19 1 f25"/>
                <a:gd name="f43" fmla="*/ f33 1 f24"/>
                <a:gd name="f44" fmla="*/ f34 1 f25"/>
                <a:gd name="f45" fmla="*/ f35 1 f25"/>
                <a:gd name="f46" fmla="*/ f36 1 f24"/>
                <a:gd name="f47" fmla="*/ f37 1 f24"/>
                <a:gd name="f48" fmla="*/ f38 1 f25"/>
                <a:gd name="f49" fmla="*/ f39 f15 1"/>
                <a:gd name="f50" fmla="*/ f40 f15 1"/>
                <a:gd name="f51" fmla="*/ f42 f16 1"/>
                <a:gd name="f52" fmla="*/ f41 f16 1"/>
                <a:gd name="f53" fmla="*/ f43 f15 1"/>
                <a:gd name="f54" fmla="*/ f44 f16 1"/>
                <a:gd name="f55" fmla="*/ f45 f16 1"/>
                <a:gd name="f56" fmla="*/ f46 f15 1"/>
                <a:gd name="f57" fmla="*/ f47 f15 1"/>
                <a:gd name="f58" fmla="*/ f48 f16 1"/>
              </a:gdLst>
              <a:ahLst/>
              <a:cxnLst>
                <a:cxn ang="3cd4">
                  <a:pos x="hc" y="t"/>
                </a:cxn>
                <a:cxn ang="0">
                  <a:pos x="r" y="vc"/>
                </a:cxn>
                <a:cxn ang="cd4">
                  <a:pos x="hc" y="b"/>
                </a:cxn>
                <a:cxn ang="cd2">
                  <a:pos x="l" y="vc"/>
                </a:cxn>
                <a:cxn ang="f32">
                  <a:pos x="f53" y="f54"/>
                </a:cxn>
                <a:cxn ang="f32">
                  <a:pos x="f53" y="f55"/>
                </a:cxn>
                <a:cxn ang="f32">
                  <a:pos x="f56" y="f55"/>
                </a:cxn>
                <a:cxn ang="f32">
                  <a:pos x="f57" y="f54"/>
                </a:cxn>
                <a:cxn ang="f32">
                  <a:pos x="f56" y="f58"/>
                </a:cxn>
                <a:cxn ang="f32">
                  <a:pos x="f53" y="f58"/>
                </a:cxn>
              </a:cxnLst>
              <a:rect l="f49" t="f52" r="f50" b="f51"/>
              <a:pathLst>
                <a:path w="367188" h="13839">
                  <a:moveTo>
                    <a:pt x="f6" y="f8"/>
                  </a:moveTo>
                  <a:lnTo>
                    <a:pt x="f6" y="f5"/>
                  </a:lnTo>
                  <a:lnTo>
                    <a:pt x="f8" y="f5"/>
                  </a:lnTo>
                  <a:cubicBezTo>
                    <a:pt x="f9" y="f5"/>
                    <a:pt x="f5" y="f10"/>
                    <a:pt x="f5" y="f8"/>
                  </a:cubicBezTo>
                  <a:cubicBezTo>
                    <a:pt x="f5" y="f11"/>
                    <a:pt x="f12" y="f13"/>
                    <a:pt x="f8"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7" name="Freeform: Shape 988">
              <a:extLst>
                <a:ext uri="{FF2B5EF4-FFF2-40B4-BE49-F238E27FC236}">
                  <a16:creationId xmlns:a16="http://schemas.microsoft.com/office/drawing/2014/main" id="{7F415E26-52ED-4EB4-F031-80A969631C14}"/>
                </a:ext>
              </a:extLst>
            </p:cNvPr>
            <p:cNvSpPr/>
            <p:nvPr/>
          </p:nvSpPr>
          <p:spPr>
            <a:xfrm>
              <a:off x="10060100" y="5777672"/>
              <a:ext cx="145627" cy="13834"/>
            </a:xfrm>
            <a:custGeom>
              <a:avLst/>
              <a:gdLst>
                <a:gd name="f0" fmla="val 10800000"/>
                <a:gd name="f1" fmla="val 5400000"/>
                <a:gd name="f2" fmla="val 180"/>
                <a:gd name="f3" fmla="val w"/>
                <a:gd name="f4" fmla="val h"/>
                <a:gd name="f5" fmla="val 0"/>
                <a:gd name="f6" fmla="val 145630"/>
                <a:gd name="f7" fmla="val 13839"/>
                <a:gd name="f8" fmla="val 145631"/>
                <a:gd name="f9" fmla="val 141822"/>
                <a:gd name="f10" fmla="val 13770"/>
                <a:gd name="f11" fmla="val 138775"/>
                <a:gd name="f12" fmla="val 10664"/>
                <a:gd name="f13" fmla="val 6856"/>
                <a:gd name="f14" fmla="val 3070"/>
                <a:gd name="f15" fmla="val 141847"/>
                <a:gd name="f16" fmla="+- 0 0 -90"/>
                <a:gd name="f17" fmla="*/ f3 1 145630"/>
                <a:gd name="f18" fmla="*/ f4 1 13839"/>
                <a:gd name="f19" fmla="val f5"/>
                <a:gd name="f20" fmla="val f6"/>
                <a:gd name="f21" fmla="val f7"/>
                <a:gd name="f22" fmla="*/ f16 f0 1"/>
                <a:gd name="f23" fmla="+- f21 0 f19"/>
                <a:gd name="f24" fmla="+- f20 0 f19"/>
                <a:gd name="f25" fmla="*/ f22 1 f2"/>
                <a:gd name="f26" fmla="*/ f24 1 145630"/>
                <a:gd name="f27" fmla="*/ f23 1 13839"/>
                <a:gd name="f28" fmla="*/ 0 f24 1"/>
                <a:gd name="f29" fmla="*/ 13839 f23 1"/>
                <a:gd name="f30" fmla="*/ 145631 f24 1"/>
                <a:gd name="f31" fmla="*/ 138775 f24 1"/>
                <a:gd name="f32" fmla="*/ 6856 f23 1"/>
                <a:gd name="f33" fmla="*/ 0 f23 1"/>
                <a:gd name="f34" fmla="+- f25 0 f1"/>
                <a:gd name="f35" fmla="*/ f28 1 145630"/>
                <a:gd name="f36" fmla="*/ f29 1 13839"/>
                <a:gd name="f37" fmla="*/ f30 1 145630"/>
                <a:gd name="f38" fmla="*/ f31 1 145630"/>
                <a:gd name="f39" fmla="*/ f32 1 13839"/>
                <a:gd name="f40" fmla="*/ f33 1 13839"/>
                <a:gd name="f41" fmla="*/ f19 1 f26"/>
                <a:gd name="f42" fmla="*/ f20 1 f26"/>
                <a:gd name="f43" fmla="*/ f19 1 f27"/>
                <a:gd name="f44" fmla="*/ f21 1 f27"/>
                <a:gd name="f45" fmla="*/ f35 1 f26"/>
                <a:gd name="f46" fmla="*/ f36 1 f27"/>
                <a:gd name="f47" fmla="*/ f37 1 f26"/>
                <a:gd name="f48" fmla="*/ f38 1 f26"/>
                <a:gd name="f49" fmla="*/ f39 1 f27"/>
                <a:gd name="f50" fmla="*/ f40 1 f27"/>
                <a:gd name="f51" fmla="*/ f41 f17 1"/>
                <a:gd name="f52" fmla="*/ f42 f17 1"/>
                <a:gd name="f53" fmla="*/ f44 f18 1"/>
                <a:gd name="f54" fmla="*/ f43 f18 1"/>
                <a:gd name="f55" fmla="*/ f45 f17 1"/>
                <a:gd name="f56" fmla="*/ f46 f18 1"/>
                <a:gd name="f57" fmla="*/ f47 f17 1"/>
                <a:gd name="f58" fmla="*/ f48 f17 1"/>
                <a:gd name="f59" fmla="*/ f49 f18 1"/>
                <a:gd name="f60" fmla="*/ f50 f18 1"/>
              </a:gdLst>
              <a:ahLst/>
              <a:cxnLst>
                <a:cxn ang="3cd4">
                  <a:pos x="hc" y="t"/>
                </a:cxn>
                <a:cxn ang="0">
                  <a:pos x="r" y="vc"/>
                </a:cxn>
                <a:cxn ang="cd4">
                  <a:pos x="hc" y="b"/>
                </a:cxn>
                <a:cxn ang="cd2">
                  <a:pos x="l" y="vc"/>
                </a:cxn>
                <a:cxn ang="f34">
                  <a:pos x="f55" y="f56"/>
                </a:cxn>
                <a:cxn ang="f34">
                  <a:pos x="f57" y="f56"/>
                </a:cxn>
                <a:cxn ang="f34">
                  <a:pos x="f58" y="f59"/>
                </a:cxn>
                <a:cxn ang="f34">
                  <a:pos x="f57" y="f60"/>
                </a:cxn>
                <a:cxn ang="f34">
                  <a:pos x="f55" y="f60"/>
                </a:cxn>
                <a:cxn ang="f34">
                  <a:pos x="f55" y="f56"/>
                </a:cxn>
              </a:cxnLst>
              <a:rect l="f51" t="f54" r="f52" b="f53"/>
              <a:pathLst>
                <a:path w="145630" h="13839">
                  <a:moveTo>
                    <a:pt x="f5" y="f7"/>
                  </a:moveTo>
                  <a:lnTo>
                    <a:pt x="f8" y="f7"/>
                  </a:lnTo>
                  <a:cubicBezTo>
                    <a:pt x="f9" y="f10"/>
                    <a:pt x="f11" y="f12"/>
                    <a:pt x="f11" y="f13"/>
                  </a:cubicBezTo>
                  <a:cubicBezTo>
                    <a:pt x="f11" y="f14"/>
                    <a:pt x="f15" y="f5"/>
                    <a:pt x="f8" y="f5"/>
                  </a:cubicBezTo>
                  <a:lnTo>
                    <a:pt x="f5" y="f5"/>
                  </a:lnTo>
                  <a:lnTo>
                    <a:pt x="f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8" name="Freeform: Shape 989">
              <a:extLst>
                <a:ext uri="{FF2B5EF4-FFF2-40B4-BE49-F238E27FC236}">
                  <a16:creationId xmlns:a16="http://schemas.microsoft.com/office/drawing/2014/main" id="{F9C2FC8F-8246-32FA-DF89-2EC85188741E}"/>
                </a:ext>
              </a:extLst>
            </p:cNvPr>
            <p:cNvSpPr/>
            <p:nvPr/>
          </p:nvSpPr>
          <p:spPr>
            <a:xfrm>
              <a:off x="11321094" y="6502398"/>
              <a:ext cx="13752" cy="7744"/>
            </a:xfrm>
            <a:custGeom>
              <a:avLst/>
              <a:gdLst>
                <a:gd name="f0" fmla="val 10800000"/>
                <a:gd name="f1" fmla="val 5400000"/>
                <a:gd name="f2" fmla="val 180"/>
                <a:gd name="f3" fmla="val w"/>
                <a:gd name="f4" fmla="val h"/>
                <a:gd name="f5" fmla="val 0"/>
                <a:gd name="f6" fmla="val 13750"/>
                <a:gd name="f7" fmla="val 7745"/>
                <a:gd name="f8" fmla="val 3783"/>
                <a:gd name="f9" fmla="val 10678"/>
                <a:gd name="f10" fmla="val 6856"/>
                <a:gd name="f11" fmla="val 6894"/>
                <a:gd name="f12" fmla="val 3110"/>
                <a:gd name="f13" fmla="val 38"/>
                <a:gd name="f14" fmla="val 1143"/>
                <a:gd name="f15" fmla="val -13"/>
                <a:gd name="f16" fmla="val 1562"/>
                <a:gd name="f17" fmla="val 1993"/>
                <a:gd name="f18" fmla="val 2412"/>
                <a:gd name="f19" fmla="val 495"/>
                <a:gd name="f20" fmla="val 5155"/>
                <a:gd name="f21" fmla="val 2641"/>
                <a:gd name="f22" fmla="val 7288"/>
                <a:gd name="f23" fmla="val 5371"/>
                <a:gd name="f24" fmla="val 6640"/>
                <a:gd name="f25" fmla="val 7910"/>
                <a:gd name="f26" fmla="val 9586"/>
                <a:gd name="f27" fmla="val 7491"/>
                <a:gd name="f28" fmla="val 11097"/>
                <a:gd name="f29" fmla="val 6577"/>
                <a:gd name="f30" fmla="val 12100"/>
                <a:gd name="f31" fmla="val 5206"/>
                <a:gd name="f32" fmla="val 13002"/>
                <a:gd name="f33" fmla="val 4050"/>
                <a:gd name="f34" fmla="val 13496"/>
                <a:gd name="f35" fmla="val 2615"/>
                <a:gd name="f36" fmla="+- 0 0 -90"/>
                <a:gd name="f37" fmla="*/ f3 1 13750"/>
                <a:gd name="f38" fmla="*/ f4 1 7745"/>
                <a:gd name="f39" fmla="val f5"/>
                <a:gd name="f40" fmla="val f6"/>
                <a:gd name="f41" fmla="val f7"/>
                <a:gd name="f42" fmla="*/ f36 f0 1"/>
                <a:gd name="f43" fmla="+- f41 0 f39"/>
                <a:gd name="f44" fmla="+- f40 0 f39"/>
                <a:gd name="f45" fmla="*/ f42 1 f2"/>
                <a:gd name="f46" fmla="*/ f44 1 13750"/>
                <a:gd name="f47" fmla="*/ f43 1 7745"/>
                <a:gd name="f48" fmla="*/ 13750 f44 1"/>
                <a:gd name="f49" fmla="*/ 0 f43 1"/>
                <a:gd name="f50" fmla="*/ 6894 f44 1"/>
                <a:gd name="f51" fmla="*/ 6856 f43 1"/>
                <a:gd name="f52" fmla="*/ 38 f44 1"/>
                <a:gd name="f53" fmla="*/ 1143 f43 1"/>
                <a:gd name="f54" fmla="*/ 2412 f43 1"/>
                <a:gd name="f55" fmla="*/ 5371 f44 1"/>
                <a:gd name="f56" fmla="*/ 7745 f43 1"/>
                <a:gd name="f57" fmla="*/ 6640 f44 1"/>
                <a:gd name="f58" fmla="*/ 7910 f44 1"/>
                <a:gd name="f59" fmla="*/ 12100 f44 1"/>
                <a:gd name="f60" fmla="*/ 5206 f43 1"/>
                <a:gd name="f61" fmla="*/ 13496 f44 1"/>
                <a:gd name="f62" fmla="+- f45 0 f1"/>
                <a:gd name="f63" fmla="*/ f48 1 13750"/>
                <a:gd name="f64" fmla="*/ f49 1 7745"/>
                <a:gd name="f65" fmla="*/ f50 1 13750"/>
                <a:gd name="f66" fmla="*/ f51 1 7745"/>
                <a:gd name="f67" fmla="*/ f52 1 13750"/>
                <a:gd name="f68" fmla="*/ f53 1 7745"/>
                <a:gd name="f69" fmla="*/ f54 1 7745"/>
                <a:gd name="f70" fmla="*/ f55 1 13750"/>
                <a:gd name="f71" fmla="*/ f56 1 7745"/>
                <a:gd name="f72" fmla="*/ f57 1 13750"/>
                <a:gd name="f73" fmla="*/ f58 1 13750"/>
                <a:gd name="f74" fmla="*/ f59 1 13750"/>
                <a:gd name="f75" fmla="*/ f60 1 7745"/>
                <a:gd name="f76" fmla="*/ f61 1 13750"/>
                <a:gd name="f77" fmla="*/ f39 1 f46"/>
                <a:gd name="f78" fmla="*/ f40 1 f46"/>
                <a:gd name="f79" fmla="*/ f39 1 f47"/>
                <a:gd name="f80" fmla="*/ f41 1 f47"/>
                <a:gd name="f81" fmla="*/ f63 1 f46"/>
                <a:gd name="f82" fmla="*/ f64 1 f47"/>
                <a:gd name="f83" fmla="*/ f65 1 f46"/>
                <a:gd name="f84" fmla="*/ f66 1 f47"/>
                <a:gd name="f85" fmla="*/ f67 1 f46"/>
                <a:gd name="f86" fmla="*/ f68 1 f47"/>
                <a:gd name="f87" fmla="*/ f69 1 f47"/>
                <a:gd name="f88" fmla="*/ f70 1 f46"/>
                <a:gd name="f89" fmla="*/ f71 1 f47"/>
                <a:gd name="f90" fmla="*/ f72 1 f46"/>
                <a:gd name="f91" fmla="*/ f73 1 f46"/>
                <a:gd name="f92" fmla="*/ f74 1 f46"/>
                <a:gd name="f93" fmla="*/ f75 1 f47"/>
                <a:gd name="f94" fmla="*/ f76 1 f46"/>
                <a:gd name="f95" fmla="*/ f77 f37 1"/>
                <a:gd name="f96" fmla="*/ f78 f37 1"/>
                <a:gd name="f97" fmla="*/ f80 f38 1"/>
                <a:gd name="f98" fmla="*/ f79 f38 1"/>
                <a:gd name="f99" fmla="*/ f81 f37 1"/>
                <a:gd name="f100" fmla="*/ f82 f38 1"/>
                <a:gd name="f101" fmla="*/ f83 f37 1"/>
                <a:gd name="f102" fmla="*/ f84 f38 1"/>
                <a:gd name="f103" fmla="*/ f85 f37 1"/>
                <a:gd name="f104" fmla="*/ f86 f38 1"/>
                <a:gd name="f105" fmla="*/ f87 f38 1"/>
                <a:gd name="f106" fmla="*/ f88 f37 1"/>
                <a:gd name="f107" fmla="*/ f89 f38 1"/>
                <a:gd name="f108" fmla="*/ f90 f37 1"/>
                <a:gd name="f109" fmla="*/ f91 f37 1"/>
                <a:gd name="f110" fmla="*/ f92 f37 1"/>
                <a:gd name="f111" fmla="*/ f93 f38 1"/>
                <a:gd name="f112" fmla="*/ f94 f37 1"/>
              </a:gdLst>
              <a:ahLst/>
              <a:cxnLst>
                <a:cxn ang="3cd4">
                  <a:pos x="hc" y="t"/>
                </a:cxn>
                <a:cxn ang="0">
                  <a:pos x="r" y="vc"/>
                </a:cxn>
                <a:cxn ang="cd4">
                  <a:pos x="hc" y="b"/>
                </a:cxn>
                <a:cxn ang="cd2">
                  <a:pos x="l" y="vc"/>
                </a:cxn>
                <a:cxn ang="f62">
                  <a:pos x="f99" y="f100"/>
                </a:cxn>
                <a:cxn ang="f62">
                  <a:pos x="f99" y="f100"/>
                </a:cxn>
                <a:cxn ang="f62">
                  <a:pos x="f101" y="f102"/>
                </a:cxn>
                <a:cxn ang="f62">
                  <a:pos x="f103" y="f100"/>
                </a:cxn>
                <a:cxn ang="f62">
                  <a:pos x="f103" y="f104"/>
                </a:cxn>
                <a:cxn ang="f62">
                  <a:pos x="f103" y="f105"/>
                </a:cxn>
                <a:cxn ang="f62">
                  <a:pos x="f106" y="f107"/>
                </a:cxn>
                <a:cxn ang="f62">
                  <a:pos x="f108" y="f107"/>
                </a:cxn>
                <a:cxn ang="f62">
                  <a:pos x="f109" y="f107"/>
                </a:cxn>
                <a:cxn ang="f62">
                  <a:pos x="f110" y="f111"/>
                </a:cxn>
                <a:cxn ang="f62">
                  <a:pos x="f112" y="f104"/>
                </a:cxn>
              </a:cxnLst>
              <a:rect l="f95" t="f98" r="f96" b="f97"/>
              <a:pathLst>
                <a:path w="13750" h="7745">
                  <a:moveTo>
                    <a:pt x="f6" y="f5"/>
                  </a:moveTo>
                  <a:lnTo>
                    <a:pt x="f6" y="f5"/>
                  </a:lnTo>
                  <a:cubicBezTo>
                    <a:pt x="f6" y="f8"/>
                    <a:pt x="f9" y="f10"/>
                    <a:pt x="f11" y="f10"/>
                  </a:cubicBezTo>
                  <a:cubicBezTo>
                    <a:pt x="f12" y="f10"/>
                    <a:pt x="f13" y="f8"/>
                    <a:pt x="f13" y="f5"/>
                  </a:cubicBezTo>
                  <a:lnTo>
                    <a:pt x="f13" y="f14"/>
                  </a:lnTo>
                  <a:cubicBezTo>
                    <a:pt x="f15" y="f16"/>
                    <a:pt x="f15" y="f17"/>
                    <a:pt x="f13" y="f18"/>
                  </a:cubicBezTo>
                  <a:cubicBezTo>
                    <a:pt x="f19" y="f20"/>
                    <a:pt x="f21" y="f22"/>
                    <a:pt x="f23" y="f7"/>
                  </a:cubicBezTo>
                  <a:lnTo>
                    <a:pt x="f24" y="f7"/>
                  </a:lnTo>
                  <a:lnTo>
                    <a:pt x="f25" y="f7"/>
                  </a:lnTo>
                  <a:cubicBezTo>
                    <a:pt x="f26" y="f27"/>
                    <a:pt x="f28" y="f29"/>
                    <a:pt x="f30" y="f31"/>
                  </a:cubicBezTo>
                  <a:cubicBezTo>
                    <a:pt x="f32" y="f33"/>
                    <a:pt x="f34" y="f35"/>
                    <a:pt x="f34"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9" name="Freeform: Shape 990">
              <a:extLst>
                <a:ext uri="{FF2B5EF4-FFF2-40B4-BE49-F238E27FC236}">
                  <a16:creationId xmlns:a16="http://schemas.microsoft.com/office/drawing/2014/main" id="{63096CF0-A49B-258F-564E-3525B3177701}"/>
                </a:ext>
              </a:extLst>
            </p:cNvPr>
            <p:cNvSpPr/>
            <p:nvPr/>
          </p:nvSpPr>
          <p:spPr>
            <a:xfrm>
              <a:off x="9770354" y="6116805"/>
              <a:ext cx="12947" cy="13716"/>
            </a:xfrm>
            <a:custGeom>
              <a:avLst/>
              <a:gdLst>
                <a:gd name="f0" fmla="val 10800000"/>
                <a:gd name="f1" fmla="val 5400000"/>
                <a:gd name="f2" fmla="val 180"/>
                <a:gd name="f3" fmla="val w"/>
                <a:gd name="f4" fmla="val h"/>
                <a:gd name="f5" fmla="val 0"/>
                <a:gd name="f6" fmla="val 12952"/>
                <a:gd name="f7" fmla="val 13712"/>
                <a:gd name="f8" fmla="val 2"/>
                <a:gd name="f9" fmla="val 6856"/>
                <a:gd name="f10" fmla="val 10640"/>
                <a:gd name="f11" fmla="val 3075"/>
                <a:gd name="f12" fmla="val 13713"/>
                <a:gd name="f13" fmla="val 6858"/>
                <a:gd name="f14" fmla="val 9169"/>
                <a:gd name="f15" fmla="val 6096"/>
                <a:gd name="f16" fmla="val 3073"/>
                <a:gd name="f17" fmla="val 2580"/>
                <a:gd name="f18" fmla="val 330"/>
                <a:gd name="f19" fmla="val -87"/>
                <a:gd name="f20" fmla="val 3327"/>
                <a:gd name="f21" fmla="+- 0 0 -90"/>
                <a:gd name="f22" fmla="*/ f3 1 12952"/>
                <a:gd name="f23" fmla="*/ f4 1 13712"/>
                <a:gd name="f24" fmla="val f5"/>
                <a:gd name="f25" fmla="val f6"/>
                <a:gd name="f26" fmla="val f7"/>
                <a:gd name="f27" fmla="*/ f21 f0 1"/>
                <a:gd name="f28" fmla="+- f26 0 f24"/>
                <a:gd name="f29" fmla="+- f25 0 f24"/>
                <a:gd name="f30" fmla="*/ f27 1 f2"/>
                <a:gd name="f31" fmla="*/ f29 1 12952"/>
                <a:gd name="f32" fmla="*/ f28 1 13712"/>
                <a:gd name="f33" fmla="*/ 2 f29 1"/>
                <a:gd name="f34" fmla="*/ 6856 f28 1"/>
                <a:gd name="f35" fmla="*/ 6858 f29 1"/>
                <a:gd name="f36" fmla="*/ 13713 f28 1"/>
                <a:gd name="f37" fmla="*/ 12952 f29 1"/>
                <a:gd name="f38" fmla="*/ 6096 f29 1"/>
                <a:gd name="f39" fmla="*/ 0 f28 1"/>
                <a:gd name="f40" fmla="+- f30 0 f1"/>
                <a:gd name="f41" fmla="*/ f33 1 12952"/>
                <a:gd name="f42" fmla="*/ f34 1 13712"/>
                <a:gd name="f43" fmla="*/ f35 1 12952"/>
                <a:gd name="f44" fmla="*/ f36 1 13712"/>
                <a:gd name="f45" fmla="*/ f37 1 12952"/>
                <a:gd name="f46" fmla="*/ f38 1 12952"/>
                <a:gd name="f47" fmla="*/ f39 1 13712"/>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8" y="f69"/>
                </a:cxn>
                <a:cxn ang="f40">
                  <a:pos x="f63" y="f64"/>
                </a:cxn>
              </a:cxnLst>
              <a:rect l="f59" t="f62" r="f60" b="f61"/>
              <a:pathLst>
                <a:path w="12952" h="13712">
                  <a:moveTo>
                    <a:pt x="f8" y="f9"/>
                  </a:moveTo>
                  <a:cubicBezTo>
                    <a:pt x="f8" y="f10"/>
                    <a:pt x="f11" y="f12"/>
                    <a:pt x="f13" y="f12"/>
                  </a:cubicBezTo>
                  <a:lnTo>
                    <a:pt x="f6" y="f12"/>
                  </a:lnTo>
                  <a:cubicBezTo>
                    <a:pt x="f14" y="f12"/>
                    <a:pt x="f15" y="f10"/>
                    <a:pt x="f15" y="f9"/>
                  </a:cubicBezTo>
                  <a:cubicBezTo>
                    <a:pt x="f15" y="f16"/>
                    <a:pt x="f14" y="f5"/>
                    <a:pt x="f6" y="f5"/>
                  </a:cubicBezTo>
                  <a:lnTo>
                    <a:pt x="f15" y="f5"/>
                  </a:lnTo>
                  <a:cubicBezTo>
                    <a:pt x="f17" y="f18"/>
                    <a:pt x="f19"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0" name="Freeform: Shape 991">
              <a:extLst>
                <a:ext uri="{FF2B5EF4-FFF2-40B4-BE49-F238E27FC236}">
                  <a16:creationId xmlns:a16="http://schemas.microsoft.com/office/drawing/2014/main" id="{683F4907-584C-30BB-4705-001DD4EA2FB6}"/>
                </a:ext>
              </a:extLst>
            </p:cNvPr>
            <p:cNvSpPr/>
            <p:nvPr/>
          </p:nvSpPr>
          <p:spPr>
            <a:xfrm>
              <a:off x="10035466" y="6436891"/>
              <a:ext cx="13834" cy="6858"/>
            </a:xfrm>
            <a:custGeom>
              <a:avLst/>
              <a:gdLst>
                <a:gd name="f0" fmla="val 10800000"/>
                <a:gd name="f1" fmla="val 5400000"/>
                <a:gd name="f2" fmla="val 180"/>
                <a:gd name="f3" fmla="val w"/>
                <a:gd name="f4" fmla="val h"/>
                <a:gd name="f5" fmla="val 0"/>
                <a:gd name="f6" fmla="val 13838"/>
                <a:gd name="f7" fmla="val 6856"/>
                <a:gd name="f8" fmla="val 13839"/>
                <a:gd name="f9" fmla="val 13775"/>
                <a:gd name="f10" fmla="val 3809"/>
                <a:gd name="f11" fmla="val 10665"/>
                <a:gd name="f12" fmla="val 3073"/>
                <a:gd name="f13" fmla="val 3784"/>
                <a:gd name="f14" fmla="val 50"/>
                <a:gd name="f15" fmla="val 3212"/>
                <a:gd name="f16" fmla="val 2323"/>
                <a:gd name="f17" fmla="val 5955"/>
                <a:gd name="f18" fmla="val 5459"/>
                <a:gd name="f19" fmla="val 6602"/>
                <a:gd name="f20" fmla="val 5929"/>
                <a:gd name="f21" fmla="val 6666"/>
                <a:gd name="f22" fmla="val 6399"/>
                <a:gd name="f23" fmla="val 7401"/>
                <a:gd name="f24" fmla="val 6679"/>
                <a:gd name="f25" fmla="val 7960"/>
                <a:gd name="f26" fmla="val 8507"/>
                <a:gd name="f27" fmla="val 8926"/>
                <a:gd name="f28" fmla="val 6653"/>
                <a:gd name="f29" fmla="val 9357"/>
                <a:gd name="f30" fmla="val 9776"/>
                <a:gd name="f31" fmla="val 10208"/>
                <a:gd name="f32" fmla="val 6437"/>
                <a:gd name="f33" fmla="val 10601"/>
                <a:gd name="f34" fmla="val 6183"/>
                <a:gd name="f35" fmla="val 10919"/>
                <a:gd name="f36" fmla="val 5841"/>
                <a:gd name="f37" fmla="val 11935"/>
                <a:gd name="f38" fmla="val 5079"/>
                <a:gd name="f39" fmla="val 11998"/>
                <a:gd name="f40" fmla="val 4748"/>
                <a:gd name="f41" fmla="val 4393"/>
                <a:gd name="f42" fmla="val 4063"/>
                <a:gd name="f43" fmla="val 12570"/>
                <a:gd name="f44" fmla="val 3174"/>
                <a:gd name="f45" fmla="val 2285"/>
                <a:gd name="f46" fmla="val 1778"/>
                <a:gd name="f47" fmla="val 1270"/>
                <a:gd name="f48" fmla="val 889"/>
                <a:gd name="f49" fmla="+- 0 0 -90"/>
                <a:gd name="f50" fmla="*/ f3 1 13838"/>
                <a:gd name="f51" fmla="*/ f4 1 6856"/>
                <a:gd name="f52" fmla="val f5"/>
                <a:gd name="f53" fmla="val f6"/>
                <a:gd name="f54" fmla="val f7"/>
                <a:gd name="f55" fmla="*/ f49 f0 1"/>
                <a:gd name="f56" fmla="+- f54 0 f52"/>
                <a:gd name="f57" fmla="+- f53 0 f52"/>
                <a:gd name="f58" fmla="*/ f55 1 f2"/>
                <a:gd name="f59" fmla="*/ f57 1 13838"/>
                <a:gd name="f60" fmla="*/ f56 1 6856"/>
                <a:gd name="f61" fmla="*/ 13839 f57 1"/>
                <a:gd name="f62" fmla="*/ 0 f56 1"/>
                <a:gd name="f63" fmla="*/ 6856 f57 1"/>
                <a:gd name="f64" fmla="*/ 6856 f56 1"/>
                <a:gd name="f65" fmla="*/ 0 f57 1"/>
                <a:gd name="f66" fmla="*/ 5459 f57 1"/>
                <a:gd name="f67" fmla="*/ 6602 f56 1"/>
                <a:gd name="f68" fmla="*/ 8507 f57 1"/>
                <a:gd name="f69" fmla="*/ 9776 f57 1"/>
                <a:gd name="f70" fmla="*/ 10919 f57 1"/>
                <a:gd name="f71" fmla="*/ 5841 f56 1"/>
                <a:gd name="f72" fmla="*/ 11935 f57 1"/>
                <a:gd name="f73" fmla="*/ 5079 f56 1"/>
                <a:gd name="f74" fmla="*/ 4063 f56 1"/>
                <a:gd name="f75" fmla="*/ 12570 f57 1"/>
                <a:gd name="f76" fmla="*/ 3174 f56 1"/>
                <a:gd name="f77" fmla="*/ 1778 f56 1"/>
                <a:gd name="f78" fmla="+- f58 0 f1"/>
                <a:gd name="f79" fmla="*/ f61 1 13838"/>
                <a:gd name="f80" fmla="*/ f62 1 6856"/>
                <a:gd name="f81" fmla="*/ f63 1 13838"/>
                <a:gd name="f82" fmla="*/ f64 1 6856"/>
                <a:gd name="f83" fmla="*/ f65 1 13838"/>
                <a:gd name="f84" fmla="*/ f66 1 13838"/>
                <a:gd name="f85" fmla="*/ f67 1 6856"/>
                <a:gd name="f86" fmla="*/ f68 1 13838"/>
                <a:gd name="f87" fmla="*/ f69 1 13838"/>
                <a:gd name="f88" fmla="*/ f70 1 13838"/>
                <a:gd name="f89" fmla="*/ f71 1 6856"/>
                <a:gd name="f90" fmla="*/ f72 1 13838"/>
                <a:gd name="f91" fmla="*/ f73 1 6856"/>
                <a:gd name="f92" fmla="*/ f74 1 6856"/>
                <a:gd name="f93" fmla="*/ f75 1 13838"/>
                <a:gd name="f94" fmla="*/ f76 1 6856"/>
                <a:gd name="f95" fmla="*/ f77 1 6856"/>
                <a:gd name="f96" fmla="*/ f52 1 f59"/>
                <a:gd name="f97" fmla="*/ f53 1 f59"/>
                <a:gd name="f98" fmla="*/ f52 1 f60"/>
                <a:gd name="f99" fmla="*/ f54 1 f60"/>
                <a:gd name="f100" fmla="*/ f79 1 f59"/>
                <a:gd name="f101" fmla="*/ f80 1 f60"/>
                <a:gd name="f102" fmla="*/ f81 1 f59"/>
                <a:gd name="f103" fmla="*/ f82 1 f60"/>
                <a:gd name="f104" fmla="*/ f83 1 f59"/>
                <a:gd name="f105" fmla="*/ f84 1 f59"/>
                <a:gd name="f106" fmla="*/ f85 1 f60"/>
                <a:gd name="f107" fmla="*/ f86 1 f59"/>
                <a:gd name="f108" fmla="*/ f87 1 f59"/>
                <a:gd name="f109" fmla="*/ f88 1 f59"/>
                <a:gd name="f110" fmla="*/ f89 1 f60"/>
                <a:gd name="f111" fmla="*/ f90 1 f59"/>
                <a:gd name="f112" fmla="*/ f91 1 f60"/>
                <a:gd name="f113" fmla="*/ f92 1 f60"/>
                <a:gd name="f114" fmla="*/ f93 1 f59"/>
                <a:gd name="f115" fmla="*/ f94 1 f60"/>
                <a:gd name="f116" fmla="*/ f95 1 f60"/>
                <a:gd name="f117" fmla="*/ f96 f50 1"/>
                <a:gd name="f118" fmla="*/ f97 f50 1"/>
                <a:gd name="f119" fmla="*/ f99 f51 1"/>
                <a:gd name="f120" fmla="*/ f98 f51 1"/>
                <a:gd name="f121" fmla="*/ f100 f50 1"/>
                <a:gd name="f122" fmla="*/ f101 f51 1"/>
                <a:gd name="f123" fmla="*/ f102 f50 1"/>
                <a:gd name="f124" fmla="*/ f103 f51 1"/>
                <a:gd name="f125" fmla="*/ f104 f50 1"/>
                <a:gd name="f126" fmla="*/ f105 f50 1"/>
                <a:gd name="f127" fmla="*/ f106 f51 1"/>
                <a:gd name="f128" fmla="*/ f107 f50 1"/>
                <a:gd name="f129" fmla="*/ f108 f50 1"/>
                <a:gd name="f130" fmla="*/ f109 f50 1"/>
                <a:gd name="f131" fmla="*/ f110 f51 1"/>
                <a:gd name="f132" fmla="*/ f111 f50 1"/>
                <a:gd name="f133" fmla="*/ f112 f51 1"/>
                <a:gd name="f134" fmla="*/ f113 f51 1"/>
                <a:gd name="f135" fmla="*/ f114 f50 1"/>
                <a:gd name="f136" fmla="*/ f115 f51 1"/>
                <a:gd name="f137" fmla="*/ f116 f51 1"/>
              </a:gdLst>
              <a:ahLst/>
              <a:cxnLst>
                <a:cxn ang="3cd4">
                  <a:pos x="hc" y="t"/>
                </a:cxn>
                <a:cxn ang="0">
                  <a:pos x="r" y="vc"/>
                </a:cxn>
                <a:cxn ang="cd4">
                  <a:pos x="hc" y="b"/>
                </a:cxn>
                <a:cxn ang="cd2">
                  <a:pos x="l" y="vc"/>
                </a:cxn>
                <a:cxn ang="f78">
                  <a:pos x="f121" y="f122"/>
                </a:cxn>
                <a:cxn ang="f78">
                  <a:pos x="f121" y="f122"/>
                </a:cxn>
                <a:cxn ang="f78">
                  <a:pos x="f123" y="f124"/>
                </a:cxn>
                <a:cxn ang="f78">
                  <a:pos x="f125" y="f122"/>
                </a:cxn>
                <a:cxn ang="f78">
                  <a:pos x="f125" y="f122"/>
                </a:cxn>
                <a:cxn ang="f78">
                  <a:pos x="f126" y="f127"/>
                </a:cxn>
                <a:cxn ang="f78">
                  <a:pos x="f123" y="f127"/>
                </a:cxn>
                <a:cxn ang="f78">
                  <a:pos x="f128" y="f127"/>
                </a:cxn>
                <a:cxn ang="f78">
                  <a:pos x="f129" y="f127"/>
                </a:cxn>
                <a:cxn ang="f78">
                  <a:pos x="f130" y="f131"/>
                </a:cxn>
                <a:cxn ang="f78">
                  <a:pos x="f132" y="f133"/>
                </a:cxn>
                <a:cxn ang="f78">
                  <a:pos x="f132" y="f134"/>
                </a:cxn>
                <a:cxn ang="f78">
                  <a:pos x="f135" y="f136"/>
                </a:cxn>
                <a:cxn ang="f78">
                  <a:pos x="f135" y="f136"/>
                </a:cxn>
                <a:cxn ang="f78">
                  <a:pos x="f135" y="f137"/>
                </a:cxn>
                <a:cxn ang="f78">
                  <a:pos x="f121" y="f122"/>
                </a:cxn>
              </a:cxnLst>
              <a:rect l="f117" t="f120" r="f118" b="f119"/>
              <a:pathLst>
                <a:path w="13838" h="6856">
                  <a:moveTo>
                    <a:pt x="f8" y="f5"/>
                  </a:moveTo>
                  <a:lnTo>
                    <a:pt x="f8" y="f5"/>
                  </a:lnTo>
                  <a:cubicBezTo>
                    <a:pt x="f9" y="f10"/>
                    <a:pt x="f11" y="f7"/>
                    <a:pt x="f7" y="f7"/>
                  </a:cubicBezTo>
                  <a:cubicBezTo>
                    <a:pt x="f12" y="f7"/>
                    <a:pt x="f5" y="f13"/>
                    <a:pt x="f5" y="f5"/>
                  </a:cubicBezTo>
                  <a:lnTo>
                    <a:pt x="f5" y="f5"/>
                  </a:lnTo>
                  <a:cubicBezTo>
                    <a:pt x="f14" y="f15"/>
                    <a:pt x="f16" y="f17"/>
                    <a:pt x="f18" y="f19"/>
                  </a:cubicBezTo>
                  <a:cubicBezTo>
                    <a:pt x="f20" y="f21"/>
                    <a:pt x="f22" y="f21"/>
                    <a:pt x="f7" y="f19"/>
                  </a:cubicBezTo>
                  <a:cubicBezTo>
                    <a:pt x="f23" y="f24"/>
                    <a:pt x="f25" y="f24"/>
                    <a:pt x="f26" y="f19"/>
                  </a:cubicBezTo>
                  <a:cubicBezTo>
                    <a:pt x="f27" y="f28"/>
                    <a:pt x="f29" y="f28"/>
                    <a:pt x="f30" y="f19"/>
                  </a:cubicBezTo>
                  <a:cubicBezTo>
                    <a:pt x="f31" y="f32"/>
                    <a:pt x="f33" y="f34"/>
                    <a:pt x="f35" y="f36"/>
                  </a:cubicBezTo>
                  <a:lnTo>
                    <a:pt x="f37" y="f38"/>
                  </a:lnTo>
                  <a:cubicBezTo>
                    <a:pt x="f39" y="f40"/>
                    <a:pt x="f39" y="f41"/>
                    <a:pt x="f37" y="f42"/>
                  </a:cubicBezTo>
                  <a:cubicBezTo>
                    <a:pt x="f37" y="f42"/>
                    <a:pt x="f37" y="f42"/>
                    <a:pt x="f43" y="f44"/>
                  </a:cubicBezTo>
                  <a:lnTo>
                    <a:pt x="f43" y="f44"/>
                  </a:lnTo>
                  <a:cubicBezTo>
                    <a:pt x="f43" y="f44"/>
                    <a:pt x="f43" y="f45"/>
                    <a:pt x="f43" y="f46"/>
                  </a:cubicBezTo>
                  <a:cubicBezTo>
                    <a:pt x="f43" y="f47"/>
                    <a:pt x="f8" y="f48"/>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1" name="Freeform: Shape 992">
              <a:extLst>
                <a:ext uri="{FF2B5EF4-FFF2-40B4-BE49-F238E27FC236}">
                  <a16:creationId xmlns:a16="http://schemas.microsoft.com/office/drawing/2014/main" id="{7B819B0D-A8A9-41EC-6E24-F63BADA07CC1}"/>
                </a:ext>
              </a:extLst>
            </p:cNvPr>
            <p:cNvSpPr/>
            <p:nvPr/>
          </p:nvSpPr>
          <p:spPr>
            <a:xfrm>
              <a:off x="10046384" y="5007089"/>
              <a:ext cx="13761" cy="777441"/>
            </a:xfrm>
            <a:custGeom>
              <a:avLst/>
              <a:gdLst>
                <a:gd name="f0" fmla="val 10800000"/>
                <a:gd name="f1" fmla="val 5400000"/>
                <a:gd name="f2" fmla="val 180"/>
                <a:gd name="f3" fmla="val w"/>
                <a:gd name="f4" fmla="val h"/>
                <a:gd name="f5" fmla="val 0"/>
                <a:gd name="f6" fmla="val 13759"/>
                <a:gd name="f7" fmla="val 777439"/>
                <a:gd name="f8" fmla="val 6856"/>
                <a:gd name="f9" fmla="val 17"/>
                <a:gd name="f10" fmla="val 4685"/>
                <a:gd name="f11" fmla="val 87"/>
                <a:gd name="f12" fmla="val 2666"/>
                <a:gd name="f13" fmla="val 1166"/>
                <a:gd name="f14" fmla="val 1396"/>
                <a:gd name="f15" fmla="val 2937"/>
                <a:gd name="f16" fmla="val 495"/>
                <a:gd name="f17" fmla="val 4098"/>
                <a:gd name="f18" fmla="val 5529"/>
                <a:gd name="f19" fmla="val 7000"/>
                <a:gd name="f20" fmla="val 773653"/>
                <a:gd name="f21" fmla="val 3073"/>
                <a:gd name="f22" fmla="val 770583"/>
                <a:gd name="f23" fmla="val 10640"/>
                <a:gd name="f24" fmla="val 13713"/>
                <a:gd name="f25" fmla="val 13775"/>
                <a:gd name="f26" fmla="val 6537"/>
                <a:gd name="f27" fmla="val 6067"/>
                <a:gd name="f28" fmla="val 5604"/>
                <a:gd name="f29" fmla="val 4715"/>
                <a:gd name="f30" fmla="val 4334"/>
                <a:gd name="f31" fmla="val 12608"/>
                <a:gd name="f32" fmla="val 1555"/>
                <a:gd name="f33" fmla="val 9839"/>
                <a:gd name="f34" fmla="val -193"/>
                <a:gd name="f35" fmla="+- 0 0 -90"/>
                <a:gd name="f36" fmla="*/ f3 1 13759"/>
                <a:gd name="f37" fmla="*/ f4 1 777439"/>
                <a:gd name="f38" fmla="val f5"/>
                <a:gd name="f39" fmla="val f6"/>
                <a:gd name="f40" fmla="val f7"/>
                <a:gd name="f41" fmla="*/ f35 f0 1"/>
                <a:gd name="f42" fmla="+- f40 0 f38"/>
                <a:gd name="f43" fmla="+- f39 0 f38"/>
                <a:gd name="f44" fmla="*/ f41 1 f2"/>
                <a:gd name="f45" fmla="*/ f43 1 13759"/>
                <a:gd name="f46" fmla="*/ f42 1 777439"/>
                <a:gd name="f47" fmla="*/ 6856 f43 1"/>
                <a:gd name="f48" fmla="*/ 17 f42 1"/>
                <a:gd name="f49" fmla="*/ 1396 f43 1"/>
                <a:gd name="f50" fmla="*/ 2937 f42 1"/>
                <a:gd name="f51" fmla="*/ 0 f43 1"/>
                <a:gd name="f52" fmla="*/ 7000 f42 1"/>
                <a:gd name="f53" fmla="*/ 777439 f42 1"/>
                <a:gd name="f54" fmla="*/ 770583 f42 1"/>
                <a:gd name="f55" fmla="*/ 13713 f43 1"/>
                <a:gd name="f56" fmla="*/ 5604 f42 1"/>
                <a:gd name="f57" fmla="*/ 4334 f42 1"/>
                <a:gd name="f58" fmla="+- f44 0 f1"/>
                <a:gd name="f59" fmla="*/ f47 1 13759"/>
                <a:gd name="f60" fmla="*/ f48 1 777439"/>
                <a:gd name="f61" fmla="*/ f49 1 13759"/>
                <a:gd name="f62" fmla="*/ f50 1 777439"/>
                <a:gd name="f63" fmla="*/ f51 1 13759"/>
                <a:gd name="f64" fmla="*/ f52 1 777439"/>
                <a:gd name="f65" fmla="*/ f53 1 777439"/>
                <a:gd name="f66" fmla="*/ f54 1 777439"/>
                <a:gd name="f67" fmla="*/ f55 1 13759"/>
                <a:gd name="f68" fmla="*/ f56 1 777439"/>
                <a:gd name="f69" fmla="*/ f57 1 777439"/>
                <a:gd name="f70" fmla="*/ f38 1 f45"/>
                <a:gd name="f71" fmla="*/ f39 1 f45"/>
                <a:gd name="f72" fmla="*/ f38 1 f46"/>
                <a:gd name="f73" fmla="*/ f40 1 f46"/>
                <a:gd name="f74" fmla="*/ f59 1 f45"/>
                <a:gd name="f75" fmla="*/ f60 1 f46"/>
                <a:gd name="f76" fmla="*/ f61 1 f45"/>
                <a:gd name="f77" fmla="*/ f62 1 f46"/>
                <a:gd name="f78" fmla="*/ f63 1 f45"/>
                <a:gd name="f79" fmla="*/ f64 1 f46"/>
                <a:gd name="f80" fmla="*/ f65 1 f46"/>
                <a:gd name="f81" fmla="*/ f66 1 f46"/>
                <a:gd name="f82" fmla="*/ f67 1 f45"/>
                <a:gd name="f83" fmla="*/ f68 1 f46"/>
                <a:gd name="f84" fmla="*/ f69 1 f46"/>
                <a:gd name="f85" fmla="*/ f70 f36 1"/>
                <a:gd name="f86" fmla="*/ f71 f36 1"/>
                <a:gd name="f87" fmla="*/ f73 f37 1"/>
                <a:gd name="f88" fmla="*/ f72 f37 1"/>
                <a:gd name="f89" fmla="*/ f74 f36 1"/>
                <a:gd name="f90" fmla="*/ f75 f37 1"/>
                <a:gd name="f91" fmla="*/ f76 f36 1"/>
                <a:gd name="f92" fmla="*/ f77 f37 1"/>
                <a:gd name="f93" fmla="*/ f78 f36 1"/>
                <a:gd name="f94" fmla="*/ f79 f37 1"/>
                <a:gd name="f95" fmla="*/ f80 f37 1"/>
                <a:gd name="f96" fmla="*/ f81 f37 1"/>
                <a:gd name="f97" fmla="*/ f82 f36 1"/>
                <a:gd name="f98" fmla="*/ f83 f37 1"/>
                <a:gd name="f99" fmla="*/ f84 f37 1"/>
              </a:gdLst>
              <a:ahLst/>
              <a:cxnLst>
                <a:cxn ang="3cd4">
                  <a:pos x="hc" y="t"/>
                </a:cxn>
                <a:cxn ang="0">
                  <a:pos x="r" y="vc"/>
                </a:cxn>
                <a:cxn ang="cd4">
                  <a:pos x="hc" y="b"/>
                </a:cxn>
                <a:cxn ang="cd2">
                  <a:pos x="l" y="vc"/>
                </a:cxn>
                <a:cxn ang="f58">
                  <a:pos x="f89" y="f90"/>
                </a:cxn>
                <a:cxn ang="f58">
                  <a:pos x="f91" y="f92"/>
                </a:cxn>
                <a:cxn ang="f58">
                  <a:pos x="f93" y="f94"/>
                </a:cxn>
                <a:cxn ang="f58">
                  <a:pos x="f93" y="f95"/>
                </a:cxn>
                <a:cxn ang="f58">
                  <a:pos x="f89" y="f96"/>
                </a:cxn>
                <a:cxn ang="f58">
                  <a:pos x="f97" y="f95"/>
                </a:cxn>
                <a:cxn ang="f58">
                  <a:pos x="f97" y="f94"/>
                </a:cxn>
                <a:cxn ang="f58">
                  <a:pos x="f97" y="f94"/>
                </a:cxn>
                <a:cxn ang="f58">
                  <a:pos x="f97" y="f98"/>
                </a:cxn>
                <a:cxn ang="f58">
                  <a:pos x="f97" y="f99"/>
                </a:cxn>
                <a:cxn ang="f58">
                  <a:pos x="f97" y="f99"/>
                </a:cxn>
                <a:cxn ang="f58">
                  <a:pos x="f89" y="f90"/>
                </a:cxn>
              </a:cxnLst>
              <a:rect l="f85" t="f88" r="f86" b="f87"/>
              <a:pathLst>
                <a:path w="13759" h="777439">
                  <a:moveTo>
                    <a:pt x="f8" y="f9"/>
                  </a:moveTo>
                  <a:cubicBezTo>
                    <a:pt x="f10" y="f11"/>
                    <a:pt x="f12" y="f13"/>
                    <a:pt x="f14" y="f15"/>
                  </a:cubicBezTo>
                  <a:cubicBezTo>
                    <a:pt x="f16" y="f17"/>
                    <a:pt x="f5" y="f18"/>
                    <a:pt x="f5" y="f19"/>
                  </a:cubicBezTo>
                  <a:lnTo>
                    <a:pt x="f5" y="f7"/>
                  </a:lnTo>
                  <a:cubicBezTo>
                    <a:pt x="f5" y="f20"/>
                    <a:pt x="f21" y="f22"/>
                    <a:pt x="f8" y="f22"/>
                  </a:cubicBezTo>
                  <a:cubicBezTo>
                    <a:pt x="f23" y="f22"/>
                    <a:pt x="f24" y="f20"/>
                    <a:pt x="f24" y="f7"/>
                  </a:cubicBezTo>
                  <a:lnTo>
                    <a:pt x="f24" y="f19"/>
                  </a:lnTo>
                  <a:lnTo>
                    <a:pt x="f24" y="f19"/>
                  </a:lnTo>
                  <a:cubicBezTo>
                    <a:pt x="f25" y="f26"/>
                    <a:pt x="f25" y="f27"/>
                    <a:pt x="f24" y="f28"/>
                  </a:cubicBezTo>
                  <a:cubicBezTo>
                    <a:pt x="f24" y="f28"/>
                    <a:pt x="f24" y="f29"/>
                    <a:pt x="f24" y="f30"/>
                  </a:cubicBezTo>
                  <a:lnTo>
                    <a:pt x="f24" y="f30"/>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2" name="Freeform: Shape 993">
              <a:extLst>
                <a:ext uri="{FF2B5EF4-FFF2-40B4-BE49-F238E27FC236}">
                  <a16:creationId xmlns:a16="http://schemas.microsoft.com/office/drawing/2014/main" id="{CC3ED885-17AA-EF71-22A0-6FE90217C386}"/>
                </a:ext>
              </a:extLst>
            </p:cNvPr>
            <p:cNvSpPr/>
            <p:nvPr/>
          </p:nvSpPr>
          <p:spPr>
            <a:xfrm>
              <a:off x="10046384" y="5777672"/>
              <a:ext cx="13587" cy="242764"/>
            </a:xfrm>
            <a:custGeom>
              <a:avLst/>
              <a:gdLst>
                <a:gd name="f0" fmla="val 10800000"/>
                <a:gd name="f1" fmla="val 5400000"/>
                <a:gd name="f2" fmla="val 180"/>
                <a:gd name="f3" fmla="val w"/>
                <a:gd name="f4" fmla="val h"/>
                <a:gd name="f5" fmla="val 0"/>
                <a:gd name="f6" fmla="val 13586"/>
                <a:gd name="f7" fmla="val 242761"/>
                <a:gd name="f8" fmla="val 6857"/>
                <a:gd name="f9" fmla="val 3074"/>
                <a:gd name="f10" fmla="val 1"/>
                <a:gd name="f11" fmla="val 3070"/>
                <a:gd name="f12" fmla="val 6856"/>
                <a:gd name="f13" fmla="val 236287"/>
                <a:gd name="f14" fmla="val -25"/>
                <a:gd name="f15" fmla="val 237762"/>
                <a:gd name="f16" fmla="val 471"/>
                <a:gd name="f17" fmla="val 239199"/>
                <a:gd name="f18" fmla="val 1397"/>
                <a:gd name="f19" fmla="val 240350"/>
                <a:gd name="f20" fmla="val 2413"/>
                <a:gd name="f21" fmla="val 241365"/>
                <a:gd name="f22" fmla="val 3327"/>
                <a:gd name="f23" fmla="val 242032"/>
                <a:gd name="f24" fmla="val 4356"/>
                <a:gd name="f25" fmla="val 242507"/>
                <a:gd name="f26" fmla="val 5460"/>
                <a:gd name="f27" fmla="val 242762"/>
                <a:gd name="f28" fmla="val 6730"/>
                <a:gd name="f29" fmla="val 8000"/>
                <a:gd name="f30" fmla="val 11238"/>
                <a:gd name="f31" fmla="val 242152"/>
                <a:gd name="f32" fmla="val 239326"/>
                <a:gd name="f33" fmla="val 236033"/>
                <a:gd name="f34" fmla="val 3118"/>
                <a:gd name="f35" fmla="val 10590"/>
                <a:gd name="f36" fmla="val 70"/>
                <a:gd name="f37" fmla="+- 0 0 -90"/>
                <a:gd name="f38" fmla="*/ f3 1 13586"/>
                <a:gd name="f39" fmla="*/ f4 1 242761"/>
                <a:gd name="f40" fmla="val f5"/>
                <a:gd name="f41" fmla="val f6"/>
                <a:gd name="f42" fmla="val f7"/>
                <a:gd name="f43" fmla="*/ f37 f0 1"/>
                <a:gd name="f44" fmla="+- f42 0 f40"/>
                <a:gd name="f45" fmla="+- f41 0 f40"/>
                <a:gd name="f46" fmla="*/ f43 1 f2"/>
                <a:gd name="f47" fmla="*/ f45 1 13586"/>
                <a:gd name="f48" fmla="*/ f44 1 242761"/>
                <a:gd name="f49" fmla="*/ 6857 f45 1"/>
                <a:gd name="f50" fmla="*/ 0 f44 1"/>
                <a:gd name="f51" fmla="*/ 1 f45 1"/>
                <a:gd name="f52" fmla="*/ 6856 f44 1"/>
                <a:gd name="f53" fmla="*/ 236287 f44 1"/>
                <a:gd name="f54" fmla="*/ 1397 f45 1"/>
                <a:gd name="f55" fmla="*/ 240350 f44 1"/>
                <a:gd name="f56" fmla="*/ 2413 f45 1"/>
                <a:gd name="f57" fmla="*/ 241365 f44 1"/>
                <a:gd name="f58" fmla="*/ 5460 f45 1"/>
                <a:gd name="f59" fmla="*/ 242762 f44 1"/>
                <a:gd name="f60" fmla="*/ 6730 f45 1"/>
                <a:gd name="f61" fmla="*/ 8000 f45 1"/>
                <a:gd name="f62" fmla="*/ 13586 f45 1"/>
                <a:gd name="f63" fmla="*/ 236033 f44 1"/>
                <a:gd name="f64" fmla="+- f46 0 f1"/>
                <a:gd name="f65" fmla="*/ f49 1 13586"/>
                <a:gd name="f66" fmla="*/ f50 1 242761"/>
                <a:gd name="f67" fmla="*/ f51 1 13586"/>
                <a:gd name="f68" fmla="*/ f52 1 242761"/>
                <a:gd name="f69" fmla="*/ f53 1 242761"/>
                <a:gd name="f70" fmla="*/ f54 1 13586"/>
                <a:gd name="f71" fmla="*/ f55 1 242761"/>
                <a:gd name="f72" fmla="*/ f56 1 13586"/>
                <a:gd name="f73" fmla="*/ f57 1 242761"/>
                <a:gd name="f74" fmla="*/ f58 1 13586"/>
                <a:gd name="f75" fmla="*/ f59 1 242761"/>
                <a:gd name="f76" fmla="*/ f60 1 13586"/>
                <a:gd name="f77" fmla="*/ f61 1 13586"/>
                <a:gd name="f78" fmla="*/ f62 1 13586"/>
                <a:gd name="f79" fmla="*/ f63 1 242761"/>
                <a:gd name="f80" fmla="*/ f40 1 f47"/>
                <a:gd name="f81" fmla="*/ f41 1 f47"/>
                <a:gd name="f82" fmla="*/ f40 1 f48"/>
                <a:gd name="f83" fmla="*/ f42 1 f48"/>
                <a:gd name="f84" fmla="*/ f65 1 f47"/>
                <a:gd name="f85" fmla="*/ f66 1 f48"/>
                <a:gd name="f86" fmla="*/ f67 1 f47"/>
                <a:gd name="f87" fmla="*/ f68 1 f48"/>
                <a:gd name="f88" fmla="*/ f69 1 f48"/>
                <a:gd name="f89" fmla="*/ f70 1 f47"/>
                <a:gd name="f90" fmla="*/ f71 1 f48"/>
                <a:gd name="f91" fmla="*/ f72 1 f47"/>
                <a:gd name="f92" fmla="*/ f73 1 f48"/>
                <a:gd name="f93" fmla="*/ f74 1 f47"/>
                <a:gd name="f94" fmla="*/ f75 1 f48"/>
                <a:gd name="f95" fmla="*/ f76 1 f47"/>
                <a:gd name="f96" fmla="*/ f77 1 f47"/>
                <a:gd name="f97" fmla="*/ f78 1 f47"/>
                <a:gd name="f98" fmla="*/ f79 1 f48"/>
                <a:gd name="f99" fmla="*/ f80 f38 1"/>
                <a:gd name="f100" fmla="*/ f81 f38 1"/>
                <a:gd name="f101" fmla="*/ f83 f39 1"/>
                <a:gd name="f102" fmla="*/ f82 f39 1"/>
                <a:gd name="f103" fmla="*/ f84 f38 1"/>
                <a:gd name="f104" fmla="*/ f85 f39 1"/>
                <a:gd name="f105" fmla="*/ f86 f38 1"/>
                <a:gd name="f106" fmla="*/ f87 f39 1"/>
                <a:gd name="f107" fmla="*/ f88 f39 1"/>
                <a:gd name="f108" fmla="*/ f89 f38 1"/>
                <a:gd name="f109" fmla="*/ f90 f39 1"/>
                <a:gd name="f110" fmla="*/ f91 f38 1"/>
                <a:gd name="f111" fmla="*/ f92 f39 1"/>
                <a:gd name="f112" fmla="*/ f93 f38 1"/>
                <a:gd name="f113" fmla="*/ f94 f39 1"/>
                <a:gd name="f114" fmla="*/ f95 f38 1"/>
                <a:gd name="f115" fmla="*/ f96 f38 1"/>
                <a:gd name="f116" fmla="*/ f97 f38 1"/>
                <a:gd name="f117" fmla="*/ f98 f39 1"/>
              </a:gdLst>
              <a:ahLst/>
              <a:cxnLst>
                <a:cxn ang="3cd4">
                  <a:pos x="hc" y="t"/>
                </a:cxn>
                <a:cxn ang="0">
                  <a:pos x="r" y="vc"/>
                </a:cxn>
                <a:cxn ang="cd4">
                  <a:pos x="hc" y="b"/>
                </a:cxn>
                <a:cxn ang="cd2">
                  <a:pos x="l" y="vc"/>
                </a:cxn>
                <a:cxn ang="f64">
                  <a:pos x="f103" y="f104"/>
                </a:cxn>
                <a:cxn ang="f64">
                  <a:pos x="f105" y="f106"/>
                </a:cxn>
                <a:cxn ang="f64">
                  <a:pos x="f105" y="f107"/>
                </a:cxn>
                <a:cxn ang="f64">
                  <a:pos x="f108" y="f109"/>
                </a:cxn>
                <a:cxn ang="f64">
                  <a:pos x="f108" y="f109"/>
                </a:cxn>
                <a:cxn ang="f64">
                  <a:pos x="f110" y="f111"/>
                </a:cxn>
                <a:cxn ang="f64">
                  <a:pos x="f112" y="f113"/>
                </a:cxn>
                <a:cxn ang="f64">
                  <a:pos x="f114" y="f113"/>
                </a:cxn>
                <a:cxn ang="f64">
                  <a:pos x="f115" y="f113"/>
                </a:cxn>
                <a:cxn ang="f64">
                  <a:pos x="f116" y="f117"/>
                </a:cxn>
                <a:cxn ang="f64">
                  <a:pos x="f116" y="f106"/>
                </a:cxn>
                <a:cxn ang="f64">
                  <a:pos x="f103" y="f104"/>
                </a:cxn>
              </a:cxnLst>
              <a:rect l="f99" t="f102" r="f100" b="f101"/>
              <a:pathLst>
                <a:path w="13586" h="242761">
                  <a:moveTo>
                    <a:pt x="f8" y="f5"/>
                  </a:moveTo>
                  <a:cubicBezTo>
                    <a:pt x="f9" y="f5"/>
                    <a:pt x="f10" y="f11"/>
                    <a:pt x="f10" y="f12"/>
                  </a:cubicBezTo>
                  <a:lnTo>
                    <a:pt x="f10" y="f13"/>
                  </a:lnTo>
                  <a:cubicBezTo>
                    <a:pt x="f14" y="f15"/>
                    <a:pt x="f16" y="f17"/>
                    <a:pt x="f18" y="f19"/>
                  </a:cubicBezTo>
                  <a:lnTo>
                    <a:pt x="f18" y="f19"/>
                  </a:lnTo>
                  <a:lnTo>
                    <a:pt x="f20" y="f21"/>
                  </a:lnTo>
                  <a:cubicBezTo>
                    <a:pt x="f22" y="f23"/>
                    <a:pt x="f24" y="f25"/>
                    <a:pt x="f26" y="f27"/>
                  </a:cubicBezTo>
                  <a:lnTo>
                    <a:pt x="f28" y="f27"/>
                  </a:lnTo>
                  <a:lnTo>
                    <a:pt x="f29" y="f27"/>
                  </a:lnTo>
                  <a:cubicBezTo>
                    <a:pt x="f30" y="f31"/>
                    <a:pt x="f6" y="f32"/>
                    <a:pt x="f6" y="f33"/>
                  </a:cubicBezTo>
                  <a:lnTo>
                    <a:pt x="f6" y="f12"/>
                  </a:lnTo>
                  <a:cubicBezTo>
                    <a:pt x="f6" y="f34"/>
                    <a:pt x="f35" y="f3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3" name="Freeform: Shape 994">
              <a:extLst>
                <a:ext uri="{FF2B5EF4-FFF2-40B4-BE49-F238E27FC236}">
                  <a16:creationId xmlns:a16="http://schemas.microsoft.com/office/drawing/2014/main" id="{ED0D7149-6C46-9F88-CC3A-8219777AE8BC}"/>
                </a:ext>
              </a:extLst>
            </p:cNvPr>
            <p:cNvSpPr/>
            <p:nvPr/>
          </p:nvSpPr>
          <p:spPr>
            <a:xfrm>
              <a:off x="10481117" y="6121368"/>
              <a:ext cx="13761" cy="315513"/>
            </a:xfrm>
            <a:custGeom>
              <a:avLst/>
              <a:gdLst>
                <a:gd name="f0" fmla="val 10800000"/>
                <a:gd name="f1" fmla="val 5400000"/>
                <a:gd name="f2" fmla="val 180"/>
                <a:gd name="f3" fmla="val w"/>
                <a:gd name="f4" fmla="val h"/>
                <a:gd name="f5" fmla="val 0"/>
                <a:gd name="f6" fmla="val 13760"/>
                <a:gd name="f7" fmla="val 315514"/>
                <a:gd name="f8" fmla="val 12697"/>
                <a:gd name="f9" fmla="val 2285"/>
                <a:gd name="f10" fmla="val 6069"/>
                <a:gd name="f11" fmla="val 9624"/>
                <a:gd name="f12" fmla="val 9142"/>
                <a:gd name="f13" fmla="val 5841"/>
                <a:gd name="f14" fmla="val 311705"/>
                <a:gd name="f15" fmla="val 3047"/>
                <a:gd name="f16" fmla="val 308595"/>
                <a:gd name="f17" fmla="val 6856"/>
                <a:gd name="f18" fmla="val 308531"/>
                <a:gd name="f19" fmla="val 13713"/>
                <a:gd name="f20" fmla="val 3809"/>
                <a:gd name="f21" fmla="val 13776"/>
                <a:gd name="f22" fmla="val 3339"/>
                <a:gd name="f23" fmla="val 2882"/>
                <a:gd name="f24" fmla="val 2412"/>
                <a:gd name="f25" fmla="val 1143"/>
                <a:gd name="f26" fmla="val 12951"/>
                <a:gd name="f27" fmla="val 13039"/>
                <a:gd name="f28" fmla="val 774"/>
                <a:gd name="f29" fmla="val 1549"/>
                <a:gd name="f30" fmla="+- 0 0 -90"/>
                <a:gd name="f31" fmla="*/ f3 1 13760"/>
                <a:gd name="f32" fmla="*/ f4 1 315514"/>
                <a:gd name="f33" fmla="val f5"/>
                <a:gd name="f34" fmla="val f6"/>
                <a:gd name="f35" fmla="val f7"/>
                <a:gd name="f36" fmla="*/ f30 f0 1"/>
                <a:gd name="f37" fmla="+- f35 0 f33"/>
                <a:gd name="f38" fmla="+- f34 0 f33"/>
                <a:gd name="f39" fmla="*/ f36 1 f2"/>
                <a:gd name="f40" fmla="*/ f38 1 13760"/>
                <a:gd name="f41" fmla="*/ f37 1 315514"/>
                <a:gd name="f42" fmla="*/ 12697 f38 1"/>
                <a:gd name="f43" fmla="*/ 2285 f37 1"/>
                <a:gd name="f44" fmla="*/ 5841 f38 1"/>
                <a:gd name="f45" fmla="*/ 9142 f37 1"/>
                <a:gd name="f46" fmla="*/ 0 f38 1"/>
                <a:gd name="f47" fmla="*/ 315514 f37 1"/>
                <a:gd name="f48" fmla="*/ 6856 f38 1"/>
                <a:gd name="f49" fmla="*/ 308531 f37 1"/>
                <a:gd name="f50" fmla="*/ 13713 f38 1"/>
                <a:gd name="f51" fmla="*/ 3809 f37 1"/>
                <a:gd name="f52" fmla="*/ 2412 f37 1"/>
                <a:gd name="f53" fmla="*/ 1143 f37 1"/>
                <a:gd name="f54" fmla="*/ 12951 f38 1"/>
                <a:gd name="f55" fmla="*/ 0 f37 1"/>
                <a:gd name="f56" fmla="+- f39 0 f1"/>
                <a:gd name="f57" fmla="*/ f42 1 13760"/>
                <a:gd name="f58" fmla="*/ f43 1 315514"/>
                <a:gd name="f59" fmla="*/ f44 1 13760"/>
                <a:gd name="f60" fmla="*/ f45 1 315514"/>
                <a:gd name="f61" fmla="*/ f46 1 13760"/>
                <a:gd name="f62" fmla="*/ f47 1 315514"/>
                <a:gd name="f63" fmla="*/ f48 1 13760"/>
                <a:gd name="f64" fmla="*/ f49 1 315514"/>
                <a:gd name="f65" fmla="*/ f50 1 13760"/>
                <a:gd name="f66" fmla="*/ f51 1 315514"/>
                <a:gd name="f67" fmla="*/ f52 1 315514"/>
                <a:gd name="f68" fmla="*/ f53 1 315514"/>
                <a:gd name="f69" fmla="*/ f54 1 13760"/>
                <a:gd name="f70" fmla="*/ f55 1 315514"/>
                <a:gd name="f71" fmla="*/ f33 1 f40"/>
                <a:gd name="f72" fmla="*/ f34 1 f40"/>
                <a:gd name="f73" fmla="*/ f33 1 f41"/>
                <a:gd name="f74" fmla="*/ f35 1 f41"/>
                <a:gd name="f75" fmla="*/ f57 1 f40"/>
                <a:gd name="f76" fmla="*/ f58 1 f41"/>
                <a:gd name="f77" fmla="*/ f59 1 f40"/>
                <a:gd name="f78" fmla="*/ f60 1 f41"/>
                <a:gd name="f79" fmla="*/ f61 1 f40"/>
                <a:gd name="f80" fmla="*/ f62 1 f41"/>
                <a:gd name="f81" fmla="*/ f63 1 f40"/>
                <a:gd name="f82" fmla="*/ f64 1 f41"/>
                <a:gd name="f83" fmla="*/ f65 1 f40"/>
                <a:gd name="f84" fmla="*/ f66 1 f41"/>
                <a:gd name="f85" fmla="*/ f67 1 f41"/>
                <a:gd name="f86" fmla="*/ f68 1 f41"/>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1 1"/>
                <a:gd name="f98" fmla="*/ f80 f32 1"/>
                <a:gd name="f99" fmla="*/ f81 f31 1"/>
                <a:gd name="f100" fmla="*/ f82 f32 1"/>
                <a:gd name="f101" fmla="*/ f83 f31 1"/>
                <a:gd name="f102" fmla="*/ f84 f32 1"/>
                <a:gd name="f103" fmla="*/ f85 f32 1"/>
                <a:gd name="f104" fmla="*/ f86 f32 1"/>
                <a:gd name="f105" fmla="*/ f87 f31 1"/>
                <a:gd name="f106" fmla="*/ f88 f32 1"/>
              </a:gdLst>
              <a:ahLst/>
              <a:cxnLst>
                <a:cxn ang="3cd4">
                  <a:pos x="hc" y="t"/>
                </a:cxn>
                <a:cxn ang="0">
                  <a:pos x="r" y="vc"/>
                </a:cxn>
                <a:cxn ang="cd4">
                  <a:pos x="hc" y="b"/>
                </a:cxn>
                <a:cxn ang="cd2">
                  <a:pos x="l" y="vc"/>
                </a:cxn>
                <a:cxn ang="f56">
                  <a:pos x="f93" y="f94"/>
                </a:cxn>
                <a:cxn ang="f56">
                  <a:pos x="f95" y="f96"/>
                </a:cxn>
                <a:cxn ang="f56">
                  <a:pos x="f97" y="f96"/>
                </a:cxn>
                <a:cxn ang="f56">
                  <a:pos x="f97" y="f98"/>
                </a:cxn>
                <a:cxn ang="f56">
                  <a:pos x="f99" y="f100"/>
                </a:cxn>
                <a:cxn ang="f56">
                  <a:pos x="f101" y="f100"/>
                </a:cxn>
                <a:cxn ang="f56">
                  <a:pos x="f101" y="f102"/>
                </a:cxn>
                <a:cxn ang="f56">
                  <a:pos x="f101" y="f103"/>
                </a:cxn>
                <a:cxn ang="f56">
                  <a:pos x="f101" y="f104"/>
                </a:cxn>
                <a:cxn ang="f56">
                  <a:pos x="f105" y="f106"/>
                </a:cxn>
                <a:cxn ang="f56">
                  <a:pos x="f93" y="f94"/>
                </a:cxn>
              </a:cxnLst>
              <a:rect l="f89" t="f92" r="f90" b="f91"/>
              <a:pathLst>
                <a:path w="13760" h="315514">
                  <a:moveTo>
                    <a:pt x="f8" y="f9"/>
                  </a:moveTo>
                  <a:cubicBezTo>
                    <a:pt x="f8" y="f10"/>
                    <a:pt x="f11" y="f12"/>
                    <a:pt x="f13" y="f12"/>
                  </a:cubicBezTo>
                  <a:lnTo>
                    <a:pt x="f5" y="f12"/>
                  </a:lnTo>
                  <a:lnTo>
                    <a:pt x="f5" y="f7"/>
                  </a:lnTo>
                  <a:cubicBezTo>
                    <a:pt x="f5" y="f14"/>
                    <a:pt x="f15" y="f16"/>
                    <a:pt x="f17" y="f18"/>
                  </a:cubicBezTo>
                  <a:lnTo>
                    <a:pt x="f19" y="f18"/>
                  </a:lnTo>
                  <a:lnTo>
                    <a:pt x="f19" y="f20"/>
                  </a:lnTo>
                  <a:cubicBezTo>
                    <a:pt x="f21" y="f22"/>
                    <a:pt x="f21" y="f23"/>
                    <a:pt x="f19" y="f24"/>
                  </a:cubicBezTo>
                  <a:lnTo>
                    <a:pt x="f19" y="f25"/>
                  </a:lnTo>
                  <a:lnTo>
                    <a:pt x="f26" y="f5"/>
                  </a:lnTo>
                  <a:cubicBezTo>
                    <a:pt x="f27" y="f28"/>
                    <a:pt x="f26"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4" name="Freeform: Shape 995">
              <a:extLst>
                <a:ext uri="{FF2B5EF4-FFF2-40B4-BE49-F238E27FC236}">
                  <a16:creationId xmlns:a16="http://schemas.microsoft.com/office/drawing/2014/main" id="{FF02752E-E70E-0BDA-97EC-CCB2E4499C3D}"/>
                </a:ext>
              </a:extLst>
            </p:cNvPr>
            <p:cNvSpPr/>
            <p:nvPr/>
          </p:nvSpPr>
          <p:spPr>
            <a:xfrm>
              <a:off x="10481026" y="6436123"/>
              <a:ext cx="91" cy="2286"/>
            </a:xfrm>
            <a:custGeom>
              <a:avLst/>
              <a:gdLst>
                <a:gd name="f0" fmla="val 10800000"/>
                <a:gd name="f1" fmla="val 5400000"/>
                <a:gd name="f2" fmla="val 180"/>
                <a:gd name="f3" fmla="val w"/>
                <a:gd name="f4" fmla="val h"/>
                <a:gd name="f5" fmla="val 0"/>
                <a:gd name="f6" fmla="val 95"/>
                <a:gd name="f7" fmla="val 2285"/>
                <a:gd name="f8" fmla="val 762"/>
                <a:gd name="f9" fmla="val 32"/>
                <a:gd name="f10" fmla="val 1270"/>
                <a:gd name="f11" fmla="val 1778"/>
                <a:gd name="f12" fmla="val -32"/>
                <a:gd name="f13" fmla="val 1524"/>
                <a:gd name="f14" fmla="+- 0 0 -90"/>
                <a:gd name="f15" fmla="*/ f3 1 95"/>
                <a:gd name="f16" fmla="*/ f4 1 2285"/>
                <a:gd name="f17" fmla="val f5"/>
                <a:gd name="f18" fmla="val f6"/>
                <a:gd name="f19" fmla="val f7"/>
                <a:gd name="f20" fmla="*/ f14 f0 1"/>
                <a:gd name="f21" fmla="+- f19 0 f17"/>
                <a:gd name="f22" fmla="+- f18 0 f17"/>
                <a:gd name="f23" fmla="*/ f20 1 f2"/>
                <a:gd name="f24" fmla="*/ f22 1 95"/>
                <a:gd name="f25" fmla="*/ f21 1 2285"/>
                <a:gd name="f26" fmla="*/ 95 f22 1"/>
                <a:gd name="f27" fmla="*/ 762 f21 1"/>
                <a:gd name="f28" fmla="*/ 2285 f21 1"/>
                <a:gd name="f29" fmla="*/ 0 f21 1"/>
                <a:gd name="f30" fmla="+- f23 0 f1"/>
                <a:gd name="f31" fmla="*/ f26 1 95"/>
                <a:gd name="f32" fmla="*/ f27 1 2285"/>
                <a:gd name="f33" fmla="*/ f28 1 2285"/>
                <a:gd name="f34" fmla="*/ f29 1 2285"/>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95" h="2285">
                  <a:moveTo>
                    <a:pt x="f6" y="f8"/>
                  </a:moveTo>
                  <a:cubicBezTo>
                    <a:pt x="f9" y="f10"/>
                    <a:pt x="f9" y="f11"/>
                    <a:pt x="f6" y="f7"/>
                  </a:cubicBezTo>
                  <a:cubicBezTo>
                    <a:pt x="f6" y="f7"/>
                    <a:pt x="f6" y="f7"/>
                    <a:pt x="f6" y="f7"/>
                  </a:cubicBezTo>
                  <a:cubicBezTo>
                    <a:pt x="f12" y="f13"/>
                    <a:pt x="f12" y="f8"/>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5" name="Freeform: Shape 996">
              <a:extLst>
                <a:ext uri="{FF2B5EF4-FFF2-40B4-BE49-F238E27FC236}">
                  <a16:creationId xmlns:a16="http://schemas.microsoft.com/office/drawing/2014/main" id="{D38F91B1-6265-D1AF-F4B5-905C05BF457A}"/>
                </a:ext>
              </a:extLst>
            </p:cNvPr>
            <p:cNvSpPr/>
            <p:nvPr/>
          </p:nvSpPr>
          <p:spPr>
            <a:xfrm>
              <a:off x="10481758" y="6439680"/>
              <a:ext cx="8375" cy="4416"/>
            </a:xfrm>
            <a:custGeom>
              <a:avLst/>
              <a:gdLst>
                <a:gd name="f0" fmla="val 10800000"/>
                <a:gd name="f1" fmla="val 5400000"/>
                <a:gd name="f2" fmla="val 180"/>
                <a:gd name="f3" fmla="val w"/>
                <a:gd name="f4" fmla="val h"/>
                <a:gd name="f5" fmla="val 0"/>
                <a:gd name="f6" fmla="val 8380"/>
                <a:gd name="f7" fmla="val 4412"/>
                <a:gd name="f8" fmla="val 965"/>
                <a:gd name="f9" fmla="val 2603"/>
                <a:gd name="f10" fmla="val 3441"/>
                <a:gd name="f11" fmla="val 4330"/>
                <a:gd name="f12" fmla="val 6221"/>
                <a:gd name="f13" fmla="val 4317"/>
                <a:gd name="f14" fmla="val 6933"/>
                <a:gd name="f15" fmla="val 4444"/>
                <a:gd name="f16" fmla="val 7669"/>
                <a:gd name="f17" fmla="val 5714"/>
                <a:gd name="f18" fmla="val 3162"/>
                <a:gd name="f19" fmla="val 4037"/>
                <a:gd name="f20" fmla="val 2374"/>
                <a:gd name="f21" fmla="+- 0 0 -90"/>
                <a:gd name="f22" fmla="*/ f3 1 8380"/>
                <a:gd name="f23" fmla="*/ f4 1 4412"/>
                <a:gd name="f24" fmla="val f5"/>
                <a:gd name="f25" fmla="val f6"/>
                <a:gd name="f26" fmla="val f7"/>
                <a:gd name="f27" fmla="*/ f21 f0 1"/>
                <a:gd name="f28" fmla="+- f26 0 f24"/>
                <a:gd name="f29" fmla="+- f25 0 f24"/>
                <a:gd name="f30" fmla="*/ f27 1 f2"/>
                <a:gd name="f31" fmla="*/ f29 1 8380"/>
                <a:gd name="f32" fmla="*/ f28 1 4412"/>
                <a:gd name="f33" fmla="*/ 0 f29 1"/>
                <a:gd name="f34" fmla="*/ 0 f28 1"/>
                <a:gd name="f35" fmla="*/ 6221 f29 1"/>
                <a:gd name="f36" fmla="*/ 4317 f28 1"/>
                <a:gd name="f37" fmla="*/ 8380 f29 1"/>
                <a:gd name="f38" fmla="*/ 5714 f29 1"/>
                <a:gd name="f39" fmla="+- f30 0 f1"/>
                <a:gd name="f40" fmla="*/ f33 1 8380"/>
                <a:gd name="f41" fmla="*/ f34 1 4412"/>
                <a:gd name="f42" fmla="*/ f35 1 8380"/>
                <a:gd name="f43" fmla="*/ f36 1 4412"/>
                <a:gd name="f44" fmla="*/ f37 1 8380"/>
                <a:gd name="f45" fmla="*/ f38 1 8380"/>
                <a:gd name="f46" fmla="*/ f24 1 f31"/>
                <a:gd name="f47" fmla="*/ f25 1 f31"/>
                <a:gd name="f48" fmla="*/ f24 1 f32"/>
                <a:gd name="f49" fmla="*/ f26 1 f32"/>
                <a:gd name="f50" fmla="*/ f40 1 f31"/>
                <a:gd name="f51" fmla="*/ f41 1 f32"/>
                <a:gd name="f52" fmla="*/ f42 1 f31"/>
                <a:gd name="f53" fmla="*/ f43 1 f32"/>
                <a:gd name="f54" fmla="*/ f44 1 f31"/>
                <a:gd name="f55" fmla="*/ f45 1 f31"/>
                <a:gd name="f56" fmla="*/ f46 f22 1"/>
                <a:gd name="f57" fmla="*/ f47 f22 1"/>
                <a:gd name="f58" fmla="*/ f49 f23 1"/>
                <a:gd name="f59" fmla="*/ f48 f23 1"/>
                <a:gd name="f60" fmla="*/ f50 f22 1"/>
                <a:gd name="f61" fmla="*/ f51 f23 1"/>
                <a:gd name="f62" fmla="*/ f52 f22 1"/>
                <a:gd name="f63" fmla="*/ f53 f23 1"/>
                <a:gd name="f64" fmla="*/ f54 f22 1"/>
                <a:gd name="f65" fmla="*/ f55 f22 1"/>
              </a:gdLst>
              <a:ahLst/>
              <a:cxnLst>
                <a:cxn ang="3cd4">
                  <a:pos x="hc" y="t"/>
                </a:cxn>
                <a:cxn ang="0">
                  <a:pos x="r" y="vc"/>
                </a:cxn>
                <a:cxn ang="cd4">
                  <a:pos x="hc" y="b"/>
                </a:cxn>
                <a:cxn ang="cd2">
                  <a:pos x="l" y="vc"/>
                </a:cxn>
                <a:cxn ang="f39">
                  <a:pos x="f60" y="f61"/>
                </a:cxn>
                <a:cxn ang="f39">
                  <a:pos x="f62" y="f63"/>
                </a:cxn>
                <a:cxn ang="f39">
                  <a:pos x="f64" y="f63"/>
                </a:cxn>
                <a:cxn ang="f39">
                  <a:pos x="f65" y="f63"/>
                </a:cxn>
                <a:cxn ang="f39">
                  <a:pos x="f60" y="f61"/>
                </a:cxn>
              </a:cxnLst>
              <a:rect l="f56" t="f59" r="f57" b="f58"/>
              <a:pathLst>
                <a:path w="8380" h="4412">
                  <a:moveTo>
                    <a:pt x="f5" y="f5"/>
                  </a:moveTo>
                  <a:cubicBezTo>
                    <a:pt x="f8" y="f9"/>
                    <a:pt x="f10" y="f11"/>
                    <a:pt x="f12" y="f13"/>
                  </a:cubicBezTo>
                  <a:cubicBezTo>
                    <a:pt x="f14" y="f15"/>
                    <a:pt x="f16" y="f15"/>
                    <a:pt x="f6" y="f13"/>
                  </a:cubicBezTo>
                  <a:lnTo>
                    <a:pt x="f17" y="f13"/>
                  </a:lnTo>
                  <a:cubicBezTo>
                    <a:pt x="f18" y="f19"/>
                    <a:pt x="f8" y="f2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6" name="Freeform: Shape 997">
              <a:extLst>
                <a:ext uri="{FF2B5EF4-FFF2-40B4-BE49-F238E27FC236}">
                  <a16:creationId xmlns:a16="http://schemas.microsoft.com/office/drawing/2014/main" id="{039EA831-003A-35C3-E2BC-72CA51675A60}"/>
                </a:ext>
              </a:extLst>
            </p:cNvPr>
            <p:cNvSpPr/>
            <p:nvPr/>
          </p:nvSpPr>
          <p:spPr>
            <a:xfrm>
              <a:off x="9715125" y="5604485"/>
              <a:ext cx="61328" cy="13962"/>
            </a:xfrm>
            <a:custGeom>
              <a:avLst/>
              <a:gdLst>
                <a:gd name="f0" fmla="val 10800000"/>
                <a:gd name="f1" fmla="val 5400000"/>
                <a:gd name="f2" fmla="val 180"/>
                <a:gd name="f3" fmla="val w"/>
                <a:gd name="f4" fmla="val h"/>
                <a:gd name="f5" fmla="val 0"/>
                <a:gd name="f6" fmla="val 61325"/>
                <a:gd name="f7" fmla="val 13966"/>
                <a:gd name="f8" fmla="val 6857"/>
                <a:gd name="f9" fmla="val 7110"/>
                <a:gd name="f10" fmla="val 10896"/>
                <a:gd name="f11" fmla="val 3784"/>
                <a:gd name="f12" fmla="val 3860"/>
                <a:gd name="f13" fmla="val 70"/>
                <a:gd name="f14" fmla="val 6920"/>
                <a:gd name="f15" fmla="val 3252"/>
                <a:gd name="f16" fmla="val 7108"/>
                <a:gd name="f17" fmla="val 7109"/>
                <a:gd name="f18" fmla="+- 0 0 -90"/>
                <a:gd name="f19" fmla="*/ f3 1 61325"/>
                <a:gd name="f20" fmla="*/ f4 1 13966"/>
                <a:gd name="f21" fmla="val f5"/>
                <a:gd name="f22" fmla="val f6"/>
                <a:gd name="f23" fmla="val f7"/>
                <a:gd name="f24" fmla="*/ f18 f0 1"/>
                <a:gd name="f25" fmla="+- f23 0 f21"/>
                <a:gd name="f26" fmla="+- f22 0 f21"/>
                <a:gd name="f27" fmla="*/ f24 1 f2"/>
                <a:gd name="f28" fmla="*/ f26 1 61325"/>
                <a:gd name="f29" fmla="*/ f25 1 13966"/>
                <a:gd name="f30" fmla="*/ 6857 f26 1"/>
                <a:gd name="f31" fmla="*/ 7110 f25 1"/>
                <a:gd name="f32" fmla="*/ 0 f26 1"/>
                <a:gd name="f33" fmla="*/ 13966 f25 1"/>
                <a:gd name="f34" fmla="*/ 61325 f26 1"/>
                <a:gd name="f35" fmla="*/ 0 f25 1"/>
                <a:gd name="f36" fmla="*/ 7108 f25 1"/>
                <a:gd name="f37" fmla="+- f27 0 f1"/>
                <a:gd name="f38" fmla="*/ f30 1 61325"/>
                <a:gd name="f39" fmla="*/ f31 1 13966"/>
                <a:gd name="f40" fmla="*/ f32 1 61325"/>
                <a:gd name="f41" fmla="*/ f33 1 13966"/>
                <a:gd name="f42" fmla="*/ f34 1 61325"/>
                <a:gd name="f43" fmla="*/ f35 1 13966"/>
                <a:gd name="f44" fmla="*/ f36 1 13966"/>
                <a:gd name="f45" fmla="*/ f21 1 f28"/>
                <a:gd name="f46" fmla="*/ f22 1 f28"/>
                <a:gd name="f47" fmla="*/ f21 1 f29"/>
                <a:gd name="f48" fmla="*/ f23 1 f29"/>
                <a:gd name="f49" fmla="*/ f38 1 f28"/>
                <a:gd name="f50" fmla="*/ f39 1 f29"/>
                <a:gd name="f51" fmla="*/ f40 1 f28"/>
                <a:gd name="f52" fmla="*/ f41 1 f29"/>
                <a:gd name="f53" fmla="*/ f42 1 f28"/>
                <a:gd name="f54" fmla="*/ f43 1 f29"/>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20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4" y="f65"/>
                </a:cxn>
                <a:cxn ang="f37">
                  <a:pos x="f62" y="f65"/>
                </a:cxn>
                <a:cxn ang="f37">
                  <a:pos x="f60" y="f66"/>
                </a:cxn>
                <a:cxn ang="f37">
                  <a:pos x="f60" y="f61"/>
                </a:cxn>
              </a:cxnLst>
              <a:rect l="f56" t="f59" r="f57" b="f58"/>
              <a:pathLst>
                <a:path w="61325" h="13966">
                  <a:moveTo>
                    <a:pt x="f8" y="f9"/>
                  </a:moveTo>
                  <a:cubicBezTo>
                    <a:pt x="f8" y="f10"/>
                    <a:pt x="f11" y="f7"/>
                    <a:pt x="f5" y="f7"/>
                  </a:cubicBezTo>
                  <a:lnTo>
                    <a:pt x="f6" y="f7"/>
                  </a:lnTo>
                  <a:lnTo>
                    <a:pt x="f6" y="f5"/>
                  </a:lnTo>
                  <a:lnTo>
                    <a:pt x="f5" y="f5"/>
                  </a:lnTo>
                  <a:cubicBezTo>
                    <a:pt x="f12" y="f13"/>
                    <a:pt x="f14" y="f15"/>
                    <a:pt x="f8" y="f16"/>
                  </a:cubicBezTo>
                  <a:cubicBezTo>
                    <a:pt x="f8" y="f17"/>
                    <a:pt x="f8"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7" name="Freeform: Shape 998">
              <a:extLst>
                <a:ext uri="{FF2B5EF4-FFF2-40B4-BE49-F238E27FC236}">
                  <a16:creationId xmlns:a16="http://schemas.microsoft.com/office/drawing/2014/main" id="{B4ADAA00-834A-3C8B-A62A-2925564E8823}"/>
                </a:ext>
              </a:extLst>
            </p:cNvPr>
            <p:cNvSpPr/>
            <p:nvPr/>
          </p:nvSpPr>
          <p:spPr>
            <a:xfrm>
              <a:off x="12175318" y="6502398"/>
              <a:ext cx="45" cy="1527"/>
            </a:xfrm>
            <a:custGeom>
              <a:avLst/>
              <a:gdLst>
                <a:gd name="f0" fmla="val 10800000"/>
                <a:gd name="f1" fmla="val 5400000"/>
                <a:gd name="f2" fmla="val 180"/>
                <a:gd name="f3" fmla="val w"/>
                <a:gd name="f4" fmla="val h"/>
                <a:gd name="f5" fmla="val 0"/>
                <a:gd name="f6" fmla="val 47"/>
                <a:gd name="f7" fmla="val 1523"/>
                <a:gd name="f8" fmla="val 48"/>
                <a:gd name="f9" fmla="val 635"/>
                <a:gd name="f10" fmla="val 1524"/>
                <a:gd name="f11" fmla="val -16"/>
                <a:gd name="f12" fmla="val 1016"/>
                <a:gd name="f13" fmla="val 508"/>
                <a:gd name="f14" fmla="+- 0 0 -90"/>
                <a:gd name="f15" fmla="*/ f3 1 47"/>
                <a:gd name="f16" fmla="*/ f4 1 1523"/>
                <a:gd name="f17" fmla="val f5"/>
                <a:gd name="f18" fmla="val f6"/>
                <a:gd name="f19" fmla="val f7"/>
                <a:gd name="f20" fmla="*/ f14 f0 1"/>
                <a:gd name="f21" fmla="+- f19 0 f17"/>
                <a:gd name="f22" fmla="+- f18 0 f17"/>
                <a:gd name="f23" fmla="*/ f20 1 f2"/>
                <a:gd name="f24" fmla="*/ f22 1 47"/>
                <a:gd name="f25" fmla="*/ f21 1 1523"/>
                <a:gd name="f26" fmla="*/ 48 f22 1"/>
                <a:gd name="f27" fmla="*/ 635 f21 1"/>
                <a:gd name="f28" fmla="*/ 1524 f21 1"/>
                <a:gd name="f29" fmla="*/ 0 f21 1"/>
                <a:gd name="f30" fmla="+- f23 0 f1"/>
                <a:gd name="f31" fmla="*/ f26 1 47"/>
                <a:gd name="f32" fmla="*/ f27 1 1523"/>
                <a:gd name="f33" fmla="*/ f28 1 1523"/>
                <a:gd name="f34" fmla="*/ f29 1 1523"/>
                <a:gd name="f35" fmla="*/ f17 1 f24"/>
                <a:gd name="f36" fmla="*/ f18 1 f24"/>
                <a:gd name="f37" fmla="*/ f17 1 f25"/>
                <a:gd name="f38" fmla="*/ f19 1 f25"/>
                <a:gd name="f39" fmla="*/ f31 1 f24"/>
                <a:gd name="f40" fmla="*/ f32 1 f25"/>
                <a:gd name="f41" fmla="*/ f33 1 f25"/>
                <a:gd name="f42" fmla="*/ f34 1 f25"/>
                <a:gd name="f43" fmla="*/ f35 f15 1"/>
                <a:gd name="f44" fmla="*/ f36 f15 1"/>
                <a:gd name="f45" fmla="*/ f38 f16 1"/>
                <a:gd name="f46" fmla="*/ f37 f16 1"/>
                <a:gd name="f47" fmla="*/ f39 f15 1"/>
                <a:gd name="f48" fmla="*/ f40 f16 1"/>
                <a:gd name="f49" fmla="*/ f41 f16 1"/>
                <a:gd name="f50" fmla="*/ f42 f16 1"/>
              </a:gdLst>
              <a:ahLst/>
              <a:cxnLst>
                <a:cxn ang="3cd4">
                  <a:pos x="hc" y="t"/>
                </a:cxn>
                <a:cxn ang="0">
                  <a:pos x="r" y="vc"/>
                </a:cxn>
                <a:cxn ang="cd4">
                  <a:pos x="hc" y="b"/>
                </a:cxn>
                <a:cxn ang="cd2">
                  <a:pos x="l" y="vc"/>
                </a:cxn>
                <a:cxn ang="f30">
                  <a:pos x="f47" y="f48"/>
                </a:cxn>
                <a:cxn ang="f30">
                  <a:pos x="f47" y="f49"/>
                </a:cxn>
                <a:cxn ang="f30">
                  <a:pos x="f47" y="f49"/>
                </a:cxn>
                <a:cxn ang="f30">
                  <a:pos x="f47" y="f50"/>
                </a:cxn>
              </a:cxnLst>
              <a:rect l="f43" t="f46" r="f44" b="f45"/>
              <a:pathLst>
                <a:path w="47" h="1523">
                  <a:moveTo>
                    <a:pt x="f8" y="f9"/>
                  </a:moveTo>
                  <a:cubicBezTo>
                    <a:pt x="f8" y="f9"/>
                    <a:pt x="f8" y="f9"/>
                    <a:pt x="f8" y="f10"/>
                  </a:cubicBezTo>
                  <a:lnTo>
                    <a:pt x="f8" y="f10"/>
                  </a:lnTo>
                  <a:cubicBezTo>
                    <a:pt x="f11" y="f12"/>
                    <a:pt x="f11" y="f13"/>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8" name="Freeform: Shape 999">
              <a:extLst>
                <a:ext uri="{FF2B5EF4-FFF2-40B4-BE49-F238E27FC236}">
                  <a16:creationId xmlns:a16="http://schemas.microsoft.com/office/drawing/2014/main" id="{2BB3DD11-EF1E-6249-3806-1E10531517DA}"/>
                </a:ext>
              </a:extLst>
            </p:cNvPr>
            <p:cNvSpPr/>
            <p:nvPr/>
          </p:nvSpPr>
          <p:spPr>
            <a:xfrm>
              <a:off x="9264271" y="6436507"/>
              <a:ext cx="19549" cy="13834"/>
            </a:xfrm>
            <a:custGeom>
              <a:avLst/>
              <a:gdLst>
                <a:gd name="f0" fmla="val 10800000"/>
                <a:gd name="f1" fmla="val 5400000"/>
                <a:gd name="f2" fmla="val 180"/>
                <a:gd name="f3" fmla="val w"/>
                <a:gd name="f4" fmla="val h"/>
                <a:gd name="f5" fmla="val 0"/>
                <a:gd name="f6" fmla="val 19553"/>
                <a:gd name="f7" fmla="val 13839"/>
                <a:gd name="f8" fmla="val 12697"/>
                <a:gd name="f9" fmla="val 6983"/>
                <a:gd name="f10" fmla="val 3174"/>
                <a:gd name="f11" fmla="val 15745"/>
                <a:gd name="f12" fmla="val 64"/>
                <a:gd name="f13" fmla="val 6857"/>
                <a:gd name="f14" fmla="val 10767"/>
                <a:gd name="f15" fmla="val 3784"/>
                <a:gd name="f16" fmla="val 19172"/>
                <a:gd name="f17" fmla="val 15541"/>
                <a:gd name="f18" fmla="val 13636"/>
                <a:gd name="f19" fmla="val 10627"/>
                <a:gd name="f20" fmla="+- 0 0 -90"/>
                <a:gd name="f21" fmla="*/ f3 1 19553"/>
                <a:gd name="f22" fmla="*/ f4 1 13839"/>
                <a:gd name="f23" fmla="val f5"/>
                <a:gd name="f24" fmla="val f6"/>
                <a:gd name="f25" fmla="val f7"/>
                <a:gd name="f26" fmla="*/ f20 f0 1"/>
                <a:gd name="f27" fmla="+- f25 0 f23"/>
                <a:gd name="f28" fmla="+- f24 0 f23"/>
                <a:gd name="f29" fmla="*/ f26 1 f2"/>
                <a:gd name="f30" fmla="*/ f28 1 19553"/>
                <a:gd name="f31" fmla="*/ f27 1 13839"/>
                <a:gd name="f32" fmla="*/ 12697 f28 1"/>
                <a:gd name="f33" fmla="*/ 6983 f27 1"/>
                <a:gd name="f34" fmla="*/ 19553 f28 1"/>
                <a:gd name="f35" fmla="*/ 0 f27 1"/>
                <a:gd name="f36" fmla="*/ 6857 f28 1"/>
                <a:gd name="f37" fmla="*/ 0 f28 1"/>
                <a:gd name="f38" fmla="*/ 13839 f27 1"/>
                <a:gd name="f39" fmla="*/ 19172 f28 1"/>
                <a:gd name="f40" fmla="+- f29 0 f1"/>
                <a:gd name="f41" fmla="*/ f32 1 19553"/>
                <a:gd name="f42" fmla="*/ f33 1 13839"/>
                <a:gd name="f43" fmla="*/ f34 1 19553"/>
                <a:gd name="f44" fmla="*/ f35 1 13839"/>
                <a:gd name="f45" fmla="*/ f36 1 19553"/>
                <a:gd name="f46" fmla="*/ f37 1 19553"/>
                <a:gd name="f47" fmla="*/ f38 1 13839"/>
                <a:gd name="f48" fmla="*/ f39 1 19553"/>
                <a:gd name="f49" fmla="*/ f23 1 f30"/>
                <a:gd name="f50" fmla="*/ f24 1 f30"/>
                <a:gd name="f51" fmla="*/ f23 1 f31"/>
                <a:gd name="f52" fmla="*/ f25 1 f31"/>
                <a:gd name="f53" fmla="*/ f41 1 f30"/>
                <a:gd name="f54" fmla="*/ f42 1 f31"/>
                <a:gd name="f55" fmla="*/ f43 1 f30"/>
                <a:gd name="f56" fmla="*/ f44 1 f31"/>
                <a:gd name="f57" fmla="*/ f45 1 f30"/>
                <a:gd name="f58" fmla="*/ f46 1 f30"/>
                <a:gd name="f59" fmla="*/ f47 1 f31"/>
                <a:gd name="f60" fmla="*/ f48 1 f30"/>
                <a:gd name="f61" fmla="*/ f49 f21 1"/>
                <a:gd name="f62" fmla="*/ f50 f21 1"/>
                <a:gd name="f63" fmla="*/ f52 f22 1"/>
                <a:gd name="f64" fmla="*/ f51 f22 1"/>
                <a:gd name="f65" fmla="*/ f53 f21 1"/>
                <a:gd name="f66" fmla="*/ f54 f22 1"/>
                <a:gd name="f67" fmla="*/ f55 f21 1"/>
                <a:gd name="f68" fmla="*/ f56 f22 1"/>
                <a:gd name="f69" fmla="*/ f57 f21 1"/>
                <a:gd name="f70" fmla="*/ f58 f21 1"/>
                <a:gd name="f71" fmla="*/ f59 f22 1"/>
                <a:gd name="f72" fmla="*/ f60 f21 1"/>
              </a:gdLst>
              <a:ahLst/>
              <a:cxnLst>
                <a:cxn ang="3cd4">
                  <a:pos x="hc" y="t"/>
                </a:cxn>
                <a:cxn ang="0">
                  <a:pos x="r" y="vc"/>
                </a:cxn>
                <a:cxn ang="cd4">
                  <a:pos x="hc" y="b"/>
                </a:cxn>
                <a:cxn ang="cd2">
                  <a:pos x="l" y="vc"/>
                </a:cxn>
                <a:cxn ang="f40">
                  <a:pos x="f65" y="f66"/>
                </a:cxn>
                <a:cxn ang="f40">
                  <a:pos x="f67" y="f68"/>
                </a:cxn>
                <a:cxn ang="f40">
                  <a:pos x="f69" y="f68"/>
                </a:cxn>
                <a:cxn ang="f40">
                  <a:pos x="f69" y="f66"/>
                </a:cxn>
                <a:cxn ang="f40">
                  <a:pos x="f70" y="f71"/>
                </a:cxn>
                <a:cxn ang="f40">
                  <a:pos x="f72" y="f71"/>
                </a:cxn>
                <a:cxn ang="f40">
                  <a:pos x="f65" y="f66"/>
                </a:cxn>
              </a:cxnLst>
              <a:rect l="f61" t="f64" r="f62" b="f63"/>
              <a:pathLst>
                <a:path w="19553" h="13839">
                  <a:moveTo>
                    <a:pt x="f8" y="f9"/>
                  </a:moveTo>
                  <a:cubicBezTo>
                    <a:pt x="f8" y="f10"/>
                    <a:pt x="f11" y="f12"/>
                    <a:pt x="f6" y="f5"/>
                  </a:cubicBezTo>
                  <a:lnTo>
                    <a:pt x="f13" y="f5"/>
                  </a:lnTo>
                  <a:lnTo>
                    <a:pt x="f13" y="f9"/>
                  </a:lnTo>
                  <a:cubicBezTo>
                    <a:pt x="f13" y="f14"/>
                    <a:pt x="f15" y="f7"/>
                    <a:pt x="f5" y="f7"/>
                  </a:cubicBezTo>
                  <a:lnTo>
                    <a:pt x="f16" y="f7"/>
                  </a:lnTo>
                  <a:cubicBezTo>
                    <a:pt x="f17" y="f18"/>
                    <a:pt x="f8" y="f1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9" name="Freeform: Shape 1000">
              <a:extLst>
                <a:ext uri="{FF2B5EF4-FFF2-40B4-BE49-F238E27FC236}">
                  <a16:creationId xmlns:a16="http://schemas.microsoft.com/office/drawing/2014/main" id="{CFF2032F-4270-4C85-3F2D-EA8B20D49531}"/>
                </a:ext>
              </a:extLst>
            </p:cNvPr>
            <p:cNvSpPr/>
            <p:nvPr/>
          </p:nvSpPr>
          <p:spPr>
            <a:xfrm>
              <a:off x="9276962" y="6436891"/>
              <a:ext cx="35926" cy="13834"/>
            </a:xfrm>
            <a:custGeom>
              <a:avLst/>
              <a:gdLst>
                <a:gd name="f0" fmla="val 10800000"/>
                <a:gd name="f1" fmla="val 5400000"/>
                <a:gd name="f2" fmla="val 180"/>
                <a:gd name="f3" fmla="val w"/>
                <a:gd name="f4" fmla="val h"/>
                <a:gd name="f5" fmla="val 0"/>
                <a:gd name="f6" fmla="val 35931"/>
                <a:gd name="f7" fmla="val 13839"/>
                <a:gd name="f8" fmla="val 6857"/>
                <a:gd name="f9" fmla="val 3048"/>
                <a:gd name="f10" fmla="val 64"/>
                <a:gd name="f11" fmla="val 3174"/>
                <a:gd name="f12" fmla="val 6983"/>
                <a:gd name="f13" fmla="val 10767"/>
                <a:gd name="f14" fmla="val 3073"/>
                <a:gd name="f15" fmla="val 28949"/>
                <a:gd name="f16" fmla="val 32758"/>
                <a:gd name="f17" fmla="val 35868"/>
                <a:gd name="f18" fmla="val 10792"/>
                <a:gd name="f19" fmla="val 35932"/>
                <a:gd name="f20" fmla="val 3123"/>
                <a:gd name="f21" fmla="val 32809"/>
                <a:gd name="f22" fmla="+- 0 0 -90"/>
                <a:gd name="f23" fmla="*/ f3 1 35931"/>
                <a:gd name="f24" fmla="*/ f4 1 13839"/>
                <a:gd name="f25" fmla="val f5"/>
                <a:gd name="f26" fmla="val f6"/>
                <a:gd name="f27" fmla="val f7"/>
                <a:gd name="f28" fmla="*/ f22 f0 1"/>
                <a:gd name="f29" fmla="+- f27 0 f25"/>
                <a:gd name="f30" fmla="+- f26 0 f25"/>
                <a:gd name="f31" fmla="*/ f28 1 f2"/>
                <a:gd name="f32" fmla="*/ f30 1 35931"/>
                <a:gd name="f33" fmla="*/ f29 1 13839"/>
                <a:gd name="f34" fmla="*/ 6857 f30 1"/>
                <a:gd name="f35" fmla="*/ 0 f29 1"/>
                <a:gd name="f36" fmla="*/ 0 f30 1"/>
                <a:gd name="f37" fmla="*/ 6983 f29 1"/>
                <a:gd name="f38" fmla="*/ 13839 f29 1"/>
                <a:gd name="f39" fmla="*/ 28949 f30 1"/>
                <a:gd name="f40" fmla="*/ 35932 f30 1"/>
                <a:gd name="f41" fmla="+- f31 0 f1"/>
                <a:gd name="f42" fmla="*/ f34 1 35931"/>
                <a:gd name="f43" fmla="*/ f35 1 13839"/>
                <a:gd name="f44" fmla="*/ f36 1 35931"/>
                <a:gd name="f45" fmla="*/ f37 1 13839"/>
                <a:gd name="f46" fmla="*/ f38 1 13839"/>
                <a:gd name="f47" fmla="*/ f39 1 35931"/>
                <a:gd name="f48" fmla="*/ f40 1 35931"/>
                <a:gd name="f49" fmla="*/ f25 1 f32"/>
                <a:gd name="f50" fmla="*/ f26 1 f32"/>
                <a:gd name="f51" fmla="*/ f25 1 f33"/>
                <a:gd name="f52" fmla="*/ f27 1 f33"/>
                <a:gd name="f53" fmla="*/ f42 1 f32"/>
                <a:gd name="f54" fmla="*/ f43 1 f33"/>
                <a:gd name="f55" fmla="*/ f44 1 f32"/>
                <a:gd name="f56" fmla="*/ f45 1 f33"/>
                <a:gd name="f57" fmla="*/ f46 1 f33"/>
                <a:gd name="f58" fmla="*/ f47 1 f32"/>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3 1"/>
                <a:gd name="f70" fmla="*/ f59 f23 1"/>
              </a:gdLst>
              <a:ahLst/>
              <a:cxnLst>
                <a:cxn ang="3cd4">
                  <a:pos x="hc" y="t"/>
                </a:cxn>
                <a:cxn ang="0">
                  <a:pos x="r" y="vc"/>
                </a:cxn>
                <a:cxn ang="cd4">
                  <a:pos x="hc" y="b"/>
                </a:cxn>
                <a:cxn ang="cd2">
                  <a:pos x="l" y="vc"/>
                </a:cxn>
                <a:cxn ang="f41">
                  <a:pos x="f64" y="f65"/>
                </a:cxn>
                <a:cxn ang="f41">
                  <a:pos x="f66" y="f67"/>
                </a:cxn>
                <a:cxn ang="f41">
                  <a:pos x="f64" y="f68"/>
                </a:cxn>
                <a:cxn ang="f41">
                  <a:pos x="f69" y="f68"/>
                </a:cxn>
                <a:cxn ang="f41">
                  <a:pos x="f70" y="f67"/>
                </a:cxn>
                <a:cxn ang="f41">
                  <a:pos x="f69" y="f65"/>
                </a:cxn>
                <a:cxn ang="f41">
                  <a:pos x="f64" y="f65"/>
                </a:cxn>
              </a:cxnLst>
              <a:rect l="f60" t="f63" r="f61" b="f62"/>
              <a:pathLst>
                <a:path w="35931" h="13839">
                  <a:moveTo>
                    <a:pt x="f8" y="f5"/>
                  </a:moveTo>
                  <a:cubicBezTo>
                    <a:pt x="f9" y="f10"/>
                    <a:pt x="f5" y="f11"/>
                    <a:pt x="f5" y="f12"/>
                  </a:cubicBezTo>
                  <a:cubicBezTo>
                    <a:pt x="f5" y="f13"/>
                    <a:pt x="f14" y="f7"/>
                    <a:pt x="f8" y="f7"/>
                  </a:cubicBezTo>
                  <a:lnTo>
                    <a:pt x="f15" y="f7"/>
                  </a:lnTo>
                  <a:cubicBezTo>
                    <a:pt x="f16" y="f7"/>
                    <a:pt x="f17" y="f18"/>
                    <a:pt x="f19" y="f12"/>
                  </a:cubicBezTo>
                  <a:cubicBezTo>
                    <a:pt x="f19" y="f20"/>
                    <a:pt x="f21" y="f5"/>
                    <a:pt x="f1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0" name="Freeform: Shape 1001">
              <a:extLst>
                <a:ext uri="{FF2B5EF4-FFF2-40B4-BE49-F238E27FC236}">
                  <a16:creationId xmlns:a16="http://schemas.microsoft.com/office/drawing/2014/main" id="{8112BFC6-FED9-B1A6-9A61-BB632B6C75E1}"/>
                </a:ext>
              </a:extLst>
            </p:cNvPr>
            <p:cNvSpPr/>
            <p:nvPr/>
          </p:nvSpPr>
          <p:spPr>
            <a:xfrm>
              <a:off x="8867878" y="5735519"/>
              <a:ext cx="13834" cy="716094"/>
            </a:xfrm>
            <a:custGeom>
              <a:avLst/>
              <a:gdLst>
                <a:gd name="f0" fmla="val 10800000"/>
                <a:gd name="f1" fmla="val 5400000"/>
                <a:gd name="f2" fmla="val 180"/>
                <a:gd name="f3" fmla="val w"/>
                <a:gd name="f4" fmla="val h"/>
                <a:gd name="f5" fmla="val 0"/>
                <a:gd name="f6" fmla="val 13839"/>
                <a:gd name="f7" fmla="val 716096"/>
                <a:gd name="f8" fmla="val 709240"/>
                <a:gd name="f9" fmla="val 713024"/>
                <a:gd name="f10" fmla="val 3073"/>
                <a:gd name="f11" fmla="val 716097"/>
                <a:gd name="f12" fmla="val 6856"/>
                <a:gd name="f13" fmla="val 10666"/>
                <a:gd name="f14" fmla="val 13776"/>
                <a:gd name="f15" fmla="val 713050"/>
                <a:gd name="f16" fmla="val 13840"/>
                <a:gd name="f17" fmla="val 3857"/>
                <a:gd name="f18" fmla="val 10716"/>
                <a:gd name="f19" fmla="val 6983"/>
                <a:gd name="f20" fmla="val 3047"/>
                <a:gd name="f21" fmla="val 6915"/>
                <a:gd name="f22" fmla="val 3808"/>
                <a:gd name="f23" fmla="+- 0 0 -90"/>
                <a:gd name="f24" fmla="*/ f3 1 13839"/>
                <a:gd name="f25" fmla="*/ f4 1 716096"/>
                <a:gd name="f26" fmla="val f5"/>
                <a:gd name="f27" fmla="val f6"/>
                <a:gd name="f28" fmla="val f7"/>
                <a:gd name="f29" fmla="*/ f23 f0 1"/>
                <a:gd name="f30" fmla="+- f28 0 f26"/>
                <a:gd name="f31" fmla="+- f27 0 f26"/>
                <a:gd name="f32" fmla="*/ f29 1 f2"/>
                <a:gd name="f33" fmla="*/ f31 1 13839"/>
                <a:gd name="f34" fmla="*/ f30 1 716096"/>
                <a:gd name="f35" fmla="*/ 0 f31 1"/>
                <a:gd name="f36" fmla="*/ 709240 f30 1"/>
                <a:gd name="f37" fmla="*/ 6856 f31 1"/>
                <a:gd name="f38" fmla="*/ 716097 f30 1"/>
                <a:gd name="f39" fmla="*/ 13840 f31 1"/>
                <a:gd name="f40" fmla="*/ 0 f30 1"/>
                <a:gd name="f41" fmla="*/ 6983 f30 1"/>
                <a:gd name="f42" fmla="+- f32 0 f1"/>
                <a:gd name="f43" fmla="*/ f35 1 13839"/>
                <a:gd name="f44" fmla="*/ f36 1 716096"/>
                <a:gd name="f45" fmla="*/ f37 1 13839"/>
                <a:gd name="f46" fmla="*/ f38 1 716096"/>
                <a:gd name="f47" fmla="*/ f39 1 13839"/>
                <a:gd name="f48" fmla="*/ f40 1 716096"/>
                <a:gd name="f49" fmla="*/ f41 1 716096"/>
                <a:gd name="f50" fmla="*/ f26 1 f33"/>
                <a:gd name="f51" fmla="*/ f27 1 f33"/>
                <a:gd name="f52" fmla="*/ f26 1 f34"/>
                <a:gd name="f53" fmla="*/ f28 1 f34"/>
                <a:gd name="f54" fmla="*/ f43 1 f33"/>
                <a:gd name="f55" fmla="*/ f44 1 f34"/>
                <a:gd name="f56" fmla="*/ f45 1 f33"/>
                <a:gd name="f57" fmla="*/ f46 1 f34"/>
                <a:gd name="f58" fmla="*/ f47 1 f33"/>
                <a:gd name="f59" fmla="*/ f48 1 f34"/>
                <a:gd name="f60" fmla="*/ f49 1 f34"/>
                <a:gd name="f61" fmla="*/ f50 f24 1"/>
                <a:gd name="f62" fmla="*/ f51 f24 1"/>
                <a:gd name="f63" fmla="*/ f53 f25 1"/>
                <a:gd name="f64" fmla="*/ f52 f25 1"/>
                <a:gd name="f65" fmla="*/ f54 f24 1"/>
                <a:gd name="f66" fmla="*/ f55 f25 1"/>
                <a:gd name="f67" fmla="*/ f56 f24 1"/>
                <a:gd name="f68" fmla="*/ f57 f25 1"/>
                <a:gd name="f69" fmla="*/ f58 f24 1"/>
                <a:gd name="f70" fmla="*/ f59 f25 1"/>
                <a:gd name="f71" fmla="*/ f60 f25 1"/>
              </a:gdLst>
              <a:ahLst/>
              <a:cxnLst>
                <a:cxn ang="3cd4">
                  <a:pos x="hc" y="t"/>
                </a:cxn>
                <a:cxn ang="0">
                  <a:pos x="r" y="vc"/>
                </a:cxn>
                <a:cxn ang="cd4">
                  <a:pos x="hc" y="b"/>
                </a:cxn>
                <a:cxn ang="cd2">
                  <a:pos x="l" y="vc"/>
                </a:cxn>
                <a:cxn ang="f42">
                  <a:pos x="f65" y="f66"/>
                </a:cxn>
                <a:cxn ang="f42">
                  <a:pos x="f67" y="f68"/>
                </a:cxn>
                <a:cxn ang="f42">
                  <a:pos x="f69" y="f66"/>
                </a:cxn>
                <a:cxn ang="f42">
                  <a:pos x="f69" y="f70"/>
                </a:cxn>
                <a:cxn ang="f42">
                  <a:pos x="f67" y="f71"/>
                </a:cxn>
                <a:cxn ang="f42">
                  <a:pos x="f65" y="f70"/>
                </a:cxn>
                <a:cxn ang="f42">
                  <a:pos x="f65" y="f66"/>
                </a:cxn>
              </a:cxnLst>
              <a:rect l="f61" t="f64" r="f62" b="f63"/>
              <a:pathLst>
                <a:path w="13839" h="716096">
                  <a:moveTo>
                    <a:pt x="f5" y="f8"/>
                  </a:moveTo>
                  <a:cubicBezTo>
                    <a:pt x="f5" y="f9"/>
                    <a:pt x="f10" y="f11"/>
                    <a:pt x="f12" y="f11"/>
                  </a:cubicBezTo>
                  <a:cubicBezTo>
                    <a:pt x="f13" y="f11"/>
                    <a:pt x="f14" y="f15"/>
                    <a:pt x="f16" y="f8"/>
                  </a:cubicBezTo>
                  <a:lnTo>
                    <a:pt x="f16" y="f5"/>
                  </a:lnTo>
                  <a:cubicBezTo>
                    <a:pt x="f16" y="f17"/>
                    <a:pt x="f18" y="f19"/>
                    <a:pt x="f12" y="f19"/>
                  </a:cubicBezTo>
                  <a:cubicBezTo>
                    <a:pt x="f20" y="f21"/>
                    <a:pt x="f5" y="f22"/>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1" name="Freeform: Shape 1002">
              <a:extLst>
                <a:ext uri="{FF2B5EF4-FFF2-40B4-BE49-F238E27FC236}">
                  <a16:creationId xmlns:a16="http://schemas.microsoft.com/office/drawing/2014/main" id="{5F1D0793-EA0B-731B-0B6A-B209EF266517}"/>
                </a:ext>
              </a:extLst>
            </p:cNvPr>
            <p:cNvSpPr/>
            <p:nvPr/>
          </p:nvSpPr>
          <p:spPr>
            <a:xfrm>
              <a:off x="8868134" y="5438412"/>
              <a:ext cx="13834" cy="304083"/>
            </a:xfrm>
            <a:custGeom>
              <a:avLst/>
              <a:gdLst>
                <a:gd name="f0" fmla="val 10800000"/>
                <a:gd name="f1" fmla="val 5400000"/>
                <a:gd name="f2" fmla="val 180"/>
                <a:gd name="f3" fmla="val w"/>
                <a:gd name="f4" fmla="val h"/>
                <a:gd name="f5" fmla="val 0"/>
                <a:gd name="f6" fmla="val 13838"/>
                <a:gd name="f7" fmla="val 304087"/>
                <a:gd name="f8" fmla="val 6856"/>
                <a:gd name="f9" fmla="val 10716"/>
                <a:gd name="f10" fmla="val 13839"/>
                <a:gd name="f11" fmla="val 300961"/>
                <a:gd name="f12" fmla="val 297104"/>
                <a:gd name="f13" fmla="val 13775"/>
                <a:gd name="f14" fmla="val 3050"/>
                <a:gd name="f15" fmla="val 10665"/>
                <a:gd name="f16" fmla="val 3073"/>
                <a:gd name="f17" fmla="val 3070"/>
                <a:gd name="f18" fmla="val 300912"/>
                <a:gd name="f19" fmla="val 3047"/>
                <a:gd name="f20" fmla="val 304019"/>
                <a:gd name="f21" fmla="+- 0 0 -90"/>
                <a:gd name="f22" fmla="*/ f3 1 13838"/>
                <a:gd name="f23" fmla="*/ f4 1 304087"/>
                <a:gd name="f24" fmla="val f5"/>
                <a:gd name="f25" fmla="val f6"/>
                <a:gd name="f26" fmla="val f7"/>
                <a:gd name="f27" fmla="*/ f21 f0 1"/>
                <a:gd name="f28" fmla="+- f26 0 f24"/>
                <a:gd name="f29" fmla="+- f25 0 f24"/>
                <a:gd name="f30" fmla="*/ f27 1 f2"/>
                <a:gd name="f31" fmla="*/ f29 1 13838"/>
                <a:gd name="f32" fmla="*/ f28 1 304087"/>
                <a:gd name="f33" fmla="*/ 6856 f29 1"/>
                <a:gd name="f34" fmla="*/ 304087 f28 1"/>
                <a:gd name="f35" fmla="*/ 13839 f29 1"/>
                <a:gd name="f36" fmla="*/ 297104 f28 1"/>
                <a:gd name="f37" fmla="*/ 6856 f28 1"/>
                <a:gd name="f38" fmla="*/ 0 f28 1"/>
                <a:gd name="f39" fmla="*/ 0 f29 1"/>
                <a:gd name="f40" fmla="+- f30 0 f1"/>
                <a:gd name="f41" fmla="*/ f33 1 13838"/>
                <a:gd name="f42" fmla="*/ f34 1 304087"/>
                <a:gd name="f43" fmla="*/ f35 1 13838"/>
                <a:gd name="f44" fmla="*/ f36 1 304087"/>
                <a:gd name="f45" fmla="*/ f37 1 304087"/>
                <a:gd name="f46" fmla="*/ f38 1 304087"/>
                <a:gd name="f47" fmla="*/ f39 1 13838"/>
                <a:gd name="f48" fmla="*/ f24 1 f31"/>
                <a:gd name="f49" fmla="*/ f25 1 f31"/>
                <a:gd name="f50" fmla="*/ f24 1 f32"/>
                <a:gd name="f51" fmla="*/ f26 1 f32"/>
                <a:gd name="f52" fmla="*/ f41 1 f31"/>
                <a:gd name="f53" fmla="*/ f42 1 f32"/>
                <a:gd name="f54" fmla="*/ f43 1 f31"/>
                <a:gd name="f55" fmla="*/ f44 1 f32"/>
                <a:gd name="f56" fmla="*/ f45 1 f32"/>
                <a:gd name="f57" fmla="*/ f46 1 f32"/>
                <a:gd name="f58" fmla="*/ f47 1 f31"/>
                <a:gd name="f59" fmla="*/ f48 f22 1"/>
                <a:gd name="f60" fmla="*/ f49 f22 1"/>
                <a:gd name="f61" fmla="*/ f51 f23 1"/>
                <a:gd name="f62" fmla="*/ f50 f23 1"/>
                <a:gd name="f63" fmla="*/ f52 f22 1"/>
                <a:gd name="f64" fmla="*/ f53 f23 1"/>
                <a:gd name="f65" fmla="*/ f54 f22 1"/>
                <a:gd name="f66" fmla="*/ f55 f23 1"/>
                <a:gd name="f67" fmla="*/ f56 f23 1"/>
                <a:gd name="f68" fmla="*/ f57 f23 1"/>
                <a:gd name="f69" fmla="*/ f58 f22 1"/>
              </a:gdLst>
              <a:ahLst/>
              <a:cxnLst>
                <a:cxn ang="3cd4">
                  <a:pos x="hc" y="t"/>
                </a:cxn>
                <a:cxn ang="0">
                  <a:pos x="r" y="vc"/>
                </a:cxn>
                <a:cxn ang="cd4">
                  <a:pos x="hc" y="b"/>
                </a:cxn>
                <a:cxn ang="cd2">
                  <a:pos x="l" y="vc"/>
                </a:cxn>
                <a:cxn ang="f40">
                  <a:pos x="f63" y="f64"/>
                </a:cxn>
                <a:cxn ang="f40">
                  <a:pos x="f65" y="f66"/>
                </a:cxn>
                <a:cxn ang="f40">
                  <a:pos x="f65" y="f67"/>
                </a:cxn>
                <a:cxn ang="f40">
                  <a:pos x="f63" y="f68"/>
                </a:cxn>
                <a:cxn ang="f40">
                  <a:pos x="f69" y="f67"/>
                </a:cxn>
                <a:cxn ang="f40">
                  <a:pos x="f69" y="f66"/>
                </a:cxn>
                <a:cxn ang="f40">
                  <a:pos x="f63" y="f64"/>
                </a:cxn>
              </a:cxnLst>
              <a:rect l="f59" t="f62" r="f60" b="f61"/>
              <a:pathLst>
                <a:path w="13838" h="304087">
                  <a:moveTo>
                    <a:pt x="f8" y="f7"/>
                  </a:moveTo>
                  <a:cubicBezTo>
                    <a:pt x="f9" y="f7"/>
                    <a:pt x="f10" y="f11"/>
                    <a:pt x="f10" y="f12"/>
                  </a:cubicBezTo>
                  <a:lnTo>
                    <a:pt x="f10" y="f8"/>
                  </a:lnTo>
                  <a:cubicBezTo>
                    <a:pt x="f13" y="f14"/>
                    <a:pt x="f15" y="f5"/>
                    <a:pt x="f8" y="f5"/>
                  </a:cubicBezTo>
                  <a:cubicBezTo>
                    <a:pt x="f16" y="f5"/>
                    <a:pt x="f5" y="f17"/>
                    <a:pt x="f5" y="f8"/>
                  </a:cubicBezTo>
                  <a:lnTo>
                    <a:pt x="f5" y="f12"/>
                  </a:lnTo>
                  <a:cubicBezTo>
                    <a:pt x="f5" y="f18"/>
                    <a:pt x="f19" y="f2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2" name="Freeform: Shape 1003">
              <a:extLst>
                <a:ext uri="{FF2B5EF4-FFF2-40B4-BE49-F238E27FC236}">
                  <a16:creationId xmlns:a16="http://schemas.microsoft.com/office/drawing/2014/main" id="{1100FAEA-4FDA-9941-4A5E-FB7AE90B243B}"/>
                </a:ext>
              </a:extLst>
            </p:cNvPr>
            <p:cNvSpPr/>
            <p:nvPr/>
          </p:nvSpPr>
          <p:spPr>
            <a:xfrm>
              <a:off x="9257797" y="5610328"/>
              <a:ext cx="13706" cy="840013"/>
            </a:xfrm>
            <a:custGeom>
              <a:avLst/>
              <a:gdLst>
                <a:gd name="f0" fmla="val 10800000"/>
                <a:gd name="f1" fmla="val 5400000"/>
                <a:gd name="f2" fmla="val 180"/>
                <a:gd name="f3" fmla="val w"/>
                <a:gd name="f4" fmla="val h"/>
                <a:gd name="f5" fmla="val 0"/>
                <a:gd name="f6" fmla="val 13711"/>
                <a:gd name="f7" fmla="val 840017"/>
                <a:gd name="f8" fmla="val 6856"/>
                <a:gd name="f9" fmla="val 10639"/>
                <a:gd name="f10" fmla="val 13712"/>
                <a:gd name="f11" fmla="val 836944"/>
                <a:gd name="f12" fmla="val 833161"/>
                <a:gd name="f13" fmla="val 3786"/>
                <a:gd name="f14" fmla="val 3073"/>
                <a:gd name="f15" fmla="+- 0 0 -90"/>
                <a:gd name="f16" fmla="*/ f3 1 13711"/>
                <a:gd name="f17" fmla="*/ f4 1 840017"/>
                <a:gd name="f18" fmla="val f5"/>
                <a:gd name="f19" fmla="val f6"/>
                <a:gd name="f20" fmla="val f7"/>
                <a:gd name="f21" fmla="*/ f15 f0 1"/>
                <a:gd name="f22" fmla="+- f20 0 f18"/>
                <a:gd name="f23" fmla="+- f19 0 f18"/>
                <a:gd name="f24" fmla="*/ f21 1 f2"/>
                <a:gd name="f25" fmla="*/ f23 1 13711"/>
                <a:gd name="f26" fmla="*/ f22 1 840017"/>
                <a:gd name="f27" fmla="*/ 6856 f23 1"/>
                <a:gd name="f28" fmla="*/ 840017 f22 1"/>
                <a:gd name="f29" fmla="*/ 13712 f23 1"/>
                <a:gd name="f30" fmla="*/ 833161 f22 1"/>
                <a:gd name="f31" fmla="*/ 0 f22 1"/>
                <a:gd name="f32" fmla="*/ 6856 f22 1"/>
                <a:gd name="f33" fmla="*/ 0 f23 1"/>
                <a:gd name="f34" fmla="+- f24 0 f1"/>
                <a:gd name="f35" fmla="*/ f27 1 13711"/>
                <a:gd name="f36" fmla="*/ f28 1 840017"/>
                <a:gd name="f37" fmla="*/ f29 1 13711"/>
                <a:gd name="f38" fmla="*/ f30 1 840017"/>
                <a:gd name="f39" fmla="*/ f31 1 840017"/>
                <a:gd name="f40" fmla="*/ f32 1 840017"/>
                <a:gd name="f41" fmla="*/ f33 1 13711"/>
                <a:gd name="f42" fmla="*/ f18 1 f25"/>
                <a:gd name="f43" fmla="*/ f19 1 f25"/>
                <a:gd name="f44" fmla="*/ f18 1 f26"/>
                <a:gd name="f45" fmla="*/ f20 1 f26"/>
                <a:gd name="f46" fmla="*/ f35 1 f25"/>
                <a:gd name="f47" fmla="*/ f36 1 f26"/>
                <a:gd name="f48" fmla="*/ f37 1 f25"/>
                <a:gd name="f49" fmla="*/ f38 1 f26"/>
                <a:gd name="f50" fmla="*/ f39 1 f26"/>
                <a:gd name="f51" fmla="*/ f40 1 f26"/>
                <a:gd name="f52" fmla="*/ f41 1 f25"/>
                <a:gd name="f53" fmla="*/ f42 f16 1"/>
                <a:gd name="f54" fmla="*/ f43 f16 1"/>
                <a:gd name="f55" fmla="*/ f45 f17 1"/>
                <a:gd name="f56" fmla="*/ f44 f17 1"/>
                <a:gd name="f57" fmla="*/ f46 f16 1"/>
                <a:gd name="f58" fmla="*/ f47 f17 1"/>
                <a:gd name="f59" fmla="*/ f48 f16 1"/>
                <a:gd name="f60" fmla="*/ f49 f17 1"/>
                <a:gd name="f61" fmla="*/ f50 f17 1"/>
                <a:gd name="f62" fmla="*/ f51 f17 1"/>
                <a:gd name="f63" fmla="*/ f52 f16 1"/>
              </a:gdLst>
              <a:ahLst/>
              <a:cxnLst>
                <a:cxn ang="3cd4">
                  <a:pos x="hc" y="t"/>
                </a:cxn>
                <a:cxn ang="0">
                  <a:pos x="r" y="vc"/>
                </a:cxn>
                <a:cxn ang="cd4">
                  <a:pos x="hc" y="b"/>
                </a:cxn>
                <a:cxn ang="cd2">
                  <a:pos x="l" y="vc"/>
                </a:cxn>
                <a:cxn ang="f34">
                  <a:pos x="f57" y="f58"/>
                </a:cxn>
                <a:cxn ang="f34">
                  <a:pos x="f59" y="f60"/>
                </a:cxn>
                <a:cxn ang="f34">
                  <a:pos x="f59" y="f61"/>
                </a:cxn>
                <a:cxn ang="f34">
                  <a:pos x="f57" y="f62"/>
                </a:cxn>
                <a:cxn ang="f34">
                  <a:pos x="f63" y="f61"/>
                </a:cxn>
                <a:cxn ang="f34">
                  <a:pos x="f63" y="f60"/>
                </a:cxn>
                <a:cxn ang="f34">
                  <a:pos x="f57" y="f58"/>
                </a:cxn>
              </a:cxnLst>
              <a:rect l="f53" t="f56" r="f54" b="f55"/>
              <a:pathLst>
                <a:path w="13711" h="840017">
                  <a:moveTo>
                    <a:pt x="f8" y="f7"/>
                  </a:moveTo>
                  <a:cubicBezTo>
                    <a:pt x="f9" y="f7"/>
                    <a:pt x="f10" y="f11"/>
                    <a:pt x="f10" y="f12"/>
                  </a:cubicBezTo>
                  <a:lnTo>
                    <a:pt x="f10" y="f5"/>
                  </a:lnTo>
                  <a:cubicBezTo>
                    <a:pt x="f10" y="f13"/>
                    <a:pt x="f9" y="f8"/>
                    <a:pt x="f8" y="f8"/>
                  </a:cubicBezTo>
                  <a:cubicBezTo>
                    <a:pt x="f14" y="f8"/>
                    <a:pt x="f5" y="f13"/>
                    <a:pt x="f5" y="f5"/>
                  </a:cubicBezTo>
                  <a:lnTo>
                    <a:pt x="f5" y="f12"/>
                  </a:lnTo>
                  <a:cubicBezTo>
                    <a:pt x="f5" y="f11"/>
                    <a:pt x="f1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3" name="Freeform: Shape 1004">
              <a:extLst>
                <a:ext uri="{FF2B5EF4-FFF2-40B4-BE49-F238E27FC236}">
                  <a16:creationId xmlns:a16="http://schemas.microsoft.com/office/drawing/2014/main" id="{4F2FE62C-F128-1483-77B5-044EDA1737B9}"/>
                </a:ext>
              </a:extLst>
            </p:cNvPr>
            <p:cNvSpPr/>
            <p:nvPr/>
          </p:nvSpPr>
          <p:spPr>
            <a:xfrm>
              <a:off x="9257787" y="5455255"/>
              <a:ext cx="13770" cy="161931"/>
            </a:xfrm>
            <a:custGeom>
              <a:avLst/>
              <a:gdLst>
                <a:gd name="f0" fmla="val 10800000"/>
                <a:gd name="f1" fmla="val 5400000"/>
                <a:gd name="f2" fmla="val 180"/>
                <a:gd name="f3" fmla="val w"/>
                <a:gd name="f4" fmla="val h"/>
                <a:gd name="f5" fmla="val 0"/>
                <a:gd name="f6" fmla="val 13771"/>
                <a:gd name="f7" fmla="val 161930"/>
                <a:gd name="f8" fmla="val 2"/>
                <a:gd name="f9" fmla="val 7030"/>
                <a:gd name="f10" fmla="val 155074"/>
                <a:gd name="f11" fmla="val 158860"/>
                <a:gd name="f12" fmla="val 3075"/>
                <a:gd name="f13" fmla="val 6858"/>
                <a:gd name="f14" fmla="val 10641"/>
                <a:gd name="f15" fmla="val 13714"/>
                <a:gd name="f16" fmla="val 13701"/>
                <a:gd name="f17" fmla="val 6819"/>
                <a:gd name="f18" fmla="val 6607"/>
                <a:gd name="f19" fmla="val 6395"/>
                <a:gd name="f20" fmla="val 13777"/>
                <a:gd name="f21" fmla="val 5973"/>
                <a:gd name="f22" fmla="val 5547"/>
                <a:gd name="f23" fmla="val 5125"/>
                <a:gd name="f24" fmla="val 13791"/>
                <a:gd name="f25" fmla="val 4705"/>
                <a:gd name="f26" fmla="val 4276"/>
                <a:gd name="f27" fmla="val 3856"/>
                <a:gd name="f28" fmla="val 3520"/>
                <a:gd name="f29" fmla="val 3175"/>
                <a:gd name="f30" fmla="val 2840"/>
                <a:gd name="f31" fmla="val 12699"/>
                <a:gd name="f32" fmla="val 1824"/>
                <a:gd name="f33" fmla="val 11518"/>
                <a:gd name="f34" fmla="val 761"/>
                <a:gd name="f35" fmla="val 9969"/>
                <a:gd name="f36" fmla="val 174"/>
                <a:gd name="f37" fmla="val 8381"/>
                <a:gd name="f38" fmla="val 4687"/>
                <a:gd name="f39" fmla="val -670"/>
                <a:gd name="f40" fmla="val 1017"/>
                <a:gd name="f41" fmla="val 1640"/>
                <a:gd name="f42" fmla="val 167"/>
                <a:gd name="f43" fmla="val 5332"/>
                <a:gd name="f44" fmla="val 40"/>
                <a:gd name="f45" fmla="val 5888"/>
                <a:gd name="f46" fmla="val -11"/>
                <a:gd name="f47" fmla="val 6458"/>
                <a:gd name="f48" fmla="+- 0 0 -90"/>
                <a:gd name="f49" fmla="*/ f3 1 13771"/>
                <a:gd name="f50" fmla="*/ f4 1 161930"/>
                <a:gd name="f51" fmla="val f5"/>
                <a:gd name="f52" fmla="val f6"/>
                <a:gd name="f53" fmla="val f7"/>
                <a:gd name="f54" fmla="*/ f48 f0 1"/>
                <a:gd name="f55" fmla="+- f53 0 f51"/>
                <a:gd name="f56" fmla="+- f52 0 f51"/>
                <a:gd name="f57" fmla="*/ f54 1 f2"/>
                <a:gd name="f58" fmla="*/ f56 1 13771"/>
                <a:gd name="f59" fmla="*/ f55 1 161930"/>
                <a:gd name="f60" fmla="*/ 2 f56 1"/>
                <a:gd name="f61" fmla="*/ 7030 f55 1"/>
                <a:gd name="f62" fmla="*/ 155074 f55 1"/>
                <a:gd name="f63" fmla="*/ 6858 f56 1"/>
                <a:gd name="f64" fmla="*/ 161930 f55 1"/>
                <a:gd name="f65" fmla="*/ 13714 f56 1"/>
                <a:gd name="f66" fmla="*/ 6395 f55 1"/>
                <a:gd name="f67" fmla="*/ 5125 f55 1"/>
                <a:gd name="f68" fmla="*/ 3856 f55 1"/>
                <a:gd name="f69" fmla="*/ 2840 f55 1"/>
                <a:gd name="f70" fmla="*/ 12699 f56 1"/>
                <a:gd name="f71" fmla="*/ 1824 f55 1"/>
                <a:gd name="f72" fmla="*/ 8381 f56 1"/>
                <a:gd name="f73" fmla="*/ 174 f55 1"/>
                <a:gd name="f74" fmla="*/ 167 f56 1"/>
                <a:gd name="f75" fmla="*/ 5332 f55 1"/>
                <a:gd name="f76" fmla="+- f57 0 f1"/>
                <a:gd name="f77" fmla="*/ f60 1 13771"/>
                <a:gd name="f78" fmla="*/ f61 1 161930"/>
                <a:gd name="f79" fmla="*/ f62 1 161930"/>
                <a:gd name="f80" fmla="*/ f63 1 13771"/>
                <a:gd name="f81" fmla="*/ f64 1 161930"/>
                <a:gd name="f82" fmla="*/ f65 1 13771"/>
                <a:gd name="f83" fmla="*/ f66 1 161930"/>
                <a:gd name="f84" fmla="*/ f67 1 161930"/>
                <a:gd name="f85" fmla="*/ f68 1 161930"/>
                <a:gd name="f86" fmla="*/ f69 1 161930"/>
                <a:gd name="f87" fmla="*/ f70 1 13771"/>
                <a:gd name="f88" fmla="*/ f71 1 161930"/>
                <a:gd name="f89" fmla="*/ f72 1 13771"/>
                <a:gd name="f90" fmla="*/ f73 1 161930"/>
                <a:gd name="f91" fmla="*/ f74 1 13771"/>
                <a:gd name="f92" fmla="*/ f75 1 161930"/>
                <a:gd name="f93" fmla="*/ f51 1 f58"/>
                <a:gd name="f94" fmla="*/ f52 1 f58"/>
                <a:gd name="f95" fmla="*/ f51 1 f59"/>
                <a:gd name="f96" fmla="*/ f53 1 f59"/>
                <a:gd name="f97" fmla="*/ f77 1 f58"/>
                <a:gd name="f98" fmla="*/ f78 1 f59"/>
                <a:gd name="f99" fmla="*/ f79 1 f59"/>
                <a:gd name="f100" fmla="*/ f80 1 f58"/>
                <a:gd name="f101" fmla="*/ f81 1 f59"/>
                <a:gd name="f102" fmla="*/ f82 1 f58"/>
                <a:gd name="f103" fmla="*/ f83 1 f59"/>
                <a:gd name="f104" fmla="*/ f84 1 f59"/>
                <a:gd name="f105" fmla="*/ f85 1 f59"/>
                <a:gd name="f106" fmla="*/ f86 1 f59"/>
                <a:gd name="f107" fmla="*/ f87 1 f58"/>
                <a:gd name="f108" fmla="*/ f88 1 f59"/>
                <a:gd name="f109" fmla="*/ f89 1 f58"/>
                <a:gd name="f110" fmla="*/ f90 1 f59"/>
                <a:gd name="f111" fmla="*/ f91 1 f58"/>
                <a:gd name="f112" fmla="*/ f92 1 f59"/>
                <a:gd name="f113" fmla="*/ f93 f49 1"/>
                <a:gd name="f114" fmla="*/ f94 f49 1"/>
                <a:gd name="f115" fmla="*/ f96 f50 1"/>
                <a:gd name="f116" fmla="*/ f95 f50 1"/>
                <a:gd name="f117" fmla="*/ f97 f49 1"/>
                <a:gd name="f118" fmla="*/ f98 f50 1"/>
                <a:gd name="f119" fmla="*/ f99 f50 1"/>
                <a:gd name="f120" fmla="*/ f100 f49 1"/>
                <a:gd name="f121" fmla="*/ f101 f50 1"/>
                <a:gd name="f122" fmla="*/ f102 f49 1"/>
                <a:gd name="f123" fmla="*/ f103 f50 1"/>
                <a:gd name="f124" fmla="*/ f104 f50 1"/>
                <a:gd name="f125" fmla="*/ f105 f50 1"/>
                <a:gd name="f126" fmla="*/ f106 f50 1"/>
                <a:gd name="f127" fmla="*/ f107 f49 1"/>
                <a:gd name="f128" fmla="*/ f108 f50 1"/>
                <a:gd name="f129" fmla="*/ f109 f49 1"/>
                <a:gd name="f130" fmla="*/ f110 f50 1"/>
                <a:gd name="f131" fmla="*/ f111 f49 1"/>
                <a:gd name="f132" fmla="*/ f112 f50 1"/>
              </a:gdLst>
              <a:ahLst/>
              <a:cxnLst>
                <a:cxn ang="3cd4">
                  <a:pos x="hc" y="t"/>
                </a:cxn>
                <a:cxn ang="0">
                  <a:pos x="r" y="vc"/>
                </a:cxn>
                <a:cxn ang="cd4">
                  <a:pos x="hc" y="b"/>
                </a:cxn>
                <a:cxn ang="cd2">
                  <a:pos x="l" y="vc"/>
                </a:cxn>
                <a:cxn ang="f76">
                  <a:pos x="f117" y="f118"/>
                </a:cxn>
                <a:cxn ang="f76">
                  <a:pos x="f117" y="f119"/>
                </a:cxn>
                <a:cxn ang="f76">
                  <a:pos x="f120" y="f121"/>
                </a:cxn>
                <a:cxn ang="f76">
                  <a:pos x="f122" y="f119"/>
                </a:cxn>
                <a:cxn ang="f76">
                  <a:pos x="f122" y="f118"/>
                </a:cxn>
                <a:cxn ang="f76">
                  <a:pos x="f122" y="f123"/>
                </a:cxn>
                <a:cxn ang="f76">
                  <a:pos x="f122" y="f124"/>
                </a:cxn>
                <a:cxn ang="f76">
                  <a:pos x="f122" y="f125"/>
                </a:cxn>
                <a:cxn ang="f76">
                  <a:pos x="f122" y="f126"/>
                </a:cxn>
                <a:cxn ang="f76">
                  <a:pos x="f127" y="f128"/>
                </a:cxn>
                <a:cxn ang="f76">
                  <a:pos x="f129" y="f130"/>
                </a:cxn>
                <a:cxn ang="f76">
                  <a:pos x="f131" y="f132"/>
                </a:cxn>
                <a:cxn ang="f76">
                  <a:pos x="f117" y="f118"/>
                </a:cxn>
              </a:cxnLst>
              <a:rect l="f113" t="f116" r="f114" b="f115"/>
              <a:pathLst>
                <a:path w="13771" h="161930">
                  <a:moveTo>
                    <a:pt x="f8" y="f9"/>
                  </a:moveTo>
                  <a:lnTo>
                    <a:pt x="f8" y="f10"/>
                  </a:lnTo>
                  <a:cubicBezTo>
                    <a:pt x="f8" y="f11"/>
                    <a:pt x="f12" y="f7"/>
                    <a:pt x="f13" y="f7"/>
                  </a:cubicBezTo>
                  <a:cubicBezTo>
                    <a:pt x="f14" y="f7"/>
                    <a:pt x="f15" y="f11"/>
                    <a:pt x="f15" y="f10"/>
                  </a:cubicBezTo>
                  <a:lnTo>
                    <a:pt x="f15" y="f9"/>
                  </a:lnTo>
                  <a:cubicBezTo>
                    <a:pt x="f16" y="f17"/>
                    <a:pt x="f16" y="f18"/>
                    <a:pt x="f15" y="f19"/>
                  </a:cubicBezTo>
                  <a:cubicBezTo>
                    <a:pt x="f20" y="f21"/>
                    <a:pt x="f20" y="f22"/>
                    <a:pt x="f15" y="f23"/>
                  </a:cubicBezTo>
                  <a:cubicBezTo>
                    <a:pt x="f24" y="f25"/>
                    <a:pt x="f24" y="f26"/>
                    <a:pt x="f15" y="f27"/>
                  </a:cubicBezTo>
                  <a:cubicBezTo>
                    <a:pt x="f20" y="f28"/>
                    <a:pt x="f20" y="f29"/>
                    <a:pt x="f15" y="f30"/>
                  </a:cubicBezTo>
                  <a:lnTo>
                    <a:pt x="f31" y="f32"/>
                  </a:lnTo>
                  <a:cubicBezTo>
                    <a:pt x="f33" y="f34"/>
                    <a:pt x="f35" y="f36"/>
                    <a:pt x="f37" y="f36"/>
                  </a:cubicBez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4" name="Freeform: Shape 1005">
              <a:extLst>
                <a:ext uri="{FF2B5EF4-FFF2-40B4-BE49-F238E27FC236}">
                  <a16:creationId xmlns:a16="http://schemas.microsoft.com/office/drawing/2014/main" id="{C16A5647-B1DB-7B11-9136-9EC131FFA45C}"/>
                </a:ext>
              </a:extLst>
            </p:cNvPr>
            <p:cNvSpPr/>
            <p:nvPr/>
          </p:nvSpPr>
          <p:spPr>
            <a:xfrm>
              <a:off x="8716408" y="6438793"/>
              <a:ext cx="13834" cy="11558"/>
            </a:xfrm>
            <a:custGeom>
              <a:avLst/>
              <a:gdLst>
                <a:gd name="f0" fmla="val 10800000"/>
                <a:gd name="f1" fmla="val 5400000"/>
                <a:gd name="f2" fmla="val 180"/>
                <a:gd name="f3" fmla="val w"/>
                <a:gd name="f4" fmla="val h"/>
                <a:gd name="f5" fmla="val 0"/>
                <a:gd name="f6" fmla="val 13838"/>
                <a:gd name="f7" fmla="val 11554"/>
                <a:gd name="f8" fmla="val 6856"/>
                <a:gd name="f9" fmla="val 10665"/>
                <a:gd name="f10" fmla="val 13775"/>
                <a:gd name="f11" fmla="val 8507"/>
                <a:gd name="f12" fmla="val 13839"/>
                <a:gd name="f13" fmla="val 4698"/>
                <a:gd name="f14" fmla="val 3860"/>
                <a:gd name="f15" fmla="val 10716"/>
                <a:gd name="f16" fmla="val 6983"/>
                <a:gd name="f17" fmla="val 3047"/>
                <a:gd name="f18" fmla="val 6920"/>
                <a:gd name="f19" fmla="val 3809"/>
                <a:gd name="f20" fmla="val 8481"/>
                <a:gd name="f21" fmla="val 3073"/>
                <a:gd name="f22" fmla="+- 0 0 -90"/>
                <a:gd name="f23" fmla="*/ f3 1 13838"/>
                <a:gd name="f24" fmla="*/ f4 1 11554"/>
                <a:gd name="f25" fmla="val f5"/>
                <a:gd name="f26" fmla="val f6"/>
                <a:gd name="f27" fmla="val f7"/>
                <a:gd name="f28" fmla="*/ f22 f0 1"/>
                <a:gd name="f29" fmla="+- f27 0 f25"/>
                <a:gd name="f30" fmla="+- f26 0 f25"/>
                <a:gd name="f31" fmla="*/ f28 1 f2"/>
                <a:gd name="f32" fmla="*/ f30 1 13838"/>
                <a:gd name="f33" fmla="*/ f29 1 11554"/>
                <a:gd name="f34" fmla="*/ 6856 f30 1"/>
                <a:gd name="f35" fmla="*/ 11554 f29 1"/>
                <a:gd name="f36" fmla="*/ 13839 f30 1"/>
                <a:gd name="f37" fmla="*/ 4698 f29 1"/>
                <a:gd name="f38" fmla="*/ 0 f29 1"/>
                <a:gd name="f39" fmla="*/ 6983 f29 1"/>
                <a:gd name="f40" fmla="*/ 0 f30 1"/>
                <a:gd name="f41" fmla="+- f31 0 f1"/>
                <a:gd name="f42" fmla="*/ f34 1 13838"/>
                <a:gd name="f43" fmla="*/ f35 1 11554"/>
                <a:gd name="f44" fmla="*/ f36 1 13838"/>
                <a:gd name="f45" fmla="*/ f37 1 11554"/>
                <a:gd name="f46" fmla="*/ f38 1 11554"/>
                <a:gd name="f47" fmla="*/ f39 1 11554"/>
                <a:gd name="f48" fmla="*/ f40 1 13838"/>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8" h="11554">
                  <a:moveTo>
                    <a:pt x="f8" y="f7"/>
                  </a:moveTo>
                  <a:cubicBezTo>
                    <a:pt x="f9" y="f7"/>
                    <a:pt x="f10" y="f11"/>
                    <a:pt x="f12" y="f13"/>
                  </a:cubicBezTo>
                  <a:lnTo>
                    <a:pt x="f12" y="f5"/>
                  </a:lnTo>
                  <a:cubicBezTo>
                    <a:pt x="f12" y="f14"/>
                    <a:pt x="f15" y="f16"/>
                    <a:pt x="f8" y="f16"/>
                  </a:cubicBezTo>
                  <a:cubicBezTo>
                    <a:pt x="f17" y="f18"/>
                    <a:pt x="f5" y="f19"/>
                    <a:pt x="f5" y="f5"/>
                  </a:cubicBezTo>
                  <a:lnTo>
                    <a:pt x="f5" y="f13"/>
                  </a:lnTo>
                  <a:cubicBezTo>
                    <a:pt x="f5" y="f20"/>
                    <a:pt x="f21"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5" name="Freeform: Shape 1006">
              <a:extLst>
                <a:ext uri="{FF2B5EF4-FFF2-40B4-BE49-F238E27FC236}">
                  <a16:creationId xmlns:a16="http://schemas.microsoft.com/office/drawing/2014/main" id="{AB9982BB-6118-19A8-7918-DBF4CAB531F6}"/>
                </a:ext>
              </a:extLst>
            </p:cNvPr>
            <p:cNvSpPr/>
            <p:nvPr/>
          </p:nvSpPr>
          <p:spPr>
            <a:xfrm>
              <a:off x="9419545" y="6442350"/>
              <a:ext cx="13853" cy="421913"/>
            </a:xfrm>
            <a:custGeom>
              <a:avLst/>
              <a:gdLst>
                <a:gd name="f0" fmla="val 10800000"/>
                <a:gd name="f1" fmla="val 5400000"/>
                <a:gd name="f2" fmla="val 180"/>
                <a:gd name="f3" fmla="val w"/>
                <a:gd name="f4" fmla="val h"/>
                <a:gd name="f5" fmla="val 0"/>
                <a:gd name="f6" fmla="val 13851"/>
                <a:gd name="f7" fmla="val 421913"/>
                <a:gd name="f8" fmla="val 6348"/>
                <a:gd name="f9" fmla="val 7237"/>
                <a:gd name="f10" fmla="val 3555"/>
                <a:gd name="f11" fmla="val 7224"/>
                <a:gd name="f12" fmla="val 1041"/>
                <a:gd name="f13" fmla="val 5523"/>
                <a:gd name="f14" fmla="val 2920"/>
                <a:gd name="f15" fmla="val 13839"/>
                <a:gd name="f16" fmla="val 14068"/>
                <a:gd name="f17" fmla="val 3784"/>
                <a:gd name="f18" fmla="val 11186"/>
                <a:gd name="f19" fmla="val 7034"/>
                <a:gd name="f20" fmla="val 7402"/>
                <a:gd name="f21" fmla="val 7250"/>
                <a:gd name="f22" fmla="val 7059"/>
                <a:gd name="f23" fmla="val 7275"/>
                <a:gd name="f24" fmla="val 6704"/>
                <a:gd name="f25" fmla="+- 0 0 -90"/>
                <a:gd name="f26" fmla="*/ f3 1 13851"/>
                <a:gd name="f27" fmla="*/ f4 1 421913"/>
                <a:gd name="f28" fmla="val f5"/>
                <a:gd name="f29" fmla="val f6"/>
                <a:gd name="f30" fmla="val f7"/>
                <a:gd name="f31" fmla="*/ f25 f0 1"/>
                <a:gd name="f32" fmla="+- f30 0 f28"/>
                <a:gd name="f33" fmla="+- f29 0 f28"/>
                <a:gd name="f34" fmla="*/ f31 1 f2"/>
                <a:gd name="f35" fmla="*/ f33 1 13851"/>
                <a:gd name="f36" fmla="*/ f32 1 421913"/>
                <a:gd name="f37" fmla="*/ 6348 f33 1"/>
                <a:gd name="f38" fmla="*/ 7237 f32 1"/>
                <a:gd name="f39" fmla="*/ 0 f33 1"/>
                <a:gd name="f40" fmla="*/ 2920 f32 1"/>
                <a:gd name="f41" fmla="*/ 421913 f32 1"/>
                <a:gd name="f42" fmla="*/ 13839 f33 1"/>
                <a:gd name="f43" fmla="*/ 0 f32 1"/>
                <a:gd name="f44" fmla="*/ 7402 f33 1"/>
                <a:gd name="f45" fmla="*/ 7250 f32 1"/>
                <a:gd name="f46" fmla="+- f34 0 f1"/>
                <a:gd name="f47" fmla="*/ f37 1 13851"/>
                <a:gd name="f48" fmla="*/ f38 1 421913"/>
                <a:gd name="f49" fmla="*/ f39 1 13851"/>
                <a:gd name="f50" fmla="*/ f40 1 421913"/>
                <a:gd name="f51" fmla="*/ f41 1 421913"/>
                <a:gd name="f52" fmla="*/ f42 1 13851"/>
                <a:gd name="f53" fmla="*/ f43 1 421913"/>
                <a:gd name="f54" fmla="*/ f44 1 13851"/>
                <a:gd name="f55" fmla="*/ f45 1 421913"/>
                <a:gd name="f56" fmla="*/ f28 1 f35"/>
                <a:gd name="f57" fmla="*/ f29 1 f35"/>
                <a:gd name="f58" fmla="*/ f28 1 f36"/>
                <a:gd name="f59" fmla="*/ f30 1 f36"/>
                <a:gd name="f60" fmla="*/ f47 1 f35"/>
                <a:gd name="f61" fmla="*/ f48 1 f36"/>
                <a:gd name="f62" fmla="*/ f49 1 f35"/>
                <a:gd name="f63" fmla="*/ f50 1 f36"/>
                <a:gd name="f64" fmla="*/ f51 1 f36"/>
                <a:gd name="f65" fmla="*/ f52 1 f35"/>
                <a:gd name="f66" fmla="*/ f53 1 f36"/>
                <a:gd name="f67" fmla="*/ f54 1 f35"/>
                <a:gd name="f68" fmla="*/ f55 1 f36"/>
                <a:gd name="f69" fmla="*/ f56 f26 1"/>
                <a:gd name="f70" fmla="*/ f57 f26 1"/>
                <a:gd name="f71" fmla="*/ f59 f27 1"/>
                <a:gd name="f72" fmla="*/ f58 f27 1"/>
                <a:gd name="f73" fmla="*/ f60 f26 1"/>
                <a:gd name="f74" fmla="*/ f61 f27 1"/>
                <a:gd name="f75" fmla="*/ f62 f26 1"/>
                <a:gd name="f76" fmla="*/ f63 f27 1"/>
                <a:gd name="f77" fmla="*/ f64 f27 1"/>
                <a:gd name="f78" fmla="*/ f65 f26 1"/>
                <a:gd name="f79" fmla="*/ f66 f27 1"/>
                <a:gd name="f80" fmla="*/ f67 f26 1"/>
                <a:gd name="f81" fmla="*/ f68 f27 1"/>
              </a:gdLst>
              <a:ahLst/>
              <a:cxnLst>
                <a:cxn ang="3cd4">
                  <a:pos x="hc" y="t"/>
                </a:cxn>
                <a:cxn ang="0">
                  <a:pos x="r" y="vc"/>
                </a:cxn>
                <a:cxn ang="cd4">
                  <a:pos x="hc" y="b"/>
                </a:cxn>
                <a:cxn ang="cd2">
                  <a:pos x="l" y="vc"/>
                </a:cxn>
                <a:cxn ang="f46">
                  <a:pos x="f73" y="f74"/>
                </a:cxn>
                <a:cxn ang="f46">
                  <a:pos x="f75" y="f76"/>
                </a:cxn>
                <a:cxn ang="f46">
                  <a:pos x="f75" y="f76"/>
                </a:cxn>
                <a:cxn ang="f46">
                  <a:pos x="f75" y="f77"/>
                </a:cxn>
                <a:cxn ang="f46">
                  <a:pos x="f78" y="f77"/>
                </a:cxn>
                <a:cxn ang="f46">
                  <a:pos x="f78" y="f79"/>
                </a:cxn>
                <a:cxn ang="f46">
                  <a:pos x="f80" y="f81"/>
                </a:cxn>
                <a:cxn ang="f46">
                  <a:pos x="f73" y="f74"/>
                </a:cxn>
              </a:cxnLst>
              <a:rect l="f69" t="f72" r="f70" b="f71"/>
              <a:pathLst>
                <a:path w="13851" h="421913">
                  <a:moveTo>
                    <a:pt x="f8" y="f9"/>
                  </a:moveTo>
                  <a:cubicBezTo>
                    <a:pt x="f10" y="f11"/>
                    <a:pt x="f12" y="f13"/>
                    <a:pt x="f5" y="f14"/>
                  </a:cubicBezTo>
                  <a:lnTo>
                    <a:pt x="f5" y="f14"/>
                  </a:lnTo>
                  <a:lnTo>
                    <a:pt x="f5" y="f7"/>
                  </a:lnTo>
                  <a:lnTo>
                    <a:pt x="f15" y="f7"/>
                  </a:lnTo>
                  <a:lnTo>
                    <a:pt x="f15" y="f5"/>
                  </a:lnTo>
                  <a:cubicBezTo>
                    <a:pt x="f16" y="f17"/>
                    <a:pt x="f18" y="f19"/>
                    <a:pt x="f20" y="f21"/>
                  </a:cubicBezTo>
                  <a:cubicBezTo>
                    <a:pt x="f22" y="f23"/>
                    <a:pt x="f24" y="f2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6" name="Freeform: Shape 1007">
              <a:extLst>
                <a:ext uri="{FF2B5EF4-FFF2-40B4-BE49-F238E27FC236}">
                  <a16:creationId xmlns:a16="http://schemas.microsoft.com/office/drawing/2014/main" id="{C9994068-557A-7AD7-D93C-C4C66328C5D8}"/>
                </a:ext>
              </a:extLst>
            </p:cNvPr>
            <p:cNvSpPr/>
            <p:nvPr/>
          </p:nvSpPr>
          <p:spPr>
            <a:xfrm>
              <a:off x="9409267" y="6105631"/>
              <a:ext cx="13834" cy="344719"/>
            </a:xfrm>
            <a:custGeom>
              <a:avLst/>
              <a:gdLst>
                <a:gd name="f0" fmla="val 10800000"/>
                <a:gd name="f1" fmla="val 5400000"/>
                <a:gd name="f2" fmla="val 180"/>
                <a:gd name="f3" fmla="val w"/>
                <a:gd name="f4" fmla="val h"/>
                <a:gd name="f5" fmla="val 0"/>
                <a:gd name="f6" fmla="val 13838"/>
                <a:gd name="f7" fmla="val 344717"/>
                <a:gd name="f8" fmla="val 6856"/>
                <a:gd name="f9" fmla="val 7884"/>
                <a:gd name="f10" fmla="val 344730"/>
                <a:gd name="f11" fmla="val 8888"/>
                <a:gd name="f12" fmla="val 344476"/>
                <a:gd name="f13" fmla="val 9776"/>
                <a:gd name="f14" fmla="val 343955"/>
                <a:gd name="f15" fmla="val 9598"/>
                <a:gd name="f16" fmla="val 343079"/>
                <a:gd name="f17" fmla="val 342165"/>
                <a:gd name="f18" fmla="val 341289"/>
                <a:gd name="f19" fmla="val 331258"/>
                <a:gd name="f20" fmla="val 9789"/>
                <a:gd name="f21" fmla="val 328566"/>
                <a:gd name="f22" fmla="val 11376"/>
                <a:gd name="f23" fmla="val 326129"/>
                <a:gd name="f24" fmla="val 13839"/>
                <a:gd name="f25" fmla="val 325037"/>
                <a:gd name="f26" fmla="val 13775"/>
                <a:gd name="f27" fmla="val 3809"/>
                <a:gd name="f28" fmla="val 10665"/>
                <a:gd name="f29" fmla="val 3073"/>
                <a:gd name="f30" fmla="val 3784"/>
                <a:gd name="f31" fmla="val 337861"/>
                <a:gd name="f32" fmla="val 341644"/>
                <a:gd name="f33" fmla="+- 0 0 -90"/>
                <a:gd name="f34" fmla="*/ f3 1 13838"/>
                <a:gd name="f35" fmla="*/ f4 1 344717"/>
                <a:gd name="f36" fmla="val f5"/>
                <a:gd name="f37" fmla="val f6"/>
                <a:gd name="f38" fmla="val f7"/>
                <a:gd name="f39" fmla="*/ f33 f0 1"/>
                <a:gd name="f40" fmla="+- f38 0 f36"/>
                <a:gd name="f41" fmla="+- f37 0 f36"/>
                <a:gd name="f42" fmla="*/ f39 1 f2"/>
                <a:gd name="f43" fmla="*/ f41 1 13838"/>
                <a:gd name="f44" fmla="*/ f40 1 344717"/>
                <a:gd name="f45" fmla="*/ 6856 f41 1"/>
                <a:gd name="f46" fmla="*/ 344717 f40 1"/>
                <a:gd name="f47" fmla="*/ 9776 f41 1"/>
                <a:gd name="f48" fmla="*/ 343955 f40 1"/>
                <a:gd name="f49" fmla="*/ 341289 f40 1"/>
                <a:gd name="f50" fmla="*/ 331258 f40 1"/>
                <a:gd name="f51" fmla="*/ 13839 f41 1"/>
                <a:gd name="f52" fmla="*/ 325037 f40 1"/>
                <a:gd name="f53" fmla="*/ 0 f40 1"/>
                <a:gd name="f54" fmla="*/ 6856 f40 1"/>
                <a:gd name="f55" fmla="*/ 0 f41 1"/>
                <a:gd name="f56" fmla="*/ 337861 f40 1"/>
                <a:gd name="f57" fmla="+- f42 0 f1"/>
                <a:gd name="f58" fmla="*/ f45 1 13838"/>
                <a:gd name="f59" fmla="*/ f46 1 344717"/>
                <a:gd name="f60" fmla="*/ f47 1 13838"/>
                <a:gd name="f61" fmla="*/ f48 1 344717"/>
                <a:gd name="f62" fmla="*/ f49 1 344717"/>
                <a:gd name="f63" fmla="*/ f50 1 344717"/>
                <a:gd name="f64" fmla="*/ f51 1 13838"/>
                <a:gd name="f65" fmla="*/ f52 1 344717"/>
                <a:gd name="f66" fmla="*/ f53 1 344717"/>
                <a:gd name="f67" fmla="*/ f54 1 344717"/>
                <a:gd name="f68" fmla="*/ f55 1 13838"/>
                <a:gd name="f69" fmla="*/ f56 1 344717"/>
                <a:gd name="f70" fmla="*/ f36 1 f43"/>
                <a:gd name="f71" fmla="*/ f37 1 f43"/>
                <a:gd name="f72" fmla="*/ f36 1 f44"/>
                <a:gd name="f73" fmla="*/ f38 1 f44"/>
                <a:gd name="f74" fmla="*/ f58 1 f43"/>
                <a:gd name="f75" fmla="*/ f59 1 f44"/>
                <a:gd name="f76" fmla="*/ f60 1 f43"/>
                <a:gd name="f77" fmla="*/ f61 1 f44"/>
                <a:gd name="f78" fmla="*/ f62 1 f44"/>
                <a:gd name="f79" fmla="*/ f63 1 f44"/>
                <a:gd name="f80" fmla="*/ f64 1 f43"/>
                <a:gd name="f81" fmla="*/ f65 1 f44"/>
                <a:gd name="f82" fmla="*/ f66 1 f44"/>
                <a:gd name="f83" fmla="*/ f67 1 f44"/>
                <a:gd name="f84" fmla="*/ f68 1 f43"/>
                <a:gd name="f85" fmla="*/ f69 1 f44"/>
                <a:gd name="f86" fmla="*/ f70 f34 1"/>
                <a:gd name="f87" fmla="*/ f71 f34 1"/>
                <a:gd name="f88" fmla="*/ f73 f35 1"/>
                <a:gd name="f89" fmla="*/ f72 f35 1"/>
                <a:gd name="f90" fmla="*/ f74 f34 1"/>
                <a:gd name="f91" fmla="*/ f75 f35 1"/>
                <a:gd name="f92" fmla="*/ f76 f34 1"/>
                <a:gd name="f93" fmla="*/ f77 f35 1"/>
                <a:gd name="f94" fmla="*/ f78 f35 1"/>
                <a:gd name="f95" fmla="*/ f79 f35 1"/>
                <a:gd name="f96" fmla="*/ f80 f34 1"/>
                <a:gd name="f97" fmla="*/ f81 f35 1"/>
                <a:gd name="f98" fmla="*/ f82 f35 1"/>
                <a:gd name="f99" fmla="*/ f83 f35 1"/>
                <a:gd name="f100" fmla="*/ f84 f34 1"/>
                <a:gd name="f101" fmla="*/ f85 f35 1"/>
              </a:gdLst>
              <a:ahLst/>
              <a:cxnLst>
                <a:cxn ang="3cd4">
                  <a:pos x="hc" y="t"/>
                </a:cxn>
                <a:cxn ang="0">
                  <a:pos x="r" y="vc"/>
                </a:cxn>
                <a:cxn ang="cd4">
                  <a:pos x="hc" y="b"/>
                </a:cxn>
                <a:cxn ang="cd2">
                  <a:pos x="l" y="vc"/>
                </a:cxn>
                <a:cxn ang="f57">
                  <a:pos x="f90" y="f91"/>
                </a:cxn>
                <a:cxn ang="f57">
                  <a:pos x="f92" y="f93"/>
                </a:cxn>
                <a:cxn ang="f57">
                  <a:pos x="f92" y="f93"/>
                </a:cxn>
                <a:cxn ang="f57">
                  <a:pos x="f92" y="f94"/>
                </a:cxn>
                <a:cxn ang="f57">
                  <a:pos x="f92" y="f95"/>
                </a:cxn>
                <a:cxn ang="f57">
                  <a:pos x="f96" y="f97"/>
                </a:cxn>
                <a:cxn ang="f57">
                  <a:pos x="f96" y="f97"/>
                </a:cxn>
                <a:cxn ang="f57">
                  <a:pos x="f96" y="f98"/>
                </a:cxn>
                <a:cxn ang="f57">
                  <a:pos x="f90" y="f99"/>
                </a:cxn>
                <a:cxn ang="f57">
                  <a:pos x="f100" y="f98"/>
                </a:cxn>
                <a:cxn ang="f57">
                  <a:pos x="f100" y="f101"/>
                </a:cxn>
                <a:cxn ang="f57">
                  <a:pos x="f90" y="f91"/>
                </a:cxn>
              </a:cxnLst>
              <a:rect l="f86" t="f89" r="f87" b="f88"/>
              <a:pathLst>
                <a:path w="13838" h="344717">
                  <a:moveTo>
                    <a:pt x="f8" y="f7"/>
                  </a:moveTo>
                  <a:cubicBezTo>
                    <a:pt x="f9" y="f10"/>
                    <a:pt x="f11" y="f12"/>
                    <a:pt x="f13" y="f14"/>
                  </a:cubicBezTo>
                  <a:lnTo>
                    <a:pt x="f13" y="f14"/>
                  </a:lnTo>
                  <a:cubicBezTo>
                    <a:pt x="f15" y="f16"/>
                    <a:pt x="f15" y="f17"/>
                    <a:pt x="f13" y="f18"/>
                  </a:cubicBezTo>
                  <a:lnTo>
                    <a:pt x="f13" y="f19"/>
                  </a:lnTo>
                  <a:cubicBezTo>
                    <a:pt x="f20" y="f21"/>
                    <a:pt x="f22" y="f23"/>
                    <a:pt x="f24" y="f25"/>
                  </a:cubicBezTo>
                  <a:lnTo>
                    <a:pt x="f24" y="f25"/>
                  </a:lnTo>
                  <a:lnTo>
                    <a:pt x="f24" y="f5"/>
                  </a:lnTo>
                  <a:cubicBezTo>
                    <a:pt x="f26" y="f27"/>
                    <a:pt x="f28" y="f8"/>
                    <a:pt x="f8" y="f8"/>
                  </a:cubicBezTo>
                  <a:cubicBezTo>
                    <a:pt x="f29" y="f8"/>
                    <a:pt x="f5" y="f30"/>
                    <a:pt x="f5" y="f5"/>
                  </a:cubicBezTo>
                  <a:lnTo>
                    <a:pt x="f5" y="f31"/>
                  </a:lnTo>
                  <a:cubicBezTo>
                    <a:pt x="f5" y="f32"/>
                    <a:pt x="f29"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7" name="Freeform: Shape 1008">
              <a:extLst>
                <a:ext uri="{FF2B5EF4-FFF2-40B4-BE49-F238E27FC236}">
                  <a16:creationId xmlns:a16="http://schemas.microsoft.com/office/drawing/2014/main" id="{1C084667-C929-83C3-87DF-4345807363FA}"/>
                </a:ext>
              </a:extLst>
            </p:cNvPr>
            <p:cNvSpPr/>
            <p:nvPr/>
          </p:nvSpPr>
          <p:spPr>
            <a:xfrm>
              <a:off x="9776453" y="6432822"/>
              <a:ext cx="13834" cy="431688"/>
            </a:xfrm>
            <a:custGeom>
              <a:avLst/>
              <a:gdLst>
                <a:gd name="f0" fmla="val 10800000"/>
                <a:gd name="f1" fmla="val 5400000"/>
                <a:gd name="f2" fmla="val 180"/>
                <a:gd name="f3" fmla="val w"/>
                <a:gd name="f4" fmla="val h"/>
                <a:gd name="f5" fmla="val 0"/>
                <a:gd name="f6" fmla="val 13839"/>
                <a:gd name="f7" fmla="val 431689"/>
                <a:gd name="f8" fmla="val 13840"/>
                <a:gd name="f9" fmla="val 6348"/>
                <a:gd name="f10" fmla="val 3860"/>
                <a:gd name="f11" fmla="val 10716"/>
                <a:gd name="f12" fmla="val 6983"/>
                <a:gd name="f13" fmla="val 6856"/>
                <a:gd name="f14" fmla="val 3073"/>
                <a:gd name="f15" fmla="val 3911"/>
                <a:gd name="f16" fmla="val 127"/>
                <a:gd name="f17" fmla="val 89"/>
                <a:gd name="f18" fmla="val 38"/>
                <a:gd name="f19" fmla="val 431690"/>
                <a:gd name="f20" fmla="+- 0 0 -90"/>
                <a:gd name="f21" fmla="*/ f3 1 13839"/>
                <a:gd name="f22" fmla="*/ f4 1 431689"/>
                <a:gd name="f23" fmla="val f5"/>
                <a:gd name="f24" fmla="val f6"/>
                <a:gd name="f25" fmla="val f7"/>
                <a:gd name="f26" fmla="*/ f20 f0 1"/>
                <a:gd name="f27" fmla="+- f25 0 f23"/>
                <a:gd name="f28" fmla="+- f24 0 f23"/>
                <a:gd name="f29" fmla="*/ f26 1 f2"/>
                <a:gd name="f30" fmla="*/ f28 1 13839"/>
                <a:gd name="f31" fmla="*/ f27 1 431689"/>
                <a:gd name="f32" fmla="*/ 13840 f28 1"/>
                <a:gd name="f33" fmla="*/ 6348 f27 1"/>
                <a:gd name="f34" fmla="*/ 0 f27 1"/>
                <a:gd name="f35" fmla="*/ 6856 f28 1"/>
                <a:gd name="f36" fmla="*/ 6983 f27 1"/>
                <a:gd name="f37" fmla="*/ 0 f28 1"/>
                <a:gd name="f38" fmla="*/ 127 f27 1"/>
                <a:gd name="f39" fmla="*/ 431690 f27 1"/>
                <a:gd name="f40" fmla="+- f29 0 f1"/>
                <a:gd name="f41" fmla="*/ f32 1 13839"/>
                <a:gd name="f42" fmla="*/ f33 1 431689"/>
                <a:gd name="f43" fmla="*/ f34 1 431689"/>
                <a:gd name="f44" fmla="*/ f35 1 13839"/>
                <a:gd name="f45" fmla="*/ f36 1 431689"/>
                <a:gd name="f46" fmla="*/ f37 1 13839"/>
                <a:gd name="f47" fmla="*/ f38 1 431689"/>
                <a:gd name="f48" fmla="*/ f39 1 431689"/>
                <a:gd name="f49" fmla="*/ f23 1 f30"/>
                <a:gd name="f50" fmla="*/ f24 1 f30"/>
                <a:gd name="f51" fmla="*/ f23 1 f31"/>
                <a:gd name="f52" fmla="*/ f25 1 f31"/>
                <a:gd name="f53" fmla="*/ f41 1 f30"/>
                <a:gd name="f54" fmla="*/ f42 1 f31"/>
                <a:gd name="f55" fmla="*/ f43 1 f31"/>
                <a:gd name="f56" fmla="*/ f44 1 f30"/>
                <a:gd name="f57" fmla="*/ f45 1 f31"/>
                <a:gd name="f58" fmla="*/ f46 1 f30"/>
                <a:gd name="f59" fmla="*/ f47 1 f31"/>
                <a:gd name="f60" fmla="*/ f48 1 f31"/>
                <a:gd name="f61" fmla="*/ f49 f21 1"/>
                <a:gd name="f62" fmla="*/ f50 f21 1"/>
                <a:gd name="f63" fmla="*/ f52 f22 1"/>
                <a:gd name="f64" fmla="*/ f51 f22 1"/>
                <a:gd name="f65" fmla="*/ f53 f21 1"/>
                <a:gd name="f66" fmla="*/ f54 f22 1"/>
                <a:gd name="f67" fmla="*/ f55 f22 1"/>
                <a:gd name="f68" fmla="*/ f56 f21 1"/>
                <a:gd name="f69" fmla="*/ f57 f22 1"/>
                <a:gd name="f70" fmla="*/ f58 f21 1"/>
                <a:gd name="f71" fmla="*/ f59 f22 1"/>
                <a:gd name="f72" fmla="*/ f60 f22 1"/>
              </a:gdLst>
              <a:ahLst/>
              <a:cxnLst>
                <a:cxn ang="3cd4">
                  <a:pos x="hc" y="t"/>
                </a:cxn>
                <a:cxn ang="0">
                  <a:pos x="r" y="vc"/>
                </a:cxn>
                <a:cxn ang="cd4">
                  <a:pos x="hc" y="b"/>
                </a:cxn>
                <a:cxn ang="cd2">
                  <a:pos x="l" y="vc"/>
                </a:cxn>
                <a:cxn ang="f40">
                  <a:pos x="f65" y="f66"/>
                </a:cxn>
                <a:cxn ang="f40">
                  <a:pos x="f65" y="f67"/>
                </a:cxn>
                <a:cxn ang="f40">
                  <a:pos x="f68" y="f69"/>
                </a:cxn>
                <a:cxn ang="f40">
                  <a:pos x="f70" y="f71"/>
                </a:cxn>
                <a:cxn ang="f40">
                  <a:pos x="f70" y="f67"/>
                </a:cxn>
                <a:cxn ang="f40">
                  <a:pos x="f70" y="f72"/>
                </a:cxn>
                <a:cxn ang="f40">
                  <a:pos x="f65" y="f72"/>
                </a:cxn>
                <a:cxn ang="f40">
                  <a:pos x="f65" y="f66"/>
                </a:cxn>
              </a:cxnLst>
              <a:rect l="f61" t="f64" r="f62" b="f63"/>
              <a:pathLst>
                <a:path w="13839" h="431689">
                  <a:moveTo>
                    <a:pt x="f8" y="f9"/>
                  </a:moveTo>
                  <a:lnTo>
                    <a:pt x="f8" y="f5"/>
                  </a:lnTo>
                  <a:cubicBezTo>
                    <a:pt x="f8" y="f10"/>
                    <a:pt x="f11" y="f12"/>
                    <a:pt x="f13" y="f12"/>
                  </a:cubicBezTo>
                  <a:cubicBezTo>
                    <a:pt x="f14" y="f12"/>
                    <a:pt x="f5" y="f15"/>
                    <a:pt x="f5" y="f16"/>
                  </a:cubicBezTo>
                  <a:cubicBezTo>
                    <a:pt x="f5" y="f17"/>
                    <a:pt x="f5" y="f18"/>
                    <a:pt x="f5" y="f5"/>
                  </a:cubicBezTo>
                  <a:lnTo>
                    <a:pt x="f5" y="f19"/>
                  </a:lnTo>
                  <a:lnTo>
                    <a:pt x="f8" y="f19"/>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8" name="Freeform: Shape 1009">
              <a:extLst>
                <a:ext uri="{FF2B5EF4-FFF2-40B4-BE49-F238E27FC236}">
                  <a16:creationId xmlns:a16="http://schemas.microsoft.com/office/drawing/2014/main" id="{435F75EA-ECC8-DDB5-2AB3-481A044BA010}"/>
                </a:ext>
              </a:extLst>
            </p:cNvPr>
            <p:cNvSpPr/>
            <p:nvPr/>
          </p:nvSpPr>
          <p:spPr>
            <a:xfrm>
              <a:off x="8607594" y="6438793"/>
              <a:ext cx="13716" cy="11558"/>
            </a:xfrm>
            <a:custGeom>
              <a:avLst/>
              <a:gdLst>
                <a:gd name="f0" fmla="val 10800000"/>
                <a:gd name="f1" fmla="val 5400000"/>
                <a:gd name="f2" fmla="val 180"/>
                <a:gd name="f3" fmla="val w"/>
                <a:gd name="f4" fmla="val h"/>
                <a:gd name="f5" fmla="val 0"/>
                <a:gd name="f6" fmla="val 13712"/>
                <a:gd name="f7" fmla="val 11554"/>
                <a:gd name="f8" fmla="val 6856"/>
                <a:gd name="f9" fmla="val 6983"/>
                <a:gd name="f10" fmla="val 3047"/>
                <a:gd name="f11" fmla="val 6920"/>
                <a:gd name="f12" fmla="val 3809"/>
                <a:gd name="f13" fmla="val 4698"/>
                <a:gd name="f14" fmla="val 8481"/>
                <a:gd name="f15" fmla="val 3073"/>
                <a:gd name="f16" fmla="val 10640"/>
                <a:gd name="f17" fmla="val 13713"/>
                <a:gd name="f18" fmla="val 10666"/>
                <a:gd name="f19" fmla="+- 0 0 -90"/>
                <a:gd name="f20" fmla="*/ f3 1 13712"/>
                <a:gd name="f21" fmla="*/ f4 1 11554"/>
                <a:gd name="f22" fmla="val f5"/>
                <a:gd name="f23" fmla="val f6"/>
                <a:gd name="f24" fmla="val f7"/>
                <a:gd name="f25" fmla="*/ f19 f0 1"/>
                <a:gd name="f26" fmla="+- f24 0 f22"/>
                <a:gd name="f27" fmla="+- f23 0 f22"/>
                <a:gd name="f28" fmla="*/ f25 1 f2"/>
                <a:gd name="f29" fmla="*/ f27 1 13712"/>
                <a:gd name="f30" fmla="*/ f26 1 11554"/>
                <a:gd name="f31" fmla="*/ 6856 f27 1"/>
                <a:gd name="f32" fmla="*/ 6983 f26 1"/>
                <a:gd name="f33" fmla="*/ 0 f27 1"/>
                <a:gd name="f34" fmla="*/ 0 f26 1"/>
                <a:gd name="f35" fmla="*/ 4698 f26 1"/>
                <a:gd name="f36" fmla="*/ 11554 f26 1"/>
                <a:gd name="f37" fmla="*/ 13713 f27 1"/>
                <a:gd name="f38" fmla="+- f28 0 f1"/>
                <a:gd name="f39" fmla="*/ f31 1 13712"/>
                <a:gd name="f40" fmla="*/ f32 1 11554"/>
                <a:gd name="f41" fmla="*/ f33 1 13712"/>
                <a:gd name="f42" fmla="*/ f34 1 11554"/>
                <a:gd name="f43" fmla="*/ f35 1 11554"/>
                <a:gd name="f44" fmla="*/ f36 1 11554"/>
                <a:gd name="f45" fmla="*/ f37 1 13712"/>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712" h="11554">
                  <a:moveTo>
                    <a:pt x="f8" y="f9"/>
                  </a:moveTo>
                  <a:cubicBezTo>
                    <a:pt x="f10" y="f11"/>
                    <a:pt x="f5" y="f12"/>
                    <a:pt x="f5" y="f5"/>
                  </a:cubicBezTo>
                  <a:lnTo>
                    <a:pt x="f5" y="f13"/>
                  </a:lnTo>
                  <a:cubicBezTo>
                    <a:pt x="f5" y="f14"/>
                    <a:pt x="f15" y="f7"/>
                    <a:pt x="f8" y="f7"/>
                  </a:cubicBezTo>
                  <a:cubicBezTo>
                    <a:pt x="f16" y="f7"/>
                    <a:pt x="f17" y="f14"/>
                    <a:pt x="f17" y="f13"/>
                  </a:cubicBezTo>
                  <a:lnTo>
                    <a:pt x="f17" y="f5"/>
                  </a:lnTo>
                  <a:cubicBezTo>
                    <a:pt x="f17" y="f12"/>
                    <a:pt x="f18"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9" name="Freeform: Shape 1010">
              <a:extLst>
                <a:ext uri="{FF2B5EF4-FFF2-40B4-BE49-F238E27FC236}">
                  <a16:creationId xmlns:a16="http://schemas.microsoft.com/office/drawing/2014/main" id="{DAC5887A-34FF-2D22-0AC8-E5F3350FAD04}"/>
                </a:ext>
              </a:extLst>
            </p:cNvPr>
            <p:cNvSpPr/>
            <p:nvPr/>
          </p:nvSpPr>
          <p:spPr>
            <a:xfrm>
              <a:off x="10788374" y="5829601"/>
              <a:ext cx="6986" cy="13834"/>
            </a:xfrm>
            <a:custGeom>
              <a:avLst/>
              <a:gdLst>
                <a:gd name="f0" fmla="val 10800000"/>
                <a:gd name="f1" fmla="val 5400000"/>
                <a:gd name="f2" fmla="val 180"/>
                <a:gd name="f3" fmla="val w"/>
                <a:gd name="f4" fmla="val h"/>
                <a:gd name="f5" fmla="val 0"/>
                <a:gd name="f6" fmla="val 6983"/>
                <a:gd name="f7" fmla="val 13839"/>
                <a:gd name="f8" fmla="val 3126"/>
                <a:gd name="f9" fmla="val 3123"/>
                <a:gd name="f10" fmla="val 64"/>
                <a:gd name="f11" fmla="val 10790"/>
                <a:gd name="f12" fmla="val 3174"/>
                <a:gd name="f13" fmla="val 13840"/>
                <a:gd name="f14" fmla="+- 0 0 -90"/>
                <a:gd name="f15" fmla="*/ f3 1 6983"/>
                <a:gd name="f16" fmla="*/ f4 1 13839"/>
                <a:gd name="f17" fmla="val f5"/>
                <a:gd name="f18" fmla="val f6"/>
                <a:gd name="f19" fmla="val f7"/>
                <a:gd name="f20" fmla="*/ f14 f0 1"/>
                <a:gd name="f21" fmla="+- f19 0 f17"/>
                <a:gd name="f22" fmla="+- f18 0 f17"/>
                <a:gd name="f23" fmla="*/ f20 1 f2"/>
                <a:gd name="f24" fmla="*/ f22 1 6983"/>
                <a:gd name="f25" fmla="*/ f21 1 13839"/>
                <a:gd name="f26" fmla="*/ 0 f22 1"/>
                <a:gd name="f27" fmla="*/ 6983 f21 1"/>
                <a:gd name="f28" fmla="*/ 6983 f22 1"/>
                <a:gd name="f29" fmla="*/ 0 f21 1"/>
                <a:gd name="f30" fmla="*/ 13840 f21 1"/>
                <a:gd name="f31" fmla="+- f23 0 f1"/>
                <a:gd name="f32" fmla="*/ f26 1 6983"/>
                <a:gd name="f33" fmla="*/ f27 1 13839"/>
                <a:gd name="f34" fmla="*/ f28 1 6983"/>
                <a:gd name="f35" fmla="*/ f29 1 13839"/>
                <a:gd name="f36" fmla="*/ f30 1 13839"/>
                <a:gd name="f37" fmla="*/ f17 1 f24"/>
                <a:gd name="f38" fmla="*/ f18 1 f24"/>
                <a:gd name="f39" fmla="*/ f17 1 f25"/>
                <a:gd name="f40" fmla="*/ f19 1 f25"/>
                <a:gd name="f41" fmla="*/ f32 1 f24"/>
                <a:gd name="f42" fmla="*/ f33 1 f25"/>
                <a:gd name="f43" fmla="*/ f34 1 f24"/>
                <a:gd name="f44" fmla="*/ f35 1 f25"/>
                <a:gd name="f45" fmla="*/ f36 1 f25"/>
                <a:gd name="f46" fmla="*/ f37 f15 1"/>
                <a:gd name="f47" fmla="*/ f38 f15 1"/>
                <a:gd name="f48" fmla="*/ f40 f16 1"/>
                <a:gd name="f49" fmla="*/ f39 f16 1"/>
                <a:gd name="f50" fmla="*/ f41 f15 1"/>
                <a:gd name="f51" fmla="*/ f42 f16 1"/>
                <a:gd name="f52" fmla="*/ f43 f15 1"/>
                <a:gd name="f53" fmla="*/ f44 f16 1"/>
                <a:gd name="f54" fmla="*/ f45 f16 1"/>
              </a:gdLst>
              <a:ahLst/>
              <a:cxnLst>
                <a:cxn ang="3cd4">
                  <a:pos x="hc" y="t"/>
                </a:cxn>
                <a:cxn ang="0">
                  <a:pos x="r" y="vc"/>
                </a:cxn>
                <a:cxn ang="cd4">
                  <a:pos x="hc" y="b"/>
                </a:cxn>
                <a:cxn ang="cd2">
                  <a:pos x="l" y="vc"/>
                </a:cxn>
                <a:cxn ang="f31">
                  <a:pos x="f50" y="f51"/>
                </a:cxn>
                <a:cxn ang="f31">
                  <a:pos x="f52" y="f53"/>
                </a:cxn>
                <a:cxn ang="f31">
                  <a:pos x="f52" y="f53"/>
                </a:cxn>
                <a:cxn ang="f31">
                  <a:pos x="f50" y="f51"/>
                </a:cxn>
                <a:cxn ang="f31">
                  <a:pos x="f52" y="f54"/>
                </a:cxn>
                <a:cxn ang="f31">
                  <a:pos x="f52" y="f54"/>
                </a:cxn>
                <a:cxn ang="f31">
                  <a:pos x="f50" y="f51"/>
                </a:cxn>
              </a:cxnLst>
              <a:rect l="f46" t="f49" r="f47" b="f48"/>
              <a:pathLst>
                <a:path w="6983" h="13839">
                  <a:moveTo>
                    <a:pt x="f5" y="f6"/>
                  </a:moveTo>
                  <a:cubicBezTo>
                    <a:pt x="f5" y="f8"/>
                    <a:pt x="f9" y="f5"/>
                    <a:pt x="f6" y="f5"/>
                  </a:cubicBezTo>
                  <a:lnTo>
                    <a:pt x="f6" y="f5"/>
                  </a:lnTo>
                  <a:cubicBezTo>
                    <a:pt x="f9" y="f5"/>
                    <a:pt x="f5" y="f8"/>
                    <a:pt x="f5" y="f6"/>
                  </a:cubicBezTo>
                  <a:cubicBezTo>
                    <a:pt x="f10" y="f11"/>
                    <a:pt x="f12" y="f13"/>
                    <a:pt x="f6" y="f13"/>
                  </a:cubicBezTo>
                  <a:lnTo>
                    <a:pt x="f6" y="f13"/>
                  </a:lnTo>
                  <a:cubicBezTo>
                    <a:pt x="f12" y="f13"/>
                    <a:pt x="f10" y="f11"/>
                    <a:pt x="f5"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0" name="Freeform: Shape 1011">
              <a:extLst>
                <a:ext uri="{FF2B5EF4-FFF2-40B4-BE49-F238E27FC236}">
                  <a16:creationId xmlns:a16="http://schemas.microsoft.com/office/drawing/2014/main" id="{543AC10B-2BE8-0515-9D37-E6CAD1B7A623}"/>
                </a:ext>
              </a:extLst>
            </p:cNvPr>
            <p:cNvSpPr/>
            <p:nvPr/>
          </p:nvSpPr>
          <p:spPr>
            <a:xfrm>
              <a:off x="9776453" y="6436891"/>
              <a:ext cx="13834" cy="6858"/>
            </a:xfrm>
            <a:custGeom>
              <a:avLst/>
              <a:gdLst>
                <a:gd name="f0" fmla="val 10800000"/>
                <a:gd name="f1" fmla="val 5400000"/>
                <a:gd name="f2" fmla="val 180"/>
                <a:gd name="f3" fmla="val w"/>
                <a:gd name="f4" fmla="val h"/>
                <a:gd name="f5" fmla="val 0"/>
                <a:gd name="f6" fmla="val 13839"/>
                <a:gd name="f7" fmla="val 6856"/>
                <a:gd name="f8" fmla="val 6729"/>
                <a:gd name="f9" fmla="val 3123"/>
                <a:gd name="f10" fmla="val 64"/>
                <a:gd name="f11" fmla="val 3733"/>
                <a:gd name="f12" fmla="val 3784"/>
                <a:gd name="f13" fmla="val 3073"/>
                <a:gd name="f14" fmla="val 10666"/>
                <a:gd name="f15" fmla="val 13776"/>
                <a:gd name="f16" fmla="val 3809"/>
                <a:gd name="f17" fmla="val 13840"/>
                <a:gd name="f18" fmla="val 13699"/>
                <a:gd name="f19" fmla="val 3758"/>
                <a:gd name="f20" fmla="val 10614"/>
                <a:gd name="f21" fmla="+- 0 0 -90"/>
                <a:gd name="f22" fmla="*/ f3 1 13839"/>
                <a:gd name="f23" fmla="*/ f4 1 6856"/>
                <a:gd name="f24" fmla="val f5"/>
                <a:gd name="f25" fmla="val f6"/>
                <a:gd name="f26" fmla="val f7"/>
                <a:gd name="f27" fmla="*/ f21 f0 1"/>
                <a:gd name="f28" fmla="+- f26 0 f24"/>
                <a:gd name="f29" fmla="+- f25 0 f24"/>
                <a:gd name="f30" fmla="*/ f27 1 f2"/>
                <a:gd name="f31" fmla="*/ f29 1 13839"/>
                <a:gd name="f32" fmla="*/ f28 1 6856"/>
                <a:gd name="f33" fmla="*/ 6856 f29 1"/>
                <a:gd name="f34" fmla="*/ 6729 f28 1"/>
                <a:gd name="f35" fmla="*/ 0 f29 1"/>
                <a:gd name="f36" fmla="*/ 0 f28 1"/>
                <a:gd name="f37" fmla="*/ 6856 f28 1"/>
                <a:gd name="f38" fmla="*/ 13840 f29 1"/>
                <a:gd name="f39" fmla="+- f30 0 f1"/>
                <a:gd name="f40" fmla="*/ f33 1 13839"/>
                <a:gd name="f41" fmla="*/ f34 1 6856"/>
                <a:gd name="f42" fmla="*/ f35 1 13839"/>
                <a:gd name="f43" fmla="*/ f36 1 6856"/>
                <a:gd name="f44" fmla="*/ f37 1 6856"/>
                <a:gd name="f45" fmla="*/ f38 1 13839"/>
                <a:gd name="f46" fmla="*/ f24 1 f31"/>
                <a:gd name="f47" fmla="*/ f25 1 f31"/>
                <a:gd name="f48" fmla="*/ f24 1 f32"/>
                <a:gd name="f49" fmla="*/ f26 1 f32"/>
                <a:gd name="f50" fmla="*/ f40 1 f31"/>
                <a:gd name="f51" fmla="*/ f41 1 f32"/>
                <a:gd name="f52" fmla="*/ f42 1 f31"/>
                <a:gd name="f53" fmla="*/ f43 1 f32"/>
                <a:gd name="f54" fmla="*/ f44 1 f32"/>
                <a:gd name="f55" fmla="*/ f45 1 f31"/>
                <a:gd name="f56" fmla="*/ f46 f22 1"/>
                <a:gd name="f57" fmla="*/ f47 f22 1"/>
                <a:gd name="f58" fmla="*/ f49 f23 1"/>
                <a:gd name="f59" fmla="*/ f48 f23 1"/>
                <a:gd name="f60" fmla="*/ f50 f22 1"/>
                <a:gd name="f61" fmla="*/ f51 f23 1"/>
                <a:gd name="f62" fmla="*/ f52 f22 1"/>
                <a:gd name="f63" fmla="*/ f53 f23 1"/>
                <a:gd name="f64" fmla="*/ f54 f23 1"/>
                <a:gd name="f65" fmla="*/ f55 f22 1"/>
              </a:gdLst>
              <a:ahLst/>
              <a:cxnLst>
                <a:cxn ang="3cd4">
                  <a:pos x="hc" y="t"/>
                </a:cxn>
                <a:cxn ang="0">
                  <a:pos x="r" y="vc"/>
                </a:cxn>
                <a:cxn ang="cd4">
                  <a:pos x="hc" y="b"/>
                </a:cxn>
                <a:cxn ang="cd2">
                  <a:pos x="l" y="vc"/>
                </a:cxn>
                <a:cxn ang="f39">
                  <a:pos x="f60" y="f61"/>
                </a:cxn>
                <a:cxn ang="f39">
                  <a:pos x="f62" y="f63"/>
                </a:cxn>
                <a:cxn ang="f39">
                  <a:pos x="f62" y="f63"/>
                </a:cxn>
                <a:cxn ang="f39">
                  <a:pos x="f60" y="f64"/>
                </a:cxn>
                <a:cxn ang="f39">
                  <a:pos x="f65" y="f63"/>
                </a:cxn>
                <a:cxn ang="f39">
                  <a:pos x="f65" y="f63"/>
                </a:cxn>
                <a:cxn ang="f39">
                  <a:pos x="f60" y="f61"/>
                </a:cxn>
              </a:cxnLst>
              <a:rect l="f56" t="f59" r="f57" b="f58"/>
              <a:pathLst>
                <a:path w="13839" h="6856">
                  <a:moveTo>
                    <a:pt x="f7" y="f8"/>
                  </a:moveTo>
                  <a:cubicBezTo>
                    <a:pt x="f9" y="f8"/>
                    <a:pt x="f10" y="f11"/>
                    <a:pt x="f5" y="f5"/>
                  </a:cubicBezTo>
                  <a:lnTo>
                    <a:pt x="f5" y="f5"/>
                  </a:lnTo>
                  <a:cubicBezTo>
                    <a:pt x="f5" y="f12"/>
                    <a:pt x="f13" y="f7"/>
                    <a:pt x="f7" y="f7"/>
                  </a:cubicBezTo>
                  <a:cubicBezTo>
                    <a:pt x="f14" y="f7"/>
                    <a:pt x="f15" y="f16"/>
                    <a:pt x="f17" y="f5"/>
                  </a:cubicBezTo>
                  <a:lnTo>
                    <a:pt x="f17" y="f5"/>
                  </a:lnTo>
                  <a:cubicBezTo>
                    <a:pt x="f18" y="f19"/>
                    <a:pt x="f20" y="f8"/>
                    <a:pt x="f7"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1" name="Freeform: Shape 1012">
              <a:extLst>
                <a:ext uri="{FF2B5EF4-FFF2-40B4-BE49-F238E27FC236}">
                  <a16:creationId xmlns:a16="http://schemas.microsoft.com/office/drawing/2014/main" id="{9BD7194C-B7CB-4F10-90E8-5B06906149A6}"/>
                </a:ext>
              </a:extLst>
            </p:cNvPr>
            <p:cNvSpPr/>
            <p:nvPr/>
          </p:nvSpPr>
          <p:spPr>
            <a:xfrm>
              <a:off x="9776453" y="6428762"/>
              <a:ext cx="13834" cy="14977"/>
            </a:xfrm>
            <a:custGeom>
              <a:avLst/>
              <a:gdLst>
                <a:gd name="f0" fmla="val 10800000"/>
                <a:gd name="f1" fmla="val 5400000"/>
                <a:gd name="f2" fmla="val 180"/>
                <a:gd name="f3" fmla="val w"/>
                <a:gd name="f4" fmla="val h"/>
                <a:gd name="f5" fmla="val 0"/>
                <a:gd name="f6" fmla="val 13839"/>
                <a:gd name="f7" fmla="val 14982"/>
                <a:gd name="f8" fmla="val 6856"/>
                <a:gd name="f9" fmla="val 3073"/>
                <a:gd name="f10" fmla="val 6894"/>
                <a:gd name="f11" fmla="val 6945"/>
                <a:gd name="f12" fmla="val 6983"/>
                <a:gd name="f13" fmla="val 8126"/>
                <a:gd name="f14" fmla="val 11910"/>
                <a:gd name="f15" fmla="val 10666"/>
                <a:gd name="f16" fmla="val 13776"/>
                <a:gd name="f17" fmla="val 11935"/>
                <a:gd name="f18" fmla="val 13840"/>
                <a:gd name="f19" fmla="val 7110"/>
                <a:gd name="f20" fmla="val 13789"/>
                <a:gd name="f21" fmla="val 5688"/>
                <a:gd name="f22" fmla="val 13293"/>
                <a:gd name="f23" fmla="val 4317"/>
                <a:gd name="f24" fmla="val 12443"/>
                <a:gd name="f25" fmla="val 3174"/>
                <a:gd name="f26" fmla="val 12036"/>
                <a:gd name="f27" fmla="val 2577"/>
                <a:gd name="f28" fmla="val 11516"/>
                <a:gd name="f29" fmla="val 2057"/>
                <a:gd name="f30" fmla="val 10919"/>
                <a:gd name="f31" fmla="val 1651"/>
                <a:gd name="f32" fmla="val 9789"/>
                <a:gd name="f33" fmla="val 660"/>
                <a:gd name="f34" fmla="val 8355"/>
                <a:gd name="f35" fmla="val 76"/>
                <a:gd name="f36" fmla="+- 0 0 -90"/>
                <a:gd name="f37" fmla="*/ f3 1 13839"/>
                <a:gd name="f38" fmla="*/ f4 1 14982"/>
                <a:gd name="f39" fmla="val f5"/>
                <a:gd name="f40" fmla="val f6"/>
                <a:gd name="f41" fmla="val f7"/>
                <a:gd name="f42" fmla="*/ f36 f0 1"/>
                <a:gd name="f43" fmla="+- f41 0 f39"/>
                <a:gd name="f44" fmla="+- f40 0 f39"/>
                <a:gd name="f45" fmla="*/ f42 1 f2"/>
                <a:gd name="f46" fmla="*/ f44 1 13839"/>
                <a:gd name="f47" fmla="*/ f43 1 14982"/>
                <a:gd name="f48" fmla="*/ 6856 f44 1"/>
                <a:gd name="f49" fmla="*/ 0 f43 1"/>
                <a:gd name="f50" fmla="*/ 0 f44 1"/>
                <a:gd name="f51" fmla="*/ 6856 f43 1"/>
                <a:gd name="f52" fmla="*/ 6983 f43 1"/>
                <a:gd name="f53" fmla="*/ 8126 f43 1"/>
                <a:gd name="f54" fmla="*/ 14982 f43 1"/>
                <a:gd name="f55" fmla="*/ 13840 f44 1"/>
                <a:gd name="f56" fmla="*/ 7110 f43 1"/>
                <a:gd name="f57" fmla="*/ 12443 f44 1"/>
                <a:gd name="f58" fmla="*/ 3174 f43 1"/>
                <a:gd name="f59" fmla="*/ 10919 f44 1"/>
                <a:gd name="f60" fmla="*/ 1651 f43 1"/>
                <a:gd name="f61" fmla="+- f45 0 f1"/>
                <a:gd name="f62" fmla="*/ f48 1 13839"/>
                <a:gd name="f63" fmla="*/ f49 1 14982"/>
                <a:gd name="f64" fmla="*/ f50 1 13839"/>
                <a:gd name="f65" fmla="*/ f51 1 14982"/>
                <a:gd name="f66" fmla="*/ f52 1 14982"/>
                <a:gd name="f67" fmla="*/ f53 1 14982"/>
                <a:gd name="f68" fmla="*/ f54 1 14982"/>
                <a:gd name="f69" fmla="*/ f55 1 13839"/>
                <a:gd name="f70" fmla="*/ f56 1 14982"/>
                <a:gd name="f71" fmla="*/ f57 1 13839"/>
                <a:gd name="f72" fmla="*/ f58 1 14982"/>
                <a:gd name="f73" fmla="*/ f59 1 13839"/>
                <a:gd name="f74" fmla="*/ f60 1 14982"/>
                <a:gd name="f75" fmla="*/ f39 1 f46"/>
                <a:gd name="f76" fmla="*/ f40 1 f46"/>
                <a:gd name="f77" fmla="*/ f39 1 f47"/>
                <a:gd name="f78" fmla="*/ f41 1 f47"/>
                <a:gd name="f79" fmla="*/ f62 1 f46"/>
                <a:gd name="f80" fmla="*/ f63 1 f47"/>
                <a:gd name="f81" fmla="*/ f64 1 f46"/>
                <a:gd name="f82" fmla="*/ f65 1 f47"/>
                <a:gd name="f83" fmla="*/ f66 1 f47"/>
                <a:gd name="f84" fmla="*/ f67 1 f47"/>
                <a:gd name="f85" fmla="*/ f68 1 f47"/>
                <a:gd name="f86" fmla="*/ f69 1 f46"/>
                <a:gd name="f87" fmla="*/ f70 1 f47"/>
                <a:gd name="f88" fmla="*/ f71 1 f46"/>
                <a:gd name="f89" fmla="*/ f72 1 f47"/>
                <a:gd name="f90" fmla="*/ f73 1 f46"/>
                <a:gd name="f91" fmla="*/ f74 1 f47"/>
                <a:gd name="f92" fmla="*/ f75 f37 1"/>
                <a:gd name="f93" fmla="*/ f76 f37 1"/>
                <a:gd name="f94" fmla="*/ f78 f38 1"/>
                <a:gd name="f95" fmla="*/ f77 f38 1"/>
                <a:gd name="f96" fmla="*/ f79 f37 1"/>
                <a:gd name="f97" fmla="*/ f80 f38 1"/>
                <a:gd name="f98" fmla="*/ f81 f37 1"/>
                <a:gd name="f99" fmla="*/ f82 f38 1"/>
                <a:gd name="f100" fmla="*/ f83 f38 1"/>
                <a:gd name="f101" fmla="*/ f84 f38 1"/>
                <a:gd name="f102" fmla="*/ f85 f38 1"/>
                <a:gd name="f103" fmla="*/ f86 f37 1"/>
                <a:gd name="f104" fmla="*/ f87 f38 1"/>
                <a:gd name="f105" fmla="*/ f88 f37 1"/>
                <a:gd name="f106" fmla="*/ f89 f38 1"/>
                <a:gd name="f107" fmla="*/ f90 f37 1"/>
                <a:gd name="f108" fmla="*/ f91 f38 1"/>
              </a:gdLst>
              <a:ahLst/>
              <a:cxnLst>
                <a:cxn ang="3cd4">
                  <a:pos x="hc" y="t"/>
                </a:cxn>
                <a:cxn ang="0">
                  <a:pos x="r" y="vc"/>
                </a:cxn>
                <a:cxn ang="cd4">
                  <a:pos x="hc" y="b"/>
                </a:cxn>
                <a:cxn ang="cd2">
                  <a:pos x="l" y="vc"/>
                </a:cxn>
                <a:cxn ang="f61">
                  <a:pos x="f96" y="f97"/>
                </a:cxn>
                <a:cxn ang="f61">
                  <a:pos x="f98" y="f99"/>
                </a:cxn>
                <a:cxn ang="f61">
                  <a:pos x="f98" y="f100"/>
                </a:cxn>
                <a:cxn ang="f61">
                  <a:pos x="f98" y="f101"/>
                </a:cxn>
                <a:cxn ang="f61">
                  <a:pos x="f96" y="f102"/>
                </a:cxn>
                <a:cxn ang="f61">
                  <a:pos x="f103" y="f101"/>
                </a:cxn>
                <a:cxn ang="f61">
                  <a:pos x="f103" y="f104"/>
                </a:cxn>
                <a:cxn ang="f61">
                  <a:pos x="f105" y="f106"/>
                </a:cxn>
                <a:cxn ang="f61">
                  <a:pos x="f107" y="f108"/>
                </a:cxn>
                <a:cxn ang="f61">
                  <a:pos x="f96" y="f97"/>
                </a:cxn>
              </a:cxnLst>
              <a:rect l="f92" t="f95" r="f93" b="f94"/>
              <a:pathLst>
                <a:path w="13839" h="14982">
                  <a:moveTo>
                    <a:pt x="f8" y="f5"/>
                  </a:moveTo>
                  <a:cubicBezTo>
                    <a:pt x="f9" y="f5"/>
                    <a:pt x="f5" y="f9"/>
                    <a:pt x="f5" y="f8"/>
                  </a:cubicBezTo>
                  <a:cubicBezTo>
                    <a:pt x="f5" y="f10"/>
                    <a:pt x="f5" y="f11"/>
                    <a:pt x="f5" y="f12"/>
                  </a:cubicBezTo>
                  <a:lnTo>
                    <a:pt x="f5" y="f13"/>
                  </a:lnTo>
                  <a:cubicBezTo>
                    <a:pt x="f5" y="f14"/>
                    <a:pt x="f9" y="f7"/>
                    <a:pt x="f8" y="f7"/>
                  </a:cubicBezTo>
                  <a:cubicBezTo>
                    <a:pt x="f15" y="f7"/>
                    <a:pt x="f16" y="f17"/>
                    <a:pt x="f18" y="f13"/>
                  </a:cubicBezTo>
                  <a:lnTo>
                    <a:pt x="f18" y="f19"/>
                  </a:lnTo>
                  <a:cubicBezTo>
                    <a:pt x="f20" y="f21"/>
                    <a:pt x="f22" y="f23"/>
                    <a:pt x="f24" y="f25"/>
                  </a:cubicBezTo>
                  <a:cubicBezTo>
                    <a:pt x="f26" y="f27"/>
                    <a:pt x="f28" y="f29"/>
                    <a:pt x="f30" y="f31"/>
                  </a:cubicBezTo>
                  <a:cubicBezTo>
                    <a:pt x="f32" y="f33"/>
                    <a:pt x="f34" y="f35"/>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2" name="Freeform: Shape 1013">
              <a:extLst>
                <a:ext uri="{FF2B5EF4-FFF2-40B4-BE49-F238E27FC236}">
                  <a16:creationId xmlns:a16="http://schemas.microsoft.com/office/drawing/2014/main" id="{AE4AAE8A-E4DA-9771-3232-686A624B0E9B}"/>
                </a:ext>
              </a:extLst>
            </p:cNvPr>
            <p:cNvSpPr/>
            <p:nvPr/>
          </p:nvSpPr>
          <p:spPr>
            <a:xfrm>
              <a:off x="10071521" y="6113120"/>
              <a:ext cx="1271" cy="3685"/>
            </a:xfrm>
            <a:custGeom>
              <a:avLst/>
              <a:gdLst>
                <a:gd name="f0" fmla="val 10800000"/>
                <a:gd name="f1" fmla="val 5400000"/>
                <a:gd name="f2" fmla="val 180"/>
                <a:gd name="f3" fmla="val w"/>
                <a:gd name="f4" fmla="val h"/>
                <a:gd name="f5" fmla="val 0"/>
                <a:gd name="f6" fmla="val 1270"/>
                <a:gd name="f7" fmla="val 3682"/>
                <a:gd name="f8" fmla="val 1231"/>
                <a:gd name="f9" fmla="val 1333"/>
                <a:gd name="f10" fmla="val 787"/>
                <a:gd name="f11" fmla="val 2616"/>
                <a:gd name="f12" fmla="+- 0 0 -90"/>
                <a:gd name="f13" fmla="*/ f3 1 1270"/>
                <a:gd name="f14" fmla="*/ f4 1 3682"/>
                <a:gd name="f15" fmla="val f5"/>
                <a:gd name="f16" fmla="val f6"/>
                <a:gd name="f17" fmla="val f7"/>
                <a:gd name="f18" fmla="*/ f12 f0 1"/>
                <a:gd name="f19" fmla="+- f17 0 f15"/>
                <a:gd name="f20" fmla="+- f16 0 f15"/>
                <a:gd name="f21" fmla="*/ f18 1 f2"/>
                <a:gd name="f22" fmla="*/ f20 1 1270"/>
                <a:gd name="f23" fmla="*/ f19 1 3682"/>
                <a:gd name="f24" fmla="*/ 0 f20 1"/>
                <a:gd name="f25" fmla="*/ 3682 f19 1"/>
                <a:gd name="f26" fmla="*/ 1270 f20 1"/>
                <a:gd name="f27" fmla="*/ 0 f19 1"/>
                <a:gd name="f28" fmla="+- f21 0 f1"/>
                <a:gd name="f29" fmla="*/ f24 1 1270"/>
                <a:gd name="f30" fmla="*/ f25 1 3682"/>
                <a:gd name="f31" fmla="*/ f26 1 1270"/>
                <a:gd name="f32" fmla="*/ f27 1 3682"/>
                <a:gd name="f33" fmla="*/ f15 1 f22"/>
                <a:gd name="f34" fmla="*/ f16 1 f22"/>
                <a:gd name="f35" fmla="*/ f15 1 f23"/>
                <a:gd name="f36" fmla="*/ f17 1 f23"/>
                <a:gd name="f37" fmla="*/ f29 1 f22"/>
                <a:gd name="f38" fmla="*/ f30 1 f23"/>
                <a:gd name="f39" fmla="*/ f31 1 f22"/>
                <a:gd name="f40" fmla="*/ f32 1 f23"/>
                <a:gd name="f41" fmla="*/ f33 f13 1"/>
                <a:gd name="f42" fmla="*/ f34 f13 1"/>
                <a:gd name="f43" fmla="*/ f36 f14 1"/>
                <a:gd name="f44" fmla="*/ f35 f14 1"/>
                <a:gd name="f45" fmla="*/ f37 f13 1"/>
                <a:gd name="f46" fmla="*/ f38 f14 1"/>
                <a:gd name="f47" fmla="*/ f39 f13 1"/>
                <a:gd name="f48" fmla="*/ f40 f14 1"/>
              </a:gdLst>
              <a:ahLst/>
              <a:cxnLst>
                <a:cxn ang="3cd4">
                  <a:pos x="hc" y="t"/>
                </a:cxn>
                <a:cxn ang="0">
                  <a:pos x="r" y="vc"/>
                </a:cxn>
                <a:cxn ang="cd4">
                  <a:pos x="hc" y="b"/>
                </a:cxn>
                <a:cxn ang="cd2">
                  <a:pos x="l" y="vc"/>
                </a:cxn>
                <a:cxn ang="f28">
                  <a:pos x="f45" y="f46"/>
                </a:cxn>
                <a:cxn ang="f28">
                  <a:pos x="f47" y="f46"/>
                </a:cxn>
                <a:cxn ang="f28">
                  <a:pos x="f47" y="f48"/>
                </a:cxn>
                <a:cxn ang="f28">
                  <a:pos x="f45" y="f46"/>
                </a:cxn>
              </a:cxnLst>
              <a:rect l="f41" t="f44" r="f42" b="f43"/>
              <a:pathLst>
                <a:path w="1270" h="3682">
                  <a:moveTo>
                    <a:pt x="f5" y="f7"/>
                  </a:moveTo>
                  <a:lnTo>
                    <a:pt x="f6" y="f7"/>
                  </a:lnTo>
                  <a:lnTo>
                    <a:pt x="f6" y="f5"/>
                  </a:lnTo>
                  <a:cubicBezTo>
                    <a:pt x="f8" y="f9"/>
                    <a:pt x="f10" y="f11"/>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3" name="Freeform: Shape 1014">
              <a:extLst>
                <a:ext uri="{FF2B5EF4-FFF2-40B4-BE49-F238E27FC236}">
                  <a16:creationId xmlns:a16="http://schemas.microsoft.com/office/drawing/2014/main" id="{AF3FE346-CFCB-75E6-F0B4-F4A1E5E04B1F}"/>
                </a:ext>
              </a:extLst>
            </p:cNvPr>
            <p:cNvSpPr/>
            <p:nvPr/>
          </p:nvSpPr>
          <p:spPr>
            <a:xfrm>
              <a:off x="10058957" y="6113120"/>
              <a:ext cx="1143" cy="3685"/>
            </a:xfrm>
            <a:custGeom>
              <a:avLst/>
              <a:gdLst>
                <a:gd name="f0" fmla="val 10800000"/>
                <a:gd name="f1" fmla="val 5400000"/>
                <a:gd name="f2" fmla="val 180"/>
                <a:gd name="f3" fmla="val w"/>
                <a:gd name="f4" fmla="val h"/>
                <a:gd name="f5" fmla="val 0"/>
                <a:gd name="f6" fmla="val 1143"/>
                <a:gd name="f7" fmla="val 3682"/>
                <a:gd name="f8" fmla="val 444"/>
                <a:gd name="f9" fmla="val 2577"/>
                <a:gd name="f10" fmla="val 51"/>
                <a:gd name="f11" fmla="val 1308"/>
                <a:gd name="f12" fmla="+- 0 0 -90"/>
                <a:gd name="f13" fmla="*/ f3 1 1143"/>
                <a:gd name="f14" fmla="*/ f4 1 3682"/>
                <a:gd name="f15" fmla="val f5"/>
                <a:gd name="f16" fmla="val f6"/>
                <a:gd name="f17" fmla="val f7"/>
                <a:gd name="f18" fmla="*/ f12 f0 1"/>
                <a:gd name="f19" fmla="+- f17 0 f15"/>
                <a:gd name="f20" fmla="+- f16 0 f15"/>
                <a:gd name="f21" fmla="*/ f18 1 f2"/>
                <a:gd name="f22" fmla="*/ f20 1 1143"/>
                <a:gd name="f23" fmla="*/ f19 1 3682"/>
                <a:gd name="f24" fmla="*/ 0 f20 1"/>
                <a:gd name="f25" fmla="*/ 0 f19 1"/>
                <a:gd name="f26" fmla="*/ 3682 f19 1"/>
                <a:gd name="f27" fmla="*/ 1143 f20 1"/>
                <a:gd name="f28" fmla="+- f21 0 f1"/>
                <a:gd name="f29" fmla="*/ f24 1 1143"/>
                <a:gd name="f30" fmla="*/ f25 1 3682"/>
                <a:gd name="f31" fmla="*/ f26 1 3682"/>
                <a:gd name="f32" fmla="*/ f27 1 1143"/>
                <a:gd name="f33" fmla="*/ f15 1 f22"/>
                <a:gd name="f34" fmla="*/ f16 1 f22"/>
                <a:gd name="f35" fmla="*/ f15 1 f23"/>
                <a:gd name="f36" fmla="*/ f17 1 f23"/>
                <a:gd name="f37" fmla="*/ f29 1 f22"/>
                <a:gd name="f38" fmla="*/ f30 1 f23"/>
                <a:gd name="f39" fmla="*/ f31 1 f23"/>
                <a:gd name="f40" fmla="*/ f32 1 f22"/>
                <a:gd name="f41" fmla="*/ f33 f13 1"/>
                <a:gd name="f42" fmla="*/ f34 f13 1"/>
                <a:gd name="f43" fmla="*/ f36 f14 1"/>
                <a:gd name="f44" fmla="*/ f35 f14 1"/>
                <a:gd name="f45" fmla="*/ f37 f13 1"/>
                <a:gd name="f46" fmla="*/ f38 f14 1"/>
                <a:gd name="f47" fmla="*/ f39 f14 1"/>
                <a:gd name="f48" fmla="*/ f40 f13 1"/>
              </a:gdLst>
              <a:ahLst/>
              <a:cxnLst>
                <a:cxn ang="3cd4">
                  <a:pos x="hc" y="t"/>
                </a:cxn>
                <a:cxn ang="0">
                  <a:pos x="r" y="vc"/>
                </a:cxn>
                <a:cxn ang="cd4">
                  <a:pos x="hc" y="b"/>
                </a:cxn>
                <a:cxn ang="cd2">
                  <a:pos x="l" y="vc"/>
                </a:cxn>
                <a:cxn ang="f28">
                  <a:pos x="f45" y="f46"/>
                </a:cxn>
                <a:cxn ang="f28">
                  <a:pos x="f45" y="f47"/>
                </a:cxn>
                <a:cxn ang="f28">
                  <a:pos x="f48" y="f47"/>
                </a:cxn>
                <a:cxn ang="f28">
                  <a:pos x="f45" y="f46"/>
                </a:cxn>
              </a:cxnLst>
              <a:rect l="f41" t="f44" r="f42" b="f43"/>
              <a:pathLst>
                <a:path w="1143" h="3682">
                  <a:moveTo>
                    <a:pt x="f5" y="f5"/>
                  </a:moveTo>
                  <a:lnTo>
                    <a:pt x="f5" y="f7"/>
                  </a:lnTo>
                  <a:lnTo>
                    <a:pt x="f6" y="f7"/>
                  </a:lnTo>
                  <a:cubicBezTo>
                    <a:pt x="f8" y="f9"/>
                    <a:pt x="f10"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4" name="Freeform: Shape 1015">
              <a:extLst>
                <a:ext uri="{FF2B5EF4-FFF2-40B4-BE49-F238E27FC236}">
                  <a16:creationId xmlns:a16="http://schemas.microsoft.com/office/drawing/2014/main" id="{5C10C980-0A70-ADA0-3D62-25CB7A5AD793}"/>
                </a:ext>
              </a:extLst>
            </p:cNvPr>
            <p:cNvSpPr/>
            <p:nvPr/>
          </p:nvSpPr>
          <p:spPr>
            <a:xfrm>
              <a:off x="9776453" y="5784530"/>
              <a:ext cx="13834" cy="204542"/>
            </a:xfrm>
            <a:custGeom>
              <a:avLst/>
              <a:gdLst>
                <a:gd name="f0" fmla="val 10800000"/>
                <a:gd name="f1" fmla="val 5400000"/>
                <a:gd name="f2" fmla="val 180"/>
                <a:gd name="f3" fmla="val w"/>
                <a:gd name="f4" fmla="val h"/>
                <a:gd name="f5" fmla="val 0"/>
                <a:gd name="f6" fmla="val 13839"/>
                <a:gd name="f7" fmla="val 204544"/>
                <a:gd name="f8" fmla="val 6856"/>
                <a:gd name="f9" fmla="val 204545"/>
                <a:gd name="f10" fmla="val 10666"/>
                <a:gd name="f11" fmla="val 13776"/>
                <a:gd name="f12" fmla="val 201495"/>
                <a:gd name="f13" fmla="val 13840"/>
                <a:gd name="f14" fmla="val 197688"/>
                <a:gd name="f15" fmla="val 3857"/>
                <a:gd name="f16" fmla="val 10716"/>
                <a:gd name="f17" fmla="val 6983"/>
                <a:gd name="f18" fmla="val 3047"/>
                <a:gd name="f19" fmla="val 6915"/>
                <a:gd name="f20" fmla="val 3808"/>
                <a:gd name="f21" fmla="val 201475"/>
                <a:gd name="f22" fmla="val 3073"/>
                <a:gd name="f23" fmla="+- 0 0 -90"/>
                <a:gd name="f24" fmla="*/ f3 1 13839"/>
                <a:gd name="f25" fmla="*/ f4 1 204544"/>
                <a:gd name="f26" fmla="val f5"/>
                <a:gd name="f27" fmla="val f6"/>
                <a:gd name="f28" fmla="val f7"/>
                <a:gd name="f29" fmla="*/ f23 f0 1"/>
                <a:gd name="f30" fmla="+- f28 0 f26"/>
                <a:gd name="f31" fmla="+- f27 0 f26"/>
                <a:gd name="f32" fmla="*/ f29 1 f2"/>
                <a:gd name="f33" fmla="*/ f31 1 13839"/>
                <a:gd name="f34" fmla="*/ f30 1 204544"/>
                <a:gd name="f35" fmla="*/ 6856 f31 1"/>
                <a:gd name="f36" fmla="*/ 204545 f30 1"/>
                <a:gd name="f37" fmla="*/ 13840 f31 1"/>
                <a:gd name="f38" fmla="*/ 197688 f30 1"/>
                <a:gd name="f39" fmla="*/ 0 f30 1"/>
                <a:gd name="f40" fmla="*/ 6983 f30 1"/>
                <a:gd name="f41" fmla="*/ 0 f31 1"/>
                <a:gd name="f42" fmla="+- f32 0 f1"/>
                <a:gd name="f43" fmla="*/ f35 1 13839"/>
                <a:gd name="f44" fmla="*/ f36 1 204544"/>
                <a:gd name="f45" fmla="*/ f37 1 13839"/>
                <a:gd name="f46" fmla="*/ f38 1 204544"/>
                <a:gd name="f47" fmla="*/ f39 1 204544"/>
                <a:gd name="f48" fmla="*/ f40 1 204544"/>
                <a:gd name="f49" fmla="*/ f41 1 13839"/>
                <a:gd name="f50" fmla="*/ f26 1 f33"/>
                <a:gd name="f51" fmla="*/ f27 1 f33"/>
                <a:gd name="f52" fmla="*/ f26 1 f34"/>
                <a:gd name="f53" fmla="*/ f28 1 f34"/>
                <a:gd name="f54" fmla="*/ f43 1 f33"/>
                <a:gd name="f55" fmla="*/ f44 1 f34"/>
                <a:gd name="f56" fmla="*/ f45 1 f33"/>
                <a:gd name="f57" fmla="*/ f46 1 f34"/>
                <a:gd name="f58" fmla="*/ f47 1 f34"/>
                <a:gd name="f59" fmla="*/ f48 1 f34"/>
                <a:gd name="f60" fmla="*/ f49 1 f33"/>
                <a:gd name="f61" fmla="*/ f50 f24 1"/>
                <a:gd name="f62" fmla="*/ f51 f24 1"/>
                <a:gd name="f63" fmla="*/ f53 f25 1"/>
                <a:gd name="f64" fmla="*/ f52 f25 1"/>
                <a:gd name="f65" fmla="*/ f54 f24 1"/>
                <a:gd name="f66" fmla="*/ f55 f25 1"/>
                <a:gd name="f67" fmla="*/ f56 f24 1"/>
                <a:gd name="f68" fmla="*/ f57 f25 1"/>
                <a:gd name="f69" fmla="*/ f58 f25 1"/>
                <a:gd name="f70" fmla="*/ f59 f25 1"/>
                <a:gd name="f71" fmla="*/ f60 f24 1"/>
              </a:gdLst>
              <a:ahLst/>
              <a:cxnLst>
                <a:cxn ang="3cd4">
                  <a:pos x="hc" y="t"/>
                </a:cxn>
                <a:cxn ang="0">
                  <a:pos x="r" y="vc"/>
                </a:cxn>
                <a:cxn ang="cd4">
                  <a:pos x="hc" y="b"/>
                </a:cxn>
                <a:cxn ang="cd2">
                  <a:pos x="l" y="vc"/>
                </a:cxn>
                <a:cxn ang="f42">
                  <a:pos x="f65" y="f66"/>
                </a:cxn>
                <a:cxn ang="f42">
                  <a:pos x="f67" y="f68"/>
                </a:cxn>
                <a:cxn ang="f42">
                  <a:pos x="f67" y="f69"/>
                </a:cxn>
                <a:cxn ang="f42">
                  <a:pos x="f65" y="f70"/>
                </a:cxn>
                <a:cxn ang="f42">
                  <a:pos x="f71" y="f69"/>
                </a:cxn>
                <a:cxn ang="f42">
                  <a:pos x="f71" y="f68"/>
                </a:cxn>
                <a:cxn ang="f42">
                  <a:pos x="f65" y="f66"/>
                </a:cxn>
              </a:cxnLst>
              <a:rect l="f61" t="f64" r="f62" b="f63"/>
              <a:pathLst>
                <a:path w="13839" h="204544">
                  <a:moveTo>
                    <a:pt x="f8" y="f9"/>
                  </a:moveTo>
                  <a:cubicBezTo>
                    <a:pt x="f10" y="f9"/>
                    <a:pt x="f11" y="f12"/>
                    <a:pt x="f13" y="f14"/>
                  </a:cubicBezTo>
                  <a:lnTo>
                    <a:pt x="f13" y="f5"/>
                  </a:lnTo>
                  <a:cubicBezTo>
                    <a:pt x="f13" y="f15"/>
                    <a:pt x="f16" y="f17"/>
                    <a:pt x="f8" y="f17"/>
                  </a:cubicBezTo>
                  <a:cubicBezTo>
                    <a:pt x="f18" y="f19"/>
                    <a:pt x="f5" y="f20"/>
                    <a:pt x="f5" y="f5"/>
                  </a:cubicBezTo>
                  <a:lnTo>
                    <a:pt x="f5" y="f14"/>
                  </a:lnTo>
                  <a:cubicBezTo>
                    <a:pt x="f5" y="f21"/>
                    <a:pt x="f22"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5" name="Freeform: Shape 1016">
              <a:extLst>
                <a:ext uri="{FF2B5EF4-FFF2-40B4-BE49-F238E27FC236}">
                  <a16:creationId xmlns:a16="http://schemas.microsoft.com/office/drawing/2014/main" id="{CEB3D8E6-DFF6-3B5A-10D0-362DE1A2DB48}"/>
                </a:ext>
              </a:extLst>
            </p:cNvPr>
            <p:cNvSpPr/>
            <p:nvPr/>
          </p:nvSpPr>
          <p:spPr>
            <a:xfrm>
              <a:off x="10199382" y="6112361"/>
              <a:ext cx="13459" cy="4443"/>
            </a:xfrm>
            <a:custGeom>
              <a:avLst/>
              <a:gdLst>
                <a:gd name="f0" fmla="val 10800000"/>
                <a:gd name="f1" fmla="val 5400000"/>
                <a:gd name="f2" fmla="val 180"/>
                <a:gd name="f3" fmla="val w"/>
                <a:gd name="f4" fmla="val h"/>
                <a:gd name="f5" fmla="val 0"/>
                <a:gd name="f6" fmla="val 13458"/>
                <a:gd name="f7" fmla="val 4443"/>
                <a:gd name="f8" fmla="val 4444"/>
                <a:gd name="f9" fmla="val 7110"/>
                <a:gd name="f10" fmla="val 8075"/>
                <a:gd name="f11" fmla="val 1765"/>
                <a:gd name="f12" fmla="val 10614"/>
                <a:gd name="f13" fmla="val -13"/>
                <a:gd name="f14" fmla="val 6348"/>
                <a:gd name="f15" fmla="val 3504"/>
                <a:gd name="f16" fmla="val 965"/>
                <a:gd name="f17" fmla="+- 0 0 -90"/>
                <a:gd name="f18" fmla="*/ f3 1 13458"/>
                <a:gd name="f19" fmla="*/ f4 1 4443"/>
                <a:gd name="f20" fmla="val f5"/>
                <a:gd name="f21" fmla="val f6"/>
                <a:gd name="f22" fmla="val f7"/>
                <a:gd name="f23" fmla="*/ f17 f0 1"/>
                <a:gd name="f24" fmla="+- f22 0 f20"/>
                <a:gd name="f25" fmla="+- f21 0 f20"/>
                <a:gd name="f26" fmla="*/ f23 1 f2"/>
                <a:gd name="f27" fmla="*/ f25 1 13458"/>
                <a:gd name="f28" fmla="*/ f24 1 4443"/>
                <a:gd name="f29" fmla="*/ 0 f25 1"/>
                <a:gd name="f30" fmla="*/ 4444 f24 1"/>
                <a:gd name="f31" fmla="*/ 7110 f25 1"/>
                <a:gd name="f32" fmla="*/ 13458 f25 1"/>
                <a:gd name="f33" fmla="*/ 0 f24 1"/>
                <a:gd name="f34" fmla="*/ 6348 f25 1"/>
                <a:gd name="f35" fmla="+- f26 0 f1"/>
                <a:gd name="f36" fmla="*/ f29 1 13458"/>
                <a:gd name="f37" fmla="*/ f30 1 4443"/>
                <a:gd name="f38" fmla="*/ f31 1 13458"/>
                <a:gd name="f39" fmla="*/ f32 1 13458"/>
                <a:gd name="f40" fmla="*/ f33 1 4443"/>
                <a:gd name="f41" fmla="*/ f34 1 13458"/>
                <a:gd name="f42" fmla="*/ f20 1 f27"/>
                <a:gd name="f43" fmla="*/ f21 1 f27"/>
                <a:gd name="f44" fmla="*/ f20 1 f28"/>
                <a:gd name="f45" fmla="*/ f22 1 f28"/>
                <a:gd name="f46" fmla="*/ f36 1 f27"/>
                <a:gd name="f47" fmla="*/ f37 1 f28"/>
                <a:gd name="f48" fmla="*/ f38 1 f27"/>
                <a:gd name="f49" fmla="*/ f39 1 f27"/>
                <a:gd name="f50" fmla="*/ f40 1 f28"/>
                <a:gd name="f51" fmla="*/ f41 1 f27"/>
                <a:gd name="f52" fmla="*/ f42 f18 1"/>
                <a:gd name="f53" fmla="*/ f43 f18 1"/>
                <a:gd name="f54" fmla="*/ f45 f19 1"/>
                <a:gd name="f55" fmla="*/ f44 f19 1"/>
                <a:gd name="f56" fmla="*/ f46 f18 1"/>
                <a:gd name="f57" fmla="*/ f47 f19 1"/>
                <a:gd name="f58" fmla="*/ f48 f18 1"/>
                <a:gd name="f59" fmla="*/ f49 f18 1"/>
                <a:gd name="f60" fmla="*/ f50 f19 1"/>
                <a:gd name="f61" fmla="*/ f51 f18 1"/>
              </a:gdLst>
              <a:ahLst/>
              <a:cxnLst>
                <a:cxn ang="3cd4">
                  <a:pos x="hc" y="t"/>
                </a:cxn>
                <a:cxn ang="0">
                  <a:pos x="r" y="vc"/>
                </a:cxn>
                <a:cxn ang="cd4">
                  <a:pos x="hc" y="b"/>
                </a:cxn>
                <a:cxn ang="cd2">
                  <a:pos x="l" y="vc"/>
                </a:cxn>
                <a:cxn ang="f35">
                  <a:pos x="f56" y="f57"/>
                </a:cxn>
                <a:cxn ang="f35">
                  <a:pos x="f58" y="f57"/>
                </a:cxn>
                <a:cxn ang="f35">
                  <a:pos x="f59" y="f60"/>
                </a:cxn>
                <a:cxn ang="f35">
                  <a:pos x="f61" y="f60"/>
                </a:cxn>
                <a:cxn ang="f35">
                  <a:pos x="f56" y="f57"/>
                </a:cxn>
              </a:cxnLst>
              <a:rect l="f52" t="f55" r="f53" b="f54"/>
              <a:pathLst>
                <a:path w="13458" h="4443">
                  <a:moveTo>
                    <a:pt x="f5" y="f8"/>
                  </a:moveTo>
                  <a:lnTo>
                    <a:pt x="f9" y="f8"/>
                  </a:lnTo>
                  <a:cubicBezTo>
                    <a:pt x="f10" y="f11"/>
                    <a:pt x="f12" y="f13"/>
                    <a:pt x="f6" y="f5"/>
                  </a:cubicBezTo>
                  <a:lnTo>
                    <a:pt x="f14" y="f5"/>
                  </a:lnTo>
                  <a:cubicBezTo>
                    <a:pt x="f15" y="f13"/>
                    <a:pt x="f16"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6" name="Freeform: Shape 1017">
              <a:extLst>
                <a:ext uri="{FF2B5EF4-FFF2-40B4-BE49-F238E27FC236}">
                  <a16:creationId xmlns:a16="http://schemas.microsoft.com/office/drawing/2014/main" id="{7B81E539-E356-08CC-D08F-CE3D1A820E90}"/>
                </a:ext>
              </a:extLst>
            </p:cNvPr>
            <p:cNvSpPr/>
            <p:nvPr/>
          </p:nvSpPr>
          <p:spPr>
            <a:xfrm>
              <a:off x="10206487" y="6112361"/>
              <a:ext cx="71350" cy="4443"/>
            </a:xfrm>
            <a:custGeom>
              <a:avLst/>
              <a:gdLst>
                <a:gd name="f0" fmla="val 10800000"/>
                <a:gd name="f1" fmla="val 5400000"/>
                <a:gd name="f2" fmla="val 180"/>
                <a:gd name="f3" fmla="val w"/>
                <a:gd name="f4" fmla="val h"/>
                <a:gd name="f5" fmla="val 0"/>
                <a:gd name="f6" fmla="val 71355"/>
                <a:gd name="f7" fmla="val 4444"/>
                <a:gd name="f8" fmla="val 70339"/>
                <a:gd name="f9" fmla="val 1752"/>
                <a:gd name="f10" fmla="val 67762"/>
                <a:gd name="f11" fmla="val -25"/>
                <a:gd name="f12" fmla="val 64880"/>
                <a:gd name="f13" fmla="val 6348"/>
                <a:gd name="f14" fmla="val 3504"/>
                <a:gd name="f15" fmla="val -12"/>
                <a:gd name="f16" fmla="val 965"/>
                <a:gd name="f17" fmla="val 1765"/>
                <a:gd name="f18" fmla="+- 0 0 -90"/>
                <a:gd name="f19" fmla="*/ f3 1 71355"/>
                <a:gd name="f20" fmla="*/ f4 1 4444"/>
                <a:gd name="f21" fmla="val f5"/>
                <a:gd name="f22" fmla="val f6"/>
                <a:gd name="f23" fmla="val f7"/>
                <a:gd name="f24" fmla="*/ f18 f0 1"/>
                <a:gd name="f25" fmla="+- f23 0 f21"/>
                <a:gd name="f26" fmla="+- f22 0 f21"/>
                <a:gd name="f27" fmla="*/ f24 1 f2"/>
                <a:gd name="f28" fmla="*/ f26 1 71355"/>
                <a:gd name="f29" fmla="*/ f25 1 4444"/>
                <a:gd name="f30" fmla="*/ 0 f26 1"/>
                <a:gd name="f31" fmla="*/ 4444 f25 1"/>
                <a:gd name="f32" fmla="*/ 71355 f26 1"/>
                <a:gd name="f33" fmla="*/ 64880 f26 1"/>
                <a:gd name="f34" fmla="*/ 0 f25 1"/>
                <a:gd name="f35" fmla="*/ 6348 f26 1"/>
                <a:gd name="f36" fmla="+- f27 0 f1"/>
                <a:gd name="f37" fmla="*/ f30 1 71355"/>
                <a:gd name="f38" fmla="*/ f31 1 4444"/>
                <a:gd name="f39" fmla="*/ f32 1 71355"/>
                <a:gd name="f40" fmla="*/ f33 1 71355"/>
                <a:gd name="f41" fmla="*/ f34 1 4444"/>
                <a:gd name="f42" fmla="*/ f35 1 71355"/>
                <a:gd name="f43" fmla="*/ f21 1 f28"/>
                <a:gd name="f44" fmla="*/ f22 1 f28"/>
                <a:gd name="f45" fmla="*/ f21 1 f29"/>
                <a:gd name="f46" fmla="*/ f23 1 f29"/>
                <a:gd name="f47" fmla="*/ f37 1 f28"/>
                <a:gd name="f48" fmla="*/ f38 1 f29"/>
                <a:gd name="f49" fmla="*/ f39 1 f28"/>
                <a:gd name="f50" fmla="*/ f40 1 f28"/>
                <a:gd name="f51" fmla="*/ f41 1 f29"/>
                <a:gd name="f52" fmla="*/ f42 1 f28"/>
                <a:gd name="f53" fmla="*/ f43 f19 1"/>
                <a:gd name="f54" fmla="*/ f44 f19 1"/>
                <a:gd name="f55" fmla="*/ f46 f20 1"/>
                <a:gd name="f56" fmla="*/ f45 f20 1"/>
                <a:gd name="f57" fmla="*/ f47 f19 1"/>
                <a:gd name="f58" fmla="*/ f48 f20 1"/>
                <a:gd name="f59" fmla="*/ f49 f19 1"/>
                <a:gd name="f60" fmla="*/ f50 f19 1"/>
                <a:gd name="f61" fmla="*/ f51 f20 1"/>
                <a:gd name="f62" fmla="*/ f52 f19 1"/>
              </a:gdLst>
              <a:ahLst/>
              <a:cxnLst>
                <a:cxn ang="3cd4">
                  <a:pos x="hc" y="t"/>
                </a:cxn>
                <a:cxn ang="0">
                  <a:pos x="r" y="vc"/>
                </a:cxn>
                <a:cxn ang="cd4">
                  <a:pos x="hc" y="b"/>
                </a:cxn>
                <a:cxn ang="cd2">
                  <a:pos x="l" y="vc"/>
                </a:cxn>
                <a:cxn ang="f36">
                  <a:pos x="f57" y="f58"/>
                </a:cxn>
                <a:cxn ang="f36">
                  <a:pos x="f59" y="f58"/>
                </a:cxn>
                <a:cxn ang="f36">
                  <a:pos x="f60" y="f61"/>
                </a:cxn>
                <a:cxn ang="f36">
                  <a:pos x="f62" y="f61"/>
                </a:cxn>
                <a:cxn ang="f36">
                  <a:pos x="f57" y="f58"/>
                </a:cxn>
              </a:cxnLst>
              <a:rect l="f53" t="f56" r="f54" b="f55"/>
              <a:pathLst>
                <a:path w="71355" h="4444">
                  <a:moveTo>
                    <a:pt x="f5" y="f7"/>
                  </a:moveTo>
                  <a:lnTo>
                    <a:pt x="f6" y="f7"/>
                  </a:lnTo>
                  <a:cubicBezTo>
                    <a:pt x="f8" y="f9"/>
                    <a:pt x="f10" y="f11"/>
                    <a:pt x="f12" y="f5"/>
                  </a:cubicBezTo>
                  <a:lnTo>
                    <a:pt x="f13" y="f5"/>
                  </a:lnTo>
                  <a:cubicBezTo>
                    <a:pt x="f14" y="f15"/>
                    <a:pt x="f16" y="f1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7" name="Freeform: Shape 1018">
              <a:extLst>
                <a:ext uri="{FF2B5EF4-FFF2-40B4-BE49-F238E27FC236}">
                  <a16:creationId xmlns:a16="http://schemas.microsoft.com/office/drawing/2014/main" id="{22E8303D-BCDC-155A-E677-00DC9C559EA2}"/>
                </a:ext>
              </a:extLst>
            </p:cNvPr>
            <p:cNvSpPr/>
            <p:nvPr/>
          </p:nvSpPr>
          <p:spPr>
            <a:xfrm>
              <a:off x="10198870" y="5777672"/>
              <a:ext cx="13962" cy="13834"/>
            </a:xfrm>
            <a:custGeom>
              <a:avLst/>
              <a:gdLst>
                <a:gd name="f0" fmla="val 10800000"/>
                <a:gd name="f1" fmla="val 5400000"/>
                <a:gd name="f2" fmla="val 180"/>
                <a:gd name="f3" fmla="val w"/>
                <a:gd name="f4" fmla="val h"/>
                <a:gd name="f5" fmla="val 0"/>
                <a:gd name="f6" fmla="val 13966"/>
                <a:gd name="f7" fmla="val 13839"/>
                <a:gd name="f8" fmla="val 6856"/>
                <a:gd name="f9" fmla="val 10664"/>
                <a:gd name="f10" fmla="val 3047"/>
                <a:gd name="f11" fmla="val 13771"/>
                <a:gd name="f12" fmla="val 10157"/>
                <a:gd name="f13" fmla="val 13770"/>
                <a:gd name="f14" fmla="val 7110"/>
                <a:gd name="f15" fmla="val 3070"/>
                <a:gd name="f16" fmla="val 10183"/>
                <a:gd name="f17" fmla="val 3073"/>
                <a:gd name="f18" fmla="+- 0 0 -90"/>
                <a:gd name="f19" fmla="*/ f3 1 13966"/>
                <a:gd name="f20" fmla="*/ f4 1 13839"/>
                <a:gd name="f21" fmla="val f5"/>
                <a:gd name="f22" fmla="val f6"/>
                <a:gd name="f23" fmla="val f7"/>
                <a:gd name="f24" fmla="*/ f18 f0 1"/>
                <a:gd name="f25" fmla="+- f23 0 f21"/>
                <a:gd name="f26" fmla="+- f22 0 f21"/>
                <a:gd name="f27" fmla="*/ f24 1 f2"/>
                <a:gd name="f28" fmla="*/ f26 1 13966"/>
                <a:gd name="f29" fmla="*/ f25 1 13839"/>
                <a:gd name="f30" fmla="*/ 0 f26 1"/>
                <a:gd name="f31" fmla="*/ 6856 f25 1"/>
                <a:gd name="f32" fmla="*/ 6856 f26 1"/>
                <a:gd name="f33" fmla="*/ 13839 f25 1"/>
                <a:gd name="f34" fmla="*/ 13966 f26 1"/>
                <a:gd name="f35" fmla="*/ 7110 f26 1"/>
                <a:gd name="f36" fmla="*/ 0 f25 1"/>
                <a:gd name="f37" fmla="+- f27 0 f1"/>
                <a:gd name="f38" fmla="*/ f30 1 13966"/>
                <a:gd name="f39" fmla="*/ f31 1 13839"/>
                <a:gd name="f40" fmla="*/ f32 1 13966"/>
                <a:gd name="f41" fmla="*/ f33 1 13839"/>
                <a:gd name="f42" fmla="*/ f34 1 13966"/>
                <a:gd name="f43" fmla="*/ f35 1 13966"/>
                <a:gd name="f44" fmla="*/ f36 1 13839"/>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3966" h="13839">
                  <a:moveTo>
                    <a:pt x="f5" y="f8"/>
                  </a:moveTo>
                  <a:cubicBezTo>
                    <a:pt x="f5" y="f9"/>
                    <a:pt x="f10" y="f11"/>
                    <a:pt x="f8" y="f7"/>
                  </a:cubicBezTo>
                  <a:lnTo>
                    <a:pt x="f6" y="f7"/>
                  </a:lnTo>
                  <a:cubicBezTo>
                    <a:pt x="f12" y="f13"/>
                    <a:pt x="f14" y="f9"/>
                    <a:pt x="f14" y="f8"/>
                  </a:cubicBezTo>
                  <a:cubicBezTo>
                    <a:pt x="f14" y="f15"/>
                    <a:pt x="f16" y="f5"/>
                    <a:pt x="f6" y="f5"/>
                  </a:cubicBezTo>
                  <a:lnTo>
                    <a:pt x="f8" y="f5"/>
                  </a:lnTo>
                  <a:cubicBezTo>
                    <a:pt x="f17" y="f5"/>
                    <a:pt x="f5"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8" name="Freeform: Shape 1019">
              <a:extLst>
                <a:ext uri="{FF2B5EF4-FFF2-40B4-BE49-F238E27FC236}">
                  <a16:creationId xmlns:a16="http://schemas.microsoft.com/office/drawing/2014/main" id="{4B2DD40F-8326-FEE3-801E-EF0920174981}"/>
                </a:ext>
              </a:extLst>
            </p:cNvPr>
            <p:cNvSpPr/>
            <p:nvPr/>
          </p:nvSpPr>
          <p:spPr>
            <a:xfrm>
              <a:off x="10205984" y="5779318"/>
              <a:ext cx="47740" cy="12188"/>
            </a:xfrm>
            <a:custGeom>
              <a:avLst/>
              <a:gdLst>
                <a:gd name="f0" fmla="val 10800000"/>
                <a:gd name="f1" fmla="val 5400000"/>
                <a:gd name="f2" fmla="val 180"/>
                <a:gd name="f3" fmla="val w"/>
                <a:gd name="f4" fmla="val h"/>
                <a:gd name="f5" fmla="val 0"/>
                <a:gd name="f6" fmla="val 47739"/>
                <a:gd name="f7" fmla="val 12191"/>
                <a:gd name="f8" fmla="val 5209"/>
                <a:gd name="f9" fmla="val 9016"/>
                <a:gd name="f10" fmla="val 3047"/>
                <a:gd name="f11" fmla="val 12123"/>
                <a:gd name="f12" fmla="val 6856"/>
                <a:gd name="f13" fmla="val 12192"/>
                <a:gd name="f14" fmla="val 40883"/>
                <a:gd name="f15" fmla="val 44692"/>
                <a:gd name="f16" fmla="val 12122"/>
                <a:gd name="f17" fmla="val 47740"/>
                <a:gd name="f18" fmla="val 47676"/>
                <a:gd name="f19" fmla="val 3688"/>
                <a:gd name="f20" fmla="val 47143"/>
                <a:gd name="f21" fmla="val 2225"/>
                <a:gd name="f22" fmla="val 46215"/>
                <a:gd name="f23" fmla="val 1019"/>
                <a:gd name="f24" fmla="val 45911"/>
                <a:gd name="f25" fmla="val 649"/>
                <a:gd name="f26" fmla="val 45568"/>
                <a:gd name="f27" fmla="val 309"/>
                <a:gd name="f28" fmla="val 45200"/>
                <a:gd name="f29" fmla="val 3"/>
                <a:gd name="f30" fmla="val 44184"/>
                <a:gd name="f31" fmla="val 43041"/>
                <a:gd name="f32" fmla="val 41645"/>
                <a:gd name="f33" fmla="val 3631"/>
                <a:gd name="f34" fmla="val -91"/>
                <a:gd name="f35" fmla="val 774"/>
                <a:gd name="f36" fmla="val 2076"/>
                <a:gd name="f37" fmla="+- 0 0 -90"/>
                <a:gd name="f38" fmla="*/ f3 1 47739"/>
                <a:gd name="f39" fmla="*/ f4 1 12191"/>
                <a:gd name="f40" fmla="val f5"/>
                <a:gd name="f41" fmla="val f6"/>
                <a:gd name="f42" fmla="val f7"/>
                <a:gd name="f43" fmla="*/ f37 f0 1"/>
                <a:gd name="f44" fmla="+- f42 0 f40"/>
                <a:gd name="f45" fmla="+- f41 0 f40"/>
                <a:gd name="f46" fmla="*/ f43 1 f2"/>
                <a:gd name="f47" fmla="*/ f45 1 47739"/>
                <a:gd name="f48" fmla="*/ f44 1 12191"/>
                <a:gd name="f49" fmla="*/ 0 f45 1"/>
                <a:gd name="f50" fmla="*/ 5209 f44 1"/>
                <a:gd name="f51" fmla="*/ 6856 f45 1"/>
                <a:gd name="f52" fmla="*/ 12192 f44 1"/>
                <a:gd name="f53" fmla="*/ 40883 f45 1"/>
                <a:gd name="f54" fmla="*/ 47740 f45 1"/>
                <a:gd name="f55" fmla="*/ 46215 f45 1"/>
                <a:gd name="f56" fmla="*/ 1019 f44 1"/>
                <a:gd name="f57" fmla="*/ 45200 f45 1"/>
                <a:gd name="f58" fmla="*/ 3 f44 1"/>
                <a:gd name="f59" fmla="*/ 44184 f45 1"/>
                <a:gd name="f60" fmla="*/ 43041 f45 1"/>
                <a:gd name="f61" fmla="*/ 41645 f45 1"/>
                <a:gd name="f62" fmla="+- f46 0 f1"/>
                <a:gd name="f63" fmla="*/ f49 1 47739"/>
                <a:gd name="f64" fmla="*/ f50 1 12191"/>
                <a:gd name="f65" fmla="*/ f51 1 47739"/>
                <a:gd name="f66" fmla="*/ f52 1 12191"/>
                <a:gd name="f67" fmla="*/ f53 1 47739"/>
                <a:gd name="f68" fmla="*/ f54 1 47739"/>
                <a:gd name="f69" fmla="*/ f55 1 47739"/>
                <a:gd name="f70" fmla="*/ f56 1 12191"/>
                <a:gd name="f71" fmla="*/ f57 1 47739"/>
                <a:gd name="f72" fmla="*/ f58 1 12191"/>
                <a:gd name="f73" fmla="*/ f59 1 47739"/>
                <a:gd name="f74" fmla="*/ f60 1 47739"/>
                <a:gd name="f75" fmla="*/ f61 1 47739"/>
                <a:gd name="f76" fmla="*/ f40 1 f47"/>
                <a:gd name="f77" fmla="*/ f41 1 f47"/>
                <a:gd name="f78" fmla="*/ f40 1 f48"/>
                <a:gd name="f79" fmla="*/ f42 1 f48"/>
                <a:gd name="f80" fmla="*/ f63 1 f47"/>
                <a:gd name="f81" fmla="*/ f64 1 f48"/>
                <a:gd name="f82" fmla="*/ f65 1 f47"/>
                <a:gd name="f83" fmla="*/ f66 1 f48"/>
                <a:gd name="f84" fmla="*/ f67 1 f47"/>
                <a:gd name="f85" fmla="*/ f68 1 f47"/>
                <a:gd name="f86" fmla="*/ f69 1 f47"/>
                <a:gd name="f87" fmla="*/ f70 1 f48"/>
                <a:gd name="f88" fmla="*/ f71 1 f47"/>
                <a:gd name="f89" fmla="*/ f72 1 f48"/>
                <a:gd name="f90" fmla="*/ f73 1 f47"/>
                <a:gd name="f91" fmla="*/ f74 1 f47"/>
                <a:gd name="f92" fmla="*/ f75 1 f47"/>
                <a:gd name="f93" fmla="*/ f76 f38 1"/>
                <a:gd name="f94" fmla="*/ f77 f38 1"/>
                <a:gd name="f95" fmla="*/ f79 f39 1"/>
                <a:gd name="f96" fmla="*/ f78 f39 1"/>
                <a:gd name="f97" fmla="*/ f80 f38 1"/>
                <a:gd name="f98" fmla="*/ f81 f39 1"/>
                <a:gd name="f99" fmla="*/ f82 f38 1"/>
                <a:gd name="f100" fmla="*/ f83 f39 1"/>
                <a:gd name="f101" fmla="*/ f84 f38 1"/>
                <a:gd name="f102" fmla="*/ f85 f38 1"/>
                <a:gd name="f103" fmla="*/ f86 f38 1"/>
                <a:gd name="f104" fmla="*/ f87 f39 1"/>
                <a:gd name="f105" fmla="*/ f88 f38 1"/>
                <a:gd name="f106" fmla="*/ f89 f39 1"/>
                <a:gd name="f107" fmla="*/ f90 f38 1"/>
                <a:gd name="f108" fmla="*/ f91 f38 1"/>
                <a:gd name="f109" fmla="*/ f92 f38 1"/>
              </a:gdLst>
              <a:ahLst/>
              <a:cxnLst>
                <a:cxn ang="3cd4">
                  <a:pos x="hc" y="t"/>
                </a:cxn>
                <a:cxn ang="0">
                  <a:pos x="r" y="vc"/>
                </a:cxn>
                <a:cxn ang="cd4">
                  <a:pos x="hc" y="b"/>
                </a:cxn>
                <a:cxn ang="cd2">
                  <a:pos x="l" y="vc"/>
                </a:cxn>
                <a:cxn ang="f62">
                  <a:pos x="f97" y="f98"/>
                </a:cxn>
                <a:cxn ang="f62">
                  <a:pos x="f99" y="f100"/>
                </a:cxn>
                <a:cxn ang="f62">
                  <a:pos x="f101" y="f100"/>
                </a:cxn>
                <a:cxn ang="f62">
                  <a:pos x="f102" y="f98"/>
                </a:cxn>
                <a:cxn ang="f62">
                  <a:pos x="f103" y="f104"/>
                </a:cxn>
                <a:cxn ang="f62">
                  <a:pos x="f105" y="f106"/>
                </a:cxn>
                <a:cxn ang="f62">
                  <a:pos x="f107" y="f106"/>
                </a:cxn>
                <a:cxn ang="f62">
                  <a:pos x="f108" y="f106"/>
                </a:cxn>
                <a:cxn ang="f62">
                  <a:pos x="f109" y="f106"/>
                </a:cxn>
                <a:cxn ang="f62">
                  <a:pos x="f99" y="f106"/>
                </a:cxn>
                <a:cxn ang="f62">
                  <a:pos x="f97" y="f98"/>
                </a:cxn>
              </a:cxnLst>
              <a:rect l="f93" t="f96" r="f94" b="f95"/>
              <a:pathLst>
                <a:path w="47739" h="12191">
                  <a:moveTo>
                    <a:pt x="f5" y="f8"/>
                  </a:moveTo>
                  <a:cubicBezTo>
                    <a:pt x="f5" y="f9"/>
                    <a:pt x="f10" y="f11"/>
                    <a:pt x="f12" y="f13"/>
                  </a:cubicBezTo>
                  <a:lnTo>
                    <a:pt x="f14" y="f13"/>
                  </a:lnTo>
                  <a:cubicBezTo>
                    <a:pt x="f15" y="f16"/>
                    <a:pt x="f17" y="f9"/>
                    <a:pt x="f17" y="f8"/>
                  </a:cubicBezTo>
                  <a:cubicBezTo>
                    <a:pt x="f18" y="f19"/>
                    <a:pt x="f20" y="f21"/>
                    <a:pt x="f22" y="f23"/>
                  </a:cubicBezTo>
                  <a:cubicBezTo>
                    <a:pt x="f24" y="f25"/>
                    <a:pt x="f26" y="f27"/>
                    <a:pt x="f28" y="f29"/>
                  </a:cubicBezTo>
                  <a:lnTo>
                    <a:pt x="f30" y="f29"/>
                  </a:lnTo>
                  <a:lnTo>
                    <a:pt x="f31" y="f29"/>
                  </a:lnTo>
                  <a:lnTo>
                    <a:pt x="f32" y="f29"/>
                  </a:lnTo>
                  <a:lnTo>
                    <a:pt x="f12" y="f29"/>
                  </a:lnTo>
                  <a:cubicBezTo>
                    <a:pt x="f33" y="f34"/>
                    <a:pt x="f35" y="f3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9" name="Freeform: Shape 1020">
              <a:extLst>
                <a:ext uri="{FF2B5EF4-FFF2-40B4-BE49-F238E27FC236}">
                  <a16:creationId xmlns:a16="http://schemas.microsoft.com/office/drawing/2014/main" id="{395AC915-D9BF-9A67-BBB8-D99631307096}"/>
                </a:ext>
              </a:extLst>
            </p:cNvPr>
            <p:cNvSpPr/>
            <p:nvPr/>
          </p:nvSpPr>
          <p:spPr>
            <a:xfrm>
              <a:off x="11321104" y="6501255"/>
              <a:ext cx="13743" cy="7488"/>
            </a:xfrm>
            <a:custGeom>
              <a:avLst/>
              <a:gdLst>
                <a:gd name="f0" fmla="val 10800000"/>
                <a:gd name="f1" fmla="val 5400000"/>
                <a:gd name="f2" fmla="val 180"/>
                <a:gd name="f3" fmla="val w"/>
                <a:gd name="f4" fmla="val h"/>
                <a:gd name="f5" fmla="val 0"/>
                <a:gd name="f6" fmla="val 13743"/>
                <a:gd name="f7" fmla="val 7491"/>
                <a:gd name="f8" fmla="val 6887"/>
                <a:gd name="f9" fmla="val 10671"/>
                <a:gd name="f10" fmla="val 4418"/>
                <a:gd name="f11" fmla="val 635"/>
                <a:gd name="f12" fmla="val 3783"/>
                <a:gd name="f13" fmla="val 6856"/>
                <a:gd name="f14" fmla="val 3103"/>
                <a:gd name="f15" fmla="val 31"/>
                <a:gd name="f16" fmla="val -324"/>
                <a:gd name="f17" fmla="val 3771"/>
                <a:gd name="f18" fmla="val 2456"/>
                <a:gd name="f19" fmla="val 7110"/>
                <a:gd name="f20" fmla="val 6227"/>
                <a:gd name="f21" fmla="val 7466"/>
                <a:gd name="f22" fmla="val 6442"/>
                <a:gd name="f23" fmla="val 7478"/>
                <a:gd name="f24" fmla="val 6659"/>
                <a:gd name="f25" fmla="+- 0 0 -90"/>
                <a:gd name="f26" fmla="*/ f3 1 13743"/>
                <a:gd name="f27" fmla="*/ f4 1 7491"/>
                <a:gd name="f28" fmla="val f5"/>
                <a:gd name="f29" fmla="val f6"/>
                <a:gd name="f30" fmla="val f7"/>
                <a:gd name="f31" fmla="*/ f25 f0 1"/>
                <a:gd name="f32" fmla="+- f30 0 f28"/>
                <a:gd name="f33" fmla="+- f29 0 f28"/>
                <a:gd name="f34" fmla="*/ f31 1 f2"/>
                <a:gd name="f35" fmla="*/ f33 1 13743"/>
                <a:gd name="f36" fmla="*/ f32 1 7491"/>
                <a:gd name="f37" fmla="*/ 6887 f33 1"/>
                <a:gd name="f38" fmla="*/ 7491 f32 1"/>
                <a:gd name="f39" fmla="*/ 13743 f33 1"/>
                <a:gd name="f40" fmla="*/ 635 f32 1"/>
                <a:gd name="f41" fmla="*/ 0 f32 1"/>
                <a:gd name="f42" fmla="*/ 6856 f32 1"/>
                <a:gd name="f43" fmla="*/ 31 f33 1"/>
                <a:gd name="f44" fmla="*/ 6227 f33 1"/>
                <a:gd name="f45" fmla="*/ 7466 f32 1"/>
                <a:gd name="f46" fmla="+- f34 0 f1"/>
                <a:gd name="f47" fmla="*/ f37 1 13743"/>
                <a:gd name="f48" fmla="*/ f38 1 7491"/>
                <a:gd name="f49" fmla="*/ f39 1 13743"/>
                <a:gd name="f50" fmla="*/ f40 1 7491"/>
                <a:gd name="f51" fmla="*/ f41 1 7491"/>
                <a:gd name="f52" fmla="*/ f42 1 7491"/>
                <a:gd name="f53" fmla="*/ f43 1 13743"/>
                <a:gd name="f54" fmla="*/ f44 1 13743"/>
                <a:gd name="f55" fmla="*/ f45 1 7491"/>
                <a:gd name="f56" fmla="*/ f28 1 f35"/>
                <a:gd name="f57" fmla="*/ f29 1 f35"/>
                <a:gd name="f58" fmla="*/ f28 1 f36"/>
                <a:gd name="f59" fmla="*/ f30 1 f36"/>
                <a:gd name="f60" fmla="*/ f47 1 f35"/>
                <a:gd name="f61" fmla="*/ f48 1 f36"/>
                <a:gd name="f62" fmla="*/ f49 1 f35"/>
                <a:gd name="f63" fmla="*/ f50 1 f36"/>
                <a:gd name="f64" fmla="*/ f51 1 f36"/>
                <a:gd name="f65" fmla="*/ f52 1 f36"/>
                <a:gd name="f66" fmla="*/ f53 1 f35"/>
                <a:gd name="f67" fmla="*/ f54 1 f35"/>
                <a:gd name="f68" fmla="*/ f55 1 f36"/>
                <a:gd name="f69" fmla="*/ f56 f26 1"/>
                <a:gd name="f70" fmla="*/ f57 f26 1"/>
                <a:gd name="f71" fmla="*/ f59 f27 1"/>
                <a:gd name="f72" fmla="*/ f58 f27 1"/>
                <a:gd name="f73" fmla="*/ f60 f26 1"/>
                <a:gd name="f74" fmla="*/ f61 f27 1"/>
                <a:gd name="f75" fmla="*/ f62 f26 1"/>
                <a:gd name="f76" fmla="*/ f63 f27 1"/>
                <a:gd name="f77" fmla="*/ f64 f27 1"/>
                <a:gd name="f78" fmla="*/ f65 f27 1"/>
                <a:gd name="f79" fmla="*/ f66 f26 1"/>
                <a:gd name="f80" fmla="*/ f67 f26 1"/>
                <a:gd name="f81" fmla="*/ f68 f27 1"/>
              </a:gdLst>
              <a:ahLst/>
              <a:cxnLst>
                <a:cxn ang="3cd4">
                  <a:pos x="hc" y="t"/>
                </a:cxn>
                <a:cxn ang="0">
                  <a:pos x="r" y="vc"/>
                </a:cxn>
                <a:cxn ang="cd4">
                  <a:pos x="hc" y="b"/>
                </a:cxn>
                <a:cxn ang="cd2">
                  <a:pos x="l" y="vc"/>
                </a:cxn>
                <a:cxn ang="f46">
                  <a:pos x="f73" y="f74"/>
                </a:cxn>
                <a:cxn ang="f46">
                  <a:pos x="f75" y="f76"/>
                </a:cxn>
                <a:cxn ang="f46">
                  <a:pos x="f75" y="f77"/>
                </a:cxn>
                <a:cxn ang="f46">
                  <a:pos x="f73" y="f78"/>
                </a:cxn>
                <a:cxn ang="f46">
                  <a:pos x="f79" y="f77"/>
                </a:cxn>
                <a:cxn ang="f46">
                  <a:pos x="f79" y="f77"/>
                </a:cxn>
                <a:cxn ang="f46">
                  <a:pos x="f79" y="f77"/>
                </a:cxn>
                <a:cxn ang="f46">
                  <a:pos x="f80" y="f81"/>
                </a:cxn>
                <a:cxn ang="f46">
                  <a:pos x="f73" y="f74"/>
                </a:cxn>
              </a:cxnLst>
              <a:rect l="f69" t="f72" r="f70" b="f71"/>
              <a:pathLst>
                <a:path w="13743" h="7491">
                  <a:moveTo>
                    <a:pt x="f8" y="f7"/>
                  </a:moveTo>
                  <a:cubicBezTo>
                    <a:pt x="f9" y="f7"/>
                    <a:pt x="f6" y="f10"/>
                    <a:pt x="f6" y="f11"/>
                  </a:cubicBezTo>
                  <a:lnTo>
                    <a:pt x="f6" y="f5"/>
                  </a:lnTo>
                  <a:cubicBezTo>
                    <a:pt x="f6" y="f12"/>
                    <a:pt x="f9" y="f13"/>
                    <a:pt x="f8" y="f13"/>
                  </a:cubicBezTo>
                  <a:cubicBezTo>
                    <a:pt x="f14" y="f13"/>
                    <a:pt x="f15" y="f12"/>
                    <a:pt x="f15" y="f5"/>
                  </a:cubicBezTo>
                  <a:lnTo>
                    <a:pt x="f15" y="f5"/>
                  </a:lnTo>
                  <a:lnTo>
                    <a:pt x="f15" y="f5"/>
                  </a:lnTo>
                  <a:cubicBezTo>
                    <a:pt x="f16" y="f17"/>
                    <a:pt x="f18" y="f19"/>
                    <a:pt x="f20" y="f21"/>
                  </a:cubicBezTo>
                  <a:cubicBezTo>
                    <a:pt x="f22" y="f23"/>
                    <a:pt x="f24"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0" name="Freeform: Shape 1021">
              <a:extLst>
                <a:ext uri="{FF2B5EF4-FFF2-40B4-BE49-F238E27FC236}">
                  <a16:creationId xmlns:a16="http://schemas.microsoft.com/office/drawing/2014/main" id="{DFDB6BB9-5801-3AE4-3B5D-D7F510CF22F9}"/>
                </a:ext>
              </a:extLst>
            </p:cNvPr>
            <p:cNvSpPr/>
            <p:nvPr/>
          </p:nvSpPr>
          <p:spPr>
            <a:xfrm>
              <a:off x="10035466" y="6239454"/>
              <a:ext cx="13834" cy="204286"/>
            </a:xfrm>
            <a:custGeom>
              <a:avLst/>
              <a:gdLst>
                <a:gd name="f0" fmla="val 10800000"/>
                <a:gd name="f1" fmla="val 5400000"/>
                <a:gd name="f2" fmla="val 180"/>
                <a:gd name="f3" fmla="val w"/>
                <a:gd name="f4" fmla="val h"/>
                <a:gd name="f5" fmla="val 0"/>
                <a:gd name="f6" fmla="val 13838"/>
                <a:gd name="f7" fmla="val 204290"/>
                <a:gd name="f8" fmla="val 6856"/>
                <a:gd name="f9" fmla="val 6983"/>
                <a:gd name="f10" fmla="val 3073"/>
                <a:gd name="f11" fmla="val 3911"/>
                <a:gd name="f12" fmla="val 127"/>
                <a:gd name="f13" fmla="val 197435"/>
                <a:gd name="f14" fmla="val 201218"/>
                <a:gd name="f15" fmla="val 204291"/>
                <a:gd name="f16" fmla="val 10665"/>
                <a:gd name="f17" fmla="val 13775"/>
                <a:gd name="f18" fmla="val 201244"/>
                <a:gd name="f19" fmla="val 13839"/>
                <a:gd name="f20" fmla="val 3860"/>
                <a:gd name="f21" fmla="val 10716"/>
                <a:gd name="f22" fmla="+- 0 0 -90"/>
                <a:gd name="f23" fmla="*/ f3 1 13838"/>
                <a:gd name="f24" fmla="*/ f4 1 204290"/>
                <a:gd name="f25" fmla="val f5"/>
                <a:gd name="f26" fmla="val f6"/>
                <a:gd name="f27" fmla="val f7"/>
                <a:gd name="f28" fmla="*/ f22 f0 1"/>
                <a:gd name="f29" fmla="+- f27 0 f25"/>
                <a:gd name="f30" fmla="+- f26 0 f25"/>
                <a:gd name="f31" fmla="*/ f28 1 f2"/>
                <a:gd name="f32" fmla="*/ f30 1 13838"/>
                <a:gd name="f33" fmla="*/ f29 1 204290"/>
                <a:gd name="f34" fmla="*/ 6856 f30 1"/>
                <a:gd name="f35" fmla="*/ 6983 f29 1"/>
                <a:gd name="f36" fmla="*/ 0 f30 1"/>
                <a:gd name="f37" fmla="*/ 127 f29 1"/>
                <a:gd name="f38" fmla="*/ 197435 f29 1"/>
                <a:gd name="f39" fmla="*/ 204291 f29 1"/>
                <a:gd name="f40" fmla="*/ 13839 f30 1"/>
                <a:gd name="f41" fmla="*/ 0 f29 1"/>
                <a:gd name="f42" fmla="+- f31 0 f1"/>
                <a:gd name="f43" fmla="*/ f34 1 13838"/>
                <a:gd name="f44" fmla="*/ f35 1 204290"/>
                <a:gd name="f45" fmla="*/ f36 1 13838"/>
                <a:gd name="f46" fmla="*/ f37 1 204290"/>
                <a:gd name="f47" fmla="*/ f38 1 204290"/>
                <a:gd name="f48" fmla="*/ f39 1 204290"/>
                <a:gd name="f49" fmla="*/ f40 1 13838"/>
                <a:gd name="f50" fmla="*/ f41 1 204290"/>
                <a:gd name="f51" fmla="*/ f25 1 f32"/>
                <a:gd name="f52" fmla="*/ f26 1 f32"/>
                <a:gd name="f53" fmla="*/ f25 1 f33"/>
                <a:gd name="f54" fmla="*/ f27 1 f33"/>
                <a:gd name="f55" fmla="*/ f43 1 f32"/>
                <a:gd name="f56" fmla="*/ f44 1 f33"/>
                <a:gd name="f57" fmla="*/ f45 1 f32"/>
                <a:gd name="f58" fmla="*/ f46 1 f33"/>
                <a:gd name="f59" fmla="*/ f47 1 f33"/>
                <a:gd name="f60" fmla="*/ f48 1 f33"/>
                <a:gd name="f61" fmla="*/ f49 1 f32"/>
                <a:gd name="f62" fmla="*/ f50 1 f33"/>
                <a:gd name="f63" fmla="*/ f51 f23 1"/>
                <a:gd name="f64" fmla="*/ f52 f23 1"/>
                <a:gd name="f65" fmla="*/ f54 f24 1"/>
                <a:gd name="f66" fmla="*/ f53 f24 1"/>
                <a:gd name="f67" fmla="*/ f55 f23 1"/>
                <a:gd name="f68" fmla="*/ f56 f24 1"/>
                <a:gd name="f69" fmla="*/ f57 f23 1"/>
                <a:gd name="f70" fmla="*/ f58 f24 1"/>
                <a:gd name="f71" fmla="*/ f59 f24 1"/>
                <a:gd name="f72" fmla="*/ f60 f24 1"/>
                <a:gd name="f73" fmla="*/ f61 f23 1"/>
                <a:gd name="f74" fmla="*/ f62 f24 1"/>
              </a:gdLst>
              <a:ahLst/>
              <a:cxnLst>
                <a:cxn ang="3cd4">
                  <a:pos x="hc" y="t"/>
                </a:cxn>
                <a:cxn ang="0">
                  <a:pos x="r" y="vc"/>
                </a:cxn>
                <a:cxn ang="cd4">
                  <a:pos x="hc" y="b"/>
                </a:cxn>
                <a:cxn ang="cd2">
                  <a:pos x="l" y="vc"/>
                </a:cxn>
                <a:cxn ang="f42">
                  <a:pos x="f67" y="f68"/>
                </a:cxn>
                <a:cxn ang="f42">
                  <a:pos x="f69" y="f70"/>
                </a:cxn>
                <a:cxn ang="f42">
                  <a:pos x="f69" y="f70"/>
                </a:cxn>
                <a:cxn ang="f42">
                  <a:pos x="f69" y="f71"/>
                </a:cxn>
                <a:cxn ang="f42">
                  <a:pos x="f67" y="f72"/>
                </a:cxn>
                <a:cxn ang="f42">
                  <a:pos x="f73" y="f71"/>
                </a:cxn>
                <a:cxn ang="f42">
                  <a:pos x="f73" y="f74"/>
                </a:cxn>
                <a:cxn ang="f42">
                  <a:pos x="f67" y="f68"/>
                </a:cxn>
              </a:cxnLst>
              <a:rect l="f63" t="f66" r="f64" b="f65"/>
              <a:pathLst>
                <a:path w="13838" h="204290">
                  <a:moveTo>
                    <a:pt x="f8" y="f9"/>
                  </a:moveTo>
                  <a:cubicBezTo>
                    <a:pt x="f10" y="f9"/>
                    <a:pt x="f5" y="f11"/>
                    <a:pt x="f5" y="f12"/>
                  </a:cubicBezTo>
                  <a:lnTo>
                    <a:pt x="f5" y="f12"/>
                  </a:lnTo>
                  <a:lnTo>
                    <a:pt x="f5" y="f13"/>
                  </a:lnTo>
                  <a:cubicBezTo>
                    <a:pt x="f5" y="f14"/>
                    <a:pt x="f10" y="f15"/>
                    <a:pt x="f8" y="f15"/>
                  </a:cubicBezTo>
                  <a:cubicBezTo>
                    <a:pt x="f16" y="f15"/>
                    <a:pt x="f17" y="f18"/>
                    <a:pt x="f19" y="f13"/>
                  </a:cubicBezTo>
                  <a:lnTo>
                    <a:pt x="f19" y="f5"/>
                  </a:lnTo>
                  <a:cubicBezTo>
                    <a:pt x="f19" y="f20"/>
                    <a:pt x="f21"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1" name="Freeform: Shape 1022">
              <a:extLst>
                <a:ext uri="{FF2B5EF4-FFF2-40B4-BE49-F238E27FC236}">
                  <a16:creationId xmlns:a16="http://schemas.microsoft.com/office/drawing/2014/main" id="{322FAF6E-4459-E268-7F14-465E9DE50428}"/>
                </a:ext>
              </a:extLst>
            </p:cNvPr>
            <p:cNvSpPr/>
            <p:nvPr/>
          </p:nvSpPr>
          <p:spPr>
            <a:xfrm>
              <a:off x="10035466" y="6231325"/>
              <a:ext cx="13834" cy="14977"/>
            </a:xfrm>
            <a:custGeom>
              <a:avLst/>
              <a:gdLst>
                <a:gd name="f0" fmla="val 10800000"/>
                <a:gd name="f1" fmla="val 5400000"/>
                <a:gd name="f2" fmla="val 180"/>
                <a:gd name="f3" fmla="val w"/>
                <a:gd name="f4" fmla="val h"/>
                <a:gd name="f5" fmla="val 0"/>
                <a:gd name="f6" fmla="val 13838"/>
                <a:gd name="f7" fmla="val 14982"/>
                <a:gd name="f8" fmla="val 8126"/>
                <a:gd name="f9" fmla="val 11910"/>
                <a:gd name="f10" fmla="val 3073"/>
                <a:gd name="f11" fmla="val 6856"/>
                <a:gd name="f12" fmla="val 10665"/>
                <a:gd name="f13" fmla="val 13775"/>
                <a:gd name="f14" fmla="val 11935"/>
                <a:gd name="f15" fmla="val 13839"/>
                <a:gd name="f16" fmla="val 6983"/>
                <a:gd name="f17" fmla="val 3123"/>
                <a:gd name="f18" fmla="val 10716"/>
                <a:gd name="f19" fmla="val 3568"/>
                <a:gd name="f20" fmla="val 76"/>
                <a:gd name="f21" fmla="val 800"/>
                <a:gd name="f22" fmla="val 2476"/>
                <a:gd name="f23" fmla="val 253"/>
                <a:gd name="f24" fmla="val 5714"/>
                <a:gd name="f25" fmla="val 177"/>
                <a:gd name="f26" fmla="val 6133"/>
                <a:gd name="f27" fmla="val 6564"/>
                <a:gd name="f28" fmla="+- 0 0 -90"/>
                <a:gd name="f29" fmla="*/ f3 1 13838"/>
                <a:gd name="f30" fmla="*/ f4 1 14982"/>
                <a:gd name="f31" fmla="val f5"/>
                <a:gd name="f32" fmla="val f6"/>
                <a:gd name="f33" fmla="val f7"/>
                <a:gd name="f34" fmla="*/ f28 f0 1"/>
                <a:gd name="f35" fmla="+- f33 0 f31"/>
                <a:gd name="f36" fmla="+- f32 0 f31"/>
                <a:gd name="f37" fmla="*/ f34 1 f2"/>
                <a:gd name="f38" fmla="*/ f36 1 13838"/>
                <a:gd name="f39" fmla="*/ f35 1 14982"/>
                <a:gd name="f40" fmla="*/ 0 f36 1"/>
                <a:gd name="f41" fmla="*/ 8126 f35 1"/>
                <a:gd name="f42" fmla="*/ 6856 f36 1"/>
                <a:gd name="f43" fmla="*/ 14982 f35 1"/>
                <a:gd name="f44" fmla="*/ 13839 f36 1"/>
                <a:gd name="f45" fmla="*/ 6983 f35 1"/>
                <a:gd name="f46" fmla="*/ 0 f35 1"/>
                <a:gd name="f47" fmla="*/ 253 f36 1"/>
                <a:gd name="f48" fmla="*/ 5714 f35 1"/>
                <a:gd name="f49" fmla="+- f37 0 f1"/>
                <a:gd name="f50" fmla="*/ f40 1 13838"/>
                <a:gd name="f51" fmla="*/ f41 1 14982"/>
                <a:gd name="f52" fmla="*/ f42 1 13838"/>
                <a:gd name="f53" fmla="*/ f43 1 14982"/>
                <a:gd name="f54" fmla="*/ f44 1 13838"/>
                <a:gd name="f55" fmla="*/ f45 1 14982"/>
                <a:gd name="f56" fmla="*/ f46 1 14982"/>
                <a:gd name="f57" fmla="*/ f47 1 13838"/>
                <a:gd name="f58" fmla="*/ f48 1 14982"/>
                <a:gd name="f59" fmla="*/ f31 1 f38"/>
                <a:gd name="f60" fmla="*/ f32 1 f38"/>
                <a:gd name="f61" fmla="*/ f31 1 f39"/>
                <a:gd name="f62" fmla="*/ f33 1 f39"/>
                <a:gd name="f63" fmla="*/ f50 1 f38"/>
                <a:gd name="f64" fmla="*/ f51 1 f39"/>
                <a:gd name="f65" fmla="*/ f52 1 f38"/>
                <a:gd name="f66" fmla="*/ f53 1 f39"/>
                <a:gd name="f67" fmla="*/ f54 1 f38"/>
                <a:gd name="f68" fmla="*/ f55 1 f39"/>
                <a:gd name="f69" fmla="*/ f56 1 f39"/>
                <a:gd name="f70" fmla="*/ f57 1 f38"/>
                <a:gd name="f71" fmla="*/ f58 1 f39"/>
                <a:gd name="f72" fmla="*/ f59 f29 1"/>
                <a:gd name="f73" fmla="*/ f60 f29 1"/>
                <a:gd name="f74" fmla="*/ f62 f30 1"/>
                <a:gd name="f75" fmla="*/ f61 f30 1"/>
                <a:gd name="f76" fmla="*/ f63 f29 1"/>
                <a:gd name="f77" fmla="*/ f64 f30 1"/>
                <a:gd name="f78" fmla="*/ f65 f29 1"/>
                <a:gd name="f79" fmla="*/ f66 f30 1"/>
                <a:gd name="f80" fmla="*/ f67 f29 1"/>
                <a:gd name="f81" fmla="*/ f68 f30 1"/>
                <a:gd name="f82" fmla="*/ f69 f30 1"/>
                <a:gd name="f83" fmla="*/ f70 f29 1"/>
                <a:gd name="f84" fmla="*/ f71 f30 1"/>
              </a:gdLst>
              <a:ahLst/>
              <a:cxnLst>
                <a:cxn ang="3cd4">
                  <a:pos x="hc" y="t"/>
                </a:cxn>
                <a:cxn ang="0">
                  <a:pos x="r" y="vc"/>
                </a:cxn>
                <a:cxn ang="cd4">
                  <a:pos x="hc" y="b"/>
                </a:cxn>
                <a:cxn ang="cd2">
                  <a:pos x="l" y="vc"/>
                </a:cxn>
                <a:cxn ang="f49">
                  <a:pos x="f76" y="f77"/>
                </a:cxn>
                <a:cxn ang="f49">
                  <a:pos x="f78" y="f79"/>
                </a:cxn>
                <a:cxn ang="f49">
                  <a:pos x="f80" y="f77"/>
                </a:cxn>
                <a:cxn ang="f49">
                  <a:pos x="f80" y="f81"/>
                </a:cxn>
                <a:cxn ang="f49">
                  <a:pos x="f78" y="f82"/>
                </a:cxn>
                <a:cxn ang="f49">
                  <a:pos x="f83" y="f84"/>
                </a:cxn>
                <a:cxn ang="f49">
                  <a:pos x="f83" y="f81"/>
                </a:cxn>
              </a:cxnLst>
              <a:rect l="f72" t="f75" r="f73" b="f74"/>
              <a:pathLst>
                <a:path w="13838" h="14982">
                  <a:moveTo>
                    <a:pt x="f5" y="f8"/>
                  </a:moveTo>
                  <a:cubicBezTo>
                    <a:pt x="f5" y="f9"/>
                    <a:pt x="f10" y="f7"/>
                    <a:pt x="f11" y="f7"/>
                  </a:cubicBezTo>
                  <a:cubicBezTo>
                    <a:pt x="f12" y="f7"/>
                    <a:pt x="f13" y="f14"/>
                    <a:pt x="f15" y="f8"/>
                  </a:cubicBezTo>
                  <a:lnTo>
                    <a:pt x="f15" y="f16"/>
                  </a:lnTo>
                  <a:cubicBezTo>
                    <a:pt x="f15" y="f17"/>
                    <a:pt x="f18" y="f5"/>
                    <a:pt x="f11" y="f5"/>
                  </a:cubicBezTo>
                  <a:cubicBezTo>
                    <a:pt x="f19" y="f20"/>
                    <a:pt x="f21" y="f22"/>
                    <a:pt x="f23" y="f24"/>
                  </a:cubicBezTo>
                  <a:cubicBezTo>
                    <a:pt x="f25" y="f26"/>
                    <a:pt x="f25" y="f27"/>
                    <a:pt x="f23"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2" name="Freeform: Shape 1023">
              <a:extLst>
                <a:ext uri="{FF2B5EF4-FFF2-40B4-BE49-F238E27FC236}">
                  <a16:creationId xmlns:a16="http://schemas.microsoft.com/office/drawing/2014/main" id="{66EC1D37-2C88-440E-9F47-D5DC7C578952}"/>
                </a:ext>
              </a:extLst>
            </p:cNvPr>
            <p:cNvSpPr/>
            <p:nvPr/>
          </p:nvSpPr>
          <p:spPr>
            <a:xfrm>
              <a:off x="10480523" y="6429905"/>
              <a:ext cx="320798" cy="13834"/>
            </a:xfrm>
            <a:custGeom>
              <a:avLst/>
              <a:gdLst>
                <a:gd name="f0" fmla="val 10800000"/>
                <a:gd name="f1" fmla="val 5400000"/>
                <a:gd name="f2" fmla="val 180"/>
                <a:gd name="f3" fmla="val w"/>
                <a:gd name="f4" fmla="val h"/>
                <a:gd name="f5" fmla="val 0"/>
                <a:gd name="f6" fmla="val 320803"/>
                <a:gd name="f7" fmla="val 13839"/>
                <a:gd name="f8" fmla="val 313948"/>
                <a:gd name="f9" fmla="val 6983"/>
                <a:gd name="f10" fmla="val 3174"/>
                <a:gd name="f11" fmla="val 316995"/>
                <a:gd name="f12" fmla="val 64"/>
                <a:gd name="f13" fmla="val 320804"/>
                <a:gd name="f14" fmla="val 6942"/>
                <a:gd name="f15" fmla="val 3133"/>
                <a:gd name="f16" fmla="val 86"/>
                <a:gd name="f17" fmla="val -29"/>
                <a:gd name="f18" fmla="val 7745"/>
                <a:gd name="f19" fmla="val 8507"/>
                <a:gd name="f20" fmla="val 9269"/>
                <a:gd name="f21" fmla="val 9903"/>
                <a:gd name="f22" fmla="val 1241"/>
                <a:gd name="f23" fmla="val 12290"/>
                <a:gd name="f24" fmla="val 3654"/>
                <a:gd name="f25" fmla="val 13814"/>
                <a:gd name="f26" fmla="val 6307"/>
                <a:gd name="f27" fmla="val 319662"/>
                <a:gd name="f28" fmla="val 316322"/>
                <a:gd name="f29" fmla="val 13281"/>
                <a:gd name="f30" fmla="val 313898"/>
                <a:gd name="f31" fmla="val 10361"/>
                <a:gd name="f32" fmla="+- 0 0 -90"/>
                <a:gd name="f33" fmla="*/ f3 1 320803"/>
                <a:gd name="f34" fmla="*/ f4 1 13839"/>
                <a:gd name="f35" fmla="val f5"/>
                <a:gd name="f36" fmla="val f6"/>
                <a:gd name="f37" fmla="val f7"/>
                <a:gd name="f38" fmla="*/ f32 f0 1"/>
                <a:gd name="f39" fmla="+- f37 0 f35"/>
                <a:gd name="f40" fmla="+- f36 0 f35"/>
                <a:gd name="f41" fmla="*/ f38 1 f2"/>
                <a:gd name="f42" fmla="*/ f40 1 320803"/>
                <a:gd name="f43" fmla="*/ f39 1 13839"/>
                <a:gd name="f44" fmla="*/ 313948 f40 1"/>
                <a:gd name="f45" fmla="*/ 6983 f39 1"/>
                <a:gd name="f46" fmla="*/ 320804 f40 1"/>
                <a:gd name="f47" fmla="*/ 0 f39 1"/>
                <a:gd name="f48" fmla="*/ 6942 f40 1"/>
                <a:gd name="f49" fmla="*/ 86 f40 1"/>
                <a:gd name="f50" fmla="*/ 9269 f39 1"/>
                <a:gd name="f51" fmla="*/ 9903 f39 1"/>
                <a:gd name="f52" fmla="*/ 6307 f40 1"/>
                <a:gd name="f53" fmla="*/ 13839 f39 1"/>
                <a:gd name="f54" fmla="*/ 319662 f40 1"/>
                <a:gd name="f55" fmla="+- f41 0 f1"/>
                <a:gd name="f56" fmla="*/ f44 1 320803"/>
                <a:gd name="f57" fmla="*/ f45 1 13839"/>
                <a:gd name="f58" fmla="*/ f46 1 320803"/>
                <a:gd name="f59" fmla="*/ f47 1 13839"/>
                <a:gd name="f60" fmla="*/ f48 1 320803"/>
                <a:gd name="f61" fmla="*/ f49 1 320803"/>
                <a:gd name="f62" fmla="*/ f50 1 13839"/>
                <a:gd name="f63" fmla="*/ f51 1 13839"/>
                <a:gd name="f64" fmla="*/ f52 1 320803"/>
                <a:gd name="f65" fmla="*/ f53 1 13839"/>
                <a:gd name="f66" fmla="*/ f54 1 320803"/>
                <a:gd name="f67" fmla="*/ f35 1 f42"/>
                <a:gd name="f68" fmla="*/ f36 1 f42"/>
                <a:gd name="f69" fmla="*/ f35 1 f43"/>
                <a:gd name="f70" fmla="*/ f37 1 f43"/>
                <a:gd name="f71" fmla="*/ f56 1 f42"/>
                <a:gd name="f72" fmla="*/ f57 1 f43"/>
                <a:gd name="f73" fmla="*/ f58 1 f42"/>
                <a:gd name="f74" fmla="*/ f59 1 f43"/>
                <a:gd name="f75" fmla="*/ f60 1 f42"/>
                <a:gd name="f76" fmla="*/ f61 1 f42"/>
                <a:gd name="f77" fmla="*/ f62 1 f43"/>
                <a:gd name="f78" fmla="*/ f63 1 f43"/>
                <a:gd name="f79" fmla="*/ f64 1 f42"/>
                <a:gd name="f80" fmla="*/ f65 1 f43"/>
                <a:gd name="f81" fmla="*/ f66 1 f42"/>
                <a:gd name="f82" fmla="*/ f67 f33 1"/>
                <a:gd name="f83" fmla="*/ f68 f33 1"/>
                <a:gd name="f84" fmla="*/ f70 f34 1"/>
                <a:gd name="f85" fmla="*/ f69 f34 1"/>
                <a:gd name="f86" fmla="*/ f71 f33 1"/>
                <a:gd name="f87" fmla="*/ f72 f34 1"/>
                <a:gd name="f88" fmla="*/ f73 f33 1"/>
                <a:gd name="f89" fmla="*/ f74 f34 1"/>
                <a:gd name="f90" fmla="*/ f75 f33 1"/>
                <a:gd name="f91" fmla="*/ f76 f33 1"/>
                <a:gd name="f92" fmla="*/ f77 f34 1"/>
                <a:gd name="f93" fmla="*/ f78 f34 1"/>
                <a:gd name="f94" fmla="*/ f79 f33 1"/>
                <a:gd name="f95" fmla="*/ f80 f34 1"/>
                <a:gd name="f96" fmla="*/ f81 f33 1"/>
              </a:gdLst>
              <a:ahLst/>
              <a:cxnLst>
                <a:cxn ang="3cd4">
                  <a:pos x="hc" y="t"/>
                </a:cxn>
                <a:cxn ang="0">
                  <a:pos x="r" y="vc"/>
                </a:cxn>
                <a:cxn ang="cd4">
                  <a:pos x="hc" y="b"/>
                </a:cxn>
                <a:cxn ang="cd2">
                  <a:pos x="l" y="vc"/>
                </a:cxn>
                <a:cxn ang="f55">
                  <a:pos x="f86" y="f87"/>
                </a:cxn>
                <a:cxn ang="f55">
                  <a:pos x="f88" y="f89"/>
                </a:cxn>
                <a:cxn ang="f55">
                  <a:pos x="f90" y="f89"/>
                </a:cxn>
                <a:cxn ang="f55">
                  <a:pos x="f91" y="f87"/>
                </a:cxn>
                <a:cxn ang="f55">
                  <a:pos x="f91" y="f92"/>
                </a:cxn>
                <a:cxn ang="f55">
                  <a:pos x="f91" y="f93"/>
                </a:cxn>
                <a:cxn ang="f55">
                  <a:pos x="f94" y="f95"/>
                </a:cxn>
                <a:cxn ang="f55">
                  <a:pos x="f96" y="f95"/>
                </a:cxn>
                <a:cxn ang="f55">
                  <a:pos x="f86" y="f87"/>
                </a:cxn>
              </a:cxnLst>
              <a:rect l="f82" t="f85" r="f83" b="f84"/>
              <a:pathLst>
                <a:path w="320803" h="13839">
                  <a:moveTo>
                    <a:pt x="f8" y="f9"/>
                  </a:moveTo>
                  <a:cubicBezTo>
                    <a:pt x="f8" y="f10"/>
                    <a:pt x="f11" y="f12"/>
                    <a:pt x="f13" y="f5"/>
                  </a:cubicBezTo>
                  <a:lnTo>
                    <a:pt x="f14" y="f5"/>
                  </a:lnTo>
                  <a:cubicBezTo>
                    <a:pt x="f15" y="f12"/>
                    <a:pt x="f16" y="f10"/>
                    <a:pt x="f16" y="f9"/>
                  </a:cubicBezTo>
                  <a:cubicBezTo>
                    <a:pt x="f17" y="f18"/>
                    <a:pt x="f17" y="f19"/>
                    <a:pt x="f16" y="f20"/>
                  </a:cubicBezTo>
                  <a:lnTo>
                    <a:pt x="f16" y="f21"/>
                  </a:lnTo>
                  <a:cubicBezTo>
                    <a:pt x="f22" y="f23"/>
                    <a:pt x="f24" y="f25"/>
                    <a:pt x="f26" y="f7"/>
                  </a:cubicBezTo>
                  <a:lnTo>
                    <a:pt x="f27" y="f7"/>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3" name="Freeform: Shape 1024">
              <a:extLst>
                <a:ext uri="{FF2B5EF4-FFF2-40B4-BE49-F238E27FC236}">
                  <a16:creationId xmlns:a16="http://schemas.microsoft.com/office/drawing/2014/main" id="{43E6D1DE-91CA-17FC-44C5-FDEF65A2B4FA}"/>
                </a:ext>
              </a:extLst>
            </p:cNvPr>
            <p:cNvSpPr/>
            <p:nvPr/>
          </p:nvSpPr>
          <p:spPr>
            <a:xfrm>
              <a:off x="10794473" y="6429905"/>
              <a:ext cx="10661" cy="13834"/>
            </a:xfrm>
            <a:custGeom>
              <a:avLst/>
              <a:gdLst>
                <a:gd name="f0" fmla="val 10800000"/>
                <a:gd name="f1" fmla="val 5400000"/>
                <a:gd name="f2" fmla="val 180"/>
                <a:gd name="f3" fmla="val w"/>
                <a:gd name="f4" fmla="val h"/>
                <a:gd name="f5" fmla="val 0"/>
                <a:gd name="f6" fmla="val 10665"/>
                <a:gd name="f7" fmla="val 13839"/>
                <a:gd name="f8" fmla="val 3809"/>
                <a:gd name="f9" fmla="val 6983"/>
                <a:gd name="f10" fmla="val 3174"/>
                <a:gd name="f11" fmla="val 6856"/>
                <a:gd name="f12" fmla="val 64"/>
                <a:gd name="f13" fmla="val 10666"/>
                <a:gd name="f14" fmla="val 3047"/>
                <a:gd name="f15" fmla="val 10767"/>
                <a:gd name="f16" fmla="val 3073"/>
                <a:gd name="f17" fmla="val 6882"/>
                <a:gd name="f18" fmla="+- 0 0 -90"/>
                <a:gd name="f19" fmla="*/ f3 1 10665"/>
                <a:gd name="f20" fmla="*/ f4 1 13839"/>
                <a:gd name="f21" fmla="val f5"/>
                <a:gd name="f22" fmla="val f6"/>
                <a:gd name="f23" fmla="val f7"/>
                <a:gd name="f24" fmla="*/ f18 f0 1"/>
                <a:gd name="f25" fmla="+- f23 0 f21"/>
                <a:gd name="f26" fmla="+- f22 0 f21"/>
                <a:gd name="f27" fmla="*/ f24 1 f2"/>
                <a:gd name="f28" fmla="*/ f26 1 10665"/>
                <a:gd name="f29" fmla="*/ f25 1 13839"/>
                <a:gd name="f30" fmla="*/ 3809 f26 1"/>
                <a:gd name="f31" fmla="*/ 6983 f25 1"/>
                <a:gd name="f32" fmla="*/ 10666 f26 1"/>
                <a:gd name="f33" fmla="*/ 0 f25 1"/>
                <a:gd name="f34" fmla="*/ 6856 f26 1"/>
                <a:gd name="f35" fmla="*/ 0 f26 1"/>
                <a:gd name="f36" fmla="*/ 13839 f25 1"/>
                <a:gd name="f37" fmla="+- f27 0 f1"/>
                <a:gd name="f38" fmla="*/ f30 1 10665"/>
                <a:gd name="f39" fmla="*/ f31 1 13839"/>
                <a:gd name="f40" fmla="*/ f32 1 10665"/>
                <a:gd name="f41" fmla="*/ f33 1 13839"/>
                <a:gd name="f42" fmla="*/ f34 1 10665"/>
                <a:gd name="f43" fmla="*/ f35 1 10665"/>
                <a:gd name="f44" fmla="*/ f36 1 13839"/>
                <a:gd name="f45" fmla="*/ f21 1 f28"/>
                <a:gd name="f46" fmla="*/ f22 1 f28"/>
                <a:gd name="f47" fmla="*/ f21 1 f29"/>
                <a:gd name="f48" fmla="*/ f23 1 f29"/>
                <a:gd name="f49" fmla="*/ f38 1 f28"/>
                <a:gd name="f50" fmla="*/ f39 1 f29"/>
                <a:gd name="f51" fmla="*/ f40 1 f28"/>
                <a:gd name="f52" fmla="*/ f41 1 f29"/>
                <a:gd name="f53" fmla="*/ f42 1 f28"/>
                <a:gd name="f54" fmla="*/ f43 1 f28"/>
                <a:gd name="f55" fmla="*/ f44 1 f29"/>
                <a:gd name="f56" fmla="*/ f45 f19 1"/>
                <a:gd name="f57" fmla="*/ f46 f19 1"/>
                <a:gd name="f58" fmla="*/ f48 f20 1"/>
                <a:gd name="f59" fmla="*/ f47 f20 1"/>
                <a:gd name="f60" fmla="*/ f49 f19 1"/>
                <a:gd name="f61" fmla="*/ f50 f20 1"/>
                <a:gd name="f62" fmla="*/ f51 f19 1"/>
                <a:gd name="f63" fmla="*/ f52 f20 1"/>
                <a:gd name="f64" fmla="*/ f53 f19 1"/>
                <a:gd name="f65" fmla="*/ f54 f19 1"/>
                <a:gd name="f66" fmla="*/ f55 f20 1"/>
              </a:gdLst>
              <a:ahLst/>
              <a:cxnLst>
                <a:cxn ang="3cd4">
                  <a:pos x="hc" y="t"/>
                </a:cxn>
                <a:cxn ang="0">
                  <a:pos x="r" y="vc"/>
                </a:cxn>
                <a:cxn ang="cd4">
                  <a:pos x="hc" y="b"/>
                </a:cxn>
                <a:cxn ang="cd2">
                  <a:pos x="l" y="vc"/>
                </a:cxn>
                <a:cxn ang="f37">
                  <a:pos x="f60" y="f61"/>
                </a:cxn>
                <a:cxn ang="f37">
                  <a:pos x="f62" y="f63"/>
                </a:cxn>
                <a:cxn ang="f37">
                  <a:pos x="f64" y="f63"/>
                </a:cxn>
                <a:cxn ang="f37">
                  <a:pos x="f65" y="f61"/>
                </a:cxn>
                <a:cxn ang="f37">
                  <a:pos x="f64" y="f66"/>
                </a:cxn>
                <a:cxn ang="f37">
                  <a:pos x="f62" y="f66"/>
                </a:cxn>
                <a:cxn ang="f37">
                  <a:pos x="f60" y="f61"/>
                </a:cxn>
              </a:cxnLst>
              <a:rect l="f56" t="f59" r="f57" b="f58"/>
              <a:pathLst>
                <a:path w="10665" h="13839">
                  <a:moveTo>
                    <a:pt x="f8" y="f9"/>
                  </a:moveTo>
                  <a:cubicBezTo>
                    <a:pt x="f8" y="f10"/>
                    <a:pt x="f11" y="f12"/>
                    <a:pt x="f13" y="f5"/>
                  </a:cubicBezTo>
                  <a:lnTo>
                    <a:pt x="f11" y="f5"/>
                  </a:lnTo>
                  <a:cubicBezTo>
                    <a:pt x="f14" y="f12"/>
                    <a:pt x="f5" y="f10"/>
                    <a:pt x="f5" y="f9"/>
                  </a:cubicBezTo>
                  <a:cubicBezTo>
                    <a:pt x="f5" y="f15"/>
                    <a:pt x="f16" y="f7"/>
                    <a:pt x="f11" y="f7"/>
                  </a:cubicBezTo>
                  <a:lnTo>
                    <a:pt x="f13" y="f7"/>
                  </a:lnTo>
                  <a:cubicBezTo>
                    <a:pt x="f17" y="f7"/>
                    <a:pt x="f8"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4" name="Freeform: Shape 1025">
              <a:extLst>
                <a:ext uri="{FF2B5EF4-FFF2-40B4-BE49-F238E27FC236}">
                  <a16:creationId xmlns:a16="http://schemas.microsoft.com/office/drawing/2014/main" id="{EA381D61-6C00-2D67-7683-7B6156E824F7}"/>
                </a:ext>
              </a:extLst>
            </p:cNvPr>
            <p:cNvSpPr/>
            <p:nvPr/>
          </p:nvSpPr>
          <p:spPr>
            <a:xfrm>
              <a:off x="10798030" y="6429905"/>
              <a:ext cx="201369" cy="13834"/>
            </a:xfrm>
            <a:custGeom>
              <a:avLst/>
              <a:gdLst>
                <a:gd name="f0" fmla="val 10800000"/>
                <a:gd name="f1" fmla="val 5400000"/>
                <a:gd name="f2" fmla="val 180"/>
                <a:gd name="f3" fmla="val w"/>
                <a:gd name="f4" fmla="val h"/>
                <a:gd name="f5" fmla="val 0"/>
                <a:gd name="f6" fmla="val 201369"/>
                <a:gd name="f7" fmla="val 13839"/>
                <a:gd name="f8" fmla="val 194513"/>
                <a:gd name="f9" fmla="val 6983"/>
                <a:gd name="f10" fmla="val 3174"/>
                <a:gd name="f11" fmla="val 197561"/>
                <a:gd name="f12" fmla="val 64"/>
                <a:gd name="f13" fmla="val 6856"/>
                <a:gd name="f14" fmla="val 3047"/>
                <a:gd name="f15" fmla="val 10767"/>
                <a:gd name="f16" fmla="val 3073"/>
                <a:gd name="f17" fmla="val 201115"/>
                <a:gd name="f18" fmla="val 197433"/>
                <a:gd name="f19" fmla="val 13700"/>
                <a:gd name="f20" fmla="val 10678"/>
                <a:gd name="f21" fmla="+- 0 0 -90"/>
                <a:gd name="f22" fmla="*/ f3 1 201369"/>
                <a:gd name="f23" fmla="*/ f4 1 13839"/>
                <a:gd name="f24" fmla="val f5"/>
                <a:gd name="f25" fmla="val f6"/>
                <a:gd name="f26" fmla="val f7"/>
                <a:gd name="f27" fmla="*/ f21 f0 1"/>
                <a:gd name="f28" fmla="+- f26 0 f24"/>
                <a:gd name="f29" fmla="+- f25 0 f24"/>
                <a:gd name="f30" fmla="*/ f27 1 f2"/>
                <a:gd name="f31" fmla="*/ f29 1 201369"/>
                <a:gd name="f32" fmla="*/ f28 1 13839"/>
                <a:gd name="f33" fmla="*/ 194513 f29 1"/>
                <a:gd name="f34" fmla="*/ 6983 f28 1"/>
                <a:gd name="f35" fmla="*/ 201369 f29 1"/>
                <a:gd name="f36" fmla="*/ 0 f28 1"/>
                <a:gd name="f37" fmla="*/ 6856 f29 1"/>
                <a:gd name="f38" fmla="*/ 0 f29 1"/>
                <a:gd name="f39" fmla="*/ 13839 f28 1"/>
                <a:gd name="f40" fmla="*/ 201115 f29 1"/>
                <a:gd name="f41" fmla="+- f30 0 f1"/>
                <a:gd name="f42" fmla="*/ f33 1 201369"/>
                <a:gd name="f43" fmla="*/ f34 1 13839"/>
                <a:gd name="f44" fmla="*/ f35 1 201369"/>
                <a:gd name="f45" fmla="*/ f36 1 13839"/>
                <a:gd name="f46" fmla="*/ f37 1 201369"/>
                <a:gd name="f47" fmla="*/ f38 1 201369"/>
                <a:gd name="f48" fmla="*/ f39 1 13839"/>
                <a:gd name="f49" fmla="*/ f40 1 201369"/>
                <a:gd name="f50" fmla="*/ f24 1 f31"/>
                <a:gd name="f51" fmla="*/ f25 1 f31"/>
                <a:gd name="f52" fmla="*/ f24 1 f32"/>
                <a:gd name="f53" fmla="*/ f26 1 f32"/>
                <a:gd name="f54" fmla="*/ f42 1 f31"/>
                <a:gd name="f55" fmla="*/ f43 1 f32"/>
                <a:gd name="f56" fmla="*/ f44 1 f31"/>
                <a:gd name="f57" fmla="*/ f45 1 f32"/>
                <a:gd name="f58" fmla="*/ f46 1 f31"/>
                <a:gd name="f59" fmla="*/ f47 1 f31"/>
                <a:gd name="f60" fmla="*/ f48 1 f32"/>
                <a:gd name="f61" fmla="*/ f49 1 f31"/>
                <a:gd name="f62" fmla="*/ f50 f22 1"/>
                <a:gd name="f63" fmla="*/ f51 f22 1"/>
                <a:gd name="f64" fmla="*/ f53 f23 1"/>
                <a:gd name="f65" fmla="*/ f52 f23 1"/>
                <a:gd name="f66" fmla="*/ f54 f22 1"/>
                <a:gd name="f67" fmla="*/ f55 f23 1"/>
                <a:gd name="f68" fmla="*/ f56 f22 1"/>
                <a:gd name="f69" fmla="*/ f57 f23 1"/>
                <a:gd name="f70" fmla="*/ f58 f22 1"/>
                <a:gd name="f71" fmla="*/ f59 f22 1"/>
                <a:gd name="f72" fmla="*/ f60 f23 1"/>
                <a:gd name="f73" fmla="*/ f61 f22 1"/>
              </a:gdLst>
              <a:ahLst/>
              <a:cxnLst>
                <a:cxn ang="3cd4">
                  <a:pos x="hc" y="t"/>
                </a:cxn>
                <a:cxn ang="0">
                  <a:pos x="r" y="vc"/>
                </a:cxn>
                <a:cxn ang="cd4">
                  <a:pos x="hc" y="b"/>
                </a:cxn>
                <a:cxn ang="cd2">
                  <a:pos x="l" y="vc"/>
                </a:cxn>
                <a:cxn ang="f41">
                  <a:pos x="f66" y="f67"/>
                </a:cxn>
                <a:cxn ang="f41">
                  <a:pos x="f68" y="f69"/>
                </a:cxn>
                <a:cxn ang="f41">
                  <a:pos x="f70" y="f69"/>
                </a:cxn>
                <a:cxn ang="f41">
                  <a:pos x="f71" y="f67"/>
                </a:cxn>
                <a:cxn ang="f41">
                  <a:pos x="f70" y="f72"/>
                </a:cxn>
                <a:cxn ang="f41">
                  <a:pos x="f73" y="f72"/>
                </a:cxn>
                <a:cxn ang="f41">
                  <a:pos x="f66" y="f67"/>
                </a:cxn>
              </a:cxnLst>
              <a:rect l="f62" t="f65" r="f63" b="f64"/>
              <a:pathLst>
                <a:path w="201369" h="13839">
                  <a:moveTo>
                    <a:pt x="f8" y="f9"/>
                  </a:moveTo>
                  <a:cubicBezTo>
                    <a:pt x="f8" y="f10"/>
                    <a:pt x="f11" y="f12"/>
                    <a:pt x="f6" y="f5"/>
                  </a:cubicBezTo>
                  <a:lnTo>
                    <a:pt x="f13" y="f5"/>
                  </a:lnTo>
                  <a:cubicBezTo>
                    <a:pt x="f14" y="f12"/>
                    <a:pt x="f5" y="f10"/>
                    <a:pt x="f5" y="f9"/>
                  </a:cubicBezTo>
                  <a:cubicBezTo>
                    <a:pt x="f5" y="f15"/>
                    <a:pt x="f16" y="f7"/>
                    <a:pt x="f13" y="f7"/>
                  </a:cubicBezTo>
                  <a:lnTo>
                    <a:pt x="f17" y="f7"/>
                  </a:lnTo>
                  <a:cubicBezTo>
                    <a:pt x="f18" y="f19"/>
                    <a:pt x="f8" y="f2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5" name="Freeform: Shape 1026">
              <a:extLst>
                <a:ext uri="{FF2B5EF4-FFF2-40B4-BE49-F238E27FC236}">
                  <a16:creationId xmlns:a16="http://schemas.microsoft.com/office/drawing/2014/main" id="{DD76DBE7-6582-E39E-EEC4-5235E99C0049}"/>
                </a:ext>
              </a:extLst>
            </p:cNvPr>
            <p:cNvSpPr/>
            <p:nvPr/>
          </p:nvSpPr>
          <p:spPr>
            <a:xfrm>
              <a:off x="10992541" y="6429905"/>
              <a:ext cx="98526" cy="13834"/>
            </a:xfrm>
            <a:custGeom>
              <a:avLst/>
              <a:gdLst>
                <a:gd name="f0" fmla="val 10800000"/>
                <a:gd name="f1" fmla="val 5400000"/>
                <a:gd name="f2" fmla="val 180"/>
                <a:gd name="f3" fmla="val w"/>
                <a:gd name="f4" fmla="val h"/>
                <a:gd name="f5" fmla="val 0"/>
                <a:gd name="f6" fmla="val 98527"/>
                <a:gd name="f7" fmla="val 13839"/>
                <a:gd name="f8" fmla="val 95479"/>
                <a:gd name="f9" fmla="val 12316"/>
                <a:gd name="f10" fmla="val 97345"/>
                <a:gd name="f11" fmla="val 11122"/>
                <a:gd name="f12" fmla="val 98488"/>
                <a:gd name="f13" fmla="val 9078"/>
                <a:gd name="f14" fmla="val 98526"/>
                <a:gd name="f15" fmla="val 6856"/>
                <a:gd name="f16" fmla="val 98602"/>
                <a:gd name="f17" fmla="val 3136"/>
                <a:gd name="f18" fmla="val 95644"/>
                <a:gd name="f19" fmla="val 76"/>
                <a:gd name="f20" fmla="val 91924"/>
                <a:gd name="f21" fmla="val 3047"/>
                <a:gd name="f22" fmla="val 64"/>
                <a:gd name="f23" fmla="val 3174"/>
                <a:gd name="f24" fmla="val 6983"/>
                <a:gd name="f25" fmla="val 10767"/>
                <a:gd name="f26" fmla="val 3072"/>
                <a:gd name="f27" fmla="val 91670"/>
                <a:gd name="f28" fmla="val 93079"/>
                <a:gd name="f29" fmla="val 13776"/>
                <a:gd name="f30" fmla="val 94412"/>
                <a:gd name="f31" fmla="val 13243"/>
                <a:gd name="f32" fmla="+- 0 0 -90"/>
                <a:gd name="f33" fmla="*/ f3 1 98527"/>
                <a:gd name="f34" fmla="*/ f4 1 13839"/>
                <a:gd name="f35" fmla="val f5"/>
                <a:gd name="f36" fmla="val f6"/>
                <a:gd name="f37" fmla="val f7"/>
                <a:gd name="f38" fmla="*/ f32 f0 1"/>
                <a:gd name="f39" fmla="+- f37 0 f35"/>
                <a:gd name="f40" fmla="+- f36 0 f35"/>
                <a:gd name="f41" fmla="*/ f38 1 f2"/>
                <a:gd name="f42" fmla="*/ f40 1 98527"/>
                <a:gd name="f43" fmla="*/ f39 1 13839"/>
                <a:gd name="f44" fmla="*/ 95479 f40 1"/>
                <a:gd name="f45" fmla="*/ 12316 f39 1"/>
                <a:gd name="f46" fmla="*/ 98526 f40 1"/>
                <a:gd name="f47" fmla="*/ 6856 f39 1"/>
                <a:gd name="f48" fmla="*/ 91924 f40 1"/>
                <a:gd name="f49" fmla="*/ 0 f39 1"/>
                <a:gd name="f50" fmla="*/ 6856 f40 1"/>
                <a:gd name="f51" fmla="*/ 0 f40 1"/>
                <a:gd name="f52" fmla="*/ 6983 f39 1"/>
                <a:gd name="f53" fmla="*/ 13839 f39 1"/>
                <a:gd name="f54" fmla="*/ 91670 f40 1"/>
                <a:gd name="f55" fmla="+- f41 0 f1"/>
                <a:gd name="f56" fmla="*/ f44 1 98527"/>
                <a:gd name="f57" fmla="*/ f45 1 13839"/>
                <a:gd name="f58" fmla="*/ f46 1 98527"/>
                <a:gd name="f59" fmla="*/ f47 1 13839"/>
                <a:gd name="f60" fmla="*/ f48 1 98527"/>
                <a:gd name="f61" fmla="*/ f49 1 13839"/>
                <a:gd name="f62" fmla="*/ f50 1 98527"/>
                <a:gd name="f63" fmla="*/ f51 1 98527"/>
                <a:gd name="f64" fmla="*/ f52 1 13839"/>
                <a:gd name="f65" fmla="*/ f53 1 13839"/>
                <a:gd name="f66" fmla="*/ f54 1 98527"/>
                <a:gd name="f67" fmla="*/ f35 1 f42"/>
                <a:gd name="f68" fmla="*/ f36 1 f42"/>
                <a:gd name="f69" fmla="*/ f35 1 f43"/>
                <a:gd name="f70" fmla="*/ f37 1 f43"/>
                <a:gd name="f71" fmla="*/ f56 1 f42"/>
                <a:gd name="f72" fmla="*/ f57 1 f43"/>
                <a:gd name="f73" fmla="*/ f58 1 f42"/>
                <a:gd name="f74" fmla="*/ f59 1 f43"/>
                <a:gd name="f75" fmla="*/ f60 1 f42"/>
                <a:gd name="f76" fmla="*/ f61 1 f43"/>
                <a:gd name="f77" fmla="*/ f62 1 f42"/>
                <a:gd name="f78" fmla="*/ f63 1 f42"/>
                <a:gd name="f79" fmla="*/ f64 1 f43"/>
                <a:gd name="f80" fmla="*/ f65 1 f43"/>
                <a:gd name="f81" fmla="*/ f66 1 f42"/>
                <a:gd name="f82" fmla="*/ f67 f33 1"/>
                <a:gd name="f83" fmla="*/ f68 f33 1"/>
                <a:gd name="f84" fmla="*/ f70 f34 1"/>
                <a:gd name="f85" fmla="*/ f69 f34 1"/>
                <a:gd name="f86" fmla="*/ f71 f33 1"/>
                <a:gd name="f87" fmla="*/ f72 f34 1"/>
                <a:gd name="f88" fmla="*/ f73 f33 1"/>
                <a:gd name="f89" fmla="*/ f74 f34 1"/>
                <a:gd name="f90" fmla="*/ f75 f33 1"/>
                <a:gd name="f91" fmla="*/ f76 f34 1"/>
                <a:gd name="f92" fmla="*/ f77 f33 1"/>
                <a:gd name="f93" fmla="*/ f78 f33 1"/>
                <a:gd name="f94" fmla="*/ f79 f34 1"/>
                <a:gd name="f95" fmla="*/ f80 f34 1"/>
                <a:gd name="f96" fmla="*/ f81 f33 1"/>
              </a:gdLst>
              <a:ahLst/>
              <a:cxnLst>
                <a:cxn ang="3cd4">
                  <a:pos x="hc" y="t"/>
                </a:cxn>
                <a:cxn ang="0">
                  <a:pos x="r" y="vc"/>
                </a:cxn>
                <a:cxn ang="cd4">
                  <a:pos x="hc" y="b"/>
                </a:cxn>
                <a:cxn ang="cd2">
                  <a:pos x="l" y="vc"/>
                </a:cxn>
                <a:cxn ang="f55">
                  <a:pos x="f86" y="f87"/>
                </a:cxn>
                <a:cxn ang="f55">
                  <a:pos x="f88" y="f89"/>
                </a:cxn>
                <a:cxn ang="f55">
                  <a:pos x="f90" y="f91"/>
                </a:cxn>
                <a:cxn ang="f55">
                  <a:pos x="f90" y="f91"/>
                </a:cxn>
                <a:cxn ang="f55">
                  <a:pos x="f92" y="f91"/>
                </a:cxn>
                <a:cxn ang="f55">
                  <a:pos x="f93" y="f94"/>
                </a:cxn>
                <a:cxn ang="f55">
                  <a:pos x="f92" y="f95"/>
                </a:cxn>
                <a:cxn ang="f55">
                  <a:pos x="f96" y="f95"/>
                </a:cxn>
                <a:cxn ang="f55">
                  <a:pos x="f86" y="f87"/>
                </a:cxn>
              </a:cxnLst>
              <a:rect l="f82" t="f85" r="f83" b="f84"/>
              <a:pathLst>
                <a:path w="98527" h="13839">
                  <a:moveTo>
                    <a:pt x="f8" y="f9"/>
                  </a:moveTo>
                  <a:cubicBezTo>
                    <a:pt x="f10" y="f11"/>
                    <a:pt x="f12" y="f13"/>
                    <a:pt x="f14" y="f15"/>
                  </a:cubicBezTo>
                  <a:cubicBezTo>
                    <a:pt x="f16" y="f17"/>
                    <a:pt x="f18" y="f19"/>
                    <a:pt x="f20" y="f5"/>
                  </a:cubicBezTo>
                  <a:cubicBezTo>
                    <a:pt x="f20" y="f5"/>
                    <a:pt x="f20" y="f5"/>
                    <a:pt x="f20" y="f5"/>
                  </a:cubicBezTo>
                  <a:lnTo>
                    <a:pt x="f15" y="f5"/>
                  </a:lnTo>
                  <a:cubicBezTo>
                    <a:pt x="f21" y="f22"/>
                    <a:pt x="f5" y="f23"/>
                    <a:pt x="f5" y="f24"/>
                  </a:cubicBezTo>
                  <a:cubicBezTo>
                    <a:pt x="f5" y="f25"/>
                    <a:pt x="f26" y="f7"/>
                    <a:pt x="f15" y="f7"/>
                  </a:cubicBezTo>
                  <a:lnTo>
                    <a:pt x="f27" y="f7"/>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6" name="Freeform: Shape 1027">
              <a:extLst>
                <a:ext uri="{FF2B5EF4-FFF2-40B4-BE49-F238E27FC236}">
                  <a16:creationId xmlns:a16="http://schemas.microsoft.com/office/drawing/2014/main" id="{434BD346-ACD5-77A5-2FF4-5501C1B2E17D}"/>
                </a:ext>
              </a:extLst>
            </p:cNvPr>
            <p:cNvSpPr/>
            <p:nvPr/>
          </p:nvSpPr>
          <p:spPr>
            <a:xfrm>
              <a:off x="9507922" y="5604613"/>
              <a:ext cx="52687" cy="13862"/>
            </a:xfrm>
            <a:custGeom>
              <a:avLst/>
              <a:gdLst>
                <a:gd name="f0" fmla="val 10800000"/>
                <a:gd name="f1" fmla="val 5400000"/>
                <a:gd name="f2" fmla="val 180"/>
                <a:gd name="f3" fmla="val w"/>
                <a:gd name="f4" fmla="val h"/>
                <a:gd name="f5" fmla="val 0"/>
                <a:gd name="f6" fmla="val 52691"/>
                <a:gd name="f7" fmla="val 13858"/>
                <a:gd name="f8" fmla="val 45327"/>
                <a:gd name="f9" fmla="val 6983"/>
                <a:gd name="f10" fmla="val 3176"/>
                <a:gd name="f11" fmla="val 48374"/>
                <a:gd name="f12" fmla="val 70"/>
                <a:gd name="f13" fmla="val 52184"/>
                <a:gd name="f14" fmla="val 6857"/>
                <a:gd name="f15" fmla="val 3048"/>
                <a:gd name="f16" fmla="val 10769"/>
                <a:gd name="f17" fmla="val 3073"/>
                <a:gd name="f18" fmla="val 13840"/>
                <a:gd name="f19" fmla="val 52692"/>
                <a:gd name="f20" fmla="val 48921"/>
                <a:gd name="f21" fmla="val 14120"/>
                <a:gd name="f22" fmla="val 45632"/>
                <a:gd name="f23" fmla="val 11286"/>
                <a:gd name="f24" fmla="val 45353"/>
                <a:gd name="f25" fmla="val 7510"/>
                <a:gd name="f26" fmla="val 7335"/>
                <a:gd name="f27" fmla="val 7158"/>
                <a:gd name="f28" fmla="+- 0 0 -90"/>
                <a:gd name="f29" fmla="*/ f3 1 52691"/>
                <a:gd name="f30" fmla="*/ f4 1 13858"/>
                <a:gd name="f31" fmla="val f5"/>
                <a:gd name="f32" fmla="val f6"/>
                <a:gd name="f33" fmla="val f7"/>
                <a:gd name="f34" fmla="*/ f28 f0 1"/>
                <a:gd name="f35" fmla="+- f33 0 f31"/>
                <a:gd name="f36" fmla="+- f32 0 f31"/>
                <a:gd name="f37" fmla="*/ f34 1 f2"/>
                <a:gd name="f38" fmla="*/ f36 1 52691"/>
                <a:gd name="f39" fmla="*/ f35 1 13858"/>
                <a:gd name="f40" fmla="*/ 45327 f36 1"/>
                <a:gd name="f41" fmla="*/ 6983 f35 1"/>
                <a:gd name="f42" fmla="*/ 52184 f36 1"/>
                <a:gd name="f43" fmla="*/ 0 f35 1"/>
                <a:gd name="f44" fmla="*/ 6857 f36 1"/>
                <a:gd name="f45" fmla="*/ 0 f36 1"/>
                <a:gd name="f46" fmla="*/ 13840 f35 1"/>
                <a:gd name="f47" fmla="*/ 52692 f36 1"/>
                <a:gd name="f48" fmla="*/ 45353 f36 1"/>
                <a:gd name="f49" fmla="*/ 7510 f35 1"/>
                <a:gd name="f50" fmla="+- f37 0 f1"/>
                <a:gd name="f51" fmla="*/ f40 1 52691"/>
                <a:gd name="f52" fmla="*/ f41 1 13858"/>
                <a:gd name="f53" fmla="*/ f42 1 52691"/>
                <a:gd name="f54" fmla="*/ f43 1 13858"/>
                <a:gd name="f55" fmla="*/ f44 1 52691"/>
                <a:gd name="f56" fmla="*/ f45 1 52691"/>
                <a:gd name="f57" fmla="*/ f46 1 13858"/>
                <a:gd name="f58" fmla="*/ f47 1 52691"/>
                <a:gd name="f59" fmla="*/ f48 1 52691"/>
                <a:gd name="f60" fmla="*/ f49 1 13858"/>
                <a:gd name="f61" fmla="*/ f31 1 f38"/>
                <a:gd name="f62" fmla="*/ f32 1 f38"/>
                <a:gd name="f63" fmla="*/ f31 1 f39"/>
                <a:gd name="f64" fmla="*/ f33 1 f39"/>
                <a:gd name="f65" fmla="*/ f51 1 f38"/>
                <a:gd name="f66" fmla="*/ f52 1 f39"/>
                <a:gd name="f67" fmla="*/ f53 1 f38"/>
                <a:gd name="f68" fmla="*/ f54 1 f39"/>
                <a:gd name="f69" fmla="*/ f55 1 f38"/>
                <a:gd name="f70" fmla="*/ f56 1 f38"/>
                <a:gd name="f71" fmla="*/ f57 1 f39"/>
                <a:gd name="f72" fmla="*/ f58 1 f38"/>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29 1"/>
                <a:gd name="f84" fmla="*/ f70 f29 1"/>
                <a:gd name="f85" fmla="*/ f71 f30 1"/>
                <a:gd name="f86" fmla="*/ f72 f29 1"/>
                <a:gd name="f87" fmla="*/ f73 f29 1"/>
                <a:gd name="f88" fmla="*/ f74 f30 1"/>
              </a:gdLst>
              <a:ahLst/>
              <a:cxnLst>
                <a:cxn ang="3cd4">
                  <a:pos x="hc" y="t"/>
                </a:cxn>
                <a:cxn ang="0">
                  <a:pos x="r" y="vc"/>
                </a:cxn>
                <a:cxn ang="cd4">
                  <a:pos x="hc" y="b"/>
                </a:cxn>
                <a:cxn ang="cd2">
                  <a:pos x="l" y="vc"/>
                </a:cxn>
                <a:cxn ang="f50">
                  <a:pos x="f79" y="f80"/>
                </a:cxn>
                <a:cxn ang="f50">
                  <a:pos x="f81" y="f82"/>
                </a:cxn>
                <a:cxn ang="f50">
                  <a:pos x="f83" y="f82"/>
                </a:cxn>
                <a:cxn ang="f50">
                  <a:pos x="f84" y="f80"/>
                </a:cxn>
                <a:cxn ang="f50">
                  <a:pos x="f83" y="f85"/>
                </a:cxn>
                <a:cxn ang="f50">
                  <a:pos x="f86" y="f85"/>
                </a:cxn>
                <a:cxn ang="f50">
                  <a:pos x="f87" y="f88"/>
                </a:cxn>
                <a:cxn ang="f50">
                  <a:pos x="f79" y="f80"/>
                </a:cxn>
              </a:cxnLst>
              <a:rect l="f75" t="f78" r="f76" b="f77"/>
              <a:pathLst>
                <a:path w="52691" h="13858">
                  <a:moveTo>
                    <a:pt x="f8" y="f9"/>
                  </a:moveTo>
                  <a:cubicBezTo>
                    <a:pt x="f8" y="f10"/>
                    <a:pt x="f11" y="f12"/>
                    <a:pt x="f13" y="f5"/>
                  </a:cubicBezTo>
                  <a:lnTo>
                    <a:pt x="f14" y="f5"/>
                  </a:lnTo>
                  <a:cubicBezTo>
                    <a:pt x="f15" y="f12"/>
                    <a:pt x="f5" y="f10"/>
                    <a:pt x="f5" y="f9"/>
                  </a:cubicBezTo>
                  <a:cubicBezTo>
                    <a:pt x="f5" y="f16"/>
                    <a:pt x="f17" y="f18"/>
                    <a:pt x="f14" y="f18"/>
                  </a:cubicBezTo>
                  <a:lnTo>
                    <a:pt x="f19" y="f18"/>
                  </a:lnTo>
                  <a:cubicBezTo>
                    <a:pt x="f20" y="f21"/>
                    <a:pt x="f22" y="f23"/>
                    <a:pt x="f24" y="f25"/>
                  </a:cubicBezTo>
                  <a:cubicBezTo>
                    <a:pt x="f8" y="f26"/>
                    <a:pt x="f8"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7" name="Freeform: Shape 1028">
              <a:extLst>
                <a:ext uri="{FF2B5EF4-FFF2-40B4-BE49-F238E27FC236}">
                  <a16:creationId xmlns:a16="http://schemas.microsoft.com/office/drawing/2014/main" id="{09102D32-E635-597A-32BD-68B01538C86B}"/>
                </a:ext>
              </a:extLst>
            </p:cNvPr>
            <p:cNvSpPr/>
            <p:nvPr/>
          </p:nvSpPr>
          <p:spPr>
            <a:xfrm>
              <a:off x="8224159" y="5884072"/>
              <a:ext cx="13716" cy="980565"/>
            </a:xfrm>
            <a:custGeom>
              <a:avLst/>
              <a:gdLst>
                <a:gd name="f0" fmla="val 10800000"/>
                <a:gd name="f1" fmla="val 5400000"/>
                <a:gd name="f2" fmla="val 180"/>
                <a:gd name="f3" fmla="val w"/>
                <a:gd name="f4" fmla="val h"/>
                <a:gd name="f5" fmla="val 0"/>
                <a:gd name="f6" fmla="val 13712"/>
                <a:gd name="f7" fmla="val 980570"/>
                <a:gd name="f8" fmla="val 13713"/>
                <a:gd name="f9" fmla="val 6856"/>
                <a:gd name="f10" fmla="val 3070"/>
                <a:gd name="f11" fmla="val 10640"/>
                <a:gd name="f12" fmla="val 6857"/>
                <a:gd name="f13" fmla="val 3073"/>
                <a:gd name="f14" fmla="+- 0 0 -90"/>
                <a:gd name="f15" fmla="*/ f3 1 13712"/>
                <a:gd name="f16" fmla="*/ f4 1 980570"/>
                <a:gd name="f17" fmla="val f5"/>
                <a:gd name="f18" fmla="val f6"/>
                <a:gd name="f19" fmla="val f7"/>
                <a:gd name="f20" fmla="*/ f14 f0 1"/>
                <a:gd name="f21" fmla="+- f19 0 f17"/>
                <a:gd name="f22" fmla="+- f18 0 f17"/>
                <a:gd name="f23" fmla="*/ f20 1 f2"/>
                <a:gd name="f24" fmla="*/ f22 1 13712"/>
                <a:gd name="f25" fmla="*/ f21 1 980570"/>
                <a:gd name="f26" fmla="*/ 13713 f22 1"/>
                <a:gd name="f27" fmla="*/ 13713 f21 1"/>
                <a:gd name="f28" fmla="*/ 6856 f21 1"/>
                <a:gd name="f29" fmla="*/ 6857 f22 1"/>
                <a:gd name="f30" fmla="*/ 0 f21 1"/>
                <a:gd name="f31" fmla="*/ 0 f22 1"/>
                <a:gd name="f32" fmla="*/ 980570 f21 1"/>
                <a:gd name="f33" fmla="+- f23 0 f1"/>
                <a:gd name="f34" fmla="*/ f26 1 13712"/>
                <a:gd name="f35" fmla="*/ f27 1 980570"/>
                <a:gd name="f36" fmla="*/ f28 1 980570"/>
                <a:gd name="f37" fmla="*/ f29 1 13712"/>
                <a:gd name="f38" fmla="*/ f30 1 980570"/>
                <a:gd name="f39" fmla="*/ f31 1 13712"/>
                <a:gd name="f40" fmla="*/ f32 1 980570"/>
                <a:gd name="f41" fmla="*/ f17 1 f24"/>
                <a:gd name="f42" fmla="*/ f18 1 f24"/>
                <a:gd name="f43" fmla="*/ f17 1 f25"/>
                <a:gd name="f44" fmla="*/ f19 1 f25"/>
                <a:gd name="f45" fmla="*/ f34 1 f24"/>
                <a:gd name="f46" fmla="*/ f35 1 f25"/>
                <a:gd name="f47" fmla="*/ f36 1 f25"/>
                <a:gd name="f48" fmla="*/ f37 1 f24"/>
                <a:gd name="f49" fmla="*/ f38 1 f25"/>
                <a:gd name="f50" fmla="*/ f39 1 f24"/>
                <a:gd name="f51" fmla="*/ f40 1 f25"/>
                <a:gd name="f52" fmla="*/ f41 f15 1"/>
                <a:gd name="f53" fmla="*/ f42 f15 1"/>
                <a:gd name="f54" fmla="*/ f44 f16 1"/>
                <a:gd name="f55" fmla="*/ f43 f16 1"/>
                <a:gd name="f56" fmla="*/ f45 f15 1"/>
                <a:gd name="f57" fmla="*/ f46 f16 1"/>
                <a:gd name="f58" fmla="*/ f47 f16 1"/>
                <a:gd name="f59" fmla="*/ f48 f15 1"/>
                <a:gd name="f60" fmla="*/ f49 f16 1"/>
                <a:gd name="f61" fmla="*/ f50 f15 1"/>
                <a:gd name="f62" fmla="*/ f51 f16 1"/>
              </a:gdLst>
              <a:ahLst/>
              <a:cxnLst>
                <a:cxn ang="3cd4">
                  <a:pos x="hc" y="t"/>
                </a:cxn>
                <a:cxn ang="0">
                  <a:pos x="r" y="vc"/>
                </a:cxn>
                <a:cxn ang="cd4">
                  <a:pos x="hc" y="b"/>
                </a:cxn>
                <a:cxn ang="cd2">
                  <a:pos x="l" y="vc"/>
                </a:cxn>
                <a:cxn ang="f33">
                  <a:pos x="f56" y="f57"/>
                </a:cxn>
                <a:cxn ang="f33">
                  <a:pos x="f56" y="f58"/>
                </a:cxn>
                <a:cxn ang="f33">
                  <a:pos x="f59" y="f60"/>
                </a:cxn>
                <a:cxn ang="f33">
                  <a:pos x="f61" y="f58"/>
                </a:cxn>
                <a:cxn ang="f33">
                  <a:pos x="f61" y="f62"/>
                </a:cxn>
                <a:cxn ang="f33">
                  <a:pos x="f56" y="f62"/>
                </a:cxn>
              </a:cxnLst>
              <a:rect l="f52" t="f55" r="f53" b="f54"/>
              <a:pathLst>
                <a:path w="13712" h="980570">
                  <a:moveTo>
                    <a:pt x="f8" y="f8"/>
                  </a:moveTo>
                  <a:lnTo>
                    <a:pt x="f8" y="f9"/>
                  </a:lnTo>
                  <a:cubicBezTo>
                    <a:pt x="f8" y="f10"/>
                    <a:pt x="f11" y="f5"/>
                    <a:pt x="f12" y="f5"/>
                  </a:cubicBezTo>
                  <a:cubicBezTo>
                    <a:pt x="f13" y="f5"/>
                    <a:pt x="f5" y="f10"/>
                    <a:pt x="f5" y="f9"/>
                  </a:cubicBezTo>
                  <a:lnTo>
                    <a:pt x="f5" y="f7"/>
                  </a:lnTo>
                  <a:lnTo>
                    <a:pt x="f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8" name="Freeform: Shape 1029">
              <a:extLst>
                <a:ext uri="{FF2B5EF4-FFF2-40B4-BE49-F238E27FC236}">
                  <a16:creationId xmlns:a16="http://schemas.microsoft.com/office/drawing/2014/main" id="{74C26653-DD33-4E54-3B5C-33ED2A42D537}"/>
                </a:ext>
              </a:extLst>
            </p:cNvPr>
            <p:cNvSpPr/>
            <p:nvPr/>
          </p:nvSpPr>
          <p:spPr>
            <a:xfrm>
              <a:off x="12176077" y="6501640"/>
              <a:ext cx="45" cy="1773"/>
            </a:xfrm>
            <a:custGeom>
              <a:avLst/>
              <a:gdLst>
                <a:gd name="f0" fmla="val 10800000"/>
                <a:gd name="f1" fmla="val 5400000"/>
                <a:gd name="f2" fmla="val 180"/>
                <a:gd name="f3" fmla="val w"/>
                <a:gd name="f4" fmla="val h"/>
                <a:gd name="f5" fmla="val 0"/>
                <a:gd name="f6" fmla="val 47"/>
                <a:gd name="f7" fmla="val 1777"/>
                <a:gd name="f8" fmla="val 48"/>
                <a:gd name="f9" fmla="val 1778"/>
                <a:gd name="f10" fmla="val -16"/>
                <a:gd name="f11" fmla="val 1181"/>
                <a:gd name="f12" fmla="val 597"/>
                <a:gd name="f13" fmla="val 635"/>
                <a:gd name="f14" fmla="val 10"/>
                <a:gd name="f15" fmla="val 1016"/>
                <a:gd name="f16" fmla="val 1397"/>
                <a:gd name="f17" fmla="+- 0 0 -90"/>
                <a:gd name="f18" fmla="*/ f3 1 47"/>
                <a:gd name="f19" fmla="*/ f4 1 1777"/>
                <a:gd name="f20" fmla="val f5"/>
                <a:gd name="f21" fmla="val f6"/>
                <a:gd name="f22" fmla="val f7"/>
                <a:gd name="f23" fmla="*/ f17 f0 1"/>
                <a:gd name="f24" fmla="+- f22 0 f20"/>
                <a:gd name="f25" fmla="+- f21 0 f20"/>
                <a:gd name="f26" fmla="*/ f23 1 f2"/>
                <a:gd name="f27" fmla="*/ f25 1 47"/>
                <a:gd name="f28" fmla="*/ f24 1 1777"/>
                <a:gd name="f29" fmla="*/ 48 f25 1"/>
                <a:gd name="f30" fmla="*/ 1778 f24 1"/>
                <a:gd name="f31" fmla="*/ 0 f24 1"/>
                <a:gd name="f32" fmla="*/ 635 f24 1"/>
                <a:gd name="f33" fmla="+- f26 0 f1"/>
                <a:gd name="f34" fmla="*/ f29 1 47"/>
                <a:gd name="f35" fmla="*/ f30 1 1777"/>
                <a:gd name="f36" fmla="*/ f31 1 1777"/>
                <a:gd name="f37" fmla="*/ f32 1 1777"/>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1"/>
                </a:cxn>
                <a:cxn ang="f33">
                  <a:pos x="f50" y="f52"/>
                </a:cxn>
                <a:cxn ang="f33">
                  <a:pos x="f50" y="f53"/>
                </a:cxn>
                <a:cxn ang="f33">
                  <a:pos x="f50" y="f51"/>
                </a:cxn>
              </a:cxnLst>
              <a:rect l="f46" t="f49" r="f47" b="f48"/>
              <a:pathLst>
                <a:path w="47" h="1777">
                  <a:moveTo>
                    <a:pt x="f8" y="f9"/>
                  </a:moveTo>
                  <a:lnTo>
                    <a:pt x="f8" y="f9"/>
                  </a:lnTo>
                  <a:cubicBezTo>
                    <a:pt x="f10" y="f11"/>
                    <a:pt x="f10" y="f12"/>
                    <a:pt x="f8" y="f5"/>
                  </a:cubicBezTo>
                  <a:lnTo>
                    <a:pt x="f8" y="f13"/>
                  </a:lnTo>
                  <a:cubicBezTo>
                    <a:pt x="f14" y="f15"/>
                    <a:pt x="f14" y="f1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9" name="Freeform: Shape 1030">
              <a:extLst>
                <a:ext uri="{FF2B5EF4-FFF2-40B4-BE49-F238E27FC236}">
                  <a16:creationId xmlns:a16="http://schemas.microsoft.com/office/drawing/2014/main" id="{4EDB479B-5BB2-BF7D-9314-66541EDE8408}"/>
                </a:ext>
              </a:extLst>
            </p:cNvPr>
            <p:cNvSpPr/>
            <p:nvPr/>
          </p:nvSpPr>
          <p:spPr>
            <a:xfrm>
              <a:off x="11766279" y="6503039"/>
              <a:ext cx="13716" cy="361471"/>
            </a:xfrm>
            <a:custGeom>
              <a:avLst/>
              <a:gdLst>
                <a:gd name="f0" fmla="val 10800000"/>
                <a:gd name="f1" fmla="val 5400000"/>
                <a:gd name="f2" fmla="val 180"/>
                <a:gd name="f3" fmla="val w"/>
                <a:gd name="f4" fmla="val h"/>
                <a:gd name="f5" fmla="val 0"/>
                <a:gd name="f6" fmla="val 13712"/>
                <a:gd name="f7" fmla="val 361476"/>
                <a:gd name="f8" fmla="val 6857"/>
                <a:gd name="f9" fmla="val 6856"/>
                <a:gd name="f10" fmla="val 3073"/>
                <a:gd name="f11" fmla="val 3783"/>
                <a:gd name="f12" fmla="val 13713"/>
                <a:gd name="f13" fmla="val 10640"/>
                <a:gd name="f14" fmla="+- 0 0 -90"/>
                <a:gd name="f15" fmla="*/ f3 1 13712"/>
                <a:gd name="f16" fmla="*/ f4 1 361476"/>
                <a:gd name="f17" fmla="val f5"/>
                <a:gd name="f18" fmla="val f6"/>
                <a:gd name="f19" fmla="val f7"/>
                <a:gd name="f20" fmla="*/ f14 f0 1"/>
                <a:gd name="f21" fmla="+- f19 0 f17"/>
                <a:gd name="f22" fmla="+- f18 0 f17"/>
                <a:gd name="f23" fmla="*/ f20 1 f2"/>
                <a:gd name="f24" fmla="*/ f22 1 13712"/>
                <a:gd name="f25" fmla="*/ f21 1 361476"/>
                <a:gd name="f26" fmla="*/ 6857 f22 1"/>
                <a:gd name="f27" fmla="*/ 6856 f21 1"/>
                <a:gd name="f28" fmla="*/ 0 f22 1"/>
                <a:gd name="f29" fmla="*/ 0 f21 1"/>
                <a:gd name="f30" fmla="*/ 361476 f21 1"/>
                <a:gd name="f31" fmla="*/ 13713 f22 1"/>
                <a:gd name="f32" fmla="+- f23 0 f1"/>
                <a:gd name="f33" fmla="*/ f26 1 13712"/>
                <a:gd name="f34" fmla="*/ f27 1 361476"/>
                <a:gd name="f35" fmla="*/ f28 1 13712"/>
                <a:gd name="f36" fmla="*/ f29 1 361476"/>
                <a:gd name="f37" fmla="*/ f30 1 361476"/>
                <a:gd name="f38" fmla="*/ f31 1 13712"/>
                <a:gd name="f39" fmla="*/ f17 1 f24"/>
                <a:gd name="f40" fmla="*/ f18 1 f24"/>
                <a:gd name="f41" fmla="*/ f17 1 f25"/>
                <a:gd name="f42" fmla="*/ f19 1 f25"/>
                <a:gd name="f43" fmla="*/ f33 1 f24"/>
                <a:gd name="f44" fmla="*/ f34 1 f25"/>
                <a:gd name="f45" fmla="*/ f35 1 f24"/>
                <a:gd name="f46" fmla="*/ f36 1 f25"/>
                <a:gd name="f47" fmla="*/ f37 1 f25"/>
                <a:gd name="f48" fmla="*/ f38 1 f24"/>
                <a:gd name="f49" fmla="*/ f39 f15 1"/>
                <a:gd name="f50" fmla="*/ f40 f15 1"/>
                <a:gd name="f51" fmla="*/ f42 f16 1"/>
                <a:gd name="f52" fmla="*/ f41 f16 1"/>
                <a:gd name="f53" fmla="*/ f43 f15 1"/>
                <a:gd name="f54" fmla="*/ f44 f16 1"/>
                <a:gd name="f55" fmla="*/ f45 f15 1"/>
                <a:gd name="f56" fmla="*/ f46 f16 1"/>
                <a:gd name="f57" fmla="*/ f47 f16 1"/>
                <a:gd name="f58" fmla="*/ f48 f15 1"/>
              </a:gdLst>
              <a:ahLst/>
              <a:cxnLst>
                <a:cxn ang="3cd4">
                  <a:pos x="hc" y="t"/>
                </a:cxn>
                <a:cxn ang="0">
                  <a:pos x="r" y="vc"/>
                </a:cxn>
                <a:cxn ang="cd4">
                  <a:pos x="hc" y="b"/>
                </a:cxn>
                <a:cxn ang="cd2">
                  <a:pos x="l" y="vc"/>
                </a:cxn>
                <a:cxn ang="f32">
                  <a:pos x="f53" y="f54"/>
                </a:cxn>
                <a:cxn ang="f32">
                  <a:pos x="f55" y="f56"/>
                </a:cxn>
                <a:cxn ang="f32">
                  <a:pos x="f55" y="f57"/>
                </a:cxn>
                <a:cxn ang="f32">
                  <a:pos x="f58" y="f57"/>
                </a:cxn>
                <a:cxn ang="f32">
                  <a:pos x="f58" y="f56"/>
                </a:cxn>
                <a:cxn ang="f32">
                  <a:pos x="f53" y="f54"/>
                </a:cxn>
              </a:cxnLst>
              <a:rect l="f49" t="f52" r="f50" b="f51"/>
              <a:pathLst>
                <a:path w="13712" h="361476">
                  <a:moveTo>
                    <a:pt x="f8" y="f9"/>
                  </a:moveTo>
                  <a:cubicBezTo>
                    <a:pt x="f10" y="f9"/>
                    <a:pt x="f5" y="f11"/>
                    <a:pt x="f5" y="f5"/>
                  </a:cubicBezTo>
                  <a:lnTo>
                    <a:pt x="f5" y="f7"/>
                  </a:lnTo>
                  <a:lnTo>
                    <a:pt x="f12" y="f7"/>
                  </a:lnTo>
                  <a:lnTo>
                    <a:pt x="f12" y="f5"/>
                  </a:lnTo>
                  <a:cubicBezTo>
                    <a:pt x="f12" y="f11"/>
                    <a:pt x="f13"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0" name="Freeform: Shape 1031">
              <a:extLst>
                <a:ext uri="{FF2B5EF4-FFF2-40B4-BE49-F238E27FC236}">
                  <a16:creationId xmlns:a16="http://schemas.microsoft.com/office/drawing/2014/main" id="{A1D71405-E11E-0424-D322-EDDA7D8DDEFE}"/>
                </a:ext>
              </a:extLst>
            </p:cNvPr>
            <p:cNvSpPr/>
            <p:nvPr/>
          </p:nvSpPr>
          <p:spPr>
            <a:xfrm>
              <a:off x="8716408" y="6437650"/>
              <a:ext cx="13834" cy="8129"/>
            </a:xfrm>
            <a:custGeom>
              <a:avLst/>
              <a:gdLst>
                <a:gd name="f0" fmla="val 10800000"/>
                <a:gd name="f1" fmla="val 5400000"/>
                <a:gd name="f2" fmla="val 180"/>
                <a:gd name="f3" fmla="val w"/>
                <a:gd name="f4" fmla="val h"/>
                <a:gd name="f5" fmla="val 0"/>
                <a:gd name="f6" fmla="val 13838"/>
                <a:gd name="f7" fmla="val 8125"/>
                <a:gd name="f8" fmla="val 6856"/>
                <a:gd name="f9" fmla="val 8126"/>
                <a:gd name="f10" fmla="val 10716"/>
                <a:gd name="f11" fmla="val 13839"/>
                <a:gd name="f12" fmla="val 5002"/>
                <a:gd name="f13" fmla="val 1143"/>
                <a:gd name="f14" fmla="val 13775"/>
                <a:gd name="f15" fmla="val 3809"/>
                <a:gd name="f16" fmla="val 10665"/>
                <a:gd name="f17" fmla="val 3073"/>
                <a:gd name="f18" fmla="val 3784"/>
                <a:gd name="f19" fmla="val 4952"/>
                <a:gd name="f20" fmla="val 3047"/>
                <a:gd name="f21" fmla="val 8063"/>
                <a:gd name="f22" fmla="+- 0 0 -90"/>
                <a:gd name="f23" fmla="*/ f3 1 13838"/>
                <a:gd name="f24" fmla="*/ f4 1 8125"/>
                <a:gd name="f25" fmla="val f5"/>
                <a:gd name="f26" fmla="val f6"/>
                <a:gd name="f27" fmla="val f7"/>
                <a:gd name="f28" fmla="*/ f22 f0 1"/>
                <a:gd name="f29" fmla="+- f27 0 f25"/>
                <a:gd name="f30" fmla="+- f26 0 f25"/>
                <a:gd name="f31" fmla="*/ f28 1 f2"/>
                <a:gd name="f32" fmla="*/ f30 1 13838"/>
                <a:gd name="f33" fmla="*/ f29 1 8125"/>
                <a:gd name="f34" fmla="*/ 6856 f30 1"/>
                <a:gd name="f35" fmla="*/ 8126 f29 1"/>
                <a:gd name="f36" fmla="*/ 13839 f30 1"/>
                <a:gd name="f37" fmla="*/ 1143 f29 1"/>
                <a:gd name="f38" fmla="*/ 0 f29 1"/>
                <a:gd name="f39" fmla="*/ 6856 f29 1"/>
                <a:gd name="f40" fmla="*/ 0 f30 1"/>
                <a:gd name="f41" fmla="+- f31 0 f1"/>
                <a:gd name="f42" fmla="*/ f34 1 13838"/>
                <a:gd name="f43" fmla="*/ f35 1 8125"/>
                <a:gd name="f44" fmla="*/ f36 1 13838"/>
                <a:gd name="f45" fmla="*/ f37 1 8125"/>
                <a:gd name="f46" fmla="*/ f38 1 8125"/>
                <a:gd name="f47" fmla="*/ f39 1 8125"/>
                <a:gd name="f48" fmla="*/ f40 1 13838"/>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8" h="8125">
                  <a:moveTo>
                    <a:pt x="f8" y="f9"/>
                  </a:moveTo>
                  <a:cubicBezTo>
                    <a:pt x="f10" y="f9"/>
                    <a:pt x="f11" y="f12"/>
                    <a:pt x="f11" y="f13"/>
                  </a:cubicBezTo>
                  <a:lnTo>
                    <a:pt x="f11" y="f5"/>
                  </a:lnTo>
                  <a:cubicBezTo>
                    <a:pt x="f14" y="f15"/>
                    <a:pt x="f16" y="f8"/>
                    <a:pt x="f8" y="f8"/>
                  </a:cubicBezTo>
                  <a:cubicBezTo>
                    <a:pt x="f17" y="f8"/>
                    <a:pt x="f5" y="f18"/>
                    <a:pt x="f5" y="f5"/>
                  </a:cubicBezTo>
                  <a:lnTo>
                    <a:pt x="f5" y="f13"/>
                  </a:lnTo>
                  <a:cubicBezTo>
                    <a:pt x="f5" y="f19"/>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1" name="Freeform: Shape 1032">
              <a:extLst>
                <a:ext uri="{FF2B5EF4-FFF2-40B4-BE49-F238E27FC236}">
                  <a16:creationId xmlns:a16="http://schemas.microsoft.com/office/drawing/2014/main" id="{B5C86AB2-510A-F895-0FA6-4EF2196367FE}"/>
                </a:ext>
              </a:extLst>
            </p:cNvPr>
            <p:cNvSpPr/>
            <p:nvPr/>
          </p:nvSpPr>
          <p:spPr>
            <a:xfrm>
              <a:off x="8716408" y="5728661"/>
              <a:ext cx="13834" cy="715838"/>
            </a:xfrm>
            <a:custGeom>
              <a:avLst/>
              <a:gdLst>
                <a:gd name="f0" fmla="val 10800000"/>
                <a:gd name="f1" fmla="val 5400000"/>
                <a:gd name="f2" fmla="val 180"/>
                <a:gd name="f3" fmla="val w"/>
                <a:gd name="f4" fmla="val h"/>
                <a:gd name="f5" fmla="val 0"/>
                <a:gd name="f6" fmla="val 13838"/>
                <a:gd name="f7" fmla="val 715842"/>
                <a:gd name="f8" fmla="val 6856"/>
                <a:gd name="f9" fmla="val 715843"/>
                <a:gd name="f10" fmla="val 10665"/>
                <a:gd name="f11" fmla="val 13775"/>
                <a:gd name="f12" fmla="val 712796"/>
                <a:gd name="f13" fmla="val 13839"/>
                <a:gd name="f14" fmla="val 708987"/>
                <a:gd name="f15" fmla="val 3050"/>
                <a:gd name="f16" fmla="val 3073"/>
                <a:gd name="f17" fmla="val 3070"/>
                <a:gd name="f18" fmla="val 712770"/>
                <a:gd name="f19" fmla="+- 0 0 -90"/>
                <a:gd name="f20" fmla="*/ f3 1 13838"/>
                <a:gd name="f21" fmla="*/ f4 1 715842"/>
                <a:gd name="f22" fmla="val f5"/>
                <a:gd name="f23" fmla="val f6"/>
                <a:gd name="f24" fmla="val f7"/>
                <a:gd name="f25" fmla="*/ f19 f0 1"/>
                <a:gd name="f26" fmla="+- f24 0 f22"/>
                <a:gd name="f27" fmla="+- f23 0 f22"/>
                <a:gd name="f28" fmla="*/ f25 1 f2"/>
                <a:gd name="f29" fmla="*/ f27 1 13838"/>
                <a:gd name="f30" fmla="*/ f26 1 715842"/>
                <a:gd name="f31" fmla="*/ 6856 f27 1"/>
                <a:gd name="f32" fmla="*/ 715843 f26 1"/>
                <a:gd name="f33" fmla="*/ 13839 f27 1"/>
                <a:gd name="f34" fmla="*/ 708987 f26 1"/>
                <a:gd name="f35" fmla="*/ 6856 f26 1"/>
                <a:gd name="f36" fmla="*/ 0 f26 1"/>
                <a:gd name="f37" fmla="*/ 0 f27 1"/>
                <a:gd name="f38" fmla="+- f28 0 f1"/>
                <a:gd name="f39" fmla="*/ f31 1 13838"/>
                <a:gd name="f40" fmla="*/ f32 1 715842"/>
                <a:gd name="f41" fmla="*/ f33 1 13838"/>
                <a:gd name="f42" fmla="*/ f34 1 715842"/>
                <a:gd name="f43" fmla="*/ f35 1 715842"/>
                <a:gd name="f44" fmla="*/ f36 1 715842"/>
                <a:gd name="f45" fmla="*/ f37 1 13838"/>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838" h="715842">
                  <a:moveTo>
                    <a:pt x="f8" y="f9"/>
                  </a:moveTo>
                  <a:cubicBezTo>
                    <a:pt x="f10" y="f9"/>
                    <a:pt x="f11" y="f12"/>
                    <a:pt x="f13" y="f14"/>
                  </a:cubicBezTo>
                  <a:lnTo>
                    <a:pt x="f13" y="f8"/>
                  </a:lnTo>
                  <a:cubicBezTo>
                    <a:pt x="f11" y="f15"/>
                    <a:pt x="f10" y="f5"/>
                    <a:pt x="f8" y="f5"/>
                  </a:cubicBezTo>
                  <a:cubicBezTo>
                    <a:pt x="f16" y="f5"/>
                    <a:pt x="f5" y="f17"/>
                    <a:pt x="f5" y="f8"/>
                  </a:cubicBezTo>
                  <a:lnTo>
                    <a:pt x="f5" y="f14"/>
                  </a:lnTo>
                  <a:cubicBezTo>
                    <a:pt x="f5" y="f18"/>
                    <a:pt x="f16"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2" name="Freeform: Shape 1033">
              <a:extLst>
                <a:ext uri="{FF2B5EF4-FFF2-40B4-BE49-F238E27FC236}">
                  <a16:creationId xmlns:a16="http://schemas.microsoft.com/office/drawing/2014/main" id="{AB8F734A-28D5-604B-8726-A744F11FD32B}"/>
                </a:ext>
              </a:extLst>
            </p:cNvPr>
            <p:cNvSpPr/>
            <p:nvPr/>
          </p:nvSpPr>
          <p:spPr>
            <a:xfrm>
              <a:off x="9419042" y="6445011"/>
              <a:ext cx="13834" cy="8503"/>
            </a:xfrm>
            <a:custGeom>
              <a:avLst/>
              <a:gdLst>
                <a:gd name="f0" fmla="val 10800000"/>
                <a:gd name="f1" fmla="val 5400000"/>
                <a:gd name="f2" fmla="val 180"/>
                <a:gd name="f3" fmla="val w"/>
                <a:gd name="f4" fmla="val h"/>
                <a:gd name="f5" fmla="val 0"/>
                <a:gd name="f6" fmla="val 13839"/>
                <a:gd name="f7" fmla="val 8506"/>
                <a:gd name="f8" fmla="val 6984"/>
                <a:gd name="f9" fmla="val 8507"/>
                <a:gd name="f10" fmla="val 10767"/>
                <a:gd name="f11" fmla="val 13840"/>
                <a:gd name="f12" fmla="val 5434"/>
                <a:gd name="f13" fmla="val 1651"/>
                <a:gd name="f14" fmla="val 3784"/>
                <a:gd name="f15" fmla="val 6856"/>
                <a:gd name="f16" fmla="val 3174"/>
                <a:gd name="f17" fmla="val 64"/>
                <a:gd name="f18" fmla="val 3809"/>
                <a:gd name="f19" fmla="val 140"/>
                <a:gd name="f20" fmla="val 3200"/>
                <a:gd name="f21" fmla="val 8443"/>
                <a:gd name="f22" fmla="+- 0 0 -90"/>
                <a:gd name="f23" fmla="*/ f3 1 13839"/>
                <a:gd name="f24" fmla="*/ f4 1 8506"/>
                <a:gd name="f25" fmla="val f5"/>
                <a:gd name="f26" fmla="val f6"/>
                <a:gd name="f27" fmla="val f7"/>
                <a:gd name="f28" fmla="*/ f22 f0 1"/>
                <a:gd name="f29" fmla="+- f27 0 f25"/>
                <a:gd name="f30" fmla="+- f26 0 f25"/>
                <a:gd name="f31" fmla="*/ f28 1 f2"/>
                <a:gd name="f32" fmla="*/ f30 1 13839"/>
                <a:gd name="f33" fmla="*/ f29 1 8506"/>
                <a:gd name="f34" fmla="*/ 6984 f30 1"/>
                <a:gd name="f35" fmla="*/ 8507 f29 1"/>
                <a:gd name="f36" fmla="*/ 13840 f30 1"/>
                <a:gd name="f37" fmla="*/ 1651 f29 1"/>
                <a:gd name="f38" fmla="*/ 0 f29 1"/>
                <a:gd name="f39" fmla="*/ 6856 f29 1"/>
                <a:gd name="f40" fmla="*/ 0 f30 1"/>
                <a:gd name="f41" fmla="+- f31 0 f1"/>
                <a:gd name="f42" fmla="*/ f34 1 13839"/>
                <a:gd name="f43" fmla="*/ f35 1 8506"/>
                <a:gd name="f44" fmla="*/ f36 1 13839"/>
                <a:gd name="f45" fmla="*/ f37 1 8506"/>
                <a:gd name="f46" fmla="*/ f38 1 8506"/>
                <a:gd name="f47" fmla="*/ f39 1 8506"/>
                <a:gd name="f48" fmla="*/ f40 1 13839"/>
                <a:gd name="f49" fmla="*/ f25 1 f32"/>
                <a:gd name="f50" fmla="*/ f26 1 f32"/>
                <a:gd name="f51" fmla="*/ f25 1 f33"/>
                <a:gd name="f52" fmla="*/ f27 1 f33"/>
                <a:gd name="f53" fmla="*/ f42 1 f32"/>
                <a:gd name="f54" fmla="*/ f43 1 f33"/>
                <a:gd name="f55" fmla="*/ f44 1 f32"/>
                <a:gd name="f56" fmla="*/ f45 1 f33"/>
                <a:gd name="f57" fmla="*/ f46 1 f33"/>
                <a:gd name="f58" fmla="*/ f47 1 f33"/>
                <a:gd name="f59" fmla="*/ f48 1 f32"/>
                <a:gd name="f60" fmla="*/ f49 f23 1"/>
                <a:gd name="f61" fmla="*/ f50 f23 1"/>
                <a:gd name="f62" fmla="*/ f52 f24 1"/>
                <a:gd name="f63" fmla="*/ f51 f24 1"/>
                <a:gd name="f64" fmla="*/ f53 f23 1"/>
                <a:gd name="f65" fmla="*/ f54 f24 1"/>
                <a:gd name="f66" fmla="*/ f55 f23 1"/>
                <a:gd name="f67" fmla="*/ f56 f24 1"/>
                <a:gd name="f68" fmla="*/ f57 f24 1"/>
                <a:gd name="f69" fmla="*/ f58 f24 1"/>
                <a:gd name="f70" fmla="*/ f59 f23 1"/>
              </a:gdLst>
              <a:ahLst/>
              <a:cxnLst>
                <a:cxn ang="3cd4">
                  <a:pos x="hc" y="t"/>
                </a:cxn>
                <a:cxn ang="0">
                  <a:pos x="r" y="vc"/>
                </a:cxn>
                <a:cxn ang="cd4">
                  <a:pos x="hc" y="b"/>
                </a:cxn>
                <a:cxn ang="cd2">
                  <a:pos x="l" y="vc"/>
                </a:cxn>
                <a:cxn ang="f41">
                  <a:pos x="f64" y="f65"/>
                </a:cxn>
                <a:cxn ang="f41">
                  <a:pos x="f66" y="f67"/>
                </a:cxn>
                <a:cxn ang="f41">
                  <a:pos x="f66" y="f68"/>
                </a:cxn>
                <a:cxn ang="f41">
                  <a:pos x="f64" y="f69"/>
                </a:cxn>
                <a:cxn ang="f41">
                  <a:pos x="f70" y="f68"/>
                </a:cxn>
                <a:cxn ang="f41">
                  <a:pos x="f70" y="f67"/>
                </a:cxn>
                <a:cxn ang="f41">
                  <a:pos x="f64" y="f65"/>
                </a:cxn>
              </a:cxnLst>
              <a:rect l="f60" t="f63" r="f61" b="f62"/>
              <a:pathLst>
                <a:path w="13839" h="8506">
                  <a:moveTo>
                    <a:pt x="f8" y="f9"/>
                  </a:moveTo>
                  <a:cubicBezTo>
                    <a:pt x="f10" y="f9"/>
                    <a:pt x="f11" y="f12"/>
                    <a:pt x="f11" y="f13"/>
                  </a:cubicBezTo>
                  <a:lnTo>
                    <a:pt x="f11" y="f5"/>
                  </a:lnTo>
                  <a:cubicBezTo>
                    <a:pt x="f11" y="f14"/>
                    <a:pt x="f10" y="f15"/>
                    <a:pt x="f8" y="f15"/>
                  </a:cubicBezTo>
                  <a:cubicBezTo>
                    <a:pt x="f16" y="f15"/>
                    <a:pt x="f17" y="f18"/>
                    <a:pt x="f5" y="f5"/>
                  </a:cubicBezTo>
                  <a:lnTo>
                    <a:pt x="f5" y="f13"/>
                  </a:lnTo>
                  <a:cubicBezTo>
                    <a:pt x="f19" y="f12"/>
                    <a:pt x="f20" y="f2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3" name="Freeform: Shape 1034">
              <a:extLst>
                <a:ext uri="{FF2B5EF4-FFF2-40B4-BE49-F238E27FC236}">
                  <a16:creationId xmlns:a16="http://schemas.microsoft.com/office/drawing/2014/main" id="{21030D2F-D838-CD20-BE84-996F222A323F}"/>
                </a:ext>
              </a:extLst>
            </p:cNvPr>
            <p:cNvSpPr/>
            <p:nvPr/>
          </p:nvSpPr>
          <p:spPr>
            <a:xfrm>
              <a:off x="9419398" y="6429850"/>
              <a:ext cx="13533" cy="22018"/>
            </a:xfrm>
            <a:custGeom>
              <a:avLst/>
              <a:gdLst>
                <a:gd name="f0" fmla="val 10800000"/>
                <a:gd name="f1" fmla="val 5400000"/>
                <a:gd name="f2" fmla="val 180"/>
                <a:gd name="f3" fmla="val w"/>
                <a:gd name="f4" fmla="val h"/>
                <a:gd name="f5" fmla="val 0"/>
                <a:gd name="f6" fmla="val 13535"/>
                <a:gd name="f7" fmla="val 22022"/>
                <a:gd name="f8" fmla="val 6623"/>
                <a:gd name="f9" fmla="val 10406"/>
                <a:gd name="f10" fmla="val 13479"/>
                <a:gd name="f11" fmla="val 18950"/>
                <a:gd name="f12" fmla="val 15166"/>
                <a:gd name="f13" fmla="val 7040"/>
                <a:gd name="f14" fmla="val 13555"/>
                <a:gd name="f15" fmla="val 6621"/>
                <a:gd name="f16" fmla="val 6190"/>
                <a:gd name="f17" fmla="val 5771"/>
                <a:gd name="f18" fmla="val 12932"/>
                <a:gd name="f19" fmla="val 2533"/>
                <a:gd name="f20" fmla="val 10165"/>
                <a:gd name="f21" fmla="val 133"/>
                <a:gd name="f22" fmla="val 6876"/>
                <a:gd name="f23" fmla="val 57"/>
                <a:gd name="f24" fmla="val 5480"/>
                <a:gd name="f25" fmla="val 5023"/>
                <a:gd name="f26" fmla="val -19"/>
                <a:gd name="f27" fmla="val 4541"/>
                <a:gd name="f28" fmla="val 4083"/>
                <a:gd name="f29" fmla="val 1620"/>
                <a:gd name="f30" fmla="val 1149"/>
                <a:gd name="f31" fmla="val 33"/>
                <a:gd name="f32" fmla="val 3587"/>
                <a:gd name="f33" fmla="val 20"/>
                <a:gd name="f34" fmla="val 6279"/>
                <a:gd name="f35" fmla="val 14531"/>
                <a:gd name="f36" fmla="val -272"/>
                <a:gd name="f37" fmla="val 18379"/>
                <a:gd name="f38" fmla="val 2623"/>
                <a:gd name="f39" fmla="val 21730"/>
                <a:gd name="f40" fmla="val 6470"/>
                <a:gd name="f41" fmla="val 22010"/>
                <a:gd name="f42" fmla="val 6521"/>
                <a:gd name="f43" fmla="val 6572"/>
                <a:gd name="f44" fmla="+- 0 0 -90"/>
                <a:gd name="f45" fmla="*/ f3 1 13535"/>
                <a:gd name="f46" fmla="*/ f4 1 22022"/>
                <a:gd name="f47" fmla="val f5"/>
                <a:gd name="f48" fmla="val f6"/>
                <a:gd name="f49" fmla="val f7"/>
                <a:gd name="f50" fmla="*/ f44 f0 1"/>
                <a:gd name="f51" fmla="+- f49 0 f47"/>
                <a:gd name="f52" fmla="+- f48 0 f47"/>
                <a:gd name="f53" fmla="*/ f50 1 f2"/>
                <a:gd name="f54" fmla="*/ f52 1 13535"/>
                <a:gd name="f55" fmla="*/ f51 1 22022"/>
                <a:gd name="f56" fmla="*/ 6623 f52 1"/>
                <a:gd name="f57" fmla="*/ 22022 f51 1"/>
                <a:gd name="f58" fmla="*/ 13479 f52 1"/>
                <a:gd name="f59" fmla="*/ 15166 f51 1"/>
                <a:gd name="f60" fmla="*/ 7040 f51 1"/>
                <a:gd name="f61" fmla="*/ 5771 f51 1"/>
                <a:gd name="f62" fmla="*/ 6876 f52 1"/>
                <a:gd name="f63" fmla="*/ 57 f51 1"/>
                <a:gd name="f64" fmla="*/ 5480 f52 1"/>
                <a:gd name="f65" fmla="*/ 4083 f52 1"/>
                <a:gd name="f66" fmla="*/ 20 f52 1"/>
                <a:gd name="f67" fmla="*/ 6279 f51 1"/>
                <a:gd name="f68" fmla="*/ 14531 f51 1"/>
                <a:gd name="f69" fmla="*/ 6470 f52 1"/>
                <a:gd name="f70" fmla="*/ 22010 f51 1"/>
                <a:gd name="f71" fmla="+- f53 0 f1"/>
                <a:gd name="f72" fmla="*/ f56 1 13535"/>
                <a:gd name="f73" fmla="*/ f57 1 22022"/>
                <a:gd name="f74" fmla="*/ f58 1 13535"/>
                <a:gd name="f75" fmla="*/ f59 1 22022"/>
                <a:gd name="f76" fmla="*/ f60 1 22022"/>
                <a:gd name="f77" fmla="*/ f61 1 22022"/>
                <a:gd name="f78" fmla="*/ f62 1 13535"/>
                <a:gd name="f79" fmla="*/ f63 1 22022"/>
                <a:gd name="f80" fmla="*/ f64 1 13535"/>
                <a:gd name="f81" fmla="*/ f65 1 13535"/>
                <a:gd name="f82" fmla="*/ f66 1 13535"/>
                <a:gd name="f83" fmla="*/ f67 1 22022"/>
                <a:gd name="f84" fmla="*/ f68 1 22022"/>
                <a:gd name="f85" fmla="*/ f69 1 13535"/>
                <a:gd name="f86" fmla="*/ f70 1 22022"/>
                <a:gd name="f87" fmla="*/ f47 1 f54"/>
                <a:gd name="f88" fmla="*/ f48 1 f54"/>
                <a:gd name="f89" fmla="*/ f47 1 f55"/>
                <a:gd name="f90" fmla="*/ f49 1 f55"/>
                <a:gd name="f91" fmla="*/ f72 1 f54"/>
                <a:gd name="f92" fmla="*/ f73 1 f55"/>
                <a:gd name="f93" fmla="*/ f74 1 f54"/>
                <a:gd name="f94" fmla="*/ f75 1 f55"/>
                <a:gd name="f95" fmla="*/ f76 1 f55"/>
                <a:gd name="f96" fmla="*/ f77 1 f55"/>
                <a:gd name="f97" fmla="*/ f78 1 f54"/>
                <a:gd name="f98" fmla="*/ f79 1 f55"/>
                <a:gd name="f99" fmla="*/ f80 1 f54"/>
                <a:gd name="f100" fmla="*/ f81 1 f54"/>
                <a:gd name="f101" fmla="*/ f82 1 f54"/>
                <a:gd name="f102" fmla="*/ f83 1 f55"/>
                <a:gd name="f103" fmla="*/ f84 1 f55"/>
                <a:gd name="f104" fmla="*/ f85 1 f54"/>
                <a:gd name="f105" fmla="*/ f86 1 f55"/>
                <a:gd name="f106" fmla="*/ f87 f45 1"/>
                <a:gd name="f107" fmla="*/ f88 f45 1"/>
                <a:gd name="f108" fmla="*/ f90 f46 1"/>
                <a:gd name="f109" fmla="*/ f89 f46 1"/>
                <a:gd name="f110" fmla="*/ f91 f45 1"/>
                <a:gd name="f111" fmla="*/ f92 f46 1"/>
                <a:gd name="f112" fmla="*/ f93 f45 1"/>
                <a:gd name="f113" fmla="*/ f94 f46 1"/>
                <a:gd name="f114" fmla="*/ f95 f46 1"/>
                <a:gd name="f115" fmla="*/ f96 f46 1"/>
                <a:gd name="f116" fmla="*/ f97 f45 1"/>
                <a:gd name="f117" fmla="*/ f98 f46 1"/>
                <a:gd name="f118" fmla="*/ f99 f45 1"/>
                <a:gd name="f119" fmla="*/ f100 f45 1"/>
                <a:gd name="f120" fmla="*/ f101 f45 1"/>
                <a:gd name="f121" fmla="*/ f102 f46 1"/>
                <a:gd name="f122" fmla="*/ f103 f46 1"/>
                <a:gd name="f123" fmla="*/ f104 f45 1"/>
                <a:gd name="f124" fmla="*/ f105 f46 1"/>
              </a:gdLst>
              <a:ahLst/>
              <a:cxnLst>
                <a:cxn ang="3cd4">
                  <a:pos x="hc" y="t"/>
                </a:cxn>
                <a:cxn ang="0">
                  <a:pos x="r" y="vc"/>
                </a:cxn>
                <a:cxn ang="cd4">
                  <a:pos x="hc" y="b"/>
                </a:cxn>
                <a:cxn ang="cd2">
                  <a:pos x="l" y="vc"/>
                </a:cxn>
                <a:cxn ang="f71">
                  <a:pos x="f110" y="f111"/>
                </a:cxn>
                <a:cxn ang="f71">
                  <a:pos x="f112" y="f113"/>
                </a:cxn>
                <a:cxn ang="f71">
                  <a:pos x="f112" y="f114"/>
                </a:cxn>
                <a:cxn ang="f71">
                  <a:pos x="f112" y="f115"/>
                </a:cxn>
                <a:cxn ang="f71">
                  <a:pos x="f116" y="f117"/>
                </a:cxn>
                <a:cxn ang="f71">
                  <a:pos x="f118" y="f117"/>
                </a:cxn>
                <a:cxn ang="f71">
                  <a:pos x="f119" y="f117"/>
                </a:cxn>
                <a:cxn ang="f71">
                  <a:pos x="f119" y="f117"/>
                </a:cxn>
                <a:cxn ang="f71">
                  <a:pos x="f120" y="f121"/>
                </a:cxn>
                <a:cxn ang="f71">
                  <a:pos x="f120" y="f122"/>
                </a:cxn>
                <a:cxn ang="f71">
                  <a:pos x="f123" y="f124"/>
                </a:cxn>
                <a:cxn ang="f71">
                  <a:pos x="f110" y="f111"/>
                </a:cxn>
              </a:cxnLst>
              <a:rect l="f106" t="f109" r="f107" b="f108"/>
              <a:pathLst>
                <a:path w="13535" h="22022">
                  <a:moveTo>
                    <a:pt x="f8" y="f7"/>
                  </a:moveTo>
                  <a:cubicBezTo>
                    <a:pt x="f9" y="f7"/>
                    <a:pt x="f10" y="f11"/>
                    <a:pt x="f10" y="f12"/>
                  </a:cubicBezTo>
                  <a:lnTo>
                    <a:pt x="f10" y="f13"/>
                  </a:lnTo>
                  <a:cubicBezTo>
                    <a:pt x="f14" y="f15"/>
                    <a:pt x="f14" y="f16"/>
                    <a:pt x="f10" y="f17"/>
                  </a:cubicBezTo>
                  <a:cubicBezTo>
                    <a:pt x="f18" y="f19"/>
                    <a:pt x="f20" y="f21"/>
                    <a:pt x="f22" y="f23"/>
                  </a:cubicBezTo>
                  <a:lnTo>
                    <a:pt x="f24" y="f23"/>
                  </a:lnTo>
                  <a:cubicBezTo>
                    <a:pt x="f25" y="f26"/>
                    <a:pt x="f27" y="f26"/>
                    <a:pt x="f28" y="f23"/>
                  </a:cubicBezTo>
                  <a:lnTo>
                    <a:pt x="f28" y="f23"/>
                  </a:lnTo>
                  <a:cubicBezTo>
                    <a:pt x="f29" y="f30"/>
                    <a:pt x="f31" y="f32"/>
                    <a:pt x="f33" y="f34"/>
                  </a:cubicBezTo>
                  <a:lnTo>
                    <a:pt x="f33" y="f35"/>
                  </a:lnTo>
                  <a:cubicBezTo>
                    <a:pt x="f36" y="f37"/>
                    <a:pt x="f38" y="f39"/>
                    <a:pt x="f40" y="f41"/>
                  </a:cubicBezTo>
                  <a:cubicBezTo>
                    <a:pt x="f42" y="f7"/>
                    <a:pt x="f43"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4" name="Freeform: Shape 1035">
              <a:extLst>
                <a:ext uri="{FF2B5EF4-FFF2-40B4-BE49-F238E27FC236}">
                  <a16:creationId xmlns:a16="http://schemas.microsoft.com/office/drawing/2014/main" id="{7D31C348-9F50-4EC5-36ED-10E980175252}"/>
                </a:ext>
              </a:extLst>
            </p:cNvPr>
            <p:cNvSpPr/>
            <p:nvPr/>
          </p:nvSpPr>
          <p:spPr>
            <a:xfrm>
              <a:off x="11217904" y="6820966"/>
              <a:ext cx="13706" cy="43552"/>
            </a:xfrm>
            <a:custGeom>
              <a:avLst/>
              <a:gdLst>
                <a:gd name="f0" fmla="val 10800000"/>
                <a:gd name="f1" fmla="val 5400000"/>
                <a:gd name="f2" fmla="val 180"/>
                <a:gd name="f3" fmla="val w"/>
                <a:gd name="f4" fmla="val h"/>
                <a:gd name="f5" fmla="val 0"/>
                <a:gd name="f6" fmla="val 13711"/>
                <a:gd name="f7" fmla="val 43549"/>
                <a:gd name="f8" fmla="val 13712"/>
                <a:gd name="f9" fmla="val 3784"/>
                <a:gd name="f10" fmla="val 10639"/>
                <a:gd name="f11" fmla="val 6856"/>
                <a:gd name="f12" fmla="val 3072"/>
                <a:gd name="f13" fmla="val 43550"/>
                <a:gd name="f14" fmla="+- 0 0 -90"/>
                <a:gd name="f15" fmla="*/ f3 1 13711"/>
                <a:gd name="f16" fmla="*/ f4 1 43549"/>
                <a:gd name="f17" fmla="val f5"/>
                <a:gd name="f18" fmla="val f6"/>
                <a:gd name="f19" fmla="val f7"/>
                <a:gd name="f20" fmla="*/ f14 f0 1"/>
                <a:gd name="f21" fmla="+- f19 0 f17"/>
                <a:gd name="f22" fmla="+- f18 0 f17"/>
                <a:gd name="f23" fmla="*/ f20 1 f2"/>
                <a:gd name="f24" fmla="*/ f22 1 13711"/>
                <a:gd name="f25" fmla="*/ f21 1 43549"/>
                <a:gd name="f26" fmla="*/ 13712 f22 1"/>
                <a:gd name="f27" fmla="*/ 0 f21 1"/>
                <a:gd name="f28" fmla="*/ 6856 f22 1"/>
                <a:gd name="f29" fmla="*/ 6856 f21 1"/>
                <a:gd name="f30" fmla="*/ 0 f22 1"/>
                <a:gd name="f31" fmla="*/ 43550 f21 1"/>
                <a:gd name="f32" fmla="+- f23 0 f1"/>
                <a:gd name="f33" fmla="*/ f26 1 13711"/>
                <a:gd name="f34" fmla="*/ f27 1 43549"/>
                <a:gd name="f35" fmla="*/ f28 1 13711"/>
                <a:gd name="f36" fmla="*/ f29 1 43549"/>
                <a:gd name="f37" fmla="*/ f30 1 13711"/>
                <a:gd name="f38" fmla="*/ f31 1 43549"/>
                <a:gd name="f39" fmla="*/ f17 1 f24"/>
                <a:gd name="f40" fmla="*/ f18 1 f24"/>
                <a:gd name="f41" fmla="*/ f17 1 f25"/>
                <a:gd name="f42" fmla="*/ f19 1 f25"/>
                <a:gd name="f43" fmla="*/ f33 1 f24"/>
                <a:gd name="f44" fmla="*/ f34 1 f25"/>
                <a:gd name="f45" fmla="*/ f35 1 f24"/>
                <a:gd name="f46" fmla="*/ f36 1 f25"/>
                <a:gd name="f47" fmla="*/ f37 1 f24"/>
                <a:gd name="f48" fmla="*/ f38 1 f25"/>
                <a:gd name="f49" fmla="*/ f39 f15 1"/>
                <a:gd name="f50" fmla="*/ f40 f15 1"/>
                <a:gd name="f51" fmla="*/ f42 f16 1"/>
                <a:gd name="f52" fmla="*/ f41 f16 1"/>
                <a:gd name="f53" fmla="*/ f43 f15 1"/>
                <a:gd name="f54" fmla="*/ f44 f16 1"/>
                <a:gd name="f55" fmla="*/ f45 f15 1"/>
                <a:gd name="f56" fmla="*/ f46 f16 1"/>
                <a:gd name="f57" fmla="*/ f47 f15 1"/>
                <a:gd name="f58" fmla="*/ f48 f16 1"/>
              </a:gdLst>
              <a:ahLst/>
              <a:cxnLst>
                <a:cxn ang="3cd4">
                  <a:pos x="hc" y="t"/>
                </a:cxn>
                <a:cxn ang="0">
                  <a:pos x="r" y="vc"/>
                </a:cxn>
                <a:cxn ang="cd4">
                  <a:pos x="hc" y="b"/>
                </a:cxn>
                <a:cxn ang="cd2">
                  <a:pos x="l" y="vc"/>
                </a:cxn>
                <a:cxn ang="f32">
                  <a:pos x="f53" y="f54"/>
                </a:cxn>
                <a:cxn ang="f32">
                  <a:pos x="f55" y="f56"/>
                </a:cxn>
                <a:cxn ang="f32">
                  <a:pos x="f57" y="f54"/>
                </a:cxn>
                <a:cxn ang="f32">
                  <a:pos x="f57" y="f58"/>
                </a:cxn>
                <a:cxn ang="f32">
                  <a:pos x="f53" y="f58"/>
                </a:cxn>
                <a:cxn ang="f32">
                  <a:pos x="f53" y="f54"/>
                </a:cxn>
              </a:cxnLst>
              <a:rect l="f49" t="f52" r="f50" b="f51"/>
              <a:pathLst>
                <a:path w="13711" h="43549">
                  <a:moveTo>
                    <a:pt x="f8" y="f5"/>
                  </a:moveTo>
                  <a:cubicBezTo>
                    <a:pt x="f8" y="f9"/>
                    <a:pt x="f10" y="f11"/>
                    <a:pt x="f11" y="f11"/>
                  </a:cubicBezTo>
                  <a:cubicBezTo>
                    <a:pt x="f12" y="f11"/>
                    <a:pt x="f5" y="f9"/>
                    <a:pt x="f5" y="f5"/>
                  </a:cubicBezTo>
                  <a:lnTo>
                    <a:pt x="f5" y="f13"/>
                  </a:lnTo>
                  <a:lnTo>
                    <a:pt x="f8" y="f13"/>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5" name="Freeform: Shape 1036">
              <a:extLst>
                <a:ext uri="{FF2B5EF4-FFF2-40B4-BE49-F238E27FC236}">
                  <a16:creationId xmlns:a16="http://schemas.microsoft.com/office/drawing/2014/main" id="{26BF59ED-5B57-5662-6376-17C49E9EFB78}"/>
                </a:ext>
              </a:extLst>
            </p:cNvPr>
            <p:cNvSpPr/>
            <p:nvPr/>
          </p:nvSpPr>
          <p:spPr>
            <a:xfrm>
              <a:off x="8607594" y="6437906"/>
              <a:ext cx="13716" cy="7872"/>
            </a:xfrm>
            <a:custGeom>
              <a:avLst/>
              <a:gdLst>
                <a:gd name="f0" fmla="val 10800000"/>
                <a:gd name="f1" fmla="val 5400000"/>
                <a:gd name="f2" fmla="val 180"/>
                <a:gd name="f3" fmla="val w"/>
                <a:gd name="f4" fmla="val h"/>
                <a:gd name="f5" fmla="val 0"/>
                <a:gd name="f6" fmla="val 13712"/>
                <a:gd name="f7" fmla="val 7871"/>
                <a:gd name="f8" fmla="val 6856"/>
                <a:gd name="f9" fmla="val 7872"/>
                <a:gd name="f10" fmla="val 10666"/>
                <a:gd name="f11" fmla="val 7809"/>
                <a:gd name="f12" fmla="val 13713"/>
                <a:gd name="f13" fmla="val 4698"/>
                <a:gd name="f14" fmla="val 889"/>
                <a:gd name="f15" fmla="val 3784"/>
                <a:gd name="f16" fmla="val 10640"/>
                <a:gd name="f17" fmla="val 3073"/>
                <a:gd name="f18" fmla="val 3047"/>
                <a:gd name="f19" fmla="+- 0 0 -90"/>
                <a:gd name="f20" fmla="*/ f3 1 13712"/>
                <a:gd name="f21" fmla="*/ f4 1 7871"/>
                <a:gd name="f22" fmla="val f5"/>
                <a:gd name="f23" fmla="val f6"/>
                <a:gd name="f24" fmla="val f7"/>
                <a:gd name="f25" fmla="*/ f19 f0 1"/>
                <a:gd name="f26" fmla="+- f24 0 f22"/>
                <a:gd name="f27" fmla="+- f23 0 f22"/>
                <a:gd name="f28" fmla="*/ f25 1 f2"/>
                <a:gd name="f29" fmla="*/ f27 1 13712"/>
                <a:gd name="f30" fmla="*/ f26 1 7871"/>
                <a:gd name="f31" fmla="*/ 6856 f27 1"/>
                <a:gd name="f32" fmla="*/ 7872 f26 1"/>
                <a:gd name="f33" fmla="*/ 13713 f27 1"/>
                <a:gd name="f34" fmla="*/ 889 f26 1"/>
                <a:gd name="f35" fmla="*/ 0 f26 1"/>
                <a:gd name="f36" fmla="*/ 6856 f26 1"/>
                <a:gd name="f37" fmla="*/ 0 f27 1"/>
                <a:gd name="f38" fmla="+- f28 0 f1"/>
                <a:gd name="f39" fmla="*/ f31 1 13712"/>
                <a:gd name="f40" fmla="*/ f32 1 7871"/>
                <a:gd name="f41" fmla="*/ f33 1 13712"/>
                <a:gd name="f42" fmla="*/ f34 1 7871"/>
                <a:gd name="f43" fmla="*/ f35 1 7871"/>
                <a:gd name="f44" fmla="*/ f36 1 7871"/>
                <a:gd name="f45" fmla="*/ f37 1 13712"/>
                <a:gd name="f46" fmla="*/ f22 1 f29"/>
                <a:gd name="f47" fmla="*/ f23 1 f29"/>
                <a:gd name="f48" fmla="*/ f22 1 f30"/>
                <a:gd name="f49" fmla="*/ f24 1 f30"/>
                <a:gd name="f50" fmla="*/ f39 1 f29"/>
                <a:gd name="f51" fmla="*/ f40 1 f30"/>
                <a:gd name="f52" fmla="*/ f41 1 f29"/>
                <a:gd name="f53" fmla="*/ f42 1 f30"/>
                <a:gd name="f54" fmla="*/ f43 1 f30"/>
                <a:gd name="f55" fmla="*/ f44 1 f30"/>
                <a:gd name="f56" fmla="*/ f45 1 f29"/>
                <a:gd name="f57" fmla="*/ f46 f20 1"/>
                <a:gd name="f58" fmla="*/ f47 f20 1"/>
                <a:gd name="f59" fmla="*/ f49 f21 1"/>
                <a:gd name="f60" fmla="*/ f48 f21 1"/>
                <a:gd name="f61" fmla="*/ f50 f20 1"/>
                <a:gd name="f62" fmla="*/ f51 f21 1"/>
                <a:gd name="f63" fmla="*/ f52 f20 1"/>
                <a:gd name="f64" fmla="*/ f53 f21 1"/>
                <a:gd name="f65" fmla="*/ f54 f21 1"/>
                <a:gd name="f66" fmla="*/ f55 f21 1"/>
                <a:gd name="f67" fmla="*/ f56 f20 1"/>
              </a:gdLst>
              <a:ahLst/>
              <a:cxnLst>
                <a:cxn ang="3cd4">
                  <a:pos x="hc" y="t"/>
                </a:cxn>
                <a:cxn ang="0">
                  <a:pos x="r" y="vc"/>
                </a:cxn>
                <a:cxn ang="cd4">
                  <a:pos x="hc" y="b"/>
                </a:cxn>
                <a:cxn ang="cd2">
                  <a:pos x="l" y="vc"/>
                </a:cxn>
                <a:cxn ang="f38">
                  <a:pos x="f61" y="f62"/>
                </a:cxn>
                <a:cxn ang="f38">
                  <a:pos x="f63" y="f64"/>
                </a:cxn>
                <a:cxn ang="f38">
                  <a:pos x="f63" y="f65"/>
                </a:cxn>
                <a:cxn ang="f38">
                  <a:pos x="f61" y="f66"/>
                </a:cxn>
                <a:cxn ang="f38">
                  <a:pos x="f67" y="f65"/>
                </a:cxn>
                <a:cxn ang="f38">
                  <a:pos x="f67" y="f64"/>
                </a:cxn>
                <a:cxn ang="f38">
                  <a:pos x="f61" y="f62"/>
                </a:cxn>
              </a:cxnLst>
              <a:rect l="f57" t="f60" r="f58" b="f59"/>
              <a:pathLst>
                <a:path w="13712" h="7871">
                  <a:moveTo>
                    <a:pt x="f8" y="f9"/>
                  </a:moveTo>
                  <a:cubicBezTo>
                    <a:pt x="f10" y="f11"/>
                    <a:pt x="f12" y="f13"/>
                    <a:pt x="f12" y="f14"/>
                  </a:cubicBezTo>
                  <a:lnTo>
                    <a:pt x="f12" y="f5"/>
                  </a:lnTo>
                  <a:cubicBezTo>
                    <a:pt x="f12" y="f15"/>
                    <a:pt x="f16" y="f8"/>
                    <a:pt x="f8" y="f8"/>
                  </a:cubicBezTo>
                  <a:cubicBezTo>
                    <a:pt x="f17" y="f8"/>
                    <a:pt x="f5" y="f15"/>
                    <a:pt x="f5" y="f5"/>
                  </a:cubicBezTo>
                  <a:lnTo>
                    <a:pt x="f5" y="f14"/>
                  </a:lnTo>
                  <a:cubicBezTo>
                    <a:pt x="f5" y="f13"/>
                    <a:pt x="f18"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6" name="Freeform: Shape 1037">
              <a:extLst>
                <a:ext uri="{FF2B5EF4-FFF2-40B4-BE49-F238E27FC236}">
                  <a16:creationId xmlns:a16="http://schemas.microsoft.com/office/drawing/2014/main" id="{8F7D51C7-8D9C-A705-5638-0907313476BD}"/>
                </a:ext>
              </a:extLst>
            </p:cNvPr>
            <p:cNvSpPr/>
            <p:nvPr/>
          </p:nvSpPr>
          <p:spPr>
            <a:xfrm>
              <a:off x="8607594" y="5903668"/>
              <a:ext cx="13716" cy="541096"/>
            </a:xfrm>
            <a:custGeom>
              <a:avLst/>
              <a:gdLst>
                <a:gd name="f0" fmla="val 10800000"/>
                <a:gd name="f1" fmla="val 5400000"/>
                <a:gd name="f2" fmla="val 180"/>
                <a:gd name="f3" fmla="val w"/>
                <a:gd name="f4" fmla="val h"/>
                <a:gd name="f5" fmla="val 0"/>
                <a:gd name="f6" fmla="val 13712"/>
                <a:gd name="f7" fmla="val 541095"/>
                <a:gd name="f8" fmla="val 6054"/>
                <a:gd name="f9" fmla="val 534239"/>
                <a:gd name="f10" fmla="val 538023"/>
                <a:gd name="f11" fmla="val 3073"/>
                <a:gd name="f12" fmla="val 6856"/>
                <a:gd name="f13" fmla="val 10640"/>
                <a:gd name="f14" fmla="val 13713"/>
                <a:gd name="f15" fmla="val 5419"/>
                <a:gd name="f16" fmla="val 4150"/>
                <a:gd name="f17" fmla="val 2880"/>
                <a:gd name="f18" fmla="val 12951"/>
                <a:gd name="f19" fmla="val 1864"/>
                <a:gd name="f20" fmla="val 12722"/>
                <a:gd name="f21" fmla="val 1471"/>
                <a:gd name="f22" fmla="val 12418"/>
                <a:gd name="f23" fmla="val 1125"/>
                <a:gd name="f24" fmla="val 12062"/>
                <a:gd name="f25" fmla="val 848"/>
                <a:gd name="f26" fmla="val 11046"/>
                <a:gd name="f27" fmla="val 87"/>
                <a:gd name="f28" fmla="val 9777"/>
                <a:gd name="f29" fmla="val 9065"/>
                <a:gd name="f30" fmla="val -29"/>
                <a:gd name="f31" fmla="val 8329"/>
                <a:gd name="f32" fmla="val 7618"/>
                <a:gd name="f33" fmla="val 3885"/>
                <a:gd name="f34" fmla="val -292"/>
                <a:gd name="f35" fmla="val 533"/>
                <a:gd name="f36" fmla="val 2343"/>
                <a:gd name="f37" fmla="+- 0 0 -90"/>
                <a:gd name="f38" fmla="*/ f3 1 13712"/>
                <a:gd name="f39" fmla="*/ f4 1 541095"/>
                <a:gd name="f40" fmla="val f5"/>
                <a:gd name="f41" fmla="val f6"/>
                <a:gd name="f42" fmla="val f7"/>
                <a:gd name="f43" fmla="*/ f37 f0 1"/>
                <a:gd name="f44" fmla="+- f42 0 f40"/>
                <a:gd name="f45" fmla="+- f41 0 f40"/>
                <a:gd name="f46" fmla="*/ f43 1 f2"/>
                <a:gd name="f47" fmla="*/ f45 1 13712"/>
                <a:gd name="f48" fmla="*/ f44 1 541095"/>
                <a:gd name="f49" fmla="*/ 0 f45 1"/>
                <a:gd name="f50" fmla="*/ 6054 f44 1"/>
                <a:gd name="f51" fmla="*/ 534239 f44 1"/>
                <a:gd name="f52" fmla="*/ 6856 f45 1"/>
                <a:gd name="f53" fmla="*/ 541095 f44 1"/>
                <a:gd name="f54" fmla="*/ 13713 f45 1"/>
                <a:gd name="f55" fmla="*/ 5419 f44 1"/>
                <a:gd name="f56" fmla="*/ 4150 f44 1"/>
                <a:gd name="f57" fmla="*/ 2880 f44 1"/>
                <a:gd name="f58" fmla="*/ 12951 f45 1"/>
                <a:gd name="f59" fmla="*/ 1864 f44 1"/>
                <a:gd name="f60" fmla="*/ 12062 f45 1"/>
                <a:gd name="f61" fmla="*/ 848 f44 1"/>
                <a:gd name="f62" fmla="*/ 11046 f45 1"/>
                <a:gd name="f63" fmla="*/ 87 f44 1"/>
                <a:gd name="f64" fmla="*/ 9777 f45 1"/>
                <a:gd name="f65" fmla="*/ 7618 f45 1"/>
                <a:gd name="f66" fmla="+- f46 0 f1"/>
                <a:gd name="f67" fmla="*/ f49 1 13712"/>
                <a:gd name="f68" fmla="*/ f50 1 541095"/>
                <a:gd name="f69" fmla="*/ f51 1 541095"/>
                <a:gd name="f70" fmla="*/ f52 1 13712"/>
                <a:gd name="f71" fmla="*/ f53 1 541095"/>
                <a:gd name="f72" fmla="*/ f54 1 13712"/>
                <a:gd name="f73" fmla="*/ f55 1 541095"/>
                <a:gd name="f74" fmla="*/ f56 1 541095"/>
                <a:gd name="f75" fmla="*/ f57 1 541095"/>
                <a:gd name="f76" fmla="*/ f58 1 13712"/>
                <a:gd name="f77" fmla="*/ f59 1 541095"/>
                <a:gd name="f78" fmla="*/ f60 1 13712"/>
                <a:gd name="f79" fmla="*/ f61 1 541095"/>
                <a:gd name="f80" fmla="*/ f62 1 13712"/>
                <a:gd name="f81" fmla="*/ f63 1 541095"/>
                <a:gd name="f82" fmla="*/ f64 1 13712"/>
                <a:gd name="f83" fmla="*/ f65 1 13712"/>
                <a:gd name="f84" fmla="*/ f40 1 f47"/>
                <a:gd name="f85" fmla="*/ f41 1 f47"/>
                <a:gd name="f86" fmla="*/ f40 1 f48"/>
                <a:gd name="f87" fmla="*/ f42 1 f48"/>
                <a:gd name="f88" fmla="*/ f67 1 f47"/>
                <a:gd name="f89" fmla="*/ f68 1 f48"/>
                <a:gd name="f90" fmla="*/ f69 1 f48"/>
                <a:gd name="f91" fmla="*/ f70 1 f47"/>
                <a:gd name="f92" fmla="*/ f71 1 f48"/>
                <a:gd name="f93" fmla="*/ f72 1 f47"/>
                <a:gd name="f94" fmla="*/ f73 1 f48"/>
                <a:gd name="f95" fmla="*/ f74 1 f48"/>
                <a:gd name="f96" fmla="*/ f75 1 f48"/>
                <a:gd name="f97" fmla="*/ f76 1 f47"/>
                <a:gd name="f98" fmla="*/ f77 1 f48"/>
                <a:gd name="f99" fmla="*/ f78 1 f47"/>
                <a:gd name="f100" fmla="*/ f79 1 f48"/>
                <a:gd name="f101" fmla="*/ f80 1 f47"/>
                <a:gd name="f102" fmla="*/ f81 1 f48"/>
                <a:gd name="f103" fmla="*/ f82 1 f47"/>
                <a:gd name="f104" fmla="*/ f83 1 f47"/>
                <a:gd name="f105" fmla="*/ f84 f38 1"/>
                <a:gd name="f106" fmla="*/ f85 f38 1"/>
                <a:gd name="f107" fmla="*/ f87 f39 1"/>
                <a:gd name="f108" fmla="*/ f86 f39 1"/>
                <a:gd name="f109" fmla="*/ f88 f38 1"/>
                <a:gd name="f110" fmla="*/ f89 f39 1"/>
                <a:gd name="f111" fmla="*/ f90 f39 1"/>
                <a:gd name="f112" fmla="*/ f91 f38 1"/>
                <a:gd name="f113" fmla="*/ f92 f39 1"/>
                <a:gd name="f114" fmla="*/ f93 f38 1"/>
                <a:gd name="f115" fmla="*/ f94 f39 1"/>
                <a:gd name="f116" fmla="*/ f95 f39 1"/>
                <a:gd name="f117" fmla="*/ f96 f39 1"/>
                <a:gd name="f118" fmla="*/ f97 f38 1"/>
                <a:gd name="f119" fmla="*/ f98 f39 1"/>
                <a:gd name="f120" fmla="*/ f99 f38 1"/>
                <a:gd name="f121" fmla="*/ f100 f39 1"/>
                <a:gd name="f122" fmla="*/ f101 f38 1"/>
                <a:gd name="f123" fmla="*/ f102 f39 1"/>
                <a:gd name="f124" fmla="*/ f103 f38 1"/>
                <a:gd name="f125" fmla="*/ f104 f38 1"/>
              </a:gdLst>
              <a:ahLst/>
              <a:cxnLst>
                <a:cxn ang="3cd4">
                  <a:pos x="hc" y="t"/>
                </a:cxn>
                <a:cxn ang="0">
                  <a:pos x="r" y="vc"/>
                </a:cxn>
                <a:cxn ang="cd4">
                  <a:pos x="hc" y="b"/>
                </a:cxn>
                <a:cxn ang="cd2">
                  <a:pos x="l" y="vc"/>
                </a:cxn>
                <a:cxn ang="f66">
                  <a:pos x="f109" y="f110"/>
                </a:cxn>
                <a:cxn ang="f66">
                  <a:pos x="f109" y="f111"/>
                </a:cxn>
                <a:cxn ang="f66">
                  <a:pos x="f112" y="f113"/>
                </a:cxn>
                <a:cxn ang="f66">
                  <a:pos x="f114" y="f111"/>
                </a:cxn>
                <a:cxn ang="f66">
                  <a:pos x="f114" y="f115"/>
                </a:cxn>
                <a:cxn ang="f66">
                  <a:pos x="f114" y="f116"/>
                </a:cxn>
                <a:cxn ang="f66">
                  <a:pos x="f114" y="f117"/>
                </a:cxn>
                <a:cxn ang="f66">
                  <a:pos x="f118" y="f119"/>
                </a:cxn>
                <a:cxn ang="f66">
                  <a:pos x="f120" y="f121"/>
                </a:cxn>
                <a:cxn ang="f66">
                  <a:pos x="f122" y="f123"/>
                </a:cxn>
                <a:cxn ang="f66">
                  <a:pos x="f124" y="f123"/>
                </a:cxn>
                <a:cxn ang="f66">
                  <a:pos x="f125" y="f123"/>
                </a:cxn>
                <a:cxn ang="f66">
                  <a:pos x="f109" y="f110"/>
                </a:cxn>
              </a:cxnLst>
              <a:rect l="f105" t="f108" r="f106" b="f107"/>
              <a:pathLst>
                <a:path w="13712" h="541095">
                  <a:moveTo>
                    <a:pt x="f5" y="f8"/>
                  </a:moveTo>
                  <a:lnTo>
                    <a:pt x="f5" y="f9"/>
                  </a:lnTo>
                  <a:cubicBezTo>
                    <a:pt x="f5" y="f10"/>
                    <a:pt x="f11" y="f7"/>
                    <a:pt x="f12" y="f7"/>
                  </a:cubicBezTo>
                  <a:cubicBezTo>
                    <a:pt x="f13" y="f7"/>
                    <a:pt x="f14" y="f10"/>
                    <a:pt x="f14" y="f9"/>
                  </a:cubicBezTo>
                  <a:lnTo>
                    <a:pt x="f14" y="f15"/>
                  </a:lnTo>
                  <a:lnTo>
                    <a:pt x="f14" y="f16"/>
                  </a:lnTo>
                  <a:lnTo>
                    <a:pt x="f14" y="f17"/>
                  </a:lnTo>
                  <a:lnTo>
                    <a:pt x="f18" y="f19"/>
                  </a:lnTo>
                  <a:cubicBezTo>
                    <a:pt x="f20" y="f21"/>
                    <a:pt x="f22" y="f23"/>
                    <a:pt x="f24" y="f25"/>
                  </a:cubicBezTo>
                  <a:lnTo>
                    <a:pt x="f26" y="f27"/>
                  </a:lnTo>
                  <a:lnTo>
                    <a:pt x="f28" y="f27"/>
                  </a:lnTo>
                  <a:cubicBezTo>
                    <a:pt x="f29" y="f30"/>
                    <a:pt x="f31" y="f30"/>
                    <a:pt x="f32" y="f27"/>
                  </a:cubicBezTo>
                  <a:cubicBezTo>
                    <a:pt x="f33" y="f34"/>
                    <a:pt x="f35" y="f3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7" name="Freeform: Shape 1038">
              <a:extLst>
                <a:ext uri="{FF2B5EF4-FFF2-40B4-BE49-F238E27FC236}">
                  <a16:creationId xmlns:a16="http://schemas.microsoft.com/office/drawing/2014/main" id="{768540FD-3CCB-C1D7-82E5-2EFDF3B3E1FB}"/>
                </a:ext>
              </a:extLst>
            </p:cNvPr>
            <p:cNvSpPr/>
            <p:nvPr/>
          </p:nvSpPr>
          <p:spPr>
            <a:xfrm>
              <a:off x="10788374" y="5829601"/>
              <a:ext cx="8247" cy="13834"/>
            </a:xfrm>
            <a:custGeom>
              <a:avLst/>
              <a:gdLst>
                <a:gd name="f0" fmla="val 10800000"/>
                <a:gd name="f1" fmla="val 5400000"/>
                <a:gd name="f2" fmla="val 180"/>
                <a:gd name="f3" fmla="val w"/>
                <a:gd name="f4" fmla="val h"/>
                <a:gd name="f5" fmla="val 0"/>
                <a:gd name="f6" fmla="val 8252"/>
                <a:gd name="f7" fmla="val 13839"/>
                <a:gd name="f8" fmla="val 1269"/>
                <a:gd name="f9" fmla="val 6983"/>
                <a:gd name="f10" fmla="val 3126"/>
                <a:gd name="f11" fmla="val 4393"/>
                <a:gd name="f12" fmla="val 3123"/>
                <a:gd name="f13" fmla="val 64"/>
                <a:gd name="f14" fmla="val 10790"/>
                <a:gd name="f15" fmla="val 3174"/>
                <a:gd name="f16" fmla="val 13840"/>
                <a:gd name="f17" fmla="val 4444"/>
                <a:gd name="f18" fmla="val 1333"/>
                <a:gd name="f19" fmla="+- 0 0 -90"/>
                <a:gd name="f20" fmla="*/ f3 1 8252"/>
                <a:gd name="f21" fmla="*/ f4 1 13839"/>
                <a:gd name="f22" fmla="val f5"/>
                <a:gd name="f23" fmla="val f6"/>
                <a:gd name="f24" fmla="val f7"/>
                <a:gd name="f25" fmla="*/ f19 f0 1"/>
                <a:gd name="f26" fmla="+- f24 0 f22"/>
                <a:gd name="f27" fmla="+- f23 0 f22"/>
                <a:gd name="f28" fmla="*/ f25 1 f2"/>
                <a:gd name="f29" fmla="*/ f27 1 8252"/>
                <a:gd name="f30" fmla="*/ f26 1 13839"/>
                <a:gd name="f31" fmla="*/ 1269 f27 1"/>
                <a:gd name="f32" fmla="*/ 6983 f26 1"/>
                <a:gd name="f33" fmla="*/ 8252 f27 1"/>
                <a:gd name="f34" fmla="*/ 0 f26 1"/>
                <a:gd name="f35" fmla="*/ 6983 f27 1"/>
                <a:gd name="f36" fmla="*/ 0 f27 1"/>
                <a:gd name="f37" fmla="*/ 13840 f26 1"/>
                <a:gd name="f38" fmla="+- f28 0 f1"/>
                <a:gd name="f39" fmla="*/ f31 1 8252"/>
                <a:gd name="f40" fmla="*/ f32 1 13839"/>
                <a:gd name="f41" fmla="*/ f33 1 8252"/>
                <a:gd name="f42" fmla="*/ f34 1 13839"/>
                <a:gd name="f43" fmla="*/ f35 1 8252"/>
                <a:gd name="f44" fmla="*/ f36 1 8252"/>
                <a:gd name="f45" fmla="*/ f37 1 13839"/>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8252" h="13839">
                  <a:moveTo>
                    <a:pt x="f8" y="f9"/>
                  </a:moveTo>
                  <a:cubicBezTo>
                    <a:pt x="f8" y="f10"/>
                    <a:pt x="f11" y="f5"/>
                    <a:pt x="f6" y="f5"/>
                  </a:cubicBezTo>
                  <a:lnTo>
                    <a:pt x="f9" y="f5"/>
                  </a:lnTo>
                  <a:cubicBezTo>
                    <a:pt x="f12" y="f5"/>
                    <a:pt x="f5" y="f10"/>
                    <a:pt x="f5" y="f9"/>
                  </a:cubicBezTo>
                  <a:cubicBezTo>
                    <a:pt x="f13" y="f14"/>
                    <a:pt x="f15" y="f16"/>
                    <a:pt x="f9" y="f16"/>
                  </a:cubicBezTo>
                  <a:lnTo>
                    <a:pt x="f6" y="f16"/>
                  </a:lnTo>
                  <a:cubicBezTo>
                    <a:pt x="f17" y="f16"/>
                    <a:pt x="f1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8" name="Freeform: Shape 1039">
              <a:extLst>
                <a:ext uri="{FF2B5EF4-FFF2-40B4-BE49-F238E27FC236}">
                  <a16:creationId xmlns:a16="http://schemas.microsoft.com/office/drawing/2014/main" id="{C183132D-4116-FC82-7421-48C8637B1B1C}"/>
                </a:ext>
              </a:extLst>
            </p:cNvPr>
            <p:cNvSpPr/>
            <p:nvPr/>
          </p:nvSpPr>
          <p:spPr>
            <a:xfrm>
              <a:off x="10789645" y="5830360"/>
              <a:ext cx="18534" cy="13834"/>
            </a:xfrm>
            <a:custGeom>
              <a:avLst/>
              <a:gdLst>
                <a:gd name="f0" fmla="val 10800000"/>
                <a:gd name="f1" fmla="val 5400000"/>
                <a:gd name="f2" fmla="val 180"/>
                <a:gd name="f3" fmla="val w"/>
                <a:gd name="f4" fmla="val h"/>
                <a:gd name="f5" fmla="val 0"/>
                <a:gd name="f6" fmla="val 18537"/>
                <a:gd name="f7" fmla="val 13839"/>
                <a:gd name="f8" fmla="val 12824"/>
                <a:gd name="f9" fmla="val 14220"/>
                <a:gd name="f10" fmla="val 16823"/>
                <a:gd name="f11" fmla="val 11788"/>
                <a:gd name="f12" fmla="val 18524"/>
                <a:gd name="f13" fmla="val 9274"/>
                <a:gd name="f14" fmla="val 6475"/>
                <a:gd name="f15" fmla="val 18512"/>
                <a:gd name="f16" fmla="val 4750"/>
                <a:gd name="f17" fmla="val 17890"/>
                <a:gd name="f18" fmla="val 3087"/>
                <a:gd name="f19" fmla="val 16760"/>
                <a:gd name="f20" fmla="val 1778"/>
                <a:gd name="f21" fmla="val 16049"/>
                <a:gd name="f22" fmla="val 1005"/>
                <a:gd name="f23" fmla="val 15185"/>
                <a:gd name="f24" fmla="val 399"/>
                <a:gd name="f25" fmla="val 11681"/>
                <a:gd name="f26" fmla="val 6983"/>
                <a:gd name="f27" fmla="val 3124"/>
                <a:gd name="f28" fmla="val 3126"/>
                <a:gd name="f29" fmla="val 64"/>
                <a:gd name="f30" fmla="val 10790"/>
                <a:gd name="f31" fmla="val 3174"/>
                <a:gd name="f32" fmla="val 13841"/>
                <a:gd name="f33" fmla="+- 0 0 -90"/>
                <a:gd name="f34" fmla="*/ f3 1 18537"/>
                <a:gd name="f35" fmla="*/ f4 1 13839"/>
                <a:gd name="f36" fmla="val f5"/>
                <a:gd name="f37" fmla="val f6"/>
                <a:gd name="f38" fmla="val f7"/>
                <a:gd name="f39" fmla="*/ f33 f0 1"/>
                <a:gd name="f40" fmla="+- f38 0 f36"/>
                <a:gd name="f41" fmla="+- f37 0 f36"/>
                <a:gd name="f42" fmla="*/ f39 1 f2"/>
                <a:gd name="f43" fmla="*/ f41 1 18537"/>
                <a:gd name="f44" fmla="*/ f40 1 13839"/>
                <a:gd name="f45" fmla="*/ 12824 f41 1"/>
                <a:gd name="f46" fmla="*/ 12824 f40 1"/>
                <a:gd name="f47" fmla="*/ 14220 f41 1"/>
                <a:gd name="f48" fmla="*/ 18537 f41 1"/>
                <a:gd name="f49" fmla="*/ 6475 f40 1"/>
                <a:gd name="f50" fmla="*/ 16760 f41 1"/>
                <a:gd name="f51" fmla="*/ 1778 f40 1"/>
                <a:gd name="f52" fmla="*/ 0 f40 1"/>
                <a:gd name="f53" fmla="*/ 11681 f41 1"/>
                <a:gd name="f54" fmla="*/ 6983 f41 1"/>
                <a:gd name="f55" fmla="*/ 0 f41 1"/>
                <a:gd name="f56" fmla="*/ 6983 f40 1"/>
                <a:gd name="f57" fmla="*/ 13839 f40 1"/>
                <a:gd name="f58" fmla="+- f42 0 f1"/>
                <a:gd name="f59" fmla="*/ f45 1 18537"/>
                <a:gd name="f60" fmla="*/ f46 1 13839"/>
                <a:gd name="f61" fmla="*/ f47 1 18537"/>
                <a:gd name="f62" fmla="*/ f48 1 18537"/>
                <a:gd name="f63" fmla="*/ f49 1 13839"/>
                <a:gd name="f64" fmla="*/ f50 1 18537"/>
                <a:gd name="f65" fmla="*/ f51 1 13839"/>
                <a:gd name="f66" fmla="*/ f52 1 13839"/>
                <a:gd name="f67" fmla="*/ f53 1 18537"/>
                <a:gd name="f68" fmla="*/ f54 1 18537"/>
                <a:gd name="f69" fmla="*/ f55 1 18537"/>
                <a:gd name="f70" fmla="*/ f56 1 13839"/>
                <a:gd name="f71" fmla="*/ f57 1 13839"/>
                <a:gd name="f72" fmla="*/ f36 1 f43"/>
                <a:gd name="f73" fmla="*/ f37 1 f43"/>
                <a:gd name="f74" fmla="*/ f36 1 f44"/>
                <a:gd name="f75" fmla="*/ f38 1 f44"/>
                <a:gd name="f76" fmla="*/ f59 1 f43"/>
                <a:gd name="f77" fmla="*/ f60 1 f44"/>
                <a:gd name="f78" fmla="*/ f61 1 f43"/>
                <a:gd name="f79" fmla="*/ f62 1 f43"/>
                <a:gd name="f80" fmla="*/ f63 1 f44"/>
                <a:gd name="f81" fmla="*/ f64 1 f43"/>
                <a:gd name="f82" fmla="*/ f65 1 f44"/>
                <a:gd name="f83" fmla="*/ f66 1 f44"/>
                <a:gd name="f84" fmla="*/ f67 1 f43"/>
                <a:gd name="f85" fmla="*/ f68 1 f43"/>
                <a:gd name="f86" fmla="*/ f69 1 f43"/>
                <a:gd name="f87" fmla="*/ f70 1 f44"/>
                <a:gd name="f88" fmla="*/ f71 1 f44"/>
                <a:gd name="f89" fmla="*/ f72 f34 1"/>
                <a:gd name="f90" fmla="*/ f73 f34 1"/>
                <a:gd name="f91" fmla="*/ f75 f35 1"/>
                <a:gd name="f92" fmla="*/ f74 f35 1"/>
                <a:gd name="f93" fmla="*/ f76 f34 1"/>
                <a:gd name="f94" fmla="*/ f77 f35 1"/>
                <a:gd name="f95" fmla="*/ f78 f34 1"/>
                <a:gd name="f96" fmla="*/ f79 f34 1"/>
                <a:gd name="f97" fmla="*/ f80 f35 1"/>
                <a:gd name="f98" fmla="*/ f81 f34 1"/>
                <a:gd name="f99" fmla="*/ f82 f35 1"/>
                <a:gd name="f100" fmla="*/ f83 f35 1"/>
                <a:gd name="f101" fmla="*/ f84 f34 1"/>
                <a:gd name="f102" fmla="*/ f85 f34 1"/>
                <a:gd name="f103" fmla="*/ f86 f34 1"/>
                <a:gd name="f104" fmla="*/ f87 f35 1"/>
                <a:gd name="f105" fmla="*/ f88 f35 1"/>
              </a:gdLst>
              <a:ahLst/>
              <a:cxnLst>
                <a:cxn ang="3cd4">
                  <a:pos x="hc" y="t"/>
                </a:cxn>
                <a:cxn ang="0">
                  <a:pos x="r" y="vc"/>
                </a:cxn>
                <a:cxn ang="cd4">
                  <a:pos x="hc" y="b"/>
                </a:cxn>
                <a:cxn ang="cd2">
                  <a:pos x="l" y="vc"/>
                </a:cxn>
                <a:cxn ang="f58">
                  <a:pos x="f93" y="f94"/>
                </a:cxn>
                <a:cxn ang="f58">
                  <a:pos x="f95" y="f94"/>
                </a:cxn>
                <a:cxn ang="f58">
                  <a:pos x="f96" y="f97"/>
                </a:cxn>
                <a:cxn ang="f58">
                  <a:pos x="f98" y="f99"/>
                </a:cxn>
                <a:cxn ang="f58">
                  <a:pos x="f95" y="f100"/>
                </a:cxn>
                <a:cxn ang="f58">
                  <a:pos x="f93" y="f100"/>
                </a:cxn>
                <a:cxn ang="f58">
                  <a:pos x="f101" y="f100"/>
                </a:cxn>
                <a:cxn ang="f58">
                  <a:pos x="f102" y="f100"/>
                </a:cxn>
                <a:cxn ang="f58">
                  <a:pos x="f103" y="f104"/>
                </a:cxn>
                <a:cxn ang="f58">
                  <a:pos x="f102" y="f105"/>
                </a:cxn>
                <a:cxn ang="f58">
                  <a:pos x="f101" y="f105"/>
                </a:cxn>
              </a:cxnLst>
              <a:rect l="f89" t="f92" r="f90" b="f91"/>
              <a:pathLst>
                <a:path w="18537" h="13839">
                  <a:moveTo>
                    <a:pt x="f8" y="f8"/>
                  </a:moveTo>
                  <a:lnTo>
                    <a:pt x="f9" y="f8"/>
                  </a:lnTo>
                  <a:cubicBezTo>
                    <a:pt x="f10" y="f11"/>
                    <a:pt x="f12" y="f13"/>
                    <a:pt x="f6" y="f14"/>
                  </a:cubicBezTo>
                  <a:cubicBezTo>
                    <a:pt x="f15" y="f16"/>
                    <a:pt x="f17" y="f18"/>
                    <a:pt x="f19" y="f20"/>
                  </a:cubicBezTo>
                  <a:cubicBezTo>
                    <a:pt x="f21" y="f22"/>
                    <a:pt x="f23" y="f24"/>
                    <a:pt x="f9" y="f5"/>
                  </a:cubicBezTo>
                  <a:lnTo>
                    <a:pt x="f8" y="f5"/>
                  </a:lnTo>
                  <a:lnTo>
                    <a:pt x="f25" y="f5"/>
                  </a:lnTo>
                  <a:lnTo>
                    <a:pt x="f26" y="f5"/>
                  </a:lnTo>
                  <a:cubicBezTo>
                    <a:pt x="f27" y="f5"/>
                    <a:pt x="f5" y="f28"/>
                    <a:pt x="f5" y="f26"/>
                  </a:cubicBezTo>
                  <a:cubicBezTo>
                    <a:pt x="f29" y="f30"/>
                    <a:pt x="f31" y="f32"/>
                    <a:pt x="f26" y="f7"/>
                  </a:cubicBezTo>
                  <a:lnTo>
                    <a:pt x="f25"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9" name="Freeform: Shape 1040">
              <a:extLst>
                <a:ext uri="{FF2B5EF4-FFF2-40B4-BE49-F238E27FC236}">
                  <a16:creationId xmlns:a16="http://schemas.microsoft.com/office/drawing/2014/main" id="{0895E7BD-5CB2-1797-A832-91FB298B1944}"/>
                </a:ext>
              </a:extLst>
            </p:cNvPr>
            <p:cNvSpPr/>
            <p:nvPr/>
          </p:nvSpPr>
          <p:spPr>
            <a:xfrm>
              <a:off x="10058957" y="6016185"/>
              <a:ext cx="13834" cy="77888"/>
            </a:xfrm>
            <a:custGeom>
              <a:avLst/>
              <a:gdLst>
                <a:gd name="f0" fmla="val 10800000"/>
                <a:gd name="f1" fmla="val 5400000"/>
                <a:gd name="f2" fmla="val 180"/>
                <a:gd name="f3" fmla="val w"/>
                <a:gd name="f4" fmla="val h"/>
                <a:gd name="f5" fmla="val 0"/>
                <a:gd name="f6" fmla="val 13839"/>
                <a:gd name="f7" fmla="val 77892"/>
                <a:gd name="f8" fmla="val 6283"/>
                <a:gd name="f9" fmla="val 77893"/>
                <a:gd name="f10" fmla="val 74084"/>
                <a:gd name="f11" fmla="val 3047"/>
                <a:gd name="f12" fmla="val 70973"/>
                <a:gd name="f13" fmla="val 6856"/>
                <a:gd name="f14" fmla="val 70910"/>
                <a:gd name="f15" fmla="val 10716"/>
                <a:gd name="f16" fmla="val 13840"/>
                <a:gd name="f17" fmla="val 74033"/>
                <a:gd name="f18" fmla="val 4887"/>
                <a:gd name="f19" fmla="val 3744"/>
                <a:gd name="f20" fmla="val 13078"/>
                <a:gd name="f21" fmla="val 2601"/>
                <a:gd name="f22" fmla="val 12773"/>
                <a:gd name="f23" fmla="val 2232"/>
                <a:gd name="f24" fmla="val 12430"/>
                <a:gd name="f25" fmla="val 1891"/>
                <a:gd name="f26" fmla="val 12062"/>
                <a:gd name="f27" fmla="val 1585"/>
                <a:gd name="f28" fmla="val 10831"/>
                <a:gd name="f29" fmla="val 615"/>
                <a:gd name="f30" fmla="val 9306"/>
                <a:gd name="f31" fmla="val 80"/>
                <a:gd name="f32" fmla="val 7745"/>
                <a:gd name="f33" fmla="val 62"/>
                <a:gd name="f34" fmla="val 3987"/>
                <a:gd name="f35" fmla="val -442"/>
                <a:gd name="f36" fmla="val 546"/>
                <a:gd name="f37" fmla="val 2191"/>
                <a:gd name="f38" fmla="val 38"/>
                <a:gd name="f39" fmla="val 5944"/>
                <a:gd name="f40" fmla="val 26"/>
                <a:gd name="f41" fmla="val 6057"/>
                <a:gd name="f42" fmla="val 12"/>
                <a:gd name="f43" fmla="val 6170"/>
                <a:gd name="f44" fmla="+- 0 0 -90"/>
                <a:gd name="f45" fmla="*/ f3 1 13839"/>
                <a:gd name="f46" fmla="*/ f4 1 77892"/>
                <a:gd name="f47" fmla="val f5"/>
                <a:gd name="f48" fmla="val f6"/>
                <a:gd name="f49" fmla="val f7"/>
                <a:gd name="f50" fmla="*/ f44 f0 1"/>
                <a:gd name="f51" fmla="+- f49 0 f47"/>
                <a:gd name="f52" fmla="+- f48 0 f47"/>
                <a:gd name="f53" fmla="*/ f50 1 f2"/>
                <a:gd name="f54" fmla="*/ f52 1 13839"/>
                <a:gd name="f55" fmla="*/ f51 1 77892"/>
                <a:gd name="f56" fmla="*/ 0 f52 1"/>
                <a:gd name="f57" fmla="*/ 6283 f51 1"/>
                <a:gd name="f58" fmla="*/ 77893 f51 1"/>
                <a:gd name="f59" fmla="*/ 6856 f52 1"/>
                <a:gd name="f60" fmla="*/ 70910 f51 1"/>
                <a:gd name="f61" fmla="*/ 13840 f52 1"/>
                <a:gd name="f62" fmla="*/ 4887 f51 1"/>
                <a:gd name="f63" fmla="*/ 3744 f51 1"/>
                <a:gd name="f64" fmla="*/ 13078 f52 1"/>
                <a:gd name="f65" fmla="*/ 2601 f51 1"/>
                <a:gd name="f66" fmla="*/ 12062 f52 1"/>
                <a:gd name="f67" fmla="*/ 1585 f51 1"/>
                <a:gd name="f68" fmla="*/ 7745 f52 1"/>
                <a:gd name="f69" fmla="*/ 62 f51 1"/>
                <a:gd name="f70" fmla="*/ 38 f52 1"/>
                <a:gd name="f71" fmla="*/ 5944 f51 1"/>
                <a:gd name="f72" fmla="+- f53 0 f1"/>
                <a:gd name="f73" fmla="*/ f56 1 13839"/>
                <a:gd name="f74" fmla="*/ f57 1 77892"/>
                <a:gd name="f75" fmla="*/ f58 1 77892"/>
                <a:gd name="f76" fmla="*/ f59 1 13839"/>
                <a:gd name="f77" fmla="*/ f60 1 77892"/>
                <a:gd name="f78" fmla="*/ f61 1 13839"/>
                <a:gd name="f79" fmla="*/ f62 1 77892"/>
                <a:gd name="f80" fmla="*/ f63 1 77892"/>
                <a:gd name="f81" fmla="*/ f64 1 13839"/>
                <a:gd name="f82" fmla="*/ f65 1 77892"/>
                <a:gd name="f83" fmla="*/ f66 1 13839"/>
                <a:gd name="f84" fmla="*/ f67 1 77892"/>
                <a:gd name="f85" fmla="*/ f68 1 13839"/>
                <a:gd name="f86" fmla="*/ f69 1 77892"/>
                <a:gd name="f87" fmla="*/ f70 1 13839"/>
                <a:gd name="f88" fmla="*/ f71 1 77892"/>
                <a:gd name="f89" fmla="*/ f47 1 f54"/>
                <a:gd name="f90" fmla="*/ f48 1 f54"/>
                <a:gd name="f91" fmla="*/ f47 1 f55"/>
                <a:gd name="f92" fmla="*/ f49 1 f55"/>
                <a:gd name="f93" fmla="*/ f73 1 f54"/>
                <a:gd name="f94" fmla="*/ f74 1 f55"/>
                <a:gd name="f95" fmla="*/ f75 1 f55"/>
                <a:gd name="f96" fmla="*/ f76 1 f54"/>
                <a:gd name="f97" fmla="*/ f77 1 f55"/>
                <a:gd name="f98" fmla="*/ f78 1 f54"/>
                <a:gd name="f99" fmla="*/ f79 1 f55"/>
                <a:gd name="f100" fmla="*/ f80 1 f55"/>
                <a:gd name="f101" fmla="*/ f81 1 f54"/>
                <a:gd name="f102" fmla="*/ f82 1 f55"/>
                <a:gd name="f103" fmla="*/ f83 1 f54"/>
                <a:gd name="f104" fmla="*/ f84 1 f55"/>
                <a:gd name="f105" fmla="*/ f85 1 f54"/>
                <a:gd name="f106" fmla="*/ f86 1 f55"/>
                <a:gd name="f107" fmla="*/ f87 1 f54"/>
                <a:gd name="f108" fmla="*/ f88 1 f55"/>
                <a:gd name="f109" fmla="*/ f89 f45 1"/>
                <a:gd name="f110" fmla="*/ f90 f45 1"/>
                <a:gd name="f111" fmla="*/ f92 f46 1"/>
                <a:gd name="f112" fmla="*/ f91 f46 1"/>
                <a:gd name="f113" fmla="*/ f93 f45 1"/>
                <a:gd name="f114" fmla="*/ f94 f46 1"/>
                <a:gd name="f115" fmla="*/ f95 f46 1"/>
                <a:gd name="f116" fmla="*/ f96 f45 1"/>
                <a:gd name="f117" fmla="*/ f97 f46 1"/>
                <a:gd name="f118" fmla="*/ f98 f45 1"/>
                <a:gd name="f119" fmla="*/ f99 f46 1"/>
                <a:gd name="f120" fmla="*/ f100 f46 1"/>
                <a:gd name="f121" fmla="*/ f101 f45 1"/>
                <a:gd name="f122" fmla="*/ f102 f46 1"/>
                <a:gd name="f123" fmla="*/ f103 f45 1"/>
                <a:gd name="f124" fmla="*/ f104 f46 1"/>
                <a:gd name="f125" fmla="*/ f105 f45 1"/>
                <a:gd name="f126" fmla="*/ f106 f46 1"/>
                <a:gd name="f127" fmla="*/ f107 f45 1"/>
                <a:gd name="f128" fmla="*/ f108 f46 1"/>
              </a:gdLst>
              <a:ahLst/>
              <a:cxnLst>
                <a:cxn ang="3cd4">
                  <a:pos x="hc" y="t"/>
                </a:cxn>
                <a:cxn ang="0">
                  <a:pos x="r" y="vc"/>
                </a:cxn>
                <a:cxn ang="cd4">
                  <a:pos x="hc" y="b"/>
                </a:cxn>
                <a:cxn ang="cd2">
                  <a:pos x="l" y="vc"/>
                </a:cxn>
                <a:cxn ang="f72">
                  <a:pos x="f113" y="f114"/>
                </a:cxn>
                <a:cxn ang="f72">
                  <a:pos x="f113" y="f115"/>
                </a:cxn>
                <a:cxn ang="f72">
                  <a:pos x="f116" y="f117"/>
                </a:cxn>
                <a:cxn ang="f72">
                  <a:pos x="f118" y="f115"/>
                </a:cxn>
                <a:cxn ang="f72">
                  <a:pos x="f118" y="f114"/>
                </a:cxn>
                <a:cxn ang="f72">
                  <a:pos x="f118" y="f114"/>
                </a:cxn>
                <a:cxn ang="f72">
                  <a:pos x="f118" y="f119"/>
                </a:cxn>
                <a:cxn ang="f72">
                  <a:pos x="f118" y="f120"/>
                </a:cxn>
                <a:cxn ang="f72">
                  <a:pos x="f121" y="f122"/>
                </a:cxn>
                <a:cxn ang="f72">
                  <a:pos x="f123" y="f124"/>
                </a:cxn>
                <a:cxn ang="f72">
                  <a:pos x="f125" y="f126"/>
                </a:cxn>
                <a:cxn ang="f72">
                  <a:pos x="f127" y="f128"/>
                </a:cxn>
                <a:cxn ang="f72">
                  <a:pos x="f113" y="f114"/>
                </a:cxn>
              </a:cxnLst>
              <a:rect l="f109" t="f112" r="f110" b="f111"/>
              <a:pathLst>
                <a:path w="13839" h="77892">
                  <a:moveTo>
                    <a:pt x="f5" y="f8"/>
                  </a:moveTo>
                  <a:lnTo>
                    <a:pt x="f5" y="f9"/>
                  </a:lnTo>
                  <a:cubicBezTo>
                    <a:pt x="f5" y="f10"/>
                    <a:pt x="f11" y="f12"/>
                    <a:pt x="f13" y="f14"/>
                  </a:cubicBezTo>
                  <a:cubicBezTo>
                    <a:pt x="f15" y="f14"/>
                    <a:pt x="f16" y="f17"/>
                    <a:pt x="f16" y="f9"/>
                  </a:cubicBezTo>
                  <a:lnTo>
                    <a:pt x="f16" y="f8"/>
                  </a:lnTo>
                  <a:cubicBezTo>
                    <a:pt x="f16" y="f8"/>
                    <a:pt x="f16" y="f8"/>
                    <a:pt x="f16" y="f8"/>
                  </a:cubicBezTo>
                  <a:lnTo>
                    <a:pt x="f16" y="f18"/>
                  </a:lnTo>
                  <a:lnTo>
                    <a:pt x="f16" y="f19"/>
                  </a:lnTo>
                  <a:lnTo>
                    <a:pt x="f20" y="f21"/>
                  </a:lnTo>
                  <a:cubicBezTo>
                    <a:pt x="f22" y="f23"/>
                    <a:pt x="f24" y="f25"/>
                    <a:pt x="f26" y="f27"/>
                  </a:cubicBezTo>
                  <a:cubicBezTo>
                    <a:pt x="f28" y="f29"/>
                    <a:pt x="f30" y="f31"/>
                    <a:pt x="f32" y="f33"/>
                  </a:cubicBezTo>
                  <a:cubicBezTo>
                    <a:pt x="f34" y="f35"/>
                    <a:pt x="f36" y="f37"/>
                    <a:pt x="f38" y="f39"/>
                  </a:cubicBezTo>
                  <a:cubicBezTo>
                    <a:pt x="f40" y="f41"/>
                    <a:pt x="f42" y="f43"/>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0" name="Freeform: Shape 1041">
              <a:extLst>
                <a:ext uri="{FF2B5EF4-FFF2-40B4-BE49-F238E27FC236}">
                  <a16:creationId xmlns:a16="http://schemas.microsoft.com/office/drawing/2014/main" id="{B4666CF5-BC8E-FF70-B11D-613791EDEDB3}"/>
                </a:ext>
              </a:extLst>
            </p:cNvPr>
            <p:cNvSpPr/>
            <p:nvPr/>
          </p:nvSpPr>
          <p:spPr>
            <a:xfrm>
              <a:off x="9776453" y="4991106"/>
              <a:ext cx="13844" cy="620493"/>
            </a:xfrm>
            <a:custGeom>
              <a:avLst/>
              <a:gdLst>
                <a:gd name="f0" fmla="val 10800000"/>
                <a:gd name="f1" fmla="val 5400000"/>
                <a:gd name="f2" fmla="val 180"/>
                <a:gd name="f3" fmla="val w"/>
                <a:gd name="f4" fmla="val h"/>
                <a:gd name="f5" fmla="val 0"/>
                <a:gd name="f6" fmla="val 13841"/>
                <a:gd name="f7" fmla="val 620490"/>
                <a:gd name="f8" fmla="val 6857"/>
                <a:gd name="f9" fmla="val 613380"/>
                <a:gd name="f10" fmla="val 10717"/>
                <a:gd name="f11" fmla="val 616506"/>
                <a:gd name="f12" fmla="val 620363"/>
                <a:gd name="f13" fmla="val 6856"/>
                <a:gd name="f14" fmla="val 13778"/>
                <a:gd name="f15" fmla="val 3050"/>
                <a:gd name="f16" fmla="val 10667"/>
                <a:gd name="f17" fmla="val -1"/>
                <a:gd name="f18" fmla="val 3074"/>
                <a:gd name="f19" fmla="val 1"/>
                <a:gd name="f20" fmla="val 3070"/>
                <a:gd name="f21" fmla="val -75"/>
                <a:gd name="f22" fmla="val 616634"/>
                <a:gd name="f23" fmla="val 2998"/>
                <a:gd name="f24" fmla="val 613451"/>
                <a:gd name="f25" fmla="+- 0 0 -90"/>
                <a:gd name="f26" fmla="*/ f3 1 13841"/>
                <a:gd name="f27" fmla="*/ f4 1 620490"/>
                <a:gd name="f28" fmla="val f5"/>
                <a:gd name="f29" fmla="val f6"/>
                <a:gd name="f30" fmla="val f7"/>
                <a:gd name="f31" fmla="*/ f25 f0 1"/>
                <a:gd name="f32" fmla="+- f30 0 f28"/>
                <a:gd name="f33" fmla="+- f29 0 f28"/>
                <a:gd name="f34" fmla="*/ f31 1 f2"/>
                <a:gd name="f35" fmla="*/ f33 1 13841"/>
                <a:gd name="f36" fmla="*/ f32 1 620490"/>
                <a:gd name="f37" fmla="*/ 6857 f33 1"/>
                <a:gd name="f38" fmla="*/ 613380 f32 1"/>
                <a:gd name="f39" fmla="*/ 13841 f33 1"/>
                <a:gd name="f40" fmla="*/ 620363 f32 1"/>
                <a:gd name="f41" fmla="*/ 6856 f32 1"/>
                <a:gd name="f42" fmla="*/ 0 f32 1"/>
                <a:gd name="f43" fmla="*/ 1 f33 1"/>
                <a:gd name="f44" fmla="*/ 620490 f32 1"/>
                <a:gd name="f45" fmla="+- f34 0 f1"/>
                <a:gd name="f46" fmla="*/ f37 1 13841"/>
                <a:gd name="f47" fmla="*/ f38 1 620490"/>
                <a:gd name="f48" fmla="*/ f39 1 13841"/>
                <a:gd name="f49" fmla="*/ f40 1 620490"/>
                <a:gd name="f50" fmla="*/ f41 1 620490"/>
                <a:gd name="f51" fmla="*/ f42 1 620490"/>
                <a:gd name="f52" fmla="*/ f43 1 13841"/>
                <a:gd name="f53" fmla="*/ f44 1 620490"/>
                <a:gd name="f54" fmla="*/ f28 1 f35"/>
                <a:gd name="f55" fmla="*/ f29 1 f35"/>
                <a:gd name="f56" fmla="*/ f28 1 f36"/>
                <a:gd name="f57" fmla="*/ f30 1 f36"/>
                <a:gd name="f58" fmla="*/ f46 1 f35"/>
                <a:gd name="f59" fmla="*/ f47 1 f36"/>
                <a:gd name="f60" fmla="*/ f48 1 f35"/>
                <a:gd name="f61" fmla="*/ f49 1 f36"/>
                <a:gd name="f62" fmla="*/ f50 1 f36"/>
                <a:gd name="f63" fmla="*/ f51 1 f36"/>
                <a:gd name="f64" fmla="*/ f52 1 f35"/>
                <a:gd name="f65" fmla="*/ f53 1 f36"/>
                <a:gd name="f66" fmla="*/ f54 f26 1"/>
                <a:gd name="f67" fmla="*/ f55 f26 1"/>
                <a:gd name="f68" fmla="*/ f57 f27 1"/>
                <a:gd name="f69" fmla="*/ f56 f27 1"/>
                <a:gd name="f70" fmla="*/ f58 f26 1"/>
                <a:gd name="f71" fmla="*/ f59 f27 1"/>
                <a:gd name="f72" fmla="*/ f60 f26 1"/>
                <a:gd name="f73" fmla="*/ f61 f27 1"/>
                <a:gd name="f74" fmla="*/ f62 f27 1"/>
                <a:gd name="f75" fmla="*/ f63 f27 1"/>
                <a:gd name="f76" fmla="*/ f64 f26 1"/>
                <a:gd name="f77" fmla="*/ f65 f27 1"/>
              </a:gdLst>
              <a:ahLst/>
              <a:cxnLst>
                <a:cxn ang="3cd4">
                  <a:pos x="hc" y="t"/>
                </a:cxn>
                <a:cxn ang="0">
                  <a:pos x="r" y="vc"/>
                </a:cxn>
                <a:cxn ang="cd4">
                  <a:pos x="hc" y="b"/>
                </a:cxn>
                <a:cxn ang="cd2">
                  <a:pos x="l" y="vc"/>
                </a:cxn>
                <a:cxn ang="f45">
                  <a:pos x="f70" y="f71"/>
                </a:cxn>
                <a:cxn ang="f45">
                  <a:pos x="f72" y="f73"/>
                </a:cxn>
                <a:cxn ang="f45">
                  <a:pos x="f72" y="f74"/>
                </a:cxn>
                <a:cxn ang="f45">
                  <a:pos x="f70" y="f75"/>
                </a:cxn>
                <a:cxn ang="f45">
                  <a:pos x="f76" y="f74"/>
                </a:cxn>
                <a:cxn ang="f45">
                  <a:pos x="f76" y="f77"/>
                </a:cxn>
                <a:cxn ang="f45">
                  <a:pos x="f70" y="f71"/>
                </a:cxn>
                <a:cxn ang="f45">
                  <a:pos x="f70" y="f71"/>
                </a:cxn>
              </a:cxnLst>
              <a:rect l="f66" t="f69" r="f67" b="f68"/>
              <a:pathLst>
                <a:path w="13841" h="620490">
                  <a:moveTo>
                    <a:pt x="f8" y="f9"/>
                  </a:moveTo>
                  <a:cubicBezTo>
                    <a:pt x="f10" y="f9"/>
                    <a:pt x="f6" y="f11"/>
                    <a:pt x="f6" y="f12"/>
                  </a:cubicBezTo>
                  <a:lnTo>
                    <a:pt x="f6" y="f13"/>
                  </a:lnTo>
                  <a:cubicBezTo>
                    <a:pt x="f14" y="f15"/>
                    <a:pt x="f16" y="f17"/>
                    <a:pt x="f8" y="f5"/>
                  </a:cubicBezTo>
                  <a:cubicBezTo>
                    <a:pt x="f18" y="f5"/>
                    <a:pt x="f19" y="f20"/>
                    <a:pt x="f19" y="f13"/>
                  </a:cubicBezTo>
                  <a:lnTo>
                    <a:pt x="f19" y="f7"/>
                  </a:lnTo>
                  <a:cubicBezTo>
                    <a:pt x="f21" y="f22"/>
                    <a:pt x="f23" y="f24"/>
                    <a:pt x="f8" y="f9"/>
                  </a:cubicBezTo>
                  <a:cubicBezTo>
                    <a:pt x="f8"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1" name="Freeform: Shape 1042">
              <a:extLst>
                <a:ext uri="{FF2B5EF4-FFF2-40B4-BE49-F238E27FC236}">
                  <a16:creationId xmlns:a16="http://schemas.microsoft.com/office/drawing/2014/main" id="{42792A15-03FA-26A8-A79C-7568D61D2C6E}"/>
                </a:ext>
              </a:extLst>
            </p:cNvPr>
            <p:cNvSpPr/>
            <p:nvPr/>
          </p:nvSpPr>
          <p:spPr>
            <a:xfrm>
              <a:off x="9776453" y="5604613"/>
              <a:ext cx="13834" cy="186894"/>
            </a:xfrm>
            <a:custGeom>
              <a:avLst/>
              <a:gdLst>
                <a:gd name="f0" fmla="val 10800000"/>
                <a:gd name="f1" fmla="val 5400000"/>
                <a:gd name="f2" fmla="val 180"/>
                <a:gd name="f3" fmla="val w"/>
                <a:gd name="f4" fmla="val h"/>
                <a:gd name="f5" fmla="val 0"/>
                <a:gd name="f6" fmla="val 13839"/>
                <a:gd name="f7" fmla="val 186896"/>
                <a:gd name="f8" fmla="val 179913"/>
                <a:gd name="f9" fmla="val 183721"/>
                <a:gd name="f10" fmla="val 3047"/>
                <a:gd name="f11" fmla="val 186828"/>
                <a:gd name="f12" fmla="val 6856"/>
                <a:gd name="f13" fmla="val 10716"/>
                <a:gd name="f14" fmla="val 13840"/>
                <a:gd name="f15" fmla="val 183770"/>
                <a:gd name="f16" fmla="val 6983"/>
                <a:gd name="f17" fmla="val 3126"/>
                <a:gd name="f18" fmla="val 70"/>
                <a:gd name="f19" fmla="val 3176"/>
                <a:gd name="f20" fmla="+- 0 0 -90"/>
                <a:gd name="f21" fmla="*/ f3 1 13839"/>
                <a:gd name="f22" fmla="*/ f4 1 186896"/>
                <a:gd name="f23" fmla="val f5"/>
                <a:gd name="f24" fmla="val f6"/>
                <a:gd name="f25" fmla="val f7"/>
                <a:gd name="f26" fmla="*/ f20 f0 1"/>
                <a:gd name="f27" fmla="+- f25 0 f23"/>
                <a:gd name="f28" fmla="+- f24 0 f23"/>
                <a:gd name="f29" fmla="*/ f26 1 f2"/>
                <a:gd name="f30" fmla="*/ f28 1 13839"/>
                <a:gd name="f31" fmla="*/ f27 1 186896"/>
                <a:gd name="f32" fmla="*/ 0 f28 1"/>
                <a:gd name="f33" fmla="*/ 179913 f27 1"/>
                <a:gd name="f34" fmla="*/ 6856 f28 1"/>
                <a:gd name="f35" fmla="*/ 186896 f27 1"/>
                <a:gd name="f36" fmla="*/ 13840 f28 1"/>
                <a:gd name="f37" fmla="*/ 6983 f27 1"/>
                <a:gd name="f38" fmla="*/ 0 f27 1"/>
                <a:gd name="f39" fmla="+- f29 0 f1"/>
                <a:gd name="f40" fmla="*/ f32 1 13839"/>
                <a:gd name="f41" fmla="*/ f33 1 186896"/>
                <a:gd name="f42" fmla="*/ f34 1 13839"/>
                <a:gd name="f43" fmla="*/ f35 1 186896"/>
                <a:gd name="f44" fmla="*/ f36 1 13839"/>
                <a:gd name="f45" fmla="*/ f37 1 186896"/>
                <a:gd name="f46" fmla="*/ f38 1 186896"/>
                <a:gd name="f47" fmla="*/ f23 1 f30"/>
                <a:gd name="f48" fmla="*/ f24 1 f30"/>
                <a:gd name="f49" fmla="*/ f23 1 f31"/>
                <a:gd name="f50" fmla="*/ f25 1 f31"/>
                <a:gd name="f51" fmla="*/ f40 1 f30"/>
                <a:gd name="f52" fmla="*/ f41 1 f31"/>
                <a:gd name="f53" fmla="*/ f42 1 f30"/>
                <a:gd name="f54" fmla="*/ f43 1 f31"/>
                <a:gd name="f55" fmla="*/ f44 1 f30"/>
                <a:gd name="f56" fmla="*/ f45 1 f31"/>
                <a:gd name="f57" fmla="*/ f46 1 f31"/>
                <a:gd name="f58" fmla="*/ f47 f21 1"/>
                <a:gd name="f59" fmla="*/ f48 f21 1"/>
                <a:gd name="f60" fmla="*/ f50 f22 1"/>
                <a:gd name="f61" fmla="*/ f49 f22 1"/>
                <a:gd name="f62" fmla="*/ f51 f21 1"/>
                <a:gd name="f63" fmla="*/ f52 f22 1"/>
                <a:gd name="f64" fmla="*/ f53 f21 1"/>
                <a:gd name="f65" fmla="*/ f54 f22 1"/>
                <a:gd name="f66" fmla="*/ f55 f21 1"/>
                <a:gd name="f67" fmla="*/ f56 f22 1"/>
                <a:gd name="f68" fmla="*/ f57 f22 1"/>
              </a:gdLst>
              <a:ahLst/>
              <a:cxnLst>
                <a:cxn ang="3cd4">
                  <a:pos x="hc" y="t"/>
                </a:cxn>
                <a:cxn ang="0">
                  <a:pos x="r" y="vc"/>
                </a:cxn>
                <a:cxn ang="cd4">
                  <a:pos x="hc" y="b"/>
                </a:cxn>
                <a:cxn ang="cd2">
                  <a:pos x="l" y="vc"/>
                </a:cxn>
                <a:cxn ang="f39">
                  <a:pos x="f62" y="f63"/>
                </a:cxn>
                <a:cxn ang="f39">
                  <a:pos x="f64" y="f65"/>
                </a:cxn>
                <a:cxn ang="f39">
                  <a:pos x="f66" y="f63"/>
                </a:cxn>
                <a:cxn ang="f39">
                  <a:pos x="f66" y="f67"/>
                </a:cxn>
                <a:cxn ang="f39">
                  <a:pos x="f64" y="f68"/>
                </a:cxn>
                <a:cxn ang="f39">
                  <a:pos x="f62" y="f67"/>
                </a:cxn>
                <a:cxn ang="f39">
                  <a:pos x="f62" y="f63"/>
                </a:cxn>
              </a:cxnLst>
              <a:rect l="f58" t="f61" r="f59" b="f60"/>
              <a:pathLst>
                <a:path w="13839" h="186896">
                  <a:moveTo>
                    <a:pt x="f5" y="f8"/>
                  </a:moveTo>
                  <a:cubicBezTo>
                    <a:pt x="f5" y="f9"/>
                    <a:pt x="f10" y="f11"/>
                    <a:pt x="f12" y="f7"/>
                  </a:cubicBezTo>
                  <a:cubicBezTo>
                    <a:pt x="f13" y="f7"/>
                    <a:pt x="f14" y="f15"/>
                    <a:pt x="f14" y="f8"/>
                  </a:cubicBezTo>
                  <a:lnTo>
                    <a:pt x="f14" y="f16"/>
                  </a:lnTo>
                  <a:cubicBezTo>
                    <a:pt x="f14" y="f17"/>
                    <a:pt x="f13" y="f5"/>
                    <a:pt x="f12" y="f5"/>
                  </a:cubicBezTo>
                  <a:cubicBezTo>
                    <a:pt x="f10" y="f18"/>
                    <a:pt x="f5" y="f19"/>
                    <a:pt x="f5" y="f16"/>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2" name="Freeform: Shape 1043">
              <a:extLst>
                <a:ext uri="{FF2B5EF4-FFF2-40B4-BE49-F238E27FC236}">
                  <a16:creationId xmlns:a16="http://schemas.microsoft.com/office/drawing/2014/main" id="{8D12C731-9243-5EB3-8E03-A34FEB2865EB}"/>
                </a:ext>
              </a:extLst>
            </p:cNvPr>
            <p:cNvSpPr/>
            <p:nvPr/>
          </p:nvSpPr>
          <p:spPr>
            <a:xfrm>
              <a:off x="11321131" y="6500369"/>
              <a:ext cx="13716" cy="7744"/>
            </a:xfrm>
            <a:custGeom>
              <a:avLst/>
              <a:gdLst>
                <a:gd name="f0" fmla="val 10800000"/>
                <a:gd name="f1" fmla="val 5400000"/>
                <a:gd name="f2" fmla="val 180"/>
                <a:gd name="f3" fmla="val w"/>
                <a:gd name="f4" fmla="val h"/>
                <a:gd name="f5" fmla="val 0"/>
                <a:gd name="f6" fmla="val 13712"/>
                <a:gd name="f7" fmla="val 7745"/>
                <a:gd name="f8" fmla="val 6857"/>
                <a:gd name="f9" fmla="val 10640"/>
                <a:gd name="f10" fmla="val 13713"/>
                <a:gd name="f11" fmla="val 4672"/>
                <a:gd name="f12" fmla="val 889"/>
                <a:gd name="f13" fmla="val 3784"/>
                <a:gd name="f14" fmla="val 6856"/>
                <a:gd name="f15" fmla="val 3073"/>
                <a:gd name="f16" fmla="val 1016"/>
                <a:gd name="f17" fmla="val 64"/>
                <a:gd name="f18" fmla="val 4748"/>
                <a:gd name="f19" fmla="val 3124"/>
                <a:gd name="f20" fmla="+- 0 0 -90"/>
                <a:gd name="f21" fmla="*/ f3 1 13712"/>
                <a:gd name="f22" fmla="*/ f4 1 7745"/>
                <a:gd name="f23" fmla="val f5"/>
                <a:gd name="f24" fmla="val f6"/>
                <a:gd name="f25" fmla="val f7"/>
                <a:gd name="f26" fmla="*/ f20 f0 1"/>
                <a:gd name="f27" fmla="+- f25 0 f23"/>
                <a:gd name="f28" fmla="+- f24 0 f23"/>
                <a:gd name="f29" fmla="*/ f26 1 f2"/>
                <a:gd name="f30" fmla="*/ f28 1 13712"/>
                <a:gd name="f31" fmla="*/ f27 1 7745"/>
                <a:gd name="f32" fmla="*/ 6857 f28 1"/>
                <a:gd name="f33" fmla="*/ 7745 f27 1"/>
                <a:gd name="f34" fmla="*/ 13713 f28 1"/>
                <a:gd name="f35" fmla="*/ 889 f27 1"/>
                <a:gd name="f36" fmla="*/ 0 f27 1"/>
                <a:gd name="f37" fmla="*/ 6856 f27 1"/>
                <a:gd name="f38" fmla="*/ 0 f28 1"/>
                <a:gd name="f39" fmla="*/ 1016 f27 1"/>
                <a:gd name="f40" fmla="+- f29 0 f1"/>
                <a:gd name="f41" fmla="*/ f32 1 13712"/>
                <a:gd name="f42" fmla="*/ f33 1 7745"/>
                <a:gd name="f43" fmla="*/ f34 1 13712"/>
                <a:gd name="f44" fmla="*/ f35 1 7745"/>
                <a:gd name="f45" fmla="*/ f36 1 7745"/>
                <a:gd name="f46" fmla="*/ f37 1 7745"/>
                <a:gd name="f47" fmla="*/ f38 1 13712"/>
                <a:gd name="f48" fmla="*/ f39 1 7745"/>
                <a:gd name="f49" fmla="*/ f23 1 f30"/>
                <a:gd name="f50" fmla="*/ f24 1 f30"/>
                <a:gd name="f51" fmla="*/ f23 1 f31"/>
                <a:gd name="f52" fmla="*/ f25 1 f31"/>
                <a:gd name="f53" fmla="*/ f41 1 f30"/>
                <a:gd name="f54" fmla="*/ f42 1 f31"/>
                <a:gd name="f55" fmla="*/ f43 1 f30"/>
                <a:gd name="f56" fmla="*/ f44 1 f31"/>
                <a:gd name="f57" fmla="*/ f45 1 f31"/>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2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7" y="f69"/>
                </a:cxn>
                <a:cxn ang="f40">
                  <a:pos x="f65" y="f70"/>
                </a:cxn>
                <a:cxn ang="f40">
                  <a:pos x="f71" y="f69"/>
                </a:cxn>
                <a:cxn ang="f40">
                  <a:pos x="f71" y="f72"/>
                </a:cxn>
                <a:cxn ang="f40">
                  <a:pos x="f65" y="f66"/>
                </a:cxn>
              </a:cxnLst>
              <a:rect l="f61" t="f64" r="f62" b="f63"/>
              <a:pathLst>
                <a:path w="13712" h="7745">
                  <a:moveTo>
                    <a:pt x="f8" y="f7"/>
                  </a:moveTo>
                  <a:cubicBezTo>
                    <a:pt x="f9" y="f7"/>
                    <a:pt x="f10" y="f11"/>
                    <a:pt x="f10" y="f12"/>
                  </a:cubicBezTo>
                  <a:lnTo>
                    <a:pt x="f10" y="f5"/>
                  </a:lnTo>
                  <a:cubicBezTo>
                    <a:pt x="f10" y="f13"/>
                    <a:pt x="f9" y="f14"/>
                    <a:pt x="f8" y="f14"/>
                  </a:cubicBezTo>
                  <a:cubicBezTo>
                    <a:pt x="f15" y="f14"/>
                    <a:pt x="f5" y="f13"/>
                    <a:pt x="f5" y="f5"/>
                  </a:cubicBezTo>
                  <a:lnTo>
                    <a:pt x="f5" y="f16"/>
                  </a:lnTo>
                  <a:cubicBezTo>
                    <a:pt x="f17" y="f18"/>
                    <a:pt x="f19"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3" name="Freeform: Shape 1044">
              <a:extLst>
                <a:ext uri="{FF2B5EF4-FFF2-40B4-BE49-F238E27FC236}">
                  <a16:creationId xmlns:a16="http://schemas.microsoft.com/office/drawing/2014/main" id="{7FAEF0E1-5F73-7C8D-CC0A-B6A294BA9044}"/>
                </a:ext>
              </a:extLst>
            </p:cNvPr>
            <p:cNvSpPr/>
            <p:nvPr/>
          </p:nvSpPr>
          <p:spPr>
            <a:xfrm>
              <a:off x="9776453" y="6116805"/>
              <a:ext cx="270058" cy="13716"/>
            </a:xfrm>
            <a:custGeom>
              <a:avLst/>
              <a:gdLst>
                <a:gd name="f0" fmla="val 10800000"/>
                <a:gd name="f1" fmla="val 5400000"/>
                <a:gd name="f2" fmla="val 180"/>
                <a:gd name="f3" fmla="val w"/>
                <a:gd name="f4" fmla="val h"/>
                <a:gd name="f5" fmla="val 0"/>
                <a:gd name="f6" fmla="val 270058"/>
                <a:gd name="f7" fmla="val 13712"/>
                <a:gd name="f8" fmla="val 6856"/>
                <a:gd name="f9" fmla="val 10640"/>
                <a:gd name="f10" fmla="val 3073"/>
                <a:gd name="f11" fmla="val 13713"/>
                <a:gd name="f12" fmla="val 270059"/>
                <a:gd name="f13" fmla="val 266275"/>
                <a:gd name="f14" fmla="val 263202"/>
                <a:gd name="f15" fmla="+- 0 0 -90"/>
                <a:gd name="f16" fmla="*/ f3 1 270058"/>
                <a:gd name="f17" fmla="*/ f4 1 13712"/>
                <a:gd name="f18" fmla="val f5"/>
                <a:gd name="f19" fmla="val f6"/>
                <a:gd name="f20" fmla="val f7"/>
                <a:gd name="f21" fmla="*/ f15 f0 1"/>
                <a:gd name="f22" fmla="+- f20 0 f18"/>
                <a:gd name="f23" fmla="+- f19 0 f18"/>
                <a:gd name="f24" fmla="*/ f21 1 f2"/>
                <a:gd name="f25" fmla="*/ f23 1 270058"/>
                <a:gd name="f26" fmla="*/ f22 1 13712"/>
                <a:gd name="f27" fmla="*/ 0 f23 1"/>
                <a:gd name="f28" fmla="*/ 6856 f22 1"/>
                <a:gd name="f29" fmla="*/ 6856 f23 1"/>
                <a:gd name="f30" fmla="*/ 13713 f22 1"/>
                <a:gd name="f31" fmla="*/ 270059 f23 1"/>
                <a:gd name="f32" fmla="*/ 263202 f23 1"/>
                <a:gd name="f33" fmla="*/ 0 f22 1"/>
                <a:gd name="f34" fmla="+- f24 0 f1"/>
                <a:gd name="f35" fmla="*/ f27 1 270058"/>
                <a:gd name="f36" fmla="*/ f28 1 13712"/>
                <a:gd name="f37" fmla="*/ f29 1 270058"/>
                <a:gd name="f38" fmla="*/ f30 1 13712"/>
                <a:gd name="f39" fmla="*/ f31 1 270058"/>
                <a:gd name="f40" fmla="*/ f32 1 270058"/>
                <a:gd name="f41" fmla="*/ f33 1 13712"/>
                <a:gd name="f42" fmla="*/ f18 1 f25"/>
                <a:gd name="f43" fmla="*/ f19 1 f25"/>
                <a:gd name="f44" fmla="*/ f18 1 f26"/>
                <a:gd name="f45" fmla="*/ f20 1 f26"/>
                <a:gd name="f46" fmla="*/ f35 1 f25"/>
                <a:gd name="f47" fmla="*/ f36 1 f26"/>
                <a:gd name="f48" fmla="*/ f37 1 f25"/>
                <a:gd name="f49" fmla="*/ f38 1 f26"/>
                <a:gd name="f50" fmla="*/ f39 1 f25"/>
                <a:gd name="f51" fmla="*/ f40 1 f25"/>
                <a:gd name="f52" fmla="*/ f41 1 f26"/>
                <a:gd name="f53" fmla="*/ f42 f16 1"/>
                <a:gd name="f54" fmla="*/ f43 f16 1"/>
                <a:gd name="f55" fmla="*/ f45 f17 1"/>
                <a:gd name="f56" fmla="*/ f44 f17 1"/>
                <a:gd name="f57" fmla="*/ f46 f16 1"/>
                <a:gd name="f58" fmla="*/ f47 f17 1"/>
                <a:gd name="f59" fmla="*/ f48 f16 1"/>
                <a:gd name="f60" fmla="*/ f49 f17 1"/>
                <a:gd name="f61" fmla="*/ f50 f16 1"/>
                <a:gd name="f62" fmla="*/ f51 f16 1"/>
                <a:gd name="f63" fmla="*/ f52 f17 1"/>
              </a:gdLst>
              <a:ahLst/>
              <a:cxnLst>
                <a:cxn ang="3cd4">
                  <a:pos x="hc" y="t"/>
                </a:cxn>
                <a:cxn ang="0">
                  <a:pos x="r" y="vc"/>
                </a:cxn>
                <a:cxn ang="cd4">
                  <a:pos x="hc" y="b"/>
                </a:cxn>
                <a:cxn ang="cd2">
                  <a:pos x="l" y="vc"/>
                </a:cxn>
                <a:cxn ang="f34">
                  <a:pos x="f57" y="f58"/>
                </a:cxn>
                <a:cxn ang="f34">
                  <a:pos x="f59" y="f60"/>
                </a:cxn>
                <a:cxn ang="f34">
                  <a:pos x="f61" y="f60"/>
                </a:cxn>
                <a:cxn ang="f34">
                  <a:pos x="f62" y="f58"/>
                </a:cxn>
                <a:cxn ang="f34">
                  <a:pos x="f61" y="f63"/>
                </a:cxn>
                <a:cxn ang="f34">
                  <a:pos x="f59" y="f63"/>
                </a:cxn>
                <a:cxn ang="f34">
                  <a:pos x="f57" y="f58"/>
                </a:cxn>
              </a:cxnLst>
              <a:rect l="f53" t="f56" r="f54" b="f55"/>
              <a:pathLst>
                <a:path w="270058" h="13712">
                  <a:moveTo>
                    <a:pt x="f5" y="f8"/>
                  </a:moveTo>
                  <a:cubicBezTo>
                    <a:pt x="f5" y="f9"/>
                    <a:pt x="f10" y="f11"/>
                    <a:pt x="f8" y="f11"/>
                  </a:cubicBezTo>
                  <a:lnTo>
                    <a:pt x="f12" y="f11"/>
                  </a:lnTo>
                  <a:cubicBezTo>
                    <a:pt x="f13" y="f11"/>
                    <a:pt x="f14" y="f9"/>
                    <a:pt x="f14" y="f8"/>
                  </a:cubicBezTo>
                  <a:cubicBezTo>
                    <a:pt x="f14" y="f10"/>
                    <a:pt x="f13" y="f5"/>
                    <a:pt x="f12" y="f5"/>
                  </a:cubicBezTo>
                  <a:lnTo>
                    <a:pt x="f8" y="f5"/>
                  </a:lnTo>
                  <a:cubicBezTo>
                    <a:pt x="f10" y="f5"/>
                    <a:pt x="f5" y="f1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4" name="Freeform: Shape 1045">
              <a:extLst>
                <a:ext uri="{FF2B5EF4-FFF2-40B4-BE49-F238E27FC236}">
                  <a16:creationId xmlns:a16="http://schemas.microsoft.com/office/drawing/2014/main" id="{9B1FB56B-0579-3E8E-6971-987E575447F2}"/>
                </a:ext>
              </a:extLst>
            </p:cNvPr>
            <p:cNvSpPr/>
            <p:nvPr/>
          </p:nvSpPr>
          <p:spPr>
            <a:xfrm>
              <a:off x="10205728" y="6129369"/>
              <a:ext cx="7114" cy="1143"/>
            </a:xfrm>
            <a:custGeom>
              <a:avLst/>
              <a:gdLst>
                <a:gd name="f0" fmla="val 10800000"/>
                <a:gd name="f1" fmla="val 5400000"/>
                <a:gd name="f2" fmla="val 180"/>
                <a:gd name="f3" fmla="val w"/>
                <a:gd name="f4" fmla="val h"/>
                <a:gd name="f5" fmla="val 0"/>
                <a:gd name="f6" fmla="val 7110"/>
                <a:gd name="f7" fmla="val 1143"/>
                <a:gd name="f8" fmla="val 5828"/>
                <a:gd name="f9" fmla="val 1155"/>
                <a:gd name="f10" fmla="val 4584"/>
                <a:gd name="f11" fmla="val 749"/>
                <a:gd name="f12" fmla="val 3555"/>
                <a:gd name="f13" fmla="val 2526"/>
                <a:gd name="f14" fmla="val 775"/>
                <a:gd name="f15" fmla="val 1283"/>
                <a:gd name="f16" fmla="val 1168"/>
                <a:gd name="f17" fmla="+- 0 0 -90"/>
                <a:gd name="f18" fmla="*/ f3 1 7110"/>
                <a:gd name="f19" fmla="*/ f4 1 1143"/>
                <a:gd name="f20" fmla="val f5"/>
                <a:gd name="f21" fmla="val f6"/>
                <a:gd name="f22" fmla="val f7"/>
                <a:gd name="f23" fmla="*/ f17 f0 1"/>
                <a:gd name="f24" fmla="+- f22 0 f20"/>
                <a:gd name="f25" fmla="+- f21 0 f20"/>
                <a:gd name="f26" fmla="*/ f23 1 f2"/>
                <a:gd name="f27" fmla="*/ f25 1 7110"/>
                <a:gd name="f28" fmla="*/ f24 1 1143"/>
                <a:gd name="f29" fmla="*/ 0 f25 1"/>
                <a:gd name="f30" fmla="*/ 1143 f24 1"/>
                <a:gd name="f31" fmla="*/ 7110 f25 1"/>
                <a:gd name="f32" fmla="*/ 3555 f25 1"/>
                <a:gd name="f33" fmla="*/ 0 f24 1"/>
                <a:gd name="f34" fmla="+- f26 0 f1"/>
                <a:gd name="f35" fmla="*/ f29 1 7110"/>
                <a:gd name="f36" fmla="*/ f30 1 1143"/>
                <a:gd name="f37" fmla="*/ f31 1 7110"/>
                <a:gd name="f38" fmla="*/ f32 1 7110"/>
                <a:gd name="f39" fmla="*/ f33 1 1143"/>
                <a:gd name="f40" fmla="*/ f20 1 f27"/>
                <a:gd name="f41" fmla="*/ f21 1 f27"/>
                <a:gd name="f42" fmla="*/ f20 1 f28"/>
                <a:gd name="f43" fmla="*/ f22 1 f28"/>
                <a:gd name="f44" fmla="*/ f35 1 f27"/>
                <a:gd name="f45" fmla="*/ f36 1 f28"/>
                <a:gd name="f46" fmla="*/ f37 1 f27"/>
                <a:gd name="f47" fmla="*/ f38 1 f27"/>
                <a:gd name="f48" fmla="*/ f39 1 f28"/>
                <a:gd name="f49" fmla="*/ f40 f18 1"/>
                <a:gd name="f50" fmla="*/ f41 f18 1"/>
                <a:gd name="f51" fmla="*/ f43 f19 1"/>
                <a:gd name="f52" fmla="*/ f42 f19 1"/>
                <a:gd name="f53" fmla="*/ f44 f18 1"/>
                <a:gd name="f54" fmla="*/ f45 f19 1"/>
                <a:gd name="f55" fmla="*/ f46 f18 1"/>
                <a:gd name="f56" fmla="*/ f47 f18 1"/>
                <a:gd name="f57" fmla="*/ f48 f19 1"/>
              </a:gdLst>
              <a:ahLst/>
              <a:cxnLst>
                <a:cxn ang="3cd4">
                  <a:pos x="hc" y="t"/>
                </a:cxn>
                <a:cxn ang="0">
                  <a:pos x="r" y="vc"/>
                </a:cxn>
                <a:cxn ang="cd4">
                  <a:pos x="hc" y="b"/>
                </a:cxn>
                <a:cxn ang="cd2">
                  <a:pos x="l" y="vc"/>
                </a:cxn>
                <a:cxn ang="f34">
                  <a:pos x="f53" y="f54"/>
                </a:cxn>
                <a:cxn ang="f34">
                  <a:pos x="f55" y="f54"/>
                </a:cxn>
                <a:cxn ang="f34">
                  <a:pos x="f56" y="f57"/>
                </a:cxn>
                <a:cxn ang="f34">
                  <a:pos x="f53" y="f54"/>
                </a:cxn>
              </a:cxnLst>
              <a:rect l="f49" t="f52" r="f50" b="f51"/>
              <a:pathLst>
                <a:path w="7110" h="1143">
                  <a:moveTo>
                    <a:pt x="f5" y="f7"/>
                  </a:moveTo>
                  <a:lnTo>
                    <a:pt x="f6" y="f7"/>
                  </a:lnTo>
                  <a:cubicBezTo>
                    <a:pt x="f8" y="f9"/>
                    <a:pt x="f10" y="f11"/>
                    <a:pt x="f12" y="f5"/>
                  </a:cubicBezTo>
                  <a:cubicBezTo>
                    <a:pt x="f13" y="f14"/>
                    <a:pt x="f15" y="f16"/>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5" name="Freeform: Shape 1046">
              <a:extLst>
                <a:ext uri="{FF2B5EF4-FFF2-40B4-BE49-F238E27FC236}">
                  <a16:creationId xmlns:a16="http://schemas.microsoft.com/office/drawing/2014/main" id="{D5AE9420-3447-BC68-C5BE-EAB93E1CBC54}"/>
                </a:ext>
              </a:extLst>
            </p:cNvPr>
            <p:cNvSpPr/>
            <p:nvPr/>
          </p:nvSpPr>
          <p:spPr>
            <a:xfrm>
              <a:off x="10205728" y="6116796"/>
              <a:ext cx="7114" cy="1014"/>
            </a:xfrm>
            <a:custGeom>
              <a:avLst/>
              <a:gdLst>
                <a:gd name="f0" fmla="val 10800000"/>
                <a:gd name="f1" fmla="val 5400000"/>
                <a:gd name="f2" fmla="val 180"/>
                <a:gd name="f3" fmla="val w"/>
                <a:gd name="f4" fmla="val h"/>
                <a:gd name="f5" fmla="val 0"/>
                <a:gd name="f6" fmla="val 7110"/>
                <a:gd name="f7" fmla="val 1016"/>
                <a:gd name="f8" fmla="val 1257"/>
                <a:gd name="f9" fmla="val -12"/>
                <a:gd name="f10" fmla="val 2488"/>
                <a:gd name="f11" fmla="val 343"/>
                <a:gd name="f12" fmla="val 3555"/>
                <a:gd name="f13" fmla="val 4622"/>
                <a:gd name="f14" fmla="val 356"/>
                <a:gd name="f15" fmla="val 5853"/>
                <a:gd name="f16" fmla="val 13"/>
                <a:gd name="f17" fmla="+- 0 0 -90"/>
                <a:gd name="f18" fmla="*/ f3 1 7110"/>
                <a:gd name="f19" fmla="*/ f4 1 1016"/>
                <a:gd name="f20" fmla="val f5"/>
                <a:gd name="f21" fmla="val f6"/>
                <a:gd name="f22" fmla="val f7"/>
                <a:gd name="f23" fmla="*/ f17 f0 1"/>
                <a:gd name="f24" fmla="+- f22 0 f20"/>
                <a:gd name="f25" fmla="+- f21 0 f20"/>
                <a:gd name="f26" fmla="*/ f23 1 f2"/>
                <a:gd name="f27" fmla="*/ f25 1 7110"/>
                <a:gd name="f28" fmla="*/ f24 1 1016"/>
                <a:gd name="f29" fmla="*/ 0 f25 1"/>
                <a:gd name="f30" fmla="*/ 0 f24 1"/>
                <a:gd name="f31" fmla="*/ 3555 f25 1"/>
                <a:gd name="f32" fmla="*/ 1016 f24 1"/>
                <a:gd name="f33" fmla="*/ 7110 f25 1"/>
                <a:gd name="f34" fmla="+- f26 0 f1"/>
                <a:gd name="f35" fmla="*/ f29 1 7110"/>
                <a:gd name="f36" fmla="*/ f30 1 1016"/>
                <a:gd name="f37" fmla="*/ f31 1 7110"/>
                <a:gd name="f38" fmla="*/ f32 1 1016"/>
                <a:gd name="f39" fmla="*/ f33 1 7110"/>
                <a:gd name="f40" fmla="*/ f20 1 f27"/>
                <a:gd name="f41" fmla="*/ f21 1 f27"/>
                <a:gd name="f42" fmla="*/ f20 1 f28"/>
                <a:gd name="f43" fmla="*/ f22 1 f28"/>
                <a:gd name="f44" fmla="*/ f35 1 f27"/>
                <a:gd name="f45" fmla="*/ f36 1 f28"/>
                <a:gd name="f46" fmla="*/ f37 1 f27"/>
                <a:gd name="f47" fmla="*/ f38 1 f28"/>
                <a:gd name="f48" fmla="*/ f39 1 f27"/>
                <a:gd name="f49" fmla="*/ f40 f18 1"/>
                <a:gd name="f50" fmla="*/ f41 f18 1"/>
                <a:gd name="f51" fmla="*/ f43 f19 1"/>
                <a:gd name="f52" fmla="*/ f42 f19 1"/>
                <a:gd name="f53" fmla="*/ f44 f18 1"/>
                <a:gd name="f54" fmla="*/ f45 f19 1"/>
                <a:gd name="f55" fmla="*/ f46 f18 1"/>
                <a:gd name="f56" fmla="*/ f47 f19 1"/>
                <a:gd name="f57" fmla="*/ f48 f18 1"/>
              </a:gdLst>
              <a:ahLst/>
              <a:cxnLst>
                <a:cxn ang="3cd4">
                  <a:pos x="hc" y="t"/>
                </a:cxn>
                <a:cxn ang="0">
                  <a:pos x="r" y="vc"/>
                </a:cxn>
                <a:cxn ang="cd4">
                  <a:pos x="hc" y="b"/>
                </a:cxn>
                <a:cxn ang="cd2">
                  <a:pos x="l" y="vc"/>
                </a:cxn>
                <a:cxn ang="f34">
                  <a:pos x="f53" y="f54"/>
                </a:cxn>
                <a:cxn ang="f34">
                  <a:pos x="f55" y="f56"/>
                </a:cxn>
                <a:cxn ang="f34">
                  <a:pos x="f57" y="f54"/>
                </a:cxn>
                <a:cxn ang="f34">
                  <a:pos x="f53" y="f54"/>
                </a:cxn>
              </a:cxnLst>
              <a:rect l="f49" t="f52" r="f50" b="f51"/>
              <a:pathLst>
                <a:path w="7110" h="1016">
                  <a:moveTo>
                    <a:pt x="f5" y="f5"/>
                  </a:moveTo>
                  <a:cubicBezTo>
                    <a:pt x="f8" y="f9"/>
                    <a:pt x="f10" y="f11"/>
                    <a:pt x="f12" y="f7"/>
                  </a:cubicBezTo>
                  <a:cubicBezTo>
                    <a:pt x="f13" y="f14"/>
                    <a:pt x="f15" y="f16"/>
                    <a:pt x="f6"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6" name="Freeform: Shape 1047">
              <a:extLst>
                <a:ext uri="{FF2B5EF4-FFF2-40B4-BE49-F238E27FC236}">
                  <a16:creationId xmlns:a16="http://schemas.microsoft.com/office/drawing/2014/main" id="{B979EEBD-ED52-761B-FA05-18BCAB034D16}"/>
                </a:ext>
              </a:extLst>
            </p:cNvPr>
            <p:cNvSpPr/>
            <p:nvPr/>
          </p:nvSpPr>
          <p:spPr>
            <a:xfrm>
              <a:off x="12175620" y="6503039"/>
              <a:ext cx="12691" cy="361471"/>
            </a:xfrm>
            <a:custGeom>
              <a:avLst/>
              <a:gdLst>
                <a:gd name="f0" fmla="val 10800000"/>
                <a:gd name="f1" fmla="val 5400000"/>
                <a:gd name="f2" fmla="val 180"/>
                <a:gd name="f3" fmla="val w"/>
                <a:gd name="f4" fmla="val h"/>
                <a:gd name="f5" fmla="val 0"/>
                <a:gd name="f6" fmla="val 12696"/>
                <a:gd name="f7" fmla="val 361476"/>
                <a:gd name="f8" fmla="val 6602"/>
                <a:gd name="f9" fmla="val 5079"/>
                <a:gd name="f10" fmla="val 3517"/>
                <a:gd name="f11" fmla="val 5028"/>
                <a:gd name="f12" fmla="val 838"/>
                <a:gd name="f13" fmla="val 2958"/>
                <a:gd name="f14" fmla="val 889"/>
                <a:gd name="f15" fmla="val 1524"/>
                <a:gd name="f16" fmla="val 1778"/>
                <a:gd name="f17" fmla="val 12697"/>
                <a:gd name="f18" fmla="val 1397"/>
                <a:gd name="f19" fmla="val 11528"/>
                <a:gd name="f20" fmla="val 3682"/>
                <a:gd name="f21" fmla="val 9167"/>
                <a:gd name="f22" fmla="val 5117"/>
                <a:gd name="f23" fmla="+- 0 0 -90"/>
                <a:gd name="f24" fmla="*/ f3 1 12696"/>
                <a:gd name="f25" fmla="*/ f4 1 361476"/>
                <a:gd name="f26" fmla="val f5"/>
                <a:gd name="f27" fmla="val f6"/>
                <a:gd name="f28" fmla="val f7"/>
                <a:gd name="f29" fmla="*/ f23 f0 1"/>
                <a:gd name="f30" fmla="+- f28 0 f26"/>
                <a:gd name="f31" fmla="+- f27 0 f26"/>
                <a:gd name="f32" fmla="*/ f29 1 f2"/>
                <a:gd name="f33" fmla="*/ f31 1 12696"/>
                <a:gd name="f34" fmla="*/ f30 1 361476"/>
                <a:gd name="f35" fmla="*/ 6602 f31 1"/>
                <a:gd name="f36" fmla="*/ 5079 f30 1"/>
                <a:gd name="f37" fmla="*/ 0 f31 1"/>
                <a:gd name="f38" fmla="*/ 0 f30 1"/>
                <a:gd name="f39" fmla="*/ 889 f30 1"/>
                <a:gd name="f40" fmla="*/ 1778 f30 1"/>
                <a:gd name="f41" fmla="*/ 361476 f30 1"/>
                <a:gd name="f42" fmla="*/ 12697 f31 1"/>
                <a:gd name="f43" fmla="*/ 1397 f30 1"/>
                <a:gd name="f44" fmla="+- f32 0 f1"/>
                <a:gd name="f45" fmla="*/ f35 1 12696"/>
                <a:gd name="f46" fmla="*/ f36 1 361476"/>
                <a:gd name="f47" fmla="*/ f37 1 12696"/>
                <a:gd name="f48" fmla="*/ f38 1 361476"/>
                <a:gd name="f49" fmla="*/ f39 1 361476"/>
                <a:gd name="f50" fmla="*/ f40 1 361476"/>
                <a:gd name="f51" fmla="*/ f41 1 361476"/>
                <a:gd name="f52" fmla="*/ f42 1 12696"/>
                <a:gd name="f53" fmla="*/ f43 1 361476"/>
                <a:gd name="f54" fmla="*/ f26 1 f33"/>
                <a:gd name="f55" fmla="*/ f27 1 f33"/>
                <a:gd name="f56" fmla="*/ f26 1 f34"/>
                <a:gd name="f57" fmla="*/ f28 1 f34"/>
                <a:gd name="f58" fmla="*/ f45 1 f33"/>
                <a:gd name="f59" fmla="*/ f46 1 f34"/>
                <a:gd name="f60" fmla="*/ f47 1 f33"/>
                <a:gd name="f61" fmla="*/ f48 1 f34"/>
                <a:gd name="f62" fmla="*/ f49 1 f34"/>
                <a:gd name="f63" fmla="*/ f50 1 f34"/>
                <a:gd name="f64" fmla="*/ f51 1 f34"/>
                <a:gd name="f65" fmla="*/ f52 1 f33"/>
                <a:gd name="f66" fmla="*/ f53 1 f34"/>
                <a:gd name="f67" fmla="*/ f54 f24 1"/>
                <a:gd name="f68" fmla="*/ f55 f24 1"/>
                <a:gd name="f69" fmla="*/ f57 f25 1"/>
                <a:gd name="f70" fmla="*/ f56 f25 1"/>
                <a:gd name="f71" fmla="*/ f58 f24 1"/>
                <a:gd name="f72" fmla="*/ f59 f25 1"/>
                <a:gd name="f73" fmla="*/ f60 f24 1"/>
                <a:gd name="f74" fmla="*/ f61 f25 1"/>
                <a:gd name="f75" fmla="*/ f62 f25 1"/>
                <a:gd name="f76" fmla="*/ f63 f25 1"/>
                <a:gd name="f77" fmla="*/ f64 f25 1"/>
                <a:gd name="f78" fmla="*/ f65 f24 1"/>
                <a:gd name="f79" fmla="*/ f66 f25 1"/>
              </a:gdLst>
              <a:ahLst/>
              <a:cxnLst>
                <a:cxn ang="3cd4">
                  <a:pos x="hc" y="t"/>
                </a:cxn>
                <a:cxn ang="0">
                  <a:pos x="r" y="vc"/>
                </a:cxn>
                <a:cxn ang="cd4">
                  <a:pos x="hc" y="b"/>
                </a:cxn>
                <a:cxn ang="cd2">
                  <a:pos x="l" y="vc"/>
                </a:cxn>
                <a:cxn ang="f44">
                  <a:pos x="f71" y="f72"/>
                </a:cxn>
                <a:cxn ang="f44">
                  <a:pos x="f73" y="f74"/>
                </a:cxn>
                <a:cxn ang="f44">
                  <a:pos x="f73" y="f75"/>
                </a:cxn>
                <a:cxn ang="f44">
                  <a:pos x="f73" y="f76"/>
                </a:cxn>
                <a:cxn ang="f44">
                  <a:pos x="f73" y="f77"/>
                </a:cxn>
                <a:cxn ang="f44">
                  <a:pos x="f78" y="f77"/>
                </a:cxn>
                <a:cxn ang="f44">
                  <a:pos x="f78" y="f79"/>
                </a:cxn>
                <a:cxn ang="f44">
                  <a:pos x="f71" y="f72"/>
                </a:cxn>
              </a:cxnLst>
              <a:rect l="f67" t="f70" r="f68" b="f69"/>
              <a:pathLst>
                <a:path w="12696" h="361476">
                  <a:moveTo>
                    <a:pt x="f8" y="f9"/>
                  </a:moveTo>
                  <a:cubicBezTo>
                    <a:pt x="f10" y="f11"/>
                    <a:pt x="f12" y="f13"/>
                    <a:pt x="f5" y="f5"/>
                  </a:cubicBezTo>
                  <a:lnTo>
                    <a:pt x="f5" y="f14"/>
                  </a:lnTo>
                  <a:cubicBezTo>
                    <a:pt x="f5" y="f14"/>
                    <a:pt x="f5" y="f15"/>
                    <a:pt x="f5" y="f16"/>
                  </a:cubicBezTo>
                  <a:lnTo>
                    <a:pt x="f5" y="f7"/>
                  </a:lnTo>
                  <a:lnTo>
                    <a:pt x="f17" y="f7"/>
                  </a:lnTo>
                  <a:lnTo>
                    <a:pt x="f17" y="f18"/>
                  </a:ln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7" name="Freeform: Shape 1048">
              <a:extLst>
                <a:ext uri="{FF2B5EF4-FFF2-40B4-BE49-F238E27FC236}">
                  <a16:creationId xmlns:a16="http://schemas.microsoft.com/office/drawing/2014/main" id="{F15A052C-A888-57F8-30F6-F10B807A4954}"/>
                </a:ext>
              </a:extLst>
            </p:cNvPr>
            <p:cNvSpPr/>
            <p:nvPr/>
          </p:nvSpPr>
          <p:spPr>
            <a:xfrm>
              <a:off x="9553248" y="5604604"/>
              <a:ext cx="123160" cy="13853"/>
            </a:xfrm>
            <a:custGeom>
              <a:avLst/>
              <a:gdLst>
                <a:gd name="f0" fmla="val 10800000"/>
                <a:gd name="f1" fmla="val 5400000"/>
                <a:gd name="f2" fmla="val 180"/>
                <a:gd name="f3" fmla="val w"/>
                <a:gd name="f4" fmla="val h"/>
                <a:gd name="f5" fmla="val 0"/>
                <a:gd name="f6" fmla="val 123158"/>
                <a:gd name="f7" fmla="val 13850"/>
                <a:gd name="f8" fmla="val 6994"/>
                <a:gd name="f9" fmla="val 10780"/>
                <a:gd name="f10" fmla="val 3073"/>
                <a:gd name="f11" fmla="val 6857"/>
                <a:gd name="f12" fmla="val 119349"/>
                <a:gd name="f13" fmla="val 116239"/>
                <a:gd name="f14" fmla="val 10800"/>
                <a:gd name="f15" fmla="val 116175"/>
                <a:gd name="f16" fmla="val 3137"/>
                <a:gd name="f17" fmla="val 119298"/>
                <a:gd name="f18" fmla="val 11"/>
                <a:gd name="f19" fmla="val 7364"/>
                <a:gd name="f20" fmla="val 3517"/>
                <a:gd name="f21" fmla="val -200"/>
                <a:gd name="f22" fmla="val 216"/>
                <a:gd name="f23" fmla="val 2752"/>
                <a:gd name="f24" fmla="val 13"/>
                <a:gd name="f25" fmla="val 6603"/>
                <a:gd name="f26" fmla="val 6732"/>
                <a:gd name="f27" fmla="val 6863"/>
                <a:gd name="f28" fmla="+- 0 0 -90"/>
                <a:gd name="f29" fmla="*/ f3 1 123158"/>
                <a:gd name="f30" fmla="*/ f4 1 13850"/>
                <a:gd name="f31" fmla="val f5"/>
                <a:gd name="f32" fmla="val f6"/>
                <a:gd name="f33" fmla="val f7"/>
                <a:gd name="f34" fmla="*/ f28 f0 1"/>
                <a:gd name="f35" fmla="+- f33 0 f31"/>
                <a:gd name="f36" fmla="+- f32 0 f31"/>
                <a:gd name="f37" fmla="*/ f34 1 f2"/>
                <a:gd name="f38" fmla="*/ f36 1 123158"/>
                <a:gd name="f39" fmla="*/ f35 1 13850"/>
                <a:gd name="f40" fmla="*/ 0 f36 1"/>
                <a:gd name="f41" fmla="*/ 6994 f35 1"/>
                <a:gd name="f42" fmla="*/ 6857 f36 1"/>
                <a:gd name="f43" fmla="*/ 13850 f35 1"/>
                <a:gd name="f44" fmla="*/ 123158 f36 1"/>
                <a:gd name="f45" fmla="*/ 116175 f36 1"/>
                <a:gd name="f46" fmla="*/ 11 f35 1"/>
                <a:gd name="f47" fmla="*/ 7364 f36 1"/>
                <a:gd name="f48" fmla="*/ 13 f36 1"/>
                <a:gd name="f49" fmla="*/ 6603 f35 1"/>
                <a:gd name="f50" fmla="+- f37 0 f1"/>
                <a:gd name="f51" fmla="*/ f40 1 123158"/>
                <a:gd name="f52" fmla="*/ f41 1 13850"/>
                <a:gd name="f53" fmla="*/ f42 1 123158"/>
                <a:gd name="f54" fmla="*/ f43 1 13850"/>
                <a:gd name="f55" fmla="*/ f44 1 123158"/>
                <a:gd name="f56" fmla="*/ f45 1 123158"/>
                <a:gd name="f57" fmla="*/ f46 1 13850"/>
                <a:gd name="f58" fmla="*/ f47 1 123158"/>
                <a:gd name="f59" fmla="*/ f48 1 123158"/>
                <a:gd name="f60" fmla="*/ f49 1 13850"/>
                <a:gd name="f61" fmla="*/ f31 1 f38"/>
                <a:gd name="f62" fmla="*/ f32 1 f38"/>
                <a:gd name="f63" fmla="*/ f31 1 f39"/>
                <a:gd name="f64" fmla="*/ f33 1 f39"/>
                <a:gd name="f65" fmla="*/ f51 1 f38"/>
                <a:gd name="f66" fmla="*/ f52 1 f39"/>
                <a:gd name="f67" fmla="*/ f53 1 f38"/>
                <a:gd name="f68" fmla="*/ f54 1 f39"/>
                <a:gd name="f69" fmla="*/ f55 1 f38"/>
                <a:gd name="f70" fmla="*/ f56 1 f38"/>
                <a:gd name="f71" fmla="*/ f57 1 f39"/>
                <a:gd name="f72" fmla="*/ f58 1 f38"/>
                <a:gd name="f73" fmla="*/ f59 1 f38"/>
                <a:gd name="f74" fmla="*/ f60 1 f39"/>
                <a:gd name="f75" fmla="*/ f61 f29 1"/>
                <a:gd name="f76" fmla="*/ f62 f29 1"/>
                <a:gd name="f77" fmla="*/ f64 f30 1"/>
                <a:gd name="f78" fmla="*/ f63 f30 1"/>
                <a:gd name="f79" fmla="*/ f65 f29 1"/>
                <a:gd name="f80" fmla="*/ f66 f30 1"/>
                <a:gd name="f81" fmla="*/ f67 f29 1"/>
                <a:gd name="f82" fmla="*/ f68 f30 1"/>
                <a:gd name="f83" fmla="*/ f69 f29 1"/>
                <a:gd name="f84" fmla="*/ f70 f29 1"/>
                <a:gd name="f85" fmla="*/ f71 f30 1"/>
                <a:gd name="f86" fmla="*/ f72 f29 1"/>
                <a:gd name="f87" fmla="*/ f73 f29 1"/>
                <a:gd name="f88" fmla="*/ f74 f30 1"/>
              </a:gdLst>
              <a:ahLst/>
              <a:cxnLst>
                <a:cxn ang="3cd4">
                  <a:pos x="hc" y="t"/>
                </a:cxn>
                <a:cxn ang="0">
                  <a:pos x="r" y="vc"/>
                </a:cxn>
                <a:cxn ang="cd4">
                  <a:pos x="hc" y="b"/>
                </a:cxn>
                <a:cxn ang="cd2">
                  <a:pos x="l" y="vc"/>
                </a:cxn>
                <a:cxn ang="f50">
                  <a:pos x="f79" y="f80"/>
                </a:cxn>
                <a:cxn ang="f50">
                  <a:pos x="f81" y="f82"/>
                </a:cxn>
                <a:cxn ang="f50">
                  <a:pos x="f83" y="f82"/>
                </a:cxn>
                <a:cxn ang="f50">
                  <a:pos x="f84" y="f80"/>
                </a:cxn>
                <a:cxn ang="f50">
                  <a:pos x="f83" y="f85"/>
                </a:cxn>
                <a:cxn ang="f50">
                  <a:pos x="f86" y="f85"/>
                </a:cxn>
                <a:cxn ang="f50">
                  <a:pos x="f87" y="f88"/>
                </a:cxn>
                <a:cxn ang="f50">
                  <a:pos x="f79" y="f80"/>
                </a:cxn>
              </a:cxnLst>
              <a:rect l="f75" t="f78" r="f76" b="f77"/>
              <a:pathLst>
                <a:path w="123158" h="13850">
                  <a:moveTo>
                    <a:pt x="f5" y="f8"/>
                  </a:moveTo>
                  <a:cubicBezTo>
                    <a:pt x="f5" y="f9"/>
                    <a:pt x="f10" y="f7"/>
                    <a:pt x="f11" y="f7"/>
                  </a:cubicBezTo>
                  <a:lnTo>
                    <a:pt x="f6" y="f7"/>
                  </a:lnTo>
                  <a:cubicBezTo>
                    <a:pt x="f12" y="f7"/>
                    <a:pt x="f13" y="f14"/>
                    <a:pt x="f15" y="f8"/>
                  </a:cubicBezTo>
                  <a:cubicBezTo>
                    <a:pt x="f15" y="f16"/>
                    <a:pt x="f17" y="f18"/>
                    <a:pt x="f6" y="f18"/>
                  </a:cubicBezTo>
                  <a:lnTo>
                    <a:pt x="f19" y="f18"/>
                  </a:lnTo>
                  <a:cubicBezTo>
                    <a:pt x="f20" y="f21"/>
                    <a:pt x="f22" y="f23"/>
                    <a:pt x="f24" y="f25"/>
                  </a:cubicBezTo>
                  <a:cubicBezTo>
                    <a:pt x="f5" y="f26"/>
                    <a:pt x="f5" y="f27"/>
                    <a:pt x="f5" y="f8"/>
                  </a:cubicBez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8" name="Freeform: Shape 1049">
              <a:extLst>
                <a:ext uri="{FF2B5EF4-FFF2-40B4-BE49-F238E27FC236}">
                  <a16:creationId xmlns:a16="http://schemas.microsoft.com/office/drawing/2014/main" id="{024AB544-908D-6931-15E0-405AEDF799C9}"/>
                </a:ext>
              </a:extLst>
            </p:cNvPr>
            <p:cNvSpPr/>
            <p:nvPr/>
          </p:nvSpPr>
          <p:spPr>
            <a:xfrm>
              <a:off x="9669423" y="5604613"/>
              <a:ext cx="51928" cy="13834"/>
            </a:xfrm>
            <a:custGeom>
              <a:avLst/>
              <a:gdLst>
                <a:gd name="f0" fmla="val 10800000"/>
                <a:gd name="f1" fmla="val 5400000"/>
                <a:gd name="f2" fmla="val 180"/>
                <a:gd name="f3" fmla="val w"/>
                <a:gd name="f4" fmla="val h"/>
                <a:gd name="f5" fmla="val 0"/>
                <a:gd name="f6" fmla="val 51929"/>
                <a:gd name="f7" fmla="val 13839"/>
                <a:gd name="f8" fmla="val 6983"/>
                <a:gd name="f9" fmla="val 64"/>
                <a:gd name="f10" fmla="val 10790"/>
                <a:gd name="f11" fmla="val 3174"/>
                <a:gd name="f12" fmla="val 13840"/>
                <a:gd name="f13" fmla="val 45073"/>
                <a:gd name="f14" fmla="val 48857"/>
                <a:gd name="f15" fmla="val 10769"/>
                <a:gd name="f16" fmla="val 3176"/>
                <a:gd name="f17" fmla="val 48882"/>
                <a:gd name="f18" fmla="val 70"/>
                <a:gd name="f19" fmla="val 3123"/>
                <a:gd name="f20" fmla="val 3126"/>
                <a:gd name="f21" fmla="+- 0 0 -90"/>
                <a:gd name="f22" fmla="*/ f3 1 51929"/>
                <a:gd name="f23" fmla="*/ f4 1 13839"/>
                <a:gd name="f24" fmla="val f5"/>
                <a:gd name="f25" fmla="val f6"/>
                <a:gd name="f26" fmla="val f7"/>
                <a:gd name="f27" fmla="*/ f21 f0 1"/>
                <a:gd name="f28" fmla="+- f26 0 f24"/>
                <a:gd name="f29" fmla="+- f25 0 f24"/>
                <a:gd name="f30" fmla="*/ f27 1 f2"/>
                <a:gd name="f31" fmla="*/ f29 1 51929"/>
                <a:gd name="f32" fmla="*/ f28 1 13839"/>
                <a:gd name="f33" fmla="*/ 0 f29 1"/>
                <a:gd name="f34" fmla="*/ 6983 f28 1"/>
                <a:gd name="f35" fmla="*/ 6983 f29 1"/>
                <a:gd name="f36" fmla="*/ 13840 f28 1"/>
                <a:gd name="f37" fmla="*/ 45073 f29 1"/>
                <a:gd name="f38" fmla="*/ 51929 f29 1"/>
                <a:gd name="f39" fmla="*/ 0 f28 1"/>
                <a:gd name="f40" fmla="+- f30 0 f1"/>
                <a:gd name="f41" fmla="*/ f33 1 51929"/>
                <a:gd name="f42" fmla="*/ f34 1 13839"/>
                <a:gd name="f43" fmla="*/ f35 1 51929"/>
                <a:gd name="f44" fmla="*/ f36 1 13839"/>
                <a:gd name="f45" fmla="*/ f37 1 51929"/>
                <a:gd name="f46" fmla="*/ f38 1 51929"/>
                <a:gd name="f47" fmla="*/ f39 1 13839"/>
                <a:gd name="f48" fmla="*/ f24 1 f31"/>
                <a:gd name="f49" fmla="*/ f25 1 f31"/>
                <a:gd name="f50" fmla="*/ f24 1 f32"/>
                <a:gd name="f51" fmla="*/ f26 1 f32"/>
                <a:gd name="f52" fmla="*/ f41 1 f31"/>
                <a:gd name="f53" fmla="*/ f42 1 f32"/>
                <a:gd name="f54" fmla="*/ f43 1 f31"/>
                <a:gd name="f55" fmla="*/ f44 1 f32"/>
                <a:gd name="f56" fmla="*/ f45 1 f31"/>
                <a:gd name="f57" fmla="*/ f46 1 f31"/>
                <a:gd name="f58" fmla="*/ f47 1 f32"/>
                <a:gd name="f59" fmla="*/ f48 f22 1"/>
                <a:gd name="f60" fmla="*/ f49 f22 1"/>
                <a:gd name="f61" fmla="*/ f51 f23 1"/>
                <a:gd name="f62" fmla="*/ f50 f23 1"/>
                <a:gd name="f63" fmla="*/ f52 f22 1"/>
                <a:gd name="f64" fmla="*/ f53 f23 1"/>
                <a:gd name="f65" fmla="*/ f54 f22 1"/>
                <a:gd name="f66" fmla="*/ f55 f23 1"/>
                <a:gd name="f67" fmla="*/ f56 f22 1"/>
                <a:gd name="f68" fmla="*/ f57 f22 1"/>
                <a:gd name="f69" fmla="*/ f58 f23 1"/>
              </a:gdLst>
              <a:ahLst/>
              <a:cxnLst>
                <a:cxn ang="3cd4">
                  <a:pos x="hc" y="t"/>
                </a:cxn>
                <a:cxn ang="0">
                  <a:pos x="r" y="vc"/>
                </a:cxn>
                <a:cxn ang="cd4">
                  <a:pos x="hc" y="b"/>
                </a:cxn>
                <a:cxn ang="cd2">
                  <a:pos x="l" y="vc"/>
                </a:cxn>
                <a:cxn ang="f40">
                  <a:pos x="f63" y="f64"/>
                </a:cxn>
                <a:cxn ang="f40">
                  <a:pos x="f65" y="f66"/>
                </a:cxn>
                <a:cxn ang="f40">
                  <a:pos x="f67" y="f66"/>
                </a:cxn>
                <a:cxn ang="f40">
                  <a:pos x="f68" y="f64"/>
                </a:cxn>
                <a:cxn ang="f40">
                  <a:pos x="f67" y="f69"/>
                </a:cxn>
                <a:cxn ang="f40">
                  <a:pos x="f65" y="f69"/>
                </a:cxn>
                <a:cxn ang="f40">
                  <a:pos x="f63" y="f64"/>
                </a:cxn>
              </a:cxnLst>
              <a:rect l="f59" t="f62" r="f60" b="f61"/>
              <a:pathLst>
                <a:path w="51929" h="13839">
                  <a:moveTo>
                    <a:pt x="f5" y="f8"/>
                  </a:moveTo>
                  <a:cubicBezTo>
                    <a:pt x="f9" y="f10"/>
                    <a:pt x="f11" y="f12"/>
                    <a:pt x="f8" y="f12"/>
                  </a:cubicBezTo>
                  <a:lnTo>
                    <a:pt x="f13" y="f12"/>
                  </a:lnTo>
                  <a:cubicBezTo>
                    <a:pt x="f14" y="f12"/>
                    <a:pt x="f6" y="f15"/>
                    <a:pt x="f6" y="f8"/>
                  </a:cubicBezTo>
                  <a:cubicBezTo>
                    <a:pt x="f6" y="f16"/>
                    <a:pt x="f17" y="f18"/>
                    <a:pt x="f13" y="f5"/>
                  </a:cubicBezTo>
                  <a:lnTo>
                    <a:pt x="f8" y="f5"/>
                  </a:lnTo>
                  <a:cubicBezTo>
                    <a:pt x="f19" y="f5"/>
                    <a:pt x="f5" y="f20"/>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9" name="Freeform: Shape 1050">
              <a:extLst>
                <a:ext uri="{FF2B5EF4-FFF2-40B4-BE49-F238E27FC236}">
                  <a16:creationId xmlns:a16="http://schemas.microsoft.com/office/drawing/2014/main" id="{AE20E2AC-93C2-4370-C52F-5B5F8CC03796}"/>
                </a:ext>
              </a:extLst>
            </p:cNvPr>
            <p:cNvSpPr/>
            <p:nvPr/>
          </p:nvSpPr>
          <p:spPr>
            <a:xfrm>
              <a:off x="12175318" y="6500241"/>
              <a:ext cx="12618" cy="7872"/>
            </a:xfrm>
            <a:custGeom>
              <a:avLst/>
              <a:gdLst>
                <a:gd name="f0" fmla="val 10800000"/>
                <a:gd name="f1" fmla="val 5400000"/>
                <a:gd name="f2" fmla="val 180"/>
                <a:gd name="f3" fmla="val w"/>
                <a:gd name="f4" fmla="val h"/>
                <a:gd name="f5" fmla="val 0"/>
                <a:gd name="f6" fmla="val 12617"/>
                <a:gd name="f7" fmla="val 7871"/>
                <a:gd name="f8" fmla="val 6904"/>
                <a:gd name="f9" fmla="val 6856"/>
                <a:gd name="f10" fmla="val 3120"/>
                <a:gd name="f11" fmla="val 48"/>
                <a:gd name="f12" fmla="val 3783"/>
                <a:gd name="f13" fmla="val 1016"/>
                <a:gd name="f14" fmla="val -16"/>
                <a:gd name="f15" fmla="val 1612"/>
                <a:gd name="f16" fmla="val 2196"/>
                <a:gd name="f17" fmla="val 2793"/>
                <a:gd name="f18" fmla="val 885"/>
                <a:gd name="f19" fmla="val 5751"/>
                <a:gd name="f20" fmla="val 3564"/>
                <a:gd name="f21" fmla="val 7821"/>
                <a:gd name="f22" fmla="val 6650"/>
                <a:gd name="f23" fmla="val 7872"/>
                <a:gd name="f24" fmla="val 9177"/>
                <a:gd name="f25" fmla="val 7859"/>
                <a:gd name="f26" fmla="val 11475"/>
                <a:gd name="f27" fmla="val 6437"/>
                <a:gd name="f28" fmla="val 4190"/>
                <a:gd name="f29" fmla="val 3174"/>
                <a:gd name="f30" fmla="val 11513"/>
                <a:gd name="f31" fmla="val 5345"/>
                <a:gd name="f32" fmla="val 9329"/>
                <a:gd name="f33" fmla="val 6755"/>
                <a:gd name="f34" fmla="+- 0 0 -90"/>
                <a:gd name="f35" fmla="*/ f3 1 12617"/>
                <a:gd name="f36" fmla="*/ f4 1 7871"/>
                <a:gd name="f37" fmla="val f5"/>
                <a:gd name="f38" fmla="val f6"/>
                <a:gd name="f39" fmla="val f7"/>
                <a:gd name="f40" fmla="*/ f34 f0 1"/>
                <a:gd name="f41" fmla="+- f39 0 f37"/>
                <a:gd name="f42" fmla="+- f38 0 f37"/>
                <a:gd name="f43" fmla="*/ f40 1 f2"/>
                <a:gd name="f44" fmla="*/ f42 1 12617"/>
                <a:gd name="f45" fmla="*/ f41 1 7871"/>
                <a:gd name="f46" fmla="*/ 6904 f42 1"/>
                <a:gd name="f47" fmla="*/ 6856 f41 1"/>
                <a:gd name="f48" fmla="*/ 48 f42 1"/>
                <a:gd name="f49" fmla="*/ 0 f41 1"/>
                <a:gd name="f50" fmla="*/ 1016 f41 1"/>
                <a:gd name="f51" fmla="*/ 2793 f41 1"/>
                <a:gd name="f52" fmla="*/ 6650 f42 1"/>
                <a:gd name="f53" fmla="*/ 7872 f41 1"/>
                <a:gd name="f54" fmla="*/ 12617 f42 1"/>
                <a:gd name="f55" fmla="*/ 4190 f41 1"/>
                <a:gd name="f56" fmla="*/ 3174 f41 1"/>
                <a:gd name="f57" fmla="+- f43 0 f1"/>
                <a:gd name="f58" fmla="*/ f46 1 12617"/>
                <a:gd name="f59" fmla="*/ f47 1 7871"/>
                <a:gd name="f60" fmla="*/ f48 1 12617"/>
                <a:gd name="f61" fmla="*/ f49 1 7871"/>
                <a:gd name="f62" fmla="*/ f50 1 7871"/>
                <a:gd name="f63" fmla="*/ f51 1 7871"/>
                <a:gd name="f64" fmla="*/ f52 1 12617"/>
                <a:gd name="f65" fmla="*/ f53 1 7871"/>
                <a:gd name="f66" fmla="*/ f54 1 12617"/>
                <a:gd name="f67" fmla="*/ f55 1 7871"/>
                <a:gd name="f68" fmla="*/ f56 1 7871"/>
                <a:gd name="f69" fmla="*/ f37 1 f44"/>
                <a:gd name="f70" fmla="*/ f38 1 f44"/>
                <a:gd name="f71" fmla="*/ f37 1 f45"/>
                <a:gd name="f72" fmla="*/ f39 1 f45"/>
                <a:gd name="f73" fmla="*/ f58 1 f44"/>
                <a:gd name="f74" fmla="*/ f59 1 f45"/>
                <a:gd name="f75" fmla="*/ f60 1 f44"/>
                <a:gd name="f76" fmla="*/ f61 1 f45"/>
                <a:gd name="f77" fmla="*/ f62 1 f45"/>
                <a:gd name="f78" fmla="*/ f63 1 f45"/>
                <a:gd name="f79" fmla="*/ f64 1 f44"/>
                <a:gd name="f80" fmla="*/ f65 1 f45"/>
                <a:gd name="f81" fmla="*/ f66 1 f44"/>
                <a:gd name="f82" fmla="*/ f67 1 f45"/>
                <a:gd name="f83" fmla="*/ f68 1 f45"/>
                <a:gd name="f84" fmla="*/ f69 f35 1"/>
                <a:gd name="f85" fmla="*/ f70 f35 1"/>
                <a:gd name="f86" fmla="*/ f72 f36 1"/>
                <a:gd name="f87" fmla="*/ f71 f36 1"/>
                <a:gd name="f88" fmla="*/ f73 f35 1"/>
                <a:gd name="f89" fmla="*/ f74 f36 1"/>
                <a:gd name="f90" fmla="*/ f75 f35 1"/>
                <a:gd name="f91" fmla="*/ f76 f36 1"/>
                <a:gd name="f92" fmla="*/ f77 f36 1"/>
                <a:gd name="f93" fmla="*/ f78 f36 1"/>
                <a:gd name="f94" fmla="*/ f79 f35 1"/>
                <a:gd name="f95" fmla="*/ f80 f36 1"/>
                <a:gd name="f96" fmla="*/ f81 f35 1"/>
                <a:gd name="f97" fmla="*/ f82 f36 1"/>
                <a:gd name="f98" fmla="*/ f83 f36 1"/>
              </a:gdLst>
              <a:ahLst/>
              <a:cxnLst>
                <a:cxn ang="3cd4">
                  <a:pos x="hc" y="t"/>
                </a:cxn>
                <a:cxn ang="0">
                  <a:pos x="r" y="vc"/>
                </a:cxn>
                <a:cxn ang="cd4">
                  <a:pos x="hc" y="b"/>
                </a:cxn>
                <a:cxn ang="cd2">
                  <a:pos x="l" y="vc"/>
                </a:cxn>
                <a:cxn ang="f57">
                  <a:pos x="f88" y="f89"/>
                </a:cxn>
                <a:cxn ang="f57">
                  <a:pos x="f90" y="f91"/>
                </a:cxn>
                <a:cxn ang="f57">
                  <a:pos x="f90" y="f92"/>
                </a:cxn>
                <a:cxn ang="f57">
                  <a:pos x="f90" y="f93"/>
                </a:cxn>
                <a:cxn ang="f57">
                  <a:pos x="f94" y="f95"/>
                </a:cxn>
                <a:cxn ang="f57">
                  <a:pos x="f96" y="f97"/>
                </a:cxn>
                <a:cxn ang="f57">
                  <a:pos x="f96" y="f98"/>
                </a:cxn>
                <a:cxn ang="f57">
                  <a:pos x="f88" y="f89"/>
                </a:cxn>
              </a:cxnLst>
              <a:rect l="f84" t="f87" r="f85" b="f86"/>
              <a:pathLst>
                <a:path w="12617" h="7871">
                  <a:moveTo>
                    <a:pt x="f8" y="f9"/>
                  </a:moveTo>
                  <a:cubicBezTo>
                    <a:pt x="f10" y="f9"/>
                    <a:pt x="f11" y="f12"/>
                    <a:pt x="f11" y="f5"/>
                  </a:cubicBezTo>
                  <a:lnTo>
                    <a:pt x="f11" y="f13"/>
                  </a:lnTo>
                  <a:cubicBezTo>
                    <a:pt x="f14" y="f15"/>
                    <a:pt x="f14" y="f16"/>
                    <a:pt x="f11" y="f17"/>
                  </a:cubicBezTo>
                  <a:cubicBezTo>
                    <a:pt x="f18" y="f19"/>
                    <a:pt x="f20" y="f21"/>
                    <a:pt x="f22" y="f23"/>
                  </a:cubicBezTo>
                  <a:cubicBezTo>
                    <a:pt x="f24" y="f25"/>
                    <a:pt x="f26" y="f27"/>
                    <a:pt x="f6" y="f28"/>
                  </a:cubicBezTo>
                  <a:lnTo>
                    <a:pt x="f6" y="f29"/>
                  </a:ln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0" name="Freeform: Shape 1051">
              <a:extLst>
                <a:ext uri="{FF2B5EF4-FFF2-40B4-BE49-F238E27FC236}">
                  <a16:creationId xmlns:a16="http://schemas.microsoft.com/office/drawing/2014/main" id="{38F6203B-C094-F710-ABFA-8C5801C0EC1F}"/>
                </a:ext>
              </a:extLst>
            </p:cNvPr>
            <p:cNvSpPr/>
            <p:nvPr/>
          </p:nvSpPr>
          <p:spPr>
            <a:xfrm>
              <a:off x="12176132" y="6417698"/>
              <a:ext cx="12838" cy="88897"/>
            </a:xfrm>
            <a:custGeom>
              <a:avLst/>
              <a:gdLst>
                <a:gd name="f0" fmla="val 10800000"/>
                <a:gd name="f1" fmla="val 5400000"/>
                <a:gd name="f2" fmla="val 180"/>
                <a:gd name="f3" fmla="val w"/>
                <a:gd name="f4" fmla="val h"/>
                <a:gd name="f5" fmla="val 0"/>
                <a:gd name="f6" fmla="val 12842"/>
                <a:gd name="f7" fmla="val 88894"/>
                <a:gd name="f8" fmla="val 4588"/>
                <a:gd name="f9" fmla="val 5350"/>
                <a:gd name="f10" fmla="val 5858"/>
                <a:gd name="f11" fmla="val 82038"/>
                <a:gd name="f12" fmla="val 85822"/>
                <a:gd name="f13" fmla="val 3073"/>
                <a:gd name="f14" fmla="val 88895"/>
                <a:gd name="f15" fmla="val 6856"/>
                <a:gd name="f16" fmla="val 9383"/>
                <a:gd name="f17" fmla="val 88882"/>
                <a:gd name="f18" fmla="val 11681"/>
                <a:gd name="f19" fmla="val 87460"/>
                <a:gd name="f20" fmla="val 12824"/>
                <a:gd name="f21" fmla="val 85213"/>
                <a:gd name="f22" fmla="val 2684"/>
                <a:gd name="f23" fmla="val 12849"/>
                <a:gd name="f24" fmla="val 2341"/>
                <a:gd name="f25" fmla="val 2011"/>
                <a:gd name="f26" fmla="val 1668"/>
                <a:gd name="f27" fmla="val 12468"/>
                <a:gd name="f28" fmla="val 1376"/>
                <a:gd name="f29" fmla="val 12088"/>
                <a:gd name="f30" fmla="val 1109"/>
                <a:gd name="f31" fmla="val 906"/>
                <a:gd name="f32" fmla="val 10538"/>
                <a:gd name="f33" fmla="val 144"/>
                <a:gd name="f34" fmla="val 9268"/>
                <a:gd name="f35" fmla="val 7872"/>
                <a:gd name="f36" fmla="val 4507"/>
                <a:gd name="f37" fmla="val -554"/>
                <a:gd name="f38" fmla="val 1143"/>
                <a:gd name="f39" fmla="val 1338"/>
                <a:gd name="f40" fmla="+- 0 0 -90"/>
                <a:gd name="f41" fmla="*/ f3 1 12842"/>
                <a:gd name="f42" fmla="*/ f4 1 88894"/>
                <a:gd name="f43" fmla="val f5"/>
                <a:gd name="f44" fmla="val f6"/>
                <a:gd name="f45" fmla="val f7"/>
                <a:gd name="f46" fmla="*/ f40 f0 1"/>
                <a:gd name="f47" fmla="+- f45 0 f43"/>
                <a:gd name="f48" fmla="+- f44 0 f43"/>
                <a:gd name="f49" fmla="*/ f46 1 f2"/>
                <a:gd name="f50" fmla="*/ f48 1 12842"/>
                <a:gd name="f51" fmla="*/ f47 1 88894"/>
                <a:gd name="f52" fmla="*/ 0 f48 1"/>
                <a:gd name="f53" fmla="*/ 4588 f47 1"/>
                <a:gd name="f54" fmla="*/ 5858 f47 1"/>
                <a:gd name="f55" fmla="*/ 82038 f47 1"/>
                <a:gd name="f56" fmla="*/ 6856 f48 1"/>
                <a:gd name="f57" fmla="*/ 88895 f47 1"/>
                <a:gd name="f58" fmla="*/ 12824 f48 1"/>
                <a:gd name="f59" fmla="*/ 85213 f47 1"/>
                <a:gd name="f60" fmla="*/ 2684 f47 1"/>
                <a:gd name="f61" fmla="*/ 1668 f47 1"/>
                <a:gd name="f62" fmla="*/ 11681 f48 1"/>
                <a:gd name="f63" fmla="*/ 906 f47 1"/>
                <a:gd name="f64" fmla="*/ 10538 f48 1"/>
                <a:gd name="f65" fmla="*/ 144 f47 1"/>
                <a:gd name="f66" fmla="*/ 9268 f48 1"/>
                <a:gd name="f67" fmla="*/ 7872 f48 1"/>
                <a:gd name="f68" fmla="+- f49 0 f1"/>
                <a:gd name="f69" fmla="*/ f52 1 12842"/>
                <a:gd name="f70" fmla="*/ f53 1 88894"/>
                <a:gd name="f71" fmla="*/ f54 1 88894"/>
                <a:gd name="f72" fmla="*/ f55 1 88894"/>
                <a:gd name="f73" fmla="*/ f56 1 12842"/>
                <a:gd name="f74" fmla="*/ f57 1 88894"/>
                <a:gd name="f75" fmla="*/ f58 1 12842"/>
                <a:gd name="f76" fmla="*/ f59 1 88894"/>
                <a:gd name="f77" fmla="*/ f60 1 88894"/>
                <a:gd name="f78" fmla="*/ f61 1 88894"/>
                <a:gd name="f79" fmla="*/ f62 1 12842"/>
                <a:gd name="f80" fmla="*/ f63 1 88894"/>
                <a:gd name="f81" fmla="*/ f64 1 12842"/>
                <a:gd name="f82" fmla="*/ f65 1 88894"/>
                <a:gd name="f83" fmla="*/ f66 1 12842"/>
                <a:gd name="f84" fmla="*/ f67 1 12842"/>
                <a:gd name="f85" fmla="*/ f43 1 f50"/>
                <a:gd name="f86" fmla="*/ f44 1 f50"/>
                <a:gd name="f87" fmla="*/ f43 1 f51"/>
                <a:gd name="f88" fmla="*/ f45 1 f51"/>
                <a:gd name="f89" fmla="*/ f69 1 f50"/>
                <a:gd name="f90" fmla="*/ f70 1 f51"/>
                <a:gd name="f91" fmla="*/ f71 1 f51"/>
                <a:gd name="f92" fmla="*/ f72 1 f51"/>
                <a:gd name="f93" fmla="*/ f73 1 f50"/>
                <a:gd name="f94" fmla="*/ f74 1 f51"/>
                <a:gd name="f95" fmla="*/ f75 1 f50"/>
                <a:gd name="f96" fmla="*/ f76 1 f51"/>
                <a:gd name="f97" fmla="*/ f77 1 f51"/>
                <a:gd name="f98" fmla="*/ f78 1 f51"/>
                <a:gd name="f99" fmla="*/ f79 1 f50"/>
                <a:gd name="f100" fmla="*/ f80 1 f51"/>
                <a:gd name="f101" fmla="*/ f81 1 f50"/>
                <a:gd name="f102" fmla="*/ f82 1 f51"/>
                <a:gd name="f103" fmla="*/ f83 1 f50"/>
                <a:gd name="f104" fmla="*/ f84 1 f50"/>
                <a:gd name="f105" fmla="*/ f85 f41 1"/>
                <a:gd name="f106" fmla="*/ f86 f41 1"/>
                <a:gd name="f107" fmla="*/ f88 f42 1"/>
                <a:gd name="f108" fmla="*/ f87 f42 1"/>
                <a:gd name="f109" fmla="*/ f89 f41 1"/>
                <a:gd name="f110" fmla="*/ f90 f42 1"/>
                <a:gd name="f111" fmla="*/ f91 f42 1"/>
                <a:gd name="f112" fmla="*/ f92 f42 1"/>
                <a:gd name="f113" fmla="*/ f93 f41 1"/>
                <a:gd name="f114" fmla="*/ f94 f42 1"/>
                <a:gd name="f115" fmla="*/ f95 f41 1"/>
                <a:gd name="f116" fmla="*/ f96 f42 1"/>
                <a:gd name="f117" fmla="*/ f97 f42 1"/>
                <a:gd name="f118" fmla="*/ f98 f42 1"/>
                <a:gd name="f119" fmla="*/ f99 f41 1"/>
                <a:gd name="f120" fmla="*/ f100 f42 1"/>
                <a:gd name="f121" fmla="*/ f101 f41 1"/>
                <a:gd name="f122" fmla="*/ f102 f42 1"/>
                <a:gd name="f123" fmla="*/ f103 f41 1"/>
                <a:gd name="f124" fmla="*/ f104 f41 1"/>
              </a:gdLst>
              <a:ahLst/>
              <a:cxnLst>
                <a:cxn ang="3cd4">
                  <a:pos x="hc" y="t"/>
                </a:cxn>
                <a:cxn ang="0">
                  <a:pos x="r" y="vc"/>
                </a:cxn>
                <a:cxn ang="cd4">
                  <a:pos x="hc" y="b"/>
                </a:cxn>
                <a:cxn ang="cd2">
                  <a:pos x="l" y="vc"/>
                </a:cxn>
                <a:cxn ang="f68">
                  <a:pos x="f109" y="f110"/>
                </a:cxn>
                <a:cxn ang="f68">
                  <a:pos x="f109" y="f111"/>
                </a:cxn>
                <a:cxn ang="f68">
                  <a:pos x="f109" y="f112"/>
                </a:cxn>
                <a:cxn ang="f68">
                  <a:pos x="f113" y="f114"/>
                </a:cxn>
                <a:cxn ang="f68">
                  <a:pos x="f115" y="f116"/>
                </a:cxn>
                <a:cxn ang="f68">
                  <a:pos x="f115" y="f117"/>
                </a:cxn>
                <a:cxn ang="f68">
                  <a:pos x="f115" y="f117"/>
                </a:cxn>
                <a:cxn ang="f68">
                  <a:pos x="f115" y="f118"/>
                </a:cxn>
                <a:cxn ang="f68">
                  <a:pos x="f119" y="f120"/>
                </a:cxn>
                <a:cxn ang="f68">
                  <a:pos x="f121" y="f122"/>
                </a:cxn>
                <a:cxn ang="f68">
                  <a:pos x="f123" y="f122"/>
                </a:cxn>
                <a:cxn ang="f68">
                  <a:pos x="f124" y="f122"/>
                </a:cxn>
                <a:cxn ang="f68">
                  <a:pos x="f109" y="f110"/>
                </a:cxn>
              </a:cxnLst>
              <a:rect l="f105" t="f108" r="f106" b="f107"/>
              <a:pathLst>
                <a:path w="12842" h="88894">
                  <a:moveTo>
                    <a:pt x="f5" y="f8"/>
                  </a:moveTo>
                  <a:cubicBezTo>
                    <a:pt x="f5" y="f8"/>
                    <a:pt x="f5" y="f9"/>
                    <a:pt x="f5" y="f10"/>
                  </a:cubicBezTo>
                  <a:lnTo>
                    <a:pt x="f5" y="f11"/>
                  </a:lnTo>
                  <a:cubicBezTo>
                    <a:pt x="f5" y="f12"/>
                    <a:pt x="f13" y="f14"/>
                    <a:pt x="f15" y="f14"/>
                  </a:cubicBezTo>
                  <a:cubicBezTo>
                    <a:pt x="f16" y="f17"/>
                    <a:pt x="f18" y="f19"/>
                    <a:pt x="f20" y="f21"/>
                  </a:cubicBezTo>
                  <a:lnTo>
                    <a:pt x="f20" y="f22"/>
                  </a:lnTo>
                  <a:lnTo>
                    <a:pt x="f20" y="f22"/>
                  </a:lnTo>
                  <a:cubicBezTo>
                    <a:pt x="f23" y="f24"/>
                    <a:pt x="f23" y="f25"/>
                    <a:pt x="f20" y="f26"/>
                  </a:cubicBezTo>
                  <a:cubicBezTo>
                    <a:pt x="f27" y="f28"/>
                    <a:pt x="f29" y="f30"/>
                    <a:pt x="f18" y="f31"/>
                  </a:cubicBezTo>
                  <a:cubicBezTo>
                    <a:pt x="f18" y="f31"/>
                    <a:pt x="f18" y="f31"/>
                    <a:pt x="f32" y="f33"/>
                  </a:cubicBezTo>
                  <a:lnTo>
                    <a:pt x="f34" y="f33"/>
                  </a:lnTo>
                  <a:lnTo>
                    <a:pt x="f35" y="f33"/>
                  </a:lnTo>
                  <a:cubicBezTo>
                    <a:pt x="f36" y="f37"/>
                    <a:pt x="f38" y="f3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1" name="Freeform: Shape 1052">
              <a:extLst>
                <a:ext uri="{FF2B5EF4-FFF2-40B4-BE49-F238E27FC236}">
                  <a16:creationId xmlns:a16="http://schemas.microsoft.com/office/drawing/2014/main" id="{8BE5C941-9C37-9C09-465A-FF2E167D10DC}"/>
                </a:ext>
              </a:extLst>
            </p:cNvPr>
            <p:cNvSpPr/>
            <p:nvPr/>
          </p:nvSpPr>
          <p:spPr>
            <a:xfrm>
              <a:off x="11766279" y="6501896"/>
              <a:ext cx="13716" cy="8001"/>
            </a:xfrm>
            <a:custGeom>
              <a:avLst/>
              <a:gdLst>
                <a:gd name="f0" fmla="val 10800000"/>
                <a:gd name="f1" fmla="val 5400000"/>
                <a:gd name="f2" fmla="val 180"/>
                <a:gd name="f3" fmla="val w"/>
                <a:gd name="f4" fmla="val h"/>
                <a:gd name="f5" fmla="val 0"/>
                <a:gd name="f6" fmla="val 13712"/>
                <a:gd name="f7" fmla="val 7999"/>
                <a:gd name="f8" fmla="val 6857"/>
                <a:gd name="f9" fmla="val 6856"/>
                <a:gd name="f10" fmla="val 3073"/>
                <a:gd name="f11" fmla="val 3784"/>
                <a:gd name="f12" fmla="val 1143"/>
                <a:gd name="f13" fmla="val 4926"/>
                <a:gd name="f14" fmla="val 10640"/>
                <a:gd name="f15" fmla="val 13713"/>
                <a:gd name="f16" fmla="+- 0 0 -90"/>
                <a:gd name="f17" fmla="*/ f3 1 13712"/>
                <a:gd name="f18" fmla="*/ f4 1 7999"/>
                <a:gd name="f19" fmla="val f5"/>
                <a:gd name="f20" fmla="val f6"/>
                <a:gd name="f21" fmla="val f7"/>
                <a:gd name="f22" fmla="*/ f16 f0 1"/>
                <a:gd name="f23" fmla="+- f21 0 f19"/>
                <a:gd name="f24" fmla="+- f20 0 f19"/>
                <a:gd name="f25" fmla="*/ f22 1 f2"/>
                <a:gd name="f26" fmla="*/ f24 1 13712"/>
                <a:gd name="f27" fmla="*/ f23 1 7999"/>
                <a:gd name="f28" fmla="*/ 6857 f24 1"/>
                <a:gd name="f29" fmla="*/ 6856 f23 1"/>
                <a:gd name="f30" fmla="*/ 0 f24 1"/>
                <a:gd name="f31" fmla="*/ 0 f23 1"/>
                <a:gd name="f32" fmla="*/ 1143 f23 1"/>
                <a:gd name="f33" fmla="*/ 7999 f23 1"/>
                <a:gd name="f34" fmla="*/ 13713 f24 1"/>
                <a:gd name="f35" fmla="+- f25 0 f1"/>
                <a:gd name="f36" fmla="*/ f28 1 13712"/>
                <a:gd name="f37" fmla="*/ f29 1 7999"/>
                <a:gd name="f38" fmla="*/ f30 1 13712"/>
                <a:gd name="f39" fmla="*/ f31 1 7999"/>
                <a:gd name="f40" fmla="*/ f32 1 7999"/>
                <a:gd name="f41" fmla="*/ f33 1 7999"/>
                <a:gd name="f42" fmla="*/ f34 1 13712"/>
                <a:gd name="f43" fmla="*/ f19 1 f26"/>
                <a:gd name="f44" fmla="*/ f20 1 f26"/>
                <a:gd name="f45" fmla="*/ f19 1 f27"/>
                <a:gd name="f46" fmla="*/ f21 1 f27"/>
                <a:gd name="f47" fmla="*/ f36 1 f26"/>
                <a:gd name="f48" fmla="*/ f37 1 f27"/>
                <a:gd name="f49" fmla="*/ f38 1 f26"/>
                <a:gd name="f50" fmla="*/ f39 1 f27"/>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8 1"/>
                <a:gd name="f63" fmla="*/ f52 f18 1"/>
                <a:gd name="f64" fmla="*/ f53 f17 1"/>
              </a:gdLst>
              <a:ahLst/>
              <a:cxnLst>
                <a:cxn ang="3cd4">
                  <a:pos x="hc" y="t"/>
                </a:cxn>
                <a:cxn ang="0">
                  <a:pos x="r" y="vc"/>
                </a:cxn>
                <a:cxn ang="cd4">
                  <a:pos x="hc" y="b"/>
                </a:cxn>
                <a:cxn ang="cd2">
                  <a:pos x="l" y="vc"/>
                </a:cxn>
                <a:cxn ang="f35">
                  <a:pos x="f58" y="f59"/>
                </a:cxn>
                <a:cxn ang="f35">
                  <a:pos x="f60" y="f61"/>
                </a:cxn>
                <a:cxn ang="f35">
                  <a:pos x="f60" y="f62"/>
                </a:cxn>
                <a:cxn ang="f35">
                  <a:pos x="f58" y="f63"/>
                </a:cxn>
                <a:cxn ang="f35">
                  <a:pos x="f64" y="f62"/>
                </a:cxn>
                <a:cxn ang="f35">
                  <a:pos x="f64" y="f61"/>
                </a:cxn>
                <a:cxn ang="f35">
                  <a:pos x="f58" y="f59"/>
                </a:cxn>
              </a:cxnLst>
              <a:rect l="f54" t="f57" r="f55" b="f56"/>
              <a:pathLst>
                <a:path w="13712" h="7999">
                  <a:moveTo>
                    <a:pt x="f8" y="f9"/>
                  </a:moveTo>
                  <a:cubicBezTo>
                    <a:pt x="f10" y="f9"/>
                    <a:pt x="f5" y="f11"/>
                    <a:pt x="f5" y="f5"/>
                  </a:cubicBezTo>
                  <a:lnTo>
                    <a:pt x="f5" y="f12"/>
                  </a:lnTo>
                  <a:cubicBezTo>
                    <a:pt x="f5" y="f13"/>
                    <a:pt x="f10" y="f7"/>
                    <a:pt x="f8" y="f7"/>
                  </a:cubicBezTo>
                  <a:cubicBezTo>
                    <a:pt x="f14" y="f7"/>
                    <a:pt x="f15" y="f13"/>
                    <a:pt x="f15" y="f12"/>
                  </a:cubicBezTo>
                  <a:lnTo>
                    <a:pt x="f15" y="f5"/>
                  </a:lnTo>
                  <a:cubicBezTo>
                    <a:pt x="f15" y="f1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2" name="Freeform: Shape 1053">
              <a:extLst>
                <a:ext uri="{FF2B5EF4-FFF2-40B4-BE49-F238E27FC236}">
                  <a16:creationId xmlns:a16="http://schemas.microsoft.com/office/drawing/2014/main" id="{E38573F9-7E07-A8A1-9EE7-7196F5168BCA}"/>
                </a:ext>
              </a:extLst>
            </p:cNvPr>
            <p:cNvSpPr/>
            <p:nvPr/>
          </p:nvSpPr>
          <p:spPr>
            <a:xfrm>
              <a:off x="11217904" y="6805092"/>
              <a:ext cx="13706" cy="27294"/>
            </a:xfrm>
            <a:custGeom>
              <a:avLst/>
              <a:gdLst>
                <a:gd name="f0" fmla="val 10800000"/>
                <a:gd name="f1" fmla="val 5400000"/>
                <a:gd name="f2" fmla="val 180"/>
                <a:gd name="f3" fmla="val w"/>
                <a:gd name="f4" fmla="val h"/>
                <a:gd name="f5" fmla="val 0"/>
                <a:gd name="f6" fmla="val 13711"/>
                <a:gd name="f7" fmla="val 27297"/>
                <a:gd name="f8" fmla="val 13712"/>
                <a:gd name="f9" fmla="val 889"/>
                <a:gd name="f10" fmla="val 3784"/>
                <a:gd name="f11" fmla="val 10639"/>
                <a:gd name="f12" fmla="val 6856"/>
                <a:gd name="f13" fmla="val 3072"/>
                <a:gd name="f14" fmla="val 20442"/>
                <a:gd name="f15" fmla="val 24225"/>
                <a:gd name="f16" fmla="val 27298"/>
                <a:gd name="f17" fmla="val 1270"/>
                <a:gd name="f18" fmla="+- 0 0 -90"/>
                <a:gd name="f19" fmla="*/ f3 1 13711"/>
                <a:gd name="f20" fmla="*/ f4 1 27297"/>
                <a:gd name="f21" fmla="val f5"/>
                <a:gd name="f22" fmla="val f6"/>
                <a:gd name="f23" fmla="val f7"/>
                <a:gd name="f24" fmla="*/ f18 f0 1"/>
                <a:gd name="f25" fmla="+- f23 0 f21"/>
                <a:gd name="f26" fmla="+- f22 0 f21"/>
                <a:gd name="f27" fmla="*/ f24 1 f2"/>
                <a:gd name="f28" fmla="*/ f26 1 13711"/>
                <a:gd name="f29" fmla="*/ f25 1 27297"/>
                <a:gd name="f30" fmla="*/ 13712 f26 1"/>
                <a:gd name="f31" fmla="*/ 889 f25 1"/>
                <a:gd name="f32" fmla="*/ 0 f25 1"/>
                <a:gd name="f33" fmla="*/ 6856 f26 1"/>
                <a:gd name="f34" fmla="*/ 6856 f25 1"/>
                <a:gd name="f35" fmla="*/ 0 f26 1"/>
                <a:gd name="f36" fmla="*/ 20442 f25 1"/>
                <a:gd name="f37" fmla="*/ 27298 f25 1"/>
                <a:gd name="f38" fmla="*/ 1270 f25 1"/>
                <a:gd name="f39" fmla="+- f27 0 f1"/>
                <a:gd name="f40" fmla="*/ f30 1 13711"/>
                <a:gd name="f41" fmla="*/ f31 1 27297"/>
                <a:gd name="f42" fmla="*/ f32 1 27297"/>
                <a:gd name="f43" fmla="*/ f33 1 13711"/>
                <a:gd name="f44" fmla="*/ f34 1 27297"/>
                <a:gd name="f45" fmla="*/ f35 1 13711"/>
                <a:gd name="f46" fmla="*/ f36 1 27297"/>
                <a:gd name="f47" fmla="*/ f37 1 27297"/>
                <a:gd name="f48" fmla="*/ f38 1 27297"/>
                <a:gd name="f49" fmla="*/ f21 1 f28"/>
                <a:gd name="f50" fmla="*/ f22 1 f28"/>
                <a:gd name="f51" fmla="*/ f21 1 f29"/>
                <a:gd name="f52" fmla="*/ f23 1 f29"/>
                <a:gd name="f53" fmla="*/ f40 1 f28"/>
                <a:gd name="f54" fmla="*/ f41 1 f29"/>
                <a:gd name="f55" fmla="*/ f42 1 f29"/>
                <a:gd name="f56" fmla="*/ f43 1 f28"/>
                <a:gd name="f57" fmla="*/ f44 1 f29"/>
                <a:gd name="f58" fmla="*/ f45 1 f28"/>
                <a:gd name="f59" fmla="*/ f46 1 f29"/>
                <a:gd name="f60" fmla="*/ f47 1 f29"/>
                <a:gd name="f61" fmla="*/ f48 1 f29"/>
                <a:gd name="f62" fmla="*/ f49 f19 1"/>
                <a:gd name="f63" fmla="*/ f50 f19 1"/>
                <a:gd name="f64" fmla="*/ f52 f20 1"/>
                <a:gd name="f65" fmla="*/ f51 f20 1"/>
                <a:gd name="f66" fmla="*/ f53 f19 1"/>
                <a:gd name="f67" fmla="*/ f54 f20 1"/>
                <a:gd name="f68" fmla="*/ f55 f20 1"/>
                <a:gd name="f69" fmla="*/ f56 f19 1"/>
                <a:gd name="f70" fmla="*/ f57 f20 1"/>
                <a:gd name="f71" fmla="*/ f58 f19 1"/>
                <a:gd name="f72" fmla="*/ f59 f20 1"/>
                <a:gd name="f73" fmla="*/ f60 f20 1"/>
                <a:gd name="f74" fmla="*/ f61 f20 1"/>
              </a:gdLst>
              <a:ahLst/>
              <a:cxnLst>
                <a:cxn ang="3cd4">
                  <a:pos x="hc" y="t"/>
                </a:cxn>
                <a:cxn ang="0">
                  <a:pos x="r" y="vc"/>
                </a:cxn>
                <a:cxn ang="cd4">
                  <a:pos x="hc" y="b"/>
                </a:cxn>
                <a:cxn ang="cd2">
                  <a:pos x="l" y="vc"/>
                </a:cxn>
                <a:cxn ang="f39">
                  <a:pos x="f66" y="f67"/>
                </a:cxn>
                <a:cxn ang="f39">
                  <a:pos x="f66" y="f68"/>
                </a:cxn>
                <a:cxn ang="f39">
                  <a:pos x="f69" y="f70"/>
                </a:cxn>
                <a:cxn ang="f39">
                  <a:pos x="f71" y="f68"/>
                </a:cxn>
                <a:cxn ang="f39">
                  <a:pos x="f71" y="f72"/>
                </a:cxn>
                <a:cxn ang="f39">
                  <a:pos x="f69" y="f73"/>
                </a:cxn>
                <a:cxn ang="f39">
                  <a:pos x="f66" y="f72"/>
                </a:cxn>
                <a:cxn ang="f39">
                  <a:pos x="f66" y="f74"/>
                </a:cxn>
              </a:cxnLst>
              <a:rect l="f62" t="f65" r="f63" b="f64"/>
              <a:pathLst>
                <a:path w="13711" h="27297">
                  <a:moveTo>
                    <a:pt x="f8" y="f9"/>
                  </a:moveTo>
                  <a:lnTo>
                    <a:pt x="f8" y="f5"/>
                  </a:lnTo>
                  <a:cubicBezTo>
                    <a:pt x="f8" y="f10"/>
                    <a:pt x="f11" y="f12"/>
                    <a:pt x="f12" y="f12"/>
                  </a:cubicBezTo>
                  <a:cubicBezTo>
                    <a:pt x="f13" y="f12"/>
                    <a:pt x="f5" y="f10"/>
                    <a:pt x="f5" y="f5"/>
                  </a:cubicBezTo>
                  <a:lnTo>
                    <a:pt x="f5" y="f14"/>
                  </a:lnTo>
                  <a:cubicBezTo>
                    <a:pt x="f5" y="f15"/>
                    <a:pt x="f13" y="f16"/>
                    <a:pt x="f12" y="f16"/>
                  </a:cubicBezTo>
                  <a:cubicBezTo>
                    <a:pt x="f11" y="f16"/>
                    <a:pt x="f8" y="f15"/>
                    <a:pt x="f8" y="f14"/>
                  </a:cubicBezTo>
                  <a:lnTo>
                    <a:pt x="f8" y="f1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3" name="Freeform: Shape 1054">
              <a:extLst>
                <a:ext uri="{FF2B5EF4-FFF2-40B4-BE49-F238E27FC236}">
                  <a16:creationId xmlns:a16="http://schemas.microsoft.com/office/drawing/2014/main" id="{AA9A382E-1D70-BE99-3E03-24710C3322F4}"/>
                </a:ext>
              </a:extLst>
            </p:cNvPr>
            <p:cNvSpPr/>
            <p:nvPr/>
          </p:nvSpPr>
          <p:spPr>
            <a:xfrm>
              <a:off x="10058957" y="6111090"/>
              <a:ext cx="3172" cy="5715"/>
            </a:xfrm>
            <a:custGeom>
              <a:avLst/>
              <a:gdLst>
                <a:gd name="f0" fmla="val 10800000"/>
                <a:gd name="f1" fmla="val 5400000"/>
                <a:gd name="f2" fmla="val 180"/>
                <a:gd name="f3" fmla="val w"/>
                <a:gd name="f4" fmla="val h"/>
                <a:gd name="f5" fmla="val 0"/>
                <a:gd name="f6" fmla="val 3174"/>
                <a:gd name="f7" fmla="val 5713"/>
                <a:gd name="f8" fmla="val 5714"/>
                <a:gd name="f9" fmla="val 1219"/>
                <a:gd name="f10" fmla="val 4469"/>
                <a:gd name="f11" fmla="val 26"/>
                <a:gd name="f12" fmla="val 2324"/>
                <a:gd name="f13" fmla="val 2032"/>
                <a:gd name="f14" fmla="val 51"/>
                <a:gd name="f15" fmla="val 3339"/>
                <a:gd name="f16" fmla="val 444"/>
                <a:gd name="f17" fmla="val 4609"/>
                <a:gd name="f18" fmla="val 1143"/>
                <a:gd name="f19" fmla="+- 0 0 -90"/>
                <a:gd name="f20" fmla="*/ f3 1 3174"/>
                <a:gd name="f21" fmla="*/ f4 1 5713"/>
                <a:gd name="f22" fmla="val f5"/>
                <a:gd name="f23" fmla="val f6"/>
                <a:gd name="f24" fmla="val f7"/>
                <a:gd name="f25" fmla="*/ f19 f0 1"/>
                <a:gd name="f26" fmla="+- f24 0 f22"/>
                <a:gd name="f27" fmla="+- f23 0 f22"/>
                <a:gd name="f28" fmla="*/ f25 1 f2"/>
                <a:gd name="f29" fmla="*/ f27 1 3174"/>
                <a:gd name="f30" fmla="*/ f26 1 5713"/>
                <a:gd name="f31" fmla="*/ 3174 f27 1"/>
                <a:gd name="f32" fmla="*/ 5714 f26 1"/>
                <a:gd name="f33" fmla="*/ 0 f27 1"/>
                <a:gd name="f34" fmla="*/ 0 f26 1"/>
                <a:gd name="f35" fmla="*/ 2032 f26 1"/>
                <a:gd name="f36" fmla="*/ 1143 f27 1"/>
                <a:gd name="f37" fmla="+- f28 0 f1"/>
                <a:gd name="f38" fmla="*/ f31 1 3174"/>
                <a:gd name="f39" fmla="*/ f32 1 5713"/>
                <a:gd name="f40" fmla="*/ f33 1 3174"/>
                <a:gd name="f41" fmla="*/ f34 1 5713"/>
                <a:gd name="f42" fmla="*/ f35 1 5713"/>
                <a:gd name="f43" fmla="*/ f36 1 3174"/>
                <a:gd name="f44" fmla="*/ f22 1 f29"/>
                <a:gd name="f45" fmla="*/ f23 1 f29"/>
                <a:gd name="f46" fmla="*/ f22 1 f30"/>
                <a:gd name="f47" fmla="*/ f24 1 f30"/>
                <a:gd name="f48" fmla="*/ f38 1 f29"/>
                <a:gd name="f49" fmla="*/ f39 1 f30"/>
                <a:gd name="f50" fmla="*/ f40 1 f29"/>
                <a:gd name="f51" fmla="*/ f41 1 f30"/>
                <a:gd name="f52" fmla="*/ f42 1 f30"/>
                <a:gd name="f53" fmla="*/ f43 1 f29"/>
                <a:gd name="f54" fmla="*/ f44 f20 1"/>
                <a:gd name="f55" fmla="*/ f45 f20 1"/>
                <a:gd name="f56" fmla="*/ f47 f21 1"/>
                <a:gd name="f57" fmla="*/ f46 f21 1"/>
                <a:gd name="f58" fmla="*/ f48 f20 1"/>
                <a:gd name="f59" fmla="*/ f49 f21 1"/>
                <a:gd name="f60" fmla="*/ f50 f20 1"/>
                <a:gd name="f61" fmla="*/ f51 f21 1"/>
                <a:gd name="f62" fmla="*/ f52 f21 1"/>
                <a:gd name="f63" fmla="*/ f53 f20 1"/>
              </a:gdLst>
              <a:ahLst/>
              <a:cxnLst>
                <a:cxn ang="3cd4">
                  <a:pos x="hc" y="t"/>
                </a:cxn>
                <a:cxn ang="0">
                  <a:pos x="r" y="vc"/>
                </a:cxn>
                <a:cxn ang="cd4">
                  <a:pos x="hc" y="b"/>
                </a:cxn>
                <a:cxn ang="cd2">
                  <a:pos x="l" y="vc"/>
                </a:cxn>
                <a:cxn ang="f37">
                  <a:pos x="f58" y="f59"/>
                </a:cxn>
                <a:cxn ang="f37">
                  <a:pos x="f60" y="f61"/>
                </a:cxn>
                <a:cxn ang="f37">
                  <a:pos x="f60" y="f62"/>
                </a:cxn>
                <a:cxn ang="f37">
                  <a:pos x="f63" y="f59"/>
                </a:cxn>
              </a:cxnLst>
              <a:rect l="f54" t="f57" r="f55" b="f56"/>
              <a:pathLst>
                <a:path w="3174" h="5713">
                  <a:moveTo>
                    <a:pt x="f6" y="f8"/>
                  </a:moveTo>
                  <a:cubicBezTo>
                    <a:pt x="f9" y="f10"/>
                    <a:pt x="f11" y="f12"/>
                    <a:pt x="f5" y="f5"/>
                  </a:cubicBezTo>
                  <a:lnTo>
                    <a:pt x="f5" y="f13"/>
                  </a:lnTo>
                  <a:cubicBezTo>
                    <a:pt x="f14" y="f15"/>
                    <a:pt x="f16" y="f17"/>
                    <a:pt x="f18"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4" name="Freeform: Shape 1055">
              <a:extLst>
                <a:ext uri="{FF2B5EF4-FFF2-40B4-BE49-F238E27FC236}">
                  <a16:creationId xmlns:a16="http://schemas.microsoft.com/office/drawing/2014/main" id="{4154C0C9-18F6-AE2B-988C-0964D7EDCB96}"/>
                </a:ext>
              </a:extLst>
            </p:cNvPr>
            <p:cNvSpPr/>
            <p:nvPr/>
          </p:nvSpPr>
          <p:spPr>
            <a:xfrm>
              <a:off x="10069491" y="6111090"/>
              <a:ext cx="3300" cy="5715"/>
            </a:xfrm>
            <a:custGeom>
              <a:avLst/>
              <a:gdLst>
                <a:gd name="f0" fmla="val 10800000"/>
                <a:gd name="f1" fmla="val 5400000"/>
                <a:gd name="f2" fmla="val 180"/>
                <a:gd name="f3" fmla="val w"/>
                <a:gd name="f4" fmla="val h"/>
                <a:gd name="f5" fmla="val 0"/>
                <a:gd name="f6" fmla="val 3301"/>
                <a:gd name="f7" fmla="val 5713"/>
                <a:gd name="f8" fmla="val 2032"/>
                <a:gd name="f9" fmla="val 3225"/>
                <a:gd name="f10" fmla="val 2336"/>
                <a:gd name="f11" fmla="val 1993"/>
                <a:gd name="f12" fmla="val 4482"/>
                <a:gd name="f13" fmla="val 5714"/>
                <a:gd name="f14" fmla="val 2031"/>
                <a:gd name="f15" fmla="val 2818"/>
                <a:gd name="f16" fmla="val 4647"/>
                <a:gd name="f17" fmla="val 3263"/>
                <a:gd name="f18" fmla="val 3365"/>
                <a:gd name="f19" fmla="+- 0 0 -90"/>
                <a:gd name="f20" fmla="*/ f3 1 3301"/>
                <a:gd name="f21" fmla="*/ f4 1 5713"/>
                <a:gd name="f22" fmla="val f5"/>
                <a:gd name="f23" fmla="val f6"/>
                <a:gd name="f24" fmla="val f7"/>
                <a:gd name="f25" fmla="*/ f19 f0 1"/>
                <a:gd name="f26" fmla="+- f24 0 f22"/>
                <a:gd name="f27" fmla="+- f23 0 f22"/>
                <a:gd name="f28" fmla="*/ f25 1 f2"/>
                <a:gd name="f29" fmla="*/ f27 1 3301"/>
                <a:gd name="f30" fmla="*/ f26 1 5713"/>
                <a:gd name="f31" fmla="*/ 3301 f27 1"/>
                <a:gd name="f32" fmla="*/ 2032 f26 1"/>
                <a:gd name="f33" fmla="*/ 0 f26 1"/>
                <a:gd name="f34" fmla="*/ 0 f27 1"/>
                <a:gd name="f35" fmla="*/ 5714 f26 1"/>
                <a:gd name="f36" fmla="*/ 2031 f27 1"/>
                <a:gd name="f37" fmla="+- f28 0 f1"/>
                <a:gd name="f38" fmla="*/ f31 1 3301"/>
                <a:gd name="f39" fmla="*/ f32 1 5713"/>
                <a:gd name="f40" fmla="*/ f33 1 5713"/>
                <a:gd name="f41" fmla="*/ f34 1 3301"/>
                <a:gd name="f42" fmla="*/ f35 1 5713"/>
                <a:gd name="f43" fmla="*/ f36 1 3301"/>
                <a:gd name="f44" fmla="*/ f22 1 f29"/>
                <a:gd name="f45" fmla="*/ f23 1 f29"/>
                <a:gd name="f46" fmla="*/ f22 1 f30"/>
                <a:gd name="f47" fmla="*/ f24 1 f30"/>
                <a:gd name="f48" fmla="*/ f38 1 f29"/>
                <a:gd name="f49" fmla="*/ f39 1 f30"/>
                <a:gd name="f50" fmla="*/ f40 1 f30"/>
                <a:gd name="f51" fmla="*/ f41 1 f29"/>
                <a:gd name="f52" fmla="*/ f42 1 f30"/>
                <a:gd name="f53" fmla="*/ f43 1 f29"/>
                <a:gd name="f54" fmla="*/ f44 f20 1"/>
                <a:gd name="f55" fmla="*/ f45 f20 1"/>
                <a:gd name="f56" fmla="*/ f47 f21 1"/>
                <a:gd name="f57" fmla="*/ f46 f21 1"/>
                <a:gd name="f58" fmla="*/ f48 f20 1"/>
                <a:gd name="f59" fmla="*/ f49 f21 1"/>
                <a:gd name="f60" fmla="*/ f50 f21 1"/>
                <a:gd name="f61" fmla="*/ f51 f20 1"/>
                <a:gd name="f62" fmla="*/ f52 f21 1"/>
                <a:gd name="f63" fmla="*/ f53 f20 1"/>
              </a:gdLst>
              <a:ahLst/>
              <a:cxnLst>
                <a:cxn ang="3cd4">
                  <a:pos x="hc" y="t"/>
                </a:cxn>
                <a:cxn ang="0">
                  <a:pos x="r" y="vc"/>
                </a:cxn>
                <a:cxn ang="cd4">
                  <a:pos x="hc" y="b"/>
                </a:cxn>
                <a:cxn ang="cd2">
                  <a:pos x="l" y="vc"/>
                </a:cxn>
                <a:cxn ang="f37">
                  <a:pos x="f58" y="f59"/>
                </a:cxn>
                <a:cxn ang="f37">
                  <a:pos x="f58" y="f60"/>
                </a:cxn>
                <a:cxn ang="f37">
                  <a:pos x="f61" y="f62"/>
                </a:cxn>
                <a:cxn ang="f37">
                  <a:pos x="f63" y="f62"/>
                </a:cxn>
                <a:cxn ang="f37">
                  <a:pos x="f58" y="f59"/>
                </a:cxn>
              </a:cxnLst>
              <a:rect l="f54" t="f57" r="f55" b="f56"/>
              <a:pathLst>
                <a:path w="3301" h="5713">
                  <a:moveTo>
                    <a:pt x="f6" y="f8"/>
                  </a:moveTo>
                  <a:lnTo>
                    <a:pt x="f6" y="f5"/>
                  </a:lnTo>
                  <a:cubicBezTo>
                    <a:pt x="f9" y="f10"/>
                    <a:pt x="f11" y="f12"/>
                    <a:pt x="f5" y="f13"/>
                  </a:cubicBezTo>
                  <a:lnTo>
                    <a:pt x="f14" y="f13"/>
                  </a:lnTo>
                  <a:cubicBezTo>
                    <a:pt x="f15" y="f16"/>
                    <a:pt x="f17" y="f1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5" name="Freeform: Shape 1056">
              <a:extLst>
                <a:ext uri="{FF2B5EF4-FFF2-40B4-BE49-F238E27FC236}">
                  <a16:creationId xmlns:a16="http://schemas.microsoft.com/office/drawing/2014/main" id="{D77AC696-94AE-38F7-C593-7C7D2622B588}"/>
                </a:ext>
              </a:extLst>
            </p:cNvPr>
            <p:cNvSpPr/>
            <p:nvPr/>
          </p:nvSpPr>
          <p:spPr>
            <a:xfrm>
              <a:off x="10058957" y="6087087"/>
              <a:ext cx="13834" cy="29708"/>
            </a:xfrm>
            <a:custGeom>
              <a:avLst/>
              <a:gdLst>
                <a:gd name="f0" fmla="val 10800000"/>
                <a:gd name="f1" fmla="val 5400000"/>
                <a:gd name="f2" fmla="val 180"/>
                <a:gd name="f3" fmla="val w"/>
                <a:gd name="f4" fmla="val h"/>
                <a:gd name="f5" fmla="val 0"/>
                <a:gd name="f6" fmla="val 13839"/>
                <a:gd name="f7" fmla="val 29710"/>
                <a:gd name="f8" fmla="val 3174"/>
                <a:gd name="f9" fmla="val 10538"/>
                <a:gd name="f10" fmla="val 12532"/>
                <a:gd name="f11" fmla="val 28479"/>
                <a:gd name="f12" fmla="val 13763"/>
                <a:gd name="f13" fmla="val 26333"/>
                <a:gd name="f14" fmla="val 13840"/>
                <a:gd name="f15" fmla="val 23997"/>
                <a:gd name="f16" fmla="val 6983"/>
                <a:gd name="f17" fmla="val 3123"/>
                <a:gd name="f18" fmla="val 10716"/>
                <a:gd name="f19" fmla="val 6856"/>
                <a:gd name="f20" fmla="val 3047"/>
                <a:gd name="f21" fmla="val 64"/>
                <a:gd name="f22" fmla="val 24632"/>
                <a:gd name="f23" fmla="val 229"/>
                <a:gd name="f24" fmla="val 26727"/>
                <a:gd name="f25" fmla="val 1396"/>
                <a:gd name="f26" fmla="val 28593"/>
                <a:gd name="f27" fmla="+- 0 0 -90"/>
                <a:gd name="f28" fmla="*/ f3 1 13839"/>
                <a:gd name="f29" fmla="*/ f4 1 29710"/>
                <a:gd name="f30" fmla="val f5"/>
                <a:gd name="f31" fmla="val f6"/>
                <a:gd name="f32" fmla="val f7"/>
                <a:gd name="f33" fmla="*/ f27 f0 1"/>
                <a:gd name="f34" fmla="+- f32 0 f30"/>
                <a:gd name="f35" fmla="+- f31 0 f30"/>
                <a:gd name="f36" fmla="*/ f33 1 f2"/>
                <a:gd name="f37" fmla="*/ f35 1 13839"/>
                <a:gd name="f38" fmla="*/ f34 1 29710"/>
                <a:gd name="f39" fmla="*/ 3174 f35 1"/>
                <a:gd name="f40" fmla="*/ 29710 f34 1"/>
                <a:gd name="f41" fmla="*/ 10538 f35 1"/>
                <a:gd name="f42" fmla="*/ 13840 f35 1"/>
                <a:gd name="f43" fmla="*/ 23997 f34 1"/>
                <a:gd name="f44" fmla="*/ 6983 f34 1"/>
                <a:gd name="f45" fmla="*/ 6856 f35 1"/>
                <a:gd name="f46" fmla="*/ 0 f34 1"/>
                <a:gd name="f47" fmla="*/ 0 f35 1"/>
                <a:gd name="f48" fmla="*/ 24632 f34 1"/>
                <a:gd name="f49" fmla="+- f36 0 f1"/>
                <a:gd name="f50" fmla="*/ f39 1 13839"/>
                <a:gd name="f51" fmla="*/ f40 1 29710"/>
                <a:gd name="f52" fmla="*/ f41 1 13839"/>
                <a:gd name="f53" fmla="*/ f42 1 13839"/>
                <a:gd name="f54" fmla="*/ f43 1 29710"/>
                <a:gd name="f55" fmla="*/ f44 1 29710"/>
                <a:gd name="f56" fmla="*/ f45 1 13839"/>
                <a:gd name="f57" fmla="*/ f46 1 29710"/>
                <a:gd name="f58" fmla="*/ f47 1 13839"/>
                <a:gd name="f59" fmla="*/ f48 1 29710"/>
                <a:gd name="f60" fmla="*/ f30 1 f37"/>
                <a:gd name="f61" fmla="*/ f31 1 f37"/>
                <a:gd name="f62" fmla="*/ f30 1 f38"/>
                <a:gd name="f63" fmla="*/ f32 1 f38"/>
                <a:gd name="f64" fmla="*/ f50 1 f37"/>
                <a:gd name="f65" fmla="*/ f51 1 f38"/>
                <a:gd name="f66" fmla="*/ f52 1 f37"/>
                <a:gd name="f67" fmla="*/ f53 1 f37"/>
                <a:gd name="f68" fmla="*/ f54 1 f38"/>
                <a:gd name="f69" fmla="*/ f55 1 f38"/>
                <a:gd name="f70" fmla="*/ f56 1 f37"/>
                <a:gd name="f71" fmla="*/ f57 1 f38"/>
                <a:gd name="f72" fmla="*/ f58 1 f37"/>
                <a:gd name="f73" fmla="*/ f59 1 f38"/>
                <a:gd name="f74" fmla="*/ f60 f28 1"/>
                <a:gd name="f75" fmla="*/ f61 f28 1"/>
                <a:gd name="f76" fmla="*/ f63 f29 1"/>
                <a:gd name="f77" fmla="*/ f62 f29 1"/>
                <a:gd name="f78" fmla="*/ f64 f28 1"/>
                <a:gd name="f79" fmla="*/ f65 f29 1"/>
                <a:gd name="f80" fmla="*/ f66 f28 1"/>
                <a:gd name="f81" fmla="*/ f67 f28 1"/>
                <a:gd name="f82" fmla="*/ f68 f29 1"/>
                <a:gd name="f83" fmla="*/ f69 f29 1"/>
                <a:gd name="f84" fmla="*/ f70 f28 1"/>
                <a:gd name="f85" fmla="*/ f71 f29 1"/>
                <a:gd name="f86" fmla="*/ f72 f28 1"/>
                <a:gd name="f87" fmla="*/ f73 f29 1"/>
              </a:gdLst>
              <a:ahLst/>
              <a:cxnLst>
                <a:cxn ang="3cd4">
                  <a:pos x="hc" y="t"/>
                </a:cxn>
                <a:cxn ang="0">
                  <a:pos x="r" y="vc"/>
                </a:cxn>
                <a:cxn ang="cd4">
                  <a:pos x="hc" y="b"/>
                </a:cxn>
                <a:cxn ang="cd2">
                  <a:pos x="l" y="vc"/>
                </a:cxn>
                <a:cxn ang="f49">
                  <a:pos x="f78" y="f79"/>
                </a:cxn>
                <a:cxn ang="f49">
                  <a:pos x="f80" y="f79"/>
                </a:cxn>
                <a:cxn ang="f49">
                  <a:pos x="f81" y="f82"/>
                </a:cxn>
                <a:cxn ang="f49">
                  <a:pos x="f81" y="f83"/>
                </a:cxn>
                <a:cxn ang="f49">
                  <a:pos x="f84" y="f85"/>
                </a:cxn>
                <a:cxn ang="f49">
                  <a:pos x="f86" y="f83"/>
                </a:cxn>
                <a:cxn ang="f49">
                  <a:pos x="f86" y="f87"/>
                </a:cxn>
                <a:cxn ang="f49">
                  <a:pos x="f78" y="f79"/>
                </a:cxn>
              </a:cxnLst>
              <a:rect l="f74" t="f77" r="f75" b="f76"/>
              <a:pathLst>
                <a:path w="13839" h="29710">
                  <a:moveTo>
                    <a:pt x="f8" y="f7"/>
                  </a:moveTo>
                  <a:lnTo>
                    <a:pt x="f9" y="f7"/>
                  </a:lnTo>
                  <a:cubicBezTo>
                    <a:pt x="f10" y="f11"/>
                    <a:pt x="f12" y="f13"/>
                    <a:pt x="f14" y="f15"/>
                  </a:cubicBezTo>
                  <a:lnTo>
                    <a:pt x="f14" y="f16"/>
                  </a:lnTo>
                  <a:cubicBezTo>
                    <a:pt x="f14" y="f17"/>
                    <a:pt x="f18" y="f5"/>
                    <a:pt x="f19" y="f5"/>
                  </a:cubicBezTo>
                  <a:cubicBezTo>
                    <a:pt x="f20" y="f21"/>
                    <a:pt x="f5" y="f8"/>
                    <a:pt x="f5" y="f16"/>
                  </a:cubicBezTo>
                  <a:lnTo>
                    <a:pt x="f5" y="f22"/>
                  </a:lnTo>
                  <a:cubicBezTo>
                    <a:pt x="f23" y="f24"/>
                    <a:pt x="f25" y="f26"/>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6" name="Freeform: Shape 1057">
              <a:extLst>
                <a:ext uri="{FF2B5EF4-FFF2-40B4-BE49-F238E27FC236}">
                  <a16:creationId xmlns:a16="http://schemas.microsoft.com/office/drawing/2014/main" id="{45A151C2-C0CE-7E22-0C95-C90B04262E15}"/>
                </a:ext>
              </a:extLst>
            </p:cNvPr>
            <p:cNvSpPr/>
            <p:nvPr/>
          </p:nvSpPr>
          <p:spPr>
            <a:xfrm>
              <a:off x="10066062" y="6116796"/>
              <a:ext cx="143222" cy="13716"/>
            </a:xfrm>
            <a:custGeom>
              <a:avLst/>
              <a:gdLst>
                <a:gd name="f0" fmla="val 10800000"/>
                <a:gd name="f1" fmla="val 5400000"/>
                <a:gd name="f2" fmla="val 180"/>
                <a:gd name="f3" fmla="val w"/>
                <a:gd name="f4" fmla="val h"/>
                <a:gd name="f5" fmla="val 0"/>
                <a:gd name="f6" fmla="val 143219"/>
                <a:gd name="f7" fmla="val 13713"/>
                <a:gd name="f8" fmla="val 139918"/>
                <a:gd name="f9" fmla="val 6857"/>
                <a:gd name="f10" fmla="val 139956"/>
                <a:gd name="f11" fmla="val 4470"/>
                <a:gd name="f12" fmla="val 141200"/>
                <a:gd name="f13" fmla="val 2273"/>
                <a:gd name="f14" fmla="val 1016"/>
                <a:gd name="f15" fmla="val 142152"/>
                <a:gd name="f16" fmla="val 343"/>
                <a:gd name="f17" fmla="val 140921"/>
                <a:gd name="f18" fmla="val -12"/>
                <a:gd name="f19" fmla="val 139664"/>
                <a:gd name="f20" fmla="val 3783"/>
                <a:gd name="f21" fmla="val 6856"/>
                <a:gd name="f22" fmla="val 3073"/>
                <a:gd name="f23" fmla="val 10640"/>
                <a:gd name="f24" fmla="val 140946"/>
                <a:gd name="f25" fmla="val 13738"/>
                <a:gd name="f26" fmla="val 142190"/>
                <a:gd name="f27" fmla="val 13345"/>
                <a:gd name="f28" fmla="val 12570"/>
                <a:gd name="f29" fmla="val 141175"/>
                <a:gd name="f30" fmla="val 11389"/>
                <a:gd name="f31" fmla="val 9218"/>
                <a:gd name="f32" fmla="+- 0 0 -90"/>
                <a:gd name="f33" fmla="*/ f3 1 143219"/>
                <a:gd name="f34" fmla="*/ f4 1 13713"/>
                <a:gd name="f35" fmla="val f5"/>
                <a:gd name="f36" fmla="val f6"/>
                <a:gd name="f37" fmla="val f7"/>
                <a:gd name="f38" fmla="*/ f32 f0 1"/>
                <a:gd name="f39" fmla="+- f37 0 f35"/>
                <a:gd name="f40" fmla="+- f36 0 f35"/>
                <a:gd name="f41" fmla="*/ f38 1 f2"/>
                <a:gd name="f42" fmla="*/ f40 1 143219"/>
                <a:gd name="f43" fmla="*/ f39 1 13713"/>
                <a:gd name="f44" fmla="*/ 139918 f40 1"/>
                <a:gd name="f45" fmla="*/ 6857 f39 1"/>
                <a:gd name="f46" fmla="*/ 143219 f40 1"/>
                <a:gd name="f47" fmla="*/ 1016 f39 1"/>
                <a:gd name="f48" fmla="*/ 139664 f40 1"/>
                <a:gd name="f49" fmla="*/ 0 f39 1"/>
                <a:gd name="f50" fmla="*/ 0 f40 1"/>
                <a:gd name="f51" fmla="*/ 6856 f40 1"/>
                <a:gd name="f52" fmla="*/ 13713 f39 1"/>
                <a:gd name="f53" fmla="*/ 12570 f39 1"/>
                <a:gd name="f54" fmla="+- f41 0 f1"/>
                <a:gd name="f55" fmla="*/ f44 1 143219"/>
                <a:gd name="f56" fmla="*/ f45 1 13713"/>
                <a:gd name="f57" fmla="*/ f46 1 143219"/>
                <a:gd name="f58" fmla="*/ f47 1 13713"/>
                <a:gd name="f59" fmla="*/ f48 1 143219"/>
                <a:gd name="f60" fmla="*/ f49 1 13713"/>
                <a:gd name="f61" fmla="*/ f50 1 143219"/>
                <a:gd name="f62" fmla="*/ f51 1 143219"/>
                <a:gd name="f63" fmla="*/ f52 1 13713"/>
                <a:gd name="f64" fmla="*/ f53 1 13713"/>
                <a:gd name="f65" fmla="*/ f35 1 f42"/>
                <a:gd name="f66" fmla="*/ f36 1 f42"/>
                <a:gd name="f67" fmla="*/ f35 1 f43"/>
                <a:gd name="f68" fmla="*/ f37 1 f43"/>
                <a:gd name="f69" fmla="*/ f55 1 f42"/>
                <a:gd name="f70" fmla="*/ f56 1 f43"/>
                <a:gd name="f71" fmla="*/ f57 1 f42"/>
                <a:gd name="f72" fmla="*/ f58 1 f43"/>
                <a:gd name="f73" fmla="*/ f59 1 f42"/>
                <a:gd name="f74" fmla="*/ f60 1 f43"/>
                <a:gd name="f75" fmla="*/ f61 1 f42"/>
                <a:gd name="f76" fmla="*/ f62 1 f42"/>
                <a:gd name="f77" fmla="*/ f63 1 f43"/>
                <a:gd name="f78" fmla="*/ f64 1 f43"/>
                <a:gd name="f79" fmla="*/ f65 f33 1"/>
                <a:gd name="f80" fmla="*/ f66 f33 1"/>
                <a:gd name="f81" fmla="*/ f68 f34 1"/>
                <a:gd name="f82" fmla="*/ f67 f34 1"/>
                <a:gd name="f83" fmla="*/ f69 f33 1"/>
                <a:gd name="f84" fmla="*/ f70 f34 1"/>
                <a:gd name="f85" fmla="*/ f71 f33 1"/>
                <a:gd name="f86" fmla="*/ f72 f34 1"/>
                <a:gd name="f87" fmla="*/ f73 f33 1"/>
                <a:gd name="f88" fmla="*/ f74 f34 1"/>
                <a:gd name="f89" fmla="*/ f75 f33 1"/>
                <a:gd name="f90" fmla="*/ f76 f33 1"/>
                <a:gd name="f91" fmla="*/ f77 f34 1"/>
                <a:gd name="f92" fmla="*/ f78 f34 1"/>
              </a:gdLst>
              <a:ahLst/>
              <a:cxnLst>
                <a:cxn ang="3cd4">
                  <a:pos x="hc" y="t"/>
                </a:cxn>
                <a:cxn ang="0">
                  <a:pos x="r" y="vc"/>
                </a:cxn>
                <a:cxn ang="cd4">
                  <a:pos x="hc" y="b"/>
                </a:cxn>
                <a:cxn ang="cd2">
                  <a:pos x="l" y="vc"/>
                </a:cxn>
                <a:cxn ang="f54">
                  <a:pos x="f83" y="f84"/>
                </a:cxn>
                <a:cxn ang="f54">
                  <a:pos x="f85" y="f86"/>
                </a:cxn>
                <a:cxn ang="f54">
                  <a:pos x="f87" y="f88"/>
                </a:cxn>
                <a:cxn ang="f54">
                  <a:pos x="f89" y="f88"/>
                </a:cxn>
                <a:cxn ang="f54">
                  <a:pos x="f90" y="f84"/>
                </a:cxn>
                <a:cxn ang="f54">
                  <a:pos x="f89" y="f91"/>
                </a:cxn>
                <a:cxn ang="f54">
                  <a:pos x="f87" y="f91"/>
                </a:cxn>
                <a:cxn ang="f54">
                  <a:pos x="f85" y="f92"/>
                </a:cxn>
                <a:cxn ang="f54">
                  <a:pos x="f83" y="f84"/>
                </a:cxn>
              </a:cxnLst>
              <a:rect l="f79" t="f82" r="f80" b="f81"/>
              <a:pathLst>
                <a:path w="143219" h="13713">
                  <a:moveTo>
                    <a:pt x="f8" y="f9"/>
                  </a:moveTo>
                  <a:cubicBezTo>
                    <a:pt x="f10" y="f11"/>
                    <a:pt x="f12" y="f13"/>
                    <a:pt x="f6" y="f14"/>
                  </a:cubicBezTo>
                  <a:cubicBezTo>
                    <a:pt x="f15" y="f16"/>
                    <a:pt x="f17" y="f18"/>
                    <a:pt x="f19" y="f5"/>
                  </a:cubicBezTo>
                  <a:lnTo>
                    <a:pt x="f5" y="f5"/>
                  </a:lnTo>
                  <a:cubicBezTo>
                    <a:pt x="f20" y="f5"/>
                    <a:pt x="f21" y="f22"/>
                    <a:pt x="f21" y="f9"/>
                  </a:cubicBezTo>
                  <a:cubicBezTo>
                    <a:pt x="f21" y="f23"/>
                    <a:pt x="f20" y="f7"/>
                    <a:pt x="f5" y="f7"/>
                  </a:cubicBezTo>
                  <a:lnTo>
                    <a:pt x="f19" y="f7"/>
                  </a:lnTo>
                  <a:cubicBezTo>
                    <a:pt x="f24" y="f25"/>
                    <a:pt x="f26" y="f27"/>
                    <a:pt x="f6" y="f28"/>
                  </a:cubicBezTo>
                  <a:cubicBezTo>
                    <a:pt x="f29" y="f30"/>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7" name="Freeform: Shape 1058">
              <a:extLst>
                <a:ext uri="{FF2B5EF4-FFF2-40B4-BE49-F238E27FC236}">
                  <a16:creationId xmlns:a16="http://schemas.microsoft.com/office/drawing/2014/main" id="{30F6D9CF-2D66-096B-F48C-60504B2B1557}"/>
                </a:ext>
              </a:extLst>
            </p:cNvPr>
            <p:cNvSpPr/>
            <p:nvPr/>
          </p:nvSpPr>
          <p:spPr>
            <a:xfrm>
              <a:off x="11766279" y="6501255"/>
              <a:ext cx="13716" cy="7488"/>
            </a:xfrm>
            <a:custGeom>
              <a:avLst/>
              <a:gdLst>
                <a:gd name="f0" fmla="val 10800000"/>
                <a:gd name="f1" fmla="val 5400000"/>
                <a:gd name="f2" fmla="val 180"/>
                <a:gd name="f3" fmla="val w"/>
                <a:gd name="f4" fmla="val h"/>
                <a:gd name="f5" fmla="val 0"/>
                <a:gd name="f6" fmla="val 13712"/>
                <a:gd name="f7" fmla="val 7491"/>
                <a:gd name="f8" fmla="val 6857"/>
                <a:gd name="f9" fmla="val 6856"/>
                <a:gd name="f10" fmla="val 3073"/>
                <a:gd name="f11" fmla="val 3783"/>
                <a:gd name="f12" fmla="val 635"/>
                <a:gd name="f13" fmla="val 4418"/>
                <a:gd name="f14" fmla="val 10640"/>
                <a:gd name="f15" fmla="val 13713"/>
                <a:gd name="f16" fmla="+- 0 0 -90"/>
                <a:gd name="f17" fmla="*/ f3 1 13712"/>
                <a:gd name="f18" fmla="*/ f4 1 7491"/>
                <a:gd name="f19" fmla="val f5"/>
                <a:gd name="f20" fmla="val f6"/>
                <a:gd name="f21" fmla="val f7"/>
                <a:gd name="f22" fmla="*/ f16 f0 1"/>
                <a:gd name="f23" fmla="+- f21 0 f19"/>
                <a:gd name="f24" fmla="+- f20 0 f19"/>
                <a:gd name="f25" fmla="*/ f22 1 f2"/>
                <a:gd name="f26" fmla="*/ f24 1 13712"/>
                <a:gd name="f27" fmla="*/ f23 1 7491"/>
                <a:gd name="f28" fmla="*/ 6857 f24 1"/>
                <a:gd name="f29" fmla="*/ 6856 f23 1"/>
                <a:gd name="f30" fmla="*/ 0 f24 1"/>
                <a:gd name="f31" fmla="*/ 0 f23 1"/>
                <a:gd name="f32" fmla="*/ 635 f23 1"/>
                <a:gd name="f33" fmla="*/ 7491 f23 1"/>
                <a:gd name="f34" fmla="*/ 13713 f24 1"/>
                <a:gd name="f35" fmla="+- f25 0 f1"/>
                <a:gd name="f36" fmla="*/ f28 1 13712"/>
                <a:gd name="f37" fmla="*/ f29 1 7491"/>
                <a:gd name="f38" fmla="*/ f30 1 13712"/>
                <a:gd name="f39" fmla="*/ f31 1 7491"/>
                <a:gd name="f40" fmla="*/ f32 1 7491"/>
                <a:gd name="f41" fmla="*/ f33 1 7491"/>
                <a:gd name="f42" fmla="*/ f34 1 13712"/>
                <a:gd name="f43" fmla="*/ f19 1 f26"/>
                <a:gd name="f44" fmla="*/ f20 1 f26"/>
                <a:gd name="f45" fmla="*/ f19 1 f27"/>
                <a:gd name="f46" fmla="*/ f21 1 f27"/>
                <a:gd name="f47" fmla="*/ f36 1 f26"/>
                <a:gd name="f48" fmla="*/ f37 1 f27"/>
                <a:gd name="f49" fmla="*/ f38 1 f26"/>
                <a:gd name="f50" fmla="*/ f39 1 f27"/>
                <a:gd name="f51" fmla="*/ f40 1 f27"/>
                <a:gd name="f52" fmla="*/ f41 1 f27"/>
                <a:gd name="f53" fmla="*/ f42 1 f26"/>
                <a:gd name="f54" fmla="*/ f43 f17 1"/>
                <a:gd name="f55" fmla="*/ f44 f17 1"/>
                <a:gd name="f56" fmla="*/ f46 f18 1"/>
                <a:gd name="f57" fmla="*/ f45 f18 1"/>
                <a:gd name="f58" fmla="*/ f47 f17 1"/>
                <a:gd name="f59" fmla="*/ f48 f18 1"/>
                <a:gd name="f60" fmla="*/ f49 f17 1"/>
                <a:gd name="f61" fmla="*/ f50 f18 1"/>
                <a:gd name="f62" fmla="*/ f51 f18 1"/>
                <a:gd name="f63" fmla="*/ f52 f18 1"/>
                <a:gd name="f64" fmla="*/ f53 f17 1"/>
              </a:gdLst>
              <a:ahLst/>
              <a:cxnLst>
                <a:cxn ang="3cd4">
                  <a:pos x="hc" y="t"/>
                </a:cxn>
                <a:cxn ang="0">
                  <a:pos x="r" y="vc"/>
                </a:cxn>
                <a:cxn ang="cd4">
                  <a:pos x="hc" y="b"/>
                </a:cxn>
                <a:cxn ang="cd2">
                  <a:pos x="l" y="vc"/>
                </a:cxn>
                <a:cxn ang="f35">
                  <a:pos x="f58" y="f59"/>
                </a:cxn>
                <a:cxn ang="f35">
                  <a:pos x="f60" y="f61"/>
                </a:cxn>
                <a:cxn ang="f35">
                  <a:pos x="f60" y="f62"/>
                </a:cxn>
                <a:cxn ang="f35">
                  <a:pos x="f58" y="f63"/>
                </a:cxn>
                <a:cxn ang="f35">
                  <a:pos x="f64" y="f62"/>
                </a:cxn>
                <a:cxn ang="f35">
                  <a:pos x="f64" y="f61"/>
                </a:cxn>
                <a:cxn ang="f35">
                  <a:pos x="f58" y="f59"/>
                </a:cxn>
              </a:cxnLst>
              <a:rect l="f54" t="f57" r="f55" b="f56"/>
              <a:pathLst>
                <a:path w="13712" h="7491">
                  <a:moveTo>
                    <a:pt x="f8" y="f9"/>
                  </a:moveTo>
                  <a:cubicBezTo>
                    <a:pt x="f10" y="f9"/>
                    <a:pt x="f5" y="f11"/>
                    <a:pt x="f5" y="f5"/>
                  </a:cubicBezTo>
                  <a:lnTo>
                    <a:pt x="f5" y="f12"/>
                  </a:lnTo>
                  <a:cubicBezTo>
                    <a:pt x="f5" y="f13"/>
                    <a:pt x="f10" y="f7"/>
                    <a:pt x="f8" y="f7"/>
                  </a:cubicBezTo>
                  <a:cubicBezTo>
                    <a:pt x="f14" y="f7"/>
                    <a:pt x="f15" y="f13"/>
                    <a:pt x="f15" y="f12"/>
                  </a:cubicBezTo>
                  <a:lnTo>
                    <a:pt x="f15" y="f5"/>
                  </a:lnTo>
                  <a:cubicBezTo>
                    <a:pt x="f15" y="f11"/>
                    <a:pt x="f1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8" name="Freeform: Shape 1059">
              <a:extLst>
                <a:ext uri="{FF2B5EF4-FFF2-40B4-BE49-F238E27FC236}">
                  <a16:creationId xmlns:a16="http://schemas.microsoft.com/office/drawing/2014/main" id="{C1AF56B1-CFD3-BB23-8FF8-F24A44AD0020}"/>
                </a:ext>
              </a:extLst>
            </p:cNvPr>
            <p:cNvSpPr/>
            <p:nvPr/>
          </p:nvSpPr>
          <p:spPr>
            <a:xfrm>
              <a:off x="11217904" y="6430033"/>
              <a:ext cx="13706" cy="73005"/>
            </a:xfrm>
            <a:custGeom>
              <a:avLst/>
              <a:gdLst>
                <a:gd name="f0" fmla="val 10800000"/>
                <a:gd name="f1" fmla="val 5400000"/>
                <a:gd name="f2" fmla="val 180"/>
                <a:gd name="f3" fmla="val w"/>
                <a:gd name="f4" fmla="val h"/>
                <a:gd name="f5" fmla="val 0"/>
                <a:gd name="f6" fmla="val 13711"/>
                <a:gd name="f7" fmla="val 73006"/>
                <a:gd name="f8" fmla="val 6856"/>
                <a:gd name="f9" fmla="val 66150"/>
                <a:gd name="f10" fmla="val 10639"/>
                <a:gd name="f11" fmla="val 13712"/>
                <a:gd name="f12" fmla="val 69223"/>
                <a:gd name="f13" fmla="val 3072"/>
                <a:gd name="f14" fmla="val 72752"/>
                <a:gd name="f15" fmla="val 139"/>
                <a:gd name="f16" fmla="val 69070"/>
                <a:gd name="f17" fmla="val 3161"/>
                <a:gd name="f18" fmla="+- 0 0 -90"/>
                <a:gd name="f19" fmla="*/ f3 1 13711"/>
                <a:gd name="f20" fmla="*/ f4 1 73006"/>
                <a:gd name="f21" fmla="val f5"/>
                <a:gd name="f22" fmla="val f6"/>
                <a:gd name="f23" fmla="val f7"/>
                <a:gd name="f24" fmla="*/ f18 f0 1"/>
                <a:gd name="f25" fmla="+- f23 0 f21"/>
                <a:gd name="f26" fmla="+- f22 0 f21"/>
                <a:gd name="f27" fmla="*/ f24 1 f2"/>
                <a:gd name="f28" fmla="*/ f26 1 13711"/>
                <a:gd name="f29" fmla="*/ f25 1 73006"/>
                <a:gd name="f30" fmla="*/ 6856 f26 1"/>
                <a:gd name="f31" fmla="*/ 66150 f25 1"/>
                <a:gd name="f32" fmla="*/ 13712 f26 1"/>
                <a:gd name="f33" fmla="*/ 73006 f25 1"/>
                <a:gd name="f34" fmla="*/ 6856 f25 1"/>
                <a:gd name="f35" fmla="*/ 0 f25 1"/>
                <a:gd name="f36" fmla="*/ 0 f26 1"/>
                <a:gd name="f37" fmla="*/ 72752 f25 1"/>
                <a:gd name="f38" fmla="+- f27 0 f1"/>
                <a:gd name="f39" fmla="*/ f30 1 13711"/>
                <a:gd name="f40" fmla="*/ f31 1 73006"/>
                <a:gd name="f41" fmla="*/ f32 1 13711"/>
                <a:gd name="f42" fmla="*/ f33 1 73006"/>
                <a:gd name="f43" fmla="*/ f34 1 73006"/>
                <a:gd name="f44" fmla="*/ f35 1 73006"/>
                <a:gd name="f45" fmla="*/ f36 1 13711"/>
                <a:gd name="f46" fmla="*/ f37 1 73006"/>
                <a:gd name="f47" fmla="*/ f21 1 f28"/>
                <a:gd name="f48" fmla="*/ f22 1 f28"/>
                <a:gd name="f49" fmla="*/ f21 1 f29"/>
                <a:gd name="f50" fmla="*/ f23 1 f29"/>
                <a:gd name="f51" fmla="*/ f39 1 f28"/>
                <a:gd name="f52" fmla="*/ f40 1 f29"/>
                <a:gd name="f53" fmla="*/ f41 1 f28"/>
                <a:gd name="f54" fmla="*/ f42 1 f29"/>
                <a:gd name="f55" fmla="*/ f43 1 f29"/>
                <a:gd name="f56" fmla="*/ f44 1 f29"/>
                <a:gd name="f57" fmla="*/ f45 1 f28"/>
                <a:gd name="f58" fmla="*/ f46 1 f29"/>
                <a:gd name="f59" fmla="*/ f47 f19 1"/>
                <a:gd name="f60" fmla="*/ f48 f19 1"/>
                <a:gd name="f61" fmla="*/ f50 f20 1"/>
                <a:gd name="f62" fmla="*/ f49 f20 1"/>
                <a:gd name="f63" fmla="*/ f51 f19 1"/>
                <a:gd name="f64" fmla="*/ f52 f20 1"/>
                <a:gd name="f65" fmla="*/ f53 f19 1"/>
                <a:gd name="f66" fmla="*/ f54 f20 1"/>
                <a:gd name="f67" fmla="*/ f55 f20 1"/>
                <a:gd name="f68" fmla="*/ f56 f20 1"/>
                <a:gd name="f69" fmla="*/ f57 f19 1"/>
                <a:gd name="f70" fmla="*/ f58 f20 1"/>
              </a:gdLst>
              <a:ahLst/>
              <a:cxnLst>
                <a:cxn ang="3cd4">
                  <a:pos x="hc" y="t"/>
                </a:cxn>
                <a:cxn ang="0">
                  <a:pos x="r" y="vc"/>
                </a:cxn>
                <a:cxn ang="cd4">
                  <a:pos x="hc" y="b"/>
                </a:cxn>
                <a:cxn ang="cd2">
                  <a:pos x="l" y="vc"/>
                </a:cxn>
                <a:cxn ang="f38">
                  <a:pos x="f63" y="f64"/>
                </a:cxn>
                <a:cxn ang="f38">
                  <a:pos x="f65" y="f66"/>
                </a:cxn>
                <a:cxn ang="f38">
                  <a:pos x="f65" y="f67"/>
                </a:cxn>
                <a:cxn ang="f38">
                  <a:pos x="f63" y="f68"/>
                </a:cxn>
                <a:cxn ang="f38">
                  <a:pos x="f69" y="f67"/>
                </a:cxn>
                <a:cxn ang="f38">
                  <a:pos x="f69" y="f70"/>
                </a:cxn>
                <a:cxn ang="f38">
                  <a:pos x="f63" y="f64"/>
                </a:cxn>
              </a:cxnLst>
              <a:rect l="f59" t="f62" r="f60" b="f61"/>
              <a:pathLst>
                <a:path w="13711" h="73006">
                  <a:moveTo>
                    <a:pt x="f8" y="f9"/>
                  </a:moveTo>
                  <a:cubicBezTo>
                    <a:pt x="f10" y="f9"/>
                    <a:pt x="f11" y="f12"/>
                    <a:pt x="f11" y="f7"/>
                  </a:cubicBezTo>
                  <a:lnTo>
                    <a:pt x="f11" y="f8"/>
                  </a:lnTo>
                  <a:cubicBezTo>
                    <a:pt x="f11" y="f13"/>
                    <a:pt x="f10" y="f5"/>
                    <a:pt x="f8" y="f5"/>
                  </a:cubicBezTo>
                  <a:cubicBezTo>
                    <a:pt x="f13" y="f5"/>
                    <a:pt x="f5" y="f13"/>
                    <a:pt x="f5" y="f8"/>
                  </a:cubicBezTo>
                  <a:lnTo>
                    <a:pt x="f5" y="f14"/>
                  </a:lnTo>
                  <a:cubicBezTo>
                    <a:pt x="f15" y="f16"/>
                    <a:pt x="f17"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9" name="Freeform: Shape 1060">
              <a:extLst>
                <a:ext uri="{FF2B5EF4-FFF2-40B4-BE49-F238E27FC236}">
                  <a16:creationId xmlns:a16="http://schemas.microsoft.com/office/drawing/2014/main" id="{973534E4-0F4C-166E-2033-947708C46F33}"/>
                </a:ext>
              </a:extLst>
            </p:cNvPr>
            <p:cNvSpPr/>
            <p:nvPr/>
          </p:nvSpPr>
          <p:spPr>
            <a:xfrm>
              <a:off x="11217904" y="6496181"/>
              <a:ext cx="13706" cy="315385"/>
            </a:xfrm>
            <a:custGeom>
              <a:avLst/>
              <a:gdLst>
                <a:gd name="f0" fmla="val 10800000"/>
                <a:gd name="f1" fmla="val 5400000"/>
                <a:gd name="f2" fmla="val 180"/>
                <a:gd name="f3" fmla="val w"/>
                <a:gd name="f4" fmla="val h"/>
                <a:gd name="f5" fmla="val 0"/>
                <a:gd name="f6" fmla="val 13711"/>
                <a:gd name="f7" fmla="val 315387"/>
                <a:gd name="f8" fmla="val 6856"/>
                <a:gd name="f9" fmla="val 10639"/>
                <a:gd name="f10" fmla="val 13712"/>
                <a:gd name="f11" fmla="val 312315"/>
                <a:gd name="f12" fmla="val 308531"/>
                <a:gd name="f13" fmla="val 3073"/>
                <a:gd name="f14" fmla="val 3072"/>
                <a:gd name="f15" fmla="val 308912"/>
                <a:gd name="f16" fmla="val 203"/>
                <a:gd name="f17" fmla="val 312543"/>
                <a:gd name="f18" fmla="val 3212"/>
                <a:gd name="f19" fmla="+- 0 0 -90"/>
                <a:gd name="f20" fmla="*/ f3 1 13711"/>
                <a:gd name="f21" fmla="*/ f4 1 315387"/>
                <a:gd name="f22" fmla="val f5"/>
                <a:gd name="f23" fmla="val f6"/>
                <a:gd name="f24" fmla="val f7"/>
                <a:gd name="f25" fmla="*/ f19 f0 1"/>
                <a:gd name="f26" fmla="+- f24 0 f22"/>
                <a:gd name="f27" fmla="+- f23 0 f22"/>
                <a:gd name="f28" fmla="*/ f25 1 f2"/>
                <a:gd name="f29" fmla="*/ f27 1 13711"/>
                <a:gd name="f30" fmla="*/ f26 1 315387"/>
                <a:gd name="f31" fmla="*/ 6856 f27 1"/>
                <a:gd name="f32" fmla="*/ 315387 f26 1"/>
                <a:gd name="f33" fmla="*/ 13712 f27 1"/>
                <a:gd name="f34" fmla="*/ 308531 f26 1"/>
                <a:gd name="f35" fmla="*/ 6856 f26 1"/>
                <a:gd name="f36" fmla="*/ 0 f26 1"/>
                <a:gd name="f37" fmla="*/ 0 f27 1"/>
                <a:gd name="f38" fmla="*/ 308912 f26 1"/>
                <a:gd name="f39" fmla="+- f28 0 f1"/>
                <a:gd name="f40" fmla="*/ f31 1 13711"/>
                <a:gd name="f41" fmla="*/ f32 1 315387"/>
                <a:gd name="f42" fmla="*/ f33 1 13711"/>
                <a:gd name="f43" fmla="*/ f34 1 315387"/>
                <a:gd name="f44" fmla="*/ f35 1 315387"/>
                <a:gd name="f45" fmla="*/ f36 1 315387"/>
                <a:gd name="f46" fmla="*/ f37 1 13711"/>
                <a:gd name="f47" fmla="*/ f38 1 315387"/>
                <a:gd name="f48" fmla="*/ f22 1 f29"/>
                <a:gd name="f49" fmla="*/ f23 1 f29"/>
                <a:gd name="f50" fmla="*/ f22 1 f30"/>
                <a:gd name="f51" fmla="*/ f24 1 f30"/>
                <a:gd name="f52" fmla="*/ f40 1 f29"/>
                <a:gd name="f53" fmla="*/ f41 1 f30"/>
                <a:gd name="f54" fmla="*/ f42 1 f29"/>
                <a:gd name="f55" fmla="*/ f43 1 f30"/>
                <a:gd name="f56" fmla="*/ f44 1 f30"/>
                <a:gd name="f57" fmla="*/ f45 1 f30"/>
                <a:gd name="f58" fmla="*/ f46 1 f29"/>
                <a:gd name="f59" fmla="*/ f47 1 f30"/>
                <a:gd name="f60" fmla="*/ f48 f20 1"/>
                <a:gd name="f61" fmla="*/ f49 f20 1"/>
                <a:gd name="f62" fmla="*/ f51 f21 1"/>
                <a:gd name="f63" fmla="*/ f50 f21 1"/>
                <a:gd name="f64" fmla="*/ f52 f20 1"/>
                <a:gd name="f65" fmla="*/ f53 f21 1"/>
                <a:gd name="f66" fmla="*/ f54 f20 1"/>
                <a:gd name="f67" fmla="*/ f55 f21 1"/>
                <a:gd name="f68" fmla="*/ f56 f21 1"/>
                <a:gd name="f69" fmla="*/ f57 f21 1"/>
                <a:gd name="f70" fmla="*/ f58 f20 1"/>
                <a:gd name="f71" fmla="*/ f59 f21 1"/>
              </a:gdLst>
              <a:ahLst/>
              <a:cxnLst>
                <a:cxn ang="3cd4">
                  <a:pos x="hc" y="t"/>
                </a:cxn>
                <a:cxn ang="0">
                  <a:pos x="r" y="vc"/>
                </a:cxn>
                <a:cxn ang="cd4">
                  <a:pos x="hc" y="b"/>
                </a:cxn>
                <a:cxn ang="cd2">
                  <a:pos x="l" y="vc"/>
                </a:cxn>
                <a:cxn ang="f39">
                  <a:pos x="f64" y="f65"/>
                </a:cxn>
                <a:cxn ang="f39">
                  <a:pos x="f66" y="f67"/>
                </a:cxn>
                <a:cxn ang="f39">
                  <a:pos x="f66" y="f68"/>
                </a:cxn>
                <a:cxn ang="f39">
                  <a:pos x="f64" y="f69"/>
                </a:cxn>
                <a:cxn ang="f39">
                  <a:pos x="f70" y="f68"/>
                </a:cxn>
                <a:cxn ang="f39">
                  <a:pos x="f70" y="f71"/>
                </a:cxn>
                <a:cxn ang="f39">
                  <a:pos x="f64" y="f65"/>
                </a:cxn>
              </a:cxnLst>
              <a:rect l="f60" t="f63" r="f61" b="f62"/>
              <a:pathLst>
                <a:path w="13711" h="315387">
                  <a:moveTo>
                    <a:pt x="f8" y="f7"/>
                  </a:moveTo>
                  <a:cubicBezTo>
                    <a:pt x="f9" y="f7"/>
                    <a:pt x="f10" y="f11"/>
                    <a:pt x="f10" y="f12"/>
                  </a:cubicBezTo>
                  <a:lnTo>
                    <a:pt x="f10" y="f8"/>
                  </a:lnTo>
                  <a:cubicBezTo>
                    <a:pt x="f10" y="f13"/>
                    <a:pt x="f9" y="f5"/>
                    <a:pt x="f8" y="f5"/>
                  </a:cubicBezTo>
                  <a:cubicBezTo>
                    <a:pt x="f14" y="f5"/>
                    <a:pt x="f5" y="f13"/>
                    <a:pt x="f5" y="f8"/>
                  </a:cubicBezTo>
                  <a:lnTo>
                    <a:pt x="f5" y="f15"/>
                  </a:lnTo>
                  <a:cubicBezTo>
                    <a:pt x="f16" y="f17"/>
                    <a:pt x="f18"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0" name="Freeform: Shape 1061">
              <a:extLst>
                <a:ext uri="{FF2B5EF4-FFF2-40B4-BE49-F238E27FC236}">
                  <a16:creationId xmlns:a16="http://schemas.microsoft.com/office/drawing/2014/main" id="{375B8F50-06FF-84FB-2B14-AD10FA546AF2}"/>
                </a:ext>
              </a:extLst>
            </p:cNvPr>
            <p:cNvSpPr/>
            <p:nvPr/>
          </p:nvSpPr>
          <p:spPr>
            <a:xfrm>
              <a:off x="10039654" y="6116805"/>
              <a:ext cx="13587" cy="13716"/>
            </a:xfrm>
            <a:custGeom>
              <a:avLst/>
              <a:gdLst>
                <a:gd name="f0" fmla="val 10800000"/>
                <a:gd name="f1" fmla="val 5400000"/>
                <a:gd name="f2" fmla="val 180"/>
                <a:gd name="f3" fmla="val w"/>
                <a:gd name="f4" fmla="val h"/>
                <a:gd name="f5" fmla="val 0"/>
                <a:gd name="f6" fmla="val 13585"/>
                <a:gd name="f7" fmla="val 13712"/>
                <a:gd name="f8" fmla="val 6730"/>
                <a:gd name="f9" fmla="val 6856"/>
                <a:gd name="f10" fmla="val 3073"/>
                <a:gd name="f11" fmla="val 9802"/>
                <a:gd name="f12" fmla="val 13586"/>
                <a:gd name="f13" fmla="val 6857"/>
                <a:gd name="f14" fmla="val 10640"/>
                <a:gd name="f15" fmla="val 13713"/>
                <a:gd name="f16" fmla="+- 0 0 -90"/>
                <a:gd name="f17" fmla="*/ f3 1 13585"/>
                <a:gd name="f18" fmla="*/ f4 1 13712"/>
                <a:gd name="f19" fmla="val f5"/>
                <a:gd name="f20" fmla="val f6"/>
                <a:gd name="f21" fmla="val f7"/>
                <a:gd name="f22" fmla="*/ f16 f0 1"/>
                <a:gd name="f23" fmla="+- f21 0 f19"/>
                <a:gd name="f24" fmla="+- f20 0 f19"/>
                <a:gd name="f25" fmla="*/ f22 1 f2"/>
                <a:gd name="f26" fmla="*/ f24 1 13585"/>
                <a:gd name="f27" fmla="*/ f23 1 13712"/>
                <a:gd name="f28" fmla="*/ 6730 f24 1"/>
                <a:gd name="f29" fmla="*/ 6856 f23 1"/>
                <a:gd name="f30" fmla="*/ 13586 f24 1"/>
                <a:gd name="f31" fmla="*/ 0 f23 1"/>
                <a:gd name="f32" fmla="*/ 6857 f24 1"/>
                <a:gd name="f33" fmla="*/ 0 f24 1"/>
                <a:gd name="f34" fmla="*/ 13713 f23 1"/>
                <a:gd name="f35" fmla="+- f25 0 f1"/>
                <a:gd name="f36" fmla="*/ f28 1 13585"/>
                <a:gd name="f37" fmla="*/ f29 1 13712"/>
                <a:gd name="f38" fmla="*/ f30 1 13585"/>
                <a:gd name="f39" fmla="*/ f31 1 13712"/>
                <a:gd name="f40" fmla="*/ f32 1 13585"/>
                <a:gd name="f41" fmla="*/ f33 1 13585"/>
                <a:gd name="f42" fmla="*/ f34 1 13712"/>
                <a:gd name="f43" fmla="*/ f19 1 f26"/>
                <a:gd name="f44" fmla="*/ f20 1 f26"/>
                <a:gd name="f45" fmla="*/ f19 1 f27"/>
                <a:gd name="f46" fmla="*/ f21 1 f27"/>
                <a:gd name="f47" fmla="*/ f36 1 f26"/>
                <a:gd name="f48" fmla="*/ f37 1 f27"/>
                <a:gd name="f49" fmla="*/ f38 1 f26"/>
                <a:gd name="f50" fmla="*/ f39 1 f27"/>
                <a:gd name="f51" fmla="*/ f40 1 f26"/>
                <a:gd name="f52" fmla="*/ f41 1 f26"/>
                <a:gd name="f53" fmla="*/ f42 1 f27"/>
                <a:gd name="f54" fmla="*/ f43 f17 1"/>
                <a:gd name="f55" fmla="*/ f44 f17 1"/>
                <a:gd name="f56" fmla="*/ f46 f18 1"/>
                <a:gd name="f57" fmla="*/ f45 f18 1"/>
                <a:gd name="f58" fmla="*/ f47 f17 1"/>
                <a:gd name="f59" fmla="*/ f48 f18 1"/>
                <a:gd name="f60" fmla="*/ f49 f17 1"/>
                <a:gd name="f61" fmla="*/ f50 f18 1"/>
                <a:gd name="f62" fmla="*/ f51 f17 1"/>
                <a:gd name="f63" fmla="*/ f52 f17 1"/>
                <a:gd name="f64" fmla="*/ f53 f18 1"/>
              </a:gdLst>
              <a:ahLst/>
              <a:cxnLst>
                <a:cxn ang="3cd4">
                  <a:pos x="hc" y="t"/>
                </a:cxn>
                <a:cxn ang="0">
                  <a:pos x="r" y="vc"/>
                </a:cxn>
                <a:cxn ang="cd4">
                  <a:pos x="hc" y="b"/>
                </a:cxn>
                <a:cxn ang="cd2">
                  <a:pos x="l" y="vc"/>
                </a:cxn>
                <a:cxn ang="f35">
                  <a:pos x="f58" y="f59"/>
                </a:cxn>
                <a:cxn ang="f35">
                  <a:pos x="f60" y="f61"/>
                </a:cxn>
                <a:cxn ang="f35">
                  <a:pos x="f62" y="f61"/>
                </a:cxn>
                <a:cxn ang="f35">
                  <a:pos x="f63" y="f59"/>
                </a:cxn>
                <a:cxn ang="f35">
                  <a:pos x="f62" y="f64"/>
                </a:cxn>
                <a:cxn ang="f35">
                  <a:pos x="f60" y="f64"/>
                </a:cxn>
                <a:cxn ang="f35">
                  <a:pos x="f58" y="f59"/>
                </a:cxn>
              </a:cxnLst>
              <a:rect l="f54" t="f57" r="f55" b="f56"/>
              <a:pathLst>
                <a:path w="13585" h="13712">
                  <a:moveTo>
                    <a:pt x="f8" y="f9"/>
                  </a:moveTo>
                  <a:cubicBezTo>
                    <a:pt x="f8" y="f10"/>
                    <a:pt x="f11" y="f5"/>
                    <a:pt x="f12" y="f5"/>
                  </a:cubicBezTo>
                  <a:lnTo>
                    <a:pt x="f13" y="f5"/>
                  </a:lnTo>
                  <a:cubicBezTo>
                    <a:pt x="f10" y="f5"/>
                    <a:pt x="f5" y="f10"/>
                    <a:pt x="f5" y="f9"/>
                  </a:cubicBezTo>
                  <a:cubicBezTo>
                    <a:pt x="f5" y="f14"/>
                    <a:pt x="f10" y="f15"/>
                    <a:pt x="f13" y="f15"/>
                  </a:cubicBezTo>
                  <a:lnTo>
                    <a:pt x="f12" y="f15"/>
                  </a:lnTo>
                  <a:cubicBezTo>
                    <a:pt x="f11" y="f15"/>
                    <a:pt x="f8" y="f1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1" name="Freeform: Shape 1062">
              <a:extLst>
                <a:ext uri="{FF2B5EF4-FFF2-40B4-BE49-F238E27FC236}">
                  <a16:creationId xmlns:a16="http://schemas.microsoft.com/office/drawing/2014/main" id="{48947A2B-1650-B616-2DE2-0CB83CE9BF1A}"/>
                </a:ext>
              </a:extLst>
            </p:cNvPr>
            <p:cNvSpPr/>
            <p:nvPr/>
          </p:nvSpPr>
          <p:spPr>
            <a:xfrm>
              <a:off x="10046256" y="6116805"/>
              <a:ext cx="26535" cy="13716"/>
            </a:xfrm>
            <a:custGeom>
              <a:avLst/>
              <a:gdLst>
                <a:gd name="f0" fmla="val 10800000"/>
                <a:gd name="f1" fmla="val 5400000"/>
                <a:gd name="f2" fmla="val 180"/>
                <a:gd name="f3" fmla="val w"/>
                <a:gd name="f4" fmla="val h"/>
                <a:gd name="f5" fmla="val 0"/>
                <a:gd name="f6" fmla="val 26536"/>
                <a:gd name="f7" fmla="val 13712"/>
                <a:gd name="f8" fmla="val 6856"/>
                <a:gd name="f9" fmla="val 26473"/>
                <a:gd name="f10" fmla="val 3047"/>
                <a:gd name="f11" fmla="val 23362"/>
                <a:gd name="f12" fmla="val 19553"/>
                <a:gd name="f13" fmla="val 3073"/>
                <a:gd name="f14" fmla="val 10640"/>
                <a:gd name="f15" fmla="val 13713"/>
                <a:gd name="f16" fmla="val 10665"/>
                <a:gd name="f17" fmla="+- 0 0 -90"/>
                <a:gd name="f18" fmla="*/ f3 1 26536"/>
                <a:gd name="f19" fmla="*/ f4 1 13712"/>
                <a:gd name="f20" fmla="val f5"/>
                <a:gd name="f21" fmla="val f6"/>
                <a:gd name="f22" fmla="val f7"/>
                <a:gd name="f23" fmla="*/ f17 f0 1"/>
                <a:gd name="f24" fmla="+- f22 0 f20"/>
                <a:gd name="f25" fmla="+- f21 0 f20"/>
                <a:gd name="f26" fmla="*/ f23 1 f2"/>
                <a:gd name="f27" fmla="*/ f25 1 26536"/>
                <a:gd name="f28" fmla="*/ f24 1 13712"/>
                <a:gd name="f29" fmla="*/ 26536 f25 1"/>
                <a:gd name="f30" fmla="*/ 6856 f24 1"/>
                <a:gd name="f31" fmla="*/ 19553 f25 1"/>
                <a:gd name="f32" fmla="*/ 0 f24 1"/>
                <a:gd name="f33" fmla="*/ 6856 f25 1"/>
                <a:gd name="f34" fmla="*/ 0 f25 1"/>
                <a:gd name="f35" fmla="*/ 13713 f24 1"/>
                <a:gd name="f36" fmla="+- f26 0 f1"/>
                <a:gd name="f37" fmla="*/ f29 1 26536"/>
                <a:gd name="f38" fmla="*/ f30 1 13712"/>
                <a:gd name="f39" fmla="*/ f31 1 26536"/>
                <a:gd name="f40" fmla="*/ f32 1 13712"/>
                <a:gd name="f41" fmla="*/ f33 1 26536"/>
                <a:gd name="f42" fmla="*/ f34 1 26536"/>
                <a:gd name="f43" fmla="*/ f35 1 13712"/>
                <a:gd name="f44" fmla="*/ f20 1 f27"/>
                <a:gd name="f45" fmla="*/ f21 1 f27"/>
                <a:gd name="f46" fmla="*/ f20 1 f28"/>
                <a:gd name="f47" fmla="*/ f22 1 f28"/>
                <a:gd name="f48" fmla="*/ f37 1 f27"/>
                <a:gd name="f49" fmla="*/ f38 1 f28"/>
                <a:gd name="f50" fmla="*/ f39 1 f27"/>
                <a:gd name="f51" fmla="*/ f40 1 f28"/>
                <a:gd name="f52" fmla="*/ f41 1 f27"/>
                <a:gd name="f53" fmla="*/ f42 1 f27"/>
                <a:gd name="f54" fmla="*/ f43 1 f28"/>
                <a:gd name="f55" fmla="*/ f44 f18 1"/>
                <a:gd name="f56" fmla="*/ f45 f18 1"/>
                <a:gd name="f57" fmla="*/ f47 f19 1"/>
                <a:gd name="f58" fmla="*/ f46 f19 1"/>
                <a:gd name="f59" fmla="*/ f48 f18 1"/>
                <a:gd name="f60" fmla="*/ f49 f19 1"/>
                <a:gd name="f61" fmla="*/ f50 f18 1"/>
                <a:gd name="f62" fmla="*/ f51 f19 1"/>
                <a:gd name="f63" fmla="*/ f52 f18 1"/>
                <a:gd name="f64" fmla="*/ f53 f18 1"/>
                <a:gd name="f65" fmla="*/ f54 f19 1"/>
              </a:gdLst>
              <a:ahLst/>
              <a:cxnLst>
                <a:cxn ang="3cd4">
                  <a:pos x="hc" y="t"/>
                </a:cxn>
                <a:cxn ang="0">
                  <a:pos x="r" y="vc"/>
                </a:cxn>
                <a:cxn ang="cd4">
                  <a:pos x="hc" y="b"/>
                </a:cxn>
                <a:cxn ang="cd2">
                  <a:pos x="l" y="vc"/>
                </a:cxn>
                <a:cxn ang="f36">
                  <a:pos x="f59" y="f60"/>
                </a:cxn>
                <a:cxn ang="f36">
                  <a:pos x="f61" y="f62"/>
                </a:cxn>
                <a:cxn ang="f36">
                  <a:pos x="f63" y="f62"/>
                </a:cxn>
                <a:cxn ang="f36">
                  <a:pos x="f64" y="f60"/>
                </a:cxn>
                <a:cxn ang="f36">
                  <a:pos x="f63" y="f65"/>
                </a:cxn>
                <a:cxn ang="f36">
                  <a:pos x="f61" y="f65"/>
                </a:cxn>
                <a:cxn ang="f36">
                  <a:pos x="f59" y="f60"/>
                </a:cxn>
              </a:cxnLst>
              <a:rect l="f55" t="f58" r="f56" b="f57"/>
              <a:pathLst>
                <a:path w="26536" h="13712">
                  <a:moveTo>
                    <a:pt x="f6" y="f8"/>
                  </a:moveTo>
                  <a:cubicBezTo>
                    <a:pt x="f9" y="f10"/>
                    <a:pt x="f11" y="f5"/>
                    <a:pt x="f12" y="f5"/>
                  </a:cubicBezTo>
                  <a:lnTo>
                    <a:pt x="f8" y="f5"/>
                  </a:lnTo>
                  <a:cubicBezTo>
                    <a:pt x="f13" y="f5"/>
                    <a:pt x="f5" y="f13"/>
                    <a:pt x="f5" y="f8"/>
                  </a:cubicBezTo>
                  <a:cubicBezTo>
                    <a:pt x="f5" y="f14"/>
                    <a:pt x="f13" y="f15"/>
                    <a:pt x="f8" y="f15"/>
                  </a:cubicBezTo>
                  <a:lnTo>
                    <a:pt x="f12" y="f15"/>
                  </a:lnTo>
                  <a:cubicBezTo>
                    <a:pt x="f11" y="f15"/>
                    <a:pt x="f9" y="f16"/>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2" name="Freeform: Shape 1063">
              <a:extLst>
                <a:ext uri="{FF2B5EF4-FFF2-40B4-BE49-F238E27FC236}">
                  <a16:creationId xmlns:a16="http://schemas.microsoft.com/office/drawing/2014/main" id="{E177AF9F-9C17-9F30-1141-67BE7D3ED6B7}"/>
                </a:ext>
              </a:extLst>
            </p:cNvPr>
            <p:cNvSpPr/>
            <p:nvPr/>
          </p:nvSpPr>
          <p:spPr>
            <a:xfrm>
              <a:off x="10205984" y="6116805"/>
              <a:ext cx="65644" cy="13716"/>
            </a:xfrm>
            <a:custGeom>
              <a:avLst/>
              <a:gdLst>
                <a:gd name="f0" fmla="val 10800000"/>
                <a:gd name="f1" fmla="val 5400000"/>
                <a:gd name="f2" fmla="val 180"/>
                <a:gd name="f3" fmla="val w"/>
                <a:gd name="f4" fmla="val h"/>
                <a:gd name="f5" fmla="val 0"/>
                <a:gd name="f6" fmla="val 65641"/>
                <a:gd name="f7" fmla="val 13717"/>
                <a:gd name="f8" fmla="val 58532"/>
                <a:gd name="f9" fmla="val 6856"/>
                <a:gd name="f10" fmla="val 3073"/>
                <a:gd name="f11" fmla="val 61604"/>
                <a:gd name="f12" fmla="val 65388"/>
                <a:gd name="f13" fmla="val 5599"/>
                <a:gd name="f14" fmla="val 13"/>
                <a:gd name="f15" fmla="val 4368"/>
                <a:gd name="f16" fmla="val 356"/>
                <a:gd name="f17" fmla="val 3301"/>
                <a:gd name="f18" fmla="val 1016"/>
                <a:gd name="f19" fmla="val 1269"/>
                <a:gd name="f20" fmla="val 2273"/>
                <a:gd name="f21" fmla="val 25"/>
                <a:gd name="f22" fmla="val 4469"/>
                <a:gd name="f23" fmla="val 9218"/>
                <a:gd name="f24" fmla="val 1257"/>
                <a:gd name="f25" fmla="val 11389"/>
                <a:gd name="f26" fmla="val 12570"/>
                <a:gd name="f27" fmla="val 4330"/>
                <a:gd name="f28" fmla="val 13319"/>
                <a:gd name="f29" fmla="val 5573"/>
                <a:gd name="f30" fmla="val 13725"/>
                <a:gd name="f31" fmla="val 13713"/>
                <a:gd name="f32" fmla="val 65642"/>
                <a:gd name="f33" fmla="val 61858"/>
                <a:gd name="f34" fmla="val 13852"/>
                <a:gd name="f35" fmla="val 58671"/>
                <a:gd name="f36" fmla="val 10894"/>
                <a:gd name="f37" fmla="val 7110"/>
                <a:gd name="f38" fmla="val 7034"/>
                <a:gd name="f39" fmla="val 6945"/>
                <a:gd name="f40" fmla="+- 0 0 -90"/>
                <a:gd name="f41" fmla="*/ f3 1 65641"/>
                <a:gd name="f42" fmla="*/ f4 1 13717"/>
                <a:gd name="f43" fmla="val f5"/>
                <a:gd name="f44" fmla="val f6"/>
                <a:gd name="f45" fmla="val f7"/>
                <a:gd name="f46" fmla="*/ f40 f0 1"/>
                <a:gd name="f47" fmla="+- f45 0 f43"/>
                <a:gd name="f48" fmla="+- f44 0 f43"/>
                <a:gd name="f49" fmla="*/ f46 1 f2"/>
                <a:gd name="f50" fmla="*/ f48 1 65641"/>
                <a:gd name="f51" fmla="*/ f47 1 13717"/>
                <a:gd name="f52" fmla="*/ 58532 f48 1"/>
                <a:gd name="f53" fmla="*/ 6856 f47 1"/>
                <a:gd name="f54" fmla="*/ 65388 f48 1"/>
                <a:gd name="f55" fmla="*/ 0 f47 1"/>
                <a:gd name="f56" fmla="*/ 6856 f48 1"/>
                <a:gd name="f57" fmla="*/ 3301 f48 1"/>
                <a:gd name="f58" fmla="*/ 1016 f47 1"/>
                <a:gd name="f59" fmla="*/ 0 f48 1"/>
                <a:gd name="f60" fmla="*/ 12570 f47 1"/>
                <a:gd name="f61" fmla="*/ 13713 f47 1"/>
                <a:gd name="f62" fmla="*/ 65642 f48 1"/>
                <a:gd name="f63" fmla="*/ 7110 f47 1"/>
                <a:gd name="f64" fmla="+- f49 0 f1"/>
                <a:gd name="f65" fmla="*/ f52 1 65641"/>
                <a:gd name="f66" fmla="*/ f53 1 13717"/>
                <a:gd name="f67" fmla="*/ f54 1 65641"/>
                <a:gd name="f68" fmla="*/ f55 1 13717"/>
                <a:gd name="f69" fmla="*/ f56 1 65641"/>
                <a:gd name="f70" fmla="*/ f57 1 65641"/>
                <a:gd name="f71" fmla="*/ f58 1 13717"/>
                <a:gd name="f72" fmla="*/ f59 1 65641"/>
                <a:gd name="f73" fmla="*/ f60 1 13717"/>
                <a:gd name="f74" fmla="*/ f61 1 13717"/>
                <a:gd name="f75" fmla="*/ f62 1 65641"/>
                <a:gd name="f76" fmla="*/ f63 1 13717"/>
                <a:gd name="f77" fmla="*/ f43 1 f50"/>
                <a:gd name="f78" fmla="*/ f44 1 f50"/>
                <a:gd name="f79" fmla="*/ f43 1 f51"/>
                <a:gd name="f80" fmla="*/ f45 1 f51"/>
                <a:gd name="f81" fmla="*/ f65 1 f50"/>
                <a:gd name="f82" fmla="*/ f66 1 f51"/>
                <a:gd name="f83" fmla="*/ f67 1 f50"/>
                <a:gd name="f84" fmla="*/ f68 1 f51"/>
                <a:gd name="f85" fmla="*/ f69 1 f50"/>
                <a:gd name="f86" fmla="*/ f70 1 f50"/>
                <a:gd name="f87" fmla="*/ f71 1 f51"/>
                <a:gd name="f88" fmla="*/ f72 1 f50"/>
                <a:gd name="f89" fmla="*/ f73 1 f51"/>
                <a:gd name="f90" fmla="*/ f74 1 f51"/>
                <a:gd name="f91" fmla="*/ f75 1 f50"/>
                <a:gd name="f92" fmla="*/ f76 1 f51"/>
                <a:gd name="f93" fmla="*/ f77 f41 1"/>
                <a:gd name="f94" fmla="*/ f78 f41 1"/>
                <a:gd name="f95" fmla="*/ f80 f42 1"/>
                <a:gd name="f96" fmla="*/ f79 f42 1"/>
                <a:gd name="f97" fmla="*/ f81 f41 1"/>
                <a:gd name="f98" fmla="*/ f82 f42 1"/>
                <a:gd name="f99" fmla="*/ f83 f41 1"/>
                <a:gd name="f100" fmla="*/ f84 f42 1"/>
                <a:gd name="f101" fmla="*/ f85 f41 1"/>
                <a:gd name="f102" fmla="*/ f86 f41 1"/>
                <a:gd name="f103" fmla="*/ f87 f42 1"/>
                <a:gd name="f104" fmla="*/ f88 f41 1"/>
                <a:gd name="f105" fmla="*/ f89 f42 1"/>
                <a:gd name="f106" fmla="*/ f90 f42 1"/>
                <a:gd name="f107" fmla="*/ f91 f41 1"/>
                <a:gd name="f108" fmla="*/ f92 f42 1"/>
              </a:gdLst>
              <a:ahLst/>
              <a:cxnLst>
                <a:cxn ang="3cd4">
                  <a:pos x="hc" y="t"/>
                </a:cxn>
                <a:cxn ang="0">
                  <a:pos x="r" y="vc"/>
                </a:cxn>
                <a:cxn ang="cd4">
                  <a:pos x="hc" y="b"/>
                </a:cxn>
                <a:cxn ang="cd2">
                  <a:pos x="l" y="vc"/>
                </a:cxn>
                <a:cxn ang="f64">
                  <a:pos x="f97" y="f98"/>
                </a:cxn>
                <a:cxn ang="f64">
                  <a:pos x="f99" y="f100"/>
                </a:cxn>
                <a:cxn ang="f64">
                  <a:pos x="f101" y="f100"/>
                </a:cxn>
                <a:cxn ang="f64">
                  <a:pos x="f102" y="f103"/>
                </a:cxn>
                <a:cxn ang="f64">
                  <a:pos x="f104" y="f98"/>
                </a:cxn>
                <a:cxn ang="f64">
                  <a:pos x="f102" y="f105"/>
                </a:cxn>
                <a:cxn ang="f64">
                  <a:pos x="f101" y="f106"/>
                </a:cxn>
                <a:cxn ang="f64">
                  <a:pos x="f107" y="f106"/>
                </a:cxn>
                <a:cxn ang="f64">
                  <a:pos x="f97" y="f108"/>
                </a:cxn>
                <a:cxn ang="f64">
                  <a:pos x="f97" y="f98"/>
                </a:cxn>
              </a:cxnLst>
              <a:rect l="f93" t="f96" r="f94" b="f95"/>
              <a:pathLst>
                <a:path w="65641" h="13717">
                  <a:moveTo>
                    <a:pt x="f8" y="f9"/>
                  </a:moveTo>
                  <a:cubicBezTo>
                    <a:pt x="f8" y="f10"/>
                    <a:pt x="f11" y="f5"/>
                    <a:pt x="f12" y="f5"/>
                  </a:cubicBezTo>
                  <a:lnTo>
                    <a:pt x="f9" y="f5"/>
                  </a:lnTo>
                  <a:cubicBezTo>
                    <a:pt x="f13" y="f14"/>
                    <a:pt x="f15" y="f16"/>
                    <a:pt x="f17" y="f18"/>
                  </a:cubicBezTo>
                  <a:cubicBezTo>
                    <a:pt x="f19" y="f20"/>
                    <a:pt x="f21" y="f22"/>
                    <a:pt x="f5" y="f9"/>
                  </a:cubicBezTo>
                  <a:cubicBezTo>
                    <a:pt x="f5" y="f23"/>
                    <a:pt x="f24" y="f25"/>
                    <a:pt x="f17" y="f26"/>
                  </a:cubicBezTo>
                  <a:cubicBezTo>
                    <a:pt x="f27" y="f28"/>
                    <a:pt x="f29" y="f30"/>
                    <a:pt x="f9" y="f31"/>
                  </a:cubicBezTo>
                  <a:lnTo>
                    <a:pt x="f32" y="f31"/>
                  </a:lnTo>
                  <a:cubicBezTo>
                    <a:pt x="f33" y="f34"/>
                    <a:pt x="f35" y="f36"/>
                    <a:pt x="f8" y="f37"/>
                  </a:cubicBezTo>
                  <a:cubicBezTo>
                    <a:pt x="f8" y="f38"/>
                    <a:pt x="f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3" name="Freeform: Shape 1064">
              <a:extLst>
                <a:ext uri="{FF2B5EF4-FFF2-40B4-BE49-F238E27FC236}">
                  <a16:creationId xmlns:a16="http://schemas.microsoft.com/office/drawing/2014/main" id="{5DBB4B9A-8AAB-049B-8460-28B3E0F797DE}"/>
                </a:ext>
              </a:extLst>
            </p:cNvPr>
            <p:cNvSpPr/>
            <p:nvPr/>
          </p:nvSpPr>
          <p:spPr>
            <a:xfrm>
              <a:off x="10264770" y="6116805"/>
              <a:ext cx="14474" cy="13716"/>
            </a:xfrm>
            <a:custGeom>
              <a:avLst/>
              <a:gdLst>
                <a:gd name="f0" fmla="val 10800000"/>
                <a:gd name="f1" fmla="val 5400000"/>
                <a:gd name="f2" fmla="val 180"/>
                <a:gd name="f3" fmla="val w"/>
                <a:gd name="f4" fmla="val h"/>
                <a:gd name="f5" fmla="val 0"/>
                <a:gd name="f6" fmla="val 14473"/>
                <a:gd name="f7" fmla="val 13712"/>
                <a:gd name="f8" fmla="val 6856"/>
                <a:gd name="f9" fmla="val 3073"/>
                <a:gd name="f10" fmla="val 10640"/>
                <a:gd name="f11" fmla="val 13713"/>
                <a:gd name="f12" fmla="val 14474"/>
                <a:gd name="f13" fmla="val 10690"/>
                <a:gd name="f14" fmla="val 7618"/>
                <a:gd name="f15" fmla="+- 0 0 -90"/>
                <a:gd name="f16" fmla="*/ f3 1 14473"/>
                <a:gd name="f17" fmla="*/ f4 1 13712"/>
                <a:gd name="f18" fmla="val f5"/>
                <a:gd name="f19" fmla="val f6"/>
                <a:gd name="f20" fmla="val f7"/>
                <a:gd name="f21" fmla="*/ f15 f0 1"/>
                <a:gd name="f22" fmla="+- f20 0 f18"/>
                <a:gd name="f23" fmla="+- f19 0 f18"/>
                <a:gd name="f24" fmla="*/ f21 1 f2"/>
                <a:gd name="f25" fmla="*/ f23 1 14473"/>
                <a:gd name="f26" fmla="*/ f22 1 13712"/>
                <a:gd name="f27" fmla="*/ 6856 f23 1"/>
                <a:gd name="f28" fmla="*/ 0 f22 1"/>
                <a:gd name="f29" fmla="*/ 0 f23 1"/>
                <a:gd name="f30" fmla="*/ 6856 f22 1"/>
                <a:gd name="f31" fmla="*/ 13713 f22 1"/>
                <a:gd name="f32" fmla="*/ 14474 f23 1"/>
                <a:gd name="f33" fmla="*/ 7618 f23 1"/>
                <a:gd name="f34" fmla="+- f24 0 f1"/>
                <a:gd name="f35" fmla="*/ f27 1 14473"/>
                <a:gd name="f36" fmla="*/ f28 1 13712"/>
                <a:gd name="f37" fmla="*/ f29 1 14473"/>
                <a:gd name="f38" fmla="*/ f30 1 13712"/>
                <a:gd name="f39" fmla="*/ f31 1 13712"/>
                <a:gd name="f40" fmla="*/ f32 1 14473"/>
                <a:gd name="f41" fmla="*/ f33 1 14473"/>
                <a:gd name="f42" fmla="*/ f18 1 f25"/>
                <a:gd name="f43" fmla="*/ f19 1 f25"/>
                <a:gd name="f44" fmla="*/ f18 1 f26"/>
                <a:gd name="f45" fmla="*/ f20 1 f26"/>
                <a:gd name="f46" fmla="*/ f35 1 f25"/>
                <a:gd name="f47" fmla="*/ f36 1 f26"/>
                <a:gd name="f48" fmla="*/ f37 1 f25"/>
                <a:gd name="f49" fmla="*/ f38 1 f26"/>
                <a:gd name="f50" fmla="*/ f39 1 f26"/>
                <a:gd name="f51" fmla="*/ f40 1 f25"/>
                <a:gd name="f52" fmla="*/ f41 1 f25"/>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6 1"/>
              </a:gdLst>
              <a:ahLst/>
              <a:cxnLst>
                <a:cxn ang="3cd4">
                  <a:pos x="hc" y="t"/>
                </a:cxn>
                <a:cxn ang="0">
                  <a:pos x="r" y="vc"/>
                </a:cxn>
                <a:cxn ang="cd4">
                  <a:pos x="hc" y="b"/>
                </a:cxn>
                <a:cxn ang="cd2">
                  <a:pos x="l" y="vc"/>
                </a:cxn>
                <a:cxn ang="f34">
                  <a:pos x="f57" y="f58"/>
                </a:cxn>
                <a:cxn ang="f34">
                  <a:pos x="f59" y="f60"/>
                </a:cxn>
                <a:cxn ang="f34">
                  <a:pos x="f57" y="f61"/>
                </a:cxn>
                <a:cxn ang="f34">
                  <a:pos x="f62" y="f61"/>
                </a:cxn>
                <a:cxn ang="f34">
                  <a:pos x="f63" y="f60"/>
                </a:cxn>
                <a:cxn ang="f34">
                  <a:pos x="f62" y="f58"/>
                </a:cxn>
                <a:cxn ang="f34">
                  <a:pos x="f57" y="f58"/>
                </a:cxn>
              </a:cxnLst>
              <a:rect l="f53" t="f56" r="f54" b="f55"/>
              <a:pathLst>
                <a:path w="14473" h="13712">
                  <a:moveTo>
                    <a:pt x="f8" y="f5"/>
                  </a:moveTo>
                  <a:cubicBezTo>
                    <a:pt x="f9" y="f5"/>
                    <a:pt x="f5" y="f9"/>
                    <a:pt x="f5" y="f8"/>
                  </a:cubicBezTo>
                  <a:cubicBezTo>
                    <a:pt x="f5" y="f10"/>
                    <a:pt x="f9" y="f11"/>
                    <a:pt x="f8" y="f11"/>
                  </a:cubicBezTo>
                  <a:lnTo>
                    <a:pt x="f12" y="f11"/>
                  </a:lnTo>
                  <a:cubicBezTo>
                    <a:pt x="f13" y="f11"/>
                    <a:pt x="f14" y="f10"/>
                    <a:pt x="f14" y="f8"/>
                  </a:cubicBezTo>
                  <a:cubicBezTo>
                    <a:pt x="f14" y="f9"/>
                    <a:pt x="f13" y="f5"/>
                    <a:pt x="f12"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4" name="Freeform: Shape 1065">
              <a:extLst>
                <a:ext uri="{FF2B5EF4-FFF2-40B4-BE49-F238E27FC236}">
                  <a16:creationId xmlns:a16="http://schemas.microsoft.com/office/drawing/2014/main" id="{413F04E0-D932-064C-2467-2CB8A89571CC}"/>
                </a:ext>
              </a:extLst>
            </p:cNvPr>
            <p:cNvSpPr/>
            <p:nvPr/>
          </p:nvSpPr>
          <p:spPr>
            <a:xfrm>
              <a:off x="10271619" y="6116787"/>
              <a:ext cx="165058" cy="13734"/>
            </a:xfrm>
            <a:custGeom>
              <a:avLst/>
              <a:gdLst>
                <a:gd name="f0" fmla="val 10800000"/>
                <a:gd name="f1" fmla="val 5400000"/>
                <a:gd name="f2" fmla="val 180"/>
                <a:gd name="f3" fmla="val w"/>
                <a:gd name="f4" fmla="val h"/>
                <a:gd name="f5" fmla="val 0"/>
                <a:gd name="f6" fmla="val 165057"/>
                <a:gd name="f7" fmla="val 13731"/>
                <a:gd name="f8" fmla="val 6875"/>
                <a:gd name="f9" fmla="val 10659"/>
                <a:gd name="f10" fmla="val 3073"/>
                <a:gd name="f11" fmla="val 13732"/>
                <a:gd name="f12" fmla="val 6856"/>
                <a:gd name="f13" fmla="val 161274"/>
                <a:gd name="f14" fmla="val 158201"/>
                <a:gd name="f15" fmla="val 3092"/>
                <a:gd name="f16" fmla="val 19"/>
                <a:gd name="f17" fmla="val 7364"/>
                <a:gd name="f18" fmla="val 3593"/>
                <a:gd name="f19" fmla="val -260"/>
                <a:gd name="f20" fmla="val 305"/>
                <a:gd name="f21" fmla="val 2571"/>
                <a:gd name="f22" fmla="val 26"/>
                <a:gd name="f23" fmla="val 6355"/>
                <a:gd name="f24" fmla="val 6520"/>
                <a:gd name="f25" fmla="val 6698"/>
                <a:gd name="f26" fmla="+- 0 0 -90"/>
                <a:gd name="f27" fmla="*/ f3 1 165057"/>
                <a:gd name="f28" fmla="*/ f4 1 13731"/>
                <a:gd name="f29" fmla="val f5"/>
                <a:gd name="f30" fmla="val f6"/>
                <a:gd name="f31" fmla="val f7"/>
                <a:gd name="f32" fmla="*/ f26 f0 1"/>
                <a:gd name="f33" fmla="+- f31 0 f29"/>
                <a:gd name="f34" fmla="+- f30 0 f29"/>
                <a:gd name="f35" fmla="*/ f32 1 f2"/>
                <a:gd name="f36" fmla="*/ f34 1 165057"/>
                <a:gd name="f37" fmla="*/ f33 1 13731"/>
                <a:gd name="f38" fmla="*/ 0 f34 1"/>
                <a:gd name="f39" fmla="*/ 6875 f33 1"/>
                <a:gd name="f40" fmla="*/ 6856 f34 1"/>
                <a:gd name="f41" fmla="*/ 13732 f33 1"/>
                <a:gd name="f42" fmla="*/ 165057 f34 1"/>
                <a:gd name="f43" fmla="*/ 158201 f34 1"/>
                <a:gd name="f44" fmla="*/ 19 f33 1"/>
                <a:gd name="f45" fmla="*/ 7364 f34 1"/>
                <a:gd name="f46" fmla="*/ 26 f34 1"/>
                <a:gd name="f47" fmla="*/ 6355 f33 1"/>
                <a:gd name="f48" fmla="+- f35 0 f1"/>
                <a:gd name="f49" fmla="*/ f38 1 165057"/>
                <a:gd name="f50" fmla="*/ f39 1 13731"/>
                <a:gd name="f51" fmla="*/ f40 1 165057"/>
                <a:gd name="f52" fmla="*/ f41 1 13731"/>
                <a:gd name="f53" fmla="*/ f42 1 165057"/>
                <a:gd name="f54" fmla="*/ f43 1 165057"/>
                <a:gd name="f55" fmla="*/ f44 1 13731"/>
                <a:gd name="f56" fmla="*/ f45 1 165057"/>
                <a:gd name="f57" fmla="*/ f46 1 165057"/>
                <a:gd name="f58" fmla="*/ f47 1 13731"/>
                <a:gd name="f59" fmla="*/ f29 1 f36"/>
                <a:gd name="f60" fmla="*/ f30 1 f36"/>
                <a:gd name="f61" fmla="*/ f29 1 f37"/>
                <a:gd name="f62" fmla="*/ f31 1 f37"/>
                <a:gd name="f63" fmla="*/ f49 1 f36"/>
                <a:gd name="f64" fmla="*/ f50 1 f37"/>
                <a:gd name="f65" fmla="*/ f51 1 f36"/>
                <a:gd name="f66" fmla="*/ f52 1 f37"/>
                <a:gd name="f67" fmla="*/ f53 1 f36"/>
                <a:gd name="f68" fmla="*/ f54 1 f36"/>
                <a:gd name="f69" fmla="*/ f55 1 f37"/>
                <a:gd name="f70" fmla="*/ f56 1 f36"/>
                <a:gd name="f71" fmla="*/ f57 1 f36"/>
                <a:gd name="f72" fmla="*/ f58 1 f37"/>
                <a:gd name="f73" fmla="*/ f59 f27 1"/>
                <a:gd name="f74" fmla="*/ f60 f27 1"/>
                <a:gd name="f75" fmla="*/ f62 f28 1"/>
                <a:gd name="f76" fmla="*/ f61 f28 1"/>
                <a:gd name="f77" fmla="*/ f63 f27 1"/>
                <a:gd name="f78" fmla="*/ f64 f28 1"/>
                <a:gd name="f79" fmla="*/ f65 f27 1"/>
                <a:gd name="f80" fmla="*/ f66 f28 1"/>
                <a:gd name="f81" fmla="*/ f67 f27 1"/>
                <a:gd name="f82" fmla="*/ f68 f27 1"/>
                <a:gd name="f83" fmla="*/ f69 f28 1"/>
                <a:gd name="f84" fmla="*/ f70 f27 1"/>
                <a:gd name="f85" fmla="*/ f71 f27 1"/>
                <a:gd name="f86" fmla="*/ f72 f28 1"/>
              </a:gdLst>
              <a:ahLst/>
              <a:cxnLst>
                <a:cxn ang="3cd4">
                  <a:pos x="hc" y="t"/>
                </a:cxn>
                <a:cxn ang="0">
                  <a:pos x="r" y="vc"/>
                </a:cxn>
                <a:cxn ang="cd4">
                  <a:pos x="hc" y="b"/>
                </a:cxn>
                <a:cxn ang="cd2">
                  <a:pos x="l" y="vc"/>
                </a:cxn>
                <a:cxn ang="f48">
                  <a:pos x="f77" y="f78"/>
                </a:cxn>
                <a:cxn ang="f48">
                  <a:pos x="f79" y="f80"/>
                </a:cxn>
                <a:cxn ang="f48">
                  <a:pos x="f81" y="f80"/>
                </a:cxn>
                <a:cxn ang="f48">
                  <a:pos x="f82" y="f78"/>
                </a:cxn>
                <a:cxn ang="f48">
                  <a:pos x="f81" y="f83"/>
                </a:cxn>
                <a:cxn ang="f48">
                  <a:pos x="f84" y="f83"/>
                </a:cxn>
                <a:cxn ang="f48">
                  <a:pos x="f85" y="f86"/>
                </a:cxn>
                <a:cxn ang="f48">
                  <a:pos x="f77" y="f78"/>
                </a:cxn>
              </a:cxnLst>
              <a:rect l="f73" t="f76" r="f74" b="f75"/>
              <a:pathLst>
                <a:path w="165057" h="13731">
                  <a:moveTo>
                    <a:pt x="f5" y="f8"/>
                  </a:moveTo>
                  <a:cubicBezTo>
                    <a:pt x="f5" y="f9"/>
                    <a:pt x="f10" y="f11"/>
                    <a:pt x="f12" y="f11"/>
                  </a:cubicBezTo>
                  <a:lnTo>
                    <a:pt x="f6" y="f11"/>
                  </a:lnTo>
                  <a:cubicBezTo>
                    <a:pt x="f13" y="f11"/>
                    <a:pt x="f14" y="f9"/>
                    <a:pt x="f14" y="f8"/>
                  </a:cubicBezTo>
                  <a:cubicBezTo>
                    <a:pt x="f14" y="f15"/>
                    <a:pt x="f13" y="f16"/>
                    <a:pt x="f6" y="f16"/>
                  </a:cubicBezTo>
                  <a:lnTo>
                    <a:pt x="f17" y="f16"/>
                  </a:lnTo>
                  <a:cubicBezTo>
                    <a:pt x="f18" y="f19"/>
                    <a:pt x="f20" y="f21"/>
                    <a:pt x="f22" y="f23"/>
                  </a:cubicBezTo>
                  <a:cubicBezTo>
                    <a:pt x="f5" y="f24"/>
                    <a:pt x="f5" y="f2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5" name="Freeform: Shape 1066">
              <a:extLst>
                <a:ext uri="{FF2B5EF4-FFF2-40B4-BE49-F238E27FC236}">
                  <a16:creationId xmlns:a16="http://schemas.microsoft.com/office/drawing/2014/main" id="{58A9033B-532A-CCB0-85E9-A026591CC97A}"/>
                </a:ext>
              </a:extLst>
            </p:cNvPr>
            <p:cNvSpPr/>
            <p:nvPr/>
          </p:nvSpPr>
          <p:spPr>
            <a:xfrm>
              <a:off x="11766279" y="6500369"/>
              <a:ext cx="13716" cy="7744"/>
            </a:xfrm>
            <a:custGeom>
              <a:avLst/>
              <a:gdLst>
                <a:gd name="f0" fmla="val 10800000"/>
                <a:gd name="f1" fmla="val 5400000"/>
                <a:gd name="f2" fmla="val 180"/>
                <a:gd name="f3" fmla="val w"/>
                <a:gd name="f4" fmla="val h"/>
                <a:gd name="f5" fmla="val 0"/>
                <a:gd name="f6" fmla="val 13712"/>
                <a:gd name="f7" fmla="val 7745"/>
                <a:gd name="f8" fmla="val 6857"/>
                <a:gd name="f9" fmla="val 10640"/>
                <a:gd name="f10" fmla="val 13713"/>
                <a:gd name="f11" fmla="val 4672"/>
                <a:gd name="f12" fmla="val 889"/>
                <a:gd name="f13" fmla="val 3784"/>
                <a:gd name="f14" fmla="val 6856"/>
                <a:gd name="f15" fmla="val 3073"/>
                <a:gd name="f16" fmla="val 1016"/>
                <a:gd name="f17" fmla="val 64"/>
                <a:gd name="f18" fmla="val 4748"/>
                <a:gd name="f19" fmla="val 3124"/>
                <a:gd name="f20" fmla="+- 0 0 -90"/>
                <a:gd name="f21" fmla="*/ f3 1 13712"/>
                <a:gd name="f22" fmla="*/ f4 1 7745"/>
                <a:gd name="f23" fmla="val f5"/>
                <a:gd name="f24" fmla="val f6"/>
                <a:gd name="f25" fmla="val f7"/>
                <a:gd name="f26" fmla="*/ f20 f0 1"/>
                <a:gd name="f27" fmla="+- f25 0 f23"/>
                <a:gd name="f28" fmla="+- f24 0 f23"/>
                <a:gd name="f29" fmla="*/ f26 1 f2"/>
                <a:gd name="f30" fmla="*/ f28 1 13712"/>
                <a:gd name="f31" fmla="*/ f27 1 7745"/>
                <a:gd name="f32" fmla="*/ 6857 f28 1"/>
                <a:gd name="f33" fmla="*/ 7745 f27 1"/>
                <a:gd name="f34" fmla="*/ 13713 f28 1"/>
                <a:gd name="f35" fmla="*/ 889 f27 1"/>
                <a:gd name="f36" fmla="*/ 0 f27 1"/>
                <a:gd name="f37" fmla="*/ 6856 f27 1"/>
                <a:gd name="f38" fmla="*/ 0 f28 1"/>
                <a:gd name="f39" fmla="*/ 1016 f27 1"/>
                <a:gd name="f40" fmla="+- f29 0 f1"/>
                <a:gd name="f41" fmla="*/ f32 1 13712"/>
                <a:gd name="f42" fmla="*/ f33 1 7745"/>
                <a:gd name="f43" fmla="*/ f34 1 13712"/>
                <a:gd name="f44" fmla="*/ f35 1 7745"/>
                <a:gd name="f45" fmla="*/ f36 1 7745"/>
                <a:gd name="f46" fmla="*/ f37 1 7745"/>
                <a:gd name="f47" fmla="*/ f38 1 13712"/>
                <a:gd name="f48" fmla="*/ f39 1 7745"/>
                <a:gd name="f49" fmla="*/ f23 1 f30"/>
                <a:gd name="f50" fmla="*/ f24 1 f30"/>
                <a:gd name="f51" fmla="*/ f23 1 f31"/>
                <a:gd name="f52" fmla="*/ f25 1 f31"/>
                <a:gd name="f53" fmla="*/ f41 1 f30"/>
                <a:gd name="f54" fmla="*/ f42 1 f31"/>
                <a:gd name="f55" fmla="*/ f43 1 f30"/>
                <a:gd name="f56" fmla="*/ f44 1 f31"/>
                <a:gd name="f57" fmla="*/ f45 1 f31"/>
                <a:gd name="f58" fmla="*/ f46 1 f31"/>
                <a:gd name="f59" fmla="*/ f47 1 f30"/>
                <a:gd name="f60" fmla="*/ f48 1 f31"/>
                <a:gd name="f61" fmla="*/ f49 f21 1"/>
                <a:gd name="f62" fmla="*/ f50 f21 1"/>
                <a:gd name="f63" fmla="*/ f52 f22 1"/>
                <a:gd name="f64" fmla="*/ f51 f22 1"/>
                <a:gd name="f65" fmla="*/ f53 f21 1"/>
                <a:gd name="f66" fmla="*/ f54 f22 1"/>
                <a:gd name="f67" fmla="*/ f55 f21 1"/>
                <a:gd name="f68" fmla="*/ f56 f22 1"/>
                <a:gd name="f69" fmla="*/ f57 f22 1"/>
                <a:gd name="f70" fmla="*/ f58 f22 1"/>
                <a:gd name="f71" fmla="*/ f59 f21 1"/>
                <a:gd name="f72" fmla="*/ f60 f22 1"/>
              </a:gdLst>
              <a:ahLst/>
              <a:cxnLst>
                <a:cxn ang="3cd4">
                  <a:pos x="hc" y="t"/>
                </a:cxn>
                <a:cxn ang="0">
                  <a:pos x="r" y="vc"/>
                </a:cxn>
                <a:cxn ang="cd4">
                  <a:pos x="hc" y="b"/>
                </a:cxn>
                <a:cxn ang="cd2">
                  <a:pos x="l" y="vc"/>
                </a:cxn>
                <a:cxn ang="f40">
                  <a:pos x="f65" y="f66"/>
                </a:cxn>
                <a:cxn ang="f40">
                  <a:pos x="f67" y="f68"/>
                </a:cxn>
                <a:cxn ang="f40">
                  <a:pos x="f67" y="f69"/>
                </a:cxn>
                <a:cxn ang="f40">
                  <a:pos x="f65" y="f70"/>
                </a:cxn>
                <a:cxn ang="f40">
                  <a:pos x="f71" y="f69"/>
                </a:cxn>
                <a:cxn ang="f40">
                  <a:pos x="f71" y="f72"/>
                </a:cxn>
                <a:cxn ang="f40">
                  <a:pos x="f65" y="f66"/>
                </a:cxn>
              </a:cxnLst>
              <a:rect l="f61" t="f64" r="f62" b="f63"/>
              <a:pathLst>
                <a:path w="13712" h="7745">
                  <a:moveTo>
                    <a:pt x="f8" y="f7"/>
                  </a:moveTo>
                  <a:cubicBezTo>
                    <a:pt x="f9" y="f7"/>
                    <a:pt x="f10" y="f11"/>
                    <a:pt x="f10" y="f12"/>
                  </a:cubicBezTo>
                  <a:lnTo>
                    <a:pt x="f10" y="f5"/>
                  </a:lnTo>
                  <a:cubicBezTo>
                    <a:pt x="f10" y="f13"/>
                    <a:pt x="f9" y="f14"/>
                    <a:pt x="f8" y="f14"/>
                  </a:cubicBezTo>
                  <a:cubicBezTo>
                    <a:pt x="f15" y="f14"/>
                    <a:pt x="f5" y="f13"/>
                    <a:pt x="f5" y="f5"/>
                  </a:cubicBezTo>
                  <a:lnTo>
                    <a:pt x="f5" y="f16"/>
                  </a:lnTo>
                  <a:cubicBezTo>
                    <a:pt x="f17" y="f18"/>
                    <a:pt x="f19" y="f7"/>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6" name="Freeform: Shape 1067">
              <a:extLst>
                <a:ext uri="{FF2B5EF4-FFF2-40B4-BE49-F238E27FC236}">
                  <a16:creationId xmlns:a16="http://schemas.microsoft.com/office/drawing/2014/main" id="{BF324759-BCC7-24C9-CD37-C493EC9E9C56}"/>
                </a:ext>
              </a:extLst>
            </p:cNvPr>
            <p:cNvSpPr/>
            <p:nvPr/>
          </p:nvSpPr>
          <p:spPr>
            <a:xfrm>
              <a:off x="11766279" y="6416061"/>
              <a:ext cx="13716" cy="91165"/>
            </a:xfrm>
            <a:custGeom>
              <a:avLst/>
              <a:gdLst>
                <a:gd name="f0" fmla="val 10800000"/>
                <a:gd name="f1" fmla="val 5400000"/>
                <a:gd name="f2" fmla="val 180"/>
                <a:gd name="f3" fmla="val w"/>
                <a:gd name="f4" fmla="val h"/>
                <a:gd name="f5" fmla="val 0"/>
                <a:gd name="f6" fmla="val 13712"/>
                <a:gd name="f7" fmla="val 91162"/>
                <a:gd name="f8" fmla="val 84306"/>
                <a:gd name="f9" fmla="val 88090"/>
                <a:gd name="f10" fmla="val 3073"/>
                <a:gd name="f11" fmla="val 91163"/>
                <a:gd name="f12" fmla="val 6857"/>
                <a:gd name="f13" fmla="val 10640"/>
                <a:gd name="f14" fmla="val 13713"/>
                <a:gd name="f15" fmla="val 6856"/>
                <a:gd name="f16" fmla="val 6094"/>
                <a:gd name="f17" fmla="val 5713"/>
                <a:gd name="f18" fmla="val 13116"/>
                <a:gd name="f19" fmla="val 2450"/>
                <a:gd name="f20" fmla="val 10297"/>
                <a:gd name="f21" fmla="val 64"/>
                <a:gd name="f22" fmla="val 6984"/>
                <a:gd name="f23" fmla="val 3200"/>
                <a:gd name="f24" fmla="val 127"/>
                <a:gd name="f25" fmla="+- 0 0 -90"/>
                <a:gd name="f26" fmla="*/ f3 1 13712"/>
                <a:gd name="f27" fmla="*/ f4 1 91162"/>
                <a:gd name="f28" fmla="val f5"/>
                <a:gd name="f29" fmla="val f6"/>
                <a:gd name="f30" fmla="val f7"/>
                <a:gd name="f31" fmla="*/ f25 f0 1"/>
                <a:gd name="f32" fmla="+- f30 0 f28"/>
                <a:gd name="f33" fmla="+- f29 0 f28"/>
                <a:gd name="f34" fmla="*/ f31 1 f2"/>
                <a:gd name="f35" fmla="*/ f33 1 13712"/>
                <a:gd name="f36" fmla="*/ f32 1 91162"/>
                <a:gd name="f37" fmla="*/ 0 f33 1"/>
                <a:gd name="f38" fmla="*/ 84306 f32 1"/>
                <a:gd name="f39" fmla="*/ 6857 f33 1"/>
                <a:gd name="f40" fmla="*/ 91163 f32 1"/>
                <a:gd name="f41" fmla="*/ 13713 f33 1"/>
                <a:gd name="f42" fmla="*/ 6856 f32 1"/>
                <a:gd name="f43" fmla="*/ 5713 f32 1"/>
                <a:gd name="f44" fmla="*/ 6984 f33 1"/>
                <a:gd name="f45" fmla="*/ 0 f32 1"/>
                <a:gd name="f46" fmla="*/ 127 f33 1"/>
                <a:gd name="f47" fmla="+- f34 0 f1"/>
                <a:gd name="f48" fmla="*/ f37 1 13712"/>
                <a:gd name="f49" fmla="*/ f38 1 91162"/>
                <a:gd name="f50" fmla="*/ f39 1 13712"/>
                <a:gd name="f51" fmla="*/ f40 1 91162"/>
                <a:gd name="f52" fmla="*/ f41 1 13712"/>
                <a:gd name="f53" fmla="*/ f42 1 91162"/>
                <a:gd name="f54" fmla="*/ f43 1 91162"/>
                <a:gd name="f55" fmla="*/ f44 1 13712"/>
                <a:gd name="f56" fmla="*/ f45 1 91162"/>
                <a:gd name="f57" fmla="*/ f46 1 13712"/>
                <a:gd name="f58" fmla="*/ f28 1 f35"/>
                <a:gd name="f59" fmla="*/ f29 1 f35"/>
                <a:gd name="f60" fmla="*/ f28 1 f36"/>
                <a:gd name="f61" fmla="*/ f30 1 f36"/>
                <a:gd name="f62" fmla="*/ f48 1 f35"/>
                <a:gd name="f63" fmla="*/ f49 1 f36"/>
                <a:gd name="f64" fmla="*/ f50 1 f35"/>
                <a:gd name="f65" fmla="*/ f51 1 f36"/>
                <a:gd name="f66" fmla="*/ f52 1 f35"/>
                <a:gd name="f67" fmla="*/ f53 1 f36"/>
                <a:gd name="f68" fmla="*/ f54 1 f36"/>
                <a:gd name="f69" fmla="*/ f55 1 f35"/>
                <a:gd name="f70" fmla="*/ f56 1 f36"/>
                <a:gd name="f71" fmla="*/ f57 1 f35"/>
                <a:gd name="f72" fmla="*/ f58 f26 1"/>
                <a:gd name="f73" fmla="*/ f59 f26 1"/>
                <a:gd name="f74" fmla="*/ f61 f27 1"/>
                <a:gd name="f75" fmla="*/ f60 f27 1"/>
                <a:gd name="f76" fmla="*/ f62 f26 1"/>
                <a:gd name="f77" fmla="*/ f63 f27 1"/>
                <a:gd name="f78" fmla="*/ f64 f26 1"/>
                <a:gd name="f79" fmla="*/ f65 f27 1"/>
                <a:gd name="f80" fmla="*/ f66 f26 1"/>
                <a:gd name="f81" fmla="*/ f67 f27 1"/>
                <a:gd name="f82" fmla="*/ f68 f27 1"/>
                <a:gd name="f83" fmla="*/ f69 f26 1"/>
                <a:gd name="f84" fmla="*/ f70 f27 1"/>
                <a:gd name="f85" fmla="*/ f71 f26 1"/>
              </a:gdLst>
              <a:ahLst/>
              <a:cxnLst>
                <a:cxn ang="3cd4">
                  <a:pos x="hc" y="t"/>
                </a:cxn>
                <a:cxn ang="0">
                  <a:pos x="r" y="vc"/>
                </a:cxn>
                <a:cxn ang="cd4">
                  <a:pos x="hc" y="b"/>
                </a:cxn>
                <a:cxn ang="cd2">
                  <a:pos x="l" y="vc"/>
                </a:cxn>
                <a:cxn ang="f47">
                  <a:pos x="f76" y="f77"/>
                </a:cxn>
                <a:cxn ang="f47">
                  <a:pos x="f78" y="f79"/>
                </a:cxn>
                <a:cxn ang="f47">
                  <a:pos x="f80" y="f77"/>
                </a:cxn>
                <a:cxn ang="f47">
                  <a:pos x="f80" y="f81"/>
                </a:cxn>
                <a:cxn ang="f47">
                  <a:pos x="f80" y="f82"/>
                </a:cxn>
                <a:cxn ang="f47">
                  <a:pos x="f83" y="f84"/>
                </a:cxn>
                <a:cxn ang="f47">
                  <a:pos x="f85" y="f81"/>
                </a:cxn>
                <a:cxn ang="f47">
                  <a:pos x="f85" y="f77"/>
                </a:cxn>
              </a:cxnLst>
              <a:rect l="f72" t="f75" r="f73" b="f74"/>
              <a:pathLst>
                <a:path w="13712" h="91162">
                  <a:moveTo>
                    <a:pt x="f5" y="f8"/>
                  </a:moveTo>
                  <a:cubicBezTo>
                    <a:pt x="f5" y="f9"/>
                    <a:pt x="f10" y="f11"/>
                    <a:pt x="f12" y="f11"/>
                  </a:cubicBezTo>
                  <a:cubicBezTo>
                    <a:pt x="f13" y="f11"/>
                    <a:pt x="f14" y="f9"/>
                    <a:pt x="f14" y="f8"/>
                  </a:cubicBezTo>
                  <a:lnTo>
                    <a:pt x="f14" y="f15"/>
                  </a:lnTo>
                  <a:cubicBezTo>
                    <a:pt x="f14" y="f15"/>
                    <a:pt x="f14" y="f16"/>
                    <a:pt x="f14" y="f17"/>
                  </a:cubicBezTo>
                  <a:cubicBezTo>
                    <a:pt x="f18" y="f19"/>
                    <a:pt x="f20" y="f21"/>
                    <a:pt x="f22" y="f5"/>
                  </a:cubicBezTo>
                  <a:cubicBezTo>
                    <a:pt x="f23" y="f5"/>
                    <a:pt x="f24" y="f10"/>
                    <a:pt x="f24" y="f15"/>
                  </a:cubicBezTo>
                  <a:lnTo>
                    <a:pt x="f24"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7" name="Freeform: Shape 1068">
              <a:extLst>
                <a:ext uri="{FF2B5EF4-FFF2-40B4-BE49-F238E27FC236}">
                  <a16:creationId xmlns:a16="http://schemas.microsoft.com/office/drawing/2014/main" id="{32AD8E29-730D-987E-5484-C612615A0162}"/>
                </a:ext>
              </a:extLst>
            </p:cNvPr>
            <p:cNvSpPr/>
            <p:nvPr/>
          </p:nvSpPr>
          <p:spPr>
            <a:xfrm>
              <a:off x="10430204" y="6116805"/>
              <a:ext cx="45582" cy="13716"/>
            </a:xfrm>
            <a:custGeom>
              <a:avLst/>
              <a:gdLst>
                <a:gd name="f0" fmla="val 10800000"/>
                <a:gd name="f1" fmla="val 5400000"/>
                <a:gd name="f2" fmla="val 180"/>
                <a:gd name="f3" fmla="val w"/>
                <a:gd name="f4" fmla="val h"/>
                <a:gd name="f5" fmla="val 0"/>
                <a:gd name="f6" fmla="val 45581"/>
                <a:gd name="f7" fmla="val 13712"/>
                <a:gd name="f8" fmla="val 6856"/>
                <a:gd name="f9" fmla="val 10640"/>
                <a:gd name="f10" fmla="val 3073"/>
                <a:gd name="f11" fmla="val 13713"/>
                <a:gd name="f12" fmla="val 6857"/>
                <a:gd name="f13" fmla="val 41797"/>
                <a:gd name="f14" fmla="val 38725"/>
                <a:gd name="f15" fmla="val 6475"/>
                <a:gd name="f16" fmla="val 2844"/>
                <a:gd name="f17" fmla="val 203"/>
                <a:gd name="f18" fmla="val 3212"/>
                <a:gd name="f19" fmla="+- 0 0 -90"/>
                <a:gd name="f20" fmla="*/ f3 1 45581"/>
                <a:gd name="f21" fmla="*/ f4 1 13712"/>
                <a:gd name="f22" fmla="val f5"/>
                <a:gd name="f23" fmla="val f6"/>
                <a:gd name="f24" fmla="val f7"/>
                <a:gd name="f25" fmla="*/ f19 f0 1"/>
                <a:gd name="f26" fmla="+- f24 0 f22"/>
                <a:gd name="f27" fmla="+- f23 0 f22"/>
                <a:gd name="f28" fmla="*/ f25 1 f2"/>
                <a:gd name="f29" fmla="*/ f27 1 45581"/>
                <a:gd name="f30" fmla="*/ f26 1 13712"/>
                <a:gd name="f31" fmla="*/ 0 f27 1"/>
                <a:gd name="f32" fmla="*/ 6856 f26 1"/>
                <a:gd name="f33" fmla="*/ 6857 f27 1"/>
                <a:gd name="f34" fmla="*/ 13713 f26 1"/>
                <a:gd name="f35" fmla="*/ 45581 f27 1"/>
                <a:gd name="f36" fmla="*/ 38725 f27 1"/>
                <a:gd name="f37" fmla="*/ 0 f26 1"/>
                <a:gd name="f38" fmla="*/ 6475 f27 1"/>
                <a:gd name="f39" fmla="+- f28 0 f1"/>
                <a:gd name="f40" fmla="*/ f31 1 45581"/>
                <a:gd name="f41" fmla="*/ f32 1 13712"/>
                <a:gd name="f42" fmla="*/ f33 1 45581"/>
                <a:gd name="f43" fmla="*/ f34 1 13712"/>
                <a:gd name="f44" fmla="*/ f35 1 45581"/>
                <a:gd name="f45" fmla="*/ f36 1 45581"/>
                <a:gd name="f46" fmla="*/ f37 1 13712"/>
                <a:gd name="f47" fmla="*/ f38 1 45581"/>
                <a:gd name="f48" fmla="*/ f22 1 f29"/>
                <a:gd name="f49" fmla="*/ f23 1 f29"/>
                <a:gd name="f50" fmla="*/ f22 1 f30"/>
                <a:gd name="f51" fmla="*/ f24 1 f30"/>
                <a:gd name="f52" fmla="*/ f40 1 f29"/>
                <a:gd name="f53" fmla="*/ f41 1 f30"/>
                <a:gd name="f54" fmla="*/ f42 1 f29"/>
                <a:gd name="f55" fmla="*/ f43 1 f30"/>
                <a:gd name="f56" fmla="*/ f44 1 f29"/>
                <a:gd name="f57" fmla="*/ f45 1 f29"/>
                <a:gd name="f58" fmla="*/ f46 1 f30"/>
                <a:gd name="f59" fmla="*/ f47 1 f29"/>
                <a:gd name="f60" fmla="*/ f48 f20 1"/>
                <a:gd name="f61" fmla="*/ f49 f20 1"/>
                <a:gd name="f62" fmla="*/ f51 f21 1"/>
                <a:gd name="f63" fmla="*/ f50 f21 1"/>
                <a:gd name="f64" fmla="*/ f52 f20 1"/>
                <a:gd name="f65" fmla="*/ f53 f21 1"/>
                <a:gd name="f66" fmla="*/ f54 f20 1"/>
                <a:gd name="f67" fmla="*/ f55 f21 1"/>
                <a:gd name="f68" fmla="*/ f56 f20 1"/>
                <a:gd name="f69" fmla="*/ f57 f20 1"/>
                <a:gd name="f70" fmla="*/ f58 f21 1"/>
                <a:gd name="f71" fmla="*/ f59 f20 1"/>
              </a:gdLst>
              <a:ahLst/>
              <a:cxnLst>
                <a:cxn ang="3cd4">
                  <a:pos x="hc" y="t"/>
                </a:cxn>
                <a:cxn ang="0">
                  <a:pos x="r" y="vc"/>
                </a:cxn>
                <a:cxn ang="cd4">
                  <a:pos x="hc" y="b"/>
                </a:cxn>
                <a:cxn ang="cd2">
                  <a:pos x="l" y="vc"/>
                </a:cxn>
                <a:cxn ang="f39">
                  <a:pos x="f64" y="f65"/>
                </a:cxn>
                <a:cxn ang="f39">
                  <a:pos x="f66" y="f67"/>
                </a:cxn>
                <a:cxn ang="f39">
                  <a:pos x="f68" y="f67"/>
                </a:cxn>
                <a:cxn ang="f39">
                  <a:pos x="f69" y="f65"/>
                </a:cxn>
                <a:cxn ang="f39">
                  <a:pos x="f68" y="f70"/>
                </a:cxn>
                <a:cxn ang="f39">
                  <a:pos x="f71" y="f70"/>
                </a:cxn>
                <a:cxn ang="f39">
                  <a:pos x="f64" y="f65"/>
                </a:cxn>
              </a:cxnLst>
              <a:rect l="f60" t="f63" r="f61" b="f62"/>
              <a:pathLst>
                <a:path w="45581" h="13712">
                  <a:moveTo>
                    <a:pt x="f5" y="f8"/>
                  </a:moveTo>
                  <a:cubicBezTo>
                    <a:pt x="f5" y="f9"/>
                    <a:pt x="f10" y="f11"/>
                    <a:pt x="f12" y="f11"/>
                  </a:cubicBezTo>
                  <a:lnTo>
                    <a:pt x="f6" y="f11"/>
                  </a:lnTo>
                  <a:cubicBezTo>
                    <a:pt x="f13" y="f11"/>
                    <a:pt x="f14" y="f9"/>
                    <a:pt x="f14" y="f8"/>
                  </a:cubicBezTo>
                  <a:cubicBezTo>
                    <a:pt x="f14" y="f10"/>
                    <a:pt x="f13" y="f5"/>
                    <a:pt x="f6" y="f5"/>
                  </a:cubicBezTo>
                  <a:lnTo>
                    <a:pt x="f15" y="f5"/>
                  </a:lnTo>
                  <a:cubicBezTo>
                    <a:pt x="f16" y="f17"/>
                    <a:pt x="f5"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8" name="Freeform: Shape 1069">
              <a:extLst>
                <a:ext uri="{FF2B5EF4-FFF2-40B4-BE49-F238E27FC236}">
                  <a16:creationId xmlns:a16="http://schemas.microsoft.com/office/drawing/2014/main" id="{6B8862BE-0496-E40D-C991-4F898826BF0D}"/>
                </a:ext>
              </a:extLst>
            </p:cNvPr>
            <p:cNvSpPr/>
            <p:nvPr/>
          </p:nvSpPr>
          <p:spPr>
            <a:xfrm>
              <a:off x="10468801" y="6116805"/>
              <a:ext cx="10158" cy="13716"/>
            </a:xfrm>
            <a:custGeom>
              <a:avLst/>
              <a:gdLst>
                <a:gd name="f0" fmla="val 10800000"/>
                <a:gd name="f1" fmla="val 5400000"/>
                <a:gd name="f2" fmla="val 180"/>
                <a:gd name="f3" fmla="val w"/>
                <a:gd name="f4" fmla="val h"/>
                <a:gd name="f5" fmla="val 0"/>
                <a:gd name="f6" fmla="val 10157"/>
                <a:gd name="f7" fmla="val 13712"/>
                <a:gd name="f8" fmla="val 6856"/>
                <a:gd name="f9" fmla="val 63"/>
                <a:gd name="f10" fmla="val 10665"/>
                <a:gd name="f11" fmla="val 3174"/>
                <a:gd name="f12" fmla="val 13713"/>
                <a:gd name="f13" fmla="val 6983"/>
                <a:gd name="f14" fmla="val 6373"/>
                <a:gd name="f15" fmla="val 3300"/>
                <a:gd name="f16" fmla="val 10640"/>
                <a:gd name="f17" fmla="val 3073"/>
                <a:gd name="f18" fmla="val 3047"/>
                <a:gd name="f19" fmla="+- 0 0 -90"/>
                <a:gd name="f20" fmla="*/ f3 1 10157"/>
                <a:gd name="f21" fmla="*/ f4 1 13712"/>
                <a:gd name="f22" fmla="val f5"/>
                <a:gd name="f23" fmla="val f6"/>
                <a:gd name="f24" fmla="val f7"/>
                <a:gd name="f25" fmla="*/ f19 f0 1"/>
                <a:gd name="f26" fmla="+- f24 0 f22"/>
                <a:gd name="f27" fmla="+- f23 0 f22"/>
                <a:gd name="f28" fmla="*/ f25 1 f2"/>
                <a:gd name="f29" fmla="*/ f27 1 10157"/>
                <a:gd name="f30" fmla="*/ f26 1 13712"/>
                <a:gd name="f31" fmla="*/ 0 f27 1"/>
                <a:gd name="f32" fmla="*/ 6856 f26 1"/>
                <a:gd name="f33" fmla="*/ 6983 f27 1"/>
                <a:gd name="f34" fmla="*/ 13713 f26 1"/>
                <a:gd name="f35" fmla="*/ 10157 f27 1"/>
                <a:gd name="f36" fmla="*/ 3300 f27 1"/>
                <a:gd name="f37" fmla="*/ 0 f26 1"/>
                <a:gd name="f38" fmla="+- f28 0 f1"/>
                <a:gd name="f39" fmla="*/ f31 1 10157"/>
                <a:gd name="f40" fmla="*/ f32 1 13712"/>
                <a:gd name="f41" fmla="*/ f33 1 10157"/>
                <a:gd name="f42" fmla="*/ f34 1 13712"/>
                <a:gd name="f43" fmla="*/ f35 1 10157"/>
                <a:gd name="f44" fmla="*/ f36 1 10157"/>
                <a:gd name="f45" fmla="*/ f37 1 13712"/>
                <a:gd name="f46" fmla="*/ f22 1 f29"/>
                <a:gd name="f47" fmla="*/ f23 1 f29"/>
                <a:gd name="f48" fmla="*/ f22 1 f30"/>
                <a:gd name="f49" fmla="*/ f24 1 f30"/>
                <a:gd name="f50" fmla="*/ f39 1 f29"/>
                <a:gd name="f51" fmla="*/ f40 1 f30"/>
                <a:gd name="f52" fmla="*/ f41 1 f29"/>
                <a:gd name="f53" fmla="*/ f42 1 f30"/>
                <a:gd name="f54" fmla="*/ f43 1 f29"/>
                <a:gd name="f55" fmla="*/ f44 1 f29"/>
                <a:gd name="f56" fmla="*/ f45 1 f30"/>
                <a:gd name="f57" fmla="*/ f46 f20 1"/>
                <a:gd name="f58" fmla="*/ f47 f20 1"/>
                <a:gd name="f59" fmla="*/ f49 f21 1"/>
                <a:gd name="f60" fmla="*/ f48 f21 1"/>
                <a:gd name="f61" fmla="*/ f50 f20 1"/>
                <a:gd name="f62" fmla="*/ f51 f21 1"/>
                <a:gd name="f63" fmla="*/ f52 f20 1"/>
                <a:gd name="f64" fmla="*/ f53 f21 1"/>
                <a:gd name="f65" fmla="*/ f54 f20 1"/>
                <a:gd name="f66" fmla="*/ f55 f20 1"/>
                <a:gd name="f67" fmla="*/ f56 f21 1"/>
              </a:gdLst>
              <a:ahLst/>
              <a:cxnLst>
                <a:cxn ang="3cd4">
                  <a:pos x="hc" y="t"/>
                </a:cxn>
                <a:cxn ang="0">
                  <a:pos x="r" y="vc"/>
                </a:cxn>
                <a:cxn ang="cd4">
                  <a:pos x="hc" y="b"/>
                </a:cxn>
                <a:cxn ang="cd2">
                  <a:pos x="l" y="vc"/>
                </a:cxn>
                <a:cxn ang="f38">
                  <a:pos x="f61" y="f62"/>
                </a:cxn>
                <a:cxn ang="f38">
                  <a:pos x="f63" y="f64"/>
                </a:cxn>
                <a:cxn ang="f38">
                  <a:pos x="f65" y="f64"/>
                </a:cxn>
                <a:cxn ang="f38">
                  <a:pos x="f66" y="f62"/>
                </a:cxn>
                <a:cxn ang="f38">
                  <a:pos x="f65" y="f67"/>
                </a:cxn>
                <a:cxn ang="f38">
                  <a:pos x="f63" y="f67"/>
                </a:cxn>
                <a:cxn ang="f38">
                  <a:pos x="f61" y="f62"/>
                </a:cxn>
              </a:cxnLst>
              <a:rect l="f57" t="f60" r="f58" b="f59"/>
              <a:pathLst>
                <a:path w="10157" h="13712">
                  <a:moveTo>
                    <a:pt x="f5" y="f8"/>
                  </a:moveTo>
                  <a:cubicBezTo>
                    <a:pt x="f9" y="f10"/>
                    <a:pt x="f11" y="f12"/>
                    <a:pt x="f13" y="f12"/>
                  </a:cubicBezTo>
                  <a:lnTo>
                    <a:pt x="f6" y="f12"/>
                  </a:lnTo>
                  <a:cubicBezTo>
                    <a:pt x="f14" y="f12"/>
                    <a:pt x="f15" y="f16"/>
                    <a:pt x="f15" y="f8"/>
                  </a:cubicBezTo>
                  <a:cubicBezTo>
                    <a:pt x="f15" y="f17"/>
                    <a:pt x="f14" y="f5"/>
                    <a:pt x="f6" y="f5"/>
                  </a:cubicBezTo>
                  <a:lnTo>
                    <a:pt x="f13" y="f5"/>
                  </a:lnTo>
                  <a:cubicBezTo>
                    <a:pt x="f11" y="f5"/>
                    <a:pt x="f9" y="f1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9" name="Freeform: Shape 1070">
              <a:extLst>
                <a:ext uri="{FF2B5EF4-FFF2-40B4-BE49-F238E27FC236}">
                  <a16:creationId xmlns:a16="http://schemas.microsoft.com/office/drawing/2014/main" id="{A66BC50E-956A-A4F1-F38E-3F512F5C45C6}"/>
                </a:ext>
              </a:extLst>
            </p:cNvPr>
            <p:cNvSpPr/>
            <p:nvPr/>
          </p:nvSpPr>
          <p:spPr>
            <a:xfrm>
              <a:off x="10472101" y="6117125"/>
              <a:ext cx="22311" cy="13386"/>
            </a:xfrm>
            <a:custGeom>
              <a:avLst/>
              <a:gdLst>
                <a:gd name="f0" fmla="val 10800000"/>
                <a:gd name="f1" fmla="val 5400000"/>
                <a:gd name="f2" fmla="val 180"/>
                <a:gd name="f3" fmla="val w"/>
                <a:gd name="f4" fmla="val h"/>
                <a:gd name="f5" fmla="val 0"/>
                <a:gd name="f6" fmla="val 22314"/>
                <a:gd name="f7" fmla="val 13391"/>
                <a:gd name="f8" fmla="val 6535"/>
                <a:gd name="f9" fmla="val 10319"/>
                <a:gd name="f10" fmla="val 3073"/>
                <a:gd name="f11" fmla="val 6857"/>
                <a:gd name="f12" fmla="val 15363"/>
                <a:gd name="f13" fmla="val 19147"/>
                <a:gd name="f14" fmla="val 22219"/>
                <a:gd name="f15" fmla="val 22346"/>
                <a:gd name="f16" fmla="val 5862"/>
                <a:gd name="f17" fmla="val 5176"/>
                <a:gd name="f18" fmla="val 4504"/>
                <a:gd name="f19" fmla="val 21978"/>
                <a:gd name="f20" fmla="val 3843"/>
                <a:gd name="f21" fmla="val 21674"/>
                <a:gd name="f22" fmla="val 3208"/>
                <a:gd name="f23" fmla="val 21330"/>
                <a:gd name="f24" fmla="val 2599"/>
                <a:gd name="f25" fmla="val 20315"/>
                <a:gd name="f26" fmla="val 1456"/>
                <a:gd name="f27" fmla="val 19299"/>
                <a:gd name="f28" fmla="val 695"/>
                <a:gd name="f29" fmla="val 18156"/>
                <a:gd name="f30" fmla="val 60"/>
                <a:gd name="f31" fmla="val 16633"/>
                <a:gd name="f32" fmla="val 7746"/>
                <a:gd name="f33" fmla="val 3987"/>
                <a:gd name="f34" fmla="val -436"/>
                <a:gd name="f35" fmla="val 546"/>
                <a:gd name="f36" fmla="val 2205"/>
                <a:gd name="f37" fmla="val 51"/>
                <a:gd name="f38" fmla="val 5964"/>
                <a:gd name="f39" fmla="val 26"/>
                <a:gd name="f40" fmla="val 6154"/>
                <a:gd name="f41" fmla="val 13"/>
                <a:gd name="f42" fmla="val 6345"/>
                <a:gd name="f43" fmla="+- 0 0 -90"/>
                <a:gd name="f44" fmla="*/ f3 1 22314"/>
                <a:gd name="f45" fmla="*/ f4 1 13391"/>
                <a:gd name="f46" fmla="val f5"/>
                <a:gd name="f47" fmla="val f6"/>
                <a:gd name="f48" fmla="val f7"/>
                <a:gd name="f49" fmla="*/ f43 f0 1"/>
                <a:gd name="f50" fmla="+- f48 0 f46"/>
                <a:gd name="f51" fmla="+- f47 0 f46"/>
                <a:gd name="f52" fmla="*/ f49 1 f2"/>
                <a:gd name="f53" fmla="*/ f51 1 22314"/>
                <a:gd name="f54" fmla="*/ f50 1 13391"/>
                <a:gd name="f55" fmla="*/ 0 f51 1"/>
                <a:gd name="f56" fmla="*/ 6535 f50 1"/>
                <a:gd name="f57" fmla="*/ 6857 f51 1"/>
                <a:gd name="f58" fmla="*/ 13391 f50 1"/>
                <a:gd name="f59" fmla="*/ 15363 f51 1"/>
                <a:gd name="f60" fmla="*/ 22219 f51 1"/>
                <a:gd name="f61" fmla="*/ 4504 f50 1"/>
                <a:gd name="f62" fmla="*/ 21330 f51 1"/>
                <a:gd name="f63" fmla="*/ 2599 f50 1"/>
                <a:gd name="f64" fmla="*/ 20315 f51 1"/>
                <a:gd name="f65" fmla="*/ 1456 f50 1"/>
                <a:gd name="f66" fmla="*/ 19299 f51 1"/>
                <a:gd name="f67" fmla="*/ 695 f50 1"/>
                <a:gd name="f68" fmla="*/ 18156 f51 1"/>
                <a:gd name="f69" fmla="*/ 60 f50 1"/>
                <a:gd name="f70" fmla="*/ 16633 f51 1"/>
                <a:gd name="f71" fmla="*/ 7746 f51 1"/>
                <a:gd name="f72" fmla="*/ 51 f51 1"/>
                <a:gd name="f73" fmla="*/ 5964 f50 1"/>
                <a:gd name="f74" fmla="+- f52 0 f1"/>
                <a:gd name="f75" fmla="*/ f55 1 22314"/>
                <a:gd name="f76" fmla="*/ f56 1 13391"/>
                <a:gd name="f77" fmla="*/ f57 1 22314"/>
                <a:gd name="f78" fmla="*/ f58 1 13391"/>
                <a:gd name="f79" fmla="*/ f59 1 22314"/>
                <a:gd name="f80" fmla="*/ f60 1 22314"/>
                <a:gd name="f81" fmla="*/ f61 1 13391"/>
                <a:gd name="f82" fmla="*/ f62 1 22314"/>
                <a:gd name="f83" fmla="*/ f63 1 13391"/>
                <a:gd name="f84" fmla="*/ f64 1 22314"/>
                <a:gd name="f85" fmla="*/ f65 1 13391"/>
                <a:gd name="f86" fmla="*/ f66 1 22314"/>
                <a:gd name="f87" fmla="*/ f67 1 13391"/>
                <a:gd name="f88" fmla="*/ f68 1 22314"/>
                <a:gd name="f89" fmla="*/ f69 1 13391"/>
                <a:gd name="f90" fmla="*/ f70 1 22314"/>
                <a:gd name="f91" fmla="*/ f71 1 22314"/>
                <a:gd name="f92" fmla="*/ f72 1 22314"/>
                <a:gd name="f93" fmla="*/ f73 1 13391"/>
                <a:gd name="f94" fmla="*/ f46 1 f53"/>
                <a:gd name="f95" fmla="*/ f47 1 f53"/>
                <a:gd name="f96" fmla="*/ f46 1 f54"/>
                <a:gd name="f97" fmla="*/ f48 1 f54"/>
                <a:gd name="f98" fmla="*/ f75 1 f53"/>
                <a:gd name="f99" fmla="*/ f76 1 f54"/>
                <a:gd name="f100" fmla="*/ f77 1 f53"/>
                <a:gd name="f101" fmla="*/ f78 1 f54"/>
                <a:gd name="f102" fmla="*/ f79 1 f53"/>
                <a:gd name="f103" fmla="*/ f80 1 f53"/>
                <a:gd name="f104" fmla="*/ f81 1 f54"/>
                <a:gd name="f105" fmla="*/ f82 1 f53"/>
                <a:gd name="f106" fmla="*/ f83 1 f54"/>
                <a:gd name="f107" fmla="*/ f84 1 f53"/>
                <a:gd name="f108" fmla="*/ f85 1 f54"/>
                <a:gd name="f109" fmla="*/ f86 1 f53"/>
                <a:gd name="f110" fmla="*/ f87 1 f54"/>
                <a:gd name="f111" fmla="*/ f88 1 f53"/>
                <a:gd name="f112" fmla="*/ f89 1 f54"/>
                <a:gd name="f113" fmla="*/ f90 1 f53"/>
                <a:gd name="f114" fmla="*/ f91 1 f53"/>
                <a:gd name="f115" fmla="*/ f92 1 f53"/>
                <a:gd name="f116" fmla="*/ f93 1 f54"/>
                <a:gd name="f117" fmla="*/ f94 f44 1"/>
                <a:gd name="f118" fmla="*/ f95 f44 1"/>
                <a:gd name="f119" fmla="*/ f97 f45 1"/>
                <a:gd name="f120" fmla="*/ f96 f45 1"/>
                <a:gd name="f121" fmla="*/ f98 f44 1"/>
                <a:gd name="f122" fmla="*/ f99 f45 1"/>
                <a:gd name="f123" fmla="*/ f100 f44 1"/>
                <a:gd name="f124" fmla="*/ f101 f45 1"/>
                <a:gd name="f125" fmla="*/ f102 f44 1"/>
                <a:gd name="f126" fmla="*/ f103 f44 1"/>
                <a:gd name="f127" fmla="*/ f104 f45 1"/>
                <a:gd name="f128" fmla="*/ f105 f44 1"/>
                <a:gd name="f129" fmla="*/ f106 f45 1"/>
                <a:gd name="f130" fmla="*/ f107 f44 1"/>
                <a:gd name="f131" fmla="*/ f108 f45 1"/>
                <a:gd name="f132" fmla="*/ f109 f44 1"/>
                <a:gd name="f133" fmla="*/ f110 f45 1"/>
                <a:gd name="f134" fmla="*/ f111 f44 1"/>
                <a:gd name="f135" fmla="*/ f112 f45 1"/>
                <a:gd name="f136" fmla="*/ f113 f44 1"/>
                <a:gd name="f137" fmla="*/ f114 f44 1"/>
                <a:gd name="f138" fmla="*/ f115 f44 1"/>
                <a:gd name="f139" fmla="*/ f116 f45 1"/>
              </a:gdLst>
              <a:ahLst/>
              <a:cxnLst>
                <a:cxn ang="3cd4">
                  <a:pos x="hc" y="t"/>
                </a:cxn>
                <a:cxn ang="0">
                  <a:pos x="r" y="vc"/>
                </a:cxn>
                <a:cxn ang="cd4">
                  <a:pos x="hc" y="b"/>
                </a:cxn>
                <a:cxn ang="cd2">
                  <a:pos x="l" y="vc"/>
                </a:cxn>
                <a:cxn ang="f74">
                  <a:pos x="f121" y="f122"/>
                </a:cxn>
                <a:cxn ang="f74">
                  <a:pos x="f123" y="f124"/>
                </a:cxn>
                <a:cxn ang="f74">
                  <a:pos x="f125" y="f124"/>
                </a:cxn>
                <a:cxn ang="f74">
                  <a:pos x="f126" y="f122"/>
                </a:cxn>
                <a:cxn ang="f74">
                  <a:pos x="f126" y="f127"/>
                </a:cxn>
                <a:cxn ang="f74">
                  <a:pos x="f128" y="f129"/>
                </a:cxn>
                <a:cxn ang="f74">
                  <a:pos x="f130" y="f131"/>
                </a:cxn>
                <a:cxn ang="f74">
                  <a:pos x="f132" y="f133"/>
                </a:cxn>
                <a:cxn ang="f74">
                  <a:pos x="f134" y="f135"/>
                </a:cxn>
                <a:cxn ang="f74">
                  <a:pos x="f136" y="f135"/>
                </a:cxn>
                <a:cxn ang="f74">
                  <a:pos x="f137" y="f135"/>
                </a:cxn>
                <a:cxn ang="f74">
                  <a:pos x="f138" y="f139"/>
                </a:cxn>
                <a:cxn ang="f74">
                  <a:pos x="f121" y="f122"/>
                </a:cxn>
              </a:cxnLst>
              <a:rect l="f117" t="f120" r="f118" b="f119"/>
              <a:pathLst>
                <a:path w="22314" h="13391">
                  <a:moveTo>
                    <a:pt x="f5" y="f8"/>
                  </a:moveTo>
                  <a:cubicBezTo>
                    <a:pt x="f5" y="f9"/>
                    <a:pt x="f10" y="f7"/>
                    <a:pt x="f11" y="f7"/>
                  </a:cubicBezTo>
                  <a:lnTo>
                    <a:pt x="f12" y="f7"/>
                  </a:lnTo>
                  <a:cubicBezTo>
                    <a:pt x="f13" y="f7"/>
                    <a:pt x="f14" y="f9"/>
                    <a:pt x="f14" y="f8"/>
                  </a:cubicBezTo>
                  <a:cubicBezTo>
                    <a:pt x="f15" y="f16"/>
                    <a:pt x="f15" y="f17"/>
                    <a:pt x="f14" y="f18"/>
                  </a:cubicBezTo>
                  <a:cubicBezTo>
                    <a:pt x="f19" y="f20"/>
                    <a:pt x="f21" y="f22"/>
                    <a:pt x="f23" y="f24"/>
                  </a:cubicBezTo>
                  <a:lnTo>
                    <a:pt x="f25" y="f26"/>
                  </a:lnTo>
                  <a:lnTo>
                    <a:pt x="f27" y="f28"/>
                  </a:lnTo>
                  <a:lnTo>
                    <a:pt x="f29" y="f30"/>
                  </a:lnTo>
                  <a:lnTo>
                    <a:pt x="f31" y="f30"/>
                  </a:lnTo>
                  <a:lnTo>
                    <a:pt x="f32" y="f30"/>
                  </a:lnTo>
                  <a:cubicBezTo>
                    <a:pt x="f33" y="f34"/>
                    <a:pt x="f35" y="f36"/>
                    <a:pt x="f37" y="f38"/>
                  </a:cubicBezTo>
                  <a:cubicBezTo>
                    <a:pt x="f39" y="f40"/>
                    <a:pt x="f41" y="f4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0" name="Freeform: Shape 1071">
              <a:extLst>
                <a:ext uri="{FF2B5EF4-FFF2-40B4-BE49-F238E27FC236}">
                  <a16:creationId xmlns:a16="http://schemas.microsoft.com/office/drawing/2014/main" id="{1BE06FBC-9C64-FC0A-D130-7A0A8855EC9F}"/>
                </a:ext>
              </a:extLst>
            </p:cNvPr>
            <p:cNvSpPr/>
            <p:nvPr/>
          </p:nvSpPr>
          <p:spPr>
            <a:xfrm>
              <a:off x="11321131" y="5844963"/>
              <a:ext cx="13716" cy="662263"/>
            </a:xfrm>
            <a:custGeom>
              <a:avLst/>
              <a:gdLst>
                <a:gd name="f0" fmla="val 10800000"/>
                <a:gd name="f1" fmla="val 5400000"/>
                <a:gd name="f2" fmla="val 180"/>
                <a:gd name="f3" fmla="val w"/>
                <a:gd name="f4" fmla="val h"/>
                <a:gd name="f5" fmla="val 0"/>
                <a:gd name="f6" fmla="val 13712"/>
                <a:gd name="f7" fmla="val 662262"/>
                <a:gd name="f8" fmla="val 6856"/>
                <a:gd name="f9" fmla="val 655406"/>
                <a:gd name="f10" fmla="val 659190"/>
                <a:gd name="f11" fmla="val 3073"/>
                <a:gd name="f12" fmla="val 662263"/>
                <a:gd name="f13" fmla="val 6857"/>
                <a:gd name="f14" fmla="val 10640"/>
                <a:gd name="f15" fmla="val 13713"/>
                <a:gd name="f16" fmla="val 3070"/>
                <a:gd name="f17" fmla="+- 0 0 -90"/>
                <a:gd name="f18" fmla="*/ f3 1 13712"/>
                <a:gd name="f19" fmla="*/ f4 1 662262"/>
                <a:gd name="f20" fmla="val f5"/>
                <a:gd name="f21" fmla="val f6"/>
                <a:gd name="f22" fmla="val f7"/>
                <a:gd name="f23" fmla="*/ f17 f0 1"/>
                <a:gd name="f24" fmla="+- f22 0 f20"/>
                <a:gd name="f25" fmla="+- f21 0 f20"/>
                <a:gd name="f26" fmla="*/ f23 1 f2"/>
                <a:gd name="f27" fmla="*/ f25 1 13712"/>
                <a:gd name="f28" fmla="*/ f24 1 662262"/>
                <a:gd name="f29" fmla="*/ 0 f25 1"/>
                <a:gd name="f30" fmla="*/ 6856 f24 1"/>
                <a:gd name="f31" fmla="*/ 655406 f24 1"/>
                <a:gd name="f32" fmla="*/ 6857 f25 1"/>
                <a:gd name="f33" fmla="*/ 662263 f24 1"/>
                <a:gd name="f34" fmla="*/ 13713 f25 1"/>
                <a:gd name="f35" fmla="*/ 0 f24 1"/>
                <a:gd name="f36" fmla="+- f26 0 f1"/>
                <a:gd name="f37" fmla="*/ f29 1 13712"/>
                <a:gd name="f38" fmla="*/ f30 1 662262"/>
                <a:gd name="f39" fmla="*/ f31 1 662262"/>
                <a:gd name="f40" fmla="*/ f32 1 13712"/>
                <a:gd name="f41" fmla="*/ f33 1 662262"/>
                <a:gd name="f42" fmla="*/ f34 1 13712"/>
                <a:gd name="f43" fmla="*/ f35 1 662262"/>
                <a:gd name="f44" fmla="*/ f20 1 f27"/>
                <a:gd name="f45" fmla="*/ f21 1 f27"/>
                <a:gd name="f46" fmla="*/ f20 1 f28"/>
                <a:gd name="f47" fmla="*/ f22 1 f28"/>
                <a:gd name="f48" fmla="*/ f37 1 f27"/>
                <a:gd name="f49" fmla="*/ f38 1 f28"/>
                <a:gd name="f50" fmla="*/ f39 1 f28"/>
                <a:gd name="f51" fmla="*/ f40 1 f27"/>
                <a:gd name="f52" fmla="*/ f41 1 f28"/>
                <a:gd name="f53" fmla="*/ f42 1 f27"/>
                <a:gd name="f54" fmla="*/ f43 1 f28"/>
                <a:gd name="f55" fmla="*/ f44 f18 1"/>
                <a:gd name="f56" fmla="*/ f45 f18 1"/>
                <a:gd name="f57" fmla="*/ f47 f19 1"/>
                <a:gd name="f58" fmla="*/ f46 f19 1"/>
                <a:gd name="f59" fmla="*/ f48 f18 1"/>
                <a:gd name="f60" fmla="*/ f49 f19 1"/>
                <a:gd name="f61" fmla="*/ f50 f19 1"/>
                <a:gd name="f62" fmla="*/ f51 f18 1"/>
                <a:gd name="f63" fmla="*/ f52 f19 1"/>
                <a:gd name="f64" fmla="*/ f53 f18 1"/>
                <a:gd name="f65" fmla="*/ f54 f19 1"/>
              </a:gdLst>
              <a:ahLst/>
              <a:cxnLst>
                <a:cxn ang="3cd4">
                  <a:pos x="hc" y="t"/>
                </a:cxn>
                <a:cxn ang="0">
                  <a:pos x="r" y="vc"/>
                </a:cxn>
                <a:cxn ang="cd4">
                  <a:pos x="hc" y="b"/>
                </a:cxn>
                <a:cxn ang="cd2">
                  <a:pos x="l" y="vc"/>
                </a:cxn>
                <a:cxn ang="f36">
                  <a:pos x="f59" y="f60"/>
                </a:cxn>
                <a:cxn ang="f36">
                  <a:pos x="f59" y="f61"/>
                </a:cxn>
                <a:cxn ang="f36">
                  <a:pos x="f62" y="f63"/>
                </a:cxn>
                <a:cxn ang="f36">
                  <a:pos x="f64" y="f61"/>
                </a:cxn>
                <a:cxn ang="f36">
                  <a:pos x="f64" y="f60"/>
                </a:cxn>
                <a:cxn ang="f36">
                  <a:pos x="f62" y="f65"/>
                </a:cxn>
                <a:cxn ang="f36">
                  <a:pos x="f59" y="f60"/>
                </a:cxn>
              </a:cxnLst>
              <a:rect l="f55" t="f58" r="f56" b="f57"/>
              <a:pathLst>
                <a:path w="13712" h="662262">
                  <a:moveTo>
                    <a:pt x="f5" y="f8"/>
                  </a:moveTo>
                  <a:lnTo>
                    <a:pt x="f5" y="f9"/>
                  </a:lnTo>
                  <a:cubicBezTo>
                    <a:pt x="f5" y="f10"/>
                    <a:pt x="f11" y="f12"/>
                    <a:pt x="f13" y="f12"/>
                  </a:cubicBezTo>
                  <a:cubicBezTo>
                    <a:pt x="f14" y="f12"/>
                    <a:pt x="f15" y="f10"/>
                    <a:pt x="f15" y="f9"/>
                  </a:cubicBezTo>
                  <a:lnTo>
                    <a:pt x="f15" y="f8"/>
                  </a:lnTo>
                  <a:cubicBezTo>
                    <a:pt x="f15" y="f16"/>
                    <a:pt x="f14" y="f5"/>
                    <a:pt x="f13" y="f5"/>
                  </a:cubicBezTo>
                  <a:cubicBezTo>
                    <a:pt x="f11" y="f5"/>
                    <a:pt x="f5" y="f16"/>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1" name="Freeform: Shape 1072">
              <a:extLst>
                <a:ext uri="{FF2B5EF4-FFF2-40B4-BE49-F238E27FC236}">
                  <a16:creationId xmlns:a16="http://schemas.microsoft.com/office/drawing/2014/main" id="{C4617FD5-B6F8-F65F-B325-609559CCFD8C}"/>
                </a:ext>
              </a:extLst>
            </p:cNvPr>
            <p:cNvSpPr/>
            <p:nvPr/>
          </p:nvSpPr>
          <p:spPr>
            <a:xfrm>
              <a:off x="9409395" y="6090123"/>
              <a:ext cx="13834" cy="21223"/>
            </a:xfrm>
            <a:custGeom>
              <a:avLst/>
              <a:gdLst>
                <a:gd name="f0" fmla="val 10800000"/>
                <a:gd name="f1" fmla="val 5400000"/>
                <a:gd name="f2" fmla="val 180"/>
                <a:gd name="f3" fmla="val w"/>
                <a:gd name="f4" fmla="val h"/>
                <a:gd name="f5" fmla="val 0"/>
                <a:gd name="f6" fmla="val 13838"/>
                <a:gd name="f7" fmla="val 21222"/>
                <a:gd name="f8" fmla="val 12950"/>
                <a:gd name="f9" fmla="val 3955"/>
                <a:gd name="f10" fmla="val 12493"/>
                <a:gd name="f11" fmla="val 2990"/>
                <a:gd name="f12" fmla="val 11795"/>
                <a:gd name="f13" fmla="val 2152"/>
                <a:gd name="f14" fmla="val 10919"/>
                <a:gd name="f15" fmla="val 1543"/>
                <a:gd name="f16" fmla="val 8507"/>
                <a:gd name="f17" fmla="val -514"/>
                <a:gd name="f18" fmla="val 4951"/>
                <a:gd name="f19" fmla="val 2539"/>
                <a:gd name="f20" fmla="val 965"/>
                <a:gd name="f21" fmla="val 2596"/>
                <a:gd name="f22" fmla="val 12"/>
                <a:gd name="f23" fmla="val 4349"/>
                <a:gd name="f24" fmla="val 6240"/>
                <a:gd name="f25" fmla="val 14366"/>
                <a:gd name="f26" fmla="val 18150"/>
                <a:gd name="f27" fmla="val 3072"/>
                <a:gd name="f28" fmla="val 21223"/>
                <a:gd name="f29" fmla="val 6856"/>
                <a:gd name="f30" fmla="val 10665"/>
                <a:gd name="f31" fmla="val 13775"/>
                <a:gd name="f32" fmla="val 18175"/>
                <a:gd name="f33" fmla="val 13839"/>
                <a:gd name="f34" fmla="val 13674"/>
                <a:gd name="f35" fmla="val 5440"/>
                <a:gd name="f36" fmla="val 13369"/>
                <a:gd name="f37" fmla="val 4666"/>
                <a:gd name="f38" fmla="+- 0 0 -90"/>
                <a:gd name="f39" fmla="*/ f3 1 13838"/>
                <a:gd name="f40" fmla="*/ f4 1 21222"/>
                <a:gd name="f41" fmla="val f5"/>
                <a:gd name="f42" fmla="val f6"/>
                <a:gd name="f43" fmla="val f7"/>
                <a:gd name="f44" fmla="*/ f38 f0 1"/>
                <a:gd name="f45" fmla="+- f43 0 f41"/>
                <a:gd name="f46" fmla="+- f42 0 f41"/>
                <a:gd name="f47" fmla="*/ f44 1 f2"/>
                <a:gd name="f48" fmla="*/ f46 1 13838"/>
                <a:gd name="f49" fmla="*/ f45 1 21222"/>
                <a:gd name="f50" fmla="*/ 12950 f46 1"/>
                <a:gd name="f51" fmla="*/ 3955 f45 1"/>
                <a:gd name="f52" fmla="*/ 10919 f46 1"/>
                <a:gd name="f53" fmla="*/ 1543 f45 1"/>
                <a:gd name="f54" fmla="*/ 2539 f46 1"/>
                <a:gd name="f55" fmla="*/ 0 f46 1"/>
                <a:gd name="f56" fmla="*/ 6240 f45 1"/>
                <a:gd name="f57" fmla="*/ 14366 f45 1"/>
                <a:gd name="f58" fmla="*/ 6856 f46 1"/>
                <a:gd name="f59" fmla="*/ 21223 f45 1"/>
                <a:gd name="f60" fmla="*/ 13839 f46 1"/>
                <a:gd name="f61" fmla="+- f47 0 f1"/>
                <a:gd name="f62" fmla="*/ f50 1 13838"/>
                <a:gd name="f63" fmla="*/ f51 1 21222"/>
                <a:gd name="f64" fmla="*/ f52 1 13838"/>
                <a:gd name="f65" fmla="*/ f53 1 21222"/>
                <a:gd name="f66" fmla="*/ f54 1 13838"/>
                <a:gd name="f67" fmla="*/ f55 1 13838"/>
                <a:gd name="f68" fmla="*/ f56 1 21222"/>
                <a:gd name="f69" fmla="*/ f57 1 21222"/>
                <a:gd name="f70" fmla="*/ f58 1 13838"/>
                <a:gd name="f71" fmla="*/ f59 1 21222"/>
                <a:gd name="f72" fmla="*/ f60 1 13838"/>
                <a:gd name="f73" fmla="*/ f41 1 f48"/>
                <a:gd name="f74" fmla="*/ f42 1 f48"/>
                <a:gd name="f75" fmla="*/ f41 1 f49"/>
                <a:gd name="f76" fmla="*/ f43 1 f49"/>
                <a:gd name="f77" fmla="*/ f62 1 f48"/>
                <a:gd name="f78" fmla="*/ f63 1 f49"/>
                <a:gd name="f79" fmla="*/ f64 1 f48"/>
                <a:gd name="f80" fmla="*/ f65 1 f49"/>
                <a:gd name="f81" fmla="*/ f66 1 f48"/>
                <a:gd name="f82" fmla="*/ f67 1 f48"/>
                <a:gd name="f83" fmla="*/ f68 1 f49"/>
                <a:gd name="f84" fmla="*/ f69 1 f49"/>
                <a:gd name="f85" fmla="*/ f70 1 f48"/>
                <a:gd name="f86" fmla="*/ f71 1 f49"/>
                <a:gd name="f87" fmla="*/ f72 1 f48"/>
                <a:gd name="f88" fmla="*/ f73 f39 1"/>
                <a:gd name="f89" fmla="*/ f74 f39 1"/>
                <a:gd name="f90" fmla="*/ f76 f40 1"/>
                <a:gd name="f91" fmla="*/ f75 f40 1"/>
                <a:gd name="f92" fmla="*/ f77 f39 1"/>
                <a:gd name="f93" fmla="*/ f78 f40 1"/>
                <a:gd name="f94" fmla="*/ f79 f39 1"/>
                <a:gd name="f95" fmla="*/ f80 f40 1"/>
                <a:gd name="f96" fmla="*/ f81 f39 1"/>
                <a:gd name="f97" fmla="*/ f82 f39 1"/>
                <a:gd name="f98" fmla="*/ f83 f40 1"/>
                <a:gd name="f99" fmla="*/ f84 f40 1"/>
                <a:gd name="f100" fmla="*/ f85 f39 1"/>
                <a:gd name="f101" fmla="*/ f86 f40 1"/>
                <a:gd name="f102" fmla="*/ f87 f39 1"/>
              </a:gdLst>
              <a:ahLst/>
              <a:cxnLst>
                <a:cxn ang="3cd4">
                  <a:pos x="hc" y="t"/>
                </a:cxn>
                <a:cxn ang="0">
                  <a:pos x="r" y="vc"/>
                </a:cxn>
                <a:cxn ang="cd4">
                  <a:pos x="hc" y="b"/>
                </a:cxn>
                <a:cxn ang="cd2">
                  <a:pos x="l" y="vc"/>
                </a:cxn>
                <a:cxn ang="f61">
                  <a:pos x="f92" y="f93"/>
                </a:cxn>
                <a:cxn ang="f61">
                  <a:pos x="f94" y="f95"/>
                </a:cxn>
                <a:cxn ang="f61">
                  <a:pos x="f96" y="f95"/>
                </a:cxn>
                <a:cxn ang="f61">
                  <a:pos x="f97" y="f98"/>
                </a:cxn>
                <a:cxn ang="f61">
                  <a:pos x="f97" y="f98"/>
                </a:cxn>
                <a:cxn ang="f61">
                  <a:pos x="f97" y="f99"/>
                </a:cxn>
                <a:cxn ang="f61">
                  <a:pos x="f100" y="f101"/>
                </a:cxn>
                <a:cxn ang="f61">
                  <a:pos x="f102" y="f99"/>
                </a:cxn>
                <a:cxn ang="f61">
                  <a:pos x="f102" y="f98"/>
                </a:cxn>
                <a:cxn ang="f61">
                  <a:pos x="f92" y="f93"/>
                </a:cxn>
              </a:cxnLst>
              <a:rect l="f88" t="f91" r="f89" b="f90"/>
              <a:pathLst>
                <a:path w="13838" h="21222">
                  <a:moveTo>
                    <a:pt x="f8" y="f9"/>
                  </a:moveTo>
                  <a:cubicBezTo>
                    <a:pt x="f10" y="f11"/>
                    <a:pt x="f12" y="f13"/>
                    <a:pt x="f14" y="f15"/>
                  </a:cubicBezTo>
                  <a:cubicBezTo>
                    <a:pt x="f16" y="f17"/>
                    <a:pt x="f18" y="f17"/>
                    <a:pt x="f19" y="f15"/>
                  </a:cubicBezTo>
                  <a:cubicBezTo>
                    <a:pt x="f20" y="f21"/>
                    <a:pt x="f22" y="f23"/>
                    <a:pt x="f5" y="f24"/>
                  </a:cubicBezTo>
                  <a:cubicBezTo>
                    <a:pt x="f5" y="f24"/>
                    <a:pt x="f5" y="f24"/>
                    <a:pt x="f5" y="f24"/>
                  </a:cubicBezTo>
                  <a:lnTo>
                    <a:pt x="f5" y="f25"/>
                  </a:lnTo>
                  <a:cubicBezTo>
                    <a:pt x="f5" y="f26"/>
                    <a:pt x="f27" y="f28"/>
                    <a:pt x="f29" y="f28"/>
                  </a:cubicBezTo>
                  <a:cubicBezTo>
                    <a:pt x="f30" y="f28"/>
                    <a:pt x="f31" y="f32"/>
                    <a:pt x="f33" y="f25"/>
                  </a:cubicBezTo>
                  <a:lnTo>
                    <a:pt x="f33" y="f24"/>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2" name="Freeform: Shape 1073">
              <a:extLst>
                <a:ext uri="{FF2B5EF4-FFF2-40B4-BE49-F238E27FC236}">
                  <a16:creationId xmlns:a16="http://schemas.microsoft.com/office/drawing/2014/main" id="{303B1FE5-7D50-E0B5-0360-46806815A952}"/>
                </a:ext>
              </a:extLst>
            </p:cNvPr>
            <p:cNvSpPr/>
            <p:nvPr/>
          </p:nvSpPr>
          <p:spPr>
            <a:xfrm>
              <a:off x="6063176" y="6299630"/>
              <a:ext cx="437531" cy="564879"/>
            </a:xfrm>
            <a:custGeom>
              <a:avLst/>
              <a:gdLst>
                <a:gd name="f0" fmla="val 10800000"/>
                <a:gd name="f1" fmla="val 5400000"/>
                <a:gd name="f2" fmla="val 180"/>
                <a:gd name="f3" fmla="val w"/>
                <a:gd name="f4" fmla="val h"/>
                <a:gd name="f5" fmla="val 0"/>
                <a:gd name="f6" fmla="val 437527"/>
                <a:gd name="f7" fmla="val 564878"/>
                <a:gd name="f8" fmla="val 4190"/>
                <a:gd name="f9" fmla="val 3466"/>
                <a:gd name="f10" fmla="val 1904"/>
                <a:gd name="f11" fmla="val 1930"/>
                <a:gd name="f12" fmla="val 3403"/>
                <a:gd name="f13" fmla="val 4063"/>
                <a:gd name="f14" fmla="val 508251"/>
                <a:gd name="f15" fmla="val 762"/>
                <a:gd name="f16" fmla="val 29075"/>
                <a:gd name="f17" fmla="val 520948"/>
                <a:gd name="f18" fmla="val 28821"/>
                <a:gd name="f19" fmla="val 521583"/>
                <a:gd name="f20" fmla="val 22092"/>
                <a:gd name="f21" fmla="val 536438"/>
                <a:gd name="f22" fmla="val 41518"/>
                <a:gd name="f23" fmla="val 437528"/>
                <a:gd name="f24" fmla="+- 0 0 -90"/>
                <a:gd name="f25" fmla="*/ f3 1 437527"/>
                <a:gd name="f26" fmla="*/ f4 1 564878"/>
                <a:gd name="f27" fmla="val f5"/>
                <a:gd name="f28" fmla="val f6"/>
                <a:gd name="f29" fmla="val f7"/>
                <a:gd name="f30" fmla="*/ f24 f0 1"/>
                <a:gd name="f31" fmla="+- f29 0 f27"/>
                <a:gd name="f32" fmla="+- f28 0 f27"/>
                <a:gd name="f33" fmla="*/ f30 1 f2"/>
                <a:gd name="f34" fmla="*/ f32 1 437527"/>
                <a:gd name="f35" fmla="*/ f31 1 564878"/>
                <a:gd name="f36" fmla="*/ 4190 f32 1"/>
                <a:gd name="f37" fmla="*/ 0 f31 1"/>
                <a:gd name="f38" fmla="*/ 0 f32 1"/>
                <a:gd name="f39" fmla="*/ 4063 f31 1"/>
                <a:gd name="f40" fmla="*/ 508251 f31 1"/>
                <a:gd name="f41" fmla="*/ 28821 f32 1"/>
                <a:gd name="f42" fmla="*/ 521583 f31 1"/>
                <a:gd name="f43" fmla="*/ 41518 f32 1"/>
                <a:gd name="f44" fmla="*/ 564878 f31 1"/>
                <a:gd name="f45" fmla="*/ 437528 f32 1"/>
                <a:gd name="f46" fmla="+- f33 0 f1"/>
                <a:gd name="f47" fmla="*/ f36 1 437527"/>
                <a:gd name="f48" fmla="*/ f37 1 564878"/>
                <a:gd name="f49" fmla="*/ f38 1 437527"/>
                <a:gd name="f50" fmla="*/ f39 1 564878"/>
                <a:gd name="f51" fmla="*/ f40 1 564878"/>
                <a:gd name="f52" fmla="*/ f41 1 437527"/>
                <a:gd name="f53" fmla="*/ f42 1 564878"/>
                <a:gd name="f54" fmla="*/ f43 1 437527"/>
                <a:gd name="f55" fmla="*/ f44 1 564878"/>
                <a:gd name="f56" fmla="*/ f45 1 437527"/>
                <a:gd name="f57" fmla="*/ f27 1 f34"/>
                <a:gd name="f58" fmla="*/ f28 1 f34"/>
                <a:gd name="f59" fmla="*/ f27 1 f35"/>
                <a:gd name="f60" fmla="*/ f29 1 f35"/>
                <a:gd name="f61" fmla="*/ f47 1 f34"/>
                <a:gd name="f62" fmla="*/ f48 1 f35"/>
                <a:gd name="f63" fmla="*/ f49 1 f34"/>
                <a:gd name="f64" fmla="*/ f50 1 f35"/>
                <a:gd name="f65" fmla="*/ f51 1 f35"/>
                <a:gd name="f66" fmla="*/ f52 1 f34"/>
                <a:gd name="f67" fmla="*/ f53 1 f35"/>
                <a:gd name="f68" fmla="*/ f54 1 f34"/>
                <a:gd name="f69" fmla="*/ f55 1 f35"/>
                <a:gd name="f70" fmla="*/ f56 1 f34"/>
                <a:gd name="f71" fmla="*/ f57 f25 1"/>
                <a:gd name="f72" fmla="*/ f58 f25 1"/>
                <a:gd name="f73" fmla="*/ f60 f26 1"/>
                <a:gd name="f74" fmla="*/ f59 f26 1"/>
                <a:gd name="f75" fmla="*/ f61 f25 1"/>
                <a:gd name="f76" fmla="*/ f62 f26 1"/>
                <a:gd name="f77" fmla="*/ f63 f25 1"/>
                <a:gd name="f78" fmla="*/ f64 f26 1"/>
                <a:gd name="f79" fmla="*/ f65 f26 1"/>
                <a:gd name="f80" fmla="*/ f66 f25 1"/>
                <a:gd name="f81" fmla="*/ f67 f26 1"/>
                <a:gd name="f82" fmla="*/ f68 f25 1"/>
                <a:gd name="f83" fmla="*/ f69 f26 1"/>
                <a:gd name="f84" fmla="*/ f70 f25 1"/>
              </a:gdLst>
              <a:ahLst/>
              <a:cxnLst>
                <a:cxn ang="3cd4">
                  <a:pos x="hc" y="t"/>
                </a:cxn>
                <a:cxn ang="0">
                  <a:pos x="r" y="vc"/>
                </a:cxn>
                <a:cxn ang="cd4">
                  <a:pos x="hc" y="b"/>
                </a:cxn>
                <a:cxn ang="cd2">
                  <a:pos x="l" y="vc"/>
                </a:cxn>
                <a:cxn ang="f46">
                  <a:pos x="f75" y="f76"/>
                </a:cxn>
                <a:cxn ang="f46">
                  <a:pos x="f77" y="f78"/>
                </a:cxn>
                <a:cxn ang="f46">
                  <a:pos x="f77" y="f79"/>
                </a:cxn>
                <a:cxn ang="f46">
                  <a:pos x="f80" y="f81"/>
                </a:cxn>
                <a:cxn ang="f46">
                  <a:pos x="f82" y="f83"/>
                </a:cxn>
                <a:cxn ang="f46">
                  <a:pos x="f84" y="f83"/>
                </a:cxn>
                <a:cxn ang="f46">
                  <a:pos x="f84" y="f76"/>
                </a:cxn>
              </a:cxnLst>
              <a:rect l="f71" t="f74" r="f72" b="f73"/>
              <a:pathLst>
                <a:path w="437527" h="564878">
                  <a:moveTo>
                    <a:pt x="f8" y="f5"/>
                  </a:moveTo>
                  <a:cubicBezTo>
                    <a:pt x="f9" y="f10"/>
                    <a:pt x="f11" y="f12"/>
                    <a:pt x="f5" y="f13"/>
                  </a:cubicBezTo>
                  <a:lnTo>
                    <a:pt x="f5" y="f14"/>
                  </a:lnTo>
                  <a:cubicBezTo>
                    <a:pt x="f15" y="f14"/>
                    <a:pt x="f16" y="f17"/>
                    <a:pt x="f18" y="f19"/>
                  </a:cubicBezTo>
                  <a:cubicBezTo>
                    <a:pt x="f20" y="f21"/>
                    <a:pt x="f22" y="f7"/>
                    <a:pt x="f22" y="f7"/>
                  </a:cubicBezTo>
                  <a:lnTo>
                    <a:pt x="f23" y="f7"/>
                  </a:lnTo>
                  <a:lnTo>
                    <a:pt x="f23"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3" name="Freeform: Shape 1074">
              <a:extLst>
                <a:ext uri="{FF2B5EF4-FFF2-40B4-BE49-F238E27FC236}">
                  <a16:creationId xmlns:a16="http://schemas.microsoft.com/office/drawing/2014/main" id="{7B13F37A-6AFA-F06A-0A84-E1101B03DCE4}"/>
                </a:ext>
              </a:extLst>
            </p:cNvPr>
            <p:cNvSpPr/>
            <p:nvPr/>
          </p:nvSpPr>
          <p:spPr>
            <a:xfrm>
              <a:off x="6055165" y="6803693"/>
              <a:ext cx="46232" cy="31107"/>
            </a:xfrm>
            <a:custGeom>
              <a:avLst/>
              <a:gdLst>
                <a:gd name="f0" fmla="val 10800000"/>
                <a:gd name="f1" fmla="val 5400000"/>
                <a:gd name="f2" fmla="val 180"/>
                <a:gd name="f3" fmla="val w"/>
                <a:gd name="f4" fmla="val h"/>
                <a:gd name="f5" fmla="val 0"/>
                <a:gd name="f6" fmla="val 46231"/>
                <a:gd name="f7" fmla="val 31107"/>
                <a:gd name="f8" fmla="val 6872"/>
                <a:gd name="f9" fmla="val 7872"/>
                <a:gd name="f10" fmla="val 6250"/>
                <a:gd name="f11" fmla="val 7948"/>
                <a:gd name="f12" fmla="val 5678"/>
                <a:gd name="f13" fmla="val 7504"/>
                <a:gd name="f14" fmla="val 5602"/>
                <a:gd name="f15" fmla="val 6869"/>
                <a:gd name="f16" fmla="val 5590"/>
                <a:gd name="f17" fmla="val 6780"/>
                <a:gd name="f18" fmla="val 6691"/>
                <a:gd name="f19" fmla="val 6602"/>
                <a:gd name="f20" fmla="val 3634"/>
                <a:gd name="f21" fmla="val 279"/>
                <a:gd name="f22" fmla="val 1895"/>
                <a:gd name="f23" fmla="val 1447"/>
                <a:gd name="f24" fmla="val 905"/>
                <a:gd name="f25" fmla="val 3174"/>
                <a:gd name="f26" fmla="val 486"/>
                <a:gd name="f27" fmla="val 3873"/>
                <a:gd name="f28" fmla="val 219"/>
                <a:gd name="f29" fmla="val 4647"/>
                <a:gd name="f30" fmla="val 143"/>
                <a:gd name="f31" fmla="val 5460"/>
                <a:gd name="f32" fmla="val -48"/>
                <a:gd name="f33" fmla="val 6247"/>
                <a:gd name="f34" fmla="val 7085"/>
                <a:gd name="f35" fmla="val 460"/>
                <a:gd name="f36" fmla="val 9827"/>
                <a:gd name="f37" fmla="val 1616"/>
                <a:gd name="f38" fmla="val 11541"/>
                <a:gd name="f39" fmla="val 3317"/>
                <a:gd name="f40" fmla="val 12570"/>
                <a:gd name="f41" fmla="val 26298"/>
                <a:gd name="f42" fmla="val 25901"/>
                <a:gd name="f43" fmla="val 30488"/>
                <a:gd name="f44" fmla="val 28314"/>
                <a:gd name="f45" fmla="val 35313"/>
                <a:gd name="f46" fmla="val 26790"/>
                <a:gd name="f47" fmla="val 22981"/>
                <a:gd name="f48" fmla="val 38360"/>
                <a:gd name="f49" fmla="val 19870"/>
                <a:gd name="f50" fmla="val 42169"/>
                <a:gd name="f51" fmla="val 19807"/>
                <a:gd name="f52" fmla="val 43654"/>
                <a:gd name="f53" fmla="val 19858"/>
                <a:gd name="f54" fmla="val 45089"/>
                <a:gd name="f55" fmla="val 20391"/>
                <a:gd name="f56" fmla="val 46232"/>
                <a:gd name="f57" fmla="val 21331"/>
                <a:gd name="f58" fmla="val 45597"/>
                <a:gd name="f59" fmla="val 10300"/>
                <a:gd name="f60" fmla="val 762"/>
                <a:gd name="f61" fmla="val 8015"/>
                <a:gd name="f62" fmla="val 6729"/>
                <a:gd name="f63" fmla="val 7364"/>
                <a:gd name="f64" fmla="val 7507"/>
                <a:gd name="f65" fmla="+- 0 0 -90"/>
                <a:gd name="f66" fmla="*/ f3 1 46231"/>
                <a:gd name="f67" fmla="*/ f4 1 31107"/>
                <a:gd name="f68" fmla="val f5"/>
                <a:gd name="f69" fmla="val f6"/>
                <a:gd name="f70" fmla="val f7"/>
                <a:gd name="f71" fmla="*/ f65 f0 1"/>
                <a:gd name="f72" fmla="+- f70 0 f68"/>
                <a:gd name="f73" fmla="+- f69 0 f68"/>
                <a:gd name="f74" fmla="*/ f71 1 f2"/>
                <a:gd name="f75" fmla="*/ f73 1 46231"/>
                <a:gd name="f76" fmla="*/ f72 1 31107"/>
                <a:gd name="f77" fmla="*/ 6872 f73 1"/>
                <a:gd name="f78" fmla="*/ 7872 f72 1"/>
                <a:gd name="f79" fmla="*/ 5602 f73 1"/>
                <a:gd name="f80" fmla="*/ 6869 f72 1"/>
                <a:gd name="f81" fmla="*/ 6602 f72 1"/>
                <a:gd name="f82" fmla="*/ 0 f72 1"/>
                <a:gd name="f83" fmla="*/ 905 f73 1"/>
                <a:gd name="f84" fmla="*/ 3174 f72 1"/>
                <a:gd name="f85" fmla="*/ 143 f73 1"/>
                <a:gd name="f86" fmla="*/ 5460 f72 1"/>
                <a:gd name="f87" fmla="*/ 3317 f73 1"/>
                <a:gd name="f88" fmla="*/ 12570 f72 1"/>
                <a:gd name="f89" fmla="*/ 26298 f73 1"/>
                <a:gd name="f90" fmla="*/ 25901 f72 1"/>
                <a:gd name="f91" fmla="*/ 30488 f73 1"/>
                <a:gd name="f92" fmla="*/ 28314 f72 1"/>
                <a:gd name="f93" fmla="*/ 35313 f73 1"/>
                <a:gd name="f94" fmla="*/ 31107 f72 1"/>
                <a:gd name="f95" fmla="*/ 26790 f72 1"/>
                <a:gd name="f96" fmla="*/ 42169 f73 1"/>
                <a:gd name="f97" fmla="*/ 19807 f72 1"/>
                <a:gd name="f98" fmla="*/ 46232 f73 1"/>
                <a:gd name="f99" fmla="*/ 21331 f72 1"/>
                <a:gd name="f100" fmla="*/ 45597 f73 1"/>
                <a:gd name="f101" fmla="*/ 10300 f73 1"/>
                <a:gd name="f102" fmla="*/ 762 f72 1"/>
                <a:gd name="f103" fmla="*/ 8015 f73 1"/>
                <a:gd name="f104" fmla="*/ 6729 f72 1"/>
                <a:gd name="f105" fmla="+- f74 0 f1"/>
                <a:gd name="f106" fmla="*/ f77 1 46231"/>
                <a:gd name="f107" fmla="*/ f78 1 31107"/>
                <a:gd name="f108" fmla="*/ f79 1 46231"/>
                <a:gd name="f109" fmla="*/ f80 1 31107"/>
                <a:gd name="f110" fmla="*/ f81 1 31107"/>
                <a:gd name="f111" fmla="*/ f82 1 31107"/>
                <a:gd name="f112" fmla="*/ f83 1 46231"/>
                <a:gd name="f113" fmla="*/ f84 1 31107"/>
                <a:gd name="f114" fmla="*/ f85 1 46231"/>
                <a:gd name="f115" fmla="*/ f86 1 31107"/>
                <a:gd name="f116" fmla="*/ f87 1 46231"/>
                <a:gd name="f117" fmla="*/ f88 1 31107"/>
                <a:gd name="f118" fmla="*/ f89 1 46231"/>
                <a:gd name="f119" fmla="*/ f90 1 31107"/>
                <a:gd name="f120" fmla="*/ f91 1 46231"/>
                <a:gd name="f121" fmla="*/ f92 1 31107"/>
                <a:gd name="f122" fmla="*/ f93 1 46231"/>
                <a:gd name="f123" fmla="*/ f94 1 31107"/>
                <a:gd name="f124" fmla="*/ f95 1 31107"/>
                <a:gd name="f125" fmla="*/ f96 1 46231"/>
                <a:gd name="f126" fmla="*/ f97 1 31107"/>
                <a:gd name="f127" fmla="*/ f98 1 46231"/>
                <a:gd name="f128" fmla="*/ f99 1 31107"/>
                <a:gd name="f129" fmla="*/ f100 1 46231"/>
                <a:gd name="f130" fmla="*/ f101 1 46231"/>
                <a:gd name="f131" fmla="*/ f102 1 31107"/>
                <a:gd name="f132" fmla="*/ f103 1 46231"/>
                <a:gd name="f133" fmla="*/ f104 1 31107"/>
                <a:gd name="f134" fmla="*/ f68 1 f75"/>
                <a:gd name="f135" fmla="*/ f69 1 f75"/>
                <a:gd name="f136" fmla="*/ f68 1 f76"/>
                <a:gd name="f137" fmla="*/ f70 1 f76"/>
                <a:gd name="f138" fmla="*/ f106 1 f75"/>
                <a:gd name="f139" fmla="*/ f107 1 f76"/>
                <a:gd name="f140" fmla="*/ f108 1 f75"/>
                <a:gd name="f141" fmla="*/ f109 1 f76"/>
                <a:gd name="f142" fmla="*/ f110 1 f76"/>
                <a:gd name="f143" fmla="*/ f111 1 f76"/>
                <a:gd name="f144" fmla="*/ f112 1 f75"/>
                <a:gd name="f145" fmla="*/ f113 1 f76"/>
                <a:gd name="f146" fmla="*/ f114 1 f75"/>
                <a:gd name="f147" fmla="*/ f115 1 f76"/>
                <a:gd name="f148" fmla="*/ f116 1 f75"/>
                <a:gd name="f149" fmla="*/ f117 1 f76"/>
                <a:gd name="f150" fmla="*/ f118 1 f75"/>
                <a:gd name="f151" fmla="*/ f119 1 f76"/>
                <a:gd name="f152" fmla="*/ f120 1 f75"/>
                <a:gd name="f153" fmla="*/ f121 1 f76"/>
                <a:gd name="f154" fmla="*/ f122 1 f75"/>
                <a:gd name="f155" fmla="*/ f123 1 f76"/>
                <a:gd name="f156" fmla="*/ f124 1 f76"/>
                <a:gd name="f157" fmla="*/ f125 1 f75"/>
                <a:gd name="f158" fmla="*/ f126 1 f76"/>
                <a:gd name="f159" fmla="*/ f127 1 f75"/>
                <a:gd name="f160" fmla="*/ f128 1 f76"/>
                <a:gd name="f161" fmla="*/ f129 1 f75"/>
                <a:gd name="f162" fmla="*/ f130 1 f75"/>
                <a:gd name="f163" fmla="*/ f131 1 f76"/>
                <a:gd name="f164" fmla="*/ f132 1 f75"/>
                <a:gd name="f165" fmla="*/ f133 1 f76"/>
                <a:gd name="f166" fmla="*/ f134 f66 1"/>
                <a:gd name="f167" fmla="*/ f135 f66 1"/>
                <a:gd name="f168" fmla="*/ f137 f67 1"/>
                <a:gd name="f169" fmla="*/ f136 f67 1"/>
                <a:gd name="f170" fmla="*/ f138 f66 1"/>
                <a:gd name="f171" fmla="*/ f139 f67 1"/>
                <a:gd name="f172" fmla="*/ f140 f66 1"/>
                <a:gd name="f173" fmla="*/ f141 f67 1"/>
                <a:gd name="f174" fmla="*/ f142 f67 1"/>
                <a:gd name="f175" fmla="*/ f143 f67 1"/>
                <a:gd name="f176" fmla="*/ f144 f66 1"/>
                <a:gd name="f177" fmla="*/ f145 f67 1"/>
                <a:gd name="f178" fmla="*/ f146 f66 1"/>
                <a:gd name="f179" fmla="*/ f147 f67 1"/>
                <a:gd name="f180" fmla="*/ f148 f66 1"/>
                <a:gd name="f181" fmla="*/ f149 f67 1"/>
                <a:gd name="f182" fmla="*/ f150 f66 1"/>
                <a:gd name="f183" fmla="*/ f151 f67 1"/>
                <a:gd name="f184" fmla="*/ f152 f66 1"/>
                <a:gd name="f185" fmla="*/ f153 f67 1"/>
                <a:gd name="f186" fmla="*/ f154 f66 1"/>
                <a:gd name="f187" fmla="*/ f155 f67 1"/>
                <a:gd name="f188" fmla="*/ f156 f67 1"/>
                <a:gd name="f189" fmla="*/ f157 f66 1"/>
                <a:gd name="f190" fmla="*/ f158 f67 1"/>
                <a:gd name="f191" fmla="*/ f159 f66 1"/>
                <a:gd name="f192" fmla="*/ f160 f67 1"/>
                <a:gd name="f193" fmla="*/ f161 f66 1"/>
                <a:gd name="f194" fmla="*/ f162 f66 1"/>
                <a:gd name="f195" fmla="*/ f163 f67 1"/>
                <a:gd name="f196" fmla="*/ f164 f66 1"/>
                <a:gd name="f197" fmla="*/ f165 f67 1"/>
              </a:gdLst>
              <a:ahLst/>
              <a:cxnLst>
                <a:cxn ang="3cd4">
                  <a:pos x="hc" y="t"/>
                </a:cxn>
                <a:cxn ang="0">
                  <a:pos x="r" y="vc"/>
                </a:cxn>
                <a:cxn ang="cd4">
                  <a:pos x="hc" y="b"/>
                </a:cxn>
                <a:cxn ang="cd2">
                  <a:pos x="l" y="vc"/>
                </a:cxn>
                <a:cxn ang="f105">
                  <a:pos x="f170" y="f171"/>
                </a:cxn>
                <a:cxn ang="f105">
                  <a:pos x="f172" y="f173"/>
                </a:cxn>
                <a:cxn ang="f105">
                  <a:pos x="f172" y="f174"/>
                </a:cxn>
                <a:cxn ang="f105">
                  <a:pos x="f172" y="f175"/>
                </a:cxn>
                <a:cxn ang="f105">
                  <a:pos x="f176" y="f177"/>
                </a:cxn>
                <a:cxn ang="f105">
                  <a:pos x="f178" y="f179"/>
                </a:cxn>
                <a:cxn ang="f105">
                  <a:pos x="f178" y="f171"/>
                </a:cxn>
                <a:cxn ang="f105">
                  <a:pos x="f180" y="f181"/>
                </a:cxn>
                <a:cxn ang="f105">
                  <a:pos x="f182" y="f183"/>
                </a:cxn>
                <a:cxn ang="f105">
                  <a:pos x="f184" y="f185"/>
                </a:cxn>
                <a:cxn ang="f105">
                  <a:pos x="f186" y="f187"/>
                </a:cxn>
                <a:cxn ang="f105">
                  <a:pos x="f186" y="f188"/>
                </a:cxn>
                <a:cxn ang="f105">
                  <a:pos x="f189" y="f190"/>
                </a:cxn>
                <a:cxn ang="f105">
                  <a:pos x="f191" y="f192"/>
                </a:cxn>
                <a:cxn ang="f105">
                  <a:pos x="f193" y="f192"/>
                </a:cxn>
                <a:cxn ang="f105">
                  <a:pos x="f194" y="f195"/>
                </a:cxn>
                <a:cxn ang="f105">
                  <a:pos x="f196" y="f175"/>
                </a:cxn>
                <a:cxn ang="f105">
                  <a:pos x="f196" y="f197"/>
                </a:cxn>
                <a:cxn ang="f105">
                  <a:pos x="f170" y="f171"/>
                </a:cxn>
              </a:cxnLst>
              <a:rect l="f166" t="f169" r="f167" b="f168"/>
              <a:pathLst>
                <a:path w="46231" h="31107">
                  <a:moveTo>
                    <a:pt x="f8" y="f9"/>
                  </a:moveTo>
                  <a:cubicBezTo>
                    <a:pt x="f10" y="f11"/>
                    <a:pt x="f12" y="f13"/>
                    <a:pt x="f14" y="f15"/>
                  </a:cubicBezTo>
                  <a:cubicBezTo>
                    <a:pt x="f16" y="f17"/>
                    <a:pt x="f16" y="f18"/>
                    <a:pt x="f14" y="f19"/>
                  </a:cubicBezTo>
                  <a:lnTo>
                    <a:pt x="f14" y="f5"/>
                  </a:lnTo>
                  <a:cubicBezTo>
                    <a:pt x="f20" y="f21"/>
                    <a:pt x="f22" y="f23"/>
                    <a:pt x="f24" y="f25"/>
                  </a:cubicBezTo>
                  <a:cubicBezTo>
                    <a:pt x="f26" y="f27"/>
                    <a:pt x="f28" y="f29"/>
                    <a:pt x="f30" y="f31"/>
                  </a:cubicBezTo>
                  <a:cubicBezTo>
                    <a:pt x="f32" y="f33"/>
                    <a:pt x="f32" y="f34"/>
                    <a:pt x="f30" y="f9"/>
                  </a:cubicBezTo>
                  <a:cubicBezTo>
                    <a:pt x="f35" y="f36"/>
                    <a:pt x="f37" y="f38"/>
                    <a:pt x="f39" y="f40"/>
                  </a:cubicBezTo>
                  <a:lnTo>
                    <a:pt x="f41" y="f42"/>
                  </a:lnTo>
                  <a:lnTo>
                    <a:pt x="f43" y="f44"/>
                  </a:lnTo>
                  <a:lnTo>
                    <a:pt x="f45" y="f7"/>
                  </a:lnTo>
                  <a:lnTo>
                    <a:pt x="f45" y="f46"/>
                  </a:lnTo>
                  <a:cubicBezTo>
                    <a:pt x="f45" y="f47"/>
                    <a:pt x="f48" y="f49"/>
                    <a:pt x="f50" y="f51"/>
                  </a:cubicBezTo>
                  <a:cubicBezTo>
                    <a:pt x="f52" y="f53"/>
                    <a:pt x="f54" y="f55"/>
                    <a:pt x="f56" y="f57"/>
                  </a:cubicBezTo>
                  <a:lnTo>
                    <a:pt x="f58" y="f57"/>
                  </a:lnTo>
                  <a:lnTo>
                    <a:pt x="f59" y="f60"/>
                  </a:lnTo>
                  <a:lnTo>
                    <a:pt x="f61" y="f5"/>
                  </a:lnTo>
                  <a:lnTo>
                    <a:pt x="f61" y="f62"/>
                  </a:lnTo>
                  <a:cubicBezTo>
                    <a:pt x="f61" y="f63"/>
                    <a:pt x="f64"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4" name="Freeform: Shape 1075">
              <a:extLst>
                <a:ext uri="{FF2B5EF4-FFF2-40B4-BE49-F238E27FC236}">
                  <a16:creationId xmlns:a16="http://schemas.microsoft.com/office/drawing/2014/main" id="{E0F1262D-2F14-CAE8-474E-370C2836E290}"/>
                </a:ext>
              </a:extLst>
            </p:cNvPr>
            <p:cNvSpPr/>
            <p:nvPr/>
          </p:nvSpPr>
          <p:spPr>
            <a:xfrm>
              <a:off x="6090726" y="6824395"/>
              <a:ext cx="13716" cy="40626"/>
            </a:xfrm>
            <a:custGeom>
              <a:avLst/>
              <a:gdLst>
                <a:gd name="f0" fmla="val 10800000"/>
                <a:gd name="f1" fmla="val 5400000"/>
                <a:gd name="f2" fmla="val 180"/>
                <a:gd name="f3" fmla="val w"/>
                <a:gd name="f4" fmla="val h"/>
                <a:gd name="f5" fmla="val 0"/>
                <a:gd name="f6" fmla="val 13712"/>
                <a:gd name="f7" fmla="val 40629"/>
                <a:gd name="f8" fmla="val 13332"/>
                <a:gd name="f9" fmla="val 6094"/>
                <a:gd name="f10" fmla="val 5206"/>
                <a:gd name="f11" fmla="val 4698"/>
                <a:gd name="f12" fmla="val 13167"/>
                <a:gd name="f13" fmla="val 4291"/>
                <a:gd name="f14" fmla="val 12951"/>
                <a:gd name="f15" fmla="val 3911"/>
                <a:gd name="f16" fmla="val 12697"/>
                <a:gd name="f17" fmla="val 3555"/>
                <a:gd name="f18" fmla="val 12557"/>
                <a:gd name="f19" fmla="val 3174"/>
                <a:gd name="f20" fmla="val 12341"/>
                <a:gd name="f21" fmla="val 2831"/>
                <a:gd name="f22" fmla="val 12062"/>
                <a:gd name="f23" fmla="val 2539"/>
                <a:gd name="f24" fmla="val 10919"/>
                <a:gd name="f25" fmla="val 1524"/>
                <a:gd name="f26" fmla="val 9777"/>
                <a:gd name="f27" fmla="val 584"/>
                <a:gd name="f28" fmla="val 8342"/>
                <a:gd name="f29" fmla="val 51"/>
                <a:gd name="f30" fmla="val 6856"/>
                <a:gd name="f31" fmla="val 3047"/>
                <a:gd name="f32" fmla="val 63"/>
                <a:gd name="f33" fmla="val 6983"/>
                <a:gd name="f34" fmla="val 40630"/>
                <a:gd name="f35" fmla="val 13713"/>
                <a:gd name="f36" fmla="+- 0 0 -90"/>
                <a:gd name="f37" fmla="*/ f3 1 13712"/>
                <a:gd name="f38" fmla="*/ f4 1 40629"/>
                <a:gd name="f39" fmla="val f5"/>
                <a:gd name="f40" fmla="val f6"/>
                <a:gd name="f41" fmla="val f7"/>
                <a:gd name="f42" fmla="*/ f36 f0 1"/>
                <a:gd name="f43" fmla="+- f41 0 f39"/>
                <a:gd name="f44" fmla="+- f40 0 f39"/>
                <a:gd name="f45" fmla="*/ f42 1 f2"/>
                <a:gd name="f46" fmla="*/ f44 1 13712"/>
                <a:gd name="f47" fmla="*/ f43 1 40629"/>
                <a:gd name="f48" fmla="*/ 13332 f44 1"/>
                <a:gd name="f49" fmla="*/ 6094 f43 1"/>
                <a:gd name="f50" fmla="*/ 4698 f43 1"/>
                <a:gd name="f51" fmla="*/ 12697 f44 1"/>
                <a:gd name="f52" fmla="*/ 3555 f43 1"/>
                <a:gd name="f53" fmla="*/ 12062 f44 1"/>
                <a:gd name="f54" fmla="*/ 2539 f43 1"/>
                <a:gd name="f55" fmla="*/ 10919 f44 1"/>
                <a:gd name="f56" fmla="*/ 1524 f43 1"/>
                <a:gd name="f57" fmla="*/ 6856 f44 1"/>
                <a:gd name="f58" fmla="*/ 0 f43 1"/>
                <a:gd name="f59" fmla="*/ 0 f44 1"/>
                <a:gd name="f60" fmla="*/ 6983 f43 1"/>
                <a:gd name="f61" fmla="*/ 40630 f43 1"/>
                <a:gd name="f62" fmla="*/ 13713 f44 1"/>
                <a:gd name="f63" fmla="+- f45 0 f1"/>
                <a:gd name="f64" fmla="*/ f48 1 13712"/>
                <a:gd name="f65" fmla="*/ f49 1 40629"/>
                <a:gd name="f66" fmla="*/ f50 1 40629"/>
                <a:gd name="f67" fmla="*/ f51 1 13712"/>
                <a:gd name="f68" fmla="*/ f52 1 40629"/>
                <a:gd name="f69" fmla="*/ f53 1 13712"/>
                <a:gd name="f70" fmla="*/ f54 1 40629"/>
                <a:gd name="f71" fmla="*/ f55 1 13712"/>
                <a:gd name="f72" fmla="*/ f56 1 40629"/>
                <a:gd name="f73" fmla="*/ f57 1 13712"/>
                <a:gd name="f74" fmla="*/ f58 1 40629"/>
                <a:gd name="f75" fmla="*/ f59 1 13712"/>
                <a:gd name="f76" fmla="*/ f60 1 40629"/>
                <a:gd name="f77" fmla="*/ f61 1 40629"/>
                <a:gd name="f78" fmla="*/ f62 1 13712"/>
                <a:gd name="f79" fmla="*/ f39 1 f46"/>
                <a:gd name="f80" fmla="*/ f40 1 f46"/>
                <a:gd name="f81" fmla="*/ f39 1 f47"/>
                <a:gd name="f82" fmla="*/ f41 1 f47"/>
                <a:gd name="f83" fmla="*/ f64 1 f46"/>
                <a:gd name="f84" fmla="*/ f65 1 f47"/>
                <a:gd name="f85" fmla="*/ f66 1 f47"/>
                <a:gd name="f86" fmla="*/ f67 1 f46"/>
                <a:gd name="f87" fmla="*/ f68 1 f47"/>
                <a:gd name="f88" fmla="*/ f69 1 f46"/>
                <a:gd name="f89" fmla="*/ f70 1 f47"/>
                <a:gd name="f90" fmla="*/ f71 1 f46"/>
                <a:gd name="f91" fmla="*/ f72 1 f47"/>
                <a:gd name="f92" fmla="*/ f73 1 f46"/>
                <a:gd name="f93" fmla="*/ f74 1 f47"/>
                <a:gd name="f94" fmla="*/ f75 1 f46"/>
                <a:gd name="f95" fmla="*/ f76 1 f47"/>
                <a:gd name="f96" fmla="*/ f77 1 f47"/>
                <a:gd name="f97" fmla="*/ f78 1 f46"/>
                <a:gd name="f98" fmla="*/ f79 f37 1"/>
                <a:gd name="f99" fmla="*/ f80 f37 1"/>
                <a:gd name="f100" fmla="*/ f82 f38 1"/>
                <a:gd name="f101" fmla="*/ f81 f38 1"/>
                <a:gd name="f102" fmla="*/ f83 f37 1"/>
                <a:gd name="f103" fmla="*/ f84 f38 1"/>
                <a:gd name="f104" fmla="*/ f85 f38 1"/>
                <a:gd name="f105" fmla="*/ f86 f37 1"/>
                <a:gd name="f106" fmla="*/ f87 f38 1"/>
                <a:gd name="f107" fmla="*/ f88 f37 1"/>
                <a:gd name="f108" fmla="*/ f89 f38 1"/>
                <a:gd name="f109" fmla="*/ f90 f37 1"/>
                <a:gd name="f110" fmla="*/ f91 f38 1"/>
                <a:gd name="f111" fmla="*/ f92 f37 1"/>
                <a:gd name="f112" fmla="*/ f93 f38 1"/>
                <a:gd name="f113" fmla="*/ f94 f37 1"/>
                <a:gd name="f114" fmla="*/ f95 f38 1"/>
                <a:gd name="f115" fmla="*/ f96 f38 1"/>
                <a:gd name="f116" fmla="*/ f97 f37 1"/>
              </a:gdLst>
              <a:ahLst/>
              <a:cxnLst>
                <a:cxn ang="3cd4">
                  <a:pos x="hc" y="t"/>
                </a:cxn>
                <a:cxn ang="0">
                  <a:pos x="r" y="vc"/>
                </a:cxn>
                <a:cxn ang="cd4">
                  <a:pos x="hc" y="b"/>
                </a:cxn>
                <a:cxn ang="cd2">
                  <a:pos x="l" y="vc"/>
                </a:cxn>
                <a:cxn ang="f63">
                  <a:pos x="f102" y="f103"/>
                </a:cxn>
                <a:cxn ang="f63">
                  <a:pos x="f102" y="f104"/>
                </a:cxn>
                <a:cxn ang="f63">
                  <a:pos x="f105" y="f106"/>
                </a:cxn>
                <a:cxn ang="f63">
                  <a:pos x="f107" y="f108"/>
                </a:cxn>
                <a:cxn ang="f63">
                  <a:pos x="f109" y="f110"/>
                </a:cxn>
                <a:cxn ang="f63">
                  <a:pos x="f111" y="f112"/>
                </a:cxn>
                <a:cxn ang="f63">
                  <a:pos x="f113" y="f114"/>
                </a:cxn>
                <a:cxn ang="f63">
                  <a:pos x="f113" y="f115"/>
                </a:cxn>
                <a:cxn ang="f63">
                  <a:pos x="f116" y="f115"/>
                </a:cxn>
                <a:cxn ang="f63">
                  <a:pos x="f116" y="f103"/>
                </a:cxn>
                <a:cxn ang="f63">
                  <a:pos x="f102" y="f103"/>
                </a:cxn>
              </a:cxnLst>
              <a:rect l="f98" t="f101" r="f99" b="f100"/>
              <a:pathLst>
                <a:path w="13712" h="40629">
                  <a:moveTo>
                    <a:pt x="f8" y="f9"/>
                  </a:moveTo>
                  <a:cubicBezTo>
                    <a:pt x="f8" y="f9"/>
                    <a:pt x="f8" y="f10"/>
                    <a:pt x="f8" y="f11"/>
                  </a:cubicBezTo>
                  <a:cubicBezTo>
                    <a:pt x="f12" y="f13"/>
                    <a:pt x="f14" y="f15"/>
                    <a:pt x="f16" y="f17"/>
                  </a:cubicBezTo>
                  <a:cubicBezTo>
                    <a:pt x="f18" y="f19"/>
                    <a:pt x="f20" y="f21"/>
                    <a:pt x="f22" y="f23"/>
                  </a:cubicBezTo>
                  <a:lnTo>
                    <a:pt x="f24" y="f25"/>
                  </a:lnTo>
                  <a:cubicBezTo>
                    <a:pt x="f26" y="f27"/>
                    <a:pt x="f28" y="f29"/>
                    <a:pt x="f30" y="f5"/>
                  </a:cubicBezTo>
                  <a:cubicBezTo>
                    <a:pt x="f31" y="f32"/>
                    <a:pt x="f5" y="f19"/>
                    <a:pt x="f5" y="f33"/>
                  </a:cubicBezTo>
                  <a:lnTo>
                    <a:pt x="f5" y="f34"/>
                  </a:lnTo>
                  <a:lnTo>
                    <a:pt x="f35" y="f34"/>
                  </a:lnTo>
                  <a:lnTo>
                    <a:pt x="f35" y="f9"/>
                  </a:lnTo>
                  <a:cubicBezTo>
                    <a:pt x="f35"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Tree>
    <p:extLst>
      <p:ext uri="{BB962C8B-B14F-4D97-AF65-F5344CB8AC3E}">
        <p14:creationId xmlns:p14="http://schemas.microsoft.com/office/powerpoint/2010/main" val="3454348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6_Product Benefi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E9A65-C169-2706-DFE9-0A4053CBBB5F}"/>
              </a:ext>
            </a:extLst>
          </p:cNvPr>
          <p:cNvSpPr txBox="1">
            <a:spLocks noGrp="1"/>
          </p:cNvSpPr>
          <p:nvPr>
            <p:ph type="title"/>
          </p:nvPr>
        </p:nvSpPr>
        <p:spPr/>
        <p:txBody>
          <a:bodyPr anchorCtr="1"/>
          <a:lstStyle>
            <a:lvl1pPr algn="ctr">
              <a:defRPr/>
            </a:lvl1pPr>
          </a:lstStyle>
          <a:p>
            <a:pPr lvl="0"/>
            <a:r>
              <a:rPr lang="en-US"/>
              <a:t>Click to edit Master title style</a:t>
            </a:r>
          </a:p>
        </p:txBody>
      </p:sp>
      <p:sp>
        <p:nvSpPr>
          <p:cNvPr id="3" name="Text Placeholder 16">
            <a:extLst>
              <a:ext uri="{FF2B5EF4-FFF2-40B4-BE49-F238E27FC236}">
                <a16:creationId xmlns:a16="http://schemas.microsoft.com/office/drawing/2014/main" id="{1EBB1B70-6CF1-618B-FE86-7CA565941D7E}"/>
              </a:ext>
            </a:extLst>
          </p:cNvPr>
          <p:cNvSpPr txBox="1">
            <a:spLocks noGrp="1"/>
          </p:cNvSpPr>
          <p:nvPr>
            <p:ph type="body" idx="4294967295"/>
          </p:nvPr>
        </p:nvSpPr>
        <p:spPr>
          <a:xfrm>
            <a:off x="1904996" y="2170282"/>
            <a:ext cx="2283714" cy="2743200"/>
          </a:xfrm>
          <a:ln w="22229">
            <a:solidFill>
              <a:srgbClr val="000000"/>
            </a:solidFill>
            <a:prstDash val="solid"/>
          </a:ln>
        </p:spPr>
        <p:txBody>
          <a:bodyPr lIns="365760" tIns="1554480" rIns="365760" anchorCtr="1"/>
          <a:lstStyle>
            <a:lvl1pPr marL="0" indent="0" algn="ctr">
              <a:lnSpc>
                <a:spcPts val="2000"/>
              </a:lnSpc>
              <a:spcBef>
                <a:spcPts val="0"/>
              </a:spcBef>
              <a:buNone/>
              <a:defRPr sz="1400"/>
            </a:lvl1pPr>
          </a:lstStyle>
          <a:p>
            <a:pPr lvl="0"/>
            <a:r>
              <a:rPr lang="en-US"/>
              <a:t>Click to add text</a:t>
            </a:r>
          </a:p>
        </p:txBody>
      </p:sp>
      <p:sp>
        <p:nvSpPr>
          <p:cNvPr id="4" name="Content Placeholder 12">
            <a:extLst>
              <a:ext uri="{FF2B5EF4-FFF2-40B4-BE49-F238E27FC236}">
                <a16:creationId xmlns:a16="http://schemas.microsoft.com/office/drawing/2014/main" id="{E4698941-0EBC-F79B-8D7D-4DB893DEBDA0}"/>
              </a:ext>
            </a:extLst>
          </p:cNvPr>
          <p:cNvSpPr txBox="1">
            <a:spLocks noGrp="1"/>
          </p:cNvSpPr>
          <p:nvPr>
            <p:ph idx="4294967295"/>
          </p:nvPr>
        </p:nvSpPr>
        <p:spPr>
          <a:xfrm>
            <a:off x="2136376" y="2354305"/>
            <a:ext cx="1828800" cy="1315629"/>
          </a:xfrm>
        </p:spPr>
        <p:txBody>
          <a:bodyPr anchorCtr="1"/>
          <a:lstStyle>
            <a:lvl1pPr marL="0" indent="0" algn="ctr">
              <a:buNone/>
              <a:defRPr sz="1200"/>
            </a:lvl1pPr>
          </a:lstStyle>
          <a:p>
            <a:pPr lvl="0"/>
            <a:r>
              <a:rPr lang="en-US"/>
              <a:t>Click to add content</a:t>
            </a:r>
          </a:p>
        </p:txBody>
      </p:sp>
      <p:sp>
        <p:nvSpPr>
          <p:cNvPr id="5" name="Text Placeholder 16">
            <a:extLst>
              <a:ext uri="{FF2B5EF4-FFF2-40B4-BE49-F238E27FC236}">
                <a16:creationId xmlns:a16="http://schemas.microsoft.com/office/drawing/2014/main" id="{37B5674E-4767-B3BA-42C7-E54D7BD90D06}"/>
              </a:ext>
            </a:extLst>
          </p:cNvPr>
          <p:cNvSpPr txBox="1">
            <a:spLocks noGrp="1"/>
          </p:cNvSpPr>
          <p:nvPr>
            <p:ph type="body" idx="4294967295"/>
          </p:nvPr>
        </p:nvSpPr>
        <p:spPr>
          <a:xfrm>
            <a:off x="4950735" y="2172550"/>
            <a:ext cx="2283714" cy="2743200"/>
          </a:xfrm>
          <a:ln w="22229">
            <a:solidFill>
              <a:srgbClr val="000000"/>
            </a:solidFill>
            <a:prstDash val="solid"/>
          </a:ln>
        </p:spPr>
        <p:txBody>
          <a:bodyPr lIns="365760" tIns="1554480" rIns="365760" anchorCtr="1"/>
          <a:lstStyle>
            <a:lvl1pPr marL="0" indent="0" algn="ctr">
              <a:lnSpc>
                <a:spcPts val="2000"/>
              </a:lnSpc>
              <a:spcBef>
                <a:spcPts val="0"/>
              </a:spcBef>
              <a:buNone/>
              <a:defRPr sz="1400"/>
            </a:lvl1pPr>
          </a:lstStyle>
          <a:p>
            <a:pPr lvl="0"/>
            <a:r>
              <a:rPr lang="en-US"/>
              <a:t>Click to add text</a:t>
            </a:r>
          </a:p>
        </p:txBody>
      </p:sp>
      <p:sp>
        <p:nvSpPr>
          <p:cNvPr id="6" name="Content Placeholder 12">
            <a:extLst>
              <a:ext uri="{FF2B5EF4-FFF2-40B4-BE49-F238E27FC236}">
                <a16:creationId xmlns:a16="http://schemas.microsoft.com/office/drawing/2014/main" id="{E0B60806-B594-70F2-EC9F-024521F3D8F2}"/>
              </a:ext>
            </a:extLst>
          </p:cNvPr>
          <p:cNvSpPr txBox="1">
            <a:spLocks noGrp="1"/>
          </p:cNvSpPr>
          <p:nvPr>
            <p:ph idx="4294967295"/>
          </p:nvPr>
        </p:nvSpPr>
        <p:spPr>
          <a:xfrm>
            <a:off x="5182105" y="2356582"/>
            <a:ext cx="1828800" cy="1316736"/>
          </a:xfrm>
        </p:spPr>
        <p:txBody>
          <a:bodyPr anchorCtr="1"/>
          <a:lstStyle>
            <a:lvl1pPr marL="0" indent="0" algn="ctr">
              <a:buNone/>
              <a:defRPr sz="1200"/>
            </a:lvl1pPr>
          </a:lstStyle>
          <a:p>
            <a:pPr lvl="0"/>
            <a:r>
              <a:rPr lang="en-US"/>
              <a:t>Click to add content</a:t>
            </a:r>
          </a:p>
        </p:txBody>
      </p:sp>
      <p:sp>
        <p:nvSpPr>
          <p:cNvPr id="7" name="Text Placeholder 16">
            <a:extLst>
              <a:ext uri="{FF2B5EF4-FFF2-40B4-BE49-F238E27FC236}">
                <a16:creationId xmlns:a16="http://schemas.microsoft.com/office/drawing/2014/main" id="{3212F3FA-70FE-50A2-1A4D-820382614487}"/>
              </a:ext>
            </a:extLst>
          </p:cNvPr>
          <p:cNvSpPr txBox="1">
            <a:spLocks noGrp="1"/>
          </p:cNvSpPr>
          <p:nvPr>
            <p:ph type="body" idx="4294967295"/>
          </p:nvPr>
        </p:nvSpPr>
        <p:spPr>
          <a:xfrm>
            <a:off x="8003286" y="2167996"/>
            <a:ext cx="2283714" cy="2743200"/>
          </a:xfrm>
          <a:ln w="22229">
            <a:solidFill>
              <a:srgbClr val="000000"/>
            </a:solidFill>
            <a:prstDash val="solid"/>
          </a:ln>
        </p:spPr>
        <p:txBody>
          <a:bodyPr lIns="365760" tIns="1554480" rIns="365760" anchorCtr="1"/>
          <a:lstStyle>
            <a:lvl1pPr marL="0" indent="0" algn="ctr">
              <a:lnSpc>
                <a:spcPts val="2000"/>
              </a:lnSpc>
              <a:spcBef>
                <a:spcPts val="0"/>
              </a:spcBef>
              <a:buNone/>
              <a:defRPr sz="1400"/>
            </a:lvl1pPr>
          </a:lstStyle>
          <a:p>
            <a:pPr lvl="0"/>
            <a:r>
              <a:rPr lang="en-US"/>
              <a:t>Click to add text</a:t>
            </a:r>
          </a:p>
        </p:txBody>
      </p:sp>
      <p:sp>
        <p:nvSpPr>
          <p:cNvPr id="8" name="Content Placeholder 12">
            <a:extLst>
              <a:ext uri="{FF2B5EF4-FFF2-40B4-BE49-F238E27FC236}">
                <a16:creationId xmlns:a16="http://schemas.microsoft.com/office/drawing/2014/main" id="{933274C0-D74E-7B13-F392-E4E140957E4B}"/>
              </a:ext>
            </a:extLst>
          </p:cNvPr>
          <p:cNvSpPr txBox="1">
            <a:spLocks noGrp="1"/>
          </p:cNvSpPr>
          <p:nvPr>
            <p:ph idx="4294967295"/>
          </p:nvPr>
        </p:nvSpPr>
        <p:spPr>
          <a:xfrm>
            <a:off x="8234665" y="2352028"/>
            <a:ext cx="1828800" cy="1316736"/>
          </a:xfrm>
        </p:spPr>
        <p:txBody>
          <a:bodyPr anchorCtr="1"/>
          <a:lstStyle>
            <a:lvl1pPr marL="0" indent="0" algn="ctr">
              <a:buNone/>
              <a:defRPr sz="1200"/>
            </a:lvl1pPr>
          </a:lstStyle>
          <a:p>
            <a:pPr lvl="0"/>
            <a:r>
              <a:rPr lang="en-US"/>
              <a:t>Click to add content</a:t>
            </a:r>
          </a:p>
        </p:txBody>
      </p:sp>
      <p:cxnSp>
        <p:nvCxnSpPr>
          <p:cNvPr id="9" name="Straight Connector 26">
            <a:extLst>
              <a:ext uri="{FF2B5EF4-FFF2-40B4-BE49-F238E27FC236}">
                <a16:creationId xmlns:a16="http://schemas.microsoft.com/office/drawing/2014/main" id="{AAFB598A-F583-B124-A1A9-ABC1645CFBA6}"/>
              </a:ext>
            </a:extLst>
          </p:cNvPr>
          <p:cNvCxnSpPr/>
          <p:nvPr/>
        </p:nvCxnSpPr>
        <p:spPr>
          <a:xfrm>
            <a:off x="-5212" y="5943600"/>
            <a:ext cx="12213595" cy="421318"/>
          </a:xfrm>
          <a:prstGeom prst="straightConnector1">
            <a:avLst/>
          </a:prstGeom>
          <a:noFill/>
          <a:ln w="22229" cap="flat">
            <a:solidFill>
              <a:srgbClr val="000000"/>
            </a:solidFill>
            <a:prstDash val="solid"/>
            <a:miter/>
          </a:ln>
        </p:spPr>
      </p:cxnSp>
      <p:sp>
        <p:nvSpPr>
          <p:cNvPr id="10" name="Rectangle 9">
            <a:extLst>
              <a:ext uri="{FF2B5EF4-FFF2-40B4-BE49-F238E27FC236}">
                <a16:creationId xmlns:a16="http://schemas.microsoft.com/office/drawing/2014/main" id="{3135357A-46B1-A99A-04BA-C25F39D8FCFF}"/>
              </a:ext>
            </a:extLst>
          </p:cNvPr>
          <p:cNvSpPr/>
          <p:nvPr/>
        </p:nvSpPr>
        <p:spPr>
          <a:xfrm flipH="1">
            <a:off x="-5212" y="5943600"/>
            <a:ext cx="12213595" cy="938210"/>
          </a:xfrm>
          <a:custGeom>
            <a:avLst/>
            <a:gdLst>
              <a:gd name="f0" fmla="val 10800000"/>
              <a:gd name="f1" fmla="val 5400000"/>
              <a:gd name="f2" fmla="val 180"/>
              <a:gd name="f3" fmla="val w"/>
              <a:gd name="f4" fmla="val h"/>
              <a:gd name="f5" fmla="val 0"/>
              <a:gd name="f6" fmla="val 12244968"/>
              <a:gd name="f7" fmla="val 938212"/>
              <a:gd name="f8" fmla="val 421321"/>
              <a:gd name="f9" fmla="val 914400"/>
              <a:gd name="f10" fmla="val 5221"/>
              <a:gd name="f11" fmla="val 3481"/>
              <a:gd name="f12" fmla="val 765915"/>
              <a:gd name="f13" fmla="val 1740"/>
              <a:gd name="f14" fmla="val 593618"/>
              <a:gd name="f15" fmla="+- 0 0 -90"/>
              <a:gd name="f16" fmla="*/ f3 1 12244968"/>
              <a:gd name="f17" fmla="*/ f4 1 938212"/>
              <a:gd name="f18" fmla="val f5"/>
              <a:gd name="f19" fmla="val f6"/>
              <a:gd name="f20" fmla="val f7"/>
              <a:gd name="f21" fmla="*/ f15 f0 1"/>
              <a:gd name="f22" fmla="+- f20 0 f18"/>
              <a:gd name="f23" fmla="+- f19 0 f18"/>
              <a:gd name="f24" fmla="*/ f21 1 f2"/>
              <a:gd name="f25" fmla="*/ f23 1 12244968"/>
              <a:gd name="f26" fmla="*/ f22 1 938212"/>
              <a:gd name="f27" fmla="*/ 0 f22 1"/>
              <a:gd name="f28" fmla="*/ 914400 f22 1"/>
              <a:gd name="f29" fmla="*/ 938212 f22 1"/>
              <a:gd name="f30" fmla="*/ 0 f23 1"/>
              <a:gd name="f31" fmla="*/ 421321 f22 1"/>
              <a:gd name="f32" fmla="*/ 12244968 f23 1"/>
              <a:gd name="f33" fmla="*/ 5221 f23 1"/>
              <a:gd name="f34" fmla="+- f24 0 f1"/>
              <a:gd name="f35" fmla="*/ f27 1 938212"/>
              <a:gd name="f36" fmla="*/ f28 1 938212"/>
              <a:gd name="f37" fmla="*/ f29 1 938212"/>
              <a:gd name="f38" fmla="*/ f30 1 12244968"/>
              <a:gd name="f39" fmla="*/ f31 1 938212"/>
              <a:gd name="f40" fmla="*/ f32 1 12244968"/>
              <a:gd name="f41" fmla="*/ f33 1 12244968"/>
              <a:gd name="f42" fmla="*/ f18 1 f25"/>
              <a:gd name="f43" fmla="*/ f19 1 f25"/>
              <a:gd name="f44" fmla="*/ f18 1 f26"/>
              <a:gd name="f45" fmla="*/ f20 1 f26"/>
              <a:gd name="f46" fmla="*/ f38 1 f25"/>
              <a:gd name="f47" fmla="*/ f39 1 f26"/>
              <a:gd name="f48" fmla="*/ f40 1 f25"/>
              <a:gd name="f49" fmla="*/ f35 1 f26"/>
              <a:gd name="f50" fmla="*/ f36 1 f26"/>
              <a:gd name="f51" fmla="*/ f41 1 f25"/>
              <a:gd name="f52" fmla="*/ f37 1 f26"/>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7 1"/>
            </a:gdLst>
            <a:ahLst/>
            <a:cxnLst>
              <a:cxn ang="3cd4">
                <a:pos x="hc" y="t"/>
              </a:cxn>
              <a:cxn ang="0">
                <a:pos x="r" y="vc"/>
              </a:cxn>
              <a:cxn ang="cd4">
                <a:pos x="hc" y="b"/>
              </a:cxn>
              <a:cxn ang="cd2">
                <a:pos x="l" y="vc"/>
              </a:cxn>
              <a:cxn ang="f34">
                <a:pos x="f57" y="f58"/>
              </a:cxn>
              <a:cxn ang="f34">
                <a:pos x="f59" y="f60"/>
              </a:cxn>
              <a:cxn ang="f34">
                <a:pos x="f59" y="f61"/>
              </a:cxn>
              <a:cxn ang="f34">
                <a:pos x="f62" y="f63"/>
              </a:cxn>
              <a:cxn ang="f34">
                <a:pos x="f57" y="f58"/>
              </a:cxn>
            </a:cxnLst>
            <a:rect l="f53" t="f56" r="f54" b="f55"/>
            <a:pathLst>
              <a:path w="12244968" h="938212">
                <a:moveTo>
                  <a:pt x="f5" y="f8"/>
                </a:moveTo>
                <a:lnTo>
                  <a:pt x="f6" y="f5"/>
                </a:lnTo>
                <a:lnTo>
                  <a:pt x="f6" y="f9"/>
                </a:lnTo>
                <a:lnTo>
                  <a:pt x="f10" y="f7"/>
                </a:lnTo>
                <a:cubicBezTo>
                  <a:pt x="f11" y="f12"/>
                  <a:pt x="f13" y="f14"/>
                  <a:pt x="f5" y="f8"/>
                </a:cubicBezTo>
                <a:close/>
              </a:path>
            </a:pathLst>
          </a:custGeom>
          <a:solidFill>
            <a:srgbClr val="F9AA19"/>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sp>
        <p:nvSpPr>
          <p:cNvPr id="11" name="Date Placeholder 3">
            <a:extLst>
              <a:ext uri="{FF2B5EF4-FFF2-40B4-BE49-F238E27FC236}">
                <a16:creationId xmlns:a16="http://schemas.microsoft.com/office/drawing/2014/main" id="{4BE9F463-40F7-C524-3286-4ED99FAC16AB}"/>
              </a:ext>
            </a:extLst>
          </p:cNvPr>
          <p:cNvSpPr txBox="1">
            <a:spLocks noGrp="1"/>
          </p:cNvSpPr>
          <p:nvPr>
            <p:ph type="dt" sz="half" idx="7"/>
          </p:nvPr>
        </p:nvSpPr>
        <p:spPr/>
        <p:txBody>
          <a:bodyPr/>
          <a:lstStyle>
            <a:lvl1pPr>
              <a:defRPr/>
            </a:lvl1pPr>
          </a:lstStyle>
          <a:p>
            <a:pPr lvl="0"/>
            <a:r>
              <a:rPr lang="en-US"/>
              <a:t>7/1/20XX</a:t>
            </a:r>
          </a:p>
        </p:txBody>
      </p:sp>
      <p:sp>
        <p:nvSpPr>
          <p:cNvPr id="12" name="Footer Placeholder 4">
            <a:extLst>
              <a:ext uri="{FF2B5EF4-FFF2-40B4-BE49-F238E27FC236}">
                <a16:creationId xmlns:a16="http://schemas.microsoft.com/office/drawing/2014/main" id="{F422A6D7-E1BB-1D96-2728-7BC61E3306E2}"/>
              </a:ext>
            </a:extLst>
          </p:cNvPr>
          <p:cNvSpPr txBox="1">
            <a:spLocks noGrp="1"/>
          </p:cNvSpPr>
          <p:nvPr>
            <p:ph type="ftr" sz="quarter" idx="9"/>
          </p:nvPr>
        </p:nvSpPr>
        <p:spPr/>
        <p:txBody>
          <a:bodyPr/>
          <a:lstStyle>
            <a:lvl1pPr>
              <a:defRPr/>
            </a:lvl1pPr>
          </a:lstStyle>
          <a:p>
            <a:pPr lvl="0"/>
            <a:r>
              <a:rPr lang="en-US"/>
              <a:t>Pitch deck title</a:t>
            </a:r>
          </a:p>
        </p:txBody>
      </p:sp>
      <p:sp>
        <p:nvSpPr>
          <p:cNvPr id="13" name="Slide Number Placeholder 5">
            <a:extLst>
              <a:ext uri="{FF2B5EF4-FFF2-40B4-BE49-F238E27FC236}">
                <a16:creationId xmlns:a16="http://schemas.microsoft.com/office/drawing/2014/main" id="{F127A405-E9F3-A102-90FF-0F44833791B2}"/>
              </a:ext>
            </a:extLst>
          </p:cNvPr>
          <p:cNvSpPr txBox="1">
            <a:spLocks noGrp="1"/>
          </p:cNvSpPr>
          <p:nvPr>
            <p:ph type="sldNum" sz="quarter" idx="8"/>
          </p:nvPr>
        </p:nvSpPr>
        <p:spPr/>
        <p:txBody>
          <a:bodyPr/>
          <a:lstStyle>
            <a:lvl1pPr>
              <a:defRPr/>
            </a:lvl1pPr>
          </a:lstStyle>
          <a:p>
            <a:pPr lvl="0"/>
            <a:fld id="{5C58CA3F-C90F-43A6-8D2B-BA87D56859C0}" type="slidenum">
              <a:t>‹nr.›</a:t>
            </a:fld>
            <a:endParaRPr lang="en-US"/>
          </a:p>
        </p:txBody>
      </p:sp>
    </p:spTree>
    <p:extLst>
      <p:ext uri="{BB962C8B-B14F-4D97-AF65-F5344CB8AC3E}">
        <p14:creationId xmlns:p14="http://schemas.microsoft.com/office/powerpoint/2010/main" val="1250052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93BEF-EB78-B520-3330-26B43C83D60E}"/>
              </a:ext>
            </a:extLst>
          </p:cNvPr>
          <p:cNvSpPr txBox="1">
            <a:spLocks noGrp="1"/>
          </p:cNvSpPr>
          <p:nvPr>
            <p:ph type="title"/>
          </p:nvPr>
        </p:nvSpPr>
        <p:spPr>
          <a:xfrm>
            <a:off x="831847" y="4672583"/>
            <a:ext cx="10515600" cy="1299408"/>
          </a:xfrm>
        </p:spPr>
        <p:txBody>
          <a:bodyPr/>
          <a:lstStyle>
            <a:lvl1pPr>
              <a:defRPr sz="4000"/>
            </a:lvl1pPr>
          </a:lstStyle>
          <a:p>
            <a:pPr lvl="0"/>
            <a:r>
              <a:rPr lang="en-US"/>
              <a:t>CLICK TO add TITLE</a:t>
            </a:r>
          </a:p>
        </p:txBody>
      </p:sp>
      <p:grpSp>
        <p:nvGrpSpPr>
          <p:cNvPr id="3" name="Picture Placeholder 795" descr="abstract colorful illustration of buildings&#10;">
            <a:extLst>
              <a:ext uri="{FF2B5EF4-FFF2-40B4-BE49-F238E27FC236}">
                <a16:creationId xmlns:a16="http://schemas.microsoft.com/office/drawing/2014/main" id="{8FF5F819-D313-D861-0E87-DE3F715D3C5E}"/>
              </a:ext>
            </a:extLst>
          </p:cNvPr>
          <p:cNvGrpSpPr/>
          <p:nvPr/>
        </p:nvGrpSpPr>
        <p:grpSpPr>
          <a:xfrm>
            <a:off x="0" y="-384"/>
            <a:ext cx="12186290" cy="5038306"/>
            <a:chOff x="0" y="-384"/>
            <a:chExt cx="12186290" cy="5038306"/>
          </a:xfrm>
        </p:grpSpPr>
        <p:sp>
          <p:nvSpPr>
            <p:cNvPr id="4" name="Freeform: Shape 8">
              <a:extLst>
                <a:ext uri="{FF2B5EF4-FFF2-40B4-BE49-F238E27FC236}">
                  <a16:creationId xmlns:a16="http://schemas.microsoft.com/office/drawing/2014/main" id="{1367EBC4-3337-9B24-0973-2AFD0BB26FCB}"/>
                </a:ext>
              </a:extLst>
            </p:cNvPr>
            <p:cNvSpPr/>
            <p:nvPr/>
          </p:nvSpPr>
          <p:spPr>
            <a:xfrm>
              <a:off x="9255986" y="867308"/>
              <a:ext cx="48243" cy="41513"/>
            </a:xfrm>
            <a:custGeom>
              <a:avLst/>
              <a:gdLst>
                <a:gd name="f0" fmla="val 10800000"/>
                <a:gd name="f1" fmla="val 5400000"/>
                <a:gd name="f2" fmla="val 180"/>
                <a:gd name="f3" fmla="val w"/>
                <a:gd name="f4" fmla="val h"/>
                <a:gd name="f5" fmla="val 0"/>
                <a:gd name="f6" fmla="val 48247"/>
                <a:gd name="f7" fmla="val 41518"/>
                <a:gd name="f8" fmla="val 47613"/>
                <a:gd name="f9" fmla="val 37201"/>
                <a:gd name="f10" fmla="val 36947"/>
                <a:gd name="f11" fmla="val 14982"/>
                <a:gd name="f12" fmla="val 16100"/>
                <a:gd name="f13" fmla="val 38844"/>
                <a:gd name="f14" fmla="val 19109"/>
                <a:gd name="f15" fmla="val 37507"/>
                <a:gd name="f16" fmla="val 21838"/>
                <a:gd name="f17" fmla="val 38471"/>
                <a:gd name="f18" fmla="val 30980"/>
                <a:gd name="f19" fmla="val 41137"/>
                <a:gd name="f20" fmla="val 48248"/>
                <a:gd name="f21" fmla="val 38090"/>
                <a:gd name="f22" fmla="+- 0 0 -90"/>
                <a:gd name="f23" fmla="*/ f3 1 48247"/>
                <a:gd name="f24" fmla="*/ f4 1 41518"/>
                <a:gd name="f25" fmla="val f5"/>
                <a:gd name="f26" fmla="val f6"/>
                <a:gd name="f27" fmla="val f7"/>
                <a:gd name="f28" fmla="*/ f22 f0 1"/>
                <a:gd name="f29" fmla="+- f27 0 f25"/>
                <a:gd name="f30" fmla="+- f26 0 f25"/>
                <a:gd name="f31" fmla="*/ f28 1 f2"/>
                <a:gd name="f32" fmla="*/ f30 1 48247"/>
                <a:gd name="f33" fmla="*/ f29 1 41518"/>
                <a:gd name="f34" fmla="*/ 47613 f30 1"/>
                <a:gd name="f35" fmla="*/ 37201 f29 1"/>
                <a:gd name="f36" fmla="*/ 0 f29 1"/>
                <a:gd name="f37" fmla="*/ 0 f30 1"/>
                <a:gd name="f38" fmla="*/ 36947 f29 1"/>
                <a:gd name="f39" fmla="*/ 14982 f30 1"/>
                <a:gd name="f40" fmla="*/ 41518 f29 1"/>
                <a:gd name="f41" fmla="*/ 21838 f30 1"/>
                <a:gd name="f42" fmla="*/ 38471 f29 1"/>
                <a:gd name="f43" fmla="*/ 30980 f30 1"/>
                <a:gd name="f44" fmla="*/ 41137 f29 1"/>
                <a:gd name="f45" fmla="*/ 48248 f30 1"/>
                <a:gd name="f46" fmla="*/ 38090 f29 1"/>
                <a:gd name="f47" fmla="+- f31 0 f1"/>
                <a:gd name="f48" fmla="*/ f34 1 48247"/>
                <a:gd name="f49" fmla="*/ f35 1 41518"/>
                <a:gd name="f50" fmla="*/ f36 1 41518"/>
                <a:gd name="f51" fmla="*/ f37 1 48247"/>
                <a:gd name="f52" fmla="*/ f38 1 41518"/>
                <a:gd name="f53" fmla="*/ f39 1 48247"/>
                <a:gd name="f54" fmla="*/ f40 1 41518"/>
                <a:gd name="f55" fmla="*/ f41 1 48247"/>
                <a:gd name="f56" fmla="*/ f42 1 41518"/>
                <a:gd name="f57" fmla="*/ f43 1 48247"/>
                <a:gd name="f58" fmla="*/ f44 1 41518"/>
                <a:gd name="f59" fmla="*/ f45 1 48247"/>
                <a:gd name="f60" fmla="*/ f46 1 41518"/>
                <a:gd name="f61" fmla="*/ f25 1 f32"/>
                <a:gd name="f62" fmla="*/ f26 1 f32"/>
                <a:gd name="f63" fmla="*/ f25 1 f33"/>
                <a:gd name="f64" fmla="*/ f27 1 f33"/>
                <a:gd name="f65" fmla="*/ f48 1 f32"/>
                <a:gd name="f66" fmla="*/ f49 1 f33"/>
                <a:gd name="f67" fmla="*/ f50 1 f33"/>
                <a:gd name="f68" fmla="*/ f51 1 f32"/>
                <a:gd name="f69" fmla="*/ f52 1 f33"/>
                <a:gd name="f70" fmla="*/ f53 1 f32"/>
                <a:gd name="f71" fmla="*/ f54 1 f33"/>
                <a:gd name="f72" fmla="*/ f55 1 f32"/>
                <a:gd name="f73" fmla="*/ f56 1 f33"/>
                <a:gd name="f74" fmla="*/ f57 1 f32"/>
                <a:gd name="f75" fmla="*/ f58 1 f33"/>
                <a:gd name="f76" fmla="*/ f59 1 f32"/>
                <a:gd name="f77" fmla="*/ f60 1 f33"/>
                <a:gd name="f78" fmla="*/ f61 f23 1"/>
                <a:gd name="f79" fmla="*/ f62 f23 1"/>
                <a:gd name="f80" fmla="*/ f64 f24 1"/>
                <a:gd name="f81" fmla="*/ f63 f24 1"/>
                <a:gd name="f82" fmla="*/ f65 f23 1"/>
                <a:gd name="f83" fmla="*/ f66 f24 1"/>
                <a:gd name="f84" fmla="*/ f67 f24 1"/>
                <a:gd name="f85" fmla="*/ f68 f23 1"/>
                <a:gd name="f86" fmla="*/ f69 f24 1"/>
                <a:gd name="f87" fmla="*/ f70 f23 1"/>
                <a:gd name="f88" fmla="*/ f71 f24 1"/>
                <a:gd name="f89" fmla="*/ f72 f23 1"/>
                <a:gd name="f90" fmla="*/ f73 f24 1"/>
                <a:gd name="f91" fmla="*/ f74 f23 1"/>
                <a:gd name="f92" fmla="*/ f75 f24 1"/>
                <a:gd name="f93" fmla="*/ f76 f23 1"/>
                <a:gd name="f94" fmla="*/ f77 f24 1"/>
              </a:gdLst>
              <a:ahLst/>
              <a:cxnLst>
                <a:cxn ang="3cd4">
                  <a:pos x="hc" y="t"/>
                </a:cxn>
                <a:cxn ang="0">
                  <a:pos x="r" y="vc"/>
                </a:cxn>
                <a:cxn ang="cd4">
                  <a:pos x="hc" y="b"/>
                </a:cxn>
                <a:cxn ang="cd2">
                  <a:pos x="l" y="vc"/>
                </a:cxn>
                <a:cxn ang="f47">
                  <a:pos x="f82" y="f83"/>
                </a:cxn>
                <a:cxn ang="f47">
                  <a:pos x="f82" y="f84"/>
                </a:cxn>
                <a:cxn ang="f47">
                  <a:pos x="f85" y="f86"/>
                </a:cxn>
                <a:cxn ang="f47">
                  <a:pos x="f87" y="f88"/>
                </a:cxn>
                <a:cxn ang="f47">
                  <a:pos x="f89" y="f90"/>
                </a:cxn>
                <a:cxn ang="f47">
                  <a:pos x="f91" y="f92"/>
                </a:cxn>
                <a:cxn ang="f47">
                  <a:pos x="f93" y="f94"/>
                </a:cxn>
              </a:cxnLst>
              <a:rect l="f78" t="f81" r="f79" b="f80"/>
              <a:pathLst>
                <a:path w="48247" h="41518">
                  <a:moveTo>
                    <a:pt x="f8" y="f9"/>
                  </a:moveTo>
                  <a:lnTo>
                    <a:pt x="f8" y="f5"/>
                  </a:lnTo>
                  <a:lnTo>
                    <a:pt x="f5" y="f10"/>
                  </a:lnTo>
                  <a:lnTo>
                    <a:pt x="f11" y="f7"/>
                  </a:lnTo>
                  <a:cubicBezTo>
                    <a:pt x="f12" y="f13"/>
                    <a:pt x="f14" y="f15"/>
                    <a:pt x="f16" y="f17"/>
                  </a:cubicBezTo>
                  <a:lnTo>
                    <a:pt x="f18" y="f19"/>
                  </a:lnTo>
                  <a:lnTo>
                    <a:pt x="f20" y="f21"/>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 name="Freeform: Shape 9">
              <a:extLst>
                <a:ext uri="{FF2B5EF4-FFF2-40B4-BE49-F238E27FC236}">
                  <a16:creationId xmlns:a16="http://schemas.microsoft.com/office/drawing/2014/main" id="{6F10AA5D-70F7-2032-3AC9-B117341AA37B}"/>
                </a:ext>
              </a:extLst>
            </p:cNvPr>
            <p:cNvSpPr/>
            <p:nvPr/>
          </p:nvSpPr>
          <p:spPr>
            <a:xfrm>
              <a:off x="7488588" y="61575"/>
              <a:ext cx="673437" cy="196541"/>
            </a:xfrm>
            <a:custGeom>
              <a:avLst/>
              <a:gdLst>
                <a:gd name="f0" fmla="val 10800000"/>
                <a:gd name="f1" fmla="val 5400000"/>
                <a:gd name="f2" fmla="val 180"/>
                <a:gd name="f3" fmla="val w"/>
                <a:gd name="f4" fmla="val h"/>
                <a:gd name="f5" fmla="val 0"/>
                <a:gd name="f6" fmla="val 673440"/>
                <a:gd name="f7" fmla="val 196544"/>
                <a:gd name="f8" fmla="val 22092"/>
                <a:gd name="f9" fmla="val 1905"/>
                <a:gd name="f10" fmla="val 22981"/>
                <a:gd name="f11" fmla="val 24124"/>
                <a:gd name="f12" fmla="val 25140"/>
                <a:gd name="f13" fmla="val 26155"/>
                <a:gd name="f14" fmla="val 27171"/>
                <a:gd name="f15" fmla="val 28187"/>
                <a:gd name="f16" fmla="val 28251"/>
                <a:gd name="f17" fmla="val 2198"/>
                <a:gd name="f18" fmla="val 2500"/>
                <a:gd name="f19" fmla="val 2793"/>
                <a:gd name="f20" fmla="val 3809"/>
                <a:gd name="f21" fmla="val 4571"/>
                <a:gd name="f22" fmla="val 6094"/>
                <a:gd name="f23" fmla="val 196545"/>
                <a:gd name="f24" fmla="val 23235"/>
                <a:gd name="f25" fmla="val 22347"/>
                <a:gd name="f26" fmla="val 21458"/>
                <a:gd name="f27" fmla="val 19553"/>
                <a:gd name="f28" fmla="val 21331"/>
                <a:gd name="f29" fmla="+- 0 0 -90"/>
                <a:gd name="f30" fmla="*/ f3 1 673440"/>
                <a:gd name="f31" fmla="*/ f4 1 196544"/>
                <a:gd name="f32" fmla="val f5"/>
                <a:gd name="f33" fmla="val f6"/>
                <a:gd name="f34" fmla="val f7"/>
                <a:gd name="f35" fmla="*/ f29 f0 1"/>
                <a:gd name="f36" fmla="+- f34 0 f32"/>
                <a:gd name="f37" fmla="+- f33 0 f32"/>
                <a:gd name="f38" fmla="*/ f35 1 f2"/>
                <a:gd name="f39" fmla="*/ f37 1 673440"/>
                <a:gd name="f40" fmla="*/ f36 1 196544"/>
                <a:gd name="f41" fmla="*/ 22092 f37 1"/>
                <a:gd name="f42" fmla="*/ 1905 f36 1"/>
                <a:gd name="f43" fmla="*/ 22981 f37 1"/>
                <a:gd name="f44" fmla="*/ 24124 f37 1"/>
                <a:gd name="f45" fmla="*/ 25140 f37 1"/>
                <a:gd name="f46" fmla="*/ 26155 f37 1"/>
                <a:gd name="f47" fmla="*/ 27171 f37 1"/>
                <a:gd name="f48" fmla="*/ 28187 f37 1"/>
                <a:gd name="f49" fmla="*/ 2793 f36 1"/>
                <a:gd name="f50" fmla="*/ 3809 f36 1"/>
                <a:gd name="f51" fmla="*/ 4571 f36 1"/>
                <a:gd name="f52" fmla="*/ 6094 f36 1"/>
                <a:gd name="f53" fmla="*/ 673440 f37 1"/>
                <a:gd name="f54" fmla="*/ 196545 f36 1"/>
                <a:gd name="f55" fmla="*/ 23235 f37 1"/>
                <a:gd name="f56" fmla="*/ 0 f36 1"/>
                <a:gd name="f57" fmla="*/ 22347 f37 1"/>
                <a:gd name="f58" fmla="*/ 21458 f37 1"/>
                <a:gd name="f59" fmla="*/ 0 f37 1"/>
                <a:gd name="f60" fmla="*/ 19553 f36 1"/>
                <a:gd name="f61" fmla="*/ 21331 f37 1"/>
                <a:gd name="f62" fmla="+- f38 0 f1"/>
                <a:gd name="f63" fmla="*/ f41 1 673440"/>
                <a:gd name="f64" fmla="*/ f42 1 196544"/>
                <a:gd name="f65" fmla="*/ f43 1 673440"/>
                <a:gd name="f66" fmla="*/ f44 1 673440"/>
                <a:gd name="f67" fmla="*/ f45 1 673440"/>
                <a:gd name="f68" fmla="*/ f46 1 673440"/>
                <a:gd name="f69" fmla="*/ f47 1 673440"/>
                <a:gd name="f70" fmla="*/ f48 1 673440"/>
                <a:gd name="f71" fmla="*/ f49 1 196544"/>
                <a:gd name="f72" fmla="*/ f50 1 196544"/>
                <a:gd name="f73" fmla="*/ f51 1 196544"/>
                <a:gd name="f74" fmla="*/ f52 1 196544"/>
                <a:gd name="f75" fmla="*/ f53 1 673440"/>
                <a:gd name="f76" fmla="*/ f54 1 196544"/>
                <a:gd name="f77" fmla="*/ f55 1 673440"/>
                <a:gd name="f78" fmla="*/ f56 1 196544"/>
                <a:gd name="f79" fmla="*/ f57 1 673440"/>
                <a:gd name="f80" fmla="*/ f58 1 673440"/>
                <a:gd name="f81" fmla="*/ f59 1 673440"/>
                <a:gd name="f82" fmla="*/ f60 1 196544"/>
                <a:gd name="f83" fmla="*/ f61 1 673440"/>
                <a:gd name="f84" fmla="*/ f32 1 f39"/>
                <a:gd name="f85" fmla="*/ f33 1 f39"/>
                <a:gd name="f86" fmla="*/ f32 1 f40"/>
                <a:gd name="f87" fmla="*/ f34 1 f40"/>
                <a:gd name="f88" fmla="*/ f63 1 f39"/>
                <a:gd name="f89" fmla="*/ f64 1 f40"/>
                <a:gd name="f90" fmla="*/ f65 1 f39"/>
                <a:gd name="f91" fmla="*/ f66 1 f39"/>
                <a:gd name="f92" fmla="*/ f67 1 f39"/>
                <a:gd name="f93" fmla="*/ f68 1 f39"/>
                <a:gd name="f94" fmla="*/ f69 1 f39"/>
                <a:gd name="f95" fmla="*/ f70 1 f39"/>
                <a:gd name="f96" fmla="*/ f71 1 f40"/>
                <a:gd name="f97" fmla="*/ f72 1 f40"/>
                <a:gd name="f98" fmla="*/ f73 1 f40"/>
                <a:gd name="f99" fmla="*/ f74 1 f40"/>
                <a:gd name="f100" fmla="*/ f75 1 f39"/>
                <a:gd name="f101" fmla="*/ f76 1 f40"/>
                <a:gd name="f102" fmla="*/ f77 1 f39"/>
                <a:gd name="f103" fmla="*/ f78 1 f40"/>
                <a:gd name="f104" fmla="*/ f79 1 f39"/>
                <a:gd name="f105" fmla="*/ f80 1 f39"/>
                <a:gd name="f106" fmla="*/ f81 1 f39"/>
                <a:gd name="f107" fmla="*/ f82 1 f40"/>
                <a:gd name="f108" fmla="*/ f83 1 f39"/>
                <a:gd name="f109" fmla="*/ f84 f30 1"/>
                <a:gd name="f110" fmla="*/ f85 f30 1"/>
                <a:gd name="f111" fmla="*/ f87 f31 1"/>
                <a:gd name="f112" fmla="*/ f86 f31 1"/>
                <a:gd name="f113" fmla="*/ f88 f30 1"/>
                <a:gd name="f114" fmla="*/ f89 f31 1"/>
                <a:gd name="f115" fmla="*/ f90 f30 1"/>
                <a:gd name="f116" fmla="*/ f91 f30 1"/>
                <a:gd name="f117" fmla="*/ f92 f30 1"/>
                <a:gd name="f118" fmla="*/ f93 f30 1"/>
                <a:gd name="f119" fmla="*/ f94 f30 1"/>
                <a:gd name="f120" fmla="*/ f95 f30 1"/>
                <a:gd name="f121" fmla="*/ f96 f31 1"/>
                <a:gd name="f122" fmla="*/ f97 f31 1"/>
                <a:gd name="f123" fmla="*/ f98 f31 1"/>
                <a:gd name="f124" fmla="*/ f99 f31 1"/>
                <a:gd name="f125" fmla="*/ f100 f30 1"/>
                <a:gd name="f126" fmla="*/ f101 f31 1"/>
                <a:gd name="f127" fmla="*/ f102 f30 1"/>
                <a:gd name="f128" fmla="*/ f103 f31 1"/>
                <a:gd name="f129" fmla="*/ f104 f30 1"/>
                <a:gd name="f130" fmla="*/ f105 f30 1"/>
                <a:gd name="f131" fmla="*/ f106 f30 1"/>
                <a:gd name="f132" fmla="*/ f107 f31 1"/>
                <a:gd name="f133" fmla="*/ f108 f30 1"/>
              </a:gdLst>
              <a:ahLst/>
              <a:cxnLst>
                <a:cxn ang="3cd4">
                  <a:pos x="hc" y="t"/>
                </a:cxn>
                <a:cxn ang="0">
                  <a:pos x="r" y="vc"/>
                </a:cxn>
                <a:cxn ang="cd4">
                  <a:pos x="hc" y="b"/>
                </a:cxn>
                <a:cxn ang="cd2">
                  <a:pos x="l" y="vc"/>
                </a:cxn>
                <a:cxn ang="f62">
                  <a:pos x="f113" y="f114"/>
                </a:cxn>
                <a:cxn ang="f62">
                  <a:pos x="f115" y="f114"/>
                </a:cxn>
                <a:cxn ang="f62">
                  <a:pos x="f116" y="f114"/>
                </a:cxn>
                <a:cxn ang="f62">
                  <a:pos x="f117" y="f114"/>
                </a:cxn>
                <a:cxn ang="f62">
                  <a:pos x="f118" y="f114"/>
                </a:cxn>
                <a:cxn ang="f62">
                  <a:pos x="f119" y="f114"/>
                </a:cxn>
                <a:cxn ang="f62">
                  <a:pos x="f119" y="f114"/>
                </a:cxn>
                <a:cxn ang="f62">
                  <a:pos x="f120" y="f114"/>
                </a:cxn>
                <a:cxn ang="f62">
                  <a:pos x="f120" y="f114"/>
                </a:cxn>
                <a:cxn ang="f62">
                  <a:pos x="f120" y="f114"/>
                </a:cxn>
                <a:cxn ang="f62">
                  <a:pos x="f120" y="f121"/>
                </a:cxn>
                <a:cxn ang="f62">
                  <a:pos x="f120" y="f122"/>
                </a:cxn>
                <a:cxn ang="f62">
                  <a:pos x="f120" y="f123"/>
                </a:cxn>
                <a:cxn ang="f62">
                  <a:pos x="f120" y="f124"/>
                </a:cxn>
                <a:cxn ang="f62">
                  <a:pos x="f125" y="f126"/>
                </a:cxn>
                <a:cxn ang="f62">
                  <a:pos x="f127" y="f128"/>
                </a:cxn>
                <a:cxn ang="f62">
                  <a:pos x="f127" y="f128"/>
                </a:cxn>
                <a:cxn ang="f62">
                  <a:pos x="f129" y="f128"/>
                </a:cxn>
                <a:cxn ang="f62">
                  <a:pos x="f130" y="f128"/>
                </a:cxn>
                <a:cxn ang="f62">
                  <a:pos x="f131" y="f132"/>
                </a:cxn>
                <a:cxn ang="f62">
                  <a:pos x="f133" y="f114"/>
                </a:cxn>
              </a:cxnLst>
              <a:rect l="f109" t="f112" r="f110" b="f111"/>
              <a:pathLst>
                <a:path w="673440" h="196544">
                  <a:moveTo>
                    <a:pt x="f8" y="f9"/>
                  </a:moveTo>
                  <a:lnTo>
                    <a:pt x="f10" y="f9"/>
                  </a:lnTo>
                  <a:lnTo>
                    <a:pt x="f11" y="f9"/>
                  </a:lnTo>
                  <a:lnTo>
                    <a:pt x="f12" y="f9"/>
                  </a:lnTo>
                  <a:lnTo>
                    <a:pt x="f13" y="f9"/>
                  </a:lnTo>
                  <a:lnTo>
                    <a:pt x="f14" y="f9"/>
                  </a:lnTo>
                  <a:lnTo>
                    <a:pt x="f14" y="f9"/>
                  </a:lnTo>
                  <a:lnTo>
                    <a:pt x="f15" y="f9"/>
                  </a:lnTo>
                  <a:lnTo>
                    <a:pt x="f15" y="f9"/>
                  </a:lnTo>
                  <a:cubicBezTo>
                    <a:pt x="f15" y="f9"/>
                    <a:pt x="f15" y="f9"/>
                    <a:pt x="f15" y="f9"/>
                  </a:cubicBezTo>
                  <a:cubicBezTo>
                    <a:pt x="f16" y="f17"/>
                    <a:pt x="f16" y="f18"/>
                    <a:pt x="f15" y="f19"/>
                  </a:cubicBezTo>
                  <a:lnTo>
                    <a:pt x="f15" y="f20"/>
                  </a:lnTo>
                  <a:cubicBezTo>
                    <a:pt x="f15" y="f20"/>
                    <a:pt x="f15" y="f20"/>
                    <a:pt x="f15" y="f21"/>
                  </a:cubicBezTo>
                  <a:lnTo>
                    <a:pt x="f15" y="f22"/>
                  </a:lnTo>
                  <a:lnTo>
                    <a:pt x="f6" y="f23"/>
                  </a:lnTo>
                  <a:lnTo>
                    <a:pt x="f24" y="f5"/>
                  </a:lnTo>
                  <a:lnTo>
                    <a:pt x="f24" y="f5"/>
                  </a:lnTo>
                  <a:lnTo>
                    <a:pt x="f25" y="f5"/>
                  </a:lnTo>
                  <a:lnTo>
                    <a:pt x="f26" y="f5"/>
                  </a:lnTo>
                  <a:lnTo>
                    <a:pt x="f5" y="f27"/>
                  </a:lnTo>
                  <a:lnTo>
                    <a:pt x="f28" y="f9"/>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 name="Freeform: Shape 10">
              <a:extLst>
                <a:ext uri="{FF2B5EF4-FFF2-40B4-BE49-F238E27FC236}">
                  <a16:creationId xmlns:a16="http://schemas.microsoft.com/office/drawing/2014/main" id="{6F0418A3-56C9-CCA5-998B-3649FE6D7758}"/>
                </a:ext>
              </a:extLst>
            </p:cNvPr>
            <p:cNvSpPr/>
            <p:nvPr/>
          </p:nvSpPr>
          <p:spPr>
            <a:xfrm>
              <a:off x="7455322" y="78336"/>
              <a:ext cx="52815" cy="59042"/>
            </a:xfrm>
            <a:custGeom>
              <a:avLst/>
              <a:gdLst>
                <a:gd name="f0" fmla="val 10800000"/>
                <a:gd name="f1" fmla="val 5400000"/>
                <a:gd name="f2" fmla="val 180"/>
                <a:gd name="f3" fmla="val w"/>
                <a:gd name="f4" fmla="val h"/>
                <a:gd name="f5" fmla="val 0"/>
                <a:gd name="f6" fmla="val 52819"/>
                <a:gd name="f7" fmla="val 59039"/>
                <a:gd name="f8" fmla="val 43042"/>
                <a:gd name="f9" fmla="val 59040"/>
                <a:gd name="f10" fmla="+- 0 0 -90"/>
                <a:gd name="f11" fmla="*/ f3 1 52819"/>
                <a:gd name="f12" fmla="*/ f4 1 59039"/>
                <a:gd name="f13" fmla="val f5"/>
                <a:gd name="f14" fmla="val f6"/>
                <a:gd name="f15" fmla="val f7"/>
                <a:gd name="f16" fmla="*/ f10 f0 1"/>
                <a:gd name="f17" fmla="+- f15 0 f13"/>
                <a:gd name="f18" fmla="+- f14 0 f13"/>
                <a:gd name="f19" fmla="*/ f16 1 f2"/>
                <a:gd name="f20" fmla="*/ f18 1 52819"/>
                <a:gd name="f21" fmla="*/ f17 1 59039"/>
                <a:gd name="f22" fmla="*/ 0 f18 1"/>
                <a:gd name="f23" fmla="*/ 43042 f17 1"/>
                <a:gd name="f24" fmla="*/ 52819 f18 1"/>
                <a:gd name="f25" fmla="*/ 59040 f17 1"/>
                <a:gd name="f26" fmla="*/ 0 f17 1"/>
                <a:gd name="f27" fmla="+- f19 0 f1"/>
                <a:gd name="f28" fmla="*/ f22 1 52819"/>
                <a:gd name="f29" fmla="*/ f23 1 59039"/>
                <a:gd name="f30" fmla="*/ f24 1 52819"/>
                <a:gd name="f31" fmla="*/ f25 1 59039"/>
                <a:gd name="f32" fmla="*/ f26 1 59039"/>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8" y="f50"/>
                </a:cxn>
                <a:cxn ang="f27">
                  <a:pos x="f46" y="f47"/>
                </a:cxn>
              </a:cxnLst>
              <a:rect l="f42" t="f45" r="f43" b="f44"/>
              <a:pathLst>
                <a:path w="52819" h="59039">
                  <a:moveTo>
                    <a:pt x="f5" y="f8"/>
                  </a:moveTo>
                  <a:lnTo>
                    <a:pt x="f6" y="f9"/>
                  </a:lnTo>
                  <a:lnTo>
                    <a:pt x="f6" y="f5"/>
                  </a:lnTo>
                  <a:lnTo>
                    <a:pt x="f5" y="f8"/>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 name="Freeform: Shape 11">
              <a:extLst>
                <a:ext uri="{FF2B5EF4-FFF2-40B4-BE49-F238E27FC236}">
                  <a16:creationId xmlns:a16="http://schemas.microsoft.com/office/drawing/2014/main" id="{F70F9FE6-D10D-D902-806B-32BBB012988C}"/>
                </a:ext>
              </a:extLst>
            </p:cNvPr>
            <p:cNvSpPr/>
            <p:nvPr/>
          </p:nvSpPr>
          <p:spPr>
            <a:xfrm>
              <a:off x="9859719" y="4389888"/>
              <a:ext cx="952265" cy="268531"/>
            </a:xfrm>
            <a:custGeom>
              <a:avLst/>
              <a:gdLst>
                <a:gd name="f0" fmla="val 10800000"/>
                <a:gd name="f1" fmla="val 5400000"/>
                <a:gd name="f2" fmla="val 180"/>
                <a:gd name="f3" fmla="val w"/>
                <a:gd name="f4" fmla="val h"/>
                <a:gd name="f5" fmla="val 0"/>
                <a:gd name="f6" fmla="val 952261"/>
                <a:gd name="f7" fmla="val 268535"/>
                <a:gd name="f8" fmla="val 952262"/>
                <a:gd name="f9" fmla="val 475750"/>
                <a:gd name="f10" fmla="val 116175"/>
                <a:gd name="f11" fmla="val 162900"/>
                <a:gd name="f12" fmla="val 21711"/>
                <a:gd name="f13" fmla="val 160628"/>
                <a:gd name="f14" fmla="val 21051"/>
                <a:gd name="f15" fmla="val 159130"/>
                <a:gd name="f16" fmla="val 18867"/>
                <a:gd name="f17" fmla="val 159345"/>
                <a:gd name="f18" fmla="val 16506"/>
                <a:gd name="f19" fmla="val 133698"/>
                <a:gd name="f20" fmla="val 38090"/>
                <a:gd name="f21" fmla="val 134587"/>
                <a:gd name="f22" fmla="val 135475"/>
                <a:gd name="f23" fmla="val 38725"/>
                <a:gd name="f24" fmla="val 135500"/>
                <a:gd name="f25" fmla="val 39017"/>
                <a:gd name="f26" fmla="val 39322"/>
                <a:gd name="f27" fmla="val 39614"/>
                <a:gd name="f28" fmla="val 135526"/>
                <a:gd name="f29" fmla="val 39906"/>
                <a:gd name="f30" fmla="val 40210"/>
                <a:gd name="f31" fmla="val 40503"/>
                <a:gd name="f32" fmla="val 135538"/>
                <a:gd name="f33" fmla="val 40795"/>
                <a:gd name="f34" fmla="val 41099"/>
                <a:gd name="f35" fmla="val 41391"/>
                <a:gd name="f36" fmla="val 41722"/>
                <a:gd name="f37" fmla="val 42077"/>
                <a:gd name="f38" fmla="val 42407"/>
                <a:gd name="f39" fmla="+- 0 0 -90"/>
                <a:gd name="f40" fmla="*/ f3 1 952261"/>
                <a:gd name="f41" fmla="*/ f4 1 268535"/>
                <a:gd name="f42" fmla="val f5"/>
                <a:gd name="f43" fmla="val f6"/>
                <a:gd name="f44" fmla="val f7"/>
                <a:gd name="f45" fmla="*/ f39 f0 1"/>
                <a:gd name="f46" fmla="+- f44 0 f42"/>
                <a:gd name="f47" fmla="+- f43 0 f42"/>
                <a:gd name="f48" fmla="*/ f45 1 f2"/>
                <a:gd name="f49" fmla="*/ f47 1 952261"/>
                <a:gd name="f50" fmla="*/ f46 1 268535"/>
                <a:gd name="f51" fmla="*/ 952262 f47 1"/>
                <a:gd name="f52" fmla="*/ 268535 f46 1"/>
                <a:gd name="f53" fmla="*/ 475750 f47 1"/>
                <a:gd name="f54" fmla="*/ 116175 f46 1"/>
                <a:gd name="f55" fmla="*/ 162900 f47 1"/>
                <a:gd name="f56" fmla="*/ 21711 f46 1"/>
                <a:gd name="f57" fmla="*/ 159345 f47 1"/>
                <a:gd name="f58" fmla="*/ 16506 f46 1"/>
                <a:gd name="f59" fmla="*/ 0 f47 1"/>
                <a:gd name="f60" fmla="*/ 0 f46 1"/>
                <a:gd name="f61" fmla="*/ 133698 f47 1"/>
                <a:gd name="f62" fmla="*/ 38090 f46 1"/>
                <a:gd name="f63" fmla="*/ 134587 f47 1"/>
                <a:gd name="f64" fmla="*/ 135475 f47 1"/>
                <a:gd name="f65" fmla="*/ 38725 f46 1"/>
                <a:gd name="f66" fmla="*/ 39614 f46 1"/>
                <a:gd name="f67" fmla="*/ 40503 f46 1"/>
                <a:gd name="f68" fmla="*/ 41391 f46 1"/>
                <a:gd name="f69" fmla="*/ 42407 f46 1"/>
                <a:gd name="f70" fmla="+- f48 0 f1"/>
                <a:gd name="f71" fmla="*/ f51 1 952261"/>
                <a:gd name="f72" fmla="*/ f52 1 268535"/>
                <a:gd name="f73" fmla="*/ f53 1 952261"/>
                <a:gd name="f74" fmla="*/ f54 1 268535"/>
                <a:gd name="f75" fmla="*/ f55 1 952261"/>
                <a:gd name="f76" fmla="*/ f56 1 268535"/>
                <a:gd name="f77" fmla="*/ f57 1 952261"/>
                <a:gd name="f78" fmla="*/ f58 1 268535"/>
                <a:gd name="f79" fmla="*/ f59 1 952261"/>
                <a:gd name="f80" fmla="*/ f60 1 268535"/>
                <a:gd name="f81" fmla="*/ f61 1 952261"/>
                <a:gd name="f82" fmla="*/ f62 1 268535"/>
                <a:gd name="f83" fmla="*/ f63 1 952261"/>
                <a:gd name="f84" fmla="*/ f64 1 952261"/>
                <a:gd name="f85" fmla="*/ f65 1 268535"/>
                <a:gd name="f86" fmla="*/ f66 1 268535"/>
                <a:gd name="f87" fmla="*/ f67 1 268535"/>
                <a:gd name="f88" fmla="*/ f68 1 268535"/>
                <a:gd name="f89" fmla="*/ f69 1 268535"/>
                <a:gd name="f90" fmla="*/ f42 1 f49"/>
                <a:gd name="f91" fmla="*/ f43 1 f49"/>
                <a:gd name="f92" fmla="*/ f42 1 f50"/>
                <a:gd name="f93" fmla="*/ f44 1 f50"/>
                <a:gd name="f94" fmla="*/ f71 1 f49"/>
                <a:gd name="f95" fmla="*/ f72 1 f50"/>
                <a:gd name="f96" fmla="*/ f73 1 f49"/>
                <a:gd name="f97" fmla="*/ f74 1 f50"/>
                <a:gd name="f98" fmla="*/ f75 1 f49"/>
                <a:gd name="f99" fmla="*/ f76 1 f50"/>
                <a:gd name="f100" fmla="*/ f77 1 f49"/>
                <a:gd name="f101" fmla="*/ f78 1 f50"/>
                <a:gd name="f102" fmla="*/ f79 1 f49"/>
                <a:gd name="f103" fmla="*/ f80 1 f50"/>
                <a:gd name="f104" fmla="*/ f81 1 f49"/>
                <a:gd name="f105" fmla="*/ f82 1 f50"/>
                <a:gd name="f106" fmla="*/ f83 1 f49"/>
                <a:gd name="f107" fmla="*/ f84 1 f49"/>
                <a:gd name="f108" fmla="*/ f85 1 f50"/>
                <a:gd name="f109" fmla="*/ f86 1 f50"/>
                <a:gd name="f110" fmla="*/ f87 1 f50"/>
                <a:gd name="f111" fmla="*/ f88 1 f50"/>
                <a:gd name="f112" fmla="*/ f89 1 f50"/>
                <a:gd name="f113" fmla="*/ f90 f40 1"/>
                <a:gd name="f114" fmla="*/ f91 f40 1"/>
                <a:gd name="f115" fmla="*/ f93 f41 1"/>
                <a:gd name="f116" fmla="*/ f92 f41 1"/>
                <a:gd name="f117" fmla="*/ f94 f40 1"/>
                <a:gd name="f118" fmla="*/ f95 f41 1"/>
                <a:gd name="f119" fmla="*/ f96 f40 1"/>
                <a:gd name="f120" fmla="*/ f97 f41 1"/>
                <a:gd name="f121" fmla="*/ f98 f40 1"/>
                <a:gd name="f122" fmla="*/ f99 f41 1"/>
                <a:gd name="f123" fmla="*/ f100 f40 1"/>
                <a:gd name="f124" fmla="*/ f101 f41 1"/>
                <a:gd name="f125" fmla="*/ f102 f40 1"/>
                <a:gd name="f126" fmla="*/ f103 f41 1"/>
                <a:gd name="f127" fmla="*/ f104 f40 1"/>
                <a:gd name="f128" fmla="*/ f105 f41 1"/>
                <a:gd name="f129" fmla="*/ f106 f40 1"/>
                <a:gd name="f130" fmla="*/ f107 f40 1"/>
                <a:gd name="f131" fmla="*/ f108 f41 1"/>
                <a:gd name="f132" fmla="*/ f109 f41 1"/>
                <a:gd name="f133" fmla="*/ f110 f41 1"/>
                <a:gd name="f134" fmla="*/ f111 f41 1"/>
                <a:gd name="f135" fmla="*/ f112 f41 1"/>
              </a:gdLst>
              <a:ahLst/>
              <a:cxnLst>
                <a:cxn ang="3cd4">
                  <a:pos x="hc" y="t"/>
                </a:cxn>
                <a:cxn ang="0">
                  <a:pos x="r" y="vc"/>
                </a:cxn>
                <a:cxn ang="cd4">
                  <a:pos x="hc" y="b"/>
                </a:cxn>
                <a:cxn ang="cd2">
                  <a:pos x="l" y="vc"/>
                </a:cxn>
                <a:cxn ang="f70">
                  <a:pos x="f117" y="f118"/>
                </a:cxn>
                <a:cxn ang="f70">
                  <a:pos x="f119" y="f120"/>
                </a:cxn>
                <a:cxn ang="f70">
                  <a:pos x="f121" y="f122"/>
                </a:cxn>
                <a:cxn ang="f70">
                  <a:pos x="f123" y="f124"/>
                </a:cxn>
                <a:cxn ang="f70">
                  <a:pos x="f125" y="f126"/>
                </a:cxn>
                <a:cxn ang="f70">
                  <a:pos x="f127" y="f128"/>
                </a:cxn>
                <a:cxn ang="f70">
                  <a:pos x="f127" y="f128"/>
                </a:cxn>
                <a:cxn ang="f70">
                  <a:pos x="f129" y="f128"/>
                </a:cxn>
                <a:cxn ang="f70">
                  <a:pos x="f130" y="f131"/>
                </a:cxn>
                <a:cxn ang="f70">
                  <a:pos x="f130" y="f131"/>
                </a:cxn>
                <a:cxn ang="f70">
                  <a:pos x="f130" y="f131"/>
                </a:cxn>
                <a:cxn ang="f70">
                  <a:pos x="f130" y="f132"/>
                </a:cxn>
                <a:cxn ang="f70">
                  <a:pos x="f130" y="f133"/>
                </a:cxn>
                <a:cxn ang="f70">
                  <a:pos x="f130" y="f134"/>
                </a:cxn>
                <a:cxn ang="f70">
                  <a:pos x="f130" y="f135"/>
                </a:cxn>
                <a:cxn ang="f70">
                  <a:pos x="f130" y="f135"/>
                </a:cxn>
              </a:cxnLst>
              <a:rect l="f113" t="f116" r="f114" b="f115"/>
              <a:pathLst>
                <a:path w="952261" h="268535">
                  <a:moveTo>
                    <a:pt x="f8" y="f7"/>
                  </a:moveTo>
                  <a:lnTo>
                    <a:pt x="f9" y="f10"/>
                  </a:lnTo>
                  <a:lnTo>
                    <a:pt x="f11" y="f12"/>
                  </a:lnTo>
                  <a:cubicBezTo>
                    <a:pt x="f13" y="f14"/>
                    <a:pt x="f15" y="f16"/>
                    <a:pt x="f17" y="f18"/>
                  </a:cubicBezTo>
                  <a:lnTo>
                    <a:pt x="f5" y="f5"/>
                  </a:lnTo>
                  <a:lnTo>
                    <a:pt x="f19" y="f20"/>
                  </a:lnTo>
                  <a:lnTo>
                    <a:pt x="f19" y="f20"/>
                  </a:lnTo>
                  <a:lnTo>
                    <a:pt x="f21" y="f20"/>
                  </a:lnTo>
                  <a:lnTo>
                    <a:pt x="f22" y="f23"/>
                  </a:lnTo>
                  <a:lnTo>
                    <a:pt x="f22" y="f23"/>
                  </a:lnTo>
                  <a:lnTo>
                    <a:pt x="f22" y="f23"/>
                  </a:lnTo>
                  <a:cubicBezTo>
                    <a:pt x="f24" y="f25"/>
                    <a:pt x="f24" y="f26"/>
                    <a:pt x="f22" y="f27"/>
                  </a:cubicBezTo>
                  <a:cubicBezTo>
                    <a:pt x="f28" y="f29"/>
                    <a:pt x="f28" y="f30"/>
                    <a:pt x="f22" y="f31"/>
                  </a:cubicBezTo>
                  <a:cubicBezTo>
                    <a:pt x="f32" y="f33"/>
                    <a:pt x="f32" y="f34"/>
                    <a:pt x="f22" y="f35"/>
                  </a:cubicBezTo>
                  <a:cubicBezTo>
                    <a:pt x="f32" y="f36"/>
                    <a:pt x="f32" y="f37"/>
                    <a:pt x="f22" y="f38"/>
                  </a:cubicBezTo>
                  <a:lnTo>
                    <a:pt x="f22" y="f38"/>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 name="Freeform: Shape 12">
              <a:extLst>
                <a:ext uri="{FF2B5EF4-FFF2-40B4-BE49-F238E27FC236}">
                  <a16:creationId xmlns:a16="http://schemas.microsoft.com/office/drawing/2014/main" id="{763B06DB-58AB-ECE5-E310-3A325222615A}"/>
                </a:ext>
              </a:extLst>
            </p:cNvPr>
            <p:cNvSpPr/>
            <p:nvPr/>
          </p:nvSpPr>
          <p:spPr>
            <a:xfrm>
              <a:off x="8608445" y="3870207"/>
              <a:ext cx="51544" cy="49898"/>
            </a:xfrm>
            <a:custGeom>
              <a:avLst/>
              <a:gdLst>
                <a:gd name="f0" fmla="val 10800000"/>
                <a:gd name="f1" fmla="val 5400000"/>
                <a:gd name="f2" fmla="val 180"/>
                <a:gd name="f3" fmla="val w"/>
                <a:gd name="f4" fmla="val h"/>
                <a:gd name="f5" fmla="val 0"/>
                <a:gd name="f6" fmla="val 51549"/>
                <a:gd name="f7" fmla="val 49897"/>
                <a:gd name="f8" fmla="val 48502"/>
                <a:gd name="f9" fmla="val 9142"/>
                <a:gd name="f10" fmla="val 49518"/>
                <a:gd name="f11" fmla="val 50660"/>
                <a:gd name="f12" fmla="val 635"/>
                <a:gd name="f13" fmla="val 50965"/>
                <a:gd name="f14" fmla="val 762"/>
                <a:gd name="f15" fmla="val 50356"/>
                <a:gd name="f16" fmla="val 49771"/>
                <a:gd name="f17" fmla="val 47613"/>
                <a:gd name="f18" fmla="val 49898"/>
                <a:gd name="f19" fmla="+- 0 0 -90"/>
                <a:gd name="f20" fmla="*/ f3 1 51549"/>
                <a:gd name="f21" fmla="*/ f4 1 49897"/>
                <a:gd name="f22" fmla="val f5"/>
                <a:gd name="f23" fmla="val f6"/>
                <a:gd name="f24" fmla="val f7"/>
                <a:gd name="f25" fmla="*/ f19 f0 1"/>
                <a:gd name="f26" fmla="+- f24 0 f22"/>
                <a:gd name="f27" fmla="+- f23 0 f22"/>
                <a:gd name="f28" fmla="*/ f25 1 f2"/>
                <a:gd name="f29" fmla="*/ f27 1 51549"/>
                <a:gd name="f30" fmla="*/ f26 1 49897"/>
                <a:gd name="f31" fmla="*/ 48502 f27 1"/>
                <a:gd name="f32" fmla="*/ 9142 f26 1"/>
                <a:gd name="f33" fmla="*/ 49518 f27 1"/>
                <a:gd name="f34" fmla="*/ 50660 f27 1"/>
                <a:gd name="f35" fmla="*/ 51549 f27 1"/>
                <a:gd name="f36" fmla="*/ 635 f26 1"/>
                <a:gd name="f37" fmla="*/ 49771 f27 1"/>
                <a:gd name="f38" fmla="*/ 47613 f27 1"/>
                <a:gd name="f39" fmla="*/ 0 f26 1"/>
                <a:gd name="f40" fmla="*/ 0 f27 1"/>
                <a:gd name="f41" fmla="*/ 49898 f26 1"/>
                <a:gd name="f42" fmla="+- f28 0 f1"/>
                <a:gd name="f43" fmla="*/ f31 1 51549"/>
                <a:gd name="f44" fmla="*/ f32 1 49897"/>
                <a:gd name="f45" fmla="*/ f33 1 51549"/>
                <a:gd name="f46" fmla="*/ f34 1 51549"/>
                <a:gd name="f47" fmla="*/ f35 1 51549"/>
                <a:gd name="f48" fmla="*/ f36 1 49897"/>
                <a:gd name="f49" fmla="*/ f37 1 51549"/>
                <a:gd name="f50" fmla="*/ f38 1 51549"/>
                <a:gd name="f51" fmla="*/ f39 1 49897"/>
                <a:gd name="f52" fmla="*/ f40 1 51549"/>
                <a:gd name="f53" fmla="*/ f41 1 49897"/>
                <a:gd name="f54" fmla="*/ f22 1 f29"/>
                <a:gd name="f55" fmla="*/ f23 1 f29"/>
                <a:gd name="f56" fmla="*/ f22 1 f30"/>
                <a:gd name="f57" fmla="*/ f24 1 f30"/>
                <a:gd name="f58" fmla="*/ f43 1 f29"/>
                <a:gd name="f59" fmla="*/ f44 1 f30"/>
                <a:gd name="f60" fmla="*/ f45 1 f29"/>
                <a:gd name="f61" fmla="*/ f46 1 f29"/>
                <a:gd name="f62" fmla="*/ f47 1 f29"/>
                <a:gd name="f63" fmla="*/ f48 1 f30"/>
                <a:gd name="f64" fmla="*/ f49 1 f29"/>
                <a:gd name="f65" fmla="*/ f50 1 f29"/>
                <a:gd name="f66" fmla="*/ f51 1 f30"/>
                <a:gd name="f67" fmla="*/ f52 1 f29"/>
                <a:gd name="f68" fmla="*/ f53 1 f30"/>
                <a:gd name="f69" fmla="*/ f54 f20 1"/>
                <a:gd name="f70" fmla="*/ f55 f20 1"/>
                <a:gd name="f71" fmla="*/ f57 f21 1"/>
                <a:gd name="f72" fmla="*/ f56 f21 1"/>
                <a:gd name="f73" fmla="*/ f58 f20 1"/>
                <a:gd name="f74" fmla="*/ f59 f21 1"/>
                <a:gd name="f75" fmla="*/ f60 f20 1"/>
                <a:gd name="f76" fmla="*/ f61 f20 1"/>
                <a:gd name="f77" fmla="*/ f62 f20 1"/>
                <a:gd name="f78" fmla="*/ f63 f21 1"/>
                <a:gd name="f79" fmla="*/ f64 f20 1"/>
                <a:gd name="f80" fmla="*/ f65 f20 1"/>
                <a:gd name="f81" fmla="*/ f66 f21 1"/>
                <a:gd name="f82" fmla="*/ f67 f20 1"/>
                <a:gd name="f83" fmla="*/ f68 f21 1"/>
              </a:gdLst>
              <a:ahLst/>
              <a:cxnLst>
                <a:cxn ang="3cd4">
                  <a:pos x="hc" y="t"/>
                </a:cxn>
                <a:cxn ang="0">
                  <a:pos x="r" y="vc"/>
                </a:cxn>
                <a:cxn ang="cd4">
                  <a:pos x="hc" y="b"/>
                </a:cxn>
                <a:cxn ang="cd2">
                  <a:pos x="l" y="vc"/>
                </a:cxn>
                <a:cxn ang="f42">
                  <a:pos x="f73" y="f74"/>
                </a:cxn>
                <a:cxn ang="f42">
                  <a:pos x="f73" y="f74"/>
                </a:cxn>
                <a:cxn ang="f42">
                  <a:pos x="f75" y="f74"/>
                </a:cxn>
                <a:cxn ang="f42">
                  <a:pos x="f76" y="f74"/>
                </a:cxn>
                <a:cxn ang="f42">
                  <a:pos x="f77" y="f74"/>
                </a:cxn>
                <a:cxn ang="f42">
                  <a:pos x="f77" y="f78"/>
                </a:cxn>
                <a:cxn ang="f42">
                  <a:pos x="f77" y="f78"/>
                </a:cxn>
                <a:cxn ang="f42">
                  <a:pos x="f79" y="f78"/>
                </a:cxn>
                <a:cxn ang="f42">
                  <a:pos x="f80" y="f81"/>
                </a:cxn>
                <a:cxn ang="f42">
                  <a:pos x="f82" y="f83"/>
                </a:cxn>
              </a:cxnLst>
              <a:rect l="f69" t="f72" r="f70" b="f71"/>
              <a:pathLst>
                <a:path w="51549" h="49897">
                  <a:moveTo>
                    <a:pt x="f8" y="f9"/>
                  </a:moveTo>
                  <a:lnTo>
                    <a:pt x="f8" y="f9"/>
                  </a:lnTo>
                  <a:lnTo>
                    <a:pt x="f10" y="f9"/>
                  </a:lnTo>
                  <a:lnTo>
                    <a:pt x="f11" y="f9"/>
                  </a:lnTo>
                  <a:lnTo>
                    <a:pt x="f6" y="f9"/>
                  </a:lnTo>
                  <a:lnTo>
                    <a:pt x="f6" y="f12"/>
                  </a:lnTo>
                  <a:lnTo>
                    <a:pt x="f6" y="f12"/>
                  </a:lnTo>
                  <a:cubicBezTo>
                    <a:pt x="f13" y="f14"/>
                    <a:pt x="f15" y="f14"/>
                    <a:pt x="f16" y="f12"/>
                  </a:cubicBezTo>
                  <a:lnTo>
                    <a:pt x="f17" y="f5"/>
                  </a:lnTo>
                  <a:lnTo>
                    <a:pt x="f5" y="f18"/>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 name="Freeform: Shape 13">
              <a:extLst>
                <a:ext uri="{FF2B5EF4-FFF2-40B4-BE49-F238E27FC236}">
                  <a16:creationId xmlns:a16="http://schemas.microsoft.com/office/drawing/2014/main" id="{59F50CC1-C4F7-A02A-9BF0-F3F1F870C2F1}"/>
                </a:ext>
              </a:extLst>
            </p:cNvPr>
            <p:cNvSpPr/>
            <p:nvPr/>
          </p:nvSpPr>
          <p:spPr>
            <a:xfrm>
              <a:off x="6086475" y="2354598"/>
              <a:ext cx="3458361" cy="1058646"/>
            </a:xfrm>
            <a:custGeom>
              <a:avLst/>
              <a:gdLst>
                <a:gd name="f0" fmla="val 10800000"/>
                <a:gd name="f1" fmla="val 5400000"/>
                <a:gd name="f2" fmla="val 180"/>
                <a:gd name="f3" fmla="val w"/>
                <a:gd name="f4" fmla="val h"/>
                <a:gd name="f5" fmla="val 0"/>
                <a:gd name="f6" fmla="val 3458361"/>
                <a:gd name="f7" fmla="val 1058651"/>
                <a:gd name="f8" fmla="val 3121388"/>
                <a:gd name="f9" fmla="val 956951"/>
                <a:gd name="f10" fmla="val 3120245"/>
                <a:gd name="f11" fmla="val 956316"/>
                <a:gd name="f12" fmla="val 3119483"/>
                <a:gd name="f13" fmla="val 955554"/>
                <a:gd name="f14" fmla="val 954792"/>
                <a:gd name="f15" fmla="val 954158"/>
                <a:gd name="f16" fmla="val 953903"/>
                <a:gd name="f17" fmla="val 3119433"/>
                <a:gd name="f18" fmla="val 953561"/>
                <a:gd name="f19" fmla="val 953218"/>
                <a:gd name="f20" fmla="val 952888"/>
                <a:gd name="f21" fmla="val 331384"/>
                <a:gd name="f22" fmla="val 330495"/>
                <a:gd name="f23" fmla="val 329607"/>
                <a:gd name="f24" fmla="val 329733"/>
                <a:gd name="f25" fmla="val 3238579"/>
                <a:gd name="f26" fmla="val 232604"/>
                <a:gd name="f27" fmla="val 2857675"/>
                <a:gd name="f28" fmla="val 117699"/>
                <a:gd name="f29" fmla="val 565638"/>
                <a:gd name="f30" fmla="val 2857738"/>
                <a:gd name="f31" fmla="val 566019"/>
                <a:gd name="f32" fmla="val 566400"/>
                <a:gd name="f33" fmla="val 566781"/>
                <a:gd name="f34" fmla="val 567035"/>
                <a:gd name="f35" fmla="val 567289"/>
                <a:gd name="f36" fmla="val 567543"/>
                <a:gd name="f37" fmla="val 2856913"/>
                <a:gd name="f38" fmla="val 568432"/>
                <a:gd name="f39" fmla="val 2602976"/>
                <a:gd name="f40" fmla="val 774753"/>
                <a:gd name="f41" fmla="val 2602100"/>
                <a:gd name="f42" fmla="val 775312"/>
                <a:gd name="f43" fmla="val 2601097"/>
                <a:gd name="f44" fmla="val 775616"/>
                <a:gd name="f45" fmla="val 2600056"/>
                <a:gd name="f46" fmla="val 775642"/>
                <a:gd name="f47" fmla="val 2598406"/>
                <a:gd name="f48" fmla="val 28060"/>
                <a:gd name="f49" fmla="val 28949"/>
                <a:gd name="f50" fmla="val 28987"/>
                <a:gd name="f51" fmla="val 254"/>
                <a:gd name="f52" fmla="val 508"/>
                <a:gd name="f53" fmla="val 762"/>
                <a:gd name="f54" fmla="val 1524"/>
                <a:gd name="f55" fmla="val 2412"/>
                <a:gd name="f56" fmla="val 623408"/>
                <a:gd name="f57" fmla="val 29025"/>
                <a:gd name="f58" fmla="val 623738"/>
                <a:gd name="f59" fmla="val 624094"/>
                <a:gd name="f60" fmla="val 624424"/>
                <a:gd name="f61" fmla="val 625186"/>
                <a:gd name="f62" fmla="val 28314"/>
                <a:gd name="f63" fmla="val 625948"/>
                <a:gd name="f64" fmla="val 27679"/>
                <a:gd name="f65" fmla="val 626836"/>
                <a:gd name="f66" fmla="val 649563"/>
                <a:gd name="f67" fmla="val 955309"/>
                <a:gd name="f68" fmla="val 747582"/>
                <a:gd name="f69" fmla="val 634073"/>
                <a:gd name="f70" fmla="val 955245"/>
                <a:gd name="f71" fmla="val 633870"/>
                <a:gd name="f72" fmla="val 633642"/>
                <a:gd name="f73" fmla="val 633439"/>
                <a:gd name="f74" fmla="val 632677"/>
                <a:gd name="f75" fmla="val 955283"/>
                <a:gd name="f76" fmla="val 632385"/>
                <a:gd name="f77" fmla="val 632080"/>
                <a:gd name="f78" fmla="val 631788"/>
                <a:gd name="f79" fmla="val 631153"/>
                <a:gd name="f80" fmla="val 1167473"/>
                <a:gd name="f81" fmla="val 412389"/>
                <a:gd name="f82" fmla="val 1167765"/>
                <a:gd name="f83" fmla="val 412326"/>
                <a:gd name="f84" fmla="val 1168070"/>
                <a:gd name="f85" fmla="val 1168362"/>
                <a:gd name="f86" fmla="val 1169251"/>
                <a:gd name="f87" fmla="val 1170266"/>
                <a:gd name="f88" fmla="val 1176107"/>
                <a:gd name="f89" fmla="val 1758637"/>
                <a:gd name="f90" fmla="val 545070"/>
                <a:gd name="f91" fmla="val 1759399"/>
                <a:gd name="f92" fmla="val 545704"/>
                <a:gd name="f93" fmla="val 1759463"/>
                <a:gd name="f94" fmla="val 545958"/>
                <a:gd name="f95" fmla="val 546212"/>
                <a:gd name="f96" fmla="val 546466"/>
                <a:gd name="f97" fmla="val 753550"/>
                <a:gd name="f98" fmla="val 753930"/>
                <a:gd name="f99" fmla="val 754311"/>
                <a:gd name="f100" fmla="val 754692"/>
                <a:gd name="f101" fmla="val 755454"/>
                <a:gd name="f102" fmla="val 756089"/>
                <a:gd name="f103" fmla="val 1758765"/>
                <a:gd name="f104" fmla="val 756978"/>
                <a:gd name="f105" fmla="val 1722070"/>
                <a:gd name="f106" fmla="val 792528"/>
                <a:gd name="f107" fmla="val 1683345"/>
                <a:gd name="f108" fmla="val 823889"/>
                <a:gd name="f109" fmla="val 2973724"/>
                <a:gd name="f110" fmla="val 956189"/>
                <a:gd name="f111" fmla="val 2974866"/>
                <a:gd name="f112" fmla="val 3057904"/>
                <a:gd name="f113" fmla="val 981582"/>
                <a:gd name="f114" fmla="+- 0 0 -90"/>
                <a:gd name="f115" fmla="*/ f3 1 3458361"/>
                <a:gd name="f116" fmla="*/ f4 1 1058651"/>
                <a:gd name="f117" fmla="val f5"/>
                <a:gd name="f118" fmla="val f6"/>
                <a:gd name="f119" fmla="val f7"/>
                <a:gd name="f120" fmla="*/ f114 f0 1"/>
                <a:gd name="f121" fmla="+- f119 0 f117"/>
                <a:gd name="f122" fmla="+- f118 0 f117"/>
                <a:gd name="f123" fmla="*/ f120 1 f2"/>
                <a:gd name="f124" fmla="*/ f122 1 3458361"/>
                <a:gd name="f125" fmla="*/ f121 1 1058651"/>
                <a:gd name="f126" fmla="*/ 3121388 f122 1"/>
                <a:gd name="f127" fmla="*/ 956951 f121 1"/>
                <a:gd name="f128" fmla="*/ 3120245 f122 1"/>
                <a:gd name="f129" fmla="*/ 956316 f121 1"/>
                <a:gd name="f130" fmla="*/ 3119483 f122 1"/>
                <a:gd name="f131" fmla="*/ 955554 f121 1"/>
                <a:gd name="f132" fmla="*/ 954792 f121 1"/>
                <a:gd name="f133" fmla="*/ 953903 f121 1"/>
                <a:gd name="f134" fmla="*/ 952888 f121 1"/>
                <a:gd name="f135" fmla="*/ 331384 f121 1"/>
                <a:gd name="f136" fmla="*/ 330495 f121 1"/>
                <a:gd name="f137" fmla="*/ 329733 f121 1"/>
                <a:gd name="f138" fmla="*/ 3238579 f122 1"/>
                <a:gd name="f139" fmla="*/ 232604 f121 1"/>
                <a:gd name="f140" fmla="*/ 2857675 f122 1"/>
                <a:gd name="f141" fmla="*/ 117699 f121 1"/>
                <a:gd name="f142" fmla="*/ 565638 f121 1"/>
                <a:gd name="f143" fmla="*/ 566781 f121 1"/>
                <a:gd name="f144" fmla="*/ 567543 f121 1"/>
                <a:gd name="f145" fmla="*/ 2856913 f122 1"/>
                <a:gd name="f146" fmla="*/ 568432 f121 1"/>
                <a:gd name="f147" fmla="*/ 2602976 f122 1"/>
                <a:gd name="f148" fmla="*/ 774753 f121 1"/>
                <a:gd name="f149" fmla="*/ 2600056 f122 1"/>
                <a:gd name="f150" fmla="*/ 775642 f121 1"/>
                <a:gd name="f151" fmla="*/ 2598406 f122 1"/>
                <a:gd name="f152" fmla="*/ 28060 f122 1"/>
                <a:gd name="f153" fmla="*/ 0 f121 1"/>
                <a:gd name="f154" fmla="*/ 28949 f122 1"/>
                <a:gd name="f155" fmla="*/ 762 f121 1"/>
                <a:gd name="f156" fmla="*/ 1524 f121 1"/>
                <a:gd name="f157" fmla="*/ 2412 f121 1"/>
                <a:gd name="f158" fmla="*/ 623408 f121 1"/>
                <a:gd name="f159" fmla="*/ 624424 f121 1"/>
                <a:gd name="f160" fmla="*/ 625186 f121 1"/>
                <a:gd name="f161" fmla="*/ 28314 f122 1"/>
                <a:gd name="f162" fmla="*/ 625948 f121 1"/>
                <a:gd name="f163" fmla="*/ 27679 f122 1"/>
                <a:gd name="f164" fmla="*/ 626836 f121 1"/>
                <a:gd name="f165" fmla="*/ 0 f122 1"/>
                <a:gd name="f166" fmla="*/ 649563 f121 1"/>
                <a:gd name="f167" fmla="*/ 955309 f122 1"/>
                <a:gd name="f168" fmla="*/ 747582 f121 1"/>
                <a:gd name="f169" fmla="*/ 634073 f121 1"/>
                <a:gd name="f170" fmla="*/ 633439 f121 1"/>
                <a:gd name="f171" fmla="*/ 632677 f121 1"/>
                <a:gd name="f172" fmla="*/ 631788 f121 1"/>
                <a:gd name="f173" fmla="*/ 631153 f121 1"/>
                <a:gd name="f174" fmla="*/ 1167473 f122 1"/>
                <a:gd name="f175" fmla="*/ 412389 f121 1"/>
                <a:gd name="f176" fmla="*/ 1168362 f122 1"/>
                <a:gd name="f177" fmla="*/ 1169251 f122 1"/>
                <a:gd name="f178" fmla="*/ 1170266 f122 1"/>
                <a:gd name="f179" fmla="*/ 1176107 f122 1"/>
                <a:gd name="f180" fmla="*/ 1758637 f122 1"/>
                <a:gd name="f181" fmla="*/ 545070 f121 1"/>
                <a:gd name="f182" fmla="*/ 1759399 f122 1"/>
                <a:gd name="f183" fmla="*/ 545704 f121 1"/>
                <a:gd name="f184" fmla="*/ 546466 f121 1"/>
                <a:gd name="f185" fmla="*/ 753550 f121 1"/>
                <a:gd name="f186" fmla="*/ 754692 f121 1"/>
                <a:gd name="f187" fmla="*/ 755454 f121 1"/>
                <a:gd name="f188" fmla="*/ 756089 f121 1"/>
                <a:gd name="f189" fmla="*/ 1758765 f122 1"/>
                <a:gd name="f190" fmla="*/ 756978 f121 1"/>
                <a:gd name="f191" fmla="*/ 1722070 f122 1"/>
                <a:gd name="f192" fmla="*/ 792528 f121 1"/>
                <a:gd name="f193" fmla="*/ 1683345 f122 1"/>
                <a:gd name="f194" fmla="*/ 823889 f121 1"/>
                <a:gd name="f195" fmla="*/ 2973724 f122 1"/>
                <a:gd name="f196" fmla="*/ 956189 f121 1"/>
                <a:gd name="f197" fmla="*/ 2974866 f122 1"/>
                <a:gd name="f198" fmla="*/ 3057904 f122 1"/>
                <a:gd name="f199" fmla="*/ 981582 f121 1"/>
                <a:gd name="f200" fmla="*/ 3458361 f122 1"/>
                <a:gd name="f201" fmla="*/ 1058651 f121 1"/>
                <a:gd name="f202" fmla="+- f123 0 f1"/>
                <a:gd name="f203" fmla="*/ f126 1 3458361"/>
                <a:gd name="f204" fmla="*/ f127 1 1058651"/>
                <a:gd name="f205" fmla="*/ f128 1 3458361"/>
                <a:gd name="f206" fmla="*/ f129 1 1058651"/>
                <a:gd name="f207" fmla="*/ f130 1 3458361"/>
                <a:gd name="f208" fmla="*/ f131 1 1058651"/>
                <a:gd name="f209" fmla="*/ f132 1 1058651"/>
                <a:gd name="f210" fmla="*/ f133 1 1058651"/>
                <a:gd name="f211" fmla="*/ f134 1 1058651"/>
                <a:gd name="f212" fmla="*/ f135 1 1058651"/>
                <a:gd name="f213" fmla="*/ f136 1 1058651"/>
                <a:gd name="f214" fmla="*/ f137 1 1058651"/>
                <a:gd name="f215" fmla="*/ f138 1 3458361"/>
                <a:gd name="f216" fmla="*/ f139 1 1058651"/>
                <a:gd name="f217" fmla="*/ f140 1 3458361"/>
                <a:gd name="f218" fmla="*/ f141 1 1058651"/>
                <a:gd name="f219" fmla="*/ f142 1 1058651"/>
                <a:gd name="f220" fmla="*/ f143 1 1058651"/>
                <a:gd name="f221" fmla="*/ f144 1 1058651"/>
                <a:gd name="f222" fmla="*/ f145 1 3458361"/>
                <a:gd name="f223" fmla="*/ f146 1 1058651"/>
                <a:gd name="f224" fmla="*/ f147 1 3458361"/>
                <a:gd name="f225" fmla="*/ f148 1 1058651"/>
                <a:gd name="f226" fmla="*/ f149 1 3458361"/>
                <a:gd name="f227" fmla="*/ f150 1 1058651"/>
                <a:gd name="f228" fmla="*/ f151 1 3458361"/>
                <a:gd name="f229" fmla="*/ f152 1 3458361"/>
                <a:gd name="f230" fmla="*/ f153 1 1058651"/>
                <a:gd name="f231" fmla="*/ f154 1 3458361"/>
                <a:gd name="f232" fmla="*/ f155 1 1058651"/>
                <a:gd name="f233" fmla="*/ f156 1 1058651"/>
                <a:gd name="f234" fmla="*/ f157 1 1058651"/>
                <a:gd name="f235" fmla="*/ f158 1 1058651"/>
                <a:gd name="f236" fmla="*/ f159 1 1058651"/>
                <a:gd name="f237" fmla="*/ f160 1 1058651"/>
                <a:gd name="f238" fmla="*/ f161 1 3458361"/>
                <a:gd name="f239" fmla="*/ f162 1 1058651"/>
                <a:gd name="f240" fmla="*/ f163 1 3458361"/>
                <a:gd name="f241" fmla="*/ f164 1 1058651"/>
                <a:gd name="f242" fmla="*/ f165 1 3458361"/>
                <a:gd name="f243" fmla="*/ f166 1 1058651"/>
                <a:gd name="f244" fmla="*/ f167 1 3458361"/>
                <a:gd name="f245" fmla="*/ f168 1 1058651"/>
                <a:gd name="f246" fmla="*/ f169 1 1058651"/>
                <a:gd name="f247" fmla="*/ f170 1 1058651"/>
                <a:gd name="f248" fmla="*/ f171 1 1058651"/>
                <a:gd name="f249" fmla="*/ f172 1 1058651"/>
                <a:gd name="f250" fmla="*/ f173 1 1058651"/>
                <a:gd name="f251" fmla="*/ f174 1 3458361"/>
                <a:gd name="f252" fmla="*/ f175 1 1058651"/>
                <a:gd name="f253" fmla="*/ f176 1 3458361"/>
                <a:gd name="f254" fmla="*/ f177 1 3458361"/>
                <a:gd name="f255" fmla="*/ f178 1 3458361"/>
                <a:gd name="f256" fmla="*/ f179 1 3458361"/>
                <a:gd name="f257" fmla="*/ f180 1 3458361"/>
                <a:gd name="f258" fmla="*/ f181 1 1058651"/>
                <a:gd name="f259" fmla="*/ f182 1 3458361"/>
                <a:gd name="f260" fmla="*/ f183 1 1058651"/>
                <a:gd name="f261" fmla="*/ f184 1 1058651"/>
                <a:gd name="f262" fmla="*/ f185 1 1058651"/>
                <a:gd name="f263" fmla="*/ f186 1 1058651"/>
                <a:gd name="f264" fmla="*/ f187 1 1058651"/>
                <a:gd name="f265" fmla="*/ f188 1 1058651"/>
                <a:gd name="f266" fmla="*/ f189 1 3458361"/>
                <a:gd name="f267" fmla="*/ f190 1 1058651"/>
                <a:gd name="f268" fmla="*/ f191 1 3458361"/>
                <a:gd name="f269" fmla="*/ f192 1 1058651"/>
                <a:gd name="f270" fmla="*/ f193 1 3458361"/>
                <a:gd name="f271" fmla="*/ f194 1 1058651"/>
                <a:gd name="f272" fmla="*/ f195 1 3458361"/>
                <a:gd name="f273" fmla="*/ f196 1 1058651"/>
                <a:gd name="f274" fmla="*/ f197 1 3458361"/>
                <a:gd name="f275" fmla="*/ f198 1 3458361"/>
                <a:gd name="f276" fmla="*/ f199 1 1058651"/>
                <a:gd name="f277" fmla="*/ f200 1 3458361"/>
                <a:gd name="f278" fmla="*/ f201 1 1058651"/>
                <a:gd name="f279" fmla="*/ f117 1 f124"/>
                <a:gd name="f280" fmla="*/ f118 1 f124"/>
                <a:gd name="f281" fmla="*/ f117 1 f125"/>
                <a:gd name="f282" fmla="*/ f119 1 f125"/>
                <a:gd name="f283" fmla="*/ f203 1 f124"/>
                <a:gd name="f284" fmla="*/ f204 1 f125"/>
                <a:gd name="f285" fmla="*/ f205 1 f124"/>
                <a:gd name="f286" fmla="*/ f206 1 f125"/>
                <a:gd name="f287" fmla="*/ f207 1 f124"/>
                <a:gd name="f288" fmla="*/ f208 1 f125"/>
                <a:gd name="f289" fmla="*/ f209 1 f125"/>
                <a:gd name="f290" fmla="*/ f210 1 f125"/>
                <a:gd name="f291" fmla="*/ f211 1 f125"/>
                <a:gd name="f292" fmla="*/ f212 1 f125"/>
                <a:gd name="f293" fmla="*/ f213 1 f125"/>
                <a:gd name="f294" fmla="*/ f214 1 f125"/>
                <a:gd name="f295" fmla="*/ f215 1 f124"/>
                <a:gd name="f296" fmla="*/ f216 1 f125"/>
                <a:gd name="f297" fmla="*/ f217 1 f124"/>
                <a:gd name="f298" fmla="*/ f218 1 f125"/>
                <a:gd name="f299" fmla="*/ f219 1 f125"/>
                <a:gd name="f300" fmla="*/ f220 1 f125"/>
                <a:gd name="f301" fmla="*/ f221 1 f125"/>
                <a:gd name="f302" fmla="*/ f222 1 f124"/>
                <a:gd name="f303" fmla="*/ f223 1 f125"/>
                <a:gd name="f304" fmla="*/ f224 1 f124"/>
                <a:gd name="f305" fmla="*/ f225 1 f125"/>
                <a:gd name="f306" fmla="*/ f226 1 f124"/>
                <a:gd name="f307" fmla="*/ f227 1 f125"/>
                <a:gd name="f308" fmla="*/ f228 1 f124"/>
                <a:gd name="f309" fmla="*/ f229 1 f124"/>
                <a:gd name="f310" fmla="*/ f230 1 f125"/>
                <a:gd name="f311" fmla="*/ f231 1 f124"/>
                <a:gd name="f312" fmla="*/ f232 1 f125"/>
                <a:gd name="f313" fmla="*/ f233 1 f125"/>
                <a:gd name="f314" fmla="*/ f234 1 f125"/>
                <a:gd name="f315" fmla="*/ f235 1 f125"/>
                <a:gd name="f316" fmla="*/ f236 1 f125"/>
                <a:gd name="f317" fmla="*/ f237 1 f125"/>
                <a:gd name="f318" fmla="*/ f238 1 f124"/>
                <a:gd name="f319" fmla="*/ f239 1 f125"/>
                <a:gd name="f320" fmla="*/ f240 1 f124"/>
                <a:gd name="f321" fmla="*/ f241 1 f125"/>
                <a:gd name="f322" fmla="*/ f242 1 f124"/>
                <a:gd name="f323" fmla="*/ f243 1 f125"/>
                <a:gd name="f324" fmla="*/ f244 1 f124"/>
                <a:gd name="f325" fmla="*/ f245 1 f125"/>
                <a:gd name="f326" fmla="*/ f246 1 f125"/>
                <a:gd name="f327" fmla="*/ f247 1 f125"/>
                <a:gd name="f328" fmla="*/ f248 1 f125"/>
                <a:gd name="f329" fmla="*/ f249 1 f125"/>
                <a:gd name="f330" fmla="*/ f250 1 f125"/>
                <a:gd name="f331" fmla="*/ f251 1 f124"/>
                <a:gd name="f332" fmla="*/ f252 1 f125"/>
                <a:gd name="f333" fmla="*/ f253 1 f124"/>
                <a:gd name="f334" fmla="*/ f254 1 f124"/>
                <a:gd name="f335" fmla="*/ f255 1 f124"/>
                <a:gd name="f336" fmla="*/ f256 1 f124"/>
                <a:gd name="f337" fmla="*/ f257 1 f124"/>
                <a:gd name="f338" fmla="*/ f258 1 f125"/>
                <a:gd name="f339" fmla="*/ f259 1 f124"/>
                <a:gd name="f340" fmla="*/ f260 1 f125"/>
                <a:gd name="f341" fmla="*/ f261 1 f125"/>
                <a:gd name="f342" fmla="*/ f262 1 f125"/>
                <a:gd name="f343" fmla="*/ f263 1 f125"/>
                <a:gd name="f344" fmla="*/ f264 1 f125"/>
                <a:gd name="f345" fmla="*/ f265 1 f125"/>
                <a:gd name="f346" fmla="*/ f266 1 f124"/>
                <a:gd name="f347" fmla="*/ f267 1 f125"/>
                <a:gd name="f348" fmla="*/ f268 1 f124"/>
                <a:gd name="f349" fmla="*/ f269 1 f125"/>
                <a:gd name="f350" fmla="*/ f270 1 f124"/>
                <a:gd name="f351" fmla="*/ f271 1 f125"/>
                <a:gd name="f352" fmla="*/ f272 1 f124"/>
                <a:gd name="f353" fmla="*/ f273 1 f125"/>
                <a:gd name="f354" fmla="*/ f274 1 f124"/>
                <a:gd name="f355" fmla="*/ f275 1 f124"/>
                <a:gd name="f356" fmla="*/ f276 1 f125"/>
                <a:gd name="f357" fmla="*/ f277 1 f124"/>
                <a:gd name="f358" fmla="*/ f278 1 f125"/>
                <a:gd name="f359" fmla="*/ f279 f115 1"/>
                <a:gd name="f360" fmla="*/ f280 f115 1"/>
                <a:gd name="f361" fmla="*/ f282 f116 1"/>
                <a:gd name="f362" fmla="*/ f281 f116 1"/>
                <a:gd name="f363" fmla="*/ f283 f115 1"/>
                <a:gd name="f364" fmla="*/ f284 f116 1"/>
                <a:gd name="f365" fmla="*/ f285 f115 1"/>
                <a:gd name="f366" fmla="*/ f286 f116 1"/>
                <a:gd name="f367" fmla="*/ f287 f115 1"/>
                <a:gd name="f368" fmla="*/ f288 f116 1"/>
                <a:gd name="f369" fmla="*/ f289 f116 1"/>
                <a:gd name="f370" fmla="*/ f290 f116 1"/>
                <a:gd name="f371" fmla="*/ f291 f116 1"/>
                <a:gd name="f372" fmla="*/ f292 f116 1"/>
                <a:gd name="f373" fmla="*/ f293 f116 1"/>
                <a:gd name="f374" fmla="*/ f294 f116 1"/>
                <a:gd name="f375" fmla="*/ f295 f115 1"/>
                <a:gd name="f376" fmla="*/ f296 f116 1"/>
                <a:gd name="f377" fmla="*/ f297 f115 1"/>
                <a:gd name="f378" fmla="*/ f298 f116 1"/>
                <a:gd name="f379" fmla="*/ f299 f116 1"/>
                <a:gd name="f380" fmla="*/ f300 f116 1"/>
                <a:gd name="f381" fmla="*/ f301 f116 1"/>
                <a:gd name="f382" fmla="*/ f302 f115 1"/>
                <a:gd name="f383" fmla="*/ f303 f116 1"/>
                <a:gd name="f384" fmla="*/ f304 f115 1"/>
                <a:gd name="f385" fmla="*/ f305 f116 1"/>
                <a:gd name="f386" fmla="*/ f306 f115 1"/>
                <a:gd name="f387" fmla="*/ f307 f116 1"/>
                <a:gd name="f388" fmla="*/ f308 f115 1"/>
                <a:gd name="f389" fmla="*/ f309 f115 1"/>
                <a:gd name="f390" fmla="*/ f310 f116 1"/>
                <a:gd name="f391" fmla="*/ f311 f115 1"/>
                <a:gd name="f392" fmla="*/ f312 f116 1"/>
                <a:gd name="f393" fmla="*/ f313 f116 1"/>
                <a:gd name="f394" fmla="*/ f314 f116 1"/>
                <a:gd name="f395" fmla="*/ f315 f116 1"/>
                <a:gd name="f396" fmla="*/ f316 f116 1"/>
                <a:gd name="f397" fmla="*/ f317 f116 1"/>
                <a:gd name="f398" fmla="*/ f318 f115 1"/>
                <a:gd name="f399" fmla="*/ f319 f116 1"/>
                <a:gd name="f400" fmla="*/ f320 f115 1"/>
                <a:gd name="f401" fmla="*/ f321 f116 1"/>
                <a:gd name="f402" fmla="*/ f322 f115 1"/>
                <a:gd name="f403" fmla="*/ f323 f116 1"/>
                <a:gd name="f404" fmla="*/ f324 f115 1"/>
                <a:gd name="f405" fmla="*/ f325 f116 1"/>
                <a:gd name="f406" fmla="*/ f326 f116 1"/>
                <a:gd name="f407" fmla="*/ f327 f116 1"/>
                <a:gd name="f408" fmla="*/ f328 f116 1"/>
                <a:gd name="f409" fmla="*/ f329 f116 1"/>
                <a:gd name="f410" fmla="*/ f330 f116 1"/>
                <a:gd name="f411" fmla="*/ f331 f115 1"/>
                <a:gd name="f412" fmla="*/ f332 f116 1"/>
                <a:gd name="f413" fmla="*/ f333 f115 1"/>
                <a:gd name="f414" fmla="*/ f334 f115 1"/>
                <a:gd name="f415" fmla="*/ f335 f115 1"/>
                <a:gd name="f416" fmla="*/ f336 f115 1"/>
                <a:gd name="f417" fmla="*/ f337 f115 1"/>
                <a:gd name="f418" fmla="*/ f338 f116 1"/>
                <a:gd name="f419" fmla="*/ f339 f115 1"/>
                <a:gd name="f420" fmla="*/ f340 f116 1"/>
                <a:gd name="f421" fmla="*/ f341 f116 1"/>
                <a:gd name="f422" fmla="*/ f342 f116 1"/>
                <a:gd name="f423" fmla="*/ f343 f116 1"/>
                <a:gd name="f424" fmla="*/ f344 f116 1"/>
                <a:gd name="f425" fmla="*/ f345 f116 1"/>
                <a:gd name="f426" fmla="*/ f346 f115 1"/>
                <a:gd name="f427" fmla="*/ f347 f116 1"/>
                <a:gd name="f428" fmla="*/ f348 f115 1"/>
                <a:gd name="f429" fmla="*/ f349 f116 1"/>
                <a:gd name="f430" fmla="*/ f350 f115 1"/>
                <a:gd name="f431" fmla="*/ f351 f116 1"/>
                <a:gd name="f432" fmla="*/ f352 f115 1"/>
                <a:gd name="f433" fmla="*/ f353 f116 1"/>
                <a:gd name="f434" fmla="*/ f354 f115 1"/>
                <a:gd name="f435" fmla="*/ f355 f115 1"/>
                <a:gd name="f436" fmla="*/ f356 f116 1"/>
                <a:gd name="f437" fmla="*/ f357 f115 1"/>
                <a:gd name="f438" fmla="*/ f358 f116 1"/>
              </a:gdLst>
              <a:ahLst/>
              <a:cxnLst>
                <a:cxn ang="3cd4">
                  <a:pos x="hc" y="t"/>
                </a:cxn>
                <a:cxn ang="0">
                  <a:pos x="r" y="vc"/>
                </a:cxn>
                <a:cxn ang="cd4">
                  <a:pos x="hc" y="b"/>
                </a:cxn>
                <a:cxn ang="cd2">
                  <a:pos x="l" y="vc"/>
                </a:cxn>
                <a:cxn ang="f202">
                  <a:pos x="f363" y="f364"/>
                </a:cxn>
                <a:cxn ang="f202">
                  <a:pos x="f363" y="f364"/>
                </a:cxn>
                <a:cxn ang="f202">
                  <a:pos x="f365" y="f366"/>
                </a:cxn>
                <a:cxn ang="f202">
                  <a:pos x="f367" y="f366"/>
                </a:cxn>
                <a:cxn ang="f202">
                  <a:pos x="f367" y="f368"/>
                </a:cxn>
                <a:cxn ang="f202">
                  <a:pos x="f367" y="f369"/>
                </a:cxn>
                <a:cxn ang="f202">
                  <a:pos x="f367" y="f370"/>
                </a:cxn>
                <a:cxn ang="f202">
                  <a:pos x="f367" y="f371"/>
                </a:cxn>
                <a:cxn ang="f202">
                  <a:pos x="f367" y="f371"/>
                </a:cxn>
                <a:cxn ang="f202">
                  <a:pos x="f367" y="f372"/>
                </a:cxn>
                <a:cxn ang="f202">
                  <a:pos x="f367" y="f372"/>
                </a:cxn>
                <a:cxn ang="f202">
                  <a:pos x="f367" y="f373"/>
                </a:cxn>
                <a:cxn ang="f202">
                  <a:pos x="f367" y="f373"/>
                </a:cxn>
                <a:cxn ang="f202">
                  <a:pos x="f367" y="f373"/>
                </a:cxn>
                <a:cxn ang="f202">
                  <a:pos x="f367" y="f373"/>
                </a:cxn>
                <a:cxn ang="f202">
                  <a:pos x="f367" y="f374"/>
                </a:cxn>
                <a:cxn ang="f202">
                  <a:pos x="f367" y="f374"/>
                </a:cxn>
                <a:cxn ang="f202">
                  <a:pos x="f375" y="f376"/>
                </a:cxn>
                <a:cxn ang="f202">
                  <a:pos x="f377" y="f378"/>
                </a:cxn>
                <a:cxn ang="f202">
                  <a:pos x="f377" y="f379"/>
                </a:cxn>
                <a:cxn ang="f202">
                  <a:pos x="f377" y="f379"/>
                </a:cxn>
                <a:cxn ang="f202">
                  <a:pos x="f377" y="f380"/>
                </a:cxn>
                <a:cxn ang="f202">
                  <a:pos x="f377" y="f381"/>
                </a:cxn>
                <a:cxn ang="f202">
                  <a:pos x="f377" y="f381"/>
                </a:cxn>
                <a:cxn ang="f202">
                  <a:pos x="f382" y="f383"/>
                </a:cxn>
                <a:cxn ang="f202">
                  <a:pos x="f382" y="f383"/>
                </a:cxn>
                <a:cxn ang="f202">
                  <a:pos x="f384" y="f385"/>
                </a:cxn>
                <a:cxn ang="f202">
                  <a:pos x="f384" y="f385"/>
                </a:cxn>
                <a:cxn ang="f202">
                  <a:pos x="f384" y="f385"/>
                </a:cxn>
                <a:cxn ang="f202">
                  <a:pos x="f386" y="f387"/>
                </a:cxn>
                <a:cxn ang="f202">
                  <a:pos x="f388" y="f387"/>
                </a:cxn>
                <a:cxn ang="f202">
                  <a:pos x="f389" y="f390"/>
                </a:cxn>
                <a:cxn ang="f202">
                  <a:pos x="f389" y="f390"/>
                </a:cxn>
                <a:cxn ang="f202">
                  <a:pos x="f391" y="f390"/>
                </a:cxn>
                <a:cxn ang="f202">
                  <a:pos x="f391" y="f390"/>
                </a:cxn>
                <a:cxn ang="f202">
                  <a:pos x="f391" y="f390"/>
                </a:cxn>
                <a:cxn ang="f202">
                  <a:pos x="f391" y="f390"/>
                </a:cxn>
                <a:cxn ang="f202">
                  <a:pos x="f391" y="f392"/>
                </a:cxn>
                <a:cxn ang="f202">
                  <a:pos x="f391" y="f392"/>
                </a:cxn>
                <a:cxn ang="f202">
                  <a:pos x="f391" y="f393"/>
                </a:cxn>
                <a:cxn ang="f202">
                  <a:pos x="f391" y="f394"/>
                </a:cxn>
                <a:cxn ang="f202">
                  <a:pos x="f391" y="f394"/>
                </a:cxn>
                <a:cxn ang="f202">
                  <a:pos x="f391" y="f395"/>
                </a:cxn>
                <a:cxn ang="f202">
                  <a:pos x="f391" y="f395"/>
                </a:cxn>
                <a:cxn ang="f202">
                  <a:pos x="f391" y="f396"/>
                </a:cxn>
                <a:cxn ang="f202">
                  <a:pos x="f391" y="f397"/>
                </a:cxn>
                <a:cxn ang="f202">
                  <a:pos x="f398" y="f399"/>
                </a:cxn>
                <a:cxn ang="f202">
                  <a:pos x="f400" y="f401"/>
                </a:cxn>
                <a:cxn ang="f202">
                  <a:pos x="f400" y="f401"/>
                </a:cxn>
                <a:cxn ang="f202">
                  <a:pos x="f402" y="f403"/>
                </a:cxn>
                <a:cxn ang="f202">
                  <a:pos x="f404" y="f405"/>
                </a:cxn>
                <a:cxn ang="f202">
                  <a:pos x="f404" y="f406"/>
                </a:cxn>
                <a:cxn ang="f202">
                  <a:pos x="f404" y="f407"/>
                </a:cxn>
                <a:cxn ang="f202">
                  <a:pos x="f404" y="f408"/>
                </a:cxn>
                <a:cxn ang="f202">
                  <a:pos x="f404" y="f408"/>
                </a:cxn>
                <a:cxn ang="f202">
                  <a:pos x="f404" y="f408"/>
                </a:cxn>
                <a:cxn ang="f202">
                  <a:pos x="f404" y="f409"/>
                </a:cxn>
                <a:cxn ang="f202">
                  <a:pos x="f404" y="f410"/>
                </a:cxn>
                <a:cxn ang="f202">
                  <a:pos x="f404" y="f410"/>
                </a:cxn>
                <a:cxn ang="f202">
                  <a:pos x="f411" y="f412"/>
                </a:cxn>
                <a:cxn ang="f202">
                  <a:pos x="f411" y="f412"/>
                </a:cxn>
                <a:cxn ang="f202">
                  <a:pos x="f411" y="f412"/>
                </a:cxn>
                <a:cxn ang="f202">
                  <a:pos x="f413" y="f412"/>
                </a:cxn>
                <a:cxn ang="f202">
                  <a:pos x="f414" y="f412"/>
                </a:cxn>
                <a:cxn ang="f202">
                  <a:pos x="f415" y="f412"/>
                </a:cxn>
                <a:cxn ang="f202">
                  <a:pos x="f416" y="f412"/>
                </a:cxn>
                <a:cxn ang="f202">
                  <a:pos x="f417" y="f418"/>
                </a:cxn>
                <a:cxn ang="f202">
                  <a:pos x="f417" y="f418"/>
                </a:cxn>
                <a:cxn ang="f202">
                  <a:pos x="f417" y="f418"/>
                </a:cxn>
                <a:cxn ang="f202">
                  <a:pos x="f417" y="f418"/>
                </a:cxn>
                <a:cxn ang="f202">
                  <a:pos x="f419" y="f418"/>
                </a:cxn>
                <a:cxn ang="f202">
                  <a:pos x="f419" y="f418"/>
                </a:cxn>
                <a:cxn ang="f202">
                  <a:pos x="f419" y="f418"/>
                </a:cxn>
                <a:cxn ang="f202">
                  <a:pos x="f419" y="f418"/>
                </a:cxn>
                <a:cxn ang="f202">
                  <a:pos x="f419" y="f418"/>
                </a:cxn>
                <a:cxn ang="f202">
                  <a:pos x="f419" y="f420"/>
                </a:cxn>
                <a:cxn ang="f202">
                  <a:pos x="f419" y="f421"/>
                </a:cxn>
                <a:cxn ang="f202">
                  <a:pos x="f419" y="f422"/>
                </a:cxn>
                <a:cxn ang="f202">
                  <a:pos x="f419" y="f422"/>
                </a:cxn>
                <a:cxn ang="f202">
                  <a:pos x="f419" y="f423"/>
                </a:cxn>
                <a:cxn ang="f202">
                  <a:pos x="f419" y="f424"/>
                </a:cxn>
                <a:cxn ang="f202">
                  <a:pos x="f419" y="f425"/>
                </a:cxn>
                <a:cxn ang="f202">
                  <a:pos x="f426" y="f427"/>
                </a:cxn>
                <a:cxn ang="f202">
                  <a:pos x="f426" y="f427"/>
                </a:cxn>
                <a:cxn ang="f202">
                  <a:pos x="f428" y="f429"/>
                </a:cxn>
                <a:cxn ang="f202">
                  <a:pos x="f428" y="f429"/>
                </a:cxn>
                <a:cxn ang="f202">
                  <a:pos x="f430" y="f431"/>
                </a:cxn>
                <a:cxn ang="f202">
                  <a:pos x="f432" y="f433"/>
                </a:cxn>
                <a:cxn ang="f202">
                  <a:pos x="f434" y="f433"/>
                </a:cxn>
                <a:cxn ang="f202">
                  <a:pos x="f435" y="f436"/>
                </a:cxn>
                <a:cxn ang="f202">
                  <a:pos x="f437" y="f438"/>
                </a:cxn>
              </a:cxnLst>
              <a:rect l="f359" t="f362" r="f360" b="f361"/>
              <a:pathLst>
                <a:path w="3458361" h="1058651">
                  <a:moveTo>
                    <a:pt x="f8" y="f9"/>
                  </a:moveTo>
                  <a:lnTo>
                    <a:pt x="f8" y="f9"/>
                  </a:lnTo>
                  <a:lnTo>
                    <a:pt x="f10" y="f11"/>
                  </a:lnTo>
                  <a:lnTo>
                    <a:pt x="f12" y="f11"/>
                  </a:lnTo>
                  <a:lnTo>
                    <a:pt x="f12" y="f13"/>
                  </a:lnTo>
                  <a:lnTo>
                    <a:pt x="f12" y="f14"/>
                  </a:lnTo>
                  <a:cubicBezTo>
                    <a:pt x="f12" y="f14"/>
                    <a:pt x="f12" y="f15"/>
                    <a:pt x="f12" y="f16"/>
                  </a:cubicBezTo>
                  <a:cubicBezTo>
                    <a:pt x="f17" y="f18"/>
                    <a:pt x="f17" y="f19"/>
                    <a:pt x="f12" y="f20"/>
                  </a:cubicBezTo>
                  <a:lnTo>
                    <a:pt x="f12" y="f20"/>
                  </a:lnTo>
                  <a:lnTo>
                    <a:pt x="f12" y="f21"/>
                  </a:lnTo>
                  <a:lnTo>
                    <a:pt x="f12" y="f21"/>
                  </a:lnTo>
                  <a:cubicBezTo>
                    <a:pt x="f12" y="f21"/>
                    <a:pt x="f12" y="f21"/>
                    <a:pt x="f12" y="f22"/>
                  </a:cubicBezTo>
                  <a:cubicBezTo>
                    <a:pt x="f12" y="f23"/>
                    <a:pt x="f12" y="f22"/>
                    <a:pt x="f12" y="f22"/>
                  </a:cubicBezTo>
                  <a:lnTo>
                    <a:pt x="f12" y="f22"/>
                  </a:lnTo>
                  <a:lnTo>
                    <a:pt x="f12" y="f22"/>
                  </a:lnTo>
                  <a:lnTo>
                    <a:pt x="f12" y="f24"/>
                  </a:lnTo>
                  <a:lnTo>
                    <a:pt x="f12" y="f24"/>
                  </a:lnTo>
                  <a:lnTo>
                    <a:pt x="f25" y="f26"/>
                  </a:lnTo>
                  <a:lnTo>
                    <a:pt x="f27" y="f28"/>
                  </a:lnTo>
                  <a:lnTo>
                    <a:pt x="f27" y="f29"/>
                  </a:lnTo>
                  <a:lnTo>
                    <a:pt x="f27" y="f29"/>
                  </a:lnTo>
                  <a:cubicBezTo>
                    <a:pt x="f30" y="f31"/>
                    <a:pt x="f30" y="f32"/>
                    <a:pt x="f27" y="f33"/>
                  </a:cubicBezTo>
                  <a:cubicBezTo>
                    <a:pt x="f30" y="f34"/>
                    <a:pt x="f30" y="f35"/>
                    <a:pt x="f27" y="f36"/>
                  </a:cubicBezTo>
                  <a:lnTo>
                    <a:pt x="f27" y="f36"/>
                  </a:lnTo>
                  <a:lnTo>
                    <a:pt x="f37" y="f38"/>
                  </a:lnTo>
                  <a:lnTo>
                    <a:pt x="f37" y="f38"/>
                  </a:lnTo>
                  <a:lnTo>
                    <a:pt x="f39" y="f40"/>
                  </a:lnTo>
                  <a:lnTo>
                    <a:pt x="f39" y="f40"/>
                  </a:lnTo>
                  <a:lnTo>
                    <a:pt x="f39" y="f40"/>
                  </a:lnTo>
                  <a:cubicBezTo>
                    <a:pt x="f41" y="f42"/>
                    <a:pt x="f43" y="f44"/>
                    <a:pt x="f45" y="f46"/>
                  </a:cubicBezTo>
                  <a:lnTo>
                    <a:pt x="f47" y="f46"/>
                  </a:lnTo>
                  <a:lnTo>
                    <a:pt x="f48" y="f5"/>
                  </a:lnTo>
                  <a:lnTo>
                    <a:pt x="f48" y="f5"/>
                  </a:lnTo>
                  <a:lnTo>
                    <a:pt x="f49" y="f5"/>
                  </a:lnTo>
                  <a:lnTo>
                    <a:pt x="f49" y="f5"/>
                  </a:lnTo>
                  <a:lnTo>
                    <a:pt x="f49" y="f5"/>
                  </a:lnTo>
                  <a:cubicBezTo>
                    <a:pt x="f49" y="f5"/>
                    <a:pt x="f49" y="f5"/>
                    <a:pt x="f49" y="f5"/>
                  </a:cubicBezTo>
                  <a:cubicBezTo>
                    <a:pt x="f50" y="f51"/>
                    <a:pt x="f50" y="f52"/>
                    <a:pt x="f49" y="f53"/>
                  </a:cubicBezTo>
                  <a:lnTo>
                    <a:pt x="f49" y="f53"/>
                  </a:lnTo>
                  <a:lnTo>
                    <a:pt x="f49" y="f54"/>
                  </a:lnTo>
                  <a:cubicBezTo>
                    <a:pt x="f49" y="f54"/>
                    <a:pt x="f49" y="f54"/>
                    <a:pt x="f49" y="f55"/>
                  </a:cubicBezTo>
                  <a:lnTo>
                    <a:pt x="f49" y="f55"/>
                  </a:lnTo>
                  <a:lnTo>
                    <a:pt x="f49" y="f56"/>
                  </a:lnTo>
                  <a:lnTo>
                    <a:pt x="f49" y="f56"/>
                  </a:lnTo>
                  <a:cubicBezTo>
                    <a:pt x="f57" y="f58"/>
                    <a:pt x="f57" y="f59"/>
                    <a:pt x="f49" y="f60"/>
                  </a:cubicBezTo>
                  <a:cubicBezTo>
                    <a:pt x="f49" y="f60"/>
                    <a:pt x="f49" y="f60"/>
                    <a:pt x="f49" y="f61"/>
                  </a:cubicBezTo>
                  <a:lnTo>
                    <a:pt x="f62" y="f63"/>
                  </a:lnTo>
                  <a:lnTo>
                    <a:pt x="f64" y="f65"/>
                  </a:lnTo>
                  <a:lnTo>
                    <a:pt x="f64" y="f65"/>
                  </a:lnTo>
                  <a:lnTo>
                    <a:pt x="f5" y="f66"/>
                  </a:lnTo>
                  <a:lnTo>
                    <a:pt x="f67" y="f68"/>
                  </a:lnTo>
                  <a:lnTo>
                    <a:pt x="f67" y="f69"/>
                  </a:lnTo>
                  <a:cubicBezTo>
                    <a:pt x="f70" y="f71"/>
                    <a:pt x="f70" y="f72"/>
                    <a:pt x="f67" y="f73"/>
                  </a:cubicBezTo>
                  <a:lnTo>
                    <a:pt x="f67" y="f74"/>
                  </a:lnTo>
                  <a:lnTo>
                    <a:pt x="f67" y="f74"/>
                  </a:lnTo>
                  <a:lnTo>
                    <a:pt x="f67" y="f74"/>
                  </a:lnTo>
                  <a:cubicBezTo>
                    <a:pt x="f75" y="f76"/>
                    <a:pt x="f75" y="f77"/>
                    <a:pt x="f67" y="f78"/>
                  </a:cubicBezTo>
                  <a:lnTo>
                    <a:pt x="f67" y="f79"/>
                  </a:lnTo>
                  <a:lnTo>
                    <a:pt x="f67" y="f79"/>
                  </a:lnTo>
                  <a:lnTo>
                    <a:pt x="f80" y="f81"/>
                  </a:lnTo>
                  <a:lnTo>
                    <a:pt x="f80" y="f81"/>
                  </a:lnTo>
                  <a:lnTo>
                    <a:pt x="f80" y="f81"/>
                  </a:lnTo>
                  <a:cubicBezTo>
                    <a:pt x="f82" y="f83"/>
                    <a:pt x="f84" y="f83"/>
                    <a:pt x="f85" y="f81"/>
                  </a:cubicBezTo>
                  <a:lnTo>
                    <a:pt x="f86" y="f81"/>
                  </a:lnTo>
                  <a:lnTo>
                    <a:pt x="f87" y="f81"/>
                  </a:lnTo>
                  <a:lnTo>
                    <a:pt x="f88" y="f81"/>
                  </a:lnTo>
                  <a:lnTo>
                    <a:pt x="f89" y="f90"/>
                  </a:lnTo>
                  <a:lnTo>
                    <a:pt x="f89" y="f90"/>
                  </a:lnTo>
                  <a:lnTo>
                    <a:pt x="f89" y="f90"/>
                  </a:lnTo>
                  <a:lnTo>
                    <a:pt x="f89" y="f90"/>
                  </a:lnTo>
                  <a:lnTo>
                    <a:pt x="f91" y="f90"/>
                  </a:lnTo>
                  <a:lnTo>
                    <a:pt x="f91" y="f90"/>
                  </a:lnTo>
                  <a:lnTo>
                    <a:pt x="f91" y="f90"/>
                  </a:lnTo>
                  <a:lnTo>
                    <a:pt x="f91" y="f90"/>
                  </a:lnTo>
                  <a:lnTo>
                    <a:pt x="f91" y="f90"/>
                  </a:lnTo>
                  <a:cubicBezTo>
                    <a:pt x="f91" y="f90"/>
                    <a:pt x="f91" y="f90"/>
                    <a:pt x="f91" y="f92"/>
                  </a:cubicBezTo>
                  <a:cubicBezTo>
                    <a:pt x="f93" y="f94"/>
                    <a:pt x="f93" y="f95"/>
                    <a:pt x="f91" y="f96"/>
                  </a:cubicBezTo>
                  <a:lnTo>
                    <a:pt x="f91" y="f97"/>
                  </a:lnTo>
                  <a:lnTo>
                    <a:pt x="f91" y="f97"/>
                  </a:lnTo>
                  <a:cubicBezTo>
                    <a:pt x="f93" y="f98"/>
                    <a:pt x="f93" y="f99"/>
                    <a:pt x="f91" y="f100"/>
                  </a:cubicBezTo>
                  <a:lnTo>
                    <a:pt x="f91" y="f101"/>
                  </a:lnTo>
                  <a:lnTo>
                    <a:pt x="f91" y="f102"/>
                  </a:lnTo>
                  <a:lnTo>
                    <a:pt x="f103" y="f104"/>
                  </a:lnTo>
                  <a:lnTo>
                    <a:pt x="f103" y="f104"/>
                  </a:lnTo>
                  <a:lnTo>
                    <a:pt x="f105" y="f106"/>
                  </a:lnTo>
                  <a:lnTo>
                    <a:pt x="f105" y="f106"/>
                  </a:lnTo>
                  <a:lnTo>
                    <a:pt x="f107" y="f108"/>
                  </a:lnTo>
                  <a:lnTo>
                    <a:pt x="f109" y="f110"/>
                  </a:lnTo>
                  <a:lnTo>
                    <a:pt x="f111" y="f110"/>
                  </a:lnTo>
                  <a:lnTo>
                    <a:pt x="f112" y="f113"/>
                  </a:lnTo>
                  <a:lnTo>
                    <a:pt x="f6" y="f7"/>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 name="Freeform: Shape 14">
              <a:extLst>
                <a:ext uri="{FF2B5EF4-FFF2-40B4-BE49-F238E27FC236}">
                  <a16:creationId xmlns:a16="http://schemas.microsoft.com/office/drawing/2014/main" id="{FC08EC8C-29AF-667E-5E34-32F172118596}"/>
                </a:ext>
              </a:extLst>
            </p:cNvPr>
            <p:cNvSpPr/>
            <p:nvPr/>
          </p:nvSpPr>
          <p:spPr>
            <a:xfrm>
              <a:off x="4131798" y="1144737"/>
              <a:ext cx="1399955" cy="1034908"/>
            </a:xfrm>
            <a:custGeom>
              <a:avLst/>
              <a:gdLst>
                <a:gd name="f0" fmla="val 10800000"/>
                <a:gd name="f1" fmla="val 5400000"/>
                <a:gd name="f2" fmla="val 180"/>
                <a:gd name="f3" fmla="val w"/>
                <a:gd name="f4" fmla="val h"/>
                <a:gd name="f5" fmla="val 0"/>
                <a:gd name="f6" fmla="val 1399951"/>
                <a:gd name="f7" fmla="val 1034908"/>
                <a:gd name="f8" fmla="val 630778"/>
                <a:gd name="f9" fmla="val 101701"/>
                <a:gd name="f10" fmla="val 511423"/>
                <a:gd name="f11" fmla="val 630829"/>
                <a:gd name="f12" fmla="val 511753"/>
                <a:gd name="f13" fmla="val 512109"/>
                <a:gd name="f14" fmla="val 512439"/>
                <a:gd name="f15" fmla="val 513074"/>
                <a:gd name="f16" fmla="val 513328"/>
                <a:gd name="f17" fmla="val 513963"/>
                <a:gd name="f18" fmla="val 630600"/>
                <a:gd name="f19" fmla="val 514318"/>
                <a:gd name="f20" fmla="val 630334"/>
                <a:gd name="f21" fmla="val 514623"/>
                <a:gd name="f22" fmla="val 630016"/>
                <a:gd name="f23" fmla="val 514851"/>
                <a:gd name="f24" fmla="val 356908"/>
                <a:gd name="f25" fmla="val 736917"/>
                <a:gd name="f26" fmla="val 356095"/>
                <a:gd name="f27" fmla="val 737501"/>
                <a:gd name="f28" fmla="val 355117"/>
                <a:gd name="f29" fmla="val 737806"/>
                <a:gd name="f30" fmla="val 354114"/>
                <a:gd name="f31" fmla="val 352464"/>
                <a:gd name="f32" fmla="val 631280"/>
                <a:gd name="f33" fmla="val 762"/>
                <a:gd name="f34" fmla="val 632042"/>
                <a:gd name="f35" fmla="val 632804"/>
                <a:gd name="f36" fmla="val 776911"/>
                <a:gd name="f37" fmla="val 161630"/>
                <a:gd name="f38" fmla="val 825794"/>
                <a:gd name="f39" fmla="val 162392"/>
                <a:gd name="f40" fmla="val 163027"/>
                <a:gd name="f41" fmla="val 163065"/>
                <a:gd name="f42" fmla="val 826009"/>
                <a:gd name="f43" fmla="val 826213"/>
                <a:gd name="f44" fmla="val 826428"/>
                <a:gd name="f45" fmla="val 827190"/>
                <a:gd name="f46" fmla="val 827952"/>
                <a:gd name="f47" fmla="val 906037"/>
                <a:gd name="f48" fmla="val 388269"/>
                <a:gd name="f49" fmla="val 730187"/>
                <a:gd name="f50" fmla="val 389284"/>
                <a:gd name="f51" fmla="val 390173"/>
                <a:gd name="f52" fmla="val 393094"/>
                <a:gd name="f53" fmla="val 1399952"/>
                <a:gd name="f54" fmla="val 913791"/>
                <a:gd name="f55" fmla="val 886738"/>
                <a:gd name="f56" fmla="val 912902"/>
                <a:gd name="f57" fmla="val 912013"/>
                <a:gd name="f58" fmla="val 911378"/>
                <a:gd name="f59" fmla="val 886103"/>
                <a:gd name="f60" fmla="val 885341"/>
                <a:gd name="f61" fmla="val 911327"/>
                <a:gd name="f62" fmla="val 885049"/>
                <a:gd name="f63" fmla="val 884744"/>
                <a:gd name="f64" fmla="val 884453"/>
                <a:gd name="f65" fmla="val 911302"/>
                <a:gd name="f66" fmla="val 884122"/>
                <a:gd name="f67" fmla="val 883767"/>
                <a:gd name="f68" fmla="val 883437"/>
                <a:gd name="f69" fmla="val 261044"/>
                <a:gd name="f70" fmla="val 911315"/>
                <a:gd name="f71" fmla="val 260790"/>
                <a:gd name="f72" fmla="val 260536"/>
                <a:gd name="f73" fmla="val 260282"/>
                <a:gd name="f74" fmla="val 260079"/>
                <a:gd name="f75" fmla="val 259851"/>
                <a:gd name="f76" fmla="val 259648"/>
                <a:gd name="f77" fmla="val 911340"/>
                <a:gd name="f78" fmla="val 259394"/>
                <a:gd name="f79" fmla="val 259140"/>
                <a:gd name="f80" fmla="val 258886"/>
                <a:gd name="f81" fmla="val 1108814"/>
                <a:gd name="f82" fmla="val 97003"/>
                <a:gd name="f83" fmla="val 921535"/>
                <a:gd name="f84" fmla="val 40249"/>
                <a:gd name="f85" fmla="val 920393"/>
                <a:gd name="f86" fmla="val 919631"/>
                <a:gd name="f87" fmla="val 39487"/>
                <a:gd name="f88" fmla="val 918996"/>
                <a:gd name="f89" fmla="val 38725"/>
                <a:gd name="f90" fmla="val 918361"/>
                <a:gd name="f91" fmla="val 37963"/>
                <a:gd name="f92" fmla="val 918958"/>
                <a:gd name="f93" fmla="val 37625"/>
                <a:gd name="f94" fmla="val 37285"/>
                <a:gd name="f95" fmla="val 36947"/>
                <a:gd name="f96" fmla="val 748605"/>
                <a:gd name="f97" fmla="val 137632"/>
                <a:gd name="f98" fmla="val 747754"/>
                <a:gd name="f99" fmla="val 138127"/>
                <a:gd name="f100" fmla="val 746789"/>
                <a:gd name="f101" fmla="val 138394"/>
                <a:gd name="f102" fmla="val 745811"/>
                <a:gd name="f103" fmla="val 744034"/>
                <a:gd name="f104" fmla="+- 0 0 -90"/>
                <a:gd name="f105" fmla="*/ f3 1 1399951"/>
                <a:gd name="f106" fmla="*/ f4 1 1034908"/>
                <a:gd name="f107" fmla="val f5"/>
                <a:gd name="f108" fmla="val f6"/>
                <a:gd name="f109" fmla="val f7"/>
                <a:gd name="f110" fmla="*/ f104 f0 1"/>
                <a:gd name="f111" fmla="+- f109 0 f107"/>
                <a:gd name="f112" fmla="+- f108 0 f107"/>
                <a:gd name="f113" fmla="*/ f110 1 f2"/>
                <a:gd name="f114" fmla="*/ f112 1 1399951"/>
                <a:gd name="f115" fmla="*/ f111 1 1034908"/>
                <a:gd name="f116" fmla="*/ 630778 f112 1"/>
                <a:gd name="f117" fmla="*/ 101701 f111 1"/>
                <a:gd name="f118" fmla="*/ 511423 f111 1"/>
                <a:gd name="f119" fmla="*/ 512439 f111 1"/>
                <a:gd name="f120" fmla="*/ 513328 f111 1"/>
                <a:gd name="f121" fmla="*/ 513963 f111 1"/>
                <a:gd name="f122" fmla="*/ 630016 f112 1"/>
                <a:gd name="f123" fmla="*/ 514851 f111 1"/>
                <a:gd name="f124" fmla="*/ 356908 f112 1"/>
                <a:gd name="f125" fmla="*/ 736917 f111 1"/>
                <a:gd name="f126" fmla="*/ 354114 f112 1"/>
                <a:gd name="f127" fmla="*/ 737806 f111 1"/>
                <a:gd name="f128" fmla="*/ 352464 f112 1"/>
                <a:gd name="f129" fmla="*/ 0 f112 1"/>
                <a:gd name="f130" fmla="*/ 631280 f111 1"/>
                <a:gd name="f131" fmla="*/ 762 f112 1"/>
                <a:gd name="f132" fmla="*/ 632042 f111 1"/>
                <a:gd name="f133" fmla="*/ 632804 f111 1"/>
                <a:gd name="f134" fmla="*/ 776911 f111 1"/>
                <a:gd name="f135" fmla="*/ 161630 f112 1"/>
                <a:gd name="f136" fmla="*/ 825794 f111 1"/>
                <a:gd name="f137" fmla="*/ 162392 f112 1"/>
                <a:gd name="f138" fmla="*/ 163027 f112 1"/>
                <a:gd name="f139" fmla="*/ 826428 f111 1"/>
                <a:gd name="f140" fmla="*/ 827190 f111 1"/>
                <a:gd name="f141" fmla="*/ 827952 f111 1"/>
                <a:gd name="f142" fmla="*/ 906037 f111 1"/>
                <a:gd name="f143" fmla="*/ 388269 f112 1"/>
                <a:gd name="f144" fmla="*/ 730187 f111 1"/>
                <a:gd name="f145" fmla="*/ 389284 f112 1"/>
                <a:gd name="f146" fmla="*/ 390173 f112 1"/>
                <a:gd name="f147" fmla="*/ 393094 f112 1"/>
                <a:gd name="f148" fmla="*/ 1399952 f112 1"/>
                <a:gd name="f149" fmla="*/ 1034908 f111 1"/>
                <a:gd name="f150" fmla="*/ 913791 f112 1"/>
                <a:gd name="f151" fmla="*/ 886738 f111 1"/>
                <a:gd name="f152" fmla="*/ 912902 f112 1"/>
                <a:gd name="f153" fmla="*/ 912013 f112 1"/>
                <a:gd name="f154" fmla="*/ 911378 f112 1"/>
                <a:gd name="f155" fmla="*/ 886103 f111 1"/>
                <a:gd name="f156" fmla="*/ 885341 f111 1"/>
                <a:gd name="f157" fmla="*/ 884453 f111 1"/>
                <a:gd name="f158" fmla="*/ 883437 f111 1"/>
                <a:gd name="f159" fmla="*/ 261044 f111 1"/>
                <a:gd name="f160" fmla="*/ 260282 f111 1"/>
                <a:gd name="f161" fmla="*/ 259648 f111 1"/>
                <a:gd name="f162" fmla="*/ 258886 f111 1"/>
                <a:gd name="f163" fmla="*/ 1108814 f112 1"/>
                <a:gd name="f164" fmla="*/ 97003 f111 1"/>
                <a:gd name="f165" fmla="*/ 921535 f112 1"/>
                <a:gd name="f166" fmla="*/ 40249 f111 1"/>
                <a:gd name="f167" fmla="*/ 920393 f112 1"/>
                <a:gd name="f168" fmla="*/ 919631 f112 1"/>
                <a:gd name="f169" fmla="*/ 39487 f111 1"/>
                <a:gd name="f170" fmla="*/ 918996 f112 1"/>
                <a:gd name="f171" fmla="*/ 38725 f111 1"/>
                <a:gd name="f172" fmla="*/ 37963 f111 1"/>
                <a:gd name="f173" fmla="*/ 36947 f111 1"/>
                <a:gd name="f174" fmla="*/ 0 f111 1"/>
                <a:gd name="f175" fmla="*/ 748605 f112 1"/>
                <a:gd name="f176" fmla="*/ 137632 f111 1"/>
                <a:gd name="f177" fmla="*/ 745811 f112 1"/>
                <a:gd name="f178" fmla="*/ 138394 f111 1"/>
                <a:gd name="f179" fmla="*/ 744034 f112 1"/>
                <a:gd name="f180" fmla="+- f113 0 f1"/>
                <a:gd name="f181" fmla="*/ f116 1 1399951"/>
                <a:gd name="f182" fmla="*/ f117 1 1034908"/>
                <a:gd name="f183" fmla="*/ f118 1 1034908"/>
                <a:gd name="f184" fmla="*/ f119 1 1034908"/>
                <a:gd name="f185" fmla="*/ f120 1 1034908"/>
                <a:gd name="f186" fmla="*/ f121 1 1034908"/>
                <a:gd name="f187" fmla="*/ f122 1 1399951"/>
                <a:gd name="f188" fmla="*/ f123 1 1034908"/>
                <a:gd name="f189" fmla="*/ f124 1 1399951"/>
                <a:gd name="f190" fmla="*/ f125 1 1034908"/>
                <a:gd name="f191" fmla="*/ f126 1 1399951"/>
                <a:gd name="f192" fmla="*/ f127 1 1034908"/>
                <a:gd name="f193" fmla="*/ f128 1 1399951"/>
                <a:gd name="f194" fmla="*/ f129 1 1399951"/>
                <a:gd name="f195" fmla="*/ f130 1 1034908"/>
                <a:gd name="f196" fmla="*/ f131 1 1399951"/>
                <a:gd name="f197" fmla="*/ f132 1 1034908"/>
                <a:gd name="f198" fmla="*/ f133 1 1034908"/>
                <a:gd name="f199" fmla="*/ f134 1 1034908"/>
                <a:gd name="f200" fmla="*/ f135 1 1399951"/>
                <a:gd name="f201" fmla="*/ f136 1 1034908"/>
                <a:gd name="f202" fmla="*/ f137 1 1399951"/>
                <a:gd name="f203" fmla="*/ f138 1 1399951"/>
                <a:gd name="f204" fmla="*/ f139 1 1034908"/>
                <a:gd name="f205" fmla="*/ f140 1 1034908"/>
                <a:gd name="f206" fmla="*/ f141 1 1034908"/>
                <a:gd name="f207" fmla="*/ f142 1 1034908"/>
                <a:gd name="f208" fmla="*/ f143 1 1399951"/>
                <a:gd name="f209" fmla="*/ f144 1 1034908"/>
                <a:gd name="f210" fmla="*/ f145 1 1399951"/>
                <a:gd name="f211" fmla="*/ f146 1 1399951"/>
                <a:gd name="f212" fmla="*/ f147 1 1399951"/>
                <a:gd name="f213" fmla="*/ f148 1 1399951"/>
                <a:gd name="f214" fmla="*/ f149 1 1034908"/>
                <a:gd name="f215" fmla="*/ f150 1 1399951"/>
                <a:gd name="f216" fmla="*/ f151 1 1034908"/>
                <a:gd name="f217" fmla="*/ f152 1 1399951"/>
                <a:gd name="f218" fmla="*/ f153 1 1399951"/>
                <a:gd name="f219" fmla="*/ f154 1 1399951"/>
                <a:gd name="f220" fmla="*/ f155 1 1034908"/>
                <a:gd name="f221" fmla="*/ f156 1 1034908"/>
                <a:gd name="f222" fmla="*/ f157 1 1034908"/>
                <a:gd name="f223" fmla="*/ f158 1 1034908"/>
                <a:gd name="f224" fmla="*/ f159 1 1034908"/>
                <a:gd name="f225" fmla="*/ f160 1 1034908"/>
                <a:gd name="f226" fmla="*/ f161 1 1034908"/>
                <a:gd name="f227" fmla="*/ f162 1 1034908"/>
                <a:gd name="f228" fmla="*/ f163 1 1399951"/>
                <a:gd name="f229" fmla="*/ f164 1 1034908"/>
                <a:gd name="f230" fmla="*/ f165 1 1399951"/>
                <a:gd name="f231" fmla="*/ f166 1 1034908"/>
                <a:gd name="f232" fmla="*/ f167 1 1399951"/>
                <a:gd name="f233" fmla="*/ f168 1 1399951"/>
                <a:gd name="f234" fmla="*/ f169 1 1034908"/>
                <a:gd name="f235" fmla="*/ f170 1 1399951"/>
                <a:gd name="f236" fmla="*/ f171 1 1034908"/>
                <a:gd name="f237" fmla="*/ f172 1 1034908"/>
                <a:gd name="f238" fmla="*/ f173 1 1034908"/>
                <a:gd name="f239" fmla="*/ f174 1 1034908"/>
                <a:gd name="f240" fmla="*/ f175 1 1399951"/>
                <a:gd name="f241" fmla="*/ f176 1 1034908"/>
                <a:gd name="f242" fmla="*/ f177 1 1399951"/>
                <a:gd name="f243" fmla="*/ f178 1 1034908"/>
                <a:gd name="f244" fmla="*/ f179 1 1399951"/>
                <a:gd name="f245" fmla="*/ f107 1 f114"/>
                <a:gd name="f246" fmla="*/ f108 1 f114"/>
                <a:gd name="f247" fmla="*/ f107 1 f115"/>
                <a:gd name="f248" fmla="*/ f109 1 f115"/>
                <a:gd name="f249" fmla="*/ f181 1 f114"/>
                <a:gd name="f250" fmla="*/ f182 1 f115"/>
                <a:gd name="f251" fmla="*/ f183 1 f115"/>
                <a:gd name="f252" fmla="*/ f184 1 f115"/>
                <a:gd name="f253" fmla="*/ f185 1 f115"/>
                <a:gd name="f254" fmla="*/ f186 1 f115"/>
                <a:gd name="f255" fmla="*/ f187 1 f114"/>
                <a:gd name="f256" fmla="*/ f188 1 f115"/>
                <a:gd name="f257" fmla="*/ f189 1 f114"/>
                <a:gd name="f258" fmla="*/ f190 1 f115"/>
                <a:gd name="f259" fmla="*/ f191 1 f114"/>
                <a:gd name="f260" fmla="*/ f192 1 f115"/>
                <a:gd name="f261" fmla="*/ f193 1 f114"/>
                <a:gd name="f262" fmla="*/ f194 1 f114"/>
                <a:gd name="f263" fmla="*/ f195 1 f115"/>
                <a:gd name="f264" fmla="*/ f196 1 f114"/>
                <a:gd name="f265" fmla="*/ f197 1 f115"/>
                <a:gd name="f266" fmla="*/ f198 1 f115"/>
                <a:gd name="f267" fmla="*/ f199 1 f115"/>
                <a:gd name="f268" fmla="*/ f200 1 f114"/>
                <a:gd name="f269" fmla="*/ f201 1 f115"/>
                <a:gd name="f270" fmla="*/ f202 1 f114"/>
                <a:gd name="f271" fmla="*/ f203 1 f114"/>
                <a:gd name="f272" fmla="*/ f204 1 f115"/>
                <a:gd name="f273" fmla="*/ f205 1 f115"/>
                <a:gd name="f274" fmla="*/ f206 1 f115"/>
                <a:gd name="f275" fmla="*/ f207 1 f115"/>
                <a:gd name="f276" fmla="*/ f208 1 f114"/>
                <a:gd name="f277" fmla="*/ f209 1 f115"/>
                <a:gd name="f278" fmla="*/ f210 1 f114"/>
                <a:gd name="f279" fmla="*/ f211 1 f114"/>
                <a:gd name="f280" fmla="*/ f212 1 f114"/>
                <a:gd name="f281" fmla="*/ f213 1 f114"/>
                <a:gd name="f282" fmla="*/ f214 1 f115"/>
                <a:gd name="f283" fmla="*/ f215 1 f114"/>
                <a:gd name="f284" fmla="*/ f216 1 f115"/>
                <a:gd name="f285" fmla="*/ f217 1 f114"/>
                <a:gd name="f286" fmla="*/ f218 1 f114"/>
                <a:gd name="f287" fmla="*/ f219 1 f114"/>
                <a:gd name="f288" fmla="*/ f220 1 f115"/>
                <a:gd name="f289" fmla="*/ f221 1 f115"/>
                <a:gd name="f290" fmla="*/ f222 1 f115"/>
                <a:gd name="f291" fmla="*/ f223 1 f115"/>
                <a:gd name="f292" fmla="*/ f224 1 f115"/>
                <a:gd name="f293" fmla="*/ f225 1 f115"/>
                <a:gd name="f294" fmla="*/ f226 1 f115"/>
                <a:gd name="f295" fmla="*/ f227 1 f115"/>
                <a:gd name="f296" fmla="*/ f228 1 f114"/>
                <a:gd name="f297" fmla="*/ f229 1 f115"/>
                <a:gd name="f298" fmla="*/ f230 1 f114"/>
                <a:gd name="f299" fmla="*/ f231 1 f115"/>
                <a:gd name="f300" fmla="*/ f232 1 f114"/>
                <a:gd name="f301" fmla="*/ f233 1 f114"/>
                <a:gd name="f302" fmla="*/ f234 1 f115"/>
                <a:gd name="f303" fmla="*/ f235 1 f114"/>
                <a:gd name="f304" fmla="*/ f236 1 f115"/>
                <a:gd name="f305" fmla="*/ f237 1 f115"/>
                <a:gd name="f306" fmla="*/ f238 1 f115"/>
                <a:gd name="f307" fmla="*/ f239 1 f115"/>
                <a:gd name="f308" fmla="*/ f240 1 f114"/>
                <a:gd name="f309" fmla="*/ f241 1 f115"/>
                <a:gd name="f310" fmla="*/ f242 1 f114"/>
                <a:gd name="f311" fmla="*/ f243 1 f115"/>
                <a:gd name="f312" fmla="*/ f244 1 f114"/>
                <a:gd name="f313" fmla="*/ f245 f105 1"/>
                <a:gd name="f314" fmla="*/ f246 f105 1"/>
                <a:gd name="f315" fmla="*/ f248 f106 1"/>
                <a:gd name="f316" fmla="*/ f247 f106 1"/>
                <a:gd name="f317" fmla="*/ f249 f105 1"/>
                <a:gd name="f318" fmla="*/ f250 f106 1"/>
                <a:gd name="f319" fmla="*/ f251 f106 1"/>
                <a:gd name="f320" fmla="*/ f252 f106 1"/>
                <a:gd name="f321" fmla="*/ f253 f106 1"/>
                <a:gd name="f322" fmla="*/ f254 f106 1"/>
                <a:gd name="f323" fmla="*/ f255 f105 1"/>
                <a:gd name="f324" fmla="*/ f256 f106 1"/>
                <a:gd name="f325" fmla="*/ f257 f105 1"/>
                <a:gd name="f326" fmla="*/ f258 f106 1"/>
                <a:gd name="f327" fmla="*/ f259 f105 1"/>
                <a:gd name="f328" fmla="*/ f260 f106 1"/>
                <a:gd name="f329" fmla="*/ f261 f105 1"/>
                <a:gd name="f330" fmla="*/ f262 f105 1"/>
                <a:gd name="f331" fmla="*/ f263 f106 1"/>
                <a:gd name="f332" fmla="*/ f264 f105 1"/>
                <a:gd name="f333" fmla="*/ f265 f106 1"/>
                <a:gd name="f334" fmla="*/ f266 f106 1"/>
                <a:gd name="f335" fmla="*/ f267 f106 1"/>
                <a:gd name="f336" fmla="*/ f268 f105 1"/>
                <a:gd name="f337" fmla="*/ f269 f106 1"/>
                <a:gd name="f338" fmla="*/ f270 f105 1"/>
                <a:gd name="f339" fmla="*/ f271 f105 1"/>
                <a:gd name="f340" fmla="*/ f272 f106 1"/>
                <a:gd name="f341" fmla="*/ f273 f106 1"/>
                <a:gd name="f342" fmla="*/ f274 f106 1"/>
                <a:gd name="f343" fmla="*/ f275 f106 1"/>
                <a:gd name="f344" fmla="*/ f276 f105 1"/>
                <a:gd name="f345" fmla="*/ f277 f106 1"/>
                <a:gd name="f346" fmla="*/ f278 f105 1"/>
                <a:gd name="f347" fmla="*/ f279 f105 1"/>
                <a:gd name="f348" fmla="*/ f280 f105 1"/>
                <a:gd name="f349" fmla="*/ f281 f105 1"/>
                <a:gd name="f350" fmla="*/ f282 f106 1"/>
                <a:gd name="f351" fmla="*/ f283 f105 1"/>
                <a:gd name="f352" fmla="*/ f284 f106 1"/>
                <a:gd name="f353" fmla="*/ f285 f105 1"/>
                <a:gd name="f354" fmla="*/ f286 f105 1"/>
                <a:gd name="f355" fmla="*/ f287 f105 1"/>
                <a:gd name="f356" fmla="*/ f288 f106 1"/>
                <a:gd name="f357" fmla="*/ f289 f106 1"/>
                <a:gd name="f358" fmla="*/ f290 f106 1"/>
                <a:gd name="f359" fmla="*/ f291 f106 1"/>
                <a:gd name="f360" fmla="*/ f292 f106 1"/>
                <a:gd name="f361" fmla="*/ f293 f106 1"/>
                <a:gd name="f362" fmla="*/ f294 f106 1"/>
                <a:gd name="f363" fmla="*/ f295 f106 1"/>
                <a:gd name="f364" fmla="*/ f296 f105 1"/>
                <a:gd name="f365" fmla="*/ f297 f106 1"/>
                <a:gd name="f366" fmla="*/ f298 f105 1"/>
                <a:gd name="f367" fmla="*/ f299 f106 1"/>
                <a:gd name="f368" fmla="*/ f300 f105 1"/>
                <a:gd name="f369" fmla="*/ f301 f105 1"/>
                <a:gd name="f370" fmla="*/ f302 f106 1"/>
                <a:gd name="f371" fmla="*/ f303 f105 1"/>
                <a:gd name="f372" fmla="*/ f304 f106 1"/>
                <a:gd name="f373" fmla="*/ f305 f106 1"/>
                <a:gd name="f374" fmla="*/ f306 f106 1"/>
                <a:gd name="f375" fmla="*/ f307 f106 1"/>
                <a:gd name="f376" fmla="*/ f308 f105 1"/>
                <a:gd name="f377" fmla="*/ f309 f106 1"/>
                <a:gd name="f378" fmla="*/ f310 f105 1"/>
                <a:gd name="f379" fmla="*/ f311 f106 1"/>
                <a:gd name="f380" fmla="*/ f312 f105 1"/>
              </a:gdLst>
              <a:ahLst/>
              <a:cxnLst>
                <a:cxn ang="3cd4">
                  <a:pos x="hc" y="t"/>
                </a:cxn>
                <a:cxn ang="0">
                  <a:pos x="r" y="vc"/>
                </a:cxn>
                <a:cxn ang="cd4">
                  <a:pos x="hc" y="b"/>
                </a:cxn>
                <a:cxn ang="cd2">
                  <a:pos x="l" y="vc"/>
                </a:cxn>
                <a:cxn ang="f180">
                  <a:pos x="f317" y="f318"/>
                </a:cxn>
                <a:cxn ang="f180">
                  <a:pos x="f317" y="f319"/>
                </a:cxn>
                <a:cxn ang="f180">
                  <a:pos x="f317" y="f319"/>
                </a:cxn>
                <a:cxn ang="f180">
                  <a:pos x="f317" y="f320"/>
                </a:cxn>
                <a:cxn ang="f180">
                  <a:pos x="f317" y="f321"/>
                </a:cxn>
                <a:cxn ang="f180">
                  <a:pos x="f317" y="f322"/>
                </a:cxn>
                <a:cxn ang="f180">
                  <a:pos x="f323" y="f324"/>
                </a:cxn>
                <a:cxn ang="f180">
                  <a:pos x="f323" y="f324"/>
                </a:cxn>
                <a:cxn ang="f180">
                  <a:pos x="f325" y="f326"/>
                </a:cxn>
                <a:cxn ang="f180">
                  <a:pos x="f325" y="f326"/>
                </a:cxn>
                <a:cxn ang="f180">
                  <a:pos x="f325" y="f326"/>
                </a:cxn>
                <a:cxn ang="f180">
                  <a:pos x="f327" y="f328"/>
                </a:cxn>
                <a:cxn ang="f180">
                  <a:pos x="f329" y="f328"/>
                </a:cxn>
                <a:cxn ang="f180">
                  <a:pos x="f330" y="f331"/>
                </a:cxn>
                <a:cxn ang="f180">
                  <a:pos x="f330" y="f331"/>
                </a:cxn>
                <a:cxn ang="f180">
                  <a:pos x="f332" y="f331"/>
                </a:cxn>
                <a:cxn ang="f180">
                  <a:pos x="f332" y="f331"/>
                </a:cxn>
                <a:cxn ang="f180">
                  <a:pos x="f332" y="f331"/>
                </a:cxn>
                <a:cxn ang="f180">
                  <a:pos x="f332" y="f331"/>
                </a:cxn>
                <a:cxn ang="f180">
                  <a:pos x="f332" y="f331"/>
                </a:cxn>
                <a:cxn ang="f180">
                  <a:pos x="f332" y="f331"/>
                </a:cxn>
                <a:cxn ang="f180">
                  <a:pos x="f332" y="f333"/>
                </a:cxn>
                <a:cxn ang="f180">
                  <a:pos x="f332" y="f334"/>
                </a:cxn>
                <a:cxn ang="f180">
                  <a:pos x="f332" y="f334"/>
                </a:cxn>
                <a:cxn ang="f180">
                  <a:pos x="f332" y="f335"/>
                </a:cxn>
                <a:cxn ang="f180">
                  <a:pos x="f336" y="f337"/>
                </a:cxn>
                <a:cxn ang="f180">
                  <a:pos x="f336" y="f337"/>
                </a:cxn>
                <a:cxn ang="f180">
                  <a:pos x="f338" y="f337"/>
                </a:cxn>
                <a:cxn ang="f180">
                  <a:pos x="f339" y="f337"/>
                </a:cxn>
                <a:cxn ang="f180">
                  <a:pos x="f339" y="f337"/>
                </a:cxn>
                <a:cxn ang="f180">
                  <a:pos x="f339" y="f337"/>
                </a:cxn>
                <a:cxn ang="f180">
                  <a:pos x="f339" y="f340"/>
                </a:cxn>
                <a:cxn ang="f180">
                  <a:pos x="f339" y="f340"/>
                </a:cxn>
                <a:cxn ang="f180">
                  <a:pos x="f339" y="f340"/>
                </a:cxn>
                <a:cxn ang="f180">
                  <a:pos x="f339" y="f341"/>
                </a:cxn>
                <a:cxn ang="f180">
                  <a:pos x="f339" y="f342"/>
                </a:cxn>
                <a:cxn ang="f180">
                  <a:pos x="f339" y="f342"/>
                </a:cxn>
                <a:cxn ang="f180">
                  <a:pos x="f339" y="f343"/>
                </a:cxn>
                <a:cxn ang="f180">
                  <a:pos x="f344" y="f345"/>
                </a:cxn>
                <a:cxn ang="f180">
                  <a:pos x="f344" y="f345"/>
                </a:cxn>
                <a:cxn ang="f180">
                  <a:pos x="f346" y="f345"/>
                </a:cxn>
                <a:cxn ang="f180">
                  <a:pos x="f347" y="f345"/>
                </a:cxn>
                <a:cxn ang="f180">
                  <a:pos x="f348" y="f345"/>
                </a:cxn>
                <a:cxn ang="f180">
                  <a:pos x="f349" y="f350"/>
                </a:cxn>
                <a:cxn ang="f180">
                  <a:pos x="f351" y="f352"/>
                </a:cxn>
                <a:cxn ang="f180">
                  <a:pos x="f351" y="f352"/>
                </a:cxn>
                <a:cxn ang="f180">
                  <a:pos x="f353" y="f352"/>
                </a:cxn>
                <a:cxn ang="f180">
                  <a:pos x="f354" y="f352"/>
                </a:cxn>
                <a:cxn ang="f180">
                  <a:pos x="f355" y="f356"/>
                </a:cxn>
                <a:cxn ang="f180">
                  <a:pos x="f355" y="f357"/>
                </a:cxn>
                <a:cxn ang="f180">
                  <a:pos x="f355" y="f358"/>
                </a:cxn>
                <a:cxn ang="f180">
                  <a:pos x="f355" y="f359"/>
                </a:cxn>
                <a:cxn ang="f180">
                  <a:pos x="f355" y="f359"/>
                </a:cxn>
                <a:cxn ang="f180">
                  <a:pos x="f355" y="f360"/>
                </a:cxn>
                <a:cxn ang="f180">
                  <a:pos x="f355" y="f360"/>
                </a:cxn>
                <a:cxn ang="f180">
                  <a:pos x="f355" y="f361"/>
                </a:cxn>
                <a:cxn ang="f180">
                  <a:pos x="f355" y="f362"/>
                </a:cxn>
                <a:cxn ang="f180">
                  <a:pos x="f355" y="f362"/>
                </a:cxn>
                <a:cxn ang="f180">
                  <a:pos x="f355" y="f362"/>
                </a:cxn>
                <a:cxn ang="f180">
                  <a:pos x="f355" y="f363"/>
                </a:cxn>
                <a:cxn ang="f180">
                  <a:pos x="f355" y="f363"/>
                </a:cxn>
                <a:cxn ang="f180">
                  <a:pos x="f364" y="f365"/>
                </a:cxn>
                <a:cxn ang="f180">
                  <a:pos x="f366" y="f367"/>
                </a:cxn>
                <a:cxn ang="f180">
                  <a:pos x="f366" y="f367"/>
                </a:cxn>
                <a:cxn ang="f180">
                  <a:pos x="f368" y="f367"/>
                </a:cxn>
                <a:cxn ang="f180">
                  <a:pos x="f369" y="f367"/>
                </a:cxn>
                <a:cxn ang="f180">
                  <a:pos x="f369" y="f370"/>
                </a:cxn>
                <a:cxn ang="f180">
                  <a:pos x="f371" y="f372"/>
                </a:cxn>
                <a:cxn ang="f180">
                  <a:pos x="f371" y="f373"/>
                </a:cxn>
                <a:cxn ang="f180">
                  <a:pos x="f371" y="f374"/>
                </a:cxn>
                <a:cxn ang="f180">
                  <a:pos x="f371" y="f375"/>
                </a:cxn>
                <a:cxn ang="f180">
                  <a:pos x="f376" y="f377"/>
                </a:cxn>
                <a:cxn ang="f180">
                  <a:pos x="f376" y="f377"/>
                </a:cxn>
                <a:cxn ang="f180">
                  <a:pos x="f376" y="f377"/>
                </a:cxn>
                <a:cxn ang="f180">
                  <a:pos x="f378" y="f379"/>
                </a:cxn>
                <a:cxn ang="f180">
                  <a:pos x="f380" y="f379"/>
                </a:cxn>
              </a:cxnLst>
              <a:rect l="f313" t="f316" r="f314" b="f315"/>
              <a:pathLst>
                <a:path w="1399951" h="1034908">
                  <a:moveTo>
                    <a:pt x="f8" y="f9"/>
                  </a:moveTo>
                  <a:lnTo>
                    <a:pt x="f8" y="f10"/>
                  </a:lnTo>
                  <a:lnTo>
                    <a:pt x="f8" y="f10"/>
                  </a:lnTo>
                  <a:cubicBezTo>
                    <a:pt x="f11" y="f12"/>
                    <a:pt x="f11" y="f13"/>
                    <a:pt x="f8" y="f14"/>
                  </a:cubicBezTo>
                  <a:cubicBezTo>
                    <a:pt x="f8" y="f14"/>
                    <a:pt x="f8" y="f15"/>
                    <a:pt x="f8" y="f16"/>
                  </a:cubicBezTo>
                  <a:lnTo>
                    <a:pt x="f8" y="f17"/>
                  </a:lnTo>
                  <a:cubicBezTo>
                    <a:pt x="f18" y="f19"/>
                    <a:pt x="f20" y="f21"/>
                    <a:pt x="f22" y="f23"/>
                  </a:cubicBezTo>
                  <a:lnTo>
                    <a:pt x="f22" y="f23"/>
                  </a:lnTo>
                  <a:lnTo>
                    <a:pt x="f24" y="f25"/>
                  </a:lnTo>
                  <a:lnTo>
                    <a:pt x="f24" y="f25"/>
                  </a:lnTo>
                  <a:lnTo>
                    <a:pt x="f24" y="f25"/>
                  </a:lnTo>
                  <a:cubicBezTo>
                    <a:pt x="f26" y="f27"/>
                    <a:pt x="f28" y="f29"/>
                    <a:pt x="f30" y="f29"/>
                  </a:cubicBezTo>
                  <a:lnTo>
                    <a:pt x="f31" y="f29"/>
                  </a:lnTo>
                  <a:lnTo>
                    <a:pt x="f5" y="f32"/>
                  </a:lnTo>
                  <a:lnTo>
                    <a:pt x="f5" y="f32"/>
                  </a:lnTo>
                  <a:lnTo>
                    <a:pt x="f33" y="f32"/>
                  </a:lnTo>
                  <a:lnTo>
                    <a:pt x="f33" y="f32"/>
                  </a:lnTo>
                  <a:lnTo>
                    <a:pt x="f33" y="f32"/>
                  </a:lnTo>
                  <a:cubicBezTo>
                    <a:pt x="f33" y="f32"/>
                    <a:pt x="f33" y="f32"/>
                    <a:pt x="f33" y="f32"/>
                  </a:cubicBezTo>
                  <a:lnTo>
                    <a:pt x="f33" y="f32"/>
                  </a:lnTo>
                  <a:lnTo>
                    <a:pt x="f33" y="f32"/>
                  </a:lnTo>
                  <a:lnTo>
                    <a:pt x="f33" y="f34"/>
                  </a:lnTo>
                  <a:cubicBezTo>
                    <a:pt x="f33" y="f34"/>
                    <a:pt x="f33" y="f34"/>
                    <a:pt x="f33" y="f35"/>
                  </a:cubicBezTo>
                  <a:lnTo>
                    <a:pt x="f33" y="f35"/>
                  </a:lnTo>
                  <a:lnTo>
                    <a:pt x="f33" y="f36"/>
                  </a:lnTo>
                  <a:lnTo>
                    <a:pt x="f37" y="f38"/>
                  </a:lnTo>
                  <a:lnTo>
                    <a:pt x="f37" y="f38"/>
                  </a:lnTo>
                  <a:lnTo>
                    <a:pt x="f39" y="f38"/>
                  </a:lnTo>
                  <a:lnTo>
                    <a:pt x="f40" y="f38"/>
                  </a:lnTo>
                  <a:lnTo>
                    <a:pt x="f40" y="f38"/>
                  </a:lnTo>
                  <a:lnTo>
                    <a:pt x="f40" y="f38"/>
                  </a:lnTo>
                  <a:cubicBezTo>
                    <a:pt x="f41" y="f42"/>
                    <a:pt x="f41" y="f43"/>
                    <a:pt x="f40" y="f44"/>
                  </a:cubicBezTo>
                  <a:lnTo>
                    <a:pt x="f40" y="f44"/>
                  </a:lnTo>
                  <a:lnTo>
                    <a:pt x="f40" y="f44"/>
                  </a:lnTo>
                  <a:cubicBezTo>
                    <a:pt x="f40" y="f44"/>
                    <a:pt x="f40" y="f44"/>
                    <a:pt x="f40" y="f45"/>
                  </a:cubicBezTo>
                  <a:cubicBezTo>
                    <a:pt x="f40" y="f46"/>
                    <a:pt x="f40" y="f45"/>
                    <a:pt x="f40" y="f46"/>
                  </a:cubicBezTo>
                  <a:lnTo>
                    <a:pt x="f40" y="f46"/>
                  </a:lnTo>
                  <a:lnTo>
                    <a:pt x="f40" y="f47"/>
                  </a:lnTo>
                  <a:lnTo>
                    <a:pt x="f48" y="f49"/>
                  </a:lnTo>
                  <a:lnTo>
                    <a:pt x="f48" y="f49"/>
                  </a:lnTo>
                  <a:lnTo>
                    <a:pt x="f50" y="f49"/>
                  </a:lnTo>
                  <a:lnTo>
                    <a:pt x="f51" y="f49"/>
                  </a:lnTo>
                  <a:lnTo>
                    <a:pt x="f52" y="f49"/>
                  </a:lnTo>
                  <a:lnTo>
                    <a:pt x="f53" y="f7"/>
                  </a:lnTo>
                  <a:lnTo>
                    <a:pt x="f54" y="f55"/>
                  </a:lnTo>
                  <a:lnTo>
                    <a:pt x="f54" y="f55"/>
                  </a:lnTo>
                  <a:lnTo>
                    <a:pt x="f56" y="f55"/>
                  </a:lnTo>
                  <a:lnTo>
                    <a:pt x="f57" y="f55"/>
                  </a:lnTo>
                  <a:cubicBezTo>
                    <a:pt x="f57" y="f55"/>
                    <a:pt x="f57" y="f55"/>
                    <a:pt x="f58" y="f59"/>
                  </a:cubicBezTo>
                  <a:lnTo>
                    <a:pt x="f58" y="f60"/>
                  </a:lnTo>
                  <a:cubicBezTo>
                    <a:pt x="f61" y="f62"/>
                    <a:pt x="f61" y="f63"/>
                    <a:pt x="f58" y="f64"/>
                  </a:cubicBezTo>
                  <a:cubicBezTo>
                    <a:pt x="f65" y="f66"/>
                    <a:pt x="f65" y="f67"/>
                    <a:pt x="f58" y="f68"/>
                  </a:cubicBezTo>
                  <a:lnTo>
                    <a:pt x="f58" y="f68"/>
                  </a:lnTo>
                  <a:lnTo>
                    <a:pt x="f58" y="f69"/>
                  </a:lnTo>
                  <a:lnTo>
                    <a:pt x="f58" y="f69"/>
                  </a:lnTo>
                  <a:cubicBezTo>
                    <a:pt x="f70" y="f71"/>
                    <a:pt x="f70" y="f72"/>
                    <a:pt x="f58" y="f73"/>
                  </a:cubicBezTo>
                  <a:cubicBezTo>
                    <a:pt x="f65" y="f74"/>
                    <a:pt x="f65" y="f75"/>
                    <a:pt x="f58" y="f76"/>
                  </a:cubicBezTo>
                  <a:lnTo>
                    <a:pt x="f58" y="f76"/>
                  </a:lnTo>
                  <a:lnTo>
                    <a:pt x="f58" y="f76"/>
                  </a:lnTo>
                  <a:cubicBezTo>
                    <a:pt x="f77" y="f78"/>
                    <a:pt x="f77" y="f79"/>
                    <a:pt x="f58" y="f80"/>
                  </a:cubicBezTo>
                  <a:lnTo>
                    <a:pt x="f58" y="f80"/>
                  </a:lnTo>
                  <a:lnTo>
                    <a:pt x="f81" y="f82"/>
                  </a:lnTo>
                  <a:lnTo>
                    <a:pt x="f83" y="f84"/>
                  </a:lnTo>
                  <a:lnTo>
                    <a:pt x="f83" y="f84"/>
                  </a:lnTo>
                  <a:lnTo>
                    <a:pt x="f85" y="f84"/>
                  </a:lnTo>
                  <a:lnTo>
                    <a:pt x="f86" y="f84"/>
                  </a:lnTo>
                  <a:lnTo>
                    <a:pt x="f86" y="f87"/>
                  </a:lnTo>
                  <a:cubicBezTo>
                    <a:pt x="f86" y="f87"/>
                    <a:pt x="f86" y="f87"/>
                    <a:pt x="f88" y="f89"/>
                  </a:cubicBezTo>
                  <a:cubicBezTo>
                    <a:pt x="f90" y="f91"/>
                    <a:pt x="f88" y="f89"/>
                    <a:pt x="f88" y="f91"/>
                  </a:cubicBezTo>
                  <a:cubicBezTo>
                    <a:pt x="f92" y="f93"/>
                    <a:pt x="f92" y="f94"/>
                    <a:pt x="f88" y="f95"/>
                  </a:cubicBezTo>
                  <a:lnTo>
                    <a:pt x="f88" y="f5"/>
                  </a:lnTo>
                  <a:lnTo>
                    <a:pt x="f96" y="f97"/>
                  </a:lnTo>
                  <a:lnTo>
                    <a:pt x="f96" y="f97"/>
                  </a:lnTo>
                  <a:lnTo>
                    <a:pt x="f96" y="f97"/>
                  </a:lnTo>
                  <a:cubicBezTo>
                    <a:pt x="f98" y="f99"/>
                    <a:pt x="f100" y="f101"/>
                    <a:pt x="f102" y="f101"/>
                  </a:cubicBezTo>
                  <a:lnTo>
                    <a:pt x="f103" y="f101"/>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 name="Freeform: Shape 15">
              <a:extLst>
                <a:ext uri="{FF2B5EF4-FFF2-40B4-BE49-F238E27FC236}">
                  <a16:creationId xmlns:a16="http://schemas.microsoft.com/office/drawing/2014/main" id="{D88292E6-840B-1E9D-F5D9-EAABBE06EF64}"/>
                </a:ext>
              </a:extLst>
            </p:cNvPr>
            <p:cNvSpPr/>
            <p:nvPr/>
          </p:nvSpPr>
          <p:spPr>
            <a:xfrm>
              <a:off x="4272351" y="2091653"/>
              <a:ext cx="1022216" cy="308024"/>
            </a:xfrm>
            <a:custGeom>
              <a:avLst/>
              <a:gdLst>
                <a:gd name="f0" fmla="val 10800000"/>
                <a:gd name="f1" fmla="val 5400000"/>
                <a:gd name="f2" fmla="val 180"/>
                <a:gd name="f3" fmla="val w"/>
                <a:gd name="f4" fmla="val h"/>
                <a:gd name="f5" fmla="val 0"/>
                <a:gd name="f6" fmla="val 1022221"/>
                <a:gd name="f7" fmla="val 308021"/>
                <a:gd name="f8" fmla="val 2540"/>
                <a:gd name="f9" fmla="val 3682"/>
                <a:gd name="f10" fmla="val 889"/>
                <a:gd name="f11" fmla="val 927"/>
                <a:gd name="f12" fmla="val 3898"/>
                <a:gd name="f13" fmla="val 4101"/>
                <a:gd name="f14" fmla="val 4317"/>
                <a:gd name="f15" fmla="val 1168"/>
                <a:gd name="f16" fmla="val 4558"/>
                <a:gd name="f17" fmla="val 1384"/>
                <a:gd name="f18" fmla="val 4863"/>
                <a:gd name="f19" fmla="val 1524"/>
                <a:gd name="f20" fmla="val 5206"/>
                <a:gd name="f21" fmla="val 5840"/>
                <a:gd name="f22" fmla="val 6221"/>
                <a:gd name="f23" fmla="val 6602"/>
                <a:gd name="f24" fmla="val 6983"/>
                <a:gd name="f25" fmla="val 8507"/>
                <a:gd name="f26" fmla="val 1022222"/>
                <a:gd name="f27" fmla="val 308022"/>
                <a:gd name="f28" fmla="+- 0 0 -90"/>
                <a:gd name="f29" fmla="*/ f3 1 1022221"/>
                <a:gd name="f30" fmla="*/ f4 1 308021"/>
                <a:gd name="f31" fmla="val f5"/>
                <a:gd name="f32" fmla="val f6"/>
                <a:gd name="f33" fmla="val f7"/>
                <a:gd name="f34" fmla="*/ f28 f0 1"/>
                <a:gd name="f35" fmla="+- f33 0 f31"/>
                <a:gd name="f36" fmla="+- f32 0 f31"/>
                <a:gd name="f37" fmla="*/ f34 1 f2"/>
                <a:gd name="f38" fmla="*/ f36 1 1022221"/>
                <a:gd name="f39" fmla="*/ f35 1 308021"/>
                <a:gd name="f40" fmla="*/ 2540 f36 1"/>
                <a:gd name="f41" fmla="*/ 0 f35 1"/>
                <a:gd name="f42" fmla="*/ 0 f36 1"/>
                <a:gd name="f43" fmla="*/ 3682 f35 1"/>
                <a:gd name="f44" fmla="*/ 889 f36 1"/>
                <a:gd name="f45" fmla="*/ 4317 f35 1"/>
                <a:gd name="f46" fmla="*/ 1524 f36 1"/>
                <a:gd name="f47" fmla="*/ 5206 f35 1"/>
                <a:gd name="f48" fmla="*/ 6221 f35 1"/>
                <a:gd name="f49" fmla="*/ 6983 f35 1"/>
                <a:gd name="f50" fmla="*/ 8507 f35 1"/>
                <a:gd name="f51" fmla="*/ 1022222 f36 1"/>
                <a:gd name="f52" fmla="*/ 308022 f35 1"/>
                <a:gd name="f53" fmla="+- f37 0 f1"/>
                <a:gd name="f54" fmla="*/ f40 1 1022221"/>
                <a:gd name="f55" fmla="*/ f41 1 308021"/>
                <a:gd name="f56" fmla="*/ f42 1 1022221"/>
                <a:gd name="f57" fmla="*/ f43 1 308021"/>
                <a:gd name="f58" fmla="*/ f44 1 1022221"/>
                <a:gd name="f59" fmla="*/ f45 1 308021"/>
                <a:gd name="f60" fmla="*/ f46 1 1022221"/>
                <a:gd name="f61" fmla="*/ f47 1 308021"/>
                <a:gd name="f62" fmla="*/ f48 1 308021"/>
                <a:gd name="f63" fmla="*/ f49 1 308021"/>
                <a:gd name="f64" fmla="*/ f50 1 308021"/>
                <a:gd name="f65" fmla="*/ f51 1 1022221"/>
                <a:gd name="f66" fmla="*/ f52 1 308021"/>
                <a:gd name="f67" fmla="*/ f31 1 f38"/>
                <a:gd name="f68" fmla="*/ f32 1 f38"/>
                <a:gd name="f69" fmla="*/ f31 1 f39"/>
                <a:gd name="f70" fmla="*/ f33 1 f39"/>
                <a:gd name="f71" fmla="*/ f54 1 f38"/>
                <a:gd name="f72" fmla="*/ f55 1 f39"/>
                <a:gd name="f73" fmla="*/ f56 1 f38"/>
                <a:gd name="f74" fmla="*/ f57 1 f39"/>
                <a:gd name="f75" fmla="*/ f58 1 f38"/>
                <a:gd name="f76" fmla="*/ f59 1 f39"/>
                <a:gd name="f77" fmla="*/ f60 1 f38"/>
                <a:gd name="f78" fmla="*/ f61 1 f39"/>
                <a:gd name="f79" fmla="*/ f62 1 f39"/>
                <a:gd name="f80" fmla="*/ f63 1 f39"/>
                <a:gd name="f81" fmla="*/ f64 1 f39"/>
                <a:gd name="f82" fmla="*/ f65 1 f38"/>
                <a:gd name="f83" fmla="*/ f66 1 f39"/>
                <a:gd name="f84" fmla="*/ f67 f29 1"/>
                <a:gd name="f85" fmla="*/ f68 f29 1"/>
                <a:gd name="f86" fmla="*/ f70 f30 1"/>
                <a:gd name="f87" fmla="*/ f69 f30 1"/>
                <a:gd name="f88" fmla="*/ f71 f29 1"/>
                <a:gd name="f89" fmla="*/ f72 f30 1"/>
                <a:gd name="f90" fmla="*/ f73 f29 1"/>
                <a:gd name="f91" fmla="*/ f74 f30 1"/>
                <a:gd name="f92" fmla="*/ f75 f29 1"/>
                <a:gd name="f93" fmla="*/ f76 f30 1"/>
                <a:gd name="f94" fmla="*/ f77 f29 1"/>
                <a:gd name="f95" fmla="*/ f78 f30 1"/>
                <a:gd name="f96" fmla="*/ f79 f30 1"/>
                <a:gd name="f97" fmla="*/ f80 f30 1"/>
                <a:gd name="f98" fmla="*/ f81 f30 1"/>
                <a:gd name="f99" fmla="*/ f82 f29 1"/>
                <a:gd name="f100" fmla="*/ f83 f30 1"/>
              </a:gdLst>
              <a:ahLst/>
              <a:cxnLst>
                <a:cxn ang="3cd4">
                  <a:pos x="hc" y="t"/>
                </a:cxn>
                <a:cxn ang="0">
                  <a:pos x="r" y="vc"/>
                </a:cxn>
                <a:cxn ang="cd4">
                  <a:pos x="hc" y="b"/>
                </a:cxn>
                <a:cxn ang="cd2">
                  <a:pos x="l" y="vc"/>
                </a:cxn>
                <a:cxn ang="f53">
                  <a:pos x="f88" y="f89"/>
                </a:cxn>
                <a:cxn ang="f53">
                  <a:pos x="f90" y="f91"/>
                </a:cxn>
                <a:cxn ang="f53">
                  <a:pos x="f90" y="f91"/>
                </a:cxn>
                <a:cxn ang="f53">
                  <a:pos x="f92" y="f91"/>
                </a:cxn>
                <a:cxn ang="f53">
                  <a:pos x="f92" y="f91"/>
                </a:cxn>
                <a:cxn ang="f53">
                  <a:pos x="f92" y="f93"/>
                </a:cxn>
                <a:cxn ang="f53">
                  <a:pos x="f94" y="f95"/>
                </a:cxn>
                <a:cxn ang="f53">
                  <a:pos x="f94" y="f96"/>
                </a:cxn>
                <a:cxn ang="f53">
                  <a:pos x="f94" y="f97"/>
                </a:cxn>
                <a:cxn ang="f53">
                  <a:pos x="f94" y="f98"/>
                </a:cxn>
                <a:cxn ang="f53">
                  <a:pos x="f99" y="f100"/>
                </a:cxn>
              </a:cxnLst>
              <a:rect l="f84" t="f87" r="f85" b="f86"/>
              <a:pathLst>
                <a:path w="1022221" h="308021">
                  <a:moveTo>
                    <a:pt x="f8" y="f5"/>
                  </a:moveTo>
                  <a:lnTo>
                    <a:pt x="f5" y="f9"/>
                  </a:lnTo>
                  <a:lnTo>
                    <a:pt x="f5" y="f9"/>
                  </a:lnTo>
                  <a:lnTo>
                    <a:pt x="f10" y="f9"/>
                  </a:lnTo>
                  <a:lnTo>
                    <a:pt x="f10" y="f9"/>
                  </a:lnTo>
                  <a:cubicBezTo>
                    <a:pt x="f11" y="f12"/>
                    <a:pt x="f11" y="f13"/>
                    <a:pt x="f10" y="f14"/>
                  </a:cubicBezTo>
                  <a:cubicBezTo>
                    <a:pt x="f15" y="f16"/>
                    <a:pt x="f17" y="f18"/>
                    <a:pt x="f19" y="f20"/>
                  </a:cubicBezTo>
                  <a:cubicBezTo>
                    <a:pt x="f19" y="f20"/>
                    <a:pt x="f19" y="f21"/>
                    <a:pt x="f19" y="f22"/>
                  </a:cubicBezTo>
                  <a:cubicBezTo>
                    <a:pt x="f19" y="f23"/>
                    <a:pt x="f19" y="f22"/>
                    <a:pt x="f19" y="f24"/>
                  </a:cubicBezTo>
                  <a:lnTo>
                    <a:pt x="f19" y="f25"/>
                  </a:lnTo>
                  <a:lnTo>
                    <a:pt x="f26" y="f27"/>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 name="Freeform: Shape 16">
              <a:extLst>
                <a:ext uri="{FF2B5EF4-FFF2-40B4-BE49-F238E27FC236}">
                  <a16:creationId xmlns:a16="http://schemas.microsoft.com/office/drawing/2014/main" id="{3A9A672F-D279-DC87-1A47-728085EE1D13}"/>
                </a:ext>
              </a:extLst>
            </p:cNvPr>
            <p:cNvSpPr/>
            <p:nvPr/>
          </p:nvSpPr>
          <p:spPr>
            <a:xfrm>
              <a:off x="10842708" y="1661739"/>
              <a:ext cx="32250" cy="36182"/>
            </a:xfrm>
            <a:custGeom>
              <a:avLst/>
              <a:gdLst>
                <a:gd name="f0" fmla="val 10800000"/>
                <a:gd name="f1" fmla="val 5400000"/>
                <a:gd name="f2" fmla="val 180"/>
                <a:gd name="f3" fmla="val w"/>
                <a:gd name="f4" fmla="val h"/>
                <a:gd name="f5" fmla="val 0"/>
                <a:gd name="f6" fmla="val 32250"/>
                <a:gd name="f7" fmla="val 36185"/>
                <a:gd name="f8" fmla="val 10030"/>
                <a:gd name="f9" fmla="+- 0 0 -90"/>
                <a:gd name="f10" fmla="*/ f3 1 32250"/>
                <a:gd name="f11" fmla="*/ f4 1 36185"/>
                <a:gd name="f12" fmla="val f5"/>
                <a:gd name="f13" fmla="val f6"/>
                <a:gd name="f14" fmla="val f7"/>
                <a:gd name="f15" fmla="*/ f9 f0 1"/>
                <a:gd name="f16" fmla="+- f14 0 f12"/>
                <a:gd name="f17" fmla="+- f13 0 f12"/>
                <a:gd name="f18" fmla="*/ f15 1 f2"/>
                <a:gd name="f19" fmla="*/ f17 1 32250"/>
                <a:gd name="f20" fmla="*/ f16 1 36185"/>
                <a:gd name="f21" fmla="*/ 0 f17 1"/>
                <a:gd name="f22" fmla="*/ 36185 f16 1"/>
                <a:gd name="f23" fmla="*/ 32250 f17 1"/>
                <a:gd name="f24" fmla="*/ 10030 f16 1"/>
                <a:gd name="f25" fmla="*/ 0 f16 1"/>
                <a:gd name="f26" fmla="+- f18 0 f1"/>
                <a:gd name="f27" fmla="*/ f21 1 32250"/>
                <a:gd name="f28" fmla="*/ f22 1 36185"/>
                <a:gd name="f29" fmla="*/ f23 1 32250"/>
                <a:gd name="f30" fmla="*/ f24 1 36185"/>
                <a:gd name="f31" fmla="*/ f25 1 36185"/>
                <a:gd name="f32" fmla="*/ f12 1 f19"/>
                <a:gd name="f33" fmla="*/ f13 1 f19"/>
                <a:gd name="f34" fmla="*/ f12 1 f20"/>
                <a:gd name="f35" fmla="*/ f14 1 f20"/>
                <a:gd name="f36" fmla="*/ f27 1 f19"/>
                <a:gd name="f37" fmla="*/ f28 1 f20"/>
                <a:gd name="f38" fmla="*/ f29 1 f19"/>
                <a:gd name="f39" fmla="*/ f30 1 f20"/>
                <a:gd name="f40" fmla="*/ f31 1 f20"/>
                <a:gd name="f41" fmla="*/ f32 f10 1"/>
                <a:gd name="f42" fmla="*/ f33 f10 1"/>
                <a:gd name="f43" fmla="*/ f35 f11 1"/>
                <a:gd name="f44" fmla="*/ f34 f11 1"/>
                <a:gd name="f45" fmla="*/ f36 f10 1"/>
                <a:gd name="f46" fmla="*/ f37 f11 1"/>
                <a:gd name="f47" fmla="*/ f38 f10 1"/>
                <a:gd name="f48" fmla="*/ f39 f11 1"/>
                <a:gd name="f49" fmla="*/ f40 f11 1"/>
              </a:gdLst>
              <a:ahLst/>
              <a:cxnLst>
                <a:cxn ang="3cd4">
                  <a:pos x="hc" y="t"/>
                </a:cxn>
                <a:cxn ang="0">
                  <a:pos x="r" y="vc"/>
                </a:cxn>
                <a:cxn ang="cd4">
                  <a:pos x="hc" y="b"/>
                </a:cxn>
                <a:cxn ang="cd2">
                  <a:pos x="l" y="vc"/>
                </a:cxn>
                <a:cxn ang="f26">
                  <a:pos x="f45" y="f46"/>
                </a:cxn>
                <a:cxn ang="f26">
                  <a:pos x="f47" y="f48"/>
                </a:cxn>
                <a:cxn ang="f26">
                  <a:pos x="f45" y="f49"/>
                </a:cxn>
                <a:cxn ang="f26">
                  <a:pos x="f45" y="f46"/>
                </a:cxn>
              </a:cxnLst>
              <a:rect l="f41" t="f44" r="f42" b="f43"/>
              <a:pathLst>
                <a:path w="32250" h="36185">
                  <a:moveTo>
                    <a:pt x="f5" y="f7"/>
                  </a:moveTo>
                  <a:lnTo>
                    <a:pt x="f6" y="f8"/>
                  </a:lnTo>
                  <a:lnTo>
                    <a:pt x="f5" y="f5"/>
                  </a:lnTo>
                  <a:lnTo>
                    <a:pt x="f5" y="f7"/>
                  </a:lnTo>
                  <a:close/>
                </a:path>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 name="Freeform: Shape 17">
              <a:extLst>
                <a:ext uri="{FF2B5EF4-FFF2-40B4-BE49-F238E27FC236}">
                  <a16:creationId xmlns:a16="http://schemas.microsoft.com/office/drawing/2014/main" id="{F80998FE-80AE-CBD0-C297-D8FC36EB4D52}"/>
                </a:ext>
              </a:extLst>
            </p:cNvPr>
            <p:cNvSpPr/>
            <p:nvPr/>
          </p:nvSpPr>
          <p:spPr>
            <a:xfrm>
              <a:off x="11963076" y="789483"/>
              <a:ext cx="164674" cy="224732"/>
            </a:xfrm>
            <a:custGeom>
              <a:avLst/>
              <a:gdLst>
                <a:gd name="f0" fmla="val 10800000"/>
                <a:gd name="f1" fmla="val 5400000"/>
                <a:gd name="f2" fmla="val 180"/>
                <a:gd name="f3" fmla="val w"/>
                <a:gd name="f4" fmla="val h"/>
                <a:gd name="f5" fmla="val 0"/>
                <a:gd name="f6" fmla="val 164677"/>
                <a:gd name="f7" fmla="val 224731"/>
                <a:gd name="f8" fmla="val 224732"/>
                <a:gd name="f9" fmla="val 90401"/>
                <a:gd name="f10" fmla="val 134331"/>
                <a:gd name="f11" fmla="+- 0 0 -90"/>
                <a:gd name="f12" fmla="*/ f3 1 164677"/>
                <a:gd name="f13" fmla="*/ f4 1 224731"/>
                <a:gd name="f14" fmla="val f5"/>
                <a:gd name="f15" fmla="val f6"/>
                <a:gd name="f16" fmla="val f7"/>
                <a:gd name="f17" fmla="*/ f11 f0 1"/>
                <a:gd name="f18" fmla="+- f16 0 f14"/>
                <a:gd name="f19" fmla="+- f15 0 f14"/>
                <a:gd name="f20" fmla="*/ f17 1 f2"/>
                <a:gd name="f21" fmla="*/ f19 1 164677"/>
                <a:gd name="f22" fmla="*/ f18 1 224731"/>
                <a:gd name="f23" fmla="*/ 0 f19 1"/>
                <a:gd name="f24" fmla="*/ 224732 f18 1"/>
                <a:gd name="f25" fmla="*/ 164677 f19 1"/>
                <a:gd name="f26" fmla="*/ 90401 f18 1"/>
                <a:gd name="f27" fmla="*/ 0 f18 1"/>
                <a:gd name="f28" fmla="*/ 134331 f18 1"/>
                <a:gd name="f29" fmla="+- f20 0 f1"/>
                <a:gd name="f30" fmla="*/ f23 1 164677"/>
                <a:gd name="f31" fmla="*/ f24 1 224731"/>
                <a:gd name="f32" fmla="*/ f25 1 164677"/>
                <a:gd name="f33" fmla="*/ f26 1 224731"/>
                <a:gd name="f34" fmla="*/ f27 1 224731"/>
                <a:gd name="f35" fmla="*/ f28 1 224731"/>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64677" h="224731">
                  <a:moveTo>
                    <a:pt x="f5" y="f8"/>
                  </a:moveTo>
                  <a:lnTo>
                    <a:pt x="f6" y="f9"/>
                  </a:lnTo>
                  <a:lnTo>
                    <a:pt x="f6" y="f5"/>
                  </a:lnTo>
                  <a:lnTo>
                    <a:pt x="f5" y="f10"/>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 name="Freeform: Shape 18">
              <a:extLst>
                <a:ext uri="{FF2B5EF4-FFF2-40B4-BE49-F238E27FC236}">
                  <a16:creationId xmlns:a16="http://schemas.microsoft.com/office/drawing/2014/main" id="{BE8C3B12-C965-64D1-C968-EFAEFEC6E594}"/>
                </a:ext>
              </a:extLst>
            </p:cNvPr>
            <p:cNvSpPr/>
            <p:nvPr/>
          </p:nvSpPr>
          <p:spPr>
            <a:xfrm>
              <a:off x="11042934" y="650193"/>
              <a:ext cx="907313" cy="365284"/>
            </a:xfrm>
            <a:custGeom>
              <a:avLst/>
              <a:gdLst>
                <a:gd name="f0" fmla="val 10800000"/>
                <a:gd name="f1" fmla="val 5400000"/>
                <a:gd name="f2" fmla="val 180"/>
                <a:gd name="f3" fmla="val w"/>
                <a:gd name="f4" fmla="val h"/>
                <a:gd name="f5" fmla="val 0"/>
                <a:gd name="f6" fmla="val 907315"/>
                <a:gd name="f7" fmla="val 365284"/>
                <a:gd name="f8" fmla="val 76942"/>
                <a:gd name="f9" fmla="val 837990"/>
                <a:gd name="f10" fmla="val 329987"/>
                <a:gd name="f11" fmla="val 838879"/>
                <a:gd name="f12" fmla="val 839768"/>
                <a:gd name="f13" fmla="val 839794"/>
                <a:gd name="f14" fmla="val 330283"/>
                <a:gd name="f15" fmla="val 330580"/>
                <a:gd name="f16" fmla="val 330876"/>
                <a:gd name="f17" fmla="val 839819"/>
                <a:gd name="f18" fmla="val 331169"/>
                <a:gd name="f19" fmla="val 331472"/>
                <a:gd name="f20" fmla="val 331765"/>
                <a:gd name="f21" fmla="val 839832"/>
                <a:gd name="f22" fmla="val 332058"/>
                <a:gd name="f23" fmla="val 332360"/>
                <a:gd name="f24" fmla="val 332654"/>
                <a:gd name="f25" fmla="val 332989"/>
                <a:gd name="f26" fmla="val 333334"/>
                <a:gd name="f27" fmla="val 333669"/>
                <a:gd name="f28" fmla="val 839540"/>
                <a:gd name="f29" fmla="val 334416"/>
                <a:gd name="f30" fmla="val 839096"/>
                <a:gd name="f31" fmla="val 335079"/>
                <a:gd name="f32" fmla="val 838499"/>
                <a:gd name="f33" fmla="val 335574"/>
                <a:gd name="f34" fmla="val 834816"/>
                <a:gd name="f35" fmla="val 338621"/>
                <a:gd name="f36" fmla="val 343700"/>
                <a:gd name="f37" fmla="val 836594"/>
                <a:gd name="f38" fmla="val 274884"/>
                <a:gd name="f39" fmla="+- 0 0 -90"/>
                <a:gd name="f40" fmla="*/ f3 1 907315"/>
                <a:gd name="f41" fmla="*/ f4 1 365284"/>
                <a:gd name="f42" fmla="val f5"/>
                <a:gd name="f43" fmla="val f6"/>
                <a:gd name="f44" fmla="val f7"/>
                <a:gd name="f45" fmla="*/ f39 f0 1"/>
                <a:gd name="f46" fmla="+- f44 0 f42"/>
                <a:gd name="f47" fmla="+- f43 0 f42"/>
                <a:gd name="f48" fmla="*/ f45 1 f2"/>
                <a:gd name="f49" fmla="*/ f47 1 907315"/>
                <a:gd name="f50" fmla="*/ f46 1 365284"/>
                <a:gd name="f51" fmla="*/ 0 f47 1"/>
                <a:gd name="f52" fmla="*/ 76942 f46 1"/>
                <a:gd name="f53" fmla="*/ 837990 f47 1"/>
                <a:gd name="f54" fmla="*/ 329987 f46 1"/>
                <a:gd name="f55" fmla="*/ 838879 f47 1"/>
                <a:gd name="f56" fmla="*/ 839768 f47 1"/>
                <a:gd name="f57" fmla="*/ 330876 f46 1"/>
                <a:gd name="f58" fmla="*/ 331765 f46 1"/>
                <a:gd name="f59" fmla="*/ 332654 f46 1"/>
                <a:gd name="f60" fmla="*/ 333669 f46 1"/>
                <a:gd name="f61" fmla="*/ 838499 f47 1"/>
                <a:gd name="f62" fmla="*/ 335574 f46 1"/>
                <a:gd name="f63" fmla="*/ 834816 f47 1"/>
                <a:gd name="f64" fmla="*/ 338621 f46 1"/>
                <a:gd name="f65" fmla="*/ 343700 f46 1"/>
                <a:gd name="f66" fmla="*/ 836594 f47 1"/>
                <a:gd name="f67" fmla="*/ 907315 f47 1"/>
                <a:gd name="f68" fmla="*/ 365284 f46 1"/>
                <a:gd name="f69" fmla="*/ 274884 f46 1"/>
                <a:gd name="f70" fmla="*/ 0 f46 1"/>
                <a:gd name="f71" fmla="+- f48 0 f1"/>
                <a:gd name="f72" fmla="*/ f51 1 907315"/>
                <a:gd name="f73" fmla="*/ f52 1 365284"/>
                <a:gd name="f74" fmla="*/ f53 1 907315"/>
                <a:gd name="f75" fmla="*/ f54 1 365284"/>
                <a:gd name="f76" fmla="*/ f55 1 907315"/>
                <a:gd name="f77" fmla="*/ f56 1 907315"/>
                <a:gd name="f78" fmla="*/ f57 1 365284"/>
                <a:gd name="f79" fmla="*/ f58 1 365284"/>
                <a:gd name="f80" fmla="*/ f59 1 365284"/>
                <a:gd name="f81" fmla="*/ f60 1 365284"/>
                <a:gd name="f82" fmla="*/ f61 1 907315"/>
                <a:gd name="f83" fmla="*/ f62 1 365284"/>
                <a:gd name="f84" fmla="*/ f63 1 907315"/>
                <a:gd name="f85" fmla="*/ f64 1 365284"/>
                <a:gd name="f86" fmla="*/ f65 1 365284"/>
                <a:gd name="f87" fmla="*/ f66 1 907315"/>
                <a:gd name="f88" fmla="*/ f67 1 907315"/>
                <a:gd name="f89" fmla="*/ f68 1 365284"/>
                <a:gd name="f90" fmla="*/ f69 1 365284"/>
                <a:gd name="f91" fmla="*/ f70 1 365284"/>
                <a:gd name="f92" fmla="*/ f42 1 f49"/>
                <a:gd name="f93" fmla="*/ f43 1 f49"/>
                <a:gd name="f94" fmla="*/ f42 1 f50"/>
                <a:gd name="f95" fmla="*/ f44 1 f50"/>
                <a:gd name="f96" fmla="*/ f72 1 f49"/>
                <a:gd name="f97" fmla="*/ f73 1 f50"/>
                <a:gd name="f98" fmla="*/ f74 1 f49"/>
                <a:gd name="f99" fmla="*/ f75 1 f50"/>
                <a:gd name="f100" fmla="*/ f76 1 f49"/>
                <a:gd name="f101" fmla="*/ f77 1 f49"/>
                <a:gd name="f102" fmla="*/ f78 1 f50"/>
                <a:gd name="f103" fmla="*/ f79 1 f50"/>
                <a:gd name="f104" fmla="*/ f80 1 f50"/>
                <a:gd name="f105" fmla="*/ f81 1 f50"/>
                <a:gd name="f106" fmla="*/ f82 1 f49"/>
                <a:gd name="f107" fmla="*/ f83 1 f50"/>
                <a:gd name="f108" fmla="*/ f84 1 f49"/>
                <a:gd name="f109" fmla="*/ f85 1 f50"/>
                <a:gd name="f110" fmla="*/ f86 1 f50"/>
                <a:gd name="f111" fmla="*/ f87 1 f49"/>
                <a:gd name="f112" fmla="*/ f88 1 f49"/>
                <a:gd name="f113" fmla="*/ f89 1 f50"/>
                <a:gd name="f114" fmla="*/ f90 1 f50"/>
                <a:gd name="f115" fmla="*/ f91 1 f50"/>
                <a:gd name="f116" fmla="*/ f92 f40 1"/>
                <a:gd name="f117" fmla="*/ f93 f40 1"/>
                <a:gd name="f118" fmla="*/ f95 f41 1"/>
                <a:gd name="f119" fmla="*/ f94 f41 1"/>
                <a:gd name="f120" fmla="*/ f96 f40 1"/>
                <a:gd name="f121" fmla="*/ f97 f41 1"/>
                <a:gd name="f122" fmla="*/ f98 f40 1"/>
                <a:gd name="f123" fmla="*/ f99 f41 1"/>
                <a:gd name="f124" fmla="*/ f100 f40 1"/>
                <a:gd name="f125" fmla="*/ f101 f40 1"/>
                <a:gd name="f126" fmla="*/ f102 f41 1"/>
                <a:gd name="f127" fmla="*/ f103 f41 1"/>
                <a:gd name="f128" fmla="*/ f104 f41 1"/>
                <a:gd name="f129" fmla="*/ f105 f41 1"/>
                <a:gd name="f130" fmla="*/ f106 f40 1"/>
                <a:gd name="f131" fmla="*/ f107 f41 1"/>
                <a:gd name="f132" fmla="*/ f108 f40 1"/>
                <a:gd name="f133" fmla="*/ f109 f41 1"/>
                <a:gd name="f134" fmla="*/ f110 f41 1"/>
                <a:gd name="f135" fmla="*/ f111 f40 1"/>
                <a:gd name="f136" fmla="*/ f112 f40 1"/>
                <a:gd name="f137" fmla="*/ f113 f41 1"/>
                <a:gd name="f138" fmla="*/ f114 f41 1"/>
                <a:gd name="f139" fmla="*/ f115 f41 1"/>
              </a:gdLst>
              <a:ahLst/>
              <a:cxnLst>
                <a:cxn ang="3cd4">
                  <a:pos x="hc" y="t"/>
                </a:cxn>
                <a:cxn ang="0">
                  <a:pos x="r" y="vc"/>
                </a:cxn>
                <a:cxn ang="cd4">
                  <a:pos x="hc" y="b"/>
                </a:cxn>
                <a:cxn ang="cd2">
                  <a:pos x="l" y="vc"/>
                </a:cxn>
                <a:cxn ang="f71">
                  <a:pos x="f120" y="f121"/>
                </a:cxn>
                <a:cxn ang="f71">
                  <a:pos x="f122" y="f123"/>
                </a:cxn>
                <a:cxn ang="f71">
                  <a:pos x="f122" y="f123"/>
                </a:cxn>
                <a:cxn ang="f71">
                  <a:pos x="f124" y="f123"/>
                </a:cxn>
                <a:cxn ang="f71">
                  <a:pos x="f125" y="f123"/>
                </a:cxn>
                <a:cxn ang="f71">
                  <a:pos x="f125" y="f123"/>
                </a:cxn>
                <a:cxn ang="f71">
                  <a:pos x="f125" y="f123"/>
                </a:cxn>
                <a:cxn ang="f71">
                  <a:pos x="f125" y="f126"/>
                </a:cxn>
                <a:cxn ang="f71">
                  <a:pos x="f125" y="f127"/>
                </a:cxn>
                <a:cxn ang="f71">
                  <a:pos x="f125" y="f128"/>
                </a:cxn>
                <a:cxn ang="f71">
                  <a:pos x="f125" y="f129"/>
                </a:cxn>
                <a:cxn ang="f71">
                  <a:pos x="f125" y="f129"/>
                </a:cxn>
                <a:cxn ang="f71">
                  <a:pos x="f130" y="f131"/>
                </a:cxn>
                <a:cxn ang="f71">
                  <a:pos x="f132" y="f133"/>
                </a:cxn>
                <a:cxn ang="f71">
                  <a:pos x="f132" y="f134"/>
                </a:cxn>
                <a:cxn ang="f71">
                  <a:pos x="f135" y="f134"/>
                </a:cxn>
                <a:cxn ang="f71">
                  <a:pos x="f136" y="f137"/>
                </a:cxn>
                <a:cxn ang="f71">
                  <a:pos x="f136" y="f138"/>
                </a:cxn>
                <a:cxn ang="f71">
                  <a:pos x="f120" y="f139"/>
                </a:cxn>
              </a:cxnLst>
              <a:rect l="f116" t="f119" r="f117" b="f118"/>
              <a:pathLst>
                <a:path w="907315" h="365284">
                  <a:moveTo>
                    <a:pt x="f5" y="f8"/>
                  </a:moveTo>
                  <a:lnTo>
                    <a:pt x="f9" y="f10"/>
                  </a:lnTo>
                  <a:lnTo>
                    <a:pt x="f9" y="f10"/>
                  </a:lnTo>
                  <a:lnTo>
                    <a:pt x="f11" y="f10"/>
                  </a:lnTo>
                  <a:lnTo>
                    <a:pt x="f12" y="f10"/>
                  </a:lnTo>
                  <a:lnTo>
                    <a:pt x="f12" y="f10"/>
                  </a:lnTo>
                  <a:lnTo>
                    <a:pt x="f12" y="f10"/>
                  </a:lnTo>
                  <a:cubicBezTo>
                    <a:pt x="f13" y="f14"/>
                    <a:pt x="f13" y="f15"/>
                    <a:pt x="f12" y="f16"/>
                  </a:cubicBezTo>
                  <a:cubicBezTo>
                    <a:pt x="f17" y="f18"/>
                    <a:pt x="f17" y="f19"/>
                    <a:pt x="f12" y="f20"/>
                  </a:cubicBezTo>
                  <a:cubicBezTo>
                    <a:pt x="f21" y="f22"/>
                    <a:pt x="f21" y="f23"/>
                    <a:pt x="f12" y="f24"/>
                  </a:cubicBezTo>
                  <a:cubicBezTo>
                    <a:pt x="f21" y="f25"/>
                    <a:pt x="f21" y="f26"/>
                    <a:pt x="f12" y="f27"/>
                  </a:cubicBezTo>
                  <a:lnTo>
                    <a:pt x="f12" y="f27"/>
                  </a:lnTo>
                  <a:cubicBezTo>
                    <a:pt x="f28" y="f29"/>
                    <a:pt x="f30" y="f31"/>
                    <a:pt x="f32" y="f33"/>
                  </a:cubicBezTo>
                  <a:lnTo>
                    <a:pt x="f34" y="f35"/>
                  </a:lnTo>
                  <a:lnTo>
                    <a:pt x="f34" y="f36"/>
                  </a:lnTo>
                  <a:lnTo>
                    <a:pt x="f37" y="f36"/>
                  </a:lnTo>
                  <a:lnTo>
                    <a:pt x="f6" y="f7"/>
                  </a:lnTo>
                  <a:lnTo>
                    <a:pt x="f6" y="f38"/>
                  </a:lnTo>
                  <a:lnTo>
                    <a:pt x="f5" y="f5"/>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 name="Freeform: Shape 19">
              <a:extLst>
                <a:ext uri="{FF2B5EF4-FFF2-40B4-BE49-F238E27FC236}">
                  <a16:creationId xmlns:a16="http://schemas.microsoft.com/office/drawing/2014/main" id="{F539D4A0-3E4B-79E4-E99A-28F98189EA3D}"/>
                </a:ext>
              </a:extLst>
            </p:cNvPr>
            <p:cNvSpPr/>
            <p:nvPr/>
          </p:nvSpPr>
          <p:spPr>
            <a:xfrm>
              <a:off x="11048146" y="506211"/>
              <a:ext cx="1074529" cy="409852"/>
            </a:xfrm>
            <a:custGeom>
              <a:avLst/>
              <a:gdLst>
                <a:gd name="f0" fmla="val 10800000"/>
                <a:gd name="f1" fmla="val 5400000"/>
                <a:gd name="f2" fmla="val 180"/>
                <a:gd name="f3" fmla="val w"/>
                <a:gd name="f4" fmla="val h"/>
                <a:gd name="f5" fmla="val 0"/>
                <a:gd name="f6" fmla="val 1074532"/>
                <a:gd name="f7" fmla="val 409849"/>
                <a:gd name="f8" fmla="val 274249"/>
                <a:gd name="f9" fmla="val 166201"/>
                <a:gd name="f10" fmla="val 135093"/>
                <a:gd name="f11" fmla="val 908331"/>
                <a:gd name="f12" fmla="val 409850"/>
                <a:gd name="f13" fmla="+- 0 0 -90"/>
                <a:gd name="f14" fmla="*/ f3 1 1074532"/>
                <a:gd name="f15" fmla="*/ f4 1 409849"/>
                <a:gd name="f16" fmla="val f5"/>
                <a:gd name="f17" fmla="val f6"/>
                <a:gd name="f18" fmla="val f7"/>
                <a:gd name="f19" fmla="*/ f13 f0 1"/>
                <a:gd name="f20" fmla="+- f18 0 f16"/>
                <a:gd name="f21" fmla="+- f17 0 f16"/>
                <a:gd name="f22" fmla="*/ f19 1 f2"/>
                <a:gd name="f23" fmla="*/ f21 1 1074532"/>
                <a:gd name="f24" fmla="*/ f20 1 409849"/>
                <a:gd name="f25" fmla="*/ 1074532 f21 1"/>
                <a:gd name="f26" fmla="*/ 274249 f20 1"/>
                <a:gd name="f27" fmla="*/ 166201 f21 1"/>
                <a:gd name="f28" fmla="*/ 0 f20 1"/>
                <a:gd name="f29" fmla="*/ 0 f21 1"/>
                <a:gd name="f30" fmla="*/ 135093 f20 1"/>
                <a:gd name="f31" fmla="*/ 908331 f21 1"/>
                <a:gd name="f32" fmla="*/ 409850 f20 1"/>
                <a:gd name="f33" fmla="+- f22 0 f1"/>
                <a:gd name="f34" fmla="*/ f25 1 1074532"/>
                <a:gd name="f35" fmla="*/ f26 1 409849"/>
                <a:gd name="f36" fmla="*/ f27 1 1074532"/>
                <a:gd name="f37" fmla="*/ f28 1 409849"/>
                <a:gd name="f38" fmla="*/ f29 1 1074532"/>
                <a:gd name="f39" fmla="*/ f30 1 409849"/>
                <a:gd name="f40" fmla="*/ f31 1 1074532"/>
                <a:gd name="f41" fmla="*/ f32 1 409849"/>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1074532" h="409849">
                  <a:moveTo>
                    <a:pt x="f6" y="f8"/>
                  </a:moveTo>
                  <a:lnTo>
                    <a:pt x="f9" y="f5"/>
                  </a:lnTo>
                  <a:lnTo>
                    <a:pt x="f5" y="f10"/>
                  </a:lnTo>
                  <a:lnTo>
                    <a:pt x="f11" y="f12"/>
                  </a:lnTo>
                  <a:lnTo>
                    <a:pt x="f6"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 name="Freeform: Shape 20">
              <a:extLst>
                <a:ext uri="{FF2B5EF4-FFF2-40B4-BE49-F238E27FC236}">
                  <a16:creationId xmlns:a16="http://schemas.microsoft.com/office/drawing/2014/main" id="{3D35C3C0-21B9-FF78-6C57-1CBE125FE735}"/>
                </a:ext>
              </a:extLst>
            </p:cNvPr>
            <p:cNvSpPr/>
            <p:nvPr/>
          </p:nvSpPr>
          <p:spPr>
            <a:xfrm>
              <a:off x="11748622" y="993138"/>
              <a:ext cx="129506" cy="195279"/>
            </a:xfrm>
            <a:custGeom>
              <a:avLst/>
              <a:gdLst>
                <a:gd name="f0" fmla="val 10800000"/>
                <a:gd name="f1" fmla="val 5400000"/>
                <a:gd name="f2" fmla="val 180"/>
                <a:gd name="f3" fmla="val w"/>
                <a:gd name="f4" fmla="val h"/>
                <a:gd name="f5" fmla="val 0"/>
                <a:gd name="f6" fmla="val 129507"/>
                <a:gd name="f7" fmla="val 195275"/>
                <a:gd name="f8" fmla="val 105383"/>
                <a:gd name="f9" fmla="val 125825"/>
                <a:gd name="f10" fmla="val 93702"/>
                <a:gd name="f11" fmla="val 8380"/>
                <a:gd name="f12" fmla="val 7491"/>
                <a:gd name="f13" fmla="val 125762"/>
                <a:gd name="f14" fmla="val 7241"/>
                <a:gd name="f15" fmla="val 6979"/>
                <a:gd name="f16" fmla="val 6729"/>
                <a:gd name="f17" fmla="val 6437"/>
                <a:gd name="f18" fmla="val 6133"/>
                <a:gd name="f19" fmla="val 5840"/>
                <a:gd name="f20" fmla="val 125863"/>
                <a:gd name="f21" fmla="val 5588"/>
                <a:gd name="f22" fmla="val 5331"/>
                <a:gd name="f23" fmla="val 5079"/>
                <a:gd name="f24" fmla="val 126714"/>
                <a:gd name="f25" fmla="val 127476"/>
                <a:gd name="f26" fmla="val 128492"/>
                <a:gd name="f27" fmla="val 129508"/>
                <a:gd name="f28" fmla="+- 0 0 -90"/>
                <a:gd name="f29" fmla="*/ f3 1 129507"/>
                <a:gd name="f30" fmla="*/ f4 1 195275"/>
                <a:gd name="f31" fmla="val f5"/>
                <a:gd name="f32" fmla="val f6"/>
                <a:gd name="f33" fmla="val f7"/>
                <a:gd name="f34" fmla="*/ f28 f0 1"/>
                <a:gd name="f35" fmla="+- f33 0 f31"/>
                <a:gd name="f36" fmla="+- f32 0 f31"/>
                <a:gd name="f37" fmla="*/ f34 1 f2"/>
                <a:gd name="f38" fmla="*/ f36 1 129507"/>
                <a:gd name="f39" fmla="*/ f35 1 195275"/>
                <a:gd name="f40" fmla="*/ 0 f36 1"/>
                <a:gd name="f41" fmla="*/ 105383 f35 1"/>
                <a:gd name="f42" fmla="*/ 195275 f35 1"/>
                <a:gd name="f43" fmla="*/ 125825 f36 1"/>
                <a:gd name="f44" fmla="*/ 93702 f35 1"/>
                <a:gd name="f45" fmla="*/ 8380 f35 1"/>
                <a:gd name="f46" fmla="*/ 7491 f35 1"/>
                <a:gd name="f47" fmla="*/ 6729 f35 1"/>
                <a:gd name="f48" fmla="*/ 5840 f35 1"/>
                <a:gd name="f49" fmla="*/ 5079 f35 1"/>
                <a:gd name="f50" fmla="*/ 126714 f36 1"/>
                <a:gd name="f51" fmla="*/ 127476 f36 1"/>
                <a:gd name="f52" fmla="*/ 128492 f36 1"/>
                <a:gd name="f53" fmla="*/ 129508 f36 1"/>
                <a:gd name="f54" fmla="*/ 0 f35 1"/>
                <a:gd name="f55" fmla="+- f37 0 f1"/>
                <a:gd name="f56" fmla="*/ f40 1 129507"/>
                <a:gd name="f57" fmla="*/ f41 1 195275"/>
                <a:gd name="f58" fmla="*/ f42 1 195275"/>
                <a:gd name="f59" fmla="*/ f43 1 129507"/>
                <a:gd name="f60" fmla="*/ f44 1 195275"/>
                <a:gd name="f61" fmla="*/ f45 1 195275"/>
                <a:gd name="f62" fmla="*/ f46 1 195275"/>
                <a:gd name="f63" fmla="*/ f47 1 195275"/>
                <a:gd name="f64" fmla="*/ f48 1 195275"/>
                <a:gd name="f65" fmla="*/ f49 1 195275"/>
                <a:gd name="f66" fmla="*/ f50 1 129507"/>
                <a:gd name="f67" fmla="*/ f51 1 129507"/>
                <a:gd name="f68" fmla="*/ f52 1 129507"/>
                <a:gd name="f69" fmla="*/ f53 1 129507"/>
                <a:gd name="f70" fmla="*/ f54 1 195275"/>
                <a:gd name="f71" fmla="*/ f31 1 f38"/>
                <a:gd name="f72" fmla="*/ f32 1 f38"/>
                <a:gd name="f73" fmla="*/ f31 1 f39"/>
                <a:gd name="f74" fmla="*/ f33 1 f39"/>
                <a:gd name="f75" fmla="*/ f56 1 f38"/>
                <a:gd name="f76" fmla="*/ f57 1 f39"/>
                <a:gd name="f77" fmla="*/ f58 1 f39"/>
                <a:gd name="f78" fmla="*/ f59 1 f38"/>
                <a:gd name="f79" fmla="*/ f60 1 f39"/>
                <a:gd name="f80" fmla="*/ f61 1 f39"/>
                <a:gd name="f81" fmla="*/ f62 1 f39"/>
                <a:gd name="f82" fmla="*/ f63 1 f39"/>
                <a:gd name="f83" fmla="*/ f64 1 f39"/>
                <a:gd name="f84" fmla="*/ f65 1 f39"/>
                <a:gd name="f85" fmla="*/ f66 1 f38"/>
                <a:gd name="f86" fmla="*/ f67 1 f38"/>
                <a:gd name="f87" fmla="*/ f68 1 f38"/>
                <a:gd name="f88" fmla="*/ f69 1 f38"/>
                <a:gd name="f89" fmla="*/ f70 1 f39"/>
                <a:gd name="f90" fmla="*/ f71 f29 1"/>
                <a:gd name="f91" fmla="*/ f72 f29 1"/>
                <a:gd name="f92" fmla="*/ f74 f30 1"/>
                <a:gd name="f93" fmla="*/ f73 f30 1"/>
                <a:gd name="f94" fmla="*/ f75 f29 1"/>
                <a:gd name="f95" fmla="*/ f76 f30 1"/>
                <a:gd name="f96" fmla="*/ f77 f30 1"/>
                <a:gd name="f97" fmla="*/ f78 f29 1"/>
                <a:gd name="f98" fmla="*/ f79 f30 1"/>
                <a:gd name="f99" fmla="*/ f80 f30 1"/>
                <a:gd name="f100" fmla="*/ f81 f30 1"/>
                <a:gd name="f101" fmla="*/ f82 f30 1"/>
                <a:gd name="f102" fmla="*/ f83 f30 1"/>
                <a:gd name="f103" fmla="*/ f84 f30 1"/>
                <a:gd name="f104" fmla="*/ f85 f29 1"/>
                <a:gd name="f105" fmla="*/ f86 f29 1"/>
                <a:gd name="f106" fmla="*/ f87 f29 1"/>
                <a:gd name="f107" fmla="*/ f88 f29 1"/>
                <a:gd name="f108" fmla="*/ f89 f30 1"/>
              </a:gdLst>
              <a:ahLst/>
              <a:cxnLst>
                <a:cxn ang="3cd4">
                  <a:pos x="hc" y="t"/>
                </a:cxn>
                <a:cxn ang="0">
                  <a:pos x="r" y="vc"/>
                </a:cxn>
                <a:cxn ang="cd4">
                  <a:pos x="hc" y="b"/>
                </a:cxn>
                <a:cxn ang="cd2">
                  <a:pos x="l" y="vc"/>
                </a:cxn>
                <a:cxn ang="f55">
                  <a:pos x="f94" y="f95"/>
                </a:cxn>
                <a:cxn ang="f55">
                  <a:pos x="f94" y="f96"/>
                </a:cxn>
                <a:cxn ang="f55">
                  <a:pos x="f97" y="f98"/>
                </a:cxn>
                <a:cxn ang="f55">
                  <a:pos x="f97" y="f99"/>
                </a:cxn>
                <a:cxn ang="f55">
                  <a:pos x="f97" y="f100"/>
                </a:cxn>
                <a:cxn ang="f55">
                  <a:pos x="f97" y="f101"/>
                </a:cxn>
                <a:cxn ang="f55">
                  <a:pos x="f97" y="f101"/>
                </a:cxn>
                <a:cxn ang="f55">
                  <a:pos x="f97" y="f102"/>
                </a:cxn>
                <a:cxn ang="f55">
                  <a:pos x="f97" y="f103"/>
                </a:cxn>
                <a:cxn ang="f55">
                  <a:pos x="f104" y="f103"/>
                </a:cxn>
                <a:cxn ang="f55">
                  <a:pos x="f105" y="f103"/>
                </a:cxn>
                <a:cxn ang="f55">
                  <a:pos x="f106" y="f103"/>
                </a:cxn>
                <a:cxn ang="f55">
                  <a:pos x="f107" y="f103"/>
                </a:cxn>
                <a:cxn ang="f55">
                  <a:pos x="f107" y="f103"/>
                </a:cxn>
                <a:cxn ang="f55">
                  <a:pos x="f107" y="f108"/>
                </a:cxn>
              </a:cxnLst>
              <a:rect l="f90" t="f93" r="f91" b="f92"/>
              <a:pathLst>
                <a:path w="129507" h="195275">
                  <a:moveTo>
                    <a:pt x="f5" y="f8"/>
                  </a:moveTo>
                  <a:lnTo>
                    <a:pt x="f5" y="f7"/>
                  </a:lnTo>
                  <a:lnTo>
                    <a:pt x="f9" y="f10"/>
                  </a:lnTo>
                  <a:lnTo>
                    <a:pt x="f9" y="f11"/>
                  </a:lnTo>
                  <a:cubicBezTo>
                    <a:pt x="f9" y="f11"/>
                    <a:pt x="f9" y="f11"/>
                    <a:pt x="f9" y="f12"/>
                  </a:cubicBezTo>
                  <a:cubicBezTo>
                    <a:pt x="f13" y="f14"/>
                    <a:pt x="f13" y="f15"/>
                    <a:pt x="f9" y="f16"/>
                  </a:cubicBezTo>
                  <a:lnTo>
                    <a:pt x="f9" y="f16"/>
                  </a:lnTo>
                  <a:cubicBezTo>
                    <a:pt x="f13" y="f17"/>
                    <a:pt x="f13" y="f18"/>
                    <a:pt x="f9" y="f19"/>
                  </a:cubicBezTo>
                  <a:cubicBezTo>
                    <a:pt x="f20" y="f21"/>
                    <a:pt x="f20" y="f22"/>
                    <a:pt x="f9" y="f23"/>
                  </a:cubicBezTo>
                  <a:lnTo>
                    <a:pt x="f24" y="f23"/>
                  </a:lnTo>
                  <a:lnTo>
                    <a:pt x="f25" y="f23"/>
                  </a:lnTo>
                  <a:lnTo>
                    <a:pt x="f26" y="f23"/>
                  </a:lnTo>
                  <a:lnTo>
                    <a:pt x="f27" y="f23"/>
                  </a:lnTo>
                  <a:lnTo>
                    <a:pt x="f27" y="f23"/>
                  </a:lnTo>
                  <a:lnTo>
                    <a:pt x="f27" y="f5"/>
                  </a:lnTo>
                  <a:close/>
                </a:path>
              </a:pathLst>
            </a:custGeom>
            <a:solidFill>
              <a:srgbClr val="C6E3D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 name="Freeform: Shape 21">
              <a:extLst>
                <a:ext uri="{FF2B5EF4-FFF2-40B4-BE49-F238E27FC236}">
                  <a16:creationId xmlns:a16="http://schemas.microsoft.com/office/drawing/2014/main" id="{097C43A0-2C9E-82D7-6D18-9C0B0ACE0DED}"/>
                </a:ext>
              </a:extLst>
            </p:cNvPr>
            <p:cNvSpPr/>
            <p:nvPr/>
          </p:nvSpPr>
          <p:spPr>
            <a:xfrm>
              <a:off x="10786335" y="811950"/>
              <a:ext cx="951497" cy="380646"/>
            </a:xfrm>
            <a:custGeom>
              <a:avLst/>
              <a:gdLst>
                <a:gd name="f0" fmla="val 10800000"/>
                <a:gd name="f1" fmla="val 5400000"/>
                <a:gd name="f2" fmla="val 180"/>
                <a:gd name="f3" fmla="val w"/>
                <a:gd name="f4" fmla="val h"/>
                <a:gd name="f5" fmla="val 0"/>
                <a:gd name="f6" fmla="val 951499"/>
                <a:gd name="f7" fmla="val 380647"/>
                <a:gd name="f8" fmla="val 93194"/>
                <a:gd name="f9" fmla="val 287834"/>
                <a:gd name="f10" fmla="+- 0 0 -90"/>
                <a:gd name="f11" fmla="*/ f3 1 951499"/>
                <a:gd name="f12" fmla="*/ f4 1 380647"/>
                <a:gd name="f13" fmla="val f5"/>
                <a:gd name="f14" fmla="val f6"/>
                <a:gd name="f15" fmla="val f7"/>
                <a:gd name="f16" fmla="*/ f10 f0 1"/>
                <a:gd name="f17" fmla="+- f15 0 f13"/>
                <a:gd name="f18" fmla="+- f14 0 f13"/>
                <a:gd name="f19" fmla="*/ f16 1 f2"/>
                <a:gd name="f20" fmla="*/ f18 1 951499"/>
                <a:gd name="f21" fmla="*/ f17 1 380647"/>
                <a:gd name="f22" fmla="*/ 0 f18 1"/>
                <a:gd name="f23" fmla="*/ 93194 f17 1"/>
                <a:gd name="f24" fmla="*/ 951499 f18 1"/>
                <a:gd name="f25" fmla="*/ 380647 f17 1"/>
                <a:gd name="f26" fmla="*/ 287834 f17 1"/>
                <a:gd name="f27" fmla="*/ 0 f17 1"/>
                <a:gd name="f28" fmla="+- f19 0 f1"/>
                <a:gd name="f29" fmla="*/ f22 1 951499"/>
                <a:gd name="f30" fmla="*/ f23 1 380647"/>
                <a:gd name="f31" fmla="*/ f24 1 951499"/>
                <a:gd name="f32" fmla="*/ f25 1 380647"/>
                <a:gd name="f33" fmla="*/ f26 1 380647"/>
                <a:gd name="f34" fmla="*/ f27 1 380647"/>
                <a:gd name="f35" fmla="*/ f13 1 f20"/>
                <a:gd name="f36" fmla="*/ f14 1 f20"/>
                <a:gd name="f37" fmla="*/ f13 1 f21"/>
                <a:gd name="f38" fmla="*/ f15 1 f21"/>
                <a:gd name="f39" fmla="*/ f29 1 f20"/>
                <a:gd name="f40" fmla="*/ f30 1 f21"/>
                <a:gd name="f41" fmla="*/ f31 1 f20"/>
                <a:gd name="f42" fmla="*/ f32 1 f21"/>
                <a:gd name="f43" fmla="*/ f33 1 f21"/>
                <a:gd name="f44" fmla="*/ f34 1 f21"/>
                <a:gd name="f45" fmla="*/ f35 f11 1"/>
                <a:gd name="f46" fmla="*/ f36 f11 1"/>
                <a:gd name="f47" fmla="*/ f38 f12 1"/>
                <a:gd name="f48" fmla="*/ f37 f12 1"/>
                <a:gd name="f49" fmla="*/ f39 f11 1"/>
                <a:gd name="f50" fmla="*/ f40 f12 1"/>
                <a:gd name="f51" fmla="*/ f41 f11 1"/>
                <a:gd name="f52" fmla="*/ f42 f12 1"/>
                <a:gd name="f53" fmla="*/ f43 f12 1"/>
                <a:gd name="f54" fmla="*/ f44 f12 1"/>
              </a:gdLst>
              <a:ahLst/>
              <a:cxnLst>
                <a:cxn ang="3cd4">
                  <a:pos x="hc" y="t"/>
                </a:cxn>
                <a:cxn ang="0">
                  <a:pos x="r" y="vc"/>
                </a:cxn>
                <a:cxn ang="cd4">
                  <a:pos x="hc" y="b"/>
                </a:cxn>
                <a:cxn ang="cd2">
                  <a:pos x="l" y="vc"/>
                </a:cxn>
                <a:cxn ang="f28">
                  <a:pos x="f49" y="f50"/>
                </a:cxn>
                <a:cxn ang="f28">
                  <a:pos x="f51" y="f52"/>
                </a:cxn>
                <a:cxn ang="f28">
                  <a:pos x="f51" y="f53"/>
                </a:cxn>
                <a:cxn ang="f28">
                  <a:pos x="f49" y="f54"/>
                </a:cxn>
                <a:cxn ang="f28">
                  <a:pos x="f49" y="f50"/>
                </a:cxn>
              </a:cxnLst>
              <a:rect l="f45" t="f48" r="f46" b="f47"/>
              <a:pathLst>
                <a:path w="951499" h="380647">
                  <a:moveTo>
                    <a:pt x="f5" y="f8"/>
                  </a:moveTo>
                  <a:lnTo>
                    <a:pt x="f6" y="f7"/>
                  </a:lnTo>
                  <a:lnTo>
                    <a:pt x="f6" y="f9"/>
                  </a:lnTo>
                  <a:lnTo>
                    <a:pt x="f5" y="f5"/>
                  </a:lnTo>
                  <a:lnTo>
                    <a:pt x="f5"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 name="Freeform: Shape 22">
              <a:extLst>
                <a:ext uri="{FF2B5EF4-FFF2-40B4-BE49-F238E27FC236}">
                  <a16:creationId xmlns:a16="http://schemas.microsoft.com/office/drawing/2014/main" id="{5BC64B63-269D-6295-EA2D-AFF5D3E18691}"/>
                </a:ext>
              </a:extLst>
            </p:cNvPr>
            <p:cNvSpPr/>
            <p:nvPr/>
          </p:nvSpPr>
          <p:spPr>
            <a:xfrm>
              <a:off x="10793696" y="712409"/>
              <a:ext cx="1075544" cy="378360"/>
            </a:xfrm>
            <a:custGeom>
              <a:avLst/>
              <a:gdLst>
                <a:gd name="f0" fmla="val 10800000"/>
                <a:gd name="f1" fmla="val 5400000"/>
                <a:gd name="f2" fmla="val 180"/>
                <a:gd name="f3" fmla="val w"/>
                <a:gd name="f4" fmla="val h"/>
                <a:gd name="f5" fmla="val 0"/>
                <a:gd name="f6" fmla="val 1075548"/>
                <a:gd name="f7" fmla="val 378361"/>
                <a:gd name="f8" fmla="val 274376"/>
                <a:gd name="f9" fmla="val 242129"/>
                <a:gd name="f10" fmla="val 22981"/>
                <a:gd name="f11" fmla="val 166582"/>
                <a:gd name="f12" fmla="val 91416"/>
                <a:gd name="f13" fmla="val 948199"/>
                <a:gd name="f14" fmla="val 378362"/>
                <a:gd name="f15" fmla="+- 0 0 -90"/>
                <a:gd name="f16" fmla="*/ f3 1 1075548"/>
                <a:gd name="f17" fmla="*/ f4 1 378361"/>
                <a:gd name="f18" fmla="val f5"/>
                <a:gd name="f19" fmla="val f6"/>
                <a:gd name="f20" fmla="val f7"/>
                <a:gd name="f21" fmla="*/ f15 f0 1"/>
                <a:gd name="f22" fmla="+- f20 0 f18"/>
                <a:gd name="f23" fmla="+- f19 0 f18"/>
                <a:gd name="f24" fmla="*/ f21 1 f2"/>
                <a:gd name="f25" fmla="*/ f23 1 1075548"/>
                <a:gd name="f26" fmla="*/ f22 1 378361"/>
                <a:gd name="f27" fmla="*/ 1075548 f23 1"/>
                <a:gd name="f28" fmla="*/ 274376 f22 1"/>
                <a:gd name="f29" fmla="*/ 242129 f23 1"/>
                <a:gd name="f30" fmla="*/ 22981 f22 1"/>
                <a:gd name="f31" fmla="*/ 166582 f23 1"/>
                <a:gd name="f32" fmla="*/ 0 f22 1"/>
                <a:gd name="f33" fmla="*/ 0 f23 1"/>
                <a:gd name="f34" fmla="*/ 91416 f22 1"/>
                <a:gd name="f35" fmla="*/ 948199 f23 1"/>
                <a:gd name="f36" fmla="*/ 378362 f22 1"/>
                <a:gd name="f37" fmla="+- f24 0 f1"/>
                <a:gd name="f38" fmla="*/ f27 1 1075548"/>
                <a:gd name="f39" fmla="*/ f28 1 378361"/>
                <a:gd name="f40" fmla="*/ f29 1 1075548"/>
                <a:gd name="f41" fmla="*/ f30 1 378361"/>
                <a:gd name="f42" fmla="*/ f31 1 1075548"/>
                <a:gd name="f43" fmla="*/ f32 1 378361"/>
                <a:gd name="f44" fmla="*/ f33 1 1075548"/>
                <a:gd name="f45" fmla="*/ f34 1 378361"/>
                <a:gd name="f46" fmla="*/ f35 1 1075548"/>
                <a:gd name="f47" fmla="*/ f36 1 378361"/>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5"/>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6 1"/>
                <a:gd name="f75" fmla="*/ f61 f17 1"/>
              </a:gdLst>
              <a:ahLst/>
              <a:cxnLst>
                <a:cxn ang="3cd4">
                  <a:pos x="hc" y="t"/>
                </a:cxn>
                <a:cxn ang="0">
                  <a:pos x="r" y="vc"/>
                </a:cxn>
                <a:cxn ang="cd4">
                  <a:pos x="hc" y="b"/>
                </a:cxn>
                <a:cxn ang="cd2">
                  <a:pos x="l" y="vc"/>
                </a:cxn>
                <a:cxn ang="f37">
                  <a:pos x="f66" y="f67"/>
                </a:cxn>
                <a:cxn ang="f37">
                  <a:pos x="f68" y="f69"/>
                </a:cxn>
                <a:cxn ang="f37">
                  <a:pos x="f68" y="f69"/>
                </a:cxn>
                <a:cxn ang="f37">
                  <a:pos x="f68" y="f69"/>
                </a:cxn>
                <a:cxn ang="f37">
                  <a:pos x="f70" y="f71"/>
                </a:cxn>
                <a:cxn ang="f37">
                  <a:pos x="f72" y="f73"/>
                </a:cxn>
                <a:cxn ang="f37">
                  <a:pos x="f74" y="f75"/>
                </a:cxn>
                <a:cxn ang="f37">
                  <a:pos x="f66" y="f67"/>
                </a:cxn>
              </a:cxnLst>
              <a:rect l="f62" t="f65" r="f63" b="f64"/>
              <a:pathLst>
                <a:path w="1075548" h="378361">
                  <a:moveTo>
                    <a:pt x="f6" y="f8"/>
                  </a:moveTo>
                  <a:lnTo>
                    <a:pt x="f9" y="f10"/>
                  </a:lnTo>
                  <a:lnTo>
                    <a:pt x="f9" y="f10"/>
                  </a:lnTo>
                  <a:lnTo>
                    <a:pt x="f9" y="f10"/>
                  </a:lnTo>
                  <a:lnTo>
                    <a:pt x="f11" y="f5"/>
                  </a:lnTo>
                  <a:lnTo>
                    <a:pt x="f5" y="f12"/>
                  </a:lnTo>
                  <a:lnTo>
                    <a:pt x="f13" y="f14"/>
                  </a:lnTo>
                  <a:lnTo>
                    <a:pt x="f6"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 name="Freeform: Shape 23">
              <a:extLst>
                <a:ext uri="{FF2B5EF4-FFF2-40B4-BE49-F238E27FC236}">
                  <a16:creationId xmlns:a16="http://schemas.microsoft.com/office/drawing/2014/main" id="{EE4B3B65-50E0-A0EC-B7F2-DD9F60BCB141}"/>
                </a:ext>
              </a:extLst>
            </p:cNvPr>
            <p:cNvSpPr/>
            <p:nvPr/>
          </p:nvSpPr>
          <p:spPr>
            <a:xfrm>
              <a:off x="11335725" y="412385"/>
              <a:ext cx="850181" cy="370743"/>
            </a:xfrm>
            <a:custGeom>
              <a:avLst/>
              <a:gdLst>
                <a:gd name="f0" fmla="val 10800000"/>
                <a:gd name="f1" fmla="val 5400000"/>
                <a:gd name="f2" fmla="val 180"/>
                <a:gd name="f3" fmla="val w"/>
                <a:gd name="f4" fmla="val h"/>
                <a:gd name="f5" fmla="val 0"/>
                <a:gd name="f6" fmla="val 850179"/>
                <a:gd name="f7" fmla="val 370743"/>
                <a:gd name="f8" fmla="val 93194"/>
                <a:gd name="f9" fmla="val 850180"/>
                <a:gd name="f10" fmla="val 370744"/>
                <a:gd name="f11" fmla="val 277677"/>
                <a:gd name="f12" fmla="+- 0 0 -90"/>
                <a:gd name="f13" fmla="*/ f3 1 850179"/>
                <a:gd name="f14" fmla="*/ f4 1 370743"/>
                <a:gd name="f15" fmla="val f5"/>
                <a:gd name="f16" fmla="val f6"/>
                <a:gd name="f17" fmla="val f7"/>
                <a:gd name="f18" fmla="*/ f12 f0 1"/>
                <a:gd name="f19" fmla="+- f17 0 f15"/>
                <a:gd name="f20" fmla="+- f16 0 f15"/>
                <a:gd name="f21" fmla="*/ f18 1 f2"/>
                <a:gd name="f22" fmla="*/ f20 1 850179"/>
                <a:gd name="f23" fmla="*/ f19 1 370743"/>
                <a:gd name="f24" fmla="*/ 0 f20 1"/>
                <a:gd name="f25" fmla="*/ 93194 f19 1"/>
                <a:gd name="f26" fmla="*/ 850180 f20 1"/>
                <a:gd name="f27" fmla="*/ 370744 f19 1"/>
                <a:gd name="f28" fmla="*/ 277677 f19 1"/>
                <a:gd name="f29" fmla="*/ 0 f19 1"/>
                <a:gd name="f30" fmla="+- f21 0 f1"/>
                <a:gd name="f31" fmla="*/ f24 1 850179"/>
                <a:gd name="f32" fmla="*/ f25 1 370743"/>
                <a:gd name="f33" fmla="*/ f26 1 850179"/>
                <a:gd name="f34" fmla="*/ f27 1 370743"/>
                <a:gd name="f35" fmla="*/ f28 1 370743"/>
                <a:gd name="f36" fmla="*/ f29 1 370743"/>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850179" h="370743">
                  <a:moveTo>
                    <a:pt x="f5" y="f8"/>
                  </a:moveTo>
                  <a:lnTo>
                    <a:pt x="f9" y="f10"/>
                  </a:lnTo>
                  <a:lnTo>
                    <a:pt x="f9" y="f11"/>
                  </a:lnTo>
                  <a:lnTo>
                    <a:pt x="f5" y="f5"/>
                  </a:lnTo>
                  <a:lnTo>
                    <a:pt x="f5" y="f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 name="Freeform: Shape 24">
              <a:extLst>
                <a:ext uri="{FF2B5EF4-FFF2-40B4-BE49-F238E27FC236}">
                  <a16:creationId xmlns:a16="http://schemas.microsoft.com/office/drawing/2014/main" id="{8848612A-A35E-40EE-93C9-874CD58851FC}"/>
                </a:ext>
              </a:extLst>
            </p:cNvPr>
            <p:cNvSpPr/>
            <p:nvPr/>
          </p:nvSpPr>
          <p:spPr>
            <a:xfrm>
              <a:off x="11340681" y="268403"/>
              <a:ext cx="845225" cy="411242"/>
            </a:xfrm>
            <a:custGeom>
              <a:avLst/>
              <a:gdLst>
                <a:gd name="f0" fmla="val 10800000"/>
                <a:gd name="f1" fmla="val 5400000"/>
                <a:gd name="f2" fmla="val 180"/>
                <a:gd name="f3" fmla="val w"/>
                <a:gd name="f4" fmla="val h"/>
                <a:gd name="f5" fmla="val 0"/>
                <a:gd name="f6" fmla="val 845227"/>
                <a:gd name="f7" fmla="val 411246"/>
                <a:gd name="f8" fmla="val 135220"/>
                <a:gd name="f9" fmla="val 845228"/>
                <a:gd name="f10" fmla="val 221304"/>
                <a:gd name="f11" fmla="val 166328"/>
                <a:gd name="f12" fmla="+- 0 0 -90"/>
                <a:gd name="f13" fmla="*/ f3 1 845227"/>
                <a:gd name="f14" fmla="*/ f4 1 411246"/>
                <a:gd name="f15" fmla="val f5"/>
                <a:gd name="f16" fmla="val f6"/>
                <a:gd name="f17" fmla="val f7"/>
                <a:gd name="f18" fmla="*/ f12 f0 1"/>
                <a:gd name="f19" fmla="+- f17 0 f15"/>
                <a:gd name="f20" fmla="+- f16 0 f15"/>
                <a:gd name="f21" fmla="*/ f18 1 f2"/>
                <a:gd name="f22" fmla="*/ f20 1 845227"/>
                <a:gd name="f23" fmla="*/ f19 1 411246"/>
                <a:gd name="f24" fmla="*/ 0 f20 1"/>
                <a:gd name="f25" fmla="*/ 135220 f19 1"/>
                <a:gd name="f26" fmla="*/ 845228 f20 1"/>
                <a:gd name="f27" fmla="*/ 411246 f19 1"/>
                <a:gd name="f28" fmla="*/ 221304 f19 1"/>
                <a:gd name="f29" fmla="*/ 166328 f20 1"/>
                <a:gd name="f30" fmla="*/ 0 f19 1"/>
                <a:gd name="f31" fmla="+- f21 0 f1"/>
                <a:gd name="f32" fmla="*/ f24 1 845227"/>
                <a:gd name="f33" fmla="*/ f25 1 411246"/>
                <a:gd name="f34" fmla="*/ f26 1 845227"/>
                <a:gd name="f35" fmla="*/ f27 1 411246"/>
                <a:gd name="f36" fmla="*/ f28 1 411246"/>
                <a:gd name="f37" fmla="*/ f29 1 845227"/>
                <a:gd name="f38" fmla="*/ f30 1 411246"/>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845227" h="411246">
                  <a:moveTo>
                    <a:pt x="f5" y="f8"/>
                  </a:moveTo>
                  <a:lnTo>
                    <a:pt x="f9" y="f7"/>
                  </a:lnTo>
                  <a:lnTo>
                    <a:pt x="f9" y="f10"/>
                  </a:lnTo>
                  <a:lnTo>
                    <a:pt x="f11" y="f5"/>
                  </a:lnTo>
                  <a:lnTo>
                    <a:pt x="f5" y="f8"/>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 name="Freeform: Shape 25">
              <a:extLst>
                <a:ext uri="{FF2B5EF4-FFF2-40B4-BE49-F238E27FC236}">
                  <a16:creationId xmlns:a16="http://schemas.microsoft.com/office/drawing/2014/main" id="{97C747F6-FCD9-66AD-006D-FFB2A33A00B2}"/>
                </a:ext>
              </a:extLst>
            </p:cNvPr>
            <p:cNvSpPr/>
            <p:nvPr/>
          </p:nvSpPr>
          <p:spPr>
            <a:xfrm>
              <a:off x="8815401" y="0"/>
              <a:ext cx="639796" cy="531229"/>
            </a:xfrm>
            <a:custGeom>
              <a:avLst/>
              <a:gdLst>
                <a:gd name="f0" fmla="val 10800000"/>
                <a:gd name="f1" fmla="val 5400000"/>
                <a:gd name="f2" fmla="val 180"/>
                <a:gd name="f3" fmla="val w"/>
                <a:gd name="f4" fmla="val h"/>
                <a:gd name="f5" fmla="val 0"/>
                <a:gd name="f6" fmla="val 639793"/>
                <a:gd name="f7" fmla="val 531230"/>
                <a:gd name="f8" fmla="val 302058"/>
                <a:gd name="f9" fmla="val 285803"/>
                <a:gd name="f10" fmla="val 533267"/>
                <a:gd name="f11" fmla="val 451241"/>
                <a:gd name="f12" fmla="+- 0 0 -90"/>
                <a:gd name="f13" fmla="*/ f3 1 639793"/>
                <a:gd name="f14" fmla="*/ f4 1 531230"/>
                <a:gd name="f15" fmla="val f5"/>
                <a:gd name="f16" fmla="val f6"/>
                <a:gd name="f17" fmla="val f7"/>
                <a:gd name="f18" fmla="*/ f12 f0 1"/>
                <a:gd name="f19" fmla="+- f17 0 f15"/>
                <a:gd name="f20" fmla="+- f16 0 f15"/>
                <a:gd name="f21" fmla="*/ f18 1 f2"/>
                <a:gd name="f22" fmla="*/ f20 1 639793"/>
                <a:gd name="f23" fmla="*/ f19 1 531230"/>
                <a:gd name="f24" fmla="*/ 0 f20 1"/>
                <a:gd name="f25" fmla="*/ 531230 f19 1"/>
                <a:gd name="f26" fmla="*/ 302058 f20 1"/>
                <a:gd name="f27" fmla="*/ 285803 f19 1"/>
                <a:gd name="f28" fmla="*/ 639793 f20 1"/>
                <a:gd name="f29" fmla="*/ 0 f19 1"/>
                <a:gd name="f30" fmla="*/ 533267 f20 1"/>
                <a:gd name="f31" fmla="*/ 451241 f19 1"/>
                <a:gd name="f32" fmla="+- f21 0 f1"/>
                <a:gd name="f33" fmla="*/ f24 1 639793"/>
                <a:gd name="f34" fmla="*/ f25 1 531230"/>
                <a:gd name="f35" fmla="*/ f26 1 639793"/>
                <a:gd name="f36" fmla="*/ f27 1 531230"/>
                <a:gd name="f37" fmla="*/ f28 1 639793"/>
                <a:gd name="f38" fmla="*/ f29 1 531230"/>
                <a:gd name="f39" fmla="*/ f30 1 639793"/>
                <a:gd name="f40" fmla="*/ f31 1 531230"/>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59" y="f60"/>
                </a:cxn>
                <a:cxn ang="f32">
                  <a:pos x="f61" y="f62"/>
                </a:cxn>
                <a:cxn ang="f32">
                  <a:pos x="f63" y="f62"/>
                </a:cxn>
                <a:cxn ang="f32">
                  <a:pos x="f57" y="f64"/>
                </a:cxn>
                <a:cxn ang="f32">
                  <a:pos x="f57" y="f58"/>
                </a:cxn>
              </a:cxnLst>
              <a:rect l="f53" t="f56" r="f54" b="f55"/>
              <a:pathLst>
                <a:path w="639793" h="531230">
                  <a:moveTo>
                    <a:pt x="f5" y="f7"/>
                  </a:moveTo>
                  <a:lnTo>
                    <a:pt x="f8" y="f9"/>
                  </a:lnTo>
                  <a:lnTo>
                    <a:pt x="f8" y="f9"/>
                  </a:lnTo>
                  <a:lnTo>
                    <a:pt x="f6" y="f5"/>
                  </a:lnTo>
                  <a:lnTo>
                    <a:pt x="f10" y="f5"/>
                  </a:lnTo>
                  <a:lnTo>
                    <a:pt x="f5" y="f11"/>
                  </a:lnTo>
                  <a:lnTo>
                    <a:pt x="f5" y="f7"/>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 name="Freeform: Shape 26">
              <a:extLst>
                <a:ext uri="{FF2B5EF4-FFF2-40B4-BE49-F238E27FC236}">
                  <a16:creationId xmlns:a16="http://schemas.microsoft.com/office/drawing/2014/main" id="{6C159295-E571-77CA-94F3-51CF0075F045}"/>
                </a:ext>
              </a:extLst>
            </p:cNvPr>
            <p:cNvSpPr/>
            <p:nvPr/>
          </p:nvSpPr>
          <p:spPr>
            <a:xfrm>
              <a:off x="7524140" y="0"/>
              <a:ext cx="1808664" cy="443493"/>
            </a:xfrm>
            <a:custGeom>
              <a:avLst/>
              <a:gdLst>
                <a:gd name="f0" fmla="val 10800000"/>
                <a:gd name="f1" fmla="val 5400000"/>
                <a:gd name="f2" fmla="val 180"/>
                <a:gd name="f3" fmla="val w"/>
                <a:gd name="f4" fmla="val h"/>
                <a:gd name="f5" fmla="val 0"/>
                <a:gd name="f6" fmla="val 1808662"/>
                <a:gd name="f7" fmla="val 443495"/>
                <a:gd name="f8" fmla="val 1284538"/>
                <a:gd name="f9" fmla="val 443496"/>
                <a:gd name="f10" fmla="val 1808663"/>
                <a:gd name="f11" fmla="val 67420"/>
                <a:gd name="f12" fmla="val 54977"/>
                <a:gd name="f13" fmla="+- 0 0 -90"/>
                <a:gd name="f14" fmla="*/ f3 1 1808662"/>
                <a:gd name="f15" fmla="*/ f4 1 443495"/>
                <a:gd name="f16" fmla="val f5"/>
                <a:gd name="f17" fmla="val f6"/>
                <a:gd name="f18" fmla="val f7"/>
                <a:gd name="f19" fmla="*/ f13 f0 1"/>
                <a:gd name="f20" fmla="+- f18 0 f16"/>
                <a:gd name="f21" fmla="+- f17 0 f16"/>
                <a:gd name="f22" fmla="*/ f19 1 f2"/>
                <a:gd name="f23" fmla="*/ f21 1 1808662"/>
                <a:gd name="f24" fmla="*/ f20 1 443495"/>
                <a:gd name="f25" fmla="*/ 1284538 f21 1"/>
                <a:gd name="f26" fmla="*/ 443496 f20 1"/>
                <a:gd name="f27" fmla="*/ 1808663 f21 1"/>
                <a:gd name="f28" fmla="*/ 0 f20 1"/>
                <a:gd name="f29" fmla="*/ 67420 f21 1"/>
                <a:gd name="f30" fmla="*/ 0 f21 1"/>
                <a:gd name="f31" fmla="*/ 54977 f20 1"/>
                <a:gd name="f32" fmla="+- f22 0 f1"/>
                <a:gd name="f33" fmla="*/ f25 1 1808662"/>
                <a:gd name="f34" fmla="*/ f26 1 443495"/>
                <a:gd name="f35" fmla="*/ f27 1 1808662"/>
                <a:gd name="f36" fmla="*/ f28 1 443495"/>
                <a:gd name="f37" fmla="*/ f29 1 1808662"/>
                <a:gd name="f38" fmla="*/ f30 1 1808662"/>
                <a:gd name="f39" fmla="*/ f31 1 443495"/>
                <a:gd name="f40" fmla="*/ f16 1 f23"/>
                <a:gd name="f41" fmla="*/ f17 1 f23"/>
                <a:gd name="f42" fmla="*/ f16 1 f24"/>
                <a:gd name="f43" fmla="*/ f18 1 f24"/>
                <a:gd name="f44" fmla="*/ f33 1 f23"/>
                <a:gd name="f45" fmla="*/ f34 1 f24"/>
                <a:gd name="f46" fmla="*/ f35 1 f23"/>
                <a:gd name="f47" fmla="*/ f36 1 f24"/>
                <a:gd name="f48" fmla="*/ f37 1 f23"/>
                <a:gd name="f49" fmla="*/ f38 1 f23"/>
                <a:gd name="f50" fmla="*/ f39 1 f24"/>
                <a:gd name="f51" fmla="*/ f40 f14 1"/>
                <a:gd name="f52" fmla="*/ f41 f14 1"/>
                <a:gd name="f53" fmla="*/ f43 f15 1"/>
                <a:gd name="f54" fmla="*/ f42 f15 1"/>
                <a:gd name="f55" fmla="*/ f44 f14 1"/>
                <a:gd name="f56" fmla="*/ f45 f15 1"/>
                <a:gd name="f57" fmla="*/ f46 f14 1"/>
                <a:gd name="f58" fmla="*/ f47 f15 1"/>
                <a:gd name="f59" fmla="*/ f48 f14 1"/>
                <a:gd name="f60" fmla="*/ f49 f14 1"/>
                <a:gd name="f61" fmla="*/ f50 f15 1"/>
              </a:gdLst>
              <a:ahLst/>
              <a:cxnLst>
                <a:cxn ang="3cd4">
                  <a:pos x="hc" y="t"/>
                </a:cxn>
                <a:cxn ang="0">
                  <a:pos x="r" y="vc"/>
                </a:cxn>
                <a:cxn ang="cd4">
                  <a:pos x="hc" y="b"/>
                </a:cxn>
                <a:cxn ang="cd2">
                  <a:pos x="l" y="vc"/>
                </a:cxn>
                <a:cxn ang="f32">
                  <a:pos x="f55" y="f56"/>
                </a:cxn>
                <a:cxn ang="f32">
                  <a:pos x="f57" y="f58"/>
                </a:cxn>
                <a:cxn ang="f32">
                  <a:pos x="f59" y="f58"/>
                </a:cxn>
                <a:cxn ang="f32">
                  <a:pos x="f60" y="f61"/>
                </a:cxn>
                <a:cxn ang="f32">
                  <a:pos x="f55" y="f56"/>
                </a:cxn>
              </a:cxnLst>
              <a:rect l="f51" t="f54" r="f52" b="f53"/>
              <a:pathLst>
                <a:path w="1808662" h="443495">
                  <a:moveTo>
                    <a:pt x="f8" y="f9"/>
                  </a:moveTo>
                  <a:lnTo>
                    <a:pt x="f10" y="f5"/>
                  </a:lnTo>
                  <a:lnTo>
                    <a:pt x="f11" y="f5"/>
                  </a:lnTo>
                  <a:lnTo>
                    <a:pt x="f5" y="f12"/>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 name="Freeform: Shape 27">
              <a:extLst>
                <a:ext uri="{FF2B5EF4-FFF2-40B4-BE49-F238E27FC236}">
                  <a16:creationId xmlns:a16="http://schemas.microsoft.com/office/drawing/2014/main" id="{F52F2541-0305-0AD2-5965-60C826A758BD}"/>
                </a:ext>
              </a:extLst>
            </p:cNvPr>
            <p:cNvSpPr/>
            <p:nvPr/>
          </p:nvSpPr>
          <p:spPr>
            <a:xfrm>
              <a:off x="7518928" y="68817"/>
              <a:ext cx="1285682" cy="460382"/>
            </a:xfrm>
            <a:custGeom>
              <a:avLst/>
              <a:gdLst>
                <a:gd name="f0" fmla="val 10800000"/>
                <a:gd name="f1" fmla="val 5400000"/>
                <a:gd name="f2" fmla="val 180"/>
                <a:gd name="f3" fmla="val w"/>
                <a:gd name="f4" fmla="val h"/>
                <a:gd name="f5" fmla="val 0"/>
                <a:gd name="f6" fmla="val 1285680"/>
                <a:gd name="f7" fmla="val 460382"/>
                <a:gd name="f8" fmla="val 645253"/>
                <a:gd name="f9" fmla="val 190070"/>
                <a:gd name="f10" fmla="val 71863"/>
                <a:gd name="f11" fmla="val 1285681"/>
                <a:gd name="f12" fmla="val 460383"/>
                <a:gd name="f13" fmla="val 383821"/>
                <a:gd name="f14" fmla="+- 0 0 -90"/>
                <a:gd name="f15" fmla="*/ f3 1 1285680"/>
                <a:gd name="f16" fmla="*/ f4 1 460382"/>
                <a:gd name="f17" fmla="val f5"/>
                <a:gd name="f18" fmla="val f6"/>
                <a:gd name="f19" fmla="val f7"/>
                <a:gd name="f20" fmla="*/ f14 f0 1"/>
                <a:gd name="f21" fmla="+- f19 0 f17"/>
                <a:gd name="f22" fmla="+- f18 0 f17"/>
                <a:gd name="f23" fmla="*/ f20 1 f2"/>
                <a:gd name="f24" fmla="*/ f22 1 1285680"/>
                <a:gd name="f25" fmla="*/ f21 1 460382"/>
                <a:gd name="f26" fmla="*/ 645253 f22 1"/>
                <a:gd name="f27" fmla="*/ 190070 f21 1"/>
                <a:gd name="f28" fmla="*/ 0 f22 1"/>
                <a:gd name="f29" fmla="*/ 0 f21 1"/>
                <a:gd name="f30" fmla="*/ 71863 f21 1"/>
                <a:gd name="f31" fmla="*/ 1285681 f22 1"/>
                <a:gd name="f32" fmla="*/ 460383 f21 1"/>
                <a:gd name="f33" fmla="*/ 383821 f21 1"/>
                <a:gd name="f34" fmla="+- f23 0 f1"/>
                <a:gd name="f35" fmla="*/ f26 1 1285680"/>
                <a:gd name="f36" fmla="*/ f27 1 460382"/>
                <a:gd name="f37" fmla="*/ f28 1 1285680"/>
                <a:gd name="f38" fmla="*/ f29 1 460382"/>
                <a:gd name="f39" fmla="*/ f30 1 460382"/>
                <a:gd name="f40" fmla="*/ f31 1 1285680"/>
                <a:gd name="f41" fmla="*/ f32 1 460382"/>
                <a:gd name="f42" fmla="*/ f33 1 460382"/>
                <a:gd name="f43" fmla="*/ f17 1 f24"/>
                <a:gd name="f44" fmla="*/ f18 1 f24"/>
                <a:gd name="f45" fmla="*/ f17 1 f25"/>
                <a:gd name="f46" fmla="*/ f19 1 f25"/>
                <a:gd name="f47" fmla="*/ f35 1 f24"/>
                <a:gd name="f48" fmla="*/ f36 1 f25"/>
                <a:gd name="f49" fmla="*/ f37 1 f24"/>
                <a:gd name="f50" fmla="*/ f38 1 f25"/>
                <a:gd name="f51" fmla="*/ f39 1 f25"/>
                <a:gd name="f52" fmla="*/ f40 1 f24"/>
                <a:gd name="f53" fmla="*/ f41 1 f25"/>
                <a:gd name="f54" fmla="*/ f42 1 f25"/>
                <a:gd name="f55" fmla="*/ f43 f15 1"/>
                <a:gd name="f56" fmla="*/ f44 f15 1"/>
                <a:gd name="f57" fmla="*/ f46 f16 1"/>
                <a:gd name="f58" fmla="*/ f45 f16 1"/>
                <a:gd name="f59" fmla="*/ f47 f15 1"/>
                <a:gd name="f60" fmla="*/ f48 f16 1"/>
                <a:gd name="f61" fmla="*/ f49 f15 1"/>
                <a:gd name="f62" fmla="*/ f50 f16 1"/>
                <a:gd name="f63" fmla="*/ f51 f16 1"/>
                <a:gd name="f64" fmla="*/ f52 f15 1"/>
                <a:gd name="f65" fmla="*/ f53 f16 1"/>
                <a:gd name="f66" fmla="*/ f54 f16 1"/>
              </a:gdLst>
              <a:ahLst/>
              <a:cxnLst>
                <a:cxn ang="3cd4">
                  <a:pos x="hc" y="t"/>
                </a:cxn>
                <a:cxn ang="0">
                  <a:pos x="r" y="vc"/>
                </a:cxn>
                <a:cxn ang="cd4">
                  <a:pos x="hc" y="b"/>
                </a:cxn>
                <a:cxn ang="cd2">
                  <a:pos x="l" y="vc"/>
                </a:cxn>
                <a:cxn ang="f34">
                  <a:pos x="f59" y="f60"/>
                </a:cxn>
                <a:cxn ang="f34">
                  <a:pos x="f61" y="f62"/>
                </a:cxn>
                <a:cxn ang="f34">
                  <a:pos x="f61" y="f63"/>
                </a:cxn>
                <a:cxn ang="f34">
                  <a:pos x="f64" y="f65"/>
                </a:cxn>
                <a:cxn ang="f34">
                  <a:pos x="f64" y="f66"/>
                </a:cxn>
                <a:cxn ang="f34">
                  <a:pos x="f59" y="f60"/>
                </a:cxn>
              </a:cxnLst>
              <a:rect l="f55" t="f58" r="f56" b="f57"/>
              <a:pathLst>
                <a:path w="1285680" h="460382">
                  <a:moveTo>
                    <a:pt x="f8" y="f9"/>
                  </a:moveTo>
                  <a:lnTo>
                    <a:pt x="f5" y="f5"/>
                  </a:lnTo>
                  <a:lnTo>
                    <a:pt x="f5" y="f10"/>
                  </a:lnTo>
                  <a:lnTo>
                    <a:pt x="f11" y="f12"/>
                  </a:lnTo>
                  <a:lnTo>
                    <a:pt x="f11" y="f13"/>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 name="Freeform: Shape 28">
              <a:extLst>
                <a:ext uri="{FF2B5EF4-FFF2-40B4-BE49-F238E27FC236}">
                  <a16:creationId xmlns:a16="http://schemas.microsoft.com/office/drawing/2014/main" id="{1F30608F-FF64-2FFB-3A57-A83D95AEBB59}"/>
                </a:ext>
              </a:extLst>
            </p:cNvPr>
            <p:cNvSpPr/>
            <p:nvPr/>
          </p:nvSpPr>
          <p:spPr>
            <a:xfrm>
              <a:off x="10967386" y="0"/>
              <a:ext cx="234379" cy="190707"/>
            </a:xfrm>
            <a:custGeom>
              <a:avLst/>
              <a:gdLst>
                <a:gd name="f0" fmla="val 10800000"/>
                <a:gd name="f1" fmla="val 5400000"/>
                <a:gd name="f2" fmla="val 180"/>
                <a:gd name="f3" fmla="val w"/>
                <a:gd name="f4" fmla="val h"/>
                <a:gd name="f5" fmla="val 0"/>
                <a:gd name="f6" fmla="val 234383"/>
                <a:gd name="f7" fmla="val 190704"/>
                <a:gd name="f8" fmla="val 190705"/>
                <a:gd name="f9" fmla="val 234384"/>
                <a:gd name="f10" fmla="val 123286"/>
                <a:gd name="f11" fmla="val 100304"/>
                <a:gd name="f12" fmla="+- 0 0 -90"/>
                <a:gd name="f13" fmla="*/ f3 1 234383"/>
                <a:gd name="f14" fmla="*/ f4 1 190704"/>
                <a:gd name="f15" fmla="val f5"/>
                <a:gd name="f16" fmla="val f6"/>
                <a:gd name="f17" fmla="val f7"/>
                <a:gd name="f18" fmla="*/ f12 f0 1"/>
                <a:gd name="f19" fmla="+- f17 0 f15"/>
                <a:gd name="f20" fmla="+- f16 0 f15"/>
                <a:gd name="f21" fmla="*/ f18 1 f2"/>
                <a:gd name="f22" fmla="*/ f20 1 234383"/>
                <a:gd name="f23" fmla="*/ f19 1 190704"/>
                <a:gd name="f24" fmla="*/ 0 f20 1"/>
                <a:gd name="f25" fmla="*/ 190705 f19 1"/>
                <a:gd name="f26" fmla="*/ 234384 f20 1"/>
                <a:gd name="f27" fmla="*/ 0 f19 1"/>
                <a:gd name="f28" fmla="*/ 123286 f20 1"/>
                <a:gd name="f29" fmla="*/ 100304 f19 1"/>
                <a:gd name="f30" fmla="+- f21 0 f1"/>
                <a:gd name="f31" fmla="*/ f24 1 234383"/>
                <a:gd name="f32" fmla="*/ f25 1 190704"/>
                <a:gd name="f33" fmla="*/ f26 1 234383"/>
                <a:gd name="f34" fmla="*/ f27 1 190704"/>
                <a:gd name="f35" fmla="*/ f28 1 234383"/>
                <a:gd name="f36" fmla="*/ f29 1 190704"/>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4"/>
                </a:cxn>
                <a:cxn ang="f30">
                  <a:pos x="f51" y="f56"/>
                </a:cxn>
                <a:cxn ang="f30">
                  <a:pos x="f51" y="f52"/>
                </a:cxn>
              </a:cxnLst>
              <a:rect l="f47" t="f50" r="f48" b="f49"/>
              <a:pathLst>
                <a:path w="234383" h="190704">
                  <a:moveTo>
                    <a:pt x="f5" y="f8"/>
                  </a:moveTo>
                  <a:lnTo>
                    <a:pt x="f9" y="f5"/>
                  </a:lnTo>
                  <a:lnTo>
                    <a:pt x="f10" y="f5"/>
                  </a:lnTo>
                  <a:lnTo>
                    <a:pt x="f5" y="f11"/>
                  </a:lnTo>
                  <a:lnTo>
                    <a:pt x="f5" y="f8"/>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 name="Freeform: Shape 29">
              <a:extLst>
                <a:ext uri="{FF2B5EF4-FFF2-40B4-BE49-F238E27FC236}">
                  <a16:creationId xmlns:a16="http://schemas.microsoft.com/office/drawing/2014/main" id="{77FEBA60-3ED4-3A0E-67DC-75E826C8AC53}"/>
                </a:ext>
              </a:extLst>
            </p:cNvPr>
            <p:cNvSpPr/>
            <p:nvPr/>
          </p:nvSpPr>
          <p:spPr>
            <a:xfrm>
              <a:off x="10465481" y="0"/>
              <a:ext cx="490987" cy="194895"/>
            </a:xfrm>
            <a:custGeom>
              <a:avLst/>
              <a:gdLst>
                <a:gd name="f0" fmla="val 10800000"/>
                <a:gd name="f1" fmla="val 5400000"/>
                <a:gd name="f2" fmla="val 180"/>
                <a:gd name="f3" fmla="val w"/>
                <a:gd name="f4" fmla="val h"/>
                <a:gd name="f5" fmla="val 0"/>
                <a:gd name="f6" fmla="val 490986"/>
                <a:gd name="f7" fmla="val 194894"/>
                <a:gd name="f8" fmla="val 101574"/>
                <a:gd name="f9" fmla="val 154266"/>
                <a:gd name="f10" fmla="val 46724"/>
                <a:gd name="f11" fmla="+- 0 0 -90"/>
                <a:gd name="f12" fmla="*/ f3 1 490986"/>
                <a:gd name="f13" fmla="*/ f4 1 194894"/>
                <a:gd name="f14" fmla="val f5"/>
                <a:gd name="f15" fmla="val f6"/>
                <a:gd name="f16" fmla="val f7"/>
                <a:gd name="f17" fmla="*/ f11 f0 1"/>
                <a:gd name="f18" fmla="+- f16 0 f14"/>
                <a:gd name="f19" fmla="+- f15 0 f14"/>
                <a:gd name="f20" fmla="*/ f17 1 f2"/>
                <a:gd name="f21" fmla="*/ f19 1 490986"/>
                <a:gd name="f22" fmla="*/ f18 1 194894"/>
                <a:gd name="f23" fmla="*/ 490986 f19 1"/>
                <a:gd name="f24" fmla="*/ 194894 f18 1"/>
                <a:gd name="f25" fmla="*/ 101574 f18 1"/>
                <a:gd name="f26" fmla="*/ 154266 f19 1"/>
                <a:gd name="f27" fmla="*/ 0 f18 1"/>
                <a:gd name="f28" fmla="*/ 0 f19 1"/>
                <a:gd name="f29" fmla="*/ 46724 f18 1"/>
                <a:gd name="f30" fmla="+- f20 0 f1"/>
                <a:gd name="f31" fmla="*/ f23 1 490986"/>
                <a:gd name="f32" fmla="*/ f24 1 194894"/>
                <a:gd name="f33" fmla="*/ f25 1 194894"/>
                <a:gd name="f34" fmla="*/ f26 1 490986"/>
                <a:gd name="f35" fmla="*/ f27 1 194894"/>
                <a:gd name="f36" fmla="*/ f28 1 490986"/>
                <a:gd name="f37" fmla="*/ f29 1 194894"/>
                <a:gd name="f38" fmla="*/ f14 1 f21"/>
                <a:gd name="f39" fmla="*/ f15 1 f21"/>
                <a:gd name="f40" fmla="*/ f14 1 f22"/>
                <a:gd name="f41" fmla="*/ f16 1 f22"/>
                <a:gd name="f42" fmla="*/ f31 1 f21"/>
                <a:gd name="f43" fmla="*/ f32 1 f22"/>
                <a:gd name="f44" fmla="*/ f33 1 f22"/>
                <a:gd name="f45" fmla="*/ f34 1 f21"/>
                <a:gd name="f46" fmla="*/ f35 1 f22"/>
                <a:gd name="f47" fmla="*/ f36 1 f21"/>
                <a:gd name="f48" fmla="*/ f37 1 f22"/>
                <a:gd name="f49" fmla="*/ f38 f12 1"/>
                <a:gd name="f50" fmla="*/ f39 f12 1"/>
                <a:gd name="f51" fmla="*/ f41 f13 1"/>
                <a:gd name="f52" fmla="*/ f40 f13 1"/>
                <a:gd name="f53" fmla="*/ f42 f12 1"/>
                <a:gd name="f54" fmla="*/ f43 f13 1"/>
                <a:gd name="f55" fmla="*/ f44 f13 1"/>
                <a:gd name="f56" fmla="*/ f45 f12 1"/>
                <a:gd name="f57" fmla="*/ f46 f13 1"/>
                <a:gd name="f58" fmla="*/ f47 f12 1"/>
                <a:gd name="f59" fmla="*/ f48 f13 1"/>
              </a:gdLst>
              <a:ahLst/>
              <a:cxnLst>
                <a:cxn ang="3cd4">
                  <a:pos x="hc" y="t"/>
                </a:cxn>
                <a:cxn ang="0">
                  <a:pos x="r" y="vc"/>
                </a:cxn>
                <a:cxn ang="cd4">
                  <a:pos x="hc" y="b"/>
                </a:cxn>
                <a:cxn ang="cd2">
                  <a:pos x="l" y="vc"/>
                </a:cxn>
                <a:cxn ang="f30">
                  <a:pos x="f53" y="f54"/>
                </a:cxn>
                <a:cxn ang="f30">
                  <a:pos x="f53" y="f55"/>
                </a:cxn>
                <a:cxn ang="f30">
                  <a:pos x="f56" y="f57"/>
                </a:cxn>
                <a:cxn ang="f30">
                  <a:pos x="f58" y="f57"/>
                </a:cxn>
                <a:cxn ang="f30">
                  <a:pos x="f58" y="f59"/>
                </a:cxn>
                <a:cxn ang="f30">
                  <a:pos x="f53" y="f54"/>
                </a:cxn>
              </a:cxnLst>
              <a:rect l="f49" t="f52" r="f50" b="f51"/>
              <a:pathLst>
                <a:path w="490986" h="194894">
                  <a:moveTo>
                    <a:pt x="f6" y="f7"/>
                  </a:moveTo>
                  <a:lnTo>
                    <a:pt x="f6" y="f8"/>
                  </a:lnTo>
                  <a:lnTo>
                    <a:pt x="f9" y="f5"/>
                  </a:lnTo>
                  <a:lnTo>
                    <a:pt x="f5" y="f5"/>
                  </a:lnTo>
                  <a:lnTo>
                    <a:pt x="f5" y="f10"/>
                  </a:lnTo>
                  <a:lnTo>
                    <a:pt x="f6" y="f7"/>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 name="Freeform: Shape 30">
              <a:extLst>
                <a:ext uri="{FF2B5EF4-FFF2-40B4-BE49-F238E27FC236}">
                  <a16:creationId xmlns:a16="http://schemas.microsoft.com/office/drawing/2014/main" id="{46D6A7EC-BE6D-7C4D-91E0-9FDC60D4E42D}"/>
                </a:ext>
              </a:extLst>
            </p:cNvPr>
            <p:cNvSpPr/>
            <p:nvPr/>
          </p:nvSpPr>
          <p:spPr>
            <a:xfrm>
              <a:off x="10654031" y="0"/>
              <a:ext cx="420395" cy="92555"/>
            </a:xfrm>
            <a:custGeom>
              <a:avLst/>
              <a:gdLst>
                <a:gd name="f0" fmla="val 10800000"/>
                <a:gd name="f1" fmla="val 5400000"/>
                <a:gd name="f2" fmla="val 180"/>
                <a:gd name="f3" fmla="val w"/>
                <a:gd name="f4" fmla="val h"/>
                <a:gd name="f5" fmla="val 0"/>
                <a:gd name="f6" fmla="val 420391"/>
                <a:gd name="f7" fmla="val 92558"/>
                <a:gd name="f8" fmla="val 420392"/>
                <a:gd name="f9" fmla="val 306629"/>
                <a:gd name="f10" fmla="val 92559"/>
                <a:gd name="f11" fmla="+- 0 0 -90"/>
                <a:gd name="f12" fmla="*/ f3 1 420391"/>
                <a:gd name="f13" fmla="*/ f4 1 92558"/>
                <a:gd name="f14" fmla="val f5"/>
                <a:gd name="f15" fmla="val f6"/>
                <a:gd name="f16" fmla="val f7"/>
                <a:gd name="f17" fmla="*/ f11 f0 1"/>
                <a:gd name="f18" fmla="+- f16 0 f14"/>
                <a:gd name="f19" fmla="+- f15 0 f14"/>
                <a:gd name="f20" fmla="*/ f17 1 f2"/>
                <a:gd name="f21" fmla="*/ f19 1 420391"/>
                <a:gd name="f22" fmla="*/ f18 1 92558"/>
                <a:gd name="f23" fmla="*/ 420392 f19 1"/>
                <a:gd name="f24" fmla="*/ 0 f18 1"/>
                <a:gd name="f25" fmla="*/ 0 f19 1"/>
                <a:gd name="f26" fmla="*/ 306629 f19 1"/>
                <a:gd name="f27" fmla="*/ 92559 f18 1"/>
                <a:gd name="f28" fmla="+- f20 0 f1"/>
                <a:gd name="f29" fmla="*/ f23 1 420391"/>
                <a:gd name="f30" fmla="*/ f24 1 92558"/>
                <a:gd name="f31" fmla="*/ f25 1 420391"/>
                <a:gd name="f32" fmla="*/ f26 1 420391"/>
                <a:gd name="f33" fmla="*/ f27 1 92558"/>
                <a:gd name="f34" fmla="*/ f14 1 f21"/>
                <a:gd name="f35" fmla="*/ f15 1 f21"/>
                <a:gd name="f36" fmla="*/ f14 1 f22"/>
                <a:gd name="f37" fmla="*/ f16 1 f22"/>
                <a:gd name="f38" fmla="*/ f29 1 f21"/>
                <a:gd name="f39" fmla="*/ f30 1 f22"/>
                <a:gd name="f40" fmla="*/ f31 1 f21"/>
                <a:gd name="f41" fmla="*/ f32 1 f21"/>
                <a:gd name="f42" fmla="*/ f33 1 f22"/>
                <a:gd name="f43" fmla="*/ f34 f12 1"/>
                <a:gd name="f44" fmla="*/ f35 f12 1"/>
                <a:gd name="f45" fmla="*/ f37 f13 1"/>
                <a:gd name="f46" fmla="*/ f36 f13 1"/>
                <a:gd name="f47" fmla="*/ f38 f12 1"/>
                <a:gd name="f48" fmla="*/ f39 f13 1"/>
                <a:gd name="f49" fmla="*/ f40 f12 1"/>
                <a:gd name="f50" fmla="*/ f41 f12 1"/>
                <a:gd name="f51" fmla="*/ f42 f13 1"/>
              </a:gdLst>
              <a:ahLst/>
              <a:cxnLst>
                <a:cxn ang="3cd4">
                  <a:pos x="hc" y="t"/>
                </a:cxn>
                <a:cxn ang="0">
                  <a:pos x="r" y="vc"/>
                </a:cxn>
                <a:cxn ang="cd4">
                  <a:pos x="hc" y="b"/>
                </a:cxn>
                <a:cxn ang="cd2">
                  <a:pos x="l" y="vc"/>
                </a:cxn>
                <a:cxn ang="f28">
                  <a:pos x="f47" y="f48"/>
                </a:cxn>
                <a:cxn ang="f28">
                  <a:pos x="f49" y="f48"/>
                </a:cxn>
                <a:cxn ang="f28">
                  <a:pos x="f50" y="f51"/>
                </a:cxn>
                <a:cxn ang="f28">
                  <a:pos x="f47" y="f48"/>
                </a:cxn>
              </a:cxnLst>
              <a:rect l="f43" t="f46" r="f44" b="f45"/>
              <a:pathLst>
                <a:path w="420391" h="92558">
                  <a:moveTo>
                    <a:pt x="f8" y="f5"/>
                  </a:moveTo>
                  <a:lnTo>
                    <a:pt x="f5" y="f5"/>
                  </a:lnTo>
                  <a:lnTo>
                    <a:pt x="f9" y="f10"/>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 name="Freeform: Shape 31">
              <a:extLst>
                <a:ext uri="{FF2B5EF4-FFF2-40B4-BE49-F238E27FC236}">
                  <a16:creationId xmlns:a16="http://schemas.microsoft.com/office/drawing/2014/main" id="{B8F5F07C-1D85-7EF6-87A4-46016F64C0E7}"/>
                </a:ext>
              </a:extLst>
            </p:cNvPr>
            <p:cNvSpPr/>
            <p:nvPr/>
          </p:nvSpPr>
          <p:spPr>
            <a:xfrm>
              <a:off x="9703804" y="0"/>
              <a:ext cx="718892" cy="484001"/>
            </a:xfrm>
            <a:custGeom>
              <a:avLst/>
              <a:gdLst>
                <a:gd name="f0" fmla="val 10800000"/>
                <a:gd name="f1" fmla="val 5400000"/>
                <a:gd name="f2" fmla="val 180"/>
                <a:gd name="f3" fmla="val w"/>
                <a:gd name="f4" fmla="val h"/>
                <a:gd name="f5" fmla="val 0"/>
                <a:gd name="f6" fmla="val 718894"/>
                <a:gd name="f7" fmla="val 483998"/>
                <a:gd name="f8" fmla="val 85195"/>
                <a:gd name="f9" fmla="val 600306"/>
                <a:gd name="f10" fmla="val 458097"/>
                <a:gd name="f11" fmla="+- 0 0 -90"/>
                <a:gd name="f12" fmla="*/ f3 1 718894"/>
                <a:gd name="f13" fmla="*/ f4 1 483998"/>
                <a:gd name="f14" fmla="val f5"/>
                <a:gd name="f15" fmla="val f6"/>
                <a:gd name="f16" fmla="val f7"/>
                <a:gd name="f17" fmla="*/ f11 f0 1"/>
                <a:gd name="f18" fmla="+- f16 0 f14"/>
                <a:gd name="f19" fmla="+- f15 0 f14"/>
                <a:gd name="f20" fmla="*/ f17 1 f2"/>
                <a:gd name="f21" fmla="*/ f19 1 718894"/>
                <a:gd name="f22" fmla="*/ f18 1 483998"/>
                <a:gd name="f23" fmla="*/ 85195 f19 1"/>
                <a:gd name="f24" fmla="*/ 483998 f18 1"/>
                <a:gd name="f25" fmla="*/ 718894 f19 1"/>
                <a:gd name="f26" fmla="*/ 0 f18 1"/>
                <a:gd name="f27" fmla="*/ 600306 f19 1"/>
                <a:gd name="f28" fmla="*/ 0 f19 1"/>
                <a:gd name="f29" fmla="*/ 458097 f18 1"/>
                <a:gd name="f30" fmla="+- f20 0 f1"/>
                <a:gd name="f31" fmla="*/ f23 1 718894"/>
                <a:gd name="f32" fmla="*/ f24 1 483998"/>
                <a:gd name="f33" fmla="*/ f25 1 718894"/>
                <a:gd name="f34" fmla="*/ f26 1 483998"/>
                <a:gd name="f35" fmla="*/ f27 1 718894"/>
                <a:gd name="f36" fmla="*/ f28 1 718894"/>
                <a:gd name="f37" fmla="*/ f29 1 483998"/>
                <a:gd name="f38" fmla="*/ f14 1 f21"/>
                <a:gd name="f39" fmla="*/ f15 1 f21"/>
                <a:gd name="f40" fmla="*/ f14 1 f22"/>
                <a:gd name="f41" fmla="*/ f16 1 f22"/>
                <a:gd name="f42" fmla="*/ f31 1 f21"/>
                <a:gd name="f43" fmla="*/ f32 1 f22"/>
                <a:gd name="f44" fmla="*/ f33 1 f21"/>
                <a:gd name="f45" fmla="*/ f34 1 f22"/>
                <a:gd name="f46" fmla="*/ f35 1 f21"/>
                <a:gd name="f47" fmla="*/ f36 1 f21"/>
                <a:gd name="f48" fmla="*/ f37 1 f22"/>
                <a:gd name="f49" fmla="*/ f38 f12 1"/>
                <a:gd name="f50" fmla="*/ f39 f12 1"/>
                <a:gd name="f51" fmla="*/ f41 f13 1"/>
                <a:gd name="f52" fmla="*/ f40 f13 1"/>
                <a:gd name="f53" fmla="*/ f42 f12 1"/>
                <a:gd name="f54" fmla="*/ f43 f13 1"/>
                <a:gd name="f55" fmla="*/ f44 f12 1"/>
                <a:gd name="f56" fmla="*/ f45 f13 1"/>
                <a:gd name="f57" fmla="*/ f46 f12 1"/>
                <a:gd name="f58" fmla="*/ f47 f12 1"/>
                <a:gd name="f59" fmla="*/ f48 f13 1"/>
              </a:gdLst>
              <a:ahLst/>
              <a:cxnLst>
                <a:cxn ang="3cd4">
                  <a:pos x="hc" y="t"/>
                </a:cxn>
                <a:cxn ang="0">
                  <a:pos x="r" y="vc"/>
                </a:cxn>
                <a:cxn ang="cd4">
                  <a:pos x="hc" y="b"/>
                </a:cxn>
                <a:cxn ang="cd2">
                  <a:pos x="l" y="vc"/>
                </a:cxn>
                <a:cxn ang="f30">
                  <a:pos x="f53" y="f54"/>
                </a:cxn>
                <a:cxn ang="f30">
                  <a:pos x="f55" y="f56"/>
                </a:cxn>
                <a:cxn ang="f30">
                  <a:pos x="f57" y="f56"/>
                </a:cxn>
                <a:cxn ang="f30">
                  <a:pos x="f58" y="f59"/>
                </a:cxn>
                <a:cxn ang="f30">
                  <a:pos x="f53" y="f54"/>
                </a:cxn>
              </a:cxnLst>
              <a:rect l="f49" t="f52" r="f50" b="f51"/>
              <a:pathLst>
                <a:path w="718894" h="483998">
                  <a:moveTo>
                    <a:pt x="f8" y="f7"/>
                  </a:moveTo>
                  <a:lnTo>
                    <a:pt x="f6" y="f5"/>
                  </a:lnTo>
                  <a:lnTo>
                    <a:pt x="f9" y="f5"/>
                  </a:lnTo>
                  <a:lnTo>
                    <a:pt x="f5" y="f10"/>
                  </a:lnTo>
                  <a:lnTo>
                    <a:pt x="f8"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 name="Freeform: Shape 32">
              <a:extLst>
                <a:ext uri="{FF2B5EF4-FFF2-40B4-BE49-F238E27FC236}">
                  <a16:creationId xmlns:a16="http://schemas.microsoft.com/office/drawing/2014/main" id="{9EE4CE07-83EA-0B92-BAB9-19D4393B9A2D}"/>
                </a:ext>
              </a:extLst>
            </p:cNvPr>
            <p:cNvSpPr/>
            <p:nvPr/>
          </p:nvSpPr>
          <p:spPr>
            <a:xfrm>
              <a:off x="9160888" y="555863"/>
              <a:ext cx="415055" cy="342808"/>
            </a:xfrm>
            <a:custGeom>
              <a:avLst/>
              <a:gdLst>
                <a:gd name="f0" fmla="val 10800000"/>
                <a:gd name="f1" fmla="val 5400000"/>
                <a:gd name="f2" fmla="val 180"/>
                <a:gd name="f3" fmla="val w"/>
                <a:gd name="f4" fmla="val h"/>
                <a:gd name="f5" fmla="val 0"/>
                <a:gd name="f6" fmla="val 415059"/>
                <a:gd name="f7" fmla="val 342811"/>
                <a:gd name="f8" fmla="val 142712"/>
                <a:gd name="f9" fmla="val 298627"/>
                <a:gd name="f10" fmla="val 223462"/>
                <a:gd name="f11" fmla="val 142661"/>
                <a:gd name="f12" fmla="val 223211"/>
                <a:gd name="f13" fmla="val 222952"/>
                <a:gd name="f14" fmla="val 222700"/>
                <a:gd name="f15" fmla="val 222065"/>
                <a:gd name="f16" fmla="val 221304"/>
                <a:gd name="f17" fmla="val 317418"/>
                <a:gd name="f18" fmla="val 85576"/>
                <a:gd name="f19" fmla="+- 0 0 -90"/>
                <a:gd name="f20" fmla="*/ f3 1 415059"/>
                <a:gd name="f21" fmla="*/ f4 1 342811"/>
                <a:gd name="f22" fmla="val f5"/>
                <a:gd name="f23" fmla="val f6"/>
                <a:gd name="f24" fmla="val f7"/>
                <a:gd name="f25" fmla="*/ f19 f0 1"/>
                <a:gd name="f26" fmla="+- f24 0 f22"/>
                <a:gd name="f27" fmla="+- f23 0 f22"/>
                <a:gd name="f28" fmla="*/ f25 1 f2"/>
                <a:gd name="f29" fmla="*/ f27 1 415059"/>
                <a:gd name="f30" fmla="*/ f26 1 342811"/>
                <a:gd name="f31" fmla="*/ 142712 f27 1"/>
                <a:gd name="f32" fmla="*/ 298627 f26 1"/>
                <a:gd name="f33" fmla="*/ 223462 f26 1"/>
                <a:gd name="f34" fmla="*/ 222700 f26 1"/>
                <a:gd name="f35" fmla="*/ 222065 f26 1"/>
                <a:gd name="f36" fmla="*/ 221304 f26 1"/>
                <a:gd name="f37" fmla="*/ 415059 f27 1"/>
                <a:gd name="f38" fmla="*/ 0 f26 1"/>
                <a:gd name="f39" fmla="*/ 0 f27 1"/>
                <a:gd name="f40" fmla="*/ 317418 f26 1"/>
                <a:gd name="f41" fmla="*/ 85576 f27 1"/>
                <a:gd name="f42" fmla="*/ 342811 f26 1"/>
                <a:gd name="f43" fmla="+- f28 0 f1"/>
                <a:gd name="f44" fmla="*/ f31 1 415059"/>
                <a:gd name="f45" fmla="*/ f32 1 342811"/>
                <a:gd name="f46" fmla="*/ f33 1 342811"/>
                <a:gd name="f47" fmla="*/ f34 1 342811"/>
                <a:gd name="f48" fmla="*/ f35 1 342811"/>
                <a:gd name="f49" fmla="*/ f36 1 342811"/>
                <a:gd name="f50" fmla="*/ f37 1 415059"/>
                <a:gd name="f51" fmla="*/ f38 1 342811"/>
                <a:gd name="f52" fmla="*/ f39 1 415059"/>
                <a:gd name="f53" fmla="*/ f40 1 342811"/>
                <a:gd name="f54" fmla="*/ f41 1 415059"/>
                <a:gd name="f55" fmla="*/ f42 1 342811"/>
                <a:gd name="f56" fmla="*/ f22 1 f29"/>
                <a:gd name="f57" fmla="*/ f23 1 f29"/>
                <a:gd name="f58" fmla="*/ f22 1 f30"/>
                <a:gd name="f59" fmla="*/ f24 1 f30"/>
                <a:gd name="f60" fmla="*/ f44 1 f29"/>
                <a:gd name="f61" fmla="*/ f45 1 f30"/>
                <a:gd name="f62" fmla="*/ f46 1 f30"/>
                <a:gd name="f63" fmla="*/ f47 1 f30"/>
                <a:gd name="f64" fmla="*/ f48 1 f30"/>
                <a:gd name="f65" fmla="*/ f49 1 f30"/>
                <a:gd name="f66" fmla="*/ f50 1 f29"/>
                <a:gd name="f67" fmla="*/ f51 1 f30"/>
                <a:gd name="f68" fmla="*/ f52 1 f29"/>
                <a:gd name="f69" fmla="*/ f53 1 f30"/>
                <a:gd name="f70" fmla="*/ f54 1 f29"/>
                <a:gd name="f71" fmla="*/ f55 1 f30"/>
                <a:gd name="f72" fmla="*/ f56 f20 1"/>
                <a:gd name="f73" fmla="*/ f57 f20 1"/>
                <a:gd name="f74" fmla="*/ f59 f21 1"/>
                <a:gd name="f75" fmla="*/ f58 f21 1"/>
                <a:gd name="f76" fmla="*/ f60 f20 1"/>
                <a:gd name="f77" fmla="*/ f61 f21 1"/>
                <a:gd name="f78" fmla="*/ f62 f21 1"/>
                <a:gd name="f79" fmla="*/ f63 f21 1"/>
                <a:gd name="f80" fmla="*/ f64 f21 1"/>
                <a:gd name="f81" fmla="*/ f65 f21 1"/>
                <a:gd name="f82" fmla="*/ f66 f20 1"/>
                <a:gd name="f83" fmla="*/ f67 f21 1"/>
                <a:gd name="f84" fmla="*/ f68 f20 1"/>
                <a:gd name="f85" fmla="*/ f69 f21 1"/>
                <a:gd name="f86" fmla="*/ f70 f20 1"/>
                <a:gd name="f87" fmla="*/ f71 f21 1"/>
              </a:gdLst>
              <a:ahLst/>
              <a:cxnLst>
                <a:cxn ang="3cd4">
                  <a:pos x="hc" y="t"/>
                </a:cxn>
                <a:cxn ang="0">
                  <a:pos x="r" y="vc"/>
                </a:cxn>
                <a:cxn ang="cd4">
                  <a:pos x="hc" y="b"/>
                </a:cxn>
                <a:cxn ang="cd2">
                  <a:pos x="l" y="vc"/>
                </a:cxn>
                <a:cxn ang="f43">
                  <a:pos x="f76" y="f77"/>
                </a:cxn>
                <a:cxn ang="f43">
                  <a:pos x="f76" y="f78"/>
                </a:cxn>
                <a:cxn ang="f43">
                  <a:pos x="f76" y="f78"/>
                </a:cxn>
                <a:cxn ang="f43">
                  <a:pos x="f76" y="f79"/>
                </a:cxn>
                <a:cxn ang="f43">
                  <a:pos x="f76" y="f80"/>
                </a:cxn>
                <a:cxn ang="f43">
                  <a:pos x="f76" y="f80"/>
                </a:cxn>
                <a:cxn ang="f43">
                  <a:pos x="f76" y="f80"/>
                </a:cxn>
                <a:cxn ang="f43">
                  <a:pos x="f76" y="f80"/>
                </a:cxn>
                <a:cxn ang="f43">
                  <a:pos x="f76" y="f81"/>
                </a:cxn>
                <a:cxn ang="f43">
                  <a:pos x="f76" y="f81"/>
                </a:cxn>
                <a:cxn ang="f43">
                  <a:pos x="f76" y="f81"/>
                </a:cxn>
                <a:cxn ang="f43">
                  <a:pos x="f82" y="f83"/>
                </a:cxn>
                <a:cxn ang="f43">
                  <a:pos x="f84" y="f85"/>
                </a:cxn>
                <a:cxn ang="f43">
                  <a:pos x="f86" y="f87"/>
                </a:cxn>
              </a:cxnLst>
              <a:rect l="f72" t="f75" r="f73" b="f74"/>
              <a:pathLst>
                <a:path w="415059" h="342811">
                  <a:moveTo>
                    <a:pt x="f8" y="f9"/>
                  </a:moveTo>
                  <a:lnTo>
                    <a:pt x="f8" y="f10"/>
                  </a:lnTo>
                  <a:lnTo>
                    <a:pt x="f8" y="f10"/>
                  </a:lnTo>
                  <a:cubicBezTo>
                    <a:pt x="f11" y="f12"/>
                    <a:pt x="f11" y="f13"/>
                    <a:pt x="f8" y="f14"/>
                  </a:cubicBezTo>
                  <a:lnTo>
                    <a:pt x="f8" y="f15"/>
                  </a:lnTo>
                  <a:lnTo>
                    <a:pt x="f8" y="f15"/>
                  </a:lnTo>
                  <a:lnTo>
                    <a:pt x="f8" y="f15"/>
                  </a:lnTo>
                  <a:lnTo>
                    <a:pt x="f8" y="f15"/>
                  </a:lnTo>
                  <a:lnTo>
                    <a:pt x="f8" y="f16"/>
                  </a:lnTo>
                  <a:lnTo>
                    <a:pt x="f8" y="f16"/>
                  </a:lnTo>
                  <a:lnTo>
                    <a:pt x="f8" y="f16"/>
                  </a:lnTo>
                  <a:lnTo>
                    <a:pt x="f6" y="f5"/>
                  </a:lnTo>
                  <a:lnTo>
                    <a:pt x="f5" y="f17"/>
                  </a:lnTo>
                  <a:lnTo>
                    <a:pt x="f18"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 name="Freeform: Shape 33">
              <a:extLst>
                <a:ext uri="{FF2B5EF4-FFF2-40B4-BE49-F238E27FC236}">
                  <a16:creationId xmlns:a16="http://schemas.microsoft.com/office/drawing/2014/main" id="{B9291FF9-F992-A2DE-5ACB-391F00EC011E}"/>
                </a:ext>
              </a:extLst>
            </p:cNvPr>
            <p:cNvSpPr/>
            <p:nvPr/>
          </p:nvSpPr>
          <p:spPr>
            <a:xfrm>
              <a:off x="9287094" y="907048"/>
              <a:ext cx="2896398" cy="899184"/>
            </a:xfrm>
            <a:custGeom>
              <a:avLst/>
              <a:gdLst>
                <a:gd name="f0" fmla="val 10800000"/>
                <a:gd name="f1" fmla="val 5400000"/>
                <a:gd name="f2" fmla="val 180"/>
                <a:gd name="f3" fmla="val w"/>
                <a:gd name="f4" fmla="val h"/>
                <a:gd name="f5" fmla="val 0"/>
                <a:gd name="f6" fmla="val 2896399"/>
                <a:gd name="f7" fmla="val 899180"/>
                <a:gd name="f8" fmla="val 438675"/>
                <a:gd name="f9" fmla="val 128618"/>
                <a:gd name="f10" fmla="val 19680"/>
                <a:gd name="f11" fmla="val 1651"/>
                <a:gd name="f12" fmla="val 19350"/>
                <a:gd name="f13" fmla="val 1719"/>
                <a:gd name="f14" fmla="val 18994"/>
                <a:gd name="f15" fmla="val 18664"/>
                <a:gd name="f16" fmla="val 18029"/>
                <a:gd name="f17" fmla="val 17902"/>
                <a:gd name="f18" fmla="val 17623"/>
                <a:gd name="f19" fmla="val 1409"/>
                <a:gd name="f20" fmla="val 17407"/>
                <a:gd name="f21" fmla="val 1105"/>
                <a:gd name="f22" fmla="val 17267"/>
                <a:gd name="f23" fmla="val 762"/>
                <a:gd name="f24" fmla="val 3047"/>
                <a:gd name="f25" fmla="val 1552567"/>
                <a:gd name="f26" fmla="val 472825"/>
                <a:gd name="f27" fmla="val 1553203"/>
                <a:gd name="f28" fmla="val 473587"/>
                <a:gd name="f29" fmla="val 474222"/>
                <a:gd name="f30" fmla="val 639279"/>
                <a:gd name="f31" fmla="val 1686773"/>
                <a:gd name="f32" fmla="val 680416"/>
                <a:gd name="f33" fmla="val 1817297"/>
                <a:gd name="f34" fmla="val 574653"/>
                <a:gd name="f35" fmla="val 1817931"/>
                <a:gd name="f36" fmla="val 1818820"/>
                <a:gd name="f37" fmla="val 1819709"/>
                <a:gd name="f38" fmla="val 1822629"/>
                <a:gd name="f39" fmla="val 2896400"/>
                <a:gd name="f40" fmla="val 899181"/>
                <a:gd name="f41" fmla="val 871756"/>
                <a:gd name="f42" fmla="val 519681"/>
                <a:gd name="f43" fmla="val 153122"/>
                <a:gd name="f44" fmla="+- 0 0 -90"/>
                <a:gd name="f45" fmla="*/ f3 1 2896399"/>
                <a:gd name="f46" fmla="*/ f4 1 899180"/>
                <a:gd name="f47" fmla="val f5"/>
                <a:gd name="f48" fmla="val f6"/>
                <a:gd name="f49" fmla="val f7"/>
                <a:gd name="f50" fmla="*/ f44 f0 1"/>
                <a:gd name="f51" fmla="+- f49 0 f47"/>
                <a:gd name="f52" fmla="+- f48 0 f47"/>
                <a:gd name="f53" fmla="*/ f50 1 f2"/>
                <a:gd name="f54" fmla="*/ f52 1 2896399"/>
                <a:gd name="f55" fmla="*/ f51 1 899180"/>
                <a:gd name="f56" fmla="*/ 438675 f52 1"/>
                <a:gd name="f57" fmla="*/ 128618 f51 1"/>
                <a:gd name="f58" fmla="*/ 19680 f52 1"/>
                <a:gd name="f59" fmla="*/ 1651 f51 1"/>
                <a:gd name="f60" fmla="*/ 18664 f52 1"/>
                <a:gd name="f61" fmla="*/ 17902 f52 1"/>
                <a:gd name="f62" fmla="*/ 17267 f52 1"/>
                <a:gd name="f63" fmla="*/ 762 f51 1"/>
                <a:gd name="f64" fmla="*/ 0 f51 1"/>
                <a:gd name="f65" fmla="*/ 0 f52 1"/>
                <a:gd name="f66" fmla="*/ 3047 f51 1"/>
                <a:gd name="f67" fmla="*/ 1552567 f52 1"/>
                <a:gd name="f68" fmla="*/ 472825 f51 1"/>
                <a:gd name="f69" fmla="*/ 1553203 f52 1"/>
                <a:gd name="f70" fmla="*/ 473587 f51 1"/>
                <a:gd name="f71" fmla="*/ 474222 f51 1"/>
                <a:gd name="f72" fmla="*/ 639279 f51 1"/>
                <a:gd name="f73" fmla="*/ 1686773 f52 1"/>
                <a:gd name="f74" fmla="*/ 680416 f51 1"/>
                <a:gd name="f75" fmla="*/ 1817297 f52 1"/>
                <a:gd name="f76" fmla="*/ 574653 f51 1"/>
                <a:gd name="f77" fmla="*/ 1817931 f52 1"/>
                <a:gd name="f78" fmla="*/ 1818820 f52 1"/>
                <a:gd name="f79" fmla="*/ 1819709 f52 1"/>
                <a:gd name="f80" fmla="*/ 1822629 f52 1"/>
                <a:gd name="f81" fmla="*/ 2896400 f52 1"/>
                <a:gd name="f82" fmla="*/ 899181 f51 1"/>
                <a:gd name="f83" fmla="*/ 871756 f51 1"/>
                <a:gd name="f84" fmla="*/ 519681 f52 1"/>
                <a:gd name="f85" fmla="*/ 153122 f51 1"/>
                <a:gd name="f86" fmla="+- f53 0 f1"/>
                <a:gd name="f87" fmla="*/ f56 1 2896399"/>
                <a:gd name="f88" fmla="*/ f57 1 899180"/>
                <a:gd name="f89" fmla="*/ f58 1 2896399"/>
                <a:gd name="f90" fmla="*/ f59 1 899180"/>
                <a:gd name="f91" fmla="*/ f60 1 2896399"/>
                <a:gd name="f92" fmla="*/ f61 1 2896399"/>
                <a:gd name="f93" fmla="*/ f62 1 2896399"/>
                <a:gd name="f94" fmla="*/ f63 1 899180"/>
                <a:gd name="f95" fmla="*/ f64 1 899180"/>
                <a:gd name="f96" fmla="*/ f65 1 2896399"/>
                <a:gd name="f97" fmla="*/ f66 1 899180"/>
                <a:gd name="f98" fmla="*/ f67 1 2896399"/>
                <a:gd name="f99" fmla="*/ f68 1 899180"/>
                <a:gd name="f100" fmla="*/ f69 1 2896399"/>
                <a:gd name="f101" fmla="*/ f70 1 899180"/>
                <a:gd name="f102" fmla="*/ f71 1 899180"/>
                <a:gd name="f103" fmla="*/ f72 1 899180"/>
                <a:gd name="f104" fmla="*/ f73 1 2896399"/>
                <a:gd name="f105" fmla="*/ f74 1 899180"/>
                <a:gd name="f106" fmla="*/ f75 1 2896399"/>
                <a:gd name="f107" fmla="*/ f76 1 899180"/>
                <a:gd name="f108" fmla="*/ f77 1 2896399"/>
                <a:gd name="f109" fmla="*/ f78 1 2896399"/>
                <a:gd name="f110" fmla="*/ f79 1 2896399"/>
                <a:gd name="f111" fmla="*/ f80 1 2896399"/>
                <a:gd name="f112" fmla="*/ f81 1 2896399"/>
                <a:gd name="f113" fmla="*/ f82 1 899180"/>
                <a:gd name="f114" fmla="*/ f83 1 899180"/>
                <a:gd name="f115" fmla="*/ f84 1 2896399"/>
                <a:gd name="f116" fmla="*/ f85 1 899180"/>
                <a:gd name="f117" fmla="*/ f47 1 f54"/>
                <a:gd name="f118" fmla="*/ f48 1 f54"/>
                <a:gd name="f119" fmla="*/ f47 1 f55"/>
                <a:gd name="f120" fmla="*/ f49 1 f55"/>
                <a:gd name="f121" fmla="*/ f87 1 f54"/>
                <a:gd name="f122" fmla="*/ f88 1 f55"/>
                <a:gd name="f123" fmla="*/ f89 1 f54"/>
                <a:gd name="f124" fmla="*/ f90 1 f55"/>
                <a:gd name="f125" fmla="*/ f91 1 f54"/>
                <a:gd name="f126" fmla="*/ f92 1 f54"/>
                <a:gd name="f127" fmla="*/ f93 1 f54"/>
                <a:gd name="f128" fmla="*/ f94 1 f55"/>
                <a:gd name="f129" fmla="*/ f95 1 f55"/>
                <a:gd name="f130" fmla="*/ f96 1 f54"/>
                <a:gd name="f131" fmla="*/ f97 1 f55"/>
                <a:gd name="f132" fmla="*/ f98 1 f54"/>
                <a:gd name="f133" fmla="*/ f99 1 f55"/>
                <a:gd name="f134" fmla="*/ f100 1 f54"/>
                <a:gd name="f135" fmla="*/ f101 1 f55"/>
                <a:gd name="f136" fmla="*/ f102 1 f55"/>
                <a:gd name="f137" fmla="*/ f103 1 f55"/>
                <a:gd name="f138" fmla="*/ f104 1 f54"/>
                <a:gd name="f139" fmla="*/ f105 1 f55"/>
                <a:gd name="f140" fmla="*/ f106 1 f54"/>
                <a:gd name="f141" fmla="*/ f107 1 f55"/>
                <a:gd name="f142" fmla="*/ f108 1 f54"/>
                <a:gd name="f143" fmla="*/ f109 1 f54"/>
                <a:gd name="f144" fmla="*/ f110 1 f54"/>
                <a:gd name="f145" fmla="*/ f111 1 f54"/>
                <a:gd name="f146" fmla="*/ f112 1 f54"/>
                <a:gd name="f147" fmla="*/ f113 1 f55"/>
                <a:gd name="f148" fmla="*/ f114 1 f55"/>
                <a:gd name="f149" fmla="*/ f115 1 f54"/>
                <a:gd name="f150" fmla="*/ f116 1 f55"/>
                <a:gd name="f151" fmla="*/ f117 f45 1"/>
                <a:gd name="f152" fmla="*/ f118 f45 1"/>
                <a:gd name="f153" fmla="*/ f120 f46 1"/>
                <a:gd name="f154" fmla="*/ f119 f46 1"/>
                <a:gd name="f155" fmla="*/ f121 f45 1"/>
                <a:gd name="f156" fmla="*/ f122 f46 1"/>
                <a:gd name="f157" fmla="*/ f123 f45 1"/>
                <a:gd name="f158" fmla="*/ f124 f46 1"/>
                <a:gd name="f159" fmla="*/ f125 f45 1"/>
                <a:gd name="f160" fmla="*/ f126 f45 1"/>
                <a:gd name="f161" fmla="*/ f127 f45 1"/>
                <a:gd name="f162" fmla="*/ f128 f46 1"/>
                <a:gd name="f163" fmla="*/ f129 f46 1"/>
                <a:gd name="f164" fmla="*/ f130 f45 1"/>
                <a:gd name="f165" fmla="*/ f131 f46 1"/>
                <a:gd name="f166" fmla="*/ f132 f45 1"/>
                <a:gd name="f167" fmla="*/ f133 f46 1"/>
                <a:gd name="f168" fmla="*/ f134 f45 1"/>
                <a:gd name="f169" fmla="*/ f135 f46 1"/>
                <a:gd name="f170" fmla="*/ f136 f46 1"/>
                <a:gd name="f171" fmla="*/ f137 f46 1"/>
                <a:gd name="f172" fmla="*/ f138 f45 1"/>
                <a:gd name="f173" fmla="*/ f139 f46 1"/>
                <a:gd name="f174" fmla="*/ f140 f45 1"/>
                <a:gd name="f175" fmla="*/ f141 f46 1"/>
                <a:gd name="f176" fmla="*/ f142 f45 1"/>
                <a:gd name="f177" fmla="*/ f143 f45 1"/>
                <a:gd name="f178" fmla="*/ f144 f45 1"/>
                <a:gd name="f179" fmla="*/ f145 f45 1"/>
                <a:gd name="f180" fmla="*/ f146 f45 1"/>
                <a:gd name="f181" fmla="*/ f147 f46 1"/>
                <a:gd name="f182" fmla="*/ f148 f46 1"/>
                <a:gd name="f183" fmla="*/ f149 f45 1"/>
                <a:gd name="f184" fmla="*/ f150 f46 1"/>
              </a:gdLst>
              <a:ahLst/>
              <a:cxnLst>
                <a:cxn ang="3cd4">
                  <a:pos x="hc" y="t"/>
                </a:cxn>
                <a:cxn ang="0">
                  <a:pos x="r" y="vc"/>
                </a:cxn>
                <a:cxn ang="cd4">
                  <a:pos x="hc" y="b"/>
                </a:cxn>
                <a:cxn ang="cd2">
                  <a:pos x="l" y="vc"/>
                </a:cxn>
                <a:cxn ang="f86">
                  <a:pos x="f155" y="f156"/>
                </a:cxn>
                <a:cxn ang="f86">
                  <a:pos x="f157" y="f158"/>
                </a:cxn>
                <a:cxn ang="f86">
                  <a:pos x="f157" y="f158"/>
                </a:cxn>
                <a:cxn ang="f86">
                  <a:pos x="f159" y="f158"/>
                </a:cxn>
                <a:cxn ang="f86">
                  <a:pos x="f160" y="f158"/>
                </a:cxn>
                <a:cxn ang="f86">
                  <a:pos x="f161" y="f162"/>
                </a:cxn>
                <a:cxn ang="f86">
                  <a:pos x="f161" y="f163"/>
                </a:cxn>
                <a:cxn ang="f86">
                  <a:pos x="f161" y="f163"/>
                </a:cxn>
                <a:cxn ang="f86">
                  <a:pos x="f164" y="f165"/>
                </a:cxn>
                <a:cxn ang="f86">
                  <a:pos x="f166" y="f167"/>
                </a:cxn>
                <a:cxn ang="f86">
                  <a:pos x="f166" y="f167"/>
                </a:cxn>
                <a:cxn ang="f86">
                  <a:pos x="f166" y="f167"/>
                </a:cxn>
                <a:cxn ang="f86">
                  <a:pos x="f166" y="f167"/>
                </a:cxn>
                <a:cxn ang="f86">
                  <a:pos x="f168" y="f167"/>
                </a:cxn>
                <a:cxn ang="f86">
                  <a:pos x="f168" y="f167"/>
                </a:cxn>
                <a:cxn ang="f86">
                  <a:pos x="f168" y="f167"/>
                </a:cxn>
                <a:cxn ang="f86">
                  <a:pos x="f168" y="f167"/>
                </a:cxn>
                <a:cxn ang="f86">
                  <a:pos x="f168" y="f167"/>
                </a:cxn>
                <a:cxn ang="f86">
                  <a:pos x="f168" y="f167"/>
                </a:cxn>
                <a:cxn ang="f86">
                  <a:pos x="f168" y="f169"/>
                </a:cxn>
                <a:cxn ang="f86">
                  <a:pos x="f168" y="f170"/>
                </a:cxn>
                <a:cxn ang="f86">
                  <a:pos x="f168" y="f170"/>
                </a:cxn>
                <a:cxn ang="f86">
                  <a:pos x="f168" y="f171"/>
                </a:cxn>
                <a:cxn ang="f86">
                  <a:pos x="f172" y="f173"/>
                </a:cxn>
                <a:cxn ang="f86">
                  <a:pos x="f174" y="f175"/>
                </a:cxn>
                <a:cxn ang="f86">
                  <a:pos x="f176" y="f175"/>
                </a:cxn>
                <a:cxn ang="f86">
                  <a:pos x="f177" y="f175"/>
                </a:cxn>
                <a:cxn ang="f86">
                  <a:pos x="f178" y="f175"/>
                </a:cxn>
                <a:cxn ang="f86">
                  <a:pos x="f179" y="f175"/>
                </a:cxn>
                <a:cxn ang="f86">
                  <a:pos x="f180" y="f181"/>
                </a:cxn>
                <a:cxn ang="f86">
                  <a:pos x="f180" y="f182"/>
                </a:cxn>
                <a:cxn ang="f86">
                  <a:pos x="f183" y="f184"/>
                </a:cxn>
              </a:cxnLst>
              <a:rect l="f151" t="f154" r="f152" b="f153"/>
              <a:pathLst>
                <a:path w="2896399" h="899180">
                  <a:moveTo>
                    <a:pt x="f8" y="f9"/>
                  </a:moveTo>
                  <a:lnTo>
                    <a:pt x="f10" y="f11"/>
                  </a:lnTo>
                  <a:lnTo>
                    <a:pt x="f10" y="f11"/>
                  </a:lnTo>
                  <a:cubicBezTo>
                    <a:pt x="f12" y="f13"/>
                    <a:pt x="f14" y="f13"/>
                    <a:pt x="f15" y="f11"/>
                  </a:cubicBezTo>
                  <a:cubicBezTo>
                    <a:pt x="f15" y="f11"/>
                    <a:pt x="f16" y="f11"/>
                    <a:pt x="f17" y="f11"/>
                  </a:cubicBezTo>
                  <a:cubicBezTo>
                    <a:pt x="f18" y="f19"/>
                    <a:pt x="f20" y="f21"/>
                    <a:pt x="f22" y="f23"/>
                  </a:cubicBezTo>
                  <a:cubicBezTo>
                    <a:pt x="f22" y="f23"/>
                    <a:pt x="f22" y="f23"/>
                    <a:pt x="f22" y="f5"/>
                  </a:cubicBezTo>
                  <a:lnTo>
                    <a:pt x="f22" y="f5"/>
                  </a:lnTo>
                  <a:lnTo>
                    <a:pt x="f5" y="f24"/>
                  </a:lnTo>
                  <a:lnTo>
                    <a:pt x="f25" y="f26"/>
                  </a:lnTo>
                  <a:lnTo>
                    <a:pt x="f25" y="f26"/>
                  </a:lnTo>
                  <a:lnTo>
                    <a:pt x="f25" y="f26"/>
                  </a:lnTo>
                  <a:lnTo>
                    <a:pt x="f25" y="f26"/>
                  </a:lnTo>
                  <a:lnTo>
                    <a:pt x="f27" y="f26"/>
                  </a:lnTo>
                  <a:lnTo>
                    <a:pt x="f27" y="f26"/>
                  </a:lnTo>
                  <a:lnTo>
                    <a:pt x="f27" y="f26"/>
                  </a:lnTo>
                  <a:lnTo>
                    <a:pt x="f27" y="f26"/>
                  </a:lnTo>
                  <a:lnTo>
                    <a:pt x="f27" y="f26"/>
                  </a:lnTo>
                  <a:cubicBezTo>
                    <a:pt x="f27" y="f26"/>
                    <a:pt x="f27" y="f26"/>
                    <a:pt x="f27" y="f26"/>
                  </a:cubicBezTo>
                  <a:cubicBezTo>
                    <a:pt x="f27" y="f26"/>
                    <a:pt x="f27" y="f26"/>
                    <a:pt x="f27" y="f28"/>
                  </a:cubicBezTo>
                  <a:lnTo>
                    <a:pt x="f27" y="f29"/>
                  </a:lnTo>
                  <a:lnTo>
                    <a:pt x="f27" y="f29"/>
                  </a:lnTo>
                  <a:lnTo>
                    <a:pt x="f27" y="f30"/>
                  </a:lnTo>
                  <a:lnTo>
                    <a:pt x="f31" y="f32"/>
                  </a:lnTo>
                  <a:lnTo>
                    <a:pt x="f33" y="f34"/>
                  </a:lnTo>
                  <a:lnTo>
                    <a:pt x="f35" y="f34"/>
                  </a:lnTo>
                  <a:lnTo>
                    <a:pt x="f36" y="f34"/>
                  </a:lnTo>
                  <a:lnTo>
                    <a:pt x="f37" y="f34"/>
                  </a:lnTo>
                  <a:lnTo>
                    <a:pt x="f38" y="f34"/>
                  </a:lnTo>
                  <a:lnTo>
                    <a:pt x="f39" y="f40"/>
                  </a:lnTo>
                  <a:lnTo>
                    <a:pt x="f39" y="f41"/>
                  </a:lnTo>
                  <a:lnTo>
                    <a:pt x="f42" y="f43"/>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 name="Freeform: Shape 34">
              <a:extLst>
                <a:ext uri="{FF2B5EF4-FFF2-40B4-BE49-F238E27FC236}">
                  <a16:creationId xmlns:a16="http://schemas.microsoft.com/office/drawing/2014/main" id="{5B12C433-6857-8790-335D-328DCB47ACE5}"/>
                </a:ext>
              </a:extLst>
            </p:cNvPr>
            <p:cNvSpPr/>
            <p:nvPr/>
          </p:nvSpPr>
          <p:spPr>
            <a:xfrm>
              <a:off x="10842708" y="1558137"/>
              <a:ext cx="124303" cy="106143"/>
            </a:xfrm>
            <a:custGeom>
              <a:avLst/>
              <a:gdLst>
                <a:gd name="f0" fmla="val 10800000"/>
                <a:gd name="f1" fmla="val 5400000"/>
                <a:gd name="f2" fmla="val 180"/>
                <a:gd name="f3" fmla="val w"/>
                <a:gd name="f4" fmla="val h"/>
                <a:gd name="f5" fmla="val 0"/>
                <a:gd name="f6" fmla="val 124302"/>
                <a:gd name="f7" fmla="val 106144"/>
                <a:gd name="f8" fmla="val 41392"/>
                <a:gd name="f9" fmla="val 38344"/>
                <a:gd name="f10" fmla="val 93194"/>
                <a:gd name="f11" fmla="+- 0 0 -90"/>
                <a:gd name="f12" fmla="*/ f3 1 124302"/>
                <a:gd name="f13" fmla="*/ f4 1 106144"/>
                <a:gd name="f14" fmla="val f5"/>
                <a:gd name="f15" fmla="val f6"/>
                <a:gd name="f16" fmla="val f7"/>
                <a:gd name="f17" fmla="*/ f11 f0 1"/>
                <a:gd name="f18" fmla="+- f16 0 f14"/>
                <a:gd name="f19" fmla="+- f15 0 f14"/>
                <a:gd name="f20" fmla="*/ f17 1 f2"/>
                <a:gd name="f21" fmla="*/ f19 1 124302"/>
                <a:gd name="f22" fmla="*/ f18 1 106144"/>
                <a:gd name="f23" fmla="*/ 41392 f19 1"/>
                <a:gd name="f24" fmla="*/ 106144 f18 1"/>
                <a:gd name="f25" fmla="*/ 124302 f19 1"/>
                <a:gd name="f26" fmla="*/ 38344 f18 1"/>
                <a:gd name="f27" fmla="*/ 0 f19 1"/>
                <a:gd name="f28" fmla="*/ 0 f18 1"/>
                <a:gd name="f29" fmla="*/ 93194 f18 1"/>
                <a:gd name="f30" fmla="+- f20 0 f1"/>
                <a:gd name="f31" fmla="*/ f23 1 124302"/>
                <a:gd name="f32" fmla="*/ f24 1 106144"/>
                <a:gd name="f33" fmla="*/ f25 1 124302"/>
                <a:gd name="f34" fmla="*/ f26 1 106144"/>
                <a:gd name="f35" fmla="*/ f27 1 124302"/>
                <a:gd name="f36" fmla="*/ f28 1 106144"/>
                <a:gd name="f37" fmla="*/ f29 1 106144"/>
                <a:gd name="f38" fmla="*/ f14 1 f21"/>
                <a:gd name="f39" fmla="*/ f15 1 f21"/>
                <a:gd name="f40" fmla="*/ f14 1 f22"/>
                <a:gd name="f41" fmla="*/ f16 1 f22"/>
                <a:gd name="f42" fmla="*/ f31 1 f21"/>
                <a:gd name="f43" fmla="*/ f32 1 f22"/>
                <a:gd name="f44" fmla="*/ f33 1 f21"/>
                <a:gd name="f45" fmla="*/ f34 1 f22"/>
                <a:gd name="f46" fmla="*/ f35 1 f21"/>
                <a:gd name="f47" fmla="*/ f36 1 f22"/>
                <a:gd name="f48" fmla="*/ f37 1 f22"/>
                <a:gd name="f49" fmla="*/ f38 f12 1"/>
                <a:gd name="f50" fmla="*/ f39 f12 1"/>
                <a:gd name="f51" fmla="*/ f41 f13 1"/>
                <a:gd name="f52" fmla="*/ f40 f13 1"/>
                <a:gd name="f53" fmla="*/ f42 f12 1"/>
                <a:gd name="f54" fmla="*/ f43 f13 1"/>
                <a:gd name="f55" fmla="*/ f44 f12 1"/>
                <a:gd name="f56" fmla="*/ f45 f13 1"/>
                <a:gd name="f57" fmla="*/ f46 f12 1"/>
                <a:gd name="f58" fmla="*/ f47 f13 1"/>
                <a:gd name="f59" fmla="*/ f48 f13 1"/>
              </a:gdLst>
              <a:ahLst/>
              <a:cxnLst>
                <a:cxn ang="3cd4">
                  <a:pos x="hc" y="t"/>
                </a:cxn>
                <a:cxn ang="0">
                  <a:pos x="r" y="vc"/>
                </a:cxn>
                <a:cxn ang="cd4">
                  <a:pos x="hc" y="b"/>
                </a:cxn>
                <a:cxn ang="cd2">
                  <a:pos x="l" y="vc"/>
                </a:cxn>
                <a:cxn ang="f30">
                  <a:pos x="f53" y="f54"/>
                </a:cxn>
                <a:cxn ang="f30">
                  <a:pos x="f55" y="f56"/>
                </a:cxn>
                <a:cxn ang="f30">
                  <a:pos x="f57" y="f58"/>
                </a:cxn>
                <a:cxn ang="f30">
                  <a:pos x="f57" y="f59"/>
                </a:cxn>
                <a:cxn ang="f30">
                  <a:pos x="f53" y="f54"/>
                </a:cxn>
              </a:cxnLst>
              <a:rect l="f49" t="f52" r="f50" b="f51"/>
              <a:pathLst>
                <a:path w="124302" h="106144">
                  <a:moveTo>
                    <a:pt x="f8" y="f7"/>
                  </a:moveTo>
                  <a:lnTo>
                    <a:pt x="f6" y="f9"/>
                  </a:lnTo>
                  <a:lnTo>
                    <a:pt x="f5" y="f5"/>
                  </a:lnTo>
                  <a:lnTo>
                    <a:pt x="f5" y="f10"/>
                  </a:lnTo>
                  <a:lnTo>
                    <a:pt x="f8" y="f7"/>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 name="Freeform: Shape 35">
              <a:extLst>
                <a:ext uri="{FF2B5EF4-FFF2-40B4-BE49-F238E27FC236}">
                  <a16:creationId xmlns:a16="http://schemas.microsoft.com/office/drawing/2014/main" id="{03217EEA-87ED-1492-2A08-4D2E4E4CF9E2}"/>
                </a:ext>
              </a:extLst>
            </p:cNvPr>
            <p:cNvSpPr/>
            <p:nvPr/>
          </p:nvSpPr>
          <p:spPr>
            <a:xfrm>
              <a:off x="6453926" y="90397"/>
              <a:ext cx="2323517" cy="788587"/>
            </a:xfrm>
            <a:custGeom>
              <a:avLst/>
              <a:gdLst>
                <a:gd name="f0" fmla="val 10800000"/>
                <a:gd name="f1" fmla="val 5400000"/>
                <a:gd name="f2" fmla="val 180"/>
                <a:gd name="f3" fmla="val w"/>
                <a:gd name="f4" fmla="val h"/>
                <a:gd name="f5" fmla="val 0"/>
                <a:gd name="f6" fmla="val 2323518"/>
                <a:gd name="f7" fmla="val 788592"/>
                <a:gd name="f8" fmla="val 93194"/>
                <a:gd name="f9" fmla="val 2240736"/>
                <a:gd name="f10" fmla="val 2323519"/>
                <a:gd name="f11" fmla="val 721173"/>
                <a:gd name="f12" fmla="+- 0 0 -90"/>
                <a:gd name="f13" fmla="*/ f3 1 2323518"/>
                <a:gd name="f14" fmla="*/ f4 1 788592"/>
                <a:gd name="f15" fmla="val f5"/>
                <a:gd name="f16" fmla="val f6"/>
                <a:gd name="f17" fmla="val f7"/>
                <a:gd name="f18" fmla="*/ f12 f0 1"/>
                <a:gd name="f19" fmla="+- f17 0 f15"/>
                <a:gd name="f20" fmla="+- f16 0 f15"/>
                <a:gd name="f21" fmla="*/ f18 1 f2"/>
                <a:gd name="f22" fmla="*/ f20 1 2323518"/>
                <a:gd name="f23" fmla="*/ f19 1 788592"/>
                <a:gd name="f24" fmla="*/ 0 f20 1"/>
                <a:gd name="f25" fmla="*/ 0 f19 1"/>
                <a:gd name="f26" fmla="*/ 93194 f19 1"/>
                <a:gd name="f27" fmla="*/ 2240736 f20 1"/>
                <a:gd name="f28" fmla="*/ 788592 f19 1"/>
                <a:gd name="f29" fmla="*/ 2323519 f20 1"/>
                <a:gd name="f30" fmla="*/ 721173 f19 1"/>
                <a:gd name="f31" fmla="+- f21 0 f1"/>
                <a:gd name="f32" fmla="*/ f24 1 2323518"/>
                <a:gd name="f33" fmla="*/ f25 1 788592"/>
                <a:gd name="f34" fmla="*/ f26 1 788592"/>
                <a:gd name="f35" fmla="*/ f27 1 2323518"/>
                <a:gd name="f36" fmla="*/ f28 1 788592"/>
                <a:gd name="f37" fmla="*/ f29 1 2323518"/>
                <a:gd name="f38" fmla="*/ f30 1 788592"/>
                <a:gd name="f39" fmla="*/ f15 1 f22"/>
                <a:gd name="f40" fmla="*/ f16 1 f22"/>
                <a:gd name="f41" fmla="*/ f15 1 f23"/>
                <a:gd name="f42" fmla="*/ f17 1 f23"/>
                <a:gd name="f43" fmla="*/ f32 1 f22"/>
                <a:gd name="f44" fmla="*/ f33 1 f23"/>
                <a:gd name="f45" fmla="*/ f34 1 f23"/>
                <a:gd name="f46" fmla="*/ f35 1 f22"/>
                <a:gd name="f47" fmla="*/ f36 1 f23"/>
                <a:gd name="f48" fmla="*/ f37 1 f22"/>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3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9" y="f60"/>
                </a:cxn>
                <a:cxn ang="f31">
                  <a:pos x="f54" y="f55"/>
                </a:cxn>
              </a:cxnLst>
              <a:rect l="f50" t="f53" r="f51" b="f52"/>
              <a:pathLst>
                <a:path w="2323518" h="788592">
                  <a:moveTo>
                    <a:pt x="f5" y="f5"/>
                  </a:moveTo>
                  <a:lnTo>
                    <a:pt x="f5" y="f8"/>
                  </a:lnTo>
                  <a:lnTo>
                    <a:pt x="f9" y="f7"/>
                  </a:lnTo>
                  <a:lnTo>
                    <a:pt x="f10" y="f11"/>
                  </a:lnTo>
                  <a:lnTo>
                    <a:pt x="f5" y="f5"/>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 name="Freeform: Shape 36">
              <a:extLst>
                <a:ext uri="{FF2B5EF4-FFF2-40B4-BE49-F238E27FC236}">
                  <a16:creationId xmlns:a16="http://schemas.microsoft.com/office/drawing/2014/main" id="{84D3FF81-D212-5797-35DE-F6FB0F59075F}"/>
                </a:ext>
              </a:extLst>
            </p:cNvPr>
            <p:cNvSpPr/>
            <p:nvPr/>
          </p:nvSpPr>
          <p:spPr>
            <a:xfrm>
              <a:off x="6459001" y="0"/>
              <a:ext cx="3828345" cy="868451"/>
            </a:xfrm>
            <a:custGeom>
              <a:avLst/>
              <a:gdLst>
                <a:gd name="f0" fmla="val 10800000"/>
                <a:gd name="f1" fmla="val 5400000"/>
                <a:gd name="f2" fmla="val 180"/>
                <a:gd name="f3" fmla="val w"/>
                <a:gd name="f4" fmla="val h"/>
                <a:gd name="f5" fmla="val 0"/>
                <a:gd name="f6" fmla="val 3828346"/>
                <a:gd name="f7" fmla="val 868454"/>
                <a:gd name="f8" fmla="val 2327201"/>
                <a:gd name="f9" fmla="val 804082"/>
                <a:gd name="f10" fmla="val 2366561"/>
                <a:gd name="f11" fmla="val 771960"/>
                <a:gd name="f12" fmla="val 2367577"/>
                <a:gd name="f13" fmla="val 2368593"/>
                <a:gd name="f14" fmla="val 2371386"/>
                <a:gd name="f15" fmla="val 2690584"/>
                <a:gd name="f16" fmla="val 868455"/>
                <a:gd name="f17" fmla="val 3828347"/>
                <a:gd name="f18" fmla="val 3025527"/>
                <a:gd name="f19" fmla="val 2665952"/>
                <a:gd name="f20" fmla="val 292913"/>
                <a:gd name="f21" fmla="val 2360086"/>
                <a:gd name="f22" fmla="val 541388"/>
                <a:gd name="f23" fmla="val 2359032"/>
                <a:gd name="f24" fmla="val 542203"/>
                <a:gd name="f25" fmla="val 2357738"/>
                <a:gd name="f26" fmla="val 542648"/>
                <a:gd name="f27" fmla="val 2356404"/>
                <a:gd name="f28" fmla="val 542657"/>
                <a:gd name="f29" fmla="val 2354931"/>
                <a:gd name="f30" fmla="val 542623"/>
                <a:gd name="f31" fmla="val 2353522"/>
                <a:gd name="f32" fmla="val 542034"/>
                <a:gd name="f33" fmla="val 2352468"/>
                <a:gd name="f34" fmla="val 541007"/>
                <a:gd name="f35" fmla="val 2351198"/>
                <a:gd name="f36" fmla="val 2349548"/>
                <a:gd name="f37" fmla="val 1052821"/>
                <a:gd name="f38" fmla="val 148932"/>
                <a:gd name="f39" fmla="val 984131"/>
                <a:gd name="f40" fmla="val 128110"/>
                <a:gd name="f41" fmla="val 891064"/>
                <a:gd name="f42" fmla="val 99796"/>
                <a:gd name="f43" fmla="val 890302"/>
                <a:gd name="f44" fmla="val 889908"/>
                <a:gd name="f45" fmla="val 99616"/>
                <a:gd name="f46" fmla="val 889565"/>
                <a:gd name="f47" fmla="val 99357"/>
                <a:gd name="f48" fmla="val 889286"/>
                <a:gd name="f49" fmla="val 99034"/>
                <a:gd name="f50" fmla="val 889222"/>
                <a:gd name="f51" fmla="val 98742"/>
                <a:gd name="f52" fmla="val 98438"/>
                <a:gd name="f53" fmla="val 98146"/>
                <a:gd name="f54" fmla="val 889235"/>
                <a:gd name="f55" fmla="val 97852"/>
                <a:gd name="f56" fmla="val 97550"/>
                <a:gd name="f57" fmla="val 97257"/>
                <a:gd name="f58" fmla="val 96622"/>
                <a:gd name="f59" fmla="val 96368"/>
                <a:gd name="f60" fmla="val 96032"/>
                <a:gd name="f61" fmla="val 95688"/>
                <a:gd name="f62" fmla="val 95352"/>
                <a:gd name="f63" fmla="val 94590"/>
                <a:gd name="f64" fmla="val 890048"/>
                <a:gd name="f65" fmla="val 93702"/>
                <a:gd name="f66" fmla="val 1001652"/>
                <a:gd name="f67" fmla="val 100178"/>
                <a:gd name="f68" fmla="val 81640"/>
                <a:gd name="f69" fmla="+- 0 0 -90"/>
                <a:gd name="f70" fmla="*/ f3 1 3828346"/>
                <a:gd name="f71" fmla="*/ f4 1 868454"/>
                <a:gd name="f72" fmla="val f5"/>
                <a:gd name="f73" fmla="val f6"/>
                <a:gd name="f74" fmla="val f7"/>
                <a:gd name="f75" fmla="*/ f69 f0 1"/>
                <a:gd name="f76" fmla="+- f74 0 f72"/>
                <a:gd name="f77" fmla="+- f73 0 f72"/>
                <a:gd name="f78" fmla="*/ f75 1 f2"/>
                <a:gd name="f79" fmla="*/ f77 1 3828346"/>
                <a:gd name="f80" fmla="*/ f76 1 868454"/>
                <a:gd name="f81" fmla="*/ 2327201 f77 1"/>
                <a:gd name="f82" fmla="*/ 804082 f76 1"/>
                <a:gd name="f83" fmla="*/ 2366561 f77 1"/>
                <a:gd name="f84" fmla="*/ 771960 f76 1"/>
                <a:gd name="f85" fmla="*/ 2367577 f77 1"/>
                <a:gd name="f86" fmla="*/ 2368593 f77 1"/>
                <a:gd name="f87" fmla="*/ 2371386 f77 1"/>
                <a:gd name="f88" fmla="*/ 2690584 f77 1"/>
                <a:gd name="f89" fmla="*/ 868455 f76 1"/>
                <a:gd name="f90" fmla="*/ 3828347 f77 1"/>
                <a:gd name="f91" fmla="*/ 0 f76 1"/>
                <a:gd name="f92" fmla="*/ 3025527 f77 1"/>
                <a:gd name="f93" fmla="*/ 2665952 f77 1"/>
                <a:gd name="f94" fmla="*/ 292913 f76 1"/>
                <a:gd name="f95" fmla="*/ 2360086 f77 1"/>
                <a:gd name="f96" fmla="*/ 541388 f76 1"/>
                <a:gd name="f97" fmla="*/ 2356404 f77 1"/>
                <a:gd name="f98" fmla="*/ 542657 f76 1"/>
                <a:gd name="f99" fmla="*/ 2352468 f77 1"/>
                <a:gd name="f100" fmla="*/ 541007 f76 1"/>
                <a:gd name="f101" fmla="*/ 2351198 f77 1"/>
                <a:gd name="f102" fmla="*/ 2349548 f77 1"/>
                <a:gd name="f103" fmla="*/ 1052821 f77 1"/>
                <a:gd name="f104" fmla="*/ 148932 f76 1"/>
                <a:gd name="f105" fmla="*/ 984131 f77 1"/>
                <a:gd name="f106" fmla="*/ 128110 f76 1"/>
                <a:gd name="f107" fmla="*/ 891064 f77 1"/>
                <a:gd name="f108" fmla="*/ 99796 f76 1"/>
                <a:gd name="f109" fmla="*/ 890302 f77 1"/>
                <a:gd name="f110" fmla="*/ 889286 f77 1"/>
                <a:gd name="f111" fmla="*/ 99034 f76 1"/>
                <a:gd name="f112" fmla="*/ 98146 f76 1"/>
                <a:gd name="f113" fmla="*/ 97257 f76 1"/>
                <a:gd name="f114" fmla="*/ 96368 f76 1"/>
                <a:gd name="f115" fmla="*/ 95352 f76 1"/>
                <a:gd name="f116" fmla="*/ 94590 f76 1"/>
                <a:gd name="f117" fmla="*/ 890048 f77 1"/>
                <a:gd name="f118" fmla="*/ 93702 f76 1"/>
                <a:gd name="f119" fmla="*/ 1001652 f77 1"/>
                <a:gd name="f120" fmla="*/ 100178 f77 1"/>
                <a:gd name="f121" fmla="*/ 0 f77 1"/>
                <a:gd name="f122" fmla="*/ 81640 f76 1"/>
                <a:gd name="f123" fmla="+- f78 0 f1"/>
                <a:gd name="f124" fmla="*/ f81 1 3828346"/>
                <a:gd name="f125" fmla="*/ f82 1 868454"/>
                <a:gd name="f126" fmla="*/ f83 1 3828346"/>
                <a:gd name="f127" fmla="*/ f84 1 868454"/>
                <a:gd name="f128" fmla="*/ f85 1 3828346"/>
                <a:gd name="f129" fmla="*/ f86 1 3828346"/>
                <a:gd name="f130" fmla="*/ f87 1 3828346"/>
                <a:gd name="f131" fmla="*/ f88 1 3828346"/>
                <a:gd name="f132" fmla="*/ f89 1 868454"/>
                <a:gd name="f133" fmla="*/ f90 1 3828346"/>
                <a:gd name="f134" fmla="*/ f91 1 868454"/>
                <a:gd name="f135" fmla="*/ f92 1 3828346"/>
                <a:gd name="f136" fmla="*/ f93 1 3828346"/>
                <a:gd name="f137" fmla="*/ f94 1 868454"/>
                <a:gd name="f138" fmla="*/ f95 1 3828346"/>
                <a:gd name="f139" fmla="*/ f96 1 868454"/>
                <a:gd name="f140" fmla="*/ f97 1 3828346"/>
                <a:gd name="f141" fmla="*/ f98 1 868454"/>
                <a:gd name="f142" fmla="*/ f99 1 3828346"/>
                <a:gd name="f143" fmla="*/ f100 1 868454"/>
                <a:gd name="f144" fmla="*/ f101 1 3828346"/>
                <a:gd name="f145" fmla="*/ f102 1 3828346"/>
                <a:gd name="f146" fmla="*/ f103 1 3828346"/>
                <a:gd name="f147" fmla="*/ f104 1 868454"/>
                <a:gd name="f148" fmla="*/ f105 1 3828346"/>
                <a:gd name="f149" fmla="*/ f106 1 868454"/>
                <a:gd name="f150" fmla="*/ f107 1 3828346"/>
                <a:gd name="f151" fmla="*/ f108 1 868454"/>
                <a:gd name="f152" fmla="*/ f109 1 3828346"/>
                <a:gd name="f153" fmla="*/ f110 1 3828346"/>
                <a:gd name="f154" fmla="*/ f111 1 868454"/>
                <a:gd name="f155" fmla="*/ f112 1 868454"/>
                <a:gd name="f156" fmla="*/ f113 1 868454"/>
                <a:gd name="f157" fmla="*/ f114 1 868454"/>
                <a:gd name="f158" fmla="*/ f115 1 868454"/>
                <a:gd name="f159" fmla="*/ f116 1 868454"/>
                <a:gd name="f160" fmla="*/ f117 1 3828346"/>
                <a:gd name="f161" fmla="*/ f118 1 868454"/>
                <a:gd name="f162" fmla="*/ f119 1 3828346"/>
                <a:gd name="f163" fmla="*/ f120 1 3828346"/>
                <a:gd name="f164" fmla="*/ f121 1 3828346"/>
                <a:gd name="f165" fmla="*/ f122 1 868454"/>
                <a:gd name="f166" fmla="*/ f72 1 f79"/>
                <a:gd name="f167" fmla="*/ f73 1 f79"/>
                <a:gd name="f168" fmla="*/ f72 1 f80"/>
                <a:gd name="f169" fmla="*/ f74 1 f80"/>
                <a:gd name="f170" fmla="*/ f124 1 f79"/>
                <a:gd name="f171" fmla="*/ f125 1 f80"/>
                <a:gd name="f172" fmla="*/ f126 1 f79"/>
                <a:gd name="f173" fmla="*/ f127 1 f80"/>
                <a:gd name="f174" fmla="*/ f128 1 f79"/>
                <a:gd name="f175" fmla="*/ f129 1 f79"/>
                <a:gd name="f176" fmla="*/ f130 1 f79"/>
                <a:gd name="f177" fmla="*/ f131 1 f79"/>
                <a:gd name="f178" fmla="*/ f132 1 f80"/>
                <a:gd name="f179" fmla="*/ f133 1 f79"/>
                <a:gd name="f180" fmla="*/ f134 1 f80"/>
                <a:gd name="f181" fmla="*/ f135 1 f79"/>
                <a:gd name="f182" fmla="*/ f136 1 f79"/>
                <a:gd name="f183" fmla="*/ f137 1 f80"/>
                <a:gd name="f184" fmla="*/ f138 1 f79"/>
                <a:gd name="f185" fmla="*/ f139 1 f80"/>
                <a:gd name="f186" fmla="*/ f140 1 f79"/>
                <a:gd name="f187" fmla="*/ f141 1 f80"/>
                <a:gd name="f188" fmla="*/ f142 1 f79"/>
                <a:gd name="f189" fmla="*/ f143 1 f80"/>
                <a:gd name="f190" fmla="*/ f144 1 f79"/>
                <a:gd name="f191" fmla="*/ f145 1 f79"/>
                <a:gd name="f192" fmla="*/ f146 1 f79"/>
                <a:gd name="f193" fmla="*/ f147 1 f80"/>
                <a:gd name="f194" fmla="*/ f148 1 f79"/>
                <a:gd name="f195" fmla="*/ f149 1 f80"/>
                <a:gd name="f196" fmla="*/ f150 1 f79"/>
                <a:gd name="f197" fmla="*/ f151 1 f80"/>
                <a:gd name="f198" fmla="*/ f152 1 f79"/>
                <a:gd name="f199" fmla="*/ f153 1 f79"/>
                <a:gd name="f200" fmla="*/ f154 1 f80"/>
                <a:gd name="f201" fmla="*/ f155 1 f80"/>
                <a:gd name="f202" fmla="*/ f156 1 f80"/>
                <a:gd name="f203" fmla="*/ f157 1 f80"/>
                <a:gd name="f204" fmla="*/ f158 1 f80"/>
                <a:gd name="f205" fmla="*/ f159 1 f80"/>
                <a:gd name="f206" fmla="*/ f160 1 f79"/>
                <a:gd name="f207" fmla="*/ f161 1 f80"/>
                <a:gd name="f208" fmla="*/ f162 1 f79"/>
                <a:gd name="f209" fmla="*/ f163 1 f79"/>
                <a:gd name="f210" fmla="*/ f164 1 f79"/>
                <a:gd name="f211" fmla="*/ f165 1 f80"/>
                <a:gd name="f212" fmla="*/ f166 f70 1"/>
                <a:gd name="f213" fmla="*/ f167 f70 1"/>
                <a:gd name="f214" fmla="*/ f169 f71 1"/>
                <a:gd name="f215" fmla="*/ f168 f71 1"/>
                <a:gd name="f216" fmla="*/ f170 f70 1"/>
                <a:gd name="f217" fmla="*/ f171 f71 1"/>
                <a:gd name="f218" fmla="*/ f172 f70 1"/>
                <a:gd name="f219" fmla="*/ f173 f71 1"/>
                <a:gd name="f220" fmla="*/ f174 f70 1"/>
                <a:gd name="f221" fmla="*/ f175 f70 1"/>
                <a:gd name="f222" fmla="*/ f176 f70 1"/>
                <a:gd name="f223" fmla="*/ f177 f70 1"/>
                <a:gd name="f224" fmla="*/ f178 f71 1"/>
                <a:gd name="f225" fmla="*/ f179 f70 1"/>
                <a:gd name="f226" fmla="*/ f180 f71 1"/>
                <a:gd name="f227" fmla="*/ f181 f70 1"/>
                <a:gd name="f228" fmla="*/ f182 f70 1"/>
                <a:gd name="f229" fmla="*/ f183 f71 1"/>
                <a:gd name="f230" fmla="*/ f184 f70 1"/>
                <a:gd name="f231" fmla="*/ f185 f71 1"/>
                <a:gd name="f232" fmla="*/ f186 f70 1"/>
                <a:gd name="f233" fmla="*/ f187 f71 1"/>
                <a:gd name="f234" fmla="*/ f188 f70 1"/>
                <a:gd name="f235" fmla="*/ f189 f71 1"/>
                <a:gd name="f236" fmla="*/ f190 f70 1"/>
                <a:gd name="f237" fmla="*/ f191 f70 1"/>
                <a:gd name="f238" fmla="*/ f192 f70 1"/>
                <a:gd name="f239" fmla="*/ f193 f71 1"/>
                <a:gd name="f240" fmla="*/ f194 f70 1"/>
                <a:gd name="f241" fmla="*/ f195 f71 1"/>
                <a:gd name="f242" fmla="*/ f196 f70 1"/>
                <a:gd name="f243" fmla="*/ f197 f71 1"/>
                <a:gd name="f244" fmla="*/ f198 f70 1"/>
                <a:gd name="f245" fmla="*/ f199 f70 1"/>
                <a:gd name="f246" fmla="*/ f200 f71 1"/>
                <a:gd name="f247" fmla="*/ f201 f71 1"/>
                <a:gd name="f248" fmla="*/ f202 f71 1"/>
                <a:gd name="f249" fmla="*/ f203 f71 1"/>
                <a:gd name="f250" fmla="*/ f204 f71 1"/>
                <a:gd name="f251" fmla="*/ f205 f71 1"/>
                <a:gd name="f252" fmla="*/ f206 f70 1"/>
                <a:gd name="f253" fmla="*/ f207 f71 1"/>
                <a:gd name="f254" fmla="*/ f208 f70 1"/>
                <a:gd name="f255" fmla="*/ f209 f70 1"/>
                <a:gd name="f256" fmla="*/ f210 f70 1"/>
                <a:gd name="f257" fmla="*/ f211 f71 1"/>
              </a:gdLst>
              <a:ahLst/>
              <a:cxnLst>
                <a:cxn ang="3cd4">
                  <a:pos x="hc" y="t"/>
                </a:cxn>
                <a:cxn ang="0">
                  <a:pos x="r" y="vc"/>
                </a:cxn>
                <a:cxn ang="cd4">
                  <a:pos x="hc" y="b"/>
                </a:cxn>
                <a:cxn ang="cd2">
                  <a:pos x="l" y="vc"/>
                </a:cxn>
                <a:cxn ang="f123">
                  <a:pos x="f216" y="f217"/>
                </a:cxn>
                <a:cxn ang="f123">
                  <a:pos x="f218" y="f219"/>
                </a:cxn>
                <a:cxn ang="f123">
                  <a:pos x="f218" y="f219"/>
                </a:cxn>
                <a:cxn ang="f123">
                  <a:pos x="f220" y="f219"/>
                </a:cxn>
                <a:cxn ang="f123">
                  <a:pos x="f221" y="f219"/>
                </a:cxn>
                <a:cxn ang="f123">
                  <a:pos x="f222" y="f219"/>
                </a:cxn>
                <a:cxn ang="f123">
                  <a:pos x="f223" y="f224"/>
                </a:cxn>
                <a:cxn ang="f123">
                  <a:pos x="f225" y="f226"/>
                </a:cxn>
                <a:cxn ang="f123">
                  <a:pos x="f227" y="f226"/>
                </a:cxn>
                <a:cxn ang="f123">
                  <a:pos x="f228" y="f229"/>
                </a:cxn>
                <a:cxn ang="f123">
                  <a:pos x="f228" y="f229"/>
                </a:cxn>
                <a:cxn ang="f123">
                  <a:pos x="f230" y="f231"/>
                </a:cxn>
                <a:cxn ang="f123">
                  <a:pos x="f232" y="f233"/>
                </a:cxn>
                <a:cxn ang="f123">
                  <a:pos x="f234" y="f235"/>
                </a:cxn>
                <a:cxn ang="f123">
                  <a:pos x="f234" y="f235"/>
                </a:cxn>
                <a:cxn ang="f123">
                  <a:pos x="f236" y="f235"/>
                </a:cxn>
                <a:cxn ang="f123">
                  <a:pos x="f237" y="f235"/>
                </a:cxn>
                <a:cxn ang="f123">
                  <a:pos x="f238" y="f239"/>
                </a:cxn>
                <a:cxn ang="f123">
                  <a:pos x="f240" y="f241"/>
                </a:cxn>
                <a:cxn ang="f123">
                  <a:pos x="f240" y="f241"/>
                </a:cxn>
                <a:cxn ang="f123">
                  <a:pos x="f242" y="f243"/>
                </a:cxn>
                <a:cxn ang="f123">
                  <a:pos x="f242" y="f243"/>
                </a:cxn>
                <a:cxn ang="f123">
                  <a:pos x="f244" y="f243"/>
                </a:cxn>
                <a:cxn ang="f123">
                  <a:pos x="f245" y="f246"/>
                </a:cxn>
                <a:cxn ang="f123">
                  <a:pos x="f245" y="f246"/>
                </a:cxn>
                <a:cxn ang="f123">
                  <a:pos x="f245" y="f246"/>
                </a:cxn>
                <a:cxn ang="f123">
                  <a:pos x="f245" y="f247"/>
                </a:cxn>
                <a:cxn ang="f123">
                  <a:pos x="f245" y="f248"/>
                </a:cxn>
                <a:cxn ang="f123">
                  <a:pos x="f245" y="f249"/>
                </a:cxn>
                <a:cxn ang="f123">
                  <a:pos x="f245" y="f250"/>
                </a:cxn>
                <a:cxn ang="f123">
                  <a:pos x="f245" y="f250"/>
                </a:cxn>
                <a:cxn ang="f123">
                  <a:pos x="f245" y="f250"/>
                </a:cxn>
                <a:cxn ang="f123">
                  <a:pos x="f245" y="f251"/>
                </a:cxn>
                <a:cxn ang="f123">
                  <a:pos x="f252" y="f253"/>
                </a:cxn>
                <a:cxn ang="f123">
                  <a:pos x="f252" y="f253"/>
                </a:cxn>
                <a:cxn ang="f123">
                  <a:pos x="f254" y="f226"/>
                </a:cxn>
                <a:cxn ang="f123">
                  <a:pos x="f255" y="f226"/>
                </a:cxn>
                <a:cxn ang="f123">
                  <a:pos x="f256" y="f257"/>
                </a:cxn>
              </a:cxnLst>
              <a:rect l="f212" t="f215" r="f213" b="f214"/>
              <a:pathLst>
                <a:path w="3828346" h="868454">
                  <a:moveTo>
                    <a:pt x="f8" y="f9"/>
                  </a:moveTo>
                  <a:lnTo>
                    <a:pt x="f10" y="f11"/>
                  </a:lnTo>
                  <a:lnTo>
                    <a:pt x="f10" y="f11"/>
                  </a:lnTo>
                  <a:lnTo>
                    <a:pt x="f12" y="f11"/>
                  </a:lnTo>
                  <a:lnTo>
                    <a:pt x="f13" y="f11"/>
                  </a:lnTo>
                  <a:lnTo>
                    <a:pt x="f14" y="f11"/>
                  </a:lnTo>
                  <a:lnTo>
                    <a:pt x="f15" y="f16"/>
                  </a:lnTo>
                  <a:lnTo>
                    <a:pt x="f17" y="f5"/>
                  </a:lnTo>
                  <a:lnTo>
                    <a:pt x="f18" y="f5"/>
                  </a:lnTo>
                  <a:lnTo>
                    <a:pt x="f19" y="f20"/>
                  </a:lnTo>
                  <a:lnTo>
                    <a:pt x="f19" y="f20"/>
                  </a:lnTo>
                  <a:lnTo>
                    <a:pt x="f21" y="f22"/>
                  </a:lnTo>
                  <a:cubicBezTo>
                    <a:pt x="f23" y="f24"/>
                    <a:pt x="f25" y="f26"/>
                    <a:pt x="f27" y="f28"/>
                  </a:cubicBezTo>
                  <a:cubicBezTo>
                    <a:pt x="f29" y="f30"/>
                    <a:pt x="f31" y="f32"/>
                    <a:pt x="f33" y="f34"/>
                  </a:cubicBezTo>
                  <a:lnTo>
                    <a:pt x="f33" y="f34"/>
                  </a:lnTo>
                  <a:lnTo>
                    <a:pt x="f35" y="f34"/>
                  </a:lnTo>
                  <a:lnTo>
                    <a:pt x="f36" y="f34"/>
                  </a:lnTo>
                  <a:lnTo>
                    <a:pt x="f37" y="f38"/>
                  </a:lnTo>
                  <a:lnTo>
                    <a:pt x="f39" y="f40"/>
                  </a:lnTo>
                  <a:lnTo>
                    <a:pt x="f39" y="f40"/>
                  </a:lnTo>
                  <a:lnTo>
                    <a:pt x="f41" y="f42"/>
                  </a:lnTo>
                  <a:lnTo>
                    <a:pt x="f41" y="f42"/>
                  </a:lnTo>
                  <a:lnTo>
                    <a:pt x="f43" y="f42"/>
                  </a:lnTo>
                  <a:cubicBezTo>
                    <a:pt x="f44" y="f45"/>
                    <a:pt x="f46" y="f47"/>
                    <a:pt x="f48" y="f49"/>
                  </a:cubicBezTo>
                  <a:lnTo>
                    <a:pt x="f48" y="f49"/>
                  </a:lnTo>
                  <a:lnTo>
                    <a:pt x="f48" y="f49"/>
                  </a:lnTo>
                  <a:cubicBezTo>
                    <a:pt x="f50" y="f51"/>
                    <a:pt x="f50" y="f52"/>
                    <a:pt x="f48" y="f53"/>
                  </a:cubicBezTo>
                  <a:cubicBezTo>
                    <a:pt x="f54" y="f55"/>
                    <a:pt x="f54" y="f56"/>
                    <a:pt x="f48" y="f57"/>
                  </a:cubicBezTo>
                  <a:cubicBezTo>
                    <a:pt x="f48" y="f57"/>
                    <a:pt x="f48" y="f58"/>
                    <a:pt x="f48" y="f59"/>
                  </a:cubicBezTo>
                  <a:cubicBezTo>
                    <a:pt x="f54" y="f60"/>
                    <a:pt x="f54" y="f61"/>
                    <a:pt x="f48" y="f62"/>
                  </a:cubicBezTo>
                  <a:lnTo>
                    <a:pt x="f48" y="f62"/>
                  </a:lnTo>
                  <a:cubicBezTo>
                    <a:pt x="f48" y="f62"/>
                    <a:pt x="f48" y="f62"/>
                    <a:pt x="f48" y="f62"/>
                  </a:cubicBezTo>
                  <a:lnTo>
                    <a:pt x="f48" y="f63"/>
                  </a:lnTo>
                  <a:lnTo>
                    <a:pt x="f64" y="f65"/>
                  </a:lnTo>
                  <a:lnTo>
                    <a:pt x="f64" y="f65"/>
                  </a:lnTo>
                  <a:lnTo>
                    <a:pt x="f66" y="f5"/>
                  </a:lnTo>
                  <a:lnTo>
                    <a:pt x="f67" y="f5"/>
                  </a:lnTo>
                  <a:lnTo>
                    <a:pt x="f5" y="f68"/>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 name="Freeform: Shape 37">
              <a:extLst>
                <a:ext uri="{FF2B5EF4-FFF2-40B4-BE49-F238E27FC236}">
                  <a16:creationId xmlns:a16="http://schemas.microsoft.com/office/drawing/2014/main" id="{B182481F-EFD5-40E6-D619-4949124D62A3}"/>
                </a:ext>
              </a:extLst>
            </p:cNvPr>
            <p:cNvSpPr/>
            <p:nvPr/>
          </p:nvSpPr>
          <p:spPr>
            <a:xfrm>
              <a:off x="7362629" y="0"/>
              <a:ext cx="212799" cy="117820"/>
            </a:xfrm>
            <a:custGeom>
              <a:avLst/>
              <a:gdLst>
                <a:gd name="f0" fmla="val 10800000"/>
                <a:gd name="f1" fmla="val 5400000"/>
                <a:gd name="f2" fmla="val 180"/>
                <a:gd name="f3" fmla="val w"/>
                <a:gd name="f4" fmla="val h"/>
                <a:gd name="f5" fmla="val 0"/>
                <a:gd name="f6" fmla="val 212798"/>
                <a:gd name="f7" fmla="val 117825"/>
                <a:gd name="f8" fmla="val 80879"/>
                <a:gd name="f9" fmla="val 125952"/>
                <a:gd name="f10" fmla="val 81132"/>
                <a:gd name="f11" fmla="val 147283"/>
                <a:gd name="f12" fmla="val 60436"/>
                <a:gd name="f13" fmla="val 59548"/>
                <a:gd name="f14" fmla="val 147232"/>
                <a:gd name="f15" fmla="val 59254"/>
                <a:gd name="f16" fmla="val 58952"/>
                <a:gd name="f17" fmla="val 58659"/>
                <a:gd name="f18" fmla="val 58365"/>
                <a:gd name="f19" fmla="val 58064"/>
                <a:gd name="f20" fmla="val 57770"/>
                <a:gd name="f21" fmla="val 147156"/>
                <a:gd name="f22" fmla="val 57443"/>
                <a:gd name="f23" fmla="val 57081"/>
                <a:gd name="f24" fmla="val 56754"/>
                <a:gd name="f25" fmla="val 55104"/>
                <a:gd name="f26" fmla="val 54215"/>
                <a:gd name="f27" fmla="val 147918"/>
                <a:gd name="f28" fmla="val 53453"/>
                <a:gd name="f29" fmla="val 212799"/>
                <a:gd name="f30" fmla="val 114271"/>
                <a:gd name="f31" fmla="val 93194"/>
                <a:gd name="f32" fmla="+- 0 0 -90"/>
                <a:gd name="f33" fmla="*/ f3 1 212798"/>
                <a:gd name="f34" fmla="*/ f4 1 117825"/>
                <a:gd name="f35" fmla="val f5"/>
                <a:gd name="f36" fmla="val f6"/>
                <a:gd name="f37" fmla="val f7"/>
                <a:gd name="f38" fmla="*/ f32 f0 1"/>
                <a:gd name="f39" fmla="+- f37 0 f35"/>
                <a:gd name="f40" fmla="+- f36 0 f35"/>
                <a:gd name="f41" fmla="*/ f38 1 f2"/>
                <a:gd name="f42" fmla="*/ f40 1 212798"/>
                <a:gd name="f43" fmla="*/ f39 1 117825"/>
                <a:gd name="f44" fmla="*/ 80879 f40 1"/>
                <a:gd name="f45" fmla="*/ 117825 f39 1"/>
                <a:gd name="f46" fmla="*/ 125952 f40 1"/>
                <a:gd name="f47" fmla="*/ 81132 f39 1"/>
                <a:gd name="f48" fmla="*/ 147283 f40 1"/>
                <a:gd name="f49" fmla="*/ 60436 f39 1"/>
                <a:gd name="f50" fmla="*/ 59548 f39 1"/>
                <a:gd name="f51" fmla="*/ 58659 f39 1"/>
                <a:gd name="f52" fmla="*/ 57770 f39 1"/>
                <a:gd name="f53" fmla="*/ 56754 f39 1"/>
                <a:gd name="f54" fmla="*/ 55104 f39 1"/>
                <a:gd name="f55" fmla="*/ 54215 f39 1"/>
                <a:gd name="f56" fmla="*/ 147918 f40 1"/>
                <a:gd name="f57" fmla="*/ 53453 f39 1"/>
                <a:gd name="f58" fmla="*/ 212799 f40 1"/>
                <a:gd name="f59" fmla="*/ 0 f39 1"/>
                <a:gd name="f60" fmla="*/ 114271 f40 1"/>
                <a:gd name="f61" fmla="*/ 0 f40 1"/>
                <a:gd name="f62" fmla="*/ 93194 f39 1"/>
                <a:gd name="f63" fmla="+- f41 0 f1"/>
                <a:gd name="f64" fmla="*/ f44 1 212798"/>
                <a:gd name="f65" fmla="*/ f45 1 117825"/>
                <a:gd name="f66" fmla="*/ f46 1 212798"/>
                <a:gd name="f67" fmla="*/ f47 1 117825"/>
                <a:gd name="f68" fmla="*/ f48 1 212798"/>
                <a:gd name="f69" fmla="*/ f49 1 117825"/>
                <a:gd name="f70" fmla="*/ f50 1 117825"/>
                <a:gd name="f71" fmla="*/ f51 1 117825"/>
                <a:gd name="f72" fmla="*/ f52 1 117825"/>
                <a:gd name="f73" fmla="*/ f53 1 117825"/>
                <a:gd name="f74" fmla="*/ f54 1 117825"/>
                <a:gd name="f75" fmla="*/ f55 1 117825"/>
                <a:gd name="f76" fmla="*/ f56 1 212798"/>
                <a:gd name="f77" fmla="*/ f57 1 117825"/>
                <a:gd name="f78" fmla="*/ f58 1 212798"/>
                <a:gd name="f79" fmla="*/ f59 1 117825"/>
                <a:gd name="f80" fmla="*/ f60 1 212798"/>
                <a:gd name="f81" fmla="*/ f61 1 212798"/>
                <a:gd name="f82" fmla="*/ f62 1 117825"/>
                <a:gd name="f83" fmla="*/ f35 1 f42"/>
                <a:gd name="f84" fmla="*/ f36 1 f42"/>
                <a:gd name="f85" fmla="*/ f35 1 f43"/>
                <a:gd name="f86" fmla="*/ f37 1 f43"/>
                <a:gd name="f87" fmla="*/ f64 1 f42"/>
                <a:gd name="f88" fmla="*/ f65 1 f43"/>
                <a:gd name="f89" fmla="*/ f66 1 f42"/>
                <a:gd name="f90" fmla="*/ f67 1 f43"/>
                <a:gd name="f91" fmla="*/ f68 1 f42"/>
                <a:gd name="f92" fmla="*/ f69 1 f43"/>
                <a:gd name="f93" fmla="*/ f70 1 f43"/>
                <a:gd name="f94" fmla="*/ f71 1 f43"/>
                <a:gd name="f95" fmla="*/ f72 1 f43"/>
                <a:gd name="f96" fmla="*/ f73 1 f43"/>
                <a:gd name="f97" fmla="*/ f74 1 f43"/>
                <a:gd name="f98" fmla="*/ f75 1 f43"/>
                <a:gd name="f99" fmla="*/ f76 1 f42"/>
                <a:gd name="f100" fmla="*/ f77 1 f43"/>
                <a:gd name="f101" fmla="*/ f78 1 f42"/>
                <a:gd name="f102" fmla="*/ f79 1 f43"/>
                <a:gd name="f103" fmla="*/ f80 1 f42"/>
                <a:gd name="f104" fmla="*/ f81 1 f42"/>
                <a:gd name="f105" fmla="*/ f82 1 f43"/>
                <a:gd name="f106" fmla="*/ f83 f33 1"/>
                <a:gd name="f107" fmla="*/ f84 f33 1"/>
                <a:gd name="f108" fmla="*/ f86 f34 1"/>
                <a:gd name="f109" fmla="*/ f85 f34 1"/>
                <a:gd name="f110" fmla="*/ f87 f33 1"/>
                <a:gd name="f111" fmla="*/ f88 f34 1"/>
                <a:gd name="f112" fmla="*/ f89 f33 1"/>
                <a:gd name="f113" fmla="*/ f90 f34 1"/>
                <a:gd name="f114" fmla="*/ f91 f33 1"/>
                <a:gd name="f115" fmla="*/ f92 f34 1"/>
                <a:gd name="f116" fmla="*/ f93 f34 1"/>
                <a:gd name="f117" fmla="*/ f94 f34 1"/>
                <a:gd name="f118" fmla="*/ f95 f34 1"/>
                <a:gd name="f119" fmla="*/ f96 f34 1"/>
                <a:gd name="f120" fmla="*/ f97 f34 1"/>
                <a:gd name="f121" fmla="*/ f98 f34 1"/>
                <a:gd name="f122" fmla="*/ f99 f33 1"/>
                <a:gd name="f123" fmla="*/ f100 f34 1"/>
                <a:gd name="f124" fmla="*/ f101 f33 1"/>
                <a:gd name="f125" fmla="*/ f102 f34 1"/>
                <a:gd name="f126" fmla="*/ f103 f33 1"/>
                <a:gd name="f127" fmla="*/ f104 f33 1"/>
                <a:gd name="f128" fmla="*/ f105 f34 1"/>
              </a:gdLst>
              <a:ahLst/>
              <a:cxnLst>
                <a:cxn ang="3cd4">
                  <a:pos x="hc" y="t"/>
                </a:cxn>
                <a:cxn ang="0">
                  <a:pos x="r" y="vc"/>
                </a:cxn>
                <a:cxn ang="cd4">
                  <a:pos x="hc" y="b"/>
                </a:cxn>
                <a:cxn ang="cd2">
                  <a:pos x="l" y="vc"/>
                </a:cxn>
                <a:cxn ang="f63">
                  <a:pos x="f110" y="f111"/>
                </a:cxn>
                <a:cxn ang="f63">
                  <a:pos x="f112" y="f113"/>
                </a:cxn>
                <a:cxn ang="f63">
                  <a:pos x="f114" y="f115"/>
                </a:cxn>
                <a:cxn ang="f63">
                  <a:pos x="f114" y="f115"/>
                </a:cxn>
                <a:cxn ang="f63">
                  <a:pos x="f114" y="f115"/>
                </a:cxn>
                <a:cxn ang="f63">
                  <a:pos x="f114" y="f116"/>
                </a:cxn>
                <a:cxn ang="f63">
                  <a:pos x="f114" y="f117"/>
                </a:cxn>
                <a:cxn ang="f63">
                  <a:pos x="f114" y="f118"/>
                </a:cxn>
                <a:cxn ang="f63">
                  <a:pos x="f114" y="f119"/>
                </a:cxn>
                <a:cxn ang="f63">
                  <a:pos x="f114" y="f120"/>
                </a:cxn>
                <a:cxn ang="f63">
                  <a:pos x="f114" y="f121"/>
                </a:cxn>
                <a:cxn ang="f63">
                  <a:pos x="f122" y="f123"/>
                </a:cxn>
                <a:cxn ang="f63">
                  <a:pos x="f122" y="f123"/>
                </a:cxn>
                <a:cxn ang="f63">
                  <a:pos x="f124" y="f125"/>
                </a:cxn>
                <a:cxn ang="f63">
                  <a:pos x="f126" y="f125"/>
                </a:cxn>
                <a:cxn ang="f63">
                  <a:pos x="f127" y="f128"/>
                </a:cxn>
              </a:cxnLst>
              <a:rect l="f106" t="f109" r="f107" b="f108"/>
              <a:pathLst>
                <a:path w="212798" h="117825">
                  <a:moveTo>
                    <a:pt x="f8" y="f7"/>
                  </a:moveTo>
                  <a:lnTo>
                    <a:pt x="f9" y="f10"/>
                  </a:lnTo>
                  <a:lnTo>
                    <a:pt x="f11" y="f12"/>
                  </a:lnTo>
                  <a:lnTo>
                    <a:pt x="f11" y="f12"/>
                  </a:lnTo>
                  <a:lnTo>
                    <a:pt x="f11" y="f12"/>
                  </a:lnTo>
                  <a:lnTo>
                    <a:pt x="f11" y="f13"/>
                  </a:lnTo>
                  <a:cubicBezTo>
                    <a:pt x="f14" y="f15"/>
                    <a:pt x="f14" y="f16"/>
                    <a:pt x="f11" y="f17"/>
                  </a:cubicBezTo>
                  <a:cubicBezTo>
                    <a:pt x="f14" y="f18"/>
                    <a:pt x="f14" y="f19"/>
                    <a:pt x="f11" y="f20"/>
                  </a:cubicBezTo>
                  <a:cubicBezTo>
                    <a:pt x="f21" y="f22"/>
                    <a:pt x="f21" y="f23"/>
                    <a:pt x="f11" y="f24"/>
                  </a:cubicBezTo>
                  <a:lnTo>
                    <a:pt x="f11" y="f25"/>
                  </a:lnTo>
                  <a:lnTo>
                    <a:pt x="f11" y="f26"/>
                  </a:lnTo>
                  <a:lnTo>
                    <a:pt x="f27" y="f28"/>
                  </a:lnTo>
                  <a:lnTo>
                    <a:pt x="f27" y="f28"/>
                  </a:lnTo>
                  <a:lnTo>
                    <a:pt x="f29" y="f5"/>
                  </a:lnTo>
                  <a:lnTo>
                    <a:pt x="f30" y="f5"/>
                  </a:lnTo>
                  <a:lnTo>
                    <a:pt x="f5" y="f31"/>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 name="Freeform: Shape 38">
              <a:extLst>
                <a:ext uri="{FF2B5EF4-FFF2-40B4-BE49-F238E27FC236}">
                  <a16:creationId xmlns:a16="http://schemas.microsoft.com/office/drawing/2014/main" id="{C6F52746-5B0A-F4B7-19D0-7C19EC414B9B}"/>
                </a:ext>
              </a:extLst>
            </p:cNvPr>
            <p:cNvSpPr/>
            <p:nvPr/>
          </p:nvSpPr>
          <p:spPr>
            <a:xfrm>
              <a:off x="10803727" y="1747445"/>
              <a:ext cx="1265867" cy="808018"/>
            </a:xfrm>
            <a:custGeom>
              <a:avLst/>
              <a:gdLst>
                <a:gd name="f0" fmla="val 10800000"/>
                <a:gd name="f1" fmla="val 5400000"/>
                <a:gd name="f2" fmla="val 180"/>
                <a:gd name="f3" fmla="val w"/>
                <a:gd name="f4" fmla="val h"/>
                <a:gd name="f5" fmla="val 0"/>
                <a:gd name="f6" fmla="val 1265872"/>
                <a:gd name="f7" fmla="val 808018"/>
                <a:gd name="f8" fmla="val 75926"/>
                <a:gd name="f9" fmla="val 403882"/>
                <a:gd name="f10" fmla="val 1265873"/>
                <a:gd name="f11" fmla="val 404644"/>
                <a:gd name="f12" fmla="+- 0 0 -90"/>
                <a:gd name="f13" fmla="*/ f3 1 1265872"/>
                <a:gd name="f14" fmla="*/ f4 1 808018"/>
                <a:gd name="f15" fmla="val f5"/>
                <a:gd name="f16" fmla="val f6"/>
                <a:gd name="f17" fmla="val f7"/>
                <a:gd name="f18" fmla="*/ f12 f0 1"/>
                <a:gd name="f19" fmla="+- f17 0 f15"/>
                <a:gd name="f20" fmla="+- f16 0 f15"/>
                <a:gd name="f21" fmla="*/ f18 1 f2"/>
                <a:gd name="f22" fmla="*/ f20 1 1265872"/>
                <a:gd name="f23" fmla="*/ f19 1 808018"/>
                <a:gd name="f24" fmla="*/ 0 f20 1"/>
                <a:gd name="f25" fmla="*/ 0 f19 1"/>
                <a:gd name="f26" fmla="*/ 75926 f19 1"/>
                <a:gd name="f27" fmla="*/ 403882 f19 1"/>
                <a:gd name="f28" fmla="*/ 1265873 f20 1"/>
                <a:gd name="f29" fmla="*/ 808018 f19 1"/>
                <a:gd name="f30" fmla="*/ 404644 f19 1"/>
                <a:gd name="f31" fmla="+- f21 0 f1"/>
                <a:gd name="f32" fmla="*/ f24 1 1265872"/>
                <a:gd name="f33" fmla="*/ f25 1 808018"/>
                <a:gd name="f34" fmla="*/ f26 1 808018"/>
                <a:gd name="f35" fmla="*/ f27 1 808018"/>
                <a:gd name="f36" fmla="*/ f28 1 1265872"/>
                <a:gd name="f37" fmla="*/ f29 1 808018"/>
                <a:gd name="f38" fmla="*/ f30 1 808018"/>
                <a:gd name="f39" fmla="*/ f15 1 f22"/>
                <a:gd name="f40" fmla="*/ f16 1 f22"/>
                <a:gd name="f41" fmla="*/ f15 1 f23"/>
                <a:gd name="f42" fmla="*/ f17 1 f23"/>
                <a:gd name="f43" fmla="*/ f32 1 f22"/>
                <a:gd name="f44" fmla="*/ f33 1 f23"/>
                <a:gd name="f45" fmla="*/ f34 1 f23"/>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4" y="f57"/>
                </a:cxn>
                <a:cxn ang="f31">
                  <a:pos x="f58" y="f59"/>
                </a:cxn>
                <a:cxn ang="f31">
                  <a:pos x="f58" y="f60"/>
                </a:cxn>
                <a:cxn ang="f31">
                  <a:pos x="f54" y="f55"/>
                </a:cxn>
              </a:cxnLst>
              <a:rect l="f50" t="f53" r="f51" b="f52"/>
              <a:pathLst>
                <a:path w="1265872" h="808018">
                  <a:moveTo>
                    <a:pt x="f5" y="f5"/>
                  </a:moveTo>
                  <a:lnTo>
                    <a:pt x="f5" y="f8"/>
                  </a:lnTo>
                  <a:lnTo>
                    <a:pt x="f5" y="f9"/>
                  </a:lnTo>
                  <a:lnTo>
                    <a:pt x="f10" y="f7"/>
                  </a:lnTo>
                  <a:lnTo>
                    <a:pt x="f10" y="f11"/>
                  </a:lnTo>
                  <a:lnTo>
                    <a:pt x="f5"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 name="Freeform: Shape 39">
              <a:extLst>
                <a:ext uri="{FF2B5EF4-FFF2-40B4-BE49-F238E27FC236}">
                  <a16:creationId xmlns:a16="http://schemas.microsoft.com/office/drawing/2014/main" id="{1DEA7AEC-1C50-5E19-8A78-1EEEB443A89D}"/>
                </a:ext>
              </a:extLst>
            </p:cNvPr>
            <p:cNvSpPr/>
            <p:nvPr/>
          </p:nvSpPr>
          <p:spPr>
            <a:xfrm>
              <a:off x="12080394" y="2155387"/>
              <a:ext cx="105512" cy="435373"/>
            </a:xfrm>
            <a:custGeom>
              <a:avLst/>
              <a:gdLst>
                <a:gd name="f0" fmla="val 10800000"/>
                <a:gd name="f1" fmla="val 5400000"/>
                <a:gd name="f2" fmla="val 180"/>
                <a:gd name="f3" fmla="val w"/>
                <a:gd name="f4" fmla="val h"/>
                <a:gd name="f5" fmla="val 0"/>
                <a:gd name="f6" fmla="val 105510"/>
                <a:gd name="f7" fmla="val 435370"/>
                <a:gd name="f8" fmla="val 403501"/>
                <a:gd name="f9" fmla="val 105511"/>
                <a:gd name="f10" fmla="val 31869"/>
                <a:gd name="f11" fmla="+- 0 0 -90"/>
                <a:gd name="f12" fmla="*/ f3 1 105510"/>
                <a:gd name="f13" fmla="*/ f4 1 435370"/>
                <a:gd name="f14" fmla="val f5"/>
                <a:gd name="f15" fmla="val f6"/>
                <a:gd name="f16" fmla="val f7"/>
                <a:gd name="f17" fmla="*/ f11 f0 1"/>
                <a:gd name="f18" fmla="+- f16 0 f14"/>
                <a:gd name="f19" fmla="+- f15 0 f14"/>
                <a:gd name="f20" fmla="*/ f17 1 f2"/>
                <a:gd name="f21" fmla="*/ f19 1 105510"/>
                <a:gd name="f22" fmla="*/ f18 1 435370"/>
                <a:gd name="f23" fmla="*/ 0 f19 1"/>
                <a:gd name="f24" fmla="*/ 403501 f18 1"/>
                <a:gd name="f25" fmla="*/ 105511 f19 1"/>
                <a:gd name="f26" fmla="*/ 435370 f18 1"/>
                <a:gd name="f27" fmla="*/ 31869 f18 1"/>
                <a:gd name="f28" fmla="*/ 0 f18 1"/>
                <a:gd name="f29" fmla="+- f20 0 f1"/>
                <a:gd name="f30" fmla="*/ f23 1 105510"/>
                <a:gd name="f31" fmla="*/ f24 1 435370"/>
                <a:gd name="f32" fmla="*/ f25 1 105510"/>
                <a:gd name="f33" fmla="*/ f26 1 435370"/>
                <a:gd name="f34" fmla="*/ f27 1 435370"/>
                <a:gd name="f35" fmla="*/ f28 1 435370"/>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05510" h="435370">
                  <a:moveTo>
                    <a:pt x="f5" y="f8"/>
                  </a:moveTo>
                  <a:lnTo>
                    <a:pt x="f9" y="f7"/>
                  </a:lnTo>
                  <a:lnTo>
                    <a:pt x="f9" y="f10"/>
                  </a:lnTo>
                  <a:lnTo>
                    <a:pt x="f5" y="f5"/>
                  </a:lnTo>
                  <a:lnTo>
                    <a:pt x="f5" y="f8"/>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 name="Freeform: Shape 40">
              <a:extLst>
                <a:ext uri="{FF2B5EF4-FFF2-40B4-BE49-F238E27FC236}">
                  <a16:creationId xmlns:a16="http://schemas.microsoft.com/office/drawing/2014/main" id="{19F177B8-387C-1D61-30CD-410704C817EE}"/>
                </a:ext>
              </a:extLst>
            </p:cNvPr>
            <p:cNvSpPr/>
            <p:nvPr/>
          </p:nvSpPr>
          <p:spPr>
            <a:xfrm>
              <a:off x="10808683" y="1492364"/>
              <a:ext cx="1377223" cy="650577"/>
            </a:xfrm>
            <a:custGeom>
              <a:avLst/>
              <a:gdLst>
                <a:gd name="f0" fmla="val 10800000"/>
                <a:gd name="f1" fmla="val 5400000"/>
                <a:gd name="f2" fmla="val 180"/>
                <a:gd name="f3" fmla="val w"/>
                <a:gd name="f4" fmla="val h"/>
                <a:gd name="f5" fmla="val 0"/>
                <a:gd name="f6" fmla="val 1377225"/>
                <a:gd name="f7" fmla="val 650579"/>
                <a:gd name="f8" fmla="val 172423"/>
                <a:gd name="f9" fmla="val 105890"/>
                <a:gd name="f10" fmla="val 80371"/>
                <a:gd name="f11" fmla="val 181182"/>
                <a:gd name="f12" fmla="val 32250"/>
                <a:gd name="f13" fmla="val 220288"/>
                <a:gd name="f14" fmla="val 246316"/>
                <a:gd name="f15" fmla="val 1265112"/>
                <a:gd name="f16" fmla="val 559417"/>
                <a:gd name="f17" fmla="val 324655"/>
                <a:gd name="f18" fmla="val 302947"/>
                <a:gd name="f19" fmla="+- 0 0 -90"/>
                <a:gd name="f20" fmla="*/ f3 1 1377225"/>
                <a:gd name="f21" fmla="*/ f4 1 650579"/>
                <a:gd name="f22" fmla="val f5"/>
                <a:gd name="f23" fmla="val f6"/>
                <a:gd name="f24" fmla="val f7"/>
                <a:gd name="f25" fmla="*/ f19 f0 1"/>
                <a:gd name="f26" fmla="+- f24 0 f22"/>
                <a:gd name="f27" fmla="+- f23 0 f22"/>
                <a:gd name="f28" fmla="*/ f25 1 f2"/>
                <a:gd name="f29" fmla="*/ f27 1 1377225"/>
                <a:gd name="f30" fmla="*/ f26 1 650579"/>
                <a:gd name="f31" fmla="*/ 172423 f27 1"/>
                <a:gd name="f32" fmla="*/ 105890 f26 1"/>
                <a:gd name="f33" fmla="*/ 80371 f27 1"/>
                <a:gd name="f34" fmla="*/ 181182 f26 1"/>
                <a:gd name="f35" fmla="*/ 32250 f27 1"/>
                <a:gd name="f36" fmla="*/ 220288 f26 1"/>
                <a:gd name="f37" fmla="*/ 0 f27 1"/>
                <a:gd name="f38" fmla="*/ 246316 f26 1"/>
                <a:gd name="f39" fmla="*/ 1265112 f27 1"/>
                <a:gd name="f40" fmla="*/ 650579 f26 1"/>
                <a:gd name="f41" fmla="*/ 1377225 f27 1"/>
                <a:gd name="f42" fmla="*/ 559417 f26 1"/>
                <a:gd name="f43" fmla="*/ 324655 f26 1"/>
                <a:gd name="f44" fmla="*/ 302947 f27 1"/>
                <a:gd name="f45" fmla="*/ 0 f26 1"/>
                <a:gd name="f46" fmla="+- f28 0 f1"/>
                <a:gd name="f47" fmla="*/ f31 1 1377225"/>
                <a:gd name="f48" fmla="*/ f32 1 650579"/>
                <a:gd name="f49" fmla="*/ f33 1 1377225"/>
                <a:gd name="f50" fmla="*/ f34 1 650579"/>
                <a:gd name="f51" fmla="*/ f35 1 1377225"/>
                <a:gd name="f52" fmla="*/ f36 1 650579"/>
                <a:gd name="f53" fmla="*/ f37 1 1377225"/>
                <a:gd name="f54" fmla="*/ f38 1 650579"/>
                <a:gd name="f55" fmla="*/ f39 1 1377225"/>
                <a:gd name="f56" fmla="*/ f40 1 650579"/>
                <a:gd name="f57" fmla="*/ f41 1 1377225"/>
                <a:gd name="f58" fmla="*/ f42 1 650579"/>
                <a:gd name="f59" fmla="*/ f43 1 650579"/>
                <a:gd name="f60" fmla="*/ f44 1 1377225"/>
                <a:gd name="f61" fmla="*/ f45 1 650579"/>
                <a:gd name="f62" fmla="*/ f22 1 f29"/>
                <a:gd name="f63" fmla="*/ f23 1 f29"/>
                <a:gd name="f64" fmla="*/ f22 1 f30"/>
                <a:gd name="f65" fmla="*/ f24 1 f30"/>
                <a:gd name="f66" fmla="*/ f47 1 f29"/>
                <a:gd name="f67" fmla="*/ f48 1 f30"/>
                <a:gd name="f68" fmla="*/ f49 1 f29"/>
                <a:gd name="f69" fmla="*/ f50 1 f30"/>
                <a:gd name="f70" fmla="*/ f51 1 f29"/>
                <a:gd name="f71" fmla="*/ f52 1 f30"/>
                <a:gd name="f72" fmla="*/ f53 1 f29"/>
                <a:gd name="f73" fmla="*/ f54 1 f30"/>
                <a:gd name="f74" fmla="*/ f55 1 f29"/>
                <a:gd name="f75" fmla="*/ f56 1 f30"/>
                <a:gd name="f76" fmla="*/ f57 1 f29"/>
                <a:gd name="f77" fmla="*/ f58 1 f30"/>
                <a:gd name="f78" fmla="*/ f59 1 f30"/>
                <a:gd name="f79" fmla="*/ f60 1 f29"/>
                <a:gd name="f80" fmla="*/ f61 1 f30"/>
                <a:gd name="f81" fmla="*/ f62 f20 1"/>
                <a:gd name="f82" fmla="*/ f63 f20 1"/>
                <a:gd name="f83" fmla="*/ f65 f21 1"/>
                <a:gd name="f84" fmla="*/ f64 f21 1"/>
                <a:gd name="f85" fmla="*/ f66 f20 1"/>
                <a:gd name="f86" fmla="*/ f67 f21 1"/>
                <a:gd name="f87" fmla="*/ f68 f20 1"/>
                <a:gd name="f88" fmla="*/ f69 f21 1"/>
                <a:gd name="f89" fmla="*/ f70 f20 1"/>
                <a:gd name="f90" fmla="*/ f71 f21 1"/>
                <a:gd name="f91" fmla="*/ f72 f20 1"/>
                <a:gd name="f92" fmla="*/ f73 f21 1"/>
                <a:gd name="f93" fmla="*/ f74 f20 1"/>
                <a:gd name="f94" fmla="*/ f75 f21 1"/>
                <a:gd name="f95" fmla="*/ f76 f20 1"/>
                <a:gd name="f96" fmla="*/ f77 f21 1"/>
                <a:gd name="f97" fmla="*/ f78 f21 1"/>
                <a:gd name="f98" fmla="*/ f79 f20 1"/>
                <a:gd name="f99" fmla="*/ f80 f21 1"/>
              </a:gdLst>
              <a:ahLst/>
              <a:cxnLst>
                <a:cxn ang="3cd4">
                  <a:pos x="hc" y="t"/>
                </a:cxn>
                <a:cxn ang="0">
                  <a:pos x="r" y="vc"/>
                </a:cxn>
                <a:cxn ang="cd4">
                  <a:pos x="hc" y="b"/>
                </a:cxn>
                <a:cxn ang="cd2">
                  <a:pos x="l" y="vc"/>
                </a:cxn>
                <a:cxn ang="f46">
                  <a:pos x="f85" y="f86"/>
                </a:cxn>
                <a:cxn ang="f46">
                  <a:pos x="f85" y="f86"/>
                </a:cxn>
                <a:cxn ang="f46">
                  <a:pos x="f87" y="f88"/>
                </a:cxn>
                <a:cxn ang="f46">
                  <a:pos x="f87" y="f88"/>
                </a:cxn>
                <a:cxn ang="f46">
                  <a:pos x="f87" y="f88"/>
                </a:cxn>
                <a:cxn ang="f46">
                  <a:pos x="f89" y="f90"/>
                </a:cxn>
                <a:cxn ang="f46">
                  <a:pos x="f91" y="f92"/>
                </a:cxn>
                <a:cxn ang="f46">
                  <a:pos x="f93" y="f94"/>
                </a:cxn>
                <a:cxn ang="f46">
                  <a:pos x="f95" y="f96"/>
                </a:cxn>
                <a:cxn ang="f46">
                  <a:pos x="f95" y="f97"/>
                </a:cxn>
                <a:cxn ang="f46">
                  <a:pos x="f98" y="f99"/>
                </a:cxn>
                <a:cxn ang="f46">
                  <a:pos x="f85" y="f86"/>
                </a:cxn>
              </a:cxnLst>
              <a:rect l="f81" t="f84" r="f82" b="f83"/>
              <a:pathLst>
                <a:path w="1377225" h="650579">
                  <a:moveTo>
                    <a:pt x="f8" y="f9"/>
                  </a:moveTo>
                  <a:lnTo>
                    <a:pt x="f8" y="f9"/>
                  </a:lnTo>
                  <a:lnTo>
                    <a:pt x="f10" y="f11"/>
                  </a:lnTo>
                  <a:lnTo>
                    <a:pt x="f10" y="f11"/>
                  </a:lnTo>
                  <a:lnTo>
                    <a:pt x="f10" y="f11"/>
                  </a:lnTo>
                  <a:lnTo>
                    <a:pt x="f12" y="f13"/>
                  </a:lnTo>
                  <a:lnTo>
                    <a:pt x="f5" y="f14"/>
                  </a:lnTo>
                  <a:lnTo>
                    <a:pt x="f15" y="f7"/>
                  </a:lnTo>
                  <a:lnTo>
                    <a:pt x="f6" y="f16"/>
                  </a:lnTo>
                  <a:lnTo>
                    <a:pt x="f6" y="f17"/>
                  </a:lnTo>
                  <a:lnTo>
                    <a:pt x="f18" y="f5"/>
                  </a:lnTo>
                  <a:lnTo>
                    <a:pt x="f8" y="f9"/>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 name="Freeform: Shape 41">
              <a:extLst>
                <a:ext uri="{FF2B5EF4-FFF2-40B4-BE49-F238E27FC236}">
                  <a16:creationId xmlns:a16="http://schemas.microsoft.com/office/drawing/2014/main" id="{C75683BA-EA0B-1CE1-074E-214E6B1EEC20}"/>
                </a:ext>
              </a:extLst>
            </p:cNvPr>
            <p:cNvSpPr/>
            <p:nvPr/>
          </p:nvSpPr>
          <p:spPr>
            <a:xfrm>
              <a:off x="12085597" y="2064989"/>
              <a:ext cx="100300" cy="111986"/>
            </a:xfrm>
            <a:custGeom>
              <a:avLst/>
              <a:gdLst>
                <a:gd name="f0" fmla="val 10800000"/>
                <a:gd name="f1" fmla="val 5400000"/>
                <a:gd name="f2" fmla="val 180"/>
                <a:gd name="f3" fmla="val w"/>
                <a:gd name="f4" fmla="val h"/>
                <a:gd name="f5" fmla="val 0"/>
                <a:gd name="f6" fmla="val 100305"/>
                <a:gd name="f7" fmla="val 111985"/>
                <a:gd name="f8" fmla="val 81640"/>
                <a:gd name="f9" fmla="+- 0 0 -90"/>
                <a:gd name="f10" fmla="*/ f3 1 100305"/>
                <a:gd name="f11" fmla="*/ f4 1 111985"/>
                <a:gd name="f12" fmla="val f5"/>
                <a:gd name="f13" fmla="val f6"/>
                <a:gd name="f14" fmla="val f7"/>
                <a:gd name="f15" fmla="*/ f9 f0 1"/>
                <a:gd name="f16" fmla="+- f14 0 f12"/>
                <a:gd name="f17" fmla="+- f13 0 f12"/>
                <a:gd name="f18" fmla="*/ f15 1 f2"/>
                <a:gd name="f19" fmla="*/ f17 1 100305"/>
                <a:gd name="f20" fmla="*/ f16 1 111985"/>
                <a:gd name="f21" fmla="*/ 100305 f17 1"/>
                <a:gd name="f22" fmla="*/ 111985 f16 1"/>
                <a:gd name="f23" fmla="*/ 0 f16 1"/>
                <a:gd name="f24" fmla="*/ 0 f17 1"/>
                <a:gd name="f25" fmla="*/ 81640 f16 1"/>
                <a:gd name="f26" fmla="+- f18 0 f1"/>
                <a:gd name="f27" fmla="*/ f21 1 100305"/>
                <a:gd name="f28" fmla="*/ f22 1 111985"/>
                <a:gd name="f29" fmla="*/ f23 1 111985"/>
                <a:gd name="f30" fmla="*/ f24 1 100305"/>
                <a:gd name="f31" fmla="*/ f25 1 111985"/>
                <a:gd name="f32" fmla="*/ f12 1 f19"/>
                <a:gd name="f33" fmla="*/ f13 1 f19"/>
                <a:gd name="f34" fmla="*/ f12 1 f20"/>
                <a:gd name="f35" fmla="*/ f14 1 f20"/>
                <a:gd name="f36" fmla="*/ f27 1 f19"/>
                <a:gd name="f37" fmla="*/ f28 1 f20"/>
                <a:gd name="f38" fmla="*/ f29 1 f20"/>
                <a:gd name="f39" fmla="*/ f30 1 f19"/>
                <a:gd name="f40" fmla="*/ f31 1 f20"/>
                <a:gd name="f41" fmla="*/ f32 f10 1"/>
                <a:gd name="f42" fmla="*/ f33 f10 1"/>
                <a:gd name="f43" fmla="*/ f35 f11 1"/>
                <a:gd name="f44" fmla="*/ f34 f11 1"/>
                <a:gd name="f45" fmla="*/ f36 f10 1"/>
                <a:gd name="f46" fmla="*/ f37 f11 1"/>
                <a:gd name="f47" fmla="*/ f38 f11 1"/>
                <a:gd name="f48" fmla="*/ f39 f10 1"/>
                <a:gd name="f49" fmla="*/ f40 f11 1"/>
              </a:gdLst>
              <a:ahLst/>
              <a:cxnLst>
                <a:cxn ang="3cd4">
                  <a:pos x="hc" y="t"/>
                </a:cxn>
                <a:cxn ang="0">
                  <a:pos x="r" y="vc"/>
                </a:cxn>
                <a:cxn ang="cd4">
                  <a:pos x="hc" y="b"/>
                </a:cxn>
                <a:cxn ang="cd2">
                  <a:pos x="l" y="vc"/>
                </a:cxn>
                <a:cxn ang="f26">
                  <a:pos x="f45" y="f46"/>
                </a:cxn>
                <a:cxn ang="f26">
                  <a:pos x="f45" y="f47"/>
                </a:cxn>
                <a:cxn ang="f26">
                  <a:pos x="f48" y="f49"/>
                </a:cxn>
                <a:cxn ang="f26">
                  <a:pos x="f45" y="f46"/>
                </a:cxn>
              </a:cxnLst>
              <a:rect l="f41" t="f44" r="f42" b="f43"/>
              <a:pathLst>
                <a:path w="100305" h="111985">
                  <a:moveTo>
                    <a:pt x="f6" y="f7"/>
                  </a:moveTo>
                  <a:lnTo>
                    <a:pt x="f6" y="f5"/>
                  </a:lnTo>
                  <a:lnTo>
                    <a:pt x="f5" y="f8"/>
                  </a:lnTo>
                  <a:lnTo>
                    <a:pt x="f6"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 name="Freeform: Shape 42">
              <a:extLst>
                <a:ext uri="{FF2B5EF4-FFF2-40B4-BE49-F238E27FC236}">
                  <a16:creationId xmlns:a16="http://schemas.microsoft.com/office/drawing/2014/main" id="{D57E128E-4277-CC14-19E0-12C61FF6712D}"/>
                </a:ext>
              </a:extLst>
            </p:cNvPr>
            <p:cNvSpPr/>
            <p:nvPr/>
          </p:nvSpPr>
          <p:spPr>
            <a:xfrm>
              <a:off x="10467392" y="1392320"/>
              <a:ext cx="362751" cy="651848"/>
            </a:xfrm>
            <a:custGeom>
              <a:avLst/>
              <a:gdLst>
                <a:gd name="f0" fmla="val 10800000"/>
                <a:gd name="f1" fmla="val 5400000"/>
                <a:gd name="f2" fmla="val 180"/>
                <a:gd name="f3" fmla="val w"/>
                <a:gd name="f4" fmla="val h"/>
                <a:gd name="f5" fmla="val 0"/>
                <a:gd name="f6" fmla="val 362748"/>
                <a:gd name="f7" fmla="val 651848"/>
                <a:gd name="f8" fmla="val 325547"/>
                <a:gd name="f9" fmla="val 348144"/>
                <a:gd name="f10" fmla="val 325471"/>
                <a:gd name="f11" fmla="val 347852"/>
                <a:gd name="f12" fmla="val 347547"/>
                <a:gd name="f13" fmla="val 347255"/>
                <a:gd name="f14" fmla="val 346620"/>
                <a:gd name="f15" fmla="val 345858"/>
                <a:gd name="f16" fmla="val 315767"/>
                <a:gd name="f17" fmla="val 249617"/>
                <a:gd name="f18" fmla="val 651849"/>
                <a:gd name="f19" fmla="val 323769"/>
                <a:gd name="f20" fmla="val 428768"/>
                <a:gd name="f21" fmla="val 348525"/>
                <a:gd name="f22" fmla="+- 0 0 -90"/>
                <a:gd name="f23" fmla="*/ f3 1 362748"/>
                <a:gd name="f24" fmla="*/ f4 1 651848"/>
                <a:gd name="f25" fmla="val f5"/>
                <a:gd name="f26" fmla="val f6"/>
                <a:gd name="f27" fmla="val f7"/>
                <a:gd name="f28" fmla="*/ f22 f0 1"/>
                <a:gd name="f29" fmla="+- f27 0 f25"/>
                <a:gd name="f30" fmla="+- f26 0 f25"/>
                <a:gd name="f31" fmla="*/ f28 1 f2"/>
                <a:gd name="f32" fmla="*/ f30 1 362748"/>
                <a:gd name="f33" fmla="*/ f29 1 651848"/>
                <a:gd name="f34" fmla="*/ 325547 f30 1"/>
                <a:gd name="f35" fmla="*/ 348144 f29 1"/>
                <a:gd name="f36" fmla="*/ 347255 f29 1"/>
                <a:gd name="f37" fmla="*/ 346620 f29 1"/>
                <a:gd name="f38" fmla="*/ 345858 f29 1"/>
                <a:gd name="f39" fmla="*/ 362748 f30 1"/>
                <a:gd name="f40" fmla="*/ 315767 f29 1"/>
                <a:gd name="f41" fmla="*/ 0 f29 1"/>
                <a:gd name="f42" fmla="*/ 0 f30 1"/>
                <a:gd name="f43" fmla="*/ 249617 f29 1"/>
                <a:gd name="f44" fmla="*/ 651849 f29 1"/>
                <a:gd name="f45" fmla="*/ 323769 f30 1"/>
                <a:gd name="f46" fmla="*/ 428768 f29 1"/>
                <a:gd name="f47" fmla="*/ 348525 f29 1"/>
                <a:gd name="f48" fmla="+- f31 0 f1"/>
                <a:gd name="f49" fmla="*/ f34 1 362748"/>
                <a:gd name="f50" fmla="*/ f35 1 651848"/>
                <a:gd name="f51" fmla="*/ f36 1 651848"/>
                <a:gd name="f52" fmla="*/ f37 1 651848"/>
                <a:gd name="f53" fmla="*/ f38 1 651848"/>
                <a:gd name="f54" fmla="*/ f39 1 362748"/>
                <a:gd name="f55" fmla="*/ f40 1 651848"/>
                <a:gd name="f56" fmla="*/ f41 1 651848"/>
                <a:gd name="f57" fmla="*/ f42 1 362748"/>
                <a:gd name="f58" fmla="*/ f43 1 651848"/>
                <a:gd name="f59" fmla="*/ f44 1 651848"/>
                <a:gd name="f60" fmla="*/ f45 1 362748"/>
                <a:gd name="f61" fmla="*/ f46 1 651848"/>
                <a:gd name="f62" fmla="*/ f47 1 651848"/>
                <a:gd name="f63" fmla="*/ f25 1 f32"/>
                <a:gd name="f64" fmla="*/ f26 1 f32"/>
                <a:gd name="f65" fmla="*/ f25 1 f33"/>
                <a:gd name="f66" fmla="*/ f27 1 f33"/>
                <a:gd name="f67" fmla="*/ f49 1 f32"/>
                <a:gd name="f68" fmla="*/ f50 1 f33"/>
                <a:gd name="f69" fmla="*/ f51 1 f33"/>
                <a:gd name="f70" fmla="*/ f52 1 f33"/>
                <a:gd name="f71" fmla="*/ f53 1 f33"/>
                <a:gd name="f72" fmla="*/ f54 1 f32"/>
                <a:gd name="f73" fmla="*/ f55 1 f33"/>
                <a:gd name="f74" fmla="*/ f56 1 f33"/>
                <a:gd name="f75" fmla="*/ f57 1 f32"/>
                <a:gd name="f76" fmla="*/ f58 1 f33"/>
                <a:gd name="f77" fmla="*/ f59 1 f33"/>
                <a:gd name="f78" fmla="*/ f60 1 f32"/>
                <a:gd name="f79" fmla="*/ f61 1 f33"/>
                <a:gd name="f80" fmla="*/ f62 1 f33"/>
                <a:gd name="f81" fmla="*/ f63 f23 1"/>
                <a:gd name="f82" fmla="*/ f64 f23 1"/>
                <a:gd name="f83" fmla="*/ f66 f24 1"/>
                <a:gd name="f84" fmla="*/ f65 f24 1"/>
                <a:gd name="f85" fmla="*/ f67 f23 1"/>
                <a:gd name="f86" fmla="*/ f68 f24 1"/>
                <a:gd name="f87" fmla="*/ f69 f24 1"/>
                <a:gd name="f88" fmla="*/ f70 f24 1"/>
                <a:gd name="f89" fmla="*/ f71 f24 1"/>
                <a:gd name="f90" fmla="*/ f72 f23 1"/>
                <a:gd name="f91" fmla="*/ f73 f24 1"/>
                <a:gd name="f92" fmla="*/ f74 f24 1"/>
                <a:gd name="f93" fmla="*/ f75 f23 1"/>
                <a:gd name="f94" fmla="*/ f76 f24 1"/>
                <a:gd name="f95" fmla="*/ f77 f24 1"/>
                <a:gd name="f96" fmla="*/ f78 f23 1"/>
                <a:gd name="f97" fmla="*/ f79 f24 1"/>
                <a:gd name="f98" fmla="*/ f80 f24 1"/>
              </a:gdLst>
              <a:ahLst/>
              <a:cxnLst>
                <a:cxn ang="3cd4">
                  <a:pos x="hc" y="t"/>
                </a:cxn>
                <a:cxn ang="0">
                  <a:pos x="r" y="vc"/>
                </a:cxn>
                <a:cxn ang="cd4">
                  <a:pos x="hc" y="b"/>
                </a:cxn>
                <a:cxn ang="cd2">
                  <a:pos x="l" y="vc"/>
                </a:cxn>
                <a:cxn ang="f48">
                  <a:pos x="f85" y="f86"/>
                </a:cxn>
                <a:cxn ang="f48">
                  <a:pos x="f85" y="f87"/>
                </a:cxn>
                <a:cxn ang="f48">
                  <a:pos x="f85" y="f87"/>
                </a:cxn>
                <a:cxn ang="f48">
                  <a:pos x="f85" y="f87"/>
                </a:cxn>
                <a:cxn ang="f48">
                  <a:pos x="f85" y="f87"/>
                </a:cxn>
                <a:cxn ang="f48">
                  <a:pos x="f85" y="f88"/>
                </a:cxn>
                <a:cxn ang="f48">
                  <a:pos x="f85" y="f89"/>
                </a:cxn>
                <a:cxn ang="f48">
                  <a:pos x="f85" y="f89"/>
                </a:cxn>
                <a:cxn ang="f48">
                  <a:pos x="f90" y="f91"/>
                </a:cxn>
                <a:cxn ang="f48">
                  <a:pos x="f90" y="f92"/>
                </a:cxn>
                <a:cxn ang="f48">
                  <a:pos x="f93" y="f94"/>
                </a:cxn>
                <a:cxn ang="f48">
                  <a:pos x="f93" y="f95"/>
                </a:cxn>
                <a:cxn ang="f48">
                  <a:pos x="f96" y="f97"/>
                </a:cxn>
                <a:cxn ang="f48">
                  <a:pos x="f96" y="f98"/>
                </a:cxn>
              </a:cxnLst>
              <a:rect l="f81" t="f84" r="f82" b="f83"/>
              <a:pathLst>
                <a:path w="362748" h="651848">
                  <a:moveTo>
                    <a:pt x="f8" y="f9"/>
                  </a:moveTo>
                  <a:cubicBezTo>
                    <a:pt x="f10" y="f11"/>
                    <a:pt x="f10" y="f12"/>
                    <a:pt x="f8" y="f13"/>
                  </a:cubicBezTo>
                  <a:lnTo>
                    <a:pt x="f8" y="f13"/>
                  </a:lnTo>
                  <a:lnTo>
                    <a:pt x="f8" y="f13"/>
                  </a:lnTo>
                  <a:lnTo>
                    <a:pt x="f8" y="f13"/>
                  </a:lnTo>
                  <a:lnTo>
                    <a:pt x="f8" y="f14"/>
                  </a:lnTo>
                  <a:lnTo>
                    <a:pt x="f8" y="f15"/>
                  </a:lnTo>
                  <a:lnTo>
                    <a:pt x="f8" y="f15"/>
                  </a:lnTo>
                  <a:lnTo>
                    <a:pt x="f6" y="f16"/>
                  </a:lnTo>
                  <a:lnTo>
                    <a:pt x="f6" y="f5"/>
                  </a:lnTo>
                  <a:lnTo>
                    <a:pt x="f5" y="f17"/>
                  </a:lnTo>
                  <a:lnTo>
                    <a:pt x="f5" y="f18"/>
                  </a:lnTo>
                  <a:lnTo>
                    <a:pt x="f19" y="f20"/>
                  </a:lnTo>
                  <a:lnTo>
                    <a:pt x="f19" y="f21"/>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 name="Freeform: Shape 43">
              <a:extLst>
                <a:ext uri="{FF2B5EF4-FFF2-40B4-BE49-F238E27FC236}">
                  <a16:creationId xmlns:a16="http://schemas.microsoft.com/office/drawing/2014/main" id="{A9E44AD7-271C-4AE9-B165-D0108D126D46}"/>
                </a:ext>
              </a:extLst>
            </p:cNvPr>
            <p:cNvSpPr/>
            <p:nvPr/>
          </p:nvSpPr>
          <p:spPr>
            <a:xfrm>
              <a:off x="8503316" y="1051916"/>
              <a:ext cx="1955060" cy="995040"/>
            </a:xfrm>
            <a:custGeom>
              <a:avLst/>
              <a:gdLst>
                <a:gd name="f0" fmla="val 10800000"/>
                <a:gd name="f1" fmla="val 5400000"/>
                <a:gd name="f2" fmla="val 180"/>
                <a:gd name="f3" fmla="val w"/>
                <a:gd name="f4" fmla="val h"/>
                <a:gd name="f5" fmla="val 0"/>
                <a:gd name="f6" fmla="val 1955057"/>
                <a:gd name="f7" fmla="val 995040"/>
                <a:gd name="f8" fmla="val 403882"/>
                <a:gd name="f9" fmla="val 1955058"/>
                <a:gd name="f10" fmla="val 995041"/>
                <a:gd name="f11" fmla="val 591159"/>
                <a:gd name="f12" fmla="+- 0 0 -90"/>
                <a:gd name="f13" fmla="*/ f3 1 1955057"/>
                <a:gd name="f14" fmla="*/ f4 1 995040"/>
                <a:gd name="f15" fmla="val f5"/>
                <a:gd name="f16" fmla="val f6"/>
                <a:gd name="f17" fmla="val f7"/>
                <a:gd name="f18" fmla="*/ f12 f0 1"/>
                <a:gd name="f19" fmla="+- f17 0 f15"/>
                <a:gd name="f20" fmla="+- f16 0 f15"/>
                <a:gd name="f21" fmla="*/ f18 1 f2"/>
                <a:gd name="f22" fmla="*/ f20 1 1955057"/>
                <a:gd name="f23" fmla="*/ f19 1 995040"/>
                <a:gd name="f24" fmla="*/ 0 f20 1"/>
                <a:gd name="f25" fmla="*/ 403882 f19 1"/>
                <a:gd name="f26" fmla="*/ 1955058 f20 1"/>
                <a:gd name="f27" fmla="*/ 995041 f19 1"/>
                <a:gd name="f28" fmla="*/ 591159 f19 1"/>
                <a:gd name="f29" fmla="*/ 0 f19 1"/>
                <a:gd name="f30" fmla="+- f21 0 f1"/>
                <a:gd name="f31" fmla="*/ f24 1 1955057"/>
                <a:gd name="f32" fmla="*/ f25 1 995040"/>
                <a:gd name="f33" fmla="*/ f26 1 1955057"/>
                <a:gd name="f34" fmla="*/ f27 1 995040"/>
                <a:gd name="f35" fmla="*/ f28 1 995040"/>
                <a:gd name="f36" fmla="*/ f29 1 995040"/>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955057" h="995040">
                  <a:moveTo>
                    <a:pt x="f5" y="f8"/>
                  </a:moveTo>
                  <a:lnTo>
                    <a:pt x="f9" y="f10"/>
                  </a:lnTo>
                  <a:lnTo>
                    <a:pt x="f9" y="f11"/>
                  </a:lnTo>
                  <a:lnTo>
                    <a:pt x="f5" y="f5"/>
                  </a:lnTo>
                  <a:lnTo>
                    <a:pt x="f5" y="f8"/>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 name="Freeform: Shape 44">
              <a:extLst>
                <a:ext uri="{FF2B5EF4-FFF2-40B4-BE49-F238E27FC236}">
                  <a16:creationId xmlns:a16="http://schemas.microsoft.com/office/drawing/2014/main" id="{44622938-92D9-DD47-363F-43D016F7C1E9}"/>
                </a:ext>
              </a:extLst>
            </p:cNvPr>
            <p:cNvSpPr/>
            <p:nvPr/>
          </p:nvSpPr>
          <p:spPr>
            <a:xfrm>
              <a:off x="8509031" y="781354"/>
              <a:ext cx="2316787" cy="852705"/>
            </a:xfrm>
            <a:custGeom>
              <a:avLst/>
              <a:gdLst>
                <a:gd name="f0" fmla="val 10800000"/>
                <a:gd name="f1" fmla="val 5400000"/>
                <a:gd name="f2" fmla="val 180"/>
                <a:gd name="f3" fmla="val w"/>
                <a:gd name="f4" fmla="val h"/>
                <a:gd name="f5" fmla="val 0"/>
                <a:gd name="f6" fmla="val 2316790"/>
                <a:gd name="f7" fmla="val 852710"/>
                <a:gd name="f8" fmla="val 602586"/>
                <a:gd name="f9" fmla="val 764857"/>
                <a:gd name="f10" fmla="val 133696"/>
                <a:gd name="f11" fmla="val 762318"/>
                <a:gd name="f12" fmla="val 133155"/>
                <a:gd name="f13" fmla="val 760705"/>
                <a:gd name="f14" fmla="val 130661"/>
                <a:gd name="f15" fmla="val 761238"/>
                <a:gd name="f16" fmla="val 128122"/>
                <a:gd name="f17" fmla="val 761290"/>
                <a:gd name="f18" fmla="val 127903"/>
                <a:gd name="f19" fmla="val 761352"/>
                <a:gd name="f20" fmla="val 127686"/>
                <a:gd name="f21" fmla="val 761429"/>
                <a:gd name="f22" fmla="val 127475"/>
                <a:gd name="f23" fmla="val 746954"/>
                <a:gd name="f24" fmla="val 122904"/>
                <a:gd name="f25" fmla="val 744415"/>
                <a:gd name="f26" fmla="val 124809"/>
                <a:gd name="f27" fmla="val 743463"/>
                <a:gd name="f28" fmla="val 125525"/>
                <a:gd name="f29" fmla="val 742307"/>
                <a:gd name="f30" fmla="val 125925"/>
                <a:gd name="f31" fmla="val 741114"/>
                <a:gd name="f32" fmla="val 125951"/>
                <a:gd name="f33" fmla="val 739463"/>
                <a:gd name="f34" fmla="val 641824"/>
                <a:gd name="f35" fmla="val 96368"/>
                <a:gd name="f36" fmla="val 322627"/>
                <a:gd name="f37" fmla="val 283266"/>
                <a:gd name="f38" fmla="val 32123"/>
                <a:gd name="f39" fmla="val 190452"/>
                <a:gd name="f40" fmla="val 107414"/>
                <a:gd name="f41" fmla="val 262314"/>
                <a:gd name="f42" fmla="val 1953788"/>
                <a:gd name="f43" fmla="val 852711"/>
                <a:gd name="f44" fmla="+- 0 0 -90"/>
                <a:gd name="f45" fmla="*/ f3 1 2316790"/>
                <a:gd name="f46" fmla="*/ f4 1 852710"/>
                <a:gd name="f47" fmla="val f5"/>
                <a:gd name="f48" fmla="val f6"/>
                <a:gd name="f49" fmla="val f7"/>
                <a:gd name="f50" fmla="*/ f44 f0 1"/>
                <a:gd name="f51" fmla="+- f49 0 f47"/>
                <a:gd name="f52" fmla="+- f48 0 f47"/>
                <a:gd name="f53" fmla="*/ f50 1 f2"/>
                <a:gd name="f54" fmla="*/ f52 1 2316790"/>
                <a:gd name="f55" fmla="*/ f51 1 852710"/>
                <a:gd name="f56" fmla="*/ 2316790 f52 1"/>
                <a:gd name="f57" fmla="*/ 602586 f51 1"/>
                <a:gd name="f58" fmla="*/ 764857 f52 1"/>
                <a:gd name="f59" fmla="*/ 133696 f51 1"/>
                <a:gd name="f60" fmla="*/ 761238 f52 1"/>
                <a:gd name="f61" fmla="*/ 128122 f51 1"/>
                <a:gd name="f62" fmla="*/ 761429 f52 1"/>
                <a:gd name="f63" fmla="*/ 127475 f51 1"/>
                <a:gd name="f64" fmla="*/ 746954 f52 1"/>
                <a:gd name="f65" fmla="*/ 122904 f51 1"/>
                <a:gd name="f66" fmla="*/ 744415 f52 1"/>
                <a:gd name="f67" fmla="*/ 124809 f51 1"/>
                <a:gd name="f68" fmla="*/ 741114 f52 1"/>
                <a:gd name="f69" fmla="*/ 125951 f51 1"/>
                <a:gd name="f70" fmla="*/ 739463 f52 1"/>
                <a:gd name="f71" fmla="*/ 641824 f52 1"/>
                <a:gd name="f72" fmla="*/ 96368 f51 1"/>
                <a:gd name="f73" fmla="*/ 322627 f52 1"/>
                <a:gd name="f74" fmla="*/ 0 f51 1"/>
                <a:gd name="f75" fmla="*/ 283266 f52 1"/>
                <a:gd name="f76" fmla="*/ 32123 f51 1"/>
                <a:gd name="f77" fmla="*/ 190452 f52 1"/>
                <a:gd name="f78" fmla="*/ 107414 f51 1"/>
                <a:gd name="f79" fmla="*/ 0 f52 1"/>
                <a:gd name="f80" fmla="*/ 262314 f51 1"/>
                <a:gd name="f81" fmla="*/ 1953788 f52 1"/>
                <a:gd name="f82" fmla="*/ 852711 f51 1"/>
                <a:gd name="f83" fmla="+- f53 0 f1"/>
                <a:gd name="f84" fmla="*/ f56 1 2316790"/>
                <a:gd name="f85" fmla="*/ f57 1 852710"/>
                <a:gd name="f86" fmla="*/ f58 1 2316790"/>
                <a:gd name="f87" fmla="*/ f59 1 852710"/>
                <a:gd name="f88" fmla="*/ f60 1 2316790"/>
                <a:gd name="f89" fmla="*/ f61 1 852710"/>
                <a:gd name="f90" fmla="*/ f62 1 2316790"/>
                <a:gd name="f91" fmla="*/ f63 1 852710"/>
                <a:gd name="f92" fmla="*/ f64 1 2316790"/>
                <a:gd name="f93" fmla="*/ f65 1 852710"/>
                <a:gd name="f94" fmla="*/ f66 1 2316790"/>
                <a:gd name="f95" fmla="*/ f67 1 852710"/>
                <a:gd name="f96" fmla="*/ f68 1 2316790"/>
                <a:gd name="f97" fmla="*/ f69 1 852710"/>
                <a:gd name="f98" fmla="*/ f70 1 2316790"/>
                <a:gd name="f99" fmla="*/ f71 1 2316790"/>
                <a:gd name="f100" fmla="*/ f72 1 852710"/>
                <a:gd name="f101" fmla="*/ f73 1 2316790"/>
                <a:gd name="f102" fmla="*/ f74 1 852710"/>
                <a:gd name="f103" fmla="*/ f75 1 2316790"/>
                <a:gd name="f104" fmla="*/ f76 1 852710"/>
                <a:gd name="f105" fmla="*/ f77 1 2316790"/>
                <a:gd name="f106" fmla="*/ f78 1 852710"/>
                <a:gd name="f107" fmla="*/ f79 1 2316790"/>
                <a:gd name="f108" fmla="*/ f80 1 852710"/>
                <a:gd name="f109" fmla="*/ f81 1 2316790"/>
                <a:gd name="f110" fmla="*/ f82 1 852710"/>
                <a:gd name="f111" fmla="*/ f47 1 f54"/>
                <a:gd name="f112" fmla="*/ f48 1 f54"/>
                <a:gd name="f113" fmla="*/ f47 1 f55"/>
                <a:gd name="f114" fmla="*/ f49 1 f55"/>
                <a:gd name="f115" fmla="*/ f84 1 f54"/>
                <a:gd name="f116" fmla="*/ f85 1 f55"/>
                <a:gd name="f117" fmla="*/ f86 1 f54"/>
                <a:gd name="f118" fmla="*/ f87 1 f55"/>
                <a:gd name="f119" fmla="*/ f88 1 f54"/>
                <a:gd name="f120" fmla="*/ f89 1 f55"/>
                <a:gd name="f121" fmla="*/ f90 1 f54"/>
                <a:gd name="f122" fmla="*/ f91 1 f55"/>
                <a:gd name="f123" fmla="*/ f92 1 f54"/>
                <a:gd name="f124" fmla="*/ f93 1 f55"/>
                <a:gd name="f125" fmla="*/ f94 1 f54"/>
                <a:gd name="f126" fmla="*/ f95 1 f55"/>
                <a:gd name="f127" fmla="*/ f96 1 f54"/>
                <a:gd name="f128" fmla="*/ f97 1 f55"/>
                <a:gd name="f129" fmla="*/ f98 1 f54"/>
                <a:gd name="f130" fmla="*/ f99 1 f54"/>
                <a:gd name="f131" fmla="*/ f100 1 f55"/>
                <a:gd name="f132" fmla="*/ f101 1 f54"/>
                <a:gd name="f133" fmla="*/ f102 1 f55"/>
                <a:gd name="f134" fmla="*/ f103 1 f54"/>
                <a:gd name="f135" fmla="*/ f104 1 f55"/>
                <a:gd name="f136" fmla="*/ f105 1 f54"/>
                <a:gd name="f137" fmla="*/ f106 1 f55"/>
                <a:gd name="f138" fmla="*/ f107 1 f54"/>
                <a:gd name="f139" fmla="*/ f108 1 f55"/>
                <a:gd name="f140" fmla="*/ f109 1 f54"/>
                <a:gd name="f141" fmla="*/ f110 1 f55"/>
                <a:gd name="f142" fmla="*/ f111 f45 1"/>
                <a:gd name="f143" fmla="*/ f112 f45 1"/>
                <a:gd name="f144" fmla="*/ f114 f46 1"/>
                <a:gd name="f145" fmla="*/ f113 f46 1"/>
                <a:gd name="f146" fmla="*/ f115 f45 1"/>
                <a:gd name="f147" fmla="*/ f116 f46 1"/>
                <a:gd name="f148" fmla="*/ f117 f45 1"/>
                <a:gd name="f149" fmla="*/ f118 f46 1"/>
                <a:gd name="f150" fmla="*/ f119 f45 1"/>
                <a:gd name="f151" fmla="*/ f120 f46 1"/>
                <a:gd name="f152" fmla="*/ f121 f45 1"/>
                <a:gd name="f153" fmla="*/ f122 f46 1"/>
                <a:gd name="f154" fmla="*/ f123 f45 1"/>
                <a:gd name="f155" fmla="*/ f124 f46 1"/>
                <a:gd name="f156" fmla="*/ f125 f45 1"/>
                <a:gd name="f157" fmla="*/ f126 f46 1"/>
                <a:gd name="f158" fmla="*/ f127 f45 1"/>
                <a:gd name="f159" fmla="*/ f128 f46 1"/>
                <a:gd name="f160" fmla="*/ f129 f45 1"/>
                <a:gd name="f161" fmla="*/ f130 f45 1"/>
                <a:gd name="f162" fmla="*/ f131 f46 1"/>
                <a:gd name="f163" fmla="*/ f132 f45 1"/>
                <a:gd name="f164" fmla="*/ f133 f46 1"/>
                <a:gd name="f165" fmla="*/ f134 f45 1"/>
                <a:gd name="f166" fmla="*/ f135 f46 1"/>
                <a:gd name="f167" fmla="*/ f136 f45 1"/>
                <a:gd name="f168" fmla="*/ f137 f46 1"/>
                <a:gd name="f169" fmla="*/ f138 f45 1"/>
                <a:gd name="f170" fmla="*/ f139 f46 1"/>
                <a:gd name="f171" fmla="*/ f140 f45 1"/>
                <a:gd name="f172" fmla="*/ f141 f46 1"/>
              </a:gdLst>
              <a:ahLst/>
              <a:cxnLst>
                <a:cxn ang="3cd4">
                  <a:pos x="hc" y="t"/>
                </a:cxn>
                <a:cxn ang="0">
                  <a:pos x="r" y="vc"/>
                </a:cxn>
                <a:cxn ang="cd4">
                  <a:pos x="hc" y="b"/>
                </a:cxn>
                <a:cxn ang="cd2">
                  <a:pos x="l" y="vc"/>
                </a:cxn>
                <a:cxn ang="f83">
                  <a:pos x="f146" y="f147"/>
                </a:cxn>
                <a:cxn ang="f83">
                  <a:pos x="f148" y="f149"/>
                </a:cxn>
                <a:cxn ang="f83">
                  <a:pos x="f150" y="f151"/>
                </a:cxn>
                <a:cxn ang="f83">
                  <a:pos x="f152" y="f153"/>
                </a:cxn>
                <a:cxn ang="f83">
                  <a:pos x="f152" y="f153"/>
                </a:cxn>
                <a:cxn ang="f83">
                  <a:pos x="f154" y="f155"/>
                </a:cxn>
                <a:cxn ang="f83">
                  <a:pos x="f156" y="f157"/>
                </a:cxn>
                <a:cxn ang="f83">
                  <a:pos x="f156" y="f157"/>
                </a:cxn>
                <a:cxn ang="f83">
                  <a:pos x="f158" y="f159"/>
                </a:cxn>
                <a:cxn ang="f83">
                  <a:pos x="f160" y="f159"/>
                </a:cxn>
                <a:cxn ang="f83">
                  <a:pos x="f161" y="f162"/>
                </a:cxn>
                <a:cxn ang="f83">
                  <a:pos x="f163" y="f164"/>
                </a:cxn>
                <a:cxn ang="f83">
                  <a:pos x="f165" y="f166"/>
                </a:cxn>
                <a:cxn ang="f83">
                  <a:pos x="f165" y="f166"/>
                </a:cxn>
                <a:cxn ang="f83">
                  <a:pos x="f167" y="f168"/>
                </a:cxn>
                <a:cxn ang="f83">
                  <a:pos x="f167" y="f168"/>
                </a:cxn>
                <a:cxn ang="f83">
                  <a:pos x="f169" y="f170"/>
                </a:cxn>
                <a:cxn ang="f83">
                  <a:pos x="f171" y="f172"/>
                </a:cxn>
              </a:cxnLst>
              <a:rect l="f142" t="f145" r="f143" b="f144"/>
              <a:pathLst>
                <a:path w="2316790" h="852710">
                  <a:moveTo>
                    <a:pt x="f6" y="f8"/>
                  </a:moveTo>
                  <a:lnTo>
                    <a:pt x="f9" y="f10"/>
                  </a:lnTo>
                  <a:cubicBezTo>
                    <a:pt x="f11" y="f12"/>
                    <a:pt x="f13" y="f14"/>
                    <a:pt x="f15" y="f16"/>
                  </a:cubicBezTo>
                  <a:cubicBezTo>
                    <a:pt x="f17" y="f18"/>
                    <a:pt x="f19" y="f20"/>
                    <a:pt x="f21" y="f22"/>
                  </a:cubicBezTo>
                  <a:lnTo>
                    <a:pt x="f21" y="f22"/>
                  </a:lnTo>
                  <a:lnTo>
                    <a:pt x="f23" y="f24"/>
                  </a:lnTo>
                  <a:lnTo>
                    <a:pt x="f25" y="f26"/>
                  </a:lnTo>
                  <a:lnTo>
                    <a:pt x="f25" y="f26"/>
                  </a:lnTo>
                  <a:cubicBezTo>
                    <a:pt x="f27" y="f28"/>
                    <a:pt x="f29" y="f30"/>
                    <a:pt x="f31" y="f32"/>
                  </a:cubicBezTo>
                  <a:lnTo>
                    <a:pt x="f33" y="f32"/>
                  </a:lnTo>
                  <a:lnTo>
                    <a:pt x="f34" y="f35"/>
                  </a:lnTo>
                  <a:lnTo>
                    <a:pt x="f36" y="f5"/>
                  </a:lnTo>
                  <a:lnTo>
                    <a:pt x="f37" y="f38"/>
                  </a:lnTo>
                  <a:lnTo>
                    <a:pt x="f37" y="f38"/>
                  </a:lnTo>
                  <a:lnTo>
                    <a:pt x="f39" y="f40"/>
                  </a:lnTo>
                  <a:lnTo>
                    <a:pt x="f39" y="f40"/>
                  </a:lnTo>
                  <a:lnTo>
                    <a:pt x="f5" y="f41"/>
                  </a:lnTo>
                  <a:lnTo>
                    <a:pt x="f42" y="f43"/>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 name="Freeform: Shape 45">
              <a:extLst>
                <a:ext uri="{FF2B5EF4-FFF2-40B4-BE49-F238E27FC236}">
                  <a16:creationId xmlns:a16="http://schemas.microsoft.com/office/drawing/2014/main" id="{423661ED-FA20-AC13-7AFB-0CCA452EB605}"/>
                </a:ext>
              </a:extLst>
            </p:cNvPr>
            <p:cNvSpPr/>
            <p:nvPr/>
          </p:nvSpPr>
          <p:spPr>
            <a:xfrm>
              <a:off x="9732754" y="610965"/>
              <a:ext cx="421410" cy="439049"/>
            </a:xfrm>
            <a:custGeom>
              <a:avLst/>
              <a:gdLst>
                <a:gd name="f0" fmla="val 10800000"/>
                <a:gd name="f1" fmla="val 5400000"/>
                <a:gd name="f2" fmla="val 180"/>
                <a:gd name="f3" fmla="val w"/>
                <a:gd name="f4" fmla="val h"/>
                <a:gd name="f5" fmla="val 0"/>
                <a:gd name="f6" fmla="val 421407"/>
                <a:gd name="f7" fmla="val 439052"/>
                <a:gd name="f8" fmla="val 416452"/>
                <a:gd name="f9" fmla="val 74657"/>
                <a:gd name="f10" fmla="val 421408"/>
                <a:gd name="f11" fmla="val 194641"/>
                <a:gd name="f12" fmla="val 297230"/>
                <a:gd name="f13" fmla="+- 0 0 -90"/>
                <a:gd name="f14" fmla="*/ f3 1 421407"/>
                <a:gd name="f15" fmla="*/ f4 1 439052"/>
                <a:gd name="f16" fmla="val f5"/>
                <a:gd name="f17" fmla="val f6"/>
                <a:gd name="f18" fmla="val f7"/>
                <a:gd name="f19" fmla="*/ f13 f0 1"/>
                <a:gd name="f20" fmla="+- f18 0 f16"/>
                <a:gd name="f21" fmla="+- f17 0 f16"/>
                <a:gd name="f22" fmla="*/ f19 1 f2"/>
                <a:gd name="f23" fmla="*/ f21 1 421407"/>
                <a:gd name="f24" fmla="*/ f20 1 439052"/>
                <a:gd name="f25" fmla="*/ 0 f21 1"/>
                <a:gd name="f26" fmla="*/ 416452 f20 1"/>
                <a:gd name="f27" fmla="*/ 74657 f21 1"/>
                <a:gd name="f28" fmla="*/ 439052 f20 1"/>
                <a:gd name="f29" fmla="*/ 421408 f21 1"/>
                <a:gd name="f30" fmla="*/ 194641 f20 1"/>
                <a:gd name="f31" fmla="*/ 0 f20 1"/>
                <a:gd name="f32" fmla="*/ 297230 f20 1"/>
                <a:gd name="f33" fmla="+- f22 0 f1"/>
                <a:gd name="f34" fmla="*/ f25 1 421407"/>
                <a:gd name="f35" fmla="*/ f26 1 439052"/>
                <a:gd name="f36" fmla="*/ f27 1 421407"/>
                <a:gd name="f37" fmla="*/ f28 1 439052"/>
                <a:gd name="f38" fmla="*/ f29 1 421407"/>
                <a:gd name="f39" fmla="*/ f30 1 439052"/>
                <a:gd name="f40" fmla="*/ f31 1 439052"/>
                <a:gd name="f41" fmla="*/ f32 1 439052"/>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4"/>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5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2" y="f64"/>
                </a:cxn>
                <a:cxn ang="f33">
                  <a:pos x="f58" y="f65"/>
                </a:cxn>
                <a:cxn ang="f33">
                  <a:pos x="f58" y="f59"/>
                </a:cxn>
              </a:cxnLst>
              <a:rect l="f54" t="f57" r="f55" b="f56"/>
              <a:pathLst>
                <a:path w="421407" h="439052">
                  <a:moveTo>
                    <a:pt x="f5" y="f8"/>
                  </a:moveTo>
                  <a:lnTo>
                    <a:pt x="f9" y="f7"/>
                  </a:lnTo>
                  <a:lnTo>
                    <a:pt x="f10" y="f11"/>
                  </a:lnTo>
                  <a:lnTo>
                    <a:pt x="f10" y="f5"/>
                  </a:lnTo>
                  <a:lnTo>
                    <a:pt x="f5" y="f12"/>
                  </a:lnTo>
                  <a:lnTo>
                    <a:pt x="f5" y="f8"/>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 name="Freeform: Shape 46">
              <a:extLst>
                <a:ext uri="{FF2B5EF4-FFF2-40B4-BE49-F238E27FC236}">
                  <a16:creationId xmlns:a16="http://schemas.microsoft.com/office/drawing/2014/main" id="{1AEB22B6-EE44-5E16-778D-3DBB65389C32}"/>
                </a:ext>
              </a:extLst>
            </p:cNvPr>
            <p:cNvSpPr/>
            <p:nvPr/>
          </p:nvSpPr>
          <p:spPr>
            <a:xfrm>
              <a:off x="9314389" y="786173"/>
              <a:ext cx="407566" cy="238064"/>
            </a:xfrm>
            <a:custGeom>
              <a:avLst/>
              <a:gdLst>
                <a:gd name="f0" fmla="val 10800000"/>
                <a:gd name="f1" fmla="val 5400000"/>
                <a:gd name="f2" fmla="val 180"/>
                <a:gd name="f3" fmla="val w"/>
                <a:gd name="f4" fmla="val h"/>
                <a:gd name="f5" fmla="val 0"/>
                <a:gd name="f6" fmla="val 407568"/>
                <a:gd name="f7" fmla="val 238063"/>
                <a:gd name="f8" fmla="val 70594"/>
                <a:gd name="f9" fmla="val 114778"/>
                <a:gd name="f10" fmla="val 407569"/>
                <a:gd name="f11" fmla="val 123158"/>
                <a:gd name="f12" fmla="+- 0 0 -90"/>
                <a:gd name="f13" fmla="*/ f3 1 407568"/>
                <a:gd name="f14" fmla="*/ f4 1 238063"/>
                <a:gd name="f15" fmla="val f5"/>
                <a:gd name="f16" fmla="val f6"/>
                <a:gd name="f17" fmla="val f7"/>
                <a:gd name="f18" fmla="*/ f12 f0 1"/>
                <a:gd name="f19" fmla="+- f17 0 f15"/>
                <a:gd name="f20" fmla="+- f16 0 f15"/>
                <a:gd name="f21" fmla="*/ f18 1 f2"/>
                <a:gd name="f22" fmla="*/ f20 1 407568"/>
                <a:gd name="f23" fmla="*/ f19 1 238063"/>
                <a:gd name="f24" fmla="*/ 0 f20 1"/>
                <a:gd name="f25" fmla="*/ 0 f19 1"/>
                <a:gd name="f26" fmla="*/ 70594 f19 1"/>
                <a:gd name="f27" fmla="*/ 114778 f19 1"/>
                <a:gd name="f28" fmla="*/ 407569 f20 1"/>
                <a:gd name="f29" fmla="*/ 238063 f19 1"/>
                <a:gd name="f30" fmla="*/ 123158 f19 1"/>
                <a:gd name="f31" fmla="+- f21 0 f1"/>
                <a:gd name="f32" fmla="*/ f24 1 407568"/>
                <a:gd name="f33" fmla="*/ f25 1 238063"/>
                <a:gd name="f34" fmla="*/ f26 1 238063"/>
                <a:gd name="f35" fmla="*/ f27 1 238063"/>
                <a:gd name="f36" fmla="*/ f28 1 407568"/>
                <a:gd name="f37" fmla="*/ f29 1 238063"/>
                <a:gd name="f38" fmla="*/ f30 1 238063"/>
                <a:gd name="f39" fmla="*/ f15 1 f22"/>
                <a:gd name="f40" fmla="*/ f16 1 f22"/>
                <a:gd name="f41" fmla="*/ f15 1 f23"/>
                <a:gd name="f42" fmla="*/ f17 1 f23"/>
                <a:gd name="f43" fmla="*/ f32 1 f22"/>
                <a:gd name="f44" fmla="*/ f33 1 f23"/>
                <a:gd name="f45" fmla="*/ f34 1 f23"/>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4" y="f57"/>
                </a:cxn>
                <a:cxn ang="f31">
                  <a:pos x="f58" y="f59"/>
                </a:cxn>
                <a:cxn ang="f31">
                  <a:pos x="f58" y="f60"/>
                </a:cxn>
                <a:cxn ang="f31">
                  <a:pos x="f54" y="f55"/>
                </a:cxn>
              </a:cxnLst>
              <a:rect l="f50" t="f53" r="f51" b="f52"/>
              <a:pathLst>
                <a:path w="407568" h="238063">
                  <a:moveTo>
                    <a:pt x="f5" y="f5"/>
                  </a:moveTo>
                  <a:lnTo>
                    <a:pt x="f5" y="f8"/>
                  </a:lnTo>
                  <a:lnTo>
                    <a:pt x="f5" y="f9"/>
                  </a:lnTo>
                  <a:lnTo>
                    <a:pt x="f10" y="f7"/>
                  </a:lnTo>
                  <a:lnTo>
                    <a:pt x="f10" y="f11"/>
                  </a:lnTo>
                  <a:lnTo>
                    <a:pt x="f5"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 name="Freeform: Shape 47">
              <a:extLst>
                <a:ext uri="{FF2B5EF4-FFF2-40B4-BE49-F238E27FC236}">
                  <a16:creationId xmlns:a16="http://schemas.microsoft.com/office/drawing/2014/main" id="{C725D321-53D4-CCD7-2ED5-94EC1BA3D62C}"/>
                </a:ext>
              </a:extLst>
            </p:cNvPr>
            <p:cNvSpPr/>
            <p:nvPr/>
          </p:nvSpPr>
          <p:spPr>
            <a:xfrm>
              <a:off x="9319592" y="467615"/>
              <a:ext cx="828592" cy="432703"/>
            </a:xfrm>
            <a:custGeom>
              <a:avLst/>
              <a:gdLst>
                <a:gd name="f0" fmla="val 10800000"/>
                <a:gd name="f1" fmla="val 5400000"/>
                <a:gd name="f2" fmla="val 180"/>
                <a:gd name="f3" fmla="val w"/>
                <a:gd name="f4" fmla="val h"/>
                <a:gd name="f5" fmla="val 0"/>
                <a:gd name="f6" fmla="val 828594"/>
                <a:gd name="f7" fmla="val 432703"/>
                <a:gd name="f8" fmla="val 309800"/>
                <a:gd name="f9" fmla="val 406806"/>
                <a:gd name="f10" fmla="val 432704"/>
                <a:gd name="f11" fmla="val 828595"/>
                <a:gd name="f12" fmla="val 135093"/>
                <a:gd name="f13" fmla="val 468894"/>
                <a:gd name="f14" fmla="val 26536"/>
                <a:gd name="f15" fmla="val 381032"/>
                <a:gd name="f16" fmla="+- 0 0 -90"/>
                <a:gd name="f17" fmla="*/ f3 1 828594"/>
                <a:gd name="f18" fmla="*/ f4 1 432703"/>
                <a:gd name="f19" fmla="val f5"/>
                <a:gd name="f20" fmla="val f6"/>
                <a:gd name="f21" fmla="val f7"/>
                <a:gd name="f22" fmla="*/ f16 f0 1"/>
                <a:gd name="f23" fmla="+- f21 0 f19"/>
                <a:gd name="f24" fmla="+- f20 0 f19"/>
                <a:gd name="f25" fmla="*/ f22 1 f2"/>
                <a:gd name="f26" fmla="*/ f24 1 828594"/>
                <a:gd name="f27" fmla="*/ f23 1 432703"/>
                <a:gd name="f28" fmla="*/ 0 f24 1"/>
                <a:gd name="f29" fmla="*/ 309800 f23 1"/>
                <a:gd name="f30" fmla="*/ 406806 f24 1"/>
                <a:gd name="f31" fmla="*/ 432704 f23 1"/>
                <a:gd name="f32" fmla="*/ 828595 f24 1"/>
                <a:gd name="f33" fmla="*/ 135093 f23 1"/>
                <a:gd name="f34" fmla="*/ 468894 f24 1"/>
                <a:gd name="f35" fmla="*/ 26536 f23 1"/>
                <a:gd name="f36" fmla="*/ 381032 f24 1"/>
                <a:gd name="f37" fmla="*/ 0 f23 1"/>
                <a:gd name="f38" fmla="+- f25 0 f1"/>
                <a:gd name="f39" fmla="*/ f28 1 828594"/>
                <a:gd name="f40" fmla="*/ f29 1 432703"/>
                <a:gd name="f41" fmla="*/ f30 1 828594"/>
                <a:gd name="f42" fmla="*/ f31 1 432703"/>
                <a:gd name="f43" fmla="*/ f32 1 828594"/>
                <a:gd name="f44" fmla="*/ f33 1 432703"/>
                <a:gd name="f45" fmla="*/ f34 1 828594"/>
                <a:gd name="f46" fmla="*/ f35 1 432703"/>
                <a:gd name="f47" fmla="*/ f36 1 828594"/>
                <a:gd name="f48" fmla="*/ f37 1 432703"/>
                <a:gd name="f49" fmla="*/ f19 1 f26"/>
                <a:gd name="f50" fmla="*/ f20 1 f26"/>
                <a:gd name="f51" fmla="*/ f19 1 f27"/>
                <a:gd name="f52" fmla="*/ f21 1 f27"/>
                <a:gd name="f53" fmla="*/ f39 1 f26"/>
                <a:gd name="f54" fmla="*/ f40 1 f27"/>
                <a:gd name="f55" fmla="*/ f41 1 f26"/>
                <a:gd name="f56" fmla="*/ f42 1 f27"/>
                <a:gd name="f57" fmla="*/ f43 1 f26"/>
                <a:gd name="f58" fmla="*/ f44 1 f27"/>
                <a:gd name="f59" fmla="*/ f45 1 f26"/>
                <a:gd name="f60" fmla="*/ f46 1 f27"/>
                <a:gd name="f61" fmla="*/ f47 1 f26"/>
                <a:gd name="f62" fmla="*/ f48 1 f27"/>
                <a:gd name="f63" fmla="*/ f49 f17 1"/>
                <a:gd name="f64" fmla="*/ f50 f17 1"/>
                <a:gd name="f65" fmla="*/ f52 f18 1"/>
                <a:gd name="f66" fmla="*/ f51 f18 1"/>
                <a:gd name="f67" fmla="*/ f53 f17 1"/>
                <a:gd name="f68" fmla="*/ f54 f18 1"/>
                <a:gd name="f69" fmla="*/ f55 f17 1"/>
                <a:gd name="f70" fmla="*/ f56 f18 1"/>
                <a:gd name="f71" fmla="*/ f57 f17 1"/>
                <a:gd name="f72" fmla="*/ f58 f18 1"/>
                <a:gd name="f73" fmla="*/ f59 f17 1"/>
                <a:gd name="f74" fmla="*/ f60 f18 1"/>
                <a:gd name="f75" fmla="*/ f61 f17 1"/>
                <a:gd name="f76" fmla="*/ f62 f18 1"/>
              </a:gdLst>
              <a:ahLst/>
              <a:cxnLst>
                <a:cxn ang="3cd4">
                  <a:pos x="hc" y="t"/>
                </a:cxn>
                <a:cxn ang="0">
                  <a:pos x="r" y="vc"/>
                </a:cxn>
                <a:cxn ang="cd4">
                  <a:pos x="hc" y="b"/>
                </a:cxn>
                <a:cxn ang="cd2">
                  <a:pos x="l" y="vc"/>
                </a:cxn>
                <a:cxn ang="f38">
                  <a:pos x="f67" y="f68"/>
                </a:cxn>
                <a:cxn ang="f38">
                  <a:pos x="f69" y="f70"/>
                </a:cxn>
                <a:cxn ang="f38">
                  <a:pos x="f71" y="f72"/>
                </a:cxn>
                <a:cxn ang="f38">
                  <a:pos x="f73" y="f74"/>
                </a:cxn>
                <a:cxn ang="f38">
                  <a:pos x="f75" y="f76"/>
                </a:cxn>
                <a:cxn ang="f38">
                  <a:pos x="f67" y="f68"/>
                </a:cxn>
              </a:cxnLst>
              <a:rect l="f63" t="f66" r="f64" b="f65"/>
              <a:pathLst>
                <a:path w="828594" h="432703">
                  <a:moveTo>
                    <a:pt x="f5" y="f8"/>
                  </a:moveTo>
                  <a:lnTo>
                    <a:pt x="f9" y="f10"/>
                  </a:lnTo>
                  <a:lnTo>
                    <a:pt x="f11" y="f12"/>
                  </a:lnTo>
                  <a:lnTo>
                    <a:pt x="f13" y="f14"/>
                  </a:lnTo>
                  <a:lnTo>
                    <a:pt x="f15" y="f5"/>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 name="Freeform: Shape 48">
              <a:extLst>
                <a:ext uri="{FF2B5EF4-FFF2-40B4-BE49-F238E27FC236}">
                  <a16:creationId xmlns:a16="http://schemas.microsoft.com/office/drawing/2014/main" id="{ADEB52E3-8879-5633-E2F3-66144FB45791}"/>
                </a:ext>
              </a:extLst>
            </p:cNvPr>
            <p:cNvSpPr/>
            <p:nvPr/>
          </p:nvSpPr>
          <p:spPr>
            <a:xfrm>
              <a:off x="7875964" y="739585"/>
              <a:ext cx="125702" cy="192609"/>
            </a:xfrm>
            <a:custGeom>
              <a:avLst/>
              <a:gdLst>
                <a:gd name="f0" fmla="val 10800000"/>
                <a:gd name="f1" fmla="val 5400000"/>
                <a:gd name="f2" fmla="val 180"/>
                <a:gd name="f3" fmla="val w"/>
                <a:gd name="f4" fmla="val h"/>
                <a:gd name="f5" fmla="val 0"/>
                <a:gd name="f6" fmla="val 125698"/>
                <a:gd name="f7" fmla="val 192608"/>
                <a:gd name="f8" fmla="val 192609"/>
                <a:gd name="f9" fmla="val 125699"/>
                <a:gd name="f10" fmla="val 90401"/>
                <a:gd name="f11" fmla="val 102335"/>
                <a:gd name="f12" fmla="+- 0 0 -90"/>
                <a:gd name="f13" fmla="*/ f3 1 125698"/>
                <a:gd name="f14" fmla="*/ f4 1 192608"/>
                <a:gd name="f15" fmla="val f5"/>
                <a:gd name="f16" fmla="val f6"/>
                <a:gd name="f17" fmla="val f7"/>
                <a:gd name="f18" fmla="*/ f12 f0 1"/>
                <a:gd name="f19" fmla="+- f17 0 f15"/>
                <a:gd name="f20" fmla="+- f16 0 f15"/>
                <a:gd name="f21" fmla="*/ f18 1 f2"/>
                <a:gd name="f22" fmla="*/ f20 1 125698"/>
                <a:gd name="f23" fmla="*/ f19 1 192608"/>
                <a:gd name="f24" fmla="*/ 0 f20 1"/>
                <a:gd name="f25" fmla="*/ 192609 f19 1"/>
                <a:gd name="f26" fmla="*/ 125699 f20 1"/>
                <a:gd name="f27" fmla="*/ 90401 f19 1"/>
                <a:gd name="f28" fmla="*/ 0 f19 1"/>
                <a:gd name="f29" fmla="*/ 102335 f19 1"/>
                <a:gd name="f30" fmla="+- f21 0 f1"/>
                <a:gd name="f31" fmla="*/ f24 1 125698"/>
                <a:gd name="f32" fmla="*/ f25 1 192608"/>
                <a:gd name="f33" fmla="*/ f26 1 125698"/>
                <a:gd name="f34" fmla="*/ f27 1 192608"/>
                <a:gd name="f35" fmla="*/ f28 1 192608"/>
                <a:gd name="f36" fmla="*/ f29 1 192608"/>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25698" h="192608">
                  <a:moveTo>
                    <a:pt x="f5" y="f8"/>
                  </a:moveTo>
                  <a:lnTo>
                    <a:pt x="f9" y="f10"/>
                  </a:lnTo>
                  <a:lnTo>
                    <a:pt x="f9" y="f5"/>
                  </a:lnTo>
                  <a:lnTo>
                    <a:pt x="f5" y="f11"/>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 name="Freeform: Shape 49">
              <a:extLst>
                <a:ext uri="{FF2B5EF4-FFF2-40B4-BE49-F238E27FC236}">
                  <a16:creationId xmlns:a16="http://schemas.microsoft.com/office/drawing/2014/main" id="{B616E405-CA6D-829B-94BD-EFE16285990A}"/>
                </a:ext>
              </a:extLst>
            </p:cNvPr>
            <p:cNvSpPr/>
            <p:nvPr/>
          </p:nvSpPr>
          <p:spPr>
            <a:xfrm>
              <a:off x="6286710" y="366043"/>
              <a:ext cx="1578464" cy="570338"/>
            </a:xfrm>
            <a:custGeom>
              <a:avLst/>
              <a:gdLst>
                <a:gd name="f0" fmla="val 10800000"/>
                <a:gd name="f1" fmla="val 5400000"/>
                <a:gd name="f2" fmla="val 180"/>
                <a:gd name="f3" fmla="val w"/>
                <a:gd name="f4" fmla="val h"/>
                <a:gd name="f5" fmla="val 0"/>
                <a:gd name="f6" fmla="val 1578469"/>
                <a:gd name="f7" fmla="val 570335"/>
                <a:gd name="f8" fmla="val 93194"/>
                <a:gd name="f9" fmla="val 570336"/>
                <a:gd name="f10" fmla="val 477142"/>
                <a:gd name="f11" fmla="+- 0 0 -90"/>
                <a:gd name="f12" fmla="*/ f3 1 1578469"/>
                <a:gd name="f13" fmla="*/ f4 1 570335"/>
                <a:gd name="f14" fmla="val f5"/>
                <a:gd name="f15" fmla="val f6"/>
                <a:gd name="f16" fmla="val f7"/>
                <a:gd name="f17" fmla="*/ f11 f0 1"/>
                <a:gd name="f18" fmla="+- f16 0 f14"/>
                <a:gd name="f19" fmla="+- f15 0 f14"/>
                <a:gd name="f20" fmla="*/ f17 1 f2"/>
                <a:gd name="f21" fmla="*/ f19 1 1578469"/>
                <a:gd name="f22" fmla="*/ f18 1 570335"/>
                <a:gd name="f23" fmla="*/ 0 f19 1"/>
                <a:gd name="f24" fmla="*/ 93194 f18 1"/>
                <a:gd name="f25" fmla="*/ 1578469 f19 1"/>
                <a:gd name="f26" fmla="*/ 570336 f18 1"/>
                <a:gd name="f27" fmla="*/ 477142 f18 1"/>
                <a:gd name="f28" fmla="*/ 0 f18 1"/>
                <a:gd name="f29" fmla="+- f20 0 f1"/>
                <a:gd name="f30" fmla="*/ f23 1 1578469"/>
                <a:gd name="f31" fmla="*/ f24 1 570335"/>
                <a:gd name="f32" fmla="*/ f25 1 1578469"/>
                <a:gd name="f33" fmla="*/ f26 1 570335"/>
                <a:gd name="f34" fmla="*/ f27 1 570335"/>
                <a:gd name="f35" fmla="*/ f28 1 570335"/>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578469" h="570335">
                  <a:moveTo>
                    <a:pt x="f5" y="f8"/>
                  </a:moveTo>
                  <a:lnTo>
                    <a:pt x="f6" y="f9"/>
                  </a:lnTo>
                  <a:lnTo>
                    <a:pt x="f6" y="f10"/>
                  </a:lnTo>
                  <a:lnTo>
                    <a:pt x="f5" y="f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 name="Freeform: Shape 50">
              <a:extLst>
                <a:ext uri="{FF2B5EF4-FFF2-40B4-BE49-F238E27FC236}">
                  <a16:creationId xmlns:a16="http://schemas.microsoft.com/office/drawing/2014/main" id="{157E1D07-0489-BF78-5E26-77295ED321EF}"/>
                </a:ext>
              </a:extLst>
            </p:cNvPr>
            <p:cNvSpPr/>
            <p:nvPr/>
          </p:nvSpPr>
          <p:spPr>
            <a:xfrm>
              <a:off x="5353235" y="370743"/>
              <a:ext cx="922675" cy="851818"/>
            </a:xfrm>
            <a:custGeom>
              <a:avLst/>
              <a:gdLst>
                <a:gd name="f0" fmla="val 10800000"/>
                <a:gd name="f1" fmla="val 5400000"/>
                <a:gd name="f2" fmla="val 180"/>
                <a:gd name="f3" fmla="val w"/>
                <a:gd name="f4" fmla="val h"/>
                <a:gd name="f5" fmla="val 0"/>
                <a:gd name="f6" fmla="val 922678"/>
                <a:gd name="f7" fmla="val 851821"/>
                <a:gd name="f8" fmla="val 796718"/>
                <a:gd name="f9" fmla="val 839379"/>
                <a:gd name="f10" fmla="val 40884"/>
                <a:gd name="f11" fmla="val 851822"/>
                <a:gd name="f12" fmla="val 90020"/>
                <a:gd name="f13" fmla="+- 0 0 -90"/>
                <a:gd name="f14" fmla="*/ f3 1 922678"/>
                <a:gd name="f15" fmla="*/ f4 1 851821"/>
                <a:gd name="f16" fmla="val f5"/>
                <a:gd name="f17" fmla="val f6"/>
                <a:gd name="f18" fmla="val f7"/>
                <a:gd name="f19" fmla="*/ f13 f0 1"/>
                <a:gd name="f20" fmla="+- f18 0 f16"/>
                <a:gd name="f21" fmla="+- f17 0 f16"/>
                <a:gd name="f22" fmla="*/ f19 1 f2"/>
                <a:gd name="f23" fmla="*/ f21 1 922678"/>
                <a:gd name="f24" fmla="*/ f20 1 851821"/>
                <a:gd name="f25" fmla="*/ 0 f21 1"/>
                <a:gd name="f26" fmla="*/ 796718 f20 1"/>
                <a:gd name="f27" fmla="*/ 839379 f20 1"/>
                <a:gd name="f28" fmla="*/ 40884 f21 1"/>
                <a:gd name="f29" fmla="*/ 851822 f20 1"/>
                <a:gd name="f30" fmla="*/ 922678 f21 1"/>
                <a:gd name="f31" fmla="*/ 90020 f20 1"/>
                <a:gd name="f32" fmla="*/ 0 f20 1"/>
                <a:gd name="f33" fmla="+- f22 0 f1"/>
                <a:gd name="f34" fmla="*/ f25 1 922678"/>
                <a:gd name="f35" fmla="*/ f26 1 851821"/>
                <a:gd name="f36" fmla="*/ f27 1 851821"/>
                <a:gd name="f37" fmla="*/ f28 1 922678"/>
                <a:gd name="f38" fmla="*/ f29 1 851821"/>
                <a:gd name="f39" fmla="*/ f30 1 922678"/>
                <a:gd name="f40" fmla="*/ f31 1 851821"/>
                <a:gd name="f41" fmla="*/ f32 1 851821"/>
                <a:gd name="f42" fmla="*/ f16 1 f23"/>
                <a:gd name="f43" fmla="*/ f17 1 f23"/>
                <a:gd name="f44" fmla="*/ f16 1 f24"/>
                <a:gd name="f45" fmla="*/ f18 1 f24"/>
                <a:gd name="f46" fmla="*/ f34 1 f23"/>
                <a:gd name="f47" fmla="*/ f35 1 f24"/>
                <a:gd name="f48" fmla="*/ f36 1 f24"/>
                <a:gd name="f49" fmla="*/ f37 1 f23"/>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5 1"/>
                <a:gd name="f61" fmla="*/ f49 f14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58" y="f60"/>
                </a:cxn>
                <a:cxn ang="f33">
                  <a:pos x="f61" y="f62"/>
                </a:cxn>
                <a:cxn ang="f33">
                  <a:pos x="f63" y="f64"/>
                </a:cxn>
                <a:cxn ang="f33">
                  <a:pos x="f63" y="f65"/>
                </a:cxn>
                <a:cxn ang="f33">
                  <a:pos x="f58" y="f59"/>
                </a:cxn>
              </a:cxnLst>
              <a:rect l="f54" t="f57" r="f55" b="f56"/>
              <a:pathLst>
                <a:path w="922678" h="851821">
                  <a:moveTo>
                    <a:pt x="f5" y="f8"/>
                  </a:moveTo>
                  <a:lnTo>
                    <a:pt x="f5" y="f9"/>
                  </a:lnTo>
                  <a:lnTo>
                    <a:pt x="f10" y="f11"/>
                  </a:lnTo>
                  <a:lnTo>
                    <a:pt x="f6" y="f12"/>
                  </a:lnTo>
                  <a:lnTo>
                    <a:pt x="f6" y="f5"/>
                  </a:lnTo>
                  <a:lnTo>
                    <a:pt x="f5" y="f8"/>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 name="Freeform: Shape 51">
              <a:extLst>
                <a:ext uri="{FF2B5EF4-FFF2-40B4-BE49-F238E27FC236}">
                  <a16:creationId xmlns:a16="http://schemas.microsoft.com/office/drawing/2014/main" id="{62707141-C3B9-D76A-AEAE-259B5AC9ADAE}"/>
                </a:ext>
              </a:extLst>
            </p:cNvPr>
            <p:cNvSpPr/>
            <p:nvPr/>
          </p:nvSpPr>
          <p:spPr>
            <a:xfrm>
              <a:off x="5066032" y="177750"/>
              <a:ext cx="2930176" cy="981965"/>
            </a:xfrm>
            <a:custGeom>
              <a:avLst/>
              <a:gdLst>
                <a:gd name="f0" fmla="val 10800000"/>
                <a:gd name="f1" fmla="val 5400000"/>
                <a:gd name="f2" fmla="val 180"/>
                <a:gd name="f3" fmla="val w"/>
                <a:gd name="f4" fmla="val h"/>
                <a:gd name="f5" fmla="val 0"/>
                <a:gd name="f6" fmla="val 2930173"/>
                <a:gd name="f7" fmla="val 981963"/>
                <a:gd name="f8" fmla="val 280473"/>
                <a:gd name="f9" fmla="val 1211531"/>
                <a:gd name="f10" fmla="val 177754"/>
                <a:gd name="f11" fmla="val 1212166"/>
                <a:gd name="f12" fmla="val 1213055"/>
                <a:gd name="f13" fmla="val 1213943"/>
                <a:gd name="f14" fmla="val 1216737"/>
                <a:gd name="f15" fmla="val 2803206"/>
                <a:gd name="f16" fmla="val 656293"/>
                <a:gd name="f17" fmla="val 2930174"/>
                <a:gd name="f18" fmla="val 552815"/>
                <a:gd name="f19" fmla="val 1102465"/>
                <a:gd name="f20" fmla="val 107161"/>
                <a:gd name="f21" fmla="val 809923"/>
                <a:gd name="f22" fmla="val 897022"/>
                <a:gd name="f23" fmla="+- 0 0 -90"/>
                <a:gd name="f24" fmla="*/ f3 1 2930173"/>
                <a:gd name="f25" fmla="*/ f4 1 981963"/>
                <a:gd name="f26" fmla="val f5"/>
                <a:gd name="f27" fmla="val f6"/>
                <a:gd name="f28" fmla="val f7"/>
                <a:gd name="f29" fmla="*/ f23 f0 1"/>
                <a:gd name="f30" fmla="+- f28 0 f26"/>
                <a:gd name="f31" fmla="+- f27 0 f26"/>
                <a:gd name="f32" fmla="*/ f29 1 f2"/>
                <a:gd name="f33" fmla="*/ f31 1 2930173"/>
                <a:gd name="f34" fmla="*/ f30 1 981963"/>
                <a:gd name="f35" fmla="*/ 280473 f31 1"/>
                <a:gd name="f36" fmla="*/ 981963 f30 1"/>
                <a:gd name="f37" fmla="*/ 1211531 f31 1"/>
                <a:gd name="f38" fmla="*/ 177754 f30 1"/>
                <a:gd name="f39" fmla="*/ 1212166 f31 1"/>
                <a:gd name="f40" fmla="*/ 1213055 f31 1"/>
                <a:gd name="f41" fmla="*/ 1213943 f31 1"/>
                <a:gd name="f42" fmla="*/ 1216737 f31 1"/>
                <a:gd name="f43" fmla="*/ 2803206 f31 1"/>
                <a:gd name="f44" fmla="*/ 656293 f30 1"/>
                <a:gd name="f45" fmla="*/ 2930174 f31 1"/>
                <a:gd name="f46" fmla="*/ 552815 f30 1"/>
                <a:gd name="f47" fmla="*/ 1102465 f31 1"/>
                <a:gd name="f48" fmla="*/ 0 f30 1"/>
                <a:gd name="f49" fmla="*/ 107161 f31 1"/>
                <a:gd name="f50" fmla="*/ 809923 f30 1"/>
                <a:gd name="f51" fmla="*/ 0 f31 1"/>
                <a:gd name="f52" fmla="*/ 897022 f30 1"/>
                <a:gd name="f53" fmla="+- f32 0 f1"/>
                <a:gd name="f54" fmla="*/ f35 1 2930173"/>
                <a:gd name="f55" fmla="*/ f36 1 981963"/>
                <a:gd name="f56" fmla="*/ f37 1 2930173"/>
                <a:gd name="f57" fmla="*/ f38 1 981963"/>
                <a:gd name="f58" fmla="*/ f39 1 2930173"/>
                <a:gd name="f59" fmla="*/ f40 1 2930173"/>
                <a:gd name="f60" fmla="*/ f41 1 2930173"/>
                <a:gd name="f61" fmla="*/ f42 1 2930173"/>
                <a:gd name="f62" fmla="*/ f43 1 2930173"/>
                <a:gd name="f63" fmla="*/ f44 1 981963"/>
                <a:gd name="f64" fmla="*/ f45 1 2930173"/>
                <a:gd name="f65" fmla="*/ f46 1 981963"/>
                <a:gd name="f66" fmla="*/ f47 1 2930173"/>
                <a:gd name="f67" fmla="*/ f48 1 981963"/>
                <a:gd name="f68" fmla="*/ f49 1 2930173"/>
                <a:gd name="f69" fmla="*/ f50 1 981963"/>
                <a:gd name="f70" fmla="*/ f51 1 2930173"/>
                <a:gd name="f71" fmla="*/ f52 1 981963"/>
                <a:gd name="f72" fmla="*/ f26 1 f33"/>
                <a:gd name="f73" fmla="*/ f27 1 f33"/>
                <a:gd name="f74" fmla="*/ f26 1 f34"/>
                <a:gd name="f75" fmla="*/ f28 1 f34"/>
                <a:gd name="f76" fmla="*/ f54 1 f33"/>
                <a:gd name="f77" fmla="*/ f55 1 f34"/>
                <a:gd name="f78" fmla="*/ f56 1 f33"/>
                <a:gd name="f79" fmla="*/ f57 1 f34"/>
                <a:gd name="f80" fmla="*/ f58 1 f33"/>
                <a:gd name="f81" fmla="*/ f59 1 f33"/>
                <a:gd name="f82" fmla="*/ f60 1 f33"/>
                <a:gd name="f83" fmla="*/ f61 1 f33"/>
                <a:gd name="f84" fmla="*/ f62 1 f33"/>
                <a:gd name="f85" fmla="*/ f63 1 f34"/>
                <a:gd name="f86" fmla="*/ f64 1 f33"/>
                <a:gd name="f87" fmla="*/ f65 1 f34"/>
                <a:gd name="f88" fmla="*/ f66 1 f33"/>
                <a:gd name="f89" fmla="*/ f67 1 f34"/>
                <a:gd name="f90" fmla="*/ f68 1 f33"/>
                <a:gd name="f91" fmla="*/ f69 1 f34"/>
                <a:gd name="f92" fmla="*/ f70 1 f33"/>
                <a:gd name="f93" fmla="*/ f71 1 f34"/>
                <a:gd name="f94" fmla="*/ f72 f24 1"/>
                <a:gd name="f95" fmla="*/ f73 f24 1"/>
                <a:gd name="f96" fmla="*/ f75 f25 1"/>
                <a:gd name="f97" fmla="*/ f74 f25 1"/>
                <a:gd name="f98" fmla="*/ f76 f24 1"/>
                <a:gd name="f99" fmla="*/ f77 f25 1"/>
                <a:gd name="f100" fmla="*/ f78 f24 1"/>
                <a:gd name="f101" fmla="*/ f79 f25 1"/>
                <a:gd name="f102" fmla="*/ f80 f24 1"/>
                <a:gd name="f103" fmla="*/ f81 f24 1"/>
                <a:gd name="f104" fmla="*/ f82 f24 1"/>
                <a:gd name="f105" fmla="*/ f83 f24 1"/>
                <a:gd name="f106" fmla="*/ f84 f24 1"/>
                <a:gd name="f107" fmla="*/ f85 f25 1"/>
                <a:gd name="f108" fmla="*/ f86 f24 1"/>
                <a:gd name="f109" fmla="*/ f87 f25 1"/>
                <a:gd name="f110" fmla="*/ f88 f24 1"/>
                <a:gd name="f111" fmla="*/ f89 f25 1"/>
                <a:gd name="f112" fmla="*/ f90 f24 1"/>
                <a:gd name="f113" fmla="*/ f91 f25 1"/>
                <a:gd name="f114" fmla="*/ f92 f24 1"/>
                <a:gd name="f115" fmla="*/ f93 f25 1"/>
              </a:gdLst>
              <a:ahLst/>
              <a:cxnLst>
                <a:cxn ang="3cd4">
                  <a:pos x="hc" y="t"/>
                </a:cxn>
                <a:cxn ang="0">
                  <a:pos x="r" y="vc"/>
                </a:cxn>
                <a:cxn ang="cd4">
                  <a:pos x="hc" y="b"/>
                </a:cxn>
                <a:cxn ang="cd2">
                  <a:pos x="l" y="vc"/>
                </a:cxn>
                <a:cxn ang="f53">
                  <a:pos x="f98" y="f99"/>
                </a:cxn>
                <a:cxn ang="f53">
                  <a:pos x="f100" y="f101"/>
                </a:cxn>
                <a:cxn ang="f53">
                  <a:pos x="f100" y="f101"/>
                </a:cxn>
                <a:cxn ang="f53">
                  <a:pos x="f102" y="f101"/>
                </a:cxn>
                <a:cxn ang="f53">
                  <a:pos x="f103" y="f101"/>
                </a:cxn>
                <a:cxn ang="f53">
                  <a:pos x="f103" y="f101"/>
                </a:cxn>
                <a:cxn ang="f53">
                  <a:pos x="f104" y="f101"/>
                </a:cxn>
                <a:cxn ang="f53">
                  <a:pos x="f105" y="f101"/>
                </a:cxn>
                <a:cxn ang="f53">
                  <a:pos x="f106" y="f107"/>
                </a:cxn>
                <a:cxn ang="f53">
                  <a:pos x="f108" y="f109"/>
                </a:cxn>
                <a:cxn ang="f53">
                  <a:pos x="f110" y="f111"/>
                </a:cxn>
                <a:cxn ang="f53">
                  <a:pos x="f112" y="f113"/>
                </a:cxn>
                <a:cxn ang="f53">
                  <a:pos x="f112" y="f113"/>
                </a:cxn>
                <a:cxn ang="f53">
                  <a:pos x="f114" y="f115"/>
                </a:cxn>
              </a:cxnLst>
              <a:rect l="f94" t="f97" r="f95" b="f96"/>
              <a:pathLst>
                <a:path w="2930173" h="981963">
                  <a:moveTo>
                    <a:pt x="f8" y="f7"/>
                  </a:moveTo>
                  <a:lnTo>
                    <a:pt x="f9" y="f10"/>
                  </a:lnTo>
                  <a:lnTo>
                    <a:pt x="f9" y="f10"/>
                  </a:lnTo>
                  <a:lnTo>
                    <a:pt x="f11" y="f10"/>
                  </a:lnTo>
                  <a:lnTo>
                    <a:pt x="f12" y="f10"/>
                  </a:lnTo>
                  <a:lnTo>
                    <a:pt x="f12" y="f10"/>
                  </a:lnTo>
                  <a:lnTo>
                    <a:pt x="f13" y="f10"/>
                  </a:lnTo>
                  <a:lnTo>
                    <a:pt x="f14" y="f10"/>
                  </a:lnTo>
                  <a:lnTo>
                    <a:pt x="f15" y="f16"/>
                  </a:lnTo>
                  <a:lnTo>
                    <a:pt x="f17" y="f18"/>
                  </a:lnTo>
                  <a:lnTo>
                    <a:pt x="f19" y="f5"/>
                  </a:lnTo>
                  <a:lnTo>
                    <a:pt x="f20" y="f21"/>
                  </a:lnTo>
                  <a:lnTo>
                    <a:pt x="f20" y="f21"/>
                  </a:lnTo>
                  <a:lnTo>
                    <a:pt x="f5" y="f22"/>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 name="Freeform: Shape 52">
              <a:extLst>
                <a:ext uri="{FF2B5EF4-FFF2-40B4-BE49-F238E27FC236}">
                  <a16:creationId xmlns:a16="http://schemas.microsoft.com/office/drawing/2014/main" id="{402B32E2-8464-D1FB-EEAF-8FF261D77CFE}"/>
                </a:ext>
              </a:extLst>
            </p:cNvPr>
            <p:cNvSpPr/>
            <p:nvPr/>
          </p:nvSpPr>
          <p:spPr>
            <a:xfrm>
              <a:off x="5059942" y="1085438"/>
              <a:ext cx="281991" cy="148809"/>
            </a:xfrm>
            <a:custGeom>
              <a:avLst/>
              <a:gdLst>
                <a:gd name="f0" fmla="val 10800000"/>
                <a:gd name="f1" fmla="val 5400000"/>
                <a:gd name="f2" fmla="val 180"/>
                <a:gd name="f3" fmla="val w"/>
                <a:gd name="f4" fmla="val h"/>
                <a:gd name="f5" fmla="val 0"/>
                <a:gd name="f6" fmla="val 281996"/>
                <a:gd name="f7" fmla="val 148805"/>
                <a:gd name="f8" fmla="val 189945"/>
                <a:gd name="f9" fmla="val 237177"/>
                <a:gd name="f10" fmla="val 110715"/>
                <a:gd name="f11" fmla="val 238193"/>
                <a:gd name="f12" fmla="val 241875"/>
                <a:gd name="f13" fmla="val 281997"/>
                <a:gd name="f14" fmla="val 123412"/>
                <a:gd name="f15" fmla="val 85322"/>
                <a:gd name="f16" fmla="val 93194"/>
                <a:gd name="f17" fmla="+- 0 0 -90"/>
                <a:gd name="f18" fmla="*/ f3 1 281996"/>
                <a:gd name="f19" fmla="*/ f4 1 148805"/>
                <a:gd name="f20" fmla="val f5"/>
                <a:gd name="f21" fmla="val f6"/>
                <a:gd name="f22" fmla="val f7"/>
                <a:gd name="f23" fmla="*/ f17 f0 1"/>
                <a:gd name="f24" fmla="+- f22 0 f20"/>
                <a:gd name="f25" fmla="+- f21 0 f20"/>
                <a:gd name="f26" fmla="*/ f23 1 f2"/>
                <a:gd name="f27" fmla="*/ f25 1 281996"/>
                <a:gd name="f28" fmla="*/ f24 1 148805"/>
                <a:gd name="f29" fmla="*/ 189945 f25 1"/>
                <a:gd name="f30" fmla="*/ 148805 f24 1"/>
                <a:gd name="f31" fmla="*/ 237177 f25 1"/>
                <a:gd name="f32" fmla="*/ 110715 f24 1"/>
                <a:gd name="f33" fmla="*/ 238193 f25 1"/>
                <a:gd name="f34" fmla="*/ 241875 f25 1"/>
                <a:gd name="f35" fmla="*/ 281997 f25 1"/>
                <a:gd name="f36" fmla="*/ 123412 f24 1"/>
                <a:gd name="f37" fmla="*/ 85322 f24 1"/>
                <a:gd name="f38" fmla="*/ 0 f25 1"/>
                <a:gd name="f39" fmla="*/ 0 f24 1"/>
                <a:gd name="f40" fmla="*/ 93194 f24 1"/>
                <a:gd name="f41" fmla="+- f26 0 f1"/>
                <a:gd name="f42" fmla="*/ f29 1 281996"/>
                <a:gd name="f43" fmla="*/ f30 1 148805"/>
                <a:gd name="f44" fmla="*/ f31 1 281996"/>
                <a:gd name="f45" fmla="*/ f32 1 148805"/>
                <a:gd name="f46" fmla="*/ f33 1 281996"/>
                <a:gd name="f47" fmla="*/ f34 1 281996"/>
                <a:gd name="f48" fmla="*/ f35 1 281996"/>
                <a:gd name="f49" fmla="*/ f36 1 148805"/>
                <a:gd name="f50" fmla="*/ f37 1 148805"/>
                <a:gd name="f51" fmla="*/ f38 1 281996"/>
                <a:gd name="f52" fmla="*/ f39 1 148805"/>
                <a:gd name="f53" fmla="*/ f40 1 148805"/>
                <a:gd name="f54" fmla="*/ f20 1 f27"/>
                <a:gd name="f55" fmla="*/ f21 1 f27"/>
                <a:gd name="f56" fmla="*/ f20 1 f28"/>
                <a:gd name="f57" fmla="*/ f22 1 f28"/>
                <a:gd name="f58" fmla="*/ f42 1 f27"/>
                <a:gd name="f59" fmla="*/ f43 1 f28"/>
                <a:gd name="f60" fmla="*/ f44 1 f27"/>
                <a:gd name="f61" fmla="*/ f45 1 f28"/>
                <a:gd name="f62" fmla="*/ f46 1 f27"/>
                <a:gd name="f63" fmla="*/ f47 1 f27"/>
                <a:gd name="f64" fmla="*/ f48 1 f27"/>
                <a:gd name="f65" fmla="*/ f49 1 f28"/>
                <a:gd name="f66" fmla="*/ f50 1 f28"/>
                <a:gd name="f67" fmla="*/ f51 1 f27"/>
                <a:gd name="f68" fmla="*/ f52 1 f28"/>
                <a:gd name="f69" fmla="*/ f53 1 f28"/>
                <a:gd name="f70" fmla="*/ f54 f18 1"/>
                <a:gd name="f71" fmla="*/ f55 f18 1"/>
                <a:gd name="f72" fmla="*/ f57 f19 1"/>
                <a:gd name="f73" fmla="*/ f56 f19 1"/>
                <a:gd name="f74" fmla="*/ f58 f18 1"/>
                <a:gd name="f75" fmla="*/ f59 f19 1"/>
                <a:gd name="f76" fmla="*/ f60 f18 1"/>
                <a:gd name="f77" fmla="*/ f61 f19 1"/>
                <a:gd name="f78" fmla="*/ f62 f18 1"/>
                <a:gd name="f79" fmla="*/ f63 f18 1"/>
                <a:gd name="f80" fmla="*/ f64 f18 1"/>
                <a:gd name="f81" fmla="*/ f65 f19 1"/>
                <a:gd name="f82" fmla="*/ f66 f19 1"/>
                <a:gd name="f83" fmla="*/ f67 f18 1"/>
                <a:gd name="f84" fmla="*/ f68 f19 1"/>
                <a:gd name="f85" fmla="*/ f69 f19 1"/>
              </a:gdLst>
              <a:ahLst/>
              <a:cxnLst>
                <a:cxn ang="3cd4">
                  <a:pos x="hc" y="t"/>
                </a:cxn>
                <a:cxn ang="0">
                  <a:pos x="r" y="vc"/>
                </a:cxn>
                <a:cxn ang="cd4">
                  <a:pos x="hc" y="b"/>
                </a:cxn>
                <a:cxn ang="cd2">
                  <a:pos x="l" y="vc"/>
                </a:cxn>
                <a:cxn ang="f41">
                  <a:pos x="f74" y="f75"/>
                </a:cxn>
                <a:cxn ang="f41">
                  <a:pos x="f76" y="f77"/>
                </a:cxn>
                <a:cxn ang="f41">
                  <a:pos x="f76" y="f77"/>
                </a:cxn>
                <a:cxn ang="f41">
                  <a:pos x="f78" y="f77"/>
                </a:cxn>
                <a:cxn ang="f41">
                  <a:pos x="f79" y="f77"/>
                </a:cxn>
                <a:cxn ang="f41">
                  <a:pos x="f80" y="f81"/>
                </a:cxn>
                <a:cxn ang="f41">
                  <a:pos x="f80" y="f82"/>
                </a:cxn>
                <a:cxn ang="f41">
                  <a:pos x="f83" y="f84"/>
                </a:cxn>
                <a:cxn ang="f41">
                  <a:pos x="f83" y="f85"/>
                </a:cxn>
              </a:cxnLst>
              <a:rect l="f70" t="f73" r="f71" b="f72"/>
              <a:pathLst>
                <a:path w="281996" h="148805">
                  <a:moveTo>
                    <a:pt x="f8" y="f7"/>
                  </a:moveTo>
                  <a:lnTo>
                    <a:pt x="f9" y="f10"/>
                  </a:lnTo>
                  <a:lnTo>
                    <a:pt x="f9" y="f10"/>
                  </a:lnTo>
                  <a:lnTo>
                    <a:pt x="f11" y="f10"/>
                  </a:lnTo>
                  <a:lnTo>
                    <a:pt x="f12" y="f10"/>
                  </a:lnTo>
                  <a:lnTo>
                    <a:pt x="f13" y="f14"/>
                  </a:lnTo>
                  <a:lnTo>
                    <a:pt x="f13" y="f15"/>
                  </a:lnTo>
                  <a:lnTo>
                    <a:pt x="f5" y="f5"/>
                  </a:lnTo>
                  <a:lnTo>
                    <a:pt x="f5" y="f16"/>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 name="Freeform: Shape 53">
              <a:extLst>
                <a:ext uri="{FF2B5EF4-FFF2-40B4-BE49-F238E27FC236}">
                  <a16:creationId xmlns:a16="http://schemas.microsoft.com/office/drawing/2014/main" id="{27118590-2243-EAF6-B6DC-E8012D820024}"/>
                </a:ext>
              </a:extLst>
            </p:cNvPr>
            <p:cNvSpPr/>
            <p:nvPr/>
          </p:nvSpPr>
          <p:spPr>
            <a:xfrm>
              <a:off x="9854260" y="2390406"/>
              <a:ext cx="1740222" cy="683843"/>
            </a:xfrm>
            <a:custGeom>
              <a:avLst/>
              <a:gdLst>
                <a:gd name="f0" fmla="val 10800000"/>
                <a:gd name="f1" fmla="val 5400000"/>
                <a:gd name="f2" fmla="val 180"/>
                <a:gd name="f3" fmla="val w"/>
                <a:gd name="f4" fmla="val h"/>
                <a:gd name="f5" fmla="val 0"/>
                <a:gd name="f6" fmla="val 1740226"/>
                <a:gd name="f7" fmla="val 683844"/>
                <a:gd name="f8" fmla="val 1032886"/>
                <a:gd name="f9" fmla="val 514217"/>
                <a:gd name="f10" fmla="val 1450739"/>
                <a:gd name="f11" fmla="val 641184"/>
                <a:gd name="f12" fmla="val 1451501"/>
                <a:gd name="f13" fmla="val 1452263"/>
                <a:gd name="f14" fmla="val 641945"/>
                <a:gd name="f15" fmla="val 642707"/>
                <a:gd name="f16" fmla="val 643469"/>
                <a:gd name="f17" fmla="val 683845"/>
                <a:gd name="f18" fmla="val 1740227"/>
                <a:gd name="f19" fmla="val 449717"/>
                <a:gd name="f20" fmla="val 248350"/>
                <a:gd name="f21" fmla="val 206196"/>
                <a:gd name="f22" fmla="val 34281"/>
                <a:gd name="f23" fmla="val 202004"/>
                <a:gd name="f24" fmla="+- 0 0 -90"/>
                <a:gd name="f25" fmla="*/ f3 1 1740226"/>
                <a:gd name="f26" fmla="*/ f4 1 683844"/>
                <a:gd name="f27" fmla="val f5"/>
                <a:gd name="f28" fmla="val f6"/>
                <a:gd name="f29" fmla="val f7"/>
                <a:gd name="f30" fmla="*/ f24 f0 1"/>
                <a:gd name="f31" fmla="+- f29 0 f27"/>
                <a:gd name="f32" fmla="+- f28 0 f27"/>
                <a:gd name="f33" fmla="*/ f30 1 f2"/>
                <a:gd name="f34" fmla="*/ f32 1 1740226"/>
                <a:gd name="f35" fmla="*/ f31 1 683844"/>
                <a:gd name="f36" fmla="*/ 1032886 f32 1"/>
                <a:gd name="f37" fmla="*/ 514217 f31 1"/>
                <a:gd name="f38" fmla="*/ 1450739 f32 1"/>
                <a:gd name="f39" fmla="*/ 641184 f31 1"/>
                <a:gd name="f40" fmla="*/ 1451501 f32 1"/>
                <a:gd name="f41" fmla="*/ 1452263 f32 1"/>
                <a:gd name="f42" fmla="*/ 641945 f31 1"/>
                <a:gd name="f43" fmla="*/ 642707 f31 1"/>
                <a:gd name="f44" fmla="*/ 643469 f31 1"/>
                <a:gd name="f45" fmla="*/ 683845 f31 1"/>
                <a:gd name="f46" fmla="*/ 1740227 f32 1"/>
                <a:gd name="f47" fmla="*/ 449717 f31 1"/>
                <a:gd name="f48" fmla="*/ 248350 f32 1"/>
                <a:gd name="f49" fmla="*/ 0 f31 1"/>
                <a:gd name="f50" fmla="*/ 206196 f32 1"/>
                <a:gd name="f51" fmla="*/ 34281 f31 1"/>
                <a:gd name="f52" fmla="*/ 0 f32 1"/>
                <a:gd name="f53" fmla="*/ 202004 f31 1"/>
                <a:gd name="f54" fmla="+- f33 0 f1"/>
                <a:gd name="f55" fmla="*/ f36 1 1740226"/>
                <a:gd name="f56" fmla="*/ f37 1 683844"/>
                <a:gd name="f57" fmla="*/ f38 1 1740226"/>
                <a:gd name="f58" fmla="*/ f39 1 683844"/>
                <a:gd name="f59" fmla="*/ f40 1 1740226"/>
                <a:gd name="f60" fmla="*/ f41 1 1740226"/>
                <a:gd name="f61" fmla="*/ f42 1 683844"/>
                <a:gd name="f62" fmla="*/ f43 1 683844"/>
                <a:gd name="f63" fmla="*/ f44 1 683844"/>
                <a:gd name="f64" fmla="*/ f45 1 683844"/>
                <a:gd name="f65" fmla="*/ f46 1 1740226"/>
                <a:gd name="f66" fmla="*/ f47 1 683844"/>
                <a:gd name="f67" fmla="*/ f48 1 1740226"/>
                <a:gd name="f68" fmla="*/ f49 1 683844"/>
                <a:gd name="f69" fmla="*/ f50 1 1740226"/>
                <a:gd name="f70" fmla="*/ f51 1 683844"/>
                <a:gd name="f71" fmla="*/ f52 1 1740226"/>
                <a:gd name="f72" fmla="*/ f53 1 683844"/>
                <a:gd name="f73" fmla="*/ f27 1 f34"/>
                <a:gd name="f74" fmla="*/ f28 1 f34"/>
                <a:gd name="f75" fmla="*/ f27 1 f35"/>
                <a:gd name="f76" fmla="*/ f29 1 f35"/>
                <a:gd name="f77" fmla="*/ f55 1 f34"/>
                <a:gd name="f78" fmla="*/ f56 1 f35"/>
                <a:gd name="f79" fmla="*/ f57 1 f34"/>
                <a:gd name="f80" fmla="*/ f58 1 f35"/>
                <a:gd name="f81" fmla="*/ f59 1 f34"/>
                <a:gd name="f82" fmla="*/ f60 1 f34"/>
                <a:gd name="f83" fmla="*/ f61 1 f35"/>
                <a:gd name="f84" fmla="*/ f62 1 f35"/>
                <a:gd name="f85" fmla="*/ f63 1 f35"/>
                <a:gd name="f86" fmla="*/ f64 1 f35"/>
                <a:gd name="f87" fmla="*/ f65 1 f34"/>
                <a:gd name="f88" fmla="*/ f66 1 f35"/>
                <a:gd name="f89" fmla="*/ f67 1 f34"/>
                <a:gd name="f90" fmla="*/ f68 1 f35"/>
                <a:gd name="f91" fmla="*/ f69 1 f34"/>
                <a:gd name="f92" fmla="*/ f70 1 f35"/>
                <a:gd name="f93" fmla="*/ f71 1 f34"/>
                <a:gd name="f94" fmla="*/ f72 1 f35"/>
                <a:gd name="f95" fmla="*/ f73 f25 1"/>
                <a:gd name="f96" fmla="*/ f74 f25 1"/>
                <a:gd name="f97" fmla="*/ f76 f26 1"/>
                <a:gd name="f98" fmla="*/ f75 f26 1"/>
                <a:gd name="f99" fmla="*/ f77 f25 1"/>
                <a:gd name="f100" fmla="*/ f78 f26 1"/>
                <a:gd name="f101" fmla="*/ f79 f25 1"/>
                <a:gd name="f102" fmla="*/ f80 f26 1"/>
                <a:gd name="f103" fmla="*/ f81 f25 1"/>
                <a:gd name="f104" fmla="*/ f82 f25 1"/>
                <a:gd name="f105" fmla="*/ f83 f26 1"/>
                <a:gd name="f106" fmla="*/ f84 f26 1"/>
                <a:gd name="f107" fmla="*/ f85 f26 1"/>
                <a:gd name="f108" fmla="*/ f86 f26 1"/>
                <a:gd name="f109" fmla="*/ f87 f25 1"/>
                <a:gd name="f110" fmla="*/ f88 f26 1"/>
                <a:gd name="f111" fmla="*/ f89 f25 1"/>
                <a:gd name="f112" fmla="*/ f90 f26 1"/>
                <a:gd name="f113" fmla="*/ f91 f25 1"/>
                <a:gd name="f114" fmla="*/ f92 f26 1"/>
                <a:gd name="f115" fmla="*/ f93 f25 1"/>
                <a:gd name="f116" fmla="*/ f94 f26 1"/>
              </a:gdLst>
              <a:ahLst/>
              <a:cxnLst>
                <a:cxn ang="3cd4">
                  <a:pos x="hc" y="t"/>
                </a:cxn>
                <a:cxn ang="0">
                  <a:pos x="r" y="vc"/>
                </a:cxn>
                <a:cxn ang="cd4">
                  <a:pos x="hc" y="b"/>
                </a:cxn>
                <a:cxn ang="cd2">
                  <a:pos x="l" y="vc"/>
                </a:cxn>
                <a:cxn ang="f54">
                  <a:pos x="f99" y="f100"/>
                </a:cxn>
                <a:cxn ang="f54">
                  <a:pos x="f101" y="f102"/>
                </a:cxn>
                <a:cxn ang="f54">
                  <a:pos x="f101" y="f102"/>
                </a:cxn>
                <a:cxn ang="f54">
                  <a:pos x="f103" y="f102"/>
                </a:cxn>
                <a:cxn ang="f54">
                  <a:pos x="f104" y="f102"/>
                </a:cxn>
                <a:cxn ang="f54">
                  <a:pos x="f104" y="f102"/>
                </a:cxn>
                <a:cxn ang="f54">
                  <a:pos x="f104" y="f102"/>
                </a:cxn>
                <a:cxn ang="f54">
                  <a:pos x="f104" y="f105"/>
                </a:cxn>
                <a:cxn ang="f54">
                  <a:pos x="f104" y="f105"/>
                </a:cxn>
                <a:cxn ang="f54">
                  <a:pos x="f104" y="f106"/>
                </a:cxn>
                <a:cxn ang="f54">
                  <a:pos x="f104" y="f107"/>
                </a:cxn>
                <a:cxn ang="f54">
                  <a:pos x="f104" y="f108"/>
                </a:cxn>
                <a:cxn ang="f54">
                  <a:pos x="f109" y="f110"/>
                </a:cxn>
                <a:cxn ang="f54">
                  <a:pos x="f111" y="f112"/>
                </a:cxn>
                <a:cxn ang="f54">
                  <a:pos x="f113" y="f114"/>
                </a:cxn>
                <a:cxn ang="f54">
                  <a:pos x="f115" y="f116"/>
                </a:cxn>
              </a:cxnLst>
              <a:rect l="f95" t="f98" r="f96" b="f97"/>
              <a:pathLst>
                <a:path w="1740226" h="683844">
                  <a:moveTo>
                    <a:pt x="f8" y="f9"/>
                  </a:moveTo>
                  <a:lnTo>
                    <a:pt x="f10" y="f11"/>
                  </a:lnTo>
                  <a:lnTo>
                    <a:pt x="f10" y="f11"/>
                  </a:lnTo>
                  <a:cubicBezTo>
                    <a:pt x="f10" y="f11"/>
                    <a:pt x="f10" y="f11"/>
                    <a:pt x="f12" y="f11"/>
                  </a:cubicBezTo>
                  <a:lnTo>
                    <a:pt x="f13" y="f11"/>
                  </a:lnTo>
                  <a:lnTo>
                    <a:pt x="f13" y="f11"/>
                  </a:lnTo>
                  <a:cubicBezTo>
                    <a:pt x="f13" y="f11"/>
                    <a:pt x="f13" y="f11"/>
                    <a:pt x="f13" y="f11"/>
                  </a:cubicBezTo>
                  <a:lnTo>
                    <a:pt x="f13" y="f14"/>
                  </a:lnTo>
                  <a:lnTo>
                    <a:pt x="f13" y="f14"/>
                  </a:lnTo>
                  <a:cubicBezTo>
                    <a:pt x="f13" y="f14"/>
                    <a:pt x="f13" y="f14"/>
                    <a:pt x="f13" y="f15"/>
                  </a:cubicBezTo>
                  <a:cubicBezTo>
                    <a:pt x="f13" y="f16"/>
                    <a:pt x="f13" y="f15"/>
                    <a:pt x="f13" y="f16"/>
                  </a:cubicBezTo>
                  <a:lnTo>
                    <a:pt x="f13" y="f17"/>
                  </a:lnTo>
                  <a:lnTo>
                    <a:pt x="f18" y="f19"/>
                  </a:lnTo>
                  <a:lnTo>
                    <a:pt x="f20" y="f5"/>
                  </a:lnTo>
                  <a:lnTo>
                    <a:pt x="f21" y="f22"/>
                  </a:lnTo>
                  <a:lnTo>
                    <a:pt x="f5" y="f23"/>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 name="Freeform: Shape 54">
              <a:extLst>
                <a:ext uri="{FF2B5EF4-FFF2-40B4-BE49-F238E27FC236}">
                  <a16:creationId xmlns:a16="http://schemas.microsoft.com/office/drawing/2014/main" id="{1897F582-6AF6-14E6-4EC1-F8EBF7A2CD30}"/>
                </a:ext>
              </a:extLst>
            </p:cNvPr>
            <p:cNvSpPr/>
            <p:nvPr/>
          </p:nvSpPr>
          <p:spPr>
            <a:xfrm>
              <a:off x="11308677" y="2845329"/>
              <a:ext cx="496830" cy="353726"/>
            </a:xfrm>
            <a:custGeom>
              <a:avLst/>
              <a:gdLst>
                <a:gd name="f0" fmla="val 10800000"/>
                <a:gd name="f1" fmla="val 5400000"/>
                <a:gd name="f2" fmla="val 180"/>
                <a:gd name="f3" fmla="val w"/>
                <a:gd name="f4" fmla="val h"/>
                <a:gd name="f5" fmla="val 0"/>
                <a:gd name="f6" fmla="val 496826"/>
                <a:gd name="f7" fmla="val 353730"/>
                <a:gd name="f8" fmla="val 312466"/>
                <a:gd name="f9" fmla="val 135476"/>
                <a:gd name="f10" fmla="val 496827"/>
                <a:gd name="f11" fmla="val 59674"/>
                <a:gd name="f12" fmla="val 299773"/>
                <a:gd name="f13" fmla="val 243777"/>
                <a:gd name="f14" fmla="+- 0 0 -90"/>
                <a:gd name="f15" fmla="*/ f3 1 496826"/>
                <a:gd name="f16" fmla="*/ f4 1 353730"/>
                <a:gd name="f17" fmla="val f5"/>
                <a:gd name="f18" fmla="val f6"/>
                <a:gd name="f19" fmla="val f7"/>
                <a:gd name="f20" fmla="*/ f14 f0 1"/>
                <a:gd name="f21" fmla="+- f19 0 f17"/>
                <a:gd name="f22" fmla="+- f18 0 f17"/>
                <a:gd name="f23" fmla="*/ f20 1 f2"/>
                <a:gd name="f24" fmla="*/ f22 1 496826"/>
                <a:gd name="f25" fmla="*/ f21 1 353730"/>
                <a:gd name="f26" fmla="*/ 0 f22 1"/>
                <a:gd name="f27" fmla="*/ 312466 f21 1"/>
                <a:gd name="f28" fmla="*/ 135476 f22 1"/>
                <a:gd name="f29" fmla="*/ 353730 f21 1"/>
                <a:gd name="f30" fmla="*/ 496827 f22 1"/>
                <a:gd name="f31" fmla="*/ 59674 f21 1"/>
                <a:gd name="f32" fmla="*/ 299773 f22 1"/>
                <a:gd name="f33" fmla="*/ 0 f21 1"/>
                <a:gd name="f34" fmla="*/ 243777 f21 1"/>
                <a:gd name="f35" fmla="+- f23 0 f1"/>
                <a:gd name="f36" fmla="*/ f26 1 496826"/>
                <a:gd name="f37" fmla="*/ f27 1 353730"/>
                <a:gd name="f38" fmla="*/ f28 1 496826"/>
                <a:gd name="f39" fmla="*/ f29 1 353730"/>
                <a:gd name="f40" fmla="*/ f30 1 496826"/>
                <a:gd name="f41" fmla="*/ f31 1 353730"/>
                <a:gd name="f42" fmla="*/ f32 1 496826"/>
                <a:gd name="f43" fmla="*/ f33 1 353730"/>
                <a:gd name="f44" fmla="*/ f34 1 353730"/>
                <a:gd name="f45" fmla="*/ f17 1 f24"/>
                <a:gd name="f46" fmla="*/ f18 1 f24"/>
                <a:gd name="f47" fmla="*/ f17 1 f25"/>
                <a:gd name="f48" fmla="*/ f19 1 f25"/>
                <a:gd name="f49" fmla="*/ f36 1 f24"/>
                <a:gd name="f50" fmla="*/ f37 1 f25"/>
                <a:gd name="f51" fmla="*/ f38 1 f24"/>
                <a:gd name="f52" fmla="*/ f39 1 f25"/>
                <a:gd name="f53" fmla="*/ f40 1 f24"/>
                <a:gd name="f54" fmla="*/ f41 1 f25"/>
                <a:gd name="f55" fmla="*/ f42 1 f24"/>
                <a:gd name="f56" fmla="*/ f43 1 f25"/>
                <a:gd name="f57" fmla="*/ f44 1 f25"/>
                <a:gd name="f58" fmla="*/ f45 f15 1"/>
                <a:gd name="f59" fmla="*/ f46 f15 1"/>
                <a:gd name="f60" fmla="*/ f48 f16 1"/>
                <a:gd name="f61" fmla="*/ f47 f16 1"/>
                <a:gd name="f62" fmla="*/ f49 f15 1"/>
                <a:gd name="f63" fmla="*/ f50 f16 1"/>
                <a:gd name="f64" fmla="*/ f51 f15 1"/>
                <a:gd name="f65" fmla="*/ f52 f16 1"/>
                <a:gd name="f66" fmla="*/ f53 f15 1"/>
                <a:gd name="f67" fmla="*/ f54 f16 1"/>
                <a:gd name="f68" fmla="*/ f55 f15 1"/>
                <a:gd name="f69" fmla="*/ f56 f16 1"/>
                <a:gd name="f70" fmla="*/ f57 f16 1"/>
              </a:gdLst>
              <a:ahLst/>
              <a:cxnLst>
                <a:cxn ang="3cd4">
                  <a:pos x="hc" y="t"/>
                </a:cxn>
                <a:cxn ang="0">
                  <a:pos x="r" y="vc"/>
                </a:cxn>
                <a:cxn ang="cd4">
                  <a:pos x="hc" y="b"/>
                </a:cxn>
                <a:cxn ang="cd2">
                  <a:pos x="l" y="vc"/>
                </a:cxn>
                <a:cxn ang="f35">
                  <a:pos x="f62" y="f63"/>
                </a:cxn>
                <a:cxn ang="f35">
                  <a:pos x="f64" y="f65"/>
                </a:cxn>
                <a:cxn ang="f35">
                  <a:pos x="f66" y="f67"/>
                </a:cxn>
                <a:cxn ang="f35">
                  <a:pos x="f68" y="f69"/>
                </a:cxn>
                <a:cxn ang="f35">
                  <a:pos x="f62" y="f70"/>
                </a:cxn>
                <a:cxn ang="f35">
                  <a:pos x="f62" y="f63"/>
                </a:cxn>
              </a:cxnLst>
              <a:rect l="f58" t="f61" r="f59" b="f60"/>
              <a:pathLst>
                <a:path w="496826" h="353730">
                  <a:moveTo>
                    <a:pt x="f5" y="f8"/>
                  </a:moveTo>
                  <a:lnTo>
                    <a:pt x="f9" y="f7"/>
                  </a:lnTo>
                  <a:lnTo>
                    <a:pt x="f10" y="f11"/>
                  </a:lnTo>
                  <a:lnTo>
                    <a:pt x="f12" y="f5"/>
                  </a:lnTo>
                  <a:lnTo>
                    <a:pt x="f5" y="f13"/>
                  </a:lnTo>
                  <a:lnTo>
                    <a:pt x="f5" y="f8"/>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 name="Freeform: Shape 55">
              <a:extLst>
                <a:ext uri="{FF2B5EF4-FFF2-40B4-BE49-F238E27FC236}">
                  <a16:creationId xmlns:a16="http://schemas.microsoft.com/office/drawing/2014/main" id="{E9DCA93E-777F-08BE-067C-6223BCD3A268}"/>
                </a:ext>
              </a:extLst>
            </p:cNvPr>
            <p:cNvSpPr/>
            <p:nvPr/>
          </p:nvSpPr>
          <p:spPr>
            <a:xfrm>
              <a:off x="9214975" y="2692715"/>
              <a:ext cx="1411120" cy="930411"/>
            </a:xfrm>
            <a:custGeom>
              <a:avLst/>
              <a:gdLst>
                <a:gd name="f0" fmla="val 10800000"/>
                <a:gd name="f1" fmla="val 5400000"/>
                <a:gd name="f2" fmla="val 180"/>
                <a:gd name="f3" fmla="val w"/>
                <a:gd name="f4" fmla="val h"/>
                <a:gd name="f5" fmla="val 0"/>
                <a:gd name="f6" fmla="val 1411124"/>
                <a:gd name="f7" fmla="val 930414"/>
                <a:gd name="f8" fmla="val 610711"/>
                <a:gd name="f9" fmla="val 423439"/>
                <a:gd name="f10" fmla="val 738821"/>
                <a:gd name="f11" fmla="val 1320089"/>
                <a:gd name="f12" fmla="val 911369"/>
                <a:gd name="f13" fmla="val 1320216"/>
                <a:gd name="f14" fmla="val 1411125"/>
                <a:gd name="f15" fmla="val 426482"/>
                <a:gd name="f16" fmla="+- 0 0 -90"/>
                <a:gd name="f17" fmla="*/ f3 1 1411124"/>
                <a:gd name="f18" fmla="*/ f4 1 930414"/>
                <a:gd name="f19" fmla="val f5"/>
                <a:gd name="f20" fmla="val f6"/>
                <a:gd name="f21" fmla="val f7"/>
                <a:gd name="f22" fmla="*/ f16 f0 1"/>
                <a:gd name="f23" fmla="+- f21 0 f19"/>
                <a:gd name="f24" fmla="+- f20 0 f19"/>
                <a:gd name="f25" fmla="*/ f22 1 f2"/>
                <a:gd name="f26" fmla="*/ f24 1 1411124"/>
                <a:gd name="f27" fmla="*/ f23 1 930414"/>
                <a:gd name="f28" fmla="*/ 0 f24 1"/>
                <a:gd name="f29" fmla="*/ 0 f23 1"/>
                <a:gd name="f30" fmla="*/ 610711 f23 1"/>
                <a:gd name="f31" fmla="*/ 423439 f24 1"/>
                <a:gd name="f32" fmla="*/ 738821 f23 1"/>
                <a:gd name="f33" fmla="*/ 1320089 f24 1"/>
                <a:gd name="f34" fmla="*/ 911369 f23 1"/>
                <a:gd name="f35" fmla="*/ 1320216 f24 1"/>
                <a:gd name="f36" fmla="*/ 1411125 f24 1"/>
                <a:gd name="f37" fmla="*/ 930414 f23 1"/>
                <a:gd name="f38" fmla="*/ 426482 f23 1"/>
                <a:gd name="f39" fmla="+- f25 0 f1"/>
                <a:gd name="f40" fmla="*/ f28 1 1411124"/>
                <a:gd name="f41" fmla="*/ f29 1 930414"/>
                <a:gd name="f42" fmla="*/ f30 1 930414"/>
                <a:gd name="f43" fmla="*/ f31 1 1411124"/>
                <a:gd name="f44" fmla="*/ f32 1 930414"/>
                <a:gd name="f45" fmla="*/ f33 1 1411124"/>
                <a:gd name="f46" fmla="*/ f34 1 930414"/>
                <a:gd name="f47" fmla="*/ f35 1 1411124"/>
                <a:gd name="f48" fmla="*/ f36 1 1411124"/>
                <a:gd name="f49" fmla="*/ f37 1 930414"/>
                <a:gd name="f50" fmla="*/ f38 1 930414"/>
                <a:gd name="f51" fmla="*/ f19 1 f26"/>
                <a:gd name="f52" fmla="*/ f20 1 f26"/>
                <a:gd name="f53" fmla="*/ f19 1 f27"/>
                <a:gd name="f54" fmla="*/ f21 1 f27"/>
                <a:gd name="f55" fmla="*/ f40 1 f26"/>
                <a:gd name="f56" fmla="*/ f41 1 f27"/>
                <a:gd name="f57" fmla="*/ f42 1 f27"/>
                <a:gd name="f58" fmla="*/ f43 1 f26"/>
                <a:gd name="f59" fmla="*/ f44 1 f27"/>
                <a:gd name="f60" fmla="*/ f45 1 f26"/>
                <a:gd name="f61" fmla="*/ f46 1 f27"/>
                <a:gd name="f62" fmla="*/ f47 1 f26"/>
                <a:gd name="f63" fmla="*/ f48 1 f26"/>
                <a:gd name="f64" fmla="*/ f49 1 f27"/>
                <a:gd name="f65" fmla="*/ f50 1 f27"/>
                <a:gd name="f66" fmla="*/ f51 f17 1"/>
                <a:gd name="f67" fmla="*/ f52 f17 1"/>
                <a:gd name="f68" fmla="*/ f54 f18 1"/>
                <a:gd name="f69" fmla="*/ f53 f18 1"/>
                <a:gd name="f70" fmla="*/ f55 f17 1"/>
                <a:gd name="f71" fmla="*/ f56 f18 1"/>
                <a:gd name="f72" fmla="*/ f57 f18 1"/>
                <a:gd name="f73" fmla="*/ f58 f17 1"/>
                <a:gd name="f74" fmla="*/ f59 f18 1"/>
                <a:gd name="f75" fmla="*/ f60 f17 1"/>
                <a:gd name="f76" fmla="*/ f61 f18 1"/>
                <a:gd name="f77" fmla="*/ f62 f17 1"/>
                <a:gd name="f78" fmla="*/ f63 f17 1"/>
                <a:gd name="f79" fmla="*/ f64 f18 1"/>
                <a:gd name="f80" fmla="*/ f65 f18 1"/>
              </a:gdLst>
              <a:ahLst/>
              <a:cxnLst>
                <a:cxn ang="3cd4">
                  <a:pos x="hc" y="t"/>
                </a:cxn>
                <a:cxn ang="0">
                  <a:pos x="r" y="vc"/>
                </a:cxn>
                <a:cxn ang="cd4">
                  <a:pos x="hc" y="b"/>
                </a:cxn>
                <a:cxn ang="cd2">
                  <a:pos x="l" y="vc"/>
                </a:cxn>
                <a:cxn ang="f39">
                  <a:pos x="f70" y="f71"/>
                </a:cxn>
                <a:cxn ang="f39">
                  <a:pos x="f70" y="f72"/>
                </a:cxn>
                <a:cxn ang="f39">
                  <a:pos x="f73" y="f74"/>
                </a:cxn>
                <a:cxn ang="f39">
                  <a:pos x="f75" y="f76"/>
                </a:cxn>
                <a:cxn ang="f39">
                  <a:pos x="f75" y="f76"/>
                </a:cxn>
                <a:cxn ang="f39">
                  <a:pos x="f77" y="f76"/>
                </a:cxn>
                <a:cxn ang="f39">
                  <a:pos x="f78" y="f79"/>
                </a:cxn>
                <a:cxn ang="f39">
                  <a:pos x="f78" y="f80"/>
                </a:cxn>
                <a:cxn ang="f39">
                  <a:pos x="f70" y="f71"/>
                </a:cxn>
              </a:cxnLst>
              <a:rect l="f66" t="f69" r="f67" b="f68"/>
              <a:pathLst>
                <a:path w="1411124" h="930414">
                  <a:moveTo>
                    <a:pt x="f5" y="f5"/>
                  </a:moveTo>
                  <a:lnTo>
                    <a:pt x="f5" y="f8"/>
                  </a:lnTo>
                  <a:lnTo>
                    <a:pt x="f9" y="f10"/>
                  </a:lnTo>
                  <a:lnTo>
                    <a:pt x="f11" y="f12"/>
                  </a:lnTo>
                  <a:lnTo>
                    <a:pt x="f11" y="f12"/>
                  </a:lnTo>
                  <a:lnTo>
                    <a:pt x="f13" y="f12"/>
                  </a:lnTo>
                  <a:lnTo>
                    <a:pt x="f14" y="f7"/>
                  </a:lnTo>
                  <a:lnTo>
                    <a:pt x="f14" y="f15"/>
                  </a:lnTo>
                  <a:lnTo>
                    <a:pt x="f5" y="f5"/>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 name="Freeform: Shape 56">
              <a:extLst>
                <a:ext uri="{FF2B5EF4-FFF2-40B4-BE49-F238E27FC236}">
                  <a16:creationId xmlns:a16="http://schemas.microsoft.com/office/drawing/2014/main" id="{F62E1DF2-87C7-3105-E2E5-A1CC0543DEC2}"/>
                </a:ext>
              </a:extLst>
            </p:cNvPr>
            <p:cNvSpPr/>
            <p:nvPr/>
          </p:nvSpPr>
          <p:spPr>
            <a:xfrm>
              <a:off x="10636895" y="3122374"/>
              <a:ext cx="407566" cy="588489"/>
            </a:xfrm>
            <a:custGeom>
              <a:avLst/>
              <a:gdLst>
                <a:gd name="f0" fmla="val 10800000"/>
                <a:gd name="f1" fmla="val 5400000"/>
                <a:gd name="f2" fmla="val 180"/>
                <a:gd name="f3" fmla="val w"/>
                <a:gd name="f4" fmla="val h"/>
                <a:gd name="f5" fmla="val 0"/>
                <a:gd name="f6" fmla="val 407567"/>
                <a:gd name="f7" fmla="val 588492"/>
                <a:gd name="f8" fmla="val 503044"/>
                <a:gd name="f9" fmla="val 407568"/>
                <a:gd name="f10" fmla="val 123158"/>
                <a:gd name="f11" fmla="+- 0 0 -90"/>
                <a:gd name="f12" fmla="*/ f3 1 407567"/>
                <a:gd name="f13" fmla="*/ f4 1 588492"/>
                <a:gd name="f14" fmla="val f5"/>
                <a:gd name="f15" fmla="val f6"/>
                <a:gd name="f16" fmla="val f7"/>
                <a:gd name="f17" fmla="*/ f11 f0 1"/>
                <a:gd name="f18" fmla="+- f16 0 f14"/>
                <a:gd name="f19" fmla="+- f15 0 f14"/>
                <a:gd name="f20" fmla="*/ f17 1 f2"/>
                <a:gd name="f21" fmla="*/ f19 1 407567"/>
                <a:gd name="f22" fmla="*/ f18 1 588492"/>
                <a:gd name="f23" fmla="*/ 0 f19 1"/>
                <a:gd name="f24" fmla="*/ 503044 f18 1"/>
                <a:gd name="f25" fmla="*/ 407568 f19 1"/>
                <a:gd name="f26" fmla="*/ 588492 f18 1"/>
                <a:gd name="f27" fmla="*/ 123158 f18 1"/>
                <a:gd name="f28" fmla="*/ 0 f18 1"/>
                <a:gd name="f29" fmla="+- f20 0 f1"/>
                <a:gd name="f30" fmla="*/ f23 1 407567"/>
                <a:gd name="f31" fmla="*/ f24 1 588492"/>
                <a:gd name="f32" fmla="*/ f25 1 407567"/>
                <a:gd name="f33" fmla="*/ f26 1 588492"/>
                <a:gd name="f34" fmla="*/ f27 1 588492"/>
                <a:gd name="f35" fmla="*/ f28 1 588492"/>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407567" h="588492">
                  <a:moveTo>
                    <a:pt x="f5" y="f8"/>
                  </a:moveTo>
                  <a:lnTo>
                    <a:pt x="f9" y="f7"/>
                  </a:lnTo>
                  <a:lnTo>
                    <a:pt x="f9" y="f10"/>
                  </a:lnTo>
                  <a:lnTo>
                    <a:pt x="f5" y="f5"/>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 name="Freeform: Shape 57">
              <a:extLst>
                <a:ext uri="{FF2B5EF4-FFF2-40B4-BE49-F238E27FC236}">
                  <a16:creationId xmlns:a16="http://schemas.microsoft.com/office/drawing/2014/main" id="{16DC3C5C-13D6-1664-EC81-0AD64C857A33}"/>
                </a:ext>
              </a:extLst>
            </p:cNvPr>
            <p:cNvSpPr/>
            <p:nvPr/>
          </p:nvSpPr>
          <p:spPr>
            <a:xfrm>
              <a:off x="9220050" y="2485247"/>
              <a:ext cx="1654780" cy="624800"/>
            </a:xfrm>
            <a:custGeom>
              <a:avLst/>
              <a:gdLst>
                <a:gd name="f0" fmla="val 10800000"/>
                <a:gd name="f1" fmla="val 5400000"/>
                <a:gd name="f2" fmla="val 180"/>
                <a:gd name="f3" fmla="val w"/>
                <a:gd name="f4" fmla="val h"/>
                <a:gd name="f5" fmla="val 0"/>
                <a:gd name="f6" fmla="val 1654777"/>
                <a:gd name="f7" fmla="val 624804"/>
                <a:gd name="f8" fmla="val 1410237"/>
                <a:gd name="f9" fmla="val 624805"/>
                <a:gd name="f10" fmla="val 425974"/>
                <a:gd name="f11" fmla="val 622017"/>
                <a:gd name="f12" fmla="val 113889"/>
                <a:gd name="f13" fmla="val 503302"/>
                <a:gd name="f14" fmla="val 78085"/>
                <a:gd name="f15" fmla="val 244668"/>
                <a:gd name="f16" fmla="val 119096"/>
                <a:gd name="f17" fmla="val 101701"/>
                <a:gd name="f18" fmla="val 198703"/>
                <a:gd name="f19" fmla="+- 0 0 -90"/>
                <a:gd name="f20" fmla="*/ f3 1 1654777"/>
                <a:gd name="f21" fmla="*/ f4 1 624804"/>
                <a:gd name="f22" fmla="val f5"/>
                <a:gd name="f23" fmla="val f6"/>
                <a:gd name="f24" fmla="val f7"/>
                <a:gd name="f25" fmla="*/ f19 f0 1"/>
                <a:gd name="f26" fmla="+- f24 0 f22"/>
                <a:gd name="f27" fmla="+- f23 0 f22"/>
                <a:gd name="f28" fmla="*/ f25 1 f2"/>
                <a:gd name="f29" fmla="*/ f27 1 1654777"/>
                <a:gd name="f30" fmla="*/ f26 1 624804"/>
                <a:gd name="f31" fmla="*/ 1410237 f27 1"/>
                <a:gd name="f32" fmla="*/ 624805 f26 1"/>
                <a:gd name="f33" fmla="*/ 1654777 f27 1"/>
                <a:gd name="f34" fmla="*/ 425974 f26 1"/>
                <a:gd name="f35" fmla="*/ 622017 f27 1"/>
                <a:gd name="f36" fmla="*/ 113889 f26 1"/>
                <a:gd name="f37" fmla="*/ 503302 f27 1"/>
                <a:gd name="f38" fmla="*/ 78085 f26 1"/>
                <a:gd name="f39" fmla="*/ 244668 f27 1"/>
                <a:gd name="f40" fmla="*/ 0 f26 1"/>
                <a:gd name="f41" fmla="*/ 119096 f27 1"/>
                <a:gd name="f42" fmla="*/ 101701 f26 1"/>
                <a:gd name="f43" fmla="*/ 0 f27 1"/>
                <a:gd name="f44" fmla="*/ 198703 f26 1"/>
                <a:gd name="f45" fmla="+- f28 0 f1"/>
                <a:gd name="f46" fmla="*/ f31 1 1654777"/>
                <a:gd name="f47" fmla="*/ f32 1 624804"/>
                <a:gd name="f48" fmla="*/ f33 1 1654777"/>
                <a:gd name="f49" fmla="*/ f34 1 624804"/>
                <a:gd name="f50" fmla="*/ f35 1 1654777"/>
                <a:gd name="f51" fmla="*/ f36 1 624804"/>
                <a:gd name="f52" fmla="*/ f37 1 1654777"/>
                <a:gd name="f53" fmla="*/ f38 1 624804"/>
                <a:gd name="f54" fmla="*/ f39 1 1654777"/>
                <a:gd name="f55" fmla="*/ f40 1 624804"/>
                <a:gd name="f56" fmla="*/ f41 1 1654777"/>
                <a:gd name="f57" fmla="*/ f42 1 624804"/>
                <a:gd name="f58" fmla="*/ f43 1 1654777"/>
                <a:gd name="f59" fmla="*/ f44 1 624804"/>
                <a:gd name="f60" fmla="*/ f22 1 f29"/>
                <a:gd name="f61" fmla="*/ f23 1 f29"/>
                <a:gd name="f62" fmla="*/ f22 1 f30"/>
                <a:gd name="f63" fmla="*/ f24 1 f30"/>
                <a:gd name="f64" fmla="*/ f46 1 f29"/>
                <a:gd name="f65" fmla="*/ f47 1 f30"/>
                <a:gd name="f66" fmla="*/ f48 1 f29"/>
                <a:gd name="f67" fmla="*/ f49 1 f30"/>
                <a:gd name="f68" fmla="*/ f50 1 f29"/>
                <a:gd name="f69" fmla="*/ f51 1 f30"/>
                <a:gd name="f70" fmla="*/ f52 1 f29"/>
                <a:gd name="f71" fmla="*/ f53 1 f30"/>
                <a:gd name="f72" fmla="*/ f54 1 f29"/>
                <a:gd name="f73" fmla="*/ f55 1 f30"/>
                <a:gd name="f74" fmla="*/ f56 1 f29"/>
                <a:gd name="f75" fmla="*/ f57 1 f30"/>
                <a:gd name="f76" fmla="*/ f58 1 f29"/>
                <a:gd name="f77" fmla="*/ f59 1 f30"/>
                <a:gd name="f78" fmla="*/ f60 f20 1"/>
                <a:gd name="f79" fmla="*/ f61 f20 1"/>
                <a:gd name="f80" fmla="*/ f63 f21 1"/>
                <a:gd name="f81" fmla="*/ f62 f21 1"/>
                <a:gd name="f82" fmla="*/ f64 f20 1"/>
                <a:gd name="f83" fmla="*/ f65 f21 1"/>
                <a:gd name="f84" fmla="*/ f66 f20 1"/>
                <a:gd name="f85" fmla="*/ f67 f21 1"/>
                <a:gd name="f86" fmla="*/ f68 f20 1"/>
                <a:gd name="f87" fmla="*/ f69 f21 1"/>
                <a:gd name="f88" fmla="*/ f70 f20 1"/>
                <a:gd name="f89" fmla="*/ f71 f21 1"/>
                <a:gd name="f90" fmla="*/ f72 f20 1"/>
                <a:gd name="f91" fmla="*/ f73 f21 1"/>
                <a:gd name="f92" fmla="*/ f74 f20 1"/>
                <a:gd name="f93" fmla="*/ f75 f21 1"/>
                <a:gd name="f94" fmla="*/ f76 f20 1"/>
                <a:gd name="f95" fmla="*/ f77 f21 1"/>
              </a:gdLst>
              <a:ahLst/>
              <a:cxnLst>
                <a:cxn ang="3cd4">
                  <a:pos x="hc" y="t"/>
                </a:cxn>
                <a:cxn ang="0">
                  <a:pos x="r" y="vc"/>
                </a:cxn>
                <a:cxn ang="cd4">
                  <a:pos x="hc" y="b"/>
                </a:cxn>
                <a:cxn ang="cd2">
                  <a:pos x="l" y="vc"/>
                </a:cxn>
                <a:cxn ang="f45">
                  <a:pos x="f82" y="f83"/>
                </a:cxn>
                <a:cxn ang="f45">
                  <a:pos x="f84" y="f85"/>
                </a:cxn>
                <a:cxn ang="f45">
                  <a:pos x="f86" y="f87"/>
                </a:cxn>
                <a:cxn ang="f45">
                  <a:pos x="f88" y="f89"/>
                </a:cxn>
                <a:cxn ang="f45">
                  <a:pos x="f90" y="f91"/>
                </a:cxn>
                <a:cxn ang="f45">
                  <a:pos x="f92" y="f93"/>
                </a:cxn>
                <a:cxn ang="f45">
                  <a:pos x="f92" y="f93"/>
                </a:cxn>
                <a:cxn ang="f45">
                  <a:pos x="f94" y="f95"/>
                </a:cxn>
                <a:cxn ang="f45">
                  <a:pos x="f82" y="f83"/>
                </a:cxn>
              </a:cxnLst>
              <a:rect l="f78" t="f81" r="f79" b="f80"/>
              <a:pathLst>
                <a:path w="1654777" h="624804">
                  <a:moveTo>
                    <a:pt x="f8" y="f9"/>
                  </a:moveTo>
                  <a:lnTo>
                    <a:pt x="f6" y="f10"/>
                  </a:lnTo>
                  <a:lnTo>
                    <a:pt x="f11" y="f12"/>
                  </a:lnTo>
                  <a:lnTo>
                    <a:pt x="f13" y="f14"/>
                  </a:lnTo>
                  <a:lnTo>
                    <a:pt x="f15" y="f5"/>
                  </a:lnTo>
                  <a:lnTo>
                    <a:pt x="f16" y="f17"/>
                  </a:lnTo>
                  <a:lnTo>
                    <a:pt x="f16" y="f17"/>
                  </a:lnTo>
                  <a:lnTo>
                    <a:pt x="f5" y="f18"/>
                  </a:lnTo>
                  <a:lnTo>
                    <a:pt x="f8" y="f9"/>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 name="Freeform: Shape 58">
              <a:extLst>
                <a:ext uri="{FF2B5EF4-FFF2-40B4-BE49-F238E27FC236}">
                  <a16:creationId xmlns:a16="http://schemas.microsoft.com/office/drawing/2014/main" id="{F784CA40-A1DD-AA35-70A7-50A5981D64DD}"/>
                </a:ext>
              </a:extLst>
            </p:cNvPr>
            <p:cNvSpPr/>
            <p:nvPr/>
          </p:nvSpPr>
          <p:spPr>
            <a:xfrm>
              <a:off x="10642098" y="2914906"/>
              <a:ext cx="650714" cy="321603"/>
            </a:xfrm>
            <a:custGeom>
              <a:avLst/>
              <a:gdLst>
                <a:gd name="f0" fmla="val 10800000"/>
                <a:gd name="f1" fmla="val 5400000"/>
                <a:gd name="f2" fmla="val 180"/>
                <a:gd name="f3" fmla="val w"/>
                <a:gd name="f4" fmla="val h"/>
                <a:gd name="f5" fmla="val 0"/>
                <a:gd name="f6" fmla="val 650712"/>
                <a:gd name="f7" fmla="val 321607"/>
                <a:gd name="f8" fmla="val 198703"/>
                <a:gd name="f9" fmla="val 406553"/>
                <a:gd name="f10" fmla="val 321608"/>
                <a:gd name="f11" fmla="val 122777"/>
                <a:gd name="f12" fmla="val 244541"/>
                <a:gd name="f13" fmla="+- 0 0 -90"/>
                <a:gd name="f14" fmla="*/ f3 1 650712"/>
                <a:gd name="f15" fmla="*/ f4 1 321607"/>
                <a:gd name="f16" fmla="val f5"/>
                <a:gd name="f17" fmla="val f6"/>
                <a:gd name="f18" fmla="val f7"/>
                <a:gd name="f19" fmla="*/ f13 f0 1"/>
                <a:gd name="f20" fmla="+- f18 0 f16"/>
                <a:gd name="f21" fmla="+- f17 0 f16"/>
                <a:gd name="f22" fmla="*/ f19 1 f2"/>
                <a:gd name="f23" fmla="*/ f21 1 650712"/>
                <a:gd name="f24" fmla="*/ f20 1 321607"/>
                <a:gd name="f25" fmla="*/ 0 f21 1"/>
                <a:gd name="f26" fmla="*/ 198703 f20 1"/>
                <a:gd name="f27" fmla="*/ 406553 f21 1"/>
                <a:gd name="f28" fmla="*/ 321608 f20 1"/>
                <a:gd name="f29" fmla="*/ 650712 f21 1"/>
                <a:gd name="f30" fmla="*/ 122777 f20 1"/>
                <a:gd name="f31" fmla="*/ 244541 f21 1"/>
                <a:gd name="f32" fmla="*/ 0 f20 1"/>
                <a:gd name="f33" fmla="+- f22 0 f1"/>
                <a:gd name="f34" fmla="*/ f25 1 650712"/>
                <a:gd name="f35" fmla="*/ f26 1 321607"/>
                <a:gd name="f36" fmla="*/ f27 1 650712"/>
                <a:gd name="f37" fmla="*/ f28 1 321607"/>
                <a:gd name="f38" fmla="*/ f29 1 650712"/>
                <a:gd name="f39" fmla="*/ f30 1 321607"/>
                <a:gd name="f40" fmla="*/ f31 1 650712"/>
                <a:gd name="f41" fmla="*/ f32 1 321607"/>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650712" h="321607">
                  <a:moveTo>
                    <a:pt x="f5" y="f8"/>
                  </a:moveTo>
                  <a:lnTo>
                    <a:pt x="f9" y="f10"/>
                  </a:lnTo>
                  <a:lnTo>
                    <a:pt x="f6" y="f11"/>
                  </a:lnTo>
                  <a:lnTo>
                    <a:pt x="f12" y="f5"/>
                  </a:lnTo>
                  <a:lnTo>
                    <a:pt x="f5" y="f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 name="Freeform: Shape 59">
              <a:extLst>
                <a:ext uri="{FF2B5EF4-FFF2-40B4-BE49-F238E27FC236}">
                  <a16:creationId xmlns:a16="http://schemas.microsoft.com/office/drawing/2014/main" id="{014334F9-2C1F-72F8-1027-D6094141249F}"/>
                </a:ext>
              </a:extLst>
            </p:cNvPr>
            <p:cNvSpPr/>
            <p:nvPr/>
          </p:nvSpPr>
          <p:spPr>
            <a:xfrm>
              <a:off x="8690722" y="2310167"/>
              <a:ext cx="243020" cy="805732"/>
            </a:xfrm>
            <a:custGeom>
              <a:avLst/>
              <a:gdLst>
                <a:gd name="f0" fmla="val 10800000"/>
                <a:gd name="f1" fmla="val 5400000"/>
                <a:gd name="f2" fmla="val 180"/>
                <a:gd name="f3" fmla="val w"/>
                <a:gd name="f4" fmla="val h"/>
                <a:gd name="f5" fmla="val 0"/>
                <a:gd name="f6" fmla="val 243017"/>
                <a:gd name="f7" fmla="val 805732"/>
                <a:gd name="f8" fmla="val 608172"/>
                <a:gd name="f9" fmla="val 153249"/>
                <a:gd name="f10" fmla="val 197434"/>
                <a:gd name="f11" fmla="val 805733"/>
                <a:gd name="f12" fmla="+- 0 0 -90"/>
                <a:gd name="f13" fmla="*/ f3 1 243017"/>
                <a:gd name="f14" fmla="*/ f4 1 805732"/>
                <a:gd name="f15" fmla="val f5"/>
                <a:gd name="f16" fmla="val f6"/>
                <a:gd name="f17" fmla="val f7"/>
                <a:gd name="f18" fmla="*/ f12 f0 1"/>
                <a:gd name="f19" fmla="+- f17 0 f15"/>
                <a:gd name="f20" fmla="+- f16 0 f15"/>
                <a:gd name="f21" fmla="*/ f18 1 f2"/>
                <a:gd name="f22" fmla="*/ f20 1 243017"/>
                <a:gd name="f23" fmla="*/ f19 1 805732"/>
                <a:gd name="f24" fmla="*/ 243017 f20 1"/>
                <a:gd name="f25" fmla="*/ 608172 f19 1"/>
                <a:gd name="f26" fmla="*/ 153249 f19 1"/>
                <a:gd name="f27" fmla="*/ 0 f19 1"/>
                <a:gd name="f28" fmla="*/ 0 f20 1"/>
                <a:gd name="f29" fmla="*/ 197434 f19 1"/>
                <a:gd name="f30" fmla="*/ 805733 f19 1"/>
                <a:gd name="f31" fmla="+- f21 0 f1"/>
                <a:gd name="f32" fmla="*/ f24 1 243017"/>
                <a:gd name="f33" fmla="*/ f25 1 805732"/>
                <a:gd name="f34" fmla="*/ f26 1 805732"/>
                <a:gd name="f35" fmla="*/ f27 1 805732"/>
                <a:gd name="f36" fmla="*/ f28 1 243017"/>
                <a:gd name="f37" fmla="*/ f29 1 805732"/>
                <a:gd name="f38" fmla="*/ f30 1 805732"/>
                <a:gd name="f39" fmla="*/ f15 1 f22"/>
                <a:gd name="f40" fmla="*/ f16 1 f22"/>
                <a:gd name="f41" fmla="*/ f15 1 f23"/>
                <a:gd name="f42" fmla="*/ f17 1 f23"/>
                <a:gd name="f43" fmla="*/ f32 1 f22"/>
                <a:gd name="f44" fmla="*/ f33 1 f23"/>
                <a:gd name="f45" fmla="*/ f34 1 f23"/>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4" y="f57"/>
                </a:cxn>
                <a:cxn ang="f31">
                  <a:pos x="f58" y="f59"/>
                </a:cxn>
                <a:cxn ang="f31">
                  <a:pos x="f58" y="f60"/>
                </a:cxn>
                <a:cxn ang="f31">
                  <a:pos x="f54" y="f55"/>
                </a:cxn>
              </a:cxnLst>
              <a:rect l="f50" t="f53" r="f51" b="f52"/>
              <a:pathLst>
                <a:path w="243017" h="805732">
                  <a:moveTo>
                    <a:pt x="f6" y="f8"/>
                  </a:moveTo>
                  <a:lnTo>
                    <a:pt x="f6" y="f9"/>
                  </a:lnTo>
                  <a:lnTo>
                    <a:pt x="f6" y="f5"/>
                  </a:lnTo>
                  <a:lnTo>
                    <a:pt x="f5" y="f10"/>
                  </a:lnTo>
                  <a:lnTo>
                    <a:pt x="f5" y="f11"/>
                  </a:lnTo>
                  <a:lnTo>
                    <a:pt x="f6"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 name="Freeform: Shape 60">
              <a:extLst>
                <a:ext uri="{FF2B5EF4-FFF2-40B4-BE49-F238E27FC236}">
                  <a16:creationId xmlns:a16="http://schemas.microsoft.com/office/drawing/2014/main" id="{C359435D-F57F-5692-C873-35654DCAD5E3}"/>
                </a:ext>
              </a:extLst>
            </p:cNvPr>
            <p:cNvSpPr/>
            <p:nvPr/>
          </p:nvSpPr>
          <p:spPr>
            <a:xfrm>
              <a:off x="5052700" y="1412510"/>
              <a:ext cx="3627223" cy="1707577"/>
            </a:xfrm>
            <a:custGeom>
              <a:avLst/>
              <a:gdLst>
                <a:gd name="f0" fmla="val 10800000"/>
                <a:gd name="f1" fmla="val 5400000"/>
                <a:gd name="f2" fmla="val 180"/>
                <a:gd name="f3" fmla="val w"/>
                <a:gd name="f4" fmla="val h"/>
                <a:gd name="f5" fmla="val 0"/>
                <a:gd name="f6" fmla="val 3627228"/>
                <a:gd name="f7" fmla="val 1707579"/>
                <a:gd name="f8" fmla="val 3627229"/>
                <a:gd name="f9" fmla="val 1707580"/>
                <a:gd name="f10" fmla="val 1096487"/>
                <a:gd name="f11" fmla="val 610712"/>
                <a:gd name="f12" fmla="+- 0 0 -90"/>
                <a:gd name="f13" fmla="*/ f3 1 3627228"/>
                <a:gd name="f14" fmla="*/ f4 1 1707579"/>
                <a:gd name="f15" fmla="val f5"/>
                <a:gd name="f16" fmla="val f6"/>
                <a:gd name="f17" fmla="val f7"/>
                <a:gd name="f18" fmla="*/ f12 f0 1"/>
                <a:gd name="f19" fmla="+- f17 0 f15"/>
                <a:gd name="f20" fmla="+- f16 0 f15"/>
                <a:gd name="f21" fmla="*/ f18 1 f2"/>
                <a:gd name="f22" fmla="*/ f20 1 3627228"/>
                <a:gd name="f23" fmla="*/ f19 1 1707579"/>
                <a:gd name="f24" fmla="*/ 3627229 f20 1"/>
                <a:gd name="f25" fmla="*/ 1707580 f19 1"/>
                <a:gd name="f26" fmla="*/ 1096487 f19 1"/>
                <a:gd name="f27" fmla="*/ 0 f20 1"/>
                <a:gd name="f28" fmla="*/ 0 f19 1"/>
                <a:gd name="f29" fmla="*/ 610712 f19 1"/>
                <a:gd name="f30" fmla="+- f21 0 f1"/>
                <a:gd name="f31" fmla="*/ f24 1 3627228"/>
                <a:gd name="f32" fmla="*/ f25 1 1707579"/>
                <a:gd name="f33" fmla="*/ f26 1 1707579"/>
                <a:gd name="f34" fmla="*/ f27 1 3627228"/>
                <a:gd name="f35" fmla="*/ f28 1 1707579"/>
                <a:gd name="f36" fmla="*/ f29 1 1707579"/>
                <a:gd name="f37" fmla="*/ f15 1 f22"/>
                <a:gd name="f38" fmla="*/ f16 1 f22"/>
                <a:gd name="f39" fmla="*/ f15 1 f23"/>
                <a:gd name="f40" fmla="*/ f17 1 f23"/>
                <a:gd name="f41" fmla="*/ f31 1 f22"/>
                <a:gd name="f42" fmla="*/ f32 1 f23"/>
                <a:gd name="f43" fmla="*/ f33 1 f23"/>
                <a:gd name="f44" fmla="*/ f34 1 f22"/>
                <a:gd name="f45" fmla="*/ f35 1 f23"/>
                <a:gd name="f46" fmla="*/ f36 1 f23"/>
                <a:gd name="f47" fmla="*/ f37 f13 1"/>
                <a:gd name="f48" fmla="*/ f38 f13 1"/>
                <a:gd name="f49" fmla="*/ f40 f14 1"/>
                <a:gd name="f50" fmla="*/ f39 f14 1"/>
                <a:gd name="f51" fmla="*/ f41 f13 1"/>
                <a:gd name="f52" fmla="*/ f42 f14 1"/>
                <a:gd name="f53" fmla="*/ f43 f14 1"/>
                <a:gd name="f54" fmla="*/ f44 f13 1"/>
                <a:gd name="f55" fmla="*/ f45 f14 1"/>
                <a:gd name="f56" fmla="*/ f46 f14 1"/>
              </a:gdLst>
              <a:ahLst/>
              <a:cxnLst>
                <a:cxn ang="3cd4">
                  <a:pos x="hc" y="t"/>
                </a:cxn>
                <a:cxn ang="0">
                  <a:pos x="r" y="vc"/>
                </a:cxn>
                <a:cxn ang="cd4">
                  <a:pos x="hc" y="b"/>
                </a:cxn>
                <a:cxn ang="cd2">
                  <a:pos x="l" y="vc"/>
                </a:cxn>
                <a:cxn ang="f30">
                  <a:pos x="f51" y="f52"/>
                </a:cxn>
                <a:cxn ang="f30">
                  <a:pos x="f51" y="f53"/>
                </a:cxn>
                <a:cxn ang="f30">
                  <a:pos x="f54" y="f55"/>
                </a:cxn>
                <a:cxn ang="f30">
                  <a:pos x="f54" y="f56"/>
                </a:cxn>
                <a:cxn ang="f30">
                  <a:pos x="f51" y="f52"/>
                </a:cxn>
              </a:cxnLst>
              <a:rect l="f47" t="f50" r="f48" b="f49"/>
              <a:pathLst>
                <a:path w="3627228" h="1707579">
                  <a:moveTo>
                    <a:pt x="f8" y="f9"/>
                  </a:moveTo>
                  <a:lnTo>
                    <a:pt x="f8" y="f10"/>
                  </a:lnTo>
                  <a:lnTo>
                    <a:pt x="f5" y="f5"/>
                  </a:lnTo>
                  <a:lnTo>
                    <a:pt x="f5" y="f11"/>
                  </a:lnTo>
                  <a:lnTo>
                    <a:pt x="f8" y="f9"/>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 name="Freeform: Shape 61">
              <a:extLst>
                <a:ext uri="{FF2B5EF4-FFF2-40B4-BE49-F238E27FC236}">
                  <a16:creationId xmlns:a16="http://schemas.microsoft.com/office/drawing/2014/main" id="{237BFDEA-E0E8-C088-DE70-A931FA0B6EF0}"/>
                </a:ext>
              </a:extLst>
            </p:cNvPr>
            <p:cNvSpPr/>
            <p:nvPr/>
          </p:nvSpPr>
          <p:spPr>
            <a:xfrm>
              <a:off x="5057784" y="1205042"/>
              <a:ext cx="3870883" cy="1294808"/>
            </a:xfrm>
            <a:custGeom>
              <a:avLst/>
              <a:gdLst>
                <a:gd name="f0" fmla="val 10800000"/>
                <a:gd name="f1" fmla="val 5400000"/>
                <a:gd name="f2" fmla="val 180"/>
                <a:gd name="f3" fmla="val w"/>
                <a:gd name="f4" fmla="val h"/>
                <a:gd name="f5" fmla="val 0"/>
                <a:gd name="f6" fmla="val 3870880"/>
                <a:gd name="f7" fmla="val 1294809"/>
                <a:gd name="f8" fmla="val 288345"/>
                <a:gd name="f9" fmla="val 13204"/>
                <a:gd name="f10" fmla="val 244160"/>
                <a:gd name="f11" fmla="val 197055"/>
                <a:gd name="f12" fmla="val 38344"/>
                <a:gd name="f13" fmla="val 198703"/>
                <a:gd name="f14" fmla="val 3626341"/>
                <a:gd name="f15" fmla="val 1294810"/>
                <a:gd name="f16" fmla="val 3870881"/>
                <a:gd name="f17" fmla="val 1096107"/>
                <a:gd name="f18" fmla="val 2700107"/>
                <a:gd name="f19" fmla="val 742376"/>
                <a:gd name="f20" fmla="val 335958"/>
                <a:gd name="f21" fmla="val 27806"/>
                <a:gd name="f22" fmla="+- 0 0 -90"/>
                <a:gd name="f23" fmla="*/ f3 1 3870880"/>
                <a:gd name="f24" fmla="*/ f4 1 1294809"/>
                <a:gd name="f25" fmla="val f5"/>
                <a:gd name="f26" fmla="val f6"/>
                <a:gd name="f27" fmla="val f7"/>
                <a:gd name="f28" fmla="*/ f22 f0 1"/>
                <a:gd name="f29" fmla="+- f27 0 f25"/>
                <a:gd name="f30" fmla="+- f26 0 f25"/>
                <a:gd name="f31" fmla="*/ f28 1 f2"/>
                <a:gd name="f32" fmla="*/ f30 1 3870880"/>
                <a:gd name="f33" fmla="*/ f29 1 1294809"/>
                <a:gd name="f34" fmla="*/ 288345 f30 1"/>
                <a:gd name="f35" fmla="*/ 13204 f29 1"/>
                <a:gd name="f36" fmla="*/ 244160 f30 1"/>
                <a:gd name="f37" fmla="*/ 0 f29 1"/>
                <a:gd name="f38" fmla="*/ 197055 f30 1"/>
                <a:gd name="f39" fmla="*/ 38344 f29 1"/>
                <a:gd name="f40" fmla="*/ 0 f30 1"/>
                <a:gd name="f41" fmla="*/ 198703 f29 1"/>
                <a:gd name="f42" fmla="*/ 3626341 f30 1"/>
                <a:gd name="f43" fmla="*/ 1294810 f29 1"/>
                <a:gd name="f44" fmla="*/ 3870881 f30 1"/>
                <a:gd name="f45" fmla="*/ 1096107 f29 1"/>
                <a:gd name="f46" fmla="*/ 2700107 f30 1"/>
                <a:gd name="f47" fmla="*/ 742376 f29 1"/>
                <a:gd name="f48" fmla="*/ 335958 f30 1"/>
                <a:gd name="f49" fmla="*/ 27806 f29 1"/>
                <a:gd name="f50" fmla="+- f31 0 f1"/>
                <a:gd name="f51" fmla="*/ f34 1 3870880"/>
                <a:gd name="f52" fmla="*/ f35 1 1294809"/>
                <a:gd name="f53" fmla="*/ f36 1 3870880"/>
                <a:gd name="f54" fmla="*/ f37 1 1294809"/>
                <a:gd name="f55" fmla="*/ f38 1 3870880"/>
                <a:gd name="f56" fmla="*/ f39 1 1294809"/>
                <a:gd name="f57" fmla="*/ f40 1 3870880"/>
                <a:gd name="f58" fmla="*/ f41 1 1294809"/>
                <a:gd name="f59" fmla="*/ f42 1 3870880"/>
                <a:gd name="f60" fmla="*/ f43 1 1294809"/>
                <a:gd name="f61" fmla="*/ f44 1 3870880"/>
                <a:gd name="f62" fmla="*/ f45 1 1294809"/>
                <a:gd name="f63" fmla="*/ f46 1 3870880"/>
                <a:gd name="f64" fmla="*/ f47 1 1294809"/>
                <a:gd name="f65" fmla="*/ f48 1 3870880"/>
                <a:gd name="f66" fmla="*/ f49 1 1294809"/>
                <a:gd name="f67" fmla="*/ f25 1 f32"/>
                <a:gd name="f68" fmla="*/ f26 1 f32"/>
                <a:gd name="f69" fmla="*/ f25 1 f33"/>
                <a:gd name="f70" fmla="*/ f27 1 f33"/>
                <a:gd name="f71" fmla="*/ f51 1 f32"/>
                <a:gd name="f72" fmla="*/ f52 1 f33"/>
                <a:gd name="f73" fmla="*/ f53 1 f32"/>
                <a:gd name="f74" fmla="*/ f54 1 f33"/>
                <a:gd name="f75" fmla="*/ f55 1 f32"/>
                <a:gd name="f76" fmla="*/ f56 1 f33"/>
                <a:gd name="f77" fmla="*/ f57 1 f32"/>
                <a:gd name="f78" fmla="*/ f58 1 f33"/>
                <a:gd name="f79" fmla="*/ f59 1 f32"/>
                <a:gd name="f80" fmla="*/ f60 1 f33"/>
                <a:gd name="f81" fmla="*/ f61 1 f32"/>
                <a:gd name="f82" fmla="*/ f62 1 f33"/>
                <a:gd name="f83" fmla="*/ f63 1 f32"/>
                <a:gd name="f84" fmla="*/ f64 1 f33"/>
                <a:gd name="f85" fmla="*/ f65 1 f32"/>
                <a:gd name="f86" fmla="*/ f66 1 f33"/>
                <a:gd name="f87" fmla="*/ f67 f23 1"/>
                <a:gd name="f88" fmla="*/ f68 f23 1"/>
                <a:gd name="f89" fmla="*/ f70 f24 1"/>
                <a:gd name="f90" fmla="*/ f69 f24 1"/>
                <a:gd name="f91" fmla="*/ f71 f23 1"/>
                <a:gd name="f92" fmla="*/ f72 f24 1"/>
                <a:gd name="f93" fmla="*/ f73 f23 1"/>
                <a:gd name="f94" fmla="*/ f74 f24 1"/>
                <a:gd name="f95" fmla="*/ f75 f23 1"/>
                <a:gd name="f96" fmla="*/ f76 f24 1"/>
                <a:gd name="f97" fmla="*/ f77 f23 1"/>
                <a:gd name="f98" fmla="*/ f78 f24 1"/>
                <a:gd name="f99" fmla="*/ f79 f23 1"/>
                <a:gd name="f100" fmla="*/ f80 f24 1"/>
                <a:gd name="f101" fmla="*/ f81 f23 1"/>
                <a:gd name="f102" fmla="*/ f82 f24 1"/>
                <a:gd name="f103" fmla="*/ f83 f23 1"/>
                <a:gd name="f104" fmla="*/ f84 f24 1"/>
                <a:gd name="f105" fmla="*/ f85 f23 1"/>
                <a:gd name="f106" fmla="*/ f86 f24 1"/>
              </a:gdLst>
              <a:ahLst/>
              <a:cxnLst>
                <a:cxn ang="3cd4">
                  <a:pos x="hc" y="t"/>
                </a:cxn>
                <a:cxn ang="0">
                  <a:pos x="r" y="vc"/>
                </a:cxn>
                <a:cxn ang="cd4">
                  <a:pos x="hc" y="b"/>
                </a:cxn>
                <a:cxn ang="cd2">
                  <a:pos x="l" y="vc"/>
                </a:cxn>
                <a:cxn ang="f50">
                  <a:pos x="f91" y="f92"/>
                </a:cxn>
                <a:cxn ang="f50">
                  <a:pos x="f91" y="f92"/>
                </a:cxn>
                <a:cxn ang="f50">
                  <a:pos x="f93" y="f94"/>
                </a:cxn>
                <a:cxn ang="f50">
                  <a:pos x="f95" y="f96"/>
                </a:cxn>
                <a:cxn ang="f50">
                  <a:pos x="f95" y="f96"/>
                </a:cxn>
                <a:cxn ang="f50">
                  <a:pos x="f97" y="f98"/>
                </a:cxn>
                <a:cxn ang="f50">
                  <a:pos x="f99" y="f100"/>
                </a:cxn>
                <a:cxn ang="f50">
                  <a:pos x="f101" y="f102"/>
                </a:cxn>
                <a:cxn ang="f50">
                  <a:pos x="f103" y="f104"/>
                </a:cxn>
                <a:cxn ang="f50">
                  <a:pos x="f105" y="f106"/>
                </a:cxn>
                <a:cxn ang="f50">
                  <a:pos x="f105" y="f106"/>
                </a:cxn>
                <a:cxn ang="f50">
                  <a:pos x="f105" y="f106"/>
                </a:cxn>
                <a:cxn ang="f50">
                  <a:pos x="f91" y="f92"/>
                </a:cxn>
              </a:cxnLst>
              <a:rect l="f87" t="f90" r="f88" b="f89"/>
              <a:pathLst>
                <a:path w="3870880" h="1294809">
                  <a:moveTo>
                    <a:pt x="f8" y="f9"/>
                  </a:moveTo>
                  <a:lnTo>
                    <a:pt x="f8" y="f9"/>
                  </a:lnTo>
                  <a:lnTo>
                    <a:pt x="f10" y="f5"/>
                  </a:lnTo>
                  <a:lnTo>
                    <a:pt x="f11" y="f12"/>
                  </a:lnTo>
                  <a:lnTo>
                    <a:pt x="f11" y="f12"/>
                  </a:lnTo>
                  <a:lnTo>
                    <a:pt x="f5" y="f13"/>
                  </a:lnTo>
                  <a:lnTo>
                    <a:pt x="f14" y="f15"/>
                  </a:lnTo>
                  <a:lnTo>
                    <a:pt x="f16" y="f17"/>
                  </a:lnTo>
                  <a:lnTo>
                    <a:pt x="f18" y="f19"/>
                  </a:lnTo>
                  <a:lnTo>
                    <a:pt x="f20" y="f21"/>
                  </a:lnTo>
                  <a:lnTo>
                    <a:pt x="f20" y="f21"/>
                  </a:lnTo>
                  <a:lnTo>
                    <a:pt x="f20" y="f21"/>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 name="Freeform: Shape 62">
              <a:extLst>
                <a:ext uri="{FF2B5EF4-FFF2-40B4-BE49-F238E27FC236}">
                  <a16:creationId xmlns:a16="http://schemas.microsoft.com/office/drawing/2014/main" id="{CCC13899-672C-82AB-B2CA-E17201589192}"/>
                </a:ext>
              </a:extLst>
            </p:cNvPr>
            <p:cNvSpPr/>
            <p:nvPr/>
          </p:nvSpPr>
          <p:spPr>
            <a:xfrm>
              <a:off x="4489466" y="1046082"/>
              <a:ext cx="262313" cy="821222"/>
            </a:xfrm>
            <a:custGeom>
              <a:avLst/>
              <a:gdLst>
                <a:gd name="f0" fmla="val 10800000"/>
                <a:gd name="f1" fmla="val 5400000"/>
                <a:gd name="f2" fmla="val 180"/>
                <a:gd name="f3" fmla="val w"/>
                <a:gd name="f4" fmla="val h"/>
                <a:gd name="f5" fmla="val 0"/>
                <a:gd name="f6" fmla="val 262316"/>
                <a:gd name="f7" fmla="val 821222"/>
                <a:gd name="f8" fmla="val 607918"/>
                <a:gd name="f9" fmla="val 193244"/>
                <a:gd name="f10" fmla="val 213305"/>
                <a:gd name="f11" fmla="val 821223"/>
                <a:gd name="f12" fmla="+- 0 0 -90"/>
                <a:gd name="f13" fmla="*/ f3 1 262316"/>
                <a:gd name="f14" fmla="*/ f4 1 821222"/>
                <a:gd name="f15" fmla="val f5"/>
                <a:gd name="f16" fmla="val f6"/>
                <a:gd name="f17" fmla="val f7"/>
                <a:gd name="f18" fmla="*/ f12 f0 1"/>
                <a:gd name="f19" fmla="+- f17 0 f15"/>
                <a:gd name="f20" fmla="+- f16 0 f15"/>
                <a:gd name="f21" fmla="*/ f18 1 f2"/>
                <a:gd name="f22" fmla="*/ f20 1 262316"/>
                <a:gd name="f23" fmla="*/ f19 1 821222"/>
                <a:gd name="f24" fmla="*/ 262316 f20 1"/>
                <a:gd name="f25" fmla="*/ 607918 f19 1"/>
                <a:gd name="f26" fmla="*/ 193244 f19 1"/>
                <a:gd name="f27" fmla="*/ 0 f19 1"/>
                <a:gd name="f28" fmla="*/ 0 f20 1"/>
                <a:gd name="f29" fmla="*/ 213305 f19 1"/>
                <a:gd name="f30" fmla="*/ 821223 f19 1"/>
                <a:gd name="f31" fmla="+- f21 0 f1"/>
                <a:gd name="f32" fmla="*/ f24 1 262316"/>
                <a:gd name="f33" fmla="*/ f25 1 821222"/>
                <a:gd name="f34" fmla="*/ f26 1 821222"/>
                <a:gd name="f35" fmla="*/ f27 1 821222"/>
                <a:gd name="f36" fmla="*/ f28 1 262316"/>
                <a:gd name="f37" fmla="*/ f29 1 821222"/>
                <a:gd name="f38" fmla="*/ f30 1 821222"/>
                <a:gd name="f39" fmla="*/ f15 1 f22"/>
                <a:gd name="f40" fmla="*/ f16 1 f22"/>
                <a:gd name="f41" fmla="*/ f15 1 f23"/>
                <a:gd name="f42" fmla="*/ f17 1 f23"/>
                <a:gd name="f43" fmla="*/ f32 1 f22"/>
                <a:gd name="f44" fmla="*/ f33 1 f23"/>
                <a:gd name="f45" fmla="*/ f34 1 f23"/>
                <a:gd name="f46" fmla="*/ f35 1 f23"/>
                <a:gd name="f47" fmla="*/ f36 1 f22"/>
                <a:gd name="f48" fmla="*/ f37 1 f23"/>
                <a:gd name="f49" fmla="*/ f38 1 f23"/>
                <a:gd name="f50" fmla="*/ f39 f13 1"/>
                <a:gd name="f51" fmla="*/ f40 f13 1"/>
                <a:gd name="f52" fmla="*/ f42 f14 1"/>
                <a:gd name="f53" fmla="*/ f41 f14 1"/>
                <a:gd name="f54" fmla="*/ f43 f13 1"/>
                <a:gd name="f55" fmla="*/ f44 f14 1"/>
                <a:gd name="f56" fmla="*/ f45 f14 1"/>
                <a:gd name="f57" fmla="*/ f46 f14 1"/>
                <a:gd name="f58" fmla="*/ f47 f13 1"/>
                <a:gd name="f59" fmla="*/ f48 f14 1"/>
                <a:gd name="f60" fmla="*/ f49 f14 1"/>
              </a:gdLst>
              <a:ahLst/>
              <a:cxnLst>
                <a:cxn ang="3cd4">
                  <a:pos x="hc" y="t"/>
                </a:cxn>
                <a:cxn ang="0">
                  <a:pos x="r" y="vc"/>
                </a:cxn>
                <a:cxn ang="cd4">
                  <a:pos x="hc" y="b"/>
                </a:cxn>
                <a:cxn ang="cd2">
                  <a:pos x="l" y="vc"/>
                </a:cxn>
                <a:cxn ang="f31">
                  <a:pos x="f54" y="f55"/>
                </a:cxn>
                <a:cxn ang="f31">
                  <a:pos x="f54" y="f56"/>
                </a:cxn>
                <a:cxn ang="f31">
                  <a:pos x="f54" y="f57"/>
                </a:cxn>
                <a:cxn ang="f31">
                  <a:pos x="f58" y="f59"/>
                </a:cxn>
                <a:cxn ang="f31">
                  <a:pos x="f58" y="f60"/>
                </a:cxn>
                <a:cxn ang="f31">
                  <a:pos x="f54" y="f55"/>
                </a:cxn>
              </a:cxnLst>
              <a:rect l="f50" t="f53" r="f51" b="f52"/>
              <a:pathLst>
                <a:path w="262316" h="821222">
                  <a:moveTo>
                    <a:pt x="f6" y="f8"/>
                  </a:moveTo>
                  <a:lnTo>
                    <a:pt x="f6" y="f9"/>
                  </a:lnTo>
                  <a:lnTo>
                    <a:pt x="f6" y="f5"/>
                  </a:lnTo>
                  <a:lnTo>
                    <a:pt x="f5" y="f10"/>
                  </a:lnTo>
                  <a:lnTo>
                    <a:pt x="f5" y="f11"/>
                  </a:lnTo>
                  <a:lnTo>
                    <a:pt x="f6" y="f8"/>
                  </a:lnTo>
                  <a:close/>
                </a:path>
              </a:pathLst>
            </a:custGeom>
            <a:solidFill>
              <a:srgbClr val="F5999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 name="Freeform: Shape 63">
              <a:extLst>
                <a:ext uri="{FF2B5EF4-FFF2-40B4-BE49-F238E27FC236}">
                  <a16:creationId xmlns:a16="http://schemas.microsoft.com/office/drawing/2014/main" id="{52B5D0C7-F074-7DC8-8D70-661B5F0E1405}"/>
                </a:ext>
              </a:extLst>
            </p:cNvPr>
            <p:cNvSpPr/>
            <p:nvPr/>
          </p:nvSpPr>
          <p:spPr>
            <a:xfrm>
              <a:off x="893094" y="176863"/>
              <a:ext cx="3585581" cy="1694502"/>
            </a:xfrm>
            <a:custGeom>
              <a:avLst/>
              <a:gdLst>
                <a:gd name="f0" fmla="val 10800000"/>
                <a:gd name="f1" fmla="val 5400000"/>
                <a:gd name="f2" fmla="val 180"/>
                <a:gd name="f3" fmla="val w"/>
                <a:gd name="f4" fmla="val h"/>
                <a:gd name="f5" fmla="val 0"/>
                <a:gd name="f6" fmla="val 3585583"/>
                <a:gd name="f7" fmla="val 1694502"/>
                <a:gd name="f8" fmla="val 1734386"/>
                <a:gd name="f9" fmla="val 1135212"/>
                <a:gd name="f10" fmla="val 1083918"/>
                <a:gd name="f11" fmla="val 599031"/>
                <a:gd name="f12" fmla="+- 0 0 -90"/>
                <a:gd name="f13" fmla="*/ f3 1 3585583"/>
                <a:gd name="f14" fmla="*/ f4 1 1694502"/>
                <a:gd name="f15" fmla="val f5"/>
                <a:gd name="f16" fmla="val f6"/>
                <a:gd name="f17" fmla="val f7"/>
                <a:gd name="f18" fmla="*/ f12 f0 1"/>
                <a:gd name="f19" fmla="+- f17 0 f15"/>
                <a:gd name="f20" fmla="+- f16 0 f15"/>
                <a:gd name="f21" fmla="*/ f18 1 f2"/>
                <a:gd name="f22" fmla="*/ f20 1 3585583"/>
                <a:gd name="f23" fmla="*/ f19 1 1694502"/>
                <a:gd name="f24" fmla="*/ 1734386 f20 1"/>
                <a:gd name="f25" fmla="*/ 1135212 f19 1"/>
                <a:gd name="f26" fmla="*/ 3585583 f20 1"/>
                <a:gd name="f27" fmla="*/ 1694502 f19 1"/>
                <a:gd name="f28" fmla="*/ 1083918 f19 1"/>
                <a:gd name="f29" fmla="*/ 0 f20 1"/>
                <a:gd name="f30" fmla="*/ 0 f19 1"/>
                <a:gd name="f31" fmla="*/ 599031 f19 1"/>
                <a:gd name="f32" fmla="+- f21 0 f1"/>
                <a:gd name="f33" fmla="*/ f24 1 3585583"/>
                <a:gd name="f34" fmla="*/ f25 1 1694502"/>
                <a:gd name="f35" fmla="*/ f26 1 3585583"/>
                <a:gd name="f36" fmla="*/ f27 1 1694502"/>
                <a:gd name="f37" fmla="*/ f28 1 1694502"/>
                <a:gd name="f38" fmla="*/ f29 1 3585583"/>
                <a:gd name="f39" fmla="*/ f30 1 1694502"/>
                <a:gd name="f40" fmla="*/ f31 1 1694502"/>
                <a:gd name="f41" fmla="*/ f15 1 f22"/>
                <a:gd name="f42" fmla="*/ f16 1 f22"/>
                <a:gd name="f43" fmla="*/ f15 1 f23"/>
                <a:gd name="f44" fmla="*/ f17 1 f23"/>
                <a:gd name="f45" fmla="*/ f33 1 f22"/>
                <a:gd name="f46" fmla="*/ f34 1 f23"/>
                <a:gd name="f47" fmla="*/ f35 1 f22"/>
                <a:gd name="f48" fmla="*/ f36 1 f23"/>
                <a:gd name="f49" fmla="*/ f37 1 f23"/>
                <a:gd name="f50" fmla="*/ f38 1 f22"/>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3 1"/>
                <a:gd name="f63" fmla="*/ f51 f14 1"/>
                <a:gd name="f64" fmla="*/ f52 f14 1"/>
              </a:gdLst>
              <a:ahLst/>
              <a:cxnLst>
                <a:cxn ang="3cd4">
                  <a:pos x="hc" y="t"/>
                </a:cxn>
                <a:cxn ang="0">
                  <a:pos x="r" y="vc"/>
                </a:cxn>
                <a:cxn ang="cd4">
                  <a:pos x="hc" y="b"/>
                </a:cxn>
                <a:cxn ang="cd2">
                  <a:pos x="l" y="vc"/>
                </a:cxn>
                <a:cxn ang="f32">
                  <a:pos x="f57" y="f58"/>
                </a:cxn>
                <a:cxn ang="f32">
                  <a:pos x="f59" y="f60"/>
                </a:cxn>
                <a:cxn ang="f32">
                  <a:pos x="f59" y="f61"/>
                </a:cxn>
                <a:cxn ang="f32">
                  <a:pos x="f62" y="f63"/>
                </a:cxn>
                <a:cxn ang="f32">
                  <a:pos x="f62" y="f64"/>
                </a:cxn>
                <a:cxn ang="f32">
                  <a:pos x="f57" y="f58"/>
                </a:cxn>
                <a:cxn ang="f32">
                  <a:pos x="f57" y="f58"/>
                </a:cxn>
              </a:cxnLst>
              <a:rect l="f53" t="f56" r="f54" b="f55"/>
              <a:pathLst>
                <a:path w="3585583" h="1694502">
                  <a:moveTo>
                    <a:pt x="f8" y="f9"/>
                  </a:moveTo>
                  <a:lnTo>
                    <a:pt x="f6" y="f7"/>
                  </a:lnTo>
                  <a:lnTo>
                    <a:pt x="f6" y="f10"/>
                  </a:lnTo>
                  <a:lnTo>
                    <a:pt x="f5" y="f5"/>
                  </a:lnTo>
                  <a:lnTo>
                    <a:pt x="f5" y="f11"/>
                  </a:lnTo>
                  <a:lnTo>
                    <a:pt x="f8" y="f9"/>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 name="Freeform: Shape 64">
              <a:extLst>
                <a:ext uri="{FF2B5EF4-FFF2-40B4-BE49-F238E27FC236}">
                  <a16:creationId xmlns:a16="http://schemas.microsoft.com/office/drawing/2014/main" id="{635B4807-27CA-E629-AF69-916BECA36123}"/>
                </a:ext>
              </a:extLst>
            </p:cNvPr>
            <p:cNvSpPr/>
            <p:nvPr/>
          </p:nvSpPr>
          <p:spPr>
            <a:xfrm>
              <a:off x="898297" y="0"/>
              <a:ext cx="3848279" cy="1251639"/>
            </a:xfrm>
            <a:custGeom>
              <a:avLst/>
              <a:gdLst>
                <a:gd name="f0" fmla="val 10800000"/>
                <a:gd name="f1" fmla="val 5400000"/>
                <a:gd name="f2" fmla="val 180"/>
                <a:gd name="f3" fmla="val w"/>
                <a:gd name="f4" fmla="val h"/>
                <a:gd name="f5" fmla="val 0"/>
                <a:gd name="f6" fmla="val 3848280"/>
                <a:gd name="f7" fmla="val 1251641"/>
                <a:gd name="f8" fmla="val 3584441"/>
                <a:gd name="f9" fmla="val 3848281"/>
                <a:gd name="f10" fmla="val 1037194"/>
                <a:gd name="f11" fmla="val 3159732"/>
                <a:gd name="f12" fmla="val 828968"/>
                <a:gd name="f13" fmla="val 2740864"/>
                <a:gd name="f14" fmla="val 702509"/>
                <a:gd name="f15" fmla="val 2593708"/>
                <a:gd name="f16" fmla="val 657943"/>
                <a:gd name="f17" fmla="val 1339515"/>
                <a:gd name="f18" fmla="val 278693"/>
                <a:gd name="f19" fmla="val 417726"/>
                <a:gd name="f20" fmla="val 206577"/>
                <a:gd name="f21" fmla="val 167977"/>
                <a:gd name="f22" fmla="+- 0 0 -90"/>
                <a:gd name="f23" fmla="*/ f3 1 3848280"/>
                <a:gd name="f24" fmla="*/ f4 1 1251641"/>
                <a:gd name="f25" fmla="val f5"/>
                <a:gd name="f26" fmla="val f6"/>
                <a:gd name="f27" fmla="val f7"/>
                <a:gd name="f28" fmla="*/ f22 f0 1"/>
                <a:gd name="f29" fmla="+- f27 0 f25"/>
                <a:gd name="f30" fmla="+- f26 0 f25"/>
                <a:gd name="f31" fmla="*/ f28 1 f2"/>
                <a:gd name="f32" fmla="*/ f30 1 3848280"/>
                <a:gd name="f33" fmla="*/ f29 1 1251641"/>
                <a:gd name="f34" fmla="*/ 3584441 f30 1"/>
                <a:gd name="f35" fmla="*/ 1251641 f29 1"/>
                <a:gd name="f36" fmla="*/ 3848281 f30 1"/>
                <a:gd name="f37" fmla="*/ 1037194 f29 1"/>
                <a:gd name="f38" fmla="*/ 3159732 f30 1"/>
                <a:gd name="f39" fmla="*/ 828968 f29 1"/>
                <a:gd name="f40" fmla="*/ 2740864 f30 1"/>
                <a:gd name="f41" fmla="*/ 702509 f29 1"/>
                <a:gd name="f42" fmla="*/ 2593708 f30 1"/>
                <a:gd name="f43" fmla="*/ 657943 f29 1"/>
                <a:gd name="f44" fmla="*/ 1339515 f30 1"/>
                <a:gd name="f45" fmla="*/ 278693 f29 1"/>
                <a:gd name="f46" fmla="*/ 417726 f30 1"/>
                <a:gd name="f47" fmla="*/ 0 f29 1"/>
                <a:gd name="f48" fmla="*/ 206577 f30 1"/>
                <a:gd name="f49" fmla="*/ 0 f30 1"/>
                <a:gd name="f50" fmla="*/ 167977 f29 1"/>
                <a:gd name="f51" fmla="+- f31 0 f1"/>
                <a:gd name="f52" fmla="*/ f34 1 3848280"/>
                <a:gd name="f53" fmla="*/ f35 1 1251641"/>
                <a:gd name="f54" fmla="*/ f36 1 3848280"/>
                <a:gd name="f55" fmla="*/ f37 1 1251641"/>
                <a:gd name="f56" fmla="*/ f38 1 3848280"/>
                <a:gd name="f57" fmla="*/ f39 1 1251641"/>
                <a:gd name="f58" fmla="*/ f40 1 3848280"/>
                <a:gd name="f59" fmla="*/ f41 1 1251641"/>
                <a:gd name="f60" fmla="*/ f42 1 3848280"/>
                <a:gd name="f61" fmla="*/ f43 1 1251641"/>
                <a:gd name="f62" fmla="*/ f44 1 3848280"/>
                <a:gd name="f63" fmla="*/ f45 1 1251641"/>
                <a:gd name="f64" fmla="*/ f46 1 3848280"/>
                <a:gd name="f65" fmla="*/ f47 1 1251641"/>
                <a:gd name="f66" fmla="*/ f48 1 3848280"/>
                <a:gd name="f67" fmla="*/ f49 1 3848280"/>
                <a:gd name="f68" fmla="*/ f50 1 1251641"/>
                <a:gd name="f69" fmla="*/ f25 1 f32"/>
                <a:gd name="f70" fmla="*/ f26 1 f32"/>
                <a:gd name="f71" fmla="*/ f25 1 f33"/>
                <a:gd name="f72" fmla="*/ f27 1 f33"/>
                <a:gd name="f73" fmla="*/ f52 1 f32"/>
                <a:gd name="f74" fmla="*/ f53 1 f33"/>
                <a:gd name="f75" fmla="*/ f54 1 f32"/>
                <a:gd name="f76" fmla="*/ f55 1 f33"/>
                <a:gd name="f77" fmla="*/ f56 1 f32"/>
                <a:gd name="f78" fmla="*/ f57 1 f33"/>
                <a:gd name="f79" fmla="*/ f58 1 f32"/>
                <a:gd name="f80" fmla="*/ f59 1 f33"/>
                <a:gd name="f81" fmla="*/ f60 1 f32"/>
                <a:gd name="f82" fmla="*/ f61 1 f33"/>
                <a:gd name="f83" fmla="*/ f62 1 f32"/>
                <a:gd name="f84" fmla="*/ f63 1 f33"/>
                <a:gd name="f85" fmla="*/ f64 1 f32"/>
                <a:gd name="f86" fmla="*/ f65 1 f33"/>
                <a:gd name="f87" fmla="*/ f66 1 f32"/>
                <a:gd name="f88" fmla="*/ f67 1 f32"/>
                <a:gd name="f89" fmla="*/ f68 1 f33"/>
                <a:gd name="f90" fmla="*/ f69 f23 1"/>
                <a:gd name="f91" fmla="*/ f70 f23 1"/>
                <a:gd name="f92" fmla="*/ f72 f24 1"/>
                <a:gd name="f93" fmla="*/ f71 f24 1"/>
                <a:gd name="f94" fmla="*/ f73 f23 1"/>
                <a:gd name="f95" fmla="*/ f74 f24 1"/>
                <a:gd name="f96" fmla="*/ f75 f23 1"/>
                <a:gd name="f97" fmla="*/ f76 f24 1"/>
                <a:gd name="f98" fmla="*/ f77 f23 1"/>
                <a:gd name="f99" fmla="*/ f78 f24 1"/>
                <a:gd name="f100" fmla="*/ f79 f23 1"/>
                <a:gd name="f101" fmla="*/ f80 f24 1"/>
                <a:gd name="f102" fmla="*/ f81 f23 1"/>
                <a:gd name="f103" fmla="*/ f82 f24 1"/>
                <a:gd name="f104" fmla="*/ f83 f23 1"/>
                <a:gd name="f105" fmla="*/ f84 f24 1"/>
                <a:gd name="f106" fmla="*/ f85 f23 1"/>
                <a:gd name="f107" fmla="*/ f86 f24 1"/>
                <a:gd name="f108" fmla="*/ f87 f23 1"/>
                <a:gd name="f109" fmla="*/ f88 f23 1"/>
                <a:gd name="f110" fmla="*/ f89 f24 1"/>
              </a:gdLst>
              <a:ahLst/>
              <a:cxnLst>
                <a:cxn ang="3cd4">
                  <a:pos x="hc" y="t"/>
                </a:cxn>
                <a:cxn ang="0">
                  <a:pos x="r" y="vc"/>
                </a:cxn>
                <a:cxn ang="cd4">
                  <a:pos x="hc" y="b"/>
                </a:cxn>
                <a:cxn ang="cd2">
                  <a:pos x="l" y="vc"/>
                </a:cxn>
                <a:cxn ang="f51">
                  <a:pos x="f94" y="f95"/>
                </a:cxn>
                <a:cxn ang="f51">
                  <a:pos x="f96" y="f97"/>
                </a:cxn>
                <a:cxn ang="f51">
                  <a:pos x="f98" y="f99"/>
                </a:cxn>
                <a:cxn ang="f51">
                  <a:pos x="f98" y="f99"/>
                </a:cxn>
                <a:cxn ang="f51">
                  <a:pos x="f100" y="f101"/>
                </a:cxn>
                <a:cxn ang="f51">
                  <a:pos x="f100" y="f101"/>
                </a:cxn>
                <a:cxn ang="f51">
                  <a:pos x="f102" y="f103"/>
                </a:cxn>
                <a:cxn ang="f51">
                  <a:pos x="f104" y="f105"/>
                </a:cxn>
                <a:cxn ang="f51">
                  <a:pos x="f106" y="f107"/>
                </a:cxn>
                <a:cxn ang="f51">
                  <a:pos x="f108" y="f107"/>
                </a:cxn>
                <a:cxn ang="f51">
                  <a:pos x="f109" y="f110"/>
                </a:cxn>
                <a:cxn ang="f51">
                  <a:pos x="f94" y="f95"/>
                </a:cxn>
              </a:cxnLst>
              <a:rect l="f90" t="f93" r="f91" b="f92"/>
              <a:pathLst>
                <a:path w="3848280" h="1251641">
                  <a:moveTo>
                    <a:pt x="f8" y="f7"/>
                  </a:moveTo>
                  <a:lnTo>
                    <a:pt x="f9" y="f10"/>
                  </a:lnTo>
                  <a:lnTo>
                    <a:pt x="f11" y="f12"/>
                  </a:lnTo>
                  <a:lnTo>
                    <a:pt x="f11" y="f12"/>
                  </a:lnTo>
                  <a:lnTo>
                    <a:pt x="f13" y="f14"/>
                  </a:lnTo>
                  <a:lnTo>
                    <a:pt x="f13" y="f14"/>
                  </a:lnTo>
                  <a:lnTo>
                    <a:pt x="f15" y="f16"/>
                  </a:lnTo>
                  <a:lnTo>
                    <a:pt x="f17" y="f18"/>
                  </a:lnTo>
                  <a:lnTo>
                    <a:pt x="f19" y="f5"/>
                  </a:lnTo>
                  <a:lnTo>
                    <a:pt x="f20" y="f5"/>
                  </a:lnTo>
                  <a:lnTo>
                    <a:pt x="f5" y="f21"/>
                  </a:lnTo>
                  <a:lnTo>
                    <a:pt x="f8" y="f7"/>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 name="Freeform: Shape 65">
              <a:extLst>
                <a:ext uri="{FF2B5EF4-FFF2-40B4-BE49-F238E27FC236}">
                  <a16:creationId xmlns:a16="http://schemas.microsoft.com/office/drawing/2014/main" id="{7F86071F-CECA-79CE-969E-61348681FCDF}"/>
                </a:ext>
              </a:extLst>
            </p:cNvPr>
            <p:cNvSpPr/>
            <p:nvPr/>
          </p:nvSpPr>
          <p:spPr>
            <a:xfrm>
              <a:off x="7764993" y="1699576"/>
              <a:ext cx="1953533" cy="877851"/>
            </a:xfrm>
            <a:custGeom>
              <a:avLst/>
              <a:gdLst>
                <a:gd name="f0" fmla="val 10800000"/>
                <a:gd name="f1" fmla="val 5400000"/>
                <a:gd name="f2" fmla="val 180"/>
                <a:gd name="f3" fmla="val w"/>
                <a:gd name="f4" fmla="val h"/>
                <a:gd name="f5" fmla="val 0"/>
                <a:gd name="f6" fmla="val 1953533"/>
                <a:gd name="f7" fmla="val 877850"/>
                <a:gd name="f8" fmla="val 1176107"/>
                <a:gd name="f9" fmla="val 594968"/>
                <a:gd name="f10" fmla="val 1176869"/>
                <a:gd name="f11" fmla="val 1177631"/>
                <a:gd name="f12" fmla="val 595729"/>
                <a:gd name="f13" fmla="val 596364"/>
                <a:gd name="f14" fmla="val 596618"/>
                <a:gd name="f15" fmla="val 596872"/>
                <a:gd name="f16" fmla="val 597380"/>
                <a:gd name="f17" fmla="val 758120"/>
                <a:gd name="f18" fmla="val 1569327"/>
                <a:gd name="f19" fmla="val 1694899"/>
                <a:gd name="f20" fmla="val 776277"/>
                <a:gd name="f21" fmla="val 1695915"/>
                <a:gd name="f22" fmla="val 1696804"/>
                <a:gd name="f23" fmla="val 1699597"/>
                <a:gd name="f24" fmla="val 853219"/>
                <a:gd name="f25" fmla="val 590651"/>
                <a:gd name="f26" fmla="val 239587"/>
                <a:gd name="f27" fmla="val 1175853"/>
                <a:gd name="f28" fmla="val 595095"/>
                <a:gd name="f29" fmla="+- 0 0 -90"/>
                <a:gd name="f30" fmla="*/ f3 1 1953533"/>
                <a:gd name="f31" fmla="*/ f4 1 877850"/>
                <a:gd name="f32" fmla="val f5"/>
                <a:gd name="f33" fmla="val f6"/>
                <a:gd name="f34" fmla="val f7"/>
                <a:gd name="f35" fmla="*/ f29 f0 1"/>
                <a:gd name="f36" fmla="+- f34 0 f32"/>
                <a:gd name="f37" fmla="+- f33 0 f32"/>
                <a:gd name="f38" fmla="*/ f35 1 f2"/>
                <a:gd name="f39" fmla="*/ f37 1 1953533"/>
                <a:gd name="f40" fmla="*/ f36 1 877850"/>
                <a:gd name="f41" fmla="*/ 1176107 f37 1"/>
                <a:gd name="f42" fmla="*/ 594968 f36 1"/>
                <a:gd name="f43" fmla="*/ 1176869 f37 1"/>
                <a:gd name="f44" fmla="*/ 1177631 f37 1"/>
                <a:gd name="f45" fmla="*/ 595729 f36 1"/>
                <a:gd name="f46" fmla="*/ 596618 f36 1"/>
                <a:gd name="f47" fmla="*/ 597380 f36 1"/>
                <a:gd name="f48" fmla="*/ 758120 f36 1"/>
                <a:gd name="f49" fmla="*/ 1569327 f37 1"/>
                <a:gd name="f50" fmla="*/ 877850 f36 1"/>
                <a:gd name="f51" fmla="*/ 1694899 f37 1"/>
                <a:gd name="f52" fmla="*/ 776277 f36 1"/>
                <a:gd name="f53" fmla="*/ 1695915 f37 1"/>
                <a:gd name="f54" fmla="*/ 1696804 f37 1"/>
                <a:gd name="f55" fmla="*/ 1699597 f37 1"/>
                <a:gd name="f56" fmla="*/ 1953533 f37 1"/>
                <a:gd name="f57" fmla="*/ 853219 f36 1"/>
                <a:gd name="f58" fmla="*/ 590651 f36 1"/>
                <a:gd name="f59" fmla="*/ 0 f37 1"/>
                <a:gd name="f60" fmla="*/ 0 f36 1"/>
                <a:gd name="f61" fmla="*/ 239587 f36 1"/>
                <a:gd name="f62" fmla="*/ 1175853 f37 1"/>
                <a:gd name="f63" fmla="*/ 595095 f36 1"/>
                <a:gd name="f64" fmla="+- f38 0 f1"/>
                <a:gd name="f65" fmla="*/ f41 1 1953533"/>
                <a:gd name="f66" fmla="*/ f42 1 877850"/>
                <a:gd name="f67" fmla="*/ f43 1 1953533"/>
                <a:gd name="f68" fmla="*/ f44 1 1953533"/>
                <a:gd name="f69" fmla="*/ f45 1 877850"/>
                <a:gd name="f70" fmla="*/ f46 1 877850"/>
                <a:gd name="f71" fmla="*/ f47 1 877850"/>
                <a:gd name="f72" fmla="*/ f48 1 877850"/>
                <a:gd name="f73" fmla="*/ f49 1 1953533"/>
                <a:gd name="f74" fmla="*/ f50 1 877850"/>
                <a:gd name="f75" fmla="*/ f51 1 1953533"/>
                <a:gd name="f76" fmla="*/ f52 1 877850"/>
                <a:gd name="f77" fmla="*/ f53 1 1953533"/>
                <a:gd name="f78" fmla="*/ f54 1 1953533"/>
                <a:gd name="f79" fmla="*/ f55 1 1953533"/>
                <a:gd name="f80" fmla="*/ f56 1 1953533"/>
                <a:gd name="f81" fmla="*/ f57 1 877850"/>
                <a:gd name="f82" fmla="*/ f58 1 877850"/>
                <a:gd name="f83" fmla="*/ f59 1 1953533"/>
                <a:gd name="f84" fmla="*/ f60 1 877850"/>
                <a:gd name="f85" fmla="*/ f61 1 877850"/>
                <a:gd name="f86" fmla="*/ f62 1 1953533"/>
                <a:gd name="f87" fmla="*/ f63 1 877850"/>
                <a:gd name="f88" fmla="*/ f32 1 f39"/>
                <a:gd name="f89" fmla="*/ f33 1 f39"/>
                <a:gd name="f90" fmla="*/ f32 1 f40"/>
                <a:gd name="f91" fmla="*/ f34 1 f40"/>
                <a:gd name="f92" fmla="*/ f65 1 f39"/>
                <a:gd name="f93" fmla="*/ f66 1 f40"/>
                <a:gd name="f94" fmla="*/ f67 1 f39"/>
                <a:gd name="f95" fmla="*/ f68 1 f39"/>
                <a:gd name="f96" fmla="*/ f69 1 f40"/>
                <a:gd name="f97" fmla="*/ f70 1 f40"/>
                <a:gd name="f98" fmla="*/ f71 1 f40"/>
                <a:gd name="f99" fmla="*/ f72 1 f40"/>
                <a:gd name="f100" fmla="*/ f73 1 f39"/>
                <a:gd name="f101" fmla="*/ f74 1 f40"/>
                <a:gd name="f102" fmla="*/ f75 1 f39"/>
                <a:gd name="f103" fmla="*/ f76 1 f40"/>
                <a:gd name="f104" fmla="*/ f77 1 f39"/>
                <a:gd name="f105" fmla="*/ f78 1 f39"/>
                <a:gd name="f106" fmla="*/ f79 1 f39"/>
                <a:gd name="f107" fmla="*/ f80 1 f39"/>
                <a:gd name="f108" fmla="*/ f81 1 f40"/>
                <a:gd name="f109" fmla="*/ f82 1 f40"/>
                <a:gd name="f110" fmla="*/ f83 1 f39"/>
                <a:gd name="f111" fmla="*/ f84 1 f40"/>
                <a:gd name="f112" fmla="*/ f85 1 f40"/>
                <a:gd name="f113" fmla="*/ f86 1 f39"/>
                <a:gd name="f114" fmla="*/ f87 1 f40"/>
                <a:gd name="f115" fmla="*/ f88 f30 1"/>
                <a:gd name="f116" fmla="*/ f89 f30 1"/>
                <a:gd name="f117" fmla="*/ f91 f31 1"/>
                <a:gd name="f118" fmla="*/ f90 f31 1"/>
                <a:gd name="f119" fmla="*/ f92 f30 1"/>
                <a:gd name="f120" fmla="*/ f93 f31 1"/>
                <a:gd name="f121" fmla="*/ f94 f30 1"/>
                <a:gd name="f122" fmla="*/ f95 f30 1"/>
                <a:gd name="f123" fmla="*/ f96 f31 1"/>
                <a:gd name="f124" fmla="*/ f97 f31 1"/>
                <a:gd name="f125" fmla="*/ f98 f31 1"/>
                <a:gd name="f126" fmla="*/ f99 f31 1"/>
                <a:gd name="f127" fmla="*/ f100 f30 1"/>
                <a:gd name="f128" fmla="*/ f101 f31 1"/>
                <a:gd name="f129" fmla="*/ f102 f30 1"/>
                <a:gd name="f130" fmla="*/ f103 f31 1"/>
                <a:gd name="f131" fmla="*/ f104 f30 1"/>
                <a:gd name="f132" fmla="*/ f105 f30 1"/>
                <a:gd name="f133" fmla="*/ f106 f30 1"/>
                <a:gd name="f134" fmla="*/ f107 f30 1"/>
                <a:gd name="f135" fmla="*/ f108 f31 1"/>
                <a:gd name="f136" fmla="*/ f109 f31 1"/>
                <a:gd name="f137" fmla="*/ f110 f30 1"/>
                <a:gd name="f138" fmla="*/ f111 f31 1"/>
                <a:gd name="f139" fmla="*/ f112 f31 1"/>
                <a:gd name="f140" fmla="*/ f113 f30 1"/>
                <a:gd name="f141" fmla="*/ f114 f31 1"/>
              </a:gdLst>
              <a:ahLst/>
              <a:cxnLst>
                <a:cxn ang="3cd4">
                  <a:pos x="hc" y="t"/>
                </a:cxn>
                <a:cxn ang="0">
                  <a:pos x="r" y="vc"/>
                </a:cxn>
                <a:cxn ang="cd4">
                  <a:pos x="hc" y="b"/>
                </a:cxn>
                <a:cxn ang="cd2">
                  <a:pos x="l" y="vc"/>
                </a:cxn>
                <a:cxn ang="f64">
                  <a:pos x="f119" y="f120"/>
                </a:cxn>
                <a:cxn ang="f64">
                  <a:pos x="f119" y="f120"/>
                </a:cxn>
                <a:cxn ang="f64">
                  <a:pos x="f121" y="f120"/>
                </a:cxn>
                <a:cxn ang="f64">
                  <a:pos x="f122" y="f120"/>
                </a:cxn>
                <a:cxn ang="f64">
                  <a:pos x="f122" y="f120"/>
                </a:cxn>
                <a:cxn ang="f64">
                  <a:pos x="f122" y="f120"/>
                </a:cxn>
                <a:cxn ang="f64">
                  <a:pos x="f122" y="f120"/>
                </a:cxn>
                <a:cxn ang="f64">
                  <a:pos x="f122" y="f123"/>
                </a:cxn>
                <a:cxn ang="f64">
                  <a:pos x="f122" y="f123"/>
                </a:cxn>
                <a:cxn ang="f64">
                  <a:pos x="f122" y="f124"/>
                </a:cxn>
                <a:cxn ang="f64">
                  <a:pos x="f122" y="f125"/>
                </a:cxn>
                <a:cxn ang="f64">
                  <a:pos x="f122" y="f125"/>
                </a:cxn>
                <a:cxn ang="f64">
                  <a:pos x="f122" y="f126"/>
                </a:cxn>
                <a:cxn ang="f64">
                  <a:pos x="f127" y="f128"/>
                </a:cxn>
                <a:cxn ang="f64">
                  <a:pos x="f129" y="f130"/>
                </a:cxn>
                <a:cxn ang="f64">
                  <a:pos x="f129" y="f130"/>
                </a:cxn>
                <a:cxn ang="f64">
                  <a:pos x="f131" y="f130"/>
                </a:cxn>
                <a:cxn ang="f64">
                  <a:pos x="f132" y="f130"/>
                </a:cxn>
                <a:cxn ang="f64">
                  <a:pos x="f133" y="f130"/>
                </a:cxn>
                <a:cxn ang="f64">
                  <a:pos x="f134" y="f135"/>
                </a:cxn>
                <a:cxn ang="f64">
                  <a:pos x="f134" y="f136"/>
                </a:cxn>
                <a:cxn ang="f64">
                  <a:pos x="f137" y="f138"/>
                </a:cxn>
                <a:cxn ang="f64">
                  <a:pos x="f137" y="f139"/>
                </a:cxn>
                <a:cxn ang="f64">
                  <a:pos x="f140" y="f141"/>
                </a:cxn>
              </a:cxnLst>
              <a:rect l="f115" t="f118" r="f116" b="f117"/>
              <a:pathLst>
                <a:path w="1953533" h="877850">
                  <a:moveTo>
                    <a:pt x="f8" y="f9"/>
                  </a:moveTo>
                  <a:lnTo>
                    <a:pt x="f8" y="f9"/>
                  </a:lnTo>
                  <a:lnTo>
                    <a:pt x="f10" y="f9"/>
                  </a:lnTo>
                  <a:lnTo>
                    <a:pt x="f11" y="f9"/>
                  </a:lnTo>
                  <a:lnTo>
                    <a:pt x="f11" y="f9"/>
                  </a:lnTo>
                  <a:lnTo>
                    <a:pt x="f11" y="f9"/>
                  </a:lnTo>
                  <a:lnTo>
                    <a:pt x="f11" y="f9"/>
                  </a:lnTo>
                  <a:lnTo>
                    <a:pt x="f11" y="f12"/>
                  </a:lnTo>
                  <a:lnTo>
                    <a:pt x="f11" y="f12"/>
                  </a:lnTo>
                  <a:cubicBezTo>
                    <a:pt x="f11" y="f12"/>
                    <a:pt x="f11" y="f13"/>
                    <a:pt x="f11" y="f14"/>
                  </a:cubicBezTo>
                  <a:cubicBezTo>
                    <a:pt x="f11" y="f15"/>
                    <a:pt x="f11" y="f14"/>
                    <a:pt x="f11" y="f16"/>
                  </a:cubicBezTo>
                  <a:lnTo>
                    <a:pt x="f11" y="f16"/>
                  </a:lnTo>
                  <a:lnTo>
                    <a:pt x="f11" y="f17"/>
                  </a:lnTo>
                  <a:lnTo>
                    <a:pt x="f18" y="f7"/>
                  </a:lnTo>
                  <a:lnTo>
                    <a:pt x="f19" y="f20"/>
                  </a:lnTo>
                  <a:lnTo>
                    <a:pt x="f19" y="f20"/>
                  </a:lnTo>
                  <a:lnTo>
                    <a:pt x="f21" y="f20"/>
                  </a:lnTo>
                  <a:lnTo>
                    <a:pt x="f22" y="f20"/>
                  </a:lnTo>
                  <a:lnTo>
                    <a:pt x="f23" y="f20"/>
                  </a:lnTo>
                  <a:lnTo>
                    <a:pt x="f6" y="f24"/>
                  </a:lnTo>
                  <a:lnTo>
                    <a:pt x="f6" y="f25"/>
                  </a:lnTo>
                  <a:lnTo>
                    <a:pt x="f5" y="f5"/>
                  </a:lnTo>
                  <a:lnTo>
                    <a:pt x="f5" y="f26"/>
                  </a:lnTo>
                  <a:lnTo>
                    <a:pt x="f27" y="f2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 name="Freeform: Shape 66">
              <a:extLst>
                <a:ext uri="{FF2B5EF4-FFF2-40B4-BE49-F238E27FC236}">
                  <a16:creationId xmlns:a16="http://schemas.microsoft.com/office/drawing/2014/main" id="{ACE4D53B-91A3-D6EE-E151-29F0F75B6B37}"/>
                </a:ext>
              </a:extLst>
            </p:cNvPr>
            <p:cNvSpPr/>
            <p:nvPr/>
          </p:nvSpPr>
          <p:spPr>
            <a:xfrm>
              <a:off x="9730468" y="2028166"/>
              <a:ext cx="320972" cy="560682"/>
            </a:xfrm>
            <a:custGeom>
              <a:avLst/>
              <a:gdLst>
                <a:gd name="f0" fmla="val 10800000"/>
                <a:gd name="f1" fmla="val 5400000"/>
                <a:gd name="f2" fmla="val 180"/>
                <a:gd name="f3" fmla="val w"/>
                <a:gd name="f4" fmla="val h"/>
                <a:gd name="f5" fmla="val 0"/>
                <a:gd name="f6" fmla="val 320976"/>
                <a:gd name="f7" fmla="val 560686"/>
                <a:gd name="f8" fmla="val 111986"/>
                <a:gd name="f9" fmla="val 390677"/>
                <a:gd name="f10" fmla="val 260663"/>
                <a:gd name="f11" fmla="val 526913"/>
                <a:gd name="f12" fmla="+- 0 0 -90"/>
                <a:gd name="f13" fmla="*/ f3 1 320976"/>
                <a:gd name="f14" fmla="*/ f4 1 560686"/>
                <a:gd name="f15" fmla="val f5"/>
                <a:gd name="f16" fmla="val f6"/>
                <a:gd name="f17" fmla="val f7"/>
                <a:gd name="f18" fmla="*/ f12 f0 1"/>
                <a:gd name="f19" fmla="+- f17 0 f15"/>
                <a:gd name="f20" fmla="+- f16 0 f15"/>
                <a:gd name="f21" fmla="*/ f18 1 f2"/>
                <a:gd name="f22" fmla="*/ f20 1 320976"/>
                <a:gd name="f23" fmla="*/ f19 1 560686"/>
                <a:gd name="f24" fmla="*/ 111986 f20 1"/>
                <a:gd name="f25" fmla="*/ 560686 f19 1"/>
                <a:gd name="f26" fmla="*/ 320976 f20 1"/>
                <a:gd name="f27" fmla="*/ 390677 f19 1"/>
                <a:gd name="f28" fmla="*/ 0 f19 1"/>
                <a:gd name="f29" fmla="*/ 0 f20 1"/>
                <a:gd name="f30" fmla="*/ 260663 f19 1"/>
                <a:gd name="f31" fmla="*/ 526913 f19 1"/>
                <a:gd name="f32" fmla="+- f21 0 f1"/>
                <a:gd name="f33" fmla="*/ f24 1 320976"/>
                <a:gd name="f34" fmla="*/ f25 1 560686"/>
                <a:gd name="f35" fmla="*/ f26 1 320976"/>
                <a:gd name="f36" fmla="*/ f27 1 560686"/>
                <a:gd name="f37" fmla="*/ f28 1 560686"/>
                <a:gd name="f38" fmla="*/ f29 1 320976"/>
                <a:gd name="f39" fmla="*/ f30 1 560686"/>
                <a:gd name="f40" fmla="*/ f31 1 560686"/>
                <a:gd name="f41" fmla="*/ f15 1 f22"/>
                <a:gd name="f42" fmla="*/ f16 1 f22"/>
                <a:gd name="f43" fmla="*/ f15 1 f23"/>
                <a:gd name="f44" fmla="*/ f17 1 f23"/>
                <a:gd name="f45" fmla="*/ f33 1 f22"/>
                <a:gd name="f46" fmla="*/ f34 1 f23"/>
                <a:gd name="f47" fmla="*/ f35 1 f22"/>
                <a:gd name="f48" fmla="*/ f36 1 f23"/>
                <a:gd name="f49" fmla="*/ f37 1 f23"/>
                <a:gd name="f50" fmla="*/ f38 1 f22"/>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4 1"/>
                <a:gd name="f62" fmla="*/ f50 f13 1"/>
                <a:gd name="f63" fmla="*/ f51 f14 1"/>
                <a:gd name="f64" fmla="*/ f52 f14 1"/>
              </a:gdLst>
              <a:ahLst/>
              <a:cxnLst>
                <a:cxn ang="3cd4">
                  <a:pos x="hc" y="t"/>
                </a:cxn>
                <a:cxn ang="0">
                  <a:pos x="r" y="vc"/>
                </a:cxn>
                <a:cxn ang="cd4">
                  <a:pos x="hc" y="b"/>
                </a:cxn>
                <a:cxn ang="cd2">
                  <a:pos x="l" y="vc"/>
                </a:cxn>
                <a:cxn ang="f32">
                  <a:pos x="f57" y="f58"/>
                </a:cxn>
                <a:cxn ang="f32">
                  <a:pos x="f59" y="f60"/>
                </a:cxn>
                <a:cxn ang="f32">
                  <a:pos x="f59" y="f61"/>
                </a:cxn>
                <a:cxn ang="f32">
                  <a:pos x="f62" y="f63"/>
                </a:cxn>
                <a:cxn ang="f32">
                  <a:pos x="f62" y="f64"/>
                </a:cxn>
                <a:cxn ang="f32">
                  <a:pos x="f57" y="f58"/>
                </a:cxn>
              </a:cxnLst>
              <a:rect l="f53" t="f56" r="f54" b="f55"/>
              <a:pathLst>
                <a:path w="320976" h="560686">
                  <a:moveTo>
                    <a:pt x="f8" y="f7"/>
                  </a:moveTo>
                  <a:lnTo>
                    <a:pt x="f6" y="f9"/>
                  </a:lnTo>
                  <a:lnTo>
                    <a:pt x="f6" y="f5"/>
                  </a:lnTo>
                  <a:lnTo>
                    <a:pt x="f5" y="f10"/>
                  </a:lnTo>
                  <a:lnTo>
                    <a:pt x="f5" y="f11"/>
                  </a:lnTo>
                  <a:lnTo>
                    <a:pt x="f8"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 name="Freeform: Shape 67">
              <a:extLst>
                <a:ext uri="{FF2B5EF4-FFF2-40B4-BE49-F238E27FC236}">
                  <a16:creationId xmlns:a16="http://schemas.microsoft.com/office/drawing/2014/main" id="{8C78B50B-CDC7-1C70-F9C0-956BD2A64E2F}"/>
                </a:ext>
              </a:extLst>
            </p:cNvPr>
            <p:cNvSpPr/>
            <p:nvPr/>
          </p:nvSpPr>
          <p:spPr>
            <a:xfrm>
              <a:off x="7769309" y="1415939"/>
              <a:ext cx="2277048" cy="865150"/>
            </a:xfrm>
            <a:custGeom>
              <a:avLst/>
              <a:gdLst>
                <a:gd name="f0" fmla="val 10800000"/>
                <a:gd name="f1" fmla="val 5400000"/>
                <a:gd name="f2" fmla="val 180"/>
                <a:gd name="f3" fmla="val w"/>
                <a:gd name="f4" fmla="val h"/>
                <a:gd name="f5" fmla="val 0"/>
                <a:gd name="f6" fmla="val 2277048"/>
                <a:gd name="f7" fmla="val 865153"/>
                <a:gd name="f8" fmla="val 2277049"/>
                <a:gd name="f9" fmla="val 603220"/>
                <a:gd name="f10" fmla="val 281489"/>
                <a:gd name="f11" fmla="val 274503"/>
                <a:gd name="f12" fmla="val 1954549"/>
                <a:gd name="f13" fmla="val 865154"/>
                <a:gd name="f14" fmla="+- 0 0 -90"/>
                <a:gd name="f15" fmla="*/ f3 1 2277048"/>
                <a:gd name="f16" fmla="*/ f4 1 865153"/>
                <a:gd name="f17" fmla="val f5"/>
                <a:gd name="f18" fmla="val f6"/>
                <a:gd name="f19" fmla="val f7"/>
                <a:gd name="f20" fmla="*/ f14 f0 1"/>
                <a:gd name="f21" fmla="+- f19 0 f17"/>
                <a:gd name="f22" fmla="+- f18 0 f17"/>
                <a:gd name="f23" fmla="*/ f20 1 f2"/>
                <a:gd name="f24" fmla="*/ f22 1 2277048"/>
                <a:gd name="f25" fmla="*/ f21 1 865153"/>
                <a:gd name="f26" fmla="*/ 2277049 f22 1"/>
                <a:gd name="f27" fmla="*/ 603220 f21 1"/>
                <a:gd name="f28" fmla="*/ 281489 f22 1"/>
                <a:gd name="f29" fmla="*/ 0 f21 1"/>
                <a:gd name="f30" fmla="*/ 0 f22 1"/>
                <a:gd name="f31" fmla="*/ 274503 f21 1"/>
                <a:gd name="f32" fmla="*/ 1954549 f22 1"/>
                <a:gd name="f33" fmla="*/ 865154 f21 1"/>
                <a:gd name="f34" fmla="+- f23 0 f1"/>
                <a:gd name="f35" fmla="*/ f26 1 2277048"/>
                <a:gd name="f36" fmla="*/ f27 1 865153"/>
                <a:gd name="f37" fmla="*/ f28 1 2277048"/>
                <a:gd name="f38" fmla="*/ f29 1 865153"/>
                <a:gd name="f39" fmla="*/ f30 1 2277048"/>
                <a:gd name="f40" fmla="*/ f31 1 865153"/>
                <a:gd name="f41" fmla="*/ f32 1 2277048"/>
                <a:gd name="f42" fmla="*/ f33 1 865153"/>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2277048" h="865153">
                  <a:moveTo>
                    <a:pt x="f8" y="f9"/>
                  </a:moveTo>
                  <a:lnTo>
                    <a:pt x="f10" y="f5"/>
                  </a:lnTo>
                  <a:lnTo>
                    <a:pt x="f5" y="f11"/>
                  </a:lnTo>
                  <a:lnTo>
                    <a:pt x="f12" y="f13"/>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 name="Freeform: Shape 68">
              <a:extLst>
                <a:ext uri="{FF2B5EF4-FFF2-40B4-BE49-F238E27FC236}">
                  <a16:creationId xmlns:a16="http://schemas.microsoft.com/office/drawing/2014/main" id="{5F810BD3-5AFA-1B64-8EBF-72B8BD18BCD8}"/>
                </a:ext>
              </a:extLst>
            </p:cNvPr>
            <p:cNvSpPr/>
            <p:nvPr/>
          </p:nvSpPr>
          <p:spPr>
            <a:xfrm>
              <a:off x="7809945" y="2915674"/>
              <a:ext cx="28190" cy="216731"/>
            </a:xfrm>
            <a:custGeom>
              <a:avLst/>
              <a:gdLst>
                <a:gd name="f0" fmla="val 10800000"/>
                <a:gd name="f1" fmla="val 5400000"/>
                <a:gd name="f2" fmla="val 180"/>
                <a:gd name="f3" fmla="val w"/>
                <a:gd name="f4" fmla="val h"/>
                <a:gd name="f5" fmla="val 0"/>
                <a:gd name="f6" fmla="val 28187"/>
                <a:gd name="f7" fmla="val 216732"/>
                <a:gd name="f8" fmla="val 193625"/>
                <a:gd name="f9" fmla="val 22854"/>
                <a:gd name="f10" fmla="val 216733"/>
                <a:gd name="f11" fmla="+- 0 0 -90"/>
                <a:gd name="f12" fmla="*/ f3 1 28187"/>
                <a:gd name="f13" fmla="*/ f4 1 216732"/>
                <a:gd name="f14" fmla="val f5"/>
                <a:gd name="f15" fmla="val f6"/>
                <a:gd name="f16" fmla="val f7"/>
                <a:gd name="f17" fmla="*/ f11 f0 1"/>
                <a:gd name="f18" fmla="+- f16 0 f14"/>
                <a:gd name="f19" fmla="+- f15 0 f14"/>
                <a:gd name="f20" fmla="*/ f17 1 f2"/>
                <a:gd name="f21" fmla="*/ f19 1 28187"/>
                <a:gd name="f22" fmla="*/ f18 1 216732"/>
                <a:gd name="f23" fmla="*/ 28187 f19 1"/>
                <a:gd name="f24" fmla="*/ 193625 f18 1"/>
                <a:gd name="f25" fmla="*/ 0 f18 1"/>
                <a:gd name="f26" fmla="*/ 0 f19 1"/>
                <a:gd name="f27" fmla="*/ 22854 f18 1"/>
                <a:gd name="f28" fmla="*/ 216733 f18 1"/>
                <a:gd name="f29" fmla="+- f20 0 f1"/>
                <a:gd name="f30" fmla="*/ f23 1 28187"/>
                <a:gd name="f31" fmla="*/ f24 1 216732"/>
                <a:gd name="f32" fmla="*/ f25 1 216732"/>
                <a:gd name="f33" fmla="*/ f26 1 28187"/>
                <a:gd name="f34" fmla="*/ f27 1 216732"/>
                <a:gd name="f35" fmla="*/ f28 1 216732"/>
                <a:gd name="f36" fmla="*/ f14 1 f21"/>
                <a:gd name="f37" fmla="*/ f15 1 f21"/>
                <a:gd name="f38" fmla="*/ f14 1 f22"/>
                <a:gd name="f39" fmla="*/ f16 1 f22"/>
                <a:gd name="f40" fmla="*/ f30 1 f21"/>
                <a:gd name="f41" fmla="*/ f31 1 f22"/>
                <a:gd name="f42" fmla="*/ f32 1 f22"/>
                <a:gd name="f43" fmla="*/ f33 1 f21"/>
                <a:gd name="f44" fmla="*/ f34 1 f22"/>
                <a:gd name="f45" fmla="*/ f35 1 f22"/>
                <a:gd name="f46" fmla="*/ f36 f12 1"/>
                <a:gd name="f47" fmla="*/ f37 f12 1"/>
                <a:gd name="f48" fmla="*/ f39 f13 1"/>
                <a:gd name="f49" fmla="*/ f38 f13 1"/>
                <a:gd name="f50" fmla="*/ f40 f12 1"/>
                <a:gd name="f51" fmla="*/ f41 f13 1"/>
                <a:gd name="f52" fmla="*/ f42 f13 1"/>
                <a:gd name="f53" fmla="*/ f43 f12 1"/>
                <a:gd name="f54" fmla="*/ f44 f13 1"/>
                <a:gd name="f55" fmla="*/ f45 f13 1"/>
              </a:gdLst>
              <a:ahLst/>
              <a:cxnLst>
                <a:cxn ang="3cd4">
                  <a:pos x="hc" y="t"/>
                </a:cxn>
                <a:cxn ang="0">
                  <a:pos x="r" y="vc"/>
                </a:cxn>
                <a:cxn ang="cd4">
                  <a:pos x="hc" y="b"/>
                </a:cxn>
                <a:cxn ang="cd2">
                  <a:pos x="l" y="vc"/>
                </a:cxn>
                <a:cxn ang="f29">
                  <a:pos x="f50" y="f51"/>
                </a:cxn>
                <a:cxn ang="f29">
                  <a:pos x="f50" y="f52"/>
                </a:cxn>
                <a:cxn ang="f29">
                  <a:pos x="f53" y="f54"/>
                </a:cxn>
                <a:cxn ang="f29">
                  <a:pos x="f53" y="f55"/>
                </a:cxn>
                <a:cxn ang="f29">
                  <a:pos x="f50" y="f51"/>
                </a:cxn>
              </a:cxnLst>
              <a:rect l="f46" t="f49" r="f47" b="f48"/>
              <a:pathLst>
                <a:path w="28187" h="216732">
                  <a:moveTo>
                    <a:pt x="f6" y="f8"/>
                  </a:moveTo>
                  <a:lnTo>
                    <a:pt x="f6" y="f5"/>
                  </a:lnTo>
                  <a:lnTo>
                    <a:pt x="f5" y="f9"/>
                  </a:lnTo>
                  <a:lnTo>
                    <a:pt x="f5" y="f10"/>
                  </a:lnTo>
                  <a:lnTo>
                    <a:pt x="f6" y="f8"/>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 name="Freeform: Shape 69">
              <a:extLst>
                <a:ext uri="{FF2B5EF4-FFF2-40B4-BE49-F238E27FC236}">
                  <a16:creationId xmlns:a16="http://schemas.microsoft.com/office/drawing/2014/main" id="{767BD715-75E5-F33A-AD5B-1990AB5F0085}"/>
                </a:ext>
              </a:extLst>
            </p:cNvPr>
            <p:cNvSpPr/>
            <p:nvPr/>
          </p:nvSpPr>
          <p:spPr>
            <a:xfrm>
              <a:off x="7575813" y="2947284"/>
              <a:ext cx="223333" cy="229678"/>
            </a:xfrm>
            <a:custGeom>
              <a:avLst/>
              <a:gdLst>
                <a:gd name="f0" fmla="val 10800000"/>
                <a:gd name="f1" fmla="val 5400000"/>
                <a:gd name="f2" fmla="val 180"/>
                <a:gd name="f3" fmla="val w"/>
                <a:gd name="f4" fmla="val h"/>
                <a:gd name="f5" fmla="val 0"/>
                <a:gd name="f6" fmla="val 223337"/>
                <a:gd name="f7" fmla="val 229683"/>
                <a:gd name="f8" fmla="val 223338"/>
                <a:gd name="f9" fmla="val 181690"/>
                <a:gd name="f10" fmla="val 211400"/>
                <a:gd name="f11" fmla="val 179279"/>
                <a:gd name="f12" fmla="val 194006"/>
                <a:gd name="f13" fmla="+- 0 0 -90"/>
                <a:gd name="f14" fmla="*/ f3 1 223337"/>
                <a:gd name="f15" fmla="*/ f4 1 229683"/>
                <a:gd name="f16" fmla="val f5"/>
                <a:gd name="f17" fmla="val f6"/>
                <a:gd name="f18" fmla="val f7"/>
                <a:gd name="f19" fmla="*/ f13 f0 1"/>
                <a:gd name="f20" fmla="+- f18 0 f16"/>
                <a:gd name="f21" fmla="+- f17 0 f16"/>
                <a:gd name="f22" fmla="*/ f19 1 f2"/>
                <a:gd name="f23" fmla="*/ f21 1 223337"/>
                <a:gd name="f24" fmla="*/ f20 1 229683"/>
                <a:gd name="f25" fmla="*/ 223338 f21 1"/>
                <a:gd name="f26" fmla="*/ 0 f20 1"/>
                <a:gd name="f27" fmla="*/ 0 f21 1"/>
                <a:gd name="f28" fmla="*/ 181690 f20 1"/>
                <a:gd name="f29" fmla="*/ 211400 f20 1"/>
                <a:gd name="f30" fmla="*/ 179279 f21 1"/>
                <a:gd name="f31" fmla="*/ 229683 f20 1"/>
                <a:gd name="f32" fmla="*/ 194006 f20 1"/>
                <a:gd name="f33" fmla="+- f22 0 f1"/>
                <a:gd name="f34" fmla="*/ f25 1 223337"/>
                <a:gd name="f35" fmla="*/ f26 1 229683"/>
                <a:gd name="f36" fmla="*/ f27 1 223337"/>
                <a:gd name="f37" fmla="*/ f28 1 229683"/>
                <a:gd name="f38" fmla="*/ f29 1 229683"/>
                <a:gd name="f39" fmla="*/ f30 1 223337"/>
                <a:gd name="f40" fmla="*/ f31 1 229683"/>
                <a:gd name="f41" fmla="*/ f32 1 229683"/>
                <a:gd name="f42" fmla="*/ f16 1 f23"/>
                <a:gd name="f43" fmla="*/ f17 1 f23"/>
                <a:gd name="f44" fmla="*/ f16 1 f24"/>
                <a:gd name="f45" fmla="*/ f18 1 f24"/>
                <a:gd name="f46" fmla="*/ f34 1 f23"/>
                <a:gd name="f47" fmla="*/ f35 1 f24"/>
                <a:gd name="f48" fmla="*/ f36 1 f23"/>
                <a:gd name="f49" fmla="*/ f37 1 f24"/>
                <a:gd name="f50" fmla="*/ f38 1 f24"/>
                <a:gd name="f51" fmla="*/ f39 1 f23"/>
                <a:gd name="f52" fmla="*/ f40 1 f24"/>
                <a:gd name="f53" fmla="*/ f41 1 f24"/>
                <a:gd name="f54" fmla="*/ f42 f14 1"/>
                <a:gd name="f55" fmla="*/ f43 f14 1"/>
                <a:gd name="f56" fmla="*/ f45 f15 1"/>
                <a:gd name="f57" fmla="*/ f44 f15 1"/>
                <a:gd name="f58" fmla="*/ f46 f14 1"/>
                <a:gd name="f59" fmla="*/ f47 f15 1"/>
                <a:gd name="f60" fmla="*/ f48 f14 1"/>
                <a:gd name="f61" fmla="*/ f49 f15 1"/>
                <a:gd name="f62" fmla="*/ f50 f15 1"/>
                <a:gd name="f63" fmla="*/ f51 f14 1"/>
                <a:gd name="f64" fmla="*/ f52 f15 1"/>
                <a:gd name="f65" fmla="*/ f53 f15 1"/>
              </a:gdLst>
              <a:ahLst/>
              <a:cxnLst>
                <a:cxn ang="3cd4">
                  <a:pos x="hc" y="t"/>
                </a:cxn>
                <a:cxn ang="0">
                  <a:pos x="r" y="vc"/>
                </a:cxn>
                <a:cxn ang="cd4">
                  <a:pos x="hc" y="b"/>
                </a:cxn>
                <a:cxn ang="cd2">
                  <a:pos x="l" y="vc"/>
                </a:cxn>
                <a:cxn ang="f33">
                  <a:pos x="f58" y="f59"/>
                </a:cxn>
                <a:cxn ang="f33">
                  <a:pos x="f60" y="f61"/>
                </a:cxn>
                <a:cxn ang="f33">
                  <a:pos x="f60" y="f62"/>
                </a:cxn>
                <a:cxn ang="f33">
                  <a:pos x="f63" y="f64"/>
                </a:cxn>
                <a:cxn ang="f33">
                  <a:pos x="f58" y="f65"/>
                </a:cxn>
                <a:cxn ang="f33">
                  <a:pos x="f58" y="f59"/>
                </a:cxn>
              </a:cxnLst>
              <a:rect l="f54" t="f57" r="f55" b="f56"/>
              <a:pathLst>
                <a:path w="223337" h="229683">
                  <a:moveTo>
                    <a:pt x="f8" y="f5"/>
                  </a:moveTo>
                  <a:lnTo>
                    <a:pt x="f5" y="f9"/>
                  </a:lnTo>
                  <a:lnTo>
                    <a:pt x="f5" y="f10"/>
                  </a:lnTo>
                  <a:lnTo>
                    <a:pt x="f11" y="f7"/>
                  </a:lnTo>
                  <a:lnTo>
                    <a:pt x="f8" y="f12"/>
                  </a:lnTo>
                  <a:lnTo>
                    <a:pt x="f8"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 name="Freeform: Shape 70">
              <a:extLst>
                <a:ext uri="{FF2B5EF4-FFF2-40B4-BE49-F238E27FC236}">
                  <a16:creationId xmlns:a16="http://schemas.microsoft.com/office/drawing/2014/main" id="{326EC3DA-911A-D510-1CD2-FAA170FDB1B5}"/>
                </a:ext>
              </a:extLst>
            </p:cNvPr>
            <p:cNvSpPr/>
            <p:nvPr/>
          </p:nvSpPr>
          <p:spPr>
            <a:xfrm>
              <a:off x="7398437" y="2808378"/>
              <a:ext cx="433846" cy="122392"/>
            </a:xfrm>
            <a:custGeom>
              <a:avLst/>
              <a:gdLst>
                <a:gd name="f0" fmla="val 10800000"/>
                <a:gd name="f1" fmla="val 5400000"/>
                <a:gd name="f2" fmla="val 180"/>
                <a:gd name="f3" fmla="val w"/>
                <a:gd name="f4" fmla="val h"/>
                <a:gd name="f5" fmla="val 0"/>
                <a:gd name="f6" fmla="val 433850"/>
                <a:gd name="f7" fmla="val 122396"/>
                <a:gd name="f8" fmla="val 98907"/>
                <a:gd name="f9" fmla="val 404902"/>
                <a:gd name="f10" fmla="+- 0 0 -90"/>
                <a:gd name="f11" fmla="*/ f3 1 433850"/>
                <a:gd name="f12" fmla="*/ f4 1 122396"/>
                <a:gd name="f13" fmla="val f5"/>
                <a:gd name="f14" fmla="val f6"/>
                <a:gd name="f15" fmla="val f7"/>
                <a:gd name="f16" fmla="*/ f10 f0 1"/>
                <a:gd name="f17" fmla="+- f15 0 f13"/>
                <a:gd name="f18" fmla="+- f14 0 f13"/>
                <a:gd name="f19" fmla="*/ f16 1 f2"/>
                <a:gd name="f20" fmla="*/ f18 1 433850"/>
                <a:gd name="f21" fmla="*/ f17 1 122396"/>
                <a:gd name="f22" fmla="*/ 433850 f18 1"/>
                <a:gd name="f23" fmla="*/ 98907 f17 1"/>
                <a:gd name="f24" fmla="*/ 0 f18 1"/>
                <a:gd name="f25" fmla="*/ 0 f17 1"/>
                <a:gd name="f26" fmla="*/ 404902 f18 1"/>
                <a:gd name="f27" fmla="*/ 122396 f17 1"/>
                <a:gd name="f28" fmla="+- f19 0 f1"/>
                <a:gd name="f29" fmla="*/ f22 1 433850"/>
                <a:gd name="f30" fmla="*/ f23 1 122396"/>
                <a:gd name="f31" fmla="*/ f24 1 433850"/>
                <a:gd name="f32" fmla="*/ f25 1 122396"/>
                <a:gd name="f33" fmla="*/ f26 1 433850"/>
                <a:gd name="f34" fmla="*/ f27 1 122396"/>
                <a:gd name="f35" fmla="*/ f13 1 f20"/>
                <a:gd name="f36" fmla="*/ f14 1 f20"/>
                <a:gd name="f37" fmla="*/ f13 1 f21"/>
                <a:gd name="f38" fmla="*/ f15 1 f21"/>
                <a:gd name="f39" fmla="*/ f29 1 f20"/>
                <a:gd name="f40" fmla="*/ f30 1 f21"/>
                <a:gd name="f41" fmla="*/ f31 1 f20"/>
                <a:gd name="f42" fmla="*/ f32 1 f21"/>
                <a:gd name="f43" fmla="*/ f33 1 f20"/>
                <a:gd name="f44" fmla="*/ f34 1 f21"/>
                <a:gd name="f45" fmla="*/ f35 f11 1"/>
                <a:gd name="f46" fmla="*/ f36 f11 1"/>
                <a:gd name="f47" fmla="*/ f38 f12 1"/>
                <a:gd name="f48" fmla="*/ f37 f12 1"/>
                <a:gd name="f49" fmla="*/ f39 f11 1"/>
                <a:gd name="f50" fmla="*/ f40 f12 1"/>
                <a:gd name="f51" fmla="*/ f41 f11 1"/>
                <a:gd name="f52" fmla="*/ f42 f12 1"/>
                <a:gd name="f53" fmla="*/ f43 f11 1"/>
                <a:gd name="f54" fmla="*/ f44 f12 1"/>
              </a:gdLst>
              <a:ahLst/>
              <a:cxnLst>
                <a:cxn ang="3cd4">
                  <a:pos x="hc" y="t"/>
                </a:cxn>
                <a:cxn ang="0">
                  <a:pos x="r" y="vc"/>
                </a:cxn>
                <a:cxn ang="cd4">
                  <a:pos x="hc" y="b"/>
                </a:cxn>
                <a:cxn ang="cd2">
                  <a:pos x="l" y="vc"/>
                </a:cxn>
                <a:cxn ang="f28">
                  <a:pos x="f49" y="f50"/>
                </a:cxn>
                <a:cxn ang="f28">
                  <a:pos x="f51" y="f52"/>
                </a:cxn>
                <a:cxn ang="f28">
                  <a:pos x="f53" y="f54"/>
                </a:cxn>
                <a:cxn ang="f28">
                  <a:pos x="f49" y="f50"/>
                </a:cxn>
              </a:cxnLst>
              <a:rect l="f45" t="f48" r="f46" b="f47"/>
              <a:pathLst>
                <a:path w="433850" h="122396">
                  <a:moveTo>
                    <a:pt x="f6" y="f8"/>
                  </a:moveTo>
                  <a:lnTo>
                    <a:pt x="f5" y="f5"/>
                  </a:lnTo>
                  <a:lnTo>
                    <a:pt x="f9" y="f7"/>
                  </a:lnTo>
                  <a:lnTo>
                    <a:pt x="f6" y="f8"/>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 name="Freeform: Shape 71">
              <a:extLst>
                <a:ext uri="{FF2B5EF4-FFF2-40B4-BE49-F238E27FC236}">
                  <a16:creationId xmlns:a16="http://schemas.microsoft.com/office/drawing/2014/main" id="{0E332237-628D-E152-B690-AB31B7F1B619}"/>
                </a:ext>
              </a:extLst>
            </p:cNvPr>
            <p:cNvSpPr/>
            <p:nvPr/>
          </p:nvSpPr>
          <p:spPr>
            <a:xfrm>
              <a:off x="7058546" y="2777782"/>
              <a:ext cx="735525" cy="343567"/>
            </a:xfrm>
            <a:custGeom>
              <a:avLst/>
              <a:gdLst>
                <a:gd name="f0" fmla="val 10800000"/>
                <a:gd name="f1" fmla="val 5400000"/>
                <a:gd name="f2" fmla="val 180"/>
                <a:gd name="f3" fmla="val w"/>
                <a:gd name="f4" fmla="val h"/>
                <a:gd name="f5" fmla="val 0"/>
                <a:gd name="f6" fmla="val 735526"/>
                <a:gd name="f7" fmla="val 343572"/>
                <a:gd name="f8" fmla="val 735527"/>
                <a:gd name="f9" fmla="val 160486"/>
                <a:gd name="f10" fmla="val 204165"/>
                <a:gd name="f11" fmla="val 210511"/>
                <a:gd name="f12" fmla="val 510413"/>
                <a:gd name="f13" fmla="val 343573"/>
                <a:gd name="f14" fmla="+- 0 0 -90"/>
                <a:gd name="f15" fmla="*/ f3 1 735526"/>
                <a:gd name="f16" fmla="*/ f4 1 343572"/>
                <a:gd name="f17" fmla="val f5"/>
                <a:gd name="f18" fmla="val f6"/>
                <a:gd name="f19" fmla="val f7"/>
                <a:gd name="f20" fmla="*/ f14 f0 1"/>
                <a:gd name="f21" fmla="+- f19 0 f17"/>
                <a:gd name="f22" fmla="+- f18 0 f17"/>
                <a:gd name="f23" fmla="*/ f20 1 f2"/>
                <a:gd name="f24" fmla="*/ f22 1 735526"/>
                <a:gd name="f25" fmla="*/ f21 1 343572"/>
                <a:gd name="f26" fmla="*/ 735527 f22 1"/>
                <a:gd name="f27" fmla="*/ 160486 f21 1"/>
                <a:gd name="f28" fmla="*/ 204165 f22 1"/>
                <a:gd name="f29" fmla="*/ 0 f21 1"/>
                <a:gd name="f30" fmla="*/ 0 f22 1"/>
                <a:gd name="f31" fmla="*/ 210511 f21 1"/>
                <a:gd name="f32" fmla="*/ 510413 f22 1"/>
                <a:gd name="f33" fmla="*/ 343573 f21 1"/>
                <a:gd name="f34" fmla="+- f23 0 f1"/>
                <a:gd name="f35" fmla="*/ f26 1 735526"/>
                <a:gd name="f36" fmla="*/ f27 1 343572"/>
                <a:gd name="f37" fmla="*/ f28 1 735526"/>
                <a:gd name="f38" fmla="*/ f29 1 343572"/>
                <a:gd name="f39" fmla="*/ f30 1 735526"/>
                <a:gd name="f40" fmla="*/ f31 1 343572"/>
                <a:gd name="f41" fmla="*/ f32 1 735526"/>
                <a:gd name="f42" fmla="*/ f33 1 343572"/>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735526" h="343572">
                  <a:moveTo>
                    <a:pt x="f8" y="f9"/>
                  </a:moveTo>
                  <a:lnTo>
                    <a:pt x="f10" y="f5"/>
                  </a:lnTo>
                  <a:lnTo>
                    <a:pt x="f5" y="f11"/>
                  </a:lnTo>
                  <a:lnTo>
                    <a:pt x="f12" y="f13"/>
                  </a:lnTo>
                  <a:lnTo>
                    <a:pt x="f8" y="f9"/>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 name="Freeform: Shape 72">
              <a:extLst>
                <a:ext uri="{FF2B5EF4-FFF2-40B4-BE49-F238E27FC236}">
                  <a16:creationId xmlns:a16="http://schemas.microsoft.com/office/drawing/2014/main" id="{101FCDAD-8DED-D01B-F8D3-084165AD1BB6}"/>
                </a:ext>
              </a:extLst>
            </p:cNvPr>
            <p:cNvSpPr/>
            <p:nvPr/>
          </p:nvSpPr>
          <p:spPr>
            <a:xfrm>
              <a:off x="5054602" y="505452"/>
              <a:ext cx="352592" cy="381277"/>
            </a:xfrm>
            <a:custGeom>
              <a:avLst/>
              <a:gdLst>
                <a:gd name="f0" fmla="val 10800000"/>
                <a:gd name="f1" fmla="val 5400000"/>
                <a:gd name="f2" fmla="val 180"/>
                <a:gd name="f3" fmla="val w"/>
                <a:gd name="f4" fmla="val h"/>
                <a:gd name="f5" fmla="val 0"/>
                <a:gd name="f6" fmla="val 352590"/>
                <a:gd name="f7" fmla="val 381281"/>
                <a:gd name="f8" fmla="val 116684"/>
                <a:gd name="f9" fmla="val 323766"/>
                <a:gd name="f10" fmla="val 116887"/>
                <a:gd name="f11" fmla="val 323713"/>
                <a:gd name="f12" fmla="val 117116"/>
                <a:gd name="f13" fmla="val 117319"/>
                <a:gd name="f14" fmla="val 118207"/>
                <a:gd name="f15" fmla="val 324401"/>
                <a:gd name="f16" fmla="val 325290"/>
                <a:gd name="f17" fmla="val 381282"/>
                <a:gd name="f18" fmla="val 352591"/>
                <a:gd name="f19" fmla="val 190831"/>
                <a:gd name="f20" fmla="val 288596"/>
                <a:gd name="f21" fmla="+- 0 0 -90"/>
                <a:gd name="f22" fmla="*/ f3 1 352590"/>
                <a:gd name="f23" fmla="*/ f4 1 381281"/>
                <a:gd name="f24" fmla="val f5"/>
                <a:gd name="f25" fmla="val f6"/>
                <a:gd name="f26" fmla="val f7"/>
                <a:gd name="f27" fmla="*/ f21 f0 1"/>
                <a:gd name="f28" fmla="+- f26 0 f24"/>
                <a:gd name="f29" fmla="+- f25 0 f24"/>
                <a:gd name="f30" fmla="*/ f27 1 f2"/>
                <a:gd name="f31" fmla="*/ f29 1 352590"/>
                <a:gd name="f32" fmla="*/ f28 1 381281"/>
                <a:gd name="f33" fmla="*/ 116684 f29 1"/>
                <a:gd name="f34" fmla="*/ 323766 f28 1"/>
                <a:gd name="f35" fmla="*/ 117319 f29 1"/>
                <a:gd name="f36" fmla="*/ 118207 f29 1"/>
                <a:gd name="f37" fmla="*/ 324401 f28 1"/>
                <a:gd name="f38" fmla="*/ 325290 f28 1"/>
                <a:gd name="f39" fmla="*/ 381282 f28 1"/>
                <a:gd name="f40" fmla="*/ 352591 f29 1"/>
                <a:gd name="f41" fmla="*/ 190831 f28 1"/>
                <a:gd name="f42" fmla="*/ 0 f28 1"/>
                <a:gd name="f43" fmla="*/ 0 f29 1"/>
                <a:gd name="f44" fmla="*/ 288596 f28 1"/>
                <a:gd name="f45" fmla="+- f30 0 f1"/>
                <a:gd name="f46" fmla="*/ f33 1 352590"/>
                <a:gd name="f47" fmla="*/ f34 1 381281"/>
                <a:gd name="f48" fmla="*/ f35 1 352590"/>
                <a:gd name="f49" fmla="*/ f36 1 352590"/>
                <a:gd name="f50" fmla="*/ f37 1 381281"/>
                <a:gd name="f51" fmla="*/ f38 1 381281"/>
                <a:gd name="f52" fmla="*/ f39 1 381281"/>
                <a:gd name="f53" fmla="*/ f40 1 352590"/>
                <a:gd name="f54" fmla="*/ f41 1 381281"/>
                <a:gd name="f55" fmla="*/ f42 1 381281"/>
                <a:gd name="f56" fmla="*/ f43 1 352590"/>
                <a:gd name="f57" fmla="*/ f44 1 381281"/>
                <a:gd name="f58" fmla="*/ f24 1 f31"/>
                <a:gd name="f59" fmla="*/ f25 1 f31"/>
                <a:gd name="f60" fmla="*/ f24 1 f32"/>
                <a:gd name="f61" fmla="*/ f26 1 f32"/>
                <a:gd name="f62" fmla="*/ f46 1 f31"/>
                <a:gd name="f63" fmla="*/ f47 1 f32"/>
                <a:gd name="f64" fmla="*/ f48 1 f31"/>
                <a:gd name="f65" fmla="*/ f49 1 f31"/>
                <a:gd name="f66" fmla="*/ f50 1 f32"/>
                <a:gd name="f67" fmla="*/ f51 1 f32"/>
                <a:gd name="f68" fmla="*/ f52 1 f32"/>
                <a:gd name="f69" fmla="*/ f53 1 f31"/>
                <a:gd name="f70" fmla="*/ f54 1 f32"/>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2 1"/>
                <a:gd name="f82" fmla="*/ f66 f23 1"/>
                <a:gd name="f83" fmla="*/ f67 f23 1"/>
                <a:gd name="f84" fmla="*/ f68 f23 1"/>
                <a:gd name="f85" fmla="*/ f69 f22 1"/>
                <a:gd name="f86" fmla="*/ f70 f23 1"/>
                <a:gd name="f87" fmla="*/ f71 f23 1"/>
                <a:gd name="f88" fmla="*/ f72 f22 1"/>
                <a:gd name="f89" fmla="*/ f73 f23 1"/>
              </a:gdLst>
              <a:ahLst/>
              <a:cxnLst>
                <a:cxn ang="3cd4">
                  <a:pos x="hc" y="t"/>
                </a:cxn>
                <a:cxn ang="0">
                  <a:pos x="r" y="vc"/>
                </a:cxn>
                <a:cxn ang="cd4">
                  <a:pos x="hc" y="b"/>
                </a:cxn>
                <a:cxn ang="cd2">
                  <a:pos x="l" y="vc"/>
                </a:cxn>
                <a:cxn ang="f45">
                  <a:pos x="f78" y="f79"/>
                </a:cxn>
                <a:cxn ang="f45">
                  <a:pos x="f78" y="f79"/>
                </a:cxn>
                <a:cxn ang="f45">
                  <a:pos x="f80" y="f79"/>
                </a:cxn>
                <a:cxn ang="f45">
                  <a:pos x="f81" y="f79"/>
                </a:cxn>
                <a:cxn ang="f45">
                  <a:pos x="f81" y="f79"/>
                </a:cxn>
                <a:cxn ang="f45">
                  <a:pos x="f81" y="f79"/>
                </a:cxn>
                <a:cxn ang="f45">
                  <a:pos x="f81" y="f79"/>
                </a:cxn>
                <a:cxn ang="f45">
                  <a:pos x="f81" y="f82"/>
                </a:cxn>
                <a:cxn ang="f45">
                  <a:pos x="f81" y="f82"/>
                </a:cxn>
                <a:cxn ang="f45">
                  <a:pos x="f81" y="f82"/>
                </a:cxn>
                <a:cxn ang="f45">
                  <a:pos x="f81" y="f83"/>
                </a:cxn>
                <a:cxn ang="f45">
                  <a:pos x="f81" y="f83"/>
                </a:cxn>
                <a:cxn ang="f45">
                  <a:pos x="f81" y="f84"/>
                </a:cxn>
                <a:cxn ang="f45">
                  <a:pos x="f85" y="f86"/>
                </a:cxn>
                <a:cxn ang="f45">
                  <a:pos x="f85" y="f87"/>
                </a:cxn>
                <a:cxn ang="f45">
                  <a:pos x="f88" y="f89"/>
                </a:cxn>
              </a:cxnLst>
              <a:rect l="f74" t="f77" r="f75" b="f76"/>
              <a:pathLst>
                <a:path w="352590" h="381281">
                  <a:moveTo>
                    <a:pt x="f8" y="f9"/>
                  </a:moveTo>
                  <a:lnTo>
                    <a:pt x="f8" y="f9"/>
                  </a:lnTo>
                  <a:cubicBezTo>
                    <a:pt x="f10" y="f11"/>
                    <a:pt x="f12" y="f11"/>
                    <a:pt x="f13" y="f9"/>
                  </a:cubicBezTo>
                  <a:lnTo>
                    <a:pt x="f14" y="f9"/>
                  </a:lnTo>
                  <a:lnTo>
                    <a:pt x="f14" y="f9"/>
                  </a:lnTo>
                  <a:lnTo>
                    <a:pt x="f14" y="f9"/>
                  </a:lnTo>
                  <a:cubicBezTo>
                    <a:pt x="f14" y="f9"/>
                    <a:pt x="f14" y="f9"/>
                    <a:pt x="f14" y="f9"/>
                  </a:cubicBezTo>
                  <a:lnTo>
                    <a:pt x="f14" y="f15"/>
                  </a:lnTo>
                  <a:lnTo>
                    <a:pt x="f14" y="f15"/>
                  </a:lnTo>
                  <a:cubicBezTo>
                    <a:pt x="f14" y="f15"/>
                    <a:pt x="f14" y="f15"/>
                    <a:pt x="f14" y="f15"/>
                  </a:cubicBezTo>
                  <a:cubicBezTo>
                    <a:pt x="f14" y="f15"/>
                    <a:pt x="f14" y="f15"/>
                    <a:pt x="f14" y="f16"/>
                  </a:cubicBezTo>
                  <a:lnTo>
                    <a:pt x="f14" y="f16"/>
                  </a:lnTo>
                  <a:lnTo>
                    <a:pt x="f14" y="f17"/>
                  </a:lnTo>
                  <a:lnTo>
                    <a:pt x="f18" y="f19"/>
                  </a:lnTo>
                  <a:lnTo>
                    <a:pt x="f18" y="f5"/>
                  </a:lnTo>
                  <a:lnTo>
                    <a:pt x="f5" y="f20"/>
                  </a:lnTo>
                  <a:close/>
                </a:path>
              </a:pathLst>
            </a:custGeom>
            <a:solidFill>
              <a:srgbClr val="C6E3D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 name="Freeform: Shape 73">
              <a:extLst>
                <a:ext uri="{FF2B5EF4-FFF2-40B4-BE49-F238E27FC236}">
                  <a16:creationId xmlns:a16="http://schemas.microsoft.com/office/drawing/2014/main" id="{29ADF45E-7EFD-0DA3-47C2-7254CDABC74A}"/>
                </a:ext>
              </a:extLst>
            </p:cNvPr>
            <p:cNvSpPr/>
            <p:nvPr/>
          </p:nvSpPr>
          <p:spPr>
            <a:xfrm>
              <a:off x="4882182" y="844832"/>
              <a:ext cx="280857" cy="423056"/>
            </a:xfrm>
            <a:custGeom>
              <a:avLst/>
              <a:gdLst>
                <a:gd name="f0" fmla="val 10800000"/>
                <a:gd name="f1" fmla="val 5400000"/>
                <a:gd name="f2" fmla="val 180"/>
                <a:gd name="f3" fmla="val w"/>
                <a:gd name="f4" fmla="val h"/>
                <a:gd name="f5" fmla="val 0"/>
                <a:gd name="f6" fmla="val 280854"/>
                <a:gd name="f7" fmla="val 423054"/>
                <a:gd name="f8" fmla="val 229049"/>
                <a:gd name="f9" fmla="val 167471"/>
                <a:gd name="f10" fmla="val 286692"/>
                <a:gd name="f11" fmla="val 231842"/>
                <a:gd name="f12" fmla="val 231080"/>
                <a:gd name="f13" fmla="val 230318"/>
                <a:gd name="f14" fmla="val 230445"/>
                <a:gd name="f15" fmla="val 168106"/>
                <a:gd name="f16" fmla="val 229683"/>
                <a:gd name="f17" fmla="val 138394"/>
                <a:gd name="f18" fmla="+- 0 0 -90"/>
                <a:gd name="f19" fmla="*/ f3 1 280854"/>
                <a:gd name="f20" fmla="*/ f4 1 423054"/>
                <a:gd name="f21" fmla="val f5"/>
                <a:gd name="f22" fmla="val f6"/>
                <a:gd name="f23" fmla="val f7"/>
                <a:gd name="f24" fmla="*/ f18 f0 1"/>
                <a:gd name="f25" fmla="+- f23 0 f21"/>
                <a:gd name="f26" fmla="+- f22 0 f21"/>
                <a:gd name="f27" fmla="*/ f24 1 f2"/>
                <a:gd name="f28" fmla="*/ f26 1 280854"/>
                <a:gd name="f29" fmla="*/ f25 1 423054"/>
                <a:gd name="f30" fmla="*/ 0 f26 1"/>
                <a:gd name="f31" fmla="*/ 229049 f25 1"/>
                <a:gd name="f32" fmla="*/ 423054 f25 1"/>
                <a:gd name="f33" fmla="*/ 167471 f26 1"/>
                <a:gd name="f34" fmla="*/ 286692 f25 1"/>
                <a:gd name="f35" fmla="*/ 231842 f25 1"/>
                <a:gd name="f36" fmla="*/ 231080 f25 1"/>
                <a:gd name="f37" fmla="*/ 230445 f25 1"/>
                <a:gd name="f38" fmla="*/ 168106 f26 1"/>
                <a:gd name="f39" fmla="*/ 229683 f25 1"/>
                <a:gd name="f40" fmla="*/ 280854 f26 1"/>
                <a:gd name="f41" fmla="*/ 138394 f25 1"/>
                <a:gd name="f42" fmla="*/ 0 f25 1"/>
                <a:gd name="f43" fmla="+- f27 0 f1"/>
                <a:gd name="f44" fmla="*/ f30 1 280854"/>
                <a:gd name="f45" fmla="*/ f31 1 423054"/>
                <a:gd name="f46" fmla="*/ f32 1 423054"/>
                <a:gd name="f47" fmla="*/ f33 1 280854"/>
                <a:gd name="f48" fmla="*/ f34 1 423054"/>
                <a:gd name="f49" fmla="*/ f35 1 423054"/>
                <a:gd name="f50" fmla="*/ f36 1 423054"/>
                <a:gd name="f51" fmla="*/ f37 1 423054"/>
                <a:gd name="f52" fmla="*/ f38 1 280854"/>
                <a:gd name="f53" fmla="*/ f39 1 423054"/>
                <a:gd name="f54" fmla="*/ f40 1 280854"/>
                <a:gd name="f55" fmla="*/ f41 1 423054"/>
                <a:gd name="f56" fmla="*/ f42 1 423054"/>
                <a:gd name="f57" fmla="*/ f21 1 f28"/>
                <a:gd name="f58" fmla="*/ f22 1 f28"/>
                <a:gd name="f59" fmla="*/ f21 1 f29"/>
                <a:gd name="f60" fmla="*/ f23 1 f29"/>
                <a:gd name="f61" fmla="*/ f44 1 f28"/>
                <a:gd name="f62" fmla="*/ f45 1 f29"/>
                <a:gd name="f63" fmla="*/ f46 1 f29"/>
                <a:gd name="f64" fmla="*/ f47 1 f28"/>
                <a:gd name="f65" fmla="*/ f48 1 f29"/>
                <a:gd name="f66" fmla="*/ f49 1 f29"/>
                <a:gd name="f67" fmla="*/ f50 1 f29"/>
                <a:gd name="f68" fmla="*/ f51 1 f29"/>
                <a:gd name="f69" fmla="*/ f52 1 f28"/>
                <a:gd name="f70" fmla="*/ f53 1 f29"/>
                <a:gd name="f71" fmla="*/ f54 1 f28"/>
                <a:gd name="f72" fmla="*/ f55 1 f29"/>
                <a:gd name="f73" fmla="*/ f56 1 f29"/>
                <a:gd name="f74" fmla="*/ f57 f19 1"/>
                <a:gd name="f75" fmla="*/ f58 f19 1"/>
                <a:gd name="f76" fmla="*/ f60 f20 1"/>
                <a:gd name="f77" fmla="*/ f59 f20 1"/>
                <a:gd name="f78" fmla="*/ f61 f19 1"/>
                <a:gd name="f79" fmla="*/ f62 f20 1"/>
                <a:gd name="f80" fmla="*/ f63 f20 1"/>
                <a:gd name="f81" fmla="*/ f64 f19 1"/>
                <a:gd name="f82" fmla="*/ f65 f20 1"/>
                <a:gd name="f83" fmla="*/ f66 f20 1"/>
                <a:gd name="f84" fmla="*/ f67 f20 1"/>
                <a:gd name="f85" fmla="*/ f68 f20 1"/>
                <a:gd name="f86" fmla="*/ f69 f19 1"/>
                <a:gd name="f87" fmla="*/ f70 f20 1"/>
                <a:gd name="f88" fmla="*/ f71 f19 1"/>
                <a:gd name="f89" fmla="*/ f72 f20 1"/>
                <a:gd name="f90" fmla="*/ f73 f20 1"/>
              </a:gdLst>
              <a:ahLst/>
              <a:cxnLst>
                <a:cxn ang="3cd4">
                  <a:pos x="hc" y="t"/>
                </a:cxn>
                <a:cxn ang="0">
                  <a:pos x="r" y="vc"/>
                </a:cxn>
                <a:cxn ang="cd4">
                  <a:pos x="hc" y="b"/>
                </a:cxn>
                <a:cxn ang="cd2">
                  <a:pos x="l" y="vc"/>
                </a:cxn>
                <a:cxn ang="f43">
                  <a:pos x="f78" y="f79"/>
                </a:cxn>
                <a:cxn ang="f43">
                  <a:pos x="f78" y="f80"/>
                </a:cxn>
                <a:cxn ang="f43">
                  <a:pos x="f81" y="f82"/>
                </a:cxn>
                <a:cxn ang="f43">
                  <a:pos x="f81" y="f83"/>
                </a:cxn>
                <a:cxn ang="f43">
                  <a:pos x="f81" y="f83"/>
                </a:cxn>
                <a:cxn ang="f43">
                  <a:pos x="f81" y="f84"/>
                </a:cxn>
                <a:cxn ang="f43">
                  <a:pos x="f81" y="f84"/>
                </a:cxn>
                <a:cxn ang="f43">
                  <a:pos x="f81" y="f84"/>
                </a:cxn>
                <a:cxn ang="f43">
                  <a:pos x="f81" y="f84"/>
                </a:cxn>
                <a:cxn ang="f43">
                  <a:pos x="f81" y="f85"/>
                </a:cxn>
                <a:cxn ang="f43">
                  <a:pos x="f86" y="f87"/>
                </a:cxn>
                <a:cxn ang="f43">
                  <a:pos x="f86" y="f87"/>
                </a:cxn>
                <a:cxn ang="f43">
                  <a:pos x="f88" y="f89"/>
                </a:cxn>
                <a:cxn ang="f43">
                  <a:pos x="f88" y="f90"/>
                </a:cxn>
              </a:cxnLst>
              <a:rect l="f74" t="f77" r="f75" b="f76"/>
              <a:pathLst>
                <a:path w="280854" h="423054">
                  <a:moveTo>
                    <a:pt x="f5" y="f8"/>
                  </a:moveTo>
                  <a:lnTo>
                    <a:pt x="f5" y="f7"/>
                  </a:lnTo>
                  <a:lnTo>
                    <a:pt x="f9" y="f10"/>
                  </a:lnTo>
                  <a:lnTo>
                    <a:pt x="f9" y="f11"/>
                  </a:lnTo>
                  <a:lnTo>
                    <a:pt x="f9" y="f11"/>
                  </a:lnTo>
                  <a:cubicBezTo>
                    <a:pt x="f9" y="f11"/>
                    <a:pt x="f9" y="f11"/>
                    <a:pt x="f9" y="f12"/>
                  </a:cubicBezTo>
                  <a:cubicBezTo>
                    <a:pt x="f9" y="f13"/>
                    <a:pt x="f9" y="f12"/>
                    <a:pt x="f9" y="f12"/>
                  </a:cubicBezTo>
                  <a:lnTo>
                    <a:pt x="f9" y="f12"/>
                  </a:lnTo>
                  <a:lnTo>
                    <a:pt x="f9" y="f12"/>
                  </a:lnTo>
                  <a:lnTo>
                    <a:pt x="f9" y="f14"/>
                  </a:lnTo>
                  <a:lnTo>
                    <a:pt x="f15" y="f16"/>
                  </a:lnTo>
                  <a:lnTo>
                    <a:pt x="f15" y="f16"/>
                  </a:lnTo>
                  <a:lnTo>
                    <a:pt x="f6" y="f17"/>
                  </a:lnTo>
                  <a:lnTo>
                    <a:pt x="f6" y="f5"/>
                  </a:lnTo>
                  <a:close/>
                </a:path>
              </a:pathLst>
            </a:custGeom>
            <a:solidFill>
              <a:srgbClr val="F5999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 name="Freeform: Shape 74">
              <a:extLst>
                <a:ext uri="{FF2B5EF4-FFF2-40B4-BE49-F238E27FC236}">
                  <a16:creationId xmlns:a16="http://schemas.microsoft.com/office/drawing/2014/main" id="{D048B524-576A-A218-87AE-67651444D3BA}"/>
                </a:ext>
              </a:extLst>
            </p:cNvPr>
            <p:cNvSpPr/>
            <p:nvPr/>
          </p:nvSpPr>
          <p:spPr>
            <a:xfrm>
              <a:off x="4762579" y="1039352"/>
              <a:ext cx="108813" cy="232477"/>
            </a:xfrm>
            <a:custGeom>
              <a:avLst/>
              <a:gdLst>
                <a:gd name="f0" fmla="val 10800000"/>
                <a:gd name="f1" fmla="val 5400000"/>
                <a:gd name="f2" fmla="val 180"/>
                <a:gd name="f3" fmla="val w"/>
                <a:gd name="f4" fmla="val h"/>
                <a:gd name="f5" fmla="val 0"/>
                <a:gd name="f6" fmla="val 108811"/>
                <a:gd name="f7" fmla="val 232476"/>
                <a:gd name="f8" fmla="val 108812"/>
                <a:gd name="f9" fmla="val 232477"/>
                <a:gd name="f10" fmla="val 35805"/>
                <a:gd name="f11" fmla="val 196545"/>
                <a:gd name="f12" fmla="+- 0 0 -90"/>
                <a:gd name="f13" fmla="*/ f3 1 108811"/>
                <a:gd name="f14" fmla="*/ f4 1 232476"/>
                <a:gd name="f15" fmla="val f5"/>
                <a:gd name="f16" fmla="val f6"/>
                <a:gd name="f17" fmla="val f7"/>
                <a:gd name="f18" fmla="*/ f12 f0 1"/>
                <a:gd name="f19" fmla="+- f17 0 f15"/>
                <a:gd name="f20" fmla="+- f16 0 f15"/>
                <a:gd name="f21" fmla="*/ f18 1 f2"/>
                <a:gd name="f22" fmla="*/ f20 1 108811"/>
                <a:gd name="f23" fmla="*/ f19 1 232476"/>
                <a:gd name="f24" fmla="*/ 108812 f20 1"/>
                <a:gd name="f25" fmla="*/ 232477 f19 1"/>
                <a:gd name="f26" fmla="*/ 35805 f19 1"/>
                <a:gd name="f27" fmla="*/ 0 f20 1"/>
                <a:gd name="f28" fmla="*/ 0 f19 1"/>
                <a:gd name="f29" fmla="*/ 196545 f19 1"/>
                <a:gd name="f30" fmla="+- f21 0 f1"/>
                <a:gd name="f31" fmla="*/ f24 1 108811"/>
                <a:gd name="f32" fmla="*/ f25 1 232476"/>
                <a:gd name="f33" fmla="*/ f26 1 232476"/>
                <a:gd name="f34" fmla="*/ f27 1 108811"/>
                <a:gd name="f35" fmla="*/ f28 1 232476"/>
                <a:gd name="f36" fmla="*/ f29 1 232476"/>
                <a:gd name="f37" fmla="*/ f15 1 f22"/>
                <a:gd name="f38" fmla="*/ f16 1 f22"/>
                <a:gd name="f39" fmla="*/ f15 1 f23"/>
                <a:gd name="f40" fmla="*/ f17 1 f23"/>
                <a:gd name="f41" fmla="*/ f31 1 f22"/>
                <a:gd name="f42" fmla="*/ f32 1 f23"/>
                <a:gd name="f43" fmla="*/ f33 1 f23"/>
                <a:gd name="f44" fmla="*/ f34 1 f22"/>
                <a:gd name="f45" fmla="*/ f35 1 f23"/>
                <a:gd name="f46" fmla="*/ f36 1 f23"/>
                <a:gd name="f47" fmla="*/ f37 f13 1"/>
                <a:gd name="f48" fmla="*/ f38 f13 1"/>
                <a:gd name="f49" fmla="*/ f40 f14 1"/>
                <a:gd name="f50" fmla="*/ f39 f14 1"/>
                <a:gd name="f51" fmla="*/ f41 f13 1"/>
                <a:gd name="f52" fmla="*/ f42 f14 1"/>
                <a:gd name="f53" fmla="*/ f43 f14 1"/>
                <a:gd name="f54" fmla="*/ f44 f13 1"/>
                <a:gd name="f55" fmla="*/ f45 f14 1"/>
                <a:gd name="f56" fmla="*/ f46 f14 1"/>
              </a:gdLst>
              <a:ahLst/>
              <a:cxnLst>
                <a:cxn ang="3cd4">
                  <a:pos x="hc" y="t"/>
                </a:cxn>
                <a:cxn ang="0">
                  <a:pos x="r" y="vc"/>
                </a:cxn>
                <a:cxn ang="cd4">
                  <a:pos x="hc" y="b"/>
                </a:cxn>
                <a:cxn ang="cd2">
                  <a:pos x="l" y="vc"/>
                </a:cxn>
                <a:cxn ang="f30">
                  <a:pos x="f51" y="f52"/>
                </a:cxn>
                <a:cxn ang="f30">
                  <a:pos x="f51" y="f53"/>
                </a:cxn>
                <a:cxn ang="f30">
                  <a:pos x="f54" y="f55"/>
                </a:cxn>
                <a:cxn ang="f30">
                  <a:pos x="f54" y="f56"/>
                </a:cxn>
                <a:cxn ang="f30">
                  <a:pos x="f51" y="f52"/>
                </a:cxn>
              </a:cxnLst>
              <a:rect l="f47" t="f50" r="f48" b="f49"/>
              <a:pathLst>
                <a:path w="108811" h="232476">
                  <a:moveTo>
                    <a:pt x="f8" y="f9"/>
                  </a:moveTo>
                  <a:lnTo>
                    <a:pt x="f8" y="f10"/>
                  </a:lnTo>
                  <a:lnTo>
                    <a:pt x="f5" y="f5"/>
                  </a:lnTo>
                  <a:lnTo>
                    <a:pt x="f5" y="f11"/>
                  </a:lnTo>
                  <a:lnTo>
                    <a:pt x="f8" y="f9"/>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 name="Freeform: Shape 75">
              <a:extLst>
                <a:ext uri="{FF2B5EF4-FFF2-40B4-BE49-F238E27FC236}">
                  <a16:creationId xmlns:a16="http://schemas.microsoft.com/office/drawing/2014/main" id="{BF75740C-E708-E11E-C170-20D54565565C}"/>
                </a:ext>
              </a:extLst>
            </p:cNvPr>
            <p:cNvSpPr/>
            <p:nvPr/>
          </p:nvSpPr>
          <p:spPr>
            <a:xfrm>
              <a:off x="4070479" y="254056"/>
              <a:ext cx="1334685" cy="812462"/>
            </a:xfrm>
            <a:custGeom>
              <a:avLst/>
              <a:gdLst>
                <a:gd name="f0" fmla="val 10800000"/>
                <a:gd name="f1" fmla="val 5400000"/>
                <a:gd name="f2" fmla="val 180"/>
                <a:gd name="f3" fmla="val w"/>
                <a:gd name="f4" fmla="val h"/>
                <a:gd name="f5" fmla="val 0"/>
                <a:gd name="f6" fmla="val 1334690"/>
                <a:gd name="f7" fmla="val 812462"/>
                <a:gd name="f8" fmla="val 971815"/>
                <a:gd name="f9" fmla="val 546593"/>
                <a:gd name="f10" fmla="val 970926"/>
                <a:gd name="f11" fmla="val 970164"/>
                <a:gd name="f12" fmla="val 545831"/>
                <a:gd name="f13" fmla="val 970139"/>
                <a:gd name="f14" fmla="val 545536"/>
                <a:gd name="f15" fmla="val 545238"/>
                <a:gd name="f16" fmla="val 544943"/>
                <a:gd name="f17" fmla="val 970114"/>
                <a:gd name="f18" fmla="val 544649"/>
                <a:gd name="f19" fmla="val 544347"/>
                <a:gd name="f20" fmla="val 544054"/>
                <a:gd name="f21" fmla="val 970101"/>
                <a:gd name="f22" fmla="val 543761"/>
                <a:gd name="f23" fmla="val 543458"/>
                <a:gd name="f24" fmla="val 543165"/>
                <a:gd name="f25" fmla="val 542830"/>
                <a:gd name="f26" fmla="val 542485"/>
                <a:gd name="f27" fmla="val 542149"/>
                <a:gd name="f28" fmla="val 541261"/>
                <a:gd name="f29" fmla="val 970799"/>
                <a:gd name="f30" fmla="val 540499"/>
                <a:gd name="f31" fmla="val 244665"/>
                <a:gd name="f32" fmla="val 1025396"/>
                <a:gd name="f33" fmla="val 151218"/>
                <a:gd name="f34" fmla="val 966736"/>
                <a:gd name="f35" fmla="val 133315"/>
                <a:gd name="f36" fmla="val 966444"/>
                <a:gd name="f37" fmla="val 133385"/>
                <a:gd name="f38" fmla="val 966140"/>
                <a:gd name="f39" fmla="val 965848"/>
                <a:gd name="f40" fmla="val 964832"/>
                <a:gd name="f41" fmla="val 132681"/>
                <a:gd name="f42" fmla="val 964806"/>
                <a:gd name="f43" fmla="val 132385"/>
                <a:gd name="f44" fmla="val 132088"/>
                <a:gd name="f45" fmla="val 131792"/>
                <a:gd name="f46" fmla="val 964756"/>
                <a:gd name="f47" fmla="val 131500"/>
                <a:gd name="f48" fmla="val 131195"/>
                <a:gd name="f49" fmla="val 130903"/>
                <a:gd name="f50" fmla="val 130611"/>
                <a:gd name="f51" fmla="val 130306"/>
                <a:gd name="f52" fmla="val 130014"/>
                <a:gd name="f53" fmla="val 964768"/>
                <a:gd name="f54" fmla="val 129679"/>
                <a:gd name="f55" fmla="val 129334"/>
                <a:gd name="f56" fmla="val 128999"/>
                <a:gd name="f57" fmla="val 128792"/>
                <a:gd name="f58" fmla="val 128571"/>
                <a:gd name="f59" fmla="val 128364"/>
                <a:gd name="f60" fmla="val 964857"/>
                <a:gd name="f61" fmla="val 128068"/>
                <a:gd name="f62" fmla="val 127771"/>
                <a:gd name="f63" fmla="val 127475"/>
                <a:gd name="f64" fmla="val 965467"/>
                <a:gd name="f65" fmla="val 126840"/>
                <a:gd name="f66" fmla="val 1017016"/>
                <a:gd name="f67" fmla="val 85068"/>
                <a:gd name="f68" fmla="val 735908"/>
                <a:gd name="f69" fmla="val 547355"/>
                <a:gd name="f70" fmla="val 805106"/>
                <a:gd name="f71" fmla="val 1088626"/>
                <a:gd name="f72" fmla="val 582144"/>
                <a:gd name="f73" fmla="+- 0 0 -90"/>
                <a:gd name="f74" fmla="*/ f3 1 1334690"/>
                <a:gd name="f75" fmla="*/ f4 1 812462"/>
                <a:gd name="f76" fmla="val f5"/>
                <a:gd name="f77" fmla="val f6"/>
                <a:gd name="f78" fmla="val f7"/>
                <a:gd name="f79" fmla="*/ f73 f0 1"/>
                <a:gd name="f80" fmla="+- f78 0 f76"/>
                <a:gd name="f81" fmla="+- f77 0 f76"/>
                <a:gd name="f82" fmla="*/ f79 1 f2"/>
                <a:gd name="f83" fmla="*/ f81 1 1334690"/>
                <a:gd name="f84" fmla="*/ f80 1 812462"/>
                <a:gd name="f85" fmla="*/ 971815 f81 1"/>
                <a:gd name="f86" fmla="*/ 546593 f80 1"/>
                <a:gd name="f87" fmla="*/ 970926 f81 1"/>
                <a:gd name="f88" fmla="*/ 970164 f81 1"/>
                <a:gd name="f89" fmla="*/ 545831 f80 1"/>
                <a:gd name="f90" fmla="*/ 544943 f80 1"/>
                <a:gd name="f91" fmla="*/ 544054 f80 1"/>
                <a:gd name="f92" fmla="*/ 543165 f80 1"/>
                <a:gd name="f93" fmla="*/ 542149 f80 1"/>
                <a:gd name="f94" fmla="*/ 541261 f80 1"/>
                <a:gd name="f95" fmla="*/ 970799 f81 1"/>
                <a:gd name="f96" fmla="*/ 540499 f80 1"/>
                <a:gd name="f97" fmla="*/ 1334690 f81 1"/>
                <a:gd name="f98" fmla="*/ 244665 f80 1"/>
                <a:gd name="f99" fmla="*/ 1025396 f81 1"/>
                <a:gd name="f100" fmla="*/ 151218 f80 1"/>
                <a:gd name="f101" fmla="*/ 966736 f81 1"/>
                <a:gd name="f102" fmla="*/ 133315 f80 1"/>
                <a:gd name="f103" fmla="*/ 965848 f81 1"/>
                <a:gd name="f104" fmla="*/ 964832 f81 1"/>
                <a:gd name="f105" fmla="*/ 132681 f80 1"/>
                <a:gd name="f106" fmla="*/ 131792 f80 1"/>
                <a:gd name="f107" fmla="*/ 130903 f80 1"/>
                <a:gd name="f108" fmla="*/ 130014 f80 1"/>
                <a:gd name="f109" fmla="*/ 128999 f80 1"/>
                <a:gd name="f110" fmla="*/ 128364 f80 1"/>
                <a:gd name="f111" fmla="*/ 127475 f80 1"/>
                <a:gd name="f112" fmla="*/ 965467 f81 1"/>
                <a:gd name="f113" fmla="*/ 126840 f80 1"/>
                <a:gd name="f114" fmla="*/ 1017016 f81 1"/>
                <a:gd name="f115" fmla="*/ 85068 f80 1"/>
                <a:gd name="f116" fmla="*/ 735908 f81 1"/>
                <a:gd name="f117" fmla="*/ 0 f80 1"/>
                <a:gd name="f118" fmla="*/ 0 f81 1"/>
                <a:gd name="f119" fmla="*/ 547355 f80 1"/>
                <a:gd name="f120" fmla="*/ 805106 f81 1"/>
                <a:gd name="f121" fmla="*/ 812462 f80 1"/>
                <a:gd name="f122" fmla="*/ 1088626 f81 1"/>
                <a:gd name="f123" fmla="*/ 582144 f80 1"/>
                <a:gd name="f124" fmla="+- f82 0 f1"/>
                <a:gd name="f125" fmla="*/ f85 1 1334690"/>
                <a:gd name="f126" fmla="*/ f86 1 812462"/>
                <a:gd name="f127" fmla="*/ f87 1 1334690"/>
                <a:gd name="f128" fmla="*/ f88 1 1334690"/>
                <a:gd name="f129" fmla="*/ f89 1 812462"/>
                <a:gd name="f130" fmla="*/ f90 1 812462"/>
                <a:gd name="f131" fmla="*/ f91 1 812462"/>
                <a:gd name="f132" fmla="*/ f92 1 812462"/>
                <a:gd name="f133" fmla="*/ f93 1 812462"/>
                <a:gd name="f134" fmla="*/ f94 1 812462"/>
                <a:gd name="f135" fmla="*/ f95 1 1334690"/>
                <a:gd name="f136" fmla="*/ f96 1 812462"/>
                <a:gd name="f137" fmla="*/ f97 1 1334690"/>
                <a:gd name="f138" fmla="*/ f98 1 812462"/>
                <a:gd name="f139" fmla="*/ f99 1 1334690"/>
                <a:gd name="f140" fmla="*/ f100 1 812462"/>
                <a:gd name="f141" fmla="*/ f101 1 1334690"/>
                <a:gd name="f142" fmla="*/ f102 1 812462"/>
                <a:gd name="f143" fmla="*/ f103 1 1334690"/>
                <a:gd name="f144" fmla="*/ f104 1 1334690"/>
                <a:gd name="f145" fmla="*/ f105 1 812462"/>
                <a:gd name="f146" fmla="*/ f106 1 812462"/>
                <a:gd name="f147" fmla="*/ f107 1 812462"/>
                <a:gd name="f148" fmla="*/ f108 1 812462"/>
                <a:gd name="f149" fmla="*/ f109 1 812462"/>
                <a:gd name="f150" fmla="*/ f110 1 812462"/>
                <a:gd name="f151" fmla="*/ f111 1 812462"/>
                <a:gd name="f152" fmla="*/ f112 1 1334690"/>
                <a:gd name="f153" fmla="*/ f113 1 812462"/>
                <a:gd name="f154" fmla="*/ f114 1 1334690"/>
                <a:gd name="f155" fmla="*/ f115 1 812462"/>
                <a:gd name="f156" fmla="*/ f116 1 1334690"/>
                <a:gd name="f157" fmla="*/ f117 1 812462"/>
                <a:gd name="f158" fmla="*/ f118 1 1334690"/>
                <a:gd name="f159" fmla="*/ f119 1 812462"/>
                <a:gd name="f160" fmla="*/ f120 1 1334690"/>
                <a:gd name="f161" fmla="*/ f121 1 812462"/>
                <a:gd name="f162" fmla="*/ f122 1 1334690"/>
                <a:gd name="f163" fmla="*/ f123 1 812462"/>
                <a:gd name="f164" fmla="*/ f76 1 f83"/>
                <a:gd name="f165" fmla="*/ f77 1 f83"/>
                <a:gd name="f166" fmla="*/ f76 1 f84"/>
                <a:gd name="f167" fmla="*/ f78 1 f84"/>
                <a:gd name="f168" fmla="*/ f125 1 f83"/>
                <a:gd name="f169" fmla="*/ f126 1 f84"/>
                <a:gd name="f170" fmla="*/ f127 1 f83"/>
                <a:gd name="f171" fmla="*/ f128 1 f83"/>
                <a:gd name="f172" fmla="*/ f129 1 f84"/>
                <a:gd name="f173" fmla="*/ f130 1 f84"/>
                <a:gd name="f174" fmla="*/ f131 1 f84"/>
                <a:gd name="f175" fmla="*/ f132 1 f84"/>
                <a:gd name="f176" fmla="*/ f133 1 f84"/>
                <a:gd name="f177" fmla="*/ f134 1 f84"/>
                <a:gd name="f178" fmla="*/ f135 1 f83"/>
                <a:gd name="f179" fmla="*/ f136 1 f84"/>
                <a:gd name="f180" fmla="*/ f137 1 f83"/>
                <a:gd name="f181" fmla="*/ f138 1 f84"/>
                <a:gd name="f182" fmla="*/ f139 1 f83"/>
                <a:gd name="f183" fmla="*/ f140 1 f84"/>
                <a:gd name="f184" fmla="*/ f141 1 f83"/>
                <a:gd name="f185" fmla="*/ f142 1 f84"/>
                <a:gd name="f186" fmla="*/ f143 1 f83"/>
                <a:gd name="f187" fmla="*/ f144 1 f83"/>
                <a:gd name="f188" fmla="*/ f145 1 f84"/>
                <a:gd name="f189" fmla="*/ f146 1 f84"/>
                <a:gd name="f190" fmla="*/ f147 1 f84"/>
                <a:gd name="f191" fmla="*/ f148 1 f84"/>
                <a:gd name="f192" fmla="*/ f149 1 f84"/>
                <a:gd name="f193" fmla="*/ f150 1 f84"/>
                <a:gd name="f194" fmla="*/ f151 1 f84"/>
                <a:gd name="f195" fmla="*/ f152 1 f83"/>
                <a:gd name="f196" fmla="*/ f153 1 f84"/>
                <a:gd name="f197" fmla="*/ f154 1 f83"/>
                <a:gd name="f198" fmla="*/ f155 1 f84"/>
                <a:gd name="f199" fmla="*/ f156 1 f83"/>
                <a:gd name="f200" fmla="*/ f157 1 f84"/>
                <a:gd name="f201" fmla="*/ f158 1 f83"/>
                <a:gd name="f202" fmla="*/ f159 1 f84"/>
                <a:gd name="f203" fmla="*/ f160 1 f83"/>
                <a:gd name="f204" fmla="*/ f161 1 f84"/>
                <a:gd name="f205" fmla="*/ f162 1 f83"/>
                <a:gd name="f206" fmla="*/ f163 1 f84"/>
                <a:gd name="f207" fmla="*/ f164 f74 1"/>
                <a:gd name="f208" fmla="*/ f165 f74 1"/>
                <a:gd name="f209" fmla="*/ f167 f75 1"/>
                <a:gd name="f210" fmla="*/ f166 f75 1"/>
                <a:gd name="f211" fmla="*/ f168 f74 1"/>
                <a:gd name="f212" fmla="*/ f169 f75 1"/>
                <a:gd name="f213" fmla="*/ f170 f74 1"/>
                <a:gd name="f214" fmla="*/ f171 f74 1"/>
                <a:gd name="f215" fmla="*/ f172 f75 1"/>
                <a:gd name="f216" fmla="*/ f173 f75 1"/>
                <a:gd name="f217" fmla="*/ f174 f75 1"/>
                <a:gd name="f218" fmla="*/ f175 f75 1"/>
                <a:gd name="f219" fmla="*/ f176 f75 1"/>
                <a:gd name="f220" fmla="*/ f177 f75 1"/>
                <a:gd name="f221" fmla="*/ f178 f74 1"/>
                <a:gd name="f222" fmla="*/ f179 f75 1"/>
                <a:gd name="f223" fmla="*/ f180 f74 1"/>
                <a:gd name="f224" fmla="*/ f181 f75 1"/>
                <a:gd name="f225" fmla="*/ f182 f74 1"/>
                <a:gd name="f226" fmla="*/ f183 f75 1"/>
                <a:gd name="f227" fmla="*/ f184 f74 1"/>
                <a:gd name="f228" fmla="*/ f185 f75 1"/>
                <a:gd name="f229" fmla="*/ f186 f74 1"/>
                <a:gd name="f230" fmla="*/ f187 f74 1"/>
                <a:gd name="f231" fmla="*/ f188 f75 1"/>
                <a:gd name="f232" fmla="*/ f189 f75 1"/>
                <a:gd name="f233" fmla="*/ f190 f75 1"/>
                <a:gd name="f234" fmla="*/ f191 f75 1"/>
                <a:gd name="f235" fmla="*/ f192 f75 1"/>
                <a:gd name="f236" fmla="*/ f193 f75 1"/>
                <a:gd name="f237" fmla="*/ f194 f75 1"/>
                <a:gd name="f238" fmla="*/ f195 f74 1"/>
                <a:gd name="f239" fmla="*/ f196 f75 1"/>
                <a:gd name="f240" fmla="*/ f197 f74 1"/>
                <a:gd name="f241" fmla="*/ f198 f75 1"/>
                <a:gd name="f242" fmla="*/ f199 f74 1"/>
                <a:gd name="f243" fmla="*/ f200 f75 1"/>
                <a:gd name="f244" fmla="*/ f201 f74 1"/>
                <a:gd name="f245" fmla="*/ f202 f75 1"/>
                <a:gd name="f246" fmla="*/ f203 f74 1"/>
                <a:gd name="f247" fmla="*/ f204 f75 1"/>
                <a:gd name="f248" fmla="*/ f205 f74 1"/>
                <a:gd name="f249" fmla="*/ f206 f75 1"/>
              </a:gdLst>
              <a:ahLst/>
              <a:cxnLst>
                <a:cxn ang="3cd4">
                  <a:pos x="hc" y="t"/>
                </a:cxn>
                <a:cxn ang="0">
                  <a:pos x="r" y="vc"/>
                </a:cxn>
                <a:cxn ang="cd4">
                  <a:pos x="hc" y="b"/>
                </a:cxn>
                <a:cxn ang="cd2">
                  <a:pos x="l" y="vc"/>
                </a:cxn>
                <a:cxn ang="f124">
                  <a:pos x="f211" y="f212"/>
                </a:cxn>
                <a:cxn ang="f124">
                  <a:pos x="f211" y="f212"/>
                </a:cxn>
                <a:cxn ang="f124">
                  <a:pos x="f213" y="f212"/>
                </a:cxn>
                <a:cxn ang="f124">
                  <a:pos x="f214" y="f215"/>
                </a:cxn>
                <a:cxn ang="f124">
                  <a:pos x="f214" y="f215"/>
                </a:cxn>
                <a:cxn ang="f124">
                  <a:pos x="f214" y="f215"/>
                </a:cxn>
                <a:cxn ang="f124">
                  <a:pos x="f214" y="f216"/>
                </a:cxn>
                <a:cxn ang="f124">
                  <a:pos x="f214" y="f217"/>
                </a:cxn>
                <a:cxn ang="f124">
                  <a:pos x="f214" y="f218"/>
                </a:cxn>
                <a:cxn ang="f124">
                  <a:pos x="f214" y="f219"/>
                </a:cxn>
                <a:cxn ang="f124">
                  <a:pos x="f214" y="f219"/>
                </a:cxn>
                <a:cxn ang="f124">
                  <a:pos x="f214" y="f219"/>
                </a:cxn>
                <a:cxn ang="f124">
                  <a:pos x="f214" y="f220"/>
                </a:cxn>
                <a:cxn ang="f124">
                  <a:pos x="f221" y="f222"/>
                </a:cxn>
                <a:cxn ang="f124">
                  <a:pos x="f221" y="f222"/>
                </a:cxn>
                <a:cxn ang="f124">
                  <a:pos x="f223" y="f224"/>
                </a:cxn>
                <a:cxn ang="f124">
                  <a:pos x="f225" y="f226"/>
                </a:cxn>
                <a:cxn ang="f124">
                  <a:pos x="f225" y="f226"/>
                </a:cxn>
                <a:cxn ang="f124">
                  <a:pos x="f227" y="f228"/>
                </a:cxn>
                <a:cxn ang="f124">
                  <a:pos x="f227" y="f228"/>
                </a:cxn>
                <a:cxn ang="f124">
                  <a:pos x="f229" y="f228"/>
                </a:cxn>
                <a:cxn ang="f124">
                  <a:pos x="f230" y="f231"/>
                </a:cxn>
                <a:cxn ang="f124">
                  <a:pos x="f230" y="f231"/>
                </a:cxn>
                <a:cxn ang="f124">
                  <a:pos x="f230" y="f231"/>
                </a:cxn>
                <a:cxn ang="f124">
                  <a:pos x="f230" y="f232"/>
                </a:cxn>
                <a:cxn ang="f124">
                  <a:pos x="f230" y="f233"/>
                </a:cxn>
                <a:cxn ang="f124">
                  <a:pos x="f230" y="f234"/>
                </a:cxn>
                <a:cxn ang="f124">
                  <a:pos x="f230" y="f235"/>
                </a:cxn>
                <a:cxn ang="f124">
                  <a:pos x="f230" y="f236"/>
                </a:cxn>
                <a:cxn ang="f124">
                  <a:pos x="f230" y="f236"/>
                </a:cxn>
                <a:cxn ang="f124">
                  <a:pos x="f230" y="f237"/>
                </a:cxn>
                <a:cxn ang="f124">
                  <a:pos x="f238" y="f239"/>
                </a:cxn>
                <a:cxn ang="f124">
                  <a:pos x="f238" y="f239"/>
                </a:cxn>
                <a:cxn ang="f124">
                  <a:pos x="f240" y="f241"/>
                </a:cxn>
                <a:cxn ang="f124">
                  <a:pos x="f242" y="f243"/>
                </a:cxn>
                <a:cxn ang="f124">
                  <a:pos x="f244" y="f245"/>
                </a:cxn>
                <a:cxn ang="f124">
                  <a:pos x="f246" y="f247"/>
                </a:cxn>
                <a:cxn ang="f124">
                  <a:pos x="f248" y="f249"/>
                </a:cxn>
              </a:cxnLst>
              <a:rect l="f207" t="f210" r="f208" b="f209"/>
              <a:pathLst>
                <a:path w="1334690" h="812462">
                  <a:moveTo>
                    <a:pt x="f8" y="f9"/>
                  </a:moveTo>
                  <a:lnTo>
                    <a:pt x="f8" y="f9"/>
                  </a:lnTo>
                  <a:lnTo>
                    <a:pt x="f10" y="f9"/>
                  </a:lnTo>
                  <a:lnTo>
                    <a:pt x="f11" y="f12"/>
                  </a:lnTo>
                  <a:lnTo>
                    <a:pt x="f11" y="f12"/>
                  </a:lnTo>
                  <a:lnTo>
                    <a:pt x="f11" y="f12"/>
                  </a:lnTo>
                  <a:cubicBezTo>
                    <a:pt x="f13" y="f14"/>
                    <a:pt x="f13" y="f15"/>
                    <a:pt x="f11" y="f16"/>
                  </a:cubicBezTo>
                  <a:cubicBezTo>
                    <a:pt x="f17" y="f18"/>
                    <a:pt x="f17" y="f19"/>
                    <a:pt x="f11" y="f20"/>
                  </a:cubicBezTo>
                  <a:cubicBezTo>
                    <a:pt x="f21" y="f22"/>
                    <a:pt x="f21" y="f23"/>
                    <a:pt x="f11" y="f24"/>
                  </a:cubicBezTo>
                  <a:cubicBezTo>
                    <a:pt x="f21" y="f25"/>
                    <a:pt x="f21" y="f26"/>
                    <a:pt x="f11" y="f27"/>
                  </a:cubicBezTo>
                  <a:lnTo>
                    <a:pt x="f11" y="f27"/>
                  </a:lnTo>
                  <a:lnTo>
                    <a:pt x="f11" y="f27"/>
                  </a:lnTo>
                  <a:lnTo>
                    <a:pt x="f11" y="f28"/>
                  </a:lnTo>
                  <a:lnTo>
                    <a:pt x="f29" y="f30"/>
                  </a:lnTo>
                  <a:lnTo>
                    <a:pt x="f29" y="f30"/>
                  </a:lnTo>
                  <a:lnTo>
                    <a:pt x="f6" y="f31"/>
                  </a:lnTo>
                  <a:lnTo>
                    <a:pt x="f32" y="f33"/>
                  </a:lnTo>
                  <a:lnTo>
                    <a:pt x="f32" y="f33"/>
                  </a:lnTo>
                  <a:lnTo>
                    <a:pt x="f34" y="f35"/>
                  </a:lnTo>
                  <a:lnTo>
                    <a:pt x="f34" y="f35"/>
                  </a:lnTo>
                  <a:cubicBezTo>
                    <a:pt x="f36" y="f37"/>
                    <a:pt x="f38" y="f37"/>
                    <a:pt x="f39" y="f35"/>
                  </a:cubicBezTo>
                  <a:lnTo>
                    <a:pt x="f40" y="f41"/>
                  </a:lnTo>
                  <a:lnTo>
                    <a:pt x="f40" y="f41"/>
                  </a:lnTo>
                  <a:lnTo>
                    <a:pt x="f40" y="f41"/>
                  </a:lnTo>
                  <a:cubicBezTo>
                    <a:pt x="f42" y="f43"/>
                    <a:pt x="f42" y="f44"/>
                    <a:pt x="f40" y="f45"/>
                  </a:cubicBezTo>
                  <a:cubicBezTo>
                    <a:pt x="f46" y="f47"/>
                    <a:pt x="f46" y="f48"/>
                    <a:pt x="f40" y="f49"/>
                  </a:cubicBezTo>
                  <a:cubicBezTo>
                    <a:pt x="f46" y="f50"/>
                    <a:pt x="f46" y="f51"/>
                    <a:pt x="f40" y="f52"/>
                  </a:cubicBezTo>
                  <a:cubicBezTo>
                    <a:pt x="f53" y="f54"/>
                    <a:pt x="f53" y="f55"/>
                    <a:pt x="f40" y="f56"/>
                  </a:cubicBezTo>
                  <a:cubicBezTo>
                    <a:pt x="f53" y="f57"/>
                    <a:pt x="f53" y="f58"/>
                    <a:pt x="f40" y="f59"/>
                  </a:cubicBezTo>
                  <a:lnTo>
                    <a:pt x="f40" y="f59"/>
                  </a:lnTo>
                  <a:cubicBezTo>
                    <a:pt x="f60" y="f61"/>
                    <a:pt x="f60" y="f62"/>
                    <a:pt x="f40" y="f63"/>
                  </a:cubicBezTo>
                  <a:lnTo>
                    <a:pt x="f64" y="f65"/>
                  </a:lnTo>
                  <a:lnTo>
                    <a:pt x="f64" y="f65"/>
                  </a:lnTo>
                  <a:lnTo>
                    <a:pt x="f66" y="f67"/>
                  </a:lnTo>
                  <a:lnTo>
                    <a:pt x="f68" y="f5"/>
                  </a:lnTo>
                  <a:lnTo>
                    <a:pt x="f5" y="f69"/>
                  </a:lnTo>
                  <a:lnTo>
                    <a:pt x="f70" y="f7"/>
                  </a:lnTo>
                  <a:lnTo>
                    <a:pt x="f71" y="f72"/>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 name="Freeform: Shape 76">
              <a:extLst>
                <a:ext uri="{FF2B5EF4-FFF2-40B4-BE49-F238E27FC236}">
                  <a16:creationId xmlns:a16="http://schemas.microsoft.com/office/drawing/2014/main" id="{3F1F0B17-C9BB-CE56-C336-CDBF78496A62}"/>
                </a:ext>
              </a:extLst>
            </p:cNvPr>
            <p:cNvSpPr/>
            <p:nvPr/>
          </p:nvSpPr>
          <p:spPr>
            <a:xfrm>
              <a:off x="5048640" y="343951"/>
              <a:ext cx="42656" cy="47612"/>
            </a:xfrm>
            <a:custGeom>
              <a:avLst/>
              <a:gdLst>
                <a:gd name="f0" fmla="val 10800000"/>
                <a:gd name="f1" fmla="val 5400000"/>
                <a:gd name="f2" fmla="val 180"/>
                <a:gd name="f3" fmla="val w"/>
                <a:gd name="f4" fmla="val h"/>
                <a:gd name="f5" fmla="val 0"/>
                <a:gd name="f6" fmla="val 42661"/>
                <a:gd name="f7" fmla="val 47612"/>
                <a:gd name="f8" fmla="val 47613"/>
                <a:gd name="f9" fmla="val 34535"/>
                <a:gd name="f10" fmla="+- 0 0 -90"/>
                <a:gd name="f11" fmla="*/ f3 1 42661"/>
                <a:gd name="f12" fmla="*/ f4 1 47612"/>
                <a:gd name="f13" fmla="val f5"/>
                <a:gd name="f14" fmla="val f6"/>
                <a:gd name="f15" fmla="val f7"/>
                <a:gd name="f16" fmla="*/ f10 f0 1"/>
                <a:gd name="f17" fmla="+- f15 0 f13"/>
                <a:gd name="f18" fmla="+- f14 0 f13"/>
                <a:gd name="f19" fmla="*/ f16 1 f2"/>
                <a:gd name="f20" fmla="*/ f18 1 42661"/>
                <a:gd name="f21" fmla="*/ f17 1 47612"/>
                <a:gd name="f22" fmla="*/ 42661 f18 1"/>
                <a:gd name="f23" fmla="*/ 47613 f17 1"/>
                <a:gd name="f24" fmla="*/ 0 f17 1"/>
                <a:gd name="f25" fmla="*/ 0 f18 1"/>
                <a:gd name="f26" fmla="*/ 34535 f17 1"/>
                <a:gd name="f27" fmla="+- f19 0 f1"/>
                <a:gd name="f28" fmla="*/ f22 1 42661"/>
                <a:gd name="f29" fmla="*/ f23 1 47612"/>
                <a:gd name="f30" fmla="*/ f24 1 47612"/>
                <a:gd name="f31" fmla="*/ f25 1 42661"/>
                <a:gd name="f32" fmla="*/ f26 1 47612"/>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6" y="f47"/>
                </a:cxn>
              </a:cxnLst>
              <a:rect l="f42" t="f45" r="f43" b="f44"/>
              <a:pathLst>
                <a:path w="42661" h="47612">
                  <a:moveTo>
                    <a:pt x="f6" y="f8"/>
                  </a:moveTo>
                  <a:lnTo>
                    <a:pt x="f6" y="f5"/>
                  </a:lnTo>
                  <a:lnTo>
                    <a:pt x="f5" y="f9"/>
                  </a:lnTo>
                  <a:lnTo>
                    <a:pt x="f6"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 name="Freeform: Shape 77">
              <a:extLst>
                <a:ext uri="{FF2B5EF4-FFF2-40B4-BE49-F238E27FC236}">
                  <a16:creationId xmlns:a16="http://schemas.microsoft.com/office/drawing/2014/main" id="{A586CCD5-21BD-6E73-2516-72135E71CD03}"/>
                </a:ext>
              </a:extLst>
            </p:cNvPr>
            <p:cNvSpPr/>
            <p:nvPr/>
          </p:nvSpPr>
          <p:spPr>
            <a:xfrm>
              <a:off x="3674333" y="0"/>
              <a:ext cx="300279" cy="102970"/>
            </a:xfrm>
            <a:custGeom>
              <a:avLst/>
              <a:gdLst>
                <a:gd name="f0" fmla="val 10800000"/>
                <a:gd name="f1" fmla="val 5400000"/>
                <a:gd name="f2" fmla="val 180"/>
                <a:gd name="f3" fmla="val w"/>
                <a:gd name="f4" fmla="val h"/>
                <a:gd name="f5" fmla="val 0"/>
                <a:gd name="f6" fmla="val 300279"/>
                <a:gd name="f7" fmla="val 102970"/>
                <a:gd name="f8" fmla="val 173692"/>
                <a:gd name="f9" fmla="val 300280"/>
                <a:gd name="f10" fmla="val 61833"/>
                <a:gd name="f11" fmla="val 50279"/>
                <a:gd name="f12" fmla="+- 0 0 -90"/>
                <a:gd name="f13" fmla="*/ f3 1 300279"/>
                <a:gd name="f14" fmla="*/ f4 1 102970"/>
                <a:gd name="f15" fmla="val f5"/>
                <a:gd name="f16" fmla="val f6"/>
                <a:gd name="f17" fmla="val f7"/>
                <a:gd name="f18" fmla="*/ f12 f0 1"/>
                <a:gd name="f19" fmla="+- f17 0 f15"/>
                <a:gd name="f20" fmla="+- f16 0 f15"/>
                <a:gd name="f21" fmla="*/ f18 1 f2"/>
                <a:gd name="f22" fmla="*/ f20 1 300279"/>
                <a:gd name="f23" fmla="*/ f19 1 102970"/>
                <a:gd name="f24" fmla="*/ 173692 f20 1"/>
                <a:gd name="f25" fmla="*/ 102970 f19 1"/>
                <a:gd name="f26" fmla="*/ 300280 f20 1"/>
                <a:gd name="f27" fmla="*/ 0 f19 1"/>
                <a:gd name="f28" fmla="*/ 61833 f20 1"/>
                <a:gd name="f29" fmla="*/ 0 f20 1"/>
                <a:gd name="f30" fmla="*/ 50279 f19 1"/>
                <a:gd name="f31" fmla="+- f21 0 f1"/>
                <a:gd name="f32" fmla="*/ f24 1 300279"/>
                <a:gd name="f33" fmla="*/ f25 1 102970"/>
                <a:gd name="f34" fmla="*/ f26 1 300279"/>
                <a:gd name="f35" fmla="*/ f27 1 102970"/>
                <a:gd name="f36" fmla="*/ f28 1 300279"/>
                <a:gd name="f37" fmla="*/ f29 1 300279"/>
                <a:gd name="f38" fmla="*/ f30 1 102970"/>
                <a:gd name="f39" fmla="*/ f15 1 f22"/>
                <a:gd name="f40" fmla="*/ f16 1 f22"/>
                <a:gd name="f41" fmla="*/ f15 1 f23"/>
                <a:gd name="f42" fmla="*/ f17 1 f23"/>
                <a:gd name="f43" fmla="*/ f32 1 f22"/>
                <a:gd name="f44" fmla="*/ f33 1 f23"/>
                <a:gd name="f45" fmla="*/ f34 1 f22"/>
                <a:gd name="f46" fmla="*/ f35 1 f23"/>
                <a:gd name="f47" fmla="*/ f36 1 f22"/>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3 1"/>
                <a:gd name="f59" fmla="*/ f48 f13 1"/>
                <a:gd name="f60" fmla="*/ f49 f14 1"/>
              </a:gdLst>
              <a:ahLst/>
              <a:cxnLst>
                <a:cxn ang="3cd4">
                  <a:pos x="hc" y="t"/>
                </a:cxn>
                <a:cxn ang="0">
                  <a:pos x="r" y="vc"/>
                </a:cxn>
                <a:cxn ang="cd4">
                  <a:pos x="hc" y="b"/>
                </a:cxn>
                <a:cxn ang="cd2">
                  <a:pos x="l" y="vc"/>
                </a:cxn>
                <a:cxn ang="f31">
                  <a:pos x="f54" y="f55"/>
                </a:cxn>
                <a:cxn ang="f31">
                  <a:pos x="f56" y="f57"/>
                </a:cxn>
                <a:cxn ang="f31">
                  <a:pos x="f58" y="f57"/>
                </a:cxn>
                <a:cxn ang="f31">
                  <a:pos x="f59" y="f60"/>
                </a:cxn>
                <a:cxn ang="f31">
                  <a:pos x="f54" y="f55"/>
                </a:cxn>
              </a:cxnLst>
              <a:rect l="f50" t="f53" r="f51" b="f52"/>
              <a:pathLst>
                <a:path w="300279" h="102970">
                  <a:moveTo>
                    <a:pt x="f8" y="f7"/>
                  </a:moveTo>
                  <a:lnTo>
                    <a:pt x="f9" y="f5"/>
                  </a:lnTo>
                  <a:lnTo>
                    <a:pt x="f10" y="f5"/>
                  </a:lnTo>
                  <a:lnTo>
                    <a:pt x="f5" y="f11"/>
                  </a:lnTo>
                  <a:lnTo>
                    <a:pt x="f8" y="f7"/>
                  </a:lnTo>
                  <a:close/>
                </a:path>
              </a:pathLst>
            </a:custGeom>
            <a:solidFill>
              <a:srgbClr val="61B3B2"/>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 name="Freeform: Shape 78">
              <a:extLst>
                <a:ext uri="{FF2B5EF4-FFF2-40B4-BE49-F238E27FC236}">
                  <a16:creationId xmlns:a16="http://schemas.microsoft.com/office/drawing/2014/main" id="{8D536C99-FD9D-65F5-683A-DDCF95B73A6B}"/>
                </a:ext>
              </a:extLst>
            </p:cNvPr>
            <p:cNvSpPr/>
            <p:nvPr/>
          </p:nvSpPr>
          <p:spPr>
            <a:xfrm>
              <a:off x="3499244" y="176863"/>
              <a:ext cx="535298" cy="515355"/>
            </a:xfrm>
            <a:custGeom>
              <a:avLst/>
              <a:gdLst>
                <a:gd name="f0" fmla="val 10800000"/>
                <a:gd name="f1" fmla="val 5400000"/>
                <a:gd name="f2" fmla="val 180"/>
                <a:gd name="f3" fmla="val w"/>
                <a:gd name="f4" fmla="val h"/>
                <a:gd name="f5" fmla="val 0"/>
                <a:gd name="f6" fmla="val 535298"/>
                <a:gd name="f7" fmla="val 515359"/>
                <a:gd name="f8" fmla="val 472952"/>
                <a:gd name="f9" fmla="val 140300"/>
                <a:gd name="f10" fmla="val 193879"/>
                <a:gd name="f11" fmla="val 435370"/>
                <a:gd name="f12" fmla="+- 0 0 -90"/>
                <a:gd name="f13" fmla="*/ f3 1 535298"/>
                <a:gd name="f14" fmla="*/ f4 1 515359"/>
                <a:gd name="f15" fmla="val f5"/>
                <a:gd name="f16" fmla="val f6"/>
                <a:gd name="f17" fmla="val f7"/>
                <a:gd name="f18" fmla="*/ f12 f0 1"/>
                <a:gd name="f19" fmla="+- f17 0 f15"/>
                <a:gd name="f20" fmla="+- f16 0 f15"/>
                <a:gd name="f21" fmla="*/ f18 1 f2"/>
                <a:gd name="f22" fmla="*/ f20 1 535298"/>
                <a:gd name="f23" fmla="*/ f19 1 515359"/>
                <a:gd name="f24" fmla="*/ 0 f20 1"/>
                <a:gd name="f25" fmla="*/ 472952 f19 1"/>
                <a:gd name="f26" fmla="*/ 140300 f20 1"/>
                <a:gd name="f27" fmla="*/ 515359 f19 1"/>
                <a:gd name="f28" fmla="*/ 535298 f20 1"/>
                <a:gd name="f29" fmla="*/ 193879 f19 1"/>
                <a:gd name="f30" fmla="*/ 0 f19 1"/>
                <a:gd name="f31" fmla="*/ 435370 f19 1"/>
                <a:gd name="f32" fmla="+- f21 0 f1"/>
                <a:gd name="f33" fmla="*/ f24 1 535298"/>
                <a:gd name="f34" fmla="*/ f25 1 515359"/>
                <a:gd name="f35" fmla="*/ f26 1 535298"/>
                <a:gd name="f36" fmla="*/ f27 1 515359"/>
                <a:gd name="f37" fmla="*/ f28 1 535298"/>
                <a:gd name="f38" fmla="*/ f29 1 515359"/>
                <a:gd name="f39" fmla="*/ f30 1 515359"/>
                <a:gd name="f40" fmla="*/ f31 1 515359"/>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3"/>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4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1" y="f63"/>
                </a:cxn>
                <a:cxn ang="f32">
                  <a:pos x="f57" y="f64"/>
                </a:cxn>
                <a:cxn ang="f32">
                  <a:pos x="f57" y="f58"/>
                </a:cxn>
              </a:cxnLst>
              <a:rect l="f53" t="f56" r="f54" b="f55"/>
              <a:pathLst>
                <a:path w="535298" h="515359">
                  <a:moveTo>
                    <a:pt x="f5" y="f8"/>
                  </a:moveTo>
                  <a:lnTo>
                    <a:pt x="f9" y="f7"/>
                  </a:lnTo>
                  <a:lnTo>
                    <a:pt x="f6" y="f10"/>
                  </a:lnTo>
                  <a:lnTo>
                    <a:pt x="f6" y="f5"/>
                  </a:lnTo>
                  <a:lnTo>
                    <a:pt x="f5" y="f11"/>
                  </a:lnTo>
                  <a:lnTo>
                    <a:pt x="f5" y="f8"/>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 name="Freeform: Shape 79">
              <a:extLst>
                <a:ext uri="{FF2B5EF4-FFF2-40B4-BE49-F238E27FC236}">
                  <a16:creationId xmlns:a16="http://schemas.microsoft.com/office/drawing/2014/main" id="{09B9B634-66F8-74DA-CFFE-BC0ACF0831D7}"/>
                </a:ext>
              </a:extLst>
            </p:cNvPr>
            <p:cNvSpPr/>
            <p:nvPr/>
          </p:nvSpPr>
          <p:spPr>
            <a:xfrm>
              <a:off x="2244925" y="237936"/>
              <a:ext cx="1243401" cy="408581"/>
            </a:xfrm>
            <a:custGeom>
              <a:avLst/>
              <a:gdLst>
                <a:gd name="f0" fmla="val 10800000"/>
                <a:gd name="f1" fmla="val 5400000"/>
                <a:gd name="f2" fmla="val 180"/>
                <a:gd name="f3" fmla="val w"/>
                <a:gd name="f4" fmla="val h"/>
                <a:gd name="f5" fmla="val 0"/>
                <a:gd name="f6" fmla="val 1243399"/>
                <a:gd name="f7" fmla="val 408579"/>
                <a:gd name="f8" fmla="val 1243400"/>
                <a:gd name="f9" fmla="val 375696"/>
                <a:gd name="f10" fmla="val 32504"/>
                <a:gd name="f11" fmla="val 408580"/>
                <a:gd name="f12" fmla="+- 0 0 -90"/>
                <a:gd name="f13" fmla="*/ f3 1 1243399"/>
                <a:gd name="f14" fmla="*/ f4 1 408579"/>
                <a:gd name="f15" fmla="val f5"/>
                <a:gd name="f16" fmla="val f6"/>
                <a:gd name="f17" fmla="val f7"/>
                <a:gd name="f18" fmla="*/ f12 f0 1"/>
                <a:gd name="f19" fmla="+- f17 0 f15"/>
                <a:gd name="f20" fmla="+- f16 0 f15"/>
                <a:gd name="f21" fmla="*/ f18 1 f2"/>
                <a:gd name="f22" fmla="*/ f20 1 1243399"/>
                <a:gd name="f23" fmla="*/ f19 1 408579"/>
                <a:gd name="f24" fmla="*/ 1243400 f20 1"/>
                <a:gd name="f25" fmla="*/ 375696 f19 1"/>
                <a:gd name="f26" fmla="*/ 0 f20 1"/>
                <a:gd name="f27" fmla="*/ 0 f19 1"/>
                <a:gd name="f28" fmla="*/ 32504 f19 1"/>
                <a:gd name="f29" fmla="*/ 408580 f19 1"/>
                <a:gd name="f30" fmla="+- f21 0 f1"/>
                <a:gd name="f31" fmla="*/ f24 1 1243399"/>
                <a:gd name="f32" fmla="*/ f25 1 408579"/>
                <a:gd name="f33" fmla="*/ f26 1 1243399"/>
                <a:gd name="f34" fmla="*/ f27 1 408579"/>
                <a:gd name="f35" fmla="*/ f28 1 408579"/>
                <a:gd name="f36" fmla="*/ f29 1 408579"/>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243399" h="408579">
                  <a:moveTo>
                    <a:pt x="f8" y="f9"/>
                  </a:moveTo>
                  <a:lnTo>
                    <a:pt x="f5" y="f5"/>
                  </a:lnTo>
                  <a:lnTo>
                    <a:pt x="f5" y="f10"/>
                  </a:lnTo>
                  <a:lnTo>
                    <a:pt x="f8" y="f11"/>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 name="Freeform: Shape 80">
              <a:extLst>
                <a:ext uri="{FF2B5EF4-FFF2-40B4-BE49-F238E27FC236}">
                  <a16:creationId xmlns:a16="http://schemas.microsoft.com/office/drawing/2014/main" id="{224B594D-F9C1-93B9-B7EA-C4512DFC6E1B}"/>
                </a:ext>
              </a:extLst>
            </p:cNvPr>
            <p:cNvSpPr/>
            <p:nvPr/>
          </p:nvSpPr>
          <p:spPr>
            <a:xfrm>
              <a:off x="2250128" y="0"/>
              <a:ext cx="1779330" cy="604491"/>
            </a:xfrm>
            <a:custGeom>
              <a:avLst/>
              <a:gdLst>
                <a:gd name="f0" fmla="val 10800000"/>
                <a:gd name="f1" fmla="val 5400000"/>
                <a:gd name="f2" fmla="val 180"/>
                <a:gd name="f3" fmla="val w"/>
                <a:gd name="f4" fmla="val h"/>
                <a:gd name="f5" fmla="val 0"/>
                <a:gd name="f6" fmla="val 1779332"/>
                <a:gd name="f7" fmla="val 604490"/>
                <a:gd name="f8" fmla="val 1242384"/>
                <a:gd name="f9" fmla="val 1779333"/>
                <a:gd name="f10" fmla="val 167850"/>
                <a:gd name="f11" fmla="val 1597007"/>
                <a:gd name="f12" fmla="val 113128"/>
                <a:gd name="f13" fmla="val 1411887"/>
                <a:gd name="f14" fmla="val 57008"/>
                <a:gd name="f15" fmla="val 1410998"/>
                <a:gd name="f16" fmla="val 1409982"/>
                <a:gd name="f17" fmla="val 56246"/>
                <a:gd name="f18" fmla="val 55358"/>
                <a:gd name="f19" fmla="val 1409932"/>
                <a:gd name="f20" fmla="val 55064"/>
                <a:gd name="f21" fmla="val 54763"/>
                <a:gd name="f22" fmla="val 54469"/>
                <a:gd name="f23" fmla="val 1409919"/>
                <a:gd name="f24" fmla="val 54176"/>
                <a:gd name="f25" fmla="val 53873"/>
                <a:gd name="f26" fmla="val 53580"/>
                <a:gd name="f27" fmla="val 1409906"/>
                <a:gd name="f28" fmla="val 53245"/>
                <a:gd name="f29" fmla="val 52899"/>
                <a:gd name="f30" fmla="val 52564"/>
                <a:gd name="f31" fmla="val 50787"/>
                <a:gd name="f32" fmla="val 49898"/>
                <a:gd name="f33" fmla="val 1410617"/>
                <a:gd name="f34" fmla="val 49136"/>
                <a:gd name="f35" fmla="val 1470038"/>
                <a:gd name="f36" fmla="val 281616"/>
                <a:gd name="f37" fmla="val 229176"/>
                <a:gd name="f38" fmla="+- 0 0 -90"/>
                <a:gd name="f39" fmla="*/ f3 1 1779332"/>
                <a:gd name="f40" fmla="*/ f4 1 604490"/>
                <a:gd name="f41" fmla="val f5"/>
                <a:gd name="f42" fmla="val f6"/>
                <a:gd name="f43" fmla="val f7"/>
                <a:gd name="f44" fmla="*/ f38 f0 1"/>
                <a:gd name="f45" fmla="+- f43 0 f41"/>
                <a:gd name="f46" fmla="+- f42 0 f41"/>
                <a:gd name="f47" fmla="*/ f44 1 f2"/>
                <a:gd name="f48" fmla="*/ f46 1 1779332"/>
                <a:gd name="f49" fmla="*/ f45 1 604490"/>
                <a:gd name="f50" fmla="*/ 1242384 f46 1"/>
                <a:gd name="f51" fmla="*/ 604490 f45 1"/>
                <a:gd name="f52" fmla="*/ 1779333 f46 1"/>
                <a:gd name="f53" fmla="*/ 167850 f45 1"/>
                <a:gd name="f54" fmla="*/ 1597007 f46 1"/>
                <a:gd name="f55" fmla="*/ 113128 f45 1"/>
                <a:gd name="f56" fmla="*/ 1411887 f46 1"/>
                <a:gd name="f57" fmla="*/ 57008 f45 1"/>
                <a:gd name="f58" fmla="*/ 1410998 f46 1"/>
                <a:gd name="f59" fmla="*/ 1409982 f46 1"/>
                <a:gd name="f60" fmla="*/ 56246 f45 1"/>
                <a:gd name="f61" fmla="*/ 55358 f45 1"/>
                <a:gd name="f62" fmla="*/ 54469 f45 1"/>
                <a:gd name="f63" fmla="*/ 53580 f45 1"/>
                <a:gd name="f64" fmla="*/ 52564 f45 1"/>
                <a:gd name="f65" fmla="*/ 50787 f45 1"/>
                <a:gd name="f66" fmla="*/ 49898 f45 1"/>
                <a:gd name="f67" fmla="*/ 1410617 f46 1"/>
                <a:gd name="f68" fmla="*/ 49136 f45 1"/>
                <a:gd name="f69" fmla="*/ 1470038 f46 1"/>
                <a:gd name="f70" fmla="*/ 0 f45 1"/>
                <a:gd name="f71" fmla="*/ 281616 f46 1"/>
                <a:gd name="f72" fmla="*/ 0 f46 1"/>
                <a:gd name="f73" fmla="*/ 229176 f45 1"/>
                <a:gd name="f74" fmla="+- f47 0 f1"/>
                <a:gd name="f75" fmla="*/ f50 1 1779332"/>
                <a:gd name="f76" fmla="*/ f51 1 604490"/>
                <a:gd name="f77" fmla="*/ f52 1 1779332"/>
                <a:gd name="f78" fmla="*/ f53 1 604490"/>
                <a:gd name="f79" fmla="*/ f54 1 1779332"/>
                <a:gd name="f80" fmla="*/ f55 1 604490"/>
                <a:gd name="f81" fmla="*/ f56 1 1779332"/>
                <a:gd name="f82" fmla="*/ f57 1 604490"/>
                <a:gd name="f83" fmla="*/ f58 1 1779332"/>
                <a:gd name="f84" fmla="*/ f59 1 1779332"/>
                <a:gd name="f85" fmla="*/ f60 1 604490"/>
                <a:gd name="f86" fmla="*/ f61 1 604490"/>
                <a:gd name="f87" fmla="*/ f62 1 604490"/>
                <a:gd name="f88" fmla="*/ f63 1 604490"/>
                <a:gd name="f89" fmla="*/ f64 1 604490"/>
                <a:gd name="f90" fmla="*/ f65 1 604490"/>
                <a:gd name="f91" fmla="*/ f66 1 604490"/>
                <a:gd name="f92" fmla="*/ f67 1 1779332"/>
                <a:gd name="f93" fmla="*/ f68 1 604490"/>
                <a:gd name="f94" fmla="*/ f69 1 1779332"/>
                <a:gd name="f95" fmla="*/ f70 1 604490"/>
                <a:gd name="f96" fmla="*/ f71 1 1779332"/>
                <a:gd name="f97" fmla="*/ f72 1 1779332"/>
                <a:gd name="f98" fmla="*/ f73 1 604490"/>
                <a:gd name="f99" fmla="*/ f41 1 f48"/>
                <a:gd name="f100" fmla="*/ f42 1 f48"/>
                <a:gd name="f101" fmla="*/ f41 1 f49"/>
                <a:gd name="f102" fmla="*/ f43 1 f49"/>
                <a:gd name="f103" fmla="*/ f75 1 f48"/>
                <a:gd name="f104" fmla="*/ f76 1 f49"/>
                <a:gd name="f105" fmla="*/ f77 1 f48"/>
                <a:gd name="f106" fmla="*/ f78 1 f49"/>
                <a:gd name="f107" fmla="*/ f79 1 f48"/>
                <a:gd name="f108" fmla="*/ f80 1 f49"/>
                <a:gd name="f109" fmla="*/ f81 1 f48"/>
                <a:gd name="f110" fmla="*/ f82 1 f49"/>
                <a:gd name="f111" fmla="*/ f83 1 f48"/>
                <a:gd name="f112" fmla="*/ f84 1 f48"/>
                <a:gd name="f113" fmla="*/ f85 1 f49"/>
                <a:gd name="f114" fmla="*/ f86 1 f49"/>
                <a:gd name="f115" fmla="*/ f87 1 f49"/>
                <a:gd name="f116" fmla="*/ f88 1 f49"/>
                <a:gd name="f117" fmla="*/ f89 1 f49"/>
                <a:gd name="f118" fmla="*/ f90 1 f49"/>
                <a:gd name="f119" fmla="*/ f91 1 f49"/>
                <a:gd name="f120" fmla="*/ f92 1 f48"/>
                <a:gd name="f121" fmla="*/ f93 1 f49"/>
                <a:gd name="f122" fmla="*/ f94 1 f48"/>
                <a:gd name="f123" fmla="*/ f95 1 f49"/>
                <a:gd name="f124" fmla="*/ f96 1 f48"/>
                <a:gd name="f125" fmla="*/ f97 1 f48"/>
                <a:gd name="f126" fmla="*/ f98 1 f49"/>
                <a:gd name="f127" fmla="*/ f99 f39 1"/>
                <a:gd name="f128" fmla="*/ f100 f39 1"/>
                <a:gd name="f129" fmla="*/ f102 f40 1"/>
                <a:gd name="f130" fmla="*/ f101 f40 1"/>
                <a:gd name="f131" fmla="*/ f103 f39 1"/>
                <a:gd name="f132" fmla="*/ f104 f40 1"/>
                <a:gd name="f133" fmla="*/ f105 f39 1"/>
                <a:gd name="f134" fmla="*/ f106 f40 1"/>
                <a:gd name="f135" fmla="*/ f107 f39 1"/>
                <a:gd name="f136" fmla="*/ f108 f40 1"/>
                <a:gd name="f137" fmla="*/ f109 f39 1"/>
                <a:gd name="f138" fmla="*/ f110 f40 1"/>
                <a:gd name="f139" fmla="*/ f111 f39 1"/>
                <a:gd name="f140" fmla="*/ f112 f39 1"/>
                <a:gd name="f141" fmla="*/ f113 f40 1"/>
                <a:gd name="f142" fmla="*/ f114 f40 1"/>
                <a:gd name="f143" fmla="*/ f115 f40 1"/>
                <a:gd name="f144" fmla="*/ f116 f40 1"/>
                <a:gd name="f145" fmla="*/ f117 f40 1"/>
                <a:gd name="f146" fmla="*/ f118 f40 1"/>
                <a:gd name="f147" fmla="*/ f119 f40 1"/>
                <a:gd name="f148" fmla="*/ f120 f39 1"/>
                <a:gd name="f149" fmla="*/ f121 f40 1"/>
                <a:gd name="f150" fmla="*/ f122 f39 1"/>
                <a:gd name="f151" fmla="*/ f123 f40 1"/>
                <a:gd name="f152" fmla="*/ f124 f39 1"/>
                <a:gd name="f153" fmla="*/ f125 f39 1"/>
                <a:gd name="f154" fmla="*/ f126 f40 1"/>
              </a:gdLst>
              <a:ahLst/>
              <a:cxnLst>
                <a:cxn ang="3cd4">
                  <a:pos x="hc" y="t"/>
                </a:cxn>
                <a:cxn ang="0">
                  <a:pos x="r" y="vc"/>
                </a:cxn>
                <a:cxn ang="cd4">
                  <a:pos x="hc" y="b"/>
                </a:cxn>
                <a:cxn ang="cd2">
                  <a:pos x="l" y="vc"/>
                </a:cxn>
                <a:cxn ang="f74">
                  <a:pos x="f131" y="f132"/>
                </a:cxn>
                <a:cxn ang="f74">
                  <a:pos x="f133" y="f134"/>
                </a:cxn>
                <a:cxn ang="f74">
                  <a:pos x="f135" y="f136"/>
                </a:cxn>
                <a:cxn ang="f74">
                  <a:pos x="f135" y="f136"/>
                </a:cxn>
                <a:cxn ang="f74">
                  <a:pos x="f137" y="f138"/>
                </a:cxn>
                <a:cxn ang="f74">
                  <a:pos x="f137" y="f138"/>
                </a:cxn>
                <a:cxn ang="f74">
                  <a:pos x="f139" y="f138"/>
                </a:cxn>
                <a:cxn ang="f74">
                  <a:pos x="f140" y="f141"/>
                </a:cxn>
                <a:cxn ang="f74">
                  <a:pos x="f140" y="f141"/>
                </a:cxn>
                <a:cxn ang="f74">
                  <a:pos x="f140" y="f141"/>
                </a:cxn>
                <a:cxn ang="f74">
                  <a:pos x="f140" y="f142"/>
                </a:cxn>
                <a:cxn ang="f74">
                  <a:pos x="f140" y="f143"/>
                </a:cxn>
                <a:cxn ang="f74">
                  <a:pos x="f140" y="f144"/>
                </a:cxn>
                <a:cxn ang="f74">
                  <a:pos x="f140" y="f145"/>
                </a:cxn>
                <a:cxn ang="f74">
                  <a:pos x="f140" y="f146"/>
                </a:cxn>
                <a:cxn ang="f74">
                  <a:pos x="f140" y="f146"/>
                </a:cxn>
                <a:cxn ang="f74">
                  <a:pos x="f140" y="f147"/>
                </a:cxn>
                <a:cxn ang="f74">
                  <a:pos x="f148" y="f149"/>
                </a:cxn>
                <a:cxn ang="f74">
                  <a:pos x="f148" y="f149"/>
                </a:cxn>
                <a:cxn ang="f74">
                  <a:pos x="f150" y="f151"/>
                </a:cxn>
                <a:cxn ang="f74">
                  <a:pos x="f152" y="f151"/>
                </a:cxn>
                <a:cxn ang="f74">
                  <a:pos x="f153" y="f154"/>
                </a:cxn>
              </a:cxnLst>
              <a:rect l="f127" t="f130" r="f128" b="f129"/>
              <a:pathLst>
                <a:path w="1779332" h="604490">
                  <a:moveTo>
                    <a:pt x="f8" y="f7"/>
                  </a:moveTo>
                  <a:lnTo>
                    <a:pt x="f9" y="f10"/>
                  </a:lnTo>
                  <a:lnTo>
                    <a:pt x="f11" y="f12"/>
                  </a:lnTo>
                  <a:lnTo>
                    <a:pt x="f11" y="f12"/>
                  </a:lnTo>
                  <a:lnTo>
                    <a:pt x="f13" y="f14"/>
                  </a:lnTo>
                  <a:lnTo>
                    <a:pt x="f13" y="f14"/>
                  </a:lnTo>
                  <a:lnTo>
                    <a:pt x="f15" y="f14"/>
                  </a:lnTo>
                  <a:lnTo>
                    <a:pt x="f16" y="f17"/>
                  </a:lnTo>
                  <a:lnTo>
                    <a:pt x="f16" y="f17"/>
                  </a:lnTo>
                  <a:lnTo>
                    <a:pt x="f16" y="f17"/>
                  </a:lnTo>
                  <a:lnTo>
                    <a:pt x="f16" y="f18"/>
                  </a:lnTo>
                  <a:cubicBezTo>
                    <a:pt x="f19" y="f20"/>
                    <a:pt x="f19" y="f21"/>
                    <a:pt x="f16" y="f22"/>
                  </a:cubicBezTo>
                  <a:cubicBezTo>
                    <a:pt x="f23" y="f24"/>
                    <a:pt x="f23" y="f25"/>
                    <a:pt x="f16" y="f26"/>
                  </a:cubicBezTo>
                  <a:cubicBezTo>
                    <a:pt x="f27" y="f28"/>
                    <a:pt x="f27" y="f29"/>
                    <a:pt x="f16" y="f30"/>
                  </a:cubicBezTo>
                  <a:lnTo>
                    <a:pt x="f16" y="f31"/>
                  </a:lnTo>
                  <a:lnTo>
                    <a:pt x="f16" y="f31"/>
                  </a:lnTo>
                  <a:lnTo>
                    <a:pt x="f16" y="f32"/>
                  </a:lnTo>
                  <a:lnTo>
                    <a:pt x="f33" y="f34"/>
                  </a:lnTo>
                  <a:lnTo>
                    <a:pt x="f33" y="f34"/>
                  </a:lnTo>
                  <a:lnTo>
                    <a:pt x="f35" y="f5"/>
                  </a:lnTo>
                  <a:lnTo>
                    <a:pt x="f36" y="f5"/>
                  </a:lnTo>
                  <a:lnTo>
                    <a:pt x="f5" y="f37"/>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7" name="Freeform: Shape 81">
              <a:extLst>
                <a:ext uri="{FF2B5EF4-FFF2-40B4-BE49-F238E27FC236}">
                  <a16:creationId xmlns:a16="http://schemas.microsoft.com/office/drawing/2014/main" id="{C39DCE49-06C1-8EDA-C591-284109BDA6B3}"/>
                </a:ext>
              </a:extLst>
            </p:cNvPr>
            <p:cNvSpPr/>
            <p:nvPr/>
          </p:nvSpPr>
          <p:spPr>
            <a:xfrm>
              <a:off x="8655042" y="4010503"/>
              <a:ext cx="86721" cy="160998"/>
            </a:xfrm>
            <a:custGeom>
              <a:avLst/>
              <a:gdLst>
                <a:gd name="f0" fmla="val 10800000"/>
                <a:gd name="f1" fmla="val 5400000"/>
                <a:gd name="f2" fmla="val 180"/>
                <a:gd name="f3" fmla="val w"/>
                <a:gd name="f4" fmla="val h"/>
                <a:gd name="f5" fmla="val 0"/>
                <a:gd name="f6" fmla="val 86719"/>
                <a:gd name="f7" fmla="val 160994"/>
                <a:gd name="f8" fmla="val 70594"/>
                <a:gd name="f9" fmla="val 86720"/>
                <a:gd name="f10" fmla="val 90274"/>
                <a:gd name="f11" fmla="val 48882"/>
                <a:gd name="f12" fmla="+- 0 0 -90"/>
                <a:gd name="f13" fmla="*/ f3 1 86719"/>
                <a:gd name="f14" fmla="*/ f4 1 160994"/>
                <a:gd name="f15" fmla="val f5"/>
                <a:gd name="f16" fmla="val f6"/>
                <a:gd name="f17" fmla="val f7"/>
                <a:gd name="f18" fmla="*/ f12 f0 1"/>
                <a:gd name="f19" fmla="+- f17 0 f15"/>
                <a:gd name="f20" fmla="+- f16 0 f15"/>
                <a:gd name="f21" fmla="*/ f18 1 f2"/>
                <a:gd name="f22" fmla="*/ f20 1 86719"/>
                <a:gd name="f23" fmla="*/ f19 1 160994"/>
                <a:gd name="f24" fmla="*/ 0 f20 1"/>
                <a:gd name="f25" fmla="*/ 70594 f19 1"/>
                <a:gd name="f26" fmla="*/ 160994 f19 1"/>
                <a:gd name="f27" fmla="*/ 86720 f20 1"/>
                <a:gd name="f28" fmla="*/ 90274 f19 1"/>
                <a:gd name="f29" fmla="*/ 48882 f19 1"/>
                <a:gd name="f30" fmla="*/ 0 f19 1"/>
                <a:gd name="f31" fmla="+- f21 0 f1"/>
                <a:gd name="f32" fmla="*/ f24 1 86719"/>
                <a:gd name="f33" fmla="*/ f25 1 160994"/>
                <a:gd name="f34" fmla="*/ f26 1 160994"/>
                <a:gd name="f35" fmla="*/ f27 1 86719"/>
                <a:gd name="f36" fmla="*/ f28 1 160994"/>
                <a:gd name="f37" fmla="*/ f29 1 160994"/>
                <a:gd name="f38" fmla="*/ f30 1 160994"/>
                <a:gd name="f39" fmla="*/ f15 1 f22"/>
                <a:gd name="f40" fmla="*/ f16 1 f22"/>
                <a:gd name="f41" fmla="*/ f15 1 f23"/>
                <a:gd name="f42" fmla="*/ f17 1 f23"/>
                <a:gd name="f43" fmla="*/ f32 1 f22"/>
                <a:gd name="f44" fmla="*/ f33 1 f23"/>
                <a:gd name="f45" fmla="*/ f34 1 f23"/>
                <a:gd name="f46" fmla="*/ f35 1 f22"/>
                <a:gd name="f47" fmla="*/ f36 1 f23"/>
                <a:gd name="f48" fmla="*/ f37 1 f23"/>
                <a:gd name="f49" fmla="*/ f38 1 f23"/>
                <a:gd name="f50" fmla="*/ f39 f13 1"/>
                <a:gd name="f51" fmla="*/ f40 f13 1"/>
                <a:gd name="f52" fmla="*/ f42 f14 1"/>
                <a:gd name="f53" fmla="*/ f41 f14 1"/>
                <a:gd name="f54" fmla="*/ f43 f13 1"/>
                <a:gd name="f55" fmla="*/ f44 f14 1"/>
                <a:gd name="f56" fmla="*/ f45 f14 1"/>
                <a:gd name="f57" fmla="*/ f46 f13 1"/>
                <a:gd name="f58" fmla="*/ f47 f14 1"/>
                <a:gd name="f59" fmla="*/ f48 f14 1"/>
                <a:gd name="f60" fmla="*/ f49 f14 1"/>
              </a:gdLst>
              <a:ahLst/>
              <a:cxnLst>
                <a:cxn ang="3cd4">
                  <a:pos x="hc" y="t"/>
                </a:cxn>
                <a:cxn ang="0">
                  <a:pos x="r" y="vc"/>
                </a:cxn>
                <a:cxn ang="cd4">
                  <a:pos x="hc" y="b"/>
                </a:cxn>
                <a:cxn ang="cd2">
                  <a:pos x="l" y="vc"/>
                </a:cxn>
                <a:cxn ang="f31">
                  <a:pos x="f54" y="f55"/>
                </a:cxn>
                <a:cxn ang="f31">
                  <a:pos x="f54" y="f56"/>
                </a:cxn>
                <a:cxn ang="f31">
                  <a:pos x="f57" y="f58"/>
                </a:cxn>
                <a:cxn ang="f31">
                  <a:pos x="f57" y="f59"/>
                </a:cxn>
                <a:cxn ang="f31">
                  <a:pos x="f57" y="f60"/>
                </a:cxn>
                <a:cxn ang="f31">
                  <a:pos x="f54" y="f55"/>
                </a:cxn>
              </a:cxnLst>
              <a:rect l="f50" t="f53" r="f51" b="f52"/>
              <a:pathLst>
                <a:path w="86719" h="160994">
                  <a:moveTo>
                    <a:pt x="f5" y="f8"/>
                  </a:moveTo>
                  <a:lnTo>
                    <a:pt x="f5" y="f7"/>
                  </a:lnTo>
                  <a:lnTo>
                    <a:pt x="f9" y="f10"/>
                  </a:lnTo>
                  <a:lnTo>
                    <a:pt x="f9" y="f11"/>
                  </a:lnTo>
                  <a:lnTo>
                    <a:pt x="f9" y="f5"/>
                  </a:lnTo>
                  <a:lnTo>
                    <a:pt x="f5" y="f8"/>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8" name="Freeform: Shape 82">
              <a:extLst>
                <a:ext uri="{FF2B5EF4-FFF2-40B4-BE49-F238E27FC236}">
                  <a16:creationId xmlns:a16="http://schemas.microsoft.com/office/drawing/2014/main" id="{52B598FD-8AAF-97E8-A713-36D03B5DC19F}"/>
                </a:ext>
              </a:extLst>
            </p:cNvPr>
            <p:cNvSpPr/>
            <p:nvPr/>
          </p:nvSpPr>
          <p:spPr>
            <a:xfrm>
              <a:off x="8259034" y="3987524"/>
              <a:ext cx="385090" cy="188549"/>
            </a:xfrm>
            <a:custGeom>
              <a:avLst/>
              <a:gdLst>
                <a:gd name="f0" fmla="val 10800000"/>
                <a:gd name="f1" fmla="val 5400000"/>
                <a:gd name="f2" fmla="val 180"/>
                <a:gd name="f3" fmla="val w"/>
                <a:gd name="f4" fmla="val h"/>
                <a:gd name="f5" fmla="val 0"/>
                <a:gd name="f6" fmla="val 385094"/>
                <a:gd name="f7" fmla="val 188546"/>
                <a:gd name="f8" fmla="val 93067"/>
                <a:gd name="f9" fmla="val 385095"/>
                <a:gd name="f10" fmla="val 95098"/>
                <a:gd name="f11" fmla="+- 0 0 -90"/>
                <a:gd name="f12" fmla="*/ f3 1 385094"/>
                <a:gd name="f13" fmla="*/ f4 1 188546"/>
                <a:gd name="f14" fmla="val f5"/>
                <a:gd name="f15" fmla="val f6"/>
                <a:gd name="f16" fmla="val f7"/>
                <a:gd name="f17" fmla="*/ f11 f0 1"/>
                <a:gd name="f18" fmla="+- f16 0 f14"/>
                <a:gd name="f19" fmla="+- f15 0 f14"/>
                <a:gd name="f20" fmla="*/ f17 1 f2"/>
                <a:gd name="f21" fmla="*/ f19 1 385094"/>
                <a:gd name="f22" fmla="*/ f18 1 188546"/>
                <a:gd name="f23" fmla="*/ 0 f19 1"/>
                <a:gd name="f24" fmla="*/ 93067 f18 1"/>
                <a:gd name="f25" fmla="*/ 385095 f19 1"/>
                <a:gd name="f26" fmla="*/ 188546 f18 1"/>
                <a:gd name="f27" fmla="*/ 95098 f18 1"/>
                <a:gd name="f28" fmla="*/ 0 f18 1"/>
                <a:gd name="f29" fmla="+- f20 0 f1"/>
                <a:gd name="f30" fmla="*/ f23 1 385094"/>
                <a:gd name="f31" fmla="*/ f24 1 188546"/>
                <a:gd name="f32" fmla="*/ f25 1 385094"/>
                <a:gd name="f33" fmla="*/ f26 1 188546"/>
                <a:gd name="f34" fmla="*/ f27 1 188546"/>
                <a:gd name="f35" fmla="*/ f28 1 188546"/>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385094" h="188546">
                  <a:moveTo>
                    <a:pt x="f5" y="f8"/>
                  </a:moveTo>
                  <a:lnTo>
                    <a:pt x="f9" y="f7"/>
                  </a:lnTo>
                  <a:lnTo>
                    <a:pt x="f9" y="f10"/>
                  </a:lnTo>
                  <a:lnTo>
                    <a:pt x="f5" y="f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9" name="Freeform: Shape 83">
              <a:extLst>
                <a:ext uri="{FF2B5EF4-FFF2-40B4-BE49-F238E27FC236}">
                  <a16:creationId xmlns:a16="http://schemas.microsoft.com/office/drawing/2014/main" id="{03E5DBB0-2EAD-3AB5-0CCE-CA85A62D11D9}"/>
                </a:ext>
              </a:extLst>
            </p:cNvPr>
            <p:cNvSpPr/>
            <p:nvPr/>
          </p:nvSpPr>
          <p:spPr>
            <a:xfrm>
              <a:off x="8265764" y="3814465"/>
              <a:ext cx="470925" cy="261426"/>
            </a:xfrm>
            <a:custGeom>
              <a:avLst/>
              <a:gdLst>
                <a:gd name="f0" fmla="val 10800000"/>
                <a:gd name="f1" fmla="val 5400000"/>
                <a:gd name="f2" fmla="val 180"/>
                <a:gd name="f3" fmla="val w"/>
                <a:gd name="f4" fmla="val h"/>
                <a:gd name="f5" fmla="val 0"/>
                <a:gd name="f6" fmla="val 470924"/>
                <a:gd name="f7" fmla="val 261425"/>
                <a:gd name="f8" fmla="val 470925"/>
                <a:gd name="f9" fmla="val 187023"/>
                <a:gd name="f10" fmla="val 393474"/>
                <a:gd name="f11" fmla="val 163407"/>
                <a:gd name="f12" fmla="val 312850"/>
                <a:gd name="f13" fmla="val 139283"/>
                <a:gd name="f14" fmla="val 312088"/>
                <a:gd name="f15" fmla="val 311072"/>
                <a:gd name="f16" fmla="val 138648"/>
                <a:gd name="f17" fmla="val 311009"/>
                <a:gd name="f18" fmla="val 138356"/>
                <a:gd name="f19" fmla="val 138051"/>
                <a:gd name="f20" fmla="val 137759"/>
                <a:gd name="f21" fmla="val 136870"/>
                <a:gd name="f22" fmla="val 135982"/>
                <a:gd name="f23" fmla="val 135093"/>
                <a:gd name="f24" fmla="val 135347"/>
                <a:gd name="f25" fmla="val 134966"/>
                <a:gd name="f26" fmla="val 134585"/>
                <a:gd name="f27" fmla="val 134204"/>
                <a:gd name="f28" fmla="val 133570"/>
                <a:gd name="f29" fmla="val 311707"/>
                <a:gd name="f30" fmla="val 133442"/>
                <a:gd name="f31" fmla="val 344465"/>
                <a:gd name="f32" fmla="val 106526"/>
                <a:gd name="f33" fmla="val 392078"/>
                <a:gd name="f34" fmla="val 56628"/>
                <a:gd name="f35" fmla="val 204800"/>
                <a:gd name="f36" fmla="val 166708"/>
                <a:gd name="f37" fmla="val 383571"/>
                <a:gd name="f38" fmla="+- 0 0 -90"/>
                <a:gd name="f39" fmla="*/ f3 1 470924"/>
                <a:gd name="f40" fmla="*/ f4 1 261425"/>
                <a:gd name="f41" fmla="val f5"/>
                <a:gd name="f42" fmla="val f6"/>
                <a:gd name="f43" fmla="val f7"/>
                <a:gd name="f44" fmla="*/ f38 f0 1"/>
                <a:gd name="f45" fmla="+- f43 0 f41"/>
                <a:gd name="f46" fmla="+- f42 0 f41"/>
                <a:gd name="f47" fmla="*/ f44 1 f2"/>
                <a:gd name="f48" fmla="*/ f46 1 470924"/>
                <a:gd name="f49" fmla="*/ f45 1 261425"/>
                <a:gd name="f50" fmla="*/ 470925 f46 1"/>
                <a:gd name="f51" fmla="*/ 187023 f45 1"/>
                <a:gd name="f52" fmla="*/ 393474 f46 1"/>
                <a:gd name="f53" fmla="*/ 163407 f45 1"/>
                <a:gd name="f54" fmla="*/ 312850 f46 1"/>
                <a:gd name="f55" fmla="*/ 139283 f45 1"/>
                <a:gd name="f56" fmla="*/ 312088 f46 1"/>
                <a:gd name="f57" fmla="*/ 311072 f46 1"/>
                <a:gd name="f58" fmla="*/ 138648 f45 1"/>
                <a:gd name="f59" fmla="*/ 137759 f45 1"/>
                <a:gd name="f60" fmla="*/ 136870 f45 1"/>
                <a:gd name="f61" fmla="*/ 135982 f45 1"/>
                <a:gd name="f62" fmla="*/ 134966 f45 1"/>
                <a:gd name="f63" fmla="*/ 134204 f45 1"/>
                <a:gd name="f64" fmla="*/ 311707 f46 1"/>
                <a:gd name="f65" fmla="*/ 133442 f45 1"/>
                <a:gd name="f66" fmla="*/ 344465 f46 1"/>
                <a:gd name="f67" fmla="*/ 106526 f45 1"/>
                <a:gd name="f68" fmla="*/ 392078 f46 1"/>
                <a:gd name="f69" fmla="*/ 56628 f45 1"/>
                <a:gd name="f70" fmla="*/ 204800 f46 1"/>
                <a:gd name="f71" fmla="*/ 0 f45 1"/>
                <a:gd name="f72" fmla="*/ 0 f46 1"/>
                <a:gd name="f73" fmla="*/ 166708 f45 1"/>
                <a:gd name="f74" fmla="*/ 383571 f46 1"/>
                <a:gd name="f75" fmla="*/ 261425 f45 1"/>
                <a:gd name="f76" fmla="+- f47 0 f1"/>
                <a:gd name="f77" fmla="*/ f50 1 470924"/>
                <a:gd name="f78" fmla="*/ f51 1 261425"/>
                <a:gd name="f79" fmla="*/ f52 1 470924"/>
                <a:gd name="f80" fmla="*/ f53 1 261425"/>
                <a:gd name="f81" fmla="*/ f54 1 470924"/>
                <a:gd name="f82" fmla="*/ f55 1 261425"/>
                <a:gd name="f83" fmla="*/ f56 1 470924"/>
                <a:gd name="f84" fmla="*/ f57 1 470924"/>
                <a:gd name="f85" fmla="*/ f58 1 261425"/>
                <a:gd name="f86" fmla="*/ f59 1 261425"/>
                <a:gd name="f87" fmla="*/ f60 1 261425"/>
                <a:gd name="f88" fmla="*/ f61 1 261425"/>
                <a:gd name="f89" fmla="*/ f62 1 261425"/>
                <a:gd name="f90" fmla="*/ f63 1 261425"/>
                <a:gd name="f91" fmla="*/ f64 1 470924"/>
                <a:gd name="f92" fmla="*/ f65 1 261425"/>
                <a:gd name="f93" fmla="*/ f66 1 470924"/>
                <a:gd name="f94" fmla="*/ f67 1 261425"/>
                <a:gd name="f95" fmla="*/ f68 1 470924"/>
                <a:gd name="f96" fmla="*/ f69 1 261425"/>
                <a:gd name="f97" fmla="*/ f70 1 470924"/>
                <a:gd name="f98" fmla="*/ f71 1 261425"/>
                <a:gd name="f99" fmla="*/ f72 1 470924"/>
                <a:gd name="f100" fmla="*/ f73 1 261425"/>
                <a:gd name="f101" fmla="*/ f74 1 470924"/>
                <a:gd name="f102" fmla="*/ f75 1 261425"/>
                <a:gd name="f103" fmla="*/ f41 1 f48"/>
                <a:gd name="f104" fmla="*/ f42 1 f48"/>
                <a:gd name="f105" fmla="*/ f41 1 f49"/>
                <a:gd name="f106" fmla="*/ f43 1 f49"/>
                <a:gd name="f107" fmla="*/ f77 1 f48"/>
                <a:gd name="f108" fmla="*/ f78 1 f49"/>
                <a:gd name="f109" fmla="*/ f79 1 f48"/>
                <a:gd name="f110" fmla="*/ f80 1 f49"/>
                <a:gd name="f111" fmla="*/ f81 1 f48"/>
                <a:gd name="f112" fmla="*/ f82 1 f49"/>
                <a:gd name="f113" fmla="*/ f83 1 f48"/>
                <a:gd name="f114" fmla="*/ f84 1 f48"/>
                <a:gd name="f115" fmla="*/ f85 1 f49"/>
                <a:gd name="f116" fmla="*/ f86 1 f49"/>
                <a:gd name="f117" fmla="*/ f87 1 f49"/>
                <a:gd name="f118" fmla="*/ f88 1 f49"/>
                <a:gd name="f119" fmla="*/ f89 1 f49"/>
                <a:gd name="f120" fmla="*/ f90 1 f49"/>
                <a:gd name="f121" fmla="*/ f91 1 f48"/>
                <a:gd name="f122" fmla="*/ f92 1 f49"/>
                <a:gd name="f123" fmla="*/ f93 1 f48"/>
                <a:gd name="f124" fmla="*/ f94 1 f49"/>
                <a:gd name="f125" fmla="*/ f95 1 f48"/>
                <a:gd name="f126" fmla="*/ f96 1 f49"/>
                <a:gd name="f127" fmla="*/ f97 1 f48"/>
                <a:gd name="f128" fmla="*/ f98 1 f49"/>
                <a:gd name="f129" fmla="*/ f99 1 f48"/>
                <a:gd name="f130" fmla="*/ f100 1 f49"/>
                <a:gd name="f131" fmla="*/ f101 1 f48"/>
                <a:gd name="f132" fmla="*/ f102 1 f49"/>
                <a:gd name="f133" fmla="*/ f103 f39 1"/>
                <a:gd name="f134" fmla="*/ f104 f39 1"/>
                <a:gd name="f135" fmla="*/ f106 f40 1"/>
                <a:gd name="f136" fmla="*/ f105 f40 1"/>
                <a:gd name="f137" fmla="*/ f107 f39 1"/>
                <a:gd name="f138" fmla="*/ f108 f40 1"/>
                <a:gd name="f139" fmla="*/ f109 f39 1"/>
                <a:gd name="f140" fmla="*/ f110 f40 1"/>
                <a:gd name="f141" fmla="*/ f111 f39 1"/>
                <a:gd name="f142" fmla="*/ f112 f40 1"/>
                <a:gd name="f143" fmla="*/ f113 f39 1"/>
                <a:gd name="f144" fmla="*/ f114 f39 1"/>
                <a:gd name="f145" fmla="*/ f115 f40 1"/>
                <a:gd name="f146" fmla="*/ f116 f40 1"/>
                <a:gd name="f147" fmla="*/ f117 f40 1"/>
                <a:gd name="f148" fmla="*/ f118 f40 1"/>
                <a:gd name="f149" fmla="*/ f119 f40 1"/>
                <a:gd name="f150" fmla="*/ f120 f40 1"/>
                <a:gd name="f151" fmla="*/ f121 f39 1"/>
                <a:gd name="f152" fmla="*/ f122 f40 1"/>
                <a:gd name="f153" fmla="*/ f123 f39 1"/>
                <a:gd name="f154" fmla="*/ f124 f40 1"/>
                <a:gd name="f155" fmla="*/ f125 f39 1"/>
                <a:gd name="f156" fmla="*/ f126 f40 1"/>
                <a:gd name="f157" fmla="*/ f127 f39 1"/>
                <a:gd name="f158" fmla="*/ f128 f40 1"/>
                <a:gd name="f159" fmla="*/ f129 f39 1"/>
                <a:gd name="f160" fmla="*/ f130 f40 1"/>
                <a:gd name="f161" fmla="*/ f131 f39 1"/>
                <a:gd name="f162" fmla="*/ f132 f40 1"/>
              </a:gdLst>
              <a:ahLst/>
              <a:cxnLst>
                <a:cxn ang="3cd4">
                  <a:pos x="hc" y="t"/>
                </a:cxn>
                <a:cxn ang="0">
                  <a:pos x="r" y="vc"/>
                </a:cxn>
                <a:cxn ang="cd4">
                  <a:pos x="hc" y="b"/>
                </a:cxn>
                <a:cxn ang="cd2">
                  <a:pos x="l" y="vc"/>
                </a:cxn>
                <a:cxn ang="f76">
                  <a:pos x="f137" y="f138"/>
                </a:cxn>
                <a:cxn ang="f76">
                  <a:pos x="f139" y="f140"/>
                </a:cxn>
                <a:cxn ang="f76">
                  <a:pos x="f139" y="f140"/>
                </a:cxn>
                <a:cxn ang="f76">
                  <a:pos x="f141" y="f142"/>
                </a:cxn>
                <a:cxn ang="f76">
                  <a:pos x="f141" y="f142"/>
                </a:cxn>
                <a:cxn ang="f76">
                  <a:pos x="f143" y="f142"/>
                </a:cxn>
                <a:cxn ang="f76">
                  <a:pos x="f144" y="f145"/>
                </a:cxn>
                <a:cxn ang="f76">
                  <a:pos x="f144" y="f145"/>
                </a:cxn>
                <a:cxn ang="f76">
                  <a:pos x="f144" y="f145"/>
                </a:cxn>
                <a:cxn ang="f76">
                  <a:pos x="f144" y="f146"/>
                </a:cxn>
                <a:cxn ang="f76">
                  <a:pos x="f144" y="f147"/>
                </a:cxn>
                <a:cxn ang="f76">
                  <a:pos x="f144" y="f148"/>
                </a:cxn>
                <a:cxn ang="f76">
                  <a:pos x="f144" y="f149"/>
                </a:cxn>
                <a:cxn ang="f76">
                  <a:pos x="f144" y="f149"/>
                </a:cxn>
                <a:cxn ang="f76">
                  <a:pos x="f144" y="f149"/>
                </a:cxn>
                <a:cxn ang="f76">
                  <a:pos x="f144" y="f150"/>
                </a:cxn>
                <a:cxn ang="f76">
                  <a:pos x="f151" y="f152"/>
                </a:cxn>
                <a:cxn ang="f76">
                  <a:pos x="f151" y="f152"/>
                </a:cxn>
                <a:cxn ang="f76">
                  <a:pos x="f153" y="f154"/>
                </a:cxn>
                <a:cxn ang="f76">
                  <a:pos x="f155" y="f156"/>
                </a:cxn>
                <a:cxn ang="f76">
                  <a:pos x="f157" y="f158"/>
                </a:cxn>
                <a:cxn ang="f76">
                  <a:pos x="f159" y="f160"/>
                </a:cxn>
                <a:cxn ang="f76">
                  <a:pos x="f161" y="f162"/>
                </a:cxn>
              </a:cxnLst>
              <a:rect l="f133" t="f136" r="f134" b="f135"/>
              <a:pathLst>
                <a:path w="470924" h="261425">
                  <a:moveTo>
                    <a:pt x="f8" y="f9"/>
                  </a:moveTo>
                  <a:lnTo>
                    <a:pt x="f10" y="f11"/>
                  </a:lnTo>
                  <a:lnTo>
                    <a:pt x="f10" y="f11"/>
                  </a:lnTo>
                  <a:lnTo>
                    <a:pt x="f12" y="f13"/>
                  </a:lnTo>
                  <a:lnTo>
                    <a:pt x="f12" y="f13"/>
                  </a:lnTo>
                  <a:lnTo>
                    <a:pt x="f14" y="f13"/>
                  </a:lnTo>
                  <a:lnTo>
                    <a:pt x="f15" y="f16"/>
                  </a:lnTo>
                  <a:lnTo>
                    <a:pt x="f15" y="f16"/>
                  </a:lnTo>
                  <a:lnTo>
                    <a:pt x="f15" y="f16"/>
                  </a:lnTo>
                  <a:cubicBezTo>
                    <a:pt x="f17" y="f18"/>
                    <a:pt x="f17" y="f19"/>
                    <a:pt x="f15" y="f20"/>
                  </a:cubicBezTo>
                  <a:cubicBezTo>
                    <a:pt x="f15" y="f20"/>
                    <a:pt x="f15" y="f20"/>
                    <a:pt x="f15" y="f21"/>
                  </a:cubicBezTo>
                  <a:cubicBezTo>
                    <a:pt x="f15" y="f22"/>
                    <a:pt x="f15" y="f21"/>
                    <a:pt x="f15" y="f22"/>
                  </a:cubicBezTo>
                  <a:cubicBezTo>
                    <a:pt x="f15" y="f23"/>
                    <a:pt x="f15" y="f24"/>
                    <a:pt x="f15" y="f25"/>
                  </a:cubicBezTo>
                  <a:cubicBezTo>
                    <a:pt x="f15" y="f26"/>
                    <a:pt x="f15" y="f25"/>
                    <a:pt x="f15" y="f25"/>
                  </a:cubicBezTo>
                  <a:lnTo>
                    <a:pt x="f15" y="f25"/>
                  </a:lnTo>
                  <a:lnTo>
                    <a:pt x="f15" y="f27"/>
                  </a:lnTo>
                  <a:cubicBezTo>
                    <a:pt x="f15" y="f27"/>
                    <a:pt x="f15" y="f28"/>
                    <a:pt x="f29" y="f30"/>
                  </a:cubicBezTo>
                  <a:lnTo>
                    <a:pt x="f29" y="f30"/>
                  </a:lnTo>
                  <a:lnTo>
                    <a:pt x="f31" y="f32"/>
                  </a:lnTo>
                  <a:lnTo>
                    <a:pt x="f33" y="f34"/>
                  </a:lnTo>
                  <a:lnTo>
                    <a:pt x="f35" y="f5"/>
                  </a:lnTo>
                  <a:lnTo>
                    <a:pt x="f5" y="f36"/>
                  </a:lnTo>
                  <a:lnTo>
                    <a:pt x="f37" y="f7"/>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0" name="Freeform: Shape 84">
              <a:extLst>
                <a:ext uri="{FF2B5EF4-FFF2-40B4-BE49-F238E27FC236}">
                  <a16:creationId xmlns:a16="http://schemas.microsoft.com/office/drawing/2014/main" id="{C1780518-F815-F300-E081-7EDAA9D38826}"/>
                </a:ext>
              </a:extLst>
            </p:cNvPr>
            <p:cNvSpPr/>
            <p:nvPr/>
          </p:nvSpPr>
          <p:spPr>
            <a:xfrm>
              <a:off x="8590422" y="3894082"/>
              <a:ext cx="64748" cy="72365"/>
            </a:xfrm>
            <a:custGeom>
              <a:avLst/>
              <a:gdLst>
                <a:gd name="f0" fmla="val 10800000"/>
                <a:gd name="f1" fmla="val 5400000"/>
                <a:gd name="f2" fmla="val 180"/>
                <a:gd name="f3" fmla="val w"/>
                <a:gd name="f4" fmla="val h"/>
                <a:gd name="f5" fmla="val 0"/>
                <a:gd name="f6" fmla="val 64753"/>
                <a:gd name="f7" fmla="val 72370"/>
                <a:gd name="f8" fmla="val 72371"/>
                <a:gd name="f9" fmla="val 53072"/>
                <a:gd name="f10" fmla="+- 0 0 -90"/>
                <a:gd name="f11" fmla="*/ f3 1 64753"/>
                <a:gd name="f12" fmla="*/ f4 1 72370"/>
                <a:gd name="f13" fmla="val f5"/>
                <a:gd name="f14" fmla="val f6"/>
                <a:gd name="f15" fmla="val f7"/>
                <a:gd name="f16" fmla="*/ f10 f0 1"/>
                <a:gd name="f17" fmla="+- f15 0 f13"/>
                <a:gd name="f18" fmla="+- f14 0 f13"/>
                <a:gd name="f19" fmla="*/ f16 1 f2"/>
                <a:gd name="f20" fmla="*/ f18 1 64753"/>
                <a:gd name="f21" fmla="*/ f17 1 72370"/>
                <a:gd name="f22" fmla="*/ 64753 f18 1"/>
                <a:gd name="f23" fmla="*/ 72371 f17 1"/>
                <a:gd name="f24" fmla="*/ 0 f17 1"/>
                <a:gd name="f25" fmla="*/ 0 f18 1"/>
                <a:gd name="f26" fmla="*/ 53072 f17 1"/>
                <a:gd name="f27" fmla="+- f19 0 f1"/>
                <a:gd name="f28" fmla="*/ f22 1 64753"/>
                <a:gd name="f29" fmla="*/ f23 1 72370"/>
                <a:gd name="f30" fmla="*/ f24 1 72370"/>
                <a:gd name="f31" fmla="*/ f25 1 64753"/>
                <a:gd name="f32" fmla="*/ f26 1 72370"/>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 ang="f27">
                  <a:pos x="f46" y="f47"/>
                </a:cxn>
              </a:cxnLst>
              <a:rect l="f42" t="f45" r="f43" b="f44"/>
              <a:pathLst>
                <a:path w="64753" h="72370">
                  <a:moveTo>
                    <a:pt x="f6" y="f8"/>
                  </a:moveTo>
                  <a:lnTo>
                    <a:pt x="f6" y="f5"/>
                  </a:lnTo>
                  <a:lnTo>
                    <a:pt x="f5" y="f9"/>
                  </a:lnTo>
                  <a:lnTo>
                    <a:pt x="f6"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1" name="Freeform: Shape 85">
              <a:extLst>
                <a:ext uri="{FF2B5EF4-FFF2-40B4-BE49-F238E27FC236}">
                  <a16:creationId xmlns:a16="http://schemas.microsoft.com/office/drawing/2014/main" id="{9338DE74-DA10-6340-4C98-09B5B0474169}"/>
                </a:ext>
              </a:extLst>
            </p:cNvPr>
            <p:cNvSpPr/>
            <p:nvPr/>
          </p:nvSpPr>
          <p:spPr>
            <a:xfrm>
              <a:off x="4133197" y="1989066"/>
              <a:ext cx="154396" cy="215085"/>
            </a:xfrm>
            <a:custGeom>
              <a:avLst/>
              <a:gdLst>
                <a:gd name="f0" fmla="val 10800000"/>
                <a:gd name="f1" fmla="val 5400000"/>
                <a:gd name="f2" fmla="val 180"/>
                <a:gd name="f3" fmla="val w"/>
                <a:gd name="f4" fmla="val h"/>
                <a:gd name="f5" fmla="val 0"/>
                <a:gd name="f6" fmla="val 154393"/>
                <a:gd name="f7" fmla="val 215082"/>
                <a:gd name="f8" fmla="val 141697"/>
                <a:gd name="f9" fmla="val 102589"/>
                <a:gd name="f10" fmla="val 134714"/>
                <a:gd name="f11" fmla="val 100558"/>
                <a:gd name="f12" fmla="val 132174"/>
                <a:gd name="f13" fmla="val 100012"/>
                <a:gd name="f14" fmla="val 130561"/>
                <a:gd name="f15" fmla="val 97523"/>
                <a:gd name="f16" fmla="val 131095"/>
                <a:gd name="f17" fmla="val 94984"/>
                <a:gd name="f18" fmla="val 131146"/>
                <a:gd name="f19" fmla="val 94768"/>
                <a:gd name="f20" fmla="val 131209"/>
                <a:gd name="f21" fmla="val 94552"/>
                <a:gd name="f22" fmla="val 131285"/>
                <a:gd name="f23" fmla="val 94336"/>
                <a:gd name="f24" fmla="val 132441"/>
                <a:gd name="f25" fmla="val 91708"/>
                <a:gd name="f26" fmla="val 135386"/>
                <a:gd name="f27" fmla="val 90337"/>
                <a:gd name="f28" fmla="val 138142"/>
                <a:gd name="f29" fmla="val 91162"/>
                <a:gd name="f30" fmla="val 141062"/>
                <a:gd name="f31" fmla="val 92051"/>
                <a:gd name="f32" fmla="val 81259"/>
                <a:gd name="f33" fmla="val 154355"/>
                <a:gd name="f34" fmla="val 81043"/>
                <a:gd name="f35" fmla="val 80840"/>
                <a:gd name="f36" fmla="val 80624"/>
                <a:gd name="f37" fmla="val 154114"/>
                <a:gd name="f38" fmla="val 80383"/>
                <a:gd name="f39" fmla="val 153898"/>
                <a:gd name="f40" fmla="val 80078"/>
                <a:gd name="f41" fmla="val 153759"/>
                <a:gd name="f42" fmla="val 79735"/>
                <a:gd name="f43" fmla="val 79100"/>
                <a:gd name="f44" fmla="val 78720"/>
                <a:gd name="f45" fmla="val 78339"/>
                <a:gd name="f46" fmla="val 77958"/>
                <a:gd name="f47" fmla="val 124682"/>
                <a:gd name="f48" fmla="val 132936"/>
                <a:gd name="f49" fmla="val 106779"/>
                <a:gd name="f50" fmla="val 133698"/>
                <a:gd name="f51" fmla="val 134586"/>
                <a:gd name="f52" fmla="val 135856"/>
                <a:gd name="f53" fmla="val 136618"/>
                <a:gd name="f54" fmla="val 138014"/>
                <a:gd name="f55" fmla="val 138650"/>
                <a:gd name="f56" fmla="val 139284"/>
                <a:gd name="f57" fmla="+- 0 0 -90"/>
                <a:gd name="f58" fmla="*/ f3 1 154393"/>
                <a:gd name="f59" fmla="*/ f4 1 215082"/>
                <a:gd name="f60" fmla="val f5"/>
                <a:gd name="f61" fmla="val f6"/>
                <a:gd name="f62" fmla="val f7"/>
                <a:gd name="f63" fmla="*/ f57 f0 1"/>
                <a:gd name="f64" fmla="+- f62 0 f60"/>
                <a:gd name="f65" fmla="+- f61 0 f60"/>
                <a:gd name="f66" fmla="*/ f63 1 f2"/>
                <a:gd name="f67" fmla="*/ f65 1 154393"/>
                <a:gd name="f68" fmla="*/ f64 1 215082"/>
                <a:gd name="f69" fmla="*/ 141697 f65 1"/>
                <a:gd name="f70" fmla="*/ 102589 f64 1"/>
                <a:gd name="f71" fmla="*/ 134714 f65 1"/>
                <a:gd name="f72" fmla="*/ 100558 f64 1"/>
                <a:gd name="f73" fmla="*/ 131095 f65 1"/>
                <a:gd name="f74" fmla="*/ 94984 f64 1"/>
                <a:gd name="f75" fmla="*/ 131285 f65 1"/>
                <a:gd name="f76" fmla="*/ 94336 f64 1"/>
                <a:gd name="f77" fmla="*/ 138142 f65 1"/>
                <a:gd name="f78" fmla="*/ 91162 f64 1"/>
                <a:gd name="f79" fmla="*/ 141062 f65 1"/>
                <a:gd name="f80" fmla="*/ 92051 f64 1"/>
                <a:gd name="f81" fmla="*/ 154393 f65 1"/>
                <a:gd name="f82" fmla="*/ 81259 f64 1"/>
                <a:gd name="f83" fmla="*/ 80624 f64 1"/>
                <a:gd name="f84" fmla="*/ 153759 f65 1"/>
                <a:gd name="f85" fmla="*/ 79735 f64 1"/>
                <a:gd name="f86" fmla="*/ 78720 f64 1"/>
                <a:gd name="f87" fmla="*/ 77958 f64 1"/>
                <a:gd name="f88" fmla="*/ 0 f64 1"/>
                <a:gd name="f89" fmla="*/ 0 f65 1"/>
                <a:gd name="f90" fmla="*/ 124682 f64 1"/>
                <a:gd name="f91" fmla="*/ 215082 f64 1"/>
                <a:gd name="f92" fmla="*/ 132936 f65 1"/>
                <a:gd name="f93" fmla="*/ 106779 f64 1"/>
                <a:gd name="f94" fmla="*/ 133698 f65 1"/>
                <a:gd name="f95" fmla="*/ 134586 f65 1"/>
                <a:gd name="f96" fmla="*/ 135856 f65 1"/>
                <a:gd name="f97" fmla="*/ 136618 f65 1"/>
                <a:gd name="f98" fmla="*/ 138014 f65 1"/>
                <a:gd name="f99" fmla="*/ 138650 f65 1"/>
                <a:gd name="f100" fmla="*/ 139284 f65 1"/>
                <a:gd name="f101" fmla="+- f66 0 f1"/>
                <a:gd name="f102" fmla="*/ f69 1 154393"/>
                <a:gd name="f103" fmla="*/ f70 1 215082"/>
                <a:gd name="f104" fmla="*/ f71 1 154393"/>
                <a:gd name="f105" fmla="*/ f72 1 215082"/>
                <a:gd name="f106" fmla="*/ f73 1 154393"/>
                <a:gd name="f107" fmla="*/ f74 1 215082"/>
                <a:gd name="f108" fmla="*/ f75 1 154393"/>
                <a:gd name="f109" fmla="*/ f76 1 215082"/>
                <a:gd name="f110" fmla="*/ f77 1 154393"/>
                <a:gd name="f111" fmla="*/ f78 1 215082"/>
                <a:gd name="f112" fmla="*/ f79 1 154393"/>
                <a:gd name="f113" fmla="*/ f80 1 215082"/>
                <a:gd name="f114" fmla="*/ f81 1 154393"/>
                <a:gd name="f115" fmla="*/ f82 1 215082"/>
                <a:gd name="f116" fmla="*/ f83 1 215082"/>
                <a:gd name="f117" fmla="*/ f84 1 154393"/>
                <a:gd name="f118" fmla="*/ f85 1 215082"/>
                <a:gd name="f119" fmla="*/ f86 1 215082"/>
                <a:gd name="f120" fmla="*/ f87 1 215082"/>
                <a:gd name="f121" fmla="*/ f88 1 215082"/>
                <a:gd name="f122" fmla="*/ f89 1 154393"/>
                <a:gd name="f123" fmla="*/ f90 1 215082"/>
                <a:gd name="f124" fmla="*/ f91 1 215082"/>
                <a:gd name="f125" fmla="*/ f92 1 154393"/>
                <a:gd name="f126" fmla="*/ f93 1 215082"/>
                <a:gd name="f127" fmla="*/ f94 1 154393"/>
                <a:gd name="f128" fmla="*/ f95 1 154393"/>
                <a:gd name="f129" fmla="*/ f96 1 154393"/>
                <a:gd name="f130" fmla="*/ f97 1 154393"/>
                <a:gd name="f131" fmla="*/ f98 1 154393"/>
                <a:gd name="f132" fmla="*/ f99 1 154393"/>
                <a:gd name="f133" fmla="*/ f100 1 154393"/>
                <a:gd name="f134" fmla="*/ f60 1 f67"/>
                <a:gd name="f135" fmla="*/ f61 1 f67"/>
                <a:gd name="f136" fmla="*/ f60 1 f68"/>
                <a:gd name="f137" fmla="*/ f62 1 f68"/>
                <a:gd name="f138" fmla="*/ f102 1 f67"/>
                <a:gd name="f139" fmla="*/ f103 1 f68"/>
                <a:gd name="f140" fmla="*/ f104 1 f67"/>
                <a:gd name="f141" fmla="*/ f105 1 f68"/>
                <a:gd name="f142" fmla="*/ f106 1 f67"/>
                <a:gd name="f143" fmla="*/ f107 1 f68"/>
                <a:gd name="f144" fmla="*/ f108 1 f67"/>
                <a:gd name="f145" fmla="*/ f109 1 f68"/>
                <a:gd name="f146" fmla="*/ f110 1 f67"/>
                <a:gd name="f147" fmla="*/ f111 1 f68"/>
                <a:gd name="f148" fmla="*/ f112 1 f67"/>
                <a:gd name="f149" fmla="*/ f113 1 f68"/>
                <a:gd name="f150" fmla="*/ f114 1 f67"/>
                <a:gd name="f151" fmla="*/ f115 1 f68"/>
                <a:gd name="f152" fmla="*/ f116 1 f68"/>
                <a:gd name="f153" fmla="*/ f117 1 f67"/>
                <a:gd name="f154" fmla="*/ f118 1 f68"/>
                <a:gd name="f155" fmla="*/ f119 1 f68"/>
                <a:gd name="f156" fmla="*/ f120 1 f68"/>
                <a:gd name="f157" fmla="*/ f121 1 f68"/>
                <a:gd name="f158" fmla="*/ f122 1 f67"/>
                <a:gd name="f159" fmla="*/ f123 1 f68"/>
                <a:gd name="f160" fmla="*/ f124 1 f68"/>
                <a:gd name="f161" fmla="*/ f125 1 f67"/>
                <a:gd name="f162" fmla="*/ f126 1 f68"/>
                <a:gd name="f163" fmla="*/ f127 1 f67"/>
                <a:gd name="f164" fmla="*/ f128 1 f67"/>
                <a:gd name="f165" fmla="*/ f129 1 f67"/>
                <a:gd name="f166" fmla="*/ f130 1 f67"/>
                <a:gd name="f167" fmla="*/ f131 1 f67"/>
                <a:gd name="f168" fmla="*/ f132 1 f67"/>
                <a:gd name="f169" fmla="*/ f133 1 f67"/>
                <a:gd name="f170" fmla="*/ f134 f58 1"/>
                <a:gd name="f171" fmla="*/ f135 f58 1"/>
                <a:gd name="f172" fmla="*/ f137 f59 1"/>
                <a:gd name="f173" fmla="*/ f136 f59 1"/>
                <a:gd name="f174" fmla="*/ f138 f58 1"/>
                <a:gd name="f175" fmla="*/ f139 f59 1"/>
                <a:gd name="f176" fmla="*/ f140 f58 1"/>
                <a:gd name="f177" fmla="*/ f141 f59 1"/>
                <a:gd name="f178" fmla="*/ f142 f58 1"/>
                <a:gd name="f179" fmla="*/ f143 f59 1"/>
                <a:gd name="f180" fmla="*/ f144 f58 1"/>
                <a:gd name="f181" fmla="*/ f145 f59 1"/>
                <a:gd name="f182" fmla="*/ f146 f58 1"/>
                <a:gd name="f183" fmla="*/ f147 f59 1"/>
                <a:gd name="f184" fmla="*/ f148 f58 1"/>
                <a:gd name="f185" fmla="*/ f149 f59 1"/>
                <a:gd name="f186" fmla="*/ f150 f58 1"/>
                <a:gd name="f187" fmla="*/ f151 f59 1"/>
                <a:gd name="f188" fmla="*/ f152 f59 1"/>
                <a:gd name="f189" fmla="*/ f153 f58 1"/>
                <a:gd name="f190" fmla="*/ f154 f59 1"/>
                <a:gd name="f191" fmla="*/ f155 f59 1"/>
                <a:gd name="f192" fmla="*/ f156 f59 1"/>
                <a:gd name="f193" fmla="*/ f157 f59 1"/>
                <a:gd name="f194" fmla="*/ f158 f58 1"/>
                <a:gd name="f195" fmla="*/ f159 f59 1"/>
                <a:gd name="f196" fmla="*/ f160 f59 1"/>
                <a:gd name="f197" fmla="*/ f161 f58 1"/>
                <a:gd name="f198" fmla="*/ f162 f59 1"/>
                <a:gd name="f199" fmla="*/ f163 f58 1"/>
                <a:gd name="f200" fmla="*/ f164 f58 1"/>
                <a:gd name="f201" fmla="*/ f165 f58 1"/>
                <a:gd name="f202" fmla="*/ f166 f58 1"/>
                <a:gd name="f203" fmla="*/ f167 f58 1"/>
                <a:gd name="f204" fmla="*/ f168 f58 1"/>
                <a:gd name="f205" fmla="*/ f169 f58 1"/>
              </a:gdLst>
              <a:ahLst/>
              <a:cxnLst>
                <a:cxn ang="3cd4">
                  <a:pos x="hc" y="t"/>
                </a:cxn>
                <a:cxn ang="0">
                  <a:pos x="r" y="vc"/>
                </a:cxn>
                <a:cxn ang="cd4">
                  <a:pos x="hc" y="b"/>
                </a:cxn>
                <a:cxn ang="cd2">
                  <a:pos x="l" y="vc"/>
                </a:cxn>
                <a:cxn ang="f101">
                  <a:pos x="f174" y="f175"/>
                </a:cxn>
                <a:cxn ang="f101">
                  <a:pos x="f176" y="f177"/>
                </a:cxn>
                <a:cxn ang="f101">
                  <a:pos x="f178" y="f179"/>
                </a:cxn>
                <a:cxn ang="f101">
                  <a:pos x="f180" y="f181"/>
                </a:cxn>
                <a:cxn ang="f101">
                  <a:pos x="f182" y="f183"/>
                </a:cxn>
                <a:cxn ang="f101">
                  <a:pos x="f184" y="f185"/>
                </a:cxn>
                <a:cxn ang="f101">
                  <a:pos x="f186" y="f187"/>
                </a:cxn>
                <a:cxn ang="f101">
                  <a:pos x="f186" y="f188"/>
                </a:cxn>
                <a:cxn ang="f101">
                  <a:pos x="f189" y="f190"/>
                </a:cxn>
                <a:cxn ang="f101">
                  <a:pos x="f189" y="f191"/>
                </a:cxn>
                <a:cxn ang="f101">
                  <a:pos x="f189" y="f192"/>
                </a:cxn>
                <a:cxn ang="f101">
                  <a:pos x="f189" y="f193"/>
                </a:cxn>
                <a:cxn ang="f101">
                  <a:pos x="f194" y="f195"/>
                </a:cxn>
                <a:cxn ang="f101">
                  <a:pos x="f194" y="f196"/>
                </a:cxn>
                <a:cxn ang="f101">
                  <a:pos x="f197" y="f198"/>
                </a:cxn>
                <a:cxn ang="f101">
                  <a:pos x="f199" y="f198"/>
                </a:cxn>
                <a:cxn ang="f101">
                  <a:pos x="f200" y="f198"/>
                </a:cxn>
                <a:cxn ang="f101">
                  <a:pos x="f201" y="f198"/>
                </a:cxn>
                <a:cxn ang="f101">
                  <a:pos x="f202" y="f198"/>
                </a:cxn>
                <a:cxn ang="f101">
                  <a:pos x="f203" y="f198"/>
                </a:cxn>
                <a:cxn ang="f101">
                  <a:pos x="f204" y="f198"/>
                </a:cxn>
                <a:cxn ang="f101">
                  <a:pos x="f205" y="f198"/>
                </a:cxn>
              </a:cxnLst>
              <a:rect l="f170" t="f173" r="f171" b="f172"/>
              <a:pathLst>
                <a:path w="154393" h="215082">
                  <a:moveTo>
                    <a:pt x="f8" y="f9"/>
                  </a:moveTo>
                  <a:lnTo>
                    <a:pt x="f10" y="f11"/>
                  </a:lnTo>
                  <a:cubicBezTo>
                    <a:pt x="f12" y="f13"/>
                    <a:pt x="f14" y="f15"/>
                    <a:pt x="f16" y="f17"/>
                  </a:cubicBezTo>
                  <a:cubicBezTo>
                    <a:pt x="f18" y="f19"/>
                    <a:pt x="f20" y="f21"/>
                    <a:pt x="f22" y="f23"/>
                  </a:cubicBezTo>
                  <a:cubicBezTo>
                    <a:pt x="f24" y="f25"/>
                    <a:pt x="f26" y="f27"/>
                    <a:pt x="f28" y="f29"/>
                  </a:cubicBezTo>
                  <a:lnTo>
                    <a:pt x="f30" y="f31"/>
                  </a:lnTo>
                  <a:lnTo>
                    <a:pt x="f6" y="f32"/>
                  </a:lnTo>
                  <a:cubicBezTo>
                    <a:pt x="f33" y="f34"/>
                    <a:pt x="f33" y="f35"/>
                    <a:pt x="f6" y="f36"/>
                  </a:cubicBezTo>
                  <a:cubicBezTo>
                    <a:pt x="f37" y="f38"/>
                    <a:pt x="f39" y="f40"/>
                    <a:pt x="f41" y="f42"/>
                  </a:cubicBezTo>
                  <a:cubicBezTo>
                    <a:pt x="f41" y="f42"/>
                    <a:pt x="f41" y="f43"/>
                    <a:pt x="f41" y="f44"/>
                  </a:cubicBezTo>
                  <a:cubicBezTo>
                    <a:pt x="f41" y="f45"/>
                    <a:pt x="f41" y="f44"/>
                    <a:pt x="f41" y="f46"/>
                  </a:cubicBezTo>
                  <a:lnTo>
                    <a:pt x="f41" y="f5"/>
                  </a:lnTo>
                  <a:lnTo>
                    <a:pt x="f5" y="f47"/>
                  </a:lnTo>
                  <a:lnTo>
                    <a:pt x="f5" y="f7"/>
                  </a:lnTo>
                  <a:lnTo>
                    <a:pt x="f48" y="f49"/>
                  </a:lnTo>
                  <a:lnTo>
                    <a:pt x="f50" y="f49"/>
                  </a:lnTo>
                  <a:lnTo>
                    <a:pt x="f51" y="f49"/>
                  </a:lnTo>
                  <a:lnTo>
                    <a:pt x="f52" y="f49"/>
                  </a:lnTo>
                  <a:lnTo>
                    <a:pt x="f53" y="f49"/>
                  </a:lnTo>
                  <a:lnTo>
                    <a:pt x="f54" y="f49"/>
                  </a:lnTo>
                  <a:lnTo>
                    <a:pt x="f55" y="f49"/>
                  </a:lnTo>
                  <a:lnTo>
                    <a:pt x="f56" y="f49"/>
                  </a:lnTo>
                  <a:close/>
                </a:path>
              </a:pathLst>
            </a:custGeom>
            <a:solidFill>
              <a:srgbClr val="FBDFC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2" name="Freeform: Shape 86">
              <a:extLst>
                <a:ext uri="{FF2B5EF4-FFF2-40B4-BE49-F238E27FC236}">
                  <a16:creationId xmlns:a16="http://schemas.microsoft.com/office/drawing/2014/main" id="{D06560EC-1F04-4C75-94C8-1BA72833B411}"/>
                </a:ext>
              </a:extLst>
            </p:cNvPr>
            <p:cNvSpPr/>
            <p:nvPr/>
          </p:nvSpPr>
          <p:spPr>
            <a:xfrm>
              <a:off x="4132438" y="1934980"/>
              <a:ext cx="148681" cy="165561"/>
            </a:xfrm>
            <a:custGeom>
              <a:avLst/>
              <a:gdLst>
                <a:gd name="f0" fmla="val 10800000"/>
                <a:gd name="f1" fmla="val 5400000"/>
                <a:gd name="f2" fmla="val 180"/>
                <a:gd name="f3" fmla="val w"/>
                <a:gd name="f4" fmla="val h"/>
                <a:gd name="f5" fmla="val 0"/>
                <a:gd name="f6" fmla="val 148679"/>
                <a:gd name="f7" fmla="val 165565"/>
                <a:gd name="f8" fmla="val 148680"/>
                <a:gd name="f9" fmla="val 45073"/>
                <a:gd name="f10" fmla="+- 0 0 -90"/>
                <a:gd name="f11" fmla="*/ f3 1 148679"/>
                <a:gd name="f12" fmla="*/ f4 1 165565"/>
                <a:gd name="f13" fmla="val f5"/>
                <a:gd name="f14" fmla="val f6"/>
                <a:gd name="f15" fmla="val f7"/>
                <a:gd name="f16" fmla="*/ f10 f0 1"/>
                <a:gd name="f17" fmla="+- f15 0 f13"/>
                <a:gd name="f18" fmla="+- f14 0 f13"/>
                <a:gd name="f19" fmla="*/ f16 1 f2"/>
                <a:gd name="f20" fmla="*/ f18 1 148679"/>
                <a:gd name="f21" fmla="*/ f17 1 165565"/>
                <a:gd name="f22" fmla="*/ 0 f18 1"/>
                <a:gd name="f23" fmla="*/ 165565 f17 1"/>
                <a:gd name="f24" fmla="*/ 148680 f18 1"/>
                <a:gd name="f25" fmla="*/ 45073 f17 1"/>
                <a:gd name="f26" fmla="*/ 0 f17 1"/>
                <a:gd name="f27" fmla="+- f19 0 f1"/>
                <a:gd name="f28" fmla="*/ f22 1 148679"/>
                <a:gd name="f29" fmla="*/ f23 1 165565"/>
                <a:gd name="f30" fmla="*/ f24 1 148679"/>
                <a:gd name="f31" fmla="*/ f25 1 165565"/>
                <a:gd name="f32" fmla="*/ f26 1 165565"/>
                <a:gd name="f33" fmla="*/ f13 1 f20"/>
                <a:gd name="f34" fmla="*/ f14 1 f20"/>
                <a:gd name="f35" fmla="*/ f13 1 f21"/>
                <a:gd name="f36" fmla="*/ f15 1 f21"/>
                <a:gd name="f37" fmla="*/ f28 1 f20"/>
                <a:gd name="f38" fmla="*/ f29 1 f21"/>
                <a:gd name="f39" fmla="*/ f30 1 f20"/>
                <a:gd name="f40" fmla="*/ f31 1 f21"/>
                <a:gd name="f41" fmla="*/ f32 1 f21"/>
                <a:gd name="f42" fmla="*/ f33 f11 1"/>
                <a:gd name="f43" fmla="*/ f34 f11 1"/>
                <a:gd name="f44" fmla="*/ f36 f12 1"/>
                <a:gd name="f45" fmla="*/ f35 f12 1"/>
                <a:gd name="f46" fmla="*/ f37 f11 1"/>
                <a:gd name="f47" fmla="*/ f38 f12 1"/>
                <a:gd name="f48" fmla="*/ f39 f11 1"/>
                <a:gd name="f49" fmla="*/ f40 f12 1"/>
                <a:gd name="f50" fmla="*/ f41 f12 1"/>
              </a:gdLst>
              <a:ahLst/>
              <a:cxnLst>
                <a:cxn ang="3cd4">
                  <a:pos x="hc" y="t"/>
                </a:cxn>
                <a:cxn ang="0">
                  <a:pos x="r" y="vc"/>
                </a:cxn>
                <a:cxn ang="cd4">
                  <a:pos x="hc" y="b"/>
                </a:cxn>
                <a:cxn ang="cd2">
                  <a:pos x="l" y="vc"/>
                </a:cxn>
                <a:cxn ang="f27">
                  <a:pos x="f46" y="f47"/>
                </a:cxn>
                <a:cxn ang="f27">
                  <a:pos x="f48" y="f49"/>
                </a:cxn>
                <a:cxn ang="f27">
                  <a:pos x="f46" y="f50"/>
                </a:cxn>
                <a:cxn ang="f27">
                  <a:pos x="f46" y="f47"/>
                </a:cxn>
              </a:cxnLst>
              <a:rect l="f42" t="f45" r="f43" b="f44"/>
              <a:pathLst>
                <a:path w="148679" h="165565">
                  <a:moveTo>
                    <a:pt x="f5" y="f7"/>
                  </a:moveTo>
                  <a:lnTo>
                    <a:pt x="f8" y="f9"/>
                  </a:lnTo>
                  <a:lnTo>
                    <a:pt x="f5" y="f5"/>
                  </a:lnTo>
                  <a:lnTo>
                    <a:pt x="f5" y="f7"/>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3" name="Freeform: Shape 87">
              <a:extLst>
                <a:ext uri="{FF2B5EF4-FFF2-40B4-BE49-F238E27FC236}">
                  <a16:creationId xmlns:a16="http://schemas.microsoft.com/office/drawing/2014/main" id="{8875E142-6CA2-D18F-CC9B-A7E5E2B8874E}"/>
                </a:ext>
              </a:extLst>
            </p:cNvPr>
            <p:cNvSpPr/>
            <p:nvPr/>
          </p:nvSpPr>
          <p:spPr>
            <a:xfrm>
              <a:off x="5864531" y="2370088"/>
              <a:ext cx="242636" cy="686001"/>
            </a:xfrm>
            <a:custGeom>
              <a:avLst/>
              <a:gdLst>
                <a:gd name="f0" fmla="val 10800000"/>
                <a:gd name="f1" fmla="val 5400000"/>
                <a:gd name="f2" fmla="val 180"/>
                <a:gd name="f3" fmla="val w"/>
                <a:gd name="f4" fmla="val h"/>
                <a:gd name="f5" fmla="val 0"/>
                <a:gd name="f6" fmla="val 242636"/>
                <a:gd name="f7" fmla="val 686002"/>
                <a:gd name="f8" fmla="val 197434"/>
                <a:gd name="f9" fmla="val 686003"/>
                <a:gd name="f10" fmla="val 31361"/>
                <a:gd name="f11" fmla="val 619980"/>
                <a:gd name="f12" fmla="val 31323"/>
                <a:gd name="f13" fmla="val 619726"/>
                <a:gd name="f14" fmla="val 619472"/>
                <a:gd name="f15" fmla="val 619218"/>
                <a:gd name="f16" fmla="val 32123"/>
                <a:gd name="f17" fmla="val 618457"/>
                <a:gd name="f18" fmla="val 33392"/>
                <a:gd name="f19" fmla="val 617822"/>
                <a:gd name="f20" fmla="val 35678"/>
                <a:gd name="f21" fmla="val 208355"/>
                <a:gd name="f22" fmla="val 635470"/>
                <a:gd name="f23" fmla="val 241366"/>
                <a:gd name="f24" fmla="val 608553"/>
                <a:gd name="f25" fmla="+- 0 0 -90"/>
                <a:gd name="f26" fmla="*/ f3 1 242636"/>
                <a:gd name="f27" fmla="*/ f4 1 686002"/>
                <a:gd name="f28" fmla="val f5"/>
                <a:gd name="f29" fmla="val f6"/>
                <a:gd name="f30" fmla="val f7"/>
                <a:gd name="f31" fmla="*/ f25 f0 1"/>
                <a:gd name="f32" fmla="+- f30 0 f28"/>
                <a:gd name="f33" fmla="+- f29 0 f28"/>
                <a:gd name="f34" fmla="*/ f31 1 f2"/>
                <a:gd name="f35" fmla="*/ f33 1 242636"/>
                <a:gd name="f36" fmla="*/ f32 1 686002"/>
                <a:gd name="f37" fmla="*/ 242636 f33 1"/>
                <a:gd name="f38" fmla="*/ 0 f32 1"/>
                <a:gd name="f39" fmla="*/ 0 f33 1"/>
                <a:gd name="f40" fmla="*/ 197434 f32 1"/>
                <a:gd name="f41" fmla="*/ 686003 f32 1"/>
                <a:gd name="f42" fmla="*/ 31361 f33 1"/>
                <a:gd name="f43" fmla="*/ 619980 f32 1"/>
                <a:gd name="f44" fmla="*/ 619218 f32 1"/>
                <a:gd name="f45" fmla="*/ 32123 f33 1"/>
                <a:gd name="f46" fmla="*/ 618457 f32 1"/>
                <a:gd name="f47" fmla="*/ 33392 f33 1"/>
                <a:gd name="f48" fmla="*/ 617822 f32 1"/>
                <a:gd name="f49" fmla="*/ 35678 f33 1"/>
                <a:gd name="f50" fmla="*/ 208355 f33 1"/>
                <a:gd name="f51" fmla="*/ 635470 f32 1"/>
                <a:gd name="f52" fmla="*/ 241366 f33 1"/>
                <a:gd name="f53" fmla="*/ 608553 f32 1"/>
                <a:gd name="f54" fmla="+- f34 0 f1"/>
                <a:gd name="f55" fmla="*/ f37 1 242636"/>
                <a:gd name="f56" fmla="*/ f38 1 686002"/>
                <a:gd name="f57" fmla="*/ f39 1 242636"/>
                <a:gd name="f58" fmla="*/ f40 1 686002"/>
                <a:gd name="f59" fmla="*/ f41 1 686002"/>
                <a:gd name="f60" fmla="*/ f42 1 242636"/>
                <a:gd name="f61" fmla="*/ f43 1 686002"/>
                <a:gd name="f62" fmla="*/ f44 1 686002"/>
                <a:gd name="f63" fmla="*/ f45 1 242636"/>
                <a:gd name="f64" fmla="*/ f46 1 686002"/>
                <a:gd name="f65" fmla="*/ f47 1 242636"/>
                <a:gd name="f66" fmla="*/ f48 1 686002"/>
                <a:gd name="f67" fmla="*/ f49 1 242636"/>
                <a:gd name="f68" fmla="*/ f50 1 242636"/>
                <a:gd name="f69" fmla="*/ f51 1 686002"/>
                <a:gd name="f70" fmla="*/ f52 1 242636"/>
                <a:gd name="f71" fmla="*/ f53 1 686002"/>
                <a:gd name="f72" fmla="*/ f28 1 f35"/>
                <a:gd name="f73" fmla="*/ f29 1 f35"/>
                <a:gd name="f74" fmla="*/ f28 1 f36"/>
                <a:gd name="f75" fmla="*/ f30 1 f36"/>
                <a:gd name="f76" fmla="*/ f55 1 f35"/>
                <a:gd name="f77" fmla="*/ f56 1 f36"/>
                <a:gd name="f78" fmla="*/ f57 1 f35"/>
                <a:gd name="f79" fmla="*/ f58 1 f36"/>
                <a:gd name="f80" fmla="*/ f59 1 f36"/>
                <a:gd name="f81" fmla="*/ f60 1 f35"/>
                <a:gd name="f82" fmla="*/ f61 1 f36"/>
                <a:gd name="f83" fmla="*/ f62 1 f36"/>
                <a:gd name="f84" fmla="*/ f63 1 f35"/>
                <a:gd name="f85" fmla="*/ f64 1 f36"/>
                <a:gd name="f86" fmla="*/ f65 1 f35"/>
                <a:gd name="f87" fmla="*/ f66 1 f36"/>
                <a:gd name="f88" fmla="*/ f67 1 f35"/>
                <a:gd name="f89" fmla="*/ f68 1 f35"/>
                <a:gd name="f90" fmla="*/ f69 1 f36"/>
                <a:gd name="f91" fmla="*/ f70 1 f35"/>
                <a:gd name="f92" fmla="*/ f71 1 f36"/>
                <a:gd name="f93" fmla="*/ f72 f26 1"/>
                <a:gd name="f94" fmla="*/ f73 f26 1"/>
                <a:gd name="f95" fmla="*/ f75 f27 1"/>
                <a:gd name="f96" fmla="*/ f74 f27 1"/>
                <a:gd name="f97" fmla="*/ f76 f26 1"/>
                <a:gd name="f98" fmla="*/ f77 f27 1"/>
                <a:gd name="f99" fmla="*/ f78 f26 1"/>
                <a:gd name="f100" fmla="*/ f79 f27 1"/>
                <a:gd name="f101" fmla="*/ f80 f27 1"/>
                <a:gd name="f102" fmla="*/ f81 f26 1"/>
                <a:gd name="f103" fmla="*/ f82 f27 1"/>
                <a:gd name="f104" fmla="*/ f83 f27 1"/>
                <a:gd name="f105" fmla="*/ f84 f26 1"/>
                <a:gd name="f106" fmla="*/ f85 f27 1"/>
                <a:gd name="f107" fmla="*/ f86 f26 1"/>
                <a:gd name="f108" fmla="*/ f87 f27 1"/>
                <a:gd name="f109" fmla="*/ f88 f26 1"/>
                <a:gd name="f110" fmla="*/ f89 f26 1"/>
                <a:gd name="f111" fmla="*/ f90 f27 1"/>
                <a:gd name="f112" fmla="*/ f91 f26 1"/>
                <a:gd name="f113" fmla="*/ f92 f27 1"/>
              </a:gdLst>
              <a:ahLst/>
              <a:cxnLst>
                <a:cxn ang="3cd4">
                  <a:pos x="hc" y="t"/>
                </a:cxn>
                <a:cxn ang="0">
                  <a:pos x="r" y="vc"/>
                </a:cxn>
                <a:cxn ang="cd4">
                  <a:pos x="hc" y="b"/>
                </a:cxn>
                <a:cxn ang="cd2">
                  <a:pos x="l" y="vc"/>
                </a:cxn>
                <a:cxn ang="f54">
                  <a:pos x="f97" y="f98"/>
                </a:cxn>
                <a:cxn ang="f54">
                  <a:pos x="f99" y="f100"/>
                </a:cxn>
                <a:cxn ang="f54">
                  <a:pos x="f99" y="f101"/>
                </a:cxn>
                <a:cxn ang="f54">
                  <a:pos x="f102" y="f103"/>
                </a:cxn>
                <a:cxn ang="f54">
                  <a:pos x="f102" y="f103"/>
                </a:cxn>
                <a:cxn ang="f54">
                  <a:pos x="f102" y="f104"/>
                </a:cxn>
                <a:cxn ang="f54">
                  <a:pos x="f105" y="f106"/>
                </a:cxn>
                <a:cxn ang="f54">
                  <a:pos x="f105" y="f106"/>
                </a:cxn>
                <a:cxn ang="f54">
                  <a:pos x="f107" y="f108"/>
                </a:cxn>
                <a:cxn ang="f54">
                  <a:pos x="f109" y="f108"/>
                </a:cxn>
                <a:cxn ang="f54">
                  <a:pos x="f110" y="f111"/>
                </a:cxn>
                <a:cxn ang="f54">
                  <a:pos x="f112" y="f113"/>
                </a:cxn>
              </a:cxnLst>
              <a:rect l="f93" t="f96" r="f94" b="f95"/>
              <a:pathLst>
                <a:path w="242636" h="686002">
                  <a:moveTo>
                    <a:pt x="f6" y="f5"/>
                  </a:moveTo>
                  <a:lnTo>
                    <a:pt x="f5" y="f8"/>
                  </a:lnTo>
                  <a:lnTo>
                    <a:pt x="f5" y="f9"/>
                  </a:lnTo>
                  <a:lnTo>
                    <a:pt x="f10" y="f11"/>
                  </a:lnTo>
                  <a:lnTo>
                    <a:pt x="f10" y="f11"/>
                  </a:lnTo>
                  <a:cubicBezTo>
                    <a:pt x="f12" y="f13"/>
                    <a:pt x="f12" y="f14"/>
                    <a:pt x="f10" y="f15"/>
                  </a:cubicBezTo>
                  <a:lnTo>
                    <a:pt x="f16" y="f17"/>
                  </a:lnTo>
                  <a:cubicBezTo>
                    <a:pt x="f16" y="f17"/>
                    <a:pt x="f16" y="f17"/>
                    <a:pt x="f16" y="f17"/>
                  </a:cubicBezTo>
                  <a:lnTo>
                    <a:pt x="f18" y="f19"/>
                  </a:lnTo>
                  <a:lnTo>
                    <a:pt x="f20" y="f19"/>
                  </a:lnTo>
                  <a:lnTo>
                    <a:pt x="f21" y="f22"/>
                  </a:lnTo>
                  <a:lnTo>
                    <a:pt x="f23" y="f24"/>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4" name="Freeform: Shape 88">
              <a:extLst>
                <a:ext uri="{FF2B5EF4-FFF2-40B4-BE49-F238E27FC236}">
                  <a16:creationId xmlns:a16="http://schemas.microsoft.com/office/drawing/2014/main" id="{42F4EC88-1C60-0655-91B9-6AADBC39BC0A}"/>
                </a:ext>
              </a:extLst>
            </p:cNvPr>
            <p:cNvSpPr/>
            <p:nvPr/>
          </p:nvSpPr>
          <p:spPr>
            <a:xfrm>
              <a:off x="4275021" y="2101053"/>
              <a:ext cx="1577961" cy="1069317"/>
            </a:xfrm>
            <a:custGeom>
              <a:avLst/>
              <a:gdLst>
                <a:gd name="f0" fmla="val 10800000"/>
                <a:gd name="f1" fmla="val 5400000"/>
                <a:gd name="f2" fmla="val 180"/>
                <a:gd name="f3" fmla="val w"/>
                <a:gd name="f4" fmla="val h"/>
                <a:gd name="f5" fmla="val 0"/>
                <a:gd name="f6" fmla="val 1577961"/>
                <a:gd name="f7" fmla="val 1069316"/>
                <a:gd name="f8" fmla="val 1547743"/>
                <a:gd name="f9" fmla="val 1043288"/>
                <a:gd name="f10" fmla="val 1042400"/>
                <a:gd name="f11" fmla="val 978916"/>
                <a:gd name="f12" fmla="val 467874"/>
                <a:gd name="f13" fmla="val 1019555"/>
                <a:gd name="f14" fmla="val 298627"/>
                <a:gd name="f15" fmla="val 601316"/>
                <a:gd name="f16" fmla="val 1069317"/>
                <a:gd name="f17" fmla="val 1043923"/>
                <a:gd name="f18" fmla="+- 0 0 -90"/>
                <a:gd name="f19" fmla="*/ f3 1 1577961"/>
                <a:gd name="f20" fmla="*/ f4 1 1069316"/>
                <a:gd name="f21" fmla="val f5"/>
                <a:gd name="f22" fmla="val f6"/>
                <a:gd name="f23" fmla="val f7"/>
                <a:gd name="f24" fmla="*/ f18 f0 1"/>
                <a:gd name="f25" fmla="+- f23 0 f21"/>
                <a:gd name="f26" fmla="+- f22 0 f21"/>
                <a:gd name="f27" fmla="*/ f24 1 f2"/>
                <a:gd name="f28" fmla="*/ f26 1 1577961"/>
                <a:gd name="f29" fmla="*/ f25 1 1069316"/>
                <a:gd name="f30" fmla="*/ 1547743 f26 1"/>
                <a:gd name="f31" fmla="*/ 1043288 f25 1"/>
                <a:gd name="f32" fmla="*/ 1042400 f25 1"/>
                <a:gd name="f33" fmla="*/ 1577961 f26 1"/>
                <a:gd name="f34" fmla="*/ 978916 f25 1"/>
                <a:gd name="f35" fmla="*/ 467874 f25 1"/>
                <a:gd name="f36" fmla="*/ 1019555 f26 1"/>
                <a:gd name="f37" fmla="*/ 298627 f25 1"/>
                <a:gd name="f38" fmla="*/ 0 f26 1"/>
                <a:gd name="f39" fmla="*/ 0 f25 1"/>
                <a:gd name="f40" fmla="*/ 601316 f25 1"/>
                <a:gd name="f41" fmla="*/ 1069317 f25 1"/>
                <a:gd name="f42" fmla="*/ 1043923 f25 1"/>
                <a:gd name="f43" fmla="+- f27 0 f1"/>
                <a:gd name="f44" fmla="*/ f30 1 1577961"/>
                <a:gd name="f45" fmla="*/ f31 1 1069316"/>
                <a:gd name="f46" fmla="*/ f32 1 1069316"/>
                <a:gd name="f47" fmla="*/ f33 1 1577961"/>
                <a:gd name="f48" fmla="*/ f34 1 1069316"/>
                <a:gd name="f49" fmla="*/ f35 1 1069316"/>
                <a:gd name="f50" fmla="*/ f36 1 1577961"/>
                <a:gd name="f51" fmla="*/ f37 1 1069316"/>
                <a:gd name="f52" fmla="*/ f38 1 1577961"/>
                <a:gd name="f53" fmla="*/ f39 1 1069316"/>
                <a:gd name="f54" fmla="*/ f40 1 1069316"/>
                <a:gd name="f55" fmla="*/ f41 1 1069316"/>
                <a:gd name="f56" fmla="*/ f42 1 1069316"/>
                <a:gd name="f57" fmla="*/ f21 1 f28"/>
                <a:gd name="f58" fmla="*/ f22 1 f28"/>
                <a:gd name="f59" fmla="*/ f21 1 f29"/>
                <a:gd name="f60" fmla="*/ f23 1 f29"/>
                <a:gd name="f61" fmla="*/ f44 1 f28"/>
                <a:gd name="f62" fmla="*/ f45 1 f29"/>
                <a:gd name="f63" fmla="*/ f46 1 f29"/>
                <a:gd name="f64" fmla="*/ f47 1 f28"/>
                <a:gd name="f65" fmla="*/ f48 1 f29"/>
                <a:gd name="f66" fmla="*/ f49 1 f29"/>
                <a:gd name="f67" fmla="*/ f50 1 f28"/>
                <a:gd name="f68" fmla="*/ f51 1 f29"/>
                <a:gd name="f69" fmla="*/ f52 1 f28"/>
                <a:gd name="f70" fmla="*/ f53 1 f29"/>
                <a:gd name="f71" fmla="*/ f54 1 f29"/>
                <a:gd name="f72" fmla="*/ f55 1 f29"/>
                <a:gd name="f73" fmla="*/ f56 1 f29"/>
                <a:gd name="f74" fmla="*/ f57 f19 1"/>
                <a:gd name="f75" fmla="*/ f58 f19 1"/>
                <a:gd name="f76" fmla="*/ f60 f20 1"/>
                <a:gd name="f77" fmla="*/ f59 f20 1"/>
                <a:gd name="f78" fmla="*/ f61 f19 1"/>
                <a:gd name="f79" fmla="*/ f62 f20 1"/>
                <a:gd name="f80" fmla="*/ f63 f20 1"/>
                <a:gd name="f81" fmla="*/ f64 f19 1"/>
                <a:gd name="f82" fmla="*/ f65 f20 1"/>
                <a:gd name="f83" fmla="*/ f66 f20 1"/>
                <a:gd name="f84" fmla="*/ f67 f19 1"/>
                <a:gd name="f85" fmla="*/ f68 f20 1"/>
                <a:gd name="f86" fmla="*/ f69 f19 1"/>
                <a:gd name="f87" fmla="*/ f70 f20 1"/>
                <a:gd name="f88" fmla="*/ f71 f20 1"/>
                <a:gd name="f89" fmla="*/ f72 f20 1"/>
                <a:gd name="f90" fmla="*/ f73 f20 1"/>
              </a:gdLst>
              <a:ahLst/>
              <a:cxnLst>
                <a:cxn ang="3cd4">
                  <a:pos x="hc" y="t"/>
                </a:cxn>
                <a:cxn ang="0">
                  <a:pos x="r" y="vc"/>
                </a:cxn>
                <a:cxn ang="cd4">
                  <a:pos x="hc" y="b"/>
                </a:cxn>
                <a:cxn ang="cd2">
                  <a:pos x="l" y="vc"/>
                </a:cxn>
                <a:cxn ang="f43">
                  <a:pos x="f78" y="f79"/>
                </a:cxn>
                <a:cxn ang="f43">
                  <a:pos x="f78" y="f80"/>
                </a:cxn>
                <a:cxn ang="f43">
                  <a:pos x="f78" y="f80"/>
                </a:cxn>
                <a:cxn ang="f43">
                  <a:pos x="f78" y="f80"/>
                </a:cxn>
                <a:cxn ang="f43">
                  <a:pos x="f81" y="f82"/>
                </a:cxn>
                <a:cxn ang="f43">
                  <a:pos x="f81" y="f83"/>
                </a:cxn>
                <a:cxn ang="f43">
                  <a:pos x="f84" y="f85"/>
                </a:cxn>
                <a:cxn ang="f43">
                  <a:pos x="f86" y="f87"/>
                </a:cxn>
                <a:cxn ang="f43">
                  <a:pos x="f86" y="f88"/>
                </a:cxn>
                <a:cxn ang="f43">
                  <a:pos x="f78" y="f89"/>
                </a:cxn>
                <a:cxn ang="f43">
                  <a:pos x="f78" y="f90"/>
                </a:cxn>
              </a:cxnLst>
              <a:rect l="f74" t="f77" r="f75" b="f76"/>
              <a:pathLst>
                <a:path w="1577961" h="1069316">
                  <a:moveTo>
                    <a:pt x="f8" y="f9"/>
                  </a:moveTo>
                  <a:lnTo>
                    <a:pt x="f8" y="f10"/>
                  </a:lnTo>
                  <a:cubicBezTo>
                    <a:pt x="f8" y="f10"/>
                    <a:pt x="f8" y="f10"/>
                    <a:pt x="f8" y="f10"/>
                  </a:cubicBezTo>
                  <a:lnTo>
                    <a:pt x="f8" y="f10"/>
                  </a:lnTo>
                  <a:lnTo>
                    <a:pt x="f6" y="f11"/>
                  </a:lnTo>
                  <a:lnTo>
                    <a:pt x="f6" y="f12"/>
                  </a:lnTo>
                  <a:lnTo>
                    <a:pt x="f13" y="f14"/>
                  </a:lnTo>
                  <a:lnTo>
                    <a:pt x="f5" y="f5"/>
                  </a:lnTo>
                  <a:lnTo>
                    <a:pt x="f5" y="f15"/>
                  </a:lnTo>
                  <a:lnTo>
                    <a:pt x="f8" y="f16"/>
                  </a:lnTo>
                  <a:lnTo>
                    <a:pt x="f8" y="f1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5" name="Freeform: Shape 89">
              <a:extLst>
                <a:ext uri="{FF2B5EF4-FFF2-40B4-BE49-F238E27FC236}">
                  <a16:creationId xmlns:a16="http://schemas.microsoft.com/office/drawing/2014/main" id="{7C3EA5C0-1BD8-3619-C2C7-106AD0A400BE}"/>
                </a:ext>
              </a:extLst>
            </p:cNvPr>
            <p:cNvSpPr/>
            <p:nvPr/>
          </p:nvSpPr>
          <p:spPr>
            <a:xfrm>
              <a:off x="4275524" y="1884185"/>
              <a:ext cx="1826184" cy="675970"/>
            </a:xfrm>
            <a:custGeom>
              <a:avLst/>
              <a:gdLst>
                <a:gd name="f0" fmla="val 10800000"/>
                <a:gd name="f1" fmla="val 5400000"/>
                <a:gd name="f2" fmla="val 180"/>
                <a:gd name="f3" fmla="val w"/>
                <a:gd name="f4" fmla="val h"/>
                <a:gd name="f5" fmla="val 0"/>
                <a:gd name="f6" fmla="val 1826184"/>
                <a:gd name="f7" fmla="val 675972"/>
                <a:gd name="f8" fmla="val 1826185"/>
                <a:gd name="f9" fmla="val 477396"/>
                <a:gd name="f10" fmla="val 248731"/>
                <a:gd name="f11" fmla="val 20188"/>
                <a:gd name="f12" fmla="val 186515"/>
                <a:gd name="f13" fmla="val 19731"/>
                <a:gd name="f14" fmla="val 186883"/>
                <a:gd name="f15" fmla="val 19210"/>
                <a:gd name="f16" fmla="val 187188"/>
                <a:gd name="f17" fmla="val 18664"/>
                <a:gd name="f18" fmla="val 187403"/>
                <a:gd name="f19" fmla="val 16887"/>
                <a:gd name="f20" fmla="val 16176"/>
                <a:gd name="f21" fmla="val 187530"/>
                <a:gd name="f22" fmla="val 15439"/>
                <a:gd name="f23" fmla="val 14728"/>
                <a:gd name="f24" fmla="val 14220"/>
                <a:gd name="f25" fmla="val 13751"/>
                <a:gd name="f26" fmla="val 13332"/>
                <a:gd name="f27" fmla="val 197307"/>
                <a:gd name="f28" fmla="val 1583294"/>
                <a:gd name="f29" fmla="val 675973"/>
                <a:gd name="f30" fmla="+- 0 0 -90"/>
                <a:gd name="f31" fmla="*/ f3 1 1826184"/>
                <a:gd name="f32" fmla="*/ f4 1 675972"/>
                <a:gd name="f33" fmla="val f5"/>
                <a:gd name="f34" fmla="val f6"/>
                <a:gd name="f35" fmla="val f7"/>
                <a:gd name="f36" fmla="*/ f30 f0 1"/>
                <a:gd name="f37" fmla="+- f35 0 f33"/>
                <a:gd name="f38" fmla="+- f34 0 f33"/>
                <a:gd name="f39" fmla="*/ f36 1 f2"/>
                <a:gd name="f40" fmla="*/ f38 1 1826184"/>
                <a:gd name="f41" fmla="*/ f37 1 675972"/>
                <a:gd name="f42" fmla="*/ 1826185 f38 1"/>
                <a:gd name="f43" fmla="*/ 477396 f37 1"/>
                <a:gd name="f44" fmla="*/ 248731 f38 1"/>
                <a:gd name="f45" fmla="*/ 0 f37 1"/>
                <a:gd name="f46" fmla="*/ 20188 f38 1"/>
                <a:gd name="f47" fmla="*/ 186515 f37 1"/>
                <a:gd name="f48" fmla="*/ 18664 f38 1"/>
                <a:gd name="f49" fmla="*/ 187403 f37 1"/>
                <a:gd name="f50" fmla="*/ 16887 f38 1"/>
                <a:gd name="f51" fmla="*/ 14728 f38 1"/>
                <a:gd name="f52" fmla="*/ 13332 f38 1"/>
                <a:gd name="f53" fmla="*/ 0 f38 1"/>
                <a:gd name="f54" fmla="*/ 197307 f37 1"/>
                <a:gd name="f55" fmla="*/ 1583294 f38 1"/>
                <a:gd name="f56" fmla="*/ 675973 f37 1"/>
                <a:gd name="f57" fmla="+- f39 0 f1"/>
                <a:gd name="f58" fmla="*/ f42 1 1826184"/>
                <a:gd name="f59" fmla="*/ f43 1 675972"/>
                <a:gd name="f60" fmla="*/ f44 1 1826184"/>
                <a:gd name="f61" fmla="*/ f45 1 675972"/>
                <a:gd name="f62" fmla="*/ f46 1 1826184"/>
                <a:gd name="f63" fmla="*/ f47 1 675972"/>
                <a:gd name="f64" fmla="*/ f48 1 1826184"/>
                <a:gd name="f65" fmla="*/ f49 1 675972"/>
                <a:gd name="f66" fmla="*/ f50 1 1826184"/>
                <a:gd name="f67" fmla="*/ f51 1 1826184"/>
                <a:gd name="f68" fmla="*/ f52 1 1826184"/>
                <a:gd name="f69" fmla="*/ f53 1 1826184"/>
                <a:gd name="f70" fmla="*/ f54 1 675972"/>
                <a:gd name="f71" fmla="*/ f55 1 1826184"/>
                <a:gd name="f72" fmla="*/ f56 1 675972"/>
                <a:gd name="f73" fmla="*/ f33 1 f40"/>
                <a:gd name="f74" fmla="*/ f34 1 f40"/>
                <a:gd name="f75" fmla="*/ f33 1 f41"/>
                <a:gd name="f76" fmla="*/ f35 1 f41"/>
                <a:gd name="f77" fmla="*/ f58 1 f40"/>
                <a:gd name="f78" fmla="*/ f59 1 f41"/>
                <a:gd name="f79" fmla="*/ f60 1 f40"/>
                <a:gd name="f80" fmla="*/ f61 1 f41"/>
                <a:gd name="f81" fmla="*/ f62 1 f40"/>
                <a:gd name="f82" fmla="*/ f63 1 f41"/>
                <a:gd name="f83" fmla="*/ f64 1 f40"/>
                <a:gd name="f84" fmla="*/ f65 1 f41"/>
                <a:gd name="f85" fmla="*/ f66 1 f40"/>
                <a:gd name="f86" fmla="*/ f67 1 f40"/>
                <a:gd name="f87" fmla="*/ f68 1 f40"/>
                <a:gd name="f88" fmla="*/ f69 1 f40"/>
                <a:gd name="f89" fmla="*/ f70 1 f41"/>
                <a:gd name="f90" fmla="*/ f71 1 f40"/>
                <a:gd name="f91" fmla="*/ f72 1 f41"/>
                <a:gd name="f92" fmla="*/ f73 f31 1"/>
                <a:gd name="f93" fmla="*/ f74 f31 1"/>
                <a:gd name="f94" fmla="*/ f76 f32 1"/>
                <a:gd name="f95" fmla="*/ f75 f32 1"/>
                <a:gd name="f96" fmla="*/ f77 f31 1"/>
                <a:gd name="f97" fmla="*/ f78 f32 1"/>
                <a:gd name="f98" fmla="*/ f79 f31 1"/>
                <a:gd name="f99" fmla="*/ f80 f32 1"/>
                <a:gd name="f100" fmla="*/ f81 f31 1"/>
                <a:gd name="f101" fmla="*/ f82 f32 1"/>
                <a:gd name="f102" fmla="*/ f83 f31 1"/>
                <a:gd name="f103" fmla="*/ f84 f32 1"/>
                <a:gd name="f104" fmla="*/ f85 f31 1"/>
                <a:gd name="f105" fmla="*/ f86 f31 1"/>
                <a:gd name="f106" fmla="*/ f87 f31 1"/>
                <a:gd name="f107" fmla="*/ f88 f31 1"/>
                <a:gd name="f108" fmla="*/ f89 f32 1"/>
                <a:gd name="f109" fmla="*/ f90 f31 1"/>
                <a:gd name="f110" fmla="*/ f91 f32 1"/>
              </a:gdLst>
              <a:ahLst/>
              <a:cxnLst>
                <a:cxn ang="3cd4">
                  <a:pos x="hc" y="t"/>
                </a:cxn>
                <a:cxn ang="0">
                  <a:pos x="r" y="vc"/>
                </a:cxn>
                <a:cxn ang="cd4">
                  <a:pos x="hc" y="b"/>
                </a:cxn>
                <a:cxn ang="cd2">
                  <a:pos x="l" y="vc"/>
                </a:cxn>
                <a:cxn ang="f57">
                  <a:pos x="f96" y="f97"/>
                </a:cxn>
                <a:cxn ang="f57">
                  <a:pos x="f98" y="f99"/>
                </a:cxn>
                <a:cxn ang="f57">
                  <a:pos x="f100" y="f101"/>
                </a:cxn>
                <a:cxn ang="f57">
                  <a:pos x="f100" y="f101"/>
                </a:cxn>
                <a:cxn ang="f57">
                  <a:pos x="f102" y="f103"/>
                </a:cxn>
                <a:cxn ang="f57">
                  <a:pos x="f104" y="f103"/>
                </a:cxn>
                <a:cxn ang="f57">
                  <a:pos x="f105" y="f103"/>
                </a:cxn>
                <a:cxn ang="f57">
                  <a:pos x="f105" y="f103"/>
                </a:cxn>
                <a:cxn ang="f57">
                  <a:pos x="f106" y="f101"/>
                </a:cxn>
                <a:cxn ang="f57">
                  <a:pos x="f106" y="f101"/>
                </a:cxn>
                <a:cxn ang="f57">
                  <a:pos x="f107" y="f108"/>
                </a:cxn>
                <a:cxn ang="f57">
                  <a:pos x="f109" y="f110"/>
                </a:cxn>
              </a:cxnLst>
              <a:rect l="f92" t="f95" r="f93" b="f94"/>
              <a:pathLst>
                <a:path w="1826184" h="675972">
                  <a:moveTo>
                    <a:pt x="f8" y="f9"/>
                  </a:moveTo>
                  <a:lnTo>
                    <a:pt x="f10" y="f5"/>
                  </a:lnTo>
                  <a:lnTo>
                    <a:pt x="f11" y="f12"/>
                  </a:lnTo>
                  <a:lnTo>
                    <a:pt x="f11" y="f12"/>
                  </a:lnTo>
                  <a:cubicBezTo>
                    <a:pt x="f13" y="f14"/>
                    <a:pt x="f15" y="f16"/>
                    <a:pt x="f17" y="f18"/>
                  </a:cubicBezTo>
                  <a:lnTo>
                    <a:pt x="f19" y="f18"/>
                  </a:lnTo>
                  <a:cubicBezTo>
                    <a:pt x="f20" y="f21"/>
                    <a:pt x="f22" y="f21"/>
                    <a:pt x="f23" y="f18"/>
                  </a:cubicBezTo>
                  <a:lnTo>
                    <a:pt x="f23" y="f18"/>
                  </a:lnTo>
                  <a:cubicBezTo>
                    <a:pt x="f24" y="f16"/>
                    <a:pt x="f25" y="f14"/>
                    <a:pt x="f26" y="f12"/>
                  </a:cubicBezTo>
                  <a:lnTo>
                    <a:pt x="f26" y="f12"/>
                  </a:lnTo>
                  <a:lnTo>
                    <a:pt x="f5" y="f27"/>
                  </a:lnTo>
                  <a:lnTo>
                    <a:pt x="f28" y="f2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6" name="Freeform: Shape 90">
              <a:extLst>
                <a:ext uri="{FF2B5EF4-FFF2-40B4-BE49-F238E27FC236}">
                  <a16:creationId xmlns:a16="http://schemas.microsoft.com/office/drawing/2014/main" id="{0749710E-AB91-C369-CB0F-A40978636659}"/>
                </a:ext>
              </a:extLst>
            </p:cNvPr>
            <p:cNvSpPr/>
            <p:nvPr/>
          </p:nvSpPr>
          <p:spPr>
            <a:xfrm>
              <a:off x="3879003" y="1791501"/>
              <a:ext cx="242636" cy="805732"/>
            </a:xfrm>
            <a:custGeom>
              <a:avLst/>
              <a:gdLst>
                <a:gd name="f0" fmla="val 10800000"/>
                <a:gd name="f1" fmla="val 5400000"/>
                <a:gd name="f2" fmla="val 180"/>
                <a:gd name="f3" fmla="val w"/>
                <a:gd name="f4" fmla="val h"/>
                <a:gd name="f5" fmla="val 0"/>
                <a:gd name="f6" fmla="val 242636"/>
                <a:gd name="f7" fmla="val 805732"/>
                <a:gd name="f8" fmla="val 136616"/>
                <a:gd name="f9" fmla="val 197434"/>
                <a:gd name="f10" fmla="val 805733"/>
                <a:gd name="f11" fmla="val 608172"/>
                <a:gd name="f12" fmla="val 423689"/>
                <a:gd name="f13" fmla="val 320084"/>
                <a:gd name="f14" fmla="+- 0 0 -90"/>
                <a:gd name="f15" fmla="*/ f3 1 242636"/>
                <a:gd name="f16" fmla="*/ f4 1 805732"/>
                <a:gd name="f17" fmla="val f5"/>
                <a:gd name="f18" fmla="val f6"/>
                <a:gd name="f19" fmla="val f7"/>
                <a:gd name="f20" fmla="*/ f14 f0 1"/>
                <a:gd name="f21" fmla="+- f19 0 f17"/>
                <a:gd name="f22" fmla="+- f18 0 f17"/>
                <a:gd name="f23" fmla="*/ f20 1 f2"/>
                <a:gd name="f24" fmla="*/ f22 1 242636"/>
                <a:gd name="f25" fmla="*/ f21 1 805732"/>
                <a:gd name="f26" fmla="*/ 242636 f22 1"/>
                <a:gd name="f27" fmla="*/ 136616 f21 1"/>
                <a:gd name="f28" fmla="*/ 0 f21 1"/>
                <a:gd name="f29" fmla="*/ 0 f22 1"/>
                <a:gd name="f30" fmla="*/ 197434 f21 1"/>
                <a:gd name="f31" fmla="*/ 805733 f21 1"/>
                <a:gd name="f32" fmla="*/ 608172 f21 1"/>
                <a:gd name="f33" fmla="*/ 423689 f21 1"/>
                <a:gd name="f34" fmla="*/ 320084 f21 1"/>
                <a:gd name="f35" fmla="+- f23 0 f1"/>
                <a:gd name="f36" fmla="*/ f26 1 242636"/>
                <a:gd name="f37" fmla="*/ f27 1 805732"/>
                <a:gd name="f38" fmla="*/ f28 1 805732"/>
                <a:gd name="f39" fmla="*/ f29 1 242636"/>
                <a:gd name="f40" fmla="*/ f30 1 805732"/>
                <a:gd name="f41" fmla="*/ f31 1 805732"/>
                <a:gd name="f42" fmla="*/ f32 1 805732"/>
                <a:gd name="f43" fmla="*/ f33 1 805732"/>
                <a:gd name="f44" fmla="*/ f34 1 805732"/>
                <a:gd name="f45" fmla="*/ f17 1 f24"/>
                <a:gd name="f46" fmla="*/ f18 1 f24"/>
                <a:gd name="f47" fmla="*/ f17 1 f25"/>
                <a:gd name="f48" fmla="*/ f19 1 f25"/>
                <a:gd name="f49" fmla="*/ f36 1 f24"/>
                <a:gd name="f50" fmla="*/ f37 1 f25"/>
                <a:gd name="f51" fmla="*/ f38 1 f25"/>
                <a:gd name="f52" fmla="*/ f39 1 f24"/>
                <a:gd name="f53" fmla="*/ f40 1 f25"/>
                <a:gd name="f54" fmla="*/ f41 1 f25"/>
                <a:gd name="f55" fmla="*/ f42 1 f25"/>
                <a:gd name="f56" fmla="*/ f43 1 f25"/>
                <a:gd name="f57" fmla="*/ f44 1 f25"/>
                <a:gd name="f58" fmla="*/ f45 f15 1"/>
                <a:gd name="f59" fmla="*/ f46 f15 1"/>
                <a:gd name="f60" fmla="*/ f48 f16 1"/>
                <a:gd name="f61" fmla="*/ f47 f16 1"/>
                <a:gd name="f62" fmla="*/ f49 f15 1"/>
                <a:gd name="f63" fmla="*/ f50 f16 1"/>
                <a:gd name="f64" fmla="*/ f51 f16 1"/>
                <a:gd name="f65" fmla="*/ f52 f15 1"/>
                <a:gd name="f66" fmla="*/ f53 f16 1"/>
                <a:gd name="f67" fmla="*/ f54 f16 1"/>
                <a:gd name="f68" fmla="*/ f55 f16 1"/>
                <a:gd name="f69" fmla="*/ f56 f16 1"/>
                <a:gd name="f70" fmla="*/ f57 f16 1"/>
              </a:gdLst>
              <a:ahLst/>
              <a:cxnLst>
                <a:cxn ang="3cd4">
                  <a:pos x="hc" y="t"/>
                </a:cxn>
                <a:cxn ang="0">
                  <a:pos x="r" y="vc"/>
                </a:cxn>
                <a:cxn ang="cd4">
                  <a:pos x="hc" y="b"/>
                </a:cxn>
                <a:cxn ang="cd2">
                  <a:pos x="l" y="vc"/>
                </a:cxn>
                <a:cxn ang="f35">
                  <a:pos x="f62" y="f63"/>
                </a:cxn>
                <a:cxn ang="f35">
                  <a:pos x="f62" y="f64"/>
                </a:cxn>
                <a:cxn ang="f35">
                  <a:pos x="f65" y="f66"/>
                </a:cxn>
                <a:cxn ang="f35">
                  <a:pos x="f65" y="f67"/>
                </a:cxn>
                <a:cxn ang="f35">
                  <a:pos x="f62" y="f68"/>
                </a:cxn>
                <a:cxn ang="f35">
                  <a:pos x="f62" y="f69"/>
                </a:cxn>
                <a:cxn ang="f35">
                  <a:pos x="f62" y="f70"/>
                </a:cxn>
                <a:cxn ang="f35">
                  <a:pos x="f62" y="f63"/>
                </a:cxn>
              </a:cxnLst>
              <a:rect l="f58" t="f61" r="f59" b="f60"/>
              <a:pathLst>
                <a:path w="242636" h="805732">
                  <a:moveTo>
                    <a:pt x="f6" y="f8"/>
                  </a:moveTo>
                  <a:lnTo>
                    <a:pt x="f6" y="f5"/>
                  </a:lnTo>
                  <a:lnTo>
                    <a:pt x="f5" y="f9"/>
                  </a:lnTo>
                  <a:lnTo>
                    <a:pt x="f5" y="f10"/>
                  </a:lnTo>
                  <a:lnTo>
                    <a:pt x="f6" y="f11"/>
                  </a:lnTo>
                  <a:lnTo>
                    <a:pt x="f6" y="f12"/>
                  </a:lnTo>
                  <a:lnTo>
                    <a:pt x="f6" y="f13"/>
                  </a:lnTo>
                  <a:lnTo>
                    <a:pt x="f6"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7" name="Freeform: Shape 91">
              <a:extLst>
                <a:ext uri="{FF2B5EF4-FFF2-40B4-BE49-F238E27FC236}">
                  <a16:creationId xmlns:a16="http://schemas.microsoft.com/office/drawing/2014/main" id="{AA222E3C-C4A5-9EAE-013E-16378C6336A7}"/>
                </a:ext>
              </a:extLst>
            </p:cNvPr>
            <p:cNvSpPr/>
            <p:nvPr/>
          </p:nvSpPr>
          <p:spPr>
            <a:xfrm>
              <a:off x="617192" y="1007860"/>
              <a:ext cx="3251021" cy="1593561"/>
            </a:xfrm>
            <a:custGeom>
              <a:avLst/>
              <a:gdLst>
                <a:gd name="f0" fmla="val 10800000"/>
                <a:gd name="f1" fmla="val 5400000"/>
                <a:gd name="f2" fmla="val 180"/>
                <a:gd name="f3" fmla="val w"/>
                <a:gd name="f4" fmla="val h"/>
                <a:gd name="f5" fmla="val 0"/>
                <a:gd name="f6" fmla="val 3251022"/>
                <a:gd name="f7" fmla="val 1593563"/>
                <a:gd name="f8" fmla="val 610585"/>
                <a:gd name="f9" fmla="val 982471"/>
                <a:gd name="f10" fmla="+- 0 0 -90"/>
                <a:gd name="f11" fmla="*/ f3 1 3251022"/>
                <a:gd name="f12" fmla="*/ f4 1 1593563"/>
                <a:gd name="f13" fmla="val f5"/>
                <a:gd name="f14" fmla="val f6"/>
                <a:gd name="f15" fmla="val f7"/>
                <a:gd name="f16" fmla="*/ f10 f0 1"/>
                <a:gd name="f17" fmla="+- f15 0 f13"/>
                <a:gd name="f18" fmla="+- f14 0 f13"/>
                <a:gd name="f19" fmla="*/ f16 1 f2"/>
                <a:gd name="f20" fmla="*/ f18 1 3251022"/>
                <a:gd name="f21" fmla="*/ f17 1 1593563"/>
                <a:gd name="f22" fmla="*/ 0 f18 1"/>
                <a:gd name="f23" fmla="*/ 610585 f17 1"/>
                <a:gd name="f24" fmla="*/ 3251022 f18 1"/>
                <a:gd name="f25" fmla="*/ 1593563 f17 1"/>
                <a:gd name="f26" fmla="*/ 982471 f17 1"/>
                <a:gd name="f27" fmla="*/ 0 f17 1"/>
                <a:gd name="f28" fmla="+- f19 0 f1"/>
                <a:gd name="f29" fmla="*/ f22 1 3251022"/>
                <a:gd name="f30" fmla="*/ f23 1 1593563"/>
                <a:gd name="f31" fmla="*/ f24 1 3251022"/>
                <a:gd name="f32" fmla="*/ f25 1 1593563"/>
                <a:gd name="f33" fmla="*/ f26 1 1593563"/>
                <a:gd name="f34" fmla="*/ f27 1 1593563"/>
                <a:gd name="f35" fmla="*/ f13 1 f20"/>
                <a:gd name="f36" fmla="*/ f14 1 f20"/>
                <a:gd name="f37" fmla="*/ f13 1 f21"/>
                <a:gd name="f38" fmla="*/ f15 1 f21"/>
                <a:gd name="f39" fmla="*/ f29 1 f20"/>
                <a:gd name="f40" fmla="*/ f30 1 f21"/>
                <a:gd name="f41" fmla="*/ f31 1 f20"/>
                <a:gd name="f42" fmla="*/ f32 1 f21"/>
                <a:gd name="f43" fmla="*/ f33 1 f21"/>
                <a:gd name="f44" fmla="*/ f34 1 f21"/>
                <a:gd name="f45" fmla="*/ f35 f11 1"/>
                <a:gd name="f46" fmla="*/ f36 f11 1"/>
                <a:gd name="f47" fmla="*/ f38 f12 1"/>
                <a:gd name="f48" fmla="*/ f37 f12 1"/>
                <a:gd name="f49" fmla="*/ f39 f11 1"/>
                <a:gd name="f50" fmla="*/ f40 f12 1"/>
                <a:gd name="f51" fmla="*/ f41 f11 1"/>
                <a:gd name="f52" fmla="*/ f42 f12 1"/>
                <a:gd name="f53" fmla="*/ f43 f12 1"/>
                <a:gd name="f54" fmla="*/ f44 f12 1"/>
              </a:gdLst>
              <a:ahLst/>
              <a:cxnLst>
                <a:cxn ang="3cd4">
                  <a:pos x="hc" y="t"/>
                </a:cxn>
                <a:cxn ang="0">
                  <a:pos x="r" y="vc"/>
                </a:cxn>
                <a:cxn ang="cd4">
                  <a:pos x="hc" y="b"/>
                </a:cxn>
                <a:cxn ang="cd2">
                  <a:pos x="l" y="vc"/>
                </a:cxn>
                <a:cxn ang="f28">
                  <a:pos x="f49" y="f50"/>
                </a:cxn>
                <a:cxn ang="f28">
                  <a:pos x="f51" y="f52"/>
                </a:cxn>
                <a:cxn ang="f28">
                  <a:pos x="f51" y="f53"/>
                </a:cxn>
                <a:cxn ang="f28">
                  <a:pos x="f49" y="f54"/>
                </a:cxn>
                <a:cxn ang="f28">
                  <a:pos x="f49" y="f50"/>
                </a:cxn>
              </a:cxnLst>
              <a:rect l="f45" t="f48" r="f46" b="f47"/>
              <a:pathLst>
                <a:path w="3251022" h="1593563">
                  <a:moveTo>
                    <a:pt x="f5" y="f8"/>
                  </a:moveTo>
                  <a:lnTo>
                    <a:pt x="f6" y="f7"/>
                  </a:lnTo>
                  <a:lnTo>
                    <a:pt x="f6" y="f9"/>
                  </a:lnTo>
                  <a:lnTo>
                    <a:pt x="f5" y="f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8" name="Freeform: Shape 92">
              <a:extLst>
                <a:ext uri="{FF2B5EF4-FFF2-40B4-BE49-F238E27FC236}">
                  <a16:creationId xmlns:a16="http://schemas.microsoft.com/office/drawing/2014/main" id="{DCF4CE74-F662-8457-A026-6782C4C51EDF}"/>
                </a:ext>
              </a:extLst>
            </p:cNvPr>
            <p:cNvSpPr/>
            <p:nvPr/>
          </p:nvSpPr>
          <p:spPr>
            <a:xfrm>
              <a:off x="622395" y="784143"/>
              <a:ext cx="3494169" cy="1197041"/>
            </a:xfrm>
            <a:custGeom>
              <a:avLst/>
              <a:gdLst>
                <a:gd name="f0" fmla="val 10800000"/>
                <a:gd name="f1" fmla="val 5400000"/>
                <a:gd name="f2" fmla="val 180"/>
                <a:gd name="f3" fmla="val w"/>
                <a:gd name="f4" fmla="val h"/>
                <a:gd name="f5" fmla="val 0"/>
                <a:gd name="f6" fmla="val 3494166"/>
                <a:gd name="f7" fmla="val 1197045"/>
                <a:gd name="f8" fmla="val 998342"/>
                <a:gd name="f9" fmla="val 2002289"/>
                <a:gd name="f10" fmla="val 537452"/>
                <a:gd name="f11" fmla="val 2001781"/>
                <a:gd name="f12" fmla="val 537198"/>
                <a:gd name="f13" fmla="val 2001654"/>
                <a:gd name="f14" fmla="val 263840"/>
                <a:gd name="f15" fmla="val 214955"/>
                <a:gd name="f16" fmla="val 3250006"/>
                <a:gd name="f17" fmla="+- 0 0 -90"/>
                <a:gd name="f18" fmla="*/ f3 1 3494166"/>
                <a:gd name="f19" fmla="*/ f4 1 1197045"/>
                <a:gd name="f20" fmla="val f5"/>
                <a:gd name="f21" fmla="val f6"/>
                <a:gd name="f22" fmla="val f7"/>
                <a:gd name="f23" fmla="*/ f17 f0 1"/>
                <a:gd name="f24" fmla="+- f22 0 f20"/>
                <a:gd name="f25" fmla="+- f21 0 f20"/>
                <a:gd name="f26" fmla="*/ f23 1 f2"/>
                <a:gd name="f27" fmla="*/ f25 1 3494166"/>
                <a:gd name="f28" fmla="*/ f24 1 1197045"/>
                <a:gd name="f29" fmla="*/ 3494166 f25 1"/>
                <a:gd name="f30" fmla="*/ 998342 f24 1"/>
                <a:gd name="f31" fmla="*/ 2002289 f25 1"/>
                <a:gd name="f32" fmla="*/ 537452 f24 1"/>
                <a:gd name="f33" fmla="*/ 2001781 f25 1"/>
                <a:gd name="f34" fmla="*/ 537198 f24 1"/>
                <a:gd name="f35" fmla="*/ 2001654 f25 1"/>
                <a:gd name="f36" fmla="*/ 263840 f25 1"/>
                <a:gd name="f37" fmla="*/ 0 f24 1"/>
                <a:gd name="f38" fmla="*/ 0 f25 1"/>
                <a:gd name="f39" fmla="*/ 214955 f24 1"/>
                <a:gd name="f40" fmla="*/ 3250006 f25 1"/>
                <a:gd name="f41" fmla="*/ 1197045 f24 1"/>
                <a:gd name="f42" fmla="+- f26 0 f1"/>
                <a:gd name="f43" fmla="*/ f29 1 3494166"/>
                <a:gd name="f44" fmla="*/ f30 1 1197045"/>
                <a:gd name="f45" fmla="*/ f31 1 3494166"/>
                <a:gd name="f46" fmla="*/ f32 1 1197045"/>
                <a:gd name="f47" fmla="*/ f33 1 3494166"/>
                <a:gd name="f48" fmla="*/ f34 1 1197045"/>
                <a:gd name="f49" fmla="*/ f35 1 3494166"/>
                <a:gd name="f50" fmla="*/ f36 1 3494166"/>
                <a:gd name="f51" fmla="*/ f37 1 1197045"/>
                <a:gd name="f52" fmla="*/ f38 1 3494166"/>
                <a:gd name="f53" fmla="*/ f39 1 1197045"/>
                <a:gd name="f54" fmla="*/ f40 1 3494166"/>
                <a:gd name="f55" fmla="*/ f41 1 1197045"/>
                <a:gd name="f56" fmla="*/ f20 1 f27"/>
                <a:gd name="f57" fmla="*/ f21 1 f27"/>
                <a:gd name="f58" fmla="*/ f20 1 f28"/>
                <a:gd name="f59" fmla="*/ f22 1 f28"/>
                <a:gd name="f60" fmla="*/ f43 1 f27"/>
                <a:gd name="f61" fmla="*/ f44 1 f28"/>
                <a:gd name="f62" fmla="*/ f45 1 f27"/>
                <a:gd name="f63" fmla="*/ f46 1 f28"/>
                <a:gd name="f64" fmla="*/ f47 1 f27"/>
                <a:gd name="f65" fmla="*/ f48 1 f28"/>
                <a:gd name="f66" fmla="*/ f49 1 f27"/>
                <a:gd name="f67" fmla="*/ f50 1 f27"/>
                <a:gd name="f68" fmla="*/ f51 1 f28"/>
                <a:gd name="f69" fmla="*/ f52 1 f27"/>
                <a:gd name="f70" fmla="*/ f53 1 f28"/>
                <a:gd name="f71" fmla="*/ f54 1 f27"/>
                <a:gd name="f72" fmla="*/ f55 1 f28"/>
                <a:gd name="f73" fmla="*/ f56 f18 1"/>
                <a:gd name="f74" fmla="*/ f57 f18 1"/>
                <a:gd name="f75" fmla="*/ f59 f19 1"/>
                <a:gd name="f76" fmla="*/ f58 f19 1"/>
                <a:gd name="f77" fmla="*/ f60 f18 1"/>
                <a:gd name="f78" fmla="*/ f61 f19 1"/>
                <a:gd name="f79" fmla="*/ f62 f18 1"/>
                <a:gd name="f80" fmla="*/ f63 f19 1"/>
                <a:gd name="f81" fmla="*/ f64 f18 1"/>
                <a:gd name="f82" fmla="*/ f65 f19 1"/>
                <a:gd name="f83" fmla="*/ f66 f18 1"/>
                <a:gd name="f84" fmla="*/ f67 f18 1"/>
                <a:gd name="f85" fmla="*/ f68 f19 1"/>
                <a:gd name="f86" fmla="*/ f69 f18 1"/>
                <a:gd name="f87" fmla="*/ f70 f19 1"/>
                <a:gd name="f88" fmla="*/ f71 f18 1"/>
                <a:gd name="f89" fmla="*/ f72 f19 1"/>
              </a:gdLst>
              <a:ahLst/>
              <a:cxnLst>
                <a:cxn ang="3cd4">
                  <a:pos x="hc" y="t"/>
                </a:cxn>
                <a:cxn ang="0">
                  <a:pos x="r" y="vc"/>
                </a:cxn>
                <a:cxn ang="cd4">
                  <a:pos x="hc" y="b"/>
                </a:cxn>
                <a:cxn ang="cd2">
                  <a:pos x="l" y="vc"/>
                </a:cxn>
                <a:cxn ang="f42">
                  <a:pos x="f77" y="f78"/>
                </a:cxn>
                <a:cxn ang="f42">
                  <a:pos x="f79" y="f80"/>
                </a:cxn>
                <a:cxn ang="f42">
                  <a:pos x="f81" y="f82"/>
                </a:cxn>
                <a:cxn ang="f42">
                  <a:pos x="f83" y="f82"/>
                </a:cxn>
                <a:cxn ang="f42">
                  <a:pos x="f83" y="f82"/>
                </a:cxn>
                <a:cxn ang="f42">
                  <a:pos x="f83" y="f82"/>
                </a:cxn>
                <a:cxn ang="f42">
                  <a:pos x="f84" y="f85"/>
                </a:cxn>
                <a:cxn ang="f42">
                  <a:pos x="f86" y="f87"/>
                </a:cxn>
                <a:cxn ang="f42">
                  <a:pos x="f88" y="f89"/>
                </a:cxn>
                <a:cxn ang="f42">
                  <a:pos x="f77" y="f78"/>
                </a:cxn>
              </a:cxnLst>
              <a:rect l="f73" t="f76" r="f74" b="f75"/>
              <a:pathLst>
                <a:path w="3494166" h="1197045">
                  <a:moveTo>
                    <a:pt x="f6" y="f8"/>
                  </a:moveTo>
                  <a:lnTo>
                    <a:pt x="f9" y="f10"/>
                  </a:lnTo>
                  <a:lnTo>
                    <a:pt x="f11" y="f12"/>
                  </a:lnTo>
                  <a:lnTo>
                    <a:pt x="f13" y="f12"/>
                  </a:lnTo>
                  <a:lnTo>
                    <a:pt x="f13" y="f12"/>
                  </a:lnTo>
                  <a:lnTo>
                    <a:pt x="f13" y="f12"/>
                  </a:lnTo>
                  <a:lnTo>
                    <a:pt x="f14" y="f5"/>
                  </a:lnTo>
                  <a:lnTo>
                    <a:pt x="f5" y="f15"/>
                  </a:lnTo>
                  <a:lnTo>
                    <a:pt x="f16" y="f7"/>
                  </a:lnTo>
                  <a:lnTo>
                    <a:pt x="f6"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89" name="Freeform: Shape 93">
              <a:extLst>
                <a:ext uri="{FF2B5EF4-FFF2-40B4-BE49-F238E27FC236}">
                  <a16:creationId xmlns:a16="http://schemas.microsoft.com/office/drawing/2014/main" id="{8315F74A-7B6C-C879-0FFF-9C0944FD8A67}"/>
                </a:ext>
              </a:extLst>
            </p:cNvPr>
            <p:cNvSpPr/>
            <p:nvPr/>
          </p:nvSpPr>
          <p:spPr>
            <a:xfrm>
              <a:off x="7054358" y="2997311"/>
              <a:ext cx="510664" cy="160230"/>
            </a:xfrm>
            <a:custGeom>
              <a:avLst/>
              <a:gdLst>
                <a:gd name="f0" fmla="val 10800000"/>
                <a:gd name="f1" fmla="val 5400000"/>
                <a:gd name="f2" fmla="val 180"/>
                <a:gd name="f3" fmla="val w"/>
                <a:gd name="f4" fmla="val h"/>
                <a:gd name="f5" fmla="val 0"/>
                <a:gd name="f6" fmla="val 510666"/>
                <a:gd name="f7" fmla="val 160232"/>
                <a:gd name="f8" fmla="val 108049"/>
                <a:gd name="f9" fmla="val 510667"/>
                <a:gd name="f10" fmla="val 133188"/>
                <a:gd name="f11" fmla="+- 0 0 -90"/>
                <a:gd name="f12" fmla="*/ f3 1 510666"/>
                <a:gd name="f13" fmla="*/ f4 1 160232"/>
                <a:gd name="f14" fmla="val f5"/>
                <a:gd name="f15" fmla="val f6"/>
                <a:gd name="f16" fmla="val f7"/>
                <a:gd name="f17" fmla="*/ f11 f0 1"/>
                <a:gd name="f18" fmla="+- f16 0 f14"/>
                <a:gd name="f19" fmla="+- f15 0 f14"/>
                <a:gd name="f20" fmla="*/ f17 1 f2"/>
                <a:gd name="f21" fmla="*/ f19 1 510666"/>
                <a:gd name="f22" fmla="*/ f18 1 160232"/>
                <a:gd name="f23" fmla="*/ 0 f19 1"/>
                <a:gd name="f24" fmla="*/ 0 f18 1"/>
                <a:gd name="f25" fmla="*/ 108049 f18 1"/>
                <a:gd name="f26" fmla="*/ 510667 f19 1"/>
                <a:gd name="f27" fmla="*/ 160232 f18 1"/>
                <a:gd name="f28" fmla="*/ 133188 f18 1"/>
                <a:gd name="f29" fmla="+- f20 0 f1"/>
                <a:gd name="f30" fmla="*/ f23 1 510666"/>
                <a:gd name="f31" fmla="*/ f24 1 160232"/>
                <a:gd name="f32" fmla="*/ f25 1 160232"/>
                <a:gd name="f33" fmla="*/ f26 1 510666"/>
                <a:gd name="f34" fmla="*/ f27 1 160232"/>
                <a:gd name="f35" fmla="*/ f28 1 160232"/>
                <a:gd name="f36" fmla="*/ f14 1 f21"/>
                <a:gd name="f37" fmla="*/ f15 1 f21"/>
                <a:gd name="f38" fmla="*/ f14 1 f22"/>
                <a:gd name="f39" fmla="*/ f16 1 f22"/>
                <a:gd name="f40" fmla="*/ f30 1 f21"/>
                <a:gd name="f41" fmla="*/ f31 1 f22"/>
                <a:gd name="f42" fmla="*/ f32 1 f22"/>
                <a:gd name="f43" fmla="*/ f33 1 f21"/>
                <a:gd name="f44" fmla="*/ f34 1 f22"/>
                <a:gd name="f45" fmla="*/ f35 1 f22"/>
                <a:gd name="f46" fmla="*/ f36 f12 1"/>
                <a:gd name="f47" fmla="*/ f37 f12 1"/>
                <a:gd name="f48" fmla="*/ f39 f13 1"/>
                <a:gd name="f49" fmla="*/ f38 f13 1"/>
                <a:gd name="f50" fmla="*/ f40 f12 1"/>
                <a:gd name="f51" fmla="*/ f41 f13 1"/>
                <a:gd name="f52" fmla="*/ f42 f13 1"/>
                <a:gd name="f53" fmla="*/ f43 f12 1"/>
                <a:gd name="f54" fmla="*/ f44 f13 1"/>
                <a:gd name="f55" fmla="*/ f45 f13 1"/>
              </a:gdLst>
              <a:ahLst/>
              <a:cxnLst>
                <a:cxn ang="3cd4">
                  <a:pos x="hc" y="t"/>
                </a:cxn>
                <a:cxn ang="0">
                  <a:pos x="r" y="vc"/>
                </a:cxn>
                <a:cxn ang="cd4">
                  <a:pos x="hc" y="b"/>
                </a:cxn>
                <a:cxn ang="cd2">
                  <a:pos x="l" y="vc"/>
                </a:cxn>
                <a:cxn ang="f29">
                  <a:pos x="f50" y="f51"/>
                </a:cxn>
                <a:cxn ang="f29">
                  <a:pos x="f50" y="f52"/>
                </a:cxn>
                <a:cxn ang="f29">
                  <a:pos x="f53" y="f54"/>
                </a:cxn>
                <a:cxn ang="f29">
                  <a:pos x="f53" y="f55"/>
                </a:cxn>
                <a:cxn ang="f29">
                  <a:pos x="f50" y="f51"/>
                </a:cxn>
              </a:cxnLst>
              <a:rect l="f46" t="f49" r="f47" b="f48"/>
              <a:pathLst>
                <a:path w="510666" h="160232">
                  <a:moveTo>
                    <a:pt x="f5" y="f5"/>
                  </a:moveTo>
                  <a:lnTo>
                    <a:pt x="f5" y="f8"/>
                  </a:lnTo>
                  <a:lnTo>
                    <a:pt x="f9" y="f7"/>
                  </a:lnTo>
                  <a:lnTo>
                    <a:pt x="f9" y="f10"/>
                  </a:lnTo>
                  <a:lnTo>
                    <a:pt x="f5" y="f5"/>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0" name="Freeform: Shape 94">
              <a:extLst>
                <a:ext uri="{FF2B5EF4-FFF2-40B4-BE49-F238E27FC236}">
                  <a16:creationId xmlns:a16="http://schemas.microsoft.com/office/drawing/2014/main" id="{990676BB-3638-073A-5E83-12D8DED729C2}"/>
                </a:ext>
              </a:extLst>
            </p:cNvPr>
            <p:cNvSpPr/>
            <p:nvPr/>
          </p:nvSpPr>
          <p:spPr>
            <a:xfrm>
              <a:off x="8661516" y="3833265"/>
              <a:ext cx="1164936" cy="547103"/>
            </a:xfrm>
            <a:custGeom>
              <a:avLst/>
              <a:gdLst>
                <a:gd name="f0" fmla="val 10800000"/>
                <a:gd name="f1" fmla="val 5400000"/>
                <a:gd name="f2" fmla="val 180"/>
                <a:gd name="f3" fmla="val w"/>
                <a:gd name="f4" fmla="val h"/>
                <a:gd name="f5" fmla="val 0"/>
                <a:gd name="f6" fmla="val 1164933"/>
                <a:gd name="f7" fmla="val 547100"/>
                <a:gd name="f8" fmla="val 4444"/>
                <a:gd name="f9" fmla="val 31361"/>
                <a:gd name="f10" fmla="val 31996"/>
                <a:gd name="f11" fmla="val 32250"/>
                <a:gd name="f12" fmla="val 32504"/>
                <a:gd name="f13" fmla="val 33012"/>
                <a:gd name="f14" fmla="val 4114"/>
                <a:gd name="f15" fmla="val 33875"/>
                <a:gd name="f16" fmla="val 3542"/>
                <a:gd name="f17" fmla="val 34624"/>
                <a:gd name="f18" fmla="val 2794"/>
                <a:gd name="f19" fmla="val 35170"/>
                <a:gd name="f20" fmla="val 1930"/>
                <a:gd name="f21" fmla="val 35614"/>
                <a:gd name="f22" fmla="val 978"/>
                <a:gd name="f23" fmla="val 35881"/>
                <a:gd name="f24" fmla="val 35932"/>
                <a:gd name="f25" fmla="val 44438"/>
                <a:gd name="f26" fmla="val 1143"/>
                <a:gd name="f27" fmla="val 2032"/>
                <a:gd name="f28" fmla="val 2667"/>
                <a:gd name="f29" fmla="val 3682"/>
                <a:gd name="f30" fmla="val 45073"/>
                <a:gd name="f31" fmla="val 3721"/>
                <a:gd name="f32" fmla="val 45416"/>
                <a:gd name="f33" fmla="val 45746"/>
                <a:gd name="f34" fmla="val 46089"/>
                <a:gd name="f35" fmla="val 47105"/>
                <a:gd name="f36" fmla="val 47866"/>
                <a:gd name="f37" fmla="val 134585"/>
                <a:gd name="f38" fmla="val 86592"/>
                <a:gd name="f39" fmla="val 159979"/>
                <a:gd name="f40" fmla="val 87354"/>
                <a:gd name="f41" fmla="val 88116"/>
                <a:gd name="f42" fmla="val 160740"/>
                <a:gd name="f43" fmla="val 161502"/>
                <a:gd name="f44" fmla="val 162264"/>
                <a:gd name="f45" fmla="val 218891"/>
                <a:gd name="f46" fmla="val 1164934"/>
                <a:gd name="f47" fmla="val 547101"/>
                <a:gd name="f48" fmla="val 350302"/>
                <a:gd name="f49" fmla="+- 0 0 -90"/>
                <a:gd name="f50" fmla="*/ f3 1 1164933"/>
                <a:gd name="f51" fmla="*/ f4 1 547100"/>
                <a:gd name="f52" fmla="val f5"/>
                <a:gd name="f53" fmla="val f6"/>
                <a:gd name="f54" fmla="val f7"/>
                <a:gd name="f55" fmla="*/ f49 f0 1"/>
                <a:gd name="f56" fmla="+- f54 0 f52"/>
                <a:gd name="f57" fmla="+- f53 0 f52"/>
                <a:gd name="f58" fmla="*/ f55 1 f2"/>
                <a:gd name="f59" fmla="*/ f57 1 1164933"/>
                <a:gd name="f60" fmla="*/ f56 1 547100"/>
                <a:gd name="f61" fmla="*/ 4444 f57 1"/>
                <a:gd name="f62" fmla="*/ 0 f56 1"/>
                <a:gd name="f63" fmla="*/ 31361 f56 1"/>
                <a:gd name="f64" fmla="*/ 32250 f56 1"/>
                <a:gd name="f65" fmla="*/ 33012 f56 1"/>
                <a:gd name="f66" fmla="*/ 2794 f57 1"/>
                <a:gd name="f67" fmla="*/ 35170 f56 1"/>
                <a:gd name="f68" fmla="*/ 0 f57 1"/>
                <a:gd name="f69" fmla="*/ 35932 f56 1"/>
                <a:gd name="f70" fmla="*/ 44438 f56 1"/>
                <a:gd name="f71" fmla="*/ 1143 f57 1"/>
                <a:gd name="f72" fmla="*/ 2032 f57 1"/>
                <a:gd name="f73" fmla="*/ 2667 f57 1"/>
                <a:gd name="f74" fmla="*/ 3682 f57 1"/>
                <a:gd name="f75" fmla="*/ 45073 f56 1"/>
                <a:gd name="f76" fmla="*/ 46089 f56 1"/>
                <a:gd name="f77" fmla="*/ 47105 f56 1"/>
                <a:gd name="f78" fmla="*/ 47866 f56 1"/>
                <a:gd name="f79" fmla="*/ 134585 f56 1"/>
                <a:gd name="f80" fmla="*/ 86592 f57 1"/>
                <a:gd name="f81" fmla="*/ 159979 f56 1"/>
                <a:gd name="f82" fmla="*/ 87354 f57 1"/>
                <a:gd name="f83" fmla="*/ 88116 f57 1"/>
                <a:gd name="f84" fmla="*/ 160740 f56 1"/>
                <a:gd name="f85" fmla="*/ 161502 f56 1"/>
                <a:gd name="f86" fmla="*/ 162264 f56 1"/>
                <a:gd name="f87" fmla="*/ 218891 f56 1"/>
                <a:gd name="f88" fmla="*/ 1164934 f57 1"/>
                <a:gd name="f89" fmla="*/ 547101 f56 1"/>
                <a:gd name="f90" fmla="*/ 350302 f56 1"/>
                <a:gd name="f91" fmla="+- f58 0 f1"/>
                <a:gd name="f92" fmla="*/ f61 1 1164933"/>
                <a:gd name="f93" fmla="*/ f62 1 547100"/>
                <a:gd name="f94" fmla="*/ f63 1 547100"/>
                <a:gd name="f95" fmla="*/ f64 1 547100"/>
                <a:gd name="f96" fmla="*/ f65 1 547100"/>
                <a:gd name="f97" fmla="*/ f66 1 1164933"/>
                <a:gd name="f98" fmla="*/ f67 1 547100"/>
                <a:gd name="f99" fmla="*/ f68 1 1164933"/>
                <a:gd name="f100" fmla="*/ f69 1 547100"/>
                <a:gd name="f101" fmla="*/ f70 1 547100"/>
                <a:gd name="f102" fmla="*/ f71 1 1164933"/>
                <a:gd name="f103" fmla="*/ f72 1 1164933"/>
                <a:gd name="f104" fmla="*/ f73 1 1164933"/>
                <a:gd name="f105" fmla="*/ f74 1 1164933"/>
                <a:gd name="f106" fmla="*/ f75 1 547100"/>
                <a:gd name="f107" fmla="*/ f76 1 547100"/>
                <a:gd name="f108" fmla="*/ f77 1 547100"/>
                <a:gd name="f109" fmla="*/ f78 1 547100"/>
                <a:gd name="f110" fmla="*/ f79 1 547100"/>
                <a:gd name="f111" fmla="*/ f80 1 1164933"/>
                <a:gd name="f112" fmla="*/ f81 1 547100"/>
                <a:gd name="f113" fmla="*/ f82 1 1164933"/>
                <a:gd name="f114" fmla="*/ f83 1 1164933"/>
                <a:gd name="f115" fmla="*/ f84 1 547100"/>
                <a:gd name="f116" fmla="*/ f85 1 547100"/>
                <a:gd name="f117" fmla="*/ f86 1 547100"/>
                <a:gd name="f118" fmla="*/ f87 1 547100"/>
                <a:gd name="f119" fmla="*/ f88 1 1164933"/>
                <a:gd name="f120" fmla="*/ f89 1 547100"/>
                <a:gd name="f121" fmla="*/ f90 1 547100"/>
                <a:gd name="f122" fmla="*/ f52 1 f59"/>
                <a:gd name="f123" fmla="*/ f53 1 f59"/>
                <a:gd name="f124" fmla="*/ f52 1 f60"/>
                <a:gd name="f125" fmla="*/ f54 1 f60"/>
                <a:gd name="f126" fmla="*/ f92 1 f59"/>
                <a:gd name="f127" fmla="*/ f93 1 f60"/>
                <a:gd name="f128" fmla="*/ f94 1 f60"/>
                <a:gd name="f129" fmla="*/ f95 1 f60"/>
                <a:gd name="f130" fmla="*/ f96 1 f60"/>
                <a:gd name="f131" fmla="*/ f97 1 f59"/>
                <a:gd name="f132" fmla="*/ f98 1 f60"/>
                <a:gd name="f133" fmla="*/ f99 1 f59"/>
                <a:gd name="f134" fmla="*/ f100 1 f60"/>
                <a:gd name="f135" fmla="*/ f101 1 f60"/>
                <a:gd name="f136" fmla="*/ f102 1 f59"/>
                <a:gd name="f137" fmla="*/ f103 1 f59"/>
                <a:gd name="f138" fmla="*/ f104 1 f59"/>
                <a:gd name="f139" fmla="*/ f105 1 f59"/>
                <a:gd name="f140" fmla="*/ f106 1 f60"/>
                <a:gd name="f141" fmla="*/ f107 1 f60"/>
                <a:gd name="f142" fmla="*/ f108 1 f60"/>
                <a:gd name="f143" fmla="*/ f109 1 f60"/>
                <a:gd name="f144" fmla="*/ f110 1 f60"/>
                <a:gd name="f145" fmla="*/ f111 1 f59"/>
                <a:gd name="f146" fmla="*/ f112 1 f60"/>
                <a:gd name="f147" fmla="*/ f113 1 f59"/>
                <a:gd name="f148" fmla="*/ f114 1 f59"/>
                <a:gd name="f149" fmla="*/ f115 1 f60"/>
                <a:gd name="f150" fmla="*/ f116 1 f60"/>
                <a:gd name="f151" fmla="*/ f117 1 f60"/>
                <a:gd name="f152" fmla="*/ f118 1 f60"/>
                <a:gd name="f153" fmla="*/ f119 1 f59"/>
                <a:gd name="f154" fmla="*/ f120 1 f60"/>
                <a:gd name="f155" fmla="*/ f121 1 f60"/>
                <a:gd name="f156" fmla="*/ f122 f50 1"/>
                <a:gd name="f157" fmla="*/ f123 f50 1"/>
                <a:gd name="f158" fmla="*/ f125 f51 1"/>
                <a:gd name="f159" fmla="*/ f124 f51 1"/>
                <a:gd name="f160" fmla="*/ f126 f50 1"/>
                <a:gd name="f161" fmla="*/ f127 f51 1"/>
                <a:gd name="f162" fmla="*/ f128 f51 1"/>
                <a:gd name="f163" fmla="*/ f129 f51 1"/>
                <a:gd name="f164" fmla="*/ f130 f51 1"/>
                <a:gd name="f165" fmla="*/ f131 f50 1"/>
                <a:gd name="f166" fmla="*/ f132 f51 1"/>
                <a:gd name="f167" fmla="*/ f133 f50 1"/>
                <a:gd name="f168" fmla="*/ f134 f51 1"/>
                <a:gd name="f169" fmla="*/ f135 f51 1"/>
                <a:gd name="f170" fmla="*/ f136 f50 1"/>
                <a:gd name="f171" fmla="*/ f137 f50 1"/>
                <a:gd name="f172" fmla="*/ f138 f50 1"/>
                <a:gd name="f173" fmla="*/ f139 f50 1"/>
                <a:gd name="f174" fmla="*/ f140 f51 1"/>
                <a:gd name="f175" fmla="*/ f141 f51 1"/>
                <a:gd name="f176" fmla="*/ f142 f51 1"/>
                <a:gd name="f177" fmla="*/ f143 f51 1"/>
                <a:gd name="f178" fmla="*/ f144 f51 1"/>
                <a:gd name="f179" fmla="*/ f145 f50 1"/>
                <a:gd name="f180" fmla="*/ f146 f51 1"/>
                <a:gd name="f181" fmla="*/ f147 f50 1"/>
                <a:gd name="f182" fmla="*/ f148 f50 1"/>
                <a:gd name="f183" fmla="*/ f149 f51 1"/>
                <a:gd name="f184" fmla="*/ f150 f51 1"/>
                <a:gd name="f185" fmla="*/ f151 f51 1"/>
                <a:gd name="f186" fmla="*/ f152 f51 1"/>
                <a:gd name="f187" fmla="*/ f153 f50 1"/>
                <a:gd name="f188" fmla="*/ f154 f51 1"/>
                <a:gd name="f189" fmla="*/ f155 f51 1"/>
              </a:gdLst>
              <a:ahLst/>
              <a:cxnLst>
                <a:cxn ang="3cd4">
                  <a:pos x="hc" y="t"/>
                </a:cxn>
                <a:cxn ang="0">
                  <a:pos x="r" y="vc"/>
                </a:cxn>
                <a:cxn ang="cd4">
                  <a:pos x="hc" y="b"/>
                </a:cxn>
                <a:cxn ang="cd2">
                  <a:pos x="l" y="vc"/>
                </a:cxn>
                <a:cxn ang="f91">
                  <a:pos x="f160" y="f161"/>
                </a:cxn>
                <a:cxn ang="f91">
                  <a:pos x="f160" y="f162"/>
                </a:cxn>
                <a:cxn ang="f91">
                  <a:pos x="f160" y="f163"/>
                </a:cxn>
                <a:cxn ang="f91">
                  <a:pos x="f160" y="f164"/>
                </a:cxn>
                <a:cxn ang="f91">
                  <a:pos x="f160" y="f164"/>
                </a:cxn>
                <a:cxn ang="f91">
                  <a:pos x="f165" y="f166"/>
                </a:cxn>
                <a:cxn ang="f91">
                  <a:pos x="f165" y="f166"/>
                </a:cxn>
                <a:cxn ang="f91">
                  <a:pos x="f167" y="f168"/>
                </a:cxn>
                <a:cxn ang="f91">
                  <a:pos x="f167" y="f169"/>
                </a:cxn>
                <a:cxn ang="f91">
                  <a:pos x="f167" y="f169"/>
                </a:cxn>
                <a:cxn ang="f91">
                  <a:pos x="f170" y="f169"/>
                </a:cxn>
                <a:cxn ang="f91">
                  <a:pos x="f171" y="f169"/>
                </a:cxn>
                <a:cxn ang="f91">
                  <a:pos x="f172" y="f169"/>
                </a:cxn>
                <a:cxn ang="f91">
                  <a:pos x="f173" y="f174"/>
                </a:cxn>
                <a:cxn ang="f91">
                  <a:pos x="f173" y="f174"/>
                </a:cxn>
                <a:cxn ang="f91">
                  <a:pos x="f173" y="f174"/>
                </a:cxn>
                <a:cxn ang="f91">
                  <a:pos x="f173" y="f175"/>
                </a:cxn>
                <a:cxn ang="f91">
                  <a:pos x="f173" y="f176"/>
                </a:cxn>
                <a:cxn ang="f91">
                  <a:pos x="f173" y="f177"/>
                </a:cxn>
                <a:cxn ang="f91">
                  <a:pos x="f173" y="f178"/>
                </a:cxn>
                <a:cxn ang="f91">
                  <a:pos x="f179" y="f180"/>
                </a:cxn>
                <a:cxn ang="f91">
                  <a:pos x="f179" y="f180"/>
                </a:cxn>
                <a:cxn ang="f91">
                  <a:pos x="f181" y="f180"/>
                </a:cxn>
                <a:cxn ang="f91">
                  <a:pos x="f182" y="f180"/>
                </a:cxn>
                <a:cxn ang="f91">
                  <a:pos x="f182" y="f180"/>
                </a:cxn>
                <a:cxn ang="f91">
                  <a:pos x="f182" y="f180"/>
                </a:cxn>
                <a:cxn ang="f91">
                  <a:pos x="f182" y="f180"/>
                </a:cxn>
                <a:cxn ang="f91">
                  <a:pos x="f182" y="f183"/>
                </a:cxn>
                <a:cxn ang="f91">
                  <a:pos x="f182" y="f183"/>
                </a:cxn>
                <a:cxn ang="f91">
                  <a:pos x="f182" y="f184"/>
                </a:cxn>
                <a:cxn ang="f91">
                  <a:pos x="f182" y="f185"/>
                </a:cxn>
                <a:cxn ang="f91">
                  <a:pos x="f182" y="f186"/>
                </a:cxn>
                <a:cxn ang="f91">
                  <a:pos x="f187" y="f188"/>
                </a:cxn>
                <a:cxn ang="f91">
                  <a:pos x="f187" y="f189"/>
                </a:cxn>
              </a:cxnLst>
              <a:rect l="f156" t="f159" r="f157" b="f158"/>
              <a:pathLst>
                <a:path w="1164933" h="547100">
                  <a:moveTo>
                    <a:pt x="f8" y="f5"/>
                  </a:moveTo>
                  <a:lnTo>
                    <a:pt x="f8" y="f9"/>
                  </a:lnTo>
                  <a:cubicBezTo>
                    <a:pt x="f8" y="f9"/>
                    <a:pt x="f8" y="f10"/>
                    <a:pt x="f8" y="f11"/>
                  </a:cubicBezTo>
                  <a:cubicBezTo>
                    <a:pt x="f8" y="f12"/>
                    <a:pt x="f8" y="f11"/>
                    <a:pt x="f8" y="f13"/>
                  </a:cubicBezTo>
                  <a:lnTo>
                    <a:pt x="f8" y="f13"/>
                  </a:lnTo>
                  <a:cubicBezTo>
                    <a:pt x="f14" y="f15"/>
                    <a:pt x="f16" y="f17"/>
                    <a:pt x="f18" y="f19"/>
                  </a:cubicBezTo>
                  <a:lnTo>
                    <a:pt x="f18" y="f19"/>
                  </a:lnTo>
                  <a:cubicBezTo>
                    <a:pt x="f20" y="f21"/>
                    <a:pt x="f22" y="f23"/>
                    <a:pt x="f5" y="f24"/>
                  </a:cubicBezTo>
                  <a:lnTo>
                    <a:pt x="f5" y="f25"/>
                  </a:lnTo>
                  <a:lnTo>
                    <a:pt x="f5" y="f25"/>
                  </a:lnTo>
                  <a:lnTo>
                    <a:pt x="f26" y="f25"/>
                  </a:lnTo>
                  <a:lnTo>
                    <a:pt x="f27" y="f25"/>
                  </a:lnTo>
                  <a:cubicBezTo>
                    <a:pt x="f27" y="f25"/>
                    <a:pt x="f27" y="f25"/>
                    <a:pt x="f28" y="f25"/>
                  </a:cubicBezTo>
                  <a:lnTo>
                    <a:pt x="f29" y="f30"/>
                  </a:lnTo>
                  <a:lnTo>
                    <a:pt x="f29" y="f30"/>
                  </a:lnTo>
                  <a:lnTo>
                    <a:pt x="f29" y="f30"/>
                  </a:lnTo>
                  <a:cubicBezTo>
                    <a:pt x="f31" y="f32"/>
                    <a:pt x="f31" y="f33"/>
                    <a:pt x="f29" y="f34"/>
                  </a:cubicBezTo>
                  <a:lnTo>
                    <a:pt x="f29" y="f35"/>
                  </a:lnTo>
                  <a:cubicBezTo>
                    <a:pt x="f29" y="f35"/>
                    <a:pt x="f29" y="f35"/>
                    <a:pt x="f29" y="f36"/>
                  </a:cubicBezTo>
                  <a:lnTo>
                    <a:pt x="f29" y="f37"/>
                  </a:lnTo>
                  <a:lnTo>
                    <a:pt x="f38" y="f39"/>
                  </a:lnTo>
                  <a:lnTo>
                    <a:pt x="f38" y="f39"/>
                  </a:lnTo>
                  <a:lnTo>
                    <a:pt x="f40" y="f39"/>
                  </a:lnTo>
                  <a:lnTo>
                    <a:pt x="f41" y="f39"/>
                  </a:lnTo>
                  <a:lnTo>
                    <a:pt x="f41" y="f39"/>
                  </a:lnTo>
                  <a:lnTo>
                    <a:pt x="f41" y="f39"/>
                  </a:lnTo>
                  <a:cubicBezTo>
                    <a:pt x="f41" y="f39"/>
                    <a:pt x="f41" y="f39"/>
                    <a:pt x="f41" y="f39"/>
                  </a:cubicBezTo>
                  <a:lnTo>
                    <a:pt x="f41" y="f42"/>
                  </a:lnTo>
                  <a:lnTo>
                    <a:pt x="f41" y="f42"/>
                  </a:lnTo>
                  <a:lnTo>
                    <a:pt x="f41" y="f43"/>
                  </a:lnTo>
                  <a:cubicBezTo>
                    <a:pt x="f41" y="f43"/>
                    <a:pt x="f41" y="f43"/>
                    <a:pt x="f41" y="f44"/>
                  </a:cubicBezTo>
                  <a:lnTo>
                    <a:pt x="f41" y="f45"/>
                  </a:lnTo>
                  <a:lnTo>
                    <a:pt x="f46" y="f47"/>
                  </a:lnTo>
                  <a:lnTo>
                    <a:pt x="f46" y="f48"/>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1" name="Freeform: Shape 95">
              <a:extLst>
                <a:ext uri="{FF2B5EF4-FFF2-40B4-BE49-F238E27FC236}">
                  <a16:creationId xmlns:a16="http://schemas.microsoft.com/office/drawing/2014/main" id="{55BAAB75-3C11-17A7-F6C6-CABB3E052051}"/>
                </a:ext>
              </a:extLst>
            </p:cNvPr>
            <p:cNvSpPr/>
            <p:nvPr/>
          </p:nvSpPr>
          <p:spPr>
            <a:xfrm>
              <a:off x="5833551" y="3150181"/>
              <a:ext cx="3068945" cy="638516"/>
            </a:xfrm>
            <a:custGeom>
              <a:avLst/>
              <a:gdLst>
                <a:gd name="f0" fmla="val 10800000"/>
                <a:gd name="f1" fmla="val 5400000"/>
                <a:gd name="f2" fmla="val 180"/>
                <a:gd name="f3" fmla="val w"/>
                <a:gd name="f4" fmla="val h"/>
                <a:gd name="f5" fmla="val 0"/>
                <a:gd name="f6" fmla="val 3068949"/>
                <a:gd name="f7" fmla="val 638517"/>
                <a:gd name="f8" fmla="val 27044"/>
                <a:gd name="f9" fmla="val 197053"/>
                <a:gd name="f10" fmla="val 2865292"/>
                <a:gd name="f11" fmla="val 473079"/>
                <a:gd name="f12" fmla="+- 0 0 -90"/>
                <a:gd name="f13" fmla="*/ f3 1 3068949"/>
                <a:gd name="f14" fmla="*/ f4 1 638517"/>
                <a:gd name="f15" fmla="val f5"/>
                <a:gd name="f16" fmla="val f6"/>
                <a:gd name="f17" fmla="val f7"/>
                <a:gd name="f18" fmla="*/ f12 f0 1"/>
                <a:gd name="f19" fmla="+- f17 0 f15"/>
                <a:gd name="f20" fmla="+- f16 0 f15"/>
                <a:gd name="f21" fmla="*/ f18 1 f2"/>
                <a:gd name="f22" fmla="*/ f20 1 3068949"/>
                <a:gd name="f23" fmla="*/ f19 1 638517"/>
                <a:gd name="f24" fmla="*/ 0 f20 1"/>
                <a:gd name="f25" fmla="*/ 0 f19 1"/>
                <a:gd name="f26" fmla="*/ 27044 f19 1"/>
                <a:gd name="f27" fmla="*/ 197053 f19 1"/>
                <a:gd name="f28" fmla="*/ 2865292 f20 1"/>
                <a:gd name="f29" fmla="*/ 638517 f19 1"/>
                <a:gd name="f30" fmla="*/ 3068949 f20 1"/>
                <a:gd name="f31" fmla="*/ 473079 f19 1"/>
                <a:gd name="f32" fmla="+- f21 0 f1"/>
                <a:gd name="f33" fmla="*/ f24 1 3068949"/>
                <a:gd name="f34" fmla="*/ f25 1 638517"/>
                <a:gd name="f35" fmla="*/ f26 1 638517"/>
                <a:gd name="f36" fmla="*/ f27 1 638517"/>
                <a:gd name="f37" fmla="*/ f28 1 3068949"/>
                <a:gd name="f38" fmla="*/ f29 1 638517"/>
                <a:gd name="f39" fmla="*/ f30 1 3068949"/>
                <a:gd name="f40" fmla="*/ f31 1 638517"/>
                <a:gd name="f41" fmla="*/ f15 1 f22"/>
                <a:gd name="f42" fmla="*/ f16 1 f22"/>
                <a:gd name="f43" fmla="*/ f15 1 f23"/>
                <a:gd name="f44" fmla="*/ f17 1 f23"/>
                <a:gd name="f45" fmla="*/ f33 1 f22"/>
                <a:gd name="f46" fmla="*/ f34 1 f23"/>
                <a:gd name="f47" fmla="*/ f35 1 f23"/>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4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7" y="f59"/>
                </a:cxn>
                <a:cxn ang="f32">
                  <a:pos x="f57" y="f60"/>
                </a:cxn>
                <a:cxn ang="f32">
                  <a:pos x="f61" y="f62"/>
                </a:cxn>
                <a:cxn ang="f32">
                  <a:pos x="f63" y="f64"/>
                </a:cxn>
                <a:cxn ang="f32">
                  <a:pos x="f57" y="f58"/>
                </a:cxn>
              </a:cxnLst>
              <a:rect l="f53" t="f56" r="f54" b="f55"/>
              <a:pathLst>
                <a:path w="3068949" h="638517">
                  <a:moveTo>
                    <a:pt x="f5" y="f5"/>
                  </a:moveTo>
                  <a:lnTo>
                    <a:pt x="f5" y="f8"/>
                  </a:lnTo>
                  <a:lnTo>
                    <a:pt x="f5" y="f9"/>
                  </a:lnTo>
                  <a:lnTo>
                    <a:pt x="f10" y="f7"/>
                  </a:lnTo>
                  <a:lnTo>
                    <a:pt x="f6" y="f11"/>
                  </a:lnTo>
                  <a:lnTo>
                    <a:pt x="f5" y="f5"/>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2" name="Freeform: Shape 96">
              <a:extLst>
                <a:ext uri="{FF2B5EF4-FFF2-40B4-BE49-F238E27FC236}">
                  <a16:creationId xmlns:a16="http://schemas.microsoft.com/office/drawing/2014/main" id="{4B3A80EF-35A4-08CB-4E33-5DAB25720080}"/>
                </a:ext>
              </a:extLst>
            </p:cNvPr>
            <p:cNvSpPr/>
            <p:nvPr/>
          </p:nvSpPr>
          <p:spPr>
            <a:xfrm>
              <a:off x="10335472" y="4506565"/>
              <a:ext cx="758887" cy="229304"/>
            </a:xfrm>
            <a:custGeom>
              <a:avLst/>
              <a:gdLst>
                <a:gd name="f0" fmla="val 10800000"/>
                <a:gd name="f1" fmla="val 5400000"/>
                <a:gd name="f2" fmla="val 180"/>
                <a:gd name="f3" fmla="val w"/>
                <a:gd name="f4" fmla="val h"/>
                <a:gd name="f5" fmla="val 0"/>
                <a:gd name="f6" fmla="val 758888"/>
                <a:gd name="f7" fmla="val 229302"/>
                <a:gd name="f8" fmla="val 476511"/>
                <a:gd name="f9" fmla="val 151852"/>
                <a:gd name="f10" fmla="val 758889"/>
                <a:gd name="f11" fmla="+- 0 0 -90"/>
                <a:gd name="f12" fmla="*/ f3 1 758888"/>
                <a:gd name="f13" fmla="*/ f4 1 229302"/>
                <a:gd name="f14" fmla="val f5"/>
                <a:gd name="f15" fmla="val f6"/>
                <a:gd name="f16" fmla="val f7"/>
                <a:gd name="f17" fmla="*/ f11 f0 1"/>
                <a:gd name="f18" fmla="+- f16 0 f14"/>
                <a:gd name="f19" fmla="+- f15 0 f14"/>
                <a:gd name="f20" fmla="*/ f17 1 f2"/>
                <a:gd name="f21" fmla="*/ f19 1 758888"/>
                <a:gd name="f22" fmla="*/ f18 1 229302"/>
                <a:gd name="f23" fmla="*/ 476511 f19 1"/>
                <a:gd name="f24" fmla="*/ 151852 f18 1"/>
                <a:gd name="f25" fmla="*/ 758889 f19 1"/>
                <a:gd name="f26" fmla="*/ 229302 f18 1"/>
                <a:gd name="f27" fmla="*/ 0 f19 1"/>
                <a:gd name="f28" fmla="*/ 0 f18 1"/>
                <a:gd name="f29" fmla="+- f20 0 f1"/>
                <a:gd name="f30" fmla="*/ f23 1 758888"/>
                <a:gd name="f31" fmla="*/ f24 1 229302"/>
                <a:gd name="f32" fmla="*/ f25 1 758888"/>
                <a:gd name="f33" fmla="*/ f26 1 229302"/>
                <a:gd name="f34" fmla="*/ f27 1 758888"/>
                <a:gd name="f35" fmla="*/ f28 1 229302"/>
                <a:gd name="f36" fmla="*/ f14 1 f21"/>
                <a:gd name="f37" fmla="*/ f15 1 f21"/>
                <a:gd name="f38" fmla="*/ f14 1 f22"/>
                <a:gd name="f39" fmla="*/ f16 1 f22"/>
                <a:gd name="f40" fmla="*/ f30 1 f21"/>
                <a:gd name="f41" fmla="*/ f31 1 f22"/>
                <a:gd name="f42" fmla="*/ f32 1 f21"/>
                <a:gd name="f43" fmla="*/ f33 1 f22"/>
                <a:gd name="f44" fmla="*/ f34 1 f21"/>
                <a:gd name="f45" fmla="*/ f35 1 f22"/>
                <a:gd name="f46" fmla="*/ f36 f12 1"/>
                <a:gd name="f47" fmla="*/ f37 f12 1"/>
                <a:gd name="f48" fmla="*/ f39 f13 1"/>
                <a:gd name="f49" fmla="*/ f38 f13 1"/>
                <a:gd name="f50" fmla="*/ f40 f12 1"/>
                <a:gd name="f51" fmla="*/ f41 f13 1"/>
                <a:gd name="f52" fmla="*/ f42 f12 1"/>
                <a:gd name="f53" fmla="*/ f43 f13 1"/>
                <a:gd name="f54" fmla="*/ f44 f12 1"/>
                <a:gd name="f55" fmla="*/ f45 f13 1"/>
              </a:gdLst>
              <a:ahLst/>
              <a:cxnLst>
                <a:cxn ang="3cd4">
                  <a:pos x="hc" y="t"/>
                </a:cxn>
                <a:cxn ang="0">
                  <a:pos x="r" y="vc"/>
                </a:cxn>
                <a:cxn ang="cd4">
                  <a:pos x="hc" y="b"/>
                </a:cxn>
                <a:cxn ang="cd2">
                  <a:pos x="l" y="vc"/>
                </a:cxn>
                <a:cxn ang="f29">
                  <a:pos x="f50" y="f51"/>
                </a:cxn>
                <a:cxn ang="f29">
                  <a:pos x="f52" y="f53"/>
                </a:cxn>
                <a:cxn ang="f29">
                  <a:pos x="f54" y="f55"/>
                </a:cxn>
                <a:cxn ang="f29">
                  <a:pos x="f50" y="f51"/>
                </a:cxn>
              </a:cxnLst>
              <a:rect l="f46" t="f49" r="f47" b="f48"/>
              <a:pathLst>
                <a:path w="758888" h="229302">
                  <a:moveTo>
                    <a:pt x="f8" y="f9"/>
                  </a:moveTo>
                  <a:lnTo>
                    <a:pt x="f10" y="f7"/>
                  </a:lnTo>
                  <a:lnTo>
                    <a:pt x="f5" y="f5"/>
                  </a:lnTo>
                  <a:lnTo>
                    <a:pt x="f8" y="f9"/>
                  </a:lnTo>
                  <a:close/>
                </a:path>
              </a:pathLst>
            </a:custGeom>
            <a:solidFill>
              <a:srgbClr val="F5999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3" name="Freeform: Shape 97">
              <a:extLst>
                <a:ext uri="{FF2B5EF4-FFF2-40B4-BE49-F238E27FC236}">
                  <a16:creationId xmlns:a16="http://schemas.microsoft.com/office/drawing/2014/main" id="{1AAA4589-4EA5-FB12-3CF3-25D442ABF0E2}"/>
                </a:ext>
              </a:extLst>
            </p:cNvPr>
            <p:cNvSpPr/>
            <p:nvPr/>
          </p:nvSpPr>
          <p:spPr>
            <a:xfrm>
              <a:off x="9835725" y="4184705"/>
              <a:ext cx="1764856" cy="708605"/>
            </a:xfrm>
            <a:custGeom>
              <a:avLst/>
              <a:gdLst>
                <a:gd name="f0" fmla="val 10800000"/>
                <a:gd name="f1" fmla="val 5400000"/>
                <a:gd name="f2" fmla="val 180"/>
                <a:gd name="f3" fmla="val w"/>
                <a:gd name="f4" fmla="val h"/>
                <a:gd name="f5" fmla="val 0"/>
                <a:gd name="f6" fmla="val 1764858"/>
                <a:gd name="f7" fmla="val 708603"/>
                <a:gd name="f8" fmla="val 1524"/>
                <a:gd name="f9" fmla="val 199211"/>
                <a:gd name="f10" fmla="val 23997"/>
                <a:gd name="f11" fmla="val 205687"/>
                <a:gd name="f12" fmla="val 183342"/>
                <a:gd name="f13" fmla="val 222192"/>
                <a:gd name="f14" fmla="val 183292"/>
                <a:gd name="f15" fmla="val 221862"/>
                <a:gd name="f16" fmla="val 221507"/>
                <a:gd name="f17" fmla="val 221177"/>
                <a:gd name="f18" fmla="val 184498"/>
                <a:gd name="f19" fmla="val 218549"/>
                <a:gd name="f20" fmla="val 187469"/>
                <a:gd name="f21" fmla="val 217228"/>
                <a:gd name="f22" fmla="val 190199"/>
                <a:gd name="f23" fmla="val 218129"/>
                <a:gd name="f24" fmla="val 1444391"/>
                <a:gd name="f25" fmla="val 596999"/>
                <a:gd name="f26" fmla="val 1445407"/>
                <a:gd name="f27" fmla="val 1446169"/>
                <a:gd name="f28" fmla="val 597761"/>
                <a:gd name="f29" fmla="val 598523"/>
                <a:gd name="f30" fmla="val 598396"/>
                <a:gd name="f31" fmla="val 598650"/>
                <a:gd name="f32" fmla="val 1446232"/>
                <a:gd name="f33" fmla="val 598942"/>
                <a:gd name="f34" fmla="val 599246"/>
                <a:gd name="f35" fmla="val 599538"/>
                <a:gd name="f36" fmla="val 599869"/>
                <a:gd name="f37" fmla="val 600224"/>
                <a:gd name="f38" fmla="val 600554"/>
                <a:gd name="f39" fmla="val 600757"/>
                <a:gd name="f40" fmla="val 600986"/>
                <a:gd name="f41" fmla="val 601189"/>
                <a:gd name="f42" fmla="val 1445940"/>
                <a:gd name="f43" fmla="val 601964"/>
                <a:gd name="f44" fmla="val 1445445"/>
                <a:gd name="f45" fmla="val 602649"/>
                <a:gd name="f46" fmla="val 1444772"/>
                <a:gd name="f47" fmla="val 603094"/>
                <a:gd name="f48" fmla="val 1441217"/>
                <a:gd name="f49" fmla="val 606141"/>
                <a:gd name="f50" fmla="val 615409"/>
                <a:gd name="f51" fmla="val 1442867"/>
                <a:gd name="f52" fmla="val 1764859"/>
                <a:gd name="f53" fmla="val 511804"/>
                <a:gd name="f54" fmla="+- 0 0 -90"/>
                <a:gd name="f55" fmla="*/ f3 1 1764858"/>
                <a:gd name="f56" fmla="*/ f4 1 708603"/>
                <a:gd name="f57" fmla="val f5"/>
                <a:gd name="f58" fmla="val f6"/>
                <a:gd name="f59" fmla="val f7"/>
                <a:gd name="f60" fmla="*/ f54 f0 1"/>
                <a:gd name="f61" fmla="+- f59 0 f57"/>
                <a:gd name="f62" fmla="+- f58 0 f57"/>
                <a:gd name="f63" fmla="*/ f60 1 f2"/>
                <a:gd name="f64" fmla="*/ f62 1 1764858"/>
                <a:gd name="f65" fmla="*/ f61 1 708603"/>
                <a:gd name="f66" fmla="*/ 1524 f62 1"/>
                <a:gd name="f67" fmla="*/ 199211 f61 1"/>
                <a:gd name="f68" fmla="*/ 23997 f62 1"/>
                <a:gd name="f69" fmla="*/ 205687 f61 1"/>
                <a:gd name="f70" fmla="*/ 183342 f62 1"/>
                <a:gd name="f71" fmla="*/ 222192 f61 1"/>
                <a:gd name="f72" fmla="*/ 221177 f61 1"/>
                <a:gd name="f73" fmla="*/ 190199 f62 1"/>
                <a:gd name="f74" fmla="*/ 218129 f61 1"/>
                <a:gd name="f75" fmla="*/ 1444391 f62 1"/>
                <a:gd name="f76" fmla="*/ 596999 f61 1"/>
                <a:gd name="f77" fmla="*/ 1445407 f62 1"/>
                <a:gd name="f78" fmla="*/ 1446169 f62 1"/>
                <a:gd name="f79" fmla="*/ 597761 f61 1"/>
                <a:gd name="f80" fmla="*/ 598650 f61 1"/>
                <a:gd name="f81" fmla="*/ 599538 f61 1"/>
                <a:gd name="f82" fmla="*/ 600554 f61 1"/>
                <a:gd name="f83" fmla="*/ 601189 f61 1"/>
                <a:gd name="f84" fmla="*/ 1444772 f62 1"/>
                <a:gd name="f85" fmla="*/ 603094 f61 1"/>
                <a:gd name="f86" fmla="*/ 1441217 f62 1"/>
                <a:gd name="f87" fmla="*/ 606141 f61 1"/>
                <a:gd name="f88" fmla="*/ 615409 f61 1"/>
                <a:gd name="f89" fmla="*/ 1442867 f62 1"/>
                <a:gd name="f90" fmla="*/ 1764859 f62 1"/>
                <a:gd name="f91" fmla="*/ 708603 f61 1"/>
                <a:gd name="f92" fmla="*/ 511804 f61 1"/>
                <a:gd name="f93" fmla="*/ 0 f62 1"/>
                <a:gd name="f94" fmla="*/ 0 f61 1"/>
                <a:gd name="f95" fmla="+- f63 0 f1"/>
                <a:gd name="f96" fmla="*/ f66 1 1764858"/>
                <a:gd name="f97" fmla="*/ f67 1 708603"/>
                <a:gd name="f98" fmla="*/ f68 1 1764858"/>
                <a:gd name="f99" fmla="*/ f69 1 708603"/>
                <a:gd name="f100" fmla="*/ f70 1 1764858"/>
                <a:gd name="f101" fmla="*/ f71 1 708603"/>
                <a:gd name="f102" fmla="*/ f72 1 708603"/>
                <a:gd name="f103" fmla="*/ f73 1 1764858"/>
                <a:gd name="f104" fmla="*/ f74 1 708603"/>
                <a:gd name="f105" fmla="*/ f75 1 1764858"/>
                <a:gd name="f106" fmla="*/ f76 1 708603"/>
                <a:gd name="f107" fmla="*/ f77 1 1764858"/>
                <a:gd name="f108" fmla="*/ f78 1 1764858"/>
                <a:gd name="f109" fmla="*/ f79 1 708603"/>
                <a:gd name="f110" fmla="*/ f80 1 708603"/>
                <a:gd name="f111" fmla="*/ f81 1 708603"/>
                <a:gd name="f112" fmla="*/ f82 1 708603"/>
                <a:gd name="f113" fmla="*/ f83 1 708603"/>
                <a:gd name="f114" fmla="*/ f84 1 1764858"/>
                <a:gd name="f115" fmla="*/ f85 1 708603"/>
                <a:gd name="f116" fmla="*/ f86 1 1764858"/>
                <a:gd name="f117" fmla="*/ f87 1 708603"/>
                <a:gd name="f118" fmla="*/ f88 1 708603"/>
                <a:gd name="f119" fmla="*/ f89 1 1764858"/>
                <a:gd name="f120" fmla="*/ f90 1 1764858"/>
                <a:gd name="f121" fmla="*/ f91 1 708603"/>
                <a:gd name="f122" fmla="*/ f92 1 708603"/>
                <a:gd name="f123" fmla="*/ f93 1 1764858"/>
                <a:gd name="f124" fmla="*/ f94 1 708603"/>
                <a:gd name="f125" fmla="*/ f57 1 f64"/>
                <a:gd name="f126" fmla="*/ f58 1 f64"/>
                <a:gd name="f127" fmla="*/ f57 1 f65"/>
                <a:gd name="f128" fmla="*/ f59 1 f65"/>
                <a:gd name="f129" fmla="*/ f96 1 f64"/>
                <a:gd name="f130" fmla="*/ f97 1 f65"/>
                <a:gd name="f131" fmla="*/ f98 1 f64"/>
                <a:gd name="f132" fmla="*/ f99 1 f65"/>
                <a:gd name="f133" fmla="*/ f100 1 f64"/>
                <a:gd name="f134" fmla="*/ f101 1 f65"/>
                <a:gd name="f135" fmla="*/ f102 1 f65"/>
                <a:gd name="f136" fmla="*/ f103 1 f64"/>
                <a:gd name="f137" fmla="*/ f104 1 f65"/>
                <a:gd name="f138" fmla="*/ f105 1 f64"/>
                <a:gd name="f139" fmla="*/ f106 1 f65"/>
                <a:gd name="f140" fmla="*/ f107 1 f64"/>
                <a:gd name="f141" fmla="*/ f108 1 f64"/>
                <a:gd name="f142" fmla="*/ f109 1 f65"/>
                <a:gd name="f143" fmla="*/ f110 1 f65"/>
                <a:gd name="f144" fmla="*/ f111 1 f65"/>
                <a:gd name="f145" fmla="*/ f112 1 f65"/>
                <a:gd name="f146" fmla="*/ f113 1 f65"/>
                <a:gd name="f147" fmla="*/ f114 1 f64"/>
                <a:gd name="f148" fmla="*/ f115 1 f65"/>
                <a:gd name="f149" fmla="*/ f116 1 f64"/>
                <a:gd name="f150" fmla="*/ f117 1 f65"/>
                <a:gd name="f151" fmla="*/ f118 1 f65"/>
                <a:gd name="f152" fmla="*/ f119 1 f64"/>
                <a:gd name="f153" fmla="*/ f120 1 f64"/>
                <a:gd name="f154" fmla="*/ f121 1 f65"/>
                <a:gd name="f155" fmla="*/ f122 1 f65"/>
                <a:gd name="f156" fmla="*/ f123 1 f64"/>
                <a:gd name="f157" fmla="*/ f124 1 f65"/>
                <a:gd name="f158" fmla="*/ f125 f55 1"/>
                <a:gd name="f159" fmla="*/ f126 f55 1"/>
                <a:gd name="f160" fmla="*/ f128 f56 1"/>
                <a:gd name="f161" fmla="*/ f127 f56 1"/>
                <a:gd name="f162" fmla="*/ f129 f55 1"/>
                <a:gd name="f163" fmla="*/ f130 f56 1"/>
                <a:gd name="f164" fmla="*/ f131 f55 1"/>
                <a:gd name="f165" fmla="*/ f132 f56 1"/>
                <a:gd name="f166" fmla="*/ f133 f55 1"/>
                <a:gd name="f167" fmla="*/ f134 f56 1"/>
                <a:gd name="f168" fmla="*/ f135 f56 1"/>
                <a:gd name="f169" fmla="*/ f136 f55 1"/>
                <a:gd name="f170" fmla="*/ f137 f56 1"/>
                <a:gd name="f171" fmla="*/ f138 f55 1"/>
                <a:gd name="f172" fmla="*/ f139 f56 1"/>
                <a:gd name="f173" fmla="*/ f140 f55 1"/>
                <a:gd name="f174" fmla="*/ f141 f55 1"/>
                <a:gd name="f175" fmla="*/ f142 f56 1"/>
                <a:gd name="f176" fmla="*/ f143 f56 1"/>
                <a:gd name="f177" fmla="*/ f144 f56 1"/>
                <a:gd name="f178" fmla="*/ f145 f56 1"/>
                <a:gd name="f179" fmla="*/ f146 f56 1"/>
                <a:gd name="f180" fmla="*/ f147 f55 1"/>
                <a:gd name="f181" fmla="*/ f148 f56 1"/>
                <a:gd name="f182" fmla="*/ f149 f55 1"/>
                <a:gd name="f183" fmla="*/ f150 f56 1"/>
                <a:gd name="f184" fmla="*/ f151 f56 1"/>
                <a:gd name="f185" fmla="*/ f152 f55 1"/>
                <a:gd name="f186" fmla="*/ f153 f55 1"/>
                <a:gd name="f187" fmla="*/ f154 f56 1"/>
                <a:gd name="f188" fmla="*/ f155 f56 1"/>
                <a:gd name="f189" fmla="*/ f156 f55 1"/>
                <a:gd name="f190" fmla="*/ f157 f56 1"/>
              </a:gdLst>
              <a:ahLst/>
              <a:cxnLst>
                <a:cxn ang="3cd4">
                  <a:pos x="hc" y="t"/>
                </a:cxn>
                <a:cxn ang="0">
                  <a:pos x="r" y="vc"/>
                </a:cxn>
                <a:cxn ang="cd4">
                  <a:pos x="hc" y="b"/>
                </a:cxn>
                <a:cxn ang="cd2">
                  <a:pos x="l" y="vc"/>
                </a:cxn>
                <a:cxn ang="f95">
                  <a:pos x="f162" y="f163"/>
                </a:cxn>
                <a:cxn ang="f95">
                  <a:pos x="f164" y="f165"/>
                </a:cxn>
                <a:cxn ang="f95">
                  <a:pos x="f166" y="f167"/>
                </a:cxn>
                <a:cxn ang="f95">
                  <a:pos x="f166" y="f168"/>
                </a:cxn>
                <a:cxn ang="f95">
                  <a:pos x="f169" y="f170"/>
                </a:cxn>
                <a:cxn ang="f95">
                  <a:pos x="f171" y="f172"/>
                </a:cxn>
                <a:cxn ang="f95">
                  <a:pos x="f171" y="f172"/>
                </a:cxn>
                <a:cxn ang="f95">
                  <a:pos x="f173" y="f172"/>
                </a:cxn>
                <a:cxn ang="f95">
                  <a:pos x="f174" y="f172"/>
                </a:cxn>
                <a:cxn ang="f95">
                  <a:pos x="f174" y="f172"/>
                </a:cxn>
                <a:cxn ang="f95">
                  <a:pos x="f174" y="f172"/>
                </a:cxn>
                <a:cxn ang="f95">
                  <a:pos x="f174" y="f175"/>
                </a:cxn>
                <a:cxn ang="f95">
                  <a:pos x="f174" y="f176"/>
                </a:cxn>
                <a:cxn ang="f95">
                  <a:pos x="f174" y="f177"/>
                </a:cxn>
                <a:cxn ang="f95">
                  <a:pos x="f174" y="f178"/>
                </a:cxn>
                <a:cxn ang="f95">
                  <a:pos x="f174" y="f179"/>
                </a:cxn>
                <a:cxn ang="f95">
                  <a:pos x="f174" y="f179"/>
                </a:cxn>
                <a:cxn ang="f95">
                  <a:pos x="f180" y="f181"/>
                </a:cxn>
                <a:cxn ang="f95">
                  <a:pos x="f182" y="f183"/>
                </a:cxn>
                <a:cxn ang="f95">
                  <a:pos x="f182" y="f184"/>
                </a:cxn>
                <a:cxn ang="f95">
                  <a:pos x="f185" y="f184"/>
                </a:cxn>
                <a:cxn ang="f95">
                  <a:pos x="f186" y="f187"/>
                </a:cxn>
                <a:cxn ang="f95">
                  <a:pos x="f186" y="f188"/>
                </a:cxn>
                <a:cxn ang="f95">
                  <a:pos x="f189" y="f190"/>
                </a:cxn>
              </a:cxnLst>
              <a:rect l="f158" t="f161" r="f159" b="f160"/>
              <a:pathLst>
                <a:path w="1764858" h="708603">
                  <a:moveTo>
                    <a:pt x="f8" y="f9"/>
                  </a:moveTo>
                  <a:lnTo>
                    <a:pt x="f10" y="f11"/>
                  </a:lnTo>
                  <a:lnTo>
                    <a:pt x="f12" y="f13"/>
                  </a:lnTo>
                  <a:cubicBezTo>
                    <a:pt x="f14" y="f15"/>
                    <a:pt x="f14" y="f16"/>
                    <a:pt x="f12" y="f17"/>
                  </a:cubicBezTo>
                  <a:cubicBezTo>
                    <a:pt x="f18" y="f19"/>
                    <a:pt x="f20" y="f21"/>
                    <a:pt x="f22" y="f23"/>
                  </a:cubicBezTo>
                  <a:lnTo>
                    <a:pt x="f24" y="f25"/>
                  </a:lnTo>
                  <a:lnTo>
                    <a:pt x="f24" y="f25"/>
                  </a:lnTo>
                  <a:lnTo>
                    <a:pt x="f26" y="f25"/>
                  </a:lnTo>
                  <a:lnTo>
                    <a:pt x="f27" y="f25"/>
                  </a:lnTo>
                  <a:lnTo>
                    <a:pt x="f27" y="f25"/>
                  </a:lnTo>
                  <a:lnTo>
                    <a:pt x="f27" y="f25"/>
                  </a:lnTo>
                  <a:cubicBezTo>
                    <a:pt x="f27" y="f25"/>
                    <a:pt x="f27" y="f25"/>
                    <a:pt x="f27" y="f28"/>
                  </a:cubicBezTo>
                  <a:cubicBezTo>
                    <a:pt x="f27" y="f29"/>
                    <a:pt x="f27" y="f30"/>
                    <a:pt x="f27" y="f31"/>
                  </a:cubicBezTo>
                  <a:cubicBezTo>
                    <a:pt x="f32" y="f33"/>
                    <a:pt x="f32" y="f34"/>
                    <a:pt x="f27" y="f35"/>
                  </a:cubicBezTo>
                  <a:cubicBezTo>
                    <a:pt x="f32" y="f36"/>
                    <a:pt x="f32" y="f37"/>
                    <a:pt x="f27" y="f38"/>
                  </a:cubicBezTo>
                  <a:cubicBezTo>
                    <a:pt x="f32" y="f39"/>
                    <a:pt x="f32" y="f40"/>
                    <a:pt x="f27" y="f41"/>
                  </a:cubicBezTo>
                  <a:lnTo>
                    <a:pt x="f27" y="f41"/>
                  </a:lnTo>
                  <a:cubicBezTo>
                    <a:pt x="f42" y="f43"/>
                    <a:pt x="f44" y="f45"/>
                    <a:pt x="f46" y="f47"/>
                  </a:cubicBezTo>
                  <a:lnTo>
                    <a:pt x="f48" y="f49"/>
                  </a:lnTo>
                  <a:lnTo>
                    <a:pt x="f48" y="f50"/>
                  </a:lnTo>
                  <a:lnTo>
                    <a:pt x="f51" y="f50"/>
                  </a:lnTo>
                  <a:lnTo>
                    <a:pt x="f52" y="f7"/>
                  </a:lnTo>
                  <a:lnTo>
                    <a:pt x="f52" y="f53"/>
                  </a:lnTo>
                  <a:lnTo>
                    <a:pt x="f5" y="f5"/>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4" name="Freeform: Shape 98">
              <a:extLst>
                <a:ext uri="{FF2B5EF4-FFF2-40B4-BE49-F238E27FC236}">
                  <a16:creationId xmlns:a16="http://schemas.microsoft.com/office/drawing/2014/main" id="{7EFE0071-B0B4-AF61-954E-391A6FBFDA91}"/>
                </a:ext>
              </a:extLst>
            </p:cNvPr>
            <p:cNvSpPr/>
            <p:nvPr/>
          </p:nvSpPr>
          <p:spPr>
            <a:xfrm>
              <a:off x="5835965" y="2997311"/>
              <a:ext cx="4550795" cy="1177491"/>
            </a:xfrm>
            <a:custGeom>
              <a:avLst/>
              <a:gdLst>
                <a:gd name="f0" fmla="val 10800000"/>
                <a:gd name="f1" fmla="val 5400000"/>
                <a:gd name="f2" fmla="val 180"/>
                <a:gd name="f3" fmla="val w"/>
                <a:gd name="f4" fmla="val h"/>
                <a:gd name="f5" fmla="val 0"/>
                <a:gd name="f6" fmla="val 4550795"/>
                <a:gd name="f7" fmla="val 1177492"/>
                <a:gd name="f8" fmla="val 4550796"/>
                <a:gd name="f9" fmla="val 724601"/>
                <a:gd name="f10" fmla="val 3304984"/>
                <a:gd name="f11" fmla="val 348398"/>
                <a:gd name="f12" fmla="val 3222073"/>
                <a:gd name="f13" fmla="val 323004"/>
                <a:gd name="f14" fmla="val 1920268"/>
                <a:gd name="f15" fmla="val 189562"/>
                <a:gd name="f16" fmla="val 1733878"/>
                <a:gd name="f17" fmla="val 170517"/>
                <a:gd name="f18" fmla="val 1212293"/>
                <a:gd name="f19" fmla="val 117191"/>
                <a:gd name="f20" fmla="val 238954"/>
                <a:gd name="f21" fmla="val 17394"/>
                <a:gd name="f22" fmla="val 68055"/>
                <a:gd name="f23" fmla="val 27933"/>
                <a:gd name="f24" fmla="val 84433"/>
                <a:gd name="f25" fmla="val 143219"/>
                <a:gd name="f26" fmla="val 3079488"/>
                <a:gd name="f27" fmla="val 617948"/>
                <a:gd name="f28" fmla="val 3080122"/>
                <a:gd name="f29" fmla="val 3081138"/>
                <a:gd name="f30" fmla="val 3081431"/>
                <a:gd name="f31" fmla="val 617885"/>
                <a:gd name="f32" fmla="val 3081735"/>
                <a:gd name="f33" fmla="val 3082027"/>
                <a:gd name="f34" fmla="val 3082065"/>
                <a:gd name="f35" fmla="val 618241"/>
                <a:gd name="f36" fmla="val 618545"/>
                <a:gd name="f37" fmla="val 618837"/>
                <a:gd name="f38" fmla="val 3082091"/>
                <a:gd name="f39" fmla="val 619129"/>
                <a:gd name="f40" fmla="val 619434"/>
                <a:gd name="f41" fmla="val 619726"/>
                <a:gd name="f42" fmla="val 3081976"/>
                <a:gd name="f43" fmla="val 620018"/>
                <a:gd name="f44" fmla="val 620323"/>
                <a:gd name="f45" fmla="val 620615"/>
                <a:gd name="f46" fmla="val 622139"/>
                <a:gd name="f47" fmla="val 3081773"/>
                <a:gd name="f48" fmla="val 623141"/>
                <a:gd name="f49" fmla="val 3081190"/>
                <a:gd name="f50" fmla="val 624043"/>
                <a:gd name="f51" fmla="val 3080377"/>
                <a:gd name="f52" fmla="val 624678"/>
                <a:gd name="f53" fmla="val 2868086"/>
                <a:gd name="f54" fmla="val 800273"/>
                <a:gd name="f55" fmla="val 2835074"/>
                <a:gd name="f56" fmla="val 827190"/>
                <a:gd name="f57" fmla="val 3994675"/>
                <a:gd name="f58" fmla="+- 0 0 -90"/>
                <a:gd name="f59" fmla="*/ f3 1 4550795"/>
                <a:gd name="f60" fmla="*/ f4 1 1177492"/>
                <a:gd name="f61" fmla="val f5"/>
                <a:gd name="f62" fmla="val f6"/>
                <a:gd name="f63" fmla="val f7"/>
                <a:gd name="f64" fmla="*/ f58 f0 1"/>
                <a:gd name="f65" fmla="+- f63 0 f61"/>
                <a:gd name="f66" fmla="+- f62 0 f61"/>
                <a:gd name="f67" fmla="*/ f64 1 f2"/>
                <a:gd name="f68" fmla="*/ f66 1 4550795"/>
                <a:gd name="f69" fmla="*/ f65 1 1177492"/>
                <a:gd name="f70" fmla="*/ 4550796 f66 1"/>
                <a:gd name="f71" fmla="*/ 724601 f65 1"/>
                <a:gd name="f72" fmla="*/ 3304984 f66 1"/>
                <a:gd name="f73" fmla="*/ 348398 f65 1"/>
                <a:gd name="f74" fmla="*/ 3222073 f66 1"/>
                <a:gd name="f75" fmla="*/ 323004 f65 1"/>
                <a:gd name="f76" fmla="*/ 1920268 f66 1"/>
                <a:gd name="f77" fmla="*/ 189562 f65 1"/>
                <a:gd name="f78" fmla="*/ 1733878 f66 1"/>
                <a:gd name="f79" fmla="*/ 170517 f65 1"/>
                <a:gd name="f80" fmla="*/ 1212293 f66 1"/>
                <a:gd name="f81" fmla="*/ 117191 f65 1"/>
                <a:gd name="f82" fmla="*/ 238954 f66 1"/>
                <a:gd name="f83" fmla="*/ 17394 f65 1"/>
                <a:gd name="f84" fmla="*/ 68055 f66 1"/>
                <a:gd name="f85" fmla="*/ 0 f65 1"/>
                <a:gd name="f86" fmla="*/ 27933 f66 1"/>
                <a:gd name="f87" fmla="*/ 84433 f65 1"/>
                <a:gd name="f88" fmla="*/ 0 f66 1"/>
                <a:gd name="f89" fmla="*/ 143219 f65 1"/>
                <a:gd name="f90" fmla="*/ 3079488 f66 1"/>
                <a:gd name="f91" fmla="*/ 617948 f65 1"/>
                <a:gd name="f92" fmla="*/ 3080122 f66 1"/>
                <a:gd name="f93" fmla="*/ 3081138 f66 1"/>
                <a:gd name="f94" fmla="*/ 3082027 f66 1"/>
                <a:gd name="f95" fmla="*/ 618837 f65 1"/>
                <a:gd name="f96" fmla="*/ 619726 f65 1"/>
                <a:gd name="f97" fmla="*/ 620615 f65 1"/>
                <a:gd name="f98" fmla="*/ 622139 f65 1"/>
                <a:gd name="f99" fmla="*/ 3080377 f66 1"/>
                <a:gd name="f100" fmla="*/ 624678 f65 1"/>
                <a:gd name="f101" fmla="*/ 2868086 f66 1"/>
                <a:gd name="f102" fmla="*/ 800273 f65 1"/>
                <a:gd name="f103" fmla="*/ 2835074 f66 1"/>
                <a:gd name="f104" fmla="*/ 827190 f65 1"/>
                <a:gd name="f105" fmla="*/ 3994675 f66 1"/>
                <a:gd name="f106" fmla="*/ 1177492 f65 1"/>
                <a:gd name="f107" fmla="+- f67 0 f1"/>
                <a:gd name="f108" fmla="*/ f70 1 4550795"/>
                <a:gd name="f109" fmla="*/ f71 1 1177492"/>
                <a:gd name="f110" fmla="*/ f72 1 4550795"/>
                <a:gd name="f111" fmla="*/ f73 1 1177492"/>
                <a:gd name="f112" fmla="*/ f74 1 4550795"/>
                <a:gd name="f113" fmla="*/ f75 1 1177492"/>
                <a:gd name="f114" fmla="*/ f76 1 4550795"/>
                <a:gd name="f115" fmla="*/ f77 1 1177492"/>
                <a:gd name="f116" fmla="*/ f78 1 4550795"/>
                <a:gd name="f117" fmla="*/ f79 1 1177492"/>
                <a:gd name="f118" fmla="*/ f80 1 4550795"/>
                <a:gd name="f119" fmla="*/ f81 1 1177492"/>
                <a:gd name="f120" fmla="*/ f82 1 4550795"/>
                <a:gd name="f121" fmla="*/ f83 1 1177492"/>
                <a:gd name="f122" fmla="*/ f84 1 4550795"/>
                <a:gd name="f123" fmla="*/ f85 1 1177492"/>
                <a:gd name="f124" fmla="*/ f86 1 4550795"/>
                <a:gd name="f125" fmla="*/ f87 1 1177492"/>
                <a:gd name="f126" fmla="*/ f88 1 4550795"/>
                <a:gd name="f127" fmla="*/ f89 1 1177492"/>
                <a:gd name="f128" fmla="*/ f90 1 4550795"/>
                <a:gd name="f129" fmla="*/ f91 1 1177492"/>
                <a:gd name="f130" fmla="*/ f92 1 4550795"/>
                <a:gd name="f131" fmla="*/ f93 1 4550795"/>
                <a:gd name="f132" fmla="*/ f94 1 4550795"/>
                <a:gd name="f133" fmla="*/ f95 1 1177492"/>
                <a:gd name="f134" fmla="*/ f96 1 1177492"/>
                <a:gd name="f135" fmla="*/ f97 1 1177492"/>
                <a:gd name="f136" fmla="*/ f98 1 1177492"/>
                <a:gd name="f137" fmla="*/ f99 1 4550795"/>
                <a:gd name="f138" fmla="*/ f100 1 1177492"/>
                <a:gd name="f139" fmla="*/ f101 1 4550795"/>
                <a:gd name="f140" fmla="*/ f102 1 1177492"/>
                <a:gd name="f141" fmla="*/ f103 1 4550795"/>
                <a:gd name="f142" fmla="*/ f104 1 1177492"/>
                <a:gd name="f143" fmla="*/ f105 1 4550795"/>
                <a:gd name="f144" fmla="*/ f106 1 1177492"/>
                <a:gd name="f145" fmla="*/ f61 1 f68"/>
                <a:gd name="f146" fmla="*/ f62 1 f68"/>
                <a:gd name="f147" fmla="*/ f61 1 f69"/>
                <a:gd name="f148" fmla="*/ f63 1 f69"/>
                <a:gd name="f149" fmla="*/ f108 1 f68"/>
                <a:gd name="f150" fmla="*/ f109 1 f69"/>
                <a:gd name="f151" fmla="*/ f110 1 f68"/>
                <a:gd name="f152" fmla="*/ f111 1 f69"/>
                <a:gd name="f153" fmla="*/ f112 1 f68"/>
                <a:gd name="f154" fmla="*/ f113 1 f69"/>
                <a:gd name="f155" fmla="*/ f114 1 f68"/>
                <a:gd name="f156" fmla="*/ f115 1 f69"/>
                <a:gd name="f157" fmla="*/ f116 1 f68"/>
                <a:gd name="f158" fmla="*/ f117 1 f69"/>
                <a:gd name="f159" fmla="*/ f118 1 f68"/>
                <a:gd name="f160" fmla="*/ f119 1 f69"/>
                <a:gd name="f161" fmla="*/ f120 1 f68"/>
                <a:gd name="f162" fmla="*/ f121 1 f69"/>
                <a:gd name="f163" fmla="*/ f122 1 f68"/>
                <a:gd name="f164" fmla="*/ f123 1 f69"/>
                <a:gd name="f165" fmla="*/ f124 1 f68"/>
                <a:gd name="f166" fmla="*/ f125 1 f69"/>
                <a:gd name="f167" fmla="*/ f126 1 f68"/>
                <a:gd name="f168" fmla="*/ f127 1 f69"/>
                <a:gd name="f169" fmla="*/ f128 1 f68"/>
                <a:gd name="f170" fmla="*/ f129 1 f69"/>
                <a:gd name="f171" fmla="*/ f130 1 f68"/>
                <a:gd name="f172" fmla="*/ f131 1 f68"/>
                <a:gd name="f173" fmla="*/ f132 1 f68"/>
                <a:gd name="f174" fmla="*/ f133 1 f69"/>
                <a:gd name="f175" fmla="*/ f134 1 f69"/>
                <a:gd name="f176" fmla="*/ f135 1 f69"/>
                <a:gd name="f177" fmla="*/ f136 1 f69"/>
                <a:gd name="f178" fmla="*/ f137 1 f68"/>
                <a:gd name="f179" fmla="*/ f138 1 f69"/>
                <a:gd name="f180" fmla="*/ f139 1 f68"/>
                <a:gd name="f181" fmla="*/ f140 1 f69"/>
                <a:gd name="f182" fmla="*/ f141 1 f68"/>
                <a:gd name="f183" fmla="*/ f142 1 f69"/>
                <a:gd name="f184" fmla="*/ f143 1 f68"/>
                <a:gd name="f185" fmla="*/ f144 1 f69"/>
                <a:gd name="f186" fmla="*/ f145 f59 1"/>
                <a:gd name="f187" fmla="*/ f146 f59 1"/>
                <a:gd name="f188" fmla="*/ f148 f60 1"/>
                <a:gd name="f189" fmla="*/ f147 f60 1"/>
                <a:gd name="f190" fmla="*/ f149 f59 1"/>
                <a:gd name="f191" fmla="*/ f150 f60 1"/>
                <a:gd name="f192" fmla="*/ f151 f59 1"/>
                <a:gd name="f193" fmla="*/ f152 f60 1"/>
                <a:gd name="f194" fmla="*/ f153 f59 1"/>
                <a:gd name="f195" fmla="*/ f154 f60 1"/>
                <a:gd name="f196" fmla="*/ f155 f59 1"/>
                <a:gd name="f197" fmla="*/ f156 f60 1"/>
                <a:gd name="f198" fmla="*/ f157 f59 1"/>
                <a:gd name="f199" fmla="*/ f158 f60 1"/>
                <a:gd name="f200" fmla="*/ f159 f59 1"/>
                <a:gd name="f201" fmla="*/ f160 f60 1"/>
                <a:gd name="f202" fmla="*/ f161 f59 1"/>
                <a:gd name="f203" fmla="*/ f162 f60 1"/>
                <a:gd name="f204" fmla="*/ f163 f59 1"/>
                <a:gd name="f205" fmla="*/ f164 f60 1"/>
                <a:gd name="f206" fmla="*/ f165 f59 1"/>
                <a:gd name="f207" fmla="*/ f166 f60 1"/>
                <a:gd name="f208" fmla="*/ f167 f59 1"/>
                <a:gd name="f209" fmla="*/ f168 f60 1"/>
                <a:gd name="f210" fmla="*/ f169 f59 1"/>
                <a:gd name="f211" fmla="*/ f170 f60 1"/>
                <a:gd name="f212" fmla="*/ f171 f59 1"/>
                <a:gd name="f213" fmla="*/ f172 f59 1"/>
                <a:gd name="f214" fmla="*/ f173 f59 1"/>
                <a:gd name="f215" fmla="*/ f174 f60 1"/>
                <a:gd name="f216" fmla="*/ f175 f60 1"/>
                <a:gd name="f217" fmla="*/ f176 f60 1"/>
                <a:gd name="f218" fmla="*/ f177 f60 1"/>
                <a:gd name="f219" fmla="*/ f178 f59 1"/>
                <a:gd name="f220" fmla="*/ f179 f60 1"/>
                <a:gd name="f221" fmla="*/ f180 f59 1"/>
                <a:gd name="f222" fmla="*/ f181 f60 1"/>
                <a:gd name="f223" fmla="*/ f182 f59 1"/>
                <a:gd name="f224" fmla="*/ f183 f60 1"/>
                <a:gd name="f225" fmla="*/ f184 f59 1"/>
                <a:gd name="f226" fmla="*/ f185 f60 1"/>
              </a:gdLst>
              <a:ahLst/>
              <a:cxnLst>
                <a:cxn ang="3cd4">
                  <a:pos x="hc" y="t"/>
                </a:cxn>
                <a:cxn ang="0">
                  <a:pos x="r" y="vc"/>
                </a:cxn>
                <a:cxn ang="cd4">
                  <a:pos x="hc" y="b"/>
                </a:cxn>
                <a:cxn ang="cd2">
                  <a:pos x="l" y="vc"/>
                </a:cxn>
                <a:cxn ang="f107">
                  <a:pos x="f190" y="f191"/>
                </a:cxn>
                <a:cxn ang="f107">
                  <a:pos x="f192" y="f193"/>
                </a:cxn>
                <a:cxn ang="f107">
                  <a:pos x="f192" y="f193"/>
                </a:cxn>
                <a:cxn ang="f107">
                  <a:pos x="f194" y="f195"/>
                </a:cxn>
                <a:cxn ang="f107">
                  <a:pos x="f196" y="f197"/>
                </a:cxn>
                <a:cxn ang="f107">
                  <a:pos x="f198" y="f199"/>
                </a:cxn>
                <a:cxn ang="f107">
                  <a:pos x="f200" y="f201"/>
                </a:cxn>
                <a:cxn ang="f107">
                  <a:pos x="f202" y="f203"/>
                </a:cxn>
                <a:cxn ang="f107">
                  <a:pos x="f204" y="f205"/>
                </a:cxn>
                <a:cxn ang="f107">
                  <a:pos x="f206" y="f207"/>
                </a:cxn>
                <a:cxn ang="f107">
                  <a:pos x="f206" y="f207"/>
                </a:cxn>
                <a:cxn ang="f107">
                  <a:pos x="f208" y="f209"/>
                </a:cxn>
                <a:cxn ang="f107">
                  <a:pos x="f210" y="f211"/>
                </a:cxn>
                <a:cxn ang="f107">
                  <a:pos x="f212" y="f211"/>
                </a:cxn>
                <a:cxn ang="f107">
                  <a:pos x="f213" y="f211"/>
                </a:cxn>
                <a:cxn ang="f107">
                  <a:pos x="f214" y="f211"/>
                </a:cxn>
                <a:cxn ang="f107">
                  <a:pos x="f214" y="f211"/>
                </a:cxn>
                <a:cxn ang="f107">
                  <a:pos x="f214" y="f211"/>
                </a:cxn>
                <a:cxn ang="f107">
                  <a:pos x="f214" y="f215"/>
                </a:cxn>
                <a:cxn ang="f107">
                  <a:pos x="f214" y="f216"/>
                </a:cxn>
                <a:cxn ang="f107">
                  <a:pos x="f214" y="f217"/>
                </a:cxn>
                <a:cxn ang="f107">
                  <a:pos x="f214" y="f218"/>
                </a:cxn>
                <a:cxn ang="f107">
                  <a:pos x="f219" y="f220"/>
                </a:cxn>
                <a:cxn ang="f107">
                  <a:pos x="f219" y="f220"/>
                </a:cxn>
                <a:cxn ang="f107">
                  <a:pos x="f221" y="f222"/>
                </a:cxn>
                <a:cxn ang="f107">
                  <a:pos x="f223" y="f224"/>
                </a:cxn>
                <a:cxn ang="f107">
                  <a:pos x="f225" y="f226"/>
                </a:cxn>
              </a:cxnLst>
              <a:rect l="f186" t="f189" r="f187" b="f188"/>
              <a:pathLst>
                <a:path w="4550795" h="1177492">
                  <a:moveTo>
                    <a:pt x="f8" y="f9"/>
                  </a:moveTo>
                  <a:lnTo>
                    <a:pt x="f10" y="f11"/>
                  </a:lnTo>
                  <a:lnTo>
                    <a:pt x="f10" y="f11"/>
                  </a:lnTo>
                  <a:lnTo>
                    <a:pt x="f12" y="f13"/>
                  </a:lnTo>
                  <a:lnTo>
                    <a:pt x="f14" y="f15"/>
                  </a:lnTo>
                  <a:lnTo>
                    <a:pt x="f16" y="f17"/>
                  </a:lnTo>
                  <a:lnTo>
                    <a:pt x="f18" y="f19"/>
                  </a:lnTo>
                  <a:lnTo>
                    <a:pt x="f20" y="f21"/>
                  </a:lnTo>
                  <a:lnTo>
                    <a:pt x="f22" y="f5"/>
                  </a:lnTo>
                  <a:lnTo>
                    <a:pt x="f23" y="f24"/>
                  </a:lnTo>
                  <a:lnTo>
                    <a:pt x="f23" y="f24"/>
                  </a:lnTo>
                  <a:lnTo>
                    <a:pt x="f5" y="f25"/>
                  </a:lnTo>
                  <a:lnTo>
                    <a:pt x="f26" y="f27"/>
                  </a:lnTo>
                  <a:lnTo>
                    <a:pt x="f28" y="f27"/>
                  </a:lnTo>
                  <a:lnTo>
                    <a:pt x="f29" y="f27"/>
                  </a:lnTo>
                  <a:cubicBezTo>
                    <a:pt x="f30" y="f31"/>
                    <a:pt x="f32" y="f31"/>
                    <a:pt x="f33" y="f27"/>
                  </a:cubicBezTo>
                  <a:lnTo>
                    <a:pt x="f33" y="f27"/>
                  </a:lnTo>
                  <a:lnTo>
                    <a:pt x="f33" y="f27"/>
                  </a:lnTo>
                  <a:cubicBezTo>
                    <a:pt x="f34" y="f35"/>
                    <a:pt x="f34" y="f36"/>
                    <a:pt x="f33" y="f37"/>
                  </a:cubicBezTo>
                  <a:cubicBezTo>
                    <a:pt x="f38" y="f39"/>
                    <a:pt x="f38" y="f40"/>
                    <a:pt x="f33" y="f41"/>
                  </a:cubicBezTo>
                  <a:cubicBezTo>
                    <a:pt x="f42" y="f43"/>
                    <a:pt x="f42" y="f44"/>
                    <a:pt x="f33" y="f45"/>
                  </a:cubicBezTo>
                  <a:lnTo>
                    <a:pt x="f33" y="f46"/>
                  </a:lnTo>
                  <a:cubicBezTo>
                    <a:pt x="f47" y="f48"/>
                    <a:pt x="f49" y="f50"/>
                    <a:pt x="f51" y="f52"/>
                  </a:cubicBezTo>
                  <a:lnTo>
                    <a:pt x="f51" y="f52"/>
                  </a:lnTo>
                  <a:lnTo>
                    <a:pt x="f53" y="f54"/>
                  </a:lnTo>
                  <a:lnTo>
                    <a:pt x="f55" y="f56"/>
                  </a:lnTo>
                  <a:lnTo>
                    <a:pt x="f57" y="f7"/>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5" name="Freeform: Shape 99">
              <a:extLst>
                <a:ext uri="{FF2B5EF4-FFF2-40B4-BE49-F238E27FC236}">
                  <a16:creationId xmlns:a16="http://schemas.microsoft.com/office/drawing/2014/main" id="{6AFF6A1D-D349-34D9-1081-EF008E8BD372}"/>
                </a:ext>
              </a:extLst>
            </p:cNvPr>
            <p:cNvSpPr/>
            <p:nvPr/>
          </p:nvSpPr>
          <p:spPr>
            <a:xfrm>
              <a:off x="9235796" y="3363995"/>
              <a:ext cx="1286569" cy="350425"/>
            </a:xfrm>
            <a:custGeom>
              <a:avLst/>
              <a:gdLst>
                <a:gd name="f0" fmla="val 10800000"/>
                <a:gd name="f1" fmla="val 5400000"/>
                <a:gd name="f2" fmla="val 180"/>
                <a:gd name="f3" fmla="val w"/>
                <a:gd name="f4" fmla="val h"/>
                <a:gd name="f5" fmla="val 0"/>
                <a:gd name="f6" fmla="val 1286569"/>
                <a:gd name="f7" fmla="val 350428"/>
                <a:gd name="f8" fmla="val 1160236"/>
                <a:gd name="f9" fmla="val 350429"/>
                <a:gd name="f10" fmla="val 1286570"/>
                <a:gd name="f11" fmla="val 247712"/>
                <a:gd name="f12" fmla="val 400204"/>
                <a:gd name="f13" fmla="val 77069"/>
                <a:gd name="f14" fmla="+- 0 0 -90"/>
                <a:gd name="f15" fmla="*/ f3 1 1286569"/>
                <a:gd name="f16" fmla="*/ f4 1 350428"/>
                <a:gd name="f17" fmla="val f5"/>
                <a:gd name="f18" fmla="val f6"/>
                <a:gd name="f19" fmla="val f7"/>
                <a:gd name="f20" fmla="*/ f14 f0 1"/>
                <a:gd name="f21" fmla="+- f19 0 f17"/>
                <a:gd name="f22" fmla="+- f18 0 f17"/>
                <a:gd name="f23" fmla="*/ f20 1 f2"/>
                <a:gd name="f24" fmla="*/ f22 1 1286569"/>
                <a:gd name="f25" fmla="*/ f21 1 350428"/>
                <a:gd name="f26" fmla="*/ 0 f22 1"/>
                <a:gd name="f27" fmla="*/ 0 f21 1"/>
                <a:gd name="f28" fmla="*/ 1160236 f22 1"/>
                <a:gd name="f29" fmla="*/ 350429 f21 1"/>
                <a:gd name="f30" fmla="*/ 1286570 f22 1"/>
                <a:gd name="f31" fmla="*/ 247712 f21 1"/>
                <a:gd name="f32" fmla="*/ 400204 f22 1"/>
                <a:gd name="f33" fmla="*/ 77069 f21 1"/>
                <a:gd name="f34" fmla="+- f23 0 f1"/>
                <a:gd name="f35" fmla="*/ f26 1 1286569"/>
                <a:gd name="f36" fmla="*/ f27 1 350428"/>
                <a:gd name="f37" fmla="*/ f28 1 1286569"/>
                <a:gd name="f38" fmla="*/ f29 1 350428"/>
                <a:gd name="f39" fmla="*/ f30 1 1286569"/>
                <a:gd name="f40" fmla="*/ f31 1 350428"/>
                <a:gd name="f41" fmla="*/ f32 1 1286569"/>
                <a:gd name="f42" fmla="*/ f33 1 350428"/>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286569" h="350428">
                  <a:moveTo>
                    <a:pt x="f5" y="f5"/>
                  </a:moveTo>
                  <a:lnTo>
                    <a:pt x="f8" y="f9"/>
                  </a:lnTo>
                  <a:lnTo>
                    <a:pt x="f10" y="f11"/>
                  </a:lnTo>
                  <a:lnTo>
                    <a:pt x="f12" y="f13"/>
                  </a:lnTo>
                  <a:lnTo>
                    <a:pt x="f5" y="f5"/>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6" name="Freeform: Shape 100">
              <a:extLst>
                <a:ext uri="{FF2B5EF4-FFF2-40B4-BE49-F238E27FC236}">
                  <a16:creationId xmlns:a16="http://schemas.microsoft.com/office/drawing/2014/main" id="{15B81F13-C363-906F-527F-C058BFCF78BE}"/>
                </a:ext>
              </a:extLst>
            </p:cNvPr>
            <p:cNvSpPr/>
            <p:nvPr/>
          </p:nvSpPr>
          <p:spPr>
            <a:xfrm>
              <a:off x="10407837" y="3614239"/>
              <a:ext cx="1759397" cy="580241"/>
            </a:xfrm>
            <a:custGeom>
              <a:avLst/>
              <a:gdLst>
                <a:gd name="f0" fmla="val 10800000"/>
                <a:gd name="f1" fmla="val 5400000"/>
                <a:gd name="f2" fmla="val 180"/>
                <a:gd name="f3" fmla="val w"/>
                <a:gd name="f4" fmla="val h"/>
                <a:gd name="f5" fmla="val 0"/>
                <a:gd name="f6" fmla="val 1759399"/>
                <a:gd name="f7" fmla="val 580239"/>
                <a:gd name="f8" fmla="val 640809"/>
                <a:gd name="f9" fmla="val 107541"/>
                <a:gd name="f10" fmla="val 222449"/>
                <a:gd name="f11" fmla="val 19807"/>
                <a:gd name="f12" fmla="val 127604"/>
                <a:gd name="f13" fmla="val 103732"/>
                <a:gd name="f14" fmla="val 1576565"/>
                <a:gd name="f15" fmla="val 341795"/>
                <a:gd name="f16" fmla="val 783394"/>
                <a:gd name="f17" fmla="val 137505"/>
                <a:gd name="f18" fmla="+- 0 0 -90"/>
                <a:gd name="f19" fmla="*/ f3 1 1759399"/>
                <a:gd name="f20" fmla="*/ f4 1 580239"/>
                <a:gd name="f21" fmla="val f5"/>
                <a:gd name="f22" fmla="val f6"/>
                <a:gd name="f23" fmla="val f7"/>
                <a:gd name="f24" fmla="*/ f18 f0 1"/>
                <a:gd name="f25" fmla="+- f23 0 f21"/>
                <a:gd name="f26" fmla="+- f22 0 f21"/>
                <a:gd name="f27" fmla="*/ f24 1 f2"/>
                <a:gd name="f28" fmla="*/ f26 1 1759399"/>
                <a:gd name="f29" fmla="*/ f25 1 580239"/>
                <a:gd name="f30" fmla="*/ 640809 f26 1"/>
                <a:gd name="f31" fmla="*/ 107541 f25 1"/>
                <a:gd name="f32" fmla="*/ 222449 f26 1"/>
                <a:gd name="f33" fmla="*/ 19807 f25 1"/>
                <a:gd name="f34" fmla="*/ 127604 f26 1"/>
                <a:gd name="f35" fmla="*/ 0 f25 1"/>
                <a:gd name="f36" fmla="*/ 0 f26 1"/>
                <a:gd name="f37" fmla="*/ 103732 f25 1"/>
                <a:gd name="f38" fmla="*/ 1576565 f26 1"/>
                <a:gd name="f39" fmla="*/ 580239 f25 1"/>
                <a:gd name="f40" fmla="*/ 1759399 f26 1"/>
                <a:gd name="f41" fmla="*/ 341795 f25 1"/>
                <a:gd name="f42" fmla="*/ 783394 f26 1"/>
                <a:gd name="f43" fmla="*/ 137505 f25 1"/>
                <a:gd name="f44" fmla="+- f27 0 f1"/>
                <a:gd name="f45" fmla="*/ f30 1 1759399"/>
                <a:gd name="f46" fmla="*/ f31 1 580239"/>
                <a:gd name="f47" fmla="*/ f32 1 1759399"/>
                <a:gd name="f48" fmla="*/ f33 1 580239"/>
                <a:gd name="f49" fmla="*/ f34 1 1759399"/>
                <a:gd name="f50" fmla="*/ f35 1 580239"/>
                <a:gd name="f51" fmla="*/ f36 1 1759399"/>
                <a:gd name="f52" fmla="*/ f37 1 580239"/>
                <a:gd name="f53" fmla="*/ f38 1 1759399"/>
                <a:gd name="f54" fmla="*/ f39 1 580239"/>
                <a:gd name="f55" fmla="*/ f40 1 1759399"/>
                <a:gd name="f56" fmla="*/ f41 1 580239"/>
                <a:gd name="f57" fmla="*/ f42 1 1759399"/>
                <a:gd name="f58" fmla="*/ f43 1 580239"/>
                <a:gd name="f59" fmla="*/ f21 1 f28"/>
                <a:gd name="f60" fmla="*/ f22 1 f28"/>
                <a:gd name="f61" fmla="*/ f21 1 f29"/>
                <a:gd name="f62" fmla="*/ f23 1 f29"/>
                <a:gd name="f63" fmla="*/ f45 1 f28"/>
                <a:gd name="f64" fmla="*/ f46 1 f29"/>
                <a:gd name="f65" fmla="*/ f47 1 f28"/>
                <a:gd name="f66" fmla="*/ f48 1 f29"/>
                <a:gd name="f67" fmla="*/ f49 1 f28"/>
                <a:gd name="f68" fmla="*/ f50 1 f29"/>
                <a:gd name="f69" fmla="*/ f51 1 f28"/>
                <a:gd name="f70" fmla="*/ f52 1 f29"/>
                <a:gd name="f71" fmla="*/ f53 1 f28"/>
                <a:gd name="f72" fmla="*/ f54 1 f29"/>
                <a:gd name="f73" fmla="*/ f55 1 f28"/>
                <a:gd name="f74" fmla="*/ f56 1 f29"/>
                <a:gd name="f75" fmla="*/ f57 1 f28"/>
                <a:gd name="f76" fmla="*/ f58 1 f29"/>
                <a:gd name="f77" fmla="*/ f59 f19 1"/>
                <a:gd name="f78" fmla="*/ f60 f19 1"/>
                <a:gd name="f79" fmla="*/ f62 f20 1"/>
                <a:gd name="f80" fmla="*/ f61 f20 1"/>
                <a:gd name="f81" fmla="*/ f63 f19 1"/>
                <a:gd name="f82" fmla="*/ f64 f20 1"/>
                <a:gd name="f83" fmla="*/ f65 f19 1"/>
                <a:gd name="f84" fmla="*/ f66 f20 1"/>
                <a:gd name="f85" fmla="*/ f67 f19 1"/>
                <a:gd name="f86" fmla="*/ f68 f20 1"/>
                <a:gd name="f87" fmla="*/ f69 f19 1"/>
                <a:gd name="f88" fmla="*/ f70 f20 1"/>
                <a:gd name="f89" fmla="*/ f71 f19 1"/>
                <a:gd name="f90" fmla="*/ f72 f20 1"/>
                <a:gd name="f91" fmla="*/ f73 f19 1"/>
                <a:gd name="f92" fmla="*/ f74 f20 1"/>
                <a:gd name="f93" fmla="*/ f75 f19 1"/>
                <a:gd name="f94" fmla="*/ f76 f20 1"/>
              </a:gdLst>
              <a:ahLst/>
              <a:cxnLst>
                <a:cxn ang="3cd4">
                  <a:pos x="hc" y="t"/>
                </a:cxn>
                <a:cxn ang="0">
                  <a:pos x="r" y="vc"/>
                </a:cxn>
                <a:cxn ang="cd4">
                  <a:pos x="hc" y="b"/>
                </a:cxn>
                <a:cxn ang="cd2">
                  <a:pos x="l" y="vc"/>
                </a:cxn>
                <a:cxn ang="f44">
                  <a:pos x="f81" y="f82"/>
                </a:cxn>
                <a:cxn ang="f44">
                  <a:pos x="f81" y="f82"/>
                </a:cxn>
                <a:cxn ang="f44">
                  <a:pos x="f83" y="f84"/>
                </a:cxn>
                <a:cxn ang="f44">
                  <a:pos x="f85" y="f86"/>
                </a:cxn>
                <a:cxn ang="f44">
                  <a:pos x="f87" y="f88"/>
                </a:cxn>
                <a:cxn ang="f44">
                  <a:pos x="f89" y="f90"/>
                </a:cxn>
                <a:cxn ang="f44">
                  <a:pos x="f91" y="f92"/>
                </a:cxn>
                <a:cxn ang="f44">
                  <a:pos x="f93" y="f94"/>
                </a:cxn>
                <a:cxn ang="f44">
                  <a:pos x="f93" y="f94"/>
                </a:cxn>
                <a:cxn ang="f44">
                  <a:pos x="f81" y="f82"/>
                </a:cxn>
              </a:cxnLst>
              <a:rect l="f77" t="f80" r="f78" b="f79"/>
              <a:pathLst>
                <a:path w="1759399" h="580239">
                  <a:moveTo>
                    <a:pt x="f8" y="f9"/>
                  </a:moveTo>
                  <a:lnTo>
                    <a:pt x="f8" y="f9"/>
                  </a:lnTo>
                  <a:lnTo>
                    <a:pt x="f10" y="f11"/>
                  </a:lnTo>
                  <a:lnTo>
                    <a:pt x="f12" y="f5"/>
                  </a:lnTo>
                  <a:lnTo>
                    <a:pt x="f5" y="f13"/>
                  </a:lnTo>
                  <a:lnTo>
                    <a:pt x="f14" y="f7"/>
                  </a:lnTo>
                  <a:lnTo>
                    <a:pt x="f6" y="f15"/>
                  </a:lnTo>
                  <a:lnTo>
                    <a:pt x="f16" y="f17"/>
                  </a:lnTo>
                  <a:lnTo>
                    <a:pt x="f16" y="f17"/>
                  </a:lnTo>
                  <a:lnTo>
                    <a:pt x="f8" y="f9"/>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7" name="Freeform: Shape 101">
              <a:extLst>
                <a:ext uri="{FF2B5EF4-FFF2-40B4-BE49-F238E27FC236}">
                  <a16:creationId xmlns:a16="http://schemas.microsoft.com/office/drawing/2014/main" id="{7D50C1F4-830D-6DEC-69E0-7A974F8F5B31}"/>
                </a:ext>
              </a:extLst>
            </p:cNvPr>
            <p:cNvSpPr/>
            <p:nvPr/>
          </p:nvSpPr>
          <p:spPr>
            <a:xfrm>
              <a:off x="9842455" y="3725466"/>
              <a:ext cx="2135608" cy="964061"/>
            </a:xfrm>
            <a:custGeom>
              <a:avLst/>
              <a:gdLst>
                <a:gd name="f0" fmla="val 10800000"/>
                <a:gd name="f1" fmla="val 5400000"/>
                <a:gd name="f2" fmla="val 180"/>
                <a:gd name="f3" fmla="val w"/>
                <a:gd name="f4" fmla="val h"/>
                <a:gd name="f5" fmla="val 0"/>
                <a:gd name="f6" fmla="val 2135606"/>
                <a:gd name="f7" fmla="val 964060"/>
                <a:gd name="f8" fmla="val 452891"/>
                <a:gd name="f9" fmla="val 1762954"/>
                <a:gd name="f10" fmla="val 964061"/>
                <a:gd name="f11" fmla="val 477396"/>
                <a:gd name="f12" fmla="val 556121"/>
                <a:gd name="f13" fmla="+- 0 0 -90"/>
                <a:gd name="f14" fmla="*/ f3 1 2135606"/>
                <a:gd name="f15" fmla="*/ f4 1 964060"/>
                <a:gd name="f16" fmla="val f5"/>
                <a:gd name="f17" fmla="val f6"/>
                <a:gd name="f18" fmla="val f7"/>
                <a:gd name="f19" fmla="*/ f13 f0 1"/>
                <a:gd name="f20" fmla="+- f18 0 f16"/>
                <a:gd name="f21" fmla="+- f17 0 f16"/>
                <a:gd name="f22" fmla="*/ f19 1 f2"/>
                <a:gd name="f23" fmla="*/ f21 1 2135606"/>
                <a:gd name="f24" fmla="*/ f20 1 964060"/>
                <a:gd name="f25" fmla="*/ 0 f21 1"/>
                <a:gd name="f26" fmla="*/ 452891 f20 1"/>
                <a:gd name="f27" fmla="*/ 1762954 f21 1"/>
                <a:gd name="f28" fmla="*/ 964061 f20 1"/>
                <a:gd name="f29" fmla="*/ 2135606 f21 1"/>
                <a:gd name="f30" fmla="*/ 477396 f20 1"/>
                <a:gd name="f31" fmla="*/ 556121 f21 1"/>
                <a:gd name="f32" fmla="*/ 0 f20 1"/>
                <a:gd name="f33" fmla="+- f22 0 f1"/>
                <a:gd name="f34" fmla="*/ f25 1 2135606"/>
                <a:gd name="f35" fmla="*/ f26 1 964060"/>
                <a:gd name="f36" fmla="*/ f27 1 2135606"/>
                <a:gd name="f37" fmla="*/ f28 1 964060"/>
                <a:gd name="f38" fmla="*/ f29 1 2135606"/>
                <a:gd name="f39" fmla="*/ f30 1 964060"/>
                <a:gd name="f40" fmla="*/ f31 1 2135606"/>
                <a:gd name="f41" fmla="*/ f32 1 964060"/>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2135606" h="964060">
                  <a:moveTo>
                    <a:pt x="f5" y="f8"/>
                  </a:moveTo>
                  <a:lnTo>
                    <a:pt x="f9" y="f10"/>
                  </a:lnTo>
                  <a:lnTo>
                    <a:pt x="f6" y="f11"/>
                  </a:lnTo>
                  <a:lnTo>
                    <a:pt x="f12" y="f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8" name="Freeform: Shape 102">
              <a:extLst>
                <a:ext uri="{FF2B5EF4-FFF2-40B4-BE49-F238E27FC236}">
                  <a16:creationId xmlns:a16="http://schemas.microsoft.com/office/drawing/2014/main" id="{BCAA40E3-E8FB-6FEC-7C1A-839A7B10D3E0}"/>
                </a:ext>
              </a:extLst>
            </p:cNvPr>
            <p:cNvSpPr/>
            <p:nvPr/>
          </p:nvSpPr>
          <p:spPr>
            <a:xfrm>
              <a:off x="11450125" y="2915793"/>
              <a:ext cx="359953" cy="383188"/>
            </a:xfrm>
            <a:custGeom>
              <a:avLst/>
              <a:gdLst>
                <a:gd name="f0" fmla="val 10800000"/>
                <a:gd name="f1" fmla="val 5400000"/>
                <a:gd name="f2" fmla="val 180"/>
                <a:gd name="f3" fmla="val w"/>
                <a:gd name="f4" fmla="val h"/>
                <a:gd name="f5" fmla="val 0"/>
                <a:gd name="f6" fmla="val 359954"/>
                <a:gd name="f7" fmla="val 383186"/>
                <a:gd name="f8" fmla="val 62977"/>
                <a:gd name="f9" fmla="val 319576"/>
                <a:gd name="f10" fmla="val 62088"/>
                <a:gd name="f11" fmla="val 61199"/>
                <a:gd name="f12" fmla="val 60437"/>
                <a:gd name="f13" fmla="val 318560"/>
                <a:gd name="f14" fmla="val 60373"/>
                <a:gd name="f15" fmla="val 318306"/>
                <a:gd name="f16" fmla="val 318053"/>
                <a:gd name="f17" fmla="val 317799"/>
                <a:gd name="f18" fmla="val 60386"/>
                <a:gd name="f19" fmla="val 317469"/>
                <a:gd name="f20" fmla="val 317113"/>
                <a:gd name="f21" fmla="val 316783"/>
                <a:gd name="f22" fmla="val 316148"/>
                <a:gd name="f23" fmla="val 315767"/>
                <a:gd name="f24" fmla="val 315386"/>
                <a:gd name="f25" fmla="val 315005"/>
                <a:gd name="f26" fmla="val 314243"/>
                <a:gd name="f27" fmla="val 313355"/>
                <a:gd name="f28" fmla="val 359955"/>
                <a:gd name="f29" fmla="val 46089"/>
                <a:gd name="f30" fmla="val 292786"/>
                <a:gd name="f31" fmla="val 60691"/>
                <a:gd name="f32" fmla="val 333543"/>
                <a:gd name="f33" fmla="val 61326"/>
                <a:gd name="f34" fmla="val 62341"/>
                <a:gd name="f35" fmla="val 63357"/>
                <a:gd name="f36" fmla="val 64246"/>
                <a:gd name="f37" fmla="val 323258"/>
                <a:gd name="f38" fmla="val 62468"/>
                <a:gd name="f39" fmla="+- 0 0 -90"/>
                <a:gd name="f40" fmla="*/ f3 1 359954"/>
                <a:gd name="f41" fmla="*/ f4 1 383186"/>
                <a:gd name="f42" fmla="val f5"/>
                <a:gd name="f43" fmla="val f6"/>
                <a:gd name="f44" fmla="val f7"/>
                <a:gd name="f45" fmla="*/ f39 f0 1"/>
                <a:gd name="f46" fmla="+- f44 0 f42"/>
                <a:gd name="f47" fmla="+- f43 0 f42"/>
                <a:gd name="f48" fmla="*/ f45 1 f2"/>
                <a:gd name="f49" fmla="*/ f47 1 359954"/>
                <a:gd name="f50" fmla="*/ f46 1 383186"/>
                <a:gd name="f51" fmla="*/ 62977 f47 1"/>
                <a:gd name="f52" fmla="*/ 319576 f46 1"/>
                <a:gd name="f53" fmla="*/ 62088 f47 1"/>
                <a:gd name="f54" fmla="*/ 61199 f47 1"/>
                <a:gd name="f55" fmla="*/ 60437 f47 1"/>
                <a:gd name="f56" fmla="*/ 318560 f46 1"/>
                <a:gd name="f57" fmla="*/ 317799 f46 1"/>
                <a:gd name="f58" fmla="*/ 316783 f46 1"/>
                <a:gd name="f59" fmla="*/ 315767 f46 1"/>
                <a:gd name="f60" fmla="*/ 315005 f46 1"/>
                <a:gd name="f61" fmla="*/ 314243 f46 1"/>
                <a:gd name="f62" fmla="*/ 313355 f46 1"/>
                <a:gd name="f63" fmla="*/ 359955 f47 1"/>
                <a:gd name="f64" fmla="*/ 46089 f46 1"/>
                <a:gd name="f65" fmla="*/ 0 f46 1"/>
                <a:gd name="f66" fmla="*/ 0 f47 1"/>
                <a:gd name="f67" fmla="*/ 292786 f46 1"/>
                <a:gd name="f68" fmla="*/ 383186 f46 1"/>
                <a:gd name="f69" fmla="*/ 60691 f47 1"/>
                <a:gd name="f70" fmla="*/ 333543 f46 1"/>
                <a:gd name="f71" fmla="*/ 61326 f47 1"/>
                <a:gd name="f72" fmla="*/ 62341 f47 1"/>
                <a:gd name="f73" fmla="*/ 63357 f47 1"/>
                <a:gd name="f74" fmla="*/ 64246 f47 1"/>
                <a:gd name="f75" fmla="*/ 323258 f46 1"/>
                <a:gd name="f76" fmla="*/ 62468 f47 1"/>
                <a:gd name="f77" fmla="+- f48 0 f1"/>
                <a:gd name="f78" fmla="*/ f51 1 359954"/>
                <a:gd name="f79" fmla="*/ f52 1 383186"/>
                <a:gd name="f80" fmla="*/ f53 1 359954"/>
                <a:gd name="f81" fmla="*/ f54 1 359954"/>
                <a:gd name="f82" fmla="*/ f55 1 359954"/>
                <a:gd name="f83" fmla="*/ f56 1 383186"/>
                <a:gd name="f84" fmla="*/ f57 1 383186"/>
                <a:gd name="f85" fmla="*/ f58 1 383186"/>
                <a:gd name="f86" fmla="*/ f59 1 383186"/>
                <a:gd name="f87" fmla="*/ f60 1 383186"/>
                <a:gd name="f88" fmla="*/ f61 1 383186"/>
                <a:gd name="f89" fmla="*/ f62 1 383186"/>
                <a:gd name="f90" fmla="*/ f63 1 359954"/>
                <a:gd name="f91" fmla="*/ f64 1 383186"/>
                <a:gd name="f92" fmla="*/ f65 1 383186"/>
                <a:gd name="f93" fmla="*/ f66 1 359954"/>
                <a:gd name="f94" fmla="*/ f67 1 383186"/>
                <a:gd name="f95" fmla="*/ f68 1 383186"/>
                <a:gd name="f96" fmla="*/ f69 1 359954"/>
                <a:gd name="f97" fmla="*/ f70 1 383186"/>
                <a:gd name="f98" fmla="*/ f71 1 359954"/>
                <a:gd name="f99" fmla="*/ f72 1 359954"/>
                <a:gd name="f100" fmla="*/ f73 1 359954"/>
                <a:gd name="f101" fmla="*/ f74 1 359954"/>
                <a:gd name="f102" fmla="*/ f75 1 383186"/>
                <a:gd name="f103" fmla="*/ f76 1 359954"/>
                <a:gd name="f104" fmla="*/ f42 1 f49"/>
                <a:gd name="f105" fmla="*/ f43 1 f49"/>
                <a:gd name="f106" fmla="*/ f42 1 f50"/>
                <a:gd name="f107" fmla="*/ f44 1 f50"/>
                <a:gd name="f108" fmla="*/ f78 1 f49"/>
                <a:gd name="f109" fmla="*/ f79 1 f50"/>
                <a:gd name="f110" fmla="*/ f80 1 f49"/>
                <a:gd name="f111" fmla="*/ f81 1 f49"/>
                <a:gd name="f112" fmla="*/ f82 1 f49"/>
                <a:gd name="f113" fmla="*/ f83 1 f50"/>
                <a:gd name="f114" fmla="*/ f84 1 f50"/>
                <a:gd name="f115" fmla="*/ f85 1 f50"/>
                <a:gd name="f116" fmla="*/ f86 1 f50"/>
                <a:gd name="f117" fmla="*/ f87 1 f50"/>
                <a:gd name="f118" fmla="*/ f88 1 f50"/>
                <a:gd name="f119" fmla="*/ f89 1 f50"/>
                <a:gd name="f120" fmla="*/ f90 1 f49"/>
                <a:gd name="f121" fmla="*/ f91 1 f50"/>
                <a:gd name="f122" fmla="*/ f92 1 f50"/>
                <a:gd name="f123" fmla="*/ f93 1 f49"/>
                <a:gd name="f124" fmla="*/ f94 1 f50"/>
                <a:gd name="f125" fmla="*/ f95 1 f50"/>
                <a:gd name="f126" fmla="*/ f96 1 f49"/>
                <a:gd name="f127" fmla="*/ f97 1 f50"/>
                <a:gd name="f128" fmla="*/ f98 1 f49"/>
                <a:gd name="f129" fmla="*/ f99 1 f49"/>
                <a:gd name="f130" fmla="*/ f100 1 f49"/>
                <a:gd name="f131" fmla="*/ f101 1 f49"/>
                <a:gd name="f132" fmla="*/ f102 1 f50"/>
                <a:gd name="f133" fmla="*/ f103 1 f49"/>
                <a:gd name="f134" fmla="*/ f104 f40 1"/>
                <a:gd name="f135" fmla="*/ f105 f40 1"/>
                <a:gd name="f136" fmla="*/ f107 f41 1"/>
                <a:gd name="f137" fmla="*/ f106 f41 1"/>
                <a:gd name="f138" fmla="*/ f108 f40 1"/>
                <a:gd name="f139" fmla="*/ f109 f41 1"/>
                <a:gd name="f140" fmla="*/ f110 f40 1"/>
                <a:gd name="f141" fmla="*/ f111 f40 1"/>
                <a:gd name="f142" fmla="*/ f112 f40 1"/>
                <a:gd name="f143" fmla="*/ f113 f41 1"/>
                <a:gd name="f144" fmla="*/ f114 f41 1"/>
                <a:gd name="f145" fmla="*/ f115 f41 1"/>
                <a:gd name="f146" fmla="*/ f116 f41 1"/>
                <a:gd name="f147" fmla="*/ f117 f41 1"/>
                <a:gd name="f148" fmla="*/ f118 f41 1"/>
                <a:gd name="f149" fmla="*/ f119 f41 1"/>
                <a:gd name="f150" fmla="*/ f120 f40 1"/>
                <a:gd name="f151" fmla="*/ f121 f41 1"/>
                <a:gd name="f152" fmla="*/ f122 f41 1"/>
                <a:gd name="f153" fmla="*/ f123 f40 1"/>
                <a:gd name="f154" fmla="*/ f124 f41 1"/>
                <a:gd name="f155" fmla="*/ f125 f41 1"/>
                <a:gd name="f156" fmla="*/ f126 f40 1"/>
                <a:gd name="f157" fmla="*/ f127 f41 1"/>
                <a:gd name="f158" fmla="*/ f128 f40 1"/>
                <a:gd name="f159" fmla="*/ f129 f40 1"/>
                <a:gd name="f160" fmla="*/ f130 f40 1"/>
                <a:gd name="f161" fmla="*/ f131 f40 1"/>
                <a:gd name="f162" fmla="*/ f132 f41 1"/>
                <a:gd name="f163" fmla="*/ f133 f40 1"/>
              </a:gdLst>
              <a:ahLst/>
              <a:cxnLst>
                <a:cxn ang="3cd4">
                  <a:pos x="hc" y="t"/>
                </a:cxn>
                <a:cxn ang="0">
                  <a:pos x="r" y="vc"/>
                </a:cxn>
                <a:cxn ang="cd4">
                  <a:pos x="hc" y="b"/>
                </a:cxn>
                <a:cxn ang="cd2">
                  <a:pos x="l" y="vc"/>
                </a:cxn>
                <a:cxn ang="f77">
                  <a:pos x="f138" y="f139"/>
                </a:cxn>
                <a:cxn ang="f77">
                  <a:pos x="f140" y="f139"/>
                </a:cxn>
                <a:cxn ang="f77">
                  <a:pos x="f141" y="f139"/>
                </a:cxn>
                <a:cxn ang="f77">
                  <a:pos x="f141" y="f139"/>
                </a:cxn>
                <a:cxn ang="f77">
                  <a:pos x="f141" y="f139"/>
                </a:cxn>
                <a:cxn ang="f77">
                  <a:pos x="f142" y="f143"/>
                </a:cxn>
                <a:cxn ang="f77">
                  <a:pos x="f142" y="f144"/>
                </a:cxn>
                <a:cxn ang="f77">
                  <a:pos x="f142" y="f145"/>
                </a:cxn>
                <a:cxn ang="f77">
                  <a:pos x="f142" y="f146"/>
                </a:cxn>
                <a:cxn ang="f77">
                  <a:pos x="f142" y="f147"/>
                </a:cxn>
                <a:cxn ang="f77">
                  <a:pos x="f142" y="f147"/>
                </a:cxn>
                <a:cxn ang="f77">
                  <a:pos x="f142" y="f148"/>
                </a:cxn>
                <a:cxn ang="f77">
                  <a:pos x="f142" y="f149"/>
                </a:cxn>
                <a:cxn ang="f77">
                  <a:pos x="f142" y="f149"/>
                </a:cxn>
                <a:cxn ang="f77">
                  <a:pos x="f150" y="f151"/>
                </a:cxn>
                <a:cxn ang="f77">
                  <a:pos x="f150" y="f152"/>
                </a:cxn>
                <a:cxn ang="f77">
                  <a:pos x="f153" y="f154"/>
                </a:cxn>
                <a:cxn ang="f77">
                  <a:pos x="f153" y="f155"/>
                </a:cxn>
                <a:cxn ang="f77">
                  <a:pos x="f156" y="f157"/>
                </a:cxn>
                <a:cxn ang="f77">
                  <a:pos x="f158" y="f157"/>
                </a:cxn>
                <a:cxn ang="f77">
                  <a:pos x="f159" y="f157"/>
                </a:cxn>
                <a:cxn ang="f77">
                  <a:pos x="f160" y="f157"/>
                </a:cxn>
                <a:cxn ang="f77">
                  <a:pos x="f161" y="f157"/>
                </a:cxn>
                <a:cxn ang="f77">
                  <a:pos x="f161" y="f162"/>
                </a:cxn>
                <a:cxn ang="f77">
                  <a:pos x="f163" y="f162"/>
                </a:cxn>
              </a:cxnLst>
              <a:rect l="f134" t="f137" r="f135" b="f136"/>
              <a:pathLst>
                <a:path w="359954" h="383186">
                  <a:moveTo>
                    <a:pt x="f8" y="f9"/>
                  </a:moveTo>
                  <a:lnTo>
                    <a:pt x="f10" y="f9"/>
                  </a:lnTo>
                  <a:lnTo>
                    <a:pt x="f11" y="f9"/>
                  </a:lnTo>
                  <a:lnTo>
                    <a:pt x="f11" y="f9"/>
                  </a:lnTo>
                  <a:cubicBezTo>
                    <a:pt x="f11" y="f9"/>
                    <a:pt x="f11" y="f9"/>
                    <a:pt x="f11" y="f9"/>
                  </a:cubicBezTo>
                  <a:lnTo>
                    <a:pt x="f12" y="f13"/>
                  </a:lnTo>
                  <a:cubicBezTo>
                    <a:pt x="f14" y="f15"/>
                    <a:pt x="f14" y="f16"/>
                    <a:pt x="f12" y="f17"/>
                  </a:cubicBezTo>
                  <a:cubicBezTo>
                    <a:pt x="f18" y="f19"/>
                    <a:pt x="f18" y="f20"/>
                    <a:pt x="f12" y="f21"/>
                  </a:cubicBezTo>
                  <a:cubicBezTo>
                    <a:pt x="f12" y="f21"/>
                    <a:pt x="f12" y="f22"/>
                    <a:pt x="f12" y="f23"/>
                  </a:cubicBezTo>
                  <a:cubicBezTo>
                    <a:pt x="f12" y="f24"/>
                    <a:pt x="f12" y="f23"/>
                    <a:pt x="f12" y="f25"/>
                  </a:cubicBezTo>
                  <a:lnTo>
                    <a:pt x="f12" y="f25"/>
                  </a:lnTo>
                  <a:lnTo>
                    <a:pt x="f12" y="f26"/>
                  </a:lnTo>
                  <a:lnTo>
                    <a:pt x="f12" y="f27"/>
                  </a:lnTo>
                  <a:lnTo>
                    <a:pt x="f12" y="f27"/>
                  </a:lnTo>
                  <a:lnTo>
                    <a:pt x="f28" y="f29"/>
                  </a:lnTo>
                  <a:lnTo>
                    <a:pt x="f28" y="f5"/>
                  </a:lnTo>
                  <a:lnTo>
                    <a:pt x="f5" y="f30"/>
                  </a:lnTo>
                  <a:lnTo>
                    <a:pt x="f5" y="f7"/>
                  </a:lnTo>
                  <a:lnTo>
                    <a:pt x="f31" y="f32"/>
                  </a:lnTo>
                  <a:lnTo>
                    <a:pt x="f33" y="f32"/>
                  </a:lnTo>
                  <a:lnTo>
                    <a:pt x="f34" y="f32"/>
                  </a:lnTo>
                  <a:lnTo>
                    <a:pt x="f35" y="f32"/>
                  </a:lnTo>
                  <a:lnTo>
                    <a:pt x="f36" y="f32"/>
                  </a:lnTo>
                  <a:lnTo>
                    <a:pt x="f36" y="f37"/>
                  </a:lnTo>
                  <a:lnTo>
                    <a:pt x="f38" y="f37"/>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99" name="Freeform: Shape 103">
              <a:extLst>
                <a:ext uri="{FF2B5EF4-FFF2-40B4-BE49-F238E27FC236}">
                  <a16:creationId xmlns:a16="http://schemas.microsoft.com/office/drawing/2014/main" id="{17655C0D-7389-ABA3-7D1A-E0F62F12D9D4}"/>
                </a:ext>
              </a:extLst>
            </p:cNvPr>
            <p:cNvSpPr/>
            <p:nvPr/>
          </p:nvSpPr>
          <p:spPr>
            <a:xfrm>
              <a:off x="11308677" y="3168203"/>
              <a:ext cx="131289" cy="133191"/>
            </a:xfrm>
            <a:custGeom>
              <a:avLst/>
              <a:gdLst>
                <a:gd name="f0" fmla="val 10800000"/>
                <a:gd name="f1" fmla="val 5400000"/>
                <a:gd name="f2" fmla="val 180"/>
                <a:gd name="f3" fmla="val w"/>
                <a:gd name="f4" fmla="val h"/>
                <a:gd name="f5" fmla="val 0"/>
                <a:gd name="f6" fmla="val 131285"/>
                <a:gd name="f7" fmla="val 133188"/>
                <a:gd name="f8" fmla="val 93194"/>
                <a:gd name="f9" fmla="val 131286"/>
                <a:gd name="f10" fmla="val 39995"/>
                <a:gd name="f11" fmla="+- 0 0 -90"/>
                <a:gd name="f12" fmla="*/ f3 1 131285"/>
                <a:gd name="f13" fmla="*/ f4 1 133188"/>
                <a:gd name="f14" fmla="val f5"/>
                <a:gd name="f15" fmla="val f6"/>
                <a:gd name="f16" fmla="val f7"/>
                <a:gd name="f17" fmla="*/ f11 f0 1"/>
                <a:gd name="f18" fmla="+- f16 0 f14"/>
                <a:gd name="f19" fmla="+- f15 0 f14"/>
                <a:gd name="f20" fmla="*/ f17 1 f2"/>
                <a:gd name="f21" fmla="*/ f19 1 131285"/>
                <a:gd name="f22" fmla="*/ f18 1 133188"/>
                <a:gd name="f23" fmla="*/ 0 f19 1"/>
                <a:gd name="f24" fmla="*/ 93194 f18 1"/>
                <a:gd name="f25" fmla="*/ 131286 f19 1"/>
                <a:gd name="f26" fmla="*/ 133188 f18 1"/>
                <a:gd name="f27" fmla="*/ 39995 f18 1"/>
                <a:gd name="f28" fmla="*/ 0 f18 1"/>
                <a:gd name="f29" fmla="+- f20 0 f1"/>
                <a:gd name="f30" fmla="*/ f23 1 131285"/>
                <a:gd name="f31" fmla="*/ f24 1 133188"/>
                <a:gd name="f32" fmla="*/ f25 1 131285"/>
                <a:gd name="f33" fmla="*/ f26 1 133188"/>
                <a:gd name="f34" fmla="*/ f27 1 133188"/>
                <a:gd name="f35" fmla="*/ f28 1 133188"/>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31285" h="133188">
                  <a:moveTo>
                    <a:pt x="f5" y="f8"/>
                  </a:moveTo>
                  <a:lnTo>
                    <a:pt x="f9" y="f7"/>
                  </a:lnTo>
                  <a:lnTo>
                    <a:pt x="f9" y="f10"/>
                  </a:lnTo>
                  <a:lnTo>
                    <a:pt x="f5" y="f5"/>
                  </a:lnTo>
                  <a:lnTo>
                    <a:pt x="f5" y="f8"/>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0" name="Freeform: Shape 104">
              <a:extLst>
                <a:ext uri="{FF2B5EF4-FFF2-40B4-BE49-F238E27FC236}">
                  <a16:creationId xmlns:a16="http://schemas.microsoft.com/office/drawing/2014/main" id="{02B80EFE-8680-9FA9-3FDD-AB8EAB26FAA5}"/>
                </a:ext>
              </a:extLst>
            </p:cNvPr>
            <p:cNvSpPr/>
            <p:nvPr/>
          </p:nvSpPr>
          <p:spPr>
            <a:xfrm>
              <a:off x="11055379" y="3046698"/>
              <a:ext cx="242508" cy="694889"/>
            </a:xfrm>
            <a:custGeom>
              <a:avLst/>
              <a:gdLst>
                <a:gd name="f0" fmla="val 10800000"/>
                <a:gd name="f1" fmla="val 5400000"/>
                <a:gd name="f2" fmla="val 180"/>
                <a:gd name="f3" fmla="val w"/>
                <a:gd name="f4" fmla="val h"/>
                <a:gd name="f5" fmla="val 0"/>
                <a:gd name="f6" fmla="val 242509"/>
                <a:gd name="f7" fmla="val 694890"/>
                <a:gd name="f8" fmla="val 242510"/>
                <a:gd name="f9" fmla="val 40249"/>
                <a:gd name="f10" fmla="val 197561"/>
                <a:gd name="f11" fmla="val 666450"/>
                <a:gd name="f12" fmla="val 135476"/>
                <a:gd name="f13" fmla="val 694891"/>
                <a:gd name="f14" fmla="val 607791"/>
                <a:gd name="f15" fmla="val 218256"/>
                <a:gd name="f16" fmla="val 114651"/>
                <a:gd name="f17" fmla="+- 0 0 -90"/>
                <a:gd name="f18" fmla="*/ f3 1 242509"/>
                <a:gd name="f19" fmla="*/ f4 1 694890"/>
                <a:gd name="f20" fmla="val f5"/>
                <a:gd name="f21" fmla="val f6"/>
                <a:gd name="f22" fmla="val f7"/>
                <a:gd name="f23" fmla="*/ f17 f0 1"/>
                <a:gd name="f24" fmla="+- f22 0 f20"/>
                <a:gd name="f25" fmla="+- f21 0 f20"/>
                <a:gd name="f26" fmla="*/ f23 1 f2"/>
                <a:gd name="f27" fmla="*/ f25 1 242509"/>
                <a:gd name="f28" fmla="*/ f24 1 694890"/>
                <a:gd name="f29" fmla="*/ 242510 f25 1"/>
                <a:gd name="f30" fmla="*/ 40249 f24 1"/>
                <a:gd name="f31" fmla="*/ 0 f24 1"/>
                <a:gd name="f32" fmla="*/ 0 f25 1"/>
                <a:gd name="f33" fmla="*/ 197561 f24 1"/>
                <a:gd name="f34" fmla="*/ 666450 f24 1"/>
                <a:gd name="f35" fmla="*/ 135476 f25 1"/>
                <a:gd name="f36" fmla="*/ 694891 f24 1"/>
                <a:gd name="f37" fmla="*/ 607791 f24 1"/>
                <a:gd name="f38" fmla="*/ 218256 f24 1"/>
                <a:gd name="f39" fmla="*/ 114651 f24 1"/>
                <a:gd name="f40" fmla="+- f26 0 f1"/>
                <a:gd name="f41" fmla="*/ f29 1 242509"/>
                <a:gd name="f42" fmla="*/ f30 1 694890"/>
                <a:gd name="f43" fmla="*/ f31 1 694890"/>
                <a:gd name="f44" fmla="*/ f32 1 242509"/>
                <a:gd name="f45" fmla="*/ f33 1 694890"/>
                <a:gd name="f46" fmla="*/ f34 1 694890"/>
                <a:gd name="f47" fmla="*/ f35 1 242509"/>
                <a:gd name="f48" fmla="*/ f36 1 694890"/>
                <a:gd name="f49" fmla="*/ f37 1 694890"/>
                <a:gd name="f50" fmla="*/ f38 1 694890"/>
                <a:gd name="f51" fmla="*/ f39 1 694890"/>
                <a:gd name="f52" fmla="*/ f20 1 f27"/>
                <a:gd name="f53" fmla="*/ f21 1 f27"/>
                <a:gd name="f54" fmla="*/ f20 1 f28"/>
                <a:gd name="f55" fmla="*/ f22 1 f28"/>
                <a:gd name="f56" fmla="*/ f41 1 f27"/>
                <a:gd name="f57" fmla="*/ f42 1 f28"/>
                <a:gd name="f58" fmla="*/ f43 1 f28"/>
                <a:gd name="f59" fmla="*/ f44 1 f27"/>
                <a:gd name="f60" fmla="*/ f45 1 f28"/>
                <a:gd name="f61" fmla="*/ f46 1 f28"/>
                <a:gd name="f62" fmla="*/ f47 1 f27"/>
                <a:gd name="f63" fmla="*/ f48 1 f28"/>
                <a:gd name="f64" fmla="*/ f49 1 f28"/>
                <a:gd name="f65" fmla="*/ f50 1 f28"/>
                <a:gd name="f66" fmla="*/ f51 1 f28"/>
                <a:gd name="f67" fmla="*/ f52 f18 1"/>
                <a:gd name="f68" fmla="*/ f53 f18 1"/>
                <a:gd name="f69" fmla="*/ f55 f19 1"/>
                <a:gd name="f70" fmla="*/ f54 f19 1"/>
                <a:gd name="f71" fmla="*/ f56 f18 1"/>
                <a:gd name="f72" fmla="*/ f57 f19 1"/>
                <a:gd name="f73" fmla="*/ f58 f19 1"/>
                <a:gd name="f74" fmla="*/ f59 f18 1"/>
                <a:gd name="f75" fmla="*/ f60 f19 1"/>
                <a:gd name="f76" fmla="*/ f61 f19 1"/>
                <a:gd name="f77" fmla="*/ f62 f18 1"/>
                <a:gd name="f78" fmla="*/ f63 f19 1"/>
                <a:gd name="f79" fmla="*/ f64 f19 1"/>
                <a:gd name="f80" fmla="*/ f65 f19 1"/>
                <a:gd name="f81" fmla="*/ f66 f19 1"/>
              </a:gdLst>
              <a:ahLst/>
              <a:cxnLst>
                <a:cxn ang="3cd4">
                  <a:pos x="hc" y="t"/>
                </a:cxn>
                <a:cxn ang="0">
                  <a:pos x="r" y="vc"/>
                </a:cxn>
                <a:cxn ang="cd4">
                  <a:pos x="hc" y="b"/>
                </a:cxn>
                <a:cxn ang="cd2">
                  <a:pos x="l" y="vc"/>
                </a:cxn>
                <a:cxn ang="f40">
                  <a:pos x="f71" y="f72"/>
                </a:cxn>
                <a:cxn ang="f40">
                  <a:pos x="f71" y="f73"/>
                </a:cxn>
                <a:cxn ang="f40">
                  <a:pos x="f74" y="f75"/>
                </a:cxn>
                <a:cxn ang="f40">
                  <a:pos x="f74" y="f76"/>
                </a:cxn>
                <a:cxn ang="f40">
                  <a:pos x="f77" y="f78"/>
                </a:cxn>
                <a:cxn ang="f40">
                  <a:pos x="f71" y="f79"/>
                </a:cxn>
                <a:cxn ang="f40">
                  <a:pos x="f71" y="f80"/>
                </a:cxn>
                <a:cxn ang="f40">
                  <a:pos x="f71" y="f81"/>
                </a:cxn>
                <a:cxn ang="f40">
                  <a:pos x="f71" y="f72"/>
                </a:cxn>
              </a:cxnLst>
              <a:rect l="f67" t="f70" r="f68" b="f69"/>
              <a:pathLst>
                <a:path w="242509" h="694890">
                  <a:moveTo>
                    <a:pt x="f8" y="f9"/>
                  </a:moveTo>
                  <a:lnTo>
                    <a:pt x="f8" y="f5"/>
                  </a:lnTo>
                  <a:lnTo>
                    <a:pt x="f5" y="f10"/>
                  </a:lnTo>
                  <a:lnTo>
                    <a:pt x="f5" y="f11"/>
                  </a:lnTo>
                  <a:lnTo>
                    <a:pt x="f12" y="f13"/>
                  </a:lnTo>
                  <a:lnTo>
                    <a:pt x="f8" y="f14"/>
                  </a:lnTo>
                  <a:lnTo>
                    <a:pt x="f8" y="f15"/>
                  </a:lnTo>
                  <a:lnTo>
                    <a:pt x="f8" y="f16"/>
                  </a:lnTo>
                  <a:lnTo>
                    <a:pt x="f8" y="f9"/>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1" name="Freeform: Shape 105">
              <a:extLst>
                <a:ext uri="{FF2B5EF4-FFF2-40B4-BE49-F238E27FC236}">
                  <a16:creationId xmlns:a16="http://schemas.microsoft.com/office/drawing/2014/main" id="{DA2EEB59-C4F3-3F4E-0C74-ADE65E8D04B5}"/>
                </a:ext>
              </a:extLst>
            </p:cNvPr>
            <p:cNvSpPr/>
            <p:nvPr/>
          </p:nvSpPr>
          <p:spPr>
            <a:xfrm>
              <a:off x="11520461" y="3252767"/>
              <a:ext cx="665445" cy="395880"/>
            </a:xfrm>
            <a:custGeom>
              <a:avLst/>
              <a:gdLst>
                <a:gd name="f0" fmla="val 10800000"/>
                <a:gd name="f1" fmla="val 5400000"/>
                <a:gd name="f2" fmla="val 180"/>
                <a:gd name="f3" fmla="val w"/>
                <a:gd name="f4" fmla="val h"/>
                <a:gd name="f5" fmla="val 0"/>
                <a:gd name="f6" fmla="val 665441"/>
                <a:gd name="f7" fmla="val 395883"/>
                <a:gd name="f8" fmla="val 202131"/>
                <a:gd name="f9" fmla="val 181690"/>
                <a:gd name="f10" fmla="+- 0 0 -90"/>
                <a:gd name="f11" fmla="*/ f3 1 665441"/>
                <a:gd name="f12" fmla="*/ f4 1 395883"/>
                <a:gd name="f13" fmla="val f5"/>
                <a:gd name="f14" fmla="val f6"/>
                <a:gd name="f15" fmla="val f7"/>
                <a:gd name="f16" fmla="*/ f10 f0 1"/>
                <a:gd name="f17" fmla="+- f15 0 f13"/>
                <a:gd name="f18" fmla="+- f14 0 f13"/>
                <a:gd name="f19" fmla="*/ f16 1 f2"/>
                <a:gd name="f20" fmla="*/ f18 1 665441"/>
                <a:gd name="f21" fmla="*/ f17 1 395883"/>
                <a:gd name="f22" fmla="*/ 665441 f18 1"/>
                <a:gd name="f23" fmla="*/ 395883 f17 1"/>
                <a:gd name="f24" fmla="*/ 202131 f17 1"/>
                <a:gd name="f25" fmla="*/ 0 f18 1"/>
                <a:gd name="f26" fmla="*/ 0 f17 1"/>
                <a:gd name="f27" fmla="*/ 181690 f17 1"/>
                <a:gd name="f28" fmla="+- f19 0 f1"/>
                <a:gd name="f29" fmla="*/ f22 1 665441"/>
                <a:gd name="f30" fmla="*/ f23 1 395883"/>
                <a:gd name="f31" fmla="*/ f24 1 395883"/>
                <a:gd name="f32" fmla="*/ f25 1 665441"/>
                <a:gd name="f33" fmla="*/ f26 1 395883"/>
                <a:gd name="f34" fmla="*/ f27 1 395883"/>
                <a:gd name="f35" fmla="*/ f13 1 f20"/>
                <a:gd name="f36" fmla="*/ f14 1 f20"/>
                <a:gd name="f37" fmla="*/ f13 1 f21"/>
                <a:gd name="f38" fmla="*/ f15 1 f21"/>
                <a:gd name="f39" fmla="*/ f29 1 f20"/>
                <a:gd name="f40" fmla="*/ f30 1 f21"/>
                <a:gd name="f41" fmla="*/ f31 1 f21"/>
                <a:gd name="f42" fmla="*/ f32 1 f20"/>
                <a:gd name="f43" fmla="*/ f33 1 f21"/>
                <a:gd name="f44" fmla="*/ f34 1 f21"/>
                <a:gd name="f45" fmla="*/ f35 f11 1"/>
                <a:gd name="f46" fmla="*/ f36 f11 1"/>
                <a:gd name="f47" fmla="*/ f38 f12 1"/>
                <a:gd name="f48" fmla="*/ f37 f12 1"/>
                <a:gd name="f49" fmla="*/ f39 f11 1"/>
                <a:gd name="f50" fmla="*/ f40 f12 1"/>
                <a:gd name="f51" fmla="*/ f41 f12 1"/>
                <a:gd name="f52" fmla="*/ f42 f11 1"/>
                <a:gd name="f53" fmla="*/ f43 f12 1"/>
                <a:gd name="f54" fmla="*/ f44 f12 1"/>
              </a:gdLst>
              <a:ahLst/>
              <a:cxnLst>
                <a:cxn ang="3cd4">
                  <a:pos x="hc" y="t"/>
                </a:cxn>
                <a:cxn ang="0">
                  <a:pos x="r" y="vc"/>
                </a:cxn>
                <a:cxn ang="cd4">
                  <a:pos x="hc" y="b"/>
                </a:cxn>
                <a:cxn ang="cd2">
                  <a:pos x="l" y="vc"/>
                </a:cxn>
                <a:cxn ang="f28">
                  <a:pos x="f49" y="f50"/>
                </a:cxn>
                <a:cxn ang="f28">
                  <a:pos x="f49" y="f51"/>
                </a:cxn>
                <a:cxn ang="f28">
                  <a:pos x="f52" y="f53"/>
                </a:cxn>
                <a:cxn ang="f28">
                  <a:pos x="f52" y="f54"/>
                </a:cxn>
                <a:cxn ang="f28">
                  <a:pos x="f49" y="f50"/>
                </a:cxn>
              </a:cxnLst>
              <a:rect l="f45" t="f48" r="f46" b="f47"/>
              <a:pathLst>
                <a:path w="665441" h="395883">
                  <a:moveTo>
                    <a:pt x="f6" y="f7"/>
                  </a:moveTo>
                  <a:lnTo>
                    <a:pt x="f6" y="f8"/>
                  </a:lnTo>
                  <a:lnTo>
                    <a:pt x="f5" y="f5"/>
                  </a:lnTo>
                  <a:lnTo>
                    <a:pt x="f5" y="f9"/>
                  </a:lnTo>
                  <a:lnTo>
                    <a:pt x="f6" y="f7"/>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2" name="Freeform: Shape 106">
              <a:extLst>
                <a:ext uri="{FF2B5EF4-FFF2-40B4-BE49-F238E27FC236}">
                  <a16:creationId xmlns:a16="http://schemas.microsoft.com/office/drawing/2014/main" id="{0F71A37F-4FFD-D3CE-DA80-1931C8E082A9}"/>
                </a:ext>
              </a:extLst>
            </p:cNvPr>
            <p:cNvSpPr/>
            <p:nvPr/>
          </p:nvSpPr>
          <p:spPr>
            <a:xfrm>
              <a:off x="11525033" y="2716078"/>
              <a:ext cx="660873" cy="725484"/>
            </a:xfrm>
            <a:custGeom>
              <a:avLst/>
              <a:gdLst>
                <a:gd name="f0" fmla="val 10800000"/>
                <a:gd name="f1" fmla="val 5400000"/>
                <a:gd name="f2" fmla="val 180"/>
                <a:gd name="f3" fmla="val w"/>
                <a:gd name="f4" fmla="val h"/>
                <a:gd name="f5" fmla="val 0"/>
                <a:gd name="f6" fmla="val 660869"/>
                <a:gd name="f7" fmla="val 725489"/>
                <a:gd name="f8" fmla="val 294820"/>
                <a:gd name="f9" fmla="val 249490"/>
                <a:gd name="f10" fmla="val 512693"/>
                <a:gd name="f11" fmla="val 660870"/>
                <a:gd name="f12" fmla="val 725490"/>
                <a:gd name="f13" fmla="val 26282"/>
                <a:gd name="f14" fmla="val 573896"/>
                <a:gd name="f15" fmla="+- 0 0 -90"/>
                <a:gd name="f16" fmla="*/ f3 1 660869"/>
                <a:gd name="f17" fmla="*/ f4 1 725489"/>
                <a:gd name="f18" fmla="val f5"/>
                <a:gd name="f19" fmla="val f6"/>
                <a:gd name="f20" fmla="val f7"/>
                <a:gd name="f21" fmla="*/ f15 f0 1"/>
                <a:gd name="f22" fmla="+- f20 0 f18"/>
                <a:gd name="f23" fmla="+- f19 0 f18"/>
                <a:gd name="f24" fmla="*/ f21 1 f2"/>
                <a:gd name="f25" fmla="*/ f23 1 660869"/>
                <a:gd name="f26" fmla="*/ f22 1 725489"/>
                <a:gd name="f27" fmla="*/ 294820 f23 1"/>
                <a:gd name="f28" fmla="*/ 249490 f22 1"/>
                <a:gd name="f29" fmla="*/ 0 f23 1"/>
                <a:gd name="f30" fmla="*/ 512693 f22 1"/>
                <a:gd name="f31" fmla="*/ 660870 f23 1"/>
                <a:gd name="f32" fmla="*/ 725490 f22 1"/>
                <a:gd name="f33" fmla="*/ 26282 f22 1"/>
                <a:gd name="f34" fmla="*/ 573896 f23 1"/>
                <a:gd name="f35" fmla="*/ 0 f22 1"/>
                <a:gd name="f36" fmla="+- f24 0 f1"/>
                <a:gd name="f37" fmla="*/ f27 1 660869"/>
                <a:gd name="f38" fmla="*/ f28 1 725489"/>
                <a:gd name="f39" fmla="*/ f29 1 660869"/>
                <a:gd name="f40" fmla="*/ f30 1 725489"/>
                <a:gd name="f41" fmla="*/ f31 1 660869"/>
                <a:gd name="f42" fmla="*/ f32 1 725489"/>
                <a:gd name="f43" fmla="*/ f33 1 725489"/>
                <a:gd name="f44" fmla="*/ f34 1 660869"/>
                <a:gd name="f45" fmla="*/ f35 1 725489"/>
                <a:gd name="f46" fmla="*/ f18 1 f25"/>
                <a:gd name="f47" fmla="*/ f19 1 f25"/>
                <a:gd name="f48" fmla="*/ f18 1 f26"/>
                <a:gd name="f49" fmla="*/ f20 1 f26"/>
                <a:gd name="f50" fmla="*/ f37 1 f25"/>
                <a:gd name="f51" fmla="*/ f38 1 f26"/>
                <a:gd name="f52" fmla="*/ f39 1 f25"/>
                <a:gd name="f53" fmla="*/ f40 1 f26"/>
                <a:gd name="f54" fmla="*/ f41 1 f25"/>
                <a:gd name="f55" fmla="*/ f42 1 f26"/>
                <a:gd name="f56" fmla="*/ f43 1 f26"/>
                <a:gd name="f57" fmla="*/ f44 1 f25"/>
                <a:gd name="f58" fmla="*/ f45 1 f26"/>
                <a:gd name="f59" fmla="*/ f46 f16 1"/>
                <a:gd name="f60" fmla="*/ f47 f16 1"/>
                <a:gd name="f61" fmla="*/ f49 f17 1"/>
                <a:gd name="f62" fmla="*/ f48 f17 1"/>
                <a:gd name="f63" fmla="*/ f50 f16 1"/>
                <a:gd name="f64" fmla="*/ f51 f17 1"/>
                <a:gd name="f65" fmla="*/ f52 f16 1"/>
                <a:gd name="f66" fmla="*/ f53 f17 1"/>
                <a:gd name="f67" fmla="*/ f54 f16 1"/>
                <a:gd name="f68" fmla="*/ f55 f17 1"/>
                <a:gd name="f69" fmla="*/ f56 f17 1"/>
                <a:gd name="f70" fmla="*/ f57 f16 1"/>
                <a:gd name="f71" fmla="*/ f58 f17 1"/>
              </a:gdLst>
              <a:ahLst/>
              <a:cxnLst>
                <a:cxn ang="3cd4">
                  <a:pos x="hc" y="t"/>
                </a:cxn>
                <a:cxn ang="0">
                  <a:pos x="r" y="vc"/>
                </a:cxn>
                <a:cxn ang="cd4">
                  <a:pos x="hc" y="b"/>
                </a:cxn>
                <a:cxn ang="cd2">
                  <a:pos x="l" y="vc"/>
                </a:cxn>
                <a:cxn ang="f36">
                  <a:pos x="f63" y="f64"/>
                </a:cxn>
                <a:cxn ang="f36">
                  <a:pos x="f63" y="f64"/>
                </a:cxn>
                <a:cxn ang="f36">
                  <a:pos x="f65" y="f66"/>
                </a:cxn>
                <a:cxn ang="f36">
                  <a:pos x="f67" y="f68"/>
                </a:cxn>
                <a:cxn ang="f36">
                  <a:pos x="f67" y="f69"/>
                </a:cxn>
                <a:cxn ang="f36">
                  <a:pos x="f70" y="f71"/>
                </a:cxn>
                <a:cxn ang="f36">
                  <a:pos x="f63" y="f64"/>
                </a:cxn>
              </a:cxnLst>
              <a:rect l="f59" t="f62" r="f60" b="f61"/>
              <a:pathLst>
                <a:path w="660869" h="725489">
                  <a:moveTo>
                    <a:pt x="f8" y="f9"/>
                  </a:moveTo>
                  <a:lnTo>
                    <a:pt x="f8" y="f9"/>
                  </a:lnTo>
                  <a:lnTo>
                    <a:pt x="f5" y="f10"/>
                  </a:lnTo>
                  <a:lnTo>
                    <a:pt x="f11" y="f12"/>
                  </a:lnTo>
                  <a:lnTo>
                    <a:pt x="f11" y="f13"/>
                  </a:lnTo>
                  <a:lnTo>
                    <a:pt x="f14" y="f5"/>
                  </a:lnTo>
                  <a:lnTo>
                    <a:pt x="f8" y="f9"/>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3" name="Freeform: Shape 107">
              <a:extLst>
                <a:ext uri="{FF2B5EF4-FFF2-40B4-BE49-F238E27FC236}">
                  <a16:creationId xmlns:a16="http://schemas.microsoft.com/office/drawing/2014/main" id="{A4CD6654-CA62-163C-815E-58DA96EA02A5}"/>
                </a:ext>
              </a:extLst>
            </p:cNvPr>
            <p:cNvSpPr/>
            <p:nvPr/>
          </p:nvSpPr>
          <p:spPr>
            <a:xfrm>
              <a:off x="11992026" y="3968477"/>
              <a:ext cx="178902" cy="423312"/>
            </a:xfrm>
            <a:custGeom>
              <a:avLst/>
              <a:gdLst>
                <a:gd name="f0" fmla="val 10800000"/>
                <a:gd name="f1" fmla="val 5400000"/>
                <a:gd name="f2" fmla="val 180"/>
                <a:gd name="f3" fmla="val w"/>
                <a:gd name="f4" fmla="val h"/>
                <a:gd name="f5" fmla="val 0"/>
                <a:gd name="f6" fmla="val 178898"/>
                <a:gd name="f7" fmla="val 423308"/>
                <a:gd name="f8" fmla="val 178899"/>
                <a:gd name="f9" fmla="val 189943"/>
                <a:gd name="f10" fmla="val 233366"/>
                <a:gd name="f11" fmla="+- 0 0 -90"/>
                <a:gd name="f12" fmla="*/ f3 1 178898"/>
                <a:gd name="f13" fmla="*/ f4 1 423308"/>
                <a:gd name="f14" fmla="val f5"/>
                <a:gd name="f15" fmla="val f6"/>
                <a:gd name="f16" fmla="val f7"/>
                <a:gd name="f17" fmla="*/ f11 f0 1"/>
                <a:gd name="f18" fmla="+- f16 0 f14"/>
                <a:gd name="f19" fmla="+- f15 0 f14"/>
                <a:gd name="f20" fmla="*/ f17 1 f2"/>
                <a:gd name="f21" fmla="*/ f19 1 178898"/>
                <a:gd name="f22" fmla="*/ f18 1 423308"/>
                <a:gd name="f23" fmla="*/ 0 f19 1"/>
                <a:gd name="f24" fmla="*/ 423308 f18 1"/>
                <a:gd name="f25" fmla="*/ 178899 f19 1"/>
                <a:gd name="f26" fmla="*/ 189943 f18 1"/>
                <a:gd name="f27" fmla="*/ 0 f18 1"/>
                <a:gd name="f28" fmla="*/ 233366 f18 1"/>
                <a:gd name="f29" fmla="+- f20 0 f1"/>
                <a:gd name="f30" fmla="*/ f23 1 178898"/>
                <a:gd name="f31" fmla="*/ f24 1 423308"/>
                <a:gd name="f32" fmla="*/ f25 1 178898"/>
                <a:gd name="f33" fmla="*/ f26 1 423308"/>
                <a:gd name="f34" fmla="*/ f27 1 423308"/>
                <a:gd name="f35" fmla="*/ f28 1 423308"/>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78898" h="423308">
                  <a:moveTo>
                    <a:pt x="f5" y="f7"/>
                  </a:moveTo>
                  <a:lnTo>
                    <a:pt x="f8" y="f9"/>
                  </a:lnTo>
                  <a:lnTo>
                    <a:pt x="f8" y="f5"/>
                  </a:lnTo>
                  <a:lnTo>
                    <a:pt x="f5" y="f10"/>
                  </a:lnTo>
                  <a:lnTo>
                    <a:pt x="f5" y="f7"/>
                  </a:lnTo>
                  <a:close/>
                </a:path>
              </a:pathLst>
            </a:custGeom>
            <a:solidFill>
              <a:srgbClr val="66B2B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4" name="Freeform: Shape 108">
              <a:extLst>
                <a:ext uri="{FF2B5EF4-FFF2-40B4-BE49-F238E27FC236}">
                  <a16:creationId xmlns:a16="http://schemas.microsoft.com/office/drawing/2014/main" id="{0F348C9F-F733-BBE9-7D76-F642BD36870A}"/>
                </a:ext>
              </a:extLst>
            </p:cNvPr>
            <p:cNvSpPr/>
            <p:nvPr/>
          </p:nvSpPr>
          <p:spPr>
            <a:xfrm>
              <a:off x="11613026" y="4215941"/>
              <a:ext cx="368082" cy="670767"/>
            </a:xfrm>
            <a:custGeom>
              <a:avLst/>
              <a:gdLst>
                <a:gd name="f0" fmla="val 10800000"/>
                <a:gd name="f1" fmla="val 5400000"/>
                <a:gd name="f2" fmla="val 180"/>
                <a:gd name="f3" fmla="val w"/>
                <a:gd name="f4" fmla="val h"/>
                <a:gd name="f5" fmla="val 0"/>
                <a:gd name="f6" fmla="val 368080"/>
                <a:gd name="f7" fmla="val 670767"/>
                <a:gd name="f8" fmla="val 480825"/>
                <a:gd name="f9" fmla="val 368081"/>
                <a:gd name="f10" fmla="val 189943"/>
                <a:gd name="f11" fmla="+- 0 0 -90"/>
                <a:gd name="f12" fmla="*/ f3 1 368080"/>
                <a:gd name="f13" fmla="*/ f4 1 670767"/>
                <a:gd name="f14" fmla="val f5"/>
                <a:gd name="f15" fmla="val f6"/>
                <a:gd name="f16" fmla="val f7"/>
                <a:gd name="f17" fmla="*/ f11 f0 1"/>
                <a:gd name="f18" fmla="+- f16 0 f14"/>
                <a:gd name="f19" fmla="+- f15 0 f14"/>
                <a:gd name="f20" fmla="*/ f17 1 f2"/>
                <a:gd name="f21" fmla="*/ f19 1 368080"/>
                <a:gd name="f22" fmla="*/ f18 1 670767"/>
                <a:gd name="f23" fmla="*/ 0 f19 1"/>
                <a:gd name="f24" fmla="*/ 480825 f18 1"/>
                <a:gd name="f25" fmla="*/ 670767 f18 1"/>
                <a:gd name="f26" fmla="*/ 368081 f19 1"/>
                <a:gd name="f27" fmla="*/ 189943 f18 1"/>
                <a:gd name="f28" fmla="*/ 0 f18 1"/>
                <a:gd name="f29" fmla="+- f20 0 f1"/>
                <a:gd name="f30" fmla="*/ f23 1 368080"/>
                <a:gd name="f31" fmla="*/ f24 1 670767"/>
                <a:gd name="f32" fmla="*/ f25 1 670767"/>
                <a:gd name="f33" fmla="*/ f26 1 368080"/>
                <a:gd name="f34" fmla="*/ f27 1 670767"/>
                <a:gd name="f35" fmla="*/ f28 1 670767"/>
                <a:gd name="f36" fmla="*/ f14 1 f21"/>
                <a:gd name="f37" fmla="*/ f15 1 f21"/>
                <a:gd name="f38" fmla="*/ f14 1 f22"/>
                <a:gd name="f39" fmla="*/ f16 1 f22"/>
                <a:gd name="f40" fmla="*/ f30 1 f21"/>
                <a:gd name="f41" fmla="*/ f31 1 f22"/>
                <a:gd name="f42" fmla="*/ f32 1 f22"/>
                <a:gd name="f43" fmla="*/ f33 1 f21"/>
                <a:gd name="f44" fmla="*/ f34 1 f22"/>
                <a:gd name="f45" fmla="*/ f35 1 f22"/>
                <a:gd name="f46" fmla="*/ f36 f12 1"/>
                <a:gd name="f47" fmla="*/ f37 f12 1"/>
                <a:gd name="f48" fmla="*/ f39 f13 1"/>
                <a:gd name="f49" fmla="*/ f38 f13 1"/>
                <a:gd name="f50" fmla="*/ f40 f12 1"/>
                <a:gd name="f51" fmla="*/ f41 f13 1"/>
                <a:gd name="f52" fmla="*/ f42 f13 1"/>
                <a:gd name="f53" fmla="*/ f43 f12 1"/>
                <a:gd name="f54" fmla="*/ f44 f13 1"/>
                <a:gd name="f55" fmla="*/ f45 f13 1"/>
              </a:gdLst>
              <a:ahLst/>
              <a:cxnLst>
                <a:cxn ang="3cd4">
                  <a:pos x="hc" y="t"/>
                </a:cxn>
                <a:cxn ang="0">
                  <a:pos x="r" y="vc"/>
                </a:cxn>
                <a:cxn ang="cd4">
                  <a:pos x="hc" y="b"/>
                </a:cxn>
                <a:cxn ang="cd2">
                  <a:pos x="l" y="vc"/>
                </a:cxn>
                <a:cxn ang="f29">
                  <a:pos x="f50" y="f51"/>
                </a:cxn>
                <a:cxn ang="f29">
                  <a:pos x="f50" y="f52"/>
                </a:cxn>
                <a:cxn ang="f29">
                  <a:pos x="f53" y="f54"/>
                </a:cxn>
                <a:cxn ang="f29">
                  <a:pos x="f53" y="f55"/>
                </a:cxn>
                <a:cxn ang="f29">
                  <a:pos x="f50" y="f51"/>
                </a:cxn>
              </a:cxnLst>
              <a:rect l="f46" t="f49" r="f47" b="f48"/>
              <a:pathLst>
                <a:path w="368080" h="670767">
                  <a:moveTo>
                    <a:pt x="f5" y="f8"/>
                  </a:moveTo>
                  <a:lnTo>
                    <a:pt x="f5" y="f7"/>
                  </a:lnTo>
                  <a:lnTo>
                    <a:pt x="f9" y="f10"/>
                  </a:lnTo>
                  <a:lnTo>
                    <a:pt x="f9" y="f5"/>
                  </a:lnTo>
                  <a:lnTo>
                    <a:pt x="f5" y="f8"/>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5" name="Freeform: Shape 109">
              <a:extLst>
                <a:ext uri="{FF2B5EF4-FFF2-40B4-BE49-F238E27FC236}">
                  <a16:creationId xmlns:a16="http://schemas.microsoft.com/office/drawing/2014/main" id="{8C3F81BB-1228-8D38-19E7-C1CFE0122022}"/>
                </a:ext>
              </a:extLst>
            </p:cNvPr>
            <p:cNvSpPr/>
            <p:nvPr/>
          </p:nvSpPr>
          <p:spPr>
            <a:xfrm>
              <a:off x="11108451" y="4794528"/>
              <a:ext cx="168743" cy="227521"/>
            </a:xfrm>
            <a:custGeom>
              <a:avLst/>
              <a:gdLst>
                <a:gd name="f0" fmla="val 10800000"/>
                <a:gd name="f1" fmla="val 5400000"/>
                <a:gd name="f2" fmla="val 180"/>
                <a:gd name="f3" fmla="val w"/>
                <a:gd name="f4" fmla="val h"/>
                <a:gd name="f5" fmla="val 0"/>
                <a:gd name="f6" fmla="val 168740"/>
                <a:gd name="f7" fmla="val 227525"/>
                <a:gd name="f8" fmla="val 137125"/>
                <a:gd name="f9" fmla="val 165059"/>
                <a:gd name="f10" fmla="val 93194"/>
                <a:gd name="f11" fmla="val 12697"/>
                <a:gd name="f12" fmla="val 165008"/>
                <a:gd name="f13" fmla="val 12443"/>
                <a:gd name="f14" fmla="val 12189"/>
                <a:gd name="f15" fmla="val 11935"/>
                <a:gd name="f16" fmla="val 10919"/>
                <a:gd name="f17" fmla="val 10158"/>
                <a:gd name="f18" fmla="val 9269"/>
                <a:gd name="f19" fmla="val 165821"/>
                <a:gd name="f20" fmla="val 166709"/>
                <a:gd name="f21" fmla="val 167597"/>
                <a:gd name="f22" fmla="val 168741"/>
                <a:gd name="f23" fmla="+- 0 0 -90"/>
                <a:gd name="f24" fmla="*/ f3 1 168740"/>
                <a:gd name="f25" fmla="*/ f4 1 227525"/>
                <a:gd name="f26" fmla="val f5"/>
                <a:gd name="f27" fmla="val f6"/>
                <a:gd name="f28" fmla="val f7"/>
                <a:gd name="f29" fmla="*/ f23 f0 1"/>
                <a:gd name="f30" fmla="+- f28 0 f26"/>
                <a:gd name="f31" fmla="+- f27 0 f26"/>
                <a:gd name="f32" fmla="*/ f29 1 f2"/>
                <a:gd name="f33" fmla="*/ f31 1 168740"/>
                <a:gd name="f34" fmla="*/ f30 1 227525"/>
                <a:gd name="f35" fmla="*/ 0 f31 1"/>
                <a:gd name="f36" fmla="*/ 137125 f30 1"/>
                <a:gd name="f37" fmla="*/ 227525 f30 1"/>
                <a:gd name="f38" fmla="*/ 165059 f31 1"/>
                <a:gd name="f39" fmla="*/ 93194 f30 1"/>
                <a:gd name="f40" fmla="*/ 12697 f30 1"/>
                <a:gd name="f41" fmla="*/ 11935 f30 1"/>
                <a:gd name="f42" fmla="*/ 10919 f30 1"/>
                <a:gd name="f43" fmla="*/ 10158 f30 1"/>
                <a:gd name="f44" fmla="*/ 9269 f30 1"/>
                <a:gd name="f45" fmla="*/ 165821 f31 1"/>
                <a:gd name="f46" fmla="*/ 166709 f31 1"/>
                <a:gd name="f47" fmla="*/ 167597 f31 1"/>
                <a:gd name="f48" fmla="*/ 168741 f31 1"/>
                <a:gd name="f49" fmla="*/ 0 f30 1"/>
                <a:gd name="f50" fmla="+- f32 0 f1"/>
                <a:gd name="f51" fmla="*/ f35 1 168740"/>
                <a:gd name="f52" fmla="*/ f36 1 227525"/>
                <a:gd name="f53" fmla="*/ f37 1 227525"/>
                <a:gd name="f54" fmla="*/ f38 1 168740"/>
                <a:gd name="f55" fmla="*/ f39 1 227525"/>
                <a:gd name="f56" fmla="*/ f40 1 227525"/>
                <a:gd name="f57" fmla="*/ f41 1 227525"/>
                <a:gd name="f58" fmla="*/ f42 1 227525"/>
                <a:gd name="f59" fmla="*/ f43 1 227525"/>
                <a:gd name="f60" fmla="*/ f44 1 227525"/>
                <a:gd name="f61" fmla="*/ f45 1 168740"/>
                <a:gd name="f62" fmla="*/ f46 1 168740"/>
                <a:gd name="f63" fmla="*/ f47 1 168740"/>
                <a:gd name="f64" fmla="*/ f48 1 168740"/>
                <a:gd name="f65" fmla="*/ f49 1 227525"/>
                <a:gd name="f66" fmla="*/ f26 1 f33"/>
                <a:gd name="f67" fmla="*/ f27 1 f33"/>
                <a:gd name="f68" fmla="*/ f26 1 f34"/>
                <a:gd name="f69" fmla="*/ f28 1 f34"/>
                <a:gd name="f70" fmla="*/ f51 1 f33"/>
                <a:gd name="f71" fmla="*/ f52 1 f34"/>
                <a:gd name="f72" fmla="*/ f53 1 f34"/>
                <a:gd name="f73" fmla="*/ f54 1 f33"/>
                <a:gd name="f74" fmla="*/ f55 1 f34"/>
                <a:gd name="f75" fmla="*/ f56 1 f34"/>
                <a:gd name="f76" fmla="*/ f57 1 f34"/>
                <a:gd name="f77" fmla="*/ f58 1 f34"/>
                <a:gd name="f78" fmla="*/ f59 1 f34"/>
                <a:gd name="f79" fmla="*/ f60 1 f34"/>
                <a:gd name="f80" fmla="*/ f61 1 f33"/>
                <a:gd name="f81" fmla="*/ f62 1 f33"/>
                <a:gd name="f82" fmla="*/ f63 1 f33"/>
                <a:gd name="f83" fmla="*/ f64 1 f33"/>
                <a:gd name="f84" fmla="*/ f65 1 f34"/>
                <a:gd name="f85" fmla="*/ f66 f24 1"/>
                <a:gd name="f86" fmla="*/ f67 f24 1"/>
                <a:gd name="f87" fmla="*/ f69 f25 1"/>
                <a:gd name="f88" fmla="*/ f68 f25 1"/>
                <a:gd name="f89" fmla="*/ f70 f24 1"/>
                <a:gd name="f90" fmla="*/ f71 f25 1"/>
                <a:gd name="f91" fmla="*/ f72 f25 1"/>
                <a:gd name="f92" fmla="*/ f73 f24 1"/>
                <a:gd name="f93" fmla="*/ f74 f25 1"/>
                <a:gd name="f94" fmla="*/ f75 f25 1"/>
                <a:gd name="f95" fmla="*/ f76 f25 1"/>
                <a:gd name="f96" fmla="*/ f77 f25 1"/>
                <a:gd name="f97" fmla="*/ f78 f25 1"/>
                <a:gd name="f98" fmla="*/ f79 f25 1"/>
                <a:gd name="f99" fmla="*/ f80 f24 1"/>
                <a:gd name="f100" fmla="*/ f81 f24 1"/>
                <a:gd name="f101" fmla="*/ f82 f24 1"/>
                <a:gd name="f102" fmla="*/ f83 f24 1"/>
                <a:gd name="f103" fmla="*/ f84 f25 1"/>
              </a:gdLst>
              <a:ahLst/>
              <a:cxnLst>
                <a:cxn ang="3cd4">
                  <a:pos x="hc" y="t"/>
                </a:cxn>
                <a:cxn ang="0">
                  <a:pos x="r" y="vc"/>
                </a:cxn>
                <a:cxn ang="cd4">
                  <a:pos x="hc" y="b"/>
                </a:cxn>
                <a:cxn ang="cd2">
                  <a:pos x="l" y="vc"/>
                </a:cxn>
                <a:cxn ang="f50">
                  <a:pos x="f89" y="f90"/>
                </a:cxn>
                <a:cxn ang="f50">
                  <a:pos x="f89" y="f91"/>
                </a:cxn>
                <a:cxn ang="f50">
                  <a:pos x="f92" y="f93"/>
                </a:cxn>
                <a:cxn ang="f50">
                  <a:pos x="f92" y="f94"/>
                </a:cxn>
                <a:cxn ang="f50">
                  <a:pos x="f92" y="f95"/>
                </a:cxn>
                <a:cxn ang="f50">
                  <a:pos x="f92" y="f96"/>
                </a:cxn>
                <a:cxn ang="f50">
                  <a:pos x="f92" y="f97"/>
                </a:cxn>
                <a:cxn ang="f50">
                  <a:pos x="f92" y="f98"/>
                </a:cxn>
                <a:cxn ang="f50">
                  <a:pos x="f99" y="f98"/>
                </a:cxn>
                <a:cxn ang="f50">
                  <a:pos x="f100" y="f98"/>
                </a:cxn>
                <a:cxn ang="f50">
                  <a:pos x="f101" y="f98"/>
                </a:cxn>
                <a:cxn ang="f50">
                  <a:pos x="f102" y="f98"/>
                </a:cxn>
                <a:cxn ang="f50">
                  <a:pos x="f102" y="f98"/>
                </a:cxn>
                <a:cxn ang="f50">
                  <a:pos x="f102" y="f103"/>
                </a:cxn>
              </a:cxnLst>
              <a:rect l="f85" t="f88" r="f86" b="f87"/>
              <a:pathLst>
                <a:path w="168740" h="227525">
                  <a:moveTo>
                    <a:pt x="f5" y="f8"/>
                  </a:moveTo>
                  <a:lnTo>
                    <a:pt x="f5" y="f7"/>
                  </a:lnTo>
                  <a:lnTo>
                    <a:pt x="f9" y="f10"/>
                  </a:lnTo>
                  <a:lnTo>
                    <a:pt x="f9" y="f11"/>
                  </a:lnTo>
                  <a:cubicBezTo>
                    <a:pt x="f12" y="f13"/>
                    <a:pt x="f12" y="f14"/>
                    <a:pt x="f9" y="f15"/>
                  </a:cubicBezTo>
                  <a:lnTo>
                    <a:pt x="f9" y="f16"/>
                  </a:lnTo>
                  <a:lnTo>
                    <a:pt x="f9" y="f17"/>
                  </a:lnTo>
                  <a:lnTo>
                    <a:pt x="f9" y="f18"/>
                  </a:lnTo>
                  <a:lnTo>
                    <a:pt x="f19" y="f18"/>
                  </a:lnTo>
                  <a:lnTo>
                    <a:pt x="f20" y="f18"/>
                  </a:lnTo>
                  <a:lnTo>
                    <a:pt x="f21" y="f18"/>
                  </a:lnTo>
                  <a:lnTo>
                    <a:pt x="f22" y="f18"/>
                  </a:lnTo>
                  <a:lnTo>
                    <a:pt x="f22" y="f18"/>
                  </a:lnTo>
                  <a:lnTo>
                    <a:pt x="f22" y="f5"/>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6" name="Freeform: Shape 110">
              <a:extLst>
                <a:ext uri="{FF2B5EF4-FFF2-40B4-BE49-F238E27FC236}">
                  <a16:creationId xmlns:a16="http://schemas.microsoft.com/office/drawing/2014/main" id="{F0780F4A-25B9-8389-3258-4B2754ED4729}"/>
                </a:ext>
              </a:extLst>
            </p:cNvPr>
            <p:cNvSpPr/>
            <p:nvPr/>
          </p:nvSpPr>
          <p:spPr>
            <a:xfrm>
              <a:off x="9834582" y="4572594"/>
              <a:ext cx="1263079" cy="453780"/>
            </a:xfrm>
            <a:custGeom>
              <a:avLst/>
              <a:gdLst>
                <a:gd name="f0" fmla="val 10800000"/>
                <a:gd name="f1" fmla="val 5400000"/>
                <a:gd name="f2" fmla="val 180"/>
                <a:gd name="f3" fmla="val w"/>
                <a:gd name="f4" fmla="val h"/>
                <a:gd name="f5" fmla="val 0"/>
                <a:gd name="f6" fmla="val 1263079"/>
                <a:gd name="f7" fmla="val 453780"/>
                <a:gd name="f8" fmla="val 93320"/>
                <a:gd name="f9" fmla="val 1263080"/>
                <a:gd name="f10" fmla="val 360459"/>
                <a:gd name="f11" fmla="+- 0 0 -90"/>
                <a:gd name="f12" fmla="*/ f3 1 1263079"/>
                <a:gd name="f13" fmla="*/ f4 1 453780"/>
                <a:gd name="f14" fmla="val f5"/>
                <a:gd name="f15" fmla="val f6"/>
                <a:gd name="f16" fmla="val f7"/>
                <a:gd name="f17" fmla="*/ f11 f0 1"/>
                <a:gd name="f18" fmla="+- f16 0 f14"/>
                <a:gd name="f19" fmla="+- f15 0 f14"/>
                <a:gd name="f20" fmla="*/ f17 1 f2"/>
                <a:gd name="f21" fmla="*/ f19 1 1263079"/>
                <a:gd name="f22" fmla="*/ f18 1 453780"/>
                <a:gd name="f23" fmla="*/ 0 f19 1"/>
                <a:gd name="f24" fmla="*/ 93320 f18 1"/>
                <a:gd name="f25" fmla="*/ 1263080 f19 1"/>
                <a:gd name="f26" fmla="*/ 453780 f18 1"/>
                <a:gd name="f27" fmla="*/ 360459 f18 1"/>
                <a:gd name="f28" fmla="*/ 0 f18 1"/>
                <a:gd name="f29" fmla="+- f20 0 f1"/>
                <a:gd name="f30" fmla="*/ f23 1 1263079"/>
                <a:gd name="f31" fmla="*/ f24 1 453780"/>
                <a:gd name="f32" fmla="*/ f25 1 1263079"/>
                <a:gd name="f33" fmla="*/ f26 1 453780"/>
                <a:gd name="f34" fmla="*/ f27 1 453780"/>
                <a:gd name="f35" fmla="*/ f28 1 453780"/>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263079" h="453780">
                  <a:moveTo>
                    <a:pt x="f5" y="f8"/>
                  </a:moveTo>
                  <a:lnTo>
                    <a:pt x="f9" y="f7"/>
                  </a:lnTo>
                  <a:lnTo>
                    <a:pt x="f9" y="f10"/>
                  </a:lnTo>
                  <a:lnTo>
                    <a:pt x="f5" y="f5"/>
                  </a:lnTo>
                  <a:lnTo>
                    <a:pt x="f5" y="f8"/>
                  </a:lnTo>
                  <a:close/>
                </a:path>
              </a:pathLst>
            </a:custGeom>
            <a:solidFill>
              <a:srgbClr val="F39891"/>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7" name="Freeform: Shape 111">
              <a:extLst>
                <a:ext uri="{FF2B5EF4-FFF2-40B4-BE49-F238E27FC236}">
                  <a16:creationId xmlns:a16="http://schemas.microsoft.com/office/drawing/2014/main" id="{AC5E4528-4EC3-943A-7090-773C179EFD1B}"/>
                </a:ext>
              </a:extLst>
            </p:cNvPr>
            <p:cNvSpPr/>
            <p:nvPr/>
          </p:nvSpPr>
          <p:spPr>
            <a:xfrm>
              <a:off x="9839913" y="4435086"/>
              <a:ext cx="1428137" cy="489075"/>
            </a:xfrm>
            <a:custGeom>
              <a:avLst/>
              <a:gdLst>
                <a:gd name="f0" fmla="val 10800000"/>
                <a:gd name="f1" fmla="val 5400000"/>
                <a:gd name="f2" fmla="val 180"/>
                <a:gd name="f3" fmla="val w"/>
                <a:gd name="f4" fmla="val h"/>
                <a:gd name="f5" fmla="val 0"/>
                <a:gd name="f6" fmla="val 1428138"/>
                <a:gd name="f7" fmla="val 489076"/>
                <a:gd name="f8" fmla="val 1428139"/>
                <a:gd name="f9" fmla="val 353222"/>
                <a:gd name="f10" fmla="val 1254446"/>
                <a:gd name="f11" fmla="val 300785"/>
                <a:gd name="f12" fmla="val 972069"/>
                <a:gd name="f13" fmla="val 223335"/>
                <a:gd name="f14" fmla="val 157060"/>
                <a:gd name="f15" fmla="val 156717"/>
                <a:gd name="f16" fmla="val 749"/>
                <a:gd name="f17" fmla="val 156248"/>
                <a:gd name="f18" fmla="val 1435"/>
                <a:gd name="f19" fmla="val 155663"/>
                <a:gd name="f20" fmla="val 2032"/>
                <a:gd name="f21" fmla="val 128999"/>
                <a:gd name="f22" fmla="val 1261938"/>
                <a:gd name="f23" fmla="val 489077"/>
                <a:gd name="f24" fmla="+- 0 0 -90"/>
                <a:gd name="f25" fmla="*/ f3 1 1428138"/>
                <a:gd name="f26" fmla="*/ f4 1 489076"/>
                <a:gd name="f27" fmla="val f5"/>
                <a:gd name="f28" fmla="val f6"/>
                <a:gd name="f29" fmla="val f7"/>
                <a:gd name="f30" fmla="*/ f24 f0 1"/>
                <a:gd name="f31" fmla="+- f29 0 f27"/>
                <a:gd name="f32" fmla="+- f28 0 f27"/>
                <a:gd name="f33" fmla="*/ f30 1 f2"/>
                <a:gd name="f34" fmla="*/ f32 1 1428138"/>
                <a:gd name="f35" fmla="*/ f31 1 489076"/>
                <a:gd name="f36" fmla="*/ 1428139 f32 1"/>
                <a:gd name="f37" fmla="*/ 353222 f31 1"/>
                <a:gd name="f38" fmla="*/ 1254446 f32 1"/>
                <a:gd name="f39" fmla="*/ 300785 f31 1"/>
                <a:gd name="f40" fmla="*/ 972069 f32 1"/>
                <a:gd name="f41" fmla="*/ 223335 f31 1"/>
                <a:gd name="f42" fmla="*/ 157060 f32 1"/>
                <a:gd name="f43" fmla="*/ 0 f31 1"/>
                <a:gd name="f44" fmla="*/ 155663 f32 1"/>
                <a:gd name="f45" fmla="*/ 2032 f31 1"/>
                <a:gd name="f46" fmla="*/ 0 f32 1"/>
                <a:gd name="f47" fmla="*/ 128999 f31 1"/>
                <a:gd name="f48" fmla="*/ 1261938 f32 1"/>
                <a:gd name="f49" fmla="*/ 489077 f31 1"/>
                <a:gd name="f50" fmla="+- f33 0 f1"/>
                <a:gd name="f51" fmla="*/ f36 1 1428138"/>
                <a:gd name="f52" fmla="*/ f37 1 489076"/>
                <a:gd name="f53" fmla="*/ f38 1 1428138"/>
                <a:gd name="f54" fmla="*/ f39 1 489076"/>
                <a:gd name="f55" fmla="*/ f40 1 1428138"/>
                <a:gd name="f56" fmla="*/ f41 1 489076"/>
                <a:gd name="f57" fmla="*/ f42 1 1428138"/>
                <a:gd name="f58" fmla="*/ f43 1 489076"/>
                <a:gd name="f59" fmla="*/ f44 1 1428138"/>
                <a:gd name="f60" fmla="*/ f45 1 489076"/>
                <a:gd name="f61" fmla="*/ f46 1 1428138"/>
                <a:gd name="f62" fmla="*/ f47 1 489076"/>
                <a:gd name="f63" fmla="*/ f48 1 1428138"/>
                <a:gd name="f64" fmla="*/ f49 1 489076"/>
                <a:gd name="f65" fmla="*/ f27 1 f34"/>
                <a:gd name="f66" fmla="*/ f28 1 f34"/>
                <a:gd name="f67" fmla="*/ f27 1 f35"/>
                <a:gd name="f68" fmla="*/ f29 1 f35"/>
                <a:gd name="f69" fmla="*/ f51 1 f34"/>
                <a:gd name="f70" fmla="*/ f52 1 f35"/>
                <a:gd name="f71" fmla="*/ f53 1 f34"/>
                <a:gd name="f72" fmla="*/ f54 1 f35"/>
                <a:gd name="f73" fmla="*/ f55 1 f34"/>
                <a:gd name="f74" fmla="*/ f56 1 f35"/>
                <a:gd name="f75" fmla="*/ f57 1 f34"/>
                <a:gd name="f76" fmla="*/ f58 1 f35"/>
                <a:gd name="f77" fmla="*/ f59 1 f34"/>
                <a:gd name="f78" fmla="*/ f60 1 f35"/>
                <a:gd name="f79" fmla="*/ f61 1 f34"/>
                <a:gd name="f80" fmla="*/ f62 1 f35"/>
                <a:gd name="f81" fmla="*/ f63 1 f34"/>
                <a:gd name="f82" fmla="*/ f64 1 f35"/>
                <a:gd name="f83" fmla="*/ f65 f25 1"/>
                <a:gd name="f84" fmla="*/ f66 f25 1"/>
                <a:gd name="f85" fmla="*/ f68 f26 1"/>
                <a:gd name="f86" fmla="*/ f67 f26 1"/>
                <a:gd name="f87" fmla="*/ f69 f25 1"/>
                <a:gd name="f88" fmla="*/ f70 f26 1"/>
                <a:gd name="f89" fmla="*/ f71 f25 1"/>
                <a:gd name="f90" fmla="*/ f72 f26 1"/>
                <a:gd name="f91" fmla="*/ f73 f25 1"/>
                <a:gd name="f92" fmla="*/ f74 f26 1"/>
                <a:gd name="f93" fmla="*/ f75 f25 1"/>
                <a:gd name="f94" fmla="*/ f76 f26 1"/>
                <a:gd name="f95" fmla="*/ f77 f25 1"/>
                <a:gd name="f96" fmla="*/ f78 f26 1"/>
                <a:gd name="f97" fmla="*/ f79 f25 1"/>
                <a:gd name="f98" fmla="*/ f80 f26 1"/>
                <a:gd name="f99" fmla="*/ f81 f25 1"/>
                <a:gd name="f100" fmla="*/ f82 f26 1"/>
              </a:gdLst>
              <a:ahLst/>
              <a:cxnLst>
                <a:cxn ang="3cd4">
                  <a:pos x="hc" y="t"/>
                </a:cxn>
                <a:cxn ang="0">
                  <a:pos x="r" y="vc"/>
                </a:cxn>
                <a:cxn ang="cd4">
                  <a:pos x="hc" y="b"/>
                </a:cxn>
                <a:cxn ang="cd2">
                  <a:pos x="l" y="vc"/>
                </a:cxn>
                <a:cxn ang="f50">
                  <a:pos x="f87" y="f88"/>
                </a:cxn>
                <a:cxn ang="f50">
                  <a:pos x="f89" y="f90"/>
                </a:cxn>
                <a:cxn ang="f50">
                  <a:pos x="f91" y="f92"/>
                </a:cxn>
                <a:cxn ang="f50">
                  <a:pos x="f93" y="f94"/>
                </a:cxn>
                <a:cxn ang="f50">
                  <a:pos x="f93" y="f94"/>
                </a:cxn>
                <a:cxn ang="f50">
                  <a:pos x="f95" y="f96"/>
                </a:cxn>
                <a:cxn ang="f50">
                  <a:pos x="f97" y="f98"/>
                </a:cxn>
                <a:cxn ang="f50">
                  <a:pos x="f99" y="f100"/>
                </a:cxn>
              </a:cxnLst>
              <a:rect l="f83" t="f86" r="f84" b="f85"/>
              <a:pathLst>
                <a:path w="1428138" h="489076">
                  <a:moveTo>
                    <a:pt x="f8" y="f9"/>
                  </a:moveTo>
                  <a:lnTo>
                    <a:pt x="f10" y="f11"/>
                  </a:lnTo>
                  <a:lnTo>
                    <a:pt x="f12" y="f13"/>
                  </a:lnTo>
                  <a:lnTo>
                    <a:pt x="f14" y="f5"/>
                  </a:lnTo>
                  <a:lnTo>
                    <a:pt x="f14" y="f5"/>
                  </a:lnTo>
                  <a:cubicBezTo>
                    <a:pt x="f15" y="f16"/>
                    <a:pt x="f17" y="f18"/>
                    <a:pt x="f19" y="f20"/>
                  </a:cubicBezTo>
                  <a:lnTo>
                    <a:pt x="f5" y="f21"/>
                  </a:lnTo>
                  <a:lnTo>
                    <a:pt x="f22" y="f23"/>
                  </a:lnTo>
                  <a:close/>
                </a:path>
              </a:pathLst>
            </a:custGeom>
            <a:solidFill>
              <a:srgbClr val="C5E3E3"/>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8" name="Freeform: Shape 112">
              <a:extLst>
                <a:ext uri="{FF2B5EF4-FFF2-40B4-BE49-F238E27FC236}">
                  <a16:creationId xmlns:a16="http://schemas.microsoft.com/office/drawing/2014/main" id="{9E9F24AA-E404-8502-2442-92E3EBB4908B}"/>
                </a:ext>
              </a:extLst>
            </p:cNvPr>
            <p:cNvSpPr/>
            <p:nvPr/>
          </p:nvSpPr>
          <p:spPr>
            <a:xfrm>
              <a:off x="7602861" y="945901"/>
              <a:ext cx="145380" cy="208483"/>
            </a:xfrm>
            <a:custGeom>
              <a:avLst/>
              <a:gdLst>
                <a:gd name="f0" fmla="val 10800000"/>
                <a:gd name="f1" fmla="val 5400000"/>
                <a:gd name="f2" fmla="val 180"/>
                <a:gd name="f3" fmla="val w"/>
                <a:gd name="f4" fmla="val h"/>
                <a:gd name="f5" fmla="val 0"/>
                <a:gd name="f6" fmla="val 145378"/>
                <a:gd name="f7" fmla="val 208479"/>
                <a:gd name="f8" fmla="val 208480"/>
                <a:gd name="f9" fmla="val 145379"/>
                <a:gd name="f10" fmla="val 90401"/>
                <a:gd name="f11" fmla="val 118079"/>
                <a:gd name="f12" fmla="+- 0 0 -90"/>
                <a:gd name="f13" fmla="*/ f3 1 145378"/>
                <a:gd name="f14" fmla="*/ f4 1 208479"/>
                <a:gd name="f15" fmla="val f5"/>
                <a:gd name="f16" fmla="val f6"/>
                <a:gd name="f17" fmla="val f7"/>
                <a:gd name="f18" fmla="*/ f12 f0 1"/>
                <a:gd name="f19" fmla="+- f17 0 f15"/>
                <a:gd name="f20" fmla="+- f16 0 f15"/>
                <a:gd name="f21" fmla="*/ f18 1 f2"/>
                <a:gd name="f22" fmla="*/ f20 1 145378"/>
                <a:gd name="f23" fmla="*/ f19 1 208479"/>
                <a:gd name="f24" fmla="*/ 0 f20 1"/>
                <a:gd name="f25" fmla="*/ 208480 f19 1"/>
                <a:gd name="f26" fmla="*/ 145379 f20 1"/>
                <a:gd name="f27" fmla="*/ 90401 f19 1"/>
                <a:gd name="f28" fmla="*/ 0 f19 1"/>
                <a:gd name="f29" fmla="*/ 118079 f19 1"/>
                <a:gd name="f30" fmla="+- f21 0 f1"/>
                <a:gd name="f31" fmla="*/ f24 1 145378"/>
                <a:gd name="f32" fmla="*/ f25 1 208479"/>
                <a:gd name="f33" fmla="*/ f26 1 145378"/>
                <a:gd name="f34" fmla="*/ f27 1 208479"/>
                <a:gd name="f35" fmla="*/ f28 1 208479"/>
                <a:gd name="f36" fmla="*/ f29 1 208479"/>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45378" h="208479">
                  <a:moveTo>
                    <a:pt x="f5" y="f8"/>
                  </a:moveTo>
                  <a:lnTo>
                    <a:pt x="f9" y="f10"/>
                  </a:lnTo>
                  <a:lnTo>
                    <a:pt x="f9" y="f5"/>
                  </a:lnTo>
                  <a:lnTo>
                    <a:pt x="f5" y="f11"/>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09" name="Freeform: Shape 113">
              <a:extLst>
                <a:ext uri="{FF2B5EF4-FFF2-40B4-BE49-F238E27FC236}">
                  <a16:creationId xmlns:a16="http://schemas.microsoft.com/office/drawing/2014/main" id="{C42287ED-BF84-CF64-5CA6-3E0EE6A4EC5E}"/>
                </a:ext>
              </a:extLst>
            </p:cNvPr>
            <p:cNvSpPr/>
            <p:nvPr/>
          </p:nvSpPr>
          <p:spPr>
            <a:xfrm>
              <a:off x="6390311" y="702122"/>
              <a:ext cx="1201750" cy="456450"/>
            </a:xfrm>
            <a:custGeom>
              <a:avLst/>
              <a:gdLst>
                <a:gd name="f0" fmla="val 10800000"/>
                <a:gd name="f1" fmla="val 5400000"/>
                <a:gd name="f2" fmla="val 180"/>
                <a:gd name="f3" fmla="val w"/>
                <a:gd name="f4" fmla="val h"/>
                <a:gd name="f5" fmla="val 0"/>
                <a:gd name="f6" fmla="val 1201754"/>
                <a:gd name="f7" fmla="val 456446"/>
                <a:gd name="f8" fmla="val 93194"/>
                <a:gd name="f9" fmla="val 1201755"/>
                <a:gd name="f10" fmla="val 456447"/>
                <a:gd name="f11" fmla="val 363126"/>
                <a:gd name="f12" fmla="+- 0 0 -90"/>
                <a:gd name="f13" fmla="*/ f3 1 1201754"/>
                <a:gd name="f14" fmla="*/ f4 1 456446"/>
                <a:gd name="f15" fmla="val f5"/>
                <a:gd name="f16" fmla="val f6"/>
                <a:gd name="f17" fmla="val f7"/>
                <a:gd name="f18" fmla="*/ f12 f0 1"/>
                <a:gd name="f19" fmla="+- f17 0 f15"/>
                <a:gd name="f20" fmla="+- f16 0 f15"/>
                <a:gd name="f21" fmla="*/ f18 1 f2"/>
                <a:gd name="f22" fmla="*/ f20 1 1201754"/>
                <a:gd name="f23" fmla="*/ f19 1 456446"/>
                <a:gd name="f24" fmla="*/ 0 f20 1"/>
                <a:gd name="f25" fmla="*/ 93194 f19 1"/>
                <a:gd name="f26" fmla="*/ 1201755 f20 1"/>
                <a:gd name="f27" fmla="*/ 456447 f19 1"/>
                <a:gd name="f28" fmla="*/ 363126 f19 1"/>
                <a:gd name="f29" fmla="*/ 0 f19 1"/>
                <a:gd name="f30" fmla="+- f21 0 f1"/>
                <a:gd name="f31" fmla="*/ f24 1 1201754"/>
                <a:gd name="f32" fmla="*/ f25 1 456446"/>
                <a:gd name="f33" fmla="*/ f26 1 1201754"/>
                <a:gd name="f34" fmla="*/ f27 1 456446"/>
                <a:gd name="f35" fmla="*/ f28 1 456446"/>
                <a:gd name="f36" fmla="*/ f29 1 456446"/>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201754" h="456446">
                  <a:moveTo>
                    <a:pt x="f5" y="f8"/>
                  </a:moveTo>
                  <a:lnTo>
                    <a:pt x="f9" y="f10"/>
                  </a:lnTo>
                  <a:lnTo>
                    <a:pt x="f9" y="f11"/>
                  </a:lnTo>
                  <a:lnTo>
                    <a:pt x="f5" y="f5"/>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0" name="Freeform: Shape 114">
              <a:extLst>
                <a:ext uri="{FF2B5EF4-FFF2-40B4-BE49-F238E27FC236}">
                  <a16:creationId xmlns:a16="http://schemas.microsoft.com/office/drawing/2014/main" id="{E8BD004C-FC38-350D-EF7F-30C0136FED0A}"/>
                </a:ext>
              </a:extLst>
            </p:cNvPr>
            <p:cNvSpPr/>
            <p:nvPr/>
          </p:nvSpPr>
          <p:spPr>
            <a:xfrm>
              <a:off x="6395386" y="574014"/>
              <a:ext cx="1347770" cy="482217"/>
            </a:xfrm>
            <a:custGeom>
              <a:avLst/>
              <a:gdLst>
                <a:gd name="f0" fmla="val 10800000"/>
                <a:gd name="f1" fmla="val 5400000"/>
                <a:gd name="f2" fmla="val 180"/>
                <a:gd name="f3" fmla="val w"/>
                <a:gd name="f4" fmla="val h"/>
                <a:gd name="f5" fmla="val 0"/>
                <a:gd name="f6" fmla="val 1347767"/>
                <a:gd name="f7" fmla="val 482220"/>
                <a:gd name="f8" fmla="val 1347768"/>
                <a:gd name="f9" fmla="val 362872"/>
                <a:gd name="f10" fmla="val 146521"/>
                <a:gd name="f11" fmla="val 119349"/>
                <a:gd name="f12" fmla="val 1200739"/>
                <a:gd name="f13" fmla="val 482221"/>
                <a:gd name="f14" fmla="+- 0 0 -90"/>
                <a:gd name="f15" fmla="*/ f3 1 1347767"/>
                <a:gd name="f16" fmla="*/ f4 1 482220"/>
                <a:gd name="f17" fmla="val f5"/>
                <a:gd name="f18" fmla="val f6"/>
                <a:gd name="f19" fmla="val f7"/>
                <a:gd name="f20" fmla="*/ f14 f0 1"/>
                <a:gd name="f21" fmla="+- f19 0 f17"/>
                <a:gd name="f22" fmla="+- f18 0 f17"/>
                <a:gd name="f23" fmla="*/ f20 1 f2"/>
                <a:gd name="f24" fmla="*/ f22 1 1347767"/>
                <a:gd name="f25" fmla="*/ f21 1 482220"/>
                <a:gd name="f26" fmla="*/ 1347768 f22 1"/>
                <a:gd name="f27" fmla="*/ 362872 f21 1"/>
                <a:gd name="f28" fmla="*/ 146521 f22 1"/>
                <a:gd name="f29" fmla="*/ 0 f21 1"/>
                <a:gd name="f30" fmla="*/ 0 f22 1"/>
                <a:gd name="f31" fmla="*/ 119349 f21 1"/>
                <a:gd name="f32" fmla="*/ 1200739 f22 1"/>
                <a:gd name="f33" fmla="*/ 482221 f21 1"/>
                <a:gd name="f34" fmla="+- f23 0 f1"/>
                <a:gd name="f35" fmla="*/ f26 1 1347767"/>
                <a:gd name="f36" fmla="*/ f27 1 482220"/>
                <a:gd name="f37" fmla="*/ f28 1 1347767"/>
                <a:gd name="f38" fmla="*/ f29 1 482220"/>
                <a:gd name="f39" fmla="*/ f30 1 1347767"/>
                <a:gd name="f40" fmla="*/ f31 1 482220"/>
                <a:gd name="f41" fmla="*/ f32 1 1347767"/>
                <a:gd name="f42" fmla="*/ f33 1 482220"/>
                <a:gd name="f43" fmla="*/ f17 1 f24"/>
                <a:gd name="f44" fmla="*/ f18 1 f24"/>
                <a:gd name="f45" fmla="*/ f17 1 f25"/>
                <a:gd name="f46" fmla="*/ f19 1 f25"/>
                <a:gd name="f47" fmla="*/ f35 1 f24"/>
                <a:gd name="f48" fmla="*/ f36 1 f25"/>
                <a:gd name="f49" fmla="*/ f37 1 f24"/>
                <a:gd name="f50" fmla="*/ f38 1 f25"/>
                <a:gd name="f51" fmla="*/ f39 1 f24"/>
                <a:gd name="f52" fmla="*/ f40 1 f25"/>
                <a:gd name="f53" fmla="*/ f41 1 f24"/>
                <a:gd name="f54" fmla="*/ f42 1 f25"/>
                <a:gd name="f55" fmla="*/ f43 f15 1"/>
                <a:gd name="f56" fmla="*/ f44 f15 1"/>
                <a:gd name="f57" fmla="*/ f46 f16 1"/>
                <a:gd name="f58" fmla="*/ f45 f16 1"/>
                <a:gd name="f59" fmla="*/ f47 f15 1"/>
                <a:gd name="f60" fmla="*/ f48 f16 1"/>
                <a:gd name="f61" fmla="*/ f49 f15 1"/>
                <a:gd name="f62" fmla="*/ f50 f16 1"/>
                <a:gd name="f63" fmla="*/ f51 f15 1"/>
                <a:gd name="f64" fmla="*/ f52 f16 1"/>
                <a:gd name="f65" fmla="*/ f53 f15 1"/>
                <a:gd name="f66" fmla="*/ f54 f16 1"/>
              </a:gdLst>
              <a:ahLst/>
              <a:cxnLst>
                <a:cxn ang="3cd4">
                  <a:pos x="hc" y="t"/>
                </a:cxn>
                <a:cxn ang="0">
                  <a:pos x="r" y="vc"/>
                </a:cxn>
                <a:cxn ang="cd4">
                  <a:pos x="hc" y="b"/>
                </a:cxn>
                <a:cxn ang="cd2">
                  <a:pos x="l" y="vc"/>
                </a:cxn>
                <a:cxn ang="f34">
                  <a:pos x="f59" y="f60"/>
                </a:cxn>
                <a:cxn ang="f34">
                  <a:pos x="f61" y="f62"/>
                </a:cxn>
                <a:cxn ang="f34">
                  <a:pos x="f63" y="f64"/>
                </a:cxn>
                <a:cxn ang="f34">
                  <a:pos x="f65" y="f66"/>
                </a:cxn>
                <a:cxn ang="f34">
                  <a:pos x="f59" y="f60"/>
                </a:cxn>
              </a:cxnLst>
              <a:rect l="f55" t="f58" r="f56" b="f57"/>
              <a:pathLst>
                <a:path w="1347767" h="482220">
                  <a:moveTo>
                    <a:pt x="f8" y="f9"/>
                  </a:moveTo>
                  <a:lnTo>
                    <a:pt x="f10" y="f5"/>
                  </a:lnTo>
                  <a:lnTo>
                    <a:pt x="f5" y="f11"/>
                  </a:lnTo>
                  <a:lnTo>
                    <a:pt x="f12" y="f13"/>
                  </a:lnTo>
                  <a:lnTo>
                    <a:pt x="f8" y="f9"/>
                  </a:lnTo>
                  <a:close/>
                </a:path>
              </a:pathLst>
            </a:custGeom>
            <a:solidFill>
              <a:srgbClr val="DAF2FB"/>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1" name="Freeform: Shape 115">
              <a:extLst>
                <a:ext uri="{FF2B5EF4-FFF2-40B4-BE49-F238E27FC236}">
                  <a16:creationId xmlns:a16="http://schemas.microsoft.com/office/drawing/2014/main" id="{DD9E42BC-168E-0DA8-F117-229EA1091A40}"/>
                </a:ext>
              </a:extLst>
            </p:cNvPr>
            <p:cNvSpPr/>
            <p:nvPr/>
          </p:nvSpPr>
          <p:spPr>
            <a:xfrm>
              <a:off x="12043827" y="1235765"/>
              <a:ext cx="142079" cy="136236"/>
            </a:xfrm>
            <a:custGeom>
              <a:avLst/>
              <a:gdLst>
                <a:gd name="f0" fmla="val 10800000"/>
                <a:gd name="f1" fmla="val 5400000"/>
                <a:gd name="f2" fmla="val 180"/>
                <a:gd name="f3" fmla="val w"/>
                <a:gd name="f4" fmla="val h"/>
                <a:gd name="f5" fmla="val 0"/>
                <a:gd name="f6" fmla="val 142077"/>
                <a:gd name="f7" fmla="val 136235"/>
                <a:gd name="f8" fmla="val 93194"/>
                <a:gd name="f9" fmla="val 142078"/>
                <a:gd name="f10" fmla="val 136236"/>
                <a:gd name="f11" fmla="val 42915"/>
                <a:gd name="f12" fmla="+- 0 0 -90"/>
                <a:gd name="f13" fmla="*/ f3 1 142077"/>
                <a:gd name="f14" fmla="*/ f4 1 136235"/>
                <a:gd name="f15" fmla="val f5"/>
                <a:gd name="f16" fmla="val f6"/>
                <a:gd name="f17" fmla="val f7"/>
                <a:gd name="f18" fmla="*/ f12 f0 1"/>
                <a:gd name="f19" fmla="+- f17 0 f15"/>
                <a:gd name="f20" fmla="+- f16 0 f15"/>
                <a:gd name="f21" fmla="*/ f18 1 f2"/>
                <a:gd name="f22" fmla="*/ f20 1 142077"/>
                <a:gd name="f23" fmla="*/ f19 1 136235"/>
                <a:gd name="f24" fmla="*/ 0 f20 1"/>
                <a:gd name="f25" fmla="*/ 93194 f19 1"/>
                <a:gd name="f26" fmla="*/ 142078 f20 1"/>
                <a:gd name="f27" fmla="*/ 136236 f19 1"/>
                <a:gd name="f28" fmla="*/ 42915 f19 1"/>
                <a:gd name="f29" fmla="*/ 0 f19 1"/>
                <a:gd name="f30" fmla="+- f21 0 f1"/>
                <a:gd name="f31" fmla="*/ f24 1 142077"/>
                <a:gd name="f32" fmla="*/ f25 1 136235"/>
                <a:gd name="f33" fmla="*/ f26 1 142077"/>
                <a:gd name="f34" fmla="*/ f27 1 136235"/>
                <a:gd name="f35" fmla="*/ f28 1 136235"/>
                <a:gd name="f36" fmla="*/ f29 1 136235"/>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42077" h="136235">
                  <a:moveTo>
                    <a:pt x="f5" y="f8"/>
                  </a:moveTo>
                  <a:lnTo>
                    <a:pt x="f9" y="f10"/>
                  </a:lnTo>
                  <a:lnTo>
                    <a:pt x="f9" y="f11"/>
                  </a:lnTo>
                  <a:lnTo>
                    <a:pt x="f5" y="f5"/>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2" name="Freeform: Shape 116">
              <a:extLst>
                <a:ext uri="{FF2B5EF4-FFF2-40B4-BE49-F238E27FC236}">
                  <a16:creationId xmlns:a16="http://schemas.microsoft.com/office/drawing/2014/main" id="{C9EC1092-E6FA-ED9A-9EC2-229648C45940}"/>
                </a:ext>
              </a:extLst>
            </p:cNvPr>
            <p:cNvSpPr/>
            <p:nvPr/>
          </p:nvSpPr>
          <p:spPr>
            <a:xfrm>
              <a:off x="12048902" y="1155015"/>
              <a:ext cx="136995" cy="113376"/>
            </a:xfrm>
            <a:custGeom>
              <a:avLst/>
              <a:gdLst>
                <a:gd name="f0" fmla="val 10800000"/>
                <a:gd name="f1" fmla="val 5400000"/>
                <a:gd name="f2" fmla="val 180"/>
                <a:gd name="f3" fmla="val w"/>
                <a:gd name="f4" fmla="val h"/>
                <a:gd name="f5" fmla="val 0"/>
                <a:gd name="f6" fmla="val 136999"/>
                <a:gd name="f7" fmla="val 113381"/>
                <a:gd name="f8" fmla="val 71990"/>
                <a:gd name="f9" fmla="val 113382"/>
                <a:gd name="f10" fmla="val 14728"/>
                <a:gd name="f11" fmla="val 88370"/>
                <a:gd name="f12" fmla="+- 0 0 -90"/>
                <a:gd name="f13" fmla="*/ f3 1 136999"/>
                <a:gd name="f14" fmla="*/ f4 1 113381"/>
                <a:gd name="f15" fmla="val f5"/>
                <a:gd name="f16" fmla="val f6"/>
                <a:gd name="f17" fmla="val f7"/>
                <a:gd name="f18" fmla="*/ f12 f0 1"/>
                <a:gd name="f19" fmla="+- f17 0 f15"/>
                <a:gd name="f20" fmla="+- f16 0 f15"/>
                <a:gd name="f21" fmla="*/ f18 1 f2"/>
                <a:gd name="f22" fmla="*/ f20 1 136999"/>
                <a:gd name="f23" fmla="*/ f19 1 113381"/>
                <a:gd name="f24" fmla="*/ 0 f20 1"/>
                <a:gd name="f25" fmla="*/ 71990 f19 1"/>
                <a:gd name="f26" fmla="*/ 136999 f20 1"/>
                <a:gd name="f27" fmla="*/ 113382 f19 1"/>
                <a:gd name="f28" fmla="*/ 14728 f19 1"/>
                <a:gd name="f29" fmla="*/ 88370 f20 1"/>
                <a:gd name="f30" fmla="*/ 0 f19 1"/>
                <a:gd name="f31" fmla="+- f21 0 f1"/>
                <a:gd name="f32" fmla="*/ f24 1 136999"/>
                <a:gd name="f33" fmla="*/ f25 1 113381"/>
                <a:gd name="f34" fmla="*/ f26 1 136999"/>
                <a:gd name="f35" fmla="*/ f27 1 113381"/>
                <a:gd name="f36" fmla="*/ f28 1 113381"/>
                <a:gd name="f37" fmla="*/ f29 1 136999"/>
                <a:gd name="f38" fmla="*/ f30 1 113381"/>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136999" h="113381">
                  <a:moveTo>
                    <a:pt x="f5" y="f8"/>
                  </a:moveTo>
                  <a:lnTo>
                    <a:pt x="f6" y="f9"/>
                  </a:lnTo>
                  <a:lnTo>
                    <a:pt x="f6" y="f10"/>
                  </a:lnTo>
                  <a:lnTo>
                    <a:pt x="f11" y="f5"/>
                  </a:lnTo>
                  <a:lnTo>
                    <a:pt x="f5" y="f8"/>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3" name="Freeform: Shape 117">
              <a:extLst>
                <a:ext uri="{FF2B5EF4-FFF2-40B4-BE49-F238E27FC236}">
                  <a16:creationId xmlns:a16="http://schemas.microsoft.com/office/drawing/2014/main" id="{BAF0C10A-9663-1F15-6DC6-DAFBDC6883F8}"/>
                </a:ext>
              </a:extLst>
            </p:cNvPr>
            <p:cNvSpPr/>
            <p:nvPr/>
          </p:nvSpPr>
          <p:spPr>
            <a:xfrm>
              <a:off x="11324295" y="0"/>
              <a:ext cx="861602" cy="261801"/>
            </a:xfrm>
            <a:custGeom>
              <a:avLst/>
              <a:gdLst>
                <a:gd name="f0" fmla="val 10800000"/>
                <a:gd name="f1" fmla="val 5400000"/>
                <a:gd name="f2" fmla="val 180"/>
                <a:gd name="f3" fmla="val w"/>
                <a:gd name="f4" fmla="val h"/>
                <a:gd name="f5" fmla="val 0"/>
                <a:gd name="f6" fmla="val 861606"/>
                <a:gd name="f7" fmla="val 261806"/>
                <a:gd name="f8" fmla="val 1397"/>
                <a:gd name="f9" fmla="val 65134"/>
                <a:gd name="f10" fmla="val 646395"/>
                <a:gd name="f11" fmla="+- 0 0 -90"/>
                <a:gd name="f12" fmla="*/ f3 1 861606"/>
                <a:gd name="f13" fmla="*/ f4 1 261806"/>
                <a:gd name="f14" fmla="val f5"/>
                <a:gd name="f15" fmla="val f6"/>
                <a:gd name="f16" fmla="val f7"/>
                <a:gd name="f17" fmla="*/ f11 f0 1"/>
                <a:gd name="f18" fmla="+- f16 0 f14"/>
                <a:gd name="f19" fmla="+- f15 0 f14"/>
                <a:gd name="f20" fmla="*/ f17 1 f2"/>
                <a:gd name="f21" fmla="*/ f19 1 861606"/>
                <a:gd name="f22" fmla="*/ f18 1 261806"/>
                <a:gd name="f23" fmla="*/ 0 f19 1"/>
                <a:gd name="f24" fmla="*/ 0 f18 1"/>
                <a:gd name="f25" fmla="*/ 1397 f18 1"/>
                <a:gd name="f26" fmla="*/ 861606 f19 1"/>
                <a:gd name="f27" fmla="*/ 261806 f18 1"/>
                <a:gd name="f28" fmla="*/ 65134 f18 1"/>
                <a:gd name="f29" fmla="*/ 646395 f19 1"/>
                <a:gd name="f30" fmla="+- f20 0 f1"/>
                <a:gd name="f31" fmla="*/ f23 1 861606"/>
                <a:gd name="f32" fmla="*/ f24 1 261806"/>
                <a:gd name="f33" fmla="*/ f25 1 261806"/>
                <a:gd name="f34" fmla="*/ f26 1 861606"/>
                <a:gd name="f35" fmla="*/ f27 1 261806"/>
                <a:gd name="f36" fmla="*/ f28 1 261806"/>
                <a:gd name="f37" fmla="*/ f29 1 861606"/>
                <a:gd name="f38" fmla="*/ f14 1 f21"/>
                <a:gd name="f39" fmla="*/ f15 1 f21"/>
                <a:gd name="f40" fmla="*/ f14 1 f22"/>
                <a:gd name="f41" fmla="*/ f16 1 f22"/>
                <a:gd name="f42" fmla="*/ f31 1 f21"/>
                <a:gd name="f43" fmla="*/ f32 1 f22"/>
                <a:gd name="f44" fmla="*/ f33 1 f22"/>
                <a:gd name="f45" fmla="*/ f34 1 f21"/>
                <a:gd name="f46" fmla="*/ f35 1 f22"/>
                <a:gd name="f47" fmla="*/ f36 1 f22"/>
                <a:gd name="f48" fmla="*/ f37 1 f21"/>
                <a:gd name="f49" fmla="*/ f38 f12 1"/>
                <a:gd name="f50" fmla="*/ f39 f12 1"/>
                <a:gd name="f51" fmla="*/ f41 f13 1"/>
                <a:gd name="f52" fmla="*/ f40 f13 1"/>
                <a:gd name="f53" fmla="*/ f42 f12 1"/>
                <a:gd name="f54" fmla="*/ f43 f13 1"/>
                <a:gd name="f55" fmla="*/ f44 f13 1"/>
                <a:gd name="f56" fmla="*/ f45 f12 1"/>
                <a:gd name="f57" fmla="*/ f46 f13 1"/>
                <a:gd name="f58" fmla="*/ f47 f13 1"/>
                <a:gd name="f59" fmla="*/ f48 f12 1"/>
              </a:gdLst>
              <a:ahLst/>
              <a:cxnLst>
                <a:cxn ang="3cd4">
                  <a:pos x="hc" y="t"/>
                </a:cxn>
                <a:cxn ang="0">
                  <a:pos x="r" y="vc"/>
                </a:cxn>
                <a:cxn ang="cd4">
                  <a:pos x="hc" y="b"/>
                </a:cxn>
                <a:cxn ang="cd2">
                  <a:pos x="l" y="vc"/>
                </a:cxn>
                <a:cxn ang="f30">
                  <a:pos x="f53" y="f54"/>
                </a:cxn>
                <a:cxn ang="f30">
                  <a:pos x="f53" y="f55"/>
                </a:cxn>
                <a:cxn ang="f30">
                  <a:pos x="f56" y="f57"/>
                </a:cxn>
                <a:cxn ang="f30">
                  <a:pos x="f56" y="f58"/>
                </a:cxn>
                <a:cxn ang="f30">
                  <a:pos x="f59" y="f54"/>
                </a:cxn>
                <a:cxn ang="f30">
                  <a:pos x="f53" y="f54"/>
                </a:cxn>
              </a:cxnLst>
              <a:rect l="f49" t="f52" r="f50" b="f51"/>
              <a:pathLst>
                <a:path w="861606" h="261806">
                  <a:moveTo>
                    <a:pt x="f5" y="f5"/>
                  </a:moveTo>
                  <a:lnTo>
                    <a:pt x="f5" y="f8"/>
                  </a:lnTo>
                  <a:lnTo>
                    <a:pt x="f6" y="f7"/>
                  </a:lnTo>
                  <a:lnTo>
                    <a:pt x="f6" y="f9"/>
                  </a:lnTo>
                  <a:lnTo>
                    <a:pt x="f10" y="f5"/>
                  </a:lnTo>
                  <a:lnTo>
                    <a:pt x="f5" y="f5"/>
                  </a:lnTo>
                  <a:close/>
                </a:path>
              </a:pathLst>
            </a:custGeom>
            <a:solidFill>
              <a:srgbClr val="A3D1D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4" name="Freeform: Shape 118">
              <a:extLst>
                <a:ext uri="{FF2B5EF4-FFF2-40B4-BE49-F238E27FC236}">
                  <a16:creationId xmlns:a16="http://schemas.microsoft.com/office/drawing/2014/main" id="{81AB8E3C-974A-ADBC-7E5B-DEA649851F44}"/>
                </a:ext>
              </a:extLst>
            </p:cNvPr>
            <p:cNvSpPr/>
            <p:nvPr/>
          </p:nvSpPr>
          <p:spPr>
            <a:xfrm>
              <a:off x="12004846" y="0"/>
              <a:ext cx="181060" cy="54717"/>
            </a:xfrm>
            <a:custGeom>
              <a:avLst/>
              <a:gdLst>
                <a:gd name="f0" fmla="val 10800000"/>
                <a:gd name="f1" fmla="val 5400000"/>
                <a:gd name="f2" fmla="val 180"/>
                <a:gd name="f3" fmla="val w"/>
                <a:gd name="f4" fmla="val h"/>
                <a:gd name="f5" fmla="val 0"/>
                <a:gd name="f6" fmla="val 181056"/>
                <a:gd name="f7" fmla="val 54722"/>
                <a:gd name="f8" fmla="val 181057"/>
                <a:gd name="f9" fmla="val 54723"/>
                <a:gd name="f10" fmla="+- 0 0 -90"/>
                <a:gd name="f11" fmla="*/ f3 1 181056"/>
                <a:gd name="f12" fmla="*/ f4 1 54722"/>
                <a:gd name="f13" fmla="val f5"/>
                <a:gd name="f14" fmla="val f6"/>
                <a:gd name="f15" fmla="val f7"/>
                <a:gd name="f16" fmla="*/ f10 f0 1"/>
                <a:gd name="f17" fmla="+- f15 0 f13"/>
                <a:gd name="f18" fmla="+- f14 0 f13"/>
                <a:gd name="f19" fmla="*/ f16 1 f2"/>
                <a:gd name="f20" fmla="*/ f18 1 181056"/>
                <a:gd name="f21" fmla="*/ f17 1 54722"/>
                <a:gd name="f22" fmla="*/ 0 f18 1"/>
                <a:gd name="f23" fmla="*/ 0 f17 1"/>
                <a:gd name="f24" fmla="*/ 181057 f18 1"/>
                <a:gd name="f25" fmla="*/ 54723 f17 1"/>
                <a:gd name="f26" fmla="+- f19 0 f1"/>
                <a:gd name="f27" fmla="*/ f22 1 181056"/>
                <a:gd name="f28" fmla="*/ f23 1 54722"/>
                <a:gd name="f29" fmla="*/ f24 1 181056"/>
                <a:gd name="f30" fmla="*/ f25 1 54722"/>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5" y="f44"/>
                </a:cxn>
                <a:cxn ang="f26">
                  <a:pos x="f43" y="f44"/>
                </a:cxn>
              </a:cxnLst>
              <a:rect l="f39" t="f42" r="f40" b="f41"/>
              <a:pathLst>
                <a:path w="181056" h="54722">
                  <a:moveTo>
                    <a:pt x="f5" y="f5"/>
                  </a:moveTo>
                  <a:lnTo>
                    <a:pt x="f8" y="f9"/>
                  </a:lnTo>
                  <a:lnTo>
                    <a:pt x="f8" y="f5"/>
                  </a:lnTo>
                  <a:lnTo>
                    <a:pt x="f5" y="f5"/>
                  </a:lnTo>
                  <a:close/>
                </a:path>
              </a:pathLst>
            </a:custGeom>
            <a:solidFill>
              <a:srgbClr val="F2494C"/>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5" name="Freeform: Shape 119">
              <a:extLst>
                <a:ext uri="{FF2B5EF4-FFF2-40B4-BE49-F238E27FC236}">
                  <a16:creationId xmlns:a16="http://schemas.microsoft.com/office/drawing/2014/main" id="{AF935309-F74E-5594-6CFE-CC5651EA90FD}"/>
                </a:ext>
              </a:extLst>
            </p:cNvPr>
            <p:cNvSpPr/>
            <p:nvPr/>
          </p:nvSpPr>
          <p:spPr>
            <a:xfrm>
              <a:off x="6533278" y="3538572"/>
              <a:ext cx="45070" cy="157313"/>
            </a:xfrm>
            <a:custGeom>
              <a:avLst/>
              <a:gdLst>
                <a:gd name="f0" fmla="val 10800000"/>
                <a:gd name="f1" fmla="val 5400000"/>
                <a:gd name="f2" fmla="val 180"/>
                <a:gd name="f3" fmla="val w"/>
                <a:gd name="f4" fmla="val h"/>
                <a:gd name="f5" fmla="val 0"/>
                <a:gd name="f6" fmla="val 45073"/>
                <a:gd name="f7" fmla="val 157311"/>
                <a:gd name="f8" fmla="val 157312"/>
                <a:gd name="f9" fmla="val 45074"/>
                <a:gd name="f10" fmla="val 83163"/>
                <a:gd name="f11" fmla="val 74530"/>
                <a:gd name="f12" fmla="+- 0 0 -90"/>
                <a:gd name="f13" fmla="*/ f3 1 45073"/>
                <a:gd name="f14" fmla="*/ f4 1 157311"/>
                <a:gd name="f15" fmla="val f5"/>
                <a:gd name="f16" fmla="val f6"/>
                <a:gd name="f17" fmla="val f7"/>
                <a:gd name="f18" fmla="*/ f12 f0 1"/>
                <a:gd name="f19" fmla="+- f17 0 f15"/>
                <a:gd name="f20" fmla="+- f16 0 f15"/>
                <a:gd name="f21" fmla="*/ f18 1 f2"/>
                <a:gd name="f22" fmla="*/ f20 1 45073"/>
                <a:gd name="f23" fmla="*/ f19 1 157311"/>
                <a:gd name="f24" fmla="*/ 0 f20 1"/>
                <a:gd name="f25" fmla="*/ 157312 f19 1"/>
                <a:gd name="f26" fmla="*/ 45074 f20 1"/>
                <a:gd name="f27" fmla="*/ 83163 f19 1"/>
                <a:gd name="f28" fmla="*/ 0 f19 1"/>
                <a:gd name="f29" fmla="*/ 74530 f19 1"/>
                <a:gd name="f30" fmla="+- f21 0 f1"/>
                <a:gd name="f31" fmla="*/ f24 1 45073"/>
                <a:gd name="f32" fmla="*/ f25 1 157311"/>
                <a:gd name="f33" fmla="*/ f26 1 45073"/>
                <a:gd name="f34" fmla="*/ f27 1 157311"/>
                <a:gd name="f35" fmla="*/ f28 1 157311"/>
                <a:gd name="f36" fmla="*/ f29 1 157311"/>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45073" h="157311">
                  <a:moveTo>
                    <a:pt x="f5" y="f8"/>
                  </a:moveTo>
                  <a:lnTo>
                    <a:pt x="f9" y="f10"/>
                  </a:lnTo>
                  <a:lnTo>
                    <a:pt x="f9" y="f5"/>
                  </a:lnTo>
                  <a:lnTo>
                    <a:pt x="f5" y="f11"/>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6" name="Freeform: Shape 120">
              <a:extLst>
                <a:ext uri="{FF2B5EF4-FFF2-40B4-BE49-F238E27FC236}">
                  <a16:creationId xmlns:a16="http://schemas.microsoft.com/office/drawing/2014/main" id="{0E1912FD-3D6D-4B1C-78F6-F175C49DB68F}"/>
                </a:ext>
              </a:extLst>
            </p:cNvPr>
            <p:cNvSpPr/>
            <p:nvPr/>
          </p:nvSpPr>
          <p:spPr>
            <a:xfrm>
              <a:off x="5724875" y="3482071"/>
              <a:ext cx="797612" cy="227018"/>
            </a:xfrm>
            <a:custGeom>
              <a:avLst/>
              <a:gdLst>
                <a:gd name="f0" fmla="val 10800000"/>
                <a:gd name="f1" fmla="val 5400000"/>
                <a:gd name="f2" fmla="val 180"/>
                <a:gd name="f3" fmla="val w"/>
                <a:gd name="f4" fmla="val h"/>
                <a:gd name="f5" fmla="val 0"/>
                <a:gd name="f6" fmla="val 797614"/>
                <a:gd name="f7" fmla="val 227017"/>
                <a:gd name="f8" fmla="val 93575"/>
                <a:gd name="f9" fmla="val 797615"/>
                <a:gd name="f10" fmla="val 133823"/>
                <a:gd name="f11" fmla="+- 0 0 -90"/>
                <a:gd name="f12" fmla="*/ f3 1 797614"/>
                <a:gd name="f13" fmla="*/ f4 1 227017"/>
                <a:gd name="f14" fmla="val f5"/>
                <a:gd name="f15" fmla="val f6"/>
                <a:gd name="f16" fmla="val f7"/>
                <a:gd name="f17" fmla="*/ f11 f0 1"/>
                <a:gd name="f18" fmla="+- f16 0 f14"/>
                <a:gd name="f19" fmla="+- f15 0 f14"/>
                <a:gd name="f20" fmla="*/ f17 1 f2"/>
                <a:gd name="f21" fmla="*/ f19 1 797614"/>
                <a:gd name="f22" fmla="*/ f18 1 227017"/>
                <a:gd name="f23" fmla="*/ 0 f19 1"/>
                <a:gd name="f24" fmla="*/ 93575 f18 1"/>
                <a:gd name="f25" fmla="*/ 797615 f19 1"/>
                <a:gd name="f26" fmla="*/ 227017 f18 1"/>
                <a:gd name="f27" fmla="*/ 133823 f18 1"/>
                <a:gd name="f28" fmla="*/ 0 f18 1"/>
                <a:gd name="f29" fmla="+- f20 0 f1"/>
                <a:gd name="f30" fmla="*/ f23 1 797614"/>
                <a:gd name="f31" fmla="*/ f24 1 227017"/>
                <a:gd name="f32" fmla="*/ f25 1 797614"/>
                <a:gd name="f33" fmla="*/ f26 1 227017"/>
                <a:gd name="f34" fmla="*/ f27 1 227017"/>
                <a:gd name="f35" fmla="*/ f28 1 227017"/>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797614" h="227017">
                  <a:moveTo>
                    <a:pt x="f5" y="f8"/>
                  </a:moveTo>
                  <a:lnTo>
                    <a:pt x="f9" y="f7"/>
                  </a:lnTo>
                  <a:lnTo>
                    <a:pt x="f9" y="f10"/>
                  </a:lnTo>
                  <a:lnTo>
                    <a:pt x="f5" y="f5"/>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7" name="Freeform: Shape 121">
              <a:extLst>
                <a:ext uri="{FF2B5EF4-FFF2-40B4-BE49-F238E27FC236}">
                  <a16:creationId xmlns:a16="http://schemas.microsoft.com/office/drawing/2014/main" id="{824DA731-002D-4C78-B534-713149D3BB22}"/>
                </a:ext>
              </a:extLst>
            </p:cNvPr>
            <p:cNvSpPr/>
            <p:nvPr/>
          </p:nvSpPr>
          <p:spPr>
            <a:xfrm>
              <a:off x="5728295" y="3373514"/>
              <a:ext cx="847255" cy="232861"/>
            </a:xfrm>
            <a:custGeom>
              <a:avLst/>
              <a:gdLst>
                <a:gd name="f0" fmla="val 10800000"/>
                <a:gd name="f1" fmla="val 5400000"/>
                <a:gd name="f2" fmla="val 180"/>
                <a:gd name="f3" fmla="val w"/>
                <a:gd name="f4" fmla="val h"/>
                <a:gd name="f5" fmla="val 0"/>
                <a:gd name="f6" fmla="val 847259"/>
                <a:gd name="f7" fmla="val 232857"/>
                <a:gd name="f8" fmla="val 68944"/>
                <a:gd name="f9" fmla="val 99161"/>
                <a:gd name="f10" fmla="val 796725"/>
                <a:gd name="f11" fmla="val 232858"/>
                <a:gd name="f12" fmla="val 149440"/>
                <a:gd name="f13" fmla="+- 0 0 -90"/>
                <a:gd name="f14" fmla="*/ f3 1 847259"/>
                <a:gd name="f15" fmla="*/ f4 1 232857"/>
                <a:gd name="f16" fmla="val f5"/>
                <a:gd name="f17" fmla="val f6"/>
                <a:gd name="f18" fmla="val f7"/>
                <a:gd name="f19" fmla="*/ f13 f0 1"/>
                <a:gd name="f20" fmla="+- f18 0 f16"/>
                <a:gd name="f21" fmla="+- f17 0 f16"/>
                <a:gd name="f22" fmla="*/ f19 1 f2"/>
                <a:gd name="f23" fmla="*/ f21 1 847259"/>
                <a:gd name="f24" fmla="*/ f20 1 232857"/>
                <a:gd name="f25" fmla="*/ 68944 f21 1"/>
                <a:gd name="f26" fmla="*/ 0 f20 1"/>
                <a:gd name="f27" fmla="*/ 0 f21 1"/>
                <a:gd name="f28" fmla="*/ 99161 f20 1"/>
                <a:gd name="f29" fmla="*/ 796725 f21 1"/>
                <a:gd name="f30" fmla="*/ 232858 f20 1"/>
                <a:gd name="f31" fmla="*/ 847259 f21 1"/>
                <a:gd name="f32" fmla="*/ 149440 f20 1"/>
                <a:gd name="f33" fmla="+- f22 0 f1"/>
                <a:gd name="f34" fmla="*/ f25 1 847259"/>
                <a:gd name="f35" fmla="*/ f26 1 232857"/>
                <a:gd name="f36" fmla="*/ f27 1 847259"/>
                <a:gd name="f37" fmla="*/ f28 1 232857"/>
                <a:gd name="f38" fmla="*/ f29 1 847259"/>
                <a:gd name="f39" fmla="*/ f30 1 232857"/>
                <a:gd name="f40" fmla="*/ f31 1 847259"/>
                <a:gd name="f41" fmla="*/ f32 1 232857"/>
                <a:gd name="f42" fmla="*/ f16 1 f23"/>
                <a:gd name="f43" fmla="*/ f17 1 f23"/>
                <a:gd name="f44" fmla="*/ f16 1 f24"/>
                <a:gd name="f45" fmla="*/ f18 1 f24"/>
                <a:gd name="f46" fmla="*/ f34 1 f23"/>
                <a:gd name="f47" fmla="*/ f35 1 f24"/>
                <a:gd name="f48" fmla="*/ f36 1 f23"/>
                <a:gd name="f49" fmla="*/ f37 1 f24"/>
                <a:gd name="f50" fmla="*/ f38 1 f23"/>
                <a:gd name="f51" fmla="*/ f39 1 f24"/>
                <a:gd name="f52" fmla="*/ f40 1 f23"/>
                <a:gd name="f53" fmla="*/ f41 1 f24"/>
                <a:gd name="f54" fmla="*/ f42 f14 1"/>
                <a:gd name="f55" fmla="*/ f43 f14 1"/>
                <a:gd name="f56" fmla="*/ f45 f15 1"/>
                <a:gd name="f57" fmla="*/ f44 f15 1"/>
                <a:gd name="f58" fmla="*/ f46 f14 1"/>
                <a:gd name="f59" fmla="*/ f47 f15 1"/>
                <a:gd name="f60" fmla="*/ f48 f14 1"/>
                <a:gd name="f61" fmla="*/ f49 f15 1"/>
                <a:gd name="f62" fmla="*/ f50 f14 1"/>
                <a:gd name="f63" fmla="*/ f51 f15 1"/>
                <a:gd name="f64" fmla="*/ f52 f14 1"/>
                <a:gd name="f65" fmla="*/ f53 f15 1"/>
              </a:gdLst>
              <a:ahLst/>
              <a:cxnLst>
                <a:cxn ang="3cd4">
                  <a:pos x="hc" y="t"/>
                </a:cxn>
                <a:cxn ang="0">
                  <a:pos x="r" y="vc"/>
                </a:cxn>
                <a:cxn ang="cd4">
                  <a:pos x="hc" y="b"/>
                </a:cxn>
                <a:cxn ang="cd2">
                  <a:pos x="l" y="vc"/>
                </a:cxn>
                <a:cxn ang="f33">
                  <a:pos x="f58" y="f59"/>
                </a:cxn>
                <a:cxn ang="f33">
                  <a:pos x="f60" y="f61"/>
                </a:cxn>
                <a:cxn ang="f33">
                  <a:pos x="f62" y="f63"/>
                </a:cxn>
                <a:cxn ang="f33">
                  <a:pos x="f64" y="f65"/>
                </a:cxn>
                <a:cxn ang="f33">
                  <a:pos x="f58" y="f59"/>
                </a:cxn>
              </a:cxnLst>
              <a:rect l="f54" t="f57" r="f55" b="f56"/>
              <a:pathLst>
                <a:path w="847259" h="232857">
                  <a:moveTo>
                    <a:pt x="f8" y="f5"/>
                  </a:moveTo>
                  <a:lnTo>
                    <a:pt x="f5" y="f9"/>
                  </a:lnTo>
                  <a:lnTo>
                    <a:pt x="f10" y="f11"/>
                  </a:lnTo>
                  <a:lnTo>
                    <a:pt x="f6" y="f12"/>
                  </a:lnTo>
                  <a:lnTo>
                    <a:pt x="f8" y="f5"/>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8" name="Freeform: Shape 122">
              <a:extLst>
                <a:ext uri="{FF2B5EF4-FFF2-40B4-BE49-F238E27FC236}">
                  <a16:creationId xmlns:a16="http://schemas.microsoft.com/office/drawing/2014/main" id="{C2EC7A4C-29E1-70BE-8A3A-CFA8A172D4E9}"/>
                </a:ext>
              </a:extLst>
            </p:cNvPr>
            <p:cNvSpPr/>
            <p:nvPr/>
          </p:nvSpPr>
          <p:spPr>
            <a:xfrm>
              <a:off x="4079741" y="2955660"/>
              <a:ext cx="165186" cy="224604"/>
            </a:xfrm>
            <a:custGeom>
              <a:avLst/>
              <a:gdLst>
                <a:gd name="f0" fmla="val 10800000"/>
                <a:gd name="f1" fmla="val 5400000"/>
                <a:gd name="f2" fmla="val 180"/>
                <a:gd name="f3" fmla="val w"/>
                <a:gd name="f4" fmla="val h"/>
                <a:gd name="f5" fmla="val 0"/>
                <a:gd name="f6" fmla="val 165185"/>
                <a:gd name="f7" fmla="val 224604"/>
                <a:gd name="f8" fmla="val 224605"/>
                <a:gd name="f9" fmla="val 90401"/>
                <a:gd name="f10" fmla="val 134204"/>
                <a:gd name="f11" fmla="+- 0 0 -90"/>
                <a:gd name="f12" fmla="*/ f3 1 165185"/>
                <a:gd name="f13" fmla="*/ f4 1 224604"/>
                <a:gd name="f14" fmla="val f5"/>
                <a:gd name="f15" fmla="val f6"/>
                <a:gd name="f16" fmla="val f7"/>
                <a:gd name="f17" fmla="*/ f11 f0 1"/>
                <a:gd name="f18" fmla="+- f16 0 f14"/>
                <a:gd name="f19" fmla="+- f15 0 f14"/>
                <a:gd name="f20" fmla="*/ f17 1 f2"/>
                <a:gd name="f21" fmla="*/ f19 1 165185"/>
                <a:gd name="f22" fmla="*/ f18 1 224604"/>
                <a:gd name="f23" fmla="*/ 0 f19 1"/>
                <a:gd name="f24" fmla="*/ 224605 f18 1"/>
                <a:gd name="f25" fmla="*/ 165185 f19 1"/>
                <a:gd name="f26" fmla="*/ 90401 f18 1"/>
                <a:gd name="f27" fmla="*/ 0 f18 1"/>
                <a:gd name="f28" fmla="*/ 134204 f18 1"/>
                <a:gd name="f29" fmla="+- f20 0 f1"/>
                <a:gd name="f30" fmla="*/ f23 1 165185"/>
                <a:gd name="f31" fmla="*/ f24 1 224604"/>
                <a:gd name="f32" fmla="*/ f25 1 165185"/>
                <a:gd name="f33" fmla="*/ f26 1 224604"/>
                <a:gd name="f34" fmla="*/ f27 1 224604"/>
                <a:gd name="f35" fmla="*/ f28 1 224604"/>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165185" h="224604">
                  <a:moveTo>
                    <a:pt x="f5" y="f8"/>
                  </a:moveTo>
                  <a:lnTo>
                    <a:pt x="f6" y="f9"/>
                  </a:lnTo>
                  <a:lnTo>
                    <a:pt x="f6" y="f5"/>
                  </a:lnTo>
                  <a:lnTo>
                    <a:pt x="f5" y="f10"/>
                  </a:lnTo>
                  <a:lnTo>
                    <a:pt x="f5"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19" name="Freeform: Shape 123">
              <a:extLst>
                <a:ext uri="{FF2B5EF4-FFF2-40B4-BE49-F238E27FC236}">
                  <a16:creationId xmlns:a16="http://schemas.microsoft.com/office/drawing/2014/main" id="{1AAA61A2-0688-470A-B323-84F5A7004577}"/>
                </a:ext>
              </a:extLst>
            </p:cNvPr>
            <p:cNvSpPr/>
            <p:nvPr/>
          </p:nvSpPr>
          <p:spPr>
            <a:xfrm>
              <a:off x="0" y="2069561"/>
              <a:ext cx="4068951" cy="1115275"/>
            </a:xfrm>
            <a:custGeom>
              <a:avLst/>
              <a:gdLst>
                <a:gd name="f0" fmla="val 10800000"/>
                <a:gd name="f1" fmla="val 5400000"/>
                <a:gd name="f2" fmla="val 180"/>
                <a:gd name="f3" fmla="val w"/>
                <a:gd name="f4" fmla="val h"/>
                <a:gd name="f5" fmla="val 0"/>
                <a:gd name="f6" fmla="val 4068951"/>
                <a:gd name="f7" fmla="val 1115278"/>
                <a:gd name="f8" fmla="val 93321"/>
                <a:gd name="f9" fmla="val 4068952"/>
                <a:gd name="f10" fmla="val 1115279"/>
                <a:gd name="f11" fmla="val 1021958"/>
                <a:gd name="f12" fmla="+- 0 0 -90"/>
                <a:gd name="f13" fmla="*/ f3 1 4068951"/>
                <a:gd name="f14" fmla="*/ f4 1 1115278"/>
                <a:gd name="f15" fmla="val f5"/>
                <a:gd name="f16" fmla="val f6"/>
                <a:gd name="f17" fmla="val f7"/>
                <a:gd name="f18" fmla="*/ f12 f0 1"/>
                <a:gd name="f19" fmla="+- f17 0 f15"/>
                <a:gd name="f20" fmla="+- f16 0 f15"/>
                <a:gd name="f21" fmla="*/ f18 1 f2"/>
                <a:gd name="f22" fmla="*/ f20 1 4068951"/>
                <a:gd name="f23" fmla="*/ f19 1 1115278"/>
                <a:gd name="f24" fmla="*/ 0 f20 1"/>
                <a:gd name="f25" fmla="*/ 93321 f19 1"/>
                <a:gd name="f26" fmla="*/ 4068952 f20 1"/>
                <a:gd name="f27" fmla="*/ 1115279 f19 1"/>
                <a:gd name="f28" fmla="*/ 1021958 f19 1"/>
                <a:gd name="f29" fmla="*/ 0 f19 1"/>
                <a:gd name="f30" fmla="+- f21 0 f1"/>
                <a:gd name="f31" fmla="*/ f24 1 4068951"/>
                <a:gd name="f32" fmla="*/ f25 1 1115278"/>
                <a:gd name="f33" fmla="*/ f26 1 4068951"/>
                <a:gd name="f34" fmla="*/ f27 1 1115278"/>
                <a:gd name="f35" fmla="*/ f28 1 1115278"/>
                <a:gd name="f36" fmla="*/ f29 1 1115278"/>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4068951" h="1115278">
                  <a:moveTo>
                    <a:pt x="f5" y="f8"/>
                  </a:moveTo>
                  <a:lnTo>
                    <a:pt x="f9" y="f10"/>
                  </a:lnTo>
                  <a:lnTo>
                    <a:pt x="f9" y="f11"/>
                  </a:lnTo>
                  <a:lnTo>
                    <a:pt x="f5" y="f5"/>
                  </a:lnTo>
                  <a:lnTo>
                    <a:pt x="f5" y="f8"/>
                  </a:lnTo>
                  <a:close/>
                </a:path>
              </a:pathLst>
            </a:custGeom>
            <a:solidFill>
              <a:srgbClr val="F9C996"/>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0" name="Freeform: Shape 124">
              <a:extLst>
                <a:ext uri="{FF2B5EF4-FFF2-40B4-BE49-F238E27FC236}">
                  <a16:creationId xmlns:a16="http://schemas.microsoft.com/office/drawing/2014/main" id="{45540C11-6923-98C2-C11D-F2A28DB43A6C}"/>
                </a:ext>
              </a:extLst>
            </p:cNvPr>
            <p:cNvSpPr/>
            <p:nvPr/>
          </p:nvSpPr>
          <p:spPr>
            <a:xfrm>
              <a:off x="0" y="1880381"/>
              <a:ext cx="4239341" cy="1201869"/>
            </a:xfrm>
            <a:custGeom>
              <a:avLst/>
              <a:gdLst>
                <a:gd name="f0" fmla="val 10800000"/>
                <a:gd name="f1" fmla="val 5400000"/>
                <a:gd name="f2" fmla="val 180"/>
                <a:gd name="f3" fmla="val w"/>
                <a:gd name="f4" fmla="val h"/>
                <a:gd name="f5" fmla="val 0"/>
                <a:gd name="f6" fmla="val 4239343"/>
                <a:gd name="f7" fmla="val 1201869"/>
                <a:gd name="f8" fmla="val 1066650"/>
                <a:gd name="f9" fmla="val 179023"/>
                <a:gd name="f10" fmla="val 4073015"/>
                <a:gd name="f11" fmla="val 1201870"/>
                <a:gd name="f12" fmla="+- 0 0 -90"/>
                <a:gd name="f13" fmla="*/ f3 1 4239343"/>
                <a:gd name="f14" fmla="*/ f4 1 1201869"/>
                <a:gd name="f15" fmla="val f5"/>
                <a:gd name="f16" fmla="val f6"/>
                <a:gd name="f17" fmla="val f7"/>
                <a:gd name="f18" fmla="*/ f12 f0 1"/>
                <a:gd name="f19" fmla="+- f17 0 f15"/>
                <a:gd name="f20" fmla="+- f16 0 f15"/>
                <a:gd name="f21" fmla="*/ f18 1 f2"/>
                <a:gd name="f22" fmla="*/ f20 1 4239343"/>
                <a:gd name="f23" fmla="*/ f19 1 1201869"/>
                <a:gd name="f24" fmla="*/ 4239343 f20 1"/>
                <a:gd name="f25" fmla="*/ 1066650 f19 1"/>
                <a:gd name="f26" fmla="*/ 0 f20 1"/>
                <a:gd name="f27" fmla="*/ 0 f19 1"/>
                <a:gd name="f28" fmla="*/ 179023 f19 1"/>
                <a:gd name="f29" fmla="*/ 4073015 f20 1"/>
                <a:gd name="f30" fmla="*/ 1201870 f19 1"/>
                <a:gd name="f31" fmla="+- f21 0 f1"/>
                <a:gd name="f32" fmla="*/ f24 1 4239343"/>
                <a:gd name="f33" fmla="*/ f25 1 1201869"/>
                <a:gd name="f34" fmla="*/ f26 1 4239343"/>
                <a:gd name="f35" fmla="*/ f27 1 1201869"/>
                <a:gd name="f36" fmla="*/ f28 1 1201869"/>
                <a:gd name="f37" fmla="*/ f29 1 4239343"/>
                <a:gd name="f38" fmla="*/ f30 1 1201869"/>
                <a:gd name="f39" fmla="*/ f15 1 f22"/>
                <a:gd name="f40" fmla="*/ f16 1 f22"/>
                <a:gd name="f41" fmla="*/ f15 1 f23"/>
                <a:gd name="f42" fmla="*/ f17 1 f23"/>
                <a:gd name="f43" fmla="*/ f32 1 f22"/>
                <a:gd name="f44" fmla="*/ f33 1 f23"/>
                <a:gd name="f45" fmla="*/ f34 1 f22"/>
                <a:gd name="f46" fmla="*/ f35 1 f23"/>
                <a:gd name="f47" fmla="*/ f36 1 f23"/>
                <a:gd name="f48" fmla="*/ f37 1 f22"/>
                <a:gd name="f49" fmla="*/ f38 1 f23"/>
                <a:gd name="f50" fmla="*/ f39 f13 1"/>
                <a:gd name="f51" fmla="*/ f40 f13 1"/>
                <a:gd name="f52" fmla="*/ f42 f14 1"/>
                <a:gd name="f53" fmla="*/ f41 f14 1"/>
                <a:gd name="f54" fmla="*/ f43 f13 1"/>
                <a:gd name="f55" fmla="*/ f44 f14 1"/>
                <a:gd name="f56" fmla="*/ f45 f13 1"/>
                <a:gd name="f57" fmla="*/ f46 f14 1"/>
                <a:gd name="f58" fmla="*/ f47 f14 1"/>
                <a:gd name="f59" fmla="*/ f48 f13 1"/>
                <a:gd name="f60" fmla="*/ f49 f14 1"/>
              </a:gdLst>
              <a:ahLst/>
              <a:cxnLst>
                <a:cxn ang="3cd4">
                  <a:pos x="hc" y="t"/>
                </a:cxn>
                <a:cxn ang="0">
                  <a:pos x="r" y="vc"/>
                </a:cxn>
                <a:cxn ang="cd4">
                  <a:pos x="hc" y="b"/>
                </a:cxn>
                <a:cxn ang="cd2">
                  <a:pos x="l" y="vc"/>
                </a:cxn>
                <a:cxn ang="f31">
                  <a:pos x="f54" y="f55"/>
                </a:cxn>
                <a:cxn ang="f31">
                  <a:pos x="f56" y="f57"/>
                </a:cxn>
                <a:cxn ang="f31">
                  <a:pos x="f56" y="f58"/>
                </a:cxn>
                <a:cxn ang="f31">
                  <a:pos x="f59" y="f60"/>
                </a:cxn>
                <a:cxn ang="f31">
                  <a:pos x="f54" y="f55"/>
                </a:cxn>
              </a:cxnLst>
              <a:rect l="f50" t="f53" r="f51" b="f52"/>
              <a:pathLst>
                <a:path w="4239343" h="1201869">
                  <a:moveTo>
                    <a:pt x="f6" y="f8"/>
                  </a:moveTo>
                  <a:lnTo>
                    <a:pt x="f5" y="f5"/>
                  </a:lnTo>
                  <a:lnTo>
                    <a:pt x="f5" y="f9"/>
                  </a:lnTo>
                  <a:lnTo>
                    <a:pt x="f10" y="f11"/>
                  </a:lnTo>
                  <a:lnTo>
                    <a:pt x="f6" y="f8"/>
                  </a:lnTo>
                  <a:close/>
                </a:path>
              </a:pathLst>
            </a:custGeom>
            <a:solidFill>
              <a:srgbClr val="0A4054"/>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1" name="Freeform: Shape 125">
              <a:extLst>
                <a:ext uri="{FF2B5EF4-FFF2-40B4-BE49-F238E27FC236}">
                  <a16:creationId xmlns:a16="http://schemas.microsoft.com/office/drawing/2014/main" id="{F977AA99-3B81-FC10-869E-95B9807670E9}"/>
                </a:ext>
              </a:extLst>
            </p:cNvPr>
            <p:cNvSpPr/>
            <p:nvPr/>
          </p:nvSpPr>
          <p:spPr>
            <a:xfrm>
              <a:off x="5454551" y="3308125"/>
              <a:ext cx="83539" cy="195654"/>
            </a:xfrm>
            <a:custGeom>
              <a:avLst/>
              <a:gdLst>
                <a:gd name="f0" fmla="val 10800000"/>
                <a:gd name="f1" fmla="val 5400000"/>
                <a:gd name="f2" fmla="val 180"/>
                <a:gd name="f3" fmla="val w"/>
                <a:gd name="f4" fmla="val h"/>
                <a:gd name="f5" fmla="val 0"/>
                <a:gd name="f6" fmla="val 83544"/>
                <a:gd name="f7" fmla="val 195656"/>
                <a:gd name="f8" fmla="val 83545"/>
                <a:gd name="f9" fmla="val 86338"/>
                <a:gd name="f10" fmla="val 109319"/>
                <a:gd name="f11" fmla="+- 0 0 -90"/>
                <a:gd name="f12" fmla="*/ f3 1 83544"/>
                <a:gd name="f13" fmla="*/ f4 1 195656"/>
                <a:gd name="f14" fmla="val f5"/>
                <a:gd name="f15" fmla="val f6"/>
                <a:gd name="f16" fmla="val f7"/>
                <a:gd name="f17" fmla="*/ f11 f0 1"/>
                <a:gd name="f18" fmla="+- f16 0 f14"/>
                <a:gd name="f19" fmla="+- f15 0 f14"/>
                <a:gd name="f20" fmla="*/ f17 1 f2"/>
                <a:gd name="f21" fmla="*/ f19 1 83544"/>
                <a:gd name="f22" fmla="*/ f18 1 195656"/>
                <a:gd name="f23" fmla="*/ 0 f19 1"/>
                <a:gd name="f24" fmla="*/ 195656 f18 1"/>
                <a:gd name="f25" fmla="*/ 83545 f19 1"/>
                <a:gd name="f26" fmla="*/ 86338 f18 1"/>
                <a:gd name="f27" fmla="*/ 0 f18 1"/>
                <a:gd name="f28" fmla="*/ 109319 f18 1"/>
                <a:gd name="f29" fmla="+- f20 0 f1"/>
                <a:gd name="f30" fmla="*/ f23 1 83544"/>
                <a:gd name="f31" fmla="*/ f24 1 195656"/>
                <a:gd name="f32" fmla="*/ f25 1 83544"/>
                <a:gd name="f33" fmla="*/ f26 1 195656"/>
                <a:gd name="f34" fmla="*/ f27 1 195656"/>
                <a:gd name="f35" fmla="*/ f28 1 195656"/>
                <a:gd name="f36" fmla="*/ f14 1 f21"/>
                <a:gd name="f37" fmla="*/ f15 1 f21"/>
                <a:gd name="f38" fmla="*/ f14 1 f22"/>
                <a:gd name="f39" fmla="*/ f16 1 f22"/>
                <a:gd name="f40" fmla="*/ f30 1 f21"/>
                <a:gd name="f41" fmla="*/ f31 1 f22"/>
                <a:gd name="f42" fmla="*/ f32 1 f21"/>
                <a:gd name="f43" fmla="*/ f33 1 f22"/>
                <a:gd name="f44" fmla="*/ f34 1 f22"/>
                <a:gd name="f45" fmla="*/ f35 1 f22"/>
                <a:gd name="f46" fmla="*/ f36 f12 1"/>
                <a:gd name="f47" fmla="*/ f37 f12 1"/>
                <a:gd name="f48" fmla="*/ f39 f13 1"/>
                <a:gd name="f49" fmla="*/ f38 f13 1"/>
                <a:gd name="f50" fmla="*/ f40 f12 1"/>
                <a:gd name="f51" fmla="*/ f41 f13 1"/>
                <a:gd name="f52" fmla="*/ f42 f12 1"/>
                <a:gd name="f53" fmla="*/ f43 f13 1"/>
                <a:gd name="f54" fmla="*/ f44 f13 1"/>
                <a:gd name="f55" fmla="*/ f45 f13 1"/>
              </a:gdLst>
              <a:ahLst/>
              <a:cxnLst>
                <a:cxn ang="3cd4">
                  <a:pos x="hc" y="t"/>
                </a:cxn>
                <a:cxn ang="0">
                  <a:pos x="r" y="vc"/>
                </a:cxn>
                <a:cxn ang="cd4">
                  <a:pos x="hc" y="b"/>
                </a:cxn>
                <a:cxn ang="cd2">
                  <a:pos x="l" y="vc"/>
                </a:cxn>
                <a:cxn ang="f29">
                  <a:pos x="f50" y="f51"/>
                </a:cxn>
                <a:cxn ang="f29">
                  <a:pos x="f52" y="f53"/>
                </a:cxn>
                <a:cxn ang="f29">
                  <a:pos x="f52" y="f54"/>
                </a:cxn>
                <a:cxn ang="f29">
                  <a:pos x="f50" y="f55"/>
                </a:cxn>
                <a:cxn ang="f29">
                  <a:pos x="f50" y="f51"/>
                </a:cxn>
              </a:cxnLst>
              <a:rect l="f46" t="f49" r="f47" b="f48"/>
              <a:pathLst>
                <a:path w="83544" h="195656">
                  <a:moveTo>
                    <a:pt x="f5" y="f7"/>
                  </a:moveTo>
                  <a:lnTo>
                    <a:pt x="f8" y="f9"/>
                  </a:lnTo>
                  <a:lnTo>
                    <a:pt x="f8" y="f5"/>
                  </a:lnTo>
                  <a:lnTo>
                    <a:pt x="f5" y="f10"/>
                  </a:lnTo>
                  <a:lnTo>
                    <a:pt x="f5" y="f7"/>
                  </a:lnTo>
                  <a:close/>
                </a:path>
              </a:pathLst>
            </a:custGeom>
            <a:solidFill>
              <a:srgbClr val="F4983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2" name="Freeform: Shape 126">
              <a:extLst>
                <a:ext uri="{FF2B5EF4-FFF2-40B4-BE49-F238E27FC236}">
                  <a16:creationId xmlns:a16="http://schemas.microsoft.com/office/drawing/2014/main" id="{79001AF6-E37F-B077-AC73-981B9F2B88B7}"/>
                </a:ext>
              </a:extLst>
            </p:cNvPr>
            <p:cNvSpPr/>
            <p:nvPr/>
          </p:nvSpPr>
          <p:spPr>
            <a:xfrm>
              <a:off x="4375321" y="3226359"/>
              <a:ext cx="1068439" cy="287075"/>
            </a:xfrm>
            <a:custGeom>
              <a:avLst/>
              <a:gdLst>
                <a:gd name="f0" fmla="val 10800000"/>
                <a:gd name="f1" fmla="val 5400000"/>
                <a:gd name="f2" fmla="val 180"/>
                <a:gd name="f3" fmla="val w"/>
                <a:gd name="f4" fmla="val h"/>
                <a:gd name="f5" fmla="val 0"/>
                <a:gd name="f6" fmla="val 1068437"/>
                <a:gd name="f7" fmla="val 287072"/>
                <a:gd name="f8" fmla="val 93575"/>
                <a:gd name="f9" fmla="val 1068438"/>
                <a:gd name="f10" fmla="val 287073"/>
                <a:gd name="f11" fmla="val 193625"/>
                <a:gd name="f12" fmla="+- 0 0 -90"/>
                <a:gd name="f13" fmla="*/ f3 1 1068437"/>
                <a:gd name="f14" fmla="*/ f4 1 287072"/>
                <a:gd name="f15" fmla="val f5"/>
                <a:gd name="f16" fmla="val f6"/>
                <a:gd name="f17" fmla="val f7"/>
                <a:gd name="f18" fmla="*/ f12 f0 1"/>
                <a:gd name="f19" fmla="+- f17 0 f15"/>
                <a:gd name="f20" fmla="+- f16 0 f15"/>
                <a:gd name="f21" fmla="*/ f18 1 f2"/>
                <a:gd name="f22" fmla="*/ f20 1 1068437"/>
                <a:gd name="f23" fmla="*/ f19 1 287072"/>
                <a:gd name="f24" fmla="*/ 0 f20 1"/>
                <a:gd name="f25" fmla="*/ 93575 f19 1"/>
                <a:gd name="f26" fmla="*/ 1068438 f20 1"/>
                <a:gd name="f27" fmla="*/ 287073 f19 1"/>
                <a:gd name="f28" fmla="*/ 193625 f19 1"/>
                <a:gd name="f29" fmla="*/ 0 f19 1"/>
                <a:gd name="f30" fmla="+- f21 0 f1"/>
                <a:gd name="f31" fmla="*/ f24 1 1068437"/>
                <a:gd name="f32" fmla="*/ f25 1 287072"/>
                <a:gd name="f33" fmla="*/ f26 1 1068437"/>
                <a:gd name="f34" fmla="*/ f27 1 287072"/>
                <a:gd name="f35" fmla="*/ f28 1 287072"/>
                <a:gd name="f36" fmla="*/ f29 1 287072"/>
                <a:gd name="f37" fmla="*/ f15 1 f22"/>
                <a:gd name="f38" fmla="*/ f16 1 f22"/>
                <a:gd name="f39" fmla="*/ f15 1 f23"/>
                <a:gd name="f40" fmla="*/ f17 1 f23"/>
                <a:gd name="f41" fmla="*/ f31 1 f22"/>
                <a:gd name="f42" fmla="*/ f32 1 f23"/>
                <a:gd name="f43" fmla="*/ f33 1 f22"/>
                <a:gd name="f44" fmla="*/ f34 1 f23"/>
                <a:gd name="f45" fmla="*/ f35 1 f23"/>
                <a:gd name="f46" fmla="*/ f36 1 f23"/>
                <a:gd name="f47" fmla="*/ f37 f13 1"/>
                <a:gd name="f48" fmla="*/ f38 f13 1"/>
                <a:gd name="f49" fmla="*/ f40 f14 1"/>
                <a:gd name="f50" fmla="*/ f39 f14 1"/>
                <a:gd name="f51" fmla="*/ f41 f13 1"/>
                <a:gd name="f52" fmla="*/ f42 f14 1"/>
                <a:gd name="f53" fmla="*/ f43 f13 1"/>
                <a:gd name="f54" fmla="*/ f44 f14 1"/>
                <a:gd name="f55" fmla="*/ f45 f14 1"/>
                <a:gd name="f56" fmla="*/ f46 f14 1"/>
              </a:gdLst>
              <a:ahLst/>
              <a:cxnLst>
                <a:cxn ang="3cd4">
                  <a:pos x="hc" y="t"/>
                </a:cxn>
                <a:cxn ang="0">
                  <a:pos x="r" y="vc"/>
                </a:cxn>
                <a:cxn ang="cd4">
                  <a:pos x="hc" y="b"/>
                </a:cxn>
                <a:cxn ang="cd2">
                  <a:pos x="l" y="vc"/>
                </a:cxn>
                <a:cxn ang="f30">
                  <a:pos x="f51" y="f52"/>
                </a:cxn>
                <a:cxn ang="f30">
                  <a:pos x="f53" y="f54"/>
                </a:cxn>
                <a:cxn ang="f30">
                  <a:pos x="f53" y="f55"/>
                </a:cxn>
                <a:cxn ang="f30">
                  <a:pos x="f51" y="f56"/>
                </a:cxn>
                <a:cxn ang="f30">
                  <a:pos x="f51" y="f52"/>
                </a:cxn>
              </a:cxnLst>
              <a:rect l="f47" t="f50" r="f48" b="f49"/>
              <a:pathLst>
                <a:path w="1068437" h="287072">
                  <a:moveTo>
                    <a:pt x="f5" y="f8"/>
                  </a:moveTo>
                  <a:lnTo>
                    <a:pt x="f9" y="f10"/>
                  </a:lnTo>
                  <a:lnTo>
                    <a:pt x="f9" y="f11"/>
                  </a:lnTo>
                  <a:lnTo>
                    <a:pt x="f5" y="f5"/>
                  </a:lnTo>
                  <a:lnTo>
                    <a:pt x="f5" y="f8"/>
                  </a:lnTo>
                  <a:close/>
                </a:path>
              </a:pathLst>
            </a:custGeom>
            <a:solidFill>
              <a:srgbClr val="509498"/>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3" name="Freeform: Shape 127">
              <a:extLst>
                <a:ext uri="{FF2B5EF4-FFF2-40B4-BE49-F238E27FC236}">
                  <a16:creationId xmlns:a16="http://schemas.microsoft.com/office/drawing/2014/main" id="{C1DB993D-6379-5DD8-CF06-73739E43FB38}"/>
                </a:ext>
              </a:extLst>
            </p:cNvPr>
            <p:cNvSpPr/>
            <p:nvPr/>
          </p:nvSpPr>
          <p:spPr>
            <a:xfrm>
              <a:off x="4379637" y="3070317"/>
              <a:ext cx="1154905" cy="340147"/>
            </a:xfrm>
            <a:custGeom>
              <a:avLst/>
              <a:gdLst>
                <a:gd name="f0" fmla="val 10800000"/>
                <a:gd name="f1" fmla="val 5400000"/>
                <a:gd name="f2" fmla="val 180"/>
                <a:gd name="f3" fmla="val w"/>
                <a:gd name="f4" fmla="val h"/>
                <a:gd name="f5" fmla="val 0"/>
                <a:gd name="f6" fmla="val 1154903"/>
                <a:gd name="f7" fmla="val 340144"/>
                <a:gd name="f8" fmla="val 126206"/>
                <a:gd name="f9" fmla="val 146901"/>
                <a:gd name="f10" fmla="val 1067041"/>
                <a:gd name="f11" fmla="val 225112"/>
                <a:gd name="f12" fmla="+- 0 0 -90"/>
                <a:gd name="f13" fmla="*/ f3 1 1154903"/>
                <a:gd name="f14" fmla="*/ f4 1 340144"/>
                <a:gd name="f15" fmla="val f5"/>
                <a:gd name="f16" fmla="val f6"/>
                <a:gd name="f17" fmla="val f7"/>
                <a:gd name="f18" fmla="*/ f12 f0 1"/>
                <a:gd name="f19" fmla="+- f17 0 f15"/>
                <a:gd name="f20" fmla="+- f16 0 f15"/>
                <a:gd name="f21" fmla="*/ f18 1 f2"/>
                <a:gd name="f22" fmla="*/ f20 1 1154903"/>
                <a:gd name="f23" fmla="*/ f19 1 340144"/>
                <a:gd name="f24" fmla="*/ 126206 f20 1"/>
                <a:gd name="f25" fmla="*/ 0 f19 1"/>
                <a:gd name="f26" fmla="*/ 0 f20 1"/>
                <a:gd name="f27" fmla="*/ 146901 f19 1"/>
                <a:gd name="f28" fmla="*/ 1067041 f20 1"/>
                <a:gd name="f29" fmla="*/ 340144 f19 1"/>
                <a:gd name="f30" fmla="*/ 1154903 f20 1"/>
                <a:gd name="f31" fmla="*/ 225112 f19 1"/>
                <a:gd name="f32" fmla="+- f21 0 f1"/>
                <a:gd name="f33" fmla="*/ f24 1 1154903"/>
                <a:gd name="f34" fmla="*/ f25 1 340144"/>
                <a:gd name="f35" fmla="*/ f26 1 1154903"/>
                <a:gd name="f36" fmla="*/ f27 1 340144"/>
                <a:gd name="f37" fmla="*/ f28 1 1154903"/>
                <a:gd name="f38" fmla="*/ f29 1 340144"/>
                <a:gd name="f39" fmla="*/ f30 1 1154903"/>
                <a:gd name="f40" fmla="*/ f31 1 340144"/>
                <a:gd name="f41" fmla="*/ f15 1 f22"/>
                <a:gd name="f42" fmla="*/ f16 1 f22"/>
                <a:gd name="f43" fmla="*/ f15 1 f23"/>
                <a:gd name="f44" fmla="*/ f17 1 f23"/>
                <a:gd name="f45" fmla="*/ f33 1 f22"/>
                <a:gd name="f46" fmla="*/ f34 1 f23"/>
                <a:gd name="f47" fmla="*/ f35 1 f22"/>
                <a:gd name="f48" fmla="*/ f36 1 f23"/>
                <a:gd name="f49" fmla="*/ f37 1 f22"/>
                <a:gd name="f50" fmla="*/ f38 1 f23"/>
                <a:gd name="f51" fmla="*/ f39 1 f22"/>
                <a:gd name="f52" fmla="*/ f40 1 f23"/>
                <a:gd name="f53" fmla="*/ f41 f13 1"/>
                <a:gd name="f54" fmla="*/ f42 f13 1"/>
                <a:gd name="f55" fmla="*/ f44 f14 1"/>
                <a:gd name="f56" fmla="*/ f43 f14 1"/>
                <a:gd name="f57" fmla="*/ f45 f13 1"/>
                <a:gd name="f58" fmla="*/ f46 f14 1"/>
                <a:gd name="f59" fmla="*/ f47 f13 1"/>
                <a:gd name="f60" fmla="*/ f48 f14 1"/>
                <a:gd name="f61" fmla="*/ f49 f13 1"/>
                <a:gd name="f62" fmla="*/ f50 f14 1"/>
                <a:gd name="f63" fmla="*/ f51 f13 1"/>
                <a:gd name="f64" fmla="*/ f52 f14 1"/>
              </a:gdLst>
              <a:ahLst/>
              <a:cxnLst>
                <a:cxn ang="3cd4">
                  <a:pos x="hc" y="t"/>
                </a:cxn>
                <a:cxn ang="0">
                  <a:pos x="r" y="vc"/>
                </a:cxn>
                <a:cxn ang="cd4">
                  <a:pos x="hc" y="b"/>
                </a:cxn>
                <a:cxn ang="cd2">
                  <a:pos x="l" y="vc"/>
                </a:cxn>
                <a:cxn ang="f32">
                  <a:pos x="f57" y="f58"/>
                </a:cxn>
                <a:cxn ang="f32">
                  <a:pos x="f59" y="f60"/>
                </a:cxn>
                <a:cxn ang="f32">
                  <a:pos x="f61" y="f62"/>
                </a:cxn>
                <a:cxn ang="f32">
                  <a:pos x="f63" y="f64"/>
                </a:cxn>
                <a:cxn ang="f32">
                  <a:pos x="f57" y="f58"/>
                </a:cxn>
              </a:cxnLst>
              <a:rect l="f53" t="f56" r="f54" b="f55"/>
              <a:pathLst>
                <a:path w="1154903" h="340144">
                  <a:moveTo>
                    <a:pt x="f8" y="f5"/>
                  </a:moveTo>
                  <a:lnTo>
                    <a:pt x="f5" y="f9"/>
                  </a:lnTo>
                  <a:lnTo>
                    <a:pt x="f10" y="f7"/>
                  </a:lnTo>
                  <a:lnTo>
                    <a:pt x="f6" y="f11"/>
                  </a:lnTo>
                  <a:lnTo>
                    <a:pt x="f8" y="f5"/>
                  </a:ln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4" name="Freeform: Shape 128">
              <a:extLst>
                <a:ext uri="{FF2B5EF4-FFF2-40B4-BE49-F238E27FC236}">
                  <a16:creationId xmlns:a16="http://schemas.microsoft.com/office/drawing/2014/main" id="{E66B7478-8B7C-16A3-CAE0-9210E53B3E08}"/>
                </a:ext>
              </a:extLst>
            </p:cNvPr>
            <p:cNvSpPr/>
            <p:nvPr/>
          </p:nvSpPr>
          <p:spPr>
            <a:xfrm>
              <a:off x="11961165" y="879881"/>
              <a:ext cx="175720" cy="149056"/>
            </a:xfrm>
            <a:custGeom>
              <a:avLst/>
              <a:gdLst>
                <a:gd name="f0" fmla="val 10800000"/>
                <a:gd name="f1" fmla="val 5400000"/>
                <a:gd name="f2" fmla="val 180"/>
                <a:gd name="f3" fmla="val w"/>
                <a:gd name="f4" fmla="val h"/>
                <a:gd name="f5" fmla="val 0"/>
                <a:gd name="f6" fmla="val 175724"/>
                <a:gd name="f7" fmla="val 149059"/>
                <a:gd name="f8" fmla="val 166582"/>
                <a:gd name="f9" fmla="val 2158"/>
                <a:gd name="f10" fmla="val 1524"/>
                <a:gd name="f11" fmla="val 134331"/>
                <a:gd name="f12" fmla="val 145250"/>
                <a:gd name="f13" fmla="val 146012"/>
                <a:gd name="f14" fmla="val 146774"/>
                <a:gd name="f15" fmla="val 146901"/>
                <a:gd name="f16" fmla="val 1207"/>
                <a:gd name="f17" fmla="val 147739"/>
                <a:gd name="f18" fmla="val 686"/>
                <a:gd name="f19" fmla="val 148483"/>
                <a:gd name="f20" fmla="val 5840"/>
                <a:gd name="f21" fmla="val 173502"/>
                <a:gd name="f22" fmla="val 7885"/>
                <a:gd name="f23" fmla="val 170049"/>
                <a:gd name="f24" fmla="val 7745"/>
                <a:gd name="f25" fmla="val 168004"/>
                <a:gd name="f26" fmla="val 5528"/>
                <a:gd name="f27" fmla="val 167192"/>
                <a:gd name="f28" fmla="val 4636"/>
                <a:gd name="f29" fmla="val 166684"/>
                <a:gd name="f30" fmla="val 3495"/>
                <a:gd name="f31" fmla="val 2285"/>
                <a:gd name="f32" fmla="+- 0 0 -90"/>
                <a:gd name="f33" fmla="*/ f3 1 175724"/>
                <a:gd name="f34" fmla="*/ f4 1 149059"/>
                <a:gd name="f35" fmla="val f5"/>
                <a:gd name="f36" fmla="val f6"/>
                <a:gd name="f37" fmla="val f7"/>
                <a:gd name="f38" fmla="*/ f32 f0 1"/>
                <a:gd name="f39" fmla="+- f37 0 f35"/>
                <a:gd name="f40" fmla="+- f36 0 f35"/>
                <a:gd name="f41" fmla="*/ f38 1 f2"/>
                <a:gd name="f42" fmla="*/ f40 1 175724"/>
                <a:gd name="f43" fmla="*/ f39 1 149059"/>
                <a:gd name="f44" fmla="*/ 166582 f40 1"/>
                <a:gd name="f45" fmla="*/ 2158 f39 1"/>
                <a:gd name="f46" fmla="*/ 0 f39 1"/>
                <a:gd name="f47" fmla="*/ 1524 f40 1"/>
                <a:gd name="f48" fmla="*/ 134331 f39 1"/>
                <a:gd name="f49" fmla="*/ 145250 f39 1"/>
                <a:gd name="f50" fmla="*/ 146012 f39 1"/>
                <a:gd name="f51" fmla="*/ 146901 f39 1"/>
                <a:gd name="f52" fmla="*/ 0 f40 1"/>
                <a:gd name="f53" fmla="*/ 149059 f39 1"/>
                <a:gd name="f54" fmla="*/ 175724 f40 1"/>
                <a:gd name="f55" fmla="*/ 5840 f39 1"/>
                <a:gd name="f56" fmla="*/ 168004 f40 1"/>
                <a:gd name="f57" fmla="*/ 5528 f39 1"/>
                <a:gd name="f58" fmla="*/ 2285 f39 1"/>
                <a:gd name="f59" fmla="+- f41 0 f1"/>
                <a:gd name="f60" fmla="*/ f44 1 175724"/>
                <a:gd name="f61" fmla="*/ f45 1 149059"/>
                <a:gd name="f62" fmla="*/ f46 1 149059"/>
                <a:gd name="f63" fmla="*/ f47 1 175724"/>
                <a:gd name="f64" fmla="*/ f48 1 149059"/>
                <a:gd name="f65" fmla="*/ f49 1 149059"/>
                <a:gd name="f66" fmla="*/ f50 1 149059"/>
                <a:gd name="f67" fmla="*/ f51 1 149059"/>
                <a:gd name="f68" fmla="*/ f52 1 175724"/>
                <a:gd name="f69" fmla="*/ f53 1 149059"/>
                <a:gd name="f70" fmla="*/ f54 1 175724"/>
                <a:gd name="f71" fmla="*/ f55 1 149059"/>
                <a:gd name="f72" fmla="*/ f56 1 175724"/>
                <a:gd name="f73" fmla="*/ f57 1 149059"/>
                <a:gd name="f74" fmla="*/ f58 1 149059"/>
                <a:gd name="f75" fmla="*/ f35 1 f42"/>
                <a:gd name="f76" fmla="*/ f36 1 f42"/>
                <a:gd name="f77" fmla="*/ f35 1 f43"/>
                <a:gd name="f78" fmla="*/ f37 1 f43"/>
                <a:gd name="f79" fmla="*/ f60 1 f42"/>
                <a:gd name="f80" fmla="*/ f61 1 f43"/>
                <a:gd name="f81" fmla="*/ f62 1 f43"/>
                <a:gd name="f82" fmla="*/ f63 1 f42"/>
                <a:gd name="f83" fmla="*/ f64 1 f43"/>
                <a:gd name="f84" fmla="*/ f65 1 f43"/>
                <a:gd name="f85" fmla="*/ f66 1 f43"/>
                <a:gd name="f86" fmla="*/ f67 1 f43"/>
                <a:gd name="f87" fmla="*/ f68 1 f42"/>
                <a:gd name="f88" fmla="*/ f69 1 f43"/>
                <a:gd name="f89" fmla="*/ f70 1 f42"/>
                <a:gd name="f90" fmla="*/ f71 1 f43"/>
                <a:gd name="f91" fmla="*/ f72 1 f42"/>
                <a:gd name="f92" fmla="*/ f73 1 f43"/>
                <a:gd name="f93" fmla="*/ f74 1 f43"/>
                <a:gd name="f94" fmla="*/ f75 f33 1"/>
                <a:gd name="f95" fmla="*/ f76 f33 1"/>
                <a:gd name="f96" fmla="*/ f78 f34 1"/>
                <a:gd name="f97" fmla="*/ f77 f34 1"/>
                <a:gd name="f98" fmla="*/ f79 f33 1"/>
                <a:gd name="f99" fmla="*/ f80 f34 1"/>
                <a:gd name="f100" fmla="*/ f81 f34 1"/>
                <a:gd name="f101" fmla="*/ f82 f33 1"/>
                <a:gd name="f102" fmla="*/ f83 f34 1"/>
                <a:gd name="f103" fmla="*/ f84 f34 1"/>
                <a:gd name="f104" fmla="*/ f85 f34 1"/>
                <a:gd name="f105" fmla="*/ f86 f34 1"/>
                <a:gd name="f106" fmla="*/ f87 f33 1"/>
                <a:gd name="f107" fmla="*/ f88 f34 1"/>
                <a:gd name="f108" fmla="*/ f89 f33 1"/>
                <a:gd name="f109" fmla="*/ f90 f34 1"/>
                <a:gd name="f110" fmla="*/ f91 f33 1"/>
                <a:gd name="f111" fmla="*/ f92 f34 1"/>
                <a:gd name="f112" fmla="*/ f93 f34 1"/>
              </a:gdLst>
              <a:ahLst/>
              <a:cxnLst>
                <a:cxn ang="3cd4">
                  <a:pos x="hc" y="t"/>
                </a:cxn>
                <a:cxn ang="0">
                  <a:pos x="r" y="vc"/>
                </a:cxn>
                <a:cxn ang="cd4">
                  <a:pos x="hc" y="b"/>
                </a:cxn>
                <a:cxn ang="cd2">
                  <a:pos x="l" y="vc"/>
                </a:cxn>
                <a:cxn ang="f59">
                  <a:pos x="f98" y="f99"/>
                </a:cxn>
                <a:cxn ang="f59">
                  <a:pos x="f98" y="f100"/>
                </a:cxn>
                <a:cxn ang="f59">
                  <a:pos x="f101" y="f102"/>
                </a:cxn>
                <a:cxn ang="f59">
                  <a:pos x="f101" y="f103"/>
                </a:cxn>
                <a:cxn ang="f59">
                  <a:pos x="f101" y="f104"/>
                </a:cxn>
                <a:cxn ang="f59">
                  <a:pos x="f101" y="f105"/>
                </a:cxn>
                <a:cxn ang="f59">
                  <a:pos x="f101" y="f105"/>
                </a:cxn>
                <a:cxn ang="f59">
                  <a:pos x="f106" y="f107"/>
                </a:cxn>
                <a:cxn ang="f59">
                  <a:pos x="f106" y="f107"/>
                </a:cxn>
                <a:cxn ang="f59">
                  <a:pos x="f108" y="f109"/>
                </a:cxn>
                <a:cxn ang="f59">
                  <a:pos x="f108" y="f109"/>
                </a:cxn>
                <a:cxn ang="f59">
                  <a:pos x="f110" y="f111"/>
                </a:cxn>
                <a:cxn ang="f59">
                  <a:pos x="f98" y="f112"/>
                </a:cxn>
              </a:cxnLst>
              <a:rect l="f94" t="f97" r="f95" b="f96"/>
              <a:pathLst>
                <a:path w="175724" h="149059">
                  <a:moveTo>
                    <a:pt x="f8" y="f9"/>
                  </a:moveTo>
                  <a:lnTo>
                    <a:pt x="f8" y="f5"/>
                  </a:lnTo>
                  <a:lnTo>
                    <a:pt x="f10" y="f11"/>
                  </a:lnTo>
                  <a:lnTo>
                    <a:pt x="f10" y="f12"/>
                  </a:lnTo>
                  <a:cubicBezTo>
                    <a:pt x="f10" y="f12"/>
                    <a:pt x="f10" y="f12"/>
                    <a:pt x="f10" y="f13"/>
                  </a:cubicBezTo>
                  <a:cubicBezTo>
                    <a:pt x="f10" y="f14"/>
                    <a:pt x="f10" y="f13"/>
                    <a:pt x="f10" y="f15"/>
                  </a:cubicBezTo>
                  <a:lnTo>
                    <a:pt x="f10" y="f15"/>
                  </a:lnTo>
                  <a:cubicBezTo>
                    <a:pt x="f16" y="f17"/>
                    <a:pt x="f18" y="f19"/>
                    <a:pt x="f5" y="f7"/>
                  </a:cubicBezTo>
                  <a:lnTo>
                    <a:pt x="f5" y="f7"/>
                  </a:lnTo>
                  <a:lnTo>
                    <a:pt x="f6" y="f20"/>
                  </a:lnTo>
                  <a:lnTo>
                    <a:pt x="f6" y="f20"/>
                  </a:lnTo>
                  <a:cubicBezTo>
                    <a:pt x="f21" y="f22"/>
                    <a:pt x="f23" y="f24"/>
                    <a:pt x="f25" y="f26"/>
                  </a:cubicBezTo>
                  <a:cubicBezTo>
                    <a:pt x="f27" y="f28"/>
                    <a:pt x="f29" y="f30"/>
                    <a:pt x="f8" y="f3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5" name="Freeform: Shape 129">
              <a:extLst>
                <a:ext uri="{FF2B5EF4-FFF2-40B4-BE49-F238E27FC236}">
                  <a16:creationId xmlns:a16="http://schemas.microsoft.com/office/drawing/2014/main" id="{8C18D1D3-8417-19EF-C9D4-5B9324742977}"/>
                </a:ext>
              </a:extLst>
            </p:cNvPr>
            <p:cNvSpPr/>
            <p:nvPr/>
          </p:nvSpPr>
          <p:spPr>
            <a:xfrm>
              <a:off x="11874517" y="999740"/>
              <a:ext cx="54" cy="886"/>
            </a:xfrm>
            <a:custGeom>
              <a:avLst/>
              <a:gdLst>
                <a:gd name="f0" fmla="val 10800000"/>
                <a:gd name="f1" fmla="val 5400000"/>
                <a:gd name="f2" fmla="val 180"/>
                <a:gd name="f3" fmla="val w"/>
                <a:gd name="f4" fmla="val h"/>
                <a:gd name="f5" fmla="val 0"/>
                <a:gd name="f6" fmla="val 56"/>
                <a:gd name="f7" fmla="val 888"/>
                <a:gd name="f8" fmla="val 57"/>
                <a:gd name="f9" fmla="val 889"/>
                <a:gd name="f10" fmla="val 7"/>
                <a:gd name="f11" fmla="val 596"/>
                <a:gd name="f12" fmla="val 293"/>
                <a:gd name="f13" fmla="val -19"/>
                <a:gd name="f14" fmla="val 291"/>
                <a:gd name="f15" fmla="val 598"/>
                <a:gd name="f16" fmla="+- 0 0 -90"/>
                <a:gd name="f17" fmla="*/ f3 1 56"/>
                <a:gd name="f18" fmla="*/ f4 1 888"/>
                <a:gd name="f19" fmla="val f5"/>
                <a:gd name="f20" fmla="val f6"/>
                <a:gd name="f21" fmla="val f7"/>
                <a:gd name="f22" fmla="*/ f16 f0 1"/>
                <a:gd name="f23" fmla="+- f21 0 f19"/>
                <a:gd name="f24" fmla="+- f20 0 f19"/>
                <a:gd name="f25" fmla="*/ f22 1 f2"/>
                <a:gd name="f26" fmla="*/ f24 1 56"/>
                <a:gd name="f27" fmla="*/ f23 1 888"/>
                <a:gd name="f28" fmla="*/ 57 f24 1"/>
                <a:gd name="f29" fmla="*/ 889 f23 1"/>
                <a:gd name="f30" fmla="*/ 0 f23 1"/>
                <a:gd name="f31" fmla="+- f25 0 f1"/>
                <a:gd name="f32" fmla="*/ f28 1 56"/>
                <a:gd name="f33" fmla="*/ f29 1 888"/>
                <a:gd name="f34" fmla="*/ f30 1 888"/>
                <a:gd name="f35" fmla="*/ f19 1 f26"/>
                <a:gd name="f36" fmla="*/ f20 1 f26"/>
                <a:gd name="f37" fmla="*/ f19 1 f27"/>
                <a:gd name="f38" fmla="*/ f21 1 f27"/>
                <a:gd name="f39" fmla="*/ f32 1 f26"/>
                <a:gd name="f40" fmla="*/ f33 1 f27"/>
                <a:gd name="f41" fmla="*/ f34 1 f27"/>
                <a:gd name="f42" fmla="*/ f35 f17 1"/>
                <a:gd name="f43" fmla="*/ f36 f17 1"/>
                <a:gd name="f44" fmla="*/ f38 f18 1"/>
                <a:gd name="f45" fmla="*/ f37 f18 1"/>
                <a:gd name="f46" fmla="*/ f39 f17 1"/>
                <a:gd name="f47" fmla="*/ f40 f18 1"/>
                <a:gd name="f48" fmla="*/ f41 f18 1"/>
              </a:gdLst>
              <a:ahLst/>
              <a:cxnLst>
                <a:cxn ang="3cd4">
                  <a:pos x="hc" y="t"/>
                </a:cxn>
                <a:cxn ang="0">
                  <a:pos x="r" y="vc"/>
                </a:cxn>
                <a:cxn ang="cd4">
                  <a:pos x="hc" y="b"/>
                </a:cxn>
                <a:cxn ang="cd2">
                  <a:pos x="l" y="vc"/>
                </a:cxn>
                <a:cxn ang="f31">
                  <a:pos x="f46" y="f47"/>
                </a:cxn>
                <a:cxn ang="f31">
                  <a:pos x="f46" y="f48"/>
                </a:cxn>
                <a:cxn ang="f31">
                  <a:pos x="f46" y="f48"/>
                </a:cxn>
                <a:cxn ang="f31">
                  <a:pos x="f46" y="f47"/>
                </a:cxn>
              </a:cxnLst>
              <a:rect l="f42" t="f45" r="f43" b="f44"/>
              <a:pathLst>
                <a:path w="56" h="888">
                  <a:moveTo>
                    <a:pt x="f8" y="f9"/>
                  </a:moveTo>
                  <a:cubicBezTo>
                    <a:pt x="f10" y="f11"/>
                    <a:pt x="f10" y="f12"/>
                    <a:pt x="f8" y="f5"/>
                  </a:cubicBezTo>
                  <a:lnTo>
                    <a:pt x="f8" y="f5"/>
                  </a:lnTo>
                  <a:cubicBezTo>
                    <a:pt x="f13" y="f14"/>
                    <a:pt x="f13" y="f1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6" name="Freeform: Shape 130">
              <a:extLst>
                <a:ext uri="{FF2B5EF4-FFF2-40B4-BE49-F238E27FC236}">
                  <a16:creationId xmlns:a16="http://schemas.microsoft.com/office/drawing/2014/main" id="{F9497634-F319-9022-006F-07CFDBAE0587}"/>
                </a:ext>
              </a:extLst>
            </p:cNvPr>
            <p:cNvSpPr/>
            <p:nvPr/>
          </p:nvSpPr>
          <p:spPr>
            <a:xfrm>
              <a:off x="11962820" y="1025892"/>
              <a:ext cx="9" cy="886"/>
            </a:xfrm>
            <a:custGeom>
              <a:avLst/>
              <a:gdLst>
                <a:gd name="f0" fmla="val 10800000"/>
                <a:gd name="f1" fmla="val 5400000"/>
                <a:gd name="f2" fmla="val 180"/>
                <a:gd name="f3" fmla="val w"/>
                <a:gd name="f4" fmla="val h"/>
                <a:gd name="f5" fmla="val 0"/>
                <a:gd name="f6" fmla="val 9"/>
                <a:gd name="f7" fmla="val 888"/>
                <a:gd name="f8" fmla="val 889"/>
                <a:gd name="f9" fmla="val 254"/>
                <a:gd name="f10" fmla="val 12"/>
                <a:gd name="f11" fmla="val 296"/>
                <a:gd name="f12" fmla="val 593"/>
                <a:gd name="f13" fmla="+- 0 0 -90"/>
                <a:gd name="f14" fmla="*/ f3 1 9"/>
                <a:gd name="f15" fmla="*/ f4 1 888"/>
                <a:gd name="f16" fmla="val f5"/>
                <a:gd name="f17" fmla="val f6"/>
                <a:gd name="f18" fmla="val f7"/>
                <a:gd name="f19" fmla="*/ f13 f0 1"/>
                <a:gd name="f20" fmla="+- f18 0 f16"/>
                <a:gd name="f21" fmla="+- f17 0 f16"/>
                <a:gd name="f22" fmla="*/ f19 1 f2"/>
                <a:gd name="f23" fmla="*/ f21 1 9"/>
                <a:gd name="f24" fmla="*/ f20 1 888"/>
                <a:gd name="f25" fmla="*/ 0 f21 1"/>
                <a:gd name="f26" fmla="*/ 889 f20 1"/>
                <a:gd name="f27" fmla="*/ 0 f20 1"/>
                <a:gd name="f28" fmla="+- f22 0 f1"/>
                <a:gd name="f29" fmla="*/ f25 1 9"/>
                <a:gd name="f30" fmla="*/ f26 1 888"/>
                <a:gd name="f31" fmla="*/ f27 1 888"/>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9" h="888">
                  <a:moveTo>
                    <a:pt x="f5" y="f8"/>
                  </a:moveTo>
                  <a:cubicBezTo>
                    <a:pt x="f5" y="f8"/>
                    <a:pt x="f5" y="f9"/>
                    <a:pt x="f5" y="f5"/>
                  </a:cubicBezTo>
                  <a:cubicBezTo>
                    <a:pt x="f10" y="f11"/>
                    <a:pt x="f10"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7" name="Freeform: Shape 131">
              <a:extLst>
                <a:ext uri="{FF2B5EF4-FFF2-40B4-BE49-F238E27FC236}">
                  <a16:creationId xmlns:a16="http://schemas.microsoft.com/office/drawing/2014/main" id="{FBF91BCE-C974-DAEB-6211-2F7A5DFA9B90}"/>
                </a:ext>
              </a:extLst>
            </p:cNvPr>
            <p:cNvSpPr/>
            <p:nvPr/>
          </p:nvSpPr>
          <p:spPr>
            <a:xfrm>
              <a:off x="11880671" y="996814"/>
              <a:ext cx="77065" cy="33147"/>
            </a:xfrm>
            <a:custGeom>
              <a:avLst/>
              <a:gdLst>
                <a:gd name="f0" fmla="val 10800000"/>
                <a:gd name="f1" fmla="val 5400000"/>
                <a:gd name="f2" fmla="val 180"/>
                <a:gd name="f3" fmla="val w"/>
                <a:gd name="f4" fmla="val h"/>
                <a:gd name="f5" fmla="val 0"/>
                <a:gd name="f6" fmla="val 77069"/>
                <a:gd name="f7" fmla="val 33145"/>
                <a:gd name="f8" fmla="val 71610"/>
                <a:gd name="f9" fmla="val 28314"/>
                <a:gd name="f10" fmla="val 21584"/>
                <a:gd name="f11" fmla="val 889"/>
                <a:gd name="f12" fmla="val 2515"/>
                <a:gd name="f13" fmla="val 250"/>
                <a:gd name="f14" fmla="val 4457"/>
                <a:gd name="f15" fmla="val 2304"/>
                <a:gd name="f16" fmla="val 4571"/>
                <a:gd name="f17" fmla="val 4825"/>
                <a:gd name="f18" fmla="val 11554"/>
                <a:gd name="f19" fmla="val 75293"/>
                <a:gd name="f20" fmla="val 33138"/>
                <a:gd name="f21" fmla="val 77070"/>
                <a:gd name="f22" fmla="val 74239"/>
                <a:gd name="f23" fmla="val 33284"/>
                <a:gd name="f24" fmla="val 71813"/>
                <a:gd name="f25" fmla="val 31140"/>
                <a:gd name="f26" fmla="+- 0 0 -90"/>
                <a:gd name="f27" fmla="*/ f3 1 77069"/>
                <a:gd name="f28" fmla="*/ f4 1 33145"/>
                <a:gd name="f29" fmla="val f5"/>
                <a:gd name="f30" fmla="val f6"/>
                <a:gd name="f31" fmla="val f7"/>
                <a:gd name="f32" fmla="*/ f26 f0 1"/>
                <a:gd name="f33" fmla="+- f31 0 f29"/>
                <a:gd name="f34" fmla="+- f30 0 f29"/>
                <a:gd name="f35" fmla="*/ f32 1 f2"/>
                <a:gd name="f36" fmla="*/ f34 1 77069"/>
                <a:gd name="f37" fmla="*/ f33 1 33145"/>
                <a:gd name="f38" fmla="*/ 71610 f34 1"/>
                <a:gd name="f39" fmla="*/ 28314 f33 1"/>
                <a:gd name="f40" fmla="*/ 21584 f33 1"/>
                <a:gd name="f41" fmla="*/ 889 f34 1"/>
                <a:gd name="f42" fmla="*/ 0 f33 1"/>
                <a:gd name="f43" fmla="*/ 0 f34 1"/>
                <a:gd name="f44" fmla="*/ 4571 f34 1"/>
                <a:gd name="f45" fmla="*/ 4825 f33 1"/>
                <a:gd name="f46" fmla="*/ 11554 f33 1"/>
                <a:gd name="f47" fmla="*/ 75293 f34 1"/>
                <a:gd name="f48" fmla="*/ 33138 f33 1"/>
                <a:gd name="f49" fmla="*/ 77070 f34 1"/>
                <a:gd name="f50" fmla="+- f35 0 f1"/>
                <a:gd name="f51" fmla="*/ f38 1 77069"/>
                <a:gd name="f52" fmla="*/ f39 1 33145"/>
                <a:gd name="f53" fmla="*/ f40 1 33145"/>
                <a:gd name="f54" fmla="*/ f41 1 77069"/>
                <a:gd name="f55" fmla="*/ f42 1 33145"/>
                <a:gd name="f56" fmla="*/ f43 1 77069"/>
                <a:gd name="f57" fmla="*/ f44 1 77069"/>
                <a:gd name="f58" fmla="*/ f45 1 33145"/>
                <a:gd name="f59" fmla="*/ f46 1 33145"/>
                <a:gd name="f60" fmla="*/ f47 1 77069"/>
                <a:gd name="f61" fmla="*/ f48 1 33145"/>
                <a:gd name="f62" fmla="*/ f49 1 77069"/>
                <a:gd name="f63" fmla="*/ f29 1 f36"/>
                <a:gd name="f64" fmla="*/ f30 1 f36"/>
                <a:gd name="f65" fmla="*/ f29 1 f37"/>
                <a:gd name="f66" fmla="*/ f31 1 f37"/>
                <a:gd name="f67" fmla="*/ f51 1 f36"/>
                <a:gd name="f68" fmla="*/ f52 1 f37"/>
                <a:gd name="f69" fmla="*/ f53 1 f37"/>
                <a:gd name="f70" fmla="*/ f54 1 f36"/>
                <a:gd name="f71" fmla="*/ f55 1 f37"/>
                <a:gd name="f72" fmla="*/ f56 1 f36"/>
                <a:gd name="f73" fmla="*/ f57 1 f36"/>
                <a:gd name="f74" fmla="*/ f58 1 f37"/>
                <a:gd name="f75" fmla="*/ f59 1 f37"/>
                <a:gd name="f76" fmla="*/ f60 1 f36"/>
                <a:gd name="f77" fmla="*/ f61 1 f37"/>
                <a:gd name="f78" fmla="*/ f62 1 f36"/>
                <a:gd name="f79" fmla="*/ f63 f27 1"/>
                <a:gd name="f80" fmla="*/ f64 f27 1"/>
                <a:gd name="f81" fmla="*/ f66 f28 1"/>
                <a:gd name="f82" fmla="*/ f65 f28 1"/>
                <a:gd name="f83" fmla="*/ f67 f27 1"/>
                <a:gd name="f84" fmla="*/ f68 f28 1"/>
                <a:gd name="f85" fmla="*/ f69 f28 1"/>
                <a:gd name="f86" fmla="*/ f70 f27 1"/>
                <a:gd name="f87" fmla="*/ f71 f28 1"/>
                <a:gd name="f88" fmla="*/ f72 f27 1"/>
                <a:gd name="f89" fmla="*/ f73 f27 1"/>
                <a:gd name="f90" fmla="*/ f74 f28 1"/>
                <a:gd name="f91" fmla="*/ f75 f28 1"/>
                <a:gd name="f92" fmla="*/ f76 f27 1"/>
                <a:gd name="f93" fmla="*/ f77 f28 1"/>
                <a:gd name="f94" fmla="*/ f78 f27 1"/>
              </a:gdLst>
              <a:ahLst/>
              <a:cxnLst>
                <a:cxn ang="3cd4">
                  <a:pos x="hc" y="t"/>
                </a:cxn>
                <a:cxn ang="0">
                  <a:pos x="r" y="vc"/>
                </a:cxn>
                <a:cxn ang="cd4">
                  <a:pos x="hc" y="b"/>
                </a:cxn>
                <a:cxn ang="cd2">
                  <a:pos x="l" y="vc"/>
                </a:cxn>
                <a:cxn ang="f50">
                  <a:pos x="f83" y="f84"/>
                </a:cxn>
                <a:cxn ang="f50">
                  <a:pos x="f83" y="f85"/>
                </a:cxn>
                <a:cxn ang="f50">
                  <a:pos x="f86" y="f87"/>
                </a:cxn>
                <a:cxn ang="f50">
                  <a:pos x="f88" y="f87"/>
                </a:cxn>
                <a:cxn ang="f50">
                  <a:pos x="f89" y="f90"/>
                </a:cxn>
                <a:cxn ang="f50">
                  <a:pos x="f89" y="f91"/>
                </a:cxn>
                <a:cxn ang="f50">
                  <a:pos x="f92" y="f93"/>
                </a:cxn>
                <a:cxn ang="f50">
                  <a:pos x="f94" y="f93"/>
                </a:cxn>
                <a:cxn ang="f50">
                  <a:pos x="f83" y="f84"/>
                </a:cxn>
              </a:cxnLst>
              <a:rect l="f79" t="f82" r="f80" b="f81"/>
              <a:pathLst>
                <a:path w="77069" h="33145">
                  <a:moveTo>
                    <a:pt x="f8" y="f9"/>
                  </a:moveTo>
                  <a:lnTo>
                    <a:pt x="f8" y="f10"/>
                  </a:lnTo>
                  <a:lnTo>
                    <a:pt x="f11" y="f5"/>
                  </a:lnTo>
                  <a:lnTo>
                    <a:pt x="f5" y="f5"/>
                  </a:lnTo>
                  <a:cubicBezTo>
                    <a:pt x="f12" y="f13"/>
                    <a:pt x="f14" y="f15"/>
                    <a:pt x="f16" y="f17"/>
                  </a:cubicBezTo>
                  <a:lnTo>
                    <a:pt x="f16" y="f18"/>
                  </a:lnTo>
                  <a:lnTo>
                    <a:pt x="f19" y="f20"/>
                  </a:lnTo>
                  <a:lnTo>
                    <a:pt x="f21" y="f20"/>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8" name="Freeform: Shape 132">
              <a:extLst>
                <a:ext uri="{FF2B5EF4-FFF2-40B4-BE49-F238E27FC236}">
                  <a16:creationId xmlns:a16="http://schemas.microsoft.com/office/drawing/2014/main" id="{A78961E4-8742-FD4C-E4AF-B673E40727E2}"/>
                </a:ext>
              </a:extLst>
            </p:cNvPr>
            <p:cNvSpPr/>
            <p:nvPr/>
          </p:nvSpPr>
          <p:spPr>
            <a:xfrm>
              <a:off x="11033543" y="63978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29" name="Freeform: Shape 133">
              <a:extLst>
                <a:ext uri="{FF2B5EF4-FFF2-40B4-BE49-F238E27FC236}">
                  <a16:creationId xmlns:a16="http://schemas.microsoft.com/office/drawing/2014/main" id="{4060E78D-5375-8C49-E27E-2972A37AC818}"/>
                </a:ext>
              </a:extLst>
            </p:cNvPr>
            <p:cNvSpPr/>
            <p:nvPr/>
          </p:nvSpPr>
          <p:spPr>
            <a:xfrm>
              <a:off x="11032647" y="641305"/>
              <a:ext cx="12691" cy="54"/>
            </a:xfrm>
            <a:custGeom>
              <a:avLst/>
              <a:gdLst>
                <a:gd name="f0" fmla="val 10800000"/>
                <a:gd name="f1" fmla="val 5400000"/>
                <a:gd name="f2" fmla="val 180"/>
                <a:gd name="f3" fmla="val w"/>
                <a:gd name="f4" fmla="val h"/>
                <a:gd name="f5" fmla="val 0"/>
                <a:gd name="f6" fmla="val 12696"/>
                <a:gd name="f7" fmla="val 56"/>
                <a:gd name="f8" fmla="val 127"/>
                <a:gd name="f9" fmla="+- 0 0 -90"/>
                <a:gd name="f10" fmla="*/ f3 1 12696"/>
                <a:gd name="f11" fmla="*/ f4 1 56"/>
                <a:gd name="f12" fmla="val f5"/>
                <a:gd name="f13" fmla="val f6"/>
                <a:gd name="f14" fmla="val f7"/>
                <a:gd name="f15" fmla="*/ f9 f0 1"/>
                <a:gd name="f16" fmla="+- f14 0 f12"/>
                <a:gd name="f17" fmla="+- f13 0 f12"/>
                <a:gd name="f18" fmla="*/ f15 1 f2"/>
                <a:gd name="f19" fmla="*/ f17 1 12696"/>
                <a:gd name="f20" fmla="*/ f16 1 56"/>
                <a:gd name="f21" fmla="*/ 0 f17 1"/>
                <a:gd name="f22" fmla="*/ 0 f16 1"/>
                <a:gd name="f23" fmla="+- f18 0 f1"/>
                <a:gd name="f24" fmla="*/ f21 1 12696"/>
                <a:gd name="f25" fmla="*/ f22 1 56"/>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Lst>
              <a:rect l="f32" t="f35" r="f33" b="f34"/>
              <a:pathLst>
                <a:path w="12696" h="56">
                  <a:moveTo>
                    <a:pt x="f5" y="f5"/>
                  </a:moveTo>
                  <a:lnTo>
                    <a:pt x="f5" y="f5"/>
                  </a:lnTo>
                  <a:lnTo>
                    <a:pt x="f5" y="f5"/>
                  </a:lnTo>
                  <a:cubicBezTo>
                    <a:pt x="f5" y="f5"/>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0" name="Freeform: Shape 134">
              <a:extLst>
                <a:ext uri="{FF2B5EF4-FFF2-40B4-BE49-F238E27FC236}">
                  <a16:creationId xmlns:a16="http://schemas.microsoft.com/office/drawing/2014/main" id="{7C8E1167-8321-36B3-7FA1-361300F569BB}"/>
                </a:ext>
              </a:extLst>
            </p:cNvPr>
            <p:cNvSpPr/>
            <p:nvPr/>
          </p:nvSpPr>
          <p:spPr>
            <a:xfrm>
              <a:off x="11034046" y="644734"/>
              <a:ext cx="8887" cy="82396"/>
            </a:xfrm>
            <a:custGeom>
              <a:avLst/>
              <a:gdLst>
                <a:gd name="f0" fmla="val 10800000"/>
                <a:gd name="f1" fmla="val 5400000"/>
                <a:gd name="f2" fmla="val 180"/>
                <a:gd name="f3" fmla="val w"/>
                <a:gd name="f4" fmla="val h"/>
                <a:gd name="f5" fmla="val 0"/>
                <a:gd name="f6" fmla="val 8887"/>
                <a:gd name="f7" fmla="val 82401"/>
                <a:gd name="f8" fmla="val 5206"/>
                <a:gd name="f9" fmla="val 81259"/>
                <a:gd name="f10" fmla="val 8888"/>
                <a:gd name="f11" fmla="val 82402"/>
                <a:gd name="f12" fmla="val 5460"/>
                <a:gd name="f13" fmla="val 1778"/>
                <a:gd name="f14" fmla="val 3301"/>
                <a:gd name="f15" fmla="val 1016"/>
                <a:gd name="f16" fmla="val 2666"/>
                <a:gd name="f17" fmla="val 889"/>
                <a:gd name="f18" fmla="val 78974"/>
                <a:gd name="f19" fmla="val 7110"/>
                <a:gd name="f20" fmla="val 81132"/>
                <a:gd name="f21" fmla="+- 0 0 -90"/>
                <a:gd name="f22" fmla="*/ f3 1 8887"/>
                <a:gd name="f23" fmla="*/ f4 1 82401"/>
                <a:gd name="f24" fmla="val f5"/>
                <a:gd name="f25" fmla="val f6"/>
                <a:gd name="f26" fmla="val f7"/>
                <a:gd name="f27" fmla="*/ f21 f0 1"/>
                <a:gd name="f28" fmla="+- f26 0 f24"/>
                <a:gd name="f29" fmla="+- f25 0 f24"/>
                <a:gd name="f30" fmla="*/ f27 1 f2"/>
                <a:gd name="f31" fmla="*/ f29 1 8887"/>
                <a:gd name="f32" fmla="*/ f28 1 82401"/>
                <a:gd name="f33" fmla="*/ 5206 f29 1"/>
                <a:gd name="f34" fmla="*/ 81259 f28 1"/>
                <a:gd name="f35" fmla="*/ 8888 f29 1"/>
                <a:gd name="f36" fmla="*/ 82402 f28 1"/>
                <a:gd name="f37" fmla="*/ 5460 f28 1"/>
                <a:gd name="f38" fmla="*/ 1778 f29 1"/>
                <a:gd name="f39" fmla="*/ 3301 f28 1"/>
                <a:gd name="f40" fmla="*/ 1016 f29 1"/>
                <a:gd name="f41" fmla="*/ 0 f29 1"/>
                <a:gd name="f42" fmla="*/ 2666 f28 1"/>
                <a:gd name="f43" fmla="*/ 1778 f28 1"/>
                <a:gd name="f44" fmla="*/ 889 f28 1"/>
                <a:gd name="f45" fmla="*/ 0 f28 1"/>
                <a:gd name="f46" fmla="*/ 78974 f28 1"/>
                <a:gd name="f47" fmla="*/ 7110 f29 1"/>
                <a:gd name="f48" fmla="*/ 81132 f28 1"/>
                <a:gd name="f49" fmla="+- f30 0 f1"/>
                <a:gd name="f50" fmla="*/ f33 1 8887"/>
                <a:gd name="f51" fmla="*/ f34 1 82401"/>
                <a:gd name="f52" fmla="*/ f35 1 8887"/>
                <a:gd name="f53" fmla="*/ f36 1 82401"/>
                <a:gd name="f54" fmla="*/ f37 1 82401"/>
                <a:gd name="f55" fmla="*/ f38 1 8887"/>
                <a:gd name="f56" fmla="*/ f39 1 82401"/>
                <a:gd name="f57" fmla="*/ f40 1 8887"/>
                <a:gd name="f58" fmla="*/ f41 1 8887"/>
                <a:gd name="f59" fmla="*/ f42 1 82401"/>
                <a:gd name="f60" fmla="*/ f43 1 82401"/>
                <a:gd name="f61" fmla="*/ f44 1 82401"/>
                <a:gd name="f62" fmla="*/ f45 1 82401"/>
                <a:gd name="f63" fmla="*/ f46 1 82401"/>
                <a:gd name="f64" fmla="*/ f47 1 8887"/>
                <a:gd name="f65" fmla="*/ f48 1 82401"/>
                <a:gd name="f66" fmla="*/ f24 1 f31"/>
                <a:gd name="f67" fmla="*/ f25 1 f31"/>
                <a:gd name="f68" fmla="*/ f24 1 f32"/>
                <a:gd name="f69" fmla="*/ f26 1 f32"/>
                <a:gd name="f70" fmla="*/ f50 1 f31"/>
                <a:gd name="f71" fmla="*/ f51 1 f32"/>
                <a:gd name="f72" fmla="*/ f52 1 f31"/>
                <a:gd name="f73" fmla="*/ f53 1 f32"/>
                <a:gd name="f74" fmla="*/ f54 1 f32"/>
                <a:gd name="f75" fmla="*/ f55 1 f31"/>
                <a:gd name="f76" fmla="*/ f56 1 f32"/>
                <a:gd name="f77" fmla="*/ f57 1 f31"/>
                <a:gd name="f78" fmla="*/ f58 1 f31"/>
                <a:gd name="f79" fmla="*/ f59 1 f32"/>
                <a:gd name="f80" fmla="*/ f60 1 f32"/>
                <a:gd name="f81" fmla="*/ f61 1 f32"/>
                <a:gd name="f82" fmla="*/ f62 1 f32"/>
                <a:gd name="f83" fmla="*/ f63 1 f32"/>
                <a:gd name="f84" fmla="*/ f64 1 f31"/>
                <a:gd name="f85" fmla="*/ f65 1 f32"/>
                <a:gd name="f86" fmla="*/ f66 f22 1"/>
                <a:gd name="f87" fmla="*/ f67 f22 1"/>
                <a:gd name="f88" fmla="*/ f69 f23 1"/>
                <a:gd name="f89" fmla="*/ f68 f23 1"/>
                <a:gd name="f90" fmla="*/ f70 f22 1"/>
                <a:gd name="f91" fmla="*/ f71 f23 1"/>
                <a:gd name="f92" fmla="*/ f72 f22 1"/>
                <a:gd name="f93" fmla="*/ f73 f23 1"/>
                <a:gd name="f94" fmla="*/ f74 f23 1"/>
                <a:gd name="f95" fmla="*/ f75 f22 1"/>
                <a:gd name="f96" fmla="*/ f76 f23 1"/>
                <a:gd name="f97" fmla="*/ f77 f22 1"/>
                <a:gd name="f98" fmla="*/ f78 f22 1"/>
                <a:gd name="f99" fmla="*/ f79 f23 1"/>
                <a:gd name="f100" fmla="*/ f80 f23 1"/>
                <a:gd name="f101" fmla="*/ f81 f23 1"/>
                <a:gd name="f102" fmla="*/ f82 f23 1"/>
                <a:gd name="f103" fmla="*/ f83 f23 1"/>
                <a:gd name="f104" fmla="*/ f84 f22 1"/>
                <a:gd name="f105" fmla="*/ f85 f23 1"/>
              </a:gdLst>
              <a:ahLst/>
              <a:cxnLst>
                <a:cxn ang="3cd4">
                  <a:pos x="hc" y="t"/>
                </a:cxn>
                <a:cxn ang="0">
                  <a:pos x="r" y="vc"/>
                </a:cxn>
                <a:cxn ang="cd4">
                  <a:pos x="hc" y="b"/>
                </a:cxn>
                <a:cxn ang="cd2">
                  <a:pos x="l" y="vc"/>
                </a:cxn>
                <a:cxn ang="f49">
                  <a:pos x="f90" y="f91"/>
                </a:cxn>
                <a:cxn ang="f49">
                  <a:pos x="f92" y="f93"/>
                </a:cxn>
                <a:cxn ang="f49">
                  <a:pos x="f92" y="f94"/>
                </a:cxn>
                <a:cxn ang="f49">
                  <a:pos x="f95" y="f96"/>
                </a:cxn>
                <a:cxn ang="f49">
                  <a:pos x="f95" y="f96"/>
                </a:cxn>
                <a:cxn ang="f49">
                  <a:pos x="f97" y="f96"/>
                </a:cxn>
                <a:cxn ang="f49">
                  <a:pos x="f98" y="f99"/>
                </a:cxn>
                <a:cxn ang="f49">
                  <a:pos x="f98" y="f99"/>
                </a:cxn>
                <a:cxn ang="f49">
                  <a:pos x="f98" y="f99"/>
                </a:cxn>
                <a:cxn ang="f49">
                  <a:pos x="f98" y="f100"/>
                </a:cxn>
                <a:cxn ang="f49">
                  <a:pos x="f98" y="f101"/>
                </a:cxn>
                <a:cxn ang="f49">
                  <a:pos x="f98" y="f102"/>
                </a:cxn>
                <a:cxn ang="f49">
                  <a:pos x="f98" y="f102"/>
                </a:cxn>
                <a:cxn ang="f49">
                  <a:pos x="f98" y="f102"/>
                </a:cxn>
                <a:cxn ang="f49">
                  <a:pos x="f98" y="f103"/>
                </a:cxn>
                <a:cxn ang="f49">
                  <a:pos x="f104" y="f105"/>
                </a:cxn>
              </a:cxnLst>
              <a:rect l="f86" t="f89" r="f87" b="f88"/>
              <a:pathLst>
                <a:path w="8887" h="82401">
                  <a:moveTo>
                    <a:pt x="f8" y="f9"/>
                  </a:moveTo>
                  <a:lnTo>
                    <a:pt x="f10" y="f11"/>
                  </a:lnTo>
                  <a:lnTo>
                    <a:pt x="f10" y="f12"/>
                  </a:lnTo>
                  <a:lnTo>
                    <a:pt x="f13" y="f14"/>
                  </a:lnTo>
                  <a:lnTo>
                    <a:pt x="f13" y="f14"/>
                  </a:lnTo>
                  <a:lnTo>
                    <a:pt x="f15" y="f14"/>
                  </a:lnTo>
                  <a:lnTo>
                    <a:pt x="f5" y="f16"/>
                  </a:lnTo>
                  <a:lnTo>
                    <a:pt x="f5" y="f16"/>
                  </a:lnTo>
                  <a:lnTo>
                    <a:pt x="f5" y="f16"/>
                  </a:lnTo>
                  <a:lnTo>
                    <a:pt x="f5" y="f13"/>
                  </a:lnTo>
                  <a:lnTo>
                    <a:pt x="f5" y="f17"/>
                  </a:lnTo>
                  <a:cubicBezTo>
                    <a:pt x="f5" y="f17"/>
                    <a:pt x="f5" y="f17"/>
                    <a:pt x="f5" y="f5"/>
                  </a:cubicBezTo>
                  <a:lnTo>
                    <a:pt x="f5" y="f5"/>
                  </a:lnTo>
                  <a:lnTo>
                    <a:pt x="f5" y="f5"/>
                  </a:lnTo>
                  <a:lnTo>
                    <a:pt x="f5" y="f18"/>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1" name="Freeform: Shape 135">
              <a:extLst>
                <a:ext uri="{FF2B5EF4-FFF2-40B4-BE49-F238E27FC236}">
                  <a16:creationId xmlns:a16="http://schemas.microsoft.com/office/drawing/2014/main" id="{142FD236-840E-ECB7-7BD8-54082758107C}"/>
                </a:ext>
              </a:extLst>
            </p:cNvPr>
            <p:cNvSpPr/>
            <p:nvPr/>
          </p:nvSpPr>
          <p:spPr>
            <a:xfrm>
              <a:off x="11952405" y="923553"/>
              <a:ext cx="10533" cy="106399"/>
            </a:xfrm>
            <a:custGeom>
              <a:avLst/>
              <a:gdLst>
                <a:gd name="f0" fmla="val 10800000"/>
                <a:gd name="f1" fmla="val 5400000"/>
                <a:gd name="f2" fmla="val 180"/>
                <a:gd name="f3" fmla="val w"/>
                <a:gd name="f4" fmla="val h"/>
                <a:gd name="f5" fmla="val 0"/>
                <a:gd name="f6" fmla="val 10538"/>
                <a:gd name="f7" fmla="val 106404"/>
                <a:gd name="f8" fmla="val 10539"/>
                <a:gd name="f9" fmla="val 102336"/>
                <a:gd name="f10" fmla="val 101574"/>
                <a:gd name="f11" fmla="val 8761"/>
                <a:gd name="f12" fmla="val 1397"/>
                <a:gd name="f13" fmla="val 7822"/>
                <a:gd name="f14" fmla="val 2129"/>
                <a:gd name="f15" fmla="val 6653"/>
                <a:gd name="f16" fmla="val 2530"/>
                <a:gd name="f17" fmla="val 5460"/>
                <a:gd name="f18" fmla="val 2539"/>
                <a:gd name="f19" fmla="val 4876"/>
                <a:gd name="f20" fmla="val 2663"/>
                <a:gd name="f21" fmla="val 4266"/>
                <a:gd name="f22" fmla="val 3682"/>
                <a:gd name="f23" fmla="val 101447"/>
                <a:gd name="f24" fmla="val 139"/>
                <a:gd name="f25" fmla="val 104319"/>
                <a:gd name="f26" fmla="val 2577"/>
                <a:gd name="f27" fmla="val 106536"/>
                <a:gd name="f28" fmla="val 5447"/>
                <a:gd name="f29" fmla="val 106398"/>
                <a:gd name="f30" fmla="val 6438"/>
                <a:gd name="f31" fmla="val 106343"/>
                <a:gd name="f32" fmla="val 7390"/>
                <a:gd name="f33" fmla="val 106084"/>
                <a:gd name="f34" fmla="val 8253"/>
                <a:gd name="f35" fmla="val 105637"/>
                <a:gd name="f36" fmla="val 8938"/>
                <a:gd name="f37" fmla="val 105060"/>
                <a:gd name="f38" fmla="val 9459"/>
                <a:gd name="f39" fmla="val 104316"/>
                <a:gd name="f40" fmla="val 9777"/>
                <a:gd name="f41" fmla="val 103478"/>
                <a:gd name="f42" fmla="val 10069"/>
                <a:gd name="f43" fmla="val 103119"/>
                <a:gd name="f44" fmla="val 10322"/>
                <a:gd name="f45" fmla="val 102737"/>
                <a:gd name="f46" fmla="+- 0 0 -90"/>
                <a:gd name="f47" fmla="*/ f3 1 10538"/>
                <a:gd name="f48" fmla="*/ f4 1 106404"/>
                <a:gd name="f49" fmla="val f5"/>
                <a:gd name="f50" fmla="val f6"/>
                <a:gd name="f51" fmla="val f7"/>
                <a:gd name="f52" fmla="*/ f46 f0 1"/>
                <a:gd name="f53" fmla="+- f51 0 f49"/>
                <a:gd name="f54" fmla="+- f50 0 f49"/>
                <a:gd name="f55" fmla="*/ f52 1 f2"/>
                <a:gd name="f56" fmla="*/ f54 1 10538"/>
                <a:gd name="f57" fmla="*/ f53 1 106404"/>
                <a:gd name="f58" fmla="*/ 10539 f54 1"/>
                <a:gd name="f59" fmla="*/ 102336 f53 1"/>
                <a:gd name="f60" fmla="*/ 101574 f53 1"/>
                <a:gd name="f61" fmla="*/ 0 f53 1"/>
                <a:gd name="f62" fmla="*/ 8761 f54 1"/>
                <a:gd name="f63" fmla="*/ 1397 f53 1"/>
                <a:gd name="f64" fmla="*/ 5460 f54 1"/>
                <a:gd name="f65" fmla="*/ 2539 f53 1"/>
                <a:gd name="f66" fmla="*/ 3682 f54 1"/>
                <a:gd name="f67" fmla="*/ 0 f54 1"/>
                <a:gd name="f68" fmla="*/ 101447 f53 1"/>
                <a:gd name="f69" fmla="*/ 5447 f54 1"/>
                <a:gd name="f70" fmla="*/ 106398 f53 1"/>
                <a:gd name="f71" fmla="*/ 8253 f54 1"/>
                <a:gd name="f72" fmla="*/ 105637 f53 1"/>
                <a:gd name="f73" fmla="*/ 9777 f54 1"/>
                <a:gd name="f74" fmla="*/ 103478 f53 1"/>
                <a:gd name="f75" fmla="+- f55 0 f1"/>
                <a:gd name="f76" fmla="*/ f58 1 10538"/>
                <a:gd name="f77" fmla="*/ f59 1 106404"/>
                <a:gd name="f78" fmla="*/ f60 1 106404"/>
                <a:gd name="f79" fmla="*/ f61 1 106404"/>
                <a:gd name="f80" fmla="*/ f62 1 10538"/>
                <a:gd name="f81" fmla="*/ f63 1 106404"/>
                <a:gd name="f82" fmla="*/ f64 1 10538"/>
                <a:gd name="f83" fmla="*/ f65 1 106404"/>
                <a:gd name="f84" fmla="*/ f66 1 10538"/>
                <a:gd name="f85" fmla="*/ f67 1 10538"/>
                <a:gd name="f86" fmla="*/ f68 1 106404"/>
                <a:gd name="f87" fmla="*/ f69 1 10538"/>
                <a:gd name="f88" fmla="*/ f70 1 106404"/>
                <a:gd name="f89" fmla="*/ f71 1 10538"/>
                <a:gd name="f90" fmla="*/ f72 1 106404"/>
                <a:gd name="f91" fmla="*/ f73 1 10538"/>
                <a:gd name="f92" fmla="*/ f74 1 106404"/>
                <a:gd name="f93" fmla="*/ f49 1 f56"/>
                <a:gd name="f94" fmla="*/ f50 1 f56"/>
                <a:gd name="f95" fmla="*/ f49 1 f57"/>
                <a:gd name="f96" fmla="*/ f51 1 f57"/>
                <a:gd name="f97" fmla="*/ f76 1 f56"/>
                <a:gd name="f98" fmla="*/ f77 1 f57"/>
                <a:gd name="f99" fmla="*/ f78 1 f57"/>
                <a:gd name="f100" fmla="*/ f79 1 f57"/>
                <a:gd name="f101" fmla="*/ f80 1 f56"/>
                <a:gd name="f102" fmla="*/ f81 1 f57"/>
                <a:gd name="f103" fmla="*/ f82 1 f56"/>
                <a:gd name="f104" fmla="*/ f83 1 f57"/>
                <a:gd name="f105" fmla="*/ f84 1 f56"/>
                <a:gd name="f106" fmla="*/ f85 1 f56"/>
                <a:gd name="f107" fmla="*/ f86 1 f57"/>
                <a:gd name="f108" fmla="*/ f87 1 f56"/>
                <a:gd name="f109" fmla="*/ f88 1 f57"/>
                <a:gd name="f110" fmla="*/ f89 1 f56"/>
                <a:gd name="f111" fmla="*/ f90 1 f57"/>
                <a:gd name="f112" fmla="*/ f91 1 f56"/>
                <a:gd name="f113" fmla="*/ f92 1 f57"/>
                <a:gd name="f114" fmla="*/ f93 f47 1"/>
                <a:gd name="f115" fmla="*/ f94 f47 1"/>
                <a:gd name="f116" fmla="*/ f96 f48 1"/>
                <a:gd name="f117" fmla="*/ f95 f48 1"/>
                <a:gd name="f118" fmla="*/ f97 f47 1"/>
                <a:gd name="f119" fmla="*/ f98 f48 1"/>
                <a:gd name="f120" fmla="*/ f99 f48 1"/>
                <a:gd name="f121" fmla="*/ f100 f48 1"/>
                <a:gd name="f122" fmla="*/ f101 f47 1"/>
                <a:gd name="f123" fmla="*/ f102 f48 1"/>
                <a:gd name="f124" fmla="*/ f103 f47 1"/>
                <a:gd name="f125" fmla="*/ f104 f48 1"/>
                <a:gd name="f126" fmla="*/ f105 f47 1"/>
                <a:gd name="f127" fmla="*/ f106 f47 1"/>
                <a:gd name="f128" fmla="*/ f107 f48 1"/>
                <a:gd name="f129" fmla="*/ f108 f47 1"/>
                <a:gd name="f130" fmla="*/ f109 f48 1"/>
                <a:gd name="f131" fmla="*/ f110 f47 1"/>
                <a:gd name="f132" fmla="*/ f111 f48 1"/>
                <a:gd name="f133" fmla="*/ f112 f47 1"/>
                <a:gd name="f134" fmla="*/ f113 f48 1"/>
              </a:gdLst>
              <a:ahLst/>
              <a:cxnLst>
                <a:cxn ang="3cd4">
                  <a:pos x="hc" y="t"/>
                </a:cxn>
                <a:cxn ang="0">
                  <a:pos x="r" y="vc"/>
                </a:cxn>
                <a:cxn ang="cd4">
                  <a:pos x="hc" y="b"/>
                </a:cxn>
                <a:cxn ang="cd2">
                  <a:pos x="l" y="vc"/>
                </a:cxn>
                <a:cxn ang="f75">
                  <a:pos x="f118" y="f119"/>
                </a:cxn>
                <a:cxn ang="f75">
                  <a:pos x="f118" y="f120"/>
                </a:cxn>
                <a:cxn ang="f75">
                  <a:pos x="f118" y="f121"/>
                </a:cxn>
                <a:cxn ang="f75">
                  <a:pos x="f122" y="f123"/>
                </a:cxn>
                <a:cxn ang="f75">
                  <a:pos x="f122" y="f123"/>
                </a:cxn>
                <a:cxn ang="f75">
                  <a:pos x="f124" y="f125"/>
                </a:cxn>
                <a:cxn ang="f75">
                  <a:pos x="f126" y="f125"/>
                </a:cxn>
                <a:cxn ang="f75">
                  <a:pos x="f127" y="f123"/>
                </a:cxn>
                <a:cxn ang="f75">
                  <a:pos x="f127" y="f128"/>
                </a:cxn>
                <a:cxn ang="f75">
                  <a:pos x="f129" y="f130"/>
                </a:cxn>
                <a:cxn ang="f75">
                  <a:pos x="f124" y="f130"/>
                </a:cxn>
                <a:cxn ang="f75">
                  <a:pos x="f131" y="f132"/>
                </a:cxn>
                <a:cxn ang="f75">
                  <a:pos x="f131" y="f132"/>
                </a:cxn>
                <a:cxn ang="f75">
                  <a:pos x="f131" y="f132"/>
                </a:cxn>
                <a:cxn ang="f75">
                  <a:pos x="f133" y="f134"/>
                </a:cxn>
                <a:cxn ang="f75">
                  <a:pos x="f118" y="f119"/>
                </a:cxn>
              </a:cxnLst>
              <a:rect l="f114" t="f117" r="f115" b="f116"/>
              <a:pathLst>
                <a:path w="10538" h="106404">
                  <a:moveTo>
                    <a:pt x="f8" y="f9"/>
                  </a:moveTo>
                  <a:cubicBezTo>
                    <a:pt x="f8" y="f9"/>
                    <a:pt x="f8" y="f9"/>
                    <a:pt x="f8" y="f10"/>
                  </a:cubicBezTo>
                  <a:lnTo>
                    <a:pt x="f8" y="f5"/>
                  </a:lnTo>
                  <a:lnTo>
                    <a:pt x="f11" y="f12"/>
                  </a:lnTo>
                  <a:lnTo>
                    <a:pt x="f11" y="f12"/>
                  </a:lnTo>
                  <a:cubicBezTo>
                    <a:pt x="f13" y="f14"/>
                    <a:pt x="f15" y="f16"/>
                    <a:pt x="f17" y="f18"/>
                  </a:cubicBezTo>
                  <a:cubicBezTo>
                    <a:pt x="f19" y="f20"/>
                    <a:pt x="f21" y="f20"/>
                    <a:pt x="f22" y="f18"/>
                  </a:cubicBezTo>
                  <a:lnTo>
                    <a:pt x="f5" y="f12"/>
                  </a:lnTo>
                  <a:lnTo>
                    <a:pt x="f5" y="f23"/>
                  </a:lnTo>
                  <a:cubicBezTo>
                    <a:pt x="f24" y="f25"/>
                    <a:pt x="f26" y="f27"/>
                    <a:pt x="f28" y="f29"/>
                  </a:cubicBezTo>
                  <a:cubicBezTo>
                    <a:pt x="f28" y="f29"/>
                    <a:pt x="f17" y="f29"/>
                    <a:pt x="f17" y="f29"/>
                  </a:cubicBezTo>
                  <a:cubicBezTo>
                    <a:pt x="f30" y="f31"/>
                    <a:pt x="f32" y="f33"/>
                    <a:pt x="f34" y="f35"/>
                  </a:cubicBezTo>
                  <a:lnTo>
                    <a:pt x="f34" y="f35"/>
                  </a:lnTo>
                  <a:lnTo>
                    <a:pt x="f34" y="f35"/>
                  </a:ln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2" name="Freeform: Shape 136">
              <a:extLst>
                <a:ext uri="{FF2B5EF4-FFF2-40B4-BE49-F238E27FC236}">
                  <a16:creationId xmlns:a16="http://schemas.microsoft.com/office/drawing/2014/main" id="{18DA19FF-ECA7-C941-91EB-429687B29B2F}"/>
                </a:ext>
              </a:extLst>
            </p:cNvPr>
            <p:cNvSpPr/>
            <p:nvPr/>
          </p:nvSpPr>
          <p:spPr>
            <a:xfrm>
              <a:off x="11032473" y="640930"/>
              <a:ext cx="45" cy="758"/>
            </a:xfrm>
            <a:custGeom>
              <a:avLst/>
              <a:gdLst>
                <a:gd name="f0" fmla="val 10800000"/>
                <a:gd name="f1" fmla="val 5400000"/>
                <a:gd name="f2" fmla="val 180"/>
                <a:gd name="f3" fmla="val w"/>
                <a:gd name="f4" fmla="val h"/>
                <a:gd name="f5" fmla="val 0"/>
                <a:gd name="f6" fmla="val 47"/>
                <a:gd name="f7" fmla="val 761"/>
                <a:gd name="f8" fmla="val 48"/>
                <a:gd name="f9" fmla="val 762"/>
                <a:gd name="f10" fmla="val -16"/>
                <a:gd name="f11" fmla="val 512"/>
                <a:gd name="f12" fmla="val 250"/>
                <a:gd name="f13" fmla="+- 0 0 -90"/>
                <a:gd name="f14" fmla="*/ f3 1 47"/>
                <a:gd name="f15" fmla="*/ f4 1 761"/>
                <a:gd name="f16" fmla="val f5"/>
                <a:gd name="f17" fmla="val f6"/>
                <a:gd name="f18" fmla="val f7"/>
                <a:gd name="f19" fmla="*/ f13 f0 1"/>
                <a:gd name="f20" fmla="+- f18 0 f16"/>
                <a:gd name="f21" fmla="+- f17 0 f16"/>
                <a:gd name="f22" fmla="*/ f19 1 f2"/>
                <a:gd name="f23" fmla="*/ f21 1 47"/>
                <a:gd name="f24" fmla="*/ f20 1 761"/>
                <a:gd name="f25" fmla="*/ 48 f21 1"/>
                <a:gd name="f26" fmla="*/ 762 f20 1"/>
                <a:gd name="f27" fmla="*/ 0 f20 1"/>
                <a:gd name="f28" fmla="+- f22 0 f1"/>
                <a:gd name="f29" fmla="*/ f25 1 47"/>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4"/>
                </a:cxn>
                <a:cxn ang="f28">
                  <a:pos x="f43" y="f45"/>
                </a:cxn>
              </a:cxnLst>
              <a:rect l="f39" t="f42" r="f40" b="f41"/>
              <a:pathLst>
                <a:path w="47" h="761">
                  <a:moveTo>
                    <a:pt x="f8" y="f9"/>
                  </a:moveTo>
                  <a:lnTo>
                    <a:pt x="f8" y="f9"/>
                  </a:ln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3" name="Freeform: Shape 137">
              <a:extLst>
                <a:ext uri="{FF2B5EF4-FFF2-40B4-BE49-F238E27FC236}">
                  <a16:creationId xmlns:a16="http://schemas.microsoft.com/office/drawing/2014/main" id="{31CE141A-09B4-E8DB-0F8F-35BF1E22659B}"/>
                </a:ext>
              </a:extLst>
            </p:cNvPr>
            <p:cNvSpPr/>
            <p:nvPr/>
          </p:nvSpPr>
          <p:spPr>
            <a:xfrm>
              <a:off x="11033543" y="639915"/>
              <a:ext cx="758" cy="758"/>
            </a:xfrm>
            <a:custGeom>
              <a:avLst/>
              <a:gdLst>
                <a:gd name="f0" fmla="val 10800000"/>
                <a:gd name="f1" fmla="val 5400000"/>
                <a:gd name="f2" fmla="val 180"/>
                <a:gd name="f3" fmla="val w"/>
                <a:gd name="f4" fmla="val h"/>
                <a:gd name="f5" fmla="val 0"/>
                <a:gd name="f6" fmla="val 761"/>
                <a:gd name="f7" fmla="val 127"/>
                <a:gd name="f8" fmla="val 762"/>
                <a:gd name="f9" fmla="+- 0 0 -90"/>
                <a:gd name="f10" fmla="*/ f3 1 761"/>
                <a:gd name="f11" fmla="*/ f4 1 761"/>
                <a:gd name="f12" fmla="val f5"/>
                <a:gd name="f13" fmla="val f6"/>
                <a:gd name="f14" fmla="*/ f9 f0 1"/>
                <a:gd name="f15" fmla="+- f13 0 f12"/>
                <a:gd name="f16" fmla="*/ f14 1 f2"/>
                <a:gd name="f17" fmla="*/ f15 1 761"/>
                <a:gd name="f18" fmla="*/ 0 f15 1"/>
                <a:gd name="f19" fmla="*/ 127 f15 1"/>
                <a:gd name="f20" fmla="*/ 762 f15 1"/>
                <a:gd name="f21" fmla="+- f16 0 f1"/>
                <a:gd name="f22" fmla="*/ f18 1 761"/>
                <a:gd name="f23" fmla="*/ f19 1 761"/>
                <a:gd name="f24" fmla="*/ f20 1 761"/>
                <a:gd name="f25" fmla="*/ f12 1 f17"/>
                <a:gd name="f26" fmla="*/ f13 1 f17"/>
                <a:gd name="f27" fmla="*/ f22 1 f17"/>
                <a:gd name="f28" fmla="*/ f23 1 f17"/>
                <a:gd name="f29" fmla="*/ f24 1 f17"/>
                <a:gd name="f30" fmla="*/ f25 f10 1"/>
                <a:gd name="f31" fmla="*/ f26 f10 1"/>
                <a:gd name="f32" fmla="*/ f26 f11 1"/>
                <a:gd name="f33" fmla="*/ f25 f11 1"/>
                <a:gd name="f34" fmla="*/ f27 f10 1"/>
                <a:gd name="f35" fmla="*/ f28 f11 1"/>
                <a:gd name="f36" fmla="*/ f29 f11 1"/>
                <a:gd name="f37" fmla="*/ f29 f10 1"/>
                <a:gd name="f38" fmla="*/ f27 f11 1"/>
              </a:gdLst>
              <a:ahLst/>
              <a:cxnLst>
                <a:cxn ang="3cd4">
                  <a:pos x="hc" y="t"/>
                </a:cxn>
                <a:cxn ang="0">
                  <a:pos x="r" y="vc"/>
                </a:cxn>
                <a:cxn ang="cd4">
                  <a:pos x="hc" y="b"/>
                </a:cxn>
                <a:cxn ang="cd2">
                  <a:pos x="l" y="vc"/>
                </a:cxn>
                <a:cxn ang="f21">
                  <a:pos x="f34" y="f35"/>
                </a:cxn>
                <a:cxn ang="f21">
                  <a:pos x="f34" y="f36"/>
                </a:cxn>
                <a:cxn ang="f21">
                  <a:pos x="f37" y="f38"/>
                </a:cxn>
              </a:cxnLst>
              <a:rect l="f30" t="f33" r="f31" b="f32"/>
              <a:pathLst>
                <a:path w="761" h="761">
                  <a:moveTo>
                    <a:pt x="f5" y="f7"/>
                  </a:moveTo>
                  <a:lnTo>
                    <a:pt x="f5" y="f8"/>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4" name="Freeform: Shape 138">
              <a:extLst>
                <a:ext uri="{FF2B5EF4-FFF2-40B4-BE49-F238E27FC236}">
                  <a16:creationId xmlns:a16="http://schemas.microsoft.com/office/drawing/2014/main" id="{68A465C9-DE2D-9257-D2C0-D5D9545381B0}"/>
                </a:ext>
              </a:extLst>
            </p:cNvPr>
            <p:cNvSpPr/>
            <p:nvPr/>
          </p:nvSpPr>
          <p:spPr>
            <a:xfrm>
              <a:off x="11957745" y="925336"/>
              <a:ext cx="3300" cy="1143"/>
            </a:xfrm>
            <a:custGeom>
              <a:avLst/>
              <a:gdLst>
                <a:gd name="f0" fmla="val 10800000"/>
                <a:gd name="f1" fmla="val 5400000"/>
                <a:gd name="f2" fmla="val 180"/>
                <a:gd name="f3" fmla="val w"/>
                <a:gd name="f4" fmla="val h"/>
                <a:gd name="f5" fmla="val 0"/>
                <a:gd name="f6" fmla="val 3301"/>
                <a:gd name="f7" fmla="val 1142"/>
                <a:gd name="f8" fmla="val 2362"/>
                <a:gd name="f9" fmla="val 733"/>
                <a:gd name="f10" fmla="val 1193"/>
                <a:gd name="f11" fmla="val 1134"/>
                <a:gd name="f12" fmla="val 1143"/>
                <a:gd name="f13" fmla="+- 0 0 -90"/>
                <a:gd name="f14" fmla="*/ f3 1 3301"/>
                <a:gd name="f15" fmla="*/ f4 1 1142"/>
                <a:gd name="f16" fmla="val f5"/>
                <a:gd name="f17" fmla="val f6"/>
                <a:gd name="f18" fmla="val f7"/>
                <a:gd name="f19" fmla="*/ f13 f0 1"/>
                <a:gd name="f20" fmla="+- f18 0 f16"/>
                <a:gd name="f21" fmla="+- f17 0 f16"/>
                <a:gd name="f22" fmla="*/ f19 1 f2"/>
                <a:gd name="f23" fmla="*/ f21 1 3301"/>
                <a:gd name="f24" fmla="*/ f20 1 1142"/>
                <a:gd name="f25" fmla="*/ 3301 f21 1"/>
                <a:gd name="f26" fmla="*/ 0 f20 1"/>
                <a:gd name="f27" fmla="*/ 0 f21 1"/>
                <a:gd name="f28" fmla="*/ 1143 f20 1"/>
                <a:gd name="f29" fmla="+- f22 0 f1"/>
                <a:gd name="f30" fmla="*/ f25 1 3301"/>
                <a:gd name="f31" fmla="*/ f26 1 1142"/>
                <a:gd name="f32" fmla="*/ f27 1 3301"/>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3301" h="1142">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5" name="Freeform: Shape 139">
              <a:extLst>
                <a:ext uri="{FF2B5EF4-FFF2-40B4-BE49-F238E27FC236}">
                  <a16:creationId xmlns:a16="http://schemas.microsoft.com/office/drawing/2014/main" id="{6945C7AB-5C03-F140-8156-D3CD1C3E6210}"/>
                </a:ext>
              </a:extLst>
            </p:cNvPr>
            <p:cNvSpPr/>
            <p:nvPr/>
          </p:nvSpPr>
          <p:spPr>
            <a:xfrm>
              <a:off x="11035573" y="641305"/>
              <a:ext cx="921916" cy="285256"/>
            </a:xfrm>
            <a:custGeom>
              <a:avLst/>
              <a:gdLst>
                <a:gd name="f0" fmla="val 10800000"/>
                <a:gd name="f1" fmla="val 5400000"/>
                <a:gd name="f2" fmla="val 180"/>
                <a:gd name="f3" fmla="val w"/>
                <a:gd name="f4" fmla="val h"/>
                <a:gd name="f5" fmla="val 0"/>
                <a:gd name="f6" fmla="val 921917"/>
                <a:gd name="f7" fmla="val 285260"/>
                <a:gd name="f8" fmla="val 918489"/>
                <a:gd name="f9" fmla="val 276661"/>
                <a:gd name="f10" fmla="val 920901"/>
                <a:gd name="f11" fmla="val 274757"/>
                <a:gd name="f12" fmla="val 12571"/>
                <a:gd name="f13" fmla="val 5587"/>
                <a:gd name="f14" fmla="val 5714"/>
                <a:gd name="f15" fmla="val 4571"/>
                <a:gd name="f16" fmla="val 6502"/>
                <a:gd name="f17" fmla="val 3327"/>
                <a:gd name="f18" fmla="val 6946"/>
                <a:gd name="f19" fmla="val 2032"/>
                <a:gd name="f20" fmla="val 6983"/>
                <a:gd name="f21" fmla="val 1359"/>
                <a:gd name="f22" fmla="val 7054"/>
                <a:gd name="f23" fmla="val 673"/>
                <a:gd name="f24" fmla="val 7110"/>
                <a:gd name="f25" fmla="val 9142"/>
                <a:gd name="f26" fmla="val 916458"/>
                <a:gd name="f27" fmla="val 284025"/>
                <a:gd name="f28" fmla="val 920139"/>
                <a:gd name="f29" fmla="val 285168"/>
                <a:gd name="f30" fmla="val 920724"/>
                <a:gd name="f31" fmla="val 285291"/>
                <a:gd name="f32" fmla="val 921333"/>
                <a:gd name="f33" fmla="val 920394"/>
                <a:gd name="f34" fmla="val 285226"/>
                <a:gd name="f35" fmla="val 918908"/>
                <a:gd name="f36" fmla="val 284625"/>
                <a:gd name="f37" fmla="val 917854"/>
                <a:gd name="f38" fmla="val 283517"/>
                <a:gd name="f39" fmla="val 916114"/>
                <a:gd name="f40" fmla="val 281689"/>
                <a:gd name="f41" fmla="val 916190"/>
                <a:gd name="f42" fmla="val 278796"/>
                <a:gd name="f43" fmla="val 918019"/>
                <a:gd name="f44" fmla="val 277055"/>
                <a:gd name="f45" fmla="val 918159"/>
                <a:gd name="f46" fmla="val 276914"/>
                <a:gd name="f47" fmla="val 918324"/>
                <a:gd name="f48" fmla="val 276782"/>
                <a:gd name="f49" fmla="+- 0 0 -90"/>
                <a:gd name="f50" fmla="*/ f3 1 921917"/>
                <a:gd name="f51" fmla="*/ f4 1 285260"/>
                <a:gd name="f52" fmla="val f5"/>
                <a:gd name="f53" fmla="val f6"/>
                <a:gd name="f54" fmla="val f7"/>
                <a:gd name="f55" fmla="*/ f49 f0 1"/>
                <a:gd name="f56" fmla="+- f54 0 f52"/>
                <a:gd name="f57" fmla="+- f53 0 f52"/>
                <a:gd name="f58" fmla="*/ f55 1 f2"/>
                <a:gd name="f59" fmla="*/ f57 1 921917"/>
                <a:gd name="f60" fmla="*/ f56 1 285260"/>
                <a:gd name="f61" fmla="*/ 918489 f57 1"/>
                <a:gd name="f62" fmla="*/ 276661 f56 1"/>
                <a:gd name="f63" fmla="*/ 920901 f57 1"/>
                <a:gd name="f64" fmla="*/ 274757 f56 1"/>
                <a:gd name="f65" fmla="*/ 12571 f57 1"/>
                <a:gd name="f66" fmla="*/ 0 f56 1"/>
                <a:gd name="f67" fmla="*/ 5587 f57 1"/>
                <a:gd name="f68" fmla="*/ 5714 f56 1"/>
                <a:gd name="f69" fmla="*/ 2032 f57 1"/>
                <a:gd name="f70" fmla="*/ 6983 f56 1"/>
                <a:gd name="f71" fmla="*/ 0 f57 1"/>
                <a:gd name="f72" fmla="*/ 7110 f57 1"/>
                <a:gd name="f73" fmla="*/ 9142 f56 1"/>
                <a:gd name="f74" fmla="*/ 916458 f57 1"/>
                <a:gd name="f75" fmla="*/ 284025 f56 1"/>
                <a:gd name="f76" fmla="*/ 920139 f57 1"/>
                <a:gd name="f77" fmla="*/ 285168 f56 1"/>
                <a:gd name="f78" fmla="*/ 921917 f57 1"/>
                <a:gd name="f79" fmla="*/ 917854 f57 1"/>
                <a:gd name="f80" fmla="*/ 283517 f56 1"/>
                <a:gd name="f81" fmla="*/ 918019 f57 1"/>
                <a:gd name="f82" fmla="*/ 277055 f56 1"/>
                <a:gd name="f83" fmla="+- f58 0 f1"/>
                <a:gd name="f84" fmla="*/ f61 1 921917"/>
                <a:gd name="f85" fmla="*/ f62 1 285260"/>
                <a:gd name="f86" fmla="*/ f63 1 921917"/>
                <a:gd name="f87" fmla="*/ f64 1 285260"/>
                <a:gd name="f88" fmla="*/ f65 1 921917"/>
                <a:gd name="f89" fmla="*/ f66 1 285260"/>
                <a:gd name="f90" fmla="*/ f67 1 921917"/>
                <a:gd name="f91" fmla="*/ f68 1 285260"/>
                <a:gd name="f92" fmla="*/ f69 1 921917"/>
                <a:gd name="f93" fmla="*/ f70 1 285260"/>
                <a:gd name="f94" fmla="*/ f71 1 921917"/>
                <a:gd name="f95" fmla="*/ f72 1 921917"/>
                <a:gd name="f96" fmla="*/ f73 1 285260"/>
                <a:gd name="f97" fmla="*/ f74 1 921917"/>
                <a:gd name="f98" fmla="*/ f75 1 285260"/>
                <a:gd name="f99" fmla="*/ f76 1 921917"/>
                <a:gd name="f100" fmla="*/ f77 1 285260"/>
                <a:gd name="f101" fmla="*/ f78 1 921917"/>
                <a:gd name="f102" fmla="*/ f79 1 921917"/>
                <a:gd name="f103" fmla="*/ f80 1 285260"/>
                <a:gd name="f104" fmla="*/ f81 1 921917"/>
                <a:gd name="f105" fmla="*/ f82 1 285260"/>
                <a:gd name="f106" fmla="*/ f52 1 f59"/>
                <a:gd name="f107" fmla="*/ f53 1 f59"/>
                <a:gd name="f108" fmla="*/ f52 1 f60"/>
                <a:gd name="f109" fmla="*/ f54 1 f60"/>
                <a:gd name="f110" fmla="*/ f84 1 f59"/>
                <a:gd name="f111" fmla="*/ f85 1 f60"/>
                <a:gd name="f112" fmla="*/ f86 1 f59"/>
                <a:gd name="f113" fmla="*/ f87 1 f60"/>
                <a:gd name="f114" fmla="*/ f88 1 f59"/>
                <a:gd name="f115" fmla="*/ f89 1 f60"/>
                <a:gd name="f116" fmla="*/ f90 1 f59"/>
                <a:gd name="f117" fmla="*/ f91 1 f60"/>
                <a:gd name="f118" fmla="*/ f92 1 f59"/>
                <a:gd name="f119" fmla="*/ f93 1 f60"/>
                <a:gd name="f120" fmla="*/ f94 1 f59"/>
                <a:gd name="f121" fmla="*/ f95 1 f59"/>
                <a:gd name="f122" fmla="*/ f96 1 f60"/>
                <a:gd name="f123" fmla="*/ f97 1 f59"/>
                <a:gd name="f124" fmla="*/ f98 1 f60"/>
                <a:gd name="f125" fmla="*/ f99 1 f59"/>
                <a:gd name="f126" fmla="*/ f100 1 f60"/>
                <a:gd name="f127" fmla="*/ f101 1 f59"/>
                <a:gd name="f128" fmla="*/ f102 1 f59"/>
                <a:gd name="f129" fmla="*/ f103 1 f60"/>
                <a:gd name="f130" fmla="*/ f104 1 f59"/>
                <a:gd name="f131" fmla="*/ f105 1 f60"/>
                <a:gd name="f132" fmla="*/ f106 f50 1"/>
                <a:gd name="f133" fmla="*/ f107 f50 1"/>
                <a:gd name="f134" fmla="*/ f109 f51 1"/>
                <a:gd name="f135" fmla="*/ f108 f51 1"/>
                <a:gd name="f136" fmla="*/ f110 f50 1"/>
                <a:gd name="f137" fmla="*/ f111 f51 1"/>
                <a:gd name="f138" fmla="*/ f112 f50 1"/>
                <a:gd name="f139" fmla="*/ f113 f51 1"/>
                <a:gd name="f140" fmla="*/ f114 f50 1"/>
                <a:gd name="f141" fmla="*/ f115 f51 1"/>
                <a:gd name="f142" fmla="*/ f116 f50 1"/>
                <a:gd name="f143" fmla="*/ f117 f51 1"/>
                <a:gd name="f144" fmla="*/ f118 f50 1"/>
                <a:gd name="f145" fmla="*/ f119 f51 1"/>
                <a:gd name="f146" fmla="*/ f120 f50 1"/>
                <a:gd name="f147" fmla="*/ f121 f50 1"/>
                <a:gd name="f148" fmla="*/ f122 f51 1"/>
                <a:gd name="f149" fmla="*/ f123 f50 1"/>
                <a:gd name="f150" fmla="*/ f124 f51 1"/>
                <a:gd name="f151" fmla="*/ f125 f50 1"/>
                <a:gd name="f152" fmla="*/ f126 f51 1"/>
                <a:gd name="f153" fmla="*/ f127 f50 1"/>
                <a:gd name="f154" fmla="*/ f128 f50 1"/>
                <a:gd name="f155" fmla="*/ f129 f51 1"/>
                <a:gd name="f156" fmla="*/ f130 f50 1"/>
                <a:gd name="f157" fmla="*/ f131 f51 1"/>
              </a:gdLst>
              <a:ahLst/>
              <a:cxnLst>
                <a:cxn ang="3cd4">
                  <a:pos x="hc" y="t"/>
                </a:cxn>
                <a:cxn ang="0">
                  <a:pos x="r" y="vc"/>
                </a:cxn>
                <a:cxn ang="cd4">
                  <a:pos x="hc" y="b"/>
                </a:cxn>
                <a:cxn ang="cd2">
                  <a:pos x="l" y="vc"/>
                </a:cxn>
                <a:cxn ang="f83">
                  <a:pos x="f136" y="f137"/>
                </a:cxn>
                <a:cxn ang="f83">
                  <a:pos x="f138" y="f139"/>
                </a:cxn>
                <a:cxn ang="f83">
                  <a:pos x="f140" y="f141"/>
                </a:cxn>
                <a:cxn ang="f83">
                  <a:pos x="f142" y="f143"/>
                </a:cxn>
                <a:cxn ang="f83">
                  <a:pos x="f144" y="f145"/>
                </a:cxn>
                <a:cxn ang="f83">
                  <a:pos x="f146" y="f145"/>
                </a:cxn>
                <a:cxn ang="f83">
                  <a:pos x="f146" y="f145"/>
                </a:cxn>
                <a:cxn ang="f83">
                  <a:pos x="f147" y="f148"/>
                </a:cxn>
                <a:cxn ang="f83">
                  <a:pos x="f149" y="f150"/>
                </a:cxn>
                <a:cxn ang="f83">
                  <a:pos x="f151" y="f152"/>
                </a:cxn>
                <a:cxn ang="f83">
                  <a:pos x="f153" y="f152"/>
                </a:cxn>
                <a:cxn ang="f83">
                  <a:pos x="f154" y="f155"/>
                </a:cxn>
                <a:cxn ang="f83">
                  <a:pos x="f156" y="f157"/>
                </a:cxn>
                <a:cxn ang="f83">
                  <a:pos x="f136" y="f137"/>
                </a:cxn>
              </a:cxnLst>
              <a:rect l="f132" t="f135" r="f133" b="f134"/>
              <a:pathLst>
                <a:path w="921917" h="285260">
                  <a:moveTo>
                    <a:pt x="f8" y="f9"/>
                  </a:moveTo>
                  <a:lnTo>
                    <a:pt x="f10" y="f11"/>
                  </a:lnTo>
                  <a:lnTo>
                    <a:pt x="f12" y="f5"/>
                  </a:lnTo>
                  <a:lnTo>
                    <a:pt x="f13" y="f14"/>
                  </a:lnTo>
                  <a:cubicBezTo>
                    <a:pt x="f15" y="f16"/>
                    <a:pt x="f17" y="f18"/>
                    <a:pt x="f19" y="f20"/>
                  </a:cubicBezTo>
                  <a:cubicBezTo>
                    <a:pt x="f21" y="f22"/>
                    <a:pt x="f23" y="f22"/>
                    <a:pt x="f5" y="f20"/>
                  </a:cubicBezTo>
                  <a:lnTo>
                    <a:pt x="f5" y="f20"/>
                  </a:lnTo>
                  <a:lnTo>
                    <a:pt x="f24" y="f25"/>
                  </a:lnTo>
                  <a:lnTo>
                    <a:pt x="f26" y="f27"/>
                  </a:lnTo>
                  <a:lnTo>
                    <a:pt x="f28" y="f29"/>
                  </a:lnTo>
                  <a:cubicBezTo>
                    <a:pt x="f30" y="f31"/>
                    <a:pt x="f32" y="f31"/>
                    <a:pt x="f6" y="f29"/>
                  </a:cubicBezTo>
                  <a:cubicBezTo>
                    <a:pt x="f33" y="f34"/>
                    <a:pt x="f35" y="f36"/>
                    <a:pt x="f37" y="f38"/>
                  </a:cubicBez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6" name="Freeform: Shape 140">
              <a:extLst>
                <a:ext uri="{FF2B5EF4-FFF2-40B4-BE49-F238E27FC236}">
                  <a16:creationId xmlns:a16="http://schemas.microsoft.com/office/drawing/2014/main" id="{33205019-EA8C-29BE-E507-7EC496026D3B}"/>
                </a:ext>
              </a:extLst>
            </p:cNvPr>
            <p:cNvSpPr/>
            <p:nvPr/>
          </p:nvSpPr>
          <p:spPr>
            <a:xfrm>
              <a:off x="11032272" y="496820"/>
              <a:ext cx="180548" cy="149998"/>
            </a:xfrm>
            <a:custGeom>
              <a:avLst/>
              <a:gdLst>
                <a:gd name="f0" fmla="val 10800000"/>
                <a:gd name="f1" fmla="val 5400000"/>
                <a:gd name="f2" fmla="val 180"/>
                <a:gd name="f3" fmla="val w"/>
                <a:gd name="f4" fmla="val h"/>
                <a:gd name="f5" fmla="val 0"/>
                <a:gd name="f6" fmla="val 180548"/>
                <a:gd name="f7" fmla="val 150001"/>
                <a:gd name="f8" fmla="val 147536"/>
                <a:gd name="f9" fmla="val 148424"/>
                <a:gd name="f10" fmla="val 149313"/>
                <a:gd name="f11" fmla="val 1015"/>
                <a:gd name="f12" fmla="val 149948"/>
                <a:gd name="f13" fmla="val 1777"/>
                <a:gd name="f14" fmla="val 2450"/>
                <a:gd name="f15" fmla="val 150019"/>
                <a:gd name="f16" fmla="val 3135"/>
                <a:gd name="f17" fmla="val 3809"/>
                <a:gd name="f18" fmla="val 5104"/>
                <a:gd name="f19" fmla="val 149911"/>
                <a:gd name="f20" fmla="val 6348"/>
                <a:gd name="f21" fmla="val 149467"/>
                <a:gd name="f22" fmla="val 7364"/>
                <a:gd name="f23" fmla="val 148678"/>
                <a:gd name="f24" fmla="val 14347"/>
                <a:gd name="f25" fmla="val 142965"/>
                <a:gd name="f26" fmla="val 7872"/>
                <a:gd name="f27" fmla="val 179025"/>
                <a:gd name="f28" fmla="val 8507"/>
                <a:gd name="f29" fmla="val 176384"/>
                <a:gd name="f30" fmla="val 7784"/>
                <a:gd name="f31" fmla="val 174835"/>
                <a:gd name="f32" fmla="val 5061"/>
                <a:gd name="f33" fmla="val 175559"/>
                <a:gd name="f34" fmla="val 2423"/>
                <a:gd name="f35" fmla="val 175572"/>
                <a:gd name="f36" fmla="val 2377"/>
                <a:gd name="f37" fmla="val 175584"/>
                <a:gd name="f38" fmla="val 2331"/>
                <a:gd name="f39" fmla="val 175597"/>
                <a:gd name="f40" fmla="val 2285"/>
                <a:gd name="f41" fmla="val 175978"/>
                <a:gd name="f42" fmla="val 1308"/>
                <a:gd name="f43" fmla="val 176702"/>
                <a:gd name="f44" fmla="val 498"/>
                <a:gd name="f45" fmla="val 177628"/>
                <a:gd name="f46" fmla="val 1269"/>
                <a:gd name="f47" fmla="val 142838"/>
                <a:gd name="f48" fmla="val 508"/>
                <a:gd name="f49" fmla="val 143600"/>
                <a:gd name="f50" fmla="val 444"/>
                <a:gd name="f51" fmla="val 143850"/>
                <a:gd name="f52" fmla="val 144111"/>
                <a:gd name="f53" fmla="val 144362"/>
                <a:gd name="f54" fmla="val 470"/>
                <a:gd name="f55" fmla="val 144656"/>
                <a:gd name="f56" fmla="val 144956"/>
                <a:gd name="f57" fmla="val 145250"/>
                <a:gd name="f58" fmla="val 147155"/>
                <a:gd name="f59" fmla="+- 0 0 -90"/>
                <a:gd name="f60" fmla="*/ f3 1 180548"/>
                <a:gd name="f61" fmla="*/ f4 1 150001"/>
                <a:gd name="f62" fmla="val f5"/>
                <a:gd name="f63" fmla="val f6"/>
                <a:gd name="f64" fmla="val f7"/>
                <a:gd name="f65" fmla="*/ f59 f0 1"/>
                <a:gd name="f66" fmla="+- f64 0 f62"/>
                <a:gd name="f67" fmla="+- f63 0 f62"/>
                <a:gd name="f68" fmla="*/ f65 1 f2"/>
                <a:gd name="f69" fmla="*/ f67 1 180548"/>
                <a:gd name="f70" fmla="*/ f66 1 150001"/>
                <a:gd name="f71" fmla="*/ 0 f67 1"/>
                <a:gd name="f72" fmla="*/ 147536 f66 1"/>
                <a:gd name="f73" fmla="*/ 148424 f66 1"/>
                <a:gd name="f74" fmla="*/ 149313 f66 1"/>
                <a:gd name="f75" fmla="*/ 1015 f67 1"/>
                <a:gd name="f76" fmla="*/ 149948 f66 1"/>
                <a:gd name="f77" fmla="*/ 1777 f67 1"/>
                <a:gd name="f78" fmla="*/ 3809 f67 1"/>
                <a:gd name="f79" fmla="*/ 7364 f67 1"/>
                <a:gd name="f80" fmla="*/ 148678 f66 1"/>
                <a:gd name="f81" fmla="*/ 14347 f67 1"/>
                <a:gd name="f82" fmla="*/ 142965 f66 1"/>
                <a:gd name="f83" fmla="*/ 180548 f67 1"/>
                <a:gd name="f84" fmla="*/ 7872 f66 1"/>
                <a:gd name="f85" fmla="*/ 179025 f67 1"/>
                <a:gd name="f86" fmla="*/ 8507 f66 1"/>
                <a:gd name="f87" fmla="*/ 175559 f67 1"/>
                <a:gd name="f88" fmla="*/ 2423 f66 1"/>
                <a:gd name="f89" fmla="*/ 175597 f67 1"/>
                <a:gd name="f90" fmla="*/ 2285 f66 1"/>
                <a:gd name="f91" fmla="*/ 177628 f67 1"/>
                <a:gd name="f92" fmla="*/ 0 f66 1"/>
                <a:gd name="f93" fmla="*/ 1269 f67 1"/>
                <a:gd name="f94" fmla="*/ 142838 f66 1"/>
                <a:gd name="f95" fmla="*/ 508 f67 1"/>
                <a:gd name="f96" fmla="*/ 143600 f66 1"/>
                <a:gd name="f97" fmla="*/ 144362 f66 1"/>
                <a:gd name="f98" fmla="*/ 145250 f66 1"/>
                <a:gd name="f99" fmla="+- f68 0 f1"/>
                <a:gd name="f100" fmla="*/ f71 1 180548"/>
                <a:gd name="f101" fmla="*/ f72 1 150001"/>
                <a:gd name="f102" fmla="*/ f73 1 150001"/>
                <a:gd name="f103" fmla="*/ f74 1 150001"/>
                <a:gd name="f104" fmla="*/ f75 1 180548"/>
                <a:gd name="f105" fmla="*/ f76 1 150001"/>
                <a:gd name="f106" fmla="*/ f77 1 180548"/>
                <a:gd name="f107" fmla="*/ f78 1 180548"/>
                <a:gd name="f108" fmla="*/ f79 1 180548"/>
                <a:gd name="f109" fmla="*/ f80 1 150001"/>
                <a:gd name="f110" fmla="*/ f81 1 180548"/>
                <a:gd name="f111" fmla="*/ f82 1 150001"/>
                <a:gd name="f112" fmla="*/ f83 1 180548"/>
                <a:gd name="f113" fmla="*/ f84 1 150001"/>
                <a:gd name="f114" fmla="*/ f85 1 180548"/>
                <a:gd name="f115" fmla="*/ f86 1 150001"/>
                <a:gd name="f116" fmla="*/ f87 1 180548"/>
                <a:gd name="f117" fmla="*/ f88 1 150001"/>
                <a:gd name="f118" fmla="*/ f89 1 180548"/>
                <a:gd name="f119" fmla="*/ f90 1 150001"/>
                <a:gd name="f120" fmla="*/ f91 1 180548"/>
                <a:gd name="f121" fmla="*/ f92 1 150001"/>
                <a:gd name="f122" fmla="*/ f93 1 180548"/>
                <a:gd name="f123" fmla="*/ f94 1 150001"/>
                <a:gd name="f124" fmla="*/ f95 1 180548"/>
                <a:gd name="f125" fmla="*/ f96 1 150001"/>
                <a:gd name="f126" fmla="*/ f97 1 150001"/>
                <a:gd name="f127" fmla="*/ f98 1 150001"/>
                <a:gd name="f128" fmla="*/ f62 1 f69"/>
                <a:gd name="f129" fmla="*/ f63 1 f69"/>
                <a:gd name="f130" fmla="*/ f62 1 f70"/>
                <a:gd name="f131" fmla="*/ f64 1 f70"/>
                <a:gd name="f132" fmla="*/ f100 1 f69"/>
                <a:gd name="f133" fmla="*/ f101 1 f70"/>
                <a:gd name="f134" fmla="*/ f102 1 f70"/>
                <a:gd name="f135" fmla="*/ f103 1 f70"/>
                <a:gd name="f136" fmla="*/ f104 1 f69"/>
                <a:gd name="f137" fmla="*/ f105 1 f70"/>
                <a:gd name="f138" fmla="*/ f106 1 f69"/>
                <a:gd name="f139" fmla="*/ f107 1 f69"/>
                <a:gd name="f140" fmla="*/ f108 1 f69"/>
                <a:gd name="f141" fmla="*/ f109 1 f70"/>
                <a:gd name="f142" fmla="*/ f110 1 f69"/>
                <a:gd name="f143" fmla="*/ f111 1 f70"/>
                <a:gd name="f144" fmla="*/ f112 1 f69"/>
                <a:gd name="f145" fmla="*/ f113 1 f70"/>
                <a:gd name="f146" fmla="*/ f114 1 f69"/>
                <a:gd name="f147" fmla="*/ f115 1 f70"/>
                <a:gd name="f148" fmla="*/ f116 1 f69"/>
                <a:gd name="f149" fmla="*/ f117 1 f70"/>
                <a:gd name="f150" fmla="*/ f118 1 f69"/>
                <a:gd name="f151" fmla="*/ f119 1 f70"/>
                <a:gd name="f152" fmla="*/ f120 1 f69"/>
                <a:gd name="f153" fmla="*/ f121 1 f70"/>
                <a:gd name="f154" fmla="*/ f122 1 f69"/>
                <a:gd name="f155" fmla="*/ f123 1 f70"/>
                <a:gd name="f156" fmla="*/ f124 1 f69"/>
                <a:gd name="f157" fmla="*/ f125 1 f70"/>
                <a:gd name="f158" fmla="*/ f126 1 f70"/>
                <a:gd name="f159" fmla="*/ f127 1 f70"/>
                <a:gd name="f160" fmla="*/ f128 f60 1"/>
                <a:gd name="f161" fmla="*/ f129 f60 1"/>
                <a:gd name="f162" fmla="*/ f131 f61 1"/>
                <a:gd name="f163" fmla="*/ f130 f61 1"/>
                <a:gd name="f164" fmla="*/ f132 f60 1"/>
                <a:gd name="f165" fmla="*/ f133 f61 1"/>
                <a:gd name="f166" fmla="*/ f134 f61 1"/>
                <a:gd name="f167" fmla="*/ f135 f61 1"/>
                <a:gd name="f168" fmla="*/ f136 f60 1"/>
                <a:gd name="f169" fmla="*/ f137 f61 1"/>
                <a:gd name="f170" fmla="*/ f138 f60 1"/>
                <a:gd name="f171" fmla="*/ f139 f60 1"/>
                <a:gd name="f172" fmla="*/ f140 f60 1"/>
                <a:gd name="f173" fmla="*/ f141 f61 1"/>
                <a:gd name="f174" fmla="*/ f142 f60 1"/>
                <a:gd name="f175" fmla="*/ f143 f61 1"/>
                <a:gd name="f176" fmla="*/ f144 f60 1"/>
                <a:gd name="f177" fmla="*/ f145 f61 1"/>
                <a:gd name="f178" fmla="*/ f146 f60 1"/>
                <a:gd name="f179" fmla="*/ f147 f61 1"/>
                <a:gd name="f180" fmla="*/ f148 f60 1"/>
                <a:gd name="f181" fmla="*/ f149 f61 1"/>
                <a:gd name="f182" fmla="*/ f150 f60 1"/>
                <a:gd name="f183" fmla="*/ f151 f61 1"/>
                <a:gd name="f184" fmla="*/ f152 f60 1"/>
                <a:gd name="f185" fmla="*/ f153 f61 1"/>
                <a:gd name="f186" fmla="*/ f154 f60 1"/>
                <a:gd name="f187" fmla="*/ f155 f61 1"/>
                <a:gd name="f188" fmla="*/ f156 f60 1"/>
                <a:gd name="f189" fmla="*/ f157 f61 1"/>
                <a:gd name="f190" fmla="*/ f158 f61 1"/>
                <a:gd name="f191" fmla="*/ f159 f61 1"/>
              </a:gdLst>
              <a:ahLst/>
              <a:cxnLst>
                <a:cxn ang="3cd4">
                  <a:pos x="hc" y="t"/>
                </a:cxn>
                <a:cxn ang="0">
                  <a:pos x="r" y="vc"/>
                </a:cxn>
                <a:cxn ang="cd4">
                  <a:pos x="hc" y="b"/>
                </a:cxn>
                <a:cxn ang="cd2">
                  <a:pos x="l" y="vc"/>
                </a:cxn>
                <a:cxn ang="f99">
                  <a:pos x="f164" y="f165"/>
                </a:cxn>
                <a:cxn ang="f99">
                  <a:pos x="f164" y="f166"/>
                </a:cxn>
                <a:cxn ang="f99">
                  <a:pos x="f164" y="f167"/>
                </a:cxn>
                <a:cxn ang="f99">
                  <a:pos x="f164" y="f167"/>
                </a:cxn>
                <a:cxn ang="f99">
                  <a:pos x="f164" y="f167"/>
                </a:cxn>
                <a:cxn ang="f99">
                  <a:pos x="f168" y="f169"/>
                </a:cxn>
                <a:cxn ang="f99">
                  <a:pos x="f170" y="f169"/>
                </a:cxn>
                <a:cxn ang="f99">
                  <a:pos x="f171" y="f169"/>
                </a:cxn>
                <a:cxn ang="f99">
                  <a:pos x="f172" y="f173"/>
                </a:cxn>
                <a:cxn ang="f99">
                  <a:pos x="f174" y="f175"/>
                </a:cxn>
                <a:cxn ang="f99">
                  <a:pos x="f176" y="f177"/>
                </a:cxn>
                <a:cxn ang="f99">
                  <a:pos x="f178" y="f179"/>
                </a:cxn>
                <a:cxn ang="f99">
                  <a:pos x="f180" y="f181"/>
                </a:cxn>
                <a:cxn ang="f99">
                  <a:pos x="f182" y="f183"/>
                </a:cxn>
                <a:cxn ang="f99">
                  <a:pos x="f184" y="f185"/>
                </a:cxn>
                <a:cxn ang="f99">
                  <a:pos x="f184" y="f185"/>
                </a:cxn>
                <a:cxn ang="f99">
                  <a:pos x="f186" y="f187"/>
                </a:cxn>
                <a:cxn ang="f99">
                  <a:pos x="f186" y="f187"/>
                </a:cxn>
                <a:cxn ang="f99">
                  <a:pos x="f188" y="f189"/>
                </a:cxn>
                <a:cxn ang="f99">
                  <a:pos x="f188" y="f189"/>
                </a:cxn>
                <a:cxn ang="f99">
                  <a:pos x="f188" y="f189"/>
                </a:cxn>
                <a:cxn ang="f99">
                  <a:pos x="f188" y="f190"/>
                </a:cxn>
                <a:cxn ang="f99">
                  <a:pos x="f188" y="f191"/>
                </a:cxn>
                <a:cxn ang="f99">
                  <a:pos x="f188" y="f191"/>
                </a:cxn>
                <a:cxn ang="f99">
                  <a:pos x="f164" y="f165"/>
                </a:cxn>
              </a:cxnLst>
              <a:rect l="f160" t="f163" r="f161" b="f162"/>
              <a:pathLst>
                <a:path w="180548" h="150001">
                  <a:moveTo>
                    <a:pt x="f5" y="f8"/>
                  </a:moveTo>
                  <a:lnTo>
                    <a:pt x="f5" y="f9"/>
                  </a:lnTo>
                  <a:lnTo>
                    <a:pt x="f5" y="f10"/>
                  </a:lnTo>
                  <a:lnTo>
                    <a:pt x="f5" y="f10"/>
                  </a:lnTo>
                  <a:lnTo>
                    <a:pt x="f5" y="f10"/>
                  </a:lnTo>
                  <a:lnTo>
                    <a:pt x="f11" y="f12"/>
                  </a:lnTo>
                  <a:lnTo>
                    <a:pt x="f13" y="f12"/>
                  </a:lnTo>
                  <a:cubicBezTo>
                    <a:pt x="f14" y="f15"/>
                    <a:pt x="f16" y="f15"/>
                    <a:pt x="f17" y="f12"/>
                  </a:cubicBezTo>
                  <a:cubicBezTo>
                    <a:pt x="f18" y="f19"/>
                    <a:pt x="f20" y="f21"/>
                    <a:pt x="f22" y="f23"/>
                  </a:cubicBezTo>
                  <a:lnTo>
                    <a:pt x="f24" y="f25"/>
                  </a:lnTo>
                  <a:lnTo>
                    <a:pt x="f6" y="f26"/>
                  </a:lnTo>
                  <a:lnTo>
                    <a:pt x="f27" y="f28"/>
                  </a:lnTo>
                  <a:cubicBezTo>
                    <a:pt x="f29" y="f30"/>
                    <a:pt x="f31" y="f32"/>
                    <a:pt x="f33" y="f34"/>
                  </a:cubicBezTo>
                  <a:cubicBezTo>
                    <a:pt x="f35" y="f36"/>
                    <a:pt x="f37" y="f38"/>
                    <a:pt x="f39" y="f40"/>
                  </a:cubicBezTo>
                  <a:cubicBezTo>
                    <a:pt x="f41" y="f42"/>
                    <a:pt x="f43" y="f44"/>
                    <a:pt x="f45" y="f5"/>
                  </a:cubicBezTo>
                  <a:lnTo>
                    <a:pt x="f45" y="f5"/>
                  </a:lnTo>
                  <a:lnTo>
                    <a:pt x="f46" y="f47"/>
                  </a:lnTo>
                  <a:lnTo>
                    <a:pt x="f46" y="f47"/>
                  </a:lnTo>
                  <a:lnTo>
                    <a:pt x="f48" y="f49"/>
                  </a:lnTo>
                  <a:lnTo>
                    <a:pt x="f48" y="f49"/>
                  </a:lnTo>
                  <a:cubicBezTo>
                    <a:pt x="f48" y="f49"/>
                    <a:pt x="f48" y="f49"/>
                    <a:pt x="f48" y="f49"/>
                  </a:cubicBezTo>
                  <a:cubicBezTo>
                    <a:pt x="f50" y="f51"/>
                    <a:pt x="f50" y="f52"/>
                    <a:pt x="f48" y="f53"/>
                  </a:cubicBezTo>
                  <a:cubicBezTo>
                    <a:pt x="f54" y="f55"/>
                    <a:pt x="f54" y="f56"/>
                    <a:pt x="f48" y="f57"/>
                  </a:cubicBezTo>
                  <a:lnTo>
                    <a:pt x="f48" y="f57"/>
                  </a:lnTo>
                  <a:cubicBezTo>
                    <a:pt x="f48" y="f57"/>
                    <a:pt x="f5" y="f58"/>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7" name="Freeform: Shape 141">
              <a:extLst>
                <a:ext uri="{FF2B5EF4-FFF2-40B4-BE49-F238E27FC236}">
                  <a16:creationId xmlns:a16="http://schemas.microsoft.com/office/drawing/2014/main" id="{6DDC193C-37EF-927D-8A05-3D5B26781D97}"/>
                </a:ext>
              </a:extLst>
            </p:cNvPr>
            <p:cNvSpPr/>
            <p:nvPr/>
          </p:nvSpPr>
          <p:spPr>
            <a:xfrm>
              <a:off x="12138166" y="77830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8" name="Freeform: Shape 142">
              <a:extLst>
                <a:ext uri="{FF2B5EF4-FFF2-40B4-BE49-F238E27FC236}">
                  <a16:creationId xmlns:a16="http://schemas.microsoft.com/office/drawing/2014/main" id="{7D7B0005-189D-78AA-B993-6EBCC36A3370}"/>
                </a:ext>
              </a:extLst>
            </p:cNvPr>
            <p:cNvSpPr/>
            <p:nvPr/>
          </p:nvSpPr>
          <p:spPr>
            <a:xfrm>
              <a:off x="11207133" y="496062"/>
              <a:ext cx="922135" cy="284405"/>
            </a:xfrm>
            <a:custGeom>
              <a:avLst/>
              <a:gdLst>
                <a:gd name="f0" fmla="val 10800000"/>
                <a:gd name="f1" fmla="val 5400000"/>
                <a:gd name="f2" fmla="val 180"/>
                <a:gd name="f3" fmla="val w"/>
                <a:gd name="f4" fmla="val h"/>
                <a:gd name="f5" fmla="val 0"/>
                <a:gd name="f6" fmla="val 922139"/>
                <a:gd name="f7" fmla="val 284406"/>
                <a:gd name="f8" fmla="val 4160"/>
                <a:gd name="f9" fmla="val 9269"/>
                <a:gd name="f10" fmla="val 7207"/>
                <a:gd name="f11" fmla="val 10157"/>
                <a:gd name="f12" fmla="val 915538"/>
                <a:gd name="f13" fmla="val 922140"/>
                <a:gd name="f14" fmla="val 279074"/>
                <a:gd name="f15" fmla="val 802282"/>
                <a:gd name="f16" fmla="val 240349"/>
                <a:gd name="f17" fmla="val 7588"/>
                <a:gd name="f18" fmla="val 3398"/>
                <a:gd name="f19" fmla="val 2255"/>
                <a:gd name="f20" fmla="val 635"/>
                <a:gd name="f21" fmla="val 1328"/>
                <a:gd name="f22" fmla="val 1133"/>
                <a:gd name="f23" fmla="val 604"/>
                <a:gd name="f24" fmla="val 1943"/>
                <a:gd name="f25" fmla="val 224"/>
                <a:gd name="f26" fmla="val 2920"/>
                <a:gd name="f27" fmla="val -589"/>
                <a:gd name="f28" fmla="val 5533"/>
                <a:gd name="f29" fmla="val 884"/>
                <a:gd name="f30" fmla="val 8306"/>
                <a:gd name="f31" fmla="val 3499"/>
                <a:gd name="f32" fmla="val 9112"/>
                <a:gd name="f33" fmla="val 3716"/>
                <a:gd name="f34" fmla="val 9180"/>
                <a:gd name="f35" fmla="val 3931"/>
                <a:gd name="f36" fmla="val 9232"/>
                <a:gd name="f37" fmla="+- 0 0 -90"/>
                <a:gd name="f38" fmla="*/ f3 1 922139"/>
                <a:gd name="f39" fmla="*/ f4 1 284406"/>
                <a:gd name="f40" fmla="val f5"/>
                <a:gd name="f41" fmla="val f6"/>
                <a:gd name="f42" fmla="val f7"/>
                <a:gd name="f43" fmla="*/ f37 f0 1"/>
                <a:gd name="f44" fmla="+- f42 0 f40"/>
                <a:gd name="f45" fmla="+- f41 0 f40"/>
                <a:gd name="f46" fmla="*/ f43 1 f2"/>
                <a:gd name="f47" fmla="*/ f45 1 922139"/>
                <a:gd name="f48" fmla="*/ f44 1 284406"/>
                <a:gd name="f49" fmla="*/ 4160 f45 1"/>
                <a:gd name="f50" fmla="*/ 9269 f44 1"/>
                <a:gd name="f51" fmla="*/ 7207 f45 1"/>
                <a:gd name="f52" fmla="*/ 10157 f44 1"/>
                <a:gd name="f53" fmla="*/ 915538 f45 1"/>
                <a:gd name="f54" fmla="*/ 284406 f44 1"/>
                <a:gd name="f55" fmla="*/ 922140 f45 1"/>
                <a:gd name="f56" fmla="*/ 279074 f44 1"/>
                <a:gd name="f57" fmla="*/ 802282 f45 1"/>
                <a:gd name="f58" fmla="*/ 240349 f44 1"/>
                <a:gd name="f59" fmla="*/ 7588 f45 1"/>
                <a:gd name="f60" fmla="*/ 0 f44 1"/>
                <a:gd name="f61" fmla="*/ 3398 f45 1"/>
                <a:gd name="f62" fmla="*/ 2255 f45 1"/>
                <a:gd name="f63" fmla="*/ 635 f44 1"/>
                <a:gd name="f64" fmla="*/ 224 f45 1"/>
                <a:gd name="f65" fmla="*/ 2920 f44 1"/>
                <a:gd name="f66" fmla="*/ 3499 f45 1"/>
                <a:gd name="f67" fmla="*/ 9112 f44 1"/>
                <a:gd name="f68" fmla="+- f46 0 f1"/>
                <a:gd name="f69" fmla="*/ f49 1 922139"/>
                <a:gd name="f70" fmla="*/ f50 1 284406"/>
                <a:gd name="f71" fmla="*/ f51 1 922139"/>
                <a:gd name="f72" fmla="*/ f52 1 284406"/>
                <a:gd name="f73" fmla="*/ f53 1 922139"/>
                <a:gd name="f74" fmla="*/ f54 1 284406"/>
                <a:gd name="f75" fmla="*/ f55 1 922139"/>
                <a:gd name="f76" fmla="*/ f56 1 284406"/>
                <a:gd name="f77" fmla="*/ f57 1 922139"/>
                <a:gd name="f78" fmla="*/ f58 1 284406"/>
                <a:gd name="f79" fmla="*/ f59 1 922139"/>
                <a:gd name="f80" fmla="*/ f60 1 284406"/>
                <a:gd name="f81" fmla="*/ f61 1 922139"/>
                <a:gd name="f82" fmla="*/ f62 1 922139"/>
                <a:gd name="f83" fmla="*/ f63 1 284406"/>
                <a:gd name="f84" fmla="*/ f64 1 922139"/>
                <a:gd name="f85" fmla="*/ f65 1 284406"/>
                <a:gd name="f86" fmla="*/ f66 1 922139"/>
                <a:gd name="f87" fmla="*/ f67 1 284406"/>
                <a:gd name="f88" fmla="*/ f40 1 f47"/>
                <a:gd name="f89" fmla="*/ f41 1 f47"/>
                <a:gd name="f90" fmla="*/ f40 1 f48"/>
                <a:gd name="f91" fmla="*/ f42 1 f48"/>
                <a:gd name="f92" fmla="*/ f69 1 f47"/>
                <a:gd name="f93" fmla="*/ f70 1 f48"/>
                <a:gd name="f94" fmla="*/ f71 1 f47"/>
                <a:gd name="f95" fmla="*/ f72 1 f48"/>
                <a:gd name="f96" fmla="*/ f73 1 f47"/>
                <a:gd name="f97" fmla="*/ f74 1 f48"/>
                <a:gd name="f98" fmla="*/ f75 1 f47"/>
                <a:gd name="f99" fmla="*/ f76 1 f48"/>
                <a:gd name="f100" fmla="*/ f77 1 f47"/>
                <a:gd name="f101" fmla="*/ f78 1 f48"/>
                <a:gd name="f102" fmla="*/ f79 1 f47"/>
                <a:gd name="f103" fmla="*/ f80 1 f48"/>
                <a:gd name="f104" fmla="*/ f81 1 f47"/>
                <a:gd name="f105" fmla="*/ f82 1 f47"/>
                <a:gd name="f106" fmla="*/ f83 1 f48"/>
                <a:gd name="f107" fmla="*/ f84 1 f47"/>
                <a:gd name="f108" fmla="*/ f85 1 f48"/>
                <a:gd name="f109" fmla="*/ f86 1 f47"/>
                <a:gd name="f110" fmla="*/ f87 1 f48"/>
                <a:gd name="f111" fmla="*/ f88 f38 1"/>
                <a:gd name="f112" fmla="*/ f89 f38 1"/>
                <a:gd name="f113" fmla="*/ f91 f39 1"/>
                <a:gd name="f114" fmla="*/ f90 f39 1"/>
                <a:gd name="f115" fmla="*/ f92 f38 1"/>
                <a:gd name="f116" fmla="*/ f93 f39 1"/>
                <a:gd name="f117" fmla="*/ f94 f38 1"/>
                <a:gd name="f118" fmla="*/ f95 f39 1"/>
                <a:gd name="f119" fmla="*/ f96 f38 1"/>
                <a:gd name="f120" fmla="*/ f97 f39 1"/>
                <a:gd name="f121" fmla="*/ f98 f38 1"/>
                <a:gd name="f122" fmla="*/ f99 f39 1"/>
                <a:gd name="f123" fmla="*/ f100 f38 1"/>
                <a:gd name="f124" fmla="*/ f101 f39 1"/>
                <a:gd name="f125" fmla="*/ f102 f38 1"/>
                <a:gd name="f126" fmla="*/ f103 f39 1"/>
                <a:gd name="f127" fmla="*/ f104 f38 1"/>
                <a:gd name="f128" fmla="*/ f105 f38 1"/>
                <a:gd name="f129" fmla="*/ f106 f39 1"/>
                <a:gd name="f130" fmla="*/ f107 f38 1"/>
                <a:gd name="f131" fmla="*/ f108 f39 1"/>
                <a:gd name="f132" fmla="*/ f109 f38 1"/>
                <a:gd name="f133" fmla="*/ f110 f39 1"/>
              </a:gdLst>
              <a:ahLst/>
              <a:cxnLst>
                <a:cxn ang="3cd4">
                  <a:pos x="hc" y="t"/>
                </a:cxn>
                <a:cxn ang="0">
                  <a:pos x="r" y="vc"/>
                </a:cxn>
                <a:cxn ang="cd4">
                  <a:pos x="hc" y="b"/>
                </a:cxn>
                <a:cxn ang="cd2">
                  <a:pos x="l" y="vc"/>
                </a:cxn>
                <a:cxn ang="f68">
                  <a:pos x="f115" y="f116"/>
                </a:cxn>
                <a:cxn ang="f68">
                  <a:pos x="f117" y="f118"/>
                </a:cxn>
                <a:cxn ang="f68">
                  <a:pos x="f119" y="f120"/>
                </a:cxn>
                <a:cxn ang="f68">
                  <a:pos x="f121" y="f122"/>
                </a:cxn>
                <a:cxn ang="f68">
                  <a:pos x="f123" y="f124"/>
                </a:cxn>
                <a:cxn ang="f68">
                  <a:pos x="f125" y="f126"/>
                </a:cxn>
                <a:cxn ang="f68">
                  <a:pos x="f115" y="f126"/>
                </a:cxn>
                <a:cxn ang="f68">
                  <a:pos x="f127" y="f126"/>
                </a:cxn>
                <a:cxn ang="f68">
                  <a:pos x="f128" y="f129"/>
                </a:cxn>
                <a:cxn ang="f68">
                  <a:pos x="f130" y="f131"/>
                </a:cxn>
                <a:cxn ang="f68">
                  <a:pos x="f132" y="f133"/>
                </a:cxn>
                <a:cxn ang="f68">
                  <a:pos x="f115" y="f116"/>
                </a:cxn>
              </a:cxnLst>
              <a:rect l="f111" t="f114" r="f112" b="f113"/>
              <a:pathLst>
                <a:path w="922139" h="284406">
                  <a:moveTo>
                    <a:pt x="f8" y="f9"/>
                  </a:moveTo>
                  <a:lnTo>
                    <a:pt x="f10" y="f11"/>
                  </a:lnTo>
                  <a:lnTo>
                    <a:pt x="f12" y="f7"/>
                  </a:lnTo>
                  <a:lnTo>
                    <a:pt x="f13" y="f14"/>
                  </a:lnTo>
                  <a:lnTo>
                    <a:pt x="f15" y="f16"/>
                  </a:lnTo>
                  <a:lnTo>
                    <a:pt x="f17" y="f5"/>
                  </a:lnTo>
                  <a:lnTo>
                    <a:pt x="f8" y="f5"/>
                  </a:lnTo>
                  <a:lnTo>
                    <a:pt x="f18" y="f5"/>
                  </a:lnTo>
                  <a:lnTo>
                    <a:pt x="f19" y="f20"/>
                  </a:lnTo>
                  <a:cubicBezTo>
                    <a:pt x="f21" y="f22"/>
                    <a:pt x="f23" y="f24"/>
                    <a:pt x="f25" y="f26"/>
                  </a:cubicBez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39" name="Freeform: Shape 143">
              <a:extLst>
                <a:ext uri="{FF2B5EF4-FFF2-40B4-BE49-F238E27FC236}">
                  <a16:creationId xmlns:a16="http://schemas.microsoft.com/office/drawing/2014/main" id="{8282E840-AA6A-36DA-6BE0-8708A65F4839}"/>
                </a:ext>
              </a:extLst>
            </p:cNvPr>
            <p:cNvSpPr/>
            <p:nvPr/>
          </p:nvSpPr>
          <p:spPr>
            <a:xfrm>
              <a:off x="12127376" y="778181"/>
              <a:ext cx="10817" cy="108859"/>
            </a:xfrm>
            <a:custGeom>
              <a:avLst/>
              <a:gdLst>
                <a:gd name="f0" fmla="val 10800000"/>
                <a:gd name="f1" fmla="val 5400000"/>
                <a:gd name="f2" fmla="val 180"/>
                <a:gd name="f3" fmla="val w"/>
                <a:gd name="f4" fmla="val h"/>
                <a:gd name="f5" fmla="val 0"/>
                <a:gd name="f6" fmla="val 10814"/>
                <a:gd name="f7" fmla="val 108860"/>
                <a:gd name="f8" fmla="val 10792"/>
                <a:gd name="f9" fmla="val 10945"/>
                <a:gd name="f10" fmla="val 1507"/>
                <a:gd name="f11" fmla="val 10322"/>
                <a:gd name="f12" fmla="val 2991"/>
                <a:gd name="f13" fmla="val 9141"/>
                <a:gd name="f14" fmla="val 3936"/>
                <a:gd name="f15" fmla="val 11300"/>
                <a:gd name="f16" fmla="val 103859"/>
                <a:gd name="f17" fmla="val 253"/>
                <a:gd name="f18" fmla="val 106863"/>
                <a:gd name="f19" fmla="val 2894"/>
                <a:gd name="f20" fmla="val 109094"/>
                <a:gd name="f21" fmla="val 5904"/>
                <a:gd name="f22" fmla="val 108841"/>
                <a:gd name="f23" fmla="val 7110"/>
                <a:gd name="f24" fmla="val 108740"/>
                <a:gd name="f25" fmla="val 8252"/>
                <a:gd name="f26" fmla="val 108237"/>
                <a:gd name="f27" fmla="val 107414"/>
                <a:gd name="f28" fmla="val 9903"/>
                <a:gd name="f29" fmla="val 106525"/>
                <a:gd name="f30" fmla="val 105890"/>
                <a:gd name="f31" fmla="val 105129"/>
                <a:gd name="f32" fmla="val 104367"/>
                <a:gd name="f33" fmla="val 103986"/>
                <a:gd name="f34" fmla="val 127"/>
                <a:gd name="f35" fmla="+- 0 0 -90"/>
                <a:gd name="f36" fmla="*/ f3 1 10814"/>
                <a:gd name="f37" fmla="*/ f4 1 108860"/>
                <a:gd name="f38" fmla="val f5"/>
                <a:gd name="f39" fmla="val f6"/>
                <a:gd name="f40" fmla="val f7"/>
                <a:gd name="f41" fmla="*/ f35 f0 1"/>
                <a:gd name="f42" fmla="+- f40 0 f38"/>
                <a:gd name="f43" fmla="+- f39 0 f38"/>
                <a:gd name="f44" fmla="*/ f41 1 f2"/>
                <a:gd name="f45" fmla="*/ f43 1 10814"/>
                <a:gd name="f46" fmla="*/ f42 1 108860"/>
                <a:gd name="f47" fmla="*/ 10792 f43 1"/>
                <a:gd name="f48" fmla="*/ 0 f42 1"/>
                <a:gd name="f49" fmla="*/ 9141 f43 1"/>
                <a:gd name="f50" fmla="*/ 3936 f42 1"/>
                <a:gd name="f51" fmla="*/ 0 f43 1"/>
                <a:gd name="f52" fmla="*/ 11300 f42 1"/>
                <a:gd name="f53" fmla="*/ 103859 f42 1"/>
                <a:gd name="f54" fmla="*/ 5904 f43 1"/>
                <a:gd name="f55" fmla="*/ 108841 f42 1"/>
                <a:gd name="f56" fmla="*/ 107414 f42 1"/>
                <a:gd name="f57" fmla="*/ 9903 f43 1"/>
                <a:gd name="f58" fmla="*/ 106525 f42 1"/>
                <a:gd name="f59" fmla="*/ 105890 f42 1"/>
                <a:gd name="f60" fmla="*/ 105129 f42 1"/>
                <a:gd name="f61" fmla="*/ 103986 f42 1"/>
                <a:gd name="f62" fmla="*/ 127 f42 1"/>
                <a:gd name="f63" fmla="+- f44 0 f1"/>
                <a:gd name="f64" fmla="*/ f47 1 10814"/>
                <a:gd name="f65" fmla="*/ f48 1 108860"/>
                <a:gd name="f66" fmla="*/ f49 1 10814"/>
                <a:gd name="f67" fmla="*/ f50 1 108860"/>
                <a:gd name="f68" fmla="*/ f51 1 10814"/>
                <a:gd name="f69" fmla="*/ f52 1 108860"/>
                <a:gd name="f70" fmla="*/ f53 1 108860"/>
                <a:gd name="f71" fmla="*/ f54 1 10814"/>
                <a:gd name="f72" fmla="*/ f55 1 108860"/>
                <a:gd name="f73" fmla="*/ f56 1 108860"/>
                <a:gd name="f74" fmla="*/ f57 1 10814"/>
                <a:gd name="f75" fmla="*/ f58 1 108860"/>
                <a:gd name="f76" fmla="*/ f59 1 108860"/>
                <a:gd name="f77" fmla="*/ f60 1 108860"/>
                <a:gd name="f78" fmla="*/ f61 1 108860"/>
                <a:gd name="f79" fmla="*/ f62 1 108860"/>
                <a:gd name="f80" fmla="*/ f38 1 f45"/>
                <a:gd name="f81" fmla="*/ f39 1 f45"/>
                <a:gd name="f82" fmla="*/ f38 1 f46"/>
                <a:gd name="f83" fmla="*/ f40 1 f46"/>
                <a:gd name="f84" fmla="*/ f64 1 f45"/>
                <a:gd name="f85" fmla="*/ f65 1 f46"/>
                <a:gd name="f86" fmla="*/ f66 1 f45"/>
                <a:gd name="f87" fmla="*/ f67 1 f46"/>
                <a:gd name="f88" fmla="*/ f68 1 f45"/>
                <a:gd name="f89" fmla="*/ f69 1 f46"/>
                <a:gd name="f90" fmla="*/ f70 1 f46"/>
                <a:gd name="f91" fmla="*/ f71 1 f45"/>
                <a:gd name="f92" fmla="*/ f72 1 f46"/>
                <a:gd name="f93" fmla="*/ f73 1 f46"/>
                <a:gd name="f94" fmla="*/ f74 1 f45"/>
                <a:gd name="f95" fmla="*/ f75 1 f46"/>
                <a:gd name="f96" fmla="*/ f76 1 f46"/>
                <a:gd name="f97" fmla="*/ f77 1 f46"/>
                <a:gd name="f98" fmla="*/ f78 1 f46"/>
                <a:gd name="f99" fmla="*/ f79 1 f46"/>
                <a:gd name="f100" fmla="*/ f80 f36 1"/>
                <a:gd name="f101" fmla="*/ f81 f36 1"/>
                <a:gd name="f102" fmla="*/ f83 f37 1"/>
                <a:gd name="f103" fmla="*/ f82 f37 1"/>
                <a:gd name="f104" fmla="*/ f84 f36 1"/>
                <a:gd name="f105" fmla="*/ f85 f37 1"/>
                <a:gd name="f106" fmla="*/ f86 f36 1"/>
                <a:gd name="f107" fmla="*/ f87 f37 1"/>
                <a:gd name="f108" fmla="*/ f88 f36 1"/>
                <a:gd name="f109" fmla="*/ f89 f37 1"/>
                <a:gd name="f110" fmla="*/ f90 f37 1"/>
                <a:gd name="f111" fmla="*/ f91 f36 1"/>
                <a:gd name="f112" fmla="*/ f92 f37 1"/>
                <a:gd name="f113" fmla="*/ f93 f37 1"/>
                <a:gd name="f114" fmla="*/ f94 f36 1"/>
                <a:gd name="f115" fmla="*/ f95 f37 1"/>
                <a:gd name="f116" fmla="*/ f96 f37 1"/>
                <a:gd name="f117" fmla="*/ f97 f37 1"/>
                <a:gd name="f118" fmla="*/ f98 f37 1"/>
                <a:gd name="f119" fmla="*/ f99 f37 1"/>
              </a:gdLst>
              <a:ahLst/>
              <a:cxnLst>
                <a:cxn ang="3cd4">
                  <a:pos x="hc" y="t"/>
                </a:cxn>
                <a:cxn ang="0">
                  <a:pos x="r" y="vc"/>
                </a:cxn>
                <a:cxn ang="cd4">
                  <a:pos x="hc" y="b"/>
                </a:cxn>
                <a:cxn ang="cd2">
                  <a:pos x="l" y="vc"/>
                </a:cxn>
                <a:cxn ang="f63">
                  <a:pos x="f104" y="f105"/>
                </a:cxn>
                <a:cxn ang="f63">
                  <a:pos x="f106" y="f107"/>
                </a:cxn>
                <a:cxn ang="f63">
                  <a:pos x="f108" y="f109"/>
                </a:cxn>
                <a:cxn ang="f63">
                  <a:pos x="f108" y="f110"/>
                </a:cxn>
                <a:cxn ang="f63">
                  <a:pos x="f111" y="f112"/>
                </a:cxn>
                <a:cxn ang="f63">
                  <a:pos x="f106" y="f113"/>
                </a:cxn>
                <a:cxn ang="f63">
                  <a:pos x="f114" y="f115"/>
                </a:cxn>
                <a:cxn ang="f63">
                  <a:pos x="f114" y="f116"/>
                </a:cxn>
                <a:cxn ang="f63">
                  <a:pos x="f114" y="f117"/>
                </a:cxn>
                <a:cxn ang="f63">
                  <a:pos x="f114" y="f118"/>
                </a:cxn>
                <a:cxn ang="f63">
                  <a:pos x="f114" y="f118"/>
                </a:cxn>
                <a:cxn ang="f63">
                  <a:pos x="f114" y="f119"/>
                </a:cxn>
              </a:cxnLst>
              <a:rect l="f100" t="f103" r="f101" b="f102"/>
              <a:pathLst>
                <a:path w="10814" h="108860">
                  <a:moveTo>
                    <a:pt x="f8" y="f5"/>
                  </a:moveTo>
                  <a:cubicBezTo>
                    <a:pt x="f9" y="f10"/>
                    <a:pt x="f11" y="f12"/>
                    <a:pt x="f13" y="f14"/>
                  </a:cubicBezTo>
                  <a:lnTo>
                    <a:pt x="f5" y="f15"/>
                  </a:lnTo>
                  <a:lnTo>
                    <a:pt x="f5" y="f16"/>
                  </a:lnTo>
                  <a:cubicBezTo>
                    <a:pt x="f17" y="f18"/>
                    <a:pt x="f19" y="f20"/>
                    <a:pt x="f21" y="f22"/>
                  </a:cubicBezTo>
                  <a:cubicBezTo>
                    <a:pt x="f23" y="f24"/>
                    <a:pt x="f25" y="f26"/>
                    <a:pt x="f13" y="f27"/>
                  </a:cubicBezTo>
                  <a:lnTo>
                    <a:pt x="f28" y="f29"/>
                  </a:lnTo>
                  <a:lnTo>
                    <a:pt x="f28" y="f30"/>
                  </a:lnTo>
                  <a:cubicBezTo>
                    <a:pt x="f28" y="f30"/>
                    <a:pt x="f28" y="f30"/>
                    <a:pt x="f28" y="f31"/>
                  </a:cubicBezTo>
                  <a:cubicBezTo>
                    <a:pt x="f28" y="f32"/>
                    <a:pt x="f28" y="f32"/>
                    <a:pt x="f28" y="f33"/>
                  </a:cubicBezTo>
                  <a:lnTo>
                    <a:pt x="f28" y="f33"/>
                  </a:lnTo>
                  <a:lnTo>
                    <a:pt x="f28"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0" name="Freeform: Shape 144">
              <a:extLst>
                <a:ext uri="{FF2B5EF4-FFF2-40B4-BE49-F238E27FC236}">
                  <a16:creationId xmlns:a16="http://schemas.microsoft.com/office/drawing/2014/main" id="{0F1799D2-1C6C-1FA7-24D8-555782065317}"/>
                </a:ext>
              </a:extLst>
            </p:cNvPr>
            <p:cNvSpPr/>
            <p:nvPr/>
          </p:nvSpPr>
          <p:spPr>
            <a:xfrm>
              <a:off x="11952515" y="775255"/>
              <a:ext cx="186555" cy="151223"/>
            </a:xfrm>
            <a:custGeom>
              <a:avLst/>
              <a:gdLst>
                <a:gd name="f0" fmla="val 10800000"/>
                <a:gd name="f1" fmla="val 5400000"/>
                <a:gd name="f2" fmla="val 180"/>
                <a:gd name="f3" fmla="val w"/>
                <a:gd name="f4" fmla="val h"/>
                <a:gd name="f5" fmla="val 0"/>
                <a:gd name="f6" fmla="val 186560"/>
                <a:gd name="f7" fmla="val 151221"/>
                <a:gd name="f8" fmla="val 3958"/>
                <a:gd name="f9" fmla="val 140806"/>
                <a:gd name="f10" fmla="val 1545"/>
                <a:gd name="f11" fmla="val 142711"/>
                <a:gd name="f12" fmla="val -346"/>
                <a:gd name="f13" fmla="val 144381"/>
                <a:gd name="f14" fmla="val -525"/>
                <a:gd name="f15" fmla="val 147269"/>
                <a:gd name="f16" fmla="val 1139"/>
                <a:gd name="f17" fmla="val 149162"/>
                <a:gd name="f18" fmla="val 1266"/>
                <a:gd name="f19" fmla="val 149306"/>
                <a:gd name="f20" fmla="val 1406"/>
                <a:gd name="f21" fmla="val 149441"/>
                <a:gd name="f22" fmla="val 149567"/>
                <a:gd name="f23" fmla="val 2599"/>
                <a:gd name="f24" fmla="val 150674"/>
                <a:gd name="f25" fmla="val 4085"/>
                <a:gd name="f26" fmla="val 151276"/>
                <a:gd name="f27" fmla="val 5608"/>
                <a:gd name="f28" fmla="val 151218"/>
                <a:gd name="f29" fmla="val 6802"/>
                <a:gd name="f30" fmla="val 151209"/>
                <a:gd name="f31" fmla="val 7970"/>
                <a:gd name="f32" fmla="val 150808"/>
                <a:gd name="f33" fmla="val 8910"/>
                <a:gd name="f34" fmla="val 150075"/>
                <a:gd name="f35" fmla="val 10687"/>
                <a:gd name="f36" fmla="val 148678"/>
                <a:gd name="f37" fmla="val 175745"/>
                <a:gd name="f38" fmla="val 14347"/>
                <a:gd name="f39" fmla="val 184888"/>
                <a:gd name="f40" fmla="val 6983"/>
                <a:gd name="f41" fmla="val 186069"/>
                <a:gd name="f42" fmla="val 6039"/>
                <a:gd name="f43" fmla="val 186690"/>
                <a:gd name="f44" fmla="val 4554"/>
                <a:gd name="f45" fmla="val 186538"/>
                <a:gd name="f46" fmla="val 3047"/>
                <a:gd name="f47" fmla="val 177270"/>
                <a:gd name="f48" fmla="val 170667"/>
                <a:gd name="f49" fmla="val 5333"/>
                <a:gd name="f50" fmla="+- 0 0 -90"/>
                <a:gd name="f51" fmla="*/ f3 1 186560"/>
                <a:gd name="f52" fmla="*/ f4 1 151221"/>
                <a:gd name="f53" fmla="val f5"/>
                <a:gd name="f54" fmla="val f6"/>
                <a:gd name="f55" fmla="val f7"/>
                <a:gd name="f56" fmla="*/ f50 f0 1"/>
                <a:gd name="f57" fmla="+- f55 0 f53"/>
                <a:gd name="f58" fmla="+- f54 0 f53"/>
                <a:gd name="f59" fmla="*/ f56 1 f2"/>
                <a:gd name="f60" fmla="*/ f58 1 186560"/>
                <a:gd name="f61" fmla="*/ f57 1 151221"/>
                <a:gd name="f62" fmla="*/ 3958 f58 1"/>
                <a:gd name="f63" fmla="*/ 140806 f57 1"/>
                <a:gd name="f64" fmla="*/ 1545 f58 1"/>
                <a:gd name="f65" fmla="*/ 142711 f57 1"/>
                <a:gd name="f66" fmla="*/ 1139 f58 1"/>
                <a:gd name="f67" fmla="*/ 149162 f57 1"/>
                <a:gd name="f68" fmla="*/ 149567 f57 1"/>
                <a:gd name="f69" fmla="*/ 5608 f58 1"/>
                <a:gd name="f70" fmla="*/ 151218 f57 1"/>
                <a:gd name="f71" fmla="*/ 8910 f58 1"/>
                <a:gd name="f72" fmla="*/ 150075 f57 1"/>
                <a:gd name="f73" fmla="*/ 10687 f58 1"/>
                <a:gd name="f74" fmla="*/ 148678 f57 1"/>
                <a:gd name="f75" fmla="*/ 175745 f58 1"/>
                <a:gd name="f76" fmla="*/ 14347 f57 1"/>
                <a:gd name="f77" fmla="*/ 184888 f58 1"/>
                <a:gd name="f78" fmla="*/ 6983 f57 1"/>
                <a:gd name="f79" fmla="*/ 186538 f58 1"/>
                <a:gd name="f80" fmla="*/ 3047 f57 1"/>
                <a:gd name="f81" fmla="*/ 177270 f58 1"/>
                <a:gd name="f82" fmla="*/ 0 f57 1"/>
                <a:gd name="f83" fmla="*/ 170667 f58 1"/>
                <a:gd name="f84" fmla="*/ 5333 f57 1"/>
                <a:gd name="f85" fmla="+- f59 0 f1"/>
                <a:gd name="f86" fmla="*/ f62 1 186560"/>
                <a:gd name="f87" fmla="*/ f63 1 151221"/>
                <a:gd name="f88" fmla="*/ f64 1 186560"/>
                <a:gd name="f89" fmla="*/ f65 1 151221"/>
                <a:gd name="f90" fmla="*/ f66 1 186560"/>
                <a:gd name="f91" fmla="*/ f67 1 151221"/>
                <a:gd name="f92" fmla="*/ f68 1 151221"/>
                <a:gd name="f93" fmla="*/ f69 1 186560"/>
                <a:gd name="f94" fmla="*/ f70 1 151221"/>
                <a:gd name="f95" fmla="*/ f71 1 186560"/>
                <a:gd name="f96" fmla="*/ f72 1 151221"/>
                <a:gd name="f97" fmla="*/ f73 1 186560"/>
                <a:gd name="f98" fmla="*/ f74 1 151221"/>
                <a:gd name="f99" fmla="*/ f75 1 186560"/>
                <a:gd name="f100" fmla="*/ f76 1 151221"/>
                <a:gd name="f101" fmla="*/ f77 1 186560"/>
                <a:gd name="f102" fmla="*/ f78 1 151221"/>
                <a:gd name="f103" fmla="*/ f79 1 186560"/>
                <a:gd name="f104" fmla="*/ f80 1 151221"/>
                <a:gd name="f105" fmla="*/ f81 1 186560"/>
                <a:gd name="f106" fmla="*/ f82 1 151221"/>
                <a:gd name="f107" fmla="*/ f83 1 186560"/>
                <a:gd name="f108" fmla="*/ f84 1 151221"/>
                <a:gd name="f109" fmla="*/ f53 1 f60"/>
                <a:gd name="f110" fmla="*/ f54 1 f60"/>
                <a:gd name="f111" fmla="*/ f53 1 f61"/>
                <a:gd name="f112" fmla="*/ f55 1 f61"/>
                <a:gd name="f113" fmla="*/ f86 1 f60"/>
                <a:gd name="f114" fmla="*/ f87 1 f61"/>
                <a:gd name="f115" fmla="*/ f88 1 f60"/>
                <a:gd name="f116" fmla="*/ f89 1 f61"/>
                <a:gd name="f117" fmla="*/ f90 1 f60"/>
                <a:gd name="f118" fmla="*/ f91 1 f61"/>
                <a:gd name="f119" fmla="*/ f92 1 f61"/>
                <a:gd name="f120" fmla="*/ f93 1 f60"/>
                <a:gd name="f121" fmla="*/ f94 1 f61"/>
                <a:gd name="f122" fmla="*/ f95 1 f60"/>
                <a:gd name="f123" fmla="*/ f96 1 f61"/>
                <a:gd name="f124" fmla="*/ f97 1 f60"/>
                <a:gd name="f125" fmla="*/ f98 1 f61"/>
                <a:gd name="f126" fmla="*/ f99 1 f60"/>
                <a:gd name="f127" fmla="*/ f100 1 f61"/>
                <a:gd name="f128" fmla="*/ f101 1 f60"/>
                <a:gd name="f129" fmla="*/ f102 1 f61"/>
                <a:gd name="f130" fmla="*/ f103 1 f60"/>
                <a:gd name="f131" fmla="*/ f104 1 f61"/>
                <a:gd name="f132" fmla="*/ f105 1 f60"/>
                <a:gd name="f133" fmla="*/ f106 1 f61"/>
                <a:gd name="f134" fmla="*/ f107 1 f60"/>
                <a:gd name="f135" fmla="*/ f108 1 f61"/>
                <a:gd name="f136" fmla="*/ f109 f51 1"/>
                <a:gd name="f137" fmla="*/ f110 f51 1"/>
                <a:gd name="f138" fmla="*/ f112 f52 1"/>
                <a:gd name="f139" fmla="*/ f111 f52 1"/>
                <a:gd name="f140" fmla="*/ f113 f51 1"/>
                <a:gd name="f141" fmla="*/ f114 f52 1"/>
                <a:gd name="f142" fmla="*/ f115 f51 1"/>
                <a:gd name="f143" fmla="*/ f116 f52 1"/>
                <a:gd name="f144" fmla="*/ f117 f51 1"/>
                <a:gd name="f145" fmla="*/ f118 f52 1"/>
                <a:gd name="f146" fmla="*/ f119 f52 1"/>
                <a:gd name="f147" fmla="*/ f120 f51 1"/>
                <a:gd name="f148" fmla="*/ f121 f52 1"/>
                <a:gd name="f149" fmla="*/ f122 f51 1"/>
                <a:gd name="f150" fmla="*/ f123 f52 1"/>
                <a:gd name="f151" fmla="*/ f124 f51 1"/>
                <a:gd name="f152" fmla="*/ f125 f52 1"/>
                <a:gd name="f153" fmla="*/ f126 f51 1"/>
                <a:gd name="f154" fmla="*/ f127 f52 1"/>
                <a:gd name="f155" fmla="*/ f128 f51 1"/>
                <a:gd name="f156" fmla="*/ f129 f52 1"/>
                <a:gd name="f157" fmla="*/ f130 f51 1"/>
                <a:gd name="f158" fmla="*/ f131 f52 1"/>
                <a:gd name="f159" fmla="*/ f132 f51 1"/>
                <a:gd name="f160" fmla="*/ f133 f52 1"/>
                <a:gd name="f161" fmla="*/ f134 f51 1"/>
                <a:gd name="f162" fmla="*/ f135 f52 1"/>
              </a:gdLst>
              <a:ahLst/>
              <a:cxnLst>
                <a:cxn ang="3cd4">
                  <a:pos x="hc" y="t"/>
                </a:cxn>
                <a:cxn ang="0">
                  <a:pos x="r" y="vc"/>
                </a:cxn>
                <a:cxn ang="cd4">
                  <a:pos x="hc" y="b"/>
                </a:cxn>
                <a:cxn ang="cd2">
                  <a:pos x="l" y="vc"/>
                </a:cxn>
                <a:cxn ang="f85">
                  <a:pos x="f140" y="f141"/>
                </a:cxn>
                <a:cxn ang="f85">
                  <a:pos x="f142" y="f143"/>
                </a:cxn>
                <a:cxn ang="f85">
                  <a:pos x="f144" y="f145"/>
                </a:cxn>
                <a:cxn ang="f85">
                  <a:pos x="f142" y="f146"/>
                </a:cxn>
                <a:cxn ang="f85">
                  <a:pos x="f147" y="f148"/>
                </a:cxn>
                <a:cxn ang="f85">
                  <a:pos x="f149" y="f150"/>
                </a:cxn>
                <a:cxn ang="f85">
                  <a:pos x="f149" y="f150"/>
                </a:cxn>
                <a:cxn ang="f85">
                  <a:pos x="f151" y="f152"/>
                </a:cxn>
                <a:cxn ang="f85">
                  <a:pos x="f153" y="f154"/>
                </a:cxn>
                <a:cxn ang="f85">
                  <a:pos x="f155" y="f156"/>
                </a:cxn>
                <a:cxn ang="f85">
                  <a:pos x="f157" y="f158"/>
                </a:cxn>
                <a:cxn ang="f85">
                  <a:pos x="f159" y="f160"/>
                </a:cxn>
                <a:cxn ang="f85">
                  <a:pos x="f161" y="f162"/>
                </a:cxn>
              </a:cxnLst>
              <a:rect l="f136" t="f139" r="f137" b="f138"/>
              <a:pathLst>
                <a:path w="186560" h="151221">
                  <a:moveTo>
                    <a:pt x="f8" y="f9"/>
                  </a:moveTo>
                  <a:lnTo>
                    <a:pt x="f10" y="f11"/>
                  </a:lnTo>
                  <a:cubicBezTo>
                    <a:pt x="f12" y="f13"/>
                    <a:pt x="f14" y="f15"/>
                    <a:pt x="f16" y="f17"/>
                  </a:cubicBezTo>
                  <a:cubicBezTo>
                    <a:pt x="f18" y="f19"/>
                    <a:pt x="f20" y="f21"/>
                    <a:pt x="f10" y="f22"/>
                  </a:cubicBezTo>
                  <a:cubicBezTo>
                    <a:pt x="f23" y="f24"/>
                    <a:pt x="f25" y="f26"/>
                    <a:pt x="f27" y="f28"/>
                  </a:cubicBezTo>
                  <a:cubicBezTo>
                    <a:pt x="f29" y="f30"/>
                    <a:pt x="f31" y="f32"/>
                    <a:pt x="f33" y="f34"/>
                  </a:cubicBezTo>
                  <a:lnTo>
                    <a:pt x="f33" y="f34"/>
                  </a:lnTo>
                  <a:lnTo>
                    <a:pt x="f35" y="f36"/>
                  </a:lnTo>
                  <a:lnTo>
                    <a:pt x="f37" y="f38"/>
                  </a:lnTo>
                  <a:lnTo>
                    <a:pt x="f39" y="f40"/>
                  </a:lnTo>
                  <a:cubicBezTo>
                    <a:pt x="f41" y="f42"/>
                    <a:pt x="f43" y="f44"/>
                    <a:pt x="f45" y="f46"/>
                  </a:cubicBezTo>
                  <a:lnTo>
                    <a:pt x="f47" y="f5"/>
                  </a:lnTo>
                  <a:lnTo>
                    <a:pt x="f4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1" name="Freeform: Shape 145">
              <a:extLst>
                <a:ext uri="{FF2B5EF4-FFF2-40B4-BE49-F238E27FC236}">
                  <a16:creationId xmlns:a16="http://schemas.microsoft.com/office/drawing/2014/main" id="{398A6248-CC87-FC0D-E36E-FA34C39D2E10}"/>
                </a:ext>
              </a:extLst>
            </p:cNvPr>
            <p:cNvSpPr/>
            <p:nvPr/>
          </p:nvSpPr>
          <p:spPr>
            <a:xfrm>
              <a:off x="11328364" y="506092"/>
              <a:ext cx="857542" cy="287962"/>
            </a:xfrm>
            <a:custGeom>
              <a:avLst/>
              <a:gdLst>
                <a:gd name="f0" fmla="val 10800000"/>
                <a:gd name="f1" fmla="val 5400000"/>
                <a:gd name="f2" fmla="val 180"/>
                <a:gd name="f3" fmla="val w"/>
                <a:gd name="f4" fmla="val h"/>
                <a:gd name="f5" fmla="val 0"/>
                <a:gd name="f6" fmla="val 857544"/>
                <a:gd name="f7" fmla="val 287961"/>
                <a:gd name="f8" fmla="val 7364"/>
                <a:gd name="f9" fmla="val 2920"/>
                <a:gd name="f10" fmla="val 7225"/>
                <a:gd name="f11" fmla="val 5745"/>
                <a:gd name="f12" fmla="val 4864"/>
                <a:gd name="f13" fmla="val 7944"/>
                <a:gd name="f14" fmla="val 2032"/>
                <a:gd name="f15" fmla="val 7872"/>
                <a:gd name="f16" fmla="val 1359"/>
                <a:gd name="f17" fmla="val 7943"/>
                <a:gd name="f18" fmla="val 673"/>
                <a:gd name="f19" fmla="val 681058"/>
                <a:gd name="f20" fmla="val 230318"/>
                <a:gd name="f21" fmla="val 800916"/>
                <a:gd name="f22" fmla="val 269551"/>
                <a:gd name="f23" fmla="val 810185"/>
                <a:gd name="f24" fmla="val 272598"/>
                <a:gd name="f25" fmla="val 277550"/>
                <a:gd name="f26" fmla="val 6857"/>
                <a:gd name="f27" fmla="+- 0 0 -90"/>
                <a:gd name="f28" fmla="*/ f3 1 857544"/>
                <a:gd name="f29" fmla="*/ f4 1 287961"/>
                <a:gd name="f30" fmla="val f5"/>
                <a:gd name="f31" fmla="val f6"/>
                <a:gd name="f32" fmla="val f7"/>
                <a:gd name="f33" fmla="*/ f27 f0 1"/>
                <a:gd name="f34" fmla="+- f32 0 f30"/>
                <a:gd name="f35" fmla="+- f31 0 f30"/>
                <a:gd name="f36" fmla="*/ f33 1 f2"/>
                <a:gd name="f37" fmla="*/ f35 1 857544"/>
                <a:gd name="f38" fmla="*/ f34 1 287961"/>
                <a:gd name="f39" fmla="*/ 7364 f35 1"/>
                <a:gd name="f40" fmla="*/ 2920 f34 1"/>
                <a:gd name="f41" fmla="*/ 2032 f35 1"/>
                <a:gd name="f42" fmla="*/ 7872 f34 1"/>
                <a:gd name="f43" fmla="*/ 0 f35 1"/>
                <a:gd name="f44" fmla="*/ 681058 f35 1"/>
                <a:gd name="f45" fmla="*/ 230318 f34 1"/>
                <a:gd name="f46" fmla="*/ 800916 f35 1"/>
                <a:gd name="f47" fmla="*/ 269551 f34 1"/>
                <a:gd name="f48" fmla="*/ 810185 f35 1"/>
                <a:gd name="f49" fmla="*/ 272598 f34 1"/>
                <a:gd name="f50" fmla="*/ 857544 f35 1"/>
                <a:gd name="f51" fmla="*/ 287961 f34 1"/>
                <a:gd name="f52" fmla="*/ 277550 f34 1"/>
                <a:gd name="f53" fmla="*/ 6857 f35 1"/>
                <a:gd name="f54" fmla="*/ 0 f34 1"/>
                <a:gd name="f55" fmla="+- f36 0 f1"/>
                <a:gd name="f56" fmla="*/ f39 1 857544"/>
                <a:gd name="f57" fmla="*/ f40 1 287961"/>
                <a:gd name="f58" fmla="*/ f41 1 857544"/>
                <a:gd name="f59" fmla="*/ f42 1 287961"/>
                <a:gd name="f60" fmla="*/ f43 1 857544"/>
                <a:gd name="f61" fmla="*/ f44 1 857544"/>
                <a:gd name="f62" fmla="*/ f45 1 287961"/>
                <a:gd name="f63" fmla="*/ f46 1 857544"/>
                <a:gd name="f64" fmla="*/ f47 1 287961"/>
                <a:gd name="f65" fmla="*/ f48 1 857544"/>
                <a:gd name="f66" fmla="*/ f49 1 287961"/>
                <a:gd name="f67" fmla="*/ f50 1 857544"/>
                <a:gd name="f68" fmla="*/ f51 1 287961"/>
                <a:gd name="f69" fmla="*/ f52 1 287961"/>
                <a:gd name="f70" fmla="*/ f53 1 857544"/>
                <a:gd name="f71" fmla="*/ f54 1 287961"/>
                <a:gd name="f72" fmla="*/ f30 1 f37"/>
                <a:gd name="f73" fmla="*/ f31 1 f37"/>
                <a:gd name="f74" fmla="*/ f30 1 f38"/>
                <a:gd name="f75" fmla="*/ f32 1 f38"/>
                <a:gd name="f76" fmla="*/ f56 1 f37"/>
                <a:gd name="f77" fmla="*/ f57 1 f38"/>
                <a:gd name="f78" fmla="*/ f58 1 f37"/>
                <a:gd name="f79" fmla="*/ f59 1 f38"/>
                <a:gd name="f80" fmla="*/ f60 1 f37"/>
                <a:gd name="f81" fmla="*/ f61 1 f37"/>
                <a:gd name="f82" fmla="*/ f62 1 f38"/>
                <a:gd name="f83" fmla="*/ f63 1 f37"/>
                <a:gd name="f84" fmla="*/ f64 1 f38"/>
                <a:gd name="f85" fmla="*/ f65 1 f37"/>
                <a:gd name="f86" fmla="*/ f66 1 f38"/>
                <a:gd name="f87" fmla="*/ f67 1 f37"/>
                <a:gd name="f88" fmla="*/ f68 1 f38"/>
                <a:gd name="f89" fmla="*/ f69 1 f38"/>
                <a:gd name="f90" fmla="*/ f70 1 f37"/>
                <a:gd name="f91" fmla="*/ f71 1 f38"/>
                <a:gd name="f92" fmla="*/ f72 f28 1"/>
                <a:gd name="f93" fmla="*/ f73 f28 1"/>
                <a:gd name="f94" fmla="*/ f75 f29 1"/>
                <a:gd name="f95" fmla="*/ f74 f29 1"/>
                <a:gd name="f96" fmla="*/ f76 f28 1"/>
                <a:gd name="f97" fmla="*/ f77 f29 1"/>
                <a:gd name="f98" fmla="*/ f78 f28 1"/>
                <a:gd name="f99" fmla="*/ f79 f29 1"/>
                <a:gd name="f100" fmla="*/ f80 f28 1"/>
                <a:gd name="f101" fmla="*/ f81 f28 1"/>
                <a:gd name="f102" fmla="*/ f82 f29 1"/>
                <a:gd name="f103" fmla="*/ f83 f28 1"/>
                <a:gd name="f104" fmla="*/ f84 f29 1"/>
                <a:gd name="f105" fmla="*/ f85 f28 1"/>
                <a:gd name="f106" fmla="*/ f86 f29 1"/>
                <a:gd name="f107" fmla="*/ f87 f28 1"/>
                <a:gd name="f108" fmla="*/ f88 f29 1"/>
                <a:gd name="f109" fmla="*/ f89 f29 1"/>
                <a:gd name="f110" fmla="*/ f90 f28 1"/>
                <a:gd name="f111" fmla="*/ f91 f29 1"/>
              </a:gdLst>
              <a:ahLst/>
              <a:cxnLst>
                <a:cxn ang="3cd4">
                  <a:pos x="hc" y="t"/>
                </a:cxn>
                <a:cxn ang="0">
                  <a:pos x="r" y="vc"/>
                </a:cxn>
                <a:cxn ang="cd4">
                  <a:pos x="hc" y="b"/>
                </a:cxn>
                <a:cxn ang="cd2">
                  <a:pos x="l" y="vc"/>
                </a:cxn>
                <a:cxn ang="f55">
                  <a:pos x="f96" y="f97"/>
                </a:cxn>
                <a:cxn ang="f55">
                  <a:pos x="f98" y="f99"/>
                </a:cxn>
                <a:cxn ang="f55">
                  <a:pos x="f100" y="f99"/>
                </a:cxn>
                <a:cxn ang="f55">
                  <a:pos x="f100" y="f99"/>
                </a:cxn>
                <a:cxn ang="f55">
                  <a:pos x="f101" y="f102"/>
                </a:cxn>
                <a:cxn ang="f55">
                  <a:pos x="f103" y="f104"/>
                </a:cxn>
                <a:cxn ang="f55">
                  <a:pos x="f105" y="f106"/>
                </a:cxn>
                <a:cxn ang="f55">
                  <a:pos x="f105" y="f106"/>
                </a:cxn>
                <a:cxn ang="f55">
                  <a:pos x="f107" y="f108"/>
                </a:cxn>
                <a:cxn ang="f55">
                  <a:pos x="f107" y="f109"/>
                </a:cxn>
                <a:cxn ang="f55">
                  <a:pos x="f110" y="f111"/>
                </a:cxn>
              </a:cxnLst>
              <a:rect l="f92" t="f95" r="f93" b="f94"/>
              <a:pathLst>
                <a:path w="857544" h="287961">
                  <a:moveTo>
                    <a:pt x="f8" y="f9"/>
                  </a:moveTo>
                  <a:cubicBezTo>
                    <a:pt x="f10" y="f11"/>
                    <a:pt x="f12" y="f13"/>
                    <a:pt x="f14" y="f15"/>
                  </a:cubicBezTo>
                  <a:cubicBezTo>
                    <a:pt x="f16" y="f17"/>
                    <a:pt x="f18" y="f17"/>
                    <a:pt x="f5" y="f15"/>
                  </a:cubicBezTo>
                  <a:lnTo>
                    <a:pt x="f5" y="f15"/>
                  </a:lnTo>
                  <a:lnTo>
                    <a:pt x="f19" y="f20"/>
                  </a:lnTo>
                  <a:lnTo>
                    <a:pt x="f21" y="f22"/>
                  </a:lnTo>
                  <a:lnTo>
                    <a:pt x="f23" y="f24"/>
                  </a:lnTo>
                  <a:lnTo>
                    <a:pt x="f23" y="f24"/>
                  </a:lnTo>
                  <a:lnTo>
                    <a:pt x="f6" y="f7"/>
                  </a:lnTo>
                  <a:lnTo>
                    <a:pt x="f6" y="f25"/>
                  </a:lnTo>
                  <a:lnTo>
                    <a:pt x="f2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2" name="Freeform: Shape 146">
              <a:extLst>
                <a:ext uri="{FF2B5EF4-FFF2-40B4-BE49-F238E27FC236}">
                  <a16:creationId xmlns:a16="http://schemas.microsoft.com/office/drawing/2014/main" id="{361B9E24-D810-9818-DBE3-64A779271659}"/>
                </a:ext>
              </a:extLst>
            </p:cNvPr>
            <p:cNvSpPr/>
            <p:nvPr/>
          </p:nvSpPr>
          <p:spPr>
            <a:xfrm>
              <a:off x="11325566" y="40349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3" name="Freeform: Shape 147">
              <a:extLst>
                <a:ext uri="{FF2B5EF4-FFF2-40B4-BE49-F238E27FC236}">
                  <a16:creationId xmlns:a16="http://schemas.microsoft.com/office/drawing/2014/main" id="{97F5BA94-BE3E-81C3-FF07-D6CABB138034}"/>
                </a:ext>
              </a:extLst>
            </p:cNvPr>
            <p:cNvSpPr/>
            <p:nvPr/>
          </p:nvSpPr>
          <p:spPr>
            <a:xfrm>
              <a:off x="11325950" y="40273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4" name="Freeform: Shape 148">
              <a:extLst>
                <a:ext uri="{FF2B5EF4-FFF2-40B4-BE49-F238E27FC236}">
                  <a16:creationId xmlns:a16="http://schemas.microsoft.com/office/drawing/2014/main" id="{DD3960B8-E393-6F96-BCDC-F6FD2E2275DC}"/>
                </a:ext>
              </a:extLst>
            </p:cNvPr>
            <p:cNvSpPr/>
            <p:nvPr/>
          </p:nvSpPr>
          <p:spPr>
            <a:xfrm>
              <a:off x="11326709" y="40185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5" name="Freeform: Shape 149">
              <a:extLst>
                <a:ext uri="{FF2B5EF4-FFF2-40B4-BE49-F238E27FC236}">
                  <a16:creationId xmlns:a16="http://schemas.microsoft.com/office/drawing/2014/main" id="{3696FCD8-AFBA-37CC-411A-300A148FFF3A}"/>
                </a:ext>
              </a:extLst>
            </p:cNvPr>
            <p:cNvSpPr/>
            <p:nvPr/>
          </p:nvSpPr>
          <p:spPr>
            <a:xfrm>
              <a:off x="11326526" y="406551"/>
              <a:ext cx="9198" cy="107725"/>
            </a:xfrm>
            <a:custGeom>
              <a:avLst/>
              <a:gdLst>
                <a:gd name="f0" fmla="val 10800000"/>
                <a:gd name="f1" fmla="val 5400000"/>
                <a:gd name="f2" fmla="val 180"/>
                <a:gd name="f3" fmla="val w"/>
                <a:gd name="f4" fmla="val h"/>
                <a:gd name="f5" fmla="val 0"/>
                <a:gd name="f6" fmla="val 9198"/>
                <a:gd name="f7" fmla="val 107721"/>
                <a:gd name="f8" fmla="val 9199"/>
                <a:gd name="f9" fmla="val 102462"/>
                <a:gd name="f10" fmla="val 5840"/>
                <a:gd name="f11" fmla="val 1962"/>
                <a:gd name="f12" fmla="val 3555"/>
                <a:gd name="f13" fmla="val 1200"/>
                <a:gd name="f14" fmla="val 58"/>
                <a:gd name="f15" fmla="val 2793"/>
                <a:gd name="f16" fmla="val 1904"/>
                <a:gd name="f17" fmla="val 6"/>
                <a:gd name="f18" fmla="val 1568"/>
                <a:gd name="f19" fmla="val 1225"/>
                <a:gd name="f20" fmla="val 889"/>
                <a:gd name="f21" fmla="val 44"/>
                <a:gd name="f22" fmla="val 593"/>
                <a:gd name="f23" fmla="val 296"/>
                <a:gd name="f24" fmla="val 103605"/>
                <a:gd name="f25" fmla="val -19"/>
                <a:gd name="f26" fmla="val 103940"/>
                <a:gd name="f27" fmla="val 104286"/>
                <a:gd name="f28" fmla="val 104621"/>
                <a:gd name="f29" fmla="val 105510"/>
                <a:gd name="f30" fmla="val 106271"/>
                <a:gd name="f31" fmla="val 20"/>
                <a:gd name="f32" fmla="val 106524"/>
                <a:gd name="f33" fmla="val 106781"/>
                <a:gd name="f34" fmla="val 107033"/>
                <a:gd name="f35" fmla="val 946"/>
                <a:gd name="f36" fmla="val 1187"/>
                <a:gd name="f37" fmla="val 107314"/>
                <a:gd name="f38" fmla="val 1492"/>
                <a:gd name="f39" fmla="val 107531"/>
                <a:gd name="f40" fmla="val 1835"/>
                <a:gd name="f41" fmla="val 107668"/>
                <a:gd name="f42" fmla="val 2508"/>
                <a:gd name="f43" fmla="val 107739"/>
                <a:gd name="f44" fmla="val 3194"/>
                <a:gd name="f45" fmla="val 3866"/>
                <a:gd name="f46" fmla="val 6736"/>
                <a:gd name="f47" fmla="val 107738"/>
                <a:gd name="f48" fmla="val 9123"/>
                <a:gd name="f49" fmla="val 105465"/>
                <a:gd name="f50" fmla="val 102591"/>
                <a:gd name="f51" fmla="val 102547"/>
                <a:gd name="f52" fmla="val 102506"/>
                <a:gd name="f53" fmla="+- 0 0 -90"/>
                <a:gd name="f54" fmla="*/ f3 1 9198"/>
                <a:gd name="f55" fmla="*/ f4 1 107721"/>
                <a:gd name="f56" fmla="val f5"/>
                <a:gd name="f57" fmla="val f6"/>
                <a:gd name="f58" fmla="val f7"/>
                <a:gd name="f59" fmla="*/ f53 f0 1"/>
                <a:gd name="f60" fmla="+- f58 0 f56"/>
                <a:gd name="f61" fmla="+- f57 0 f56"/>
                <a:gd name="f62" fmla="*/ f59 1 f2"/>
                <a:gd name="f63" fmla="*/ f61 1 9198"/>
                <a:gd name="f64" fmla="*/ f60 1 107721"/>
                <a:gd name="f65" fmla="*/ 9199 f61 1"/>
                <a:gd name="f66" fmla="*/ 102462 f60 1"/>
                <a:gd name="f67" fmla="*/ 5840 f60 1"/>
                <a:gd name="f68" fmla="*/ 1962 f61 1"/>
                <a:gd name="f69" fmla="*/ 3555 f60 1"/>
                <a:gd name="f70" fmla="*/ 1200 f61 1"/>
                <a:gd name="f71" fmla="*/ 58 f61 1"/>
                <a:gd name="f72" fmla="*/ 2793 f60 1"/>
                <a:gd name="f73" fmla="*/ 1904 f60 1"/>
                <a:gd name="f74" fmla="*/ 889 f60 1"/>
                <a:gd name="f75" fmla="*/ 0 f60 1"/>
                <a:gd name="f76" fmla="*/ 103605 f60 1"/>
                <a:gd name="f77" fmla="*/ 104621 f60 1"/>
                <a:gd name="f78" fmla="*/ 105510 f60 1"/>
                <a:gd name="f79" fmla="*/ 106271 f60 1"/>
                <a:gd name="f80" fmla="*/ 107033 f60 1"/>
                <a:gd name="f81" fmla="*/ 946 f61 1"/>
                <a:gd name="f82" fmla="*/ 1835 f61 1"/>
                <a:gd name="f83" fmla="*/ 107668 f60 1"/>
                <a:gd name="f84" fmla="*/ 3866 f61 1"/>
                <a:gd name="f85" fmla="*/ 102591 f60 1"/>
                <a:gd name="f86" fmla="+- f62 0 f1"/>
                <a:gd name="f87" fmla="*/ f65 1 9198"/>
                <a:gd name="f88" fmla="*/ f66 1 107721"/>
                <a:gd name="f89" fmla="*/ f67 1 107721"/>
                <a:gd name="f90" fmla="*/ f68 1 9198"/>
                <a:gd name="f91" fmla="*/ f69 1 107721"/>
                <a:gd name="f92" fmla="*/ f70 1 9198"/>
                <a:gd name="f93" fmla="*/ f71 1 9198"/>
                <a:gd name="f94" fmla="*/ f72 1 107721"/>
                <a:gd name="f95" fmla="*/ f73 1 107721"/>
                <a:gd name="f96" fmla="*/ f74 1 107721"/>
                <a:gd name="f97" fmla="*/ f75 1 107721"/>
                <a:gd name="f98" fmla="*/ f76 1 107721"/>
                <a:gd name="f99" fmla="*/ f77 1 107721"/>
                <a:gd name="f100" fmla="*/ f78 1 107721"/>
                <a:gd name="f101" fmla="*/ f79 1 107721"/>
                <a:gd name="f102" fmla="*/ f80 1 107721"/>
                <a:gd name="f103" fmla="*/ f81 1 9198"/>
                <a:gd name="f104" fmla="*/ f82 1 9198"/>
                <a:gd name="f105" fmla="*/ f83 1 107721"/>
                <a:gd name="f106" fmla="*/ f84 1 9198"/>
                <a:gd name="f107" fmla="*/ f85 1 107721"/>
                <a:gd name="f108" fmla="*/ f56 1 f63"/>
                <a:gd name="f109" fmla="*/ f57 1 f63"/>
                <a:gd name="f110" fmla="*/ f56 1 f64"/>
                <a:gd name="f111" fmla="*/ f58 1 f64"/>
                <a:gd name="f112" fmla="*/ f87 1 f63"/>
                <a:gd name="f113" fmla="*/ f88 1 f64"/>
                <a:gd name="f114" fmla="*/ f89 1 f64"/>
                <a:gd name="f115" fmla="*/ f90 1 f63"/>
                <a:gd name="f116" fmla="*/ f91 1 f64"/>
                <a:gd name="f117" fmla="*/ f92 1 f63"/>
                <a:gd name="f118" fmla="*/ f93 1 f63"/>
                <a:gd name="f119" fmla="*/ f94 1 f64"/>
                <a:gd name="f120" fmla="*/ f95 1 f64"/>
                <a:gd name="f121" fmla="*/ f96 1 f64"/>
                <a:gd name="f122" fmla="*/ f97 1 f64"/>
                <a:gd name="f123" fmla="*/ f98 1 f64"/>
                <a:gd name="f124" fmla="*/ f99 1 f64"/>
                <a:gd name="f125" fmla="*/ f100 1 f64"/>
                <a:gd name="f126" fmla="*/ f101 1 f64"/>
                <a:gd name="f127" fmla="*/ f102 1 f64"/>
                <a:gd name="f128" fmla="*/ f103 1 f63"/>
                <a:gd name="f129" fmla="*/ f104 1 f63"/>
                <a:gd name="f130" fmla="*/ f105 1 f64"/>
                <a:gd name="f131" fmla="*/ f106 1 f63"/>
                <a:gd name="f132" fmla="*/ f107 1 f64"/>
                <a:gd name="f133" fmla="*/ f108 f54 1"/>
                <a:gd name="f134" fmla="*/ f109 f54 1"/>
                <a:gd name="f135" fmla="*/ f111 f55 1"/>
                <a:gd name="f136" fmla="*/ f110 f55 1"/>
                <a:gd name="f137" fmla="*/ f112 f54 1"/>
                <a:gd name="f138" fmla="*/ f113 f55 1"/>
                <a:gd name="f139" fmla="*/ f114 f55 1"/>
                <a:gd name="f140" fmla="*/ f115 f54 1"/>
                <a:gd name="f141" fmla="*/ f116 f55 1"/>
                <a:gd name="f142" fmla="*/ f117 f54 1"/>
                <a:gd name="f143" fmla="*/ f118 f54 1"/>
                <a:gd name="f144" fmla="*/ f119 f55 1"/>
                <a:gd name="f145" fmla="*/ f120 f55 1"/>
                <a:gd name="f146" fmla="*/ f121 f55 1"/>
                <a:gd name="f147" fmla="*/ f122 f55 1"/>
                <a:gd name="f148" fmla="*/ f123 f55 1"/>
                <a:gd name="f149" fmla="*/ f124 f55 1"/>
                <a:gd name="f150" fmla="*/ f125 f55 1"/>
                <a:gd name="f151" fmla="*/ f126 f55 1"/>
                <a:gd name="f152" fmla="*/ f127 f55 1"/>
                <a:gd name="f153" fmla="*/ f128 f54 1"/>
                <a:gd name="f154" fmla="*/ f129 f54 1"/>
                <a:gd name="f155" fmla="*/ f130 f55 1"/>
                <a:gd name="f156" fmla="*/ f131 f54 1"/>
                <a:gd name="f157" fmla="*/ f132 f55 1"/>
              </a:gdLst>
              <a:ahLst/>
              <a:cxnLst>
                <a:cxn ang="3cd4">
                  <a:pos x="hc" y="t"/>
                </a:cxn>
                <a:cxn ang="0">
                  <a:pos x="r" y="vc"/>
                </a:cxn>
                <a:cxn ang="cd4">
                  <a:pos x="hc" y="b"/>
                </a:cxn>
                <a:cxn ang="cd2">
                  <a:pos x="l" y="vc"/>
                </a:cxn>
                <a:cxn ang="f86">
                  <a:pos x="f137" y="f138"/>
                </a:cxn>
                <a:cxn ang="f86">
                  <a:pos x="f137" y="f139"/>
                </a:cxn>
                <a:cxn ang="f86">
                  <a:pos x="f140" y="f141"/>
                </a:cxn>
                <a:cxn ang="f86">
                  <a:pos x="f140" y="f141"/>
                </a:cxn>
                <a:cxn ang="f86">
                  <a:pos x="f142" y="f141"/>
                </a:cxn>
                <a:cxn ang="f86">
                  <a:pos x="f143" y="f144"/>
                </a:cxn>
                <a:cxn ang="f86">
                  <a:pos x="f143" y="f144"/>
                </a:cxn>
                <a:cxn ang="f86">
                  <a:pos x="f143" y="f144"/>
                </a:cxn>
                <a:cxn ang="f86">
                  <a:pos x="f143" y="f145"/>
                </a:cxn>
                <a:cxn ang="f86">
                  <a:pos x="f143" y="f146"/>
                </a:cxn>
                <a:cxn ang="f86">
                  <a:pos x="f143" y="f147"/>
                </a:cxn>
                <a:cxn ang="f86">
                  <a:pos x="f143" y="f147"/>
                </a:cxn>
                <a:cxn ang="f86">
                  <a:pos x="f143" y="f148"/>
                </a:cxn>
                <a:cxn ang="f86">
                  <a:pos x="f143" y="f148"/>
                </a:cxn>
                <a:cxn ang="f86">
                  <a:pos x="f143" y="f149"/>
                </a:cxn>
                <a:cxn ang="f86">
                  <a:pos x="f143" y="f150"/>
                </a:cxn>
                <a:cxn ang="f86">
                  <a:pos x="f143" y="f151"/>
                </a:cxn>
                <a:cxn ang="f86">
                  <a:pos x="f143" y="f152"/>
                </a:cxn>
                <a:cxn ang="f86">
                  <a:pos x="f153" y="f152"/>
                </a:cxn>
                <a:cxn ang="f86">
                  <a:pos x="f154" y="f155"/>
                </a:cxn>
                <a:cxn ang="f86">
                  <a:pos x="f156" y="f155"/>
                </a:cxn>
                <a:cxn ang="f86">
                  <a:pos x="f137" y="f157"/>
                </a:cxn>
                <a:cxn ang="f86">
                  <a:pos x="f137" y="f138"/>
                </a:cxn>
              </a:cxnLst>
              <a:rect l="f133" t="f136" r="f134" b="f135"/>
              <a:pathLst>
                <a:path w="9198" h="107721">
                  <a:moveTo>
                    <a:pt x="f8" y="f9"/>
                  </a:moveTo>
                  <a:lnTo>
                    <a:pt x="f8" y="f10"/>
                  </a:lnTo>
                  <a:lnTo>
                    <a:pt x="f11" y="f12"/>
                  </a:lnTo>
                  <a:lnTo>
                    <a:pt x="f11" y="f12"/>
                  </a:lnTo>
                  <a:lnTo>
                    <a:pt x="f13" y="f12"/>
                  </a:lnTo>
                  <a:lnTo>
                    <a:pt x="f14" y="f15"/>
                  </a:lnTo>
                  <a:lnTo>
                    <a:pt x="f14" y="f15"/>
                  </a:lnTo>
                  <a:lnTo>
                    <a:pt x="f14" y="f15"/>
                  </a:lnTo>
                  <a:lnTo>
                    <a:pt x="f14" y="f16"/>
                  </a:lnTo>
                  <a:cubicBezTo>
                    <a:pt x="f17" y="f18"/>
                    <a:pt x="f17" y="f19"/>
                    <a:pt x="f14" y="f20"/>
                  </a:cubicBezTo>
                  <a:cubicBezTo>
                    <a:pt x="f21" y="f22"/>
                    <a:pt x="f21" y="f23"/>
                    <a:pt x="f14" y="f5"/>
                  </a:cubicBezTo>
                  <a:lnTo>
                    <a:pt x="f14" y="f5"/>
                  </a:lnTo>
                  <a:lnTo>
                    <a:pt x="f14" y="f24"/>
                  </a:lnTo>
                  <a:lnTo>
                    <a:pt x="f14" y="f24"/>
                  </a:lnTo>
                  <a:cubicBezTo>
                    <a:pt x="f25" y="f26"/>
                    <a:pt x="f25" y="f27"/>
                    <a:pt x="f14" y="f28"/>
                  </a:cubicBezTo>
                  <a:cubicBezTo>
                    <a:pt x="f14" y="f28"/>
                    <a:pt x="f14" y="f28"/>
                    <a:pt x="f14" y="f29"/>
                  </a:cubicBezTo>
                  <a:lnTo>
                    <a:pt x="f14" y="f30"/>
                  </a:lnTo>
                  <a:cubicBezTo>
                    <a:pt x="f31" y="f32"/>
                    <a:pt x="f31" y="f33"/>
                    <a:pt x="f14" y="f34"/>
                  </a:cubicBezTo>
                  <a:lnTo>
                    <a:pt x="f35" y="f34"/>
                  </a:lnTo>
                  <a:cubicBezTo>
                    <a:pt x="f36" y="f37"/>
                    <a:pt x="f38" y="f39"/>
                    <a:pt x="f40" y="f41"/>
                  </a:cubicBezTo>
                  <a:cubicBezTo>
                    <a:pt x="f42" y="f43"/>
                    <a:pt x="f44" y="f43"/>
                    <a:pt x="f45" y="f41"/>
                  </a:cubicBezTo>
                  <a:cubicBezTo>
                    <a:pt x="f46" y="f47"/>
                    <a:pt x="f48" y="f49"/>
                    <a:pt x="f8" y="f50"/>
                  </a:cubicBezTo>
                  <a:cubicBezTo>
                    <a:pt x="f8" y="f51"/>
                    <a:pt x="f8"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6" name="Freeform: Shape 150">
              <a:extLst>
                <a:ext uri="{FF2B5EF4-FFF2-40B4-BE49-F238E27FC236}">
                  <a16:creationId xmlns:a16="http://schemas.microsoft.com/office/drawing/2014/main" id="{E40D6845-CD3E-3D32-3093-47C47A094691}"/>
                </a:ext>
              </a:extLst>
            </p:cNvPr>
            <p:cNvSpPr/>
            <p:nvPr/>
          </p:nvSpPr>
          <p:spPr>
            <a:xfrm>
              <a:off x="11325520" y="403497"/>
              <a:ext cx="45" cy="758"/>
            </a:xfrm>
            <a:custGeom>
              <a:avLst/>
              <a:gdLst>
                <a:gd name="f0" fmla="val 10800000"/>
                <a:gd name="f1" fmla="val 5400000"/>
                <a:gd name="f2" fmla="val 180"/>
                <a:gd name="f3" fmla="val w"/>
                <a:gd name="f4" fmla="val h"/>
                <a:gd name="f5" fmla="val 0"/>
                <a:gd name="f6" fmla="val 47"/>
                <a:gd name="f7" fmla="val 761"/>
                <a:gd name="f8" fmla="val 48"/>
                <a:gd name="f9" fmla="val 127"/>
                <a:gd name="f10" fmla="val -16"/>
                <a:gd name="f11" fmla="val 334"/>
                <a:gd name="f12" fmla="val 555"/>
                <a:gd name="f13" fmla="val 762"/>
                <a:gd name="f14" fmla="val -3"/>
                <a:gd name="f15" fmla="val 510"/>
                <a:gd name="f16" fmla="val 251"/>
                <a:gd name="f17" fmla="+- 0 0 -90"/>
                <a:gd name="f18" fmla="*/ f3 1 47"/>
                <a:gd name="f19" fmla="*/ f4 1 761"/>
                <a:gd name="f20" fmla="val f5"/>
                <a:gd name="f21" fmla="val f6"/>
                <a:gd name="f22" fmla="val f7"/>
                <a:gd name="f23" fmla="*/ f17 f0 1"/>
                <a:gd name="f24" fmla="+- f22 0 f20"/>
                <a:gd name="f25" fmla="+- f21 0 f20"/>
                <a:gd name="f26" fmla="*/ f23 1 f2"/>
                <a:gd name="f27" fmla="*/ f25 1 47"/>
                <a:gd name="f28" fmla="*/ f24 1 761"/>
                <a:gd name="f29" fmla="*/ 48 f25 1"/>
                <a:gd name="f30" fmla="*/ 127 f24 1"/>
                <a:gd name="f31" fmla="*/ 762 f24 1"/>
                <a:gd name="f32" fmla="*/ 0 f24 1"/>
                <a:gd name="f33" fmla="+- f26 0 f1"/>
                <a:gd name="f34" fmla="*/ f29 1 47"/>
                <a:gd name="f35" fmla="*/ f30 1 761"/>
                <a:gd name="f36" fmla="*/ f31 1 761"/>
                <a:gd name="f37" fmla="*/ f32 1 761"/>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1"/>
                </a:cxn>
                <a:cxn ang="f33">
                  <a:pos x="f50" y="f52"/>
                </a:cxn>
                <a:cxn ang="f33">
                  <a:pos x="f50" y="f53"/>
                </a:cxn>
              </a:cxnLst>
              <a:rect l="f46" t="f49" r="f47" b="f48"/>
              <a:pathLst>
                <a:path w="47" h="761">
                  <a:moveTo>
                    <a:pt x="f8" y="f9"/>
                  </a:moveTo>
                  <a:lnTo>
                    <a:pt x="f8" y="f9"/>
                  </a:lnTo>
                  <a:cubicBezTo>
                    <a:pt x="f10" y="f11"/>
                    <a:pt x="f10" y="f12"/>
                    <a:pt x="f8" y="f13"/>
                  </a:cubicBezTo>
                  <a:cubicBezTo>
                    <a:pt x="f14" y="f15"/>
                    <a:pt x="f14"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7" name="Freeform: Shape 151">
              <a:extLst>
                <a:ext uri="{FF2B5EF4-FFF2-40B4-BE49-F238E27FC236}">
                  <a16:creationId xmlns:a16="http://schemas.microsoft.com/office/drawing/2014/main" id="{6EA93689-92C9-D4E9-0406-D495416FA342}"/>
                </a:ext>
              </a:extLst>
            </p:cNvPr>
            <p:cNvSpPr/>
            <p:nvPr/>
          </p:nvSpPr>
          <p:spPr>
            <a:xfrm>
              <a:off x="11326553" y="401979"/>
              <a:ext cx="27" cy="758"/>
            </a:xfrm>
            <a:custGeom>
              <a:avLst/>
              <a:gdLst>
                <a:gd name="f0" fmla="val 10800000"/>
                <a:gd name="f1" fmla="val 5400000"/>
                <a:gd name="f2" fmla="val 180"/>
                <a:gd name="f3" fmla="val w"/>
                <a:gd name="f4" fmla="val h"/>
                <a:gd name="f5" fmla="val 0"/>
                <a:gd name="f6" fmla="val 28"/>
                <a:gd name="f7" fmla="val 761"/>
                <a:gd name="f8" fmla="val -9"/>
                <a:gd name="f9" fmla="val 253"/>
                <a:gd name="f10" fmla="val 509"/>
                <a:gd name="f11" fmla="val 762"/>
                <a:gd name="f12" fmla="+- 0 0 -90"/>
                <a:gd name="f13" fmla="*/ f3 1 28"/>
                <a:gd name="f14" fmla="*/ f4 1 761"/>
                <a:gd name="f15" fmla="val f5"/>
                <a:gd name="f16" fmla="val f6"/>
                <a:gd name="f17" fmla="val f7"/>
                <a:gd name="f18" fmla="*/ f12 f0 1"/>
                <a:gd name="f19" fmla="+- f17 0 f15"/>
                <a:gd name="f20" fmla="+- f16 0 f15"/>
                <a:gd name="f21" fmla="*/ f18 1 f2"/>
                <a:gd name="f22" fmla="*/ f20 1 28"/>
                <a:gd name="f23" fmla="*/ f19 1 761"/>
                <a:gd name="f24" fmla="*/ 28 f20 1"/>
                <a:gd name="f25" fmla="*/ 0 f19 1"/>
                <a:gd name="f26" fmla="*/ 762 f19 1"/>
                <a:gd name="f27" fmla="+- f21 0 f1"/>
                <a:gd name="f28" fmla="*/ f24 1 28"/>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Lst>
              <a:rect l="f38" t="f41" r="f39" b="f40"/>
              <a:pathLst>
                <a:path w="28" h="761">
                  <a:moveTo>
                    <a:pt x="f6" y="f5"/>
                  </a:moveTo>
                  <a:lnTo>
                    <a:pt x="f6" y="f5"/>
                  </a:lnTo>
                  <a:cubicBezTo>
                    <a:pt x="f8" y="f9"/>
                    <a:pt x="f8" y="f10"/>
                    <a:pt x="f6" y="f11"/>
                  </a:cubicBezTo>
                  <a:lnTo>
                    <a:pt x="f6"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8" name="Freeform: Shape 152">
              <a:extLst>
                <a:ext uri="{FF2B5EF4-FFF2-40B4-BE49-F238E27FC236}">
                  <a16:creationId xmlns:a16="http://schemas.microsoft.com/office/drawing/2014/main" id="{262A3845-7834-0CB4-D776-6DB1B572F61A}"/>
                </a:ext>
              </a:extLst>
            </p:cNvPr>
            <p:cNvSpPr/>
            <p:nvPr/>
          </p:nvSpPr>
          <p:spPr>
            <a:xfrm>
              <a:off x="11328364" y="403625"/>
              <a:ext cx="857926" cy="286691"/>
            </a:xfrm>
            <a:custGeom>
              <a:avLst/>
              <a:gdLst>
                <a:gd name="f0" fmla="val 10800000"/>
                <a:gd name="f1" fmla="val 5400000"/>
                <a:gd name="f2" fmla="val 180"/>
                <a:gd name="f3" fmla="val w"/>
                <a:gd name="f4" fmla="val h"/>
                <a:gd name="f5" fmla="val 0"/>
                <a:gd name="f6" fmla="val 857924"/>
                <a:gd name="f7" fmla="val 286691"/>
                <a:gd name="f8" fmla="val 5587"/>
                <a:gd name="f9" fmla="val 5460"/>
                <a:gd name="f10" fmla="val 4596"/>
                <a:gd name="f11" fmla="val 6303"/>
                <a:gd name="f12" fmla="val 3327"/>
                <a:gd name="f13" fmla="val 6753"/>
                <a:gd name="f14" fmla="val 2032"/>
                <a:gd name="f15" fmla="val 6729"/>
                <a:gd name="f16" fmla="val 1359"/>
                <a:gd name="f17" fmla="val 6863"/>
                <a:gd name="f18" fmla="val 673"/>
                <a:gd name="f19" fmla="val 7237"/>
                <a:gd name="f20" fmla="val 9015"/>
                <a:gd name="f21" fmla="val 857925"/>
                <a:gd name="f22" fmla="val 286692"/>
                <a:gd name="f23" fmla="val 276280"/>
                <a:gd name="f24" fmla="val 12316"/>
                <a:gd name="f25" fmla="+- 0 0 -90"/>
                <a:gd name="f26" fmla="*/ f3 1 857924"/>
                <a:gd name="f27" fmla="*/ f4 1 286691"/>
                <a:gd name="f28" fmla="val f5"/>
                <a:gd name="f29" fmla="val f6"/>
                <a:gd name="f30" fmla="val f7"/>
                <a:gd name="f31" fmla="*/ f25 f0 1"/>
                <a:gd name="f32" fmla="+- f30 0 f28"/>
                <a:gd name="f33" fmla="+- f29 0 f28"/>
                <a:gd name="f34" fmla="*/ f31 1 f2"/>
                <a:gd name="f35" fmla="*/ f33 1 857924"/>
                <a:gd name="f36" fmla="*/ f32 1 286691"/>
                <a:gd name="f37" fmla="*/ 5587 f33 1"/>
                <a:gd name="f38" fmla="*/ 5460 f32 1"/>
                <a:gd name="f39" fmla="*/ 2032 f33 1"/>
                <a:gd name="f40" fmla="*/ 6729 f32 1"/>
                <a:gd name="f41" fmla="*/ 0 f33 1"/>
                <a:gd name="f42" fmla="*/ 7237 f33 1"/>
                <a:gd name="f43" fmla="*/ 9015 f32 1"/>
                <a:gd name="f44" fmla="*/ 857925 f33 1"/>
                <a:gd name="f45" fmla="*/ 286692 f32 1"/>
                <a:gd name="f46" fmla="*/ 276280 f32 1"/>
                <a:gd name="f47" fmla="*/ 12316 f33 1"/>
                <a:gd name="f48" fmla="*/ 0 f32 1"/>
                <a:gd name="f49" fmla="+- f34 0 f1"/>
                <a:gd name="f50" fmla="*/ f37 1 857924"/>
                <a:gd name="f51" fmla="*/ f38 1 286691"/>
                <a:gd name="f52" fmla="*/ f39 1 857924"/>
                <a:gd name="f53" fmla="*/ f40 1 286691"/>
                <a:gd name="f54" fmla="*/ f41 1 857924"/>
                <a:gd name="f55" fmla="*/ f42 1 857924"/>
                <a:gd name="f56" fmla="*/ f43 1 286691"/>
                <a:gd name="f57" fmla="*/ f44 1 857924"/>
                <a:gd name="f58" fmla="*/ f45 1 286691"/>
                <a:gd name="f59" fmla="*/ f46 1 286691"/>
                <a:gd name="f60" fmla="*/ f47 1 857924"/>
                <a:gd name="f61" fmla="*/ f48 1 286691"/>
                <a:gd name="f62" fmla="*/ f28 1 f35"/>
                <a:gd name="f63" fmla="*/ f29 1 f35"/>
                <a:gd name="f64" fmla="*/ f28 1 f36"/>
                <a:gd name="f65" fmla="*/ f30 1 f36"/>
                <a:gd name="f66" fmla="*/ f50 1 f35"/>
                <a:gd name="f67" fmla="*/ f51 1 f36"/>
                <a:gd name="f68" fmla="*/ f52 1 f35"/>
                <a:gd name="f69" fmla="*/ f53 1 f36"/>
                <a:gd name="f70" fmla="*/ f54 1 f35"/>
                <a:gd name="f71" fmla="*/ f55 1 f35"/>
                <a:gd name="f72" fmla="*/ f56 1 f36"/>
                <a:gd name="f73" fmla="*/ f57 1 f35"/>
                <a:gd name="f74" fmla="*/ f58 1 f36"/>
                <a:gd name="f75" fmla="*/ f59 1 f36"/>
                <a:gd name="f76" fmla="*/ f60 1 f35"/>
                <a:gd name="f77" fmla="*/ f61 1 f36"/>
                <a:gd name="f78" fmla="*/ f62 f26 1"/>
                <a:gd name="f79" fmla="*/ f63 f26 1"/>
                <a:gd name="f80" fmla="*/ f65 f27 1"/>
                <a:gd name="f81" fmla="*/ f64 f27 1"/>
                <a:gd name="f82" fmla="*/ f66 f26 1"/>
                <a:gd name="f83" fmla="*/ f67 f27 1"/>
                <a:gd name="f84" fmla="*/ f68 f26 1"/>
                <a:gd name="f85" fmla="*/ f69 f27 1"/>
                <a:gd name="f86" fmla="*/ f70 f26 1"/>
                <a:gd name="f87" fmla="*/ f71 f26 1"/>
                <a:gd name="f88" fmla="*/ f72 f27 1"/>
                <a:gd name="f89" fmla="*/ f73 f26 1"/>
                <a:gd name="f90" fmla="*/ f74 f27 1"/>
                <a:gd name="f91" fmla="*/ f75 f27 1"/>
                <a:gd name="f92" fmla="*/ f76 f26 1"/>
                <a:gd name="f93" fmla="*/ f77 f27 1"/>
              </a:gdLst>
              <a:ahLst/>
              <a:cxnLst>
                <a:cxn ang="3cd4">
                  <a:pos x="hc" y="t"/>
                </a:cxn>
                <a:cxn ang="0">
                  <a:pos x="r" y="vc"/>
                </a:cxn>
                <a:cxn ang="cd4">
                  <a:pos x="hc" y="b"/>
                </a:cxn>
                <a:cxn ang="cd2">
                  <a:pos x="l" y="vc"/>
                </a:cxn>
                <a:cxn ang="f49">
                  <a:pos x="f82" y="f83"/>
                </a:cxn>
                <a:cxn ang="f49">
                  <a:pos x="f84" y="f85"/>
                </a:cxn>
                <a:cxn ang="f49">
                  <a:pos x="f86" y="f85"/>
                </a:cxn>
                <a:cxn ang="f49">
                  <a:pos x="f86" y="f85"/>
                </a:cxn>
                <a:cxn ang="f49">
                  <a:pos x="f87" y="f88"/>
                </a:cxn>
                <a:cxn ang="f49">
                  <a:pos x="f89" y="f90"/>
                </a:cxn>
                <a:cxn ang="f49">
                  <a:pos x="f89" y="f91"/>
                </a:cxn>
                <a:cxn ang="f49">
                  <a:pos x="f92" y="f93"/>
                </a:cxn>
              </a:cxnLst>
              <a:rect l="f78" t="f81" r="f79" b="f80"/>
              <a:pathLst>
                <a:path w="857924" h="286691">
                  <a:moveTo>
                    <a:pt x="f8" y="f9"/>
                  </a:moveTo>
                  <a:cubicBezTo>
                    <a:pt x="f10" y="f11"/>
                    <a:pt x="f12" y="f13"/>
                    <a:pt x="f14" y="f15"/>
                  </a:cubicBezTo>
                  <a:cubicBezTo>
                    <a:pt x="f16" y="f17"/>
                    <a:pt x="f18" y="f17"/>
                    <a:pt x="f5" y="f15"/>
                  </a:cubicBezTo>
                  <a:lnTo>
                    <a:pt x="f5" y="f15"/>
                  </a:lnTo>
                  <a:lnTo>
                    <a:pt x="f19" y="f20"/>
                  </a:lnTo>
                  <a:lnTo>
                    <a:pt x="f21" y="f22"/>
                  </a:lnTo>
                  <a:lnTo>
                    <a:pt x="f21" y="f23"/>
                  </a:lnTo>
                  <a:lnTo>
                    <a:pt x="f2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49" name="Freeform: Shape 153">
              <a:extLst>
                <a:ext uri="{FF2B5EF4-FFF2-40B4-BE49-F238E27FC236}">
                  <a16:creationId xmlns:a16="http://schemas.microsoft.com/office/drawing/2014/main" id="{CB5228CD-9974-C9A3-1E33-191C708750A7}"/>
                </a:ext>
              </a:extLst>
            </p:cNvPr>
            <p:cNvSpPr/>
            <p:nvPr/>
          </p:nvSpPr>
          <p:spPr>
            <a:xfrm>
              <a:off x="11325529" y="257485"/>
              <a:ext cx="180584" cy="151570"/>
            </a:xfrm>
            <a:custGeom>
              <a:avLst/>
              <a:gdLst>
                <a:gd name="f0" fmla="val 10800000"/>
                <a:gd name="f1" fmla="val 5400000"/>
                <a:gd name="f2" fmla="val 180"/>
                <a:gd name="f3" fmla="val w"/>
                <a:gd name="f4" fmla="val h"/>
                <a:gd name="f5" fmla="val 0"/>
                <a:gd name="f6" fmla="val 180586"/>
                <a:gd name="f7" fmla="val 151571"/>
                <a:gd name="f8" fmla="val 38"/>
                <a:gd name="f9" fmla="val 148805"/>
                <a:gd name="f10" fmla="val -13"/>
                <a:gd name="f11" fmla="val 149142"/>
                <a:gd name="f12" fmla="val 149485"/>
                <a:gd name="f13" fmla="val 149821"/>
                <a:gd name="f14" fmla="val 150710"/>
                <a:gd name="f15" fmla="val 1181"/>
                <a:gd name="f16" fmla="val 151472"/>
                <a:gd name="f17" fmla="val 1943"/>
                <a:gd name="f18" fmla="val 2616"/>
                <a:gd name="f19" fmla="val 151605"/>
                <a:gd name="f20" fmla="val 3302"/>
                <a:gd name="f21" fmla="val 3974"/>
                <a:gd name="f22" fmla="val 5269"/>
                <a:gd name="f23" fmla="val 151496"/>
                <a:gd name="f24" fmla="val 6539"/>
                <a:gd name="f25" fmla="val 151045"/>
                <a:gd name="f26" fmla="val 7530"/>
                <a:gd name="f27" fmla="val 150202"/>
                <a:gd name="f28" fmla="val 14259"/>
                <a:gd name="f29" fmla="val 144742"/>
                <a:gd name="f30" fmla="val 180587"/>
                <a:gd name="f31" fmla="val 9523"/>
                <a:gd name="f32" fmla="val 177667"/>
                <a:gd name="f33" fmla="val 8507"/>
                <a:gd name="f34" fmla="val 175140"/>
                <a:gd name="f35" fmla="val 7901"/>
                <a:gd name="f36" fmla="val 173591"/>
                <a:gd name="f37" fmla="val 5366"/>
                <a:gd name="f38" fmla="val 174200"/>
                <a:gd name="f39" fmla="val 2843"/>
                <a:gd name="f40" fmla="val 174238"/>
                <a:gd name="f41" fmla="val 2654"/>
                <a:gd name="f42" fmla="val 174302"/>
                <a:gd name="f43" fmla="val 2467"/>
                <a:gd name="f44" fmla="val 174366"/>
                <a:gd name="f45" fmla="val 2285"/>
                <a:gd name="f46" fmla="val 174747"/>
                <a:gd name="f47" fmla="val 1308"/>
                <a:gd name="f48" fmla="val 175471"/>
                <a:gd name="f49" fmla="val 498"/>
                <a:gd name="f50" fmla="val 176397"/>
                <a:gd name="f51" fmla="val 144235"/>
                <a:gd name="f52" fmla="val 546"/>
                <a:gd name="f53" fmla="val 144996"/>
                <a:gd name="f54" fmla="val 145758"/>
                <a:gd name="f55" fmla="val 496"/>
                <a:gd name="f56" fmla="val 146010"/>
                <a:gd name="f57" fmla="val 146269"/>
                <a:gd name="f58" fmla="val 146520"/>
                <a:gd name="f59" fmla="val 146813"/>
                <a:gd name="f60" fmla="val 147115"/>
                <a:gd name="f61" fmla="val 147409"/>
                <a:gd name="f62" fmla="val 331"/>
                <a:gd name="f63" fmla="val 147858"/>
                <a:gd name="f64" fmla="val 165"/>
                <a:gd name="f65" fmla="val 148325"/>
                <a:gd name="f66" fmla="+- 0 0 -90"/>
                <a:gd name="f67" fmla="*/ f3 1 180586"/>
                <a:gd name="f68" fmla="*/ f4 1 151571"/>
                <a:gd name="f69" fmla="val f5"/>
                <a:gd name="f70" fmla="val f6"/>
                <a:gd name="f71" fmla="val f7"/>
                <a:gd name="f72" fmla="*/ f66 f0 1"/>
                <a:gd name="f73" fmla="+- f71 0 f69"/>
                <a:gd name="f74" fmla="+- f70 0 f69"/>
                <a:gd name="f75" fmla="*/ f72 1 f2"/>
                <a:gd name="f76" fmla="*/ f74 1 180586"/>
                <a:gd name="f77" fmla="*/ f73 1 151571"/>
                <a:gd name="f78" fmla="*/ 38 f74 1"/>
                <a:gd name="f79" fmla="*/ 148805 f73 1"/>
                <a:gd name="f80" fmla="*/ 149821 f73 1"/>
                <a:gd name="f81" fmla="*/ 150710 f73 1"/>
                <a:gd name="f82" fmla="*/ 1181 f74 1"/>
                <a:gd name="f83" fmla="*/ 151472 f73 1"/>
                <a:gd name="f84" fmla="*/ 1943 f74 1"/>
                <a:gd name="f85" fmla="*/ 3974 f74 1"/>
                <a:gd name="f86" fmla="*/ 7530 f74 1"/>
                <a:gd name="f87" fmla="*/ 150202 f73 1"/>
                <a:gd name="f88" fmla="*/ 14259 f74 1"/>
                <a:gd name="f89" fmla="*/ 144742 f73 1"/>
                <a:gd name="f90" fmla="*/ 180587 f74 1"/>
                <a:gd name="f91" fmla="*/ 9523 f73 1"/>
                <a:gd name="f92" fmla="*/ 177667 f74 1"/>
                <a:gd name="f93" fmla="*/ 8507 f73 1"/>
                <a:gd name="f94" fmla="*/ 174200 f74 1"/>
                <a:gd name="f95" fmla="*/ 2843 f73 1"/>
                <a:gd name="f96" fmla="*/ 174366 f74 1"/>
                <a:gd name="f97" fmla="*/ 2285 f73 1"/>
                <a:gd name="f98" fmla="*/ 176397 f74 1"/>
                <a:gd name="f99" fmla="*/ 0 f73 1"/>
                <a:gd name="f100" fmla="*/ 144235 f73 1"/>
                <a:gd name="f101" fmla="*/ 546 f74 1"/>
                <a:gd name="f102" fmla="*/ 144996 f73 1"/>
                <a:gd name="f103" fmla="*/ 145758 f73 1"/>
                <a:gd name="f104" fmla="*/ 146520 f73 1"/>
                <a:gd name="f105" fmla="*/ 147409 f73 1"/>
                <a:gd name="f106" fmla="+- f75 0 f1"/>
                <a:gd name="f107" fmla="*/ f78 1 180586"/>
                <a:gd name="f108" fmla="*/ f79 1 151571"/>
                <a:gd name="f109" fmla="*/ f80 1 151571"/>
                <a:gd name="f110" fmla="*/ f81 1 151571"/>
                <a:gd name="f111" fmla="*/ f82 1 180586"/>
                <a:gd name="f112" fmla="*/ f83 1 151571"/>
                <a:gd name="f113" fmla="*/ f84 1 180586"/>
                <a:gd name="f114" fmla="*/ f85 1 180586"/>
                <a:gd name="f115" fmla="*/ f86 1 180586"/>
                <a:gd name="f116" fmla="*/ f87 1 151571"/>
                <a:gd name="f117" fmla="*/ f88 1 180586"/>
                <a:gd name="f118" fmla="*/ f89 1 151571"/>
                <a:gd name="f119" fmla="*/ f90 1 180586"/>
                <a:gd name="f120" fmla="*/ f91 1 151571"/>
                <a:gd name="f121" fmla="*/ f92 1 180586"/>
                <a:gd name="f122" fmla="*/ f93 1 151571"/>
                <a:gd name="f123" fmla="*/ f94 1 180586"/>
                <a:gd name="f124" fmla="*/ f95 1 151571"/>
                <a:gd name="f125" fmla="*/ f96 1 180586"/>
                <a:gd name="f126" fmla="*/ f97 1 151571"/>
                <a:gd name="f127" fmla="*/ f98 1 180586"/>
                <a:gd name="f128" fmla="*/ f99 1 151571"/>
                <a:gd name="f129" fmla="*/ f100 1 151571"/>
                <a:gd name="f130" fmla="*/ f101 1 180586"/>
                <a:gd name="f131" fmla="*/ f102 1 151571"/>
                <a:gd name="f132" fmla="*/ f103 1 151571"/>
                <a:gd name="f133" fmla="*/ f104 1 151571"/>
                <a:gd name="f134" fmla="*/ f105 1 151571"/>
                <a:gd name="f135" fmla="*/ f69 1 f76"/>
                <a:gd name="f136" fmla="*/ f70 1 f76"/>
                <a:gd name="f137" fmla="*/ f69 1 f77"/>
                <a:gd name="f138" fmla="*/ f71 1 f77"/>
                <a:gd name="f139" fmla="*/ f107 1 f76"/>
                <a:gd name="f140" fmla="*/ f108 1 f77"/>
                <a:gd name="f141" fmla="*/ f109 1 f77"/>
                <a:gd name="f142" fmla="*/ f110 1 f77"/>
                <a:gd name="f143" fmla="*/ f111 1 f76"/>
                <a:gd name="f144" fmla="*/ f112 1 f77"/>
                <a:gd name="f145" fmla="*/ f113 1 f76"/>
                <a:gd name="f146" fmla="*/ f114 1 f76"/>
                <a:gd name="f147" fmla="*/ f115 1 f76"/>
                <a:gd name="f148" fmla="*/ f116 1 f77"/>
                <a:gd name="f149" fmla="*/ f117 1 f76"/>
                <a:gd name="f150" fmla="*/ f118 1 f77"/>
                <a:gd name="f151" fmla="*/ f119 1 f76"/>
                <a:gd name="f152" fmla="*/ f120 1 f77"/>
                <a:gd name="f153" fmla="*/ f121 1 f76"/>
                <a:gd name="f154" fmla="*/ f122 1 f77"/>
                <a:gd name="f155" fmla="*/ f123 1 f76"/>
                <a:gd name="f156" fmla="*/ f124 1 f77"/>
                <a:gd name="f157" fmla="*/ f125 1 f76"/>
                <a:gd name="f158" fmla="*/ f126 1 f77"/>
                <a:gd name="f159" fmla="*/ f127 1 f76"/>
                <a:gd name="f160" fmla="*/ f128 1 f77"/>
                <a:gd name="f161" fmla="*/ f129 1 f77"/>
                <a:gd name="f162" fmla="*/ f130 1 f76"/>
                <a:gd name="f163" fmla="*/ f131 1 f77"/>
                <a:gd name="f164" fmla="*/ f132 1 f77"/>
                <a:gd name="f165" fmla="*/ f133 1 f77"/>
                <a:gd name="f166" fmla="*/ f134 1 f77"/>
                <a:gd name="f167" fmla="*/ f135 f67 1"/>
                <a:gd name="f168" fmla="*/ f136 f67 1"/>
                <a:gd name="f169" fmla="*/ f138 f68 1"/>
                <a:gd name="f170" fmla="*/ f137 f68 1"/>
                <a:gd name="f171" fmla="*/ f139 f67 1"/>
                <a:gd name="f172" fmla="*/ f140 f68 1"/>
                <a:gd name="f173" fmla="*/ f141 f68 1"/>
                <a:gd name="f174" fmla="*/ f142 f68 1"/>
                <a:gd name="f175" fmla="*/ f143 f67 1"/>
                <a:gd name="f176" fmla="*/ f144 f68 1"/>
                <a:gd name="f177" fmla="*/ f145 f67 1"/>
                <a:gd name="f178" fmla="*/ f146 f67 1"/>
                <a:gd name="f179" fmla="*/ f147 f67 1"/>
                <a:gd name="f180" fmla="*/ f148 f68 1"/>
                <a:gd name="f181" fmla="*/ f149 f67 1"/>
                <a:gd name="f182" fmla="*/ f150 f68 1"/>
                <a:gd name="f183" fmla="*/ f151 f67 1"/>
                <a:gd name="f184" fmla="*/ f152 f68 1"/>
                <a:gd name="f185" fmla="*/ f153 f67 1"/>
                <a:gd name="f186" fmla="*/ f154 f68 1"/>
                <a:gd name="f187" fmla="*/ f155 f67 1"/>
                <a:gd name="f188" fmla="*/ f156 f68 1"/>
                <a:gd name="f189" fmla="*/ f157 f67 1"/>
                <a:gd name="f190" fmla="*/ f158 f68 1"/>
                <a:gd name="f191" fmla="*/ f159 f67 1"/>
                <a:gd name="f192" fmla="*/ f160 f68 1"/>
                <a:gd name="f193" fmla="*/ f161 f68 1"/>
                <a:gd name="f194" fmla="*/ f162 f67 1"/>
                <a:gd name="f195" fmla="*/ f163 f68 1"/>
                <a:gd name="f196" fmla="*/ f164 f68 1"/>
                <a:gd name="f197" fmla="*/ f165 f68 1"/>
                <a:gd name="f198" fmla="*/ f166 f68 1"/>
              </a:gdLst>
              <a:ahLst/>
              <a:cxnLst>
                <a:cxn ang="3cd4">
                  <a:pos x="hc" y="t"/>
                </a:cxn>
                <a:cxn ang="0">
                  <a:pos x="r" y="vc"/>
                </a:cxn>
                <a:cxn ang="cd4">
                  <a:pos x="hc" y="b"/>
                </a:cxn>
                <a:cxn ang="cd2">
                  <a:pos x="l" y="vc"/>
                </a:cxn>
                <a:cxn ang="f106">
                  <a:pos x="f171" y="f172"/>
                </a:cxn>
                <a:cxn ang="f106">
                  <a:pos x="f171" y="f173"/>
                </a:cxn>
                <a:cxn ang="f106">
                  <a:pos x="f171" y="f174"/>
                </a:cxn>
                <a:cxn ang="f106">
                  <a:pos x="f171" y="f174"/>
                </a:cxn>
                <a:cxn ang="f106">
                  <a:pos x="f171" y="f174"/>
                </a:cxn>
                <a:cxn ang="f106">
                  <a:pos x="f175" y="f176"/>
                </a:cxn>
                <a:cxn ang="f106">
                  <a:pos x="f177" y="f176"/>
                </a:cxn>
                <a:cxn ang="f106">
                  <a:pos x="f178" y="f176"/>
                </a:cxn>
                <a:cxn ang="f106">
                  <a:pos x="f179" y="f180"/>
                </a:cxn>
                <a:cxn ang="f106">
                  <a:pos x="f181" y="f182"/>
                </a:cxn>
                <a:cxn ang="f106">
                  <a:pos x="f183" y="f184"/>
                </a:cxn>
                <a:cxn ang="f106">
                  <a:pos x="f185" y="f186"/>
                </a:cxn>
                <a:cxn ang="f106">
                  <a:pos x="f187" y="f188"/>
                </a:cxn>
                <a:cxn ang="f106">
                  <a:pos x="f189" y="f190"/>
                </a:cxn>
                <a:cxn ang="f106">
                  <a:pos x="f191" y="f192"/>
                </a:cxn>
                <a:cxn ang="f106">
                  <a:pos x="f191" y="f192"/>
                </a:cxn>
                <a:cxn ang="f106">
                  <a:pos x="f175" y="f193"/>
                </a:cxn>
                <a:cxn ang="f106">
                  <a:pos x="f175" y="f193"/>
                </a:cxn>
                <a:cxn ang="f106">
                  <a:pos x="f194" y="f195"/>
                </a:cxn>
                <a:cxn ang="f106">
                  <a:pos x="f194" y="f195"/>
                </a:cxn>
                <a:cxn ang="f106">
                  <a:pos x="f194" y="f196"/>
                </a:cxn>
                <a:cxn ang="f106">
                  <a:pos x="f194" y="f196"/>
                </a:cxn>
                <a:cxn ang="f106">
                  <a:pos x="f194" y="f197"/>
                </a:cxn>
                <a:cxn ang="f106">
                  <a:pos x="f194" y="f198"/>
                </a:cxn>
                <a:cxn ang="f106">
                  <a:pos x="f194" y="f198"/>
                </a:cxn>
                <a:cxn ang="f106">
                  <a:pos x="f171" y="f172"/>
                </a:cxn>
              </a:cxnLst>
              <a:rect l="f167" t="f170" r="f168" b="f169"/>
              <a:pathLst>
                <a:path w="180586" h="151571">
                  <a:moveTo>
                    <a:pt x="f8" y="f9"/>
                  </a:moveTo>
                  <a:cubicBezTo>
                    <a:pt x="f10" y="f11"/>
                    <a:pt x="f10" y="f12"/>
                    <a:pt x="f8" y="f13"/>
                  </a:cubicBezTo>
                  <a:lnTo>
                    <a:pt x="f8" y="f14"/>
                  </a:lnTo>
                  <a:lnTo>
                    <a:pt x="f8" y="f14"/>
                  </a:lnTo>
                  <a:lnTo>
                    <a:pt x="f8" y="f14"/>
                  </a:lnTo>
                  <a:lnTo>
                    <a:pt x="f15" y="f16"/>
                  </a:lnTo>
                  <a:lnTo>
                    <a:pt x="f17" y="f16"/>
                  </a:lnTo>
                  <a:cubicBezTo>
                    <a:pt x="f18" y="f19"/>
                    <a:pt x="f20" y="f19"/>
                    <a:pt x="f21" y="f16"/>
                  </a:cubicBezTo>
                  <a:cubicBezTo>
                    <a:pt x="f22" y="f23"/>
                    <a:pt x="f24" y="f25"/>
                    <a:pt x="f26" y="f27"/>
                  </a:cubicBezTo>
                  <a:lnTo>
                    <a:pt x="f28" y="f29"/>
                  </a:lnTo>
                  <a:lnTo>
                    <a:pt x="f30" y="f31"/>
                  </a:lnTo>
                  <a:lnTo>
                    <a:pt x="f32" y="f33"/>
                  </a:lnTo>
                  <a:cubicBezTo>
                    <a:pt x="f34" y="f35"/>
                    <a:pt x="f36" y="f37"/>
                    <a:pt x="f38" y="f39"/>
                  </a:cubicBezTo>
                  <a:cubicBezTo>
                    <a:pt x="f40" y="f41"/>
                    <a:pt x="f42" y="f43"/>
                    <a:pt x="f44" y="f45"/>
                  </a:cubicBezTo>
                  <a:cubicBezTo>
                    <a:pt x="f46" y="f47"/>
                    <a:pt x="f48" y="f49"/>
                    <a:pt x="f50" y="f5"/>
                  </a:cubicBezTo>
                  <a:lnTo>
                    <a:pt x="f50" y="f5"/>
                  </a:lnTo>
                  <a:lnTo>
                    <a:pt x="f15" y="f51"/>
                  </a:lnTo>
                  <a:lnTo>
                    <a:pt x="f15" y="f51"/>
                  </a:lnTo>
                  <a:lnTo>
                    <a:pt x="f52" y="f53"/>
                  </a:lnTo>
                  <a:lnTo>
                    <a:pt x="f52" y="f53"/>
                  </a:lnTo>
                  <a:lnTo>
                    <a:pt x="f52" y="f54"/>
                  </a:lnTo>
                  <a:lnTo>
                    <a:pt x="f52" y="f54"/>
                  </a:lnTo>
                  <a:cubicBezTo>
                    <a:pt x="f55" y="f56"/>
                    <a:pt x="f55" y="f57"/>
                    <a:pt x="f52" y="f58"/>
                  </a:cubicBezTo>
                  <a:cubicBezTo>
                    <a:pt x="f55" y="f59"/>
                    <a:pt x="f55" y="f60"/>
                    <a:pt x="f52" y="f61"/>
                  </a:cubicBezTo>
                  <a:lnTo>
                    <a:pt x="f52" y="f61"/>
                  </a:ln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0" name="Freeform: Shape 154">
              <a:extLst>
                <a:ext uri="{FF2B5EF4-FFF2-40B4-BE49-F238E27FC236}">
                  <a16:creationId xmlns:a16="http://schemas.microsoft.com/office/drawing/2014/main" id="{2FB94614-0771-395F-4497-6004E65E8920}"/>
                </a:ext>
              </a:extLst>
            </p:cNvPr>
            <p:cNvSpPr/>
            <p:nvPr/>
          </p:nvSpPr>
          <p:spPr>
            <a:xfrm>
              <a:off x="11499969" y="257997"/>
              <a:ext cx="685425" cy="231462"/>
            </a:xfrm>
            <a:custGeom>
              <a:avLst/>
              <a:gdLst>
                <a:gd name="f0" fmla="val 10800000"/>
                <a:gd name="f1" fmla="val 5400000"/>
                <a:gd name="f2" fmla="val 180"/>
                <a:gd name="f3" fmla="val w"/>
                <a:gd name="f4" fmla="val h"/>
                <a:gd name="f5" fmla="val 0"/>
                <a:gd name="f6" fmla="val 685422"/>
                <a:gd name="f7" fmla="val 231460"/>
                <a:gd name="f8" fmla="val 6905"/>
                <a:gd name="f9" fmla="val 5889"/>
                <a:gd name="f10" fmla="val 4746"/>
                <a:gd name="f11" fmla="val 3349"/>
                <a:gd name="f12" fmla="val 2333"/>
                <a:gd name="f13" fmla="val 635"/>
                <a:gd name="f14" fmla="val 1407"/>
                <a:gd name="f15" fmla="val 1133"/>
                <a:gd name="f16" fmla="val 683"/>
                <a:gd name="f17" fmla="val 1943"/>
                <a:gd name="f18" fmla="val 302"/>
                <a:gd name="f19" fmla="val 2920"/>
                <a:gd name="f20" fmla="val -612"/>
                <a:gd name="f21" fmla="val 5349"/>
                <a:gd name="f22" fmla="val 619"/>
                <a:gd name="f23" fmla="val 8057"/>
                <a:gd name="f24" fmla="val 3045"/>
                <a:gd name="f25" fmla="val 8970"/>
                <a:gd name="f26" fmla="val 3222"/>
                <a:gd name="f27" fmla="val 9039"/>
                <a:gd name="f28" fmla="val 3413"/>
                <a:gd name="f29" fmla="val 9096"/>
                <a:gd name="f30" fmla="val 3603"/>
                <a:gd name="f31" fmla="val 9142"/>
                <a:gd name="f32" fmla="val 6524"/>
                <a:gd name="f33" fmla="val 10157"/>
                <a:gd name="f34" fmla="val 231461"/>
                <a:gd name="f35" fmla="val 221050"/>
                <a:gd name="f36" fmla="val 7667"/>
                <a:gd name="f37" fmla="val 127"/>
                <a:gd name="f38" fmla="+- 0 0 -90"/>
                <a:gd name="f39" fmla="*/ f3 1 685422"/>
                <a:gd name="f40" fmla="*/ f4 1 231460"/>
                <a:gd name="f41" fmla="val f5"/>
                <a:gd name="f42" fmla="val f6"/>
                <a:gd name="f43" fmla="val f7"/>
                <a:gd name="f44" fmla="*/ f38 f0 1"/>
                <a:gd name="f45" fmla="+- f43 0 f41"/>
                <a:gd name="f46" fmla="+- f42 0 f41"/>
                <a:gd name="f47" fmla="*/ f44 1 f2"/>
                <a:gd name="f48" fmla="*/ f46 1 685422"/>
                <a:gd name="f49" fmla="*/ f45 1 231460"/>
                <a:gd name="f50" fmla="*/ 6905 f46 1"/>
                <a:gd name="f51" fmla="*/ 0 f45 1"/>
                <a:gd name="f52" fmla="*/ 5889 f46 1"/>
                <a:gd name="f53" fmla="*/ 4746 f46 1"/>
                <a:gd name="f54" fmla="*/ 3349 f46 1"/>
                <a:gd name="f55" fmla="*/ 2333 f46 1"/>
                <a:gd name="f56" fmla="*/ 635 f45 1"/>
                <a:gd name="f57" fmla="*/ 302 f46 1"/>
                <a:gd name="f58" fmla="*/ 2920 f45 1"/>
                <a:gd name="f59" fmla="*/ 3045 f46 1"/>
                <a:gd name="f60" fmla="*/ 8970 f45 1"/>
                <a:gd name="f61" fmla="*/ 3603 f46 1"/>
                <a:gd name="f62" fmla="*/ 9142 f45 1"/>
                <a:gd name="f63" fmla="*/ 6524 f46 1"/>
                <a:gd name="f64" fmla="*/ 10157 f45 1"/>
                <a:gd name="f65" fmla="*/ 685422 f46 1"/>
                <a:gd name="f66" fmla="*/ 231461 f45 1"/>
                <a:gd name="f67" fmla="*/ 221050 f45 1"/>
                <a:gd name="f68" fmla="*/ 7667 f46 1"/>
                <a:gd name="f69" fmla="*/ 127 f45 1"/>
                <a:gd name="f70" fmla="+- f47 0 f1"/>
                <a:gd name="f71" fmla="*/ f50 1 685422"/>
                <a:gd name="f72" fmla="*/ f51 1 231460"/>
                <a:gd name="f73" fmla="*/ f52 1 685422"/>
                <a:gd name="f74" fmla="*/ f53 1 685422"/>
                <a:gd name="f75" fmla="*/ f54 1 685422"/>
                <a:gd name="f76" fmla="*/ f55 1 685422"/>
                <a:gd name="f77" fmla="*/ f56 1 231460"/>
                <a:gd name="f78" fmla="*/ f57 1 685422"/>
                <a:gd name="f79" fmla="*/ f58 1 231460"/>
                <a:gd name="f80" fmla="*/ f59 1 685422"/>
                <a:gd name="f81" fmla="*/ f60 1 231460"/>
                <a:gd name="f82" fmla="*/ f61 1 685422"/>
                <a:gd name="f83" fmla="*/ f62 1 231460"/>
                <a:gd name="f84" fmla="*/ f63 1 685422"/>
                <a:gd name="f85" fmla="*/ f64 1 231460"/>
                <a:gd name="f86" fmla="*/ f65 1 685422"/>
                <a:gd name="f87" fmla="*/ f66 1 231460"/>
                <a:gd name="f88" fmla="*/ f67 1 231460"/>
                <a:gd name="f89" fmla="*/ f68 1 685422"/>
                <a:gd name="f90" fmla="*/ f69 1 231460"/>
                <a:gd name="f91" fmla="*/ f41 1 f48"/>
                <a:gd name="f92" fmla="*/ f42 1 f48"/>
                <a:gd name="f93" fmla="*/ f41 1 f49"/>
                <a:gd name="f94" fmla="*/ f43 1 f49"/>
                <a:gd name="f95" fmla="*/ f71 1 f48"/>
                <a:gd name="f96" fmla="*/ f72 1 f49"/>
                <a:gd name="f97" fmla="*/ f73 1 f48"/>
                <a:gd name="f98" fmla="*/ f74 1 f48"/>
                <a:gd name="f99" fmla="*/ f75 1 f48"/>
                <a:gd name="f100" fmla="*/ f76 1 f48"/>
                <a:gd name="f101" fmla="*/ f77 1 f49"/>
                <a:gd name="f102" fmla="*/ f78 1 f48"/>
                <a:gd name="f103" fmla="*/ f79 1 f49"/>
                <a:gd name="f104" fmla="*/ f80 1 f48"/>
                <a:gd name="f105" fmla="*/ f81 1 f49"/>
                <a:gd name="f106" fmla="*/ f82 1 f48"/>
                <a:gd name="f107" fmla="*/ f83 1 f49"/>
                <a:gd name="f108" fmla="*/ f84 1 f48"/>
                <a:gd name="f109" fmla="*/ f85 1 f49"/>
                <a:gd name="f110" fmla="*/ f86 1 f48"/>
                <a:gd name="f111" fmla="*/ f87 1 f49"/>
                <a:gd name="f112" fmla="*/ f88 1 f49"/>
                <a:gd name="f113" fmla="*/ f89 1 f48"/>
                <a:gd name="f114" fmla="*/ f90 1 f49"/>
                <a:gd name="f115" fmla="*/ f91 f39 1"/>
                <a:gd name="f116" fmla="*/ f92 f39 1"/>
                <a:gd name="f117" fmla="*/ f94 f40 1"/>
                <a:gd name="f118" fmla="*/ f93 f40 1"/>
                <a:gd name="f119" fmla="*/ f95 f39 1"/>
                <a:gd name="f120" fmla="*/ f96 f40 1"/>
                <a:gd name="f121" fmla="*/ f97 f39 1"/>
                <a:gd name="f122" fmla="*/ f98 f39 1"/>
                <a:gd name="f123" fmla="*/ f99 f39 1"/>
                <a:gd name="f124" fmla="*/ f100 f39 1"/>
                <a:gd name="f125" fmla="*/ f101 f40 1"/>
                <a:gd name="f126" fmla="*/ f102 f39 1"/>
                <a:gd name="f127" fmla="*/ f103 f40 1"/>
                <a:gd name="f128" fmla="*/ f104 f39 1"/>
                <a:gd name="f129" fmla="*/ f105 f40 1"/>
                <a:gd name="f130" fmla="*/ f106 f39 1"/>
                <a:gd name="f131" fmla="*/ f107 f40 1"/>
                <a:gd name="f132" fmla="*/ f108 f39 1"/>
                <a:gd name="f133" fmla="*/ f109 f40 1"/>
                <a:gd name="f134" fmla="*/ f110 f39 1"/>
                <a:gd name="f135" fmla="*/ f111 f40 1"/>
                <a:gd name="f136" fmla="*/ f112 f40 1"/>
                <a:gd name="f137" fmla="*/ f113 f39 1"/>
                <a:gd name="f138" fmla="*/ f114 f40 1"/>
              </a:gdLst>
              <a:ahLst/>
              <a:cxnLst>
                <a:cxn ang="3cd4">
                  <a:pos x="hc" y="t"/>
                </a:cxn>
                <a:cxn ang="0">
                  <a:pos x="r" y="vc"/>
                </a:cxn>
                <a:cxn ang="cd4">
                  <a:pos x="hc" y="b"/>
                </a:cxn>
                <a:cxn ang="cd2">
                  <a:pos x="l" y="vc"/>
                </a:cxn>
                <a:cxn ang="f70">
                  <a:pos x="f119" y="f120"/>
                </a:cxn>
                <a:cxn ang="f70">
                  <a:pos x="f121" y="f120"/>
                </a:cxn>
                <a:cxn ang="f70">
                  <a:pos x="f122" y="f120"/>
                </a:cxn>
                <a:cxn ang="f70">
                  <a:pos x="f123" y="f120"/>
                </a:cxn>
                <a:cxn ang="f70">
                  <a:pos x="f124" y="f125"/>
                </a:cxn>
                <a:cxn ang="f70">
                  <a:pos x="f126" y="f127"/>
                </a:cxn>
                <a:cxn ang="f70">
                  <a:pos x="f128" y="f129"/>
                </a:cxn>
                <a:cxn ang="f70">
                  <a:pos x="f130" y="f131"/>
                </a:cxn>
                <a:cxn ang="f70">
                  <a:pos x="f132" y="f133"/>
                </a:cxn>
                <a:cxn ang="f70">
                  <a:pos x="f134" y="f135"/>
                </a:cxn>
                <a:cxn ang="f70">
                  <a:pos x="f134" y="f136"/>
                </a:cxn>
                <a:cxn ang="f70">
                  <a:pos x="f137" y="f138"/>
                </a:cxn>
              </a:cxnLst>
              <a:rect l="f115" t="f118" r="f116" b="f117"/>
              <a:pathLst>
                <a:path w="685422" h="231460">
                  <a:moveTo>
                    <a:pt x="f8" y="f5"/>
                  </a:moveTo>
                  <a:lnTo>
                    <a:pt x="f9" y="f5"/>
                  </a:lnTo>
                  <a:lnTo>
                    <a:pt x="f10" y="f5"/>
                  </a:lnTo>
                  <a:lnTo>
                    <a:pt x="f11" y="f5"/>
                  </a:lnTo>
                  <a:lnTo>
                    <a:pt x="f12" y="f13"/>
                  </a:lnTo>
                  <a:cubicBezTo>
                    <a:pt x="f14" y="f15"/>
                    <a:pt x="f16" y="f17"/>
                    <a:pt x="f18" y="f19"/>
                  </a:cubicBezTo>
                  <a:cubicBezTo>
                    <a:pt x="f20" y="f21"/>
                    <a:pt x="f22" y="f23"/>
                    <a:pt x="f24" y="f25"/>
                  </a:cubicBezTo>
                  <a:cubicBezTo>
                    <a:pt x="f26" y="f27"/>
                    <a:pt x="f28" y="f29"/>
                    <a:pt x="f30" y="f31"/>
                  </a:cubicBezTo>
                  <a:lnTo>
                    <a:pt x="f32" y="f33"/>
                  </a:lnTo>
                  <a:lnTo>
                    <a:pt x="f6" y="f34"/>
                  </a:lnTo>
                  <a:lnTo>
                    <a:pt x="f6" y="f35"/>
                  </a:lnTo>
                  <a:lnTo>
                    <a:pt x="f36"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1" name="Freeform: Shape 155">
              <a:extLst>
                <a:ext uri="{FF2B5EF4-FFF2-40B4-BE49-F238E27FC236}">
                  <a16:creationId xmlns:a16="http://schemas.microsoft.com/office/drawing/2014/main" id="{C834D708-E676-AD13-4EDA-6116D00AB019}"/>
                </a:ext>
              </a:extLst>
            </p:cNvPr>
            <p:cNvSpPr/>
            <p:nvPr/>
          </p:nvSpPr>
          <p:spPr>
            <a:xfrm>
              <a:off x="11746976" y="1086197"/>
              <a:ext cx="136364" cy="116174"/>
            </a:xfrm>
            <a:custGeom>
              <a:avLst/>
              <a:gdLst>
                <a:gd name="f0" fmla="val 10800000"/>
                <a:gd name="f1" fmla="val 5400000"/>
                <a:gd name="f2" fmla="val 180"/>
                <a:gd name="f3" fmla="val w"/>
                <a:gd name="f4" fmla="val h"/>
                <a:gd name="f5" fmla="val 0"/>
                <a:gd name="f6" fmla="val 136363"/>
                <a:gd name="f7" fmla="val 116174"/>
                <a:gd name="f8" fmla="val 127476"/>
                <a:gd name="f9" fmla="val 2158"/>
                <a:gd name="f10" fmla="val 1651"/>
                <a:gd name="f11" fmla="val 101574"/>
                <a:gd name="f12" fmla="val 112620"/>
                <a:gd name="f13" fmla="val 113382"/>
                <a:gd name="f14" fmla="val 114143"/>
                <a:gd name="f15" fmla="val 1333"/>
                <a:gd name="f16" fmla="val 114980"/>
                <a:gd name="f17" fmla="val 749"/>
                <a:gd name="f18" fmla="val 115691"/>
                <a:gd name="f19" fmla="val 116175"/>
                <a:gd name="f20" fmla="val 136364"/>
                <a:gd name="f21" fmla="val 5713"/>
                <a:gd name="f22" fmla="val 135361"/>
                <a:gd name="f23" fmla="val 6631"/>
                <a:gd name="f24" fmla="val 134040"/>
                <a:gd name="f25" fmla="val 7132"/>
                <a:gd name="f26" fmla="val 132682"/>
                <a:gd name="f27" fmla="val 7110"/>
                <a:gd name="f28" fmla="val 129876"/>
                <a:gd name="f29" fmla="val 7181"/>
                <a:gd name="f30" fmla="val 127553"/>
                <a:gd name="f31" fmla="val 4966"/>
                <a:gd name="f32" fmla="val 2162"/>
                <a:gd name="f33" fmla="val 2161"/>
                <a:gd name="f34" fmla="val 2160"/>
                <a:gd name="f35" fmla="+- 0 0 -90"/>
                <a:gd name="f36" fmla="*/ f3 1 136363"/>
                <a:gd name="f37" fmla="*/ f4 1 116174"/>
                <a:gd name="f38" fmla="val f5"/>
                <a:gd name="f39" fmla="val f6"/>
                <a:gd name="f40" fmla="val f7"/>
                <a:gd name="f41" fmla="*/ f35 f0 1"/>
                <a:gd name="f42" fmla="+- f40 0 f38"/>
                <a:gd name="f43" fmla="+- f39 0 f38"/>
                <a:gd name="f44" fmla="*/ f41 1 f2"/>
                <a:gd name="f45" fmla="*/ f43 1 136363"/>
                <a:gd name="f46" fmla="*/ f42 1 116174"/>
                <a:gd name="f47" fmla="*/ 127476 f43 1"/>
                <a:gd name="f48" fmla="*/ 2158 f42 1"/>
                <a:gd name="f49" fmla="*/ 0 f42 1"/>
                <a:gd name="f50" fmla="*/ 1651 f43 1"/>
                <a:gd name="f51" fmla="*/ 101574 f42 1"/>
                <a:gd name="f52" fmla="*/ 112620 f42 1"/>
                <a:gd name="f53" fmla="*/ 113382 f42 1"/>
                <a:gd name="f54" fmla="*/ 114143 f42 1"/>
                <a:gd name="f55" fmla="*/ 0 f43 1"/>
                <a:gd name="f56" fmla="*/ 116175 f42 1"/>
                <a:gd name="f57" fmla="*/ 136364 f43 1"/>
                <a:gd name="f58" fmla="*/ 5713 f42 1"/>
                <a:gd name="f59" fmla="*/ 132682 f43 1"/>
                <a:gd name="f60" fmla="*/ 7110 f42 1"/>
                <a:gd name="f61" fmla="*/ 2162 f42 1"/>
                <a:gd name="f62" fmla="+- f44 0 f1"/>
                <a:gd name="f63" fmla="*/ f47 1 136363"/>
                <a:gd name="f64" fmla="*/ f48 1 116174"/>
                <a:gd name="f65" fmla="*/ f49 1 116174"/>
                <a:gd name="f66" fmla="*/ f50 1 136363"/>
                <a:gd name="f67" fmla="*/ f51 1 116174"/>
                <a:gd name="f68" fmla="*/ f52 1 116174"/>
                <a:gd name="f69" fmla="*/ f53 1 116174"/>
                <a:gd name="f70" fmla="*/ f54 1 116174"/>
                <a:gd name="f71" fmla="*/ f55 1 136363"/>
                <a:gd name="f72" fmla="*/ f56 1 116174"/>
                <a:gd name="f73" fmla="*/ f57 1 136363"/>
                <a:gd name="f74" fmla="*/ f58 1 116174"/>
                <a:gd name="f75" fmla="*/ f59 1 136363"/>
                <a:gd name="f76" fmla="*/ f60 1 116174"/>
                <a:gd name="f77" fmla="*/ f61 1 116174"/>
                <a:gd name="f78" fmla="*/ f38 1 f45"/>
                <a:gd name="f79" fmla="*/ f39 1 f45"/>
                <a:gd name="f80" fmla="*/ f38 1 f46"/>
                <a:gd name="f81" fmla="*/ f40 1 f46"/>
                <a:gd name="f82" fmla="*/ f63 1 f45"/>
                <a:gd name="f83" fmla="*/ f64 1 f46"/>
                <a:gd name="f84" fmla="*/ f65 1 f46"/>
                <a:gd name="f85" fmla="*/ f66 1 f45"/>
                <a:gd name="f86" fmla="*/ f67 1 f46"/>
                <a:gd name="f87" fmla="*/ f68 1 f46"/>
                <a:gd name="f88" fmla="*/ f69 1 f46"/>
                <a:gd name="f89" fmla="*/ f70 1 f46"/>
                <a:gd name="f90" fmla="*/ f71 1 f45"/>
                <a:gd name="f91" fmla="*/ f72 1 f46"/>
                <a:gd name="f92" fmla="*/ f73 1 f45"/>
                <a:gd name="f93" fmla="*/ f74 1 f46"/>
                <a:gd name="f94" fmla="*/ f75 1 f45"/>
                <a:gd name="f95" fmla="*/ f76 1 f46"/>
                <a:gd name="f96" fmla="*/ f77 1 f46"/>
                <a:gd name="f97" fmla="*/ f78 f36 1"/>
                <a:gd name="f98" fmla="*/ f79 f36 1"/>
                <a:gd name="f99" fmla="*/ f81 f37 1"/>
                <a:gd name="f100" fmla="*/ f80 f37 1"/>
                <a:gd name="f101" fmla="*/ f82 f36 1"/>
                <a:gd name="f102" fmla="*/ f83 f37 1"/>
                <a:gd name="f103" fmla="*/ f84 f37 1"/>
                <a:gd name="f104" fmla="*/ f85 f36 1"/>
                <a:gd name="f105" fmla="*/ f86 f37 1"/>
                <a:gd name="f106" fmla="*/ f87 f37 1"/>
                <a:gd name="f107" fmla="*/ f88 f37 1"/>
                <a:gd name="f108" fmla="*/ f89 f37 1"/>
                <a:gd name="f109" fmla="*/ f90 f36 1"/>
                <a:gd name="f110" fmla="*/ f91 f37 1"/>
                <a:gd name="f111" fmla="*/ f92 f36 1"/>
                <a:gd name="f112" fmla="*/ f93 f37 1"/>
                <a:gd name="f113" fmla="*/ f94 f36 1"/>
                <a:gd name="f114" fmla="*/ f95 f37 1"/>
                <a:gd name="f115" fmla="*/ f96 f37 1"/>
              </a:gdLst>
              <a:ahLst/>
              <a:cxnLst>
                <a:cxn ang="3cd4">
                  <a:pos x="hc" y="t"/>
                </a:cxn>
                <a:cxn ang="0">
                  <a:pos x="r" y="vc"/>
                </a:cxn>
                <a:cxn ang="cd4">
                  <a:pos x="hc" y="b"/>
                </a:cxn>
                <a:cxn ang="cd2">
                  <a:pos x="l" y="vc"/>
                </a:cxn>
                <a:cxn ang="f62">
                  <a:pos x="f101" y="f102"/>
                </a:cxn>
                <a:cxn ang="f62">
                  <a:pos x="f101" y="f103"/>
                </a:cxn>
                <a:cxn ang="f62">
                  <a:pos x="f104" y="f105"/>
                </a:cxn>
                <a:cxn ang="f62">
                  <a:pos x="f104" y="f106"/>
                </a:cxn>
                <a:cxn ang="f62">
                  <a:pos x="f104" y="f107"/>
                </a:cxn>
                <a:cxn ang="f62">
                  <a:pos x="f104" y="f108"/>
                </a:cxn>
                <a:cxn ang="f62">
                  <a:pos x="f104" y="f108"/>
                </a:cxn>
                <a:cxn ang="f62">
                  <a:pos x="f109" y="f110"/>
                </a:cxn>
                <a:cxn ang="f62">
                  <a:pos x="f109" y="f110"/>
                </a:cxn>
                <a:cxn ang="f62">
                  <a:pos x="f111" y="f112"/>
                </a:cxn>
                <a:cxn ang="f62">
                  <a:pos x="f111" y="f112"/>
                </a:cxn>
                <a:cxn ang="f62">
                  <a:pos x="f113" y="f114"/>
                </a:cxn>
                <a:cxn ang="f62">
                  <a:pos x="f101" y="f115"/>
                </a:cxn>
                <a:cxn ang="f62">
                  <a:pos x="f101" y="f102"/>
                </a:cxn>
              </a:cxnLst>
              <a:rect l="f97" t="f100" r="f98" b="f99"/>
              <a:pathLst>
                <a:path w="136363" h="116174">
                  <a:moveTo>
                    <a:pt x="f8" y="f9"/>
                  </a:moveTo>
                  <a:lnTo>
                    <a:pt x="f8" y="f5"/>
                  </a:lnTo>
                  <a:lnTo>
                    <a:pt x="f10" y="f11"/>
                  </a:lnTo>
                  <a:lnTo>
                    <a:pt x="f10" y="f12"/>
                  </a:lnTo>
                  <a:cubicBezTo>
                    <a:pt x="f10" y="f12"/>
                    <a:pt x="f10" y="f12"/>
                    <a:pt x="f10" y="f13"/>
                  </a:cubicBezTo>
                  <a:cubicBezTo>
                    <a:pt x="f10" y="f14"/>
                    <a:pt x="f10" y="f13"/>
                    <a:pt x="f10" y="f14"/>
                  </a:cubicBezTo>
                  <a:lnTo>
                    <a:pt x="f10" y="f14"/>
                  </a:lnTo>
                  <a:cubicBezTo>
                    <a:pt x="f15" y="f16"/>
                    <a:pt x="f17" y="f18"/>
                    <a:pt x="f5" y="f19"/>
                  </a:cubicBezTo>
                  <a:lnTo>
                    <a:pt x="f5" y="f19"/>
                  </a:lnTo>
                  <a:lnTo>
                    <a:pt x="f20" y="f21"/>
                  </a:lnTo>
                  <a:lnTo>
                    <a:pt x="f20" y="f21"/>
                  </a:lnTo>
                  <a:cubicBezTo>
                    <a:pt x="f22" y="f23"/>
                    <a:pt x="f24" y="f25"/>
                    <a:pt x="f26" y="f27"/>
                  </a:cubicBezTo>
                  <a:cubicBezTo>
                    <a:pt x="f28" y="f29"/>
                    <a:pt x="f30" y="f31"/>
                    <a:pt x="f8" y="f32"/>
                  </a:cubicBezTo>
                  <a:cubicBezTo>
                    <a:pt x="f8" y="f33"/>
                    <a:pt x="f8"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2" name="Freeform: Shape 156">
              <a:extLst>
                <a:ext uri="{FF2B5EF4-FFF2-40B4-BE49-F238E27FC236}">
                  <a16:creationId xmlns:a16="http://schemas.microsoft.com/office/drawing/2014/main" id="{ABF783AF-FE42-2BAA-178D-180087AE1BA7}"/>
                </a:ext>
              </a:extLst>
            </p:cNvPr>
            <p:cNvSpPr/>
            <p:nvPr/>
          </p:nvSpPr>
          <p:spPr>
            <a:xfrm>
              <a:off x="10778965" y="905146"/>
              <a:ext cx="964070" cy="299264"/>
            </a:xfrm>
            <a:custGeom>
              <a:avLst/>
              <a:gdLst>
                <a:gd name="f0" fmla="val 10800000"/>
                <a:gd name="f1" fmla="val 5400000"/>
                <a:gd name="f2" fmla="val 180"/>
                <a:gd name="f3" fmla="val w"/>
                <a:gd name="f4" fmla="val h"/>
                <a:gd name="f5" fmla="val 0"/>
                <a:gd name="f6" fmla="val 964069"/>
                <a:gd name="f7" fmla="val 299261"/>
                <a:gd name="f8" fmla="val 958864"/>
                <a:gd name="f9" fmla="val 294310"/>
                <a:gd name="f10" fmla="val 287453"/>
                <a:gd name="f11" fmla="val 7364"/>
                <a:gd name="f12" fmla="val 3555"/>
                <a:gd name="f13" fmla="val 7224"/>
                <a:gd name="f14" fmla="val 6427"/>
                <a:gd name="f15" fmla="val 4787"/>
                <a:gd name="f16" fmla="val 8644"/>
                <a:gd name="f17" fmla="val 1917"/>
                <a:gd name="f18" fmla="val 8507"/>
                <a:gd name="f19" fmla="val 1904"/>
                <a:gd name="f20" fmla="val 1269"/>
                <a:gd name="f21" fmla="val 8627"/>
                <a:gd name="f22" fmla="val 635"/>
                <a:gd name="f23" fmla="val 962292"/>
                <a:gd name="f24" fmla="val 964070"/>
                <a:gd name="f25" fmla="val 961289"/>
                <a:gd name="f26" fmla="val 299265"/>
                <a:gd name="f27" fmla="val 959004"/>
                <a:gd name="f28" fmla="val 297085"/>
                <a:gd name="f29" fmla="+- 0 0 -90"/>
                <a:gd name="f30" fmla="*/ f3 1 964069"/>
                <a:gd name="f31" fmla="*/ f4 1 299261"/>
                <a:gd name="f32" fmla="val f5"/>
                <a:gd name="f33" fmla="val f6"/>
                <a:gd name="f34" fmla="val f7"/>
                <a:gd name="f35" fmla="*/ f29 f0 1"/>
                <a:gd name="f36" fmla="+- f34 0 f32"/>
                <a:gd name="f37" fmla="+- f33 0 f32"/>
                <a:gd name="f38" fmla="*/ f35 1 f2"/>
                <a:gd name="f39" fmla="*/ f37 1 964069"/>
                <a:gd name="f40" fmla="*/ f36 1 299261"/>
                <a:gd name="f41" fmla="*/ 958864 f37 1"/>
                <a:gd name="f42" fmla="*/ 294310 f36 1"/>
                <a:gd name="f43" fmla="*/ 287453 f36 1"/>
                <a:gd name="f44" fmla="*/ 7364 f37 1"/>
                <a:gd name="f45" fmla="*/ 0 f36 1"/>
                <a:gd name="f46" fmla="*/ 3555 f36 1"/>
                <a:gd name="f47" fmla="*/ 1917 f37 1"/>
                <a:gd name="f48" fmla="*/ 8507 f36 1"/>
                <a:gd name="f49" fmla="*/ 1904 f37 1"/>
                <a:gd name="f50" fmla="*/ 0 f37 1"/>
                <a:gd name="f51" fmla="*/ 962292 f37 1"/>
                <a:gd name="f52" fmla="*/ 299261 f36 1"/>
                <a:gd name="f53" fmla="*/ 964070 f37 1"/>
                <a:gd name="f54" fmla="+- f38 0 f1"/>
                <a:gd name="f55" fmla="*/ f41 1 964069"/>
                <a:gd name="f56" fmla="*/ f42 1 299261"/>
                <a:gd name="f57" fmla="*/ f43 1 299261"/>
                <a:gd name="f58" fmla="*/ f44 1 964069"/>
                <a:gd name="f59" fmla="*/ f45 1 299261"/>
                <a:gd name="f60" fmla="*/ f46 1 299261"/>
                <a:gd name="f61" fmla="*/ f47 1 964069"/>
                <a:gd name="f62" fmla="*/ f48 1 299261"/>
                <a:gd name="f63" fmla="*/ f49 1 964069"/>
                <a:gd name="f64" fmla="*/ f50 1 964069"/>
                <a:gd name="f65" fmla="*/ f51 1 964069"/>
                <a:gd name="f66" fmla="*/ f52 1 299261"/>
                <a:gd name="f67" fmla="*/ f53 1 964069"/>
                <a:gd name="f68" fmla="*/ f32 1 f39"/>
                <a:gd name="f69" fmla="*/ f33 1 f39"/>
                <a:gd name="f70" fmla="*/ f32 1 f40"/>
                <a:gd name="f71" fmla="*/ f34 1 f40"/>
                <a:gd name="f72" fmla="*/ f55 1 f39"/>
                <a:gd name="f73" fmla="*/ f56 1 f40"/>
                <a:gd name="f74" fmla="*/ f57 1 f40"/>
                <a:gd name="f75" fmla="*/ f58 1 f39"/>
                <a:gd name="f76" fmla="*/ f59 1 f40"/>
                <a:gd name="f77" fmla="*/ f60 1 f40"/>
                <a:gd name="f78" fmla="*/ f61 1 f39"/>
                <a:gd name="f79" fmla="*/ f62 1 f40"/>
                <a:gd name="f80" fmla="*/ f63 1 f39"/>
                <a:gd name="f81" fmla="*/ f64 1 f39"/>
                <a:gd name="f82" fmla="*/ f65 1 f39"/>
                <a:gd name="f83" fmla="*/ f66 1 f40"/>
                <a:gd name="f84" fmla="*/ f67 1 f39"/>
                <a:gd name="f85" fmla="*/ f68 f30 1"/>
                <a:gd name="f86" fmla="*/ f69 f30 1"/>
                <a:gd name="f87" fmla="*/ f71 f31 1"/>
                <a:gd name="f88" fmla="*/ f70 f31 1"/>
                <a:gd name="f89" fmla="*/ f72 f30 1"/>
                <a:gd name="f90" fmla="*/ f73 f31 1"/>
                <a:gd name="f91" fmla="*/ f74 f31 1"/>
                <a:gd name="f92" fmla="*/ f75 f30 1"/>
                <a:gd name="f93" fmla="*/ f76 f31 1"/>
                <a:gd name="f94" fmla="*/ f77 f31 1"/>
                <a:gd name="f95" fmla="*/ f78 f30 1"/>
                <a:gd name="f96" fmla="*/ f79 f31 1"/>
                <a:gd name="f97" fmla="*/ f80 f30 1"/>
                <a:gd name="f98" fmla="*/ f81 f30 1"/>
                <a:gd name="f99" fmla="*/ f82 f30 1"/>
                <a:gd name="f100" fmla="*/ f83 f31 1"/>
                <a:gd name="f101" fmla="*/ f84 f30 1"/>
              </a:gdLst>
              <a:ahLst/>
              <a:cxnLst>
                <a:cxn ang="3cd4">
                  <a:pos x="hc" y="t"/>
                </a:cxn>
                <a:cxn ang="0">
                  <a:pos x="r" y="vc"/>
                </a:cxn>
                <a:cxn ang="cd4">
                  <a:pos x="hc" y="b"/>
                </a:cxn>
                <a:cxn ang="cd2">
                  <a:pos x="l" y="vc"/>
                </a:cxn>
                <a:cxn ang="f54">
                  <a:pos x="f89" y="f90"/>
                </a:cxn>
                <a:cxn ang="f54">
                  <a:pos x="f89" y="f91"/>
                </a:cxn>
                <a:cxn ang="f54">
                  <a:pos x="f92" y="f93"/>
                </a:cxn>
                <a:cxn ang="f54">
                  <a:pos x="f92" y="f94"/>
                </a:cxn>
                <a:cxn ang="f54">
                  <a:pos x="f95" y="f96"/>
                </a:cxn>
                <a:cxn ang="f54">
                  <a:pos x="f97" y="f96"/>
                </a:cxn>
                <a:cxn ang="f54">
                  <a:pos x="f98" y="f96"/>
                </a:cxn>
                <a:cxn ang="f54">
                  <a:pos x="f98" y="f96"/>
                </a:cxn>
                <a:cxn ang="f54">
                  <a:pos x="f99" y="f100"/>
                </a:cxn>
                <a:cxn ang="f54">
                  <a:pos x="f101" y="f100"/>
                </a:cxn>
                <a:cxn ang="f54">
                  <a:pos x="f89" y="f90"/>
                </a:cxn>
              </a:cxnLst>
              <a:rect l="f85" t="f88" r="f86" b="f87"/>
              <a:pathLst>
                <a:path w="964069" h="299261">
                  <a:moveTo>
                    <a:pt x="f8" y="f9"/>
                  </a:moveTo>
                  <a:lnTo>
                    <a:pt x="f8" y="f10"/>
                  </a:lnTo>
                  <a:lnTo>
                    <a:pt x="f11" y="f5"/>
                  </a:lnTo>
                  <a:lnTo>
                    <a:pt x="f11" y="f12"/>
                  </a:lnTo>
                  <a:cubicBezTo>
                    <a:pt x="f13" y="f14"/>
                    <a:pt x="f15" y="f16"/>
                    <a:pt x="f17" y="f18"/>
                  </a:cubicBezTo>
                  <a:cubicBezTo>
                    <a:pt x="f17" y="f18"/>
                    <a:pt x="f19" y="f18"/>
                    <a:pt x="f19" y="f18"/>
                  </a:cubicBezTo>
                  <a:cubicBezTo>
                    <a:pt x="f20" y="f21"/>
                    <a:pt x="f22" y="f21"/>
                    <a:pt x="f5" y="f18"/>
                  </a:cubicBezTo>
                  <a:lnTo>
                    <a:pt x="f5" y="f18"/>
                  </a:lnTo>
                  <a:lnTo>
                    <a:pt x="f23" y="f7"/>
                  </a:lnTo>
                  <a:lnTo>
                    <a:pt x="f24" y="f7"/>
                  </a:ln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3" name="Freeform: Shape 157">
              <a:extLst>
                <a:ext uri="{FF2B5EF4-FFF2-40B4-BE49-F238E27FC236}">
                  <a16:creationId xmlns:a16="http://schemas.microsoft.com/office/drawing/2014/main" id="{BFF4EEE0-9933-F2B0-F9E3-D0A3CA309D24}"/>
                </a:ext>
              </a:extLst>
            </p:cNvPr>
            <p:cNvSpPr/>
            <p:nvPr/>
          </p:nvSpPr>
          <p:spPr>
            <a:xfrm>
              <a:off x="11748375" y="1199903"/>
              <a:ext cx="12691" cy="1197"/>
            </a:xfrm>
            <a:custGeom>
              <a:avLst/>
              <a:gdLst>
                <a:gd name="f0" fmla="val 10800000"/>
                <a:gd name="f1" fmla="val 5400000"/>
                <a:gd name="f2" fmla="val 180"/>
                <a:gd name="f3" fmla="val w"/>
                <a:gd name="f4" fmla="val h"/>
                <a:gd name="f5" fmla="val 0"/>
                <a:gd name="f6" fmla="val 12696"/>
                <a:gd name="f7" fmla="val 1201"/>
                <a:gd name="f8" fmla="val 1074"/>
                <a:gd name="f9" fmla="val 312"/>
                <a:gd name="f10" fmla="val -449"/>
                <a:gd name="f11" fmla="+- 0 0 -90"/>
                <a:gd name="f12" fmla="*/ f3 1 12696"/>
                <a:gd name="f13" fmla="*/ f4 1 1201"/>
                <a:gd name="f14" fmla="val f5"/>
                <a:gd name="f15" fmla="val f6"/>
                <a:gd name="f16" fmla="val f7"/>
                <a:gd name="f17" fmla="*/ f11 f0 1"/>
                <a:gd name="f18" fmla="+- f16 0 f14"/>
                <a:gd name="f19" fmla="+- f15 0 f14"/>
                <a:gd name="f20" fmla="*/ f17 1 f2"/>
                <a:gd name="f21" fmla="*/ f19 1 12696"/>
                <a:gd name="f22" fmla="*/ f18 1 1201"/>
                <a:gd name="f23" fmla="*/ 0 f19 1"/>
                <a:gd name="f24" fmla="*/ 1074 f18 1"/>
                <a:gd name="f25" fmla="*/ 312 f18 1"/>
                <a:gd name="f26" fmla="*/ 1201 f18 1"/>
                <a:gd name="f27" fmla="+- f20 0 f1"/>
                <a:gd name="f28" fmla="*/ f23 1 12696"/>
                <a:gd name="f29" fmla="*/ f24 1 1201"/>
                <a:gd name="f30" fmla="*/ f25 1 1201"/>
                <a:gd name="f31" fmla="*/ f26 1 1201"/>
                <a:gd name="f32" fmla="*/ f14 1 f21"/>
                <a:gd name="f33" fmla="*/ f15 1 f21"/>
                <a:gd name="f34" fmla="*/ f14 1 f22"/>
                <a:gd name="f35" fmla="*/ f16 1 f22"/>
                <a:gd name="f36" fmla="*/ f28 1 f21"/>
                <a:gd name="f37" fmla="*/ f29 1 f22"/>
                <a:gd name="f38" fmla="*/ f30 1 f22"/>
                <a:gd name="f39" fmla="*/ f31 1 f22"/>
                <a:gd name="f40" fmla="*/ f32 f12 1"/>
                <a:gd name="f41" fmla="*/ f33 f12 1"/>
                <a:gd name="f42" fmla="*/ f35 f13 1"/>
                <a:gd name="f43" fmla="*/ f34 f13 1"/>
                <a:gd name="f44" fmla="*/ f36 f12 1"/>
                <a:gd name="f45" fmla="*/ f37 f13 1"/>
                <a:gd name="f46" fmla="*/ f38 f13 1"/>
                <a:gd name="f47" fmla="*/ f39 f13 1"/>
              </a:gdLst>
              <a:ahLst/>
              <a:cxnLst>
                <a:cxn ang="3cd4">
                  <a:pos x="hc" y="t"/>
                </a:cxn>
                <a:cxn ang="0">
                  <a:pos x="r" y="vc"/>
                </a:cxn>
                <a:cxn ang="cd4">
                  <a:pos x="hc" y="b"/>
                </a:cxn>
                <a:cxn ang="cd2">
                  <a:pos x="l" y="vc"/>
                </a:cxn>
                <a:cxn ang="f27">
                  <a:pos x="f44" y="f45"/>
                </a:cxn>
                <a:cxn ang="f27">
                  <a:pos x="f44" y="f46"/>
                </a:cxn>
                <a:cxn ang="f27">
                  <a:pos x="f44" y="f47"/>
                </a:cxn>
              </a:cxnLst>
              <a:rect l="f40" t="f43" r="f41" b="f42"/>
              <a:pathLst>
                <a:path w="12696" h="1201">
                  <a:moveTo>
                    <a:pt x="f5" y="f8"/>
                  </a:moveTo>
                  <a:cubicBezTo>
                    <a:pt x="f5" y="f8"/>
                    <a:pt x="f5" y="f8"/>
                    <a:pt x="f5" y="f9"/>
                  </a:cubicBezTo>
                  <a:cubicBezTo>
                    <a:pt x="f5" y="f10"/>
                    <a:pt x="f5" y="f9"/>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4" name="Freeform: Shape 158">
              <a:extLst>
                <a:ext uri="{FF2B5EF4-FFF2-40B4-BE49-F238E27FC236}">
                  <a16:creationId xmlns:a16="http://schemas.microsoft.com/office/drawing/2014/main" id="{FFC072FF-E853-EB16-3C63-CA8B678D65B0}"/>
                </a:ext>
              </a:extLst>
            </p:cNvPr>
            <p:cNvSpPr/>
            <p:nvPr/>
          </p:nvSpPr>
          <p:spPr>
            <a:xfrm>
              <a:off x="10776935" y="801288"/>
              <a:ext cx="758" cy="12691"/>
            </a:xfrm>
            <a:custGeom>
              <a:avLst/>
              <a:gdLst>
                <a:gd name="f0" fmla="val 10800000"/>
                <a:gd name="f1" fmla="val 5400000"/>
                <a:gd name="f2" fmla="val 180"/>
                <a:gd name="f3" fmla="val w"/>
                <a:gd name="f4" fmla="val h"/>
                <a:gd name="f5" fmla="val 0"/>
                <a:gd name="f6" fmla="val 761"/>
                <a:gd name="f7" fmla="val 12696"/>
                <a:gd name="f8" fmla="val 762"/>
                <a:gd name="f9" fmla="val 635"/>
                <a:gd name="f10" fmla="+- 0 0 -90"/>
                <a:gd name="f11" fmla="*/ f3 1 761"/>
                <a:gd name="f12" fmla="*/ f4 1 12696"/>
                <a:gd name="f13" fmla="val f5"/>
                <a:gd name="f14" fmla="val f6"/>
                <a:gd name="f15" fmla="val f7"/>
                <a:gd name="f16" fmla="*/ f10 f0 1"/>
                <a:gd name="f17" fmla="+- f15 0 f13"/>
                <a:gd name="f18" fmla="+- f14 0 f13"/>
                <a:gd name="f19" fmla="*/ f16 1 f2"/>
                <a:gd name="f20" fmla="*/ f18 1 761"/>
                <a:gd name="f21" fmla="*/ f17 1 12696"/>
                <a:gd name="f22" fmla="*/ 762 f18 1"/>
                <a:gd name="f23" fmla="*/ 0 f17 1"/>
                <a:gd name="f24" fmla="*/ 0 f18 1"/>
                <a:gd name="f25" fmla="*/ 635 f18 1"/>
                <a:gd name="f26" fmla="+- f19 0 f1"/>
                <a:gd name="f27" fmla="*/ f22 1 761"/>
                <a:gd name="f28" fmla="*/ f23 1 12696"/>
                <a:gd name="f29" fmla="*/ f24 1 761"/>
                <a:gd name="f30" fmla="*/ f25 1 761"/>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761" h="12696">
                  <a:moveTo>
                    <a:pt x="f8" y="f5"/>
                  </a:moveTo>
                  <a:lnTo>
                    <a:pt x="f5"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5" name="Freeform: Shape 159">
              <a:extLst>
                <a:ext uri="{FF2B5EF4-FFF2-40B4-BE49-F238E27FC236}">
                  <a16:creationId xmlns:a16="http://schemas.microsoft.com/office/drawing/2014/main" id="{D2C31CE1-645C-A20B-2D3D-03612E6694F8}"/>
                </a:ext>
              </a:extLst>
            </p:cNvPr>
            <p:cNvSpPr/>
            <p:nvPr/>
          </p:nvSpPr>
          <p:spPr>
            <a:xfrm>
              <a:off x="10776258" y="802806"/>
              <a:ext cx="45" cy="630"/>
            </a:xfrm>
            <a:custGeom>
              <a:avLst/>
              <a:gdLst>
                <a:gd name="f0" fmla="val 10800000"/>
                <a:gd name="f1" fmla="val 5400000"/>
                <a:gd name="f2" fmla="val 180"/>
                <a:gd name="f3" fmla="val w"/>
                <a:gd name="f4" fmla="val h"/>
                <a:gd name="f5" fmla="val 0"/>
                <a:gd name="f6" fmla="val 47"/>
                <a:gd name="f7" fmla="val 634"/>
                <a:gd name="f8" fmla="val 48"/>
                <a:gd name="f9" fmla="val -16"/>
                <a:gd name="f10" fmla="val 207"/>
                <a:gd name="f11" fmla="val 428"/>
                <a:gd name="f12" fmla="val 635"/>
                <a:gd name="f13" fmla="+- 0 0 -90"/>
                <a:gd name="f14" fmla="*/ f3 1 47"/>
                <a:gd name="f15" fmla="*/ f4 1 634"/>
                <a:gd name="f16" fmla="val f5"/>
                <a:gd name="f17" fmla="val f6"/>
                <a:gd name="f18" fmla="val f7"/>
                <a:gd name="f19" fmla="*/ f13 f0 1"/>
                <a:gd name="f20" fmla="+- f18 0 f16"/>
                <a:gd name="f21" fmla="+- f17 0 f16"/>
                <a:gd name="f22" fmla="*/ f19 1 f2"/>
                <a:gd name="f23" fmla="*/ f21 1 47"/>
                <a:gd name="f24" fmla="*/ f20 1 634"/>
                <a:gd name="f25" fmla="*/ 48 f21 1"/>
                <a:gd name="f26" fmla="*/ 0 f20 1"/>
                <a:gd name="f27" fmla="*/ 635 f20 1"/>
                <a:gd name="f28" fmla="+- f22 0 f1"/>
                <a:gd name="f29" fmla="*/ f25 1 47"/>
                <a:gd name="f30" fmla="*/ f26 1 634"/>
                <a:gd name="f31" fmla="*/ f27 1 634"/>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Lst>
              <a:rect l="f39" t="f42" r="f40" b="f41"/>
              <a:pathLst>
                <a:path w="47" h="634">
                  <a:moveTo>
                    <a:pt x="f8" y="f5"/>
                  </a:moveTo>
                  <a:cubicBezTo>
                    <a:pt x="f9" y="f10"/>
                    <a:pt x="f9" y="f11"/>
                    <a:pt x="f8" y="f12"/>
                  </a:cubicBezTo>
                  <a:lnTo>
                    <a:pt x="f8"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6" name="Freeform: Shape 160">
              <a:extLst>
                <a:ext uri="{FF2B5EF4-FFF2-40B4-BE49-F238E27FC236}">
                  <a16:creationId xmlns:a16="http://schemas.microsoft.com/office/drawing/2014/main" id="{2B31AE74-E178-AAAE-F937-3C40A12BF916}"/>
                </a:ext>
              </a:extLst>
            </p:cNvPr>
            <p:cNvSpPr/>
            <p:nvPr/>
          </p:nvSpPr>
          <p:spPr>
            <a:xfrm>
              <a:off x="10777136" y="806619"/>
              <a:ext cx="9198" cy="107249"/>
            </a:xfrm>
            <a:custGeom>
              <a:avLst/>
              <a:gdLst>
                <a:gd name="f0" fmla="val 10800000"/>
                <a:gd name="f1" fmla="val 5400000"/>
                <a:gd name="f2" fmla="val 180"/>
                <a:gd name="f3" fmla="val w"/>
                <a:gd name="f4" fmla="val h"/>
                <a:gd name="f5" fmla="val 0"/>
                <a:gd name="f6" fmla="val 9199"/>
                <a:gd name="f7" fmla="val 107250"/>
                <a:gd name="f8" fmla="val 102082"/>
                <a:gd name="f9" fmla="val 5967"/>
                <a:gd name="f10" fmla="val 2088"/>
                <a:gd name="f11" fmla="val 3809"/>
                <a:gd name="f12" fmla="val 1326"/>
                <a:gd name="f13" fmla="val 844"/>
                <a:gd name="f14" fmla="val 3494"/>
                <a:gd name="f15" fmla="val 425"/>
                <a:gd name="f16" fmla="val 3108"/>
                <a:gd name="f17" fmla="val 57"/>
                <a:gd name="f18" fmla="val 2666"/>
                <a:gd name="f19" fmla="val 1778"/>
                <a:gd name="f20" fmla="val 1143"/>
                <a:gd name="f21" fmla="val 762"/>
                <a:gd name="f22" fmla="val -7"/>
                <a:gd name="f23" fmla="val 512"/>
                <a:gd name="f24" fmla="val 250"/>
                <a:gd name="f25" fmla="val 103859"/>
                <a:gd name="f26" fmla="val 7"/>
                <a:gd name="f27" fmla="val 104152"/>
                <a:gd name="f28" fmla="val 104455"/>
                <a:gd name="f29" fmla="val 104748"/>
                <a:gd name="f30" fmla="val -19"/>
                <a:gd name="f31" fmla="val 105040"/>
                <a:gd name="f32" fmla="val 105345"/>
                <a:gd name="f33" fmla="val 105637"/>
                <a:gd name="f34" fmla="val 106398"/>
                <a:gd name="f35" fmla="val 107160"/>
                <a:gd name="f36" fmla="val 946"/>
                <a:gd name="f37" fmla="val 1835"/>
                <a:gd name="f38" fmla="val 2469"/>
                <a:gd name="f39" fmla="val 107281"/>
                <a:gd name="f40" fmla="val 3104"/>
                <a:gd name="f41" fmla="val 3739"/>
                <a:gd name="f42" fmla="val 6608"/>
                <a:gd name="f43" fmla="val 107301"/>
                <a:gd name="f44" fmla="val 9059"/>
                <a:gd name="f45" fmla="val 105088"/>
                <a:gd name="f46" fmla="val 102216"/>
                <a:gd name="f47" fmla="val 102172"/>
                <a:gd name="f48" fmla="val 102126"/>
                <a:gd name="f49" fmla="+- 0 0 -90"/>
                <a:gd name="f50" fmla="*/ f3 1 9199"/>
                <a:gd name="f51" fmla="*/ f4 1 107250"/>
                <a:gd name="f52" fmla="val f5"/>
                <a:gd name="f53" fmla="val f6"/>
                <a:gd name="f54" fmla="val f7"/>
                <a:gd name="f55" fmla="*/ f49 f0 1"/>
                <a:gd name="f56" fmla="+- f54 0 f52"/>
                <a:gd name="f57" fmla="+- f53 0 f52"/>
                <a:gd name="f58" fmla="*/ f55 1 f2"/>
                <a:gd name="f59" fmla="*/ f57 1 9199"/>
                <a:gd name="f60" fmla="*/ f56 1 107250"/>
                <a:gd name="f61" fmla="*/ 9199 f57 1"/>
                <a:gd name="f62" fmla="*/ 102082 f56 1"/>
                <a:gd name="f63" fmla="*/ 5967 f56 1"/>
                <a:gd name="f64" fmla="*/ 2088 f57 1"/>
                <a:gd name="f65" fmla="*/ 3809 f56 1"/>
                <a:gd name="f66" fmla="*/ 1326 f57 1"/>
                <a:gd name="f67" fmla="*/ 57 f57 1"/>
                <a:gd name="f68" fmla="*/ 2666 f56 1"/>
                <a:gd name="f69" fmla="*/ 1778 f56 1"/>
                <a:gd name="f70" fmla="*/ 762 f56 1"/>
                <a:gd name="f71" fmla="*/ 0 f56 1"/>
                <a:gd name="f72" fmla="*/ 103859 f56 1"/>
                <a:gd name="f73" fmla="*/ 104748 f56 1"/>
                <a:gd name="f74" fmla="*/ 105637 f56 1"/>
                <a:gd name="f75" fmla="*/ 106398 f56 1"/>
                <a:gd name="f76" fmla="*/ 107160 f56 1"/>
                <a:gd name="f77" fmla="*/ 946 f57 1"/>
                <a:gd name="f78" fmla="*/ 1835 f57 1"/>
                <a:gd name="f79" fmla="*/ 3739 f57 1"/>
                <a:gd name="f80" fmla="*/ 102216 f56 1"/>
                <a:gd name="f81" fmla="+- f58 0 f1"/>
                <a:gd name="f82" fmla="*/ f61 1 9199"/>
                <a:gd name="f83" fmla="*/ f62 1 107250"/>
                <a:gd name="f84" fmla="*/ f63 1 107250"/>
                <a:gd name="f85" fmla="*/ f64 1 9199"/>
                <a:gd name="f86" fmla="*/ f65 1 107250"/>
                <a:gd name="f87" fmla="*/ f66 1 9199"/>
                <a:gd name="f88" fmla="*/ f67 1 9199"/>
                <a:gd name="f89" fmla="*/ f68 1 107250"/>
                <a:gd name="f90" fmla="*/ f69 1 107250"/>
                <a:gd name="f91" fmla="*/ f70 1 107250"/>
                <a:gd name="f92" fmla="*/ f71 1 107250"/>
                <a:gd name="f93" fmla="*/ f72 1 107250"/>
                <a:gd name="f94" fmla="*/ f73 1 107250"/>
                <a:gd name="f95" fmla="*/ f74 1 107250"/>
                <a:gd name="f96" fmla="*/ f75 1 107250"/>
                <a:gd name="f97" fmla="*/ f76 1 107250"/>
                <a:gd name="f98" fmla="*/ f77 1 9199"/>
                <a:gd name="f99" fmla="*/ f78 1 9199"/>
                <a:gd name="f100" fmla="*/ f79 1 9199"/>
                <a:gd name="f101" fmla="*/ f80 1 107250"/>
                <a:gd name="f102" fmla="*/ f52 1 f59"/>
                <a:gd name="f103" fmla="*/ f53 1 f59"/>
                <a:gd name="f104" fmla="*/ f52 1 f60"/>
                <a:gd name="f105" fmla="*/ f54 1 f60"/>
                <a:gd name="f106" fmla="*/ f82 1 f59"/>
                <a:gd name="f107" fmla="*/ f83 1 f60"/>
                <a:gd name="f108" fmla="*/ f84 1 f60"/>
                <a:gd name="f109" fmla="*/ f85 1 f59"/>
                <a:gd name="f110" fmla="*/ f86 1 f60"/>
                <a:gd name="f111" fmla="*/ f87 1 f59"/>
                <a:gd name="f112" fmla="*/ f88 1 f59"/>
                <a:gd name="f113" fmla="*/ f89 1 f60"/>
                <a:gd name="f114" fmla="*/ f90 1 f60"/>
                <a:gd name="f115" fmla="*/ f91 1 f60"/>
                <a:gd name="f116" fmla="*/ f92 1 f60"/>
                <a:gd name="f117" fmla="*/ f93 1 f60"/>
                <a:gd name="f118" fmla="*/ f94 1 f60"/>
                <a:gd name="f119" fmla="*/ f95 1 f60"/>
                <a:gd name="f120" fmla="*/ f96 1 f60"/>
                <a:gd name="f121" fmla="*/ f97 1 f60"/>
                <a:gd name="f122" fmla="*/ f98 1 f59"/>
                <a:gd name="f123" fmla="*/ f99 1 f59"/>
                <a:gd name="f124" fmla="*/ f100 1 f59"/>
                <a:gd name="f125" fmla="*/ f101 1 f60"/>
                <a:gd name="f126" fmla="*/ f102 f50 1"/>
                <a:gd name="f127" fmla="*/ f103 f50 1"/>
                <a:gd name="f128" fmla="*/ f105 f51 1"/>
                <a:gd name="f129" fmla="*/ f104 f51 1"/>
                <a:gd name="f130" fmla="*/ f106 f50 1"/>
                <a:gd name="f131" fmla="*/ f107 f51 1"/>
                <a:gd name="f132" fmla="*/ f108 f51 1"/>
                <a:gd name="f133" fmla="*/ f109 f50 1"/>
                <a:gd name="f134" fmla="*/ f110 f51 1"/>
                <a:gd name="f135" fmla="*/ f111 f50 1"/>
                <a:gd name="f136" fmla="*/ f112 f50 1"/>
                <a:gd name="f137" fmla="*/ f113 f51 1"/>
                <a:gd name="f138" fmla="*/ f114 f51 1"/>
                <a:gd name="f139" fmla="*/ f115 f51 1"/>
                <a:gd name="f140" fmla="*/ f116 f51 1"/>
                <a:gd name="f141" fmla="*/ f117 f51 1"/>
                <a:gd name="f142" fmla="*/ f118 f51 1"/>
                <a:gd name="f143" fmla="*/ f119 f51 1"/>
                <a:gd name="f144" fmla="*/ f120 f51 1"/>
                <a:gd name="f145" fmla="*/ f121 f51 1"/>
                <a:gd name="f146" fmla="*/ f122 f50 1"/>
                <a:gd name="f147" fmla="*/ f123 f50 1"/>
                <a:gd name="f148" fmla="*/ f124 f50 1"/>
                <a:gd name="f149" fmla="*/ f125 f51 1"/>
              </a:gdLst>
              <a:ahLst/>
              <a:cxnLst>
                <a:cxn ang="3cd4">
                  <a:pos x="hc" y="t"/>
                </a:cxn>
                <a:cxn ang="0">
                  <a:pos x="r" y="vc"/>
                </a:cxn>
                <a:cxn ang="cd4">
                  <a:pos x="hc" y="b"/>
                </a:cxn>
                <a:cxn ang="cd2">
                  <a:pos x="l" y="vc"/>
                </a:cxn>
                <a:cxn ang="f81">
                  <a:pos x="f130" y="f131"/>
                </a:cxn>
                <a:cxn ang="f81">
                  <a:pos x="f130" y="f132"/>
                </a:cxn>
                <a:cxn ang="f81">
                  <a:pos x="f133" y="f134"/>
                </a:cxn>
                <a:cxn ang="f81">
                  <a:pos x="f133" y="f134"/>
                </a:cxn>
                <a:cxn ang="f81">
                  <a:pos x="f135" y="f134"/>
                </a:cxn>
                <a:cxn ang="f81">
                  <a:pos x="f136" y="f137"/>
                </a:cxn>
                <a:cxn ang="f81">
                  <a:pos x="f136" y="f137"/>
                </a:cxn>
                <a:cxn ang="f81">
                  <a:pos x="f136" y="f137"/>
                </a:cxn>
                <a:cxn ang="f81">
                  <a:pos x="f136" y="f138"/>
                </a:cxn>
                <a:cxn ang="f81">
                  <a:pos x="f136" y="f139"/>
                </a:cxn>
                <a:cxn ang="f81">
                  <a:pos x="f136" y="f140"/>
                </a:cxn>
                <a:cxn ang="f81">
                  <a:pos x="f136" y="f140"/>
                </a:cxn>
                <a:cxn ang="f81">
                  <a:pos x="f136" y="f141"/>
                </a:cxn>
                <a:cxn ang="f81">
                  <a:pos x="f136" y="f142"/>
                </a:cxn>
                <a:cxn ang="f81">
                  <a:pos x="f136" y="f143"/>
                </a:cxn>
                <a:cxn ang="f81">
                  <a:pos x="f136" y="f144"/>
                </a:cxn>
                <a:cxn ang="f81">
                  <a:pos x="f136" y="f145"/>
                </a:cxn>
                <a:cxn ang="f81">
                  <a:pos x="f146" y="f145"/>
                </a:cxn>
                <a:cxn ang="f81">
                  <a:pos x="f147" y="f145"/>
                </a:cxn>
                <a:cxn ang="f81">
                  <a:pos x="f148" y="f145"/>
                </a:cxn>
                <a:cxn ang="f81">
                  <a:pos x="f130" y="f149"/>
                </a:cxn>
                <a:cxn ang="f81">
                  <a:pos x="f130" y="f131"/>
                </a:cxn>
              </a:cxnLst>
              <a:rect l="f126" t="f129" r="f127" b="f128"/>
              <a:pathLst>
                <a:path w="9199" h="107250">
                  <a:moveTo>
                    <a:pt x="f6" y="f8"/>
                  </a:moveTo>
                  <a:lnTo>
                    <a:pt x="f6" y="f9"/>
                  </a:lnTo>
                  <a:lnTo>
                    <a:pt x="f10" y="f11"/>
                  </a:lnTo>
                  <a:lnTo>
                    <a:pt x="f10" y="f11"/>
                  </a:lnTo>
                  <a:lnTo>
                    <a:pt x="f12" y="f11"/>
                  </a:lnTo>
                  <a:cubicBezTo>
                    <a:pt x="f13" y="f14"/>
                    <a:pt x="f15" y="f16"/>
                    <a:pt x="f17" y="f18"/>
                  </a:cubicBezTo>
                  <a:lnTo>
                    <a:pt x="f17" y="f18"/>
                  </a:lnTo>
                  <a:lnTo>
                    <a:pt x="f17" y="f18"/>
                  </a:lnTo>
                  <a:lnTo>
                    <a:pt x="f17" y="f19"/>
                  </a:lnTo>
                  <a:cubicBezTo>
                    <a:pt x="f17" y="f19"/>
                    <a:pt x="f17" y="f20"/>
                    <a:pt x="f17" y="f21"/>
                  </a:cubicBezTo>
                  <a:cubicBezTo>
                    <a:pt x="f22" y="f23"/>
                    <a:pt x="f22" y="f24"/>
                    <a:pt x="f17" y="f5"/>
                  </a:cubicBezTo>
                  <a:lnTo>
                    <a:pt x="f17" y="f5"/>
                  </a:lnTo>
                  <a:lnTo>
                    <a:pt x="f17" y="f25"/>
                  </a:lnTo>
                  <a:cubicBezTo>
                    <a:pt x="f26" y="f27"/>
                    <a:pt x="f26" y="f28"/>
                    <a:pt x="f17" y="f29"/>
                  </a:cubicBezTo>
                  <a:cubicBezTo>
                    <a:pt x="f30" y="f31"/>
                    <a:pt x="f30" y="f32"/>
                    <a:pt x="f17" y="f33"/>
                  </a:cubicBezTo>
                  <a:lnTo>
                    <a:pt x="f17" y="f34"/>
                  </a:lnTo>
                  <a:lnTo>
                    <a:pt x="f17" y="f35"/>
                  </a:lnTo>
                  <a:lnTo>
                    <a:pt x="f36" y="f35"/>
                  </a:lnTo>
                  <a:lnTo>
                    <a:pt x="f37" y="f35"/>
                  </a:lnTo>
                  <a:cubicBezTo>
                    <a:pt x="f38" y="f39"/>
                    <a:pt x="f40" y="f39"/>
                    <a:pt x="f41" y="f35"/>
                  </a:cubicBezTo>
                  <a:cubicBezTo>
                    <a:pt x="f42" y="f43"/>
                    <a:pt x="f44" y="f45"/>
                    <a:pt x="f6" y="f46"/>
                  </a:cubicBezTo>
                  <a:cubicBezTo>
                    <a:pt x="f6" y="f47"/>
                    <a:pt x="f6" y="f4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7" name="Freeform: Shape 161">
              <a:extLst>
                <a:ext uri="{FF2B5EF4-FFF2-40B4-BE49-F238E27FC236}">
                  <a16:creationId xmlns:a16="http://schemas.microsoft.com/office/drawing/2014/main" id="{78CFE076-4B20-BA36-3456-5ACC760A395C}"/>
                </a:ext>
              </a:extLst>
            </p:cNvPr>
            <p:cNvSpPr/>
            <p:nvPr/>
          </p:nvSpPr>
          <p:spPr>
            <a:xfrm>
              <a:off x="11737960" y="1097883"/>
              <a:ext cx="10533" cy="105896"/>
            </a:xfrm>
            <a:custGeom>
              <a:avLst/>
              <a:gdLst>
                <a:gd name="f0" fmla="val 10800000"/>
                <a:gd name="f1" fmla="val 5400000"/>
                <a:gd name="f2" fmla="val 180"/>
                <a:gd name="f3" fmla="val w"/>
                <a:gd name="f4" fmla="val h"/>
                <a:gd name="f5" fmla="val 0"/>
                <a:gd name="f6" fmla="val 10538"/>
                <a:gd name="f7" fmla="val 105897"/>
                <a:gd name="f8" fmla="val 10539"/>
                <a:gd name="f9" fmla="val 102335"/>
                <a:gd name="f10" fmla="val 101574"/>
                <a:gd name="f11" fmla="val 8761"/>
                <a:gd name="f12" fmla="val 1397"/>
                <a:gd name="f13" fmla="val 7784"/>
                <a:gd name="f14" fmla="val 2073"/>
                <a:gd name="f15" fmla="val 6641"/>
                <a:gd name="f16" fmla="val 2468"/>
                <a:gd name="f17" fmla="val 5460"/>
                <a:gd name="f18" fmla="val 2539"/>
                <a:gd name="f19" fmla="val 3683"/>
                <a:gd name="f20" fmla="val 101066"/>
                <a:gd name="f21" fmla="val 203"/>
                <a:gd name="f22" fmla="val 103892"/>
                <a:gd name="f23" fmla="val 2629"/>
                <a:gd name="f24" fmla="val 106037"/>
                <a:gd name="f25" fmla="val 105890"/>
                <a:gd name="f26" fmla="val 6438"/>
                <a:gd name="f27" fmla="val 105893"/>
                <a:gd name="f28" fmla="val 7402"/>
                <a:gd name="f29" fmla="val 105629"/>
                <a:gd name="f30" fmla="val 8253"/>
                <a:gd name="f31" fmla="val 105129"/>
                <a:gd name="f32" fmla="val 9003"/>
                <a:gd name="f33" fmla="val 104645"/>
                <a:gd name="f34" fmla="val 9586"/>
                <a:gd name="f35" fmla="val 103933"/>
                <a:gd name="f36" fmla="val 9904"/>
                <a:gd name="f37" fmla="val 103097"/>
                <a:gd name="f38" fmla="val 10411"/>
                <a:gd name="f39" fmla="val 102589"/>
                <a:gd name="f40" fmla="+- 0 0 -90"/>
                <a:gd name="f41" fmla="*/ f3 1 10538"/>
                <a:gd name="f42" fmla="*/ f4 1 105897"/>
                <a:gd name="f43" fmla="val f5"/>
                <a:gd name="f44" fmla="val f6"/>
                <a:gd name="f45" fmla="val f7"/>
                <a:gd name="f46" fmla="*/ f40 f0 1"/>
                <a:gd name="f47" fmla="+- f45 0 f43"/>
                <a:gd name="f48" fmla="+- f44 0 f43"/>
                <a:gd name="f49" fmla="*/ f46 1 f2"/>
                <a:gd name="f50" fmla="*/ f48 1 10538"/>
                <a:gd name="f51" fmla="*/ f47 1 105897"/>
                <a:gd name="f52" fmla="*/ 10539 f48 1"/>
                <a:gd name="f53" fmla="*/ 102335 f47 1"/>
                <a:gd name="f54" fmla="*/ 101574 f47 1"/>
                <a:gd name="f55" fmla="*/ 0 f47 1"/>
                <a:gd name="f56" fmla="*/ 8761 f48 1"/>
                <a:gd name="f57" fmla="*/ 1397 f47 1"/>
                <a:gd name="f58" fmla="*/ 5460 f48 1"/>
                <a:gd name="f59" fmla="*/ 2539 f47 1"/>
                <a:gd name="f60" fmla="*/ 3683 f48 1"/>
                <a:gd name="f61" fmla="*/ 0 f48 1"/>
                <a:gd name="f62" fmla="*/ 101066 f47 1"/>
                <a:gd name="f63" fmla="*/ 105890 f47 1"/>
                <a:gd name="f64" fmla="*/ 8253 f48 1"/>
                <a:gd name="f65" fmla="*/ 105129 f47 1"/>
                <a:gd name="f66" fmla="*/ 9904 f48 1"/>
                <a:gd name="f67" fmla="*/ 103097 f47 1"/>
                <a:gd name="f68" fmla="+- f49 0 f1"/>
                <a:gd name="f69" fmla="*/ f52 1 10538"/>
                <a:gd name="f70" fmla="*/ f53 1 105897"/>
                <a:gd name="f71" fmla="*/ f54 1 105897"/>
                <a:gd name="f72" fmla="*/ f55 1 105897"/>
                <a:gd name="f73" fmla="*/ f56 1 10538"/>
                <a:gd name="f74" fmla="*/ f57 1 105897"/>
                <a:gd name="f75" fmla="*/ f58 1 10538"/>
                <a:gd name="f76" fmla="*/ f59 1 105897"/>
                <a:gd name="f77" fmla="*/ f60 1 10538"/>
                <a:gd name="f78" fmla="*/ f61 1 10538"/>
                <a:gd name="f79" fmla="*/ f62 1 105897"/>
                <a:gd name="f80" fmla="*/ f63 1 105897"/>
                <a:gd name="f81" fmla="*/ f64 1 10538"/>
                <a:gd name="f82" fmla="*/ f65 1 105897"/>
                <a:gd name="f83" fmla="*/ f66 1 10538"/>
                <a:gd name="f84" fmla="*/ f67 1 105897"/>
                <a:gd name="f85" fmla="*/ f43 1 f50"/>
                <a:gd name="f86" fmla="*/ f44 1 f50"/>
                <a:gd name="f87" fmla="*/ f43 1 f51"/>
                <a:gd name="f88" fmla="*/ f45 1 f51"/>
                <a:gd name="f89" fmla="*/ f69 1 f50"/>
                <a:gd name="f90" fmla="*/ f70 1 f51"/>
                <a:gd name="f91" fmla="*/ f71 1 f51"/>
                <a:gd name="f92" fmla="*/ f72 1 f51"/>
                <a:gd name="f93" fmla="*/ f73 1 f50"/>
                <a:gd name="f94" fmla="*/ f74 1 f51"/>
                <a:gd name="f95" fmla="*/ f75 1 f50"/>
                <a:gd name="f96" fmla="*/ f76 1 f51"/>
                <a:gd name="f97" fmla="*/ f77 1 f50"/>
                <a:gd name="f98" fmla="*/ f78 1 f50"/>
                <a:gd name="f99" fmla="*/ f79 1 f51"/>
                <a:gd name="f100" fmla="*/ f80 1 f51"/>
                <a:gd name="f101" fmla="*/ f81 1 f50"/>
                <a:gd name="f102" fmla="*/ f82 1 f51"/>
                <a:gd name="f103" fmla="*/ f83 1 f50"/>
                <a:gd name="f104" fmla="*/ f84 1 f51"/>
                <a:gd name="f105" fmla="*/ f85 f41 1"/>
                <a:gd name="f106" fmla="*/ f86 f41 1"/>
                <a:gd name="f107" fmla="*/ f88 f42 1"/>
                <a:gd name="f108" fmla="*/ f87 f42 1"/>
                <a:gd name="f109" fmla="*/ f89 f41 1"/>
                <a:gd name="f110" fmla="*/ f90 f42 1"/>
                <a:gd name="f111" fmla="*/ f91 f42 1"/>
                <a:gd name="f112" fmla="*/ f92 f42 1"/>
                <a:gd name="f113" fmla="*/ f93 f41 1"/>
                <a:gd name="f114" fmla="*/ f94 f42 1"/>
                <a:gd name="f115" fmla="*/ f95 f41 1"/>
                <a:gd name="f116" fmla="*/ f96 f42 1"/>
                <a:gd name="f117" fmla="*/ f97 f41 1"/>
                <a:gd name="f118" fmla="*/ f98 f41 1"/>
                <a:gd name="f119" fmla="*/ f99 f42 1"/>
                <a:gd name="f120" fmla="*/ f100 f42 1"/>
                <a:gd name="f121" fmla="*/ f101 f41 1"/>
                <a:gd name="f122" fmla="*/ f102 f42 1"/>
                <a:gd name="f123" fmla="*/ f103 f41 1"/>
                <a:gd name="f124" fmla="*/ f104 f42 1"/>
              </a:gdLst>
              <a:ahLst/>
              <a:cxnLst>
                <a:cxn ang="3cd4">
                  <a:pos x="hc" y="t"/>
                </a:cxn>
                <a:cxn ang="0">
                  <a:pos x="r" y="vc"/>
                </a:cxn>
                <a:cxn ang="cd4">
                  <a:pos x="hc" y="b"/>
                </a:cxn>
                <a:cxn ang="cd2">
                  <a:pos x="l" y="vc"/>
                </a:cxn>
                <a:cxn ang="f68">
                  <a:pos x="f109" y="f110"/>
                </a:cxn>
                <a:cxn ang="f68">
                  <a:pos x="f109" y="f111"/>
                </a:cxn>
                <a:cxn ang="f68">
                  <a:pos x="f109" y="f112"/>
                </a:cxn>
                <a:cxn ang="f68">
                  <a:pos x="f113" y="f114"/>
                </a:cxn>
                <a:cxn ang="f68">
                  <a:pos x="f113" y="f114"/>
                </a:cxn>
                <a:cxn ang="f68">
                  <a:pos x="f115" y="f116"/>
                </a:cxn>
                <a:cxn ang="f68">
                  <a:pos x="f117" y="f116"/>
                </a:cxn>
                <a:cxn ang="f68">
                  <a:pos x="f118" y="f114"/>
                </a:cxn>
                <a:cxn ang="f68">
                  <a:pos x="f118" y="f119"/>
                </a:cxn>
                <a:cxn ang="f68">
                  <a:pos x="f115" y="f120"/>
                </a:cxn>
                <a:cxn ang="f68">
                  <a:pos x="f121" y="f122"/>
                </a:cxn>
                <a:cxn ang="f68">
                  <a:pos x="f121" y="f122"/>
                </a:cxn>
                <a:cxn ang="f68">
                  <a:pos x="f121" y="f122"/>
                </a:cxn>
                <a:cxn ang="f68">
                  <a:pos x="f123" y="f124"/>
                </a:cxn>
                <a:cxn ang="f68">
                  <a:pos x="f109" y="f110"/>
                </a:cxn>
              </a:cxnLst>
              <a:rect l="f105" t="f108" r="f106" b="f107"/>
              <a:pathLst>
                <a:path w="10538" h="105897">
                  <a:moveTo>
                    <a:pt x="f8" y="f9"/>
                  </a:moveTo>
                  <a:cubicBezTo>
                    <a:pt x="f8" y="f9"/>
                    <a:pt x="f8" y="f9"/>
                    <a:pt x="f8" y="f10"/>
                  </a:cubicBezTo>
                  <a:lnTo>
                    <a:pt x="f8" y="f5"/>
                  </a:lnTo>
                  <a:lnTo>
                    <a:pt x="f11" y="f12"/>
                  </a:lnTo>
                  <a:lnTo>
                    <a:pt x="f11" y="f12"/>
                  </a:lnTo>
                  <a:cubicBezTo>
                    <a:pt x="f13" y="f14"/>
                    <a:pt x="f15" y="f16"/>
                    <a:pt x="f17" y="f18"/>
                  </a:cubicBezTo>
                  <a:lnTo>
                    <a:pt x="f19" y="f18"/>
                  </a:lnTo>
                  <a:lnTo>
                    <a:pt x="f5" y="f12"/>
                  </a:lnTo>
                  <a:lnTo>
                    <a:pt x="f5" y="f20"/>
                  </a:lnTo>
                  <a:cubicBezTo>
                    <a:pt x="f21" y="f22"/>
                    <a:pt x="f23" y="f24"/>
                    <a:pt x="f17" y="f25"/>
                  </a:cubicBezTo>
                  <a:cubicBezTo>
                    <a:pt x="f26" y="f27"/>
                    <a:pt x="f28" y="f29"/>
                    <a:pt x="f30" y="f31"/>
                  </a:cubicBezTo>
                  <a:lnTo>
                    <a:pt x="f30" y="f31"/>
                  </a:lnTo>
                  <a:lnTo>
                    <a:pt x="f30" y="f31"/>
                  </a:lnTo>
                  <a:cubicBezTo>
                    <a:pt x="f32" y="f33"/>
                    <a:pt x="f34" y="f35"/>
                    <a:pt x="f36" y="f37"/>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8" name="Freeform: Shape 162">
              <a:extLst>
                <a:ext uri="{FF2B5EF4-FFF2-40B4-BE49-F238E27FC236}">
                  <a16:creationId xmlns:a16="http://schemas.microsoft.com/office/drawing/2014/main" id="{BA04E62F-9D75-EBBF-6E62-6369386449F9}"/>
                </a:ext>
              </a:extLst>
            </p:cNvPr>
            <p:cNvSpPr/>
            <p:nvPr/>
          </p:nvSpPr>
          <p:spPr>
            <a:xfrm>
              <a:off x="10776935" y="801160"/>
              <a:ext cx="886" cy="630"/>
            </a:xfrm>
            <a:custGeom>
              <a:avLst/>
              <a:gdLst>
                <a:gd name="f0" fmla="val 10800000"/>
                <a:gd name="f1" fmla="val 5400000"/>
                <a:gd name="f2" fmla="val 180"/>
                <a:gd name="f3" fmla="val w"/>
                <a:gd name="f4" fmla="val h"/>
                <a:gd name="f5" fmla="val 0"/>
                <a:gd name="f6" fmla="val 888"/>
                <a:gd name="f7" fmla="val 634"/>
                <a:gd name="f8" fmla="val 635"/>
                <a:gd name="f9" fmla="val 889"/>
                <a:gd name="f10" fmla="+- 0 0 -90"/>
                <a:gd name="f11" fmla="*/ f3 1 888"/>
                <a:gd name="f12" fmla="*/ f4 1 634"/>
                <a:gd name="f13" fmla="val f5"/>
                <a:gd name="f14" fmla="val f6"/>
                <a:gd name="f15" fmla="val f7"/>
                <a:gd name="f16" fmla="*/ f10 f0 1"/>
                <a:gd name="f17" fmla="+- f15 0 f13"/>
                <a:gd name="f18" fmla="+- f14 0 f13"/>
                <a:gd name="f19" fmla="*/ f16 1 f2"/>
                <a:gd name="f20" fmla="*/ f18 1 888"/>
                <a:gd name="f21" fmla="*/ f17 1 634"/>
                <a:gd name="f22" fmla="*/ 0 f18 1"/>
                <a:gd name="f23" fmla="*/ 635 f17 1"/>
                <a:gd name="f24" fmla="*/ 889 f18 1"/>
                <a:gd name="f25" fmla="*/ 0 f17 1"/>
                <a:gd name="f26" fmla="+- f19 0 f1"/>
                <a:gd name="f27" fmla="*/ f22 1 888"/>
                <a:gd name="f28" fmla="*/ f23 1 634"/>
                <a:gd name="f29" fmla="*/ f24 1 888"/>
                <a:gd name="f30" fmla="*/ f25 1 634"/>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3" y="f44"/>
                </a:cxn>
                <a:cxn ang="f26">
                  <a:pos x="f45" y="f46"/>
                </a:cxn>
              </a:cxnLst>
              <a:rect l="f39" t="f42" r="f40" b="f41"/>
              <a:pathLst>
                <a:path w="888" h="634">
                  <a:moveTo>
                    <a:pt x="f5" y="f8"/>
                  </a:moveTo>
                  <a:lnTo>
                    <a:pt x="f5" y="f8"/>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59" name="Freeform: Shape 163">
              <a:extLst>
                <a:ext uri="{FF2B5EF4-FFF2-40B4-BE49-F238E27FC236}">
                  <a16:creationId xmlns:a16="http://schemas.microsoft.com/office/drawing/2014/main" id="{5C37160F-B650-D339-B4F4-8D465BCF5211}"/>
                </a:ext>
              </a:extLst>
            </p:cNvPr>
            <p:cNvSpPr/>
            <p:nvPr/>
          </p:nvSpPr>
          <p:spPr>
            <a:xfrm>
              <a:off x="10775874" y="802559"/>
              <a:ext cx="45" cy="886"/>
            </a:xfrm>
            <a:custGeom>
              <a:avLst/>
              <a:gdLst>
                <a:gd name="f0" fmla="val 10800000"/>
                <a:gd name="f1" fmla="val 5400000"/>
                <a:gd name="f2" fmla="val 180"/>
                <a:gd name="f3" fmla="val w"/>
                <a:gd name="f4" fmla="val h"/>
                <a:gd name="f5" fmla="val 0"/>
                <a:gd name="f6" fmla="val 47"/>
                <a:gd name="f7" fmla="val 888"/>
                <a:gd name="f8" fmla="val 48"/>
                <a:gd name="f9" fmla="val 889"/>
                <a:gd name="f10" fmla="val -16"/>
                <a:gd name="f11" fmla="val 597"/>
                <a:gd name="f12" fmla="val 292"/>
                <a:gd name="f13" fmla="+- 0 0 -90"/>
                <a:gd name="f14" fmla="*/ f3 1 47"/>
                <a:gd name="f15" fmla="*/ f4 1 888"/>
                <a:gd name="f16" fmla="val f5"/>
                <a:gd name="f17" fmla="val f6"/>
                <a:gd name="f18" fmla="val f7"/>
                <a:gd name="f19" fmla="*/ f13 f0 1"/>
                <a:gd name="f20" fmla="+- f18 0 f16"/>
                <a:gd name="f21" fmla="+- f17 0 f16"/>
                <a:gd name="f22" fmla="*/ f19 1 f2"/>
                <a:gd name="f23" fmla="*/ f21 1 47"/>
                <a:gd name="f24" fmla="*/ f20 1 888"/>
                <a:gd name="f25" fmla="*/ 48 f21 1"/>
                <a:gd name="f26" fmla="*/ 889 f20 1"/>
                <a:gd name="f27" fmla="*/ 0 f20 1"/>
                <a:gd name="f28" fmla="+- f22 0 f1"/>
                <a:gd name="f29" fmla="*/ f25 1 47"/>
                <a:gd name="f30" fmla="*/ f26 1 888"/>
                <a:gd name="f31" fmla="*/ f27 1 888"/>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4"/>
                </a:cxn>
                <a:cxn ang="f28">
                  <a:pos x="f43" y="f45"/>
                </a:cxn>
              </a:cxnLst>
              <a:rect l="f39" t="f42" r="f40" b="f41"/>
              <a:pathLst>
                <a:path w="47" h="888">
                  <a:moveTo>
                    <a:pt x="f8" y="f9"/>
                  </a:moveTo>
                  <a:lnTo>
                    <a:pt x="f8" y="f9"/>
                  </a:ln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0" name="Freeform: Shape 164">
              <a:extLst>
                <a:ext uri="{FF2B5EF4-FFF2-40B4-BE49-F238E27FC236}">
                  <a16:creationId xmlns:a16="http://schemas.microsoft.com/office/drawing/2014/main" id="{BB37E17C-7EB9-A749-5089-4B42EDC53806}"/>
                </a:ext>
              </a:extLst>
            </p:cNvPr>
            <p:cNvSpPr/>
            <p:nvPr/>
          </p:nvSpPr>
          <p:spPr>
            <a:xfrm>
              <a:off x="10778718" y="803830"/>
              <a:ext cx="964070" cy="297362"/>
            </a:xfrm>
            <a:custGeom>
              <a:avLst/>
              <a:gdLst>
                <a:gd name="f0" fmla="val 10800000"/>
                <a:gd name="f1" fmla="val 5400000"/>
                <a:gd name="f2" fmla="val 180"/>
                <a:gd name="f3" fmla="val w"/>
                <a:gd name="f4" fmla="val h"/>
                <a:gd name="f5" fmla="val 0"/>
                <a:gd name="f6" fmla="val 964069"/>
                <a:gd name="f7" fmla="val 297360"/>
                <a:gd name="f8" fmla="val 960896"/>
                <a:gd name="f9" fmla="val 288850"/>
                <a:gd name="f10" fmla="val 963181"/>
                <a:gd name="f11" fmla="val 286946"/>
                <a:gd name="f12" fmla="val 14982"/>
                <a:gd name="f13" fmla="val 4952"/>
                <a:gd name="f14" fmla="val 5460"/>
                <a:gd name="f15" fmla="val 4101"/>
                <a:gd name="f16" fmla="val 5960"/>
                <a:gd name="f17" fmla="val 3136"/>
                <a:gd name="f18" fmla="val 6224"/>
                <a:gd name="f19" fmla="val 2158"/>
                <a:gd name="f20" fmla="val 6221"/>
                <a:gd name="f21" fmla="val 1448"/>
                <a:gd name="f22" fmla="val 6352"/>
                <a:gd name="f23" fmla="val 711"/>
                <a:gd name="f24" fmla="val 7110"/>
                <a:gd name="f25" fmla="val 8380"/>
                <a:gd name="f26" fmla="val 958610"/>
                <a:gd name="f27" fmla="val 296214"/>
                <a:gd name="f28" fmla="val 962292"/>
                <a:gd name="f29" fmla="val 297357"/>
                <a:gd name="f30" fmla="val 964070"/>
                <a:gd name="f31" fmla="val 962546"/>
                <a:gd name="f32" fmla="val 297415"/>
                <a:gd name="f33" fmla="val 961061"/>
                <a:gd name="f34" fmla="val 296813"/>
                <a:gd name="f35" fmla="val 960007"/>
                <a:gd name="f36" fmla="val 295706"/>
                <a:gd name="f37" fmla="val 958331"/>
                <a:gd name="f38" fmla="val 293823"/>
                <a:gd name="f39" fmla="val 958496"/>
                <a:gd name="f40" fmla="val 290934"/>
                <a:gd name="f41" fmla="val 960375"/>
                <a:gd name="f42" fmla="val 289252"/>
                <a:gd name="f43" fmla="val 960540"/>
                <a:gd name="f44" fmla="val 289107"/>
                <a:gd name="f45" fmla="val 960718"/>
                <a:gd name="f46" fmla="val 288972"/>
                <a:gd name="f47" fmla="+- 0 0 -90"/>
                <a:gd name="f48" fmla="*/ f3 1 964069"/>
                <a:gd name="f49" fmla="*/ f4 1 297360"/>
                <a:gd name="f50" fmla="val f5"/>
                <a:gd name="f51" fmla="val f6"/>
                <a:gd name="f52" fmla="val f7"/>
                <a:gd name="f53" fmla="*/ f47 f0 1"/>
                <a:gd name="f54" fmla="+- f52 0 f50"/>
                <a:gd name="f55" fmla="+- f51 0 f50"/>
                <a:gd name="f56" fmla="*/ f53 1 f2"/>
                <a:gd name="f57" fmla="*/ f55 1 964069"/>
                <a:gd name="f58" fmla="*/ f54 1 297360"/>
                <a:gd name="f59" fmla="*/ 960896 f55 1"/>
                <a:gd name="f60" fmla="*/ 288850 f54 1"/>
                <a:gd name="f61" fmla="*/ 963181 f55 1"/>
                <a:gd name="f62" fmla="*/ 286946 f54 1"/>
                <a:gd name="f63" fmla="*/ 14982 f55 1"/>
                <a:gd name="f64" fmla="*/ 0 f54 1"/>
                <a:gd name="f65" fmla="*/ 4952 f55 1"/>
                <a:gd name="f66" fmla="*/ 5460 f54 1"/>
                <a:gd name="f67" fmla="*/ 2158 f55 1"/>
                <a:gd name="f68" fmla="*/ 6221 f54 1"/>
                <a:gd name="f69" fmla="*/ 0 f55 1"/>
                <a:gd name="f70" fmla="*/ 7110 f55 1"/>
                <a:gd name="f71" fmla="*/ 8380 f54 1"/>
                <a:gd name="f72" fmla="*/ 958610 f55 1"/>
                <a:gd name="f73" fmla="*/ 296214 f54 1"/>
                <a:gd name="f74" fmla="*/ 962292 f55 1"/>
                <a:gd name="f75" fmla="*/ 297357 f54 1"/>
                <a:gd name="f76" fmla="*/ 964070 f55 1"/>
                <a:gd name="f77" fmla="*/ 960007 f55 1"/>
                <a:gd name="f78" fmla="*/ 295706 f54 1"/>
                <a:gd name="f79" fmla="*/ 960375 f55 1"/>
                <a:gd name="f80" fmla="*/ 289252 f54 1"/>
                <a:gd name="f81" fmla="+- f56 0 f1"/>
                <a:gd name="f82" fmla="*/ f59 1 964069"/>
                <a:gd name="f83" fmla="*/ f60 1 297360"/>
                <a:gd name="f84" fmla="*/ f61 1 964069"/>
                <a:gd name="f85" fmla="*/ f62 1 297360"/>
                <a:gd name="f86" fmla="*/ f63 1 964069"/>
                <a:gd name="f87" fmla="*/ f64 1 297360"/>
                <a:gd name="f88" fmla="*/ f65 1 964069"/>
                <a:gd name="f89" fmla="*/ f66 1 297360"/>
                <a:gd name="f90" fmla="*/ f67 1 964069"/>
                <a:gd name="f91" fmla="*/ f68 1 297360"/>
                <a:gd name="f92" fmla="*/ f69 1 964069"/>
                <a:gd name="f93" fmla="*/ f70 1 964069"/>
                <a:gd name="f94" fmla="*/ f71 1 297360"/>
                <a:gd name="f95" fmla="*/ f72 1 964069"/>
                <a:gd name="f96" fmla="*/ f73 1 297360"/>
                <a:gd name="f97" fmla="*/ f74 1 964069"/>
                <a:gd name="f98" fmla="*/ f75 1 297360"/>
                <a:gd name="f99" fmla="*/ f76 1 964069"/>
                <a:gd name="f100" fmla="*/ f77 1 964069"/>
                <a:gd name="f101" fmla="*/ f78 1 297360"/>
                <a:gd name="f102" fmla="*/ f79 1 964069"/>
                <a:gd name="f103" fmla="*/ f80 1 297360"/>
                <a:gd name="f104" fmla="*/ f50 1 f57"/>
                <a:gd name="f105" fmla="*/ f51 1 f57"/>
                <a:gd name="f106" fmla="*/ f50 1 f58"/>
                <a:gd name="f107" fmla="*/ f52 1 f58"/>
                <a:gd name="f108" fmla="*/ f82 1 f57"/>
                <a:gd name="f109" fmla="*/ f83 1 f58"/>
                <a:gd name="f110" fmla="*/ f84 1 f57"/>
                <a:gd name="f111" fmla="*/ f85 1 f58"/>
                <a:gd name="f112" fmla="*/ f86 1 f57"/>
                <a:gd name="f113" fmla="*/ f87 1 f58"/>
                <a:gd name="f114" fmla="*/ f88 1 f57"/>
                <a:gd name="f115" fmla="*/ f89 1 f58"/>
                <a:gd name="f116" fmla="*/ f90 1 f57"/>
                <a:gd name="f117" fmla="*/ f91 1 f58"/>
                <a:gd name="f118" fmla="*/ f92 1 f57"/>
                <a:gd name="f119" fmla="*/ f93 1 f57"/>
                <a:gd name="f120" fmla="*/ f94 1 f58"/>
                <a:gd name="f121" fmla="*/ f95 1 f57"/>
                <a:gd name="f122" fmla="*/ f96 1 f58"/>
                <a:gd name="f123" fmla="*/ f97 1 f57"/>
                <a:gd name="f124" fmla="*/ f98 1 f58"/>
                <a:gd name="f125" fmla="*/ f99 1 f57"/>
                <a:gd name="f126" fmla="*/ f100 1 f57"/>
                <a:gd name="f127" fmla="*/ f101 1 f58"/>
                <a:gd name="f128" fmla="*/ f102 1 f57"/>
                <a:gd name="f129" fmla="*/ f103 1 f58"/>
                <a:gd name="f130" fmla="*/ f104 f48 1"/>
                <a:gd name="f131" fmla="*/ f105 f48 1"/>
                <a:gd name="f132" fmla="*/ f107 f49 1"/>
                <a:gd name="f133" fmla="*/ f106 f49 1"/>
                <a:gd name="f134" fmla="*/ f108 f48 1"/>
                <a:gd name="f135" fmla="*/ f109 f49 1"/>
                <a:gd name="f136" fmla="*/ f110 f48 1"/>
                <a:gd name="f137" fmla="*/ f111 f49 1"/>
                <a:gd name="f138" fmla="*/ f112 f48 1"/>
                <a:gd name="f139" fmla="*/ f113 f49 1"/>
                <a:gd name="f140" fmla="*/ f114 f48 1"/>
                <a:gd name="f141" fmla="*/ f115 f49 1"/>
                <a:gd name="f142" fmla="*/ f116 f48 1"/>
                <a:gd name="f143" fmla="*/ f117 f49 1"/>
                <a:gd name="f144" fmla="*/ f118 f48 1"/>
                <a:gd name="f145" fmla="*/ f119 f48 1"/>
                <a:gd name="f146" fmla="*/ f120 f49 1"/>
                <a:gd name="f147" fmla="*/ f121 f48 1"/>
                <a:gd name="f148" fmla="*/ f122 f49 1"/>
                <a:gd name="f149" fmla="*/ f123 f48 1"/>
                <a:gd name="f150" fmla="*/ f124 f49 1"/>
                <a:gd name="f151" fmla="*/ f125 f48 1"/>
                <a:gd name="f152" fmla="*/ f126 f48 1"/>
                <a:gd name="f153" fmla="*/ f127 f49 1"/>
                <a:gd name="f154" fmla="*/ f128 f48 1"/>
                <a:gd name="f155" fmla="*/ f129 f49 1"/>
              </a:gdLst>
              <a:ahLst/>
              <a:cxnLst>
                <a:cxn ang="3cd4">
                  <a:pos x="hc" y="t"/>
                </a:cxn>
                <a:cxn ang="0">
                  <a:pos x="r" y="vc"/>
                </a:cxn>
                <a:cxn ang="cd4">
                  <a:pos x="hc" y="b"/>
                </a:cxn>
                <a:cxn ang="cd2">
                  <a:pos x="l" y="vc"/>
                </a:cxn>
                <a:cxn ang="f81">
                  <a:pos x="f134" y="f135"/>
                </a:cxn>
                <a:cxn ang="f81">
                  <a:pos x="f136" y="f137"/>
                </a:cxn>
                <a:cxn ang="f81">
                  <a:pos x="f138" y="f139"/>
                </a:cxn>
                <a:cxn ang="f81">
                  <a:pos x="f140" y="f141"/>
                </a:cxn>
                <a:cxn ang="f81">
                  <a:pos x="f142" y="f143"/>
                </a:cxn>
                <a:cxn ang="f81">
                  <a:pos x="f144" y="f143"/>
                </a:cxn>
                <a:cxn ang="f81">
                  <a:pos x="f144" y="f143"/>
                </a:cxn>
                <a:cxn ang="f81">
                  <a:pos x="f145" y="f146"/>
                </a:cxn>
                <a:cxn ang="f81">
                  <a:pos x="f147" y="f148"/>
                </a:cxn>
                <a:cxn ang="f81">
                  <a:pos x="f149" y="f150"/>
                </a:cxn>
                <a:cxn ang="f81">
                  <a:pos x="f151" y="f150"/>
                </a:cxn>
                <a:cxn ang="f81">
                  <a:pos x="f152" y="f153"/>
                </a:cxn>
                <a:cxn ang="f81">
                  <a:pos x="f154" y="f155"/>
                </a:cxn>
                <a:cxn ang="f81">
                  <a:pos x="f134" y="f135"/>
                </a:cxn>
              </a:cxnLst>
              <a:rect l="f130" t="f133" r="f131" b="f132"/>
              <a:pathLst>
                <a:path w="964069" h="297360">
                  <a:moveTo>
                    <a:pt x="f8" y="f9"/>
                  </a:moveTo>
                  <a:lnTo>
                    <a:pt x="f10" y="f11"/>
                  </a:lnTo>
                  <a:lnTo>
                    <a:pt x="f12" y="f5"/>
                  </a:lnTo>
                  <a:lnTo>
                    <a:pt x="f13" y="f14"/>
                  </a:lnTo>
                  <a:cubicBezTo>
                    <a:pt x="f15" y="f16"/>
                    <a:pt x="f17" y="f18"/>
                    <a:pt x="f19" y="f20"/>
                  </a:cubicBezTo>
                  <a:cubicBezTo>
                    <a:pt x="f21" y="f22"/>
                    <a:pt x="f23" y="f22"/>
                    <a:pt x="f5" y="f20"/>
                  </a:cubicBezTo>
                  <a:lnTo>
                    <a:pt x="f5" y="f20"/>
                  </a:lnTo>
                  <a:lnTo>
                    <a:pt x="f24" y="f25"/>
                  </a:lnTo>
                  <a:lnTo>
                    <a:pt x="f26" y="f27"/>
                  </a:lnTo>
                  <a:lnTo>
                    <a:pt x="f28" y="f29"/>
                  </a:lnTo>
                  <a:lnTo>
                    <a:pt x="f30" y="f29"/>
                  </a:lnTo>
                  <a:cubicBezTo>
                    <a:pt x="f31" y="f32"/>
                    <a:pt x="f33" y="f34"/>
                    <a:pt x="f35" y="f36"/>
                  </a:cubicBez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1" name="Freeform: Shape 165">
              <a:extLst>
                <a:ext uri="{FF2B5EF4-FFF2-40B4-BE49-F238E27FC236}">
                  <a16:creationId xmlns:a16="http://schemas.microsoft.com/office/drawing/2014/main" id="{73843828-4A40-5EB8-801F-FA70112AC0F7}"/>
                </a:ext>
              </a:extLst>
            </p:cNvPr>
            <p:cNvSpPr/>
            <p:nvPr/>
          </p:nvSpPr>
          <p:spPr>
            <a:xfrm>
              <a:off x="11743291" y="1100041"/>
              <a:ext cx="3300" cy="1143"/>
            </a:xfrm>
            <a:custGeom>
              <a:avLst/>
              <a:gdLst>
                <a:gd name="f0" fmla="val 10800000"/>
                <a:gd name="f1" fmla="val 5400000"/>
                <a:gd name="f2" fmla="val 180"/>
                <a:gd name="f3" fmla="val w"/>
                <a:gd name="f4" fmla="val h"/>
                <a:gd name="f5" fmla="val 0"/>
                <a:gd name="f6" fmla="val 3300"/>
                <a:gd name="f7" fmla="val 1142"/>
                <a:gd name="f8" fmla="val 3301"/>
                <a:gd name="f9" fmla="val 2361"/>
                <a:gd name="f10" fmla="val 733"/>
                <a:gd name="f11" fmla="val 1193"/>
                <a:gd name="f12" fmla="val 1134"/>
                <a:gd name="f13" fmla="val 1143"/>
                <a:gd name="f14" fmla="val 1180"/>
                <a:gd name="f15" fmla="val 1072"/>
                <a:gd name="f16" fmla="val 2323"/>
                <a:gd name="f17" fmla="val 675"/>
                <a:gd name="f18" fmla="+- 0 0 -90"/>
                <a:gd name="f19" fmla="*/ f3 1 3300"/>
                <a:gd name="f20" fmla="*/ f4 1 1142"/>
                <a:gd name="f21" fmla="val f5"/>
                <a:gd name="f22" fmla="val f6"/>
                <a:gd name="f23" fmla="val f7"/>
                <a:gd name="f24" fmla="*/ f18 f0 1"/>
                <a:gd name="f25" fmla="+- f23 0 f21"/>
                <a:gd name="f26" fmla="+- f22 0 f21"/>
                <a:gd name="f27" fmla="*/ f24 1 f2"/>
                <a:gd name="f28" fmla="*/ f26 1 3300"/>
                <a:gd name="f29" fmla="*/ f25 1 1142"/>
                <a:gd name="f30" fmla="*/ 3301 f26 1"/>
                <a:gd name="f31" fmla="*/ 0 f25 1"/>
                <a:gd name="f32" fmla="*/ 0 f26 1"/>
                <a:gd name="f33" fmla="*/ 1143 f25 1"/>
                <a:gd name="f34" fmla="+- f27 0 f1"/>
                <a:gd name="f35" fmla="*/ f30 1 3300"/>
                <a:gd name="f36" fmla="*/ f31 1 1142"/>
                <a:gd name="f37" fmla="*/ f32 1 3300"/>
                <a:gd name="f38" fmla="*/ f33 1 1142"/>
                <a:gd name="f39" fmla="*/ f21 1 f28"/>
                <a:gd name="f40" fmla="*/ f22 1 f28"/>
                <a:gd name="f41" fmla="*/ f21 1 f29"/>
                <a:gd name="f42" fmla="*/ f23 1 f29"/>
                <a:gd name="f43" fmla="*/ f35 1 f28"/>
                <a:gd name="f44" fmla="*/ f36 1 f29"/>
                <a:gd name="f45" fmla="*/ f37 1 f28"/>
                <a:gd name="f46" fmla="*/ f38 1 f29"/>
                <a:gd name="f47" fmla="*/ f39 f19 1"/>
                <a:gd name="f48" fmla="*/ f40 f19 1"/>
                <a:gd name="f49" fmla="*/ f42 f20 1"/>
                <a:gd name="f50" fmla="*/ f41 f20 1"/>
                <a:gd name="f51" fmla="*/ f43 f19 1"/>
                <a:gd name="f52" fmla="*/ f44 f20 1"/>
                <a:gd name="f53" fmla="*/ f45 f19 1"/>
                <a:gd name="f54" fmla="*/ f46 f20 1"/>
              </a:gdLst>
              <a:ahLst/>
              <a:cxnLst>
                <a:cxn ang="3cd4">
                  <a:pos x="hc" y="t"/>
                </a:cxn>
                <a:cxn ang="0">
                  <a:pos x="r" y="vc"/>
                </a:cxn>
                <a:cxn ang="cd4">
                  <a:pos x="hc" y="b"/>
                </a:cxn>
                <a:cxn ang="cd2">
                  <a:pos x="l" y="vc"/>
                </a:cxn>
                <a:cxn ang="f34">
                  <a:pos x="f51" y="f52"/>
                </a:cxn>
                <a:cxn ang="f34">
                  <a:pos x="f53" y="f54"/>
                </a:cxn>
                <a:cxn ang="f34">
                  <a:pos x="f51" y="f52"/>
                </a:cxn>
              </a:cxnLst>
              <a:rect l="f47" t="f50" r="f48" b="f49"/>
              <a:pathLst>
                <a:path w="3300" h="1142">
                  <a:moveTo>
                    <a:pt x="f8" y="f5"/>
                  </a:moveTo>
                  <a:cubicBezTo>
                    <a:pt x="f9" y="f10"/>
                    <a:pt x="f11" y="f12"/>
                    <a:pt x="f5" y="f13"/>
                  </a:cubicBezTo>
                  <a:cubicBezTo>
                    <a:pt x="f14" y="f15"/>
                    <a:pt x="f16" y="f17"/>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2" name="Freeform: Shape 166">
              <a:extLst>
                <a:ext uri="{FF2B5EF4-FFF2-40B4-BE49-F238E27FC236}">
                  <a16:creationId xmlns:a16="http://schemas.microsoft.com/office/drawing/2014/main" id="{267E38C4-6C40-778A-1E31-90AE5514D9B7}"/>
                </a:ext>
              </a:extLst>
            </p:cNvPr>
            <p:cNvSpPr/>
            <p:nvPr/>
          </p:nvSpPr>
          <p:spPr>
            <a:xfrm>
              <a:off x="10774750" y="701363"/>
              <a:ext cx="184388" cy="107387"/>
            </a:xfrm>
            <a:custGeom>
              <a:avLst/>
              <a:gdLst>
                <a:gd name="f0" fmla="val 10800000"/>
                <a:gd name="f1" fmla="val 5400000"/>
                <a:gd name="f2" fmla="val 180"/>
                <a:gd name="f3" fmla="val w"/>
                <a:gd name="f4" fmla="val h"/>
                <a:gd name="f5" fmla="val 0"/>
                <a:gd name="f6" fmla="val 184386"/>
                <a:gd name="f7" fmla="val 107385"/>
                <a:gd name="f8" fmla="val 790"/>
                <a:gd name="f9" fmla="val 104240"/>
                <a:gd name="f10" fmla="val 105256"/>
                <a:gd name="f11" fmla="val 106144"/>
                <a:gd name="f12" fmla="val 1158"/>
                <a:gd name="f13" fmla="val 106586"/>
                <a:gd name="f14" fmla="val 1578"/>
                <a:gd name="f15" fmla="val 106972"/>
                <a:gd name="f16" fmla="val 2061"/>
                <a:gd name="f17" fmla="val 107287"/>
                <a:gd name="f18" fmla="val 2822"/>
                <a:gd name="f19" fmla="val 3533"/>
                <a:gd name="f20" fmla="val 107418"/>
                <a:gd name="f21" fmla="val 4269"/>
                <a:gd name="f22" fmla="val 4981"/>
                <a:gd name="f23" fmla="val 5958"/>
                <a:gd name="f24" fmla="val 107290"/>
                <a:gd name="f25" fmla="val 6923"/>
                <a:gd name="f26" fmla="val 107026"/>
                <a:gd name="f27" fmla="val 7773"/>
                <a:gd name="f28" fmla="val 106525"/>
                <a:gd name="f29" fmla="val 17804"/>
                <a:gd name="f30" fmla="val 101066"/>
                <a:gd name="f31" fmla="val 184387"/>
                <a:gd name="f32" fmla="val 9649"/>
                <a:gd name="f33" fmla="val 181974"/>
                <a:gd name="f34" fmla="val 8888"/>
                <a:gd name="f35" fmla="val 179397"/>
                <a:gd name="f36" fmla="val 8191"/>
                <a:gd name="f37" fmla="val 177886"/>
                <a:gd name="f38" fmla="val 5540"/>
                <a:gd name="f39" fmla="val 178584"/>
                <a:gd name="f40" fmla="val 2968"/>
                <a:gd name="f41" fmla="val 178609"/>
                <a:gd name="f42" fmla="val 2867"/>
                <a:gd name="f43" fmla="val 178635"/>
                <a:gd name="f44" fmla="val 2765"/>
                <a:gd name="f45" fmla="val 178673"/>
                <a:gd name="f46" fmla="val 2666"/>
                <a:gd name="f47" fmla="val 179079"/>
                <a:gd name="f48" fmla="val 1485"/>
                <a:gd name="f49" fmla="val 179956"/>
                <a:gd name="f50" fmla="val 522"/>
                <a:gd name="f51" fmla="val 181085"/>
                <a:gd name="f52" fmla="val 2314"/>
                <a:gd name="f53" fmla="val 98146"/>
                <a:gd name="f54" fmla="val 1425"/>
                <a:gd name="f55" fmla="val 98780"/>
                <a:gd name="f56" fmla="val 99542"/>
                <a:gd name="f57" fmla="val 1349"/>
                <a:gd name="f58" fmla="val 99834"/>
                <a:gd name="f59" fmla="val 100139"/>
                <a:gd name="f60" fmla="val 100431"/>
                <a:gd name="f61" fmla="val 1362"/>
                <a:gd name="f62" fmla="val 100681"/>
                <a:gd name="f63" fmla="val 100943"/>
                <a:gd name="f64" fmla="val 101193"/>
                <a:gd name="f65" fmla="val 524"/>
                <a:gd name="f66" fmla="val 101315"/>
                <a:gd name="f67" fmla="val -111"/>
                <a:gd name="f68" fmla="val 102146"/>
                <a:gd name="f69" fmla="val 16"/>
                <a:gd name="f70" fmla="val 103049"/>
                <a:gd name="f71" fmla="val 80"/>
                <a:gd name="f72" fmla="val 103544"/>
                <a:gd name="f73" fmla="val 359"/>
                <a:gd name="f74" fmla="val 103981"/>
                <a:gd name="f75" fmla="+- 0 0 -90"/>
                <a:gd name="f76" fmla="*/ f3 1 184386"/>
                <a:gd name="f77" fmla="*/ f4 1 107385"/>
                <a:gd name="f78" fmla="val f5"/>
                <a:gd name="f79" fmla="val f6"/>
                <a:gd name="f80" fmla="val f7"/>
                <a:gd name="f81" fmla="*/ f75 f0 1"/>
                <a:gd name="f82" fmla="+- f80 0 f78"/>
                <a:gd name="f83" fmla="+- f79 0 f78"/>
                <a:gd name="f84" fmla="*/ f81 1 f2"/>
                <a:gd name="f85" fmla="*/ f83 1 184386"/>
                <a:gd name="f86" fmla="*/ f82 1 107385"/>
                <a:gd name="f87" fmla="*/ 790 f83 1"/>
                <a:gd name="f88" fmla="*/ 104240 f82 1"/>
                <a:gd name="f89" fmla="*/ 105256 f82 1"/>
                <a:gd name="f90" fmla="*/ 106144 f82 1"/>
                <a:gd name="f91" fmla="*/ 2061 f83 1"/>
                <a:gd name="f92" fmla="*/ 107287 f82 1"/>
                <a:gd name="f93" fmla="*/ 2822 f83 1"/>
                <a:gd name="f94" fmla="*/ 4981 f83 1"/>
                <a:gd name="f95" fmla="*/ 7773 f83 1"/>
                <a:gd name="f96" fmla="*/ 106525 f82 1"/>
                <a:gd name="f97" fmla="*/ 17804 f83 1"/>
                <a:gd name="f98" fmla="*/ 101066 f82 1"/>
                <a:gd name="f99" fmla="*/ 184387 f83 1"/>
                <a:gd name="f100" fmla="*/ 9649 f82 1"/>
                <a:gd name="f101" fmla="*/ 181974 f83 1"/>
                <a:gd name="f102" fmla="*/ 8888 f82 1"/>
                <a:gd name="f103" fmla="*/ 178584 f83 1"/>
                <a:gd name="f104" fmla="*/ 2968 f82 1"/>
                <a:gd name="f105" fmla="*/ 178673 f83 1"/>
                <a:gd name="f106" fmla="*/ 2666 f82 1"/>
                <a:gd name="f107" fmla="*/ 181085 f83 1"/>
                <a:gd name="f108" fmla="*/ 0 f82 1"/>
                <a:gd name="f109" fmla="*/ 2314 f83 1"/>
                <a:gd name="f110" fmla="*/ 98146 f82 1"/>
                <a:gd name="f111" fmla="*/ 1425 f83 1"/>
                <a:gd name="f112" fmla="*/ 98780 f82 1"/>
                <a:gd name="f113" fmla="*/ 99542 f82 1"/>
                <a:gd name="f114" fmla="*/ 100431 f82 1"/>
                <a:gd name="f115" fmla="*/ 101193 f82 1"/>
                <a:gd name="f116" fmla="*/ 16 f83 1"/>
                <a:gd name="f117" fmla="*/ 103049 f82 1"/>
                <a:gd name="f118" fmla="+- f84 0 f1"/>
                <a:gd name="f119" fmla="*/ f87 1 184386"/>
                <a:gd name="f120" fmla="*/ f88 1 107385"/>
                <a:gd name="f121" fmla="*/ f89 1 107385"/>
                <a:gd name="f122" fmla="*/ f90 1 107385"/>
                <a:gd name="f123" fmla="*/ f91 1 184386"/>
                <a:gd name="f124" fmla="*/ f92 1 107385"/>
                <a:gd name="f125" fmla="*/ f93 1 184386"/>
                <a:gd name="f126" fmla="*/ f94 1 184386"/>
                <a:gd name="f127" fmla="*/ f95 1 184386"/>
                <a:gd name="f128" fmla="*/ f96 1 107385"/>
                <a:gd name="f129" fmla="*/ f97 1 184386"/>
                <a:gd name="f130" fmla="*/ f98 1 107385"/>
                <a:gd name="f131" fmla="*/ f99 1 184386"/>
                <a:gd name="f132" fmla="*/ f100 1 107385"/>
                <a:gd name="f133" fmla="*/ f101 1 184386"/>
                <a:gd name="f134" fmla="*/ f102 1 107385"/>
                <a:gd name="f135" fmla="*/ f103 1 184386"/>
                <a:gd name="f136" fmla="*/ f104 1 107385"/>
                <a:gd name="f137" fmla="*/ f105 1 184386"/>
                <a:gd name="f138" fmla="*/ f106 1 107385"/>
                <a:gd name="f139" fmla="*/ f107 1 184386"/>
                <a:gd name="f140" fmla="*/ f108 1 107385"/>
                <a:gd name="f141" fmla="*/ f109 1 184386"/>
                <a:gd name="f142" fmla="*/ f110 1 107385"/>
                <a:gd name="f143" fmla="*/ f111 1 184386"/>
                <a:gd name="f144" fmla="*/ f112 1 107385"/>
                <a:gd name="f145" fmla="*/ f113 1 107385"/>
                <a:gd name="f146" fmla="*/ f114 1 107385"/>
                <a:gd name="f147" fmla="*/ f115 1 107385"/>
                <a:gd name="f148" fmla="*/ f116 1 184386"/>
                <a:gd name="f149" fmla="*/ f117 1 107385"/>
                <a:gd name="f150" fmla="*/ f78 1 f85"/>
                <a:gd name="f151" fmla="*/ f79 1 f85"/>
                <a:gd name="f152" fmla="*/ f78 1 f86"/>
                <a:gd name="f153" fmla="*/ f80 1 f86"/>
                <a:gd name="f154" fmla="*/ f119 1 f85"/>
                <a:gd name="f155" fmla="*/ f120 1 f86"/>
                <a:gd name="f156" fmla="*/ f121 1 f86"/>
                <a:gd name="f157" fmla="*/ f122 1 f86"/>
                <a:gd name="f158" fmla="*/ f123 1 f85"/>
                <a:gd name="f159" fmla="*/ f124 1 f86"/>
                <a:gd name="f160" fmla="*/ f125 1 f85"/>
                <a:gd name="f161" fmla="*/ f126 1 f85"/>
                <a:gd name="f162" fmla="*/ f127 1 f85"/>
                <a:gd name="f163" fmla="*/ f128 1 f86"/>
                <a:gd name="f164" fmla="*/ f129 1 f85"/>
                <a:gd name="f165" fmla="*/ f130 1 f86"/>
                <a:gd name="f166" fmla="*/ f131 1 f85"/>
                <a:gd name="f167" fmla="*/ f132 1 f86"/>
                <a:gd name="f168" fmla="*/ f133 1 f85"/>
                <a:gd name="f169" fmla="*/ f134 1 f86"/>
                <a:gd name="f170" fmla="*/ f135 1 f85"/>
                <a:gd name="f171" fmla="*/ f136 1 f86"/>
                <a:gd name="f172" fmla="*/ f137 1 f85"/>
                <a:gd name="f173" fmla="*/ f138 1 f86"/>
                <a:gd name="f174" fmla="*/ f139 1 f85"/>
                <a:gd name="f175" fmla="*/ f140 1 f86"/>
                <a:gd name="f176" fmla="*/ f141 1 f85"/>
                <a:gd name="f177" fmla="*/ f142 1 f86"/>
                <a:gd name="f178" fmla="*/ f143 1 f85"/>
                <a:gd name="f179" fmla="*/ f144 1 f86"/>
                <a:gd name="f180" fmla="*/ f145 1 f86"/>
                <a:gd name="f181" fmla="*/ f146 1 f86"/>
                <a:gd name="f182" fmla="*/ f147 1 f86"/>
                <a:gd name="f183" fmla="*/ f148 1 f85"/>
                <a:gd name="f184" fmla="*/ f149 1 f86"/>
                <a:gd name="f185" fmla="*/ f150 f76 1"/>
                <a:gd name="f186" fmla="*/ f151 f76 1"/>
                <a:gd name="f187" fmla="*/ f153 f77 1"/>
                <a:gd name="f188" fmla="*/ f152 f77 1"/>
                <a:gd name="f189" fmla="*/ f154 f76 1"/>
                <a:gd name="f190" fmla="*/ f155 f77 1"/>
                <a:gd name="f191" fmla="*/ f156 f77 1"/>
                <a:gd name="f192" fmla="*/ f157 f77 1"/>
                <a:gd name="f193" fmla="*/ f158 f76 1"/>
                <a:gd name="f194" fmla="*/ f159 f77 1"/>
                <a:gd name="f195" fmla="*/ f160 f76 1"/>
                <a:gd name="f196" fmla="*/ f161 f76 1"/>
                <a:gd name="f197" fmla="*/ f162 f76 1"/>
                <a:gd name="f198" fmla="*/ f163 f77 1"/>
                <a:gd name="f199" fmla="*/ f164 f76 1"/>
                <a:gd name="f200" fmla="*/ f165 f77 1"/>
                <a:gd name="f201" fmla="*/ f166 f76 1"/>
                <a:gd name="f202" fmla="*/ f167 f77 1"/>
                <a:gd name="f203" fmla="*/ f168 f76 1"/>
                <a:gd name="f204" fmla="*/ f169 f77 1"/>
                <a:gd name="f205" fmla="*/ f170 f76 1"/>
                <a:gd name="f206" fmla="*/ f171 f77 1"/>
                <a:gd name="f207" fmla="*/ f172 f76 1"/>
                <a:gd name="f208" fmla="*/ f173 f77 1"/>
                <a:gd name="f209" fmla="*/ f174 f76 1"/>
                <a:gd name="f210" fmla="*/ f175 f77 1"/>
                <a:gd name="f211" fmla="*/ f176 f76 1"/>
                <a:gd name="f212" fmla="*/ f177 f77 1"/>
                <a:gd name="f213" fmla="*/ f178 f76 1"/>
                <a:gd name="f214" fmla="*/ f179 f77 1"/>
                <a:gd name="f215" fmla="*/ f180 f77 1"/>
                <a:gd name="f216" fmla="*/ f181 f77 1"/>
                <a:gd name="f217" fmla="*/ f182 f77 1"/>
                <a:gd name="f218" fmla="*/ f183 f76 1"/>
                <a:gd name="f219" fmla="*/ f184 f77 1"/>
              </a:gdLst>
              <a:ahLst/>
              <a:cxnLst>
                <a:cxn ang="3cd4">
                  <a:pos x="hc" y="t"/>
                </a:cxn>
                <a:cxn ang="0">
                  <a:pos x="r" y="vc"/>
                </a:cxn>
                <a:cxn ang="cd4">
                  <a:pos x="hc" y="b"/>
                </a:cxn>
                <a:cxn ang="cd2">
                  <a:pos x="l" y="vc"/>
                </a:cxn>
                <a:cxn ang="f118">
                  <a:pos x="f189" y="f190"/>
                </a:cxn>
                <a:cxn ang="f118">
                  <a:pos x="f189" y="f191"/>
                </a:cxn>
                <a:cxn ang="f118">
                  <a:pos x="f189" y="f192"/>
                </a:cxn>
                <a:cxn ang="f118">
                  <a:pos x="f189" y="f192"/>
                </a:cxn>
                <a:cxn ang="f118">
                  <a:pos x="f189" y="f192"/>
                </a:cxn>
                <a:cxn ang="f118">
                  <a:pos x="f193" y="f194"/>
                </a:cxn>
                <a:cxn ang="f118">
                  <a:pos x="f195" y="f194"/>
                </a:cxn>
                <a:cxn ang="f118">
                  <a:pos x="f196" y="f194"/>
                </a:cxn>
                <a:cxn ang="f118">
                  <a:pos x="f197" y="f198"/>
                </a:cxn>
                <a:cxn ang="f118">
                  <a:pos x="f199" y="f200"/>
                </a:cxn>
                <a:cxn ang="f118">
                  <a:pos x="f201" y="f202"/>
                </a:cxn>
                <a:cxn ang="f118">
                  <a:pos x="f203" y="f204"/>
                </a:cxn>
                <a:cxn ang="f118">
                  <a:pos x="f205" y="f206"/>
                </a:cxn>
                <a:cxn ang="f118">
                  <a:pos x="f207" y="f208"/>
                </a:cxn>
                <a:cxn ang="f118">
                  <a:pos x="f209" y="f210"/>
                </a:cxn>
                <a:cxn ang="f118">
                  <a:pos x="f209" y="f210"/>
                </a:cxn>
                <a:cxn ang="f118">
                  <a:pos x="f211" y="f212"/>
                </a:cxn>
                <a:cxn ang="f118">
                  <a:pos x="f211" y="f212"/>
                </a:cxn>
                <a:cxn ang="f118">
                  <a:pos x="f211" y="f212"/>
                </a:cxn>
                <a:cxn ang="f118">
                  <a:pos x="f213" y="f214"/>
                </a:cxn>
                <a:cxn ang="f118">
                  <a:pos x="f213" y="f215"/>
                </a:cxn>
                <a:cxn ang="f118">
                  <a:pos x="f213" y="f215"/>
                </a:cxn>
                <a:cxn ang="f118">
                  <a:pos x="f213" y="f216"/>
                </a:cxn>
                <a:cxn ang="f118">
                  <a:pos x="f213" y="f217"/>
                </a:cxn>
                <a:cxn ang="f118">
                  <a:pos x="f213" y="f217"/>
                </a:cxn>
                <a:cxn ang="f118">
                  <a:pos x="f218" y="f219"/>
                </a:cxn>
                <a:cxn ang="f118">
                  <a:pos x="f189" y="f190"/>
                </a:cxn>
              </a:cxnLst>
              <a:rect l="f185" t="f188" r="f186" b="f187"/>
              <a:pathLst>
                <a:path w="184386" h="107385">
                  <a:moveTo>
                    <a:pt x="f8" y="f9"/>
                  </a:moveTo>
                  <a:cubicBezTo>
                    <a:pt x="f8" y="f9"/>
                    <a:pt x="f8" y="f9"/>
                    <a:pt x="f8" y="f10"/>
                  </a:cubicBezTo>
                  <a:lnTo>
                    <a:pt x="f8" y="f11"/>
                  </a:lnTo>
                  <a:lnTo>
                    <a:pt x="f8" y="f11"/>
                  </a:lnTo>
                  <a:lnTo>
                    <a:pt x="f8" y="f11"/>
                  </a:lnTo>
                  <a:cubicBezTo>
                    <a:pt x="f12" y="f13"/>
                    <a:pt x="f14" y="f15"/>
                    <a:pt x="f16" y="f17"/>
                  </a:cubicBezTo>
                  <a:lnTo>
                    <a:pt x="f18" y="f17"/>
                  </a:lnTo>
                  <a:cubicBezTo>
                    <a:pt x="f19" y="f20"/>
                    <a:pt x="f21" y="f20"/>
                    <a:pt x="f22" y="f17"/>
                  </a:cubicBezTo>
                  <a:cubicBezTo>
                    <a:pt x="f23" y="f24"/>
                    <a:pt x="f25" y="f26"/>
                    <a:pt x="f27" y="f28"/>
                  </a:cubicBezTo>
                  <a:lnTo>
                    <a:pt x="f29" y="f30"/>
                  </a:lnTo>
                  <a:lnTo>
                    <a:pt x="f31" y="f32"/>
                  </a:lnTo>
                  <a:lnTo>
                    <a:pt x="f33" y="f34"/>
                  </a:lnTo>
                  <a:cubicBezTo>
                    <a:pt x="f35" y="f36"/>
                    <a:pt x="f37" y="f38"/>
                    <a:pt x="f39" y="f40"/>
                  </a:cubicBezTo>
                  <a:cubicBezTo>
                    <a:pt x="f41" y="f42"/>
                    <a:pt x="f43" y="f44"/>
                    <a:pt x="f45" y="f46"/>
                  </a:cubicBezTo>
                  <a:cubicBezTo>
                    <a:pt x="f47" y="f48"/>
                    <a:pt x="f49" y="f50"/>
                    <a:pt x="f51" y="f5"/>
                  </a:cubicBezTo>
                  <a:lnTo>
                    <a:pt x="f51" y="f5"/>
                  </a:lnTo>
                  <a:lnTo>
                    <a:pt x="f52" y="f53"/>
                  </a:lnTo>
                  <a:lnTo>
                    <a:pt x="f52" y="f53"/>
                  </a:lnTo>
                  <a:lnTo>
                    <a:pt x="f52" y="f53"/>
                  </a:lnTo>
                  <a:lnTo>
                    <a:pt x="f54" y="f55"/>
                  </a:lnTo>
                  <a:lnTo>
                    <a:pt x="f54" y="f56"/>
                  </a:lnTo>
                  <a:lnTo>
                    <a:pt x="f54" y="f56"/>
                  </a:lnTo>
                  <a:cubicBezTo>
                    <a:pt x="f57" y="f58"/>
                    <a:pt x="f57" y="f59"/>
                    <a:pt x="f54" y="f60"/>
                  </a:cubicBezTo>
                  <a:cubicBezTo>
                    <a:pt x="f61" y="f62"/>
                    <a:pt x="f61" y="f63"/>
                    <a:pt x="f54" y="f64"/>
                  </a:cubicBezTo>
                  <a:lnTo>
                    <a:pt x="f54" y="f64"/>
                  </a:lnTo>
                  <a:cubicBezTo>
                    <a:pt x="f65" y="f66"/>
                    <a:pt x="f67" y="f68"/>
                    <a:pt x="f69" y="f70"/>
                  </a:cubicBezTo>
                  <a:cubicBezTo>
                    <a:pt x="f71" y="f72"/>
                    <a:pt x="f73" y="f7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3" name="Freeform: Shape 167">
              <a:extLst>
                <a:ext uri="{FF2B5EF4-FFF2-40B4-BE49-F238E27FC236}">
                  <a16:creationId xmlns:a16="http://schemas.microsoft.com/office/drawing/2014/main" id="{CE3A0667-C6C3-EAB7-EDD7-647E65C8F728}"/>
                </a:ext>
              </a:extLst>
            </p:cNvPr>
            <p:cNvSpPr/>
            <p:nvPr/>
          </p:nvSpPr>
          <p:spPr>
            <a:xfrm>
              <a:off x="11884228" y="981580"/>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761">
                  <a:moveTo>
                    <a:pt x="f5" y="f5"/>
                  </a:move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4" name="Freeform: Shape 168">
              <a:extLst>
                <a:ext uri="{FF2B5EF4-FFF2-40B4-BE49-F238E27FC236}">
                  <a16:creationId xmlns:a16="http://schemas.microsoft.com/office/drawing/2014/main" id="{19436498-1FA0-741E-5C4E-EB5FA3B54907}"/>
                </a:ext>
              </a:extLst>
            </p:cNvPr>
            <p:cNvSpPr/>
            <p:nvPr/>
          </p:nvSpPr>
          <p:spPr>
            <a:xfrm>
              <a:off x="11738445" y="986527"/>
              <a:ext cx="146285" cy="114912"/>
            </a:xfrm>
            <a:custGeom>
              <a:avLst/>
              <a:gdLst>
                <a:gd name="f0" fmla="val 10800000"/>
                <a:gd name="f1" fmla="val 5400000"/>
                <a:gd name="f2" fmla="val 180"/>
                <a:gd name="f3" fmla="val w"/>
                <a:gd name="f4" fmla="val h"/>
                <a:gd name="f5" fmla="val 0"/>
                <a:gd name="f6" fmla="val 146288"/>
                <a:gd name="f7" fmla="val 114909"/>
                <a:gd name="f8" fmla="val 145019"/>
                <a:gd name="f9" fmla="val 1905"/>
                <a:gd name="f10" fmla="val 145616"/>
                <a:gd name="f11" fmla="val 1409"/>
                <a:gd name="f12" fmla="val 146060"/>
                <a:gd name="f13" fmla="val 747"/>
                <a:gd name="f14" fmla="val 146289"/>
                <a:gd name="f15" fmla="val 145426"/>
                <a:gd name="f16" fmla="val 1955"/>
                <a:gd name="f17" fmla="val 143470"/>
                <a:gd name="f18" fmla="val 3205"/>
                <a:gd name="f19" fmla="val 141338"/>
                <a:gd name="f20" fmla="val 3174"/>
                <a:gd name="f21" fmla="val 140791"/>
                <a:gd name="f22" fmla="val 3295"/>
                <a:gd name="f23" fmla="val 140233"/>
                <a:gd name="f24" fmla="val 139687"/>
                <a:gd name="f25" fmla="val 130799"/>
                <a:gd name="f26" fmla="val 508"/>
                <a:gd name="f27" fmla="val 3831"/>
                <a:gd name="f28" fmla="val 104494"/>
                <a:gd name="f29" fmla="val 1545"/>
                <a:gd name="f30" fmla="val 106398"/>
                <a:gd name="f31" fmla="val -346"/>
                <a:gd name="f32" fmla="val 108068"/>
                <a:gd name="f33" fmla="val -524"/>
                <a:gd name="f34" fmla="val 110957"/>
                <a:gd name="f35" fmla="val 1139"/>
                <a:gd name="f36" fmla="val 112850"/>
                <a:gd name="f37" fmla="val 1266"/>
                <a:gd name="f38" fmla="val 112993"/>
                <a:gd name="f39" fmla="val 1406"/>
                <a:gd name="f40" fmla="val 113129"/>
                <a:gd name="f41" fmla="val 113255"/>
                <a:gd name="f42" fmla="val 2599"/>
                <a:gd name="f43" fmla="val 114362"/>
                <a:gd name="f44" fmla="val 4085"/>
                <a:gd name="f45" fmla="val 114964"/>
                <a:gd name="f46" fmla="val 5609"/>
                <a:gd name="f47" fmla="val 114905"/>
                <a:gd name="f48" fmla="val 6802"/>
                <a:gd name="f49" fmla="val 114896"/>
                <a:gd name="f50" fmla="val 7970"/>
                <a:gd name="f51" fmla="val 114495"/>
                <a:gd name="f52" fmla="val 8909"/>
                <a:gd name="f53" fmla="val 113763"/>
                <a:gd name="f54" fmla="val 10687"/>
                <a:gd name="f55" fmla="val 112366"/>
                <a:gd name="f56" fmla="val 141845"/>
                <a:gd name="f57" fmla="val 5333"/>
                <a:gd name="f58" fmla="+- 0 0 -90"/>
                <a:gd name="f59" fmla="*/ f3 1 146288"/>
                <a:gd name="f60" fmla="*/ f4 1 114909"/>
                <a:gd name="f61" fmla="val f5"/>
                <a:gd name="f62" fmla="val f6"/>
                <a:gd name="f63" fmla="val f7"/>
                <a:gd name="f64" fmla="*/ f58 f0 1"/>
                <a:gd name="f65" fmla="+- f63 0 f61"/>
                <a:gd name="f66" fmla="+- f62 0 f61"/>
                <a:gd name="f67" fmla="*/ f64 1 f2"/>
                <a:gd name="f68" fmla="*/ f66 1 146288"/>
                <a:gd name="f69" fmla="*/ f65 1 114909"/>
                <a:gd name="f70" fmla="*/ 145019 f66 1"/>
                <a:gd name="f71" fmla="*/ 1905 f65 1"/>
                <a:gd name="f72" fmla="*/ 146289 f66 1"/>
                <a:gd name="f73" fmla="*/ 0 f65 1"/>
                <a:gd name="f74" fmla="*/ 141338 f66 1"/>
                <a:gd name="f75" fmla="*/ 3174 f65 1"/>
                <a:gd name="f76" fmla="*/ 139687 f66 1"/>
                <a:gd name="f77" fmla="*/ 130799 f66 1"/>
                <a:gd name="f78" fmla="*/ 508 f65 1"/>
                <a:gd name="f79" fmla="*/ 3831 f66 1"/>
                <a:gd name="f80" fmla="*/ 104494 f65 1"/>
                <a:gd name="f81" fmla="*/ 1545 f66 1"/>
                <a:gd name="f82" fmla="*/ 106398 f65 1"/>
                <a:gd name="f83" fmla="*/ 1139 f66 1"/>
                <a:gd name="f84" fmla="*/ 112850 f65 1"/>
                <a:gd name="f85" fmla="*/ 113255 f65 1"/>
                <a:gd name="f86" fmla="*/ 5609 f66 1"/>
                <a:gd name="f87" fmla="*/ 114905 f65 1"/>
                <a:gd name="f88" fmla="*/ 8909 f66 1"/>
                <a:gd name="f89" fmla="*/ 113763 f65 1"/>
                <a:gd name="f90" fmla="*/ 10687 f66 1"/>
                <a:gd name="f91" fmla="*/ 112366 f65 1"/>
                <a:gd name="f92" fmla="*/ 141845 f66 1"/>
                <a:gd name="f93" fmla="*/ 5333 f65 1"/>
                <a:gd name="f94" fmla="+- f67 0 f1"/>
                <a:gd name="f95" fmla="*/ f70 1 146288"/>
                <a:gd name="f96" fmla="*/ f71 1 114909"/>
                <a:gd name="f97" fmla="*/ f72 1 146288"/>
                <a:gd name="f98" fmla="*/ f73 1 114909"/>
                <a:gd name="f99" fmla="*/ f74 1 146288"/>
                <a:gd name="f100" fmla="*/ f75 1 114909"/>
                <a:gd name="f101" fmla="*/ f76 1 146288"/>
                <a:gd name="f102" fmla="*/ f77 1 146288"/>
                <a:gd name="f103" fmla="*/ f78 1 114909"/>
                <a:gd name="f104" fmla="*/ f79 1 146288"/>
                <a:gd name="f105" fmla="*/ f80 1 114909"/>
                <a:gd name="f106" fmla="*/ f81 1 146288"/>
                <a:gd name="f107" fmla="*/ f82 1 114909"/>
                <a:gd name="f108" fmla="*/ f83 1 146288"/>
                <a:gd name="f109" fmla="*/ f84 1 114909"/>
                <a:gd name="f110" fmla="*/ f85 1 114909"/>
                <a:gd name="f111" fmla="*/ f86 1 146288"/>
                <a:gd name="f112" fmla="*/ f87 1 114909"/>
                <a:gd name="f113" fmla="*/ f88 1 146288"/>
                <a:gd name="f114" fmla="*/ f89 1 114909"/>
                <a:gd name="f115" fmla="*/ f90 1 146288"/>
                <a:gd name="f116" fmla="*/ f91 1 114909"/>
                <a:gd name="f117" fmla="*/ f92 1 146288"/>
                <a:gd name="f118" fmla="*/ f93 1 114909"/>
                <a:gd name="f119" fmla="*/ f61 1 f68"/>
                <a:gd name="f120" fmla="*/ f62 1 f68"/>
                <a:gd name="f121" fmla="*/ f61 1 f69"/>
                <a:gd name="f122" fmla="*/ f63 1 f69"/>
                <a:gd name="f123" fmla="*/ f95 1 f68"/>
                <a:gd name="f124" fmla="*/ f96 1 f69"/>
                <a:gd name="f125" fmla="*/ f97 1 f68"/>
                <a:gd name="f126" fmla="*/ f98 1 f69"/>
                <a:gd name="f127" fmla="*/ f99 1 f68"/>
                <a:gd name="f128" fmla="*/ f100 1 f69"/>
                <a:gd name="f129" fmla="*/ f101 1 f68"/>
                <a:gd name="f130" fmla="*/ f102 1 f68"/>
                <a:gd name="f131" fmla="*/ f103 1 f69"/>
                <a:gd name="f132" fmla="*/ f104 1 f68"/>
                <a:gd name="f133" fmla="*/ f105 1 f69"/>
                <a:gd name="f134" fmla="*/ f106 1 f68"/>
                <a:gd name="f135" fmla="*/ f107 1 f69"/>
                <a:gd name="f136" fmla="*/ f108 1 f68"/>
                <a:gd name="f137" fmla="*/ f109 1 f69"/>
                <a:gd name="f138" fmla="*/ f110 1 f69"/>
                <a:gd name="f139" fmla="*/ f111 1 f68"/>
                <a:gd name="f140" fmla="*/ f112 1 f69"/>
                <a:gd name="f141" fmla="*/ f113 1 f68"/>
                <a:gd name="f142" fmla="*/ f114 1 f69"/>
                <a:gd name="f143" fmla="*/ f115 1 f68"/>
                <a:gd name="f144" fmla="*/ f116 1 f69"/>
                <a:gd name="f145" fmla="*/ f117 1 f68"/>
                <a:gd name="f146" fmla="*/ f118 1 f69"/>
                <a:gd name="f147" fmla="*/ f119 f59 1"/>
                <a:gd name="f148" fmla="*/ f120 f59 1"/>
                <a:gd name="f149" fmla="*/ f122 f60 1"/>
                <a:gd name="f150" fmla="*/ f121 f60 1"/>
                <a:gd name="f151" fmla="*/ f123 f59 1"/>
                <a:gd name="f152" fmla="*/ f124 f60 1"/>
                <a:gd name="f153" fmla="*/ f125 f59 1"/>
                <a:gd name="f154" fmla="*/ f126 f60 1"/>
                <a:gd name="f155" fmla="*/ f127 f59 1"/>
                <a:gd name="f156" fmla="*/ f128 f60 1"/>
                <a:gd name="f157" fmla="*/ f129 f59 1"/>
                <a:gd name="f158" fmla="*/ f130 f59 1"/>
                <a:gd name="f159" fmla="*/ f131 f60 1"/>
                <a:gd name="f160" fmla="*/ f132 f59 1"/>
                <a:gd name="f161" fmla="*/ f133 f60 1"/>
                <a:gd name="f162" fmla="*/ f134 f59 1"/>
                <a:gd name="f163" fmla="*/ f135 f60 1"/>
                <a:gd name="f164" fmla="*/ f136 f59 1"/>
                <a:gd name="f165" fmla="*/ f137 f60 1"/>
                <a:gd name="f166" fmla="*/ f138 f60 1"/>
                <a:gd name="f167" fmla="*/ f139 f59 1"/>
                <a:gd name="f168" fmla="*/ f140 f60 1"/>
                <a:gd name="f169" fmla="*/ f141 f59 1"/>
                <a:gd name="f170" fmla="*/ f142 f60 1"/>
                <a:gd name="f171" fmla="*/ f143 f59 1"/>
                <a:gd name="f172" fmla="*/ f144 f60 1"/>
                <a:gd name="f173" fmla="*/ f145 f59 1"/>
                <a:gd name="f174" fmla="*/ f146 f60 1"/>
              </a:gdLst>
              <a:ahLst/>
              <a:cxnLst>
                <a:cxn ang="3cd4">
                  <a:pos x="hc" y="t"/>
                </a:cxn>
                <a:cxn ang="0">
                  <a:pos x="r" y="vc"/>
                </a:cxn>
                <a:cxn ang="cd4">
                  <a:pos x="hc" y="b"/>
                </a:cxn>
                <a:cxn ang="cd2">
                  <a:pos x="l" y="vc"/>
                </a:cxn>
                <a:cxn ang="f94">
                  <a:pos x="f151" y="f152"/>
                </a:cxn>
                <a:cxn ang="f94">
                  <a:pos x="f153" y="f154"/>
                </a:cxn>
                <a:cxn ang="f94">
                  <a:pos x="f155" y="f156"/>
                </a:cxn>
                <a:cxn ang="f94">
                  <a:pos x="f157" y="f156"/>
                </a:cxn>
                <a:cxn ang="f94">
                  <a:pos x="f158" y="f159"/>
                </a:cxn>
                <a:cxn ang="f94">
                  <a:pos x="f160" y="f161"/>
                </a:cxn>
                <a:cxn ang="f94">
                  <a:pos x="f162" y="f163"/>
                </a:cxn>
                <a:cxn ang="f94">
                  <a:pos x="f164" y="f165"/>
                </a:cxn>
                <a:cxn ang="f94">
                  <a:pos x="f162" y="f166"/>
                </a:cxn>
                <a:cxn ang="f94">
                  <a:pos x="f167" y="f168"/>
                </a:cxn>
                <a:cxn ang="f94">
                  <a:pos x="f169" y="f170"/>
                </a:cxn>
                <a:cxn ang="f94">
                  <a:pos x="f169" y="f170"/>
                </a:cxn>
                <a:cxn ang="f94">
                  <a:pos x="f171" y="f172"/>
                </a:cxn>
                <a:cxn ang="f94">
                  <a:pos x="f173" y="f174"/>
                </a:cxn>
              </a:cxnLst>
              <a:rect l="f147" t="f150" r="f148" b="f149"/>
              <a:pathLst>
                <a:path w="146288" h="114909">
                  <a:moveTo>
                    <a:pt x="f8" y="f9"/>
                  </a:moveTo>
                  <a:cubicBezTo>
                    <a:pt x="f10" y="f11"/>
                    <a:pt x="f12" y="f13"/>
                    <a:pt x="f14" y="f5"/>
                  </a:cubicBezTo>
                  <a:cubicBezTo>
                    <a:pt x="f15" y="f16"/>
                    <a:pt x="f17" y="f18"/>
                    <a:pt x="f19" y="f20"/>
                  </a:cubicBezTo>
                  <a:cubicBezTo>
                    <a:pt x="f21" y="f22"/>
                    <a:pt x="f23" y="f22"/>
                    <a:pt x="f24" y="f20"/>
                  </a:cubicBezTo>
                  <a:lnTo>
                    <a:pt x="f25" y="f26"/>
                  </a:lnTo>
                  <a:lnTo>
                    <a:pt x="f27" y="f28"/>
                  </a:lnTo>
                  <a:lnTo>
                    <a:pt x="f29" y="f30"/>
                  </a:lnTo>
                  <a:cubicBezTo>
                    <a:pt x="f31" y="f32"/>
                    <a:pt x="f33" y="f34"/>
                    <a:pt x="f35" y="f36"/>
                  </a:cubicBezTo>
                  <a:cubicBezTo>
                    <a:pt x="f37" y="f38"/>
                    <a:pt x="f39" y="f40"/>
                    <a:pt x="f29" y="f41"/>
                  </a:cubicBezTo>
                  <a:cubicBezTo>
                    <a:pt x="f42" y="f43"/>
                    <a:pt x="f44" y="f45"/>
                    <a:pt x="f46" y="f47"/>
                  </a:cubicBezTo>
                  <a:cubicBezTo>
                    <a:pt x="f48" y="f49"/>
                    <a:pt x="f50" y="f51"/>
                    <a:pt x="f52" y="f53"/>
                  </a:cubicBezTo>
                  <a:lnTo>
                    <a:pt x="f52" y="f53"/>
                  </a:lnTo>
                  <a:lnTo>
                    <a:pt x="f54" y="f55"/>
                  </a:lnTo>
                  <a:lnTo>
                    <a:pt x="f56" y="f5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5" name="Freeform: Shape 169">
              <a:extLst>
                <a:ext uri="{FF2B5EF4-FFF2-40B4-BE49-F238E27FC236}">
                  <a16:creationId xmlns:a16="http://schemas.microsoft.com/office/drawing/2014/main" id="{74583E90-3EA7-DA29-A3D7-B3D46D1936D3}"/>
                </a:ext>
              </a:extLst>
            </p:cNvPr>
            <p:cNvSpPr/>
            <p:nvPr/>
          </p:nvSpPr>
          <p:spPr>
            <a:xfrm>
              <a:off x="9117464" y="0"/>
              <a:ext cx="351321" cy="285804"/>
            </a:xfrm>
            <a:custGeom>
              <a:avLst/>
              <a:gdLst>
                <a:gd name="f0" fmla="val 10800000"/>
                <a:gd name="f1" fmla="val 5400000"/>
                <a:gd name="f2" fmla="val 180"/>
                <a:gd name="f3" fmla="val w"/>
                <a:gd name="f4" fmla="val h"/>
                <a:gd name="f5" fmla="val 0"/>
                <a:gd name="f6" fmla="val 351320"/>
                <a:gd name="f7" fmla="val 285802"/>
                <a:gd name="f8" fmla="val 285803"/>
                <a:gd name="f9" fmla="val 285676"/>
                <a:gd name="f10" fmla="val 351321"/>
                <a:gd name="f11" fmla="val 337735"/>
                <a:gd name="f12" fmla="+- 0 0 -90"/>
                <a:gd name="f13" fmla="*/ f3 1 351320"/>
                <a:gd name="f14" fmla="*/ f4 1 285802"/>
                <a:gd name="f15" fmla="val f5"/>
                <a:gd name="f16" fmla="val f6"/>
                <a:gd name="f17" fmla="val f7"/>
                <a:gd name="f18" fmla="*/ f12 f0 1"/>
                <a:gd name="f19" fmla="+- f17 0 f15"/>
                <a:gd name="f20" fmla="+- f16 0 f15"/>
                <a:gd name="f21" fmla="*/ f18 1 f2"/>
                <a:gd name="f22" fmla="*/ f20 1 351320"/>
                <a:gd name="f23" fmla="*/ f19 1 285802"/>
                <a:gd name="f24" fmla="*/ 0 f20 1"/>
                <a:gd name="f25" fmla="*/ 285803 f19 1"/>
                <a:gd name="f26" fmla="*/ 285676 f19 1"/>
                <a:gd name="f27" fmla="*/ 351321 f20 1"/>
                <a:gd name="f28" fmla="*/ 0 f19 1"/>
                <a:gd name="f29" fmla="*/ 337735 f20 1"/>
                <a:gd name="f30" fmla="+- f21 0 f1"/>
                <a:gd name="f31" fmla="*/ f24 1 351320"/>
                <a:gd name="f32" fmla="*/ f25 1 285802"/>
                <a:gd name="f33" fmla="*/ f26 1 285802"/>
                <a:gd name="f34" fmla="*/ f27 1 351320"/>
                <a:gd name="f35" fmla="*/ f28 1 285802"/>
                <a:gd name="f36" fmla="*/ f29 1 351320"/>
                <a:gd name="f37" fmla="*/ f15 1 f22"/>
                <a:gd name="f38" fmla="*/ f16 1 f22"/>
                <a:gd name="f39" fmla="*/ f15 1 f23"/>
                <a:gd name="f40" fmla="*/ f17 1 f23"/>
                <a:gd name="f41" fmla="*/ f31 1 f22"/>
                <a:gd name="f42" fmla="*/ f32 1 f23"/>
                <a:gd name="f43" fmla="*/ f33 1 f23"/>
                <a:gd name="f44" fmla="*/ f34 1 f22"/>
                <a:gd name="f45" fmla="*/ f35 1 f23"/>
                <a:gd name="f46" fmla="*/ f36 1 f22"/>
                <a:gd name="f47" fmla="*/ f37 f13 1"/>
                <a:gd name="f48" fmla="*/ f38 f13 1"/>
                <a:gd name="f49" fmla="*/ f40 f14 1"/>
                <a:gd name="f50" fmla="*/ f39 f14 1"/>
                <a:gd name="f51" fmla="*/ f41 f13 1"/>
                <a:gd name="f52" fmla="*/ f42 f14 1"/>
                <a:gd name="f53" fmla="*/ f43 f14 1"/>
                <a:gd name="f54" fmla="*/ f44 f13 1"/>
                <a:gd name="f55" fmla="*/ f45 f14 1"/>
                <a:gd name="f56" fmla="*/ f46 f13 1"/>
              </a:gdLst>
              <a:ahLst/>
              <a:cxnLst>
                <a:cxn ang="3cd4">
                  <a:pos x="hc" y="t"/>
                </a:cxn>
                <a:cxn ang="0">
                  <a:pos x="r" y="vc"/>
                </a:cxn>
                <a:cxn ang="cd4">
                  <a:pos x="hc" y="b"/>
                </a:cxn>
                <a:cxn ang="cd2">
                  <a:pos x="l" y="vc"/>
                </a:cxn>
                <a:cxn ang="f30">
                  <a:pos x="f51" y="f52"/>
                </a:cxn>
                <a:cxn ang="f30">
                  <a:pos x="f51" y="f53"/>
                </a:cxn>
                <a:cxn ang="f30">
                  <a:pos x="f54" y="f55"/>
                </a:cxn>
                <a:cxn ang="f30">
                  <a:pos x="f56" y="f55"/>
                </a:cxn>
                <a:cxn ang="f30">
                  <a:pos x="f51" y="f52"/>
                </a:cxn>
                <a:cxn ang="f30">
                  <a:pos x="f51" y="f52"/>
                </a:cxn>
              </a:cxnLst>
              <a:rect l="f47" t="f50" r="f48" b="f49"/>
              <a:pathLst>
                <a:path w="351320" h="285802">
                  <a:moveTo>
                    <a:pt x="f5" y="f8"/>
                  </a:moveTo>
                  <a:lnTo>
                    <a:pt x="f5" y="f9"/>
                  </a:lnTo>
                  <a:lnTo>
                    <a:pt x="f10" y="f5"/>
                  </a:lnTo>
                  <a:lnTo>
                    <a:pt x="f11" y="f5"/>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6" name="Freeform: Shape 170">
              <a:extLst>
                <a:ext uri="{FF2B5EF4-FFF2-40B4-BE49-F238E27FC236}">
                  <a16:creationId xmlns:a16="http://schemas.microsoft.com/office/drawing/2014/main" id="{275191EC-0E0C-9E5B-EB13-29A357994463}"/>
                </a:ext>
              </a:extLst>
            </p:cNvPr>
            <p:cNvSpPr/>
            <p:nvPr/>
          </p:nvSpPr>
          <p:spPr>
            <a:xfrm>
              <a:off x="9124825" y="292909"/>
              <a:ext cx="128" cy="128"/>
            </a:xfrm>
            <a:custGeom>
              <a:avLst/>
              <a:gdLst>
                <a:gd name="f0" fmla="val 10800000"/>
                <a:gd name="f1" fmla="val 5400000"/>
                <a:gd name="f2" fmla="val 180"/>
                <a:gd name="f3" fmla="val w"/>
                <a:gd name="f4" fmla="val h"/>
                <a:gd name="f5" fmla="val 0"/>
                <a:gd name="f6" fmla="val 127"/>
                <a:gd name="f7" fmla="val 126"/>
                <a:gd name="f8" fmla="+- 0 0 -90"/>
                <a:gd name="f9" fmla="*/ f3 1 127"/>
                <a:gd name="f10" fmla="*/ f4 1 126"/>
                <a:gd name="f11" fmla="val f5"/>
                <a:gd name="f12" fmla="val f6"/>
                <a:gd name="f13" fmla="val f7"/>
                <a:gd name="f14" fmla="*/ f8 f0 1"/>
                <a:gd name="f15" fmla="+- f13 0 f11"/>
                <a:gd name="f16" fmla="+- f12 0 f11"/>
                <a:gd name="f17" fmla="*/ f14 1 f2"/>
                <a:gd name="f18" fmla="*/ f16 1 127"/>
                <a:gd name="f19" fmla="*/ f15 1 126"/>
                <a:gd name="f20" fmla="*/ 0 f16 1"/>
                <a:gd name="f21" fmla="*/ 127 f15 1"/>
                <a:gd name="f22" fmla="*/ 127 f16 1"/>
                <a:gd name="f23" fmla="*/ 0 f15 1"/>
                <a:gd name="f24" fmla="+- f17 0 f1"/>
                <a:gd name="f25" fmla="*/ f20 1 127"/>
                <a:gd name="f26" fmla="*/ f21 1 126"/>
                <a:gd name="f27" fmla="*/ f22 1 127"/>
                <a:gd name="f28" fmla="*/ f23 1 126"/>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1" y="f42"/>
                </a:cxn>
                <a:cxn ang="f24">
                  <a:pos x="f41" y="f42"/>
                </a:cxn>
              </a:cxnLst>
              <a:rect l="f37" t="f40" r="f38" b="f39"/>
              <a:pathLst>
                <a:path w="127" h="126">
                  <a:moveTo>
                    <a:pt x="f5" y="f6"/>
                  </a:moveTo>
                  <a:lnTo>
                    <a:pt x="f6" y="f5"/>
                  </a:lnTo>
                  <a:lnTo>
                    <a:pt x="f5" y="f6"/>
                  </a:lnTo>
                  <a:lnTo>
                    <a:pt x="f5" y="f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7" name="Freeform: Shape 171">
              <a:extLst>
                <a:ext uri="{FF2B5EF4-FFF2-40B4-BE49-F238E27FC236}">
                  <a16:creationId xmlns:a16="http://schemas.microsoft.com/office/drawing/2014/main" id="{B8F728D2-4CCD-48A6-BBC2-16C94E0A1E2A}"/>
                </a:ext>
              </a:extLst>
            </p:cNvPr>
            <p:cNvSpPr/>
            <p:nvPr/>
          </p:nvSpPr>
          <p:spPr>
            <a:xfrm>
              <a:off x="8808680" y="0"/>
              <a:ext cx="539998" cy="449967"/>
            </a:xfrm>
            <a:custGeom>
              <a:avLst/>
              <a:gdLst>
                <a:gd name="f0" fmla="val 10800000"/>
                <a:gd name="f1" fmla="val 5400000"/>
                <a:gd name="f2" fmla="val 180"/>
                <a:gd name="f3" fmla="val w"/>
                <a:gd name="f4" fmla="val h"/>
                <a:gd name="f5" fmla="val 0"/>
                <a:gd name="f6" fmla="val 539995"/>
                <a:gd name="f7" fmla="val 449971"/>
                <a:gd name="f8" fmla="val 2920"/>
                <a:gd name="f9" fmla="val 444385"/>
                <a:gd name="f10" fmla="val 3936"/>
                <a:gd name="f11" fmla="val 4698"/>
                <a:gd name="f12" fmla="val 5332"/>
                <a:gd name="f13" fmla="val 445146"/>
                <a:gd name="f14" fmla="val 445908"/>
                <a:gd name="f15" fmla="val 446797"/>
                <a:gd name="f16" fmla="val 447686"/>
                <a:gd name="f17" fmla="val 447813"/>
                <a:gd name="f18" fmla="val 539996"/>
                <a:gd name="f19" fmla="val 524125"/>
                <a:gd name="f20" fmla="val 443496"/>
                <a:gd name="f21" fmla="+- 0 0 -90"/>
                <a:gd name="f22" fmla="*/ f3 1 539995"/>
                <a:gd name="f23" fmla="*/ f4 1 449971"/>
                <a:gd name="f24" fmla="val f5"/>
                <a:gd name="f25" fmla="val f6"/>
                <a:gd name="f26" fmla="val f7"/>
                <a:gd name="f27" fmla="*/ f21 f0 1"/>
                <a:gd name="f28" fmla="+- f26 0 f24"/>
                <a:gd name="f29" fmla="+- f25 0 f24"/>
                <a:gd name="f30" fmla="*/ f27 1 f2"/>
                <a:gd name="f31" fmla="*/ f29 1 539995"/>
                <a:gd name="f32" fmla="*/ f28 1 449971"/>
                <a:gd name="f33" fmla="*/ 2920 f29 1"/>
                <a:gd name="f34" fmla="*/ 444385 f28 1"/>
                <a:gd name="f35" fmla="*/ 3936 f29 1"/>
                <a:gd name="f36" fmla="*/ 4698 f29 1"/>
                <a:gd name="f37" fmla="*/ 5332 f29 1"/>
                <a:gd name="f38" fmla="*/ 445146 f28 1"/>
                <a:gd name="f39" fmla="*/ 445908 f28 1"/>
                <a:gd name="f40" fmla="*/ 446797 f28 1"/>
                <a:gd name="f41" fmla="*/ 447813 f28 1"/>
                <a:gd name="f42" fmla="*/ 449971 f28 1"/>
                <a:gd name="f43" fmla="*/ 539996 f29 1"/>
                <a:gd name="f44" fmla="*/ 0 f28 1"/>
                <a:gd name="f45" fmla="*/ 524125 f29 1"/>
                <a:gd name="f46" fmla="*/ 0 f29 1"/>
                <a:gd name="f47" fmla="*/ 443496 f28 1"/>
                <a:gd name="f48" fmla="+- f30 0 f1"/>
                <a:gd name="f49" fmla="*/ f33 1 539995"/>
                <a:gd name="f50" fmla="*/ f34 1 449971"/>
                <a:gd name="f51" fmla="*/ f35 1 539995"/>
                <a:gd name="f52" fmla="*/ f36 1 539995"/>
                <a:gd name="f53" fmla="*/ f37 1 539995"/>
                <a:gd name="f54" fmla="*/ f38 1 449971"/>
                <a:gd name="f55" fmla="*/ f39 1 449971"/>
                <a:gd name="f56" fmla="*/ f40 1 449971"/>
                <a:gd name="f57" fmla="*/ f41 1 449971"/>
                <a:gd name="f58" fmla="*/ f42 1 449971"/>
                <a:gd name="f59" fmla="*/ f43 1 539995"/>
                <a:gd name="f60" fmla="*/ f44 1 449971"/>
                <a:gd name="f61" fmla="*/ f45 1 539995"/>
                <a:gd name="f62" fmla="*/ f46 1 539995"/>
                <a:gd name="f63" fmla="*/ f47 1 449971"/>
                <a:gd name="f64" fmla="*/ f24 1 f31"/>
                <a:gd name="f65" fmla="*/ f25 1 f31"/>
                <a:gd name="f66" fmla="*/ f24 1 f32"/>
                <a:gd name="f67" fmla="*/ f26 1 f32"/>
                <a:gd name="f68" fmla="*/ f49 1 f31"/>
                <a:gd name="f69" fmla="*/ f50 1 f32"/>
                <a:gd name="f70" fmla="*/ f51 1 f31"/>
                <a:gd name="f71" fmla="*/ f52 1 f31"/>
                <a:gd name="f72" fmla="*/ f53 1 f31"/>
                <a:gd name="f73" fmla="*/ f54 1 f32"/>
                <a:gd name="f74" fmla="*/ f55 1 f32"/>
                <a:gd name="f75" fmla="*/ f56 1 f32"/>
                <a:gd name="f76" fmla="*/ f57 1 f32"/>
                <a:gd name="f77" fmla="*/ f58 1 f32"/>
                <a:gd name="f78" fmla="*/ f59 1 f31"/>
                <a:gd name="f79" fmla="*/ f60 1 f32"/>
                <a:gd name="f80" fmla="*/ f61 1 f31"/>
                <a:gd name="f81" fmla="*/ f62 1 f31"/>
                <a:gd name="f82" fmla="*/ f63 1 f32"/>
                <a:gd name="f83" fmla="*/ f64 f22 1"/>
                <a:gd name="f84" fmla="*/ f65 f22 1"/>
                <a:gd name="f85" fmla="*/ f67 f23 1"/>
                <a:gd name="f86" fmla="*/ f66 f23 1"/>
                <a:gd name="f87" fmla="*/ f68 f22 1"/>
                <a:gd name="f88" fmla="*/ f69 f23 1"/>
                <a:gd name="f89" fmla="*/ f70 f22 1"/>
                <a:gd name="f90" fmla="*/ f71 f22 1"/>
                <a:gd name="f91" fmla="*/ f72 f22 1"/>
                <a:gd name="f92" fmla="*/ f73 f23 1"/>
                <a:gd name="f93" fmla="*/ f74 f23 1"/>
                <a:gd name="f94" fmla="*/ f75 f23 1"/>
                <a:gd name="f95" fmla="*/ f76 f23 1"/>
                <a:gd name="f96" fmla="*/ f77 f23 1"/>
                <a:gd name="f97" fmla="*/ f78 f22 1"/>
                <a:gd name="f98" fmla="*/ f79 f23 1"/>
                <a:gd name="f99" fmla="*/ f80 f22 1"/>
                <a:gd name="f100" fmla="*/ f81 f22 1"/>
                <a:gd name="f101" fmla="*/ f82 f23 1"/>
              </a:gdLst>
              <a:ahLst/>
              <a:cxnLst>
                <a:cxn ang="3cd4">
                  <a:pos x="hc" y="t"/>
                </a:cxn>
                <a:cxn ang="0">
                  <a:pos x="r" y="vc"/>
                </a:cxn>
                <a:cxn ang="cd4">
                  <a:pos x="hc" y="b"/>
                </a:cxn>
                <a:cxn ang="cd2">
                  <a:pos x="l" y="vc"/>
                </a:cxn>
                <a:cxn ang="f48">
                  <a:pos x="f87" y="f88"/>
                </a:cxn>
                <a:cxn ang="f48">
                  <a:pos x="f87" y="f88"/>
                </a:cxn>
                <a:cxn ang="f48">
                  <a:pos x="f89" y="f88"/>
                </a:cxn>
                <a:cxn ang="f48">
                  <a:pos x="f90" y="f88"/>
                </a:cxn>
                <a:cxn ang="f48">
                  <a:pos x="f91" y="f92"/>
                </a:cxn>
                <a:cxn ang="f48">
                  <a:pos x="f91" y="f93"/>
                </a:cxn>
                <a:cxn ang="f48">
                  <a:pos x="f91" y="f94"/>
                </a:cxn>
                <a:cxn ang="f48">
                  <a:pos x="f91" y="f95"/>
                </a:cxn>
                <a:cxn ang="f48">
                  <a:pos x="f91" y="f95"/>
                </a:cxn>
                <a:cxn ang="f48">
                  <a:pos x="f91" y="f96"/>
                </a:cxn>
                <a:cxn ang="f48">
                  <a:pos x="f97" y="f98"/>
                </a:cxn>
                <a:cxn ang="f48">
                  <a:pos x="f99" y="f98"/>
                </a:cxn>
                <a:cxn ang="f48">
                  <a:pos x="f100" y="f101"/>
                </a:cxn>
              </a:cxnLst>
              <a:rect l="f83" t="f86" r="f84" b="f85"/>
              <a:pathLst>
                <a:path w="539995" h="449971">
                  <a:moveTo>
                    <a:pt x="f8" y="f9"/>
                  </a:moveTo>
                  <a:lnTo>
                    <a:pt x="f8" y="f9"/>
                  </a:lnTo>
                  <a:lnTo>
                    <a:pt x="f10" y="f9"/>
                  </a:lnTo>
                  <a:lnTo>
                    <a:pt x="f11" y="f9"/>
                  </a:lnTo>
                  <a:lnTo>
                    <a:pt x="f12" y="f13"/>
                  </a:lnTo>
                  <a:lnTo>
                    <a:pt x="f12" y="f14"/>
                  </a:lnTo>
                  <a:cubicBezTo>
                    <a:pt x="f12" y="f14"/>
                    <a:pt x="f12" y="f14"/>
                    <a:pt x="f12" y="f15"/>
                  </a:cubicBezTo>
                  <a:cubicBezTo>
                    <a:pt x="f12" y="f16"/>
                    <a:pt x="f12" y="f15"/>
                    <a:pt x="f12" y="f17"/>
                  </a:cubicBezTo>
                  <a:lnTo>
                    <a:pt x="f12" y="f17"/>
                  </a:lnTo>
                  <a:lnTo>
                    <a:pt x="f12" y="f7"/>
                  </a:lnTo>
                  <a:lnTo>
                    <a:pt x="f18" y="f5"/>
                  </a:lnTo>
                  <a:lnTo>
                    <a:pt x="f19" y="f5"/>
                  </a:lnTo>
                  <a:lnTo>
                    <a:pt x="f5"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8" name="Freeform: Shape 172">
              <a:extLst>
                <a:ext uri="{FF2B5EF4-FFF2-40B4-BE49-F238E27FC236}">
                  <a16:creationId xmlns:a16="http://schemas.microsoft.com/office/drawing/2014/main" id="{8814420E-B0CB-9FB7-1B38-5D89316F4F81}"/>
                </a:ext>
              </a:extLst>
            </p:cNvPr>
            <p:cNvSpPr/>
            <p:nvPr/>
          </p:nvSpPr>
          <p:spPr>
            <a:xfrm>
              <a:off x="8809942" y="541004"/>
              <a:ext cx="1271" cy="54"/>
            </a:xfrm>
            <a:custGeom>
              <a:avLst/>
              <a:gdLst>
                <a:gd name="f0" fmla="val 10800000"/>
                <a:gd name="f1" fmla="val 5400000"/>
                <a:gd name="f2" fmla="val 180"/>
                <a:gd name="f3" fmla="val w"/>
                <a:gd name="f4" fmla="val h"/>
                <a:gd name="f5" fmla="val 0"/>
                <a:gd name="f6" fmla="val 1269"/>
                <a:gd name="f7" fmla="val 55"/>
                <a:gd name="f8" fmla="val 851"/>
                <a:gd name="f9" fmla="val 74"/>
                <a:gd name="f10" fmla="val 419"/>
                <a:gd name="f11" fmla="+- 0 0 -90"/>
                <a:gd name="f12" fmla="*/ f3 1 1269"/>
                <a:gd name="f13" fmla="*/ f4 1 55"/>
                <a:gd name="f14" fmla="val f5"/>
                <a:gd name="f15" fmla="val f6"/>
                <a:gd name="f16" fmla="val f7"/>
                <a:gd name="f17" fmla="*/ f11 f0 1"/>
                <a:gd name="f18" fmla="+- f16 0 f14"/>
                <a:gd name="f19" fmla="+- f15 0 f14"/>
                <a:gd name="f20" fmla="*/ f17 1 f2"/>
                <a:gd name="f21" fmla="*/ f19 1 1269"/>
                <a:gd name="f22" fmla="*/ f18 1 55"/>
                <a:gd name="f23" fmla="*/ 0 f19 1"/>
                <a:gd name="f24" fmla="*/ 0 f18 1"/>
                <a:gd name="f25" fmla="*/ 1269 f19 1"/>
                <a:gd name="f26" fmla="+- f20 0 f1"/>
                <a:gd name="f27" fmla="*/ f23 1 1269"/>
                <a:gd name="f28" fmla="*/ f24 1 55"/>
                <a:gd name="f29" fmla="*/ f25 1 1269"/>
                <a:gd name="f30" fmla="*/ f14 1 f21"/>
                <a:gd name="f31" fmla="*/ f15 1 f21"/>
                <a:gd name="f32" fmla="*/ f14 1 f22"/>
                <a:gd name="f33" fmla="*/ f16 1 f22"/>
                <a:gd name="f34" fmla="*/ f27 1 f21"/>
                <a:gd name="f35" fmla="*/ f28 1 f22"/>
                <a:gd name="f36" fmla="*/ f29 1 f21"/>
                <a:gd name="f37" fmla="*/ f30 f12 1"/>
                <a:gd name="f38" fmla="*/ f31 f12 1"/>
                <a:gd name="f39" fmla="*/ f33 f13 1"/>
                <a:gd name="f40" fmla="*/ f32 f13 1"/>
                <a:gd name="f41" fmla="*/ f34 f12 1"/>
                <a:gd name="f42" fmla="*/ f35 f13 1"/>
                <a:gd name="f43" fmla="*/ f36 f12 1"/>
              </a:gdLst>
              <a:ahLst/>
              <a:cxnLst>
                <a:cxn ang="3cd4">
                  <a:pos x="hc" y="t"/>
                </a:cxn>
                <a:cxn ang="0">
                  <a:pos x="r" y="vc"/>
                </a:cxn>
                <a:cxn ang="cd4">
                  <a:pos x="hc" y="b"/>
                </a:cxn>
                <a:cxn ang="cd2">
                  <a:pos x="l" y="vc"/>
                </a:cxn>
                <a:cxn ang="f26">
                  <a:pos x="f41" y="f42"/>
                </a:cxn>
                <a:cxn ang="f26">
                  <a:pos x="f43" y="f42"/>
                </a:cxn>
                <a:cxn ang="f26">
                  <a:pos x="f43" y="f42"/>
                </a:cxn>
                <a:cxn ang="f26">
                  <a:pos x="f41" y="f42"/>
                </a:cxn>
              </a:cxnLst>
              <a:rect l="f37" t="f40" r="f38" b="f39"/>
              <a:pathLst>
                <a:path w="1269" h="55">
                  <a:moveTo>
                    <a:pt x="f5" y="f5"/>
                  </a:moveTo>
                  <a:lnTo>
                    <a:pt x="f6" y="f5"/>
                  </a:lnTo>
                  <a:lnTo>
                    <a:pt x="f6" y="f5"/>
                  </a:lnTo>
                  <a:cubicBezTo>
                    <a:pt x="f8" y="f9"/>
                    <a:pt x="f10"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69" name="Freeform: Shape 173">
              <a:extLst>
                <a:ext uri="{FF2B5EF4-FFF2-40B4-BE49-F238E27FC236}">
                  <a16:creationId xmlns:a16="http://schemas.microsoft.com/office/drawing/2014/main" id="{11A50748-18D6-F4AD-3D15-4EDD2BE22F6F}"/>
                </a:ext>
              </a:extLst>
            </p:cNvPr>
            <p:cNvSpPr/>
            <p:nvPr/>
          </p:nvSpPr>
          <p:spPr>
            <a:xfrm>
              <a:off x="8804611" y="449080"/>
              <a:ext cx="10890" cy="83292"/>
            </a:xfrm>
            <a:custGeom>
              <a:avLst/>
              <a:gdLst>
                <a:gd name="f0" fmla="val 10800000"/>
                <a:gd name="f1" fmla="val 5400000"/>
                <a:gd name="f2" fmla="val 180"/>
                <a:gd name="f3" fmla="val w"/>
                <a:gd name="f4" fmla="val h"/>
                <a:gd name="f5" fmla="val 0"/>
                <a:gd name="f6" fmla="val 10887"/>
                <a:gd name="f7" fmla="val 83290"/>
                <a:gd name="f8" fmla="val 5332"/>
                <a:gd name="f9" fmla="val 4952"/>
                <a:gd name="f10" fmla="val 3682"/>
                <a:gd name="f11" fmla="val 3809"/>
                <a:gd name="f12" fmla="val 79989"/>
                <a:gd name="f13" fmla="val 7110"/>
                <a:gd name="f14" fmla="val 82148"/>
                <a:gd name="f15" fmla="val 7846"/>
                <a:gd name="f16" fmla="val 82403"/>
                <a:gd name="f17" fmla="val 8545"/>
                <a:gd name="f18" fmla="val 82790"/>
                <a:gd name="f19" fmla="val 9141"/>
                <a:gd name="f20" fmla="val 10792"/>
                <a:gd name="f21" fmla="val 82021"/>
                <a:gd name="f22" fmla="val 10919"/>
                <a:gd name="f23" fmla="val 543"/>
                <a:gd name="f24" fmla="val 1107"/>
                <a:gd name="f25" fmla="val 1651"/>
                <a:gd name="f26" fmla="val 9865"/>
                <a:gd name="f27" fmla="val 3810"/>
                <a:gd name="f28" fmla="val 7669"/>
                <a:gd name="f29" fmla="val 5140"/>
                <a:gd name="f30" fmla="+- 0 0 -90"/>
                <a:gd name="f31" fmla="*/ f3 1 10887"/>
                <a:gd name="f32" fmla="*/ f4 1 83290"/>
                <a:gd name="f33" fmla="val f5"/>
                <a:gd name="f34" fmla="val f6"/>
                <a:gd name="f35" fmla="val f7"/>
                <a:gd name="f36" fmla="*/ f30 f0 1"/>
                <a:gd name="f37" fmla="+- f35 0 f33"/>
                <a:gd name="f38" fmla="+- f34 0 f33"/>
                <a:gd name="f39" fmla="*/ f36 1 f2"/>
                <a:gd name="f40" fmla="*/ f38 1 10887"/>
                <a:gd name="f41" fmla="*/ f37 1 83290"/>
                <a:gd name="f42" fmla="*/ 5332 f38 1"/>
                <a:gd name="f43" fmla="*/ 4952 f37 1"/>
                <a:gd name="f44" fmla="*/ 3682 f38 1"/>
                <a:gd name="f45" fmla="*/ 0 f38 1"/>
                <a:gd name="f46" fmla="*/ 3809 f37 1"/>
                <a:gd name="f47" fmla="*/ 79989 f37 1"/>
                <a:gd name="f48" fmla="*/ 7110 f38 1"/>
                <a:gd name="f49" fmla="*/ 82148 f37 1"/>
                <a:gd name="f50" fmla="*/ 9141 f38 1"/>
                <a:gd name="f51" fmla="*/ 83290 f37 1"/>
                <a:gd name="f52" fmla="*/ 10792 f38 1"/>
                <a:gd name="f53" fmla="*/ 82021 f37 1"/>
                <a:gd name="f54" fmla="*/ 0 f37 1"/>
                <a:gd name="f55" fmla="*/ 1651 f37 1"/>
                <a:gd name="f56" fmla="+- f39 0 f1"/>
                <a:gd name="f57" fmla="*/ f42 1 10887"/>
                <a:gd name="f58" fmla="*/ f43 1 83290"/>
                <a:gd name="f59" fmla="*/ f44 1 10887"/>
                <a:gd name="f60" fmla="*/ f45 1 10887"/>
                <a:gd name="f61" fmla="*/ f46 1 83290"/>
                <a:gd name="f62" fmla="*/ f47 1 83290"/>
                <a:gd name="f63" fmla="*/ f48 1 10887"/>
                <a:gd name="f64" fmla="*/ f49 1 83290"/>
                <a:gd name="f65" fmla="*/ f50 1 10887"/>
                <a:gd name="f66" fmla="*/ f51 1 83290"/>
                <a:gd name="f67" fmla="*/ f52 1 10887"/>
                <a:gd name="f68" fmla="*/ f53 1 83290"/>
                <a:gd name="f69" fmla="*/ f54 1 83290"/>
                <a:gd name="f70" fmla="*/ f55 1 83290"/>
                <a:gd name="f71" fmla="*/ f33 1 f40"/>
                <a:gd name="f72" fmla="*/ f34 1 f40"/>
                <a:gd name="f73" fmla="*/ f33 1 f41"/>
                <a:gd name="f74" fmla="*/ f35 1 f41"/>
                <a:gd name="f75" fmla="*/ f57 1 f40"/>
                <a:gd name="f76" fmla="*/ f58 1 f41"/>
                <a:gd name="f77" fmla="*/ f59 1 f40"/>
                <a:gd name="f78" fmla="*/ f60 1 f40"/>
                <a:gd name="f79" fmla="*/ f61 1 f41"/>
                <a:gd name="f80" fmla="*/ f62 1 f41"/>
                <a:gd name="f81" fmla="*/ f63 1 f40"/>
                <a:gd name="f82" fmla="*/ f64 1 f41"/>
                <a:gd name="f83" fmla="*/ f65 1 f40"/>
                <a:gd name="f84" fmla="*/ f66 1 f41"/>
                <a:gd name="f85" fmla="*/ f67 1 f40"/>
                <a:gd name="f86" fmla="*/ f68 1 f41"/>
                <a:gd name="f87" fmla="*/ f69 1 f41"/>
                <a:gd name="f88" fmla="*/ f70 1 f41"/>
                <a:gd name="f89" fmla="*/ f71 f31 1"/>
                <a:gd name="f90" fmla="*/ f72 f31 1"/>
                <a:gd name="f91" fmla="*/ f74 f32 1"/>
                <a:gd name="f92" fmla="*/ f73 f32 1"/>
                <a:gd name="f93" fmla="*/ f75 f31 1"/>
                <a:gd name="f94" fmla="*/ f76 f32 1"/>
                <a:gd name="f95" fmla="*/ f77 f31 1"/>
                <a:gd name="f96" fmla="*/ f78 f31 1"/>
                <a:gd name="f97" fmla="*/ f79 f32 1"/>
                <a:gd name="f98" fmla="*/ f80 f32 1"/>
                <a:gd name="f99" fmla="*/ f81 f31 1"/>
                <a:gd name="f100" fmla="*/ f82 f32 1"/>
                <a:gd name="f101" fmla="*/ f83 f31 1"/>
                <a:gd name="f102" fmla="*/ f84 f32 1"/>
                <a:gd name="f103" fmla="*/ f85 f31 1"/>
                <a:gd name="f104" fmla="*/ f86 f32 1"/>
                <a:gd name="f105" fmla="*/ f87 f32 1"/>
                <a:gd name="f106" fmla="*/ f88 f32 1"/>
              </a:gdLst>
              <a:ahLst/>
              <a:cxnLst>
                <a:cxn ang="3cd4">
                  <a:pos x="hc" y="t"/>
                </a:cxn>
                <a:cxn ang="0">
                  <a:pos x="r" y="vc"/>
                </a:cxn>
                <a:cxn ang="cd4">
                  <a:pos x="hc" y="b"/>
                </a:cxn>
                <a:cxn ang="cd2">
                  <a:pos x="l" y="vc"/>
                </a:cxn>
                <a:cxn ang="f56">
                  <a:pos x="f93" y="f94"/>
                </a:cxn>
                <a:cxn ang="f56">
                  <a:pos x="f95" y="f94"/>
                </a:cxn>
                <a:cxn ang="f56">
                  <a:pos x="f96" y="f97"/>
                </a:cxn>
                <a:cxn ang="f56">
                  <a:pos x="f96" y="f98"/>
                </a:cxn>
                <a:cxn ang="f56">
                  <a:pos x="f99" y="f100"/>
                </a:cxn>
                <a:cxn ang="f56">
                  <a:pos x="f101" y="f102"/>
                </a:cxn>
                <a:cxn ang="f56">
                  <a:pos x="f103" y="f104"/>
                </a:cxn>
                <a:cxn ang="f56">
                  <a:pos x="f103" y="f105"/>
                </a:cxn>
                <a:cxn ang="f56">
                  <a:pos x="f103" y="f105"/>
                </a:cxn>
                <a:cxn ang="f56">
                  <a:pos x="f103" y="f106"/>
                </a:cxn>
                <a:cxn ang="f56">
                  <a:pos x="f93" y="f94"/>
                </a:cxn>
              </a:cxnLst>
              <a:rect l="f89" t="f92" r="f90" b="f91"/>
              <a:pathLst>
                <a:path w="10887" h="83290">
                  <a:moveTo>
                    <a:pt x="f8" y="f9"/>
                  </a:moveTo>
                  <a:lnTo>
                    <a:pt x="f10" y="f9"/>
                  </a:lnTo>
                  <a:lnTo>
                    <a:pt x="f5" y="f11"/>
                  </a:lnTo>
                  <a:lnTo>
                    <a:pt x="f5" y="f12"/>
                  </a:lnTo>
                  <a:lnTo>
                    <a:pt x="f13" y="f14"/>
                  </a:lnTo>
                  <a:cubicBezTo>
                    <a:pt x="f15" y="f16"/>
                    <a:pt x="f17" y="f18"/>
                    <a:pt x="f19" y="f7"/>
                  </a:cubicBezTo>
                  <a:lnTo>
                    <a:pt x="f20" y="f21"/>
                  </a:lnTo>
                  <a:lnTo>
                    <a:pt x="f20" y="f5"/>
                  </a:lnTo>
                  <a:lnTo>
                    <a:pt x="f20" y="f5"/>
                  </a:lnTo>
                  <a:cubicBezTo>
                    <a:pt x="f22" y="f23"/>
                    <a:pt x="f22" y="f24"/>
                    <a:pt x="f20"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0" name="Freeform: Shape 174">
              <a:extLst>
                <a:ext uri="{FF2B5EF4-FFF2-40B4-BE49-F238E27FC236}">
                  <a16:creationId xmlns:a16="http://schemas.microsoft.com/office/drawing/2014/main" id="{7B1CAF27-E6B4-3B80-6C53-75DE454F5A18}"/>
                </a:ext>
              </a:extLst>
            </p:cNvPr>
            <p:cNvSpPr/>
            <p:nvPr/>
          </p:nvSpPr>
          <p:spPr>
            <a:xfrm>
              <a:off x="7509793" y="60304"/>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0 f17 1"/>
                <a:gd name="f22" fmla="*/ 0 f16 1"/>
                <a:gd name="f23" fmla="*/ 889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888" h="12696">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1" name="Freeform: Shape 175">
              <a:extLst>
                <a:ext uri="{FF2B5EF4-FFF2-40B4-BE49-F238E27FC236}">
                  <a16:creationId xmlns:a16="http://schemas.microsoft.com/office/drawing/2014/main" id="{3EB1720E-0C3D-65BD-BA45-DEFAD99BFB9E}"/>
                </a:ext>
              </a:extLst>
            </p:cNvPr>
            <p:cNvSpPr/>
            <p:nvPr/>
          </p:nvSpPr>
          <p:spPr>
            <a:xfrm>
              <a:off x="7511695" y="54973"/>
              <a:ext cx="1303422" cy="398806"/>
            </a:xfrm>
            <a:custGeom>
              <a:avLst/>
              <a:gdLst>
                <a:gd name="f0" fmla="val 10800000"/>
                <a:gd name="f1" fmla="val 5400000"/>
                <a:gd name="f2" fmla="val 180"/>
                <a:gd name="f3" fmla="val w"/>
                <a:gd name="f4" fmla="val h"/>
                <a:gd name="f5" fmla="val 0"/>
                <a:gd name="f6" fmla="val 1303424"/>
                <a:gd name="f7" fmla="val 398805"/>
                <a:gd name="f8" fmla="val 652363"/>
                <a:gd name="f9" fmla="val 203909"/>
                <a:gd name="f10" fmla="val 1292791"/>
                <a:gd name="f11" fmla="val 397661"/>
                <a:gd name="f12" fmla="val 1296473"/>
                <a:gd name="f13" fmla="val 398804"/>
                <a:gd name="f14" fmla="val 1298123"/>
                <a:gd name="f15" fmla="val 1300409"/>
                <a:gd name="f16" fmla="val 398861"/>
                <a:gd name="f17" fmla="val 1302479"/>
                <a:gd name="f18" fmla="val 397493"/>
                <a:gd name="f19" fmla="val 1303329"/>
                <a:gd name="f20" fmla="val 395375"/>
                <a:gd name="f21" fmla="val 1303457"/>
                <a:gd name="f22" fmla="val 394832"/>
                <a:gd name="f23" fmla="val 394268"/>
                <a:gd name="f24" fmla="val 393725"/>
                <a:gd name="f25" fmla="val 392963"/>
                <a:gd name="f26" fmla="val 392709"/>
                <a:gd name="f27" fmla="val 392455"/>
                <a:gd name="f28" fmla="val 392074"/>
                <a:gd name="f29" fmla="val 391820"/>
                <a:gd name="f30" fmla="val 391059"/>
                <a:gd name="f31" fmla="val 1302694"/>
                <a:gd name="f32" fmla="val 390297"/>
                <a:gd name="f33" fmla="val 1301932"/>
                <a:gd name="f34" fmla="val 1299901"/>
                <a:gd name="f35" fmla="val 389408"/>
                <a:gd name="f36" fmla="val 1296854"/>
                <a:gd name="f37" fmla="val 388392"/>
                <a:gd name="f38" fmla="val 12443"/>
                <a:gd name="f39" fmla="val 5460"/>
                <a:gd name="f40" fmla="val 5587"/>
                <a:gd name="f41" fmla="val 4469"/>
                <a:gd name="f42" fmla="val 6429"/>
                <a:gd name="f43" fmla="val 3200"/>
                <a:gd name="f44" fmla="val 6881"/>
                <a:gd name="f45" fmla="val 1905"/>
                <a:gd name="f46" fmla="val 6856"/>
                <a:gd name="f47" fmla="val 1283"/>
                <a:gd name="f48" fmla="val 7002"/>
                <a:gd name="f49" fmla="val 622"/>
                <a:gd name="f50" fmla="+- 0 0 -90"/>
                <a:gd name="f51" fmla="*/ f3 1 1303424"/>
                <a:gd name="f52" fmla="*/ f4 1 398805"/>
                <a:gd name="f53" fmla="val f5"/>
                <a:gd name="f54" fmla="val f6"/>
                <a:gd name="f55" fmla="val f7"/>
                <a:gd name="f56" fmla="*/ f50 f0 1"/>
                <a:gd name="f57" fmla="+- f55 0 f53"/>
                <a:gd name="f58" fmla="+- f54 0 f53"/>
                <a:gd name="f59" fmla="*/ f56 1 f2"/>
                <a:gd name="f60" fmla="*/ f58 1 1303424"/>
                <a:gd name="f61" fmla="*/ f57 1 398805"/>
                <a:gd name="f62" fmla="*/ 652363 f58 1"/>
                <a:gd name="f63" fmla="*/ 203909 f57 1"/>
                <a:gd name="f64" fmla="*/ 1292791 f58 1"/>
                <a:gd name="f65" fmla="*/ 397661 f57 1"/>
                <a:gd name="f66" fmla="*/ 1296473 f58 1"/>
                <a:gd name="f67" fmla="*/ 398804 f57 1"/>
                <a:gd name="f68" fmla="*/ 1298123 f58 1"/>
                <a:gd name="f69" fmla="*/ 1303329 f58 1"/>
                <a:gd name="f70" fmla="*/ 395375 f57 1"/>
                <a:gd name="f71" fmla="*/ 393725 f57 1"/>
                <a:gd name="f72" fmla="*/ 392709 f57 1"/>
                <a:gd name="f73" fmla="*/ 391820 f57 1"/>
                <a:gd name="f74" fmla="*/ 391059 f57 1"/>
                <a:gd name="f75" fmla="*/ 1302694 f58 1"/>
                <a:gd name="f76" fmla="*/ 390297 f57 1"/>
                <a:gd name="f77" fmla="*/ 1301932 f58 1"/>
                <a:gd name="f78" fmla="*/ 1299901 f58 1"/>
                <a:gd name="f79" fmla="*/ 389408 f57 1"/>
                <a:gd name="f80" fmla="*/ 1296854 f58 1"/>
                <a:gd name="f81" fmla="*/ 388392 f57 1"/>
                <a:gd name="f82" fmla="*/ 12443 f58 1"/>
                <a:gd name="f83" fmla="*/ 0 f57 1"/>
                <a:gd name="f84" fmla="*/ 5460 f58 1"/>
                <a:gd name="f85" fmla="*/ 5587 f57 1"/>
                <a:gd name="f86" fmla="*/ 1905 f58 1"/>
                <a:gd name="f87" fmla="*/ 6856 f57 1"/>
                <a:gd name="f88" fmla="*/ 0 f58 1"/>
                <a:gd name="f89" fmla="+- f59 0 f1"/>
                <a:gd name="f90" fmla="*/ f62 1 1303424"/>
                <a:gd name="f91" fmla="*/ f63 1 398805"/>
                <a:gd name="f92" fmla="*/ f64 1 1303424"/>
                <a:gd name="f93" fmla="*/ f65 1 398805"/>
                <a:gd name="f94" fmla="*/ f66 1 1303424"/>
                <a:gd name="f95" fmla="*/ f67 1 398805"/>
                <a:gd name="f96" fmla="*/ f68 1 1303424"/>
                <a:gd name="f97" fmla="*/ f69 1 1303424"/>
                <a:gd name="f98" fmla="*/ f70 1 398805"/>
                <a:gd name="f99" fmla="*/ f71 1 398805"/>
                <a:gd name="f100" fmla="*/ f72 1 398805"/>
                <a:gd name="f101" fmla="*/ f73 1 398805"/>
                <a:gd name="f102" fmla="*/ f74 1 398805"/>
                <a:gd name="f103" fmla="*/ f75 1 1303424"/>
                <a:gd name="f104" fmla="*/ f76 1 398805"/>
                <a:gd name="f105" fmla="*/ f77 1 1303424"/>
                <a:gd name="f106" fmla="*/ f78 1 1303424"/>
                <a:gd name="f107" fmla="*/ f79 1 398805"/>
                <a:gd name="f108" fmla="*/ f80 1 1303424"/>
                <a:gd name="f109" fmla="*/ f81 1 398805"/>
                <a:gd name="f110" fmla="*/ f82 1 1303424"/>
                <a:gd name="f111" fmla="*/ f83 1 398805"/>
                <a:gd name="f112" fmla="*/ f84 1 1303424"/>
                <a:gd name="f113" fmla="*/ f85 1 398805"/>
                <a:gd name="f114" fmla="*/ f86 1 1303424"/>
                <a:gd name="f115" fmla="*/ f87 1 398805"/>
                <a:gd name="f116" fmla="*/ f88 1 1303424"/>
                <a:gd name="f117" fmla="*/ f53 1 f60"/>
                <a:gd name="f118" fmla="*/ f54 1 f60"/>
                <a:gd name="f119" fmla="*/ f53 1 f61"/>
                <a:gd name="f120" fmla="*/ f55 1 f61"/>
                <a:gd name="f121" fmla="*/ f90 1 f60"/>
                <a:gd name="f122" fmla="*/ f91 1 f61"/>
                <a:gd name="f123" fmla="*/ f92 1 f60"/>
                <a:gd name="f124" fmla="*/ f93 1 f61"/>
                <a:gd name="f125" fmla="*/ f94 1 f60"/>
                <a:gd name="f126" fmla="*/ f95 1 f61"/>
                <a:gd name="f127" fmla="*/ f96 1 f60"/>
                <a:gd name="f128" fmla="*/ f97 1 f60"/>
                <a:gd name="f129" fmla="*/ f98 1 f61"/>
                <a:gd name="f130" fmla="*/ f99 1 f61"/>
                <a:gd name="f131" fmla="*/ f100 1 f61"/>
                <a:gd name="f132" fmla="*/ f101 1 f61"/>
                <a:gd name="f133" fmla="*/ f102 1 f61"/>
                <a:gd name="f134" fmla="*/ f103 1 f60"/>
                <a:gd name="f135" fmla="*/ f104 1 f61"/>
                <a:gd name="f136" fmla="*/ f105 1 f60"/>
                <a:gd name="f137" fmla="*/ f106 1 f60"/>
                <a:gd name="f138" fmla="*/ f107 1 f61"/>
                <a:gd name="f139" fmla="*/ f108 1 f60"/>
                <a:gd name="f140" fmla="*/ f109 1 f61"/>
                <a:gd name="f141" fmla="*/ f110 1 f60"/>
                <a:gd name="f142" fmla="*/ f111 1 f61"/>
                <a:gd name="f143" fmla="*/ f112 1 f60"/>
                <a:gd name="f144" fmla="*/ f113 1 f61"/>
                <a:gd name="f145" fmla="*/ f114 1 f60"/>
                <a:gd name="f146" fmla="*/ f115 1 f61"/>
                <a:gd name="f147" fmla="*/ f116 1 f60"/>
                <a:gd name="f148" fmla="*/ f117 f51 1"/>
                <a:gd name="f149" fmla="*/ f118 f51 1"/>
                <a:gd name="f150" fmla="*/ f120 f52 1"/>
                <a:gd name="f151" fmla="*/ f119 f52 1"/>
                <a:gd name="f152" fmla="*/ f121 f51 1"/>
                <a:gd name="f153" fmla="*/ f122 f52 1"/>
                <a:gd name="f154" fmla="*/ f123 f51 1"/>
                <a:gd name="f155" fmla="*/ f124 f52 1"/>
                <a:gd name="f156" fmla="*/ f125 f51 1"/>
                <a:gd name="f157" fmla="*/ f126 f52 1"/>
                <a:gd name="f158" fmla="*/ f127 f51 1"/>
                <a:gd name="f159" fmla="*/ f128 f51 1"/>
                <a:gd name="f160" fmla="*/ f129 f52 1"/>
                <a:gd name="f161" fmla="*/ f130 f52 1"/>
                <a:gd name="f162" fmla="*/ f131 f52 1"/>
                <a:gd name="f163" fmla="*/ f132 f52 1"/>
                <a:gd name="f164" fmla="*/ f133 f52 1"/>
                <a:gd name="f165" fmla="*/ f134 f51 1"/>
                <a:gd name="f166" fmla="*/ f135 f52 1"/>
                <a:gd name="f167" fmla="*/ f136 f51 1"/>
                <a:gd name="f168" fmla="*/ f137 f51 1"/>
                <a:gd name="f169" fmla="*/ f138 f52 1"/>
                <a:gd name="f170" fmla="*/ f139 f51 1"/>
                <a:gd name="f171" fmla="*/ f140 f52 1"/>
                <a:gd name="f172" fmla="*/ f141 f51 1"/>
                <a:gd name="f173" fmla="*/ f142 f52 1"/>
                <a:gd name="f174" fmla="*/ f143 f51 1"/>
                <a:gd name="f175" fmla="*/ f144 f52 1"/>
                <a:gd name="f176" fmla="*/ f145 f51 1"/>
                <a:gd name="f177" fmla="*/ f146 f52 1"/>
                <a:gd name="f178" fmla="*/ f147 f51 1"/>
              </a:gdLst>
              <a:ahLst/>
              <a:cxnLst>
                <a:cxn ang="3cd4">
                  <a:pos x="hc" y="t"/>
                </a:cxn>
                <a:cxn ang="0">
                  <a:pos x="r" y="vc"/>
                </a:cxn>
                <a:cxn ang="cd4">
                  <a:pos x="hc" y="b"/>
                </a:cxn>
                <a:cxn ang="cd2">
                  <a:pos x="l" y="vc"/>
                </a:cxn>
                <a:cxn ang="f89">
                  <a:pos x="f152" y="f153"/>
                </a:cxn>
                <a:cxn ang="f89">
                  <a:pos x="f154" y="f155"/>
                </a:cxn>
                <a:cxn ang="f89">
                  <a:pos x="f156" y="f157"/>
                </a:cxn>
                <a:cxn ang="f89">
                  <a:pos x="f158" y="f157"/>
                </a:cxn>
                <a:cxn ang="f89">
                  <a:pos x="f159" y="f160"/>
                </a:cxn>
                <a:cxn ang="f89">
                  <a:pos x="f159" y="f161"/>
                </a:cxn>
                <a:cxn ang="f89">
                  <a:pos x="f159" y="f162"/>
                </a:cxn>
                <a:cxn ang="f89">
                  <a:pos x="f159" y="f163"/>
                </a:cxn>
                <a:cxn ang="f89">
                  <a:pos x="f159" y="f164"/>
                </a:cxn>
                <a:cxn ang="f89">
                  <a:pos x="f165" y="f166"/>
                </a:cxn>
                <a:cxn ang="f89">
                  <a:pos x="f167" y="f166"/>
                </a:cxn>
                <a:cxn ang="f89">
                  <a:pos x="f168" y="f169"/>
                </a:cxn>
                <a:cxn ang="f89">
                  <a:pos x="f168" y="f169"/>
                </a:cxn>
                <a:cxn ang="f89">
                  <a:pos x="f170" y="f171"/>
                </a:cxn>
                <a:cxn ang="f89">
                  <a:pos x="f172" y="f173"/>
                </a:cxn>
                <a:cxn ang="f89">
                  <a:pos x="f174" y="f175"/>
                </a:cxn>
                <a:cxn ang="f89">
                  <a:pos x="f176" y="f177"/>
                </a:cxn>
                <a:cxn ang="f89">
                  <a:pos x="f178" y="f177"/>
                </a:cxn>
                <a:cxn ang="f89">
                  <a:pos x="f178" y="f177"/>
                </a:cxn>
              </a:cxnLst>
              <a:rect l="f148" t="f151" r="f149" b="f150"/>
              <a:pathLst>
                <a:path w="1303424" h="398805">
                  <a:moveTo>
                    <a:pt x="f8" y="f9"/>
                  </a:moveTo>
                  <a:lnTo>
                    <a:pt x="f10" y="f11"/>
                  </a:lnTo>
                  <a:lnTo>
                    <a:pt x="f12" y="f13"/>
                  </a:lnTo>
                  <a:lnTo>
                    <a:pt x="f14" y="f13"/>
                  </a:lnTo>
                  <a:cubicBezTo>
                    <a:pt x="f15" y="f16"/>
                    <a:pt x="f17" y="f18"/>
                    <a:pt x="f19" y="f20"/>
                  </a:cubicBezTo>
                  <a:cubicBezTo>
                    <a:pt x="f21" y="f22"/>
                    <a:pt x="f21" y="f23"/>
                    <a:pt x="f19" y="f24"/>
                  </a:cubicBezTo>
                  <a:cubicBezTo>
                    <a:pt x="f19" y="f24"/>
                    <a:pt x="f19" y="f25"/>
                    <a:pt x="f19" y="f26"/>
                  </a:cubicBezTo>
                  <a:cubicBezTo>
                    <a:pt x="f19" y="f27"/>
                    <a:pt x="f19" y="f28"/>
                    <a:pt x="f19" y="f29"/>
                  </a:cubicBezTo>
                  <a:lnTo>
                    <a:pt x="f19" y="f30"/>
                  </a:lnTo>
                  <a:lnTo>
                    <a:pt x="f31" y="f32"/>
                  </a:lnTo>
                  <a:lnTo>
                    <a:pt x="f33" y="f32"/>
                  </a:lnTo>
                  <a:lnTo>
                    <a:pt x="f34" y="f35"/>
                  </a:lnTo>
                  <a:lnTo>
                    <a:pt x="f34" y="f35"/>
                  </a:lnTo>
                  <a:lnTo>
                    <a:pt x="f36" y="f37"/>
                  </a:lnTo>
                  <a:lnTo>
                    <a:pt x="f38" y="f5"/>
                  </a:lnTo>
                  <a:lnTo>
                    <a:pt x="f39" y="f40"/>
                  </a:lnTo>
                  <a:cubicBezTo>
                    <a:pt x="f41" y="f42"/>
                    <a:pt x="f43" y="f44"/>
                    <a:pt x="f45" y="f46"/>
                  </a:cubicBezTo>
                  <a:cubicBezTo>
                    <a:pt x="f47" y="f48"/>
                    <a:pt x="f49" y="f48"/>
                    <a:pt x="f5" y="f46"/>
                  </a:cubicBezTo>
                  <a:lnTo>
                    <a:pt x="f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2" name="Freeform: Shape 176">
              <a:extLst>
                <a:ext uri="{FF2B5EF4-FFF2-40B4-BE49-F238E27FC236}">
                  <a16:creationId xmlns:a16="http://schemas.microsoft.com/office/drawing/2014/main" id="{C033B3D1-BA2E-9A40-8391-4BC67EAC30FF}"/>
                </a:ext>
              </a:extLst>
            </p:cNvPr>
            <p:cNvSpPr/>
            <p:nvPr/>
          </p:nvSpPr>
          <p:spPr>
            <a:xfrm>
              <a:off x="7508394" y="54470"/>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889 f16 1"/>
                <a:gd name="f23" fmla="*/ 0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888">
                  <a:moveTo>
                    <a:pt x="f5" y="f8"/>
                  </a:moveTo>
                  <a:lnTo>
                    <a:pt x="f5" y="f8"/>
                  </a:ln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3" name="Freeform: Shape 177">
              <a:extLst>
                <a:ext uri="{FF2B5EF4-FFF2-40B4-BE49-F238E27FC236}">
                  <a16:creationId xmlns:a16="http://schemas.microsoft.com/office/drawing/2014/main" id="{C2EEFDB6-B54B-6910-8D74-6BDF11A6E404}"/>
                </a:ext>
              </a:extLst>
            </p:cNvPr>
            <p:cNvSpPr/>
            <p:nvPr/>
          </p:nvSpPr>
          <p:spPr>
            <a:xfrm>
              <a:off x="10965740" y="0"/>
              <a:ext cx="252154" cy="205182"/>
            </a:xfrm>
            <a:custGeom>
              <a:avLst/>
              <a:gdLst>
                <a:gd name="f0" fmla="val 10800000"/>
                <a:gd name="f1" fmla="val 5400000"/>
                <a:gd name="f2" fmla="val 180"/>
                <a:gd name="f3" fmla="val w"/>
                <a:gd name="f4" fmla="val h"/>
                <a:gd name="f5" fmla="val 0"/>
                <a:gd name="f6" fmla="val 252159"/>
                <a:gd name="f7" fmla="val 205178"/>
                <a:gd name="f8" fmla="val 1651"/>
                <a:gd name="f9" fmla="val 201624"/>
                <a:gd name="f10" fmla="val 1689"/>
                <a:gd name="f11" fmla="val 201918"/>
                <a:gd name="f12" fmla="val 202218"/>
                <a:gd name="f13" fmla="val 202512"/>
                <a:gd name="f14" fmla="val 1714"/>
                <a:gd name="f15" fmla="val 202719"/>
                <a:gd name="f16" fmla="val 202940"/>
                <a:gd name="f17" fmla="val 203147"/>
                <a:gd name="f18" fmla="val 1321"/>
                <a:gd name="f19" fmla="val 203979"/>
                <a:gd name="f20" fmla="val 749"/>
                <a:gd name="f21" fmla="val 204689"/>
                <a:gd name="f22" fmla="val 205179"/>
                <a:gd name="f23" fmla="val 252160"/>
                <a:gd name="f24" fmla="val 236034"/>
                <a:gd name="f25" fmla="val 190451"/>
                <a:gd name="f26" fmla="+- 0 0 -90"/>
                <a:gd name="f27" fmla="*/ f3 1 252159"/>
                <a:gd name="f28" fmla="*/ f4 1 205178"/>
                <a:gd name="f29" fmla="val f5"/>
                <a:gd name="f30" fmla="val f6"/>
                <a:gd name="f31" fmla="val f7"/>
                <a:gd name="f32" fmla="*/ f26 f0 1"/>
                <a:gd name="f33" fmla="+- f31 0 f29"/>
                <a:gd name="f34" fmla="+- f30 0 f29"/>
                <a:gd name="f35" fmla="*/ f32 1 f2"/>
                <a:gd name="f36" fmla="*/ f34 1 252159"/>
                <a:gd name="f37" fmla="*/ f33 1 205178"/>
                <a:gd name="f38" fmla="*/ 1651 f34 1"/>
                <a:gd name="f39" fmla="*/ 201624 f33 1"/>
                <a:gd name="f40" fmla="*/ 202512 f33 1"/>
                <a:gd name="f41" fmla="*/ 203147 f33 1"/>
                <a:gd name="f42" fmla="*/ 0 f34 1"/>
                <a:gd name="f43" fmla="*/ 205179 f33 1"/>
                <a:gd name="f44" fmla="*/ 252160 f34 1"/>
                <a:gd name="f45" fmla="*/ 0 f33 1"/>
                <a:gd name="f46" fmla="*/ 236034 f34 1"/>
                <a:gd name="f47" fmla="*/ 190451 f33 1"/>
                <a:gd name="f48" fmla="+- f35 0 f1"/>
                <a:gd name="f49" fmla="*/ f38 1 252159"/>
                <a:gd name="f50" fmla="*/ f39 1 205178"/>
                <a:gd name="f51" fmla="*/ f40 1 205178"/>
                <a:gd name="f52" fmla="*/ f41 1 205178"/>
                <a:gd name="f53" fmla="*/ f42 1 252159"/>
                <a:gd name="f54" fmla="*/ f43 1 205178"/>
                <a:gd name="f55" fmla="*/ f44 1 252159"/>
                <a:gd name="f56" fmla="*/ f45 1 205178"/>
                <a:gd name="f57" fmla="*/ f46 1 252159"/>
                <a:gd name="f58" fmla="*/ f47 1 205178"/>
                <a:gd name="f59" fmla="*/ f29 1 f36"/>
                <a:gd name="f60" fmla="*/ f30 1 f36"/>
                <a:gd name="f61" fmla="*/ f29 1 f37"/>
                <a:gd name="f62" fmla="*/ f31 1 f37"/>
                <a:gd name="f63" fmla="*/ f49 1 f36"/>
                <a:gd name="f64" fmla="*/ f50 1 f37"/>
                <a:gd name="f65" fmla="*/ f51 1 f37"/>
                <a:gd name="f66" fmla="*/ f52 1 f37"/>
                <a:gd name="f67" fmla="*/ f53 1 f36"/>
                <a:gd name="f68" fmla="*/ f54 1 f37"/>
                <a:gd name="f69" fmla="*/ f55 1 f36"/>
                <a:gd name="f70" fmla="*/ f56 1 f37"/>
                <a:gd name="f71" fmla="*/ f57 1 f36"/>
                <a:gd name="f72" fmla="*/ f58 1 f37"/>
                <a:gd name="f73" fmla="*/ f59 f27 1"/>
                <a:gd name="f74" fmla="*/ f60 f27 1"/>
                <a:gd name="f75" fmla="*/ f62 f28 1"/>
                <a:gd name="f76" fmla="*/ f61 f28 1"/>
                <a:gd name="f77" fmla="*/ f63 f27 1"/>
                <a:gd name="f78" fmla="*/ f64 f28 1"/>
                <a:gd name="f79" fmla="*/ f65 f28 1"/>
                <a:gd name="f80" fmla="*/ f66 f28 1"/>
                <a:gd name="f81" fmla="*/ f67 f27 1"/>
                <a:gd name="f82" fmla="*/ f68 f28 1"/>
                <a:gd name="f83" fmla="*/ f69 f27 1"/>
                <a:gd name="f84" fmla="*/ f70 f28 1"/>
                <a:gd name="f85" fmla="*/ f71 f27 1"/>
                <a:gd name="f86" fmla="*/ f72 f28 1"/>
              </a:gdLst>
              <a:ahLst/>
              <a:cxnLst>
                <a:cxn ang="3cd4">
                  <a:pos x="hc" y="t"/>
                </a:cxn>
                <a:cxn ang="0">
                  <a:pos x="r" y="vc"/>
                </a:cxn>
                <a:cxn ang="cd4">
                  <a:pos x="hc" y="b"/>
                </a:cxn>
                <a:cxn ang="cd2">
                  <a:pos x="l" y="vc"/>
                </a:cxn>
                <a:cxn ang="f48">
                  <a:pos x="f77" y="f78"/>
                </a:cxn>
                <a:cxn ang="f48">
                  <a:pos x="f77" y="f79"/>
                </a:cxn>
                <a:cxn ang="f48">
                  <a:pos x="f77" y="f80"/>
                </a:cxn>
                <a:cxn ang="f48">
                  <a:pos x="f77" y="f80"/>
                </a:cxn>
                <a:cxn ang="f48">
                  <a:pos x="f81" y="f82"/>
                </a:cxn>
                <a:cxn ang="f48">
                  <a:pos x="f81" y="f82"/>
                </a:cxn>
                <a:cxn ang="f48">
                  <a:pos x="f83" y="f84"/>
                </a:cxn>
                <a:cxn ang="f48">
                  <a:pos x="f85" y="f84"/>
                </a:cxn>
                <a:cxn ang="f48">
                  <a:pos x="f77" y="f86"/>
                </a:cxn>
              </a:cxnLst>
              <a:rect l="f73" t="f76" r="f74" b="f75"/>
              <a:pathLst>
                <a:path w="252159" h="205178">
                  <a:moveTo>
                    <a:pt x="f8" y="f9"/>
                  </a:moveTo>
                  <a:cubicBezTo>
                    <a:pt x="f10" y="f11"/>
                    <a:pt x="f10" y="f12"/>
                    <a:pt x="f8" y="f13"/>
                  </a:cubicBezTo>
                  <a:cubicBezTo>
                    <a:pt x="f14" y="f15"/>
                    <a:pt x="f14" y="f16"/>
                    <a:pt x="f8" y="f17"/>
                  </a:cubicBezTo>
                  <a:lnTo>
                    <a:pt x="f8" y="f17"/>
                  </a:lnTo>
                  <a:cubicBezTo>
                    <a:pt x="f18" y="f19"/>
                    <a:pt x="f20" y="f21"/>
                    <a:pt x="f5" y="f22"/>
                  </a:cubicBezTo>
                  <a:lnTo>
                    <a:pt x="f5" y="f22"/>
                  </a:lnTo>
                  <a:lnTo>
                    <a:pt x="f23" y="f5"/>
                  </a:lnTo>
                  <a:lnTo>
                    <a:pt x="f24" y="f5"/>
                  </a:lnTo>
                  <a:lnTo>
                    <a:pt x="f8"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4" name="Freeform: Shape 178">
              <a:extLst>
                <a:ext uri="{FF2B5EF4-FFF2-40B4-BE49-F238E27FC236}">
                  <a16:creationId xmlns:a16="http://schemas.microsoft.com/office/drawing/2014/main" id="{5242CE7B-6A90-D21D-8EC2-9622B323A3FE}"/>
                </a:ext>
              </a:extLst>
            </p:cNvPr>
            <p:cNvSpPr/>
            <p:nvPr/>
          </p:nvSpPr>
          <p:spPr>
            <a:xfrm>
              <a:off x="10458248" y="46725"/>
              <a:ext cx="503550" cy="160358"/>
            </a:xfrm>
            <a:custGeom>
              <a:avLst/>
              <a:gdLst>
                <a:gd name="f0" fmla="val 10800000"/>
                <a:gd name="f1" fmla="val 5400000"/>
                <a:gd name="f2" fmla="val 180"/>
                <a:gd name="f3" fmla="val w"/>
                <a:gd name="f4" fmla="val h"/>
                <a:gd name="f5" fmla="val 0"/>
                <a:gd name="f6" fmla="val 503555"/>
                <a:gd name="f7" fmla="val 160361"/>
                <a:gd name="f8" fmla="val 498223"/>
                <a:gd name="f9" fmla="val 154900"/>
                <a:gd name="f10" fmla="val 148171"/>
                <a:gd name="f11" fmla="val 7237"/>
                <a:gd name="f12" fmla="val 4063"/>
                <a:gd name="f13" fmla="val 7098"/>
                <a:gd name="f14" fmla="val 6864"/>
                <a:gd name="f15" fmla="val 4723"/>
                <a:gd name="f16" fmla="val 9025"/>
                <a:gd name="f17" fmla="val 1917"/>
                <a:gd name="f18" fmla="val 8888"/>
                <a:gd name="f19" fmla="val 1905"/>
                <a:gd name="f20" fmla="val 501905"/>
                <a:gd name="f21" fmla="val 160359"/>
                <a:gd name="f22" fmla="val 503556"/>
                <a:gd name="f23" fmla="val 500687"/>
                <a:gd name="f24" fmla="val 160433"/>
                <a:gd name="f25" fmla="val 498287"/>
                <a:gd name="f26" fmla="val 158163"/>
                <a:gd name="f27" fmla="val 155288"/>
                <a:gd name="f28" fmla="val 498211"/>
                <a:gd name="f29" fmla="val 155159"/>
                <a:gd name="f30" fmla="val 155029"/>
                <a:gd name="f31" fmla="+- 0 0 -90"/>
                <a:gd name="f32" fmla="*/ f3 1 503555"/>
                <a:gd name="f33" fmla="*/ f4 1 160361"/>
                <a:gd name="f34" fmla="val f5"/>
                <a:gd name="f35" fmla="val f6"/>
                <a:gd name="f36" fmla="val f7"/>
                <a:gd name="f37" fmla="*/ f31 f0 1"/>
                <a:gd name="f38" fmla="+- f36 0 f34"/>
                <a:gd name="f39" fmla="+- f35 0 f34"/>
                <a:gd name="f40" fmla="*/ f37 1 f2"/>
                <a:gd name="f41" fmla="*/ f39 1 503555"/>
                <a:gd name="f42" fmla="*/ f38 1 160361"/>
                <a:gd name="f43" fmla="*/ 498223 f39 1"/>
                <a:gd name="f44" fmla="*/ 154900 f38 1"/>
                <a:gd name="f45" fmla="*/ 148171 f38 1"/>
                <a:gd name="f46" fmla="*/ 7237 f39 1"/>
                <a:gd name="f47" fmla="*/ 0 f38 1"/>
                <a:gd name="f48" fmla="*/ 4063 f38 1"/>
                <a:gd name="f49" fmla="*/ 1917 f39 1"/>
                <a:gd name="f50" fmla="*/ 8888 f38 1"/>
                <a:gd name="f51" fmla="*/ 1905 f39 1"/>
                <a:gd name="f52" fmla="*/ 0 f39 1"/>
                <a:gd name="f53" fmla="*/ 501905 f39 1"/>
                <a:gd name="f54" fmla="*/ 160359 f38 1"/>
                <a:gd name="f55" fmla="*/ 503556 f39 1"/>
                <a:gd name="f56" fmla="*/ 155288 f38 1"/>
                <a:gd name="f57" fmla="+- f40 0 f1"/>
                <a:gd name="f58" fmla="*/ f43 1 503555"/>
                <a:gd name="f59" fmla="*/ f44 1 160361"/>
                <a:gd name="f60" fmla="*/ f45 1 160361"/>
                <a:gd name="f61" fmla="*/ f46 1 503555"/>
                <a:gd name="f62" fmla="*/ f47 1 160361"/>
                <a:gd name="f63" fmla="*/ f48 1 160361"/>
                <a:gd name="f64" fmla="*/ f49 1 503555"/>
                <a:gd name="f65" fmla="*/ f50 1 160361"/>
                <a:gd name="f66" fmla="*/ f51 1 503555"/>
                <a:gd name="f67" fmla="*/ f52 1 503555"/>
                <a:gd name="f68" fmla="*/ f53 1 503555"/>
                <a:gd name="f69" fmla="*/ f54 1 160361"/>
                <a:gd name="f70" fmla="*/ f55 1 503555"/>
                <a:gd name="f71" fmla="*/ f56 1 160361"/>
                <a:gd name="f72" fmla="*/ f34 1 f41"/>
                <a:gd name="f73" fmla="*/ f35 1 f41"/>
                <a:gd name="f74" fmla="*/ f34 1 f42"/>
                <a:gd name="f75" fmla="*/ f36 1 f42"/>
                <a:gd name="f76" fmla="*/ f58 1 f41"/>
                <a:gd name="f77" fmla="*/ f59 1 f42"/>
                <a:gd name="f78" fmla="*/ f60 1 f42"/>
                <a:gd name="f79" fmla="*/ f61 1 f41"/>
                <a:gd name="f80" fmla="*/ f62 1 f42"/>
                <a:gd name="f81" fmla="*/ f63 1 f42"/>
                <a:gd name="f82" fmla="*/ f64 1 f41"/>
                <a:gd name="f83" fmla="*/ f65 1 f42"/>
                <a:gd name="f84" fmla="*/ f66 1 f41"/>
                <a:gd name="f85" fmla="*/ f67 1 f41"/>
                <a:gd name="f86" fmla="*/ f68 1 f41"/>
                <a:gd name="f87" fmla="*/ f69 1 f42"/>
                <a:gd name="f88" fmla="*/ f70 1 f41"/>
                <a:gd name="f89" fmla="*/ f71 1 f42"/>
                <a:gd name="f90" fmla="*/ f72 f32 1"/>
                <a:gd name="f91" fmla="*/ f73 f32 1"/>
                <a:gd name="f92" fmla="*/ f75 f33 1"/>
                <a:gd name="f93" fmla="*/ f74 f33 1"/>
                <a:gd name="f94" fmla="*/ f76 f32 1"/>
                <a:gd name="f95" fmla="*/ f77 f33 1"/>
                <a:gd name="f96" fmla="*/ f78 f33 1"/>
                <a:gd name="f97" fmla="*/ f79 f32 1"/>
                <a:gd name="f98" fmla="*/ f80 f33 1"/>
                <a:gd name="f99" fmla="*/ f81 f33 1"/>
                <a:gd name="f100" fmla="*/ f82 f32 1"/>
                <a:gd name="f101" fmla="*/ f83 f33 1"/>
                <a:gd name="f102" fmla="*/ f84 f32 1"/>
                <a:gd name="f103" fmla="*/ f85 f32 1"/>
                <a:gd name="f104" fmla="*/ f86 f32 1"/>
                <a:gd name="f105" fmla="*/ f87 f33 1"/>
                <a:gd name="f106" fmla="*/ f88 f32 1"/>
                <a:gd name="f107" fmla="*/ f89 f33 1"/>
              </a:gdLst>
              <a:ahLst/>
              <a:cxnLst>
                <a:cxn ang="3cd4">
                  <a:pos x="hc" y="t"/>
                </a:cxn>
                <a:cxn ang="0">
                  <a:pos x="r" y="vc"/>
                </a:cxn>
                <a:cxn ang="cd4">
                  <a:pos x="hc" y="b"/>
                </a:cxn>
                <a:cxn ang="cd2">
                  <a:pos x="l" y="vc"/>
                </a:cxn>
                <a:cxn ang="f57">
                  <a:pos x="f94" y="f95"/>
                </a:cxn>
                <a:cxn ang="f57">
                  <a:pos x="f94" y="f96"/>
                </a:cxn>
                <a:cxn ang="f57">
                  <a:pos x="f97" y="f98"/>
                </a:cxn>
                <a:cxn ang="f57">
                  <a:pos x="f97" y="f99"/>
                </a:cxn>
                <a:cxn ang="f57">
                  <a:pos x="f100" y="f101"/>
                </a:cxn>
                <a:cxn ang="f57">
                  <a:pos x="f102" y="f101"/>
                </a:cxn>
                <a:cxn ang="f57">
                  <a:pos x="f103" y="f101"/>
                </a:cxn>
                <a:cxn ang="f57">
                  <a:pos x="f103" y="f101"/>
                </a:cxn>
                <a:cxn ang="f57">
                  <a:pos x="f104" y="f105"/>
                </a:cxn>
                <a:cxn ang="f57">
                  <a:pos x="f106" y="f105"/>
                </a:cxn>
                <a:cxn ang="f57">
                  <a:pos x="f94" y="f107"/>
                </a:cxn>
                <a:cxn ang="f57">
                  <a:pos x="f94" y="f95"/>
                </a:cxn>
              </a:cxnLst>
              <a:rect l="f90" t="f93" r="f91" b="f92"/>
              <a:pathLst>
                <a:path w="503555" h="160361">
                  <a:moveTo>
                    <a:pt x="f8" y="f9"/>
                  </a:moveTo>
                  <a:lnTo>
                    <a:pt x="f8" y="f10"/>
                  </a:lnTo>
                  <a:lnTo>
                    <a:pt x="f11" y="f5"/>
                  </a:lnTo>
                  <a:lnTo>
                    <a:pt x="f11" y="f12"/>
                  </a:lnTo>
                  <a:cubicBezTo>
                    <a:pt x="f13" y="f14"/>
                    <a:pt x="f15" y="f16"/>
                    <a:pt x="f17" y="f18"/>
                  </a:cubicBezTo>
                  <a:cubicBezTo>
                    <a:pt x="f17" y="f18"/>
                    <a:pt x="f19" y="f18"/>
                    <a:pt x="f19" y="f18"/>
                  </a:cubicBezTo>
                  <a:lnTo>
                    <a:pt x="f5" y="f18"/>
                  </a:lnTo>
                  <a:lnTo>
                    <a:pt x="f5" y="f18"/>
                  </a:lnTo>
                  <a:lnTo>
                    <a:pt x="f20" y="f21"/>
                  </a:lnTo>
                  <a:lnTo>
                    <a:pt x="f22" y="f21"/>
                  </a:lnTo>
                  <a:cubicBezTo>
                    <a:pt x="f23" y="f24"/>
                    <a:pt x="f25" y="f26"/>
                    <a:pt x="f8" y="f27"/>
                  </a:cubicBezTo>
                  <a:cubicBezTo>
                    <a:pt x="f28" y="f29"/>
                    <a:pt x="f8"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5" name="Freeform: Shape 179">
              <a:extLst>
                <a:ext uri="{FF2B5EF4-FFF2-40B4-BE49-F238E27FC236}">
                  <a16:creationId xmlns:a16="http://schemas.microsoft.com/office/drawing/2014/main" id="{2C1C88DC-BFC1-0F59-F7BA-3E1E1F156316}"/>
                </a:ext>
              </a:extLst>
            </p:cNvPr>
            <p:cNvSpPr/>
            <p:nvPr/>
          </p:nvSpPr>
          <p:spPr>
            <a:xfrm>
              <a:off x="10967011" y="202512"/>
              <a:ext cx="45" cy="758"/>
            </a:xfrm>
            <a:custGeom>
              <a:avLst/>
              <a:gdLst>
                <a:gd name="f0" fmla="val 10800000"/>
                <a:gd name="f1" fmla="val 5400000"/>
                <a:gd name="f2" fmla="val 180"/>
                <a:gd name="f3" fmla="val w"/>
                <a:gd name="f4" fmla="val h"/>
                <a:gd name="f5" fmla="val 0"/>
                <a:gd name="f6" fmla="val 47"/>
                <a:gd name="f7" fmla="val 761"/>
                <a:gd name="f8" fmla="val 635"/>
                <a:gd name="f9" fmla="val 64"/>
                <a:gd name="f10" fmla="val 428"/>
                <a:gd name="f11" fmla="val 207"/>
                <a:gd name="f12" fmla="val 762"/>
                <a:gd name="f13" fmla="+- 0 0 -90"/>
                <a:gd name="f14" fmla="*/ f3 1 47"/>
                <a:gd name="f15" fmla="*/ f4 1 761"/>
                <a:gd name="f16" fmla="val f5"/>
                <a:gd name="f17" fmla="val f6"/>
                <a:gd name="f18" fmla="val f7"/>
                <a:gd name="f19" fmla="*/ f13 f0 1"/>
                <a:gd name="f20" fmla="+- f18 0 f16"/>
                <a:gd name="f21" fmla="+- f17 0 f16"/>
                <a:gd name="f22" fmla="*/ f19 1 f2"/>
                <a:gd name="f23" fmla="*/ f21 1 47"/>
                <a:gd name="f24" fmla="*/ f20 1 761"/>
                <a:gd name="f25" fmla="*/ 0 f21 1"/>
                <a:gd name="f26" fmla="*/ 635 f20 1"/>
                <a:gd name="f27" fmla="*/ 0 f20 1"/>
                <a:gd name="f28" fmla="*/ 762 f20 1"/>
                <a:gd name="f29" fmla="+- f22 0 f1"/>
                <a:gd name="f30" fmla="*/ f25 1 47"/>
                <a:gd name="f31" fmla="*/ f26 1 761"/>
                <a:gd name="f32" fmla="*/ f27 1 761"/>
                <a:gd name="f33" fmla="*/ f28 1 761"/>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47" h="761">
                  <a:moveTo>
                    <a:pt x="f5" y="f8"/>
                  </a:moveTo>
                  <a:cubicBezTo>
                    <a:pt x="f9" y="f10"/>
                    <a:pt x="f9" y="f11"/>
                    <a:pt x="f5" y="f5"/>
                  </a:cubicBezTo>
                  <a:cubicBezTo>
                    <a:pt x="f5" y="f5"/>
                    <a:pt x="f5" y="f5"/>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6" name="Freeform: Shape 180">
              <a:extLst>
                <a:ext uri="{FF2B5EF4-FFF2-40B4-BE49-F238E27FC236}">
                  <a16:creationId xmlns:a16="http://schemas.microsoft.com/office/drawing/2014/main" id="{527EB308-BCAE-F115-A928-4E778C6FC051}"/>
                </a:ext>
              </a:extLst>
            </p:cNvPr>
            <p:cNvSpPr/>
            <p:nvPr/>
          </p:nvSpPr>
          <p:spPr>
            <a:xfrm>
              <a:off x="10956468" y="100684"/>
              <a:ext cx="10698" cy="106390"/>
            </a:xfrm>
            <a:custGeom>
              <a:avLst/>
              <a:gdLst>
                <a:gd name="f0" fmla="val 10800000"/>
                <a:gd name="f1" fmla="val 5400000"/>
                <a:gd name="f2" fmla="val 180"/>
                <a:gd name="f3" fmla="val w"/>
                <a:gd name="f4" fmla="val h"/>
                <a:gd name="f5" fmla="val 0"/>
                <a:gd name="f6" fmla="val 10694"/>
                <a:gd name="f7" fmla="val 106389"/>
                <a:gd name="f8" fmla="val 10666"/>
                <a:gd name="f9" fmla="val 102462"/>
                <a:gd name="f10" fmla="val 10704"/>
                <a:gd name="f11" fmla="val 102168"/>
                <a:gd name="f12" fmla="val 101868"/>
                <a:gd name="f13" fmla="val 101574"/>
                <a:gd name="f14" fmla="val 8761"/>
                <a:gd name="f15" fmla="val 1397"/>
                <a:gd name="f16" fmla="val 7808"/>
                <a:gd name="f17" fmla="val 2113"/>
                <a:gd name="f18" fmla="val 6653"/>
                <a:gd name="f19" fmla="val 2512"/>
                <a:gd name="f20" fmla="val 5460"/>
                <a:gd name="f21" fmla="val 2539"/>
                <a:gd name="f22" fmla="val 3809"/>
                <a:gd name="f23" fmla="val 101447"/>
                <a:gd name="f24" fmla="val 216"/>
                <a:gd name="f25" fmla="val 104383"/>
                <a:gd name="f26" fmla="val 2768"/>
                <a:gd name="f27" fmla="val 106590"/>
                <a:gd name="f28" fmla="val 5714"/>
                <a:gd name="f29" fmla="val 106376"/>
                <a:gd name="f30" fmla="val 6615"/>
                <a:gd name="f31" fmla="val 106308"/>
                <a:gd name="f32" fmla="val 7491"/>
                <a:gd name="f33" fmla="val 106011"/>
                <a:gd name="f34" fmla="val 8253"/>
                <a:gd name="f35" fmla="val 105510"/>
                <a:gd name="f36" fmla="val 9002"/>
                <a:gd name="f37" fmla="val 105020"/>
                <a:gd name="f38" fmla="val 9574"/>
                <a:gd name="f39" fmla="val 104310"/>
                <a:gd name="f40" fmla="val 9904"/>
                <a:gd name="f41" fmla="val 103478"/>
                <a:gd name="f42" fmla="+- 0 0 -90"/>
                <a:gd name="f43" fmla="*/ f3 1 10694"/>
                <a:gd name="f44" fmla="*/ f4 1 106389"/>
                <a:gd name="f45" fmla="val f5"/>
                <a:gd name="f46" fmla="val f6"/>
                <a:gd name="f47" fmla="val f7"/>
                <a:gd name="f48" fmla="*/ f42 f0 1"/>
                <a:gd name="f49" fmla="+- f47 0 f45"/>
                <a:gd name="f50" fmla="+- f46 0 f45"/>
                <a:gd name="f51" fmla="*/ f48 1 f2"/>
                <a:gd name="f52" fmla="*/ f50 1 10694"/>
                <a:gd name="f53" fmla="*/ f49 1 106389"/>
                <a:gd name="f54" fmla="*/ 10666 f50 1"/>
                <a:gd name="f55" fmla="*/ 102462 f49 1"/>
                <a:gd name="f56" fmla="*/ 101574 f49 1"/>
                <a:gd name="f57" fmla="*/ 0 f49 1"/>
                <a:gd name="f58" fmla="*/ 8761 f50 1"/>
                <a:gd name="f59" fmla="*/ 1397 f49 1"/>
                <a:gd name="f60" fmla="*/ 5460 f50 1"/>
                <a:gd name="f61" fmla="*/ 2539 f49 1"/>
                <a:gd name="f62" fmla="*/ 3809 f50 1"/>
                <a:gd name="f63" fmla="*/ 0 f50 1"/>
                <a:gd name="f64" fmla="*/ 101447 f49 1"/>
                <a:gd name="f65" fmla="*/ 5714 f50 1"/>
                <a:gd name="f66" fmla="*/ 106376 f49 1"/>
                <a:gd name="f67" fmla="*/ 8253 f50 1"/>
                <a:gd name="f68" fmla="*/ 105510 f49 1"/>
                <a:gd name="f69" fmla="*/ 9904 f50 1"/>
                <a:gd name="f70" fmla="*/ 103478 f49 1"/>
                <a:gd name="f71" fmla="+- f51 0 f1"/>
                <a:gd name="f72" fmla="*/ f54 1 10694"/>
                <a:gd name="f73" fmla="*/ f55 1 106389"/>
                <a:gd name="f74" fmla="*/ f56 1 106389"/>
                <a:gd name="f75" fmla="*/ f57 1 106389"/>
                <a:gd name="f76" fmla="*/ f58 1 10694"/>
                <a:gd name="f77" fmla="*/ f59 1 106389"/>
                <a:gd name="f78" fmla="*/ f60 1 10694"/>
                <a:gd name="f79" fmla="*/ f61 1 106389"/>
                <a:gd name="f80" fmla="*/ f62 1 10694"/>
                <a:gd name="f81" fmla="*/ f63 1 10694"/>
                <a:gd name="f82" fmla="*/ f64 1 106389"/>
                <a:gd name="f83" fmla="*/ f65 1 10694"/>
                <a:gd name="f84" fmla="*/ f66 1 106389"/>
                <a:gd name="f85" fmla="*/ f67 1 10694"/>
                <a:gd name="f86" fmla="*/ f68 1 106389"/>
                <a:gd name="f87" fmla="*/ f69 1 10694"/>
                <a:gd name="f88" fmla="*/ f70 1 106389"/>
                <a:gd name="f89" fmla="*/ f45 1 f52"/>
                <a:gd name="f90" fmla="*/ f46 1 f52"/>
                <a:gd name="f91" fmla="*/ f45 1 f53"/>
                <a:gd name="f92" fmla="*/ f47 1 f53"/>
                <a:gd name="f93" fmla="*/ f72 1 f52"/>
                <a:gd name="f94" fmla="*/ f73 1 f53"/>
                <a:gd name="f95" fmla="*/ f74 1 f53"/>
                <a:gd name="f96" fmla="*/ f75 1 f53"/>
                <a:gd name="f97" fmla="*/ f76 1 f52"/>
                <a:gd name="f98" fmla="*/ f77 1 f53"/>
                <a:gd name="f99" fmla="*/ f78 1 f52"/>
                <a:gd name="f100" fmla="*/ f79 1 f53"/>
                <a:gd name="f101" fmla="*/ f80 1 f52"/>
                <a:gd name="f102" fmla="*/ f81 1 f52"/>
                <a:gd name="f103" fmla="*/ f82 1 f53"/>
                <a:gd name="f104" fmla="*/ f83 1 f52"/>
                <a:gd name="f105" fmla="*/ f84 1 f53"/>
                <a:gd name="f106" fmla="*/ f85 1 f52"/>
                <a:gd name="f107" fmla="*/ f86 1 f53"/>
                <a:gd name="f108" fmla="*/ f87 1 f52"/>
                <a:gd name="f109" fmla="*/ f88 1 f53"/>
                <a:gd name="f110" fmla="*/ f89 f43 1"/>
                <a:gd name="f111" fmla="*/ f90 f43 1"/>
                <a:gd name="f112" fmla="*/ f92 f44 1"/>
                <a:gd name="f113" fmla="*/ f91 f44 1"/>
                <a:gd name="f114" fmla="*/ f93 f43 1"/>
                <a:gd name="f115" fmla="*/ f94 f44 1"/>
                <a:gd name="f116" fmla="*/ f95 f44 1"/>
                <a:gd name="f117" fmla="*/ f96 f44 1"/>
                <a:gd name="f118" fmla="*/ f97 f43 1"/>
                <a:gd name="f119" fmla="*/ f98 f44 1"/>
                <a:gd name="f120" fmla="*/ f99 f43 1"/>
                <a:gd name="f121" fmla="*/ f100 f44 1"/>
                <a:gd name="f122" fmla="*/ f101 f43 1"/>
                <a:gd name="f123" fmla="*/ f102 f43 1"/>
                <a:gd name="f124" fmla="*/ f103 f44 1"/>
                <a:gd name="f125" fmla="*/ f104 f43 1"/>
                <a:gd name="f126" fmla="*/ f105 f44 1"/>
                <a:gd name="f127" fmla="*/ f106 f43 1"/>
                <a:gd name="f128" fmla="*/ f107 f44 1"/>
                <a:gd name="f129" fmla="*/ f108 f43 1"/>
                <a:gd name="f130" fmla="*/ f109 f44 1"/>
              </a:gdLst>
              <a:ahLst/>
              <a:cxnLst>
                <a:cxn ang="3cd4">
                  <a:pos x="hc" y="t"/>
                </a:cxn>
                <a:cxn ang="0">
                  <a:pos x="r" y="vc"/>
                </a:cxn>
                <a:cxn ang="cd4">
                  <a:pos x="hc" y="b"/>
                </a:cxn>
                <a:cxn ang="cd2">
                  <a:pos x="l" y="vc"/>
                </a:cxn>
                <a:cxn ang="f71">
                  <a:pos x="f114" y="f115"/>
                </a:cxn>
                <a:cxn ang="f71">
                  <a:pos x="f114" y="f116"/>
                </a:cxn>
                <a:cxn ang="f71">
                  <a:pos x="f114" y="f117"/>
                </a:cxn>
                <a:cxn ang="f71">
                  <a:pos x="f118" y="f119"/>
                </a:cxn>
                <a:cxn ang="f71">
                  <a:pos x="f118" y="f119"/>
                </a:cxn>
                <a:cxn ang="f71">
                  <a:pos x="f120" y="f121"/>
                </a:cxn>
                <a:cxn ang="f71">
                  <a:pos x="f122" y="f121"/>
                </a:cxn>
                <a:cxn ang="f71">
                  <a:pos x="f123" y="f119"/>
                </a:cxn>
                <a:cxn ang="f71">
                  <a:pos x="f123" y="f124"/>
                </a:cxn>
                <a:cxn ang="f71">
                  <a:pos x="f125" y="f126"/>
                </a:cxn>
                <a:cxn ang="f71">
                  <a:pos x="f127" y="f128"/>
                </a:cxn>
                <a:cxn ang="f71">
                  <a:pos x="f127" y="f128"/>
                </a:cxn>
                <a:cxn ang="f71">
                  <a:pos x="f127" y="f128"/>
                </a:cxn>
                <a:cxn ang="f71">
                  <a:pos x="f129" y="f130"/>
                </a:cxn>
                <a:cxn ang="f71">
                  <a:pos x="f114" y="f115"/>
                </a:cxn>
              </a:cxnLst>
              <a:rect l="f110" t="f113" r="f111" b="f112"/>
              <a:pathLst>
                <a:path w="10694" h="106389">
                  <a:moveTo>
                    <a:pt x="f8" y="f9"/>
                  </a:moveTo>
                  <a:cubicBezTo>
                    <a:pt x="f10" y="f11"/>
                    <a:pt x="f10" y="f12"/>
                    <a:pt x="f8" y="f13"/>
                  </a:cubicBezTo>
                  <a:lnTo>
                    <a:pt x="f8" y="f5"/>
                  </a:lnTo>
                  <a:lnTo>
                    <a:pt x="f14" y="f15"/>
                  </a:lnTo>
                  <a:lnTo>
                    <a:pt x="f14" y="f15"/>
                  </a:lnTo>
                  <a:cubicBezTo>
                    <a:pt x="f16" y="f17"/>
                    <a:pt x="f18" y="f19"/>
                    <a:pt x="f20" y="f21"/>
                  </a:cubicBezTo>
                  <a:lnTo>
                    <a:pt x="f22" y="f21"/>
                  </a:lnTo>
                  <a:lnTo>
                    <a:pt x="f5" y="f15"/>
                  </a:lnTo>
                  <a:lnTo>
                    <a:pt x="f5" y="f23"/>
                  </a:lnTo>
                  <a:cubicBezTo>
                    <a:pt x="f24" y="f25"/>
                    <a:pt x="f26" y="f27"/>
                    <a:pt x="f28" y="f29"/>
                  </a:cubicBezTo>
                  <a:cubicBezTo>
                    <a:pt x="f30" y="f31"/>
                    <a:pt x="f32" y="f33"/>
                    <a:pt x="f34" y="f35"/>
                  </a:cubicBezTo>
                  <a:lnTo>
                    <a:pt x="f34" y="f35"/>
                  </a:lnTo>
                  <a:lnTo>
                    <a:pt x="f34" y="f35"/>
                  </a:lnTo>
                  <a:cubicBezTo>
                    <a:pt x="f36" y="f37"/>
                    <a:pt x="f38" y="f39"/>
                    <a:pt x="f40" y="f41"/>
                  </a:cubicBezTo>
                  <a:cubicBezTo>
                    <a:pt x="f40" y="f41"/>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7" name="Freeform: Shape 181">
              <a:extLst>
                <a:ext uri="{FF2B5EF4-FFF2-40B4-BE49-F238E27FC236}">
                  <a16:creationId xmlns:a16="http://schemas.microsoft.com/office/drawing/2014/main" id="{57C2B0DD-7C00-A563-4CFE-EA13EA529E3A}"/>
                </a:ext>
              </a:extLst>
            </p:cNvPr>
            <p:cNvSpPr/>
            <p:nvPr/>
          </p:nvSpPr>
          <p:spPr>
            <a:xfrm>
              <a:off x="10961927" y="101827"/>
              <a:ext cx="3300" cy="1143"/>
            </a:xfrm>
            <a:custGeom>
              <a:avLst/>
              <a:gdLst>
                <a:gd name="f0" fmla="val 10800000"/>
                <a:gd name="f1" fmla="val 5400000"/>
                <a:gd name="f2" fmla="val 180"/>
                <a:gd name="f3" fmla="val w"/>
                <a:gd name="f4" fmla="val h"/>
                <a:gd name="f5" fmla="val 0"/>
                <a:gd name="f6" fmla="val 3301"/>
                <a:gd name="f7" fmla="val 1142"/>
                <a:gd name="f8" fmla="val 1143"/>
                <a:gd name="f9" fmla="val 1193"/>
                <a:gd name="f10" fmla="val 1116"/>
                <a:gd name="f11" fmla="val 2349"/>
                <a:gd name="f12" fmla="val 716"/>
                <a:gd name="f13" fmla="val 2362"/>
                <a:gd name="f14" fmla="val 732"/>
                <a:gd name="f15" fmla="val 1134"/>
                <a:gd name="f16" fmla="+- 0 0 -90"/>
                <a:gd name="f17" fmla="*/ f3 1 3301"/>
                <a:gd name="f18" fmla="*/ f4 1 1142"/>
                <a:gd name="f19" fmla="val f5"/>
                <a:gd name="f20" fmla="val f6"/>
                <a:gd name="f21" fmla="val f7"/>
                <a:gd name="f22" fmla="*/ f16 f0 1"/>
                <a:gd name="f23" fmla="+- f21 0 f19"/>
                <a:gd name="f24" fmla="+- f20 0 f19"/>
                <a:gd name="f25" fmla="*/ f22 1 f2"/>
                <a:gd name="f26" fmla="*/ f24 1 3301"/>
                <a:gd name="f27" fmla="*/ f23 1 1142"/>
                <a:gd name="f28" fmla="*/ 0 f24 1"/>
                <a:gd name="f29" fmla="*/ 1143 f23 1"/>
                <a:gd name="f30" fmla="*/ 3301 f24 1"/>
                <a:gd name="f31" fmla="*/ 0 f23 1"/>
                <a:gd name="f32" fmla="+- f25 0 f1"/>
                <a:gd name="f33" fmla="*/ f28 1 3301"/>
                <a:gd name="f34" fmla="*/ f29 1 1142"/>
                <a:gd name="f35" fmla="*/ f30 1 3301"/>
                <a:gd name="f36" fmla="*/ f31 1 1142"/>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49" y="f50"/>
                </a:cxn>
              </a:cxnLst>
              <a:rect l="f45" t="f48" r="f46" b="f47"/>
              <a:pathLst>
                <a:path w="3301" h="1142">
                  <a:moveTo>
                    <a:pt x="f5" y="f8"/>
                  </a:moveTo>
                  <a:cubicBezTo>
                    <a:pt x="f9" y="f10"/>
                    <a:pt x="f11" y="f12"/>
                    <a:pt x="f6" y="f5"/>
                  </a:cubicBezTo>
                  <a:cubicBezTo>
                    <a:pt x="f13" y="f14"/>
                    <a:pt x="f9" y="f1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8" name="Freeform: Shape 182">
              <a:extLst>
                <a:ext uri="{FF2B5EF4-FFF2-40B4-BE49-F238E27FC236}">
                  <a16:creationId xmlns:a16="http://schemas.microsoft.com/office/drawing/2014/main" id="{0F769162-1750-21EA-D5BC-7ADC32AA2FBC}"/>
                </a:ext>
              </a:extLst>
            </p:cNvPr>
            <p:cNvSpPr/>
            <p:nvPr/>
          </p:nvSpPr>
          <p:spPr>
            <a:xfrm>
              <a:off x="10619750" y="0"/>
              <a:ext cx="342177" cy="102815"/>
            </a:xfrm>
            <a:custGeom>
              <a:avLst/>
              <a:gdLst>
                <a:gd name="f0" fmla="val 10800000"/>
                <a:gd name="f1" fmla="val 5400000"/>
                <a:gd name="f2" fmla="val 180"/>
                <a:gd name="f3" fmla="val w"/>
                <a:gd name="f4" fmla="val h"/>
                <a:gd name="f5" fmla="val 0"/>
                <a:gd name="f6" fmla="val 342179"/>
                <a:gd name="f7" fmla="val 102817"/>
                <a:gd name="f8" fmla="val 340529"/>
                <a:gd name="f9" fmla="val 102716"/>
                <a:gd name="f10" fmla="val 342180"/>
                <a:gd name="f11" fmla="val 340567"/>
                <a:gd name="f12" fmla="val 103028"/>
                <a:gd name="f13" fmla="val 338891"/>
                <a:gd name="f14" fmla="val 102610"/>
                <a:gd name="f15" fmla="val 337609"/>
                <a:gd name="f16" fmla="val 101574"/>
                <a:gd name="f17" fmla="val 335717"/>
                <a:gd name="f18" fmla="val 99904"/>
                <a:gd name="f19" fmla="val 335539"/>
                <a:gd name="f20" fmla="val 97016"/>
                <a:gd name="f21" fmla="val 337203"/>
                <a:gd name="f22" fmla="val 95122"/>
                <a:gd name="f23" fmla="val 337330"/>
                <a:gd name="f24" fmla="val 94979"/>
                <a:gd name="f25" fmla="val 337469"/>
                <a:gd name="f26" fmla="val 94844"/>
                <a:gd name="f27" fmla="val 94717"/>
                <a:gd name="f28" fmla="val 339894"/>
                <a:gd name="f29" fmla="val 92813"/>
                <a:gd name="f30" fmla="val 34282"/>
                <a:gd name="f31" fmla="val 336720"/>
                <a:gd name="f32" fmla="+- 0 0 -90"/>
                <a:gd name="f33" fmla="*/ f3 1 342179"/>
                <a:gd name="f34" fmla="*/ f4 1 102817"/>
                <a:gd name="f35" fmla="val f5"/>
                <a:gd name="f36" fmla="val f6"/>
                <a:gd name="f37" fmla="val f7"/>
                <a:gd name="f38" fmla="*/ f32 f0 1"/>
                <a:gd name="f39" fmla="+- f37 0 f35"/>
                <a:gd name="f40" fmla="+- f36 0 f35"/>
                <a:gd name="f41" fmla="*/ f38 1 f2"/>
                <a:gd name="f42" fmla="*/ f40 1 342179"/>
                <a:gd name="f43" fmla="*/ f39 1 102817"/>
                <a:gd name="f44" fmla="*/ 340529 f40 1"/>
                <a:gd name="f45" fmla="*/ 102716 f39 1"/>
                <a:gd name="f46" fmla="*/ 342180 f40 1"/>
                <a:gd name="f47" fmla="*/ 337609 f40 1"/>
                <a:gd name="f48" fmla="*/ 101574 f39 1"/>
                <a:gd name="f49" fmla="*/ 337203 f40 1"/>
                <a:gd name="f50" fmla="*/ 95122 f39 1"/>
                <a:gd name="f51" fmla="*/ 94717 f39 1"/>
                <a:gd name="f52" fmla="*/ 339894 f40 1"/>
                <a:gd name="f53" fmla="*/ 92813 f39 1"/>
                <a:gd name="f54" fmla="*/ 34282 f40 1"/>
                <a:gd name="f55" fmla="*/ 0 f39 1"/>
                <a:gd name="f56" fmla="*/ 0 f40 1"/>
                <a:gd name="f57" fmla="*/ 336720 f40 1"/>
                <a:gd name="f58" fmla="+- f41 0 f1"/>
                <a:gd name="f59" fmla="*/ f44 1 342179"/>
                <a:gd name="f60" fmla="*/ f45 1 102817"/>
                <a:gd name="f61" fmla="*/ f46 1 342179"/>
                <a:gd name="f62" fmla="*/ f47 1 342179"/>
                <a:gd name="f63" fmla="*/ f48 1 102817"/>
                <a:gd name="f64" fmla="*/ f49 1 342179"/>
                <a:gd name="f65" fmla="*/ f50 1 102817"/>
                <a:gd name="f66" fmla="*/ f51 1 102817"/>
                <a:gd name="f67" fmla="*/ f52 1 342179"/>
                <a:gd name="f68" fmla="*/ f53 1 102817"/>
                <a:gd name="f69" fmla="*/ f54 1 342179"/>
                <a:gd name="f70" fmla="*/ f55 1 102817"/>
                <a:gd name="f71" fmla="*/ f56 1 342179"/>
                <a:gd name="f72" fmla="*/ f57 1 342179"/>
                <a:gd name="f73" fmla="*/ f35 1 f42"/>
                <a:gd name="f74" fmla="*/ f36 1 f42"/>
                <a:gd name="f75" fmla="*/ f35 1 f43"/>
                <a:gd name="f76" fmla="*/ f37 1 f43"/>
                <a:gd name="f77" fmla="*/ f59 1 f42"/>
                <a:gd name="f78" fmla="*/ f60 1 f43"/>
                <a:gd name="f79" fmla="*/ f61 1 f42"/>
                <a:gd name="f80" fmla="*/ f62 1 f42"/>
                <a:gd name="f81" fmla="*/ f63 1 f43"/>
                <a:gd name="f82" fmla="*/ f64 1 f42"/>
                <a:gd name="f83" fmla="*/ f65 1 f43"/>
                <a:gd name="f84" fmla="*/ f66 1 f43"/>
                <a:gd name="f85" fmla="*/ f67 1 f42"/>
                <a:gd name="f86" fmla="*/ f68 1 f43"/>
                <a:gd name="f87" fmla="*/ f69 1 f42"/>
                <a:gd name="f88" fmla="*/ f70 1 f43"/>
                <a:gd name="f89" fmla="*/ f71 1 f42"/>
                <a:gd name="f90" fmla="*/ f72 1 f42"/>
                <a:gd name="f91" fmla="*/ f73 f33 1"/>
                <a:gd name="f92" fmla="*/ f74 f33 1"/>
                <a:gd name="f93" fmla="*/ f76 f34 1"/>
                <a:gd name="f94" fmla="*/ f75 f34 1"/>
                <a:gd name="f95" fmla="*/ f77 f33 1"/>
                <a:gd name="f96" fmla="*/ f78 f34 1"/>
                <a:gd name="f97" fmla="*/ f79 f33 1"/>
                <a:gd name="f98" fmla="*/ f80 f33 1"/>
                <a:gd name="f99" fmla="*/ f81 f34 1"/>
                <a:gd name="f100" fmla="*/ f82 f33 1"/>
                <a:gd name="f101" fmla="*/ f83 f34 1"/>
                <a:gd name="f102" fmla="*/ f84 f34 1"/>
                <a:gd name="f103" fmla="*/ f85 f33 1"/>
                <a:gd name="f104" fmla="*/ f86 f34 1"/>
                <a:gd name="f105" fmla="*/ f87 f33 1"/>
                <a:gd name="f106" fmla="*/ f88 f34 1"/>
                <a:gd name="f107" fmla="*/ f89 f33 1"/>
                <a:gd name="f108" fmla="*/ f90 f33 1"/>
              </a:gdLst>
              <a:ahLst/>
              <a:cxnLst>
                <a:cxn ang="3cd4">
                  <a:pos x="hc" y="t"/>
                </a:cxn>
                <a:cxn ang="0">
                  <a:pos x="r" y="vc"/>
                </a:cxn>
                <a:cxn ang="cd4">
                  <a:pos x="hc" y="b"/>
                </a:cxn>
                <a:cxn ang="cd2">
                  <a:pos x="l" y="vc"/>
                </a:cxn>
                <a:cxn ang="f58">
                  <a:pos x="f95" y="f96"/>
                </a:cxn>
                <a:cxn ang="f58">
                  <a:pos x="f97" y="f96"/>
                </a:cxn>
                <a:cxn ang="f58">
                  <a:pos x="f98" y="f99"/>
                </a:cxn>
                <a:cxn ang="f58">
                  <a:pos x="f100" y="f101"/>
                </a:cxn>
                <a:cxn ang="f58">
                  <a:pos x="f98" y="f102"/>
                </a:cxn>
                <a:cxn ang="f58">
                  <a:pos x="f103" y="f104"/>
                </a:cxn>
                <a:cxn ang="f58">
                  <a:pos x="f105" y="f106"/>
                </a:cxn>
                <a:cxn ang="f58">
                  <a:pos x="f107" y="f106"/>
                </a:cxn>
                <a:cxn ang="f58">
                  <a:pos x="f108" y="f99"/>
                </a:cxn>
              </a:cxnLst>
              <a:rect l="f91" t="f94" r="f92" b="f93"/>
              <a:pathLst>
                <a:path w="342179" h="102817">
                  <a:moveTo>
                    <a:pt x="f8" y="f9"/>
                  </a:moveTo>
                  <a:lnTo>
                    <a:pt x="f10" y="f9"/>
                  </a:lnTo>
                  <a:cubicBezTo>
                    <a:pt x="f11" y="f12"/>
                    <a:pt x="f13" y="f14"/>
                    <a:pt x="f15" y="f16"/>
                  </a:cubicBezTo>
                  <a:cubicBezTo>
                    <a:pt x="f17" y="f18"/>
                    <a:pt x="f19" y="f20"/>
                    <a:pt x="f21" y="f22"/>
                  </a:cubicBezTo>
                  <a:cubicBezTo>
                    <a:pt x="f23" y="f24"/>
                    <a:pt x="f25" y="f26"/>
                    <a:pt x="f15" y="f27"/>
                  </a:cubicBezTo>
                  <a:lnTo>
                    <a:pt x="f28" y="f29"/>
                  </a:lnTo>
                  <a:lnTo>
                    <a:pt x="f30" y="f5"/>
                  </a:lnTo>
                  <a:lnTo>
                    <a:pt x="f5" y="f5"/>
                  </a:lnTo>
                  <a:lnTo>
                    <a:pt x="f31"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79" name="Freeform: Shape 183">
              <a:extLst>
                <a:ext uri="{FF2B5EF4-FFF2-40B4-BE49-F238E27FC236}">
                  <a16:creationId xmlns:a16="http://schemas.microsoft.com/office/drawing/2014/main" id="{0CD018C5-D85B-2674-B31D-8DF624A224E7}"/>
                </a:ext>
              </a:extLst>
            </p:cNvPr>
            <p:cNvSpPr/>
            <p:nvPr/>
          </p:nvSpPr>
          <p:spPr>
            <a:xfrm>
              <a:off x="10956093" y="374"/>
              <a:ext cx="133694" cy="102842"/>
            </a:xfrm>
            <a:custGeom>
              <a:avLst/>
              <a:gdLst>
                <a:gd name="f0" fmla="val 10800000"/>
                <a:gd name="f1" fmla="val 5400000"/>
                <a:gd name="f2" fmla="val 180"/>
                <a:gd name="f3" fmla="val w"/>
                <a:gd name="f4" fmla="val h"/>
                <a:gd name="f5" fmla="val 0"/>
                <a:gd name="f6" fmla="val 133693"/>
                <a:gd name="f7" fmla="val 102844"/>
                <a:gd name="f8" fmla="val 2282"/>
                <a:gd name="f9" fmla="val 94083"/>
                <a:gd name="f10" fmla="val 98"/>
                <a:gd name="f11" fmla="val 95348"/>
                <a:gd name="f12" fmla="val -651"/>
                <a:gd name="f13" fmla="val 98145"/>
                <a:gd name="f14" fmla="val 618"/>
                <a:gd name="f15" fmla="val 100329"/>
                <a:gd name="f16" fmla="val 796"/>
                <a:gd name="f17" fmla="val 100641"/>
                <a:gd name="f18" fmla="val 1012"/>
                <a:gd name="f19" fmla="val 100931"/>
                <a:gd name="f20" fmla="val 1266"/>
                <a:gd name="f21" fmla="val 101193"/>
                <a:gd name="f22" fmla="val 2332"/>
                <a:gd name="f23" fmla="val 102274"/>
                <a:gd name="f24" fmla="val 3806"/>
                <a:gd name="f25" fmla="val 102870"/>
                <a:gd name="f26" fmla="val 5329"/>
                <a:gd name="f27" fmla="val 102843"/>
                <a:gd name="f28" fmla="val 6523"/>
                <a:gd name="f29" fmla="val 102834"/>
                <a:gd name="f30" fmla="val 7690"/>
                <a:gd name="f31" fmla="val 102433"/>
                <a:gd name="f32" fmla="val 8630"/>
                <a:gd name="f33" fmla="val 101701"/>
                <a:gd name="f34" fmla="val 10534"/>
                <a:gd name="f35" fmla="val 100304"/>
                <a:gd name="f36" fmla="val 133694"/>
                <a:gd name="f37" fmla="val 117569"/>
                <a:gd name="f38" fmla="val 3297"/>
                <a:gd name="f39" fmla="val 92559"/>
                <a:gd name="f40" fmla="+- 0 0 -90"/>
                <a:gd name="f41" fmla="*/ f3 1 133693"/>
                <a:gd name="f42" fmla="*/ f4 1 102844"/>
                <a:gd name="f43" fmla="val f5"/>
                <a:gd name="f44" fmla="val f6"/>
                <a:gd name="f45" fmla="val f7"/>
                <a:gd name="f46" fmla="*/ f40 f0 1"/>
                <a:gd name="f47" fmla="+- f45 0 f43"/>
                <a:gd name="f48" fmla="+- f44 0 f43"/>
                <a:gd name="f49" fmla="*/ f46 1 f2"/>
                <a:gd name="f50" fmla="*/ f48 1 133693"/>
                <a:gd name="f51" fmla="*/ f47 1 102844"/>
                <a:gd name="f52" fmla="*/ 2282 f48 1"/>
                <a:gd name="f53" fmla="*/ 94083 f47 1"/>
                <a:gd name="f54" fmla="*/ 618 f48 1"/>
                <a:gd name="f55" fmla="*/ 100329 f47 1"/>
                <a:gd name="f56" fmla="*/ 1266 f48 1"/>
                <a:gd name="f57" fmla="*/ 101193 f47 1"/>
                <a:gd name="f58" fmla="*/ 5329 f48 1"/>
                <a:gd name="f59" fmla="*/ 102843 f47 1"/>
                <a:gd name="f60" fmla="*/ 8630 f48 1"/>
                <a:gd name="f61" fmla="*/ 101701 f47 1"/>
                <a:gd name="f62" fmla="*/ 10534 f48 1"/>
                <a:gd name="f63" fmla="*/ 100304 f47 1"/>
                <a:gd name="f64" fmla="*/ 133694 f48 1"/>
                <a:gd name="f65" fmla="*/ 0 f47 1"/>
                <a:gd name="f66" fmla="*/ 117569 f48 1"/>
                <a:gd name="f67" fmla="*/ 3297 f48 1"/>
                <a:gd name="f68" fmla="*/ 92559 f47 1"/>
                <a:gd name="f69" fmla="+- f49 0 f1"/>
                <a:gd name="f70" fmla="*/ f52 1 133693"/>
                <a:gd name="f71" fmla="*/ f53 1 102844"/>
                <a:gd name="f72" fmla="*/ f54 1 133693"/>
                <a:gd name="f73" fmla="*/ f55 1 102844"/>
                <a:gd name="f74" fmla="*/ f56 1 133693"/>
                <a:gd name="f75" fmla="*/ f57 1 102844"/>
                <a:gd name="f76" fmla="*/ f58 1 133693"/>
                <a:gd name="f77" fmla="*/ f59 1 102844"/>
                <a:gd name="f78" fmla="*/ f60 1 133693"/>
                <a:gd name="f79" fmla="*/ f61 1 102844"/>
                <a:gd name="f80" fmla="*/ f62 1 133693"/>
                <a:gd name="f81" fmla="*/ f63 1 102844"/>
                <a:gd name="f82" fmla="*/ f64 1 133693"/>
                <a:gd name="f83" fmla="*/ f65 1 102844"/>
                <a:gd name="f84" fmla="*/ f66 1 133693"/>
                <a:gd name="f85" fmla="*/ f67 1 133693"/>
                <a:gd name="f86" fmla="*/ f68 1 102844"/>
                <a:gd name="f87" fmla="*/ f43 1 f50"/>
                <a:gd name="f88" fmla="*/ f44 1 f50"/>
                <a:gd name="f89" fmla="*/ f43 1 f51"/>
                <a:gd name="f90" fmla="*/ f45 1 f51"/>
                <a:gd name="f91" fmla="*/ f70 1 f50"/>
                <a:gd name="f92" fmla="*/ f71 1 f51"/>
                <a:gd name="f93" fmla="*/ f72 1 f50"/>
                <a:gd name="f94" fmla="*/ f73 1 f51"/>
                <a:gd name="f95" fmla="*/ f74 1 f50"/>
                <a:gd name="f96" fmla="*/ f75 1 f51"/>
                <a:gd name="f97" fmla="*/ f76 1 f50"/>
                <a:gd name="f98" fmla="*/ f77 1 f51"/>
                <a:gd name="f99" fmla="*/ f78 1 f50"/>
                <a:gd name="f100" fmla="*/ f79 1 f51"/>
                <a:gd name="f101" fmla="*/ f80 1 f50"/>
                <a:gd name="f102" fmla="*/ f81 1 f51"/>
                <a:gd name="f103" fmla="*/ f82 1 f50"/>
                <a:gd name="f104" fmla="*/ f83 1 f51"/>
                <a:gd name="f105" fmla="*/ f84 1 f50"/>
                <a:gd name="f106" fmla="*/ f85 1 f50"/>
                <a:gd name="f107" fmla="*/ f86 1 f51"/>
                <a:gd name="f108" fmla="*/ f87 f41 1"/>
                <a:gd name="f109" fmla="*/ f88 f41 1"/>
                <a:gd name="f110" fmla="*/ f90 f42 1"/>
                <a:gd name="f111" fmla="*/ f89 f42 1"/>
                <a:gd name="f112" fmla="*/ f91 f41 1"/>
                <a:gd name="f113" fmla="*/ f92 f42 1"/>
                <a:gd name="f114" fmla="*/ f93 f41 1"/>
                <a:gd name="f115" fmla="*/ f94 f42 1"/>
                <a:gd name="f116" fmla="*/ f95 f41 1"/>
                <a:gd name="f117" fmla="*/ f96 f42 1"/>
                <a:gd name="f118" fmla="*/ f97 f41 1"/>
                <a:gd name="f119" fmla="*/ f98 f42 1"/>
                <a:gd name="f120" fmla="*/ f99 f41 1"/>
                <a:gd name="f121" fmla="*/ f100 f42 1"/>
                <a:gd name="f122" fmla="*/ f101 f41 1"/>
                <a:gd name="f123" fmla="*/ f102 f42 1"/>
                <a:gd name="f124" fmla="*/ f103 f41 1"/>
                <a:gd name="f125" fmla="*/ f104 f42 1"/>
                <a:gd name="f126" fmla="*/ f105 f41 1"/>
                <a:gd name="f127" fmla="*/ f106 f41 1"/>
                <a:gd name="f128" fmla="*/ f107 f42 1"/>
              </a:gdLst>
              <a:ahLst/>
              <a:cxnLst>
                <a:cxn ang="3cd4">
                  <a:pos x="hc" y="t"/>
                </a:cxn>
                <a:cxn ang="0">
                  <a:pos x="r" y="vc"/>
                </a:cxn>
                <a:cxn ang="cd4">
                  <a:pos x="hc" y="b"/>
                </a:cxn>
                <a:cxn ang="cd2">
                  <a:pos x="l" y="vc"/>
                </a:cxn>
                <a:cxn ang="f69">
                  <a:pos x="f112" y="f113"/>
                </a:cxn>
                <a:cxn ang="f69">
                  <a:pos x="f114" y="f115"/>
                </a:cxn>
                <a:cxn ang="f69">
                  <a:pos x="f116" y="f117"/>
                </a:cxn>
                <a:cxn ang="f69">
                  <a:pos x="f118" y="f119"/>
                </a:cxn>
                <a:cxn ang="f69">
                  <a:pos x="f120" y="f121"/>
                </a:cxn>
                <a:cxn ang="f69">
                  <a:pos x="f120" y="f121"/>
                </a:cxn>
                <a:cxn ang="f69">
                  <a:pos x="f122" y="f123"/>
                </a:cxn>
                <a:cxn ang="f69">
                  <a:pos x="f124" y="f125"/>
                </a:cxn>
                <a:cxn ang="f69">
                  <a:pos x="f126" y="f125"/>
                </a:cxn>
                <a:cxn ang="f69">
                  <a:pos x="f127" y="f128"/>
                </a:cxn>
              </a:cxnLst>
              <a:rect l="f108" t="f111" r="f109" b="f110"/>
              <a:pathLst>
                <a:path w="133693" h="102844">
                  <a:moveTo>
                    <a:pt x="f8" y="f9"/>
                  </a:moveTo>
                  <a:cubicBezTo>
                    <a:pt x="f10" y="f11"/>
                    <a:pt x="f12" y="f13"/>
                    <a:pt x="f14" y="f15"/>
                  </a:cubicBezTo>
                  <a:cubicBezTo>
                    <a:pt x="f16" y="f17"/>
                    <a:pt x="f18" y="f19"/>
                    <a:pt x="f20" y="f21"/>
                  </a:cubicBezTo>
                  <a:cubicBezTo>
                    <a:pt x="f22" y="f23"/>
                    <a:pt x="f24" y="f25"/>
                    <a:pt x="f26" y="f27"/>
                  </a:cubicBezTo>
                  <a:cubicBezTo>
                    <a:pt x="f28" y="f29"/>
                    <a:pt x="f30" y="f31"/>
                    <a:pt x="f32" y="f33"/>
                  </a:cubicBezTo>
                  <a:lnTo>
                    <a:pt x="f32" y="f33"/>
                  </a:lnTo>
                  <a:lnTo>
                    <a:pt x="f34" y="f35"/>
                  </a:lnTo>
                  <a:lnTo>
                    <a:pt x="f36" y="f5"/>
                  </a:lnTo>
                  <a:lnTo>
                    <a:pt x="f37" y="f5"/>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0" name="Freeform: Shape 184">
              <a:extLst>
                <a:ext uri="{FF2B5EF4-FFF2-40B4-BE49-F238E27FC236}">
                  <a16:creationId xmlns:a16="http://schemas.microsoft.com/office/drawing/2014/main" id="{9D1E0FEF-3557-75B9-F86B-2976B6447BF4}"/>
                </a:ext>
              </a:extLst>
            </p:cNvPr>
            <p:cNvSpPr/>
            <p:nvPr/>
          </p:nvSpPr>
          <p:spPr>
            <a:xfrm>
              <a:off x="7874319" y="829982"/>
              <a:ext cx="136492" cy="116174"/>
            </a:xfrm>
            <a:custGeom>
              <a:avLst/>
              <a:gdLst>
                <a:gd name="f0" fmla="val 10800000"/>
                <a:gd name="f1" fmla="val 5400000"/>
                <a:gd name="f2" fmla="val 180"/>
                <a:gd name="f3" fmla="val w"/>
                <a:gd name="f4" fmla="val h"/>
                <a:gd name="f5" fmla="val 0"/>
                <a:gd name="f6" fmla="val 136490"/>
                <a:gd name="f7" fmla="val 116174"/>
                <a:gd name="f8" fmla="val 127350"/>
                <a:gd name="f9" fmla="val 2158"/>
                <a:gd name="f10" fmla="val 1651"/>
                <a:gd name="f11" fmla="val 101574"/>
                <a:gd name="f12" fmla="val 112620"/>
                <a:gd name="f13" fmla="val 1702"/>
                <a:gd name="f14" fmla="val 112871"/>
                <a:gd name="f15" fmla="val 113130"/>
                <a:gd name="f16" fmla="val 113382"/>
                <a:gd name="f17" fmla="val 114143"/>
                <a:gd name="f18" fmla="val 1283"/>
                <a:gd name="f19" fmla="val 114953"/>
                <a:gd name="f20" fmla="val 724"/>
                <a:gd name="f21" fmla="val 115653"/>
                <a:gd name="f22" fmla="val 116175"/>
                <a:gd name="f23" fmla="val 136491"/>
                <a:gd name="f24" fmla="val 5079"/>
                <a:gd name="f25" fmla="val 135475"/>
                <a:gd name="f26" fmla="val 5975"/>
                <a:gd name="f27" fmla="val 134168"/>
                <a:gd name="f28" fmla="val 6471"/>
                <a:gd name="f29" fmla="val 132809"/>
                <a:gd name="f30" fmla="val 6475"/>
                <a:gd name="f31" fmla="val 130156"/>
                <a:gd name="f32" fmla="val 6643"/>
                <a:gd name="f33" fmla="val 127794"/>
                <a:gd name="f34" fmla="val 4782"/>
                <a:gd name="f35" fmla="+- 0 0 -90"/>
                <a:gd name="f36" fmla="*/ f3 1 136490"/>
                <a:gd name="f37" fmla="*/ f4 1 116174"/>
                <a:gd name="f38" fmla="val f5"/>
                <a:gd name="f39" fmla="val f6"/>
                <a:gd name="f40" fmla="val f7"/>
                <a:gd name="f41" fmla="*/ f35 f0 1"/>
                <a:gd name="f42" fmla="+- f40 0 f38"/>
                <a:gd name="f43" fmla="+- f39 0 f38"/>
                <a:gd name="f44" fmla="*/ f41 1 f2"/>
                <a:gd name="f45" fmla="*/ f43 1 136490"/>
                <a:gd name="f46" fmla="*/ f42 1 116174"/>
                <a:gd name="f47" fmla="*/ 127350 f43 1"/>
                <a:gd name="f48" fmla="*/ 2158 f42 1"/>
                <a:gd name="f49" fmla="*/ 0 f42 1"/>
                <a:gd name="f50" fmla="*/ 1651 f43 1"/>
                <a:gd name="f51" fmla="*/ 101574 f42 1"/>
                <a:gd name="f52" fmla="*/ 112620 f42 1"/>
                <a:gd name="f53" fmla="*/ 113382 f42 1"/>
                <a:gd name="f54" fmla="*/ 114143 f42 1"/>
                <a:gd name="f55" fmla="*/ 0 f43 1"/>
                <a:gd name="f56" fmla="*/ 116175 f42 1"/>
                <a:gd name="f57" fmla="*/ 136491 f43 1"/>
                <a:gd name="f58" fmla="*/ 5079 f42 1"/>
                <a:gd name="f59" fmla="*/ 132809 f43 1"/>
                <a:gd name="f60" fmla="*/ 6475 f42 1"/>
                <a:gd name="f61" fmla="+- f44 0 f1"/>
                <a:gd name="f62" fmla="*/ f47 1 136490"/>
                <a:gd name="f63" fmla="*/ f48 1 116174"/>
                <a:gd name="f64" fmla="*/ f49 1 116174"/>
                <a:gd name="f65" fmla="*/ f50 1 136490"/>
                <a:gd name="f66" fmla="*/ f51 1 116174"/>
                <a:gd name="f67" fmla="*/ f52 1 116174"/>
                <a:gd name="f68" fmla="*/ f53 1 116174"/>
                <a:gd name="f69" fmla="*/ f54 1 116174"/>
                <a:gd name="f70" fmla="*/ f55 1 136490"/>
                <a:gd name="f71" fmla="*/ f56 1 116174"/>
                <a:gd name="f72" fmla="*/ f57 1 136490"/>
                <a:gd name="f73" fmla="*/ f58 1 116174"/>
                <a:gd name="f74" fmla="*/ f59 1 136490"/>
                <a:gd name="f75" fmla="*/ f60 1 116174"/>
                <a:gd name="f76" fmla="*/ f38 1 f45"/>
                <a:gd name="f77" fmla="*/ f39 1 f45"/>
                <a:gd name="f78" fmla="*/ f38 1 f46"/>
                <a:gd name="f79" fmla="*/ f40 1 f46"/>
                <a:gd name="f80" fmla="*/ f62 1 f45"/>
                <a:gd name="f81" fmla="*/ f63 1 f46"/>
                <a:gd name="f82" fmla="*/ f64 1 f46"/>
                <a:gd name="f83" fmla="*/ f65 1 f45"/>
                <a:gd name="f84" fmla="*/ f66 1 f46"/>
                <a:gd name="f85" fmla="*/ f67 1 f46"/>
                <a:gd name="f86" fmla="*/ f68 1 f46"/>
                <a:gd name="f87" fmla="*/ f69 1 f46"/>
                <a:gd name="f88" fmla="*/ f70 1 f45"/>
                <a:gd name="f89" fmla="*/ f71 1 f46"/>
                <a:gd name="f90" fmla="*/ f72 1 f45"/>
                <a:gd name="f91" fmla="*/ f73 1 f46"/>
                <a:gd name="f92" fmla="*/ f74 1 f45"/>
                <a:gd name="f93" fmla="*/ f75 1 f46"/>
                <a:gd name="f94" fmla="*/ f76 f36 1"/>
                <a:gd name="f95" fmla="*/ f77 f36 1"/>
                <a:gd name="f96" fmla="*/ f79 f37 1"/>
                <a:gd name="f97" fmla="*/ f78 f37 1"/>
                <a:gd name="f98" fmla="*/ f80 f36 1"/>
                <a:gd name="f99" fmla="*/ f81 f37 1"/>
                <a:gd name="f100" fmla="*/ f82 f37 1"/>
                <a:gd name="f101" fmla="*/ f83 f36 1"/>
                <a:gd name="f102" fmla="*/ f84 f37 1"/>
                <a:gd name="f103" fmla="*/ f85 f37 1"/>
                <a:gd name="f104" fmla="*/ f86 f37 1"/>
                <a:gd name="f105" fmla="*/ f87 f37 1"/>
                <a:gd name="f106" fmla="*/ f88 f36 1"/>
                <a:gd name="f107" fmla="*/ f89 f37 1"/>
                <a:gd name="f108" fmla="*/ f90 f36 1"/>
                <a:gd name="f109" fmla="*/ f91 f37 1"/>
                <a:gd name="f110" fmla="*/ f92 f36 1"/>
                <a:gd name="f111" fmla="*/ f93 f37 1"/>
              </a:gdLst>
              <a:ahLst/>
              <a:cxnLst>
                <a:cxn ang="3cd4">
                  <a:pos x="hc" y="t"/>
                </a:cxn>
                <a:cxn ang="0">
                  <a:pos x="r" y="vc"/>
                </a:cxn>
                <a:cxn ang="cd4">
                  <a:pos x="hc" y="b"/>
                </a:cxn>
                <a:cxn ang="cd2">
                  <a:pos x="l" y="vc"/>
                </a:cxn>
                <a:cxn ang="f61">
                  <a:pos x="f98" y="f99"/>
                </a:cxn>
                <a:cxn ang="f61">
                  <a:pos x="f98" y="f100"/>
                </a:cxn>
                <a:cxn ang="f61">
                  <a:pos x="f101" y="f102"/>
                </a:cxn>
                <a:cxn ang="f61">
                  <a:pos x="f101" y="f103"/>
                </a:cxn>
                <a:cxn ang="f61">
                  <a:pos x="f101" y="f104"/>
                </a:cxn>
                <a:cxn ang="f61">
                  <a:pos x="f101" y="f105"/>
                </a:cxn>
                <a:cxn ang="f61">
                  <a:pos x="f101" y="f105"/>
                </a:cxn>
                <a:cxn ang="f61">
                  <a:pos x="f106" y="f107"/>
                </a:cxn>
                <a:cxn ang="f61">
                  <a:pos x="f106" y="f107"/>
                </a:cxn>
                <a:cxn ang="f61">
                  <a:pos x="f108" y="f109"/>
                </a:cxn>
                <a:cxn ang="f61">
                  <a:pos x="f108" y="f109"/>
                </a:cxn>
                <a:cxn ang="f61">
                  <a:pos x="f110" y="f111"/>
                </a:cxn>
                <a:cxn ang="f61">
                  <a:pos x="f98" y="f99"/>
                </a:cxn>
              </a:cxnLst>
              <a:rect l="f94" t="f97" r="f95" b="f96"/>
              <a:pathLst>
                <a:path w="136490" h="116174">
                  <a:moveTo>
                    <a:pt x="f8" y="f9"/>
                  </a:moveTo>
                  <a:lnTo>
                    <a:pt x="f8" y="f5"/>
                  </a:lnTo>
                  <a:lnTo>
                    <a:pt x="f10" y="f11"/>
                  </a:lnTo>
                  <a:lnTo>
                    <a:pt x="f10" y="f12"/>
                  </a:lnTo>
                  <a:cubicBezTo>
                    <a:pt x="f13" y="f14"/>
                    <a:pt x="f13" y="f15"/>
                    <a:pt x="f10" y="f16"/>
                  </a:cubicBezTo>
                  <a:lnTo>
                    <a:pt x="f10" y="f17"/>
                  </a:lnTo>
                  <a:lnTo>
                    <a:pt x="f10" y="f17"/>
                  </a:lnTo>
                  <a:cubicBezTo>
                    <a:pt x="f18" y="f19"/>
                    <a:pt x="f20" y="f21"/>
                    <a:pt x="f5" y="f22"/>
                  </a:cubicBezTo>
                  <a:lnTo>
                    <a:pt x="f5" y="f22"/>
                  </a:lnTo>
                  <a:lnTo>
                    <a:pt x="f23" y="f24"/>
                  </a:lnTo>
                  <a:lnTo>
                    <a:pt x="f23" y="f24"/>
                  </a:lnTo>
                  <a:cubicBezTo>
                    <a:pt x="f25" y="f26"/>
                    <a:pt x="f27" y="f28"/>
                    <a:pt x="f29" y="f30"/>
                  </a:cubicBez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1" name="Freeform: Shape 185">
              <a:extLst>
                <a:ext uri="{FF2B5EF4-FFF2-40B4-BE49-F238E27FC236}">
                  <a16:creationId xmlns:a16="http://schemas.microsoft.com/office/drawing/2014/main" id="{9FE8AD4D-EF5E-8B02-708E-90101130D8D3}"/>
                </a:ext>
              </a:extLst>
            </p:cNvPr>
            <p:cNvSpPr/>
            <p:nvPr/>
          </p:nvSpPr>
          <p:spPr>
            <a:xfrm>
              <a:off x="6283528" y="459239"/>
              <a:ext cx="1586977" cy="488701"/>
            </a:xfrm>
            <a:custGeom>
              <a:avLst/>
              <a:gdLst>
                <a:gd name="f0" fmla="val 10800000"/>
                <a:gd name="f1" fmla="val 5400000"/>
                <a:gd name="f2" fmla="val 180"/>
                <a:gd name="f3" fmla="val w"/>
                <a:gd name="f4" fmla="val h"/>
                <a:gd name="f5" fmla="val 0"/>
                <a:gd name="f6" fmla="val 1586976"/>
                <a:gd name="f7" fmla="val 488698"/>
                <a:gd name="f8" fmla="val 1581644"/>
                <a:gd name="f9" fmla="val 483998"/>
                <a:gd name="f10" fmla="val 477142"/>
                <a:gd name="f11" fmla="val 3174"/>
                <a:gd name="f12" fmla="val 3555"/>
                <a:gd name="f13" fmla="val 3237"/>
                <a:gd name="f14" fmla="val 4019"/>
                <a:gd name="f15" fmla="val 4488"/>
                <a:gd name="f16" fmla="val 4952"/>
                <a:gd name="f17" fmla="val 3034"/>
                <a:gd name="f18" fmla="val 5363"/>
                <a:gd name="f19" fmla="val 2768"/>
                <a:gd name="f20" fmla="val 5719"/>
                <a:gd name="f21" fmla="val 2412"/>
                <a:gd name="f22" fmla="val 5967"/>
                <a:gd name="f23" fmla="val 7999"/>
                <a:gd name="f24" fmla="val 1585325"/>
                <a:gd name="f25" fmla="val 488696"/>
                <a:gd name="f26" fmla="val 1584234"/>
                <a:gd name="f27" fmla="val 488776"/>
                <a:gd name="f28" fmla="val 1581910"/>
                <a:gd name="f29" fmla="val 486723"/>
                <a:gd name="f30" fmla="+- 0 0 -90"/>
                <a:gd name="f31" fmla="*/ f3 1 1586976"/>
                <a:gd name="f32" fmla="*/ f4 1 488698"/>
                <a:gd name="f33" fmla="val f5"/>
                <a:gd name="f34" fmla="val f6"/>
                <a:gd name="f35" fmla="val f7"/>
                <a:gd name="f36" fmla="*/ f30 f0 1"/>
                <a:gd name="f37" fmla="+- f35 0 f33"/>
                <a:gd name="f38" fmla="+- f34 0 f33"/>
                <a:gd name="f39" fmla="*/ f36 1 f2"/>
                <a:gd name="f40" fmla="*/ f38 1 1586976"/>
                <a:gd name="f41" fmla="*/ f37 1 488698"/>
                <a:gd name="f42" fmla="*/ 1581644 f38 1"/>
                <a:gd name="f43" fmla="*/ 483998 f37 1"/>
                <a:gd name="f44" fmla="*/ 477142 f37 1"/>
                <a:gd name="f45" fmla="*/ 3174 f38 1"/>
                <a:gd name="f46" fmla="*/ 0 f37 1"/>
                <a:gd name="f47" fmla="*/ 3555 f37 1"/>
                <a:gd name="f48" fmla="*/ 4952 f37 1"/>
                <a:gd name="f49" fmla="*/ 2412 f38 1"/>
                <a:gd name="f50" fmla="*/ 5967 f37 1"/>
                <a:gd name="f51" fmla="*/ 0 f38 1"/>
                <a:gd name="f52" fmla="*/ 7999 f37 1"/>
                <a:gd name="f53" fmla="*/ 1585325 f38 1"/>
                <a:gd name="f54" fmla="*/ 488696 f37 1"/>
                <a:gd name="f55" fmla="*/ 1586976 f38 1"/>
                <a:gd name="f56" fmla="+- f39 0 f1"/>
                <a:gd name="f57" fmla="*/ f42 1 1586976"/>
                <a:gd name="f58" fmla="*/ f43 1 488698"/>
                <a:gd name="f59" fmla="*/ f44 1 488698"/>
                <a:gd name="f60" fmla="*/ f45 1 1586976"/>
                <a:gd name="f61" fmla="*/ f46 1 488698"/>
                <a:gd name="f62" fmla="*/ f47 1 488698"/>
                <a:gd name="f63" fmla="*/ f48 1 488698"/>
                <a:gd name="f64" fmla="*/ f49 1 1586976"/>
                <a:gd name="f65" fmla="*/ f50 1 488698"/>
                <a:gd name="f66" fmla="*/ f51 1 1586976"/>
                <a:gd name="f67" fmla="*/ f52 1 488698"/>
                <a:gd name="f68" fmla="*/ f53 1 1586976"/>
                <a:gd name="f69" fmla="*/ f54 1 488698"/>
                <a:gd name="f70" fmla="*/ f55 1 1586976"/>
                <a:gd name="f71" fmla="*/ f33 1 f40"/>
                <a:gd name="f72" fmla="*/ f34 1 f40"/>
                <a:gd name="f73" fmla="*/ f33 1 f41"/>
                <a:gd name="f74" fmla="*/ f35 1 f41"/>
                <a:gd name="f75" fmla="*/ f57 1 f40"/>
                <a:gd name="f76" fmla="*/ f58 1 f41"/>
                <a:gd name="f77" fmla="*/ f59 1 f41"/>
                <a:gd name="f78" fmla="*/ f60 1 f40"/>
                <a:gd name="f79" fmla="*/ f61 1 f41"/>
                <a:gd name="f80" fmla="*/ f62 1 f41"/>
                <a:gd name="f81" fmla="*/ f63 1 f41"/>
                <a:gd name="f82" fmla="*/ f64 1 f40"/>
                <a:gd name="f83" fmla="*/ f65 1 f41"/>
                <a:gd name="f84" fmla="*/ f66 1 f40"/>
                <a:gd name="f85" fmla="*/ f67 1 f41"/>
                <a:gd name="f86" fmla="*/ f68 1 f40"/>
                <a:gd name="f87" fmla="*/ f69 1 f41"/>
                <a:gd name="f88" fmla="*/ f70 1 f40"/>
                <a:gd name="f89" fmla="*/ f71 f31 1"/>
                <a:gd name="f90" fmla="*/ f72 f31 1"/>
                <a:gd name="f91" fmla="*/ f74 f32 1"/>
                <a:gd name="f92" fmla="*/ f73 f32 1"/>
                <a:gd name="f93" fmla="*/ f75 f31 1"/>
                <a:gd name="f94" fmla="*/ f76 f32 1"/>
                <a:gd name="f95" fmla="*/ f77 f32 1"/>
                <a:gd name="f96" fmla="*/ f78 f31 1"/>
                <a:gd name="f97" fmla="*/ f79 f32 1"/>
                <a:gd name="f98" fmla="*/ f80 f32 1"/>
                <a:gd name="f99" fmla="*/ f81 f32 1"/>
                <a:gd name="f100" fmla="*/ f82 f31 1"/>
                <a:gd name="f101" fmla="*/ f83 f32 1"/>
                <a:gd name="f102" fmla="*/ f84 f31 1"/>
                <a:gd name="f103" fmla="*/ f85 f32 1"/>
                <a:gd name="f104" fmla="*/ f86 f31 1"/>
                <a:gd name="f105" fmla="*/ f87 f32 1"/>
                <a:gd name="f106" fmla="*/ f88 f31 1"/>
              </a:gdLst>
              <a:ahLst/>
              <a:cxnLst>
                <a:cxn ang="3cd4">
                  <a:pos x="hc" y="t"/>
                </a:cxn>
                <a:cxn ang="0">
                  <a:pos x="r" y="vc"/>
                </a:cxn>
                <a:cxn ang="cd4">
                  <a:pos x="hc" y="b"/>
                </a:cxn>
                <a:cxn ang="cd2">
                  <a:pos x="l" y="vc"/>
                </a:cxn>
                <a:cxn ang="f56">
                  <a:pos x="f93" y="f94"/>
                </a:cxn>
                <a:cxn ang="f56">
                  <a:pos x="f93" y="f95"/>
                </a:cxn>
                <a:cxn ang="f56">
                  <a:pos x="f96" y="f97"/>
                </a:cxn>
                <a:cxn ang="f56">
                  <a:pos x="f96" y="f98"/>
                </a:cxn>
                <a:cxn ang="f56">
                  <a:pos x="f96" y="f98"/>
                </a:cxn>
                <a:cxn ang="f56">
                  <a:pos x="f96" y="f99"/>
                </a:cxn>
                <a:cxn ang="f56">
                  <a:pos x="f96" y="f99"/>
                </a:cxn>
                <a:cxn ang="f56">
                  <a:pos x="f96" y="f99"/>
                </a:cxn>
                <a:cxn ang="f56">
                  <a:pos x="f100" y="f101"/>
                </a:cxn>
                <a:cxn ang="f56">
                  <a:pos x="f100" y="f101"/>
                </a:cxn>
                <a:cxn ang="f56">
                  <a:pos x="f102" y="f103"/>
                </a:cxn>
                <a:cxn ang="f56">
                  <a:pos x="f104" y="f105"/>
                </a:cxn>
                <a:cxn ang="f56">
                  <a:pos x="f106" y="f105"/>
                </a:cxn>
                <a:cxn ang="f56">
                  <a:pos x="f93" y="f94"/>
                </a:cxn>
              </a:cxnLst>
              <a:rect l="f89" t="f92" r="f90" b="f91"/>
              <a:pathLst>
                <a:path w="1586976" h="488698">
                  <a:moveTo>
                    <a:pt x="f8" y="f9"/>
                  </a:moveTo>
                  <a:lnTo>
                    <a:pt x="f8" y="f10"/>
                  </a:lnTo>
                  <a:lnTo>
                    <a:pt x="f11" y="f5"/>
                  </a:lnTo>
                  <a:lnTo>
                    <a:pt x="f11" y="f12"/>
                  </a:lnTo>
                  <a:lnTo>
                    <a:pt x="f11" y="f12"/>
                  </a:lnTo>
                  <a:cubicBezTo>
                    <a:pt x="f13" y="f14"/>
                    <a:pt x="f13" y="f15"/>
                    <a:pt x="f11" y="f16"/>
                  </a:cubicBezTo>
                  <a:lnTo>
                    <a:pt x="f11" y="f16"/>
                  </a:lnTo>
                  <a:lnTo>
                    <a:pt x="f11" y="f16"/>
                  </a:lnTo>
                  <a:cubicBezTo>
                    <a:pt x="f17" y="f18"/>
                    <a:pt x="f19" y="f20"/>
                    <a:pt x="f21" y="f22"/>
                  </a:cubicBezTo>
                  <a:lnTo>
                    <a:pt x="f21" y="f22"/>
                  </a:lnTo>
                  <a:lnTo>
                    <a:pt x="f5" y="f23"/>
                  </a:lnTo>
                  <a:lnTo>
                    <a:pt x="f24" y="f25"/>
                  </a:lnTo>
                  <a:lnTo>
                    <a:pt x="f6" y="f2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2" name="Freeform: Shape 186">
              <a:extLst>
                <a:ext uri="{FF2B5EF4-FFF2-40B4-BE49-F238E27FC236}">
                  <a16:creationId xmlns:a16="http://schemas.microsoft.com/office/drawing/2014/main" id="{34342675-96EC-68FA-BF8B-AF7C35B30CDD}"/>
                </a:ext>
              </a:extLst>
            </p:cNvPr>
            <p:cNvSpPr/>
            <p:nvPr/>
          </p:nvSpPr>
          <p:spPr>
            <a:xfrm>
              <a:off x="7875708" y="943999"/>
              <a:ext cx="45" cy="886"/>
            </a:xfrm>
            <a:custGeom>
              <a:avLst/>
              <a:gdLst>
                <a:gd name="f0" fmla="val 10800000"/>
                <a:gd name="f1" fmla="val 5400000"/>
                <a:gd name="f2" fmla="val 180"/>
                <a:gd name="f3" fmla="val w"/>
                <a:gd name="f4" fmla="val h"/>
                <a:gd name="f5" fmla="val 0"/>
                <a:gd name="f6" fmla="val 47"/>
                <a:gd name="f7" fmla="val 888"/>
                <a:gd name="f8" fmla="val 762"/>
                <a:gd name="f9" fmla="val 64"/>
                <a:gd name="f10" fmla="val 292"/>
                <a:gd name="f11" fmla="val 597"/>
                <a:gd name="f12" fmla="val 889"/>
                <a:gd name="f13" fmla="+- 0 0 -90"/>
                <a:gd name="f14" fmla="*/ f3 1 47"/>
                <a:gd name="f15" fmla="*/ f4 1 888"/>
                <a:gd name="f16" fmla="val f5"/>
                <a:gd name="f17" fmla="val f6"/>
                <a:gd name="f18" fmla="val f7"/>
                <a:gd name="f19" fmla="*/ f13 f0 1"/>
                <a:gd name="f20" fmla="+- f18 0 f16"/>
                <a:gd name="f21" fmla="+- f17 0 f16"/>
                <a:gd name="f22" fmla="*/ f19 1 f2"/>
                <a:gd name="f23" fmla="*/ f21 1 47"/>
                <a:gd name="f24" fmla="*/ f20 1 888"/>
                <a:gd name="f25" fmla="*/ 0 f21 1"/>
                <a:gd name="f26" fmla="*/ 762 f20 1"/>
                <a:gd name="f27" fmla="*/ 0 f20 1"/>
                <a:gd name="f28" fmla="*/ 889 f20 1"/>
                <a:gd name="f29" fmla="+- f22 0 f1"/>
                <a:gd name="f30" fmla="*/ f25 1 47"/>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47" h="888">
                  <a:moveTo>
                    <a:pt x="f5" y="f8"/>
                  </a:moveTo>
                  <a:lnTo>
                    <a:pt x="f5" y="f5"/>
                  </a:lnTo>
                  <a:cubicBezTo>
                    <a:pt x="f9" y="f10"/>
                    <a:pt x="f9"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3" name="Freeform: Shape 187">
              <a:extLst>
                <a:ext uri="{FF2B5EF4-FFF2-40B4-BE49-F238E27FC236}">
                  <a16:creationId xmlns:a16="http://schemas.microsoft.com/office/drawing/2014/main" id="{04ADABF4-2EE0-5236-998F-E77B821DFA19}"/>
                </a:ext>
              </a:extLst>
            </p:cNvPr>
            <p:cNvSpPr/>
            <p:nvPr/>
          </p:nvSpPr>
          <p:spPr>
            <a:xfrm>
              <a:off x="5393990" y="460766"/>
              <a:ext cx="890936" cy="765352"/>
            </a:xfrm>
            <a:custGeom>
              <a:avLst/>
              <a:gdLst>
                <a:gd name="f0" fmla="val 10800000"/>
                <a:gd name="f1" fmla="val 5400000"/>
                <a:gd name="f2" fmla="val 180"/>
                <a:gd name="f3" fmla="val w"/>
                <a:gd name="f4" fmla="val h"/>
                <a:gd name="f5" fmla="val 0"/>
                <a:gd name="f6" fmla="val 890936"/>
                <a:gd name="f7" fmla="val 765357"/>
                <a:gd name="f8" fmla="val 5587"/>
                <a:gd name="f9" fmla="val 889933"/>
                <a:gd name="f10" fmla="val 6505"/>
                <a:gd name="f11" fmla="val 888613"/>
                <a:gd name="f12" fmla="val 7005"/>
                <a:gd name="f13" fmla="val 887254"/>
                <a:gd name="f14" fmla="val 6983"/>
                <a:gd name="f15" fmla="val 884385"/>
                <a:gd name="f16" fmla="val 7127"/>
                <a:gd name="f17" fmla="val 881934"/>
                <a:gd name="f18" fmla="val 4915"/>
                <a:gd name="f19" fmla="val 881795"/>
                <a:gd name="f20" fmla="val 2044"/>
                <a:gd name="f21" fmla="val 2039"/>
                <a:gd name="f22" fmla="val 2035"/>
                <a:gd name="f23" fmla="val 2031"/>
                <a:gd name="f24" fmla="val 761802"/>
                <a:gd name="f25" fmla="val 3048"/>
                <a:gd name="f26" fmla="val 762691"/>
                <a:gd name="f27" fmla="val 11681"/>
                <a:gd name="f28" fmla="val 888524"/>
                <a:gd name="f29" fmla="val 7618"/>
                <a:gd name="f30" fmla="+- 0 0 -90"/>
                <a:gd name="f31" fmla="*/ f3 1 890936"/>
                <a:gd name="f32" fmla="*/ f4 1 765357"/>
                <a:gd name="f33" fmla="val f5"/>
                <a:gd name="f34" fmla="val f6"/>
                <a:gd name="f35" fmla="val f7"/>
                <a:gd name="f36" fmla="*/ f30 f0 1"/>
                <a:gd name="f37" fmla="+- f35 0 f33"/>
                <a:gd name="f38" fmla="+- f34 0 f33"/>
                <a:gd name="f39" fmla="*/ f36 1 f2"/>
                <a:gd name="f40" fmla="*/ f38 1 890936"/>
                <a:gd name="f41" fmla="*/ f37 1 765357"/>
                <a:gd name="f42" fmla="*/ 890936 f38 1"/>
                <a:gd name="f43" fmla="*/ 5587 f37 1"/>
                <a:gd name="f44" fmla="*/ 887254 f38 1"/>
                <a:gd name="f45" fmla="*/ 6983 f37 1"/>
                <a:gd name="f46" fmla="*/ 881795 f38 1"/>
                <a:gd name="f47" fmla="*/ 2044 f37 1"/>
                <a:gd name="f48" fmla="*/ 2031 f37 1"/>
                <a:gd name="f49" fmla="*/ 0 f37 1"/>
                <a:gd name="f50" fmla="*/ 0 f38 1"/>
                <a:gd name="f51" fmla="*/ 761802 f37 1"/>
                <a:gd name="f52" fmla="*/ 3048 f38 1"/>
                <a:gd name="f53" fmla="*/ 762691 f37 1"/>
                <a:gd name="f54" fmla="*/ 11681 f38 1"/>
                <a:gd name="f55" fmla="*/ 765357 f37 1"/>
                <a:gd name="f56" fmla="*/ 888524 f38 1"/>
                <a:gd name="f57" fmla="*/ 7618 f37 1"/>
                <a:gd name="f58" fmla="+- f39 0 f1"/>
                <a:gd name="f59" fmla="*/ f42 1 890936"/>
                <a:gd name="f60" fmla="*/ f43 1 765357"/>
                <a:gd name="f61" fmla="*/ f44 1 890936"/>
                <a:gd name="f62" fmla="*/ f45 1 765357"/>
                <a:gd name="f63" fmla="*/ f46 1 890936"/>
                <a:gd name="f64" fmla="*/ f47 1 765357"/>
                <a:gd name="f65" fmla="*/ f48 1 765357"/>
                <a:gd name="f66" fmla="*/ f49 1 765357"/>
                <a:gd name="f67" fmla="*/ f50 1 890936"/>
                <a:gd name="f68" fmla="*/ f51 1 765357"/>
                <a:gd name="f69" fmla="*/ f52 1 890936"/>
                <a:gd name="f70" fmla="*/ f53 1 765357"/>
                <a:gd name="f71" fmla="*/ f54 1 890936"/>
                <a:gd name="f72" fmla="*/ f55 1 765357"/>
                <a:gd name="f73" fmla="*/ f56 1 890936"/>
                <a:gd name="f74" fmla="*/ f57 1 765357"/>
                <a:gd name="f75" fmla="*/ f33 1 f40"/>
                <a:gd name="f76" fmla="*/ f34 1 f40"/>
                <a:gd name="f77" fmla="*/ f33 1 f41"/>
                <a:gd name="f78" fmla="*/ f35 1 f41"/>
                <a:gd name="f79" fmla="*/ f59 1 f40"/>
                <a:gd name="f80" fmla="*/ f60 1 f41"/>
                <a:gd name="f81" fmla="*/ f61 1 f40"/>
                <a:gd name="f82" fmla="*/ f62 1 f41"/>
                <a:gd name="f83" fmla="*/ f63 1 f40"/>
                <a:gd name="f84" fmla="*/ f64 1 f41"/>
                <a:gd name="f85" fmla="*/ f65 1 f41"/>
                <a:gd name="f86" fmla="*/ f66 1 f41"/>
                <a:gd name="f87" fmla="*/ f67 1 f40"/>
                <a:gd name="f88" fmla="*/ f68 1 f41"/>
                <a:gd name="f89" fmla="*/ f69 1 f40"/>
                <a:gd name="f90" fmla="*/ f70 1 f41"/>
                <a:gd name="f91" fmla="*/ f71 1 f40"/>
                <a:gd name="f92" fmla="*/ f72 1 f41"/>
                <a:gd name="f93" fmla="*/ f73 1 f40"/>
                <a:gd name="f94" fmla="*/ f74 1 f41"/>
                <a:gd name="f95" fmla="*/ f75 f31 1"/>
                <a:gd name="f96" fmla="*/ f76 f31 1"/>
                <a:gd name="f97" fmla="*/ f78 f32 1"/>
                <a:gd name="f98" fmla="*/ f77 f32 1"/>
                <a:gd name="f99" fmla="*/ f79 f31 1"/>
                <a:gd name="f100" fmla="*/ f80 f32 1"/>
                <a:gd name="f101" fmla="*/ f81 f31 1"/>
                <a:gd name="f102" fmla="*/ f82 f32 1"/>
                <a:gd name="f103" fmla="*/ f83 f31 1"/>
                <a:gd name="f104" fmla="*/ f84 f32 1"/>
                <a:gd name="f105" fmla="*/ f85 f32 1"/>
                <a:gd name="f106" fmla="*/ f86 f32 1"/>
                <a:gd name="f107" fmla="*/ f87 f31 1"/>
                <a:gd name="f108" fmla="*/ f88 f32 1"/>
                <a:gd name="f109" fmla="*/ f89 f31 1"/>
                <a:gd name="f110" fmla="*/ f90 f32 1"/>
                <a:gd name="f111" fmla="*/ f91 f31 1"/>
                <a:gd name="f112" fmla="*/ f92 f32 1"/>
                <a:gd name="f113" fmla="*/ f93 f31 1"/>
                <a:gd name="f114" fmla="*/ f94 f32 1"/>
              </a:gdLst>
              <a:ahLst/>
              <a:cxnLst>
                <a:cxn ang="3cd4">
                  <a:pos x="hc" y="t"/>
                </a:cxn>
                <a:cxn ang="0">
                  <a:pos x="r" y="vc"/>
                </a:cxn>
                <a:cxn ang="cd4">
                  <a:pos x="hc" y="b"/>
                </a:cxn>
                <a:cxn ang="cd2">
                  <a:pos x="l" y="vc"/>
                </a:cxn>
                <a:cxn ang="f58">
                  <a:pos x="f99" y="f100"/>
                </a:cxn>
                <a:cxn ang="f58">
                  <a:pos x="f101" y="f102"/>
                </a:cxn>
                <a:cxn ang="f58">
                  <a:pos x="f103" y="f104"/>
                </a:cxn>
                <a:cxn ang="f58">
                  <a:pos x="f103" y="f105"/>
                </a:cxn>
                <a:cxn ang="f58">
                  <a:pos x="f103" y="f106"/>
                </a:cxn>
                <a:cxn ang="f58">
                  <a:pos x="f107" y="f108"/>
                </a:cxn>
                <a:cxn ang="f58">
                  <a:pos x="f109" y="f110"/>
                </a:cxn>
                <a:cxn ang="f58">
                  <a:pos x="f109" y="f110"/>
                </a:cxn>
                <a:cxn ang="f58">
                  <a:pos x="f111" y="f112"/>
                </a:cxn>
                <a:cxn ang="f58">
                  <a:pos x="f113" y="f114"/>
                </a:cxn>
                <a:cxn ang="f58">
                  <a:pos x="f99" y="f100"/>
                </a:cxn>
              </a:cxnLst>
              <a:rect l="f95" t="f98" r="f96" b="f97"/>
              <a:pathLst>
                <a:path w="890936" h="765357">
                  <a:moveTo>
                    <a:pt x="f6" y="f8"/>
                  </a:moveTo>
                  <a:cubicBezTo>
                    <a:pt x="f9" y="f10"/>
                    <a:pt x="f11" y="f12"/>
                    <a:pt x="f13" y="f14"/>
                  </a:cubicBezTo>
                  <a:cubicBezTo>
                    <a:pt x="f15" y="f16"/>
                    <a:pt x="f17" y="f18"/>
                    <a:pt x="f19" y="f20"/>
                  </a:cubicBezTo>
                  <a:cubicBezTo>
                    <a:pt x="f19" y="f21"/>
                    <a:pt x="f19" y="f22"/>
                    <a:pt x="f19" y="f23"/>
                  </a:cubicBezTo>
                  <a:lnTo>
                    <a:pt x="f19" y="f5"/>
                  </a:lnTo>
                  <a:lnTo>
                    <a:pt x="f5" y="f24"/>
                  </a:lnTo>
                  <a:lnTo>
                    <a:pt x="f25" y="f26"/>
                  </a:lnTo>
                  <a:lnTo>
                    <a:pt x="f25" y="f26"/>
                  </a:lnTo>
                  <a:lnTo>
                    <a:pt x="f27" y="f7"/>
                  </a:lnTo>
                  <a:lnTo>
                    <a:pt x="f28" y="f29"/>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4" name="Freeform: Shape 188">
              <a:extLst>
                <a:ext uri="{FF2B5EF4-FFF2-40B4-BE49-F238E27FC236}">
                  <a16:creationId xmlns:a16="http://schemas.microsoft.com/office/drawing/2014/main" id="{64990B95-387C-9D3A-A0DF-BACED55F0B30}"/>
                </a:ext>
              </a:extLst>
            </p:cNvPr>
            <p:cNvSpPr/>
            <p:nvPr/>
          </p:nvSpPr>
          <p:spPr>
            <a:xfrm>
              <a:off x="5053212" y="1176732"/>
              <a:ext cx="196678" cy="65763"/>
            </a:xfrm>
            <a:custGeom>
              <a:avLst/>
              <a:gdLst>
                <a:gd name="f0" fmla="val 10800000"/>
                <a:gd name="f1" fmla="val 5400000"/>
                <a:gd name="f2" fmla="val 180"/>
                <a:gd name="f3" fmla="val w"/>
                <a:gd name="f4" fmla="val h"/>
                <a:gd name="f5" fmla="val 0"/>
                <a:gd name="f6" fmla="val 196674"/>
                <a:gd name="f7" fmla="val 65768"/>
                <a:gd name="f8" fmla="val 194388"/>
                <a:gd name="f9" fmla="val 59421"/>
                <a:gd name="f10" fmla="val 57516"/>
                <a:gd name="f11" fmla="val 7237"/>
                <a:gd name="f12" fmla="val 4063"/>
                <a:gd name="f13" fmla="val 7098"/>
                <a:gd name="f14" fmla="val 6935"/>
                <a:gd name="f15" fmla="val 4660"/>
                <a:gd name="f16" fmla="val 9152"/>
                <a:gd name="f17" fmla="val 1791"/>
                <a:gd name="f18" fmla="val 9015"/>
                <a:gd name="f19" fmla="val 1778"/>
                <a:gd name="f20" fmla="val 1194"/>
                <a:gd name="f21" fmla="val 9145"/>
                <a:gd name="f22" fmla="val 584"/>
                <a:gd name="f23" fmla="val 187278"/>
                <a:gd name="f24" fmla="val 65769"/>
                <a:gd name="f25" fmla="val 194262"/>
                <a:gd name="f26" fmla="val 60182"/>
                <a:gd name="f27" fmla="+- 0 0 -90"/>
                <a:gd name="f28" fmla="*/ f3 1 196674"/>
                <a:gd name="f29" fmla="*/ f4 1 65768"/>
                <a:gd name="f30" fmla="val f5"/>
                <a:gd name="f31" fmla="val f6"/>
                <a:gd name="f32" fmla="val f7"/>
                <a:gd name="f33" fmla="*/ f27 f0 1"/>
                <a:gd name="f34" fmla="+- f32 0 f30"/>
                <a:gd name="f35" fmla="+- f31 0 f30"/>
                <a:gd name="f36" fmla="*/ f33 1 f2"/>
                <a:gd name="f37" fmla="*/ f35 1 196674"/>
                <a:gd name="f38" fmla="*/ f34 1 65768"/>
                <a:gd name="f39" fmla="*/ 194388 f35 1"/>
                <a:gd name="f40" fmla="*/ 59421 f34 1"/>
                <a:gd name="f41" fmla="*/ 196674 f35 1"/>
                <a:gd name="f42" fmla="*/ 57516 f34 1"/>
                <a:gd name="f43" fmla="*/ 7237 f35 1"/>
                <a:gd name="f44" fmla="*/ 0 f34 1"/>
                <a:gd name="f45" fmla="*/ 4063 f34 1"/>
                <a:gd name="f46" fmla="*/ 1791 f35 1"/>
                <a:gd name="f47" fmla="*/ 9015 f34 1"/>
                <a:gd name="f48" fmla="*/ 1778 f35 1"/>
                <a:gd name="f49" fmla="*/ 0 f35 1"/>
                <a:gd name="f50" fmla="*/ 187278 f35 1"/>
                <a:gd name="f51" fmla="*/ 65769 f34 1"/>
                <a:gd name="f52" fmla="*/ 194262 f35 1"/>
                <a:gd name="f53" fmla="*/ 60182 f34 1"/>
                <a:gd name="f54" fmla="+- f36 0 f1"/>
                <a:gd name="f55" fmla="*/ f39 1 196674"/>
                <a:gd name="f56" fmla="*/ f40 1 65768"/>
                <a:gd name="f57" fmla="*/ f41 1 196674"/>
                <a:gd name="f58" fmla="*/ f42 1 65768"/>
                <a:gd name="f59" fmla="*/ f43 1 196674"/>
                <a:gd name="f60" fmla="*/ f44 1 65768"/>
                <a:gd name="f61" fmla="*/ f45 1 65768"/>
                <a:gd name="f62" fmla="*/ f46 1 196674"/>
                <a:gd name="f63" fmla="*/ f47 1 65768"/>
                <a:gd name="f64" fmla="*/ f48 1 196674"/>
                <a:gd name="f65" fmla="*/ f49 1 196674"/>
                <a:gd name="f66" fmla="*/ f50 1 196674"/>
                <a:gd name="f67" fmla="*/ f51 1 65768"/>
                <a:gd name="f68" fmla="*/ f52 1 196674"/>
                <a:gd name="f69" fmla="*/ f53 1 65768"/>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8"/>
                <a:gd name="f81" fmla="*/ f62 1 f37"/>
                <a:gd name="f82" fmla="*/ f63 1 f38"/>
                <a:gd name="f83" fmla="*/ f64 1 f37"/>
                <a:gd name="f84" fmla="*/ f65 1 f37"/>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9 1"/>
                <a:gd name="f100" fmla="*/ f81 f28 1"/>
                <a:gd name="f101" fmla="*/ f82 f29 1"/>
                <a:gd name="f102" fmla="*/ f83 f28 1"/>
                <a:gd name="f103" fmla="*/ f84 f28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5" y="f96"/>
                </a:cxn>
                <a:cxn ang="f54">
                  <a:pos x="f97" y="f98"/>
                </a:cxn>
                <a:cxn ang="f54">
                  <a:pos x="f97" y="f99"/>
                </a:cxn>
                <a:cxn ang="f54">
                  <a:pos x="f100" y="f101"/>
                </a:cxn>
                <a:cxn ang="f54">
                  <a:pos x="f102" y="f101"/>
                </a:cxn>
                <a:cxn ang="f54">
                  <a:pos x="f103" y="f101"/>
                </a:cxn>
                <a:cxn ang="f54">
                  <a:pos x="f103" y="f101"/>
                </a:cxn>
                <a:cxn ang="f54">
                  <a:pos x="f104" y="f105"/>
                </a:cxn>
                <a:cxn ang="f54">
                  <a:pos x="f106" y="f107"/>
                </a:cxn>
              </a:cxnLst>
              <a:rect l="f89" t="f92" r="f90" b="f91"/>
              <a:pathLst>
                <a:path w="196674" h="65768">
                  <a:moveTo>
                    <a:pt x="f8" y="f9"/>
                  </a:moveTo>
                  <a:lnTo>
                    <a:pt x="f6" y="f10"/>
                  </a:lnTo>
                  <a:lnTo>
                    <a:pt x="f11" y="f5"/>
                  </a:lnTo>
                  <a:lnTo>
                    <a:pt x="f11" y="f12"/>
                  </a:lnTo>
                  <a:cubicBezTo>
                    <a:pt x="f13" y="f14"/>
                    <a:pt x="f15" y="f16"/>
                    <a:pt x="f17" y="f18"/>
                  </a:cubicBezTo>
                  <a:cubicBezTo>
                    <a:pt x="f17" y="f18"/>
                    <a:pt x="f19" y="f18"/>
                    <a:pt x="f19" y="f18"/>
                  </a:cubicBezTo>
                  <a:cubicBezTo>
                    <a:pt x="f20" y="f21"/>
                    <a:pt x="f22" y="f21"/>
                    <a:pt x="f5" y="f18"/>
                  </a:cubicBezTo>
                  <a:lnTo>
                    <a:pt x="f5" y="f18"/>
                  </a:lnTo>
                  <a:lnTo>
                    <a:pt x="f23" y="f24"/>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5" name="Freeform: Shape 189">
              <a:extLst>
                <a:ext uri="{FF2B5EF4-FFF2-40B4-BE49-F238E27FC236}">
                  <a16:creationId xmlns:a16="http://schemas.microsoft.com/office/drawing/2014/main" id="{92507D65-B97D-953C-4DB3-027418EA486F}"/>
                </a:ext>
              </a:extLst>
            </p:cNvPr>
            <p:cNvSpPr/>
            <p:nvPr/>
          </p:nvSpPr>
          <p:spPr>
            <a:xfrm>
              <a:off x="6275911" y="364900"/>
              <a:ext cx="9948" cy="102851"/>
            </a:xfrm>
            <a:custGeom>
              <a:avLst/>
              <a:gdLst>
                <a:gd name="f0" fmla="val 10800000"/>
                <a:gd name="f1" fmla="val 5400000"/>
                <a:gd name="f2" fmla="val 180"/>
                <a:gd name="f3" fmla="val w"/>
                <a:gd name="f4" fmla="val h"/>
                <a:gd name="f5" fmla="val 0"/>
                <a:gd name="f6" fmla="val 9951"/>
                <a:gd name="f7" fmla="val 102849"/>
                <a:gd name="f8" fmla="val 6729"/>
                <a:gd name="f9" fmla="val 5840"/>
                <a:gd name="f10" fmla="val 97892"/>
                <a:gd name="f11" fmla="val 139"/>
                <a:gd name="f12" fmla="val 100764"/>
                <a:gd name="f13" fmla="val 2577"/>
                <a:gd name="f14" fmla="val 102980"/>
                <a:gd name="f15" fmla="val 5447"/>
                <a:gd name="f16" fmla="val 102843"/>
                <a:gd name="f17" fmla="val 5460"/>
                <a:gd name="f18" fmla="val 6818"/>
                <a:gd name="f19" fmla="val 102865"/>
                <a:gd name="f20" fmla="val 8139"/>
                <a:gd name="f21" fmla="val 102365"/>
                <a:gd name="f22" fmla="val 9142"/>
                <a:gd name="f23" fmla="val 101447"/>
                <a:gd name="f24" fmla="val 9497"/>
                <a:gd name="f25" fmla="val 101198"/>
                <a:gd name="f26" fmla="val 9764"/>
                <a:gd name="f27" fmla="val 100842"/>
                <a:gd name="f28" fmla="val 9904"/>
                <a:gd name="f29" fmla="val 100431"/>
                <a:gd name="f30" fmla="val 9967"/>
                <a:gd name="f31" fmla="val 99967"/>
                <a:gd name="f32" fmla="val 99498"/>
                <a:gd name="f33" fmla="val 99034"/>
                <a:gd name="f34" fmla="val 1143"/>
                <a:gd name="f35" fmla="+- 0 0 -90"/>
                <a:gd name="f36" fmla="*/ f3 1 9951"/>
                <a:gd name="f37" fmla="*/ f4 1 102849"/>
                <a:gd name="f38" fmla="val f5"/>
                <a:gd name="f39" fmla="val f6"/>
                <a:gd name="f40" fmla="val f7"/>
                <a:gd name="f41" fmla="*/ f35 f0 1"/>
                <a:gd name="f42" fmla="+- f40 0 f38"/>
                <a:gd name="f43" fmla="+- f39 0 f38"/>
                <a:gd name="f44" fmla="*/ f41 1 f2"/>
                <a:gd name="f45" fmla="*/ f43 1 9951"/>
                <a:gd name="f46" fmla="*/ f42 1 102849"/>
                <a:gd name="f47" fmla="*/ 6729 f43 1"/>
                <a:gd name="f48" fmla="*/ 0 f42 1"/>
                <a:gd name="f49" fmla="*/ 0 f43 1"/>
                <a:gd name="f50" fmla="*/ 5840 f42 1"/>
                <a:gd name="f51" fmla="*/ 97892 f42 1"/>
                <a:gd name="f52" fmla="*/ 5447 f43 1"/>
                <a:gd name="f53" fmla="*/ 102843 f42 1"/>
                <a:gd name="f54" fmla="*/ 5460 f43 1"/>
                <a:gd name="f55" fmla="*/ 9142 f43 1"/>
                <a:gd name="f56" fmla="*/ 101447 f42 1"/>
                <a:gd name="f57" fmla="*/ 9904 f43 1"/>
                <a:gd name="f58" fmla="*/ 100431 f42 1"/>
                <a:gd name="f59" fmla="*/ 99034 f42 1"/>
                <a:gd name="f60" fmla="*/ 1143 f42 1"/>
                <a:gd name="f61" fmla="+- f44 0 f1"/>
                <a:gd name="f62" fmla="*/ f47 1 9951"/>
                <a:gd name="f63" fmla="*/ f48 1 102849"/>
                <a:gd name="f64" fmla="*/ f49 1 9951"/>
                <a:gd name="f65" fmla="*/ f50 1 102849"/>
                <a:gd name="f66" fmla="*/ f51 1 102849"/>
                <a:gd name="f67" fmla="*/ f52 1 9951"/>
                <a:gd name="f68" fmla="*/ f53 1 102849"/>
                <a:gd name="f69" fmla="*/ f54 1 9951"/>
                <a:gd name="f70" fmla="*/ f55 1 9951"/>
                <a:gd name="f71" fmla="*/ f56 1 102849"/>
                <a:gd name="f72" fmla="*/ f57 1 9951"/>
                <a:gd name="f73" fmla="*/ f58 1 102849"/>
                <a:gd name="f74" fmla="*/ f59 1 102849"/>
                <a:gd name="f75" fmla="*/ f60 1 102849"/>
                <a:gd name="f76" fmla="*/ f38 1 f45"/>
                <a:gd name="f77" fmla="*/ f39 1 f45"/>
                <a:gd name="f78" fmla="*/ f38 1 f46"/>
                <a:gd name="f79" fmla="*/ f40 1 f46"/>
                <a:gd name="f80" fmla="*/ f62 1 f45"/>
                <a:gd name="f81" fmla="*/ f63 1 f46"/>
                <a:gd name="f82" fmla="*/ f64 1 f45"/>
                <a:gd name="f83" fmla="*/ f65 1 f46"/>
                <a:gd name="f84" fmla="*/ f66 1 f46"/>
                <a:gd name="f85" fmla="*/ f67 1 f45"/>
                <a:gd name="f86" fmla="*/ f68 1 f46"/>
                <a:gd name="f87" fmla="*/ f69 1 f45"/>
                <a:gd name="f88" fmla="*/ f70 1 f45"/>
                <a:gd name="f89" fmla="*/ f71 1 f46"/>
                <a:gd name="f90" fmla="*/ f72 1 f45"/>
                <a:gd name="f91" fmla="*/ f73 1 f46"/>
                <a:gd name="f92" fmla="*/ f74 1 f46"/>
                <a:gd name="f93" fmla="*/ f75 1 f46"/>
                <a:gd name="f94" fmla="*/ f76 f36 1"/>
                <a:gd name="f95" fmla="*/ f77 f36 1"/>
                <a:gd name="f96" fmla="*/ f79 f37 1"/>
                <a:gd name="f97" fmla="*/ f78 f37 1"/>
                <a:gd name="f98" fmla="*/ f80 f36 1"/>
                <a:gd name="f99" fmla="*/ f81 f37 1"/>
                <a:gd name="f100" fmla="*/ f82 f36 1"/>
                <a:gd name="f101" fmla="*/ f83 f37 1"/>
                <a:gd name="f102" fmla="*/ f84 f37 1"/>
                <a:gd name="f103" fmla="*/ f85 f36 1"/>
                <a:gd name="f104" fmla="*/ f86 f37 1"/>
                <a:gd name="f105" fmla="*/ f87 f36 1"/>
                <a:gd name="f106" fmla="*/ f88 f36 1"/>
                <a:gd name="f107" fmla="*/ f89 f37 1"/>
                <a:gd name="f108" fmla="*/ f90 f36 1"/>
                <a:gd name="f109" fmla="*/ f91 f37 1"/>
                <a:gd name="f110" fmla="*/ f92 f37 1"/>
                <a:gd name="f111" fmla="*/ f93 f37 1"/>
              </a:gdLst>
              <a:ahLst/>
              <a:cxnLst>
                <a:cxn ang="3cd4">
                  <a:pos x="hc" y="t"/>
                </a:cxn>
                <a:cxn ang="0">
                  <a:pos x="r" y="vc"/>
                </a:cxn>
                <a:cxn ang="cd4">
                  <a:pos x="hc" y="b"/>
                </a:cxn>
                <a:cxn ang="cd2">
                  <a:pos x="l" y="vc"/>
                </a:cxn>
                <a:cxn ang="f61">
                  <a:pos x="f98" y="f99"/>
                </a:cxn>
                <a:cxn ang="f61">
                  <a:pos x="f100" y="f101"/>
                </a:cxn>
                <a:cxn ang="f61">
                  <a:pos x="f100" y="f102"/>
                </a:cxn>
                <a:cxn ang="f61">
                  <a:pos x="f103" y="f104"/>
                </a:cxn>
                <a:cxn ang="f61">
                  <a:pos x="f105" y="f104"/>
                </a:cxn>
                <a:cxn ang="f61">
                  <a:pos x="f106" y="f107"/>
                </a:cxn>
                <a:cxn ang="f61">
                  <a:pos x="f108" y="f109"/>
                </a:cxn>
                <a:cxn ang="f61">
                  <a:pos x="f108" y="f109"/>
                </a:cxn>
                <a:cxn ang="f61">
                  <a:pos x="f108" y="f109"/>
                </a:cxn>
                <a:cxn ang="f61">
                  <a:pos x="f108" y="f110"/>
                </a:cxn>
                <a:cxn ang="f61">
                  <a:pos x="f108" y="f110"/>
                </a:cxn>
                <a:cxn ang="f61">
                  <a:pos x="f108" y="f111"/>
                </a:cxn>
              </a:cxnLst>
              <a:rect l="f94" t="f97" r="f95" b="f96"/>
              <a:pathLst>
                <a:path w="9951" h="102849">
                  <a:moveTo>
                    <a:pt x="f8" y="f5"/>
                  </a:moveTo>
                  <a:lnTo>
                    <a:pt x="f5" y="f9"/>
                  </a:lnTo>
                  <a:lnTo>
                    <a:pt x="f5" y="f10"/>
                  </a:lnTo>
                  <a:cubicBezTo>
                    <a:pt x="f11" y="f12"/>
                    <a:pt x="f13" y="f14"/>
                    <a:pt x="f15" y="f16"/>
                  </a:cubicBezTo>
                  <a:cubicBezTo>
                    <a:pt x="f15" y="f16"/>
                    <a:pt x="f17" y="f16"/>
                    <a:pt x="f17" y="f16"/>
                  </a:cubicBezTo>
                  <a:cubicBezTo>
                    <a:pt x="f18" y="f19"/>
                    <a:pt x="f20" y="f21"/>
                    <a:pt x="f22" y="f23"/>
                  </a:cubicBezTo>
                  <a:cubicBezTo>
                    <a:pt x="f24" y="f25"/>
                    <a:pt x="f26" y="f27"/>
                    <a:pt x="f28" y="f29"/>
                  </a:cubicBezTo>
                  <a:lnTo>
                    <a:pt x="f28" y="f29"/>
                  </a:lnTo>
                  <a:lnTo>
                    <a:pt x="f28" y="f29"/>
                  </a:lnTo>
                  <a:cubicBezTo>
                    <a:pt x="f30" y="f31"/>
                    <a:pt x="f30" y="f32"/>
                    <a:pt x="f28" y="f33"/>
                  </a:cubicBezTo>
                  <a:lnTo>
                    <a:pt x="f28" y="f33"/>
                  </a:lnTo>
                  <a:lnTo>
                    <a:pt x="f28"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6" name="Freeform: Shape 190">
              <a:extLst>
                <a:ext uri="{FF2B5EF4-FFF2-40B4-BE49-F238E27FC236}">
                  <a16:creationId xmlns:a16="http://schemas.microsoft.com/office/drawing/2014/main" id="{F549E0DC-EF19-8C50-0B6D-6608636F767A}"/>
                </a:ext>
              </a:extLst>
            </p:cNvPr>
            <p:cNvSpPr/>
            <p:nvPr/>
          </p:nvSpPr>
          <p:spPr>
            <a:xfrm>
              <a:off x="0" y="0"/>
              <a:ext cx="12691" cy="12691"/>
            </a:xfrm>
            <a:custGeom>
              <a:avLst/>
              <a:gdLst>
                <a:gd name="f0" fmla="val w"/>
                <a:gd name="f1" fmla="val h"/>
                <a:gd name="f2" fmla="val 0"/>
                <a:gd name="f3" fmla="val 12696"/>
                <a:gd name="f4" fmla="*/ f0 1 12696"/>
                <a:gd name="f5" fmla="*/ f1 1 12696"/>
                <a:gd name="f6" fmla="val f2"/>
                <a:gd name="f7" fmla="val f3"/>
                <a:gd name="f8" fmla="+- f7 0 f6"/>
                <a:gd name="f9" fmla="*/ f8 1 12696"/>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12696" h="12696"/>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7" name="Freeform: Shape 191">
              <a:extLst>
                <a:ext uri="{FF2B5EF4-FFF2-40B4-BE49-F238E27FC236}">
                  <a16:creationId xmlns:a16="http://schemas.microsoft.com/office/drawing/2014/main" id="{95050E4B-6129-DB85-AD41-3EB65C780B6C}"/>
                </a:ext>
              </a:extLst>
            </p:cNvPr>
            <p:cNvSpPr/>
            <p:nvPr/>
          </p:nvSpPr>
          <p:spPr>
            <a:xfrm>
              <a:off x="6279340" y="35474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8" name="Freeform: Shape 192">
              <a:extLst>
                <a:ext uri="{FF2B5EF4-FFF2-40B4-BE49-F238E27FC236}">
                  <a16:creationId xmlns:a16="http://schemas.microsoft.com/office/drawing/2014/main" id="{F385D0B1-C10E-0865-4F8D-4CE63A95F38C}"/>
                </a:ext>
              </a:extLst>
            </p:cNvPr>
            <p:cNvSpPr/>
            <p:nvPr/>
          </p:nvSpPr>
          <p:spPr>
            <a:xfrm>
              <a:off x="7865175" y="841659"/>
              <a:ext cx="10579" cy="106143"/>
            </a:xfrm>
            <a:custGeom>
              <a:avLst/>
              <a:gdLst>
                <a:gd name="f0" fmla="val 10800000"/>
                <a:gd name="f1" fmla="val 5400000"/>
                <a:gd name="f2" fmla="val 180"/>
                <a:gd name="f3" fmla="val w"/>
                <a:gd name="f4" fmla="val h"/>
                <a:gd name="f5" fmla="val 0"/>
                <a:gd name="f6" fmla="val 10576"/>
                <a:gd name="f7" fmla="val 106146"/>
                <a:gd name="f8" fmla="val 10538"/>
                <a:gd name="f9" fmla="val 102335"/>
                <a:gd name="f10" fmla="val 10589"/>
                <a:gd name="f11" fmla="val 102084"/>
                <a:gd name="f12" fmla="val 101825"/>
                <a:gd name="f13" fmla="val 101574"/>
                <a:gd name="f14" fmla="val 8761"/>
                <a:gd name="f15" fmla="val 1524"/>
                <a:gd name="f16" fmla="val 8278"/>
                <a:gd name="f17" fmla="val 1903"/>
                <a:gd name="f18" fmla="val 7707"/>
                <a:gd name="f19" fmla="val 2164"/>
                <a:gd name="f20" fmla="val 7110"/>
                <a:gd name="f21" fmla="val 2285"/>
                <a:gd name="f22" fmla="val 6526"/>
                <a:gd name="f23" fmla="val 2416"/>
                <a:gd name="f24" fmla="val 5917"/>
                <a:gd name="f25" fmla="val 5332"/>
                <a:gd name="f26" fmla="val 3682"/>
                <a:gd name="f27" fmla="val 1143"/>
                <a:gd name="f28" fmla="val 101193"/>
                <a:gd name="f29" fmla="val 139"/>
                <a:gd name="f30" fmla="val 104018"/>
                <a:gd name="f31" fmla="val 2501"/>
                <a:gd name="f32" fmla="val 106217"/>
                <a:gd name="f33" fmla="val 106144"/>
                <a:gd name="f34" fmla="val 6335"/>
                <a:gd name="f35" fmla="val 7313"/>
                <a:gd name="f36" fmla="val 105835"/>
                <a:gd name="f37" fmla="val 8125"/>
                <a:gd name="f38" fmla="val 105256"/>
                <a:gd name="f39" fmla="val 8849"/>
                <a:gd name="f40" fmla="val 104734"/>
                <a:gd name="f41" fmla="val 9408"/>
                <a:gd name="f42" fmla="val 104034"/>
                <a:gd name="f43" fmla="val 9776"/>
                <a:gd name="f44" fmla="val 103224"/>
                <a:gd name="f45" fmla="val 10119"/>
                <a:gd name="f46" fmla="val 103015"/>
                <a:gd name="f47" fmla="val 10386"/>
                <a:gd name="f48" fmla="val 102705"/>
                <a:gd name="f49" fmla="+- 0 0 -90"/>
                <a:gd name="f50" fmla="*/ f3 1 10576"/>
                <a:gd name="f51" fmla="*/ f4 1 106146"/>
                <a:gd name="f52" fmla="val f5"/>
                <a:gd name="f53" fmla="val f6"/>
                <a:gd name="f54" fmla="val f7"/>
                <a:gd name="f55" fmla="*/ f49 f0 1"/>
                <a:gd name="f56" fmla="+- f54 0 f52"/>
                <a:gd name="f57" fmla="+- f53 0 f52"/>
                <a:gd name="f58" fmla="*/ f55 1 f2"/>
                <a:gd name="f59" fmla="*/ f57 1 10576"/>
                <a:gd name="f60" fmla="*/ f56 1 106146"/>
                <a:gd name="f61" fmla="*/ 10538 f57 1"/>
                <a:gd name="f62" fmla="*/ 102335 f56 1"/>
                <a:gd name="f63" fmla="*/ 101574 f56 1"/>
                <a:gd name="f64" fmla="*/ 0 f56 1"/>
                <a:gd name="f65" fmla="*/ 8761 f57 1"/>
                <a:gd name="f66" fmla="*/ 1524 f56 1"/>
                <a:gd name="f67" fmla="*/ 7110 f57 1"/>
                <a:gd name="f68" fmla="*/ 2285 f56 1"/>
                <a:gd name="f69" fmla="*/ 5332 f57 1"/>
                <a:gd name="f70" fmla="*/ 3682 f57 1"/>
                <a:gd name="f71" fmla="*/ 0 f57 1"/>
                <a:gd name="f72" fmla="*/ 1143 f56 1"/>
                <a:gd name="f73" fmla="*/ 101193 f56 1"/>
                <a:gd name="f74" fmla="*/ 106144 f56 1"/>
                <a:gd name="f75" fmla="*/ 8125 f57 1"/>
                <a:gd name="f76" fmla="*/ 105256 f56 1"/>
                <a:gd name="f77" fmla="*/ 9776 f57 1"/>
                <a:gd name="f78" fmla="*/ 103224 f56 1"/>
                <a:gd name="f79" fmla="+- f58 0 f1"/>
                <a:gd name="f80" fmla="*/ f61 1 10576"/>
                <a:gd name="f81" fmla="*/ f62 1 106146"/>
                <a:gd name="f82" fmla="*/ f63 1 106146"/>
                <a:gd name="f83" fmla="*/ f64 1 106146"/>
                <a:gd name="f84" fmla="*/ f65 1 10576"/>
                <a:gd name="f85" fmla="*/ f66 1 106146"/>
                <a:gd name="f86" fmla="*/ f67 1 10576"/>
                <a:gd name="f87" fmla="*/ f68 1 106146"/>
                <a:gd name="f88" fmla="*/ f69 1 10576"/>
                <a:gd name="f89" fmla="*/ f70 1 10576"/>
                <a:gd name="f90" fmla="*/ f71 1 10576"/>
                <a:gd name="f91" fmla="*/ f72 1 106146"/>
                <a:gd name="f92" fmla="*/ f73 1 106146"/>
                <a:gd name="f93" fmla="*/ f74 1 106146"/>
                <a:gd name="f94" fmla="*/ f75 1 10576"/>
                <a:gd name="f95" fmla="*/ f76 1 106146"/>
                <a:gd name="f96" fmla="*/ f77 1 10576"/>
                <a:gd name="f97" fmla="*/ f78 1 106146"/>
                <a:gd name="f98" fmla="*/ f52 1 f59"/>
                <a:gd name="f99" fmla="*/ f53 1 f59"/>
                <a:gd name="f100" fmla="*/ f52 1 f60"/>
                <a:gd name="f101" fmla="*/ f54 1 f60"/>
                <a:gd name="f102" fmla="*/ f80 1 f59"/>
                <a:gd name="f103" fmla="*/ f81 1 f60"/>
                <a:gd name="f104" fmla="*/ f82 1 f60"/>
                <a:gd name="f105" fmla="*/ f83 1 f60"/>
                <a:gd name="f106" fmla="*/ f84 1 f59"/>
                <a:gd name="f107" fmla="*/ f85 1 f60"/>
                <a:gd name="f108" fmla="*/ f86 1 f59"/>
                <a:gd name="f109" fmla="*/ f87 1 f60"/>
                <a:gd name="f110" fmla="*/ f88 1 f59"/>
                <a:gd name="f111" fmla="*/ f89 1 f59"/>
                <a:gd name="f112" fmla="*/ f90 1 f59"/>
                <a:gd name="f113" fmla="*/ f91 1 f60"/>
                <a:gd name="f114" fmla="*/ f92 1 f60"/>
                <a:gd name="f115" fmla="*/ f93 1 f60"/>
                <a:gd name="f116" fmla="*/ f94 1 f59"/>
                <a:gd name="f117" fmla="*/ f95 1 f60"/>
                <a:gd name="f118" fmla="*/ f96 1 f59"/>
                <a:gd name="f119" fmla="*/ f97 1 f60"/>
                <a:gd name="f120" fmla="*/ f98 f50 1"/>
                <a:gd name="f121" fmla="*/ f99 f50 1"/>
                <a:gd name="f122" fmla="*/ f101 f51 1"/>
                <a:gd name="f123" fmla="*/ f100 f51 1"/>
                <a:gd name="f124" fmla="*/ f102 f50 1"/>
                <a:gd name="f125" fmla="*/ f103 f51 1"/>
                <a:gd name="f126" fmla="*/ f104 f51 1"/>
                <a:gd name="f127" fmla="*/ f105 f51 1"/>
                <a:gd name="f128" fmla="*/ f106 f50 1"/>
                <a:gd name="f129" fmla="*/ f107 f51 1"/>
                <a:gd name="f130" fmla="*/ f108 f50 1"/>
                <a:gd name="f131" fmla="*/ f109 f51 1"/>
                <a:gd name="f132" fmla="*/ f110 f50 1"/>
                <a:gd name="f133" fmla="*/ f111 f50 1"/>
                <a:gd name="f134" fmla="*/ f112 f50 1"/>
                <a:gd name="f135" fmla="*/ f113 f51 1"/>
                <a:gd name="f136" fmla="*/ f114 f51 1"/>
                <a:gd name="f137" fmla="*/ f115 f51 1"/>
                <a:gd name="f138" fmla="*/ f116 f50 1"/>
                <a:gd name="f139" fmla="*/ f117 f51 1"/>
                <a:gd name="f140" fmla="*/ f118 f50 1"/>
                <a:gd name="f141" fmla="*/ f119 f51 1"/>
              </a:gdLst>
              <a:ahLst/>
              <a:cxnLst>
                <a:cxn ang="3cd4">
                  <a:pos x="hc" y="t"/>
                </a:cxn>
                <a:cxn ang="0">
                  <a:pos x="r" y="vc"/>
                </a:cxn>
                <a:cxn ang="cd4">
                  <a:pos x="hc" y="b"/>
                </a:cxn>
                <a:cxn ang="cd2">
                  <a:pos x="l" y="vc"/>
                </a:cxn>
                <a:cxn ang="f79">
                  <a:pos x="f124" y="f125"/>
                </a:cxn>
                <a:cxn ang="f79">
                  <a:pos x="f124" y="f126"/>
                </a:cxn>
                <a:cxn ang="f79">
                  <a:pos x="f124" y="f127"/>
                </a:cxn>
                <a:cxn ang="f79">
                  <a:pos x="f128" y="f129"/>
                </a:cxn>
                <a:cxn ang="f79">
                  <a:pos x="f128" y="f129"/>
                </a:cxn>
                <a:cxn ang="f79">
                  <a:pos x="f130" y="f131"/>
                </a:cxn>
                <a:cxn ang="f79">
                  <a:pos x="f132" y="f131"/>
                </a:cxn>
                <a:cxn ang="f79">
                  <a:pos x="f133" y="f131"/>
                </a:cxn>
                <a:cxn ang="f79">
                  <a:pos x="f134" y="f135"/>
                </a:cxn>
                <a:cxn ang="f79">
                  <a:pos x="f134" y="f136"/>
                </a:cxn>
                <a:cxn ang="f79">
                  <a:pos x="f132" y="f137"/>
                </a:cxn>
                <a:cxn ang="f79">
                  <a:pos x="f138" y="f139"/>
                </a:cxn>
                <a:cxn ang="f79">
                  <a:pos x="f138" y="f139"/>
                </a:cxn>
                <a:cxn ang="f79">
                  <a:pos x="f138" y="f139"/>
                </a:cxn>
                <a:cxn ang="f79">
                  <a:pos x="f140" y="f141"/>
                </a:cxn>
                <a:cxn ang="f79">
                  <a:pos x="f124" y="f125"/>
                </a:cxn>
              </a:cxnLst>
              <a:rect l="f120" t="f123" r="f121" b="f122"/>
              <a:pathLst>
                <a:path w="10576" h="106146">
                  <a:moveTo>
                    <a:pt x="f8" y="f9"/>
                  </a:moveTo>
                  <a:cubicBezTo>
                    <a:pt x="f10" y="f11"/>
                    <a:pt x="f10" y="f12"/>
                    <a:pt x="f8" y="f13"/>
                  </a:cubicBezTo>
                  <a:lnTo>
                    <a:pt x="f8" y="f5"/>
                  </a:lnTo>
                  <a:lnTo>
                    <a:pt x="f14" y="f15"/>
                  </a:lnTo>
                  <a:cubicBezTo>
                    <a:pt x="f14" y="f15"/>
                    <a:pt x="f14" y="f15"/>
                    <a:pt x="f14" y="f15"/>
                  </a:cubicBezTo>
                  <a:cubicBezTo>
                    <a:pt x="f16" y="f17"/>
                    <a:pt x="f18" y="f19"/>
                    <a:pt x="f20" y="f21"/>
                  </a:cubicBezTo>
                  <a:cubicBezTo>
                    <a:pt x="f22" y="f23"/>
                    <a:pt x="f24" y="f23"/>
                    <a:pt x="f25" y="f21"/>
                  </a:cubicBezTo>
                  <a:lnTo>
                    <a:pt x="f26" y="f21"/>
                  </a:lnTo>
                  <a:lnTo>
                    <a:pt x="f5" y="f27"/>
                  </a:lnTo>
                  <a:lnTo>
                    <a:pt x="f5" y="f28"/>
                  </a:lnTo>
                  <a:cubicBezTo>
                    <a:pt x="f29" y="f30"/>
                    <a:pt x="f31" y="f32"/>
                    <a:pt x="f25" y="f33"/>
                  </a:cubicBezTo>
                  <a:cubicBezTo>
                    <a:pt x="f34" y="f33"/>
                    <a:pt x="f35" y="f36"/>
                    <a:pt x="f37" y="f38"/>
                  </a:cubicBezTo>
                  <a:lnTo>
                    <a:pt x="f37" y="f38"/>
                  </a:ln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89" name="Freeform: Shape 193">
              <a:extLst>
                <a:ext uri="{FF2B5EF4-FFF2-40B4-BE49-F238E27FC236}">
                  <a16:creationId xmlns:a16="http://schemas.microsoft.com/office/drawing/2014/main" id="{4F551716-C750-648D-11B0-3697F4F28F3C}"/>
                </a:ext>
              </a:extLst>
            </p:cNvPr>
            <p:cNvSpPr/>
            <p:nvPr/>
          </p:nvSpPr>
          <p:spPr>
            <a:xfrm>
              <a:off x="6281123" y="35436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0" name="Freeform: Shape 194">
              <a:extLst>
                <a:ext uri="{FF2B5EF4-FFF2-40B4-BE49-F238E27FC236}">
                  <a16:creationId xmlns:a16="http://schemas.microsoft.com/office/drawing/2014/main" id="{6D8F037D-917F-10AE-AADB-4199F3D4016D}"/>
                </a:ext>
              </a:extLst>
            </p:cNvPr>
            <p:cNvSpPr/>
            <p:nvPr/>
          </p:nvSpPr>
          <p:spPr>
            <a:xfrm>
              <a:off x="6278197" y="355454"/>
              <a:ext cx="1014" cy="54"/>
            </a:xfrm>
            <a:custGeom>
              <a:avLst/>
              <a:gdLst>
                <a:gd name="f0" fmla="val 10800000"/>
                <a:gd name="f1" fmla="val 5400000"/>
                <a:gd name="f2" fmla="val 180"/>
                <a:gd name="f3" fmla="val w"/>
                <a:gd name="f4" fmla="val h"/>
                <a:gd name="f5" fmla="val 0"/>
                <a:gd name="f6" fmla="val 1015"/>
                <a:gd name="f7" fmla="val 51"/>
                <a:gd name="f8" fmla="val 889"/>
                <a:gd name="f9" fmla="val 330"/>
                <a:gd name="f10" fmla="val -17"/>
                <a:gd name="f11" fmla="val 685"/>
                <a:gd name="f12" fmla="val 1016"/>
                <a:gd name="f13" fmla="+- 0 0 -90"/>
                <a:gd name="f14" fmla="*/ f3 1 1015"/>
                <a:gd name="f15" fmla="*/ f4 1 51"/>
                <a:gd name="f16" fmla="val f5"/>
                <a:gd name="f17" fmla="val f6"/>
                <a:gd name="f18" fmla="val f7"/>
                <a:gd name="f19" fmla="*/ f13 f0 1"/>
                <a:gd name="f20" fmla="+- f18 0 f16"/>
                <a:gd name="f21" fmla="+- f17 0 f16"/>
                <a:gd name="f22" fmla="*/ f19 1 f2"/>
                <a:gd name="f23" fmla="*/ f21 1 1015"/>
                <a:gd name="f24" fmla="*/ f20 1 51"/>
                <a:gd name="f25" fmla="*/ 889 f21 1"/>
                <a:gd name="f26" fmla="*/ 51 f20 1"/>
                <a:gd name="f27" fmla="*/ 0 f21 1"/>
                <a:gd name="f28" fmla="*/ 1016 f21 1"/>
                <a:gd name="f29" fmla="+- f22 0 f1"/>
                <a:gd name="f30" fmla="*/ f25 1 1015"/>
                <a:gd name="f31" fmla="*/ f26 1 51"/>
                <a:gd name="f32" fmla="*/ f27 1 1015"/>
                <a:gd name="f33" fmla="*/ f28 1 1015"/>
                <a:gd name="f34" fmla="*/ f16 1 f23"/>
                <a:gd name="f35" fmla="*/ f17 1 f23"/>
                <a:gd name="f36" fmla="*/ f16 1 f24"/>
                <a:gd name="f37" fmla="*/ f18 1 f24"/>
                <a:gd name="f38" fmla="*/ f30 1 f23"/>
                <a:gd name="f39" fmla="*/ f31 1 f24"/>
                <a:gd name="f40" fmla="*/ f32 1 f23"/>
                <a:gd name="f41" fmla="*/ f33 1 f23"/>
                <a:gd name="f42" fmla="*/ f34 f14 1"/>
                <a:gd name="f43" fmla="*/ f35 f14 1"/>
                <a:gd name="f44" fmla="*/ f37 f15 1"/>
                <a:gd name="f45" fmla="*/ f36 f15 1"/>
                <a:gd name="f46" fmla="*/ f38 f14 1"/>
                <a:gd name="f47" fmla="*/ f39 f15 1"/>
                <a:gd name="f48" fmla="*/ f40 f14 1"/>
                <a:gd name="f49" fmla="*/ f41 f14 1"/>
              </a:gdLst>
              <a:ahLst/>
              <a:cxnLst>
                <a:cxn ang="3cd4">
                  <a:pos x="hc" y="t"/>
                </a:cxn>
                <a:cxn ang="0">
                  <a:pos x="r" y="vc"/>
                </a:cxn>
                <a:cxn ang="cd4">
                  <a:pos x="hc" y="b"/>
                </a:cxn>
                <a:cxn ang="cd2">
                  <a:pos x="l" y="vc"/>
                </a:cxn>
                <a:cxn ang="f29">
                  <a:pos x="f46" y="f47"/>
                </a:cxn>
                <a:cxn ang="f29">
                  <a:pos x="f48" y="f47"/>
                </a:cxn>
                <a:cxn ang="f29">
                  <a:pos x="f49" y="f47"/>
                </a:cxn>
              </a:cxnLst>
              <a:rect l="f42" t="f45" r="f43" b="f44"/>
              <a:pathLst>
                <a:path w="1015" h="51">
                  <a:moveTo>
                    <a:pt x="f8" y="f7"/>
                  </a:moveTo>
                  <a:lnTo>
                    <a:pt x="f5" y="f7"/>
                  </a:lnTo>
                  <a:cubicBezTo>
                    <a:pt x="f9" y="f10"/>
                    <a:pt x="f11" y="f10"/>
                    <a:pt x="f12"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1" name="Freeform: Shape 195">
              <a:extLst>
                <a:ext uri="{FF2B5EF4-FFF2-40B4-BE49-F238E27FC236}">
                  <a16:creationId xmlns:a16="http://schemas.microsoft.com/office/drawing/2014/main" id="{59F48247-64F1-7108-457F-10F7B7163F97}"/>
                </a:ext>
              </a:extLst>
            </p:cNvPr>
            <p:cNvSpPr/>
            <p:nvPr/>
          </p:nvSpPr>
          <p:spPr>
            <a:xfrm>
              <a:off x="6282385" y="354613"/>
              <a:ext cx="1588120" cy="489716"/>
            </a:xfrm>
            <a:custGeom>
              <a:avLst/>
              <a:gdLst>
                <a:gd name="f0" fmla="val 10800000"/>
                <a:gd name="f1" fmla="val 5400000"/>
                <a:gd name="f2" fmla="val 180"/>
                <a:gd name="f3" fmla="val w"/>
                <a:gd name="f4" fmla="val h"/>
                <a:gd name="f5" fmla="val 0"/>
                <a:gd name="f6" fmla="val 1588119"/>
                <a:gd name="f7" fmla="val 489712"/>
                <a:gd name="f8" fmla="val 1584564"/>
                <a:gd name="f9" fmla="val 481332"/>
                <a:gd name="f10" fmla="val 1586850"/>
                <a:gd name="f11" fmla="val 479428"/>
                <a:gd name="f12" fmla="val 635"/>
                <a:gd name="f13" fmla="val 902"/>
                <a:gd name="f14" fmla="val 95"/>
                <a:gd name="f15" fmla="val 1778"/>
                <a:gd name="f16" fmla="val 399"/>
                <a:gd name="f17" fmla="val 2540"/>
                <a:gd name="f18" fmla="val 889"/>
                <a:gd name="f19" fmla="val 4470"/>
                <a:gd name="f20" fmla="val 2518"/>
                <a:gd name="f21" fmla="val 4711"/>
                <a:gd name="f22" fmla="val 5401"/>
                <a:gd name="f23" fmla="val 3085"/>
                <a:gd name="f24" fmla="val 7330"/>
                <a:gd name="f25" fmla="val 2920"/>
                <a:gd name="f26" fmla="val 7525"/>
                <a:gd name="f27" fmla="val 2730"/>
                <a:gd name="f28" fmla="val 7707"/>
                <a:gd name="f29" fmla="val 7872"/>
                <a:gd name="f30" fmla="val 127"/>
                <a:gd name="f31" fmla="val 9903"/>
                <a:gd name="f32" fmla="val 4190"/>
                <a:gd name="f33" fmla="val 11046"/>
                <a:gd name="f34" fmla="val 1582787"/>
                <a:gd name="f35" fmla="val 488569"/>
                <a:gd name="f36" fmla="val 1586469"/>
                <a:gd name="f37" fmla="val 1586634"/>
                <a:gd name="f38" fmla="val 489734"/>
                <a:gd name="f39" fmla="val 1585212"/>
                <a:gd name="f40" fmla="val 489135"/>
                <a:gd name="f41" fmla="val 1584183"/>
                <a:gd name="f42" fmla="val 488061"/>
                <a:gd name="f43" fmla="val 1582419"/>
                <a:gd name="f44" fmla="val 486253"/>
                <a:gd name="f45" fmla="val 1582457"/>
                <a:gd name="f46" fmla="val 483360"/>
                <a:gd name="f47" fmla="val 1584272"/>
                <a:gd name="f48" fmla="val 481597"/>
                <a:gd name="f49" fmla="val 1584361"/>
                <a:gd name="f50" fmla="val 481505"/>
                <a:gd name="f51" fmla="val 1584462"/>
                <a:gd name="f52" fmla="val 481416"/>
                <a:gd name="f53" fmla="+- 0 0 -90"/>
                <a:gd name="f54" fmla="*/ f3 1 1588119"/>
                <a:gd name="f55" fmla="*/ f4 1 489712"/>
                <a:gd name="f56" fmla="val f5"/>
                <a:gd name="f57" fmla="val f6"/>
                <a:gd name="f58" fmla="val f7"/>
                <a:gd name="f59" fmla="*/ f53 f0 1"/>
                <a:gd name="f60" fmla="+- f58 0 f56"/>
                <a:gd name="f61" fmla="+- f57 0 f56"/>
                <a:gd name="f62" fmla="*/ f59 1 f2"/>
                <a:gd name="f63" fmla="*/ f61 1 1588119"/>
                <a:gd name="f64" fmla="*/ f60 1 489712"/>
                <a:gd name="f65" fmla="*/ 1584564 f61 1"/>
                <a:gd name="f66" fmla="*/ 481332 f60 1"/>
                <a:gd name="f67" fmla="*/ 1586850 f61 1"/>
                <a:gd name="f68" fmla="*/ 479428 f60 1"/>
                <a:gd name="f69" fmla="*/ 635 f61 1"/>
                <a:gd name="f70" fmla="*/ 0 f60 1"/>
                <a:gd name="f71" fmla="*/ 0 f61 1"/>
                <a:gd name="f72" fmla="*/ 2540 f61 1"/>
                <a:gd name="f73" fmla="*/ 889 f60 1"/>
                <a:gd name="f74" fmla="*/ 3085 f61 1"/>
                <a:gd name="f75" fmla="*/ 7330 f60 1"/>
                <a:gd name="f76" fmla="*/ 7872 f60 1"/>
                <a:gd name="f77" fmla="*/ 127 f61 1"/>
                <a:gd name="f78" fmla="*/ 9903 f60 1"/>
                <a:gd name="f79" fmla="*/ 4190 f61 1"/>
                <a:gd name="f80" fmla="*/ 11046 f60 1"/>
                <a:gd name="f81" fmla="*/ 1582787 f61 1"/>
                <a:gd name="f82" fmla="*/ 488569 f60 1"/>
                <a:gd name="f83" fmla="*/ 1586469 f61 1"/>
                <a:gd name="f84" fmla="*/ 489712 f60 1"/>
                <a:gd name="f85" fmla="*/ 1588119 f61 1"/>
                <a:gd name="f86" fmla="*/ 1584183 f61 1"/>
                <a:gd name="f87" fmla="*/ 488061 f60 1"/>
                <a:gd name="f88" fmla="*/ 1584272 f61 1"/>
                <a:gd name="f89" fmla="*/ 481597 f60 1"/>
                <a:gd name="f90" fmla="+- f62 0 f1"/>
                <a:gd name="f91" fmla="*/ f65 1 1588119"/>
                <a:gd name="f92" fmla="*/ f66 1 489712"/>
                <a:gd name="f93" fmla="*/ f67 1 1588119"/>
                <a:gd name="f94" fmla="*/ f68 1 489712"/>
                <a:gd name="f95" fmla="*/ f69 1 1588119"/>
                <a:gd name="f96" fmla="*/ f70 1 489712"/>
                <a:gd name="f97" fmla="*/ f71 1 1588119"/>
                <a:gd name="f98" fmla="*/ f72 1 1588119"/>
                <a:gd name="f99" fmla="*/ f73 1 489712"/>
                <a:gd name="f100" fmla="*/ f74 1 1588119"/>
                <a:gd name="f101" fmla="*/ f75 1 489712"/>
                <a:gd name="f102" fmla="*/ f76 1 489712"/>
                <a:gd name="f103" fmla="*/ f77 1 1588119"/>
                <a:gd name="f104" fmla="*/ f78 1 489712"/>
                <a:gd name="f105" fmla="*/ f79 1 1588119"/>
                <a:gd name="f106" fmla="*/ f80 1 489712"/>
                <a:gd name="f107" fmla="*/ f81 1 1588119"/>
                <a:gd name="f108" fmla="*/ f82 1 489712"/>
                <a:gd name="f109" fmla="*/ f83 1 1588119"/>
                <a:gd name="f110" fmla="*/ f84 1 489712"/>
                <a:gd name="f111" fmla="*/ f85 1 1588119"/>
                <a:gd name="f112" fmla="*/ f86 1 1588119"/>
                <a:gd name="f113" fmla="*/ f87 1 489712"/>
                <a:gd name="f114" fmla="*/ f88 1 1588119"/>
                <a:gd name="f115" fmla="*/ f89 1 489712"/>
                <a:gd name="f116" fmla="*/ f56 1 f63"/>
                <a:gd name="f117" fmla="*/ f57 1 f63"/>
                <a:gd name="f118" fmla="*/ f56 1 f64"/>
                <a:gd name="f119" fmla="*/ f58 1 f64"/>
                <a:gd name="f120" fmla="*/ f91 1 f63"/>
                <a:gd name="f121" fmla="*/ f92 1 f64"/>
                <a:gd name="f122" fmla="*/ f93 1 f63"/>
                <a:gd name="f123" fmla="*/ f94 1 f64"/>
                <a:gd name="f124" fmla="*/ f95 1 f63"/>
                <a:gd name="f125" fmla="*/ f96 1 f64"/>
                <a:gd name="f126" fmla="*/ f97 1 f63"/>
                <a:gd name="f127" fmla="*/ f98 1 f63"/>
                <a:gd name="f128" fmla="*/ f99 1 f64"/>
                <a:gd name="f129" fmla="*/ f100 1 f63"/>
                <a:gd name="f130" fmla="*/ f101 1 f64"/>
                <a:gd name="f131" fmla="*/ f102 1 f64"/>
                <a:gd name="f132" fmla="*/ f103 1 f63"/>
                <a:gd name="f133" fmla="*/ f104 1 f64"/>
                <a:gd name="f134" fmla="*/ f105 1 f63"/>
                <a:gd name="f135" fmla="*/ f106 1 f64"/>
                <a:gd name="f136" fmla="*/ f107 1 f63"/>
                <a:gd name="f137" fmla="*/ f108 1 f64"/>
                <a:gd name="f138" fmla="*/ f109 1 f63"/>
                <a:gd name="f139" fmla="*/ f110 1 f64"/>
                <a:gd name="f140" fmla="*/ f111 1 f63"/>
                <a:gd name="f141" fmla="*/ f112 1 f63"/>
                <a:gd name="f142" fmla="*/ f113 1 f64"/>
                <a:gd name="f143" fmla="*/ f114 1 f63"/>
                <a:gd name="f144" fmla="*/ f115 1 f64"/>
                <a:gd name="f145" fmla="*/ f116 f54 1"/>
                <a:gd name="f146" fmla="*/ f117 f54 1"/>
                <a:gd name="f147" fmla="*/ f119 f55 1"/>
                <a:gd name="f148" fmla="*/ f118 f55 1"/>
                <a:gd name="f149" fmla="*/ f120 f54 1"/>
                <a:gd name="f150" fmla="*/ f121 f55 1"/>
                <a:gd name="f151" fmla="*/ f122 f54 1"/>
                <a:gd name="f152" fmla="*/ f123 f55 1"/>
                <a:gd name="f153" fmla="*/ f124 f54 1"/>
                <a:gd name="f154" fmla="*/ f125 f55 1"/>
                <a:gd name="f155" fmla="*/ f126 f54 1"/>
                <a:gd name="f156" fmla="*/ f127 f54 1"/>
                <a:gd name="f157" fmla="*/ f128 f55 1"/>
                <a:gd name="f158" fmla="*/ f129 f54 1"/>
                <a:gd name="f159" fmla="*/ f130 f55 1"/>
                <a:gd name="f160" fmla="*/ f131 f55 1"/>
                <a:gd name="f161" fmla="*/ f132 f54 1"/>
                <a:gd name="f162" fmla="*/ f133 f55 1"/>
                <a:gd name="f163" fmla="*/ f134 f54 1"/>
                <a:gd name="f164" fmla="*/ f135 f55 1"/>
                <a:gd name="f165" fmla="*/ f136 f54 1"/>
                <a:gd name="f166" fmla="*/ f137 f55 1"/>
                <a:gd name="f167" fmla="*/ f138 f54 1"/>
                <a:gd name="f168" fmla="*/ f139 f55 1"/>
                <a:gd name="f169" fmla="*/ f140 f54 1"/>
                <a:gd name="f170" fmla="*/ f141 f54 1"/>
                <a:gd name="f171" fmla="*/ f142 f55 1"/>
                <a:gd name="f172" fmla="*/ f143 f54 1"/>
                <a:gd name="f173" fmla="*/ f144 f55 1"/>
              </a:gdLst>
              <a:ahLst/>
              <a:cxnLst>
                <a:cxn ang="3cd4">
                  <a:pos x="hc" y="t"/>
                </a:cxn>
                <a:cxn ang="0">
                  <a:pos x="r" y="vc"/>
                </a:cxn>
                <a:cxn ang="cd4">
                  <a:pos x="hc" y="b"/>
                </a:cxn>
                <a:cxn ang="cd2">
                  <a:pos x="l" y="vc"/>
                </a:cxn>
                <a:cxn ang="f90">
                  <a:pos x="f149" y="f150"/>
                </a:cxn>
                <a:cxn ang="f90">
                  <a:pos x="f151" y="f152"/>
                </a:cxn>
                <a:cxn ang="f90">
                  <a:pos x="f153" y="f154"/>
                </a:cxn>
                <a:cxn ang="f90">
                  <a:pos x="f155" y="f154"/>
                </a:cxn>
                <a:cxn ang="f90">
                  <a:pos x="f156" y="f157"/>
                </a:cxn>
                <a:cxn ang="f90">
                  <a:pos x="f158" y="f159"/>
                </a:cxn>
                <a:cxn ang="f90">
                  <a:pos x="f156" y="f160"/>
                </a:cxn>
                <a:cxn ang="f90">
                  <a:pos x="f161" y="f162"/>
                </a:cxn>
                <a:cxn ang="f90">
                  <a:pos x="f163" y="f164"/>
                </a:cxn>
                <a:cxn ang="f90">
                  <a:pos x="f165" y="f166"/>
                </a:cxn>
                <a:cxn ang="f90">
                  <a:pos x="f167" y="f168"/>
                </a:cxn>
                <a:cxn ang="f90">
                  <a:pos x="f169" y="f168"/>
                </a:cxn>
                <a:cxn ang="f90">
                  <a:pos x="f170" y="f171"/>
                </a:cxn>
                <a:cxn ang="f90">
                  <a:pos x="f172" y="f173"/>
                </a:cxn>
                <a:cxn ang="f90">
                  <a:pos x="f149" y="f150"/>
                </a:cxn>
              </a:cxnLst>
              <a:rect l="f145" t="f148" r="f146" b="f147"/>
              <a:pathLst>
                <a:path w="1588119" h="489712">
                  <a:moveTo>
                    <a:pt x="f8" y="f9"/>
                  </a:moveTo>
                  <a:lnTo>
                    <a:pt x="f10" y="f11"/>
                  </a:lnTo>
                  <a:lnTo>
                    <a:pt x="f12" y="f5"/>
                  </a:lnTo>
                  <a:lnTo>
                    <a:pt x="f5" y="f5"/>
                  </a:lnTo>
                  <a:cubicBezTo>
                    <a:pt x="f13" y="f14"/>
                    <a:pt x="f15" y="f16"/>
                    <a:pt x="f17" y="f18"/>
                  </a:cubicBezTo>
                  <a:cubicBezTo>
                    <a:pt x="f19" y="f20"/>
                    <a:pt x="f21" y="f22"/>
                    <a:pt x="f23" y="f24"/>
                  </a:cubicBezTo>
                  <a:cubicBezTo>
                    <a:pt x="f25" y="f26"/>
                    <a:pt x="f27" y="f28"/>
                    <a:pt x="f17" y="f29"/>
                  </a:cubicBezTo>
                  <a:lnTo>
                    <a:pt x="f30" y="f31"/>
                  </a:lnTo>
                  <a:lnTo>
                    <a:pt x="f32" y="f33"/>
                  </a:lnTo>
                  <a:lnTo>
                    <a:pt x="f34" y="f35"/>
                  </a:lnTo>
                  <a:lnTo>
                    <a:pt x="f36" y="f7"/>
                  </a:lnTo>
                  <a:lnTo>
                    <a:pt x="f6" y="f7"/>
                  </a:lnTo>
                  <a:cubicBezTo>
                    <a:pt x="f37" y="f38"/>
                    <a:pt x="f39" y="f40"/>
                    <a:pt x="f41" y="f42"/>
                  </a:cubicBezTo>
                  <a:cubicBezTo>
                    <a:pt x="f43" y="f44"/>
                    <a:pt x="f45" y="f46"/>
                    <a:pt x="f47" y="f48"/>
                  </a:cubicBez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2" name="Freeform: Shape 196">
              <a:extLst>
                <a:ext uri="{FF2B5EF4-FFF2-40B4-BE49-F238E27FC236}">
                  <a16:creationId xmlns:a16="http://schemas.microsoft.com/office/drawing/2014/main" id="{FB61AC2B-FFD7-EEBC-0448-90E7585D2B36}"/>
                </a:ext>
              </a:extLst>
            </p:cNvPr>
            <p:cNvSpPr/>
            <p:nvPr/>
          </p:nvSpPr>
          <p:spPr>
            <a:xfrm>
              <a:off x="8011698" y="72688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3" name="Freeform: Shape 197">
              <a:extLst>
                <a:ext uri="{FF2B5EF4-FFF2-40B4-BE49-F238E27FC236}">
                  <a16:creationId xmlns:a16="http://schemas.microsoft.com/office/drawing/2014/main" id="{9CE11100-DA08-5E50-FB99-E6F2D2862C9E}"/>
                </a:ext>
              </a:extLst>
            </p:cNvPr>
            <p:cNvSpPr/>
            <p:nvPr/>
          </p:nvSpPr>
          <p:spPr>
            <a:xfrm>
              <a:off x="8001923" y="728411"/>
              <a:ext cx="10415" cy="107926"/>
            </a:xfrm>
            <a:custGeom>
              <a:avLst/>
              <a:gdLst>
                <a:gd name="f0" fmla="val 10800000"/>
                <a:gd name="f1" fmla="val 5400000"/>
                <a:gd name="f2" fmla="val 180"/>
                <a:gd name="f3" fmla="val w"/>
                <a:gd name="f4" fmla="val h"/>
                <a:gd name="f5" fmla="val 0"/>
                <a:gd name="f6" fmla="val 10411"/>
                <a:gd name="f7" fmla="val 107928"/>
                <a:gd name="f8" fmla="val 1143"/>
                <a:gd name="f9" fmla="val 10183"/>
                <a:gd name="f10" fmla="val 1924"/>
                <a:gd name="f11" fmla="val 9688"/>
                <a:gd name="f12" fmla="val 2598"/>
                <a:gd name="f13" fmla="val 9015"/>
                <a:gd name="f14" fmla="val 3047"/>
                <a:gd name="f15" fmla="val 102970"/>
                <a:gd name="f16" fmla="val 140"/>
                <a:gd name="f17" fmla="val 105842"/>
                <a:gd name="f18" fmla="val 2577"/>
                <a:gd name="f19" fmla="val 108059"/>
                <a:gd name="f20" fmla="val 5447"/>
                <a:gd name="f21" fmla="val 107922"/>
                <a:gd name="f22" fmla="val 5460"/>
                <a:gd name="f23" fmla="val 6819"/>
                <a:gd name="f24" fmla="val 107919"/>
                <a:gd name="f25" fmla="val 8126"/>
                <a:gd name="f26" fmla="val 107423"/>
                <a:gd name="f27" fmla="val 9142"/>
                <a:gd name="f28" fmla="val 106525"/>
                <a:gd name="f29" fmla="val 9904"/>
                <a:gd name="f30" fmla="val 105637"/>
                <a:gd name="f31" fmla="val 9967"/>
                <a:gd name="f32" fmla="val 105387"/>
                <a:gd name="f33" fmla="val 105125"/>
                <a:gd name="f34" fmla="val 104875"/>
                <a:gd name="f35" fmla="val 104496"/>
                <a:gd name="f36" fmla="val 104110"/>
                <a:gd name="f37" fmla="val 103732"/>
                <a:gd name="f38" fmla="val 762"/>
                <a:gd name="f39" fmla="+- 0 0 -90"/>
                <a:gd name="f40" fmla="*/ f3 1 10411"/>
                <a:gd name="f41" fmla="*/ f4 1 107928"/>
                <a:gd name="f42" fmla="val f5"/>
                <a:gd name="f43" fmla="val f6"/>
                <a:gd name="f44" fmla="val f7"/>
                <a:gd name="f45" fmla="*/ f39 f0 1"/>
                <a:gd name="f46" fmla="+- f44 0 f42"/>
                <a:gd name="f47" fmla="+- f43 0 f42"/>
                <a:gd name="f48" fmla="*/ f45 1 f2"/>
                <a:gd name="f49" fmla="*/ f47 1 10411"/>
                <a:gd name="f50" fmla="*/ f46 1 107928"/>
                <a:gd name="f51" fmla="*/ 10411 f47 1"/>
                <a:gd name="f52" fmla="*/ 1143 f46 1"/>
                <a:gd name="f53" fmla="*/ 9015 f47 1"/>
                <a:gd name="f54" fmla="*/ 3047 f46 1"/>
                <a:gd name="f55" fmla="*/ 0 f47 1"/>
                <a:gd name="f56" fmla="*/ 10411 f46 1"/>
                <a:gd name="f57" fmla="*/ 102970 f46 1"/>
                <a:gd name="f58" fmla="*/ 5447 f47 1"/>
                <a:gd name="f59" fmla="*/ 107922 f46 1"/>
                <a:gd name="f60" fmla="*/ 5460 f47 1"/>
                <a:gd name="f61" fmla="*/ 9142 f47 1"/>
                <a:gd name="f62" fmla="*/ 106525 f46 1"/>
                <a:gd name="f63" fmla="*/ 9904 f47 1"/>
                <a:gd name="f64" fmla="*/ 105637 f46 1"/>
                <a:gd name="f65" fmla="*/ 104875 f46 1"/>
                <a:gd name="f66" fmla="*/ 103732 f46 1"/>
                <a:gd name="f67" fmla="*/ 0 f46 1"/>
                <a:gd name="f68" fmla="+- f48 0 f1"/>
                <a:gd name="f69" fmla="*/ f51 1 10411"/>
                <a:gd name="f70" fmla="*/ f52 1 107928"/>
                <a:gd name="f71" fmla="*/ f53 1 10411"/>
                <a:gd name="f72" fmla="*/ f54 1 107928"/>
                <a:gd name="f73" fmla="*/ f55 1 10411"/>
                <a:gd name="f74" fmla="*/ f56 1 107928"/>
                <a:gd name="f75" fmla="*/ f57 1 107928"/>
                <a:gd name="f76" fmla="*/ f58 1 10411"/>
                <a:gd name="f77" fmla="*/ f59 1 107928"/>
                <a:gd name="f78" fmla="*/ f60 1 10411"/>
                <a:gd name="f79" fmla="*/ f61 1 10411"/>
                <a:gd name="f80" fmla="*/ f62 1 107928"/>
                <a:gd name="f81" fmla="*/ f63 1 10411"/>
                <a:gd name="f82" fmla="*/ f64 1 107928"/>
                <a:gd name="f83" fmla="*/ f65 1 107928"/>
                <a:gd name="f84" fmla="*/ f66 1 107928"/>
                <a:gd name="f85" fmla="*/ f67 1 107928"/>
                <a:gd name="f86" fmla="*/ f42 1 f49"/>
                <a:gd name="f87" fmla="*/ f43 1 f49"/>
                <a:gd name="f88" fmla="*/ f42 1 f50"/>
                <a:gd name="f89" fmla="*/ f44 1 f50"/>
                <a:gd name="f90" fmla="*/ f69 1 f49"/>
                <a:gd name="f91" fmla="*/ f70 1 f50"/>
                <a:gd name="f92" fmla="*/ f71 1 f49"/>
                <a:gd name="f93" fmla="*/ f72 1 f50"/>
                <a:gd name="f94" fmla="*/ f73 1 f49"/>
                <a:gd name="f95" fmla="*/ f74 1 f50"/>
                <a:gd name="f96" fmla="*/ f75 1 f50"/>
                <a:gd name="f97" fmla="*/ f76 1 f49"/>
                <a:gd name="f98" fmla="*/ f77 1 f50"/>
                <a:gd name="f99" fmla="*/ f78 1 f49"/>
                <a:gd name="f100" fmla="*/ f79 1 f49"/>
                <a:gd name="f101" fmla="*/ f80 1 f50"/>
                <a:gd name="f102" fmla="*/ f81 1 f49"/>
                <a:gd name="f103" fmla="*/ f82 1 f50"/>
                <a:gd name="f104" fmla="*/ f83 1 f50"/>
                <a:gd name="f105" fmla="*/ f84 1 f50"/>
                <a:gd name="f106" fmla="*/ f85 1 f50"/>
                <a:gd name="f107" fmla="*/ f86 f40 1"/>
                <a:gd name="f108" fmla="*/ f87 f40 1"/>
                <a:gd name="f109" fmla="*/ f89 f41 1"/>
                <a:gd name="f110" fmla="*/ f88 f41 1"/>
                <a:gd name="f111" fmla="*/ f90 f40 1"/>
                <a:gd name="f112" fmla="*/ f91 f41 1"/>
                <a:gd name="f113" fmla="*/ f92 f40 1"/>
                <a:gd name="f114" fmla="*/ f93 f41 1"/>
                <a:gd name="f115" fmla="*/ f94 f40 1"/>
                <a:gd name="f116" fmla="*/ f95 f41 1"/>
                <a:gd name="f117" fmla="*/ f96 f41 1"/>
                <a:gd name="f118" fmla="*/ f97 f40 1"/>
                <a:gd name="f119" fmla="*/ f98 f41 1"/>
                <a:gd name="f120" fmla="*/ f99 f40 1"/>
                <a:gd name="f121" fmla="*/ f100 f40 1"/>
                <a:gd name="f122" fmla="*/ f101 f41 1"/>
                <a:gd name="f123" fmla="*/ f102 f40 1"/>
                <a:gd name="f124" fmla="*/ f103 f41 1"/>
                <a:gd name="f125" fmla="*/ f104 f41 1"/>
                <a:gd name="f126" fmla="*/ f105 f41 1"/>
                <a:gd name="f127" fmla="*/ f106 f41 1"/>
              </a:gdLst>
              <a:ahLst/>
              <a:cxnLst>
                <a:cxn ang="3cd4">
                  <a:pos x="hc" y="t"/>
                </a:cxn>
                <a:cxn ang="0">
                  <a:pos x="r" y="vc"/>
                </a:cxn>
                <a:cxn ang="cd4">
                  <a:pos x="hc" y="b"/>
                </a:cxn>
                <a:cxn ang="cd2">
                  <a:pos x="l" y="vc"/>
                </a:cxn>
                <a:cxn ang="f68">
                  <a:pos x="f111" y="f112"/>
                </a:cxn>
                <a:cxn ang="f68">
                  <a:pos x="f111" y="f112"/>
                </a:cxn>
                <a:cxn ang="f68">
                  <a:pos x="f113" y="f114"/>
                </a:cxn>
                <a:cxn ang="f68">
                  <a:pos x="f115" y="f116"/>
                </a:cxn>
                <a:cxn ang="f68">
                  <a:pos x="f115" y="f117"/>
                </a:cxn>
                <a:cxn ang="f68">
                  <a:pos x="f118" y="f119"/>
                </a:cxn>
                <a:cxn ang="f68">
                  <a:pos x="f120" y="f119"/>
                </a:cxn>
                <a:cxn ang="f68">
                  <a:pos x="f121" y="f122"/>
                </a:cxn>
                <a:cxn ang="f68">
                  <a:pos x="f123" y="f124"/>
                </a:cxn>
                <a:cxn ang="f68">
                  <a:pos x="f123" y="f124"/>
                </a:cxn>
                <a:cxn ang="f68">
                  <a:pos x="f123" y="f125"/>
                </a:cxn>
                <a:cxn ang="f68">
                  <a:pos x="f123" y="f126"/>
                </a:cxn>
                <a:cxn ang="f68">
                  <a:pos x="f123" y="f126"/>
                </a:cxn>
                <a:cxn ang="f68">
                  <a:pos x="f123" y="f127"/>
                </a:cxn>
                <a:cxn ang="f68">
                  <a:pos x="f123" y="f127"/>
                </a:cxn>
                <a:cxn ang="f68">
                  <a:pos x="f111" y="f112"/>
                </a:cxn>
              </a:cxnLst>
              <a:rect l="f107" t="f110" r="f108" b="f109"/>
              <a:pathLst>
                <a:path w="10411" h="107928">
                  <a:moveTo>
                    <a:pt x="f6" y="f8"/>
                  </a:moveTo>
                  <a:lnTo>
                    <a:pt x="f6" y="f8"/>
                  </a:lnTo>
                  <a:cubicBezTo>
                    <a:pt x="f9" y="f10"/>
                    <a:pt x="f11" y="f12"/>
                    <a:pt x="f13" y="f14"/>
                  </a:cubicBezTo>
                  <a:lnTo>
                    <a:pt x="f5" y="f6"/>
                  </a:lnTo>
                  <a:lnTo>
                    <a:pt x="f5" y="f15"/>
                  </a:lnTo>
                  <a:cubicBezTo>
                    <a:pt x="f16" y="f17"/>
                    <a:pt x="f18" y="f19"/>
                    <a:pt x="f20" y="f21"/>
                  </a:cubicBezTo>
                  <a:cubicBezTo>
                    <a:pt x="f20" y="f21"/>
                    <a:pt x="f22" y="f21"/>
                    <a:pt x="f22" y="f21"/>
                  </a:cubicBezTo>
                  <a:cubicBezTo>
                    <a:pt x="f23" y="f24"/>
                    <a:pt x="f25" y="f26"/>
                    <a:pt x="f27" y="f28"/>
                  </a:cubicBezTo>
                  <a:lnTo>
                    <a:pt x="f29" y="f30"/>
                  </a:lnTo>
                  <a:lnTo>
                    <a:pt x="f29" y="f30"/>
                  </a:lnTo>
                  <a:cubicBezTo>
                    <a:pt x="f31" y="f32"/>
                    <a:pt x="f31" y="f33"/>
                    <a:pt x="f29" y="f34"/>
                  </a:cubicBezTo>
                  <a:cubicBezTo>
                    <a:pt x="f31" y="f35"/>
                    <a:pt x="f31" y="f36"/>
                    <a:pt x="f29" y="f37"/>
                  </a:cubicBezTo>
                  <a:lnTo>
                    <a:pt x="f29" y="f37"/>
                  </a:lnTo>
                  <a:lnTo>
                    <a:pt x="f29" y="f5"/>
                  </a:lnTo>
                  <a:lnTo>
                    <a:pt x="f29" y="f5"/>
                  </a:lnTo>
                  <a:cubicBezTo>
                    <a:pt x="f29" y="f5"/>
                    <a:pt x="f6" y="f3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4" name="Freeform: Shape 198">
              <a:extLst>
                <a:ext uri="{FF2B5EF4-FFF2-40B4-BE49-F238E27FC236}">
                  <a16:creationId xmlns:a16="http://schemas.microsoft.com/office/drawing/2014/main" id="{3B75933C-CEDE-D6C1-5E14-DF9D75B309B2}"/>
                </a:ext>
              </a:extLst>
            </p:cNvPr>
            <p:cNvSpPr/>
            <p:nvPr/>
          </p:nvSpPr>
          <p:spPr>
            <a:xfrm>
              <a:off x="8009284" y="72371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5" name="Freeform: Shape 199">
              <a:extLst>
                <a:ext uri="{FF2B5EF4-FFF2-40B4-BE49-F238E27FC236}">
                  <a16:creationId xmlns:a16="http://schemas.microsoft.com/office/drawing/2014/main" id="{0ACBDD56-7C66-BC30-3A66-5EB7365CCF22}"/>
                </a:ext>
              </a:extLst>
            </p:cNvPr>
            <p:cNvSpPr/>
            <p:nvPr/>
          </p:nvSpPr>
          <p:spPr>
            <a:xfrm>
              <a:off x="8011698" y="72523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6" name="Freeform: Shape 200">
              <a:extLst>
                <a:ext uri="{FF2B5EF4-FFF2-40B4-BE49-F238E27FC236}">
                  <a16:creationId xmlns:a16="http://schemas.microsoft.com/office/drawing/2014/main" id="{050286BF-9FD4-2B9A-5D40-846008A1653C}"/>
                </a:ext>
              </a:extLst>
            </p:cNvPr>
            <p:cNvSpPr/>
            <p:nvPr/>
          </p:nvSpPr>
          <p:spPr>
            <a:xfrm>
              <a:off x="7865330" y="731455"/>
              <a:ext cx="146870" cy="113221"/>
            </a:xfrm>
            <a:custGeom>
              <a:avLst/>
              <a:gdLst>
                <a:gd name="f0" fmla="val 10800000"/>
                <a:gd name="f1" fmla="val 5400000"/>
                <a:gd name="f2" fmla="val 180"/>
                <a:gd name="f3" fmla="val w"/>
                <a:gd name="f4" fmla="val h"/>
                <a:gd name="f5" fmla="val 0"/>
                <a:gd name="f6" fmla="val 146873"/>
                <a:gd name="f7" fmla="val 113225"/>
                <a:gd name="f8" fmla="val 1622"/>
                <a:gd name="f9" fmla="val 104494"/>
                <a:gd name="f10" fmla="val -308"/>
                <a:gd name="f11" fmla="val 106123"/>
                <a:gd name="f12" fmla="val -549"/>
                <a:gd name="f13" fmla="val 109006"/>
                <a:gd name="f14" fmla="val 1077"/>
                <a:gd name="f15" fmla="val 110935"/>
                <a:gd name="f16" fmla="val 1242"/>
                <a:gd name="f17" fmla="val 111130"/>
                <a:gd name="f18" fmla="val 1432"/>
                <a:gd name="f19" fmla="val 111312"/>
                <a:gd name="f20" fmla="val 111477"/>
                <a:gd name="f21" fmla="val 2651"/>
                <a:gd name="f22" fmla="val 112551"/>
                <a:gd name="f23" fmla="val 4073"/>
                <a:gd name="f24" fmla="val 113149"/>
                <a:gd name="f25" fmla="val 5558"/>
                <a:gd name="f26" fmla="val 113128"/>
                <a:gd name="f27" fmla="val 6142"/>
                <a:gd name="f28" fmla="val 113258"/>
                <a:gd name="f29" fmla="val 6752"/>
                <a:gd name="f30" fmla="val 7336"/>
                <a:gd name="f31" fmla="val 7933"/>
                <a:gd name="f32" fmla="val 113006"/>
                <a:gd name="f33" fmla="val 8504"/>
                <a:gd name="f34" fmla="val 112745"/>
                <a:gd name="f35" fmla="val 8986"/>
                <a:gd name="f36" fmla="val 112366"/>
                <a:gd name="f37" fmla="val 10764"/>
                <a:gd name="f38" fmla="val 110842"/>
                <a:gd name="f39" fmla="val 136462"/>
                <a:gd name="f40" fmla="val 9269"/>
                <a:gd name="f41" fmla="val 145477"/>
                <a:gd name="f42" fmla="val 1904"/>
                <a:gd name="f43" fmla="val 146150"/>
                <a:gd name="f44" fmla="val 1455"/>
                <a:gd name="f45" fmla="val 146645"/>
                <a:gd name="f46" fmla="val 780"/>
                <a:gd name="f47" fmla="val 146874"/>
                <a:gd name="f48" fmla="val 146011"/>
                <a:gd name="f49" fmla="val 1955"/>
                <a:gd name="f50" fmla="val 144055"/>
                <a:gd name="f51" fmla="val 3205"/>
                <a:gd name="f52" fmla="val 141923"/>
                <a:gd name="f53" fmla="val 3174"/>
                <a:gd name="f54" fmla="val 141338"/>
                <a:gd name="f55" fmla="val 3297"/>
                <a:gd name="f56" fmla="val 140729"/>
                <a:gd name="f57" fmla="val 140145"/>
                <a:gd name="f58" fmla="val 131384"/>
                <a:gd name="f59" fmla="val 508"/>
                <a:gd name="f60" fmla="val 4416"/>
                <a:gd name="f61" fmla="val 103986"/>
                <a:gd name="f62" fmla="+- 0 0 -90"/>
                <a:gd name="f63" fmla="*/ f3 1 146873"/>
                <a:gd name="f64" fmla="*/ f4 1 113225"/>
                <a:gd name="f65" fmla="val f5"/>
                <a:gd name="f66" fmla="val f6"/>
                <a:gd name="f67" fmla="val f7"/>
                <a:gd name="f68" fmla="*/ f62 f0 1"/>
                <a:gd name="f69" fmla="+- f67 0 f65"/>
                <a:gd name="f70" fmla="+- f66 0 f65"/>
                <a:gd name="f71" fmla="*/ f68 1 f2"/>
                <a:gd name="f72" fmla="*/ f70 1 146873"/>
                <a:gd name="f73" fmla="*/ f69 1 113225"/>
                <a:gd name="f74" fmla="*/ 1622 f70 1"/>
                <a:gd name="f75" fmla="*/ 104494 f69 1"/>
                <a:gd name="f76" fmla="*/ 1077 f70 1"/>
                <a:gd name="f77" fmla="*/ 110935 f69 1"/>
                <a:gd name="f78" fmla="*/ 111477 f69 1"/>
                <a:gd name="f79" fmla="*/ 5558 f70 1"/>
                <a:gd name="f80" fmla="*/ 113128 f69 1"/>
                <a:gd name="f81" fmla="*/ 7336 f70 1"/>
                <a:gd name="f82" fmla="*/ 8986 f70 1"/>
                <a:gd name="f83" fmla="*/ 112366 f69 1"/>
                <a:gd name="f84" fmla="*/ 10764 f70 1"/>
                <a:gd name="f85" fmla="*/ 110842 f69 1"/>
                <a:gd name="f86" fmla="*/ 136462 f70 1"/>
                <a:gd name="f87" fmla="*/ 9269 f69 1"/>
                <a:gd name="f88" fmla="*/ 145477 f70 1"/>
                <a:gd name="f89" fmla="*/ 1904 f69 1"/>
                <a:gd name="f90" fmla="*/ 146874 f70 1"/>
                <a:gd name="f91" fmla="*/ 0 f69 1"/>
                <a:gd name="f92" fmla="*/ 141923 f70 1"/>
                <a:gd name="f93" fmla="*/ 3174 f69 1"/>
                <a:gd name="f94" fmla="*/ 140145 f70 1"/>
                <a:gd name="f95" fmla="*/ 131384 f70 1"/>
                <a:gd name="f96" fmla="*/ 508 f69 1"/>
                <a:gd name="f97" fmla="*/ 4416 f70 1"/>
                <a:gd name="f98" fmla="*/ 103986 f69 1"/>
                <a:gd name="f99" fmla="+- f71 0 f1"/>
                <a:gd name="f100" fmla="*/ f74 1 146873"/>
                <a:gd name="f101" fmla="*/ f75 1 113225"/>
                <a:gd name="f102" fmla="*/ f76 1 146873"/>
                <a:gd name="f103" fmla="*/ f77 1 113225"/>
                <a:gd name="f104" fmla="*/ f78 1 113225"/>
                <a:gd name="f105" fmla="*/ f79 1 146873"/>
                <a:gd name="f106" fmla="*/ f80 1 113225"/>
                <a:gd name="f107" fmla="*/ f81 1 146873"/>
                <a:gd name="f108" fmla="*/ f82 1 146873"/>
                <a:gd name="f109" fmla="*/ f83 1 113225"/>
                <a:gd name="f110" fmla="*/ f84 1 146873"/>
                <a:gd name="f111" fmla="*/ f85 1 113225"/>
                <a:gd name="f112" fmla="*/ f86 1 146873"/>
                <a:gd name="f113" fmla="*/ f87 1 113225"/>
                <a:gd name="f114" fmla="*/ f88 1 146873"/>
                <a:gd name="f115" fmla="*/ f89 1 113225"/>
                <a:gd name="f116" fmla="*/ f90 1 146873"/>
                <a:gd name="f117" fmla="*/ f91 1 113225"/>
                <a:gd name="f118" fmla="*/ f92 1 146873"/>
                <a:gd name="f119" fmla="*/ f93 1 113225"/>
                <a:gd name="f120" fmla="*/ f94 1 146873"/>
                <a:gd name="f121" fmla="*/ f95 1 146873"/>
                <a:gd name="f122" fmla="*/ f96 1 113225"/>
                <a:gd name="f123" fmla="*/ f97 1 146873"/>
                <a:gd name="f124" fmla="*/ f98 1 113225"/>
                <a:gd name="f125" fmla="*/ f65 1 f72"/>
                <a:gd name="f126" fmla="*/ f66 1 f72"/>
                <a:gd name="f127" fmla="*/ f65 1 f73"/>
                <a:gd name="f128" fmla="*/ f67 1 f73"/>
                <a:gd name="f129" fmla="*/ f100 1 f72"/>
                <a:gd name="f130" fmla="*/ f101 1 f73"/>
                <a:gd name="f131" fmla="*/ f102 1 f72"/>
                <a:gd name="f132" fmla="*/ f103 1 f73"/>
                <a:gd name="f133" fmla="*/ f104 1 f73"/>
                <a:gd name="f134" fmla="*/ f105 1 f72"/>
                <a:gd name="f135" fmla="*/ f106 1 f73"/>
                <a:gd name="f136" fmla="*/ f107 1 f72"/>
                <a:gd name="f137" fmla="*/ f108 1 f72"/>
                <a:gd name="f138" fmla="*/ f109 1 f73"/>
                <a:gd name="f139" fmla="*/ f110 1 f72"/>
                <a:gd name="f140" fmla="*/ f111 1 f73"/>
                <a:gd name="f141" fmla="*/ f112 1 f72"/>
                <a:gd name="f142" fmla="*/ f113 1 f73"/>
                <a:gd name="f143" fmla="*/ f114 1 f72"/>
                <a:gd name="f144" fmla="*/ f115 1 f73"/>
                <a:gd name="f145" fmla="*/ f116 1 f72"/>
                <a:gd name="f146" fmla="*/ f117 1 f73"/>
                <a:gd name="f147" fmla="*/ f118 1 f72"/>
                <a:gd name="f148" fmla="*/ f119 1 f73"/>
                <a:gd name="f149" fmla="*/ f120 1 f72"/>
                <a:gd name="f150" fmla="*/ f121 1 f72"/>
                <a:gd name="f151" fmla="*/ f122 1 f73"/>
                <a:gd name="f152" fmla="*/ f123 1 f72"/>
                <a:gd name="f153" fmla="*/ f124 1 f73"/>
                <a:gd name="f154" fmla="*/ f125 f63 1"/>
                <a:gd name="f155" fmla="*/ f126 f63 1"/>
                <a:gd name="f156" fmla="*/ f128 f64 1"/>
                <a:gd name="f157" fmla="*/ f127 f64 1"/>
                <a:gd name="f158" fmla="*/ f129 f63 1"/>
                <a:gd name="f159" fmla="*/ f130 f64 1"/>
                <a:gd name="f160" fmla="*/ f131 f63 1"/>
                <a:gd name="f161" fmla="*/ f132 f64 1"/>
                <a:gd name="f162" fmla="*/ f133 f64 1"/>
                <a:gd name="f163" fmla="*/ f134 f63 1"/>
                <a:gd name="f164" fmla="*/ f135 f64 1"/>
                <a:gd name="f165" fmla="*/ f136 f63 1"/>
                <a:gd name="f166" fmla="*/ f137 f63 1"/>
                <a:gd name="f167" fmla="*/ f138 f64 1"/>
                <a:gd name="f168" fmla="*/ f139 f63 1"/>
                <a:gd name="f169" fmla="*/ f140 f64 1"/>
                <a:gd name="f170" fmla="*/ f141 f63 1"/>
                <a:gd name="f171" fmla="*/ f142 f64 1"/>
                <a:gd name="f172" fmla="*/ f143 f63 1"/>
                <a:gd name="f173" fmla="*/ f144 f64 1"/>
                <a:gd name="f174" fmla="*/ f145 f63 1"/>
                <a:gd name="f175" fmla="*/ f146 f64 1"/>
                <a:gd name="f176" fmla="*/ f147 f63 1"/>
                <a:gd name="f177" fmla="*/ f148 f64 1"/>
                <a:gd name="f178" fmla="*/ f149 f63 1"/>
                <a:gd name="f179" fmla="*/ f150 f63 1"/>
                <a:gd name="f180" fmla="*/ f151 f64 1"/>
                <a:gd name="f181" fmla="*/ f152 f63 1"/>
                <a:gd name="f182" fmla="*/ f153 f64 1"/>
              </a:gdLst>
              <a:ahLst/>
              <a:cxnLst>
                <a:cxn ang="3cd4">
                  <a:pos x="hc" y="t"/>
                </a:cxn>
                <a:cxn ang="0">
                  <a:pos x="r" y="vc"/>
                </a:cxn>
                <a:cxn ang="cd4">
                  <a:pos x="hc" y="b"/>
                </a:cxn>
                <a:cxn ang="cd2">
                  <a:pos x="l" y="vc"/>
                </a:cxn>
                <a:cxn ang="f99">
                  <a:pos x="f158" y="f159"/>
                </a:cxn>
                <a:cxn ang="f99">
                  <a:pos x="f160" y="f161"/>
                </a:cxn>
                <a:cxn ang="f99">
                  <a:pos x="f158" y="f162"/>
                </a:cxn>
                <a:cxn ang="f99">
                  <a:pos x="f163" y="f164"/>
                </a:cxn>
                <a:cxn ang="f99">
                  <a:pos x="f165" y="f164"/>
                </a:cxn>
                <a:cxn ang="f99">
                  <a:pos x="f166" y="f167"/>
                </a:cxn>
                <a:cxn ang="f99">
                  <a:pos x="f166" y="f167"/>
                </a:cxn>
                <a:cxn ang="f99">
                  <a:pos x="f168" y="f169"/>
                </a:cxn>
                <a:cxn ang="f99">
                  <a:pos x="f170" y="f171"/>
                </a:cxn>
                <a:cxn ang="f99">
                  <a:pos x="f172" y="f173"/>
                </a:cxn>
                <a:cxn ang="f99">
                  <a:pos x="f174" y="f175"/>
                </a:cxn>
                <a:cxn ang="f99">
                  <a:pos x="f176" y="f177"/>
                </a:cxn>
                <a:cxn ang="f99">
                  <a:pos x="f178" y="f177"/>
                </a:cxn>
                <a:cxn ang="f99">
                  <a:pos x="f179" y="f180"/>
                </a:cxn>
                <a:cxn ang="f99">
                  <a:pos x="f181" y="f182"/>
                </a:cxn>
              </a:cxnLst>
              <a:rect l="f154" t="f157" r="f155" b="f156"/>
              <a:pathLst>
                <a:path w="146873" h="113225">
                  <a:moveTo>
                    <a:pt x="f8" y="f9"/>
                  </a:moveTo>
                  <a:cubicBezTo>
                    <a:pt x="f10" y="f11"/>
                    <a:pt x="f12" y="f13"/>
                    <a:pt x="f14" y="f15"/>
                  </a:cubicBezTo>
                  <a:cubicBezTo>
                    <a:pt x="f16" y="f17"/>
                    <a:pt x="f18" y="f19"/>
                    <a:pt x="f8" y="f20"/>
                  </a:cubicBezTo>
                  <a:cubicBezTo>
                    <a:pt x="f21" y="f22"/>
                    <a:pt x="f23" y="f24"/>
                    <a:pt x="f25" y="f26"/>
                  </a:cubicBezTo>
                  <a:cubicBezTo>
                    <a:pt x="f27" y="f28"/>
                    <a:pt x="f29" y="f28"/>
                    <a:pt x="f30" y="f26"/>
                  </a:cubicBezTo>
                  <a:cubicBezTo>
                    <a:pt x="f31" y="f32"/>
                    <a:pt x="f33" y="f34"/>
                    <a:pt x="f35" y="f36"/>
                  </a:cubicBezTo>
                  <a:cubicBezTo>
                    <a:pt x="f35" y="f36"/>
                    <a:pt x="f35" y="f36"/>
                    <a:pt x="f35" y="f36"/>
                  </a:cubicBezTo>
                  <a:lnTo>
                    <a:pt x="f37" y="f38"/>
                  </a:lnTo>
                  <a:lnTo>
                    <a:pt x="f39" y="f40"/>
                  </a:lnTo>
                  <a:lnTo>
                    <a:pt x="f41" y="f42"/>
                  </a:lnTo>
                  <a:cubicBezTo>
                    <a:pt x="f43" y="f44"/>
                    <a:pt x="f45" y="f46"/>
                    <a:pt x="f47" y="f5"/>
                  </a:cubicBezTo>
                  <a:cubicBezTo>
                    <a:pt x="f48" y="f49"/>
                    <a:pt x="f50" y="f51"/>
                    <a:pt x="f52" y="f53"/>
                  </a:cubicBezTo>
                  <a:cubicBezTo>
                    <a:pt x="f54" y="f55"/>
                    <a:pt x="f56" y="f55"/>
                    <a:pt x="f57" y="f53"/>
                  </a:cubicBezTo>
                  <a:lnTo>
                    <a:pt x="f58" y="f59"/>
                  </a:lnTo>
                  <a:lnTo>
                    <a:pt x="f60" y="f6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7" name="Freeform: Shape 201">
              <a:extLst>
                <a:ext uri="{FF2B5EF4-FFF2-40B4-BE49-F238E27FC236}">
                  <a16:creationId xmlns:a16="http://schemas.microsoft.com/office/drawing/2014/main" id="{59728BC4-5519-CF01-2E42-2CBC725368DF}"/>
                </a:ext>
              </a:extLst>
            </p:cNvPr>
            <p:cNvSpPr/>
            <p:nvPr/>
          </p:nvSpPr>
          <p:spPr>
            <a:xfrm>
              <a:off x="8011698" y="72586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8" name="Freeform: Shape 202">
              <a:extLst>
                <a:ext uri="{FF2B5EF4-FFF2-40B4-BE49-F238E27FC236}">
                  <a16:creationId xmlns:a16="http://schemas.microsoft.com/office/drawing/2014/main" id="{742805FF-981C-0FCC-BE48-A3DFE35BE53C}"/>
                </a:ext>
              </a:extLst>
            </p:cNvPr>
            <p:cNvSpPr/>
            <p:nvPr/>
          </p:nvSpPr>
          <p:spPr>
            <a:xfrm>
              <a:off x="8012045" y="726883"/>
              <a:ext cx="283" cy="758"/>
            </a:xfrm>
            <a:custGeom>
              <a:avLst/>
              <a:gdLst>
                <a:gd name="f0" fmla="val 10800000"/>
                <a:gd name="f1" fmla="val 5400000"/>
                <a:gd name="f2" fmla="val 180"/>
                <a:gd name="f3" fmla="val w"/>
                <a:gd name="f4" fmla="val h"/>
                <a:gd name="f5" fmla="val 0"/>
                <a:gd name="f6" fmla="val 282"/>
                <a:gd name="f7" fmla="val 761"/>
                <a:gd name="f8" fmla="val 762"/>
                <a:gd name="f9" fmla="val -353"/>
                <a:gd name="f10" fmla="val 508"/>
                <a:gd name="f11" fmla="+- 0 0 -90"/>
                <a:gd name="f12" fmla="*/ f3 1 282"/>
                <a:gd name="f13" fmla="*/ f4 1 761"/>
                <a:gd name="f14" fmla="val f5"/>
                <a:gd name="f15" fmla="val f6"/>
                <a:gd name="f16" fmla="val f7"/>
                <a:gd name="f17" fmla="*/ f11 f0 1"/>
                <a:gd name="f18" fmla="+- f16 0 f14"/>
                <a:gd name="f19" fmla="+- f15 0 f14"/>
                <a:gd name="f20" fmla="*/ f17 1 f2"/>
                <a:gd name="f21" fmla="*/ f19 1 282"/>
                <a:gd name="f22" fmla="*/ f18 1 761"/>
                <a:gd name="f23" fmla="*/ 282 f19 1"/>
                <a:gd name="f24" fmla="*/ 762 f18 1"/>
                <a:gd name="f25" fmla="*/ 0 f18 1"/>
                <a:gd name="f26" fmla="+- f20 0 f1"/>
                <a:gd name="f27" fmla="*/ f23 1 282"/>
                <a:gd name="f28" fmla="*/ f24 1 761"/>
                <a:gd name="f29" fmla="*/ f25 1 761"/>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 ang="f26">
                  <a:pos x="f41" y="f42"/>
                </a:cxn>
              </a:cxnLst>
              <a:rect l="f37" t="f40" r="f38" b="f39"/>
              <a:pathLst>
                <a:path w="282" h="761">
                  <a:moveTo>
                    <a:pt x="f6" y="f8"/>
                  </a:moveTo>
                  <a:lnTo>
                    <a:pt x="f6" y="f5"/>
                  </a:lnTo>
                  <a:lnTo>
                    <a:pt x="f6" y="f5"/>
                  </a:lnTo>
                  <a:cubicBezTo>
                    <a:pt x="f6" y="f5"/>
                    <a:pt x="f9" y="f1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199" name="Freeform: Shape 203">
              <a:extLst>
                <a:ext uri="{FF2B5EF4-FFF2-40B4-BE49-F238E27FC236}">
                  <a16:creationId xmlns:a16="http://schemas.microsoft.com/office/drawing/2014/main" id="{90F27D0D-563C-4CAE-0C8E-51410E4257F5}"/>
                </a:ext>
              </a:extLst>
            </p:cNvPr>
            <p:cNvSpPr/>
            <p:nvPr/>
          </p:nvSpPr>
          <p:spPr>
            <a:xfrm>
              <a:off x="8009284" y="724597"/>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cubicBezTo>
                    <a:pt x="f8" y="f5"/>
                    <a:pt x="f8"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0" name="Freeform: Shape 204">
              <a:extLst>
                <a:ext uri="{FF2B5EF4-FFF2-40B4-BE49-F238E27FC236}">
                  <a16:creationId xmlns:a16="http://schemas.microsoft.com/office/drawing/2014/main" id="{0C3358D1-3D18-24D8-51D5-09BB1E4CFE6A}"/>
                </a:ext>
              </a:extLst>
            </p:cNvPr>
            <p:cNvSpPr/>
            <p:nvPr/>
          </p:nvSpPr>
          <p:spPr>
            <a:xfrm>
              <a:off x="6168240" y="167847"/>
              <a:ext cx="1844006" cy="565474"/>
            </a:xfrm>
            <a:custGeom>
              <a:avLst/>
              <a:gdLst>
                <a:gd name="f0" fmla="val 10800000"/>
                <a:gd name="f1" fmla="val 5400000"/>
                <a:gd name="f2" fmla="val 180"/>
                <a:gd name="f3" fmla="val w"/>
                <a:gd name="f4" fmla="val h"/>
                <a:gd name="f5" fmla="val 0"/>
                <a:gd name="f6" fmla="val 1844007"/>
                <a:gd name="f7" fmla="val 565476"/>
                <a:gd name="f8" fmla="val 2412"/>
                <a:gd name="f9" fmla="val 8380"/>
                <a:gd name="f10" fmla="val 127"/>
                <a:gd name="f11" fmla="val 10284"/>
                <a:gd name="f12" fmla="val 1828470"/>
                <a:gd name="f13" fmla="val 562718"/>
                <a:gd name="f14" fmla="val 1837231"/>
                <a:gd name="f15" fmla="val 565384"/>
                <a:gd name="f16" fmla="val 1837815"/>
                <a:gd name="f17" fmla="val 565507"/>
                <a:gd name="f18" fmla="val 1838424"/>
                <a:gd name="f19" fmla="val 1839009"/>
                <a:gd name="f20" fmla="val 1841141"/>
                <a:gd name="f21" fmla="val 565415"/>
                <a:gd name="f22" fmla="val 1843096"/>
                <a:gd name="f23" fmla="val 564165"/>
                <a:gd name="f24" fmla="val 1843960"/>
                <a:gd name="f25" fmla="val 562210"/>
                <a:gd name="f26" fmla="val 561575"/>
                <a:gd name="f27" fmla="val 561194"/>
                <a:gd name="f28" fmla="val 560433"/>
                <a:gd name="f29" fmla="val 559671"/>
                <a:gd name="f30" fmla="val 559798"/>
                <a:gd name="f31" fmla="val 559544"/>
                <a:gd name="f32" fmla="val 1844023"/>
                <a:gd name="f33" fmla="val 559294"/>
                <a:gd name="f34" fmla="val 559032"/>
                <a:gd name="f35" fmla="val 558782"/>
                <a:gd name="f36" fmla="val 558147"/>
                <a:gd name="f37" fmla="val 1843198"/>
                <a:gd name="f38" fmla="val 1842309"/>
                <a:gd name="f39" fmla="val 635"/>
                <a:gd name="f40" fmla="val 1155"/>
                <a:gd name="f41" fmla="val 86"/>
                <a:gd name="f42" fmla="val 2235"/>
                <a:gd name="f43" fmla="val 582"/>
                <a:gd name="f44" fmla="val 3047"/>
                <a:gd name="f45" fmla="val 1397"/>
                <a:gd name="f46" fmla="val 4825"/>
                <a:gd name="f47" fmla="val 3292"/>
                <a:gd name="f48" fmla="val 4723"/>
                <a:gd name="f49" fmla="val 6265"/>
                <a:gd name="f50" fmla="val 2819"/>
                <a:gd name="f51" fmla="val 8037"/>
                <a:gd name="f52" fmla="val 2692"/>
                <a:gd name="f53" fmla="val 8159"/>
                <a:gd name="f54" fmla="val 2552"/>
                <a:gd name="f55" fmla="val 8273"/>
                <a:gd name="f56" fmla="+- 0 0 -90"/>
                <a:gd name="f57" fmla="*/ f3 1 1844007"/>
                <a:gd name="f58" fmla="*/ f4 1 565476"/>
                <a:gd name="f59" fmla="val f5"/>
                <a:gd name="f60" fmla="val f6"/>
                <a:gd name="f61" fmla="val f7"/>
                <a:gd name="f62" fmla="*/ f56 f0 1"/>
                <a:gd name="f63" fmla="+- f61 0 f59"/>
                <a:gd name="f64" fmla="+- f60 0 f59"/>
                <a:gd name="f65" fmla="*/ f62 1 f2"/>
                <a:gd name="f66" fmla="*/ f64 1 1844007"/>
                <a:gd name="f67" fmla="*/ f63 1 565476"/>
                <a:gd name="f68" fmla="*/ 2412 f64 1"/>
                <a:gd name="f69" fmla="*/ 8380 f63 1"/>
                <a:gd name="f70" fmla="*/ 127 f64 1"/>
                <a:gd name="f71" fmla="*/ 10284 f63 1"/>
                <a:gd name="f72" fmla="*/ 1828470 f64 1"/>
                <a:gd name="f73" fmla="*/ 562718 f63 1"/>
                <a:gd name="f74" fmla="*/ 1837231 f64 1"/>
                <a:gd name="f75" fmla="*/ 565384 f63 1"/>
                <a:gd name="f76" fmla="*/ 1839009 f64 1"/>
                <a:gd name="f77" fmla="*/ 1843960 f64 1"/>
                <a:gd name="f78" fmla="*/ 562210 f63 1"/>
                <a:gd name="f79" fmla="*/ 561194 f63 1"/>
                <a:gd name="f80" fmla="*/ 560433 f63 1"/>
                <a:gd name="f81" fmla="*/ 559544 f63 1"/>
                <a:gd name="f82" fmla="*/ 558782 f63 1"/>
                <a:gd name="f83" fmla="*/ 558147 f63 1"/>
                <a:gd name="f84" fmla="*/ 1843198 f64 1"/>
                <a:gd name="f85" fmla="*/ 1842309 f64 1"/>
                <a:gd name="f86" fmla="*/ 635 f64 1"/>
                <a:gd name="f87" fmla="*/ 0 f63 1"/>
                <a:gd name="f88" fmla="*/ 0 f64 1"/>
                <a:gd name="f89" fmla="*/ 3047 f64 1"/>
                <a:gd name="f90" fmla="*/ 1397 f63 1"/>
                <a:gd name="f91" fmla="*/ 2819 f64 1"/>
                <a:gd name="f92" fmla="*/ 8037 f63 1"/>
                <a:gd name="f93" fmla="+- f65 0 f1"/>
                <a:gd name="f94" fmla="*/ f68 1 1844007"/>
                <a:gd name="f95" fmla="*/ f69 1 565476"/>
                <a:gd name="f96" fmla="*/ f70 1 1844007"/>
                <a:gd name="f97" fmla="*/ f71 1 565476"/>
                <a:gd name="f98" fmla="*/ f72 1 1844007"/>
                <a:gd name="f99" fmla="*/ f73 1 565476"/>
                <a:gd name="f100" fmla="*/ f74 1 1844007"/>
                <a:gd name="f101" fmla="*/ f75 1 565476"/>
                <a:gd name="f102" fmla="*/ f76 1 1844007"/>
                <a:gd name="f103" fmla="*/ f77 1 1844007"/>
                <a:gd name="f104" fmla="*/ f78 1 565476"/>
                <a:gd name="f105" fmla="*/ f79 1 565476"/>
                <a:gd name="f106" fmla="*/ f80 1 565476"/>
                <a:gd name="f107" fmla="*/ f81 1 565476"/>
                <a:gd name="f108" fmla="*/ f82 1 565476"/>
                <a:gd name="f109" fmla="*/ f83 1 565476"/>
                <a:gd name="f110" fmla="*/ f84 1 1844007"/>
                <a:gd name="f111" fmla="*/ f85 1 1844007"/>
                <a:gd name="f112" fmla="*/ f86 1 1844007"/>
                <a:gd name="f113" fmla="*/ f87 1 565476"/>
                <a:gd name="f114" fmla="*/ f88 1 1844007"/>
                <a:gd name="f115" fmla="*/ f89 1 1844007"/>
                <a:gd name="f116" fmla="*/ f90 1 565476"/>
                <a:gd name="f117" fmla="*/ f91 1 1844007"/>
                <a:gd name="f118" fmla="*/ f92 1 565476"/>
                <a:gd name="f119" fmla="*/ f59 1 f66"/>
                <a:gd name="f120" fmla="*/ f60 1 f66"/>
                <a:gd name="f121" fmla="*/ f59 1 f67"/>
                <a:gd name="f122" fmla="*/ f61 1 f67"/>
                <a:gd name="f123" fmla="*/ f94 1 f66"/>
                <a:gd name="f124" fmla="*/ f95 1 f67"/>
                <a:gd name="f125" fmla="*/ f96 1 f66"/>
                <a:gd name="f126" fmla="*/ f97 1 f67"/>
                <a:gd name="f127" fmla="*/ f98 1 f66"/>
                <a:gd name="f128" fmla="*/ f99 1 f67"/>
                <a:gd name="f129" fmla="*/ f100 1 f66"/>
                <a:gd name="f130" fmla="*/ f101 1 f67"/>
                <a:gd name="f131" fmla="*/ f102 1 f66"/>
                <a:gd name="f132" fmla="*/ f103 1 f66"/>
                <a:gd name="f133" fmla="*/ f104 1 f67"/>
                <a:gd name="f134" fmla="*/ f105 1 f67"/>
                <a:gd name="f135" fmla="*/ f106 1 f67"/>
                <a:gd name="f136" fmla="*/ f107 1 f67"/>
                <a:gd name="f137" fmla="*/ f108 1 f67"/>
                <a:gd name="f138" fmla="*/ f109 1 f67"/>
                <a:gd name="f139" fmla="*/ f110 1 f66"/>
                <a:gd name="f140" fmla="*/ f111 1 f66"/>
                <a:gd name="f141" fmla="*/ f112 1 f66"/>
                <a:gd name="f142" fmla="*/ f113 1 f67"/>
                <a:gd name="f143" fmla="*/ f114 1 f66"/>
                <a:gd name="f144" fmla="*/ f115 1 f66"/>
                <a:gd name="f145" fmla="*/ f116 1 f67"/>
                <a:gd name="f146" fmla="*/ f117 1 f66"/>
                <a:gd name="f147" fmla="*/ f118 1 f67"/>
                <a:gd name="f148" fmla="*/ f119 f57 1"/>
                <a:gd name="f149" fmla="*/ f120 f57 1"/>
                <a:gd name="f150" fmla="*/ f122 f58 1"/>
                <a:gd name="f151" fmla="*/ f121 f58 1"/>
                <a:gd name="f152" fmla="*/ f123 f57 1"/>
                <a:gd name="f153" fmla="*/ f124 f58 1"/>
                <a:gd name="f154" fmla="*/ f125 f57 1"/>
                <a:gd name="f155" fmla="*/ f126 f58 1"/>
                <a:gd name="f156" fmla="*/ f127 f57 1"/>
                <a:gd name="f157" fmla="*/ f128 f58 1"/>
                <a:gd name="f158" fmla="*/ f129 f57 1"/>
                <a:gd name="f159" fmla="*/ f130 f58 1"/>
                <a:gd name="f160" fmla="*/ f131 f57 1"/>
                <a:gd name="f161" fmla="*/ f132 f57 1"/>
                <a:gd name="f162" fmla="*/ f133 f58 1"/>
                <a:gd name="f163" fmla="*/ f134 f58 1"/>
                <a:gd name="f164" fmla="*/ f135 f58 1"/>
                <a:gd name="f165" fmla="*/ f136 f58 1"/>
                <a:gd name="f166" fmla="*/ f137 f58 1"/>
                <a:gd name="f167" fmla="*/ f138 f58 1"/>
                <a:gd name="f168" fmla="*/ f139 f57 1"/>
                <a:gd name="f169" fmla="*/ f140 f57 1"/>
                <a:gd name="f170" fmla="*/ f141 f57 1"/>
                <a:gd name="f171" fmla="*/ f142 f58 1"/>
                <a:gd name="f172" fmla="*/ f143 f57 1"/>
                <a:gd name="f173" fmla="*/ f144 f57 1"/>
                <a:gd name="f174" fmla="*/ f145 f58 1"/>
                <a:gd name="f175" fmla="*/ f146 f57 1"/>
                <a:gd name="f176" fmla="*/ f147 f58 1"/>
              </a:gdLst>
              <a:ahLst/>
              <a:cxnLst>
                <a:cxn ang="3cd4">
                  <a:pos x="hc" y="t"/>
                </a:cxn>
                <a:cxn ang="0">
                  <a:pos x="r" y="vc"/>
                </a:cxn>
                <a:cxn ang="cd4">
                  <a:pos x="hc" y="b"/>
                </a:cxn>
                <a:cxn ang="cd2">
                  <a:pos x="l" y="vc"/>
                </a:cxn>
                <a:cxn ang="f93">
                  <a:pos x="f152" y="f153"/>
                </a:cxn>
                <a:cxn ang="f93">
                  <a:pos x="f154" y="f155"/>
                </a:cxn>
                <a:cxn ang="f93">
                  <a:pos x="f156" y="f157"/>
                </a:cxn>
                <a:cxn ang="f93">
                  <a:pos x="f158" y="f159"/>
                </a:cxn>
                <a:cxn ang="f93">
                  <a:pos x="f160" y="f159"/>
                </a:cxn>
                <a:cxn ang="f93">
                  <a:pos x="f161" y="f162"/>
                </a:cxn>
                <a:cxn ang="f93">
                  <a:pos x="f161" y="f162"/>
                </a:cxn>
                <a:cxn ang="f93">
                  <a:pos x="f161" y="f163"/>
                </a:cxn>
                <a:cxn ang="f93">
                  <a:pos x="f161" y="f163"/>
                </a:cxn>
                <a:cxn ang="f93">
                  <a:pos x="f161" y="f164"/>
                </a:cxn>
                <a:cxn ang="f93">
                  <a:pos x="f161" y="f165"/>
                </a:cxn>
                <a:cxn ang="f93">
                  <a:pos x="f161" y="f165"/>
                </a:cxn>
                <a:cxn ang="f93">
                  <a:pos x="f161" y="f166"/>
                </a:cxn>
                <a:cxn ang="f93">
                  <a:pos x="f161" y="f167"/>
                </a:cxn>
                <a:cxn ang="f93">
                  <a:pos x="f161" y="f167"/>
                </a:cxn>
                <a:cxn ang="f93">
                  <a:pos x="f168" y="f167"/>
                </a:cxn>
                <a:cxn ang="f93">
                  <a:pos x="f169" y="f167"/>
                </a:cxn>
                <a:cxn ang="f93">
                  <a:pos x="f169" y="f167"/>
                </a:cxn>
                <a:cxn ang="f93">
                  <a:pos x="f170" y="f171"/>
                </a:cxn>
                <a:cxn ang="f93">
                  <a:pos x="f172" y="f171"/>
                </a:cxn>
                <a:cxn ang="f93">
                  <a:pos x="f173" y="f174"/>
                </a:cxn>
                <a:cxn ang="f93">
                  <a:pos x="f175" y="f176"/>
                </a:cxn>
                <a:cxn ang="f93">
                  <a:pos x="f152" y="f153"/>
                </a:cxn>
              </a:cxnLst>
              <a:rect l="f148" t="f151" r="f149" b="f150"/>
              <a:pathLst>
                <a:path w="1844007" h="565476">
                  <a:moveTo>
                    <a:pt x="f8" y="f9"/>
                  </a:moveTo>
                  <a:lnTo>
                    <a:pt x="f10" y="f11"/>
                  </a:lnTo>
                  <a:lnTo>
                    <a:pt x="f12" y="f13"/>
                  </a:lnTo>
                  <a:lnTo>
                    <a:pt x="f14" y="f15"/>
                  </a:lnTo>
                  <a:cubicBezTo>
                    <a:pt x="f16" y="f17"/>
                    <a:pt x="f18" y="f17"/>
                    <a:pt x="f19" y="f15"/>
                  </a:cubicBezTo>
                  <a:cubicBezTo>
                    <a:pt x="f20" y="f21"/>
                    <a:pt x="f22" y="f23"/>
                    <a:pt x="f24" y="f25"/>
                  </a:cubicBezTo>
                  <a:lnTo>
                    <a:pt x="f24" y="f25"/>
                  </a:lnTo>
                  <a:cubicBezTo>
                    <a:pt x="f24" y="f25"/>
                    <a:pt x="f24" y="f26"/>
                    <a:pt x="f24" y="f27"/>
                  </a:cubicBezTo>
                  <a:lnTo>
                    <a:pt x="f24" y="f27"/>
                  </a:lnTo>
                  <a:cubicBezTo>
                    <a:pt x="f24" y="f27"/>
                    <a:pt x="f24" y="f27"/>
                    <a:pt x="f24" y="f28"/>
                  </a:cubicBezTo>
                  <a:cubicBezTo>
                    <a:pt x="f24" y="f29"/>
                    <a:pt x="f24" y="f30"/>
                    <a:pt x="f24" y="f31"/>
                  </a:cubicBezTo>
                  <a:lnTo>
                    <a:pt x="f24" y="f31"/>
                  </a:lnTo>
                  <a:cubicBezTo>
                    <a:pt x="f32" y="f33"/>
                    <a:pt x="f32" y="f34"/>
                    <a:pt x="f24" y="f35"/>
                  </a:cubicBezTo>
                  <a:lnTo>
                    <a:pt x="f24" y="f36"/>
                  </a:lnTo>
                  <a:lnTo>
                    <a:pt x="f24" y="f36"/>
                  </a:lnTo>
                  <a:lnTo>
                    <a:pt x="f37" y="f36"/>
                  </a:lnTo>
                  <a:lnTo>
                    <a:pt x="f38" y="f36"/>
                  </a:lnTo>
                  <a:lnTo>
                    <a:pt x="f38" y="f36"/>
                  </a:lnTo>
                  <a:lnTo>
                    <a:pt x="f39" y="f5"/>
                  </a:lnTo>
                  <a:lnTo>
                    <a:pt x="f5" y="f5"/>
                  </a:lnTo>
                  <a:cubicBezTo>
                    <a:pt x="f40" y="f41"/>
                    <a:pt x="f42" y="f43"/>
                    <a:pt x="f44" y="f45"/>
                  </a:cubicBez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1" name="Freeform: Shape 205">
              <a:extLst>
                <a:ext uri="{FF2B5EF4-FFF2-40B4-BE49-F238E27FC236}">
                  <a16:creationId xmlns:a16="http://schemas.microsoft.com/office/drawing/2014/main" id="{BEAC458F-8035-ECD4-322C-74193ED38D1D}"/>
                </a:ext>
              </a:extLst>
            </p:cNvPr>
            <p:cNvSpPr/>
            <p:nvPr/>
          </p:nvSpPr>
          <p:spPr>
            <a:xfrm>
              <a:off x="5342948" y="1168091"/>
              <a:ext cx="10789" cy="41897"/>
            </a:xfrm>
            <a:custGeom>
              <a:avLst/>
              <a:gdLst>
                <a:gd name="f0" fmla="val 10800000"/>
                <a:gd name="f1" fmla="val 5400000"/>
                <a:gd name="f2" fmla="val 180"/>
                <a:gd name="f3" fmla="val w"/>
                <a:gd name="f4" fmla="val h"/>
                <a:gd name="f5" fmla="val 0"/>
                <a:gd name="f6" fmla="val 10792"/>
                <a:gd name="f7" fmla="val 41899"/>
                <a:gd name="f8" fmla="val 8253"/>
                <a:gd name="f9" fmla="val 1016"/>
                <a:gd name="f10" fmla="val 7377"/>
                <a:gd name="f11" fmla="val 1446"/>
                <a:gd name="f12" fmla="val 6425"/>
                <a:gd name="f13" fmla="val 1704"/>
                <a:gd name="f14" fmla="val 5460"/>
                <a:gd name="f15" fmla="val 1778"/>
                <a:gd name="f16" fmla="val 3682"/>
                <a:gd name="f17" fmla="val 635"/>
                <a:gd name="f18" fmla="val 38725"/>
                <a:gd name="f19" fmla="val 7110"/>
                <a:gd name="f20" fmla="val 40883"/>
                <a:gd name="f21" fmla="val 9142"/>
                <a:gd name="f22" fmla="val 1397"/>
                <a:gd name="f23" fmla="+- 0 0 -90"/>
                <a:gd name="f24" fmla="*/ f3 1 10792"/>
                <a:gd name="f25" fmla="*/ f4 1 41899"/>
                <a:gd name="f26" fmla="val f5"/>
                <a:gd name="f27" fmla="val f6"/>
                <a:gd name="f28" fmla="val f7"/>
                <a:gd name="f29" fmla="*/ f23 f0 1"/>
                <a:gd name="f30" fmla="+- f28 0 f26"/>
                <a:gd name="f31" fmla="+- f27 0 f26"/>
                <a:gd name="f32" fmla="*/ f29 1 f2"/>
                <a:gd name="f33" fmla="*/ f31 1 10792"/>
                <a:gd name="f34" fmla="*/ f30 1 41899"/>
                <a:gd name="f35" fmla="*/ 8253 f31 1"/>
                <a:gd name="f36" fmla="*/ 1016 f30 1"/>
                <a:gd name="f37" fmla="*/ 5460 f31 1"/>
                <a:gd name="f38" fmla="*/ 1778 f30 1"/>
                <a:gd name="f39" fmla="*/ 3682 f31 1"/>
                <a:gd name="f40" fmla="*/ 0 f31 1"/>
                <a:gd name="f41" fmla="*/ 635 f30 1"/>
                <a:gd name="f42" fmla="*/ 38725 f30 1"/>
                <a:gd name="f43" fmla="*/ 7110 f31 1"/>
                <a:gd name="f44" fmla="*/ 40883 f30 1"/>
                <a:gd name="f45" fmla="*/ 10792 f31 1"/>
                <a:gd name="f46" fmla="*/ 41899 f30 1"/>
                <a:gd name="f47" fmla="*/ 0 f30 1"/>
                <a:gd name="f48" fmla="*/ 9142 f31 1"/>
                <a:gd name="f49" fmla="*/ 1397 f30 1"/>
                <a:gd name="f50" fmla="+- f32 0 f1"/>
                <a:gd name="f51" fmla="*/ f35 1 10792"/>
                <a:gd name="f52" fmla="*/ f36 1 41899"/>
                <a:gd name="f53" fmla="*/ f37 1 10792"/>
                <a:gd name="f54" fmla="*/ f38 1 41899"/>
                <a:gd name="f55" fmla="*/ f39 1 10792"/>
                <a:gd name="f56" fmla="*/ f40 1 10792"/>
                <a:gd name="f57" fmla="*/ f41 1 41899"/>
                <a:gd name="f58" fmla="*/ f42 1 41899"/>
                <a:gd name="f59" fmla="*/ f43 1 10792"/>
                <a:gd name="f60" fmla="*/ f44 1 41899"/>
                <a:gd name="f61" fmla="*/ f45 1 10792"/>
                <a:gd name="f62" fmla="*/ f46 1 41899"/>
                <a:gd name="f63" fmla="*/ f47 1 41899"/>
                <a:gd name="f64" fmla="*/ f48 1 10792"/>
                <a:gd name="f65" fmla="*/ f49 1 41899"/>
                <a:gd name="f66" fmla="*/ f26 1 f33"/>
                <a:gd name="f67" fmla="*/ f27 1 f33"/>
                <a:gd name="f68" fmla="*/ f26 1 f34"/>
                <a:gd name="f69" fmla="*/ f28 1 f34"/>
                <a:gd name="f70" fmla="*/ f51 1 f33"/>
                <a:gd name="f71" fmla="*/ f52 1 f34"/>
                <a:gd name="f72" fmla="*/ f53 1 f33"/>
                <a:gd name="f73" fmla="*/ f54 1 f34"/>
                <a:gd name="f74" fmla="*/ f55 1 f33"/>
                <a:gd name="f75" fmla="*/ f56 1 f33"/>
                <a:gd name="f76" fmla="*/ f57 1 f34"/>
                <a:gd name="f77" fmla="*/ f58 1 f34"/>
                <a:gd name="f78" fmla="*/ f59 1 f33"/>
                <a:gd name="f79" fmla="*/ f60 1 f34"/>
                <a:gd name="f80" fmla="*/ f61 1 f33"/>
                <a:gd name="f81" fmla="*/ f62 1 f34"/>
                <a:gd name="f82" fmla="*/ f63 1 f34"/>
                <a:gd name="f83" fmla="*/ f64 1 f33"/>
                <a:gd name="f84" fmla="*/ f65 1 f34"/>
                <a:gd name="f85" fmla="*/ f66 f24 1"/>
                <a:gd name="f86" fmla="*/ f67 f24 1"/>
                <a:gd name="f87" fmla="*/ f69 f25 1"/>
                <a:gd name="f88" fmla="*/ f68 f25 1"/>
                <a:gd name="f89" fmla="*/ f70 f24 1"/>
                <a:gd name="f90" fmla="*/ f71 f25 1"/>
                <a:gd name="f91" fmla="*/ f72 f24 1"/>
                <a:gd name="f92" fmla="*/ f73 f25 1"/>
                <a:gd name="f93" fmla="*/ f74 f24 1"/>
                <a:gd name="f94" fmla="*/ f75 f24 1"/>
                <a:gd name="f95" fmla="*/ f76 f25 1"/>
                <a:gd name="f96" fmla="*/ f77 f25 1"/>
                <a:gd name="f97" fmla="*/ f78 f24 1"/>
                <a:gd name="f98" fmla="*/ f79 f25 1"/>
                <a:gd name="f99" fmla="*/ f80 f24 1"/>
                <a:gd name="f100" fmla="*/ f81 f25 1"/>
                <a:gd name="f101" fmla="*/ f82 f25 1"/>
                <a:gd name="f102" fmla="*/ f83 f24 1"/>
                <a:gd name="f103" fmla="*/ f84 f25 1"/>
              </a:gdLst>
              <a:ahLst/>
              <a:cxnLst>
                <a:cxn ang="3cd4">
                  <a:pos x="hc" y="t"/>
                </a:cxn>
                <a:cxn ang="0">
                  <a:pos x="r" y="vc"/>
                </a:cxn>
                <a:cxn ang="cd4">
                  <a:pos x="hc" y="b"/>
                </a:cxn>
                <a:cxn ang="cd2">
                  <a:pos x="l" y="vc"/>
                </a:cxn>
                <a:cxn ang="f50">
                  <a:pos x="f89" y="f90"/>
                </a:cxn>
                <a:cxn ang="f50">
                  <a:pos x="f89" y="f90"/>
                </a:cxn>
                <a:cxn ang="f50">
                  <a:pos x="f91" y="f92"/>
                </a:cxn>
                <a:cxn ang="f50">
                  <a:pos x="f93" y="f92"/>
                </a:cxn>
                <a:cxn ang="f50">
                  <a:pos x="f94" y="f95"/>
                </a:cxn>
                <a:cxn ang="f50">
                  <a:pos x="f94" y="f96"/>
                </a:cxn>
                <a:cxn ang="f50">
                  <a:pos x="f97" y="f98"/>
                </a:cxn>
                <a:cxn ang="f50">
                  <a:pos x="f97" y="f98"/>
                </a:cxn>
                <a:cxn ang="f50">
                  <a:pos x="f99" y="f100"/>
                </a:cxn>
                <a:cxn ang="f50">
                  <a:pos x="f99" y="f101"/>
                </a:cxn>
                <a:cxn ang="f50">
                  <a:pos x="f102" y="f103"/>
                </a:cxn>
              </a:cxnLst>
              <a:rect l="f85" t="f88" r="f86" b="f87"/>
              <a:pathLst>
                <a:path w="10792" h="41899">
                  <a:moveTo>
                    <a:pt x="f8" y="f9"/>
                  </a:moveTo>
                  <a:lnTo>
                    <a:pt x="f8" y="f9"/>
                  </a:lnTo>
                  <a:cubicBezTo>
                    <a:pt x="f10" y="f11"/>
                    <a:pt x="f12" y="f13"/>
                    <a:pt x="f14" y="f15"/>
                  </a:cubicBezTo>
                  <a:lnTo>
                    <a:pt x="f16" y="f15"/>
                  </a:lnTo>
                  <a:lnTo>
                    <a:pt x="f5" y="f17"/>
                  </a:lnTo>
                  <a:lnTo>
                    <a:pt x="f5" y="f18"/>
                  </a:lnTo>
                  <a:lnTo>
                    <a:pt x="f19" y="f20"/>
                  </a:lnTo>
                  <a:lnTo>
                    <a:pt x="f19" y="f20"/>
                  </a:lnTo>
                  <a:lnTo>
                    <a:pt x="f6" y="f7"/>
                  </a:lnTo>
                  <a:lnTo>
                    <a:pt x="f6" y="f5"/>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2" name="Freeform: Shape 206">
              <a:extLst>
                <a:ext uri="{FF2B5EF4-FFF2-40B4-BE49-F238E27FC236}">
                  <a16:creationId xmlns:a16="http://schemas.microsoft.com/office/drawing/2014/main" id="{38A76BE6-6946-6174-A32C-577FB7A77F94}"/>
                </a:ext>
              </a:extLst>
            </p:cNvPr>
            <p:cNvSpPr/>
            <p:nvPr/>
          </p:nvSpPr>
          <p:spPr>
            <a:xfrm>
              <a:off x="5060829" y="1074776"/>
              <a:ext cx="287075" cy="95225"/>
            </a:xfrm>
            <a:custGeom>
              <a:avLst/>
              <a:gdLst>
                <a:gd name="f0" fmla="val 10800000"/>
                <a:gd name="f1" fmla="val 5400000"/>
                <a:gd name="f2" fmla="val 180"/>
                <a:gd name="f3" fmla="val w"/>
                <a:gd name="f4" fmla="val h"/>
                <a:gd name="f5" fmla="val 0"/>
                <a:gd name="f6" fmla="val 287075"/>
                <a:gd name="f7" fmla="val 95227"/>
                <a:gd name="f8" fmla="val 281616"/>
                <a:gd name="f9" fmla="val 94083"/>
                <a:gd name="f10" fmla="val 285298"/>
                <a:gd name="f11" fmla="val 95225"/>
                <a:gd name="f12" fmla="val 285615"/>
                <a:gd name="f13" fmla="val 95266"/>
                <a:gd name="f14" fmla="val 284193"/>
                <a:gd name="f15" fmla="val 94716"/>
                <a:gd name="f16" fmla="val 283139"/>
                <a:gd name="f17" fmla="val 93702"/>
                <a:gd name="f18" fmla="val 281209"/>
                <a:gd name="f19" fmla="val 91966"/>
                <a:gd name="f20" fmla="val 281057"/>
                <a:gd name="f21" fmla="val 88995"/>
                <a:gd name="f22" fmla="val 282797"/>
                <a:gd name="f23" fmla="val 87068"/>
                <a:gd name="f24" fmla="val 282898"/>
                <a:gd name="f25" fmla="val 86945"/>
                <a:gd name="f26" fmla="val 283012"/>
                <a:gd name="f27" fmla="val 86829"/>
                <a:gd name="f28" fmla="val 86719"/>
                <a:gd name="f29" fmla="val 285551"/>
                <a:gd name="f30" fmla="val 84687"/>
                <a:gd name="f31" fmla="val 5206"/>
                <a:gd name="f32" fmla="val 4190"/>
                <a:gd name="f33" fmla="val 8761"/>
                <a:gd name="f34" fmla="+- 0 0 -90"/>
                <a:gd name="f35" fmla="*/ f3 1 287075"/>
                <a:gd name="f36" fmla="*/ f4 1 95227"/>
                <a:gd name="f37" fmla="val f5"/>
                <a:gd name="f38" fmla="val f6"/>
                <a:gd name="f39" fmla="val f7"/>
                <a:gd name="f40" fmla="*/ f34 f0 1"/>
                <a:gd name="f41" fmla="+- f39 0 f37"/>
                <a:gd name="f42" fmla="+- f38 0 f37"/>
                <a:gd name="f43" fmla="*/ f40 1 f2"/>
                <a:gd name="f44" fmla="*/ f42 1 287075"/>
                <a:gd name="f45" fmla="*/ f41 1 95227"/>
                <a:gd name="f46" fmla="*/ 281616 f42 1"/>
                <a:gd name="f47" fmla="*/ 94083 f41 1"/>
                <a:gd name="f48" fmla="*/ 285298 f42 1"/>
                <a:gd name="f49" fmla="*/ 95225 f41 1"/>
                <a:gd name="f50" fmla="*/ 287075 f42 1"/>
                <a:gd name="f51" fmla="*/ 283139 f42 1"/>
                <a:gd name="f52" fmla="*/ 93702 f41 1"/>
                <a:gd name="f53" fmla="*/ 282797 f42 1"/>
                <a:gd name="f54" fmla="*/ 87068 f41 1"/>
                <a:gd name="f55" fmla="*/ 86719 f41 1"/>
                <a:gd name="f56" fmla="*/ 285551 f42 1"/>
                <a:gd name="f57" fmla="*/ 84687 f41 1"/>
                <a:gd name="f58" fmla="*/ 5206 f42 1"/>
                <a:gd name="f59" fmla="*/ 0 f41 1"/>
                <a:gd name="f60" fmla="*/ 0 f42 1"/>
                <a:gd name="f61" fmla="*/ 4190 f41 1"/>
                <a:gd name="f62" fmla="*/ 8761 f41 1"/>
                <a:gd name="f63" fmla="+- f43 0 f1"/>
                <a:gd name="f64" fmla="*/ f46 1 287075"/>
                <a:gd name="f65" fmla="*/ f47 1 95227"/>
                <a:gd name="f66" fmla="*/ f48 1 287075"/>
                <a:gd name="f67" fmla="*/ f49 1 95227"/>
                <a:gd name="f68" fmla="*/ f50 1 287075"/>
                <a:gd name="f69" fmla="*/ f51 1 287075"/>
                <a:gd name="f70" fmla="*/ f52 1 95227"/>
                <a:gd name="f71" fmla="*/ f53 1 287075"/>
                <a:gd name="f72" fmla="*/ f54 1 95227"/>
                <a:gd name="f73" fmla="*/ f55 1 95227"/>
                <a:gd name="f74" fmla="*/ f56 1 287075"/>
                <a:gd name="f75" fmla="*/ f57 1 95227"/>
                <a:gd name="f76" fmla="*/ f58 1 287075"/>
                <a:gd name="f77" fmla="*/ f59 1 95227"/>
                <a:gd name="f78" fmla="*/ f60 1 287075"/>
                <a:gd name="f79" fmla="*/ f61 1 95227"/>
                <a:gd name="f80" fmla="*/ f62 1 95227"/>
                <a:gd name="f81" fmla="*/ f37 1 f44"/>
                <a:gd name="f82" fmla="*/ f38 1 f44"/>
                <a:gd name="f83" fmla="*/ f37 1 f45"/>
                <a:gd name="f84" fmla="*/ f39 1 f45"/>
                <a:gd name="f85" fmla="*/ f64 1 f44"/>
                <a:gd name="f86" fmla="*/ f65 1 f45"/>
                <a:gd name="f87" fmla="*/ f66 1 f44"/>
                <a:gd name="f88" fmla="*/ f67 1 f45"/>
                <a:gd name="f89" fmla="*/ f68 1 f44"/>
                <a:gd name="f90" fmla="*/ f69 1 f44"/>
                <a:gd name="f91" fmla="*/ f70 1 f45"/>
                <a:gd name="f92" fmla="*/ f71 1 f44"/>
                <a:gd name="f93" fmla="*/ f72 1 f45"/>
                <a:gd name="f94" fmla="*/ f73 1 f45"/>
                <a:gd name="f95" fmla="*/ f74 1 f44"/>
                <a:gd name="f96" fmla="*/ f75 1 f45"/>
                <a:gd name="f97" fmla="*/ f76 1 f44"/>
                <a:gd name="f98" fmla="*/ f77 1 f45"/>
                <a:gd name="f99" fmla="*/ f78 1 f44"/>
                <a:gd name="f100" fmla="*/ f79 1 f45"/>
                <a:gd name="f101" fmla="*/ f80 1 f45"/>
                <a:gd name="f102" fmla="*/ f81 f35 1"/>
                <a:gd name="f103" fmla="*/ f82 f35 1"/>
                <a:gd name="f104" fmla="*/ f84 f36 1"/>
                <a:gd name="f105" fmla="*/ f83 f36 1"/>
                <a:gd name="f106" fmla="*/ f85 f35 1"/>
                <a:gd name="f107" fmla="*/ f86 f36 1"/>
                <a:gd name="f108" fmla="*/ f87 f35 1"/>
                <a:gd name="f109" fmla="*/ f88 f36 1"/>
                <a:gd name="f110" fmla="*/ f89 f35 1"/>
                <a:gd name="f111" fmla="*/ f90 f35 1"/>
                <a:gd name="f112" fmla="*/ f91 f36 1"/>
                <a:gd name="f113" fmla="*/ f92 f35 1"/>
                <a:gd name="f114" fmla="*/ f93 f36 1"/>
                <a:gd name="f115" fmla="*/ f94 f36 1"/>
                <a:gd name="f116" fmla="*/ f95 f35 1"/>
                <a:gd name="f117" fmla="*/ f96 f36 1"/>
                <a:gd name="f118" fmla="*/ f97 f35 1"/>
                <a:gd name="f119" fmla="*/ f98 f36 1"/>
                <a:gd name="f120" fmla="*/ f99 f35 1"/>
                <a:gd name="f121" fmla="*/ f100 f36 1"/>
                <a:gd name="f122" fmla="*/ f101 f36 1"/>
              </a:gdLst>
              <a:ahLst/>
              <a:cxnLst>
                <a:cxn ang="3cd4">
                  <a:pos x="hc" y="t"/>
                </a:cxn>
                <a:cxn ang="0">
                  <a:pos x="r" y="vc"/>
                </a:cxn>
                <a:cxn ang="cd4">
                  <a:pos x="hc" y="b"/>
                </a:cxn>
                <a:cxn ang="cd2">
                  <a:pos x="l" y="vc"/>
                </a:cxn>
                <a:cxn ang="f63">
                  <a:pos x="f106" y="f107"/>
                </a:cxn>
                <a:cxn ang="f63">
                  <a:pos x="f108" y="f109"/>
                </a:cxn>
                <a:cxn ang="f63">
                  <a:pos x="f110" y="f109"/>
                </a:cxn>
                <a:cxn ang="f63">
                  <a:pos x="f111" y="f112"/>
                </a:cxn>
                <a:cxn ang="f63">
                  <a:pos x="f113" y="f114"/>
                </a:cxn>
                <a:cxn ang="f63">
                  <a:pos x="f111" y="f115"/>
                </a:cxn>
                <a:cxn ang="f63">
                  <a:pos x="f116" y="f117"/>
                </a:cxn>
                <a:cxn ang="f63">
                  <a:pos x="f118" y="f119"/>
                </a:cxn>
                <a:cxn ang="f63">
                  <a:pos x="f120" y="f121"/>
                </a:cxn>
                <a:cxn ang="f63">
                  <a:pos x="f120" y="f122"/>
                </a:cxn>
              </a:cxnLst>
              <a:rect l="f102" t="f105" r="f103" b="f104"/>
              <a:pathLst>
                <a:path w="287075" h="95227">
                  <a:moveTo>
                    <a:pt x="f8" y="f9"/>
                  </a:moveTo>
                  <a:lnTo>
                    <a:pt x="f10" y="f11"/>
                  </a:lnTo>
                  <a:lnTo>
                    <a:pt x="f6" y="f11"/>
                  </a:lnTo>
                  <a:cubicBezTo>
                    <a:pt x="f12" y="f13"/>
                    <a:pt x="f14" y="f15"/>
                    <a:pt x="f16" y="f17"/>
                  </a:cubicBezTo>
                  <a:cubicBezTo>
                    <a:pt x="f18" y="f19"/>
                    <a:pt x="f20" y="f21"/>
                    <a:pt x="f22" y="f23"/>
                  </a:cubicBezTo>
                  <a:cubicBezTo>
                    <a:pt x="f24" y="f25"/>
                    <a:pt x="f26" y="f27"/>
                    <a:pt x="f16" y="f28"/>
                  </a:cubicBezTo>
                  <a:lnTo>
                    <a:pt x="f29" y="f30"/>
                  </a:lnTo>
                  <a:lnTo>
                    <a:pt x="f31" y="f5"/>
                  </a:lnTo>
                  <a:lnTo>
                    <a:pt x="f5" y="f32"/>
                  </a:lnTo>
                  <a:lnTo>
                    <a:pt x="f5"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3" name="Freeform: Shape 207">
              <a:extLst>
                <a:ext uri="{FF2B5EF4-FFF2-40B4-BE49-F238E27FC236}">
                  <a16:creationId xmlns:a16="http://schemas.microsoft.com/office/drawing/2014/main" id="{4796285C-F1D9-BF0A-8654-957C7A452694}"/>
                </a:ext>
              </a:extLst>
            </p:cNvPr>
            <p:cNvSpPr/>
            <p:nvPr/>
          </p:nvSpPr>
          <p:spPr>
            <a:xfrm>
              <a:off x="5050542" y="1073377"/>
              <a:ext cx="630" cy="758"/>
            </a:xfrm>
            <a:custGeom>
              <a:avLst/>
              <a:gdLst>
                <a:gd name="f0" fmla="val 10800000"/>
                <a:gd name="f1" fmla="val 5400000"/>
                <a:gd name="f2" fmla="val 180"/>
                <a:gd name="f3" fmla="val w"/>
                <a:gd name="f4" fmla="val h"/>
                <a:gd name="f5" fmla="val 0"/>
                <a:gd name="f6" fmla="val 634"/>
                <a:gd name="f7" fmla="val 761"/>
                <a:gd name="f8" fmla="val 635"/>
                <a:gd name="f9" fmla="val 762"/>
                <a:gd name="f10" fmla="+- 0 0 -90"/>
                <a:gd name="f11" fmla="*/ f3 1 634"/>
                <a:gd name="f12" fmla="*/ f4 1 761"/>
                <a:gd name="f13" fmla="val f5"/>
                <a:gd name="f14" fmla="val f6"/>
                <a:gd name="f15" fmla="val f7"/>
                <a:gd name="f16" fmla="*/ f10 f0 1"/>
                <a:gd name="f17" fmla="+- f15 0 f13"/>
                <a:gd name="f18" fmla="+- f14 0 f13"/>
                <a:gd name="f19" fmla="*/ f16 1 f2"/>
                <a:gd name="f20" fmla="*/ f18 1 634"/>
                <a:gd name="f21" fmla="*/ f17 1 761"/>
                <a:gd name="f22" fmla="*/ 635 f18 1"/>
                <a:gd name="f23" fmla="*/ 0 f17 1"/>
                <a:gd name="f24" fmla="*/ 0 f18 1"/>
                <a:gd name="f25" fmla="*/ 762 f17 1"/>
                <a:gd name="f26" fmla="+- f19 0 f1"/>
                <a:gd name="f27" fmla="*/ f22 1 634"/>
                <a:gd name="f28" fmla="*/ f23 1 761"/>
                <a:gd name="f29" fmla="*/ f24 1 634"/>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5" y="f46"/>
                </a:cxn>
              </a:cxnLst>
              <a:rect l="f39" t="f42" r="f40" b="f41"/>
              <a:pathLst>
                <a:path w="634" h="761">
                  <a:moveTo>
                    <a:pt x="f8" y="f5"/>
                  </a:moveTo>
                  <a:lnTo>
                    <a:pt x="f5" y="f9"/>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4" name="Freeform: Shape 208">
              <a:extLst>
                <a:ext uri="{FF2B5EF4-FFF2-40B4-BE49-F238E27FC236}">
                  <a16:creationId xmlns:a16="http://schemas.microsoft.com/office/drawing/2014/main" id="{19CAA88E-B2C6-15B5-19DE-EBF2171E91EB}"/>
                </a:ext>
              </a:extLst>
            </p:cNvPr>
            <p:cNvSpPr/>
            <p:nvPr/>
          </p:nvSpPr>
          <p:spPr>
            <a:xfrm>
              <a:off x="5050039" y="107502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lnTo>
                    <a:pt x="f5" y="f5"/>
                  </a:ln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5" name="Freeform: Shape 209">
              <a:extLst>
                <a:ext uri="{FF2B5EF4-FFF2-40B4-BE49-F238E27FC236}">
                  <a16:creationId xmlns:a16="http://schemas.microsoft.com/office/drawing/2014/main" id="{39D05DF1-E4E1-B280-6CA8-1D640DF171D1}"/>
                </a:ext>
              </a:extLst>
            </p:cNvPr>
            <p:cNvSpPr/>
            <p:nvPr/>
          </p:nvSpPr>
          <p:spPr>
            <a:xfrm>
              <a:off x="5342473" y="354439"/>
              <a:ext cx="944200" cy="815818"/>
            </a:xfrm>
            <a:custGeom>
              <a:avLst/>
              <a:gdLst>
                <a:gd name="f0" fmla="val 10800000"/>
                <a:gd name="f1" fmla="val 5400000"/>
                <a:gd name="f2" fmla="val 180"/>
                <a:gd name="f3" fmla="val w"/>
                <a:gd name="f4" fmla="val h"/>
                <a:gd name="f5" fmla="val 0"/>
                <a:gd name="f6" fmla="val 944202"/>
                <a:gd name="f7" fmla="val 815816"/>
                <a:gd name="f8" fmla="val 1491"/>
                <a:gd name="f9" fmla="val 814291"/>
                <a:gd name="f10" fmla="val 2545"/>
                <a:gd name="f11" fmla="val 815306"/>
                <a:gd name="f12" fmla="val 3967"/>
                <a:gd name="f13" fmla="val 815855"/>
                <a:gd name="f14" fmla="val 5427"/>
                <a:gd name="f15" fmla="val 815815"/>
                <a:gd name="f16" fmla="val 6405"/>
                <a:gd name="f17" fmla="val 815742"/>
                <a:gd name="f18" fmla="val 7345"/>
                <a:gd name="f19" fmla="val 815483"/>
                <a:gd name="f20" fmla="val 8221"/>
                <a:gd name="f21" fmla="val 815053"/>
                <a:gd name="f22" fmla="val 9871"/>
                <a:gd name="f23" fmla="val 813656"/>
                <a:gd name="f24" fmla="val 933438"/>
                <a:gd name="f25" fmla="val 16303"/>
                <a:gd name="f26" fmla="val 940168"/>
                <a:gd name="f27" fmla="val 10463"/>
                <a:gd name="f28" fmla="val 942580"/>
                <a:gd name="f29" fmla="val 8431"/>
                <a:gd name="f30" fmla="val 944510"/>
                <a:gd name="f31" fmla="val 6802"/>
                <a:gd name="f32" fmla="val 944751"/>
                <a:gd name="f33" fmla="val 3919"/>
                <a:gd name="f34" fmla="val 943126"/>
                <a:gd name="f35" fmla="val 1990"/>
                <a:gd name="f36" fmla="val 942961"/>
                <a:gd name="f37" fmla="val 1795"/>
                <a:gd name="f38" fmla="val 942770"/>
                <a:gd name="f39" fmla="val 1613"/>
                <a:gd name="f40" fmla="val 1448"/>
                <a:gd name="f41" fmla="val 941793"/>
                <a:gd name="f42" fmla="val 737"/>
                <a:gd name="f43" fmla="val 940828"/>
                <a:gd name="f44" fmla="val 255"/>
                <a:gd name="f45" fmla="val 939787"/>
                <a:gd name="f46" fmla="val 51"/>
                <a:gd name="f47" fmla="val 937628"/>
                <a:gd name="f48" fmla="val 936739"/>
                <a:gd name="f49" fmla="val 936409"/>
                <a:gd name="f50" fmla="val -17"/>
                <a:gd name="f51" fmla="val 936054"/>
                <a:gd name="f52" fmla="val 935724"/>
                <a:gd name="f53" fmla="val 935089"/>
                <a:gd name="f54" fmla="val 4030"/>
                <a:gd name="f55" fmla="val 805276"/>
                <a:gd name="f56" fmla="val 1618"/>
                <a:gd name="f57" fmla="val 807308"/>
                <a:gd name="f58" fmla="val -337"/>
                <a:gd name="f59" fmla="val 809008"/>
                <a:gd name="f60" fmla="val -553"/>
                <a:gd name="f61" fmla="val 811975"/>
                <a:gd name="f62" fmla="val 1148"/>
                <a:gd name="f63" fmla="val 813934"/>
                <a:gd name="f64" fmla="val 1250"/>
                <a:gd name="f65" fmla="val 814060"/>
                <a:gd name="f66" fmla="val 1364"/>
                <a:gd name="f67" fmla="val 814178"/>
                <a:gd name="f68" fmla="+- 0 0 -90"/>
                <a:gd name="f69" fmla="*/ f3 1 944202"/>
                <a:gd name="f70" fmla="*/ f4 1 815816"/>
                <a:gd name="f71" fmla="val f5"/>
                <a:gd name="f72" fmla="val f6"/>
                <a:gd name="f73" fmla="val f7"/>
                <a:gd name="f74" fmla="*/ f68 f0 1"/>
                <a:gd name="f75" fmla="+- f73 0 f71"/>
                <a:gd name="f76" fmla="+- f72 0 f71"/>
                <a:gd name="f77" fmla="*/ f74 1 f2"/>
                <a:gd name="f78" fmla="*/ f76 1 944202"/>
                <a:gd name="f79" fmla="*/ f75 1 815816"/>
                <a:gd name="f80" fmla="*/ 1491 f76 1"/>
                <a:gd name="f81" fmla="*/ 814291 f75 1"/>
                <a:gd name="f82" fmla="*/ 5427 f76 1"/>
                <a:gd name="f83" fmla="*/ 815815 f75 1"/>
                <a:gd name="f84" fmla="*/ 8221 f76 1"/>
                <a:gd name="f85" fmla="*/ 815053 f75 1"/>
                <a:gd name="f86" fmla="*/ 9871 f76 1"/>
                <a:gd name="f87" fmla="*/ 813656 f75 1"/>
                <a:gd name="f88" fmla="*/ 933438 f76 1"/>
                <a:gd name="f89" fmla="*/ 16303 f75 1"/>
                <a:gd name="f90" fmla="*/ 940168 f76 1"/>
                <a:gd name="f91" fmla="*/ 10463 f75 1"/>
                <a:gd name="f92" fmla="*/ 942580 f76 1"/>
                <a:gd name="f93" fmla="*/ 8431 f75 1"/>
                <a:gd name="f94" fmla="*/ 943126 f76 1"/>
                <a:gd name="f95" fmla="*/ 1990 f75 1"/>
                <a:gd name="f96" fmla="*/ 1448 f75 1"/>
                <a:gd name="f97" fmla="*/ 939787 f76 1"/>
                <a:gd name="f98" fmla="*/ 51 f75 1"/>
                <a:gd name="f99" fmla="*/ 937628 f76 1"/>
                <a:gd name="f100" fmla="*/ 936739 f76 1"/>
                <a:gd name="f101" fmla="*/ 935724 f76 1"/>
                <a:gd name="f102" fmla="*/ 935089 f76 1"/>
                <a:gd name="f103" fmla="*/ 4030 f76 1"/>
                <a:gd name="f104" fmla="*/ 805276 f75 1"/>
                <a:gd name="f105" fmla="*/ 1618 f76 1"/>
                <a:gd name="f106" fmla="*/ 807308 f75 1"/>
                <a:gd name="f107" fmla="*/ 1148 f76 1"/>
                <a:gd name="f108" fmla="*/ 813934 f75 1"/>
                <a:gd name="f109" fmla="+- f77 0 f1"/>
                <a:gd name="f110" fmla="*/ f80 1 944202"/>
                <a:gd name="f111" fmla="*/ f81 1 815816"/>
                <a:gd name="f112" fmla="*/ f82 1 944202"/>
                <a:gd name="f113" fmla="*/ f83 1 815816"/>
                <a:gd name="f114" fmla="*/ f84 1 944202"/>
                <a:gd name="f115" fmla="*/ f85 1 815816"/>
                <a:gd name="f116" fmla="*/ f86 1 944202"/>
                <a:gd name="f117" fmla="*/ f87 1 815816"/>
                <a:gd name="f118" fmla="*/ f88 1 944202"/>
                <a:gd name="f119" fmla="*/ f89 1 815816"/>
                <a:gd name="f120" fmla="*/ f90 1 944202"/>
                <a:gd name="f121" fmla="*/ f91 1 815816"/>
                <a:gd name="f122" fmla="*/ f92 1 944202"/>
                <a:gd name="f123" fmla="*/ f93 1 815816"/>
                <a:gd name="f124" fmla="*/ f94 1 944202"/>
                <a:gd name="f125" fmla="*/ f95 1 815816"/>
                <a:gd name="f126" fmla="*/ f96 1 815816"/>
                <a:gd name="f127" fmla="*/ f97 1 944202"/>
                <a:gd name="f128" fmla="*/ f98 1 815816"/>
                <a:gd name="f129" fmla="*/ f99 1 944202"/>
                <a:gd name="f130" fmla="*/ f100 1 944202"/>
                <a:gd name="f131" fmla="*/ f101 1 944202"/>
                <a:gd name="f132" fmla="*/ f102 1 944202"/>
                <a:gd name="f133" fmla="*/ f103 1 944202"/>
                <a:gd name="f134" fmla="*/ f104 1 815816"/>
                <a:gd name="f135" fmla="*/ f105 1 944202"/>
                <a:gd name="f136" fmla="*/ f106 1 815816"/>
                <a:gd name="f137" fmla="*/ f107 1 944202"/>
                <a:gd name="f138" fmla="*/ f108 1 815816"/>
                <a:gd name="f139" fmla="*/ f71 1 f78"/>
                <a:gd name="f140" fmla="*/ f72 1 f78"/>
                <a:gd name="f141" fmla="*/ f71 1 f79"/>
                <a:gd name="f142" fmla="*/ f73 1 f79"/>
                <a:gd name="f143" fmla="*/ f110 1 f78"/>
                <a:gd name="f144" fmla="*/ f111 1 f79"/>
                <a:gd name="f145" fmla="*/ f112 1 f78"/>
                <a:gd name="f146" fmla="*/ f113 1 f79"/>
                <a:gd name="f147" fmla="*/ f114 1 f78"/>
                <a:gd name="f148" fmla="*/ f115 1 f79"/>
                <a:gd name="f149" fmla="*/ f116 1 f78"/>
                <a:gd name="f150" fmla="*/ f117 1 f79"/>
                <a:gd name="f151" fmla="*/ f118 1 f78"/>
                <a:gd name="f152" fmla="*/ f119 1 f79"/>
                <a:gd name="f153" fmla="*/ f120 1 f78"/>
                <a:gd name="f154" fmla="*/ f121 1 f79"/>
                <a:gd name="f155" fmla="*/ f122 1 f78"/>
                <a:gd name="f156" fmla="*/ f123 1 f79"/>
                <a:gd name="f157" fmla="*/ f124 1 f78"/>
                <a:gd name="f158" fmla="*/ f125 1 f79"/>
                <a:gd name="f159" fmla="*/ f126 1 f79"/>
                <a:gd name="f160" fmla="*/ f127 1 f78"/>
                <a:gd name="f161" fmla="*/ f128 1 f79"/>
                <a:gd name="f162" fmla="*/ f129 1 f78"/>
                <a:gd name="f163" fmla="*/ f130 1 f78"/>
                <a:gd name="f164" fmla="*/ f131 1 f78"/>
                <a:gd name="f165" fmla="*/ f132 1 f78"/>
                <a:gd name="f166" fmla="*/ f133 1 f78"/>
                <a:gd name="f167" fmla="*/ f134 1 f79"/>
                <a:gd name="f168" fmla="*/ f135 1 f78"/>
                <a:gd name="f169" fmla="*/ f136 1 f79"/>
                <a:gd name="f170" fmla="*/ f137 1 f78"/>
                <a:gd name="f171" fmla="*/ f138 1 f79"/>
                <a:gd name="f172" fmla="*/ f139 f69 1"/>
                <a:gd name="f173" fmla="*/ f140 f69 1"/>
                <a:gd name="f174" fmla="*/ f142 f70 1"/>
                <a:gd name="f175" fmla="*/ f141 f70 1"/>
                <a:gd name="f176" fmla="*/ f143 f69 1"/>
                <a:gd name="f177" fmla="*/ f144 f70 1"/>
                <a:gd name="f178" fmla="*/ f145 f69 1"/>
                <a:gd name="f179" fmla="*/ f146 f70 1"/>
                <a:gd name="f180" fmla="*/ f147 f69 1"/>
                <a:gd name="f181" fmla="*/ f148 f70 1"/>
                <a:gd name="f182" fmla="*/ f149 f69 1"/>
                <a:gd name="f183" fmla="*/ f150 f70 1"/>
                <a:gd name="f184" fmla="*/ f151 f69 1"/>
                <a:gd name="f185" fmla="*/ f152 f70 1"/>
                <a:gd name="f186" fmla="*/ f153 f69 1"/>
                <a:gd name="f187" fmla="*/ f154 f70 1"/>
                <a:gd name="f188" fmla="*/ f155 f69 1"/>
                <a:gd name="f189" fmla="*/ f156 f70 1"/>
                <a:gd name="f190" fmla="*/ f157 f69 1"/>
                <a:gd name="f191" fmla="*/ f158 f70 1"/>
                <a:gd name="f192" fmla="*/ f159 f70 1"/>
                <a:gd name="f193" fmla="*/ f160 f69 1"/>
                <a:gd name="f194" fmla="*/ f161 f70 1"/>
                <a:gd name="f195" fmla="*/ f162 f69 1"/>
                <a:gd name="f196" fmla="*/ f163 f69 1"/>
                <a:gd name="f197" fmla="*/ f164 f69 1"/>
                <a:gd name="f198" fmla="*/ f165 f69 1"/>
                <a:gd name="f199" fmla="*/ f166 f69 1"/>
                <a:gd name="f200" fmla="*/ f167 f70 1"/>
                <a:gd name="f201" fmla="*/ f168 f69 1"/>
                <a:gd name="f202" fmla="*/ f169 f70 1"/>
                <a:gd name="f203" fmla="*/ f170 f69 1"/>
                <a:gd name="f204" fmla="*/ f171 f70 1"/>
              </a:gdLst>
              <a:ahLst/>
              <a:cxnLst>
                <a:cxn ang="3cd4">
                  <a:pos x="hc" y="t"/>
                </a:cxn>
                <a:cxn ang="0">
                  <a:pos x="r" y="vc"/>
                </a:cxn>
                <a:cxn ang="cd4">
                  <a:pos x="hc" y="b"/>
                </a:cxn>
                <a:cxn ang="cd2">
                  <a:pos x="l" y="vc"/>
                </a:cxn>
                <a:cxn ang="f109">
                  <a:pos x="f176" y="f177"/>
                </a:cxn>
                <a:cxn ang="f109">
                  <a:pos x="f178" y="f179"/>
                </a:cxn>
                <a:cxn ang="f109">
                  <a:pos x="f180" y="f181"/>
                </a:cxn>
                <a:cxn ang="f109">
                  <a:pos x="f180" y="f181"/>
                </a:cxn>
                <a:cxn ang="f109">
                  <a:pos x="f180" y="f181"/>
                </a:cxn>
                <a:cxn ang="f109">
                  <a:pos x="f182" y="f183"/>
                </a:cxn>
                <a:cxn ang="f109">
                  <a:pos x="f184" y="f185"/>
                </a:cxn>
                <a:cxn ang="f109">
                  <a:pos x="f186" y="f187"/>
                </a:cxn>
                <a:cxn ang="f109">
                  <a:pos x="f188" y="f189"/>
                </a:cxn>
                <a:cxn ang="f109">
                  <a:pos x="f190" y="f191"/>
                </a:cxn>
                <a:cxn ang="f109">
                  <a:pos x="f188" y="f192"/>
                </a:cxn>
                <a:cxn ang="f109">
                  <a:pos x="f193" y="f194"/>
                </a:cxn>
                <a:cxn ang="f109">
                  <a:pos x="f195" y="f194"/>
                </a:cxn>
                <a:cxn ang="f109">
                  <a:pos x="f196" y="f194"/>
                </a:cxn>
                <a:cxn ang="f109">
                  <a:pos x="f196" y="f194"/>
                </a:cxn>
                <a:cxn ang="f109">
                  <a:pos x="f197" y="f194"/>
                </a:cxn>
                <a:cxn ang="f109">
                  <a:pos x="f198" y="f194"/>
                </a:cxn>
                <a:cxn ang="f109">
                  <a:pos x="f198" y="f194"/>
                </a:cxn>
                <a:cxn ang="f109">
                  <a:pos x="f199" y="f200"/>
                </a:cxn>
                <a:cxn ang="f109">
                  <a:pos x="f201" y="f202"/>
                </a:cxn>
                <a:cxn ang="f109">
                  <a:pos x="f203" y="f204"/>
                </a:cxn>
                <a:cxn ang="f109">
                  <a:pos x="f176" y="f177"/>
                </a:cxn>
              </a:cxnLst>
              <a:rect l="f172" t="f175" r="f173" b="f174"/>
              <a:pathLst>
                <a:path w="944202" h="815816">
                  <a:moveTo>
                    <a:pt x="f8" y="f9"/>
                  </a:moveTo>
                  <a:cubicBezTo>
                    <a:pt x="f10" y="f11"/>
                    <a:pt x="f12" y="f13"/>
                    <a:pt x="f14" y="f15"/>
                  </a:cubicBezTo>
                  <a:cubicBezTo>
                    <a:pt x="f16" y="f17"/>
                    <a:pt x="f18" y="f19"/>
                    <a:pt x="f20" y="f21"/>
                  </a:cubicBezTo>
                  <a:lnTo>
                    <a:pt x="f20" y="f21"/>
                  </a:lnTo>
                  <a:lnTo>
                    <a:pt x="f20" y="f21"/>
                  </a:lnTo>
                  <a:lnTo>
                    <a:pt x="f22" y="f23"/>
                  </a:lnTo>
                  <a:lnTo>
                    <a:pt x="f24" y="f25"/>
                  </a:lnTo>
                  <a:lnTo>
                    <a:pt x="f26" y="f27"/>
                  </a:lnTo>
                  <a:lnTo>
                    <a:pt x="f28" y="f29"/>
                  </a:lnTo>
                  <a:cubicBezTo>
                    <a:pt x="f30" y="f31"/>
                    <a:pt x="f32" y="f33"/>
                    <a:pt x="f34" y="f35"/>
                  </a:cubicBezTo>
                  <a:cubicBezTo>
                    <a:pt x="f36" y="f37"/>
                    <a:pt x="f38" y="f39"/>
                    <a:pt x="f28" y="f40"/>
                  </a:cubicBezTo>
                  <a:cubicBezTo>
                    <a:pt x="f41" y="f42"/>
                    <a:pt x="f43" y="f44"/>
                    <a:pt x="f45" y="f46"/>
                  </a:cubicBezTo>
                  <a:lnTo>
                    <a:pt x="f47" y="f46"/>
                  </a:lnTo>
                  <a:lnTo>
                    <a:pt x="f48" y="f46"/>
                  </a:lnTo>
                  <a:lnTo>
                    <a:pt x="f48" y="f46"/>
                  </a:lnTo>
                  <a:cubicBezTo>
                    <a:pt x="f49" y="f50"/>
                    <a:pt x="f51" y="f50"/>
                    <a:pt x="f52" y="f46"/>
                  </a:cubicBezTo>
                  <a:lnTo>
                    <a:pt x="f53" y="f46"/>
                  </a:lnTo>
                  <a:lnTo>
                    <a:pt x="f53" y="f46"/>
                  </a:lnTo>
                  <a:lnTo>
                    <a:pt x="f54" y="f55"/>
                  </a:lnTo>
                  <a:lnTo>
                    <a:pt x="f56" y="f57"/>
                  </a:lnTo>
                  <a:cubicBezTo>
                    <a:pt x="f58" y="f59"/>
                    <a:pt x="f60" y="f61"/>
                    <a:pt x="f62" y="f63"/>
                  </a:cubicBezTo>
                  <a:cubicBezTo>
                    <a:pt x="f64" y="f65"/>
                    <a:pt x="f66" y="f6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6" name="Freeform: Shape 210">
              <a:extLst>
                <a:ext uri="{FF2B5EF4-FFF2-40B4-BE49-F238E27FC236}">
                  <a16:creationId xmlns:a16="http://schemas.microsoft.com/office/drawing/2014/main" id="{AEB1B8FC-E71F-4953-F148-91A1CE4DB85B}"/>
                </a:ext>
              </a:extLst>
            </p:cNvPr>
            <p:cNvSpPr/>
            <p:nvPr/>
          </p:nvSpPr>
          <p:spPr>
            <a:xfrm>
              <a:off x="10102355" y="2381134"/>
              <a:ext cx="1506474" cy="460638"/>
            </a:xfrm>
            <a:custGeom>
              <a:avLst/>
              <a:gdLst>
                <a:gd name="f0" fmla="val 10800000"/>
                <a:gd name="f1" fmla="val 5400000"/>
                <a:gd name="f2" fmla="val 180"/>
                <a:gd name="f3" fmla="val w"/>
                <a:gd name="f4" fmla="val h"/>
                <a:gd name="f5" fmla="val 0"/>
                <a:gd name="f6" fmla="val 1506478"/>
                <a:gd name="f7" fmla="val 460636"/>
                <a:gd name="f8" fmla="val 2540"/>
                <a:gd name="f9" fmla="val 7364"/>
                <a:gd name="f10" fmla="val 254"/>
                <a:gd name="f11" fmla="val 9269"/>
                <a:gd name="f12" fmla="val 1494289"/>
                <a:gd name="f13" fmla="val 460637"/>
                <a:gd name="f14" fmla="val 1501146"/>
                <a:gd name="f15" fmla="val 455050"/>
                <a:gd name="f16" fmla="val 1501781"/>
                <a:gd name="f17" fmla="val 1502670"/>
                <a:gd name="f18" fmla="val 1503686"/>
                <a:gd name="f19" fmla="val 1506479"/>
                <a:gd name="f20" fmla="val 635"/>
                <a:gd name="f21" fmla="val 1131"/>
                <a:gd name="f22" fmla="val 140"/>
                <a:gd name="f23" fmla="val 2197"/>
                <a:gd name="f24" fmla="val 3048"/>
                <a:gd name="f25" fmla="val 1397"/>
                <a:gd name="f26" fmla="val 4330"/>
                <a:gd name="f27" fmla="val 3251"/>
                <a:gd name="f28" fmla="val 4114"/>
                <a:gd name="f29" fmla="val 5752"/>
                <a:gd name="f30" fmla="+- 0 0 -90"/>
                <a:gd name="f31" fmla="*/ f3 1 1506478"/>
                <a:gd name="f32" fmla="*/ f4 1 460636"/>
                <a:gd name="f33" fmla="val f5"/>
                <a:gd name="f34" fmla="val f6"/>
                <a:gd name="f35" fmla="val f7"/>
                <a:gd name="f36" fmla="*/ f30 f0 1"/>
                <a:gd name="f37" fmla="+- f35 0 f33"/>
                <a:gd name="f38" fmla="+- f34 0 f33"/>
                <a:gd name="f39" fmla="*/ f36 1 f2"/>
                <a:gd name="f40" fmla="*/ f38 1 1506478"/>
                <a:gd name="f41" fmla="*/ f37 1 460636"/>
                <a:gd name="f42" fmla="*/ 2540 f38 1"/>
                <a:gd name="f43" fmla="*/ 7364 f37 1"/>
                <a:gd name="f44" fmla="*/ 254 f38 1"/>
                <a:gd name="f45" fmla="*/ 9269 f37 1"/>
                <a:gd name="f46" fmla="*/ 1494289 f38 1"/>
                <a:gd name="f47" fmla="*/ 460637 f37 1"/>
                <a:gd name="f48" fmla="*/ 1501146 f38 1"/>
                <a:gd name="f49" fmla="*/ 455050 f37 1"/>
                <a:gd name="f50" fmla="*/ 1501781 f38 1"/>
                <a:gd name="f51" fmla="*/ 1502670 f38 1"/>
                <a:gd name="f52" fmla="*/ 1503686 f38 1"/>
                <a:gd name="f53" fmla="*/ 1506479 f38 1"/>
                <a:gd name="f54" fmla="*/ 635 f38 1"/>
                <a:gd name="f55" fmla="*/ 0 f37 1"/>
                <a:gd name="f56" fmla="*/ 0 f38 1"/>
                <a:gd name="f57" fmla="*/ 3048 f38 1"/>
                <a:gd name="f58" fmla="*/ 1397 f37 1"/>
                <a:gd name="f59" fmla="+- f39 0 f1"/>
                <a:gd name="f60" fmla="*/ f42 1 1506478"/>
                <a:gd name="f61" fmla="*/ f43 1 460636"/>
                <a:gd name="f62" fmla="*/ f44 1 1506478"/>
                <a:gd name="f63" fmla="*/ f45 1 460636"/>
                <a:gd name="f64" fmla="*/ f46 1 1506478"/>
                <a:gd name="f65" fmla="*/ f47 1 460636"/>
                <a:gd name="f66" fmla="*/ f48 1 1506478"/>
                <a:gd name="f67" fmla="*/ f49 1 460636"/>
                <a:gd name="f68" fmla="*/ f50 1 1506478"/>
                <a:gd name="f69" fmla="*/ f51 1 1506478"/>
                <a:gd name="f70" fmla="*/ f52 1 1506478"/>
                <a:gd name="f71" fmla="*/ f53 1 1506478"/>
                <a:gd name="f72" fmla="*/ f54 1 1506478"/>
                <a:gd name="f73" fmla="*/ f55 1 460636"/>
                <a:gd name="f74" fmla="*/ f56 1 1506478"/>
                <a:gd name="f75" fmla="*/ f57 1 1506478"/>
                <a:gd name="f76" fmla="*/ f58 1 460636"/>
                <a:gd name="f77" fmla="*/ f33 1 f40"/>
                <a:gd name="f78" fmla="*/ f34 1 f40"/>
                <a:gd name="f79" fmla="*/ f33 1 f41"/>
                <a:gd name="f80" fmla="*/ f35 1 f41"/>
                <a:gd name="f81" fmla="*/ f60 1 f40"/>
                <a:gd name="f82" fmla="*/ f61 1 f41"/>
                <a:gd name="f83" fmla="*/ f62 1 f40"/>
                <a:gd name="f84" fmla="*/ f63 1 f41"/>
                <a:gd name="f85" fmla="*/ f64 1 f40"/>
                <a:gd name="f86" fmla="*/ f65 1 f41"/>
                <a:gd name="f87" fmla="*/ f66 1 f40"/>
                <a:gd name="f88" fmla="*/ f67 1 f41"/>
                <a:gd name="f89" fmla="*/ f68 1 f40"/>
                <a:gd name="f90" fmla="*/ f69 1 f40"/>
                <a:gd name="f91" fmla="*/ f70 1 f40"/>
                <a:gd name="f92" fmla="*/ f71 1 f40"/>
                <a:gd name="f93" fmla="*/ f72 1 f40"/>
                <a:gd name="f94" fmla="*/ f73 1 f41"/>
                <a:gd name="f95" fmla="*/ f74 1 f40"/>
                <a:gd name="f96" fmla="*/ f75 1 f40"/>
                <a:gd name="f97" fmla="*/ f76 1 f41"/>
                <a:gd name="f98" fmla="*/ f77 f31 1"/>
                <a:gd name="f99" fmla="*/ f78 f31 1"/>
                <a:gd name="f100" fmla="*/ f80 f32 1"/>
                <a:gd name="f101" fmla="*/ f79 f32 1"/>
                <a:gd name="f102" fmla="*/ f81 f31 1"/>
                <a:gd name="f103" fmla="*/ f82 f32 1"/>
                <a:gd name="f104" fmla="*/ f83 f31 1"/>
                <a:gd name="f105" fmla="*/ f84 f32 1"/>
                <a:gd name="f106" fmla="*/ f85 f31 1"/>
                <a:gd name="f107" fmla="*/ f86 f32 1"/>
                <a:gd name="f108" fmla="*/ f87 f31 1"/>
                <a:gd name="f109" fmla="*/ f88 f32 1"/>
                <a:gd name="f110" fmla="*/ f89 f31 1"/>
                <a:gd name="f111" fmla="*/ f90 f31 1"/>
                <a:gd name="f112" fmla="*/ f91 f31 1"/>
                <a:gd name="f113" fmla="*/ f92 f31 1"/>
                <a:gd name="f114" fmla="*/ f93 f31 1"/>
                <a:gd name="f115" fmla="*/ f94 f32 1"/>
                <a:gd name="f116" fmla="*/ f95 f31 1"/>
                <a:gd name="f117" fmla="*/ f96 f31 1"/>
                <a:gd name="f118" fmla="*/ f97 f32 1"/>
              </a:gdLst>
              <a:ahLst/>
              <a:cxnLst>
                <a:cxn ang="3cd4">
                  <a:pos x="hc" y="t"/>
                </a:cxn>
                <a:cxn ang="0">
                  <a:pos x="r" y="vc"/>
                </a:cxn>
                <a:cxn ang="cd4">
                  <a:pos x="hc" y="b"/>
                </a:cxn>
                <a:cxn ang="cd2">
                  <a:pos x="l" y="vc"/>
                </a:cxn>
                <a:cxn ang="f59">
                  <a:pos x="f102" y="f103"/>
                </a:cxn>
                <a:cxn ang="f59">
                  <a:pos x="f104" y="f105"/>
                </a:cxn>
                <a:cxn ang="f59">
                  <a:pos x="f106" y="f107"/>
                </a:cxn>
                <a:cxn ang="f59">
                  <a:pos x="f108" y="f109"/>
                </a:cxn>
                <a:cxn ang="f59">
                  <a:pos x="f110" y="f109"/>
                </a:cxn>
                <a:cxn ang="f59">
                  <a:pos x="f111" y="f109"/>
                </a:cxn>
                <a:cxn ang="f59">
                  <a:pos x="f112" y="f109"/>
                </a:cxn>
                <a:cxn ang="f59">
                  <a:pos x="f113" y="f109"/>
                </a:cxn>
                <a:cxn ang="f59">
                  <a:pos x="f114" y="f115"/>
                </a:cxn>
                <a:cxn ang="f59">
                  <a:pos x="f116" y="f115"/>
                </a:cxn>
                <a:cxn ang="f59">
                  <a:pos x="f117" y="f118"/>
                </a:cxn>
                <a:cxn ang="f59">
                  <a:pos x="f102" y="f103"/>
                </a:cxn>
              </a:cxnLst>
              <a:rect l="f98" t="f101" r="f99" b="f100"/>
              <a:pathLst>
                <a:path w="1506478" h="460636">
                  <a:moveTo>
                    <a:pt x="f8" y="f9"/>
                  </a:moveTo>
                  <a:lnTo>
                    <a:pt x="f10" y="f11"/>
                  </a:lnTo>
                  <a:lnTo>
                    <a:pt x="f12" y="f13"/>
                  </a:lnTo>
                  <a:lnTo>
                    <a:pt x="f14" y="f15"/>
                  </a:lnTo>
                  <a:lnTo>
                    <a:pt x="f16" y="f15"/>
                  </a:lnTo>
                  <a:lnTo>
                    <a:pt x="f17" y="f15"/>
                  </a:lnTo>
                  <a:lnTo>
                    <a:pt x="f18" y="f15"/>
                  </a:lnTo>
                  <a:lnTo>
                    <a:pt x="f19" y="f15"/>
                  </a:lnTo>
                  <a:lnTo>
                    <a:pt x="f20" y="f5"/>
                  </a:lnTo>
                  <a:lnTo>
                    <a:pt x="f5" y="f5"/>
                  </a:lnTo>
                  <a:cubicBezTo>
                    <a:pt x="f21" y="f22"/>
                    <a:pt x="f23" y="f20"/>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7" name="Freeform: Shape 211">
              <a:extLst>
                <a:ext uri="{FF2B5EF4-FFF2-40B4-BE49-F238E27FC236}">
                  <a16:creationId xmlns:a16="http://schemas.microsoft.com/office/drawing/2014/main" id="{5B7B7DB2-BD00-48BA-F8D6-73FEF65EAEC6}"/>
                </a:ext>
              </a:extLst>
            </p:cNvPr>
            <p:cNvSpPr/>
            <p:nvPr/>
          </p:nvSpPr>
          <p:spPr>
            <a:xfrm>
              <a:off x="11308174" y="2835554"/>
              <a:ext cx="300279" cy="253553"/>
            </a:xfrm>
            <a:custGeom>
              <a:avLst/>
              <a:gdLst>
                <a:gd name="f0" fmla="val 10800000"/>
                <a:gd name="f1" fmla="val 5400000"/>
                <a:gd name="f2" fmla="val 180"/>
                <a:gd name="f3" fmla="val w"/>
                <a:gd name="f4" fmla="val h"/>
                <a:gd name="f5" fmla="val 0"/>
                <a:gd name="f6" fmla="val 300280"/>
                <a:gd name="f7" fmla="val 253553"/>
                <a:gd name="f8" fmla="val 508"/>
                <a:gd name="f9" fmla="val 251395"/>
                <a:gd name="f10" fmla="val 9777"/>
                <a:gd name="f11" fmla="val 296725"/>
                <a:gd name="f12" fmla="val 8507"/>
                <a:gd name="f13" fmla="val 294198"/>
                <a:gd name="f14" fmla="val 7948"/>
                <a:gd name="f15" fmla="val 292598"/>
                <a:gd name="f16" fmla="val 5434"/>
                <a:gd name="f17" fmla="val 293157"/>
                <a:gd name="f18" fmla="val 2895"/>
                <a:gd name="f19" fmla="val 293195"/>
                <a:gd name="f20" fmla="val 2730"/>
                <a:gd name="f21" fmla="val 293246"/>
                <a:gd name="f22" fmla="val 2577"/>
                <a:gd name="f23" fmla="val 293296"/>
                <a:gd name="f24" fmla="val 2412"/>
                <a:gd name="f25" fmla="val 293690"/>
                <a:gd name="f26" fmla="val 1371"/>
                <a:gd name="f27" fmla="val 294452"/>
                <a:gd name="f28" fmla="val 295455"/>
                <a:gd name="f29" fmla="val 294820"/>
                <a:gd name="f30" fmla="val 287964"/>
                <a:gd name="f31" fmla="val 5587"/>
                <a:gd name="f32" fmla="val 239714"/>
                <a:gd name="f33" fmla="+- 0 0 -90"/>
                <a:gd name="f34" fmla="*/ f3 1 300280"/>
                <a:gd name="f35" fmla="*/ f4 1 253553"/>
                <a:gd name="f36" fmla="val f5"/>
                <a:gd name="f37" fmla="val f6"/>
                <a:gd name="f38" fmla="val f7"/>
                <a:gd name="f39" fmla="*/ f33 f0 1"/>
                <a:gd name="f40" fmla="+- f38 0 f36"/>
                <a:gd name="f41" fmla="+- f37 0 f36"/>
                <a:gd name="f42" fmla="*/ f39 1 f2"/>
                <a:gd name="f43" fmla="*/ f41 1 300280"/>
                <a:gd name="f44" fmla="*/ f40 1 253553"/>
                <a:gd name="f45" fmla="*/ 508 f41 1"/>
                <a:gd name="f46" fmla="*/ 251395 f40 1"/>
                <a:gd name="f47" fmla="*/ 253553 f40 1"/>
                <a:gd name="f48" fmla="*/ 300280 f41 1"/>
                <a:gd name="f49" fmla="*/ 9777 f40 1"/>
                <a:gd name="f50" fmla="*/ 296725 f41 1"/>
                <a:gd name="f51" fmla="*/ 8507 f40 1"/>
                <a:gd name="f52" fmla="*/ 293157 f41 1"/>
                <a:gd name="f53" fmla="*/ 2895 f40 1"/>
                <a:gd name="f54" fmla="*/ 293296 f41 1"/>
                <a:gd name="f55" fmla="*/ 2412 f40 1"/>
                <a:gd name="f56" fmla="*/ 295455 f41 1"/>
                <a:gd name="f57" fmla="*/ 0 f40 1"/>
                <a:gd name="f58" fmla="*/ 294820 f41 1"/>
                <a:gd name="f59" fmla="*/ 287964 f41 1"/>
                <a:gd name="f60" fmla="*/ 5587 f40 1"/>
                <a:gd name="f61" fmla="*/ 0 f41 1"/>
                <a:gd name="f62" fmla="*/ 239714 f40 1"/>
                <a:gd name="f63" fmla="+- f42 0 f1"/>
                <a:gd name="f64" fmla="*/ f45 1 300280"/>
                <a:gd name="f65" fmla="*/ f46 1 253553"/>
                <a:gd name="f66" fmla="*/ f47 1 253553"/>
                <a:gd name="f67" fmla="*/ f48 1 300280"/>
                <a:gd name="f68" fmla="*/ f49 1 253553"/>
                <a:gd name="f69" fmla="*/ f50 1 300280"/>
                <a:gd name="f70" fmla="*/ f51 1 253553"/>
                <a:gd name="f71" fmla="*/ f52 1 300280"/>
                <a:gd name="f72" fmla="*/ f53 1 253553"/>
                <a:gd name="f73" fmla="*/ f54 1 300280"/>
                <a:gd name="f74" fmla="*/ f55 1 253553"/>
                <a:gd name="f75" fmla="*/ f56 1 300280"/>
                <a:gd name="f76" fmla="*/ f57 1 253553"/>
                <a:gd name="f77" fmla="*/ f58 1 300280"/>
                <a:gd name="f78" fmla="*/ f59 1 300280"/>
                <a:gd name="f79" fmla="*/ f60 1 253553"/>
                <a:gd name="f80" fmla="*/ f61 1 300280"/>
                <a:gd name="f81" fmla="*/ f62 1 253553"/>
                <a:gd name="f82" fmla="*/ f36 1 f43"/>
                <a:gd name="f83" fmla="*/ f37 1 f43"/>
                <a:gd name="f84" fmla="*/ f36 1 f44"/>
                <a:gd name="f85" fmla="*/ f38 1 f44"/>
                <a:gd name="f86" fmla="*/ f64 1 f43"/>
                <a:gd name="f87" fmla="*/ f65 1 f44"/>
                <a:gd name="f88" fmla="*/ f66 1 f44"/>
                <a:gd name="f89" fmla="*/ f67 1 f43"/>
                <a:gd name="f90" fmla="*/ f68 1 f44"/>
                <a:gd name="f91" fmla="*/ f69 1 f43"/>
                <a:gd name="f92" fmla="*/ f70 1 f44"/>
                <a:gd name="f93" fmla="*/ f71 1 f43"/>
                <a:gd name="f94" fmla="*/ f72 1 f44"/>
                <a:gd name="f95" fmla="*/ f73 1 f43"/>
                <a:gd name="f96" fmla="*/ f74 1 f44"/>
                <a:gd name="f97" fmla="*/ f75 1 f43"/>
                <a:gd name="f98" fmla="*/ f76 1 f44"/>
                <a:gd name="f99" fmla="*/ f77 1 f43"/>
                <a:gd name="f100" fmla="*/ f78 1 f43"/>
                <a:gd name="f101" fmla="*/ f79 1 f44"/>
                <a:gd name="f102" fmla="*/ f80 1 f43"/>
                <a:gd name="f103" fmla="*/ f81 1 f44"/>
                <a:gd name="f104" fmla="*/ f82 f34 1"/>
                <a:gd name="f105" fmla="*/ f83 f34 1"/>
                <a:gd name="f106" fmla="*/ f85 f35 1"/>
                <a:gd name="f107" fmla="*/ f84 f35 1"/>
                <a:gd name="f108" fmla="*/ f86 f34 1"/>
                <a:gd name="f109" fmla="*/ f87 f35 1"/>
                <a:gd name="f110" fmla="*/ f88 f35 1"/>
                <a:gd name="f111" fmla="*/ f89 f34 1"/>
                <a:gd name="f112" fmla="*/ f90 f35 1"/>
                <a:gd name="f113" fmla="*/ f91 f34 1"/>
                <a:gd name="f114" fmla="*/ f92 f35 1"/>
                <a:gd name="f115" fmla="*/ f93 f34 1"/>
                <a:gd name="f116" fmla="*/ f94 f35 1"/>
                <a:gd name="f117" fmla="*/ f95 f34 1"/>
                <a:gd name="f118" fmla="*/ f96 f35 1"/>
                <a:gd name="f119" fmla="*/ f97 f34 1"/>
                <a:gd name="f120" fmla="*/ f98 f35 1"/>
                <a:gd name="f121" fmla="*/ f99 f34 1"/>
                <a:gd name="f122" fmla="*/ f100 f34 1"/>
                <a:gd name="f123" fmla="*/ f101 f35 1"/>
                <a:gd name="f124" fmla="*/ f102 f34 1"/>
                <a:gd name="f125" fmla="*/ f103 f35 1"/>
              </a:gdLst>
              <a:ahLst/>
              <a:cxnLst>
                <a:cxn ang="3cd4">
                  <a:pos x="hc" y="t"/>
                </a:cxn>
                <a:cxn ang="0">
                  <a:pos x="r" y="vc"/>
                </a:cxn>
                <a:cxn ang="cd4">
                  <a:pos x="hc" y="b"/>
                </a:cxn>
                <a:cxn ang="cd2">
                  <a:pos x="l" y="vc"/>
                </a:cxn>
                <a:cxn ang="f63">
                  <a:pos x="f108" y="f109"/>
                </a:cxn>
                <a:cxn ang="f63">
                  <a:pos x="f108" y="f110"/>
                </a:cxn>
                <a:cxn ang="f63">
                  <a:pos x="f111" y="f112"/>
                </a:cxn>
                <a:cxn ang="f63">
                  <a:pos x="f113" y="f114"/>
                </a:cxn>
                <a:cxn ang="f63">
                  <a:pos x="f115" y="f116"/>
                </a:cxn>
                <a:cxn ang="f63">
                  <a:pos x="f117" y="f118"/>
                </a:cxn>
                <a:cxn ang="f63">
                  <a:pos x="f119" y="f120"/>
                </a:cxn>
                <a:cxn ang="f63">
                  <a:pos x="f121" y="f120"/>
                </a:cxn>
                <a:cxn ang="f63">
                  <a:pos x="f122" y="f123"/>
                </a:cxn>
                <a:cxn ang="f63">
                  <a:pos x="f124" y="f125"/>
                </a:cxn>
              </a:cxnLst>
              <a:rect l="f104" t="f107" r="f105" b="f106"/>
              <a:pathLst>
                <a:path w="300280" h="253553">
                  <a:moveTo>
                    <a:pt x="f8" y="f9"/>
                  </a:moveTo>
                  <a:lnTo>
                    <a:pt x="f8" y="f7"/>
                  </a:lnTo>
                  <a:lnTo>
                    <a:pt x="f6" y="f10"/>
                  </a:lnTo>
                  <a:lnTo>
                    <a:pt x="f11" y="f12"/>
                  </a:lnTo>
                  <a:cubicBezTo>
                    <a:pt x="f13" y="f14"/>
                    <a:pt x="f15" y="f16"/>
                    <a:pt x="f17" y="f18"/>
                  </a:cubicBezTo>
                  <a:cubicBezTo>
                    <a:pt x="f19" y="f20"/>
                    <a:pt x="f21" y="f22"/>
                    <a:pt x="f23" y="f24"/>
                  </a:cubicBezTo>
                  <a:cubicBezTo>
                    <a:pt x="f25" y="f26"/>
                    <a:pt x="f27" y="f8"/>
                    <a:pt x="f28" y="f5"/>
                  </a:cubicBezTo>
                  <a:lnTo>
                    <a:pt x="f29" y="f5"/>
                  </a:lnTo>
                  <a:lnTo>
                    <a:pt x="f30" y="f31"/>
                  </a:ln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8" name="Freeform: Shape 212">
              <a:extLst>
                <a:ext uri="{FF2B5EF4-FFF2-40B4-BE49-F238E27FC236}">
                  <a16:creationId xmlns:a16="http://schemas.microsoft.com/office/drawing/2014/main" id="{99AA34BF-9A33-013F-DDF4-F0887A4FB8F1}"/>
                </a:ext>
              </a:extLst>
            </p:cNvPr>
            <p:cNvSpPr/>
            <p:nvPr/>
          </p:nvSpPr>
          <p:spPr>
            <a:xfrm>
              <a:off x="7601206" y="1036307"/>
              <a:ext cx="156170" cy="132679"/>
            </a:xfrm>
            <a:custGeom>
              <a:avLst/>
              <a:gdLst>
                <a:gd name="f0" fmla="val 10800000"/>
                <a:gd name="f1" fmla="val 5400000"/>
                <a:gd name="f2" fmla="val 180"/>
                <a:gd name="f3" fmla="val w"/>
                <a:gd name="f4" fmla="val h"/>
                <a:gd name="f5" fmla="val 0"/>
                <a:gd name="f6" fmla="val 156170"/>
                <a:gd name="f7" fmla="val 132680"/>
                <a:gd name="f8" fmla="val 147029"/>
                <a:gd name="f9" fmla="val 2158"/>
                <a:gd name="f10" fmla="val 1651"/>
                <a:gd name="f11" fmla="val 118079"/>
                <a:gd name="f12" fmla="val 128998"/>
                <a:gd name="f13" fmla="val 1689"/>
                <a:gd name="f14" fmla="val 129293"/>
                <a:gd name="f15" fmla="val 129593"/>
                <a:gd name="f16" fmla="val 129887"/>
                <a:gd name="f17" fmla="val 130522"/>
                <a:gd name="f18" fmla="val 1295"/>
                <a:gd name="f19" fmla="val 131369"/>
                <a:gd name="f20" fmla="val 724"/>
                <a:gd name="f21" fmla="val 132112"/>
                <a:gd name="f22" fmla="val 132681"/>
                <a:gd name="f23" fmla="val 156171"/>
                <a:gd name="f24" fmla="val 5713"/>
                <a:gd name="f25" fmla="val 155156"/>
                <a:gd name="f26" fmla="val 6610"/>
                <a:gd name="f27" fmla="val 153847"/>
                <a:gd name="f28" fmla="val 7106"/>
                <a:gd name="f29" fmla="val 152489"/>
                <a:gd name="f30" fmla="val 7110"/>
                <a:gd name="f31" fmla="val 149619"/>
                <a:gd name="f32" fmla="val 7254"/>
                <a:gd name="f33" fmla="val 147169"/>
                <a:gd name="f34" fmla="val 5042"/>
                <a:gd name="f35" fmla="val 2171"/>
                <a:gd name="f36" fmla="val 2166"/>
                <a:gd name="f37" fmla="val 2162"/>
                <a:gd name="f38" fmla="+- 0 0 -90"/>
                <a:gd name="f39" fmla="*/ f3 1 156170"/>
                <a:gd name="f40" fmla="*/ f4 1 132680"/>
                <a:gd name="f41" fmla="val f5"/>
                <a:gd name="f42" fmla="val f6"/>
                <a:gd name="f43" fmla="val f7"/>
                <a:gd name="f44" fmla="*/ f38 f0 1"/>
                <a:gd name="f45" fmla="+- f43 0 f41"/>
                <a:gd name="f46" fmla="+- f42 0 f41"/>
                <a:gd name="f47" fmla="*/ f44 1 f2"/>
                <a:gd name="f48" fmla="*/ f46 1 156170"/>
                <a:gd name="f49" fmla="*/ f45 1 132680"/>
                <a:gd name="f50" fmla="*/ 147029 f46 1"/>
                <a:gd name="f51" fmla="*/ 2158 f45 1"/>
                <a:gd name="f52" fmla="*/ 0 f45 1"/>
                <a:gd name="f53" fmla="*/ 1651 f46 1"/>
                <a:gd name="f54" fmla="*/ 118079 f45 1"/>
                <a:gd name="f55" fmla="*/ 128998 f45 1"/>
                <a:gd name="f56" fmla="*/ 129887 f45 1"/>
                <a:gd name="f57" fmla="*/ 130522 f45 1"/>
                <a:gd name="f58" fmla="*/ 0 f46 1"/>
                <a:gd name="f59" fmla="*/ 132681 f45 1"/>
                <a:gd name="f60" fmla="*/ 156171 f46 1"/>
                <a:gd name="f61" fmla="*/ 5713 f45 1"/>
                <a:gd name="f62" fmla="*/ 152489 f46 1"/>
                <a:gd name="f63" fmla="*/ 7110 f45 1"/>
                <a:gd name="f64" fmla="*/ 2171 f45 1"/>
                <a:gd name="f65" fmla="+- f47 0 f1"/>
                <a:gd name="f66" fmla="*/ f50 1 156170"/>
                <a:gd name="f67" fmla="*/ f51 1 132680"/>
                <a:gd name="f68" fmla="*/ f52 1 132680"/>
                <a:gd name="f69" fmla="*/ f53 1 156170"/>
                <a:gd name="f70" fmla="*/ f54 1 132680"/>
                <a:gd name="f71" fmla="*/ f55 1 132680"/>
                <a:gd name="f72" fmla="*/ f56 1 132680"/>
                <a:gd name="f73" fmla="*/ f57 1 132680"/>
                <a:gd name="f74" fmla="*/ f58 1 156170"/>
                <a:gd name="f75" fmla="*/ f59 1 132680"/>
                <a:gd name="f76" fmla="*/ f60 1 156170"/>
                <a:gd name="f77" fmla="*/ f61 1 132680"/>
                <a:gd name="f78" fmla="*/ f62 1 156170"/>
                <a:gd name="f79" fmla="*/ f63 1 132680"/>
                <a:gd name="f80" fmla="*/ f64 1 132680"/>
                <a:gd name="f81" fmla="*/ f41 1 f48"/>
                <a:gd name="f82" fmla="*/ f42 1 f48"/>
                <a:gd name="f83" fmla="*/ f41 1 f49"/>
                <a:gd name="f84" fmla="*/ f43 1 f49"/>
                <a:gd name="f85" fmla="*/ f66 1 f48"/>
                <a:gd name="f86" fmla="*/ f67 1 f49"/>
                <a:gd name="f87" fmla="*/ f68 1 f49"/>
                <a:gd name="f88" fmla="*/ f69 1 f48"/>
                <a:gd name="f89" fmla="*/ f70 1 f49"/>
                <a:gd name="f90" fmla="*/ f71 1 f49"/>
                <a:gd name="f91" fmla="*/ f72 1 f49"/>
                <a:gd name="f92" fmla="*/ f73 1 f49"/>
                <a:gd name="f93" fmla="*/ f74 1 f48"/>
                <a:gd name="f94" fmla="*/ f75 1 f49"/>
                <a:gd name="f95" fmla="*/ f76 1 f48"/>
                <a:gd name="f96" fmla="*/ f77 1 f49"/>
                <a:gd name="f97" fmla="*/ f78 1 f48"/>
                <a:gd name="f98" fmla="*/ f79 1 f49"/>
                <a:gd name="f99" fmla="*/ f80 1 f49"/>
                <a:gd name="f100" fmla="*/ f81 f39 1"/>
                <a:gd name="f101" fmla="*/ f82 f39 1"/>
                <a:gd name="f102" fmla="*/ f84 f40 1"/>
                <a:gd name="f103" fmla="*/ f83 f40 1"/>
                <a:gd name="f104" fmla="*/ f85 f39 1"/>
                <a:gd name="f105" fmla="*/ f86 f40 1"/>
                <a:gd name="f106" fmla="*/ f87 f40 1"/>
                <a:gd name="f107" fmla="*/ f88 f39 1"/>
                <a:gd name="f108" fmla="*/ f89 f40 1"/>
                <a:gd name="f109" fmla="*/ f90 f40 1"/>
                <a:gd name="f110" fmla="*/ f91 f40 1"/>
                <a:gd name="f111" fmla="*/ f92 f40 1"/>
                <a:gd name="f112" fmla="*/ f93 f39 1"/>
                <a:gd name="f113" fmla="*/ f94 f40 1"/>
                <a:gd name="f114" fmla="*/ f95 f39 1"/>
                <a:gd name="f115" fmla="*/ f96 f40 1"/>
                <a:gd name="f116" fmla="*/ f97 f39 1"/>
                <a:gd name="f117" fmla="*/ f98 f40 1"/>
                <a:gd name="f118" fmla="*/ f99 f40 1"/>
              </a:gdLst>
              <a:ahLst/>
              <a:cxnLst>
                <a:cxn ang="3cd4">
                  <a:pos x="hc" y="t"/>
                </a:cxn>
                <a:cxn ang="0">
                  <a:pos x="r" y="vc"/>
                </a:cxn>
                <a:cxn ang="cd4">
                  <a:pos x="hc" y="b"/>
                </a:cxn>
                <a:cxn ang="cd2">
                  <a:pos x="l" y="vc"/>
                </a:cxn>
                <a:cxn ang="f65">
                  <a:pos x="f104" y="f105"/>
                </a:cxn>
                <a:cxn ang="f65">
                  <a:pos x="f104" y="f106"/>
                </a:cxn>
                <a:cxn ang="f65">
                  <a:pos x="f107" y="f108"/>
                </a:cxn>
                <a:cxn ang="f65">
                  <a:pos x="f107" y="f109"/>
                </a:cxn>
                <a:cxn ang="f65">
                  <a:pos x="f107" y="f110"/>
                </a:cxn>
                <a:cxn ang="f65">
                  <a:pos x="f107" y="f111"/>
                </a:cxn>
                <a:cxn ang="f65">
                  <a:pos x="f107" y="f111"/>
                </a:cxn>
                <a:cxn ang="f65">
                  <a:pos x="f112" y="f113"/>
                </a:cxn>
                <a:cxn ang="f65">
                  <a:pos x="f112" y="f113"/>
                </a:cxn>
                <a:cxn ang="f65">
                  <a:pos x="f114" y="f115"/>
                </a:cxn>
                <a:cxn ang="f65">
                  <a:pos x="f114" y="f115"/>
                </a:cxn>
                <a:cxn ang="f65">
                  <a:pos x="f116" y="f117"/>
                </a:cxn>
                <a:cxn ang="f65">
                  <a:pos x="f104" y="f118"/>
                </a:cxn>
                <a:cxn ang="f65">
                  <a:pos x="f104" y="f105"/>
                </a:cxn>
              </a:cxnLst>
              <a:rect l="f100" t="f103" r="f101" b="f102"/>
              <a:pathLst>
                <a:path w="156170" h="132680">
                  <a:moveTo>
                    <a:pt x="f8" y="f9"/>
                  </a:moveTo>
                  <a:lnTo>
                    <a:pt x="f8" y="f5"/>
                  </a:lnTo>
                  <a:lnTo>
                    <a:pt x="f10" y="f11"/>
                  </a:lnTo>
                  <a:lnTo>
                    <a:pt x="f10" y="f12"/>
                  </a:lnTo>
                  <a:cubicBezTo>
                    <a:pt x="f13" y="f14"/>
                    <a:pt x="f13" y="f15"/>
                    <a:pt x="f10" y="f16"/>
                  </a:cubicBezTo>
                  <a:lnTo>
                    <a:pt x="f10" y="f17"/>
                  </a:lnTo>
                  <a:lnTo>
                    <a:pt x="f10" y="f17"/>
                  </a:lnTo>
                  <a:cubicBezTo>
                    <a:pt x="f18" y="f19"/>
                    <a:pt x="f20" y="f21"/>
                    <a:pt x="f5" y="f22"/>
                  </a:cubicBezTo>
                  <a:cubicBezTo>
                    <a:pt x="f5" y="f22"/>
                    <a:pt x="f5" y="f22"/>
                    <a:pt x="f5" y="f22"/>
                  </a:cubicBezTo>
                  <a:lnTo>
                    <a:pt x="f23" y="f24"/>
                  </a:lnTo>
                  <a:lnTo>
                    <a:pt x="f23" y="f24"/>
                  </a:lnTo>
                  <a:cubicBezTo>
                    <a:pt x="f25" y="f26"/>
                    <a:pt x="f27" y="f28"/>
                    <a:pt x="f29" y="f30"/>
                  </a:cubicBezTo>
                  <a:cubicBezTo>
                    <a:pt x="f31" y="f32"/>
                    <a:pt x="f33" y="f34"/>
                    <a:pt x="f8" y="f35"/>
                  </a:cubicBezTo>
                  <a:cubicBezTo>
                    <a:pt x="f8" y="f36"/>
                    <a:pt x="f8"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09" name="Freeform: Shape 213">
              <a:extLst>
                <a:ext uri="{FF2B5EF4-FFF2-40B4-BE49-F238E27FC236}">
                  <a16:creationId xmlns:a16="http://schemas.microsoft.com/office/drawing/2014/main" id="{424C67F1-9A4B-EB87-F374-1C638098A9A9}"/>
                </a:ext>
              </a:extLst>
            </p:cNvPr>
            <p:cNvSpPr/>
            <p:nvPr/>
          </p:nvSpPr>
          <p:spPr>
            <a:xfrm>
              <a:off x="6382950" y="795317"/>
              <a:ext cx="1214195" cy="374931"/>
            </a:xfrm>
            <a:custGeom>
              <a:avLst/>
              <a:gdLst>
                <a:gd name="f0" fmla="val 10800000"/>
                <a:gd name="f1" fmla="val 5400000"/>
                <a:gd name="f2" fmla="val 180"/>
                <a:gd name="f3" fmla="val w"/>
                <a:gd name="f4" fmla="val h"/>
                <a:gd name="f5" fmla="val 0"/>
                <a:gd name="f6" fmla="val 1214197"/>
                <a:gd name="f7" fmla="val 374933"/>
                <a:gd name="f8" fmla="val 1209754"/>
                <a:gd name="f9" fmla="val 369982"/>
                <a:gd name="f10" fmla="val 363253"/>
                <a:gd name="f11" fmla="val 7364"/>
                <a:gd name="f12" fmla="val 3555"/>
                <a:gd name="f13" fmla="val 7224"/>
                <a:gd name="f14" fmla="val 6427"/>
                <a:gd name="f15" fmla="val 4786"/>
                <a:gd name="f16" fmla="val 8644"/>
                <a:gd name="f17" fmla="val 1917"/>
                <a:gd name="f18" fmla="val 8507"/>
                <a:gd name="f19" fmla="val 1904"/>
                <a:gd name="f20" fmla="val 1270"/>
                <a:gd name="f21" fmla="val 8627"/>
                <a:gd name="f22" fmla="val 635"/>
                <a:gd name="f23" fmla="val 1212546"/>
                <a:gd name="f24" fmla="val 374934"/>
                <a:gd name="f25" fmla="val 1211696"/>
                <a:gd name="f26" fmla="val 374619"/>
                <a:gd name="f27" fmla="val 1209792"/>
                <a:gd name="f28" fmla="val 372509"/>
                <a:gd name="f29" fmla="+- 0 0 -90"/>
                <a:gd name="f30" fmla="*/ f3 1 1214197"/>
                <a:gd name="f31" fmla="*/ f4 1 374933"/>
                <a:gd name="f32" fmla="val f5"/>
                <a:gd name="f33" fmla="val f6"/>
                <a:gd name="f34" fmla="val f7"/>
                <a:gd name="f35" fmla="*/ f29 f0 1"/>
                <a:gd name="f36" fmla="+- f34 0 f32"/>
                <a:gd name="f37" fmla="+- f33 0 f32"/>
                <a:gd name="f38" fmla="*/ f35 1 f2"/>
                <a:gd name="f39" fmla="*/ f37 1 1214197"/>
                <a:gd name="f40" fmla="*/ f36 1 374933"/>
                <a:gd name="f41" fmla="*/ 1209754 f37 1"/>
                <a:gd name="f42" fmla="*/ 369982 f36 1"/>
                <a:gd name="f43" fmla="*/ 363253 f36 1"/>
                <a:gd name="f44" fmla="*/ 7364 f37 1"/>
                <a:gd name="f45" fmla="*/ 0 f36 1"/>
                <a:gd name="f46" fmla="*/ 3555 f36 1"/>
                <a:gd name="f47" fmla="*/ 1917 f37 1"/>
                <a:gd name="f48" fmla="*/ 8507 f36 1"/>
                <a:gd name="f49" fmla="*/ 1904 f37 1"/>
                <a:gd name="f50" fmla="*/ 0 f37 1"/>
                <a:gd name="f51" fmla="*/ 1212546 f37 1"/>
                <a:gd name="f52" fmla="*/ 374934 f36 1"/>
                <a:gd name="f53" fmla="*/ 1214197 f37 1"/>
                <a:gd name="f54" fmla="+- f38 0 f1"/>
                <a:gd name="f55" fmla="*/ f41 1 1214197"/>
                <a:gd name="f56" fmla="*/ f42 1 374933"/>
                <a:gd name="f57" fmla="*/ f43 1 374933"/>
                <a:gd name="f58" fmla="*/ f44 1 1214197"/>
                <a:gd name="f59" fmla="*/ f45 1 374933"/>
                <a:gd name="f60" fmla="*/ f46 1 374933"/>
                <a:gd name="f61" fmla="*/ f47 1 1214197"/>
                <a:gd name="f62" fmla="*/ f48 1 374933"/>
                <a:gd name="f63" fmla="*/ f49 1 1214197"/>
                <a:gd name="f64" fmla="*/ f50 1 1214197"/>
                <a:gd name="f65" fmla="*/ f51 1 1214197"/>
                <a:gd name="f66" fmla="*/ f52 1 374933"/>
                <a:gd name="f67" fmla="*/ f53 1 1214197"/>
                <a:gd name="f68" fmla="*/ f32 1 f39"/>
                <a:gd name="f69" fmla="*/ f33 1 f39"/>
                <a:gd name="f70" fmla="*/ f32 1 f40"/>
                <a:gd name="f71" fmla="*/ f34 1 f40"/>
                <a:gd name="f72" fmla="*/ f55 1 f39"/>
                <a:gd name="f73" fmla="*/ f56 1 f40"/>
                <a:gd name="f74" fmla="*/ f57 1 f40"/>
                <a:gd name="f75" fmla="*/ f58 1 f39"/>
                <a:gd name="f76" fmla="*/ f59 1 f40"/>
                <a:gd name="f77" fmla="*/ f60 1 f40"/>
                <a:gd name="f78" fmla="*/ f61 1 f39"/>
                <a:gd name="f79" fmla="*/ f62 1 f40"/>
                <a:gd name="f80" fmla="*/ f63 1 f39"/>
                <a:gd name="f81" fmla="*/ f64 1 f39"/>
                <a:gd name="f82" fmla="*/ f65 1 f39"/>
                <a:gd name="f83" fmla="*/ f66 1 f40"/>
                <a:gd name="f84" fmla="*/ f67 1 f39"/>
                <a:gd name="f85" fmla="*/ f68 f30 1"/>
                <a:gd name="f86" fmla="*/ f69 f30 1"/>
                <a:gd name="f87" fmla="*/ f71 f31 1"/>
                <a:gd name="f88" fmla="*/ f70 f31 1"/>
                <a:gd name="f89" fmla="*/ f72 f30 1"/>
                <a:gd name="f90" fmla="*/ f73 f31 1"/>
                <a:gd name="f91" fmla="*/ f74 f31 1"/>
                <a:gd name="f92" fmla="*/ f75 f30 1"/>
                <a:gd name="f93" fmla="*/ f76 f31 1"/>
                <a:gd name="f94" fmla="*/ f77 f31 1"/>
                <a:gd name="f95" fmla="*/ f78 f30 1"/>
                <a:gd name="f96" fmla="*/ f79 f31 1"/>
                <a:gd name="f97" fmla="*/ f80 f30 1"/>
                <a:gd name="f98" fmla="*/ f81 f30 1"/>
                <a:gd name="f99" fmla="*/ f82 f30 1"/>
                <a:gd name="f100" fmla="*/ f83 f31 1"/>
                <a:gd name="f101" fmla="*/ f84 f30 1"/>
              </a:gdLst>
              <a:ahLst/>
              <a:cxnLst>
                <a:cxn ang="3cd4">
                  <a:pos x="hc" y="t"/>
                </a:cxn>
                <a:cxn ang="0">
                  <a:pos x="r" y="vc"/>
                </a:cxn>
                <a:cxn ang="cd4">
                  <a:pos x="hc" y="b"/>
                </a:cxn>
                <a:cxn ang="cd2">
                  <a:pos x="l" y="vc"/>
                </a:cxn>
                <a:cxn ang="f54">
                  <a:pos x="f89" y="f90"/>
                </a:cxn>
                <a:cxn ang="f54">
                  <a:pos x="f89" y="f91"/>
                </a:cxn>
                <a:cxn ang="f54">
                  <a:pos x="f92" y="f93"/>
                </a:cxn>
                <a:cxn ang="f54">
                  <a:pos x="f92" y="f94"/>
                </a:cxn>
                <a:cxn ang="f54">
                  <a:pos x="f95" y="f96"/>
                </a:cxn>
                <a:cxn ang="f54">
                  <a:pos x="f97" y="f96"/>
                </a:cxn>
                <a:cxn ang="f54">
                  <a:pos x="f98" y="f96"/>
                </a:cxn>
                <a:cxn ang="f54">
                  <a:pos x="f98" y="f96"/>
                </a:cxn>
                <a:cxn ang="f54">
                  <a:pos x="f99" y="f100"/>
                </a:cxn>
                <a:cxn ang="f54">
                  <a:pos x="f101" y="f100"/>
                </a:cxn>
                <a:cxn ang="f54">
                  <a:pos x="f89" y="f90"/>
                </a:cxn>
              </a:cxnLst>
              <a:rect l="f85" t="f88" r="f86" b="f87"/>
              <a:pathLst>
                <a:path w="1214197" h="374933">
                  <a:moveTo>
                    <a:pt x="f8" y="f9"/>
                  </a:moveTo>
                  <a:lnTo>
                    <a:pt x="f8" y="f10"/>
                  </a:lnTo>
                  <a:lnTo>
                    <a:pt x="f11" y="f5"/>
                  </a:lnTo>
                  <a:lnTo>
                    <a:pt x="f11" y="f12"/>
                  </a:lnTo>
                  <a:cubicBezTo>
                    <a:pt x="f13" y="f14"/>
                    <a:pt x="f15" y="f16"/>
                    <a:pt x="f17" y="f18"/>
                  </a:cubicBezTo>
                  <a:cubicBezTo>
                    <a:pt x="f17" y="f18"/>
                    <a:pt x="f19" y="f18"/>
                    <a:pt x="f19" y="f18"/>
                  </a:cubicBezTo>
                  <a:cubicBezTo>
                    <a:pt x="f20" y="f21"/>
                    <a:pt x="f22" y="f21"/>
                    <a:pt x="f5" y="f18"/>
                  </a:cubicBezTo>
                  <a:lnTo>
                    <a:pt x="f5" y="f18"/>
                  </a:lnTo>
                  <a:lnTo>
                    <a:pt x="f23" y="f24"/>
                  </a:lnTo>
                  <a:lnTo>
                    <a:pt x="f6" y="f24"/>
                  </a:ln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0" name="Freeform: Shape 214">
              <a:extLst>
                <a:ext uri="{FF2B5EF4-FFF2-40B4-BE49-F238E27FC236}">
                  <a16:creationId xmlns:a16="http://schemas.microsoft.com/office/drawing/2014/main" id="{5EF97EAB-3BEE-16B6-2EB0-C20CFC9D4ADF}"/>
                </a:ext>
              </a:extLst>
            </p:cNvPr>
            <p:cNvSpPr/>
            <p:nvPr/>
          </p:nvSpPr>
          <p:spPr>
            <a:xfrm>
              <a:off x="7602605" y="1166189"/>
              <a:ext cx="45" cy="758"/>
            </a:xfrm>
            <a:custGeom>
              <a:avLst/>
              <a:gdLst>
                <a:gd name="f0" fmla="val 10800000"/>
                <a:gd name="f1" fmla="val 5400000"/>
                <a:gd name="f2" fmla="val 180"/>
                <a:gd name="f3" fmla="val w"/>
                <a:gd name="f4" fmla="val h"/>
                <a:gd name="f5" fmla="val 0"/>
                <a:gd name="f6" fmla="val 47"/>
                <a:gd name="f7" fmla="val 761"/>
                <a:gd name="f8" fmla="val 635"/>
                <a:gd name="f9" fmla="val 63"/>
                <a:gd name="f10" fmla="val 250"/>
                <a:gd name="f11" fmla="val 512"/>
                <a:gd name="f12" fmla="val 762"/>
                <a:gd name="f13" fmla="+- 0 0 -90"/>
                <a:gd name="f14" fmla="*/ f3 1 47"/>
                <a:gd name="f15" fmla="*/ f4 1 761"/>
                <a:gd name="f16" fmla="val f5"/>
                <a:gd name="f17" fmla="val f6"/>
                <a:gd name="f18" fmla="val f7"/>
                <a:gd name="f19" fmla="*/ f13 f0 1"/>
                <a:gd name="f20" fmla="+- f18 0 f16"/>
                <a:gd name="f21" fmla="+- f17 0 f16"/>
                <a:gd name="f22" fmla="*/ f19 1 f2"/>
                <a:gd name="f23" fmla="*/ f21 1 47"/>
                <a:gd name="f24" fmla="*/ f20 1 761"/>
                <a:gd name="f25" fmla="*/ 0 f21 1"/>
                <a:gd name="f26" fmla="*/ 635 f20 1"/>
                <a:gd name="f27" fmla="*/ 0 f20 1"/>
                <a:gd name="f28" fmla="*/ 762 f20 1"/>
                <a:gd name="f29" fmla="+- f22 0 f1"/>
                <a:gd name="f30" fmla="*/ f25 1 47"/>
                <a:gd name="f31" fmla="*/ f26 1 761"/>
                <a:gd name="f32" fmla="*/ f27 1 761"/>
                <a:gd name="f33" fmla="*/ f28 1 761"/>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47" h="761">
                  <a:moveTo>
                    <a:pt x="f5" y="f8"/>
                  </a:moveTo>
                  <a:lnTo>
                    <a:pt x="f5" y="f5"/>
                  </a:lnTo>
                  <a:cubicBezTo>
                    <a:pt x="f9" y="f10"/>
                    <a:pt x="f9"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1" name="Freeform: Shape 215">
              <a:extLst>
                <a:ext uri="{FF2B5EF4-FFF2-40B4-BE49-F238E27FC236}">
                  <a16:creationId xmlns:a16="http://schemas.microsoft.com/office/drawing/2014/main" id="{C6F77C6A-B713-BA46-0E38-4AB3C15B70D9}"/>
                </a:ext>
              </a:extLst>
            </p:cNvPr>
            <p:cNvSpPr/>
            <p:nvPr/>
          </p:nvSpPr>
          <p:spPr>
            <a:xfrm>
              <a:off x="6379896" y="69336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2" name="Freeform: Shape 216">
              <a:extLst>
                <a:ext uri="{FF2B5EF4-FFF2-40B4-BE49-F238E27FC236}">
                  <a16:creationId xmlns:a16="http://schemas.microsoft.com/office/drawing/2014/main" id="{5C84914E-3E8C-1048-2BD0-C3DE7C5238ED}"/>
                </a:ext>
              </a:extLst>
            </p:cNvPr>
            <p:cNvSpPr/>
            <p:nvPr/>
          </p:nvSpPr>
          <p:spPr>
            <a:xfrm>
              <a:off x="6381167" y="69184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3" name="Freeform: Shape 217">
              <a:extLst>
                <a:ext uri="{FF2B5EF4-FFF2-40B4-BE49-F238E27FC236}">
                  <a16:creationId xmlns:a16="http://schemas.microsoft.com/office/drawing/2014/main" id="{E5886AC8-3444-E9A0-ADF6-BA46DD33BD01}"/>
                </a:ext>
              </a:extLst>
            </p:cNvPr>
            <p:cNvSpPr/>
            <p:nvPr/>
          </p:nvSpPr>
          <p:spPr>
            <a:xfrm>
              <a:off x="6381259" y="696663"/>
              <a:ext cx="9052" cy="107121"/>
            </a:xfrm>
            <a:custGeom>
              <a:avLst/>
              <a:gdLst>
                <a:gd name="f0" fmla="val 10800000"/>
                <a:gd name="f1" fmla="val 5400000"/>
                <a:gd name="f2" fmla="val 180"/>
                <a:gd name="f3" fmla="val w"/>
                <a:gd name="f4" fmla="val h"/>
                <a:gd name="f5" fmla="val 0"/>
                <a:gd name="f6" fmla="val 9052"/>
                <a:gd name="f7" fmla="val 107123"/>
                <a:gd name="f8" fmla="val 9053"/>
                <a:gd name="f9" fmla="val 102208"/>
                <a:gd name="f10" fmla="val 5460"/>
                <a:gd name="f11" fmla="val 1943"/>
                <a:gd name="f12" fmla="val 3301"/>
                <a:gd name="f13" fmla="val 1181"/>
                <a:gd name="f14" fmla="val 38"/>
                <a:gd name="f15" fmla="val 2666"/>
                <a:gd name="f16" fmla="val 1778"/>
                <a:gd name="f17" fmla="val 25"/>
                <a:gd name="f18" fmla="val 1482"/>
                <a:gd name="f19" fmla="val 1185"/>
                <a:gd name="f20" fmla="val 889"/>
                <a:gd name="f21" fmla="val 103732"/>
                <a:gd name="f22" fmla="val -13"/>
                <a:gd name="f23" fmla="val 104069"/>
                <a:gd name="f24" fmla="val 104411"/>
                <a:gd name="f25" fmla="val 104748"/>
                <a:gd name="f26" fmla="val 104999"/>
                <a:gd name="f27" fmla="val 105258"/>
                <a:gd name="f28" fmla="val 105510"/>
                <a:gd name="f29" fmla="val 13"/>
                <a:gd name="f30" fmla="val 105805"/>
                <a:gd name="f31" fmla="val 106103"/>
                <a:gd name="f32" fmla="val 106398"/>
                <a:gd name="f33" fmla="val 673"/>
                <a:gd name="f34" fmla="val 107033"/>
                <a:gd name="f35" fmla="val 1562"/>
                <a:gd name="f36" fmla="val 2450"/>
                <a:gd name="f37" fmla="val 3085"/>
                <a:gd name="f38" fmla="val 107154"/>
                <a:gd name="f39" fmla="val 3720"/>
                <a:gd name="f40" fmla="val 4355"/>
                <a:gd name="f41" fmla="val 6894"/>
                <a:gd name="f42" fmla="val 106791"/>
                <a:gd name="f43" fmla="val 8875"/>
                <a:gd name="f44" fmla="val 104749"/>
                <a:gd name="f45" fmla="+- 0 0 -90"/>
                <a:gd name="f46" fmla="*/ f3 1 9052"/>
                <a:gd name="f47" fmla="*/ f4 1 107123"/>
                <a:gd name="f48" fmla="val f5"/>
                <a:gd name="f49" fmla="val f6"/>
                <a:gd name="f50" fmla="val f7"/>
                <a:gd name="f51" fmla="*/ f45 f0 1"/>
                <a:gd name="f52" fmla="+- f50 0 f48"/>
                <a:gd name="f53" fmla="+- f49 0 f48"/>
                <a:gd name="f54" fmla="*/ f51 1 f2"/>
                <a:gd name="f55" fmla="*/ f53 1 9052"/>
                <a:gd name="f56" fmla="*/ f52 1 107123"/>
                <a:gd name="f57" fmla="*/ 9053 f53 1"/>
                <a:gd name="f58" fmla="*/ 102208 f52 1"/>
                <a:gd name="f59" fmla="*/ 5460 f52 1"/>
                <a:gd name="f60" fmla="*/ 1943 f53 1"/>
                <a:gd name="f61" fmla="*/ 3301 f52 1"/>
                <a:gd name="f62" fmla="*/ 1181 f53 1"/>
                <a:gd name="f63" fmla="*/ 38 f53 1"/>
                <a:gd name="f64" fmla="*/ 2666 f52 1"/>
                <a:gd name="f65" fmla="*/ 1778 f52 1"/>
                <a:gd name="f66" fmla="*/ 889 f52 1"/>
                <a:gd name="f67" fmla="*/ 0 f52 1"/>
                <a:gd name="f68" fmla="*/ 103732 f52 1"/>
                <a:gd name="f69" fmla="*/ 104748 f52 1"/>
                <a:gd name="f70" fmla="*/ 105510 f52 1"/>
                <a:gd name="f71" fmla="*/ 106398 f52 1"/>
                <a:gd name="f72" fmla="*/ 673 f53 1"/>
                <a:gd name="f73" fmla="*/ 107033 f52 1"/>
                <a:gd name="f74" fmla="*/ 1562 f53 1"/>
                <a:gd name="f75" fmla="*/ 2450 f53 1"/>
                <a:gd name="f76" fmla="*/ 4355 f53 1"/>
                <a:gd name="f77" fmla="+- f54 0 f1"/>
                <a:gd name="f78" fmla="*/ f57 1 9052"/>
                <a:gd name="f79" fmla="*/ f58 1 107123"/>
                <a:gd name="f80" fmla="*/ f59 1 107123"/>
                <a:gd name="f81" fmla="*/ f60 1 9052"/>
                <a:gd name="f82" fmla="*/ f61 1 107123"/>
                <a:gd name="f83" fmla="*/ f62 1 9052"/>
                <a:gd name="f84" fmla="*/ f63 1 9052"/>
                <a:gd name="f85" fmla="*/ f64 1 107123"/>
                <a:gd name="f86" fmla="*/ f65 1 107123"/>
                <a:gd name="f87" fmla="*/ f66 1 107123"/>
                <a:gd name="f88" fmla="*/ f67 1 107123"/>
                <a:gd name="f89" fmla="*/ f68 1 107123"/>
                <a:gd name="f90" fmla="*/ f69 1 107123"/>
                <a:gd name="f91" fmla="*/ f70 1 107123"/>
                <a:gd name="f92" fmla="*/ f71 1 107123"/>
                <a:gd name="f93" fmla="*/ f72 1 9052"/>
                <a:gd name="f94" fmla="*/ f73 1 107123"/>
                <a:gd name="f95" fmla="*/ f74 1 9052"/>
                <a:gd name="f96" fmla="*/ f75 1 9052"/>
                <a:gd name="f97" fmla="*/ f76 1 9052"/>
                <a:gd name="f98" fmla="*/ f48 1 f55"/>
                <a:gd name="f99" fmla="*/ f49 1 f55"/>
                <a:gd name="f100" fmla="*/ f48 1 f56"/>
                <a:gd name="f101" fmla="*/ f50 1 f56"/>
                <a:gd name="f102" fmla="*/ f78 1 f55"/>
                <a:gd name="f103" fmla="*/ f79 1 f56"/>
                <a:gd name="f104" fmla="*/ f80 1 f56"/>
                <a:gd name="f105" fmla="*/ f81 1 f55"/>
                <a:gd name="f106" fmla="*/ f82 1 f56"/>
                <a:gd name="f107" fmla="*/ f83 1 f55"/>
                <a:gd name="f108" fmla="*/ f84 1 f55"/>
                <a:gd name="f109" fmla="*/ f85 1 f56"/>
                <a:gd name="f110" fmla="*/ f86 1 f56"/>
                <a:gd name="f111" fmla="*/ f87 1 f56"/>
                <a:gd name="f112" fmla="*/ f88 1 f56"/>
                <a:gd name="f113" fmla="*/ f89 1 f56"/>
                <a:gd name="f114" fmla="*/ f90 1 f56"/>
                <a:gd name="f115" fmla="*/ f91 1 f56"/>
                <a:gd name="f116" fmla="*/ f92 1 f56"/>
                <a:gd name="f117" fmla="*/ f93 1 f55"/>
                <a:gd name="f118" fmla="*/ f94 1 f56"/>
                <a:gd name="f119" fmla="*/ f95 1 f55"/>
                <a:gd name="f120" fmla="*/ f96 1 f55"/>
                <a:gd name="f121" fmla="*/ f97 1 f55"/>
                <a:gd name="f122" fmla="*/ f98 f46 1"/>
                <a:gd name="f123" fmla="*/ f99 f46 1"/>
                <a:gd name="f124" fmla="*/ f101 f47 1"/>
                <a:gd name="f125" fmla="*/ f100 f47 1"/>
                <a:gd name="f126" fmla="*/ f102 f46 1"/>
                <a:gd name="f127" fmla="*/ f103 f47 1"/>
                <a:gd name="f128" fmla="*/ f104 f47 1"/>
                <a:gd name="f129" fmla="*/ f105 f46 1"/>
                <a:gd name="f130" fmla="*/ f106 f47 1"/>
                <a:gd name="f131" fmla="*/ f107 f46 1"/>
                <a:gd name="f132" fmla="*/ f108 f46 1"/>
                <a:gd name="f133" fmla="*/ f109 f47 1"/>
                <a:gd name="f134" fmla="*/ f110 f47 1"/>
                <a:gd name="f135" fmla="*/ f111 f47 1"/>
                <a:gd name="f136" fmla="*/ f112 f47 1"/>
                <a:gd name="f137" fmla="*/ f113 f47 1"/>
                <a:gd name="f138" fmla="*/ f114 f47 1"/>
                <a:gd name="f139" fmla="*/ f115 f47 1"/>
                <a:gd name="f140" fmla="*/ f116 f47 1"/>
                <a:gd name="f141" fmla="*/ f117 f46 1"/>
                <a:gd name="f142" fmla="*/ f118 f47 1"/>
                <a:gd name="f143" fmla="*/ f119 f46 1"/>
                <a:gd name="f144" fmla="*/ f120 f46 1"/>
                <a:gd name="f145" fmla="*/ f121 f46 1"/>
              </a:gdLst>
              <a:ahLst/>
              <a:cxnLst>
                <a:cxn ang="3cd4">
                  <a:pos x="hc" y="t"/>
                </a:cxn>
                <a:cxn ang="0">
                  <a:pos x="r" y="vc"/>
                </a:cxn>
                <a:cxn ang="cd4">
                  <a:pos x="hc" y="b"/>
                </a:cxn>
                <a:cxn ang="cd2">
                  <a:pos x="l" y="vc"/>
                </a:cxn>
                <a:cxn ang="f77">
                  <a:pos x="f126" y="f127"/>
                </a:cxn>
                <a:cxn ang="f77">
                  <a:pos x="f126" y="f128"/>
                </a:cxn>
                <a:cxn ang="f77">
                  <a:pos x="f129" y="f130"/>
                </a:cxn>
                <a:cxn ang="f77">
                  <a:pos x="f129" y="f130"/>
                </a:cxn>
                <a:cxn ang="f77">
                  <a:pos x="f131" y="f130"/>
                </a:cxn>
                <a:cxn ang="f77">
                  <a:pos x="f132" y="f133"/>
                </a:cxn>
                <a:cxn ang="f77">
                  <a:pos x="f132" y="f133"/>
                </a:cxn>
                <a:cxn ang="f77">
                  <a:pos x="f132" y="f133"/>
                </a:cxn>
                <a:cxn ang="f77">
                  <a:pos x="f132" y="f134"/>
                </a:cxn>
                <a:cxn ang="f77">
                  <a:pos x="f132" y="f135"/>
                </a:cxn>
                <a:cxn ang="f77">
                  <a:pos x="f132" y="f136"/>
                </a:cxn>
                <a:cxn ang="f77">
                  <a:pos x="f132" y="f136"/>
                </a:cxn>
                <a:cxn ang="f77">
                  <a:pos x="f132" y="f137"/>
                </a:cxn>
                <a:cxn ang="f77">
                  <a:pos x="f132" y="f138"/>
                </a:cxn>
                <a:cxn ang="f77">
                  <a:pos x="f132" y="f139"/>
                </a:cxn>
                <a:cxn ang="f77">
                  <a:pos x="f132" y="f140"/>
                </a:cxn>
                <a:cxn ang="f77">
                  <a:pos x="f141" y="f142"/>
                </a:cxn>
                <a:cxn ang="f77">
                  <a:pos x="f143" y="f142"/>
                </a:cxn>
                <a:cxn ang="f77">
                  <a:pos x="f144" y="f142"/>
                </a:cxn>
                <a:cxn ang="f77">
                  <a:pos x="f145" y="f142"/>
                </a:cxn>
                <a:cxn ang="f77">
                  <a:pos x="f126" y="f127"/>
                </a:cxn>
              </a:cxnLst>
              <a:rect l="f122" t="f125" r="f123" b="f124"/>
              <a:pathLst>
                <a:path w="9052" h="107123">
                  <a:moveTo>
                    <a:pt x="f8" y="f9"/>
                  </a:moveTo>
                  <a:lnTo>
                    <a:pt x="f8" y="f10"/>
                  </a:lnTo>
                  <a:lnTo>
                    <a:pt x="f11" y="f12"/>
                  </a:lnTo>
                  <a:lnTo>
                    <a:pt x="f11" y="f12"/>
                  </a:lnTo>
                  <a:cubicBezTo>
                    <a:pt x="f11" y="f12"/>
                    <a:pt x="f11" y="f12"/>
                    <a:pt x="f13" y="f12"/>
                  </a:cubicBezTo>
                  <a:lnTo>
                    <a:pt x="f14" y="f15"/>
                  </a:lnTo>
                  <a:lnTo>
                    <a:pt x="f14" y="f15"/>
                  </a:lnTo>
                  <a:cubicBezTo>
                    <a:pt x="f14" y="f15"/>
                    <a:pt x="f14" y="f15"/>
                    <a:pt x="f14" y="f15"/>
                  </a:cubicBezTo>
                  <a:lnTo>
                    <a:pt x="f14" y="f16"/>
                  </a:lnTo>
                  <a:cubicBezTo>
                    <a:pt x="f17" y="f18"/>
                    <a:pt x="f17" y="f19"/>
                    <a:pt x="f14" y="f20"/>
                  </a:cubicBezTo>
                  <a:cubicBezTo>
                    <a:pt x="f14" y="f20"/>
                    <a:pt x="f14" y="f20"/>
                    <a:pt x="f14" y="f5"/>
                  </a:cubicBezTo>
                  <a:lnTo>
                    <a:pt x="f14" y="f5"/>
                  </a:lnTo>
                  <a:lnTo>
                    <a:pt x="f14" y="f21"/>
                  </a:lnTo>
                  <a:cubicBezTo>
                    <a:pt x="f22" y="f23"/>
                    <a:pt x="f22" y="f24"/>
                    <a:pt x="f14" y="f25"/>
                  </a:cubicBezTo>
                  <a:cubicBezTo>
                    <a:pt x="f22" y="f26"/>
                    <a:pt x="f22" y="f27"/>
                    <a:pt x="f14" y="f28"/>
                  </a:cubicBezTo>
                  <a:cubicBezTo>
                    <a:pt x="f29" y="f30"/>
                    <a:pt x="f29" y="f31"/>
                    <a:pt x="f14" y="f32"/>
                  </a:cubicBezTo>
                  <a:lnTo>
                    <a:pt x="f33" y="f34"/>
                  </a:lnTo>
                  <a:lnTo>
                    <a:pt x="f35" y="f34"/>
                  </a:lnTo>
                  <a:lnTo>
                    <a:pt x="f36" y="f34"/>
                  </a:lnTo>
                  <a:cubicBezTo>
                    <a:pt x="f37" y="f38"/>
                    <a:pt x="f39" y="f38"/>
                    <a:pt x="f40" y="f34"/>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4" name="Freeform: Shape 218">
              <a:extLst>
                <a:ext uri="{FF2B5EF4-FFF2-40B4-BE49-F238E27FC236}">
                  <a16:creationId xmlns:a16="http://schemas.microsoft.com/office/drawing/2014/main" id="{569C3CDA-31E3-0C56-C056-F5BA6B3D6062}"/>
                </a:ext>
              </a:extLst>
            </p:cNvPr>
            <p:cNvSpPr/>
            <p:nvPr/>
          </p:nvSpPr>
          <p:spPr>
            <a:xfrm>
              <a:off x="7592702" y="1063730"/>
              <a:ext cx="9957" cy="106527"/>
            </a:xfrm>
            <a:custGeom>
              <a:avLst/>
              <a:gdLst>
                <a:gd name="f0" fmla="val 10800000"/>
                <a:gd name="f1" fmla="val 5400000"/>
                <a:gd name="f2" fmla="val 180"/>
                <a:gd name="f3" fmla="val w"/>
                <a:gd name="f4" fmla="val h"/>
                <a:gd name="f5" fmla="val 0"/>
                <a:gd name="f6" fmla="val 9955"/>
                <a:gd name="f7" fmla="val 106531"/>
                <a:gd name="f8" fmla="val 9904"/>
                <a:gd name="f9" fmla="val 102462"/>
                <a:gd name="f10" fmla="val 9942"/>
                <a:gd name="f11" fmla="val 102168"/>
                <a:gd name="f12" fmla="val 101868"/>
                <a:gd name="f13" fmla="val 101574"/>
                <a:gd name="f14" fmla="val 8126"/>
                <a:gd name="f15" fmla="val 1397"/>
                <a:gd name="f16" fmla="val 7669"/>
                <a:gd name="f17" fmla="val 1767"/>
                <a:gd name="f18" fmla="val 7148"/>
                <a:gd name="f19" fmla="val 2066"/>
                <a:gd name="f20" fmla="val 6603"/>
                <a:gd name="f21" fmla="val 2285"/>
                <a:gd name="f22" fmla="val 4825"/>
                <a:gd name="f23" fmla="val 4279"/>
                <a:gd name="f24" fmla="val 2406"/>
                <a:gd name="f25" fmla="val 3721"/>
                <a:gd name="f26" fmla="val 3174"/>
                <a:gd name="f27" fmla="val 1524"/>
                <a:gd name="f28" fmla="val 64"/>
                <a:gd name="f29" fmla="val 104377"/>
                <a:gd name="f30" fmla="val 2400"/>
                <a:gd name="f31" fmla="val 106596"/>
                <a:gd name="f32" fmla="val 5193"/>
                <a:gd name="f33" fmla="val 106530"/>
                <a:gd name="f34" fmla="val 5244"/>
                <a:gd name="f35" fmla="val 106529"/>
                <a:gd name="f36" fmla="val 5282"/>
                <a:gd name="f37" fmla="val 106528"/>
                <a:gd name="f38" fmla="val 5332"/>
                <a:gd name="f39" fmla="val 106525"/>
                <a:gd name="f40" fmla="val 6310"/>
                <a:gd name="f41" fmla="val 106486"/>
                <a:gd name="f42" fmla="val 7263"/>
                <a:gd name="f43" fmla="val 106224"/>
                <a:gd name="f44" fmla="val 105764"/>
                <a:gd name="f45" fmla="val 8850"/>
                <a:gd name="f46" fmla="val 105195"/>
                <a:gd name="f47" fmla="val 9421"/>
                <a:gd name="f48" fmla="val 104452"/>
                <a:gd name="f49" fmla="val 9777"/>
                <a:gd name="f50" fmla="val 103605"/>
                <a:gd name="f51" fmla="val 9954"/>
                <a:gd name="f52" fmla="val 103252"/>
                <a:gd name="f53" fmla="val 10005"/>
                <a:gd name="f54" fmla="val 102846"/>
                <a:gd name="f55" fmla="+- 0 0 -90"/>
                <a:gd name="f56" fmla="*/ f3 1 9955"/>
                <a:gd name="f57" fmla="*/ f4 1 106531"/>
                <a:gd name="f58" fmla="val f5"/>
                <a:gd name="f59" fmla="val f6"/>
                <a:gd name="f60" fmla="val f7"/>
                <a:gd name="f61" fmla="*/ f55 f0 1"/>
                <a:gd name="f62" fmla="+- f60 0 f58"/>
                <a:gd name="f63" fmla="+- f59 0 f58"/>
                <a:gd name="f64" fmla="*/ f61 1 f2"/>
                <a:gd name="f65" fmla="*/ f63 1 9955"/>
                <a:gd name="f66" fmla="*/ f62 1 106531"/>
                <a:gd name="f67" fmla="*/ 9904 f63 1"/>
                <a:gd name="f68" fmla="*/ 102462 f62 1"/>
                <a:gd name="f69" fmla="*/ 101574 f62 1"/>
                <a:gd name="f70" fmla="*/ 0 f62 1"/>
                <a:gd name="f71" fmla="*/ 8126 f63 1"/>
                <a:gd name="f72" fmla="*/ 1397 f62 1"/>
                <a:gd name="f73" fmla="*/ 6603 f63 1"/>
                <a:gd name="f74" fmla="*/ 2285 f62 1"/>
                <a:gd name="f75" fmla="*/ 4825 f63 1"/>
                <a:gd name="f76" fmla="*/ 3174 f63 1"/>
                <a:gd name="f77" fmla="*/ 0 f63 1"/>
                <a:gd name="f78" fmla="*/ 1524 f62 1"/>
                <a:gd name="f79" fmla="*/ 5193 f63 1"/>
                <a:gd name="f80" fmla="*/ 106530 f62 1"/>
                <a:gd name="f81" fmla="*/ 5332 f63 1"/>
                <a:gd name="f82" fmla="*/ 106525 f62 1"/>
                <a:gd name="f83" fmla="*/ 105764 f62 1"/>
                <a:gd name="f84" fmla="*/ 9777 f63 1"/>
                <a:gd name="f85" fmla="*/ 103605 f62 1"/>
                <a:gd name="f86" fmla="+- f64 0 f1"/>
                <a:gd name="f87" fmla="*/ f67 1 9955"/>
                <a:gd name="f88" fmla="*/ f68 1 106531"/>
                <a:gd name="f89" fmla="*/ f69 1 106531"/>
                <a:gd name="f90" fmla="*/ f70 1 106531"/>
                <a:gd name="f91" fmla="*/ f71 1 9955"/>
                <a:gd name="f92" fmla="*/ f72 1 106531"/>
                <a:gd name="f93" fmla="*/ f73 1 9955"/>
                <a:gd name="f94" fmla="*/ f74 1 106531"/>
                <a:gd name="f95" fmla="*/ f75 1 9955"/>
                <a:gd name="f96" fmla="*/ f76 1 9955"/>
                <a:gd name="f97" fmla="*/ f77 1 9955"/>
                <a:gd name="f98" fmla="*/ f78 1 106531"/>
                <a:gd name="f99" fmla="*/ f79 1 9955"/>
                <a:gd name="f100" fmla="*/ f80 1 106531"/>
                <a:gd name="f101" fmla="*/ f81 1 9955"/>
                <a:gd name="f102" fmla="*/ f82 1 106531"/>
                <a:gd name="f103" fmla="*/ f83 1 106531"/>
                <a:gd name="f104" fmla="*/ f84 1 9955"/>
                <a:gd name="f105" fmla="*/ f85 1 106531"/>
                <a:gd name="f106" fmla="*/ f58 1 f65"/>
                <a:gd name="f107" fmla="*/ f59 1 f65"/>
                <a:gd name="f108" fmla="*/ f58 1 f66"/>
                <a:gd name="f109" fmla="*/ f60 1 f66"/>
                <a:gd name="f110" fmla="*/ f87 1 f65"/>
                <a:gd name="f111" fmla="*/ f88 1 f66"/>
                <a:gd name="f112" fmla="*/ f89 1 f66"/>
                <a:gd name="f113" fmla="*/ f90 1 f66"/>
                <a:gd name="f114" fmla="*/ f91 1 f65"/>
                <a:gd name="f115" fmla="*/ f92 1 f66"/>
                <a:gd name="f116" fmla="*/ f93 1 f65"/>
                <a:gd name="f117" fmla="*/ f94 1 f66"/>
                <a:gd name="f118" fmla="*/ f95 1 f65"/>
                <a:gd name="f119" fmla="*/ f96 1 f65"/>
                <a:gd name="f120" fmla="*/ f97 1 f65"/>
                <a:gd name="f121" fmla="*/ f98 1 f66"/>
                <a:gd name="f122" fmla="*/ f99 1 f65"/>
                <a:gd name="f123" fmla="*/ f100 1 f66"/>
                <a:gd name="f124" fmla="*/ f101 1 f65"/>
                <a:gd name="f125" fmla="*/ f102 1 f66"/>
                <a:gd name="f126" fmla="*/ f103 1 f66"/>
                <a:gd name="f127" fmla="*/ f104 1 f65"/>
                <a:gd name="f128" fmla="*/ f105 1 f66"/>
                <a:gd name="f129" fmla="*/ f106 f56 1"/>
                <a:gd name="f130" fmla="*/ f107 f56 1"/>
                <a:gd name="f131" fmla="*/ f109 f57 1"/>
                <a:gd name="f132" fmla="*/ f108 f57 1"/>
                <a:gd name="f133" fmla="*/ f110 f56 1"/>
                <a:gd name="f134" fmla="*/ f111 f57 1"/>
                <a:gd name="f135" fmla="*/ f112 f57 1"/>
                <a:gd name="f136" fmla="*/ f113 f57 1"/>
                <a:gd name="f137" fmla="*/ f114 f56 1"/>
                <a:gd name="f138" fmla="*/ f115 f57 1"/>
                <a:gd name="f139" fmla="*/ f116 f56 1"/>
                <a:gd name="f140" fmla="*/ f117 f57 1"/>
                <a:gd name="f141" fmla="*/ f118 f56 1"/>
                <a:gd name="f142" fmla="*/ f119 f56 1"/>
                <a:gd name="f143" fmla="*/ f120 f56 1"/>
                <a:gd name="f144" fmla="*/ f121 f57 1"/>
                <a:gd name="f145" fmla="*/ f122 f56 1"/>
                <a:gd name="f146" fmla="*/ f123 f57 1"/>
                <a:gd name="f147" fmla="*/ f124 f56 1"/>
                <a:gd name="f148" fmla="*/ f125 f57 1"/>
                <a:gd name="f149" fmla="*/ f126 f57 1"/>
                <a:gd name="f150" fmla="*/ f127 f56 1"/>
                <a:gd name="f151" fmla="*/ f128 f57 1"/>
              </a:gdLst>
              <a:ahLst/>
              <a:cxnLst>
                <a:cxn ang="3cd4">
                  <a:pos x="hc" y="t"/>
                </a:cxn>
                <a:cxn ang="0">
                  <a:pos x="r" y="vc"/>
                </a:cxn>
                <a:cxn ang="cd4">
                  <a:pos x="hc" y="b"/>
                </a:cxn>
                <a:cxn ang="cd2">
                  <a:pos x="l" y="vc"/>
                </a:cxn>
                <a:cxn ang="f86">
                  <a:pos x="f133" y="f134"/>
                </a:cxn>
                <a:cxn ang="f86">
                  <a:pos x="f133" y="f135"/>
                </a:cxn>
                <a:cxn ang="f86">
                  <a:pos x="f133" y="f136"/>
                </a:cxn>
                <a:cxn ang="f86">
                  <a:pos x="f137" y="f138"/>
                </a:cxn>
                <a:cxn ang="f86">
                  <a:pos x="f137" y="f138"/>
                </a:cxn>
                <a:cxn ang="f86">
                  <a:pos x="f139" y="f140"/>
                </a:cxn>
                <a:cxn ang="f86">
                  <a:pos x="f141" y="f140"/>
                </a:cxn>
                <a:cxn ang="f86">
                  <a:pos x="f142" y="f140"/>
                </a:cxn>
                <a:cxn ang="f86">
                  <a:pos x="f143" y="f144"/>
                </a:cxn>
                <a:cxn ang="f86">
                  <a:pos x="f143" y="f135"/>
                </a:cxn>
                <a:cxn ang="f86">
                  <a:pos x="f145" y="f146"/>
                </a:cxn>
                <a:cxn ang="f86">
                  <a:pos x="f147" y="f148"/>
                </a:cxn>
                <a:cxn ang="f86">
                  <a:pos x="f137" y="f149"/>
                </a:cxn>
                <a:cxn ang="f86">
                  <a:pos x="f137" y="f149"/>
                </a:cxn>
                <a:cxn ang="f86">
                  <a:pos x="f137" y="f149"/>
                </a:cxn>
                <a:cxn ang="f86">
                  <a:pos x="f150" y="f151"/>
                </a:cxn>
                <a:cxn ang="f86">
                  <a:pos x="f133" y="f134"/>
                </a:cxn>
              </a:cxnLst>
              <a:rect l="f129" t="f132" r="f130" b="f131"/>
              <a:pathLst>
                <a:path w="9955" h="106531">
                  <a:moveTo>
                    <a:pt x="f8" y="f9"/>
                  </a:moveTo>
                  <a:cubicBezTo>
                    <a:pt x="f10" y="f11"/>
                    <a:pt x="f10" y="f12"/>
                    <a:pt x="f8" y="f13"/>
                  </a:cubicBezTo>
                  <a:lnTo>
                    <a:pt x="f8" y="f5"/>
                  </a:lnTo>
                  <a:lnTo>
                    <a:pt x="f14" y="f15"/>
                  </a:lnTo>
                  <a:lnTo>
                    <a:pt x="f14" y="f15"/>
                  </a:lnTo>
                  <a:cubicBezTo>
                    <a:pt x="f16" y="f17"/>
                    <a:pt x="f18" y="f19"/>
                    <a:pt x="f20" y="f21"/>
                  </a:cubicBezTo>
                  <a:lnTo>
                    <a:pt x="f22" y="f21"/>
                  </a:lnTo>
                  <a:cubicBezTo>
                    <a:pt x="f23" y="f24"/>
                    <a:pt x="f25" y="f24"/>
                    <a:pt x="f26" y="f21"/>
                  </a:cubicBezTo>
                  <a:lnTo>
                    <a:pt x="f5" y="f27"/>
                  </a:lnTo>
                  <a:lnTo>
                    <a:pt x="f5" y="f13"/>
                  </a:lnTo>
                  <a:cubicBezTo>
                    <a:pt x="f28" y="f29"/>
                    <a:pt x="f30" y="f31"/>
                    <a:pt x="f32" y="f33"/>
                  </a:cubicBezTo>
                  <a:cubicBezTo>
                    <a:pt x="f34" y="f35"/>
                    <a:pt x="f36" y="f37"/>
                    <a:pt x="f38" y="f39"/>
                  </a:cubicBezTo>
                  <a:cubicBezTo>
                    <a:pt x="f40" y="f41"/>
                    <a:pt x="f42" y="f43"/>
                    <a:pt x="f14" y="f44"/>
                  </a:cubicBezTo>
                  <a:lnTo>
                    <a:pt x="f14" y="f44"/>
                  </a:lnTo>
                  <a:lnTo>
                    <a:pt x="f14" y="f44"/>
                  </a:ln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5" name="Freeform: Shape 219">
              <a:extLst>
                <a:ext uri="{FF2B5EF4-FFF2-40B4-BE49-F238E27FC236}">
                  <a16:creationId xmlns:a16="http://schemas.microsoft.com/office/drawing/2014/main" id="{29F0B2C0-452A-2EFC-952C-F55EF209FFE4}"/>
                </a:ext>
              </a:extLst>
            </p:cNvPr>
            <p:cNvSpPr/>
            <p:nvPr/>
          </p:nvSpPr>
          <p:spPr>
            <a:xfrm>
              <a:off x="6380408" y="691972"/>
              <a:ext cx="630" cy="758"/>
            </a:xfrm>
            <a:custGeom>
              <a:avLst/>
              <a:gdLst>
                <a:gd name="f0" fmla="val 10800000"/>
                <a:gd name="f1" fmla="val 5400000"/>
                <a:gd name="f2" fmla="val 180"/>
                <a:gd name="f3" fmla="val w"/>
                <a:gd name="f4" fmla="val h"/>
                <a:gd name="f5" fmla="val 0"/>
                <a:gd name="f6" fmla="val 635"/>
                <a:gd name="f7" fmla="val 761"/>
                <a:gd name="f8" fmla="val 762"/>
                <a:gd name="f9" fmla="val 127"/>
                <a:gd name="f10" fmla="+- 0 0 -90"/>
                <a:gd name="f11" fmla="*/ f3 1 635"/>
                <a:gd name="f12" fmla="*/ f4 1 761"/>
                <a:gd name="f13" fmla="val f5"/>
                <a:gd name="f14" fmla="val f6"/>
                <a:gd name="f15" fmla="val f7"/>
                <a:gd name="f16" fmla="*/ f10 f0 1"/>
                <a:gd name="f17" fmla="+- f15 0 f13"/>
                <a:gd name="f18" fmla="+- f14 0 f13"/>
                <a:gd name="f19" fmla="*/ f16 1 f2"/>
                <a:gd name="f20" fmla="*/ f18 1 635"/>
                <a:gd name="f21" fmla="*/ f17 1 761"/>
                <a:gd name="f22" fmla="*/ 635 f18 1"/>
                <a:gd name="f23" fmla="*/ 0 f17 1"/>
                <a:gd name="f24" fmla="*/ 0 f18 1"/>
                <a:gd name="f25" fmla="*/ 762 f17 1"/>
                <a:gd name="f26" fmla="+- f19 0 f1"/>
                <a:gd name="f27" fmla="*/ f22 1 635"/>
                <a:gd name="f28" fmla="*/ f23 1 761"/>
                <a:gd name="f29" fmla="*/ f24 1 635"/>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5" y="f46"/>
                </a:cxn>
                <a:cxn ang="f26">
                  <a:pos x="f43" y="f44"/>
                </a:cxn>
              </a:cxnLst>
              <a:rect l="f39" t="f42" r="f40" b="f41"/>
              <a:pathLst>
                <a:path w="635" h="761">
                  <a:moveTo>
                    <a:pt x="f6" y="f5"/>
                  </a:moveTo>
                  <a:lnTo>
                    <a:pt x="f5" y="f8"/>
                  </a:lnTo>
                  <a:cubicBezTo>
                    <a:pt x="f5" y="f8"/>
                    <a:pt x="f5"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6" name="Freeform: Shape 220">
              <a:extLst>
                <a:ext uri="{FF2B5EF4-FFF2-40B4-BE49-F238E27FC236}">
                  <a16:creationId xmlns:a16="http://schemas.microsoft.com/office/drawing/2014/main" id="{E5F25E1E-4F19-41A7-80BB-3B21341F136A}"/>
                </a:ext>
              </a:extLst>
            </p:cNvPr>
            <p:cNvSpPr/>
            <p:nvPr/>
          </p:nvSpPr>
          <p:spPr>
            <a:xfrm>
              <a:off x="6379896" y="692731"/>
              <a:ext cx="9" cy="886"/>
            </a:xfrm>
            <a:custGeom>
              <a:avLst/>
              <a:gdLst>
                <a:gd name="f0" fmla="val 10800000"/>
                <a:gd name="f1" fmla="val 5400000"/>
                <a:gd name="f2" fmla="val 180"/>
                <a:gd name="f3" fmla="val w"/>
                <a:gd name="f4" fmla="val h"/>
                <a:gd name="f5" fmla="val 0"/>
                <a:gd name="f6" fmla="val 9"/>
                <a:gd name="f7" fmla="val 888"/>
                <a:gd name="f8" fmla="val 889"/>
                <a:gd name="f9" fmla="val 12"/>
                <a:gd name="f10" fmla="val 593"/>
                <a:gd name="f11" fmla="val 296"/>
                <a:gd name="f12" fmla="+- 0 0 -90"/>
                <a:gd name="f13" fmla="*/ f3 1 9"/>
                <a:gd name="f14" fmla="*/ f4 1 888"/>
                <a:gd name="f15" fmla="val f5"/>
                <a:gd name="f16" fmla="val f6"/>
                <a:gd name="f17" fmla="val f7"/>
                <a:gd name="f18" fmla="*/ f12 f0 1"/>
                <a:gd name="f19" fmla="+- f17 0 f15"/>
                <a:gd name="f20" fmla="+- f16 0 f15"/>
                <a:gd name="f21" fmla="*/ f18 1 f2"/>
                <a:gd name="f22" fmla="*/ f20 1 9"/>
                <a:gd name="f23" fmla="*/ f19 1 888"/>
                <a:gd name="f24" fmla="*/ 0 f20 1"/>
                <a:gd name="f25" fmla="*/ 889 f19 1"/>
                <a:gd name="f26" fmla="*/ 0 f19 1"/>
                <a:gd name="f27" fmla="+- f21 0 f1"/>
                <a:gd name="f28" fmla="*/ f24 1 9"/>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3"/>
                </a:cxn>
                <a:cxn ang="f27">
                  <a:pos x="f42" y="f44"/>
                </a:cxn>
              </a:cxnLst>
              <a:rect l="f38" t="f41" r="f39" b="f40"/>
              <a:pathLst>
                <a:path w="9" h="888">
                  <a:moveTo>
                    <a:pt x="f5" y="f8"/>
                  </a:moveTo>
                  <a:lnTo>
                    <a:pt x="f5" y="f8"/>
                  </a:lnTo>
                  <a:cubicBezTo>
                    <a:pt x="f5" y="f8"/>
                    <a:pt x="f5" y="f8"/>
                    <a:pt x="f5" y="f8"/>
                  </a:cubicBezTo>
                  <a:cubicBezTo>
                    <a:pt x="f9" y="f10"/>
                    <a:pt x="f9"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7" name="Freeform: Shape 221">
              <a:extLst>
                <a:ext uri="{FF2B5EF4-FFF2-40B4-BE49-F238E27FC236}">
                  <a16:creationId xmlns:a16="http://schemas.microsoft.com/office/drawing/2014/main" id="{90EEBBC4-E95F-6831-0235-76C3F80188FD}"/>
                </a:ext>
              </a:extLst>
            </p:cNvPr>
            <p:cNvSpPr/>
            <p:nvPr/>
          </p:nvSpPr>
          <p:spPr>
            <a:xfrm>
              <a:off x="6382950" y="693362"/>
              <a:ext cx="1215082" cy="373120"/>
            </a:xfrm>
            <a:custGeom>
              <a:avLst/>
              <a:gdLst>
                <a:gd name="f0" fmla="val 10800000"/>
                <a:gd name="f1" fmla="val 5400000"/>
                <a:gd name="f2" fmla="val 180"/>
                <a:gd name="f3" fmla="val w"/>
                <a:gd name="f4" fmla="val h"/>
                <a:gd name="f5" fmla="val 0"/>
                <a:gd name="f6" fmla="val 1215085"/>
                <a:gd name="f7" fmla="val 373119"/>
                <a:gd name="f8" fmla="val 1210897"/>
                <a:gd name="f9" fmla="val 364776"/>
                <a:gd name="f10" fmla="val 1213182"/>
                <a:gd name="f11" fmla="val 362872"/>
                <a:gd name="f12" fmla="val 12443"/>
                <a:gd name="f13" fmla="val 5587"/>
                <a:gd name="f14" fmla="val 4545"/>
                <a:gd name="f15" fmla="val 6428"/>
                <a:gd name="f16" fmla="val 3238"/>
                <a:gd name="f17" fmla="val 6878"/>
                <a:gd name="f18" fmla="val 1904"/>
                <a:gd name="f19" fmla="val 6856"/>
                <a:gd name="f20" fmla="val 1270"/>
                <a:gd name="f21" fmla="val 6977"/>
                <a:gd name="f22" fmla="val 635"/>
                <a:gd name="f23" fmla="val 7110"/>
                <a:gd name="f24" fmla="val 9015"/>
                <a:gd name="f25" fmla="val 1209754"/>
                <a:gd name="f26" fmla="val 371887"/>
                <a:gd name="f27" fmla="val 1213435"/>
                <a:gd name="f28" fmla="val 373029"/>
                <a:gd name="f29" fmla="val 1213982"/>
                <a:gd name="f30" fmla="val 373150"/>
                <a:gd name="f31" fmla="val 1214540"/>
                <a:gd name="f32" fmla="val 1215086"/>
                <a:gd name="f33" fmla="val 1213562"/>
                <a:gd name="f34" fmla="val 373042"/>
                <a:gd name="f35" fmla="val 1212102"/>
                <a:gd name="f36" fmla="val 372448"/>
                <a:gd name="f37" fmla="val 1211023"/>
                <a:gd name="f38" fmla="val 371379"/>
                <a:gd name="f39" fmla="val 1209169"/>
                <a:gd name="f40" fmla="val 369668"/>
                <a:gd name="f41" fmla="val 1209042"/>
                <a:gd name="f42" fmla="val 366777"/>
                <a:gd name="f43" fmla="val 1210756"/>
                <a:gd name="f44" fmla="val 364920"/>
                <a:gd name="f45" fmla="val 1210807"/>
                <a:gd name="f46" fmla="val 364872"/>
                <a:gd name="f47" fmla="val 1210845"/>
                <a:gd name="f48" fmla="val 364823"/>
                <a:gd name="f49" fmla="+- 0 0 -90"/>
                <a:gd name="f50" fmla="*/ f3 1 1215085"/>
                <a:gd name="f51" fmla="*/ f4 1 373119"/>
                <a:gd name="f52" fmla="val f5"/>
                <a:gd name="f53" fmla="val f6"/>
                <a:gd name="f54" fmla="val f7"/>
                <a:gd name="f55" fmla="*/ f49 f0 1"/>
                <a:gd name="f56" fmla="+- f54 0 f52"/>
                <a:gd name="f57" fmla="+- f53 0 f52"/>
                <a:gd name="f58" fmla="*/ f55 1 f2"/>
                <a:gd name="f59" fmla="*/ f57 1 1215085"/>
                <a:gd name="f60" fmla="*/ f56 1 373119"/>
                <a:gd name="f61" fmla="*/ 1210897 f57 1"/>
                <a:gd name="f62" fmla="*/ 364776 f56 1"/>
                <a:gd name="f63" fmla="*/ 1213182 f57 1"/>
                <a:gd name="f64" fmla="*/ 362872 f56 1"/>
                <a:gd name="f65" fmla="*/ 12443 f57 1"/>
                <a:gd name="f66" fmla="*/ 0 f56 1"/>
                <a:gd name="f67" fmla="*/ 5587 f57 1"/>
                <a:gd name="f68" fmla="*/ 5587 f56 1"/>
                <a:gd name="f69" fmla="*/ 1904 f57 1"/>
                <a:gd name="f70" fmla="*/ 6856 f56 1"/>
                <a:gd name="f71" fmla="*/ 0 f57 1"/>
                <a:gd name="f72" fmla="*/ 7110 f57 1"/>
                <a:gd name="f73" fmla="*/ 9015 f56 1"/>
                <a:gd name="f74" fmla="*/ 1209754 f57 1"/>
                <a:gd name="f75" fmla="*/ 371887 f56 1"/>
                <a:gd name="f76" fmla="*/ 1213435 f57 1"/>
                <a:gd name="f77" fmla="*/ 373029 f56 1"/>
                <a:gd name="f78" fmla="*/ 1215086 f57 1"/>
                <a:gd name="f79" fmla="*/ 1211023 f57 1"/>
                <a:gd name="f80" fmla="*/ 371379 f56 1"/>
                <a:gd name="f81" fmla="*/ 1210756 f57 1"/>
                <a:gd name="f82" fmla="*/ 364920 f56 1"/>
                <a:gd name="f83" fmla="+- f58 0 f1"/>
                <a:gd name="f84" fmla="*/ f61 1 1215085"/>
                <a:gd name="f85" fmla="*/ f62 1 373119"/>
                <a:gd name="f86" fmla="*/ f63 1 1215085"/>
                <a:gd name="f87" fmla="*/ f64 1 373119"/>
                <a:gd name="f88" fmla="*/ f65 1 1215085"/>
                <a:gd name="f89" fmla="*/ f66 1 373119"/>
                <a:gd name="f90" fmla="*/ f67 1 1215085"/>
                <a:gd name="f91" fmla="*/ f68 1 373119"/>
                <a:gd name="f92" fmla="*/ f69 1 1215085"/>
                <a:gd name="f93" fmla="*/ f70 1 373119"/>
                <a:gd name="f94" fmla="*/ f71 1 1215085"/>
                <a:gd name="f95" fmla="*/ f72 1 1215085"/>
                <a:gd name="f96" fmla="*/ f73 1 373119"/>
                <a:gd name="f97" fmla="*/ f74 1 1215085"/>
                <a:gd name="f98" fmla="*/ f75 1 373119"/>
                <a:gd name="f99" fmla="*/ f76 1 1215085"/>
                <a:gd name="f100" fmla="*/ f77 1 373119"/>
                <a:gd name="f101" fmla="*/ f78 1 1215085"/>
                <a:gd name="f102" fmla="*/ f79 1 1215085"/>
                <a:gd name="f103" fmla="*/ f80 1 373119"/>
                <a:gd name="f104" fmla="*/ f81 1 1215085"/>
                <a:gd name="f105" fmla="*/ f82 1 373119"/>
                <a:gd name="f106" fmla="*/ f52 1 f59"/>
                <a:gd name="f107" fmla="*/ f53 1 f59"/>
                <a:gd name="f108" fmla="*/ f52 1 f60"/>
                <a:gd name="f109" fmla="*/ f54 1 f60"/>
                <a:gd name="f110" fmla="*/ f84 1 f59"/>
                <a:gd name="f111" fmla="*/ f85 1 f60"/>
                <a:gd name="f112" fmla="*/ f86 1 f59"/>
                <a:gd name="f113" fmla="*/ f87 1 f60"/>
                <a:gd name="f114" fmla="*/ f88 1 f59"/>
                <a:gd name="f115" fmla="*/ f89 1 f60"/>
                <a:gd name="f116" fmla="*/ f90 1 f59"/>
                <a:gd name="f117" fmla="*/ f91 1 f60"/>
                <a:gd name="f118" fmla="*/ f92 1 f59"/>
                <a:gd name="f119" fmla="*/ f93 1 f60"/>
                <a:gd name="f120" fmla="*/ f94 1 f59"/>
                <a:gd name="f121" fmla="*/ f95 1 f59"/>
                <a:gd name="f122" fmla="*/ f96 1 f60"/>
                <a:gd name="f123" fmla="*/ f97 1 f59"/>
                <a:gd name="f124" fmla="*/ f98 1 f60"/>
                <a:gd name="f125" fmla="*/ f99 1 f59"/>
                <a:gd name="f126" fmla="*/ f100 1 f60"/>
                <a:gd name="f127" fmla="*/ f101 1 f59"/>
                <a:gd name="f128" fmla="*/ f102 1 f59"/>
                <a:gd name="f129" fmla="*/ f103 1 f60"/>
                <a:gd name="f130" fmla="*/ f104 1 f59"/>
                <a:gd name="f131" fmla="*/ f105 1 f60"/>
                <a:gd name="f132" fmla="*/ f106 f50 1"/>
                <a:gd name="f133" fmla="*/ f107 f50 1"/>
                <a:gd name="f134" fmla="*/ f109 f51 1"/>
                <a:gd name="f135" fmla="*/ f108 f51 1"/>
                <a:gd name="f136" fmla="*/ f110 f50 1"/>
                <a:gd name="f137" fmla="*/ f111 f51 1"/>
                <a:gd name="f138" fmla="*/ f112 f50 1"/>
                <a:gd name="f139" fmla="*/ f113 f51 1"/>
                <a:gd name="f140" fmla="*/ f114 f50 1"/>
                <a:gd name="f141" fmla="*/ f115 f51 1"/>
                <a:gd name="f142" fmla="*/ f116 f50 1"/>
                <a:gd name="f143" fmla="*/ f117 f51 1"/>
                <a:gd name="f144" fmla="*/ f118 f50 1"/>
                <a:gd name="f145" fmla="*/ f119 f51 1"/>
                <a:gd name="f146" fmla="*/ f120 f50 1"/>
                <a:gd name="f147" fmla="*/ f121 f50 1"/>
                <a:gd name="f148" fmla="*/ f122 f51 1"/>
                <a:gd name="f149" fmla="*/ f123 f50 1"/>
                <a:gd name="f150" fmla="*/ f124 f51 1"/>
                <a:gd name="f151" fmla="*/ f125 f50 1"/>
                <a:gd name="f152" fmla="*/ f126 f51 1"/>
                <a:gd name="f153" fmla="*/ f127 f50 1"/>
                <a:gd name="f154" fmla="*/ f128 f50 1"/>
                <a:gd name="f155" fmla="*/ f129 f51 1"/>
                <a:gd name="f156" fmla="*/ f130 f50 1"/>
                <a:gd name="f157" fmla="*/ f131 f51 1"/>
              </a:gdLst>
              <a:ahLst/>
              <a:cxnLst>
                <a:cxn ang="3cd4">
                  <a:pos x="hc" y="t"/>
                </a:cxn>
                <a:cxn ang="0">
                  <a:pos x="r" y="vc"/>
                </a:cxn>
                <a:cxn ang="cd4">
                  <a:pos x="hc" y="b"/>
                </a:cxn>
                <a:cxn ang="cd2">
                  <a:pos x="l" y="vc"/>
                </a:cxn>
                <a:cxn ang="f83">
                  <a:pos x="f136" y="f137"/>
                </a:cxn>
                <a:cxn ang="f83">
                  <a:pos x="f138" y="f139"/>
                </a:cxn>
                <a:cxn ang="f83">
                  <a:pos x="f140" y="f141"/>
                </a:cxn>
                <a:cxn ang="f83">
                  <a:pos x="f142" y="f143"/>
                </a:cxn>
                <a:cxn ang="f83">
                  <a:pos x="f144" y="f145"/>
                </a:cxn>
                <a:cxn ang="f83">
                  <a:pos x="f146" y="f145"/>
                </a:cxn>
                <a:cxn ang="f83">
                  <a:pos x="f146" y="f145"/>
                </a:cxn>
                <a:cxn ang="f83">
                  <a:pos x="f147" y="f148"/>
                </a:cxn>
                <a:cxn ang="f83">
                  <a:pos x="f149" y="f150"/>
                </a:cxn>
                <a:cxn ang="f83">
                  <a:pos x="f151" y="f152"/>
                </a:cxn>
                <a:cxn ang="f83">
                  <a:pos x="f153" y="f152"/>
                </a:cxn>
                <a:cxn ang="f83">
                  <a:pos x="f154" y="f155"/>
                </a:cxn>
                <a:cxn ang="f83">
                  <a:pos x="f156" y="f157"/>
                </a:cxn>
                <a:cxn ang="f83">
                  <a:pos x="f136" y="f137"/>
                </a:cxn>
              </a:cxnLst>
              <a:rect l="f132" t="f135" r="f133" b="f134"/>
              <a:pathLst>
                <a:path w="1215085" h="373119">
                  <a:moveTo>
                    <a:pt x="f8" y="f9"/>
                  </a:moveTo>
                  <a:lnTo>
                    <a:pt x="f10" y="f11"/>
                  </a:lnTo>
                  <a:lnTo>
                    <a:pt x="f12" y="f5"/>
                  </a:lnTo>
                  <a:lnTo>
                    <a:pt x="f13" y="f13"/>
                  </a:lnTo>
                  <a:cubicBezTo>
                    <a:pt x="f14" y="f15"/>
                    <a:pt x="f16" y="f17"/>
                    <a:pt x="f18" y="f19"/>
                  </a:cubicBezTo>
                  <a:cubicBezTo>
                    <a:pt x="f20" y="f21"/>
                    <a:pt x="f22" y="f21"/>
                    <a:pt x="f5" y="f19"/>
                  </a:cubicBezTo>
                  <a:lnTo>
                    <a:pt x="f5" y="f19"/>
                  </a:lnTo>
                  <a:lnTo>
                    <a:pt x="f23" y="f24"/>
                  </a:lnTo>
                  <a:lnTo>
                    <a:pt x="f25" y="f26"/>
                  </a:lnTo>
                  <a:lnTo>
                    <a:pt x="f27" y="f28"/>
                  </a:lnTo>
                  <a:cubicBezTo>
                    <a:pt x="f29" y="f30"/>
                    <a:pt x="f31" y="f30"/>
                    <a:pt x="f32" y="f28"/>
                  </a:cubicBezTo>
                  <a:cubicBezTo>
                    <a:pt x="f33" y="f34"/>
                    <a:pt x="f35" y="f36"/>
                    <a:pt x="f37" y="f38"/>
                  </a:cubicBez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8" name="Freeform: Shape 222">
              <a:extLst>
                <a:ext uri="{FF2B5EF4-FFF2-40B4-BE49-F238E27FC236}">
                  <a16:creationId xmlns:a16="http://schemas.microsoft.com/office/drawing/2014/main" id="{062C7105-9113-2787-A4F6-B6ECFE84D0E5}"/>
                </a:ext>
              </a:extLst>
            </p:cNvPr>
            <p:cNvSpPr/>
            <p:nvPr/>
          </p:nvSpPr>
          <p:spPr>
            <a:xfrm>
              <a:off x="6379640" y="562968"/>
              <a:ext cx="160879" cy="135815"/>
            </a:xfrm>
            <a:custGeom>
              <a:avLst/>
              <a:gdLst>
                <a:gd name="f0" fmla="val 10800000"/>
                <a:gd name="f1" fmla="val 5400000"/>
                <a:gd name="f2" fmla="val 180"/>
                <a:gd name="f3" fmla="val w"/>
                <a:gd name="f4" fmla="val h"/>
                <a:gd name="f5" fmla="val 0"/>
                <a:gd name="f6" fmla="val 160878"/>
                <a:gd name="f7" fmla="val 135818"/>
                <a:gd name="f8" fmla="val 9"/>
                <a:gd name="f9" fmla="val 133315"/>
                <a:gd name="f10" fmla="val -3"/>
                <a:gd name="f11" fmla="val 133611"/>
                <a:gd name="f12" fmla="val 133908"/>
                <a:gd name="f13" fmla="val 134204"/>
                <a:gd name="f14" fmla="val 135093"/>
                <a:gd name="f15" fmla="val 1152"/>
                <a:gd name="f16" fmla="val 135728"/>
                <a:gd name="f17" fmla="val 1914"/>
                <a:gd name="f18" fmla="val 2549"/>
                <a:gd name="f19" fmla="val 135848"/>
                <a:gd name="f20" fmla="val 3184"/>
                <a:gd name="f21" fmla="val 3819"/>
                <a:gd name="f22" fmla="val 5151"/>
                <a:gd name="f23" fmla="val 135749"/>
                <a:gd name="f24" fmla="val 6459"/>
                <a:gd name="f25" fmla="val 135300"/>
                <a:gd name="f26" fmla="val 7500"/>
                <a:gd name="f27" fmla="val 134458"/>
                <a:gd name="f28" fmla="val 14357"/>
                <a:gd name="f29" fmla="val 128872"/>
                <a:gd name="f30" fmla="val 9523"/>
                <a:gd name="f31" fmla="val 157958"/>
                <a:gd name="f32" fmla="val 8634"/>
                <a:gd name="f33" fmla="val 155317"/>
                <a:gd name="f34" fmla="val 7911"/>
                <a:gd name="f35" fmla="val 153768"/>
                <a:gd name="f36" fmla="val 5188"/>
                <a:gd name="f37" fmla="val 154492"/>
                <a:gd name="f38" fmla="val 154504"/>
                <a:gd name="f39" fmla="val 2504"/>
                <a:gd name="f40" fmla="val 154517"/>
                <a:gd name="f41" fmla="val 2458"/>
                <a:gd name="f42" fmla="val 154530"/>
                <a:gd name="f43" fmla="val 2412"/>
                <a:gd name="f44" fmla="val 154949"/>
                <a:gd name="f45" fmla="val 1422"/>
                <a:gd name="f46" fmla="val 155660"/>
                <a:gd name="f47" fmla="val 581"/>
                <a:gd name="f48" fmla="val 156561"/>
                <a:gd name="f49" fmla="val 771"/>
                <a:gd name="f50" fmla="val 126967"/>
                <a:gd name="f51" fmla="val 136"/>
                <a:gd name="f52" fmla="val 127729"/>
                <a:gd name="f53" fmla="val 149"/>
                <a:gd name="f54" fmla="val 128025"/>
                <a:gd name="f55" fmla="val 128322"/>
                <a:gd name="f56" fmla="val 128618"/>
                <a:gd name="f57" fmla="val 129506"/>
                <a:gd name="f58" fmla="val 133061"/>
                <a:gd name="f59" fmla="+- 0 0 -90"/>
                <a:gd name="f60" fmla="*/ f3 1 160878"/>
                <a:gd name="f61" fmla="*/ f4 1 135818"/>
                <a:gd name="f62" fmla="val f5"/>
                <a:gd name="f63" fmla="val f6"/>
                <a:gd name="f64" fmla="val f7"/>
                <a:gd name="f65" fmla="*/ f59 f0 1"/>
                <a:gd name="f66" fmla="+- f64 0 f62"/>
                <a:gd name="f67" fmla="+- f63 0 f62"/>
                <a:gd name="f68" fmla="*/ f65 1 f2"/>
                <a:gd name="f69" fmla="*/ f67 1 160878"/>
                <a:gd name="f70" fmla="*/ f66 1 135818"/>
                <a:gd name="f71" fmla="*/ 9 f67 1"/>
                <a:gd name="f72" fmla="*/ 133315 f66 1"/>
                <a:gd name="f73" fmla="*/ 134204 f66 1"/>
                <a:gd name="f74" fmla="*/ 135093 f66 1"/>
                <a:gd name="f75" fmla="*/ 1152 f67 1"/>
                <a:gd name="f76" fmla="*/ 135728 f66 1"/>
                <a:gd name="f77" fmla="*/ 1914 f67 1"/>
                <a:gd name="f78" fmla="*/ 3819 f67 1"/>
                <a:gd name="f79" fmla="*/ 7500 f67 1"/>
                <a:gd name="f80" fmla="*/ 134458 f66 1"/>
                <a:gd name="f81" fmla="*/ 14357 f67 1"/>
                <a:gd name="f82" fmla="*/ 128872 f66 1"/>
                <a:gd name="f83" fmla="*/ 160878 f67 1"/>
                <a:gd name="f84" fmla="*/ 9523 f66 1"/>
                <a:gd name="f85" fmla="*/ 157958 f67 1"/>
                <a:gd name="f86" fmla="*/ 8634 f66 1"/>
                <a:gd name="f87" fmla="*/ 154492 f67 1"/>
                <a:gd name="f88" fmla="*/ 2549 f66 1"/>
                <a:gd name="f89" fmla="*/ 154530 f67 1"/>
                <a:gd name="f90" fmla="*/ 2412 f66 1"/>
                <a:gd name="f91" fmla="*/ 156561 f67 1"/>
                <a:gd name="f92" fmla="*/ 0 f66 1"/>
                <a:gd name="f93" fmla="*/ 771 f67 1"/>
                <a:gd name="f94" fmla="*/ 126967 f66 1"/>
                <a:gd name="f95" fmla="*/ 136 f67 1"/>
                <a:gd name="f96" fmla="*/ 127729 f66 1"/>
                <a:gd name="f97" fmla="*/ 128618 f66 1"/>
                <a:gd name="f98" fmla="*/ 129506 f66 1"/>
                <a:gd name="f99" fmla="+- f68 0 f1"/>
                <a:gd name="f100" fmla="*/ f71 1 160878"/>
                <a:gd name="f101" fmla="*/ f72 1 135818"/>
                <a:gd name="f102" fmla="*/ f73 1 135818"/>
                <a:gd name="f103" fmla="*/ f74 1 135818"/>
                <a:gd name="f104" fmla="*/ f75 1 160878"/>
                <a:gd name="f105" fmla="*/ f76 1 135818"/>
                <a:gd name="f106" fmla="*/ f77 1 160878"/>
                <a:gd name="f107" fmla="*/ f78 1 160878"/>
                <a:gd name="f108" fmla="*/ f79 1 160878"/>
                <a:gd name="f109" fmla="*/ f80 1 135818"/>
                <a:gd name="f110" fmla="*/ f81 1 160878"/>
                <a:gd name="f111" fmla="*/ f82 1 135818"/>
                <a:gd name="f112" fmla="*/ f83 1 160878"/>
                <a:gd name="f113" fmla="*/ f84 1 135818"/>
                <a:gd name="f114" fmla="*/ f85 1 160878"/>
                <a:gd name="f115" fmla="*/ f86 1 135818"/>
                <a:gd name="f116" fmla="*/ f87 1 160878"/>
                <a:gd name="f117" fmla="*/ f88 1 135818"/>
                <a:gd name="f118" fmla="*/ f89 1 160878"/>
                <a:gd name="f119" fmla="*/ f90 1 135818"/>
                <a:gd name="f120" fmla="*/ f91 1 160878"/>
                <a:gd name="f121" fmla="*/ f92 1 135818"/>
                <a:gd name="f122" fmla="*/ f93 1 160878"/>
                <a:gd name="f123" fmla="*/ f94 1 135818"/>
                <a:gd name="f124" fmla="*/ f95 1 160878"/>
                <a:gd name="f125" fmla="*/ f96 1 135818"/>
                <a:gd name="f126" fmla="*/ f97 1 135818"/>
                <a:gd name="f127" fmla="*/ f98 1 135818"/>
                <a:gd name="f128" fmla="*/ f62 1 f69"/>
                <a:gd name="f129" fmla="*/ f63 1 f69"/>
                <a:gd name="f130" fmla="*/ f62 1 f70"/>
                <a:gd name="f131" fmla="*/ f64 1 f70"/>
                <a:gd name="f132" fmla="*/ f100 1 f69"/>
                <a:gd name="f133" fmla="*/ f101 1 f70"/>
                <a:gd name="f134" fmla="*/ f102 1 f70"/>
                <a:gd name="f135" fmla="*/ f103 1 f70"/>
                <a:gd name="f136" fmla="*/ f104 1 f69"/>
                <a:gd name="f137" fmla="*/ f105 1 f70"/>
                <a:gd name="f138" fmla="*/ f106 1 f69"/>
                <a:gd name="f139" fmla="*/ f107 1 f69"/>
                <a:gd name="f140" fmla="*/ f108 1 f69"/>
                <a:gd name="f141" fmla="*/ f109 1 f70"/>
                <a:gd name="f142" fmla="*/ f110 1 f69"/>
                <a:gd name="f143" fmla="*/ f111 1 f70"/>
                <a:gd name="f144" fmla="*/ f112 1 f69"/>
                <a:gd name="f145" fmla="*/ f113 1 f70"/>
                <a:gd name="f146" fmla="*/ f114 1 f69"/>
                <a:gd name="f147" fmla="*/ f115 1 f70"/>
                <a:gd name="f148" fmla="*/ f116 1 f69"/>
                <a:gd name="f149" fmla="*/ f117 1 f70"/>
                <a:gd name="f150" fmla="*/ f118 1 f69"/>
                <a:gd name="f151" fmla="*/ f119 1 f70"/>
                <a:gd name="f152" fmla="*/ f120 1 f69"/>
                <a:gd name="f153" fmla="*/ f121 1 f70"/>
                <a:gd name="f154" fmla="*/ f122 1 f69"/>
                <a:gd name="f155" fmla="*/ f123 1 f70"/>
                <a:gd name="f156" fmla="*/ f124 1 f69"/>
                <a:gd name="f157" fmla="*/ f125 1 f70"/>
                <a:gd name="f158" fmla="*/ f126 1 f70"/>
                <a:gd name="f159" fmla="*/ f127 1 f70"/>
                <a:gd name="f160" fmla="*/ f128 f60 1"/>
                <a:gd name="f161" fmla="*/ f129 f60 1"/>
                <a:gd name="f162" fmla="*/ f131 f61 1"/>
                <a:gd name="f163" fmla="*/ f130 f61 1"/>
                <a:gd name="f164" fmla="*/ f132 f60 1"/>
                <a:gd name="f165" fmla="*/ f133 f61 1"/>
                <a:gd name="f166" fmla="*/ f134 f61 1"/>
                <a:gd name="f167" fmla="*/ f135 f61 1"/>
                <a:gd name="f168" fmla="*/ f136 f60 1"/>
                <a:gd name="f169" fmla="*/ f137 f61 1"/>
                <a:gd name="f170" fmla="*/ f138 f60 1"/>
                <a:gd name="f171" fmla="*/ f139 f60 1"/>
                <a:gd name="f172" fmla="*/ f140 f60 1"/>
                <a:gd name="f173" fmla="*/ f141 f61 1"/>
                <a:gd name="f174" fmla="*/ f142 f60 1"/>
                <a:gd name="f175" fmla="*/ f143 f61 1"/>
                <a:gd name="f176" fmla="*/ f144 f60 1"/>
                <a:gd name="f177" fmla="*/ f145 f61 1"/>
                <a:gd name="f178" fmla="*/ f146 f60 1"/>
                <a:gd name="f179" fmla="*/ f147 f61 1"/>
                <a:gd name="f180" fmla="*/ f148 f60 1"/>
                <a:gd name="f181" fmla="*/ f149 f61 1"/>
                <a:gd name="f182" fmla="*/ f150 f60 1"/>
                <a:gd name="f183" fmla="*/ f151 f61 1"/>
                <a:gd name="f184" fmla="*/ f152 f60 1"/>
                <a:gd name="f185" fmla="*/ f153 f61 1"/>
                <a:gd name="f186" fmla="*/ f154 f60 1"/>
                <a:gd name="f187" fmla="*/ f155 f61 1"/>
                <a:gd name="f188" fmla="*/ f156 f60 1"/>
                <a:gd name="f189" fmla="*/ f157 f61 1"/>
                <a:gd name="f190" fmla="*/ f158 f61 1"/>
                <a:gd name="f191" fmla="*/ f159 f61 1"/>
              </a:gdLst>
              <a:ahLst/>
              <a:cxnLst>
                <a:cxn ang="3cd4">
                  <a:pos x="hc" y="t"/>
                </a:cxn>
                <a:cxn ang="0">
                  <a:pos x="r" y="vc"/>
                </a:cxn>
                <a:cxn ang="cd4">
                  <a:pos x="hc" y="b"/>
                </a:cxn>
                <a:cxn ang="cd2">
                  <a:pos x="l" y="vc"/>
                </a:cxn>
                <a:cxn ang="f99">
                  <a:pos x="f164" y="f165"/>
                </a:cxn>
                <a:cxn ang="f99">
                  <a:pos x="f164" y="f166"/>
                </a:cxn>
                <a:cxn ang="f99">
                  <a:pos x="f164" y="f167"/>
                </a:cxn>
                <a:cxn ang="f99">
                  <a:pos x="f164" y="f167"/>
                </a:cxn>
                <a:cxn ang="f99">
                  <a:pos x="f164" y="f167"/>
                </a:cxn>
                <a:cxn ang="f99">
                  <a:pos x="f168" y="f169"/>
                </a:cxn>
                <a:cxn ang="f99">
                  <a:pos x="f170" y="f169"/>
                </a:cxn>
                <a:cxn ang="f99">
                  <a:pos x="f171" y="f169"/>
                </a:cxn>
                <a:cxn ang="f99">
                  <a:pos x="f172" y="f173"/>
                </a:cxn>
                <a:cxn ang="f99">
                  <a:pos x="f174" y="f175"/>
                </a:cxn>
                <a:cxn ang="f99">
                  <a:pos x="f176" y="f177"/>
                </a:cxn>
                <a:cxn ang="f99">
                  <a:pos x="f178" y="f179"/>
                </a:cxn>
                <a:cxn ang="f99">
                  <a:pos x="f180" y="f181"/>
                </a:cxn>
                <a:cxn ang="f99">
                  <a:pos x="f182" y="f183"/>
                </a:cxn>
                <a:cxn ang="f99">
                  <a:pos x="f184" y="f185"/>
                </a:cxn>
                <a:cxn ang="f99">
                  <a:pos x="f184" y="f185"/>
                </a:cxn>
                <a:cxn ang="f99">
                  <a:pos x="f186" y="f187"/>
                </a:cxn>
                <a:cxn ang="f99">
                  <a:pos x="f186" y="f187"/>
                </a:cxn>
                <a:cxn ang="f99">
                  <a:pos x="f188" y="f189"/>
                </a:cxn>
                <a:cxn ang="f99">
                  <a:pos x="f188" y="f189"/>
                </a:cxn>
                <a:cxn ang="f99">
                  <a:pos x="f188" y="f189"/>
                </a:cxn>
                <a:cxn ang="f99">
                  <a:pos x="f188" y="f190"/>
                </a:cxn>
                <a:cxn ang="f99">
                  <a:pos x="f188" y="f191"/>
                </a:cxn>
                <a:cxn ang="f99">
                  <a:pos x="f188" y="f191"/>
                </a:cxn>
                <a:cxn ang="f99">
                  <a:pos x="f164" y="f165"/>
                </a:cxn>
              </a:cxnLst>
              <a:rect l="f160" t="f163" r="f161" b="f162"/>
              <a:pathLst>
                <a:path w="160878" h="135818">
                  <a:moveTo>
                    <a:pt x="f8" y="f9"/>
                  </a:moveTo>
                  <a:cubicBezTo>
                    <a:pt x="f10" y="f11"/>
                    <a:pt x="f10" y="f12"/>
                    <a:pt x="f8" y="f13"/>
                  </a:cubicBezTo>
                  <a:lnTo>
                    <a:pt x="f8" y="f14"/>
                  </a:lnTo>
                  <a:cubicBezTo>
                    <a:pt x="f8" y="f14"/>
                    <a:pt x="f8" y="f14"/>
                    <a:pt x="f8" y="f14"/>
                  </a:cubicBezTo>
                  <a:lnTo>
                    <a:pt x="f8" y="f14"/>
                  </a:lnTo>
                  <a:lnTo>
                    <a:pt x="f15" y="f16"/>
                  </a:lnTo>
                  <a:cubicBezTo>
                    <a:pt x="f15" y="f16"/>
                    <a:pt x="f15" y="f16"/>
                    <a:pt x="f17" y="f16"/>
                  </a:cubicBezTo>
                  <a:cubicBezTo>
                    <a:pt x="f18" y="f19"/>
                    <a:pt x="f20" y="f19"/>
                    <a:pt x="f21" y="f16"/>
                  </a:cubicBezTo>
                  <a:cubicBezTo>
                    <a:pt x="f22" y="f23"/>
                    <a:pt x="f24" y="f25"/>
                    <a:pt x="f26" y="f27"/>
                  </a:cubicBezTo>
                  <a:lnTo>
                    <a:pt x="f28" y="f29"/>
                  </a:lnTo>
                  <a:lnTo>
                    <a:pt x="f6" y="f30"/>
                  </a:lnTo>
                  <a:lnTo>
                    <a:pt x="f31" y="f32"/>
                  </a:lnTo>
                  <a:cubicBezTo>
                    <a:pt x="f33" y="f34"/>
                    <a:pt x="f35" y="f36"/>
                    <a:pt x="f37" y="f18"/>
                  </a:cubicBezTo>
                  <a:cubicBezTo>
                    <a:pt x="f38" y="f39"/>
                    <a:pt x="f40" y="f41"/>
                    <a:pt x="f42" y="f43"/>
                  </a:cubicBezTo>
                  <a:cubicBezTo>
                    <a:pt x="f44" y="f45"/>
                    <a:pt x="f46" y="f47"/>
                    <a:pt x="f48" y="f5"/>
                  </a:cubicBezTo>
                  <a:cubicBezTo>
                    <a:pt x="f48" y="f5"/>
                    <a:pt x="f48" y="f5"/>
                    <a:pt x="f48" y="f5"/>
                  </a:cubicBezTo>
                  <a:lnTo>
                    <a:pt x="f49" y="f50"/>
                  </a:lnTo>
                  <a:lnTo>
                    <a:pt x="f49" y="f50"/>
                  </a:lnTo>
                  <a:cubicBezTo>
                    <a:pt x="f49" y="f50"/>
                    <a:pt x="f49" y="f50"/>
                    <a:pt x="f51" y="f52"/>
                  </a:cubicBezTo>
                  <a:lnTo>
                    <a:pt x="f51" y="f52"/>
                  </a:lnTo>
                  <a:lnTo>
                    <a:pt x="f51" y="f52"/>
                  </a:lnTo>
                  <a:cubicBezTo>
                    <a:pt x="f53" y="f54"/>
                    <a:pt x="f53" y="f55"/>
                    <a:pt x="f51" y="f56"/>
                  </a:cubicBezTo>
                  <a:cubicBezTo>
                    <a:pt x="f51" y="f56"/>
                    <a:pt x="f51" y="f56"/>
                    <a:pt x="f51" y="f57"/>
                  </a:cubicBezTo>
                  <a:lnTo>
                    <a:pt x="f51" y="f57"/>
                  </a:lnTo>
                  <a:cubicBezTo>
                    <a:pt x="f51" y="f57"/>
                    <a:pt x="f8"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19" name="Freeform: Shape 223">
              <a:extLst>
                <a:ext uri="{FF2B5EF4-FFF2-40B4-BE49-F238E27FC236}">
                  <a16:creationId xmlns:a16="http://schemas.microsoft.com/office/drawing/2014/main" id="{90400254-6C17-A8FA-2F47-79AD9FA17B73}"/>
                </a:ext>
              </a:extLst>
            </p:cNvPr>
            <p:cNvSpPr/>
            <p:nvPr/>
          </p:nvSpPr>
          <p:spPr>
            <a:xfrm>
              <a:off x="7757001" y="931298"/>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0" name="Freeform: Shape 224">
              <a:extLst>
                <a:ext uri="{FF2B5EF4-FFF2-40B4-BE49-F238E27FC236}">
                  <a16:creationId xmlns:a16="http://schemas.microsoft.com/office/drawing/2014/main" id="{88FCB6B2-9939-92D1-6215-E416A5ACBDA0}"/>
                </a:ext>
              </a:extLst>
            </p:cNvPr>
            <p:cNvSpPr/>
            <p:nvPr/>
          </p:nvSpPr>
          <p:spPr>
            <a:xfrm>
              <a:off x="7758903" y="933456"/>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Lst>
              <a:rect l="f35" t="f38" r="f36" b="f37"/>
              <a:pathLst>
                <a:path w="12696" h="761">
                  <a:moveTo>
                    <a:pt x="f5" y="f8"/>
                  </a:move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1" name="Freeform: Shape 225">
              <a:extLst>
                <a:ext uri="{FF2B5EF4-FFF2-40B4-BE49-F238E27FC236}">
                  <a16:creationId xmlns:a16="http://schemas.microsoft.com/office/drawing/2014/main" id="{28BA28CD-028D-ED75-B1F6-E54D4019F772}"/>
                </a:ext>
              </a:extLst>
            </p:cNvPr>
            <p:cNvSpPr/>
            <p:nvPr/>
          </p:nvSpPr>
          <p:spPr>
            <a:xfrm>
              <a:off x="7758519" y="93282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2" name="Freeform: Shape 226">
              <a:extLst>
                <a:ext uri="{FF2B5EF4-FFF2-40B4-BE49-F238E27FC236}">
                  <a16:creationId xmlns:a16="http://schemas.microsoft.com/office/drawing/2014/main" id="{FFA41C26-9E80-0E13-C6BF-2897C850A06F}"/>
                </a:ext>
              </a:extLst>
            </p:cNvPr>
            <p:cNvSpPr/>
            <p:nvPr/>
          </p:nvSpPr>
          <p:spPr>
            <a:xfrm>
              <a:off x="6535116" y="563855"/>
              <a:ext cx="1219718" cy="373029"/>
            </a:xfrm>
            <a:custGeom>
              <a:avLst/>
              <a:gdLst>
                <a:gd name="f0" fmla="val 10800000"/>
                <a:gd name="f1" fmla="val 5400000"/>
                <a:gd name="f2" fmla="val 180"/>
                <a:gd name="f3" fmla="val w"/>
                <a:gd name="f4" fmla="val h"/>
                <a:gd name="f5" fmla="val 0"/>
                <a:gd name="f6" fmla="val 1219722"/>
                <a:gd name="f7" fmla="val 373029"/>
                <a:gd name="f8" fmla="val 3747"/>
                <a:gd name="f9" fmla="val 9269"/>
                <a:gd name="f10" fmla="val 6667"/>
                <a:gd name="f11" fmla="val 10157"/>
                <a:gd name="f12" fmla="val 1207914"/>
                <a:gd name="f13" fmla="val 1214897"/>
                <a:gd name="f14" fmla="val 367443"/>
                <a:gd name="f15" fmla="val 1215532"/>
                <a:gd name="f16" fmla="val 1215862"/>
                <a:gd name="f17" fmla="val 367374"/>
                <a:gd name="f18" fmla="val 1216218"/>
                <a:gd name="f19" fmla="val 1216548"/>
                <a:gd name="f20" fmla="val 1217690"/>
                <a:gd name="f21" fmla="val 1218579"/>
                <a:gd name="f22" fmla="val 7302"/>
                <a:gd name="f23" fmla="val 4509"/>
                <a:gd name="f24" fmla="val 3493"/>
                <a:gd name="f25" fmla="val 2478"/>
                <a:gd name="f26" fmla="val 1575"/>
                <a:gd name="f27" fmla="val 581"/>
                <a:gd name="f28" fmla="val 865"/>
                <a:gd name="f29" fmla="val 1422"/>
                <a:gd name="f30" fmla="val 446"/>
                <a:gd name="f31" fmla="val 2412"/>
                <a:gd name="f32" fmla="val -684"/>
                <a:gd name="f33" fmla="val 4901"/>
                <a:gd name="f34" fmla="val 408"/>
                <a:gd name="f35" fmla="val 7838"/>
                <a:gd name="f36" fmla="val 2896"/>
                <a:gd name="f37" fmla="val 8971"/>
                <a:gd name="f38" fmla="val 3176"/>
                <a:gd name="f39" fmla="val 9096"/>
                <a:gd name="f40" fmla="val 3455"/>
                <a:gd name="f41" fmla="val 9195"/>
                <a:gd name="f42" fmla="+- 0 0 -90"/>
                <a:gd name="f43" fmla="*/ f3 1 1219722"/>
                <a:gd name="f44" fmla="*/ f4 1 373029"/>
                <a:gd name="f45" fmla="val f5"/>
                <a:gd name="f46" fmla="val f6"/>
                <a:gd name="f47" fmla="val f7"/>
                <a:gd name="f48" fmla="*/ f42 f0 1"/>
                <a:gd name="f49" fmla="+- f47 0 f45"/>
                <a:gd name="f50" fmla="+- f46 0 f45"/>
                <a:gd name="f51" fmla="*/ f48 1 f2"/>
                <a:gd name="f52" fmla="*/ f50 1 1219722"/>
                <a:gd name="f53" fmla="*/ f49 1 373029"/>
                <a:gd name="f54" fmla="*/ 3747 f50 1"/>
                <a:gd name="f55" fmla="*/ 9269 f49 1"/>
                <a:gd name="f56" fmla="*/ 6667 f50 1"/>
                <a:gd name="f57" fmla="*/ 10157 f49 1"/>
                <a:gd name="f58" fmla="*/ 1207914 f50 1"/>
                <a:gd name="f59" fmla="*/ 373029 f49 1"/>
                <a:gd name="f60" fmla="*/ 1214897 f50 1"/>
                <a:gd name="f61" fmla="*/ 367443 f49 1"/>
                <a:gd name="f62" fmla="*/ 1215532 f50 1"/>
                <a:gd name="f63" fmla="*/ 1216548 f50 1"/>
                <a:gd name="f64" fmla="*/ 1217690 f50 1"/>
                <a:gd name="f65" fmla="*/ 1218579 f50 1"/>
                <a:gd name="f66" fmla="*/ 1219722 f50 1"/>
                <a:gd name="f67" fmla="*/ 7302 f50 1"/>
                <a:gd name="f68" fmla="*/ 0 f49 1"/>
                <a:gd name="f69" fmla="*/ 4509 f50 1"/>
                <a:gd name="f70" fmla="*/ 3493 f50 1"/>
                <a:gd name="f71" fmla="*/ 2478 f50 1"/>
                <a:gd name="f72" fmla="*/ 446 f50 1"/>
                <a:gd name="f73" fmla="*/ 2412 f49 1"/>
                <a:gd name="f74" fmla="*/ 2896 f50 1"/>
                <a:gd name="f75" fmla="*/ 8971 f49 1"/>
                <a:gd name="f76" fmla="+- f51 0 f1"/>
                <a:gd name="f77" fmla="*/ f54 1 1219722"/>
                <a:gd name="f78" fmla="*/ f55 1 373029"/>
                <a:gd name="f79" fmla="*/ f56 1 1219722"/>
                <a:gd name="f80" fmla="*/ f57 1 373029"/>
                <a:gd name="f81" fmla="*/ f58 1 1219722"/>
                <a:gd name="f82" fmla="*/ f59 1 373029"/>
                <a:gd name="f83" fmla="*/ f60 1 1219722"/>
                <a:gd name="f84" fmla="*/ f61 1 373029"/>
                <a:gd name="f85" fmla="*/ f62 1 1219722"/>
                <a:gd name="f86" fmla="*/ f63 1 1219722"/>
                <a:gd name="f87" fmla="*/ f64 1 1219722"/>
                <a:gd name="f88" fmla="*/ f65 1 1219722"/>
                <a:gd name="f89" fmla="*/ f66 1 1219722"/>
                <a:gd name="f90" fmla="*/ f67 1 1219722"/>
                <a:gd name="f91" fmla="*/ f68 1 373029"/>
                <a:gd name="f92" fmla="*/ f69 1 1219722"/>
                <a:gd name="f93" fmla="*/ f70 1 1219722"/>
                <a:gd name="f94" fmla="*/ f71 1 1219722"/>
                <a:gd name="f95" fmla="*/ f72 1 1219722"/>
                <a:gd name="f96" fmla="*/ f73 1 373029"/>
                <a:gd name="f97" fmla="*/ f74 1 1219722"/>
                <a:gd name="f98" fmla="*/ f75 1 373029"/>
                <a:gd name="f99" fmla="*/ f45 1 f52"/>
                <a:gd name="f100" fmla="*/ f46 1 f52"/>
                <a:gd name="f101" fmla="*/ f45 1 f53"/>
                <a:gd name="f102" fmla="*/ f47 1 f53"/>
                <a:gd name="f103" fmla="*/ f77 1 f52"/>
                <a:gd name="f104" fmla="*/ f78 1 f53"/>
                <a:gd name="f105" fmla="*/ f79 1 f52"/>
                <a:gd name="f106" fmla="*/ f80 1 f53"/>
                <a:gd name="f107" fmla="*/ f81 1 f52"/>
                <a:gd name="f108" fmla="*/ f82 1 f53"/>
                <a:gd name="f109" fmla="*/ f83 1 f52"/>
                <a:gd name="f110" fmla="*/ f84 1 f53"/>
                <a:gd name="f111" fmla="*/ f85 1 f52"/>
                <a:gd name="f112" fmla="*/ f86 1 f52"/>
                <a:gd name="f113" fmla="*/ f87 1 f52"/>
                <a:gd name="f114" fmla="*/ f88 1 f52"/>
                <a:gd name="f115" fmla="*/ f89 1 f52"/>
                <a:gd name="f116" fmla="*/ f90 1 f52"/>
                <a:gd name="f117" fmla="*/ f91 1 f53"/>
                <a:gd name="f118" fmla="*/ f92 1 f52"/>
                <a:gd name="f119" fmla="*/ f93 1 f52"/>
                <a:gd name="f120" fmla="*/ f94 1 f52"/>
                <a:gd name="f121" fmla="*/ f95 1 f52"/>
                <a:gd name="f122" fmla="*/ f96 1 f53"/>
                <a:gd name="f123" fmla="*/ f97 1 f52"/>
                <a:gd name="f124" fmla="*/ f98 1 f53"/>
                <a:gd name="f125" fmla="*/ f99 f43 1"/>
                <a:gd name="f126" fmla="*/ f100 f43 1"/>
                <a:gd name="f127" fmla="*/ f102 f44 1"/>
                <a:gd name="f128" fmla="*/ f101 f44 1"/>
                <a:gd name="f129" fmla="*/ f103 f43 1"/>
                <a:gd name="f130" fmla="*/ f104 f44 1"/>
                <a:gd name="f131" fmla="*/ f105 f43 1"/>
                <a:gd name="f132" fmla="*/ f106 f44 1"/>
                <a:gd name="f133" fmla="*/ f107 f43 1"/>
                <a:gd name="f134" fmla="*/ f108 f44 1"/>
                <a:gd name="f135" fmla="*/ f109 f43 1"/>
                <a:gd name="f136" fmla="*/ f110 f44 1"/>
                <a:gd name="f137" fmla="*/ f111 f43 1"/>
                <a:gd name="f138" fmla="*/ f112 f43 1"/>
                <a:gd name="f139" fmla="*/ f113 f43 1"/>
                <a:gd name="f140" fmla="*/ f114 f43 1"/>
                <a:gd name="f141" fmla="*/ f115 f43 1"/>
                <a:gd name="f142" fmla="*/ f116 f43 1"/>
                <a:gd name="f143" fmla="*/ f117 f44 1"/>
                <a:gd name="f144" fmla="*/ f118 f43 1"/>
                <a:gd name="f145" fmla="*/ f119 f43 1"/>
                <a:gd name="f146" fmla="*/ f120 f43 1"/>
                <a:gd name="f147" fmla="*/ f121 f43 1"/>
                <a:gd name="f148" fmla="*/ f122 f44 1"/>
                <a:gd name="f149" fmla="*/ f123 f43 1"/>
                <a:gd name="f150" fmla="*/ f124 f44 1"/>
              </a:gdLst>
              <a:ahLst/>
              <a:cxnLst>
                <a:cxn ang="3cd4">
                  <a:pos x="hc" y="t"/>
                </a:cxn>
                <a:cxn ang="0">
                  <a:pos x="r" y="vc"/>
                </a:cxn>
                <a:cxn ang="cd4">
                  <a:pos x="hc" y="b"/>
                </a:cxn>
                <a:cxn ang="cd2">
                  <a:pos x="l" y="vc"/>
                </a:cxn>
                <a:cxn ang="f76">
                  <a:pos x="f129" y="f130"/>
                </a:cxn>
                <a:cxn ang="f76">
                  <a:pos x="f131" y="f132"/>
                </a:cxn>
                <a:cxn ang="f76">
                  <a:pos x="f133" y="f134"/>
                </a:cxn>
                <a:cxn ang="f76">
                  <a:pos x="f135" y="f136"/>
                </a:cxn>
                <a:cxn ang="f76">
                  <a:pos x="f137" y="f136"/>
                </a:cxn>
                <a:cxn ang="f76">
                  <a:pos x="f138" y="f136"/>
                </a:cxn>
                <a:cxn ang="f76">
                  <a:pos x="f139" y="f136"/>
                </a:cxn>
                <a:cxn ang="f76">
                  <a:pos x="f140" y="f136"/>
                </a:cxn>
                <a:cxn ang="f76">
                  <a:pos x="f141" y="f136"/>
                </a:cxn>
                <a:cxn ang="f76">
                  <a:pos x="f141" y="f136"/>
                </a:cxn>
                <a:cxn ang="f76">
                  <a:pos x="f142" y="f143"/>
                </a:cxn>
                <a:cxn ang="f76">
                  <a:pos x="f144" y="f143"/>
                </a:cxn>
                <a:cxn ang="f76">
                  <a:pos x="f145" y="f143"/>
                </a:cxn>
                <a:cxn ang="f76">
                  <a:pos x="f146" y="f143"/>
                </a:cxn>
                <a:cxn ang="f76">
                  <a:pos x="f147" y="f148"/>
                </a:cxn>
                <a:cxn ang="f76">
                  <a:pos x="f149" y="f150"/>
                </a:cxn>
                <a:cxn ang="f76">
                  <a:pos x="f129" y="f130"/>
                </a:cxn>
              </a:cxnLst>
              <a:rect l="f125" t="f128" r="f126" b="f127"/>
              <a:pathLst>
                <a:path w="1219722" h="373029">
                  <a:moveTo>
                    <a:pt x="f8" y="f9"/>
                  </a:moveTo>
                  <a:lnTo>
                    <a:pt x="f10" y="f11"/>
                  </a:lnTo>
                  <a:lnTo>
                    <a:pt x="f12" y="f7"/>
                  </a:lnTo>
                  <a:lnTo>
                    <a:pt x="f13" y="f14"/>
                  </a:lnTo>
                  <a:cubicBezTo>
                    <a:pt x="f13" y="f14"/>
                    <a:pt x="f13" y="f14"/>
                    <a:pt x="f15" y="f14"/>
                  </a:cubicBezTo>
                  <a:cubicBezTo>
                    <a:pt x="f16" y="f17"/>
                    <a:pt x="f18" y="f17"/>
                    <a:pt x="f19" y="f14"/>
                  </a:cubicBezTo>
                  <a:lnTo>
                    <a:pt x="f20" y="f14"/>
                  </a:lnTo>
                  <a:lnTo>
                    <a:pt x="f21" y="f14"/>
                  </a:lnTo>
                  <a:lnTo>
                    <a:pt x="f6" y="f14"/>
                  </a:lnTo>
                  <a:lnTo>
                    <a:pt x="f6" y="f14"/>
                  </a:lnTo>
                  <a:lnTo>
                    <a:pt x="f22" y="f5"/>
                  </a:lnTo>
                  <a:lnTo>
                    <a:pt x="f23" y="f5"/>
                  </a:lnTo>
                  <a:lnTo>
                    <a:pt x="f24" y="f5"/>
                  </a:lnTo>
                  <a:lnTo>
                    <a:pt x="f25" y="f5"/>
                  </a:lnTo>
                  <a:cubicBezTo>
                    <a:pt x="f26" y="f27"/>
                    <a:pt x="f28" y="f29"/>
                    <a:pt x="f30" y="f31"/>
                  </a:cubicBez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3" name="Freeform: Shape 227">
              <a:extLst>
                <a:ext uri="{FF2B5EF4-FFF2-40B4-BE49-F238E27FC236}">
                  <a16:creationId xmlns:a16="http://schemas.microsoft.com/office/drawing/2014/main" id="{576FFE33-56EA-C749-3DD7-44262D9507EF}"/>
                </a:ext>
              </a:extLst>
            </p:cNvPr>
            <p:cNvSpPr/>
            <p:nvPr/>
          </p:nvSpPr>
          <p:spPr>
            <a:xfrm>
              <a:off x="7748744" y="934855"/>
              <a:ext cx="9409" cy="108557"/>
            </a:xfrm>
            <a:custGeom>
              <a:avLst/>
              <a:gdLst>
                <a:gd name="f0" fmla="val 10800000"/>
                <a:gd name="f1" fmla="val 5400000"/>
                <a:gd name="f2" fmla="val 180"/>
                <a:gd name="f3" fmla="val w"/>
                <a:gd name="f4" fmla="val h"/>
                <a:gd name="f5" fmla="val 0"/>
                <a:gd name="f6" fmla="val 9405"/>
                <a:gd name="f7" fmla="val 108562"/>
                <a:gd name="f8" fmla="val 9015"/>
                <a:gd name="f9" fmla="val 3682"/>
                <a:gd name="f10" fmla="val 11046"/>
                <a:gd name="f11" fmla="val 103605"/>
                <a:gd name="f12" fmla="val 140"/>
                <a:gd name="f13" fmla="val 106477"/>
                <a:gd name="f14" fmla="val 2577"/>
                <a:gd name="f15" fmla="val 108694"/>
                <a:gd name="f16" fmla="val 5447"/>
                <a:gd name="f17" fmla="val 108557"/>
                <a:gd name="f18" fmla="val 5460"/>
                <a:gd name="f19" fmla="val 6819"/>
                <a:gd name="f20" fmla="val 108553"/>
                <a:gd name="f21" fmla="val 8126"/>
                <a:gd name="f22" fmla="val 108057"/>
                <a:gd name="f23" fmla="val 9142"/>
                <a:gd name="f24" fmla="val 107160"/>
                <a:gd name="f25" fmla="val 106271"/>
                <a:gd name="f26" fmla="val 9079"/>
                <a:gd name="f27" fmla="val 106021"/>
                <a:gd name="f28" fmla="val 105760"/>
                <a:gd name="f29" fmla="val 105510"/>
                <a:gd name="f30" fmla="val 105131"/>
                <a:gd name="f31" fmla="val 104745"/>
                <a:gd name="f32" fmla="val 104367"/>
                <a:gd name="f33" fmla="val 9536"/>
                <a:gd name="f34" fmla="val 1173"/>
                <a:gd name="f35" fmla="val 2509"/>
                <a:gd name="f36" fmla="+- 0 0 -90"/>
                <a:gd name="f37" fmla="*/ f3 1 9405"/>
                <a:gd name="f38" fmla="*/ f4 1 108562"/>
                <a:gd name="f39" fmla="val f5"/>
                <a:gd name="f40" fmla="val f6"/>
                <a:gd name="f41" fmla="val f7"/>
                <a:gd name="f42" fmla="*/ f36 f0 1"/>
                <a:gd name="f43" fmla="+- f41 0 f39"/>
                <a:gd name="f44" fmla="+- f40 0 f39"/>
                <a:gd name="f45" fmla="*/ f42 1 f2"/>
                <a:gd name="f46" fmla="*/ f44 1 9405"/>
                <a:gd name="f47" fmla="*/ f43 1 108562"/>
                <a:gd name="f48" fmla="*/ 9015 f44 1"/>
                <a:gd name="f49" fmla="*/ 3682 f43 1"/>
                <a:gd name="f50" fmla="*/ 0 f44 1"/>
                <a:gd name="f51" fmla="*/ 11046 f43 1"/>
                <a:gd name="f52" fmla="*/ 103605 f43 1"/>
                <a:gd name="f53" fmla="*/ 5447 f44 1"/>
                <a:gd name="f54" fmla="*/ 108557 f43 1"/>
                <a:gd name="f55" fmla="*/ 5460 f44 1"/>
                <a:gd name="f56" fmla="*/ 9142 f44 1"/>
                <a:gd name="f57" fmla="*/ 107160 f43 1"/>
                <a:gd name="f58" fmla="*/ 106271 f43 1"/>
                <a:gd name="f59" fmla="*/ 105510 f43 1"/>
                <a:gd name="f60" fmla="*/ 104367 f43 1"/>
                <a:gd name="f61" fmla="*/ 0 f43 1"/>
                <a:gd name="f62" fmla="+- f45 0 f1"/>
                <a:gd name="f63" fmla="*/ f48 1 9405"/>
                <a:gd name="f64" fmla="*/ f49 1 108562"/>
                <a:gd name="f65" fmla="*/ f50 1 9405"/>
                <a:gd name="f66" fmla="*/ f51 1 108562"/>
                <a:gd name="f67" fmla="*/ f52 1 108562"/>
                <a:gd name="f68" fmla="*/ f53 1 9405"/>
                <a:gd name="f69" fmla="*/ f54 1 108562"/>
                <a:gd name="f70" fmla="*/ f55 1 9405"/>
                <a:gd name="f71" fmla="*/ f56 1 9405"/>
                <a:gd name="f72" fmla="*/ f57 1 108562"/>
                <a:gd name="f73" fmla="*/ f58 1 108562"/>
                <a:gd name="f74" fmla="*/ f59 1 108562"/>
                <a:gd name="f75" fmla="*/ f60 1 108562"/>
                <a:gd name="f76" fmla="*/ f61 1 108562"/>
                <a:gd name="f77" fmla="*/ f39 1 f46"/>
                <a:gd name="f78" fmla="*/ f40 1 f46"/>
                <a:gd name="f79" fmla="*/ f39 1 f47"/>
                <a:gd name="f80" fmla="*/ f41 1 f47"/>
                <a:gd name="f81" fmla="*/ f63 1 f46"/>
                <a:gd name="f82" fmla="*/ f64 1 f47"/>
                <a:gd name="f83" fmla="*/ f65 1 f46"/>
                <a:gd name="f84" fmla="*/ f66 1 f47"/>
                <a:gd name="f85" fmla="*/ f67 1 f47"/>
                <a:gd name="f86" fmla="*/ f68 1 f46"/>
                <a:gd name="f87" fmla="*/ f69 1 f47"/>
                <a:gd name="f88" fmla="*/ f70 1 f46"/>
                <a:gd name="f89" fmla="*/ f71 1 f46"/>
                <a:gd name="f90" fmla="*/ f72 1 f47"/>
                <a:gd name="f91" fmla="*/ f73 1 f47"/>
                <a:gd name="f92" fmla="*/ f74 1 f47"/>
                <a:gd name="f93" fmla="*/ f75 1 f47"/>
                <a:gd name="f94" fmla="*/ f76 1 f47"/>
                <a:gd name="f95" fmla="*/ f77 f37 1"/>
                <a:gd name="f96" fmla="*/ f78 f37 1"/>
                <a:gd name="f97" fmla="*/ f80 f38 1"/>
                <a:gd name="f98" fmla="*/ f79 f38 1"/>
                <a:gd name="f99" fmla="*/ f81 f37 1"/>
                <a:gd name="f100" fmla="*/ f82 f38 1"/>
                <a:gd name="f101" fmla="*/ f83 f37 1"/>
                <a:gd name="f102" fmla="*/ f84 f38 1"/>
                <a:gd name="f103" fmla="*/ f85 f38 1"/>
                <a:gd name="f104" fmla="*/ f86 f37 1"/>
                <a:gd name="f105" fmla="*/ f87 f38 1"/>
                <a:gd name="f106" fmla="*/ f88 f37 1"/>
                <a:gd name="f107" fmla="*/ f89 f37 1"/>
                <a:gd name="f108" fmla="*/ f90 f38 1"/>
                <a:gd name="f109" fmla="*/ f91 f38 1"/>
                <a:gd name="f110" fmla="*/ f92 f38 1"/>
                <a:gd name="f111" fmla="*/ f93 f38 1"/>
                <a:gd name="f112" fmla="*/ f94 f38 1"/>
              </a:gdLst>
              <a:ahLst/>
              <a:cxnLst>
                <a:cxn ang="3cd4">
                  <a:pos x="hc" y="t"/>
                </a:cxn>
                <a:cxn ang="0">
                  <a:pos x="r" y="vc"/>
                </a:cxn>
                <a:cxn ang="cd4">
                  <a:pos x="hc" y="b"/>
                </a:cxn>
                <a:cxn ang="cd2">
                  <a:pos x="l" y="vc"/>
                </a:cxn>
                <a:cxn ang="f62">
                  <a:pos x="f99" y="f100"/>
                </a:cxn>
                <a:cxn ang="f62">
                  <a:pos x="f101" y="f102"/>
                </a:cxn>
                <a:cxn ang="f62">
                  <a:pos x="f101" y="f103"/>
                </a:cxn>
                <a:cxn ang="f62">
                  <a:pos x="f104" y="f105"/>
                </a:cxn>
                <a:cxn ang="f62">
                  <a:pos x="f106" y="f105"/>
                </a:cxn>
                <a:cxn ang="f62">
                  <a:pos x="f107" y="f108"/>
                </a:cxn>
                <a:cxn ang="f62">
                  <a:pos x="f99" y="f109"/>
                </a:cxn>
                <a:cxn ang="f62">
                  <a:pos x="f99" y="f109"/>
                </a:cxn>
                <a:cxn ang="f62">
                  <a:pos x="f99" y="f110"/>
                </a:cxn>
                <a:cxn ang="f62">
                  <a:pos x="f99" y="f111"/>
                </a:cxn>
                <a:cxn ang="f62">
                  <a:pos x="f99" y="f111"/>
                </a:cxn>
                <a:cxn ang="f62">
                  <a:pos x="f99" y="f112"/>
                </a:cxn>
                <a:cxn ang="f62">
                  <a:pos x="f99" y="f112"/>
                </a:cxn>
                <a:cxn ang="f62">
                  <a:pos x="f99" y="f100"/>
                </a:cxn>
              </a:cxnLst>
              <a:rect l="f95" t="f98" r="f96" b="f97"/>
              <a:pathLst>
                <a:path w="9405" h="108562">
                  <a:moveTo>
                    <a:pt x="f8" y="f9"/>
                  </a:moveTo>
                  <a:lnTo>
                    <a:pt x="f5" y="f10"/>
                  </a:lnTo>
                  <a:lnTo>
                    <a:pt x="f5" y="f11"/>
                  </a:lnTo>
                  <a:cubicBezTo>
                    <a:pt x="f12" y="f13"/>
                    <a:pt x="f14" y="f15"/>
                    <a:pt x="f16" y="f17"/>
                  </a:cubicBezTo>
                  <a:cubicBezTo>
                    <a:pt x="f16" y="f17"/>
                    <a:pt x="f18" y="f17"/>
                    <a:pt x="f18" y="f17"/>
                  </a:cubicBezTo>
                  <a:cubicBezTo>
                    <a:pt x="f19" y="f20"/>
                    <a:pt x="f21" y="f22"/>
                    <a:pt x="f23" y="f24"/>
                  </a:cubicBezTo>
                  <a:lnTo>
                    <a:pt x="f8" y="f25"/>
                  </a:lnTo>
                  <a:lnTo>
                    <a:pt x="f8" y="f25"/>
                  </a:lnTo>
                  <a:cubicBezTo>
                    <a:pt x="f26" y="f27"/>
                    <a:pt x="f26" y="f28"/>
                    <a:pt x="f8" y="f29"/>
                  </a:cubicBezTo>
                  <a:cubicBezTo>
                    <a:pt x="f26" y="f30"/>
                    <a:pt x="f26" y="f31"/>
                    <a:pt x="f8" y="f32"/>
                  </a:cubicBezTo>
                  <a:lnTo>
                    <a:pt x="f8" y="f32"/>
                  </a:lnTo>
                  <a:lnTo>
                    <a:pt x="f8" y="f5"/>
                  </a:lnTo>
                  <a:lnTo>
                    <a:pt x="f8" y="f5"/>
                  </a:lnTo>
                  <a:cubicBezTo>
                    <a:pt x="f33" y="f34"/>
                    <a:pt x="f33"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4" name="Freeform: Shape 228">
              <a:extLst>
                <a:ext uri="{FF2B5EF4-FFF2-40B4-BE49-F238E27FC236}">
                  <a16:creationId xmlns:a16="http://schemas.microsoft.com/office/drawing/2014/main" id="{58D21E41-2C09-AEC7-175F-035EB65D8F68}"/>
                </a:ext>
              </a:extLst>
            </p:cNvPr>
            <p:cNvSpPr/>
            <p:nvPr/>
          </p:nvSpPr>
          <p:spPr>
            <a:xfrm>
              <a:off x="7758647" y="93320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5" name="Freeform: Shape 229">
              <a:extLst>
                <a:ext uri="{FF2B5EF4-FFF2-40B4-BE49-F238E27FC236}">
                  <a16:creationId xmlns:a16="http://schemas.microsoft.com/office/drawing/2014/main" id="{239508CE-D0E9-8BE4-BD46-20F969AAA3B6}"/>
                </a:ext>
              </a:extLst>
            </p:cNvPr>
            <p:cNvSpPr/>
            <p:nvPr/>
          </p:nvSpPr>
          <p:spPr>
            <a:xfrm>
              <a:off x="7755858" y="93041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6" name="Freeform: Shape 230">
              <a:extLst>
                <a:ext uri="{FF2B5EF4-FFF2-40B4-BE49-F238E27FC236}">
                  <a16:creationId xmlns:a16="http://schemas.microsoft.com/office/drawing/2014/main" id="{6D2EB4CF-78D2-CCE9-6A69-A84AC63E8958}"/>
                </a:ext>
              </a:extLst>
            </p:cNvPr>
            <p:cNvSpPr/>
            <p:nvPr/>
          </p:nvSpPr>
          <p:spPr>
            <a:xfrm>
              <a:off x="7757001" y="931554"/>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761" h="12696">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7" name="Freeform: Shape 231">
              <a:extLst>
                <a:ext uri="{FF2B5EF4-FFF2-40B4-BE49-F238E27FC236}">
                  <a16:creationId xmlns:a16="http://schemas.microsoft.com/office/drawing/2014/main" id="{740315C3-6660-83DD-2B57-571D8CC8AF10}"/>
                </a:ext>
              </a:extLst>
            </p:cNvPr>
            <p:cNvSpPr/>
            <p:nvPr/>
          </p:nvSpPr>
          <p:spPr>
            <a:xfrm>
              <a:off x="7753700" y="93003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8" name="Freeform: Shape 232">
              <a:extLst>
                <a:ext uri="{FF2B5EF4-FFF2-40B4-BE49-F238E27FC236}">
                  <a16:creationId xmlns:a16="http://schemas.microsoft.com/office/drawing/2014/main" id="{7B37EC1F-57E1-088B-8D47-8897D406C398}"/>
                </a:ext>
              </a:extLst>
            </p:cNvPr>
            <p:cNvSpPr/>
            <p:nvPr/>
          </p:nvSpPr>
          <p:spPr>
            <a:xfrm>
              <a:off x="7592299" y="929981"/>
              <a:ext cx="166786" cy="135395"/>
            </a:xfrm>
            <a:custGeom>
              <a:avLst/>
              <a:gdLst>
                <a:gd name="f0" fmla="val 10800000"/>
                <a:gd name="f1" fmla="val 5400000"/>
                <a:gd name="f2" fmla="val 180"/>
                <a:gd name="f3" fmla="val w"/>
                <a:gd name="f4" fmla="val h"/>
                <a:gd name="f5" fmla="val 0"/>
                <a:gd name="f6" fmla="val 166791"/>
                <a:gd name="f7" fmla="val 135398"/>
                <a:gd name="f8" fmla="val 161525"/>
                <a:gd name="f9" fmla="val 51"/>
                <a:gd name="f10" fmla="val 160637"/>
                <a:gd name="f11" fmla="val 159494"/>
                <a:gd name="f12" fmla="val 159164"/>
                <a:gd name="f13" fmla="val -17"/>
                <a:gd name="f14" fmla="val 158808"/>
                <a:gd name="f15" fmla="val 158478"/>
                <a:gd name="f16" fmla="val 157844"/>
                <a:gd name="f17" fmla="val 150860"/>
                <a:gd name="f18" fmla="val 5638"/>
                <a:gd name="f19" fmla="val 3831"/>
                <a:gd name="f20" fmla="val 124987"/>
                <a:gd name="f21" fmla="val 1546"/>
                <a:gd name="f22" fmla="val 126891"/>
                <a:gd name="f23" fmla="val -347"/>
                <a:gd name="f24" fmla="val 128561"/>
                <a:gd name="f25" fmla="val -524"/>
                <a:gd name="f26" fmla="val 131450"/>
                <a:gd name="f27" fmla="val 1139"/>
                <a:gd name="f28" fmla="val 133343"/>
                <a:gd name="f29" fmla="val 1266"/>
                <a:gd name="f30" fmla="val 133486"/>
                <a:gd name="f31" fmla="val 1405"/>
                <a:gd name="f32" fmla="val 133622"/>
                <a:gd name="f33" fmla="val 133748"/>
                <a:gd name="f34" fmla="val 2624"/>
                <a:gd name="f35" fmla="val 134817"/>
                <a:gd name="f36" fmla="val 4084"/>
                <a:gd name="f37" fmla="val 135411"/>
                <a:gd name="f38" fmla="val 5608"/>
                <a:gd name="f39" fmla="val 7386"/>
                <a:gd name="f40" fmla="val 7932"/>
                <a:gd name="f41" fmla="val 135179"/>
                <a:gd name="f42" fmla="val 8452"/>
                <a:gd name="f43" fmla="val 134880"/>
                <a:gd name="f44" fmla="val 8909"/>
                <a:gd name="f45" fmla="val 134510"/>
                <a:gd name="f46" fmla="val 10687"/>
                <a:gd name="f47" fmla="val 133113"/>
                <a:gd name="f48" fmla="val 156066"/>
                <a:gd name="f49" fmla="val 15034"/>
                <a:gd name="f50" fmla="val 165080"/>
                <a:gd name="f51" fmla="val 7669"/>
                <a:gd name="f52" fmla="val 166376"/>
                <a:gd name="f53" fmla="val 6635"/>
                <a:gd name="f54" fmla="val 166997"/>
                <a:gd name="f55" fmla="val 4984"/>
                <a:gd name="f56" fmla="val 166731"/>
                <a:gd name="f57" fmla="val 3353"/>
                <a:gd name="f58" fmla="val 166782"/>
                <a:gd name="f59" fmla="val 3101"/>
                <a:gd name="f60" fmla="val 2842"/>
                <a:gd name="f61" fmla="val 2591"/>
                <a:gd name="f62" fmla="val 1575"/>
                <a:gd name="f63" fmla="val 165716"/>
                <a:gd name="f64" fmla="val 940"/>
                <a:gd name="f65" fmla="val 164954"/>
                <a:gd name="f66" fmla="val 164065"/>
                <a:gd name="f67" fmla="+- 0 0 -90"/>
                <a:gd name="f68" fmla="*/ f3 1 166791"/>
                <a:gd name="f69" fmla="*/ f4 1 135398"/>
                <a:gd name="f70" fmla="val f5"/>
                <a:gd name="f71" fmla="val f6"/>
                <a:gd name="f72" fmla="val f7"/>
                <a:gd name="f73" fmla="*/ f67 f0 1"/>
                <a:gd name="f74" fmla="+- f72 0 f70"/>
                <a:gd name="f75" fmla="+- f71 0 f70"/>
                <a:gd name="f76" fmla="*/ f73 1 f2"/>
                <a:gd name="f77" fmla="*/ f75 1 166791"/>
                <a:gd name="f78" fmla="*/ f74 1 135398"/>
                <a:gd name="f79" fmla="*/ 161525 f75 1"/>
                <a:gd name="f80" fmla="*/ 51 f74 1"/>
                <a:gd name="f81" fmla="*/ 160637 f75 1"/>
                <a:gd name="f82" fmla="*/ 159494 f75 1"/>
                <a:gd name="f83" fmla="*/ 158478 f75 1"/>
                <a:gd name="f84" fmla="*/ 157844 f75 1"/>
                <a:gd name="f85" fmla="*/ 150860 f75 1"/>
                <a:gd name="f86" fmla="*/ 5638 f74 1"/>
                <a:gd name="f87" fmla="*/ 3831 f75 1"/>
                <a:gd name="f88" fmla="*/ 124987 f74 1"/>
                <a:gd name="f89" fmla="*/ 1546 f75 1"/>
                <a:gd name="f90" fmla="*/ 126891 f74 1"/>
                <a:gd name="f91" fmla="*/ 1139 f75 1"/>
                <a:gd name="f92" fmla="*/ 133343 f74 1"/>
                <a:gd name="f93" fmla="*/ 133748 f74 1"/>
                <a:gd name="f94" fmla="*/ 5608 f75 1"/>
                <a:gd name="f95" fmla="*/ 135398 f74 1"/>
                <a:gd name="f96" fmla="*/ 7386 f75 1"/>
                <a:gd name="f97" fmla="*/ 8909 f75 1"/>
                <a:gd name="f98" fmla="*/ 134510 f74 1"/>
                <a:gd name="f99" fmla="*/ 10687 f75 1"/>
                <a:gd name="f100" fmla="*/ 133113 f74 1"/>
                <a:gd name="f101" fmla="*/ 156066 f75 1"/>
                <a:gd name="f102" fmla="*/ 15034 f74 1"/>
                <a:gd name="f103" fmla="*/ 165080 f75 1"/>
                <a:gd name="f104" fmla="*/ 7669 f74 1"/>
                <a:gd name="f105" fmla="*/ 166731 f75 1"/>
                <a:gd name="f106" fmla="*/ 3353 f74 1"/>
                <a:gd name="f107" fmla="*/ 2591 f74 1"/>
                <a:gd name="f108" fmla="*/ 1575 f74 1"/>
                <a:gd name="f109" fmla="*/ 165716 f75 1"/>
                <a:gd name="f110" fmla="*/ 940 f74 1"/>
                <a:gd name="f111" fmla="*/ 164954 f75 1"/>
                <a:gd name="f112" fmla="*/ 164065 f75 1"/>
                <a:gd name="f113" fmla="+- f76 0 f1"/>
                <a:gd name="f114" fmla="*/ f79 1 166791"/>
                <a:gd name="f115" fmla="*/ f80 1 135398"/>
                <a:gd name="f116" fmla="*/ f81 1 166791"/>
                <a:gd name="f117" fmla="*/ f82 1 166791"/>
                <a:gd name="f118" fmla="*/ f83 1 166791"/>
                <a:gd name="f119" fmla="*/ f84 1 166791"/>
                <a:gd name="f120" fmla="*/ f85 1 166791"/>
                <a:gd name="f121" fmla="*/ f86 1 135398"/>
                <a:gd name="f122" fmla="*/ f87 1 166791"/>
                <a:gd name="f123" fmla="*/ f88 1 135398"/>
                <a:gd name="f124" fmla="*/ f89 1 166791"/>
                <a:gd name="f125" fmla="*/ f90 1 135398"/>
                <a:gd name="f126" fmla="*/ f91 1 166791"/>
                <a:gd name="f127" fmla="*/ f92 1 135398"/>
                <a:gd name="f128" fmla="*/ f93 1 135398"/>
                <a:gd name="f129" fmla="*/ f94 1 166791"/>
                <a:gd name="f130" fmla="*/ f95 1 135398"/>
                <a:gd name="f131" fmla="*/ f96 1 166791"/>
                <a:gd name="f132" fmla="*/ f97 1 166791"/>
                <a:gd name="f133" fmla="*/ f98 1 135398"/>
                <a:gd name="f134" fmla="*/ f99 1 166791"/>
                <a:gd name="f135" fmla="*/ f100 1 135398"/>
                <a:gd name="f136" fmla="*/ f101 1 166791"/>
                <a:gd name="f137" fmla="*/ f102 1 135398"/>
                <a:gd name="f138" fmla="*/ f103 1 166791"/>
                <a:gd name="f139" fmla="*/ f104 1 135398"/>
                <a:gd name="f140" fmla="*/ f105 1 166791"/>
                <a:gd name="f141" fmla="*/ f106 1 135398"/>
                <a:gd name="f142" fmla="*/ f107 1 135398"/>
                <a:gd name="f143" fmla="*/ f108 1 135398"/>
                <a:gd name="f144" fmla="*/ f109 1 166791"/>
                <a:gd name="f145" fmla="*/ f110 1 135398"/>
                <a:gd name="f146" fmla="*/ f111 1 166791"/>
                <a:gd name="f147" fmla="*/ f112 1 166791"/>
                <a:gd name="f148" fmla="*/ f70 1 f77"/>
                <a:gd name="f149" fmla="*/ f71 1 f77"/>
                <a:gd name="f150" fmla="*/ f70 1 f78"/>
                <a:gd name="f151" fmla="*/ f72 1 f78"/>
                <a:gd name="f152" fmla="*/ f114 1 f77"/>
                <a:gd name="f153" fmla="*/ f115 1 f78"/>
                <a:gd name="f154" fmla="*/ f116 1 f77"/>
                <a:gd name="f155" fmla="*/ f117 1 f77"/>
                <a:gd name="f156" fmla="*/ f118 1 f77"/>
                <a:gd name="f157" fmla="*/ f119 1 f77"/>
                <a:gd name="f158" fmla="*/ f120 1 f77"/>
                <a:gd name="f159" fmla="*/ f121 1 f78"/>
                <a:gd name="f160" fmla="*/ f122 1 f77"/>
                <a:gd name="f161" fmla="*/ f123 1 f78"/>
                <a:gd name="f162" fmla="*/ f124 1 f77"/>
                <a:gd name="f163" fmla="*/ f125 1 f78"/>
                <a:gd name="f164" fmla="*/ f126 1 f77"/>
                <a:gd name="f165" fmla="*/ f127 1 f78"/>
                <a:gd name="f166" fmla="*/ f128 1 f78"/>
                <a:gd name="f167" fmla="*/ f129 1 f77"/>
                <a:gd name="f168" fmla="*/ f130 1 f78"/>
                <a:gd name="f169" fmla="*/ f131 1 f77"/>
                <a:gd name="f170" fmla="*/ f132 1 f77"/>
                <a:gd name="f171" fmla="*/ f133 1 f78"/>
                <a:gd name="f172" fmla="*/ f134 1 f77"/>
                <a:gd name="f173" fmla="*/ f135 1 f78"/>
                <a:gd name="f174" fmla="*/ f136 1 f77"/>
                <a:gd name="f175" fmla="*/ f137 1 f78"/>
                <a:gd name="f176" fmla="*/ f138 1 f77"/>
                <a:gd name="f177" fmla="*/ f139 1 f78"/>
                <a:gd name="f178" fmla="*/ f140 1 f77"/>
                <a:gd name="f179" fmla="*/ f141 1 f78"/>
                <a:gd name="f180" fmla="*/ f142 1 f78"/>
                <a:gd name="f181" fmla="*/ f143 1 f78"/>
                <a:gd name="f182" fmla="*/ f144 1 f77"/>
                <a:gd name="f183" fmla="*/ f145 1 f78"/>
                <a:gd name="f184" fmla="*/ f146 1 f77"/>
                <a:gd name="f185" fmla="*/ f147 1 f77"/>
                <a:gd name="f186" fmla="*/ f148 f68 1"/>
                <a:gd name="f187" fmla="*/ f149 f68 1"/>
                <a:gd name="f188" fmla="*/ f151 f69 1"/>
                <a:gd name="f189" fmla="*/ f150 f69 1"/>
                <a:gd name="f190" fmla="*/ f152 f68 1"/>
                <a:gd name="f191" fmla="*/ f153 f69 1"/>
                <a:gd name="f192" fmla="*/ f154 f68 1"/>
                <a:gd name="f193" fmla="*/ f155 f68 1"/>
                <a:gd name="f194" fmla="*/ f156 f68 1"/>
                <a:gd name="f195" fmla="*/ f157 f68 1"/>
                <a:gd name="f196" fmla="*/ f158 f68 1"/>
                <a:gd name="f197" fmla="*/ f159 f69 1"/>
                <a:gd name="f198" fmla="*/ f160 f68 1"/>
                <a:gd name="f199" fmla="*/ f161 f69 1"/>
                <a:gd name="f200" fmla="*/ f162 f68 1"/>
                <a:gd name="f201" fmla="*/ f163 f69 1"/>
                <a:gd name="f202" fmla="*/ f164 f68 1"/>
                <a:gd name="f203" fmla="*/ f165 f69 1"/>
                <a:gd name="f204" fmla="*/ f166 f69 1"/>
                <a:gd name="f205" fmla="*/ f167 f68 1"/>
                <a:gd name="f206" fmla="*/ f168 f69 1"/>
                <a:gd name="f207" fmla="*/ f169 f68 1"/>
                <a:gd name="f208" fmla="*/ f170 f68 1"/>
                <a:gd name="f209" fmla="*/ f171 f69 1"/>
                <a:gd name="f210" fmla="*/ f172 f68 1"/>
                <a:gd name="f211" fmla="*/ f173 f69 1"/>
                <a:gd name="f212" fmla="*/ f174 f68 1"/>
                <a:gd name="f213" fmla="*/ f175 f69 1"/>
                <a:gd name="f214" fmla="*/ f176 f68 1"/>
                <a:gd name="f215" fmla="*/ f177 f69 1"/>
                <a:gd name="f216" fmla="*/ f178 f68 1"/>
                <a:gd name="f217" fmla="*/ f179 f69 1"/>
                <a:gd name="f218" fmla="*/ f180 f69 1"/>
                <a:gd name="f219" fmla="*/ f181 f69 1"/>
                <a:gd name="f220" fmla="*/ f182 f68 1"/>
                <a:gd name="f221" fmla="*/ f183 f69 1"/>
                <a:gd name="f222" fmla="*/ f184 f68 1"/>
                <a:gd name="f223" fmla="*/ f185 f68 1"/>
              </a:gdLst>
              <a:ahLst/>
              <a:cxnLst>
                <a:cxn ang="3cd4">
                  <a:pos x="hc" y="t"/>
                </a:cxn>
                <a:cxn ang="0">
                  <a:pos x="r" y="vc"/>
                </a:cxn>
                <a:cxn ang="cd4">
                  <a:pos x="hc" y="b"/>
                </a:cxn>
                <a:cxn ang="cd2">
                  <a:pos x="l" y="vc"/>
                </a:cxn>
                <a:cxn ang="f113">
                  <a:pos x="f190" y="f191"/>
                </a:cxn>
                <a:cxn ang="f113">
                  <a:pos x="f192" y="f191"/>
                </a:cxn>
                <a:cxn ang="f113">
                  <a:pos x="f193" y="f191"/>
                </a:cxn>
                <a:cxn ang="f113">
                  <a:pos x="f194" y="f191"/>
                </a:cxn>
                <a:cxn ang="f113">
                  <a:pos x="f195" y="f191"/>
                </a:cxn>
                <a:cxn ang="f113">
                  <a:pos x="f196" y="f197"/>
                </a:cxn>
                <a:cxn ang="f113">
                  <a:pos x="f198" y="f199"/>
                </a:cxn>
                <a:cxn ang="f113">
                  <a:pos x="f200" y="f201"/>
                </a:cxn>
                <a:cxn ang="f113">
                  <a:pos x="f202" y="f203"/>
                </a:cxn>
                <a:cxn ang="f113">
                  <a:pos x="f200" y="f204"/>
                </a:cxn>
                <a:cxn ang="f113">
                  <a:pos x="f205" y="f206"/>
                </a:cxn>
                <a:cxn ang="f113">
                  <a:pos x="f207" y="f206"/>
                </a:cxn>
                <a:cxn ang="f113">
                  <a:pos x="f208" y="f209"/>
                </a:cxn>
                <a:cxn ang="f113">
                  <a:pos x="f208" y="f209"/>
                </a:cxn>
                <a:cxn ang="f113">
                  <a:pos x="f210" y="f211"/>
                </a:cxn>
                <a:cxn ang="f113">
                  <a:pos x="f212" y="f213"/>
                </a:cxn>
                <a:cxn ang="f113">
                  <a:pos x="f214" y="f215"/>
                </a:cxn>
                <a:cxn ang="f113">
                  <a:pos x="f216" y="f217"/>
                </a:cxn>
                <a:cxn ang="f113">
                  <a:pos x="f216" y="f217"/>
                </a:cxn>
                <a:cxn ang="f113">
                  <a:pos x="f216" y="f218"/>
                </a:cxn>
                <a:cxn ang="f113">
                  <a:pos x="f216" y="f219"/>
                </a:cxn>
                <a:cxn ang="f113">
                  <a:pos x="f216" y="f219"/>
                </a:cxn>
                <a:cxn ang="f113">
                  <a:pos x="f216" y="f219"/>
                </a:cxn>
                <a:cxn ang="f113">
                  <a:pos x="f216" y="f219"/>
                </a:cxn>
                <a:cxn ang="f113">
                  <a:pos x="f220" y="f221"/>
                </a:cxn>
                <a:cxn ang="f113">
                  <a:pos x="f220" y="f221"/>
                </a:cxn>
                <a:cxn ang="f113">
                  <a:pos x="f222" y="f221"/>
                </a:cxn>
                <a:cxn ang="f113">
                  <a:pos x="f223" y="f221"/>
                </a:cxn>
              </a:cxnLst>
              <a:rect l="f186" t="f189" r="f187" b="f188"/>
              <a:pathLst>
                <a:path w="166791" h="135398">
                  <a:moveTo>
                    <a:pt x="f8" y="f9"/>
                  </a:moveTo>
                  <a:lnTo>
                    <a:pt x="f10" y="f9"/>
                  </a:lnTo>
                  <a:lnTo>
                    <a:pt x="f11" y="f9"/>
                  </a:lnTo>
                  <a:cubicBezTo>
                    <a:pt x="f12" y="f13"/>
                    <a:pt x="f14" y="f13"/>
                    <a:pt x="f15" y="f9"/>
                  </a:cubicBezTo>
                  <a:cubicBezTo>
                    <a:pt x="f15" y="f9"/>
                    <a:pt x="f15" y="f9"/>
                    <a:pt x="f16" y="f9"/>
                  </a:cubicBezTo>
                  <a:lnTo>
                    <a:pt x="f17" y="f18"/>
                  </a:lnTo>
                  <a:lnTo>
                    <a:pt x="f19" y="f20"/>
                  </a:lnTo>
                  <a:lnTo>
                    <a:pt x="f21" y="f22"/>
                  </a:lnTo>
                  <a:cubicBezTo>
                    <a:pt x="f23" y="f24"/>
                    <a:pt x="f25" y="f26"/>
                    <a:pt x="f27" y="f28"/>
                  </a:cubicBezTo>
                  <a:cubicBezTo>
                    <a:pt x="f29" y="f30"/>
                    <a:pt x="f31" y="f32"/>
                    <a:pt x="f21" y="f33"/>
                  </a:cubicBezTo>
                  <a:cubicBezTo>
                    <a:pt x="f34" y="f35"/>
                    <a:pt x="f36" y="f37"/>
                    <a:pt x="f38" y="f7"/>
                  </a:cubicBezTo>
                  <a:lnTo>
                    <a:pt x="f39" y="f7"/>
                  </a:lnTo>
                  <a:cubicBezTo>
                    <a:pt x="f40" y="f41"/>
                    <a:pt x="f42" y="f43"/>
                    <a:pt x="f44" y="f45"/>
                  </a:cubicBezTo>
                  <a:lnTo>
                    <a:pt x="f44" y="f45"/>
                  </a:lnTo>
                  <a:lnTo>
                    <a:pt x="f46" y="f47"/>
                  </a:lnTo>
                  <a:lnTo>
                    <a:pt x="f48" y="f49"/>
                  </a:lnTo>
                  <a:lnTo>
                    <a:pt x="f50" y="f51"/>
                  </a:lnTo>
                  <a:cubicBezTo>
                    <a:pt x="f52" y="f53"/>
                    <a:pt x="f54" y="f55"/>
                    <a:pt x="f56" y="f57"/>
                  </a:cubicBezTo>
                  <a:lnTo>
                    <a:pt x="f56" y="f57"/>
                  </a:lnTo>
                  <a:cubicBezTo>
                    <a:pt x="f58" y="f59"/>
                    <a:pt x="f58" y="f60"/>
                    <a:pt x="f56" y="f61"/>
                  </a:cubicBezTo>
                  <a:lnTo>
                    <a:pt x="f56" y="f62"/>
                  </a:lnTo>
                  <a:lnTo>
                    <a:pt x="f56" y="f62"/>
                  </a:lnTo>
                  <a:cubicBezTo>
                    <a:pt x="f56" y="f62"/>
                    <a:pt x="f56" y="f62"/>
                    <a:pt x="f56" y="f62"/>
                  </a:cubicBezTo>
                  <a:lnTo>
                    <a:pt x="f56" y="f62"/>
                  </a:lnTo>
                  <a:lnTo>
                    <a:pt x="f63" y="f64"/>
                  </a:lnTo>
                  <a:lnTo>
                    <a:pt x="f63" y="f64"/>
                  </a:lnTo>
                  <a:lnTo>
                    <a:pt x="f65" y="f64"/>
                  </a:lnTo>
                  <a:lnTo>
                    <a:pt x="f66" y="f6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29" name="Freeform: Shape 233">
              <a:extLst>
                <a:ext uri="{FF2B5EF4-FFF2-40B4-BE49-F238E27FC236}">
                  <a16:creationId xmlns:a16="http://schemas.microsoft.com/office/drawing/2014/main" id="{41448C9A-3FFE-D09B-6F1D-3BF64B5814B8}"/>
                </a:ext>
              </a:extLst>
            </p:cNvPr>
            <p:cNvSpPr/>
            <p:nvPr/>
          </p:nvSpPr>
          <p:spPr>
            <a:xfrm>
              <a:off x="10842708" y="1651333"/>
              <a:ext cx="41394" cy="20436"/>
            </a:xfrm>
            <a:custGeom>
              <a:avLst/>
              <a:gdLst>
                <a:gd name="f0" fmla="val 10800000"/>
                <a:gd name="f1" fmla="val 5400000"/>
                <a:gd name="f2" fmla="val 180"/>
                <a:gd name="f3" fmla="val w"/>
                <a:gd name="f4" fmla="val h"/>
                <a:gd name="f5" fmla="val 0"/>
                <a:gd name="f6" fmla="val 41391"/>
                <a:gd name="f7" fmla="val 20441"/>
                <a:gd name="f8" fmla="val 3555"/>
                <a:gd name="f9" fmla="val 10411"/>
                <a:gd name="f10" fmla="val 32250"/>
                <a:gd name="f11" fmla="val 20442"/>
                <a:gd name="f12" fmla="val 38979"/>
                <a:gd name="f13" fmla="val 14855"/>
                <a:gd name="f14" fmla="val 39106"/>
                <a:gd name="f15" fmla="val 41392"/>
                <a:gd name="f16" fmla="val 12951"/>
                <a:gd name="f17" fmla="+- 0 0 -90"/>
                <a:gd name="f18" fmla="*/ f3 1 41391"/>
                <a:gd name="f19" fmla="*/ f4 1 20441"/>
                <a:gd name="f20" fmla="val f5"/>
                <a:gd name="f21" fmla="val f6"/>
                <a:gd name="f22" fmla="val f7"/>
                <a:gd name="f23" fmla="*/ f17 f0 1"/>
                <a:gd name="f24" fmla="+- f22 0 f20"/>
                <a:gd name="f25" fmla="+- f21 0 f20"/>
                <a:gd name="f26" fmla="*/ f23 1 f2"/>
                <a:gd name="f27" fmla="*/ f25 1 41391"/>
                <a:gd name="f28" fmla="*/ f24 1 20441"/>
                <a:gd name="f29" fmla="*/ 0 f25 1"/>
                <a:gd name="f30" fmla="*/ 3555 f24 1"/>
                <a:gd name="f31" fmla="*/ 10411 f24 1"/>
                <a:gd name="f32" fmla="*/ 32250 f25 1"/>
                <a:gd name="f33" fmla="*/ 20442 f24 1"/>
                <a:gd name="f34" fmla="*/ 38979 f25 1"/>
                <a:gd name="f35" fmla="*/ 14855 f24 1"/>
                <a:gd name="f36" fmla="*/ 39106 f25 1"/>
                <a:gd name="f37" fmla="*/ 41392 f25 1"/>
                <a:gd name="f38" fmla="*/ 12951 f24 1"/>
                <a:gd name="f39" fmla="*/ 0 f24 1"/>
                <a:gd name="f40" fmla="+- f26 0 f1"/>
                <a:gd name="f41" fmla="*/ f29 1 41391"/>
                <a:gd name="f42" fmla="*/ f30 1 20441"/>
                <a:gd name="f43" fmla="*/ f31 1 20441"/>
                <a:gd name="f44" fmla="*/ f32 1 41391"/>
                <a:gd name="f45" fmla="*/ f33 1 20441"/>
                <a:gd name="f46" fmla="*/ f34 1 41391"/>
                <a:gd name="f47" fmla="*/ f35 1 20441"/>
                <a:gd name="f48" fmla="*/ f36 1 41391"/>
                <a:gd name="f49" fmla="*/ f37 1 41391"/>
                <a:gd name="f50" fmla="*/ f38 1 20441"/>
                <a:gd name="f51" fmla="*/ f39 1 20441"/>
                <a:gd name="f52" fmla="*/ f20 1 f27"/>
                <a:gd name="f53" fmla="*/ f21 1 f27"/>
                <a:gd name="f54" fmla="*/ f20 1 f28"/>
                <a:gd name="f55" fmla="*/ f22 1 f28"/>
                <a:gd name="f56" fmla="*/ f41 1 f27"/>
                <a:gd name="f57" fmla="*/ f42 1 f28"/>
                <a:gd name="f58" fmla="*/ f43 1 f28"/>
                <a:gd name="f59" fmla="*/ f44 1 f27"/>
                <a:gd name="f60" fmla="*/ f45 1 f28"/>
                <a:gd name="f61" fmla="*/ f46 1 f27"/>
                <a:gd name="f62" fmla="*/ f47 1 f28"/>
                <a:gd name="f63" fmla="*/ f48 1 f27"/>
                <a:gd name="f64" fmla="*/ f49 1 f27"/>
                <a:gd name="f65" fmla="*/ f50 1 f28"/>
                <a:gd name="f66" fmla="*/ f51 1 f28"/>
                <a:gd name="f67" fmla="*/ f52 f18 1"/>
                <a:gd name="f68" fmla="*/ f53 f18 1"/>
                <a:gd name="f69" fmla="*/ f55 f19 1"/>
                <a:gd name="f70" fmla="*/ f54 f19 1"/>
                <a:gd name="f71" fmla="*/ f56 f18 1"/>
                <a:gd name="f72" fmla="*/ f57 f19 1"/>
                <a:gd name="f73" fmla="*/ f58 f19 1"/>
                <a:gd name="f74" fmla="*/ f59 f18 1"/>
                <a:gd name="f75" fmla="*/ f60 f19 1"/>
                <a:gd name="f76" fmla="*/ f61 f18 1"/>
                <a:gd name="f77" fmla="*/ f62 f19 1"/>
                <a:gd name="f78" fmla="*/ f63 f18 1"/>
                <a:gd name="f79" fmla="*/ f64 f18 1"/>
                <a:gd name="f80" fmla="*/ f65 f19 1"/>
                <a:gd name="f81" fmla="*/ f66 f19 1"/>
              </a:gdLst>
              <a:ahLst/>
              <a:cxnLst>
                <a:cxn ang="3cd4">
                  <a:pos x="hc" y="t"/>
                </a:cxn>
                <a:cxn ang="0">
                  <a:pos x="r" y="vc"/>
                </a:cxn>
                <a:cxn ang="cd4">
                  <a:pos x="hc" y="b"/>
                </a:cxn>
                <a:cxn ang="cd2">
                  <a:pos x="l" y="vc"/>
                </a:cxn>
                <a:cxn ang="f40">
                  <a:pos x="f71" y="f72"/>
                </a:cxn>
                <a:cxn ang="f40">
                  <a:pos x="f71" y="f73"/>
                </a:cxn>
                <a:cxn ang="f40">
                  <a:pos x="f74" y="f75"/>
                </a:cxn>
                <a:cxn ang="f40">
                  <a:pos x="f76" y="f77"/>
                </a:cxn>
                <a:cxn ang="f40">
                  <a:pos x="f78" y="f77"/>
                </a:cxn>
                <a:cxn ang="f40">
                  <a:pos x="f79" y="f80"/>
                </a:cxn>
                <a:cxn ang="f40">
                  <a:pos x="f71" y="f81"/>
                </a:cxn>
                <a:cxn ang="f40">
                  <a:pos x="f71" y="f72"/>
                </a:cxn>
              </a:cxnLst>
              <a:rect l="f67" t="f70" r="f68" b="f69"/>
              <a:pathLst>
                <a:path w="41391" h="20441">
                  <a:moveTo>
                    <a:pt x="f5" y="f8"/>
                  </a:moveTo>
                  <a:lnTo>
                    <a:pt x="f5" y="f9"/>
                  </a:lnTo>
                  <a:lnTo>
                    <a:pt x="f10" y="f11"/>
                  </a:lnTo>
                  <a:lnTo>
                    <a:pt x="f12" y="f13"/>
                  </a:lnTo>
                  <a:lnTo>
                    <a:pt x="f14" y="f13"/>
                  </a:lnTo>
                  <a:lnTo>
                    <a:pt x="f15" y="f16"/>
                  </a:ln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0" name="Freeform: Shape 234">
              <a:extLst>
                <a:ext uri="{FF2B5EF4-FFF2-40B4-BE49-F238E27FC236}">
                  <a16:creationId xmlns:a16="http://schemas.microsoft.com/office/drawing/2014/main" id="{D102296F-92A8-4DC7-4299-DA42F1C649C3}"/>
                </a:ext>
              </a:extLst>
            </p:cNvPr>
            <p:cNvSpPr/>
            <p:nvPr/>
          </p:nvSpPr>
          <p:spPr>
            <a:xfrm>
              <a:off x="10842708" y="1547850"/>
              <a:ext cx="133566" cy="48627"/>
            </a:xfrm>
            <a:custGeom>
              <a:avLst/>
              <a:gdLst>
                <a:gd name="f0" fmla="val 10800000"/>
                <a:gd name="f1" fmla="val 5400000"/>
                <a:gd name="f2" fmla="val 180"/>
                <a:gd name="f3" fmla="val w"/>
                <a:gd name="f4" fmla="val h"/>
                <a:gd name="f5" fmla="val 0"/>
                <a:gd name="f6" fmla="val 133570"/>
                <a:gd name="f7" fmla="val 48628"/>
                <a:gd name="f8" fmla="val 10284"/>
                <a:gd name="f9" fmla="val 124302"/>
                <a:gd name="f10" fmla="val 131158"/>
                <a:gd name="f11" fmla="val 43042"/>
                <a:gd name="f12" fmla="val 133571"/>
                <a:gd name="f13" fmla="val 41137"/>
                <a:gd name="f14" fmla="val 3428"/>
                <a:gd name="f15" fmla="+- 0 0 -90"/>
                <a:gd name="f16" fmla="*/ f3 1 133570"/>
                <a:gd name="f17" fmla="*/ f4 1 48628"/>
                <a:gd name="f18" fmla="val f5"/>
                <a:gd name="f19" fmla="val f6"/>
                <a:gd name="f20" fmla="val f7"/>
                <a:gd name="f21" fmla="*/ f15 f0 1"/>
                <a:gd name="f22" fmla="+- f20 0 f18"/>
                <a:gd name="f23" fmla="+- f19 0 f18"/>
                <a:gd name="f24" fmla="*/ f21 1 f2"/>
                <a:gd name="f25" fmla="*/ f23 1 133570"/>
                <a:gd name="f26" fmla="*/ f22 1 48628"/>
                <a:gd name="f27" fmla="*/ 0 f23 1"/>
                <a:gd name="f28" fmla="*/ 10284 f22 1"/>
                <a:gd name="f29" fmla="*/ 124302 f23 1"/>
                <a:gd name="f30" fmla="*/ 48628 f22 1"/>
                <a:gd name="f31" fmla="*/ 131158 f23 1"/>
                <a:gd name="f32" fmla="*/ 43042 f22 1"/>
                <a:gd name="f33" fmla="*/ 133571 f23 1"/>
                <a:gd name="f34" fmla="*/ 41137 f22 1"/>
                <a:gd name="f35" fmla="*/ 0 f22 1"/>
                <a:gd name="f36" fmla="*/ 3428 f22 1"/>
                <a:gd name="f37" fmla="+- f24 0 f1"/>
                <a:gd name="f38" fmla="*/ f27 1 133570"/>
                <a:gd name="f39" fmla="*/ f28 1 48628"/>
                <a:gd name="f40" fmla="*/ f29 1 133570"/>
                <a:gd name="f41" fmla="*/ f30 1 48628"/>
                <a:gd name="f42" fmla="*/ f31 1 133570"/>
                <a:gd name="f43" fmla="*/ f32 1 48628"/>
                <a:gd name="f44" fmla="*/ f33 1 133570"/>
                <a:gd name="f45" fmla="*/ f34 1 48628"/>
                <a:gd name="f46" fmla="*/ f35 1 48628"/>
                <a:gd name="f47" fmla="*/ f36 1 48628"/>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7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1"/>
                </a:cxn>
                <a:cxn ang="f37">
                  <a:pos x="f70" y="f71"/>
                </a:cxn>
                <a:cxn ang="f37">
                  <a:pos x="f72" y="f73"/>
                </a:cxn>
                <a:cxn ang="f37">
                  <a:pos x="f66" y="f74"/>
                </a:cxn>
                <a:cxn ang="f37">
                  <a:pos x="f66" y="f75"/>
                </a:cxn>
                <a:cxn ang="f37">
                  <a:pos x="f66" y="f67"/>
                </a:cxn>
              </a:cxnLst>
              <a:rect l="f62" t="f65" r="f63" b="f64"/>
              <a:pathLst>
                <a:path w="133570" h="48628">
                  <a:moveTo>
                    <a:pt x="f5" y="f8"/>
                  </a:moveTo>
                  <a:lnTo>
                    <a:pt x="f9" y="f7"/>
                  </a:lnTo>
                  <a:lnTo>
                    <a:pt x="f10" y="f11"/>
                  </a:lnTo>
                  <a:lnTo>
                    <a:pt x="f10" y="f11"/>
                  </a:lnTo>
                  <a:lnTo>
                    <a:pt x="f10" y="f11"/>
                  </a:lnTo>
                  <a:lnTo>
                    <a:pt x="f12" y="f13"/>
                  </a:lnTo>
                  <a:lnTo>
                    <a:pt x="f5" y="f5"/>
                  </a:lnTo>
                  <a:lnTo>
                    <a:pt x="f5" y="f14"/>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1" name="Freeform: Shape 235">
              <a:extLst>
                <a:ext uri="{FF2B5EF4-FFF2-40B4-BE49-F238E27FC236}">
                  <a16:creationId xmlns:a16="http://schemas.microsoft.com/office/drawing/2014/main" id="{907B5435-B7B4-FD8F-84EA-6CF52A1C6295}"/>
                </a:ext>
              </a:extLst>
            </p:cNvPr>
            <p:cNvSpPr/>
            <p:nvPr/>
          </p:nvSpPr>
          <p:spPr>
            <a:xfrm>
              <a:off x="7517538" y="63477"/>
              <a:ext cx="109" cy="758"/>
            </a:xfrm>
            <a:custGeom>
              <a:avLst/>
              <a:gdLst>
                <a:gd name="f0" fmla="val 10800000"/>
                <a:gd name="f1" fmla="val 5400000"/>
                <a:gd name="f2" fmla="val 180"/>
                <a:gd name="f3" fmla="val w"/>
                <a:gd name="f4" fmla="val h"/>
                <a:gd name="f5" fmla="val 0"/>
                <a:gd name="f6" fmla="val 112"/>
                <a:gd name="f7" fmla="val 761"/>
                <a:gd name="f8" fmla="val 38"/>
                <a:gd name="f9" fmla="val 253"/>
                <a:gd name="f10" fmla="val 509"/>
                <a:gd name="f11" fmla="val 762"/>
                <a:gd name="f12" fmla="val 635"/>
                <a:gd name="f13" fmla="+- 0 0 -90"/>
                <a:gd name="f14" fmla="*/ f3 1 112"/>
                <a:gd name="f15" fmla="*/ f4 1 761"/>
                <a:gd name="f16" fmla="val f5"/>
                <a:gd name="f17" fmla="val f6"/>
                <a:gd name="f18" fmla="val f7"/>
                <a:gd name="f19" fmla="*/ f13 f0 1"/>
                <a:gd name="f20" fmla="+- f18 0 f16"/>
                <a:gd name="f21" fmla="+- f17 0 f16"/>
                <a:gd name="f22" fmla="*/ f19 1 f2"/>
                <a:gd name="f23" fmla="*/ f21 1 112"/>
                <a:gd name="f24" fmla="*/ f20 1 761"/>
                <a:gd name="f25" fmla="*/ 0 f21 1"/>
                <a:gd name="f26" fmla="*/ 0 f20 1"/>
                <a:gd name="f27" fmla="*/ 762 f20 1"/>
                <a:gd name="f28" fmla="+- f22 0 f1"/>
                <a:gd name="f29" fmla="*/ f25 1 112"/>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4"/>
                </a:cxn>
              </a:cxnLst>
              <a:rect l="f39" t="f42" r="f40" b="f41"/>
              <a:pathLst>
                <a:path w="112" h="761">
                  <a:moveTo>
                    <a:pt x="f5" y="f5"/>
                  </a:moveTo>
                  <a:lnTo>
                    <a:pt x="f5" y="f5"/>
                  </a:lnTo>
                  <a:cubicBezTo>
                    <a:pt x="f8" y="f9"/>
                    <a:pt x="f8" y="f10"/>
                    <a:pt x="f5" y="f11"/>
                  </a:cubicBezTo>
                  <a:cubicBezTo>
                    <a:pt x="f5" y="f11"/>
                    <a:pt x="f9"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2" name="Freeform: Shape 236">
              <a:extLst>
                <a:ext uri="{FF2B5EF4-FFF2-40B4-BE49-F238E27FC236}">
                  <a16:creationId xmlns:a16="http://schemas.microsoft.com/office/drawing/2014/main" id="{98A4C615-FD77-3EFF-B89B-B9285BCFCC45}"/>
                </a:ext>
              </a:extLst>
            </p:cNvPr>
            <p:cNvSpPr/>
            <p:nvPr/>
          </p:nvSpPr>
          <p:spPr>
            <a:xfrm>
              <a:off x="7443508" y="63230"/>
              <a:ext cx="67162" cy="58274"/>
            </a:xfrm>
            <a:custGeom>
              <a:avLst/>
              <a:gdLst>
                <a:gd name="f0" fmla="val 10800000"/>
                <a:gd name="f1" fmla="val 5400000"/>
                <a:gd name="f2" fmla="val 180"/>
                <a:gd name="f3" fmla="val w"/>
                <a:gd name="f4" fmla="val h"/>
                <a:gd name="f5" fmla="val 0"/>
                <a:gd name="f6" fmla="val 67165"/>
                <a:gd name="f7" fmla="val 58277"/>
                <a:gd name="f8" fmla="val 3047"/>
                <a:gd name="f9" fmla="val 55485"/>
                <a:gd name="f10" fmla="val 11808"/>
                <a:gd name="f11" fmla="val 58278"/>
                <a:gd name="f12" fmla="val 64627"/>
                <a:gd name="f13" fmla="val 15109"/>
                <a:gd name="f14" fmla="val 4063"/>
                <a:gd name="f15" fmla="val 64665"/>
                <a:gd name="f16" fmla="val 2346"/>
                <a:gd name="f17" fmla="val 65642"/>
                <a:gd name="f18" fmla="val 788"/>
                <a:gd name="f19" fmla="val 67166"/>
                <a:gd name="f20" fmla="val 66404"/>
                <a:gd name="f21" fmla="val 45074"/>
                <a:gd name="f22" fmla="val 17902"/>
                <a:gd name="f23" fmla="val 54596"/>
                <a:gd name="f24" fmla="+- 0 0 -90"/>
                <a:gd name="f25" fmla="*/ f3 1 67165"/>
                <a:gd name="f26" fmla="*/ f4 1 58277"/>
                <a:gd name="f27" fmla="val f5"/>
                <a:gd name="f28" fmla="val f6"/>
                <a:gd name="f29" fmla="val f7"/>
                <a:gd name="f30" fmla="*/ f24 f0 1"/>
                <a:gd name="f31" fmla="+- f29 0 f27"/>
                <a:gd name="f32" fmla="+- f28 0 f27"/>
                <a:gd name="f33" fmla="*/ f30 1 f2"/>
                <a:gd name="f34" fmla="*/ f32 1 67165"/>
                <a:gd name="f35" fmla="*/ f31 1 58277"/>
                <a:gd name="f36" fmla="*/ 3047 f32 1"/>
                <a:gd name="f37" fmla="*/ 55485 f31 1"/>
                <a:gd name="f38" fmla="*/ 11808 f32 1"/>
                <a:gd name="f39" fmla="*/ 58278 f31 1"/>
                <a:gd name="f40" fmla="*/ 64627 f32 1"/>
                <a:gd name="f41" fmla="*/ 15109 f31 1"/>
                <a:gd name="f42" fmla="*/ 4063 f31 1"/>
                <a:gd name="f43" fmla="*/ 67166 f32 1"/>
                <a:gd name="f44" fmla="*/ 0 f31 1"/>
                <a:gd name="f45" fmla="*/ 66404 f32 1"/>
                <a:gd name="f46" fmla="*/ 45074 f32 1"/>
                <a:gd name="f47" fmla="*/ 17902 f31 1"/>
                <a:gd name="f48" fmla="*/ 0 f32 1"/>
                <a:gd name="f49" fmla="*/ 54596 f31 1"/>
                <a:gd name="f50" fmla="+- f33 0 f1"/>
                <a:gd name="f51" fmla="*/ f36 1 67165"/>
                <a:gd name="f52" fmla="*/ f37 1 58277"/>
                <a:gd name="f53" fmla="*/ f38 1 67165"/>
                <a:gd name="f54" fmla="*/ f39 1 58277"/>
                <a:gd name="f55" fmla="*/ f40 1 67165"/>
                <a:gd name="f56" fmla="*/ f41 1 58277"/>
                <a:gd name="f57" fmla="*/ f42 1 58277"/>
                <a:gd name="f58" fmla="*/ f43 1 67165"/>
                <a:gd name="f59" fmla="*/ f44 1 58277"/>
                <a:gd name="f60" fmla="*/ f45 1 67165"/>
                <a:gd name="f61" fmla="*/ f46 1 67165"/>
                <a:gd name="f62" fmla="*/ f47 1 58277"/>
                <a:gd name="f63" fmla="*/ f48 1 67165"/>
                <a:gd name="f64" fmla="*/ f49 1 58277"/>
                <a:gd name="f65" fmla="*/ f27 1 f34"/>
                <a:gd name="f66" fmla="*/ f28 1 f34"/>
                <a:gd name="f67" fmla="*/ f27 1 f35"/>
                <a:gd name="f68" fmla="*/ f29 1 f35"/>
                <a:gd name="f69" fmla="*/ f51 1 f34"/>
                <a:gd name="f70" fmla="*/ f52 1 f35"/>
                <a:gd name="f71" fmla="*/ f53 1 f34"/>
                <a:gd name="f72" fmla="*/ f54 1 f35"/>
                <a:gd name="f73" fmla="*/ f55 1 f34"/>
                <a:gd name="f74" fmla="*/ f56 1 f35"/>
                <a:gd name="f75" fmla="*/ f57 1 f35"/>
                <a:gd name="f76" fmla="*/ f58 1 f34"/>
                <a:gd name="f77" fmla="*/ f59 1 f35"/>
                <a:gd name="f78" fmla="*/ f60 1 f34"/>
                <a:gd name="f79" fmla="*/ f61 1 f34"/>
                <a:gd name="f80" fmla="*/ f62 1 f35"/>
                <a:gd name="f81" fmla="*/ f63 1 f34"/>
                <a:gd name="f82" fmla="*/ f64 1 f35"/>
                <a:gd name="f83" fmla="*/ f65 f25 1"/>
                <a:gd name="f84" fmla="*/ f66 f25 1"/>
                <a:gd name="f85" fmla="*/ f68 f26 1"/>
                <a:gd name="f86" fmla="*/ f67 f26 1"/>
                <a:gd name="f87" fmla="*/ f69 f25 1"/>
                <a:gd name="f88" fmla="*/ f70 f26 1"/>
                <a:gd name="f89" fmla="*/ f71 f25 1"/>
                <a:gd name="f90" fmla="*/ f72 f26 1"/>
                <a:gd name="f91" fmla="*/ f73 f25 1"/>
                <a:gd name="f92" fmla="*/ f74 f26 1"/>
                <a:gd name="f93" fmla="*/ f75 f26 1"/>
                <a:gd name="f94" fmla="*/ f76 f25 1"/>
                <a:gd name="f95" fmla="*/ f77 f26 1"/>
                <a:gd name="f96" fmla="*/ f78 f25 1"/>
                <a:gd name="f97" fmla="*/ f79 f25 1"/>
                <a:gd name="f98" fmla="*/ f80 f26 1"/>
                <a:gd name="f99" fmla="*/ f81 f25 1"/>
                <a:gd name="f100" fmla="*/ f82 f26 1"/>
              </a:gdLst>
              <a:ahLst/>
              <a:cxnLst>
                <a:cxn ang="3cd4">
                  <a:pos x="hc" y="t"/>
                </a:cxn>
                <a:cxn ang="0">
                  <a:pos x="r" y="vc"/>
                </a:cxn>
                <a:cxn ang="cd4">
                  <a:pos x="hc" y="b"/>
                </a:cxn>
                <a:cxn ang="cd2">
                  <a:pos x="l" y="vc"/>
                </a:cxn>
                <a:cxn ang="f50">
                  <a:pos x="f87" y="f88"/>
                </a:cxn>
                <a:cxn ang="f50">
                  <a:pos x="f89" y="f90"/>
                </a:cxn>
                <a:cxn ang="f50">
                  <a:pos x="f91" y="f92"/>
                </a:cxn>
                <a:cxn ang="f50">
                  <a:pos x="f91" y="f93"/>
                </a:cxn>
                <a:cxn ang="f50">
                  <a:pos x="f94" y="f95"/>
                </a:cxn>
                <a:cxn ang="f50">
                  <a:pos x="f96" y="f95"/>
                </a:cxn>
                <a:cxn ang="f50">
                  <a:pos x="f97" y="f98"/>
                </a:cxn>
                <a:cxn ang="f50">
                  <a:pos x="f99" y="f100"/>
                </a:cxn>
                <a:cxn ang="f50">
                  <a:pos x="f87" y="f88"/>
                </a:cxn>
              </a:cxnLst>
              <a:rect l="f83" t="f86" r="f84" b="f85"/>
              <a:pathLst>
                <a:path w="67165" h="58277">
                  <a:moveTo>
                    <a:pt x="f8" y="f9"/>
                  </a:moveTo>
                  <a:lnTo>
                    <a:pt x="f10" y="f11"/>
                  </a:lnTo>
                  <a:lnTo>
                    <a:pt x="f12" y="f13"/>
                  </a:lnTo>
                  <a:lnTo>
                    <a:pt x="f12" y="f14"/>
                  </a:lnTo>
                  <a:cubicBezTo>
                    <a:pt x="f15" y="f16"/>
                    <a:pt x="f17" y="f18"/>
                    <a:pt x="f19" y="f5"/>
                  </a:cubicBezTo>
                  <a:lnTo>
                    <a:pt x="f20" y="f5"/>
                  </a:lnTo>
                  <a:lnTo>
                    <a:pt x="f21" y="f22"/>
                  </a:lnTo>
                  <a:lnTo>
                    <a:pt x="f5" y="f23"/>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3" name="Freeform: Shape 237">
              <a:extLst>
                <a:ext uri="{FF2B5EF4-FFF2-40B4-BE49-F238E27FC236}">
                  <a16:creationId xmlns:a16="http://schemas.microsoft.com/office/drawing/2014/main" id="{E58CF9A6-268D-5A27-9535-3F948FC35FAB}"/>
                </a:ext>
              </a:extLst>
            </p:cNvPr>
            <p:cNvSpPr/>
            <p:nvPr/>
          </p:nvSpPr>
          <p:spPr>
            <a:xfrm>
              <a:off x="9788999" y="0"/>
              <a:ext cx="650586" cy="487548"/>
            </a:xfrm>
            <a:custGeom>
              <a:avLst/>
              <a:gdLst>
                <a:gd name="f0" fmla="val 10800000"/>
                <a:gd name="f1" fmla="val 5400000"/>
                <a:gd name="f2" fmla="val 180"/>
                <a:gd name="f3" fmla="val w"/>
                <a:gd name="f4" fmla="val h"/>
                <a:gd name="f5" fmla="val 0"/>
                <a:gd name="f6" fmla="val 650585"/>
                <a:gd name="f7" fmla="val 487553"/>
                <a:gd name="f8" fmla="val 2921"/>
                <a:gd name="f9" fmla="val 484760"/>
                <a:gd name="f10" fmla="val 12062"/>
                <a:gd name="f11" fmla="val 633699"/>
                <a:gd name="f12" fmla="val 483998"/>
                <a:gd name="f13" fmla="+- 0 0 -90"/>
                <a:gd name="f14" fmla="*/ f3 1 650585"/>
                <a:gd name="f15" fmla="*/ f4 1 487553"/>
                <a:gd name="f16" fmla="val f5"/>
                <a:gd name="f17" fmla="val f6"/>
                <a:gd name="f18" fmla="val f7"/>
                <a:gd name="f19" fmla="*/ f13 f0 1"/>
                <a:gd name="f20" fmla="+- f18 0 f16"/>
                <a:gd name="f21" fmla="+- f17 0 f16"/>
                <a:gd name="f22" fmla="*/ f19 1 f2"/>
                <a:gd name="f23" fmla="*/ f21 1 650585"/>
                <a:gd name="f24" fmla="*/ f20 1 487553"/>
                <a:gd name="f25" fmla="*/ 2921 f21 1"/>
                <a:gd name="f26" fmla="*/ 484760 f20 1"/>
                <a:gd name="f27" fmla="*/ 12062 f21 1"/>
                <a:gd name="f28" fmla="*/ 487553 f20 1"/>
                <a:gd name="f29" fmla="*/ 650585 f21 1"/>
                <a:gd name="f30" fmla="*/ 0 f20 1"/>
                <a:gd name="f31" fmla="*/ 633699 f21 1"/>
                <a:gd name="f32" fmla="*/ 0 f21 1"/>
                <a:gd name="f33" fmla="*/ 483998 f20 1"/>
                <a:gd name="f34" fmla="+- f22 0 f1"/>
                <a:gd name="f35" fmla="*/ f25 1 650585"/>
                <a:gd name="f36" fmla="*/ f26 1 487553"/>
                <a:gd name="f37" fmla="*/ f27 1 650585"/>
                <a:gd name="f38" fmla="*/ f28 1 487553"/>
                <a:gd name="f39" fmla="*/ f29 1 650585"/>
                <a:gd name="f40" fmla="*/ f30 1 487553"/>
                <a:gd name="f41" fmla="*/ f31 1 650585"/>
                <a:gd name="f42" fmla="*/ f32 1 650585"/>
                <a:gd name="f43" fmla="*/ f33 1 487553"/>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3"/>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4 1"/>
                <a:gd name="f68" fmla="*/ f55 f14 1"/>
                <a:gd name="f69" fmla="*/ f56 f15 1"/>
              </a:gdLst>
              <a:ahLst/>
              <a:cxnLst>
                <a:cxn ang="3cd4">
                  <a:pos x="hc" y="t"/>
                </a:cxn>
                <a:cxn ang="0">
                  <a:pos x="r" y="vc"/>
                </a:cxn>
                <a:cxn ang="cd4">
                  <a:pos x="hc" y="b"/>
                </a:cxn>
                <a:cxn ang="cd2">
                  <a:pos x="l" y="vc"/>
                </a:cxn>
                <a:cxn ang="f34">
                  <a:pos x="f61" y="f62"/>
                </a:cxn>
                <a:cxn ang="f34">
                  <a:pos x="f63" y="f64"/>
                </a:cxn>
                <a:cxn ang="f34">
                  <a:pos x="f65" y="f66"/>
                </a:cxn>
                <a:cxn ang="f34">
                  <a:pos x="f67" y="f66"/>
                </a:cxn>
                <a:cxn ang="f34">
                  <a:pos x="f68" y="f69"/>
                </a:cxn>
                <a:cxn ang="f34">
                  <a:pos x="f61" y="f62"/>
                </a:cxn>
              </a:cxnLst>
              <a:rect l="f57" t="f60" r="f58" b="f59"/>
              <a:pathLst>
                <a:path w="650585" h="487553">
                  <a:moveTo>
                    <a:pt x="f8" y="f9"/>
                  </a:moveTo>
                  <a:lnTo>
                    <a:pt x="f10" y="f7"/>
                  </a:lnTo>
                  <a:lnTo>
                    <a:pt x="f6" y="f5"/>
                  </a:lnTo>
                  <a:lnTo>
                    <a:pt x="f11" y="f5"/>
                  </a:lnTo>
                  <a:lnTo>
                    <a:pt x="f5" y="f12"/>
                  </a:lnTo>
                  <a:lnTo>
                    <a:pt x="f8" y="f9"/>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4" name="Freeform: Shape 238">
              <a:extLst>
                <a:ext uri="{FF2B5EF4-FFF2-40B4-BE49-F238E27FC236}">
                  <a16:creationId xmlns:a16="http://schemas.microsoft.com/office/drawing/2014/main" id="{B7A74866-FD26-0E21-8ECA-289BBDE92381}"/>
                </a:ext>
              </a:extLst>
            </p:cNvPr>
            <p:cNvSpPr/>
            <p:nvPr/>
          </p:nvSpPr>
          <p:spPr>
            <a:xfrm>
              <a:off x="9248241" y="854488"/>
              <a:ext cx="55357" cy="51800"/>
            </a:xfrm>
            <a:custGeom>
              <a:avLst/>
              <a:gdLst>
                <a:gd name="f0" fmla="val 10800000"/>
                <a:gd name="f1" fmla="val 5400000"/>
                <a:gd name="f2" fmla="val 180"/>
                <a:gd name="f3" fmla="val w"/>
                <a:gd name="f4" fmla="val h"/>
                <a:gd name="f5" fmla="val 0"/>
                <a:gd name="f6" fmla="val 55357"/>
                <a:gd name="f7" fmla="val 51802"/>
                <a:gd name="f8" fmla="val 55358"/>
                <a:gd name="f9" fmla="val 42407"/>
                <a:gd name="f10" fmla="val 2920"/>
                <a:gd name="f11" fmla="val 43296"/>
                <a:gd name="f12" fmla="val 5561"/>
                <a:gd name="f13" fmla="val 44018"/>
                <a:gd name="f14" fmla="val 7110"/>
                <a:gd name="f15" fmla="val 46742"/>
                <a:gd name="f16" fmla="val 6386"/>
                <a:gd name="f17" fmla="val 49380"/>
                <a:gd name="f18" fmla="val 6374"/>
                <a:gd name="f19" fmla="val 49426"/>
                <a:gd name="f20" fmla="val 6361"/>
                <a:gd name="f21" fmla="val 49471"/>
                <a:gd name="f22" fmla="val 6348"/>
                <a:gd name="f23" fmla="val 49517"/>
                <a:gd name="f24" fmla="val 5967"/>
                <a:gd name="f25" fmla="val 50460"/>
                <a:gd name="f26" fmla="val 5307"/>
                <a:gd name="f27" fmla="val 51260"/>
                <a:gd name="f28" fmla="val 4444"/>
                <a:gd name="f29" fmla="val 6983"/>
                <a:gd name="f30" fmla="val 49898"/>
                <a:gd name="f31" fmla="val 55104"/>
                <a:gd name="f32" fmla="val 12951"/>
                <a:gd name="f33" fmla="val 254"/>
                <a:gd name="f34" fmla="+- 0 0 -90"/>
                <a:gd name="f35" fmla="*/ f3 1 55357"/>
                <a:gd name="f36" fmla="*/ f4 1 51802"/>
                <a:gd name="f37" fmla="val f5"/>
                <a:gd name="f38" fmla="val f6"/>
                <a:gd name="f39" fmla="val f7"/>
                <a:gd name="f40" fmla="*/ f34 f0 1"/>
                <a:gd name="f41" fmla="+- f39 0 f37"/>
                <a:gd name="f42" fmla="+- f38 0 f37"/>
                <a:gd name="f43" fmla="*/ f40 1 f2"/>
                <a:gd name="f44" fmla="*/ f42 1 55357"/>
                <a:gd name="f45" fmla="*/ f41 1 51802"/>
                <a:gd name="f46" fmla="*/ 55358 f42 1"/>
                <a:gd name="f47" fmla="*/ 0 f41 1"/>
                <a:gd name="f48" fmla="*/ 0 f42 1"/>
                <a:gd name="f49" fmla="*/ 42407 f41 1"/>
                <a:gd name="f50" fmla="*/ 2920 f42 1"/>
                <a:gd name="f51" fmla="*/ 43296 f41 1"/>
                <a:gd name="f52" fmla="*/ 6386 f42 1"/>
                <a:gd name="f53" fmla="*/ 49380 f41 1"/>
                <a:gd name="f54" fmla="*/ 6348 f42 1"/>
                <a:gd name="f55" fmla="*/ 49517 f41 1"/>
                <a:gd name="f56" fmla="*/ 4444 f42 1"/>
                <a:gd name="f57" fmla="*/ 51802 f41 1"/>
                <a:gd name="f58" fmla="*/ 6983 f42 1"/>
                <a:gd name="f59" fmla="*/ 49898 f41 1"/>
                <a:gd name="f60" fmla="*/ 55104 f42 1"/>
                <a:gd name="f61" fmla="*/ 12951 f41 1"/>
                <a:gd name="f62" fmla="*/ 254 f41 1"/>
                <a:gd name="f63" fmla="+- f43 0 f1"/>
                <a:gd name="f64" fmla="*/ f46 1 55357"/>
                <a:gd name="f65" fmla="*/ f47 1 51802"/>
                <a:gd name="f66" fmla="*/ f48 1 55357"/>
                <a:gd name="f67" fmla="*/ f49 1 51802"/>
                <a:gd name="f68" fmla="*/ f50 1 55357"/>
                <a:gd name="f69" fmla="*/ f51 1 51802"/>
                <a:gd name="f70" fmla="*/ f52 1 55357"/>
                <a:gd name="f71" fmla="*/ f53 1 51802"/>
                <a:gd name="f72" fmla="*/ f54 1 55357"/>
                <a:gd name="f73" fmla="*/ f55 1 51802"/>
                <a:gd name="f74" fmla="*/ f56 1 55357"/>
                <a:gd name="f75" fmla="*/ f57 1 51802"/>
                <a:gd name="f76" fmla="*/ f58 1 55357"/>
                <a:gd name="f77" fmla="*/ f59 1 51802"/>
                <a:gd name="f78" fmla="*/ f60 1 55357"/>
                <a:gd name="f79" fmla="*/ f61 1 51802"/>
                <a:gd name="f80" fmla="*/ f62 1 51802"/>
                <a:gd name="f81" fmla="*/ f37 1 f44"/>
                <a:gd name="f82" fmla="*/ f38 1 f44"/>
                <a:gd name="f83" fmla="*/ f37 1 f45"/>
                <a:gd name="f84" fmla="*/ f39 1 f45"/>
                <a:gd name="f85" fmla="*/ f64 1 f44"/>
                <a:gd name="f86" fmla="*/ f65 1 f45"/>
                <a:gd name="f87" fmla="*/ f66 1 f44"/>
                <a:gd name="f88" fmla="*/ f67 1 f45"/>
                <a:gd name="f89" fmla="*/ f68 1 f44"/>
                <a:gd name="f90" fmla="*/ f69 1 f45"/>
                <a:gd name="f91" fmla="*/ f70 1 f44"/>
                <a:gd name="f92" fmla="*/ f71 1 f45"/>
                <a:gd name="f93" fmla="*/ f72 1 f44"/>
                <a:gd name="f94" fmla="*/ f73 1 f45"/>
                <a:gd name="f95" fmla="*/ f74 1 f44"/>
                <a:gd name="f96" fmla="*/ f75 1 f45"/>
                <a:gd name="f97" fmla="*/ f76 1 f44"/>
                <a:gd name="f98" fmla="*/ f77 1 f45"/>
                <a:gd name="f99" fmla="*/ f78 1 f44"/>
                <a:gd name="f100" fmla="*/ f79 1 f45"/>
                <a:gd name="f101" fmla="*/ f80 1 f45"/>
                <a:gd name="f102" fmla="*/ f81 f35 1"/>
                <a:gd name="f103" fmla="*/ f82 f35 1"/>
                <a:gd name="f104" fmla="*/ f84 f36 1"/>
                <a:gd name="f105" fmla="*/ f83 f36 1"/>
                <a:gd name="f106" fmla="*/ f85 f35 1"/>
                <a:gd name="f107" fmla="*/ f86 f36 1"/>
                <a:gd name="f108" fmla="*/ f87 f35 1"/>
                <a:gd name="f109" fmla="*/ f88 f36 1"/>
                <a:gd name="f110" fmla="*/ f89 f35 1"/>
                <a:gd name="f111" fmla="*/ f90 f36 1"/>
                <a:gd name="f112" fmla="*/ f91 f35 1"/>
                <a:gd name="f113" fmla="*/ f92 f36 1"/>
                <a:gd name="f114" fmla="*/ f93 f35 1"/>
                <a:gd name="f115" fmla="*/ f94 f36 1"/>
                <a:gd name="f116" fmla="*/ f95 f35 1"/>
                <a:gd name="f117" fmla="*/ f96 f36 1"/>
                <a:gd name="f118" fmla="*/ f97 f35 1"/>
                <a:gd name="f119" fmla="*/ f98 f36 1"/>
                <a:gd name="f120" fmla="*/ f99 f35 1"/>
                <a:gd name="f121" fmla="*/ f100 f36 1"/>
                <a:gd name="f122" fmla="*/ f101 f36 1"/>
              </a:gdLst>
              <a:ahLst/>
              <a:cxnLst>
                <a:cxn ang="3cd4">
                  <a:pos x="hc" y="t"/>
                </a:cxn>
                <a:cxn ang="0">
                  <a:pos x="r" y="vc"/>
                </a:cxn>
                <a:cxn ang="cd4">
                  <a:pos x="hc" y="b"/>
                </a:cxn>
                <a:cxn ang="cd2">
                  <a:pos x="l" y="vc"/>
                </a:cxn>
                <a:cxn ang="f63">
                  <a:pos x="f106" y="f107"/>
                </a:cxn>
                <a:cxn ang="f63">
                  <a:pos x="f108" y="f109"/>
                </a:cxn>
                <a:cxn ang="f63">
                  <a:pos x="f110" y="f111"/>
                </a:cxn>
                <a:cxn ang="f63">
                  <a:pos x="f112" y="f113"/>
                </a:cxn>
                <a:cxn ang="f63">
                  <a:pos x="f114" y="f115"/>
                </a:cxn>
                <a:cxn ang="f63">
                  <a:pos x="f116" y="f117"/>
                </a:cxn>
                <a:cxn ang="f63">
                  <a:pos x="f116" y="f117"/>
                </a:cxn>
                <a:cxn ang="f63">
                  <a:pos x="f118" y="f119"/>
                </a:cxn>
                <a:cxn ang="f63">
                  <a:pos x="f120" y="f121"/>
                </a:cxn>
                <a:cxn ang="f63">
                  <a:pos x="f120" y="f122"/>
                </a:cxn>
              </a:cxnLst>
              <a:rect l="f102" t="f105" r="f103" b="f104"/>
              <a:pathLst>
                <a:path w="55357" h="51802">
                  <a:moveTo>
                    <a:pt x="f8" y="f5"/>
                  </a:moveTo>
                  <a:lnTo>
                    <a:pt x="f5" y="f9"/>
                  </a:lnTo>
                  <a:lnTo>
                    <a:pt x="f10" y="f11"/>
                  </a:lnTo>
                  <a:cubicBezTo>
                    <a:pt x="f12" y="f13"/>
                    <a:pt x="f14" y="f15"/>
                    <a:pt x="f16" y="f17"/>
                  </a:cubicBezTo>
                  <a:cubicBezTo>
                    <a:pt x="f18" y="f19"/>
                    <a:pt x="f20" y="f21"/>
                    <a:pt x="f22" y="f23"/>
                  </a:cubicBezTo>
                  <a:cubicBezTo>
                    <a:pt x="f24" y="f25"/>
                    <a:pt x="f26" y="f27"/>
                    <a:pt x="f28" y="f7"/>
                  </a:cubicBezTo>
                  <a:lnTo>
                    <a:pt x="f28" y="f7"/>
                  </a:lnTo>
                  <a:lnTo>
                    <a:pt x="f29" y="f30"/>
                  </a:lnTo>
                  <a:lnTo>
                    <a:pt x="f31" y="f32"/>
                  </a:lnTo>
                  <a:lnTo>
                    <a:pt x="f31"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5" name="Freeform: Shape 239">
              <a:extLst>
                <a:ext uri="{FF2B5EF4-FFF2-40B4-BE49-F238E27FC236}">
                  <a16:creationId xmlns:a16="http://schemas.microsoft.com/office/drawing/2014/main" id="{D5FB750D-0C52-9CBB-F6C4-09AFB52ED5C1}"/>
                </a:ext>
              </a:extLst>
            </p:cNvPr>
            <p:cNvSpPr/>
            <p:nvPr/>
          </p:nvSpPr>
          <p:spPr>
            <a:xfrm>
              <a:off x="6446684" y="183593"/>
              <a:ext cx="2247970" cy="702890"/>
            </a:xfrm>
            <a:custGeom>
              <a:avLst/>
              <a:gdLst>
                <a:gd name="f0" fmla="val 10800000"/>
                <a:gd name="f1" fmla="val 5400000"/>
                <a:gd name="f2" fmla="val 180"/>
                <a:gd name="f3" fmla="val w"/>
                <a:gd name="f4" fmla="val h"/>
                <a:gd name="f5" fmla="val 0"/>
                <a:gd name="f6" fmla="val 2247972"/>
                <a:gd name="f7" fmla="val 702889"/>
                <a:gd name="f8" fmla="val 2245560"/>
                <a:gd name="f9" fmla="val 697303"/>
                <a:gd name="f10" fmla="val 2247973"/>
                <a:gd name="f11" fmla="val 695399"/>
                <a:gd name="f12" fmla="val 7364"/>
                <a:gd name="f13" fmla="val 3428"/>
                <a:gd name="f14" fmla="val 7224"/>
                <a:gd name="f15" fmla="val 6300"/>
                <a:gd name="f16" fmla="val 4787"/>
                <a:gd name="f17" fmla="val 8517"/>
                <a:gd name="f18" fmla="val 1917"/>
                <a:gd name="f19" fmla="val 8380"/>
                <a:gd name="f20" fmla="val 1905"/>
                <a:gd name="f21" fmla="val 1270"/>
                <a:gd name="f22" fmla="val 8500"/>
                <a:gd name="f23" fmla="val 635"/>
                <a:gd name="f24" fmla="val 2238704"/>
                <a:gd name="f25" fmla="val 702890"/>
                <a:gd name="f26" fmla="+- 0 0 -90"/>
                <a:gd name="f27" fmla="*/ f3 1 2247972"/>
                <a:gd name="f28" fmla="*/ f4 1 702889"/>
                <a:gd name="f29" fmla="val f5"/>
                <a:gd name="f30" fmla="val f6"/>
                <a:gd name="f31" fmla="val f7"/>
                <a:gd name="f32" fmla="*/ f26 f0 1"/>
                <a:gd name="f33" fmla="+- f31 0 f29"/>
                <a:gd name="f34" fmla="+- f30 0 f29"/>
                <a:gd name="f35" fmla="*/ f32 1 f2"/>
                <a:gd name="f36" fmla="*/ f34 1 2247972"/>
                <a:gd name="f37" fmla="*/ f33 1 702889"/>
                <a:gd name="f38" fmla="*/ 2245560 f34 1"/>
                <a:gd name="f39" fmla="*/ 697303 f33 1"/>
                <a:gd name="f40" fmla="*/ 2247973 f34 1"/>
                <a:gd name="f41" fmla="*/ 695399 f33 1"/>
                <a:gd name="f42" fmla="*/ 7364 f34 1"/>
                <a:gd name="f43" fmla="*/ 0 f33 1"/>
                <a:gd name="f44" fmla="*/ 3428 f33 1"/>
                <a:gd name="f45" fmla="*/ 1917 f34 1"/>
                <a:gd name="f46" fmla="*/ 8380 f33 1"/>
                <a:gd name="f47" fmla="*/ 1905 f34 1"/>
                <a:gd name="f48" fmla="*/ 0 f34 1"/>
                <a:gd name="f49" fmla="*/ 2238704 f34 1"/>
                <a:gd name="f50" fmla="*/ 702890 f33 1"/>
                <a:gd name="f51" fmla="+- f35 0 f1"/>
                <a:gd name="f52" fmla="*/ f38 1 2247972"/>
                <a:gd name="f53" fmla="*/ f39 1 702889"/>
                <a:gd name="f54" fmla="*/ f40 1 2247972"/>
                <a:gd name="f55" fmla="*/ f41 1 702889"/>
                <a:gd name="f56" fmla="*/ f42 1 2247972"/>
                <a:gd name="f57" fmla="*/ f43 1 702889"/>
                <a:gd name="f58" fmla="*/ f44 1 702889"/>
                <a:gd name="f59" fmla="*/ f45 1 2247972"/>
                <a:gd name="f60" fmla="*/ f46 1 702889"/>
                <a:gd name="f61" fmla="*/ f47 1 2247972"/>
                <a:gd name="f62" fmla="*/ f48 1 2247972"/>
                <a:gd name="f63" fmla="*/ f49 1 2247972"/>
                <a:gd name="f64" fmla="*/ f50 1 702889"/>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7"/>
                <a:gd name="f76" fmla="*/ f59 1 f36"/>
                <a:gd name="f77" fmla="*/ f60 1 f37"/>
                <a:gd name="f78" fmla="*/ f61 1 f36"/>
                <a:gd name="f79" fmla="*/ f62 1 f36"/>
                <a:gd name="f80" fmla="*/ f63 1 f36"/>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8 1"/>
                <a:gd name="f93" fmla="*/ f76 f27 1"/>
                <a:gd name="f94" fmla="*/ f77 f28 1"/>
                <a:gd name="f95" fmla="*/ f78 f27 1"/>
                <a:gd name="f96" fmla="*/ f79 f27 1"/>
                <a:gd name="f97" fmla="*/ f80 f27 1"/>
                <a:gd name="f98" fmla="*/ f81 f28 1"/>
              </a:gdLst>
              <a:ahLst/>
              <a:cxnLst>
                <a:cxn ang="3cd4">
                  <a:pos x="hc" y="t"/>
                </a:cxn>
                <a:cxn ang="0">
                  <a:pos x="r" y="vc"/>
                </a:cxn>
                <a:cxn ang="cd4">
                  <a:pos x="hc" y="b"/>
                </a:cxn>
                <a:cxn ang="cd2">
                  <a:pos x="l" y="vc"/>
                </a:cxn>
                <a:cxn ang="f51">
                  <a:pos x="f86" y="f87"/>
                </a:cxn>
                <a:cxn ang="f51">
                  <a:pos x="f88" y="f89"/>
                </a:cxn>
                <a:cxn ang="f51">
                  <a:pos x="f90" y="f91"/>
                </a:cxn>
                <a:cxn ang="f51">
                  <a:pos x="f90" y="f92"/>
                </a:cxn>
                <a:cxn ang="f51">
                  <a:pos x="f93" y="f94"/>
                </a:cxn>
                <a:cxn ang="f51">
                  <a:pos x="f95" y="f94"/>
                </a:cxn>
                <a:cxn ang="f51">
                  <a:pos x="f96" y="f94"/>
                </a:cxn>
                <a:cxn ang="f51">
                  <a:pos x="f96" y="f94"/>
                </a:cxn>
                <a:cxn ang="f51">
                  <a:pos x="f97" y="f98"/>
                </a:cxn>
                <a:cxn ang="f51">
                  <a:pos x="f86" y="f87"/>
                </a:cxn>
              </a:cxnLst>
              <a:rect l="f82" t="f85" r="f83" b="f84"/>
              <a:pathLst>
                <a:path w="2247972" h="702889">
                  <a:moveTo>
                    <a:pt x="f8" y="f9"/>
                  </a:moveTo>
                  <a:lnTo>
                    <a:pt x="f10" y="f11"/>
                  </a:lnTo>
                  <a:lnTo>
                    <a:pt x="f12" y="f5"/>
                  </a:lnTo>
                  <a:lnTo>
                    <a:pt x="f12" y="f13"/>
                  </a:lnTo>
                  <a:cubicBezTo>
                    <a:pt x="f14" y="f15"/>
                    <a:pt x="f16" y="f17"/>
                    <a:pt x="f18" y="f19"/>
                  </a:cubicBezTo>
                  <a:cubicBezTo>
                    <a:pt x="f18" y="f19"/>
                    <a:pt x="f20" y="f19"/>
                    <a:pt x="f20" y="f19"/>
                  </a:cubicBezTo>
                  <a:cubicBezTo>
                    <a:pt x="f21" y="f22"/>
                    <a:pt x="f23" y="f22"/>
                    <a:pt x="f5" y="f19"/>
                  </a:cubicBezTo>
                  <a:lnTo>
                    <a:pt x="f5" y="f19"/>
                  </a:lnTo>
                  <a:lnTo>
                    <a:pt x="f24" y="f2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6" name="Freeform: Shape 240">
              <a:extLst>
                <a:ext uri="{FF2B5EF4-FFF2-40B4-BE49-F238E27FC236}">
                  <a16:creationId xmlns:a16="http://schemas.microsoft.com/office/drawing/2014/main" id="{C9410884-EDA6-A2D9-6408-F357C34A660B}"/>
                </a:ext>
              </a:extLst>
            </p:cNvPr>
            <p:cNvSpPr/>
            <p:nvPr/>
          </p:nvSpPr>
          <p:spPr>
            <a:xfrm>
              <a:off x="6443639" y="8150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7" name="Freeform: Shape 241">
              <a:extLst>
                <a:ext uri="{FF2B5EF4-FFF2-40B4-BE49-F238E27FC236}">
                  <a16:creationId xmlns:a16="http://schemas.microsoft.com/office/drawing/2014/main" id="{D17E28F7-DC13-8D77-70AF-7AD1EE5BC60B}"/>
                </a:ext>
              </a:extLst>
            </p:cNvPr>
            <p:cNvSpPr/>
            <p:nvPr/>
          </p:nvSpPr>
          <p:spPr>
            <a:xfrm>
              <a:off x="6444910" y="7999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8" name="Freeform: Shape 242">
              <a:extLst>
                <a:ext uri="{FF2B5EF4-FFF2-40B4-BE49-F238E27FC236}">
                  <a16:creationId xmlns:a16="http://schemas.microsoft.com/office/drawing/2014/main" id="{57872F8C-8B57-FB8C-00A9-D893DFC05AE7}"/>
                </a:ext>
              </a:extLst>
            </p:cNvPr>
            <p:cNvSpPr/>
            <p:nvPr/>
          </p:nvSpPr>
          <p:spPr>
            <a:xfrm>
              <a:off x="6444846" y="84810"/>
              <a:ext cx="9198" cy="106491"/>
            </a:xfrm>
            <a:custGeom>
              <a:avLst/>
              <a:gdLst>
                <a:gd name="f0" fmla="val 10800000"/>
                <a:gd name="f1" fmla="val 5400000"/>
                <a:gd name="f2" fmla="val 180"/>
                <a:gd name="f3" fmla="val w"/>
                <a:gd name="f4" fmla="val h"/>
                <a:gd name="f5" fmla="val 0"/>
                <a:gd name="f6" fmla="val 9198"/>
                <a:gd name="f7" fmla="val 106488"/>
                <a:gd name="f8" fmla="val 9199"/>
                <a:gd name="f9" fmla="val 102208"/>
                <a:gd name="f10" fmla="val 5587"/>
                <a:gd name="f11" fmla="val 1962"/>
                <a:gd name="f12" fmla="val 3301"/>
                <a:gd name="f13" fmla="val 1670"/>
                <a:gd name="f14" fmla="val 3371"/>
                <a:gd name="f15" fmla="val 1365"/>
                <a:gd name="f16" fmla="val 1073"/>
                <a:gd name="f17" fmla="val 57"/>
                <a:gd name="f18" fmla="val 2666"/>
                <a:gd name="f19" fmla="val 32"/>
                <a:gd name="f20" fmla="val 2371"/>
                <a:gd name="f21" fmla="val 2073"/>
                <a:gd name="f22" fmla="val 1778"/>
                <a:gd name="f23" fmla="val -19"/>
                <a:gd name="f24" fmla="val 1486"/>
                <a:gd name="f25" fmla="val 1180"/>
                <a:gd name="f26" fmla="val 889"/>
                <a:gd name="f27" fmla="val 597"/>
                <a:gd name="f28" fmla="val 292"/>
                <a:gd name="f29" fmla="val 103732"/>
                <a:gd name="f30" fmla="val 6"/>
                <a:gd name="f31" fmla="val 104069"/>
                <a:gd name="f32" fmla="val 104411"/>
                <a:gd name="f33" fmla="val 104748"/>
                <a:gd name="f34" fmla="val -6"/>
                <a:gd name="f35" fmla="val 104998"/>
                <a:gd name="f36" fmla="val 105259"/>
                <a:gd name="f37" fmla="val 105510"/>
                <a:gd name="f38" fmla="val 692"/>
                <a:gd name="f39" fmla="val 106398"/>
                <a:gd name="f40" fmla="val 1327"/>
                <a:gd name="f41" fmla="val 2089"/>
                <a:gd name="f42" fmla="val 3104"/>
                <a:gd name="f43" fmla="val 3739"/>
                <a:gd name="f44" fmla="val 106519"/>
                <a:gd name="f45" fmla="val 4374"/>
                <a:gd name="f46" fmla="val 5009"/>
                <a:gd name="f47" fmla="val 7142"/>
                <a:gd name="f48" fmla="val 106010"/>
                <a:gd name="f49" fmla="val 8805"/>
                <a:gd name="f50" fmla="val 104342"/>
                <a:gd name="f51" fmla="+- 0 0 -90"/>
                <a:gd name="f52" fmla="*/ f3 1 9198"/>
                <a:gd name="f53" fmla="*/ f4 1 106488"/>
                <a:gd name="f54" fmla="val f5"/>
                <a:gd name="f55" fmla="val f6"/>
                <a:gd name="f56" fmla="val f7"/>
                <a:gd name="f57" fmla="*/ f51 f0 1"/>
                <a:gd name="f58" fmla="+- f56 0 f54"/>
                <a:gd name="f59" fmla="+- f55 0 f54"/>
                <a:gd name="f60" fmla="*/ f57 1 f2"/>
                <a:gd name="f61" fmla="*/ f59 1 9198"/>
                <a:gd name="f62" fmla="*/ f58 1 106488"/>
                <a:gd name="f63" fmla="*/ 9199 f59 1"/>
                <a:gd name="f64" fmla="*/ 102208 f58 1"/>
                <a:gd name="f65" fmla="*/ 5587 f58 1"/>
                <a:gd name="f66" fmla="*/ 1962 f59 1"/>
                <a:gd name="f67" fmla="*/ 3301 f58 1"/>
                <a:gd name="f68" fmla="*/ 1073 f59 1"/>
                <a:gd name="f69" fmla="*/ 57 f59 1"/>
                <a:gd name="f70" fmla="*/ 2666 f58 1"/>
                <a:gd name="f71" fmla="*/ 1778 f58 1"/>
                <a:gd name="f72" fmla="*/ 889 f58 1"/>
                <a:gd name="f73" fmla="*/ 0 f58 1"/>
                <a:gd name="f74" fmla="*/ 103732 f58 1"/>
                <a:gd name="f75" fmla="*/ 104748 f58 1"/>
                <a:gd name="f76" fmla="*/ 105510 f58 1"/>
                <a:gd name="f77" fmla="*/ 692 f59 1"/>
                <a:gd name="f78" fmla="*/ 106398 f58 1"/>
                <a:gd name="f79" fmla="*/ 1327 f59 1"/>
                <a:gd name="f80" fmla="*/ 2089 f59 1"/>
                <a:gd name="f81" fmla="*/ 3104 f59 1"/>
                <a:gd name="f82" fmla="*/ 5009 f59 1"/>
                <a:gd name="f83" fmla="+- f60 0 f1"/>
                <a:gd name="f84" fmla="*/ f63 1 9198"/>
                <a:gd name="f85" fmla="*/ f64 1 106488"/>
                <a:gd name="f86" fmla="*/ f65 1 106488"/>
                <a:gd name="f87" fmla="*/ f66 1 9198"/>
                <a:gd name="f88" fmla="*/ f67 1 106488"/>
                <a:gd name="f89" fmla="*/ f68 1 9198"/>
                <a:gd name="f90" fmla="*/ f69 1 9198"/>
                <a:gd name="f91" fmla="*/ f70 1 106488"/>
                <a:gd name="f92" fmla="*/ f71 1 106488"/>
                <a:gd name="f93" fmla="*/ f72 1 106488"/>
                <a:gd name="f94" fmla="*/ f73 1 106488"/>
                <a:gd name="f95" fmla="*/ f74 1 106488"/>
                <a:gd name="f96" fmla="*/ f75 1 106488"/>
                <a:gd name="f97" fmla="*/ f76 1 106488"/>
                <a:gd name="f98" fmla="*/ f77 1 9198"/>
                <a:gd name="f99" fmla="*/ f78 1 106488"/>
                <a:gd name="f100" fmla="*/ f79 1 9198"/>
                <a:gd name="f101" fmla="*/ f80 1 9198"/>
                <a:gd name="f102" fmla="*/ f81 1 9198"/>
                <a:gd name="f103" fmla="*/ f82 1 9198"/>
                <a:gd name="f104" fmla="*/ f54 1 f61"/>
                <a:gd name="f105" fmla="*/ f55 1 f61"/>
                <a:gd name="f106" fmla="*/ f54 1 f62"/>
                <a:gd name="f107" fmla="*/ f56 1 f62"/>
                <a:gd name="f108" fmla="*/ f84 1 f61"/>
                <a:gd name="f109" fmla="*/ f85 1 f62"/>
                <a:gd name="f110" fmla="*/ f86 1 f62"/>
                <a:gd name="f111" fmla="*/ f87 1 f61"/>
                <a:gd name="f112" fmla="*/ f88 1 f62"/>
                <a:gd name="f113" fmla="*/ f89 1 f61"/>
                <a:gd name="f114" fmla="*/ f90 1 f61"/>
                <a:gd name="f115" fmla="*/ f91 1 f62"/>
                <a:gd name="f116" fmla="*/ f92 1 f62"/>
                <a:gd name="f117" fmla="*/ f93 1 f62"/>
                <a:gd name="f118" fmla="*/ f94 1 f62"/>
                <a:gd name="f119" fmla="*/ f95 1 f62"/>
                <a:gd name="f120" fmla="*/ f96 1 f62"/>
                <a:gd name="f121" fmla="*/ f97 1 f62"/>
                <a:gd name="f122" fmla="*/ f98 1 f61"/>
                <a:gd name="f123" fmla="*/ f99 1 f62"/>
                <a:gd name="f124" fmla="*/ f100 1 f61"/>
                <a:gd name="f125" fmla="*/ f101 1 f61"/>
                <a:gd name="f126" fmla="*/ f102 1 f61"/>
                <a:gd name="f127" fmla="*/ f103 1 f61"/>
                <a:gd name="f128" fmla="*/ f104 f52 1"/>
                <a:gd name="f129" fmla="*/ f105 f52 1"/>
                <a:gd name="f130" fmla="*/ f107 f53 1"/>
                <a:gd name="f131" fmla="*/ f106 f53 1"/>
                <a:gd name="f132" fmla="*/ f108 f52 1"/>
                <a:gd name="f133" fmla="*/ f109 f53 1"/>
                <a:gd name="f134" fmla="*/ f110 f53 1"/>
                <a:gd name="f135" fmla="*/ f111 f52 1"/>
                <a:gd name="f136" fmla="*/ f112 f53 1"/>
                <a:gd name="f137" fmla="*/ f113 f52 1"/>
                <a:gd name="f138" fmla="*/ f114 f52 1"/>
                <a:gd name="f139" fmla="*/ f115 f53 1"/>
                <a:gd name="f140" fmla="*/ f116 f53 1"/>
                <a:gd name="f141" fmla="*/ f117 f53 1"/>
                <a:gd name="f142" fmla="*/ f118 f53 1"/>
                <a:gd name="f143" fmla="*/ f119 f53 1"/>
                <a:gd name="f144" fmla="*/ f120 f53 1"/>
                <a:gd name="f145" fmla="*/ f121 f53 1"/>
                <a:gd name="f146" fmla="*/ f122 f52 1"/>
                <a:gd name="f147" fmla="*/ f123 f53 1"/>
                <a:gd name="f148" fmla="*/ f124 f52 1"/>
                <a:gd name="f149" fmla="*/ f125 f52 1"/>
                <a:gd name="f150" fmla="*/ f126 f52 1"/>
                <a:gd name="f151" fmla="*/ f127 f52 1"/>
              </a:gdLst>
              <a:ahLst/>
              <a:cxnLst>
                <a:cxn ang="3cd4">
                  <a:pos x="hc" y="t"/>
                </a:cxn>
                <a:cxn ang="0">
                  <a:pos x="r" y="vc"/>
                </a:cxn>
                <a:cxn ang="cd4">
                  <a:pos x="hc" y="b"/>
                </a:cxn>
                <a:cxn ang="cd2">
                  <a:pos x="l" y="vc"/>
                </a:cxn>
                <a:cxn ang="f83">
                  <a:pos x="f132" y="f133"/>
                </a:cxn>
                <a:cxn ang="f83">
                  <a:pos x="f132" y="f134"/>
                </a:cxn>
                <a:cxn ang="f83">
                  <a:pos x="f135" y="f136"/>
                </a:cxn>
                <a:cxn ang="f83">
                  <a:pos x="f135" y="f136"/>
                </a:cxn>
                <a:cxn ang="f83">
                  <a:pos x="f137" y="f136"/>
                </a:cxn>
                <a:cxn ang="f83">
                  <a:pos x="f138" y="f139"/>
                </a:cxn>
                <a:cxn ang="f83">
                  <a:pos x="f138" y="f139"/>
                </a:cxn>
                <a:cxn ang="f83">
                  <a:pos x="f138" y="f139"/>
                </a:cxn>
                <a:cxn ang="f83">
                  <a:pos x="f138" y="f140"/>
                </a:cxn>
                <a:cxn ang="f83">
                  <a:pos x="f138" y="f141"/>
                </a:cxn>
                <a:cxn ang="f83">
                  <a:pos x="f138" y="f142"/>
                </a:cxn>
                <a:cxn ang="f83">
                  <a:pos x="f138" y="f142"/>
                </a:cxn>
                <a:cxn ang="f83">
                  <a:pos x="f138" y="f143"/>
                </a:cxn>
                <a:cxn ang="f83">
                  <a:pos x="f138" y="f144"/>
                </a:cxn>
                <a:cxn ang="f83">
                  <a:pos x="f138" y="f145"/>
                </a:cxn>
                <a:cxn ang="f83">
                  <a:pos x="f146" y="f147"/>
                </a:cxn>
                <a:cxn ang="f83">
                  <a:pos x="f148" y="f147"/>
                </a:cxn>
                <a:cxn ang="f83">
                  <a:pos x="f149" y="f147"/>
                </a:cxn>
                <a:cxn ang="f83">
                  <a:pos x="f150" y="f147"/>
                </a:cxn>
                <a:cxn ang="f83">
                  <a:pos x="f151" y="f147"/>
                </a:cxn>
                <a:cxn ang="f83">
                  <a:pos x="f132" y="f133"/>
                </a:cxn>
              </a:cxnLst>
              <a:rect l="f128" t="f131" r="f129" b="f130"/>
              <a:pathLst>
                <a:path w="9198" h="106488">
                  <a:moveTo>
                    <a:pt x="f8" y="f9"/>
                  </a:moveTo>
                  <a:lnTo>
                    <a:pt x="f8" y="f10"/>
                  </a:lnTo>
                  <a:lnTo>
                    <a:pt x="f11" y="f12"/>
                  </a:lnTo>
                  <a:lnTo>
                    <a:pt x="f11" y="f12"/>
                  </a:lnTo>
                  <a:cubicBezTo>
                    <a:pt x="f13" y="f14"/>
                    <a:pt x="f15" y="f14"/>
                    <a:pt x="f16" y="f12"/>
                  </a:cubicBezTo>
                  <a:lnTo>
                    <a:pt x="f17" y="f18"/>
                  </a:lnTo>
                  <a:lnTo>
                    <a:pt x="f17" y="f18"/>
                  </a:lnTo>
                  <a:lnTo>
                    <a:pt x="f17" y="f18"/>
                  </a:lnTo>
                  <a:cubicBezTo>
                    <a:pt x="f19" y="f20"/>
                    <a:pt x="f19" y="f21"/>
                    <a:pt x="f17" y="f22"/>
                  </a:cubicBezTo>
                  <a:cubicBezTo>
                    <a:pt x="f23" y="f24"/>
                    <a:pt x="f23" y="f25"/>
                    <a:pt x="f17" y="f26"/>
                  </a:cubicBezTo>
                  <a:cubicBezTo>
                    <a:pt x="f23" y="f27"/>
                    <a:pt x="f23" y="f28"/>
                    <a:pt x="f17" y="f5"/>
                  </a:cubicBezTo>
                  <a:lnTo>
                    <a:pt x="f17" y="f5"/>
                  </a:lnTo>
                  <a:lnTo>
                    <a:pt x="f17" y="f29"/>
                  </a:lnTo>
                  <a:cubicBezTo>
                    <a:pt x="f30" y="f31"/>
                    <a:pt x="f30" y="f32"/>
                    <a:pt x="f17" y="f33"/>
                  </a:cubicBezTo>
                  <a:cubicBezTo>
                    <a:pt x="f34" y="f35"/>
                    <a:pt x="f34" y="f36"/>
                    <a:pt x="f17" y="f37"/>
                  </a:cubicBezTo>
                  <a:lnTo>
                    <a:pt x="f38" y="f39"/>
                  </a:lnTo>
                  <a:cubicBezTo>
                    <a:pt x="f38" y="f39"/>
                    <a:pt x="f38" y="f39"/>
                    <a:pt x="f40" y="f39"/>
                  </a:cubicBezTo>
                  <a:lnTo>
                    <a:pt x="f41" y="f39"/>
                  </a:lnTo>
                  <a:lnTo>
                    <a:pt x="f42" y="f39"/>
                  </a:lnTo>
                  <a:cubicBezTo>
                    <a:pt x="f43" y="f44"/>
                    <a:pt x="f45" y="f44"/>
                    <a:pt x="f46" y="f39"/>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39" name="Freeform: Shape 243">
              <a:extLst>
                <a:ext uri="{FF2B5EF4-FFF2-40B4-BE49-F238E27FC236}">
                  <a16:creationId xmlns:a16="http://schemas.microsoft.com/office/drawing/2014/main" id="{90730218-F3B5-EFE0-6040-7B9305805AF6}"/>
                </a:ext>
              </a:extLst>
            </p:cNvPr>
            <p:cNvSpPr/>
            <p:nvPr/>
          </p:nvSpPr>
          <p:spPr>
            <a:xfrm>
              <a:off x="6446684" y="81637"/>
              <a:ext cx="2340022" cy="730312"/>
            </a:xfrm>
            <a:custGeom>
              <a:avLst/>
              <a:gdLst>
                <a:gd name="f0" fmla="val 10800000"/>
                <a:gd name="f1" fmla="val 5400000"/>
                <a:gd name="f2" fmla="val 180"/>
                <a:gd name="f3" fmla="val w"/>
                <a:gd name="f4" fmla="val h"/>
                <a:gd name="f5" fmla="val 0"/>
                <a:gd name="f6" fmla="val 2340024"/>
                <a:gd name="f7" fmla="val 730314"/>
                <a:gd name="f8" fmla="val 2337612"/>
                <a:gd name="f9" fmla="val 724474"/>
                <a:gd name="f10" fmla="val 2340025"/>
                <a:gd name="f11" fmla="val 722443"/>
                <a:gd name="f12" fmla="val 12443"/>
                <a:gd name="f13" fmla="val 5460"/>
                <a:gd name="f14" fmla="val 5587"/>
                <a:gd name="f15" fmla="val 4431"/>
                <a:gd name="f16" fmla="val 6338"/>
                <a:gd name="f17" fmla="val 3187"/>
                <a:gd name="f18" fmla="val 6739"/>
                <a:gd name="f19" fmla="val 1905"/>
                <a:gd name="f20" fmla="val 6729"/>
                <a:gd name="f21" fmla="val 1270"/>
                <a:gd name="f22" fmla="val 6849"/>
                <a:gd name="f23" fmla="val 635"/>
                <a:gd name="f24" fmla="val 7237"/>
                <a:gd name="f25" fmla="val 9015"/>
                <a:gd name="f26" fmla="val 2330756"/>
                <a:gd name="f27" fmla="+- 0 0 -90"/>
                <a:gd name="f28" fmla="*/ f3 1 2340024"/>
                <a:gd name="f29" fmla="*/ f4 1 730314"/>
                <a:gd name="f30" fmla="val f5"/>
                <a:gd name="f31" fmla="val f6"/>
                <a:gd name="f32" fmla="val f7"/>
                <a:gd name="f33" fmla="*/ f27 f0 1"/>
                <a:gd name="f34" fmla="+- f32 0 f30"/>
                <a:gd name="f35" fmla="+- f31 0 f30"/>
                <a:gd name="f36" fmla="*/ f33 1 f2"/>
                <a:gd name="f37" fmla="*/ f35 1 2340024"/>
                <a:gd name="f38" fmla="*/ f34 1 730314"/>
                <a:gd name="f39" fmla="*/ 2337612 f35 1"/>
                <a:gd name="f40" fmla="*/ 724474 f34 1"/>
                <a:gd name="f41" fmla="*/ 2340025 f35 1"/>
                <a:gd name="f42" fmla="*/ 722443 f34 1"/>
                <a:gd name="f43" fmla="*/ 12443 f35 1"/>
                <a:gd name="f44" fmla="*/ 0 f34 1"/>
                <a:gd name="f45" fmla="*/ 5460 f35 1"/>
                <a:gd name="f46" fmla="*/ 5587 f34 1"/>
                <a:gd name="f47" fmla="*/ 1905 f35 1"/>
                <a:gd name="f48" fmla="*/ 6729 f34 1"/>
                <a:gd name="f49" fmla="*/ 0 f35 1"/>
                <a:gd name="f50" fmla="*/ 7237 f35 1"/>
                <a:gd name="f51" fmla="*/ 9015 f34 1"/>
                <a:gd name="f52" fmla="*/ 2330756 f35 1"/>
                <a:gd name="f53" fmla="*/ 730314 f34 1"/>
                <a:gd name="f54" fmla="+- f36 0 f1"/>
                <a:gd name="f55" fmla="*/ f39 1 2340024"/>
                <a:gd name="f56" fmla="*/ f40 1 730314"/>
                <a:gd name="f57" fmla="*/ f41 1 2340024"/>
                <a:gd name="f58" fmla="*/ f42 1 730314"/>
                <a:gd name="f59" fmla="*/ f43 1 2340024"/>
                <a:gd name="f60" fmla="*/ f44 1 730314"/>
                <a:gd name="f61" fmla="*/ f45 1 2340024"/>
                <a:gd name="f62" fmla="*/ f46 1 730314"/>
                <a:gd name="f63" fmla="*/ f47 1 2340024"/>
                <a:gd name="f64" fmla="*/ f48 1 730314"/>
                <a:gd name="f65" fmla="*/ f49 1 2340024"/>
                <a:gd name="f66" fmla="*/ f50 1 2340024"/>
                <a:gd name="f67" fmla="*/ f51 1 730314"/>
                <a:gd name="f68" fmla="*/ f52 1 2340024"/>
                <a:gd name="f69" fmla="*/ f53 1 730314"/>
                <a:gd name="f70" fmla="*/ f30 1 f37"/>
                <a:gd name="f71" fmla="*/ f31 1 f37"/>
                <a:gd name="f72" fmla="*/ f30 1 f38"/>
                <a:gd name="f73" fmla="*/ f32 1 f38"/>
                <a:gd name="f74" fmla="*/ f55 1 f37"/>
                <a:gd name="f75" fmla="*/ f56 1 f38"/>
                <a:gd name="f76" fmla="*/ f57 1 f37"/>
                <a:gd name="f77" fmla="*/ f58 1 f38"/>
                <a:gd name="f78" fmla="*/ f59 1 f37"/>
                <a:gd name="f79" fmla="*/ f60 1 f38"/>
                <a:gd name="f80" fmla="*/ f61 1 f37"/>
                <a:gd name="f81" fmla="*/ f62 1 f38"/>
                <a:gd name="f82" fmla="*/ f63 1 f37"/>
                <a:gd name="f83" fmla="*/ f64 1 f38"/>
                <a:gd name="f84" fmla="*/ f65 1 f37"/>
                <a:gd name="f85" fmla="*/ f66 1 f37"/>
                <a:gd name="f86" fmla="*/ f67 1 f38"/>
                <a:gd name="f87" fmla="*/ f68 1 f37"/>
                <a:gd name="f88" fmla="*/ f69 1 f38"/>
                <a:gd name="f89" fmla="*/ f70 f28 1"/>
                <a:gd name="f90" fmla="*/ f71 f28 1"/>
                <a:gd name="f91" fmla="*/ f73 f29 1"/>
                <a:gd name="f92" fmla="*/ f72 f29 1"/>
                <a:gd name="f93" fmla="*/ f74 f28 1"/>
                <a:gd name="f94" fmla="*/ f75 f29 1"/>
                <a:gd name="f95" fmla="*/ f76 f28 1"/>
                <a:gd name="f96" fmla="*/ f77 f29 1"/>
                <a:gd name="f97" fmla="*/ f78 f28 1"/>
                <a:gd name="f98" fmla="*/ f79 f29 1"/>
                <a:gd name="f99" fmla="*/ f80 f28 1"/>
                <a:gd name="f100" fmla="*/ f81 f29 1"/>
                <a:gd name="f101" fmla="*/ f82 f28 1"/>
                <a:gd name="f102" fmla="*/ f83 f29 1"/>
                <a:gd name="f103" fmla="*/ f84 f28 1"/>
                <a:gd name="f104" fmla="*/ f85 f28 1"/>
                <a:gd name="f105" fmla="*/ f86 f29 1"/>
                <a:gd name="f106" fmla="*/ f87 f28 1"/>
                <a:gd name="f107" fmla="*/ f88 f29 1"/>
              </a:gdLst>
              <a:ahLst/>
              <a:cxnLst>
                <a:cxn ang="3cd4">
                  <a:pos x="hc" y="t"/>
                </a:cxn>
                <a:cxn ang="0">
                  <a:pos x="r" y="vc"/>
                </a:cxn>
                <a:cxn ang="cd4">
                  <a:pos x="hc" y="b"/>
                </a:cxn>
                <a:cxn ang="cd2">
                  <a:pos x="l" y="vc"/>
                </a:cxn>
                <a:cxn ang="f54">
                  <a:pos x="f93" y="f94"/>
                </a:cxn>
                <a:cxn ang="f54">
                  <a:pos x="f93" y="f94"/>
                </a:cxn>
                <a:cxn ang="f54">
                  <a:pos x="f95" y="f96"/>
                </a:cxn>
                <a:cxn ang="f54">
                  <a:pos x="f97" y="f98"/>
                </a:cxn>
                <a:cxn ang="f54">
                  <a:pos x="f99" y="f100"/>
                </a:cxn>
                <a:cxn ang="f54">
                  <a:pos x="f101" y="f102"/>
                </a:cxn>
                <a:cxn ang="f54">
                  <a:pos x="f103" y="f102"/>
                </a:cxn>
                <a:cxn ang="f54">
                  <a:pos x="f103" y="f102"/>
                </a:cxn>
                <a:cxn ang="f54">
                  <a:pos x="f104" y="f105"/>
                </a:cxn>
                <a:cxn ang="f54">
                  <a:pos x="f106" y="f107"/>
                </a:cxn>
              </a:cxnLst>
              <a:rect l="f89" t="f92" r="f90" b="f91"/>
              <a:pathLst>
                <a:path w="2340024" h="730314">
                  <a:moveTo>
                    <a:pt x="f8" y="f9"/>
                  </a:moveTo>
                  <a:lnTo>
                    <a:pt x="f8" y="f9"/>
                  </a:lnTo>
                  <a:lnTo>
                    <a:pt x="f10" y="f11"/>
                  </a:lnTo>
                  <a:lnTo>
                    <a:pt x="f12" y="f5"/>
                  </a:lnTo>
                  <a:lnTo>
                    <a:pt x="f13" y="f14"/>
                  </a:lnTo>
                  <a:cubicBezTo>
                    <a:pt x="f15" y="f16"/>
                    <a:pt x="f17" y="f18"/>
                    <a:pt x="f19" y="f20"/>
                  </a:cubicBezTo>
                  <a:cubicBezTo>
                    <a:pt x="f21" y="f22"/>
                    <a:pt x="f23" y="f22"/>
                    <a:pt x="f5" y="f20"/>
                  </a:cubicBezTo>
                  <a:lnTo>
                    <a:pt x="f5" y="f20"/>
                  </a:lnTo>
                  <a:lnTo>
                    <a:pt x="f24" y="f25"/>
                  </a:lnTo>
                  <a:lnTo>
                    <a:pt x="f2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0" name="Freeform: Shape 244">
              <a:extLst>
                <a:ext uri="{FF2B5EF4-FFF2-40B4-BE49-F238E27FC236}">
                  <a16:creationId xmlns:a16="http://schemas.microsoft.com/office/drawing/2014/main" id="{CD20D32F-68AC-51E5-FE5D-E7E1ED9CA226}"/>
                </a:ext>
              </a:extLst>
            </p:cNvPr>
            <p:cNvSpPr/>
            <p:nvPr/>
          </p:nvSpPr>
          <p:spPr>
            <a:xfrm>
              <a:off x="6444654" y="80110"/>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0"/>
                </a:cxn>
              </a:cxnLst>
              <a:rect l="f35" t="f38" r="f36" b="f37"/>
              <a:pathLst>
                <a:path w="12696" h="761">
                  <a:moveTo>
                    <a:pt x="f5" y="f5"/>
                  </a:moveTo>
                  <a:lnTo>
                    <a:pt x="f5"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1" name="Freeform: Shape 245">
              <a:extLst>
                <a:ext uri="{FF2B5EF4-FFF2-40B4-BE49-F238E27FC236}">
                  <a16:creationId xmlns:a16="http://schemas.microsoft.com/office/drawing/2014/main" id="{FD790D0C-2067-6342-AF19-0044AA497A3A}"/>
                </a:ext>
              </a:extLst>
            </p:cNvPr>
            <p:cNvSpPr/>
            <p:nvPr/>
          </p:nvSpPr>
          <p:spPr>
            <a:xfrm>
              <a:off x="6443484" y="80878"/>
              <a:ext cx="27" cy="886"/>
            </a:xfrm>
            <a:custGeom>
              <a:avLst/>
              <a:gdLst>
                <a:gd name="f0" fmla="val 10800000"/>
                <a:gd name="f1" fmla="val 5400000"/>
                <a:gd name="f2" fmla="val 180"/>
                <a:gd name="f3" fmla="val w"/>
                <a:gd name="f4" fmla="val h"/>
                <a:gd name="f5" fmla="val 0"/>
                <a:gd name="f6" fmla="val 28"/>
                <a:gd name="f7" fmla="val 888"/>
                <a:gd name="f8" fmla="val 889"/>
                <a:gd name="f9" fmla="val -9"/>
                <a:gd name="f10" fmla="val 594"/>
                <a:gd name="f11" fmla="val 295"/>
                <a:gd name="f12" fmla="+- 0 0 -90"/>
                <a:gd name="f13" fmla="*/ f3 1 28"/>
                <a:gd name="f14" fmla="*/ f4 1 888"/>
                <a:gd name="f15" fmla="val f5"/>
                <a:gd name="f16" fmla="val f6"/>
                <a:gd name="f17" fmla="val f7"/>
                <a:gd name="f18" fmla="*/ f12 f0 1"/>
                <a:gd name="f19" fmla="+- f17 0 f15"/>
                <a:gd name="f20" fmla="+- f16 0 f15"/>
                <a:gd name="f21" fmla="*/ f18 1 f2"/>
                <a:gd name="f22" fmla="*/ f20 1 28"/>
                <a:gd name="f23" fmla="*/ f19 1 888"/>
                <a:gd name="f24" fmla="*/ 28 f20 1"/>
                <a:gd name="f25" fmla="*/ 889 f19 1"/>
                <a:gd name="f26" fmla="*/ 0 f19 1"/>
                <a:gd name="f27" fmla="+- f21 0 f1"/>
                <a:gd name="f28" fmla="*/ f24 1 28"/>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28" h="888">
                  <a:moveTo>
                    <a:pt x="f6" y="f8"/>
                  </a:move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2" name="Freeform: Shape 246">
              <a:extLst>
                <a:ext uri="{FF2B5EF4-FFF2-40B4-BE49-F238E27FC236}">
                  <a16:creationId xmlns:a16="http://schemas.microsoft.com/office/drawing/2014/main" id="{40A3EB7A-2D0D-DA85-AD0D-4B39E25D0DAF}"/>
                </a:ext>
              </a:extLst>
            </p:cNvPr>
            <p:cNvSpPr/>
            <p:nvPr/>
          </p:nvSpPr>
          <p:spPr>
            <a:xfrm>
              <a:off x="9150601" y="0"/>
              <a:ext cx="1153634" cy="871121"/>
            </a:xfrm>
            <a:custGeom>
              <a:avLst/>
              <a:gdLst>
                <a:gd name="f0" fmla="val 10800000"/>
                <a:gd name="f1" fmla="val 5400000"/>
                <a:gd name="f2" fmla="val 180"/>
                <a:gd name="f3" fmla="val w"/>
                <a:gd name="f4" fmla="val h"/>
                <a:gd name="f5" fmla="val 0"/>
                <a:gd name="f6" fmla="val 1153633"/>
                <a:gd name="f7" fmla="val 871120"/>
                <a:gd name="f8" fmla="val 2920"/>
                <a:gd name="f9" fmla="val 868328"/>
                <a:gd name="f10" fmla="val 12062"/>
                <a:gd name="f11" fmla="val 871121"/>
                <a:gd name="f12" fmla="val 427121"/>
                <a:gd name="f13" fmla="val 553703"/>
                <a:gd name="f14" fmla="val 545202"/>
                <a:gd name="f15" fmla="val 457716"/>
                <a:gd name="f16" fmla="val 545836"/>
                <a:gd name="f17" fmla="val 546725"/>
                <a:gd name="f18" fmla="val 547741"/>
                <a:gd name="f19" fmla="val 550534"/>
                <a:gd name="f20" fmla="val 553201"/>
                <a:gd name="f21" fmla="val 458478"/>
                <a:gd name="f22" fmla="val 1136746"/>
                <a:gd name="f23" fmla="val 867439"/>
                <a:gd name="f24" fmla="+- 0 0 -90"/>
                <a:gd name="f25" fmla="*/ f3 1 1153633"/>
                <a:gd name="f26" fmla="*/ f4 1 871120"/>
                <a:gd name="f27" fmla="val f5"/>
                <a:gd name="f28" fmla="val f6"/>
                <a:gd name="f29" fmla="val f7"/>
                <a:gd name="f30" fmla="*/ f24 f0 1"/>
                <a:gd name="f31" fmla="+- f29 0 f27"/>
                <a:gd name="f32" fmla="+- f28 0 f27"/>
                <a:gd name="f33" fmla="*/ f30 1 f2"/>
                <a:gd name="f34" fmla="*/ f32 1 1153633"/>
                <a:gd name="f35" fmla="*/ f31 1 871120"/>
                <a:gd name="f36" fmla="*/ 2920 f32 1"/>
                <a:gd name="f37" fmla="*/ 868328 f31 1"/>
                <a:gd name="f38" fmla="*/ 12062 f32 1"/>
                <a:gd name="f39" fmla="*/ 871121 f31 1"/>
                <a:gd name="f40" fmla="*/ 427121 f32 1"/>
                <a:gd name="f41" fmla="*/ 553703 f31 1"/>
                <a:gd name="f42" fmla="*/ 545202 f32 1"/>
                <a:gd name="f43" fmla="*/ 457716 f31 1"/>
                <a:gd name="f44" fmla="*/ 545836 f32 1"/>
                <a:gd name="f45" fmla="*/ 546725 f32 1"/>
                <a:gd name="f46" fmla="*/ 547741 f32 1"/>
                <a:gd name="f47" fmla="*/ 550534 f32 1"/>
                <a:gd name="f48" fmla="*/ 553201 f32 1"/>
                <a:gd name="f49" fmla="*/ 458478 f31 1"/>
                <a:gd name="f50" fmla="*/ 1153633 f32 1"/>
                <a:gd name="f51" fmla="*/ 0 f31 1"/>
                <a:gd name="f52" fmla="*/ 1136746 f32 1"/>
                <a:gd name="f53" fmla="*/ 0 f32 1"/>
                <a:gd name="f54" fmla="*/ 867439 f31 1"/>
                <a:gd name="f55" fmla="+- f33 0 f1"/>
                <a:gd name="f56" fmla="*/ f36 1 1153633"/>
                <a:gd name="f57" fmla="*/ f37 1 871120"/>
                <a:gd name="f58" fmla="*/ f38 1 1153633"/>
                <a:gd name="f59" fmla="*/ f39 1 871120"/>
                <a:gd name="f60" fmla="*/ f40 1 1153633"/>
                <a:gd name="f61" fmla="*/ f41 1 871120"/>
                <a:gd name="f62" fmla="*/ f42 1 1153633"/>
                <a:gd name="f63" fmla="*/ f43 1 871120"/>
                <a:gd name="f64" fmla="*/ f44 1 1153633"/>
                <a:gd name="f65" fmla="*/ f45 1 1153633"/>
                <a:gd name="f66" fmla="*/ f46 1 1153633"/>
                <a:gd name="f67" fmla="*/ f47 1 1153633"/>
                <a:gd name="f68" fmla="*/ f48 1 1153633"/>
                <a:gd name="f69" fmla="*/ f49 1 871120"/>
                <a:gd name="f70" fmla="*/ f50 1 1153633"/>
                <a:gd name="f71" fmla="*/ f51 1 871120"/>
                <a:gd name="f72" fmla="*/ f52 1 1153633"/>
                <a:gd name="f73" fmla="*/ f53 1 1153633"/>
                <a:gd name="f74" fmla="*/ f54 1 871120"/>
                <a:gd name="f75" fmla="*/ f27 1 f34"/>
                <a:gd name="f76" fmla="*/ f28 1 f34"/>
                <a:gd name="f77" fmla="*/ f27 1 f35"/>
                <a:gd name="f78" fmla="*/ f29 1 f35"/>
                <a:gd name="f79" fmla="*/ f56 1 f34"/>
                <a:gd name="f80" fmla="*/ f57 1 f35"/>
                <a:gd name="f81" fmla="*/ f58 1 f34"/>
                <a:gd name="f82" fmla="*/ f59 1 f35"/>
                <a:gd name="f83" fmla="*/ f60 1 f34"/>
                <a:gd name="f84" fmla="*/ f61 1 f35"/>
                <a:gd name="f85" fmla="*/ f62 1 f34"/>
                <a:gd name="f86" fmla="*/ f63 1 f35"/>
                <a:gd name="f87" fmla="*/ f64 1 f34"/>
                <a:gd name="f88" fmla="*/ f65 1 f34"/>
                <a:gd name="f89" fmla="*/ f66 1 f34"/>
                <a:gd name="f90" fmla="*/ f67 1 f34"/>
                <a:gd name="f91" fmla="*/ f68 1 f34"/>
                <a:gd name="f92" fmla="*/ f69 1 f35"/>
                <a:gd name="f93" fmla="*/ f70 1 f34"/>
                <a:gd name="f94" fmla="*/ f71 1 f35"/>
                <a:gd name="f95" fmla="*/ f72 1 f34"/>
                <a:gd name="f96" fmla="*/ f73 1 f34"/>
                <a:gd name="f97" fmla="*/ f74 1 f35"/>
                <a:gd name="f98" fmla="*/ f75 f25 1"/>
                <a:gd name="f99" fmla="*/ f76 f25 1"/>
                <a:gd name="f100" fmla="*/ f78 f26 1"/>
                <a:gd name="f101" fmla="*/ f77 f26 1"/>
                <a:gd name="f102" fmla="*/ f79 f25 1"/>
                <a:gd name="f103" fmla="*/ f80 f26 1"/>
                <a:gd name="f104" fmla="*/ f81 f25 1"/>
                <a:gd name="f105" fmla="*/ f82 f26 1"/>
                <a:gd name="f106" fmla="*/ f83 f25 1"/>
                <a:gd name="f107" fmla="*/ f84 f26 1"/>
                <a:gd name="f108" fmla="*/ f85 f25 1"/>
                <a:gd name="f109" fmla="*/ f86 f26 1"/>
                <a:gd name="f110" fmla="*/ f87 f25 1"/>
                <a:gd name="f111" fmla="*/ f88 f25 1"/>
                <a:gd name="f112" fmla="*/ f89 f25 1"/>
                <a:gd name="f113" fmla="*/ f90 f25 1"/>
                <a:gd name="f114" fmla="*/ f91 f25 1"/>
                <a:gd name="f115" fmla="*/ f92 f26 1"/>
                <a:gd name="f116" fmla="*/ f93 f25 1"/>
                <a:gd name="f117" fmla="*/ f94 f26 1"/>
                <a:gd name="f118" fmla="*/ f95 f25 1"/>
                <a:gd name="f119" fmla="*/ f96 f25 1"/>
                <a:gd name="f120" fmla="*/ f97 f26 1"/>
              </a:gdLst>
              <a:ahLst/>
              <a:cxnLst>
                <a:cxn ang="3cd4">
                  <a:pos x="hc" y="t"/>
                </a:cxn>
                <a:cxn ang="0">
                  <a:pos x="r" y="vc"/>
                </a:cxn>
                <a:cxn ang="cd4">
                  <a:pos x="hc" y="b"/>
                </a:cxn>
                <a:cxn ang="cd2">
                  <a:pos x="l" y="vc"/>
                </a:cxn>
                <a:cxn ang="f55">
                  <a:pos x="f102" y="f103"/>
                </a:cxn>
                <a:cxn ang="f55">
                  <a:pos x="f104" y="f105"/>
                </a:cxn>
                <a:cxn ang="f55">
                  <a:pos x="f106" y="f107"/>
                </a:cxn>
                <a:cxn ang="f55">
                  <a:pos x="f108" y="f109"/>
                </a:cxn>
                <a:cxn ang="f55">
                  <a:pos x="f110" y="f109"/>
                </a:cxn>
                <a:cxn ang="f55">
                  <a:pos x="f111" y="f109"/>
                </a:cxn>
                <a:cxn ang="f55">
                  <a:pos x="f112" y="f109"/>
                </a:cxn>
                <a:cxn ang="f55">
                  <a:pos x="f113" y="f109"/>
                </a:cxn>
                <a:cxn ang="f55">
                  <a:pos x="f114" y="f115"/>
                </a:cxn>
                <a:cxn ang="f55">
                  <a:pos x="f116" y="f117"/>
                </a:cxn>
                <a:cxn ang="f55">
                  <a:pos x="f118" y="f117"/>
                </a:cxn>
                <a:cxn ang="f55">
                  <a:pos x="f119" y="f120"/>
                </a:cxn>
              </a:cxnLst>
              <a:rect l="f98" t="f101" r="f99" b="f100"/>
              <a:pathLst>
                <a:path w="1153633" h="871120">
                  <a:moveTo>
                    <a:pt x="f8" y="f9"/>
                  </a:moveTo>
                  <a:lnTo>
                    <a:pt x="f10" y="f11"/>
                  </a:lnTo>
                  <a:lnTo>
                    <a:pt x="f12" y="f13"/>
                  </a:lnTo>
                  <a:lnTo>
                    <a:pt x="f14" y="f15"/>
                  </a:lnTo>
                  <a:lnTo>
                    <a:pt x="f16" y="f15"/>
                  </a:lnTo>
                  <a:lnTo>
                    <a:pt x="f17" y="f15"/>
                  </a:lnTo>
                  <a:lnTo>
                    <a:pt x="f18" y="f15"/>
                  </a:lnTo>
                  <a:lnTo>
                    <a:pt x="f19" y="f15"/>
                  </a:lnTo>
                  <a:lnTo>
                    <a:pt x="f20" y="f21"/>
                  </a:lnTo>
                  <a:lnTo>
                    <a:pt x="f6" y="f5"/>
                  </a:lnTo>
                  <a:lnTo>
                    <a:pt x="f22" y="f5"/>
                  </a:lnTo>
                  <a:lnTo>
                    <a:pt x="f5"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3" name="Freeform: Shape 247">
              <a:extLst>
                <a:ext uri="{FF2B5EF4-FFF2-40B4-BE49-F238E27FC236}">
                  <a16:creationId xmlns:a16="http://schemas.microsoft.com/office/drawing/2014/main" id="{3C6183C0-49A3-7BA7-E540-A47DBE00E655}"/>
                </a:ext>
              </a:extLst>
            </p:cNvPr>
            <p:cNvSpPr/>
            <p:nvPr/>
          </p:nvSpPr>
          <p:spPr>
            <a:xfrm>
              <a:off x="7347139" y="98398"/>
              <a:ext cx="630" cy="12691"/>
            </a:xfrm>
            <a:custGeom>
              <a:avLst/>
              <a:gdLst>
                <a:gd name="f0" fmla="val 10800000"/>
                <a:gd name="f1" fmla="val 5400000"/>
                <a:gd name="f2" fmla="val 180"/>
                <a:gd name="f3" fmla="val w"/>
                <a:gd name="f4" fmla="val h"/>
                <a:gd name="f5" fmla="val 0"/>
                <a:gd name="f6" fmla="val 635"/>
                <a:gd name="f7" fmla="val 12696"/>
                <a:gd name="f8" fmla="+- 0 0 -90"/>
                <a:gd name="f9" fmla="*/ f3 1 635"/>
                <a:gd name="f10" fmla="*/ f4 1 12696"/>
                <a:gd name="f11" fmla="val f5"/>
                <a:gd name="f12" fmla="val f6"/>
                <a:gd name="f13" fmla="val f7"/>
                <a:gd name="f14" fmla="*/ f8 f0 1"/>
                <a:gd name="f15" fmla="+- f13 0 f11"/>
                <a:gd name="f16" fmla="+- f12 0 f11"/>
                <a:gd name="f17" fmla="*/ f14 1 f2"/>
                <a:gd name="f18" fmla="*/ f16 1 635"/>
                <a:gd name="f19" fmla="*/ f15 1 12696"/>
                <a:gd name="f20" fmla="*/ 635 f16 1"/>
                <a:gd name="f21" fmla="*/ 0 f15 1"/>
                <a:gd name="f22" fmla="*/ 0 f16 1"/>
                <a:gd name="f23" fmla="+- f17 0 f1"/>
                <a:gd name="f24" fmla="*/ f20 1 635"/>
                <a:gd name="f25" fmla="*/ f21 1 12696"/>
                <a:gd name="f26" fmla="*/ f22 1 635"/>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635" h="12696">
                  <a:moveTo>
                    <a:pt x="f6" y="f5"/>
                  </a:move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4" name="Freeform: Shape 248">
              <a:extLst>
                <a:ext uri="{FF2B5EF4-FFF2-40B4-BE49-F238E27FC236}">
                  <a16:creationId xmlns:a16="http://schemas.microsoft.com/office/drawing/2014/main" id="{05AE0201-F676-3366-5D5E-A4E01AC1D60E}"/>
                </a:ext>
              </a:extLst>
            </p:cNvPr>
            <p:cNvSpPr/>
            <p:nvPr/>
          </p:nvSpPr>
          <p:spPr>
            <a:xfrm>
              <a:off x="7348036" y="0"/>
              <a:ext cx="128491" cy="93195"/>
            </a:xfrm>
            <a:custGeom>
              <a:avLst/>
              <a:gdLst>
                <a:gd name="f0" fmla="val 10800000"/>
                <a:gd name="f1" fmla="val 5400000"/>
                <a:gd name="f2" fmla="val 180"/>
                <a:gd name="f3" fmla="val w"/>
                <a:gd name="f4" fmla="val h"/>
                <a:gd name="f5" fmla="val 0"/>
                <a:gd name="f6" fmla="val 128491"/>
                <a:gd name="f7" fmla="val 93193"/>
                <a:gd name="f8" fmla="val 91670"/>
                <a:gd name="f9" fmla="val 1486"/>
                <a:gd name="f10" fmla="val 90343"/>
                <a:gd name="f11" fmla="val 3568"/>
                <a:gd name="f12" fmla="val 89908"/>
                <a:gd name="f13" fmla="val 5460"/>
                <a:gd name="f14" fmla="val 90528"/>
                <a:gd name="f15" fmla="val 14220"/>
                <a:gd name="f16" fmla="val 93194"/>
                <a:gd name="f17" fmla="val 128492"/>
                <a:gd name="f18" fmla="val 112621"/>
                <a:gd name="f19" fmla="val 127"/>
                <a:gd name="f20" fmla="val 91543"/>
                <a:gd name="f21" fmla="+- 0 0 -90"/>
                <a:gd name="f22" fmla="*/ f3 1 128491"/>
                <a:gd name="f23" fmla="*/ f4 1 93193"/>
                <a:gd name="f24" fmla="val f5"/>
                <a:gd name="f25" fmla="val f6"/>
                <a:gd name="f26" fmla="val f7"/>
                <a:gd name="f27" fmla="*/ f21 f0 1"/>
                <a:gd name="f28" fmla="+- f26 0 f24"/>
                <a:gd name="f29" fmla="+- f25 0 f24"/>
                <a:gd name="f30" fmla="*/ f27 1 f2"/>
                <a:gd name="f31" fmla="*/ f29 1 128491"/>
                <a:gd name="f32" fmla="*/ f28 1 93193"/>
                <a:gd name="f33" fmla="*/ 0 f29 1"/>
                <a:gd name="f34" fmla="*/ 91670 f28 1"/>
                <a:gd name="f35" fmla="*/ 5460 f29 1"/>
                <a:gd name="f36" fmla="*/ 90528 f28 1"/>
                <a:gd name="f37" fmla="*/ 14220 f29 1"/>
                <a:gd name="f38" fmla="*/ 93194 f28 1"/>
                <a:gd name="f39" fmla="*/ 128492 f29 1"/>
                <a:gd name="f40" fmla="*/ 0 f28 1"/>
                <a:gd name="f41" fmla="*/ 112621 f29 1"/>
                <a:gd name="f42" fmla="*/ 127 f29 1"/>
                <a:gd name="f43" fmla="*/ 91543 f28 1"/>
                <a:gd name="f44" fmla="+- f30 0 f1"/>
                <a:gd name="f45" fmla="*/ f33 1 128491"/>
                <a:gd name="f46" fmla="*/ f34 1 93193"/>
                <a:gd name="f47" fmla="*/ f35 1 128491"/>
                <a:gd name="f48" fmla="*/ f36 1 93193"/>
                <a:gd name="f49" fmla="*/ f37 1 128491"/>
                <a:gd name="f50" fmla="*/ f38 1 93193"/>
                <a:gd name="f51" fmla="*/ f39 1 128491"/>
                <a:gd name="f52" fmla="*/ f40 1 93193"/>
                <a:gd name="f53" fmla="*/ f41 1 128491"/>
                <a:gd name="f54" fmla="*/ f42 1 128491"/>
                <a:gd name="f55" fmla="*/ f43 1 93193"/>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1"/>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2 1"/>
                <a:gd name="f84" fmla="*/ f69 f22 1"/>
                <a:gd name="f85" fmla="*/ f70 f23 1"/>
              </a:gdLst>
              <a:ahLst/>
              <a:cxnLst>
                <a:cxn ang="3cd4">
                  <a:pos x="hc" y="t"/>
                </a:cxn>
                <a:cxn ang="0">
                  <a:pos x="r" y="vc"/>
                </a:cxn>
                <a:cxn ang="cd4">
                  <a:pos x="hc" y="b"/>
                </a:cxn>
                <a:cxn ang="cd2">
                  <a:pos x="l" y="vc"/>
                </a:cxn>
                <a:cxn ang="f44">
                  <a:pos x="f75" y="f76"/>
                </a:cxn>
                <a:cxn ang="f44">
                  <a:pos x="f77" y="f78"/>
                </a:cxn>
                <a:cxn ang="f44">
                  <a:pos x="f79" y="f80"/>
                </a:cxn>
                <a:cxn ang="f44">
                  <a:pos x="f81" y="f82"/>
                </a:cxn>
                <a:cxn ang="f44">
                  <a:pos x="f83" y="f82"/>
                </a:cxn>
                <a:cxn ang="f44">
                  <a:pos x="f84" y="f85"/>
                </a:cxn>
              </a:cxnLst>
              <a:rect l="f71" t="f74" r="f72" b="f73"/>
              <a:pathLst>
                <a:path w="128491" h="93193">
                  <a:moveTo>
                    <a:pt x="f5" y="f8"/>
                  </a:moveTo>
                  <a:cubicBezTo>
                    <a:pt x="f9" y="f10"/>
                    <a:pt x="f11" y="f12"/>
                    <a:pt x="f13" y="f14"/>
                  </a:cubicBezTo>
                  <a:lnTo>
                    <a:pt x="f15" y="f16"/>
                  </a:lnTo>
                  <a:lnTo>
                    <a:pt x="f17" y="f5"/>
                  </a:lnTo>
                  <a:lnTo>
                    <a:pt x="f18" y="f5"/>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5" name="Freeform: Shape 249">
              <a:extLst>
                <a:ext uri="{FF2B5EF4-FFF2-40B4-BE49-F238E27FC236}">
                  <a16:creationId xmlns:a16="http://schemas.microsoft.com/office/drawing/2014/main" id="{81D75465-F6C8-D0E4-AA44-38B40DE61942}"/>
                </a:ext>
              </a:extLst>
            </p:cNvPr>
            <p:cNvSpPr/>
            <p:nvPr/>
          </p:nvSpPr>
          <p:spPr>
            <a:xfrm>
              <a:off x="6443328" y="0"/>
              <a:ext cx="115982" cy="86932"/>
            </a:xfrm>
            <a:custGeom>
              <a:avLst/>
              <a:gdLst>
                <a:gd name="f0" fmla="val 10800000"/>
                <a:gd name="f1" fmla="val 5400000"/>
                <a:gd name="f2" fmla="val 180"/>
                <a:gd name="f3" fmla="val w"/>
                <a:gd name="f4" fmla="val h"/>
                <a:gd name="f5" fmla="val 0"/>
                <a:gd name="f6" fmla="val 115978"/>
                <a:gd name="f7" fmla="val 86935"/>
                <a:gd name="f8" fmla="val 57"/>
                <a:gd name="f9" fmla="val 84433"/>
                <a:gd name="f10" fmla="val -19"/>
                <a:gd name="f11" fmla="val 84725"/>
                <a:gd name="f12" fmla="val 85030"/>
                <a:gd name="f13" fmla="val 85322"/>
                <a:gd name="f14" fmla="val 32"/>
                <a:gd name="f15" fmla="val 85618"/>
                <a:gd name="f16" fmla="val 85915"/>
                <a:gd name="f17" fmla="val 86211"/>
                <a:gd name="f18" fmla="val 1073"/>
                <a:gd name="f19" fmla="val 86845"/>
                <a:gd name="f20" fmla="val 1365"/>
                <a:gd name="f21" fmla="val 86916"/>
                <a:gd name="f22" fmla="val 1670"/>
                <a:gd name="f23" fmla="val 1962"/>
                <a:gd name="f24" fmla="val 2596"/>
                <a:gd name="f25" fmla="val 86966"/>
                <a:gd name="f26" fmla="val 3231"/>
                <a:gd name="f27" fmla="val 3866"/>
                <a:gd name="f28" fmla="val 5149"/>
                <a:gd name="f29" fmla="val 86855"/>
                <a:gd name="f30" fmla="val 6393"/>
                <a:gd name="f31" fmla="val 86454"/>
                <a:gd name="f32" fmla="val 7421"/>
                <a:gd name="f33" fmla="val 85703"/>
                <a:gd name="f34" fmla="val 14404"/>
                <a:gd name="f35" fmla="val 80116"/>
                <a:gd name="f36" fmla="val 115979"/>
                <a:gd name="f37" fmla="val 99854"/>
                <a:gd name="f38" fmla="val 1708"/>
                <a:gd name="f39" fmla="val 79862"/>
                <a:gd name="f40" fmla="val 80624"/>
                <a:gd name="f41" fmla="val 80919"/>
                <a:gd name="f42" fmla="val 81218"/>
                <a:gd name="f43" fmla="val 81513"/>
                <a:gd name="f44" fmla="val 1644"/>
                <a:gd name="f45" fmla="val 81806"/>
                <a:gd name="f46" fmla="val 82109"/>
                <a:gd name="f47" fmla="val 82402"/>
                <a:gd name="f48" fmla="val 705"/>
                <a:gd name="f49" fmla="val 82534"/>
                <a:gd name="f50" fmla="val 83425"/>
                <a:gd name="f51" fmla="+- 0 0 -90"/>
                <a:gd name="f52" fmla="*/ f3 1 115978"/>
                <a:gd name="f53" fmla="*/ f4 1 86935"/>
                <a:gd name="f54" fmla="val f5"/>
                <a:gd name="f55" fmla="val f6"/>
                <a:gd name="f56" fmla="val f7"/>
                <a:gd name="f57" fmla="*/ f51 f0 1"/>
                <a:gd name="f58" fmla="+- f56 0 f54"/>
                <a:gd name="f59" fmla="+- f55 0 f54"/>
                <a:gd name="f60" fmla="*/ f57 1 f2"/>
                <a:gd name="f61" fmla="*/ f59 1 115978"/>
                <a:gd name="f62" fmla="*/ f58 1 86935"/>
                <a:gd name="f63" fmla="*/ 57 f59 1"/>
                <a:gd name="f64" fmla="*/ 84433 f58 1"/>
                <a:gd name="f65" fmla="*/ 85322 f58 1"/>
                <a:gd name="f66" fmla="*/ 86211 f58 1"/>
                <a:gd name="f67" fmla="*/ 1073 f59 1"/>
                <a:gd name="f68" fmla="*/ 86845 f58 1"/>
                <a:gd name="f69" fmla="*/ 1962 f59 1"/>
                <a:gd name="f70" fmla="*/ 3866 f59 1"/>
                <a:gd name="f71" fmla="*/ 7421 f59 1"/>
                <a:gd name="f72" fmla="*/ 85703 f58 1"/>
                <a:gd name="f73" fmla="*/ 14404 f59 1"/>
                <a:gd name="f74" fmla="*/ 80116 f58 1"/>
                <a:gd name="f75" fmla="*/ 115979 f59 1"/>
                <a:gd name="f76" fmla="*/ 0 f58 1"/>
                <a:gd name="f77" fmla="*/ 99854 f59 1"/>
                <a:gd name="f78" fmla="*/ 1708 f59 1"/>
                <a:gd name="f79" fmla="*/ 79862 f58 1"/>
                <a:gd name="f80" fmla="*/ 80624 f58 1"/>
                <a:gd name="f81" fmla="*/ 81513 f58 1"/>
                <a:gd name="f82" fmla="*/ 82402 f58 1"/>
                <a:gd name="f83" fmla="+- f60 0 f1"/>
                <a:gd name="f84" fmla="*/ f63 1 115978"/>
                <a:gd name="f85" fmla="*/ f64 1 86935"/>
                <a:gd name="f86" fmla="*/ f65 1 86935"/>
                <a:gd name="f87" fmla="*/ f66 1 86935"/>
                <a:gd name="f88" fmla="*/ f67 1 115978"/>
                <a:gd name="f89" fmla="*/ f68 1 86935"/>
                <a:gd name="f90" fmla="*/ f69 1 115978"/>
                <a:gd name="f91" fmla="*/ f70 1 115978"/>
                <a:gd name="f92" fmla="*/ f71 1 115978"/>
                <a:gd name="f93" fmla="*/ f72 1 86935"/>
                <a:gd name="f94" fmla="*/ f73 1 115978"/>
                <a:gd name="f95" fmla="*/ f74 1 86935"/>
                <a:gd name="f96" fmla="*/ f75 1 115978"/>
                <a:gd name="f97" fmla="*/ f76 1 86935"/>
                <a:gd name="f98" fmla="*/ f77 1 115978"/>
                <a:gd name="f99" fmla="*/ f78 1 115978"/>
                <a:gd name="f100" fmla="*/ f79 1 86935"/>
                <a:gd name="f101" fmla="*/ f80 1 86935"/>
                <a:gd name="f102" fmla="*/ f81 1 86935"/>
                <a:gd name="f103" fmla="*/ f82 1 86935"/>
                <a:gd name="f104" fmla="*/ f54 1 f61"/>
                <a:gd name="f105" fmla="*/ f55 1 f61"/>
                <a:gd name="f106" fmla="*/ f54 1 f62"/>
                <a:gd name="f107" fmla="*/ f56 1 f62"/>
                <a:gd name="f108" fmla="*/ f84 1 f61"/>
                <a:gd name="f109" fmla="*/ f85 1 f62"/>
                <a:gd name="f110" fmla="*/ f86 1 f62"/>
                <a:gd name="f111" fmla="*/ f87 1 f62"/>
                <a:gd name="f112" fmla="*/ f88 1 f61"/>
                <a:gd name="f113" fmla="*/ f89 1 f62"/>
                <a:gd name="f114" fmla="*/ f90 1 f61"/>
                <a:gd name="f115" fmla="*/ f91 1 f61"/>
                <a:gd name="f116" fmla="*/ f92 1 f61"/>
                <a:gd name="f117" fmla="*/ f93 1 f62"/>
                <a:gd name="f118" fmla="*/ f94 1 f61"/>
                <a:gd name="f119" fmla="*/ f95 1 f62"/>
                <a:gd name="f120" fmla="*/ f96 1 f61"/>
                <a:gd name="f121" fmla="*/ f97 1 f62"/>
                <a:gd name="f122" fmla="*/ f98 1 f61"/>
                <a:gd name="f123" fmla="*/ f99 1 f61"/>
                <a:gd name="f124" fmla="*/ f100 1 f62"/>
                <a:gd name="f125" fmla="*/ f101 1 f62"/>
                <a:gd name="f126" fmla="*/ f102 1 f62"/>
                <a:gd name="f127" fmla="*/ f103 1 f62"/>
                <a:gd name="f128" fmla="*/ f104 f52 1"/>
                <a:gd name="f129" fmla="*/ f105 f52 1"/>
                <a:gd name="f130" fmla="*/ f107 f53 1"/>
                <a:gd name="f131" fmla="*/ f106 f53 1"/>
                <a:gd name="f132" fmla="*/ f108 f52 1"/>
                <a:gd name="f133" fmla="*/ f109 f53 1"/>
                <a:gd name="f134" fmla="*/ f110 f53 1"/>
                <a:gd name="f135" fmla="*/ f111 f53 1"/>
                <a:gd name="f136" fmla="*/ f112 f52 1"/>
                <a:gd name="f137" fmla="*/ f113 f53 1"/>
                <a:gd name="f138" fmla="*/ f114 f52 1"/>
                <a:gd name="f139" fmla="*/ f115 f52 1"/>
                <a:gd name="f140" fmla="*/ f116 f52 1"/>
                <a:gd name="f141" fmla="*/ f117 f53 1"/>
                <a:gd name="f142" fmla="*/ f118 f52 1"/>
                <a:gd name="f143" fmla="*/ f119 f53 1"/>
                <a:gd name="f144" fmla="*/ f120 f52 1"/>
                <a:gd name="f145" fmla="*/ f121 f53 1"/>
                <a:gd name="f146" fmla="*/ f122 f52 1"/>
                <a:gd name="f147" fmla="*/ f123 f52 1"/>
                <a:gd name="f148" fmla="*/ f124 f53 1"/>
                <a:gd name="f149" fmla="*/ f125 f53 1"/>
                <a:gd name="f150" fmla="*/ f126 f53 1"/>
                <a:gd name="f151" fmla="*/ f127 f53 1"/>
              </a:gdLst>
              <a:ahLst/>
              <a:cxnLst>
                <a:cxn ang="3cd4">
                  <a:pos x="hc" y="t"/>
                </a:cxn>
                <a:cxn ang="0">
                  <a:pos x="r" y="vc"/>
                </a:cxn>
                <a:cxn ang="cd4">
                  <a:pos x="hc" y="b"/>
                </a:cxn>
                <a:cxn ang="cd2">
                  <a:pos x="l" y="vc"/>
                </a:cxn>
                <a:cxn ang="f83">
                  <a:pos x="f132" y="f133"/>
                </a:cxn>
                <a:cxn ang="f83">
                  <a:pos x="f132" y="f134"/>
                </a:cxn>
                <a:cxn ang="f83">
                  <a:pos x="f132" y="f135"/>
                </a:cxn>
                <a:cxn ang="f83">
                  <a:pos x="f132" y="f135"/>
                </a:cxn>
                <a:cxn ang="f83">
                  <a:pos x="f132" y="f135"/>
                </a:cxn>
                <a:cxn ang="f83">
                  <a:pos x="f136" y="f137"/>
                </a:cxn>
                <a:cxn ang="f83">
                  <a:pos x="f138" y="f137"/>
                </a:cxn>
                <a:cxn ang="f83">
                  <a:pos x="f139" y="f137"/>
                </a:cxn>
                <a:cxn ang="f83">
                  <a:pos x="f140" y="f141"/>
                </a:cxn>
                <a:cxn ang="f83">
                  <a:pos x="f142" y="f143"/>
                </a:cxn>
                <a:cxn ang="f83">
                  <a:pos x="f144" y="f145"/>
                </a:cxn>
                <a:cxn ang="f83">
                  <a:pos x="f146" y="f145"/>
                </a:cxn>
                <a:cxn ang="f83">
                  <a:pos x="f147" y="f148"/>
                </a:cxn>
                <a:cxn ang="f83">
                  <a:pos x="f147" y="f148"/>
                </a:cxn>
                <a:cxn ang="f83">
                  <a:pos x="f147" y="f149"/>
                </a:cxn>
                <a:cxn ang="f83">
                  <a:pos x="f147" y="f149"/>
                </a:cxn>
                <a:cxn ang="f83">
                  <a:pos x="f147" y="f149"/>
                </a:cxn>
                <a:cxn ang="f83">
                  <a:pos x="f147" y="f150"/>
                </a:cxn>
                <a:cxn ang="f83">
                  <a:pos x="f147" y="f151"/>
                </a:cxn>
                <a:cxn ang="f83">
                  <a:pos x="f147" y="f151"/>
                </a:cxn>
                <a:cxn ang="f83">
                  <a:pos x="f132" y="f133"/>
                </a:cxn>
              </a:cxnLst>
              <a:rect l="f128" t="f131" r="f129" b="f130"/>
              <a:pathLst>
                <a:path w="115978" h="86935">
                  <a:moveTo>
                    <a:pt x="f8" y="f9"/>
                  </a:moveTo>
                  <a:cubicBezTo>
                    <a:pt x="f10" y="f11"/>
                    <a:pt x="f10" y="f12"/>
                    <a:pt x="f8" y="f13"/>
                  </a:cubicBezTo>
                  <a:cubicBezTo>
                    <a:pt x="f14" y="f15"/>
                    <a:pt x="f14" y="f16"/>
                    <a:pt x="f8" y="f17"/>
                  </a:cubicBezTo>
                  <a:lnTo>
                    <a:pt x="f8" y="f17"/>
                  </a:lnTo>
                  <a:lnTo>
                    <a:pt x="f8" y="f17"/>
                  </a:lnTo>
                  <a:lnTo>
                    <a:pt x="f18" y="f19"/>
                  </a:lnTo>
                  <a:cubicBezTo>
                    <a:pt x="f20" y="f21"/>
                    <a:pt x="f22" y="f21"/>
                    <a:pt x="f23" y="f19"/>
                  </a:cubicBezTo>
                  <a:cubicBezTo>
                    <a:pt x="f24" y="f25"/>
                    <a:pt x="f26" y="f25"/>
                    <a:pt x="f27" y="f19"/>
                  </a:cubicBezTo>
                  <a:cubicBezTo>
                    <a:pt x="f28" y="f29"/>
                    <a:pt x="f30" y="f31"/>
                    <a:pt x="f32" y="f33"/>
                  </a:cubicBezTo>
                  <a:lnTo>
                    <a:pt x="f34" y="f35"/>
                  </a:lnTo>
                  <a:lnTo>
                    <a:pt x="f36" y="f5"/>
                  </a:lnTo>
                  <a:lnTo>
                    <a:pt x="f37" y="f5"/>
                  </a:lnTo>
                  <a:lnTo>
                    <a:pt x="f38" y="f39"/>
                  </a:lnTo>
                  <a:lnTo>
                    <a:pt x="f38" y="f39"/>
                  </a:lnTo>
                  <a:lnTo>
                    <a:pt x="f38" y="f40"/>
                  </a:lnTo>
                  <a:lnTo>
                    <a:pt x="f38" y="f40"/>
                  </a:lnTo>
                  <a:lnTo>
                    <a:pt x="f38" y="f40"/>
                  </a:lnTo>
                  <a:cubicBezTo>
                    <a:pt x="f22" y="f41"/>
                    <a:pt x="f22" y="f42"/>
                    <a:pt x="f38" y="f43"/>
                  </a:cubicBezTo>
                  <a:cubicBezTo>
                    <a:pt x="f44" y="f45"/>
                    <a:pt x="f44" y="f46"/>
                    <a:pt x="f38" y="f47"/>
                  </a:cubicBezTo>
                  <a:lnTo>
                    <a:pt x="f38" y="f47"/>
                  </a:lnTo>
                  <a:cubicBezTo>
                    <a:pt x="f48" y="f49"/>
                    <a:pt x="f10"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6" name="Freeform: Shape 250">
              <a:extLst>
                <a:ext uri="{FF2B5EF4-FFF2-40B4-BE49-F238E27FC236}">
                  <a16:creationId xmlns:a16="http://schemas.microsoft.com/office/drawing/2014/main" id="{2E8D37C1-F467-D1DD-13F3-4599FC6532CA}"/>
                </a:ext>
              </a:extLst>
            </p:cNvPr>
            <p:cNvSpPr/>
            <p:nvPr/>
          </p:nvSpPr>
          <p:spPr>
            <a:xfrm>
              <a:off x="12036466" y="1329848"/>
              <a:ext cx="149184" cy="53327"/>
            </a:xfrm>
            <a:custGeom>
              <a:avLst/>
              <a:gdLst>
                <a:gd name="f0" fmla="val 10800000"/>
                <a:gd name="f1" fmla="val 5400000"/>
                <a:gd name="f2" fmla="val 180"/>
                <a:gd name="f3" fmla="val w"/>
                <a:gd name="f4" fmla="val h"/>
                <a:gd name="f5" fmla="val 0"/>
                <a:gd name="f6" fmla="val 149187"/>
                <a:gd name="f7" fmla="val 53326"/>
                <a:gd name="f8" fmla="val 7364"/>
                <a:gd name="f9" fmla="val 3301"/>
                <a:gd name="f10" fmla="val 7225"/>
                <a:gd name="f11" fmla="val 6171"/>
                <a:gd name="f12" fmla="val 4787"/>
                <a:gd name="f13" fmla="val 8393"/>
                <a:gd name="f14" fmla="val 1917"/>
                <a:gd name="f15" fmla="val 8253"/>
                <a:gd name="f16" fmla="val 1905"/>
                <a:gd name="f17" fmla="val 1270"/>
                <a:gd name="f18" fmla="val 8367"/>
                <a:gd name="f19" fmla="val 635"/>
                <a:gd name="f20" fmla="val 149188"/>
                <a:gd name="f21" fmla="val 43042"/>
                <a:gd name="f22" fmla="val 7110"/>
                <a:gd name="f23" fmla="+- 0 0 -90"/>
                <a:gd name="f24" fmla="*/ f3 1 149187"/>
                <a:gd name="f25" fmla="*/ f4 1 53326"/>
                <a:gd name="f26" fmla="val f5"/>
                <a:gd name="f27" fmla="val f6"/>
                <a:gd name="f28" fmla="val f7"/>
                <a:gd name="f29" fmla="*/ f23 f0 1"/>
                <a:gd name="f30" fmla="+- f28 0 f26"/>
                <a:gd name="f31" fmla="+- f27 0 f26"/>
                <a:gd name="f32" fmla="*/ f29 1 f2"/>
                <a:gd name="f33" fmla="*/ f31 1 149187"/>
                <a:gd name="f34" fmla="*/ f30 1 53326"/>
                <a:gd name="f35" fmla="*/ 7364 f31 1"/>
                <a:gd name="f36" fmla="*/ 3301 f30 1"/>
                <a:gd name="f37" fmla="*/ 1917 f31 1"/>
                <a:gd name="f38" fmla="*/ 8253 f30 1"/>
                <a:gd name="f39" fmla="*/ 1905 f31 1"/>
                <a:gd name="f40" fmla="*/ 0 f31 1"/>
                <a:gd name="f41" fmla="*/ 149188 f31 1"/>
                <a:gd name="f42" fmla="*/ 53326 f30 1"/>
                <a:gd name="f43" fmla="*/ 43042 f30 1"/>
                <a:gd name="f44" fmla="*/ 7110 f31 1"/>
                <a:gd name="f45" fmla="*/ 0 f30 1"/>
                <a:gd name="f46" fmla="+- f32 0 f1"/>
                <a:gd name="f47" fmla="*/ f35 1 149187"/>
                <a:gd name="f48" fmla="*/ f36 1 53326"/>
                <a:gd name="f49" fmla="*/ f37 1 149187"/>
                <a:gd name="f50" fmla="*/ f38 1 53326"/>
                <a:gd name="f51" fmla="*/ f39 1 149187"/>
                <a:gd name="f52" fmla="*/ f40 1 149187"/>
                <a:gd name="f53" fmla="*/ f41 1 149187"/>
                <a:gd name="f54" fmla="*/ f42 1 53326"/>
                <a:gd name="f55" fmla="*/ f43 1 53326"/>
                <a:gd name="f56" fmla="*/ f44 1 149187"/>
                <a:gd name="f57" fmla="*/ f45 1 53326"/>
                <a:gd name="f58" fmla="*/ f26 1 f33"/>
                <a:gd name="f59" fmla="*/ f27 1 f33"/>
                <a:gd name="f60" fmla="*/ f26 1 f34"/>
                <a:gd name="f61" fmla="*/ f28 1 f34"/>
                <a:gd name="f62" fmla="*/ f47 1 f33"/>
                <a:gd name="f63" fmla="*/ f48 1 f34"/>
                <a:gd name="f64" fmla="*/ f49 1 f33"/>
                <a:gd name="f65" fmla="*/ f50 1 f34"/>
                <a:gd name="f66" fmla="*/ f51 1 f33"/>
                <a:gd name="f67" fmla="*/ f52 1 f33"/>
                <a:gd name="f68" fmla="*/ f53 1 f33"/>
                <a:gd name="f69" fmla="*/ f54 1 f34"/>
                <a:gd name="f70" fmla="*/ f55 1 f34"/>
                <a:gd name="f71" fmla="*/ f56 1 f33"/>
                <a:gd name="f72" fmla="*/ f57 1 f34"/>
                <a:gd name="f73" fmla="*/ f58 f24 1"/>
                <a:gd name="f74" fmla="*/ f59 f24 1"/>
                <a:gd name="f75" fmla="*/ f61 f25 1"/>
                <a:gd name="f76" fmla="*/ f60 f25 1"/>
                <a:gd name="f77" fmla="*/ f62 f24 1"/>
                <a:gd name="f78" fmla="*/ f63 f25 1"/>
                <a:gd name="f79" fmla="*/ f64 f24 1"/>
                <a:gd name="f80" fmla="*/ f65 f25 1"/>
                <a:gd name="f81" fmla="*/ f66 f24 1"/>
                <a:gd name="f82" fmla="*/ f67 f24 1"/>
                <a:gd name="f83" fmla="*/ f68 f24 1"/>
                <a:gd name="f84" fmla="*/ f69 f25 1"/>
                <a:gd name="f85" fmla="*/ f70 f25 1"/>
                <a:gd name="f86" fmla="*/ f71 f24 1"/>
                <a:gd name="f87" fmla="*/ f72 f25 1"/>
              </a:gdLst>
              <a:ahLst/>
              <a:cxnLst>
                <a:cxn ang="3cd4">
                  <a:pos x="hc" y="t"/>
                </a:cxn>
                <a:cxn ang="0">
                  <a:pos x="r" y="vc"/>
                </a:cxn>
                <a:cxn ang="cd4">
                  <a:pos x="hc" y="b"/>
                </a:cxn>
                <a:cxn ang="cd2">
                  <a:pos x="l" y="vc"/>
                </a:cxn>
                <a:cxn ang="f46">
                  <a:pos x="f77" y="f78"/>
                </a:cxn>
                <a:cxn ang="f46">
                  <a:pos x="f79" y="f80"/>
                </a:cxn>
                <a:cxn ang="f46">
                  <a:pos x="f81" y="f80"/>
                </a:cxn>
                <a:cxn ang="f46">
                  <a:pos x="f82" y="f80"/>
                </a:cxn>
                <a:cxn ang="f46">
                  <a:pos x="f82" y="f80"/>
                </a:cxn>
                <a:cxn ang="f46">
                  <a:pos x="f83" y="f84"/>
                </a:cxn>
                <a:cxn ang="f46">
                  <a:pos x="f83" y="f85"/>
                </a:cxn>
                <a:cxn ang="f46">
                  <a:pos x="f86" y="f87"/>
                </a:cxn>
              </a:cxnLst>
              <a:rect l="f73" t="f76" r="f74" b="f75"/>
              <a:pathLst>
                <a:path w="149187" h="53326">
                  <a:moveTo>
                    <a:pt x="f8" y="f9"/>
                  </a:moveTo>
                  <a:cubicBezTo>
                    <a:pt x="f10" y="f11"/>
                    <a:pt x="f12" y="f13"/>
                    <a:pt x="f14" y="f15"/>
                  </a:cubicBezTo>
                  <a:cubicBezTo>
                    <a:pt x="f14" y="f15"/>
                    <a:pt x="f16" y="f15"/>
                    <a:pt x="f16" y="f15"/>
                  </a:cubicBezTo>
                  <a:cubicBezTo>
                    <a:pt x="f17" y="f18"/>
                    <a:pt x="f19" y="f18"/>
                    <a:pt x="f5" y="f15"/>
                  </a:cubicBezTo>
                  <a:lnTo>
                    <a:pt x="f5" y="f15"/>
                  </a:lnTo>
                  <a:lnTo>
                    <a:pt x="f20" y="f7"/>
                  </a:lnTo>
                  <a:lnTo>
                    <a:pt x="f20" y="f21"/>
                  </a:lnTo>
                  <a:lnTo>
                    <a:pt x="f22"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7" name="Freeform: Shape 251">
              <a:extLst>
                <a:ext uri="{FF2B5EF4-FFF2-40B4-BE49-F238E27FC236}">
                  <a16:creationId xmlns:a16="http://schemas.microsoft.com/office/drawing/2014/main" id="{797C0D77-760C-9F25-92E8-D323ED02520A}"/>
                </a:ext>
              </a:extLst>
            </p:cNvPr>
            <p:cNvSpPr/>
            <p:nvPr/>
          </p:nvSpPr>
          <p:spPr>
            <a:xfrm>
              <a:off x="12034683" y="122536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8" name="Freeform: Shape 252">
              <a:extLst>
                <a:ext uri="{FF2B5EF4-FFF2-40B4-BE49-F238E27FC236}">
                  <a16:creationId xmlns:a16="http://schemas.microsoft.com/office/drawing/2014/main" id="{9BEFC13B-EB43-A9E9-AF31-8D04EEE5900A}"/>
                </a:ext>
              </a:extLst>
            </p:cNvPr>
            <p:cNvSpPr/>
            <p:nvPr/>
          </p:nvSpPr>
          <p:spPr>
            <a:xfrm>
              <a:off x="12033412" y="122700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49" name="Freeform: Shape 253">
              <a:extLst>
                <a:ext uri="{FF2B5EF4-FFF2-40B4-BE49-F238E27FC236}">
                  <a16:creationId xmlns:a16="http://schemas.microsoft.com/office/drawing/2014/main" id="{C2428044-E6B6-EFDA-0E55-909D67FA302D}"/>
                </a:ext>
              </a:extLst>
            </p:cNvPr>
            <p:cNvSpPr/>
            <p:nvPr/>
          </p:nvSpPr>
          <p:spPr>
            <a:xfrm>
              <a:off x="12034729" y="1230306"/>
              <a:ext cx="9098" cy="106225"/>
            </a:xfrm>
            <a:custGeom>
              <a:avLst/>
              <a:gdLst>
                <a:gd name="f0" fmla="val 10800000"/>
                <a:gd name="f1" fmla="val 5400000"/>
                <a:gd name="f2" fmla="val 180"/>
                <a:gd name="f3" fmla="val w"/>
                <a:gd name="f4" fmla="val h"/>
                <a:gd name="f5" fmla="val 0"/>
                <a:gd name="f6" fmla="val 9100"/>
                <a:gd name="f7" fmla="val 106230"/>
                <a:gd name="f8" fmla="val 102843"/>
                <a:gd name="f9" fmla="val 5460"/>
                <a:gd name="f10" fmla="val 1990"/>
                <a:gd name="f11" fmla="val 3301"/>
                <a:gd name="f12" fmla="val 1101"/>
                <a:gd name="f13" fmla="val 85"/>
                <a:gd name="f14" fmla="val 2666"/>
                <a:gd name="f15" fmla="val 22"/>
                <a:gd name="f16" fmla="val 2373"/>
                <a:gd name="f17" fmla="val 2071"/>
                <a:gd name="f18" fmla="val 1778"/>
                <a:gd name="f19" fmla="val 73"/>
                <a:gd name="f20" fmla="val 1482"/>
                <a:gd name="f21" fmla="val 1185"/>
                <a:gd name="f22" fmla="val 889"/>
                <a:gd name="f23" fmla="val 595"/>
                <a:gd name="f24" fmla="val 293"/>
                <a:gd name="f25" fmla="val 47"/>
                <a:gd name="f26" fmla="val 103186"/>
                <a:gd name="f27" fmla="val 103516"/>
                <a:gd name="f28" fmla="val 103859"/>
                <a:gd name="f29" fmla="val -28"/>
                <a:gd name="f30" fmla="val 104100"/>
                <a:gd name="f31" fmla="val 104380"/>
                <a:gd name="f32" fmla="val 104621"/>
                <a:gd name="f33" fmla="val 105383"/>
                <a:gd name="f34" fmla="val 720"/>
                <a:gd name="f35" fmla="val 106144"/>
                <a:gd name="f36" fmla="val 2498"/>
                <a:gd name="f37" fmla="val 3133"/>
                <a:gd name="f38" fmla="val 106259"/>
                <a:gd name="f39" fmla="val 3768"/>
                <a:gd name="f40" fmla="val 4403"/>
                <a:gd name="f41" fmla="val 6485"/>
                <a:gd name="f42" fmla="val 106081"/>
                <a:gd name="f43" fmla="val 8339"/>
                <a:gd name="f44" fmla="val 104786"/>
                <a:gd name="f45" fmla="+- 0 0 -90"/>
                <a:gd name="f46" fmla="*/ f3 1 9100"/>
                <a:gd name="f47" fmla="*/ f4 1 106230"/>
                <a:gd name="f48" fmla="val f5"/>
                <a:gd name="f49" fmla="val f6"/>
                <a:gd name="f50" fmla="val f7"/>
                <a:gd name="f51" fmla="*/ f45 f0 1"/>
                <a:gd name="f52" fmla="+- f50 0 f48"/>
                <a:gd name="f53" fmla="+- f49 0 f48"/>
                <a:gd name="f54" fmla="*/ f51 1 f2"/>
                <a:gd name="f55" fmla="*/ f53 1 9100"/>
                <a:gd name="f56" fmla="*/ f52 1 106230"/>
                <a:gd name="f57" fmla="*/ 9100 f53 1"/>
                <a:gd name="f58" fmla="*/ 102843 f52 1"/>
                <a:gd name="f59" fmla="*/ 5460 f52 1"/>
                <a:gd name="f60" fmla="*/ 1990 f53 1"/>
                <a:gd name="f61" fmla="*/ 3301 f52 1"/>
                <a:gd name="f62" fmla="*/ 1101 f53 1"/>
                <a:gd name="f63" fmla="*/ 85 f53 1"/>
                <a:gd name="f64" fmla="*/ 2666 f52 1"/>
                <a:gd name="f65" fmla="*/ 1778 f52 1"/>
                <a:gd name="f66" fmla="*/ 889 f52 1"/>
                <a:gd name="f67" fmla="*/ 0 f52 1"/>
                <a:gd name="f68" fmla="*/ 103859 f52 1"/>
                <a:gd name="f69" fmla="*/ 104621 f52 1"/>
                <a:gd name="f70" fmla="*/ 105383 f52 1"/>
                <a:gd name="f71" fmla="*/ 720 f53 1"/>
                <a:gd name="f72" fmla="*/ 106144 f52 1"/>
                <a:gd name="f73" fmla="*/ 1482 f53 1"/>
                <a:gd name="f74" fmla="*/ 2498 f53 1"/>
                <a:gd name="f75" fmla="*/ 4403 f53 1"/>
                <a:gd name="f76" fmla="+- f54 0 f1"/>
                <a:gd name="f77" fmla="*/ f57 1 9100"/>
                <a:gd name="f78" fmla="*/ f58 1 106230"/>
                <a:gd name="f79" fmla="*/ f59 1 106230"/>
                <a:gd name="f80" fmla="*/ f60 1 9100"/>
                <a:gd name="f81" fmla="*/ f61 1 106230"/>
                <a:gd name="f82" fmla="*/ f62 1 9100"/>
                <a:gd name="f83" fmla="*/ f63 1 9100"/>
                <a:gd name="f84" fmla="*/ f64 1 106230"/>
                <a:gd name="f85" fmla="*/ f65 1 106230"/>
                <a:gd name="f86" fmla="*/ f66 1 106230"/>
                <a:gd name="f87" fmla="*/ f67 1 106230"/>
                <a:gd name="f88" fmla="*/ f68 1 106230"/>
                <a:gd name="f89" fmla="*/ f69 1 106230"/>
                <a:gd name="f90" fmla="*/ f70 1 106230"/>
                <a:gd name="f91" fmla="*/ f71 1 9100"/>
                <a:gd name="f92" fmla="*/ f72 1 106230"/>
                <a:gd name="f93" fmla="*/ f73 1 9100"/>
                <a:gd name="f94" fmla="*/ f74 1 9100"/>
                <a:gd name="f95" fmla="*/ f75 1 9100"/>
                <a:gd name="f96" fmla="*/ f48 1 f55"/>
                <a:gd name="f97" fmla="*/ f49 1 f55"/>
                <a:gd name="f98" fmla="*/ f48 1 f56"/>
                <a:gd name="f99" fmla="*/ f50 1 f56"/>
                <a:gd name="f100" fmla="*/ f77 1 f55"/>
                <a:gd name="f101" fmla="*/ f78 1 f56"/>
                <a:gd name="f102" fmla="*/ f79 1 f56"/>
                <a:gd name="f103" fmla="*/ f80 1 f55"/>
                <a:gd name="f104" fmla="*/ f81 1 f56"/>
                <a:gd name="f105" fmla="*/ f82 1 f55"/>
                <a:gd name="f106" fmla="*/ f83 1 f55"/>
                <a:gd name="f107" fmla="*/ f84 1 f56"/>
                <a:gd name="f108" fmla="*/ f85 1 f56"/>
                <a:gd name="f109" fmla="*/ f86 1 f56"/>
                <a:gd name="f110" fmla="*/ f87 1 f56"/>
                <a:gd name="f111" fmla="*/ f88 1 f56"/>
                <a:gd name="f112" fmla="*/ f89 1 f56"/>
                <a:gd name="f113" fmla="*/ f90 1 f56"/>
                <a:gd name="f114" fmla="*/ f91 1 f55"/>
                <a:gd name="f115" fmla="*/ f92 1 f56"/>
                <a:gd name="f116" fmla="*/ f93 1 f55"/>
                <a:gd name="f117" fmla="*/ f94 1 f55"/>
                <a:gd name="f118" fmla="*/ f95 1 f55"/>
                <a:gd name="f119" fmla="*/ f96 f46 1"/>
                <a:gd name="f120" fmla="*/ f97 f46 1"/>
                <a:gd name="f121" fmla="*/ f99 f47 1"/>
                <a:gd name="f122" fmla="*/ f98 f47 1"/>
                <a:gd name="f123" fmla="*/ f100 f46 1"/>
                <a:gd name="f124" fmla="*/ f101 f47 1"/>
                <a:gd name="f125" fmla="*/ f102 f47 1"/>
                <a:gd name="f126" fmla="*/ f103 f46 1"/>
                <a:gd name="f127" fmla="*/ f104 f47 1"/>
                <a:gd name="f128" fmla="*/ f105 f46 1"/>
                <a:gd name="f129" fmla="*/ f106 f46 1"/>
                <a:gd name="f130" fmla="*/ f107 f47 1"/>
                <a:gd name="f131" fmla="*/ f108 f47 1"/>
                <a:gd name="f132" fmla="*/ f109 f47 1"/>
                <a:gd name="f133" fmla="*/ f110 f47 1"/>
                <a:gd name="f134" fmla="*/ f111 f47 1"/>
                <a:gd name="f135" fmla="*/ f112 f47 1"/>
                <a:gd name="f136" fmla="*/ f113 f47 1"/>
                <a:gd name="f137" fmla="*/ f114 f46 1"/>
                <a:gd name="f138" fmla="*/ f115 f47 1"/>
                <a:gd name="f139" fmla="*/ f116 f46 1"/>
                <a:gd name="f140" fmla="*/ f117 f46 1"/>
                <a:gd name="f141" fmla="*/ f118 f46 1"/>
              </a:gdLst>
              <a:ahLst/>
              <a:cxnLst>
                <a:cxn ang="3cd4">
                  <a:pos x="hc" y="t"/>
                </a:cxn>
                <a:cxn ang="0">
                  <a:pos x="r" y="vc"/>
                </a:cxn>
                <a:cxn ang="cd4">
                  <a:pos x="hc" y="b"/>
                </a:cxn>
                <a:cxn ang="cd2">
                  <a:pos x="l" y="vc"/>
                </a:cxn>
                <a:cxn ang="f76">
                  <a:pos x="f123" y="f124"/>
                </a:cxn>
                <a:cxn ang="f76">
                  <a:pos x="f123" y="f125"/>
                </a:cxn>
                <a:cxn ang="f76">
                  <a:pos x="f126" y="f127"/>
                </a:cxn>
                <a:cxn ang="f76">
                  <a:pos x="f126" y="f127"/>
                </a:cxn>
                <a:cxn ang="f76">
                  <a:pos x="f128" y="f127"/>
                </a:cxn>
                <a:cxn ang="f76">
                  <a:pos x="f129" y="f130"/>
                </a:cxn>
                <a:cxn ang="f76">
                  <a:pos x="f129" y="f130"/>
                </a:cxn>
                <a:cxn ang="f76">
                  <a:pos x="f129" y="f130"/>
                </a:cxn>
                <a:cxn ang="f76">
                  <a:pos x="f129" y="f131"/>
                </a:cxn>
                <a:cxn ang="f76">
                  <a:pos x="f129" y="f132"/>
                </a:cxn>
                <a:cxn ang="f76">
                  <a:pos x="f129" y="f133"/>
                </a:cxn>
                <a:cxn ang="f76">
                  <a:pos x="f129" y="f133"/>
                </a:cxn>
                <a:cxn ang="f76">
                  <a:pos x="f129" y="f133"/>
                </a:cxn>
                <a:cxn ang="f76">
                  <a:pos x="f129" y="f124"/>
                </a:cxn>
                <a:cxn ang="f76">
                  <a:pos x="f129" y="f134"/>
                </a:cxn>
                <a:cxn ang="f76">
                  <a:pos x="f129" y="f135"/>
                </a:cxn>
                <a:cxn ang="f76">
                  <a:pos x="f129" y="f136"/>
                </a:cxn>
                <a:cxn ang="f76">
                  <a:pos x="f137" y="f138"/>
                </a:cxn>
                <a:cxn ang="f76">
                  <a:pos x="f139" y="f138"/>
                </a:cxn>
                <a:cxn ang="f76">
                  <a:pos x="f140" y="f138"/>
                </a:cxn>
                <a:cxn ang="f76">
                  <a:pos x="f141" y="f138"/>
                </a:cxn>
                <a:cxn ang="f76">
                  <a:pos x="f123" y="f124"/>
                </a:cxn>
              </a:cxnLst>
              <a:rect l="f119" t="f122" r="f120" b="f121"/>
              <a:pathLst>
                <a:path w="9100" h="106230">
                  <a:moveTo>
                    <a:pt x="f6" y="f8"/>
                  </a:moveTo>
                  <a:lnTo>
                    <a:pt x="f6" y="f9"/>
                  </a:lnTo>
                  <a:lnTo>
                    <a:pt x="f10" y="f11"/>
                  </a:lnTo>
                  <a:lnTo>
                    <a:pt x="f10" y="f11"/>
                  </a:lnTo>
                  <a:lnTo>
                    <a:pt x="f12" y="f11"/>
                  </a:lnTo>
                  <a:lnTo>
                    <a:pt x="f13" y="f14"/>
                  </a:lnTo>
                  <a:lnTo>
                    <a:pt x="f13" y="f14"/>
                  </a:lnTo>
                  <a:cubicBezTo>
                    <a:pt x="f13" y="f14"/>
                    <a:pt x="f13" y="f14"/>
                    <a:pt x="f13" y="f14"/>
                  </a:cubicBezTo>
                  <a:cubicBezTo>
                    <a:pt x="f15" y="f16"/>
                    <a:pt x="f15" y="f17"/>
                    <a:pt x="f13" y="f18"/>
                  </a:cubicBezTo>
                  <a:cubicBezTo>
                    <a:pt x="f19" y="f20"/>
                    <a:pt x="f19" y="f21"/>
                    <a:pt x="f13" y="f22"/>
                  </a:cubicBezTo>
                  <a:cubicBezTo>
                    <a:pt x="f15" y="f23"/>
                    <a:pt x="f15" y="f24"/>
                    <a:pt x="f13" y="f5"/>
                  </a:cubicBezTo>
                  <a:lnTo>
                    <a:pt x="f13" y="f5"/>
                  </a:lnTo>
                  <a:lnTo>
                    <a:pt x="f13" y="f5"/>
                  </a:lnTo>
                  <a:lnTo>
                    <a:pt x="f13" y="f8"/>
                  </a:lnTo>
                  <a:cubicBezTo>
                    <a:pt x="f25" y="f26"/>
                    <a:pt x="f25" y="f27"/>
                    <a:pt x="f13" y="f28"/>
                  </a:cubicBezTo>
                  <a:cubicBezTo>
                    <a:pt x="f29" y="f30"/>
                    <a:pt x="f29" y="f31"/>
                    <a:pt x="f13" y="f32"/>
                  </a:cubicBezTo>
                  <a:cubicBezTo>
                    <a:pt x="f13" y="f32"/>
                    <a:pt x="f13" y="f32"/>
                    <a:pt x="f13" y="f33"/>
                  </a:cubicBezTo>
                  <a:lnTo>
                    <a:pt x="f34" y="f35"/>
                  </a:lnTo>
                  <a:lnTo>
                    <a:pt x="f20" y="f35"/>
                  </a:lnTo>
                  <a:lnTo>
                    <a:pt x="f36" y="f35"/>
                  </a:lnTo>
                  <a:cubicBezTo>
                    <a:pt x="f37" y="f38"/>
                    <a:pt x="f39" y="f38"/>
                    <a:pt x="f40" y="f35"/>
                  </a:cubicBezTo>
                  <a:cubicBezTo>
                    <a:pt x="f41" y="f42"/>
                    <a:pt x="f43" y="f4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0" name="Freeform: Shape 254">
              <a:extLst>
                <a:ext uri="{FF2B5EF4-FFF2-40B4-BE49-F238E27FC236}">
                  <a16:creationId xmlns:a16="http://schemas.microsoft.com/office/drawing/2014/main" id="{105B9DD1-BB53-9757-1662-423A5CAEF135}"/>
                </a:ext>
              </a:extLst>
            </p:cNvPr>
            <p:cNvSpPr/>
            <p:nvPr/>
          </p:nvSpPr>
          <p:spPr>
            <a:xfrm>
              <a:off x="12034400" y="1225488"/>
              <a:ext cx="667" cy="886"/>
            </a:xfrm>
            <a:custGeom>
              <a:avLst/>
              <a:gdLst>
                <a:gd name="f0" fmla="val 10800000"/>
                <a:gd name="f1" fmla="val 5400000"/>
                <a:gd name="f2" fmla="val 180"/>
                <a:gd name="f3" fmla="val w"/>
                <a:gd name="f4" fmla="val h"/>
                <a:gd name="f5" fmla="val 0"/>
                <a:gd name="f6" fmla="val 663"/>
                <a:gd name="f7" fmla="val 888"/>
                <a:gd name="f8" fmla="val 28"/>
                <a:gd name="f9" fmla="val 127"/>
                <a:gd name="f10" fmla="val -9"/>
                <a:gd name="f11" fmla="val 380"/>
                <a:gd name="f12" fmla="val 636"/>
                <a:gd name="f13" fmla="val 889"/>
                <a:gd name="f14" fmla="+- 0 0 -90"/>
                <a:gd name="f15" fmla="*/ f3 1 663"/>
                <a:gd name="f16" fmla="*/ f4 1 888"/>
                <a:gd name="f17" fmla="val f5"/>
                <a:gd name="f18" fmla="val f6"/>
                <a:gd name="f19" fmla="val f7"/>
                <a:gd name="f20" fmla="*/ f14 f0 1"/>
                <a:gd name="f21" fmla="+- f19 0 f17"/>
                <a:gd name="f22" fmla="+- f18 0 f17"/>
                <a:gd name="f23" fmla="*/ f20 1 f2"/>
                <a:gd name="f24" fmla="*/ f22 1 663"/>
                <a:gd name="f25" fmla="*/ f21 1 888"/>
                <a:gd name="f26" fmla="*/ 28 f22 1"/>
                <a:gd name="f27" fmla="*/ 127 f21 1"/>
                <a:gd name="f28" fmla="*/ 889 f21 1"/>
                <a:gd name="f29" fmla="*/ 663 f22 1"/>
                <a:gd name="f30" fmla="*/ 0 f21 1"/>
                <a:gd name="f31" fmla="+- f23 0 f1"/>
                <a:gd name="f32" fmla="*/ f26 1 663"/>
                <a:gd name="f33" fmla="*/ f27 1 888"/>
                <a:gd name="f34" fmla="*/ f28 1 888"/>
                <a:gd name="f35" fmla="*/ f29 1 663"/>
                <a:gd name="f36" fmla="*/ f30 1 888"/>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Lst>
              <a:rect l="f46" t="f49" r="f47" b="f48"/>
              <a:pathLst>
                <a:path w="663" h="888">
                  <a:moveTo>
                    <a:pt x="f8" y="f9"/>
                  </a:moveTo>
                  <a:cubicBezTo>
                    <a:pt x="f10" y="f11"/>
                    <a:pt x="f10" y="f12"/>
                    <a:pt x="f8" y="f13"/>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1" name="Freeform: Shape 255">
              <a:extLst>
                <a:ext uri="{FF2B5EF4-FFF2-40B4-BE49-F238E27FC236}">
                  <a16:creationId xmlns:a16="http://schemas.microsoft.com/office/drawing/2014/main" id="{842C67A2-5783-F096-1F78-6C3096CEEC74}"/>
                </a:ext>
              </a:extLst>
            </p:cNvPr>
            <p:cNvSpPr/>
            <p:nvPr/>
          </p:nvSpPr>
          <p:spPr>
            <a:xfrm>
              <a:off x="12033247" y="1226374"/>
              <a:ext cx="36" cy="886"/>
            </a:xfrm>
            <a:custGeom>
              <a:avLst/>
              <a:gdLst>
                <a:gd name="f0" fmla="val 10800000"/>
                <a:gd name="f1" fmla="val 5400000"/>
                <a:gd name="f2" fmla="val 180"/>
                <a:gd name="f3" fmla="val w"/>
                <a:gd name="f4" fmla="val h"/>
                <a:gd name="f5" fmla="val 0"/>
                <a:gd name="f6" fmla="val 37"/>
                <a:gd name="f7" fmla="val 888"/>
                <a:gd name="f8" fmla="val 38"/>
                <a:gd name="f9" fmla="val 889"/>
                <a:gd name="f10" fmla="val -13"/>
                <a:gd name="f11" fmla="val 596"/>
                <a:gd name="f12" fmla="val 293"/>
                <a:gd name="f13" fmla="+- 0 0 -90"/>
                <a:gd name="f14" fmla="*/ f3 1 37"/>
                <a:gd name="f15" fmla="*/ f4 1 888"/>
                <a:gd name="f16" fmla="val f5"/>
                <a:gd name="f17" fmla="val f6"/>
                <a:gd name="f18" fmla="val f7"/>
                <a:gd name="f19" fmla="*/ f13 f0 1"/>
                <a:gd name="f20" fmla="+- f18 0 f16"/>
                <a:gd name="f21" fmla="+- f17 0 f16"/>
                <a:gd name="f22" fmla="*/ f19 1 f2"/>
                <a:gd name="f23" fmla="*/ f21 1 37"/>
                <a:gd name="f24" fmla="*/ f20 1 888"/>
                <a:gd name="f25" fmla="*/ 38 f21 1"/>
                <a:gd name="f26" fmla="*/ 889 f20 1"/>
                <a:gd name="f27" fmla="*/ 0 f20 1"/>
                <a:gd name="f28" fmla="+- f22 0 f1"/>
                <a:gd name="f29" fmla="*/ f25 1 37"/>
                <a:gd name="f30" fmla="*/ f26 1 888"/>
                <a:gd name="f31" fmla="*/ f27 1 888"/>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Lst>
              <a:rect l="f39" t="f42" r="f40" b="f41"/>
              <a:pathLst>
                <a:path w="37" h="888">
                  <a:moveTo>
                    <a:pt x="f8" y="f9"/>
                  </a:move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2" name="Freeform: Shape 256">
              <a:extLst>
                <a:ext uri="{FF2B5EF4-FFF2-40B4-BE49-F238E27FC236}">
                  <a16:creationId xmlns:a16="http://schemas.microsoft.com/office/drawing/2014/main" id="{CD717899-3FE3-AC06-A278-904E1A22F351}"/>
                </a:ext>
              </a:extLst>
            </p:cNvPr>
            <p:cNvSpPr/>
            <p:nvPr/>
          </p:nvSpPr>
          <p:spPr>
            <a:xfrm>
              <a:off x="12036466" y="1227005"/>
              <a:ext cx="149184" cy="51928"/>
            </a:xfrm>
            <a:custGeom>
              <a:avLst/>
              <a:gdLst>
                <a:gd name="f0" fmla="val 10800000"/>
                <a:gd name="f1" fmla="val 5400000"/>
                <a:gd name="f2" fmla="val 180"/>
                <a:gd name="f3" fmla="val w"/>
                <a:gd name="f4" fmla="val h"/>
                <a:gd name="f5" fmla="val 0"/>
                <a:gd name="f6" fmla="val 149187"/>
                <a:gd name="f7" fmla="val 51929"/>
                <a:gd name="f8" fmla="val 5460"/>
                <a:gd name="f9" fmla="val 5587"/>
                <a:gd name="f10" fmla="val 4469"/>
                <a:gd name="f11" fmla="val 6430"/>
                <a:gd name="f12" fmla="val 3200"/>
                <a:gd name="f13" fmla="val 6880"/>
                <a:gd name="f14" fmla="val 1905"/>
                <a:gd name="f15" fmla="val 6856"/>
                <a:gd name="f16" fmla="val 1270"/>
                <a:gd name="f17" fmla="val 6977"/>
                <a:gd name="f18" fmla="val 622"/>
                <a:gd name="f19" fmla="val 7110"/>
                <a:gd name="f20" fmla="val 9015"/>
                <a:gd name="f21" fmla="val 149188"/>
                <a:gd name="f22" fmla="val 51930"/>
                <a:gd name="f23" fmla="val 41391"/>
                <a:gd name="f24" fmla="val 12824"/>
                <a:gd name="f25" fmla="+- 0 0 -90"/>
                <a:gd name="f26" fmla="*/ f3 1 149187"/>
                <a:gd name="f27" fmla="*/ f4 1 51929"/>
                <a:gd name="f28" fmla="val f5"/>
                <a:gd name="f29" fmla="val f6"/>
                <a:gd name="f30" fmla="val f7"/>
                <a:gd name="f31" fmla="*/ f25 f0 1"/>
                <a:gd name="f32" fmla="+- f30 0 f28"/>
                <a:gd name="f33" fmla="+- f29 0 f28"/>
                <a:gd name="f34" fmla="*/ f31 1 f2"/>
                <a:gd name="f35" fmla="*/ f33 1 149187"/>
                <a:gd name="f36" fmla="*/ f32 1 51929"/>
                <a:gd name="f37" fmla="*/ 5460 f33 1"/>
                <a:gd name="f38" fmla="*/ 5587 f32 1"/>
                <a:gd name="f39" fmla="*/ 1905 f33 1"/>
                <a:gd name="f40" fmla="*/ 6856 f32 1"/>
                <a:gd name="f41" fmla="*/ 0 f33 1"/>
                <a:gd name="f42" fmla="*/ 7110 f33 1"/>
                <a:gd name="f43" fmla="*/ 9015 f32 1"/>
                <a:gd name="f44" fmla="*/ 149188 f33 1"/>
                <a:gd name="f45" fmla="*/ 51930 f32 1"/>
                <a:gd name="f46" fmla="*/ 41391 f32 1"/>
                <a:gd name="f47" fmla="*/ 12824 f33 1"/>
                <a:gd name="f48" fmla="*/ 0 f32 1"/>
                <a:gd name="f49" fmla="+- f34 0 f1"/>
                <a:gd name="f50" fmla="*/ f37 1 149187"/>
                <a:gd name="f51" fmla="*/ f38 1 51929"/>
                <a:gd name="f52" fmla="*/ f39 1 149187"/>
                <a:gd name="f53" fmla="*/ f40 1 51929"/>
                <a:gd name="f54" fmla="*/ f41 1 149187"/>
                <a:gd name="f55" fmla="*/ f42 1 149187"/>
                <a:gd name="f56" fmla="*/ f43 1 51929"/>
                <a:gd name="f57" fmla="*/ f44 1 149187"/>
                <a:gd name="f58" fmla="*/ f45 1 51929"/>
                <a:gd name="f59" fmla="*/ f46 1 51929"/>
                <a:gd name="f60" fmla="*/ f47 1 149187"/>
                <a:gd name="f61" fmla="*/ f48 1 51929"/>
                <a:gd name="f62" fmla="*/ f28 1 f35"/>
                <a:gd name="f63" fmla="*/ f29 1 f35"/>
                <a:gd name="f64" fmla="*/ f28 1 f36"/>
                <a:gd name="f65" fmla="*/ f30 1 f36"/>
                <a:gd name="f66" fmla="*/ f50 1 f35"/>
                <a:gd name="f67" fmla="*/ f51 1 f36"/>
                <a:gd name="f68" fmla="*/ f52 1 f35"/>
                <a:gd name="f69" fmla="*/ f53 1 f36"/>
                <a:gd name="f70" fmla="*/ f54 1 f35"/>
                <a:gd name="f71" fmla="*/ f55 1 f35"/>
                <a:gd name="f72" fmla="*/ f56 1 f36"/>
                <a:gd name="f73" fmla="*/ f57 1 f35"/>
                <a:gd name="f74" fmla="*/ f58 1 f36"/>
                <a:gd name="f75" fmla="*/ f59 1 f36"/>
                <a:gd name="f76" fmla="*/ f60 1 f35"/>
                <a:gd name="f77" fmla="*/ f61 1 f36"/>
                <a:gd name="f78" fmla="*/ f62 f26 1"/>
                <a:gd name="f79" fmla="*/ f63 f26 1"/>
                <a:gd name="f80" fmla="*/ f65 f27 1"/>
                <a:gd name="f81" fmla="*/ f64 f27 1"/>
                <a:gd name="f82" fmla="*/ f66 f26 1"/>
                <a:gd name="f83" fmla="*/ f67 f27 1"/>
                <a:gd name="f84" fmla="*/ f68 f26 1"/>
                <a:gd name="f85" fmla="*/ f69 f27 1"/>
                <a:gd name="f86" fmla="*/ f70 f26 1"/>
                <a:gd name="f87" fmla="*/ f71 f26 1"/>
                <a:gd name="f88" fmla="*/ f72 f27 1"/>
                <a:gd name="f89" fmla="*/ f73 f26 1"/>
                <a:gd name="f90" fmla="*/ f74 f27 1"/>
                <a:gd name="f91" fmla="*/ f75 f27 1"/>
                <a:gd name="f92" fmla="*/ f76 f26 1"/>
                <a:gd name="f93" fmla="*/ f77 f27 1"/>
              </a:gdLst>
              <a:ahLst/>
              <a:cxnLst>
                <a:cxn ang="3cd4">
                  <a:pos x="hc" y="t"/>
                </a:cxn>
                <a:cxn ang="0">
                  <a:pos x="r" y="vc"/>
                </a:cxn>
                <a:cxn ang="cd4">
                  <a:pos x="hc" y="b"/>
                </a:cxn>
                <a:cxn ang="cd2">
                  <a:pos x="l" y="vc"/>
                </a:cxn>
                <a:cxn ang="f49">
                  <a:pos x="f82" y="f83"/>
                </a:cxn>
                <a:cxn ang="f49">
                  <a:pos x="f84" y="f85"/>
                </a:cxn>
                <a:cxn ang="f49">
                  <a:pos x="f86" y="f85"/>
                </a:cxn>
                <a:cxn ang="f49">
                  <a:pos x="f86" y="f85"/>
                </a:cxn>
                <a:cxn ang="f49">
                  <a:pos x="f87" y="f88"/>
                </a:cxn>
                <a:cxn ang="f49">
                  <a:pos x="f89" y="f90"/>
                </a:cxn>
                <a:cxn ang="f49">
                  <a:pos x="f89" y="f91"/>
                </a:cxn>
                <a:cxn ang="f49">
                  <a:pos x="f92" y="f93"/>
                </a:cxn>
              </a:cxnLst>
              <a:rect l="f78" t="f81" r="f79" b="f80"/>
              <a:pathLst>
                <a:path w="149187" h="51929">
                  <a:moveTo>
                    <a:pt x="f8" y="f9"/>
                  </a:moveTo>
                  <a:cubicBezTo>
                    <a:pt x="f10" y="f11"/>
                    <a:pt x="f12" y="f13"/>
                    <a:pt x="f14" y="f15"/>
                  </a:cubicBezTo>
                  <a:cubicBezTo>
                    <a:pt x="f16" y="f17"/>
                    <a:pt x="f18" y="f17"/>
                    <a:pt x="f5" y="f15"/>
                  </a:cubicBezTo>
                  <a:lnTo>
                    <a:pt x="f5" y="f15"/>
                  </a:lnTo>
                  <a:lnTo>
                    <a:pt x="f19" y="f20"/>
                  </a:lnTo>
                  <a:lnTo>
                    <a:pt x="f21" y="f22"/>
                  </a:lnTo>
                  <a:lnTo>
                    <a:pt x="f21" y="f23"/>
                  </a:lnTo>
                  <a:lnTo>
                    <a:pt x="f24"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3" name="Freeform: Shape 257">
              <a:extLst>
                <a:ext uri="{FF2B5EF4-FFF2-40B4-BE49-F238E27FC236}">
                  <a16:creationId xmlns:a16="http://schemas.microsoft.com/office/drawing/2014/main" id="{9635CFEF-546A-C580-71DC-9F1B21051302}"/>
                </a:ext>
              </a:extLst>
            </p:cNvPr>
            <p:cNvSpPr/>
            <p:nvPr/>
          </p:nvSpPr>
          <p:spPr>
            <a:xfrm>
              <a:off x="12032269" y="1144097"/>
              <a:ext cx="104113" cy="88331"/>
            </a:xfrm>
            <a:custGeom>
              <a:avLst/>
              <a:gdLst>
                <a:gd name="f0" fmla="val 10800000"/>
                <a:gd name="f1" fmla="val 5400000"/>
                <a:gd name="f2" fmla="val 180"/>
                <a:gd name="f3" fmla="val w"/>
                <a:gd name="f4" fmla="val h"/>
                <a:gd name="f5" fmla="val 0"/>
                <a:gd name="f6" fmla="val 104117"/>
                <a:gd name="f7" fmla="val 88332"/>
                <a:gd name="f8" fmla="val 892"/>
                <a:gd name="f9" fmla="val 85830"/>
                <a:gd name="f10" fmla="val 880"/>
                <a:gd name="f11" fmla="val 86126"/>
                <a:gd name="f12" fmla="val 86423"/>
                <a:gd name="f13" fmla="val 86719"/>
                <a:gd name="f14" fmla="val 829"/>
                <a:gd name="f15" fmla="val 87012"/>
                <a:gd name="f16" fmla="val 87314"/>
                <a:gd name="f17" fmla="val 87607"/>
                <a:gd name="f18" fmla="val 1908"/>
                <a:gd name="f19" fmla="val 88242"/>
                <a:gd name="f20" fmla="val 2797"/>
                <a:gd name="f21" fmla="val 3432"/>
                <a:gd name="f22" fmla="val 88363"/>
                <a:gd name="f23" fmla="val 4067"/>
                <a:gd name="f24" fmla="val 4702"/>
                <a:gd name="f25" fmla="val 5997"/>
                <a:gd name="f26" fmla="val 88266"/>
                <a:gd name="f27" fmla="val 7266"/>
                <a:gd name="f28" fmla="val 87815"/>
                <a:gd name="f29" fmla="val 8257"/>
                <a:gd name="f30" fmla="val 86972"/>
                <a:gd name="f31" fmla="val 15240"/>
                <a:gd name="f32" fmla="val 81386"/>
                <a:gd name="f33" fmla="val 104118"/>
                <a:gd name="f34" fmla="val 9523"/>
                <a:gd name="f35" fmla="val 101071"/>
                <a:gd name="f36" fmla="val 8507"/>
                <a:gd name="f37" fmla="val 98544"/>
                <a:gd name="f38" fmla="val 7943"/>
                <a:gd name="f39" fmla="val 96944"/>
                <a:gd name="f40" fmla="val 5433"/>
                <a:gd name="f41" fmla="val 97503"/>
                <a:gd name="f42" fmla="val 2900"/>
                <a:gd name="f43" fmla="val 97541"/>
                <a:gd name="f44" fmla="val 2735"/>
                <a:gd name="f45" fmla="val 97592"/>
                <a:gd name="f46" fmla="val 2572"/>
                <a:gd name="f47" fmla="val 97642"/>
                <a:gd name="f48" fmla="val 2412"/>
                <a:gd name="f49" fmla="val 97986"/>
                <a:gd name="f50" fmla="val 1381"/>
                <a:gd name="f51" fmla="val 98722"/>
                <a:gd name="f52" fmla="val 519"/>
                <a:gd name="f53" fmla="val 99674"/>
                <a:gd name="f54" fmla="val 2163"/>
                <a:gd name="f55" fmla="val 79481"/>
                <a:gd name="f56" fmla="val 1528"/>
                <a:gd name="f57" fmla="val 80370"/>
                <a:gd name="f58" fmla="val 1477"/>
                <a:gd name="f59" fmla="val 80663"/>
                <a:gd name="f60" fmla="val 80966"/>
                <a:gd name="f61" fmla="val 81259"/>
                <a:gd name="f62" fmla="val 82021"/>
                <a:gd name="f63" fmla="val 385"/>
                <a:gd name="f64" fmla="val 82371"/>
                <a:gd name="f65" fmla="val -250"/>
                <a:gd name="f66" fmla="val 83579"/>
                <a:gd name="f67" fmla="val 93"/>
                <a:gd name="f68" fmla="val 84719"/>
                <a:gd name="f69" fmla="val 232"/>
                <a:gd name="f70" fmla="val 85164"/>
                <a:gd name="f71" fmla="val 512"/>
                <a:gd name="f72" fmla="val 85555"/>
                <a:gd name="f73" fmla="+- 0 0 -90"/>
                <a:gd name="f74" fmla="*/ f3 1 104117"/>
                <a:gd name="f75" fmla="*/ f4 1 88332"/>
                <a:gd name="f76" fmla="val f5"/>
                <a:gd name="f77" fmla="val f6"/>
                <a:gd name="f78" fmla="val f7"/>
                <a:gd name="f79" fmla="*/ f73 f0 1"/>
                <a:gd name="f80" fmla="+- f78 0 f76"/>
                <a:gd name="f81" fmla="+- f77 0 f76"/>
                <a:gd name="f82" fmla="*/ f79 1 f2"/>
                <a:gd name="f83" fmla="*/ f81 1 104117"/>
                <a:gd name="f84" fmla="*/ f80 1 88332"/>
                <a:gd name="f85" fmla="*/ 892 f81 1"/>
                <a:gd name="f86" fmla="*/ 85830 f80 1"/>
                <a:gd name="f87" fmla="*/ 86719 f80 1"/>
                <a:gd name="f88" fmla="*/ 87607 f80 1"/>
                <a:gd name="f89" fmla="*/ 1908 f81 1"/>
                <a:gd name="f90" fmla="*/ 88242 f80 1"/>
                <a:gd name="f91" fmla="*/ 2797 f81 1"/>
                <a:gd name="f92" fmla="*/ 4702 f81 1"/>
                <a:gd name="f93" fmla="*/ 8257 f81 1"/>
                <a:gd name="f94" fmla="*/ 86972 f80 1"/>
                <a:gd name="f95" fmla="*/ 15240 f81 1"/>
                <a:gd name="f96" fmla="*/ 81386 f80 1"/>
                <a:gd name="f97" fmla="*/ 104118 f81 1"/>
                <a:gd name="f98" fmla="*/ 9523 f80 1"/>
                <a:gd name="f99" fmla="*/ 101071 f81 1"/>
                <a:gd name="f100" fmla="*/ 8507 f80 1"/>
                <a:gd name="f101" fmla="*/ 97503 f81 1"/>
                <a:gd name="f102" fmla="*/ 2900 f80 1"/>
                <a:gd name="f103" fmla="*/ 97642 f81 1"/>
                <a:gd name="f104" fmla="*/ 2412 f80 1"/>
                <a:gd name="f105" fmla="*/ 99674 f81 1"/>
                <a:gd name="f106" fmla="*/ 0 f80 1"/>
                <a:gd name="f107" fmla="*/ 2163 f81 1"/>
                <a:gd name="f108" fmla="*/ 79481 f80 1"/>
                <a:gd name="f109" fmla="*/ 1528 f81 1"/>
                <a:gd name="f110" fmla="*/ 80370 f80 1"/>
                <a:gd name="f111" fmla="*/ 81259 f80 1"/>
                <a:gd name="f112" fmla="*/ 82021 f80 1"/>
                <a:gd name="f113" fmla="*/ 93 f81 1"/>
                <a:gd name="f114" fmla="*/ 84719 f80 1"/>
                <a:gd name="f115" fmla="+- f82 0 f1"/>
                <a:gd name="f116" fmla="*/ f85 1 104117"/>
                <a:gd name="f117" fmla="*/ f86 1 88332"/>
                <a:gd name="f118" fmla="*/ f87 1 88332"/>
                <a:gd name="f119" fmla="*/ f88 1 88332"/>
                <a:gd name="f120" fmla="*/ f89 1 104117"/>
                <a:gd name="f121" fmla="*/ f90 1 88332"/>
                <a:gd name="f122" fmla="*/ f91 1 104117"/>
                <a:gd name="f123" fmla="*/ f92 1 104117"/>
                <a:gd name="f124" fmla="*/ f93 1 104117"/>
                <a:gd name="f125" fmla="*/ f94 1 88332"/>
                <a:gd name="f126" fmla="*/ f95 1 104117"/>
                <a:gd name="f127" fmla="*/ f96 1 88332"/>
                <a:gd name="f128" fmla="*/ f97 1 104117"/>
                <a:gd name="f129" fmla="*/ f98 1 88332"/>
                <a:gd name="f130" fmla="*/ f99 1 104117"/>
                <a:gd name="f131" fmla="*/ f100 1 88332"/>
                <a:gd name="f132" fmla="*/ f101 1 104117"/>
                <a:gd name="f133" fmla="*/ f102 1 88332"/>
                <a:gd name="f134" fmla="*/ f103 1 104117"/>
                <a:gd name="f135" fmla="*/ f104 1 88332"/>
                <a:gd name="f136" fmla="*/ f105 1 104117"/>
                <a:gd name="f137" fmla="*/ f106 1 88332"/>
                <a:gd name="f138" fmla="*/ f107 1 104117"/>
                <a:gd name="f139" fmla="*/ f108 1 88332"/>
                <a:gd name="f140" fmla="*/ f109 1 104117"/>
                <a:gd name="f141" fmla="*/ f110 1 88332"/>
                <a:gd name="f142" fmla="*/ f111 1 88332"/>
                <a:gd name="f143" fmla="*/ f112 1 88332"/>
                <a:gd name="f144" fmla="*/ f113 1 104117"/>
                <a:gd name="f145" fmla="*/ f114 1 88332"/>
                <a:gd name="f146" fmla="*/ f76 1 f83"/>
                <a:gd name="f147" fmla="*/ f77 1 f83"/>
                <a:gd name="f148" fmla="*/ f76 1 f84"/>
                <a:gd name="f149" fmla="*/ f78 1 f84"/>
                <a:gd name="f150" fmla="*/ f116 1 f83"/>
                <a:gd name="f151" fmla="*/ f117 1 f84"/>
                <a:gd name="f152" fmla="*/ f118 1 f84"/>
                <a:gd name="f153" fmla="*/ f119 1 f84"/>
                <a:gd name="f154" fmla="*/ f120 1 f83"/>
                <a:gd name="f155" fmla="*/ f121 1 f84"/>
                <a:gd name="f156" fmla="*/ f122 1 f83"/>
                <a:gd name="f157" fmla="*/ f123 1 f83"/>
                <a:gd name="f158" fmla="*/ f124 1 f83"/>
                <a:gd name="f159" fmla="*/ f125 1 f84"/>
                <a:gd name="f160" fmla="*/ f126 1 f83"/>
                <a:gd name="f161" fmla="*/ f127 1 f84"/>
                <a:gd name="f162" fmla="*/ f128 1 f83"/>
                <a:gd name="f163" fmla="*/ f129 1 f84"/>
                <a:gd name="f164" fmla="*/ f130 1 f83"/>
                <a:gd name="f165" fmla="*/ f131 1 f84"/>
                <a:gd name="f166" fmla="*/ f132 1 f83"/>
                <a:gd name="f167" fmla="*/ f133 1 f84"/>
                <a:gd name="f168" fmla="*/ f134 1 f83"/>
                <a:gd name="f169" fmla="*/ f135 1 f84"/>
                <a:gd name="f170" fmla="*/ f136 1 f83"/>
                <a:gd name="f171" fmla="*/ f137 1 f84"/>
                <a:gd name="f172" fmla="*/ f138 1 f83"/>
                <a:gd name="f173" fmla="*/ f139 1 f84"/>
                <a:gd name="f174" fmla="*/ f140 1 f83"/>
                <a:gd name="f175" fmla="*/ f141 1 f84"/>
                <a:gd name="f176" fmla="*/ f142 1 f84"/>
                <a:gd name="f177" fmla="*/ f143 1 f84"/>
                <a:gd name="f178" fmla="*/ f144 1 f83"/>
                <a:gd name="f179" fmla="*/ f145 1 f84"/>
                <a:gd name="f180" fmla="*/ f146 f74 1"/>
                <a:gd name="f181" fmla="*/ f147 f74 1"/>
                <a:gd name="f182" fmla="*/ f149 f75 1"/>
                <a:gd name="f183" fmla="*/ f148 f75 1"/>
                <a:gd name="f184" fmla="*/ f150 f74 1"/>
                <a:gd name="f185" fmla="*/ f151 f75 1"/>
                <a:gd name="f186" fmla="*/ f152 f75 1"/>
                <a:gd name="f187" fmla="*/ f153 f75 1"/>
                <a:gd name="f188" fmla="*/ f154 f74 1"/>
                <a:gd name="f189" fmla="*/ f155 f75 1"/>
                <a:gd name="f190" fmla="*/ f156 f74 1"/>
                <a:gd name="f191" fmla="*/ f157 f74 1"/>
                <a:gd name="f192" fmla="*/ f158 f74 1"/>
                <a:gd name="f193" fmla="*/ f159 f75 1"/>
                <a:gd name="f194" fmla="*/ f160 f74 1"/>
                <a:gd name="f195" fmla="*/ f161 f75 1"/>
                <a:gd name="f196" fmla="*/ f162 f74 1"/>
                <a:gd name="f197" fmla="*/ f163 f75 1"/>
                <a:gd name="f198" fmla="*/ f164 f74 1"/>
                <a:gd name="f199" fmla="*/ f165 f75 1"/>
                <a:gd name="f200" fmla="*/ f166 f74 1"/>
                <a:gd name="f201" fmla="*/ f167 f75 1"/>
                <a:gd name="f202" fmla="*/ f168 f74 1"/>
                <a:gd name="f203" fmla="*/ f169 f75 1"/>
                <a:gd name="f204" fmla="*/ f170 f74 1"/>
                <a:gd name="f205" fmla="*/ f171 f75 1"/>
                <a:gd name="f206" fmla="*/ f172 f74 1"/>
                <a:gd name="f207" fmla="*/ f173 f75 1"/>
                <a:gd name="f208" fmla="*/ f174 f74 1"/>
                <a:gd name="f209" fmla="*/ f175 f75 1"/>
                <a:gd name="f210" fmla="*/ f176 f75 1"/>
                <a:gd name="f211" fmla="*/ f177 f75 1"/>
                <a:gd name="f212" fmla="*/ f178 f74 1"/>
                <a:gd name="f213" fmla="*/ f179 f75 1"/>
              </a:gdLst>
              <a:ahLst/>
              <a:cxnLst>
                <a:cxn ang="3cd4">
                  <a:pos x="hc" y="t"/>
                </a:cxn>
                <a:cxn ang="0">
                  <a:pos x="r" y="vc"/>
                </a:cxn>
                <a:cxn ang="cd4">
                  <a:pos x="hc" y="b"/>
                </a:cxn>
                <a:cxn ang="cd2">
                  <a:pos x="l" y="vc"/>
                </a:cxn>
                <a:cxn ang="f115">
                  <a:pos x="f184" y="f185"/>
                </a:cxn>
                <a:cxn ang="f115">
                  <a:pos x="f184" y="f186"/>
                </a:cxn>
                <a:cxn ang="f115">
                  <a:pos x="f184" y="f187"/>
                </a:cxn>
                <a:cxn ang="f115">
                  <a:pos x="f184" y="f187"/>
                </a:cxn>
                <a:cxn ang="f115">
                  <a:pos x="f184" y="f187"/>
                </a:cxn>
                <a:cxn ang="f115">
                  <a:pos x="f188" y="f189"/>
                </a:cxn>
                <a:cxn ang="f115">
                  <a:pos x="f190" y="f189"/>
                </a:cxn>
                <a:cxn ang="f115">
                  <a:pos x="f191" y="f189"/>
                </a:cxn>
                <a:cxn ang="f115">
                  <a:pos x="f192" y="f193"/>
                </a:cxn>
                <a:cxn ang="f115">
                  <a:pos x="f194" y="f195"/>
                </a:cxn>
                <a:cxn ang="f115">
                  <a:pos x="f196" y="f197"/>
                </a:cxn>
                <a:cxn ang="f115">
                  <a:pos x="f198" y="f199"/>
                </a:cxn>
                <a:cxn ang="f115">
                  <a:pos x="f200" y="f201"/>
                </a:cxn>
                <a:cxn ang="f115">
                  <a:pos x="f202" y="f203"/>
                </a:cxn>
                <a:cxn ang="f115">
                  <a:pos x="f204" y="f205"/>
                </a:cxn>
                <a:cxn ang="f115">
                  <a:pos x="f204" y="f205"/>
                </a:cxn>
                <a:cxn ang="f115">
                  <a:pos x="f206" y="f207"/>
                </a:cxn>
                <a:cxn ang="f115">
                  <a:pos x="f206" y="f207"/>
                </a:cxn>
                <a:cxn ang="f115">
                  <a:pos x="f208" y="f209"/>
                </a:cxn>
                <a:cxn ang="f115">
                  <a:pos x="f208" y="f209"/>
                </a:cxn>
                <a:cxn ang="f115">
                  <a:pos x="f208" y="f209"/>
                </a:cxn>
                <a:cxn ang="f115">
                  <a:pos x="f208" y="f210"/>
                </a:cxn>
                <a:cxn ang="f115">
                  <a:pos x="f208" y="f211"/>
                </a:cxn>
                <a:cxn ang="f115">
                  <a:pos x="f208" y="f211"/>
                </a:cxn>
                <a:cxn ang="f115">
                  <a:pos x="f212" y="f213"/>
                </a:cxn>
                <a:cxn ang="f115">
                  <a:pos x="f184" y="f185"/>
                </a:cxn>
              </a:cxnLst>
              <a:rect l="f180" t="f183" r="f181" b="f182"/>
              <a:pathLst>
                <a:path w="104117" h="88332">
                  <a:moveTo>
                    <a:pt x="f8" y="f9"/>
                  </a:moveTo>
                  <a:cubicBezTo>
                    <a:pt x="f10" y="f11"/>
                    <a:pt x="f10" y="f12"/>
                    <a:pt x="f8" y="f13"/>
                  </a:cubicBezTo>
                  <a:cubicBezTo>
                    <a:pt x="f14" y="f15"/>
                    <a:pt x="f14" y="f16"/>
                    <a:pt x="f8" y="f17"/>
                  </a:cubicBezTo>
                  <a:cubicBezTo>
                    <a:pt x="f8" y="f17"/>
                    <a:pt x="f8" y="f17"/>
                    <a:pt x="f8" y="f17"/>
                  </a:cubicBezTo>
                  <a:lnTo>
                    <a:pt x="f8" y="f17"/>
                  </a:lnTo>
                  <a:lnTo>
                    <a:pt x="f18" y="f19"/>
                  </a:lnTo>
                  <a:lnTo>
                    <a:pt x="f20" y="f19"/>
                  </a:lnTo>
                  <a:cubicBezTo>
                    <a:pt x="f21" y="f22"/>
                    <a:pt x="f23" y="f22"/>
                    <a:pt x="f24" y="f19"/>
                  </a:cubicBezTo>
                  <a:cubicBezTo>
                    <a:pt x="f25" y="f26"/>
                    <a:pt x="f27" y="f28"/>
                    <a:pt x="f29" y="f30"/>
                  </a:cubicBezTo>
                  <a:lnTo>
                    <a:pt x="f31" y="f32"/>
                  </a:lnTo>
                  <a:lnTo>
                    <a:pt x="f33" y="f34"/>
                  </a:lnTo>
                  <a:lnTo>
                    <a:pt x="f35" y="f36"/>
                  </a:lnTo>
                  <a:cubicBezTo>
                    <a:pt x="f37" y="f38"/>
                    <a:pt x="f39" y="f40"/>
                    <a:pt x="f41" y="f42"/>
                  </a:cubicBezTo>
                  <a:cubicBezTo>
                    <a:pt x="f43" y="f44"/>
                    <a:pt x="f45" y="f46"/>
                    <a:pt x="f47" y="f48"/>
                  </a:cubicBezTo>
                  <a:cubicBezTo>
                    <a:pt x="f49" y="f50"/>
                    <a:pt x="f51" y="f52"/>
                    <a:pt x="f53" y="f5"/>
                  </a:cubicBezTo>
                  <a:lnTo>
                    <a:pt x="f53" y="f5"/>
                  </a:lnTo>
                  <a:lnTo>
                    <a:pt x="f54" y="f55"/>
                  </a:lnTo>
                  <a:lnTo>
                    <a:pt x="f54" y="f55"/>
                  </a:lnTo>
                  <a:lnTo>
                    <a:pt x="f56" y="f57"/>
                  </a:lnTo>
                  <a:lnTo>
                    <a:pt x="f56" y="f57"/>
                  </a:lnTo>
                  <a:lnTo>
                    <a:pt x="f56" y="f57"/>
                  </a:lnTo>
                  <a:cubicBezTo>
                    <a:pt x="f58" y="f59"/>
                    <a:pt x="f58" y="f60"/>
                    <a:pt x="f56" y="f61"/>
                  </a:cubicBezTo>
                  <a:cubicBezTo>
                    <a:pt x="f56" y="f61"/>
                    <a:pt x="f56" y="f61"/>
                    <a:pt x="f56" y="f62"/>
                  </a:cubicBezTo>
                  <a:lnTo>
                    <a:pt x="f56" y="f62"/>
                  </a:lnTo>
                  <a:cubicBezTo>
                    <a:pt x="f63" y="f64"/>
                    <a:pt x="f65" y="f66"/>
                    <a:pt x="f67" y="f68"/>
                  </a:cubicBezTo>
                  <a:cubicBezTo>
                    <a:pt x="f69" y="f70"/>
                    <a:pt x="f71" y="f7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4" name="Freeform: Shape 258">
              <a:extLst>
                <a:ext uri="{FF2B5EF4-FFF2-40B4-BE49-F238E27FC236}">
                  <a16:creationId xmlns:a16="http://schemas.microsoft.com/office/drawing/2014/main" id="{4D22629A-5DA7-E800-8D66-83826F49ECAF}"/>
                </a:ext>
              </a:extLst>
            </p:cNvPr>
            <p:cNvSpPr/>
            <p:nvPr/>
          </p:nvSpPr>
          <p:spPr>
            <a:xfrm>
              <a:off x="12130549" y="1144737"/>
              <a:ext cx="55357" cy="24121"/>
            </a:xfrm>
            <a:custGeom>
              <a:avLst/>
              <a:gdLst>
                <a:gd name="f0" fmla="val 10800000"/>
                <a:gd name="f1" fmla="val 5400000"/>
                <a:gd name="f2" fmla="val 180"/>
                <a:gd name="f3" fmla="val w"/>
                <a:gd name="f4" fmla="val h"/>
                <a:gd name="f5" fmla="val 0"/>
                <a:gd name="f6" fmla="val 55356"/>
                <a:gd name="f7" fmla="val 24123"/>
                <a:gd name="f8" fmla="val 6347"/>
                <a:gd name="f9" fmla="val 3426"/>
                <a:gd name="f10" fmla="val 2284"/>
                <a:gd name="f11" fmla="val 1331"/>
                <a:gd name="f12" fmla="val 519"/>
                <a:gd name="f13" fmla="val 595"/>
                <a:gd name="f14" fmla="val 1381"/>
                <a:gd name="f15" fmla="val 252"/>
                <a:gd name="f16" fmla="val 2412"/>
                <a:gd name="f17" fmla="val -586"/>
                <a:gd name="f18" fmla="val 4869"/>
                <a:gd name="f19" fmla="val 735"/>
                <a:gd name="f20" fmla="val 7537"/>
                <a:gd name="f21" fmla="val 3197"/>
                <a:gd name="f22" fmla="val 8370"/>
                <a:gd name="f23" fmla="val 3350"/>
                <a:gd name="f24" fmla="val 8424"/>
                <a:gd name="f25" fmla="val 3515"/>
                <a:gd name="f26" fmla="val 8470"/>
                <a:gd name="f27" fmla="val 3680"/>
                <a:gd name="f28" fmla="val 8507"/>
                <a:gd name="f29" fmla="val 6727"/>
                <a:gd name="f30" fmla="val 9523"/>
                <a:gd name="f31" fmla="val 24124"/>
                <a:gd name="f32" fmla="val 13839"/>
                <a:gd name="f33" fmla="val 7616"/>
                <a:gd name="f34" fmla="val 127"/>
                <a:gd name="f35" fmla="+- 0 0 -90"/>
                <a:gd name="f36" fmla="*/ f3 1 55356"/>
                <a:gd name="f37" fmla="*/ f4 1 24123"/>
                <a:gd name="f38" fmla="val f5"/>
                <a:gd name="f39" fmla="val f6"/>
                <a:gd name="f40" fmla="val f7"/>
                <a:gd name="f41" fmla="*/ f35 f0 1"/>
                <a:gd name="f42" fmla="+- f40 0 f38"/>
                <a:gd name="f43" fmla="+- f39 0 f38"/>
                <a:gd name="f44" fmla="*/ f41 1 f2"/>
                <a:gd name="f45" fmla="*/ f43 1 55356"/>
                <a:gd name="f46" fmla="*/ f42 1 24123"/>
                <a:gd name="f47" fmla="*/ 6347 f43 1"/>
                <a:gd name="f48" fmla="*/ 0 f42 1"/>
                <a:gd name="f49" fmla="*/ 3426 f43 1"/>
                <a:gd name="f50" fmla="*/ 2284 f43 1"/>
                <a:gd name="f51" fmla="*/ 252 f43 1"/>
                <a:gd name="f52" fmla="*/ 2412 f42 1"/>
                <a:gd name="f53" fmla="*/ 3197 f43 1"/>
                <a:gd name="f54" fmla="*/ 8370 f42 1"/>
                <a:gd name="f55" fmla="*/ 3680 f43 1"/>
                <a:gd name="f56" fmla="*/ 8507 f42 1"/>
                <a:gd name="f57" fmla="*/ 6727 f43 1"/>
                <a:gd name="f58" fmla="*/ 9523 f42 1"/>
                <a:gd name="f59" fmla="*/ 55356 f43 1"/>
                <a:gd name="f60" fmla="*/ 24124 f42 1"/>
                <a:gd name="f61" fmla="*/ 13839 f42 1"/>
                <a:gd name="f62" fmla="*/ 7616 f43 1"/>
                <a:gd name="f63" fmla="*/ 127 f42 1"/>
                <a:gd name="f64" fmla="+- f44 0 f1"/>
                <a:gd name="f65" fmla="*/ f47 1 55356"/>
                <a:gd name="f66" fmla="*/ f48 1 24123"/>
                <a:gd name="f67" fmla="*/ f49 1 55356"/>
                <a:gd name="f68" fmla="*/ f50 1 55356"/>
                <a:gd name="f69" fmla="*/ f51 1 55356"/>
                <a:gd name="f70" fmla="*/ f52 1 24123"/>
                <a:gd name="f71" fmla="*/ f53 1 55356"/>
                <a:gd name="f72" fmla="*/ f54 1 24123"/>
                <a:gd name="f73" fmla="*/ f55 1 55356"/>
                <a:gd name="f74" fmla="*/ f56 1 24123"/>
                <a:gd name="f75" fmla="*/ f57 1 55356"/>
                <a:gd name="f76" fmla="*/ f58 1 24123"/>
                <a:gd name="f77" fmla="*/ f59 1 55356"/>
                <a:gd name="f78" fmla="*/ f60 1 24123"/>
                <a:gd name="f79" fmla="*/ f61 1 24123"/>
                <a:gd name="f80" fmla="*/ f62 1 55356"/>
                <a:gd name="f81" fmla="*/ f63 1 24123"/>
                <a:gd name="f82" fmla="*/ f38 1 f45"/>
                <a:gd name="f83" fmla="*/ f39 1 f45"/>
                <a:gd name="f84" fmla="*/ f38 1 f46"/>
                <a:gd name="f85" fmla="*/ f40 1 f46"/>
                <a:gd name="f86" fmla="*/ f65 1 f45"/>
                <a:gd name="f87" fmla="*/ f66 1 f46"/>
                <a:gd name="f88" fmla="*/ f67 1 f45"/>
                <a:gd name="f89" fmla="*/ f68 1 f45"/>
                <a:gd name="f90" fmla="*/ f69 1 f45"/>
                <a:gd name="f91" fmla="*/ f70 1 f46"/>
                <a:gd name="f92" fmla="*/ f71 1 f45"/>
                <a:gd name="f93" fmla="*/ f72 1 f46"/>
                <a:gd name="f94" fmla="*/ f73 1 f45"/>
                <a:gd name="f95" fmla="*/ f74 1 f46"/>
                <a:gd name="f96" fmla="*/ f75 1 f45"/>
                <a:gd name="f97" fmla="*/ f76 1 f46"/>
                <a:gd name="f98" fmla="*/ f77 1 f45"/>
                <a:gd name="f99" fmla="*/ f78 1 f46"/>
                <a:gd name="f100" fmla="*/ f79 1 f46"/>
                <a:gd name="f101" fmla="*/ f80 1 f45"/>
                <a:gd name="f102" fmla="*/ f81 1 f46"/>
                <a:gd name="f103" fmla="*/ f82 f36 1"/>
                <a:gd name="f104" fmla="*/ f83 f36 1"/>
                <a:gd name="f105" fmla="*/ f85 f37 1"/>
                <a:gd name="f106" fmla="*/ f84 f37 1"/>
                <a:gd name="f107" fmla="*/ f86 f36 1"/>
                <a:gd name="f108" fmla="*/ f87 f37 1"/>
                <a:gd name="f109" fmla="*/ f88 f36 1"/>
                <a:gd name="f110" fmla="*/ f89 f36 1"/>
                <a:gd name="f111" fmla="*/ f90 f36 1"/>
                <a:gd name="f112" fmla="*/ f91 f37 1"/>
                <a:gd name="f113" fmla="*/ f92 f36 1"/>
                <a:gd name="f114" fmla="*/ f93 f37 1"/>
                <a:gd name="f115" fmla="*/ f94 f36 1"/>
                <a:gd name="f116" fmla="*/ f95 f37 1"/>
                <a:gd name="f117" fmla="*/ f96 f36 1"/>
                <a:gd name="f118" fmla="*/ f97 f37 1"/>
                <a:gd name="f119" fmla="*/ f98 f36 1"/>
                <a:gd name="f120" fmla="*/ f99 f37 1"/>
                <a:gd name="f121" fmla="*/ f100 f37 1"/>
                <a:gd name="f122" fmla="*/ f101 f36 1"/>
                <a:gd name="f123" fmla="*/ f102 f37 1"/>
              </a:gdLst>
              <a:ahLst/>
              <a:cxnLst>
                <a:cxn ang="3cd4">
                  <a:pos x="hc" y="t"/>
                </a:cxn>
                <a:cxn ang="0">
                  <a:pos x="r" y="vc"/>
                </a:cxn>
                <a:cxn ang="cd4">
                  <a:pos x="hc" y="b"/>
                </a:cxn>
                <a:cxn ang="cd2">
                  <a:pos x="l" y="vc"/>
                </a:cxn>
                <a:cxn ang="f64">
                  <a:pos x="f107" y="f108"/>
                </a:cxn>
                <a:cxn ang="f64">
                  <a:pos x="f109" y="f108"/>
                </a:cxn>
                <a:cxn ang="f64">
                  <a:pos x="f110" y="f108"/>
                </a:cxn>
                <a:cxn ang="f64">
                  <a:pos x="f111" y="f112"/>
                </a:cxn>
                <a:cxn ang="f64">
                  <a:pos x="f113" y="f114"/>
                </a:cxn>
                <a:cxn ang="f64">
                  <a:pos x="f115" y="f116"/>
                </a:cxn>
                <a:cxn ang="f64">
                  <a:pos x="f117" y="f118"/>
                </a:cxn>
                <a:cxn ang="f64">
                  <a:pos x="f119" y="f120"/>
                </a:cxn>
                <a:cxn ang="f64">
                  <a:pos x="f119" y="f121"/>
                </a:cxn>
                <a:cxn ang="f64">
                  <a:pos x="f122" y="f123"/>
                </a:cxn>
              </a:cxnLst>
              <a:rect l="f103" t="f106" r="f104" b="f105"/>
              <a:pathLst>
                <a:path w="55356" h="24123">
                  <a:moveTo>
                    <a:pt x="f8" y="f5"/>
                  </a:moveTo>
                  <a:lnTo>
                    <a:pt x="f9" y="f5"/>
                  </a:lnTo>
                  <a:lnTo>
                    <a:pt x="f10" y="f5"/>
                  </a:lnTo>
                  <a:cubicBezTo>
                    <a:pt x="f11" y="f12"/>
                    <a:pt x="f13" y="f14"/>
                    <a:pt x="f15" y="f16"/>
                  </a:cubicBezTo>
                  <a:cubicBezTo>
                    <a:pt x="f17" y="f18"/>
                    <a:pt x="f19" y="f20"/>
                    <a:pt x="f21" y="f22"/>
                  </a:cubicBezTo>
                  <a:cubicBezTo>
                    <a:pt x="f23" y="f24"/>
                    <a:pt x="f25" y="f26"/>
                    <a:pt x="f27" y="f28"/>
                  </a:cubicBezTo>
                  <a:lnTo>
                    <a:pt x="f29" y="f30"/>
                  </a:lnTo>
                  <a:lnTo>
                    <a:pt x="f6" y="f31"/>
                  </a:lnTo>
                  <a:lnTo>
                    <a:pt x="f6" y="f32"/>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5" name="Freeform: Shape 259">
              <a:extLst>
                <a:ext uri="{FF2B5EF4-FFF2-40B4-BE49-F238E27FC236}">
                  <a16:creationId xmlns:a16="http://schemas.microsoft.com/office/drawing/2014/main" id="{F0808350-7D92-D263-9B0B-13CDC2169115}"/>
                </a:ext>
              </a:extLst>
            </p:cNvPr>
            <p:cNvSpPr/>
            <p:nvPr/>
          </p:nvSpPr>
          <p:spPr>
            <a:xfrm>
              <a:off x="9207733" y="3303297"/>
              <a:ext cx="430417" cy="128107"/>
            </a:xfrm>
            <a:custGeom>
              <a:avLst/>
              <a:gdLst>
                <a:gd name="f0" fmla="val 10800000"/>
                <a:gd name="f1" fmla="val 5400000"/>
                <a:gd name="f2" fmla="val 180"/>
                <a:gd name="f3" fmla="val w"/>
                <a:gd name="f4" fmla="val h"/>
                <a:gd name="f5" fmla="val 0"/>
                <a:gd name="f6" fmla="val 430421"/>
                <a:gd name="f7" fmla="val 128109"/>
                <a:gd name="f8" fmla="val 1778"/>
                <a:gd name="f9" fmla="val 8507"/>
                <a:gd name="f10" fmla="val 336593"/>
                <a:gd name="f11" fmla="val 110080"/>
                <a:gd name="f12" fmla="val 430422"/>
                <a:gd name="f13" fmla="val 128110"/>
                <a:gd name="f14" fmla="val 6983"/>
                <a:gd name="f15" fmla="val 3555"/>
                <a:gd name="f16" fmla="val 6844"/>
                <a:gd name="f17" fmla="val 6336"/>
                <a:gd name="f18" fmla="val 4558"/>
                <a:gd name="f19" fmla="+- 0 0 -90"/>
                <a:gd name="f20" fmla="*/ f3 1 430421"/>
                <a:gd name="f21" fmla="*/ f4 1 128109"/>
                <a:gd name="f22" fmla="val f5"/>
                <a:gd name="f23" fmla="val f6"/>
                <a:gd name="f24" fmla="val f7"/>
                <a:gd name="f25" fmla="*/ f19 f0 1"/>
                <a:gd name="f26" fmla="+- f24 0 f22"/>
                <a:gd name="f27" fmla="+- f23 0 f22"/>
                <a:gd name="f28" fmla="*/ f25 1 f2"/>
                <a:gd name="f29" fmla="*/ f27 1 430421"/>
                <a:gd name="f30" fmla="*/ f26 1 128109"/>
                <a:gd name="f31" fmla="*/ 1778 f27 1"/>
                <a:gd name="f32" fmla="*/ 8507 f26 1"/>
                <a:gd name="f33" fmla="*/ 0 f27 1"/>
                <a:gd name="f34" fmla="*/ 336593 f27 1"/>
                <a:gd name="f35" fmla="*/ 110080 f26 1"/>
                <a:gd name="f36" fmla="*/ 430422 f27 1"/>
                <a:gd name="f37" fmla="*/ 128110 f26 1"/>
                <a:gd name="f38" fmla="*/ 6983 f27 1"/>
                <a:gd name="f39" fmla="*/ 0 f26 1"/>
                <a:gd name="f40" fmla="*/ 3555 f26 1"/>
                <a:gd name="f41" fmla="+- f28 0 f1"/>
                <a:gd name="f42" fmla="*/ f31 1 430421"/>
                <a:gd name="f43" fmla="*/ f32 1 128109"/>
                <a:gd name="f44" fmla="*/ f33 1 430421"/>
                <a:gd name="f45" fmla="*/ f34 1 430421"/>
                <a:gd name="f46" fmla="*/ f35 1 128109"/>
                <a:gd name="f47" fmla="*/ f36 1 430421"/>
                <a:gd name="f48" fmla="*/ f37 1 128109"/>
                <a:gd name="f49" fmla="*/ f38 1 430421"/>
                <a:gd name="f50" fmla="*/ f39 1 128109"/>
                <a:gd name="f51" fmla="*/ f40 1 128109"/>
                <a:gd name="f52" fmla="*/ f22 1 f29"/>
                <a:gd name="f53" fmla="*/ f23 1 f29"/>
                <a:gd name="f54" fmla="*/ f22 1 f30"/>
                <a:gd name="f55" fmla="*/ f24 1 f30"/>
                <a:gd name="f56" fmla="*/ f42 1 f29"/>
                <a:gd name="f57" fmla="*/ f43 1 f30"/>
                <a:gd name="f58" fmla="*/ f44 1 f29"/>
                <a:gd name="f59" fmla="*/ f45 1 f29"/>
                <a:gd name="f60" fmla="*/ f46 1 f30"/>
                <a:gd name="f61" fmla="*/ f47 1 f29"/>
                <a:gd name="f62" fmla="*/ f48 1 f30"/>
                <a:gd name="f63" fmla="*/ f49 1 f29"/>
                <a:gd name="f64" fmla="*/ f50 1 f30"/>
                <a:gd name="f65" fmla="*/ f51 1 f30"/>
                <a:gd name="f66" fmla="*/ f52 f20 1"/>
                <a:gd name="f67" fmla="*/ f53 f20 1"/>
                <a:gd name="f68" fmla="*/ f55 f21 1"/>
                <a:gd name="f69" fmla="*/ f54 f21 1"/>
                <a:gd name="f70" fmla="*/ f56 f20 1"/>
                <a:gd name="f71" fmla="*/ f57 f21 1"/>
                <a:gd name="f72" fmla="*/ f58 f20 1"/>
                <a:gd name="f73" fmla="*/ f59 f20 1"/>
                <a:gd name="f74" fmla="*/ f60 f21 1"/>
                <a:gd name="f75" fmla="*/ f61 f20 1"/>
                <a:gd name="f76" fmla="*/ f62 f21 1"/>
                <a:gd name="f77" fmla="*/ f63 f20 1"/>
                <a:gd name="f78" fmla="*/ f64 f21 1"/>
                <a:gd name="f79" fmla="*/ f65 f21 1"/>
              </a:gdLst>
              <a:ahLst/>
              <a:cxnLst>
                <a:cxn ang="3cd4">
                  <a:pos x="hc" y="t"/>
                </a:cxn>
                <a:cxn ang="0">
                  <a:pos x="r" y="vc"/>
                </a:cxn>
                <a:cxn ang="cd4">
                  <a:pos x="hc" y="b"/>
                </a:cxn>
                <a:cxn ang="cd2">
                  <a:pos x="l" y="vc"/>
                </a:cxn>
                <a:cxn ang="f41">
                  <a:pos x="f70" y="f71"/>
                </a:cxn>
                <a:cxn ang="f41">
                  <a:pos x="f72" y="f71"/>
                </a:cxn>
                <a:cxn ang="f41">
                  <a:pos x="f72" y="f71"/>
                </a:cxn>
                <a:cxn ang="f41">
                  <a:pos x="f73" y="f74"/>
                </a:cxn>
                <a:cxn ang="f41">
                  <a:pos x="f75" y="f76"/>
                </a:cxn>
                <a:cxn ang="f41">
                  <a:pos x="f75" y="f76"/>
                </a:cxn>
                <a:cxn ang="f41">
                  <a:pos x="f77" y="f78"/>
                </a:cxn>
                <a:cxn ang="f41">
                  <a:pos x="f77" y="f79"/>
                </a:cxn>
                <a:cxn ang="f41">
                  <a:pos x="f70" y="f71"/>
                </a:cxn>
              </a:cxnLst>
              <a:rect l="f66" t="f69" r="f67" b="f68"/>
              <a:pathLst>
                <a:path w="430421" h="128109">
                  <a:moveTo>
                    <a:pt x="f8" y="f9"/>
                  </a:moveTo>
                  <a:lnTo>
                    <a:pt x="f5" y="f9"/>
                  </a:lnTo>
                  <a:lnTo>
                    <a:pt x="f5" y="f9"/>
                  </a:lnTo>
                  <a:lnTo>
                    <a:pt x="f10" y="f11"/>
                  </a:lnTo>
                  <a:lnTo>
                    <a:pt x="f12" y="f13"/>
                  </a:lnTo>
                  <a:lnTo>
                    <a:pt x="f12" y="f13"/>
                  </a:lnTo>
                  <a:lnTo>
                    <a:pt x="f14" y="f5"/>
                  </a:lnTo>
                  <a:lnTo>
                    <a:pt x="f14" y="f15"/>
                  </a:lnTo>
                  <a:cubicBezTo>
                    <a:pt x="f16" y="f17"/>
                    <a:pt x="f1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6" name="Freeform: Shape 260">
              <a:extLst>
                <a:ext uri="{FF2B5EF4-FFF2-40B4-BE49-F238E27FC236}">
                  <a16:creationId xmlns:a16="http://schemas.microsoft.com/office/drawing/2014/main" id="{93801A46-7BFB-EA4B-B1C9-1628B4FB4BFF}"/>
                </a:ext>
              </a:extLst>
            </p:cNvPr>
            <p:cNvSpPr/>
            <p:nvPr/>
          </p:nvSpPr>
          <p:spPr>
            <a:xfrm>
              <a:off x="9205831" y="268242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7" name="Freeform: Shape 261">
              <a:extLst>
                <a:ext uri="{FF2B5EF4-FFF2-40B4-BE49-F238E27FC236}">
                  <a16:creationId xmlns:a16="http://schemas.microsoft.com/office/drawing/2014/main" id="{4035684C-1555-AC4C-2FD5-3294DBFBFB4B}"/>
                </a:ext>
              </a:extLst>
            </p:cNvPr>
            <p:cNvSpPr/>
            <p:nvPr/>
          </p:nvSpPr>
          <p:spPr>
            <a:xfrm>
              <a:off x="9205200" y="268395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8" name="Freeform: Shape 262">
              <a:extLst>
                <a:ext uri="{FF2B5EF4-FFF2-40B4-BE49-F238E27FC236}">
                  <a16:creationId xmlns:a16="http://schemas.microsoft.com/office/drawing/2014/main" id="{04570A5F-1B88-5520-ECE5-75B6D0EC724E}"/>
                </a:ext>
              </a:extLst>
            </p:cNvPr>
            <p:cNvSpPr/>
            <p:nvPr/>
          </p:nvSpPr>
          <p:spPr>
            <a:xfrm>
              <a:off x="9205795" y="2686616"/>
              <a:ext cx="9180" cy="625065"/>
            </a:xfrm>
            <a:custGeom>
              <a:avLst/>
              <a:gdLst>
                <a:gd name="f0" fmla="val 10800000"/>
                <a:gd name="f1" fmla="val 5400000"/>
                <a:gd name="f2" fmla="val 180"/>
                <a:gd name="f3" fmla="val w"/>
                <a:gd name="f4" fmla="val h"/>
                <a:gd name="f5" fmla="val 0"/>
                <a:gd name="f6" fmla="val 9179"/>
                <a:gd name="f7" fmla="val 625065"/>
                <a:gd name="f8" fmla="val 1816"/>
                <a:gd name="f9" fmla="val 3936"/>
                <a:gd name="f10" fmla="val 1054"/>
                <a:gd name="f11" fmla="val 38"/>
                <a:gd name="f12" fmla="val 3301"/>
                <a:gd name="f13" fmla="val 3085"/>
                <a:gd name="f14" fmla="val 2882"/>
                <a:gd name="f15" fmla="val 2666"/>
                <a:gd name="f16" fmla="val 2412"/>
                <a:gd name="f17" fmla="val 2158"/>
                <a:gd name="f18" fmla="val 1904"/>
                <a:gd name="f19" fmla="val -13"/>
                <a:gd name="f20" fmla="val 1562"/>
                <a:gd name="f21" fmla="val 1232"/>
                <a:gd name="f22" fmla="val 889"/>
                <a:gd name="f23" fmla="val 620996"/>
                <a:gd name="f24" fmla="val 621326"/>
                <a:gd name="f25" fmla="val 621681"/>
                <a:gd name="f26" fmla="val 622011"/>
                <a:gd name="f27" fmla="val 622647"/>
                <a:gd name="f28" fmla="val 622900"/>
                <a:gd name="f29" fmla="val 623662"/>
                <a:gd name="f30" fmla="val 624424"/>
                <a:gd name="f31" fmla="val 800"/>
                <a:gd name="f32" fmla="val 1943"/>
                <a:gd name="f33" fmla="val 625059"/>
                <a:gd name="f34" fmla="val 3720"/>
                <a:gd name="f35" fmla="val 6551"/>
                <a:gd name="f36" fmla="val 625198"/>
                <a:gd name="f37" fmla="val 8977"/>
                <a:gd name="f38" fmla="val 623065"/>
                <a:gd name="f39" fmla="val 9180"/>
                <a:gd name="f40" fmla="val 620234"/>
                <a:gd name="f41" fmla="val 6094"/>
                <a:gd name="f42" fmla="val 2070"/>
                <a:gd name="f43" fmla="+- 0 0 -90"/>
                <a:gd name="f44" fmla="*/ f3 1 9179"/>
                <a:gd name="f45" fmla="*/ f4 1 625065"/>
                <a:gd name="f46" fmla="val f5"/>
                <a:gd name="f47" fmla="val f6"/>
                <a:gd name="f48" fmla="val f7"/>
                <a:gd name="f49" fmla="*/ f43 f0 1"/>
                <a:gd name="f50" fmla="+- f48 0 f46"/>
                <a:gd name="f51" fmla="+- f47 0 f46"/>
                <a:gd name="f52" fmla="*/ f49 1 f2"/>
                <a:gd name="f53" fmla="*/ f51 1 9179"/>
                <a:gd name="f54" fmla="*/ f50 1 625065"/>
                <a:gd name="f55" fmla="*/ 1816 f51 1"/>
                <a:gd name="f56" fmla="*/ 3936 f50 1"/>
                <a:gd name="f57" fmla="*/ 1054 f51 1"/>
                <a:gd name="f58" fmla="*/ 38 f51 1"/>
                <a:gd name="f59" fmla="*/ 3301 f50 1"/>
                <a:gd name="f60" fmla="*/ 2666 f50 1"/>
                <a:gd name="f61" fmla="*/ 1904 f50 1"/>
                <a:gd name="f62" fmla="*/ 889 f50 1"/>
                <a:gd name="f63" fmla="*/ 0 f50 1"/>
                <a:gd name="f64" fmla="*/ 620996 f50 1"/>
                <a:gd name="f65" fmla="*/ 622011 f50 1"/>
                <a:gd name="f66" fmla="*/ 622900 f50 1"/>
                <a:gd name="f67" fmla="*/ 623662 f50 1"/>
                <a:gd name="f68" fmla="*/ 624424 f50 1"/>
                <a:gd name="f69" fmla="*/ 800 f51 1"/>
                <a:gd name="f70" fmla="*/ 1943 f51 1"/>
                <a:gd name="f71" fmla="*/ 625059 f50 1"/>
                <a:gd name="f72" fmla="*/ 3720 f51 1"/>
                <a:gd name="f73" fmla="*/ 9180 f51 1"/>
                <a:gd name="f74" fmla="*/ 620234 f50 1"/>
                <a:gd name="f75" fmla="*/ 6094 f50 1"/>
                <a:gd name="f76" fmla="*/ 2070 f51 1"/>
                <a:gd name="f77" fmla="+- f52 0 f1"/>
                <a:gd name="f78" fmla="*/ f55 1 9179"/>
                <a:gd name="f79" fmla="*/ f56 1 625065"/>
                <a:gd name="f80" fmla="*/ f57 1 9179"/>
                <a:gd name="f81" fmla="*/ f58 1 9179"/>
                <a:gd name="f82" fmla="*/ f59 1 625065"/>
                <a:gd name="f83" fmla="*/ f60 1 625065"/>
                <a:gd name="f84" fmla="*/ f61 1 625065"/>
                <a:gd name="f85" fmla="*/ f62 1 625065"/>
                <a:gd name="f86" fmla="*/ f63 1 625065"/>
                <a:gd name="f87" fmla="*/ f64 1 625065"/>
                <a:gd name="f88" fmla="*/ f65 1 625065"/>
                <a:gd name="f89" fmla="*/ f66 1 625065"/>
                <a:gd name="f90" fmla="*/ f67 1 625065"/>
                <a:gd name="f91" fmla="*/ f68 1 625065"/>
                <a:gd name="f92" fmla="*/ f69 1 9179"/>
                <a:gd name="f93" fmla="*/ f70 1 9179"/>
                <a:gd name="f94" fmla="*/ f71 1 625065"/>
                <a:gd name="f95" fmla="*/ f72 1 9179"/>
                <a:gd name="f96" fmla="*/ f73 1 9179"/>
                <a:gd name="f97" fmla="*/ f74 1 625065"/>
                <a:gd name="f98" fmla="*/ f75 1 625065"/>
                <a:gd name="f99" fmla="*/ f76 1 9179"/>
                <a:gd name="f100" fmla="*/ f46 1 f53"/>
                <a:gd name="f101" fmla="*/ f47 1 f53"/>
                <a:gd name="f102" fmla="*/ f46 1 f54"/>
                <a:gd name="f103" fmla="*/ f48 1 f54"/>
                <a:gd name="f104" fmla="*/ f78 1 f53"/>
                <a:gd name="f105" fmla="*/ f79 1 f54"/>
                <a:gd name="f106" fmla="*/ f80 1 f53"/>
                <a:gd name="f107" fmla="*/ f81 1 f53"/>
                <a:gd name="f108" fmla="*/ f82 1 f54"/>
                <a:gd name="f109" fmla="*/ f83 1 f54"/>
                <a:gd name="f110" fmla="*/ f84 1 f54"/>
                <a:gd name="f111" fmla="*/ f85 1 f54"/>
                <a:gd name="f112" fmla="*/ f86 1 f54"/>
                <a:gd name="f113" fmla="*/ f87 1 f54"/>
                <a:gd name="f114" fmla="*/ f88 1 f54"/>
                <a:gd name="f115" fmla="*/ f89 1 f54"/>
                <a:gd name="f116" fmla="*/ f90 1 f54"/>
                <a:gd name="f117" fmla="*/ f91 1 f54"/>
                <a:gd name="f118" fmla="*/ f92 1 f53"/>
                <a:gd name="f119" fmla="*/ f93 1 f53"/>
                <a:gd name="f120" fmla="*/ f94 1 f54"/>
                <a:gd name="f121" fmla="*/ f95 1 f53"/>
                <a:gd name="f122" fmla="*/ f96 1 f53"/>
                <a:gd name="f123" fmla="*/ f97 1 f54"/>
                <a:gd name="f124" fmla="*/ f98 1 f54"/>
                <a:gd name="f125" fmla="*/ f99 1 f53"/>
                <a:gd name="f126" fmla="*/ f100 f44 1"/>
                <a:gd name="f127" fmla="*/ f101 f44 1"/>
                <a:gd name="f128" fmla="*/ f103 f45 1"/>
                <a:gd name="f129" fmla="*/ f102 f45 1"/>
                <a:gd name="f130" fmla="*/ f104 f44 1"/>
                <a:gd name="f131" fmla="*/ f105 f45 1"/>
                <a:gd name="f132" fmla="*/ f106 f44 1"/>
                <a:gd name="f133" fmla="*/ f107 f44 1"/>
                <a:gd name="f134" fmla="*/ f108 f45 1"/>
                <a:gd name="f135" fmla="*/ f109 f45 1"/>
                <a:gd name="f136" fmla="*/ f110 f45 1"/>
                <a:gd name="f137" fmla="*/ f111 f45 1"/>
                <a:gd name="f138" fmla="*/ f112 f45 1"/>
                <a:gd name="f139" fmla="*/ f113 f45 1"/>
                <a:gd name="f140" fmla="*/ f114 f45 1"/>
                <a:gd name="f141" fmla="*/ f115 f45 1"/>
                <a:gd name="f142" fmla="*/ f116 f45 1"/>
                <a:gd name="f143" fmla="*/ f117 f45 1"/>
                <a:gd name="f144" fmla="*/ f118 f44 1"/>
                <a:gd name="f145" fmla="*/ f119 f44 1"/>
                <a:gd name="f146" fmla="*/ f120 f45 1"/>
                <a:gd name="f147" fmla="*/ f121 f44 1"/>
                <a:gd name="f148" fmla="*/ f122 f44 1"/>
                <a:gd name="f149" fmla="*/ f123 f45 1"/>
                <a:gd name="f150" fmla="*/ f124 f45 1"/>
                <a:gd name="f151" fmla="*/ f125 f44 1"/>
              </a:gdLst>
              <a:ahLst/>
              <a:cxnLst>
                <a:cxn ang="3cd4">
                  <a:pos x="hc" y="t"/>
                </a:cxn>
                <a:cxn ang="0">
                  <a:pos x="r" y="vc"/>
                </a:cxn>
                <a:cxn ang="cd4">
                  <a:pos x="hc" y="b"/>
                </a:cxn>
                <a:cxn ang="cd2">
                  <a:pos x="l" y="vc"/>
                </a:cxn>
                <a:cxn ang="f77">
                  <a:pos x="f130" y="f131"/>
                </a:cxn>
                <a:cxn ang="f77">
                  <a:pos x="f132" y="f131"/>
                </a:cxn>
                <a:cxn ang="f77">
                  <a:pos x="f133" y="f134"/>
                </a:cxn>
                <a:cxn ang="f77">
                  <a:pos x="f133" y="f134"/>
                </a:cxn>
                <a:cxn ang="f77">
                  <a:pos x="f133" y="f135"/>
                </a:cxn>
                <a:cxn ang="f77">
                  <a:pos x="f133" y="f136"/>
                </a:cxn>
                <a:cxn ang="f77">
                  <a:pos x="f133" y="f137"/>
                </a:cxn>
                <a:cxn ang="f77">
                  <a:pos x="f133" y="f138"/>
                </a:cxn>
                <a:cxn ang="f77">
                  <a:pos x="f133" y="f138"/>
                </a:cxn>
                <a:cxn ang="f77">
                  <a:pos x="f133" y="f139"/>
                </a:cxn>
                <a:cxn ang="f77">
                  <a:pos x="f133" y="f139"/>
                </a:cxn>
                <a:cxn ang="f77">
                  <a:pos x="f133" y="f140"/>
                </a:cxn>
                <a:cxn ang="f77">
                  <a:pos x="f133" y="f141"/>
                </a:cxn>
                <a:cxn ang="f77">
                  <a:pos x="f133" y="f142"/>
                </a:cxn>
                <a:cxn ang="f77">
                  <a:pos x="f133" y="f143"/>
                </a:cxn>
                <a:cxn ang="f77">
                  <a:pos x="f144" y="f143"/>
                </a:cxn>
                <a:cxn ang="f77">
                  <a:pos x="f145" y="f146"/>
                </a:cxn>
                <a:cxn ang="f77">
                  <a:pos x="f147" y="f146"/>
                </a:cxn>
                <a:cxn ang="f77">
                  <a:pos x="f148" y="f149"/>
                </a:cxn>
                <a:cxn ang="f77">
                  <a:pos x="f148" y="f150"/>
                </a:cxn>
                <a:cxn ang="f77">
                  <a:pos x="f151" y="f131"/>
                </a:cxn>
              </a:cxnLst>
              <a:rect l="f126" t="f129" r="f127" b="f128"/>
              <a:pathLst>
                <a:path w="9179" h="625065">
                  <a:moveTo>
                    <a:pt x="f8" y="f9"/>
                  </a:moveTo>
                  <a:lnTo>
                    <a:pt x="f10" y="f9"/>
                  </a:lnTo>
                  <a:lnTo>
                    <a:pt x="f11" y="f12"/>
                  </a:lnTo>
                  <a:lnTo>
                    <a:pt x="f11" y="f12"/>
                  </a:lnTo>
                  <a:cubicBezTo>
                    <a:pt x="f5" y="f13"/>
                    <a:pt x="f5" y="f14"/>
                    <a:pt x="f11" y="f15"/>
                  </a:cubicBezTo>
                  <a:cubicBezTo>
                    <a:pt x="f5" y="f16"/>
                    <a:pt x="f5" y="f17"/>
                    <a:pt x="f11" y="f18"/>
                  </a:cubicBezTo>
                  <a:cubicBezTo>
                    <a:pt x="f19" y="f20"/>
                    <a:pt x="f19" y="f21"/>
                    <a:pt x="f11" y="f22"/>
                  </a:cubicBezTo>
                  <a:cubicBezTo>
                    <a:pt x="f11" y="f22"/>
                    <a:pt x="f11" y="f22"/>
                    <a:pt x="f11" y="f5"/>
                  </a:cubicBezTo>
                  <a:lnTo>
                    <a:pt x="f11" y="f5"/>
                  </a:lnTo>
                  <a:lnTo>
                    <a:pt x="f11" y="f23"/>
                  </a:lnTo>
                  <a:lnTo>
                    <a:pt x="f11" y="f23"/>
                  </a:lnTo>
                  <a:cubicBezTo>
                    <a:pt x="f19" y="f24"/>
                    <a:pt x="f19" y="f25"/>
                    <a:pt x="f11" y="f26"/>
                  </a:cubicBezTo>
                  <a:cubicBezTo>
                    <a:pt x="f11" y="f26"/>
                    <a:pt x="f11" y="f27"/>
                    <a:pt x="f11" y="f28"/>
                  </a:cubicBezTo>
                  <a:lnTo>
                    <a:pt x="f11" y="f29"/>
                  </a:lnTo>
                  <a:lnTo>
                    <a:pt x="f11" y="f30"/>
                  </a:lnTo>
                  <a:lnTo>
                    <a:pt x="f31" y="f30"/>
                  </a:lnTo>
                  <a:lnTo>
                    <a:pt x="f32" y="f33"/>
                  </a:lnTo>
                  <a:lnTo>
                    <a:pt x="f34" y="f33"/>
                  </a:lnTo>
                  <a:cubicBezTo>
                    <a:pt x="f35" y="f36"/>
                    <a:pt x="f37" y="f38"/>
                    <a:pt x="f39" y="f40"/>
                  </a:cubicBezTo>
                  <a:lnTo>
                    <a:pt x="f39" y="f41"/>
                  </a:lnTo>
                  <a:lnTo>
                    <a:pt x="f4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59" name="Freeform: Shape 263">
              <a:extLst>
                <a:ext uri="{FF2B5EF4-FFF2-40B4-BE49-F238E27FC236}">
                  <a16:creationId xmlns:a16="http://schemas.microsoft.com/office/drawing/2014/main" id="{FF09B1A3-C037-A29B-3E33-85C33B4479B7}"/>
                </a:ext>
              </a:extLst>
            </p:cNvPr>
            <p:cNvSpPr/>
            <p:nvPr/>
          </p:nvSpPr>
          <p:spPr>
            <a:xfrm>
              <a:off x="10626096" y="3119201"/>
              <a:ext cx="10789" cy="506220"/>
            </a:xfrm>
            <a:custGeom>
              <a:avLst/>
              <a:gdLst>
                <a:gd name="f0" fmla="val 10800000"/>
                <a:gd name="f1" fmla="val 5400000"/>
                <a:gd name="f2" fmla="val 180"/>
                <a:gd name="f3" fmla="val w"/>
                <a:gd name="f4" fmla="val h"/>
                <a:gd name="f5" fmla="val 0"/>
                <a:gd name="f6" fmla="val 10792"/>
                <a:gd name="f7" fmla="val 506217"/>
                <a:gd name="f8" fmla="val 3683"/>
                <a:gd name="f9" fmla="val 1016"/>
                <a:gd name="f10" fmla="val 503932"/>
                <a:gd name="f11" fmla="val 6603"/>
                <a:gd name="f12" fmla="val 505329"/>
                <a:gd name="f13" fmla="val 10793"/>
                <a:gd name="f14" fmla="val 506218"/>
                <a:gd name="f15" fmla="val 3174"/>
                <a:gd name="f16" fmla="+- 0 0 -90"/>
                <a:gd name="f17" fmla="*/ f3 1 10792"/>
                <a:gd name="f18" fmla="*/ f4 1 506217"/>
                <a:gd name="f19" fmla="val f5"/>
                <a:gd name="f20" fmla="val f6"/>
                <a:gd name="f21" fmla="val f7"/>
                <a:gd name="f22" fmla="*/ f16 f0 1"/>
                <a:gd name="f23" fmla="+- f21 0 f19"/>
                <a:gd name="f24" fmla="+- f20 0 f19"/>
                <a:gd name="f25" fmla="*/ f22 1 f2"/>
                <a:gd name="f26" fmla="*/ f24 1 10792"/>
                <a:gd name="f27" fmla="*/ f23 1 506217"/>
                <a:gd name="f28" fmla="*/ 3683 f24 1"/>
                <a:gd name="f29" fmla="*/ 1016 f23 1"/>
                <a:gd name="f30" fmla="*/ 0 f24 1"/>
                <a:gd name="f31" fmla="*/ 0 f23 1"/>
                <a:gd name="f32" fmla="*/ 503932 f23 1"/>
                <a:gd name="f33" fmla="*/ 6603 f24 1"/>
                <a:gd name="f34" fmla="*/ 505329 f23 1"/>
                <a:gd name="f35" fmla="*/ 10793 f24 1"/>
                <a:gd name="f36" fmla="*/ 506218 f23 1"/>
                <a:gd name="f37" fmla="*/ 3174 f23 1"/>
                <a:gd name="f38" fmla="+- f25 0 f1"/>
                <a:gd name="f39" fmla="*/ f28 1 10792"/>
                <a:gd name="f40" fmla="*/ f29 1 506217"/>
                <a:gd name="f41" fmla="*/ f30 1 10792"/>
                <a:gd name="f42" fmla="*/ f31 1 506217"/>
                <a:gd name="f43" fmla="*/ f32 1 506217"/>
                <a:gd name="f44" fmla="*/ f33 1 10792"/>
                <a:gd name="f45" fmla="*/ f34 1 506217"/>
                <a:gd name="f46" fmla="*/ f35 1 10792"/>
                <a:gd name="f47" fmla="*/ f36 1 506217"/>
                <a:gd name="f48" fmla="*/ f37 1 506217"/>
                <a:gd name="f49" fmla="*/ f19 1 f26"/>
                <a:gd name="f50" fmla="*/ f20 1 f26"/>
                <a:gd name="f51" fmla="*/ f19 1 f27"/>
                <a:gd name="f52" fmla="*/ f21 1 f27"/>
                <a:gd name="f53" fmla="*/ f39 1 f26"/>
                <a:gd name="f54" fmla="*/ f40 1 f27"/>
                <a:gd name="f55" fmla="*/ f41 1 f26"/>
                <a:gd name="f56" fmla="*/ f42 1 f27"/>
                <a:gd name="f57" fmla="*/ f43 1 f27"/>
                <a:gd name="f58" fmla="*/ f44 1 f26"/>
                <a:gd name="f59" fmla="*/ f45 1 f27"/>
                <a:gd name="f60" fmla="*/ f46 1 f26"/>
                <a:gd name="f61" fmla="*/ f47 1 f27"/>
                <a:gd name="f62" fmla="*/ f48 1 f27"/>
                <a:gd name="f63" fmla="*/ f49 f17 1"/>
                <a:gd name="f64" fmla="*/ f50 f17 1"/>
                <a:gd name="f65" fmla="*/ f52 f18 1"/>
                <a:gd name="f66" fmla="*/ f51 f18 1"/>
                <a:gd name="f67" fmla="*/ f53 f17 1"/>
                <a:gd name="f68" fmla="*/ f54 f18 1"/>
                <a:gd name="f69" fmla="*/ f55 f17 1"/>
                <a:gd name="f70" fmla="*/ f56 f18 1"/>
                <a:gd name="f71" fmla="*/ f57 f18 1"/>
                <a:gd name="f72" fmla="*/ f58 f17 1"/>
                <a:gd name="f73" fmla="*/ f59 f18 1"/>
                <a:gd name="f74" fmla="*/ f60 f17 1"/>
                <a:gd name="f75" fmla="*/ f61 f18 1"/>
                <a:gd name="f76" fmla="*/ f62 f18 1"/>
              </a:gdLst>
              <a:ahLst/>
              <a:cxnLst>
                <a:cxn ang="3cd4">
                  <a:pos x="hc" y="t"/>
                </a:cxn>
                <a:cxn ang="0">
                  <a:pos x="r" y="vc"/>
                </a:cxn>
                <a:cxn ang="cd4">
                  <a:pos x="hc" y="b"/>
                </a:cxn>
                <a:cxn ang="cd2">
                  <a:pos x="l" y="vc"/>
                </a:cxn>
                <a:cxn ang="f38">
                  <a:pos x="f67" y="f68"/>
                </a:cxn>
                <a:cxn ang="f38">
                  <a:pos x="f69" y="f70"/>
                </a:cxn>
                <a:cxn ang="f38">
                  <a:pos x="f69" y="f71"/>
                </a:cxn>
                <a:cxn ang="f38">
                  <a:pos x="f72" y="f73"/>
                </a:cxn>
                <a:cxn ang="f38">
                  <a:pos x="f74" y="f75"/>
                </a:cxn>
                <a:cxn ang="f38">
                  <a:pos x="f74" y="f76"/>
                </a:cxn>
                <a:cxn ang="f38">
                  <a:pos x="f67" y="f68"/>
                </a:cxn>
              </a:cxnLst>
              <a:rect l="f63" t="f66" r="f64" b="f65"/>
              <a:pathLst>
                <a:path w="10792" h="506217">
                  <a:moveTo>
                    <a:pt x="f8" y="f9"/>
                  </a:moveTo>
                  <a:lnTo>
                    <a:pt x="f5" y="f5"/>
                  </a:lnTo>
                  <a:lnTo>
                    <a:pt x="f5" y="f10"/>
                  </a:lnTo>
                  <a:lnTo>
                    <a:pt x="f11" y="f12"/>
                  </a:lnTo>
                  <a:lnTo>
                    <a:pt x="f13" y="f14"/>
                  </a:lnTo>
                  <a:lnTo>
                    <a:pt x="f13" y="f15"/>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0" name="Freeform: Shape 264">
              <a:extLst>
                <a:ext uri="{FF2B5EF4-FFF2-40B4-BE49-F238E27FC236}">
                  <a16:creationId xmlns:a16="http://schemas.microsoft.com/office/drawing/2014/main" id="{CEFB6430-2BEA-C4F0-C4DA-4102B3E67F8D}"/>
                </a:ext>
              </a:extLst>
            </p:cNvPr>
            <p:cNvSpPr/>
            <p:nvPr/>
          </p:nvSpPr>
          <p:spPr>
            <a:xfrm>
              <a:off x="9205200" y="2683443"/>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0"/>
                </a:cxn>
                <a:cxn ang="f24">
                  <a:pos x="f39" y="f41"/>
                </a:cxn>
              </a:cxnLst>
              <a:rect l="f35" t="f38" r="f36" b="f37"/>
              <a:pathLst>
                <a:path w="12696" h="761">
                  <a:moveTo>
                    <a:pt x="f5" y="f8"/>
                  </a:moveTo>
                  <a:lnTo>
                    <a:pt x="f5" y="f8"/>
                  </a:lnTo>
                  <a:cubicBezTo>
                    <a:pt x="f5" y="f8"/>
                    <a:pt x="f5" y="f8"/>
                    <a:pt x="f5" y="f8"/>
                  </a:cubicBez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1" name="Freeform: Shape 265">
              <a:extLst>
                <a:ext uri="{FF2B5EF4-FFF2-40B4-BE49-F238E27FC236}">
                  <a16:creationId xmlns:a16="http://schemas.microsoft.com/office/drawing/2014/main" id="{FCEE836C-6252-B868-E7FD-9D268D511DBF}"/>
                </a:ext>
              </a:extLst>
            </p:cNvPr>
            <p:cNvSpPr/>
            <p:nvPr/>
          </p:nvSpPr>
          <p:spPr>
            <a:xfrm>
              <a:off x="9205200" y="2682556"/>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0"/>
                </a:cxn>
              </a:cxnLst>
              <a:rect l="f35" t="f38" r="f36" b="f37"/>
              <a:pathLst>
                <a:path w="12696" h="761">
                  <a:moveTo>
                    <a:pt x="f5" y="f5"/>
                  </a:moveTo>
                  <a:lnTo>
                    <a:pt x="f5"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2" name="Freeform: Shape 266">
              <a:extLst>
                <a:ext uri="{FF2B5EF4-FFF2-40B4-BE49-F238E27FC236}">
                  <a16:creationId xmlns:a16="http://schemas.microsoft.com/office/drawing/2014/main" id="{4876AAAC-B025-ED8A-FAD2-E72FF9084FBB}"/>
                </a:ext>
              </a:extLst>
            </p:cNvPr>
            <p:cNvSpPr/>
            <p:nvPr/>
          </p:nvSpPr>
          <p:spPr>
            <a:xfrm>
              <a:off x="9207605" y="2683956"/>
              <a:ext cx="1422678" cy="436516"/>
            </a:xfrm>
            <a:custGeom>
              <a:avLst/>
              <a:gdLst>
                <a:gd name="f0" fmla="val 10800000"/>
                <a:gd name="f1" fmla="val 5400000"/>
                <a:gd name="f2" fmla="val 180"/>
                <a:gd name="f3" fmla="val w"/>
                <a:gd name="f4" fmla="val h"/>
                <a:gd name="f5" fmla="val 0"/>
                <a:gd name="f6" fmla="val 1422679"/>
                <a:gd name="f7" fmla="val 436512"/>
                <a:gd name="f8" fmla="val 426736"/>
                <a:gd name="f9" fmla="val 12443"/>
                <a:gd name="f10" fmla="val 5587"/>
                <a:gd name="f11" fmla="val 4558"/>
                <a:gd name="f12" fmla="val 6450"/>
                <a:gd name="f13" fmla="val 3250"/>
                <a:gd name="f14" fmla="val 6894"/>
                <a:gd name="f15" fmla="val 1905"/>
                <a:gd name="f16" fmla="val 6856"/>
                <a:gd name="f17" fmla="val 7110"/>
                <a:gd name="f18" fmla="val 9015"/>
                <a:gd name="f19" fmla="val 1418236"/>
                <a:gd name="f20" fmla="val 435497"/>
                <a:gd name="f21" fmla="val 1421917"/>
                <a:gd name="f22" fmla="val 436513"/>
                <a:gd name="f23" fmla="val 1421028"/>
                <a:gd name="f24" fmla="val 1420013"/>
                <a:gd name="f25" fmla="val 435878"/>
                <a:gd name="f26" fmla="val 435243"/>
                <a:gd name="f27" fmla="val 434481"/>
                <a:gd name="f28" fmla="val 1419962"/>
                <a:gd name="f29" fmla="val 434151"/>
                <a:gd name="f30" fmla="val 433796"/>
                <a:gd name="f31" fmla="val 433466"/>
                <a:gd name="f32" fmla="val 1419950"/>
                <a:gd name="f33" fmla="val 433174"/>
                <a:gd name="f34" fmla="val 432869"/>
                <a:gd name="f35" fmla="val 432577"/>
                <a:gd name="f36" fmla="val 432247"/>
                <a:gd name="f37" fmla="val 431891"/>
                <a:gd name="f38" fmla="val 431561"/>
                <a:gd name="f39" fmla="val 430799"/>
                <a:gd name="f40" fmla="val 429910"/>
                <a:gd name="f41" fmla="val 429022"/>
                <a:gd name="f42" fmla="+- 0 0 -90"/>
                <a:gd name="f43" fmla="*/ f3 1 1422679"/>
                <a:gd name="f44" fmla="*/ f4 1 436512"/>
                <a:gd name="f45" fmla="val f5"/>
                <a:gd name="f46" fmla="val f6"/>
                <a:gd name="f47" fmla="val f7"/>
                <a:gd name="f48" fmla="*/ f42 f0 1"/>
                <a:gd name="f49" fmla="+- f47 0 f45"/>
                <a:gd name="f50" fmla="+- f46 0 f45"/>
                <a:gd name="f51" fmla="*/ f48 1 f2"/>
                <a:gd name="f52" fmla="*/ f50 1 1422679"/>
                <a:gd name="f53" fmla="*/ f49 1 436512"/>
                <a:gd name="f54" fmla="*/ 1422679 f50 1"/>
                <a:gd name="f55" fmla="*/ 426736 f49 1"/>
                <a:gd name="f56" fmla="*/ 12443 f50 1"/>
                <a:gd name="f57" fmla="*/ 0 f49 1"/>
                <a:gd name="f58" fmla="*/ 5587 f50 1"/>
                <a:gd name="f59" fmla="*/ 5587 f49 1"/>
                <a:gd name="f60" fmla="*/ 1905 f50 1"/>
                <a:gd name="f61" fmla="*/ 6856 f49 1"/>
                <a:gd name="f62" fmla="*/ 0 f50 1"/>
                <a:gd name="f63" fmla="*/ 7110 f50 1"/>
                <a:gd name="f64" fmla="*/ 9015 f49 1"/>
                <a:gd name="f65" fmla="*/ 1418236 f50 1"/>
                <a:gd name="f66" fmla="*/ 435497 f49 1"/>
                <a:gd name="f67" fmla="*/ 1421917 f50 1"/>
                <a:gd name="f68" fmla="*/ 436513 f49 1"/>
                <a:gd name="f69" fmla="*/ 1421028 f50 1"/>
                <a:gd name="f70" fmla="*/ 1420013 f50 1"/>
                <a:gd name="f71" fmla="*/ 435878 f49 1"/>
                <a:gd name="f72" fmla="*/ 435243 f49 1"/>
                <a:gd name="f73" fmla="*/ 434481 f49 1"/>
                <a:gd name="f74" fmla="*/ 433466 f49 1"/>
                <a:gd name="f75" fmla="*/ 432577 f49 1"/>
                <a:gd name="f76" fmla="*/ 431561 f49 1"/>
                <a:gd name="f77" fmla="*/ 430799 f49 1"/>
                <a:gd name="f78" fmla="*/ 429910 f49 1"/>
                <a:gd name="f79" fmla="*/ 429022 f49 1"/>
                <a:gd name="f80" fmla="+- f51 0 f1"/>
                <a:gd name="f81" fmla="*/ f54 1 1422679"/>
                <a:gd name="f82" fmla="*/ f55 1 436512"/>
                <a:gd name="f83" fmla="*/ f56 1 1422679"/>
                <a:gd name="f84" fmla="*/ f57 1 436512"/>
                <a:gd name="f85" fmla="*/ f58 1 1422679"/>
                <a:gd name="f86" fmla="*/ f59 1 436512"/>
                <a:gd name="f87" fmla="*/ f60 1 1422679"/>
                <a:gd name="f88" fmla="*/ f61 1 436512"/>
                <a:gd name="f89" fmla="*/ f62 1 1422679"/>
                <a:gd name="f90" fmla="*/ f63 1 1422679"/>
                <a:gd name="f91" fmla="*/ f64 1 436512"/>
                <a:gd name="f92" fmla="*/ f65 1 1422679"/>
                <a:gd name="f93" fmla="*/ f66 1 436512"/>
                <a:gd name="f94" fmla="*/ f67 1 1422679"/>
                <a:gd name="f95" fmla="*/ f68 1 436512"/>
                <a:gd name="f96" fmla="*/ f69 1 1422679"/>
                <a:gd name="f97" fmla="*/ f70 1 1422679"/>
                <a:gd name="f98" fmla="*/ f71 1 436512"/>
                <a:gd name="f99" fmla="*/ f72 1 436512"/>
                <a:gd name="f100" fmla="*/ f73 1 436512"/>
                <a:gd name="f101" fmla="*/ f74 1 436512"/>
                <a:gd name="f102" fmla="*/ f75 1 436512"/>
                <a:gd name="f103" fmla="*/ f76 1 436512"/>
                <a:gd name="f104" fmla="*/ f77 1 436512"/>
                <a:gd name="f105" fmla="*/ f78 1 436512"/>
                <a:gd name="f106" fmla="*/ f79 1 436512"/>
                <a:gd name="f107" fmla="*/ f45 1 f52"/>
                <a:gd name="f108" fmla="*/ f46 1 f52"/>
                <a:gd name="f109" fmla="*/ f45 1 f53"/>
                <a:gd name="f110" fmla="*/ f47 1 f53"/>
                <a:gd name="f111" fmla="*/ f81 1 f52"/>
                <a:gd name="f112" fmla="*/ f82 1 f53"/>
                <a:gd name="f113" fmla="*/ f83 1 f52"/>
                <a:gd name="f114" fmla="*/ f84 1 f53"/>
                <a:gd name="f115" fmla="*/ f85 1 f52"/>
                <a:gd name="f116" fmla="*/ f86 1 f53"/>
                <a:gd name="f117" fmla="*/ f87 1 f52"/>
                <a:gd name="f118" fmla="*/ f88 1 f53"/>
                <a:gd name="f119" fmla="*/ f89 1 f52"/>
                <a:gd name="f120" fmla="*/ f90 1 f52"/>
                <a:gd name="f121" fmla="*/ f91 1 f53"/>
                <a:gd name="f122" fmla="*/ f92 1 f52"/>
                <a:gd name="f123" fmla="*/ f93 1 f53"/>
                <a:gd name="f124" fmla="*/ f94 1 f52"/>
                <a:gd name="f125" fmla="*/ f95 1 f53"/>
                <a:gd name="f126" fmla="*/ f96 1 f52"/>
                <a:gd name="f127" fmla="*/ f97 1 f52"/>
                <a:gd name="f128" fmla="*/ f98 1 f53"/>
                <a:gd name="f129" fmla="*/ f99 1 f53"/>
                <a:gd name="f130" fmla="*/ f100 1 f53"/>
                <a:gd name="f131" fmla="*/ f101 1 f53"/>
                <a:gd name="f132" fmla="*/ f102 1 f53"/>
                <a:gd name="f133" fmla="*/ f103 1 f53"/>
                <a:gd name="f134" fmla="*/ f104 1 f53"/>
                <a:gd name="f135" fmla="*/ f105 1 f53"/>
                <a:gd name="f136" fmla="*/ f106 1 f53"/>
                <a:gd name="f137" fmla="*/ f107 f43 1"/>
                <a:gd name="f138" fmla="*/ f108 f43 1"/>
                <a:gd name="f139" fmla="*/ f110 f44 1"/>
                <a:gd name="f140" fmla="*/ f109 f44 1"/>
                <a:gd name="f141" fmla="*/ f111 f43 1"/>
                <a:gd name="f142" fmla="*/ f112 f44 1"/>
                <a:gd name="f143" fmla="*/ f113 f43 1"/>
                <a:gd name="f144" fmla="*/ f114 f44 1"/>
                <a:gd name="f145" fmla="*/ f115 f43 1"/>
                <a:gd name="f146" fmla="*/ f116 f44 1"/>
                <a:gd name="f147" fmla="*/ f117 f43 1"/>
                <a:gd name="f148" fmla="*/ f118 f44 1"/>
                <a:gd name="f149" fmla="*/ f119 f43 1"/>
                <a:gd name="f150" fmla="*/ f120 f43 1"/>
                <a:gd name="f151" fmla="*/ f121 f44 1"/>
                <a:gd name="f152" fmla="*/ f122 f43 1"/>
                <a:gd name="f153" fmla="*/ f123 f44 1"/>
                <a:gd name="f154" fmla="*/ f124 f43 1"/>
                <a:gd name="f155" fmla="*/ f125 f44 1"/>
                <a:gd name="f156" fmla="*/ f126 f43 1"/>
                <a:gd name="f157" fmla="*/ f127 f43 1"/>
                <a:gd name="f158" fmla="*/ f128 f44 1"/>
                <a:gd name="f159" fmla="*/ f129 f44 1"/>
                <a:gd name="f160" fmla="*/ f130 f44 1"/>
                <a:gd name="f161" fmla="*/ f131 f44 1"/>
                <a:gd name="f162" fmla="*/ f132 f44 1"/>
                <a:gd name="f163" fmla="*/ f133 f44 1"/>
                <a:gd name="f164" fmla="*/ f134 f44 1"/>
                <a:gd name="f165" fmla="*/ f135 f44 1"/>
                <a:gd name="f166" fmla="*/ f136 f44 1"/>
              </a:gdLst>
              <a:ahLst/>
              <a:cxnLst>
                <a:cxn ang="3cd4">
                  <a:pos x="hc" y="t"/>
                </a:cxn>
                <a:cxn ang="0">
                  <a:pos x="r" y="vc"/>
                </a:cxn>
                <a:cxn ang="cd4">
                  <a:pos x="hc" y="b"/>
                </a:cxn>
                <a:cxn ang="cd2">
                  <a:pos x="l" y="vc"/>
                </a:cxn>
                <a:cxn ang="f80">
                  <a:pos x="f141" y="f142"/>
                </a:cxn>
                <a:cxn ang="f80">
                  <a:pos x="f143" y="f144"/>
                </a:cxn>
                <a:cxn ang="f80">
                  <a:pos x="f145" y="f146"/>
                </a:cxn>
                <a:cxn ang="f80">
                  <a:pos x="f147" y="f148"/>
                </a:cxn>
                <a:cxn ang="f80">
                  <a:pos x="f149" y="f148"/>
                </a:cxn>
                <a:cxn ang="f80">
                  <a:pos x="f149" y="f148"/>
                </a:cxn>
                <a:cxn ang="f80">
                  <a:pos x="f150" y="f151"/>
                </a:cxn>
                <a:cxn ang="f80">
                  <a:pos x="f152" y="f153"/>
                </a:cxn>
                <a:cxn ang="f80">
                  <a:pos x="f154" y="f155"/>
                </a:cxn>
                <a:cxn ang="f80">
                  <a:pos x="f154" y="f155"/>
                </a:cxn>
                <a:cxn ang="f80">
                  <a:pos x="f156" y="f155"/>
                </a:cxn>
                <a:cxn ang="f80">
                  <a:pos x="f157" y="f158"/>
                </a:cxn>
                <a:cxn ang="f80">
                  <a:pos x="f157" y="f158"/>
                </a:cxn>
                <a:cxn ang="f80">
                  <a:pos x="f157" y="f159"/>
                </a:cxn>
                <a:cxn ang="f80">
                  <a:pos x="f157" y="f160"/>
                </a:cxn>
                <a:cxn ang="f80">
                  <a:pos x="f157" y="f161"/>
                </a:cxn>
                <a:cxn ang="f80">
                  <a:pos x="f157" y="f162"/>
                </a:cxn>
                <a:cxn ang="f80">
                  <a:pos x="f157" y="f163"/>
                </a:cxn>
                <a:cxn ang="f80">
                  <a:pos x="f157" y="f164"/>
                </a:cxn>
                <a:cxn ang="f80">
                  <a:pos x="f157" y="f165"/>
                </a:cxn>
                <a:cxn ang="f80">
                  <a:pos x="f157" y="f166"/>
                </a:cxn>
                <a:cxn ang="f80">
                  <a:pos x="f157" y="f166"/>
                </a:cxn>
              </a:cxnLst>
              <a:rect l="f137" t="f140" r="f138" b="f139"/>
              <a:pathLst>
                <a:path w="1422679" h="436512">
                  <a:moveTo>
                    <a:pt x="f6" y="f8"/>
                  </a:moveTo>
                  <a:lnTo>
                    <a:pt x="f9" y="f5"/>
                  </a:lnTo>
                  <a:lnTo>
                    <a:pt x="f10" y="f10"/>
                  </a:lnTo>
                  <a:cubicBezTo>
                    <a:pt x="f11" y="f12"/>
                    <a:pt x="f13" y="f14"/>
                    <a:pt x="f15" y="f16"/>
                  </a:cubicBezTo>
                  <a:lnTo>
                    <a:pt x="f5" y="f16"/>
                  </a:lnTo>
                  <a:lnTo>
                    <a:pt x="f5" y="f16"/>
                  </a:lnTo>
                  <a:lnTo>
                    <a:pt x="f17" y="f18"/>
                  </a:lnTo>
                  <a:lnTo>
                    <a:pt x="f19" y="f20"/>
                  </a:lnTo>
                  <a:lnTo>
                    <a:pt x="f21" y="f22"/>
                  </a:lnTo>
                  <a:lnTo>
                    <a:pt x="f21" y="f22"/>
                  </a:lnTo>
                  <a:lnTo>
                    <a:pt x="f23" y="f22"/>
                  </a:lnTo>
                  <a:lnTo>
                    <a:pt x="f24" y="f25"/>
                  </a:lnTo>
                  <a:lnTo>
                    <a:pt x="f24" y="f25"/>
                  </a:lnTo>
                  <a:lnTo>
                    <a:pt x="f24" y="f26"/>
                  </a:lnTo>
                  <a:lnTo>
                    <a:pt x="f24" y="f27"/>
                  </a:lnTo>
                  <a:cubicBezTo>
                    <a:pt x="f28" y="f29"/>
                    <a:pt x="f28" y="f30"/>
                    <a:pt x="f24" y="f31"/>
                  </a:cubicBezTo>
                  <a:cubicBezTo>
                    <a:pt x="f32" y="f33"/>
                    <a:pt x="f32" y="f34"/>
                    <a:pt x="f24" y="f35"/>
                  </a:cubicBezTo>
                  <a:cubicBezTo>
                    <a:pt x="f28" y="f36"/>
                    <a:pt x="f28" y="f37"/>
                    <a:pt x="f24" y="f38"/>
                  </a:cubicBezTo>
                  <a:lnTo>
                    <a:pt x="f24" y="f39"/>
                  </a:lnTo>
                  <a:lnTo>
                    <a:pt x="f24" y="f40"/>
                  </a:lnTo>
                  <a:lnTo>
                    <a:pt x="f24" y="f41"/>
                  </a:lnTo>
                  <a:lnTo>
                    <a:pt x="f24" y="f4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3" name="Freeform: Shape 267">
              <a:extLst>
                <a:ext uri="{FF2B5EF4-FFF2-40B4-BE49-F238E27FC236}">
                  <a16:creationId xmlns:a16="http://schemas.microsoft.com/office/drawing/2014/main" id="{C384C602-EC3D-71C6-165E-CBEEAE2AE3D7}"/>
                </a:ext>
              </a:extLst>
            </p:cNvPr>
            <p:cNvSpPr/>
            <p:nvPr/>
          </p:nvSpPr>
          <p:spPr>
            <a:xfrm>
              <a:off x="10627879" y="2911230"/>
              <a:ext cx="258884" cy="202256"/>
            </a:xfrm>
            <a:custGeom>
              <a:avLst/>
              <a:gdLst>
                <a:gd name="f0" fmla="val 10800000"/>
                <a:gd name="f1" fmla="val 5400000"/>
                <a:gd name="f2" fmla="val 180"/>
                <a:gd name="f3" fmla="val w"/>
                <a:gd name="f4" fmla="val h"/>
                <a:gd name="f5" fmla="val 0"/>
                <a:gd name="f6" fmla="val 258888"/>
                <a:gd name="f7" fmla="val 202258"/>
                <a:gd name="f8" fmla="val 200735"/>
                <a:gd name="f9" fmla="val 1511"/>
                <a:gd name="f10" fmla="val 199453"/>
                <a:gd name="f11" fmla="val 3568"/>
                <a:gd name="f12" fmla="val 199021"/>
                <a:gd name="f13" fmla="val 5460"/>
                <a:gd name="f14" fmla="val 199592"/>
                <a:gd name="f15" fmla="val 14347"/>
                <a:gd name="f16" fmla="val 202259"/>
                <a:gd name="f17" fmla="val 3555"/>
                <a:gd name="f18" fmla="val 255968"/>
                <a:gd name="f19" fmla="val 2666"/>
                <a:gd name="f20" fmla="val 247081"/>
                <a:gd name="f21" fmla="val 2412"/>
                <a:gd name="f22" fmla="val 199465"/>
                <a:gd name="f23" fmla="+- 0 0 -90"/>
                <a:gd name="f24" fmla="*/ f3 1 258888"/>
                <a:gd name="f25" fmla="*/ f4 1 202258"/>
                <a:gd name="f26" fmla="val f5"/>
                <a:gd name="f27" fmla="val f6"/>
                <a:gd name="f28" fmla="val f7"/>
                <a:gd name="f29" fmla="*/ f23 f0 1"/>
                <a:gd name="f30" fmla="+- f28 0 f26"/>
                <a:gd name="f31" fmla="+- f27 0 f26"/>
                <a:gd name="f32" fmla="*/ f29 1 f2"/>
                <a:gd name="f33" fmla="*/ f31 1 258888"/>
                <a:gd name="f34" fmla="*/ f30 1 202258"/>
                <a:gd name="f35" fmla="*/ 0 f31 1"/>
                <a:gd name="f36" fmla="*/ 200735 f30 1"/>
                <a:gd name="f37" fmla="*/ 5460 f31 1"/>
                <a:gd name="f38" fmla="*/ 199592 f30 1"/>
                <a:gd name="f39" fmla="*/ 14347 f31 1"/>
                <a:gd name="f40" fmla="*/ 202259 f30 1"/>
                <a:gd name="f41" fmla="*/ 258888 f31 1"/>
                <a:gd name="f42" fmla="*/ 3555 f30 1"/>
                <a:gd name="f43" fmla="*/ 255968 f31 1"/>
                <a:gd name="f44" fmla="*/ 2666 f30 1"/>
                <a:gd name="f45" fmla="*/ 247081 f31 1"/>
                <a:gd name="f46" fmla="*/ 0 f30 1"/>
                <a:gd name="f47" fmla="*/ 2412 f31 1"/>
                <a:gd name="f48" fmla="*/ 199465 f30 1"/>
                <a:gd name="f49" fmla="+- f32 0 f1"/>
                <a:gd name="f50" fmla="*/ f35 1 258888"/>
                <a:gd name="f51" fmla="*/ f36 1 202258"/>
                <a:gd name="f52" fmla="*/ f37 1 258888"/>
                <a:gd name="f53" fmla="*/ f38 1 202258"/>
                <a:gd name="f54" fmla="*/ f39 1 258888"/>
                <a:gd name="f55" fmla="*/ f40 1 202258"/>
                <a:gd name="f56" fmla="*/ f41 1 258888"/>
                <a:gd name="f57" fmla="*/ f42 1 202258"/>
                <a:gd name="f58" fmla="*/ f43 1 258888"/>
                <a:gd name="f59" fmla="*/ f44 1 202258"/>
                <a:gd name="f60" fmla="*/ f45 1 258888"/>
                <a:gd name="f61" fmla="*/ f46 1 202258"/>
                <a:gd name="f62" fmla="*/ f47 1 258888"/>
                <a:gd name="f63" fmla="*/ f48 1 202258"/>
                <a:gd name="f64" fmla="*/ f26 1 f33"/>
                <a:gd name="f65" fmla="*/ f27 1 f33"/>
                <a:gd name="f66" fmla="*/ f26 1 f34"/>
                <a:gd name="f67" fmla="*/ f28 1 f34"/>
                <a:gd name="f68" fmla="*/ f50 1 f33"/>
                <a:gd name="f69" fmla="*/ f51 1 f34"/>
                <a:gd name="f70" fmla="*/ f52 1 f33"/>
                <a:gd name="f71" fmla="*/ f53 1 f34"/>
                <a:gd name="f72" fmla="*/ f54 1 f33"/>
                <a:gd name="f73" fmla="*/ f55 1 f34"/>
                <a:gd name="f74" fmla="*/ f56 1 f33"/>
                <a:gd name="f75" fmla="*/ f57 1 f34"/>
                <a:gd name="f76" fmla="*/ f58 1 f33"/>
                <a:gd name="f77" fmla="*/ f59 1 f34"/>
                <a:gd name="f78" fmla="*/ f60 1 f33"/>
                <a:gd name="f79" fmla="*/ f61 1 f34"/>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4 1"/>
                <a:gd name="f91" fmla="*/ f73 f25 1"/>
                <a:gd name="f92" fmla="*/ f74 f24 1"/>
                <a:gd name="f93" fmla="*/ f75 f25 1"/>
                <a:gd name="f94" fmla="*/ f76 f24 1"/>
                <a:gd name="f95" fmla="*/ f77 f25 1"/>
                <a:gd name="f96" fmla="*/ f78 f24 1"/>
                <a:gd name="f97" fmla="*/ f79 f25 1"/>
                <a:gd name="f98" fmla="*/ f80 f24 1"/>
                <a:gd name="f99" fmla="*/ f81 f25 1"/>
              </a:gdLst>
              <a:ahLst/>
              <a:cxnLst>
                <a:cxn ang="3cd4">
                  <a:pos x="hc" y="t"/>
                </a:cxn>
                <a:cxn ang="0">
                  <a:pos x="r" y="vc"/>
                </a:cxn>
                <a:cxn ang="cd4">
                  <a:pos x="hc" y="b"/>
                </a:cxn>
                <a:cxn ang="cd2">
                  <a:pos x="l" y="vc"/>
                </a:cxn>
                <a:cxn ang="f49">
                  <a:pos x="f86" y="f87"/>
                </a:cxn>
                <a:cxn ang="f49">
                  <a:pos x="f86" y="f87"/>
                </a:cxn>
                <a:cxn ang="f49">
                  <a:pos x="f88" y="f89"/>
                </a:cxn>
                <a:cxn ang="f49">
                  <a:pos x="f90" y="f91"/>
                </a:cxn>
                <a:cxn ang="f49">
                  <a:pos x="f92" y="f93"/>
                </a:cxn>
                <a:cxn ang="f49">
                  <a:pos x="f94" y="f95"/>
                </a:cxn>
                <a:cxn ang="f49">
                  <a:pos x="f96" y="f97"/>
                </a:cxn>
                <a:cxn ang="f49">
                  <a:pos x="f98" y="f99"/>
                </a:cxn>
              </a:cxnLst>
              <a:rect l="f82" t="f85" r="f83" b="f84"/>
              <a:pathLst>
                <a:path w="258888" h="202258">
                  <a:moveTo>
                    <a:pt x="f5" y="f8"/>
                  </a:moveTo>
                  <a:lnTo>
                    <a:pt x="f5" y="f8"/>
                  </a:lnTo>
                  <a:cubicBezTo>
                    <a:pt x="f9" y="f10"/>
                    <a:pt x="f11" y="f12"/>
                    <a:pt x="f13" y="f14"/>
                  </a:cubicBezTo>
                  <a:lnTo>
                    <a:pt x="f15" y="f16"/>
                  </a:lnTo>
                  <a:lnTo>
                    <a:pt x="f6" y="f17"/>
                  </a:lnTo>
                  <a:lnTo>
                    <a:pt x="f18" y="f19"/>
                  </a:lnTo>
                  <a:lnTo>
                    <a:pt x="f20" y="f5"/>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4" name="Freeform: Shape 268">
              <a:extLst>
                <a:ext uri="{FF2B5EF4-FFF2-40B4-BE49-F238E27FC236}">
                  <a16:creationId xmlns:a16="http://schemas.microsoft.com/office/drawing/2014/main" id="{B6B70952-1C9B-17BA-FF62-BF20F829AE3B}"/>
                </a:ext>
              </a:extLst>
            </p:cNvPr>
            <p:cNvSpPr/>
            <p:nvPr/>
          </p:nvSpPr>
          <p:spPr>
            <a:xfrm>
              <a:off x="10627239" y="3118305"/>
              <a:ext cx="12691" cy="758"/>
            </a:xfrm>
            <a:custGeom>
              <a:avLst/>
              <a:gdLst>
                <a:gd name="f0" fmla="val 10800000"/>
                <a:gd name="f1" fmla="val 5400000"/>
                <a:gd name="f2" fmla="val 180"/>
                <a:gd name="f3" fmla="val w"/>
                <a:gd name="f4" fmla="val h"/>
                <a:gd name="f5" fmla="val 0"/>
                <a:gd name="f6" fmla="val 12696"/>
                <a:gd name="f7" fmla="val 761"/>
                <a:gd name="f8" fmla="val 762"/>
                <a:gd name="f9" fmla="val 635"/>
                <a:gd name="f10" fmla="+- 0 0 -90"/>
                <a:gd name="f11" fmla="*/ f3 1 12696"/>
                <a:gd name="f12" fmla="*/ f4 1 761"/>
                <a:gd name="f13" fmla="val f5"/>
                <a:gd name="f14" fmla="val f6"/>
                <a:gd name="f15" fmla="val f7"/>
                <a:gd name="f16" fmla="*/ f10 f0 1"/>
                <a:gd name="f17" fmla="+- f15 0 f13"/>
                <a:gd name="f18" fmla="+- f14 0 f13"/>
                <a:gd name="f19" fmla="*/ f16 1 f2"/>
                <a:gd name="f20" fmla="*/ f18 1 12696"/>
                <a:gd name="f21" fmla="*/ f17 1 761"/>
                <a:gd name="f22" fmla="*/ 0 f18 1"/>
                <a:gd name="f23" fmla="*/ 762 f17 1"/>
                <a:gd name="f24" fmla="*/ 0 f17 1"/>
                <a:gd name="f25" fmla="*/ 635 f17 1"/>
                <a:gd name="f26" fmla="+- f19 0 f1"/>
                <a:gd name="f27" fmla="*/ f22 1 12696"/>
                <a:gd name="f28" fmla="*/ f23 1 761"/>
                <a:gd name="f29" fmla="*/ f24 1 761"/>
                <a:gd name="f30" fmla="*/ f25 1 761"/>
                <a:gd name="f31" fmla="*/ f13 1 f20"/>
                <a:gd name="f32" fmla="*/ f14 1 f20"/>
                <a:gd name="f33" fmla="*/ f13 1 f21"/>
                <a:gd name="f34" fmla="*/ f15 1 f21"/>
                <a:gd name="f35" fmla="*/ f27 1 f20"/>
                <a:gd name="f36" fmla="*/ f28 1 f21"/>
                <a:gd name="f37" fmla="*/ f29 1 f21"/>
                <a:gd name="f38" fmla="*/ f30 1 f21"/>
                <a:gd name="f39" fmla="*/ f31 f11 1"/>
                <a:gd name="f40" fmla="*/ f32 f11 1"/>
                <a:gd name="f41" fmla="*/ f34 f12 1"/>
                <a:gd name="f42" fmla="*/ f33 f12 1"/>
                <a:gd name="f43" fmla="*/ f35 f11 1"/>
                <a:gd name="f44" fmla="*/ f36 f12 1"/>
                <a:gd name="f45" fmla="*/ f37 f12 1"/>
                <a:gd name="f46" fmla="*/ f38 f12 1"/>
              </a:gdLst>
              <a:ahLst/>
              <a:cxnLst>
                <a:cxn ang="3cd4">
                  <a:pos x="hc" y="t"/>
                </a:cxn>
                <a:cxn ang="0">
                  <a:pos x="r" y="vc"/>
                </a:cxn>
                <a:cxn ang="cd4">
                  <a:pos x="hc" y="b"/>
                </a:cxn>
                <a:cxn ang="cd2">
                  <a:pos x="l" y="vc"/>
                </a:cxn>
                <a:cxn ang="f26">
                  <a:pos x="f43" y="f44"/>
                </a:cxn>
                <a:cxn ang="f26">
                  <a:pos x="f43" y="f45"/>
                </a:cxn>
                <a:cxn ang="f26">
                  <a:pos x="f43" y="f46"/>
                </a:cxn>
              </a:cxnLst>
              <a:rect l="f39" t="f42" r="f40" b="f41"/>
              <a:pathLst>
                <a:path w="12696" h="761">
                  <a:moveTo>
                    <a:pt x="f5" y="f8"/>
                  </a:moveTo>
                  <a:lnTo>
                    <a:pt x="f5" y="f5"/>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5" name="Freeform: Shape 269">
              <a:extLst>
                <a:ext uri="{FF2B5EF4-FFF2-40B4-BE49-F238E27FC236}">
                  <a16:creationId xmlns:a16="http://schemas.microsoft.com/office/drawing/2014/main" id="{CDD8A941-BBB1-95A6-5FF7-0C61D77A1E82}"/>
                </a:ext>
              </a:extLst>
            </p:cNvPr>
            <p:cNvSpPr/>
            <p:nvPr/>
          </p:nvSpPr>
          <p:spPr>
            <a:xfrm>
              <a:off x="8689067" y="2918078"/>
              <a:ext cx="253938" cy="211400"/>
            </a:xfrm>
            <a:custGeom>
              <a:avLst/>
              <a:gdLst>
                <a:gd name="f0" fmla="val 10800000"/>
                <a:gd name="f1" fmla="val 5400000"/>
                <a:gd name="f2" fmla="val 180"/>
                <a:gd name="f3" fmla="val w"/>
                <a:gd name="f4" fmla="val h"/>
                <a:gd name="f5" fmla="val 0"/>
                <a:gd name="f6" fmla="val 253936"/>
                <a:gd name="f7" fmla="val 211400"/>
                <a:gd name="f8" fmla="val 244668"/>
                <a:gd name="f9" fmla="val 2158"/>
                <a:gd name="f10" fmla="val 1651"/>
                <a:gd name="f11" fmla="val 197561"/>
                <a:gd name="f12" fmla="val 208480"/>
                <a:gd name="f13" fmla="val 209369"/>
                <a:gd name="f14" fmla="val 1372"/>
                <a:gd name="f15" fmla="val 210219"/>
                <a:gd name="f16" fmla="val 775"/>
                <a:gd name="f17" fmla="val 210943"/>
                <a:gd name="f18" fmla="val 253937"/>
                <a:gd name="f19" fmla="val 5079"/>
                <a:gd name="f20" fmla="val 252921"/>
                <a:gd name="f21" fmla="val 5980"/>
                <a:gd name="f22" fmla="val 251613"/>
                <a:gd name="f23" fmla="val 6475"/>
                <a:gd name="f24" fmla="val 250255"/>
                <a:gd name="f25" fmla="val 247550"/>
                <a:gd name="f26" fmla="val 6716"/>
                <a:gd name="f27" fmla="val 245125"/>
                <a:gd name="f28" fmla="val 4837"/>
                <a:gd name="f29" fmla="+- 0 0 -90"/>
                <a:gd name="f30" fmla="*/ f3 1 253936"/>
                <a:gd name="f31" fmla="*/ f4 1 211400"/>
                <a:gd name="f32" fmla="val f5"/>
                <a:gd name="f33" fmla="val f6"/>
                <a:gd name="f34" fmla="val f7"/>
                <a:gd name="f35" fmla="*/ f29 f0 1"/>
                <a:gd name="f36" fmla="+- f34 0 f32"/>
                <a:gd name="f37" fmla="+- f33 0 f32"/>
                <a:gd name="f38" fmla="*/ f35 1 f2"/>
                <a:gd name="f39" fmla="*/ f37 1 253936"/>
                <a:gd name="f40" fmla="*/ f36 1 211400"/>
                <a:gd name="f41" fmla="*/ 244668 f37 1"/>
                <a:gd name="f42" fmla="*/ 2158 f36 1"/>
                <a:gd name="f43" fmla="*/ 0 f36 1"/>
                <a:gd name="f44" fmla="*/ 1651 f37 1"/>
                <a:gd name="f45" fmla="*/ 197561 f36 1"/>
                <a:gd name="f46" fmla="*/ 208480 f36 1"/>
                <a:gd name="f47" fmla="*/ 209369 f36 1"/>
                <a:gd name="f48" fmla="*/ 0 f37 1"/>
                <a:gd name="f49" fmla="*/ 211400 f36 1"/>
                <a:gd name="f50" fmla="*/ 253937 f37 1"/>
                <a:gd name="f51" fmla="*/ 5079 f36 1"/>
                <a:gd name="f52" fmla="*/ 250255 f37 1"/>
                <a:gd name="f53" fmla="*/ 6475 f36 1"/>
                <a:gd name="f54" fmla="+- f38 0 f1"/>
                <a:gd name="f55" fmla="*/ f41 1 253936"/>
                <a:gd name="f56" fmla="*/ f42 1 211400"/>
                <a:gd name="f57" fmla="*/ f43 1 211400"/>
                <a:gd name="f58" fmla="*/ f44 1 253936"/>
                <a:gd name="f59" fmla="*/ f45 1 211400"/>
                <a:gd name="f60" fmla="*/ f46 1 211400"/>
                <a:gd name="f61" fmla="*/ f47 1 211400"/>
                <a:gd name="f62" fmla="*/ f48 1 253936"/>
                <a:gd name="f63" fmla="*/ f49 1 211400"/>
                <a:gd name="f64" fmla="*/ f50 1 253936"/>
                <a:gd name="f65" fmla="*/ f51 1 211400"/>
                <a:gd name="f66" fmla="*/ f52 1 253936"/>
                <a:gd name="f67" fmla="*/ f53 1 211400"/>
                <a:gd name="f68" fmla="*/ f32 1 f39"/>
                <a:gd name="f69" fmla="*/ f33 1 f39"/>
                <a:gd name="f70" fmla="*/ f32 1 f40"/>
                <a:gd name="f71" fmla="*/ f34 1 f40"/>
                <a:gd name="f72" fmla="*/ f55 1 f39"/>
                <a:gd name="f73" fmla="*/ f56 1 f40"/>
                <a:gd name="f74" fmla="*/ f57 1 f40"/>
                <a:gd name="f75" fmla="*/ f58 1 f39"/>
                <a:gd name="f76" fmla="*/ f59 1 f40"/>
                <a:gd name="f77" fmla="*/ f60 1 f40"/>
                <a:gd name="f78" fmla="*/ f61 1 f40"/>
                <a:gd name="f79" fmla="*/ f62 1 f39"/>
                <a:gd name="f80" fmla="*/ f63 1 f40"/>
                <a:gd name="f81" fmla="*/ f64 1 f39"/>
                <a:gd name="f82" fmla="*/ f65 1 f40"/>
                <a:gd name="f83" fmla="*/ f66 1 f39"/>
                <a:gd name="f84" fmla="*/ f67 1 f40"/>
                <a:gd name="f85" fmla="*/ f68 f30 1"/>
                <a:gd name="f86" fmla="*/ f69 f30 1"/>
                <a:gd name="f87" fmla="*/ f71 f31 1"/>
                <a:gd name="f88" fmla="*/ f70 f31 1"/>
                <a:gd name="f89" fmla="*/ f72 f30 1"/>
                <a:gd name="f90" fmla="*/ f73 f31 1"/>
                <a:gd name="f91" fmla="*/ f74 f31 1"/>
                <a:gd name="f92" fmla="*/ f75 f30 1"/>
                <a:gd name="f93" fmla="*/ f76 f31 1"/>
                <a:gd name="f94" fmla="*/ f77 f31 1"/>
                <a:gd name="f95" fmla="*/ f78 f31 1"/>
                <a:gd name="f96" fmla="*/ f79 f30 1"/>
                <a:gd name="f97" fmla="*/ f80 f31 1"/>
                <a:gd name="f98" fmla="*/ f81 f30 1"/>
                <a:gd name="f99" fmla="*/ f82 f31 1"/>
                <a:gd name="f100" fmla="*/ f83 f30 1"/>
                <a:gd name="f101" fmla="*/ f84 f31 1"/>
              </a:gdLst>
              <a:ahLst/>
              <a:cxnLst>
                <a:cxn ang="3cd4">
                  <a:pos x="hc" y="t"/>
                </a:cxn>
                <a:cxn ang="0">
                  <a:pos x="r" y="vc"/>
                </a:cxn>
                <a:cxn ang="cd4">
                  <a:pos x="hc" y="b"/>
                </a:cxn>
                <a:cxn ang="cd2">
                  <a:pos x="l" y="vc"/>
                </a:cxn>
                <a:cxn ang="f54">
                  <a:pos x="f89" y="f90"/>
                </a:cxn>
                <a:cxn ang="f54">
                  <a:pos x="f89" y="f91"/>
                </a:cxn>
                <a:cxn ang="f54">
                  <a:pos x="f92" y="f93"/>
                </a:cxn>
                <a:cxn ang="f54">
                  <a:pos x="f92" y="f94"/>
                </a:cxn>
                <a:cxn ang="f54">
                  <a:pos x="f92" y="f95"/>
                </a:cxn>
                <a:cxn ang="f54">
                  <a:pos x="f92" y="f95"/>
                </a:cxn>
                <a:cxn ang="f54">
                  <a:pos x="f96" y="f97"/>
                </a:cxn>
                <a:cxn ang="f54">
                  <a:pos x="f96" y="f97"/>
                </a:cxn>
                <a:cxn ang="f54">
                  <a:pos x="f98" y="f99"/>
                </a:cxn>
                <a:cxn ang="f54">
                  <a:pos x="f98" y="f99"/>
                </a:cxn>
                <a:cxn ang="f54">
                  <a:pos x="f100" y="f101"/>
                </a:cxn>
                <a:cxn ang="f54">
                  <a:pos x="f89" y="f90"/>
                </a:cxn>
              </a:cxnLst>
              <a:rect l="f85" t="f88" r="f86" b="f87"/>
              <a:pathLst>
                <a:path w="253936" h="211400">
                  <a:moveTo>
                    <a:pt x="f8" y="f9"/>
                  </a:moveTo>
                  <a:lnTo>
                    <a:pt x="f8" y="f5"/>
                  </a:lnTo>
                  <a:lnTo>
                    <a:pt x="f10" y="f11"/>
                  </a:lnTo>
                  <a:lnTo>
                    <a:pt x="f10" y="f12"/>
                  </a:lnTo>
                  <a:cubicBezTo>
                    <a:pt x="f10" y="f12"/>
                    <a:pt x="f10" y="f12"/>
                    <a:pt x="f10" y="f13"/>
                  </a:cubicBezTo>
                  <a:lnTo>
                    <a:pt x="f10" y="f13"/>
                  </a:lnTo>
                  <a:cubicBezTo>
                    <a:pt x="f14" y="f15"/>
                    <a:pt x="f16" y="f17"/>
                    <a:pt x="f5" y="f7"/>
                  </a:cubicBezTo>
                  <a:lnTo>
                    <a:pt x="f5" y="f7"/>
                  </a:lnTo>
                  <a:lnTo>
                    <a:pt x="f18" y="f19"/>
                  </a:lnTo>
                  <a:lnTo>
                    <a:pt x="f18" y="f19"/>
                  </a:lnTo>
                  <a:cubicBezTo>
                    <a:pt x="f20" y="f21"/>
                    <a:pt x="f22" y="f23"/>
                    <a:pt x="f24" y="f23"/>
                  </a:cubicBez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6" name="Freeform: Shape 270">
              <a:extLst>
                <a:ext uri="{FF2B5EF4-FFF2-40B4-BE49-F238E27FC236}">
                  <a16:creationId xmlns:a16="http://schemas.microsoft.com/office/drawing/2014/main" id="{EA041934-3CF9-2510-2D0F-CAC69BFEF2FA}"/>
                </a:ext>
              </a:extLst>
            </p:cNvPr>
            <p:cNvSpPr/>
            <p:nvPr/>
          </p:nvSpPr>
          <p:spPr>
            <a:xfrm>
              <a:off x="5045970" y="2023219"/>
              <a:ext cx="3638909" cy="1108170"/>
            </a:xfrm>
            <a:custGeom>
              <a:avLst/>
              <a:gdLst>
                <a:gd name="f0" fmla="val 10800000"/>
                <a:gd name="f1" fmla="val 5400000"/>
                <a:gd name="f2" fmla="val 180"/>
                <a:gd name="f3" fmla="val w"/>
                <a:gd name="f4" fmla="val h"/>
                <a:gd name="f5" fmla="val 0"/>
                <a:gd name="f6" fmla="val 3638910"/>
                <a:gd name="f7" fmla="val 1108170"/>
                <a:gd name="f8" fmla="val 1068184"/>
                <a:gd name="f9" fmla="val 331257"/>
                <a:gd name="f10" fmla="val 3637260"/>
                <a:gd name="f11" fmla="val 1108168"/>
                <a:gd name="f12" fmla="val 3636079"/>
                <a:gd name="f13" fmla="val 1108245"/>
                <a:gd name="f14" fmla="val 3633717"/>
                <a:gd name="f15" fmla="val 1106048"/>
                <a:gd name="f16" fmla="val 3633577"/>
                <a:gd name="f17" fmla="val 1103217"/>
                <a:gd name="f18" fmla="val 1096487"/>
                <a:gd name="f19" fmla="val 7364"/>
                <a:gd name="f20" fmla="val 3555"/>
                <a:gd name="f21" fmla="val 7161"/>
                <a:gd name="f22" fmla="val 6386"/>
                <a:gd name="f23" fmla="val 4736"/>
                <a:gd name="f24" fmla="val 8519"/>
                <a:gd name="f25" fmla="val 1904"/>
                <a:gd name="f26" fmla="val 8380"/>
                <a:gd name="f27" fmla="val 1269"/>
                <a:gd name="f28" fmla="val 8494"/>
                <a:gd name="f29" fmla="val 635"/>
                <a:gd name="f30" fmla="val 486034"/>
                <a:gd name="f31" fmla="val 155408"/>
                <a:gd name="f32" fmla="val 1068311"/>
                <a:gd name="f33" fmla="val 331384"/>
                <a:gd name="f34" fmla="+- 0 0 -90"/>
                <a:gd name="f35" fmla="*/ f3 1 3638910"/>
                <a:gd name="f36" fmla="*/ f4 1 1108170"/>
                <a:gd name="f37" fmla="val f5"/>
                <a:gd name="f38" fmla="val f6"/>
                <a:gd name="f39" fmla="val f7"/>
                <a:gd name="f40" fmla="*/ f34 f0 1"/>
                <a:gd name="f41" fmla="+- f39 0 f37"/>
                <a:gd name="f42" fmla="+- f38 0 f37"/>
                <a:gd name="f43" fmla="*/ f40 1 f2"/>
                <a:gd name="f44" fmla="*/ f42 1 3638910"/>
                <a:gd name="f45" fmla="*/ f41 1 1108170"/>
                <a:gd name="f46" fmla="*/ 1068184 f42 1"/>
                <a:gd name="f47" fmla="*/ 331257 f41 1"/>
                <a:gd name="f48" fmla="*/ 3637260 f42 1"/>
                <a:gd name="f49" fmla="*/ 1108168 f41 1"/>
                <a:gd name="f50" fmla="*/ 3638910 f42 1"/>
                <a:gd name="f51" fmla="*/ 3633577 f42 1"/>
                <a:gd name="f52" fmla="*/ 1103217 f41 1"/>
                <a:gd name="f53" fmla="*/ 1096487 f41 1"/>
                <a:gd name="f54" fmla="*/ 7364 f42 1"/>
                <a:gd name="f55" fmla="*/ 0 f41 1"/>
                <a:gd name="f56" fmla="*/ 3555 f41 1"/>
                <a:gd name="f57" fmla="*/ 1904 f42 1"/>
                <a:gd name="f58" fmla="*/ 8380 f41 1"/>
                <a:gd name="f59" fmla="*/ 0 f42 1"/>
                <a:gd name="f60" fmla="*/ 486034 f42 1"/>
                <a:gd name="f61" fmla="*/ 155408 f41 1"/>
                <a:gd name="f62" fmla="*/ 1068311 f42 1"/>
                <a:gd name="f63" fmla="*/ 331384 f41 1"/>
                <a:gd name="f64" fmla="+- f43 0 f1"/>
                <a:gd name="f65" fmla="*/ f46 1 3638910"/>
                <a:gd name="f66" fmla="*/ f47 1 1108170"/>
                <a:gd name="f67" fmla="*/ f48 1 3638910"/>
                <a:gd name="f68" fmla="*/ f49 1 1108170"/>
                <a:gd name="f69" fmla="*/ f50 1 3638910"/>
                <a:gd name="f70" fmla="*/ f51 1 3638910"/>
                <a:gd name="f71" fmla="*/ f52 1 1108170"/>
                <a:gd name="f72" fmla="*/ f53 1 1108170"/>
                <a:gd name="f73" fmla="*/ f54 1 3638910"/>
                <a:gd name="f74" fmla="*/ f55 1 1108170"/>
                <a:gd name="f75" fmla="*/ f56 1 1108170"/>
                <a:gd name="f76" fmla="*/ f57 1 3638910"/>
                <a:gd name="f77" fmla="*/ f58 1 1108170"/>
                <a:gd name="f78" fmla="*/ f59 1 3638910"/>
                <a:gd name="f79" fmla="*/ f60 1 3638910"/>
                <a:gd name="f80" fmla="*/ f61 1 1108170"/>
                <a:gd name="f81" fmla="*/ f62 1 3638910"/>
                <a:gd name="f82" fmla="*/ f63 1 1108170"/>
                <a:gd name="f83" fmla="*/ f37 1 f44"/>
                <a:gd name="f84" fmla="*/ f38 1 f44"/>
                <a:gd name="f85" fmla="*/ f37 1 f45"/>
                <a:gd name="f86" fmla="*/ f39 1 f45"/>
                <a:gd name="f87" fmla="*/ f65 1 f44"/>
                <a:gd name="f88" fmla="*/ f66 1 f45"/>
                <a:gd name="f89" fmla="*/ f67 1 f44"/>
                <a:gd name="f90" fmla="*/ f68 1 f45"/>
                <a:gd name="f91" fmla="*/ f69 1 f44"/>
                <a:gd name="f92" fmla="*/ f70 1 f44"/>
                <a:gd name="f93" fmla="*/ f71 1 f45"/>
                <a:gd name="f94" fmla="*/ f72 1 f45"/>
                <a:gd name="f95" fmla="*/ f73 1 f44"/>
                <a:gd name="f96" fmla="*/ f74 1 f45"/>
                <a:gd name="f97" fmla="*/ f75 1 f45"/>
                <a:gd name="f98" fmla="*/ f76 1 f44"/>
                <a:gd name="f99" fmla="*/ f77 1 f45"/>
                <a:gd name="f100" fmla="*/ f78 1 f44"/>
                <a:gd name="f101" fmla="*/ f79 1 f44"/>
                <a:gd name="f102" fmla="*/ f80 1 f45"/>
                <a:gd name="f103" fmla="*/ f81 1 f44"/>
                <a:gd name="f104" fmla="*/ f82 1 f45"/>
                <a:gd name="f105" fmla="*/ f83 f35 1"/>
                <a:gd name="f106" fmla="*/ f84 f35 1"/>
                <a:gd name="f107" fmla="*/ f86 f36 1"/>
                <a:gd name="f108" fmla="*/ f85 f36 1"/>
                <a:gd name="f109" fmla="*/ f87 f35 1"/>
                <a:gd name="f110" fmla="*/ f88 f36 1"/>
                <a:gd name="f111" fmla="*/ f89 f35 1"/>
                <a:gd name="f112" fmla="*/ f90 f36 1"/>
                <a:gd name="f113" fmla="*/ f91 f35 1"/>
                <a:gd name="f114" fmla="*/ f92 f35 1"/>
                <a:gd name="f115" fmla="*/ f93 f36 1"/>
                <a:gd name="f116" fmla="*/ f94 f36 1"/>
                <a:gd name="f117" fmla="*/ f95 f35 1"/>
                <a:gd name="f118" fmla="*/ f96 f36 1"/>
                <a:gd name="f119" fmla="*/ f97 f36 1"/>
                <a:gd name="f120" fmla="*/ f98 f35 1"/>
                <a:gd name="f121" fmla="*/ f99 f36 1"/>
                <a:gd name="f122" fmla="*/ f100 f35 1"/>
                <a:gd name="f123" fmla="*/ f101 f35 1"/>
                <a:gd name="f124" fmla="*/ f102 f36 1"/>
                <a:gd name="f125" fmla="*/ f103 f35 1"/>
                <a:gd name="f126" fmla="*/ f104 f36 1"/>
              </a:gdLst>
              <a:ahLst/>
              <a:cxnLst>
                <a:cxn ang="3cd4">
                  <a:pos x="hc" y="t"/>
                </a:cxn>
                <a:cxn ang="0">
                  <a:pos x="r" y="vc"/>
                </a:cxn>
                <a:cxn ang="cd4">
                  <a:pos x="hc" y="b"/>
                </a:cxn>
                <a:cxn ang="cd2">
                  <a:pos x="l" y="vc"/>
                </a:cxn>
                <a:cxn ang="f64">
                  <a:pos x="f109" y="f110"/>
                </a:cxn>
                <a:cxn ang="f64">
                  <a:pos x="f109" y="f110"/>
                </a:cxn>
                <a:cxn ang="f64">
                  <a:pos x="f111" y="f112"/>
                </a:cxn>
                <a:cxn ang="f64">
                  <a:pos x="f113" y="f112"/>
                </a:cxn>
                <a:cxn ang="f64">
                  <a:pos x="f114" y="f115"/>
                </a:cxn>
                <a:cxn ang="f64">
                  <a:pos x="f114" y="f116"/>
                </a:cxn>
                <a:cxn ang="f64">
                  <a:pos x="f117" y="f118"/>
                </a:cxn>
                <a:cxn ang="f64">
                  <a:pos x="f117" y="f119"/>
                </a:cxn>
                <a:cxn ang="f64">
                  <a:pos x="f120" y="f121"/>
                </a:cxn>
                <a:cxn ang="f64">
                  <a:pos x="f122" y="f121"/>
                </a:cxn>
                <a:cxn ang="f64">
                  <a:pos x="f122" y="f121"/>
                </a:cxn>
                <a:cxn ang="f64">
                  <a:pos x="f123" y="f124"/>
                </a:cxn>
                <a:cxn ang="f64">
                  <a:pos x="f125" y="f126"/>
                </a:cxn>
              </a:cxnLst>
              <a:rect l="f105" t="f108" r="f106" b="f107"/>
              <a:pathLst>
                <a:path w="3638910" h="1108170">
                  <a:moveTo>
                    <a:pt x="f8" y="f9"/>
                  </a:moveTo>
                  <a:lnTo>
                    <a:pt x="f8" y="f9"/>
                  </a:lnTo>
                  <a:lnTo>
                    <a:pt x="f10" y="f11"/>
                  </a:lnTo>
                  <a:lnTo>
                    <a:pt x="f6" y="f11"/>
                  </a:lnTo>
                  <a:cubicBezTo>
                    <a:pt x="f12" y="f13"/>
                    <a:pt x="f14" y="f15"/>
                    <a:pt x="f16" y="f17"/>
                  </a:cubicBezTo>
                  <a:lnTo>
                    <a:pt x="f16" y="f18"/>
                  </a:lnTo>
                  <a:lnTo>
                    <a:pt x="f19" y="f5"/>
                  </a:lnTo>
                  <a:lnTo>
                    <a:pt x="f19" y="f20"/>
                  </a:lnTo>
                  <a:cubicBezTo>
                    <a:pt x="f21" y="f22"/>
                    <a:pt x="f23" y="f24"/>
                    <a:pt x="f25" y="f26"/>
                  </a:cubicBezTo>
                  <a:cubicBezTo>
                    <a:pt x="f27" y="f28"/>
                    <a:pt x="f29" y="f28"/>
                    <a:pt x="f5" y="f26"/>
                  </a:cubicBezTo>
                  <a:lnTo>
                    <a:pt x="f5" y="f26"/>
                  </a:lnTo>
                  <a:lnTo>
                    <a:pt x="f30" y="f31"/>
                  </a:lnTo>
                  <a:lnTo>
                    <a:pt x="f3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7" name="Freeform: Shape 271">
              <a:extLst>
                <a:ext uri="{FF2B5EF4-FFF2-40B4-BE49-F238E27FC236}">
                  <a16:creationId xmlns:a16="http://schemas.microsoft.com/office/drawing/2014/main" id="{1F9EDFBD-AB9C-0E04-74A5-248FC1B9F236}"/>
                </a:ext>
              </a:extLst>
            </p:cNvPr>
            <p:cNvSpPr/>
            <p:nvPr/>
          </p:nvSpPr>
          <p:spPr>
            <a:xfrm>
              <a:off x="8690530" y="3127705"/>
              <a:ext cx="64" cy="758"/>
            </a:xfrm>
            <a:custGeom>
              <a:avLst/>
              <a:gdLst>
                <a:gd name="f0" fmla="val 10800000"/>
                <a:gd name="f1" fmla="val 5400000"/>
                <a:gd name="f2" fmla="val 180"/>
                <a:gd name="f3" fmla="val w"/>
                <a:gd name="f4" fmla="val h"/>
                <a:gd name="f5" fmla="val 0"/>
                <a:gd name="f6" fmla="val 66"/>
                <a:gd name="f7" fmla="val 761"/>
                <a:gd name="f8" fmla="val 762"/>
                <a:gd name="f9" fmla="val -22"/>
                <a:gd name="f10" fmla="val 521"/>
                <a:gd name="f11" fmla="val 241"/>
                <a:gd name="f12" fmla="+- 0 0 -90"/>
                <a:gd name="f13" fmla="*/ f3 1 66"/>
                <a:gd name="f14" fmla="*/ f4 1 761"/>
                <a:gd name="f15" fmla="val f5"/>
                <a:gd name="f16" fmla="val f6"/>
                <a:gd name="f17" fmla="val f7"/>
                <a:gd name="f18" fmla="*/ f12 f0 1"/>
                <a:gd name="f19" fmla="+- f17 0 f15"/>
                <a:gd name="f20" fmla="+- f16 0 f15"/>
                <a:gd name="f21" fmla="*/ f18 1 f2"/>
                <a:gd name="f22" fmla="*/ f20 1 66"/>
                <a:gd name="f23" fmla="*/ f19 1 761"/>
                <a:gd name="f24" fmla="*/ 66 f20 1"/>
                <a:gd name="f25" fmla="*/ 0 f19 1"/>
                <a:gd name="f26" fmla="*/ 762 f19 1"/>
                <a:gd name="f27" fmla="+- f21 0 f1"/>
                <a:gd name="f28" fmla="*/ f24 1 66"/>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66" h="761">
                  <a:moveTo>
                    <a:pt x="f6" y="f5"/>
                  </a:moveTo>
                  <a:lnTo>
                    <a:pt x="f6" y="f8"/>
                  </a:ln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8" name="Freeform: Shape 272">
              <a:extLst>
                <a:ext uri="{FF2B5EF4-FFF2-40B4-BE49-F238E27FC236}">
                  <a16:creationId xmlns:a16="http://schemas.microsoft.com/office/drawing/2014/main" id="{9B0D2FDB-625E-5F7E-6D15-7871A78037B0}"/>
                </a:ext>
              </a:extLst>
            </p:cNvPr>
            <p:cNvSpPr/>
            <p:nvPr/>
          </p:nvSpPr>
          <p:spPr>
            <a:xfrm>
              <a:off x="5042294" y="140375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69" name="Freeform: Shape 273">
              <a:extLst>
                <a:ext uri="{FF2B5EF4-FFF2-40B4-BE49-F238E27FC236}">
                  <a16:creationId xmlns:a16="http://schemas.microsoft.com/office/drawing/2014/main" id="{A31F68A1-8CD8-D7FB-CCD5-CCDAACEFFDD8}"/>
                </a:ext>
              </a:extLst>
            </p:cNvPr>
            <p:cNvSpPr/>
            <p:nvPr/>
          </p:nvSpPr>
          <p:spPr>
            <a:xfrm>
              <a:off x="5043556" y="140222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0" name="Freeform: Shape 274">
              <a:extLst>
                <a:ext uri="{FF2B5EF4-FFF2-40B4-BE49-F238E27FC236}">
                  <a16:creationId xmlns:a16="http://schemas.microsoft.com/office/drawing/2014/main" id="{E4E520A5-2D46-FD28-0B1F-D58A042E185D}"/>
                </a:ext>
              </a:extLst>
            </p:cNvPr>
            <p:cNvSpPr/>
            <p:nvPr/>
          </p:nvSpPr>
          <p:spPr>
            <a:xfrm>
              <a:off x="5043629" y="1407051"/>
              <a:ext cx="9701" cy="624379"/>
            </a:xfrm>
            <a:custGeom>
              <a:avLst/>
              <a:gdLst>
                <a:gd name="f0" fmla="val 10800000"/>
                <a:gd name="f1" fmla="val 5400000"/>
                <a:gd name="f2" fmla="val 180"/>
                <a:gd name="f3" fmla="val w"/>
                <a:gd name="f4" fmla="val h"/>
                <a:gd name="f5" fmla="val 0"/>
                <a:gd name="f6" fmla="val 9706"/>
                <a:gd name="f7" fmla="val 624382"/>
                <a:gd name="f8" fmla="val 9707"/>
                <a:gd name="f9" fmla="val 619726"/>
                <a:gd name="f10" fmla="val 5460"/>
                <a:gd name="f11" fmla="val 2596"/>
                <a:gd name="f12" fmla="val 3301"/>
                <a:gd name="f13" fmla="val 1708"/>
                <a:gd name="f14" fmla="val 692"/>
                <a:gd name="f15" fmla="val 2666"/>
                <a:gd name="f16" fmla="val 413"/>
                <a:gd name="f17" fmla="val 2425"/>
                <a:gd name="f18" fmla="val 197"/>
                <a:gd name="f19" fmla="val 2120"/>
                <a:gd name="f20" fmla="val 57"/>
                <a:gd name="f21" fmla="val 1778"/>
                <a:gd name="f22" fmla="val 1016"/>
                <a:gd name="f23" fmla="val -7"/>
                <a:gd name="f24" fmla="val 686"/>
                <a:gd name="f25" fmla="val 330"/>
                <a:gd name="f26" fmla="val 620996"/>
                <a:gd name="f27" fmla="val -19"/>
                <a:gd name="f28" fmla="val 621326"/>
                <a:gd name="f29" fmla="val 621681"/>
                <a:gd name="f30" fmla="val 622012"/>
                <a:gd name="f31" fmla="val 6"/>
                <a:gd name="f32" fmla="val 622304"/>
                <a:gd name="f33" fmla="val 622608"/>
                <a:gd name="f34" fmla="val 622900"/>
                <a:gd name="f35" fmla="val 623662"/>
                <a:gd name="f36" fmla="val 624297"/>
                <a:gd name="f37" fmla="val 1581"/>
                <a:gd name="f38" fmla="val 2469"/>
                <a:gd name="f39" fmla="val 3104"/>
                <a:gd name="f40" fmla="val 624411"/>
                <a:gd name="f41" fmla="val 3739"/>
                <a:gd name="f42" fmla="val 4374"/>
                <a:gd name="f43" fmla="val 7066"/>
                <a:gd name="f44" fmla="val 624386"/>
                <a:gd name="f45" fmla="val 9377"/>
                <a:gd name="f46" fmla="val 622405"/>
                <a:gd name="f47" fmla="+- 0 0 -90"/>
                <a:gd name="f48" fmla="*/ f3 1 9706"/>
                <a:gd name="f49" fmla="*/ f4 1 624382"/>
                <a:gd name="f50" fmla="val f5"/>
                <a:gd name="f51" fmla="val f6"/>
                <a:gd name="f52" fmla="val f7"/>
                <a:gd name="f53" fmla="*/ f47 f0 1"/>
                <a:gd name="f54" fmla="+- f52 0 f50"/>
                <a:gd name="f55" fmla="+- f51 0 f50"/>
                <a:gd name="f56" fmla="*/ f53 1 f2"/>
                <a:gd name="f57" fmla="*/ f55 1 9706"/>
                <a:gd name="f58" fmla="*/ f54 1 624382"/>
                <a:gd name="f59" fmla="*/ 9707 f55 1"/>
                <a:gd name="f60" fmla="*/ 619726 f54 1"/>
                <a:gd name="f61" fmla="*/ 5460 f54 1"/>
                <a:gd name="f62" fmla="*/ 2596 f55 1"/>
                <a:gd name="f63" fmla="*/ 3301 f54 1"/>
                <a:gd name="f64" fmla="*/ 1708 f55 1"/>
                <a:gd name="f65" fmla="*/ 692 f55 1"/>
                <a:gd name="f66" fmla="*/ 2666 f54 1"/>
                <a:gd name="f67" fmla="*/ 57 f55 1"/>
                <a:gd name="f68" fmla="*/ 1778 f54 1"/>
                <a:gd name="f69" fmla="*/ 1016 f54 1"/>
                <a:gd name="f70" fmla="*/ 0 f54 1"/>
                <a:gd name="f71" fmla="*/ 620996 f54 1"/>
                <a:gd name="f72" fmla="*/ 622012 f54 1"/>
                <a:gd name="f73" fmla="*/ 622900 f54 1"/>
                <a:gd name="f74" fmla="*/ 623662 f54 1"/>
                <a:gd name="f75" fmla="*/ 624297 f54 1"/>
                <a:gd name="f76" fmla="*/ 1581 f55 1"/>
                <a:gd name="f77" fmla="*/ 2469 f55 1"/>
                <a:gd name="f78" fmla="*/ 4374 f55 1"/>
                <a:gd name="f79" fmla="+- f56 0 f1"/>
                <a:gd name="f80" fmla="*/ f59 1 9706"/>
                <a:gd name="f81" fmla="*/ f60 1 624382"/>
                <a:gd name="f82" fmla="*/ f61 1 624382"/>
                <a:gd name="f83" fmla="*/ f62 1 9706"/>
                <a:gd name="f84" fmla="*/ f63 1 624382"/>
                <a:gd name="f85" fmla="*/ f64 1 9706"/>
                <a:gd name="f86" fmla="*/ f65 1 9706"/>
                <a:gd name="f87" fmla="*/ f66 1 624382"/>
                <a:gd name="f88" fmla="*/ f67 1 9706"/>
                <a:gd name="f89" fmla="*/ f68 1 624382"/>
                <a:gd name="f90" fmla="*/ f69 1 624382"/>
                <a:gd name="f91" fmla="*/ f70 1 624382"/>
                <a:gd name="f92" fmla="*/ f71 1 624382"/>
                <a:gd name="f93" fmla="*/ f72 1 624382"/>
                <a:gd name="f94" fmla="*/ f73 1 624382"/>
                <a:gd name="f95" fmla="*/ f74 1 624382"/>
                <a:gd name="f96" fmla="*/ f75 1 624382"/>
                <a:gd name="f97" fmla="*/ f76 1 9706"/>
                <a:gd name="f98" fmla="*/ f77 1 9706"/>
                <a:gd name="f99" fmla="*/ f78 1 9706"/>
                <a:gd name="f100" fmla="*/ f50 1 f57"/>
                <a:gd name="f101" fmla="*/ f51 1 f57"/>
                <a:gd name="f102" fmla="*/ f50 1 f58"/>
                <a:gd name="f103" fmla="*/ f52 1 f58"/>
                <a:gd name="f104" fmla="*/ f80 1 f57"/>
                <a:gd name="f105" fmla="*/ f81 1 f58"/>
                <a:gd name="f106" fmla="*/ f82 1 f58"/>
                <a:gd name="f107" fmla="*/ f83 1 f57"/>
                <a:gd name="f108" fmla="*/ f84 1 f58"/>
                <a:gd name="f109" fmla="*/ f85 1 f57"/>
                <a:gd name="f110" fmla="*/ f86 1 f57"/>
                <a:gd name="f111" fmla="*/ f87 1 f58"/>
                <a:gd name="f112" fmla="*/ f88 1 f57"/>
                <a:gd name="f113" fmla="*/ f89 1 f58"/>
                <a:gd name="f114" fmla="*/ f90 1 f58"/>
                <a:gd name="f115" fmla="*/ f91 1 f58"/>
                <a:gd name="f116" fmla="*/ f92 1 f58"/>
                <a:gd name="f117" fmla="*/ f93 1 f58"/>
                <a:gd name="f118" fmla="*/ f94 1 f58"/>
                <a:gd name="f119" fmla="*/ f95 1 f58"/>
                <a:gd name="f120" fmla="*/ f96 1 f58"/>
                <a:gd name="f121" fmla="*/ f97 1 f57"/>
                <a:gd name="f122" fmla="*/ f98 1 f57"/>
                <a:gd name="f123" fmla="*/ f99 1 f57"/>
                <a:gd name="f124" fmla="*/ f100 f48 1"/>
                <a:gd name="f125" fmla="*/ f101 f48 1"/>
                <a:gd name="f126" fmla="*/ f103 f49 1"/>
                <a:gd name="f127" fmla="*/ f102 f49 1"/>
                <a:gd name="f128" fmla="*/ f104 f48 1"/>
                <a:gd name="f129" fmla="*/ f105 f49 1"/>
                <a:gd name="f130" fmla="*/ f106 f49 1"/>
                <a:gd name="f131" fmla="*/ f107 f48 1"/>
                <a:gd name="f132" fmla="*/ f108 f49 1"/>
                <a:gd name="f133" fmla="*/ f109 f48 1"/>
                <a:gd name="f134" fmla="*/ f110 f48 1"/>
                <a:gd name="f135" fmla="*/ f111 f49 1"/>
                <a:gd name="f136" fmla="*/ f112 f48 1"/>
                <a:gd name="f137" fmla="*/ f113 f49 1"/>
                <a:gd name="f138" fmla="*/ f114 f49 1"/>
                <a:gd name="f139" fmla="*/ f115 f49 1"/>
                <a:gd name="f140" fmla="*/ f116 f49 1"/>
                <a:gd name="f141" fmla="*/ f117 f49 1"/>
                <a:gd name="f142" fmla="*/ f118 f49 1"/>
                <a:gd name="f143" fmla="*/ f119 f49 1"/>
                <a:gd name="f144" fmla="*/ f120 f49 1"/>
                <a:gd name="f145" fmla="*/ f121 f48 1"/>
                <a:gd name="f146" fmla="*/ f122 f48 1"/>
                <a:gd name="f147" fmla="*/ f123 f48 1"/>
              </a:gdLst>
              <a:ahLst/>
              <a:cxnLst>
                <a:cxn ang="3cd4">
                  <a:pos x="hc" y="t"/>
                </a:cxn>
                <a:cxn ang="0">
                  <a:pos x="r" y="vc"/>
                </a:cxn>
                <a:cxn ang="cd4">
                  <a:pos x="hc" y="b"/>
                </a:cxn>
                <a:cxn ang="cd2">
                  <a:pos x="l" y="vc"/>
                </a:cxn>
                <a:cxn ang="f79">
                  <a:pos x="f128" y="f129"/>
                </a:cxn>
                <a:cxn ang="f79">
                  <a:pos x="f128" y="f130"/>
                </a:cxn>
                <a:cxn ang="f79">
                  <a:pos x="f131" y="f132"/>
                </a:cxn>
                <a:cxn ang="f79">
                  <a:pos x="f131" y="f132"/>
                </a:cxn>
                <a:cxn ang="f79">
                  <a:pos x="f133" y="f132"/>
                </a:cxn>
                <a:cxn ang="f79">
                  <a:pos x="f134" y="f135"/>
                </a:cxn>
                <a:cxn ang="f79">
                  <a:pos x="f134" y="f135"/>
                </a:cxn>
                <a:cxn ang="f79">
                  <a:pos x="f134" y="f135"/>
                </a:cxn>
                <a:cxn ang="f79">
                  <a:pos x="f136" y="f137"/>
                </a:cxn>
                <a:cxn ang="f79">
                  <a:pos x="f136" y="f138"/>
                </a:cxn>
                <a:cxn ang="f79">
                  <a:pos x="f136" y="f139"/>
                </a:cxn>
                <a:cxn ang="f79">
                  <a:pos x="f136" y="f139"/>
                </a:cxn>
                <a:cxn ang="f79">
                  <a:pos x="f136" y="f140"/>
                </a:cxn>
                <a:cxn ang="f79">
                  <a:pos x="f136" y="f140"/>
                </a:cxn>
                <a:cxn ang="f79">
                  <a:pos x="f136" y="f141"/>
                </a:cxn>
                <a:cxn ang="f79">
                  <a:pos x="f136" y="f142"/>
                </a:cxn>
                <a:cxn ang="f79">
                  <a:pos x="f136" y="f143"/>
                </a:cxn>
                <a:cxn ang="f79">
                  <a:pos x="f134" y="f144"/>
                </a:cxn>
                <a:cxn ang="f79">
                  <a:pos x="f145" y="f144"/>
                </a:cxn>
                <a:cxn ang="f79">
                  <a:pos x="f146" y="f144"/>
                </a:cxn>
                <a:cxn ang="f79">
                  <a:pos x="f147" y="f144"/>
                </a:cxn>
                <a:cxn ang="f79">
                  <a:pos x="f128" y="f129"/>
                </a:cxn>
              </a:cxnLst>
              <a:rect l="f124" t="f127" r="f125" b="f126"/>
              <a:pathLst>
                <a:path w="9706" h="624382">
                  <a:moveTo>
                    <a:pt x="f8" y="f9"/>
                  </a:moveTo>
                  <a:lnTo>
                    <a:pt x="f8" y="f10"/>
                  </a:lnTo>
                  <a:lnTo>
                    <a:pt x="f11" y="f12"/>
                  </a:lnTo>
                  <a:lnTo>
                    <a:pt x="f11" y="f12"/>
                  </a:lnTo>
                  <a:lnTo>
                    <a:pt x="f13" y="f12"/>
                  </a:lnTo>
                  <a:lnTo>
                    <a:pt x="f14" y="f15"/>
                  </a:lnTo>
                  <a:lnTo>
                    <a:pt x="f14" y="f15"/>
                  </a:lnTo>
                  <a:lnTo>
                    <a:pt x="f14" y="f15"/>
                  </a:lnTo>
                  <a:cubicBezTo>
                    <a:pt x="f16" y="f17"/>
                    <a:pt x="f18" y="f19"/>
                    <a:pt x="f20" y="f21"/>
                  </a:cubicBezTo>
                  <a:cubicBezTo>
                    <a:pt x="f20" y="f21"/>
                    <a:pt x="f20" y="f21"/>
                    <a:pt x="f20" y="f22"/>
                  </a:cubicBezTo>
                  <a:cubicBezTo>
                    <a:pt x="f23" y="f24"/>
                    <a:pt x="f23" y="f25"/>
                    <a:pt x="f20" y="f5"/>
                  </a:cubicBezTo>
                  <a:lnTo>
                    <a:pt x="f20" y="f5"/>
                  </a:lnTo>
                  <a:lnTo>
                    <a:pt x="f20" y="f26"/>
                  </a:lnTo>
                  <a:lnTo>
                    <a:pt x="f20" y="f26"/>
                  </a:lnTo>
                  <a:cubicBezTo>
                    <a:pt x="f27" y="f28"/>
                    <a:pt x="f27" y="f29"/>
                    <a:pt x="f20" y="f30"/>
                  </a:cubicBezTo>
                  <a:cubicBezTo>
                    <a:pt x="f31" y="f32"/>
                    <a:pt x="f31" y="f33"/>
                    <a:pt x="f20" y="f34"/>
                  </a:cubicBezTo>
                  <a:lnTo>
                    <a:pt x="f20" y="f35"/>
                  </a:lnTo>
                  <a:cubicBezTo>
                    <a:pt x="f20" y="f35"/>
                    <a:pt x="f20" y="f35"/>
                    <a:pt x="f14" y="f36"/>
                  </a:cubicBezTo>
                  <a:lnTo>
                    <a:pt x="f37" y="f36"/>
                  </a:lnTo>
                  <a:lnTo>
                    <a:pt x="f38" y="f36"/>
                  </a:lnTo>
                  <a:cubicBezTo>
                    <a:pt x="f39" y="f40"/>
                    <a:pt x="f41" y="f40"/>
                    <a:pt x="f42" y="f36"/>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1" name="Freeform: Shape 275">
              <a:extLst>
                <a:ext uri="{FF2B5EF4-FFF2-40B4-BE49-F238E27FC236}">
                  <a16:creationId xmlns:a16="http://schemas.microsoft.com/office/drawing/2014/main" id="{33F57719-A250-AB0E-D80A-0279154B1AC4}"/>
                </a:ext>
              </a:extLst>
            </p:cNvPr>
            <p:cNvSpPr/>
            <p:nvPr/>
          </p:nvSpPr>
          <p:spPr>
            <a:xfrm>
              <a:off x="8679292" y="2507595"/>
              <a:ext cx="10533" cy="624169"/>
            </a:xfrm>
            <a:custGeom>
              <a:avLst/>
              <a:gdLst>
                <a:gd name="f0" fmla="val 10800000"/>
                <a:gd name="f1" fmla="val 5400000"/>
                <a:gd name="f2" fmla="val 180"/>
                <a:gd name="f3" fmla="val w"/>
                <a:gd name="f4" fmla="val h"/>
                <a:gd name="f5" fmla="val 0"/>
                <a:gd name="f6" fmla="val 10537"/>
                <a:gd name="f7" fmla="val 624171"/>
                <a:gd name="f8" fmla="val 635"/>
                <a:gd name="f9" fmla="val 619218"/>
                <a:gd name="f10" fmla="val 774"/>
                <a:gd name="f11" fmla="val 622050"/>
                <a:gd name="f12" fmla="val 3136"/>
                <a:gd name="f13" fmla="val 624246"/>
                <a:gd name="f14" fmla="val 5967"/>
                <a:gd name="f15" fmla="val 624170"/>
                <a:gd name="f16" fmla="val 7009"/>
                <a:gd name="f17" fmla="val 624145"/>
                <a:gd name="f18" fmla="val 8011"/>
                <a:gd name="f19" fmla="val 623840"/>
                <a:gd name="f20" fmla="val 8888"/>
                <a:gd name="f21" fmla="val 623281"/>
                <a:gd name="f22" fmla="val 9662"/>
                <a:gd name="f23" fmla="val 622824"/>
                <a:gd name="f24" fmla="val 10259"/>
                <a:gd name="f25" fmla="val 622100"/>
                <a:gd name="f26" fmla="val 10538"/>
                <a:gd name="f27" fmla="val 621250"/>
                <a:gd name="f28" fmla="val 620488"/>
                <a:gd name="f29" fmla="val 619853"/>
                <a:gd name="f30" fmla="val 619599"/>
                <a:gd name="f31" fmla="val 8761"/>
                <a:gd name="f32" fmla="val 1524"/>
                <a:gd name="f33" fmla="val 8252"/>
                <a:gd name="f34" fmla="val 1854"/>
                <a:gd name="f35" fmla="val 7694"/>
                <a:gd name="f36" fmla="val 2108"/>
                <a:gd name="f37" fmla="val 7110"/>
                <a:gd name="f38" fmla="val 2285"/>
                <a:gd name="f39" fmla="val 6526"/>
                <a:gd name="f40" fmla="val 2412"/>
                <a:gd name="f41" fmla="val 5917"/>
                <a:gd name="f42" fmla="val 5332"/>
                <a:gd name="f43" fmla="val 3682"/>
                <a:gd name="f44" fmla="val 1143"/>
                <a:gd name="f45" fmla="val 618964"/>
                <a:gd name="f46" fmla="+- 0 0 -90"/>
                <a:gd name="f47" fmla="*/ f3 1 10537"/>
                <a:gd name="f48" fmla="*/ f4 1 624171"/>
                <a:gd name="f49" fmla="val f5"/>
                <a:gd name="f50" fmla="val f6"/>
                <a:gd name="f51" fmla="val f7"/>
                <a:gd name="f52" fmla="*/ f46 f0 1"/>
                <a:gd name="f53" fmla="+- f51 0 f49"/>
                <a:gd name="f54" fmla="+- f50 0 f49"/>
                <a:gd name="f55" fmla="*/ f52 1 f2"/>
                <a:gd name="f56" fmla="*/ f54 1 10537"/>
                <a:gd name="f57" fmla="*/ f53 1 624171"/>
                <a:gd name="f58" fmla="*/ 635 f54 1"/>
                <a:gd name="f59" fmla="*/ 619218 f53 1"/>
                <a:gd name="f60" fmla="*/ 5967 f54 1"/>
                <a:gd name="f61" fmla="*/ 624170 f53 1"/>
                <a:gd name="f62" fmla="*/ 8888 f54 1"/>
                <a:gd name="f63" fmla="*/ 623281 f53 1"/>
                <a:gd name="f64" fmla="*/ 10538 f54 1"/>
                <a:gd name="f65" fmla="*/ 621250 f53 1"/>
                <a:gd name="f66" fmla="*/ 620488 f53 1"/>
                <a:gd name="f67" fmla="*/ 619599 f53 1"/>
                <a:gd name="f68" fmla="*/ 0 f53 1"/>
                <a:gd name="f69" fmla="*/ 8761 f54 1"/>
                <a:gd name="f70" fmla="*/ 1524 f53 1"/>
                <a:gd name="f71" fmla="*/ 7110 f54 1"/>
                <a:gd name="f72" fmla="*/ 2285 f53 1"/>
                <a:gd name="f73" fmla="*/ 5332 f54 1"/>
                <a:gd name="f74" fmla="*/ 3682 f54 1"/>
                <a:gd name="f75" fmla="*/ 0 f54 1"/>
                <a:gd name="f76" fmla="*/ 1143 f53 1"/>
                <a:gd name="f77" fmla="*/ 618964 f53 1"/>
                <a:gd name="f78" fmla="+- f55 0 f1"/>
                <a:gd name="f79" fmla="*/ f58 1 10537"/>
                <a:gd name="f80" fmla="*/ f59 1 624171"/>
                <a:gd name="f81" fmla="*/ f60 1 10537"/>
                <a:gd name="f82" fmla="*/ f61 1 624171"/>
                <a:gd name="f83" fmla="*/ f62 1 10537"/>
                <a:gd name="f84" fmla="*/ f63 1 624171"/>
                <a:gd name="f85" fmla="*/ f64 1 10537"/>
                <a:gd name="f86" fmla="*/ f65 1 624171"/>
                <a:gd name="f87" fmla="*/ f66 1 624171"/>
                <a:gd name="f88" fmla="*/ f67 1 624171"/>
                <a:gd name="f89" fmla="*/ f68 1 624171"/>
                <a:gd name="f90" fmla="*/ f69 1 10537"/>
                <a:gd name="f91" fmla="*/ f70 1 624171"/>
                <a:gd name="f92" fmla="*/ f71 1 10537"/>
                <a:gd name="f93" fmla="*/ f72 1 624171"/>
                <a:gd name="f94" fmla="*/ f73 1 10537"/>
                <a:gd name="f95" fmla="*/ f74 1 10537"/>
                <a:gd name="f96" fmla="*/ f75 1 10537"/>
                <a:gd name="f97" fmla="*/ f76 1 624171"/>
                <a:gd name="f98" fmla="*/ f77 1 624171"/>
                <a:gd name="f99" fmla="*/ f49 1 f56"/>
                <a:gd name="f100" fmla="*/ f50 1 f56"/>
                <a:gd name="f101" fmla="*/ f49 1 f57"/>
                <a:gd name="f102" fmla="*/ f51 1 f57"/>
                <a:gd name="f103" fmla="*/ f79 1 f56"/>
                <a:gd name="f104" fmla="*/ f80 1 f57"/>
                <a:gd name="f105" fmla="*/ f81 1 f56"/>
                <a:gd name="f106" fmla="*/ f82 1 f57"/>
                <a:gd name="f107" fmla="*/ f83 1 f56"/>
                <a:gd name="f108" fmla="*/ f84 1 f57"/>
                <a:gd name="f109" fmla="*/ f85 1 f56"/>
                <a:gd name="f110" fmla="*/ f86 1 f57"/>
                <a:gd name="f111" fmla="*/ f87 1 f57"/>
                <a:gd name="f112" fmla="*/ f88 1 f57"/>
                <a:gd name="f113" fmla="*/ f89 1 f57"/>
                <a:gd name="f114" fmla="*/ f90 1 f56"/>
                <a:gd name="f115" fmla="*/ f91 1 f57"/>
                <a:gd name="f116" fmla="*/ f92 1 f56"/>
                <a:gd name="f117" fmla="*/ f93 1 f57"/>
                <a:gd name="f118" fmla="*/ f94 1 f56"/>
                <a:gd name="f119" fmla="*/ f95 1 f56"/>
                <a:gd name="f120" fmla="*/ f96 1 f56"/>
                <a:gd name="f121" fmla="*/ f97 1 f57"/>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8 1"/>
                <a:gd name="f133" fmla="*/ f109 f47 1"/>
                <a:gd name="f134" fmla="*/ f110 f48 1"/>
                <a:gd name="f135" fmla="*/ f111 f48 1"/>
                <a:gd name="f136" fmla="*/ f112 f48 1"/>
                <a:gd name="f137" fmla="*/ f113 f48 1"/>
                <a:gd name="f138" fmla="*/ f114 f47 1"/>
                <a:gd name="f139" fmla="*/ f115 f48 1"/>
                <a:gd name="f140" fmla="*/ f116 f47 1"/>
                <a:gd name="f141" fmla="*/ f117 f48 1"/>
                <a:gd name="f142" fmla="*/ f118 f47 1"/>
                <a:gd name="f143" fmla="*/ f119 f47 1"/>
                <a:gd name="f144" fmla="*/ f120 f47 1"/>
                <a:gd name="f145" fmla="*/ f121 f48 1"/>
                <a:gd name="f146" fmla="*/ f122 f48 1"/>
              </a:gdLst>
              <a:ahLst/>
              <a:cxnLst>
                <a:cxn ang="3cd4">
                  <a:pos x="hc" y="t"/>
                </a:cxn>
                <a:cxn ang="0">
                  <a:pos x="r" y="vc"/>
                </a:cxn>
                <a:cxn ang="cd4">
                  <a:pos x="hc" y="b"/>
                </a:cxn>
                <a:cxn ang="cd2">
                  <a:pos x="l" y="vc"/>
                </a:cxn>
                <a:cxn ang="f78">
                  <a:pos x="f127" y="f128"/>
                </a:cxn>
                <a:cxn ang="f78">
                  <a:pos x="f129" y="f130"/>
                </a:cxn>
                <a:cxn ang="f78">
                  <a:pos x="f131" y="f132"/>
                </a:cxn>
                <a:cxn ang="f78">
                  <a:pos x="f131" y="f132"/>
                </a:cxn>
                <a:cxn ang="f78">
                  <a:pos x="f131" y="f132"/>
                </a:cxn>
                <a:cxn ang="f78">
                  <a:pos x="f133" y="f134"/>
                </a:cxn>
                <a:cxn ang="f78">
                  <a:pos x="f133" y="f135"/>
                </a:cxn>
                <a:cxn ang="f78">
                  <a:pos x="f133" y="f136"/>
                </a:cxn>
                <a:cxn ang="f78">
                  <a:pos x="f133" y="f137"/>
                </a:cxn>
                <a:cxn ang="f78">
                  <a:pos x="f138" y="f139"/>
                </a:cxn>
                <a:cxn ang="f78">
                  <a:pos x="f138" y="f139"/>
                </a:cxn>
                <a:cxn ang="f78">
                  <a:pos x="f140" y="f141"/>
                </a:cxn>
                <a:cxn ang="f78">
                  <a:pos x="f142" y="f141"/>
                </a:cxn>
                <a:cxn ang="f78">
                  <a:pos x="f143" y="f141"/>
                </a:cxn>
                <a:cxn ang="f78">
                  <a:pos x="f144" y="f145"/>
                </a:cxn>
                <a:cxn ang="f78">
                  <a:pos x="f144" y="f146"/>
                </a:cxn>
              </a:cxnLst>
              <a:rect l="f123" t="f126" r="f124" b="f125"/>
              <a:pathLst>
                <a:path w="10537" h="624171">
                  <a:moveTo>
                    <a:pt x="f8" y="f9"/>
                  </a:moveTo>
                  <a:cubicBezTo>
                    <a:pt x="f10" y="f11"/>
                    <a:pt x="f12" y="f13"/>
                    <a:pt x="f14" y="f15"/>
                  </a:cubicBezTo>
                  <a:cubicBezTo>
                    <a:pt x="f16" y="f17"/>
                    <a:pt x="f18" y="f19"/>
                    <a:pt x="f20" y="f21"/>
                  </a:cubicBezTo>
                  <a:lnTo>
                    <a:pt x="f20" y="f21"/>
                  </a:lnTo>
                  <a:lnTo>
                    <a:pt x="f20" y="f21"/>
                  </a:lnTo>
                  <a:cubicBezTo>
                    <a:pt x="f22" y="f23"/>
                    <a:pt x="f24" y="f25"/>
                    <a:pt x="f26" y="f27"/>
                  </a:cubicBezTo>
                  <a:lnTo>
                    <a:pt x="f26" y="f28"/>
                  </a:lnTo>
                  <a:cubicBezTo>
                    <a:pt x="f26" y="f28"/>
                    <a:pt x="f26" y="f29"/>
                    <a:pt x="f26" y="f30"/>
                  </a:cubicBezTo>
                  <a:lnTo>
                    <a:pt x="f26" y="f5"/>
                  </a:lnTo>
                  <a:lnTo>
                    <a:pt x="f31" y="f32"/>
                  </a:lnTo>
                  <a:lnTo>
                    <a:pt x="f31" y="f32"/>
                  </a:lnTo>
                  <a:cubicBezTo>
                    <a:pt x="f33" y="f34"/>
                    <a:pt x="f35" y="f36"/>
                    <a:pt x="f37" y="f38"/>
                  </a:cubicBezTo>
                  <a:cubicBezTo>
                    <a:pt x="f39" y="f40"/>
                    <a:pt x="f41" y="f40"/>
                    <a:pt x="f42" y="f38"/>
                  </a:cubicBezTo>
                  <a:lnTo>
                    <a:pt x="f43" y="f38"/>
                  </a:lnTo>
                  <a:lnTo>
                    <a:pt x="f5" y="f44"/>
                  </a:lnTo>
                  <a:lnTo>
                    <a:pt x="f5"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2" name="Freeform: Shape 276">
              <a:extLst>
                <a:ext uri="{FF2B5EF4-FFF2-40B4-BE49-F238E27FC236}">
                  <a16:creationId xmlns:a16="http://schemas.microsoft.com/office/drawing/2014/main" id="{15C6E830-57B7-071D-C39E-7C70CC76694D}"/>
                </a:ext>
              </a:extLst>
            </p:cNvPr>
            <p:cNvSpPr/>
            <p:nvPr/>
          </p:nvSpPr>
          <p:spPr>
            <a:xfrm>
              <a:off x="5045339" y="1403750"/>
              <a:ext cx="3639668" cy="1106643"/>
            </a:xfrm>
            <a:custGeom>
              <a:avLst/>
              <a:gdLst>
                <a:gd name="f0" fmla="val 10800000"/>
                <a:gd name="f1" fmla="val 5400000"/>
                <a:gd name="f2" fmla="val 180"/>
                <a:gd name="f3" fmla="val w"/>
                <a:gd name="f4" fmla="val h"/>
                <a:gd name="f5" fmla="val 0"/>
                <a:gd name="f6" fmla="val 3639672"/>
                <a:gd name="f7" fmla="val 1106644"/>
                <a:gd name="f8" fmla="val 1904"/>
                <a:gd name="f9" fmla="val 6856"/>
                <a:gd name="f10" fmla="val 7110"/>
                <a:gd name="f11" fmla="val 9015"/>
                <a:gd name="f12" fmla="val 3634339"/>
                <a:gd name="f13" fmla="val 1105502"/>
                <a:gd name="f14" fmla="val 3638022"/>
                <a:gd name="f15" fmla="val 1106645"/>
                <a:gd name="f16" fmla="val 3638199"/>
                <a:gd name="f17" fmla="val 1106607"/>
                <a:gd name="f18" fmla="val 3636790"/>
                <a:gd name="f19" fmla="val 1106023"/>
                <a:gd name="f20" fmla="val 3635736"/>
                <a:gd name="f21" fmla="val 1104994"/>
                <a:gd name="f22" fmla="val 3633806"/>
                <a:gd name="f23" fmla="val 1103255"/>
                <a:gd name="f24" fmla="val 3633654"/>
                <a:gd name="f25" fmla="val 1100284"/>
                <a:gd name="f26" fmla="val 3635393"/>
                <a:gd name="f27" fmla="val 1098354"/>
                <a:gd name="f28" fmla="val 3635495"/>
                <a:gd name="f29" fmla="val 1098240"/>
                <a:gd name="f30" fmla="val 3635609"/>
                <a:gd name="f31" fmla="val 1098125"/>
                <a:gd name="f32" fmla="val 1098011"/>
                <a:gd name="f33" fmla="val 1096107"/>
                <a:gd name="f34" fmla="val 11808"/>
                <a:gd name="f35" fmla="val 4825"/>
                <a:gd name="f36" fmla="val 5714"/>
                <a:gd name="f37" fmla="val 3974"/>
                <a:gd name="f38" fmla="val 6348"/>
                <a:gd name="f39" fmla="val 2958"/>
                <a:gd name="f40" fmla="val 6742"/>
                <a:gd name="f41" fmla="+- 0 0 -90"/>
                <a:gd name="f42" fmla="*/ f3 1 3639672"/>
                <a:gd name="f43" fmla="*/ f4 1 1106644"/>
                <a:gd name="f44" fmla="val f5"/>
                <a:gd name="f45" fmla="val f6"/>
                <a:gd name="f46" fmla="val f7"/>
                <a:gd name="f47" fmla="*/ f41 f0 1"/>
                <a:gd name="f48" fmla="+- f46 0 f44"/>
                <a:gd name="f49" fmla="+- f45 0 f44"/>
                <a:gd name="f50" fmla="*/ f47 1 f2"/>
                <a:gd name="f51" fmla="*/ f49 1 3639672"/>
                <a:gd name="f52" fmla="*/ f48 1 1106644"/>
                <a:gd name="f53" fmla="*/ 1904 f49 1"/>
                <a:gd name="f54" fmla="*/ 6856 f48 1"/>
                <a:gd name="f55" fmla="*/ 0 f49 1"/>
                <a:gd name="f56" fmla="*/ 7110 f49 1"/>
                <a:gd name="f57" fmla="*/ 9015 f48 1"/>
                <a:gd name="f58" fmla="*/ 3634339 f49 1"/>
                <a:gd name="f59" fmla="*/ 1105502 f48 1"/>
                <a:gd name="f60" fmla="*/ 3638022 f49 1"/>
                <a:gd name="f61" fmla="*/ 1106645 f48 1"/>
                <a:gd name="f62" fmla="*/ 3639672 f49 1"/>
                <a:gd name="f63" fmla="*/ 3635736 f49 1"/>
                <a:gd name="f64" fmla="*/ 1104994 f48 1"/>
                <a:gd name="f65" fmla="*/ 3635393 f49 1"/>
                <a:gd name="f66" fmla="*/ 1098354 f48 1"/>
                <a:gd name="f67" fmla="*/ 1098011 f48 1"/>
                <a:gd name="f68" fmla="*/ 1096107 f48 1"/>
                <a:gd name="f69" fmla="*/ 11808 f49 1"/>
                <a:gd name="f70" fmla="*/ 0 f48 1"/>
                <a:gd name="f71" fmla="*/ 4825 f49 1"/>
                <a:gd name="f72" fmla="*/ 5714 f48 1"/>
                <a:gd name="f73" fmla="+- f50 0 f1"/>
                <a:gd name="f74" fmla="*/ f53 1 3639672"/>
                <a:gd name="f75" fmla="*/ f54 1 1106644"/>
                <a:gd name="f76" fmla="*/ f55 1 3639672"/>
                <a:gd name="f77" fmla="*/ f56 1 3639672"/>
                <a:gd name="f78" fmla="*/ f57 1 1106644"/>
                <a:gd name="f79" fmla="*/ f58 1 3639672"/>
                <a:gd name="f80" fmla="*/ f59 1 1106644"/>
                <a:gd name="f81" fmla="*/ f60 1 3639672"/>
                <a:gd name="f82" fmla="*/ f61 1 1106644"/>
                <a:gd name="f83" fmla="*/ f62 1 3639672"/>
                <a:gd name="f84" fmla="*/ f63 1 3639672"/>
                <a:gd name="f85" fmla="*/ f64 1 1106644"/>
                <a:gd name="f86" fmla="*/ f65 1 3639672"/>
                <a:gd name="f87" fmla="*/ f66 1 1106644"/>
                <a:gd name="f88" fmla="*/ f67 1 1106644"/>
                <a:gd name="f89" fmla="*/ f68 1 1106644"/>
                <a:gd name="f90" fmla="*/ f69 1 3639672"/>
                <a:gd name="f91" fmla="*/ f70 1 1106644"/>
                <a:gd name="f92" fmla="*/ f71 1 3639672"/>
                <a:gd name="f93" fmla="*/ f72 1 1106644"/>
                <a:gd name="f94" fmla="*/ f44 1 f51"/>
                <a:gd name="f95" fmla="*/ f45 1 f51"/>
                <a:gd name="f96" fmla="*/ f44 1 f52"/>
                <a:gd name="f97" fmla="*/ f46 1 f52"/>
                <a:gd name="f98" fmla="*/ f74 1 f51"/>
                <a:gd name="f99" fmla="*/ f75 1 f52"/>
                <a:gd name="f100" fmla="*/ f76 1 f51"/>
                <a:gd name="f101" fmla="*/ f77 1 f51"/>
                <a:gd name="f102" fmla="*/ f78 1 f52"/>
                <a:gd name="f103" fmla="*/ f79 1 f51"/>
                <a:gd name="f104" fmla="*/ f80 1 f52"/>
                <a:gd name="f105" fmla="*/ f81 1 f51"/>
                <a:gd name="f106" fmla="*/ f82 1 f52"/>
                <a:gd name="f107" fmla="*/ f83 1 f51"/>
                <a:gd name="f108" fmla="*/ f84 1 f51"/>
                <a:gd name="f109" fmla="*/ f85 1 f52"/>
                <a:gd name="f110" fmla="*/ f86 1 f51"/>
                <a:gd name="f111" fmla="*/ f87 1 f52"/>
                <a:gd name="f112" fmla="*/ f88 1 f52"/>
                <a:gd name="f113" fmla="*/ f89 1 f52"/>
                <a:gd name="f114" fmla="*/ f90 1 f51"/>
                <a:gd name="f115" fmla="*/ f91 1 f52"/>
                <a:gd name="f116" fmla="*/ f92 1 f51"/>
                <a:gd name="f117" fmla="*/ f93 1 f52"/>
                <a:gd name="f118" fmla="*/ f94 f42 1"/>
                <a:gd name="f119" fmla="*/ f95 f42 1"/>
                <a:gd name="f120" fmla="*/ f97 f43 1"/>
                <a:gd name="f121" fmla="*/ f96 f43 1"/>
                <a:gd name="f122" fmla="*/ f98 f42 1"/>
                <a:gd name="f123" fmla="*/ f99 f43 1"/>
                <a:gd name="f124" fmla="*/ f100 f42 1"/>
                <a:gd name="f125" fmla="*/ f101 f42 1"/>
                <a:gd name="f126" fmla="*/ f102 f43 1"/>
                <a:gd name="f127" fmla="*/ f103 f42 1"/>
                <a:gd name="f128" fmla="*/ f104 f43 1"/>
                <a:gd name="f129" fmla="*/ f105 f42 1"/>
                <a:gd name="f130" fmla="*/ f106 f43 1"/>
                <a:gd name="f131" fmla="*/ f107 f42 1"/>
                <a:gd name="f132" fmla="*/ f108 f42 1"/>
                <a:gd name="f133" fmla="*/ f109 f43 1"/>
                <a:gd name="f134" fmla="*/ f110 f42 1"/>
                <a:gd name="f135" fmla="*/ f111 f43 1"/>
                <a:gd name="f136" fmla="*/ f112 f43 1"/>
                <a:gd name="f137" fmla="*/ f113 f43 1"/>
                <a:gd name="f138" fmla="*/ f114 f42 1"/>
                <a:gd name="f139" fmla="*/ f115 f43 1"/>
                <a:gd name="f140" fmla="*/ f116 f42 1"/>
                <a:gd name="f141" fmla="*/ f117 f43 1"/>
              </a:gdLst>
              <a:ahLst/>
              <a:cxnLst>
                <a:cxn ang="3cd4">
                  <a:pos x="hc" y="t"/>
                </a:cxn>
                <a:cxn ang="0">
                  <a:pos x="r" y="vc"/>
                </a:cxn>
                <a:cxn ang="cd4">
                  <a:pos x="hc" y="b"/>
                </a:cxn>
                <a:cxn ang="cd2">
                  <a:pos x="l" y="vc"/>
                </a:cxn>
                <a:cxn ang="f73">
                  <a:pos x="f122" y="f123"/>
                </a:cxn>
                <a:cxn ang="f73">
                  <a:pos x="f124" y="f123"/>
                </a:cxn>
                <a:cxn ang="f73">
                  <a:pos x="f124" y="f123"/>
                </a:cxn>
                <a:cxn ang="f73">
                  <a:pos x="f125" y="f126"/>
                </a:cxn>
                <a:cxn ang="f73">
                  <a:pos x="f127" y="f128"/>
                </a:cxn>
                <a:cxn ang="f73">
                  <a:pos x="f129" y="f130"/>
                </a:cxn>
                <a:cxn ang="f73">
                  <a:pos x="f131" y="f130"/>
                </a:cxn>
                <a:cxn ang="f73">
                  <a:pos x="f132" y="f133"/>
                </a:cxn>
                <a:cxn ang="f73">
                  <a:pos x="f134" y="f135"/>
                </a:cxn>
                <a:cxn ang="f73">
                  <a:pos x="f132" y="f136"/>
                </a:cxn>
                <a:cxn ang="f73">
                  <a:pos x="f129" y="f137"/>
                </a:cxn>
                <a:cxn ang="f73">
                  <a:pos x="f138" y="f139"/>
                </a:cxn>
                <a:cxn ang="f73">
                  <a:pos x="f140" y="f141"/>
                </a:cxn>
                <a:cxn ang="f73">
                  <a:pos x="f122" y="f123"/>
                </a:cxn>
              </a:cxnLst>
              <a:rect l="f118" t="f121" r="f119" b="f120"/>
              <a:pathLst>
                <a:path w="3639672" h="1106644">
                  <a:moveTo>
                    <a:pt x="f8" y="f9"/>
                  </a:moveTo>
                  <a:lnTo>
                    <a:pt x="f5" y="f9"/>
                  </a:lnTo>
                  <a:lnTo>
                    <a:pt x="f5" y="f9"/>
                  </a:lnTo>
                  <a:lnTo>
                    <a:pt x="f10" y="f11"/>
                  </a:lnTo>
                  <a:lnTo>
                    <a:pt x="f12" y="f13"/>
                  </a:lnTo>
                  <a:lnTo>
                    <a:pt x="f14" y="f15"/>
                  </a:lnTo>
                  <a:lnTo>
                    <a:pt x="f6" y="f15"/>
                  </a:lnTo>
                  <a:cubicBezTo>
                    <a:pt x="f16" y="f17"/>
                    <a:pt x="f18" y="f19"/>
                    <a:pt x="f20" y="f21"/>
                  </a:cubicBezTo>
                  <a:cubicBezTo>
                    <a:pt x="f22" y="f23"/>
                    <a:pt x="f24" y="f25"/>
                    <a:pt x="f26" y="f27"/>
                  </a:cubicBezTo>
                  <a:cubicBezTo>
                    <a:pt x="f28" y="f29"/>
                    <a:pt x="f30" y="f31"/>
                    <a:pt x="f20" y="f32"/>
                  </a:cubicBezTo>
                  <a:lnTo>
                    <a:pt x="f14" y="f33"/>
                  </a:lnTo>
                  <a:lnTo>
                    <a:pt x="f34" y="f5"/>
                  </a:lnTo>
                  <a:lnTo>
                    <a:pt x="f35" y="f36"/>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3" name="Freeform: Shape 277">
              <a:extLst>
                <a:ext uri="{FF2B5EF4-FFF2-40B4-BE49-F238E27FC236}">
                  <a16:creationId xmlns:a16="http://schemas.microsoft.com/office/drawing/2014/main" id="{D284D448-7DA2-F1B8-5C2F-69F4458FF527}"/>
                </a:ext>
              </a:extLst>
            </p:cNvPr>
            <p:cNvSpPr/>
            <p:nvPr/>
          </p:nvSpPr>
          <p:spPr>
            <a:xfrm>
              <a:off x="5042102" y="1403622"/>
              <a:ext cx="54" cy="1014"/>
            </a:xfrm>
            <a:custGeom>
              <a:avLst/>
              <a:gdLst>
                <a:gd name="f0" fmla="val 10800000"/>
                <a:gd name="f1" fmla="val 5400000"/>
                <a:gd name="f2" fmla="val 180"/>
                <a:gd name="f3" fmla="val w"/>
                <a:gd name="f4" fmla="val h"/>
                <a:gd name="f5" fmla="val 0"/>
                <a:gd name="f6" fmla="val 56"/>
                <a:gd name="f7" fmla="val 1015"/>
                <a:gd name="f8" fmla="val 57"/>
                <a:gd name="f9" fmla="val 381"/>
                <a:gd name="f10" fmla="val -19"/>
                <a:gd name="f11" fmla="val 584"/>
                <a:gd name="f12" fmla="val 813"/>
                <a:gd name="f13" fmla="val 1016"/>
                <a:gd name="f14" fmla="val 6"/>
                <a:gd name="f15" fmla="val 686"/>
                <a:gd name="f16" fmla="val 330"/>
                <a:gd name="f17" fmla="+- 0 0 -90"/>
                <a:gd name="f18" fmla="*/ f3 1 56"/>
                <a:gd name="f19" fmla="*/ f4 1 1015"/>
                <a:gd name="f20" fmla="val f5"/>
                <a:gd name="f21" fmla="val f6"/>
                <a:gd name="f22" fmla="val f7"/>
                <a:gd name="f23" fmla="*/ f17 f0 1"/>
                <a:gd name="f24" fmla="+- f22 0 f20"/>
                <a:gd name="f25" fmla="+- f21 0 f20"/>
                <a:gd name="f26" fmla="*/ f23 1 f2"/>
                <a:gd name="f27" fmla="*/ f25 1 56"/>
                <a:gd name="f28" fmla="*/ f24 1 1015"/>
                <a:gd name="f29" fmla="*/ 57 f25 1"/>
                <a:gd name="f30" fmla="*/ 381 f24 1"/>
                <a:gd name="f31" fmla="*/ 1016 f24 1"/>
                <a:gd name="f32" fmla="*/ 0 f24 1"/>
                <a:gd name="f33" fmla="+- f26 0 f1"/>
                <a:gd name="f34" fmla="*/ f29 1 56"/>
                <a:gd name="f35" fmla="*/ f30 1 1015"/>
                <a:gd name="f36" fmla="*/ f31 1 1015"/>
                <a:gd name="f37" fmla="*/ f32 1 1015"/>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1"/>
                </a:cxn>
                <a:cxn ang="f33">
                  <a:pos x="f50" y="f52"/>
                </a:cxn>
                <a:cxn ang="f33">
                  <a:pos x="f50" y="f53"/>
                </a:cxn>
              </a:cxnLst>
              <a:rect l="f46" t="f49" r="f47" b="f48"/>
              <a:pathLst>
                <a:path w="56" h="1015">
                  <a:moveTo>
                    <a:pt x="f8" y="f9"/>
                  </a:moveTo>
                  <a:lnTo>
                    <a:pt x="f8" y="f9"/>
                  </a:lnTo>
                  <a:cubicBezTo>
                    <a:pt x="f10" y="f11"/>
                    <a:pt x="f10" y="f12"/>
                    <a:pt x="f8" y="f13"/>
                  </a:cubicBezTo>
                  <a:cubicBezTo>
                    <a:pt x="f14" y="f15"/>
                    <a:pt x="f14"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4" name="Freeform: Shape 278">
              <a:extLst>
                <a:ext uri="{FF2B5EF4-FFF2-40B4-BE49-F238E27FC236}">
                  <a16:creationId xmlns:a16="http://schemas.microsoft.com/office/drawing/2014/main" id="{0C4C56BF-6F46-3DEB-97D7-3E48AEBCF02D}"/>
                </a:ext>
              </a:extLst>
            </p:cNvPr>
            <p:cNvSpPr/>
            <p:nvPr/>
          </p:nvSpPr>
          <p:spPr>
            <a:xfrm>
              <a:off x="5043272" y="1402351"/>
              <a:ext cx="667" cy="758"/>
            </a:xfrm>
            <a:custGeom>
              <a:avLst/>
              <a:gdLst>
                <a:gd name="f0" fmla="val 10800000"/>
                <a:gd name="f1" fmla="val 5400000"/>
                <a:gd name="f2" fmla="val 180"/>
                <a:gd name="f3" fmla="val w"/>
                <a:gd name="f4" fmla="val h"/>
                <a:gd name="f5" fmla="val 0"/>
                <a:gd name="f6" fmla="val 663"/>
                <a:gd name="f7" fmla="val 761"/>
                <a:gd name="f8" fmla="val 28"/>
                <a:gd name="f9" fmla="val -9"/>
                <a:gd name="f10" fmla="val 254"/>
                <a:gd name="f11" fmla="val 508"/>
                <a:gd name="f12" fmla="val 762"/>
                <a:gd name="f13" fmla="val 664"/>
                <a:gd name="f14" fmla="+- 0 0 -90"/>
                <a:gd name="f15" fmla="*/ f3 1 663"/>
                <a:gd name="f16" fmla="*/ f4 1 761"/>
                <a:gd name="f17" fmla="val f5"/>
                <a:gd name="f18" fmla="val f6"/>
                <a:gd name="f19" fmla="val f7"/>
                <a:gd name="f20" fmla="*/ f14 f0 1"/>
                <a:gd name="f21" fmla="+- f19 0 f17"/>
                <a:gd name="f22" fmla="+- f18 0 f17"/>
                <a:gd name="f23" fmla="*/ f20 1 f2"/>
                <a:gd name="f24" fmla="*/ f22 1 663"/>
                <a:gd name="f25" fmla="*/ f21 1 761"/>
                <a:gd name="f26" fmla="*/ 28 f22 1"/>
                <a:gd name="f27" fmla="*/ 0 f21 1"/>
                <a:gd name="f28" fmla="*/ 762 f21 1"/>
                <a:gd name="f29" fmla="*/ 664 f22 1"/>
                <a:gd name="f30" fmla="+- f23 0 f1"/>
                <a:gd name="f31" fmla="*/ f26 1 663"/>
                <a:gd name="f32" fmla="*/ f27 1 761"/>
                <a:gd name="f33" fmla="*/ f28 1 761"/>
                <a:gd name="f34" fmla="*/ f29 1 663"/>
                <a:gd name="f35" fmla="*/ f17 1 f24"/>
                <a:gd name="f36" fmla="*/ f18 1 f24"/>
                <a:gd name="f37" fmla="*/ f17 1 f25"/>
                <a:gd name="f38" fmla="*/ f19 1 f25"/>
                <a:gd name="f39" fmla="*/ f31 1 f24"/>
                <a:gd name="f40" fmla="*/ f32 1 f25"/>
                <a:gd name="f41" fmla="*/ f33 1 f25"/>
                <a:gd name="f42" fmla="*/ f34 1 f24"/>
                <a:gd name="f43" fmla="*/ f35 f15 1"/>
                <a:gd name="f44" fmla="*/ f36 f15 1"/>
                <a:gd name="f45" fmla="*/ f38 f16 1"/>
                <a:gd name="f46" fmla="*/ f37 f16 1"/>
                <a:gd name="f47" fmla="*/ f39 f15 1"/>
                <a:gd name="f48" fmla="*/ f40 f16 1"/>
                <a:gd name="f49" fmla="*/ f41 f16 1"/>
                <a:gd name="f50" fmla="*/ f42 f15 1"/>
              </a:gdLst>
              <a:ahLst/>
              <a:cxnLst>
                <a:cxn ang="3cd4">
                  <a:pos x="hc" y="t"/>
                </a:cxn>
                <a:cxn ang="0">
                  <a:pos x="r" y="vc"/>
                </a:cxn>
                <a:cxn ang="cd4">
                  <a:pos x="hc" y="b"/>
                </a:cxn>
                <a:cxn ang="cd2">
                  <a:pos x="l" y="vc"/>
                </a:cxn>
                <a:cxn ang="f30">
                  <a:pos x="f47" y="f48"/>
                </a:cxn>
                <a:cxn ang="f30">
                  <a:pos x="f47" y="f49"/>
                </a:cxn>
                <a:cxn ang="f30">
                  <a:pos x="f50" y="f48"/>
                </a:cxn>
              </a:cxnLst>
              <a:rect l="f43" t="f46" r="f44" b="f45"/>
              <a:pathLst>
                <a:path w="663" h="761">
                  <a:moveTo>
                    <a:pt x="f8" y="f5"/>
                  </a:moveTo>
                  <a:cubicBezTo>
                    <a:pt x="f9" y="f10"/>
                    <a:pt x="f9" y="f11"/>
                    <a:pt x="f8" y="f12"/>
                  </a:cubicBezTo>
                  <a:lnTo>
                    <a:pt x="f13"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5" name="Freeform: Shape 279">
              <a:extLst>
                <a:ext uri="{FF2B5EF4-FFF2-40B4-BE49-F238E27FC236}">
                  <a16:creationId xmlns:a16="http://schemas.microsoft.com/office/drawing/2014/main" id="{DF0BDB0B-6414-4346-4C91-69890095126F}"/>
                </a:ext>
              </a:extLst>
            </p:cNvPr>
            <p:cNvSpPr/>
            <p:nvPr/>
          </p:nvSpPr>
          <p:spPr>
            <a:xfrm>
              <a:off x="8943133" y="229582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6" name="Freeform: Shape 280">
              <a:extLst>
                <a:ext uri="{FF2B5EF4-FFF2-40B4-BE49-F238E27FC236}">
                  <a16:creationId xmlns:a16="http://schemas.microsoft.com/office/drawing/2014/main" id="{AAAE16E3-A943-DCB6-9CD5-21FC8376A9BA}"/>
                </a:ext>
              </a:extLst>
            </p:cNvPr>
            <p:cNvSpPr/>
            <p:nvPr/>
          </p:nvSpPr>
          <p:spPr>
            <a:xfrm>
              <a:off x="8944276" y="2297210"/>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889 f16 1"/>
                <a:gd name="f23" fmla="*/ 0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888">
                  <a:moveTo>
                    <a:pt x="f5" y="f8"/>
                  </a:moveTo>
                  <a:lnTo>
                    <a:pt x="f5" y="f8"/>
                  </a:ln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7" name="Freeform: Shape 281">
              <a:extLst>
                <a:ext uri="{FF2B5EF4-FFF2-40B4-BE49-F238E27FC236}">
                  <a16:creationId xmlns:a16="http://schemas.microsoft.com/office/drawing/2014/main" id="{02D30625-2300-8789-649F-33012AD36409}"/>
                </a:ext>
              </a:extLst>
            </p:cNvPr>
            <p:cNvSpPr/>
            <p:nvPr/>
          </p:nvSpPr>
          <p:spPr>
            <a:xfrm>
              <a:off x="8941359" y="2295052"/>
              <a:ext cx="758" cy="12691"/>
            </a:xfrm>
            <a:custGeom>
              <a:avLst/>
              <a:gdLst>
                <a:gd name="f0" fmla="val 10800000"/>
                <a:gd name="f1" fmla="val 5400000"/>
                <a:gd name="f2" fmla="val 180"/>
                <a:gd name="f3" fmla="val w"/>
                <a:gd name="f4" fmla="val h"/>
                <a:gd name="f5" fmla="val 0"/>
                <a:gd name="f6" fmla="val 762"/>
                <a:gd name="f7" fmla="val 12696"/>
                <a:gd name="f8" fmla="val 763"/>
                <a:gd name="f9" fmla="+- 0 0 -90"/>
                <a:gd name="f10" fmla="*/ f3 1 762"/>
                <a:gd name="f11" fmla="*/ f4 1 12696"/>
                <a:gd name="f12" fmla="val f5"/>
                <a:gd name="f13" fmla="val f6"/>
                <a:gd name="f14" fmla="val f7"/>
                <a:gd name="f15" fmla="*/ f9 f0 1"/>
                <a:gd name="f16" fmla="+- f14 0 f12"/>
                <a:gd name="f17" fmla="+- f13 0 f12"/>
                <a:gd name="f18" fmla="*/ f15 1 f2"/>
                <a:gd name="f19" fmla="*/ f17 1 762"/>
                <a:gd name="f20" fmla="*/ f16 1 12696"/>
                <a:gd name="f21" fmla="*/ 763 f17 1"/>
                <a:gd name="f22" fmla="*/ 0 f16 1"/>
                <a:gd name="f23" fmla="*/ 0 f17 1"/>
                <a:gd name="f24" fmla="+- f18 0 f1"/>
                <a:gd name="f25" fmla="*/ f21 1 762"/>
                <a:gd name="f26" fmla="*/ f22 1 12696"/>
                <a:gd name="f27" fmla="*/ f23 1 762"/>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762" h="12696">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8" name="Freeform: Shape 282">
              <a:extLst>
                <a:ext uri="{FF2B5EF4-FFF2-40B4-BE49-F238E27FC236}">
                  <a16:creationId xmlns:a16="http://schemas.microsoft.com/office/drawing/2014/main" id="{C172A8C3-BF8E-10FD-EB34-7357991FFFD2}"/>
                </a:ext>
              </a:extLst>
            </p:cNvPr>
            <p:cNvSpPr/>
            <p:nvPr/>
          </p:nvSpPr>
          <p:spPr>
            <a:xfrm>
              <a:off x="8680207" y="2301782"/>
              <a:ext cx="253535" cy="208702"/>
            </a:xfrm>
            <a:custGeom>
              <a:avLst/>
              <a:gdLst>
                <a:gd name="f0" fmla="val 10800000"/>
                <a:gd name="f1" fmla="val 5400000"/>
                <a:gd name="f2" fmla="val 180"/>
                <a:gd name="f3" fmla="val w"/>
                <a:gd name="f4" fmla="val h"/>
                <a:gd name="f5" fmla="val 0"/>
                <a:gd name="f6" fmla="val 253532"/>
                <a:gd name="f7" fmla="val 208702"/>
                <a:gd name="f8" fmla="val 1120"/>
                <a:gd name="f9" fmla="val 206956"/>
                <a:gd name="f10" fmla="val 2174"/>
                <a:gd name="f11" fmla="val 207985"/>
                <a:gd name="f12" fmla="val 3583"/>
                <a:gd name="f13" fmla="val 208569"/>
                <a:gd name="f14" fmla="val 5056"/>
                <a:gd name="f15" fmla="val 208607"/>
                <a:gd name="f16" fmla="val 5640"/>
                <a:gd name="f17" fmla="val 208734"/>
                <a:gd name="f18" fmla="val 6249"/>
                <a:gd name="f19" fmla="val 6834"/>
                <a:gd name="f20" fmla="val 7418"/>
                <a:gd name="f21" fmla="val 208429"/>
                <a:gd name="f22" fmla="val 7977"/>
                <a:gd name="f23" fmla="val 208175"/>
                <a:gd name="f24" fmla="val 8484"/>
                <a:gd name="f25" fmla="val 207845"/>
                <a:gd name="f26" fmla="val 10262"/>
                <a:gd name="f27" fmla="val 206321"/>
                <a:gd name="f28" fmla="val 253533"/>
                <a:gd name="f29" fmla="val 9015"/>
                <a:gd name="f30" fmla="val 1524"/>
                <a:gd name="f31" fmla="val 248454"/>
                <a:gd name="f32" fmla="val 4421"/>
                <a:gd name="f33" fmla="val 198069"/>
                <a:gd name="f34" fmla="val 2136"/>
                <a:gd name="f35" fmla="val 199973"/>
                <a:gd name="f36" fmla="val -36"/>
                <a:gd name="f37" fmla="val 201383"/>
                <a:gd name="f38" fmla="val -658"/>
                <a:gd name="f39" fmla="val 204303"/>
                <a:gd name="f40" fmla="val 764"/>
                <a:gd name="f41" fmla="val 206474"/>
                <a:gd name="f42" fmla="val 866"/>
                <a:gd name="f43" fmla="val 206639"/>
                <a:gd name="f44" fmla="val 993"/>
                <a:gd name="f45" fmla="val 206804"/>
                <a:gd name="f46" fmla="+- 0 0 -90"/>
                <a:gd name="f47" fmla="*/ f3 1 253532"/>
                <a:gd name="f48" fmla="*/ f4 1 208702"/>
                <a:gd name="f49" fmla="val f5"/>
                <a:gd name="f50" fmla="val f6"/>
                <a:gd name="f51" fmla="val f7"/>
                <a:gd name="f52" fmla="*/ f46 f0 1"/>
                <a:gd name="f53" fmla="+- f51 0 f49"/>
                <a:gd name="f54" fmla="+- f50 0 f49"/>
                <a:gd name="f55" fmla="*/ f52 1 f2"/>
                <a:gd name="f56" fmla="*/ f54 1 253532"/>
                <a:gd name="f57" fmla="*/ f53 1 208702"/>
                <a:gd name="f58" fmla="*/ 1120 f54 1"/>
                <a:gd name="f59" fmla="*/ 206956 f53 1"/>
                <a:gd name="f60" fmla="*/ 5056 f54 1"/>
                <a:gd name="f61" fmla="*/ 208607 f53 1"/>
                <a:gd name="f62" fmla="*/ 6834 f54 1"/>
                <a:gd name="f63" fmla="*/ 8484 f54 1"/>
                <a:gd name="f64" fmla="*/ 207845 f53 1"/>
                <a:gd name="f65" fmla="*/ 10262 f54 1"/>
                <a:gd name="f66" fmla="*/ 206321 f53 1"/>
                <a:gd name="f67" fmla="*/ 253533 f54 1"/>
                <a:gd name="f68" fmla="*/ 9015 f53 1"/>
                <a:gd name="f69" fmla="*/ 1524 f53 1"/>
                <a:gd name="f70" fmla="*/ 248454 f54 1"/>
                <a:gd name="f71" fmla="*/ 0 f53 1"/>
                <a:gd name="f72" fmla="*/ 4421 f54 1"/>
                <a:gd name="f73" fmla="*/ 198069 f53 1"/>
                <a:gd name="f74" fmla="*/ 2136 f54 1"/>
                <a:gd name="f75" fmla="*/ 199973 f53 1"/>
                <a:gd name="f76" fmla="*/ 764 f54 1"/>
                <a:gd name="f77" fmla="*/ 206474 f53 1"/>
                <a:gd name="f78" fmla="+- f55 0 f1"/>
                <a:gd name="f79" fmla="*/ f58 1 253532"/>
                <a:gd name="f80" fmla="*/ f59 1 208702"/>
                <a:gd name="f81" fmla="*/ f60 1 253532"/>
                <a:gd name="f82" fmla="*/ f61 1 208702"/>
                <a:gd name="f83" fmla="*/ f62 1 253532"/>
                <a:gd name="f84" fmla="*/ f63 1 253532"/>
                <a:gd name="f85" fmla="*/ f64 1 208702"/>
                <a:gd name="f86" fmla="*/ f65 1 253532"/>
                <a:gd name="f87" fmla="*/ f66 1 208702"/>
                <a:gd name="f88" fmla="*/ f67 1 253532"/>
                <a:gd name="f89" fmla="*/ f68 1 208702"/>
                <a:gd name="f90" fmla="*/ f69 1 208702"/>
                <a:gd name="f91" fmla="*/ f70 1 253532"/>
                <a:gd name="f92" fmla="*/ f71 1 208702"/>
                <a:gd name="f93" fmla="*/ f72 1 253532"/>
                <a:gd name="f94" fmla="*/ f73 1 208702"/>
                <a:gd name="f95" fmla="*/ f74 1 253532"/>
                <a:gd name="f96" fmla="*/ f75 1 208702"/>
                <a:gd name="f97" fmla="*/ f76 1 253532"/>
                <a:gd name="f98" fmla="*/ f77 1 208702"/>
                <a:gd name="f99" fmla="*/ f49 1 f56"/>
                <a:gd name="f100" fmla="*/ f50 1 f56"/>
                <a:gd name="f101" fmla="*/ f49 1 f57"/>
                <a:gd name="f102" fmla="*/ f51 1 f57"/>
                <a:gd name="f103" fmla="*/ f79 1 f56"/>
                <a:gd name="f104" fmla="*/ f80 1 f57"/>
                <a:gd name="f105" fmla="*/ f81 1 f56"/>
                <a:gd name="f106" fmla="*/ f82 1 f57"/>
                <a:gd name="f107" fmla="*/ f83 1 f56"/>
                <a:gd name="f108" fmla="*/ f84 1 f56"/>
                <a:gd name="f109" fmla="*/ f85 1 f57"/>
                <a:gd name="f110" fmla="*/ f86 1 f56"/>
                <a:gd name="f111" fmla="*/ f87 1 f57"/>
                <a:gd name="f112" fmla="*/ f88 1 f56"/>
                <a:gd name="f113" fmla="*/ f89 1 f57"/>
                <a:gd name="f114" fmla="*/ f90 1 f57"/>
                <a:gd name="f115" fmla="*/ f91 1 f56"/>
                <a:gd name="f116" fmla="*/ f92 1 f57"/>
                <a:gd name="f117" fmla="*/ f93 1 f56"/>
                <a:gd name="f118" fmla="*/ f94 1 f57"/>
                <a:gd name="f119" fmla="*/ f95 1 f56"/>
                <a:gd name="f120" fmla="*/ f96 1 f57"/>
                <a:gd name="f121" fmla="*/ f97 1 f56"/>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7 1"/>
                <a:gd name="f133" fmla="*/ f109 f48 1"/>
                <a:gd name="f134" fmla="*/ f110 f47 1"/>
                <a:gd name="f135" fmla="*/ f111 f48 1"/>
                <a:gd name="f136" fmla="*/ f112 f47 1"/>
                <a:gd name="f137" fmla="*/ f113 f48 1"/>
                <a:gd name="f138" fmla="*/ f114 f48 1"/>
                <a:gd name="f139" fmla="*/ f115 f47 1"/>
                <a:gd name="f140" fmla="*/ f116 f48 1"/>
                <a:gd name="f141" fmla="*/ f117 f47 1"/>
                <a:gd name="f142" fmla="*/ f118 f48 1"/>
                <a:gd name="f143" fmla="*/ f119 f47 1"/>
                <a:gd name="f144" fmla="*/ f120 f48 1"/>
                <a:gd name="f145" fmla="*/ f121 f47 1"/>
                <a:gd name="f146" fmla="*/ f122 f48 1"/>
              </a:gdLst>
              <a:ahLst/>
              <a:cxnLst>
                <a:cxn ang="3cd4">
                  <a:pos x="hc" y="t"/>
                </a:cxn>
                <a:cxn ang="0">
                  <a:pos x="r" y="vc"/>
                </a:cxn>
                <a:cxn ang="cd4">
                  <a:pos x="hc" y="b"/>
                </a:cxn>
                <a:cxn ang="cd2">
                  <a:pos x="l" y="vc"/>
                </a:cxn>
                <a:cxn ang="f78">
                  <a:pos x="f127" y="f128"/>
                </a:cxn>
                <a:cxn ang="f78">
                  <a:pos x="f129" y="f130"/>
                </a:cxn>
                <a:cxn ang="f78">
                  <a:pos x="f131" y="f130"/>
                </a:cxn>
                <a:cxn ang="f78">
                  <a:pos x="f132" y="f133"/>
                </a:cxn>
                <a:cxn ang="f78">
                  <a:pos x="f132" y="f133"/>
                </a:cxn>
                <a:cxn ang="f78">
                  <a:pos x="f134" y="f135"/>
                </a:cxn>
                <a:cxn ang="f78">
                  <a:pos x="f136" y="f137"/>
                </a:cxn>
                <a:cxn ang="f78">
                  <a:pos x="f136" y="f138"/>
                </a:cxn>
                <a:cxn ang="f78">
                  <a:pos x="f139" y="f140"/>
                </a:cxn>
                <a:cxn ang="f78">
                  <a:pos x="f141" y="f142"/>
                </a:cxn>
                <a:cxn ang="f78">
                  <a:pos x="f143" y="f144"/>
                </a:cxn>
                <a:cxn ang="f78">
                  <a:pos x="f145" y="f146"/>
                </a:cxn>
                <a:cxn ang="f78">
                  <a:pos x="f127" y="f128"/>
                </a:cxn>
              </a:cxnLst>
              <a:rect l="f123" t="f126" r="f124" b="f125"/>
              <a:pathLst>
                <a:path w="253532" h="208702">
                  <a:moveTo>
                    <a:pt x="f8" y="f9"/>
                  </a:moveTo>
                  <a:cubicBezTo>
                    <a:pt x="f10" y="f11"/>
                    <a:pt x="f12" y="f13"/>
                    <a:pt x="f14" y="f15"/>
                  </a:cubicBezTo>
                  <a:cubicBezTo>
                    <a:pt x="f16" y="f17"/>
                    <a:pt x="f18" y="f17"/>
                    <a:pt x="f19" y="f15"/>
                  </a:cubicBezTo>
                  <a:cubicBezTo>
                    <a:pt x="f20" y="f21"/>
                    <a:pt x="f22" y="f23"/>
                    <a:pt x="f24" y="f25"/>
                  </a:cubicBezTo>
                  <a:lnTo>
                    <a:pt x="f24" y="f25"/>
                  </a:lnTo>
                  <a:lnTo>
                    <a:pt x="f26" y="f27"/>
                  </a:lnTo>
                  <a:lnTo>
                    <a:pt x="f28" y="f29"/>
                  </a:lnTo>
                  <a:lnTo>
                    <a:pt x="f28" y="f30"/>
                  </a:lnTo>
                  <a:lnTo>
                    <a:pt x="f31" y="f5"/>
                  </a:lnTo>
                  <a:lnTo>
                    <a:pt x="f32" y="f33"/>
                  </a:lnTo>
                  <a:lnTo>
                    <a:pt x="f34" y="f35"/>
                  </a:ln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79" name="Freeform: Shape 283">
              <a:extLst>
                <a:ext uri="{FF2B5EF4-FFF2-40B4-BE49-F238E27FC236}">
                  <a16:creationId xmlns:a16="http://schemas.microsoft.com/office/drawing/2014/main" id="{44374F79-C7E0-06DA-19A0-B3CDECA10D00}"/>
                </a:ext>
              </a:extLst>
            </p:cNvPr>
            <p:cNvSpPr/>
            <p:nvPr/>
          </p:nvSpPr>
          <p:spPr>
            <a:xfrm>
              <a:off x="4488323" y="1654122"/>
              <a:ext cx="272984" cy="227777"/>
            </a:xfrm>
            <a:custGeom>
              <a:avLst/>
              <a:gdLst>
                <a:gd name="f0" fmla="val 10800000"/>
                <a:gd name="f1" fmla="val 5400000"/>
                <a:gd name="f2" fmla="val 180"/>
                <a:gd name="f3" fmla="val w"/>
                <a:gd name="f4" fmla="val h"/>
                <a:gd name="f5" fmla="val 0"/>
                <a:gd name="f6" fmla="val 272981"/>
                <a:gd name="f7" fmla="val 227778"/>
                <a:gd name="f8" fmla="val 272982"/>
                <a:gd name="f9" fmla="val 5713"/>
                <a:gd name="f10" fmla="val 271941"/>
                <a:gd name="f11" fmla="val 6564"/>
                <a:gd name="f12" fmla="val 270646"/>
                <a:gd name="f13" fmla="val 7021"/>
                <a:gd name="f14" fmla="val 269300"/>
                <a:gd name="f15" fmla="val 6983"/>
                <a:gd name="f16" fmla="val 266494"/>
                <a:gd name="f17" fmla="val 7123"/>
                <a:gd name="f18" fmla="val 264107"/>
                <a:gd name="f19" fmla="val 4977"/>
                <a:gd name="f20" fmla="val 263967"/>
                <a:gd name="f21" fmla="val 2171"/>
                <a:gd name="f22" fmla="val 2158"/>
                <a:gd name="f23" fmla="val 1651"/>
                <a:gd name="f24" fmla="val 213305"/>
                <a:gd name="f25" fmla="val 224224"/>
                <a:gd name="f26" fmla="val 224986"/>
                <a:gd name="f27" fmla="val 1587"/>
                <a:gd name="f28" fmla="val 225240"/>
                <a:gd name="f29" fmla="val 225493"/>
                <a:gd name="f30" fmla="val 225747"/>
                <a:gd name="f31" fmla="val 1321"/>
                <a:gd name="f32" fmla="val 226586"/>
                <a:gd name="f33" fmla="val 749"/>
                <a:gd name="f34" fmla="val 227284"/>
                <a:gd name="f35" fmla="val 227779"/>
                <a:gd name="f36" fmla="+- 0 0 -90"/>
                <a:gd name="f37" fmla="*/ f3 1 272981"/>
                <a:gd name="f38" fmla="*/ f4 1 227778"/>
                <a:gd name="f39" fmla="val f5"/>
                <a:gd name="f40" fmla="val f6"/>
                <a:gd name="f41" fmla="val f7"/>
                <a:gd name="f42" fmla="*/ f36 f0 1"/>
                <a:gd name="f43" fmla="+- f41 0 f39"/>
                <a:gd name="f44" fmla="+- f40 0 f39"/>
                <a:gd name="f45" fmla="*/ f42 1 f2"/>
                <a:gd name="f46" fmla="*/ f44 1 272981"/>
                <a:gd name="f47" fmla="*/ f43 1 227778"/>
                <a:gd name="f48" fmla="*/ 272982 f44 1"/>
                <a:gd name="f49" fmla="*/ 5713 f43 1"/>
                <a:gd name="f50" fmla="*/ 269300 f44 1"/>
                <a:gd name="f51" fmla="*/ 6983 f43 1"/>
                <a:gd name="f52" fmla="*/ 263967 f44 1"/>
                <a:gd name="f53" fmla="*/ 2171 f43 1"/>
                <a:gd name="f54" fmla="*/ 2158 f43 1"/>
                <a:gd name="f55" fmla="*/ 0 f43 1"/>
                <a:gd name="f56" fmla="*/ 1651 f44 1"/>
                <a:gd name="f57" fmla="*/ 213305 f43 1"/>
                <a:gd name="f58" fmla="*/ 224224 f43 1"/>
                <a:gd name="f59" fmla="*/ 224986 f43 1"/>
                <a:gd name="f60" fmla="*/ 225747 f43 1"/>
                <a:gd name="f61" fmla="*/ 0 f44 1"/>
                <a:gd name="f62" fmla="*/ 227779 f43 1"/>
                <a:gd name="f63" fmla="+- f45 0 f1"/>
                <a:gd name="f64" fmla="*/ f48 1 272981"/>
                <a:gd name="f65" fmla="*/ f49 1 227778"/>
                <a:gd name="f66" fmla="*/ f50 1 272981"/>
                <a:gd name="f67" fmla="*/ f51 1 227778"/>
                <a:gd name="f68" fmla="*/ f52 1 272981"/>
                <a:gd name="f69" fmla="*/ f53 1 227778"/>
                <a:gd name="f70" fmla="*/ f54 1 227778"/>
                <a:gd name="f71" fmla="*/ f55 1 227778"/>
                <a:gd name="f72" fmla="*/ f56 1 272981"/>
                <a:gd name="f73" fmla="*/ f57 1 227778"/>
                <a:gd name="f74" fmla="*/ f58 1 227778"/>
                <a:gd name="f75" fmla="*/ f59 1 227778"/>
                <a:gd name="f76" fmla="*/ f60 1 227778"/>
                <a:gd name="f77" fmla="*/ f61 1 272981"/>
                <a:gd name="f78" fmla="*/ f62 1 227778"/>
                <a:gd name="f79" fmla="*/ f39 1 f46"/>
                <a:gd name="f80" fmla="*/ f40 1 f46"/>
                <a:gd name="f81" fmla="*/ f39 1 f47"/>
                <a:gd name="f82" fmla="*/ f41 1 f47"/>
                <a:gd name="f83" fmla="*/ f64 1 f46"/>
                <a:gd name="f84" fmla="*/ f65 1 f47"/>
                <a:gd name="f85" fmla="*/ f66 1 f46"/>
                <a:gd name="f86" fmla="*/ f67 1 f47"/>
                <a:gd name="f87" fmla="*/ f68 1 f46"/>
                <a:gd name="f88" fmla="*/ f69 1 f47"/>
                <a:gd name="f89" fmla="*/ f70 1 f47"/>
                <a:gd name="f90" fmla="*/ f71 1 f47"/>
                <a:gd name="f91" fmla="*/ f72 1 f46"/>
                <a:gd name="f92" fmla="*/ f73 1 f47"/>
                <a:gd name="f93" fmla="*/ f74 1 f47"/>
                <a:gd name="f94" fmla="*/ f75 1 f47"/>
                <a:gd name="f95" fmla="*/ f76 1 f47"/>
                <a:gd name="f96" fmla="*/ f77 1 f46"/>
                <a:gd name="f97" fmla="*/ f78 1 f47"/>
                <a:gd name="f98" fmla="*/ f79 f37 1"/>
                <a:gd name="f99" fmla="*/ f80 f37 1"/>
                <a:gd name="f100" fmla="*/ f82 f38 1"/>
                <a:gd name="f101" fmla="*/ f81 f38 1"/>
                <a:gd name="f102" fmla="*/ f83 f37 1"/>
                <a:gd name="f103" fmla="*/ f84 f38 1"/>
                <a:gd name="f104" fmla="*/ f85 f37 1"/>
                <a:gd name="f105" fmla="*/ f86 f38 1"/>
                <a:gd name="f106" fmla="*/ f87 f37 1"/>
                <a:gd name="f107" fmla="*/ f88 f38 1"/>
                <a:gd name="f108" fmla="*/ f89 f38 1"/>
                <a:gd name="f109" fmla="*/ f90 f38 1"/>
                <a:gd name="f110" fmla="*/ f91 f37 1"/>
                <a:gd name="f111" fmla="*/ f92 f38 1"/>
                <a:gd name="f112" fmla="*/ f93 f38 1"/>
                <a:gd name="f113" fmla="*/ f94 f38 1"/>
                <a:gd name="f114" fmla="*/ f95 f38 1"/>
                <a:gd name="f115" fmla="*/ f96 f37 1"/>
                <a:gd name="f116" fmla="*/ f97 f38 1"/>
              </a:gdLst>
              <a:ahLst/>
              <a:cxnLst>
                <a:cxn ang="3cd4">
                  <a:pos x="hc" y="t"/>
                </a:cxn>
                <a:cxn ang="0">
                  <a:pos x="r" y="vc"/>
                </a:cxn>
                <a:cxn ang="cd4">
                  <a:pos x="hc" y="b"/>
                </a:cxn>
                <a:cxn ang="cd2">
                  <a:pos x="l" y="vc"/>
                </a:cxn>
                <a:cxn ang="f63">
                  <a:pos x="f102" y="f103"/>
                </a:cxn>
                <a:cxn ang="f63">
                  <a:pos x="f102" y="f103"/>
                </a:cxn>
                <a:cxn ang="f63">
                  <a:pos x="f104" y="f105"/>
                </a:cxn>
                <a:cxn ang="f63">
                  <a:pos x="f106" y="f107"/>
                </a:cxn>
                <a:cxn ang="f63">
                  <a:pos x="f106" y="f108"/>
                </a:cxn>
                <a:cxn ang="f63">
                  <a:pos x="f106" y="f109"/>
                </a:cxn>
                <a:cxn ang="f63">
                  <a:pos x="f110" y="f111"/>
                </a:cxn>
                <a:cxn ang="f63">
                  <a:pos x="f110" y="f112"/>
                </a:cxn>
                <a:cxn ang="f63">
                  <a:pos x="f110" y="f113"/>
                </a:cxn>
                <a:cxn ang="f63">
                  <a:pos x="f110" y="f114"/>
                </a:cxn>
                <a:cxn ang="f63">
                  <a:pos x="f110" y="f114"/>
                </a:cxn>
                <a:cxn ang="f63">
                  <a:pos x="f115" y="f116"/>
                </a:cxn>
                <a:cxn ang="f63">
                  <a:pos x="f115" y="f116"/>
                </a:cxn>
              </a:cxnLst>
              <a:rect l="f98" t="f101" r="f99" b="f100"/>
              <a:pathLst>
                <a:path w="272981" h="227778">
                  <a:moveTo>
                    <a:pt x="f8" y="f9"/>
                  </a:moveTo>
                  <a:lnTo>
                    <a:pt x="f8" y="f9"/>
                  </a:lnTo>
                  <a:cubicBezTo>
                    <a:pt x="f10" y="f11"/>
                    <a:pt x="f12" y="f13"/>
                    <a:pt x="f14" y="f15"/>
                  </a:cubicBezTo>
                  <a:cubicBezTo>
                    <a:pt x="f16" y="f17"/>
                    <a:pt x="f18" y="f19"/>
                    <a:pt x="f20" y="f21"/>
                  </a:cubicBezTo>
                  <a:cubicBezTo>
                    <a:pt x="f20" y="f21"/>
                    <a:pt x="f20" y="f22"/>
                    <a:pt x="f20" y="f22"/>
                  </a:cubicBezTo>
                  <a:lnTo>
                    <a:pt x="f20" y="f5"/>
                  </a:lnTo>
                  <a:lnTo>
                    <a:pt x="f23" y="f24"/>
                  </a:lnTo>
                  <a:lnTo>
                    <a:pt x="f23" y="f25"/>
                  </a:lnTo>
                  <a:cubicBezTo>
                    <a:pt x="f23" y="f25"/>
                    <a:pt x="f23" y="f25"/>
                    <a:pt x="f23" y="f26"/>
                  </a:cubicBezTo>
                  <a:cubicBezTo>
                    <a:pt x="f27" y="f28"/>
                    <a:pt x="f27" y="f29"/>
                    <a:pt x="f23" y="f30"/>
                  </a:cubicBezTo>
                  <a:lnTo>
                    <a:pt x="f23" y="f30"/>
                  </a:lnTo>
                  <a:cubicBezTo>
                    <a:pt x="f31" y="f32"/>
                    <a:pt x="f33" y="f34"/>
                    <a:pt x="f5" y="f35"/>
                  </a:cubicBezTo>
                  <a:lnTo>
                    <a:pt x="f5"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0" name="Freeform: Shape 284">
              <a:extLst>
                <a:ext uri="{FF2B5EF4-FFF2-40B4-BE49-F238E27FC236}">
                  <a16:creationId xmlns:a16="http://schemas.microsoft.com/office/drawing/2014/main" id="{04C68970-E5F4-A132-FB83-65E49C962BAE}"/>
                </a:ext>
              </a:extLst>
            </p:cNvPr>
            <p:cNvSpPr/>
            <p:nvPr/>
          </p:nvSpPr>
          <p:spPr>
            <a:xfrm>
              <a:off x="2628241" y="1312072"/>
              <a:ext cx="1855390" cy="570841"/>
            </a:xfrm>
            <a:custGeom>
              <a:avLst/>
              <a:gdLst>
                <a:gd name="f0" fmla="val 10800000"/>
                <a:gd name="f1" fmla="val 5400000"/>
                <a:gd name="f2" fmla="val 180"/>
                <a:gd name="f3" fmla="val w"/>
                <a:gd name="f4" fmla="val h"/>
                <a:gd name="f5" fmla="val 0"/>
                <a:gd name="f6" fmla="val 1855387"/>
                <a:gd name="f7" fmla="val 570845"/>
                <a:gd name="f8" fmla="val 1500765"/>
                <a:gd name="f9" fmla="val 463811"/>
                <a:gd name="f10" fmla="val 1853737"/>
                <a:gd name="f11" fmla="val 570844"/>
                <a:gd name="f12" fmla="val 1852556"/>
                <a:gd name="f13" fmla="val 570920"/>
                <a:gd name="f14" fmla="val 1850194"/>
                <a:gd name="f15" fmla="val 568724"/>
                <a:gd name="f16" fmla="val 1850054"/>
                <a:gd name="f17" fmla="val 565892"/>
                <a:gd name="f18" fmla="val 559036"/>
                <a:gd name="f19" fmla="val 1501146"/>
                <a:gd name="f20" fmla="+- 0 0 -90"/>
                <a:gd name="f21" fmla="*/ f3 1 1855387"/>
                <a:gd name="f22" fmla="*/ f4 1 570845"/>
                <a:gd name="f23" fmla="val f5"/>
                <a:gd name="f24" fmla="val f6"/>
                <a:gd name="f25" fmla="val f7"/>
                <a:gd name="f26" fmla="*/ f20 f0 1"/>
                <a:gd name="f27" fmla="+- f25 0 f23"/>
                <a:gd name="f28" fmla="+- f24 0 f23"/>
                <a:gd name="f29" fmla="*/ f26 1 f2"/>
                <a:gd name="f30" fmla="*/ f28 1 1855387"/>
                <a:gd name="f31" fmla="*/ f27 1 570845"/>
                <a:gd name="f32" fmla="*/ 1500765 f28 1"/>
                <a:gd name="f33" fmla="*/ 463811 f27 1"/>
                <a:gd name="f34" fmla="*/ 1853737 f28 1"/>
                <a:gd name="f35" fmla="*/ 570844 f27 1"/>
                <a:gd name="f36" fmla="*/ 1855387 f28 1"/>
                <a:gd name="f37" fmla="*/ 1850054 f28 1"/>
                <a:gd name="f38" fmla="*/ 565892 f27 1"/>
                <a:gd name="f39" fmla="*/ 559036 f27 1"/>
                <a:gd name="f40" fmla="*/ 0 f28 1"/>
                <a:gd name="f41" fmla="*/ 0 f27 1"/>
                <a:gd name="f42" fmla="*/ 1501146 f28 1"/>
                <a:gd name="f43" fmla="+- f29 0 f1"/>
                <a:gd name="f44" fmla="*/ f32 1 1855387"/>
                <a:gd name="f45" fmla="*/ f33 1 570845"/>
                <a:gd name="f46" fmla="*/ f34 1 1855387"/>
                <a:gd name="f47" fmla="*/ f35 1 570845"/>
                <a:gd name="f48" fmla="*/ f36 1 1855387"/>
                <a:gd name="f49" fmla="*/ f37 1 1855387"/>
                <a:gd name="f50" fmla="*/ f38 1 570845"/>
                <a:gd name="f51" fmla="*/ f39 1 570845"/>
                <a:gd name="f52" fmla="*/ f40 1 1855387"/>
                <a:gd name="f53" fmla="*/ f41 1 570845"/>
                <a:gd name="f54" fmla="*/ f42 1 1855387"/>
                <a:gd name="f55" fmla="*/ f23 1 f30"/>
                <a:gd name="f56" fmla="*/ f24 1 f30"/>
                <a:gd name="f57" fmla="*/ f23 1 f31"/>
                <a:gd name="f58" fmla="*/ f25 1 f31"/>
                <a:gd name="f59" fmla="*/ f44 1 f30"/>
                <a:gd name="f60" fmla="*/ f45 1 f31"/>
                <a:gd name="f61" fmla="*/ f46 1 f30"/>
                <a:gd name="f62" fmla="*/ f47 1 f31"/>
                <a:gd name="f63" fmla="*/ f48 1 f30"/>
                <a:gd name="f64" fmla="*/ f49 1 f30"/>
                <a:gd name="f65" fmla="*/ f50 1 f31"/>
                <a:gd name="f66" fmla="*/ f51 1 f31"/>
                <a:gd name="f67" fmla="*/ f52 1 f30"/>
                <a:gd name="f68" fmla="*/ f53 1 f31"/>
                <a:gd name="f69" fmla="*/ f54 1 f30"/>
                <a:gd name="f70" fmla="*/ f55 f21 1"/>
                <a:gd name="f71" fmla="*/ f56 f21 1"/>
                <a:gd name="f72" fmla="*/ f58 f22 1"/>
                <a:gd name="f73" fmla="*/ f57 f22 1"/>
                <a:gd name="f74" fmla="*/ f59 f21 1"/>
                <a:gd name="f75" fmla="*/ f60 f22 1"/>
                <a:gd name="f76" fmla="*/ f61 f21 1"/>
                <a:gd name="f77" fmla="*/ f62 f22 1"/>
                <a:gd name="f78" fmla="*/ f63 f21 1"/>
                <a:gd name="f79" fmla="*/ f64 f21 1"/>
                <a:gd name="f80" fmla="*/ f65 f22 1"/>
                <a:gd name="f81" fmla="*/ f66 f22 1"/>
                <a:gd name="f82" fmla="*/ f67 f21 1"/>
                <a:gd name="f83" fmla="*/ f68 f22 1"/>
                <a:gd name="f84" fmla="*/ f69 f21 1"/>
              </a:gdLst>
              <a:ahLst/>
              <a:cxnLst>
                <a:cxn ang="3cd4">
                  <a:pos x="hc" y="t"/>
                </a:cxn>
                <a:cxn ang="0">
                  <a:pos x="r" y="vc"/>
                </a:cxn>
                <a:cxn ang="cd4">
                  <a:pos x="hc" y="b"/>
                </a:cxn>
                <a:cxn ang="cd2">
                  <a:pos x="l" y="vc"/>
                </a:cxn>
                <a:cxn ang="f43">
                  <a:pos x="f74" y="f75"/>
                </a:cxn>
                <a:cxn ang="f43">
                  <a:pos x="f74" y="f75"/>
                </a:cxn>
                <a:cxn ang="f43">
                  <a:pos x="f74" y="f75"/>
                </a:cxn>
                <a:cxn ang="f43">
                  <a:pos x="f76" y="f77"/>
                </a:cxn>
                <a:cxn ang="f43">
                  <a:pos x="f78" y="f77"/>
                </a:cxn>
                <a:cxn ang="f43">
                  <a:pos x="f79" y="f80"/>
                </a:cxn>
                <a:cxn ang="f43">
                  <a:pos x="f79" y="f81"/>
                </a:cxn>
                <a:cxn ang="f43">
                  <a:pos x="f82" y="f83"/>
                </a:cxn>
                <a:cxn ang="f43">
                  <a:pos x="f82" y="f83"/>
                </a:cxn>
                <a:cxn ang="f43">
                  <a:pos x="f84" y="f75"/>
                </a:cxn>
              </a:cxnLst>
              <a:rect l="f70" t="f73" r="f71" b="f72"/>
              <a:pathLst>
                <a:path w="1855387" h="570845">
                  <a:moveTo>
                    <a:pt x="f8" y="f9"/>
                  </a:moveTo>
                  <a:lnTo>
                    <a:pt x="f8" y="f9"/>
                  </a:lnTo>
                  <a:lnTo>
                    <a:pt x="f8" y="f9"/>
                  </a:lnTo>
                  <a:lnTo>
                    <a:pt x="f10" y="f11"/>
                  </a:lnTo>
                  <a:lnTo>
                    <a:pt x="f6" y="f11"/>
                  </a:lnTo>
                  <a:cubicBezTo>
                    <a:pt x="f12" y="f13"/>
                    <a:pt x="f14" y="f15"/>
                    <a:pt x="f16" y="f17"/>
                  </a:cubicBezTo>
                  <a:lnTo>
                    <a:pt x="f16" y="f18"/>
                  </a:lnTo>
                  <a:lnTo>
                    <a:pt x="f5" y="f5"/>
                  </a:lnTo>
                  <a:lnTo>
                    <a:pt x="f5" y="f5"/>
                  </a:lnTo>
                  <a:lnTo>
                    <a:pt x="f19"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1" name="Freeform: Shape 285">
              <a:extLst>
                <a:ext uri="{FF2B5EF4-FFF2-40B4-BE49-F238E27FC236}">
                  <a16:creationId xmlns:a16="http://schemas.microsoft.com/office/drawing/2014/main" id="{00F0C0C3-9027-8C50-56C0-D2CF90E86D06}"/>
                </a:ext>
              </a:extLst>
            </p:cNvPr>
            <p:cNvSpPr/>
            <p:nvPr/>
          </p:nvSpPr>
          <p:spPr>
            <a:xfrm>
              <a:off x="2624053" y="1321344"/>
              <a:ext cx="630" cy="256"/>
            </a:xfrm>
            <a:custGeom>
              <a:avLst/>
              <a:gdLst>
                <a:gd name="f0" fmla="val 10800000"/>
                <a:gd name="f1" fmla="val 5400000"/>
                <a:gd name="f2" fmla="val 180"/>
                <a:gd name="f3" fmla="val w"/>
                <a:gd name="f4" fmla="val h"/>
                <a:gd name="f5" fmla="val 0"/>
                <a:gd name="f6" fmla="val 634"/>
                <a:gd name="f7" fmla="val 253"/>
                <a:gd name="f8" fmla="val 127"/>
                <a:gd name="f9" fmla="val 635"/>
                <a:gd name="f10" fmla="val 254"/>
                <a:gd name="f11" fmla="+- 0 0 -90"/>
                <a:gd name="f12" fmla="*/ f3 1 634"/>
                <a:gd name="f13" fmla="*/ f4 1 253"/>
                <a:gd name="f14" fmla="val f5"/>
                <a:gd name="f15" fmla="val f6"/>
                <a:gd name="f16" fmla="val f7"/>
                <a:gd name="f17" fmla="*/ f11 f0 1"/>
                <a:gd name="f18" fmla="+- f16 0 f14"/>
                <a:gd name="f19" fmla="+- f15 0 f14"/>
                <a:gd name="f20" fmla="*/ f17 1 f2"/>
                <a:gd name="f21" fmla="*/ f19 1 634"/>
                <a:gd name="f22" fmla="*/ f18 1 253"/>
                <a:gd name="f23" fmla="*/ 127 f19 1"/>
                <a:gd name="f24" fmla="*/ 0 f18 1"/>
                <a:gd name="f25" fmla="*/ 635 f19 1"/>
                <a:gd name="f26" fmla="*/ 254 f18 1"/>
                <a:gd name="f27" fmla="*/ 0 f19 1"/>
                <a:gd name="f28" fmla="+- f20 0 f1"/>
                <a:gd name="f29" fmla="*/ f23 1 634"/>
                <a:gd name="f30" fmla="*/ f24 1 253"/>
                <a:gd name="f31" fmla="*/ f25 1 634"/>
                <a:gd name="f32" fmla="*/ f26 1 253"/>
                <a:gd name="f33" fmla="*/ f27 1 634"/>
                <a:gd name="f34" fmla="*/ f14 1 f21"/>
                <a:gd name="f35" fmla="*/ f15 1 f21"/>
                <a:gd name="f36" fmla="*/ f14 1 f22"/>
                <a:gd name="f37" fmla="*/ f16 1 f22"/>
                <a:gd name="f38" fmla="*/ f29 1 f21"/>
                <a:gd name="f39" fmla="*/ f30 1 f22"/>
                <a:gd name="f40" fmla="*/ f31 1 f21"/>
                <a:gd name="f41" fmla="*/ f32 1 f22"/>
                <a:gd name="f42" fmla="*/ f33 1 f21"/>
                <a:gd name="f43" fmla="*/ f34 f12 1"/>
                <a:gd name="f44" fmla="*/ f35 f12 1"/>
                <a:gd name="f45" fmla="*/ f37 f13 1"/>
                <a:gd name="f46" fmla="*/ f36 f13 1"/>
                <a:gd name="f47" fmla="*/ f38 f12 1"/>
                <a:gd name="f48" fmla="*/ f39 f13 1"/>
                <a:gd name="f49" fmla="*/ f40 f12 1"/>
                <a:gd name="f50" fmla="*/ f41 f13 1"/>
                <a:gd name="f51" fmla="*/ f42 f12 1"/>
              </a:gdLst>
              <a:ahLst/>
              <a:cxnLst>
                <a:cxn ang="3cd4">
                  <a:pos x="hc" y="t"/>
                </a:cxn>
                <a:cxn ang="0">
                  <a:pos x="r" y="vc"/>
                </a:cxn>
                <a:cxn ang="cd4">
                  <a:pos x="hc" y="b"/>
                </a:cxn>
                <a:cxn ang="cd2">
                  <a:pos x="l" y="vc"/>
                </a:cxn>
                <a:cxn ang="f28">
                  <a:pos x="f47" y="f48"/>
                </a:cxn>
                <a:cxn ang="f28">
                  <a:pos x="f49" y="f50"/>
                </a:cxn>
                <a:cxn ang="f28">
                  <a:pos x="f51" y="f48"/>
                </a:cxn>
                <a:cxn ang="f28">
                  <a:pos x="f47" y="f48"/>
                </a:cxn>
              </a:cxnLst>
              <a:rect l="f43" t="f46" r="f44" b="f45"/>
              <a:pathLst>
                <a:path w="634" h="253">
                  <a:moveTo>
                    <a:pt x="f8" y="f5"/>
                  </a:moveTo>
                  <a:lnTo>
                    <a:pt x="f9" y="f10"/>
                  </a:ln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2" name="Freeform: Shape 286">
              <a:extLst>
                <a:ext uri="{FF2B5EF4-FFF2-40B4-BE49-F238E27FC236}">
                  <a16:creationId xmlns:a16="http://schemas.microsoft.com/office/drawing/2014/main" id="{63B6CC52-9889-FB20-740D-F6177A935A28}"/>
                </a:ext>
              </a:extLst>
            </p:cNvPr>
            <p:cNvSpPr/>
            <p:nvPr/>
          </p:nvSpPr>
          <p:spPr>
            <a:xfrm>
              <a:off x="4489283" y="1879110"/>
              <a:ext cx="54" cy="886"/>
            </a:xfrm>
            <a:custGeom>
              <a:avLst/>
              <a:gdLst>
                <a:gd name="f0" fmla="val 10800000"/>
                <a:gd name="f1" fmla="val 5400000"/>
                <a:gd name="f2" fmla="val 180"/>
                <a:gd name="f3" fmla="val w"/>
                <a:gd name="f4" fmla="val h"/>
                <a:gd name="f5" fmla="val 0"/>
                <a:gd name="f6" fmla="val 56"/>
                <a:gd name="f7" fmla="val 888"/>
                <a:gd name="f8" fmla="val 57"/>
                <a:gd name="f9" fmla="val 889"/>
                <a:gd name="f10" fmla="val -19"/>
                <a:gd name="f11" fmla="val 597"/>
                <a:gd name="f12" fmla="val 292"/>
                <a:gd name="f13" fmla="+- 0 0 -90"/>
                <a:gd name="f14" fmla="*/ f3 1 56"/>
                <a:gd name="f15" fmla="*/ f4 1 888"/>
                <a:gd name="f16" fmla="val f5"/>
                <a:gd name="f17" fmla="val f6"/>
                <a:gd name="f18" fmla="val f7"/>
                <a:gd name="f19" fmla="*/ f13 f0 1"/>
                <a:gd name="f20" fmla="+- f18 0 f16"/>
                <a:gd name="f21" fmla="+- f17 0 f16"/>
                <a:gd name="f22" fmla="*/ f19 1 f2"/>
                <a:gd name="f23" fmla="*/ f21 1 56"/>
                <a:gd name="f24" fmla="*/ f20 1 888"/>
                <a:gd name="f25" fmla="*/ 57 f21 1"/>
                <a:gd name="f26" fmla="*/ 0 f20 1"/>
                <a:gd name="f27" fmla="*/ 889 f20 1"/>
                <a:gd name="f28" fmla="+- f22 0 f1"/>
                <a:gd name="f29" fmla="*/ f25 1 56"/>
                <a:gd name="f30" fmla="*/ f26 1 888"/>
                <a:gd name="f31" fmla="*/ f27 1 888"/>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56" h="888">
                  <a:moveTo>
                    <a:pt x="f8" y="f5"/>
                  </a:moveTo>
                  <a:cubicBezTo>
                    <a:pt x="f8" y="f5"/>
                    <a:pt x="f8" y="f5"/>
                    <a:pt x="f8" y="f9"/>
                  </a:cubicBez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3" name="Freeform: Shape 287">
              <a:extLst>
                <a:ext uri="{FF2B5EF4-FFF2-40B4-BE49-F238E27FC236}">
                  <a16:creationId xmlns:a16="http://schemas.microsoft.com/office/drawing/2014/main" id="{B33B32B4-0921-AC0F-7D83-65068F1DA1E0}"/>
                </a:ext>
              </a:extLst>
            </p:cNvPr>
            <p:cNvSpPr/>
            <p:nvPr/>
          </p:nvSpPr>
          <p:spPr>
            <a:xfrm>
              <a:off x="884179" y="171148"/>
              <a:ext cx="8915" cy="604491"/>
            </a:xfrm>
            <a:custGeom>
              <a:avLst/>
              <a:gdLst>
                <a:gd name="f0" fmla="val 10800000"/>
                <a:gd name="f1" fmla="val 5400000"/>
                <a:gd name="f2" fmla="val 180"/>
                <a:gd name="f3" fmla="val w"/>
                <a:gd name="f4" fmla="val h"/>
                <a:gd name="f5" fmla="val 0"/>
                <a:gd name="f6" fmla="val 8919"/>
                <a:gd name="f7" fmla="val 604490"/>
                <a:gd name="f8" fmla="val 3713"/>
                <a:gd name="f9" fmla="val 603347"/>
                <a:gd name="f10" fmla="val 4214"/>
                <a:gd name="f11" fmla="val 603224"/>
                <a:gd name="f12" fmla="val 4737"/>
                <a:gd name="f13" fmla="val 5237"/>
                <a:gd name="f14" fmla="val 5714"/>
                <a:gd name="f15" fmla="val 1809"/>
                <a:gd name="f16" fmla="val 3555"/>
                <a:gd name="f17" fmla="val 1047"/>
                <a:gd name="f18" fmla="val 31"/>
                <a:gd name="f19" fmla="val 2793"/>
                <a:gd name="f20" fmla="val -10"/>
                <a:gd name="f21" fmla="val 2499"/>
                <a:gd name="f22" fmla="val 2199"/>
                <a:gd name="f23" fmla="val 1905"/>
                <a:gd name="f24" fmla="val 1016"/>
                <a:gd name="f25" fmla="val 381"/>
                <a:gd name="f26" fmla="val 1226"/>
                <a:gd name="f27" fmla="val 602950"/>
                <a:gd name="f28" fmla="val 2519"/>
                <a:gd name="f29" fmla="+- 0 0 -90"/>
                <a:gd name="f30" fmla="*/ f3 1 8919"/>
                <a:gd name="f31" fmla="*/ f4 1 604490"/>
                <a:gd name="f32" fmla="val f5"/>
                <a:gd name="f33" fmla="val f6"/>
                <a:gd name="f34" fmla="val f7"/>
                <a:gd name="f35" fmla="*/ f29 f0 1"/>
                <a:gd name="f36" fmla="+- f34 0 f32"/>
                <a:gd name="f37" fmla="+- f33 0 f32"/>
                <a:gd name="f38" fmla="*/ f35 1 f2"/>
                <a:gd name="f39" fmla="*/ f37 1 8919"/>
                <a:gd name="f40" fmla="*/ f36 1 604490"/>
                <a:gd name="f41" fmla="*/ 3713 f37 1"/>
                <a:gd name="f42" fmla="*/ 603347 f36 1"/>
                <a:gd name="f43" fmla="*/ 5237 f37 1"/>
                <a:gd name="f44" fmla="*/ 8919 f37 1"/>
                <a:gd name="f45" fmla="*/ 604490 f36 1"/>
                <a:gd name="f46" fmla="*/ 5714 f36 1"/>
                <a:gd name="f47" fmla="*/ 1809 f37 1"/>
                <a:gd name="f48" fmla="*/ 3555 f36 1"/>
                <a:gd name="f49" fmla="*/ 1047 f37 1"/>
                <a:gd name="f50" fmla="*/ 31 f37 1"/>
                <a:gd name="f51" fmla="*/ 2793 f36 1"/>
                <a:gd name="f52" fmla="*/ 1905 f36 1"/>
                <a:gd name="f53" fmla="*/ 1016 f36 1"/>
                <a:gd name="f54" fmla="*/ 0 f36 1"/>
                <a:gd name="f55" fmla="+- f38 0 f1"/>
                <a:gd name="f56" fmla="*/ f41 1 8919"/>
                <a:gd name="f57" fmla="*/ f42 1 604490"/>
                <a:gd name="f58" fmla="*/ f43 1 8919"/>
                <a:gd name="f59" fmla="*/ f44 1 8919"/>
                <a:gd name="f60" fmla="*/ f45 1 604490"/>
                <a:gd name="f61" fmla="*/ f46 1 604490"/>
                <a:gd name="f62" fmla="*/ f47 1 8919"/>
                <a:gd name="f63" fmla="*/ f48 1 604490"/>
                <a:gd name="f64" fmla="*/ f49 1 8919"/>
                <a:gd name="f65" fmla="*/ f50 1 8919"/>
                <a:gd name="f66" fmla="*/ f51 1 604490"/>
                <a:gd name="f67" fmla="*/ f52 1 604490"/>
                <a:gd name="f68" fmla="*/ f53 1 604490"/>
                <a:gd name="f69" fmla="*/ f54 1 604490"/>
                <a:gd name="f70" fmla="*/ f32 1 f39"/>
                <a:gd name="f71" fmla="*/ f33 1 f39"/>
                <a:gd name="f72" fmla="*/ f32 1 f40"/>
                <a:gd name="f73" fmla="*/ f34 1 f40"/>
                <a:gd name="f74" fmla="*/ f56 1 f39"/>
                <a:gd name="f75" fmla="*/ f57 1 f40"/>
                <a:gd name="f76" fmla="*/ f58 1 f39"/>
                <a:gd name="f77" fmla="*/ f59 1 f39"/>
                <a:gd name="f78" fmla="*/ f60 1 f40"/>
                <a:gd name="f79" fmla="*/ f61 1 f40"/>
                <a:gd name="f80" fmla="*/ f62 1 f39"/>
                <a:gd name="f81" fmla="*/ f63 1 f40"/>
                <a:gd name="f82" fmla="*/ f64 1 f39"/>
                <a:gd name="f83" fmla="*/ f65 1 f39"/>
                <a:gd name="f84" fmla="*/ f66 1 f40"/>
                <a:gd name="f85" fmla="*/ f67 1 f40"/>
                <a:gd name="f86" fmla="*/ f68 1 f40"/>
                <a:gd name="f87" fmla="*/ f69 1 f40"/>
                <a:gd name="f88" fmla="*/ f70 f30 1"/>
                <a:gd name="f89" fmla="*/ f71 f30 1"/>
                <a:gd name="f90" fmla="*/ f73 f31 1"/>
                <a:gd name="f91" fmla="*/ f72 f31 1"/>
                <a:gd name="f92" fmla="*/ f74 f30 1"/>
                <a:gd name="f93" fmla="*/ f75 f31 1"/>
                <a:gd name="f94" fmla="*/ f76 f30 1"/>
                <a:gd name="f95" fmla="*/ f77 f30 1"/>
                <a:gd name="f96" fmla="*/ f78 f31 1"/>
                <a:gd name="f97" fmla="*/ f79 f31 1"/>
                <a:gd name="f98" fmla="*/ f80 f30 1"/>
                <a:gd name="f99" fmla="*/ f81 f31 1"/>
                <a:gd name="f100" fmla="*/ f82 f30 1"/>
                <a:gd name="f101" fmla="*/ f83 f30 1"/>
                <a:gd name="f102" fmla="*/ f84 f31 1"/>
                <a:gd name="f103" fmla="*/ f85 f31 1"/>
                <a:gd name="f104" fmla="*/ f86 f31 1"/>
                <a:gd name="f105" fmla="*/ f87 f31 1"/>
              </a:gdLst>
              <a:ahLst/>
              <a:cxnLst>
                <a:cxn ang="3cd4">
                  <a:pos x="hc" y="t"/>
                </a:cxn>
                <a:cxn ang="0">
                  <a:pos x="r" y="vc"/>
                </a:cxn>
                <a:cxn ang="cd4">
                  <a:pos x="hc" y="b"/>
                </a:cxn>
                <a:cxn ang="cd2">
                  <a:pos x="l" y="vc"/>
                </a:cxn>
                <a:cxn ang="f55">
                  <a:pos x="f92" y="f93"/>
                </a:cxn>
                <a:cxn ang="f55">
                  <a:pos x="f94" y="f93"/>
                </a:cxn>
                <a:cxn ang="f55">
                  <a:pos x="f95" y="f96"/>
                </a:cxn>
                <a:cxn ang="f55">
                  <a:pos x="f95" y="f97"/>
                </a:cxn>
                <a:cxn ang="f55">
                  <a:pos x="f98" y="f99"/>
                </a:cxn>
                <a:cxn ang="f55">
                  <a:pos x="f98" y="f99"/>
                </a:cxn>
                <a:cxn ang="f55">
                  <a:pos x="f100" y="f99"/>
                </a:cxn>
                <a:cxn ang="f55">
                  <a:pos x="f101" y="f102"/>
                </a:cxn>
                <a:cxn ang="f55">
                  <a:pos x="f101" y="f102"/>
                </a:cxn>
                <a:cxn ang="f55">
                  <a:pos x="f101" y="f102"/>
                </a:cxn>
                <a:cxn ang="f55">
                  <a:pos x="f101" y="f103"/>
                </a:cxn>
                <a:cxn ang="f55">
                  <a:pos x="f101" y="f104"/>
                </a:cxn>
                <a:cxn ang="f55">
                  <a:pos x="f101" y="f105"/>
                </a:cxn>
                <a:cxn ang="f55">
                  <a:pos x="f101" y="f105"/>
                </a:cxn>
                <a:cxn ang="f55">
                  <a:pos x="f101" y="f93"/>
                </a:cxn>
                <a:cxn ang="f55">
                  <a:pos x="f92" y="f93"/>
                </a:cxn>
              </a:cxnLst>
              <a:rect l="f88" t="f91" r="f89" b="f90"/>
              <a:pathLst>
                <a:path w="8919" h="604490">
                  <a:moveTo>
                    <a:pt x="f8" y="f9"/>
                  </a:moveTo>
                  <a:cubicBezTo>
                    <a:pt x="f10" y="f11"/>
                    <a:pt x="f12" y="f11"/>
                    <a:pt x="f13" y="f9"/>
                  </a:cubicBezTo>
                  <a:lnTo>
                    <a:pt x="f6" y="f7"/>
                  </a:lnTo>
                  <a:lnTo>
                    <a:pt x="f6" y="f14"/>
                  </a:lnTo>
                  <a:lnTo>
                    <a:pt x="f15" y="f16"/>
                  </a:lnTo>
                  <a:lnTo>
                    <a:pt x="f15" y="f16"/>
                  </a:lnTo>
                  <a:lnTo>
                    <a:pt x="f17" y="f16"/>
                  </a:lnTo>
                  <a:lnTo>
                    <a:pt x="f18" y="f19"/>
                  </a:lnTo>
                  <a:lnTo>
                    <a:pt x="f18" y="f19"/>
                  </a:lnTo>
                  <a:lnTo>
                    <a:pt x="f18" y="f19"/>
                  </a:lnTo>
                  <a:cubicBezTo>
                    <a:pt x="f20" y="f21"/>
                    <a:pt x="f20" y="f22"/>
                    <a:pt x="f18" y="f23"/>
                  </a:cubicBezTo>
                  <a:lnTo>
                    <a:pt x="f18" y="f24"/>
                  </a:lnTo>
                  <a:cubicBezTo>
                    <a:pt x="f18" y="f24"/>
                    <a:pt x="f18" y="f25"/>
                    <a:pt x="f18" y="f5"/>
                  </a:cubicBezTo>
                  <a:lnTo>
                    <a:pt x="f18" y="f5"/>
                  </a:lnTo>
                  <a:lnTo>
                    <a:pt x="f18" y="f9"/>
                  </a:lnTo>
                  <a:cubicBezTo>
                    <a:pt x="f26" y="f27"/>
                    <a:pt x="f28" y="f2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4" name="Freeform: Shape 288">
              <a:extLst>
                <a:ext uri="{FF2B5EF4-FFF2-40B4-BE49-F238E27FC236}">
                  <a16:creationId xmlns:a16="http://schemas.microsoft.com/office/drawing/2014/main" id="{A8EC730A-8A7E-A588-B5C6-AFAB88DA4113}"/>
                </a:ext>
              </a:extLst>
            </p:cNvPr>
            <p:cNvSpPr/>
            <p:nvPr/>
          </p:nvSpPr>
          <p:spPr>
            <a:xfrm>
              <a:off x="883950" y="16644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5" name="Freeform: Shape 289">
              <a:extLst>
                <a:ext uri="{FF2B5EF4-FFF2-40B4-BE49-F238E27FC236}">
                  <a16:creationId xmlns:a16="http://schemas.microsoft.com/office/drawing/2014/main" id="{69966B49-453D-CD7E-F9DC-9B6231B6BF23}"/>
                </a:ext>
              </a:extLst>
            </p:cNvPr>
            <p:cNvSpPr/>
            <p:nvPr/>
          </p:nvSpPr>
          <p:spPr>
            <a:xfrm>
              <a:off x="882807" y="16797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6" name="Freeform: Shape 290">
              <a:extLst>
                <a:ext uri="{FF2B5EF4-FFF2-40B4-BE49-F238E27FC236}">
                  <a16:creationId xmlns:a16="http://schemas.microsoft.com/office/drawing/2014/main" id="{3C23B40E-55DB-FCFE-9841-8ABD4F7F8BEA}"/>
                </a:ext>
              </a:extLst>
            </p:cNvPr>
            <p:cNvSpPr/>
            <p:nvPr/>
          </p:nvSpPr>
          <p:spPr>
            <a:xfrm>
              <a:off x="4477917" y="1259384"/>
              <a:ext cx="10543" cy="623867"/>
            </a:xfrm>
            <a:custGeom>
              <a:avLst/>
              <a:gdLst>
                <a:gd name="f0" fmla="val 10800000"/>
                <a:gd name="f1" fmla="val 5400000"/>
                <a:gd name="f2" fmla="val 180"/>
                <a:gd name="f3" fmla="val w"/>
                <a:gd name="f4" fmla="val h"/>
                <a:gd name="f5" fmla="val 0"/>
                <a:gd name="f6" fmla="val 10539"/>
                <a:gd name="f7" fmla="val 623865"/>
                <a:gd name="f8" fmla="val 6095"/>
                <a:gd name="f9" fmla="val 623789"/>
                <a:gd name="f10" fmla="val 7098"/>
                <a:gd name="f11" fmla="val 8076"/>
                <a:gd name="f12" fmla="val 623484"/>
                <a:gd name="f13" fmla="val 8888"/>
                <a:gd name="f14" fmla="val 622900"/>
                <a:gd name="f15" fmla="val 9637"/>
                <a:gd name="f16" fmla="val 622405"/>
                <a:gd name="f17" fmla="val 10209"/>
                <a:gd name="f18" fmla="val 621707"/>
                <a:gd name="f19" fmla="val 620869"/>
                <a:gd name="f20" fmla="val 620234"/>
                <a:gd name="f21" fmla="val 619980"/>
                <a:gd name="f22" fmla="val 619726"/>
                <a:gd name="f23" fmla="val 619218"/>
                <a:gd name="f24" fmla="val 8761"/>
                <a:gd name="f25" fmla="val 1524"/>
                <a:gd name="f26" fmla="val 8253"/>
                <a:gd name="f27" fmla="val 1852"/>
                <a:gd name="f28" fmla="val 7695"/>
                <a:gd name="f29" fmla="val 2109"/>
                <a:gd name="f30" fmla="val 7111"/>
                <a:gd name="f31" fmla="val 2285"/>
                <a:gd name="f32" fmla="val 6527"/>
                <a:gd name="f33" fmla="val 2416"/>
                <a:gd name="f34" fmla="val 5917"/>
                <a:gd name="f35" fmla="val 5333"/>
                <a:gd name="f36" fmla="val 3683"/>
                <a:gd name="f37" fmla="val 1143"/>
                <a:gd name="f38" fmla="val 618583"/>
                <a:gd name="f39" fmla="val -38"/>
                <a:gd name="f40" fmla="val 621453"/>
                <a:gd name="f41" fmla="val 2261"/>
                <a:gd name="f42" fmla="val 623827"/>
                <a:gd name="f43" fmla="val 5130"/>
                <a:gd name="f44" fmla="val 5448"/>
                <a:gd name="f45" fmla="val 5778"/>
                <a:gd name="f46" fmla="val 623840"/>
                <a:gd name="f47" fmla="+- 0 0 -90"/>
                <a:gd name="f48" fmla="*/ f3 1 10539"/>
                <a:gd name="f49" fmla="*/ f4 1 623865"/>
                <a:gd name="f50" fmla="val f5"/>
                <a:gd name="f51" fmla="val f6"/>
                <a:gd name="f52" fmla="val f7"/>
                <a:gd name="f53" fmla="*/ f47 f0 1"/>
                <a:gd name="f54" fmla="+- f52 0 f50"/>
                <a:gd name="f55" fmla="+- f51 0 f50"/>
                <a:gd name="f56" fmla="*/ f53 1 f2"/>
                <a:gd name="f57" fmla="*/ f55 1 10539"/>
                <a:gd name="f58" fmla="*/ f54 1 623865"/>
                <a:gd name="f59" fmla="*/ 6095 f55 1"/>
                <a:gd name="f60" fmla="*/ 623789 f54 1"/>
                <a:gd name="f61" fmla="*/ 8888 f55 1"/>
                <a:gd name="f62" fmla="*/ 622900 f54 1"/>
                <a:gd name="f63" fmla="*/ 10539 f55 1"/>
                <a:gd name="f64" fmla="*/ 620869 f54 1"/>
                <a:gd name="f65" fmla="*/ 619980 f54 1"/>
                <a:gd name="f66" fmla="*/ 619218 f54 1"/>
                <a:gd name="f67" fmla="*/ 0 f54 1"/>
                <a:gd name="f68" fmla="*/ 8761 f55 1"/>
                <a:gd name="f69" fmla="*/ 1524 f54 1"/>
                <a:gd name="f70" fmla="*/ 7111 f55 1"/>
                <a:gd name="f71" fmla="*/ 2285 f54 1"/>
                <a:gd name="f72" fmla="*/ 5333 f55 1"/>
                <a:gd name="f73" fmla="*/ 3683 f55 1"/>
                <a:gd name="f74" fmla="*/ 0 f55 1"/>
                <a:gd name="f75" fmla="*/ 1143 f54 1"/>
                <a:gd name="f76" fmla="*/ 618583 f54 1"/>
                <a:gd name="f77" fmla="*/ 5130 f55 1"/>
                <a:gd name="f78" fmla="*/ 623865 f54 1"/>
                <a:gd name="f79" fmla="+- f56 0 f1"/>
                <a:gd name="f80" fmla="*/ f59 1 10539"/>
                <a:gd name="f81" fmla="*/ f60 1 623865"/>
                <a:gd name="f82" fmla="*/ f61 1 10539"/>
                <a:gd name="f83" fmla="*/ f62 1 623865"/>
                <a:gd name="f84" fmla="*/ f63 1 10539"/>
                <a:gd name="f85" fmla="*/ f64 1 623865"/>
                <a:gd name="f86" fmla="*/ f65 1 623865"/>
                <a:gd name="f87" fmla="*/ f66 1 623865"/>
                <a:gd name="f88" fmla="*/ f67 1 623865"/>
                <a:gd name="f89" fmla="*/ f68 1 10539"/>
                <a:gd name="f90" fmla="*/ f69 1 623865"/>
                <a:gd name="f91" fmla="*/ f70 1 10539"/>
                <a:gd name="f92" fmla="*/ f71 1 623865"/>
                <a:gd name="f93" fmla="*/ f72 1 10539"/>
                <a:gd name="f94" fmla="*/ f73 1 10539"/>
                <a:gd name="f95" fmla="*/ f74 1 10539"/>
                <a:gd name="f96" fmla="*/ f75 1 623865"/>
                <a:gd name="f97" fmla="*/ f76 1 623865"/>
                <a:gd name="f98" fmla="*/ f77 1 10539"/>
                <a:gd name="f99" fmla="*/ f78 1 623865"/>
                <a:gd name="f100" fmla="*/ f50 1 f57"/>
                <a:gd name="f101" fmla="*/ f51 1 f57"/>
                <a:gd name="f102" fmla="*/ f50 1 f58"/>
                <a:gd name="f103" fmla="*/ f52 1 f58"/>
                <a:gd name="f104" fmla="*/ f80 1 f57"/>
                <a:gd name="f105" fmla="*/ f81 1 f58"/>
                <a:gd name="f106" fmla="*/ f82 1 f57"/>
                <a:gd name="f107" fmla="*/ f83 1 f58"/>
                <a:gd name="f108" fmla="*/ f84 1 f57"/>
                <a:gd name="f109" fmla="*/ f85 1 f58"/>
                <a:gd name="f110" fmla="*/ f86 1 f58"/>
                <a:gd name="f111" fmla="*/ f87 1 f58"/>
                <a:gd name="f112" fmla="*/ f88 1 f58"/>
                <a:gd name="f113" fmla="*/ f89 1 f57"/>
                <a:gd name="f114" fmla="*/ f90 1 f58"/>
                <a:gd name="f115" fmla="*/ f91 1 f57"/>
                <a:gd name="f116" fmla="*/ f92 1 f58"/>
                <a:gd name="f117" fmla="*/ f93 1 f57"/>
                <a:gd name="f118" fmla="*/ f94 1 f57"/>
                <a:gd name="f119" fmla="*/ f95 1 f57"/>
                <a:gd name="f120" fmla="*/ f96 1 f58"/>
                <a:gd name="f121" fmla="*/ f97 1 f58"/>
                <a:gd name="f122" fmla="*/ f98 1 f57"/>
                <a:gd name="f123" fmla="*/ f99 1 f58"/>
                <a:gd name="f124" fmla="*/ f100 f48 1"/>
                <a:gd name="f125" fmla="*/ f101 f48 1"/>
                <a:gd name="f126" fmla="*/ f103 f49 1"/>
                <a:gd name="f127" fmla="*/ f102 f49 1"/>
                <a:gd name="f128" fmla="*/ f104 f48 1"/>
                <a:gd name="f129" fmla="*/ f105 f49 1"/>
                <a:gd name="f130" fmla="*/ f106 f48 1"/>
                <a:gd name="f131" fmla="*/ f107 f49 1"/>
                <a:gd name="f132" fmla="*/ f108 f48 1"/>
                <a:gd name="f133" fmla="*/ f109 f49 1"/>
                <a:gd name="f134" fmla="*/ f110 f49 1"/>
                <a:gd name="f135" fmla="*/ f111 f49 1"/>
                <a:gd name="f136" fmla="*/ f112 f49 1"/>
                <a:gd name="f137" fmla="*/ f113 f48 1"/>
                <a:gd name="f138" fmla="*/ f114 f49 1"/>
                <a:gd name="f139" fmla="*/ f115 f48 1"/>
                <a:gd name="f140" fmla="*/ f116 f49 1"/>
                <a:gd name="f141" fmla="*/ f117 f48 1"/>
                <a:gd name="f142" fmla="*/ f118 f48 1"/>
                <a:gd name="f143" fmla="*/ f119 f48 1"/>
                <a:gd name="f144" fmla="*/ f120 f49 1"/>
                <a:gd name="f145" fmla="*/ f121 f49 1"/>
                <a:gd name="f146" fmla="*/ f122 f48 1"/>
                <a:gd name="f147" fmla="*/ f123 f49 1"/>
              </a:gdLst>
              <a:ahLst/>
              <a:cxnLst>
                <a:cxn ang="3cd4">
                  <a:pos x="hc" y="t"/>
                </a:cxn>
                <a:cxn ang="0">
                  <a:pos x="r" y="vc"/>
                </a:cxn>
                <a:cxn ang="cd4">
                  <a:pos x="hc" y="b"/>
                </a:cxn>
                <a:cxn ang="cd2">
                  <a:pos x="l" y="vc"/>
                </a:cxn>
                <a:cxn ang="f79">
                  <a:pos x="f128" y="f129"/>
                </a:cxn>
                <a:cxn ang="f79">
                  <a:pos x="f130" y="f131"/>
                </a:cxn>
                <a:cxn ang="f79">
                  <a:pos x="f130" y="f131"/>
                </a:cxn>
                <a:cxn ang="f79">
                  <a:pos x="f130" y="f131"/>
                </a:cxn>
                <a:cxn ang="f79">
                  <a:pos x="f132" y="f133"/>
                </a:cxn>
                <a:cxn ang="f79">
                  <a:pos x="f132" y="f134"/>
                </a:cxn>
                <a:cxn ang="f79">
                  <a:pos x="f132" y="f135"/>
                </a:cxn>
                <a:cxn ang="f79">
                  <a:pos x="f132" y="f136"/>
                </a:cxn>
                <a:cxn ang="f79">
                  <a:pos x="f137" y="f138"/>
                </a:cxn>
                <a:cxn ang="f79">
                  <a:pos x="f137" y="f138"/>
                </a:cxn>
                <a:cxn ang="f79">
                  <a:pos x="f139" y="f140"/>
                </a:cxn>
                <a:cxn ang="f79">
                  <a:pos x="f141" y="f140"/>
                </a:cxn>
                <a:cxn ang="f79">
                  <a:pos x="f142" y="f140"/>
                </a:cxn>
                <a:cxn ang="f79">
                  <a:pos x="f143" y="f144"/>
                </a:cxn>
                <a:cxn ang="f79">
                  <a:pos x="f143" y="f145"/>
                </a:cxn>
                <a:cxn ang="f79">
                  <a:pos x="f146" y="f147"/>
                </a:cxn>
                <a:cxn ang="f79">
                  <a:pos x="f128" y="f129"/>
                </a:cxn>
              </a:cxnLst>
              <a:rect l="f124" t="f127" r="f125" b="f126"/>
              <a:pathLst>
                <a:path w="10539" h="623865">
                  <a:moveTo>
                    <a:pt x="f8" y="f9"/>
                  </a:moveTo>
                  <a:cubicBezTo>
                    <a:pt x="f10" y="f9"/>
                    <a:pt x="f11" y="f12"/>
                    <a:pt x="f13" y="f14"/>
                  </a:cubicBezTo>
                  <a:lnTo>
                    <a:pt x="f13" y="f14"/>
                  </a:lnTo>
                  <a:lnTo>
                    <a:pt x="f13" y="f14"/>
                  </a:lnTo>
                  <a:cubicBezTo>
                    <a:pt x="f15" y="f16"/>
                    <a:pt x="f17" y="f18"/>
                    <a:pt x="f6" y="f19"/>
                  </a:cubicBezTo>
                  <a:cubicBezTo>
                    <a:pt x="f6" y="f19"/>
                    <a:pt x="f6" y="f20"/>
                    <a:pt x="f6" y="f21"/>
                  </a:cubicBezTo>
                  <a:cubicBezTo>
                    <a:pt x="f6" y="f22"/>
                    <a:pt x="f6" y="f21"/>
                    <a:pt x="f6" y="f23"/>
                  </a:cubicBezTo>
                  <a:lnTo>
                    <a:pt x="f6" y="f5"/>
                  </a:lnTo>
                  <a:lnTo>
                    <a:pt x="f24" y="f25"/>
                  </a:lnTo>
                  <a:lnTo>
                    <a:pt x="f24" y="f25"/>
                  </a:lnTo>
                  <a:cubicBezTo>
                    <a:pt x="f26" y="f27"/>
                    <a:pt x="f28" y="f29"/>
                    <a:pt x="f30" y="f31"/>
                  </a:cubicBezTo>
                  <a:cubicBezTo>
                    <a:pt x="f32" y="f33"/>
                    <a:pt x="f34" y="f33"/>
                    <a:pt x="f35" y="f31"/>
                  </a:cubicBezTo>
                  <a:lnTo>
                    <a:pt x="f36" y="f31"/>
                  </a:lnTo>
                  <a:lnTo>
                    <a:pt x="f5" y="f37"/>
                  </a:lnTo>
                  <a:lnTo>
                    <a:pt x="f5" y="f38"/>
                  </a:lnTo>
                  <a:cubicBezTo>
                    <a:pt x="f39" y="f40"/>
                    <a:pt x="f41" y="f42"/>
                    <a:pt x="f43" y="f7"/>
                  </a:cubicBezTo>
                  <a:cubicBezTo>
                    <a:pt x="f44" y="f7"/>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7" name="Freeform: Shape 291">
              <a:extLst>
                <a:ext uri="{FF2B5EF4-FFF2-40B4-BE49-F238E27FC236}">
                  <a16:creationId xmlns:a16="http://schemas.microsoft.com/office/drawing/2014/main" id="{0D6E5EB0-037C-DA6B-5559-FA05DB8142BF}"/>
                </a:ext>
              </a:extLst>
            </p:cNvPr>
            <p:cNvSpPr/>
            <p:nvPr/>
          </p:nvSpPr>
          <p:spPr>
            <a:xfrm>
              <a:off x="882679" y="167975"/>
              <a:ext cx="12691" cy="1060"/>
            </a:xfrm>
            <a:custGeom>
              <a:avLst/>
              <a:gdLst>
                <a:gd name="f0" fmla="val 10800000"/>
                <a:gd name="f1" fmla="val 5400000"/>
                <a:gd name="f2" fmla="val 180"/>
                <a:gd name="f3" fmla="val w"/>
                <a:gd name="f4" fmla="val h"/>
                <a:gd name="f5" fmla="val 0"/>
                <a:gd name="f6" fmla="val 12696"/>
                <a:gd name="f7" fmla="val 1064"/>
                <a:gd name="f8" fmla="val 254"/>
                <a:gd name="f9" fmla="val 889"/>
                <a:gd name="f10" fmla="val 1524"/>
                <a:gd name="f11" fmla="+- 0 0 -90"/>
                <a:gd name="f12" fmla="*/ f3 1 12696"/>
                <a:gd name="f13" fmla="*/ f4 1 1064"/>
                <a:gd name="f14" fmla="val f5"/>
                <a:gd name="f15" fmla="val f6"/>
                <a:gd name="f16" fmla="val f7"/>
                <a:gd name="f17" fmla="*/ f11 f0 1"/>
                <a:gd name="f18" fmla="+- f16 0 f14"/>
                <a:gd name="f19" fmla="+- f15 0 f14"/>
                <a:gd name="f20" fmla="*/ f17 1 f2"/>
                <a:gd name="f21" fmla="*/ f19 1 12696"/>
                <a:gd name="f22" fmla="*/ f18 1 1064"/>
                <a:gd name="f23" fmla="*/ 0 f19 1"/>
                <a:gd name="f24" fmla="*/ 254 f18 1"/>
                <a:gd name="f25" fmla="*/ 889 f18 1"/>
                <a:gd name="f26" fmla="*/ 0 f18 1"/>
                <a:gd name="f27" fmla="+- f20 0 f1"/>
                <a:gd name="f28" fmla="*/ f23 1 12696"/>
                <a:gd name="f29" fmla="*/ f24 1 1064"/>
                <a:gd name="f30" fmla="*/ f25 1 1064"/>
                <a:gd name="f31" fmla="*/ f26 1 1064"/>
                <a:gd name="f32" fmla="*/ f14 1 f21"/>
                <a:gd name="f33" fmla="*/ f15 1 f21"/>
                <a:gd name="f34" fmla="*/ f14 1 f22"/>
                <a:gd name="f35" fmla="*/ f16 1 f22"/>
                <a:gd name="f36" fmla="*/ f28 1 f21"/>
                <a:gd name="f37" fmla="*/ f29 1 f22"/>
                <a:gd name="f38" fmla="*/ f30 1 f22"/>
                <a:gd name="f39" fmla="*/ f31 1 f22"/>
                <a:gd name="f40" fmla="*/ f32 f12 1"/>
                <a:gd name="f41" fmla="*/ f33 f12 1"/>
                <a:gd name="f42" fmla="*/ f35 f13 1"/>
                <a:gd name="f43" fmla="*/ f34 f13 1"/>
                <a:gd name="f44" fmla="*/ f36 f12 1"/>
                <a:gd name="f45" fmla="*/ f37 f13 1"/>
                <a:gd name="f46" fmla="*/ f38 f13 1"/>
                <a:gd name="f47" fmla="*/ f39 f13 1"/>
              </a:gdLst>
              <a:ahLst/>
              <a:cxnLst>
                <a:cxn ang="3cd4">
                  <a:pos x="hc" y="t"/>
                </a:cxn>
                <a:cxn ang="0">
                  <a:pos x="r" y="vc"/>
                </a:cxn>
                <a:cxn ang="cd4">
                  <a:pos x="hc" y="b"/>
                </a:cxn>
                <a:cxn ang="cd2">
                  <a:pos x="l" y="vc"/>
                </a:cxn>
                <a:cxn ang="f27">
                  <a:pos x="f44" y="f45"/>
                </a:cxn>
                <a:cxn ang="f27">
                  <a:pos x="f44" y="f45"/>
                </a:cxn>
                <a:cxn ang="f27">
                  <a:pos x="f44" y="f46"/>
                </a:cxn>
                <a:cxn ang="f27">
                  <a:pos x="f44" y="f47"/>
                </a:cxn>
              </a:cxnLst>
              <a:rect l="f40" t="f43" r="f41" b="f42"/>
              <a:pathLst>
                <a:path w="12696" h="1064">
                  <a:moveTo>
                    <a:pt x="f5" y="f8"/>
                  </a:moveTo>
                  <a:lnTo>
                    <a:pt x="f5" y="f8"/>
                  </a:lnTo>
                  <a:cubicBezTo>
                    <a:pt x="f5" y="f8"/>
                    <a:pt x="f5" y="f8"/>
                    <a:pt x="f5" y="f9"/>
                  </a:cubicBezTo>
                  <a:cubicBezTo>
                    <a:pt x="f5" y="f10"/>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8" name="Freeform: Shape 292">
              <a:extLst>
                <a:ext uri="{FF2B5EF4-FFF2-40B4-BE49-F238E27FC236}">
                  <a16:creationId xmlns:a16="http://schemas.microsoft.com/office/drawing/2014/main" id="{C657FB2C-EE19-9137-282B-BCDF4B63A810}"/>
                </a:ext>
              </a:extLst>
            </p:cNvPr>
            <p:cNvSpPr/>
            <p:nvPr/>
          </p:nvSpPr>
          <p:spPr>
            <a:xfrm>
              <a:off x="883822" y="165945"/>
              <a:ext cx="758" cy="758"/>
            </a:xfrm>
            <a:custGeom>
              <a:avLst/>
              <a:gdLst>
                <a:gd name="f0" fmla="val 10800000"/>
                <a:gd name="f1" fmla="val 5400000"/>
                <a:gd name="f2" fmla="val 180"/>
                <a:gd name="f3" fmla="val w"/>
                <a:gd name="f4" fmla="val h"/>
                <a:gd name="f5" fmla="val 0"/>
                <a:gd name="f6" fmla="val 761"/>
                <a:gd name="f7" fmla="val 762"/>
                <a:gd name="f8" fmla="+- 0 0 -90"/>
                <a:gd name="f9" fmla="*/ f3 1 761"/>
                <a:gd name="f10" fmla="*/ f4 1 761"/>
                <a:gd name="f11" fmla="val f5"/>
                <a:gd name="f12" fmla="val f6"/>
                <a:gd name="f13" fmla="*/ f8 f0 1"/>
                <a:gd name="f14" fmla="+- f12 0 f11"/>
                <a:gd name="f15" fmla="*/ f13 1 f2"/>
                <a:gd name="f16" fmla="*/ f14 1 761"/>
                <a:gd name="f17" fmla="*/ 0 f14 1"/>
                <a:gd name="f18" fmla="*/ 762 f14 1"/>
                <a:gd name="f19" fmla="+- f15 0 f1"/>
                <a:gd name="f20" fmla="*/ f17 1 761"/>
                <a:gd name="f21" fmla="*/ f18 1 761"/>
                <a:gd name="f22" fmla="*/ f11 1 f16"/>
                <a:gd name="f23" fmla="*/ f12 1 f16"/>
                <a:gd name="f24" fmla="*/ f20 1 f16"/>
                <a:gd name="f25" fmla="*/ f21 1 f16"/>
                <a:gd name="f26" fmla="*/ f22 f9 1"/>
                <a:gd name="f27" fmla="*/ f23 f9 1"/>
                <a:gd name="f28" fmla="*/ f23 f10 1"/>
                <a:gd name="f29" fmla="*/ f22 f10 1"/>
                <a:gd name="f30" fmla="*/ f24 f9 1"/>
                <a:gd name="f31" fmla="*/ f25 f10 1"/>
                <a:gd name="f32" fmla="*/ f25 f9 1"/>
                <a:gd name="f33" fmla="*/ f24 f10 1"/>
              </a:gdLst>
              <a:ahLst/>
              <a:cxnLst>
                <a:cxn ang="3cd4">
                  <a:pos x="hc" y="t"/>
                </a:cxn>
                <a:cxn ang="0">
                  <a:pos x="r" y="vc"/>
                </a:cxn>
                <a:cxn ang="cd4">
                  <a:pos x="hc" y="b"/>
                </a:cxn>
                <a:cxn ang="cd2">
                  <a:pos x="l" y="vc"/>
                </a:cxn>
                <a:cxn ang="f19">
                  <a:pos x="f30" y="f31"/>
                </a:cxn>
                <a:cxn ang="f19">
                  <a:pos x="f30" y="f31"/>
                </a:cxn>
                <a:cxn ang="f19">
                  <a:pos x="f32" y="f33"/>
                </a:cxn>
              </a:cxnLst>
              <a:rect l="f26" t="f29" r="f27" b="f28"/>
              <a:pathLst>
                <a:path w="761" h="761">
                  <a:moveTo>
                    <a:pt x="f5" y="f7"/>
                  </a:moveTo>
                  <a:lnTo>
                    <a:pt x="f5" y="f7"/>
                  </a:lnTo>
                  <a:lnTo>
                    <a:pt x="f7"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89" name="Freeform: Shape 293">
              <a:extLst>
                <a:ext uri="{FF2B5EF4-FFF2-40B4-BE49-F238E27FC236}">
                  <a16:creationId xmlns:a16="http://schemas.microsoft.com/office/drawing/2014/main" id="{9242B08D-DACA-22D3-9BBE-A40F97ABE9DF}"/>
                </a:ext>
              </a:extLst>
            </p:cNvPr>
            <p:cNvSpPr/>
            <p:nvPr/>
          </p:nvSpPr>
          <p:spPr>
            <a:xfrm>
              <a:off x="885733" y="167975"/>
              <a:ext cx="3597898" cy="1093951"/>
            </a:xfrm>
            <a:custGeom>
              <a:avLst/>
              <a:gdLst>
                <a:gd name="f0" fmla="val 10800000"/>
                <a:gd name="f1" fmla="val 5400000"/>
                <a:gd name="f2" fmla="val 180"/>
                <a:gd name="f3" fmla="val w"/>
                <a:gd name="f4" fmla="val h"/>
                <a:gd name="f5" fmla="val 0"/>
                <a:gd name="f6" fmla="val 3597899"/>
                <a:gd name="f7" fmla="val 1093948"/>
                <a:gd name="f8" fmla="val 3596249"/>
                <a:gd name="f9" fmla="val 3596427"/>
                <a:gd name="f10" fmla="val 1093914"/>
                <a:gd name="f11" fmla="val 3595017"/>
                <a:gd name="f12" fmla="val 1093325"/>
                <a:gd name="f13" fmla="val 3593963"/>
                <a:gd name="f14" fmla="val 1092298"/>
                <a:gd name="f15" fmla="val 3592033"/>
                <a:gd name="f16" fmla="val 1090669"/>
                <a:gd name="f17" fmla="val 3591792"/>
                <a:gd name="f18" fmla="val 1087785"/>
                <a:gd name="f19" fmla="val 3593418"/>
                <a:gd name="f20" fmla="val 1085857"/>
                <a:gd name="f21" fmla="val 3593583"/>
                <a:gd name="f22" fmla="val 1085661"/>
                <a:gd name="f23" fmla="val 3593773"/>
                <a:gd name="f24" fmla="val 1085479"/>
                <a:gd name="f25" fmla="val 1085314"/>
                <a:gd name="f26" fmla="val 1083410"/>
                <a:gd name="f27" fmla="val 12443"/>
                <a:gd name="f28" fmla="val 5587"/>
                <a:gd name="f29" fmla="val 5714"/>
                <a:gd name="f30" fmla="val 4531"/>
                <a:gd name="f31" fmla="val 6529"/>
                <a:gd name="f32" fmla="val 3238"/>
                <a:gd name="f33" fmla="val 6974"/>
                <a:gd name="f34" fmla="val 1905"/>
                <a:gd name="f35" fmla="val 6983"/>
                <a:gd name="f36" fmla="val 7110"/>
                <a:gd name="f37" fmla="val 9142"/>
                <a:gd name="f38" fmla="val 3592948"/>
                <a:gd name="f39" fmla="val 1092805"/>
                <a:gd name="f40" fmla="+- 0 0 -90"/>
                <a:gd name="f41" fmla="*/ f3 1 3597899"/>
                <a:gd name="f42" fmla="*/ f4 1 1093948"/>
                <a:gd name="f43" fmla="val f5"/>
                <a:gd name="f44" fmla="val f6"/>
                <a:gd name="f45" fmla="val f7"/>
                <a:gd name="f46" fmla="*/ f40 f0 1"/>
                <a:gd name="f47" fmla="+- f45 0 f43"/>
                <a:gd name="f48" fmla="+- f44 0 f43"/>
                <a:gd name="f49" fmla="*/ f46 1 f2"/>
                <a:gd name="f50" fmla="*/ f48 1 3597899"/>
                <a:gd name="f51" fmla="*/ f47 1 1093948"/>
                <a:gd name="f52" fmla="*/ 3596249 f48 1"/>
                <a:gd name="f53" fmla="*/ 1093948 f47 1"/>
                <a:gd name="f54" fmla="*/ 3597899 f48 1"/>
                <a:gd name="f55" fmla="*/ 3593963 f48 1"/>
                <a:gd name="f56" fmla="*/ 1092298 f47 1"/>
                <a:gd name="f57" fmla="*/ 3593418 f48 1"/>
                <a:gd name="f58" fmla="*/ 1085857 f47 1"/>
                <a:gd name="f59" fmla="*/ 1085314 f47 1"/>
                <a:gd name="f60" fmla="*/ 1083410 f47 1"/>
                <a:gd name="f61" fmla="*/ 12443 f48 1"/>
                <a:gd name="f62" fmla="*/ 0 f47 1"/>
                <a:gd name="f63" fmla="*/ 5587 f48 1"/>
                <a:gd name="f64" fmla="*/ 5714 f47 1"/>
                <a:gd name="f65" fmla="*/ 1905 f48 1"/>
                <a:gd name="f66" fmla="*/ 6983 f47 1"/>
                <a:gd name="f67" fmla="*/ 0 f48 1"/>
                <a:gd name="f68" fmla="*/ 7110 f48 1"/>
                <a:gd name="f69" fmla="*/ 9142 f47 1"/>
                <a:gd name="f70" fmla="*/ 3592948 f48 1"/>
                <a:gd name="f71" fmla="*/ 1092805 f47 1"/>
                <a:gd name="f72" fmla="+- f49 0 f1"/>
                <a:gd name="f73" fmla="*/ f52 1 3597899"/>
                <a:gd name="f74" fmla="*/ f53 1 1093948"/>
                <a:gd name="f75" fmla="*/ f54 1 3597899"/>
                <a:gd name="f76" fmla="*/ f55 1 3597899"/>
                <a:gd name="f77" fmla="*/ f56 1 1093948"/>
                <a:gd name="f78" fmla="*/ f57 1 3597899"/>
                <a:gd name="f79" fmla="*/ f58 1 1093948"/>
                <a:gd name="f80" fmla="*/ f59 1 1093948"/>
                <a:gd name="f81" fmla="*/ f60 1 1093948"/>
                <a:gd name="f82" fmla="*/ f61 1 3597899"/>
                <a:gd name="f83" fmla="*/ f62 1 1093948"/>
                <a:gd name="f84" fmla="*/ f63 1 3597899"/>
                <a:gd name="f85" fmla="*/ f64 1 1093948"/>
                <a:gd name="f86" fmla="*/ f65 1 3597899"/>
                <a:gd name="f87" fmla="*/ f66 1 1093948"/>
                <a:gd name="f88" fmla="*/ f67 1 3597899"/>
                <a:gd name="f89" fmla="*/ f68 1 3597899"/>
                <a:gd name="f90" fmla="*/ f69 1 1093948"/>
                <a:gd name="f91" fmla="*/ f70 1 3597899"/>
                <a:gd name="f92" fmla="*/ f71 1 1093948"/>
                <a:gd name="f93" fmla="*/ f43 1 f50"/>
                <a:gd name="f94" fmla="*/ f44 1 f50"/>
                <a:gd name="f95" fmla="*/ f43 1 f51"/>
                <a:gd name="f96" fmla="*/ f45 1 f51"/>
                <a:gd name="f97" fmla="*/ f73 1 f50"/>
                <a:gd name="f98" fmla="*/ f74 1 f51"/>
                <a:gd name="f99" fmla="*/ f75 1 f50"/>
                <a:gd name="f100" fmla="*/ f76 1 f50"/>
                <a:gd name="f101" fmla="*/ f77 1 f51"/>
                <a:gd name="f102" fmla="*/ f78 1 f50"/>
                <a:gd name="f103" fmla="*/ f79 1 f51"/>
                <a:gd name="f104" fmla="*/ f80 1 f51"/>
                <a:gd name="f105" fmla="*/ f81 1 f51"/>
                <a:gd name="f106" fmla="*/ f82 1 f50"/>
                <a:gd name="f107" fmla="*/ f83 1 f51"/>
                <a:gd name="f108" fmla="*/ f84 1 f50"/>
                <a:gd name="f109" fmla="*/ f85 1 f51"/>
                <a:gd name="f110" fmla="*/ f86 1 f50"/>
                <a:gd name="f111" fmla="*/ f87 1 f51"/>
                <a:gd name="f112" fmla="*/ f88 1 f50"/>
                <a:gd name="f113" fmla="*/ f89 1 f50"/>
                <a:gd name="f114" fmla="*/ f90 1 f51"/>
                <a:gd name="f115" fmla="*/ f91 1 f50"/>
                <a:gd name="f116" fmla="*/ f92 1 f51"/>
                <a:gd name="f117" fmla="*/ f93 f41 1"/>
                <a:gd name="f118" fmla="*/ f94 f41 1"/>
                <a:gd name="f119" fmla="*/ f96 f42 1"/>
                <a:gd name="f120" fmla="*/ f95 f42 1"/>
                <a:gd name="f121" fmla="*/ f97 f41 1"/>
                <a:gd name="f122" fmla="*/ f98 f42 1"/>
                <a:gd name="f123" fmla="*/ f99 f41 1"/>
                <a:gd name="f124" fmla="*/ f100 f41 1"/>
                <a:gd name="f125" fmla="*/ f101 f42 1"/>
                <a:gd name="f126" fmla="*/ f102 f41 1"/>
                <a:gd name="f127" fmla="*/ f103 f42 1"/>
                <a:gd name="f128" fmla="*/ f104 f42 1"/>
                <a:gd name="f129" fmla="*/ f105 f42 1"/>
                <a:gd name="f130" fmla="*/ f106 f41 1"/>
                <a:gd name="f131" fmla="*/ f107 f42 1"/>
                <a:gd name="f132" fmla="*/ f108 f41 1"/>
                <a:gd name="f133" fmla="*/ f109 f42 1"/>
                <a:gd name="f134" fmla="*/ f110 f41 1"/>
                <a:gd name="f135" fmla="*/ f111 f42 1"/>
                <a:gd name="f136" fmla="*/ f112 f41 1"/>
                <a:gd name="f137" fmla="*/ f113 f41 1"/>
                <a:gd name="f138" fmla="*/ f114 f42 1"/>
                <a:gd name="f139" fmla="*/ f115 f41 1"/>
                <a:gd name="f140" fmla="*/ f116 f42 1"/>
              </a:gdLst>
              <a:ahLst/>
              <a:cxnLst>
                <a:cxn ang="3cd4">
                  <a:pos x="hc" y="t"/>
                </a:cxn>
                <a:cxn ang="0">
                  <a:pos x="r" y="vc"/>
                </a:cxn>
                <a:cxn ang="cd4">
                  <a:pos x="hc" y="b"/>
                </a:cxn>
                <a:cxn ang="cd2">
                  <a:pos x="l" y="vc"/>
                </a:cxn>
                <a:cxn ang="f72">
                  <a:pos x="f121" y="f122"/>
                </a:cxn>
                <a:cxn ang="f72">
                  <a:pos x="f123" y="f122"/>
                </a:cxn>
                <a:cxn ang="f72">
                  <a:pos x="f124" y="f125"/>
                </a:cxn>
                <a:cxn ang="f72">
                  <a:pos x="f126" y="f127"/>
                </a:cxn>
                <a:cxn ang="f72">
                  <a:pos x="f124" y="f128"/>
                </a:cxn>
                <a:cxn ang="f72">
                  <a:pos x="f121" y="f129"/>
                </a:cxn>
                <a:cxn ang="f72">
                  <a:pos x="f130" y="f131"/>
                </a:cxn>
                <a:cxn ang="f72">
                  <a:pos x="f132" y="f133"/>
                </a:cxn>
                <a:cxn ang="f72">
                  <a:pos x="f134" y="f135"/>
                </a:cxn>
                <a:cxn ang="f72">
                  <a:pos x="f136" y="f135"/>
                </a:cxn>
                <a:cxn ang="f72">
                  <a:pos x="f136" y="f135"/>
                </a:cxn>
                <a:cxn ang="f72">
                  <a:pos x="f137" y="f138"/>
                </a:cxn>
                <a:cxn ang="f72">
                  <a:pos x="f139" y="f140"/>
                </a:cxn>
              </a:cxnLst>
              <a:rect l="f117" t="f120" r="f118" b="f119"/>
              <a:pathLst>
                <a:path w="3597899" h="1093948">
                  <a:moveTo>
                    <a:pt x="f8" y="f7"/>
                  </a:moveTo>
                  <a:lnTo>
                    <a:pt x="f6" y="f7"/>
                  </a:lnTo>
                  <a:cubicBezTo>
                    <a:pt x="f9" y="f10"/>
                    <a:pt x="f11" y="f12"/>
                    <a:pt x="f13" y="f14"/>
                  </a:cubicBezTo>
                  <a:cubicBezTo>
                    <a:pt x="f15" y="f16"/>
                    <a:pt x="f17" y="f18"/>
                    <a:pt x="f19" y="f20"/>
                  </a:cubicBezTo>
                  <a:cubicBezTo>
                    <a:pt x="f21" y="f22"/>
                    <a:pt x="f23" y="f24"/>
                    <a:pt x="f13" y="f25"/>
                  </a:cubicBezTo>
                  <a:lnTo>
                    <a:pt x="f8" y="f26"/>
                  </a:lnTo>
                  <a:lnTo>
                    <a:pt x="f27" y="f5"/>
                  </a:lnTo>
                  <a:lnTo>
                    <a:pt x="f28" y="f29"/>
                  </a:lnTo>
                  <a:cubicBezTo>
                    <a:pt x="f30" y="f31"/>
                    <a:pt x="f32" y="f33"/>
                    <a:pt x="f34" y="f35"/>
                  </a:cubicBezTo>
                  <a:lnTo>
                    <a:pt x="f5" y="f35"/>
                  </a:lnTo>
                  <a:lnTo>
                    <a:pt x="f5" y="f35"/>
                  </a:lnTo>
                  <a:lnTo>
                    <a:pt x="f36" y="f37"/>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0" name="Freeform: Shape 294">
              <a:extLst>
                <a:ext uri="{FF2B5EF4-FFF2-40B4-BE49-F238E27FC236}">
                  <a16:creationId xmlns:a16="http://schemas.microsoft.com/office/drawing/2014/main" id="{EC10C9F5-0548-26A8-80DA-92ACC86FA1EA}"/>
                </a:ext>
              </a:extLst>
            </p:cNvPr>
            <p:cNvSpPr/>
            <p:nvPr/>
          </p:nvSpPr>
          <p:spPr>
            <a:xfrm>
              <a:off x="882396" y="0"/>
              <a:ext cx="222226" cy="173562"/>
            </a:xfrm>
            <a:custGeom>
              <a:avLst/>
              <a:gdLst>
                <a:gd name="f0" fmla="val 10800000"/>
                <a:gd name="f1" fmla="val 5400000"/>
                <a:gd name="f2" fmla="val 180"/>
                <a:gd name="f3" fmla="val w"/>
                <a:gd name="f4" fmla="val h"/>
                <a:gd name="f5" fmla="val 0"/>
                <a:gd name="f6" fmla="val 222225"/>
                <a:gd name="f7" fmla="val 173563"/>
                <a:gd name="f8" fmla="val 31"/>
                <a:gd name="f9" fmla="val 171025"/>
                <a:gd name="f10" fmla="val 171913"/>
                <a:gd name="f11" fmla="val -10"/>
                <a:gd name="f12" fmla="val 172208"/>
                <a:gd name="f13" fmla="val 172508"/>
                <a:gd name="f14" fmla="val 172802"/>
                <a:gd name="f15" fmla="val 1047"/>
                <a:gd name="f16" fmla="val 173564"/>
                <a:gd name="f17" fmla="val 1809"/>
                <a:gd name="f18" fmla="val 3714"/>
                <a:gd name="f19" fmla="val 5047"/>
                <a:gd name="f20" fmla="val 173555"/>
                <a:gd name="f21" fmla="val 6341"/>
                <a:gd name="f22" fmla="val 173109"/>
                <a:gd name="f23" fmla="val 7396"/>
                <a:gd name="f24" fmla="val 172294"/>
                <a:gd name="f25" fmla="val 14252"/>
                <a:gd name="f26" fmla="val 166581"/>
                <a:gd name="f27" fmla="val 222226"/>
                <a:gd name="f28" fmla="val 206228"/>
                <a:gd name="f29" fmla="val 1682"/>
                <a:gd name="f30" fmla="val 166327"/>
                <a:gd name="f31" fmla="val 920"/>
                <a:gd name="f32" fmla="val 167089"/>
                <a:gd name="f33" fmla="val 167723"/>
                <a:gd name="f34" fmla="val 168358"/>
                <a:gd name="f35" fmla="val 168612"/>
                <a:gd name="f36" fmla="val 168866"/>
                <a:gd name="f37" fmla="val 169374"/>
                <a:gd name="f38" fmla="val 170644"/>
                <a:gd name="f39" fmla="+- 0 0 -90"/>
                <a:gd name="f40" fmla="*/ f3 1 222225"/>
                <a:gd name="f41" fmla="*/ f4 1 173563"/>
                <a:gd name="f42" fmla="val f5"/>
                <a:gd name="f43" fmla="val f6"/>
                <a:gd name="f44" fmla="val f7"/>
                <a:gd name="f45" fmla="*/ f39 f0 1"/>
                <a:gd name="f46" fmla="+- f44 0 f42"/>
                <a:gd name="f47" fmla="+- f43 0 f42"/>
                <a:gd name="f48" fmla="*/ f45 1 f2"/>
                <a:gd name="f49" fmla="*/ f47 1 222225"/>
                <a:gd name="f50" fmla="*/ f46 1 173563"/>
                <a:gd name="f51" fmla="*/ 31 f47 1"/>
                <a:gd name="f52" fmla="*/ 171025 f46 1"/>
                <a:gd name="f53" fmla="*/ 171913 f46 1"/>
                <a:gd name="f54" fmla="*/ 172802 f46 1"/>
                <a:gd name="f55" fmla="*/ 1047 f47 1"/>
                <a:gd name="f56" fmla="*/ 173564 f46 1"/>
                <a:gd name="f57" fmla="*/ 1809 f47 1"/>
                <a:gd name="f58" fmla="*/ 3714 f47 1"/>
                <a:gd name="f59" fmla="*/ 7396 f47 1"/>
                <a:gd name="f60" fmla="*/ 172294 f46 1"/>
                <a:gd name="f61" fmla="*/ 14252 f47 1"/>
                <a:gd name="f62" fmla="*/ 166581 f46 1"/>
                <a:gd name="f63" fmla="*/ 222226 f47 1"/>
                <a:gd name="f64" fmla="*/ 0 f46 1"/>
                <a:gd name="f65" fmla="*/ 206228 f47 1"/>
                <a:gd name="f66" fmla="*/ 1682 f47 1"/>
                <a:gd name="f67" fmla="*/ 166327 f46 1"/>
                <a:gd name="f68" fmla="*/ 920 f47 1"/>
                <a:gd name="f69" fmla="*/ 167089 f46 1"/>
                <a:gd name="f70" fmla="*/ 167723 f46 1"/>
                <a:gd name="f71" fmla="*/ 168612 f46 1"/>
                <a:gd name="f72" fmla="*/ 169374 f46 1"/>
                <a:gd name="f73" fmla="+- f48 0 f1"/>
                <a:gd name="f74" fmla="*/ f51 1 222225"/>
                <a:gd name="f75" fmla="*/ f52 1 173563"/>
                <a:gd name="f76" fmla="*/ f53 1 173563"/>
                <a:gd name="f77" fmla="*/ f54 1 173563"/>
                <a:gd name="f78" fmla="*/ f55 1 222225"/>
                <a:gd name="f79" fmla="*/ f56 1 173563"/>
                <a:gd name="f80" fmla="*/ f57 1 222225"/>
                <a:gd name="f81" fmla="*/ f58 1 222225"/>
                <a:gd name="f82" fmla="*/ f59 1 222225"/>
                <a:gd name="f83" fmla="*/ f60 1 173563"/>
                <a:gd name="f84" fmla="*/ f61 1 222225"/>
                <a:gd name="f85" fmla="*/ f62 1 173563"/>
                <a:gd name="f86" fmla="*/ f63 1 222225"/>
                <a:gd name="f87" fmla="*/ f64 1 173563"/>
                <a:gd name="f88" fmla="*/ f65 1 222225"/>
                <a:gd name="f89" fmla="*/ f66 1 222225"/>
                <a:gd name="f90" fmla="*/ f67 1 173563"/>
                <a:gd name="f91" fmla="*/ f68 1 222225"/>
                <a:gd name="f92" fmla="*/ f69 1 173563"/>
                <a:gd name="f93" fmla="*/ f70 1 173563"/>
                <a:gd name="f94" fmla="*/ f71 1 173563"/>
                <a:gd name="f95" fmla="*/ f72 1 173563"/>
                <a:gd name="f96" fmla="*/ f42 1 f49"/>
                <a:gd name="f97" fmla="*/ f43 1 f49"/>
                <a:gd name="f98" fmla="*/ f42 1 f50"/>
                <a:gd name="f99" fmla="*/ f44 1 f50"/>
                <a:gd name="f100" fmla="*/ f74 1 f49"/>
                <a:gd name="f101" fmla="*/ f75 1 f50"/>
                <a:gd name="f102" fmla="*/ f76 1 f50"/>
                <a:gd name="f103" fmla="*/ f77 1 f50"/>
                <a:gd name="f104" fmla="*/ f78 1 f49"/>
                <a:gd name="f105" fmla="*/ f79 1 f50"/>
                <a:gd name="f106" fmla="*/ f80 1 f49"/>
                <a:gd name="f107" fmla="*/ f81 1 f49"/>
                <a:gd name="f108" fmla="*/ f82 1 f49"/>
                <a:gd name="f109" fmla="*/ f83 1 f50"/>
                <a:gd name="f110" fmla="*/ f84 1 f49"/>
                <a:gd name="f111" fmla="*/ f85 1 f50"/>
                <a:gd name="f112" fmla="*/ f86 1 f49"/>
                <a:gd name="f113" fmla="*/ f87 1 f50"/>
                <a:gd name="f114" fmla="*/ f88 1 f49"/>
                <a:gd name="f115" fmla="*/ f89 1 f49"/>
                <a:gd name="f116" fmla="*/ f90 1 f50"/>
                <a:gd name="f117" fmla="*/ f91 1 f49"/>
                <a:gd name="f118" fmla="*/ f92 1 f50"/>
                <a:gd name="f119" fmla="*/ f93 1 f50"/>
                <a:gd name="f120" fmla="*/ f94 1 f50"/>
                <a:gd name="f121" fmla="*/ f95 1 f50"/>
                <a:gd name="f122" fmla="*/ f96 f40 1"/>
                <a:gd name="f123" fmla="*/ f97 f40 1"/>
                <a:gd name="f124" fmla="*/ f99 f41 1"/>
                <a:gd name="f125" fmla="*/ f98 f41 1"/>
                <a:gd name="f126" fmla="*/ f100 f40 1"/>
                <a:gd name="f127" fmla="*/ f101 f41 1"/>
                <a:gd name="f128" fmla="*/ f102 f41 1"/>
                <a:gd name="f129" fmla="*/ f103 f41 1"/>
                <a:gd name="f130" fmla="*/ f104 f40 1"/>
                <a:gd name="f131" fmla="*/ f105 f41 1"/>
                <a:gd name="f132" fmla="*/ f106 f40 1"/>
                <a:gd name="f133" fmla="*/ f107 f40 1"/>
                <a:gd name="f134" fmla="*/ f108 f40 1"/>
                <a:gd name="f135" fmla="*/ f109 f41 1"/>
                <a:gd name="f136" fmla="*/ f110 f40 1"/>
                <a:gd name="f137" fmla="*/ f111 f41 1"/>
                <a:gd name="f138" fmla="*/ f112 f40 1"/>
                <a:gd name="f139" fmla="*/ f113 f41 1"/>
                <a:gd name="f140" fmla="*/ f114 f40 1"/>
                <a:gd name="f141" fmla="*/ f115 f40 1"/>
                <a:gd name="f142" fmla="*/ f116 f41 1"/>
                <a:gd name="f143" fmla="*/ f117 f40 1"/>
                <a:gd name="f144" fmla="*/ f118 f41 1"/>
                <a:gd name="f145" fmla="*/ f119 f41 1"/>
                <a:gd name="f146" fmla="*/ f120 f41 1"/>
                <a:gd name="f147" fmla="*/ f121 f41 1"/>
              </a:gdLst>
              <a:ahLst/>
              <a:cxnLst>
                <a:cxn ang="3cd4">
                  <a:pos x="hc" y="t"/>
                </a:cxn>
                <a:cxn ang="0">
                  <a:pos x="r" y="vc"/>
                </a:cxn>
                <a:cxn ang="cd4">
                  <a:pos x="hc" y="b"/>
                </a:cxn>
                <a:cxn ang="cd2">
                  <a:pos x="l" y="vc"/>
                </a:cxn>
                <a:cxn ang="f73">
                  <a:pos x="f126" y="f127"/>
                </a:cxn>
                <a:cxn ang="f73">
                  <a:pos x="f126" y="f128"/>
                </a:cxn>
                <a:cxn ang="f73">
                  <a:pos x="f126" y="f129"/>
                </a:cxn>
                <a:cxn ang="f73">
                  <a:pos x="f126" y="f129"/>
                </a:cxn>
                <a:cxn ang="f73">
                  <a:pos x="f126" y="f129"/>
                </a:cxn>
                <a:cxn ang="f73">
                  <a:pos x="f130" y="f131"/>
                </a:cxn>
                <a:cxn ang="f73">
                  <a:pos x="f132" y="f131"/>
                </a:cxn>
                <a:cxn ang="f73">
                  <a:pos x="f133" y="f131"/>
                </a:cxn>
                <a:cxn ang="f73">
                  <a:pos x="f134" y="f135"/>
                </a:cxn>
                <a:cxn ang="f73">
                  <a:pos x="f136" y="f137"/>
                </a:cxn>
                <a:cxn ang="f73">
                  <a:pos x="f138" y="f139"/>
                </a:cxn>
                <a:cxn ang="f73">
                  <a:pos x="f140" y="f139"/>
                </a:cxn>
                <a:cxn ang="f73">
                  <a:pos x="f141" y="f142"/>
                </a:cxn>
                <a:cxn ang="f73">
                  <a:pos x="f141" y="f142"/>
                </a:cxn>
                <a:cxn ang="f73">
                  <a:pos x="f143" y="f144"/>
                </a:cxn>
                <a:cxn ang="f73">
                  <a:pos x="f143" y="f145"/>
                </a:cxn>
                <a:cxn ang="f73">
                  <a:pos x="f143" y="f145"/>
                </a:cxn>
                <a:cxn ang="f73">
                  <a:pos x="f143" y="f146"/>
                </a:cxn>
                <a:cxn ang="f73">
                  <a:pos x="f143" y="f147"/>
                </a:cxn>
                <a:cxn ang="f73">
                  <a:pos x="f143" y="f147"/>
                </a:cxn>
                <a:cxn ang="f73">
                  <a:pos x="f126" y="f127"/>
                </a:cxn>
              </a:cxnLst>
              <a:rect l="f122" t="f125" r="f123" b="f124"/>
              <a:pathLst>
                <a:path w="222225" h="173563">
                  <a:moveTo>
                    <a:pt x="f8" y="f9"/>
                  </a:moveTo>
                  <a:lnTo>
                    <a:pt x="f8" y="f10"/>
                  </a:lnTo>
                  <a:cubicBezTo>
                    <a:pt x="f11" y="f12"/>
                    <a:pt x="f11" y="f13"/>
                    <a:pt x="f8" y="f14"/>
                  </a:cubicBezTo>
                  <a:lnTo>
                    <a:pt x="f8" y="f14"/>
                  </a:lnTo>
                  <a:lnTo>
                    <a:pt x="f8" y="f14"/>
                  </a:lnTo>
                  <a:lnTo>
                    <a:pt x="f15" y="f16"/>
                  </a:lnTo>
                  <a:lnTo>
                    <a:pt x="f17" y="f16"/>
                  </a:lnTo>
                  <a:lnTo>
                    <a:pt x="f18" y="f16"/>
                  </a:lnTo>
                  <a:cubicBezTo>
                    <a:pt x="f19" y="f20"/>
                    <a:pt x="f21" y="f22"/>
                    <a:pt x="f23" y="f24"/>
                  </a:cubicBezTo>
                  <a:lnTo>
                    <a:pt x="f25" y="f26"/>
                  </a:lnTo>
                  <a:lnTo>
                    <a:pt x="f27" y="f5"/>
                  </a:lnTo>
                  <a:lnTo>
                    <a:pt x="f28" y="f5"/>
                  </a:lnTo>
                  <a:lnTo>
                    <a:pt x="f29" y="f30"/>
                  </a:lnTo>
                  <a:lnTo>
                    <a:pt x="f29" y="f30"/>
                  </a:lnTo>
                  <a:lnTo>
                    <a:pt x="f31" y="f32"/>
                  </a:lnTo>
                  <a:lnTo>
                    <a:pt x="f31" y="f33"/>
                  </a:lnTo>
                  <a:lnTo>
                    <a:pt x="f31" y="f33"/>
                  </a:lnTo>
                  <a:cubicBezTo>
                    <a:pt x="f31" y="f33"/>
                    <a:pt x="f31" y="f34"/>
                    <a:pt x="f31" y="f35"/>
                  </a:cubicBezTo>
                  <a:cubicBezTo>
                    <a:pt x="f31" y="f36"/>
                    <a:pt x="f31" y="f35"/>
                    <a:pt x="f31" y="f37"/>
                  </a:cubicBezTo>
                  <a:lnTo>
                    <a:pt x="f31" y="f37"/>
                  </a:lnTo>
                  <a:cubicBezTo>
                    <a:pt x="f31" y="f37"/>
                    <a:pt x="f8"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1" name="Freeform: Shape 295">
              <a:extLst>
                <a:ext uri="{FF2B5EF4-FFF2-40B4-BE49-F238E27FC236}">
                  <a16:creationId xmlns:a16="http://schemas.microsoft.com/office/drawing/2014/main" id="{A967267F-7F3F-B2ED-8102-77AA737F2285}"/>
                </a:ext>
              </a:extLst>
            </p:cNvPr>
            <p:cNvSpPr/>
            <p:nvPr/>
          </p:nvSpPr>
          <p:spPr>
            <a:xfrm>
              <a:off x="4478630" y="1037697"/>
              <a:ext cx="272902" cy="224576"/>
            </a:xfrm>
            <a:custGeom>
              <a:avLst/>
              <a:gdLst>
                <a:gd name="f0" fmla="val 10800000"/>
                <a:gd name="f1" fmla="val 5400000"/>
                <a:gd name="f2" fmla="val 180"/>
                <a:gd name="f3" fmla="val w"/>
                <a:gd name="f4" fmla="val h"/>
                <a:gd name="f5" fmla="val 0"/>
                <a:gd name="f6" fmla="val 272901"/>
                <a:gd name="f7" fmla="val 224575"/>
                <a:gd name="f8" fmla="val 1443"/>
                <a:gd name="f9" fmla="val 222827"/>
                <a:gd name="f10" fmla="val 2497"/>
                <a:gd name="f11" fmla="val 223854"/>
                <a:gd name="f12" fmla="val 3907"/>
                <a:gd name="f13" fmla="val 224443"/>
                <a:gd name="f14" fmla="val 5379"/>
                <a:gd name="f15" fmla="val 224478"/>
                <a:gd name="f16" fmla="val 5963"/>
                <a:gd name="f17" fmla="val 224609"/>
                <a:gd name="f18" fmla="val 6573"/>
                <a:gd name="f19" fmla="val 7157"/>
                <a:gd name="f20" fmla="val 7741"/>
                <a:gd name="f21" fmla="val 224301"/>
                <a:gd name="f22" fmla="val 8300"/>
                <a:gd name="f23" fmla="val 224045"/>
                <a:gd name="f24" fmla="val 8807"/>
                <a:gd name="f25" fmla="val 223716"/>
                <a:gd name="f26" fmla="val 10585"/>
                <a:gd name="f27" fmla="val 222192"/>
                <a:gd name="f28" fmla="val 272902"/>
                <a:gd name="f29" fmla="val 8888"/>
                <a:gd name="f30" fmla="val 1524"/>
                <a:gd name="f31" fmla="val 267696"/>
                <a:gd name="f32" fmla="val 4110"/>
                <a:gd name="f33" fmla="val 213939"/>
                <a:gd name="f34" fmla="val 1824"/>
                <a:gd name="f35" fmla="val 215844"/>
                <a:gd name="f36" fmla="val -195"/>
                <a:gd name="f37" fmla="val 217362"/>
                <a:gd name="f38" fmla="val -601"/>
                <a:gd name="f39" fmla="val 220228"/>
                <a:gd name="f40" fmla="val 923"/>
                <a:gd name="f41" fmla="val 222244"/>
                <a:gd name="f42" fmla="val 1075"/>
                <a:gd name="f43" fmla="val 222454"/>
                <a:gd name="f44" fmla="val 1253"/>
                <a:gd name="f45" fmla="val 222648"/>
                <a:gd name="f46" fmla="+- 0 0 -90"/>
                <a:gd name="f47" fmla="*/ f3 1 272901"/>
                <a:gd name="f48" fmla="*/ f4 1 224575"/>
                <a:gd name="f49" fmla="val f5"/>
                <a:gd name="f50" fmla="val f6"/>
                <a:gd name="f51" fmla="val f7"/>
                <a:gd name="f52" fmla="*/ f46 f0 1"/>
                <a:gd name="f53" fmla="+- f51 0 f49"/>
                <a:gd name="f54" fmla="+- f50 0 f49"/>
                <a:gd name="f55" fmla="*/ f52 1 f2"/>
                <a:gd name="f56" fmla="*/ f54 1 272901"/>
                <a:gd name="f57" fmla="*/ f53 1 224575"/>
                <a:gd name="f58" fmla="*/ 1443 f54 1"/>
                <a:gd name="f59" fmla="*/ 222827 f53 1"/>
                <a:gd name="f60" fmla="*/ 5379 f54 1"/>
                <a:gd name="f61" fmla="*/ 224478 f53 1"/>
                <a:gd name="f62" fmla="*/ 7157 f54 1"/>
                <a:gd name="f63" fmla="*/ 8807 f54 1"/>
                <a:gd name="f64" fmla="*/ 223716 f53 1"/>
                <a:gd name="f65" fmla="*/ 10585 f54 1"/>
                <a:gd name="f66" fmla="*/ 222192 f53 1"/>
                <a:gd name="f67" fmla="*/ 272902 f54 1"/>
                <a:gd name="f68" fmla="*/ 8888 f53 1"/>
                <a:gd name="f69" fmla="*/ 1524 f53 1"/>
                <a:gd name="f70" fmla="*/ 267696 f54 1"/>
                <a:gd name="f71" fmla="*/ 0 f53 1"/>
                <a:gd name="f72" fmla="*/ 4110 f54 1"/>
                <a:gd name="f73" fmla="*/ 213939 f53 1"/>
                <a:gd name="f74" fmla="*/ 1824 f54 1"/>
                <a:gd name="f75" fmla="*/ 215844 f53 1"/>
                <a:gd name="f76" fmla="*/ 923 f54 1"/>
                <a:gd name="f77" fmla="*/ 222244 f53 1"/>
                <a:gd name="f78" fmla="+- f55 0 f1"/>
                <a:gd name="f79" fmla="*/ f58 1 272901"/>
                <a:gd name="f80" fmla="*/ f59 1 224575"/>
                <a:gd name="f81" fmla="*/ f60 1 272901"/>
                <a:gd name="f82" fmla="*/ f61 1 224575"/>
                <a:gd name="f83" fmla="*/ f62 1 272901"/>
                <a:gd name="f84" fmla="*/ f63 1 272901"/>
                <a:gd name="f85" fmla="*/ f64 1 224575"/>
                <a:gd name="f86" fmla="*/ f65 1 272901"/>
                <a:gd name="f87" fmla="*/ f66 1 224575"/>
                <a:gd name="f88" fmla="*/ f67 1 272901"/>
                <a:gd name="f89" fmla="*/ f68 1 224575"/>
                <a:gd name="f90" fmla="*/ f69 1 224575"/>
                <a:gd name="f91" fmla="*/ f70 1 272901"/>
                <a:gd name="f92" fmla="*/ f71 1 224575"/>
                <a:gd name="f93" fmla="*/ f72 1 272901"/>
                <a:gd name="f94" fmla="*/ f73 1 224575"/>
                <a:gd name="f95" fmla="*/ f74 1 272901"/>
                <a:gd name="f96" fmla="*/ f75 1 224575"/>
                <a:gd name="f97" fmla="*/ f76 1 272901"/>
                <a:gd name="f98" fmla="*/ f77 1 224575"/>
                <a:gd name="f99" fmla="*/ f49 1 f56"/>
                <a:gd name="f100" fmla="*/ f50 1 f56"/>
                <a:gd name="f101" fmla="*/ f49 1 f57"/>
                <a:gd name="f102" fmla="*/ f51 1 f57"/>
                <a:gd name="f103" fmla="*/ f79 1 f56"/>
                <a:gd name="f104" fmla="*/ f80 1 f57"/>
                <a:gd name="f105" fmla="*/ f81 1 f56"/>
                <a:gd name="f106" fmla="*/ f82 1 f57"/>
                <a:gd name="f107" fmla="*/ f83 1 f56"/>
                <a:gd name="f108" fmla="*/ f84 1 f56"/>
                <a:gd name="f109" fmla="*/ f85 1 f57"/>
                <a:gd name="f110" fmla="*/ f86 1 f56"/>
                <a:gd name="f111" fmla="*/ f87 1 f57"/>
                <a:gd name="f112" fmla="*/ f88 1 f56"/>
                <a:gd name="f113" fmla="*/ f89 1 f57"/>
                <a:gd name="f114" fmla="*/ f90 1 f57"/>
                <a:gd name="f115" fmla="*/ f91 1 f56"/>
                <a:gd name="f116" fmla="*/ f92 1 f57"/>
                <a:gd name="f117" fmla="*/ f93 1 f56"/>
                <a:gd name="f118" fmla="*/ f94 1 f57"/>
                <a:gd name="f119" fmla="*/ f95 1 f56"/>
                <a:gd name="f120" fmla="*/ f96 1 f57"/>
                <a:gd name="f121" fmla="*/ f97 1 f56"/>
                <a:gd name="f122" fmla="*/ f98 1 f57"/>
                <a:gd name="f123" fmla="*/ f99 f47 1"/>
                <a:gd name="f124" fmla="*/ f100 f47 1"/>
                <a:gd name="f125" fmla="*/ f102 f48 1"/>
                <a:gd name="f126" fmla="*/ f101 f48 1"/>
                <a:gd name="f127" fmla="*/ f103 f47 1"/>
                <a:gd name="f128" fmla="*/ f104 f48 1"/>
                <a:gd name="f129" fmla="*/ f105 f47 1"/>
                <a:gd name="f130" fmla="*/ f106 f48 1"/>
                <a:gd name="f131" fmla="*/ f107 f47 1"/>
                <a:gd name="f132" fmla="*/ f108 f47 1"/>
                <a:gd name="f133" fmla="*/ f109 f48 1"/>
                <a:gd name="f134" fmla="*/ f110 f47 1"/>
                <a:gd name="f135" fmla="*/ f111 f48 1"/>
                <a:gd name="f136" fmla="*/ f112 f47 1"/>
                <a:gd name="f137" fmla="*/ f113 f48 1"/>
                <a:gd name="f138" fmla="*/ f114 f48 1"/>
                <a:gd name="f139" fmla="*/ f115 f47 1"/>
                <a:gd name="f140" fmla="*/ f116 f48 1"/>
                <a:gd name="f141" fmla="*/ f117 f47 1"/>
                <a:gd name="f142" fmla="*/ f118 f48 1"/>
                <a:gd name="f143" fmla="*/ f119 f47 1"/>
                <a:gd name="f144" fmla="*/ f120 f48 1"/>
                <a:gd name="f145" fmla="*/ f121 f47 1"/>
                <a:gd name="f146" fmla="*/ f122 f48 1"/>
              </a:gdLst>
              <a:ahLst/>
              <a:cxnLst>
                <a:cxn ang="3cd4">
                  <a:pos x="hc" y="t"/>
                </a:cxn>
                <a:cxn ang="0">
                  <a:pos x="r" y="vc"/>
                </a:cxn>
                <a:cxn ang="cd4">
                  <a:pos x="hc" y="b"/>
                </a:cxn>
                <a:cxn ang="cd2">
                  <a:pos x="l" y="vc"/>
                </a:cxn>
                <a:cxn ang="f78">
                  <a:pos x="f127" y="f128"/>
                </a:cxn>
                <a:cxn ang="f78">
                  <a:pos x="f129" y="f130"/>
                </a:cxn>
                <a:cxn ang="f78">
                  <a:pos x="f131" y="f130"/>
                </a:cxn>
                <a:cxn ang="f78">
                  <a:pos x="f132" y="f133"/>
                </a:cxn>
                <a:cxn ang="f78">
                  <a:pos x="f132" y="f133"/>
                </a:cxn>
                <a:cxn ang="f78">
                  <a:pos x="f134" y="f135"/>
                </a:cxn>
                <a:cxn ang="f78">
                  <a:pos x="f136" y="f137"/>
                </a:cxn>
                <a:cxn ang="f78">
                  <a:pos x="f136" y="f138"/>
                </a:cxn>
                <a:cxn ang="f78">
                  <a:pos x="f139" y="f140"/>
                </a:cxn>
                <a:cxn ang="f78">
                  <a:pos x="f141" y="f142"/>
                </a:cxn>
                <a:cxn ang="f78">
                  <a:pos x="f143" y="f144"/>
                </a:cxn>
                <a:cxn ang="f78">
                  <a:pos x="f145" y="f146"/>
                </a:cxn>
                <a:cxn ang="f78">
                  <a:pos x="f127" y="f128"/>
                </a:cxn>
              </a:cxnLst>
              <a:rect l="f123" t="f126" r="f124" b="f125"/>
              <a:pathLst>
                <a:path w="272901" h="224575">
                  <a:moveTo>
                    <a:pt x="f8" y="f9"/>
                  </a:moveTo>
                  <a:cubicBezTo>
                    <a:pt x="f10" y="f11"/>
                    <a:pt x="f12" y="f13"/>
                    <a:pt x="f14" y="f15"/>
                  </a:cubicBezTo>
                  <a:cubicBezTo>
                    <a:pt x="f16" y="f17"/>
                    <a:pt x="f18" y="f17"/>
                    <a:pt x="f19" y="f15"/>
                  </a:cubicBezTo>
                  <a:cubicBezTo>
                    <a:pt x="f20" y="f21"/>
                    <a:pt x="f22" y="f23"/>
                    <a:pt x="f24" y="f25"/>
                  </a:cubicBezTo>
                  <a:lnTo>
                    <a:pt x="f24" y="f25"/>
                  </a:lnTo>
                  <a:lnTo>
                    <a:pt x="f26" y="f27"/>
                  </a:lnTo>
                  <a:lnTo>
                    <a:pt x="f28" y="f29"/>
                  </a:lnTo>
                  <a:lnTo>
                    <a:pt x="f28" y="f30"/>
                  </a:lnTo>
                  <a:lnTo>
                    <a:pt x="f31" y="f5"/>
                  </a:lnTo>
                  <a:lnTo>
                    <a:pt x="f32" y="f33"/>
                  </a:lnTo>
                  <a:lnTo>
                    <a:pt x="f34" y="f35"/>
                  </a:ln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2" name="Freeform: Shape 296">
              <a:extLst>
                <a:ext uri="{FF2B5EF4-FFF2-40B4-BE49-F238E27FC236}">
                  <a16:creationId xmlns:a16="http://schemas.microsoft.com/office/drawing/2014/main" id="{C69DAC58-E979-6EE8-4096-5E0C368211E0}"/>
                </a:ext>
              </a:extLst>
            </p:cNvPr>
            <p:cNvSpPr/>
            <p:nvPr/>
          </p:nvSpPr>
          <p:spPr>
            <a:xfrm>
              <a:off x="8944660" y="2459854"/>
              <a:ext cx="389662" cy="125318"/>
            </a:xfrm>
            <a:custGeom>
              <a:avLst/>
              <a:gdLst>
                <a:gd name="f0" fmla="val 10800000"/>
                <a:gd name="f1" fmla="val 5400000"/>
                <a:gd name="f2" fmla="val 180"/>
                <a:gd name="f3" fmla="val w"/>
                <a:gd name="f4" fmla="val h"/>
                <a:gd name="f5" fmla="val 0"/>
                <a:gd name="f6" fmla="val 389665"/>
                <a:gd name="f7" fmla="val 125316"/>
                <a:gd name="f8" fmla="val 10411"/>
                <a:gd name="f9" fmla="val 380397"/>
                <a:gd name="f10" fmla="val 387380"/>
                <a:gd name="f11" fmla="val 119730"/>
                <a:gd name="f12" fmla="val 389666"/>
                <a:gd name="f13" fmla="val 117825"/>
                <a:gd name="f14" fmla="val 3555"/>
                <a:gd name="f15" fmla="+- 0 0 -90"/>
                <a:gd name="f16" fmla="*/ f3 1 389665"/>
                <a:gd name="f17" fmla="*/ f4 1 125316"/>
                <a:gd name="f18" fmla="val f5"/>
                <a:gd name="f19" fmla="val f6"/>
                <a:gd name="f20" fmla="val f7"/>
                <a:gd name="f21" fmla="*/ f15 f0 1"/>
                <a:gd name="f22" fmla="+- f20 0 f18"/>
                <a:gd name="f23" fmla="+- f19 0 f18"/>
                <a:gd name="f24" fmla="*/ f21 1 f2"/>
                <a:gd name="f25" fmla="*/ f23 1 389665"/>
                <a:gd name="f26" fmla="*/ f22 1 125316"/>
                <a:gd name="f27" fmla="*/ 0 f23 1"/>
                <a:gd name="f28" fmla="*/ 10411 f22 1"/>
                <a:gd name="f29" fmla="*/ 380397 f23 1"/>
                <a:gd name="f30" fmla="*/ 125316 f22 1"/>
                <a:gd name="f31" fmla="*/ 387380 f23 1"/>
                <a:gd name="f32" fmla="*/ 119730 f22 1"/>
                <a:gd name="f33" fmla="*/ 389666 f23 1"/>
                <a:gd name="f34" fmla="*/ 117825 f22 1"/>
                <a:gd name="f35" fmla="*/ 0 f22 1"/>
                <a:gd name="f36" fmla="*/ 3555 f22 1"/>
                <a:gd name="f37" fmla="+- f24 0 f1"/>
                <a:gd name="f38" fmla="*/ f27 1 389665"/>
                <a:gd name="f39" fmla="*/ f28 1 125316"/>
                <a:gd name="f40" fmla="*/ f29 1 389665"/>
                <a:gd name="f41" fmla="*/ f30 1 125316"/>
                <a:gd name="f42" fmla="*/ f31 1 389665"/>
                <a:gd name="f43" fmla="*/ f32 1 125316"/>
                <a:gd name="f44" fmla="*/ f33 1 389665"/>
                <a:gd name="f45" fmla="*/ f34 1 125316"/>
                <a:gd name="f46" fmla="*/ f35 1 125316"/>
                <a:gd name="f47" fmla="*/ f36 1 125316"/>
                <a:gd name="f48" fmla="*/ f18 1 f25"/>
                <a:gd name="f49" fmla="*/ f19 1 f25"/>
                <a:gd name="f50" fmla="*/ f18 1 f26"/>
                <a:gd name="f51" fmla="*/ f20 1 f26"/>
                <a:gd name="f52" fmla="*/ f38 1 f25"/>
                <a:gd name="f53" fmla="*/ f39 1 f26"/>
                <a:gd name="f54" fmla="*/ f40 1 f25"/>
                <a:gd name="f55" fmla="*/ f41 1 f26"/>
                <a:gd name="f56" fmla="*/ f42 1 f25"/>
                <a:gd name="f57" fmla="*/ f43 1 f26"/>
                <a:gd name="f58" fmla="*/ f44 1 f25"/>
                <a:gd name="f59" fmla="*/ f45 1 f26"/>
                <a:gd name="f60" fmla="*/ f46 1 f26"/>
                <a:gd name="f61" fmla="*/ f47 1 f26"/>
                <a:gd name="f62" fmla="*/ f48 f16 1"/>
                <a:gd name="f63" fmla="*/ f49 f16 1"/>
                <a:gd name="f64" fmla="*/ f51 f17 1"/>
                <a:gd name="f65" fmla="*/ f50 f17 1"/>
                <a:gd name="f66" fmla="*/ f52 f16 1"/>
                <a:gd name="f67" fmla="*/ f53 f17 1"/>
                <a:gd name="f68" fmla="*/ f54 f16 1"/>
                <a:gd name="f69" fmla="*/ f55 f17 1"/>
                <a:gd name="f70" fmla="*/ f56 f16 1"/>
                <a:gd name="f71" fmla="*/ f57 f17 1"/>
                <a:gd name="f72" fmla="*/ f58 f16 1"/>
                <a:gd name="f73" fmla="*/ f59 f17 1"/>
                <a:gd name="f74" fmla="*/ f60 f17 1"/>
                <a:gd name="f75" fmla="*/ f61 f17 1"/>
              </a:gdLst>
              <a:ahLst/>
              <a:cxnLst>
                <a:cxn ang="3cd4">
                  <a:pos x="hc" y="t"/>
                </a:cxn>
                <a:cxn ang="0">
                  <a:pos x="r" y="vc"/>
                </a:cxn>
                <a:cxn ang="cd4">
                  <a:pos x="hc" y="b"/>
                </a:cxn>
                <a:cxn ang="cd2">
                  <a:pos x="l" y="vc"/>
                </a:cxn>
                <a:cxn ang="f37">
                  <a:pos x="f66" y="f67"/>
                </a:cxn>
                <a:cxn ang="f37">
                  <a:pos x="f68" y="f69"/>
                </a:cxn>
                <a:cxn ang="f37">
                  <a:pos x="f70" y="f71"/>
                </a:cxn>
                <a:cxn ang="f37">
                  <a:pos x="f70" y="f71"/>
                </a:cxn>
                <a:cxn ang="f37">
                  <a:pos x="f70" y="f71"/>
                </a:cxn>
                <a:cxn ang="f37">
                  <a:pos x="f72" y="f73"/>
                </a:cxn>
                <a:cxn ang="f37">
                  <a:pos x="f66" y="f74"/>
                </a:cxn>
                <a:cxn ang="f37">
                  <a:pos x="f66" y="f75"/>
                </a:cxn>
                <a:cxn ang="f37">
                  <a:pos x="f66" y="f67"/>
                </a:cxn>
              </a:cxnLst>
              <a:rect l="f62" t="f65" r="f63" b="f64"/>
              <a:pathLst>
                <a:path w="389665" h="125316">
                  <a:moveTo>
                    <a:pt x="f5" y="f8"/>
                  </a:moveTo>
                  <a:lnTo>
                    <a:pt x="f9" y="f7"/>
                  </a:lnTo>
                  <a:lnTo>
                    <a:pt x="f10" y="f11"/>
                  </a:lnTo>
                  <a:lnTo>
                    <a:pt x="f10" y="f11"/>
                  </a:lnTo>
                  <a:lnTo>
                    <a:pt x="f10" y="f11"/>
                  </a:lnTo>
                  <a:lnTo>
                    <a:pt x="f12" y="f13"/>
                  </a:lnTo>
                  <a:lnTo>
                    <a:pt x="f5" y="f5"/>
                  </a:lnTo>
                  <a:lnTo>
                    <a:pt x="f5" y="f14"/>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3" name="Freeform: Shape 297">
              <a:extLst>
                <a:ext uri="{FF2B5EF4-FFF2-40B4-BE49-F238E27FC236}">
                  <a16:creationId xmlns:a16="http://schemas.microsoft.com/office/drawing/2014/main" id="{EFC9B238-9E63-795C-A16C-4648B047EE5B}"/>
                </a:ext>
              </a:extLst>
            </p:cNvPr>
            <p:cNvSpPr/>
            <p:nvPr/>
          </p:nvSpPr>
          <p:spPr>
            <a:xfrm>
              <a:off x="7755218" y="1690186"/>
              <a:ext cx="12691" cy="758"/>
            </a:xfrm>
            <a:custGeom>
              <a:avLst/>
              <a:gdLst>
                <a:gd name="f0" fmla="val 10800000"/>
                <a:gd name="f1" fmla="val 5400000"/>
                <a:gd name="f2" fmla="val 180"/>
                <a:gd name="f3" fmla="val w"/>
                <a:gd name="f4" fmla="val h"/>
                <a:gd name="f5" fmla="val 0"/>
                <a:gd name="f6" fmla="val 12696"/>
                <a:gd name="f7" fmla="val 761"/>
                <a:gd name="f8" fmla="val 762"/>
                <a:gd name="f9" fmla="val 127"/>
                <a:gd name="f10" fmla="+- 0 0 -90"/>
                <a:gd name="f11" fmla="*/ f3 1 12696"/>
                <a:gd name="f12" fmla="*/ f4 1 761"/>
                <a:gd name="f13" fmla="val f5"/>
                <a:gd name="f14" fmla="val f6"/>
                <a:gd name="f15" fmla="val f7"/>
                <a:gd name="f16" fmla="*/ f10 f0 1"/>
                <a:gd name="f17" fmla="+- f15 0 f13"/>
                <a:gd name="f18" fmla="+- f14 0 f13"/>
                <a:gd name="f19" fmla="*/ f16 1 f2"/>
                <a:gd name="f20" fmla="*/ f18 1 12696"/>
                <a:gd name="f21" fmla="*/ f17 1 761"/>
                <a:gd name="f22" fmla="*/ 0 f18 1"/>
                <a:gd name="f23" fmla="*/ 0 f17 1"/>
                <a:gd name="f24" fmla="*/ 762 f17 1"/>
                <a:gd name="f25" fmla="*/ 127 f17 1"/>
                <a:gd name="f26" fmla="+- f19 0 f1"/>
                <a:gd name="f27" fmla="*/ f22 1 12696"/>
                <a:gd name="f28" fmla="*/ f23 1 761"/>
                <a:gd name="f29" fmla="*/ f24 1 761"/>
                <a:gd name="f30" fmla="*/ f25 1 761"/>
                <a:gd name="f31" fmla="*/ f13 1 f20"/>
                <a:gd name="f32" fmla="*/ f14 1 f20"/>
                <a:gd name="f33" fmla="*/ f13 1 f21"/>
                <a:gd name="f34" fmla="*/ f15 1 f21"/>
                <a:gd name="f35" fmla="*/ f27 1 f20"/>
                <a:gd name="f36" fmla="*/ f28 1 f21"/>
                <a:gd name="f37" fmla="*/ f29 1 f21"/>
                <a:gd name="f38" fmla="*/ f30 1 f21"/>
                <a:gd name="f39" fmla="*/ f31 f11 1"/>
                <a:gd name="f40" fmla="*/ f32 f11 1"/>
                <a:gd name="f41" fmla="*/ f34 f12 1"/>
                <a:gd name="f42" fmla="*/ f33 f12 1"/>
                <a:gd name="f43" fmla="*/ f35 f11 1"/>
                <a:gd name="f44" fmla="*/ f36 f12 1"/>
                <a:gd name="f45" fmla="*/ f37 f12 1"/>
                <a:gd name="f46" fmla="*/ f38 f12 1"/>
              </a:gdLst>
              <a:ahLst/>
              <a:cxnLst>
                <a:cxn ang="3cd4">
                  <a:pos x="hc" y="t"/>
                </a:cxn>
                <a:cxn ang="0">
                  <a:pos x="r" y="vc"/>
                </a:cxn>
                <a:cxn ang="cd4">
                  <a:pos x="hc" y="b"/>
                </a:cxn>
                <a:cxn ang="cd2">
                  <a:pos x="l" y="vc"/>
                </a:cxn>
                <a:cxn ang="f26">
                  <a:pos x="f43" y="f44"/>
                </a:cxn>
                <a:cxn ang="f26">
                  <a:pos x="f43" y="f45"/>
                </a:cxn>
                <a:cxn ang="f26">
                  <a:pos x="f43" y="f46"/>
                </a:cxn>
              </a:cxnLst>
              <a:rect l="f39" t="f42" r="f40" b="f41"/>
              <a:pathLst>
                <a:path w="12696" h="761">
                  <a:moveTo>
                    <a:pt x="f5" y="f5"/>
                  </a:moveTo>
                  <a:lnTo>
                    <a:pt x="f5" y="f8"/>
                  </a:ln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4" name="Freeform: Shape 298">
              <a:extLst>
                <a:ext uri="{FF2B5EF4-FFF2-40B4-BE49-F238E27FC236}">
                  <a16:creationId xmlns:a16="http://schemas.microsoft.com/office/drawing/2014/main" id="{55384C85-9E19-42D7-95F0-D5FBC5E8E8B7}"/>
                </a:ext>
              </a:extLst>
            </p:cNvPr>
            <p:cNvSpPr/>
            <p:nvPr/>
          </p:nvSpPr>
          <p:spPr>
            <a:xfrm>
              <a:off x="7755319" y="1693624"/>
              <a:ext cx="9674" cy="245543"/>
            </a:xfrm>
            <a:custGeom>
              <a:avLst/>
              <a:gdLst>
                <a:gd name="f0" fmla="val 10800000"/>
                <a:gd name="f1" fmla="val 5400000"/>
                <a:gd name="f2" fmla="val 180"/>
                <a:gd name="f3" fmla="val w"/>
                <a:gd name="f4" fmla="val h"/>
                <a:gd name="f5" fmla="val 0"/>
                <a:gd name="f6" fmla="val 9678"/>
                <a:gd name="f7" fmla="val 245540"/>
                <a:gd name="f8" fmla="val 5953"/>
                <a:gd name="f9" fmla="val 2568"/>
                <a:gd name="f10" fmla="val 3795"/>
                <a:gd name="f11" fmla="val 1425"/>
                <a:gd name="f12" fmla="val 663"/>
                <a:gd name="f13" fmla="val 28"/>
                <a:gd name="f14" fmla="val 2906"/>
                <a:gd name="f15" fmla="val -9"/>
                <a:gd name="f16" fmla="val 2563"/>
                <a:gd name="f17" fmla="val 2233"/>
                <a:gd name="f18" fmla="val 1890"/>
                <a:gd name="f19" fmla="val 1002"/>
                <a:gd name="f20" fmla="val 113"/>
                <a:gd name="f21" fmla="val 367"/>
                <a:gd name="f22" fmla="val -141"/>
                <a:gd name="f23" fmla="val 243255"/>
                <a:gd name="f24" fmla="val 7139"/>
                <a:gd name="f25" fmla="val 245413"/>
                <a:gd name="f26" fmla="+- 0 0 -90"/>
                <a:gd name="f27" fmla="*/ f3 1 9678"/>
                <a:gd name="f28" fmla="*/ f4 1 245540"/>
                <a:gd name="f29" fmla="val f5"/>
                <a:gd name="f30" fmla="val f6"/>
                <a:gd name="f31" fmla="val f7"/>
                <a:gd name="f32" fmla="*/ f26 f0 1"/>
                <a:gd name="f33" fmla="+- f31 0 f29"/>
                <a:gd name="f34" fmla="+- f30 0 f29"/>
                <a:gd name="f35" fmla="*/ f32 1 f2"/>
                <a:gd name="f36" fmla="*/ f34 1 9678"/>
                <a:gd name="f37" fmla="*/ f33 1 245540"/>
                <a:gd name="f38" fmla="*/ 9678 f34 1"/>
                <a:gd name="f39" fmla="*/ 245540 f33 1"/>
                <a:gd name="f40" fmla="*/ 5953 f33 1"/>
                <a:gd name="f41" fmla="*/ 2568 f34 1"/>
                <a:gd name="f42" fmla="*/ 3795 f33 1"/>
                <a:gd name="f43" fmla="*/ 1425 f34 1"/>
                <a:gd name="f44" fmla="*/ 663 f34 1"/>
                <a:gd name="f45" fmla="*/ 28 f34 1"/>
                <a:gd name="f46" fmla="*/ 2906 f33 1"/>
                <a:gd name="f47" fmla="*/ 1890 f33 1"/>
                <a:gd name="f48" fmla="*/ 1002 f33 1"/>
                <a:gd name="f49" fmla="*/ 113 f33 1"/>
                <a:gd name="f50" fmla="*/ 243255 f33 1"/>
                <a:gd name="f51" fmla="*/ 7139 f34 1"/>
                <a:gd name="f52" fmla="*/ 245413 f33 1"/>
                <a:gd name="f53" fmla="+- f35 0 f1"/>
                <a:gd name="f54" fmla="*/ f38 1 9678"/>
                <a:gd name="f55" fmla="*/ f39 1 245540"/>
                <a:gd name="f56" fmla="*/ f40 1 245540"/>
                <a:gd name="f57" fmla="*/ f41 1 9678"/>
                <a:gd name="f58" fmla="*/ f42 1 245540"/>
                <a:gd name="f59" fmla="*/ f43 1 9678"/>
                <a:gd name="f60" fmla="*/ f44 1 9678"/>
                <a:gd name="f61" fmla="*/ f45 1 9678"/>
                <a:gd name="f62" fmla="*/ f46 1 245540"/>
                <a:gd name="f63" fmla="*/ f47 1 245540"/>
                <a:gd name="f64" fmla="*/ f48 1 245540"/>
                <a:gd name="f65" fmla="*/ f49 1 245540"/>
                <a:gd name="f66" fmla="*/ f50 1 245540"/>
                <a:gd name="f67" fmla="*/ f51 1 9678"/>
                <a:gd name="f68" fmla="*/ f52 1 245540"/>
                <a:gd name="f69" fmla="*/ f29 1 f36"/>
                <a:gd name="f70" fmla="*/ f30 1 f36"/>
                <a:gd name="f71" fmla="*/ f29 1 f37"/>
                <a:gd name="f72" fmla="*/ f31 1 f37"/>
                <a:gd name="f73" fmla="*/ f54 1 f36"/>
                <a:gd name="f74" fmla="*/ f55 1 f37"/>
                <a:gd name="f75" fmla="*/ f56 1 f37"/>
                <a:gd name="f76" fmla="*/ f57 1 f36"/>
                <a:gd name="f77" fmla="*/ f58 1 f37"/>
                <a:gd name="f78" fmla="*/ f59 1 f36"/>
                <a:gd name="f79" fmla="*/ f60 1 f36"/>
                <a:gd name="f80" fmla="*/ f61 1 f36"/>
                <a:gd name="f81" fmla="*/ f62 1 f37"/>
                <a:gd name="f82" fmla="*/ f63 1 f37"/>
                <a:gd name="f83" fmla="*/ f64 1 f37"/>
                <a:gd name="f84" fmla="*/ f65 1 f37"/>
                <a:gd name="f85" fmla="*/ f66 1 f37"/>
                <a:gd name="f86" fmla="*/ f67 1 f36"/>
                <a:gd name="f87" fmla="*/ f68 1 f37"/>
                <a:gd name="f88" fmla="*/ f69 f27 1"/>
                <a:gd name="f89" fmla="*/ f70 f27 1"/>
                <a:gd name="f90" fmla="*/ f72 f28 1"/>
                <a:gd name="f91" fmla="*/ f71 f28 1"/>
                <a:gd name="f92" fmla="*/ f73 f27 1"/>
                <a:gd name="f93" fmla="*/ f74 f28 1"/>
                <a:gd name="f94" fmla="*/ f75 f28 1"/>
                <a:gd name="f95" fmla="*/ f76 f27 1"/>
                <a:gd name="f96" fmla="*/ f77 f28 1"/>
                <a:gd name="f97" fmla="*/ f78 f27 1"/>
                <a:gd name="f98" fmla="*/ f79 f27 1"/>
                <a:gd name="f99" fmla="*/ f80 f27 1"/>
                <a:gd name="f100" fmla="*/ f81 f28 1"/>
                <a:gd name="f101" fmla="*/ f82 f28 1"/>
                <a:gd name="f102" fmla="*/ f83 f28 1"/>
                <a:gd name="f103" fmla="*/ f84 f28 1"/>
                <a:gd name="f104" fmla="*/ f85 f28 1"/>
                <a:gd name="f105" fmla="*/ f86 f27 1"/>
                <a:gd name="f106" fmla="*/ f87 f28 1"/>
              </a:gdLst>
              <a:ahLst/>
              <a:cxnLst>
                <a:cxn ang="3cd4">
                  <a:pos x="hc" y="t"/>
                </a:cxn>
                <a:cxn ang="0">
                  <a:pos x="r" y="vc"/>
                </a:cxn>
                <a:cxn ang="cd4">
                  <a:pos x="hc" y="b"/>
                </a:cxn>
                <a:cxn ang="cd2">
                  <a:pos x="l" y="vc"/>
                </a:cxn>
                <a:cxn ang="f53">
                  <a:pos x="f92" y="f93"/>
                </a:cxn>
                <a:cxn ang="f53">
                  <a:pos x="f92" y="f94"/>
                </a:cxn>
                <a:cxn ang="f53">
                  <a:pos x="f95" y="f96"/>
                </a:cxn>
                <a:cxn ang="f53">
                  <a:pos x="f95" y="f96"/>
                </a:cxn>
                <a:cxn ang="f53">
                  <a:pos x="f97" y="f96"/>
                </a:cxn>
                <a:cxn ang="f53">
                  <a:pos x="f98" y="f96"/>
                </a:cxn>
                <a:cxn ang="f53">
                  <a:pos x="f98" y="f96"/>
                </a:cxn>
                <a:cxn ang="f53">
                  <a:pos x="f98" y="f96"/>
                </a:cxn>
                <a:cxn ang="f53">
                  <a:pos x="f99" y="f100"/>
                </a:cxn>
                <a:cxn ang="f53">
                  <a:pos x="f99" y="f101"/>
                </a:cxn>
                <a:cxn ang="f53">
                  <a:pos x="f99" y="f102"/>
                </a:cxn>
                <a:cxn ang="f53">
                  <a:pos x="f99" y="f103"/>
                </a:cxn>
                <a:cxn ang="f53">
                  <a:pos x="f99" y="f103"/>
                </a:cxn>
                <a:cxn ang="f53">
                  <a:pos x="f99" y="f104"/>
                </a:cxn>
                <a:cxn ang="f53">
                  <a:pos x="f105" y="f106"/>
                </a:cxn>
              </a:cxnLst>
              <a:rect l="f88" t="f91" r="f89" b="f90"/>
              <a:pathLst>
                <a:path w="9678" h="245540">
                  <a:moveTo>
                    <a:pt x="f6" y="f7"/>
                  </a:moveTo>
                  <a:lnTo>
                    <a:pt x="f6" y="f8"/>
                  </a:lnTo>
                  <a:lnTo>
                    <a:pt x="f9" y="f10"/>
                  </a:lnTo>
                  <a:lnTo>
                    <a:pt x="f9" y="f10"/>
                  </a:lnTo>
                  <a:lnTo>
                    <a:pt x="f11" y="f10"/>
                  </a:lnTo>
                  <a:lnTo>
                    <a:pt x="f12" y="f10"/>
                  </a:lnTo>
                  <a:lnTo>
                    <a:pt x="f12" y="f10"/>
                  </a:lnTo>
                  <a:cubicBezTo>
                    <a:pt x="f12" y="f10"/>
                    <a:pt x="f12" y="f10"/>
                    <a:pt x="f12" y="f10"/>
                  </a:cubicBezTo>
                  <a:lnTo>
                    <a:pt x="f13" y="f14"/>
                  </a:lnTo>
                  <a:cubicBezTo>
                    <a:pt x="f15" y="f16"/>
                    <a:pt x="f15" y="f17"/>
                    <a:pt x="f13" y="f18"/>
                  </a:cubicBezTo>
                  <a:cubicBezTo>
                    <a:pt x="f13" y="f18"/>
                    <a:pt x="f13" y="f18"/>
                    <a:pt x="f13" y="f19"/>
                  </a:cubicBezTo>
                  <a:cubicBezTo>
                    <a:pt x="f13" y="f20"/>
                    <a:pt x="f13" y="f21"/>
                    <a:pt x="f13" y="f20"/>
                  </a:cubicBezTo>
                  <a:cubicBezTo>
                    <a:pt x="f13" y="f22"/>
                    <a:pt x="f13" y="f20"/>
                    <a:pt x="f13" y="f20"/>
                  </a:cubicBezTo>
                  <a:lnTo>
                    <a:pt x="f13" y="f23"/>
                  </a:lnTo>
                  <a:lnTo>
                    <a:pt x="f24" y="f2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5" name="Freeform: Shape 299">
              <a:extLst>
                <a:ext uri="{FF2B5EF4-FFF2-40B4-BE49-F238E27FC236}">
                  <a16:creationId xmlns:a16="http://schemas.microsoft.com/office/drawing/2014/main" id="{8417BABD-16AA-57F5-9DBF-7653DE8C4B14}"/>
                </a:ext>
              </a:extLst>
            </p:cNvPr>
            <p:cNvSpPr/>
            <p:nvPr/>
          </p:nvSpPr>
          <p:spPr>
            <a:xfrm>
              <a:off x="9719669" y="2288578"/>
              <a:ext cx="10789" cy="266629"/>
            </a:xfrm>
            <a:custGeom>
              <a:avLst/>
              <a:gdLst>
                <a:gd name="f0" fmla="val 10800000"/>
                <a:gd name="f1" fmla="val 5400000"/>
                <a:gd name="f2" fmla="val 180"/>
                <a:gd name="f3" fmla="val w"/>
                <a:gd name="f4" fmla="val h"/>
                <a:gd name="f5" fmla="val 0"/>
                <a:gd name="f6" fmla="val 10791"/>
                <a:gd name="f7" fmla="val 266630"/>
                <a:gd name="f8" fmla="val 1651"/>
                <a:gd name="f9" fmla="val 263457"/>
                <a:gd name="f10" fmla="val 7110"/>
                <a:gd name="f11" fmla="val 265615"/>
                <a:gd name="f12" fmla="val 10792"/>
                <a:gd name="f13" fmla="val 266631"/>
                <a:gd name="f14" fmla="val 9014"/>
                <a:gd name="f15" fmla="val 1524"/>
                <a:gd name="f16" fmla="val 8101"/>
                <a:gd name="f17" fmla="val 2323"/>
                <a:gd name="f18" fmla="val 6932"/>
                <a:gd name="f19" fmla="val 2781"/>
                <a:gd name="f20" fmla="val 5713"/>
                <a:gd name="f21" fmla="val 2793"/>
                <a:gd name="f22" fmla="val 3936"/>
                <a:gd name="f23" fmla="+- 0 0 -90"/>
                <a:gd name="f24" fmla="*/ f3 1 10791"/>
                <a:gd name="f25" fmla="*/ f4 1 266630"/>
                <a:gd name="f26" fmla="val f5"/>
                <a:gd name="f27" fmla="val f6"/>
                <a:gd name="f28" fmla="val f7"/>
                <a:gd name="f29" fmla="*/ f23 f0 1"/>
                <a:gd name="f30" fmla="+- f28 0 f26"/>
                <a:gd name="f31" fmla="+- f27 0 f26"/>
                <a:gd name="f32" fmla="*/ f29 1 f2"/>
                <a:gd name="f33" fmla="*/ f31 1 10791"/>
                <a:gd name="f34" fmla="*/ f30 1 266630"/>
                <a:gd name="f35" fmla="*/ 0 f31 1"/>
                <a:gd name="f36" fmla="*/ 1651 f30 1"/>
                <a:gd name="f37" fmla="*/ 263457 f30 1"/>
                <a:gd name="f38" fmla="*/ 7110 f31 1"/>
                <a:gd name="f39" fmla="*/ 265615 f30 1"/>
                <a:gd name="f40" fmla="*/ 10792 f31 1"/>
                <a:gd name="f41" fmla="*/ 266631 f30 1"/>
                <a:gd name="f42" fmla="*/ 0 f30 1"/>
                <a:gd name="f43" fmla="*/ 9014 f31 1"/>
                <a:gd name="f44" fmla="*/ 1524 f30 1"/>
                <a:gd name="f45" fmla="*/ 5713 f31 1"/>
                <a:gd name="f46" fmla="*/ 2793 f30 1"/>
                <a:gd name="f47" fmla="*/ 3936 f31 1"/>
                <a:gd name="f48" fmla="+- f32 0 f1"/>
                <a:gd name="f49" fmla="*/ f35 1 10791"/>
                <a:gd name="f50" fmla="*/ f36 1 266630"/>
                <a:gd name="f51" fmla="*/ f37 1 266630"/>
                <a:gd name="f52" fmla="*/ f38 1 10791"/>
                <a:gd name="f53" fmla="*/ f39 1 266630"/>
                <a:gd name="f54" fmla="*/ f40 1 10791"/>
                <a:gd name="f55" fmla="*/ f41 1 266630"/>
                <a:gd name="f56" fmla="*/ f42 1 266630"/>
                <a:gd name="f57" fmla="*/ f43 1 10791"/>
                <a:gd name="f58" fmla="*/ f44 1 266630"/>
                <a:gd name="f59" fmla="*/ f45 1 10791"/>
                <a:gd name="f60" fmla="*/ f46 1 266630"/>
                <a:gd name="f61" fmla="*/ f47 1 10791"/>
                <a:gd name="f62" fmla="*/ f26 1 f33"/>
                <a:gd name="f63" fmla="*/ f27 1 f33"/>
                <a:gd name="f64" fmla="*/ f26 1 f34"/>
                <a:gd name="f65" fmla="*/ f28 1 f34"/>
                <a:gd name="f66" fmla="*/ f49 1 f33"/>
                <a:gd name="f67" fmla="*/ f50 1 f34"/>
                <a:gd name="f68" fmla="*/ f51 1 f34"/>
                <a:gd name="f69" fmla="*/ f52 1 f33"/>
                <a:gd name="f70" fmla="*/ f53 1 f34"/>
                <a:gd name="f71" fmla="*/ f54 1 f33"/>
                <a:gd name="f72" fmla="*/ f55 1 f34"/>
                <a:gd name="f73" fmla="*/ f56 1 f34"/>
                <a:gd name="f74" fmla="*/ f57 1 f33"/>
                <a:gd name="f75" fmla="*/ f58 1 f34"/>
                <a:gd name="f76" fmla="*/ f59 1 f33"/>
                <a:gd name="f77" fmla="*/ f60 1 f34"/>
                <a:gd name="f78" fmla="*/ f61 1 f33"/>
                <a:gd name="f79" fmla="*/ f62 f24 1"/>
                <a:gd name="f80" fmla="*/ f63 f24 1"/>
                <a:gd name="f81" fmla="*/ f65 f25 1"/>
                <a:gd name="f82" fmla="*/ f64 f25 1"/>
                <a:gd name="f83" fmla="*/ f66 f24 1"/>
                <a:gd name="f84" fmla="*/ f67 f25 1"/>
                <a:gd name="f85" fmla="*/ f68 f25 1"/>
                <a:gd name="f86" fmla="*/ f69 f24 1"/>
                <a:gd name="f87" fmla="*/ f70 f25 1"/>
                <a:gd name="f88" fmla="*/ f71 f24 1"/>
                <a:gd name="f89" fmla="*/ f72 f25 1"/>
                <a:gd name="f90" fmla="*/ f73 f25 1"/>
                <a:gd name="f91" fmla="*/ f74 f24 1"/>
                <a:gd name="f92" fmla="*/ f75 f25 1"/>
                <a:gd name="f93" fmla="*/ f76 f24 1"/>
                <a:gd name="f94" fmla="*/ f77 f25 1"/>
                <a:gd name="f95" fmla="*/ f78 f24 1"/>
              </a:gdLst>
              <a:ahLst/>
              <a:cxnLst>
                <a:cxn ang="3cd4">
                  <a:pos x="hc" y="t"/>
                </a:cxn>
                <a:cxn ang="0">
                  <a:pos x="r" y="vc"/>
                </a:cxn>
                <a:cxn ang="cd4">
                  <a:pos x="hc" y="b"/>
                </a:cxn>
                <a:cxn ang="cd2">
                  <a:pos x="l" y="vc"/>
                </a:cxn>
                <a:cxn ang="f48">
                  <a:pos x="f83" y="f84"/>
                </a:cxn>
                <a:cxn ang="f48">
                  <a:pos x="f83" y="f85"/>
                </a:cxn>
                <a:cxn ang="f48">
                  <a:pos x="f86" y="f87"/>
                </a:cxn>
                <a:cxn ang="f48">
                  <a:pos x="f88" y="f89"/>
                </a:cxn>
                <a:cxn ang="f48">
                  <a:pos x="f88" y="f90"/>
                </a:cxn>
                <a:cxn ang="f48">
                  <a:pos x="f91" y="f92"/>
                </a:cxn>
                <a:cxn ang="f48">
                  <a:pos x="f91" y="f92"/>
                </a:cxn>
                <a:cxn ang="f48">
                  <a:pos x="f93" y="f94"/>
                </a:cxn>
                <a:cxn ang="f48">
                  <a:pos x="f95" y="f94"/>
                </a:cxn>
              </a:cxnLst>
              <a:rect l="f79" t="f82" r="f80" b="f81"/>
              <a:pathLst>
                <a:path w="10791" h="266630">
                  <a:moveTo>
                    <a:pt x="f5" y="f8"/>
                  </a:moveTo>
                  <a:lnTo>
                    <a:pt x="f5" y="f9"/>
                  </a:lnTo>
                  <a:lnTo>
                    <a:pt x="f10" y="f11"/>
                  </a:lnTo>
                  <a:lnTo>
                    <a:pt x="f12" y="f13"/>
                  </a:lnTo>
                  <a:lnTo>
                    <a:pt x="f12" y="f5"/>
                  </a:lnTo>
                  <a:lnTo>
                    <a:pt x="f14" y="f15"/>
                  </a:lnTo>
                  <a:lnTo>
                    <a:pt x="f14" y="f15"/>
                  </a:lnTo>
                  <a:cubicBezTo>
                    <a:pt x="f16" y="f17"/>
                    <a:pt x="f18" y="f19"/>
                    <a:pt x="f20" y="f21"/>
                  </a:cubicBezTo>
                  <a:lnTo>
                    <a:pt x="f22"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6" name="Freeform: Shape 300">
              <a:extLst>
                <a:ext uri="{FF2B5EF4-FFF2-40B4-BE49-F238E27FC236}">
                  <a16:creationId xmlns:a16="http://schemas.microsoft.com/office/drawing/2014/main" id="{BF5C6290-6C32-4244-9F9F-32BD099AB71C}"/>
                </a:ext>
              </a:extLst>
            </p:cNvPr>
            <p:cNvSpPr/>
            <p:nvPr/>
          </p:nvSpPr>
          <p:spPr>
            <a:xfrm>
              <a:off x="0" y="0"/>
              <a:ext cx="12691" cy="12691"/>
            </a:xfrm>
            <a:custGeom>
              <a:avLst/>
              <a:gdLst>
                <a:gd name="f0" fmla="val w"/>
                <a:gd name="f1" fmla="val h"/>
                <a:gd name="f2" fmla="val 0"/>
                <a:gd name="f3" fmla="val 12696"/>
                <a:gd name="f4" fmla="*/ f0 1 12696"/>
                <a:gd name="f5" fmla="*/ f1 1 12696"/>
                <a:gd name="f6" fmla="val f2"/>
                <a:gd name="f7" fmla="val f3"/>
                <a:gd name="f8" fmla="+- f7 0 f6"/>
                <a:gd name="f9" fmla="*/ f8 1 12696"/>
                <a:gd name="f10" fmla="*/ f6 1 f9"/>
                <a:gd name="f11" fmla="*/ f7 1 f9"/>
                <a:gd name="f12" fmla="*/ f10 f4 1"/>
                <a:gd name="f13" fmla="*/ f11 f4 1"/>
                <a:gd name="f14" fmla="*/ f11 f5 1"/>
                <a:gd name="f15" fmla="*/ f10 f5 1"/>
              </a:gdLst>
              <a:ahLst/>
              <a:cxnLst>
                <a:cxn ang="3cd4">
                  <a:pos x="hc" y="t"/>
                </a:cxn>
                <a:cxn ang="0">
                  <a:pos x="r" y="vc"/>
                </a:cxn>
                <a:cxn ang="cd4">
                  <a:pos x="hc" y="b"/>
                </a:cxn>
                <a:cxn ang="cd2">
                  <a:pos x="l" y="vc"/>
                </a:cxn>
              </a:cxnLst>
              <a:rect l="f12" t="f15" r="f13" b="f14"/>
              <a:pathLst>
                <a:path w="12696" h="12696"/>
              </a:pathLst>
            </a:custGeom>
            <a:no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7" name="Freeform: Shape 301">
              <a:extLst>
                <a:ext uri="{FF2B5EF4-FFF2-40B4-BE49-F238E27FC236}">
                  <a16:creationId xmlns:a16="http://schemas.microsoft.com/office/drawing/2014/main" id="{CBF8F67F-07BD-7653-C7D6-90DE0EB81E95}"/>
                </a:ext>
              </a:extLst>
            </p:cNvPr>
            <p:cNvSpPr/>
            <p:nvPr/>
          </p:nvSpPr>
          <p:spPr>
            <a:xfrm>
              <a:off x="7755584" y="1689418"/>
              <a:ext cx="18" cy="758"/>
            </a:xfrm>
            <a:custGeom>
              <a:avLst/>
              <a:gdLst>
                <a:gd name="f0" fmla="val 10800000"/>
                <a:gd name="f1" fmla="val 5400000"/>
                <a:gd name="f2" fmla="val 180"/>
                <a:gd name="f3" fmla="val w"/>
                <a:gd name="f4" fmla="val h"/>
                <a:gd name="f5" fmla="val 0"/>
                <a:gd name="f6" fmla="val 19"/>
                <a:gd name="f7" fmla="val 761"/>
                <a:gd name="f8" fmla="val 762"/>
                <a:gd name="f9" fmla="val -6"/>
                <a:gd name="f10" fmla="val 508"/>
                <a:gd name="f11" fmla="val 254"/>
                <a:gd name="f12" fmla="+- 0 0 -90"/>
                <a:gd name="f13" fmla="*/ f3 1 19"/>
                <a:gd name="f14" fmla="*/ f4 1 761"/>
                <a:gd name="f15" fmla="val f5"/>
                <a:gd name="f16" fmla="val f6"/>
                <a:gd name="f17" fmla="val f7"/>
                <a:gd name="f18" fmla="*/ f12 f0 1"/>
                <a:gd name="f19" fmla="+- f17 0 f15"/>
                <a:gd name="f20" fmla="+- f16 0 f15"/>
                <a:gd name="f21" fmla="*/ f18 1 f2"/>
                <a:gd name="f22" fmla="*/ f20 1 19"/>
                <a:gd name="f23" fmla="*/ f19 1 761"/>
                <a:gd name="f24" fmla="*/ 19 f20 1"/>
                <a:gd name="f25" fmla="*/ 0 f19 1"/>
                <a:gd name="f26" fmla="*/ 762 f19 1"/>
                <a:gd name="f27" fmla="+- f21 0 f1"/>
                <a:gd name="f28" fmla="*/ f24 1 19"/>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19" h="761">
                  <a:moveTo>
                    <a:pt x="f6" y="f5"/>
                  </a:moveTo>
                  <a:lnTo>
                    <a:pt x="f6" y="f8"/>
                  </a:ln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8" name="Freeform: Shape 302">
              <a:extLst>
                <a:ext uri="{FF2B5EF4-FFF2-40B4-BE49-F238E27FC236}">
                  <a16:creationId xmlns:a16="http://schemas.microsoft.com/office/drawing/2014/main" id="{F687E653-C1CA-637F-6BB6-6179B0C92C40}"/>
                </a:ext>
              </a:extLst>
            </p:cNvPr>
            <p:cNvSpPr/>
            <p:nvPr/>
          </p:nvSpPr>
          <p:spPr>
            <a:xfrm>
              <a:off x="7757888" y="1690442"/>
              <a:ext cx="1967249" cy="600934"/>
            </a:xfrm>
            <a:custGeom>
              <a:avLst/>
              <a:gdLst>
                <a:gd name="f0" fmla="val 10800000"/>
                <a:gd name="f1" fmla="val 5400000"/>
                <a:gd name="f2" fmla="val 180"/>
                <a:gd name="f3" fmla="val w"/>
                <a:gd name="f4" fmla="val h"/>
                <a:gd name="f5" fmla="val 0"/>
                <a:gd name="f6" fmla="val 1967246"/>
                <a:gd name="f7" fmla="val 600935"/>
                <a:gd name="f8" fmla="val 1965468"/>
                <a:gd name="f9" fmla="val 1965735"/>
                <a:gd name="f10" fmla="val 1964275"/>
                <a:gd name="f11" fmla="val 600338"/>
                <a:gd name="f12" fmla="val 1963183"/>
                <a:gd name="f13" fmla="val 599284"/>
                <a:gd name="f14" fmla="val 1961253"/>
                <a:gd name="f15" fmla="val 597545"/>
                <a:gd name="f16" fmla="val 1961101"/>
                <a:gd name="f17" fmla="val 594574"/>
                <a:gd name="f18" fmla="val 1962841"/>
                <a:gd name="f19" fmla="val 592644"/>
                <a:gd name="f20" fmla="val 1962942"/>
                <a:gd name="f21" fmla="val 592530"/>
                <a:gd name="f22" fmla="val 1963056"/>
                <a:gd name="f23" fmla="val 592416"/>
                <a:gd name="f24" fmla="val 592301"/>
                <a:gd name="f25" fmla="val 1965596"/>
                <a:gd name="f26" fmla="val 590397"/>
                <a:gd name="f27" fmla="val 11427"/>
                <a:gd name="f28" fmla="val 5714"/>
                <a:gd name="f29" fmla="val 5587"/>
                <a:gd name="f30" fmla="val 4685"/>
                <a:gd name="f31" fmla="val 6666"/>
                <a:gd name="f32" fmla="val 3263"/>
                <a:gd name="f33" fmla="val 7263"/>
                <a:gd name="f34" fmla="val 1778"/>
                <a:gd name="f35" fmla="val 7237"/>
                <a:gd name="f36" fmla="val 1193"/>
                <a:gd name="f37" fmla="val 7364"/>
                <a:gd name="f38" fmla="val 584"/>
                <a:gd name="f39" fmla="val 7110"/>
                <a:gd name="f40" fmla="val 9396"/>
                <a:gd name="f41" fmla="val 1961787"/>
                <a:gd name="f42" fmla="val 600046"/>
                <a:gd name="f43" fmla="+- 0 0 -90"/>
                <a:gd name="f44" fmla="*/ f3 1 1967246"/>
                <a:gd name="f45" fmla="*/ f4 1 600935"/>
                <a:gd name="f46" fmla="val f5"/>
                <a:gd name="f47" fmla="val f6"/>
                <a:gd name="f48" fmla="val f7"/>
                <a:gd name="f49" fmla="*/ f43 f0 1"/>
                <a:gd name="f50" fmla="+- f48 0 f46"/>
                <a:gd name="f51" fmla="+- f47 0 f46"/>
                <a:gd name="f52" fmla="*/ f49 1 f2"/>
                <a:gd name="f53" fmla="*/ f51 1 1967246"/>
                <a:gd name="f54" fmla="*/ f50 1 600935"/>
                <a:gd name="f55" fmla="*/ 1965468 f51 1"/>
                <a:gd name="f56" fmla="*/ 600935 f50 1"/>
                <a:gd name="f57" fmla="*/ 1967246 f51 1"/>
                <a:gd name="f58" fmla="*/ 1963183 f51 1"/>
                <a:gd name="f59" fmla="*/ 599284 f50 1"/>
                <a:gd name="f60" fmla="*/ 1962841 f51 1"/>
                <a:gd name="f61" fmla="*/ 592644 f50 1"/>
                <a:gd name="f62" fmla="*/ 592301 f50 1"/>
                <a:gd name="f63" fmla="*/ 1965596 f51 1"/>
                <a:gd name="f64" fmla="*/ 590397 f50 1"/>
                <a:gd name="f65" fmla="*/ 11427 f51 1"/>
                <a:gd name="f66" fmla="*/ 0 f50 1"/>
                <a:gd name="f67" fmla="*/ 5714 f51 1"/>
                <a:gd name="f68" fmla="*/ 5587 f50 1"/>
                <a:gd name="f69" fmla="*/ 1778 f51 1"/>
                <a:gd name="f70" fmla="*/ 7237 f50 1"/>
                <a:gd name="f71" fmla="*/ 0 f51 1"/>
                <a:gd name="f72" fmla="*/ 7110 f51 1"/>
                <a:gd name="f73" fmla="*/ 9396 f50 1"/>
                <a:gd name="f74" fmla="*/ 1961787 f51 1"/>
                <a:gd name="f75" fmla="*/ 600046 f50 1"/>
                <a:gd name="f76" fmla="+- f52 0 f1"/>
                <a:gd name="f77" fmla="*/ f55 1 1967246"/>
                <a:gd name="f78" fmla="*/ f56 1 600935"/>
                <a:gd name="f79" fmla="*/ f57 1 1967246"/>
                <a:gd name="f80" fmla="*/ f58 1 1967246"/>
                <a:gd name="f81" fmla="*/ f59 1 600935"/>
                <a:gd name="f82" fmla="*/ f60 1 1967246"/>
                <a:gd name="f83" fmla="*/ f61 1 600935"/>
                <a:gd name="f84" fmla="*/ f62 1 600935"/>
                <a:gd name="f85" fmla="*/ f63 1 1967246"/>
                <a:gd name="f86" fmla="*/ f64 1 600935"/>
                <a:gd name="f87" fmla="*/ f65 1 1967246"/>
                <a:gd name="f88" fmla="*/ f66 1 600935"/>
                <a:gd name="f89" fmla="*/ f67 1 1967246"/>
                <a:gd name="f90" fmla="*/ f68 1 600935"/>
                <a:gd name="f91" fmla="*/ f69 1 1967246"/>
                <a:gd name="f92" fmla="*/ f70 1 600935"/>
                <a:gd name="f93" fmla="*/ f71 1 1967246"/>
                <a:gd name="f94" fmla="*/ f72 1 1967246"/>
                <a:gd name="f95" fmla="*/ f73 1 600935"/>
                <a:gd name="f96" fmla="*/ f74 1 1967246"/>
                <a:gd name="f97" fmla="*/ f75 1 600935"/>
                <a:gd name="f98" fmla="*/ f46 1 f53"/>
                <a:gd name="f99" fmla="*/ f47 1 f53"/>
                <a:gd name="f100" fmla="*/ f46 1 f54"/>
                <a:gd name="f101" fmla="*/ f48 1 f54"/>
                <a:gd name="f102" fmla="*/ f77 1 f53"/>
                <a:gd name="f103" fmla="*/ f78 1 f54"/>
                <a:gd name="f104" fmla="*/ f79 1 f53"/>
                <a:gd name="f105" fmla="*/ f80 1 f53"/>
                <a:gd name="f106" fmla="*/ f81 1 f54"/>
                <a:gd name="f107" fmla="*/ f82 1 f53"/>
                <a:gd name="f108" fmla="*/ f83 1 f54"/>
                <a:gd name="f109" fmla="*/ f84 1 f54"/>
                <a:gd name="f110" fmla="*/ f85 1 f53"/>
                <a:gd name="f111" fmla="*/ f86 1 f54"/>
                <a:gd name="f112" fmla="*/ f87 1 f53"/>
                <a:gd name="f113" fmla="*/ f88 1 f54"/>
                <a:gd name="f114" fmla="*/ f89 1 f53"/>
                <a:gd name="f115" fmla="*/ f90 1 f54"/>
                <a:gd name="f116" fmla="*/ f91 1 f53"/>
                <a:gd name="f117" fmla="*/ f92 1 f54"/>
                <a:gd name="f118" fmla="*/ f93 1 f53"/>
                <a:gd name="f119" fmla="*/ f94 1 f53"/>
                <a:gd name="f120" fmla="*/ f95 1 f54"/>
                <a:gd name="f121" fmla="*/ f96 1 f53"/>
                <a:gd name="f122" fmla="*/ f97 1 f54"/>
                <a:gd name="f123" fmla="*/ f98 f44 1"/>
                <a:gd name="f124" fmla="*/ f99 f44 1"/>
                <a:gd name="f125" fmla="*/ f101 f45 1"/>
                <a:gd name="f126" fmla="*/ f100 f45 1"/>
                <a:gd name="f127" fmla="*/ f102 f44 1"/>
                <a:gd name="f128" fmla="*/ f103 f45 1"/>
                <a:gd name="f129" fmla="*/ f104 f44 1"/>
                <a:gd name="f130" fmla="*/ f105 f44 1"/>
                <a:gd name="f131" fmla="*/ f106 f45 1"/>
                <a:gd name="f132" fmla="*/ f107 f44 1"/>
                <a:gd name="f133" fmla="*/ f108 f45 1"/>
                <a:gd name="f134" fmla="*/ f109 f45 1"/>
                <a:gd name="f135" fmla="*/ f110 f44 1"/>
                <a:gd name="f136" fmla="*/ f111 f45 1"/>
                <a:gd name="f137" fmla="*/ f112 f44 1"/>
                <a:gd name="f138" fmla="*/ f113 f45 1"/>
                <a:gd name="f139" fmla="*/ f114 f44 1"/>
                <a:gd name="f140" fmla="*/ f115 f45 1"/>
                <a:gd name="f141" fmla="*/ f116 f44 1"/>
                <a:gd name="f142" fmla="*/ f117 f45 1"/>
                <a:gd name="f143" fmla="*/ f118 f44 1"/>
                <a:gd name="f144" fmla="*/ f119 f44 1"/>
                <a:gd name="f145" fmla="*/ f120 f45 1"/>
                <a:gd name="f146" fmla="*/ f121 f44 1"/>
                <a:gd name="f147" fmla="*/ f122 f45 1"/>
              </a:gdLst>
              <a:ahLst/>
              <a:cxnLst>
                <a:cxn ang="3cd4">
                  <a:pos x="hc" y="t"/>
                </a:cxn>
                <a:cxn ang="0">
                  <a:pos x="r" y="vc"/>
                </a:cxn>
                <a:cxn ang="cd4">
                  <a:pos x="hc" y="b"/>
                </a:cxn>
                <a:cxn ang="cd2">
                  <a:pos x="l" y="vc"/>
                </a:cxn>
                <a:cxn ang="f76">
                  <a:pos x="f127" y="f128"/>
                </a:cxn>
                <a:cxn ang="f76">
                  <a:pos x="f129" y="f128"/>
                </a:cxn>
                <a:cxn ang="f76">
                  <a:pos x="f130" y="f131"/>
                </a:cxn>
                <a:cxn ang="f76">
                  <a:pos x="f132" y="f133"/>
                </a:cxn>
                <a:cxn ang="f76">
                  <a:pos x="f130" y="f134"/>
                </a:cxn>
                <a:cxn ang="f76">
                  <a:pos x="f135" y="f136"/>
                </a:cxn>
                <a:cxn ang="f76">
                  <a:pos x="f137" y="f138"/>
                </a:cxn>
                <a:cxn ang="f76">
                  <a:pos x="f139" y="f140"/>
                </a:cxn>
                <a:cxn ang="f76">
                  <a:pos x="f141" y="f142"/>
                </a:cxn>
                <a:cxn ang="f76">
                  <a:pos x="f143" y="f142"/>
                </a:cxn>
                <a:cxn ang="f76">
                  <a:pos x="f143" y="f142"/>
                </a:cxn>
                <a:cxn ang="f76">
                  <a:pos x="f144" y="f145"/>
                </a:cxn>
                <a:cxn ang="f76">
                  <a:pos x="f146" y="f147"/>
                </a:cxn>
              </a:cxnLst>
              <a:rect l="f123" t="f126" r="f124" b="f125"/>
              <a:pathLst>
                <a:path w="1967246" h="600935">
                  <a:moveTo>
                    <a:pt x="f8" y="f7"/>
                  </a:moveTo>
                  <a:lnTo>
                    <a:pt x="f6" y="f7"/>
                  </a:lnTo>
                  <a:cubicBezTo>
                    <a:pt x="f9" y="f7"/>
                    <a:pt x="f10" y="f11"/>
                    <a:pt x="f12" y="f13"/>
                  </a:cubicBezTo>
                  <a:cubicBezTo>
                    <a:pt x="f14" y="f15"/>
                    <a:pt x="f16" y="f17"/>
                    <a:pt x="f18" y="f19"/>
                  </a:cubicBezTo>
                  <a:cubicBezTo>
                    <a:pt x="f20" y="f21"/>
                    <a:pt x="f22" y="f23"/>
                    <a:pt x="f12" y="f24"/>
                  </a:cubicBezTo>
                  <a:lnTo>
                    <a:pt x="f25" y="f26"/>
                  </a:lnTo>
                  <a:lnTo>
                    <a:pt x="f27" y="f5"/>
                  </a:lnTo>
                  <a:lnTo>
                    <a:pt x="f28" y="f29"/>
                  </a:lnTo>
                  <a:cubicBezTo>
                    <a:pt x="f30" y="f31"/>
                    <a:pt x="f32" y="f33"/>
                    <a:pt x="f34" y="f35"/>
                  </a:cubicBezTo>
                  <a:cubicBezTo>
                    <a:pt x="f36" y="f37"/>
                    <a:pt x="f38" y="f37"/>
                    <a:pt x="f5" y="f35"/>
                  </a:cubicBezTo>
                  <a:lnTo>
                    <a:pt x="f5" y="f35"/>
                  </a:lnTo>
                  <a:lnTo>
                    <a:pt x="f39" y="f40"/>
                  </a:lnTo>
                  <a:lnTo>
                    <a:pt x="f41" y="f4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299" name="Freeform: Shape 303">
              <a:extLst>
                <a:ext uri="{FF2B5EF4-FFF2-40B4-BE49-F238E27FC236}">
                  <a16:creationId xmlns:a16="http://schemas.microsoft.com/office/drawing/2014/main" id="{DBC81D06-FEC1-771C-F7F6-F666D3AAC7B3}"/>
                </a:ext>
              </a:extLst>
            </p:cNvPr>
            <p:cNvSpPr/>
            <p:nvPr/>
          </p:nvSpPr>
          <p:spPr>
            <a:xfrm>
              <a:off x="9725768" y="2290352"/>
              <a:ext cx="3300" cy="1271"/>
            </a:xfrm>
            <a:custGeom>
              <a:avLst/>
              <a:gdLst>
                <a:gd name="f0" fmla="val 10800000"/>
                <a:gd name="f1" fmla="val 5400000"/>
                <a:gd name="f2" fmla="val 180"/>
                <a:gd name="f3" fmla="val w"/>
                <a:gd name="f4" fmla="val h"/>
                <a:gd name="f5" fmla="val 0"/>
                <a:gd name="f6" fmla="val 3301"/>
                <a:gd name="f7" fmla="val 1269"/>
                <a:gd name="f8" fmla="val 1270"/>
                <a:gd name="f9" fmla="val 1219"/>
                <a:gd name="f10" fmla="val 1257"/>
                <a:gd name="f11" fmla="val 2387"/>
                <a:gd name="f12" fmla="val 800"/>
                <a:gd name="f13" fmla="val 2361"/>
                <a:gd name="f14" fmla="val 775"/>
                <a:gd name="f15" fmla="val 1206"/>
                <a:gd name="f16" fmla="+- 0 0 -90"/>
                <a:gd name="f17" fmla="*/ f3 1 3301"/>
                <a:gd name="f18" fmla="*/ f4 1 1269"/>
                <a:gd name="f19" fmla="val f5"/>
                <a:gd name="f20" fmla="val f6"/>
                <a:gd name="f21" fmla="val f7"/>
                <a:gd name="f22" fmla="*/ f16 f0 1"/>
                <a:gd name="f23" fmla="+- f21 0 f19"/>
                <a:gd name="f24" fmla="+- f20 0 f19"/>
                <a:gd name="f25" fmla="*/ f22 1 f2"/>
                <a:gd name="f26" fmla="*/ f24 1 3301"/>
                <a:gd name="f27" fmla="*/ f23 1 1269"/>
                <a:gd name="f28" fmla="*/ 0 f24 1"/>
                <a:gd name="f29" fmla="*/ 1270 f23 1"/>
                <a:gd name="f30" fmla="*/ 3301 f24 1"/>
                <a:gd name="f31" fmla="*/ 0 f23 1"/>
                <a:gd name="f32" fmla="+- f25 0 f1"/>
                <a:gd name="f33" fmla="*/ f28 1 3301"/>
                <a:gd name="f34" fmla="*/ f29 1 1269"/>
                <a:gd name="f35" fmla="*/ f30 1 3301"/>
                <a:gd name="f36" fmla="*/ f31 1 1269"/>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49" y="f50"/>
                </a:cxn>
              </a:cxnLst>
              <a:rect l="f45" t="f48" r="f46" b="f47"/>
              <a:pathLst>
                <a:path w="3301" h="1269">
                  <a:moveTo>
                    <a:pt x="f5" y="f8"/>
                  </a:moveTo>
                  <a:cubicBezTo>
                    <a:pt x="f9" y="f10"/>
                    <a:pt x="f11" y="f12"/>
                    <a:pt x="f6" y="f5"/>
                  </a:cubicBezTo>
                  <a:cubicBezTo>
                    <a:pt x="f13" y="f14"/>
                    <a:pt x="f1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0" name="Freeform: Shape 304">
              <a:extLst>
                <a:ext uri="{FF2B5EF4-FFF2-40B4-BE49-F238E27FC236}">
                  <a16:creationId xmlns:a16="http://schemas.microsoft.com/office/drawing/2014/main" id="{89F6F708-80EC-B9E8-9785-497A05090FCD}"/>
                </a:ext>
              </a:extLst>
            </p:cNvPr>
            <p:cNvSpPr/>
            <p:nvPr/>
          </p:nvSpPr>
          <p:spPr>
            <a:xfrm>
              <a:off x="8045339" y="1406923"/>
              <a:ext cx="630" cy="12691"/>
            </a:xfrm>
            <a:custGeom>
              <a:avLst/>
              <a:gdLst>
                <a:gd name="f0" fmla="val 10800000"/>
                <a:gd name="f1" fmla="val 5400000"/>
                <a:gd name="f2" fmla="val 180"/>
                <a:gd name="f3" fmla="val w"/>
                <a:gd name="f4" fmla="val h"/>
                <a:gd name="f5" fmla="val 0"/>
                <a:gd name="f6" fmla="val 634"/>
                <a:gd name="f7" fmla="val 12696"/>
                <a:gd name="f8" fmla="val 635"/>
                <a:gd name="f9" fmla="+- 0 0 -90"/>
                <a:gd name="f10" fmla="*/ f3 1 634"/>
                <a:gd name="f11" fmla="*/ f4 1 12696"/>
                <a:gd name="f12" fmla="val f5"/>
                <a:gd name="f13" fmla="val f6"/>
                <a:gd name="f14" fmla="val f7"/>
                <a:gd name="f15" fmla="*/ f9 f0 1"/>
                <a:gd name="f16" fmla="+- f14 0 f12"/>
                <a:gd name="f17" fmla="+- f13 0 f12"/>
                <a:gd name="f18" fmla="*/ f15 1 f2"/>
                <a:gd name="f19" fmla="*/ f17 1 634"/>
                <a:gd name="f20" fmla="*/ f16 1 12696"/>
                <a:gd name="f21" fmla="*/ 0 f17 1"/>
                <a:gd name="f22" fmla="*/ 0 f16 1"/>
                <a:gd name="f23" fmla="*/ 635 f17 1"/>
                <a:gd name="f24" fmla="+- f18 0 f1"/>
                <a:gd name="f25" fmla="*/ f21 1 634"/>
                <a:gd name="f26" fmla="*/ f22 1 12696"/>
                <a:gd name="f27" fmla="*/ f23 1 63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634" h="12696">
                  <a:moveTo>
                    <a:pt x="f5"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1" name="Freeform: Shape 305">
              <a:extLst>
                <a:ext uri="{FF2B5EF4-FFF2-40B4-BE49-F238E27FC236}">
                  <a16:creationId xmlns:a16="http://schemas.microsoft.com/office/drawing/2014/main" id="{AA59BEFF-2B7F-3A1C-1D9A-7E2B028909F7}"/>
                </a:ext>
              </a:extLst>
            </p:cNvPr>
            <p:cNvSpPr/>
            <p:nvPr/>
          </p:nvSpPr>
          <p:spPr>
            <a:xfrm>
              <a:off x="7754432" y="1405140"/>
              <a:ext cx="295479" cy="290724"/>
            </a:xfrm>
            <a:custGeom>
              <a:avLst/>
              <a:gdLst>
                <a:gd name="f0" fmla="val 10800000"/>
                <a:gd name="f1" fmla="val 5400000"/>
                <a:gd name="f2" fmla="val 180"/>
                <a:gd name="f3" fmla="val w"/>
                <a:gd name="f4" fmla="val h"/>
                <a:gd name="f5" fmla="val 0"/>
                <a:gd name="f6" fmla="val 295483"/>
                <a:gd name="f7" fmla="val 290722"/>
                <a:gd name="f8" fmla="val 28"/>
                <a:gd name="f9" fmla="val 288723"/>
                <a:gd name="f10" fmla="val -9"/>
                <a:gd name="f11" fmla="val 289066"/>
                <a:gd name="f12" fmla="val 289396"/>
                <a:gd name="f13" fmla="val 289739"/>
                <a:gd name="f14" fmla="val 663"/>
                <a:gd name="f15" fmla="val 290628"/>
                <a:gd name="f16" fmla="val 1425"/>
                <a:gd name="f17" fmla="val 2568"/>
                <a:gd name="f18" fmla="val 3152"/>
                <a:gd name="f19" fmla="val 290755"/>
                <a:gd name="f20" fmla="val 3761"/>
                <a:gd name="f21" fmla="val 4346"/>
                <a:gd name="f22" fmla="val 5831"/>
                <a:gd name="f23" fmla="val 290653"/>
                <a:gd name="f24" fmla="val 7253"/>
                <a:gd name="f25" fmla="val 290056"/>
                <a:gd name="f26" fmla="val 8282"/>
                <a:gd name="f27" fmla="val 288977"/>
                <a:gd name="f28" fmla="val 13995"/>
                <a:gd name="f29" fmla="val 283391"/>
                <a:gd name="f30" fmla="val 295484"/>
                <a:gd name="f31" fmla="val 8888"/>
                <a:gd name="f32" fmla="val 292183"/>
                <a:gd name="f33" fmla="val 7872"/>
                <a:gd name="f34" fmla="val 289656"/>
                <a:gd name="f35" fmla="val 7313"/>
                <a:gd name="f36" fmla="val 288056"/>
                <a:gd name="f37" fmla="val 4799"/>
                <a:gd name="f38" fmla="val 288615"/>
                <a:gd name="f39" fmla="val 2260"/>
                <a:gd name="f40" fmla="val 288653"/>
                <a:gd name="f41" fmla="val 2095"/>
                <a:gd name="f42" fmla="val 288704"/>
                <a:gd name="f43" fmla="val 1943"/>
                <a:gd name="f44" fmla="val 288754"/>
                <a:gd name="f45" fmla="val 1778"/>
                <a:gd name="f46" fmla="val 289008"/>
                <a:gd name="f47" fmla="val 1117"/>
                <a:gd name="f48" fmla="val 289402"/>
                <a:gd name="f49" fmla="val 508"/>
                <a:gd name="f50" fmla="val 289897"/>
                <a:gd name="f51" fmla="val 410"/>
                <a:gd name="f52" fmla="val 282375"/>
                <a:gd name="f53" fmla="val 372"/>
                <a:gd name="f54" fmla="val 282667"/>
                <a:gd name="f55" fmla="val 282972"/>
                <a:gd name="f56" fmla="val 283263"/>
                <a:gd name="f57" fmla="val 283898"/>
                <a:gd name="f58" fmla="val 284787"/>
                <a:gd name="f59" fmla="val 285676"/>
                <a:gd name="f60" fmla="val 288469"/>
                <a:gd name="f61" fmla="+- 0 0 -90"/>
                <a:gd name="f62" fmla="*/ f3 1 295483"/>
                <a:gd name="f63" fmla="*/ f4 1 290722"/>
                <a:gd name="f64" fmla="val f5"/>
                <a:gd name="f65" fmla="val f6"/>
                <a:gd name="f66" fmla="val f7"/>
                <a:gd name="f67" fmla="*/ f61 f0 1"/>
                <a:gd name="f68" fmla="+- f66 0 f64"/>
                <a:gd name="f69" fmla="+- f65 0 f64"/>
                <a:gd name="f70" fmla="*/ f67 1 f2"/>
                <a:gd name="f71" fmla="*/ f69 1 295483"/>
                <a:gd name="f72" fmla="*/ f68 1 290722"/>
                <a:gd name="f73" fmla="*/ 28 f69 1"/>
                <a:gd name="f74" fmla="*/ 288723 f68 1"/>
                <a:gd name="f75" fmla="*/ 289739 f68 1"/>
                <a:gd name="f76" fmla="*/ 663 f69 1"/>
                <a:gd name="f77" fmla="*/ 290628 f68 1"/>
                <a:gd name="f78" fmla="*/ 1425 f69 1"/>
                <a:gd name="f79" fmla="*/ 2568 f69 1"/>
                <a:gd name="f80" fmla="*/ 4346 f69 1"/>
                <a:gd name="f81" fmla="*/ 8282 f69 1"/>
                <a:gd name="f82" fmla="*/ 288977 f68 1"/>
                <a:gd name="f83" fmla="*/ 13995 f69 1"/>
                <a:gd name="f84" fmla="*/ 283391 f68 1"/>
                <a:gd name="f85" fmla="*/ 295484 f69 1"/>
                <a:gd name="f86" fmla="*/ 8888 f68 1"/>
                <a:gd name="f87" fmla="*/ 292183 f69 1"/>
                <a:gd name="f88" fmla="*/ 7872 f68 1"/>
                <a:gd name="f89" fmla="*/ 288615 f69 1"/>
                <a:gd name="f90" fmla="*/ 2260 f68 1"/>
                <a:gd name="f91" fmla="*/ 288754 f69 1"/>
                <a:gd name="f92" fmla="*/ 1778 f68 1"/>
                <a:gd name="f93" fmla="*/ 289897 f69 1"/>
                <a:gd name="f94" fmla="*/ 0 f68 1"/>
                <a:gd name="f95" fmla="*/ 410 f69 1"/>
                <a:gd name="f96" fmla="*/ 282375 f68 1"/>
                <a:gd name="f97" fmla="*/ 283263 f68 1"/>
                <a:gd name="f98" fmla="*/ 283898 f68 1"/>
                <a:gd name="f99" fmla="*/ 284787 f68 1"/>
                <a:gd name="f100" fmla="+- f70 0 f1"/>
                <a:gd name="f101" fmla="*/ f73 1 295483"/>
                <a:gd name="f102" fmla="*/ f74 1 290722"/>
                <a:gd name="f103" fmla="*/ f75 1 290722"/>
                <a:gd name="f104" fmla="*/ f76 1 295483"/>
                <a:gd name="f105" fmla="*/ f77 1 290722"/>
                <a:gd name="f106" fmla="*/ f78 1 295483"/>
                <a:gd name="f107" fmla="*/ f79 1 295483"/>
                <a:gd name="f108" fmla="*/ f80 1 295483"/>
                <a:gd name="f109" fmla="*/ f81 1 295483"/>
                <a:gd name="f110" fmla="*/ f82 1 290722"/>
                <a:gd name="f111" fmla="*/ f83 1 295483"/>
                <a:gd name="f112" fmla="*/ f84 1 290722"/>
                <a:gd name="f113" fmla="*/ f85 1 295483"/>
                <a:gd name="f114" fmla="*/ f86 1 290722"/>
                <a:gd name="f115" fmla="*/ f87 1 295483"/>
                <a:gd name="f116" fmla="*/ f88 1 290722"/>
                <a:gd name="f117" fmla="*/ f89 1 295483"/>
                <a:gd name="f118" fmla="*/ f90 1 290722"/>
                <a:gd name="f119" fmla="*/ f91 1 295483"/>
                <a:gd name="f120" fmla="*/ f92 1 290722"/>
                <a:gd name="f121" fmla="*/ f93 1 295483"/>
                <a:gd name="f122" fmla="*/ f94 1 290722"/>
                <a:gd name="f123" fmla="*/ f95 1 295483"/>
                <a:gd name="f124" fmla="*/ f96 1 290722"/>
                <a:gd name="f125" fmla="*/ f97 1 290722"/>
                <a:gd name="f126" fmla="*/ f98 1 290722"/>
                <a:gd name="f127" fmla="*/ f99 1 290722"/>
                <a:gd name="f128" fmla="*/ f64 1 f71"/>
                <a:gd name="f129" fmla="*/ f65 1 f71"/>
                <a:gd name="f130" fmla="*/ f64 1 f72"/>
                <a:gd name="f131" fmla="*/ f66 1 f72"/>
                <a:gd name="f132" fmla="*/ f101 1 f71"/>
                <a:gd name="f133" fmla="*/ f102 1 f72"/>
                <a:gd name="f134" fmla="*/ f103 1 f72"/>
                <a:gd name="f135" fmla="*/ f104 1 f71"/>
                <a:gd name="f136" fmla="*/ f105 1 f72"/>
                <a:gd name="f137" fmla="*/ f106 1 f71"/>
                <a:gd name="f138" fmla="*/ f107 1 f71"/>
                <a:gd name="f139" fmla="*/ f108 1 f71"/>
                <a:gd name="f140" fmla="*/ f109 1 f71"/>
                <a:gd name="f141" fmla="*/ f110 1 f72"/>
                <a:gd name="f142" fmla="*/ f111 1 f71"/>
                <a:gd name="f143" fmla="*/ f112 1 f72"/>
                <a:gd name="f144" fmla="*/ f113 1 f71"/>
                <a:gd name="f145" fmla="*/ f114 1 f72"/>
                <a:gd name="f146" fmla="*/ f115 1 f71"/>
                <a:gd name="f147" fmla="*/ f116 1 f72"/>
                <a:gd name="f148" fmla="*/ f117 1 f71"/>
                <a:gd name="f149" fmla="*/ f118 1 f72"/>
                <a:gd name="f150" fmla="*/ f119 1 f71"/>
                <a:gd name="f151" fmla="*/ f120 1 f72"/>
                <a:gd name="f152" fmla="*/ f121 1 f71"/>
                <a:gd name="f153" fmla="*/ f122 1 f72"/>
                <a:gd name="f154" fmla="*/ f123 1 f71"/>
                <a:gd name="f155" fmla="*/ f124 1 f72"/>
                <a:gd name="f156" fmla="*/ f125 1 f72"/>
                <a:gd name="f157" fmla="*/ f126 1 f72"/>
                <a:gd name="f158" fmla="*/ f127 1 f72"/>
                <a:gd name="f159" fmla="*/ f128 f62 1"/>
                <a:gd name="f160" fmla="*/ f129 f62 1"/>
                <a:gd name="f161" fmla="*/ f131 f63 1"/>
                <a:gd name="f162" fmla="*/ f130 f63 1"/>
                <a:gd name="f163" fmla="*/ f132 f62 1"/>
                <a:gd name="f164" fmla="*/ f133 f63 1"/>
                <a:gd name="f165" fmla="*/ f134 f63 1"/>
                <a:gd name="f166" fmla="*/ f135 f62 1"/>
                <a:gd name="f167" fmla="*/ f136 f63 1"/>
                <a:gd name="f168" fmla="*/ f137 f62 1"/>
                <a:gd name="f169" fmla="*/ f138 f62 1"/>
                <a:gd name="f170" fmla="*/ f139 f62 1"/>
                <a:gd name="f171" fmla="*/ f140 f62 1"/>
                <a:gd name="f172" fmla="*/ f141 f63 1"/>
                <a:gd name="f173" fmla="*/ f142 f62 1"/>
                <a:gd name="f174" fmla="*/ f143 f63 1"/>
                <a:gd name="f175" fmla="*/ f144 f62 1"/>
                <a:gd name="f176" fmla="*/ f145 f63 1"/>
                <a:gd name="f177" fmla="*/ f146 f62 1"/>
                <a:gd name="f178" fmla="*/ f147 f63 1"/>
                <a:gd name="f179" fmla="*/ f148 f62 1"/>
                <a:gd name="f180" fmla="*/ f149 f63 1"/>
                <a:gd name="f181" fmla="*/ f150 f62 1"/>
                <a:gd name="f182" fmla="*/ f151 f63 1"/>
                <a:gd name="f183" fmla="*/ f152 f62 1"/>
                <a:gd name="f184" fmla="*/ f153 f63 1"/>
                <a:gd name="f185" fmla="*/ f154 f62 1"/>
                <a:gd name="f186" fmla="*/ f155 f63 1"/>
                <a:gd name="f187" fmla="*/ f156 f63 1"/>
                <a:gd name="f188" fmla="*/ f157 f63 1"/>
                <a:gd name="f189" fmla="*/ f158 f63 1"/>
              </a:gdLst>
              <a:ahLst/>
              <a:cxnLst>
                <a:cxn ang="3cd4">
                  <a:pos x="hc" y="t"/>
                </a:cxn>
                <a:cxn ang="0">
                  <a:pos x="r" y="vc"/>
                </a:cxn>
                <a:cxn ang="cd4">
                  <a:pos x="hc" y="b"/>
                </a:cxn>
                <a:cxn ang="cd2">
                  <a:pos x="l" y="vc"/>
                </a:cxn>
                <a:cxn ang="f100">
                  <a:pos x="f163" y="f164"/>
                </a:cxn>
                <a:cxn ang="f100">
                  <a:pos x="f163" y="f165"/>
                </a:cxn>
                <a:cxn ang="f100">
                  <a:pos x="f166" y="f167"/>
                </a:cxn>
                <a:cxn ang="f100">
                  <a:pos x="f166" y="f167"/>
                </a:cxn>
                <a:cxn ang="f100">
                  <a:pos x="f166" y="f167"/>
                </a:cxn>
                <a:cxn ang="f100">
                  <a:pos x="f168" y="f167"/>
                </a:cxn>
                <a:cxn ang="f100">
                  <a:pos x="f169" y="f167"/>
                </a:cxn>
                <a:cxn ang="f100">
                  <a:pos x="f170" y="f167"/>
                </a:cxn>
                <a:cxn ang="f100">
                  <a:pos x="f171" y="f172"/>
                </a:cxn>
                <a:cxn ang="f100">
                  <a:pos x="f173" y="f174"/>
                </a:cxn>
                <a:cxn ang="f100">
                  <a:pos x="f175" y="f176"/>
                </a:cxn>
                <a:cxn ang="f100">
                  <a:pos x="f177" y="f178"/>
                </a:cxn>
                <a:cxn ang="f100">
                  <a:pos x="f179" y="f180"/>
                </a:cxn>
                <a:cxn ang="f100">
                  <a:pos x="f181" y="f182"/>
                </a:cxn>
                <a:cxn ang="f100">
                  <a:pos x="f183" y="f184"/>
                </a:cxn>
                <a:cxn ang="f100">
                  <a:pos x="f185" y="f186"/>
                </a:cxn>
                <a:cxn ang="f100">
                  <a:pos x="f185" y="f186"/>
                </a:cxn>
                <a:cxn ang="f100">
                  <a:pos x="f185" y="f187"/>
                </a:cxn>
                <a:cxn ang="f100">
                  <a:pos x="f185" y="f188"/>
                </a:cxn>
                <a:cxn ang="f100">
                  <a:pos x="f185" y="f188"/>
                </a:cxn>
                <a:cxn ang="f100">
                  <a:pos x="f185" y="f188"/>
                </a:cxn>
                <a:cxn ang="f100">
                  <a:pos x="f185" y="f189"/>
                </a:cxn>
                <a:cxn ang="f100">
                  <a:pos x="f163" y="f164"/>
                </a:cxn>
              </a:cxnLst>
              <a:rect l="f159" t="f162" r="f160" b="f161"/>
              <a:pathLst>
                <a:path w="295483" h="290722">
                  <a:moveTo>
                    <a:pt x="f8" y="f9"/>
                  </a:moveTo>
                  <a:cubicBezTo>
                    <a:pt x="f10" y="f11"/>
                    <a:pt x="f10" y="f12"/>
                    <a:pt x="f8" y="f13"/>
                  </a:cubicBezTo>
                  <a:lnTo>
                    <a:pt x="f14" y="f15"/>
                  </a:lnTo>
                  <a:cubicBezTo>
                    <a:pt x="f14" y="f15"/>
                    <a:pt x="f14" y="f15"/>
                    <a:pt x="f14" y="f15"/>
                  </a:cubicBezTo>
                  <a:lnTo>
                    <a:pt x="f14" y="f15"/>
                  </a:lnTo>
                  <a:lnTo>
                    <a:pt x="f16" y="f15"/>
                  </a:lnTo>
                  <a:lnTo>
                    <a:pt x="f17" y="f15"/>
                  </a:lnTo>
                  <a:cubicBezTo>
                    <a:pt x="f18" y="f19"/>
                    <a:pt x="f20" y="f19"/>
                    <a:pt x="f21" y="f15"/>
                  </a:cubicBezTo>
                  <a:cubicBezTo>
                    <a:pt x="f22" y="f23"/>
                    <a:pt x="f24" y="f25"/>
                    <a:pt x="f26" y="f27"/>
                  </a:cubicBezTo>
                  <a:lnTo>
                    <a:pt x="f28" y="f29"/>
                  </a:lnTo>
                  <a:lnTo>
                    <a:pt x="f30" y="f31"/>
                  </a:lnTo>
                  <a:lnTo>
                    <a:pt x="f32" y="f33"/>
                  </a:lnTo>
                  <a:cubicBezTo>
                    <a:pt x="f34" y="f35"/>
                    <a:pt x="f36" y="f37"/>
                    <a:pt x="f38" y="f39"/>
                  </a:cubicBezTo>
                  <a:cubicBezTo>
                    <a:pt x="f40" y="f41"/>
                    <a:pt x="f42" y="f43"/>
                    <a:pt x="f44" y="f45"/>
                  </a:cubicBezTo>
                  <a:cubicBezTo>
                    <a:pt x="f46" y="f47"/>
                    <a:pt x="f48" y="f49"/>
                    <a:pt x="f50" y="f5"/>
                  </a:cubicBezTo>
                  <a:lnTo>
                    <a:pt x="f51" y="f52"/>
                  </a:lnTo>
                  <a:lnTo>
                    <a:pt x="f51" y="f52"/>
                  </a:lnTo>
                  <a:cubicBezTo>
                    <a:pt x="f53" y="f54"/>
                    <a:pt x="f53" y="f55"/>
                    <a:pt x="f51" y="f56"/>
                  </a:cubicBezTo>
                  <a:lnTo>
                    <a:pt x="f51" y="f57"/>
                  </a:lnTo>
                  <a:lnTo>
                    <a:pt x="f51" y="f57"/>
                  </a:lnTo>
                  <a:lnTo>
                    <a:pt x="f51" y="f57"/>
                  </a:lnTo>
                  <a:cubicBezTo>
                    <a:pt x="f51" y="f57"/>
                    <a:pt x="f51" y="f57"/>
                    <a:pt x="f51" y="f58"/>
                  </a:cubicBezTo>
                  <a:cubicBezTo>
                    <a:pt x="f51" y="f59"/>
                    <a:pt x="f8"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2" name="Freeform: Shape 306">
              <a:extLst>
                <a:ext uri="{FF2B5EF4-FFF2-40B4-BE49-F238E27FC236}">
                  <a16:creationId xmlns:a16="http://schemas.microsoft.com/office/drawing/2014/main" id="{357E6769-24A4-5976-B309-5B0D4EFF73FB}"/>
                </a:ext>
              </a:extLst>
            </p:cNvPr>
            <p:cNvSpPr/>
            <p:nvPr/>
          </p:nvSpPr>
          <p:spPr>
            <a:xfrm>
              <a:off x="10061728" y="2014459"/>
              <a:ext cx="36" cy="630"/>
            </a:xfrm>
            <a:custGeom>
              <a:avLst/>
              <a:gdLst>
                <a:gd name="f0" fmla="val 10800000"/>
                <a:gd name="f1" fmla="val 5400000"/>
                <a:gd name="f2" fmla="val 180"/>
                <a:gd name="f3" fmla="val w"/>
                <a:gd name="f4" fmla="val h"/>
                <a:gd name="f5" fmla="val 0"/>
                <a:gd name="f6" fmla="val 37"/>
                <a:gd name="f7" fmla="val 634"/>
                <a:gd name="f8" fmla="val 635"/>
                <a:gd name="f9" fmla="val 50"/>
                <a:gd name="f10" fmla="val 432"/>
                <a:gd name="f11" fmla="val 203"/>
                <a:gd name="f12" fmla="+- 0 0 -90"/>
                <a:gd name="f13" fmla="*/ f3 1 37"/>
                <a:gd name="f14" fmla="*/ f4 1 634"/>
                <a:gd name="f15" fmla="val f5"/>
                <a:gd name="f16" fmla="val f6"/>
                <a:gd name="f17" fmla="val f7"/>
                <a:gd name="f18" fmla="*/ f12 f0 1"/>
                <a:gd name="f19" fmla="+- f17 0 f15"/>
                <a:gd name="f20" fmla="+- f16 0 f15"/>
                <a:gd name="f21" fmla="*/ f18 1 f2"/>
                <a:gd name="f22" fmla="*/ f20 1 37"/>
                <a:gd name="f23" fmla="*/ f19 1 634"/>
                <a:gd name="f24" fmla="*/ 0 f20 1"/>
                <a:gd name="f25" fmla="*/ 635 f19 1"/>
                <a:gd name="f26" fmla="*/ 0 f19 1"/>
                <a:gd name="f27" fmla="+- f21 0 f1"/>
                <a:gd name="f28" fmla="*/ f24 1 37"/>
                <a:gd name="f29" fmla="*/ f25 1 634"/>
                <a:gd name="f30" fmla="*/ f26 1 63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Lst>
              <a:rect l="f38" t="f41" r="f39" b="f40"/>
              <a:pathLst>
                <a:path w="37" h="634">
                  <a:moveTo>
                    <a:pt x="f5" y="f8"/>
                  </a:moveTo>
                  <a:cubicBezTo>
                    <a:pt x="f9" y="f10"/>
                    <a:pt x="f9" y="f11"/>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3" name="Freeform: Shape 307">
              <a:extLst>
                <a:ext uri="{FF2B5EF4-FFF2-40B4-BE49-F238E27FC236}">
                  <a16:creationId xmlns:a16="http://schemas.microsoft.com/office/drawing/2014/main" id="{B9C453EC-1F65-808B-6608-94E834B9E6BD}"/>
                </a:ext>
              </a:extLst>
            </p:cNvPr>
            <p:cNvSpPr/>
            <p:nvPr/>
          </p:nvSpPr>
          <p:spPr>
            <a:xfrm>
              <a:off x="10062231" y="2016233"/>
              <a:ext cx="12691" cy="758"/>
            </a:xfrm>
            <a:custGeom>
              <a:avLst/>
              <a:gdLst>
                <a:gd name="f0" fmla="val 10800000"/>
                <a:gd name="f1" fmla="val 5400000"/>
                <a:gd name="f2" fmla="val 180"/>
                <a:gd name="f3" fmla="val w"/>
                <a:gd name="f4" fmla="val h"/>
                <a:gd name="f5" fmla="val 0"/>
                <a:gd name="f6" fmla="val 12696"/>
                <a:gd name="f7" fmla="val 761"/>
                <a:gd name="f8" fmla="val 762"/>
                <a:gd name="f9" fmla="val 508"/>
                <a:gd name="f10" fmla="+- 0 0 -90"/>
                <a:gd name="f11" fmla="*/ f3 1 12696"/>
                <a:gd name="f12" fmla="*/ f4 1 761"/>
                <a:gd name="f13" fmla="val f5"/>
                <a:gd name="f14" fmla="val f6"/>
                <a:gd name="f15" fmla="val f7"/>
                <a:gd name="f16" fmla="*/ f10 f0 1"/>
                <a:gd name="f17" fmla="+- f15 0 f13"/>
                <a:gd name="f18" fmla="+- f14 0 f13"/>
                <a:gd name="f19" fmla="*/ f16 1 f2"/>
                <a:gd name="f20" fmla="*/ f18 1 12696"/>
                <a:gd name="f21" fmla="*/ f17 1 761"/>
                <a:gd name="f22" fmla="*/ 0 f18 1"/>
                <a:gd name="f23" fmla="*/ 762 f17 1"/>
                <a:gd name="f24" fmla="*/ 0 f17 1"/>
                <a:gd name="f25" fmla="+- f19 0 f1"/>
                <a:gd name="f26" fmla="*/ f22 1 12696"/>
                <a:gd name="f27" fmla="*/ f23 1 761"/>
                <a:gd name="f28" fmla="*/ f24 1 761"/>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696" h="761">
                  <a:moveTo>
                    <a:pt x="f5" y="f8"/>
                  </a:moveTo>
                  <a:cubicBezTo>
                    <a:pt x="f5" y="f8"/>
                    <a:pt x="f5" y="f8"/>
                    <a:pt x="f5" y="f5"/>
                  </a:cubicBez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4" name="Freeform: Shape 308">
              <a:extLst>
                <a:ext uri="{FF2B5EF4-FFF2-40B4-BE49-F238E27FC236}">
                  <a16:creationId xmlns:a16="http://schemas.microsoft.com/office/drawing/2014/main" id="{61C97BFB-B0FD-E776-B531-9E7BB15F1E78}"/>
                </a:ext>
              </a:extLst>
            </p:cNvPr>
            <p:cNvSpPr/>
            <p:nvPr/>
          </p:nvSpPr>
          <p:spPr>
            <a:xfrm>
              <a:off x="8043519" y="1405524"/>
              <a:ext cx="2015026" cy="613251"/>
            </a:xfrm>
            <a:custGeom>
              <a:avLst/>
              <a:gdLst>
                <a:gd name="f0" fmla="val 10800000"/>
                <a:gd name="f1" fmla="val 5400000"/>
                <a:gd name="f2" fmla="val 180"/>
                <a:gd name="f3" fmla="val w"/>
                <a:gd name="f4" fmla="val h"/>
                <a:gd name="f5" fmla="val 0"/>
                <a:gd name="f6" fmla="val 2015031"/>
                <a:gd name="f7" fmla="val 613250"/>
                <a:gd name="f8" fmla="val 3981"/>
                <a:gd name="f9" fmla="val 9396"/>
                <a:gd name="f10" fmla="val 7283"/>
                <a:gd name="f11" fmla="val 10411"/>
                <a:gd name="f12" fmla="val 2002843"/>
                <a:gd name="f13" fmla="val 613251"/>
                <a:gd name="f14" fmla="val 2009699"/>
                <a:gd name="f15" fmla="val 607537"/>
                <a:gd name="f16" fmla="val 2010334"/>
                <a:gd name="f17" fmla="val 2011476"/>
                <a:gd name="f18" fmla="val 606903"/>
                <a:gd name="f19" fmla="val 2015032"/>
                <a:gd name="f20" fmla="val 7663"/>
                <a:gd name="f21" fmla="val 5378"/>
                <a:gd name="f22" fmla="val 4489"/>
                <a:gd name="f23" fmla="val 3474"/>
                <a:gd name="f24" fmla="val 2711"/>
                <a:gd name="f25" fmla="val 2331"/>
                <a:gd name="f26" fmla="val 762"/>
                <a:gd name="f27" fmla="val 1696"/>
                <a:gd name="f28" fmla="val 1201"/>
                <a:gd name="f29" fmla="val 1270"/>
                <a:gd name="f30" fmla="val 807"/>
                <a:gd name="f31" fmla="val 1879"/>
                <a:gd name="f32" fmla="val 553"/>
                <a:gd name="f33" fmla="val 2539"/>
                <a:gd name="f34" fmla="val -666"/>
                <a:gd name="f35" fmla="val 4825"/>
                <a:gd name="f36" fmla="val 197"/>
                <a:gd name="f37" fmla="val 7669"/>
                <a:gd name="f38" fmla="val 2483"/>
                <a:gd name="f39" fmla="val 8900"/>
                <a:gd name="f40" fmla="val 2953"/>
                <a:gd name="f41" fmla="val 9142"/>
                <a:gd name="f42" fmla="val 3461"/>
                <a:gd name="f43" fmla="val 9319"/>
                <a:gd name="f44" fmla="+- 0 0 -90"/>
                <a:gd name="f45" fmla="*/ f3 1 2015031"/>
                <a:gd name="f46" fmla="*/ f4 1 613250"/>
                <a:gd name="f47" fmla="val f5"/>
                <a:gd name="f48" fmla="val f6"/>
                <a:gd name="f49" fmla="val f7"/>
                <a:gd name="f50" fmla="*/ f44 f0 1"/>
                <a:gd name="f51" fmla="+- f49 0 f47"/>
                <a:gd name="f52" fmla="+- f48 0 f47"/>
                <a:gd name="f53" fmla="*/ f50 1 f2"/>
                <a:gd name="f54" fmla="*/ f52 1 2015031"/>
                <a:gd name="f55" fmla="*/ f51 1 613250"/>
                <a:gd name="f56" fmla="*/ 3981 f52 1"/>
                <a:gd name="f57" fmla="*/ 9396 f51 1"/>
                <a:gd name="f58" fmla="*/ 7283 f52 1"/>
                <a:gd name="f59" fmla="*/ 10411 f51 1"/>
                <a:gd name="f60" fmla="*/ 2002843 f52 1"/>
                <a:gd name="f61" fmla="*/ 613251 f51 1"/>
                <a:gd name="f62" fmla="*/ 2009699 f52 1"/>
                <a:gd name="f63" fmla="*/ 607537 f51 1"/>
                <a:gd name="f64" fmla="*/ 2010334 f52 1"/>
                <a:gd name="f65" fmla="*/ 2011476 f52 1"/>
                <a:gd name="f66" fmla="*/ 606903 f51 1"/>
                <a:gd name="f67" fmla="*/ 2015032 f52 1"/>
                <a:gd name="f68" fmla="*/ 7663 f52 1"/>
                <a:gd name="f69" fmla="*/ 0 f51 1"/>
                <a:gd name="f70" fmla="*/ 5378 f52 1"/>
                <a:gd name="f71" fmla="*/ 4489 f52 1"/>
                <a:gd name="f72" fmla="*/ 3474 f52 1"/>
                <a:gd name="f73" fmla="*/ 2331 f52 1"/>
                <a:gd name="f74" fmla="*/ 762 f51 1"/>
                <a:gd name="f75" fmla="*/ 1696 f52 1"/>
                <a:gd name="f76" fmla="*/ 553 f52 1"/>
                <a:gd name="f77" fmla="*/ 2539 f51 1"/>
                <a:gd name="f78" fmla="*/ 2483 f52 1"/>
                <a:gd name="f79" fmla="*/ 8900 f51 1"/>
                <a:gd name="f80" fmla="+- f53 0 f1"/>
                <a:gd name="f81" fmla="*/ f56 1 2015031"/>
                <a:gd name="f82" fmla="*/ f57 1 613250"/>
                <a:gd name="f83" fmla="*/ f58 1 2015031"/>
                <a:gd name="f84" fmla="*/ f59 1 613250"/>
                <a:gd name="f85" fmla="*/ f60 1 2015031"/>
                <a:gd name="f86" fmla="*/ f61 1 613250"/>
                <a:gd name="f87" fmla="*/ f62 1 2015031"/>
                <a:gd name="f88" fmla="*/ f63 1 613250"/>
                <a:gd name="f89" fmla="*/ f64 1 2015031"/>
                <a:gd name="f90" fmla="*/ f65 1 2015031"/>
                <a:gd name="f91" fmla="*/ f66 1 613250"/>
                <a:gd name="f92" fmla="*/ f67 1 2015031"/>
                <a:gd name="f93" fmla="*/ f68 1 2015031"/>
                <a:gd name="f94" fmla="*/ f69 1 613250"/>
                <a:gd name="f95" fmla="*/ f70 1 2015031"/>
                <a:gd name="f96" fmla="*/ f71 1 2015031"/>
                <a:gd name="f97" fmla="*/ f72 1 2015031"/>
                <a:gd name="f98" fmla="*/ f73 1 2015031"/>
                <a:gd name="f99" fmla="*/ f74 1 613250"/>
                <a:gd name="f100" fmla="*/ f75 1 2015031"/>
                <a:gd name="f101" fmla="*/ f76 1 2015031"/>
                <a:gd name="f102" fmla="*/ f77 1 613250"/>
                <a:gd name="f103" fmla="*/ f78 1 2015031"/>
                <a:gd name="f104" fmla="*/ f79 1 613250"/>
                <a:gd name="f105" fmla="*/ f47 1 f54"/>
                <a:gd name="f106" fmla="*/ f48 1 f54"/>
                <a:gd name="f107" fmla="*/ f47 1 f55"/>
                <a:gd name="f108" fmla="*/ f49 1 f55"/>
                <a:gd name="f109" fmla="*/ f81 1 f54"/>
                <a:gd name="f110" fmla="*/ f82 1 f55"/>
                <a:gd name="f111" fmla="*/ f83 1 f54"/>
                <a:gd name="f112" fmla="*/ f84 1 f55"/>
                <a:gd name="f113" fmla="*/ f85 1 f54"/>
                <a:gd name="f114" fmla="*/ f86 1 f55"/>
                <a:gd name="f115" fmla="*/ f87 1 f54"/>
                <a:gd name="f116" fmla="*/ f88 1 f55"/>
                <a:gd name="f117" fmla="*/ f89 1 f54"/>
                <a:gd name="f118" fmla="*/ f90 1 f54"/>
                <a:gd name="f119" fmla="*/ f91 1 f55"/>
                <a:gd name="f120" fmla="*/ f92 1 f54"/>
                <a:gd name="f121" fmla="*/ f93 1 f54"/>
                <a:gd name="f122" fmla="*/ f94 1 f55"/>
                <a:gd name="f123" fmla="*/ f95 1 f54"/>
                <a:gd name="f124" fmla="*/ f96 1 f54"/>
                <a:gd name="f125" fmla="*/ f97 1 f54"/>
                <a:gd name="f126" fmla="*/ f98 1 f54"/>
                <a:gd name="f127" fmla="*/ f99 1 f55"/>
                <a:gd name="f128" fmla="*/ f100 1 f54"/>
                <a:gd name="f129" fmla="*/ f101 1 f54"/>
                <a:gd name="f130" fmla="*/ f102 1 f55"/>
                <a:gd name="f131" fmla="*/ f103 1 f54"/>
                <a:gd name="f132" fmla="*/ f104 1 f55"/>
                <a:gd name="f133" fmla="*/ f105 f45 1"/>
                <a:gd name="f134" fmla="*/ f106 f45 1"/>
                <a:gd name="f135" fmla="*/ f108 f46 1"/>
                <a:gd name="f136" fmla="*/ f107 f46 1"/>
                <a:gd name="f137" fmla="*/ f109 f45 1"/>
                <a:gd name="f138" fmla="*/ f110 f46 1"/>
                <a:gd name="f139" fmla="*/ f111 f45 1"/>
                <a:gd name="f140" fmla="*/ f112 f46 1"/>
                <a:gd name="f141" fmla="*/ f113 f45 1"/>
                <a:gd name="f142" fmla="*/ f114 f46 1"/>
                <a:gd name="f143" fmla="*/ f115 f45 1"/>
                <a:gd name="f144" fmla="*/ f116 f46 1"/>
                <a:gd name="f145" fmla="*/ f117 f45 1"/>
                <a:gd name="f146" fmla="*/ f118 f45 1"/>
                <a:gd name="f147" fmla="*/ f119 f46 1"/>
                <a:gd name="f148" fmla="*/ f120 f45 1"/>
                <a:gd name="f149" fmla="*/ f121 f45 1"/>
                <a:gd name="f150" fmla="*/ f122 f46 1"/>
                <a:gd name="f151" fmla="*/ f123 f45 1"/>
                <a:gd name="f152" fmla="*/ f124 f45 1"/>
                <a:gd name="f153" fmla="*/ f125 f45 1"/>
                <a:gd name="f154" fmla="*/ f126 f45 1"/>
                <a:gd name="f155" fmla="*/ f127 f46 1"/>
                <a:gd name="f156" fmla="*/ f128 f45 1"/>
                <a:gd name="f157" fmla="*/ f129 f45 1"/>
                <a:gd name="f158" fmla="*/ f130 f46 1"/>
                <a:gd name="f159" fmla="*/ f131 f45 1"/>
                <a:gd name="f160" fmla="*/ f132 f46 1"/>
              </a:gdLst>
              <a:ahLst/>
              <a:cxnLst>
                <a:cxn ang="3cd4">
                  <a:pos x="hc" y="t"/>
                </a:cxn>
                <a:cxn ang="0">
                  <a:pos x="r" y="vc"/>
                </a:cxn>
                <a:cxn ang="cd4">
                  <a:pos x="hc" y="b"/>
                </a:cxn>
                <a:cxn ang="cd2">
                  <a:pos x="l" y="vc"/>
                </a:cxn>
                <a:cxn ang="f80">
                  <a:pos x="f137" y="f138"/>
                </a:cxn>
                <a:cxn ang="f80">
                  <a:pos x="f139" y="f140"/>
                </a:cxn>
                <a:cxn ang="f80">
                  <a:pos x="f141" y="f142"/>
                </a:cxn>
                <a:cxn ang="f80">
                  <a:pos x="f143" y="f144"/>
                </a:cxn>
                <a:cxn ang="f80">
                  <a:pos x="f145" y="f144"/>
                </a:cxn>
                <a:cxn ang="f80">
                  <a:pos x="f146" y="f147"/>
                </a:cxn>
                <a:cxn ang="f80">
                  <a:pos x="f148" y="f147"/>
                </a:cxn>
                <a:cxn ang="f80">
                  <a:pos x="f149" y="f150"/>
                </a:cxn>
                <a:cxn ang="f80">
                  <a:pos x="f151" y="f150"/>
                </a:cxn>
                <a:cxn ang="f80">
                  <a:pos x="f152" y="f150"/>
                </a:cxn>
                <a:cxn ang="f80">
                  <a:pos x="f153" y="f150"/>
                </a:cxn>
                <a:cxn ang="f80">
                  <a:pos x="f154" y="f155"/>
                </a:cxn>
                <a:cxn ang="f80">
                  <a:pos x="f156" y="f155"/>
                </a:cxn>
                <a:cxn ang="f80">
                  <a:pos x="f156" y="f155"/>
                </a:cxn>
                <a:cxn ang="f80">
                  <a:pos x="f157" y="f158"/>
                </a:cxn>
                <a:cxn ang="f80">
                  <a:pos x="f159" y="f160"/>
                </a:cxn>
                <a:cxn ang="f80">
                  <a:pos x="f137" y="f138"/>
                </a:cxn>
              </a:cxnLst>
              <a:rect l="f133" t="f136" r="f134" b="f135"/>
              <a:pathLst>
                <a:path w="2015031" h="613250">
                  <a:moveTo>
                    <a:pt x="f8" y="f9"/>
                  </a:moveTo>
                  <a:lnTo>
                    <a:pt x="f10" y="f11"/>
                  </a:lnTo>
                  <a:lnTo>
                    <a:pt x="f12" y="f13"/>
                  </a:lnTo>
                  <a:lnTo>
                    <a:pt x="f14" y="f15"/>
                  </a:lnTo>
                  <a:lnTo>
                    <a:pt x="f16" y="f15"/>
                  </a:lnTo>
                  <a:lnTo>
                    <a:pt x="f17" y="f18"/>
                  </a:lnTo>
                  <a:lnTo>
                    <a:pt x="f19" y="f18"/>
                  </a:lnTo>
                  <a:lnTo>
                    <a:pt x="f20" y="f5"/>
                  </a:lnTo>
                  <a:lnTo>
                    <a:pt x="f21" y="f5"/>
                  </a:lnTo>
                  <a:lnTo>
                    <a:pt x="f22" y="f5"/>
                  </a:lnTo>
                  <a:lnTo>
                    <a:pt x="f23" y="f5"/>
                  </a:lnTo>
                  <a:cubicBezTo>
                    <a:pt x="f23" y="f5"/>
                    <a:pt x="f24" y="f5"/>
                    <a:pt x="f25" y="f26"/>
                  </a:cubicBezTo>
                  <a:lnTo>
                    <a:pt x="f27" y="f26"/>
                  </a:lnTo>
                  <a:lnTo>
                    <a:pt x="f27" y="f26"/>
                  </a:lnTo>
                  <a:cubicBezTo>
                    <a:pt x="f28" y="f29"/>
                    <a:pt x="f30" y="f31"/>
                    <a:pt x="f32" y="f33"/>
                  </a:cubicBezTo>
                  <a:cubicBezTo>
                    <a:pt x="f34" y="f35"/>
                    <a:pt x="f36" y="f37"/>
                    <a:pt x="f38" y="f39"/>
                  </a:cubicBez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5" name="Freeform: Shape 309">
              <a:extLst>
                <a:ext uri="{FF2B5EF4-FFF2-40B4-BE49-F238E27FC236}">
                  <a16:creationId xmlns:a16="http://schemas.microsoft.com/office/drawing/2014/main" id="{F1DABF65-371A-9398-6CC5-D9A6D1922EB3}"/>
                </a:ext>
              </a:extLst>
            </p:cNvPr>
            <p:cNvSpPr/>
            <p:nvPr/>
          </p:nvSpPr>
          <p:spPr>
            <a:xfrm>
              <a:off x="10051441" y="2017120"/>
              <a:ext cx="10789" cy="401723"/>
            </a:xfrm>
            <a:custGeom>
              <a:avLst/>
              <a:gdLst>
                <a:gd name="f0" fmla="val 10800000"/>
                <a:gd name="f1" fmla="val 5400000"/>
                <a:gd name="f2" fmla="val 180"/>
                <a:gd name="f3" fmla="val w"/>
                <a:gd name="f4" fmla="val h"/>
                <a:gd name="f5" fmla="val 0"/>
                <a:gd name="f6" fmla="val 10792"/>
                <a:gd name="f7" fmla="val 401723"/>
                <a:gd name="f8" fmla="val 9014"/>
                <a:gd name="f9" fmla="val 3682"/>
                <a:gd name="f10" fmla="val 11046"/>
                <a:gd name="f11" fmla="val 401724"/>
                <a:gd name="f12" fmla="val 1777"/>
                <a:gd name="f13" fmla="val 400200"/>
                <a:gd name="f14" fmla="val 392836"/>
                <a:gd name="f15" fmla="val 10818"/>
                <a:gd name="f16" fmla="val 1435"/>
                <a:gd name="f17" fmla="val 10157"/>
                <a:gd name="f18" fmla="val 2806"/>
                <a:gd name="f19" fmla="+- 0 0 -90"/>
                <a:gd name="f20" fmla="*/ f3 1 10792"/>
                <a:gd name="f21" fmla="*/ f4 1 401723"/>
                <a:gd name="f22" fmla="val f5"/>
                <a:gd name="f23" fmla="val f6"/>
                <a:gd name="f24" fmla="val f7"/>
                <a:gd name="f25" fmla="*/ f19 f0 1"/>
                <a:gd name="f26" fmla="+- f24 0 f22"/>
                <a:gd name="f27" fmla="+- f23 0 f22"/>
                <a:gd name="f28" fmla="*/ f25 1 f2"/>
                <a:gd name="f29" fmla="*/ f27 1 10792"/>
                <a:gd name="f30" fmla="*/ f26 1 401723"/>
                <a:gd name="f31" fmla="*/ 9014 f27 1"/>
                <a:gd name="f32" fmla="*/ 3682 f26 1"/>
                <a:gd name="f33" fmla="*/ 0 f27 1"/>
                <a:gd name="f34" fmla="*/ 11046 f26 1"/>
                <a:gd name="f35" fmla="*/ 401724 f26 1"/>
                <a:gd name="f36" fmla="*/ 1777 f27 1"/>
                <a:gd name="f37" fmla="*/ 400200 f26 1"/>
                <a:gd name="f38" fmla="*/ 10792 f27 1"/>
                <a:gd name="f39" fmla="*/ 392836 f26 1"/>
                <a:gd name="f40" fmla="*/ 0 f26 1"/>
                <a:gd name="f41" fmla="+- f28 0 f1"/>
                <a:gd name="f42" fmla="*/ f31 1 10792"/>
                <a:gd name="f43" fmla="*/ f32 1 401723"/>
                <a:gd name="f44" fmla="*/ f33 1 10792"/>
                <a:gd name="f45" fmla="*/ f34 1 401723"/>
                <a:gd name="f46" fmla="*/ f35 1 401723"/>
                <a:gd name="f47" fmla="*/ f36 1 10792"/>
                <a:gd name="f48" fmla="*/ f37 1 401723"/>
                <a:gd name="f49" fmla="*/ f38 1 10792"/>
                <a:gd name="f50" fmla="*/ f39 1 401723"/>
                <a:gd name="f51" fmla="*/ f40 1 401723"/>
                <a:gd name="f52" fmla="*/ f22 1 f29"/>
                <a:gd name="f53" fmla="*/ f23 1 f29"/>
                <a:gd name="f54" fmla="*/ f22 1 f30"/>
                <a:gd name="f55" fmla="*/ f24 1 f30"/>
                <a:gd name="f56" fmla="*/ f42 1 f29"/>
                <a:gd name="f57" fmla="*/ f43 1 f30"/>
                <a:gd name="f58" fmla="*/ f44 1 f29"/>
                <a:gd name="f59" fmla="*/ f45 1 f30"/>
                <a:gd name="f60" fmla="*/ f46 1 f30"/>
                <a:gd name="f61" fmla="*/ f47 1 f29"/>
                <a:gd name="f62" fmla="*/ f48 1 f30"/>
                <a:gd name="f63" fmla="*/ f49 1 f29"/>
                <a:gd name="f64" fmla="*/ f50 1 f30"/>
                <a:gd name="f65" fmla="*/ f51 1 f30"/>
                <a:gd name="f66" fmla="*/ f52 f20 1"/>
                <a:gd name="f67" fmla="*/ f53 f20 1"/>
                <a:gd name="f68" fmla="*/ f55 f21 1"/>
                <a:gd name="f69" fmla="*/ f54 f21 1"/>
                <a:gd name="f70" fmla="*/ f56 f20 1"/>
                <a:gd name="f71" fmla="*/ f57 f21 1"/>
                <a:gd name="f72" fmla="*/ f58 f20 1"/>
                <a:gd name="f73" fmla="*/ f59 f21 1"/>
                <a:gd name="f74" fmla="*/ f60 f21 1"/>
                <a:gd name="f75" fmla="*/ f61 f20 1"/>
                <a:gd name="f76" fmla="*/ f62 f21 1"/>
                <a:gd name="f77" fmla="*/ f63 f20 1"/>
                <a:gd name="f78" fmla="*/ f64 f21 1"/>
                <a:gd name="f79" fmla="*/ f65 f21 1"/>
              </a:gdLst>
              <a:ahLst/>
              <a:cxnLst>
                <a:cxn ang="3cd4">
                  <a:pos x="hc" y="t"/>
                </a:cxn>
                <a:cxn ang="0">
                  <a:pos x="r" y="vc"/>
                </a:cxn>
                <a:cxn ang="cd4">
                  <a:pos x="hc" y="b"/>
                </a:cxn>
                <a:cxn ang="cd2">
                  <a:pos x="l" y="vc"/>
                </a:cxn>
                <a:cxn ang="f41">
                  <a:pos x="f70" y="f71"/>
                </a:cxn>
                <a:cxn ang="f41">
                  <a:pos x="f72" y="f73"/>
                </a:cxn>
                <a:cxn ang="f41">
                  <a:pos x="f72" y="f74"/>
                </a:cxn>
                <a:cxn ang="f41">
                  <a:pos x="f75" y="f76"/>
                </a:cxn>
                <a:cxn ang="f41">
                  <a:pos x="f77" y="f78"/>
                </a:cxn>
                <a:cxn ang="f41">
                  <a:pos x="f77" y="f79"/>
                </a:cxn>
                <a:cxn ang="f41">
                  <a:pos x="f77" y="f79"/>
                </a:cxn>
                <a:cxn ang="f41">
                  <a:pos x="f77" y="f79"/>
                </a:cxn>
                <a:cxn ang="f41">
                  <a:pos x="f70" y="f71"/>
                </a:cxn>
              </a:cxnLst>
              <a:rect l="f66" t="f69" r="f67" b="f68"/>
              <a:pathLst>
                <a:path w="10792" h="401723">
                  <a:moveTo>
                    <a:pt x="f8" y="f9"/>
                  </a:moveTo>
                  <a:lnTo>
                    <a:pt x="f5" y="f10"/>
                  </a:lnTo>
                  <a:lnTo>
                    <a:pt x="f5" y="f11"/>
                  </a:lnTo>
                  <a:lnTo>
                    <a:pt x="f12" y="f13"/>
                  </a:lnTo>
                  <a:lnTo>
                    <a:pt x="f6" y="f14"/>
                  </a:lnTo>
                  <a:lnTo>
                    <a:pt x="f6" y="f5"/>
                  </a:lnTo>
                  <a:lnTo>
                    <a:pt x="f6" y="f5"/>
                  </a:lnTo>
                  <a:cubicBezTo>
                    <a:pt x="f6" y="f5"/>
                    <a:pt x="f6" y="f5"/>
                    <a:pt x="f6" y="f5"/>
                  </a:cubicBez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6" name="Freeform: Shape 310">
              <a:extLst>
                <a:ext uri="{FF2B5EF4-FFF2-40B4-BE49-F238E27FC236}">
                  <a16:creationId xmlns:a16="http://schemas.microsoft.com/office/drawing/2014/main" id="{2BE4966A-9EB7-F91B-20CE-B5AE8C522069}"/>
                </a:ext>
              </a:extLst>
            </p:cNvPr>
            <p:cNvSpPr/>
            <p:nvPr/>
          </p:nvSpPr>
          <p:spPr>
            <a:xfrm>
              <a:off x="10056900" y="201230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7" name="Freeform: Shape 311">
              <a:extLst>
                <a:ext uri="{FF2B5EF4-FFF2-40B4-BE49-F238E27FC236}">
                  <a16:creationId xmlns:a16="http://schemas.microsoft.com/office/drawing/2014/main" id="{4E1F1C12-2FF0-B903-07FD-251B122E6E6D}"/>
                </a:ext>
              </a:extLst>
            </p:cNvPr>
            <p:cNvSpPr/>
            <p:nvPr/>
          </p:nvSpPr>
          <p:spPr>
            <a:xfrm>
              <a:off x="10061847" y="2014706"/>
              <a:ext cx="9" cy="630"/>
            </a:xfrm>
            <a:custGeom>
              <a:avLst/>
              <a:gdLst>
                <a:gd name="f0" fmla="val 10800000"/>
                <a:gd name="f1" fmla="val 5400000"/>
                <a:gd name="f2" fmla="val 180"/>
                <a:gd name="f3" fmla="val w"/>
                <a:gd name="f4" fmla="val h"/>
                <a:gd name="f5" fmla="val 0"/>
                <a:gd name="f6" fmla="val 9"/>
                <a:gd name="f7" fmla="val 634"/>
                <a:gd name="f8" fmla="val 635"/>
                <a:gd name="f9" fmla="val -3"/>
                <a:gd name="f10" fmla="val 216"/>
                <a:gd name="f11" fmla="val 419"/>
                <a:gd name="f12" fmla="+- 0 0 -90"/>
                <a:gd name="f13" fmla="*/ f3 1 9"/>
                <a:gd name="f14" fmla="*/ f4 1 634"/>
                <a:gd name="f15" fmla="val f5"/>
                <a:gd name="f16" fmla="val f6"/>
                <a:gd name="f17" fmla="val f7"/>
                <a:gd name="f18" fmla="*/ f12 f0 1"/>
                <a:gd name="f19" fmla="+- f17 0 f15"/>
                <a:gd name="f20" fmla="+- f16 0 f15"/>
                <a:gd name="f21" fmla="*/ f18 1 f2"/>
                <a:gd name="f22" fmla="*/ f20 1 9"/>
                <a:gd name="f23" fmla="*/ f19 1 634"/>
                <a:gd name="f24" fmla="*/ 9 f20 1"/>
                <a:gd name="f25" fmla="*/ 635 f19 1"/>
                <a:gd name="f26" fmla="*/ 0 f19 1"/>
                <a:gd name="f27" fmla="+- f21 0 f1"/>
                <a:gd name="f28" fmla="*/ f24 1 9"/>
                <a:gd name="f29" fmla="*/ f25 1 634"/>
                <a:gd name="f30" fmla="*/ f26 1 63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3"/>
                </a:cxn>
              </a:cxnLst>
              <a:rect l="f38" t="f41" r="f39" b="f40"/>
              <a:pathLst>
                <a:path w="9" h="634">
                  <a:moveTo>
                    <a:pt x="f6" y="f8"/>
                  </a:moveTo>
                  <a:lnTo>
                    <a:pt x="f6" y="f8"/>
                  </a:lnTo>
                  <a:lnTo>
                    <a:pt x="f6" y="f5"/>
                  </a:lnTo>
                  <a:cubicBezTo>
                    <a:pt x="f9" y="f10"/>
                    <a:pt x="f9" y="f1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8" name="Freeform: Shape 312">
              <a:extLst>
                <a:ext uri="{FF2B5EF4-FFF2-40B4-BE49-F238E27FC236}">
                  <a16:creationId xmlns:a16="http://schemas.microsoft.com/office/drawing/2014/main" id="{1ED76B19-44B3-DD5A-CEF9-D29A654963AD}"/>
                </a:ext>
              </a:extLst>
            </p:cNvPr>
            <p:cNvSpPr/>
            <p:nvPr/>
          </p:nvSpPr>
          <p:spPr>
            <a:xfrm>
              <a:off x="10058043" y="2012676"/>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 0 0 -90"/>
                <a:gd name="f10" fmla="*/ f3 1 1015"/>
                <a:gd name="f11" fmla="*/ f4 1 12696"/>
                <a:gd name="f12" fmla="val f5"/>
                <a:gd name="f13" fmla="val f6"/>
                <a:gd name="f14" fmla="val f7"/>
                <a:gd name="f15" fmla="*/ f9 f0 1"/>
                <a:gd name="f16" fmla="+- f14 0 f12"/>
                <a:gd name="f17" fmla="+- f13 0 f12"/>
                <a:gd name="f18" fmla="*/ f15 1 f2"/>
                <a:gd name="f19" fmla="*/ f17 1 1015"/>
                <a:gd name="f20" fmla="*/ f16 1 12696"/>
                <a:gd name="f21" fmla="*/ 1016 f17 1"/>
                <a:gd name="f22" fmla="*/ 0 f16 1"/>
                <a:gd name="f23" fmla="*/ 0 f17 1"/>
                <a:gd name="f24" fmla="+- f18 0 f1"/>
                <a:gd name="f25" fmla="*/ f21 1 1015"/>
                <a:gd name="f26" fmla="*/ f22 1 12696"/>
                <a:gd name="f27" fmla="*/ f23 1 101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015"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09" name="Freeform: Shape 313">
              <a:extLst>
                <a:ext uri="{FF2B5EF4-FFF2-40B4-BE49-F238E27FC236}">
                  <a16:creationId xmlns:a16="http://schemas.microsoft.com/office/drawing/2014/main" id="{ABD6B511-9EFD-C79B-CB58-B7634F74E207}"/>
                </a:ext>
              </a:extLst>
            </p:cNvPr>
            <p:cNvSpPr/>
            <p:nvPr/>
          </p:nvSpPr>
          <p:spPr>
            <a:xfrm>
              <a:off x="10059698" y="2013572"/>
              <a:ext cx="1143" cy="758"/>
            </a:xfrm>
            <a:custGeom>
              <a:avLst/>
              <a:gdLst>
                <a:gd name="f0" fmla="val 10800000"/>
                <a:gd name="f1" fmla="val 5400000"/>
                <a:gd name="f2" fmla="val 180"/>
                <a:gd name="f3" fmla="val w"/>
                <a:gd name="f4" fmla="val h"/>
                <a:gd name="f5" fmla="val 0"/>
                <a:gd name="f6" fmla="val 1143"/>
                <a:gd name="f7" fmla="val 761"/>
                <a:gd name="f8" fmla="val 889"/>
                <a:gd name="f9" fmla="val 762"/>
                <a:gd name="f10" fmla="+- 0 0 -90"/>
                <a:gd name="f11" fmla="*/ f3 1 1143"/>
                <a:gd name="f12" fmla="*/ f4 1 761"/>
                <a:gd name="f13" fmla="val f5"/>
                <a:gd name="f14" fmla="val f6"/>
                <a:gd name="f15" fmla="val f7"/>
                <a:gd name="f16" fmla="*/ f10 f0 1"/>
                <a:gd name="f17" fmla="+- f15 0 f13"/>
                <a:gd name="f18" fmla="+- f14 0 f13"/>
                <a:gd name="f19" fmla="*/ f16 1 f2"/>
                <a:gd name="f20" fmla="*/ f18 1 1143"/>
                <a:gd name="f21" fmla="*/ f17 1 761"/>
                <a:gd name="f22" fmla="*/ 889 f18 1"/>
                <a:gd name="f23" fmla="*/ 0 f17 1"/>
                <a:gd name="f24" fmla="*/ 0 f18 1"/>
                <a:gd name="f25" fmla="*/ 1143 f18 1"/>
                <a:gd name="f26" fmla="*/ 762 f17 1"/>
                <a:gd name="f27" fmla="+- f19 0 f1"/>
                <a:gd name="f28" fmla="*/ f22 1 1143"/>
                <a:gd name="f29" fmla="*/ f23 1 761"/>
                <a:gd name="f30" fmla="*/ f24 1 1143"/>
                <a:gd name="f31" fmla="*/ f25 1 1143"/>
                <a:gd name="f32" fmla="*/ f26 1 761"/>
                <a:gd name="f33" fmla="*/ f13 1 f20"/>
                <a:gd name="f34" fmla="*/ f14 1 f20"/>
                <a:gd name="f35" fmla="*/ f13 1 f21"/>
                <a:gd name="f36" fmla="*/ f15 1 f21"/>
                <a:gd name="f37" fmla="*/ f28 1 f20"/>
                <a:gd name="f38" fmla="*/ f29 1 f21"/>
                <a:gd name="f39" fmla="*/ f30 1 f20"/>
                <a:gd name="f40" fmla="*/ f31 1 f20"/>
                <a:gd name="f41" fmla="*/ f32 1 f21"/>
                <a:gd name="f42" fmla="*/ f33 f11 1"/>
                <a:gd name="f43" fmla="*/ f34 f11 1"/>
                <a:gd name="f44" fmla="*/ f36 f12 1"/>
                <a:gd name="f45" fmla="*/ f35 f12 1"/>
                <a:gd name="f46" fmla="*/ f37 f11 1"/>
                <a:gd name="f47" fmla="*/ f38 f12 1"/>
                <a:gd name="f48" fmla="*/ f39 f11 1"/>
                <a:gd name="f49" fmla="*/ f40 f11 1"/>
                <a:gd name="f50" fmla="*/ f41 f12 1"/>
              </a:gdLst>
              <a:ahLst/>
              <a:cxnLst>
                <a:cxn ang="3cd4">
                  <a:pos x="hc" y="t"/>
                </a:cxn>
                <a:cxn ang="0">
                  <a:pos x="r" y="vc"/>
                </a:cxn>
                <a:cxn ang="cd4">
                  <a:pos x="hc" y="b"/>
                </a:cxn>
                <a:cxn ang="cd2">
                  <a:pos x="l" y="vc"/>
                </a:cxn>
                <a:cxn ang="f27">
                  <a:pos x="f46" y="f47"/>
                </a:cxn>
                <a:cxn ang="f27">
                  <a:pos x="f48" y="f47"/>
                </a:cxn>
                <a:cxn ang="f27">
                  <a:pos x="f48" y="f47"/>
                </a:cxn>
                <a:cxn ang="f27">
                  <a:pos x="f49" y="f50"/>
                </a:cxn>
              </a:cxnLst>
              <a:rect l="f42" t="f45" r="f43" b="f44"/>
              <a:pathLst>
                <a:path w="1143" h="761">
                  <a:moveTo>
                    <a:pt x="f8" y="f5"/>
                  </a:moveTo>
                  <a:lnTo>
                    <a:pt x="f5" y="f5"/>
                  </a:lnTo>
                  <a:lnTo>
                    <a:pt x="f5" y="f5"/>
                  </a:lnTo>
                  <a:lnTo>
                    <a:pt x="f6"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0" name="Freeform: Shape 314">
              <a:extLst>
                <a:ext uri="{FF2B5EF4-FFF2-40B4-BE49-F238E27FC236}">
                  <a16:creationId xmlns:a16="http://schemas.microsoft.com/office/drawing/2014/main" id="{DD67F2BF-DF39-1B49-55A4-64ABD7B7A47A}"/>
                </a:ext>
              </a:extLst>
            </p:cNvPr>
            <p:cNvSpPr/>
            <p:nvPr/>
          </p:nvSpPr>
          <p:spPr>
            <a:xfrm>
              <a:off x="9719898" y="2012301"/>
              <a:ext cx="342397" cy="278818"/>
            </a:xfrm>
            <a:custGeom>
              <a:avLst/>
              <a:gdLst>
                <a:gd name="f0" fmla="val 10800000"/>
                <a:gd name="f1" fmla="val 5400000"/>
                <a:gd name="f2" fmla="val 180"/>
                <a:gd name="f3" fmla="val w"/>
                <a:gd name="f4" fmla="val h"/>
                <a:gd name="f5" fmla="val 0"/>
                <a:gd name="f6" fmla="val 342397"/>
                <a:gd name="f7" fmla="val 278819"/>
                <a:gd name="f8" fmla="val 337131"/>
                <a:gd name="f9" fmla="val 335099"/>
                <a:gd name="f10" fmla="val 333957"/>
                <a:gd name="f11" fmla="val 635"/>
                <a:gd name="f12" fmla="val 333322"/>
                <a:gd name="f13" fmla="val 326466"/>
                <a:gd name="f14" fmla="val 6348"/>
                <a:gd name="f15" fmla="val 3966"/>
                <a:gd name="f16" fmla="val 268281"/>
                <a:gd name="f17" fmla="val 1554"/>
                <a:gd name="f18" fmla="val 270186"/>
                <a:gd name="f19" fmla="val -376"/>
                <a:gd name="f20" fmla="val 271925"/>
                <a:gd name="f21" fmla="val -529"/>
                <a:gd name="f22" fmla="val 274896"/>
                <a:gd name="f23" fmla="val 1211"/>
                <a:gd name="f24" fmla="val 276826"/>
                <a:gd name="f25" fmla="val 1313"/>
                <a:gd name="f26" fmla="val 276940"/>
                <a:gd name="f27" fmla="val 1427"/>
                <a:gd name="f28" fmla="val 277055"/>
                <a:gd name="f29" fmla="val 277169"/>
                <a:gd name="f30" fmla="val 2645"/>
                <a:gd name="f31" fmla="val 278223"/>
                <a:gd name="f32" fmla="val 4093"/>
                <a:gd name="f33" fmla="val 278820"/>
                <a:gd name="f34" fmla="val 5617"/>
                <a:gd name="f35" fmla="val 6823"/>
                <a:gd name="f36" fmla="val 278769"/>
                <a:gd name="f37" fmla="val 7979"/>
                <a:gd name="f38" fmla="val 278324"/>
                <a:gd name="f39" fmla="val 8918"/>
                <a:gd name="f40" fmla="val 277550"/>
                <a:gd name="f41" fmla="val 10696"/>
                <a:gd name="f42" fmla="val 276026"/>
                <a:gd name="f43" fmla="val 331671"/>
                <a:gd name="f44" fmla="val 15363"/>
                <a:gd name="f45" fmla="val 340686"/>
                <a:gd name="f46" fmla="val 7999"/>
                <a:gd name="f47" fmla="val 341981"/>
                <a:gd name="f48" fmla="val 6970"/>
                <a:gd name="f49" fmla="val 342603"/>
                <a:gd name="f50" fmla="val 5320"/>
                <a:gd name="f51" fmla="val 342337"/>
                <a:gd name="f52" fmla="val 3682"/>
                <a:gd name="f53" fmla="val 342324"/>
                <a:gd name="f54" fmla="val 3390"/>
                <a:gd name="f55" fmla="val 3085"/>
                <a:gd name="f56" fmla="val 2793"/>
                <a:gd name="f57" fmla="val 342311"/>
                <a:gd name="f58" fmla="val 2501"/>
                <a:gd name="f59" fmla="val 2196"/>
                <a:gd name="f60" fmla="val 1904"/>
                <a:gd name="f61" fmla="val 341194"/>
                <a:gd name="f62" fmla="val 1143"/>
                <a:gd name="f63" fmla="val 340178"/>
                <a:gd name="f64" fmla="+- 0 0 -90"/>
                <a:gd name="f65" fmla="*/ f3 1 342397"/>
                <a:gd name="f66" fmla="*/ f4 1 278819"/>
                <a:gd name="f67" fmla="val f5"/>
                <a:gd name="f68" fmla="val f6"/>
                <a:gd name="f69" fmla="val f7"/>
                <a:gd name="f70" fmla="*/ f64 f0 1"/>
                <a:gd name="f71" fmla="+- f69 0 f67"/>
                <a:gd name="f72" fmla="+- f68 0 f67"/>
                <a:gd name="f73" fmla="*/ f70 1 f2"/>
                <a:gd name="f74" fmla="*/ f72 1 342397"/>
                <a:gd name="f75" fmla="*/ f71 1 278819"/>
                <a:gd name="f76" fmla="*/ 337131 f72 1"/>
                <a:gd name="f77" fmla="*/ 0 f71 1"/>
                <a:gd name="f78" fmla="*/ 335099 f72 1"/>
                <a:gd name="f79" fmla="*/ 333957 f72 1"/>
                <a:gd name="f80" fmla="*/ 635 f71 1"/>
                <a:gd name="f81" fmla="*/ 333322 f72 1"/>
                <a:gd name="f82" fmla="*/ 326466 f72 1"/>
                <a:gd name="f83" fmla="*/ 6348 f71 1"/>
                <a:gd name="f84" fmla="*/ 3966 f72 1"/>
                <a:gd name="f85" fmla="*/ 268281 f71 1"/>
                <a:gd name="f86" fmla="*/ 1554 f72 1"/>
                <a:gd name="f87" fmla="*/ 270186 f71 1"/>
                <a:gd name="f88" fmla="*/ 1211 f72 1"/>
                <a:gd name="f89" fmla="*/ 276826 f71 1"/>
                <a:gd name="f90" fmla="*/ 277169 f71 1"/>
                <a:gd name="f91" fmla="*/ 5617 f72 1"/>
                <a:gd name="f92" fmla="*/ 278820 f71 1"/>
                <a:gd name="f93" fmla="*/ 8918 f72 1"/>
                <a:gd name="f94" fmla="*/ 277550 f71 1"/>
                <a:gd name="f95" fmla="*/ 10696 f72 1"/>
                <a:gd name="f96" fmla="*/ 276026 f71 1"/>
                <a:gd name="f97" fmla="*/ 331671 f72 1"/>
                <a:gd name="f98" fmla="*/ 15363 f71 1"/>
                <a:gd name="f99" fmla="*/ 340686 f72 1"/>
                <a:gd name="f100" fmla="*/ 7999 f71 1"/>
                <a:gd name="f101" fmla="*/ 342337 f72 1"/>
                <a:gd name="f102" fmla="*/ 3682 f71 1"/>
                <a:gd name="f103" fmla="*/ 2793 f71 1"/>
                <a:gd name="f104" fmla="*/ 1904 f71 1"/>
                <a:gd name="f105" fmla="*/ 341194 f72 1"/>
                <a:gd name="f106" fmla="*/ 1143 f71 1"/>
                <a:gd name="f107" fmla="*/ 340178 f72 1"/>
                <a:gd name="f108" fmla="+- f73 0 f1"/>
                <a:gd name="f109" fmla="*/ f76 1 342397"/>
                <a:gd name="f110" fmla="*/ f77 1 278819"/>
                <a:gd name="f111" fmla="*/ f78 1 342397"/>
                <a:gd name="f112" fmla="*/ f79 1 342397"/>
                <a:gd name="f113" fmla="*/ f80 1 278819"/>
                <a:gd name="f114" fmla="*/ f81 1 342397"/>
                <a:gd name="f115" fmla="*/ f82 1 342397"/>
                <a:gd name="f116" fmla="*/ f83 1 278819"/>
                <a:gd name="f117" fmla="*/ f84 1 342397"/>
                <a:gd name="f118" fmla="*/ f85 1 278819"/>
                <a:gd name="f119" fmla="*/ f86 1 342397"/>
                <a:gd name="f120" fmla="*/ f87 1 278819"/>
                <a:gd name="f121" fmla="*/ f88 1 342397"/>
                <a:gd name="f122" fmla="*/ f89 1 278819"/>
                <a:gd name="f123" fmla="*/ f90 1 278819"/>
                <a:gd name="f124" fmla="*/ f91 1 342397"/>
                <a:gd name="f125" fmla="*/ f92 1 278819"/>
                <a:gd name="f126" fmla="*/ f93 1 342397"/>
                <a:gd name="f127" fmla="*/ f94 1 278819"/>
                <a:gd name="f128" fmla="*/ f95 1 342397"/>
                <a:gd name="f129" fmla="*/ f96 1 278819"/>
                <a:gd name="f130" fmla="*/ f97 1 342397"/>
                <a:gd name="f131" fmla="*/ f98 1 278819"/>
                <a:gd name="f132" fmla="*/ f99 1 342397"/>
                <a:gd name="f133" fmla="*/ f100 1 278819"/>
                <a:gd name="f134" fmla="*/ f101 1 342397"/>
                <a:gd name="f135" fmla="*/ f102 1 278819"/>
                <a:gd name="f136" fmla="*/ f103 1 278819"/>
                <a:gd name="f137" fmla="*/ f104 1 278819"/>
                <a:gd name="f138" fmla="*/ f105 1 342397"/>
                <a:gd name="f139" fmla="*/ f106 1 278819"/>
                <a:gd name="f140" fmla="*/ f107 1 342397"/>
                <a:gd name="f141" fmla="*/ f67 1 f74"/>
                <a:gd name="f142" fmla="*/ f68 1 f74"/>
                <a:gd name="f143" fmla="*/ f67 1 f75"/>
                <a:gd name="f144" fmla="*/ f69 1 f75"/>
                <a:gd name="f145" fmla="*/ f109 1 f74"/>
                <a:gd name="f146" fmla="*/ f110 1 f75"/>
                <a:gd name="f147" fmla="*/ f111 1 f74"/>
                <a:gd name="f148" fmla="*/ f112 1 f74"/>
                <a:gd name="f149" fmla="*/ f113 1 f75"/>
                <a:gd name="f150" fmla="*/ f114 1 f74"/>
                <a:gd name="f151" fmla="*/ f115 1 f74"/>
                <a:gd name="f152" fmla="*/ f116 1 f75"/>
                <a:gd name="f153" fmla="*/ f117 1 f74"/>
                <a:gd name="f154" fmla="*/ f118 1 f75"/>
                <a:gd name="f155" fmla="*/ f119 1 f74"/>
                <a:gd name="f156" fmla="*/ f120 1 f75"/>
                <a:gd name="f157" fmla="*/ f121 1 f74"/>
                <a:gd name="f158" fmla="*/ f122 1 f75"/>
                <a:gd name="f159" fmla="*/ f123 1 f75"/>
                <a:gd name="f160" fmla="*/ f124 1 f74"/>
                <a:gd name="f161" fmla="*/ f125 1 f75"/>
                <a:gd name="f162" fmla="*/ f126 1 f74"/>
                <a:gd name="f163" fmla="*/ f127 1 f75"/>
                <a:gd name="f164" fmla="*/ f128 1 f74"/>
                <a:gd name="f165" fmla="*/ f129 1 f75"/>
                <a:gd name="f166" fmla="*/ f130 1 f74"/>
                <a:gd name="f167" fmla="*/ f131 1 f75"/>
                <a:gd name="f168" fmla="*/ f132 1 f74"/>
                <a:gd name="f169" fmla="*/ f133 1 f75"/>
                <a:gd name="f170" fmla="*/ f134 1 f74"/>
                <a:gd name="f171" fmla="*/ f135 1 f75"/>
                <a:gd name="f172" fmla="*/ f136 1 f75"/>
                <a:gd name="f173" fmla="*/ f137 1 f75"/>
                <a:gd name="f174" fmla="*/ f138 1 f74"/>
                <a:gd name="f175" fmla="*/ f139 1 f75"/>
                <a:gd name="f176" fmla="*/ f140 1 f74"/>
                <a:gd name="f177" fmla="*/ f141 f65 1"/>
                <a:gd name="f178" fmla="*/ f142 f65 1"/>
                <a:gd name="f179" fmla="*/ f144 f66 1"/>
                <a:gd name="f180" fmla="*/ f143 f66 1"/>
                <a:gd name="f181" fmla="*/ f145 f65 1"/>
                <a:gd name="f182" fmla="*/ f146 f66 1"/>
                <a:gd name="f183" fmla="*/ f147 f65 1"/>
                <a:gd name="f184" fmla="*/ f148 f65 1"/>
                <a:gd name="f185" fmla="*/ f149 f66 1"/>
                <a:gd name="f186" fmla="*/ f150 f65 1"/>
                <a:gd name="f187" fmla="*/ f151 f65 1"/>
                <a:gd name="f188" fmla="*/ f152 f66 1"/>
                <a:gd name="f189" fmla="*/ f153 f65 1"/>
                <a:gd name="f190" fmla="*/ f154 f66 1"/>
                <a:gd name="f191" fmla="*/ f155 f65 1"/>
                <a:gd name="f192" fmla="*/ f156 f66 1"/>
                <a:gd name="f193" fmla="*/ f157 f65 1"/>
                <a:gd name="f194" fmla="*/ f158 f66 1"/>
                <a:gd name="f195" fmla="*/ f159 f66 1"/>
                <a:gd name="f196" fmla="*/ f160 f65 1"/>
                <a:gd name="f197" fmla="*/ f161 f66 1"/>
                <a:gd name="f198" fmla="*/ f162 f65 1"/>
                <a:gd name="f199" fmla="*/ f163 f66 1"/>
                <a:gd name="f200" fmla="*/ f164 f65 1"/>
                <a:gd name="f201" fmla="*/ f165 f66 1"/>
                <a:gd name="f202" fmla="*/ f166 f65 1"/>
                <a:gd name="f203" fmla="*/ f167 f66 1"/>
                <a:gd name="f204" fmla="*/ f168 f65 1"/>
                <a:gd name="f205" fmla="*/ f169 f66 1"/>
                <a:gd name="f206" fmla="*/ f170 f65 1"/>
                <a:gd name="f207" fmla="*/ f171 f66 1"/>
                <a:gd name="f208" fmla="*/ f172 f66 1"/>
                <a:gd name="f209" fmla="*/ f173 f66 1"/>
                <a:gd name="f210" fmla="*/ f174 f65 1"/>
                <a:gd name="f211" fmla="*/ f175 f66 1"/>
                <a:gd name="f212" fmla="*/ f176 f65 1"/>
              </a:gdLst>
              <a:ahLst/>
              <a:cxnLst>
                <a:cxn ang="3cd4">
                  <a:pos x="hc" y="t"/>
                </a:cxn>
                <a:cxn ang="0">
                  <a:pos x="r" y="vc"/>
                </a:cxn>
                <a:cxn ang="cd4">
                  <a:pos x="hc" y="b"/>
                </a:cxn>
                <a:cxn ang="cd2">
                  <a:pos x="l" y="vc"/>
                </a:cxn>
                <a:cxn ang="f108">
                  <a:pos x="f181" y="f182"/>
                </a:cxn>
                <a:cxn ang="f108">
                  <a:pos x="f183" y="f182"/>
                </a:cxn>
                <a:cxn ang="f108">
                  <a:pos x="f184" y="f185"/>
                </a:cxn>
                <a:cxn ang="f108">
                  <a:pos x="f186" y="f185"/>
                </a:cxn>
                <a:cxn ang="f108">
                  <a:pos x="f187" y="f188"/>
                </a:cxn>
                <a:cxn ang="f108">
                  <a:pos x="f189" y="f190"/>
                </a:cxn>
                <a:cxn ang="f108">
                  <a:pos x="f191" y="f192"/>
                </a:cxn>
                <a:cxn ang="f108">
                  <a:pos x="f193" y="f194"/>
                </a:cxn>
                <a:cxn ang="f108">
                  <a:pos x="f191" y="f195"/>
                </a:cxn>
                <a:cxn ang="f108">
                  <a:pos x="f196" y="f197"/>
                </a:cxn>
                <a:cxn ang="f108">
                  <a:pos x="f198" y="f199"/>
                </a:cxn>
                <a:cxn ang="f108">
                  <a:pos x="f198" y="f199"/>
                </a:cxn>
                <a:cxn ang="f108">
                  <a:pos x="f200" y="f201"/>
                </a:cxn>
                <a:cxn ang="f108">
                  <a:pos x="f202" y="f203"/>
                </a:cxn>
                <a:cxn ang="f108">
                  <a:pos x="f204" y="f205"/>
                </a:cxn>
                <a:cxn ang="f108">
                  <a:pos x="f206" y="f207"/>
                </a:cxn>
                <a:cxn ang="f108">
                  <a:pos x="f206" y="f207"/>
                </a:cxn>
                <a:cxn ang="f108">
                  <a:pos x="f206" y="f208"/>
                </a:cxn>
                <a:cxn ang="f108">
                  <a:pos x="f206" y="f209"/>
                </a:cxn>
                <a:cxn ang="f108">
                  <a:pos x="f206" y="f209"/>
                </a:cxn>
                <a:cxn ang="f108">
                  <a:pos x="f206" y="f209"/>
                </a:cxn>
                <a:cxn ang="f108">
                  <a:pos x="f210" y="f211"/>
                </a:cxn>
                <a:cxn ang="f108">
                  <a:pos x="f210" y="f211"/>
                </a:cxn>
                <a:cxn ang="f108">
                  <a:pos x="f212" y="f211"/>
                </a:cxn>
              </a:cxnLst>
              <a:rect l="f177" t="f180" r="f178" b="f179"/>
              <a:pathLst>
                <a:path w="342397" h="278819">
                  <a:moveTo>
                    <a:pt x="f8" y="f5"/>
                  </a:moveTo>
                  <a:lnTo>
                    <a:pt x="f9" y="f5"/>
                  </a:lnTo>
                  <a:lnTo>
                    <a:pt x="f10" y="f11"/>
                  </a:lnTo>
                  <a:lnTo>
                    <a:pt x="f12" y="f11"/>
                  </a:lnTo>
                  <a:lnTo>
                    <a:pt x="f13" y="f14"/>
                  </a:lnTo>
                  <a:lnTo>
                    <a:pt x="f15" y="f16"/>
                  </a:lnTo>
                  <a:lnTo>
                    <a:pt x="f17" y="f18"/>
                  </a:lnTo>
                  <a:cubicBezTo>
                    <a:pt x="f19" y="f20"/>
                    <a:pt x="f21" y="f22"/>
                    <a:pt x="f23" y="f24"/>
                  </a:cubicBezTo>
                  <a:cubicBezTo>
                    <a:pt x="f25" y="f26"/>
                    <a:pt x="f27" y="f28"/>
                    <a:pt x="f17" y="f29"/>
                  </a:cubicBezTo>
                  <a:cubicBezTo>
                    <a:pt x="f30" y="f31"/>
                    <a:pt x="f32" y="f33"/>
                    <a:pt x="f34" y="f33"/>
                  </a:cubicBezTo>
                  <a:cubicBezTo>
                    <a:pt x="f35" y="f36"/>
                    <a:pt x="f37" y="f38"/>
                    <a:pt x="f39" y="f40"/>
                  </a:cubicBezTo>
                  <a:lnTo>
                    <a:pt x="f39" y="f40"/>
                  </a:lnTo>
                  <a:lnTo>
                    <a:pt x="f41" y="f42"/>
                  </a:lnTo>
                  <a:lnTo>
                    <a:pt x="f43" y="f44"/>
                  </a:lnTo>
                  <a:lnTo>
                    <a:pt x="f45" y="f46"/>
                  </a:lnTo>
                  <a:cubicBezTo>
                    <a:pt x="f47" y="f48"/>
                    <a:pt x="f49" y="f50"/>
                    <a:pt x="f51" y="f52"/>
                  </a:cubicBezTo>
                  <a:lnTo>
                    <a:pt x="f51" y="f52"/>
                  </a:lnTo>
                  <a:cubicBezTo>
                    <a:pt x="f53" y="f54"/>
                    <a:pt x="f53" y="f55"/>
                    <a:pt x="f51" y="f56"/>
                  </a:cubicBezTo>
                  <a:cubicBezTo>
                    <a:pt x="f57" y="f58"/>
                    <a:pt x="f57" y="f59"/>
                    <a:pt x="f51" y="f60"/>
                  </a:cubicBezTo>
                  <a:lnTo>
                    <a:pt x="f51" y="f60"/>
                  </a:lnTo>
                  <a:lnTo>
                    <a:pt x="f51" y="f60"/>
                  </a:lnTo>
                  <a:lnTo>
                    <a:pt x="f61" y="f62"/>
                  </a:lnTo>
                  <a:lnTo>
                    <a:pt x="f61" y="f62"/>
                  </a:lnTo>
                  <a:lnTo>
                    <a:pt x="f63" y="f6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1" name="Freeform: Shape 315">
              <a:extLst>
                <a:ext uri="{FF2B5EF4-FFF2-40B4-BE49-F238E27FC236}">
                  <a16:creationId xmlns:a16="http://schemas.microsoft.com/office/drawing/2014/main" id="{DCBAD05A-AD45-EE87-C57C-5BC722AB6947}"/>
                </a:ext>
              </a:extLst>
            </p:cNvPr>
            <p:cNvSpPr/>
            <p:nvPr/>
          </p:nvSpPr>
          <p:spPr>
            <a:xfrm>
              <a:off x="10797509" y="2151967"/>
              <a:ext cx="1276795" cy="415942"/>
            </a:xfrm>
            <a:custGeom>
              <a:avLst/>
              <a:gdLst>
                <a:gd name="f0" fmla="val 10800000"/>
                <a:gd name="f1" fmla="val 5400000"/>
                <a:gd name="f2" fmla="val 180"/>
                <a:gd name="f3" fmla="val w"/>
                <a:gd name="f4" fmla="val h"/>
                <a:gd name="f5" fmla="val 0"/>
                <a:gd name="f6" fmla="val 1276792"/>
                <a:gd name="f7" fmla="val 415943"/>
                <a:gd name="f8" fmla="val 1274635"/>
                <a:gd name="f9" fmla="val 414547"/>
                <a:gd name="f10" fmla="val 1273873"/>
                <a:gd name="f11" fmla="val 413786"/>
                <a:gd name="f12" fmla="val 1273238"/>
                <a:gd name="f13" fmla="val 413024"/>
                <a:gd name="f14" fmla="val 412135"/>
                <a:gd name="f15" fmla="val 411246"/>
                <a:gd name="f16" fmla="val 411119"/>
                <a:gd name="f17" fmla="val 404136"/>
                <a:gd name="f18" fmla="val 7364"/>
                <a:gd name="f19" fmla="val 3555"/>
                <a:gd name="f20" fmla="val 7225"/>
                <a:gd name="f21" fmla="val 6361"/>
                <a:gd name="f22" fmla="val 4850"/>
                <a:gd name="f23" fmla="val 8519"/>
                <a:gd name="f24" fmla="val 2044"/>
                <a:gd name="f25" fmla="val 8380"/>
                <a:gd name="f26" fmla="val 2032"/>
                <a:gd name="f27" fmla="val 1359"/>
                <a:gd name="f28" fmla="val 673"/>
                <a:gd name="f29" fmla="val 1276793"/>
                <a:gd name="f30" fmla="val 415944"/>
                <a:gd name="f31" fmla="+- 0 0 -90"/>
                <a:gd name="f32" fmla="*/ f3 1 1276792"/>
                <a:gd name="f33" fmla="*/ f4 1 415943"/>
                <a:gd name="f34" fmla="val f5"/>
                <a:gd name="f35" fmla="val f6"/>
                <a:gd name="f36" fmla="val f7"/>
                <a:gd name="f37" fmla="*/ f31 f0 1"/>
                <a:gd name="f38" fmla="+- f36 0 f34"/>
                <a:gd name="f39" fmla="+- f35 0 f34"/>
                <a:gd name="f40" fmla="*/ f37 1 f2"/>
                <a:gd name="f41" fmla="*/ f39 1 1276792"/>
                <a:gd name="f42" fmla="*/ f38 1 415943"/>
                <a:gd name="f43" fmla="*/ 1274635 f39 1"/>
                <a:gd name="f44" fmla="*/ 414547 f38 1"/>
                <a:gd name="f45" fmla="*/ 1273873 f39 1"/>
                <a:gd name="f46" fmla="*/ 413786 f38 1"/>
                <a:gd name="f47" fmla="*/ 1273238 f39 1"/>
                <a:gd name="f48" fmla="*/ 413024 f38 1"/>
                <a:gd name="f49" fmla="*/ 412135 f38 1"/>
                <a:gd name="f50" fmla="*/ 411119 f38 1"/>
                <a:gd name="f51" fmla="*/ 404136 f38 1"/>
                <a:gd name="f52" fmla="*/ 7364 f39 1"/>
                <a:gd name="f53" fmla="*/ 0 f38 1"/>
                <a:gd name="f54" fmla="*/ 3555 f38 1"/>
                <a:gd name="f55" fmla="*/ 2044 f39 1"/>
                <a:gd name="f56" fmla="*/ 8380 f38 1"/>
                <a:gd name="f57" fmla="*/ 2032 f39 1"/>
                <a:gd name="f58" fmla="*/ 0 f39 1"/>
                <a:gd name="f59" fmla="*/ 1276793 f39 1"/>
                <a:gd name="f60" fmla="*/ 415944 f38 1"/>
                <a:gd name="f61" fmla="+- f40 0 f1"/>
                <a:gd name="f62" fmla="*/ f43 1 1276792"/>
                <a:gd name="f63" fmla="*/ f44 1 415943"/>
                <a:gd name="f64" fmla="*/ f45 1 1276792"/>
                <a:gd name="f65" fmla="*/ f46 1 415943"/>
                <a:gd name="f66" fmla="*/ f47 1 1276792"/>
                <a:gd name="f67" fmla="*/ f48 1 415943"/>
                <a:gd name="f68" fmla="*/ f49 1 415943"/>
                <a:gd name="f69" fmla="*/ f50 1 415943"/>
                <a:gd name="f70" fmla="*/ f51 1 415943"/>
                <a:gd name="f71" fmla="*/ f52 1 1276792"/>
                <a:gd name="f72" fmla="*/ f53 1 415943"/>
                <a:gd name="f73" fmla="*/ f54 1 415943"/>
                <a:gd name="f74" fmla="*/ f55 1 1276792"/>
                <a:gd name="f75" fmla="*/ f56 1 415943"/>
                <a:gd name="f76" fmla="*/ f57 1 1276792"/>
                <a:gd name="f77" fmla="*/ f58 1 1276792"/>
                <a:gd name="f78" fmla="*/ f59 1 1276792"/>
                <a:gd name="f79" fmla="*/ f60 1 415943"/>
                <a:gd name="f80" fmla="*/ f34 1 f41"/>
                <a:gd name="f81" fmla="*/ f35 1 f41"/>
                <a:gd name="f82" fmla="*/ f34 1 f42"/>
                <a:gd name="f83" fmla="*/ f36 1 f42"/>
                <a:gd name="f84" fmla="*/ f62 1 f41"/>
                <a:gd name="f85" fmla="*/ f63 1 f42"/>
                <a:gd name="f86" fmla="*/ f64 1 f41"/>
                <a:gd name="f87" fmla="*/ f65 1 f42"/>
                <a:gd name="f88" fmla="*/ f66 1 f41"/>
                <a:gd name="f89" fmla="*/ f67 1 f42"/>
                <a:gd name="f90" fmla="*/ f68 1 f42"/>
                <a:gd name="f91" fmla="*/ f69 1 f42"/>
                <a:gd name="f92" fmla="*/ f70 1 f42"/>
                <a:gd name="f93" fmla="*/ f71 1 f41"/>
                <a:gd name="f94" fmla="*/ f72 1 f42"/>
                <a:gd name="f95" fmla="*/ f73 1 f42"/>
                <a:gd name="f96" fmla="*/ f74 1 f41"/>
                <a:gd name="f97" fmla="*/ f75 1 f42"/>
                <a:gd name="f98" fmla="*/ f76 1 f41"/>
                <a:gd name="f99" fmla="*/ f77 1 f41"/>
                <a:gd name="f100" fmla="*/ f78 1 f41"/>
                <a:gd name="f101" fmla="*/ f79 1 f42"/>
                <a:gd name="f102" fmla="*/ f80 f32 1"/>
                <a:gd name="f103" fmla="*/ f81 f32 1"/>
                <a:gd name="f104" fmla="*/ f83 f33 1"/>
                <a:gd name="f105" fmla="*/ f82 f33 1"/>
                <a:gd name="f106" fmla="*/ f84 f32 1"/>
                <a:gd name="f107" fmla="*/ f85 f33 1"/>
                <a:gd name="f108" fmla="*/ f86 f32 1"/>
                <a:gd name="f109" fmla="*/ f87 f33 1"/>
                <a:gd name="f110" fmla="*/ f88 f32 1"/>
                <a:gd name="f111" fmla="*/ f89 f33 1"/>
                <a:gd name="f112" fmla="*/ f90 f33 1"/>
                <a:gd name="f113" fmla="*/ f91 f33 1"/>
                <a:gd name="f114" fmla="*/ f92 f33 1"/>
                <a:gd name="f115" fmla="*/ f93 f32 1"/>
                <a:gd name="f116" fmla="*/ f94 f33 1"/>
                <a:gd name="f117" fmla="*/ f95 f33 1"/>
                <a:gd name="f118" fmla="*/ f96 f32 1"/>
                <a:gd name="f119" fmla="*/ f97 f33 1"/>
                <a:gd name="f120" fmla="*/ f98 f32 1"/>
                <a:gd name="f121" fmla="*/ f99 f32 1"/>
                <a:gd name="f122" fmla="*/ f100 f32 1"/>
                <a:gd name="f123" fmla="*/ f101 f33 1"/>
              </a:gdLst>
              <a:ahLst/>
              <a:cxnLst>
                <a:cxn ang="3cd4">
                  <a:pos x="hc" y="t"/>
                </a:cxn>
                <a:cxn ang="0">
                  <a:pos x="r" y="vc"/>
                </a:cxn>
                <a:cxn ang="cd4">
                  <a:pos x="hc" y="b"/>
                </a:cxn>
                <a:cxn ang="cd2">
                  <a:pos x="l" y="vc"/>
                </a:cxn>
                <a:cxn ang="f61">
                  <a:pos x="f106" y="f107"/>
                </a:cxn>
                <a:cxn ang="f61">
                  <a:pos x="f108" y="f107"/>
                </a:cxn>
                <a:cxn ang="f61">
                  <a:pos x="f108" y="f109"/>
                </a:cxn>
                <a:cxn ang="f61">
                  <a:pos x="f110" y="f111"/>
                </a:cxn>
                <a:cxn ang="f61">
                  <a:pos x="f110" y="f112"/>
                </a:cxn>
                <a:cxn ang="f61">
                  <a:pos x="f110" y="f113"/>
                </a:cxn>
                <a:cxn ang="f61">
                  <a:pos x="f110" y="f113"/>
                </a:cxn>
                <a:cxn ang="f61">
                  <a:pos x="f110" y="f114"/>
                </a:cxn>
                <a:cxn ang="f61">
                  <a:pos x="f115" y="f116"/>
                </a:cxn>
                <a:cxn ang="f61">
                  <a:pos x="f115" y="f117"/>
                </a:cxn>
                <a:cxn ang="f61">
                  <a:pos x="f118" y="f119"/>
                </a:cxn>
                <a:cxn ang="f61">
                  <a:pos x="f120" y="f119"/>
                </a:cxn>
                <a:cxn ang="f61">
                  <a:pos x="f121" y="f119"/>
                </a:cxn>
                <a:cxn ang="f61">
                  <a:pos x="f121" y="f119"/>
                </a:cxn>
                <a:cxn ang="f61">
                  <a:pos x="f122" y="f123"/>
                </a:cxn>
                <a:cxn ang="f61">
                  <a:pos x="f122" y="f123"/>
                </a:cxn>
              </a:cxnLst>
              <a:rect l="f102" t="f105" r="f103" b="f104"/>
              <a:pathLst>
                <a:path w="1276792" h="415943">
                  <a:moveTo>
                    <a:pt x="f8" y="f9"/>
                  </a:moveTo>
                  <a:lnTo>
                    <a:pt x="f10" y="f9"/>
                  </a:lnTo>
                  <a:lnTo>
                    <a:pt x="f10" y="f11"/>
                  </a:lnTo>
                  <a:lnTo>
                    <a:pt x="f12" y="f13"/>
                  </a:lnTo>
                  <a:cubicBezTo>
                    <a:pt x="f12" y="f13"/>
                    <a:pt x="f12" y="f13"/>
                    <a:pt x="f12" y="f14"/>
                  </a:cubicBezTo>
                  <a:cubicBezTo>
                    <a:pt x="f12" y="f15"/>
                    <a:pt x="f12" y="f14"/>
                    <a:pt x="f12" y="f16"/>
                  </a:cubicBezTo>
                  <a:lnTo>
                    <a:pt x="f12" y="f16"/>
                  </a:lnTo>
                  <a:lnTo>
                    <a:pt x="f12" y="f17"/>
                  </a:lnTo>
                  <a:lnTo>
                    <a:pt x="f18" y="f5"/>
                  </a:lnTo>
                  <a:lnTo>
                    <a:pt x="f18" y="f19"/>
                  </a:lnTo>
                  <a:cubicBezTo>
                    <a:pt x="f20" y="f21"/>
                    <a:pt x="f22" y="f23"/>
                    <a:pt x="f24" y="f25"/>
                  </a:cubicBezTo>
                  <a:cubicBezTo>
                    <a:pt x="f24" y="f25"/>
                    <a:pt x="f26" y="f25"/>
                    <a:pt x="f26" y="f25"/>
                  </a:cubicBezTo>
                  <a:cubicBezTo>
                    <a:pt x="f27" y="f23"/>
                    <a:pt x="f28" y="f23"/>
                    <a:pt x="f5" y="f25"/>
                  </a:cubicBezTo>
                  <a:lnTo>
                    <a:pt x="f5" y="f25"/>
                  </a:lnTo>
                  <a:lnTo>
                    <a:pt x="f29" y="f30"/>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2" name="Freeform: Shape 316">
              <a:extLst>
                <a:ext uri="{FF2B5EF4-FFF2-40B4-BE49-F238E27FC236}">
                  <a16:creationId xmlns:a16="http://schemas.microsoft.com/office/drawing/2014/main" id="{2EAFBB23-3458-2B8F-EA76-60F828D7B761}"/>
                </a:ext>
              </a:extLst>
            </p:cNvPr>
            <p:cNvSpPr/>
            <p:nvPr/>
          </p:nvSpPr>
          <p:spPr>
            <a:xfrm>
              <a:off x="12069503" y="2152086"/>
              <a:ext cx="10634" cy="410355"/>
            </a:xfrm>
            <a:custGeom>
              <a:avLst/>
              <a:gdLst>
                <a:gd name="f0" fmla="val 10800000"/>
                <a:gd name="f1" fmla="val 5400000"/>
                <a:gd name="f2" fmla="val 180"/>
                <a:gd name="f3" fmla="val w"/>
                <a:gd name="f4" fmla="val h"/>
                <a:gd name="f5" fmla="val 0"/>
                <a:gd name="f6" fmla="val 10633"/>
                <a:gd name="f7" fmla="val 410357"/>
                <a:gd name="f8" fmla="val 95"/>
                <a:gd name="f9" fmla="val 410358"/>
                <a:gd name="f10" fmla="val -32"/>
                <a:gd name="f11" fmla="val 409811"/>
                <a:gd name="f12" fmla="val 409253"/>
                <a:gd name="f13" fmla="val 408707"/>
                <a:gd name="f14" fmla="val 1250"/>
                <a:gd name="f15" fmla="val 406079"/>
                <a:gd name="f16" fmla="val 4196"/>
                <a:gd name="f17" fmla="val 404707"/>
                <a:gd name="f18" fmla="val 6952"/>
                <a:gd name="f19" fmla="val 405533"/>
                <a:gd name="f20" fmla="val 406675"/>
                <a:gd name="f21" fmla="val 3301"/>
                <a:gd name="f22" fmla="val 3523"/>
                <a:gd name="f23" fmla="val 1143"/>
                <a:gd name="f24" fmla="+- 0 0 -90"/>
                <a:gd name="f25" fmla="*/ f3 1 10633"/>
                <a:gd name="f26" fmla="*/ f4 1 410357"/>
                <a:gd name="f27" fmla="val f5"/>
                <a:gd name="f28" fmla="val f6"/>
                <a:gd name="f29" fmla="val f7"/>
                <a:gd name="f30" fmla="*/ f24 f0 1"/>
                <a:gd name="f31" fmla="+- f29 0 f27"/>
                <a:gd name="f32" fmla="+- f28 0 f27"/>
                <a:gd name="f33" fmla="*/ f30 1 f2"/>
                <a:gd name="f34" fmla="*/ f32 1 10633"/>
                <a:gd name="f35" fmla="*/ f31 1 410357"/>
                <a:gd name="f36" fmla="*/ 95 f32 1"/>
                <a:gd name="f37" fmla="*/ 0 f31 1"/>
                <a:gd name="f38" fmla="*/ 410358 f31 1"/>
                <a:gd name="f39" fmla="*/ 408707 f31 1"/>
                <a:gd name="f40" fmla="*/ 6952 f32 1"/>
                <a:gd name="f41" fmla="*/ 405533 f31 1"/>
                <a:gd name="f42" fmla="*/ 10633 f32 1"/>
                <a:gd name="f43" fmla="*/ 406675 f31 1"/>
                <a:gd name="f44" fmla="*/ 3301 f31 1"/>
                <a:gd name="f45" fmla="*/ 3523 f32 1"/>
                <a:gd name="f46" fmla="*/ 1143 f31 1"/>
                <a:gd name="f47" fmla="+- f33 0 f1"/>
                <a:gd name="f48" fmla="*/ f36 1 10633"/>
                <a:gd name="f49" fmla="*/ f37 1 410357"/>
                <a:gd name="f50" fmla="*/ f38 1 410357"/>
                <a:gd name="f51" fmla="*/ f39 1 410357"/>
                <a:gd name="f52" fmla="*/ f40 1 10633"/>
                <a:gd name="f53" fmla="*/ f41 1 410357"/>
                <a:gd name="f54" fmla="*/ f42 1 10633"/>
                <a:gd name="f55" fmla="*/ f43 1 410357"/>
                <a:gd name="f56" fmla="*/ f44 1 410357"/>
                <a:gd name="f57" fmla="*/ f45 1 10633"/>
                <a:gd name="f58" fmla="*/ f46 1 410357"/>
                <a:gd name="f59" fmla="*/ f27 1 f34"/>
                <a:gd name="f60" fmla="*/ f28 1 f34"/>
                <a:gd name="f61" fmla="*/ f27 1 f35"/>
                <a:gd name="f62" fmla="*/ f29 1 f35"/>
                <a:gd name="f63" fmla="*/ f48 1 f34"/>
                <a:gd name="f64" fmla="*/ f49 1 f35"/>
                <a:gd name="f65" fmla="*/ f50 1 f35"/>
                <a:gd name="f66" fmla="*/ f51 1 f35"/>
                <a:gd name="f67" fmla="*/ f52 1 f34"/>
                <a:gd name="f68" fmla="*/ f53 1 f35"/>
                <a:gd name="f69" fmla="*/ f54 1 f34"/>
                <a:gd name="f70" fmla="*/ f55 1 f35"/>
                <a:gd name="f71" fmla="*/ f56 1 f35"/>
                <a:gd name="f72" fmla="*/ f57 1 f34"/>
                <a:gd name="f73" fmla="*/ f58 1 f35"/>
                <a:gd name="f74" fmla="*/ f59 f25 1"/>
                <a:gd name="f75" fmla="*/ f60 f25 1"/>
                <a:gd name="f76" fmla="*/ f62 f26 1"/>
                <a:gd name="f77" fmla="*/ f61 f26 1"/>
                <a:gd name="f78" fmla="*/ f63 f25 1"/>
                <a:gd name="f79" fmla="*/ f64 f26 1"/>
                <a:gd name="f80" fmla="*/ f65 f26 1"/>
                <a:gd name="f81" fmla="*/ f66 f26 1"/>
                <a:gd name="f82" fmla="*/ f67 f25 1"/>
                <a:gd name="f83" fmla="*/ f68 f26 1"/>
                <a:gd name="f84" fmla="*/ f69 f25 1"/>
                <a:gd name="f85" fmla="*/ f70 f26 1"/>
                <a:gd name="f86" fmla="*/ f71 f26 1"/>
                <a:gd name="f87" fmla="*/ f72 f25 1"/>
                <a:gd name="f88" fmla="*/ f73 f26 1"/>
              </a:gdLst>
              <a:ahLst/>
              <a:cxnLst>
                <a:cxn ang="3cd4">
                  <a:pos x="hc" y="t"/>
                </a:cxn>
                <a:cxn ang="0">
                  <a:pos x="r" y="vc"/>
                </a:cxn>
                <a:cxn ang="cd4">
                  <a:pos x="hc" y="b"/>
                </a:cxn>
                <a:cxn ang="cd2">
                  <a:pos x="l" y="vc"/>
                </a:cxn>
                <a:cxn ang="f47">
                  <a:pos x="f78" y="f79"/>
                </a:cxn>
                <a:cxn ang="f47">
                  <a:pos x="f78" y="f80"/>
                </a:cxn>
                <a:cxn ang="f47">
                  <a:pos x="f78" y="f80"/>
                </a:cxn>
                <a:cxn ang="f47">
                  <a:pos x="f78" y="f81"/>
                </a:cxn>
                <a:cxn ang="f47">
                  <a:pos x="f82" y="f83"/>
                </a:cxn>
                <a:cxn ang="f47">
                  <a:pos x="f84" y="f85"/>
                </a:cxn>
                <a:cxn ang="f47">
                  <a:pos x="f84" y="f86"/>
                </a:cxn>
                <a:cxn ang="f47">
                  <a:pos x="f87" y="f88"/>
                </a:cxn>
                <a:cxn ang="f47">
                  <a:pos x="f87" y="f88"/>
                </a:cxn>
              </a:cxnLst>
              <a:rect l="f74" t="f77" r="f75" b="f76"/>
              <a:pathLst>
                <a:path w="10633" h="410357">
                  <a:moveTo>
                    <a:pt x="f8" y="f5"/>
                  </a:moveTo>
                  <a:lnTo>
                    <a:pt x="f8" y="f9"/>
                  </a:lnTo>
                  <a:lnTo>
                    <a:pt x="f8" y="f9"/>
                  </a:lnTo>
                  <a:cubicBezTo>
                    <a:pt x="f10" y="f11"/>
                    <a:pt x="f10" y="f12"/>
                    <a:pt x="f8" y="f13"/>
                  </a:cubicBezTo>
                  <a:cubicBezTo>
                    <a:pt x="f14" y="f15"/>
                    <a:pt x="f16" y="f17"/>
                    <a:pt x="f18" y="f19"/>
                  </a:cubicBezTo>
                  <a:lnTo>
                    <a:pt x="f6" y="f20"/>
                  </a:lnTo>
                  <a:lnTo>
                    <a:pt x="f6" y="f21"/>
                  </a:lnTo>
                  <a:lnTo>
                    <a:pt x="f22" y="f23"/>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3" name="Freeform: Shape 317">
              <a:extLst>
                <a:ext uri="{FF2B5EF4-FFF2-40B4-BE49-F238E27FC236}">
                  <a16:creationId xmlns:a16="http://schemas.microsoft.com/office/drawing/2014/main" id="{842B9D0A-C78C-FD2C-4B96-B17C09FB61FB}"/>
                </a:ext>
              </a:extLst>
            </p:cNvPr>
            <p:cNvSpPr/>
            <p:nvPr/>
          </p:nvSpPr>
          <p:spPr>
            <a:xfrm>
              <a:off x="10803727" y="1738685"/>
              <a:ext cx="1270695" cy="414543"/>
            </a:xfrm>
            <a:custGeom>
              <a:avLst/>
              <a:gdLst>
                <a:gd name="f0" fmla="val 10800000"/>
                <a:gd name="f1" fmla="val 5400000"/>
                <a:gd name="f2" fmla="val 180"/>
                <a:gd name="f3" fmla="val w"/>
                <a:gd name="f4" fmla="val h"/>
                <a:gd name="f5" fmla="val 0"/>
                <a:gd name="f6" fmla="val 1270697"/>
                <a:gd name="f7" fmla="val 414547"/>
                <a:gd name="f8" fmla="val 8761"/>
                <a:gd name="f9" fmla="val 1265873"/>
                <a:gd name="f10" fmla="val 413405"/>
                <a:gd name="f11" fmla="val 1269555"/>
                <a:gd name="f12" fmla="val 1268667"/>
                <a:gd name="f13" fmla="val 1268273"/>
                <a:gd name="f14" fmla="val 414370"/>
                <a:gd name="f15" fmla="val 1267930"/>
                <a:gd name="f16" fmla="val 414103"/>
                <a:gd name="f17" fmla="val 1267651"/>
                <a:gd name="f18" fmla="val 413786"/>
                <a:gd name="f19" fmla="val 1267625"/>
                <a:gd name="f20" fmla="val 413494"/>
                <a:gd name="f21" fmla="val 413189"/>
                <a:gd name="f22" fmla="val 412897"/>
                <a:gd name="f23" fmla="val 1267575"/>
                <a:gd name="f24" fmla="val 412605"/>
                <a:gd name="f25" fmla="val 412300"/>
                <a:gd name="f26" fmla="val 412008"/>
                <a:gd name="f27" fmla="val 1267587"/>
                <a:gd name="f28" fmla="val 411716"/>
                <a:gd name="f29" fmla="val 411411"/>
                <a:gd name="f30" fmla="val 411119"/>
                <a:gd name="f31" fmla="val 410789"/>
                <a:gd name="f32" fmla="val 410434"/>
                <a:gd name="f33" fmla="val 410104"/>
                <a:gd name="f34" fmla="val 409469"/>
                <a:gd name="f35" fmla="val 1267613"/>
                <a:gd name="f36" fmla="val 409215"/>
                <a:gd name="f37" fmla="val 408961"/>
                <a:gd name="f38" fmla="val 408707"/>
                <a:gd name="f39" fmla="val 1267790"/>
                <a:gd name="f40" fmla="val 408364"/>
                <a:gd name="f41" fmla="val 1268006"/>
                <a:gd name="f42" fmla="val 408059"/>
                <a:gd name="f43" fmla="val 1268285"/>
                <a:gd name="f44" fmla="val 407818"/>
                <a:gd name="f45" fmla="val 1270698"/>
                <a:gd name="f46" fmla="val 405787"/>
                <a:gd name="f47" fmla="val 5078"/>
                <a:gd name="f48" fmla="val 4063"/>
                <a:gd name="f49" fmla="+- 0 0 -90"/>
                <a:gd name="f50" fmla="*/ f3 1 1270697"/>
                <a:gd name="f51" fmla="*/ f4 1 414547"/>
                <a:gd name="f52" fmla="val f5"/>
                <a:gd name="f53" fmla="val f6"/>
                <a:gd name="f54" fmla="val f7"/>
                <a:gd name="f55" fmla="*/ f49 f0 1"/>
                <a:gd name="f56" fmla="+- f54 0 f52"/>
                <a:gd name="f57" fmla="+- f53 0 f52"/>
                <a:gd name="f58" fmla="*/ f55 1 f2"/>
                <a:gd name="f59" fmla="*/ f57 1 1270697"/>
                <a:gd name="f60" fmla="*/ f56 1 414547"/>
                <a:gd name="f61" fmla="*/ 0 f57 1"/>
                <a:gd name="f62" fmla="*/ 8761 f56 1"/>
                <a:gd name="f63" fmla="*/ 1265873 f57 1"/>
                <a:gd name="f64" fmla="*/ 413405 f56 1"/>
                <a:gd name="f65" fmla="*/ 1269555 f57 1"/>
                <a:gd name="f66" fmla="*/ 414547 f56 1"/>
                <a:gd name="f67" fmla="*/ 1268667 f57 1"/>
                <a:gd name="f68" fmla="*/ 1267651 f57 1"/>
                <a:gd name="f69" fmla="*/ 413786 f56 1"/>
                <a:gd name="f70" fmla="*/ 412897 f56 1"/>
                <a:gd name="f71" fmla="*/ 412008 f56 1"/>
                <a:gd name="f72" fmla="*/ 411119 f56 1"/>
                <a:gd name="f73" fmla="*/ 410104 f56 1"/>
                <a:gd name="f74" fmla="*/ 409469 f56 1"/>
                <a:gd name="f75" fmla="*/ 408707 f56 1"/>
                <a:gd name="f76" fmla="*/ 1268285 f57 1"/>
                <a:gd name="f77" fmla="*/ 407818 f56 1"/>
                <a:gd name="f78" fmla="*/ 1270698 f57 1"/>
                <a:gd name="f79" fmla="*/ 405787 f56 1"/>
                <a:gd name="f80" fmla="*/ 5078 f57 1"/>
                <a:gd name="f81" fmla="*/ 0 f56 1"/>
                <a:gd name="f82" fmla="*/ 4063 f56 1"/>
                <a:gd name="f83" fmla="+- f58 0 f1"/>
                <a:gd name="f84" fmla="*/ f61 1 1270697"/>
                <a:gd name="f85" fmla="*/ f62 1 414547"/>
                <a:gd name="f86" fmla="*/ f63 1 1270697"/>
                <a:gd name="f87" fmla="*/ f64 1 414547"/>
                <a:gd name="f88" fmla="*/ f65 1 1270697"/>
                <a:gd name="f89" fmla="*/ f66 1 414547"/>
                <a:gd name="f90" fmla="*/ f67 1 1270697"/>
                <a:gd name="f91" fmla="*/ f68 1 1270697"/>
                <a:gd name="f92" fmla="*/ f69 1 414547"/>
                <a:gd name="f93" fmla="*/ f70 1 414547"/>
                <a:gd name="f94" fmla="*/ f71 1 414547"/>
                <a:gd name="f95" fmla="*/ f72 1 414547"/>
                <a:gd name="f96" fmla="*/ f73 1 414547"/>
                <a:gd name="f97" fmla="*/ f74 1 414547"/>
                <a:gd name="f98" fmla="*/ f75 1 414547"/>
                <a:gd name="f99" fmla="*/ f76 1 1270697"/>
                <a:gd name="f100" fmla="*/ f77 1 414547"/>
                <a:gd name="f101" fmla="*/ f78 1 1270697"/>
                <a:gd name="f102" fmla="*/ f79 1 414547"/>
                <a:gd name="f103" fmla="*/ f80 1 1270697"/>
                <a:gd name="f104" fmla="*/ f81 1 414547"/>
                <a:gd name="f105" fmla="*/ f82 1 414547"/>
                <a:gd name="f106" fmla="*/ f52 1 f59"/>
                <a:gd name="f107" fmla="*/ f53 1 f59"/>
                <a:gd name="f108" fmla="*/ f52 1 f60"/>
                <a:gd name="f109" fmla="*/ f54 1 f60"/>
                <a:gd name="f110" fmla="*/ f84 1 f59"/>
                <a:gd name="f111" fmla="*/ f85 1 f60"/>
                <a:gd name="f112" fmla="*/ f86 1 f59"/>
                <a:gd name="f113" fmla="*/ f87 1 f60"/>
                <a:gd name="f114" fmla="*/ f88 1 f59"/>
                <a:gd name="f115" fmla="*/ f89 1 f60"/>
                <a:gd name="f116" fmla="*/ f90 1 f59"/>
                <a:gd name="f117" fmla="*/ f91 1 f59"/>
                <a:gd name="f118" fmla="*/ f92 1 f60"/>
                <a:gd name="f119" fmla="*/ f93 1 f60"/>
                <a:gd name="f120" fmla="*/ f94 1 f60"/>
                <a:gd name="f121" fmla="*/ f95 1 f60"/>
                <a:gd name="f122" fmla="*/ f96 1 f60"/>
                <a:gd name="f123" fmla="*/ f97 1 f60"/>
                <a:gd name="f124" fmla="*/ f98 1 f60"/>
                <a:gd name="f125" fmla="*/ f99 1 f59"/>
                <a:gd name="f126" fmla="*/ f100 1 f60"/>
                <a:gd name="f127" fmla="*/ f101 1 f59"/>
                <a:gd name="f128" fmla="*/ f102 1 f60"/>
                <a:gd name="f129" fmla="*/ f103 1 f59"/>
                <a:gd name="f130" fmla="*/ f104 1 f60"/>
                <a:gd name="f131" fmla="*/ f105 1 f60"/>
                <a:gd name="f132" fmla="*/ f106 f50 1"/>
                <a:gd name="f133" fmla="*/ f107 f50 1"/>
                <a:gd name="f134" fmla="*/ f109 f51 1"/>
                <a:gd name="f135" fmla="*/ f108 f51 1"/>
                <a:gd name="f136" fmla="*/ f110 f50 1"/>
                <a:gd name="f137" fmla="*/ f111 f51 1"/>
                <a:gd name="f138" fmla="*/ f112 f50 1"/>
                <a:gd name="f139" fmla="*/ f113 f51 1"/>
                <a:gd name="f140" fmla="*/ f114 f50 1"/>
                <a:gd name="f141" fmla="*/ f115 f51 1"/>
                <a:gd name="f142" fmla="*/ f116 f50 1"/>
                <a:gd name="f143" fmla="*/ f117 f50 1"/>
                <a:gd name="f144" fmla="*/ f118 f51 1"/>
                <a:gd name="f145" fmla="*/ f119 f51 1"/>
                <a:gd name="f146" fmla="*/ f120 f51 1"/>
                <a:gd name="f147" fmla="*/ f121 f51 1"/>
                <a:gd name="f148" fmla="*/ f122 f51 1"/>
                <a:gd name="f149" fmla="*/ f123 f51 1"/>
                <a:gd name="f150" fmla="*/ f124 f51 1"/>
                <a:gd name="f151" fmla="*/ f125 f50 1"/>
                <a:gd name="f152" fmla="*/ f126 f51 1"/>
                <a:gd name="f153" fmla="*/ f127 f50 1"/>
                <a:gd name="f154" fmla="*/ f128 f51 1"/>
                <a:gd name="f155" fmla="*/ f129 f50 1"/>
                <a:gd name="f156" fmla="*/ f130 f51 1"/>
                <a:gd name="f157" fmla="*/ f131 f51 1"/>
              </a:gdLst>
              <a:ahLst/>
              <a:cxnLst>
                <a:cxn ang="3cd4">
                  <a:pos x="hc" y="t"/>
                </a:cxn>
                <a:cxn ang="0">
                  <a:pos x="r" y="vc"/>
                </a:cxn>
                <a:cxn ang="cd4">
                  <a:pos x="hc" y="b"/>
                </a:cxn>
                <a:cxn ang="cd2">
                  <a:pos x="l" y="vc"/>
                </a:cxn>
                <a:cxn ang="f83">
                  <a:pos x="f136" y="f137"/>
                </a:cxn>
                <a:cxn ang="f83">
                  <a:pos x="f138" y="f139"/>
                </a:cxn>
                <a:cxn ang="f83">
                  <a:pos x="f140" y="f141"/>
                </a:cxn>
                <a:cxn ang="f83">
                  <a:pos x="f140" y="f141"/>
                </a:cxn>
                <a:cxn ang="f83">
                  <a:pos x="f142" y="f141"/>
                </a:cxn>
                <a:cxn ang="f83">
                  <a:pos x="f143" y="f144"/>
                </a:cxn>
                <a:cxn ang="f83">
                  <a:pos x="f143" y="f144"/>
                </a:cxn>
                <a:cxn ang="f83">
                  <a:pos x="f143" y="f144"/>
                </a:cxn>
                <a:cxn ang="f83">
                  <a:pos x="f143" y="f145"/>
                </a:cxn>
                <a:cxn ang="f83">
                  <a:pos x="f143" y="f146"/>
                </a:cxn>
                <a:cxn ang="f83">
                  <a:pos x="f143" y="f147"/>
                </a:cxn>
                <a:cxn ang="f83">
                  <a:pos x="f143" y="f148"/>
                </a:cxn>
                <a:cxn ang="f83">
                  <a:pos x="f143" y="f149"/>
                </a:cxn>
                <a:cxn ang="f83">
                  <a:pos x="f143" y="f149"/>
                </a:cxn>
                <a:cxn ang="f83">
                  <a:pos x="f143" y="f150"/>
                </a:cxn>
                <a:cxn ang="f83">
                  <a:pos x="f151" y="f152"/>
                </a:cxn>
                <a:cxn ang="f83">
                  <a:pos x="f151" y="f152"/>
                </a:cxn>
                <a:cxn ang="f83">
                  <a:pos x="f153" y="f154"/>
                </a:cxn>
                <a:cxn ang="f83">
                  <a:pos x="f155" y="f156"/>
                </a:cxn>
                <a:cxn ang="f83">
                  <a:pos x="f136" y="f157"/>
                </a:cxn>
              </a:cxnLst>
              <a:rect l="f132" t="f135" r="f133" b="f134"/>
              <a:pathLst>
                <a:path w="1270697" h="414547">
                  <a:moveTo>
                    <a:pt x="f5" y="f8"/>
                  </a:moveTo>
                  <a:lnTo>
                    <a:pt x="f9" y="f10"/>
                  </a:lnTo>
                  <a:lnTo>
                    <a:pt x="f11" y="f7"/>
                  </a:lnTo>
                  <a:lnTo>
                    <a:pt x="f11" y="f7"/>
                  </a:lnTo>
                  <a:lnTo>
                    <a:pt x="f12" y="f7"/>
                  </a:lnTo>
                  <a:cubicBezTo>
                    <a:pt x="f13" y="f14"/>
                    <a:pt x="f15" y="f16"/>
                    <a:pt x="f17" y="f18"/>
                  </a:cubicBezTo>
                  <a:lnTo>
                    <a:pt x="f17" y="f18"/>
                  </a:lnTo>
                  <a:lnTo>
                    <a:pt x="f17" y="f18"/>
                  </a:lnTo>
                  <a:cubicBezTo>
                    <a:pt x="f19" y="f20"/>
                    <a:pt x="f19" y="f21"/>
                    <a:pt x="f17" y="f22"/>
                  </a:cubicBezTo>
                  <a:cubicBezTo>
                    <a:pt x="f23" y="f24"/>
                    <a:pt x="f23" y="f25"/>
                    <a:pt x="f17" y="f26"/>
                  </a:cubicBezTo>
                  <a:cubicBezTo>
                    <a:pt x="f27" y="f28"/>
                    <a:pt x="f27" y="f29"/>
                    <a:pt x="f17" y="f30"/>
                  </a:cubicBezTo>
                  <a:cubicBezTo>
                    <a:pt x="f27" y="f31"/>
                    <a:pt x="f27" y="f32"/>
                    <a:pt x="f17" y="f33"/>
                  </a:cubicBezTo>
                  <a:lnTo>
                    <a:pt x="f17" y="f34"/>
                  </a:lnTo>
                  <a:lnTo>
                    <a:pt x="f17" y="f34"/>
                  </a:lnTo>
                  <a:cubicBezTo>
                    <a:pt x="f35" y="f36"/>
                    <a:pt x="f35" y="f37"/>
                    <a:pt x="f17" y="f38"/>
                  </a:cubicBezTo>
                  <a:cubicBezTo>
                    <a:pt x="f39" y="f40"/>
                    <a:pt x="f41" y="f42"/>
                    <a:pt x="f43" y="f44"/>
                  </a:cubicBezTo>
                  <a:lnTo>
                    <a:pt x="f43" y="f44"/>
                  </a:lnTo>
                  <a:lnTo>
                    <a:pt x="f45" y="f46"/>
                  </a:lnTo>
                  <a:lnTo>
                    <a:pt x="f47" y="f5"/>
                  </a:lnTo>
                  <a:lnTo>
                    <a:pt x="f5"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4" name="Freeform: Shape 318">
              <a:extLst>
                <a:ext uri="{FF2B5EF4-FFF2-40B4-BE49-F238E27FC236}">
                  <a16:creationId xmlns:a16="http://schemas.microsoft.com/office/drawing/2014/main" id="{006D96F0-64F4-E39C-B924-927D973CE0ED}"/>
                </a:ext>
              </a:extLst>
            </p:cNvPr>
            <p:cNvSpPr/>
            <p:nvPr/>
          </p:nvSpPr>
          <p:spPr>
            <a:xfrm>
              <a:off x="10793824" y="1737158"/>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761">
                  <a:moveTo>
                    <a:pt x="f5" y="f8"/>
                  </a:moveTo>
                  <a:lnTo>
                    <a:pt x="f5"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5" name="Freeform: Shape 319">
              <a:extLst>
                <a:ext uri="{FF2B5EF4-FFF2-40B4-BE49-F238E27FC236}">
                  <a16:creationId xmlns:a16="http://schemas.microsoft.com/office/drawing/2014/main" id="{CB10B69A-8DC9-7362-CC7B-DDD59B492659}"/>
                </a:ext>
              </a:extLst>
            </p:cNvPr>
            <p:cNvSpPr/>
            <p:nvPr/>
          </p:nvSpPr>
          <p:spPr>
            <a:xfrm>
              <a:off x="10793193" y="173944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6" name="Freeform: Shape 320">
              <a:extLst>
                <a:ext uri="{FF2B5EF4-FFF2-40B4-BE49-F238E27FC236}">
                  <a16:creationId xmlns:a16="http://schemas.microsoft.com/office/drawing/2014/main" id="{CB3D8A88-195B-863B-0045-8FC252763185}"/>
                </a:ext>
              </a:extLst>
            </p:cNvPr>
            <p:cNvSpPr/>
            <p:nvPr/>
          </p:nvSpPr>
          <p:spPr>
            <a:xfrm>
              <a:off x="11111368" y="1482086"/>
              <a:ext cx="1074913" cy="334935"/>
            </a:xfrm>
            <a:custGeom>
              <a:avLst/>
              <a:gdLst>
                <a:gd name="f0" fmla="val 10800000"/>
                <a:gd name="f1" fmla="val 5400000"/>
                <a:gd name="f2" fmla="val 180"/>
                <a:gd name="f3" fmla="val w"/>
                <a:gd name="f4" fmla="val h"/>
                <a:gd name="f5" fmla="val 0"/>
                <a:gd name="f6" fmla="val 1074912"/>
                <a:gd name="f7" fmla="val 334939"/>
                <a:gd name="f8" fmla="val 1155"/>
                <a:gd name="f9" fmla="val 165"/>
                <a:gd name="f10" fmla="val 2222"/>
                <a:gd name="f11" fmla="val 698"/>
                <a:gd name="f12" fmla="val 3047"/>
                <a:gd name="f13" fmla="val 1524"/>
                <a:gd name="f14" fmla="val 4939"/>
                <a:gd name="f15" fmla="val 3200"/>
                <a:gd name="f16" fmla="val 5117"/>
                <a:gd name="f17" fmla="val 6082"/>
                <a:gd name="f18" fmla="val 3453"/>
                <a:gd name="f19" fmla="val 7974"/>
                <a:gd name="f20" fmla="val 3327"/>
                <a:gd name="f21" fmla="val 8113"/>
                <a:gd name="f22" fmla="val 3187"/>
                <a:gd name="f23" fmla="val 8253"/>
                <a:gd name="f24" fmla="val 8380"/>
                <a:gd name="f25" fmla="val 635"/>
                <a:gd name="f26" fmla="val 10284"/>
                <a:gd name="f27" fmla="val 1074913"/>
                <a:gd name="f28" fmla="val 324655"/>
                <a:gd name="f29" fmla="val 1142"/>
                <a:gd name="f30" fmla="val 127"/>
                <a:gd name="f31" fmla="+- 0 0 -90"/>
                <a:gd name="f32" fmla="*/ f3 1 1074912"/>
                <a:gd name="f33" fmla="*/ f4 1 334939"/>
                <a:gd name="f34" fmla="val f5"/>
                <a:gd name="f35" fmla="val f6"/>
                <a:gd name="f36" fmla="val f7"/>
                <a:gd name="f37" fmla="*/ f31 f0 1"/>
                <a:gd name="f38" fmla="+- f36 0 f34"/>
                <a:gd name="f39" fmla="+- f35 0 f34"/>
                <a:gd name="f40" fmla="*/ f37 1 f2"/>
                <a:gd name="f41" fmla="*/ f39 1 1074912"/>
                <a:gd name="f42" fmla="*/ f38 1 334939"/>
                <a:gd name="f43" fmla="*/ 0 f39 1"/>
                <a:gd name="f44" fmla="*/ 0 f38 1"/>
                <a:gd name="f45" fmla="*/ 3047 f39 1"/>
                <a:gd name="f46" fmla="*/ 1524 f38 1"/>
                <a:gd name="f47" fmla="*/ 3453 f39 1"/>
                <a:gd name="f48" fmla="*/ 7974 f38 1"/>
                <a:gd name="f49" fmla="*/ 8380 f38 1"/>
                <a:gd name="f50" fmla="*/ 635 f39 1"/>
                <a:gd name="f51" fmla="*/ 10284 f38 1"/>
                <a:gd name="f52" fmla="*/ 1074913 f39 1"/>
                <a:gd name="f53" fmla="*/ 334939 f38 1"/>
                <a:gd name="f54" fmla="*/ 324655 f38 1"/>
                <a:gd name="f55" fmla="*/ 1142 f39 1"/>
                <a:gd name="f56" fmla="*/ 127 f38 1"/>
                <a:gd name="f57" fmla="+- f40 0 f1"/>
                <a:gd name="f58" fmla="*/ f43 1 1074912"/>
                <a:gd name="f59" fmla="*/ f44 1 334939"/>
                <a:gd name="f60" fmla="*/ f45 1 1074912"/>
                <a:gd name="f61" fmla="*/ f46 1 334939"/>
                <a:gd name="f62" fmla="*/ f47 1 1074912"/>
                <a:gd name="f63" fmla="*/ f48 1 334939"/>
                <a:gd name="f64" fmla="*/ f49 1 334939"/>
                <a:gd name="f65" fmla="*/ f50 1 1074912"/>
                <a:gd name="f66" fmla="*/ f51 1 334939"/>
                <a:gd name="f67" fmla="*/ f52 1 1074912"/>
                <a:gd name="f68" fmla="*/ f53 1 334939"/>
                <a:gd name="f69" fmla="*/ f54 1 334939"/>
                <a:gd name="f70" fmla="*/ f55 1 1074912"/>
                <a:gd name="f71" fmla="*/ f56 1 334939"/>
                <a:gd name="f72" fmla="*/ f34 1 f41"/>
                <a:gd name="f73" fmla="*/ f35 1 f41"/>
                <a:gd name="f74" fmla="*/ f34 1 f42"/>
                <a:gd name="f75" fmla="*/ f36 1 f42"/>
                <a:gd name="f76" fmla="*/ f58 1 f41"/>
                <a:gd name="f77" fmla="*/ f59 1 f42"/>
                <a:gd name="f78" fmla="*/ f60 1 f41"/>
                <a:gd name="f79" fmla="*/ f61 1 f42"/>
                <a:gd name="f80" fmla="*/ f62 1 f41"/>
                <a:gd name="f81" fmla="*/ f63 1 f42"/>
                <a:gd name="f82" fmla="*/ f64 1 f42"/>
                <a:gd name="f83" fmla="*/ f65 1 f41"/>
                <a:gd name="f84" fmla="*/ f66 1 f42"/>
                <a:gd name="f85" fmla="*/ f67 1 f41"/>
                <a:gd name="f86" fmla="*/ f68 1 f42"/>
                <a:gd name="f87" fmla="*/ f69 1 f42"/>
                <a:gd name="f88" fmla="*/ f70 1 f41"/>
                <a:gd name="f89" fmla="*/ f71 1 f42"/>
                <a:gd name="f90" fmla="*/ f72 f32 1"/>
                <a:gd name="f91" fmla="*/ f73 f32 1"/>
                <a:gd name="f92" fmla="*/ f75 f33 1"/>
                <a:gd name="f93" fmla="*/ f74 f33 1"/>
                <a:gd name="f94" fmla="*/ f76 f32 1"/>
                <a:gd name="f95" fmla="*/ f77 f33 1"/>
                <a:gd name="f96" fmla="*/ f78 f32 1"/>
                <a:gd name="f97" fmla="*/ f79 f33 1"/>
                <a:gd name="f98" fmla="*/ f80 f32 1"/>
                <a:gd name="f99" fmla="*/ f81 f33 1"/>
                <a:gd name="f100" fmla="*/ f82 f33 1"/>
                <a:gd name="f101" fmla="*/ f83 f32 1"/>
                <a:gd name="f102" fmla="*/ f84 f33 1"/>
                <a:gd name="f103" fmla="*/ f85 f32 1"/>
                <a:gd name="f104" fmla="*/ f86 f33 1"/>
                <a:gd name="f105" fmla="*/ f87 f33 1"/>
                <a:gd name="f106" fmla="*/ f88 f32 1"/>
                <a:gd name="f107" fmla="*/ f89 f33 1"/>
              </a:gdLst>
              <a:ahLst/>
              <a:cxnLst>
                <a:cxn ang="3cd4">
                  <a:pos x="hc" y="t"/>
                </a:cxn>
                <a:cxn ang="0">
                  <a:pos x="r" y="vc"/>
                </a:cxn>
                <a:cxn ang="cd4">
                  <a:pos x="hc" y="b"/>
                </a:cxn>
                <a:cxn ang="cd2">
                  <a:pos x="l" y="vc"/>
                </a:cxn>
                <a:cxn ang="f57">
                  <a:pos x="f94" y="f95"/>
                </a:cxn>
                <a:cxn ang="f57">
                  <a:pos x="f96" y="f97"/>
                </a:cxn>
                <a:cxn ang="f57">
                  <a:pos x="f98" y="f99"/>
                </a:cxn>
                <a:cxn ang="f57">
                  <a:pos x="f96" y="f100"/>
                </a:cxn>
                <a:cxn ang="f57">
                  <a:pos x="f101" y="f102"/>
                </a:cxn>
                <a:cxn ang="f57">
                  <a:pos x="f103" y="f104"/>
                </a:cxn>
                <a:cxn ang="f57">
                  <a:pos x="f103" y="f105"/>
                </a:cxn>
                <a:cxn ang="f57">
                  <a:pos x="f106" y="f107"/>
                </a:cxn>
              </a:cxnLst>
              <a:rect l="f90" t="f93" r="f91" b="f92"/>
              <a:pathLst>
                <a:path w="1074912" h="334939">
                  <a:moveTo>
                    <a:pt x="f5" y="f5"/>
                  </a:moveTo>
                  <a:cubicBezTo>
                    <a:pt x="f8" y="f9"/>
                    <a:pt x="f10" y="f11"/>
                    <a:pt x="f12" y="f13"/>
                  </a:cubicBezTo>
                  <a:cubicBezTo>
                    <a:pt x="f14" y="f15"/>
                    <a:pt x="f16" y="f17"/>
                    <a:pt x="f18" y="f19"/>
                  </a:cubicBezTo>
                  <a:cubicBezTo>
                    <a:pt x="f20" y="f21"/>
                    <a:pt x="f22" y="f23"/>
                    <a:pt x="f12" y="f24"/>
                  </a:cubicBezTo>
                  <a:lnTo>
                    <a:pt x="f25" y="f26"/>
                  </a:lnTo>
                  <a:lnTo>
                    <a:pt x="f27" y="f7"/>
                  </a:lnTo>
                  <a:lnTo>
                    <a:pt x="f27"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7" name="Freeform: Shape 321">
              <a:extLst>
                <a:ext uri="{FF2B5EF4-FFF2-40B4-BE49-F238E27FC236}">
                  <a16:creationId xmlns:a16="http://schemas.microsoft.com/office/drawing/2014/main" id="{A97DBF7E-A1A9-8136-6202-1CAF80288E41}"/>
                </a:ext>
              </a:extLst>
            </p:cNvPr>
            <p:cNvSpPr/>
            <p:nvPr/>
          </p:nvSpPr>
          <p:spPr>
            <a:xfrm>
              <a:off x="12070619" y="2151327"/>
              <a:ext cx="630" cy="630"/>
            </a:xfrm>
            <a:custGeom>
              <a:avLst/>
              <a:gdLst>
                <a:gd name="f0" fmla="val 10800000"/>
                <a:gd name="f1" fmla="val 5400000"/>
                <a:gd name="f2" fmla="val 180"/>
                <a:gd name="f3" fmla="val w"/>
                <a:gd name="f4" fmla="val h"/>
                <a:gd name="f5" fmla="val 0"/>
                <a:gd name="f6" fmla="val 634"/>
                <a:gd name="f7" fmla="val 635"/>
                <a:gd name="f8" fmla="+- 0 0 -90"/>
                <a:gd name="f9" fmla="*/ f3 1 634"/>
                <a:gd name="f10" fmla="*/ f4 1 634"/>
                <a:gd name="f11" fmla="val f5"/>
                <a:gd name="f12" fmla="val f6"/>
                <a:gd name="f13" fmla="*/ f8 f0 1"/>
                <a:gd name="f14" fmla="+- f12 0 f11"/>
                <a:gd name="f15" fmla="*/ f13 1 f2"/>
                <a:gd name="f16" fmla="*/ f14 1 634"/>
                <a:gd name="f17" fmla="*/ 635 f14 1"/>
                <a:gd name="f18" fmla="*/ 0 f14 1"/>
                <a:gd name="f19" fmla="+- f15 0 f1"/>
                <a:gd name="f20" fmla="*/ f17 1 634"/>
                <a:gd name="f21" fmla="*/ f18 1 634"/>
                <a:gd name="f22" fmla="*/ f11 1 f16"/>
                <a:gd name="f23" fmla="*/ f12 1 f16"/>
                <a:gd name="f24" fmla="*/ f20 1 f16"/>
                <a:gd name="f25" fmla="*/ f21 1 f16"/>
                <a:gd name="f26" fmla="*/ f22 f9 1"/>
                <a:gd name="f27" fmla="*/ f23 f9 1"/>
                <a:gd name="f28" fmla="*/ f23 f10 1"/>
                <a:gd name="f29" fmla="*/ f22 f10 1"/>
                <a:gd name="f30" fmla="*/ f24 f9 1"/>
                <a:gd name="f31" fmla="*/ f24 f10 1"/>
                <a:gd name="f32" fmla="*/ f25 f9 1"/>
                <a:gd name="f33" fmla="*/ f25 f10 1"/>
              </a:gdLst>
              <a:ahLst/>
              <a:cxnLst>
                <a:cxn ang="3cd4">
                  <a:pos x="hc" y="t"/>
                </a:cxn>
                <a:cxn ang="0">
                  <a:pos x="r" y="vc"/>
                </a:cxn>
                <a:cxn ang="cd4">
                  <a:pos x="hc" y="b"/>
                </a:cxn>
                <a:cxn ang="cd2">
                  <a:pos x="l" y="vc"/>
                </a:cxn>
                <a:cxn ang="f19">
                  <a:pos x="f30" y="f31"/>
                </a:cxn>
                <a:cxn ang="f19">
                  <a:pos x="f32" y="f33"/>
                </a:cxn>
                <a:cxn ang="f19">
                  <a:pos x="f32" y="f33"/>
                </a:cxn>
              </a:cxnLst>
              <a:rect l="f26" t="f29" r="f27" b="f28"/>
              <a:pathLst>
                <a:path w="634" h="634">
                  <a:moveTo>
                    <a:pt x="f7" y="f7"/>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8" name="Freeform: Shape 322">
              <a:extLst>
                <a:ext uri="{FF2B5EF4-FFF2-40B4-BE49-F238E27FC236}">
                  <a16:creationId xmlns:a16="http://schemas.microsoft.com/office/drawing/2014/main" id="{20A87A23-2D85-D04A-06E3-B9EE2ED9A575}"/>
                </a:ext>
              </a:extLst>
            </p:cNvPr>
            <p:cNvSpPr/>
            <p:nvPr/>
          </p:nvSpPr>
          <p:spPr>
            <a:xfrm>
              <a:off x="12071378" y="2052169"/>
              <a:ext cx="114647" cy="94338"/>
            </a:xfrm>
            <a:custGeom>
              <a:avLst/>
              <a:gdLst>
                <a:gd name="f0" fmla="val 10800000"/>
                <a:gd name="f1" fmla="val 5400000"/>
                <a:gd name="f2" fmla="val 180"/>
                <a:gd name="f3" fmla="val w"/>
                <a:gd name="f4" fmla="val h"/>
                <a:gd name="f5" fmla="val 0"/>
                <a:gd name="f6" fmla="val 114652"/>
                <a:gd name="f7" fmla="val 94336"/>
                <a:gd name="f8" fmla="val 92813"/>
                <a:gd name="f9" fmla="val 1486"/>
                <a:gd name="f10" fmla="val 91480"/>
                <a:gd name="f11" fmla="val 3568"/>
                <a:gd name="f12" fmla="val 91048"/>
                <a:gd name="f13" fmla="val 5460"/>
                <a:gd name="f14" fmla="val 91670"/>
                <a:gd name="f15" fmla="val 14347"/>
                <a:gd name="f16" fmla="val 114653"/>
                <a:gd name="f17" fmla="val 12697"/>
                <a:gd name="f18" fmla="val 2540"/>
                <a:gd name="f19" fmla="val 91162"/>
                <a:gd name="f20" fmla="+- 0 0 -90"/>
                <a:gd name="f21" fmla="*/ f3 1 114652"/>
                <a:gd name="f22" fmla="*/ f4 1 94336"/>
                <a:gd name="f23" fmla="val f5"/>
                <a:gd name="f24" fmla="val f6"/>
                <a:gd name="f25" fmla="val f7"/>
                <a:gd name="f26" fmla="*/ f20 f0 1"/>
                <a:gd name="f27" fmla="+- f25 0 f23"/>
                <a:gd name="f28" fmla="+- f24 0 f23"/>
                <a:gd name="f29" fmla="*/ f26 1 f2"/>
                <a:gd name="f30" fmla="*/ f28 1 114652"/>
                <a:gd name="f31" fmla="*/ f27 1 94336"/>
                <a:gd name="f32" fmla="*/ 0 f28 1"/>
                <a:gd name="f33" fmla="*/ 92813 f27 1"/>
                <a:gd name="f34" fmla="*/ 5460 f28 1"/>
                <a:gd name="f35" fmla="*/ 91670 f27 1"/>
                <a:gd name="f36" fmla="*/ 14347 f28 1"/>
                <a:gd name="f37" fmla="*/ 94336 f27 1"/>
                <a:gd name="f38" fmla="*/ 114653 f28 1"/>
                <a:gd name="f39" fmla="*/ 12697 f27 1"/>
                <a:gd name="f40" fmla="*/ 0 f27 1"/>
                <a:gd name="f41" fmla="*/ 2540 f28 1"/>
                <a:gd name="f42" fmla="*/ 91162 f27 1"/>
                <a:gd name="f43" fmla="+- f29 0 f1"/>
                <a:gd name="f44" fmla="*/ f32 1 114652"/>
                <a:gd name="f45" fmla="*/ f33 1 94336"/>
                <a:gd name="f46" fmla="*/ f34 1 114652"/>
                <a:gd name="f47" fmla="*/ f35 1 94336"/>
                <a:gd name="f48" fmla="*/ f36 1 114652"/>
                <a:gd name="f49" fmla="*/ f37 1 94336"/>
                <a:gd name="f50" fmla="*/ f38 1 114652"/>
                <a:gd name="f51" fmla="*/ f39 1 94336"/>
                <a:gd name="f52" fmla="*/ f40 1 94336"/>
                <a:gd name="f53" fmla="*/ f41 1 114652"/>
                <a:gd name="f54" fmla="*/ f42 1 94336"/>
                <a:gd name="f55" fmla="*/ f23 1 f30"/>
                <a:gd name="f56" fmla="*/ f24 1 f30"/>
                <a:gd name="f57" fmla="*/ f23 1 f31"/>
                <a:gd name="f58" fmla="*/ f25 1 f31"/>
                <a:gd name="f59" fmla="*/ f44 1 f30"/>
                <a:gd name="f60" fmla="*/ f45 1 f31"/>
                <a:gd name="f61" fmla="*/ f46 1 f30"/>
                <a:gd name="f62" fmla="*/ f47 1 f31"/>
                <a:gd name="f63" fmla="*/ f48 1 f30"/>
                <a:gd name="f64" fmla="*/ f49 1 f31"/>
                <a:gd name="f65" fmla="*/ f50 1 f30"/>
                <a:gd name="f66" fmla="*/ f51 1 f31"/>
                <a:gd name="f67" fmla="*/ f52 1 f31"/>
                <a:gd name="f68" fmla="*/ f53 1 f30"/>
                <a:gd name="f69" fmla="*/ f54 1 f31"/>
                <a:gd name="f70" fmla="*/ f55 f21 1"/>
                <a:gd name="f71" fmla="*/ f56 f21 1"/>
                <a:gd name="f72" fmla="*/ f58 f22 1"/>
                <a:gd name="f73" fmla="*/ f57 f22 1"/>
                <a:gd name="f74" fmla="*/ f59 f21 1"/>
                <a:gd name="f75" fmla="*/ f60 f22 1"/>
                <a:gd name="f76" fmla="*/ f61 f21 1"/>
                <a:gd name="f77" fmla="*/ f62 f22 1"/>
                <a:gd name="f78" fmla="*/ f63 f21 1"/>
                <a:gd name="f79" fmla="*/ f64 f22 1"/>
                <a:gd name="f80" fmla="*/ f65 f21 1"/>
                <a:gd name="f81" fmla="*/ f66 f22 1"/>
                <a:gd name="f82" fmla="*/ f67 f22 1"/>
                <a:gd name="f83" fmla="*/ f68 f21 1"/>
                <a:gd name="f84" fmla="*/ f69 f22 1"/>
              </a:gdLst>
              <a:ahLst/>
              <a:cxnLst>
                <a:cxn ang="3cd4">
                  <a:pos x="hc" y="t"/>
                </a:cxn>
                <a:cxn ang="0">
                  <a:pos x="r" y="vc"/>
                </a:cxn>
                <a:cxn ang="cd4">
                  <a:pos x="hc" y="b"/>
                </a:cxn>
                <a:cxn ang="cd2">
                  <a:pos x="l" y="vc"/>
                </a:cxn>
                <a:cxn ang="f43">
                  <a:pos x="f74" y="f75"/>
                </a:cxn>
                <a:cxn ang="f43">
                  <a:pos x="f74" y="f75"/>
                </a:cxn>
                <a:cxn ang="f43">
                  <a:pos x="f76" y="f77"/>
                </a:cxn>
                <a:cxn ang="f43">
                  <a:pos x="f78" y="f79"/>
                </a:cxn>
                <a:cxn ang="f43">
                  <a:pos x="f80" y="f81"/>
                </a:cxn>
                <a:cxn ang="f43">
                  <a:pos x="f80" y="f82"/>
                </a:cxn>
                <a:cxn ang="f43">
                  <a:pos x="f83" y="f84"/>
                </a:cxn>
              </a:cxnLst>
              <a:rect l="f70" t="f73" r="f71" b="f72"/>
              <a:pathLst>
                <a:path w="114652" h="94336">
                  <a:moveTo>
                    <a:pt x="f5" y="f8"/>
                  </a:moveTo>
                  <a:lnTo>
                    <a:pt x="f5" y="f8"/>
                  </a:lnTo>
                  <a:cubicBezTo>
                    <a:pt x="f9" y="f10"/>
                    <a:pt x="f11" y="f12"/>
                    <a:pt x="f13" y="f14"/>
                  </a:cubicBezTo>
                  <a:lnTo>
                    <a:pt x="f15" y="f7"/>
                  </a:lnTo>
                  <a:lnTo>
                    <a:pt x="f16" y="f17"/>
                  </a:lnTo>
                  <a:lnTo>
                    <a:pt x="f16" y="f5"/>
                  </a:lnTo>
                  <a:lnTo>
                    <a:pt x="f18"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19" name="Freeform: Shape 323">
              <a:extLst>
                <a:ext uri="{FF2B5EF4-FFF2-40B4-BE49-F238E27FC236}">
                  <a16:creationId xmlns:a16="http://schemas.microsoft.com/office/drawing/2014/main" id="{A04F7FAF-9327-A8F4-B65C-2F5036BD6622}"/>
                </a:ext>
              </a:extLst>
            </p:cNvPr>
            <p:cNvSpPr/>
            <p:nvPr/>
          </p:nvSpPr>
          <p:spPr>
            <a:xfrm>
              <a:off x="10467511" y="1820451"/>
              <a:ext cx="325928" cy="237177"/>
            </a:xfrm>
            <a:custGeom>
              <a:avLst/>
              <a:gdLst>
                <a:gd name="f0" fmla="val 10800000"/>
                <a:gd name="f1" fmla="val 5400000"/>
                <a:gd name="f2" fmla="val 180"/>
                <a:gd name="f3" fmla="val w"/>
                <a:gd name="f4" fmla="val h"/>
                <a:gd name="f5" fmla="val 0"/>
                <a:gd name="f6" fmla="val 325928"/>
                <a:gd name="f7" fmla="val 237174"/>
                <a:gd name="f8" fmla="val 325420"/>
                <a:gd name="f9" fmla="val 381"/>
                <a:gd name="f10" fmla="val 1651"/>
                <a:gd name="f11" fmla="val 223716"/>
                <a:gd name="f12" fmla="val 233492"/>
                <a:gd name="f13" fmla="val 234127"/>
                <a:gd name="f14" fmla="val 234381"/>
                <a:gd name="f15" fmla="val 1714"/>
                <a:gd name="f16" fmla="val 234635"/>
                <a:gd name="f17" fmla="val 234889"/>
                <a:gd name="f18" fmla="val 235143"/>
                <a:gd name="f19" fmla="val 1334"/>
                <a:gd name="f20" fmla="val 235981"/>
                <a:gd name="f21" fmla="val 749"/>
                <a:gd name="f22" fmla="val 236692"/>
                <a:gd name="f23" fmla="val 12697"/>
                <a:gd name="f24" fmla="+- 0 0 -90"/>
                <a:gd name="f25" fmla="*/ f3 1 325928"/>
                <a:gd name="f26" fmla="*/ f4 1 237174"/>
                <a:gd name="f27" fmla="val f5"/>
                <a:gd name="f28" fmla="val f6"/>
                <a:gd name="f29" fmla="val f7"/>
                <a:gd name="f30" fmla="*/ f24 f0 1"/>
                <a:gd name="f31" fmla="+- f29 0 f27"/>
                <a:gd name="f32" fmla="+- f28 0 f27"/>
                <a:gd name="f33" fmla="*/ f30 1 f2"/>
                <a:gd name="f34" fmla="*/ f32 1 325928"/>
                <a:gd name="f35" fmla="*/ f31 1 237174"/>
                <a:gd name="f36" fmla="*/ 325420 f32 1"/>
                <a:gd name="f37" fmla="*/ 381 f31 1"/>
                <a:gd name="f38" fmla="*/ 1651 f32 1"/>
                <a:gd name="f39" fmla="*/ 223716 f31 1"/>
                <a:gd name="f40" fmla="*/ 233492 f31 1"/>
                <a:gd name="f41" fmla="*/ 234381 f31 1"/>
                <a:gd name="f42" fmla="*/ 235143 f31 1"/>
                <a:gd name="f43" fmla="*/ 0 f32 1"/>
                <a:gd name="f44" fmla="*/ 237174 f31 1"/>
                <a:gd name="f45" fmla="*/ 325928 f32 1"/>
                <a:gd name="f46" fmla="*/ 12697 f31 1"/>
                <a:gd name="f47" fmla="*/ 0 f31 1"/>
                <a:gd name="f48" fmla="+- f33 0 f1"/>
                <a:gd name="f49" fmla="*/ f36 1 325928"/>
                <a:gd name="f50" fmla="*/ f37 1 237174"/>
                <a:gd name="f51" fmla="*/ f38 1 325928"/>
                <a:gd name="f52" fmla="*/ f39 1 237174"/>
                <a:gd name="f53" fmla="*/ f40 1 237174"/>
                <a:gd name="f54" fmla="*/ f41 1 237174"/>
                <a:gd name="f55" fmla="*/ f42 1 237174"/>
                <a:gd name="f56" fmla="*/ f43 1 325928"/>
                <a:gd name="f57" fmla="*/ f44 1 237174"/>
                <a:gd name="f58" fmla="*/ f45 1 325928"/>
                <a:gd name="f59" fmla="*/ f46 1 237174"/>
                <a:gd name="f60" fmla="*/ f47 1 237174"/>
                <a:gd name="f61" fmla="*/ f27 1 f34"/>
                <a:gd name="f62" fmla="*/ f28 1 f34"/>
                <a:gd name="f63" fmla="*/ f27 1 f35"/>
                <a:gd name="f64" fmla="*/ f29 1 f35"/>
                <a:gd name="f65" fmla="*/ f49 1 f34"/>
                <a:gd name="f66" fmla="*/ f50 1 f35"/>
                <a:gd name="f67" fmla="*/ f51 1 f34"/>
                <a:gd name="f68" fmla="*/ f52 1 f35"/>
                <a:gd name="f69" fmla="*/ f53 1 f35"/>
                <a:gd name="f70" fmla="*/ f54 1 f35"/>
                <a:gd name="f71" fmla="*/ f55 1 f35"/>
                <a:gd name="f72" fmla="*/ f56 1 f34"/>
                <a:gd name="f73" fmla="*/ f57 1 f35"/>
                <a:gd name="f74" fmla="*/ f58 1 f34"/>
                <a:gd name="f75" fmla="*/ f59 1 f35"/>
                <a:gd name="f76" fmla="*/ f60 1 f35"/>
                <a:gd name="f77" fmla="*/ f61 f25 1"/>
                <a:gd name="f78" fmla="*/ f62 f25 1"/>
                <a:gd name="f79" fmla="*/ f64 f26 1"/>
                <a:gd name="f80" fmla="*/ f63 f26 1"/>
                <a:gd name="f81" fmla="*/ f65 f25 1"/>
                <a:gd name="f82" fmla="*/ f66 f26 1"/>
                <a:gd name="f83" fmla="*/ f67 f25 1"/>
                <a:gd name="f84" fmla="*/ f68 f26 1"/>
                <a:gd name="f85" fmla="*/ f69 f26 1"/>
                <a:gd name="f86" fmla="*/ f70 f26 1"/>
                <a:gd name="f87" fmla="*/ f71 f26 1"/>
                <a:gd name="f88" fmla="*/ f72 f25 1"/>
                <a:gd name="f89" fmla="*/ f73 f26 1"/>
                <a:gd name="f90" fmla="*/ f74 f25 1"/>
                <a:gd name="f91" fmla="*/ f75 f26 1"/>
                <a:gd name="f92" fmla="*/ f76 f26 1"/>
              </a:gdLst>
              <a:ahLst/>
              <a:cxnLst>
                <a:cxn ang="3cd4">
                  <a:pos x="hc" y="t"/>
                </a:cxn>
                <a:cxn ang="0">
                  <a:pos x="r" y="vc"/>
                </a:cxn>
                <a:cxn ang="cd4">
                  <a:pos x="hc" y="b"/>
                </a:cxn>
                <a:cxn ang="cd2">
                  <a:pos x="l" y="vc"/>
                </a:cxn>
                <a:cxn ang="f48">
                  <a:pos x="f81" y="f82"/>
                </a:cxn>
                <a:cxn ang="f48">
                  <a:pos x="f83" y="f84"/>
                </a:cxn>
                <a:cxn ang="f48">
                  <a:pos x="f83" y="f85"/>
                </a:cxn>
                <a:cxn ang="f48">
                  <a:pos x="f83" y="f86"/>
                </a:cxn>
                <a:cxn ang="f48">
                  <a:pos x="f83" y="f87"/>
                </a:cxn>
                <a:cxn ang="f48">
                  <a:pos x="f83" y="f87"/>
                </a:cxn>
                <a:cxn ang="f48">
                  <a:pos x="f88" y="f89"/>
                </a:cxn>
                <a:cxn ang="f48">
                  <a:pos x="f88" y="f89"/>
                </a:cxn>
                <a:cxn ang="f48">
                  <a:pos x="f90" y="f91"/>
                </a:cxn>
                <a:cxn ang="f48">
                  <a:pos x="f90" y="f92"/>
                </a:cxn>
              </a:cxnLst>
              <a:rect l="f77" t="f80" r="f78" b="f79"/>
              <a:pathLst>
                <a:path w="325928" h="237174">
                  <a:moveTo>
                    <a:pt x="f8" y="f9"/>
                  </a:moveTo>
                  <a:lnTo>
                    <a:pt x="f10" y="f11"/>
                  </a:lnTo>
                  <a:lnTo>
                    <a:pt x="f10" y="f12"/>
                  </a:lnTo>
                  <a:cubicBezTo>
                    <a:pt x="f10" y="f12"/>
                    <a:pt x="f10" y="f13"/>
                    <a:pt x="f10" y="f14"/>
                  </a:cubicBezTo>
                  <a:cubicBezTo>
                    <a:pt x="f15" y="f16"/>
                    <a:pt x="f15" y="f17"/>
                    <a:pt x="f10" y="f18"/>
                  </a:cubicBezTo>
                  <a:lnTo>
                    <a:pt x="f10" y="f18"/>
                  </a:lnTo>
                  <a:cubicBezTo>
                    <a:pt x="f19" y="f20"/>
                    <a:pt x="f21" y="f22"/>
                    <a:pt x="f5" y="f7"/>
                  </a:cubicBezTo>
                  <a:lnTo>
                    <a:pt x="f5" y="f7"/>
                  </a:lnTo>
                  <a:lnTo>
                    <a:pt x="f6" y="f23"/>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0" name="Freeform: Shape 324">
              <a:extLst>
                <a:ext uri="{FF2B5EF4-FFF2-40B4-BE49-F238E27FC236}">
                  <a16:creationId xmlns:a16="http://schemas.microsoft.com/office/drawing/2014/main" id="{16B2D8DE-7430-2A3A-CF4A-8FE011794D3C}"/>
                </a:ext>
              </a:extLst>
            </p:cNvPr>
            <p:cNvSpPr/>
            <p:nvPr/>
          </p:nvSpPr>
          <p:spPr>
            <a:xfrm>
              <a:off x="10466624" y="205787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1" name="Freeform: Shape 325">
              <a:extLst>
                <a:ext uri="{FF2B5EF4-FFF2-40B4-BE49-F238E27FC236}">
                  <a16:creationId xmlns:a16="http://schemas.microsoft.com/office/drawing/2014/main" id="{99953021-AE4B-34CC-C0E9-84E2516CABE3}"/>
                </a:ext>
              </a:extLst>
            </p:cNvPr>
            <p:cNvSpPr/>
            <p:nvPr/>
          </p:nvSpPr>
          <p:spPr>
            <a:xfrm>
              <a:off x="10468901" y="2054574"/>
              <a:ext cx="54" cy="886"/>
            </a:xfrm>
            <a:custGeom>
              <a:avLst/>
              <a:gdLst>
                <a:gd name="f0" fmla="val 10800000"/>
                <a:gd name="f1" fmla="val 5400000"/>
                <a:gd name="f2" fmla="val 180"/>
                <a:gd name="f3" fmla="val w"/>
                <a:gd name="f4" fmla="val h"/>
                <a:gd name="f5" fmla="val 0"/>
                <a:gd name="f6" fmla="val 56"/>
                <a:gd name="f7" fmla="val 888"/>
                <a:gd name="f8" fmla="val 10"/>
                <a:gd name="f9" fmla="val 762"/>
                <a:gd name="f10" fmla="val 73"/>
                <a:gd name="f11" fmla="val 508"/>
                <a:gd name="f12" fmla="val 254"/>
                <a:gd name="f13" fmla="val -3"/>
                <a:gd name="f14" fmla="val 292"/>
                <a:gd name="f15" fmla="val 597"/>
                <a:gd name="f16" fmla="val 889"/>
                <a:gd name="f17" fmla="+- 0 0 -90"/>
                <a:gd name="f18" fmla="*/ f3 1 56"/>
                <a:gd name="f19" fmla="*/ f4 1 888"/>
                <a:gd name="f20" fmla="val f5"/>
                <a:gd name="f21" fmla="val f6"/>
                <a:gd name="f22" fmla="val f7"/>
                <a:gd name="f23" fmla="*/ f17 f0 1"/>
                <a:gd name="f24" fmla="+- f22 0 f20"/>
                <a:gd name="f25" fmla="+- f21 0 f20"/>
                <a:gd name="f26" fmla="*/ f23 1 f2"/>
                <a:gd name="f27" fmla="*/ f25 1 56"/>
                <a:gd name="f28" fmla="*/ f24 1 888"/>
                <a:gd name="f29" fmla="*/ 10 f25 1"/>
                <a:gd name="f30" fmla="*/ 762 f24 1"/>
                <a:gd name="f31" fmla="*/ 0 f24 1"/>
                <a:gd name="f32" fmla="*/ 889 f24 1"/>
                <a:gd name="f33" fmla="+- f26 0 f1"/>
                <a:gd name="f34" fmla="*/ f29 1 56"/>
                <a:gd name="f35" fmla="*/ f30 1 888"/>
                <a:gd name="f36" fmla="*/ f31 1 888"/>
                <a:gd name="f37" fmla="*/ f32 1 888"/>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2"/>
                </a:cxn>
                <a:cxn ang="f33">
                  <a:pos x="f50" y="f53"/>
                </a:cxn>
              </a:cxnLst>
              <a:rect l="f46" t="f49" r="f47" b="f48"/>
              <a:pathLst>
                <a:path w="56" h="888">
                  <a:moveTo>
                    <a:pt x="f8" y="f9"/>
                  </a:moveTo>
                  <a:cubicBezTo>
                    <a:pt x="f10" y="f11"/>
                    <a:pt x="f10" y="f12"/>
                    <a:pt x="f8" y="f5"/>
                  </a:cubicBezTo>
                  <a:cubicBezTo>
                    <a:pt x="f13" y="f14"/>
                    <a:pt x="f13" y="f15"/>
                    <a:pt x="f8" y="f1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2" name="Freeform: Shape 326">
              <a:extLst>
                <a:ext uri="{FF2B5EF4-FFF2-40B4-BE49-F238E27FC236}">
                  <a16:creationId xmlns:a16="http://schemas.microsoft.com/office/drawing/2014/main" id="{64B0B56C-2182-647F-B6B3-8C36DD661128}"/>
                </a:ext>
              </a:extLst>
            </p:cNvPr>
            <p:cNvSpPr/>
            <p:nvPr/>
          </p:nvSpPr>
          <p:spPr>
            <a:xfrm>
              <a:off x="8495699" y="1455807"/>
              <a:ext cx="1968264" cy="602598"/>
            </a:xfrm>
            <a:custGeom>
              <a:avLst/>
              <a:gdLst>
                <a:gd name="f0" fmla="val 10800000"/>
                <a:gd name="f1" fmla="val 5400000"/>
                <a:gd name="f2" fmla="val 180"/>
                <a:gd name="f3" fmla="val w"/>
                <a:gd name="f4" fmla="val h"/>
                <a:gd name="f5" fmla="val 0"/>
                <a:gd name="f6" fmla="val 1968262"/>
                <a:gd name="f7" fmla="val 602600"/>
                <a:gd name="f8" fmla="val 1962675"/>
                <a:gd name="f9" fmla="val 597888"/>
                <a:gd name="f10" fmla="val 591159"/>
                <a:gd name="f11" fmla="val 7364"/>
                <a:gd name="f12" fmla="val 3555"/>
                <a:gd name="f13" fmla="val 7225"/>
                <a:gd name="f14" fmla="val 6424"/>
                <a:gd name="f15" fmla="val 4787"/>
                <a:gd name="f16" fmla="val 8646"/>
                <a:gd name="f17" fmla="val 1917"/>
                <a:gd name="f18" fmla="val 8507"/>
                <a:gd name="f19" fmla="val 1905"/>
                <a:gd name="f20" fmla="val 1966484"/>
                <a:gd name="f21" fmla="val 602586"/>
                <a:gd name="f22" fmla="val 1965430"/>
                <a:gd name="f23" fmla="val 602801"/>
                <a:gd name="f24" fmla="val 1962942"/>
                <a:gd name="f25" fmla="val 600719"/>
                <a:gd name="f26" fmla="+- 0 0 -90"/>
                <a:gd name="f27" fmla="*/ f3 1 1968262"/>
                <a:gd name="f28" fmla="*/ f4 1 602600"/>
                <a:gd name="f29" fmla="val f5"/>
                <a:gd name="f30" fmla="val f6"/>
                <a:gd name="f31" fmla="val f7"/>
                <a:gd name="f32" fmla="*/ f26 f0 1"/>
                <a:gd name="f33" fmla="+- f31 0 f29"/>
                <a:gd name="f34" fmla="+- f30 0 f29"/>
                <a:gd name="f35" fmla="*/ f32 1 f2"/>
                <a:gd name="f36" fmla="*/ f34 1 1968262"/>
                <a:gd name="f37" fmla="*/ f33 1 602600"/>
                <a:gd name="f38" fmla="*/ 1962675 f34 1"/>
                <a:gd name="f39" fmla="*/ 597888 f33 1"/>
                <a:gd name="f40" fmla="*/ 591159 f33 1"/>
                <a:gd name="f41" fmla="*/ 7364 f34 1"/>
                <a:gd name="f42" fmla="*/ 0 f33 1"/>
                <a:gd name="f43" fmla="*/ 3555 f33 1"/>
                <a:gd name="f44" fmla="*/ 1917 f34 1"/>
                <a:gd name="f45" fmla="*/ 8507 f33 1"/>
                <a:gd name="f46" fmla="*/ 1905 f34 1"/>
                <a:gd name="f47" fmla="*/ 0 f34 1"/>
                <a:gd name="f48" fmla="*/ 1966484 f34 1"/>
                <a:gd name="f49" fmla="*/ 602586 f33 1"/>
                <a:gd name="f50" fmla="*/ 1968262 f34 1"/>
                <a:gd name="f51" fmla="+- f35 0 f1"/>
                <a:gd name="f52" fmla="*/ f38 1 1968262"/>
                <a:gd name="f53" fmla="*/ f39 1 602600"/>
                <a:gd name="f54" fmla="*/ f40 1 602600"/>
                <a:gd name="f55" fmla="*/ f41 1 1968262"/>
                <a:gd name="f56" fmla="*/ f42 1 602600"/>
                <a:gd name="f57" fmla="*/ f43 1 602600"/>
                <a:gd name="f58" fmla="*/ f44 1 1968262"/>
                <a:gd name="f59" fmla="*/ f45 1 602600"/>
                <a:gd name="f60" fmla="*/ f46 1 1968262"/>
                <a:gd name="f61" fmla="*/ f47 1 1968262"/>
                <a:gd name="f62" fmla="*/ f48 1 1968262"/>
                <a:gd name="f63" fmla="*/ f49 1 602600"/>
                <a:gd name="f64" fmla="*/ f50 1 1968262"/>
                <a:gd name="f65" fmla="*/ f29 1 f36"/>
                <a:gd name="f66" fmla="*/ f30 1 f36"/>
                <a:gd name="f67" fmla="*/ f29 1 f37"/>
                <a:gd name="f68" fmla="*/ f31 1 f37"/>
                <a:gd name="f69" fmla="*/ f52 1 f36"/>
                <a:gd name="f70" fmla="*/ f53 1 f37"/>
                <a:gd name="f71" fmla="*/ f54 1 f37"/>
                <a:gd name="f72" fmla="*/ f55 1 f36"/>
                <a:gd name="f73" fmla="*/ f56 1 f37"/>
                <a:gd name="f74" fmla="*/ f57 1 f37"/>
                <a:gd name="f75" fmla="*/ f58 1 f36"/>
                <a:gd name="f76" fmla="*/ f59 1 f37"/>
                <a:gd name="f77" fmla="*/ f60 1 f36"/>
                <a:gd name="f78" fmla="*/ f61 1 f36"/>
                <a:gd name="f79" fmla="*/ f62 1 f36"/>
                <a:gd name="f80" fmla="*/ f63 1 f37"/>
                <a:gd name="f81" fmla="*/ f64 1 f36"/>
                <a:gd name="f82" fmla="*/ f65 f27 1"/>
                <a:gd name="f83" fmla="*/ f66 f27 1"/>
                <a:gd name="f84" fmla="*/ f68 f28 1"/>
                <a:gd name="f85" fmla="*/ f67 f28 1"/>
                <a:gd name="f86" fmla="*/ f69 f27 1"/>
                <a:gd name="f87" fmla="*/ f70 f28 1"/>
                <a:gd name="f88" fmla="*/ f71 f28 1"/>
                <a:gd name="f89" fmla="*/ f72 f27 1"/>
                <a:gd name="f90" fmla="*/ f73 f28 1"/>
                <a:gd name="f91" fmla="*/ f74 f28 1"/>
                <a:gd name="f92" fmla="*/ f75 f27 1"/>
                <a:gd name="f93" fmla="*/ f76 f28 1"/>
                <a:gd name="f94" fmla="*/ f77 f27 1"/>
                <a:gd name="f95" fmla="*/ f78 f27 1"/>
                <a:gd name="f96" fmla="*/ f79 f27 1"/>
                <a:gd name="f97" fmla="*/ f80 f28 1"/>
                <a:gd name="f98" fmla="*/ f81 f27 1"/>
              </a:gdLst>
              <a:ahLst/>
              <a:cxnLst>
                <a:cxn ang="3cd4">
                  <a:pos x="hc" y="t"/>
                </a:cxn>
                <a:cxn ang="0">
                  <a:pos x="r" y="vc"/>
                </a:cxn>
                <a:cxn ang="cd4">
                  <a:pos x="hc" y="b"/>
                </a:cxn>
                <a:cxn ang="cd2">
                  <a:pos x="l" y="vc"/>
                </a:cxn>
                <a:cxn ang="f51">
                  <a:pos x="f86" y="f87"/>
                </a:cxn>
                <a:cxn ang="f51">
                  <a:pos x="f86" y="f88"/>
                </a:cxn>
                <a:cxn ang="f51">
                  <a:pos x="f89" y="f90"/>
                </a:cxn>
                <a:cxn ang="f51">
                  <a:pos x="f89" y="f91"/>
                </a:cxn>
                <a:cxn ang="f51">
                  <a:pos x="f92" y="f93"/>
                </a:cxn>
                <a:cxn ang="f51">
                  <a:pos x="f94" y="f93"/>
                </a:cxn>
                <a:cxn ang="f51">
                  <a:pos x="f95" y="f93"/>
                </a:cxn>
                <a:cxn ang="f51">
                  <a:pos x="f95" y="f93"/>
                </a:cxn>
                <a:cxn ang="f51">
                  <a:pos x="f96" y="f97"/>
                </a:cxn>
                <a:cxn ang="f51">
                  <a:pos x="f98" y="f97"/>
                </a:cxn>
                <a:cxn ang="f51">
                  <a:pos x="f86" y="f87"/>
                </a:cxn>
              </a:cxnLst>
              <a:rect l="f82" t="f85" r="f83" b="f84"/>
              <a:pathLst>
                <a:path w="1968262" h="602600">
                  <a:moveTo>
                    <a:pt x="f8" y="f9"/>
                  </a:moveTo>
                  <a:lnTo>
                    <a:pt x="f8" y="f10"/>
                  </a:lnTo>
                  <a:lnTo>
                    <a:pt x="f11" y="f5"/>
                  </a:lnTo>
                  <a:lnTo>
                    <a:pt x="f11" y="f12"/>
                  </a:lnTo>
                  <a:cubicBezTo>
                    <a:pt x="f13" y="f14"/>
                    <a:pt x="f15" y="f16"/>
                    <a:pt x="f17" y="f18"/>
                  </a:cubicBezTo>
                  <a:cubicBezTo>
                    <a:pt x="f17" y="f18"/>
                    <a:pt x="f19" y="f18"/>
                    <a:pt x="f19" y="f18"/>
                  </a:cubicBezTo>
                  <a:lnTo>
                    <a:pt x="f5" y="f18"/>
                  </a:lnTo>
                  <a:lnTo>
                    <a:pt x="f5" y="f18"/>
                  </a:lnTo>
                  <a:lnTo>
                    <a:pt x="f20" y="f21"/>
                  </a:lnTo>
                  <a:lnTo>
                    <a:pt x="f6" y="f21"/>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3" name="Freeform: Shape 327">
              <a:extLst>
                <a:ext uri="{FF2B5EF4-FFF2-40B4-BE49-F238E27FC236}">
                  <a16:creationId xmlns:a16="http://schemas.microsoft.com/office/drawing/2014/main" id="{2C6CD605-4FCA-B51B-66AE-0DEBDFB95370}"/>
                </a:ext>
              </a:extLst>
            </p:cNvPr>
            <p:cNvSpPr/>
            <p:nvPr/>
          </p:nvSpPr>
          <p:spPr>
            <a:xfrm>
              <a:off x="8492901" y="104315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4" name="Freeform: Shape 328">
              <a:extLst>
                <a:ext uri="{FF2B5EF4-FFF2-40B4-BE49-F238E27FC236}">
                  <a16:creationId xmlns:a16="http://schemas.microsoft.com/office/drawing/2014/main" id="{FFBCA54F-E112-5927-9DDB-34ED5A65B88A}"/>
                </a:ext>
              </a:extLst>
            </p:cNvPr>
            <p:cNvSpPr/>
            <p:nvPr/>
          </p:nvSpPr>
          <p:spPr>
            <a:xfrm>
              <a:off x="8494172" y="104112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5" name="Freeform: Shape 329">
              <a:extLst>
                <a:ext uri="{FF2B5EF4-FFF2-40B4-BE49-F238E27FC236}">
                  <a16:creationId xmlns:a16="http://schemas.microsoft.com/office/drawing/2014/main" id="{7BABF448-0F85-6168-1E68-6A53094CB2D4}"/>
                </a:ext>
              </a:extLst>
            </p:cNvPr>
            <p:cNvSpPr/>
            <p:nvPr/>
          </p:nvSpPr>
          <p:spPr>
            <a:xfrm>
              <a:off x="8493632" y="1047097"/>
              <a:ext cx="9683" cy="415795"/>
            </a:xfrm>
            <a:custGeom>
              <a:avLst/>
              <a:gdLst>
                <a:gd name="f0" fmla="val 10800000"/>
                <a:gd name="f1" fmla="val 5400000"/>
                <a:gd name="f2" fmla="val 180"/>
                <a:gd name="f3" fmla="val w"/>
                <a:gd name="f4" fmla="val h"/>
                <a:gd name="f5" fmla="val 0"/>
                <a:gd name="f6" fmla="val 9687"/>
                <a:gd name="f7" fmla="val 415794"/>
                <a:gd name="f8" fmla="val 412262"/>
                <a:gd name="f9" fmla="val 4825"/>
                <a:gd name="f10" fmla="val 2577"/>
                <a:gd name="f11" fmla="val 2666"/>
                <a:gd name="f12" fmla="val 1815"/>
                <a:gd name="f13" fmla="val 673"/>
                <a:gd name="f14" fmla="val 38"/>
                <a:gd name="f15" fmla="val 1778"/>
                <a:gd name="f16" fmla="val 25"/>
                <a:gd name="f17" fmla="val 1482"/>
                <a:gd name="f18" fmla="val 1185"/>
                <a:gd name="f19" fmla="val 889"/>
                <a:gd name="f20" fmla="val 413024"/>
                <a:gd name="f21" fmla="val -13"/>
                <a:gd name="f22" fmla="val 413354"/>
                <a:gd name="f23" fmla="val 413709"/>
                <a:gd name="f24" fmla="val 414040"/>
                <a:gd name="f25" fmla="val 414293"/>
                <a:gd name="f26" fmla="val 414547"/>
                <a:gd name="f27" fmla="val 414801"/>
                <a:gd name="f28" fmla="val 13"/>
                <a:gd name="f29" fmla="val 415093"/>
                <a:gd name="f30" fmla="val 415398"/>
                <a:gd name="f31" fmla="val 415690"/>
                <a:gd name="f32" fmla="val 927"/>
                <a:gd name="f33" fmla="val 3720"/>
                <a:gd name="f34" fmla="val 6285"/>
                <a:gd name="f35" fmla="val 416211"/>
                <a:gd name="f36" fmla="val 8850"/>
                <a:gd name="f37" fmla="val 414738"/>
                <a:gd name="f38" fmla="+- 0 0 -90"/>
                <a:gd name="f39" fmla="*/ f3 1 9687"/>
                <a:gd name="f40" fmla="*/ f4 1 415794"/>
                <a:gd name="f41" fmla="val f5"/>
                <a:gd name="f42" fmla="val f6"/>
                <a:gd name="f43" fmla="val f7"/>
                <a:gd name="f44" fmla="*/ f38 f0 1"/>
                <a:gd name="f45" fmla="+- f43 0 f41"/>
                <a:gd name="f46" fmla="+- f42 0 f41"/>
                <a:gd name="f47" fmla="*/ f44 1 f2"/>
                <a:gd name="f48" fmla="*/ f46 1 9687"/>
                <a:gd name="f49" fmla="*/ f45 1 415794"/>
                <a:gd name="f50" fmla="*/ 9687 f46 1"/>
                <a:gd name="f51" fmla="*/ 412262 f45 1"/>
                <a:gd name="f52" fmla="*/ 4825 f45 1"/>
                <a:gd name="f53" fmla="*/ 2577 f46 1"/>
                <a:gd name="f54" fmla="*/ 2666 f45 1"/>
                <a:gd name="f55" fmla="*/ 1815 f46 1"/>
                <a:gd name="f56" fmla="*/ 673 f46 1"/>
                <a:gd name="f57" fmla="*/ 38 f46 1"/>
                <a:gd name="f58" fmla="*/ 1778 f45 1"/>
                <a:gd name="f59" fmla="*/ 889 f45 1"/>
                <a:gd name="f60" fmla="*/ 0 f45 1"/>
                <a:gd name="f61" fmla="*/ 413024 f45 1"/>
                <a:gd name="f62" fmla="*/ 414040 f45 1"/>
                <a:gd name="f63" fmla="*/ 414801 f45 1"/>
                <a:gd name="f64" fmla="*/ 415690 f45 1"/>
                <a:gd name="f65" fmla="*/ 927 f46 1"/>
                <a:gd name="f66" fmla="*/ 3720 f46 1"/>
                <a:gd name="f67" fmla="+- f47 0 f1"/>
                <a:gd name="f68" fmla="*/ f50 1 9687"/>
                <a:gd name="f69" fmla="*/ f51 1 415794"/>
                <a:gd name="f70" fmla="*/ f52 1 415794"/>
                <a:gd name="f71" fmla="*/ f53 1 9687"/>
                <a:gd name="f72" fmla="*/ f54 1 415794"/>
                <a:gd name="f73" fmla="*/ f55 1 9687"/>
                <a:gd name="f74" fmla="*/ f56 1 9687"/>
                <a:gd name="f75" fmla="*/ f57 1 9687"/>
                <a:gd name="f76" fmla="*/ f58 1 415794"/>
                <a:gd name="f77" fmla="*/ f59 1 415794"/>
                <a:gd name="f78" fmla="*/ f60 1 415794"/>
                <a:gd name="f79" fmla="*/ f61 1 415794"/>
                <a:gd name="f80" fmla="*/ f62 1 415794"/>
                <a:gd name="f81" fmla="*/ f63 1 415794"/>
                <a:gd name="f82" fmla="*/ f64 1 415794"/>
                <a:gd name="f83" fmla="*/ f65 1 9687"/>
                <a:gd name="f84" fmla="*/ f66 1 9687"/>
                <a:gd name="f85" fmla="*/ f41 1 f48"/>
                <a:gd name="f86" fmla="*/ f42 1 f48"/>
                <a:gd name="f87" fmla="*/ f41 1 f49"/>
                <a:gd name="f88" fmla="*/ f43 1 f49"/>
                <a:gd name="f89" fmla="*/ f68 1 f48"/>
                <a:gd name="f90" fmla="*/ f69 1 f49"/>
                <a:gd name="f91" fmla="*/ f70 1 f49"/>
                <a:gd name="f92" fmla="*/ f71 1 f48"/>
                <a:gd name="f93" fmla="*/ f72 1 f49"/>
                <a:gd name="f94" fmla="*/ f73 1 f48"/>
                <a:gd name="f95" fmla="*/ f74 1 f48"/>
                <a:gd name="f96" fmla="*/ f75 1 f48"/>
                <a:gd name="f97" fmla="*/ f76 1 f49"/>
                <a:gd name="f98" fmla="*/ f77 1 f49"/>
                <a:gd name="f99" fmla="*/ f78 1 f49"/>
                <a:gd name="f100" fmla="*/ f79 1 f49"/>
                <a:gd name="f101" fmla="*/ f80 1 f49"/>
                <a:gd name="f102" fmla="*/ f81 1 f49"/>
                <a:gd name="f103" fmla="*/ f82 1 f49"/>
                <a:gd name="f104" fmla="*/ f83 1 f48"/>
                <a:gd name="f105" fmla="*/ f84 1 f48"/>
                <a:gd name="f106" fmla="*/ f85 f39 1"/>
                <a:gd name="f107" fmla="*/ f86 f39 1"/>
                <a:gd name="f108" fmla="*/ f88 f40 1"/>
                <a:gd name="f109" fmla="*/ f87 f40 1"/>
                <a:gd name="f110" fmla="*/ f89 f39 1"/>
                <a:gd name="f111" fmla="*/ f90 f40 1"/>
                <a:gd name="f112" fmla="*/ f91 f40 1"/>
                <a:gd name="f113" fmla="*/ f92 f39 1"/>
                <a:gd name="f114" fmla="*/ f93 f40 1"/>
                <a:gd name="f115" fmla="*/ f94 f39 1"/>
                <a:gd name="f116" fmla="*/ f95 f39 1"/>
                <a:gd name="f117" fmla="*/ f96 f39 1"/>
                <a:gd name="f118" fmla="*/ f97 f40 1"/>
                <a:gd name="f119" fmla="*/ f98 f40 1"/>
                <a:gd name="f120" fmla="*/ f99 f40 1"/>
                <a:gd name="f121" fmla="*/ f100 f40 1"/>
                <a:gd name="f122" fmla="*/ f101 f40 1"/>
                <a:gd name="f123" fmla="*/ f102 f40 1"/>
                <a:gd name="f124" fmla="*/ f103 f40 1"/>
                <a:gd name="f125" fmla="*/ f104 f39 1"/>
                <a:gd name="f126" fmla="*/ f105 f39 1"/>
              </a:gdLst>
              <a:ahLst/>
              <a:cxnLst>
                <a:cxn ang="3cd4">
                  <a:pos x="hc" y="t"/>
                </a:cxn>
                <a:cxn ang="0">
                  <a:pos x="r" y="vc"/>
                </a:cxn>
                <a:cxn ang="cd4">
                  <a:pos x="hc" y="b"/>
                </a:cxn>
                <a:cxn ang="cd2">
                  <a:pos x="l" y="vc"/>
                </a:cxn>
                <a:cxn ang="f67">
                  <a:pos x="f110" y="f111"/>
                </a:cxn>
                <a:cxn ang="f67">
                  <a:pos x="f110" y="f112"/>
                </a:cxn>
                <a:cxn ang="f67">
                  <a:pos x="f113" y="f114"/>
                </a:cxn>
                <a:cxn ang="f67">
                  <a:pos x="f113" y="f114"/>
                </a:cxn>
                <a:cxn ang="f67">
                  <a:pos x="f115" y="f114"/>
                </a:cxn>
                <a:cxn ang="f67">
                  <a:pos x="f116" y="f114"/>
                </a:cxn>
                <a:cxn ang="f67">
                  <a:pos x="f116" y="f114"/>
                </a:cxn>
                <a:cxn ang="f67">
                  <a:pos x="f116" y="f114"/>
                </a:cxn>
                <a:cxn ang="f67">
                  <a:pos x="f117" y="f118"/>
                </a:cxn>
                <a:cxn ang="f67">
                  <a:pos x="f117" y="f119"/>
                </a:cxn>
                <a:cxn ang="f67">
                  <a:pos x="f117" y="f120"/>
                </a:cxn>
                <a:cxn ang="f67">
                  <a:pos x="f117" y="f120"/>
                </a:cxn>
                <a:cxn ang="f67">
                  <a:pos x="f117" y="f121"/>
                </a:cxn>
                <a:cxn ang="f67">
                  <a:pos x="f117" y="f122"/>
                </a:cxn>
                <a:cxn ang="f67">
                  <a:pos x="f117" y="f123"/>
                </a:cxn>
                <a:cxn ang="f67">
                  <a:pos x="f117" y="f124"/>
                </a:cxn>
                <a:cxn ang="f67">
                  <a:pos x="f117" y="f124"/>
                </a:cxn>
                <a:cxn ang="f67">
                  <a:pos x="f125" y="f124"/>
                </a:cxn>
                <a:cxn ang="f67">
                  <a:pos x="f115" y="f124"/>
                </a:cxn>
                <a:cxn ang="f67">
                  <a:pos x="f126" y="f124"/>
                </a:cxn>
                <a:cxn ang="f67">
                  <a:pos x="f110" y="f111"/>
                </a:cxn>
              </a:cxnLst>
              <a:rect l="f106" t="f109" r="f107" b="f108"/>
              <a:pathLst>
                <a:path w="9687" h="415794">
                  <a:moveTo>
                    <a:pt x="f6" y="f8"/>
                  </a:moveTo>
                  <a:lnTo>
                    <a:pt x="f6" y="f9"/>
                  </a:lnTo>
                  <a:lnTo>
                    <a:pt x="f10" y="f11"/>
                  </a:lnTo>
                  <a:lnTo>
                    <a:pt x="f10" y="f11"/>
                  </a:lnTo>
                  <a:cubicBezTo>
                    <a:pt x="f10" y="f11"/>
                    <a:pt x="f10" y="f11"/>
                    <a:pt x="f12" y="f11"/>
                  </a:cubicBezTo>
                  <a:lnTo>
                    <a:pt x="f13" y="f11"/>
                  </a:lnTo>
                  <a:cubicBezTo>
                    <a:pt x="f13" y="f11"/>
                    <a:pt x="f13" y="f11"/>
                    <a:pt x="f13" y="f11"/>
                  </a:cubicBezTo>
                  <a:cubicBezTo>
                    <a:pt x="f13" y="f11"/>
                    <a:pt x="f13" y="f11"/>
                    <a:pt x="f13" y="f11"/>
                  </a:cubicBezTo>
                  <a:lnTo>
                    <a:pt x="f14" y="f15"/>
                  </a:lnTo>
                  <a:cubicBezTo>
                    <a:pt x="f16" y="f17"/>
                    <a:pt x="f16" y="f18"/>
                    <a:pt x="f14" y="f19"/>
                  </a:cubicBezTo>
                  <a:cubicBezTo>
                    <a:pt x="f14" y="f19"/>
                    <a:pt x="f14" y="f19"/>
                    <a:pt x="f14" y="f5"/>
                  </a:cubicBezTo>
                  <a:lnTo>
                    <a:pt x="f14" y="f5"/>
                  </a:lnTo>
                  <a:lnTo>
                    <a:pt x="f14" y="f20"/>
                  </a:lnTo>
                  <a:cubicBezTo>
                    <a:pt x="f21" y="f22"/>
                    <a:pt x="f21" y="f23"/>
                    <a:pt x="f14" y="f24"/>
                  </a:cubicBezTo>
                  <a:cubicBezTo>
                    <a:pt x="f21" y="f25"/>
                    <a:pt x="f21" y="f26"/>
                    <a:pt x="f14" y="f27"/>
                  </a:cubicBezTo>
                  <a:cubicBezTo>
                    <a:pt x="f28" y="f29"/>
                    <a:pt x="f28" y="f30"/>
                    <a:pt x="f14" y="f31"/>
                  </a:cubicBezTo>
                  <a:lnTo>
                    <a:pt x="f14" y="f31"/>
                  </a:lnTo>
                  <a:lnTo>
                    <a:pt x="f32" y="f31"/>
                  </a:lnTo>
                  <a:lnTo>
                    <a:pt x="f12" y="f31"/>
                  </a:lnTo>
                  <a:lnTo>
                    <a:pt x="f33" y="f31"/>
                  </a:lnTo>
                  <a:cubicBezTo>
                    <a:pt x="f34" y="f35"/>
                    <a:pt x="f36" y="f3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6" name="Freeform: Shape 330">
              <a:extLst>
                <a:ext uri="{FF2B5EF4-FFF2-40B4-BE49-F238E27FC236}">
                  <a16:creationId xmlns:a16="http://schemas.microsoft.com/office/drawing/2014/main" id="{64E76268-7E2B-6A13-0828-F4D982927C7A}"/>
                </a:ext>
              </a:extLst>
            </p:cNvPr>
            <p:cNvSpPr/>
            <p:nvPr/>
          </p:nvSpPr>
          <p:spPr>
            <a:xfrm>
              <a:off x="10458504" y="1641933"/>
              <a:ext cx="10287" cy="416838"/>
            </a:xfrm>
            <a:custGeom>
              <a:avLst/>
              <a:gdLst>
                <a:gd name="f0" fmla="val 10800000"/>
                <a:gd name="f1" fmla="val 5400000"/>
                <a:gd name="f2" fmla="val 180"/>
                <a:gd name="f3" fmla="val w"/>
                <a:gd name="f4" fmla="val h"/>
                <a:gd name="f5" fmla="val 0"/>
                <a:gd name="f6" fmla="val 10284"/>
                <a:gd name="f7" fmla="val 416838"/>
                <a:gd name="f8" fmla="val 413532"/>
                <a:gd name="f9" fmla="val 10271"/>
                <a:gd name="f10" fmla="val 413240"/>
                <a:gd name="f11" fmla="val 412935"/>
                <a:gd name="f12" fmla="val 412643"/>
                <a:gd name="f13" fmla="val 411754"/>
                <a:gd name="f14" fmla="val 8125"/>
                <a:gd name="f15" fmla="val 1524"/>
                <a:gd name="f16" fmla="val 7186"/>
                <a:gd name="f17" fmla="val 2146"/>
                <a:gd name="f18" fmla="val 6082"/>
                <a:gd name="f19" fmla="val 2450"/>
                <a:gd name="f20" fmla="val 4951"/>
                <a:gd name="f21" fmla="val 2412"/>
                <a:gd name="f22" fmla="val 3682"/>
                <a:gd name="f23" fmla="val 1270"/>
                <a:gd name="f24" fmla="val 411881"/>
                <a:gd name="f25" fmla="val 139"/>
                <a:gd name="f26" fmla="val 414750"/>
                <a:gd name="f27" fmla="val 2577"/>
                <a:gd name="f28" fmla="val 416972"/>
                <a:gd name="f29" fmla="val 5446"/>
                <a:gd name="f30" fmla="val 416833"/>
                <a:gd name="f31" fmla="val 5460"/>
                <a:gd name="f32" fmla="val 6437"/>
                <a:gd name="f33" fmla="val 416782"/>
                <a:gd name="f34" fmla="val 7389"/>
                <a:gd name="f35" fmla="val 416515"/>
                <a:gd name="f36" fmla="val 8252"/>
                <a:gd name="f37" fmla="val 416071"/>
                <a:gd name="f38" fmla="val 9243"/>
                <a:gd name="f39" fmla="val 415538"/>
                <a:gd name="f40" fmla="val 9979"/>
                <a:gd name="f41" fmla="val 414611"/>
                <a:gd name="f42" fmla="+- 0 0 -90"/>
                <a:gd name="f43" fmla="*/ f3 1 10284"/>
                <a:gd name="f44" fmla="*/ f4 1 416838"/>
                <a:gd name="f45" fmla="val f5"/>
                <a:gd name="f46" fmla="val f6"/>
                <a:gd name="f47" fmla="val f7"/>
                <a:gd name="f48" fmla="*/ f42 f0 1"/>
                <a:gd name="f49" fmla="+- f47 0 f45"/>
                <a:gd name="f50" fmla="+- f46 0 f45"/>
                <a:gd name="f51" fmla="*/ f48 1 f2"/>
                <a:gd name="f52" fmla="*/ f50 1 10284"/>
                <a:gd name="f53" fmla="*/ f49 1 416838"/>
                <a:gd name="f54" fmla="*/ 10284 f50 1"/>
                <a:gd name="f55" fmla="*/ 413532 f49 1"/>
                <a:gd name="f56" fmla="*/ 412643 f49 1"/>
                <a:gd name="f57" fmla="*/ 411754 f49 1"/>
                <a:gd name="f58" fmla="*/ 0 f49 1"/>
                <a:gd name="f59" fmla="*/ 8125 f50 1"/>
                <a:gd name="f60" fmla="*/ 1524 f49 1"/>
                <a:gd name="f61" fmla="*/ 4951 f50 1"/>
                <a:gd name="f62" fmla="*/ 2412 f49 1"/>
                <a:gd name="f63" fmla="*/ 3682 f50 1"/>
                <a:gd name="f64" fmla="*/ 0 f50 1"/>
                <a:gd name="f65" fmla="*/ 1270 f49 1"/>
                <a:gd name="f66" fmla="*/ 411881 f49 1"/>
                <a:gd name="f67" fmla="*/ 5446 f50 1"/>
                <a:gd name="f68" fmla="*/ 416833 f49 1"/>
                <a:gd name="f69" fmla="*/ 5460 f50 1"/>
                <a:gd name="f70" fmla="*/ 8252 f50 1"/>
                <a:gd name="f71" fmla="*/ 416071 f49 1"/>
                <a:gd name="f72" fmla="+- f51 0 f1"/>
                <a:gd name="f73" fmla="*/ f54 1 10284"/>
                <a:gd name="f74" fmla="*/ f55 1 416838"/>
                <a:gd name="f75" fmla="*/ f56 1 416838"/>
                <a:gd name="f76" fmla="*/ f57 1 416838"/>
                <a:gd name="f77" fmla="*/ f58 1 416838"/>
                <a:gd name="f78" fmla="*/ f59 1 10284"/>
                <a:gd name="f79" fmla="*/ f60 1 416838"/>
                <a:gd name="f80" fmla="*/ f61 1 10284"/>
                <a:gd name="f81" fmla="*/ f62 1 416838"/>
                <a:gd name="f82" fmla="*/ f63 1 10284"/>
                <a:gd name="f83" fmla="*/ f64 1 10284"/>
                <a:gd name="f84" fmla="*/ f65 1 416838"/>
                <a:gd name="f85" fmla="*/ f66 1 416838"/>
                <a:gd name="f86" fmla="*/ f67 1 10284"/>
                <a:gd name="f87" fmla="*/ f68 1 416838"/>
                <a:gd name="f88" fmla="*/ f69 1 10284"/>
                <a:gd name="f89" fmla="*/ f70 1 10284"/>
                <a:gd name="f90" fmla="*/ f71 1 416838"/>
                <a:gd name="f91" fmla="*/ f45 1 f52"/>
                <a:gd name="f92" fmla="*/ f46 1 f52"/>
                <a:gd name="f93" fmla="*/ f45 1 f53"/>
                <a:gd name="f94" fmla="*/ f47 1 f53"/>
                <a:gd name="f95" fmla="*/ f73 1 f52"/>
                <a:gd name="f96" fmla="*/ f74 1 f53"/>
                <a:gd name="f97" fmla="*/ f75 1 f53"/>
                <a:gd name="f98" fmla="*/ f76 1 f53"/>
                <a:gd name="f99" fmla="*/ f77 1 f53"/>
                <a:gd name="f100" fmla="*/ f78 1 f52"/>
                <a:gd name="f101" fmla="*/ f79 1 f53"/>
                <a:gd name="f102" fmla="*/ f80 1 f52"/>
                <a:gd name="f103" fmla="*/ f81 1 f53"/>
                <a:gd name="f104" fmla="*/ f82 1 f52"/>
                <a:gd name="f105" fmla="*/ f83 1 f52"/>
                <a:gd name="f106" fmla="*/ f84 1 f53"/>
                <a:gd name="f107" fmla="*/ f85 1 f53"/>
                <a:gd name="f108" fmla="*/ f86 1 f52"/>
                <a:gd name="f109" fmla="*/ f87 1 f53"/>
                <a:gd name="f110" fmla="*/ f88 1 f52"/>
                <a:gd name="f111" fmla="*/ f89 1 f52"/>
                <a:gd name="f112" fmla="*/ f90 1 f53"/>
                <a:gd name="f113" fmla="*/ f91 f43 1"/>
                <a:gd name="f114" fmla="*/ f92 f43 1"/>
                <a:gd name="f115" fmla="*/ f94 f44 1"/>
                <a:gd name="f116" fmla="*/ f93 f44 1"/>
                <a:gd name="f117" fmla="*/ f95 f43 1"/>
                <a:gd name="f118" fmla="*/ f96 f44 1"/>
                <a:gd name="f119" fmla="*/ f97 f44 1"/>
                <a:gd name="f120" fmla="*/ f98 f44 1"/>
                <a:gd name="f121" fmla="*/ f99 f44 1"/>
                <a:gd name="f122" fmla="*/ f100 f43 1"/>
                <a:gd name="f123" fmla="*/ f101 f44 1"/>
                <a:gd name="f124" fmla="*/ f102 f43 1"/>
                <a:gd name="f125" fmla="*/ f103 f44 1"/>
                <a:gd name="f126" fmla="*/ f104 f43 1"/>
                <a:gd name="f127" fmla="*/ f105 f43 1"/>
                <a:gd name="f128" fmla="*/ f106 f44 1"/>
                <a:gd name="f129" fmla="*/ f107 f44 1"/>
                <a:gd name="f130" fmla="*/ f108 f43 1"/>
                <a:gd name="f131" fmla="*/ f109 f44 1"/>
                <a:gd name="f132" fmla="*/ f110 f43 1"/>
                <a:gd name="f133" fmla="*/ f111 f43 1"/>
                <a:gd name="f134" fmla="*/ f112 f44 1"/>
              </a:gdLst>
              <a:ahLst/>
              <a:cxnLst>
                <a:cxn ang="3cd4">
                  <a:pos x="hc" y="t"/>
                </a:cxn>
                <a:cxn ang="0">
                  <a:pos x="r" y="vc"/>
                </a:cxn>
                <a:cxn ang="cd4">
                  <a:pos x="hc" y="b"/>
                </a:cxn>
                <a:cxn ang="cd2">
                  <a:pos x="l" y="vc"/>
                </a:cxn>
                <a:cxn ang="f72">
                  <a:pos x="f117" y="f118"/>
                </a:cxn>
                <a:cxn ang="f72">
                  <a:pos x="f117" y="f119"/>
                </a:cxn>
                <a:cxn ang="f72">
                  <a:pos x="f117" y="f120"/>
                </a:cxn>
                <a:cxn ang="f72">
                  <a:pos x="f117" y="f121"/>
                </a:cxn>
                <a:cxn ang="f72">
                  <a:pos x="f122" y="f123"/>
                </a:cxn>
                <a:cxn ang="f72">
                  <a:pos x="f122" y="f123"/>
                </a:cxn>
                <a:cxn ang="f72">
                  <a:pos x="f124" y="f125"/>
                </a:cxn>
                <a:cxn ang="f72">
                  <a:pos x="f126" y="f125"/>
                </a:cxn>
                <a:cxn ang="f72">
                  <a:pos x="f127" y="f128"/>
                </a:cxn>
                <a:cxn ang="f72">
                  <a:pos x="f127" y="f129"/>
                </a:cxn>
                <a:cxn ang="f72">
                  <a:pos x="f130" y="f131"/>
                </a:cxn>
                <a:cxn ang="f72">
                  <a:pos x="f132" y="f131"/>
                </a:cxn>
                <a:cxn ang="f72">
                  <a:pos x="f133" y="f134"/>
                </a:cxn>
                <a:cxn ang="f72">
                  <a:pos x="f133" y="f134"/>
                </a:cxn>
                <a:cxn ang="f72">
                  <a:pos x="f117" y="f118"/>
                </a:cxn>
              </a:cxnLst>
              <a:rect l="f113" t="f116" r="f114" b="f115"/>
              <a:pathLst>
                <a:path w="10284" h="416838">
                  <a:moveTo>
                    <a:pt x="f6" y="f8"/>
                  </a:moveTo>
                  <a:cubicBezTo>
                    <a:pt x="f9" y="f10"/>
                    <a:pt x="f9" y="f11"/>
                    <a:pt x="f6" y="f12"/>
                  </a:cubicBezTo>
                  <a:cubicBezTo>
                    <a:pt x="f6" y="f12"/>
                    <a:pt x="f6" y="f12"/>
                    <a:pt x="f6" y="f13"/>
                  </a:cubicBezTo>
                  <a:lnTo>
                    <a:pt x="f6" y="f5"/>
                  </a:lnTo>
                  <a:lnTo>
                    <a:pt x="f14" y="f15"/>
                  </a:lnTo>
                  <a:lnTo>
                    <a:pt x="f14" y="f15"/>
                  </a:lnTo>
                  <a:cubicBezTo>
                    <a:pt x="f16" y="f17"/>
                    <a:pt x="f18" y="f19"/>
                    <a:pt x="f20" y="f21"/>
                  </a:cubicBezTo>
                  <a:lnTo>
                    <a:pt x="f22" y="f21"/>
                  </a:lnTo>
                  <a:lnTo>
                    <a:pt x="f5" y="f23"/>
                  </a:lnTo>
                  <a:lnTo>
                    <a:pt x="f5" y="f24"/>
                  </a:lnTo>
                  <a:cubicBezTo>
                    <a:pt x="f25" y="f26"/>
                    <a:pt x="f27" y="f28"/>
                    <a:pt x="f29" y="f30"/>
                  </a:cubicBezTo>
                  <a:cubicBezTo>
                    <a:pt x="f29" y="f30"/>
                    <a:pt x="f31" y="f30"/>
                    <a:pt x="f31" y="f30"/>
                  </a:cubicBezTo>
                  <a:cubicBezTo>
                    <a:pt x="f32" y="f33"/>
                    <a:pt x="f34" y="f35"/>
                    <a:pt x="f36" y="f37"/>
                  </a:cubicBezTo>
                  <a:lnTo>
                    <a:pt x="f36" y="f37"/>
                  </a:lnTo>
                  <a:cubicBezTo>
                    <a:pt x="f38" y="f39"/>
                    <a:pt x="f40" y="f4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7" name="Freeform: Shape 331">
              <a:extLst>
                <a:ext uri="{FF2B5EF4-FFF2-40B4-BE49-F238E27FC236}">
                  <a16:creationId xmlns:a16="http://schemas.microsoft.com/office/drawing/2014/main" id="{A2F0B8D9-D2E1-AAC9-44D6-78D559462BDA}"/>
                </a:ext>
              </a:extLst>
            </p:cNvPr>
            <p:cNvSpPr/>
            <p:nvPr/>
          </p:nvSpPr>
          <p:spPr>
            <a:xfrm>
              <a:off x="8492901" y="1042525"/>
              <a:ext cx="9" cy="886"/>
            </a:xfrm>
            <a:custGeom>
              <a:avLst/>
              <a:gdLst>
                <a:gd name="f0" fmla="val 10800000"/>
                <a:gd name="f1" fmla="val 5400000"/>
                <a:gd name="f2" fmla="val 180"/>
                <a:gd name="f3" fmla="val w"/>
                <a:gd name="f4" fmla="val h"/>
                <a:gd name="f5" fmla="val 0"/>
                <a:gd name="f6" fmla="val 9"/>
                <a:gd name="f7" fmla="val 888"/>
                <a:gd name="f8" fmla="val 889"/>
                <a:gd name="f9" fmla="val 12"/>
                <a:gd name="f10" fmla="val 593"/>
                <a:gd name="f11" fmla="val 296"/>
                <a:gd name="f12" fmla="+- 0 0 -90"/>
                <a:gd name="f13" fmla="*/ f3 1 9"/>
                <a:gd name="f14" fmla="*/ f4 1 888"/>
                <a:gd name="f15" fmla="val f5"/>
                <a:gd name="f16" fmla="val f6"/>
                <a:gd name="f17" fmla="val f7"/>
                <a:gd name="f18" fmla="*/ f12 f0 1"/>
                <a:gd name="f19" fmla="+- f17 0 f15"/>
                <a:gd name="f20" fmla="+- f16 0 f15"/>
                <a:gd name="f21" fmla="*/ f18 1 f2"/>
                <a:gd name="f22" fmla="*/ f20 1 9"/>
                <a:gd name="f23" fmla="*/ f19 1 888"/>
                <a:gd name="f24" fmla="*/ 0 f20 1"/>
                <a:gd name="f25" fmla="*/ 889 f19 1"/>
                <a:gd name="f26" fmla="*/ 0 f19 1"/>
                <a:gd name="f27" fmla="+- f21 0 f1"/>
                <a:gd name="f28" fmla="*/ f24 1 9"/>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3"/>
                </a:cxn>
                <a:cxn ang="f27">
                  <a:pos x="f42" y="f44"/>
                </a:cxn>
              </a:cxnLst>
              <a:rect l="f38" t="f41" r="f39" b="f40"/>
              <a:pathLst>
                <a:path w="9" h="888">
                  <a:moveTo>
                    <a:pt x="f5" y="f8"/>
                  </a:moveTo>
                  <a:lnTo>
                    <a:pt x="f5" y="f8"/>
                  </a:lnTo>
                  <a:cubicBezTo>
                    <a:pt x="f5" y="f8"/>
                    <a:pt x="f5" y="f8"/>
                    <a:pt x="f5" y="f8"/>
                  </a:cubicBezTo>
                  <a:cubicBezTo>
                    <a:pt x="f9" y="f10"/>
                    <a:pt x="f9"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8" name="Freeform: Shape 332">
              <a:extLst>
                <a:ext uri="{FF2B5EF4-FFF2-40B4-BE49-F238E27FC236}">
                  <a16:creationId xmlns:a16="http://schemas.microsoft.com/office/drawing/2014/main" id="{F56C523E-F343-6081-1C48-8B2101BC013F}"/>
                </a:ext>
              </a:extLst>
            </p:cNvPr>
            <p:cNvSpPr/>
            <p:nvPr/>
          </p:nvSpPr>
          <p:spPr>
            <a:xfrm>
              <a:off x="8494172" y="1041766"/>
              <a:ext cx="27" cy="758"/>
            </a:xfrm>
            <a:custGeom>
              <a:avLst/>
              <a:gdLst>
                <a:gd name="f0" fmla="val 10800000"/>
                <a:gd name="f1" fmla="val 5400000"/>
                <a:gd name="f2" fmla="val 180"/>
                <a:gd name="f3" fmla="val w"/>
                <a:gd name="f4" fmla="val h"/>
                <a:gd name="f5" fmla="val 0"/>
                <a:gd name="f6" fmla="val 28"/>
                <a:gd name="f7" fmla="val 761"/>
                <a:gd name="f8" fmla="val 38"/>
                <a:gd name="f9" fmla="val 253"/>
                <a:gd name="f10" fmla="val 509"/>
                <a:gd name="f11" fmla="val 762"/>
                <a:gd name="f12" fmla="+- 0 0 -90"/>
                <a:gd name="f13" fmla="*/ f3 1 28"/>
                <a:gd name="f14" fmla="*/ f4 1 761"/>
                <a:gd name="f15" fmla="val f5"/>
                <a:gd name="f16" fmla="val f6"/>
                <a:gd name="f17" fmla="val f7"/>
                <a:gd name="f18" fmla="*/ f12 f0 1"/>
                <a:gd name="f19" fmla="+- f17 0 f15"/>
                <a:gd name="f20" fmla="+- f16 0 f15"/>
                <a:gd name="f21" fmla="*/ f18 1 f2"/>
                <a:gd name="f22" fmla="*/ f20 1 28"/>
                <a:gd name="f23" fmla="*/ f19 1 761"/>
                <a:gd name="f24" fmla="*/ 0 f20 1"/>
                <a:gd name="f25" fmla="*/ 0 f19 1"/>
                <a:gd name="f26" fmla="*/ 762 f19 1"/>
                <a:gd name="f27" fmla="+- f21 0 f1"/>
                <a:gd name="f28" fmla="*/ f24 1 28"/>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28" h="761">
                  <a:moveTo>
                    <a:pt x="f5" y="f5"/>
                  </a:moveTo>
                  <a:cubicBezTo>
                    <a:pt x="f8" y="f9"/>
                    <a:pt x="f8" y="f10"/>
                    <a:pt x="f5" y="f11"/>
                  </a:cubicBezTo>
                  <a:cubicBezTo>
                    <a:pt x="f5" y="f11"/>
                    <a:pt x="f5" y="f11"/>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29" name="Freeform: Shape 333">
              <a:extLst>
                <a:ext uri="{FF2B5EF4-FFF2-40B4-BE49-F238E27FC236}">
                  <a16:creationId xmlns:a16="http://schemas.microsoft.com/office/drawing/2014/main" id="{6FD17EA6-6AF5-DEFA-CD1A-A2319E6B9CE4}"/>
                </a:ext>
              </a:extLst>
            </p:cNvPr>
            <p:cNvSpPr/>
            <p:nvPr/>
          </p:nvSpPr>
          <p:spPr>
            <a:xfrm>
              <a:off x="8495955" y="1043156"/>
              <a:ext cx="1967880" cy="601318"/>
            </a:xfrm>
            <a:custGeom>
              <a:avLst/>
              <a:gdLst>
                <a:gd name="f0" fmla="val 10800000"/>
                <a:gd name="f1" fmla="val 5400000"/>
                <a:gd name="f2" fmla="val 180"/>
                <a:gd name="f3" fmla="val w"/>
                <a:gd name="f4" fmla="val h"/>
                <a:gd name="f5" fmla="val 0"/>
                <a:gd name="f6" fmla="val 1967880"/>
                <a:gd name="f7" fmla="val 601318"/>
                <a:gd name="f8" fmla="val 1964580"/>
                <a:gd name="f9" fmla="val 592428"/>
                <a:gd name="f10" fmla="val 1966865"/>
                <a:gd name="f11" fmla="val 590905"/>
                <a:gd name="f12" fmla="val 12443"/>
                <a:gd name="f13" fmla="val 5587"/>
                <a:gd name="f14" fmla="val 5586"/>
                <a:gd name="f15" fmla="val 4545"/>
                <a:gd name="f16" fmla="val 6428"/>
                <a:gd name="f17" fmla="val 3238"/>
                <a:gd name="f18" fmla="val 6878"/>
                <a:gd name="f19" fmla="val 1904"/>
                <a:gd name="f20" fmla="val 6856"/>
                <a:gd name="f21" fmla="val 7110"/>
                <a:gd name="f22" fmla="val 9015"/>
                <a:gd name="f23" fmla="val 1962421"/>
                <a:gd name="f24" fmla="val 600173"/>
                <a:gd name="f25" fmla="val 1966103"/>
                <a:gd name="f26" fmla="val 601316"/>
                <a:gd name="f27" fmla="val 1967881"/>
                <a:gd name="f28" fmla="val 1966230"/>
                <a:gd name="f29" fmla="val 601367"/>
                <a:gd name="f30" fmla="val 1964643"/>
                <a:gd name="f31" fmla="val 600668"/>
                <a:gd name="f32" fmla="val 1963564"/>
                <a:gd name="f33" fmla="val 599411"/>
                <a:gd name="f34" fmla="val 1961863"/>
                <a:gd name="f35" fmla="val 597545"/>
                <a:gd name="f36" fmla="val 1962002"/>
                <a:gd name="f37" fmla="val 594650"/>
                <a:gd name="f38" fmla="val 1963869"/>
                <a:gd name="f39" fmla="val 592949"/>
                <a:gd name="f40" fmla="val 1964097"/>
                <a:gd name="f41" fmla="val 592758"/>
                <a:gd name="f42" fmla="val 1964325"/>
                <a:gd name="f43" fmla="val 592581"/>
                <a:gd name="f44" fmla="+- 0 0 -90"/>
                <a:gd name="f45" fmla="*/ f3 1 1967880"/>
                <a:gd name="f46" fmla="*/ f4 1 601318"/>
                <a:gd name="f47" fmla="val f5"/>
                <a:gd name="f48" fmla="val f6"/>
                <a:gd name="f49" fmla="val f7"/>
                <a:gd name="f50" fmla="*/ f44 f0 1"/>
                <a:gd name="f51" fmla="+- f49 0 f47"/>
                <a:gd name="f52" fmla="+- f48 0 f47"/>
                <a:gd name="f53" fmla="*/ f50 1 f2"/>
                <a:gd name="f54" fmla="*/ f52 1 1967880"/>
                <a:gd name="f55" fmla="*/ f51 1 601318"/>
                <a:gd name="f56" fmla="*/ 1964580 f52 1"/>
                <a:gd name="f57" fmla="*/ 592428 f51 1"/>
                <a:gd name="f58" fmla="*/ 1966865 f52 1"/>
                <a:gd name="f59" fmla="*/ 590905 f51 1"/>
                <a:gd name="f60" fmla="*/ 12443 f52 1"/>
                <a:gd name="f61" fmla="*/ 0 f51 1"/>
                <a:gd name="f62" fmla="*/ 5587 f52 1"/>
                <a:gd name="f63" fmla="*/ 5586 f51 1"/>
                <a:gd name="f64" fmla="*/ 1904 f52 1"/>
                <a:gd name="f65" fmla="*/ 6856 f51 1"/>
                <a:gd name="f66" fmla="*/ 0 f52 1"/>
                <a:gd name="f67" fmla="*/ 7110 f52 1"/>
                <a:gd name="f68" fmla="*/ 9015 f51 1"/>
                <a:gd name="f69" fmla="*/ 1962421 f52 1"/>
                <a:gd name="f70" fmla="*/ 600173 f51 1"/>
                <a:gd name="f71" fmla="*/ 1966103 f52 1"/>
                <a:gd name="f72" fmla="*/ 601316 f51 1"/>
                <a:gd name="f73" fmla="*/ 1967881 f52 1"/>
                <a:gd name="f74" fmla="*/ 1963564 f52 1"/>
                <a:gd name="f75" fmla="*/ 599411 f51 1"/>
                <a:gd name="f76" fmla="*/ 1963869 f52 1"/>
                <a:gd name="f77" fmla="*/ 592949 f51 1"/>
                <a:gd name="f78" fmla="+- f53 0 f1"/>
                <a:gd name="f79" fmla="*/ f56 1 1967880"/>
                <a:gd name="f80" fmla="*/ f57 1 601318"/>
                <a:gd name="f81" fmla="*/ f58 1 1967880"/>
                <a:gd name="f82" fmla="*/ f59 1 601318"/>
                <a:gd name="f83" fmla="*/ f60 1 1967880"/>
                <a:gd name="f84" fmla="*/ f61 1 601318"/>
                <a:gd name="f85" fmla="*/ f62 1 1967880"/>
                <a:gd name="f86" fmla="*/ f63 1 601318"/>
                <a:gd name="f87" fmla="*/ f64 1 1967880"/>
                <a:gd name="f88" fmla="*/ f65 1 601318"/>
                <a:gd name="f89" fmla="*/ f66 1 1967880"/>
                <a:gd name="f90" fmla="*/ f67 1 1967880"/>
                <a:gd name="f91" fmla="*/ f68 1 601318"/>
                <a:gd name="f92" fmla="*/ f69 1 1967880"/>
                <a:gd name="f93" fmla="*/ f70 1 601318"/>
                <a:gd name="f94" fmla="*/ f71 1 1967880"/>
                <a:gd name="f95" fmla="*/ f72 1 601318"/>
                <a:gd name="f96" fmla="*/ f73 1 1967880"/>
                <a:gd name="f97" fmla="*/ f74 1 1967880"/>
                <a:gd name="f98" fmla="*/ f75 1 601318"/>
                <a:gd name="f99" fmla="*/ f76 1 1967880"/>
                <a:gd name="f100" fmla="*/ f77 1 601318"/>
                <a:gd name="f101" fmla="*/ f47 1 f54"/>
                <a:gd name="f102" fmla="*/ f48 1 f54"/>
                <a:gd name="f103" fmla="*/ f47 1 f55"/>
                <a:gd name="f104" fmla="*/ f49 1 f55"/>
                <a:gd name="f105" fmla="*/ f79 1 f54"/>
                <a:gd name="f106" fmla="*/ f80 1 f55"/>
                <a:gd name="f107" fmla="*/ f81 1 f54"/>
                <a:gd name="f108" fmla="*/ f82 1 f55"/>
                <a:gd name="f109" fmla="*/ f83 1 f54"/>
                <a:gd name="f110" fmla="*/ f84 1 f55"/>
                <a:gd name="f111" fmla="*/ f85 1 f54"/>
                <a:gd name="f112" fmla="*/ f86 1 f55"/>
                <a:gd name="f113" fmla="*/ f87 1 f54"/>
                <a:gd name="f114" fmla="*/ f88 1 f55"/>
                <a:gd name="f115" fmla="*/ f89 1 f54"/>
                <a:gd name="f116" fmla="*/ f90 1 f54"/>
                <a:gd name="f117" fmla="*/ f91 1 f55"/>
                <a:gd name="f118" fmla="*/ f92 1 f54"/>
                <a:gd name="f119" fmla="*/ f93 1 f55"/>
                <a:gd name="f120" fmla="*/ f94 1 f54"/>
                <a:gd name="f121" fmla="*/ f95 1 f55"/>
                <a:gd name="f122" fmla="*/ f96 1 f54"/>
                <a:gd name="f123" fmla="*/ f97 1 f54"/>
                <a:gd name="f124" fmla="*/ f98 1 f55"/>
                <a:gd name="f125" fmla="*/ f99 1 f54"/>
                <a:gd name="f126" fmla="*/ f100 1 f55"/>
                <a:gd name="f127" fmla="*/ f101 f45 1"/>
                <a:gd name="f128" fmla="*/ f102 f45 1"/>
                <a:gd name="f129" fmla="*/ f104 f46 1"/>
                <a:gd name="f130" fmla="*/ f103 f46 1"/>
                <a:gd name="f131" fmla="*/ f105 f45 1"/>
                <a:gd name="f132" fmla="*/ f106 f46 1"/>
                <a:gd name="f133" fmla="*/ f107 f45 1"/>
                <a:gd name="f134" fmla="*/ f108 f46 1"/>
                <a:gd name="f135" fmla="*/ f109 f45 1"/>
                <a:gd name="f136" fmla="*/ f110 f46 1"/>
                <a:gd name="f137" fmla="*/ f111 f45 1"/>
                <a:gd name="f138" fmla="*/ f112 f46 1"/>
                <a:gd name="f139" fmla="*/ f113 f45 1"/>
                <a:gd name="f140" fmla="*/ f114 f46 1"/>
                <a:gd name="f141" fmla="*/ f115 f45 1"/>
                <a:gd name="f142" fmla="*/ f116 f45 1"/>
                <a:gd name="f143" fmla="*/ f117 f46 1"/>
                <a:gd name="f144" fmla="*/ f118 f45 1"/>
                <a:gd name="f145" fmla="*/ f119 f46 1"/>
                <a:gd name="f146" fmla="*/ f120 f45 1"/>
                <a:gd name="f147" fmla="*/ f121 f46 1"/>
                <a:gd name="f148" fmla="*/ f122 f45 1"/>
                <a:gd name="f149" fmla="*/ f123 f45 1"/>
                <a:gd name="f150" fmla="*/ f124 f46 1"/>
                <a:gd name="f151" fmla="*/ f125 f45 1"/>
                <a:gd name="f152" fmla="*/ f126 f46 1"/>
              </a:gdLst>
              <a:ahLst/>
              <a:cxnLst>
                <a:cxn ang="3cd4">
                  <a:pos x="hc" y="t"/>
                </a:cxn>
                <a:cxn ang="0">
                  <a:pos x="r" y="vc"/>
                </a:cxn>
                <a:cxn ang="cd4">
                  <a:pos x="hc" y="b"/>
                </a:cxn>
                <a:cxn ang="cd2">
                  <a:pos x="l" y="vc"/>
                </a:cxn>
                <a:cxn ang="f78">
                  <a:pos x="f131" y="f132"/>
                </a:cxn>
                <a:cxn ang="f78">
                  <a:pos x="f133" y="f134"/>
                </a:cxn>
                <a:cxn ang="f78">
                  <a:pos x="f135" y="f136"/>
                </a:cxn>
                <a:cxn ang="f78">
                  <a:pos x="f137" y="f138"/>
                </a:cxn>
                <a:cxn ang="f78">
                  <a:pos x="f139" y="f140"/>
                </a:cxn>
                <a:cxn ang="f78">
                  <a:pos x="f141" y="f140"/>
                </a:cxn>
                <a:cxn ang="f78">
                  <a:pos x="f141" y="f140"/>
                </a:cxn>
                <a:cxn ang="f78">
                  <a:pos x="f142" y="f143"/>
                </a:cxn>
                <a:cxn ang="f78">
                  <a:pos x="f144" y="f145"/>
                </a:cxn>
                <a:cxn ang="f78">
                  <a:pos x="f146" y="f147"/>
                </a:cxn>
                <a:cxn ang="f78">
                  <a:pos x="f148" y="f147"/>
                </a:cxn>
                <a:cxn ang="f78">
                  <a:pos x="f149" y="f150"/>
                </a:cxn>
                <a:cxn ang="f78">
                  <a:pos x="f151" y="f152"/>
                </a:cxn>
                <a:cxn ang="f78">
                  <a:pos x="f131" y="f132"/>
                </a:cxn>
              </a:cxnLst>
              <a:rect l="f127" t="f130" r="f128" b="f129"/>
              <a:pathLst>
                <a:path w="1967880" h="601318">
                  <a:moveTo>
                    <a:pt x="f8" y="f9"/>
                  </a:moveTo>
                  <a:lnTo>
                    <a:pt x="f10" y="f11"/>
                  </a:lnTo>
                  <a:lnTo>
                    <a:pt x="f12" y="f5"/>
                  </a:lnTo>
                  <a:lnTo>
                    <a:pt x="f13" y="f14"/>
                  </a:lnTo>
                  <a:cubicBezTo>
                    <a:pt x="f15" y="f16"/>
                    <a:pt x="f17" y="f18"/>
                    <a:pt x="f19" y="f20"/>
                  </a:cubicBezTo>
                  <a:lnTo>
                    <a:pt x="f5" y="f20"/>
                  </a:lnTo>
                  <a:lnTo>
                    <a:pt x="f5" y="f20"/>
                  </a:lnTo>
                  <a:lnTo>
                    <a:pt x="f21" y="f22"/>
                  </a:lnTo>
                  <a:lnTo>
                    <a:pt x="f23" y="f24"/>
                  </a:lnTo>
                  <a:lnTo>
                    <a:pt x="f25" y="f26"/>
                  </a:lnTo>
                  <a:lnTo>
                    <a:pt x="f27" y="f26"/>
                  </a:lnTo>
                  <a:cubicBezTo>
                    <a:pt x="f28" y="f29"/>
                    <a:pt x="f30" y="f31"/>
                    <a:pt x="f32" y="f33"/>
                  </a:cubicBezTo>
                  <a:cubicBezTo>
                    <a:pt x="f34" y="f35"/>
                    <a:pt x="f36" y="f37"/>
                    <a:pt x="f38" y="f39"/>
                  </a:cubicBez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0" name="Freeform: Shape 334">
              <a:extLst>
                <a:ext uri="{FF2B5EF4-FFF2-40B4-BE49-F238E27FC236}">
                  <a16:creationId xmlns:a16="http://schemas.microsoft.com/office/drawing/2014/main" id="{93246F38-1F72-B22A-00B4-792D958FC025}"/>
                </a:ext>
              </a:extLst>
            </p:cNvPr>
            <p:cNvSpPr/>
            <p:nvPr/>
          </p:nvSpPr>
          <p:spPr>
            <a:xfrm>
              <a:off x="10843092" y="1380890"/>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Lst>
              <a:rect l="f35" t="f38" r="f36" b="f37"/>
              <a:pathLst>
                <a:path w="12696" h="761">
                  <a:moveTo>
                    <a:pt x="f5" y="f8"/>
                  </a:move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1" name="Freeform: Shape 335">
              <a:extLst>
                <a:ext uri="{FF2B5EF4-FFF2-40B4-BE49-F238E27FC236}">
                  <a16:creationId xmlns:a16="http://schemas.microsoft.com/office/drawing/2014/main" id="{943B9B92-EB78-3731-4F52-D04167F20A9B}"/>
                </a:ext>
              </a:extLst>
            </p:cNvPr>
            <p:cNvSpPr/>
            <p:nvPr/>
          </p:nvSpPr>
          <p:spPr>
            <a:xfrm>
              <a:off x="10840294" y="137847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2" name="Freeform: Shape 336">
              <a:extLst>
                <a:ext uri="{FF2B5EF4-FFF2-40B4-BE49-F238E27FC236}">
                  <a16:creationId xmlns:a16="http://schemas.microsoft.com/office/drawing/2014/main" id="{F53AE0A0-06B0-FCC6-E3C2-E763B37008D5}"/>
                </a:ext>
              </a:extLst>
            </p:cNvPr>
            <p:cNvSpPr/>
            <p:nvPr/>
          </p:nvSpPr>
          <p:spPr>
            <a:xfrm>
              <a:off x="10841766" y="1379820"/>
              <a:ext cx="54" cy="54"/>
            </a:xfrm>
            <a:custGeom>
              <a:avLst/>
              <a:gdLst>
                <a:gd name="f0" fmla="val 10800000"/>
                <a:gd name="f1" fmla="val 5400000"/>
                <a:gd name="f2" fmla="val 180"/>
                <a:gd name="f3" fmla="val w"/>
                <a:gd name="f4" fmla="val h"/>
                <a:gd name="f5" fmla="val 0"/>
                <a:gd name="f6" fmla="val 56"/>
                <a:gd name="f7" fmla="val -71"/>
                <a:gd name="f8" fmla="+- 0 0 -90"/>
                <a:gd name="f9" fmla="*/ f3 1 56"/>
                <a:gd name="f10" fmla="*/ f4 1 56"/>
                <a:gd name="f11" fmla="val f5"/>
                <a:gd name="f12" fmla="val f6"/>
                <a:gd name="f13" fmla="*/ f8 f0 1"/>
                <a:gd name="f14" fmla="+- f12 0 f11"/>
                <a:gd name="f15" fmla="*/ f13 1 f2"/>
                <a:gd name="f16" fmla="*/ f14 1 56"/>
                <a:gd name="f17" fmla="*/ 56 f14 1"/>
                <a:gd name="f18" fmla="+- f15 0 f1"/>
                <a:gd name="f19" fmla="*/ f17 1 56"/>
                <a:gd name="f20" fmla="*/ f11 1 f16"/>
                <a:gd name="f21" fmla="*/ f12 1 f16"/>
                <a:gd name="f22" fmla="*/ f19 1 f16"/>
                <a:gd name="f23" fmla="*/ f20 f9 1"/>
                <a:gd name="f24" fmla="*/ f21 f9 1"/>
                <a:gd name="f25" fmla="*/ f21 f10 1"/>
                <a:gd name="f26" fmla="*/ f20 f10 1"/>
                <a:gd name="f27" fmla="*/ f22 f9 1"/>
                <a:gd name="f28" fmla="*/ f22 f10 1"/>
              </a:gdLst>
              <a:ahLst/>
              <a:cxnLst>
                <a:cxn ang="3cd4">
                  <a:pos x="hc" y="t"/>
                </a:cxn>
                <a:cxn ang="0">
                  <a:pos x="r" y="vc"/>
                </a:cxn>
                <a:cxn ang="cd4">
                  <a:pos x="hc" y="b"/>
                </a:cxn>
                <a:cxn ang="cd2">
                  <a:pos x="l" y="vc"/>
                </a:cxn>
                <a:cxn ang="f18">
                  <a:pos x="f27" y="f28"/>
                </a:cxn>
                <a:cxn ang="f18">
                  <a:pos x="f27" y="f28"/>
                </a:cxn>
                <a:cxn ang="f18">
                  <a:pos x="f27" y="f28"/>
                </a:cxn>
                <a:cxn ang="f18">
                  <a:pos x="f27" y="f28"/>
                </a:cxn>
                <a:cxn ang="f18">
                  <a:pos x="f27" y="f28"/>
                </a:cxn>
              </a:cxnLst>
              <a:rect l="f23" t="f26" r="f24" b="f25"/>
              <a:pathLst>
                <a:path w="56" h="56">
                  <a:moveTo>
                    <a:pt x="f6" y="f6"/>
                  </a:moveTo>
                  <a:lnTo>
                    <a:pt x="f6" y="f6"/>
                  </a:lnTo>
                  <a:lnTo>
                    <a:pt x="f6" y="f6"/>
                  </a:lnTo>
                  <a:lnTo>
                    <a:pt x="f6" y="f6"/>
                  </a:lnTo>
                  <a:cubicBezTo>
                    <a:pt x="f6" y="f6"/>
                    <a:pt x="f7" y="f7"/>
                    <a:pt x="f6" y="f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3" name="Freeform: Shape 337">
              <a:extLst>
                <a:ext uri="{FF2B5EF4-FFF2-40B4-BE49-F238E27FC236}">
                  <a16:creationId xmlns:a16="http://schemas.microsoft.com/office/drawing/2014/main" id="{ED707F02-6384-B2B4-03BD-697B42CF8E37}"/>
                </a:ext>
              </a:extLst>
            </p:cNvPr>
            <p:cNvSpPr/>
            <p:nvPr/>
          </p:nvSpPr>
          <p:spPr>
            <a:xfrm>
              <a:off x="10458404" y="1384191"/>
              <a:ext cx="373514" cy="260146"/>
            </a:xfrm>
            <a:custGeom>
              <a:avLst/>
              <a:gdLst>
                <a:gd name="f0" fmla="val 10800000"/>
                <a:gd name="f1" fmla="val 5400000"/>
                <a:gd name="f2" fmla="val 180"/>
                <a:gd name="f3" fmla="val w"/>
                <a:gd name="f4" fmla="val h"/>
                <a:gd name="f5" fmla="val 0"/>
                <a:gd name="f6" fmla="val 373510"/>
                <a:gd name="f7" fmla="val 260150"/>
                <a:gd name="f8" fmla="val 1778"/>
                <a:gd name="f9" fmla="val 367416"/>
                <a:gd name="f10" fmla="val 4413"/>
                <a:gd name="f11" fmla="val 249871"/>
                <a:gd name="f12" fmla="val 2128"/>
                <a:gd name="f13" fmla="val 251395"/>
                <a:gd name="f14" fmla="val -5"/>
                <a:gd name="f15" fmla="val 252741"/>
                <a:gd name="f16" fmla="val -640"/>
                <a:gd name="f17" fmla="val 255559"/>
                <a:gd name="f18" fmla="val 706"/>
                <a:gd name="f19" fmla="val 257705"/>
                <a:gd name="f20" fmla="val 821"/>
                <a:gd name="f21" fmla="val 257896"/>
                <a:gd name="f22" fmla="val 960"/>
                <a:gd name="f23" fmla="val 258073"/>
                <a:gd name="f24" fmla="val 1112"/>
                <a:gd name="f25" fmla="val 258251"/>
                <a:gd name="f26" fmla="val 3055"/>
                <a:gd name="f27" fmla="val 260333"/>
                <a:gd name="f28" fmla="val 6179"/>
                <a:gd name="f29" fmla="val 260752"/>
                <a:gd name="f30" fmla="val 8604"/>
                <a:gd name="f31" fmla="val 259267"/>
                <a:gd name="f32" fmla="val 10762"/>
                <a:gd name="f33" fmla="val 257743"/>
                <a:gd name="f34" fmla="val 8126"/>
                <a:gd name="f35" fmla="+- 0 0 -90"/>
                <a:gd name="f36" fmla="*/ f3 1 373510"/>
                <a:gd name="f37" fmla="*/ f4 1 260150"/>
                <a:gd name="f38" fmla="val f5"/>
                <a:gd name="f39" fmla="val f6"/>
                <a:gd name="f40" fmla="val f7"/>
                <a:gd name="f41" fmla="*/ f35 f0 1"/>
                <a:gd name="f42" fmla="+- f40 0 f38"/>
                <a:gd name="f43" fmla="+- f39 0 f38"/>
                <a:gd name="f44" fmla="*/ f41 1 f2"/>
                <a:gd name="f45" fmla="*/ f43 1 373510"/>
                <a:gd name="f46" fmla="*/ f42 1 260150"/>
                <a:gd name="f47" fmla="*/ 373510 f43 1"/>
                <a:gd name="f48" fmla="*/ 1778 f42 1"/>
                <a:gd name="f49" fmla="*/ 367416 f43 1"/>
                <a:gd name="f50" fmla="*/ 0 f42 1"/>
                <a:gd name="f51" fmla="*/ 4413 f43 1"/>
                <a:gd name="f52" fmla="*/ 249871 f42 1"/>
                <a:gd name="f53" fmla="*/ 2128 f43 1"/>
                <a:gd name="f54" fmla="*/ 251395 f42 1"/>
                <a:gd name="f55" fmla="*/ 706 f43 1"/>
                <a:gd name="f56" fmla="*/ 257705 f42 1"/>
                <a:gd name="f57" fmla="*/ 1112 f43 1"/>
                <a:gd name="f58" fmla="*/ 258251 f42 1"/>
                <a:gd name="f59" fmla="*/ 8604 f43 1"/>
                <a:gd name="f60" fmla="*/ 259267 f42 1"/>
                <a:gd name="f61" fmla="*/ 10762 f43 1"/>
                <a:gd name="f62" fmla="*/ 257743 f42 1"/>
                <a:gd name="f63" fmla="*/ 8126 f42 1"/>
                <a:gd name="f64" fmla="+- f44 0 f1"/>
                <a:gd name="f65" fmla="*/ f47 1 373510"/>
                <a:gd name="f66" fmla="*/ f48 1 260150"/>
                <a:gd name="f67" fmla="*/ f49 1 373510"/>
                <a:gd name="f68" fmla="*/ f50 1 260150"/>
                <a:gd name="f69" fmla="*/ f51 1 373510"/>
                <a:gd name="f70" fmla="*/ f52 1 260150"/>
                <a:gd name="f71" fmla="*/ f53 1 373510"/>
                <a:gd name="f72" fmla="*/ f54 1 260150"/>
                <a:gd name="f73" fmla="*/ f55 1 373510"/>
                <a:gd name="f74" fmla="*/ f56 1 260150"/>
                <a:gd name="f75" fmla="*/ f57 1 373510"/>
                <a:gd name="f76" fmla="*/ f58 1 260150"/>
                <a:gd name="f77" fmla="*/ f59 1 373510"/>
                <a:gd name="f78" fmla="*/ f60 1 260150"/>
                <a:gd name="f79" fmla="*/ f61 1 373510"/>
                <a:gd name="f80" fmla="*/ f62 1 260150"/>
                <a:gd name="f81" fmla="*/ f63 1 260150"/>
                <a:gd name="f82" fmla="*/ f38 1 f45"/>
                <a:gd name="f83" fmla="*/ f39 1 f45"/>
                <a:gd name="f84" fmla="*/ f38 1 f46"/>
                <a:gd name="f85" fmla="*/ f40 1 f46"/>
                <a:gd name="f86" fmla="*/ f65 1 f45"/>
                <a:gd name="f87" fmla="*/ f66 1 f46"/>
                <a:gd name="f88" fmla="*/ f67 1 f45"/>
                <a:gd name="f89" fmla="*/ f68 1 f46"/>
                <a:gd name="f90" fmla="*/ f69 1 f45"/>
                <a:gd name="f91" fmla="*/ f70 1 f46"/>
                <a:gd name="f92" fmla="*/ f71 1 f45"/>
                <a:gd name="f93" fmla="*/ f72 1 f46"/>
                <a:gd name="f94" fmla="*/ f73 1 f45"/>
                <a:gd name="f95" fmla="*/ f74 1 f46"/>
                <a:gd name="f96" fmla="*/ f75 1 f45"/>
                <a:gd name="f97" fmla="*/ f76 1 f46"/>
                <a:gd name="f98" fmla="*/ f77 1 f45"/>
                <a:gd name="f99" fmla="*/ f78 1 f46"/>
                <a:gd name="f100" fmla="*/ f79 1 f45"/>
                <a:gd name="f101" fmla="*/ f80 1 f46"/>
                <a:gd name="f102" fmla="*/ f81 1 f46"/>
                <a:gd name="f103" fmla="*/ f82 f36 1"/>
                <a:gd name="f104" fmla="*/ f83 f36 1"/>
                <a:gd name="f105" fmla="*/ f85 f37 1"/>
                <a:gd name="f106" fmla="*/ f84 f37 1"/>
                <a:gd name="f107" fmla="*/ f86 f36 1"/>
                <a:gd name="f108" fmla="*/ f87 f37 1"/>
                <a:gd name="f109" fmla="*/ f88 f36 1"/>
                <a:gd name="f110" fmla="*/ f89 f37 1"/>
                <a:gd name="f111" fmla="*/ f90 f36 1"/>
                <a:gd name="f112" fmla="*/ f91 f37 1"/>
                <a:gd name="f113" fmla="*/ f92 f36 1"/>
                <a:gd name="f114" fmla="*/ f93 f37 1"/>
                <a:gd name="f115" fmla="*/ f94 f36 1"/>
                <a:gd name="f116" fmla="*/ f95 f37 1"/>
                <a:gd name="f117" fmla="*/ f96 f36 1"/>
                <a:gd name="f118" fmla="*/ f97 f37 1"/>
                <a:gd name="f119" fmla="*/ f98 f36 1"/>
                <a:gd name="f120" fmla="*/ f99 f37 1"/>
                <a:gd name="f121" fmla="*/ f100 f36 1"/>
                <a:gd name="f122" fmla="*/ f101 f37 1"/>
                <a:gd name="f123" fmla="*/ f102 f37 1"/>
              </a:gdLst>
              <a:ahLst/>
              <a:cxnLst>
                <a:cxn ang="3cd4">
                  <a:pos x="hc" y="t"/>
                </a:cxn>
                <a:cxn ang="0">
                  <a:pos x="r" y="vc"/>
                </a:cxn>
                <a:cxn ang="cd4">
                  <a:pos x="hc" y="b"/>
                </a:cxn>
                <a:cxn ang="cd2">
                  <a:pos x="l" y="vc"/>
                </a:cxn>
                <a:cxn ang="f64">
                  <a:pos x="f107" y="f108"/>
                </a:cxn>
                <a:cxn ang="f64">
                  <a:pos x="f109" y="f110"/>
                </a:cxn>
                <a:cxn ang="f64">
                  <a:pos x="f111" y="f112"/>
                </a:cxn>
                <a:cxn ang="f64">
                  <a:pos x="f113" y="f114"/>
                </a:cxn>
                <a:cxn ang="f64">
                  <a:pos x="f115" y="f116"/>
                </a:cxn>
                <a:cxn ang="f64">
                  <a:pos x="f117" y="f118"/>
                </a:cxn>
                <a:cxn ang="f64">
                  <a:pos x="f119" y="f120"/>
                </a:cxn>
                <a:cxn ang="f64">
                  <a:pos x="f119" y="f120"/>
                </a:cxn>
                <a:cxn ang="f64">
                  <a:pos x="f121" y="f122"/>
                </a:cxn>
                <a:cxn ang="f64">
                  <a:pos x="f107" y="f123"/>
                </a:cxn>
              </a:cxnLst>
              <a:rect l="f103" t="f106" r="f104" b="f105"/>
              <a:pathLst>
                <a:path w="373510" h="260150">
                  <a:moveTo>
                    <a:pt x="f6" y="f8"/>
                  </a:moveTo>
                  <a:lnTo>
                    <a:pt x="f9" y="f5"/>
                  </a:lnTo>
                  <a:lnTo>
                    <a:pt x="f10" y="f11"/>
                  </a:lnTo>
                  <a:lnTo>
                    <a:pt x="f12" y="f13"/>
                  </a:lnTo>
                  <a:cubicBezTo>
                    <a:pt x="f14" y="f15"/>
                    <a:pt x="f16" y="f17"/>
                    <a:pt x="f18" y="f19"/>
                  </a:cubicBezTo>
                  <a:cubicBezTo>
                    <a:pt x="f20" y="f21"/>
                    <a:pt x="f22" y="f23"/>
                    <a:pt x="f24" y="f25"/>
                  </a:cubicBezTo>
                  <a:cubicBezTo>
                    <a:pt x="f26" y="f27"/>
                    <a:pt x="f28" y="f29"/>
                    <a:pt x="f30" y="f31"/>
                  </a:cubicBezTo>
                  <a:lnTo>
                    <a:pt x="f30" y="f31"/>
                  </a:lnTo>
                  <a:lnTo>
                    <a:pt x="f32" y="f33"/>
                  </a:lnTo>
                  <a:lnTo>
                    <a:pt x="f6"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4" name="Freeform: Shape 338">
              <a:extLst>
                <a:ext uri="{FF2B5EF4-FFF2-40B4-BE49-F238E27FC236}">
                  <a16:creationId xmlns:a16="http://schemas.microsoft.com/office/drawing/2014/main" id="{1A5180E6-03C9-A60E-3F51-9885F8393DFE}"/>
                </a:ext>
              </a:extLst>
            </p:cNvPr>
            <p:cNvSpPr/>
            <p:nvPr/>
          </p:nvSpPr>
          <p:spPr>
            <a:xfrm>
              <a:off x="7809945" y="3109298"/>
              <a:ext cx="38980" cy="36950"/>
            </a:xfrm>
            <a:custGeom>
              <a:avLst/>
              <a:gdLst>
                <a:gd name="f0" fmla="val 10800000"/>
                <a:gd name="f1" fmla="val 5400000"/>
                <a:gd name="f2" fmla="val 180"/>
                <a:gd name="f3" fmla="val w"/>
                <a:gd name="f4" fmla="val h"/>
                <a:gd name="f5" fmla="val 0"/>
                <a:gd name="f6" fmla="val 38979"/>
                <a:gd name="f7" fmla="val 36947"/>
                <a:gd name="f8" fmla="val 28187"/>
                <a:gd name="f9" fmla="val 2158"/>
                <a:gd name="f10" fmla="val 23108"/>
                <a:gd name="f11" fmla="val 34154"/>
                <a:gd name="f12" fmla="val 64"/>
                <a:gd name="f13" fmla="val 34535"/>
                <a:gd name="f14" fmla="val 34916"/>
                <a:gd name="f15" fmla="val 35297"/>
                <a:gd name="f16" fmla="val 36059"/>
                <a:gd name="f17" fmla="val 4952"/>
                <a:gd name="f18" fmla="val 37900"/>
                <a:gd name="f19" fmla="val 5815"/>
                <a:gd name="f20" fmla="val 36555"/>
                <a:gd name="f21" fmla="val 6310"/>
                <a:gd name="f22" fmla="val 35170"/>
                <a:gd name="f23" fmla="val 6348"/>
                <a:gd name="f24" fmla="val 32479"/>
                <a:gd name="f25" fmla="val 7351"/>
                <a:gd name="f26" fmla="val 29482"/>
                <a:gd name="f27" fmla="val 5993"/>
                <a:gd name="f28" fmla="val 28466"/>
                <a:gd name="f29" fmla="val 3301"/>
                <a:gd name="f30" fmla="val 28339"/>
                <a:gd name="f31" fmla="val 2933"/>
                <a:gd name="f32" fmla="val 28238"/>
                <a:gd name="f33" fmla="val 2552"/>
                <a:gd name="f34" fmla="+- 0 0 -90"/>
                <a:gd name="f35" fmla="*/ f3 1 38979"/>
                <a:gd name="f36" fmla="*/ f4 1 36947"/>
                <a:gd name="f37" fmla="val f5"/>
                <a:gd name="f38" fmla="val f6"/>
                <a:gd name="f39" fmla="val f7"/>
                <a:gd name="f40" fmla="*/ f34 f0 1"/>
                <a:gd name="f41" fmla="+- f39 0 f37"/>
                <a:gd name="f42" fmla="+- f38 0 f37"/>
                <a:gd name="f43" fmla="*/ f40 1 f2"/>
                <a:gd name="f44" fmla="*/ f42 1 38979"/>
                <a:gd name="f45" fmla="*/ f41 1 36947"/>
                <a:gd name="f46" fmla="*/ 28187 f42 1"/>
                <a:gd name="f47" fmla="*/ 2158 f41 1"/>
                <a:gd name="f48" fmla="*/ 0 f41 1"/>
                <a:gd name="f49" fmla="*/ 0 f42 1"/>
                <a:gd name="f50" fmla="*/ 23108 f41 1"/>
                <a:gd name="f51" fmla="*/ 34154 f41 1"/>
                <a:gd name="f52" fmla="*/ 35297 f41 1"/>
                <a:gd name="f53" fmla="*/ 36059 f41 1"/>
                <a:gd name="f54" fmla="*/ 36947 f41 1"/>
                <a:gd name="f55" fmla="*/ 38979 f42 1"/>
                <a:gd name="f56" fmla="*/ 4952 f41 1"/>
                <a:gd name="f57" fmla="*/ 35170 f42 1"/>
                <a:gd name="f58" fmla="*/ 6348 f41 1"/>
                <a:gd name="f59" fmla="*/ 28466 f42 1"/>
                <a:gd name="f60" fmla="*/ 3301 f41 1"/>
                <a:gd name="f61" fmla="+- f43 0 f1"/>
                <a:gd name="f62" fmla="*/ f46 1 38979"/>
                <a:gd name="f63" fmla="*/ f47 1 36947"/>
                <a:gd name="f64" fmla="*/ f48 1 36947"/>
                <a:gd name="f65" fmla="*/ f49 1 38979"/>
                <a:gd name="f66" fmla="*/ f50 1 36947"/>
                <a:gd name="f67" fmla="*/ f51 1 36947"/>
                <a:gd name="f68" fmla="*/ f52 1 36947"/>
                <a:gd name="f69" fmla="*/ f53 1 36947"/>
                <a:gd name="f70" fmla="*/ f54 1 36947"/>
                <a:gd name="f71" fmla="*/ f55 1 38979"/>
                <a:gd name="f72" fmla="*/ f56 1 36947"/>
                <a:gd name="f73" fmla="*/ f57 1 38979"/>
                <a:gd name="f74" fmla="*/ f58 1 36947"/>
                <a:gd name="f75" fmla="*/ f59 1 38979"/>
                <a:gd name="f76" fmla="*/ f60 1 36947"/>
                <a:gd name="f77" fmla="*/ f37 1 f44"/>
                <a:gd name="f78" fmla="*/ f38 1 f44"/>
                <a:gd name="f79" fmla="*/ f37 1 f45"/>
                <a:gd name="f80" fmla="*/ f39 1 f45"/>
                <a:gd name="f81" fmla="*/ f62 1 f44"/>
                <a:gd name="f82" fmla="*/ f63 1 f45"/>
                <a:gd name="f83" fmla="*/ f64 1 f45"/>
                <a:gd name="f84" fmla="*/ f65 1 f44"/>
                <a:gd name="f85" fmla="*/ f66 1 f45"/>
                <a:gd name="f86" fmla="*/ f67 1 f45"/>
                <a:gd name="f87" fmla="*/ f68 1 f45"/>
                <a:gd name="f88" fmla="*/ f69 1 f45"/>
                <a:gd name="f89" fmla="*/ f70 1 f45"/>
                <a:gd name="f90" fmla="*/ f71 1 f44"/>
                <a:gd name="f91" fmla="*/ f72 1 f45"/>
                <a:gd name="f92" fmla="*/ f73 1 f44"/>
                <a:gd name="f93" fmla="*/ f74 1 f45"/>
                <a:gd name="f94" fmla="*/ f75 1 f44"/>
                <a:gd name="f95" fmla="*/ f76 1 f45"/>
                <a:gd name="f96" fmla="*/ f77 f35 1"/>
                <a:gd name="f97" fmla="*/ f78 f35 1"/>
                <a:gd name="f98" fmla="*/ f80 f36 1"/>
                <a:gd name="f99" fmla="*/ f79 f36 1"/>
                <a:gd name="f100" fmla="*/ f81 f35 1"/>
                <a:gd name="f101" fmla="*/ f82 f36 1"/>
                <a:gd name="f102" fmla="*/ f83 f36 1"/>
                <a:gd name="f103" fmla="*/ f84 f35 1"/>
                <a:gd name="f104" fmla="*/ f85 f36 1"/>
                <a:gd name="f105" fmla="*/ f86 f36 1"/>
                <a:gd name="f106" fmla="*/ f87 f36 1"/>
                <a:gd name="f107" fmla="*/ f88 f36 1"/>
                <a:gd name="f108" fmla="*/ f89 f36 1"/>
                <a:gd name="f109" fmla="*/ f90 f35 1"/>
                <a:gd name="f110" fmla="*/ f91 f36 1"/>
                <a:gd name="f111" fmla="*/ f92 f35 1"/>
                <a:gd name="f112" fmla="*/ f93 f36 1"/>
                <a:gd name="f113" fmla="*/ f94 f35 1"/>
                <a:gd name="f114" fmla="*/ f95 f36 1"/>
              </a:gdLst>
              <a:ahLst/>
              <a:cxnLst>
                <a:cxn ang="3cd4">
                  <a:pos x="hc" y="t"/>
                </a:cxn>
                <a:cxn ang="0">
                  <a:pos x="r" y="vc"/>
                </a:cxn>
                <a:cxn ang="cd4">
                  <a:pos x="hc" y="b"/>
                </a:cxn>
                <a:cxn ang="cd2">
                  <a:pos x="l" y="vc"/>
                </a:cxn>
                <a:cxn ang="f61">
                  <a:pos x="f100" y="f101"/>
                </a:cxn>
                <a:cxn ang="f61">
                  <a:pos x="f100" y="f102"/>
                </a:cxn>
                <a:cxn ang="f61">
                  <a:pos x="f103" y="f104"/>
                </a:cxn>
                <a:cxn ang="f61">
                  <a:pos x="f103" y="f105"/>
                </a:cxn>
                <a:cxn ang="f61">
                  <a:pos x="f103" y="f105"/>
                </a:cxn>
                <a:cxn ang="f61">
                  <a:pos x="f103" y="f106"/>
                </a:cxn>
                <a:cxn ang="f61">
                  <a:pos x="f103" y="f107"/>
                </a:cxn>
                <a:cxn ang="f61">
                  <a:pos x="f103" y="f107"/>
                </a:cxn>
                <a:cxn ang="f61">
                  <a:pos x="f103" y="f108"/>
                </a:cxn>
                <a:cxn ang="f61">
                  <a:pos x="f103" y="f108"/>
                </a:cxn>
                <a:cxn ang="f61">
                  <a:pos x="f109" y="f110"/>
                </a:cxn>
                <a:cxn ang="f61">
                  <a:pos x="f109" y="f110"/>
                </a:cxn>
                <a:cxn ang="f61">
                  <a:pos x="f111" y="f112"/>
                </a:cxn>
                <a:cxn ang="f61">
                  <a:pos x="f113" y="f114"/>
                </a:cxn>
                <a:cxn ang="f61">
                  <a:pos x="f100" y="f101"/>
                </a:cxn>
              </a:cxnLst>
              <a:rect l="f96" t="f99" r="f97" b="f98"/>
              <a:pathLst>
                <a:path w="38979" h="36947">
                  <a:moveTo>
                    <a:pt x="f8" y="f9"/>
                  </a:moveTo>
                  <a:lnTo>
                    <a:pt x="f8" y="f5"/>
                  </a:lnTo>
                  <a:lnTo>
                    <a:pt x="f5" y="f10"/>
                  </a:lnTo>
                  <a:lnTo>
                    <a:pt x="f5" y="f11"/>
                  </a:lnTo>
                  <a:lnTo>
                    <a:pt x="f5" y="f11"/>
                  </a:lnTo>
                  <a:cubicBezTo>
                    <a:pt x="f12" y="f13"/>
                    <a:pt x="f12" y="f14"/>
                    <a:pt x="f5" y="f15"/>
                  </a:cubicBezTo>
                  <a:cubicBezTo>
                    <a:pt x="f5" y="f15"/>
                    <a:pt x="f5" y="f15"/>
                    <a:pt x="f5" y="f16"/>
                  </a:cubicBezTo>
                  <a:lnTo>
                    <a:pt x="f5" y="f16"/>
                  </a:lnTo>
                  <a:lnTo>
                    <a:pt x="f5" y="f7"/>
                  </a:lnTo>
                  <a:lnTo>
                    <a:pt x="f5" y="f7"/>
                  </a:lnTo>
                  <a:lnTo>
                    <a:pt x="f6" y="f17"/>
                  </a:lnTo>
                  <a:lnTo>
                    <a:pt x="f6" y="f17"/>
                  </a:lnTo>
                  <a:cubicBezTo>
                    <a:pt x="f18" y="f19"/>
                    <a:pt x="f20" y="f21"/>
                    <a:pt x="f22" y="f23"/>
                  </a:cubicBez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5" name="Freeform: Shape 339">
              <a:extLst>
                <a:ext uri="{FF2B5EF4-FFF2-40B4-BE49-F238E27FC236}">
                  <a16:creationId xmlns:a16="http://schemas.microsoft.com/office/drawing/2014/main" id="{A33E95AF-37C7-5F3C-612F-4C9A69972A5C}"/>
                </a:ext>
              </a:extLst>
            </p:cNvPr>
            <p:cNvSpPr/>
            <p:nvPr/>
          </p:nvSpPr>
          <p:spPr>
            <a:xfrm>
              <a:off x="7799155" y="2938524"/>
              <a:ext cx="10789" cy="204670"/>
            </a:xfrm>
            <a:custGeom>
              <a:avLst/>
              <a:gdLst>
                <a:gd name="f0" fmla="val 10800000"/>
                <a:gd name="f1" fmla="val 5400000"/>
                <a:gd name="f2" fmla="val 180"/>
                <a:gd name="f3" fmla="val w"/>
                <a:gd name="f4" fmla="val h"/>
                <a:gd name="f5" fmla="val 0"/>
                <a:gd name="f6" fmla="val 10792"/>
                <a:gd name="f7" fmla="val 204670"/>
                <a:gd name="f8" fmla="val 193879"/>
                <a:gd name="f9" fmla="val 9014"/>
                <a:gd name="f10" fmla="val 1524"/>
                <a:gd name="f11" fmla="val 8761"/>
                <a:gd name="f12" fmla="val 202766"/>
                <a:gd name="f13" fmla="val 1778"/>
                <a:gd name="f14" fmla="val 201243"/>
                <a:gd name="f15" fmla="val 3974"/>
                <a:gd name="f16" fmla="val 199364"/>
                <a:gd name="f17" fmla="val 7212"/>
                <a:gd name="f18" fmla="val 9396"/>
                <a:gd name="f19" fmla="val 10297"/>
                <a:gd name="f20" fmla="val 202157"/>
                <a:gd name="f21" fmla="val 10805"/>
                <a:gd name="f22" fmla="val 203388"/>
                <a:gd name="f23" fmla="val 204671"/>
                <a:gd name="f24" fmla="+- 0 0 -90"/>
                <a:gd name="f25" fmla="*/ f3 1 10792"/>
                <a:gd name="f26" fmla="*/ f4 1 204670"/>
                <a:gd name="f27" fmla="val f5"/>
                <a:gd name="f28" fmla="val f6"/>
                <a:gd name="f29" fmla="val f7"/>
                <a:gd name="f30" fmla="*/ f24 f0 1"/>
                <a:gd name="f31" fmla="+- f29 0 f27"/>
                <a:gd name="f32" fmla="+- f28 0 f27"/>
                <a:gd name="f33" fmla="*/ f30 1 f2"/>
                <a:gd name="f34" fmla="*/ f32 1 10792"/>
                <a:gd name="f35" fmla="*/ f31 1 204670"/>
                <a:gd name="f36" fmla="*/ 10792 f32 1"/>
                <a:gd name="f37" fmla="*/ 193879 f31 1"/>
                <a:gd name="f38" fmla="*/ 0 f31 1"/>
                <a:gd name="f39" fmla="*/ 9014 f32 1"/>
                <a:gd name="f40" fmla="*/ 1524 f31 1"/>
                <a:gd name="f41" fmla="*/ 0 f32 1"/>
                <a:gd name="f42" fmla="*/ 8761 f31 1"/>
                <a:gd name="f43" fmla="*/ 202766 f31 1"/>
                <a:gd name="f44" fmla="*/ 1778 f32 1"/>
                <a:gd name="f45" fmla="*/ 201243 f31 1"/>
                <a:gd name="f46" fmla="*/ 9396 f32 1"/>
                <a:gd name="f47" fmla="*/ 204671 f31 1"/>
                <a:gd name="f48" fmla="+- f33 0 f1"/>
                <a:gd name="f49" fmla="*/ f36 1 10792"/>
                <a:gd name="f50" fmla="*/ f37 1 204670"/>
                <a:gd name="f51" fmla="*/ f38 1 204670"/>
                <a:gd name="f52" fmla="*/ f39 1 10792"/>
                <a:gd name="f53" fmla="*/ f40 1 204670"/>
                <a:gd name="f54" fmla="*/ f41 1 10792"/>
                <a:gd name="f55" fmla="*/ f42 1 204670"/>
                <a:gd name="f56" fmla="*/ f43 1 204670"/>
                <a:gd name="f57" fmla="*/ f44 1 10792"/>
                <a:gd name="f58" fmla="*/ f45 1 204670"/>
                <a:gd name="f59" fmla="*/ f46 1 10792"/>
                <a:gd name="f60" fmla="*/ f47 1 204670"/>
                <a:gd name="f61" fmla="*/ f27 1 f34"/>
                <a:gd name="f62" fmla="*/ f28 1 f34"/>
                <a:gd name="f63" fmla="*/ f27 1 f35"/>
                <a:gd name="f64" fmla="*/ f29 1 f35"/>
                <a:gd name="f65" fmla="*/ f49 1 f34"/>
                <a:gd name="f66" fmla="*/ f50 1 f35"/>
                <a:gd name="f67" fmla="*/ f51 1 f35"/>
                <a:gd name="f68" fmla="*/ f52 1 f34"/>
                <a:gd name="f69" fmla="*/ f53 1 f35"/>
                <a:gd name="f70" fmla="*/ f54 1 f34"/>
                <a:gd name="f71" fmla="*/ f55 1 f35"/>
                <a:gd name="f72" fmla="*/ f56 1 f35"/>
                <a:gd name="f73" fmla="*/ f57 1 f34"/>
                <a:gd name="f74" fmla="*/ f58 1 f35"/>
                <a:gd name="f75" fmla="*/ f59 1 f34"/>
                <a:gd name="f76" fmla="*/ f60 1 f35"/>
                <a:gd name="f77" fmla="*/ f61 f25 1"/>
                <a:gd name="f78" fmla="*/ f62 f25 1"/>
                <a:gd name="f79" fmla="*/ f64 f26 1"/>
                <a:gd name="f80" fmla="*/ f63 f26 1"/>
                <a:gd name="f81" fmla="*/ f65 f25 1"/>
                <a:gd name="f82" fmla="*/ f66 f26 1"/>
                <a:gd name="f83" fmla="*/ f67 f26 1"/>
                <a:gd name="f84" fmla="*/ f68 f25 1"/>
                <a:gd name="f85" fmla="*/ f69 f26 1"/>
                <a:gd name="f86" fmla="*/ f70 f25 1"/>
                <a:gd name="f87" fmla="*/ f71 f26 1"/>
                <a:gd name="f88" fmla="*/ f72 f26 1"/>
                <a:gd name="f89" fmla="*/ f73 f25 1"/>
                <a:gd name="f90" fmla="*/ f74 f26 1"/>
                <a:gd name="f91" fmla="*/ f75 f25 1"/>
                <a:gd name="f92" fmla="*/ f76 f26 1"/>
              </a:gdLst>
              <a:ahLst/>
              <a:cxnLst>
                <a:cxn ang="3cd4">
                  <a:pos x="hc" y="t"/>
                </a:cxn>
                <a:cxn ang="0">
                  <a:pos x="r" y="vc"/>
                </a:cxn>
                <a:cxn ang="cd4">
                  <a:pos x="hc" y="b"/>
                </a:cxn>
                <a:cxn ang="cd2">
                  <a:pos x="l" y="vc"/>
                </a:cxn>
                <a:cxn ang="f48">
                  <a:pos x="f81" y="f82"/>
                </a:cxn>
                <a:cxn ang="f48">
                  <a:pos x="f81" y="f83"/>
                </a:cxn>
                <a:cxn ang="f48">
                  <a:pos x="f84" y="f85"/>
                </a:cxn>
                <a:cxn ang="f48">
                  <a:pos x="f84" y="f85"/>
                </a:cxn>
                <a:cxn ang="f48">
                  <a:pos x="f86" y="f87"/>
                </a:cxn>
                <a:cxn ang="f48">
                  <a:pos x="f86" y="f88"/>
                </a:cxn>
                <a:cxn ang="f48">
                  <a:pos x="f89" y="f90"/>
                </a:cxn>
                <a:cxn ang="f48">
                  <a:pos x="f91" y="f90"/>
                </a:cxn>
                <a:cxn ang="f48">
                  <a:pos x="f81" y="f92"/>
                </a:cxn>
                <a:cxn ang="f48">
                  <a:pos x="f81" y="f92"/>
                </a:cxn>
              </a:cxnLst>
              <a:rect l="f77" t="f80" r="f78" b="f79"/>
              <a:pathLst>
                <a:path w="10792" h="204670">
                  <a:moveTo>
                    <a:pt x="f6" y="f8"/>
                  </a:moveTo>
                  <a:lnTo>
                    <a:pt x="f6" y="f5"/>
                  </a:lnTo>
                  <a:lnTo>
                    <a:pt x="f9" y="f10"/>
                  </a:lnTo>
                  <a:lnTo>
                    <a:pt x="f9" y="f10"/>
                  </a:lnTo>
                  <a:lnTo>
                    <a:pt x="f5" y="f11"/>
                  </a:lnTo>
                  <a:lnTo>
                    <a:pt x="f5" y="f12"/>
                  </a:lnTo>
                  <a:lnTo>
                    <a:pt x="f13" y="f14"/>
                  </a:lnTo>
                  <a:cubicBezTo>
                    <a:pt x="f15" y="f16"/>
                    <a:pt x="f17" y="f16"/>
                    <a:pt x="f18" y="f14"/>
                  </a:cubicBezTo>
                  <a:cubicBezTo>
                    <a:pt x="f19" y="f20"/>
                    <a:pt x="f21" y="f22"/>
                    <a:pt x="f6" y="f23"/>
                  </a:cubicBezTo>
                  <a:lnTo>
                    <a:pt x="f6"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6" name="Freeform: Shape 340">
              <a:extLst>
                <a:ext uri="{FF2B5EF4-FFF2-40B4-BE49-F238E27FC236}">
                  <a16:creationId xmlns:a16="http://schemas.microsoft.com/office/drawing/2014/main" id="{F6469CDE-61AF-5BC5-7B6B-DDF3D258C87F}"/>
                </a:ext>
              </a:extLst>
            </p:cNvPr>
            <p:cNvSpPr/>
            <p:nvPr/>
          </p:nvSpPr>
          <p:spPr>
            <a:xfrm>
              <a:off x="7257629" y="276787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7" name="Freeform: Shape 341">
              <a:extLst>
                <a:ext uri="{FF2B5EF4-FFF2-40B4-BE49-F238E27FC236}">
                  <a16:creationId xmlns:a16="http://schemas.microsoft.com/office/drawing/2014/main" id="{9012AD70-8CE2-5D67-C4F1-04D89D9EF2CB}"/>
                </a:ext>
              </a:extLst>
            </p:cNvPr>
            <p:cNvSpPr/>
            <p:nvPr/>
          </p:nvSpPr>
          <p:spPr>
            <a:xfrm>
              <a:off x="7260683" y="276712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8" name="Freeform: Shape 342">
              <a:extLst>
                <a:ext uri="{FF2B5EF4-FFF2-40B4-BE49-F238E27FC236}">
                  <a16:creationId xmlns:a16="http://schemas.microsoft.com/office/drawing/2014/main" id="{927506DC-46BC-757A-0A50-0EF1A8232CC0}"/>
                </a:ext>
              </a:extLst>
            </p:cNvPr>
            <p:cNvSpPr/>
            <p:nvPr/>
          </p:nvSpPr>
          <p:spPr>
            <a:xfrm>
              <a:off x="7258644" y="276787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39" name="Freeform: Shape 343">
              <a:extLst>
                <a:ext uri="{FF2B5EF4-FFF2-40B4-BE49-F238E27FC236}">
                  <a16:creationId xmlns:a16="http://schemas.microsoft.com/office/drawing/2014/main" id="{0D9B6EE5-6C6A-1909-D91A-82D7A215C9BC}"/>
                </a:ext>
              </a:extLst>
            </p:cNvPr>
            <p:cNvSpPr/>
            <p:nvPr/>
          </p:nvSpPr>
          <p:spPr>
            <a:xfrm>
              <a:off x="7262713" y="2777526"/>
              <a:ext cx="540629" cy="160742"/>
            </a:xfrm>
            <a:custGeom>
              <a:avLst/>
              <a:gdLst>
                <a:gd name="f0" fmla="val 10800000"/>
                <a:gd name="f1" fmla="val 5400000"/>
                <a:gd name="f2" fmla="val 180"/>
                <a:gd name="f3" fmla="val w"/>
                <a:gd name="f4" fmla="val h"/>
                <a:gd name="f5" fmla="val 0"/>
                <a:gd name="f6" fmla="val 540631"/>
                <a:gd name="f7" fmla="val 160740"/>
                <a:gd name="f8" fmla="val 538219"/>
                <a:gd name="f9" fmla="val 155154"/>
                <a:gd name="f10" fmla="val 153249"/>
                <a:gd name="f11" fmla="val 135729"/>
                <a:gd name="f12" fmla="val 30853"/>
                <a:gd name="f13" fmla="val 254"/>
                <a:gd name="f14" fmla="val 531362"/>
                <a:gd name="f15" fmla="+- 0 0 -90"/>
                <a:gd name="f16" fmla="*/ f3 1 540631"/>
                <a:gd name="f17" fmla="*/ f4 1 160740"/>
                <a:gd name="f18" fmla="val f5"/>
                <a:gd name="f19" fmla="val f6"/>
                <a:gd name="f20" fmla="val f7"/>
                <a:gd name="f21" fmla="*/ f15 f0 1"/>
                <a:gd name="f22" fmla="+- f20 0 f18"/>
                <a:gd name="f23" fmla="+- f19 0 f18"/>
                <a:gd name="f24" fmla="*/ f21 1 f2"/>
                <a:gd name="f25" fmla="*/ f23 1 540631"/>
                <a:gd name="f26" fmla="*/ f22 1 160740"/>
                <a:gd name="f27" fmla="*/ 538219 f23 1"/>
                <a:gd name="f28" fmla="*/ 155154 f22 1"/>
                <a:gd name="f29" fmla="*/ 540631 f23 1"/>
                <a:gd name="f30" fmla="*/ 153249 f22 1"/>
                <a:gd name="f31" fmla="*/ 135729 f23 1"/>
                <a:gd name="f32" fmla="*/ 30853 f22 1"/>
                <a:gd name="f33" fmla="*/ 254 f23 1"/>
                <a:gd name="f34" fmla="*/ 0 f22 1"/>
                <a:gd name="f35" fmla="*/ 0 f23 1"/>
                <a:gd name="f36" fmla="*/ 254 f22 1"/>
                <a:gd name="f37" fmla="*/ 531362 f23 1"/>
                <a:gd name="f38" fmla="*/ 160740 f22 1"/>
                <a:gd name="f39" fmla="+- f24 0 f1"/>
                <a:gd name="f40" fmla="*/ f27 1 540631"/>
                <a:gd name="f41" fmla="*/ f28 1 160740"/>
                <a:gd name="f42" fmla="*/ f29 1 540631"/>
                <a:gd name="f43" fmla="*/ f30 1 160740"/>
                <a:gd name="f44" fmla="*/ f31 1 540631"/>
                <a:gd name="f45" fmla="*/ f32 1 160740"/>
                <a:gd name="f46" fmla="*/ f33 1 540631"/>
                <a:gd name="f47" fmla="*/ f34 1 160740"/>
                <a:gd name="f48" fmla="*/ f35 1 540631"/>
                <a:gd name="f49" fmla="*/ f36 1 160740"/>
                <a:gd name="f50" fmla="*/ f37 1 540631"/>
                <a:gd name="f51" fmla="*/ f38 1 160740"/>
                <a:gd name="f52" fmla="*/ f18 1 f25"/>
                <a:gd name="f53" fmla="*/ f19 1 f25"/>
                <a:gd name="f54" fmla="*/ f18 1 f26"/>
                <a:gd name="f55" fmla="*/ f20 1 f26"/>
                <a:gd name="f56" fmla="*/ f40 1 f25"/>
                <a:gd name="f57" fmla="*/ f41 1 f26"/>
                <a:gd name="f58" fmla="*/ f42 1 f25"/>
                <a:gd name="f59" fmla="*/ f43 1 f26"/>
                <a:gd name="f60" fmla="*/ f44 1 f25"/>
                <a:gd name="f61" fmla="*/ f45 1 f26"/>
                <a:gd name="f62" fmla="*/ f46 1 f25"/>
                <a:gd name="f63" fmla="*/ f47 1 f26"/>
                <a:gd name="f64" fmla="*/ f48 1 f25"/>
                <a:gd name="f65" fmla="*/ f49 1 f26"/>
                <a:gd name="f66" fmla="*/ f50 1 f25"/>
                <a:gd name="f67" fmla="*/ f51 1 f26"/>
                <a:gd name="f68" fmla="*/ f52 f16 1"/>
                <a:gd name="f69" fmla="*/ f53 f16 1"/>
                <a:gd name="f70" fmla="*/ f55 f17 1"/>
                <a:gd name="f71" fmla="*/ f54 f17 1"/>
                <a:gd name="f72" fmla="*/ f56 f16 1"/>
                <a:gd name="f73" fmla="*/ f57 f17 1"/>
                <a:gd name="f74" fmla="*/ f58 f16 1"/>
                <a:gd name="f75" fmla="*/ f59 f17 1"/>
                <a:gd name="f76" fmla="*/ f60 f16 1"/>
                <a:gd name="f77" fmla="*/ f61 f17 1"/>
                <a:gd name="f78" fmla="*/ f62 f16 1"/>
                <a:gd name="f79" fmla="*/ f63 f17 1"/>
                <a:gd name="f80" fmla="*/ f64 f16 1"/>
                <a:gd name="f81" fmla="*/ f65 f17 1"/>
                <a:gd name="f82" fmla="*/ f66 f16 1"/>
                <a:gd name="f83" fmla="*/ f67 f17 1"/>
              </a:gdLst>
              <a:ahLst/>
              <a:cxnLst>
                <a:cxn ang="3cd4">
                  <a:pos x="hc" y="t"/>
                </a:cxn>
                <a:cxn ang="0">
                  <a:pos x="r" y="vc"/>
                </a:cxn>
                <a:cxn ang="cd4">
                  <a:pos x="hc" y="b"/>
                </a:cxn>
                <a:cxn ang="cd2">
                  <a:pos x="l" y="vc"/>
                </a:cxn>
                <a:cxn ang="f39">
                  <a:pos x="f72" y="f73"/>
                </a:cxn>
                <a:cxn ang="f39">
                  <a:pos x="f72" y="f73"/>
                </a:cxn>
                <a:cxn ang="f39">
                  <a:pos x="f74" y="f75"/>
                </a:cxn>
                <a:cxn ang="f39">
                  <a:pos x="f76" y="f77"/>
                </a:cxn>
                <a:cxn ang="f39">
                  <a:pos x="f78" y="f79"/>
                </a:cxn>
                <a:cxn ang="f39">
                  <a:pos x="f80" y="f81"/>
                </a:cxn>
                <a:cxn ang="f39">
                  <a:pos x="f82" y="f83"/>
                </a:cxn>
                <a:cxn ang="f39">
                  <a:pos x="f72" y="f73"/>
                </a:cxn>
              </a:cxnLst>
              <a:rect l="f68" t="f71" r="f69" b="f70"/>
              <a:pathLst>
                <a:path w="540631" h="160740">
                  <a:moveTo>
                    <a:pt x="f8" y="f9"/>
                  </a:moveTo>
                  <a:lnTo>
                    <a:pt x="f8" y="f9"/>
                  </a:lnTo>
                  <a:lnTo>
                    <a:pt x="f6" y="f10"/>
                  </a:lnTo>
                  <a:lnTo>
                    <a:pt x="f11" y="f12"/>
                  </a:lnTo>
                  <a:lnTo>
                    <a:pt x="f13" y="f5"/>
                  </a:lnTo>
                  <a:lnTo>
                    <a:pt x="f5" y="f13"/>
                  </a:lnTo>
                  <a:lnTo>
                    <a:pt x="f14" y="f7"/>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0" name="Freeform: Shape 344">
              <a:extLst>
                <a:ext uri="{FF2B5EF4-FFF2-40B4-BE49-F238E27FC236}">
                  <a16:creationId xmlns:a16="http://schemas.microsoft.com/office/drawing/2014/main" id="{4674E311-2C72-C0D5-36D1-80B412BC200E}"/>
                </a:ext>
              </a:extLst>
            </p:cNvPr>
            <p:cNvSpPr/>
            <p:nvPr/>
          </p:nvSpPr>
          <p:spPr>
            <a:xfrm>
              <a:off x="7848286" y="290246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1" name="Freeform: Shape 345">
              <a:extLst>
                <a:ext uri="{FF2B5EF4-FFF2-40B4-BE49-F238E27FC236}">
                  <a16:creationId xmlns:a16="http://schemas.microsoft.com/office/drawing/2014/main" id="{86E81763-0F56-24E4-0734-E88D4120BC14}"/>
                </a:ext>
              </a:extLst>
            </p:cNvPr>
            <p:cNvSpPr/>
            <p:nvPr/>
          </p:nvSpPr>
          <p:spPr>
            <a:xfrm>
              <a:off x="7848798" y="2903604"/>
              <a:ext cx="45" cy="758"/>
            </a:xfrm>
            <a:custGeom>
              <a:avLst/>
              <a:gdLst>
                <a:gd name="f0" fmla="val 10800000"/>
                <a:gd name="f1" fmla="val 5400000"/>
                <a:gd name="f2" fmla="val 180"/>
                <a:gd name="f3" fmla="val w"/>
                <a:gd name="f4" fmla="val h"/>
                <a:gd name="f5" fmla="val 0"/>
                <a:gd name="f6" fmla="val 47"/>
                <a:gd name="f7" fmla="val 761"/>
                <a:gd name="f8" fmla="val 762"/>
                <a:gd name="f9" fmla="val 64"/>
                <a:gd name="f10" fmla="val 508"/>
                <a:gd name="f11" fmla="val 254"/>
                <a:gd name="f12" fmla="+- 0 0 -90"/>
                <a:gd name="f13" fmla="*/ f3 1 47"/>
                <a:gd name="f14" fmla="*/ f4 1 761"/>
                <a:gd name="f15" fmla="val f5"/>
                <a:gd name="f16" fmla="val f6"/>
                <a:gd name="f17" fmla="val f7"/>
                <a:gd name="f18" fmla="*/ f12 f0 1"/>
                <a:gd name="f19" fmla="+- f17 0 f15"/>
                <a:gd name="f20" fmla="+- f16 0 f15"/>
                <a:gd name="f21" fmla="*/ f18 1 f2"/>
                <a:gd name="f22" fmla="*/ f20 1 47"/>
                <a:gd name="f23" fmla="*/ f19 1 761"/>
                <a:gd name="f24" fmla="*/ 0 f20 1"/>
                <a:gd name="f25" fmla="*/ 762 f19 1"/>
                <a:gd name="f26" fmla="*/ 0 f19 1"/>
                <a:gd name="f27" fmla="+- f21 0 f1"/>
                <a:gd name="f28" fmla="*/ f24 1 47"/>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Lst>
              <a:rect l="f38" t="f41" r="f39" b="f40"/>
              <a:pathLst>
                <a:path w="47" h="761">
                  <a:moveTo>
                    <a:pt x="f5" y="f8"/>
                  </a:moveTo>
                  <a:cubicBezTo>
                    <a:pt x="f9" y="f10"/>
                    <a:pt x="f9" y="f11"/>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2" name="Freeform: Shape 346">
              <a:extLst>
                <a:ext uri="{FF2B5EF4-FFF2-40B4-BE49-F238E27FC236}">
                  <a16:creationId xmlns:a16="http://schemas.microsoft.com/office/drawing/2014/main" id="{F836490A-CAE5-A499-5AA1-8513C9671761}"/>
                </a:ext>
              </a:extLst>
            </p:cNvPr>
            <p:cNvSpPr/>
            <p:nvPr/>
          </p:nvSpPr>
          <p:spPr>
            <a:xfrm>
              <a:off x="7845872" y="2901071"/>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3" name="Freeform: Shape 347">
              <a:extLst>
                <a:ext uri="{FF2B5EF4-FFF2-40B4-BE49-F238E27FC236}">
                  <a16:creationId xmlns:a16="http://schemas.microsoft.com/office/drawing/2014/main" id="{C02903A7-341B-DBA7-DC52-52671ADB960D}"/>
                </a:ext>
              </a:extLst>
            </p:cNvPr>
            <p:cNvSpPr/>
            <p:nvPr/>
          </p:nvSpPr>
          <p:spPr>
            <a:xfrm>
              <a:off x="7257629" y="2767833"/>
              <a:ext cx="886" cy="45"/>
            </a:xfrm>
            <a:custGeom>
              <a:avLst/>
              <a:gdLst>
                <a:gd name="f0" fmla="val 10800000"/>
                <a:gd name="f1" fmla="val 5400000"/>
                <a:gd name="f2" fmla="val 180"/>
                <a:gd name="f3" fmla="val w"/>
                <a:gd name="f4" fmla="val h"/>
                <a:gd name="f5" fmla="val 0"/>
                <a:gd name="f6" fmla="val 888"/>
                <a:gd name="f7" fmla="val 47"/>
                <a:gd name="f8" fmla="val 889"/>
                <a:gd name="f9" fmla="val 48"/>
                <a:gd name="f10" fmla="val 597"/>
                <a:gd name="f11" fmla="val -16"/>
                <a:gd name="f12" fmla="val 292"/>
                <a:gd name="f13" fmla="val -3"/>
                <a:gd name="f14" fmla="+- 0 0 -90"/>
                <a:gd name="f15" fmla="*/ f3 1 888"/>
                <a:gd name="f16" fmla="*/ f4 1 47"/>
                <a:gd name="f17" fmla="val f5"/>
                <a:gd name="f18" fmla="val f6"/>
                <a:gd name="f19" fmla="val f7"/>
                <a:gd name="f20" fmla="*/ f14 f0 1"/>
                <a:gd name="f21" fmla="+- f19 0 f17"/>
                <a:gd name="f22" fmla="+- f18 0 f17"/>
                <a:gd name="f23" fmla="*/ f20 1 f2"/>
                <a:gd name="f24" fmla="*/ f22 1 888"/>
                <a:gd name="f25" fmla="*/ f21 1 47"/>
                <a:gd name="f26" fmla="*/ 889 f22 1"/>
                <a:gd name="f27" fmla="*/ 48 f21 1"/>
                <a:gd name="f28" fmla="*/ 0 f22 1"/>
                <a:gd name="f29" fmla="+- f23 0 f1"/>
                <a:gd name="f30" fmla="*/ f26 1 888"/>
                <a:gd name="f31" fmla="*/ f27 1 47"/>
                <a:gd name="f32" fmla="*/ f28 1 888"/>
                <a:gd name="f33" fmla="*/ f17 1 f24"/>
                <a:gd name="f34" fmla="*/ f18 1 f24"/>
                <a:gd name="f35" fmla="*/ f17 1 f25"/>
                <a:gd name="f36" fmla="*/ f19 1 f25"/>
                <a:gd name="f37" fmla="*/ f30 1 f24"/>
                <a:gd name="f38" fmla="*/ f31 1 f25"/>
                <a:gd name="f39" fmla="*/ f32 1 f24"/>
                <a:gd name="f40" fmla="*/ f33 f15 1"/>
                <a:gd name="f41" fmla="*/ f34 f15 1"/>
                <a:gd name="f42" fmla="*/ f36 f16 1"/>
                <a:gd name="f43" fmla="*/ f35 f16 1"/>
                <a:gd name="f44" fmla="*/ f37 f15 1"/>
                <a:gd name="f45" fmla="*/ f38 f16 1"/>
                <a:gd name="f46" fmla="*/ f39 f15 1"/>
              </a:gdLst>
              <a:ahLst/>
              <a:cxnLst>
                <a:cxn ang="3cd4">
                  <a:pos x="hc" y="t"/>
                </a:cxn>
                <a:cxn ang="0">
                  <a:pos x="r" y="vc"/>
                </a:cxn>
                <a:cxn ang="cd4">
                  <a:pos x="hc" y="b"/>
                </a:cxn>
                <a:cxn ang="cd2">
                  <a:pos x="l" y="vc"/>
                </a:cxn>
                <a:cxn ang="f29">
                  <a:pos x="f44" y="f45"/>
                </a:cxn>
                <a:cxn ang="f29">
                  <a:pos x="f44" y="f45"/>
                </a:cxn>
                <a:cxn ang="f29">
                  <a:pos x="f46" y="f45"/>
                </a:cxn>
                <a:cxn ang="f29">
                  <a:pos x="f46" y="f45"/>
                </a:cxn>
                <a:cxn ang="f29">
                  <a:pos x="f44" y="f45"/>
                </a:cxn>
              </a:cxnLst>
              <a:rect l="f40" t="f43" r="f41" b="f42"/>
              <a:pathLst>
                <a:path w="888" h="47">
                  <a:moveTo>
                    <a:pt x="f8" y="f9"/>
                  </a:moveTo>
                  <a:lnTo>
                    <a:pt x="f8" y="f9"/>
                  </a:lnTo>
                  <a:cubicBezTo>
                    <a:pt x="f10" y="f11"/>
                    <a:pt x="f12" y="f11"/>
                    <a:pt x="f5" y="f9"/>
                  </a:cubicBezTo>
                  <a:lnTo>
                    <a:pt x="f5" y="f9"/>
                  </a:lnTo>
                  <a:cubicBezTo>
                    <a:pt x="f12" y="f13"/>
                    <a:pt x="f10" y="f1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4" name="Freeform: Shape 348">
              <a:extLst>
                <a:ext uri="{FF2B5EF4-FFF2-40B4-BE49-F238E27FC236}">
                  <a16:creationId xmlns:a16="http://schemas.microsoft.com/office/drawing/2014/main" id="{660E036E-E940-1CA4-713F-C4D2B9C15130}"/>
                </a:ext>
              </a:extLst>
            </p:cNvPr>
            <p:cNvSpPr/>
            <p:nvPr/>
          </p:nvSpPr>
          <p:spPr>
            <a:xfrm>
              <a:off x="7259412" y="2767879"/>
              <a:ext cx="1143" cy="12691"/>
            </a:xfrm>
            <a:custGeom>
              <a:avLst/>
              <a:gdLst>
                <a:gd name="f0" fmla="val 10800000"/>
                <a:gd name="f1" fmla="val 5400000"/>
                <a:gd name="f2" fmla="val 180"/>
                <a:gd name="f3" fmla="val w"/>
                <a:gd name="f4" fmla="val h"/>
                <a:gd name="f5" fmla="val 0"/>
                <a:gd name="f6" fmla="val 1143"/>
                <a:gd name="f7" fmla="val 12696"/>
                <a:gd name="f8" fmla="val 1016"/>
                <a:gd name="f9" fmla="+- 0 0 -90"/>
                <a:gd name="f10" fmla="*/ f3 1 1143"/>
                <a:gd name="f11" fmla="*/ f4 1 12696"/>
                <a:gd name="f12" fmla="val f5"/>
                <a:gd name="f13" fmla="val f6"/>
                <a:gd name="f14" fmla="val f7"/>
                <a:gd name="f15" fmla="*/ f9 f0 1"/>
                <a:gd name="f16" fmla="+- f14 0 f12"/>
                <a:gd name="f17" fmla="+- f13 0 f12"/>
                <a:gd name="f18" fmla="*/ f15 1 f2"/>
                <a:gd name="f19" fmla="*/ f17 1 1143"/>
                <a:gd name="f20" fmla="*/ f16 1 12696"/>
                <a:gd name="f21" fmla="*/ 1016 f17 1"/>
                <a:gd name="f22" fmla="*/ 0 f16 1"/>
                <a:gd name="f23" fmla="*/ 0 f17 1"/>
                <a:gd name="f24" fmla="*/ 1143 f17 1"/>
                <a:gd name="f25" fmla="+- f18 0 f1"/>
                <a:gd name="f26" fmla="*/ f21 1 1143"/>
                <a:gd name="f27" fmla="*/ f22 1 12696"/>
                <a:gd name="f28" fmla="*/ f23 1 1143"/>
                <a:gd name="f29" fmla="*/ f24 1 1143"/>
                <a:gd name="f30" fmla="*/ f12 1 f19"/>
                <a:gd name="f31" fmla="*/ f13 1 f19"/>
                <a:gd name="f32" fmla="*/ f12 1 f20"/>
                <a:gd name="f33" fmla="*/ f14 1 f20"/>
                <a:gd name="f34" fmla="*/ f26 1 f19"/>
                <a:gd name="f35" fmla="*/ f27 1 f20"/>
                <a:gd name="f36" fmla="*/ f28 1 f19"/>
                <a:gd name="f37" fmla="*/ f29 1 f19"/>
                <a:gd name="f38" fmla="*/ f30 f10 1"/>
                <a:gd name="f39" fmla="*/ f31 f10 1"/>
                <a:gd name="f40" fmla="*/ f33 f11 1"/>
                <a:gd name="f41" fmla="*/ f32 f11 1"/>
                <a:gd name="f42" fmla="*/ f34 f10 1"/>
                <a:gd name="f43" fmla="*/ f35 f11 1"/>
                <a:gd name="f44" fmla="*/ f36 f10 1"/>
                <a:gd name="f45" fmla="*/ f37 f10 1"/>
              </a:gdLst>
              <a:ahLst/>
              <a:cxnLst>
                <a:cxn ang="3cd4">
                  <a:pos x="hc" y="t"/>
                </a:cxn>
                <a:cxn ang="0">
                  <a:pos x="r" y="vc"/>
                </a:cxn>
                <a:cxn ang="cd4">
                  <a:pos x="hc" y="b"/>
                </a:cxn>
                <a:cxn ang="cd2">
                  <a:pos x="l" y="vc"/>
                </a:cxn>
                <a:cxn ang="f25">
                  <a:pos x="f42" y="f43"/>
                </a:cxn>
                <a:cxn ang="f25">
                  <a:pos x="f44" y="f43"/>
                </a:cxn>
                <a:cxn ang="f25">
                  <a:pos x="f45" y="f43"/>
                </a:cxn>
              </a:cxnLst>
              <a:rect l="f38" t="f41" r="f39" b="f40"/>
              <a:pathLst>
                <a:path w="1143" h="12696">
                  <a:moveTo>
                    <a:pt x="f8"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5" name="Freeform: Shape 349">
              <a:extLst>
                <a:ext uri="{FF2B5EF4-FFF2-40B4-BE49-F238E27FC236}">
                  <a16:creationId xmlns:a16="http://schemas.microsoft.com/office/drawing/2014/main" id="{99BA0006-9407-A3F5-3EB3-E959CB17D504}"/>
                </a:ext>
              </a:extLst>
            </p:cNvPr>
            <p:cNvSpPr/>
            <p:nvPr/>
          </p:nvSpPr>
          <p:spPr>
            <a:xfrm>
              <a:off x="7261826" y="2767879"/>
              <a:ext cx="583039" cy="139665"/>
            </a:xfrm>
            <a:custGeom>
              <a:avLst/>
              <a:gdLst>
                <a:gd name="f0" fmla="val 10800000"/>
                <a:gd name="f1" fmla="val 5400000"/>
                <a:gd name="f2" fmla="val 180"/>
                <a:gd name="f3" fmla="val w"/>
                <a:gd name="f4" fmla="val h"/>
                <a:gd name="f5" fmla="val 0"/>
                <a:gd name="f6" fmla="val 583037"/>
                <a:gd name="f7" fmla="val 139663"/>
                <a:gd name="f8" fmla="val 3301"/>
                <a:gd name="f9" fmla="val 7364"/>
                <a:gd name="f10" fmla="val 1143"/>
                <a:gd name="f11" fmla="val 9649"/>
                <a:gd name="f12" fmla="val 136618"/>
                <a:gd name="f13" fmla="val 40503"/>
                <a:gd name="f14" fmla="val 570468"/>
                <a:gd name="f15" fmla="val 139664"/>
                <a:gd name="f16" fmla="val 578086"/>
                <a:gd name="f17" fmla="val 133442"/>
                <a:gd name="f18" fmla="val 578849"/>
                <a:gd name="f19" fmla="val 579737"/>
                <a:gd name="f20" fmla="val 580880"/>
                <a:gd name="f21" fmla="val 581769"/>
                <a:gd name="f22" fmla="val 583038"/>
                <a:gd name="f23" fmla="val 762"/>
                <a:gd name="f24" fmla="val 1104"/>
                <a:gd name="f25" fmla="val 51"/>
                <a:gd name="f26" fmla="val 2171"/>
                <a:gd name="f27" fmla="val 457"/>
                <a:gd name="f28" fmla="val 3047"/>
                <a:gd name="f29" fmla="val 4812"/>
                <a:gd name="f30" fmla="val 2806"/>
                <a:gd name="f31" fmla="val 4926"/>
                <a:gd name="f32" fmla="val 5574"/>
                <a:gd name="f33" fmla="+- 0 0 -90"/>
                <a:gd name="f34" fmla="*/ f3 1 583037"/>
                <a:gd name="f35" fmla="*/ f4 1 139663"/>
                <a:gd name="f36" fmla="val f5"/>
                <a:gd name="f37" fmla="val f6"/>
                <a:gd name="f38" fmla="val f7"/>
                <a:gd name="f39" fmla="*/ f33 f0 1"/>
                <a:gd name="f40" fmla="+- f38 0 f36"/>
                <a:gd name="f41" fmla="+- f37 0 f36"/>
                <a:gd name="f42" fmla="*/ f39 1 f2"/>
                <a:gd name="f43" fmla="*/ f41 1 583037"/>
                <a:gd name="f44" fmla="*/ f40 1 139663"/>
                <a:gd name="f45" fmla="*/ 3301 f41 1"/>
                <a:gd name="f46" fmla="*/ 7364 f40 1"/>
                <a:gd name="f47" fmla="*/ 1143 f41 1"/>
                <a:gd name="f48" fmla="*/ 9649 f40 1"/>
                <a:gd name="f49" fmla="*/ 136618 f41 1"/>
                <a:gd name="f50" fmla="*/ 40503 f40 1"/>
                <a:gd name="f51" fmla="*/ 570468 f41 1"/>
                <a:gd name="f52" fmla="*/ 139664 f40 1"/>
                <a:gd name="f53" fmla="*/ 578086 f41 1"/>
                <a:gd name="f54" fmla="*/ 133442 f40 1"/>
                <a:gd name="f55" fmla="*/ 578849 f41 1"/>
                <a:gd name="f56" fmla="*/ 579737 f41 1"/>
                <a:gd name="f57" fmla="*/ 580880 f41 1"/>
                <a:gd name="f58" fmla="*/ 581769 f41 1"/>
                <a:gd name="f59" fmla="*/ 583038 f41 1"/>
                <a:gd name="f60" fmla="*/ 762 f41 1"/>
                <a:gd name="f61" fmla="*/ 0 f40 1"/>
                <a:gd name="f62" fmla="*/ 0 f41 1"/>
                <a:gd name="f63" fmla="*/ 3047 f41 1"/>
                <a:gd name="f64" fmla="*/ 1143 f40 1"/>
                <a:gd name="f65" fmla="+- f42 0 f1"/>
                <a:gd name="f66" fmla="*/ f45 1 583037"/>
                <a:gd name="f67" fmla="*/ f46 1 139663"/>
                <a:gd name="f68" fmla="*/ f47 1 583037"/>
                <a:gd name="f69" fmla="*/ f48 1 139663"/>
                <a:gd name="f70" fmla="*/ f49 1 583037"/>
                <a:gd name="f71" fmla="*/ f50 1 139663"/>
                <a:gd name="f72" fmla="*/ f51 1 583037"/>
                <a:gd name="f73" fmla="*/ f52 1 139663"/>
                <a:gd name="f74" fmla="*/ f53 1 583037"/>
                <a:gd name="f75" fmla="*/ f54 1 139663"/>
                <a:gd name="f76" fmla="*/ f55 1 583037"/>
                <a:gd name="f77" fmla="*/ f56 1 583037"/>
                <a:gd name="f78" fmla="*/ f57 1 583037"/>
                <a:gd name="f79" fmla="*/ f58 1 583037"/>
                <a:gd name="f80" fmla="*/ f59 1 583037"/>
                <a:gd name="f81" fmla="*/ f60 1 583037"/>
                <a:gd name="f82" fmla="*/ f61 1 139663"/>
                <a:gd name="f83" fmla="*/ f62 1 583037"/>
                <a:gd name="f84" fmla="*/ f63 1 583037"/>
                <a:gd name="f85" fmla="*/ f64 1 139663"/>
                <a:gd name="f86" fmla="*/ f36 1 f43"/>
                <a:gd name="f87" fmla="*/ f37 1 f43"/>
                <a:gd name="f88" fmla="*/ f36 1 f44"/>
                <a:gd name="f89" fmla="*/ f38 1 f44"/>
                <a:gd name="f90" fmla="*/ f66 1 f43"/>
                <a:gd name="f91" fmla="*/ f67 1 f44"/>
                <a:gd name="f92" fmla="*/ f68 1 f43"/>
                <a:gd name="f93" fmla="*/ f69 1 f44"/>
                <a:gd name="f94" fmla="*/ f70 1 f43"/>
                <a:gd name="f95" fmla="*/ f71 1 f44"/>
                <a:gd name="f96" fmla="*/ f72 1 f43"/>
                <a:gd name="f97" fmla="*/ f73 1 f44"/>
                <a:gd name="f98" fmla="*/ f74 1 f43"/>
                <a:gd name="f99" fmla="*/ f75 1 f44"/>
                <a:gd name="f100" fmla="*/ f76 1 f43"/>
                <a:gd name="f101" fmla="*/ f77 1 f43"/>
                <a:gd name="f102" fmla="*/ f78 1 f43"/>
                <a:gd name="f103" fmla="*/ f79 1 f43"/>
                <a:gd name="f104" fmla="*/ f80 1 f43"/>
                <a:gd name="f105" fmla="*/ f81 1 f43"/>
                <a:gd name="f106" fmla="*/ f82 1 f44"/>
                <a:gd name="f107" fmla="*/ f83 1 f43"/>
                <a:gd name="f108" fmla="*/ f84 1 f43"/>
                <a:gd name="f109" fmla="*/ f85 1 f44"/>
                <a:gd name="f110" fmla="*/ f86 f34 1"/>
                <a:gd name="f111" fmla="*/ f87 f34 1"/>
                <a:gd name="f112" fmla="*/ f89 f35 1"/>
                <a:gd name="f113" fmla="*/ f88 f35 1"/>
                <a:gd name="f114" fmla="*/ f90 f34 1"/>
                <a:gd name="f115" fmla="*/ f91 f35 1"/>
                <a:gd name="f116" fmla="*/ f92 f34 1"/>
                <a:gd name="f117" fmla="*/ f93 f35 1"/>
                <a:gd name="f118" fmla="*/ f94 f34 1"/>
                <a:gd name="f119" fmla="*/ f95 f35 1"/>
                <a:gd name="f120" fmla="*/ f96 f34 1"/>
                <a:gd name="f121" fmla="*/ f97 f35 1"/>
                <a:gd name="f122" fmla="*/ f98 f34 1"/>
                <a:gd name="f123" fmla="*/ f99 f35 1"/>
                <a:gd name="f124" fmla="*/ f100 f34 1"/>
                <a:gd name="f125" fmla="*/ f101 f34 1"/>
                <a:gd name="f126" fmla="*/ f102 f34 1"/>
                <a:gd name="f127" fmla="*/ f103 f34 1"/>
                <a:gd name="f128" fmla="*/ f104 f34 1"/>
                <a:gd name="f129" fmla="*/ f105 f34 1"/>
                <a:gd name="f130" fmla="*/ f106 f35 1"/>
                <a:gd name="f131" fmla="*/ f107 f34 1"/>
                <a:gd name="f132" fmla="*/ f108 f34 1"/>
                <a:gd name="f133" fmla="*/ f109 f35 1"/>
              </a:gdLst>
              <a:ahLst/>
              <a:cxnLst>
                <a:cxn ang="3cd4">
                  <a:pos x="hc" y="t"/>
                </a:cxn>
                <a:cxn ang="0">
                  <a:pos x="r" y="vc"/>
                </a:cxn>
                <a:cxn ang="cd4">
                  <a:pos x="hc" y="b"/>
                </a:cxn>
                <a:cxn ang="cd2">
                  <a:pos x="l" y="vc"/>
                </a:cxn>
                <a:cxn ang="f65">
                  <a:pos x="f114" y="f115"/>
                </a:cxn>
                <a:cxn ang="f65">
                  <a:pos x="f116" y="f117"/>
                </a:cxn>
                <a:cxn ang="f65">
                  <a:pos x="f118" y="f119"/>
                </a:cxn>
                <a:cxn ang="f65">
                  <a:pos x="f120" y="f121"/>
                </a:cxn>
                <a:cxn ang="f65">
                  <a:pos x="f122" y="f123"/>
                </a:cxn>
                <a:cxn ang="f65">
                  <a:pos x="f124" y="f123"/>
                </a:cxn>
                <a:cxn ang="f65">
                  <a:pos x="f125" y="f123"/>
                </a:cxn>
                <a:cxn ang="f65">
                  <a:pos x="f126" y="f123"/>
                </a:cxn>
                <a:cxn ang="f65">
                  <a:pos x="f127" y="f123"/>
                </a:cxn>
                <a:cxn ang="f65">
                  <a:pos x="f128" y="f123"/>
                </a:cxn>
                <a:cxn ang="f65">
                  <a:pos x="f128" y="f123"/>
                </a:cxn>
                <a:cxn ang="f65">
                  <a:pos x="f128" y="f123"/>
                </a:cxn>
                <a:cxn ang="f65">
                  <a:pos x="f129" y="f130"/>
                </a:cxn>
                <a:cxn ang="f65">
                  <a:pos x="f131" y="f130"/>
                </a:cxn>
                <a:cxn ang="f65">
                  <a:pos x="f132" y="f133"/>
                </a:cxn>
                <a:cxn ang="f65">
                  <a:pos x="f114" y="f115"/>
                </a:cxn>
              </a:cxnLst>
              <a:rect l="f110" t="f113" r="f111" b="f112"/>
              <a:pathLst>
                <a:path w="583037" h="139663">
                  <a:moveTo>
                    <a:pt x="f8" y="f9"/>
                  </a:moveTo>
                  <a:lnTo>
                    <a:pt x="f10" y="f11"/>
                  </a:lnTo>
                  <a:lnTo>
                    <a:pt x="f12" y="f13"/>
                  </a:lnTo>
                  <a:lnTo>
                    <a:pt x="f14" y="f15"/>
                  </a:lnTo>
                  <a:lnTo>
                    <a:pt x="f16" y="f17"/>
                  </a:lnTo>
                  <a:lnTo>
                    <a:pt x="f18" y="f17"/>
                  </a:lnTo>
                  <a:lnTo>
                    <a:pt x="f19" y="f17"/>
                  </a:lnTo>
                  <a:lnTo>
                    <a:pt x="f20" y="f17"/>
                  </a:lnTo>
                  <a:lnTo>
                    <a:pt x="f21" y="f17"/>
                  </a:lnTo>
                  <a:lnTo>
                    <a:pt x="f22" y="f17"/>
                  </a:lnTo>
                  <a:lnTo>
                    <a:pt x="f22" y="f17"/>
                  </a:lnTo>
                  <a:lnTo>
                    <a:pt x="f22" y="f17"/>
                  </a:lnTo>
                  <a:lnTo>
                    <a:pt x="f23" y="f5"/>
                  </a:lnTo>
                  <a:lnTo>
                    <a:pt x="f5" y="f5"/>
                  </a:lnTo>
                  <a:cubicBezTo>
                    <a:pt x="f24" y="f25"/>
                    <a:pt x="f26" y="f27"/>
                    <a:pt x="f28" y="f10"/>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6" name="Freeform: Shape 350">
              <a:extLst>
                <a:ext uri="{FF2B5EF4-FFF2-40B4-BE49-F238E27FC236}">
                  <a16:creationId xmlns:a16="http://schemas.microsoft.com/office/drawing/2014/main" id="{270F52E1-050A-8872-84DC-0CE5C3B55BD7}"/>
                </a:ext>
              </a:extLst>
            </p:cNvPr>
            <p:cNvSpPr/>
            <p:nvPr/>
          </p:nvSpPr>
          <p:spPr>
            <a:xfrm>
              <a:off x="7843467" y="289980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7" name="Freeform: Shape 351">
              <a:extLst>
                <a:ext uri="{FF2B5EF4-FFF2-40B4-BE49-F238E27FC236}">
                  <a16:creationId xmlns:a16="http://schemas.microsoft.com/office/drawing/2014/main" id="{DFC14073-F537-C5F7-E328-D6A4148EEC3C}"/>
                </a:ext>
              </a:extLst>
            </p:cNvPr>
            <p:cNvSpPr/>
            <p:nvPr/>
          </p:nvSpPr>
          <p:spPr>
            <a:xfrm>
              <a:off x="7844857" y="2900303"/>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889 f17 1"/>
                <a:gd name="f22" fmla="*/ 0 f16 1"/>
                <a:gd name="f23" fmla="*/ 0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888"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8" name="Freeform: Shape 352">
              <a:extLst>
                <a:ext uri="{FF2B5EF4-FFF2-40B4-BE49-F238E27FC236}">
                  <a16:creationId xmlns:a16="http://schemas.microsoft.com/office/drawing/2014/main" id="{382A13D7-E252-9141-861F-A91A9836FC05}"/>
                </a:ext>
              </a:extLst>
            </p:cNvPr>
            <p:cNvSpPr/>
            <p:nvPr/>
          </p:nvSpPr>
          <p:spPr>
            <a:xfrm>
              <a:off x="7837624" y="2903988"/>
              <a:ext cx="10030" cy="212415"/>
            </a:xfrm>
            <a:custGeom>
              <a:avLst/>
              <a:gdLst>
                <a:gd name="f0" fmla="val 10800000"/>
                <a:gd name="f1" fmla="val 5400000"/>
                <a:gd name="f2" fmla="val 180"/>
                <a:gd name="f3" fmla="val w"/>
                <a:gd name="f4" fmla="val h"/>
                <a:gd name="f5" fmla="val 0"/>
                <a:gd name="f6" fmla="val 10030"/>
                <a:gd name="f7" fmla="val 212417"/>
                <a:gd name="f8" fmla="val 9015"/>
                <a:gd name="f9" fmla="val 4444"/>
                <a:gd name="f10" fmla="val 11681"/>
                <a:gd name="f11" fmla="val 207464"/>
                <a:gd name="f12" fmla="val 140"/>
                <a:gd name="f13" fmla="val 210296"/>
                <a:gd name="f14" fmla="val 2502"/>
                <a:gd name="f15" fmla="val 212492"/>
                <a:gd name="f16" fmla="val 5333"/>
                <a:gd name="f17" fmla="val 212416"/>
                <a:gd name="f18" fmla="val 6717"/>
                <a:gd name="f19" fmla="val 212378"/>
                <a:gd name="f20" fmla="val 8063"/>
                <a:gd name="f21" fmla="val 211883"/>
                <a:gd name="f22" fmla="val 9142"/>
                <a:gd name="f23" fmla="val 211019"/>
                <a:gd name="f24" fmla="val 9777"/>
                <a:gd name="f25" fmla="val 210131"/>
                <a:gd name="f26" fmla="val 209496"/>
                <a:gd name="f27" fmla="val 208734"/>
                <a:gd name="f28" fmla="val 9840"/>
                <a:gd name="f29" fmla="val 208353"/>
                <a:gd name="f30" fmla="val 207972"/>
                <a:gd name="f31" fmla="val 207591"/>
                <a:gd name="f32" fmla="val 10298"/>
                <a:gd name="f33" fmla="val 1511"/>
                <a:gd name="f34" fmla="val 10005"/>
                <a:gd name="f35" fmla="val 3187"/>
                <a:gd name="f36" fmla="+- 0 0 -90"/>
                <a:gd name="f37" fmla="*/ f3 1 10030"/>
                <a:gd name="f38" fmla="*/ f4 1 212417"/>
                <a:gd name="f39" fmla="val f5"/>
                <a:gd name="f40" fmla="val f6"/>
                <a:gd name="f41" fmla="val f7"/>
                <a:gd name="f42" fmla="*/ f36 f0 1"/>
                <a:gd name="f43" fmla="+- f41 0 f39"/>
                <a:gd name="f44" fmla="+- f40 0 f39"/>
                <a:gd name="f45" fmla="*/ f42 1 f2"/>
                <a:gd name="f46" fmla="*/ f44 1 10030"/>
                <a:gd name="f47" fmla="*/ f43 1 212417"/>
                <a:gd name="f48" fmla="*/ 9015 f44 1"/>
                <a:gd name="f49" fmla="*/ 4444 f43 1"/>
                <a:gd name="f50" fmla="*/ 0 f44 1"/>
                <a:gd name="f51" fmla="*/ 11681 f43 1"/>
                <a:gd name="f52" fmla="*/ 207464 f43 1"/>
                <a:gd name="f53" fmla="*/ 5333 f44 1"/>
                <a:gd name="f54" fmla="*/ 212416 f43 1"/>
                <a:gd name="f55" fmla="*/ 9142 f44 1"/>
                <a:gd name="f56" fmla="*/ 211019 f43 1"/>
                <a:gd name="f57" fmla="*/ 9777 f44 1"/>
                <a:gd name="f58" fmla="*/ 210131 f43 1"/>
                <a:gd name="f59" fmla="*/ 209496 f43 1"/>
                <a:gd name="f60" fmla="*/ 208734 f43 1"/>
                <a:gd name="f61" fmla="*/ 207591 f43 1"/>
                <a:gd name="f62" fmla="*/ 0 f43 1"/>
                <a:gd name="f63" fmla="+- f45 0 f1"/>
                <a:gd name="f64" fmla="*/ f48 1 10030"/>
                <a:gd name="f65" fmla="*/ f49 1 212417"/>
                <a:gd name="f66" fmla="*/ f50 1 10030"/>
                <a:gd name="f67" fmla="*/ f51 1 212417"/>
                <a:gd name="f68" fmla="*/ f52 1 212417"/>
                <a:gd name="f69" fmla="*/ f53 1 10030"/>
                <a:gd name="f70" fmla="*/ f54 1 212417"/>
                <a:gd name="f71" fmla="*/ f55 1 10030"/>
                <a:gd name="f72" fmla="*/ f56 1 212417"/>
                <a:gd name="f73" fmla="*/ f57 1 10030"/>
                <a:gd name="f74" fmla="*/ f58 1 212417"/>
                <a:gd name="f75" fmla="*/ f59 1 212417"/>
                <a:gd name="f76" fmla="*/ f60 1 212417"/>
                <a:gd name="f77" fmla="*/ f61 1 212417"/>
                <a:gd name="f78" fmla="*/ f62 1 212417"/>
                <a:gd name="f79" fmla="*/ f39 1 f46"/>
                <a:gd name="f80" fmla="*/ f40 1 f46"/>
                <a:gd name="f81" fmla="*/ f39 1 f47"/>
                <a:gd name="f82" fmla="*/ f41 1 f47"/>
                <a:gd name="f83" fmla="*/ f64 1 f46"/>
                <a:gd name="f84" fmla="*/ f65 1 f47"/>
                <a:gd name="f85" fmla="*/ f66 1 f46"/>
                <a:gd name="f86" fmla="*/ f67 1 f47"/>
                <a:gd name="f87" fmla="*/ f68 1 f47"/>
                <a:gd name="f88" fmla="*/ f69 1 f46"/>
                <a:gd name="f89" fmla="*/ f70 1 f47"/>
                <a:gd name="f90" fmla="*/ f71 1 f46"/>
                <a:gd name="f91" fmla="*/ f72 1 f47"/>
                <a:gd name="f92" fmla="*/ f73 1 f46"/>
                <a:gd name="f93" fmla="*/ f74 1 f47"/>
                <a:gd name="f94" fmla="*/ f75 1 f47"/>
                <a:gd name="f95" fmla="*/ f76 1 f47"/>
                <a:gd name="f96" fmla="*/ f77 1 f47"/>
                <a:gd name="f97" fmla="*/ f78 1 f47"/>
                <a:gd name="f98" fmla="*/ f79 f37 1"/>
                <a:gd name="f99" fmla="*/ f80 f37 1"/>
                <a:gd name="f100" fmla="*/ f82 f38 1"/>
                <a:gd name="f101" fmla="*/ f81 f38 1"/>
                <a:gd name="f102" fmla="*/ f83 f37 1"/>
                <a:gd name="f103" fmla="*/ f84 f38 1"/>
                <a:gd name="f104" fmla="*/ f85 f37 1"/>
                <a:gd name="f105" fmla="*/ f86 f38 1"/>
                <a:gd name="f106" fmla="*/ f87 f38 1"/>
                <a:gd name="f107" fmla="*/ f88 f37 1"/>
                <a:gd name="f108" fmla="*/ f89 f38 1"/>
                <a:gd name="f109" fmla="*/ f90 f37 1"/>
                <a:gd name="f110" fmla="*/ f91 f38 1"/>
                <a:gd name="f111" fmla="*/ f92 f37 1"/>
                <a:gd name="f112" fmla="*/ f93 f38 1"/>
                <a:gd name="f113" fmla="*/ f94 f38 1"/>
                <a:gd name="f114" fmla="*/ f95 f38 1"/>
                <a:gd name="f115" fmla="*/ f96 f38 1"/>
                <a:gd name="f116" fmla="*/ f97 f38 1"/>
              </a:gdLst>
              <a:ahLst/>
              <a:cxnLst>
                <a:cxn ang="3cd4">
                  <a:pos x="hc" y="t"/>
                </a:cxn>
                <a:cxn ang="0">
                  <a:pos x="r" y="vc"/>
                </a:cxn>
                <a:cxn ang="cd4">
                  <a:pos x="hc" y="b"/>
                </a:cxn>
                <a:cxn ang="cd2">
                  <a:pos x="l" y="vc"/>
                </a:cxn>
                <a:cxn ang="f63">
                  <a:pos x="f102" y="f103"/>
                </a:cxn>
                <a:cxn ang="f63">
                  <a:pos x="f104" y="f105"/>
                </a:cxn>
                <a:cxn ang="f63">
                  <a:pos x="f104" y="f106"/>
                </a:cxn>
                <a:cxn ang="f63">
                  <a:pos x="f107" y="f108"/>
                </a:cxn>
                <a:cxn ang="f63">
                  <a:pos x="f109" y="f110"/>
                </a:cxn>
                <a:cxn ang="f63">
                  <a:pos x="f111" y="f112"/>
                </a:cxn>
                <a:cxn ang="f63">
                  <a:pos x="f111" y="f113"/>
                </a:cxn>
                <a:cxn ang="f63">
                  <a:pos x="f111" y="f114"/>
                </a:cxn>
                <a:cxn ang="f63">
                  <a:pos x="f111" y="f115"/>
                </a:cxn>
                <a:cxn ang="f63">
                  <a:pos x="f111" y="f115"/>
                </a:cxn>
                <a:cxn ang="f63">
                  <a:pos x="f111" y="f116"/>
                </a:cxn>
                <a:cxn ang="f63">
                  <a:pos x="f102" y="f103"/>
                </a:cxn>
              </a:cxnLst>
              <a:rect l="f98" t="f101" r="f99" b="f100"/>
              <a:pathLst>
                <a:path w="10030" h="212417">
                  <a:moveTo>
                    <a:pt x="f8" y="f9"/>
                  </a:moveTo>
                  <a:lnTo>
                    <a:pt x="f5" y="f10"/>
                  </a:lnTo>
                  <a:lnTo>
                    <a:pt x="f5" y="f11"/>
                  </a:lnTo>
                  <a:cubicBezTo>
                    <a:pt x="f12" y="f13"/>
                    <a:pt x="f14" y="f15"/>
                    <a:pt x="f16" y="f17"/>
                  </a:cubicBezTo>
                  <a:cubicBezTo>
                    <a:pt x="f18" y="f19"/>
                    <a:pt x="f20" y="f21"/>
                    <a:pt x="f22" y="f23"/>
                  </a:cubicBezTo>
                  <a:lnTo>
                    <a:pt x="f24" y="f25"/>
                  </a:lnTo>
                  <a:lnTo>
                    <a:pt x="f24" y="f26"/>
                  </a:lnTo>
                  <a:lnTo>
                    <a:pt x="f24" y="f27"/>
                  </a:lnTo>
                  <a:cubicBezTo>
                    <a:pt x="f28" y="f29"/>
                    <a:pt x="f28" y="f30"/>
                    <a:pt x="f24" y="f31"/>
                  </a:cubicBezTo>
                  <a:lnTo>
                    <a:pt x="f24" y="f31"/>
                  </a:lnTo>
                  <a:lnTo>
                    <a:pt x="f24" y="f5"/>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49" name="Freeform: Shape 353">
              <a:extLst>
                <a:ext uri="{FF2B5EF4-FFF2-40B4-BE49-F238E27FC236}">
                  <a16:creationId xmlns:a16="http://schemas.microsoft.com/office/drawing/2014/main" id="{A19D4CD7-0F07-49AD-A0A9-B3A8989E3470}"/>
                </a:ext>
              </a:extLst>
            </p:cNvPr>
            <p:cNvSpPr/>
            <p:nvPr/>
          </p:nvSpPr>
          <p:spPr>
            <a:xfrm>
              <a:off x="7848542" y="290297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0" name="Freeform: Shape 354">
              <a:extLst>
                <a:ext uri="{FF2B5EF4-FFF2-40B4-BE49-F238E27FC236}">
                  <a16:creationId xmlns:a16="http://schemas.microsoft.com/office/drawing/2014/main" id="{3290A0FD-974F-C522-878C-C1AC380A2AD1}"/>
                </a:ext>
              </a:extLst>
            </p:cNvPr>
            <p:cNvSpPr/>
            <p:nvPr/>
          </p:nvSpPr>
          <p:spPr>
            <a:xfrm>
              <a:off x="7847399" y="290131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1" name="Freeform: Shape 355">
              <a:extLst>
                <a:ext uri="{FF2B5EF4-FFF2-40B4-BE49-F238E27FC236}">
                  <a16:creationId xmlns:a16="http://schemas.microsoft.com/office/drawing/2014/main" id="{EC76AAC8-B036-2A82-2605-2717A594DF2F}"/>
                </a:ext>
              </a:extLst>
            </p:cNvPr>
            <p:cNvSpPr/>
            <p:nvPr/>
          </p:nvSpPr>
          <p:spPr>
            <a:xfrm>
              <a:off x="7800929" y="2899800"/>
              <a:ext cx="48316" cy="38596"/>
            </a:xfrm>
            <a:custGeom>
              <a:avLst/>
              <a:gdLst>
                <a:gd name="f0" fmla="val 10800000"/>
                <a:gd name="f1" fmla="val 5400000"/>
                <a:gd name="f2" fmla="val 180"/>
                <a:gd name="f3" fmla="val w"/>
                <a:gd name="f4" fmla="val h"/>
                <a:gd name="f5" fmla="val 0"/>
                <a:gd name="f6" fmla="val 48317"/>
                <a:gd name="f7" fmla="val 38597"/>
                <a:gd name="f8" fmla="val 42661"/>
                <a:gd name="f9" fmla="val 41772"/>
                <a:gd name="f10" fmla="val 40629"/>
                <a:gd name="f11" fmla="val 39741"/>
                <a:gd name="f12" fmla="val 38979"/>
                <a:gd name="f13" fmla="val 31361"/>
                <a:gd name="f14" fmla="val 6221"/>
                <a:gd name="f15" fmla="val 2285"/>
                <a:gd name="f16" fmla="val 29710"/>
                <a:gd name="f17" fmla="val 31615"/>
                <a:gd name="f18" fmla="val 2196"/>
                <a:gd name="f19" fmla="val 29736"/>
                <a:gd name="f20" fmla="val 5434"/>
                <a:gd name="f21" fmla="val 7618"/>
                <a:gd name="f22" fmla="val 9547"/>
                <a:gd name="f23" fmla="val 33354"/>
                <a:gd name="f24" fmla="val 9700"/>
                <a:gd name="f25" fmla="val 36325"/>
                <a:gd name="f26" fmla="val 7960"/>
                <a:gd name="f27" fmla="val 38255"/>
                <a:gd name="f28" fmla="val 7859"/>
                <a:gd name="f29" fmla="val 38369"/>
                <a:gd name="f30" fmla="val 7745"/>
                <a:gd name="f31" fmla="val 38484"/>
                <a:gd name="f32" fmla="val 38598"/>
                <a:gd name="f33" fmla="val 9396"/>
                <a:gd name="f34" fmla="val 37074"/>
                <a:gd name="f35" fmla="val 37582"/>
                <a:gd name="f36" fmla="val 14220"/>
                <a:gd name="f37" fmla="val 46597"/>
                <a:gd name="f38" fmla="val 6983"/>
                <a:gd name="f39" fmla="val 47904"/>
                <a:gd name="f40" fmla="val 5904"/>
                <a:gd name="f41" fmla="val 48540"/>
                <a:gd name="f42" fmla="val 4215"/>
                <a:gd name="f43" fmla="val 48248"/>
                <a:gd name="f44" fmla="val 2539"/>
                <a:gd name="f45" fmla="val 1904"/>
                <a:gd name="f46" fmla="val 48311"/>
                <a:gd name="f47" fmla="val 1612"/>
                <a:gd name="f48" fmla="val 1308"/>
                <a:gd name="f49" fmla="val 1016"/>
                <a:gd name="f50" fmla="val 47232"/>
                <a:gd name="f51" fmla="val 46343"/>
                <a:gd name="f52" fmla="+- 0 0 -90"/>
                <a:gd name="f53" fmla="*/ f3 1 48317"/>
                <a:gd name="f54" fmla="*/ f4 1 38597"/>
                <a:gd name="f55" fmla="val f5"/>
                <a:gd name="f56" fmla="val f6"/>
                <a:gd name="f57" fmla="val f7"/>
                <a:gd name="f58" fmla="*/ f52 f0 1"/>
                <a:gd name="f59" fmla="+- f57 0 f55"/>
                <a:gd name="f60" fmla="+- f56 0 f55"/>
                <a:gd name="f61" fmla="*/ f58 1 f2"/>
                <a:gd name="f62" fmla="*/ f60 1 48317"/>
                <a:gd name="f63" fmla="*/ f59 1 38597"/>
                <a:gd name="f64" fmla="*/ 42661 f60 1"/>
                <a:gd name="f65" fmla="*/ 0 f59 1"/>
                <a:gd name="f66" fmla="*/ 41772 f60 1"/>
                <a:gd name="f67" fmla="*/ 40629 f60 1"/>
                <a:gd name="f68" fmla="*/ 39741 f60 1"/>
                <a:gd name="f69" fmla="*/ 38979 f60 1"/>
                <a:gd name="f70" fmla="*/ 31361 f60 1"/>
                <a:gd name="f71" fmla="*/ 6221 f59 1"/>
                <a:gd name="f72" fmla="*/ 2285 f60 1"/>
                <a:gd name="f73" fmla="*/ 29710 f59 1"/>
                <a:gd name="f74" fmla="*/ 0 f60 1"/>
                <a:gd name="f75" fmla="*/ 31615 f59 1"/>
                <a:gd name="f76" fmla="*/ 7618 f60 1"/>
                <a:gd name="f77" fmla="*/ 7960 f60 1"/>
                <a:gd name="f78" fmla="*/ 38255 f59 1"/>
                <a:gd name="f79" fmla="*/ 38598 f59 1"/>
                <a:gd name="f80" fmla="*/ 9396 f60 1"/>
                <a:gd name="f81" fmla="*/ 37074 f59 1"/>
                <a:gd name="f82" fmla="*/ 37582 f60 1"/>
                <a:gd name="f83" fmla="*/ 14220 f59 1"/>
                <a:gd name="f84" fmla="*/ 46597 f60 1"/>
                <a:gd name="f85" fmla="*/ 6983 f59 1"/>
                <a:gd name="f86" fmla="*/ 48248 f60 1"/>
                <a:gd name="f87" fmla="*/ 2539 f59 1"/>
                <a:gd name="f88" fmla="*/ 1904 f59 1"/>
                <a:gd name="f89" fmla="*/ 1016 f59 1"/>
                <a:gd name="f90" fmla="*/ 47232 f60 1"/>
                <a:gd name="f91" fmla="*/ 46343 f60 1"/>
                <a:gd name="f92" fmla="+- f61 0 f1"/>
                <a:gd name="f93" fmla="*/ f64 1 48317"/>
                <a:gd name="f94" fmla="*/ f65 1 38597"/>
                <a:gd name="f95" fmla="*/ f66 1 48317"/>
                <a:gd name="f96" fmla="*/ f67 1 48317"/>
                <a:gd name="f97" fmla="*/ f68 1 48317"/>
                <a:gd name="f98" fmla="*/ f69 1 48317"/>
                <a:gd name="f99" fmla="*/ f70 1 48317"/>
                <a:gd name="f100" fmla="*/ f71 1 38597"/>
                <a:gd name="f101" fmla="*/ f72 1 48317"/>
                <a:gd name="f102" fmla="*/ f73 1 38597"/>
                <a:gd name="f103" fmla="*/ f74 1 48317"/>
                <a:gd name="f104" fmla="*/ f75 1 38597"/>
                <a:gd name="f105" fmla="*/ f76 1 48317"/>
                <a:gd name="f106" fmla="*/ f77 1 48317"/>
                <a:gd name="f107" fmla="*/ f78 1 38597"/>
                <a:gd name="f108" fmla="*/ f79 1 38597"/>
                <a:gd name="f109" fmla="*/ f80 1 48317"/>
                <a:gd name="f110" fmla="*/ f81 1 38597"/>
                <a:gd name="f111" fmla="*/ f82 1 48317"/>
                <a:gd name="f112" fmla="*/ f83 1 38597"/>
                <a:gd name="f113" fmla="*/ f84 1 48317"/>
                <a:gd name="f114" fmla="*/ f85 1 38597"/>
                <a:gd name="f115" fmla="*/ f86 1 48317"/>
                <a:gd name="f116" fmla="*/ f87 1 38597"/>
                <a:gd name="f117" fmla="*/ f88 1 38597"/>
                <a:gd name="f118" fmla="*/ f89 1 38597"/>
                <a:gd name="f119" fmla="*/ f90 1 48317"/>
                <a:gd name="f120" fmla="*/ f91 1 48317"/>
                <a:gd name="f121" fmla="*/ f55 1 f62"/>
                <a:gd name="f122" fmla="*/ f56 1 f62"/>
                <a:gd name="f123" fmla="*/ f55 1 f63"/>
                <a:gd name="f124" fmla="*/ f57 1 f63"/>
                <a:gd name="f125" fmla="*/ f93 1 f62"/>
                <a:gd name="f126" fmla="*/ f94 1 f63"/>
                <a:gd name="f127" fmla="*/ f95 1 f62"/>
                <a:gd name="f128" fmla="*/ f96 1 f62"/>
                <a:gd name="f129" fmla="*/ f97 1 f62"/>
                <a:gd name="f130" fmla="*/ f98 1 f62"/>
                <a:gd name="f131" fmla="*/ f99 1 f62"/>
                <a:gd name="f132" fmla="*/ f100 1 f63"/>
                <a:gd name="f133" fmla="*/ f101 1 f62"/>
                <a:gd name="f134" fmla="*/ f102 1 f63"/>
                <a:gd name="f135" fmla="*/ f103 1 f62"/>
                <a:gd name="f136" fmla="*/ f104 1 f63"/>
                <a:gd name="f137" fmla="*/ f105 1 f62"/>
                <a:gd name="f138" fmla="*/ f106 1 f62"/>
                <a:gd name="f139" fmla="*/ f107 1 f63"/>
                <a:gd name="f140" fmla="*/ f108 1 f63"/>
                <a:gd name="f141" fmla="*/ f109 1 f62"/>
                <a:gd name="f142" fmla="*/ f110 1 f63"/>
                <a:gd name="f143" fmla="*/ f111 1 f62"/>
                <a:gd name="f144" fmla="*/ f112 1 f63"/>
                <a:gd name="f145" fmla="*/ f113 1 f62"/>
                <a:gd name="f146" fmla="*/ f114 1 f63"/>
                <a:gd name="f147" fmla="*/ f115 1 f62"/>
                <a:gd name="f148" fmla="*/ f116 1 f63"/>
                <a:gd name="f149" fmla="*/ f117 1 f63"/>
                <a:gd name="f150" fmla="*/ f118 1 f63"/>
                <a:gd name="f151" fmla="*/ f119 1 f62"/>
                <a:gd name="f152" fmla="*/ f120 1 f62"/>
                <a:gd name="f153" fmla="*/ f121 f53 1"/>
                <a:gd name="f154" fmla="*/ f122 f53 1"/>
                <a:gd name="f155" fmla="*/ f124 f54 1"/>
                <a:gd name="f156" fmla="*/ f123 f54 1"/>
                <a:gd name="f157" fmla="*/ f125 f53 1"/>
                <a:gd name="f158" fmla="*/ f126 f54 1"/>
                <a:gd name="f159" fmla="*/ f127 f53 1"/>
                <a:gd name="f160" fmla="*/ f128 f53 1"/>
                <a:gd name="f161" fmla="*/ f129 f53 1"/>
                <a:gd name="f162" fmla="*/ f130 f53 1"/>
                <a:gd name="f163" fmla="*/ f131 f53 1"/>
                <a:gd name="f164" fmla="*/ f132 f54 1"/>
                <a:gd name="f165" fmla="*/ f133 f53 1"/>
                <a:gd name="f166" fmla="*/ f134 f54 1"/>
                <a:gd name="f167" fmla="*/ f135 f53 1"/>
                <a:gd name="f168" fmla="*/ f136 f54 1"/>
                <a:gd name="f169" fmla="*/ f137 f53 1"/>
                <a:gd name="f170" fmla="*/ f138 f53 1"/>
                <a:gd name="f171" fmla="*/ f139 f54 1"/>
                <a:gd name="f172" fmla="*/ f140 f54 1"/>
                <a:gd name="f173" fmla="*/ f141 f53 1"/>
                <a:gd name="f174" fmla="*/ f142 f54 1"/>
                <a:gd name="f175" fmla="*/ f143 f53 1"/>
                <a:gd name="f176" fmla="*/ f144 f54 1"/>
                <a:gd name="f177" fmla="*/ f145 f53 1"/>
                <a:gd name="f178" fmla="*/ f146 f54 1"/>
                <a:gd name="f179" fmla="*/ f147 f53 1"/>
                <a:gd name="f180" fmla="*/ f148 f54 1"/>
                <a:gd name="f181" fmla="*/ f149 f54 1"/>
                <a:gd name="f182" fmla="*/ f150 f54 1"/>
                <a:gd name="f183" fmla="*/ f151 f53 1"/>
                <a:gd name="f184" fmla="*/ f152 f53 1"/>
              </a:gdLst>
              <a:ahLst/>
              <a:cxnLst>
                <a:cxn ang="3cd4">
                  <a:pos x="hc" y="t"/>
                </a:cxn>
                <a:cxn ang="0">
                  <a:pos x="r" y="vc"/>
                </a:cxn>
                <a:cxn ang="cd4">
                  <a:pos x="hc" y="b"/>
                </a:cxn>
                <a:cxn ang="cd2">
                  <a:pos x="l" y="vc"/>
                </a:cxn>
                <a:cxn ang="f92">
                  <a:pos x="f157" y="f158"/>
                </a:cxn>
                <a:cxn ang="f92">
                  <a:pos x="f159" y="f158"/>
                </a:cxn>
                <a:cxn ang="f92">
                  <a:pos x="f160" y="f158"/>
                </a:cxn>
                <a:cxn ang="f92">
                  <a:pos x="f161" y="f158"/>
                </a:cxn>
                <a:cxn ang="f92">
                  <a:pos x="f162" y="f158"/>
                </a:cxn>
                <a:cxn ang="f92">
                  <a:pos x="f163" y="f164"/>
                </a:cxn>
                <a:cxn ang="f92">
                  <a:pos x="f165" y="f166"/>
                </a:cxn>
                <a:cxn ang="f92">
                  <a:pos x="f167" y="f168"/>
                </a:cxn>
                <a:cxn ang="f92">
                  <a:pos x="f167" y="f168"/>
                </a:cxn>
                <a:cxn ang="f92">
                  <a:pos x="f169" y="f168"/>
                </a:cxn>
                <a:cxn ang="f92">
                  <a:pos x="f170" y="f171"/>
                </a:cxn>
                <a:cxn ang="f92">
                  <a:pos x="f169" y="f172"/>
                </a:cxn>
                <a:cxn ang="f92">
                  <a:pos x="f169" y="f172"/>
                </a:cxn>
                <a:cxn ang="f92">
                  <a:pos x="f173" y="f174"/>
                </a:cxn>
                <a:cxn ang="f92">
                  <a:pos x="f175" y="f176"/>
                </a:cxn>
                <a:cxn ang="f92">
                  <a:pos x="f177" y="f178"/>
                </a:cxn>
                <a:cxn ang="f92">
                  <a:pos x="f179" y="f180"/>
                </a:cxn>
                <a:cxn ang="f92">
                  <a:pos x="f179" y="f180"/>
                </a:cxn>
                <a:cxn ang="f92">
                  <a:pos x="f179" y="f181"/>
                </a:cxn>
                <a:cxn ang="f92">
                  <a:pos x="f179" y="f182"/>
                </a:cxn>
                <a:cxn ang="f92">
                  <a:pos x="f179" y="f182"/>
                </a:cxn>
                <a:cxn ang="f92">
                  <a:pos x="f179" y="f182"/>
                </a:cxn>
                <a:cxn ang="f92">
                  <a:pos x="f179" y="f182"/>
                </a:cxn>
                <a:cxn ang="f92">
                  <a:pos x="f183" y="f182"/>
                </a:cxn>
                <a:cxn ang="f92">
                  <a:pos x="f183" y="f182"/>
                </a:cxn>
                <a:cxn ang="f92">
                  <a:pos x="f183" y="f182"/>
                </a:cxn>
                <a:cxn ang="f92">
                  <a:pos x="f184" y="f182"/>
                </a:cxn>
              </a:cxnLst>
              <a:rect l="f153" t="f156" r="f154" b="f155"/>
              <a:pathLst>
                <a:path w="48317" h="38597">
                  <a:moveTo>
                    <a:pt x="f8" y="f5"/>
                  </a:moveTo>
                  <a:lnTo>
                    <a:pt x="f9" y="f5"/>
                  </a:lnTo>
                  <a:lnTo>
                    <a:pt x="f10" y="f5"/>
                  </a:lnTo>
                  <a:lnTo>
                    <a:pt x="f11" y="f5"/>
                  </a:lnTo>
                  <a:lnTo>
                    <a:pt x="f12" y="f5"/>
                  </a:lnTo>
                  <a:lnTo>
                    <a:pt x="f13" y="f14"/>
                  </a:lnTo>
                  <a:lnTo>
                    <a:pt x="f15" y="f16"/>
                  </a:lnTo>
                  <a:lnTo>
                    <a:pt x="f5" y="f17"/>
                  </a:lnTo>
                  <a:lnTo>
                    <a:pt x="f5" y="f17"/>
                  </a:lnTo>
                  <a:cubicBezTo>
                    <a:pt x="f18" y="f19"/>
                    <a:pt x="f20" y="f19"/>
                    <a:pt x="f21" y="f17"/>
                  </a:cubicBezTo>
                  <a:cubicBezTo>
                    <a:pt x="f22" y="f23"/>
                    <a:pt x="f24" y="f25"/>
                    <a:pt x="f26" y="f27"/>
                  </a:cubicBezTo>
                  <a:cubicBezTo>
                    <a:pt x="f28" y="f29"/>
                    <a:pt x="f30" y="f31"/>
                    <a:pt x="f21" y="f32"/>
                  </a:cubicBezTo>
                  <a:lnTo>
                    <a:pt x="f21" y="f32"/>
                  </a:lnTo>
                  <a:lnTo>
                    <a:pt x="f33" y="f34"/>
                  </a:lnTo>
                  <a:lnTo>
                    <a:pt x="f35" y="f36"/>
                  </a:lnTo>
                  <a:lnTo>
                    <a:pt x="f37" y="f38"/>
                  </a:lnTo>
                  <a:cubicBezTo>
                    <a:pt x="f39" y="f40"/>
                    <a:pt x="f41" y="f42"/>
                    <a:pt x="f43" y="f44"/>
                  </a:cubicBezTo>
                  <a:lnTo>
                    <a:pt x="f43" y="f44"/>
                  </a:lnTo>
                  <a:cubicBezTo>
                    <a:pt x="f43" y="f44"/>
                    <a:pt x="f43" y="f44"/>
                    <a:pt x="f43" y="f45"/>
                  </a:cubicBezTo>
                  <a:cubicBezTo>
                    <a:pt x="f46" y="f47"/>
                    <a:pt x="f46" y="f48"/>
                    <a:pt x="f43" y="f49"/>
                  </a:cubicBezTo>
                  <a:lnTo>
                    <a:pt x="f43" y="f49"/>
                  </a:lnTo>
                  <a:lnTo>
                    <a:pt x="f43" y="f49"/>
                  </a:lnTo>
                  <a:lnTo>
                    <a:pt x="f43" y="f49"/>
                  </a:lnTo>
                  <a:lnTo>
                    <a:pt x="f50" y="f49"/>
                  </a:lnTo>
                  <a:lnTo>
                    <a:pt x="f50" y="f49"/>
                  </a:lnTo>
                  <a:lnTo>
                    <a:pt x="f50" y="f49"/>
                  </a:lnTo>
                  <a:lnTo>
                    <a:pt x="f51"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2" name="Freeform: Shape 356">
              <a:extLst>
                <a:ext uri="{FF2B5EF4-FFF2-40B4-BE49-F238E27FC236}">
                  <a16:creationId xmlns:a16="http://schemas.microsoft.com/office/drawing/2014/main" id="{CB406268-EE7D-8F2A-CF4F-836185C3BBF2}"/>
                </a:ext>
              </a:extLst>
            </p:cNvPr>
            <p:cNvSpPr/>
            <p:nvPr/>
          </p:nvSpPr>
          <p:spPr>
            <a:xfrm>
              <a:off x="5174461" y="699333"/>
              <a:ext cx="243394" cy="203143"/>
            </a:xfrm>
            <a:custGeom>
              <a:avLst/>
              <a:gdLst>
                <a:gd name="f0" fmla="val 10800000"/>
                <a:gd name="f1" fmla="val 5400000"/>
                <a:gd name="f2" fmla="val 180"/>
                <a:gd name="f3" fmla="val w"/>
                <a:gd name="f4" fmla="val h"/>
                <a:gd name="f5" fmla="val 0"/>
                <a:gd name="f6" fmla="val 243397"/>
                <a:gd name="f7" fmla="val 203147"/>
                <a:gd name="f8" fmla="val 234383"/>
                <a:gd name="f9" fmla="val 2285"/>
                <a:gd name="f10" fmla="val 190451"/>
                <a:gd name="f11" fmla="val 243398"/>
                <a:gd name="f12" fmla="val 5333"/>
                <a:gd name="f13" fmla="val 242344"/>
                <a:gd name="f14" fmla="val 6148"/>
                <a:gd name="f15" fmla="val 241049"/>
                <a:gd name="f16" fmla="val 6593"/>
                <a:gd name="f17" fmla="val 239716"/>
                <a:gd name="f18" fmla="val 6602"/>
                <a:gd name="f19" fmla="val 237113"/>
                <a:gd name="f20" fmla="val 6704"/>
                <a:gd name="f21" fmla="val 234828"/>
                <a:gd name="f22" fmla="val 4858"/>
                <a:gd name="f23" fmla="+- 0 0 -90"/>
                <a:gd name="f24" fmla="*/ f3 1 243397"/>
                <a:gd name="f25" fmla="*/ f4 1 203147"/>
                <a:gd name="f26" fmla="val f5"/>
                <a:gd name="f27" fmla="val f6"/>
                <a:gd name="f28" fmla="val f7"/>
                <a:gd name="f29" fmla="*/ f23 f0 1"/>
                <a:gd name="f30" fmla="+- f28 0 f26"/>
                <a:gd name="f31" fmla="+- f27 0 f26"/>
                <a:gd name="f32" fmla="*/ f29 1 f2"/>
                <a:gd name="f33" fmla="*/ f31 1 243397"/>
                <a:gd name="f34" fmla="*/ f30 1 203147"/>
                <a:gd name="f35" fmla="*/ 234383 f31 1"/>
                <a:gd name="f36" fmla="*/ 2285 f30 1"/>
                <a:gd name="f37" fmla="*/ 0 f30 1"/>
                <a:gd name="f38" fmla="*/ 0 f31 1"/>
                <a:gd name="f39" fmla="*/ 190451 f30 1"/>
                <a:gd name="f40" fmla="*/ 203147 f30 1"/>
                <a:gd name="f41" fmla="*/ 243398 f31 1"/>
                <a:gd name="f42" fmla="*/ 5333 f30 1"/>
                <a:gd name="f43" fmla="*/ 239716 f31 1"/>
                <a:gd name="f44" fmla="*/ 6602 f30 1"/>
                <a:gd name="f45" fmla="+- f32 0 f1"/>
                <a:gd name="f46" fmla="*/ f35 1 243397"/>
                <a:gd name="f47" fmla="*/ f36 1 203147"/>
                <a:gd name="f48" fmla="*/ f37 1 203147"/>
                <a:gd name="f49" fmla="*/ f38 1 243397"/>
                <a:gd name="f50" fmla="*/ f39 1 203147"/>
                <a:gd name="f51" fmla="*/ f40 1 203147"/>
                <a:gd name="f52" fmla="*/ f41 1 243397"/>
                <a:gd name="f53" fmla="*/ f42 1 203147"/>
                <a:gd name="f54" fmla="*/ f43 1 243397"/>
                <a:gd name="f55" fmla="*/ f44 1 203147"/>
                <a:gd name="f56" fmla="*/ f26 1 f33"/>
                <a:gd name="f57" fmla="*/ f27 1 f33"/>
                <a:gd name="f58" fmla="*/ f26 1 f34"/>
                <a:gd name="f59" fmla="*/ f28 1 f34"/>
                <a:gd name="f60" fmla="*/ f46 1 f33"/>
                <a:gd name="f61" fmla="*/ f47 1 f34"/>
                <a:gd name="f62" fmla="*/ f48 1 f34"/>
                <a:gd name="f63" fmla="*/ f49 1 f33"/>
                <a:gd name="f64" fmla="*/ f50 1 f34"/>
                <a:gd name="f65" fmla="*/ f51 1 f34"/>
                <a:gd name="f66" fmla="*/ f52 1 f33"/>
                <a:gd name="f67" fmla="*/ f53 1 f34"/>
                <a:gd name="f68" fmla="*/ f54 1 f33"/>
                <a:gd name="f69" fmla="*/ f55 1 f34"/>
                <a:gd name="f70" fmla="*/ f56 f24 1"/>
                <a:gd name="f71" fmla="*/ f57 f24 1"/>
                <a:gd name="f72" fmla="*/ f59 f25 1"/>
                <a:gd name="f73" fmla="*/ f58 f25 1"/>
                <a:gd name="f74" fmla="*/ f60 f24 1"/>
                <a:gd name="f75" fmla="*/ f61 f25 1"/>
                <a:gd name="f76" fmla="*/ f62 f25 1"/>
                <a:gd name="f77" fmla="*/ f63 f24 1"/>
                <a:gd name="f78" fmla="*/ f64 f25 1"/>
                <a:gd name="f79" fmla="*/ f65 f25 1"/>
                <a:gd name="f80" fmla="*/ f66 f24 1"/>
                <a:gd name="f81" fmla="*/ f67 f25 1"/>
                <a:gd name="f82" fmla="*/ f68 f24 1"/>
                <a:gd name="f83" fmla="*/ f69 f25 1"/>
              </a:gdLst>
              <a:ahLst/>
              <a:cxnLst>
                <a:cxn ang="3cd4">
                  <a:pos x="hc" y="t"/>
                </a:cxn>
                <a:cxn ang="0">
                  <a:pos x="r" y="vc"/>
                </a:cxn>
                <a:cxn ang="cd4">
                  <a:pos x="hc" y="b"/>
                </a:cxn>
                <a:cxn ang="cd2">
                  <a:pos x="l" y="vc"/>
                </a:cxn>
                <a:cxn ang="f45">
                  <a:pos x="f74" y="f75"/>
                </a:cxn>
                <a:cxn ang="f45">
                  <a:pos x="f74" y="f76"/>
                </a:cxn>
                <a:cxn ang="f45">
                  <a:pos x="f77" y="f78"/>
                </a:cxn>
                <a:cxn ang="f45">
                  <a:pos x="f77" y="f79"/>
                </a:cxn>
                <a:cxn ang="f45">
                  <a:pos x="f80" y="f81"/>
                </a:cxn>
                <a:cxn ang="f45">
                  <a:pos x="f80" y="f81"/>
                </a:cxn>
                <a:cxn ang="f45">
                  <a:pos x="f82" y="f83"/>
                </a:cxn>
                <a:cxn ang="f45">
                  <a:pos x="f74" y="f75"/>
                </a:cxn>
              </a:cxnLst>
              <a:rect l="f70" t="f73" r="f71" b="f72"/>
              <a:pathLst>
                <a:path w="243397" h="203147">
                  <a:moveTo>
                    <a:pt x="f8" y="f9"/>
                  </a:moveTo>
                  <a:lnTo>
                    <a:pt x="f8" y="f5"/>
                  </a:lnTo>
                  <a:lnTo>
                    <a:pt x="f5" y="f10"/>
                  </a:lnTo>
                  <a:lnTo>
                    <a:pt x="f5" y="f7"/>
                  </a:lnTo>
                  <a:lnTo>
                    <a:pt x="f11" y="f12"/>
                  </a:lnTo>
                  <a:lnTo>
                    <a:pt x="f11" y="f12"/>
                  </a:lnTo>
                  <a:cubicBezTo>
                    <a:pt x="f13" y="f14"/>
                    <a:pt x="f15" y="f16"/>
                    <a:pt x="f17" y="f18"/>
                  </a:cubicBezTo>
                  <a:cubicBezTo>
                    <a:pt x="f19" y="f20"/>
                    <a:pt x="f21" y="f2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3" name="Freeform: Shape 357">
              <a:extLst>
                <a:ext uri="{FF2B5EF4-FFF2-40B4-BE49-F238E27FC236}">
                  <a16:creationId xmlns:a16="http://schemas.microsoft.com/office/drawing/2014/main" id="{B8981E7C-A6A3-41B2-F592-765C2A39BE81}"/>
                </a:ext>
              </a:extLst>
            </p:cNvPr>
            <p:cNvSpPr/>
            <p:nvPr/>
          </p:nvSpPr>
          <p:spPr>
            <a:xfrm>
              <a:off x="4880527" y="1132036"/>
              <a:ext cx="169118" cy="150583"/>
            </a:xfrm>
            <a:custGeom>
              <a:avLst/>
              <a:gdLst>
                <a:gd name="f0" fmla="val 10800000"/>
                <a:gd name="f1" fmla="val 5400000"/>
                <a:gd name="f2" fmla="val 180"/>
                <a:gd name="f3" fmla="val w"/>
                <a:gd name="f4" fmla="val h"/>
                <a:gd name="f5" fmla="val 0"/>
                <a:gd name="f6" fmla="val 169121"/>
                <a:gd name="f7" fmla="val 150582"/>
                <a:gd name="f8" fmla="val 12697"/>
                <a:gd name="f9" fmla="val 1650"/>
                <a:gd name="f10" fmla="val 135855"/>
                <a:gd name="f11" fmla="val 146901"/>
                <a:gd name="f12" fmla="val 147663"/>
                <a:gd name="f13" fmla="val 148424"/>
                <a:gd name="f14" fmla="val 148551"/>
                <a:gd name="f15" fmla="val 1320"/>
                <a:gd name="f16" fmla="val 149377"/>
                <a:gd name="f17" fmla="val 749"/>
                <a:gd name="f18" fmla="val 150088"/>
                <a:gd name="f19" fmla="val 150583"/>
                <a:gd name="f20" fmla="+- 0 0 -90"/>
                <a:gd name="f21" fmla="*/ f3 1 169121"/>
                <a:gd name="f22" fmla="*/ f4 1 150582"/>
                <a:gd name="f23" fmla="val f5"/>
                <a:gd name="f24" fmla="val f6"/>
                <a:gd name="f25" fmla="val f7"/>
                <a:gd name="f26" fmla="*/ f20 f0 1"/>
                <a:gd name="f27" fmla="+- f25 0 f23"/>
                <a:gd name="f28" fmla="+- f24 0 f23"/>
                <a:gd name="f29" fmla="*/ f26 1 f2"/>
                <a:gd name="f30" fmla="*/ f28 1 169121"/>
                <a:gd name="f31" fmla="*/ f27 1 150582"/>
                <a:gd name="f32" fmla="*/ 169121 f28 1"/>
                <a:gd name="f33" fmla="*/ 12697 f27 1"/>
                <a:gd name="f34" fmla="*/ 0 f27 1"/>
                <a:gd name="f35" fmla="*/ 1650 f28 1"/>
                <a:gd name="f36" fmla="*/ 135855 f27 1"/>
                <a:gd name="f37" fmla="*/ 146901 f27 1"/>
                <a:gd name="f38" fmla="*/ 147663 f27 1"/>
                <a:gd name="f39" fmla="*/ 148551 f27 1"/>
                <a:gd name="f40" fmla="*/ 0 f28 1"/>
                <a:gd name="f41" fmla="*/ 150583 f27 1"/>
                <a:gd name="f42" fmla="+- f29 0 f1"/>
                <a:gd name="f43" fmla="*/ f32 1 169121"/>
                <a:gd name="f44" fmla="*/ f33 1 150582"/>
                <a:gd name="f45" fmla="*/ f34 1 150582"/>
                <a:gd name="f46" fmla="*/ f35 1 169121"/>
                <a:gd name="f47" fmla="*/ f36 1 150582"/>
                <a:gd name="f48" fmla="*/ f37 1 150582"/>
                <a:gd name="f49" fmla="*/ f38 1 150582"/>
                <a:gd name="f50" fmla="*/ f39 1 150582"/>
                <a:gd name="f51" fmla="*/ f40 1 169121"/>
                <a:gd name="f52" fmla="*/ f41 1 150582"/>
                <a:gd name="f53" fmla="*/ f23 1 f30"/>
                <a:gd name="f54" fmla="*/ f24 1 f30"/>
                <a:gd name="f55" fmla="*/ f23 1 f31"/>
                <a:gd name="f56" fmla="*/ f25 1 f31"/>
                <a:gd name="f57" fmla="*/ f43 1 f30"/>
                <a:gd name="f58" fmla="*/ f44 1 f31"/>
                <a:gd name="f59" fmla="*/ f45 1 f31"/>
                <a:gd name="f60" fmla="*/ f46 1 f30"/>
                <a:gd name="f61" fmla="*/ f47 1 f31"/>
                <a:gd name="f62" fmla="*/ f48 1 f31"/>
                <a:gd name="f63" fmla="*/ f49 1 f31"/>
                <a:gd name="f64" fmla="*/ f50 1 f31"/>
                <a:gd name="f65" fmla="*/ f51 1 f30"/>
                <a:gd name="f66" fmla="*/ f52 1 f31"/>
                <a:gd name="f67" fmla="*/ f53 f21 1"/>
                <a:gd name="f68" fmla="*/ f54 f21 1"/>
                <a:gd name="f69" fmla="*/ f56 f22 1"/>
                <a:gd name="f70" fmla="*/ f55 f22 1"/>
                <a:gd name="f71" fmla="*/ f57 f21 1"/>
                <a:gd name="f72" fmla="*/ f58 f22 1"/>
                <a:gd name="f73" fmla="*/ f59 f22 1"/>
                <a:gd name="f74" fmla="*/ f60 f21 1"/>
                <a:gd name="f75" fmla="*/ f61 f22 1"/>
                <a:gd name="f76" fmla="*/ f62 f22 1"/>
                <a:gd name="f77" fmla="*/ f63 f22 1"/>
                <a:gd name="f78" fmla="*/ f64 f22 1"/>
                <a:gd name="f79" fmla="*/ f65 f21 1"/>
                <a:gd name="f80" fmla="*/ f66 f22 1"/>
              </a:gdLst>
              <a:ahLst/>
              <a:cxnLst>
                <a:cxn ang="3cd4">
                  <a:pos x="hc" y="t"/>
                </a:cxn>
                <a:cxn ang="0">
                  <a:pos x="r" y="vc"/>
                </a:cxn>
                <a:cxn ang="cd4">
                  <a:pos x="hc" y="b"/>
                </a:cxn>
                <a:cxn ang="cd2">
                  <a:pos x="l" y="vc"/>
                </a:cxn>
                <a:cxn ang="f42">
                  <a:pos x="f71" y="f72"/>
                </a:cxn>
                <a:cxn ang="f42">
                  <a:pos x="f71" y="f73"/>
                </a:cxn>
                <a:cxn ang="f42">
                  <a:pos x="f74" y="f75"/>
                </a:cxn>
                <a:cxn ang="f42">
                  <a:pos x="f74" y="f76"/>
                </a:cxn>
                <a:cxn ang="f42">
                  <a:pos x="f74" y="f77"/>
                </a:cxn>
                <a:cxn ang="f42">
                  <a:pos x="f74" y="f78"/>
                </a:cxn>
                <a:cxn ang="f42">
                  <a:pos x="f74" y="f78"/>
                </a:cxn>
                <a:cxn ang="f42">
                  <a:pos x="f79" y="f80"/>
                </a:cxn>
                <a:cxn ang="f42">
                  <a:pos x="f79" y="f80"/>
                </a:cxn>
              </a:cxnLst>
              <a:rect l="f67" t="f70" r="f68" b="f69"/>
              <a:pathLst>
                <a:path w="169121" h="150582">
                  <a:moveTo>
                    <a:pt x="f6" y="f8"/>
                  </a:moveTo>
                  <a:lnTo>
                    <a:pt x="f6" y="f5"/>
                  </a:lnTo>
                  <a:lnTo>
                    <a:pt x="f9" y="f10"/>
                  </a:lnTo>
                  <a:lnTo>
                    <a:pt x="f9" y="f11"/>
                  </a:lnTo>
                  <a:cubicBezTo>
                    <a:pt x="f9" y="f11"/>
                    <a:pt x="f9" y="f11"/>
                    <a:pt x="f9" y="f12"/>
                  </a:cubicBezTo>
                  <a:cubicBezTo>
                    <a:pt x="f9" y="f13"/>
                    <a:pt x="f9" y="f12"/>
                    <a:pt x="f9" y="f14"/>
                  </a:cubicBezTo>
                  <a:lnTo>
                    <a:pt x="f9" y="f14"/>
                  </a:lnTo>
                  <a:cubicBezTo>
                    <a:pt x="f15" y="f16"/>
                    <a:pt x="f17" y="f18"/>
                    <a:pt x="f5" y="f19"/>
                  </a:cubicBezTo>
                  <a:lnTo>
                    <a:pt x="f5"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4" name="Freeform: Shape 358">
              <a:extLst>
                <a:ext uri="{FF2B5EF4-FFF2-40B4-BE49-F238E27FC236}">
                  <a16:creationId xmlns:a16="http://schemas.microsoft.com/office/drawing/2014/main" id="{2F7EAEB6-DD13-20E1-CDB3-C6492B68189C}"/>
                </a:ext>
              </a:extLst>
            </p:cNvPr>
            <p:cNvSpPr/>
            <p:nvPr/>
          </p:nvSpPr>
          <p:spPr>
            <a:xfrm>
              <a:off x="4763210" y="1235637"/>
              <a:ext cx="114144" cy="47868"/>
            </a:xfrm>
            <a:custGeom>
              <a:avLst/>
              <a:gdLst>
                <a:gd name="f0" fmla="val 10800000"/>
                <a:gd name="f1" fmla="val 5400000"/>
                <a:gd name="f2" fmla="val 180"/>
                <a:gd name="f3" fmla="val w"/>
                <a:gd name="f4" fmla="val h"/>
                <a:gd name="f5" fmla="val 0"/>
                <a:gd name="f6" fmla="val 114144"/>
                <a:gd name="f7" fmla="val 47872"/>
                <a:gd name="f8" fmla="val 112367"/>
                <a:gd name="f9" fmla="val 47867"/>
                <a:gd name="f10" fmla="val 114145"/>
                <a:gd name="f11" fmla="val 111339"/>
                <a:gd name="f12" fmla="val 48006"/>
                <a:gd name="f13" fmla="val 108951"/>
                <a:gd name="f14" fmla="val 45860"/>
                <a:gd name="f15" fmla="val 108812"/>
                <a:gd name="f16" fmla="val 43055"/>
                <a:gd name="f17" fmla="val 43042"/>
                <a:gd name="f18" fmla="val 35932"/>
                <a:gd name="f19" fmla="val 10538"/>
                <a:gd name="f20" fmla="+- 0 0 -90"/>
                <a:gd name="f21" fmla="*/ f3 1 114144"/>
                <a:gd name="f22" fmla="*/ f4 1 47872"/>
                <a:gd name="f23" fmla="val f5"/>
                <a:gd name="f24" fmla="val f6"/>
                <a:gd name="f25" fmla="val f7"/>
                <a:gd name="f26" fmla="*/ f20 f0 1"/>
                <a:gd name="f27" fmla="+- f25 0 f23"/>
                <a:gd name="f28" fmla="+- f24 0 f23"/>
                <a:gd name="f29" fmla="*/ f26 1 f2"/>
                <a:gd name="f30" fmla="*/ f28 1 114144"/>
                <a:gd name="f31" fmla="*/ f27 1 47872"/>
                <a:gd name="f32" fmla="*/ 112367 f28 1"/>
                <a:gd name="f33" fmla="*/ 47867 f27 1"/>
                <a:gd name="f34" fmla="*/ 114145 f28 1"/>
                <a:gd name="f35" fmla="*/ 108812 f28 1"/>
                <a:gd name="f36" fmla="*/ 43055 f27 1"/>
                <a:gd name="f37" fmla="*/ 43042 f27 1"/>
                <a:gd name="f38" fmla="*/ 35932 f27 1"/>
                <a:gd name="f39" fmla="*/ 0 f28 1"/>
                <a:gd name="f40" fmla="*/ 0 f27 1"/>
                <a:gd name="f41" fmla="*/ 10538 f27 1"/>
                <a:gd name="f42" fmla="+- f29 0 f1"/>
                <a:gd name="f43" fmla="*/ f32 1 114144"/>
                <a:gd name="f44" fmla="*/ f33 1 47872"/>
                <a:gd name="f45" fmla="*/ f34 1 114144"/>
                <a:gd name="f46" fmla="*/ f35 1 114144"/>
                <a:gd name="f47" fmla="*/ f36 1 47872"/>
                <a:gd name="f48" fmla="*/ f37 1 47872"/>
                <a:gd name="f49" fmla="*/ f38 1 47872"/>
                <a:gd name="f50" fmla="*/ f39 1 114144"/>
                <a:gd name="f51" fmla="*/ f40 1 47872"/>
                <a:gd name="f52" fmla="*/ f41 1 47872"/>
                <a:gd name="f53" fmla="*/ f23 1 f30"/>
                <a:gd name="f54" fmla="*/ f24 1 f30"/>
                <a:gd name="f55" fmla="*/ f23 1 f31"/>
                <a:gd name="f56" fmla="*/ f25 1 f31"/>
                <a:gd name="f57" fmla="*/ f43 1 f30"/>
                <a:gd name="f58" fmla="*/ f44 1 f31"/>
                <a:gd name="f59" fmla="*/ f45 1 f30"/>
                <a:gd name="f60" fmla="*/ f46 1 f30"/>
                <a:gd name="f61" fmla="*/ f47 1 f31"/>
                <a:gd name="f62" fmla="*/ f48 1 f31"/>
                <a:gd name="f63" fmla="*/ f49 1 f31"/>
                <a:gd name="f64" fmla="*/ f50 1 f30"/>
                <a:gd name="f65" fmla="*/ f51 1 f31"/>
                <a:gd name="f66" fmla="*/ f52 1 f31"/>
                <a:gd name="f67" fmla="*/ f53 f21 1"/>
                <a:gd name="f68" fmla="*/ f54 f21 1"/>
                <a:gd name="f69" fmla="*/ f56 f22 1"/>
                <a:gd name="f70" fmla="*/ f55 f22 1"/>
                <a:gd name="f71" fmla="*/ f57 f21 1"/>
                <a:gd name="f72" fmla="*/ f58 f22 1"/>
                <a:gd name="f73" fmla="*/ f59 f21 1"/>
                <a:gd name="f74" fmla="*/ f60 f21 1"/>
                <a:gd name="f75" fmla="*/ f61 f22 1"/>
                <a:gd name="f76" fmla="*/ f62 f22 1"/>
                <a:gd name="f77" fmla="*/ f63 f22 1"/>
                <a:gd name="f78" fmla="*/ f64 f21 1"/>
                <a:gd name="f79" fmla="*/ f65 f22 1"/>
                <a:gd name="f80" fmla="*/ f66 f22 1"/>
              </a:gdLst>
              <a:ahLst/>
              <a:cxnLst>
                <a:cxn ang="3cd4">
                  <a:pos x="hc" y="t"/>
                </a:cxn>
                <a:cxn ang="0">
                  <a:pos x="r" y="vc"/>
                </a:cxn>
                <a:cxn ang="cd4">
                  <a:pos x="hc" y="b"/>
                </a:cxn>
                <a:cxn ang="cd2">
                  <a:pos x="l" y="vc"/>
                </a:cxn>
                <a:cxn ang="f42">
                  <a:pos x="f71" y="f72"/>
                </a:cxn>
                <a:cxn ang="f42">
                  <a:pos x="f73" y="f72"/>
                </a:cxn>
                <a:cxn ang="f42">
                  <a:pos x="f74" y="f75"/>
                </a:cxn>
                <a:cxn ang="f42">
                  <a:pos x="f74" y="f76"/>
                </a:cxn>
                <a:cxn ang="f42">
                  <a:pos x="f74" y="f77"/>
                </a:cxn>
                <a:cxn ang="f42">
                  <a:pos x="f78" y="f79"/>
                </a:cxn>
                <a:cxn ang="f42">
                  <a:pos x="f78" y="f80"/>
                </a:cxn>
              </a:cxnLst>
              <a:rect l="f67" t="f70" r="f68" b="f69"/>
              <a:pathLst>
                <a:path w="114144" h="47872">
                  <a:moveTo>
                    <a:pt x="f8" y="f9"/>
                  </a:moveTo>
                  <a:lnTo>
                    <a:pt x="f10" y="f9"/>
                  </a:lnTo>
                  <a:cubicBezTo>
                    <a:pt x="f11" y="f12"/>
                    <a:pt x="f13" y="f14"/>
                    <a:pt x="f15" y="f16"/>
                  </a:cubicBezTo>
                  <a:cubicBezTo>
                    <a:pt x="f15" y="f16"/>
                    <a:pt x="f15" y="f17"/>
                    <a:pt x="f15" y="f17"/>
                  </a:cubicBezTo>
                  <a:lnTo>
                    <a:pt x="f15" y="f18"/>
                  </a:lnTo>
                  <a:lnTo>
                    <a:pt x="f5" y="f5"/>
                  </a:lnTo>
                  <a:lnTo>
                    <a:pt x="f5"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5" name="Freeform: Shape 359">
              <a:extLst>
                <a:ext uri="{FF2B5EF4-FFF2-40B4-BE49-F238E27FC236}">
                  <a16:creationId xmlns:a16="http://schemas.microsoft.com/office/drawing/2014/main" id="{C422703E-6165-93E4-722C-519C8742012B}"/>
                </a:ext>
              </a:extLst>
            </p:cNvPr>
            <p:cNvSpPr/>
            <p:nvPr/>
          </p:nvSpPr>
          <p:spPr>
            <a:xfrm>
              <a:off x="4881999" y="1279702"/>
              <a:ext cx="54" cy="886"/>
            </a:xfrm>
            <a:custGeom>
              <a:avLst/>
              <a:gdLst>
                <a:gd name="f0" fmla="val 10800000"/>
                <a:gd name="f1" fmla="val 5400000"/>
                <a:gd name="f2" fmla="val 180"/>
                <a:gd name="f3" fmla="val w"/>
                <a:gd name="f4" fmla="val h"/>
                <a:gd name="f5" fmla="val 0"/>
                <a:gd name="f6" fmla="val 56"/>
                <a:gd name="f7" fmla="val 888"/>
                <a:gd name="f8" fmla="val 889"/>
                <a:gd name="f9" fmla="val -71"/>
                <a:gd name="f10" fmla="val 254"/>
                <a:gd name="f11" fmla="+- 0 0 -90"/>
                <a:gd name="f12" fmla="*/ f3 1 56"/>
                <a:gd name="f13" fmla="*/ f4 1 888"/>
                <a:gd name="f14" fmla="val f5"/>
                <a:gd name="f15" fmla="val f6"/>
                <a:gd name="f16" fmla="val f7"/>
                <a:gd name="f17" fmla="*/ f11 f0 1"/>
                <a:gd name="f18" fmla="+- f16 0 f14"/>
                <a:gd name="f19" fmla="+- f15 0 f14"/>
                <a:gd name="f20" fmla="*/ f17 1 f2"/>
                <a:gd name="f21" fmla="*/ f19 1 56"/>
                <a:gd name="f22" fmla="*/ f18 1 888"/>
                <a:gd name="f23" fmla="*/ 56 f19 1"/>
                <a:gd name="f24" fmla="*/ 0 f18 1"/>
                <a:gd name="f25" fmla="*/ 889 f18 1"/>
                <a:gd name="f26" fmla="+- f20 0 f1"/>
                <a:gd name="f27" fmla="*/ f23 1 56"/>
                <a:gd name="f28" fmla="*/ f24 1 888"/>
                <a:gd name="f29" fmla="*/ f25 1 888"/>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 ang="f26">
                  <a:pos x="f41" y="f42"/>
                </a:cxn>
              </a:cxnLst>
              <a:rect l="f37" t="f40" r="f38" b="f39"/>
              <a:pathLst>
                <a:path w="56" h="888">
                  <a:moveTo>
                    <a:pt x="f6" y="f5"/>
                  </a:moveTo>
                  <a:cubicBezTo>
                    <a:pt x="f6" y="f5"/>
                    <a:pt x="f6" y="f5"/>
                    <a:pt x="f6" y="f8"/>
                  </a:cubicBezTo>
                  <a:lnTo>
                    <a:pt x="f6" y="f8"/>
                  </a:lnTo>
                  <a:cubicBezTo>
                    <a:pt x="f6" y="f8"/>
                    <a:pt x="f9" y="f10"/>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6" name="Freeform: Shape 360">
              <a:extLst>
                <a:ext uri="{FF2B5EF4-FFF2-40B4-BE49-F238E27FC236}">
                  <a16:creationId xmlns:a16="http://schemas.microsoft.com/office/drawing/2014/main" id="{6C160C11-06C9-93FF-430F-30C3458290AE}"/>
                </a:ext>
              </a:extLst>
            </p:cNvPr>
            <p:cNvSpPr/>
            <p:nvPr/>
          </p:nvSpPr>
          <p:spPr>
            <a:xfrm>
              <a:off x="4870752" y="1073889"/>
              <a:ext cx="10415" cy="209882"/>
            </a:xfrm>
            <a:custGeom>
              <a:avLst/>
              <a:gdLst>
                <a:gd name="f0" fmla="val 10800000"/>
                <a:gd name="f1" fmla="val 5400000"/>
                <a:gd name="f2" fmla="val 180"/>
                <a:gd name="f3" fmla="val w"/>
                <a:gd name="f4" fmla="val h"/>
                <a:gd name="f5" fmla="val 0"/>
                <a:gd name="f6" fmla="val 10411"/>
                <a:gd name="f7" fmla="val 209882"/>
                <a:gd name="f8" fmla="val 635"/>
                <a:gd name="f9" fmla="val 205052"/>
                <a:gd name="f10" fmla="val 775"/>
                <a:gd name="f11" fmla="val 207858"/>
                <a:gd name="f12" fmla="val 3149"/>
                <a:gd name="f13" fmla="val 210016"/>
                <a:gd name="f14" fmla="val 5955"/>
                <a:gd name="f15" fmla="val 209877"/>
                <a:gd name="f16" fmla="val 5968"/>
                <a:gd name="f17" fmla="val 6945"/>
                <a:gd name="f18" fmla="val 7910"/>
                <a:gd name="f19" fmla="val 209610"/>
                <a:gd name="f20" fmla="val 8761"/>
                <a:gd name="f21" fmla="val 209115"/>
                <a:gd name="f22" fmla="val 9510"/>
                <a:gd name="f23" fmla="val 208620"/>
                <a:gd name="f24" fmla="val 10081"/>
                <a:gd name="f25" fmla="val 207921"/>
                <a:gd name="f26" fmla="val 207083"/>
                <a:gd name="f27" fmla="val 206194"/>
                <a:gd name="f28" fmla="val 205306"/>
                <a:gd name="f29" fmla="val 205433"/>
                <a:gd name="f30" fmla="val 8634"/>
                <a:gd name="f31" fmla="val 1524"/>
                <a:gd name="f32" fmla="val 7110"/>
                <a:gd name="f33" fmla="val 2285"/>
                <a:gd name="f34" fmla="val 6526"/>
                <a:gd name="f35" fmla="val 2416"/>
                <a:gd name="f36" fmla="val 5917"/>
                <a:gd name="f37" fmla="val 5333"/>
                <a:gd name="f38" fmla="val 3555"/>
                <a:gd name="f39" fmla="val 1143"/>
                <a:gd name="f40" fmla="val 204290"/>
                <a:gd name="f41" fmla="+- 0 0 -90"/>
                <a:gd name="f42" fmla="*/ f3 1 10411"/>
                <a:gd name="f43" fmla="*/ f4 1 209882"/>
                <a:gd name="f44" fmla="val f5"/>
                <a:gd name="f45" fmla="val f6"/>
                <a:gd name="f46" fmla="val f7"/>
                <a:gd name="f47" fmla="*/ f41 f0 1"/>
                <a:gd name="f48" fmla="+- f46 0 f44"/>
                <a:gd name="f49" fmla="+- f45 0 f44"/>
                <a:gd name="f50" fmla="*/ f47 1 f2"/>
                <a:gd name="f51" fmla="*/ f49 1 10411"/>
                <a:gd name="f52" fmla="*/ f48 1 209882"/>
                <a:gd name="f53" fmla="*/ 635 f49 1"/>
                <a:gd name="f54" fmla="*/ 205052 f48 1"/>
                <a:gd name="f55" fmla="*/ 5955 f49 1"/>
                <a:gd name="f56" fmla="*/ 209877 f48 1"/>
                <a:gd name="f57" fmla="*/ 5968 f49 1"/>
                <a:gd name="f58" fmla="*/ 8761 f49 1"/>
                <a:gd name="f59" fmla="*/ 209115 f48 1"/>
                <a:gd name="f60" fmla="*/ 10411 f49 1"/>
                <a:gd name="f61" fmla="*/ 207083 f48 1"/>
                <a:gd name="f62" fmla="*/ 206194 f48 1"/>
                <a:gd name="f63" fmla="*/ 205433 f48 1"/>
                <a:gd name="f64" fmla="*/ 0 f48 1"/>
                <a:gd name="f65" fmla="*/ 8634 f49 1"/>
                <a:gd name="f66" fmla="*/ 1524 f48 1"/>
                <a:gd name="f67" fmla="*/ 7110 f49 1"/>
                <a:gd name="f68" fmla="*/ 2285 f48 1"/>
                <a:gd name="f69" fmla="*/ 5333 f49 1"/>
                <a:gd name="f70" fmla="*/ 3555 f49 1"/>
                <a:gd name="f71" fmla="*/ 0 f49 1"/>
                <a:gd name="f72" fmla="*/ 1143 f48 1"/>
                <a:gd name="f73" fmla="*/ 204290 f48 1"/>
                <a:gd name="f74" fmla="+- f50 0 f1"/>
                <a:gd name="f75" fmla="*/ f53 1 10411"/>
                <a:gd name="f76" fmla="*/ f54 1 209882"/>
                <a:gd name="f77" fmla="*/ f55 1 10411"/>
                <a:gd name="f78" fmla="*/ f56 1 209882"/>
                <a:gd name="f79" fmla="*/ f57 1 10411"/>
                <a:gd name="f80" fmla="*/ f58 1 10411"/>
                <a:gd name="f81" fmla="*/ f59 1 209882"/>
                <a:gd name="f82" fmla="*/ f60 1 10411"/>
                <a:gd name="f83" fmla="*/ f61 1 209882"/>
                <a:gd name="f84" fmla="*/ f62 1 209882"/>
                <a:gd name="f85" fmla="*/ f63 1 209882"/>
                <a:gd name="f86" fmla="*/ f64 1 209882"/>
                <a:gd name="f87" fmla="*/ f65 1 10411"/>
                <a:gd name="f88" fmla="*/ f66 1 209882"/>
                <a:gd name="f89" fmla="*/ f67 1 10411"/>
                <a:gd name="f90" fmla="*/ f68 1 209882"/>
                <a:gd name="f91" fmla="*/ f69 1 10411"/>
                <a:gd name="f92" fmla="*/ f70 1 10411"/>
                <a:gd name="f93" fmla="*/ f71 1 10411"/>
                <a:gd name="f94" fmla="*/ f72 1 209882"/>
                <a:gd name="f95" fmla="*/ f73 1 209882"/>
                <a:gd name="f96" fmla="*/ f44 1 f51"/>
                <a:gd name="f97" fmla="*/ f45 1 f51"/>
                <a:gd name="f98" fmla="*/ f44 1 f52"/>
                <a:gd name="f99" fmla="*/ f46 1 f52"/>
                <a:gd name="f100" fmla="*/ f75 1 f51"/>
                <a:gd name="f101" fmla="*/ f76 1 f52"/>
                <a:gd name="f102" fmla="*/ f77 1 f51"/>
                <a:gd name="f103" fmla="*/ f78 1 f52"/>
                <a:gd name="f104" fmla="*/ f79 1 f51"/>
                <a:gd name="f105" fmla="*/ f80 1 f51"/>
                <a:gd name="f106" fmla="*/ f81 1 f52"/>
                <a:gd name="f107" fmla="*/ f82 1 f51"/>
                <a:gd name="f108" fmla="*/ f83 1 f52"/>
                <a:gd name="f109" fmla="*/ f84 1 f52"/>
                <a:gd name="f110" fmla="*/ f85 1 f52"/>
                <a:gd name="f111" fmla="*/ f86 1 f52"/>
                <a:gd name="f112" fmla="*/ f87 1 f51"/>
                <a:gd name="f113" fmla="*/ f88 1 f52"/>
                <a:gd name="f114" fmla="*/ f89 1 f51"/>
                <a:gd name="f115" fmla="*/ f90 1 f52"/>
                <a:gd name="f116" fmla="*/ f91 1 f51"/>
                <a:gd name="f117" fmla="*/ f92 1 f51"/>
                <a:gd name="f118" fmla="*/ f93 1 f51"/>
                <a:gd name="f119" fmla="*/ f94 1 f52"/>
                <a:gd name="f120" fmla="*/ f95 1 f52"/>
                <a:gd name="f121" fmla="*/ f96 f42 1"/>
                <a:gd name="f122" fmla="*/ f97 f42 1"/>
                <a:gd name="f123" fmla="*/ f99 f43 1"/>
                <a:gd name="f124" fmla="*/ f98 f43 1"/>
                <a:gd name="f125" fmla="*/ f100 f42 1"/>
                <a:gd name="f126" fmla="*/ f101 f43 1"/>
                <a:gd name="f127" fmla="*/ f102 f42 1"/>
                <a:gd name="f128" fmla="*/ f103 f43 1"/>
                <a:gd name="f129" fmla="*/ f104 f42 1"/>
                <a:gd name="f130" fmla="*/ f105 f42 1"/>
                <a:gd name="f131" fmla="*/ f106 f43 1"/>
                <a:gd name="f132" fmla="*/ f107 f42 1"/>
                <a:gd name="f133" fmla="*/ f108 f43 1"/>
                <a:gd name="f134" fmla="*/ f109 f43 1"/>
                <a:gd name="f135" fmla="*/ f110 f43 1"/>
                <a:gd name="f136" fmla="*/ f111 f43 1"/>
                <a:gd name="f137" fmla="*/ f112 f42 1"/>
                <a:gd name="f138" fmla="*/ f113 f43 1"/>
                <a:gd name="f139" fmla="*/ f114 f42 1"/>
                <a:gd name="f140" fmla="*/ f115 f43 1"/>
                <a:gd name="f141" fmla="*/ f116 f42 1"/>
                <a:gd name="f142" fmla="*/ f117 f42 1"/>
                <a:gd name="f143" fmla="*/ f118 f42 1"/>
                <a:gd name="f144" fmla="*/ f119 f43 1"/>
                <a:gd name="f145" fmla="*/ f120 f43 1"/>
              </a:gdLst>
              <a:ahLst/>
              <a:cxnLst>
                <a:cxn ang="3cd4">
                  <a:pos x="hc" y="t"/>
                </a:cxn>
                <a:cxn ang="0">
                  <a:pos x="r" y="vc"/>
                </a:cxn>
                <a:cxn ang="cd4">
                  <a:pos x="hc" y="b"/>
                </a:cxn>
                <a:cxn ang="cd2">
                  <a:pos x="l" y="vc"/>
                </a:cxn>
                <a:cxn ang="f74">
                  <a:pos x="f125" y="f126"/>
                </a:cxn>
                <a:cxn ang="f74">
                  <a:pos x="f127" y="f128"/>
                </a:cxn>
                <a:cxn ang="f74">
                  <a:pos x="f129" y="f128"/>
                </a:cxn>
                <a:cxn ang="f74">
                  <a:pos x="f130" y="f131"/>
                </a:cxn>
                <a:cxn ang="f74">
                  <a:pos x="f130" y="f131"/>
                </a:cxn>
                <a:cxn ang="f74">
                  <a:pos x="f130" y="f131"/>
                </a:cxn>
                <a:cxn ang="f74">
                  <a:pos x="f132" y="f133"/>
                </a:cxn>
                <a:cxn ang="f74">
                  <a:pos x="f132" y="f134"/>
                </a:cxn>
                <a:cxn ang="f74">
                  <a:pos x="f132" y="f135"/>
                </a:cxn>
                <a:cxn ang="f74">
                  <a:pos x="f132" y="f136"/>
                </a:cxn>
                <a:cxn ang="f74">
                  <a:pos x="f137" y="f138"/>
                </a:cxn>
                <a:cxn ang="f74">
                  <a:pos x="f137" y="f138"/>
                </a:cxn>
                <a:cxn ang="f74">
                  <a:pos x="f139" y="f140"/>
                </a:cxn>
                <a:cxn ang="f74">
                  <a:pos x="f141" y="f140"/>
                </a:cxn>
                <a:cxn ang="f74">
                  <a:pos x="f142" y="f140"/>
                </a:cxn>
                <a:cxn ang="f74">
                  <a:pos x="f143" y="f144"/>
                </a:cxn>
                <a:cxn ang="f74">
                  <a:pos x="f143" y="f145"/>
                </a:cxn>
              </a:cxnLst>
              <a:rect l="f121" t="f124" r="f122" b="f123"/>
              <a:pathLst>
                <a:path w="10411" h="209882">
                  <a:moveTo>
                    <a:pt x="f8" y="f9"/>
                  </a:moveTo>
                  <a:cubicBezTo>
                    <a:pt x="f10" y="f11"/>
                    <a:pt x="f12" y="f13"/>
                    <a:pt x="f14" y="f15"/>
                  </a:cubicBezTo>
                  <a:cubicBezTo>
                    <a:pt x="f14" y="f15"/>
                    <a:pt x="f16" y="f15"/>
                    <a:pt x="f16" y="f15"/>
                  </a:cubicBezTo>
                  <a:cubicBezTo>
                    <a:pt x="f17" y="f15"/>
                    <a:pt x="f18" y="f19"/>
                    <a:pt x="f20" y="f21"/>
                  </a:cubicBezTo>
                  <a:lnTo>
                    <a:pt x="f20" y="f21"/>
                  </a:lnTo>
                  <a:lnTo>
                    <a:pt x="f20" y="f21"/>
                  </a:lnTo>
                  <a:cubicBezTo>
                    <a:pt x="f22" y="f23"/>
                    <a:pt x="f24" y="f25"/>
                    <a:pt x="f6" y="f26"/>
                  </a:cubicBezTo>
                  <a:cubicBezTo>
                    <a:pt x="f6" y="f26"/>
                    <a:pt x="f6" y="f26"/>
                    <a:pt x="f6" y="f27"/>
                  </a:cubicBezTo>
                  <a:cubicBezTo>
                    <a:pt x="f6" y="f28"/>
                    <a:pt x="f6" y="f27"/>
                    <a:pt x="f6" y="f29"/>
                  </a:cubicBezTo>
                  <a:lnTo>
                    <a:pt x="f6" y="f5"/>
                  </a:lnTo>
                  <a:lnTo>
                    <a:pt x="f30" y="f31"/>
                  </a:lnTo>
                  <a:lnTo>
                    <a:pt x="f30" y="f31"/>
                  </a:lnTo>
                  <a:lnTo>
                    <a:pt x="f32" y="f33"/>
                  </a:lnTo>
                  <a:cubicBezTo>
                    <a:pt x="f34" y="f35"/>
                    <a:pt x="f36" y="f35"/>
                    <a:pt x="f37" y="f33"/>
                  </a:cubicBezTo>
                  <a:lnTo>
                    <a:pt x="f38" y="f33"/>
                  </a:lnTo>
                  <a:lnTo>
                    <a:pt x="f5" y="f39"/>
                  </a:lnTo>
                  <a:lnTo>
                    <a:pt x="f5"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7" name="Freeform: Shape 361">
              <a:extLst>
                <a:ext uri="{FF2B5EF4-FFF2-40B4-BE49-F238E27FC236}">
                  <a16:creationId xmlns:a16="http://schemas.microsoft.com/office/drawing/2014/main" id="{CBFE358F-833A-5FC7-A343-64BE6B69E69E}"/>
                </a:ext>
              </a:extLst>
            </p:cNvPr>
            <p:cNvSpPr/>
            <p:nvPr/>
          </p:nvSpPr>
          <p:spPr>
            <a:xfrm>
              <a:off x="4054605" y="800648"/>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Lst>
              <a:rect l="f35" t="f38" r="f36" b="f37"/>
              <a:pathLst>
                <a:path w="12696" h="761">
                  <a:moveTo>
                    <a:pt x="f5" y="f8"/>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8" name="Freeform: Shape 362">
              <a:extLst>
                <a:ext uri="{FF2B5EF4-FFF2-40B4-BE49-F238E27FC236}">
                  <a16:creationId xmlns:a16="http://schemas.microsoft.com/office/drawing/2014/main" id="{43637D9A-DF40-3A15-E76A-DBADCB912CCD}"/>
                </a:ext>
              </a:extLst>
            </p:cNvPr>
            <p:cNvSpPr/>
            <p:nvPr/>
          </p:nvSpPr>
          <p:spPr>
            <a:xfrm>
              <a:off x="4057650" y="801416"/>
              <a:ext cx="818561" cy="273231"/>
            </a:xfrm>
            <a:custGeom>
              <a:avLst/>
              <a:gdLst>
                <a:gd name="f0" fmla="val 10800000"/>
                <a:gd name="f1" fmla="val 5400000"/>
                <a:gd name="f2" fmla="val 180"/>
                <a:gd name="f3" fmla="val w"/>
                <a:gd name="f4" fmla="val h"/>
                <a:gd name="f5" fmla="val 0"/>
                <a:gd name="f6" fmla="val 818564"/>
                <a:gd name="f7" fmla="val 273233"/>
                <a:gd name="f8" fmla="val 701373"/>
                <a:gd name="f9" fmla="val 229176"/>
                <a:gd name="f10" fmla="val 702388"/>
                <a:gd name="f11" fmla="val 703024"/>
                <a:gd name="f12" fmla="val 703150"/>
                <a:gd name="f13" fmla="val 703785"/>
                <a:gd name="f14" fmla="val 704420"/>
                <a:gd name="f15" fmla="val 230064"/>
                <a:gd name="f16" fmla="val 705055"/>
                <a:gd name="f17" fmla="val 230953"/>
                <a:gd name="f18" fmla="val 230826"/>
                <a:gd name="f19" fmla="val 704458"/>
                <a:gd name="f20" fmla="val 231164"/>
                <a:gd name="f21" fmla="val 231504"/>
                <a:gd name="f22" fmla="val 231842"/>
                <a:gd name="f23" fmla="val 236286"/>
                <a:gd name="f24" fmla="val 813232"/>
                <a:gd name="f25" fmla="val 272090"/>
                <a:gd name="f26" fmla="val 816787"/>
                <a:gd name="f27" fmla="val 817092"/>
                <a:gd name="f28" fmla="val 273199"/>
                <a:gd name="f29" fmla="val 815682"/>
                <a:gd name="f30" fmla="val 272610"/>
                <a:gd name="f31" fmla="val 814628"/>
                <a:gd name="f32" fmla="val 271583"/>
                <a:gd name="f33" fmla="val 812699"/>
                <a:gd name="f34" fmla="val 269954"/>
                <a:gd name="f35" fmla="val 812457"/>
                <a:gd name="f36" fmla="val 267070"/>
                <a:gd name="f37" fmla="val 814082"/>
                <a:gd name="f38" fmla="val 265142"/>
                <a:gd name="f39" fmla="val 814247"/>
                <a:gd name="f40" fmla="val 264946"/>
                <a:gd name="f41" fmla="val 814438"/>
                <a:gd name="f42" fmla="val 264764"/>
                <a:gd name="f43" fmla="val 264599"/>
                <a:gd name="f44" fmla="val 817930"/>
                <a:gd name="f45" fmla="val 265107"/>
                <a:gd name="f46" fmla="val 12824"/>
                <a:gd name="f47" fmla="val 5460"/>
                <a:gd name="f48" fmla="val 4470"/>
                <a:gd name="f49" fmla="val 6210"/>
                <a:gd name="f50" fmla="val 3263"/>
                <a:gd name="f51" fmla="val 6611"/>
                <a:gd name="f52" fmla="val 2032"/>
                <a:gd name="f53" fmla="val 6602"/>
                <a:gd name="f54" fmla="val 1359"/>
                <a:gd name="f55" fmla="val 6718"/>
                <a:gd name="f56" fmla="val 673"/>
                <a:gd name="f57" fmla="val 410489"/>
                <a:gd name="f58" fmla="val 141568"/>
                <a:gd name="f59" fmla="val 700992"/>
                <a:gd name="f60" fmla="val 229430"/>
                <a:gd name="f61" fmla="+- 0 0 -90"/>
                <a:gd name="f62" fmla="*/ f3 1 818564"/>
                <a:gd name="f63" fmla="*/ f4 1 273233"/>
                <a:gd name="f64" fmla="val f5"/>
                <a:gd name="f65" fmla="val f6"/>
                <a:gd name="f66" fmla="val f7"/>
                <a:gd name="f67" fmla="*/ f61 f0 1"/>
                <a:gd name="f68" fmla="+- f66 0 f64"/>
                <a:gd name="f69" fmla="+- f65 0 f64"/>
                <a:gd name="f70" fmla="*/ f67 1 f2"/>
                <a:gd name="f71" fmla="*/ f69 1 818564"/>
                <a:gd name="f72" fmla="*/ f68 1 273233"/>
                <a:gd name="f73" fmla="*/ 701373 f69 1"/>
                <a:gd name="f74" fmla="*/ 229176 f68 1"/>
                <a:gd name="f75" fmla="*/ 702388 f69 1"/>
                <a:gd name="f76" fmla="*/ 703150 f69 1"/>
                <a:gd name="f77" fmla="*/ 703785 f69 1"/>
                <a:gd name="f78" fmla="*/ 704420 f69 1"/>
                <a:gd name="f79" fmla="*/ 230064 f68 1"/>
                <a:gd name="f80" fmla="*/ 230826 f68 1"/>
                <a:gd name="f81" fmla="*/ 231842 f68 1"/>
                <a:gd name="f82" fmla="*/ 236286 f68 1"/>
                <a:gd name="f83" fmla="*/ 813232 f69 1"/>
                <a:gd name="f84" fmla="*/ 272090 f68 1"/>
                <a:gd name="f85" fmla="*/ 816787 f69 1"/>
                <a:gd name="f86" fmla="*/ 273233 f68 1"/>
                <a:gd name="f87" fmla="*/ 818564 f69 1"/>
                <a:gd name="f88" fmla="*/ 814628 f69 1"/>
                <a:gd name="f89" fmla="*/ 271583 f68 1"/>
                <a:gd name="f90" fmla="*/ 814082 f69 1"/>
                <a:gd name="f91" fmla="*/ 265142 f68 1"/>
                <a:gd name="f92" fmla="*/ 264599 f68 1"/>
                <a:gd name="f93" fmla="*/ 817930 f69 1"/>
                <a:gd name="f94" fmla="*/ 265107 f68 1"/>
                <a:gd name="f95" fmla="*/ 12824 f69 1"/>
                <a:gd name="f96" fmla="*/ 0 f68 1"/>
                <a:gd name="f97" fmla="*/ 5460 f69 1"/>
                <a:gd name="f98" fmla="*/ 5460 f68 1"/>
                <a:gd name="f99" fmla="*/ 2032 f69 1"/>
                <a:gd name="f100" fmla="*/ 6602 f68 1"/>
                <a:gd name="f101" fmla="*/ 0 f69 1"/>
                <a:gd name="f102" fmla="*/ 410489 f69 1"/>
                <a:gd name="f103" fmla="*/ 141568 f68 1"/>
                <a:gd name="f104" fmla="*/ 700992 f69 1"/>
                <a:gd name="f105" fmla="*/ 229430 f68 1"/>
                <a:gd name="f106" fmla="+- f70 0 f1"/>
                <a:gd name="f107" fmla="*/ f73 1 818564"/>
                <a:gd name="f108" fmla="*/ f74 1 273233"/>
                <a:gd name="f109" fmla="*/ f75 1 818564"/>
                <a:gd name="f110" fmla="*/ f76 1 818564"/>
                <a:gd name="f111" fmla="*/ f77 1 818564"/>
                <a:gd name="f112" fmla="*/ f78 1 818564"/>
                <a:gd name="f113" fmla="*/ f79 1 273233"/>
                <a:gd name="f114" fmla="*/ f80 1 273233"/>
                <a:gd name="f115" fmla="*/ f81 1 273233"/>
                <a:gd name="f116" fmla="*/ f82 1 273233"/>
                <a:gd name="f117" fmla="*/ f83 1 818564"/>
                <a:gd name="f118" fmla="*/ f84 1 273233"/>
                <a:gd name="f119" fmla="*/ f85 1 818564"/>
                <a:gd name="f120" fmla="*/ f86 1 273233"/>
                <a:gd name="f121" fmla="*/ f87 1 818564"/>
                <a:gd name="f122" fmla="*/ f88 1 818564"/>
                <a:gd name="f123" fmla="*/ f89 1 273233"/>
                <a:gd name="f124" fmla="*/ f90 1 818564"/>
                <a:gd name="f125" fmla="*/ f91 1 273233"/>
                <a:gd name="f126" fmla="*/ f92 1 273233"/>
                <a:gd name="f127" fmla="*/ f93 1 818564"/>
                <a:gd name="f128" fmla="*/ f94 1 273233"/>
                <a:gd name="f129" fmla="*/ f95 1 818564"/>
                <a:gd name="f130" fmla="*/ f96 1 273233"/>
                <a:gd name="f131" fmla="*/ f97 1 818564"/>
                <a:gd name="f132" fmla="*/ f98 1 273233"/>
                <a:gd name="f133" fmla="*/ f99 1 818564"/>
                <a:gd name="f134" fmla="*/ f100 1 273233"/>
                <a:gd name="f135" fmla="*/ f101 1 818564"/>
                <a:gd name="f136" fmla="*/ f102 1 818564"/>
                <a:gd name="f137" fmla="*/ f103 1 273233"/>
                <a:gd name="f138" fmla="*/ f104 1 818564"/>
                <a:gd name="f139" fmla="*/ f105 1 273233"/>
                <a:gd name="f140" fmla="*/ f64 1 f71"/>
                <a:gd name="f141" fmla="*/ f65 1 f71"/>
                <a:gd name="f142" fmla="*/ f64 1 f72"/>
                <a:gd name="f143" fmla="*/ f66 1 f72"/>
                <a:gd name="f144" fmla="*/ f107 1 f71"/>
                <a:gd name="f145" fmla="*/ f108 1 f72"/>
                <a:gd name="f146" fmla="*/ f109 1 f71"/>
                <a:gd name="f147" fmla="*/ f110 1 f71"/>
                <a:gd name="f148" fmla="*/ f111 1 f71"/>
                <a:gd name="f149" fmla="*/ f112 1 f71"/>
                <a:gd name="f150" fmla="*/ f113 1 f72"/>
                <a:gd name="f151" fmla="*/ f114 1 f72"/>
                <a:gd name="f152" fmla="*/ f115 1 f72"/>
                <a:gd name="f153" fmla="*/ f116 1 f72"/>
                <a:gd name="f154" fmla="*/ f117 1 f71"/>
                <a:gd name="f155" fmla="*/ f118 1 f72"/>
                <a:gd name="f156" fmla="*/ f119 1 f71"/>
                <a:gd name="f157" fmla="*/ f120 1 f72"/>
                <a:gd name="f158" fmla="*/ f121 1 f71"/>
                <a:gd name="f159" fmla="*/ f122 1 f71"/>
                <a:gd name="f160" fmla="*/ f123 1 f72"/>
                <a:gd name="f161" fmla="*/ f124 1 f71"/>
                <a:gd name="f162" fmla="*/ f125 1 f72"/>
                <a:gd name="f163" fmla="*/ f126 1 f72"/>
                <a:gd name="f164" fmla="*/ f127 1 f71"/>
                <a:gd name="f165" fmla="*/ f128 1 f72"/>
                <a:gd name="f166" fmla="*/ f129 1 f71"/>
                <a:gd name="f167" fmla="*/ f130 1 f72"/>
                <a:gd name="f168" fmla="*/ f131 1 f71"/>
                <a:gd name="f169" fmla="*/ f132 1 f72"/>
                <a:gd name="f170" fmla="*/ f133 1 f71"/>
                <a:gd name="f171" fmla="*/ f134 1 f72"/>
                <a:gd name="f172" fmla="*/ f135 1 f71"/>
                <a:gd name="f173" fmla="*/ f136 1 f71"/>
                <a:gd name="f174" fmla="*/ f137 1 f72"/>
                <a:gd name="f175" fmla="*/ f138 1 f71"/>
                <a:gd name="f176" fmla="*/ f139 1 f72"/>
                <a:gd name="f177" fmla="*/ f140 f62 1"/>
                <a:gd name="f178" fmla="*/ f141 f62 1"/>
                <a:gd name="f179" fmla="*/ f143 f63 1"/>
                <a:gd name="f180" fmla="*/ f142 f63 1"/>
                <a:gd name="f181" fmla="*/ f144 f62 1"/>
                <a:gd name="f182" fmla="*/ f145 f63 1"/>
                <a:gd name="f183" fmla="*/ f146 f62 1"/>
                <a:gd name="f184" fmla="*/ f147 f62 1"/>
                <a:gd name="f185" fmla="*/ f148 f62 1"/>
                <a:gd name="f186" fmla="*/ f149 f62 1"/>
                <a:gd name="f187" fmla="*/ f150 f63 1"/>
                <a:gd name="f188" fmla="*/ f151 f63 1"/>
                <a:gd name="f189" fmla="*/ f152 f63 1"/>
                <a:gd name="f190" fmla="*/ f153 f63 1"/>
                <a:gd name="f191" fmla="*/ f154 f62 1"/>
                <a:gd name="f192" fmla="*/ f155 f63 1"/>
                <a:gd name="f193" fmla="*/ f156 f62 1"/>
                <a:gd name="f194" fmla="*/ f157 f63 1"/>
                <a:gd name="f195" fmla="*/ f158 f62 1"/>
                <a:gd name="f196" fmla="*/ f159 f62 1"/>
                <a:gd name="f197" fmla="*/ f160 f63 1"/>
                <a:gd name="f198" fmla="*/ f161 f62 1"/>
                <a:gd name="f199" fmla="*/ f162 f63 1"/>
                <a:gd name="f200" fmla="*/ f163 f63 1"/>
                <a:gd name="f201" fmla="*/ f164 f62 1"/>
                <a:gd name="f202" fmla="*/ f165 f63 1"/>
                <a:gd name="f203" fmla="*/ f166 f62 1"/>
                <a:gd name="f204" fmla="*/ f167 f63 1"/>
                <a:gd name="f205" fmla="*/ f168 f62 1"/>
                <a:gd name="f206" fmla="*/ f169 f63 1"/>
                <a:gd name="f207" fmla="*/ f170 f62 1"/>
                <a:gd name="f208" fmla="*/ f171 f63 1"/>
                <a:gd name="f209" fmla="*/ f172 f62 1"/>
                <a:gd name="f210" fmla="*/ f173 f62 1"/>
                <a:gd name="f211" fmla="*/ f174 f63 1"/>
                <a:gd name="f212" fmla="*/ f175 f62 1"/>
                <a:gd name="f213" fmla="*/ f176 f63 1"/>
              </a:gdLst>
              <a:ahLst/>
              <a:cxnLst>
                <a:cxn ang="3cd4">
                  <a:pos x="hc" y="t"/>
                </a:cxn>
                <a:cxn ang="0">
                  <a:pos x="r" y="vc"/>
                </a:cxn>
                <a:cxn ang="cd4">
                  <a:pos x="hc" y="b"/>
                </a:cxn>
                <a:cxn ang="cd2">
                  <a:pos x="l" y="vc"/>
                </a:cxn>
                <a:cxn ang="f106">
                  <a:pos x="f181" y="f182"/>
                </a:cxn>
                <a:cxn ang="f106">
                  <a:pos x="f183" y="f182"/>
                </a:cxn>
                <a:cxn ang="f106">
                  <a:pos x="f184" y="f182"/>
                </a:cxn>
                <a:cxn ang="f106">
                  <a:pos x="f185" y="f182"/>
                </a:cxn>
                <a:cxn ang="f106">
                  <a:pos x="f186" y="f187"/>
                </a:cxn>
                <a:cxn ang="f106">
                  <a:pos x="f186" y="f188"/>
                </a:cxn>
                <a:cxn ang="f106">
                  <a:pos x="f186" y="f189"/>
                </a:cxn>
                <a:cxn ang="f106">
                  <a:pos x="f186" y="f190"/>
                </a:cxn>
                <a:cxn ang="f106">
                  <a:pos x="f191" y="f192"/>
                </a:cxn>
                <a:cxn ang="f106">
                  <a:pos x="f193" y="f194"/>
                </a:cxn>
                <a:cxn ang="f106">
                  <a:pos x="f195" y="f194"/>
                </a:cxn>
                <a:cxn ang="f106">
                  <a:pos x="f196" y="f197"/>
                </a:cxn>
                <a:cxn ang="f106">
                  <a:pos x="f198" y="f199"/>
                </a:cxn>
                <a:cxn ang="f106">
                  <a:pos x="f196" y="f200"/>
                </a:cxn>
                <a:cxn ang="f106">
                  <a:pos x="f201" y="f202"/>
                </a:cxn>
                <a:cxn ang="f106">
                  <a:pos x="f203" y="f204"/>
                </a:cxn>
                <a:cxn ang="f106">
                  <a:pos x="f205" y="f206"/>
                </a:cxn>
                <a:cxn ang="f106">
                  <a:pos x="f207" y="f208"/>
                </a:cxn>
                <a:cxn ang="f106">
                  <a:pos x="f209" y="f208"/>
                </a:cxn>
                <a:cxn ang="f106">
                  <a:pos x="f209" y="f208"/>
                </a:cxn>
                <a:cxn ang="f106">
                  <a:pos x="f210" y="f211"/>
                </a:cxn>
                <a:cxn ang="f106">
                  <a:pos x="f212" y="f213"/>
                </a:cxn>
              </a:cxnLst>
              <a:rect l="f177" t="f180" r="f178" b="f179"/>
              <a:pathLst>
                <a:path w="818564" h="273233">
                  <a:moveTo>
                    <a:pt x="f8" y="f9"/>
                  </a:moveTo>
                  <a:lnTo>
                    <a:pt x="f10" y="f9"/>
                  </a:lnTo>
                  <a:cubicBezTo>
                    <a:pt x="f10" y="f9"/>
                    <a:pt x="f11" y="f9"/>
                    <a:pt x="f12" y="f9"/>
                  </a:cubicBezTo>
                  <a:lnTo>
                    <a:pt x="f13" y="f9"/>
                  </a:lnTo>
                  <a:cubicBezTo>
                    <a:pt x="f13" y="f9"/>
                    <a:pt x="f13" y="f9"/>
                    <a:pt x="f14" y="f15"/>
                  </a:cubicBezTo>
                  <a:cubicBezTo>
                    <a:pt x="f16" y="f17"/>
                    <a:pt x="f14" y="f15"/>
                    <a:pt x="f14" y="f18"/>
                  </a:cubicBezTo>
                  <a:cubicBezTo>
                    <a:pt x="f19" y="f20"/>
                    <a:pt x="f19" y="f21"/>
                    <a:pt x="f14" y="f22"/>
                  </a:cubicBezTo>
                  <a:lnTo>
                    <a:pt x="f14" y="f23"/>
                  </a:lnTo>
                  <a:lnTo>
                    <a:pt x="f24" y="f25"/>
                  </a:lnTo>
                  <a:lnTo>
                    <a:pt x="f26" y="f7"/>
                  </a:lnTo>
                  <a:lnTo>
                    <a:pt x="f6" y="f7"/>
                  </a:lnTo>
                  <a:cubicBezTo>
                    <a:pt x="f27" y="f28"/>
                    <a:pt x="f29" y="f30"/>
                    <a:pt x="f31" y="f32"/>
                  </a:cubicBezTo>
                  <a:cubicBezTo>
                    <a:pt x="f33" y="f34"/>
                    <a:pt x="f35" y="f36"/>
                    <a:pt x="f37" y="f38"/>
                  </a:cubicBezTo>
                  <a:cubicBezTo>
                    <a:pt x="f39" y="f40"/>
                    <a:pt x="f41" y="f42"/>
                    <a:pt x="f31" y="f43"/>
                  </a:cubicBezTo>
                  <a:lnTo>
                    <a:pt x="f44" y="f45"/>
                  </a:lnTo>
                  <a:lnTo>
                    <a:pt x="f46" y="f5"/>
                  </a:lnTo>
                  <a:lnTo>
                    <a:pt x="f47" y="f47"/>
                  </a:lnTo>
                  <a:cubicBezTo>
                    <a:pt x="f48" y="f49"/>
                    <a:pt x="f50" y="f51"/>
                    <a:pt x="f52" y="f53"/>
                  </a:cubicBezTo>
                  <a:cubicBezTo>
                    <a:pt x="f54" y="f55"/>
                    <a:pt x="f56" y="f55"/>
                    <a:pt x="f5" y="f53"/>
                  </a:cubicBezTo>
                  <a:lnTo>
                    <a:pt x="f5" y="f53"/>
                  </a:lnTo>
                  <a:lnTo>
                    <a:pt x="f57" y="f58"/>
                  </a:lnTo>
                  <a:lnTo>
                    <a:pt x="f59" y="f6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59" name="Freeform: Shape 363">
              <a:extLst>
                <a:ext uri="{FF2B5EF4-FFF2-40B4-BE49-F238E27FC236}">
                  <a16:creationId xmlns:a16="http://schemas.microsoft.com/office/drawing/2014/main" id="{90E36A38-C3A3-6C28-9488-B07A57E982CD}"/>
                </a:ext>
              </a:extLst>
            </p:cNvPr>
            <p:cNvSpPr/>
            <p:nvPr/>
          </p:nvSpPr>
          <p:spPr>
            <a:xfrm>
              <a:off x="5171800" y="829818"/>
              <a:ext cx="630" cy="36"/>
            </a:xfrm>
            <a:custGeom>
              <a:avLst/>
              <a:gdLst>
                <a:gd name="f0" fmla="val 10800000"/>
                <a:gd name="f1" fmla="val 5400000"/>
                <a:gd name="f2" fmla="val 180"/>
                <a:gd name="f3" fmla="val w"/>
                <a:gd name="f4" fmla="val h"/>
                <a:gd name="f5" fmla="val 0"/>
                <a:gd name="f6" fmla="val 635"/>
                <a:gd name="f7" fmla="val 40"/>
                <a:gd name="f8" fmla="val 432"/>
                <a:gd name="f9" fmla="val -13"/>
                <a:gd name="f10" fmla="val 203"/>
                <a:gd name="f11" fmla="+- 0 0 -90"/>
                <a:gd name="f12" fmla="*/ f3 1 635"/>
                <a:gd name="f13" fmla="*/ f4 1 40"/>
                <a:gd name="f14" fmla="val f5"/>
                <a:gd name="f15" fmla="val f6"/>
                <a:gd name="f16" fmla="val f7"/>
                <a:gd name="f17" fmla="*/ f11 f0 1"/>
                <a:gd name="f18" fmla="+- f16 0 f14"/>
                <a:gd name="f19" fmla="+- f15 0 f14"/>
                <a:gd name="f20" fmla="*/ f17 1 f2"/>
                <a:gd name="f21" fmla="*/ f19 1 635"/>
                <a:gd name="f22" fmla="*/ f18 1 40"/>
                <a:gd name="f23" fmla="*/ 635 f19 1"/>
                <a:gd name="f24" fmla="*/ 40 f18 1"/>
                <a:gd name="f25" fmla="*/ 0 f19 1"/>
                <a:gd name="f26" fmla="+- f20 0 f1"/>
                <a:gd name="f27" fmla="*/ f23 1 635"/>
                <a:gd name="f28" fmla="*/ f24 1 40"/>
                <a:gd name="f29" fmla="*/ f25 1 635"/>
                <a:gd name="f30" fmla="*/ f14 1 f21"/>
                <a:gd name="f31" fmla="*/ f15 1 f21"/>
                <a:gd name="f32" fmla="*/ f14 1 f22"/>
                <a:gd name="f33" fmla="*/ f16 1 f22"/>
                <a:gd name="f34" fmla="*/ f27 1 f21"/>
                <a:gd name="f35" fmla="*/ f28 1 f22"/>
                <a:gd name="f36" fmla="*/ f29 1 f21"/>
                <a:gd name="f37" fmla="*/ f30 f12 1"/>
                <a:gd name="f38" fmla="*/ f31 f12 1"/>
                <a:gd name="f39" fmla="*/ f33 f13 1"/>
                <a:gd name="f40" fmla="*/ f32 f13 1"/>
                <a:gd name="f41" fmla="*/ f34 f12 1"/>
                <a:gd name="f42" fmla="*/ f35 f13 1"/>
                <a:gd name="f43" fmla="*/ f36 f12 1"/>
              </a:gdLst>
              <a:ahLst/>
              <a:cxnLst>
                <a:cxn ang="3cd4">
                  <a:pos x="hc" y="t"/>
                </a:cxn>
                <a:cxn ang="0">
                  <a:pos x="r" y="vc"/>
                </a:cxn>
                <a:cxn ang="cd4">
                  <a:pos x="hc" y="b"/>
                </a:cxn>
                <a:cxn ang="cd2">
                  <a:pos x="l" y="vc"/>
                </a:cxn>
                <a:cxn ang="f26">
                  <a:pos x="f41" y="f42"/>
                </a:cxn>
                <a:cxn ang="f26">
                  <a:pos x="f43" y="f42"/>
                </a:cxn>
                <a:cxn ang="f26">
                  <a:pos x="f41" y="f42"/>
                </a:cxn>
              </a:cxnLst>
              <a:rect l="f37" t="f40" r="f38" b="f39"/>
              <a:pathLst>
                <a:path w="635" h="40">
                  <a:moveTo>
                    <a:pt x="f6" y="f7"/>
                  </a:moveTo>
                  <a:cubicBezTo>
                    <a:pt x="f8" y="f9"/>
                    <a:pt x="f10" y="f9"/>
                    <a:pt x="f5" y="f7"/>
                  </a:cubicBezTo>
                  <a:lnTo>
                    <a:pt x="f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0" name="Freeform: Shape 364">
              <a:extLst>
                <a:ext uri="{FF2B5EF4-FFF2-40B4-BE49-F238E27FC236}">
                  <a16:creationId xmlns:a16="http://schemas.microsoft.com/office/drawing/2014/main" id="{7836D280-E140-B4C3-8298-04FAA4030627}"/>
                </a:ext>
              </a:extLst>
            </p:cNvPr>
            <p:cNvSpPr/>
            <p:nvPr/>
          </p:nvSpPr>
          <p:spPr>
            <a:xfrm>
              <a:off x="5174845" y="83277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1" name="Freeform: Shape 365">
              <a:extLst>
                <a:ext uri="{FF2B5EF4-FFF2-40B4-BE49-F238E27FC236}">
                  <a16:creationId xmlns:a16="http://schemas.microsoft.com/office/drawing/2014/main" id="{E4401AFE-6186-2EE0-451B-24B24D293553}"/>
                </a:ext>
              </a:extLst>
            </p:cNvPr>
            <p:cNvSpPr/>
            <p:nvPr/>
          </p:nvSpPr>
          <p:spPr>
            <a:xfrm>
              <a:off x="5173958" y="83112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cubicBezTo>
                    <a:pt x="f5" y="f5"/>
                    <a:pt x="f5" y="f5"/>
                    <a:pt x="f5" y="f5"/>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2" name="Freeform: Shape 366">
              <a:extLst>
                <a:ext uri="{FF2B5EF4-FFF2-40B4-BE49-F238E27FC236}">
                  <a16:creationId xmlns:a16="http://schemas.microsoft.com/office/drawing/2014/main" id="{63D0EC4F-80D1-F792-3EF6-471677DCA94F}"/>
                </a:ext>
              </a:extLst>
            </p:cNvPr>
            <p:cNvSpPr/>
            <p:nvPr/>
          </p:nvSpPr>
          <p:spPr>
            <a:xfrm>
              <a:off x="4871548" y="836456"/>
              <a:ext cx="292251" cy="240697"/>
            </a:xfrm>
            <a:custGeom>
              <a:avLst/>
              <a:gdLst>
                <a:gd name="f0" fmla="val 10800000"/>
                <a:gd name="f1" fmla="val 5400000"/>
                <a:gd name="f2" fmla="val 180"/>
                <a:gd name="f3" fmla="val w"/>
                <a:gd name="f4" fmla="val h"/>
                <a:gd name="f5" fmla="val 0"/>
                <a:gd name="f6" fmla="val 292252"/>
                <a:gd name="f7" fmla="val 240700"/>
                <a:gd name="f8" fmla="val 8479"/>
                <a:gd name="f9" fmla="val 239079"/>
                <a:gd name="f10" fmla="val 10256"/>
                <a:gd name="f11" fmla="val 237555"/>
                <a:gd name="f12" fmla="val 292253"/>
                <a:gd name="f13" fmla="val 9015"/>
                <a:gd name="f14" fmla="val 1524"/>
                <a:gd name="f15" fmla="val 287174"/>
                <a:gd name="f16" fmla="val 4035"/>
                <a:gd name="f17" fmla="val 230064"/>
                <a:gd name="f18" fmla="val 1622"/>
                <a:gd name="f19" fmla="val 231969"/>
                <a:gd name="f20" fmla="val -308"/>
                <a:gd name="f21" fmla="val 233598"/>
                <a:gd name="f22" fmla="val -549"/>
                <a:gd name="f23" fmla="val 236481"/>
                <a:gd name="f24" fmla="val 1076"/>
                <a:gd name="f25" fmla="val 238410"/>
                <a:gd name="f26" fmla="val 1242"/>
                <a:gd name="f27" fmla="val 238605"/>
                <a:gd name="f28" fmla="val 1432"/>
                <a:gd name="f29" fmla="val 238787"/>
                <a:gd name="f30" fmla="val 238952"/>
                <a:gd name="f31" fmla="val 2676"/>
                <a:gd name="f32" fmla="val 239979"/>
                <a:gd name="f33" fmla="val 4086"/>
                <a:gd name="f34" fmla="val 240568"/>
                <a:gd name="f35" fmla="val 5558"/>
                <a:gd name="f36" fmla="val 240603"/>
                <a:gd name="f37" fmla="val 6142"/>
                <a:gd name="f38" fmla="val 240733"/>
                <a:gd name="f39" fmla="val 6752"/>
                <a:gd name="f40" fmla="val 7336"/>
                <a:gd name="f41" fmla="+- 0 0 -90"/>
                <a:gd name="f42" fmla="*/ f3 1 292252"/>
                <a:gd name="f43" fmla="*/ f4 1 240700"/>
                <a:gd name="f44" fmla="val f5"/>
                <a:gd name="f45" fmla="val f6"/>
                <a:gd name="f46" fmla="val f7"/>
                <a:gd name="f47" fmla="*/ f41 f0 1"/>
                <a:gd name="f48" fmla="+- f46 0 f44"/>
                <a:gd name="f49" fmla="+- f45 0 f44"/>
                <a:gd name="f50" fmla="*/ f47 1 f2"/>
                <a:gd name="f51" fmla="*/ f49 1 292252"/>
                <a:gd name="f52" fmla="*/ f48 1 240700"/>
                <a:gd name="f53" fmla="*/ 8479 f49 1"/>
                <a:gd name="f54" fmla="*/ 239079 f48 1"/>
                <a:gd name="f55" fmla="*/ 10256 f49 1"/>
                <a:gd name="f56" fmla="*/ 237555 f48 1"/>
                <a:gd name="f57" fmla="*/ 292253 f49 1"/>
                <a:gd name="f58" fmla="*/ 9015 f48 1"/>
                <a:gd name="f59" fmla="*/ 1524 f48 1"/>
                <a:gd name="f60" fmla="*/ 287174 f49 1"/>
                <a:gd name="f61" fmla="*/ 0 f48 1"/>
                <a:gd name="f62" fmla="*/ 4035 f49 1"/>
                <a:gd name="f63" fmla="*/ 230064 f48 1"/>
                <a:gd name="f64" fmla="*/ 1622 f49 1"/>
                <a:gd name="f65" fmla="*/ 231969 f48 1"/>
                <a:gd name="f66" fmla="*/ 1076 f49 1"/>
                <a:gd name="f67" fmla="*/ 238410 f48 1"/>
                <a:gd name="f68" fmla="*/ 238952 f48 1"/>
                <a:gd name="f69" fmla="*/ 5558 f49 1"/>
                <a:gd name="f70" fmla="*/ 240603 f48 1"/>
                <a:gd name="f71" fmla="*/ 7336 f49 1"/>
                <a:gd name="f72" fmla="+- f50 0 f1"/>
                <a:gd name="f73" fmla="*/ f53 1 292252"/>
                <a:gd name="f74" fmla="*/ f54 1 240700"/>
                <a:gd name="f75" fmla="*/ f55 1 292252"/>
                <a:gd name="f76" fmla="*/ f56 1 240700"/>
                <a:gd name="f77" fmla="*/ f57 1 292252"/>
                <a:gd name="f78" fmla="*/ f58 1 240700"/>
                <a:gd name="f79" fmla="*/ f59 1 240700"/>
                <a:gd name="f80" fmla="*/ f60 1 292252"/>
                <a:gd name="f81" fmla="*/ f61 1 240700"/>
                <a:gd name="f82" fmla="*/ f62 1 292252"/>
                <a:gd name="f83" fmla="*/ f63 1 240700"/>
                <a:gd name="f84" fmla="*/ f64 1 292252"/>
                <a:gd name="f85" fmla="*/ f65 1 240700"/>
                <a:gd name="f86" fmla="*/ f66 1 292252"/>
                <a:gd name="f87" fmla="*/ f67 1 240700"/>
                <a:gd name="f88" fmla="*/ f68 1 240700"/>
                <a:gd name="f89" fmla="*/ f69 1 292252"/>
                <a:gd name="f90" fmla="*/ f70 1 240700"/>
                <a:gd name="f91" fmla="*/ f71 1 292252"/>
                <a:gd name="f92" fmla="*/ f44 1 f51"/>
                <a:gd name="f93" fmla="*/ f45 1 f51"/>
                <a:gd name="f94" fmla="*/ f44 1 f52"/>
                <a:gd name="f95" fmla="*/ f46 1 f52"/>
                <a:gd name="f96" fmla="*/ f73 1 f51"/>
                <a:gd name="f97" fmla="*/ f74 1 f52"/>
                <a:gd name="f98" fmla="*/ f75 1 f51"/>
                <a:gd name="f99" fmla="*/ f76 1 f52"/>
                <a:gd name="f100" fmla="*/ f77 1 f51"/>
                <a:gd name="f101" fmla="*/ f78 1 f52"/>
                <a:gd name="f102" fmla="*/ f79 1 f52"/>
                <a:gd name="f103" fmla="*/ f80 1 f51"/>
                <a:gd name="f104" fmla="*/ f81 1 f52"/>
                <a:gd name="f105" fmla="*/ f82 1 f51"/>
                <a:gd name="f106" fmla="*/ f83 1 f52"/>
                <a:gd name="f107" fmla="*/ f84 1 f51"/>
                <a:gd name="f108" fmla="*/ f85 1 f52"/>
                <a:gd name="f109" fmla="*/ f86 1 f51"/>
                <a:gd name="f110" fmla="*/ f87 1 f52"/>
                <a:gd name="f111" fmla="*/ f88 1 f52"/>
                <a:gd name="f112" fmla="*/ f89 1 f51"/>
                <a:gd name="f113" fmla="*/ f90 1 f52"/>
                <a:gd name="f114" fmla="*/ f91 1 f51"/>
                <a:gd name="f115" fmla="*/ f92 f42 1"/>
                <a:gd name="f116" fmla="*/ f93 f42 1"/>
                <a:gd name="f117" fmla="*/ f95 f43 1"/>
                <a:gd name="f118" fmla="*/ f94 f43 1"/>
                <a:gd name="f119" fmla="*/ f96 f42 1"/>
                <a:gd name="f120" fmla="*/ f97 f43 1"/>
                <a:gd name="f121" fmla="*/ f98 f42 1"/>
                <a:gd name="f122" fmla="*/ f99 f43 1"/>
                <a:gd name="f123" fmla="*/ f100 f42 1"/>
                <a:gd name="f124" fmla="*/ f101 f43 1"/>
                <a:gd name="f125" fmla="*/ f102 f43 1"/>
                <a:gd name="f126" fmla="*/ f103 f42 1"/>
                <a:gd name="f127" fmla="*/ f104 f43 1"/>
                <a:gd name="f128" fmla="*/ f105 f42 1"/>
                <a:gd name="f129" fmla="*/ f106 f43 1"/>
                <a:gd name="f130" fmla="*/ f107 f42 1"/>
                <a:gd name="f131" fmla="*/ f108 f43 1"/>
                <a:gd name="f132" fmla="*/ f109 f42 1"/>
                <a:gd name="f133" fmla="*/ f110 f43 1"/>
                <a:gd name="f134" fmla="*/ f111 f43 1"/>
                <a:gd name="f135" fmla="*/ f112 f42 1"/>
                <a:gd name="f136" fmla="*/ f113 f43 1"/>
                <a:gd name="f137" fmla="*/ f114 f42 1"/>
              </a:gdLst>
              <a:ahLst/>
              <a:cxnLst>
                <a:cxn ang="3cd4">
                  <a:pos x="hc" y="t"/>
                </a:cxn>
                <a:cxn ang="0">
                  <a:pos x="r" y="vc"/>
                </a:cxn>
                <a:cxn ang="cd4">
                  <a:pos x="hc" y="b"/>
                </a:cxn>
                <a:cxn ang="cd2">
                  <a:pos x="l" y="vc"/>
                </a:cxn>
                <a:cxn ang="f72">
                  <a:pos x="f119" y="f120"/>
                </a:cxn>
                <a:cxn ang="f72">
                  <a:pos x="f119" y="f120"/>
                </a:cxn>
                <a:cxn ang="f72">
                  <a:pos x="f121" y="f122"/>
                </a:cxn>
                <a:cxn ang="f72">
                  <a:pos x="f123" y="f124"/>
                </a:cxn>
                <a:cxn ang="f72">
                  <a:pos x="f123" y="f125"/>
                </a:cxn>
                <a:cxn ang="f72">
                  <a:pos x="f126" y="f127"/>
                </a:cxn>
                <a:cxn ang="f72">
                  <a:pos x="f128" y="f129"/>
                </a:cxn>
                <a:cxn ang="f72">
                  <a:pos x="f130" y="f131"/>
                </a:cxn>
                <a:cxn ang="f72">
                  <a:pos x="f132" y="f133"/>
                </a:cxn>
                <a:cxn ang="f72">
                  <a:pos x="f130" y="f134"/>
                </a:cxn>
                <a:cxn ang="f72">
                  <a:pos x="f135" y="f136"/>
                </a:cxn>
                <a:cxn ang="f72">
                  <a:pos x="f137" y="f136"/>
                </a:cxn>
              </a:cxnLst>
              <a:rect l="f115" t="f118" r="f116" b="f117"/>
              <a:pathLst>
                <a:path w="292252" h="240700">
                  <a:moveTo>
                    <a:pt x="f8" y="f9"/>
                  </a:moveTo>
                  <a:lnTo>
                    <a:pt x="f8" y="f9"/>
                  </a:lnTo>
                  <a:lnTo>
                    <a:pt x="f10" y="f11"/>
                  </a:lnTo>
                  <a:lnTo>
                    <a:pt x="f12" y="f13"/>
                  </a:lnTo>
                  <a:lnTo>
                    <a:pt x="f12" y="f14"/>
                  </a:lnTo>
                  <a:lnTo>
                    <a:pt x="f15" y="f5"/>
                  </a:lnTo>
                  <a:lnTo>
                    <a:pt x="f16" y="f17"/>
                  </a:lnTo>
                  <a:lnTo>
                    <a:pt x="f18" y="f19"/>
                  </a:lnTo>
                  <a:cubicBezTo>
                    <a:pt x="f20" y="f21"/>
                    <a:pt x="f22" y="f23"/>
                    <a:pt x="f24" y="f25"/>
                  </a:cubicBezTo>
                  <a:cubicBezTo>
                    <a:pt x="f26" y="f27"/>
                    <a:pt x="f28" y="f29"/>
                    <a:pt x="f18" y="f30"/>
                  </a:cubicBezTo>
                  <a:cubicBezTo>
                    <a:pt x="f31" y="f32"/>
                    <a:pt x="f33" y="f34"/>
                    <a:pt x="f35" y="f36"/>
                  </a:cubicBezTo>
                  <a:cubicBezTo>
                    <a:pt x="f37" y="f38"/>
                    <a:pt x="f39" y="f38"/>
                    <a:pt x="f40" y="f36"/>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3" name="Freeform: Shape 367">
              <a:extLst>
                <a:ext uri="{FF2B5EF4-FFF2-40B4-BE49-F238E27FC236}">
                  <a16:creationId xmlns:a16="http://schemas.microsoft.com/office/drawing/2014/main" id="{BD7CE29B-A203-B473-1263-6DD57849DE71}"/>
                </a:ext>
              </a:extLst>
            </p:cNvPr>
            <p:cNvSpPr/>
            <p:nvPr/>
          </p:nvSpPr>
          <p:spPr>
            <a:xfrm>
              <a:off x="5038819" y="793543"/>
              <a:ext cx="36" cy="886"/>
            </a:xfrm>
            <a:custGeom>
              <a:avLst/>
              <a:gdLst>
                <a:gd name="f0" fmla="val 10800000"/>
                <a:gd name="f1" fmla="val 5400000"/>
                <a:gd name="f2" fmla="val 180"/>
                <a:gd name="f3" fmla="val w"/>
                <a:gd name="f4" fmla="val h"/>
                <a:gd name="f5" fmla="val 0"/>
                <a:gd name="f6" fmla="val 38"/>
                <a:gd name="f7" fmla="val 888"/>
                <a:gd name="f8" fmla="val 889"/>
                <a:gd name="f9" fmla="val -13"/>
                <a:gd name="f10" fmla="val 595"/>
                <a:gd name="f11" fmla="val 293"/>
                <a:gd name="f12" fmla="+- 0 0 -90"/>
                <a:gd name="f13" fmla="*/ f3 1 38"/>
                <a:gd name="f14" fmla="*/ f4 1 888"/>
                <a:gd name="f15" fmla="val f5"/>
                <a:gd name="f16" fmla="val f6"/>
                <a:gd name="f17" fmla="val f7"/>
                <a:gd name="f18" fmla="*/ f12 f0 1"/>
                <a:gd name="f19" fmla="+- f17 0 f15"/>
                <a:gd name="f20" fmla="+- f16 0 f15"/>
                <a:gd name="f21" fmla="*/ f18 1 f2"/>
                <a:gd name="f22" fmla="*/ f20 1 38"/>
                <a:gd name="f23" fmla="*/ f19 1 888"/>
                <a:gd name="f24" fmla="*/ 38 f20 1"/>
                <a:gd name="f25" fmla="*/ 889 f19 1"/>
                <a:gd name="f26" fmla="*/ 0 f19 1"/>
                <a:gd name="f27" fmla="+- f21 0 f1"/>
                <a:gd name="f28" fmla="*/ f24 1 38"/>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38" h="888">
                  <a:moveTo>
                    <a:pt x="f6" y="f8"/>
                  </a:move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4" name="Freeform: Shape 368">
              <a:extLst>
                <a:ext uri="{FF2B5EF4-FFF2-40B4-BE49-F238E27FC236}">
                  <a16:creationId xmlns:a16="http://schemas.microsoft.com/office/drawing/2014/main" id="{D3197D96-20BA-1B82-DB55-0885770242C2}"/>
                </a:ext>
              </a:extLst>
            </p:cNvPr>
            <p:cNvSpPr/>
            <p:nvPr/>
          </p:nvSpPr>
          <p:spPr>
            <a:xfrm>
              <a:off x="5172431" y="830238"/>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889 f17 1"/>
                <a:gd name="f22" fmla="*/ 0 f16 1"/>
                <a:gd name="f23" fmla="*/ 0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888"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5" name="Freeform: Shape 369">
              <a:extLst>
                <a:ext uri="{FF2B5EF4-FFF2-40B4-BE49-F238E27FC236}">
                  <a16:creationId xmlns:a16="http://schemas.microsoft.com/office/drawing/2014/main" id="{05059794-3CFE-5357-3CF5-81EB58EE1B14}"/>
                </a:ext>
              </a:extLst>
            </p:cNvPr>
            <p:cNvSpPr/>
            <p:nvPr/>
          </p:nvSpPr>
          <p:spPr>
            <a:xfrm>
              <a:off x="5174973" y="832771"/>
              <a:ext cx="36" cy="886"/>
            </a:xfrm>
            <a:custGeom>
              <a:avLst/>
              <a:gdLst>
                <a:gd name="f0" fmla="val 10800000"/>
                <a:gd name="f1" fmla="val 5400000"/>
                <a:gd name="f2" fmla="val 180"/>
                <a:gd name="f3" fmla="val w"/>
                <a:gd name="f4" fmla="val h"/>
                <a:gd name="f5" fmla="val 0"/>
                <a:gd name="f6" fmla="val 38"/>
                <a:gd name="f7" fmla="val 888"/>
                <a:gd name="f8" fmla="val 889"/>
                <a:gd name="f9" fmla="val 51"/>
                <a:gd name="f10" fmla="val 293"/>
                <a:gd name="f11" fmla="val 596"/>
                <a:gd name="f12" fmla="+- 0 0 -90"/>
                <a:gd name="f13" fmla="*/ f3 1 38"/>
                <a:gd name="f14" fmla="*/ f4 1 888"/>
                <a:gd name="f15" fmla="val f5"/>
                <a:gd name="f16" fmla="val f6"/>
                <a:gd name="f17" fmla="val f7"/>
                <a:gd name="f18" fmla="*/ f12 f0 1"/>
                <a:gd name="f19" fmla="+- f17 0 f15"/>
                <a:gd name="f20" fmla="+- f16 0 f15"/>
                <a:gd name="f21" fmla="*/ f18 1 f2"/>
                <a:gd name="f22" fmla="*/ f20 1 38"/>
                <a:gd name="f23" fmla="*/ f19 1 888"/>
                <a:gd name="f24" fmla="*/ 0 f20 1"/>
                <a:gd name="f25" fmla="*/ 889 f19 1"/>
                <a:gd name="f26" fmla="*/ 0 f19 1"/>
                <a:gd name="f27" fmla="+- f21 0 f1"/>
                <a:gd name="f28" fmla="*/ f24 1 38"/>
                <a:gd name="f29" fmla="*/ f25 1 888"/>
                <a:gd name="f30" fmla="*/ f26 1 888"/>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38" h="888">
                  <a:moveTo>
                    <a:pt x="f5" y="f8"/>
                  </a:moveTo>
                  <a:cubicBezTo>
                    <a:pt x="f5" y="f8"/>
                    <a:pt x="f5" y="f8"/>
                    <a:pt x="f5" y="f5"/>
                  </a:cubicBezTo>
                  <a:lnTo>
                    <a:pt x="f5" y="f5"/>
                  </a:ln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6" name="Freeform: Shape 370">
              <a:extLst>
                <a:ext uri="{FF2B5EF4-FFF2-40B4-BE49-F238E27FC236}">
                  <a16:creationId xmlns:a16="http://schemas.microsoft.com/office/drawing/2014/main" id="{FF90A86C-4B8A-A016-17CF-36D713E1D648}"/>
                </a:ext>
              </a:extLst>
            </p:cNvPr>
            <p:cNvSpPr/>
            <p:nvPr/>
          </p:nvSpPr>
          <p:spPr>
            <a:xfrm>
              <a:off x="5174461" y="831125"/>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635 f16 1"/>
                <a:gd name="f23" fmla="*/ 0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634">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7" name="Freeform: Shape 371">
              <a:extLst>
                <a:ext uri="{FF2B5EF4-FFF2-40B4-BE49-F238E27FC236}">
                  <a16:creationId xmlns:a16="http://schemas.microsoft.com/office/drawing/2014/main" id="{2A72C0F0-FD51-573F-46DC-F307E340F3F6}"/>
                </a:ext>
              </a:extLst>
            </p:cNvPr>
            <p:cNvSpPr/>
            <p:nvPr/>
          </p:nvSpPr>
          <p:spPr>
            <a:xfrm>
              <a:off x="5042413" y="793799"/>
              <a:ext cx="129122" cy="43552"/>
            </a:xfrm>
            <a:custGeom>
              <a:avLst/>
              <a:gdLst>
                <a:gd name="f0" fmla="val 10800000"/>
                <a:gd name="f1" fmla="val 5400000"/>
                <a:gd name="f2" fmla="val 180"/>
                <a:gd name="f3" fmla="val w"/>
                <a:gd name="f4" fmla="val h"/>
                <a:gd name="f5" fmla="val 0"/>
                <a:gd name="f6" fmla="val 129126"/>
                <a:gd name="f7" fmla="val 43549"/>
                <a:gd name="f8" fmla="val 127222"/>
                <a:gd name="f9" fmla="val 35170"/>
                <a:gd name="f10" fmla="val 12443"/>
                <a:gd name="f11" fmla="val 5460"/>
                <a:gd name="f12" fmla="val 5587"/>
                <a:gd name="f13" fmla="val 4469"/>
                <a:gd name="f14" fmla="val 6430"/>
                <a:gd name="f15" fmla="val 3199"/>
                <a:gd name="f16" fmla="val 6880"/>
                <a:gd name="f17" fmla="val 1904"/>
                <a:gd name="f18" fmla="val 6856"/>
                <a:gd name="f19" fmla="val 1282"/>
                <a:gd name="f20" fmla="val 6986"/>
                <a:gd name="f21" fmla="val 622"/>
                <a:gd name="f22" fmla="val 116811"/>
                <a:gd name="f23" fmla="val 42026"/>
                <a:gd name="f24" fmla="val 121889"/>
                <a:gd name="f25" fmla="val 43550"/>
                <a:gd name="f26" fmla="val 39995"/>
                <a:gd name="f27" fmla="val 122093"/>
                <a:gd name="f28" fmla="val 37219"/>
                <a:gd name="f29" fmla="val 124442"/>
                <a:gd name="f30" fmla="val 35095"/>
                <a:gd name="f31" fmla="+- 0 0 -90"/>
                <a:gd name="f32" fmla="*/ f3 1 129126"/>
                <a:gd name="f33" fmla="*/ f4 1 43549"/>
                <a:gd name="f34" fmla="val f5"/>
                <a:gd name="f35" fmla="val f6"/>
                <a:gd name="f36" fmla="val f7"/>
                <a:gd name="f37" fmla="*/ f31 f0 1"/>
                <a:gd name="f38" fmla="+- f36 0 f34"/>
                <a:gd name="f39" fmla="+- f35 0 f34"/>
                <a:gd name="f40" fmla="*/ f37 1 f2"/>
                <a:gd name="f41" fmla="*/ f39 1 129126"/>
                <a:gd name="f42" fmla="*/ f38 1 43549"/>
                <a:gd name="f43" fmla="*/ 127222 f39 1"/>
                <a:gd name="f44" fmla="*/ 35170 f38 1"/>
                <a:gd name="f45" fmla="*/ 129126 f39 1"/>
                <a:gd name="f46" fmla="*/ 12443 f39 1"/>
                <a:gd name="f47" fmla="*/ 0 f38 1"/>
                <a:gd name="f48" fmla="*/ 5460 f39 1"/>
                <a:gd name="f49" fmla="*/ 5587 f38 1"/>
                <a:gd name="f50" fmla="*/ 1904 f39 1"/>
                <a:gd name="f51" fmla="*/ 6856 f38 1"/>
                <a:gd name="f52" fmla="*/ 0 f39 1"/>
                <a:gd name="f53" fmla="*/ 116811 f39 1"/>
                <a:gd name="f54" fmla="*/ 42026 f38 1"/>
                <a:gd name="f55" fmla="*/ 121889 f39 1"/>
                <a:gd name="f56" fmla="*/ 43550 f38 1"/>
                <a:gd name="f57" fmla="*/ 39995 f38 1"/>
                <a:gd name="f58" fmla="+- f40 0 f1"/>
                <a:gd name="f59" fmla="*/ f43 1 129126"/>
                <a:gd name="f60" fmla="*/ f44 1 43549"/>
                <a:gd name="f61" fmla="*/ f45 1 129126"/>
                <a:gd name="f62" fmla="*/ f46 1 129126"/>
                <a:gd name="f63" fmla="*/ f47 1 43549"/>
                <a:gd name="f64" fmla="*/ f48 1 129126"/>
                <a:gd name="f65" fmla="*/ f49 1 43549"/>
                <a:gd name="f66" fmla="*/ f50 1 129126"/>
                <a:gd name="f67" fmla="*/ f51 1 43549"/>
                <a:gd name="f68" fmla="*/ f52 1 129126"/>
                <a:gd name="f69" fmla="*/ f53 1 129126"/>
                <a:gd name="f70" fmla="*/ f54 1 43549"/>
                <a:gd name="f71" fmla="*/ f55 1 129126"/>
                <a:gd name="f72" fmla="*/ f56 1 43549"/>
                <a:gd name="f73" fmla="*/ f57 1 43549"/>
                <a:gd name="f74" fmla="*/ f34 1 f41"/>
                <a:gd name="f75" fmla="*/ f35 1 f41"/>
                <a:gd name="f76" fmla="*/ f34 1 f42"/>
                <a:gd name="f77" fmla="*/ f36 1 f42"/>
                <a:gd name="f78" fmla="*/ f59 1 f41"/>
                <a:gd name="f79" fmla="*/ f60 1 f42"/>
                <a:gd name="f80" fmla="*/ f61 1 f41"/>
                <a:gd name="f81" fmla="*/ f62 1 f41"/>
                <a:gd name="f82" fmla="*/ f63 1 f42"/>
                <a:gd name="f83" fmla="*/ f64 1 f41"/>
                <a:gd name="f84" fmla="*/ f65 1 f42"/>
                <a:gd name="f85" fmla="*/ f66 1 f41"/>
                <a:gd name="f86" fmla="*/ f67 1 f42"/>
                <a:gd name="f87" fmla="*/ f68 1 f41"/>
                <a:gd name="f88" fmla="*/ f69 1 f41"/>
                <a:gd name="f89" fmla="*/ f70 1 f42"/>
                <a:gd name="f90" fmla="*/ f71 1 f41"/>
                <a:gd name="f91" fmla="*/ f72 1 f42"/>
                <a:gd name="f92" fmla="*/ f73 1 f42"/>
                <a:gd name="f93" fmla="*/ f74 f32 1"/>
                <a:gd name="f94" fmla="*/ f75 f32 1"/>
                <a:gd name="f95" fmla="*/ f77 f33 1"/>
                <a:gd name="f96" fmla="*/ f76 f33 1"/>
                <a:gd name="f97" fmla="*/ f78 f32 1"/>
                <a:gd name="f98" fmla="*/ f79 f33 1"/>
                <a:gd name="f99" fmla="*/ f80 f32 1"/>
                <a:gd name="f100" fmla="*/ f81 f32 1"/>
                <a:gd name="f101" fmla="*/ f82 f33 1"/>
                <a:gd name="f102" fmla="*/ f83 f32 1"/>
                <a:gd name="f103" fmla="*/ f84 f33 1"/>
                <a:gd name="f104" fmla="*/ f85 f32 1"/>
                <a:gd name="f105" fmla="*/ f86 f33 1"/>
                <a:gd name="f106" fmla="*/ f87 f32 1"/>
                <a:gd name="f107" fmla="*/ f88 f32 1"/>
                <a:gd name="f108" fmla="*/ f89 f33 1"/>
                <a:gd name="f109" fmla="*/ f90 f32 1"/>
                <a:gd name="f110" fmla="*/ f91 f33 1"/>
                <a:gd name="f111" fmla="*/ f92 f33 1"/>
              </a:gdLst>
              <a:ahLst/>
              <a:cxnLst>
                <a:cxn ang="3cd4">
                  <a:pos x="hc" y="t"/>
                </a:cxn>
                <a:cxn ang="0">
                  <a:pos x="r" y="vc"/>
                </a:cxn>
                <a:cxn ang="cd4">
                  <a:pos x="hc" y="b"/>
                </a:cxn>
                <a:cxn ang="cd2">
                  <a:pos x="l" y="vc"/>
                </a:cxn>
                <a:cxn ang="f58">
                  <a:pos x="f97" y="f98"/>
                </a:cxn>
                <a:cxn ang="f58">
                  <a:pos x="f99" y="f98"/>
                </a:cxn>
                <a:cxn ang="f58">
                  <a:pos x="f99" y="f98"/>
                </a:cxn>
                <a:cxn ang="f58">
                  <a:pos x="f100" y="f101"/>
                </a:cxn>
                <a:cxn ang="f58">
                  <a:pos x="f102" y="f103"/>
                </a:cxn>
                <a:cxn ang="f58">
                  <a:pos x="f104" y="f105"/>
                </a:cxn>
                <a:cxn ang="f58">
                  <a:pos x="f106" y="f105"/>
                </a:cxn>
                <a:cxn ang="f58">
                  <a:pos x="f106" y="f105"/>
                </a:cxn>
                <a:cxn ang="f58">
                  <a:pos x="f107" y="f108"/>
                </a:cxn>
                <a:cxn ang="f58">
                  <a:pos x="f109" y="f110"/>
                </a:cxn>
                <a:cxn ang="f58">
                  <a:pos x="f109" y="f111"/>
                </a:cxn>
                <a:cxn ang="f58">
                  <a:pos x="f97" y="f98"/>
                </a:cxn>
              </a:cxnLst>
              <a:rect l="f93" t="f96" r="f94" b="f95"/>
              <a:pathLst>
                <a:path w="129126" h="43549">
                  <a:moveTo>
                    <a:pt x="f8" y="f9"/>
                  </a:moveTo>
                  <a:lnTo>
                    <a:pt x="f6" y="f9"/>
                  </a:lnTo>
                  <a:lnTo>
                    <a:pt x="f6" y="f9"/>
                  </a:lnTo>
                  <a:lnTo>
                    <a:pt x="f10" y="f5"/>
                  </a:lnTo>
                  <a:lnTo>
                    <a:pt x="f11" y="f12"/>
                  </a:lnTo>
                  <a:cubicBezTo>
                    <a:pt x="f13" y="f14"/>
                    <a:pt x="f15" y="f16"/>
                    <a:pt x="f17" y="f18"/>
                  </a:cubicBezTo>
                  <a:cubicBezTo>
                    <a:pt x="f19" y="f20"/>
                    <a:pt x="f21" y="f20"/>
                    <a:pt x="f5" y="f18"/>
                  </a:cubicBezTo>
                  <a:lnTo>
                    <a:pt x="f5" y="f18"/>
                  </a:lnTo>
                  <a:lnTo>
                    <a:pt x="f22" y="f23"/>
                  </a:lnTo>
                  <a:lnTo>
                    <a:pt x="f24" y="f25"/>
                  </a:lnTo>
                  <a:lnTo>
                    <a:pt x="f24" y="f26"/>
                  </a:ln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8" name="Freeform: Shape 372">
              <a:extLst>
                <a:ext uri="{FF2B5EF4-FFF2-40B4-BE49-F238E27FC236}">
                  <a16:creationId xmlns:a16="http://schemas.microsoft.com/office/drawing/2014/main" id="{98606F55-7D8F-6FE4-AAEC-60B275739A2C}"/>
                </a:ext>
              </a:extLst>
            </p:cNvPr>
            <p:cNvSpPr/>
            <p:nvPr/>
          </p:nvSpPr>
          <p:spPr>
            <a:xfrm>
              <a:off x="5418624" y="49110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69" name="Freeform: Shape 373">
              <a:extLst>
                <a:ext uri="{FF2B5EF4-FFF2-40B4-BE49-F238E27FC236}">
                  <a16:creationId xmlns:a16="http://schemas.microsoft.com/office/drawing/2014/main" id="{1853AFDA-FDBB-4DA0-FEE9-1FD02FE9F27A}"/>
                </a:ext>
              </a:extLst>
            </p:cNvPr>
            <p:cNvSpPr/>
            <p:nvPr/>
          </p:nvSpPr>
          <p:spPr>
            <a:xfrm>
              <a:off x="5409608" y="494406"/>
              <a:ext cx="10415" cy="212040"/>
            </a:xfrm>
            <a:custGeom>
              <a:avLst/>
              <a:gdLst>
                <a:gd name="f0" fmla="val 10800000"/>
                <a:gd name="f1" fmla="val 5400000"/>
                <a:gd name="f2" fmla="val 180"/>
                <a:gd name="f3" fmla="val w"/>
                <a:gd name="f4" fmla="val h"/>
                <a:gd name="f5" fmla="val 0"/>
                <a:gd name="f6" fmla="val 10411"/>
                <a:gd name="f7" fmla="val 212042"/>
                <a:gd name="f8" fmla="val 762"/>
                <a:gd name="f9" fmla="val 1397"/>
                <a:gd name="f10" fmla="val 10107"/>
                <a:gd name="f11" fmla="val 2134"/>
                <a:gd name="f12" fmla="val 9624"/>
                <a:gd name="f13" fmla="val 2788"/>
                <a:gd name="f14" fmla="val 9015"/>
                <a:gd name="f15" fmla="val 3301"/>
                <a:gd name="f16" fmla="val 10665"/>
                <a:gd name="f17" fmla="val 207210"/>
                <a:gd name="f18" fmla="val 203"/>
                <a:gd name="f19" fmla="val 210037"/>
                <a:gd name="f20" fmla="val 2628"/>
                <a:gd name="f21" fmla="val 212181"/>
                <a:gd name="f22" fmla="val 5460"/>
                <a:gd name="f23" fmla="val 212035"/>
                <a:gd name="f24" fmla="val 6793"/>
                <a:gd name="f25" fmla="val 212026"/>
                <a:gd name="f26" fmla="val 8088"/>
                <a:gd name="f27" fmla="val 211580"/>
                <a:gd name="f28" fmla="val 9142"/>
                <a:gd name="f29" fmla="val 210765"/>
                <a:gd name="f30" fmla="val 9904"/>
                <a:gd name="f31" fmla="val 209750"/>
                <a:gd name="f32" fmla="val 209115"/>
                <a:gd name="f33" fmla="val 9954"/>
                <a:gd name="f34" fmla="val 208863"/>
                <a:gd name="f35" fmla="val 208604"/>
                <a:gd name="f36" fmla="val 208353"/>
                <a:gd name="f37" fmla="val 208017"/>
                <a:gd name="f38" fmla="val 207674"/>
                <a:gd name="f39" fmla="val 207337"/>
                <a:gd name="f40" fmla="+- 0 0 -90"/>
                <a:gd name="f41" fmla="*/ f3 1 10411"/>
                <a:gd name="f42" fmla="*/ f4 1 212042"/>
                <a:gd name="f43" fmla="val f5"/>
                <a:gd name="f44" fmla="val f6"/>
                <a:gd name="f45" fmla="val f7"/>
                <a:gd name="f46" fmla="*/ f40 f0 1"/>
                <a:gd name="f47" fmla="+- f45 0 f43"/>
                <a:gd name="f48" fmla="+- f44 0 f43"/>
                <a:gd name="f49" fmla="*/ f46 1 f2"/>
                <a:gd name="f50" fmla="*/ f48 1 10411"/>
                <a:gd name="f51" fmla="*/ f47 1 212042"/>
                <a:gd name="f52" fmla="*/ 10411 f48 1"/>
                <a:gd name="f53" fmla="*/ 762 f47 1"/>
                <a:gd name="f54" fmla="*/ 1397 f47 1"/>
                <a:gd name="f55" fmla="*/ 9015 f48 1"/>
                <a:gd name="f56" fmla="*/ 3301 f47 1"/>
                <a:gd name="f57" fmla="*/ 0 f48 1"/>
                <a:gd name="f58" fmla="*/ 10665 f47 1"/>
                <a:gd name="f59" fmla="*/ 207210 f47 1"/>
                <a:gd name="f60" fmla="*/ 5460 f48 1"/>
                <a:gd name="f61" fmla="*/ 212035 f47 1"/>
                <a:gd name="f62" fmla="*/ 9142 f48 1"/>
                <a:gd name="f63" fmla="*/ 210765 f47 1"/>
                <a:gd name="f64" fmla="*/ 9904 f48 1"/>
                <a:gd name="f65" fmla="*/ 209750 f47 1"/>
                <a:gd name="f66" fmla="*/ 209115 f47 1"/>
                <a:gd name="f67" fmla="*/ 208353 f47 1"/>
                <a:gd name="f68" fmla="*/ 207337 f47 1"/>
                <a:gd name="f69" fmla="*/ 0 f47 1"/>
                <a:gd name="f70" fmla="+- f49 0 f1"/>
                <a:gd name="f71" fmla="*/ f52 1 10411"/>
                <a:gd name="f72" fmla="*/ f53 1 212042"/>
                <a:gd name="f73" fmla="*/ f54 1 212042"/>
                <a:gd name="f74" fmla="*/ f55 1 10411"/>
                <a:gd name="f75" fmla="*/ f56 1 212042"/>
                <a:gd name="f76" fmla="*/ f57 1 10411"/>
                <a:gd name="f77" fmla="*/ f58 1 212042"/>
                <a:gd name="f78" fmla="*/ f59 1 212042"/>
                <a:gd name="f79" fmla="*/ f60 1 10411"/>
                <a:gd name="f80" fmla="*/ f61 1 212042"/>
                <a:gd name="f81" fmla="*/ f62 1 10411"/>
                <a:gd name="f82" fmla="*/ f63 1 212042"/>
                <a:gd name="f83" fmla="*/ f64 1 10411"/>
                <a:gd name="f84" fmla="*/ f65 1 212042"/>
                <a:gd name="f85" fmla="*/ f66 1 212042"/>
                <a:gd name="f86" fmla="*/ f67 1 212042"/>
                <a:gd name="f87" fmla="*/ f68 1 212042"/>
                <a:gd name="f88" fmla="*/ f69 1 212042"/>
                <a:gd name="f89" fmla="*/ f43 1 f50"/>
                <a:gd name="f90" fmla="*/ f44 1 f50"/>
                <a:gd name="f91" fmla="*/ f43 1 f51"/>
                <a:gd name="f92" fmla="*/ f45 1 f51"/>
                <a:gd name="f93" fmla="*/ f71 1 f50"/>
                <a:gd name="f94" fmla="*/ f72 1 f51"/>
                <a:gd name="f95" fmla="*/ f73 1 f51"/>
                <a:gd name="f96" fmla="*/ f74 1 f50"/>
                <a:gd name="f97" fmla="*/ f75 1 f51"/>
                <a:gd name="f98" fmla="*/ f76 1 f50"/>
                <a:gd name="f99" fmla="*/ f77 1 f51"/>
                <a:gd name="f100" fmla="*/ f78 1 f51"/>
                <a:gd name="f101" fmla="*/ f79 1 f50"/>
                <a:gd name="f102" fmla="*/ f80 1 f51"/>
                <a:gd name="f103" fmla="*/ f81 1 f50"/>
                <a:gd name="f104" fmla="*/ f82 1 f51"/>
                <a:gd name="f105" fmla="*/ f83 1 f50"/>
                <a:gd name="f106" fmla="*/ f84 1 f51"/>
                <a:gd name="f107" fmla="*/ f85 1 f51"/>
                <a:gd name="f108" fmla="*/ f86 1 f51"/>
                <a:gd name="f109" fmla="*/ f87 1 f51"/>
                <a:gd name="f110" fmla="*/ f88 1 f51"/>
                <a:gd name="f111" fmla="*/ f89 f41 1"/>
                <a:gd name="f112" fmla="*/ f90 f41 1"/>
                <a:gd name="f113" fmla="*/ f92 f42 1"/>
                <a:gd name="f114" fmla="*/ f91 f42 1"/>
                <a:gd name="f115" fmla="*/ f93 f41 1"/>
                <a:gd name="f116" fmla="*/ f94 f42 1"/>
                <a:gd name="f117" fmla="*/ f95 f42 1"/>
                <a:gd name="f118" fmla="*/ f96 f41 1"/>
                <a:gd name="f119" fmla="*/ f97 f42 1"/>
                <a:gd name="f120" fmla="*/ f98 f41 1"/>
                <a:gd name="f121" fmla="*/ f99 f42 1"/>
                <a:gd name="f122" fmla="*/ f100 f42 1"/>
                <a:gd name="f123" fmla="*/ f101 f41 1"/>
                <a:gd name="f124" fmla="*/ f102 f42 1"/>
                <a:gd name="f125" fmla="*/ f103 f41 1"/>
                <a:gd name="f126" fmla="*/ f104 f42 1"/>
                <a:gd name="f127" fmla="*/ f105 f41 1"/>
                <a:gd name="f128" fmla="*/ f106 f42 1"/>
                <a:gd name="f129" fmla="*/ f107 f42 1"/>
                <a:gd name="f130" fmla="*/ f108 f42 1"/>
                <a:gd name="f131" fmla="*/ f109 f42 1"/>
                <a:gd name="f132" fmla="*/ f110 f42 1"/>
              </a:gdLst>
              <a:ahLst/>
              <a:cxnLst>
                <a:cxn ang="3cd4">
                  <a:pos x="hc" y="t"/>
                </a:cxn>
                <a:cxn ang="0">
                  <a:pos x="r" y="vc"/>
                </a:cxn>
                <a:cxn ang="cd4">
                  <a:pos x="hc" y="b"/>
                </a:cxn>
                <a:cxn ang="cd2">
                  <a:pos x="l" y="vc"/>
                </a:cxn>
                <a:cxn ang="f70">
                  <a:pos x="f115" y="f116"/>
                </a:cxn>
                <a:cxn ang="f70">
                  <a:pos x="f115" y="f117"/>
                </a:cxn>
                <a:cxn ang="f70">
                  <a:pos x="f115" y="f117"/>
                </a:cxn>
                <a:cxn ang="f70">
                  <a:pos x="f118" y="f119"/>
                </a:cxn>
                <a:cxn ang="f70">
                  <a:pos x="f120" y="f121"/>
                </a:cxn>
                <a:cxn ang="f70">
                  <a:pos x="f120" y="f122"/>
                </a:cxn>
                <a:cxn ang="f70">
                  <a:pos x="f123" y="f124"/>
                </a:cxn>
                <a:cxn ang="f70">
                  <a:pos x="f125" y="f126"/>
                </a:cxn>
                <a:cxn ang="f70">
                  <a:pos x="f127" y="f128"/>
                </a:cxn>
                <a:cxn ang="f70">
                  <a:pos x="f127" y="f129"/>
                </a:cxn>
                <a:cxn ang="f70">
                  <a:pos x="f127" y="f130"/>
                </a:cxn>
                <a:cxn ang="f70">
                  <a:pos x="f127" y="f131"/>
                </a:cxn>
                <a:cxn ang="f70">
                  <a:pos x="f127" y="f131"/>
                </a:cxn>
                <a:cxn ang="f70">
                  <a:pos x="f127" y="f132"/>
                </a:cxn>
                <a:cxn ang="f70">
                  <a:pos x="f127" y="f132"/>
                </a:cxn>
                <a:cxn ang="f70">
                  <a:pos x="f115" y="f116"/>
                </a:cxn>
              </a:cxnLst>
              <a:rect l="f111" t="f114" r="f112" b="f113"/>
              <a:pathLst>
                <a:path w="10411" h="212042">
                  <a:moveTo>
                    <a:pt x="f6" y="f8"/>
                  </a:moveTo>
                  <a:cubicBezTo>
                    <a:pt x="f6" y="f8"/>
                    <a:pt x="f6" y="f8"/>
                    <a:pt x="f6" y="f9"/>
                  </a:cubicBezTo>
                  <a:lnTo>
                    <a:pt x="f6" y="f9"/>
                  </a:lnTo>
                  <a:cubicBezTo>
                    <a:pt x="f10" y="f11"/>
                    <a:pt x="f12" y="f13"/>
                    <a:pt x="f14" y="f15"/>
                  </a:cubicBezTo>
                  <a:lnTo>
                    <a:pt x="f5" y="f16"/>
                  </a:lnTo>
                  <a:lnTo>
                    <a:pt x="f5" y="f17"/>
                  </a:lnTo>
                  <a:cubicBezTo>
                    <a:pt x="f18" y="f19"/>
                    <a:pt x="f20" y="f21"/>
                    <a:pt x="f22" y="f23"/>
                  </a:cubicBezTo>
                  <a:cubicBezTo>
                    <a:pt x="f24" y="f25"/>
                    <a:pt x="f26" y="f27"/>
                    <a:pt x="f28" y="f29"/>
                  </a:cubicBezTo>
                  <a:lnTo>
                    <a:pt x="f30" y="f31"/>
                  </a:lnTo>
                  <a:lnTo>
                    <a:pt x="f30" y="f32"/>
                  </a:lnTo>
                  <a:cubicBezTo>
                    <a:pt x="f33" y="f34"/>
                    <a:pt x="f33" y="f35"/>
                    <a:pt x="f30" y="f36"/>
                  </a:cubicBezTo>
                  <a:cubicBezTo>
                    <a:pt x="f33" y="f37"/>
                    <a:pt x="f33" y="f38"/>
                    <a:pt x="f30" y="f39"/>
                  </a:cubicBezTo>
                  <a:lnTo>
                    <a:pt x="f30" y="f39"/>
                  </a:lnTo>
                  <a:lnTo>
                    <a:pt x="f30" y="f5"/>
                  </a:lnTo>
                  <a:lnTo>
                    <a:pt x="f30" y="f5"/>
                  </a:lnTo>
                  <a:cubicBezTo>
                    <a:pt x="f30" y="f5"/>
                    <a:pt x="f6" y="f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0" name="Freeform: Shape 374">
              <a:extLst>
                <a:ext uri="{FF2B5EF4-FFF2-40B4-BE49-F238E27FC236}">
                  <a16:creationId xmlns:a16="http://schemas.microsoft.com/office/drawing/2014/main" id="{E326C36D-AE20-60D0-028C-027610AED67A}"/>
                </a:ext>
              </a:extLst>
            </p:cNvPr>
            <p:cNvSpPr/>
            <p:nvPr/>
          </p:nvSpPr>
          <p:spPr>
            <a:xfrm>
              <a:off x="5419767" y="49276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1" name="Freeform: Shape 375">
              <a:extLst>
                <a:ext uri="{FF2B5EF4-FFF2-40B4-BE49-F238E27FC236}">
                  <a16:creationId xmlns:a16="http://schemas.microsoft.com/office/drawing/2014/main" id="{B492F6AC-CC42-3412-016D-FECB3938F6C9}"/>
                </a:ext>
              </a:extLst>
            </p:cNvPr>
            <p:cNvSpPr/>
            <p:nvPr/>
          </p:nvSpPr>
          <p:spPr>
            <a:xfrm>
              <a:off x="5416969" y="48996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2" name="Freeform: Shape 376">
              <a:extLst>
                <a:ext uri="{FF2B5EF4-FFF2-40B4-BE49-F238E27FC236}">
                  <a16:creationId xmlns:a16="http://schemas.microsoft.com/office/drawing/2014/main" id="{BA2EFFE1-5BEE-5DCF-5064-4D5F749F90B7}"/>
                </a:ext>
              </a:extLst>
            </p:cNvPr>
            <p:cNvSpPr/>
            <p:nvPr/>
          </p:nvSpPr>
          <p:spPr>
            <a:xfrm>
              <a:off x="5039953" y="496190"/>
              <a:ext cx="379302" cy="303425"/>
            </a:xfrm>
            <a:custGeom>
              <a:avLst/>
              <a:gdLst>
                <a:gd name="f0" fmla="val 10800000"/>
                <a:gd name="f1" fmla="val 5400000"/>
                <a:gd name="f2" fmla="val 180"/>
                <a:gd name="f3" fmla="val w"/>
                <a:gd name="f4" fmla="val h"/>
                <a:gd name="f5" fmla="val 0"/>
                <a:gd name="f6" fmla="val 379301"/>
                <a:gd name="f7" fmla="val 303421"/>
                <a:gd name="f8" fmla="val 682"/>
                <a:gd name="f9" fmla="val 296341"/>
                <a:gd name="f10" fmla="val 48"/>
                <a:gd name="f11" fmla="val 297103"/>
                <a:gd name="f12" fmla="val 297992"/>
                <a:gd name="f13" fmla="val -3"/>
                <a:gd name="f14" fmla="val 298285"/>
                <a:gd name="f15" fmla="val 298587"/>
                <a:gd name="f16" fmla="val 298880"/>
                <a:gd name="f17" fmla="val -16"/>
                <a:gd name="f18" fmla="val 299216"/>
                <a:gd name="f19" fmla="val 299561"/>
                <a:gd name="f20" fmla="val 299896"/>
                <a:gd name="f21" fmla="val 300189"/>
                <a:gd name="f22" fmla="val 300492"/>
                <a:gd name="f23" fmla="val 300785"/>
                <a:gd name="f24" fmla="val 301078"/>
                <a:gd name="f25" fmla="val 301380"/>
                <a:gd name="f26" fmla="val 301674"/>
                <a:gd name="f27" fmla="val 22"/>
                <a:gd name="f28" fmla="val 301970"/>
                <a:gd name="f29" fmla="val 302267"/>
                <a:gd name="f30" fmla="val 302562"/>
                <a:gd name="f31" fmla="val 1063"/>
                <a:gd name="f32" fmla="val 303324"/>
                <a:gd name="f33" fmla="val 1952"/>
                <a:gd name="f34" fmla="val 2574"/>
                <a:gd name="f35" fmla="val 303454"/>
                <a:gd name="f36" fmla="val 3234"/>
                <a:gd name="f37" fmla="val 3857"/>
                <a:gd name="f38" fmla="val 5151"/>
                <a:gd name="f39" fmla="val 303348"/>
                <a:gd name="f40" fmla="val 6421"/>
                <a:gd name="f41" fmla="val 302898"/>
                <a:gd name="f42" fmla="val 7412"/>
                <a:gd name="f43" fmla="val 302055"/>
                <a:gd name="f44" fmla="val 14395"/>
                <a:gd name="f45" fmla="val 296468"/>
                <a:gd name="f46" fmla="val 368890"/>
                <a:gd name="f47" fmla="val 9269"/>
                <a:gd name="f48" fmla="val 377905"/>
                <a:gd name="f49" fmla="val 1904"/>
                <a:gd name="f50" fmla="val 378514"/>
                <a:gd name="f51" fmla="val 1392"/>
                <a:gd name="f52" fmla="val 378997"/>
                <a:gd name="f53" fmla="val 738"/>
                <a:gd name="f54" fmla="val 379302"/>
                <a:gd name="f55" fmla="val 378413"/>
                <a:gd name="f56" fmla="val 1932"/>
                <a:gd name="f57" fmla="val 376483"/>
                <a:gd name="f58" fmla="val 3172"/>
                <a:gd name="f59" fmla="val 374350"/>
                <a:gd name="f60" fmla="val 3174"/>
                <a:gd name="f61" fmla="val 372572"/>
                <a:gd name="f62" fmla="val 363812"/>
                <a:gd name="f63" fmla="val 508"/>
                <a:gd name="f64" fmla="val 296087"/>
                <a:gd name="f65" fmla="+- 0 0 -90"/>
                <a:gd name="f66" fmla="*/ f3 1 379301"/>
                <a:gd name="f67" fmla="*/ f4 1 303421"/>
                <a:gd name="f68" fmla="val f5"/>
                <a:gd name="f69" fmla="val f6"/>
                <a:gd name="f70" fmla="val f7"/>
                <a:gd name="f71" fmla="*/ f65 f0 1"/>
                <a:gd name="f72" fmla="+- f70 0 f68"/>
                <a:gd name="f73" fmla="+- f69 0 f68"/>
                <a:gd name="f74" fmla="*/ f71 1 f2"/>
                <a:gd name="f75" fmla="*/ f73 1 379301"/>
                <a:gd name="f76" fmla="*/ f72 1 303421"/>
                <a:gd name="f77" fmla="*/ 682 f73 1"/>
                <a:gd name="f78" fmla="*/ 296341 f72 1"/>
                <a:gd name="f79" fmla="*/ 48 f73 1"/>
                <a:gd name="f80" fmla="*/ 297103 f72 1"/>
                <a:gd name="f81" fmla="*/ 297992 f72 1"/>
                <a:gd name="f82" fmla="*/ 298880 f72 1"/>
                <a:gd name="f83" fmla="*/ 299896 f72 1"/>
                <a:gd name="f84" fmla="*/ 300785 f72 1"/>
                <a:gd name="f85" fmla="*/ 301674 f72 1"/>
                <a:gd name="f86" fmla="*/ 302562 f72 1"/>
                <a:gd name="f87" fmla="*/ 1063 f73 1"/>
                <a:gd name="f88" fmla="*/ 303324 f72 1"/>
                <a:gd name="f89" fmla="*/ 1952 f73 1"/>
                <a:gd name="f90" fmla="*/ 3857 f73 1"/>
                <a:gd name="f91" fmla="*/ 7412 f73 1"/>
                <a:gd name="f92" fmla="*/ 302055 f72 1"/>
                <a:gd name="f93" fmla="*/ 14395 f73 1"/>
                <a:gd name="f94" fmla="*/ 296468 f72 1"/>
                <a:gd name="f95" fmla="*/ 368890 f73 1"/>
                <a:gd name="f96" fmla="*/ 9269 f72 1"/>
                <a:gd name="f97" fmla="*/ 377905 f73 1"/>
                <a:gd name="f98" fmla="*/ 1904 f72 1"/>
                <a:gd name="f99" fmla="*/ 379302 f73 1"/>
                <a:gd name="f100" fmla="*/ 0 f72 1"/>
                <a:gd name="f101" fmla="*/ 374350 f73 1"/>
                <a:gd name="f102" fmla="*/ 3174 f72 1"/>
                <a:gd name="f103" fmla="*/ 372572 f73 1"/>
                <a:gd name="f104" fmla="*/ 363812 f73 1"/>
                <a:gd name="f105" fmla="*/ 508 f72 1"/>
                <a:gd name="f106" fmla="*/ 296087 f72 1"/>
                <a:gd name="f107" fmla="+- f74 0 f1"/>
                <a:gd name="f108" fmla="*/ f77 1 379301"/>
                <a:gd name="f109" fmla="*/ f78 1 303421"/>
                <a:gd name="f110" fmla="*/ f79 1 379301"/>
                <a:gd name="f111" fmla="*/ f80 1 303421"/>
                <a:gd name="f112" fmla="*/ f81 1 303421"/>
                <a:gd name="f113" fmla="*/ f82 1 303421"/>
                <a:gd name="f114" fmla="*/ f83 1 303421"/>
                <a:gd name="f115" fmla="*/ f84 1 303421"/>
                <a:gd name="f116" fmla="*/ f85 1 303421"/>
                <a:gd name="f117" fmla="*/ f86 1 303421"/>
                <a:gd name="f118" fmla="*/ f87 1 379301"/>
                <a:gd name="f119" fmla="*/ f88 1 303421"/>
                <a:gd name="f120" fmla="*/ f89 1 379301"/>
                <a:gd name="f121" fmla="*/ f90 1 379301"/>
                <a:gd name="f122" fmla="*/ f91 1 379301"/>
                <a:gd name="f123" fmla="*/ f92 1 303421"/>
                <a:gd name="f124" fmla="*/ f93 1 379301"/>
                <a:gd name="f125" fmla="*/ f94 1 303421"/>
                <a:gd name="f126" fmla="*/ f95 1 379301"/>
                <a:gd name="f127" fmla="*/ f96 1 303421"/>
                <a:gd name="f128" fmla="*/ f97 1 379301"/>
                <a:gd name="f129" fmla="*/ f98 1 303421"/>
                <a:gd name="f130" fmla="*/ f99 1 379301"/>
                <a:gd name="f131" fmla="*/ f100 1 303421"/>
                <a:gd name="f132" fmla="*/ f101 1 379301"/>
                <a:gd name="f133" fmla="*/ f102 1 303421"/>
                <a:gd name="f134" fmla="*/ f103 1 379301"/>
                <a:gd name="f135" fmla="*/ f104 1 379301"/>
                <a:gd name="f136" fmla="*/ f105 1 303421"/>
                <a:gd name="f137" fmla="*/ f106 1 303421"/>
                <a:gd name="f138" fmla="*/ f68 1 f75"/>
                <a:gd name="f139" fmla="*/ f69 1 f75"/>
                <a:gd name="f140" fmla="*/ f68 1 f76"/>
                <a:gd name="f141" fmla="*/ f70 1 f76"/>
                <a:gd name="f142" fmla="*/ f108 1 f75"/>
                <a:gd name="f143" fmla="*/ f109 1 f76"/>
                <a:gd name="f144" fmla="*/ f110 1 f75"/>
                <a:gd name="f145" fmla="*/ f111 1 f76"/>
                <a:gd name="f146" fmla="*/ f112 1 f76"/>
                <a:gd name="f147" fmla="*/ f113 1 f76"/>
                <a:gd name="f148" fmla="*/ f114 1 f76"/>
                <a:gd name="f149" fmla="*/ f115 1 f76"/>
                <a:gd name="f150" fmla="*/ f116 1 f76"/>
                <a:gd name="f151" fmla="*/ f117 1 f76"/>
                <a:gd name="f152" fmla="*/ f118 1 f75"/>
                <a:gd name="f153" fmla="*/ f119 1 f76"/>
                <a:gd name="f154" fmla="*/ f120 1 f75"/>
                <a:gd name="f155" fmla="*/ f121 1 f75"/>
                <a:gd name="f156" fmla="*/ f122 1 f75"/>
                <a:gd name="f157" fmla="*/ f123 1 f76"/>
                <a:gd name="f158" fmla="*/ f124 1 f75"/>
                <a:gd name="f159" fmla="*/ f125 1 f76"/>
                <a:gd name="f160" fmla="*/ f126 1 f75"/>
                <a:gd name="f161" fmla="*/ f127 1 f76"/>
                <a:gd name="f162" fmla="*/ f128 1 f75"/>
                <a:gd name="f163" fmla="*/ f129 1 f76"/>
                <a:gd name="f164" fmla="*/ f130 1 f75"/>
                <a:gd name="f165" fmla="*/ f131 1 f76"/>
                <a:gd name="f166" fmla="*/ f132 1 f75"/>
                <a:gd name="f167" fmla="*/ f133 1 f76"/>
                <a:gd name="f168" fmla="*/ f134 1 f75"/>
                <a:gd name="f169" fmla="*/ f135 1 f75"/>
                <a:gd name="f170" fmla="*/ f136 1 f76"/>
                <a:gd name="f171" fmla="*/ f137 1 f76"/>
                <a:gd name="f172" fmla="*/ f138 f66 1"/>
                <a:gd name="f173" fmla="*/ f139 f66 1"/>
                <a:gd name="f174" fmla="*/ f141 f67 1"/>
                <a:gd name="f175" fmla="*/ f140 f67 1"/>
                <a:gd name="f176" fmla="*/ f142 f66 1"/>
                <a:gd name="f177" fmla="*/ f143 f67 1"/>
                <a:gd name="f178" fmla="*/ f144 f66 1"/>
                <a:gd name="f179" fmla="*/ f145 f67 1"/>
                <a:gd name="f180" fmla="*/ f146 f67 1"/>
                <a:gd name="f181" fmla="*/ f147 f67 1"/>
                <a:gd name="f182" fmla="*/ f148 f67 1"/>
                <a:gd name="f183" fmla="*/ f149 f67 1"/>
                <a:gd name="f184" fmla="*/ f150 f67 1"/>
                <a:gd name="f185" fmla="*/ f151 f67 1"/>
                <a:gd name="f186" fmla="*/ f152 f66 1"/>
                <a:gd name="f187" fmla="*/ f153 f67 1"/>
                <a:gd name="f188" fmla="*/ f154 f66 1"/>
                <a:gd name="f189" fmla="*/ f155 f66 1"/>
                <a:gd name="f190" fmla="*/ f156 f66 1"/>
                <a:gd name="f191" fmla="*/ f157 f67 1"/>
                <a:gd name="f192" fmla="*/ f158 f66 1"/>
                <a:gd name="f193" fmla="*/ f159 f67 1"/>
                <a:gd name="f194" fmla="*/ f160 f66 1"/>
                <a:gd name="f195" fmla="*/ f161 f67 1"/>
                <a:gd name="f196" fmla="*/ f162 f66 1"/>
                <a:gd name="f197" fmla="*/ f163 f67 1"/>
                <a:gd name="f198" fmla="*/ f164 f66 1"/>
                <a:gd name="f199" fmla="*/ f165 f67 1"/>
                <a:gd name="f200" fmla="*/ f166 f66 1"/>
                <a:gd name="f201" fmla="*/ f167 f67 1"/>
                <a:gd name="f202" fmla="*/ f168 f66 1"/>
                <a:gd name="f203" fmla="*/ f169 f66 1"/>
                <a:gd name="f204" fmla="*/ f170 f67 1"/>
                <a:gd name="f205" fmla="*/ f171 f67 1"/>
              </a:gdLst>
              <a:ahLst/>
              <a:cxnLst>
                <a:cxn ang="3cd4">
                  <a:pos x="hc" y="t"/>
                </a:cxn>
                <a:cxn ang="0">
                  <a:pos x="r" y="vc"/>
                </a:cxn>
                <a:cxn ang="cd4">
                  <a:pos x="hc" y="b"/>
                </a:cxn>
                <a:cxn ang="cd2">
                  <a:pos x="l" y="vc"/>
                </a:cxn>
                <a:cxn ang="f107">
                  <a:pos x="f176" y="f177"/>
                </a:cxn>
                <a:cxn ang="f107">
                  <a:pos x="f178" y="f179"/>
                </a:cxn>
                <a:cxn ang="f107">
                  <a:pos x="f178" y="f180"/>
                </a:cxn>
                <a:cxn ang="f107">
                  <a:pos x="f178" y="f181"/>
                </a:cxn>
                <a:cxn ang="f107">
                  <a:pos x="f178" y="f182"/>
                </a:cxn>
                <a:cxn ang="f107">
                  <a:pos x="f178" y="f183"/>
                </a:cxn>
                <a:cxn ang="f107">
                  <a:pos x="f178" y="f184"/>
                </a:cxn>
                <a:cxn ang="f107">
                  <a:pos x="f178" y="f185"/>
                </a:cxn>
                <a:cxn ang="f107">
                  <a:pos x="f178" y="f185"/>
                </a:cxn>
                <a:cxn ang="f107">
                  <a:pos x="f178" y="f185"/>
                </a:cxn>
                <a:cxn ang="f107">
                  <a:pos x="f186" y="f187"/>
                </a:cxn>
                <a:cxn ang="f107">
                  <a:pos x="f188" y="f187"/>
                </a:cxn>
                <a:cxn ang="f107">
                  <a:pos x="f189" y="f187"/>
                </a:cxn>
                <a:cxn ang="f107">
                  <a:pos x="f190" y="f191"/>
                </a:cxn>
                <a:cxn ang="f107">
                  <a:pos x="f192" y="f193"/>
                </a:cxn>
                <a:cxn ang="f107">
                  <a:pos x="f194" y="f195"/>
                </a:cxn>
                <a:cxn ang="f107">
                  <a:pos x="f196" y="f197"/>
                </a:cxn>
                <a:cxn ang="f107">
                  <a:pos x="f198" y="f199"/>
                </a:cxn>
                <a:cxn ang="f107">
                  <a:pos x="f200" y="f201"/>
                </a:cxn>
                <a:cxn ang="f107">
                  <a:pos x="f202" y="f201"/>
                </a:cxn>
                <a:cxn ang="f107">
                  <a:pos x="f203" y="f204"/>
                </a:cxn>
                <a:cxn ang="f107">
                  <a:pos x="f176" y="f205"/>
                </a:cxn>
              </a:cxnLst>
              <a:rect l="f172" t="f175" r="f173" b="f174"/>
              <a:pathLst>
                <a:path w="379301" h="303421">
                  <a:moveTo>
                    <a:pt x="f8" y="f9"/>
                  </a:moveTo>
                  <a:lnTo>
                    <a:pt x="f10" y="f11"/>
                  </a:lnTo>
                  <a:lnTo>
                    <a:pt x="f10" y="f12"/>
                  </a:lnTo>
                  <a:cubicBezTo>
                    <a:pt x="f13" y="f14"/>
                    <a:pt x="f13" y="f15"/>
                    <a:pt x="f10" y="f16"/>
                  </a:cubicBezTo>
                  <a:cubicBezTo>
                    <a:pt x="f17" y="f18"/>
                    <a:pt x="f17" y="f19"/>
                    <a:pt x="f10" y="f20"/>
                  </a:cubicBezTo>
                  <a:cubicBezTo>
                    <a:pt x="f17" y="f21"/>
                    <a:pt x="f17" y="f22"/>
                    <a:pt x="f10" y="f23"/>
                  </a:cubicBezTo>
                  <a:cubicBezTo>
                    <a:pt x="f13" y="f24"/>
                    <a:pt x="f13" y="f25"/>
                    <a:pt x="f10" y="f26"/>
                  </a:cubicBezTo>
                  <a:cubicBezTo>
                    <a:pt x="f27" y="f28"/>
                    <a:pt x="f27" y="f29"/>
                    <a:pt x="f10" y="f30"/>
                  </a:cubicBezTo>
                  <a:lnTo>
                    <a:pt x="f10" y="f30"/>
                  </a:lnTo>
                  <a:lnTo>
                    <a:pt x="f10" y="f30"/>
                  </a:lnTo>
                  <a:lnTo>
                    <a:pt x="f31" y="f32"/>
                  </a:lnTo>
                  <a:lnTo>
                    <a:pt x="f33" y="f32"/>
                  </a:lnTo>
                  <a:cubicBezTo>
                    <a:pt x="f34" y="f35"/>
                    <a:pt x="f36" y="f35"/>
                    <a:pt x="f37" y="f32"/>
                  </a:cubicBezTo>
                  <a:cubicBezTo>
                    <a:pt x="f38" y="f39"/>
                    <a:pt x="f40" y="f41"/>
                    <a:pt x="f42" y="f43"/>
                  </a:cubicBezTo>
                  <a:lnTo>
                    <a:pt x="f44" y="f45"/>
                  </a:lnTo>
                  <a:lnTo>
                    <a:pt x="f46" y="f47"/>
                  </a:lnTo>
                  <a:lnTo>
                    <a:pt x="f48" y="f49"/>
                  </a:lnTo>
                  <a:cubicBezTo>
                    <a:pt x="f50" y="f51"/>
                    <a:pt x="f52" y="f53"/>
                    <a:pt x="f54" y="f5"/>
                  </a:cubicBezTo>
                  <a:cubicBezTo>
                    <a:pt x="f55" y="f56"/>
                    <a:pt x="f57" y="f58"/>
                    <a:pt x="f59" y="f60"/>
                  </a:cubicBezTo>
                  <a:lnTo>
                    <a:pt x="f61" y="f60"/>
                  </a:lnTo>
                  <a:lnTo>
                    <a:pt x="f62" y="f63"/>
                  </a:lnTo>
                  <a:lnTo>
                    <a:pt x="f8" y="f6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3" name="Freeform: Shape 377">
              <a:extLst>
                <a:ext uri="{FF2B5EF4-FFF2-40B4-BE49-F238E27FC236}">
                  <a16:creationId xmlns:a16="http://schemas.microsoft.com/office/drawing/2014/main" id="{0D738DE2-148B-EBD0-F182-6258208302CD}"/>
                </a:ext>
              </a:extLst>
            </p:cNvPr>
            <p:cNvSpPr/>
            <p:nvPr/>
          </p:nvSpPr>
          <p:spPr>
            <a:xfrm>
              <a:off x="5419127" y="49174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4" name="Freeform: Shape 378">
              <a:extLst>
                <a:ext uri="{FF2B5EF4-FFF2-40B4-BE49-F238E27FC236}">
                  <a16:creationId xmlns:a16="http://schemas.microsoft.com/office/drawing/2014/main" id="{D837E6EA-2FEA-C96E-4405-AE923A72848A}"/>
                </a:ext>
              </a:extLst>
            </p:cNvPr>
            <p:cNvSpPr/>
            <p:nvPr/>
          </p:nvSpPr>
          <p:spPr>
            <a:xfrm>
              <a:off x="5420023" y="49339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5" name="Freeform: Shape 379">
              <a:extLst>
                <a:ext uri="{FF2B5EF4-FFF2-40B4-BE49-F238E27FC236}">
                  <a16:creationId xmlns:a16="http://schemas.microsoft.com/office/drawing/2014/main" id="{0B4AB016-F70E-F9E5-B362-92B107BB71F9}"/>
                </a:ext>
              </a:extLst>
            </p:cNvPr>
            <p:cNvSpPr/>
            <p:nvPr/>
          </p:nvSpPr>
          <p:spPr>
            <a:xfrm>
              <a:off x="5416969" y="490347"/>
              <a:ext cx="630" cy="12691"/>
            </a:xfrm>
            <a:custGeom>
              <a:avLst/>
              <a:gdLst>
                <a:gd name="f0" fmla="val 10800000"/>
                <a:gd name="f1" fmla="val 5400000"/>
                <a:gd name="f2" fmla="val 180"/>
                <a:gd name="f3" fmla="val w"/>
                <a:gd name="f4" fmla="val h"/>
                <a:gd name="f5" fmla="val 0"/>
                <a:gd name="f6" fmla="val 634"/>
                <a:gd name="f7" fmla="val 12696"/>
                <a:gd name="f8" fmla="val 635"/>
                <a:gd name="f9" fmla="+- 0 0 -90"/>
                <a:gd name="f10" fmla="*/ f3 1 634"/>
                <a:gd name="f11" fmla="*/ f4 1 12696"/>
                <a:gd name="f12" fmla="val f5"/>
                <a:gd name="f13" fmla="val f6"/>
                <a:gd name="f14" fmla="val f7"/>
                <a:gd name="f15" fmla="*/ f9 f0 1"/>
                <a:gd name="f16" fmla="+- f14 0 f12"/>
                <a:gd name="f17" fmla="+- f13 0 f12"/>
                <a:gd name="f18" fmla="*/ f15 1 f2"/>
                <a:gd name="f19" fmla="*/ f17 1 634"/>
                <a:gd name="f20" fmla="*/ f16 1 12696"/>
                <a:gd name="f21" fmla="*/ 635 f17 1"/>
                <a:gd name="f22" fmla="*/ 0 f16 1"/>
                <a:gd name="f23" fmla="*/ 0 f17 1"/>
                <a:gd name="f24" fmla="+- f18 0 f1"/>
                <a:gd name="f25" fmla="*/ f21 1 634"/>
                <a:gd name="f26" fmla="*/ f22 1 12696"/>
                <a:gd name="f27" fmla="*/ f23 1 63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634"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6" name="Freeform: Shape 380">
              <a:extLst>
                <a:ext uri="{FF2B5EF4-FFF2-40B4-BE49-F238E27FC236}">
                  <a16:creationId xmlns:a16="http://schemas.microsoft.com/office/drawing/2014/main" id="{42A1066C-82B1-F260-1FBB-73D66ACC66BA}"/>
                </a:ext>
              </a:extLst>
            </p:cNvPr>
            <p:cNvSpPr/>
            <p:nvPr/>
          </p:nvSpPr>
          <p:spPr>
            <a:xfrm>
              <a:off x="5098913" y="32858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7" name="Freeform: Shape 381">
              <a:extLst>
                <a:ext uri="{FF2B5EF4-FFF2-40B4-BE49-F238E27FC236}">
                  <a16:creationId xmlns:a16="http://schemas.microsoft.com/office/drawing/2014/main" id="{02185B49-3790-05CA-B653-5612D5EF184F}"/>
                </a:ext>
              </a:extLst>
            </p:cNvPr>
            <p:cNvSpPr/>
            <p:nvPr/>
          </p:nvSpPr>
          <p:spPr>
            <a:xfrm>
              <a:off x="5100696" y="33011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8" name="Freeform: Shape 382">
              <a:extLst>
                <a:ext uri="{FF2B5EF4-FFF2-40B4-BE49-F238E27FC236}">
                  <a16:creationId xmlns:a16="http://schemas.microsoft.com/office/drawing/2014/main" id="{9E97964F-340B-621F-DEB5-F294CD9C2D08}"/>
                </a:ext>
              </a:extLst>
            </p:cNvPr>
            <p:cNvSpPr/>
            <p:nvPr/>
          </p:nvSpPr>
          <p:spPr>
            <a:xfrm>
              <a:off x="5091552" y="333033"/>
              <a:ext cx="10789" cy="61703"/>
            </a:xfrm>
            <a:custGeom>
              <a:avLst/>
              <a:gdLst>
                <a:gd name="f0" fmla="val 10800000"/>
                <a:gd name="f1" fmla="val 5400000"/>
                <a:gd name="f2" fmla="val 180"/>
                <a:gd name="f3" fmla="val w"/>
                <a:gd name="f4" fmla="val h"/>
                <a:gd name="f5" fmla="val 0"/>
                <a:gd name="f6" fmla="val 10791"/>
                <a:gd name="f7" fmla="val 61705"/>
                <a:gd name="f8" fmla="val 10411"/>
                <a:gd name="f9" fmla="val 1016"/>
                <a:gd name="f10" fmla="val 10462"/>
                <a:gd name="f11" fmla="val 1224"/>
                <a:gd name="f12" fmla="val 1442"/>
                <a:gd name="f13" fmla="val 1651"/>
                <a:gd name="f14" fmla="val 10132"/>
                <a:gd name="f15" fmla="val 2406"/>
                <a:gd name="f16" fmla="val 9649"/>
                <a:gd name="f17" fmla="val 3068"/>
                <a:gd name="f18" fmla="val 9015"/>
                <a:gd name="f19" fmla="val 3555"/>
                <a:gd name="f20" fmla="val 10792"/>
                <a:gd name="f21" fmla="val 58405"/>
                <a:gd name="f22" fmla="val 7110"/>
                <a:gd name="f23" fmla="val 60563"/>
                <a:gd name="f24" fmla="val 61706"/>
                <a:gd name="f25" fmla="val 635"/>
                <a:gd name="f26" fmla="+- 0 0 -90"/>
                <a:gd name="f27" fmla="*/ f3 1 10791"/>
                <a:gd name="f28" fmla="*/ f4 1 61705"/>
                <a:gd name="f29" fmla="val f5"/>
                <a:gd name="f30" fmla="val f6"/>
                <a:gd name="f31" fmla="val f7"/>
                <a:gd name="f32" fmla="*/ f26 f0 1"/>
                <a:gd name="f33" fmla="+- f31 0 f29"/>
                <a:gd name="f34" fmla="+- f30 0 f29"/>
                <a:gd name="f35" fmla="*/ f32 1 f2"/>
                <a:gd name="f36" fmla="*/ f34 1 10791"/>
                <a:gd name="f37" fmla="*/ f33 1 61705"/>
                <a:gd name="f38" fmla="*/ 10411 f34 1"/>
                <a:gd name="f39" fmla="*/ 1016 f33 1"/>
                <a:gd name="f40" fmla="*/ 1651 f33 1"/>
                <a:gd name="f41" fmla="*/ 9015 f34 1"/>
                <a:gd name="f42" fmla="*/ 3555 f33 1"/>
                <a:gd name="f43" fmla="*/ 0 f34 1"/>
                <a:gd name="f44" fmla="*/ 10792 f33 1"/>
                <a:gd name="f45" fmla="*/ 58405 f33 1"/>
                <a:gd name="f46" fmla="*/ 7110 f34 1"/>
                <a:gd name="f47" fmla="*/ 60563 f33 1"/>
                <a:gd name="f48" fmla="*/ 10792 f34 1"/>
                <a:gd name="f49" fmla="*/ 61706 f33 1"/>
                <a:gd name="f50" fmla="*/ 0 f33 1"/>
                <a:gd name="f51" fmla="+- f35 0 f1"/>
                <a:gd name="f52" fmla="*/ f38 1 10791"/>
                <a:gd name="f53" fmla="*/ f39 1 61705"/>
                <a:gd name="f54" fmla="*/ f40 1 61705"/>
                <a:gd name="f55" fmla="*/ f41 1 10791"/>
                <a:gd name="f56" fmla="*/ f42 1 61705"/>
                <a:gd name="f57" fmla="*/ f43 1 10791"/>
                <a:gd name="f58" fmla="*/ f44 1 61705"/>
                <a:gd name="f59" fmla="*/ f45 1 61705"/>
                <a:gd name="f60" fmla="*/ f46 1 10791"/>
                <a:gd name="f61" fmla="*/ f47 1 61705"/>
                <a:gd name="f62" fmla="*/ f48 1 10791"/>
                <a:gd name="f63" fmla="*/ f49 1 61705"/>
                <a:gd name="f64" fmla="*/ f50 1 61705"/>
                <a:gd name="f65" fmla="*/ f29 1 f36"/>
                <a:gd name="f66" fmla="*/ f30 1 f36"/>
                <a:gd name="f67" fmla="*/ f29 1 f37"/>
                <a:gd name="f68" fmla="*/ f31 1 f37"/>
                <a:gd name="f69" fmla="*/ f52 1 f36"/>
                <a:gd name="f70" fmla="*/ f53 1 f37"/>
                <a:gd name="f71" fmla="*/ f54 1 f37"/>
                <a:gd name="f72" fmla="*/ f55 1 f36"/>
                <a:gd name="f73" fmla="*/ f56 1 f37"/>
                <a:gd name="f74" fmla="*/ f57 1 f36"/>
                <a:gd name="f75" fmla="*/ f58 1 f37"/>
                <a:gd name="f76" fmla="*/ f59 1 f37"/>
                <a:gd name="f77" fmla="*/ f60 1 f36"/>
                <a:gd name="f78" fmla="*/ f61 1 f37"/>
                <a:gd name="f79" fmla="*/ f62 1 f36"/>
                <a:gd name="f80" fmla="*/ f63 1 f37"/>
                <a:gd name="f81" fmla="*/ f64 1 f37"/>
                <a:gd name="f82" fmla="*/ f65 f27 1"/>
                <a:gd name="f83" fmla="*/ f66 f27 1"/>
                <a:gd name="f84" fmla="*/ f68 f28 1"/>
                <a:gd name="f85" fmla="*/ f67 f28 1"/>
                <a:gd name="f86" fmla="*/ f69 f27 1"/>
                <a:gd name="f87" fmla="*/ f70 f28 1"/>
                <a:gd name="f88" fmla="*/ f71 f28 1"/>
                <a:gd name="f89" fmla="*/ f72 f27 1"/>
                <a:gd name="f90" fmla="*/ f73 f28 1"/>
                <a:gd name="f91" fmla="*/ f74 f27 1"/>
                <a:gd name="f92" fmla="*/ f75 f28 1"/>
                <a:gd name="f93" fmla="*/ f76 f28 1"/>
                <a:gd name="f94" fmla="*/ f77 f27 1"/>
                <a:gd name="f95" fmla="*/ f78 f28 1"/>
                <a:gd name="f96" fmla="*/ f79 f27 1"/>
                <a:gd name="f97" fmla="*/ f80 f28 1"/>
                <a:gd name="f98" fmla="*/ f81 f28 1"/>
              </a:gdLst>
              <a:ahLst/>
              <a:cxnLst>
                <a:cxn ang="3cd4">
                  <a:pos x="hc" y="t"/>
                </a:cxn>
                <a:cxn ang="0">
                  <a:pos x="r" y="vc"/>
                </a:cxn>
                <a:cxn ang="cd4">
                  <a:pos x="hc" y="b"/>
                </a:cxn>
                <a:cxn ang="cd2">
                  <a:pos x="l" y="vc"/>
                </a:cxn>
                <a:cxn ang="f51">
                  <a:pos x="f86" y="f87"/>
                </a:cxn>
                <a:cxn ang="f51">
                  <a:pos x="f86" y="f88"/>
                </a:cxn>
                <a:cxn ang="f51">
                  <a:pos x="f86" y="f88"/>
                </a:cxn>
                <a:cxn ang="f51">
                  <a:pos x="f89" y="f90"/>
                </a:cxn>
                <a:cxn ang="f51">
                  <a:pos x="f91" y="f92"/>
                </a:cxn>
                <a:cxn ang="f51">
                  <a:pos x="f91" y="f93"/>
                </a:cxn>
                <a:cxn ang="f51">
                  <a:pos x="f94" y="f95"/>
                </a:cxn>
                <a:cxn ang="f51">
                  <a:pos x="f94" y="f95"/>
                </a:cxn>
                <a:cxn ang="f51">
                  <a:pos x="f96" y="f97"/>
                </a:cxn>
                <a:cxn ang="f51">
                  <a:pos x="f96" y="f98"/>
                </a:cxn>
                <a:cxn ang="f51">
                  <a:pos x="f96" y="f98"/>
                </a:cxn>
                <a:cxn ang="f51">
                  <a:pos x="f86" y="f87"/>
                </a:cxn>
              </a:cxnLst>
              <a:rect l="f82" t="f85" r="f83" b="f84"/>
              <a:pathLst>
                <a:path w="10791" h="61705">
                  <a:moveTo>
                    <a:pt x="f8" y="f9"/>
                  </a:moveTo>
                  <a:cubicBezTo>
                    <a:pt x="f10" y="f11"/>
                    <a:pt x="f10" y="f12"/>
                    <a:pt x="f8" y="f13"/>
                  </a:cubicBezTo>
                  <a:lnTo>
                    <a:pt x="f8" y="f13"/>
                  </a:lnTo>
                  <a:cubicBezTo>
                    <a:pt x="f14" y="f15"/>
                    <a:pt x="f16" y="f17"/>
                    <a:pt x="f18" y="f19"/>
                  </a:cubicBezTo>
                  <a:lnTo>
                    <a:pt x="f5" y="f20"/>
                  </a:lnTo>
                  <a:lnTo>
                    <a:pt x="f5" y="f21"/>
                  </a:lnTo>
                  <a:lnTo>
                    <a:pt x="f22" y="f23"/>
                  </a:lnTo>
                  <a:lnTo>
                    <a:pt x="f22" y="f23"/>
                  </a:lnTo>
                  <a:lnTo>
                    <a:pt x="f20" y="f24"/>
                  </a:lnTo>
                  <a:lnTo>
                    <a:pt x="f20" y="f5"/>
                  </a:lnTo>
                  <a:lnTo>
                    <a:pt x="f20" y="f5"/>
                  </a:lnTo>
                  <a:cubicBezTo>
                    <a:pt x="f20" y="f5"/>
                    <a:pt x="f8"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79" name="Freeform: Shape 383">
              <a:extLst>
                <a:ext uri="{FF2B5EF4-FFF2-40B4-BE49-F238E27FC236}">
                  <a16:creationId xmlns:a16="http://schemas.microsoft.com/office/drawing/2014/main" id="{F4D20D73-4611-6446-4BE8-1C299BD8772C}"/>
                </a:ext>
              </a:extLst>
            </p:cNvPr>
            <p:cNvSpPr/>
            <p:nvPr/>
          </p:nvSpPr>
          <p:spPr>
            <a:xfrm>
              <a:off x="5101711" y="33137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0" name="Freeform: Shape 384">
              <a:extLst>
                <a:ext uri="{FF2B5EF4-FFF2-40B4-BE49-F238E27FC236}">
                  <a16:creationId xmlns:a16="http://schemas.microsoft.com/office/drawing/2014/main" id="{CFF57D83-587A-68F9-D90E-F496052121E2}"/>
                </a:ext>
              </a:extLst>
            </p:cNvPr>
            <p:cNvSpPr/>
            <p:nvPr/>
          </p:nvSpPr>
          <p:spPr>
            <a:xfrm>
              <a:off x="5033406" y="382932"/>
              <a:ext cx="630" cy="758"/>
            </a:xfrm>
            <a:custGeom>
              <a:avLst/>
              <a:gdLst>
                <a:gd name="f0" fmla="val 10800000"/>
                <a:gd name="f1" fmla="val 5400000"/>
                <a:gd name="f2" fmla="val 180"/>
                <a:gd name="f3" fmla="val w"/>
                <a:gd name="f4" fmla="val h"/>
                <a:gd name="f5" fmla="val 0"/>
                <a:gd name="f6" fmla="val 635"/>
                <a:gd name="f7" fmla="val 761"/>
                <a:gd name="f8" fmla="val 762"/>
                <a:gd name="f9" fmla="+- 0 0 -90"/>
                <a:gd name="f10" fmla="*/ f3 1 635"/>
                <a:gd name="f11" fmla="*/ f4 1 761"/>
                <a:gd name="f12" fmla="val f5"/>
                <a:gd name="f13" fmla="val f6"/>
                <a:gd name="f14" fmla="val f7"/>
                <a:gd name="f15" fmla="*/ f9 f0 1"/>
                <a:gd name="f16" fmla="+- f14 0 f12"/>
                <a:gd name="f17" fmla="+- f13 0 f12"/>
                <a:gd name="f18" fmla="*/ f15 1 f2"/>
                <a:gd name="f19" fmla="*/ f17 1 635"/>
                <a:gd name="f20" fmla="*/ f16 1 761"/>
                <a:gd name="f21" fmla="*/ 635 f17 1"/>
                <a:gd name="f22" fmla="*/ 762 f16 1"/>
                <a:gd name="f23" fmla="*/ 0 f17 1"/>
                <a:gd name="f24" fmla="*/ 0 f16 1"/>
                <a:gd name="f25" fmla="+- f18 0 f1"/>
                <a:gd name="f26" fmla="*/ f21 1 635"/>
                <a:gd name="f27" fmla="*/ f22 1 761"/>
                <a:gd name="f28" fmla="*/ f23 1 635"/>
                <a:gd name="f29" fmla="*/ f24 1 761"/>
                <a:gd name="f30" fmla="*/ f12 1 f19"/>
                <a:gd name="f31" fmla="*/ f13 1 f19"/>
                <a:gd name="f32" fmla="*/ f12 1 f20"/>
                <a:gd name="f33" fmla="*/ f14 1 f20"/>
                <a:gd name="f34" fmla="*/ f26 1 f19"/>
                <a:gd name="f35" fmla="*/ f27 1 f20"/>
                <a:gd name="f36" fmla="*/ f28 1 f19"/>
                <a:gd name="f37" fmla="*/ f29 1 f20"/>
                <a:gd name="f38" fmla="*/ f30 f10 1"/>
                <a:gd name="f39" fmla="*/ f31 f10 1"/>
                <a:gd name="f40" fmla="*/ f33 f11 1"/>
                <a:gd name="f41" fmla="*/ f32 f11 1"/>
                <a:gd name="f42" fmla="*/ f34 f10 1"/>
                <a:gd name="f43" fmla="*/ f35 f11 1"/>
                <a:gd name="f44" fmla="*/ f36 f10 1"/>
                <a:gd name="f45" fmla="*/ f37 f11 1"/>
              </a:gdLst>
              <a:ahLst/>
              <a:cxnLst>
                <a:cxn ang="3cd4">
                  <a:pos x="hc" y="t"/>
                </a:cxn>
                <a:cxn ang="0">
                  <a:pos x="r" y="vc"/>
                </a:cxn>
                <a:cxn ang="cd4">
                  <a:pos x="hc" y="b"/>
                </a:cxn>
                <a:cxn ang="cd2">
                  <a:pos x="l" y="vc"/>
                </a:cxn>
                <a:cxn ang="f25">
                  <a:pos x="f42" y="f43"/>
                </a:cxn>
                <a:cxn ang="f25">
                  <a:pos x="f42" y="f43"/>
                </a:cxn>
                <a:cxn ang="f25">
                  <a:pos x="f44" y="f45"/>
                </a:cxn>
              </a:cxnLst>
              <a:rect l="f38" t="f41" r="f39" b="f40"/>
              <a:pathLst>
                <a:path w="635" h="761">
                  <a:moveTo>
                    <a:pt x="f6" y="f8"/>
                  </a:moveTo>
                  <a:lnTo>
                    <a:pt x="f6"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1" name="Freeform: Shape 385">
              <a:extLst>
                <a:ext uri="{FF2B5EF4-FFF2-40B4-BE49-F238E27FC236}">
                  <a16:creationId xmlns:a16="http://schemas.microsoft.com/office/drawing/2014/main" id="{EF94C98B-F1FC-434D-5F5C-A75AF112D228}"/>
                </a:ext>
              </a:extLst>
            </p:cNvPr>
            <p:cNvSpPr/>
            <p:nvPr/>
          </p:nvSpPr>
          <p:spPr>
            <a:xfrm>
              <a:off x="5034293" y="334807"/>
              <a:ext cx="67546" cy="43671"/>
            </a:xfrm>
            <a:custGeom>
              <a:avLst/>
              <a:gdLst>
                <a:gd name="f0" fmla="val 10800000"/>
                <a:gd name="f1" fmla="val 5400000"/>
                <a:gd name="f2" fmla="val 180"/>
                <a:gd name="f3" fmla="val w"/>
                <a:gd name="f4" fmla="val h"/>
                <a:gd name="f5" fmla="val 0"/>
                <a:gd name="f6" fmla="val 67547"/>
                <a:gd name="f7" fmla="val 43676"/>
                <a:gd name="f8" fmla="val 42280"/>
                <a:gd name="f9" fmla="val 1473"/>
                <a:gd name="f10" fmla="val 40932"/>
                <a:gd name="f11" fmla="val 3542"/>
                <a:gd name="f12" fmla="val 40450"/>
                <a:gd name="f13" fmla="val 5460"/>
                <a:gd name="f14" fmla="val 41010"/>
                <a:gd name="f15" fmla="val 14347"/>
                <a:gd name="f16" fmla="val 43677"/>
                <a:gd name="f17" fmla="val 57136"/>
                <a:gd name="f18" fmla="val 9142"/>
                <a:gd name="f19" fmla="val 66150"/>
                <a:gd name="f20" fmla="val 1905"/>
                <a:gd name="f21" fmla="val 66785"/>
                <a:gd name="f22" fmla="val 1417"/>
                <a:gd name="f23" fmla="val 67268"/>
                <a:gd name="f24" fmla="val 755"/>
                <a:gd name="f25" fmla="val 66684"/>
                <a:gd name="f26" fmla="val 1955"/>
                <a:gd name="f27" fmla="val 64728"/>
                <a:gd name="f28" fmla="val 3205"/>
                <a:gd name="f29" fmla="val 62595"/>
                <a:gd name="f30" fmla="val 3174"/>
                <a:gd name="f31" fmla="val 60818"/>
                <a:gd name="f32" fmla="val 51930"/>
                <a:gd name="f33" fmla="val 508"/>
                <a:gd name="f34" fmla="val 381"/>
                <a:gd name="f35" fmla="+- 0 0 -90"/>
                <a:gd name="f36" fmla="*/ f3 1 67547"/>
                <a:gd name="f37" fmla="*/ f4 1 43676"/>
                <a:gd name="f38" fmla="val f5"/>
                <a:gd name="f39" fmla="val f6"/>
                <a:gd name="f40" fmla="val f7"/>
                <a:gd name="f41" fmla="*/ f35 f0 1"/>
                <a:gd name="f42" fmla="+- f40 0 f38"/>
                <a:gd name="f43" fmla="+- f39 0 f38"/>
                <a:gd name="f44" fmla="*/ f41 1 f2"/>
                <a:gd name="f45" fmla="*/ f43 1 67547"/>
                <a:gd name="f46" fmla="*/ f42 1 43676"/>
                <a:gd name="f47" fmla="*/ 0 f43 1"/>
                <a:gd name="f48" fmla="*/ 42280 f42 1"/>
                <a:gd name="f49" fmla="*/ 5460 f43 1"/>
                <a:gd name="f50" fmla="*/ 41010 f42 1"/>
                <a:gd name="f51" fmla="*/ 14347 f43 1"/>
                <a:gd name="f52" fmla="*/ 43677 f42 1"/>
                <a:gd name="f53" fmla="*/ 57136 f43 1"/>
                <a:gd name="f54" fmla="*/ 9142 f42 1"/>
                <a:gd name="f55" fmla="*/ 66150 f43 1"/>
                <a:gd name="f56" fmla="*/ 1905 f42 1"/>
                <a:gd name="f57" fmla="*/ 67547 f43 1"/>
                <a:gd name="f58" fmla="*/ 0 f42 1"/>
                <a:gd name="f59" fmla="*/ 62595 f43 1"/>
                <a:gd name="f60" fmla="*/ 3174 f42 1"/>
                <a:gd name="f61" fmla="*/ 60818 f43 1"/>
                <a:gd name="f62" fmla="*/ 51930 f43 1"/>
                <a:gd name="f63" fmla="*/ 508 f42 1"/>
                <a:gd name="f64" fmla="*/ 381 f43 1"/>
                <a:gd name="f65" fmla="+- f44 0 f1"/>
                <a:gd name="f66" fmla="*/ f47 1 67547"/>
                <a:gd name="f67" fmla="*/ f48 1 43676"/>
                <a:gd name="f68" fmla="*/ f49 1 67547"/>
                <a:gd name="f69" fmla="*/ f50 1 43676"/>
                <a:gd name="f70" fmla="*/ f51 1 67547"/>
                <a:gd name="f71" fmla="*/ f52 1 43676"/>
                <a:gd name="f72" fmla="*/ f53 1 67547"/>
                <a:gd name="f73" fmla="*/ f54 1 43676"/>
                <a:gd name="f74" fmla="*/ f55 1 67547"/>
                <a:gd name="f75" fmla="*/ f56 1 43676"/>
                <a:gd name="f76" fmla="*/ f57 1 67547"/>
                <a:gd name="f77" fmla="*/ f58 1 43676"/>
                <a:gd name="f78" fmla="*/ f59 1 67547"/>
                <a:gd name="f79" fmla="*/ f60 1 43676"/>
                <a:gd name="f80" fmla="*/ f61 1 67547"/>
                <a:gd name="f81" fmla="*/ f62 1 67547"/>
                <a:gd name="f82" fmla="*/ f63 1 43676"/>
                <a:gd name="f83" fmla="*/ f64 1 67547"/>
                <a:gd name="f84" fmla="*/ f38 1 f45"/>
                <a:gd name="f85" fmla="*/ f39 1 f45"/>
                <a:gd name="f86" fmla="*/ f38 1 f46"/>
                <a:gd name="f87" fmla="*/ f40 1 f46"/>
                <a:gd name="f88" fmla="*/ f66 1 f45"/>
                <a:gd name="f89" fmla="*/ f67 1 f46"/>
                <a:gd name="f90" fmla="*/ f68 1 f45"/>
                <a:gd name="f91" fmla="*/ f69 1 f46"/>
                <a:gd name="f92" fmla="*/ f70 1 f45"/>
                <a:gd name="f93" fmla="*/ f71 1 f46"/>
                <a:gd name="f94" fmla="*/ f72 1 f45"/>
                <a:gd name="f95" fmla="*/ f73 1 f46"/>
                <a:gd name="f96" fmla="*/ f74 1 f45"/>
                <a:gd name="f97" fmla="*/ f75 1 f46"/>
                <a:gd name="f98" fmla="*/ f76 1 f45"/>
                <a:gd name="f99" fmla="*/ f77 1 f46"/>
                <a:gd name="f100" fmla="*/ f78 1 f45"/>
                <a:gd name="f101" fmla="*/ f79 1 f46"/>
                <a:gd name="f102" fmla="*/ f80 1 f45"/>
                <a:gd name="f103" fmla="*/ f81 1 f45"/>
                <a:gd name="f104" fmla="*/ f82 1 f46"/>
                <a:gd name="f105" fmla="*/ f83 1 f45"/>
                <a:gd name="f106" fmla="*/ f84 f36 1"/>
                <a:gd name="f107" fmla="*/ f85 f36 1"/>
                <a:gd name="f108" fmla="*/ f87 f37 1"/>
                <a:gd name="f109" fmla="*/ f86 f37 1"/>
                <a:gd name="f110" fmla="*/ f88 f36 1"/>
                <a:gd name="f111" fmla="*/ f89 f37 1"/>
                <a:gd name="f112" fmla="*/ f90 f36 1"/>
                <a:gd name="f113" fmla="*/ f91 f37 1"/>
                <a:gd name="f114" fmla="*/ f92 f36 1"/>
                <a:gd name="f115" fmla="*/ f93 f37 1"/>
                <a:gd name="f116" fmla="*/ f94 f36 1"/>
                <a:gd name="f117" fmla="*/ f95 f37 1"/>
                <a:gd name="f118" fmla="*/ f96 f36 1"/>
                <a:gd name="f119" fmla="*/ f97 f37 1"/>
                <a:gd name="f120" fmla="*/ f98 f36 1"/>
                <a:gd name="f121" fmla="*/ f99 f37 1"/>
                <a:gd name="f122" fmla="*/ f100 f36 1"/>
                <a:gd name="f123" fmla="*/ f101 f37 1"/>
                <a:gd name="f124" fmla="*/ f102 f36 1"/>
                <a:gd name="f125" fmla="*/ f103 f36 1"/>
                <a:gd name="f126" fmla="*/ f104 f37 1"/>
                <a:gd name="f127" fmla="*/ f105 f36 1"/>
              </a:gdLst>
              <a:ahLst/>
              <a:cxnLst>
                <a:cxn ang="3cd4">
                  <a:pos x="hc" y="t"/>
                </a:cxn>
                <a:cxn ang="0">
                  <a:pos x="r" y="vc"/>
                </a:cxn>
                <a:cxn ang="cd4">
                  <a:pos x="hc" y="b"/>
                </a:cxn>
                <a:cxn ang="cd2">
                  <a:pos x="l" y="vc"/>
                </a:cxn>
                <a:cxn ang="f65">
                  <a:pos x="f110" y="f111"/>
                </a:cxn>
                <a:cxn ang="f65">
                  <a:pos x="f112" y="f113"/>
                </a:cxn>
                <a:cxn ang="f65">
                  <a:pos x="f114" y="f115"/>
                </a:cxn>
                <a:cxn ang="f65">
                  <a:pos x="f116" y="f117"/>
                </a:cxn>
                <a:cxn ang="f65">
                  <a:pos x="f118" y="f119"/>
                </a:cxn>
                <a:cxn ang="f65">
                  <a:pos x="f120" y="f121"/>
                </a:cxn>
                <a:cxn ang="f65">
                  <a:pos x="f122" y="f123"/>
                </a:cxn>
                <a:cxn ang="f65">
                  <a:pos x="f124" y="f123"/>
                </a:cxn>
                <a:cxn ang="f65">
                  <a:pos x="f125" y="f126"/>
                </a:cxn>
                <a:cxn ang="f65">
                  <a:pos x="f127" y="f111"/>
                </a:cxn>
              </a:cxnLst>
              <a:rect l="f106" t="f109" r="f107" b="f108"/>
              <a:pathLst>
                <a:path w="67547" h="43676">
                  <a:moveTo>
                    <a:pt x="f5" y="f8"/>
                  </a:moveTo>
                  <a:cubicBezTo>
                    <a:pt x="f9" y="f10"/>
                    <a:pt x="f11" y="f12"/>
                    <a:pt x="f13" y="f14"/>
                  </a:cubicBezTo>
                  <a:lnTo>
                    <a:pt x="f15" y="f16"/>
                  </a:lnTo>
                  <a:lnTo>
                    <a:pt x="f17" y="f18"/>
                  </a:lnTo>
                  <a:lnTo>
                    <a:pt x="f19" y="f20"/>
                  </a:lnTo>
                  <a:cubicBezTo>
                    <a:pt x="f21" y="f22"/>
                    <a:pt x="f23" y="f24"/>
                    <a:pt x="f6" y="f5"/>
                  </a:cubicBezTo>
                  <a:cubicBezTo>
                    <a:pt x="f25" y="f26"/>
                    <a:pt x="f27" y="f28"/>
                    <a:pt x="f29" y="f30"/>
                  </a:cubicBezTo>
                  <a:lnTo>
                    <a:pt x="f31" y="f30"/>
                  </a:lnTo>
                  <a:lnTo>
                    <a:pt x="f32" y="f33"/>
                  </a:lnTo>
                  <a:lnTo>
                    <a:pt x="f34"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2" name="Freeform: Shape 386">
              <a:extLst>
                <a:ext uri="{FF2B5EF4-FFF2-40B4-BE49-F238E27FC236}">
                  <a16:creationId xmlns:a16="http://schemas.microsoft.com/office/drawing/2014/main" id="{BFC82B1E-AD66-BD11-D23D-598F55DEFA30}"/>
                </a:ext>
              </a:extLst>
            </p:cNvPr>
            <p:cNvSpPr/>
            <p:nvPr/>
          </p:nvSpPr>
          <p:spPr>
            <a:xfrm>
              <a:off x="5101967" y="331378"/>
              <a:ext cx="9" cy="758"/>
            </a:xfrm>
            <a:custGeom>
              <a:avLst/>
              <a:gdLst>
                <a:gd name="f0" fmla="val 10800000"/>
                <a:gd name="f1" fmla="val 5400000"/>
                <a:gd name="f2" fmla="val 180"/>
                <a:gd name="f3" fmla="val w"/>
                <a:gd name="f4" fmla="val h"/>
                <a:gd name="f5" fmla="val 0"/>
                <a:gd name="f6" fmla="val 9"/>
                <a:gd name="f7" fmla="val 761"/>
                <a:gd name="f8" fmla="val 762"/>
                <a:gd name="f9" fmla="val 13"/>
                <a:gd name="f10" fmla="val 254"/>
                <a:gd name="f11" fmla="val 508"/>
                <a:gd name="f12" fmla="+- 0 0 -90"/>
                <a:gd name="f13" fmla="*/ f3 1 9"/>
                <a:gd name="f14" fmla="*/ f4 1 761"/>
                <a:gd name="f15" fmla="val f5"/>
                <a:gd name="f16" fmla="val f6"/>
                <a:gd name="f17" fmla="val f7"/>
                <a:gd name="f18" fmla="*/ f12 f0 1"/>
                <a:gd name="f19" fmla="+- f17 0 f15"/>
                <a:gd name="f20" fmla="+- f16 0 f15"/>
                <a:gd name="f21" fmla="*/ f18 1 f2"/>
                <a:gd name="f22" fmla="*/ f20 1 9"/>
                <a:gd name="f23" fmla="*/ f19 1 761"/>
                <a:gd name="f24" fmla="*/ 0 f20 1"/>
                <a:gd name="f25" fmla="*/ 762 f19 1"/>
                <a:gd name="f26" fmla="*/ 0 f19 1"/>
                <a:gd name="f27" fmla="+- f21 0 f1"/>
                <a:gd name="f28" fmla="*/ f24 1 9"/>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9" h="761">
                  <a:moveTo>
                    <a:pt x="f5" y="f8"/>
                  </a:moveTo>
                  <a:cubicBezTo>
                    <a:pt x="f5" y="f8"/>
                    <a:pt x="f5" y="f8"/>
                    <a:pt x="f5" y="f5"/>
                  </a:cubicBezTo>
                  <a:lnTo>
                    <a:pt x="f5" y="f5"/>
                  </a:ln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3" name="Freeform: Shape 387">
              <a:extLst>
                <a:ext uri="{FF2B5EF4-FFF2-40B4-BE49-F238E27FC236}">
                  <a16:creationId xmlns:a16="http://schemas.microsoft.com/office/drawing/2014/main" id="{73ECCA50-EA2C-0365-1CEB-08FB82240D53}"/>
                </a:ext>
              </a:extLst>
            </p:cNvPr>
            <p:cNvSpPr/>
            <p:nvPr/>
          </p:nvSpPr>
          <p:spPr>
            <a:xfrm>
              <a:off x="5098913" y="329065"/>
              <a:ext cx="758" cy="27"/>
            </a:xfrm>
            <a:custGeom>
              <a:avLst/>
              <a:gdLst>
                <a:gd name="f0" fmla="val 10800000"/>
                <a:gd name="f1" fmla="val 5400000"/>
                <a:gd name="f2" fmla="val 180"/>
                <a:gd name="f3" fmla="val w"/>
                <a:gd name="f4" fmla="val h"/>
                <a:gd name="f5" fmla="val 0"/>
                <a:gd name="f6" fmla="val 761"/>
                <a:gd name="f7" fmla="val 28"/>
                <a:gd name="f8" fmla="val 762"/>
                <a:gd name="f9" fmla="val 29"/>
                <a:gd name="f10" fmla="val 254"/>
                <a:gd name="f11" fmla="val -10"/>
                <a:gd name="f12" fmla="val 508"/>
                <a:gd name="f13" fmla="+- 0 0 -90"/>
                <a:gd name="f14" fmla="*/ f3 1 761"/>
                <a:gd name="f15" fmla="*/ f4 1 28"/>
                <a:gd name="f16" fmla="val f5"/>
                <a:gd name="f17" fmla="val f6"/>
                <a:gd name="f18" fmla="val f7"/>
                <a:gd name="f19" fmla="*/ f13 f0 1"/>
                <a:gd name="f20" fmla="+- f18 0 f16"/>
                <a:gd name="f21" fmla="+- f17 0 f16"/>
                <a:gd name="f22" fmla="*/ f19 1 f2"/>
                <a:gd name="f23" fmla="*/ f21 1 761"/>
                <a:gd name="f24" fmla="*/ f20 1 28"/>
                <a:gd name="f25" fmla="*/ 762 f21 1"/>
                <a:gd name="f26" fmla="*/ 29 f20 1"/>
                <a:gd name="f27" fmla="*/ 0 f21 1"/>
                <a:gd name="f28" fmla="+- f22 0 f1"/>
                <a:gd name="f29" fmla="*/ f25 1 761"/>
                <a:gd name="f30" fmla="*/ f26 1 28"/>
                <a:gd name="f31" fmla="*/ f27 1 761"/>
                <a:gd name="f32" fmla="*/ f16 1 f23"/>
                <a:gd name="f33" fmla="*/ f17 1 f23"/>
                <a:gd name="f34" fmla="*/ f16 1 f24"/>
                <a:gd name="f35" fmla="*/ f18 1 f24"/>
                <a:gd name="f36" fmla="*/ f29 1 f23"/>
                <a:gd name="f37" fmla="*/ f30 1 f24"/>
                <a:gd name="f38" fmla="*/ f31 1 f23"/>
                <a:gd name="f39" fmla="*/ f32 f14 1"/>
                <a:gd name="f40" fmla="*/ f33 f14 1"/>
                <a:gd name="f41" fmla="*/ f35 f15 1"/>
                <a:gd name="f42" fmla="*/ f34 f15 1"/>
                <a:gd name="f43" fmla="*/ f36 f14 1"/>
                <a:gd name="f44" fmla="*/ f37 f15 1"/>
                <a:gd name="f45" fmla="*/ f38 f14 1"/>
              </a:gdLst>
              <a:ahLst/>
              <a:cxnLst>
                <a:cxn ang="3cd4">
                  <a:pos x="hc" y="t"/>
                </a:cxn>
                <a:cxn ang="0">
                  <a:pos x="r" y="vc"/>
                </a:cxn>
                <a:cxn ang="cd4">
                  <a:pos x="hc" y="b"/>
                </a:cxn>
                <a:cxn ang="cd2">
                  <a:pos x="l" y="vc"/>
                </a:cxn>
                <a:cxn ang="f28">
                  <a:pos x="f43" y="f44"/>
                </a:cxn>
                <a:cxn ang="f28">
                  <a:pos x="f45" y="f44"/>
                </a:cxn>
                <a:cxn ang="f28">
                  <a:pos x="f45" y="f44"/>
                </a:cxn>
                <a:cxn ang="f28">
                  <a:pos x="f43" y="f44"/>
                </a:cxn>
              </a:cxnLst>
              <a:rect l="f39" t="f42" r="f40" b="f41"/>
              <a:pathLst>
                <a:path w="761" h="28">
                  <a:moveTo>
                    <a:pt x="f8" y="f9"/>
                  </a:moveTo>
                  <a:lnTo>
                    <a:pt x="f5" y="f9"/>
                  </a:lnTo>
                  <a:lnTo>
                    <a:pt x="f5" y="f9"/>
                  </a:lnTo>
                  <a:cubicBezTo>
                    <a:pt x="f10" y="f11"/>
                    <a:pt x="f12"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4" name="Freeform: Shape 388">
              <a:extLst>
                <a:ext uri="{FF2B5EF4-FFF2-40B4-BE49-F238E27FC236}">
                  <a16:creationId xmlns:a16="http://schemas.microsoft.com/office/drawing/2014/main" id="{DFEAA157-B75E-12D6-281D-4006E6C2F014}"/>
                </a:ext>
              </a:extLst>
            </p:cNvPr>
            <p:cNvSpPr/>
            <p:nvPr/>
          </p:nvSpPr>
          <p:spPr>
            <a:xfrm>
              <a:off x="5101071" y="33011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5" name="Freeform: Shape 389">
              <a:extLst>
                <a:ext uri="{FF2B5EF4-FFF2-40B4-BE49-F238E27FC236}">
                  <a16:creationId xmlns:a16="http://schemas.microsoft.com/office/drawing/2014/main" id="{FD7F335C-5AA9-86C9-494D-E353F76695FB}"/>
                </a:ext>
              </a:extLst>
            </p:cNvPr>
            <p:cNvSpPr/>
            <p:nvPr/>
          </p:nvSpPr>
          <p:spPr>
            <a:xfrm>
              <a:off x="4804989" y="240980"/>
              <a:ext cx="296759" cy="96752"/>
            </a:xfrm>
            <a:custGeom>
              <a:avLst/>
              <a:gdLst>
                <a:gd name="f0" fmla="val 10800000"/>
                <a:gd name="f1" fmla="val 5400000"/>
                <a:gd name="f2" fmla="val 180"/>
                <a:gd name="f3" fmla="val w"/>
                <a:gd name="f4" fmla="val h"/>
                <a:gd name="f5" fmla="val 0"/>
                <a:gd name="f6" fmla="val 296762"/>
                <a:gd name="f7" fmla="val 96749"/>
                <a:gd name="f8" fmla="val 2412"/>
                <a:gd name="f9" fmla="val 7237"/>
                <a:gd name="f10" fmla="val 9015"/>
                <a:gd name="f11" fmla="val 281108"/>
                <a:gd name="f12" fmla="val 94083"/>
                <a:gd name="f13" fmla="val 289995"/>
                <a:gd name="f14" fmla="val 291773"/>
                <a:gd name="f15" fmla="val 293906"/>
                <a:gd name="f16" fmla="val 96779"/>
                <a:gd name="f17" fmla="val 295861"/>
                <a:gd name="f18" fmla="val 95530"/>
                <a:gd name="f19" fmla="val 296725"/>
                <a:gd name="f20" fmla="val 93575"/>
                <a:gd name="f21" fmla="val 296776"/>
                <a:gd name="f22" fmla="val 93366"/>
                <a:gd name="f23" fmla="val 93148"/>
                <a:gd name="f24" fmla="val 92940"/>
                <a:gd name="f25" fmla="val 91924"/>
                <a:gd name="f26" fmla="val 91162"/>
                <a:gd name="f27" fmla="val 296738"/>
                <a:gd name="f28" fmla="val 90867"/>
                <a:gd name="f29" fmla="val 90569"/>
                <a:gd name="f30" fmla="val 90274"/>
                <a:gd name="f31" fmla="val 89639"/>
                <a:gd name="f32" fmla="val 88877"/>
                <a:gd name="f33" fmla="val 295963"/>
                <a:gd name="f34" fmla="val 295633"/>
                <a:gd name="f35" fmla="val 88808"/>
                <a:gd name="f36" fmla="val 295278"/>
                <a:gd name="f37" fmla="val 294947"/>
                <a:gd name="f38" fmla="val 2158"/>
                <a:gd name="f39" fmla="val 1524"/>
                <a:gd name="f40" fmla="val 2692"/>
                <a:gd name="f41" fmla="val 213"/>
                <a:gd name="f42" fmla="val 3758"/>
                <a:gd name="f43" fmla="val 791"/>
                <a:gd name="f44" fmla="val 4571"/>
                <a:gd name="f45" fmla="val 1651"/>
                <a:gd name="f46" fmla="val 5345"/>
                <a:gd name="f47" fmla="val 3790"/>
                <a:gd name="f48" fmla="val 4418"/>
                <a:gd name="f49" fmla="val 6172"/>
                <a:gd name="f50" fmla="+- 0 0 -90"/>
                <a:gd name="f51" fmla="*/ f3 1 296762"/>
                <a:gd name="f52" fmla="*/ f4 1 96749"/>
                <a:gd name="f53" fmla="val f5"/>
                <a:gd name="f54" fmla="val f6"/>
                <a:gd name="f55" fmla="val f7"/>
                <a:gd name="f56" fmla="*/ f50 f0 1"/>
                <a:gd name="f57" fmla="+- f55 0 f53"/>
                <a:gd name="f58" fmla="+- f54 0 f53"/>
                <a:gd name="f59" fmla="*/ f56 1 f2"/>
                <a:gd name="f60" fmla="*/ f58 1 296762"/>
                <a:gd name="f61" fmla="*/ f57 1 96749"/>
                <a:gd name="f62" fmla="*/ 2412 f58 1"/>
                <a:gd name="f63" fmla="*/ 7237 f57 1"/>
                <a:gd name="f64" fmla="*/ 0 f58 1"/>
                <a:gd name="f65" fmla="*/ 9015 f57 1"/>
                <a:gd name="f66" fmla="*/ 281108 f58 1"/>
                <a:gd name="f67" fmla="*/ 94083 f57 1"/>
                <a:gd name="f68" fmla="*/ 289995 f58 1"/>
                <a:gd name="f69" fmla="*/ 96749 f57 1"/>
                <a:gd name="f70" fmla="*/ 291773 f58 1"/>
                <a:gd name="f71" fmla="*/ 296725 f58 1"/>
                <a:gd name="f72" fmla="*/ 93575 f57 1"/>
                <a:gd name="f73" fmla="*/ 92940 f57 1"/>
                <a:gd name="f74" fmla="*/ 91924 f57 1"/>
                <a:gd name="f75" fmla="*/ 91162 f57 1"/>
                <a:gd name="f76" fmla="*/ 90274 f57 1"/>
                <a:gd name="f77" fmla="*/ 89639 f57 1"/>
                <a:gd name="f78" fmla="*/ 88877 f57 1"/>
                <a:gd name="f79" fmla="*/ 295963 f58 1"/>
                <a:gd name="f80" fmla="*/ 294947 f58 1"/>
                <a:gd name="f81" fmla="*/ 2158 f58 1"/>
                <a:gd name="f82" fmla="*/ 0 f57 1"/>
                <a:gd name="f83" fmla="*/ 1524 f58 1"/>
                <a:gd name="f84" fmla="*/ 4571 f58 1"/>
                <a:gd name="f85" fmla="*/ 1651 f57 1"/>
                <a:gd name="f86" fmla="+- f59 0 f1"/>
                <a:gd name="f87" fmla="*/ f62 1 296762"/>
                <a:gd name="f88" fmla="*/ f63 1 96749"/>
                <a:gd name="f89" fmla="*/ f64 1 296762"/>
                <a:gd name="f90" fmla="*/ f65 1 96749"/>
                <a:gd name="f91" fmla="*/ f66 1 296762"/>
                <a:gd name="f92" fmla="*/ f67 1 96749"/>
                <a:gd name="f93" fmla="*/ f68 1 296762"/>
                <a:gd name="f94" fmla="*/ f69 1 96749"/>
                <a:gd name="f95" fmla="*/ f70 1 296762"/>
                <a:gd name="f96" fmla="*/ f71 1 296762"/>
                <a:gd name="f97" fmla="*/ f72 1 96749"/>
                <a:gd name="f98" fmla="*/ f73 1 96749"/>
                <a:gd name="f99" fmla="*/ f74 1 96749"/>
                <a:gd name="f100" fmla="*/ f75 1 96749"/>
                <a:gd name="f101" fmla="*/ f76 1 96749"/>
                <a:gd name="f102" fmla="*/ f77 1 96749"/>
                <a:gd name="f103" fmla="*/ f78 1 96749"/>
                <a:gd name="f104" fmla="*/ f79 1 296762"/>
                <a:gd name="f105" fmla="*/ f80 1 296762"/>
                <a:gd name="f106" fmla="*/ f81 1 296762"/>
                <a:gd name="f107" fmla="*/ f82 1 96749"/>
                <a:gd name="f108" fmla="*/ f83 1 296762"/>
                <a:gd name="f109" fmla="*/ f84 1 296762"/>
                <a:gd name="f110" fmla="*/ f85 1 96749"/>
                <a:gd name="f111" fmla="*/ f53 1 f60"/>
                <a:gd name="f112" fmla="*/ f54 1 f60"/>
                <a:gd name="f113" fmla="*/ f53 1 f61"/>
                <a:gd name="f114" fmla="*/ f55 1 f61"/>
                <a:gd name="f115" fmla="*/ f87 1 f60"/>
                <a:gd name="f116" fmla="*/ f88 1 f61"/>
                <a:gd name="f117" fmla="*/ f89 1 f60"/>
                <a:gd name="f118" fmla="*/ f90 1 f61"/>
                <a:gd name="f119" fmla="*/ f91 1 f60"/>
                <a:gd name="f120" fmla="*/ f92 1 f61"/>
                <a:gd name="f121" fmla="*/ f93 1 f60"/>
                <a:gd name="f122" fmla="*/ f94 1 f61"/>
                <a:gd name="f123" fmla="*/ f95 1 f60"/>
                <a:gd name="f124" fmla="*/ f96 1 f60"/>
                <a:gd name="f125" fmla="*/ f97 1 f61"/>
                <a:gd name="f126" fmla="*/ f98 1 f61"/>
                <a:gd name="f127" fmla="*/ f99 1 f61"/>
                <a:gd name="f128" fmla="*/ f100 1 f61"/>
                <a:gd name="f129" fmla="*/ f101 1 f61"/>
                <a:gd name="f130" fmla="*/ f102 1 f61"/>
                <a:gd name="f131" fmla="*/ f103 1 f61"/>
                <a:gd name="f132" fmla="*/ f104 1 f60"/>
                <a:gd name="f133" fmla="*/ f105 1 f60"/>
                <a:gd name="f134" fmla="*/ f106 1 f60"/>
                <a:gd name="f135" fmla="*/ f107 1 f61"/>
                <a:gd name="f136" fmla="*/ f108 1 f60"/>
                <a:gd name="f137" fmla="*/ f109 1 f60"/>
                <a:gd name="f138" fmla="*/ f110 1 f61"/>
                <a:gd name="f139" fmla="*/ f111 f51 1"/>
                <a:gd name="f140" fmla="*/ f112 f51 1"/>
                <a:gd name="f141" fmla="*/ f114 f52 1"/>
                <a:gd name="f142" fmla="*/ f113 f52 1"/>
                <a:gd name="f143" fmla="*/ f115 f51 1"/>
                <a:gd name="f144" fmla="*/ f116 f52 1"/>
                <a:gd name="f145" fmla="*/ f117 f51 1"/>
                <a:gd name="f146" fmla="*/ f118 f52 1"/>
                <a:gd name="f147" fmla="*/ f119 f51 1"/>
                <a:gd name="f148" fmla="*/ f120 f52 1"/>
                <a:gd name="f149" fmla="*/ f121 f51 1"/>
                <a:gd name="f150" fmla="*/ f122 f52 1"/>
                <a:gd name="f151" fmla="*/ f123 f51 1"/>
                <a:gd name="f152" fmla="*/ f124 f51 1"/>
                <a:gd name="f153" fmla="*/ f125 f52 1"/>
                <a:gd name="f154" fmla="*/ f126 f52 1"/>
                <a:gd name="f155" fmla="*/ f127 f52 1"/>
                <a:gd name="f156" fmla="*/ f128 f52 1"/>
                <a:gd name="f157" fmla="*/ f129 f52 1"/>
                <a:gd name="f158" fmla="*/ f130 f52 1"/>
                <a:gd name="f159" fmla="*/ f131 f52 1"/>
                <a:gd name="f160" fmla="*/ f132 f51 1"/>
                <a:gd name="f161" fmla="*/ f133 f51 1"/>
                <a:gd name="f162" fmla="*/ f134 f51 1"/>
                <a:gd name="f163" fmla="*/ f135 f52 1"/>
                <a:gd name="f164" fmla="*/ f136 f51 1"/>
                <a:gd name="f165" fmla="*/ f137 f51 1"/>
                <a:gd name="f166" fmla="*/ f138 f52 1"/>
              </a:gdLst>
              <a:ahLst/>
              <a:cxnLst>
                <a:cxn ang="3cd4">
                  <a:pos x="hc" y="t"/>
                </a:cxn>
                <a:cxn ang="0">
                  <a:pos x="r" y="vc"/>
                </a:cxn>
                <a:cxn ang="cd4">
                  <a:pos x="hc" y="b"/>
                </a:cxn>
                <a:cxn ang="cd2">
                  <a:pos x="l" y="vc"/>
                </a:cxn>
                <a:cxn ang="f86">
                  <a:pos x="f143" y="f144"/>
                </a:cxn>
                <a:cxn ang="f86">
                  <a:pos x="f145" y="f146"/>
                </a:cxn>
                <a:cxn ang="f86">
                  <a:pos x="f147" y="f148"/>
                </a:cxn>
                <a:cxn ang="f86">
                  <a:pos x="f149" y="f150"/>
                </a:cxn>
                <a:cxn ang="f86">
                  <a:pos x="f151" y="f150"/>
                </a:cxn>
                <a:cxn ang="f86">
                  <a:pos x="f152" y="f153"/>
                </a:cxn>
                <a:cxn ang="f86">
                  <a:pos x="f152" y="f153"/>
                </a:cxn>
                <a:cxn ang="f86">
                  <a:pos x="f152" y="f154"/>
                </a:cxn>
                <a:cxn ang="f86">
                  <a:pos x="f152" y="f155"/>
                </a:cxn>
                <a:cxn ang="f86">
                  <a:pos x="f152" y="f155"/>
                </a:cxn>
                <a:cxn ang="f86">
                  <a:pos x="f152" y="f156"/>
                </a:cxn>
                <a:cxn ang="f86">
                  <a:pos x="f152" y="f157"/>
                </a:cxn>
                <a:cxn ang="f86">
                  <a:pos x="f152" y="f157"/>
                </a:cxn>
                <a:cxn ang="f86">
                  <a:pos x="f152" y="f158"/>
                </a:cxn>
                <a:cxn ang="f86">
                  <a:pos x="f152" y="f159"/>
                </a:cxn>
                <a:cxn ang="f86">
                  <a:pos x="f152" y="f159"/>
                </a:cxn>
                <a:cxn ang="f86">
                  <a:pos x="f160" y="f159"/>
                </a:cxn>
                <a:cxn ang="f86">
                  <a:pos x="f161" y="f159"/>
                </a:cxn>
                <a:cxn ang="f86">
                  <a:pos x="f161" y="f159"/>
                </a:cxn>
                <a:cxn ang="f86">
                  <a:pos x="f162" y="f163"/>
                </a:cxn>
                <a:cxn ang="f86">
                  <a:pos x="f164" y="f163"/>
                </a:cxn>
                <a:cxn ang="f86">
                  <a:pos x="f165" y="f166"/>
                </a:cxn>
                <a:cxn ang="f86">
                  <a:pos x="f143" y="f144"/>
                </a:cxn>
              </a:cxnLst>
              <a:rect l="f139" t="f142" r="f140" b="f141"/>
              <a:pathLst>
                <a:path w="296762" h="96749">
                  <a:moveTo>
                    <a:pt x="f8" y="f9"/>
                  </a:moveTo>
                  <a:lnTo>
                    <a:pt x="f5" y="f10"/>
                  </a:lnTo>
                  <a:lnTo>
                    <a:pt x="f11" y="f12"/>
                  </a:lnTo>
                  <a:lnTo>
                    <a:pt x="f13" y="f7"/>
                  </a:lnTo>
                  <a:lnTo>
                    <a:pt x="f14" y="f7"/>
                  </a:lnTo>
                  <a:cubicBezTo>
                    <a:pt x="f15" y="f16"/>
                    <a:pt x="f17" y="f18"/>
                    <a:pt x="f19" y="f20"/>
                  </a:cubicBezTo>
                  <a:lnTo>
                    <a:pt x="f19" y="f20"/>
                  </a:lnTo>
                  <a:cubicBezTo>
                    <a:pt x="f21" y="f22"/>
                    <a:pt x="f21" y="f23"/>
                    <a:pt x="f19" y="f24"/>
                  </a:cubicBezTo>
                  <a:cubicBezTo>
                    <a:pt x="f19" y="f24"/>
                    <a:pt x="f19" y="f24"/>
                    <a:pt x="f19" y="f25"/>
                  </a:cubicBezTo>
                  <a:lnTo>
                    <a:pt x="f19" y="f25"/>
                  </a:lnTo>
                  <a:cubicBezTo>
                    <a:pt x="f19" y="f25"/>
                    <a:pt x="f19" y="f25"/>
                    <a:pt x="f19" y="f26"/>
                  </a:cubicBezTo>
                  <a:cubicBezTo>
                    <a:pt x="f27" y="f28"/>
                    <a:pt x="f27" y="f29"/>
                    <a:pt x="f19" y="f30"/>
                  </a:cubicBezTo>
                  <a:lnTo>
                    <a:pt x="f19" y="f30"/>
                  </a:lnTo>
                  <a:lnTo>
                    <a:pt x="f19" y="f31"/>
                  </a:lnTo>
                  <a:lnTo>
                    <a:pt x="f19" y="f32"/>
                  </a:lnTo>
                  <a:lnTo>
                    <a:pt x="f19" y="f32"/>
                  </a:lnTo>
                  <a:lnTo>
                    <a:pt x="f33" y="f32"/>
                  </a:lnTo>
                  <a:cubicBezTo>
                    <a:pt x="f34" y="f35"/>
                    <a:pt x="f36" y="f35"/>
                    <a:pt x="f37" y="f32"/>
                  </a:cubicBezTo>
                  <a:lnTo>
                    <a:pt x="f37" y="f32"/>
                  </a:lnTo>
                  <a:lnTo>
                    <a:pt x="f38" y="f5"/>
                  </a:lnTo>
                  <a:lnTo>
                    <a:pt x="f39" y="f5"/>
                  </a:lnTo>
                  <a:cubicBezTo>
                    <a:pt x="f40" y="f41"/>
                    <a:pt x="f42" y="f43"/>
                    <a:pt x="f44" y="f45"/>
                  </a:cubicBezTo>
                  <a:cubicBezTo>
                    <a:pt x="f46" y="f47"/>
                    <a:pt x="f48" y="f4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6" name="Freeform: Shape 390">
              <a:extLst>
                <a:ext uri="{FF2B5EF4-FFF2-40B4-BE49-F238E27FC236}">
                  <a16:creationId xmlns:a16="http://schemas.microsoft.com/office/drawing/2014/main" id="{D0CBCFBD-0958-65AB-8B7F-F94CAD79FCB6}"/>
                </a:ext>
              </a:extLst>
            </p:cNvPr>
            <p:cNvSpPr/>
            <p:nvPr/>
          </p:nvSpPr>
          <p:spPr>
            <a:xfrm>
              <a:off x="4055565" y="239709"/>
              <a:ext cx="753602" cy="567376"/>
            </a:xfrm>
            <a:custGeom>
              <a:avLst/>
              <a:gdLst>
                <a:gd name="f0" fmla="val 10800000"/>
                <a:gd name="f1" fmla="val 5400000"/>
                <a:gd name="f2" fmla="val 180"/>
                <a:gd name="f3" fmla="val w"/>
                <a:gd name="f4" fmla="val h"/>
                <a:gd name="f5" fmla="val 0"/>
                <a:gd name="f6" fmla="val 753600"/>
                <a:gd name="f7" fmla="val 567372"/>
                <a:gd name="f8" fmla="val 7421"/>
                <a:gd name="f9" fmla="val 567162"/>
                <a:gd name="f10" fmla="val 14785"/>
                <a:gd name="f11" fmla="val 561702"/>
                <a:gd name="f12" fmla="val 749297"/>
                <a:gd name="f13" fmla="val 10284"/>
                <a:gd name="f14" fmla="val 751709"/>
                <a:gd name="f15" fmla="val 8507"/>
                <a:gd name="f16" fmla="val 753753"/>
                <a:gd name="f17" fmla="val 7029"/>
                <a:gd name="f18" fmla="val 754210"/>
                <a:gd name="f19" fmla="val 4171"/>
                <a:gd name="f20" fmla="val 752737"/>
                <a:gd name="f21" fmla="val 2125"/>
                <a:gd name="f22" fmla="val 752623"/>
                <a:gd name="f23" fmla="val 1958"/>
                <a:gd name="f24" fmla="val 752484"/>
                <a:gd name="f25" fmla="val 1799"/>
                <a:gd name="f26" fmla="val 752344"/>
                <a:gd name="f27" fmla="val 1651"/>
                <a:gd name="f28" fmla="val 751531"/>
                <a:gd name="f29" fmla="val 791"/>
                <a:gd name="f30" fmla="val 750465"/>
                <a:gd name="f31" fmla="val 213"/>
                <a:gd name="f32" fmla="val 747265"/>
                <a:gd name="f33" fmla="val 746250"/>
                <a:gd name="f34" fmla="val 745234"/>
                <a:gd name="f35" fmla="val 692"/>
                <a:gd name="f36" fmla="val 560179"/>
                <a:gd name="f37" fmla="val 57"/>
                <a:gd name="f38" fmla="val 560940"/>
                <a:gd name="f39" fmla="val -6"/>
                <a:gd name="f40" fmla="val 561232"/>
                <a:gd name="f41" fmla="val 561537"/>
                <a:gd name="f42" fmla="val 561829"/>
                <a:gd name="f43" fmla="val 562591"/>
                <a:gd name="f44" fmla="val 563226"/>
                <a:gd name="f45" fmla="val 563607"/>
                <a:gd name="f46" fmla="val -19"/>
                <a:gd name="f47" fmla="val 563899"/>
                <a:gd name="f48" fmla="val 564204"/>
                <a:gd name="f49" fmla="val 564496"/>
                <a:gd name="f50" fmla="val 564788"/>
                <a:gd name="f51" fmla="val 565092"/>
                <a:gd name="f52" fmla="val 565384"/>
                <a:gd name="f53" fmla="val 565676"/>
                <a:gd name="f54" fmla="val 565981"/>
                <a:gd name="f55" fmla="val 566273"/>
                <a:gd name="f56" fmla="val 1200"/>
                <a:gd name="f57" fmla="val 567035"/>
                <a:gd name="f58" fmla="val 1962"/>
                <a:gd name="f59" fmla="val 2634"/>
                <a:gd name="f60" fmla="val 567150"/>
                <a:gd name="f61" fmla="val 3320"/>
                <a:gd name="f62" fmla="val 3993"/>
                <a:gd name="f63" fmla="val 5098"/>
                <a:gd name="f64" fmla="val 567436"/>
                <a:gd name="f65" fmla="val 6291"/>
                <a:gd name="f66" fmla="val 567481"/>
                <a:gd name="f67" fmla="+- 0 0 -90"/>
                <a:gd name="f68" fmla="*/ f3 1 753600"/>
                <a:gd name="f69" fmla="*/ f4 1 567372"/>
                <a:gd name="f70" fmla="val f5"/>
                <a:gd name="f71" fmla="val f6"/>
                <a:gd name="f72" fmla="val f7"/>
                <a:gd name="f73" fmla="*/ f67 f0 1"/>
                <a:gd name="f74" fmla="+- f72 0 f70"/>
                <a:gd name="f75" fmla="+- f71 0 f70"/>
                <a:gd name="f76" fmla="*/ f73 1 f2"/>
                <a:gd name="f77" fmla="*/ f75 1 753600"/>
                <a:gd name="f78" fmla="*/ f74 1 567372"/>
                <a:gd name="f79" fmla="*/ 7421 f75 1"/>
                <a:gd name="f80" fmla="*/ 567162 f74 1"/>
                <a:gd name="f81" fmla="*/ 14785 f75 1"/>
                <a:gd name="f82" fmla="*/ 561702 f74 1"/>
                <a:gd name="f83" fmla="*/ 749297 f75 1"/>
                <a:gd name="f84" fmla="*/ 10284 f74 1"/>
                <a:gd name="f85" fmla="*/ 751709 f75 1"/>
                <a:gd name="f86" fmla="*/ 8507 f74 1"/>
                <a:gd name="f87" fmla="*/ 752737 f75 1"/>
                <a:gd name="f88" fmla="*/ 2125 f74 1"/>
                <a:gd name="f89" fmla="*/ 752344 f75 1"/>
                <a:gd name="f90" fmla="*/ 1651 f74 1"/>
                <a:gd name="f91" fmla="*/ 0 f74 1"/>
                <a:gd name="f92" fmla="*/ 747265 f75 1"/>
                <a:gd name="f93" fmla="*/ 746250 f75 1"/>
                <a:gd name="f94" fmla="*/ 745234 f75 1"/>
                <a:gd name="f95" fmla="*/ 692 f75 1"/>
                <a:gd name="f96" fmla="*/ 560179 f74 1"/>
                <a:gd name="f97" fmla="*/ 57 f75 1"/>
                <a:gd name="f98" fmla="*/ 560940 f74 1"/>
                <a:gd name="f99" fmla="*/ 561829 f74 1"/>
                <a:gd name="f100" fmla="*/ 562591 f74 1"/>
                <a:gd name="f101" fmla="*/ 563607 f74 1"/>
                <a:gd name="f102" fmla="*/ 564496 f74 1"/>
                <a:gd name="f103" fmla="*/ 565384 f74 1"/>
                <a:gd name="f104" fmla="*/ 566273 f74 1"/>
                <a:gd name="f105" fmla="*/ 1200 f75 1"/>
                <a:gd name="f106" fmla="*/ 567035 f74 1"/>
                <a:gd name="f107" fmla="*/ 1962 f75 1"/>
                <a:gd name="f108" fmla="*/ 3993 f75 1"/>
                <a:gd name="f109" fmla="+- f76 0 f1"/>
                <a:gd name="f110" fmla="*/ f79 1 753600"/>
                <a:gd name="f111" fmla="*/ f80 1 567372"/>
                <a:gd name="f112" fmla="*/ f81 1 753600"/>
                <a:gd name="f113" fmla="*/ f82 1 567372"/>
                <a:gd name="f114" fmla="*/ f83 1 753600"/>
                <a:gd name="f115" fmla="*/ f84 1 567372"/>
                <a:gd name="f116" fmla="*/ f85 1 753600"/>
                <a:gd name="f117" fmla="*/ f86 1 567372"/>
                <a:gd name="f118" fmla="*/ f87 1 753600"/>
                <a:gd name="f119" fmla="*/ f88 1 567372"/>
                <a:gd name="f120" fmla="*/ f89 1 753600"/>
                <a:gd name="f121" fmla="*/ f90 1 567372"/>
                <a:gd name="f122" fmla="*/ f91 1 567372"/>
                <a:gd name="f123" fmla="*/ f92 1 753600"/>
                <a:gd name="f124" fmla="*/ f93 1 753600"/>
                <a:gd name="f125" fmla="*/ f94 1 753600"/>
                <a:gd name="f126" fmla="*/ f95 1 753600"/>
                <a:gd name="f127" fmla="*/ f96 1 567372"/>
                <a:gd name="f128" fmla="*/ f97 1 753600"/>
                <a:gd name="f129" fmla="*/ f98 1 567372"/>
                <a:gd name="f130" fmla="*/ f99 1 567372"/>
                <a:gd name="f131" fmla="*/ f100 1 567372"/>
                <a:gd name="f132" fmla="*/ f101 1 567372"/>
                <a:gd name="f133" fmla="*/ f102 1 567372"/>
                <a:gd name="f134" fmla="*/ f103 1 567372"/>
                <a:gd name="f135" fmla="*/ f104 1 567372"/>
                <a:gd name="f136" fmla="*/ f105 1 753600"/>
                <a:gd name="f137" fmla="*/ f106 1 567372"/>
                <a:gd name="f138" fmla="*/ f107 1 753600"/>
                <a:gd name="f139" fmla="*/ f108 1 753600"/>
                <a:gd name="f140" fmla="*/ f70 1 f77"/>
                <a:gd name="f141" fmla="*/ f71 1 f77"/>
                <a:gd name="f142" fmla="*/ f70 1 f78"/>
                <a:gd name="f143" fmla="*/ f72 1 f78"/>
                <a:gd name="f144" fmla="*/ f110 1 f77"/>
                <a:gd name="f145" fmla="*/ f111 1 f78"/>
                <a:gd name="f146" fmla="*/ f112 1 f77"/>
                <a:gd name="f147" fmla="*/ f113 1 f78"/>
                <a:gd name="f148" fmla="*/ f114 1 f77"/>
                <a:gd name="f149" fmla="*/ f115 1 f78"/>
                <a:gd name="f150" fmla="*/ f116 1 f77"/>
                <a:gd name="f151" fmla="*/ f117 1 f78"/>
                <a:gd name="f152" fmla="*/ f118 1 f77"/>
                <a:gd name="f153" fmla="*/ f119 1 f78"/>
                <a:gd name="f154" fmla="*/ f120 1 f77"/>
                <a:gd name="f155" fmla="*/ f121 1 f78"/>
                <a:gd name="f156" fmla="*/ f122 1 f78"/>
                <a:gd name="f157" fmla="*/ f123 1 f77"/>
                <a:gd name="f158" fmla="*/ f124 1 f77"/>
                <a:gd name="f159" fmla="*/ f125 1 f77"/>
                <a:gd name="f160" fmla="*/ f126 1 f77"/>
                <a:gd name="f161" fmla="*/ f127 1 f78"/>
                <a:gd name="f162" fmla="*/ f128 1 f77"/>
                <a:gd name="f163" fmla="*/ f129 1 f78"/>
                <a:gd name="f164" fmla="*/ f130 1 f78"/>
                <a:gd name="f165" fmla="*/ f131 1 f78"/>
                <a:gd name="f166" fmla="*/ f132 1 f78"/>
                <a:gd name="f167" fmla="*/ f133 1 f78"/>
                <a:gd name="f168" fmla="*/ f134 1 f78"/>
                <a:gd name="f169" fmla="*/ f135 1 f78"/>
                <a:gd name="f170" fmla="*/ f136 1 f77"/>
                <a:gd name="f171" fmla="*/ f137 1 f78"/>
                <a:gd name="f172" fmla="*/ f138 1 f77"/>
                <a:gd name="f173" fmla="*/ f139 1 f77"/>
                <a:gd name="f174" fmla="*/ f140 f68 1"/>
                <a:gd name="f175" fmla="*/ f141 f68 1"/>
                <a:gd name="f176" fmla="*/ f143 f69 1"/>
                <a:gd name="f177" fmla="*/ f142 f69 1"/>
                <a:gd name="f178" fmla="*/ f144 f68 1"/>
                <a:gd name="f179" fmla="*/ f145 f69 1"/>
                <a:gd name="f180" fmla="*/ f146 f68 1"/>
                <a:gd name="f181" fmla="*/ f147 f69 1"/>
                <a:gd name="f182" fmla="*/ f148 f68 1"/>
                <a:gd name="f183" fmla="*/ f149 f69 1"/>
                <a:gd name="f184" fmla="*/ f150 f68 1"/>
                <a:gd name="f185" fmla="*/ f151 f69 1"/>
                <a:gd name="f186" fmla="*/ f152 f68 1"/>
                <a:gd name="f187" fmla="*/ f153 f69 1"/>
                <a:gd name="f188" fmla="*/ f154 f68 1"/>
                <a:gd name="f189" fmla="*/ f155 f69 1"/>
                <a:gd name="f190" fmla="*/ f156 f69 1"/>
                <a:gd name="f191" fmla="*/ f157 f68 1"/>
                <a:gd name="f192" fmla="*/ f158 f68 1"/>
                <a:gd name="f193" fmla="*/ f159 f68 1"/>
                <a:gd name="f194" fmla="*/ f160 f68 1"/>
                <a:gd name="f195" fmla="*/ f161 f69 1"/>
                <a:gd name="f196" fmla="*/ f162 f68 1"/>
                <a:gd name="f197" fmla="*/ f163 f69 1"/>
                <a:gd name="f198" fmla="*/ f164 f69 1"/>
                <a:gd name="f199" fmla="*/ f165 f69 1"/>
                <a:gd name="f200" fmla="*/ f166 f69 1"/>
                <a:gd name="f201" fmla="*/ f167 f69 1"/>
                <a:gd name="f202" fmla="*/ f168 f69 1"/>
                <a:gd name="f203" fmla="*/ f169 f69 1"/>
                <a:gd name="f204" fmla="*/ f170 f68 1"/>
                <a:gd name="f205" fmla="*/ f171 f69 1"/>
                <a:gd name="f206" fmla="*/ f172 f68 1"/>
                <a:gd name="f207" fmla="*/ f173 f68 1"/>
              </a:gdLst>
              <a:ahLst/>
              <a:cxnLst>
                <a:cxn ang="3cd4">
                  <a:pos x="hc" y="t"/>
                </a:cxn>
                <a:cxn ang="0">
                  <a:pos x="r" y="vc"/>
                </a:cxn>
                <a:cxn ang="cd4">
                  <a:pos x="hc" y="b"/>
                </a:cxn>
                <a:cxn ang="cd2">
                  <a:pos x="l" y="vc"/>
                </a:cxn>
                <a:cxn ang="f109">
                  <a:pos x="f178" y="f179"/>
                </a:cxn>
                <a:cxn ang="f109">
                  <a:pos x="f180" y="f181"/>
                </a:cxn>
                <a:cxn ang="f109">
                  <a:pos x="f182" y="f183"/>
                </a:cxn>
                <a:cxn ang="f109">
                  <a:pos x="f184" y="f185"/>
                </a:cxn>
                <a:cxn ang="f109">
                  <a:pos x="f186" y="f187"/>
                </a:cxn>
                <a:cxn ang="f109">
                  <a:pos x="f188" y="f189"/>
                </a:cxn>
                <a:cxn ang="f109">
                  <a:pos x="f182" y="f190"/>
                </a:cxn>
                <a:cxn ang="f109">
                  <a:pos x="f191" y="f190"/>
                </a:cxn>
                <a:cxn ang="f109">
                  <a:pos x="f192" y="f190"/>
                </a:cxn>
                <a:cxn ang="f109">
                  <a:pos x="f193" y="f190"/>
                </a:cxn>
                <a:cxn ang="f109">
                  <a:pos x="f193" y="f190"/>
                </a:cxn>
                <a:cxn ang="f109">
                  <a:pos x="f194" y="f195"/>
                </a:cxn>
                <a:cxn ang="f109">
                  <a:pos x="f194" y="f195"/>
                </a:cxn>
                <a:cxn ang="f109">
                  <a:pos x="f196" y="f197"/>
                </a:cxn>
                <a:cxn ang="f109">
                  <a:pos x="f196" y="f198"/>
                </a:cxn>
                <a:cxn ang="f109">
                  <a:pos x="f196" y="f199"/>
                </a:cxn>
                <a:cxn ang="f109">
                  <a:pos x="f196" y="f200"/>
                </a:cxn>
                <a:cxn ang="f109">
                  <a:pos x="f196" y="f201"/>
                </a:cxn>
                <a:cxn ang="f109">
                  <a:pos x="f196" y="f202"/>
                </a:cxn>
                <a:cxn ang="f109">
                  <a:pos x="f196" y="f203"/>
                </a:cxn>
                <a:cxn ang="f109">
                  <a:pos x="f196" y="f203"/>
                </a:cxn>
                <a:cxn ang="f109">
                  <a:pos x="f196" y="f203"/>
                </a:cxn>
                <a:cxn ang="f109">
                  <a:pos x="f204" y="f205"/>
                </a:cxn>
                <a:cxn ang="f109">
                  <a:pos x="f206" y="f205"/>
                </a:cxn>
                <a:cxn ang="f109">
                  <a:pos x="f207" y="f205"/>
                </a:cxn>
                <a:cxn ang="f109">
                  <a:pos x="f178" y="f179"/>
                </a:cxn>
              </a:cxnLst>
              <a:rect l="f174" t="f177" r="f175" b="f176"/>
              <a:pathLst>
                <a:path w="753600" h="567372">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12" y="f5"/>
                  </a:cubicBezTo>
                  <a:lnTo>
                    <a:pt x="f32" y="f5"/>
                  </a:lnTo>
                  <a:lnTo>
                    <a:pt x="f33" y="f5"/>
                  </a:lnTo>
                  <a:lnTo>
                    <a:pt x="f34" y="f5"/>
                  </a:lnTo>
                  <a:lnTo>
                    <a:pt x="f34" y="f5"/>
                  </a:lnTo>
                  <a:lnTo>
                    <a:pt x="f35" y="f36"/>
                  </a:lnTo>
                  <a:lnTo>
                    <a:pt x="f35" y="f36"/>
                  </a:lnTo>
                  <a:lnTo>
                    <a:pt x="f37" y="f38"/>
                  </a:lnTo>
                  <a:cubicBezTo>
                    <a:pt x="f39" y="f40"/>
                    <a:pt x="f39" y="f41"/>
                    <a:pt x="f37" y="f42"/>
                  </a:cubicBezTo>
                  <a:lnTo>
                    <a:pt x="f37" y="f43"/>
                  </a:lnTo>
                  <a:cubicBezTo>
                    <a:pt x="f37" y="f43"/>
                    <a:pt x="f37" y="f44"/>
                    <a:pt x="f37" y="f45"/>
                  </a:cubicBezTo>
                  <a:cubicBezTo>
                    <a:pt x="f46" y="f47"/>
                    <a:pt x="f46" y="f48"/>
                    <a:pt x="f37" y="f49"/>
                  </a:cubicBezTo>
                  <a:cubicBezTo>
                    <a:pt x="f46" y="f50"/>
                    <a:pt x="f46" y="f51"/>
                    <a:pt x="f37" y="f52"/>
                  </a:cubicBezTo>
                  <a:cubicBezTo>
                    <a:pt x="f39" y="f53"/>
                    <a:pt x="f39" y="f54"/>
                    <a:pt x="f37" y="f55"/>
                  </a:cubicBezTo>
                  <a:cubicBezTo>
                    <a:pt x="f37" y="f55"/>
                    <a:pt x="f37" y="f55"/>
                    <a:pt x="f37" y="f55"/>
                  </a:cubicBezTo>
                  <a:lnTo>
                    <a:pt x="f37" y="f55"/>
                  </a:lnTo>
                  <a:lnTo>
                    <a:pt x="f56" y="f57"/>
                  </a:lnTo>
                  <a:lnTo>
                    <a:pt x="f58" y="f57"/>
                  </a:lnTo>
                  <a:cubicBezTo>
                    <a:pt x="f59" y="f60"/>
                    <a:pt x="f61" y="f60"/>
                    <a:pt x="f62" y="f57"/>
                  </a:cubicBezTo>
                  <a:cubicBezTo>
                    <a:pt x="f63" y="f64"/>
                    <a:pt x="f65" y="f6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7" name="Freeform: Shape 391">
              <a:extLst>
                <a:ext uri="{FF2B5EF4-FFF2-40B4-BE49-F238E27FC236}">
                  <a16:creationId xmlns:a16="http://schemas.microsoft.com/office/drawing/2014/main" id="{7EC2D20C-751C-9221-53DB-3F37AE23357E}"/>
                </a:ext>
              </a:extLst>
            </p:cNvPr>
            <p:cNvSpPr/>
            <p:nvPr/>
          </p:nvSpPr>
          <p:spPr>
            <a:xfrm>
              <a:off x="9141714" y="3345835"/>
              <a:ext cx="1254319" cy="376202"/>
            </a:xfrm>
            <a:custGeom>
              <a:avLst/>
              <a:gdLst>
                <a:gd name="f0" fmla="val 10800000"/>
                <a:gd name="f1" fmla="val 5400000"/>
                <a:gd name="f2" fmla="val 180"/>
                <a:gd name="f3" fmla="val w"/>
                <a:gd name="f4" fmla="val h"/>
                <a:gd name="f5" fmla="val 0"/>
                <a:gd name="f6" fmla="val 1254319"/>
                <a:gd name="f7" fmla="val 376203"/>
                <a:gd name="f8" fmla="val 368585"/>
                <a:gd name="f9" fmla="val 94083"/>
                <a:gd name="f10" fmla="val 18791"/>
                <a:gd name="f11" fmla="val 1245812"/>
                <a:gd name="f12" fmla="val 1252796"/>
                <a:gd name="f13" fmla="val 370617"/>
                <a:gd name="f14" fmla="+- 0 0 -90"/>
                <a:gd name="f15" fmla="*/ f3 1 1254319"/>
                <a:gd name="f16" fmla="*/ f4 1 376203"/>
                <a:gd name="f17" fmla="val f5"/>
                <a:gd name="f18" fmla="val f6"/>
                <a:gd name="f19" fmla="val f7"/>
                <a:gd name="f20" fmla="*/ f14 f0 1"/>
                <a:gd name="f21" fmla="+- f19 0 f17"/>
                <a:gd name="f22" fmla="+- f18 0 f17"/>
                <a:gd name="f23" fmla="*/ f20 1 f2"/>
                <a:gd name="f24" fmla="*/ f22 1 1254319"/>
                <a:gd name="f25" fmla="*/ f21 1 376203"/>
                <a:gd name="f26" fmla="*/ 1254319 f22 1"/>
                <a:gd name="f27" fmla="*/ 368585 f21 1"/>
                <a:gd name="f28" fmla="*/ 94083 f22 1"/>
                <a:gd name="f29" fmla="*/ 18791 f21 1"/>
                <a:gd name="f30" fmla="*/ 0 f22 1"/>
                <a:gd name="f31" fmla="*/ 0 f21 1"/>
                <a:gd name="f32" fmla="*/ 1245812 f22 1"/>
                <a:gd name="f33" fmla="*/ 376203 f21 1"/>
                <a:gd name="f34" fmla="*/ 1252796 f22 1"/>
                <a:gd name="f35" fmla="*/ 370617 f21 1"/>
                <a:gd name="f36" fmla="+- f23 0 f1"/>
                <a:gd name="f37" fmla="*/ f26 1 1254319"/>
                <a:gd name="f38" fmla="*/ f27 1 376203"/>
                <a:gd name="f39" fmla="*/ f28 1 1254319"/>
                <a:gd name="f40" fmla="*/ f29 1 376203"/>
                <a:gd name="f41" fmla="*/ f30 1 1254319"/>
                <a:gd name="f42" fmla="*/ f31 1 376203"/>
                <a:gd name="f43" fmla="*/ f32 1 1254319"/>
                <a:gd name="f44" fmla="*/ f33 1 376203"/>
                <a:gd name="f45" fmla="*/ f34 1 1254319"/>
                <a:gd name="f46" fmla="*/ f35 1 376203"/>
                <a:gd name="f47" fmla="*/ f17 1 f24"/>
                <a:gd name="f48" fmla="*/ f18 1 f24"/>
                <a:gd name="f49" fmla="*/ f17 1 f25"/>
                <a:gd name="f50" fmla="*/ f19 1 f25"/>
                <a:gd name="f51" fmla="*/ f37 1 f24"/>
                <a:gd name="f52" fmla="*/ f38 1 f25"/>
                <a:gd name="f53" fmla="*/ f39 1 f24"/>
                <a:gd name="f54" fmla="*/ f40 1 f25"/>
                <a:gd name="f55" fmla="*/ f41 1 f24"/>
                <a:gd name="f56" fmla="*/ f42 1 f25"/>
                <a:gd name="f57" fmla="*/ f43 1 f24"/>
                <a:gd name="f58" fmla="*/ f44 1 f25"/>
                <a:gd name="f59" fmla="*/ f45 1 f24"/>
                <a:gd name="f60" fmla="*/ f46 1 f25"/>
                <a:gd name="f61" fmla="*/ f47 f15 1"/>
                <a:gd name="f62" fmla="*/ f48 f15 1"/>
                <a:gd name="f63" fmla="*/ f50 f16 1"/>
                <a:gd name="f64" fmla="*/ f49 f16 1"/>
                <a:gd name="f65" fmla="*/ f51 f15 1"/>
                <a:gd name="f66" fmla="*/ f52 f16 1"/>
                <a:gd name="f67" fmla="*/ f53 f15 1"/>
                <a:gd name="f68" fmla="*/ f54 f16 1"/>
                <a:gd name="f69" fmla="*/ f55 f15 1"/>
                <a:gd name="f70" fmla="*/ f56 f16 1"/>
                <a:gd name="f71" fmla="*/ f57 f15 1"/>
                <a:gd name="f72" fmla="*/ f58 f16 1"/>
                <a:gd name="f73" fmla="*/ f59 f15 1"/>
                <a:gd name="f74" fmla="*/ f60 f16 1"/>
              </a:gdLst>
              <a:ahLst/>
              <a:cxnLst>
                <a:cxn ang="3cd4">
                  <a:pos x="hc" y="t"/>
                </a:cxn>
                <a:cxn ang="0">
                  <a:pos x="r" y="vc"/>
                </a:cxn>
                <a:cxn ang="cd4">
                  <a:pos x="hc" y="b"/>
                </a:cxn>
                <a:cxn ang="cd2">
                  <a:pos x="l" y="vc"/>
                </a:cxn>
                <a:cxn ang="f36">
                  <a:pos x="f65" y="f66"/>
                </a:cxn>
                <a:cxn ang="f36">
                  <a:pos x="f67" y="f68"/>
                </a:cxn>
                <a:cxn ang="f36">
                  <a:pos x="f69" y="f70"/>
                </a:cxn>
                <a:cxn ang="f36">
                  <a:pos x="f69" y="f70"/>
                </a:cxn>
                <a:cxn ang="f36">
                  <a:pos x="f71" y="f72"/>
                </a:cxn>
                <a:cxn ang="f36">
                  <a:pos x="f73" y="f74"/>
                </a:cxn>
              </a:cxnLst>
              <a:rect l="f61" t="f64" r="f62" b="f63"/>
              <a:pathLst>
                <a:path w="1254319" h="376203">
                  <a:moveTo>
                    <a:pt x="f6" y="f8"/>
                  </a:moveTo>
                  <a:lnTo>
                    <a:pt x="f9" y="f10"/>
                  </a:lnTo>
                  <a:lnTo>
                    <a:pt x="f5" y="f5"/>
                  </a:lnTo>
                  <a:lnTo>
                    <a:pt x="f5" y="f5"/>
                  </a:lnTo>
                  <a:lnTo>
                    <a:pt x="f11" y="f7"/>
                  </a:ln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8" name="Freeform: Shape 392">
              <a:extLst>
                <a:ext uri="{FF2B5EF4-FFF2-40B4-BE49-F238E27FC236}">
                  <a16:creationId xmlns:a16="http://schemas.microsoft.com/office/drawing/2014/main" id="{A2B5D5CA-17FE-0F17-EE9F-87C0C0C58275}"/>
                </a:ext>
              </a:extLst>
            </p:cNvPr>
            <p:cNvSpPr/>
            <p:nvPr/>
          </p:nvSpPr>
          <p:spPr>
            <a:xfrm>
              <a:off x="10393116" y="3611706"/>
              <a:ext cx="141311" cy="107286"/>
            </a:xfrm>
            <a:custGeom>
              <a:avLst/>
              <a:gdLst>
                <a:gd name="f0" fmla="val 10800000"/>
                <a:gd name="f1" fmla="val 5400000"/>
                <a:gd name="f2" fmla="val 180"/>
                <a:gd name="f3" fmla="val w"/>
                <a:gd name="f4" fmla="val h"/>
                <a:gd name="f5" fmla="val 0"/>
                <a:gd name="f6" fmla="val 141315"/>
                <a:gd name="f7" fmla="val 107287"/>
                <a:gd name="f8" fmla="val 139665"/>
                <a:gd name="f9" fmla="val 2032"/>
                <a:gd name="f10" fmla="val 129254"/>
                <a:gd name="f11" fmla="val 2285"/>
                <a:gd name="f12" fmla="val 102716"/>
                <a:gd name="f13" fmla="val 104621"/>
                <a:gd name="f14" fmla="val 1016"/>
                <a:gd name="f15" fmla="val 1905"/>
                <a:gd name="f16" fmla="val 5587"/>
                <a:gd name="f17" fmla="val 14347"/>
                <a:gd name="f18" fmla="val 141316"/>
                <a:gd name="f19" fmla="val 3555"/>
                <a:gd name="f20" fmla="val 138776"/>
                <a:gd name="f21" fmla="+- 0 0 -90"/>
                <a:gd name="f22" fmla="*/ f3 1 141315"/>
                <a:gd name="f23" fmla="*/ f4 1 107287"/>
                <a:gd name="f24" fmla="val f5"/>
                <a:gd name="f25" fmla="val f6"/>
                <a:gd name="f26" fmla="val f7"/>
                <a:gd name="f27" fmla="*/ f21 f0 1"/>
                <a:gd name="f28" fmla="+- f26 0 f24"/>
                <a:gd name="f29" fmla="+- f25 0 f24"/>
                <a:gd name="f30" fmla="*/ f27 1 f2"/>
                <a:gd name="f31" fmla="*/ f29 1 141315"/>
                <a:gd name="f32" fmla="*/ f28 1 107287"/>
                <a:gd name="f33" fmla="*/ 139665 f29 1"/>
                <a:gd name="f34" fmla="*/ 2032 f28 1"/>
                <a:gd name="f35" fmla="*/ 129254 f29 1"/>
                <a:gd name="f36" fmla="*/ 0 f28 1"/>
                <a:gd name="f37" fmla="*/ 2285 f29 1"/>
                <a:gd name="f38" fmla="*/ 102716 f28 1"/>
                <a:gd name="f39" fmla="*/ 0 f29 1"/>
                <a:gd name="f40" fmla="*/ 104621 f28 1"/>
                <a:gd name="f41" fmla="*/ 1016 f29 1"/>
                <a:gd name="f42" fmla="*/ 1905 f29 1"/>
                <a:gd name="f43" fmla="*/ 5587 f29 1"/>
                <a:gd name="f44" fmla="*/ 14347 f29 1"/>
                <a:gd name="f45" fmla="*/ 107287 f28 1"/>
                <a:gd name="f46" fmla="*/ 141316 f29 1"/>
                <a:gd name="f47" fmla="*/ 3555 f28 1"/>
                <a:gd name="f48" fmla="*/ 138776 f29 1"/>
                <a:gd name="f49" fmla="+- f30 0 f1"/>
                <a:gd name="f50" fmla="*/ f33 1 141315"/>
                <a:gd name="f51" fmla="*/ f34 1 107287"/>
                <a:gd name="f52" fmla="*/ f35 1 141315"/>
                <a:gd name="f53" fmla="*/ f36 1 107287"/>
                <a:gd name="f54" fmla="*/ f37 1 141315"/>
                <a:gd name="f55" fmla="*/ f38 1 107287"/>
                <a:gd name="f56" fmla="*/ f39 1 141315"/>
                <a:gd name="f57" fmla="*/ f40 1 107287"/>
                <a:gd name="f58" fmla="*/ f41 1 141315"/>
                <a:gd name="f59" fmla="*/ f42 1 141315"/>
                <a:gd name="f60" fmla="*/ f43 1 141315"/>
                <a:gd name="f61" fmla="*/ f44 1 141315"/>
                <a:gd name="f62" fmla="*/ f45 1 107287"/>
                <a:gd name="f63" fmla="*/ f46 1 141315"/>
                <a:gd name="f64" fmla="*/ f47 1 107287"/>
                <a:gd name="f65" fmla="*/ f48 1 141315"/>
                <a:gd name="f66" fmla="*/ f24 1 f31"/>
                <a:gd name="f67" fmla="*/ f25 1 f31"/>
                <a:gd name="f68" fmla="*/ f24 1 f32"/>
                <a:gd name="f69" fmla="*/ f26 1 f32"/>
                <a:gd name="f70" fmla="*/ f50 1 f31"/>
                <a:gd name="f71" fmla="*/ f51 1 f32"/>
                <a:gd name="f72" fmla="*/ f52 1 f31"/>
                <a:gd name="f73" fmla="*/ f53 1 f32"/>
                <a:gd name="f74" fmla="*/ f54 1 f31"/>
                <a:gd name="f75" fmla="*/ f55 1 f32"/>
                <a:gd name="f76" fmla="*/ f56 1 f31"/>
                <a:gd name="f77" fmla="*/ f57 1 f32"/>
                <a:gd name="f78" fmla="*/ f58 1 f31"/>
                <a:gd name="f79" fmla="*/ f59 1 f31"/>
                <a:gd name="f80" fmla="*/ f60 1 f31"/>
                <a:gd name="f81" fmla="*/ f61 1 f31"/>
                <a:gd name="f82" fmla="*/ f62 1 f32"/>
                <a:gd name="f83" fmla="*/ f63 1 f31"/>
                <a:gd name="f84" fmla="*/ f64 1 f32"/>
                <a:gd name="f85" fmla="*/ f65 1 f31"/>
                <a:gd name="f86" fmla="*/ f66 f22 1"/>
                <a:gd name="f87" fmla="*/ f67 f22 1"/>
                <a:gd name="f88" fmla="*/ f69 f23 1"/>
                <a:gd name="f89" fmla="*/ f68 f23 1"/>
                <a:gd name="f90" fmla="*/ f70 f22 1"/>
                <a:gd name="f91" fmla="*/ f71 f23 1"/>
                <a:gd name="f92" fmla="*/ f72 f22 1"/>
                <a:gd name="f93" fmla="*/ f73 f23 1"/>
                <a:gd name="f94" fmla="*/ f74 f22 1"/>
                <a:gd name="f95" fmla="*/ f75 f23 1"/>
                <a:gd name="f96" fmla="*/ f76 f22 1"/>
                <a:gd name="f97" fmla="*/ f77 f23 1"/>
                <a:gd name="f98" fmla="*/ f78 f22 1"/>
                <a:gd name="f99" fmla="*/ f79 f22 1"/>
                <a:gd name="f100" fmla="*/ f80 f22 1"/>
                <a:gd name="f101" fmla="*/ f81 f22 1"/>
                <a:gd name="f102" fmla="*/ f82 f23 1"/>
                <a:gd name="f103" fmla="*/ f83 f22 1"/>
                <a:gd name="f104" fmla="*/ f84 f23 1"/>
                <a:gd name="f105" fmla="*/ f85 f22 1"/>
              </a:gdLst>
              <a:ahLst/>
              <a:cxnLst>
                <a:cxn ang="3cd4">
                  <a:pos x="hc" y="t"/>
                </a:cxn>
                <a:cxn ang="0">
                  <a:pos x="r" y="vc"/>
                </a:cxn>
                <a:cxn ang="cd4">
                  <a:pos x="hc" y="b"/>
                </a:cxn>
                <a:cxn ang="cd2">
                  <a:pos x="l" y="vc"/>
                </a:cxn>
                <a:cxn ang="f49">
                  <a:pos x="f90" y="f91"/>
                </a:cxn>
                <a:cxn ang="f49">
                  <a:pos x="f92" y="f93"/>
                </a:cxn>
                <a:cxn ang="f49">
                  <a:pos x="f94" y="f95"/>
                </a:cxn>
                <a:cxn ang="f49">
                  <a:pos x="f96" y="f97"/>
                </a:cxn>
                <a:cxn ang="f49">
                  <a:pos x="f96" y="f97"/>
                </a:cxn>
                <a:cxn ang="f49">
                  <a:pos x="f98" y="f97"/>
                </a:cxn>
                <a:cxn ang="f49">
                  <a:pos x="f99" y="f97"/>
                </a:cxn>
                <a:cxn ang="f49">
                  <a:pos x="f100" y="f97"/>
                </a:cxn>
                <a:cxn ang="f49">
                  <a:pos x="f101" y="f102"/>
                </a:cxn>
                <a:cxn ang="f49">
                  <a:pos x="f103" y="f104"/>
                </a:cxn>
                <a:cxn ang="f49">
                  <a:pos x="f105" y="f104"/>
                </a:cxn>
              </a:cxnLst>
              <a:rect l="f86" t="f89" r="f87" b="f88"/>
              <a:pathLst>
                <a:path w="141315" h="107287">
                  <a:moveTo>
                    <a:pt x="f8" y="f9"/>
                  </a:moveTo>
                  <a:lnTo>
                    <a:pt x="f10" y="f5"/>
                  </a:lnTo>
                  <a:lnTo>
                    <a:pt x="f11" y="f12"/>
                  </a:lnTo>
                  <a:lnTo>
                    <a:pt x="f5" y="f13"/>
                  </a:lnTo>
                  <a:lnTo>
                    <a:pt x="f5" y="f13"/>
                  </a:lnTo>
                  <a:lnTo>
                    <a:pt x="f14" y="f13"/>
                  </a:lnTo>
                  <a:lnTo>
                    <a:pt x="f15" y="f13"/>
                  </a:lnTo>
                  <a:lnTo>
                    <a:pt x="f16" y="f13"/>
                  </a:lnTo>
                  <a:lnTo>
                    <a:pt x="f17" y="f7"/>
                  </a:lnTo>
                  <a:lnTo>
                    <a:pt x="f18" y="f19"/>
                  </a:lnTo>
                  <a:lnTo>
                    <a:pt x="f20" y="f1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89" name="Freeform: Shape 393">
              <a:extLst>
                <a:ext uri="{FF2B5EF4-FFF2-40B4-BE49-F238E27FC236}">
                  <a16:creationId xmlns:a16="http://schemas.microsoft.com/office/drawing/2014/main" id="{FE815E32-3EE9-2D7B-0DCE-E120F2B64670}"/>
                </a:ext>
              </a:extLst>
            </p:cNvPr>
            <p:cNvSpPr/>
            <p:nvPr/>
          </p:nvSpPr>
          <p:spPr>
            <a:xfrm>
              <a:off x="3848023" y="0"/>
              <a:ext cx="142710" cy="106527"/>
            </a:xfrm>
            <a:custGeom>
              <a:avLst/>
              <a:gdLst>
                <a:gd name="f0" fmla="val 10800000"/>
                <a:gd name="f1" fmla="val 5400000"/>
                <a:gd name="f2" fmla="val 180"/>
                <a:gd name="f3" fmla="val w"/>
                <a:gd name="f4" fmla="val h"/>
                <a:gd name="f5" fmla="val 0"/>
                <a:gd name="f6" fmla="val 142712"/>
                <a:gd name="f7" fmla="val 106525"/>
                <a:gd name="f8" fmla="val 3047"/>
                <a:gd name="f9" fmla="val 103859"/>
                <a:gd name="f10" fmla="val 11935"/>
                <a:gd name="f11" fmla="val 126587"/>
                <a:gd name="f12" fmla="val 102970"/>
                <a:gd name="f13" fmla="+- 0 0 -90"/>
                <a:gd name="f14" fmla="*/ f3 1 142712"/>
                <a:gd name="f15" fmla="*/ f4 1 106525"/>
                <a:gd name="f16" fmla="val f5"/>
                <a:gd name="f17" fmla="val f6"/>
                <a:gd name="f18" fmla="val f7"/>
                <a:gd name="f19" fmla="*/ f13 f0 1"/>
                <a:gd name="f20" fmla="+- f18 0 f16"/>
                <a:gd name="f21" fmla="+- f17 0 f16"/>
                <a:gd name="f22" fmla="*/ f19 1 f2"/>
                <a:gd name="f23" fmla="*/ f21 1 142712"/>
                <a:gd name="f24" fmla="*/ f20 1 106525"/>
                <a:gd name="f25" fmla="*/ 3047 f21 1"/>
                <a:gd name="f26" fmla="*/ 103859 f20 1"/>
                <a:gd name="f27" fmla="*/ 11935 f21 1"/>
                <a:gd name="f28" fmla="*/ 106525 f20 1"/>
                <a:gd name="f29" fmla="*/ 142712 f21 1"/>
                <a:gd name="f30" fmla="*/ 0 f20 1"/>
                <a:gd name="f31" fmla="*/ 126587 f21 1"/>
                <a:gd name="f32" fmla="*/ 0 f21 1"/>
                <a:gd name="f33" fmla="*/ 102970 f20 1"/>
                <a:gd name="f34" fmla="+- f22 0 f1"/>
                <a:gd name="f35" fmla="*/ f25 1 142712"/>
                <a:gd name="f36" fmla="*/ f26 1 106525"/>
                <a:gd name="f37" fmla="*/ f27 1 142712"/>
                <a:gd name="f38" fmla="*/ f28 1 106525"/>
                <a:gd name="f39" fmla="*/ f29 1 142712"/>
                <a:gd name="f40" fmla="*/ f30 1 106525"/>
                <a:gd name="f41" fmla="*/ f31 1 142712"/>
                <a:gd name="f42" fmla="*/ f32 1 142712"/>
                <a:gd name="f43" fmla="*/ f33 1 106525"/>
                <a:gd name="f44" fmla="*/ f16 1 f23"/>
                <a:gd name="f45" fmla="*/ f17 1 f23"/>
                <a:gd name="f46" fmla="*/ f16 1 f24"/>
                <a:gd name="f47" fmla="*/ f18 1 f24"/>
                <a:gd name="f48" fmla="*/ f35 1 f23"/>
                <a:gd name="f49" fmla="*/ f36 1 f24"/>
                <a:gd name="f50" fmla="*/ f37 1 f23"/>
                <a:gd name="f51" fmla="*/ f38 1 f24"/>
                <a:gd name="f52" fmla="*/ f39 1 f23"/>
                <a:gd name="f53" fmla="*/ f40 1 f24"/>
                <a:gd name="f54" fmla="*/ f41 1 f23"/>
                <a:gd name="f55" fmla="*/ f42 1 f23"/>
                <a:gd name="f56" fmla="*/ f43 1 f24"/>
                <a:gd name="f57" fmla="*/ f44 f14 1"/>
                <a:gd name="f58" fmla="*/ f45 f14 1"/>
                <a:gd name="f59" fmla="*/ f47 f15 1"/>
                <a:gd name="f60" fmla="*/ f46 f15 1"/>
                <a:gd name="f61" fmla="*/ f48 f14 1"/>
                <a:gd name="f62" fmla="*/ f49 f15 1"/>
                <a:gd name="f63" fmla="*/ f50 f14 1"/>
                <a:gd name="f64" fmla="*/ f51 f15 1"/>
                <a:gd name="f65" fmla="*/ f52 f14 1"/>
                <a:gd name="f66" fmla="*/ f53 f15 1"/>
                <a:gd name="f67" fmla="*/ f54 f14 1"/>
                <a:gd name="f68" fmla="*/ f55 f14 1"/>
                <a:gd name="f69" fmla="*/ f56 f15 1"/>
              </a:gdLst>
              <a:ahLst/>
              <a:cxnLst>
                <a:cxn ang="3cd4">
                  <a:pos x="hc" y="t"/>
                </a:cxn>
                <a:cxn ang="0">
                  <a:pos x="r" y="vc"/>
                </a:cxn>
                <a:cxn ang="cd4">
                  <a:pos x="hc" y="b"/>
                </a:cxn>
                <a:cxn ang="cd2">
                  <a:pos x="l" y="vc"/>
                </a:cxn>
                <a:cxn ang="f34">
                  <a:pos x="f61" y="f62"/>
                </a:cxn>
                <a:cxn ang="f34">
                  <a:pos x="f61" y="f62"/>
                </a:cxn>
                <a:cxn ang="f34">
                  <a:pos x="f63" y="f64"/>
                </a:cxn>
                <a:cxn ang="f34">
                  <a:pos x="f65" y="f66"/>
                </a:cxn>
                <a:cxn ang="f34">
                  <a:pos x="f67" y="f66"/>
                </a:cxn>
                <a:cxn ang="f34">
                  <a:pos x="f68" y="f69"/>
                </a:cxn>
                <a:cxn ang="f34">
                  <a:pos x="f61" y="f62"/>
                </a:cxn>
              </a:cxnLst>
              <a:rect l="f57" t="f60" r="f58" b="f59"/>
              <a:pathLst>
                <a:path w="142712" h="106525">
                  <a:moveTo>
                    <a:pt x="f8" y="f9"/>
                  </a:moveTo>
                  <a:lnTo>
                    <a:pt x="f8" y="f9"/>
                  </a:lnTo>
                  <a:lnTo>
                    <a:pt x="f10" y="f7"/>
                  </a:lnTo>
                  <a:lnTo>
                    <a:pt x="f6" y="f5"/>
                  </a:lnTo>
                  <a:lnTo>
                    <a:pt x="f11" y="f5"/>
                  </a:lnTo>
                  <a:lnTo>
                    <a:pt x="f5" y="f12"/>
                  </a:ln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0" name="Freeform: Shape 394">
              <a:extLst>
                <a:ext uri="{FF2B5EF4-FFF2-40B4-BE49-F238E27FC236}">
                  <a16:creationId xmlns:a16="http://schemas.microsoft.com/office/drawing/2014/main" id="{2D17D40C-52D8-8C6F-9716-7B0893DB64F9}"/>
                </a:ext>
              </a:extLst>
            </p:cNvPr>
            <p:cNvSpPr/>
            <p:nvPr/>
          </p:nvSpPr>
          <p:spPr>
            <a:xfrm>
              <a:off x="3639668" y="370871"/>
              <a:ext cx="403881" cy="325032"/>
            </a:xfrm>
            <a:custGeom>
              <a:avLst/>
              <a:gdLst>
                <a:gd name="f0" fmla="val 10800000"/>
                <a:gd name="f1" fmla="val 5400000"/>
                <a:gd name="f2" fmla="val 180"/>
                <a:gd name="f3" fmla="val w"/>
                <a:gd name="f4" fmla="val h"/>
                <a:gd name="f5" fmla="val 0"/>
                <a:gd name="f6" fmla="val 403885"/>
                <a:gd name="f7" fmla="val 325035"/>
                <a:gd name="f8" fmla="val 394871"/>
                <a:gd name="f9" fmla="val 2158"/>
                <a:gd name="f10" fmla="val 321354"/>
                <a:gd name="f11" fmla="val 2920"/>
                <a:gd name="f12" fmla="val 322369"/>
                <a:gd name="f13" fmla="val 11808"/>
                <a:gd name="f14" fmla="val 325036"/>
                <a:gd name="f15" fmla="val 403886"/>
                <a:gd name="f16" fmla="val 5840"/>
                <a:gd name="f17" fmla="val 402845"/>
                <a:gd name="f18" fmla="val 6672"/>
                <a:gd name="f19" fmla="val 401537"/>
                <a:gd name="f20" fmla="val 7120"/>
                <a:gd name="f21" fmla="val 400204"/>
                <a:gd name="f22" fmla="val 7110"/>
                <a:gd name="f23" fmla="val 397373"/>
                <a:gd name="f24" fmla="val 7183"/>
                <a:gd name="f25" fmla="val 395011"/>
                <a:gd name="f26" fmla="val 4983"/>
                <a:gd name="f27" fmla="+- 0 0 -90"/>
                <a:gd name="f28" fmla="*/ f3 1 403885"/>
                <a:gd name="f29" fmla="*/ f4 1 325035"/>
                <a:gd name="f30" fmla="val f5"/>
                <a:gd name="f31" fmla="val f6"/>
                <a:gd name="f32" fmla="val f7"/>
                <a:gd name="f33" fmla="*/ f27 f0 1"/>
                <a:gd name="f34" fmla="+- f32 0 f30"/>
                <a:gd name="f35" fmla="+- f31 0 f30"/>
                <a:gd name="f36" fmla="*/ f33 1 f2"/>
                <a:gd name="f37" fmla="*/ f35 1 403885"/>
                <a:gd name="f38" fmla="*/ f34 1 325035"/>
                <a:gd name="f39" fmla="*/ 394871 f35 1"/>
                <a:gd name="f40" fmla="*/ 2158 f34 1"/>
                <a:gd name="f41" fmla="*/ 0 f34 1"/>
                <a:gd name="f42" fmla="*/ 0 f35 1"/>
                <a:gd name="f43" fmla="*/ 321354 f34 1"/>
                <a:gd name="f44" fmla="*/ 2920 f35 1"/>
                <a:gd name="f45" fmla="*/ 322369 f34 1"/>
                <a:gd name="f46" fmla="*/ 11808 f35 1"/>
                <a:gd name="f47" fmla="*/ 325036 f34 1"/>
                <a:gd name="f48" fmla="*/ 403886 f35 1"/>
                <a:gd name="f49" fmla="*/ 5840 f34 1"/>
                <a:gd name="f50" fmla="*/ 400204 f35 1"/>
                <a:gd name="f51" fmla="*/ 7110 f34 1"/>
                <a:gd name="f52" fmla="+- f36 0 f1"/>
                <a:gd name="f53" fmla="*/ f39 1 403885"/>
                <a:gd name="f54" fmla="*/ f40 1 325035"/>
                <a:gd name="f55" fmla="*/ f41 1 325035"/>
                <a:gd name="f56" fmla="*/ f42 1 403885"/>
                <a:gd name="f57" fmla="*/ f43 1 325035"/>
                <a:gd name="f58" fmla="*/ f44 1 403885"/>
                <a:gd name="f59" fmla="*/ f45 1 325035"/>
                <a:gd name="f60" fmla="*/ f46 1 403885"/>
                <a:gd name="f61" fmla="*/ f47 1 325035"/>
                <a:gd name="f62" fmla="*/ f48 1 403885"/>
                <a:gd name="f63" fmla="*/ f49 1 325035"/>
                <a:gd name="f64" fmla="*/ f50 1 403885"/>
                <a:gd name="f65" fmla="*/ f51 1 325035"/>
                <a:gd name="f66" fmla="*/ f30 1 f37"/>
                <a:gd name="f67" fmla="*/ f31 1 f37"/>
                <a:gd name="f68" fmla="*/ f30 1 f38"/>
                <a:gd name="f69" fmla="*/ f32 1 f38"/>
                <a:gd name="f70" fmla="*/ f53 1 f37"/>
                <a:gd name="f71" fmla="*/ f54 1 f38"/>
                <a:gd name="f72" fmla="*/ f55 1 f38"/>
                <a:gd name="f73" fmla="*/ f56 1 f37"/>
                <a:gd name="f74" fmla="*/ f57 1 f38"/>
                <a:gd name="f75" fmla="*/ f58 1 f37"/>
                <a:gd name="f76" fmla="*/ f59 1 f38"/>
                <a:gd name="f77" fmla="*/ f60 1 f37"/>
                <a:gd name="f78" fmla="*/ f61 1 f38"/>
                <a:gd name="f79" fmla="*/ f62 1 f37"/>
                <a:gd name="f80" fmla="*/ f63 1 f38"/>
                <a:gd name="f81" fmla="*/ f64 1 f37"/>
                <a:gd name="f82" fmla="*/ f65 1 f38"/>
                <a:gd name="f83" fmla="*/ f66 f28 1"/>
                <a:gd name="f84" fmla="*/ f67 f28 1"/>
                <a:gd name="f85" fmla="*/ f69 f29 1"/>
                <a:gd name="f86" fmla="*/ f68 f29 1"/>
                <a:gd name="f87" fmla="*/ f70 f28 1"/>
                <a:gd name="f88" fmla="*/ f71 f29 1"/>
                <a:gd name="f89" fmla="*/ f72 f29 1"/>
                <a:gd name="f90" fmla="*/ f73 f28 1"/>
                <a:gd name="f91" fmla="*/ f74 f29 1"/>
                <a:gd name="f92" fmla="*/ f75 f28 1"/>
                <a:gd name="f93" fmla="*/ f76 f29 1"/>
                <a:gd name="f94" fmla="*/ f77 f28 1"/>
                <a:gd name="f95" fmla="*/ f78 f29 1"/>
                <a:gd name="f96" fmla="*/ f79 f28 1"/>
                <a:gd name="f97" fmla="*/ f80 f29 1"/>
                <a:gd name="f98" fmla="*/ f81 f28 1"/>
                <a:gd name="f99" fmla="*/ f82 f29 1"/>
              </a:gdLst>
              <a:ahLst/>
              <a:cxnLst>
                <a:cxn ang="3cd4">
                  <a:pos x="hc" y="t"/>
                </a:cxn>
                <a:cxn ang="0">
                  <a:pos x="r" y="vc"/>
                </a:cxn>
                <a:cxn ang="cd4">
                  <a:pos x="hc" y="b"/>
                </a:cxn>
                <a:cxn ang="cd2">
                  <a:pos x="l" y="vc"/>
                </a:cxn>
                <a:cxn ang="f52">
                  <a:pos x="f87" y="f88"/>
                </a:cxn>
                <a:cxn ang="f52">
                  <a:pos x="f87" y="f89"/>
                </a:cxn>
                <a:cxn ang="f52">
                  <a:pos x="f90" y="f91"/>
                </a:cxn>
                <a:cxn ang="f52">
                  <a:pos x="f92" y="f93"/>
                </a:cxn>
                <a:cxn ang="f52">
                  <a:pos x="f92" y="f93"/>
                </a:cxn>
                <a:cxn ang="f52">
                  <a:pos x="f94" y="f95"/>
                </a:cxn>
                <a:cxn ang="f52">
                  <a:pos x="f96" y="f97"/>
                </a:cxn>
                <a:cxn ang="f52">
                  <a:pos x="f96" y="f97"/>
                </a:cxn>
                <a:cxn ang="f52">
                  <a:pos x="f98" y="f99"/>
                </a:cxn>
                <a:cxn ang="f52">
                  <a:pos x="f87" y="f88"/>
                </a:cxn>
              </a:cxnLst>
              <a:rect l="f83" t="f86" r="f84" b="f85"/>
              <a:pathLst>
                <a:path w="403885" h="325035">
                  <a:moveTo>
                    <a:pt x="f8" y="f9"/>
                  </a:moveTo>
                  <a:lnTo>
                    <a:pt x="f8" y="f5"/>
                  </a:lnTo>
                  <a:lnTo>
                    <a:pt x="f5" y="f10"/>
                  </a:lnTo>
                  <a:lnTo>
                    <a:pt x="f11" y="f12"/>
                  </a:lnTo>
                  <a:lnTo>
                    <a:pt x="f11" y="f12"/>
                  </a:lnTo>
                  <a:lnTo>
                    <a:pt x="f13" y="f14"/>
                  </a:lnTo>
                  <a:lnTo>
                    <a:pt x="f15" y="f16"/>
                  </a:lnTo>
                  <a:lnTo>
                    <a:pt x="f15" y="f16"/>
                  </a:lnTo>
                  <a:cubicBezTo>
                    <a:pt x="f17" y="f18"/>
                    <a:pt x="f19" y="f20"/>
                    <a:pt x="f21" y="f22"/>
                  </a:cubicBezTo>
                  <a:cubicBezTo>
                    <a:pt x="f23" y="f24"/>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1" name="Freeform: Shape 395">
              <a:extLst>
                <a:ext uri="{FF2B5EF4-FFF2-40B4-BE49-F238E27FC236}">
                  <a16:creationId xmlns:a16="http://schemas.microsoft.com/office/drawing/2014/main" id="{1D33B5C3-E034-5EC2-8353-036FD6D8A01E}"/>
                </a:ext>
              </a:extLst>
            </p:cNvPr>
            <p:cNvSpPr/>
            <p:nvPr/>
          </p:nvSpPr>
          <p:spPr>
            <a:xfrm>
              <a:off x="2235781" y="22764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2" name="Freeform: Shape 396">
              <a:extLst>
                <a:ext uri="{FF2B5EF4-FFF2-40B4-BE49-F238E27FC236}">
                  <a16:creationId xmlns:a16="http://schemas.microsoft.com/office/drawing/2014/main" id="{E019EB25-6A31-139B-9B7E-2FEFBDA9E16D}"/>
                </a:ext>
              </a:extLst>
            </p:cNvPr>
            <p:cNvSpPr/>
            <p:nvPr/>
          </p:nvSpPr>
          <p:spPr>
            <a:xfrm>
              <a:off x="2234638" y="22917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3" name="Freeform: Shape 397">
              <a:extLst>
                <a:ext uri="{FF2B5EF4-FFF2-40B4-BE49-F238E27FC236}">
                  <a16:creationId xmlns:a16="http://schemas.microsoft.com/office/drawing/2014/main" id="{EC66CF96-E267-9076-C532-66682EDB4243}"/>
                </a:ext>
              </a:extLst>
            </p:cNvPr>
            <p:cNvSpPr/>
            <p:nvPr/>
          </p:nvSpPr>
          <p:spPr>
            <a:xfrm>
              <a:off x="2235991" y="232477"/>
              <a:ext cx="8933" cy="38093"/>
            </a:xfrm>
            <a:custGeom>
              <a:avLst/>
              <a:gdLst>
                <a:gd name="f0" fmla="val 10800000"/>
                <a:gd name="f1" fmla="val 5400000"/>
                <a:gd name="f2" fmla="val 180"/>
                <a:gd name="f3" fmla="val w"/>
                <a:gd name="f4" fmla="val h"/>
                <a:gd name="f5" fmla="val 0"/>
                <a:gd name="f6" fmla="val 8935"/>
                <a:gd name="f7" fmla="val 38090"/>
                <a:gd name="f8" fmla="val 37963"/>
                <a:gd name="f9" fmla="val 5460"/>
                <a:gd name="f10" fmla="val 1825"/>
                <a:gd name="f11" fmla="val 3301"/>
                <a:gd name="f12" fmla="val 1063"/>
                <a:gd name="f13" fmla="val 48"/>
                <a:gd name="f14" fmla="val 2666"/>
                <a:gd name="f15" fmla="val -16"/>
                <a:gd name="f16" fmla="val 2374"/>
                <a:gd name="f17" fmla="val 2070"/>
                <a:gd name="f18" fmla="val 1778"/>
                <a:gd name="f19" fmla="val -3"/>
                <a:gd name="f20" fmla="val 1526"/>
                <a:gd name="f21" fmla="val 1267"/>
                <a:gd name="f22" fmla="val 1016"/>
                <a:gd name="f23" fmla="val 679"/>
                <a:gd name="f24" fmla="val 336"/>
                <a:gd name="f25" fmla="val 36059"/>
                <a:gd name="f26" fmla="val 7158"/>
                <a:gd name="f27" fmla="+- 0 0 -90"/>
                <a:gd name="f28" fmla="*/ f3 1 8935"/>
                <a:gd name="f29" fmla="*/ f4 1 38090"/>
                <a:gd name="f30" fmla="val f5"/>
                <a:gd name="f31" fmla="val f6"/>
                <a:gd name="f32" fmla="val f7"/>
                <a:gd name="f33" fmla="*/ f27 f0 1"/>
                <a:gd name="f34" fmla="+- f32 0 f30"/>
                <a:gd name="f35" fmla="+- f31 0 f30"/>
                <a:gd name="f36" fmla="*/ f33 1 f2"/>
                <a:gd name="f37" fmla="*/ f35 1 8935"/>
                <a:gd name="f38" fmla="*/ f34 1 38090"/>
                <a:gd name="f39" fmla="*/ 8935 f35 1"/>
                <a:gd name="f40" fmla="*/ 37963 f34 1"/>
                <a:gd name="f41" fmla="*/ 5460 f34 1"/>
                <a:gd name="f42" fmla="*/ 1825 f35 1"/>
                <a:gd name="f43" fmla="*/ 3301 f34 1"/>
                <a:gd name="f44" fmla="*/ 1063 f35 1"/>
                <a:gd name="f45" fmla="*/ 48 f35 1"/>
                <a:gd name="f46" fmla="*/ 2666 f34 1"/>
                <a:gd name="f47" fmla="*/ 1778 f34 1"/>
                <a:gd name="f48" fmla="*/ 1016 f34 1"/>
                <a:gd name="f49" fmla="*/ 0 f34 1"/>
                <a:gd name="f50" fmla="*/ 36059 f34 1"/>
                <a:gd name="f51" fmla="*/ 7158 f35 1"/>
                <a:gd name="f52" fmla="*/ 38090 f34 1"/>
                <a:gd name="f53" fmla="+- f36 0 f1"/>
                <a:gd name="f54" fmla="*/ f39 1 8935"/>
                <a:gd name="f55" fmla="*/ f40 1 38090"/>
                <a:gd name="f56" fmla="*/ f41 1 38090"/>
                <a:gd name="f57" fmla="*/ f42 1 8935"/>
                <a:gd name="f58" fmla="*/ f43 1 38090"/>
                <a:gd name="f59" fmla="*/ f44 1 8935"/>
                <a:gd name="f60" fmla="*/ f45 1 8935"/>
                <a:gd name="f61" fmla="*/ f46 1 38090"/>
                <a:gd name="f62" fmla="*/ f47 1 38090"/>
                <a:gd name="f63" fmla="*/ f48 1 38090"/>
                <a:gd name="f64" fmla="*/ f49 1 38090"/>
                <a:gd name="f65" fmla="*/ f50 1 38090"/>
                <a:gd name="f66" fmla="*/ f51 1 8935"/>
                <a:gd name="f67" fmla="*/ f52 1 38090"/>
                <a:gd name="f68" fmla="*/ f30 1 f37"/>
                <a:gd name="f69" fmla="*/ f31 1 f37"/>
                <a:gd name="f70" fmla="*/ f30 1 f38"/>
                <a:gd name="f71" fmla="*/ f32 1 f38"/>
                <a:gd name="f72" fmla="*/ f54 1 f37"/>
                <a:gd name="f73" fmla="*/ f55 1 f38"/>
                <a:gd name="f74" fmla="*/ f56 1 f38"/>
                <a:gd name="f75" fmla="*/ f57 1 f37"/>
                <a:gd name="f76" fmla="*/ f58 1 f38"/>
                <a:gd name="f77" fmla="*/ f59 1 f37"/>
                <a:gd name="f78" fmla="*/ f60 1 f37"/>
                <a:gd name="f79" fmla="*/ f61 1 f38"/>
                <a:gd name="f80" fmla="*/ f62 1 f38"/>
                <a:gd name="f81" fmla="*/ f63 1 f38"/>
                <a:gd name="f82" fmla="*/ f64 1 f38"/>
                <a:gd name="f83" fmla="*/ f65 1 f38"/>
                <a:gd name="f84" fmla="*/ f66 1 f37"/>
                <a:gd name="f85" fmla="*/ f67 1 f38"/>
                <a:gd name="f86" fmla="*/ f68 f28 1"/>
                <a:gd name="f87" fmla="*/ f69 f28 1"/>
                <a:gd name="f88" fmla="*/ f71 f29 1"/>
                <a:gd name="f89" fmla="*/ f70 f29 1"/>
                <a:gd name="f90" fmla="*/ f72 f28 1"/>
                <a:gd name="f91" fmla="*/ f73 f29 1"/>
                <a:gd name="f92" fmla="*/ f74 f29 1"/>
                <a:gd name="f93" fmla="*/ f75 f28 1"/>
                <a:gd name="f94" fmla="*/ f76 f29 1"/>
                <a:gd name="f95" fmla="*/ f77 f28 1"/>
                <a:gd name="f96" fmla="*/ f78 f28 1"/>
                <a:gd name="f97" fmla="*/ f79 f29 1"/>
                <a:gd name="f98" fmla="*/ f80 f29 1"/>
                <a:gd name="f99" fmla="*/ f81 f29 1"/>
                <a:gd name="f100" fmla="*/ f82 f29 1"/>
                <a:gd name="f101" fmla="*/ f83 f29 1"/>
                <a:gd name="f102" fmla="*/ f84 f28 1"/>
                <a:gd name="f103" fmla="*/ f85 f29 1"/>
              </a:gdLst>
              <a:ahLst/>
              <a:cxnLst>
                <a:cxn ang="3cd4">
                  <a:pos x="hc" y="t"/>
                </a:cxn>
                <a:cxn ang="0">
                  <a:pos x="r" y="vc"/>
                </a:cxn>
                <a:cxn ang="cd4">
                  <a:pos x="hc" y="b"/>
                </a:cxn>
                <a:cxn ang="cd2">
                  <a:pos x="l" y="vc"/>
                </a:cxn>
                <a:cxn ang="f53">
                  <a:pos x="f90" y="f91"/>
                </a:cxn>
                <a:cxn ang="f53">
                  <a:pos x="f90" y="f92"/>
                </a:cxn>
                <a:cxn ang="f53">
                  <a:pos x="f93" y="f94"/>
                </a:cxn>
                <a:cxn ang="f53">
                  <a:pos x="f93" y="f94"/>
                </a:cxn>
                <a:cxn ang="f53">
                  <a:pos x="f95" y="f94"/>
                </a:cxn>
                <a:cxn ang="f53">
                  <a:pos x="f96" y="f97"/>
                </a:cxn>
                <a:cxn ang="f53">
                  <a:pos x="f96" y="f97"/>
                </a:cxn>
                <a:cxn ang="f53">
                  <a:pos x="f96" y="f97"/>
                </a:cxn>
                <a:cxn ang="f53">
                  <a:pos x="f96" y="f98"/>
                </a:cxn>
                <a:cxn ang="f53">
                  <a:pos x="f96" y="f99"/>
                </a:cxn>
                <a:cxn ang="f53">
                  <a:pos x="f96" y="f100"/>
                </a:cxn>
                <a:cxn ang="f53">
                  <a:pos x="f96" y="f100"/>
                </a:cxn>
                <a:cxn ang="f53">
                  <a:pos x="f96" y="f101"/>
                </a:cxn>
                <a:cxn ang="f53">
                  <a:pos x="f102" y="f103"/>
                </a:cxn>
              </a:cxnLst>
              <a:rect l="f86" t="f89" r="f87" b="f88"/>
              <a:pathLst>
                <a:path w="8935" h="38090">
                  <a:moveTo>
                    <a:pt x="f6" y="f8"/>
                  </a:moveTo>
                  <a:lnTo>
                    <a:pt x="f6" y="f9"/>
                  </a:lnTo>
                  <a:lnTo>
                    <a:pt x="f10" y="f11"/>
                  </a:lnTo>
                  <a:lnTo>
                    <a:pt x="f10" y="f11"/>
                  </a:lnTo>
                  <a:lnTo>
                    <a:pt x="f12" y="f11"/>
                  </a:lnTo>
                  <a:lnTo>
                    <a:pt x="f13" y="f14"/>
                  </a:lnTo>
                  <a:lnTo>
                    <a:pt x="f13" y="f14"/>
                  </a:lnTo>
                  <a:lnTo>
                    <a:pt x="f13" y="f14"/>
                  </a:lnTo>
                  <a:cubicBezTo>
                    <a:pt x="f15" y="f16"/>
                    <a:pt x="f15" y="f17"/>
                    <a:pt x="f13" y="f18"/>
                  </a:cubicBezTo>
                  <a:cubicBezTo>
                    <a:pt x="f19" y="f20"/>
                    <a:pt x="f19" y="f21"/>
                    <a:pt x="f13" y="f22"/>
                  </a:cubicBezTo>
                  <a:cubicBezTo>
                    <a:pt x="f19" y="f23"/>
                    <a:pt x="f19" y="f24"/>
                    <a:pt x="f13" y="f5"/>
                  </a:cubicBezTo>
                  <a:lnTo>
                    <a:pt x="f13" y="f5"/>
                  </a:lnTo>
                  <a:lnTo>
                    <a:pt x="f13" y="f25"/>
                  </a:lnTo>
                  <a:lnTo>
                    <a:pt x="f26"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4" name="Freeform: Shape 398">
              <a:extLst>
                <a:ext uri="{FF2B5EF4-FFF2-40B4-BE49-F238E27FC236}">
                  <a16:creationId xmlns:a16="http://schemas.microsoft.com/office/drawing/2014/main" id="{78AF3029-2CB4-B7EC-9EFD-9E5CE7CCF4E2}"/>
                </a:ext>
              </a:extLst>
            </p:cNvPr>
            <p:cNvSpPr/>
            <p:nvPr/>
          </p:nvSpPr>
          <p:spPr>
            <a:xfrm>
              <a:off x="3488582" y="611596"/>
              <a:ext cx="10789" cy="38093"/>
            </a:xfrm>
            <a:custGeom>
              <a:avLst/>
              <a:gdLst>
                <a:gd name="f0" fmla="val 10800000"/>
                <a:gd name="f1" fmla="val 5400000"/>
                <a:gd name="f2" fmla="val 180"/>
                <a:gd name="f3" fmla="val w"/>
                <a:gd name="f4" fmla="val h"/>
                <a:gd name="f5" fmla="val 0"/>
                <a:gd name="f6" fmla="val 10791"/>
                <a:gd name="f7" fmla="val 38090"/>
                <a:gd name="f8" fmla="val 8761"/>
                <a:gd name="f9" fmla="val 2158"/>
                <a:gd name="f10" fmla="val 8316"/>
                <a:gd name="f11" fmla="val 2548"/>
                <a:gd name="f12" fmla="val 7796"/>
                <a:gd name="f13" fmla="val 2850"/>
                <a:gd name="f14" fmla="val 7237"/>
                <a:gd name="f15" fmla="val 3047"/>
                <a:gd name="f16" fmla="val 6653"/>
                <a:gd name="f17" fmla="val 3167"/>
                <a:gd name="f18" fmla="val 6043"/>
                <a:gd name="f19" fmla="val 5460"/>
                <a:gd name="f20" fmla="val 3682"/>
                <a:gd name="f21" fmla="val 1905"/>
                <a:gd name="f22" fmla="val 34789"/>
                <a:gd name="f23" fmla="val 7110"/>
                <a:gd name="f24" fmla="val 36947"/>
                <a:gd name="f25" fmla="val 10792"/>
                <a:gd name="f26" fmla="+- 0 0 -90"/>
                <a:gd name="f27" fmla="*/ f3 1 10791"/>
                <a:gd name="f28" fmla="*/ f4 1 38090"/>
                <a:gd name="f29" fmla="val f5"/>
                <a:gd name="f30" fmla="val f6"/>
                <a:gd name="f31" fmla="val f7"/>
                <a:gd name="f32" fmla="*/ f26 f0 1"/>
                <a:gd name="f33" fmla="+- f31 0 f29"/>
                <a:gd name="f34" fmla="+- f30 0 f29"/>
                <a:gd name="f35" fmla="*/ f32 1 f2"/>
                <a:gd name="f36" fmla="*/ f34 1 10791"/>
                <a:gd name="f37" fmla="*/ f33 1 38090"/>
                <a:gd name="f38" fmla="*/ 8761 f34 1"/>
                <a:gd name="f39" fmla="*/ 2158 f33 1"/>
                <a:gd name="f40" fmla="*/ 7237 f34 1"/>
                <a:gd name="f41" fmla="*/ 3047 f33 1"/>
                <a:gd name="f42" fmla="*/ 5460 f34 1"/>
                <a:gd name="f43" fmla="*/ 3682 f34 1"/>
                <a:gd name="f44" fmla="*/ 0 f34 1"/>
                <a:gd name="f45" fmla="*/ 1905 f33 1"/>
                <a:gd name="f46" fmla="*/ 34789 f33 1"/>
                <a:gd name="f47" fmla="*/ 7110 f34 1"/>
                <a:gd name="f48" fmla="*/ 36947 f33 1"/>
                <a:gd name="f49" fmla="*/ 10792 f34 1"/>
                <a:gd name="f50" fmla="*/ 38090 f33 1"/>
                <a:gd name="f51" fmla="*/ 0 f33 1"/>
                <a:gd name="f52" fmla="+- f35 0 f1"/>
                <a:gd name="f53" fmla="*/ f38 1 10791"/>
                <a:gd name="f54" fmla="*/ f39 1 38090"/>
                <a:gd name="f55" fmla="*/ f40 1 10791"/>
                <a:gd name="f56" fmla="*/ f41 1 38090"/>
                <a:gd name="f57" fmla="*/ f42 1 10791"/>
                <a:gd name="f58" fmla="*/ f43 1 10791"/>
                <a:gd name="f59" fmla="*/ f44 1 10791"/>
                <a:gd name="f60" fmla="*/ f45 1 38090"/>
                <a:gd name="f61" fmla="*/ f46 1 38090"/>
                <a:gd name="f62" fmla="*/ f47 1 10791"/>
                <a:gd name="f63" fmla="*/ f48 1 38090"/>
                <a:gd name="f64" fmla="*/ f49 1 10791"/>
                <a:gd name="f65" fmla="*/ f50 1 38090"/>
                <a:gd name="f66" fmla="*/ f51 1 38090"/>
                <a:gd name="f67" fmla="*/ f29 1 f36"/>
                <a:gd name="f68" fmla="*/ f30 1 f36"/>
                <a:gd name="f69" fmla="*/ f29 1 f37"/>
                <a:gd name="f70" fmla="*/ f31 1 f37"/>
                <a:gd name="f71" fmla="*/ f53 1 f36"/>
                <a:gd name="f72" fmla="*/ f54 1 f37"/>
                <a:gd name="f73" fmla="*/ f55 1 f36"/>
                <a:gd name="f74" fmla="*/ f56 1 f37"/>
                <a:gd name="f75" fmla="*/ f57 1 f36"/>
                <a:gd name="f76" fmla="*/ f58 1 f36"/>
                <a:gd name="f77" fmla="*/ f59 1 f36"/>
                <a:gd name="f78" fmla="*/ f60 1 f37"/>
                <a:gd name="f79" fmla="*/ f61 1 f37"/>
                <a:gd name="f80" fmla="*/ f62 1 f36"/>
                <a:gd name="f81" fmla="*/ f63 1 f37"/>
                <a:gd name="f82" fmla="*/ f64 1 f36"/>
                <a:gd name="f83" fmla="*/ f65 1 f37"/>
                <a:gd name="f84" fmla="*/ f66 1 f37"/>
                <a:gd name="f85" fmla="*/ f67 f27 1"/>
                <a:gd name="f86" fmla="*/ f68 f27 1"/>
                <a:gd name="f87" fmla="*/ f70 f28 1"/>
                <a:gd name="f88" fmla="*/ f69 f28 1"/>
                <a:gd name="f89" fmla="*/ f71 f27 1"/>
                <a:gd name="f90" fmla="*/ f72 f28 1"/>
                <a:gd name="f91" fmla="*/ f73 f27 1"/>
                <a:gd name="f92" fmla="*/ f74 f28 1"/>
                <a:gd name="f93" fmla="*/ f75 f27 1"/>
                <a:gd name="f94" fmla="*/ f76 f27 1"/>
                <a:gd name="f95" fmla="*/ f77 f27 1"/>
                <a:gd name="f96" fmla="*/ f78 f28 1"/>
                <a:gd name="f97" fmla="*/ f79 f28 1"/>
                <a:gd name="f98" fmla="*/ f80 f27 1"/>
                <a:gd name="f99" fmla="*/ f81 f28 1"/>
                <a:gd name="f100" fmla="*/ f82 f27 1"/>
                <a:gd name="f101" fmla="*/ f83 f28 1"/>
                <a:gd name="f102" fmla="*/ f84 f28 1"/>
              </a:gdLst>
              <a:ahLst/>
              <a:cxnLst>
                <a:cxn ang="3cd4">
                  <a:pos x="hc" y="t"/>
                </a:cxn>
                <a:cxn ang="0">
                  <a:pos x="r" y="vc"/>
                </a:cxn>
                <a:cxn ang="cd4">
                  <a:pos x="hc" y="b"/>
                </a:cxn>
                <a:cxn ang="cd2">
                  <a:pos x="l" y="vc"/>
                </a:cxn>
                <a:cxn ang="f52">
                  <a:pos x="f89" y="f90"/>
                </a:cxn>
                <a:cxn ang="f52">
                  <a:pos x="f89" y="f90"/>
                </a:cxn>
                <a:cxn ang="f52">
                  <a:pos x="f91" y="f92"/>
                </a:cxn>
                <a:cxn ang="f52">
                  <a:pos x="f93" y="f92"/>
                </a:cxn>
                <a:cxn ang="f52">
                  <a:pos x="f94" y="f92"/>
                </a:cxn>
                <a:cxn ang="f52">
                  <a:pos x="f95" y="f96"/>
                </a:cxn>
                <a:cxn ang="f52">
                  <a:pos x="f95" y="f97"/>
                </a:cxn>
                <a:cxn ang="f52">
                  <a:pos x="f98" y="f99"/>
                </a:cxn>
                <a:cxn ang="f52">
                  <a:pos x="f100" y="f101"/>
                </a:cxn>
                <a:cxn ang="f52">
                  <a:pos x="f100" y="f102"/>
                </a:cxn>
              </a:cxnLst>
              <a:rect l="f85" t="f88" r="f86" b="f87"/>
              <a:pathLst>
                <a:path w="10791" h="38090">
                  <a:moveTo>
                    <a:pt x="f8" y="f9"/>
                  </a:moveTo>
                  <a:lnTo>
                    <a:pt x="f8" y="f9"/>
                  </a:lnTo>
                  <a:cubicBezTo>
                    <a:pt x="f10" y="f11"/>
                    <a:pt x="f12" y="f13"/>
                    <a:pt x="f14" y="f15"/>
                  </a:cubicBezTo>
                  <a:cubicBezTo>
                    <a:pt x="f16" y="f17"/>
                    <a:pt x="f18" y="f17"/>
                    <a:pt x="f19" y="f15"/>
                  </a:cubicBezTo>
                  <a:lnTo>
                    <a:pt x="f20" y="f15"/>
                  </a:lnTo>
                  <a:lnTo>
                    <a:pt x="f5" y="f21"/>
                  </a:lnTo>
                  <a:lnTo>
                    <a:pt x="f5" y="f22"/>
                  </a:lnTo>
                  <a:lnTo>
                    <a:pt x="f23" y="f24"/>
                  </a:lnTo>
                  <a:lnTo>
                    <a:pt x="f25" y="f7"/>
                  </a:lnTo>
                  <a:lnTo>
                    <a:pt x="f2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5" name="Freeform: Shape 399">
              <a:extLst>
                <a:ext uri="{FF2B5EF4-FFF2-40B4-BE49-F238E27FC236}">
                  <a16:creationId xmlns:a16="http://schemas.microsoft.com/office/drawing/2014/main" id="{6F635DEA-194E-F4F8-BAED-6028EEF4BDCF}"/>
                </a:ext>
              </a:extLst>
            </p:cNvPr>
            <p:cNvSpPr/>
            <p:nvPr/>
          </p:nvSpPr>
          <p:spPr>
            <a:xfrm>
              <a:off x="2234638" y="227777"/>
              <a:ext cx="1014" cy="758"/>
            </a:xfrm>
            <a:custGeom>
              <a:avLst/>
              <a:gdLst>
                <a:gd name="f0" fmla="val 10800000"/>
                <a:gd name="f1" fmla="val 5400000"/>
                <a:gd name="f2" fmla="val 180"/>
                <a:gd name="f3" fmla="val w"/>
                <a:gd name="f4" fmla="val h"/>
                <a:gd name="f5" fmla="val 0"/>
                <a:gd name="f6" fmla="val 1015"/>
                <a:gd name="f7" fmla="val 761"/>
                <a:gd name="f8" fmla="val 1016"/>
                <a:gd name="f9" fmla="val 762"/>
                <a:gd name="f10" fmla="+- 0 0 -90"/>
                <a:gd name="f11" fmla="*/ f3 1 1015"/>
                <a:gd name="f12" fmla="*/ f4 1 761"/>
                <a:gd name="f13" fmla="val f5"/>
                <a:gd name="f14" fmla="val f6"/>
                <a:gd name="f15" fmla="val f7"/>
                <a:gd name="f16" fmla="*/ f10 f0 1"/>
                <a:gd name="f17" fmla="+- f15 0 f13"/>
                <a:gd name="f18" fmla="+- f14 0 f13"/>
                <a:gd name="f19" fmla="*/ f16 1 f2"/>
                <a:gd name="f20" fmla="*/ f18 1 1015"/>
                <a:gd name="f21" fmla="*/ f17 1 761"/>
                <a:gd name="f22" fmla="*/ 1016 f18 1"/>
                <a:gd name="f23" fmla="*/ 0 f17 1"/>
                <a:gd name="f24" fmla="*/ 0 f18 1"/>
                <a:gd name="f25" fmla="*/ 762 f17 1"/>
                <a:gd name="f26" fmla="*/ 762 f18 1"/>
                <a:gd name="f27" fmla="+- f19 0 f1"/>
                <a:gd name="f28" fmla="*/ f22 1 1015"/>
                <a:gd name="f29" fmla="*/ f23 1 761"/>
                <a:gd name="f30" fmla="*/ f24 1 1015"/>
                <a:gd name="f31" fmla="*/ f25 1 761"/>
                <a:gd name="f32" fmla="*/ f26 1 1015"/>
                <a:gd name="f33" fmla="*/ f13 1 f20"/>
                <a:gd name="f34" fmla="*/ f14 1 f20"/>
                <a:gd name="f35" fmla="*/ f13 1 f21"/>
                <a:gd name="f36" fmla="*/ f15 1 f21"/>
                <a:gd name="f37" fmla="*/ f28 1 f20"/>
                <a:gd name="f38" fmla="*/ f29 1 f21"/>
                <a:gd name="f39" fmla="*/ f30 1 f20"/>
                <a:gd name="f40" fmla="*/ f31 1 f21"/>
                <a:gd name="f41" fmla="*/ f32 1 f20"/>
                <a:gd name="f42" fmla="*/ f33 f11 1"/>
                <a:gd name="f43" fmla="*/ f34 f11 1"/>
                <a:gd name="f44" fmla="*/ f36 f12 1"/>
                <a:gd name="f45" fmla="*/ f35 f12 1"/>
                <a:gd name="f46" fmla="*/ f37 f11 1"/>
                <a:gd name="f47" fmla="*/ f38 f12 1"/>
                <a:gd name="f48" fmla="*/ f39 f11 1"/>
                <a:gd name="f49" fmla="*/ f40 f12 1"/>
                <a:gd name="f50" fmla="*/ f41 f11 1"/>
              </a:gdLst>
              <a:ahLst/>
              <a:cxnLst>
                <a:cxn ang="3cd4">
                  <a:pos x="hc" y="t"/>
                </a:cxn>
                <a:cxn ang="0">
                  <a:pos x="r" y="vc"/>
                </a:cxn>
                <a:cxn ang="cd4">
                  <a:pos x="hc" y="b"/>
                </a:cxn>
                <a:cxn ang="cd2">
                  <a:pos x="l" y="vc"/>
                </a:cxn>
                <a:cxn ang="f27">
                  <a:pos x="f46" y="f47"/>
                </a:cxn>
                <a:cxn ang="f27">
                  <a:pos x="f48" y="f49"/>
                </a:cxn>
                <a:cxn ang="f27">
                  <a:pos x="f50" y="f47"/>
                </a:cxn>
              </a:cxnLst>
              <a:rect l="f42" t="f45" r="f43" b="f44"/>
              <a:pathLst>
                <a:path w="1015" h="761">
                  <a:moveTo>
                    <a:pt x="f8" y="f5"/>
                  </a:moveTo>
                  <a:lnTo>
                    <a:pt x="f5" y="f9"/>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6" name="Freeform: Shape 400">
              <a:extLst>
                <a:ext uri="{FF2B5EF4-FFF2-40B4-BE49-F238E27FC236}">
                  <a16:creationId xmlns:a16="http://schemas.microsoft.com/office/drawing/2014/main" id="{E8ADE214-4973-8068-4643-604436494382}"/>
                </a:ext>
              </a:extLst>
            </p:cNvPr>
            <p:cNvSpPr/>
            <p:nvPr/>
          </p:nvSpPr>
          <p:spPr>
            <a:xfrm>
              <a:off x="2237564" y="229176"/>
              <a:ext cx="1255846" cy="385602"/>
            </a:xfrm>
            <a:custGeom>
              <a:avLst/>
              <a:gdLst>
                <a:gd name="f0" fmla="val 10800000"/>
                <a:gd name="f1" fmla="val 5400000"/>
                <a:gd name="f2" fmla="val 180"/>
                <a:gd name="f3" fmla="val w"/>
                <a:gd name="f4" fmla="val h"/>
                <a:gd name="f5" fmla="val 0"/>
                <a:gd name="f6" fmla="val 1255843"/>
                <a:gd name="f7" fmla="val 385598"/>
                <a:gd name="f8" fmla="val 1254066"/>
                <a:gd name="f9" fmla="val 385599"/>
                <a:gd name="f10" fmla="val 1254332"/>
                <a:gd name="f11" fmla="val 385572"/>
                <a:gd name="f12" fmla="val 1252885"/>
                <a:gd name="f13" fmla="val 384983"/>
                <a:gd name="f14" fmla="val 1251780"/>
                <a:gd name="f15" fmla="val 383948"/>
                <a:gd name="f16" fmla="val 1249850"/>
                <a:gd name="f17" fmla="val 382213"/>
                <a:gd name="f18" fmla="val 1249698"/>
                <a:gd name="f19" fmla="val 379242"/>
                <a:gd name="f20" fmla="val 1251437"/>
                <a:gd name="f21" fmla="val 377314"/>
                <a:gd name="f22" fmla="val 1251539"/>
                <a:gd name="f23" fmla="val 377191"/>
                <a:gd name="f24" fmla="val 1251653"/>
                <a:gd name="f25" fmla="val 377076"/>
                <a:gd name="f26" fmla="val 376965"/>
                <a:gd name="f27" fmla="val 1254193"/>
                <a:gd name="f28" fmla="val 375061"/>
                <a:gd name="f29" fmla="val 12570"/>
                <a:gd name="f30" fmla="val 5587"/>
                <a:gd name="f31" fmla="val 5714"/>
                <a:gd name="f32" fmla="val 4558"/>
                <a:gd name="f33" fmla="val 6465"/>
                <a:gd name="f34" fmla="val 3314"/>
                <a:gd name="f35" fmla="val 6865"/>
                <a:gd name="f36" fmla="val 2032"/>
                <a:gd name="f37" fmla="val 6856"/>
                <a:gd name="f38" fmla="val 1359"/>
                <a:gd name="f39" fmla="val 6990"/>
                <a:gd name="f40" fmla="val 673"/>
                <a:gd name="f41" fmla="val 7110"/>
                <a:gd name="f42" fmla="val 9015"/>
                <a:gd name="f43" fmla="val 1250510"/>
                <a:gd name="f44" fmla="val 384710"/>
                <a:gd name="f45" fmla="+- 0 0 -90"/>
                <a:gd name="f46" fmla="*/ f3 1 1255843"/>
                <a:gd name="f47" fmla="*/ f4 1 385598"/>
                <a:gd name="f48" fmla="val f5"/>
                <a:gd name="f49" fmla="val f6"/>
                <a:gd name="f50" fmla="val f7"/>
                <a:gd name="f51" fmla="*/ f45 f0 1"/>
                <a:gd name="f52" fmla="+- f50 0 f48"/>
                <a:gd name="f53" fmla="+- f49 0 f48"/>
                <a:gd name="f54" fmla="*/ f51 1 f2"/>
                <a:gd name="f55" fmla="*/ f53 1 1255843"/>
                <a:gd name="f56" fmla="*/ f52 1 385598"/>
                <a:gd name="f57" fmla="*/ 1254066 f53 1"/>
                <a:gd name="f58" fmla="*/ 385599 f52 1"/>
                <a:gd name="f59" fmla="*/ 1255843 f53 1"/>
                <a:gd name="f60" fmla="*/ 1251780 f53 1"/>
                <a:gd name="f61" fmla="*/ 383948 f52 1"/>
                <a:gd name="f62" fmla="*/ 1251437 f53 1"/>
                <a:gd name="f63" fmla="*/ 377314 f52 1"/>
                <a:gd name="f64" fmla="*/ 376965 f52 1"/>
                <a:gd name="f65" fmla="*/ 1254193 f53 1"/>
                <a:gd name="f66" fmla="*/ 375061 f52 1"/>
                <a:gd name="f67" fmla="*/ 12570 f53 1"/>
                <a:gd name="f68" fmla="*/ 0 f52 1"/>
                <a:gd name="f69" fmla="*/ 5587 f53 1"/>
                <a:gd name="f70" fmla="*/ 5714 f52 1"/>
                <a:gd name="f71" fmla="*/ 2032 f53 1"/>
                <a:gd name="f72" fmla="*/ 6856 f52 1"/>
                <a:gd name="f73" fmla="*/ 0 f53 1"/>
                <a:gd name="f74" fmla="*/ 7110 f53 1"/>
                <a:gd name="f75" fmla="*/ 9015 f52 1"/>
                <a:gd name="f76" fmla="*/ 1250510 f53 1"/>
                <a:gd name="f77" fmla="*/ 384710 f52 1"/>
                <a:gd name="f78" fmla="+- f54 0 f1"/>
                <a:gd name="f79" fmla="*/ f57 1 1255843"/>
                <a:gd name="f80" fmla="*/ f58 1 385598"/>
                <a:gd name="f81" fmla="*/ f59 1 1255843"/>
                <a:gd name="f82" fmla="*/ f60 1 1255843"/>
                <a:gd name="f83" fmla="*/ f61 1 385598"/>
                <a:gd name="f84" fmla="*/ f62 1 1255843"/>
                <a:gd name="f85" fmla="*/ f63 1 385598"/>
                <a:gd name="f86" fmla="*/ f64 1 385598"/>
                <a:gd name="f87" fmla="*/ f65 1 1255843"/>
                <a:gd name="f88" fmla="*/ f66 1 385598"/>
                <a:gd name="f89" fmla="*/ f67 1 1255843"/>
                <a:gd name="f90" fmla="*/ f68 1 385598"/>
                <a:gd name="f91" fmla="*/ f69 1 1255843"/>
                <a:gd name="f92" fmla="*/ f70 1 385598"/>
                <a:gd name="f93" fmla="*/ f71 1 1255843"/>
                <a:gd name="f94" fmla="*/ f72 1 385598"/>
                <a:gd name="f95" fmla="*/ f73 1 1255843"/>
                <a:gd name="f96" fmla="*/ f74 1 1255843"/>
                <a:gd name="f97" fmla="*/ f75 1 385598"/>
                <a:gd name="f98" fmla="*/ f76 1 1255843"/>
                <a:gd name="f99" fmla="*/ f77 1 385598"/>
                <a:gd name="f100" fmla="*/ f48 1 f55"/>
                <a:gd name="f101" fmla="*/ f49 1 f55"/>
                <a:gd name="f102" fmla="*/ f48 1 f56"/>
                <a:gd name="f103" fmla="*/ f50 1 f56"/>
                <a:gd name="f104" fmla="*/ f79 1 f55"/>
                <a:gd name="f105" fmla="*/ f80 1 f56"/>
                <a:gd name="f106" fmla="*/ f81 1 f55"/>
                <a:gd name="f107" fmla="*/ f82 1 f55"/>
                <a:gd name="f108" fmla="*/ f83 1 f56"/>
                <a:gd name="f109" fmla="*/ f84 1 f55"/>
                <a:gd name="f110" fmla="*/ f85 1 f56"/>
                <a:gd name="f111" fmla="*/ f86 1 f56"/>
                <a:gd name="f112" fmla="*/ f87 1 f55"/>
                <a:gd name="f113" fmla="*/ f88 1 f56"/>
                <a:gd name="f114" fmla="*/ f89 1 f55"/>
                <a:gd name="f115" fmla="*/ f90 1 f56"/>
                <a:gd name="f116" fmla="*/ f91 1 f55"/>
                <a:gd name="f117" fmla="*/ f92 1 f56"/>
                <a:gd name="f118" fmla="*/ f93 1 f55"/>
                <a:gd name="f119" fmla="*/ f94 1 f56"/>
                <a:gd name="f120" fmla="*/ f95 1 f55"/>
                <a:gd name="f121" fmla="*/ f96 1 f55"/>
                <a:gd name="f122" fmla="*/ f97 1 f56"/>
                <a:gd name="f123" fmla="*/ f98 1 f55"/>
                <a:gd name="f124" fmla="*/ f99 1 f56"/>
                <a:gd name="f125" fmla="*/ f100 f46 1"/>
                <a:gd name="f126" fmla="*/ f101 f46 1"/>
                <a:gd name="f127" fmla="*/ f103 f47 1"/>
                <a:gd name="f128" fmla="*/ f102 f47 1"/>
                <a:gd name="f129" fmla="*/ f104 f46 1"/>
                <a:gd name="f130" fmla="*/ f105 f47 1"/>
                <a:gd name="f131" fmla="*/ f106 f46 1"/>
                <a:gd name="f132" fmla="*/ f107 f46 1"/>
                <a:gd name="f133" fmla="*/ f108 f47 1"/>
                <a:gd name="f134" fmla="*/ f109 f46 1"/>
                <a:gd name="f135" fmla="*/ f110 f47 1"/>
                <a:gd name="f136" fmla="*/ f111 f47 1"/>
                <a:gd name="f137" fmla="*/ f112 f46 1"/>
                <a:gd name="f138" fmla="*/ f113 f47 1"/>
                <a:gd name="f139" fmla="*/ f114 f46 1"/>
                <a:gd name="f140" fmla="*/ f115 f47 1"/>
                <a:gd name="f141" fmla="*/ f116 f46 1"/>
                <a:gd name="f142" fmla="*/ f117 f47 1"/>
                <a:gd name="f143" fmla="*/ f118 f46 1"/>
                <a:gd name="f144" fmla="*/ f119 f47 1"/>
                <a:gd name="f145" fmla="*/ f120 f46 1"/>
                <a:gd name="f146" fmla="*/ f121 f46 1"/>
                <a:gd name="f147" fmla="*/ f122 f47 1"/>
                <a:gd name="f148" fmla="*/ f123 f46 1"/>
                <a:gd name="f149" fmla="*/ f124 f47 1"/>
              </a:gdLst>
              <a:ahLst/>
              <a:cxnLst>
                <a:cxn ang="3cd4">
                  <a:pos x="hc" y="t"/>
                </a:cxn>
                <a:cxn ang="0">
                  <a:pos x="r" y="vc"/>
                </a:cxn>
                <a:cxn ang="cd4">
                  <a:pos x="hc" y="b"/>
                </a:cxn>
                <a:cxn ang="cd2">
                  <a:pos x="l" y="vc"/>
                </a:cxn>
                <a:cxn ang="f78">
                  <a:pos x="f129" y="f130"/>
                </a:cxn>
                <a:cxn ang="f78">
                  <a:pos x="f131" y="f130"/>
                </a:cxn>
                <a:cxn ang="f78">
                  <a:pos x="f132" y="f133"/>
                </a:cxn>
                <a:cxn ang="f78">
                  <a:pos x="f134" y="f135"/>
                </a:cxn>
                <a:cxn ang="f78">
                  <a:pos x="f132" y="f136"/>
                </a:cxn>
                <a:cxn ang="f78">
                  <a:pos x="f137" y="f138"/>
                </a:cxn>
                <a:cxn ang="f78">
                  <a:pos x="f139" y="f140"/>
                </a:cxn>
                <a:cxn ang="f78">
                  <a:pos x="f141" y="f142"/>
                </a:cxn>
                <a:cxn ang="f78">
                  <a:pos x="f143" y="f144"/>
                </a:cxn>
                <a:cxn ang="f78">
                  <a:pos x="f145" y="f144"/>
                </a:cxn>
                <a:cxn ang="f78">
                  <a:pos x="f145" y="f144"/>
                </a:cxn>
                <a:cxn ang="f78">
                  <a:pos x="f146" y="f147"/>
                </a:cxn>
                <a:cxn ang="f78">
                  <a:pos x="f148" y="f149"/>
                </a:cxn>
              </a:cxnLst>
              <a:rect l="f125" t="f128" r="f126" b="f127"/>
              <a:pathLst>
                <a:path w="1255843" h="385598">
                  <a:moveTo>
                    <a:pt x="f8" y="f9"/>
                  </a:moveTo>
                  <a:lnTo>
                    <a:pt x="f6" y="f9"/>
                  </a:lnTo>
                  <a:cubicBezTo>
                    <a:pt x="f10" y="f11"/>
                    <a:pt x="f12" y="f13"/>
                    <a:pt x="f14" y="f15"/>
                  </a:cubicBezTo>
                  <a:cubicBezTo>
                    <a:pt x="f16" y="f17"/>
                    <a:pt x="f18" y="f19"/>
                    <a:pt x="f20" y="f21"/>
                  </a:cubicBezTo>
                  <a:cubicBezTo>
                    <a:pt x="f22" y="f23"/>
                    <a:pt x="f24" y="f25"/>
                    <a:pt x="f14" y="f26"/>
                  </a:cubicBezTo>
                  <a:lnTo>
                    <a:pt x="f27" y="f28"/>
                  </a:lnTo>
                  <a:lnTo>
                    <a:pt x="f29" y="f5"/>
                  </a:lnTo>
                  <a:lnTo>
                    <a:pt x="f30" y="f31"/>
                  </a:lnTo>
                  <a:cubicBezTo>
                    <a:pt x="f32" y="f33"/>
                    <a:pt x="f34" y="f35"/>
                    <a:pt x="f36" y="f37"/>
                  </a:cubicBezTo>
                  <a:cubicBezTo>
                    <a:pt x="f38" y="f39"/>
                    <a:pt x="f40" y="f39"/>
                    <a:pt x="f5" y="f37"/>
                  </a:cubicBezTo>
                  <a:lnTo>
                    <a:pt x="f5" y="f37"/>
                  </a:lnTo>
                  <a:lnTo>
                    <a:pt x="f41" y="f42"/>
                  </a:lnTo>
                  <a:lnTo>
                    <a:pt x="f43" y="f4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7" name="Freeform: Shape 401">
              <a:extLst>
                <a:ext uri="{FF2B5EF4-FFF2-40B4-BE49-F238E27FC236}">
                  <a16:creationId xmlns:a16="http://schemas.microsoft.com/office/drawing/2014/main" id="{8BD2F681-DBFB-890E-58F4-78683EFB7766}"/>
                </a:ext>
              </a:extLst>
            </p:cNvPr>
            <p:cNvSpPr/>
            <p:nvPr/>
          </p:nvSpPr>
          <p:spPr>
            <a:xfrm>
              <a:off x="2234629" y="229304"/>
              <a:ext cx="54" cy="886"/>
            </a:xfrm>
            <a:custGeom>
              <a:avLst/>
              <a:gdLst>
                <a:gd name="f0" fmla="val 10800000"/>
                <a:gd name="f1" fmla="val 5400000"/>
                <a:gd name="f2" fmla="val 180"/>
                <a:gd name="f3" fmla="val w"/>
                <a:gd name="f4" fmla="val h"/>
                <a:gd name="f5" fmla="val 0"/>
                <a:gd name="f6" fmla="val 57"/>
                <a:gd name="f7" fmla="val 888"/>
                <a:gd name="f8" fmla="val 10"/>
                <a:gd name="f9" fmla="val 127"/>
                <a:gd name="f10" fmla="val 73"/>
                <a:gd name="f11" fmla="val 377"/>
                <a:gd name="f12" fmla="val 639"/>
                <a:gd name="f13" fmla="val 889"/>
                <a:gd name="f14" fmla="val -3"/>
                <a:gd name="f15" fmla="val 593"/>
                <a:gd name="f16" fmla="val 296"/>
                <a:gd name="f17" fmla="+- 0 0 -90"/>
                <a:gd name="f18" fmla="*/ f3 1 57"/>
                <a:gd name="f19" fmla="*/ f4 1 888"/>
                <a:gd name="f20" fmla="val f5"/>
                <a:gd name="f21" fmla="val f6"/>
                <a:gd name="f22" fmla="val f7"/>
                <a:gd name="f23" fmla="*/ f17 f0 1"/>
                <a:gd name="f24" fmla="+- f22 0 f20"/>
                <a:gd name="f25" fmla="+- f21 0 f20"/>
                <a:gd name="f26" fmla="*/ f23 1 f2"/>
                <a:gd name="f27" fmla="*/ f25 1 57"/>
                <a:gd name="f28" fmla="*/ f24 1 888"/>
                <a:gd name="f29" fmla="*/ 10 f25 1"/>
                <a:gd name="f30" fmla="*/ 127 f24 1"/>
                <a:gd name="f31" fmla="*/ 889 f24 1"/>
                <a:gd name="f32" fmla="*/ 0 f24 1"/>
                <a:gd name="f33" fmla="+- f26 0 f1"/>
                <a:gd name="f34" fmla="*/ f29 1 57"/>
                <a:gd name="f35" fmla="*/ f30 1 888"/>
                <a:gd name="f36" fmla="*/ f31 1 888"/>
                <a:gd name="f37" fmla="*/ f32 1 888"/>
                <a:gd name="f38" fmla="*/ f20 1 f27"/>
                <a:gd name="f39" fmla="*/ f21 1 f27"/>
                <a:gd name="f40" fmla="*/ f20 1 f28"/>
                <a:gd name="f41" fmla="*/ f22 1 f28"/>
                <a:gd name="f42" fmla="*/ f34 1 f27"/>
                <a:gd name="f43" fmla="*/ f35 1 f28"/>
                <a:gd name="f44" fmla="*/ f36 1 f28"/>
                <a:gd name="f45" fmla="*/ f37 1 f28"/>
                <a:gd name="f46" fmla="*/ f38 f18 1"/>
                <a:gd name="f47" fmla="*/ f39 f18 1"/>
                <a:gd name="f48" fmla="*/ f41 f19 1"/>
                <a:gd name="f49" fmla="*/ f40 f19 1"/>
                <a:gd name="f50" fmla="*/ f42 f18 1"/>
                <a:gd name="f51" fmla="*/ f43 f19 1"/>
                <a:gd name="f52" fmla="*/ f44 f19 1"/>
                <a:gd name="f53" fmla="*/ f45 f19 1"/>
              </a:gdLst>
              <a:ahLst/>
              <a:cxnLst>
                <a:cxn ang="3cd4">
                  <a:pos x="hc" y="t"/>
                </a:cxn>
                <a:cxn ang="0">
                  <a:pos x="r" y="vc"/>
                </a:cxn>
                <a:cxn ang="cd4">
                  <a:pos x="hc" y="b"/>
                </a:cxn>
                <a:cxn ang="cd2">
                  <a:pos x="l" y="vc"/>
                </a:cxn>
                <a:cxn ang="f33">
                  <a:pos x="f50" y="f51"/>
                </a:cxn>
                <a:cxn ang="f33">
                  <a:pos x="f50" y="f51"/>
                </a:cxn>
                <a:cxn ang="f33">
                  <a:pos x="f50" y="f52"/>
                </a:cxn>
                <a:cxn ang="f33">
                  <a:pos x="f50" y="f53"/>
                </a:cxn>
              </a:cxnLst>
              <a:rect l="f46" t="f49" r="f47" b="f48"/>
              <a:pathLst>
                <a:path w="57" h="888">
                  <a:moveTo>
                    <a:pt x="f8" y="f9"/>
                  </a:moveTo>
                  <a:lnTo>
                    <a:pt x="f8" y="f9"/>
                  </a:lnTo>
                  <a:cubicBezTo>
                    <a:pt x="f10" y="f11"/>
                    <a:pt x="f10" y="f12"/>
                    <a:pt x="f8" y="f13"/>
                  </a:cubicBezTo>
                  <a:cubicBezTo>
                    <a:pt x="f14" y="f15"/>
                    <a:pt x="f14" y="f16"/>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8" name="Freeform: Shape 402">
              <a:extLst>
                <a:ext uri="{FF2B5EF4-FFF2-40B4-BE49-F238E27FC236}">
                  <a16:creationId xmlns:a16="http://schemas.microsoft.com/office/drawing/2014/main" id="{5352F3C4-4CC0-CFDD-D537-2303BE862CCC}"/>
                </a:ext>
              </a:extLst>
            </p:cNvPr>
            <p:cNvSpPr/>
            <p:nvPr/>
          </p:nvSpPr>
          <p:spPr>
            <a:xfrm>
              <a:off x="4042160" y="16137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399" name="Freeform: Shape 403">
              <a:extLst>
                <a:ext uri="{FF2B5EF4-FFF2-40B4-BE49-F238E27FC236}">
                  <a16:creationId xmlns:a16="http://schemas.microsoft.com/office/drawing/2014/main" id="{254A677F-E260-F7B1-204C-78048BDA493A}"/>
                </a:ext>
              </a:extLst>
            </p:cNvPr>
            <p:cNvSpPr/>
            <p:nvPr/>
          </p:nvSpPr>
          <p:spPr>
            <a:xfrm>
              <a:off x="4043933" y="16251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0" name="Freeform: Shape 404">
              <a:extLst>
                <a:ext uri="{FF2B5EF4-FFF2-40B4-BE49-F238E27FC236}">
                  <a16:creationId xmlns:a16="http://schemas.microsoft.com/office/drawing/2014/main" id="{8615EA79-A9E4-4EDA-264C-A83BC51F87EC}"/>
                </a:ext>
              </a:extLst>
            </p:cNvPr>
            <p:cNvSpPr/>
            <p:nvPr/>
          </p:nvSpPr>
          <p:spPr>
            <a:xfrm>
              <a:off x="4045077" y="16417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1" name="Freeform: Shape 405">
              <a:extLst>
                <a:ext uri="{FF2B5EF4-FFF2-40B4-BE49-F238E27FC236}">
                  <a16:creationId xmlns:a16="http://schemas.microsoft.com/office/drawing/2014/main" id="{62FCC33C-7B67-DB75-6C4B-6CA08283B713}"/>
                </a:ext>
              </a:extLst>
            </p:cNvPr>
            <p:cNvSpPr/>
            <p:nvPr/>
          </p:nvSpPr>
          <p:spPr>
            <a:xfrm>
              <a:off x="4034799" y="165817"/>
              <a:ext cx="10415" cy="212040"/>
            </a:xfrm>
            <a:custGeom>
              <a:avLst/>
              <a:gdLst>
                <a:gd name="f0" fmla="val 10800000"/>
                <a:gd name="f1" fmla="val 5400000"/>
                <a:gd name="f2" fmla="val 180"/>
                <a:gd name="f3" fmla="val w"/>
                <a:gd name="f4" fmla="val h"/>
                <a:gd name="f5" fmla="val 0"/>
                <a:gd name="f6" fmla="val 10411"/>
                <a:gd name="f7" fmla="val 212041"/>
                <a:gd name="f8" fmla="val 1016"/>
                <a:gd name="f9" fmla="val 10183"/>
                <a:gd name="f10" fmla="val 1797"/>
                <a:gd name="f11" fmla="val 9688"/>
                <a:gd name="f12" fmla="val 2471"/>
                <a:gd name="f13" fmla="val 9015"/>
                <a:gd name="f14" fmla="val 2920"/>
                <a:gd name="f15" fmla="val 10284"/>
                <a:gd name="f16" fmla="val 207210"/>
                <a:gd name="f17" fmla="val 203"/>
                <a:gd name="f18" fmla="val 210037"/>
                <a:gd name="f19" fmla="val 2628"/>
                <a:gd name="f20" fmla="val 212181"/>
                <a:gd name="f21" fmla="val 5460"/>
                <a:gd name="f22" fmla="val 212035"/>
                <a:gd name="f23" fmla="val 6793"/>
                <a:gd name="f24" fmla="val 212045"/>
                <a:gd name="f25" fmla="val 8101"/>
                <a:gd name="f26" fmla="val 211597"/>
                <a:gd name="f27" fmla="val 9142"/>
                <a:gd name="f28" fmla="val 210765"/>
                <a:gd name="f29" fmla="val 209877"/>
                <a:gd name="f30" fmla="val 9776"/>
                <a:gd name="f31" fmla="val 209115"/>
                <a:gd name="f32" fmla="val 9853"/>
                <a:gd name="f33" fmla="val 208910"/>
                <a:gd name="f34" fmla="val 208684"/>
                <a:gd name="f35" fmla="val 208480"/>
                <a:gd name="f36" fmla="val 9840"/>
                <a:gd name="f37" fmla="val 208102"/>
                <a:gd name="f38" fmla="val 207716"/>
                <a:gd name="f39" fmla="val 207337"/>
                <a:gd name="f40" fmla="val 10056"/>
                <a:gd name="f41" fmla="val 288"/>
                <a:gd name="f42" fmla="val 10272"/>
                <a:gd name="f43" fmla="val 635"/>
                <a:gd name="f44" fmla="+- 0 0 -90"/>
                <a:gd name="f45" fmla="*/ f3 1 10411"/>
                <a:gd name="f46" fmla="*/ f4 1 212041"/>
                <a:gd name="f47" fmla="val f5"/>
                <a:gd name="f48" fmla="val f6"/>
                <a:gd name="f49" fmla="val f7"/>
                <a:gd name="f50" fmla="*/ f44 f0 1"/>
                <a:gd name="f51" fmla="+- f49 0 f47"/>
                <a:gd name="f52" fmla="+- f48 0 f47"/>
                <a:gd name="f53" fmla="*/ f50 1 f2"/>
                <a:gd name="f54" fmla="*/ f52 1 10411"/>
                <a:gd name="f55" fmla="*/ f51 1 212041"/>
                <a:gd name="f56" fmla="*/ 10411 f52 1"/>
                <a:gd name="f57" fmla="*/ 1016 f51 1"/>
                <a:gd name="f58" fmla="*/ 9015 f52 1"/>
                <a:gd name="f59" fmla="*/ 2920 f51 1"/>
                <a:gd name="f60" fmla="*/ 0 f52 1"/>
                <a:gd name="f61" fmla="*/ 10284 f51 1"/>
                <a:gd name="f62" fmla="*/ 207210 f51 1"/>
                <a:gd name="f63" fmla="*/ 5460 f52 1"/>
                <a:gd name="f64" fmla="*/ 212035 f51 1"/>
                <a:gd name="f65" fmla="*/ 9142 f52 1"/>
                <a:gd name="f66" fmla="*/ 210765 f51 1"/>
                <a:gd name="f67" fmla="*/ 209877 f51 1"/>
                <a:gd name="f68" fmla="*/ 9776 f52 1"/>
                <a:gd name="f69" fmla="*/ 209115 f51 1"/>
                <a:gd name="f70" fmla="*/ 208480 f51 1"/>
                <a:gd name="f71" fmla="*/ 207337 f51 1"/>
                <a:gd name="f72" fmla="*/ 0 f51 1"/>
                <a:gd name="f73" fmla="+- f53 0 f1"/>
                <a:gd name="f74" fmla="*/ f56 1 10411"/>
                <a:gd name="f75" fmla="*/ f57 1 212041"/>
                <a:gd name="f76" fmla="*/ f58 1 10411"/>
                <a:gd name="f77" fmla="*/ f59 1 212041"/>
                <a:gd name="f78" fmla="*/ f60 1 10411"/>
                <a:gd name="f79" fmla="*/ f61 1 212041"/>
                <a:gd name="f80" fmla="*/ f62 1 212041"/>
                <a:gd name="f81" fmla="*/ f63 1 10411"/>
                <a:gd name="f82" fmla="*/ f64 1 212041"/>
                <a:gd name="f83" fmla="*/ f65 1 10411"/>
                <a:gd name="f84" fmla="*/ f66 1 212041"/>
                <a:gd name="f85" fmla="*/ f67 1 212041"/>
                <a:gd name="f86" fmla="*/ f68 1 10411"/>
                <a:gd name="f87" fmla="*/ f69 1 212041"/>
                <a:gd name="f88" fmla="*/ f70 1 212041"/>
                <a:gd name="f89" fmla="*/ f71 1 212041"/>
                <a:gd name="f90" fmla="*/ f72 1 212041"/>
                <a:gd name="f91" fmla="*/ f47 1 f54"/>
                <a:gd name="f92" fmla="*/ f48 1 f54"/>
                <a:gd name="f93" fmla="*/ f47 1 f55"/>
                <a:gd name="f94" fmla="*/ f49 1 f55"/>
                <a:gd name="f95" fmla="*/ f74 1 f54"/>
                <a:gd name="f96" fmla="*/ f75 1 f55"/>
                <a:gd name="f97" fmla="*/ f76 1 f54"/>
                <a:gd name="f98" fmla="*/ f77 1 f55"/>
                <a:gd name="f99" fmla="*/ f78 1 f54"/>
                <a:gd name="f100" fmla="*/ f79 1 f55"/>
                <a:gd name="f101" fmla="*/ f80 1 f55"/>
                <a:gd name="f102" fmla="*/ f81 1 f54"/>
                <a:gd name="f103" fmla="*/ f82 1 f55"/>
                <a:gd name="f104" fmla="*/ f83 1 f54"/>
                <a:gd name="f105" fmla="*/ f84 1 f55"/>
                <a:gd name="f106" fmla="*/ f85 1 f55"/>
                <a:gd name="f107" fmla="*/ f86 1 f54"/>
                <a:gd name="f108" fmla="*/ f87 1 f55"/>
                <a:gd name="f109" fmla="*/ f88 1 f55"/>
                <a:gd name="f110" fmla="*/ f89 1 f55"/>
                <a:gd name="f111" fmla="*/ f90 1 f55"/>
                <a:gd name="f112" fmla="*/ f91 f45 1"/>
                <a:gd name="f113" fmla="*/ f92 f45 1"/>
                <a:gd name="f114" fmla="*/ f94 f46 1"/>
                <a:gd name="f115" fmla="*/ f93 f46 1"/>
                <a:gd name="f116" fmla="*/ f95 f45 1"/>
                <a:gd name="f117" fmla="*/ f96 f46 1"/>
                <a:gd name="f118" fmla="*/ f97 f45 1"/>
                <a:gd name="f119" fmla="*/ f98 f46 1"/>
                <a:gd name="f120" fmla="*/ f99 f45 1"/>
                <a:gd name="f121" fmla="*/ f100 f46 1"/>
                <a:gd name="f122" fmla="*/ f101 f46 1"/>
                <a:gd name="f123" fmla="*/ f102 f45 1"/>
                <a:gd name="f124" fmla="*/ f103 f46 1"/>
                <a:gd name="f125" fmla="*/ f104 f45 1"/>
                <a:gd name="f126" fmla="*/ f105 f46 1"/>
                <a:gd name="f127" fmla="*/ f106 f46 1"/>
                <a:gd name="f128" fmla="*/ f107 f45 1"/>
                <a:gd name="f129" fmla="*/ f108 f46 1"/>
                <a:gd name="f130" fmla="*/ f109 f46 1"/>
                <a:gd name="f131" fmla="*/ f110 f46 1"/>
                <a:gd name="f132" fmla="*/ f111 f46 1"/>
              </a:gdLst>
              <a:ahLst/>
              <a:cxnLst>
                <a:cxn ang="3cd4">
                  <a:pos x="hc" y="t"/>
                </a:cxn>
                <a:cxn ang="0">
                  <a:pos x="r" y="vc"/>
                </a:cxn>
                <a:cxn ang="cd4">
                  <a:pos x="hc" y="b"/>
                </a:cxn>
                <a:cxn ang="cd2">
                  <a:pos x="l" y="vc"/>
                </a:cxn>
                <a:cxn ang="f73">
                  <a:pos x="f116" y="f117"/>
                </a:cxn>
                <a:cxn ang="f73">
                  <a:pos x="f116" y="f117"/>
                </a:cxn>
                <a:cxn ang="f73">
                  <a:pos x="f118" y="f119"/>
                </a:cxn>
                <a:cxn ang="f73">
                  <a:pos x="f120" y="f121"/>
                </a:cxn>
                <a:cxn ang="f73">
                  <a:pos x="f120" y="f122"/>
                </a:cxn>
                <a:cxn ang="f73">
                  <a:pos x="f123" y="f124"/>
                </a:cxn>
                <a:cxn ang="f73">
                  <a:pos x="f125" y="f126"/>
                </a:cxn>
                <a:cxn ang="f73">
                  <a:pos x="f125" y="f127"/>
                </a:cxn>
                <a:cxn ang="f73">
                  <a:pos x="f128" y="f129"/>
                </a:cxn>
                <a:cxn ang="f73">
                  <a:pos x="f128" y="f130"/>
                </a:cxn>
                <a:cxn ang="f73">
                  <a:pos x="f128" y="f131"/>
                </a:cxn>
                <a:cxn ang="f73">
                  <a:pos x="f128" y="f131"/>
                </a:cxn>
                <a:cxn ang="f73">
                  <a:pos x="f128" y="f132"/>
                </a:cxn>
                <a:cxn ang="f73">
                  <a:pos x="f128" y="f132"/>
                </a:cxn>
                <a:cxn ang="f73">
                  <a:pos x="f116" y="f117"/>
                </a:cxn>
              </a:cxnLst>
              <a:rect l="f112" t="f115" r="f113" b="f114"/>
              <a:pathLst>
                <a:path w="10411" h="212041">
                  <a:moveTo>
                    <a:pt x="f6" y="f8"/>
                  </a:moveTo>
                  <a:lnTo>
                    <a:pt x="f6" y="f8"/>
                  </a:lnTo>
                  <a:cubicBezTo>
                    <a:pt x="f9" y="f10"/>
                    <a:pt x="f11" y="f12"/>
                    <a:pt x="f13" y="f14"/>
                  </a:cubicBezTo>
                  <a:lnTo>
                    <a:pt x="f5" y="f15"/>
                  </a:lnTo>
                  <a:lnTo>
                    <a:pt x="f5" y="f16"/>
                  </a:lnTo>
                  <a:cubicBezTo>
                    <a:pt x="f17" y="f18"/>
                    <a:pt x="f19" y="f20"/>
                    <a:pt x="f21" y="f22"/>
                  </a:cubicBezTo>
                  <a:cubicBezTo>
                    <a:pt x="f23" y="f24"/>
                    <a:pt x="f25" y="f26"/>
                    <a:pt x="f27" y="f28"/>
                  </a:cubicBezTo>
                  <a:lnTo>
                    <a:pt x="f27" y="f29"/>
                  </a:lnTo>
                  <a:cubicBezTo>
                    <a:pt x="f27" y="f29"/>
                    <a:pt x="f27" y="f29"/>
                    <a:pt x="f30" y="f31"/>
                  </a:cubicBezTo>
                  <a:cubicBezTo>
                    <a:pt x="f32" y="f33"/>
                    <a:pt x="f32" y="f34"/>
                    <a:pt x="f30" y="f35"/>
                  </a:cubicBezTo>
                  <a:cubicBezTo>
                    <a:pt x="f36" y="f37"/>
                    <a:pt x="f36" y="f38"/>
                    <a:pt x="f30" y="f39"/>
                  </a:cubicBezTo>
                  <a:lnTo>
                    <a:pt x="f30" y="f39"/>
                  </a:lnTo>
                  <a:lnTo>
                    <a:pt x="f30" y="f5"/>
                  </a:lnTo>
                  <a:lnTo>
                    <a:pt x="f30" y="f5"/>
                  </a:lnTo>
                  <a:cubicBezTo>
                    <a:pt x="f40" y="f41"/>
                    <a:pt x="f42" y="f43"/>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2" name="Freeform: Shape 406">
              <a:extLst>
                <a:ext uri="{FF2B5EF4-FFF2-40B4-BE49-F238E27FC236}">
                  <a16:creationId xmlns:a16="http://schemas.microsoft.com/office/drawing/2014/main" id="{C3FD9B0E-C7A7-E895-B80C-48E72598815B}"/>
                </a:ext>
              </a:extLst>
            </p:cNvPr>
            <p:cNvSpPr/>
            <p:nvPr/>
          </p:nvSpPr>
          <p:spPr>
            <a:xfrm>
              <a:off x="3488344" y="167975"/>
              <a:ext cx="556357" cy="447141"/>
            </a:xfrm>
            <a:custGeom>
              <a:avLst/>
              <a:gdLst>
                <a:gd name="f0" fmla="val 10800000"/>
                <a:gd name="f1" fmla="val 5400000"/>
                <a:gd name="f2" fmla="val 180"/>
                <a:gd name="f3" fmla="val w"/>
                <a:gd name="f4" fmla="val h"/>
                <a:gd name="f5" fmla="val 0"/>
                <a:gd name="f6" fmla="val 556354"/>
                <a:gd name="f7" fmla="val 447140"/>
                <a:gd name="f8" fmla="val 1376"/>
                <a:gd name="f9" fmla="val 445400"/>
                <a:gd name="f10" fmla="val 2481"/>
                <a:gd name="f11" fmla="val 446435"/>
                <a:gd name="f12" fmla="val 3928"/>
                <a:gd name="f13" fmla="val 447024"/>
                <a:gd name="f14" fmla="val 5439"/>
                <a:gd name="f15" fmla="val 447051"/>
                <a:gd name="f16" fmla="val 6023"/>
                <a:gd name="f17" fmla="val 447170"/>
                <a:gd name="f18" fmla="val 6632"/>
                <a:gd name="f19" fmla="val 7216"/>
                <a:gd name="f20" fmla="val 7775"/>
                <a:gd name="f21" fmla="val 446854"/>
                <a:gd name="f22" fmla="val 8295"/>
                <a:gd name="f23" fmla="val 446552"/>
                <a:gd name="f24" fmla="val 8740"/>
                <a:gd name="f25" fmla="val 446162"/>
                <a:gd name="f26" fmla="val 10518"/>
                <a:gd name="f27" fmla="val 444639"/>
                <a:gd name="f28" fmla="val 545943"/>
                <a:gd name="f29" fmla="val 9269"/>
                <a:gd name="f30" fmla="val 554958"/>
                <a:gd name="f31" fmla="val 1905"/>
                <a:gd name="f32" fmla="val 555630"/>
                <a:gd name="f33" fmla="val 1455"/>
                <a:gd name="f34" fmla="val 556125"/>
                <a:gd name="f35" fmla="val 781"/>
                <a:gd name="f36" fmla="val 555491"/>
                <a:gd name="f37" fmla="val 1955"/>
                <a:gd name="f38" fmla="val 553536"/>
                <a:gd name="f39" fmla="val 3205"/>
                <a:gd name="f40" fmla="val 551403"/>
                <a:gd name="f41" fmla="val 3174"/>
                <a:gd name="f42" fmla="val 549752"/>
                <a:gd name="f43" fmla="val 540864"/>
                <a:gd name="f44" fmla="val 508"/>
                <a:gd name="f45" fmla="val 4169"/>
                <a:gd name="f46" fmla="val 436513"/>
                <a:gd name="f47" fmla="val 1757"/>
                <a:gd name="f48" fmla="val 438417"/>
                <a:gd name="f49" fmla="val -262"/>
                <a:gd name="f50" fmla="val 440042"/>
                <a:gd name="f51" fmla="val -592"/>
                <a:gd name="f52" fmla="val 442999"/>
                <a:gd name="f53" fmla="val 1033"/>
                <a:gd name="f54" fmla="val 445022"/>
                <a:gd name="f55" fmla="val 1147"/>
                <a:gd name="f56" fmla="val 445154"/>
                <a:gd name="f57" fmla="val 1262"/>
                <a:gd name="f58" fmla="val 445280"/>
                <a:gd name="f59" fmla="+- 0 0 -90"/>
                <a:gd name="f60" fmla="*/ f3 1 556354"/>
                <a:gd name="f61" fmla="*/ f4 1 447140"/>
                <a:gd name="f62" fmla="val f5"/>
                <a:gd name="f63" fmla="val f6"/>
                <a:gd name="f64" fmla="val f7"/>
                <a:gd name="f65" fmla="*/ f59 f0 1"/>
                <a:gd name="f66" fmla="+- f64 0 f62"/>
                <a:gd name="f67" fmla="+- f63 0 f62"/>
                <a:gd name="f68" fmla="*/ f65 1 f2"/>
                <a:gd name="f69" fmla="*/ f67 1 556354"/>
                <a:gd name="f70" fmla="*/ f66 1 447140"/>
                <a:gd name="f71" fmla="*/ 1376 f67 1"/>
                <a:gd name="f72" fmla="*/ 445400 f66 1"/>
                <a:gd name="f73" fmla="*/ 5439 f67 1"/>
                <a:gd name="f74" fmla="*/ 447051 f66 1"/>
                <a:gd name="f75" fmla="*/ 7216 f67 1"/>
                <a:gd name="f76" fmla="*/ 8740 f67 1"/>
                <a:gd name="f77" fmla="*/ 446162 f66 1"/>
                <a:gd name="f78" fmla="*/ 10518 f67 1"/>
                <a:gd name="f79" fmla="*/ 444639 f66 1"/>
                <a:gd name="f80" fmla="*/ 545943 f67 1"/>
                <a:gd name="f81" fmla="*/ 9269 f66 1"/>
                <a:gd name="f82" fmla="*/ 554958 f67 1"/>
                <a:gd name="f83" fmla="*/ 1905 f66 1"/>
                <a:gd name="f84" fmla="*/ 556354 f67 1"/>
                <a:gd name="f85" fmla="*/ 0 f66 1"/>
                <a:gd name="f86" fmla="*/ 551403 f67 1"/>
                <a:gd name="f87" fmla="*/ 3174 f66 1"/>
                <a:gd name="f88" fmla="*/ 549752 f67 1"/>
                <a:gd name="f89" fmla="*/ 540864 f67 1"/>
                <a:gd name="f90" fmla="*/ 508 f66 1"/>
                <a:gd name="f91" fmla="*/ 4169 f67 1"/>
                <a:gd name="f92" fmla="*/ 436513 f66 1"/>
                <a:gd name="f93" fmla="*/ 1757 f67 1"/>
                <a:gd name="f94" fmla="*/ 438417 f66 1"/>
                <a:gd name="f95" fmla="*/ 1033 f67 1"/>
                <a:gd name="f96" fmla="*/ 445022 f66 1"/>
                <a:gd name="f97" fmla="+- f68 0 f1"/>
                <a:gd name="f98" fmla="*/ f71 1 556354"/>
                <a:gd name="f99" fmla="*/ f72 1 447140"/>
                <a:gd name="f100" fmla="*/ f73 1 556354"/>
                <a:gd name="f101" fmla="*/ f74 1 447140"/>
                <a:gd name="f102" fmla="*/ f75 1 556354"/>
                <a:gd name="f103" fmla="*/ f76 1 556354"/>
                <a:gd name="f104" fmla="*/ f77 1 447140"/>
                <a:gd name="f105" fmla="*/ f78 1 556354"/>
                <a:gd name="f106" fmla="*/ f79 1 447140"/>
                <a:gd name="f107" fmla="*/ f80 1 556354"/>
                <a:gd name="f108" fmla="*/ f81 1 447140"/>
                <a:gd name="f109" fmla="*/ f82 1 556354"/>
                <a:gd name="f110" fmla="*/ f83 1 447140"/>
                <a:gd name="f111" fmla="*/ f84 1 556354"/>
                <a:gd name="f112" fmla="*/ f85 1 447140"/>
                <a:gd name="f113" fmla="*/ f86 1 556354"/>
                <a:gd name="f114" fmla="*/ f87 1 447140"/>
                <a:gd name="f115" fmla="*/ f88 1 556354"/>
                <a:gd name="f116" fmla="*/ f89 1 556354"/>
                <a:gd name="f117" fmla="*/ f90 1 447140"/>
                <a:gd name="f118" fmla="*/ f91 1 556354"/>
                <a:gd name="f119" fmla="*/ f92 1 447140"/>
                <a:gd name="f120" fmla="*/ f93 1 556354"/>
                <a:gd name="f121" fmla="*/ f94 1 447140"/>
                <a:gd name="f122" fmla="*/ f95 1 556354"/>
                <a:gd name="f123" fmla="*/ f96 1 447140"/>
                <a:gd name="f124" fmla="*/ f62 1 f69"/>
                <a:gd name="f125" fmla="*/ f63 1 f69"/>
                <a:gd name="f126" fmla="*/ f62 1 f70"/>
                <a:gd name="f127" fmla="*/ f64 1 f70"/>
                <a:gd name="f128" fmla="*/ f98 1 f69"/>
                <a:gd name="f129" fmla="*/ f99 1 f70"/>
                <a:gd name="f130" fmla="*/ f100 1 f69"/>
                <a:gd name="f131" fmla="*/ f101 1 f70"/>
                <a:gd name="f132" fmla="*/ f102 1 f69"/>
                <a:gd name="f133" fmla="*/ f103 1 f69"/>
                <a:gd name="f134" fmla="*/ f104 1 f70"/>
                <a:gd name="f135" fmla="*/ f105 1 f69"/>
                <a:gd name="f136" fmla="*/ f106 1 f70"/>
                <a:gd name="f137" fmla="*/ f107 1 f69"/>
                <a:gd name="f138" fmla="*/ f108 1 f70"/>
                <a:gd name="f139" fmla="*/ f109 1 f69"/>
                <a:gd name="f140" fmla="*/ f110 1 f70"/>
                <a:gd name="f141" fmla="*/ f111 1 f69"/>
                <a:gd name="f142" fmla="*/ f112 1 f70"/>
                <a:gd name="f143" fmla="*/ f113 1 f69"/>
                <a:gd name="f144" fmla="*/ f114 1 f70"/>
                <a:gd name="f145" fmla="*/ f115 1 f69"/>
                <a:gd name="f146" fmla="*/ f116 1 f69"/>
                <a:gd name="f147" fmla="*/ f117 1 f70"/>
                <a:gd name="f148" fmla="*/ f118 1 f69"/>
                <a:gd name="f149" fmla="*/ f119 1 f70"/>
                <a:gd name="f150" fmla="*/ f120 1 f69"/>
                <a:gd name="f151" fmla="*/ f121 1 f70"/>
                <a:gd name="f152" fmla="*/ f122 1 f69"/>
                <a:gd name="f153" fmla="*/ f123 1 f70"/>
                <a:gd name="f154" fmla="*/ f124 f60 1"/>
                <a:gd name="f155" fmla="*/ f125 f60 1"/>
                <a:gd name="f156" fmla="*/ f127 f61 1"/>
                <a:gd name="f157" fmla="*/ f126 f61 1"/>
                <a:gd name="f158" fmla="*/ f128 f60 1"/>
                <a:gd name="f159" fmla="*/ f129 f61 1"/>
                <a:gd name="f160" fmla="*/ f130 f60 1"/>
                <a:gd name="f161" fmla="*/ f131 f61 1"/>
                <a:gd name="f162" fmla="*/ f132 f60 1"/>
                <a:gd name="f163" fmla="*/ f133 f60 1"/>
                <a:gd name="f164" fmla="*/ f134 f61 1"/>
                <a:gd name="f165" fmla="*/ f135 f60 1"/>
                <a:gd name="f166" fmla="*/ f136 f61 1"/>
                <a:gd name="f167" fmla="*/ f137 f60 1"/>
                <a:gd name="f168" fmla="*/ f138 f61 1"/>
                <a:gd name="f169" fmla="*/ f139 f60 1"/>
                <a:gd name="f170" fmla="*/ f140 f61 1"/>
                <a:gd name="f171" fmla="*/ f141 f60 1"/>
                <a:gd name="f172" fmla="*/ f142 f61 1"/>
                <a:gd name="f173" fmla="*/ f143 f60 1"/>
                <a:gd name="f174" fmla="*/ f144 f61 1"/>
                <a:gd name="f175" fmla="*/ f145 f60 1"/>
                <a:gd name="f176" fmla="*/ f146 f60 1"/>
                <a:gd name="f177" fmla="*/ f147 f61 1"/>
                <a:gd name="f178" fmla="*/ f148 f60 1"/>
                <a:gd name="f179" fmla="*/ f149 f61 1"/>
                <a:gd name="f180" fmla="*/ f150 f60 1"/>
                <a:gd name="f181" fmla="*/ f151 f61 1"/>
                <a:gd name="f182" fmla="*/ f152 f60 1"/>
                <a:gd name="f183" fmla="*/ f153 f61 1"/>
              </a:gdLst>
              <a:ahLst/>
              <a:cxnLst>
                <a:cxn ang="3cd4">
                  <a:pos x="hc" y="t"/>
                </a:cxn>
                <a:cxn ang="0">
                  <a:pos x="r" y="vc"/>
                </a:cxn>
                <a:cxn ang="cd4">
                  <a:pos x="hc" y="b"/>
                </a:cxn>
                <a:cxn ang="cd2">
                  <a:pos x="l" y="vc"/>
                </a:cxn>
                <a:cxn ang="f97">
                  <a:pos x="f158" y="f159"/>
                </a:cxn>
                <a:cxn ang="f97">
                  <a:pos x="f160" y="f161"/>
                </a:cxn>
                <a:cxn ang="f97">
                  <a:pos x="f162" y="f161"/>
                </a:cxn>
                <a:cxn ang="f97">
                  <a:pos x="f163" y="f164"/>
                </a:cxn>
                <a:cxn ang="f97">
                  <a:pos x="f163" y="f164"/>
                </a:cxn>
                <a:cxn ang="f97">
                  <a:pos x="f165" y="f166"/>
                </a:cxn>
                <a:cxn ang="f97">
                  <a:pos x="f167" y="f168"/>
                </a:cxn>
                <a:cxn ang="f97">
                  <a:pos x="f169" y="f170"/>
                </a:cxn>
                <a:cxn ang="f97">
                  <a:pos x="f171" y="f172"/>
                </a:cxn>
                <a:cxn ang="f97">
                  <a:pos x="f173" y="f174"/>
                </a:cxn>
                <a:cxn ang="f97">
                  <a:pos x="f175" y="f174"/>
                </a:cxn>
                <a:cxn ang="f97">
                  <a:pos x="f176" y="f177"/>
                </a:cxn>
                <a:cxn ang="f97">
                  <a:pos x="f178" y="f179"/>
                </a:cxn>
                <a:cxn ang="f97">
                  <a:pos x="f180" y="f181"/>
                </a:cxn>
                <a:cxn ang="f97">
                  <a:pos x="f182" y="f183"/>
                </a:cxn>
                <a:cxn ang="f97">
                  <a:pos x="f158" y="f159"/>
                </a:cxn>
              </a:cxnLst>
              <a:rect l="f154" t="f157" r="f155" b="f156"/>
              <a:pathLst>
                <a:path w="556354" h="447140">
                  <a:moveTo>
                    <a:pt x="f8" y="f9"/>
                  </a:moveTo>
                  <a:cubicBezTo>
                    <a:pt x="f10" y="f11"/>
                    <a:pt x="f12" y="f13"/>
                    <a:pt x="f14" y="f15"/>
                  </a:cubicBezTo>
                  <a:cubicBezTo>
                    <a:pt x="f16" y="f17"/>
                    <a:pt x="f18" y="f17"/>
                    <a:pt x="f19" y="f15"/>
                  </a:cubicBezTo>
                  <a:cubicBezTo>
                    <a:pt x="f20" y="f21"/>
                    <a:pt x="f22" y="f23"/>
                    <a:pt x="f24" y="f25"/>
                  </a:cubicBezTo>
                  <a:lnTo>
                    <a:pt x="f24" y="f25"/>
                  </a:lnTo>
                  <a:lnTo>
                    <a:pt x="f26" y="f27"/>
                  </a:lnTo>
                  <a:lnTo>
                    <a:pt x="f28" y="f29"/>
                  </a:lnTo>
                  <a:lnTo>
                    <a:pt x="f30" y="f31"/>
                  </a:lnTo>
                  <a:cubicBezTo>
                    <a:pt x="f32" y="f33"/>
                    <a:pt x="f34" y="f35"/>
                    <a:pt x="f6" y="f5"/>
                  </a:cubicBezTo>
                  <a:cubicBezTo>
                    <a:pt x="f36" y="f37"/>
                    <a:pt x="f38" y="f39"/>
                    <a:pt x="f40" y="f41"/>
                  </a:cubicBezTo>
                  <a:lnTo>
                    <a:pt x="f42" y="f41"/>
                  </a:lnTo>
                  <a:lnTo>
                    <a:pt x="f43" y="f44"/>
                  </a:lnTo>
                  <a:lnTo>
                    <a:pt x="f45" y="f46"/>
                  </a:lnTo>
                  <a:lnTo>
                    <a:pt x="f47" y="f48"/>
                  </a:lnTo>
                  <a:cubicBezTo>
                    <a:pt x="f49" y="f50"/>
                    <a:pt x="f51" y="f52"/>
                    <a:pt x="f53" y="f54"/>
                  </a:cubicBez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3" name="Freeform: Shape 407">
              <a:extLst>
                <a:ext uri="{FF2B5EF4-FFF2-40B4-BE49-F238E27FC236}">
                  <a16:creationId xmlns:a16="http://schemas.microsoft.com/office/drawing/2014/main" id="{6CF935A3-8836-DF49-0F24-0A09109BC435}"/>
                </a:ext>
              </a:extLst>
            </p:cNvPr>
            <p:cNvSpPr/>
            <p:nvPr/>
          </p:nvSpPr>
          <p:spPr>
            <a:xfrm>
              <a:off x="4044318" y="16314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4" name="Freeform: Shape 408">
              <a:extLst>
                <a:ext uri="{FF2B5EF4-FFF2-40B4-BE49-F238E27FC236}">
                  <a16:creationId xmlns:a16="http://schemas.microsoft.com/office/drawing/2014/main" id="{DD86FB0F-21F9-98F7-0FDE-3A8D273CC626}"/>
                </a:ext>
              </a:extLst>
            </p:cNvPr>
            <p:cNvSpPr/>
            <p:nvPr/>
          </p:nvSpPr>
          <p:spPr>
            <a:xfrm>
              <a:off x="4042160" y="161885"/>
              <a:ext cx="758" cy="12691"/>
            </a:xfrm>
            <a:custGeom>
              <a:avLst/>
              <a:gdLst>
                <a:gd name="f0" fmla="val 10800000"/>
                <a:gd name="f1" fmla="val 5400000"/>
                <a:gd name="f2" fmla="val 180"/>
                <a:gd name="f3" fmla="val w"/>
                <a:gd name="f4" fmla="val h"/>
                <a:gd name="f5" fmla="val 0"/>
                <a:gd name="f6" fmla="val 762"/>
                <a:gd name="f7" fmla="val 12696"/>
                <a:gd name="f8" fmla="+- 0 0 -90"/>
                <a:gd name="f9" fmla="*/ f3 1 762"/>
                <a:gd name="f10" fmla="*/ f4 1 12696"/>
                <a:gd name="f11" fmla="val f5"/>
                <a:gd name="f12" fmla="val f6"/>
                <a:gd name="f13" fmla="val f7"/>
                <a:gd name="f14" fmla="*/ f8 f0 1"/>
                <a:gd name="f15" fmla="+- f13 0 f11"/>
                <a:gd name="f16" fmla="+- f12 0 f11"/>
                <a:gd name="f17" fmla="*/ f14 1 f2"/>
                <a:gd name="f18" fmla="*/ f16 1 762"/>
                <a:gd name="f19" fmla="*/ f15 1 12696"/>
                <a:gd name="f20" fmla="*/ 762 f16 1"/>
                <a:gd name="f21" fmla="*/ 0 f15 1"/>
                <a:gd name="f22" fmla="*/ 0 f16 1"/>
                <a:gd name="f23" fmla="+- f17 0 f1"/>
                <a:gd name="f24" fmla="*/ f20 1 762"/>
                <a:gd name="f25" fmla="*/ f21 1 12696"/>
                <a:gd name="f26" fmla="*/ f22 1 762"/>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40" y="f39"/>
                </a:cxn>
                <a:cxn ang="f23">
                  <a:pos x="f40" y="f39"/>
                </a:cxn>
              </a:cxnLst>
              <a:rect l="f34" t="f37" r="f35" b="f36"/>
              <a:pathLst>
                <a:path w="762" h="12696">
                  <a:moveTo>
                    <a:pt x="f6"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5" name="Freeform: Shape 409">
              <a:extLst>
                <a:ext uri="{FF2B5EF4-FFF2-40B4-BE49-F238E27FC236}">
                  <a16:creationId xmlns:a16="http://schemas.microsoft.com/office/drawing/2014/main" id="{777C0C66-B124-164F-C3E2-FE3580AEA5EC}"/>
                </a:ext>
              </a:extLst>
            </p:cNvPr>
            <p:cNvSpPr/>
            <p:nvPr/>
          </p:nvSpPr>
          <p:spPr>
            <a:xfrm>
              <a:off x="4045205" y="164290"/>
              <a:ext cx="9" cy="758"/>
            </a:xfrm>
            <a:custGeom>
              <a:avLst/>
              <a:gdLst>
                <a:gd name="f0" fmla="val 10800000"/>
                <a:gd name="f1" fmla="val 5400000"/>
                <a:gd name="f2" fmla="val 180"/>
                <a:gd name="f3" fmla="val w"/>
                <a:gd name="f4" fmla="val h"/>
                <a:gd name="f5" fmla="val 0"/>
                <a:gd name="f6" fmla="val 9"/>
                <a:gd name="f7" fmla="val 761"/>
                <a:gd name="f8" fmla="val 762"/>
                <a:gd name="f9" fmla="val 13"/>
                <a:gd name="f10" fmla="val 254"/>
                <a:gd name="f11" fmla="val 508"/>
                <a:gd name="f12" fmla="+- 0 0 -90"/>
                <a:gd name="f13" fmla="*/ f3 1 9"/>
                <a:gd name="f14" fmla="*/ f4 1 761"/>
                <a:gd name="f15" fmla="val f5"/>
                <a:gd name="f16" fmla="val f6"/>
                <a:gd name="f17" fmla="val f7"/>
                <a:gd name="f18" fmla="*/ f12 f0 1"/>
                <a:gd name="f19" fmla="+- f17 0 f15"/>
                <a:gd name="f20" fmla="+- f16 0 f15"/>
                <a:gd name="f21" fmla="*/ f18 1 f2"/>
                <a:gd name="f22" fmla="*/ f20 1 9"/>
                <a:gd name="f23" fmla="*/ f19 1 761"/>
                <a:gd name="f24" fmla="*/ 0 f20 1"/>
                <a:gd name="f25" fmla="*/ 762 f19 1"/>
                <a:gd name="f26" fmla="*/ 0 f19 1"/>
                <a:gd name="f27" fmla="+- f21 0 f1"/>
                <a:gd name="f28" fmla="*/ f24 1 9"/>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 ang="f27">
                  <a:pos x="f42" y="f43"/>
                </a:cxn>
              </a:cxnLst>
              <a:rect l="f38" t="f41" r="f39" b="f40"/>
              <a:pathLst>
                <a:path w="9" h="761">
                  <a:moveTo>
                    <a:pt x="f5" y="f8"/>
                  </a:moveTo>
                  <a:cubicBezTo>
                    <a:pt x="f5" y="f8"/>
                    <a:pt x="f5" y="f8"/>
                    <a:pt x="f5" y="f5"/>
                  </a:cubicBezTo>
                  <a:lnTo>
                    <a:pt x="f5" y="f5"/>
                  </a:lnTo>
                  <a:cubicBezTo>
                    <a:pt x="f9" y="f10"/>
                    <a:pt x="f9" y="f11"/>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6" name="Freeform: Shape 410">
              <a:extLst>
                <a:ext uri="{FF2B5EF4-FFF2-40B4-BE49-F238E27FC236}">
                  <a16:creationId xmlns:a16="http://schemas.microsoft.com/office/drawing/2014/main" id="{D84CBB18-C19A-7D61-7C0B-77F6785E2C57}"/>
                </a:ext>
              </a:extLst>
            </p:cNvPr>
            <p:cNvSpPr/>
            <p:nvPr/>
          </p:nvSpPr>
          <p:spPr>
            <a:xfrm>
              <a:off x="3659099" y="55613"/>
              <a:ext cx="630" cy="12691"/>
            </a:xfrm>
            <a:custGeom>
              <a:avLst/>
              <a:gdLst>
                <a:gd name="f0" fmla="val 10800000"/>
                <a:gd name="f1" fmla="val 5400000"/>
                <a:gd name="f2" fmla="val 180"/>
                <a:gd name="f3" fmla="val w"/>
                <a:gd name="f4" fmla="val h"/>
                <a:gd name="f5" fmla="val 0"/>
                <a:gd name="f6" fmla="val 634"/>
                <a:gd name="f7" fmla="val 12696"/>
                <a:gd name="f8" fmla="val 635"/>
                <a:gd name="f9" fmla="+- 0 0 -90"/>
                <a:gd name="f10" fmla="*/ f3 1 634"/>
                <a:gd name="f11" fmla="*/ f4 1 12696"/>
                <a:gd name="f12" fmla="val f5"/>
                <a:gd name="f13" fmla="val f6"/>
                <a:gd name="f14" fmla="val f7"/>
                <a:gd name="f15" fmla="*/ f9 f0 1"/>
                <a:gd name="f16" fmla="+- f14 0 f12"/>
                <a:gd name="f17" fmla="+- f13 0 f12"/>
                <a:gd name="f18" fmla="*/ f15 1 f2"/>
                <a:gd name="f19" fmla="*/ f17 1 634"/>
                <a:gd name="f20" fmla="*/ f16 1 12696"/>
                <a:gd name="f21" fmla="*/ 635 f17 1"/>
                <a:gd name="f22" fmla="*/ 0 f16 1"/>
                <a:gd name="f23" fmla="*/ 0 f17 1"/>
                <a:gd name="f24" fmla="+- f18 0 f1"/>
                <a:gd name="f25" fmla="*/ f21 1 634"/>
                <a:gd name="f26" fmla="*/ f22 1 12696"/>
                <a:gd name="f27" fmla="*/ f23 1 63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634" h="12696">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7" name="Freeform: Shape 411">
              <a:extLst>
                <a:ext uri="{FF2B5EF4-FFF2-40B4-BE49-F238E27FC236}">
                  <a16:creationId xmlns:a16="http://schemas.microsoft.com/office/drawing/2014/main" id="{04E57499-7AFB-B222-4771-EDAAF629B7CB}"/>
                </a:ext>
              </a:extLst>
            </p:cNvPr>
            <p:cNvSpPr/>
            <p:nvPr/>
          </p:nvSpPr>
          <p:spPr>
            <a:xfrm>
              <a:off x="3659986" y="-384"/>
              <a:ext cx="76178" cy="50785"/>
            </a:xfrm>
            <a:custGeom>
              <a:avLst/>
              <a:gdLst>
                <a:gd name="f0" fmla="val 10800000"/>
                <a:gd name="f1" fmla="val 5400000"/>
                <a:gd name="f2" fmla="val 180"/>
                <a:gd name="f3" fmla="val w"/>
                <a:gd name="f4" fmla="val h"/>
                <a:gd name="f5" fmla="val 0"/>
                <a:gd name="f6" fmla="val 76180"/>
                <a:gd name="f7" fmla="val 50786"/>
                <a:gd name="f8" fmla="val 49263"/>
                <a:gd name="f9" fmla="val 1498"/>
                <a:gd name="f10" fmla="val 47959"/>
                <a:gd name="f11" fmla="val 3542"/>
                <a:gd name="f12" fmla="val 47483"/>
                <a:gd name="f13" fmla="val 5460"/>
                <a:gd name="f14" fmla="val 47994"/>
                <a:gd name="f15" fmla="val 14347"/>
                <a:gd name="f16" fmla="val 50787"/>
                <a:gd name="f17" fmla="val 76181"/>
                <a:gd name="f18" fmla="val 60183"/>
                <a:gd name="f19" fmla="val 254"/>
                <a:gd name="f20" fmla="val 48628"/>
                <a:gd name="f21" fmla="+- 0 0 -90"/>
                <a:gd name="f22" fmla="*/ f3 1 76180"/>
                <a:gd name="f23" fmla="*/ f4 1 50786"/>
                <a:gd name="f24" fmla="val f5"/>
                <a:gd name="f25" fmla="val f6"/>
                <a:gd name="f26" fmla="val f7"/>
                <a:gd name="f27" fmla="*/ f21 f0 1"/>
                <a:gd name="f28" fmla="+- f26 0 f24"/>
                <a:gd name="f29" fmla="+- f25 0 f24"/>
                <a:gd name="f30" fmla="*/ f27 1 f2"/>
                <a:gd name="f31" fmla="*/ f29 1 76180"/>
                <a:gd name="f32" fmla="*/ f28 1 50786"/>
                <a:gd name="f33" fmla="*/ 0 f29 1"/>
                <a:gd name="f34" fmla="*/ 49263 f28 1"/>
                <a:gd name="f35" fmla="*/ 5460 f29 1"/>
                <a:gd name="f36" fmla="*/ 47994 f28 1"/>
                <a:gd name="f37" fmla="*/ 14347 f29 1"/>
                <a:gd name="f38" fmla="*/ 50787 f28 1"/>
                <a:gd name="f39" fmla="*/ 76181 f29 1"/>
                <a:gd name="f40" fmla="*/ 0 f28 1"/>
                <a:gd name="f41" fmla="*/ 60183 f29 1"/>
                <a:gd name="f42" fmla="*/ 254 f29 1"/>
                <a:gd name="f43" fmla="*/ 48628 f28 1"/>
                <a:gd name="f44" fmla="+- f30 0 f1"/>
                <a:gd name="f45" fmla="*/ f33 1 76180"/>
                <a:gd name="f46" fmla="*/ f34 1 50786"/>
                <a:gd name="f47" fmla="*/ f35 1 76180"/>
                <a:gd name="f48" fmla="*/ f36 1 50786"/>
                <a:gd name="f49" fmla="*/ f37 1 76180"/>
                <a:gd name="f50" fmla="*/ f38 1 50786"/>
                <a:gd name="f51" fmla="*/ f39 1 76180"/>
                <a:gd name="f52" fmla="*/ f40 1 50786"/>
                <a:gd name="f53" fmla="*/ f41 1 76180"/>
                <a:gd name="f54" fmla="*/ f42 1 76180"/>
                <a:gd name="f55" fmla="*/ f43 1 50786"/>
                <a:gd name="f56" fmla="*/ f24 1 f31"/>
                <a:gd name="f57" fmla="*/ f25 1 f31"/>
                <a:gd name="f58" fmla="*/ f24 1 f32"/>
                <a:gd name="f59" fmla="*/ f26 1 f32"/>
                <a:gd name="f60" fmla="*/ f45 1 f31"/>
                <a:gd name="f61" fmla="*/ f46 1 f32"/>
                <a:gd name="f62" fmla="*/ f47 1 f31"/>
                <a:gd name="f63" fmla="*/ f48 1 f32"/>
                <a:gd name="f64" fmla="*/ f49 1 f31"/>
                <a:gd name="f65" fmla="*/ f50 1 f32"/>
                <a:gd name="f66" fmla="*/ f51 1 f31"/>
                <a:gd name="f67" fmla="*/ f52 1 f32"/>
                <a:gd name="f68" fmla="*/ f53 1 f31"/>
                <a:gd name="f69" fmla="*/ f54 1 f31"/>
                <a:gd name="f70" fmla="*/ f55 1 f32"/>
                <a:gd name="f71" fmla="*/ f56 f22 1"/>
                <a:gd name="f72" fmla="*/ f57 f22 1"/>
                <a:gd name="f73" fmla="*/ f59 f23 1"/>
                <a:gd name="f74" fmla="*/ f58 f23 1"/>
                <a:gd name="f75" fmla="*/ f60 f22 1"/>
                <a:gd name="f76" fmla="*/ f61 f23 1"/>
                <a:gd name="f77" fmla="*/ f62 f22 1"/>
                <a:gd name="f78" fmla="*/ f63 f23 1"/>
                <a:gd name="f79" fmla="*/ f64 f22 1"/>
                <a:gd name="f80" fmla="*/ f65 f23 1"/>
                <a:gd name="f81" fmla="*/ f66 f22 1"/>
                <a:gd name="f82" fmla="*/ f67 f23 1"/>
                <a:gd name="f83" fmla="*/ f68 f22 1"/>
                <a:gd name="f84" fmla="*/ f69 f22 1"/>
                <a:gd name="f85" fmla="*/ f70 f23 1"/>
              </a:gdLst>
              <a:ahLst/>
              <a:cxnLst>
                <a:cxn ang="3cd4">
                  <a:pos x="hc" y="t"/>
                </a:cxn>
                <a:cxn ang="0">
                  <a:pos x="r" y="vc"/>
                </a:cxn>
                <a:cxn ang="cd4">
                  <a:pos x="hc" y="b"/>
                </a:cxn>
                <a:cxn ang="cd2">
                  <a:pos x="l" y="vc"/>
                </a:cxn>
                <a:cxn ang="f44">
                  <a:pos x="f75" y="f76"/>
                </a:cxn>
                <a:cxn ang="f44">
                  <a:pos x="f77" y="f78"/>
                </a:cxn>
                <a:cxn ang="f44">
                  <a:pos x="f79" y="f80"/>
                </a:cxn>
                <a:cxn ang="f44">
                  <a:pos x="f81" y="f82"/>
                </a:cxn>
                <a:cxn ang="f44">
                  <a:pos x="f83" y="f82"/>
                </a:cxn>
                <a:cxn ang="f44">
                  <a:pos x="f84" y="f85"/>
                </a:cxn>
              </a:cxnLst>
              <a:rect l="f71" t="f74" r="f72" b="f73"/>
              <a:pathLst>
                <a:path w="76180" h="50786">
                  <a:moveTo>
                    <a:pt x="f5" y="f8"/>
                  </a:moveTo>
                  <a:cubicBezTo>
                    <a:pt x="f9" y="f10"/>
                    <a:pt x="f11" y="f12"/>
                    <a:pt x="f13" y="f14"/>
                  </a:cubicBezTo>
                  <a:lnTo>
                    <a:pt x="f15" y="f16"/>
                  </a:lnTo>
                  <a:lnTo>
                    <a:pt x="f17" y="f5"/>
                  </a:lnTo>
                  <a:lnTo>
                    <a:pt x="f18" y="f5"/>
                  </a:lnTo>
                  <a:lnTo>
                    <a:pt x="f19" y="f2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8" name="Freeform: Shape 412">
              <a:extLst>
                <a:ext uri="{FF2B5EF4-FFF2-40B4-BE49-F238E27FC236}">
                  <a16:creationId xmlns:a16="http://schemas.microsoft.com/office/drawing/2014/main" id="{0385D145-2430-BBC2-5DF2-90853DAE0C5D}"/>
                </a:ext>
              </a:extLst>
            </p:cNvPr>
            <p:cNvSpPr/>
            <p:nvPr/>
          </p:nvSpPr>
          <p:spPr>
            <a:xfrm>
              <a:off x="2234555" y="0"/>
              <a:ext cx="297189" cy="234607"/>
            </a:xfrm>
            <a:custGeom>
              <a:avLst/>
              <a:gdLst>
                <a:gd name="f0" fmla="val 10800000"/>
                <a:gd name="f1" fmla="val 5400000"/>
                <a:gd name="f2" fmla="val 180"/>
                <a:gd name="f3" fmla="val w"/>
                <a:gd name="f4" fmla="val h"/>
                <a:gd name="f5" fmla="val 0"/>
                <a:gd name="f6" fmla="val 297191"/>
                <a:gd name="f7" fmla="val 234608"/>
                <a:gd name="f8" fmla="val 86"/>
                <a:gd name="f9" fmla="val 232223"/>
                <a:gd name="f10" fmla="val 35"/>
                <a:gd name="f11" fmla="val 232474"/>
                <a:gd name="f12" fmla="val 232733"/>
                <a:gd name="f13" fmla="val 232985"/>
                <a:gd name="f14" fmla="val 22"/>
                <a:gd name="f15" fmla="val 233277"/>
                <a:gd name="f16" fmla="val 233581"/>
                <a:gd name="f17" fmla="val 233873"/>
                <a:gd name="f18" fmla="val 1101"/>
                <a:gd name="f19" fmla="val 234508"/>
                <a:gd name="f20" fmla="val 1863"/>
                <a:gd name="f21" fmla="val 2536"/>
                <a:gd name="f22" fmla="val 234641"/>
                <a:gd name="f23" fmla="val 3222"/>
                <a:gd name="f24" fmla="val 3895"/>
                <a:gd name="f25" fmla="val 5177"/>
                <a:gd name="f26" fmla="val 234517"/>
                <a:gd name="f27" fmla="val 6421"/>
                <a:gd name="f28" fmla="val 234117"/>
                <a:gd name="f29" fmla="val 7450"/>
                <a:gd name="f30" fmla="val 233365"/>
                <a:gd name="f31" fmla="val 14433"/>
                <a:gd name="f32" fmla="val 227652"/>
                <a:gd name="f33" fmla="val 280939"/>
                <a:gd name="f34" fmla="val 1609"/>
                <a:gd name="f35" fmla="val 227525"/>
                <a:gd name="f36" fmla="val 228541"/>
                <a:gd name="f37" fmla="val 229176"/>
                <a:gd name="f38" fmla="val 73"/>
                <a:gd name="f39" fmla="val 229471"/>
                <a:gd name="f40" fmla="val 229768"/>
                <a:gd name="f41" fmla="val 230064"/>
                <a:gd name="f42" fmla="val 230826"/>
                <a:gd name="f43" fmla="val -29"/>
                <a:gd name="f44" fmla="val 231286"/>
                <a:gd name="f45" fmla="val 231763"/>
                <a:gd name="f46" fmla="+- 0 0 -90"/>
                <a:gd name="f47" fmla="*/ f3 1 297191"/>
                <a:gd name="f48" fmla="*/ f4 1 234608"/>
                <a:gd name="f49" fmla="val f5"/>
                <a:gd name="f50" fmla="val f6"/>
                <a:gd name="f51" fmla="val f7"/>
                <a:gd name="f52" fmla="*/ f46 f0 1"/>
                <a:gd name="f53" fmla="+- f51 0 f49"/>
                <a:gd name="f54" fmla="+- f50 0 f49"/>
                <a:gd name="f55" fmla="*/ f52 1 f2"/>
                <a:gd name="f56" fmla="*/ f54 1 297191"/>
                <a:gd name="f57" fmla="*/ f53 1 234608"/>
                <a:gd name="f58" fmla="*/ 86 f54 1"/>
                <a:gd name="f59" fmla="*/ 232223 f53 1"/>
                <a:gd name="f60" fmla="*/ 232985 f53 1"/>
                <a:gd name="f61" fmla="*/ 233873 f53 1"/>
                <a:gd name="f62" fmla="*/ 1101 f54 1"/>
                <a:gd name="f63" fmla="*/ 234508 f53 1"/>
                <a:gd name="f64" fmla="*/ 1863 f54 1"/>
                <a:gd name="f65" fmla="*/ 3895 f54 1"/>
                <a:gd name="f66" fmla="*/ 7450 f54 1"/>
                <a:gd name="f67" fmla="*/ 233365 f53 1"/>
                <a:gd name="f68" fmla="*/ 14433 f54 1"/>
                <a:gd name="f69" fmla="*/ 227652 f53 1"/>
                <a:gd name="f70" fmla="*/ 297191 f54 1"/>
                <a:gd name="f71" fmla="*/ 0 f53 1"/>
                <a:gd name="f72" fmla="*/ 280939 f54 1"/>
                <a:gd name="f73" fmla="*/ 1609 f54 1"/>
                <a:gd name="f74" fmla="*/ 227525 f53 1"/>
                <a:gd name="f75" fmla="*/ 228541 f53 1"/>
                <a:gd name="f76" fmla="*/ 229176 f53 1"/>
                <a:gd name="f77" fmla="*/ 230064 f53 1"/>
                <a:gd name="f78" fmla="*/ 230826 f53 1"/>
                <a:gd name="f79" fmla="+- f55 0 f1"/>
                <a:gd name="f80" fmla="*/ f58 1 297191"/>
                <a:gd name="f81" fmla="*/ f59 1 234608"/>
                <a:gd name="f82" fmla="*/ f60 1 234608"/>
                <a:gd name="f83" fmla="*/ f61 1 234608"/>
                <a:gd name="f84" fmla="*/ f62 1 297191"/>
                <a:gd name="f85" fmla="*/ f63 1 234608"/>
                <a:gd name="f86" fmla="*/ f64 1 297191"/>
                <a:gd name="f87" fmla="*/ f65 1 297191"/>
                <a:gd name="f88" fmla="*/ f66 1 297191"/>
                <a:gd name="f89" fmla="*/ f67 1 234608"/>
                <a:gd name="f90" fmla="*/ f68 1 297191"/>
                <a:gd name="f91" fmla="*/ f69 1 234608"/>
                <a:gd name="f92" fmla="*/ f70 1 297191"/>
                <a:gd name="f93" fmla="*/ f71 1 234608"/>
                <a:gd name="f94" fmla="*/ f72 1 297191"/>
                <a:gd name="f95" fmla="*/ f73 1 297191"/>
                <a:gd name="f96" fmla="*/ f74 1 234608"/>
                <a:gd name="f97" fmla="*/ f75 1 234608"/>
                <a:gd name="f98" fmla="*/ f76 1 234608"/>
                <a:gd name="f99" fmla="*/ f77 1 234608"/>
                <a:gd name="f100" fmla="*/ f78 1 234608"/>
                <a:gd name="f101" fmla="*/ f49 1 f56"/>
                <a:gd name="f102" fmla="*/ f50 1 f56"/>
                <a:gd name="f103" fmla="*/ f49 1 f57"/>
                <a:gd name="f104" fmla="*/ f51 1 f57"/>
                <a:gd name="f105" fmla="*/ f80 1 f56"/>
                <a:gd name="f106" fmla="*/ f81 1 f57"/>
                <a:gd name="f107" fmla="*/ f82 1 f57"/>
                <a:gd name="f108" fmla="*/ f83 1 f57"/>
                <a:gd name="f109" fmla="*/ f84 1 f56"/>
                <a:gd name="f110" fmla="*/ f85 1 f57"/>
                <a:gd name="f111" fmla="*/ f86 1 f56"/>
                <a:gd name="f112" fmla="*/ f87 1 f56"/>
                <a:gd name="f113" fmla="*/ f88 1 f56"/>
                <a:gd name="f114" fmla="*/ f89 1 f57"/>
                <a:gd name="f115" fmla="*/ f90 1 f56"/>
                <a:gd name="f116" fmla="*/ f91 1 f57"/>
                <a:gd name="f117" fmla="*/ f92 1 f56"/>
                <a:gd name="f118" fmla="*/ f93 1 f57"/>
                <a:gd name="f119" fmla="*/ f94 1 f56"/>
                <a:gd name="f120" fmla="*/ f95 1 f56"/>
                <a:gd name="f121" fmla="*/ f96 1 f57"/>
                <a:gd name="f122" fmla="*/ f97 1 f57"/>
                <a:gd name="f123" fmla="*/ f98 1 f57"/>
                <a:gd name="f124" fmla="*/ f99 1 f57"/>
                <a:gd name="f125" fmla="*/ f100 1 f57"/>
                <a:gd name="f126" fmla="*/ f101 f47 1"/>
                <a:gd name="f127" fmla="*/ f102 f47 1"/>
                <a:gd name="f128" fmla="*/ f104 f48 1"/>
                <a:gd name="f129" fmla="*/ f103 f48 1"/>
                <a:gd name="f130" fmla="*/ f105 f47 1"/>
                <a:gd name="f131" fmla="*/ f106 f48 1"/>
                <a:gd name="f132" fmla="*/ f107 f48 1"/>
                <a:gd name="f133" fmla="*/ f108 f48 1"/>
                <a:gd name="f134" fmla="*/ f109 f47 1"/>
                <a:gd name="f135" fmla="*/ f110 f48 1"/>
                <a:gd name="f136" fmla="*/ f111 f47 1"/>
                <a:gd name="f137" fmla="*/ f112 f47 1"/>
                <a:gd name="f138" fmla="*/ f113 f47 1"/>
                <a:gd name="f139" fmla="*/ f114 f48 1"/>
                <a:gd name="f140" fmla="*/ f115 f47 1"/>
                <a:gd name="f141" fmla="*/ f116 f48 1"/>
                <a:gd name="f142" fmla="*/ f117 f47 1"/>
                <a:gd name="f143" fmla="*/ f118 f48 1"/>
                <a:gd name="f144" fmla="*/ f119 f47 1"/>
                <a:gd name="f145" fmla="*/ f120 f47 1"/>
                <a:gd name="f146" fmla="*/ f121 f48 1"/>
                <a:gd name="f147" fmla="*/ f122 f48 1"/>
                <a:gd name="f148" fmla="*/ f123 f48 1"/>
                <a:gd name="f149" fmla="*/ f124 f48 1"/>
                <a:gd name="f150" fmla="*/ f125 f48 1"/>
              </a:gdLst>
              <a:ahLst/>
              <a:cxnLst>
                <a:cxn ang="3cd4">
                  <a:pos x="hc" y="t"/>
                </a:cxn>
                <a:cxn ang="0">
                  <a:pos x="r" y="vc"/>
                </a:cxn>
                <a:cxn ang="cd4">
                  <a:pos x="hc" y="b"/>
                </a:cxn>
                <a:cxn ang="cd2">
                  <a:pos x="l" y="vc"/>
                </a:cxn>
                <a:cxn ang="f79">
                  <a:pos x="f130" y="f131"/>
                </a:cxn>
                <a:cxn ang="f79">
                  <a:pos x="f130" y="f132"/>
                </a:cxn>
                <a:cxn ang="f79">
                  <a:pos x="f130" y="f133"/>
                </a:cxn>
                <a:cxn ang="f79">
                  <a:pos x="f130" y="f133"/>
                </a:cxn>
                <a:cxn ang="f79">
                  <a:pos x="f130" y="f133"/>
                </a:cxn>
                <a:cxn ang="f79">
                  <a:pos x="f134" y="f135"/>
                </a:cxn>
                <a:cxn ang="f79">
                  <a:pos x="f136" y="f135"/>
                </a:cxn>
                <a:cxn ang="f79">
                  <a:pos x="f137" y="f135"/>
                </a:cxn>
                <a:cxn ang="f79">
                  <a:pos x="f138" y="f139"/>
                </a:cxn>
                <a:cxn ang="f79">
                  <a:pos x="f140" y="f141"/>
                </a:cxn>
                <a:cxn ang="f79">
                  <a:pos x="f142" y="f143"/>
                </a:cxn>
                <a:cxn ang="f79">
                  <a:pos x="f144" y="f143"/>
                </a:cxn>
                <a:cxn ang="f79">
                  <a:pos x="f145" y="f146"/>
                </a:cxn>
                <a:cxn ang="f79">
                  <a:pos x="f145" y="f146"/>
                </a:cxn>
                <a:cxn ang="f79">
                  <a:pos x="f130" y="f147"/>
                </a:cxn>
                <a:cxn ang="f79">
                  <a:pos x="f130" y="f148"/>
                </a:cxn>
                <a:cxn ang="f79">
                  <a:pos x="f130" y="f148"/>
                </a:cxn>
                <a:cxn ang="f79">
                  <a:pos x="f130" y="f149"/>
                </a:cxn>
                <a:cxn ang="f79">
                  <a:pos x="f130" y="f150"/>
                </a:cxn>
                <a:cxn ang="f79">
                  <a:pos x="f130" y="f150"/>
                </a:cxn>
                <a:cxn ang="f79">
                  <a:pos x="f130" y="f131"/>
                </a:cxn>
              </a:cxnLst>
              <a:rect l="f126" t="f129" r="f127" b="f128"/>
              <a:pathLst>
                <a:path w="297191" h="234608">
                  <a:moveTo>
                    <a:pt x="f8" y="f9"/>
                  </a:moveTo>
                  <a:cubicBezTo>
                    <a:pt x="f10" y="f11"/>
                    <a:pt x="f10" y="f12"/>
                    <a:pt x="f8" y="f13"/>
                  </a:cubicBezTo>
                  <a:cubicBezTo>
                    <a:pt x="f14" y="f15"/>
                    <a:pt x="f14" y="f16"/>
                    <a:pt x="f8" y="f17"/>
                  </a:cubicBezTo>
                  <a:lnTo>
                    <a:pt x="f8" y="f17"/>
                  </a:lnTo>
                  <a:lnTo>
                    <a:pt x="f8" y="f17"/>
                  </a:lnTo>
                  <a:lnTo>
                    <a:pt x="f18" y="f19"/>
                  </a:lnTo>
                  <a:lnTo>
                    <a:pt x="f20" y="f19"/>
                  </a:lnTo>
                  <a:cubicBezTo>
                    <a:pt x="f21" y="f22"/>
                    <a:pt x="f23" y="f22"/>
                    <a:pt x="f24" y="f19"/>
                  </a:cubicBezTo>
                  <a:cubicBezTo>
                    <a:pt x="f25" y="f26"/>
                    <a:pt x="f27" y="f28"/>
                    <a:pt x="f29" y="f30"/>
                  </a:cubicBezTo>
                  <a:lnTo>
                    <a:pt x="f31" y="f32"/>
                  </a:lnTo>
                  <a:lnTo>
                    <a:pt x="f6" y="f5"/>
                  </a:lnTo>
                  <a:lnTo>
                    <a:pt x="f33" y="f5"/>
                  </a:lnTo>
                  <a:lnTo>
                    <a:pt x="f34" y="f35"/>
                  </a:lnTo>
                  <a:lnTo>
                    <a:pt x="f34" y="f35"/>
                  </a:lnTo>
                  <a:lnTo>
                    <a:pt x="f8" y="f36"/>
                  </a:lnTo>
                  <a:lnTo>
                    <a:pt x="f8" y="f37"/>
                  </a:lnTo>
                  <a:lnTo>
                    <a:pt x="f8" y="f37"/>
                  </a:lnTo>
                  <a:cubicBezTo>
                    <a:pt x="f38" y="f39"/>
                    <a:pt x="f38" y="f40"/>
                    <a:pt x="f8" y="f41"/>
                  </a:cubicBezTo>
                  <a:cubicBezTo>
                    <a:pt x="f8" y="f41"/>
                    <a:pt x="f8" y="f41"/>
                    <a:pt x="f8" y="f42"/>
                  </a:cubicBezTo>
                  <a:lnTo>
                    <a:pt x="f8" y="f42"/>
                  </a:lnTo>
                  <a:cubicBezTo>
                    <a:pt x="f43" y="f44"/>
                    <a:pt x="f43"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09" name="Freeform: Shape 413">
              <a:extLst>
                <a:ext uri="{FF2B5EF4-FFF2-40B4-BE49-F238E27FC236}">
                  <a16:creationId xmlns:a16="http://schemas.microsoft.com/office/drawing/2014/main" id="{CF785955-7FB3-D115-1A63-1C6D75A1DF66}"/>
                </a:ext>
              </a:extLst>
            </p:cNvPr>
            <p:cNvSpPr/>
            <p:nvPr/>
          </p:nvSpPr>
          <p:spPr>
            <a:xfrm>
              <a:off x="9807406" y="805604"/>
              <a:ext cx="355253" cy="248223"/>
            </a:xfrm>
            <a:custGeom>
              <a:avLst/>
              <a:gdLst>
                <a:gd name="f0" fmla="val 10800000"/>
                <a:gd name="f1" fmla="val 5400000"/>
                <a:gd name="f2" fmla="val 180"/>
                <a:gd name="f3" fmla="val w"/>
                <a:gd name="f4" fmla="val h"/>
                <a:gd name="f5" fmla="val 0"/>
                <a:gd name="f6" fmla="val 355256"/>
                <a:gd name="f7" fmla="val 248220"/>
                <a:gd name="f8" fmla="val 346750"/>
                <a:gd name="f9" fmla="val 2412"/>
                <a:gd name="f10" fmla="val 244412"/>
                <a:gd name="f11" fmla="val 2794"/>
                <a:gd name="f12" fmla="val 245300"/>
                <a:gd name="f13" fmla="val 12443"/>
                <a:gd name="f14" fmla="val 248221"/>
                <a:gd name="f15" fmla="val 355257"/>
                <a:gd name="f16" fmla="val 6983"/>
                <a:gd name="f17" fmla="val 354254"/>
                <a:gd name="f18" fmla="val 7816"/>
                <a:gd name="f19" fmla="val 352997"/>
                <a:gd name="f20" fmla="val 8266"/>
                <a:gd name="f21" fmla="val 351702"/>
                <a:gd name="f22" fmla="val 8253"/>
                <a:gd name="f23" fmla="val 348896"/>
                <a:gd name="f24" fmla="val 8215"/>
                <a:gd name="f25" fmla="val 346649"/>
                <a:gd name="f26" fmla="val 5910"/>
                <a:gd name="f27" fmla="val 346687"/>
                <a:gd name="f28" fmla="val 3106"/>
                <a:gd name="f29" fmla="val 346700"/>
                <a:gd name="f30" fmla="val 2873"/>
                <a:gd name="f31" fmla="val 346712"/>
                <a:gd name="f32" fmla="val 2642"/>
                <a:gd name="f33" fmla="+- 0 0 -90"/>
                <a:gd name="f34" fmla="*/ f3 1 355256"/>
                <a:gd name="f35" fmla="*/ f4 1 248220"/>
                <a:gd name="f36" fmla="val f5"/>
                <a:gd name="f37" fmla="val f6"/>
                <a:gd name="f38" fmla="val f7"/>
                <a:gd name="f39" fmla="*/ f33 f0 1"/>
                <a:gd name="f40" fmla="+- f38 0 f36"/>
                <a:gd name="f41" fmla="+- f37 0 f36"/>
                <a:gd name="f42" fmla="*/ f39 1 f2"/>
                <a:gd name="f43" fmla="*/ f41 1 355256"/>
                <a:gd name="f44" fmla="*/ f40 1 248220"/>
                <a:gd name="f45" fmla="*/ 346750 f41 1"/>
                <a:gd name="f46" fmla="*/ 2412 f40 1"/>
                <a:gd name="f47" fmla="*/ 0 f40 1"/>
                <a:gd name="f48" fmla="*/ 0 f41 1"/>
                <a:gd name="f49" fmla="*/ 244412 f40 1"/>
                <a:gd name="f50" fmla="*/ 2794 f41 1"/>
                <a:gd name="f51" fmla="*/ 245300 f40 1"/>
                <a:gd name="f52" fmla="*/ 12443 f41 1"/>
                <a:gd name="f53" fmla="*/ 248221 f40 1"/>
                <a:gd name="f54" fmla="*/ 355257 f41 1"/>
                <a:gd name="f55" fmla="*/ 6983 f40 1"/>
                <a:gd name="f56" fmla="*/ 351702 f41 1"/>
                <a:gd name="f57" fmla="*/ 8253 f40 1"/>
                <a:gd name="f58" fmla="*/ 346687 f41 1"/>
                <a:gd name="f59" fmla="*/ 3106 f40 1"/>
                <a:gd name="f60" fmla="+- f42 0 f1"/>
                <a:gd name="f61" fmla="*/ f45 1 355256"/>
                <a:gd name="f62" fmla="*/ f46 1 248220"/>
                <a:gd name="f63" fmla="*/ f47 1 248220"/>
                <a:gd name="f64" fmla="*/ f48 1 355256"/>
                <a:gd name="f65" fmla="*/ f49 1 248220"/>
                <a:gd name="f66" fmla="*/ f50 1 355256"/>
                <a:gd name="f67" fmla="*/ f51 1 248220"/>
                <a:gd name="f68" fmla="*/ f52 1 355256"/>
                <a:gd name="f69" fmla="*/ f53 1 248220"/>
                <a:gd name="f70" fmla="*/ f54 1 355256"/>
                <a:gd name="f71" fmla="*/ f55 1 248220"/>
                <a:gd name="f72" fmla="*/ f56 1 355256"/>
                <a:gd name="f73" fmla="*/ f57 1 248220"/>
                <a:gd name="f74" fmla="*/ f58 1 355256"/>
                <a:gd name="f75" fmla="*/ f59 1 248220"/>
                <a:gd name="f76" fmla="*/ f36 1 f43"/>
                <a:gd name="f77" fmla="*/ f37 1 f43"/>
                <a:gd name="f78" fmla="*/ f36 1 f44"/>
                <a:gd name="f79" fmla="*/ f38 1 f44"/>
                <a:gd name="f80" fmla="*/ f61 1 f43"/>
                <a:gd name="f81" fmla="*/ f62 1 f44"/>
                <a:gd name="f82" fmla="*/ f63 1 f44"/>
                <a:gd name="f83" fmla="*/ f64 1 f43"/>
                <a:gd name="f84" fmla="*/ f65 1 f44"/>
                <a:gd name="f85" fmla="*/ f66 1 f43"/>
                <a:gd name="f86" fmla="*/ f67 1 f44"/>
                <a:gd name="f87" fmla="*/ f68 1 f43"/>
                <a:gd name="f88" fmla="*/ f69 1 f44"/>
                <a:gd name="f89" fmla="*/ f70 1 f43"/>
                <a:gd name="f90" fmla="*/ f71 1 f44"/>
                <a:gd name="f91" fmla="*/ f72 1 f43"/>
                <a:gd name="f92" fmla="*/ f73 1 f44"/>
                <a:gd name="f93" fmla="*/ f74 1 f43"/>
                <a:gd name="f94" fmla="*/ f75 1 f44"/>
                <a:gd name="f95" fmla="*/ f76 f34 1"/>
                <a:gd name="f96" fmla="*/ f77 f34 1"/>
                <a:gd name="f97" fmla="*/ f79 f35 1"/>
                <a:gd name="f98" fmla="*/ f78 f35 1"/>
                <a:gd name="f99" fmla="*/ f80 f34 1"/>
                <a:gd name="f100" fmla="*/ f81 f35 1"/>
                <a:gd name="f101" fmla="*/ f82 f35 1"/>
                <a:gd name="f102" fmla="*/ f83 f34 1"/>
                <a:gd name="f103" fmla="*/ f84 f35 1"/>
                <a:gd name="f104" fmla="*/ f85 f34 1"/>
                <a:gd name="f105" fmla="*/ f86 f35 1"/>
                <a:gd name="f106" fmla="*/ f87 f34 1"/>
                <a:gd name="f107" fmla="*/ f88 f35 1"/>
                <a:gd name="f108" fmla="*/ f89 f34 1"/>
                <a:gd name="f109" fmla="*/ f90 f35 1"/>
                <a:gd name="f110" fmla="*/ f91 f34 1"/>
                <a:gd name="f111" fmla="*/ f92 f35 1"/>
                <a:gd name="f112" fmla="*/ f93 f34 1"/>
                <a:gd name="f113" fmla="*/ f94 f35 1"/>
              </a:gdLst>
              <a:ahLst/>
              <a:cxnLst>
                <a:cxn ang="3cd4">
                  <a:pos x="hc" y="t"/>
                </a:cxn>
                <a:cxn ang="0">
                  <a:pos x="r" y="vc"/>
                </a:cxn>
                <a:cxn ang="cd4">
                  <a:pos x="hc" y="b"/>
                </a:cxn>
                <a:cxn ang="cd2">
                  <a:pos x="l" y="vc"/>
                </a:cxn>
                <a:cxn ang="f60">
                  <a:pos x="f99" y="f100"/>
                </a:cxn>
                <a:cxn ang="f60">
                  <a:pos x="f99" y="f101"/>
                </a:cxn>
                <a:cxn ang="f60">
                  <a:pos x="f102" y="f103"/>
                </a:cxn>
                <a:cxn ang="f60">
                  <a:pos x="f104" y="f105"/>
                </a:cxn>
                <a:cxn ang="f60">
                  <a:pos x="f106" y="f107"/>
                </a:cxn>
                <a:cxn ang="f60">
                  <a:pos x="f108" y="f109"/>
                </a:cxn>
                <a:cxn ang="f60">
                  <a:pos x="f108" y="f109"/>
                </a:cxn>
                <a:cxn ang="f60">
                  <a:pos x="f110" y="f111"/>
                </a:cxn>
                <a:cxn ang="f60">
                  <a:pos x="f112" y="f113"/>
                </a:cxn>
                <a:cxn ang="f60">
                  <a:pos x="f99" y="f100"/>
                </a:cxn>
              </a:cxnLst>
              <a:rect l="f95" t="f98" r="f96" b="f97"/>
              <a:pathLst>
                <a:path w="355256" h="248220">
                  <a:moveTo>
                    <a:pt x="f8" y="f9"/>
                  </a:moveTo>
                  <a:lnTo>
                    <a:pt x="f8" y="f5"/>
                  </a:lnTo>
                  <a:lnTo>
                    <a:pt x="f5" y="f10"/>
                  </a:lnTo>
                  <a:lnTo>
                    <a:pt x="f11" y="f12"/>
                  </a:lnTo>
                  <a:lnTo>
                    <a:pt x="f13" y="f14"/>
                  </a:lnTo>
                  <a:lnTo>
                    <a:pt x="f15" y="f16"/>
                  </a:lnTo>
                  <a:cubicBezTo>
                    <a:pt x="f15" y="f16"/>
                    <a:pt x="f15" y="f16"/>
                    <a:pt x="f15" y="f16"/>
                  </a:cubicBezTo>
                  <a:cubicBezTo>
                    <a:pt x="f17" y="f18"/>
                    <a:pt x="f19" y="f20"/>
                    <a:pt x="f21" y="f22"/>
                  </a:cubicBez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0" name="Freeform: Shape 414">
              <a:extLst>
                <a:ext uri="{FF2B5EF4-FFF2-40B4-BE49-F238E27FC236}">
                  <a16:creationId xmlns:a16="http://schemas.microsoft.com/office/drawing/2014/main" id="{33D60E6E-3824-E611-C7B5-FB021E6051B2}"/>
                </a:ext>
              </a:extLst>
            </p:cNvPr>
            <p:cNvSpPr/>
            <p:nvPr/>
          </p:nvSpPr>
          <p:spPr>
            <a:xfrm>
              <a:off x="9722083" y="908191"/>
              <a:ext cx="10789" cy="118844"/>
            </a:xfrm>
            <a:custGeom>
              <a:avLst/>
              <a:gdLst>
                <a:gd name="f0" fmla="val 10800000"/>
                <a:gd name="f1" fmla="val 5400000"/>
                <a:gd name="f2" fmla="val 180"/>
                <a:gd name="f3" fmla="val w"/>
                <a:gd name="f4" fmla="val h"/>
                <a:gd name="f5" fmla="val 0"/>
                <a:gd name="f6" fmla="val 10791"/>
                <a:gd name="f7" fmla="val 118841"/>
                <a:gd name="f8" fmla="val 8634"/>
                <a:gd name="f9" fmla="val 1524"/>
                <a:gd name="f10" fmla="val 7707"/>
                <a:gd name="f11" fmla="val 2177"/>
                <a:gd name="f12" fmla="val 6602"/>
                <a:gd name="f13" fmla="val 2532"/>
                <a:gd name="f14" fmla="val 5460"/>
                <a:gd name="f15" fmla="val 2539"/>
                <a:gd name="f16" fmla="val 3682"/>
                <a:gd name="f17" fmla="val 1397"/>
                <a:gd name="f18" fmla="val 115667"/>
                <a:gd name="f19" fmla="val 7110"/>
                <a:gd name="f20" fmla="val 117699"/>
                <a:gd name="f21" fmla="val 10792"/>
                <a:gd name="f22" fmla="+- 0 0 -90"/>
                <a:gd name="f23" fmla="*/ f3 1 10791"/>
                <a:gd name="f24" fmla="*/ f4 1 118841"/>
                <a:gd name="f25" fmla="val f5"/>
                <a:gd name="f26" fmla="val f6"/>
                <a:gd name="f27" fmla="val f7"/>
                <a:gd name="f28" fmla="*/ f22 f0 1"/>
                <a:gd name="f29" fmla="+- f27 0 f25"/>
                <a:gd name="f30" fmla="+- f26 0 f25"/>
                <a:gd name="f31" fmla="*/ f28 1 f2"/>
                <a:gd name="f32" fmla="*/ f30 1 10791"/>
                <a:gd name="f33" fmla="*/ f29 1 118841"/>
                <a:gd name="f34" fmla="*/ 8634 f30 1"/>
                <a:gd name="f35" fmla="*/ 1524 f29 1"/>
                <a:gd name="f36" fmla="*/ 5460 f30 1"/>
                <a:gd name="f37" fmla="*/ 2539 f29 1"/>
                <a:gd name="f38" fmla="*/ 3682 f30 1"/>
                <a:gd name="f39" fmla="*/ 0 f30 1"/>
                <a:gd name="f40" fmla="*/ 1397 f29 1"/>
                <a:gd name="f41" fmla="*/ 115667 f29 1"/>
                <a:gd name="f42" fmla="*/ 7110 f30 1"/>
                <a:gd name="f43" fmla="*/ 117699 f29 1"/>
                <a:gd name="f44" fmla="*/ 10792 f30 1"/>
                <a:gd name="f45" fmla="*/ 118841 f29 1"/>
                <a:gd name="f46" fmla="*/ 0 f29 1"/>
                <a:gd name="f47" fmla="+- f31 0 f1"/>
                <a:gd name="f48" fmla="*/ f34 1 10791"/>
                <a:gd name="f49" fmla="*/ f35 1 118841"/>
                <a:gd name="f50" fmla="*/ f36 1 10791"/>
                <a:gd name="f51" fmla="*/ f37 1 118841"/>
                <a:gd name="f52" fmla="*/ f38 1 10791"/>
                <a:gd name="f53" fmla="*/ f39 1 10791"/>
                <a:gd name="f54" fmla="*/ f40 1 118841"/>
                <a:gd name="f55" fmla="*/ f41 1 118841"/>
                <a:gd name="f56" fmla="*/ f42 1 10791"/>
                <a:gd name="f57" fmla="*/ f43 1 118841"/>
                <a:gd name="f58" fmla="*/ f44 1 10791"/>
                <a:gd name="f59" fmla="*/ f45 1 118841"/>
                <a:gd name="f60" fmla="*/ f46 1 118841"/>
                <a:gd name="f61" fmla="*/ f25 1 f32"/>
                <a:gd name="f62" fmla="*/ f26 1 f32"/>
                <a:gd name="f63" fmla="*/ f25 1 f33"/>
                <a:gd name="f64" fmla="*/ f27 1 f33"/>
                <a:gd name="f65" fmla="*/ f48 1 f32"/>
                <a:gd name="f66" fmla="*/ f49 1 f33"/>
                <a:gd name="f67" fmla="*/ f50 1 f32"/>
                <a:gd name="f68" fmla="*/ f51 1 f33"/>
                <a:gd name="f69" fmla="*/ f52 1 f32"/>
                <a:gd name="f70" fmla="*/ f53 1 f32"/>
                <a:gd name="f71" fmla="*/ f54 1 f33"/>
                <a:gd name="f72" fmla="*/ f55 1 f33"/>
                <a:gd name="f73" fmla="*/ f56 1 f32"/>
                <a:gd name="f74" fmla="*/ f57 1 f33"/>
                <a:gd name="f75" fmla="*/ f58 1 f32"/>
                <a:gd name="f76" fmla="*/ f59 1 f33"/>
                <a:gd name="f77" fmla="*/ f60 1 f33"/>
                <a:gd name="f78" fmla="*/ f61 f23 1"/>
                <a:gd name="f79" fmla="*/ f62 f23 1"/>
                <a:gd name="f80" fmla="*/ f64 f24 1"/>
                <a:gd name="f81" fmla="*/ f63 f24 1"/>
                <a:gd name="f82" fmla="*/ f65 f23 1"/>
                <a:gd name="f83" fmla="*/ f66 f24 1"/>
                <a:gd name="f84" fmla="*/ f67 f23 1"/>
                <a:gd name="f85" fmla="*/ f68 f24 1"/>
                <a:gd name="f86" fmla="*/ f69 f23 1"/>
                <a:gd name="f87" fmla="*/ f70 f23 1"/>
                <a:gd name="f88" fmla="*/ f71 f24 1"/>
                <a:gd name="f89" fmla="*/ f72 f24 1"/>
                <a:gd name="f90" fmla="*/ f73 f23 1"/>
                <a:gd name="f91" fmla="*/ f74 f24 1"/>
                <a:gd name="f92" fmla="*/ f75 f23 1"/>
                <a:gd name="f93" fmla="*/ f76 f24 1"/>
                <a:gd name="f94" fmla="*/ f77 f24 1"/>
              </a:gdLst>
              <a:ahLst/>
              <a:cxnLst>
                <a:cxn ang="3cd4">
                  <a:pos x="hc" y="t"/>
                </a:cxn>
                <a:cxn ang="0">
                  <a:pos x="r" y="vc"/>
                </a:cxn>
                <a:cxn ang="cd4">
                  <a:pos x="hc" y="b"/>
                </a:cxn>
                <a:cxn ang="cd2">
                  <a:pos x="l" y="vc"/>
                </a:cxn>
                <a:cxn ang="f47">
                  <a:pos x="f82" y="f83"/>
                </a:cxn>
                <a:cxn ang="f47">
                  <a:pos x="f82" y="f83"/>
                </a:cxn>
                <a:cxn ang="f47">
                  <a:pos x="f84" y="f85"/>
                </a:cxn>
                <a:cxn ang="f47">
                  <a:pos x="f86" y="f85"/>
                </a:cxn>
                <a:cxn ang="f47">
                  <a:pos x="f87" y="f88"/>
                </a:cxn>
                <a:cxn ang="f47">
                  <a:pos x="f87" y="f89"/>
                </a:cxn>
                <a:cxn ang="f47">
                  <a:pos x="f90" y="f91"/>
                </a:cxn>
                <a:cxn ang="f47">
                  <a:pos x="f92" y="f93"/>
                </a:cxn>
                <a:cxn ang="f47">
                  <a:pos x="f92" y="f94"/>
                </a:cxn>
              </a:cxnLst>
              <a:rect l="f78" t="f81" r="f79" b="f80"/>
              <a:pathLst>
                <a:path w="10791" h="118841">
                  <a:moveTo>
                    <a:pt x="f8" y="f9"/>
                  </a:moveTo>
                  <a:lnTo>
                    <a:pt x="f8" y="f9"/>
                  </a:lnTo>
                  <a:cubicBezTo>
                    <a:pt x="f10" y="f11"/>
                    <a:pt x="f12" y="f13"/>
                    <a:pt x="f14" y="f15"/>
                  </a:cubicBezTo>
                  <a:lnTo>
                    <a:pt x="f16" y="f15"/>
                  </a:lnTo>
                  <a:lnTo>
                    <a:pt x="f5" y="f17"/>
                  </a:lnTo>
                  <a:lnTo>
                    <a:pt x="f5" y="f18"/>
                  </a:lnTo>
                  <a:lnTo>
                    <a:pt x="f19" y="f20"/>
                  </a:lnTo>
                  <a:lnTo>
                    <a:pt x="f21" y="f7"/>
                  </a:lnTo>
                  <a:lnTo>
                    <a:pt x="f2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1" name="Freeform: Shape 415">
              <a:extLst>
                <a:ext uri="{FF2B5EF4-FFF2-40B4-BE49-F238E27FC236}">
                  <a16:creationId xmlns:a16="http://schemas.microsoft.com/office/drawing/2014/main" id="{46F77BC5-0396-EC62-20CB-2D853027F137}"/>
                </a:ext>
              </a:extLst>
            </p:cNvPr>
            <p:cNvSpPr/>
            <p:nvPr/>
          </p:nvSpPr>
          <p:spPr>
            <a:xfrm>
              <a:off x="9305062" y="776023"/>
              <a:ext cx="54" cy="758"/>
            </a:xfrm>
            <a:custGeom>
              <a:avLst/>
              <a:gdLst>
                <a:gd name="f0" fmla="val 10800000"/>
                <a:gd name="f1" fmla="val 5400000"/>
                <a:gd name="f2" fmla="val 180"/>
                <a:gd name="f3" fmla="val w"/>
                <a:gd name="f4" fmla="val h"/>
                <a:gd name="f5" fmla="val 0"/>
                <a:gd name="f6" fmla="val 56"/>
                <a:gd name="f7" fmla="val 761"/>
                <a:gd name="f8" fmla="val 57"/>
                <a:gd name="f9" fmla="val 762"/>
                <a:gd name="f10" fmla="val -19"/>
                <a:gd name="f11" fmla="val 514"/>
                <a:gd name="f12" fmla="val 248"/>
                <a:gd name="f13" fmla="+- 0 0 -90"/>
                <a:gd name="f14" fmla="*/ f3 1 56"/>
                <a:gd name="f15" fmla="*/ f4 1 761"/>
                <a:gd name="f16" fmla="val f5"/>
                <a:gd name="f17" fmla="val f6"/>
                <a:gd name="f18" fmla="val f7"/>
                <a:gd name="f19" fmla="*/ f13 f0 1"/>
                <a:gd name="f20" fmla="+- f18 0 f16"/>
                <a:gd name="f21" fmla="+- f17 0 f16"/>
                <a:gd name="f22" fmla="*/ f19 1 f2"/>
                <a:gd name="f23" fmla="*/ f21 1 56"/>
                <a:gd name="f24" fmla="*/ f20 1 761"/>
                <a:gd name="f25" fmla="*/ 57 f21 1"/>
                <a:gd name="f26" fmla="*/ 0 f20 1"/>
                <a:gd name="f27" fmla="*/ 762 f20 1"/>
                <a:gd name="f28" fmla="+- f22 0 f1"/>
                <a:gd name="f29" fmla="*/ f25 1 56"/>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56" h="761">
                  <a:moveTo>
                    <a:pt x="f8" y="f5"/>
                  </a:moveTo>
                  <a:lnTo>
                    <a:pt x="f8" y="f9"/>
                  </a:ln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2" name="Freeform: Shape 416">
              <a:extLst>
                <a:ext uri="{FF2B5EF4-FFF2-40B4-BE49-F238E27FC236}">
                  <a16:creationId xmlns:a16="http://schemas.microsoft.com/office/drawing/2014/main" id="{7AE4EDD2-4A70-10FD-3D1E-B075775F757C}"/>
                </a:ext>
              </a:extLst>
            </p:cNvPr>
            <p:cNvSpPr/>
            <p:nvPr/>
          </p:nvSpPr>
          <p:spPr>
            <a:xfrm>
              <a:off x="9303919" y="777669"/>
              <a:ext cx="54" cy="54"/>
            </a:xfrm>
            <a:custGeom>
              <a:avLst/>
              <a:gdLst>
                <a:gd name="f0" fmla="val 10800000"/>
                <a:gd name="f1" fmla="val 5400000"/>
                <a:gd name="f2" fmla="val 180"/>
                <a:gd name="f3" fmla="val w"/>
                <a:gd name="f4" fmla="val h"/>
                <a:gd name="f5" fmla="val 0"/>
                <a:gd name="f6" fmla="val 56"/>
                <a:gd name="f7" fmla="val -71"/>
                <a:gd name="f8" fmla="val 127"/>
                <a:gd name="f9" fmla="+- 0 0 -90"/>
                <a:gd name="f10" fmla="*/ f3 1 56"/>
                <a:gd name="f11" fmla="*/ f4 1 56"/>
                <a:gd name="f12" fmla="val f5"/>
                <a:gd name="f13" fmla="val f6"/>
                <a:gd name="f14" fmla="*/ f9 f0 1"/>
                <a:gd name="f15" fmla="+- f13 0 f12"/>
                <a:gd name="f16" fmla="*/ f14 1 f2"/>
                <a:gd name="f17" fmla="*/ f15 1 56"/>
                <a:gd name="f18" fmla="*/ 56 f15 1"/>
                <a:gd name="f19" fmla="*/ 0 f15 1"/>
                <a:gd name="f20" fmla="+- f16 0 f1"/>
                <a:gd name="f21" fmla="*/ f18 1 56"/>
                <a:gd name="f22" fmla="*/ f19 1 56"/>
                <a:gd name="f23" fmla="*/ f12 1 f17"/>
                <a:gd name="f24" fmla="*/ f13 1 f17"/>
                <a:gd name="f25" fmla="*/ f21 1 f17"/>
                <a:gd name="f26" fmla="*/ f22 1 f17"/>
                <a:gd name="f27" fmla="*/ f23 f10 1"/>
                <a:gd name="f28" fmla="*/ f24 f10 1"/>
                <a:gd name="f29" fmla="*/ f24 f11 1"/>
                <a:gd name="f30" fmla="*/ f23 f11 1"/>
                <a:gd name="f31" fmla="*/ f25 f10 1"/>
                <a:gd name="f32" fmla="*/ f26 f11 1"/>
              </a:gdLst>
              <a:ahLst/>
              <a:cxnLst>
                <a:cxn ang="3cd4">
                  <a:pos x="hc" y="t"/>
                </a:cxn>
                <a:cxn ang="0">
                  <a:pos x="r" y="vc"/>
                </a:cxn>
                <a:cxn ang="cd4">
                  <a:pos x="hc" y="b"/>
                </a:cxn>
                <a:cxn ang="cd2">
                  <a:pos x="l" y="vc"/>
                </a:cxn>
                <a:cxn ang="f20">
                  <a:pos x="f31" y="f32"/>
                </a:cxn>
                <a:cxn ang="f20">
                  <a:pos x="f31" y="f32"/>
                </a:cxn>
                <a:cxn ang="f20">
                  <a:pos x="f31" y="f32"/>
                </a:cxn>
                <a:cxn ang="f20">
                  <a:pos x="f31" y="f32"/>
                </a:cxn>
              </a:cxnLst>
              <a:rect l="f27" t="f30" r="f28" b="f29"/>
              <a:pathLst>
                <a:path w="56" h="56">
                  <a:moveTo>
                    <a:pt x="f6" y="f5"/>
                  </a:moveTo>
                  <a:lnTo>
                    <a:pt x="f6" y="f5"/>
                  </a:lnTo>
                  <a:lnTo>
                    <a:pt x="f6" y="f5"/>
                  </a:lnTo>
                  <a:cubicBezTo>
                    <a:pt x="f6" y="f5"/>
                    <a:pt x="f7" y="f8"/>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3" name="Freeform: Shape 417">
              <a:extLst>
                <a:ext uri="{FF2B5EF4-FFF2-40B4-BE49-F238E27FC236}">
                  <a16:creationId xmlns:a16="http://schemas.microsoft.com/office/drawing/2014/main" id="{ADCE50B5-F7C5-9A5B-B673-257B301DCF3E}"/>
                </a:ext>
              </a:extLst>
            </p:cNvPr>
            <p:cNvSpPr/>
            <p:nvPr/>
          </p:nvSpPr>
          <p:spPr>
            <a:xfrm>
              <a:off x="9314901" y="777166"/>
              <a:ext cx="412522" cy="133319"/>
            </a:xfrm>
            <a:custGeom>
              <a:avLst/>
              <a:gdLst>
                <a:gd name="f0" fmla="val 10800000"/>
                <a:gd name="f1" fmla="val 5400000"/>
                <a:gd name="f2" fmla="val 180"/>
                <a:gd name="f3" fmla="val w"/>
                <a:gd name="f4" fmla="val h"/>
                <a:gd name="f5" fmla="val 0"/>
                <a:gd name="f6" fmla="val 412519"/>
                <a:gd name="f7" fmla="val 133315"/>
                <a:gd name="f8" fmla="val 407060"/>
                <a:gd name="f9" fmla="val 132173"/>
                <a:gd name="f10" fmla="val 410742"/>
                <a:gd name="f11" fmla="val 412520"/>
                <a:gd name="f12" fmla="val 410869"/>
                <a:gd name="f13" fmla="val 133332"/>
                <a:gd name="f14" fmla="val 409294"/>
                <a:gd name="f15" fmla="val 132637"/>
                <a:gd name="f16" fmla="val 408202"/>
                <a:gd name="f17" fmla="val 131411"/>
                <a:gd name="f18" fmla="val 406552"/>
                <a:gd name="f19" fmla="val 129503"/>
                <a:gd name="f20" fmla="val 406756"/>
                <a:gd name="f21" fmla="val 126615"/>
                <a:gd name="f22" fmla="val 408673"/>
                <a:gd name="f23" fmla="val 124964"/>
                <a:gd name="f24" fmla="val 408838"/>
                <a:gd name="f25" fmla="val 124814"/>
                <a:gd name="f26" fmla="val 409028"/>
                <a:gd name="f27" fmla="val 124677"/>
                <a:gd name="f28" fmla="val 409218"/>
                <a:gd name="f29" fmla="val 124555"/>
                <a:gd name="f30" fmla="val 411504"/>
                <a:gd name="f31" fmla="val 122904"/>
                <a:gd name="f32" fmla="val 5205"/>
                <a:gd name="f33" fmla="val 4190"/>
                <a:gd name="f34" fmla="val 8761"/>
                <a:gd name="f35" fmla="+- 0 0 -90"/>
                <a:gd name="f36" fmla="*/ f3 1 412519"/>
                <a:gd name="f37" fmla="*/ f4 1 133315"/>
                <a:gd name="f38" fmla="val f5"/>
                <a:gd name="f39" fmla="val f6"/>
                <a:gd name="f40" fmla="val f7"/>
                <a:gd name="f41" fmla="*/ f35 f0 1"/>
                <a:gd name="f42" fmla="+- f40 0 f38"/>
                <a:gd name="f43" fmla="+- f39 0 f38"/>
                <a:gd name="f44" fmla="*/ f41 1 f2"/>
                <a:gd name="f45" fmla="*/ f43 1 412519"/>
                <a:gd name="f46" fmla="*/ f42 1 133315"/>
                <a:gd name="f47" fmla="*/ 407060 f43 1"/>
                <a:gd name="f48" fmla="*/ 132173 f42 1"/>
                <a:gd name="f49" fmla="*/ 410742 f43 1"/>
                <a:gd name="f50" fmla="*/ 133315 f42 1"/>
                <a:gd name="f51" fmla="*/ 412520 f43 1"/>
                <a:gd name="f52" fmla="*/ 408202 f43 1"/>
                <a:gd name="f53" fmla="*/ 131411 f42 1"/>
                <a:gd name="f54" fmla="*/ 408673 f43 1"/>
                <a:gd name="f55" fmla="*/ 124964 f42 1"/>
                <a:gd name="f56" fmla="*/ 409218 f43 1"/>
                <a:gd name="f57" fmla="*/ 124555 f42 1"/>
                <a:gd name="f58" fmla="*/ 411504 f43 1"/>
                <a:gd name="f59" fmla="*/ 122904 f42 1"/>
                <a:gd name="f60" fmla="*/ 5205 f43 1"/>
                <a:gd name="f61" fmla="*/ 0 f42 1"/>
                <a:gd name="f62" fmla="*/ 0 f43 1"/>
                <a:gd name="f63" fmla="*/ 4190 f42 1"/>
                <a:gd name="f64" fmla="*/ 8761 f42 1"/>
                <a:gd name="f65" fmla="+- f44 0 f1"/>
                <a:gd name="f66" fmla="*/ f47 1 412519"/>
                <a:gd name="f67" fmla="*/ f48 1 133315"/>
                <a:gd name="f68" fmla="*/ f49 1 412519"/>
                <a:gd name="f69" fmla="*/ f50 1 133315"/>
                <a:gd name="f70" fmla="*/ f51 1 412519"/>
                <a:gd name="f71" fmla="*/ f52 1 412519"/>
                <a:gd name="f72" fmla="*/ f53 1 133315"/>
                <a:gd name="f73" fmla="*/ f54 1 412519"/>
                <a:gd name="f74" fmla="*/ f55 1 133315"/>
                <a:gd name="f75" fmla="*/ f56 1 412519"/>
                <a:gd name="f76" fmla="*/ f57 1 133315"/>
                <a:gd name="f77" fmla="*/ f58 1 412519"/>
                <a:gd name="f78" fmla="*/ f59 1 133315"/>
                <a:gd name="f79" fmla="*/ f60 1 412519"/>
                <a:gd name="f80" fmla="*/ f61 1 133315"/>
                <a:gd name="f81" fmla="*/ f62 1 412519"/>
                <a:gd name="f82" fmla="*/ f63 1 133315"/>
                <a:gd name="f83" fmla="*/ f64 1 133315"/>
                <a:gd name="f84" fmla="*/ f38 1 f45"/>
                <a:gd name="f85" fmla="*/ f39 1 f45"/>
                <a:gd name="f86" fmla="*/ f38 1 f46"/>
                <a:gd name="f87" fmla="*/ f40 1 f46"/>
                <a:gd name="f88" fmla="*/ f66 1 f45"/>
                <a:gd name="f89" fmla="*/ f67 1 f46"/>
                <a:gd name="f90" fmla="*/ f68 1 f45"/>
                <a:gd name="f91" fmla="*/ f69 1 f46"/>
                <a:gd name="f92" fmla="*/ f70 1 f45"/>
                <a:gd name="f93" fmla="*/ f71 1 f45"/>
                <a:gd name="f94" fmla="*/ f72 1 f46"/>
                <a:gd name="f95" fmla="*/ f73 1 f45"/>
                <a:gd name="f96" fmla="*/ f74 1 f46"/>
                <a:gd name="f97" fmla="*/ f75 1 f45"/>
                <a:gd name="f98" fmla="*/ f76 1 f46"/>
                <a:gd name="f99" fmla="*/ f77 1 f45"/>
                <a:gd name="f100" fmla="*/ f78 1 f46"/>
                <a:gd name="f101" fmla="*/ f79 1 f45"/>
                <a:gd name="f102" fmla="*/ f80 1 f46"/>
                <a:gd name="f103" fmla="*/ f81 1 f45"/>
                <a:gd name="f104" fmla="*/ f82 1 f46"/>
                <a:gd name="f105" fmla="*/ f83 1 f46"/>
                <a:gd name="f106" fmla="*/ f84 f36 1"/>
                <a:gd name="f107" fmla="*/ f85 f36 1"/>
                <a:gd name="f108" fmla="*/ f87 f37 1"/>
                <a:gd name="f109" fmla="*/ f86 f37 1"/>
                <a:gd name="f110" fmla="*/ f88 f36 1"/>
                <a:gd name="f111" fmla="*/ f89 f37 1"/>
                <a:gd name="f112" fmla="*/ f90 f36 1"/>
                <a:gd name="f113" fmla="*/ f91 f37 1"/>
                <a:gd name="f114" fmla="*/ f92 f36 1"/>
                <a:gd name="f115" fmla="*/ f93 f36 1"/>
                <a:gd name="f116" fmla="*/ f94 f37 1"/>
                <a:gd name="f117" fmla="*/ f95 f36 1"/>
                <a:gd name="f118" fmla="*/ f96 f37 1"/>
                <a:gd name="f119" fmla="*/ f97 f36 1"/>
                <a:gd name="f120" fmla="*/ f98 f37 1"/>
                <a:gd name="f121" fmla="*/ f99 f36 1"/>
                <a:gd name="f122" fmla="*/ f100 f37 1"/>
                <a:gd name="f123" fmla="*/ f101 f36 1"/>
                <a:gd name="f124" fmla="*/ f102 f37 1"/>
                <a:gd name="f125" fmla="*/ f103 f36 1"/>
                <a:gd name="f126" fmla="*/ f104 f37 1"/>
                <a:gd name="f127" fmla="*/ f105 f37 1"/>
              </a:gdLst>
              <a:ahLst/>
              <a:cxnLst>
                <a:cxn ang="3cd4">
                  <a:pos x="hc" y="t"/>
                </a:cxn>
                <a:cxn ang="0">
                  <a:pos x="r" y="vc"/>
                </a:cxn>
                <a:cxn ang="cd4">
                  <a:pos x="hc" y="b"/>
                </a:cxn>
                <a:cxn ang="cd2">
                  <a:pos x="l" y="vc"/>
                </a:cxn>
                <a:cxn ang="f65">
                  <a:pos x="f110" y="f111"/>
                </a:cxn>
                <a:cxn ang="f65">
                  <a:pos x="f112" y="f113"/>
                </a:cxn>
                <a:cxn ang="f65">
                  <a:pos x="f114" y="f113"/>
                </a:cxn>
                <a:cxn ang="f65">
                  <a:pos x="f115" y="f116"/>
                </a:cxn>
                <a:cxn ang="f65">
                  <a:pos x="f117" y="f118"/>
                </a:cxn>
                <a:cxn ang="f65">
                  <a:pos x="f119" y="f120"/>
                </a:cxn>
                <a:cxn ang="f65">
                  <a:pos x="f121" y="f122"/>
                </a:cxn>
                <a:cxn ang="f65">
                  <a:pos x="f123" y="f124"/>
                </a:cxn>
                <a:cxn ang="f65">
                  <a:pos x="f125" y="f126"/>
                </a:cxn>
                <a:cxn ang="f65">
                  <a:pos x="f125" y="f127"/>
                </a:cxn>
              </a:cxnLst>
              <a:rect l="f106" t="f109" r="f107" b="f108"/>
              <a:pathLst>
                <a:path w="412519" h="133315">
                  <a:moveTo>
                    <a:pt x="f8" y="f9"/>
                  </a:moveTo>
                  <a:lnTo>
                    <a:pt x="f10" y="f7"/>
                  </a:lnTo>
                  <a:lnTo>
                    <a:pt x="f11" y="f7"/>
                  </a:lnTo>
                  <a:cubicBezTo>
                    <a:pt x="f12" y="f13"/>
                    <a:pt x="f14" y="f15"/>
                    <a:pt x="f16" y="f17"/>
                  </a:cubicBezTo>
                  <a:cubicBezTo>
                    <a:pt x="f18" y="f19"/>
                    <a:pt x="f20" y="f21"/>
                    <a:pt x="f22" y="f23"/>
                  </a:cubicBezTo>
                  <a:cubicBezTo>
                    <a:pt x="f24" y="f25"/>
                    <a:pt x="f26" y="f27"/>
                    <a:pt x="f28" y="f29"/>
                  </a:cubicBezTo>
                  <a:lnTo>
                    <a:pt x="f30" y="f31"/>
                  </a:lnTo>
                  <a:lnTo>
                    <a:pt x="f32" y="f5"/>
                  </a:lnTo>
                  <a:lnTo>
                    <a:pt x="f5" y="f33"/>
                  </a:lnTo>
                  <a:lnTo>
                    <a:pt x="f5"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4" name="Freeform: Shape 418">
              <a:extLst>
                <a:ext uri="{FF2B5EF4-FFF2-40B4-BE49-F238E27FC236}">
                  <a16:creationId xmlns:a16="http://schemas.microsoft.com/office/drawing/2014/main" id="{16EC6270-D298-A7B2-34E8-05BB3E25695F}"/>
                </a:ext>
              </a:extLst>
            </p:cNvPr>
            <p:cNvSpPr/>
            <p:nvPr/>
          </p:nvSpPr>
          <p:spPr>
            <a:xfrm>
              <a:off x="9305245" y="458096"/>
              <a:ext cx="395249" cy="323514"/>
            </a:xfrm>
            <a:custGeom>
              <a:avLst/>
              <a:gdLst>
                <a:gd name="f0" fmla="val 10800000"/>
                <a:gd name="f1" fmla="val 5400000"/>
                <a:gd name="f2" fmla="val 180"/>
                <a:gd name="f3" fmla="val w"/>
                <a:gd name="f4" fmla="val h"/>
                <a:gd name="f5" fmla="val 0"/>
                <a:gd name="f6" fmla="val 395252"/>
                <a:gd name="f7" fmla="val 323512"/>
                <a:gd name="f8" fmla="val 317672"/>
                <a:gd name="f9" fmla="val 1092"/>
                <a:gd name="f10" fmla="val 316839"/>
                <a:gd name="f11" fmla="val 2438"/>
                <a:gd name="f12" fmla="val 316393"/>
                <a:gd name="f13" fmla="val 3809"/>
                <a:gd name="f14" fmla="val 316402"/>
                <a:gd name="f15" fmla="val 6615"/>
                <a:gd name="f16" fmla="val 316258"/>
                <a:gd name="f17" fmla="val 9002"/>
                <a:gd name="f18" fmla="val 318413"/>
                <a:gd name="f19" fmla="val 9141"/>
                <a:gd name="f20" fmla="val 321214"/>
                <a:gd name="f21" fmla="val 321218"/>
                <a:gd name="f22" fmla="val 321223"/>
                <a:gd name="f23" fmla="val 321227"/>
                <a:gd name="f24" fmla="val 14347"/>
                <a:gd name="f25" fmla="val 319322"/>
                <a:gd name="f26" fmla="val 9523"/>
                <a:gd name="f27" fmla="val 392205"/>
                <a:gd name="f28" fmla="val 8507"/>
                <a:gd name="f29" fmla="val 389678"/>
                <a:gd name="f30" fmla="val 7943"/>
                <a:gd name="f31" fmla="val 388079"/>
                <a:gd name="f32" fmla="val 5433"/>
                <a:gd name="f33" fmla="val 388637"/>
                <a:gd name="f34" fmla="val 2900"/>
                <a:gd name="f35" fmla="val 388675"/>
                <a:gd name="f36" fmla="val 2735"/>
                <a:gd name="f37" fmla="val 388726"/>
                <a:gd name="f38" fmla="val 2572"/>
                <a:gd name="f39" fmla="val 388777"/>
                <a:gd name="f40" fmla="val 2412"/>
                <a:gd name="f41" fmla="val 389132"/>
                <a:gd name="f42" fmla="val 1345"/>
                <a:gd name="f43" fmla="val 389907"/>
                <a:gd name="f44" fmla="val 471"/>
                <a:gd name="f45" fmla="val 390935"/>
                <a:gd name="f46" fmla="val 390300"/>
                <a:gd name="f47" fmla="val 272220"/>
                <a:gd name="f48" fmla="val 95987"/>
                <a:gd name="f49" fmla="val 127"/>
                <a:gd name="f50" fmla="val 317545"/>
                <a:gd name="f51" fmla="+- 0 0 -90"/>
                <a:gd name="f52" fmla="*/ f3 1 395252"/>
                <a:gd name="f53" fmla="*/ f4 1 323512"/>
                <a:gd name="f54" fmla="val f5"/>
                <a:gd name="f55" fmla="val f6"/>
                <a:gd name="f56" fmla="val f7"/>
                <a:gd name="f57" fmla="*/ f51 f0 1"/>
                <a:gd name="f58" fmla="+- f56 0 f54"/>
                <a:gd name="f59" fmla="+- f55 0 f54"/>
                <a:gd name="f60" fmla="*/ f57 1 f2"/>
                <a:gd name="f61" fmla="*/ f59 1 395252"/>
                <a:gd name="f62" fmla="*/ f58 1 323512"/>
                <a:gd name="f63" fmla="*/ 0 f59 1"/>
                <a:gd name="f64" fmla="*/ 317672 f58 1"/>
                <a:gd name="f65" fmla="*/ 3809 f59 1"/>
                <a:gd name="f66" fmla="*/ 316402 f58 1"/>
                <a:gd name="f67" fmla="*/ 9141 f59 1"/>
                <a:gd name="f68" fmla="*/ 321214 f58 1"/>
                <a:gd name="f69" fmla="*/ 321227 f58 1"/>
                <a:gd name="f70" fmla="*/ 323512 f58 1"/>
                <a:gd name="f71" fmla="*/ 14347 f59 1"/>
                <a:gd name="f72" fmla="*/ 319322 f58 1"/>
                <a:gd name="f73" fmla="*/ 395252 f59 1"/>
                <a:gd name="f74" fmla="*/ 9523 f58 1"/>
                <a:gd name="f75" fmla="*/ 392205 f59 1"/>
                <a:gd name="f76" fmla="*/ 8507 f58 1"/>
                <a:gd name="f77" fmla="*/ 388637 f59 1"/>
                <a:gd name="f78" fmla="*/ 2900 f58 1"/>
                <a:gd name="f79" fmla="*/ 388777 f59 1"/>
                <a:gd name="f80" fmla="*/ 2412 f58 1"/>
                <a:gd name="f81" fmla="*/ 390935 f59 1"/>
                <a:gd name="f82" fmla="*/ 0 f58 1"/>
                <a:gd name="f83" fmla="*/ 390300 f59 1"/>
                <a:gd name="f84" fmla="*/ 272220 f59 1"/>
                <a:gd name="f85" fmla="*/ 95987 f58 1"/>
                <a:gd name="f86" fmla="*/ 127 f59 1"/>
                <a:gd name="f87" fmla="*/ 317545 f58 1"/>
                <a:gd name="f88" fmla="+- f60 0 f1"/>
                <a:gd name="f89" fmla="*/ f63 1 395252"/>
                <a:gd name="f90" fmla="*/ f64 1 323512"/>
                <a:gd name="f91" fmla="*/ f65 1 395252"/>
                <a:gd name="f92" fmla="*/ f66 1 323512"/>
                <a:gd name="f93" fmla="*/ f67 1 395252"/>
                <a:gd name="f94" fmla="*/ f68 1 323512"/>
                <a:gd name="f95" fmla="*/ f69 1 323512"/>
                <a:gd name="f96" fmla="*/ f70 1 323512"/>
                <a:gd name="f97" fmla="*/ f71 1 395252"/>
                <a:gd name="f98" fmla="*/ f72 1 323512"/>
                <a:gd name="f99" fmla="*/ f73 1 395252"/>
                <a:gd name="f100" fmla="*/ f74 1 323512"/>
                <a:gd name="f101" fmla="*/ f75 1 395252"/>
                <a:gd name="f102" fmla="*/ f76 1 323512"/>
                <a:gd name="f103" fmla="*/ f77 1 395252"/>
                <a:gd name="f104" fmla="*/ f78 1 323512"/>
                <a:gd name="f105" fmla="*/ f79 1 395252"/>
                <a:gd name="f106" fmla="*/ f80 1 323512"/>
                <a:gd name="f107" fmla="*/ f81 1 395252"/>
                <a:gd name="f108" fmla="*/ f82 1 323512"/>
                <a:gd name="f109" fmla="*/ f83 1 395252"/>
                <a:gd name="f110" fmla="*/ f84 1 395252"/>
                <a:gd name="f111" fmla="*/ f85 1 323512"/>
                <a:gd name="f112" fmla="*/ f86 1 395252"/>
                <a:gd name="f113" fmla="*/ f87 1 323512"/>
                <a:gd name="f114" fmla="*/ f54 1 f61"/>
                <a:gd name="f115" fmla="*/ f55 1 f61"/>
                <a:gd name="f116" fmla="*/ f54 1 f62"/>
                <a:gd name="f117" fmla="*/ f56 1 f62"/>
                <a:gd name="f118" fmla="*/ f89 1 f61"/>
                <a:gd name="f119" fmla="*/ f90 1 f62"/>
                <a:gd name="f120" fmla="*/ f91 1 f61"/>
                <a:gd name="f121" fmla="*/ f92 1 f62"/>
                <a:gd name="f122" fmla="*/ f93 1 f61"/>
                <a:gd name="f123" fmla="*/ f94 1 f62"/>
                <a:gd name="f124" fmla="*/ f95 1 f62"/>
                <a:gd name="f125" fmla="*/ f96 1 f62"/>
                <a:gd name="f126" fmla="*/ f97 1 f61"/>
                <a:gd name="f127" fmla="*/ f98 1 f62"/>
                <a:gd name="f128" fmla="*/ f99 1 f61"/>
                <a:gd name="f129" fmla="*/ f100 1 f62"/>
                <a:gd name="f130" fmla="*/ f101 1 f61"/>
                <a:gd name="f131" fmla="*/ f102 1 f62"/>
                <a:gd name="f132" fmla="*/ f103 1 f61"/>
                <a:gd name="f133" fmla="*/ f104 1 f62"/>
                <a:gd name="f134" fmla="*/ f105 1 f61"/>
                <a:gd name="f135" fmla="*/ f106 1 f62"/>
                <a:gd name="f136" fmla="*/ f107 1 f61"/>
                <a:gd name="f137" fmla="*/ f108 1 f62"/>
                <a:gd name="f138" fmla="*/ f109 1 f61"/>
                <a:gd name="f139" fmla="*/ f110 1 f61"/>
                <a:gd name="f140" fmla="*/ f111 1 f62"/>
                <a:gd name="f141" fmla="*/ f112 1 f61"/>
                <a:gd name="f142" fmla="*/ f113 1 f62"/>
                <a:gd name="f143" fmla="*/ f114 f52 1"/>
                <a:gd name="f144" fmla="*/ f115 f52 1"/>
                <a:gd name="f145" fmla="*/ f117 f53 1"/>
                <a:gd name="f146" fmla="*/ f116 f53 1"/>
                <a:gd name="f147" fmla="*/ f118 f52 1"/>
                <a:gd name="f148" fmla="*/ f119 f53 1"/>
                <a:gd name="f149" fmla="*/ f120 f52 1"/>
                <a:gd name="f150" fmla="*/ f121 f53 1"/>
                <a:gd name="f151" fmla="*/ f122 f52 1"/>
                <a:gd name="f152" fmla="*/ f123 f53 1"/>
                <a:gd name="f153" fmla="*/ f124 f53 1"/>
                <a:gd name="f154" fmla="*/ f125 f53 1"/>
                <a:gd name="f155" fmla="*/ f126 f52 1"/>
                <a:gd name="f156" fmla="*/ f127 f53 1"/>
                <a:gd name="f157" fmla="*/ f128 f52 1"/>
                <a:gd name="f158" fmla="*/ f129 f53 1"/>
                <a:gd name="f159" fmla="*/ f130 f52 1"/>
                <a:gd name="f160" fmla="*/ f131 f53 1"/>
                <a:gd name="f161" fmla="*/ f132 f52 1"/>
                <a:gd name="f162" fmla="*/ f133 f53 1"/>
                <a:gd name="f163" fmla="*/ f134 f52 1"/>
                <a:gd name="f164" fmla="*/ f135 f53 1"/>
                <a:gd name="f165" fmla="*/ f136 f52 1"/>
                <a:gd name="f166" fmla="*/ f137 f53 1"/>
                <a:gd name="f167" fmla="*/ f138 f52 1"/>
                <a:gd name="f168" fmla="*/ f139 f52 1"/>
                <a:gd name="f169" fmla="*/ f140 f53 1"/>
                <a:gd name="f170" fmla="*/ f141 f52 1"/>
                <a:gd name="f171" fmla="*/ f142 f53 1"/>
              </a:gdLst>
              <a:ahLst/>
              <a:cxnLst>
                <a:cxn ang="3cd4">
                  <a:pos x="hc" y="t"/>
                </a:cxn>
                <a:cxn ang="0">
                  <a:pos x="r" y="vc"/>
                </a:cxn>
                <a:cxn ang="cd4">
                  <a:pos x="hc" y="b"/>
                </a:cxn>
                <a:cxn ang="cd2">
                  <a:pos x="l" y="vc"/>
                </a:cxn>
                <a:cxn ang="f88">
                  <a:pos x="f147" y="f148"/>
                </a:cxn>
                <a:cxn ang="f88">
                  <a:pos x="f149" y="f150"/>
                </a:cxn>
                <a:cxn ang="f88">
                  <a:pos x="f151" y="f152"/>
                </a:cxn>
                <a:cxn ang="f88">
                  <a:pos x="f151" y="f153"/>
                </a:cxn>
                <a:cxn ang="f88">
                  <a:pos x="f151" y="f154"/>
                </a:cxn>
                <a:cxn ang="f88">
                  <a:pos x="f155" y="f156"/>
                </a:cxn>
                <a:cxn ang="f88">
                  <a:pos x="f157" y="f158"/>
                </a:cxn>
                <a:cxn ang="f88">
                  <a:pos x="f159" y="f160"/>
                </a:cxn>
                <a:cxn ang="f88">
                  <a:pos x="f161" y="f162"/>
                </a:cxn>
                <a:cxn ang="f88">
                  <a:pos x="f163" y="f164"/>
                </a:cxn>
                <a:cxn ang="f88">
                  <a:pos x="f165" y="f166"/>
                </a:cxn>
                <a:cxn ang="f88">
                  <a:pos x="f167" y="f166"/>
                </a:cxn>
                <a:cxn ang="f88">
                  <a:pos x="f168" y="f169"/>
                </a:cxn>
                <a:cxn ang="f88">
                  <a:pos x="f170" y="f171"/>
                </a:cxn>
              </a:cxnLst>
              <a:rect l="f143" t="f146" r="f144" b="f145"/>
              <a:pathLst>
                <a:path w="395252" h="323512">
                  <a:moveTo>
                    <a:pt x="f5" y="f8"/>
                  </a:moveTo>
                  <a:cubicBezTo>
                    <a:pt x="f9" y="f10"/>
                    <a:pt x="f11" y="f12"/>
                    <a:pt x="f13" y="f14"/>
                  </a:cubicBezTo>
                  <a:cubicBezTo>
                    <a:pt x="f15" y="f16"/>
                    <a:pt x="f17" y="f18"/>
                    <a:pt x="f19" y="f20"/>
                  </a:cubicBezTo>
                  <a:cubicBezTo>
                    <a:pt x="f19" y="f21"/>
                    <a:pt x="f19" y="f22"/>
                    <a:pt x="f19" y="f23"/>
                  </a:cubicBezTo>
                  <a:lnTo>
                    <a:pt x="f19" y="f7"/>
                  </a:lnTo>
                  <a:lnTo>
                    <a:pt x="f24" y="f25"/>
                  </a:lnTo>
                  <a:lnTo>
                    <a:pt x="f6" y="f26"/>
                  </a:lnTo>
                  <a:lnTo>
                    <a:pt x="f27" y="f28"/>
                  </a:lnTo>
                  <a:cubicBezTo>
                    <a:pt x="f29" y="f30"/>
                    <a:pt x="f31" y="f32"/>
                    <a:pt x="f33" y="f34"/>
                  </a:cubicBezTo>
                  <a:cubicBezTo>
                    <a:pt x="f35" y="f36"/>
                    <a:pt x="f37" y="f38"/>
                    <a:pt x="f39" y="f40"/>
                  </a:cubicBezTo>
                  <a:cubicBezTo>
                    <a:pt x="f41" y="f42"/>
                    <a:pt x="f43" y="f44"/>
                    <a:pt x="f45" y="f5"/>
                  </a:cubicBezTo>
                  <a:lnTo>
                    <a:pt x="f46" y="f5"/>
                  </a:ln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5" name="Freeform: Shape 419">
              <a:extLst>
                <a:ext uri="{FF2B5EF4-FFF2-40B4-BE49-F238E27FC236}">
                  <a16:creationId xmlns:a16="http://schemas.microsoft.com/office/drawing/2014/main" id="{79DF0818-DEBA-7671-D634-FBB1A6EE19BA}"/>
                </a:ext>
              </a:extLst>
            </p:cNvPr>
            <p:cNvSpPr/>
            <p:nvPr/>
          </p:nvSpPr>
          <p:spPr>
            <a:xfrm>
              <a:off x="9303809" y="778181"/>
              <a:ext cx="36" cy="1014"/>
            </a:xfrm>
            <a:custGeom>
              <a:avLst/>
              <a:gdLst>
                <a:gd name="f0" fmla="val 10800000"/>
                <a:gd name="f1" fmla="val 5400000"/>
                <a:gd name="f2" fmla="val 180"/>
                <a:gd name="f3" fmla="val w"/>
                <a:gd name="f4" fmla="val h"/>
                <a:gd name="f5" fmla="val 0"/>
                <a:gd name="f6" fmla="val 38"/>
                <a:gd name="f7" fmla="val 1015"/>
                <a:gd name="f8" fmla="val 254"/>
                <a:gd name="f9" fmla="val -13"/>
                <a:gd name="f10" fmla="val 505"/>
                <a:gd name="f11" fmla="val 764"/>
                <a:gd name="f12" fmla="val 1016"/>
                <a:gd name="f13" fmla="val 679"/>
                <a:gd name="f14" fmla="val 336"/>
                <a:gd name="f15" fmla="+- 0 0 -90"/>
                <a:gd name="f16" fmla="*/ f3 1 38"/>
                <a:gd name="f17" fmla="*/ f4 1 1015"/>
                <a:gd name="f18" fmla="val f5"/>
                <a:gd name="f19" fmla="val f6"/>
                <a:gd name="f20" fmla="val f7"/>
                <a:gd name="f21" fmla="*/ f15 f0 1"/>
                <a:gd name="f22" fmla="+- f20 0 f18"/>
                <a:gd name="f23" fmla="+- f19 0 f18"/>
                <a:gd name="f24" fmla="*/ f21 1 f2"/>
                <a:gd name="f25" fmla="*/ f23 1 38"/>
                <a:gd name="f26" fmla="*/ f22 1 1015"/>
                <a:gd name="f27" fmla="*/ 38 f23 1"/>
                <a:gd name="f28" fmla="*/ 254 f22 1"/>
                <a:gd name="f29" fmla="*/ 1016 f22 1"/>
                <a:gd name="f30" fmla="*/ 0 f22 1"/>
                <a:gd name="f31" fmla="+- f24 0 f1"/>
                <a:gd name="f32" fmla="*/ f27 1 38"/>
                <a:gd name="f33" fmla="*/ f28 1 1015"/>
                <a:gd name="f34" fmla="*/ f29 1 1015"/>
                <a:gd name="f35" fmla="*/ f30 1 1015"/>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Lst>
              <a:rect l="f44" t="f47" r="f45" b="f46"/>
              <a:pathLst>
                <a:path w="38" h="1015">
                  <a:moveTo>
                    <a:pt x="f6" y="f8"/>
                  </a:moveTo>
                  <a:cubicBezTo>
                    <a:pt x="f9" y="f10"/>
                    <a:pt x="f9" y="f11"/>
                    <a:pt x="f6" y="f12"/>
                  </a:cubicBezTo>
                  <a:cubicBezTo>
                    <a:pt x="f9" y="f13"/>
                    <a:pt x="f9" y="f14"/>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6" name="Freeform: Shape 420">
              <a:extLst>
                <a:ext uri="{FF2B5EF4-FFF2-40B4-BE49-F238E27FC236}">
                  <a16:creationId xmlns:a16="http://schemas.microsoft.com/office/drawing/2014/main" id="{B7EA440B-D24C-371C-94A6-5AE19BC55C37}"/>
                </a:ext>
              </a:extLst>
            </p:cNvPr>
            <p:cNvSpPr/>
            <p:nvPr/>
          </p:nvSpPr>
          <p:spPr>
            <a:xfrm>
              <a:off x="9304458" y="776023"/>
              <a:ext cx="27" cy="758"/>
            </a:xfrm>
            <a:custGeom>
              <a:avLst/>
              <a:gdLst>
                <a:gd name="f0" fmla="val 10800000"/>
                <a:gd name="f1" fmla="val 5400000"/>
                <a:gd name="f2" fmla="val 180"/>
                <a:gd name="f3" fmla="val w"/>
                <a:gd name="f4" fmla="val h"/>
                <a:gd name="f5" fmla="val 0"/>
                <a:gd name="f6" fmla="val 28"/>
                <a:gd name="f7" fmla="val 761"/>
                <a:gd name="f8" fmla="val 762"/>
                <a:gd name="f9" fmla="val -9"/>
                <a:gd name="f10" fmla="val 509"/>
                <a:gd name="f11" fmla="val 253"/>
                <a:gd name="f12" fmla="+- 0 0 -90"/>
                <a:gd name="f13" fmla="*/ f3 1 28"/>
                <a:gd name="f14" fmla="*/ f4 1 761"/>
                <a:gd name="f15" fmla="val f5"/>
                <a:gd name="f16" fmla="val f6"/>
                <a:gd name="f17" fmla="val f7"/>
                <a:gd name="f18" fmla="*/ f12 f0 1"/>
                <a:gd name="f19" fmla="+- f17 0 f15"/>
                <a:gd name="f20" fmla="+- f16 0 f15"/>
                <a:gd name="f21" fmla="*/ f18 1 f2"/>
                <a:gd name="f22" fmla="*/ f20 1 28"/>
                <a:gd name="f23" fmla="*/ f19 1 761"/>
                <a:gd name="f24" fmla="*/ 28 f20 1"/>
                <a:gd name="f25" fmla="*/ 762 f19 1"/>
                <a:gd name="f26" fmla="*/ 0 f19 1"/>
                <a:gd name="f27" fmla="+- f21 0 f1"/>
                <a:gd name="f28" fmla="*/ f24 1 28"/>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28" h="761">
                  <a:moveTo>
                    <a:pt x="f6" y="f8"/>
                  </a:move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7" name="Freeform: Shape 421">
              <a:extLst>
                <a:ext uri="{FF2B5EF4-FFF2-40B4-BE49-F238E27FC236}">
                  <a16:creationId xmlns:a16="http://schemas.microsoft.com/office/drawing/2014/main" id="{AB281F39-A4B2-9193-8929-B82BF1158D10}"/>
                </a:ext>
              </a:extLst>
            </p:cNvPr>
            <p:cNvSpPr/>
            <p:nvPr/>
          </p:nvSpPr>
          <p:spPr>
            <a:xfrm>
              <a:off x="10164570" y="59940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8" name="Freeform: Shape 422">
              <a:extLst>
                <a:ext uri="{FF2B5EF4-FFF2-40B4-BE49-F238E27FC236}">
                  <a16:creationId xmlns:a16="http://schemas.microsoft.com/office/drawing/2014/main" id="{7328A530-CBAD-8A1E-F95C-30E6B52BBBBD}"/>
                </a:ext>
              </a:extLst>
            </p:cNvPr>
            <p:cNvSpPr/>
            <p:nvPr/>
          </p:nvSpPr>
          <p:spPr>
            <a:xfrm>
              <a:off x="10161900" y="59674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19" name="Freeform: Shape 423">
              <a:extLst>
                <a:ext uri="{FF2B5EF4-FFF2-40B4-BE49-F238E27FC236}">
                  <a16:creationId xmlns:a16="http://schemas.microsoft.com/office/drawing/2014/main" id="{E21DB0EE-C3A0-A3BD-9370-8E0082C56557}"/>
                </a:ext>
              </a:extLst>
            </p:cNvPr>
            <p:cNvSpPr/>
            <p:nvPr/>
          </p:nvSpPr>
          <p:spPr>
            <a:xfrm>
              <a:off x="10154412" y="601062"/>
              <a:ext cx="10287" cy="211912"/>
            </a:xfrm>
            <a:custGeom>
              <a:avLst/>
              <a:gdLst>
                <a:gd name="f0" fmla="val 10800000"/>
                <a:gd name="f1" fmla="val 5400000"/>
                <a:gd name="f2" fmla="val 180"/>
                <a:gd name="f3" fmla="val w"/>
                <a:gd name="f4" fmla="val h"/>
                <a:gd name="f5" fmla="val 0"/>
                <a:gd name="f6" fmla="val 10284"/>
                <a:gd name="f7" fmla="val 211914"/>
                <a:gd name="f8" fmla="val 1016"/>
                <a:gd name="f9" fmla="val 9929"/>
                <a:gd name="f10" fmla="val 1869"/>
                <a:gd name="f11" fmla="val 9370"/>
                <a:gd name="f12" fmla="val 2613"/>
                <a:gd name="f13" fmla="val 8634"/>
                <a:gd name="f14" fmla="val 3174"/>
                <a:gd name="f15" fmla="val 9269"/>
                <a:gd name="f16" fmla="val 206956"/>
                <a:gd name="f17" fmla="val 64"/>
                <a:gd name="f18" fmla="val 209761"/>
                <a:gd name="f19" fmla="val 2399"/>
                <a:gd name="f20" fmla="val 211979"/>
                <a:gd name="f21" fmla="val 5193"/>
                <a:gd name="f22" fmla="val 211913"/>
                <a:gd name="f23" fmla="val 5243"/>
                <a:gd name="f24" fmla="val 211912"/>
                <a:gd name="f25" fmla="val 5282"/>
                <a:gd name="f26" fmla="val 211911"/>
                <a:gd name="f27" fmla="val 5332"/>
                <a:gd name="f28" fmla="val 211908"/>
                <a:gd name="f29" fmla="val 6627"/>
                <a:gd name="f30" fmla="val 211921"/>
                <a:gd name="f31" fmla="val 7898"/>
                <a:gd name="f32" fmla="val 211471"/>
                <a:gd name="f33" fmla="val 8888"/>
                <a:gd name="f34" fmla="val 210638"/>
                <a:gd name="f35" fmla="val 9650"/>
                <a:gd name="f36" fmla="val 209877"/>
                <a:gd name="f37" fmla="val 209115"/>
                <a:gd name="f38" fmla="val 208226"/>
                <a:gd name="f39" fmla="val 207591"/>
                <a:gd name="f40" fmla="val 207337"/>
                <a:gd name="f41" fmla="val 207083"/>
                <a:gd name="f42" fmla="val 296"/>
                <a:gd name="f43" fmla="val 10145"/>
                <a:gd name="f44" fmla="val 640"/>
                <a:gd name="f45" fmla="+- 0 0 -90"/>
                <a:gd name="f46" fmla="*/ f3 1 10284"/>
                <a:gd name="f47" fmla="*/ f4 1 211914"/>
                <a:gd name="f48" fmla="val f5"/>
                <a:gd name="f49" fmla="val f6"/>
                <a:gd name="f50" fmla="val f7"/>
                <a:gd name="f51" fmla="*/ f45 f0 1"/>
                <a:gd name="f52" fmla="+- f50 0 f48"/>
                <a:gd name="f53" fmla="+- f49 0 f48"/>
                <a:gd name="f54" fmla="*/ f51 1 f2"/>
                <a:gd name="f55" fmla="*/ f53 1 10284"/>
                <a:gd name="f56" fmla="*/ f52 1 211914"/>
                <a:gd name="f57" fmla="*/ 10284 f53 1"/>
                <a:gd name="f58" fmla="*/ 1016 f52 1"/>
                <a:gd name="f59" fmla="*/ 8634 f53 1"/>
                <a:gd name="f60" fmla="*/ 3174 f52 1"/>
                <a:gd name="f61" fmla="*/ 0 f53 1"/>
                <a:gd name="f62" fmla="*/ 9269 f52 1"/>
                <a:gd name="f63" fmla="*/ 206956 f52 1"/>
                <a:gd name="f64" fmla="*/ 5193 f53 1"/>
                <a:gd name="f65" fmla="*/ 211913 f52 1"/>
                <a:gd name="f66" fmla="*/ 5332 f53 1"/>
                <a:gd name="f67" fmla="*/ 211908 f52 1"/>
                <a:gd name="f68" fmla="*/ 8888 f53 1"/>
                <a:gd name="f69" fmla="*/ 210638 f52 1"/>
                <a:gd name="f70" fmla="*/ 9650 f53 1"/>
                <a:gd name="f71" fmla="*/ 209877 f52 1"/>
                <a:gd name="f72" fmla="*/ 209115 f52 1"/>
                <a:gd name="f73" fmla="*/ 208226 f52 1"/>
                <a:gd name="f74" fmla="*/ 207337 f52 1"/>
                <a:gd name="f75" fmla="*/ 0 f52 1"/>
                <a:gd name="f76" fmla="+- f54 0 f1"/>
                <a:gd name="f77" fmla="*/ f57 1 10284"/>
                <a:gd name="f78" fmla="*/ f58 1 211914"/>
                <a:gd name="f79" fmla="*/ f59 1 10284"/>
                <a:gd name="f80" fmla="*/ f60 1 211914"/>
                <a:gd name="f81" fmla="*/ f61 1 10284"/>
                <a:gd name="f82" fmla="*/ f62 1 211914"/>
                <a:gd name="f83" fmla="*/ f63 1 211914"/>
                <a:gd name="f84" fmla="*/ f64 1 10284"/>
                <a:gd name="f85" fmla="*/ f65 1 211914"/>
                <a:gd name="f86" fmla="*/ f66 1 10284"/>
                <a:gd name="f87" fmla="*/ f67 1 211914"/>
                <a:gd name="f88" fmla="*/ f68 1 10284"/>
                <a:gd name="f89" fmla="*/ f69 1 211914"/>
                <a:gd name="f90" fmla="*/ f70 1 10284"/>
                <a:gd name="f91" fmla="*/ f71 1 211914"/>
                <a:gd name="f92" fmla="*/ f72 1 211914"/>
                <a:gd name="f93" fmla="*/ f73 1 211914"/>
                <a:gd name="f94" fmla="*/ f74 1 211914"/>
                <a:gd name="f95" fmla="*/ f75 1 211914"/>
                <a:gd name="f96" fmla="*/ f48 1 f55"/>
                <a:gd name="f97" fmla="*/ f49 1 f55"/>
                <a:gd name="f98" fmla="*/ f48 1 f56"/>
                <a:gd name="f99" fmla="*/ f50 1 f56"/>
                <a:gd name="f100" fmla="*/ f77 1 f55"/>
                <a:gd name="f101" fmla="*/ f78 1 f56"/>
                <a:gd name="f102" fmla="*/ f79 1 f55"/>
                <a:gd name="f103" fmla="*/ f80 1 f56"/>
                <a:gd name="f104" fmla="*/ f81 1 f55"/>
                <a:gd name="f105" fmla="*/ f82 1 f56"/>
                <a:gd name="f106" fmla="*/ f83 1 f56"/>
                <a:gd name="f107" fmla="*/ f84 1 f55"/>
                <a:gd name="f108" fmla="*/ f85 1 f56"/>
                <a:gd name="f109" fmla="*/ f86 1 f55"/>
                <a:gd name="f110" fmla="*/ f87 1 f56"/>
                <a:gd name="f111" fmla="*/ f88 1 f55"/>
                <a:gd name="f112" fmla="*/ f89 1 f56"/>
                <a:gd name="f113" fmla="*/ f90 1 f55"/>
                <a:gd name="f114" fmla="*/ f91 1 f56"/>
                <a:gd name="f115" fmla="*/ f92 1 f56"/>
                <a:gd name="f116" fmla="*/ f93 1 f56"/>
                <a:gd name="f117" fmla="*/ f94 1 f56"/>
                <a:gd name="f118" fmla="*/ f95 1 f56"/>
                <a:gd name="f119" fmla="*/ f96 f46 1"/>
                <a:gd name="f120" fmla="*/ f97 f46 1"/>
                <a:gd name="f121" fmla="*/ f99 f47 1"/>
                <a:gd name="f122" fmla="*/ f98 f47 1"/>
                <a:gd name="f123" fmla="*/ f100 f46 1"/>
                <a:gd name="f124" fmla="*/ f101 f47 1"/>
                <a:gd name="f125" fmla="*/ f102 f46 1"/>
                <a:gd name="f126" fmla="*/ f103 f47 1"/>
                <a:gd name="f127" fmla="*/ f104 f46 1"/>
                <a:gd name="f128" fmla="*/ f105 f47 1"/>
                <a:gd name="f129" fmla="*/ f106 f47 1"/>
                <a:gd name="f130" fmla="*/ f107 f46 1"/>
                <a:gd name="f131" fmla="*/ f108 f47 1"/>
                <a:gd name="f132" fmla="*/ f109 f46 1"/>
                <a:gd name="f133" fmla="*/ f110 f47 1"/>
                <a:gd name="f134" fmla="*/ f111 f46 1"/>
                <a:gd name="f135" fmla="*/ f112 f47 1"/>
                <a:gd name="f136" fmla="*/ f113 f46 1"/>
                <a:gd name="f137" fmla="*/ f114 f47 1"/>
                <a:gd name="f138" fmla="*/ f115 f47 1"/>
                <a:gd name="f139" fmla="*/ f116 f47 1"/>
                <a:gd name="f140" fmla="*/ f117 f47 1"/>
                <a:gd name="f141" fmla="*/ f118 f47 1"/>
              </a:gdLst>
              <a:ahLst/>
              <a:cxnLst>
                <a:cxn ang="3cd4">
                  <a:pos x="hc" y="t"/>
                </a:cxn>
                <a:cxn ang="0">
                  <a:pos x="r" y="vc"/>
                </a:cxn>
                <a:cxn ang="cd4">
                  <a:pos x="hc" y="b"/>
                </a:cxn>
                <a:cxn ang="cd2">
                  <a:pos x="l" y="vc"/>
                </a:cxn>
                <a:cxn ang="f76">
                  <a:pos x="f123" y="f124"/>
                </a:cxn>
                <a:cxn ang="f76">
                  <a:pos x="f123" y="f124"/>
                </a:cxn>
                <a:cxn ang="f76">
                  <a:pos x="f123" y="f124"/>
                </a:cxn>
                <a:cxn ang="f76">
                  <a:pos x="f125" y="f126"/>
                </a:cxn>
                <a:cxn ang="f76">
                  <a:pos x="f127" y="f128"/>
                </a:cxn>
                <a:cxn ang="f76">
                  <a:pos x="f127" y="f129"/>
                </a:cxn>
                <a:cxn ang="f76">
                  <a:pos x="f130" y="f131"/>
                </a:cxn>
                <a:cxn ang="f76">
                  <a:pos x="f132" y="f133"/>
                </a:cxn>
                <a:cxn ang="f76">
                  <a:pos x="f134" y="f135"/>
                </a:cxn>
                <a:cxn ang="f76">
                  <a:pos x="f136" y="f137"/>
                </a:cxn>
                <a:cxn ang="f76">
                  <a:pos x="f136" y="f138"/>
                </a:cxn>
                <a:cxn ang="f76">
                  <a:pos x="f136" y="f139"/>
                </a:cxn>
                <a:cxn ang="f76">
                  <a:pos x="f136" y="f140"/>
                </a:cxn>
                <a:cxn ang="f76">
                  <a:pos x="f136" y="f140"/>
                </a:cxn>
                <a:cxn ang="f76">
                  <a:pos x="f136" y="f141"/>
                </a:cxn>
                <a:cxn ang="f76">
                  <a:pos x="f123" y="f124"/>
                </a:cxn>
              </a:cxnLst>
              <a:rect l="f119" t="f122" r="f120" b="f121"/>
              <a:pathLst>
                <a:path w="10284" h="211914">
                  <a:moveTo>
                    <a:pt x="f6" y="f8"/>
                  </a:moveTo>
                  <a:lnTo>
                    <a:pt x="f6" y="f8"/>
                  </a:lnTo>
                  <a:lnTo>
                    <a:pt x="f6" y="f8"/>
                  </a:lnTo>
                  <a:cubicBezTo>
                    <a:pt x="f9" y="f10"/>
                    <a:pt x="f11" y="f12"/>
                    <a:pt x="f13" y="f14"/>
                  </a:cubicBezTo>
                  <a:lnTo>
                    <a:pt x="f5" y="f15"/>
                  </a:lnTo>
                  <a:lnTo>
                    <a:pt x="f5" y="f16"/>
                  </a:lnTo>
                  <a:cubicBezTo>
                    <a:pt x="f17" y="f18"/>
                    <a:pt x="f19" y="f20"/>
                    <a:pt x="f21" y="f22"/>
                  </a:cubicBezTo>
                  <a:cubicBezTo>
                    <a:pt x="f23" y="f24"/>
                    <a:pt x="f25" y="f26"/>
                    <a:pt x="f27" y="f28"/>
                  </a:cubicBezTo>
                  <a:cubicBezTo>
                    <a:pt x="f29" y="f30"/>
                    <a:pt x="f31" y="f32"/>
                    <a:pt x="f33" y="f34"/>
                  </a:cubicBezTo>
                  <a:lnTo>
                    <a:pt x="f35" y="f36"/>
                  </a:lnTo>
                  <a:lnTo>
                    <a:pt x="f35" y="f37"/>
                  </a:lnTo>
                  <a:lnTo>
                    <a:pt x="f35" y="f38"/>
                  </a:lnTo>
                  <a:cubicBezTo>
                    <a:pt x="f35" y="f38"/>
                    <a:pt x="f35" y="f39"/>
                    <a:pt x="f35" y="f40"/>
                  </a:cubicBezTo>
                  <a:cubicBezTo>
                    <a:pt x="f35" y="f41"/>
                    <a:pt x="f35" y="f40"/>
                    <a:pt x="f35" y="f40"/>
                  </a:cubicBezTo>
                  <a:lnTo>
                    <a:pt x="f35" y="f5"/>
                  </a:lnTo>
                  <a:cubicBezTo>
                    <a:pt x="f9" y="f42"/>
                    <a:pt x="f43" y="f4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0" name="Freeform: Shape 424">
              <a:extLst>
                <a:ext uri="{FF2B5EF4-FFF2-40B4-BE49-F238E27FC236}">
                  <a16:creationId xmlns:a16="http://schemas.microsoft.com/office/drawing/2014/main" id="{CEB65FF4-4250-9422-E6DB-08D6E44DEB8D}"/>
                </a:ext>
              </a:extLst>
            </p:cNvPr>
            <p:cNvSpPr/>
            <p:nvPr/>
          </p:nvSpPr>
          <p:spPr>
            <a:xfrm>
              <a:off x="10163556" y="59776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1" name="Freeform: Shape 425">
              <a:extLst>
                <a:ext uri="{FF2B5EF4-FFF2-40B4-BE49-F238E27FC236}">
                  <a16:creationId xmlns:a16="http://schemas.microsoft.com/office/drawing/2014/main" id="{16A3ACB1-0FB0-A537-7FCD-1AD03955BD11}"/>
                </a:ext>
              </a:extLst>
            </p:cNvPr>
            <p:cNvSpPr/>
            <p:nvPr/>
          </p:nvSpPr>
          <p:spPr>
            <a:xfrm>
              <a:off x="9721992" y="602205"/>
              <a:ext cx="442322" cy="308024"/>
            </a:xfrm>
            <a:custGeom>
              <a:avLst/>
              <a:gdLst>
                <a:gd name="f0" fmla="val 10800000"/>
                <a:gd name="f1" fmla="val 5400000"/>
                <a:gd name="f2" fmla="val 180"/>
                <a:gd name="f3" fmla="val w"/>
                <a:gd name="f4" fmla="val h"/>
                <a:gd name="f5" fmla="val 0"/>
                <a:gd name="f6" fmla="val 442326"/>
                <a:gd name="f7" fmla="val 308022"/>
                <a:gd name="f8" fmla="val 2128"/>
                <a:gd name="f9" fmla="val 299261"/>
                <a:gd name="f10" fmla="val -5"/>
                <a:gd name="f11" fmla="val 300608"/>
                <a:gd name="f12" fmla="val -640"/>
                <a:gd name="f13" fmla="val 303432"/>
                <a:gd name="f14" fmla="val 706"/>
                <a:gd name="f15" fmla="val 305566"/>
                <a:gd name="f16" fmla="val 821"/>
                <a:gd name="f17" fmla="val 305760"/>
                <a:gd name="f18" fmla="val 960"/>
                <a:gd name="f19" fmla="val 305945"/>
                <a:gd name="f20" fmla="val 1112"/>
                <a:gd name="f21" fmla="val 306118"/>
                <a:gd name="f22" fmla="val 2204"/>
                <a:gd name="f23" fmla="val 307345"/>
                <a:gd name="f24" fmla="val 3779"/>
                <a:gd name="f25" fmla="val 308039"/>
                <a:gd name="f26" fmla="val 5429"/>
                <a:gd name="f27" fmla="val 6572"/>
                <a:gd name="f28" fmla="val 308014"/>
                <a:gd name="f29" fmla="val 7677"/>
                <a:gd name="f30" fmla="val 307660"/>
                <a:gd name="f31" fmla="val 8604"/>
                <a:gd name="f32" fmla="val 307006"/>
                <a:gd name="f33" fmla="val 10635"/>
                <a:gd name="f34" fmla="val 305483"/>
                <a:gd name="f35" fmla="val 432042"/>
                <a:gd name="f36" fmla="val 8253"/>
                <a:gd name="f37" fmla="val 440676"/>
                <a:gd name="f38" fmla="val 2158"/>
                <a:gd name="f39" fmla="val 441413"/>
                <a:gd name="f40" fmla="val 1597"/>
                <a:gd name="f41" fmla="val 441972"/>
                <a:gd name="f42" fmla="val 853"/>
                <a:gd name="f43" fmla="val 442327"/>
                <a:gd name="f44" fmla="val 441464"/>
                <a:gd name="f45" fmla="val 1955"/>
                <a:gd name="f46" fmla="val 439508"/>
                <a:gd name="f47" fmla="val 3205"/>
                <a:gd name="f48" fmla="val 437376"/>
                <a:gd name="f49" fmla="val 3174"/>
                <a:gd name="f50" fmla="val 435725"/>
                <a:gd name="f51" fmla="val 426075"/>
                <a:gd name="f52" fmla="val 254"/>
                <a:gd name="f53" fmla="val 4413"/>
                <a:gd name="f54" fmla="val 298119"/>
                <a:gd name="f55" fmla="+- 0 0 -90"/>
                <a:gd name="f56" fmla="*/ f3 1 442326"/>
                <a:gd name="f57" fmla="*/ f4 1 308022"/>
                <a:gd name="f58" fmla="val f5"/>
                <a:gd name="f59" fmla="val f6"/>
                <a:gd name="f60" fmla="val f7"/>
                <a:gd name="f61" fmla="*/ f55 f0 1"/>
                <a:gd name="f62" fmla="+- f60 0 f58"/>
                <a:gd name="f63" fmla="+- f59 0 f58"/>
                <a:gd name="f64" fmla="*/ f61 1 f2"/>
                <a:gd name="f65" fmla="*/ f63 1 442326"/>
                <a:gd name="f66" fmla="*/ f62 1 308022"/>
                <a:gd name="f67" fmla="*/ 2128 f63 1"/>
                <a:gd name="f68" fmla="*/ 299261 f62 1"/>
                <a:gd name="f69" fmla="*/ 706 f63 1"/>
                <a:gd name="f70" fmla="*/ 305566 f62 1"/>
                <a:gd name="f71" fmla="*/ 1112 f63 1"/>
                <a:gd name="f72" fmla="*/ 306118 f62 1"/>
                <a:gd name="f73" fmla="*/ 5429 f63 1"/>
                <a:gd name="f74" fmla="*/ 308022 f62 1"/>
                <a:gd name="f75" fmla="*/ 8604 f63 1"/>
                <a:gd name="f76" fmla="*/ 307006 f62 1"/>
                <a:gd name="f77" fmla="*/ 10635 f63 1"/>
                <a:gd name="f78" fmla="*/ 305483 f62 1"/>
                <a:gd name="f79" fmla="*/ 432042 f63 1"/>
                <a:gd name="f80" fmla="*/ 8253 f62 1"/>
                <a:gd name="f81" fmla="*/ 440676 f63 1"/>
                <a:gd name="f82" fmla="*/ 2158 f62 1"/>
                <a:gd name="f83" fmla="*/ 442327 f63 1"/>
                <a:gd name="f84" fmla="*/ 0 f62 1"/>
                <a:gd name="f85" fmla="*/ 437376 f63 1"/>
                <a:gd name="f86" fmla="*/ 3174 f62 1"/>
                <a:gd name="f87" fmla="*/ 435725 f63 1"/>
                <a:gd name="f88" fmla="*/ 426075 f63 1"/>
                <a:gd name="f89" fmla="*/ 254 f62 1"/>
                <a:gd name="f90" fmla="*/ 4413 f63 1"/>
                <a:gd name="f91" fmla="*/ 298119 f62 1"/>
                <a:gd name="f92" fmla="+- f64 0 f1"/>
                <a:gd name="f93" fmla="*/ f67 1 442326"/>
                <a:gd name="f94" fmla="*/ f68 1 308022"/>
                <a:gd name="f95" fmla="*/ f69 1 442326"/>
                <a:gd name="f96" fmla="*/ f70 1 308022"/>
                <a:gd name="f97" fmla="*/ f71 1 442326"/>
                <a:gd name="f98" fmla="*/ f72 1 308022"/>
                <a:gd name="f99" fmla="*/ f73 1 442326"/>
                <a:gd name="f100" fmla="*/ f74 1 308022"/>
                <a:gd name="f101" fmla="*/ f75 1 442326"/>
                <a:gd name="f102" fmla="*/ f76 1 308022"/>
                <a:gd name="f103" fmla="*/ f77 1 442326"/>
                <a:gd name="f104" fmla="*/ f78 1 308022"/>
                <a:gd name="f105" fmla="*/ f79 1 442326"/>
                <a:gd name="f106" fmla="*/ f80 1 308022"/>
                <a:gd name="f107" fmla="*/ f81 1 442326"/>
                <a:gd name="f108" fmla="*/ f82 1 308022"/>
                <a:gd name="f109" fmla="*/ f83 1 442326"/>
                <a:gd name="f110" fmla="*/ f84 1 308022"/>
                <a:gd name="f111" fmla="*/ f85 1 442326"/>
                <a:gd name="f112" fmla="*/ f86 1 308022"/>
                <a:gd name="f113" fmla="*/ f87 1 442326"/>
                <a:gd name="f114" fmla="*/ f88 1 442326"/>
                <a:gd name="f115" fmla="*/ f89 1 308022"/>
                <a:gd name="f116" fmla="*/ f90 1 442326"/>
                <a:gd name="f117" fmla="*/ f91 1 308022"/>
                <a:gd name="f118" fmla="*/ f58 1 f65"/>
                <a:gd name="f119" fmla="*/ f59 1 f65"/>
                <a:gd name="f120" fmla="*/ f58 1 f66"/>
                <a:gd name="f121" fmla="*/ f60 1 f66"/>
                <a:gd name="f122" fmla="*/ f93 1 f65"/>
                <a:gd name="f123" fmla="*/ f94 1 f66"/>
                <a:gd name="f124" fmla="*/ f95 1 f65"/>
                <a:gd name="f125" fmla="*/ f96 1 f66"/>
                <a:gd name="f126" fmla="*/ f97 1 f65"/>
                <a:gd name="f127" fmla="*/ f98 1 f66"/>
                <a:gd name="f128" fmla="*/ f99 1 f65"/>
                <a:gd name="f129" fmla="*/ f100 1 f66"/>
                <a:gd name="f130" fmla="*/ f101 1 f65"/>
                <a:gd name="f131" fmla="*/ f102 1 f66"/>
                <a:gd name="f132" fmla="*/ f103 1 f65"/>
                <a:gd name="f133" fmla="*/ f104 1 f66"/>
                <a:gd name="f134" fmla="*/ f105 1 f65"/>
                <a:gd name="f135" fmla="*/ f106 1 f66"/>
                <a:gd name="f136" fmla="*/ f107 1 f65"/>
                <a:gd name="f137" fmla="*/ f108 1 f66"/>
                <a:gd name="f138" fmla="*/ f109 1 f65"/>
                <a:gd name="f139" fmla="*/ f110 1 f66"/>
                <a:gd name="f140" fmla="*/ f111 1 f65"/>
                <a:gd name="f141" fmla="*/ f112 1 f66"/>
                <a:gd name="f142" fmla="*/ f113 1 f65"/>
                <a:gd name="f143" fmla="*/ f114 1 f65"/>
                <a:gd name="f144" fmla="*/ f115 1 f66"/>
                <a:gd name="f145" fmla="*/ f116 1 f65"/>
                <a:gd name="f146" fmla="*/ f117 1 f66"/>
                <a:gd name="f147" fmla="*/ f118 f56 1"/>
                <a:gd name="f148" fmla="*/ f119 f56 1"/>
                <a:gd name="f149" fmla="*/ f121 f57 1"/>
                <a:gd name="f150" fmla="*/ f120 f57 1"/>
                <a:gd name="f151" fmla="*/ f122 f56 1"/>
                <a:gd name="f152" fmla="*/ f123 f57 1"/>
                <a:gd name="f153" fmla="*/ f124 f56 1"/>
                <a:gd name="f154" fmla="*/ f125 f57 1"/>
                <a:gd name="f155" fmla="*/ f126 f56 1"/>
                <a:gd name="f156" fmla="*/ f127 f57 1"/>
                <a:gd name="f157" fmla="*/ f128 f56 1"/>
                <a:gd name="f158" fmla="*/ f129 f57 1"/>
                <a:gd name="f159" fmla="*/ f130 f56 1"/>
                <a:gd name="f160" fmla="*/ f131 f57 1"/>
                <a:gd name="f161" fmla="*/ f132 f56 1"/>
                <a:gd name="f162" fmla="*/ f133 f57 1"/>
                <a:gd name="f163" fmla="*/ f134 f56 1"/>
                <a:gd name="f164" fmla="*/ f135 f57 1"/>
                <a:gd name="f165" fmla="*/ f136 f56 1"/>
                <a:gd name="f166" fmla="*/ f137 f57 1"/>
                <a:gd name="f167" fmla="*/ f138 f56 1"/>
                <a:gd name="f168" fmla="*/ f139 f57 1"/>
                <a:gd name="f169" fmla="*/ f140 f56 1"/>
                <a:gd name="f170" fmla="*/ f141 f57 1"/>
                <a:gd name="f171" fmla="*/ f142 f56 1"/>
                <a:gd name="f172" fmla="*/ f143 f56 1"/>
                <a:gd name="f173" fmla="*/ f144 f57 1"/>
                <a:gd name="f174" fmla="*/ f145 f56 1"/>
                <a:gd name="f175" fmla="*/ f146 f57 1"/>
              </a:gdLst>
              <a:ahLst/>
              <a:cxnLst>
                <a:cxn ang="3cd4">
                  <a:pos x="hc" y="t"/>
                </a:cxn>
                <a:cxn ang="0">
                  <a:pos x="r" y="vc"/>
                </a:cxn>
                <a:cxn ang="cd4">
                  <a:pos x="hc" y="b"/>
                </a:cxn>
                <a:cxn ang="cd2">
                  <a:pos x="l" y="vc"/>
                </a:cxn>
                <a:cxn ang="f92">
                  <a:pos x="f151" y="f152"/>
                </a:cxn>
                <a:cxn ang="f92">
                  <a:pos x="f153" y="f154"/>
                </a:cxn>
                <a:cxn ang="f92">
                  <a:pos x="f155" y="f156"/>
                </a:cxn>
                <a:cxn ang="f92">
                  <a:pos x="f157" y="f158"/>
                </a:cxn>
                <a:cxn ang="f92">
                  <a:pos x="f159" y="f160"/>
                </a:cxn>
                <a:cxn ang="f92">
                  <a:pos x="f159" y="f160"/>
                </a:cxn>
                <a:cxn ang="f92">
                  <a:pos x="f161" y="f162"/>
                </a:cxn>
                <a:cxn ang="f92">
                  <a:pos x="f163" y="f164"/>
                </a:cxn>
                <a:cxn ang="f92">
                  <a:pos x="f165" y="f166"/>
                </a:cxn>
                <a:cxn ang="f92">
                  <a:pos x="f167" y="f168"/>
                </a:cxn>
                <a:cxn ang="f92">
                  <a:pos x="f169" y="f170"/>
                </a:cxn>
                <a:cxn ang="f92">
                  <a:pos x="f171" y="f170"/>
                </a:cxn>
                <a:cxn ang="f92">
                  <a:pos x="f172" y="f173"/>
                </a:cxn>
                <a:cxn ang="f92">
                  <a:pos x="f174" y="f175"/>
                </a:cxn>
              </a:cxnLst>
              <a:rect l="f147" t="f150" r="f148" b="f149"/>
              <a:pathLst>
                <a:path w="442326" h="308022">
                  <a:moveTo>
                    <a:pt x="f8" y="f9"/>
                  </a:moveTo>
                  <a:cubicBezTo>
                    <a:pt x="f10" y="f11"/>
                    <a:pt x="f12" y="f13"/>
                    <a:pt x="f14" y="f15"/>
                  </a:cubicBezTo>
                  <a:cubicBezTo>
                    <a:pt x="f16" y="f17"/>
                    <a:pt x="f18" y="f19"/>
                    <a:pt x="f20" y="f21"/>
                  </a:cubicBezTo>
                  <a:cubicBezTo>
                    <a:pt x="f22" y="f23"/>
                    <a:pt x="f24" y="f25"/>
                    <a:pt x="f26" y="f7"/>
                  </a:cubicBezTo>
                  <a:cubicBezTo>
                    <a:pt x="f27" y="f28"/>
                    <a:pt x="f29" y="f30"/>
                    <a:pt x="f31" y="f32"/>
                  </a:cubicBezTo>
                  <a:lnTo>
                    <a:pt x="f31" y="f32"/>
                  </a:lnTo>
                  <a:lnTo>
                    <a:pt x="f33" y="f34"/>
                  </a:lnTo>
                  <a:lnTo>
                    <a:pt x="f35" y="f36"/>
                  </a:lnTo>
                  <a:lnTo>
                    <a:pt x="f37" y="f38"/>
                  </a:lnTo>
                  <a:cubicBezTo>
                    <a:pt x="f39" y="f40"/>
                    <a:pt x="f41" y="f42"/>
                    <a:pt x="f43" y="f5"/>
                  </a:cubicBezTo>
                  <a:cubicBezTo>
                    <a:pt x="f44" y="f45"/>
                    <a:pt x="f46" y="f47"/>
                    <a:pt x="f48" y="f49"/>
                  </a:cubicBezTo>
                  <a:lnTo>
                    <a:pt x="f50" y="f49"/>
                  </a:lnTo>
                  <a:lnTo>
                    <a:pt x="f51" y="f52"/>
                  </a:ln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2" name="Freeform: Shape 426">
              <a:extLst>
                <a:ext uri="{FF2B5EF4-FFF2-40B4-BE49-F238E27FC236}">
                  <a16:creationId xmlns:a16="http://schemas.microsoft.com/office/drawing/2014/main" id="{A6012BD5-A5C3-E81E-B4A0-B25D8A57ECDB}"/>
                </a:ext>
              </a:extLst>
            </p:cNvPr>
            <p:cNvSpPr/>
            <p:nvPr/>
          </p:nvSpPr>
          <p:spPr>
            <a:xfrm>
              <a:off x="10164827" y="599407"/>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761">
                  <a:moveTo>
                    <a:pt x="f5" y="f8"/>
                  </a:moveTo>
                  <a:cubicBezTo>
                    <a:pt x="f5" y="f8"/>
                    <a:pt x="f5" y="f8"/>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3" name="Freeform: Shape 427">
              <a:extLst>
                <a:ext uri="{FF2B5EF4-FFF2-40B4-BE49-F238E27FC236}">
                  <a16:creationId xmlns:a16="http://schemas.microsoft.com/office/drawing/2014/main" id="{204EB8A0-F9D8-2A4E-D330-3D48E20BD5E1}"/>
                </a:ext>
              </a:extLst>
            </p:cNvPr>
            <p:cNvSpPr/>
            <p:nvPr/>
          </p:nvSpPr>
          <p:spPr>
            <a:xfrm>
              <a:off x="10164058" y="59839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4" name="Freeform: Shape 428">
              <a:extLst>
                <a:ext uri="{FF2B5EF4-FFF2-40B4-BE49-F238E27FC236}">
                  <a16:creationId xmlns:a16="http://schemas.microsoft.com/office/drawing/2014/main" id="{08E5A99A-5347-D60E-546C-5EFA016CFCE5}"/>
                </a:ext>
              </a:extLst>
            </p:cNvPr>
            <p:cNvSpPr/>
            <p:nvPr/>
          </p:nvSpPr>
          <p:spPr>
            <a:xfrm>
              <a:off x="10162541" y="59674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5" name="Freeform: Shape 429">
              <a:extLst>
                <a:ext uri="{FF2B5EF4-FFF2-40B4-BE49-F238E27FC236}">
                  <a16:creationId xmlns:a16="http://schemas.microsoft.com/office/drawing/2014/main" id="{2898FF12-D6C3-4750-F82C-91E25CBE36BA}"/>
                </a:ext>
              </a:extLst>
            </p:cNvPr>
            <p:cNvSpPr/>
            <p:nvPr/>
          </p:nvSpPr>
          <p:spPr>
            <a:xfrm>
              <a:off x="11317062" y="1399"/>
              <a:ext cx="868716" cy="271073"/>
            </a:xfrm>
            <a:custGeom>
              <a:avLst/>
              <a:gdLst>
                <a:gd name="f0" fmla="val 10800000"/>
                <a:gd name="f1" fmla="val 5400000"/>
                <a:gd name="f2" fmla="val 180"/>
                <a:gd name="f3" fmla="val w"/>
                <a:gd name="f4" fmla="val h"/>
                <a:gd name="f5" fmla="val 0"/>
                <a:gd name="f6" fmla="val 868716"/>
                <a:gd name="f7" fmla="val 271074"/>
                <a:gd name="f8" fmla="val 7237"/>
                <a:gd name="f9" fmla="val 3555"/>
                <a:gd name="f10" fmla="val 7033"/>
                <a:gd name="f11" fmla="val 6381"/>
                <a:gd name="f12" fmla="val 4609"/>
                <a:gd name="f13" fmla="val 8525"/>
                <a:gd name="f14" fmla="val 1777"/>
                <a:gd name="f15" fmla="val 8380"/>
                <a:gd name="f16" fmla="val 868717"/>
                <a:gd name="f17" fmla="val 271075"/>
                <a:gd name="f18" fmla="val 260663"/>
                <a:gd name="f19" fmla="+- 0 0 -90"/>
                <a:gd name="f20" fmla="*/ f3 1 868716"/>
                <a:gd name="f21" fmla="*/ f4 1 271074"/>
                <a:gd name="f22" fmla="val f5"/>
                <a:gd name="f23" fmla="val f6"/>
                <a:gd name="f24" fmla="val f7"/>
                <a:gd name="f25" fmla="*/ f19 f0 1"/>
                <a:gd name="f26" fmla="+- f24 0 f22"/>
                <a:gd name="f27" fmla="+- f23 0 f22"/>
                <a:gd name="f28" fmla="*/ f25 1 f2"/>
                <a:gd name="f29" fmla="*/ f27 1 868716"/>
                <a:gd name="f30" fmla="*/ f26 1 271074"/>
                <a:gd name="f31" fmla="*/ 7237 f27 1"/>
                <a:gd name="f32" fmla="*/ 3555 f26 1"/>
                <a:gd name="f33" fmla="*/ 1777 f27 1"/>
                <a:gd name="f34" fmla="*/ 8380 f26 1"/>
                <a:gd name="f35" fmla="*/ 0 f27 1"/>
                <a:gd name="f36" fmla="*/ 868717 f27 1"/>
                <a:gd name="f37" fmla="*/ 271075 f26 1"/>
                <a:gd name="f38" fmla="*/ 260663 f26 1"/>
                <a:gd name="f39" fmla="*/ 0 f26 1"/>
                <a:gd name="f40" fmla="+- f28 0 f1"/>
                <a:gd name="f41" fmla="*/ f31 1 868716"/>
                <a:gd name="f42" fmla="*/ f32 1 271074"/>
                <a:gd name="f43" fmla="*/ f33 1 868716"/>
                <a:gd name="f44" fmla="*/ f34 1 271074"/>
                <a:gd name="f45" fmla="*/ f35 1 868716"/>
                <a:gd name="f46" fmla="*/ f36 1 868716"/>
                <a:gd name="f47" fmla="*/ f37 1 271074"/>
                <a:gd name="f48" fmla="*/ f38 1 271074"/>
                <a:gd name="f49" fmla="*/ f39 1 271074"/>
                <a:gd name="f50" fmla="*/ f22 1 f29"/>
                <a:gd name="f51" fmla="*/ f23 1 f29"/>
                <a:gd name="f52" fmla="*/ f22 1 f30"/>
                <a:gd name="f53" fmla="*/ f24 1 f30"/>
                <a:gd name="f54" fmla="*/ f41 1 f29"/>
                <a:gd name="f55" fmla="*/ f42 1 f30"/>
                <a:gd name="f56" fmla="*/ f43 1 f29"/>
                <a:gd name="f57" fmla="*/ f44 1 f30"/>
                <a:gd name="f58" fmla="*/ f45 1 f29"/>
                <a:gd name="f59" fmla="*/ f46 1 f29"/>
                <a:gd name="f60" fmla="*/ f47 1 f30"/>
                <a:gd name="f61" fmla="*/ f48 1 f30"/>
                <a:gd name="f62" fmla="*/ f49 1 f30"/>
                <a:gd name="f63" fmla="*/ f50 f20 1"/>
                <a:gd name="f64" fmla="*/ f51 f20 1"/>
                <a:gd name="f65" fmla="*/ f53 f21 1"/>
                <a:gd name="f66" fmla="*/ f52 f21 1"/>
                <a:gd name="f67" fmla="*/ f54 f20 1"/>
                <a:gd name="f68" fmla="*/ f55 f21 1"/>
                <a:gd name="f69" fmla="*/ f56 f20 1"/>
                <a:gd name="f70" fmla="*/ f57 f21 1"/>
                <a:gd name="f71" fmla="*/ f58 f20 1"/>
                <a:gd name="f72" fmla="*/ f59 f20 1"/>
                <a:gd name="f73" fmla="*/ f60 f21 1"/>
                <a:gd name="f74" fmla="*/ f61 f21 1"/>
                <a:gd name="f75" fmla="*/ f62 f21 1"/>
              </a:gdLst>
              <a:ahLst/>
              <a:cxnLst>
                <a:cxn ang="3cd4">
                  <a:pos x="hc" y="t"/>
                </a:cxn>
                <a:cxn ang="0">
                  <a:pos x="r" y="vc"/>
                </a:cxn>
                <a:cxn ang="cd4">
                  <a:pos x="hc" y="b"/>
                </a:cxn>
                <a:cxn ang="cd2">
                  <a:pos x="l" y="vc"/>
                </a:cxn>
                <a:cxn ang="f40">
                  <a:pos x="f67" y="f68"/>
                </a:cxn>
                <a:cxn ang="f40">
                  <a:pos x="f69" y="f70"/>
                </a:cxn>
                <a:cxn ang="f40">
                  <a:pos x="f71" y="f70"/>
                </a:cxn>
                <a:cxn ang="f40">
                  <a:pos x="f71" y="f70"/>
                </a:cxn>
                <a:cxn ang="f40">
                  <a:pos x="f72" y="f73"/>
                </a:cxn>
                <a:cxn ang="f40">
                  <a:pos x="f72" y="f74"/>
                </a:cxn>
                <a:cxn ang="f40">
                  <a:pos x="f67" y="f75"/>
                </a:cxn>
              </a:cxnLst>
              <a:rect l="f63" t="f66" r="f64" b="f65"/>
              <a:pathLst>
                <a:path w="868716" h="271074">
                  <a:moveTo>
                    <a:pt x="f8" y="f9"/>
                  </a:moveTo>
                  <a:cubicBezTo>
                    <a:pt x="f10" y="f11"/>
                    <a:pt x="f12" y="f13"/>
                    <a:pt x="f14" y="f15"/>
                  </a:cubicBezTo>
                  <a:lnTo>
                    <a:pt x="f5" y="f15"/>
                  </a:lnTo>
                  <a:lnTo>
                    <a:pt x="f5" y="f15"/>
                  </a:lnTo>
                  <a:lnTo>
                    <a:pt x="f16" y="f17"/>
                  </a:lnTo>
                  <a:lnTo>
                    <a:pt x="f16" y="f18"/>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6" name="Freeform: Shape 430">
              <a:extLst>
                <a:ext uri="{FF2B5EF4-FFF2-40B4-BE49-F238E27FC236}">
                  <a16:creationId xmlns:a16="http://schemas.microsoft.com/office/drawing/2014/main" id="{79B7AE66-3442-7D6D-84C4-4C18A0E58B8D}"/>
                </a:ext>
              </a:extLst>
            </p:cNvPr>
            <p:cNvSpPr/>
            <p:nvPr/>
          </p:nvSpPr>
          <p:spPr>
            <a:xfrm>
              <a:off x="11313468" y="0"/>
              <a:ext cx="10826" cy="8814"/>
            </a:xfrm>
            <a:custGeom>
              <a:avLst/>
              <a:gdLst>
                <a:gd name="f0" fmla="val 10800000"/>
                <a:gd name="f1" fmla="val 5400000"/>
                <a:gd name="f2" fmla="val 180"/>
                <a:gd name="f3" fmla="val w"/>
                <a:gd name="f4" fmla="val h"/>
                <a:gd name="f5" fmla="val 0"/>
                <a:gd name="f6" fmla="val 10830"/>
                <a:gd name="f7" fmla="val 8815"/>
                <a:gd name="f8" fmla="val 10831"/>
                <a:gd name="f9" fmla="val 4952"/>
                <a:gd name="f10" fmla="val 38"/>
                <a:gd name="f11" fmla="val -13"/>
                <a:gd name="f12" fmla="val 5288"/>
                <a:gd name="f13" fmla="val 5631"/>
                <a:gd name="f14" fmla="val 5967"/>
                <a:gd name="f15" fmla="val 6602"/>
                <a:gd name="f16" fmla="val 6856"/>
                <a:gd name="f17" fmla="val 7618"/>
                <a:gd name="f18" fmla="val 7871"/>
                <a:gd name="f19" fmla="val 8127"/>
                <a:gd name="f20" fmla="val 8380"/>
                <a:gd name="f21" fmla="val 927"/>
                <a:gd name="f22" fmla="val 1943"/>
                <a:gd name="f23" fmla="val 3720"/>
                <a:gd name="f24" fmla="val 6361"/>
                <a:gd name="f25" fmla="val 9529"/>
                <a:gd name="f26" fmla="val 9421"/>
                <a:gd name="f27" fmla="val 8324"/>
                <a:gd name="f28" fmla="val 10576"/>
                <a:gd name="f29" fmla="val 5689"/>
                <a:gd name="f30" fmla="val 10678"/>
                <a:gd name="f31" fmla="val 5450"/>
                <a:gd name="f32" fmla="val 10767"/>
                <a:gd name="f33" fmla="val 5204"/>
                <a:gd name="f34" fmla="+- 0 0 -90"/>
                <a:gd name="f35" fmla="*/ f3 1 10830"/>
                <a:gd name="f36" fmla="*/ f4 1 8815"/>
                <a:gd name="f37" fmla="val f5"/>
                <a:gd name="f38" fmla="val f6"/>
                <a:gd name="f39" fmla="val f7"/>
                <a:gd name="f40" fmla="*/ f34 f0 1"/>
                <a:gd name="f41" fmla="+- f39 0 f37"/>
                <a:gd name="f42" fmla="+- f38 0 f37"/>
                <a:gd name="f43" fmla="*/ f40 1 f2"/>
                <a:gd name="f44" fmla="*/ f42 1 10830"/>
                <a:gd name="f45" fmla="*/ f41 1 8815"/>
                <a:gd name="f46" fmla="*/ 10831 f42 1"/>
                <a:gd name="f47" fmla="*/ 4952 f41 1"/>
                <a:gd name="f48" fmla="*/ 0 f41 1"/>
                <a:gd name="f49" fmla="*/ 38 f42 1"/>
                <a:gd name="f50" fmla="*/ 5967 f41 1"/>
                <a:gd name="f51" fmla="*/ 6856 f41 1"/>
                <a:gd name="f52" fmla="*/ 7618 f41 1"/>
                <a:gd name="f53" fmla="*/ 8380 f41 1"/>
                <a:gd name="f54" fmla="*/ 927 f42 1"/>
                <a:gd name="f55" fmla="*/ 1943 f42 1"/>
                <a:gd name="f56" fmla="*/ 3720 f42 1"/>
                <a:gd name="f57" fmla="*/ 10576 f42 1"/>
                <a:gd name="f58" fmla="*/ 5689 f41 1"/>
                <a:gd name="f59" fmla="+- f43 0 f1"/>
                <a:gd name="f60" fmla="*/ f46 1 10830"/>
                <a:gd name="f61" fmla="*/ f47 1 8815"/>
                <a:gd name="f62" fmla="*/ f48 1 8815"/>
                <a:gd name="f63" fmla="*/ f49 1 10830"/>
                <a:gd name="f64" fmla="*/ f50 1 8815"/>
                <a:gd name="f65" fmla="*/ f51 1 8815"/>
                <a:gd name="f66" fmla="*/ f52 1 8815"/>
                <a:gd name="f67" fmla="*/ f53 1 8815"/>
                <a:gd name="f68" fmla="*/ f54 1 10830"/>
                <a:gd name="f69" fmla="*/ f55 1 10830"/>
                <a:gd name="f70" fmla="*/ f56 1 10830"/>
                <a:gd name="f71" fmla="*/ f57 1 10830"/>
                <a:gd name="f72" fmla="*/ f58 1 8815"/>
                <a:gd name="f73" fmla="*/ f37 1 f44"/>
                <a:gd name="f74" fmla="*/ f38 1 f44"/>
                <a:gd name="f75" fmla="*/ f37 1 f45"/>
                <a:gd name="f76" fmla="*/ f39 1 f45"/>
                <a:gd name="f77" fmla="*/ f60 1 f44"/>
                <a:gd name="f78" fmla="*/ f61 1 f45"/>
                <a:gd name="f79" fmla="*/ f62 1 f45"/>
                <a:gd name="f80" fmla="*/ f63 1 f44"/>
                <a:gd name="f81" fmla="*/ f64 1 f45"/>
                <a:gd name="f82" fmla="*/ f65 1 f45"/>
                <a:gd name="f83" fmla="*/ f66 1 f45"/>
                <a:gd name="f84" fmla="*/ f67 1 f45"/>
                <a:gd name="f85" fmla="*/ f68 1 f44"/>
                <a:gd name="f86" fmla="*/ f69 1 f44"/>
                <a:gd name="f87" fmla="*/ f70 1 f44"/>
                <a:gd name="f88" fmla="*/ f71 1 f44"/>
                <a:gd name="f89" fmla="*/ f72 1 f45"/>
                <a:gd name="f90" fmla="*/ f73 f35 1"/>
                <a:gd name="f91" fmla="*/ f74 f35 1"/>
                <a:gd name="f92" fmla="*/ f76 f36 1"/>
                <a:gd name="f93" fmla="*/ f75 f36 1"/>
                <a:gd name="f94" fmla="*/ f77 f35 1"/>
                <a:gd name="f95" fmla="*/ f78 f36 1"/>
                <a:gd name="f96" fmla="*/ f79 f36 1"/>
                <a:gd name="f97" fmla="*/ f80 f35 1"/>
                <a:gd name="f98" fmla="*/ f81 f36 1"/>
                <a:gd name="f99" fmla="*/ f82 f36 1"/>
                <a:gd name="f100" fmla="*/ f83 f36 1"/>
                <a:gd name="f101" fmla="*/ f84 f36 1"/>
                <a:gd name="f102" fmla="*/ f85 f35 1"/>
                <a:gd name="f103" fmla="*/ f86 f35 1"/>
                <a:gd name="f104" fmla="*/ f87 f35 1"/>
                <a:gd name="f105" fmla="*/ f88 f35 1"/>
                <a:gd name="f106" fmla="*/ f89 f36 1"/>
              </a:gdLst>
              <a:ahLst/>
              <a:cxnLst>
                <a:cxn ang="3cd4">
                  <a:pos x="hc" y="t"/>
                </a:cxn>
                <a:cxn ang="0">
                  <a:pos x="r" y="vc"/>
                </a:cxn>
                <a:cxn ang="cd4">
                  <a:pos x="hc" y="b"/>
                </a:cxn>
                <a:cxn ang="cd2">
                  <a:pos x="l" y="vc"/>
                </a:cxn>
                <a:cxn ang="f59">
                  <a:pos x="f94" y="f95"/>
                </a:cxn>
                <a:cxn ang="f59">
                  <a:pos x="f94" y="f96"/>
                </a:cxn>
                <a:cxn ang="f59">
                  <a:pos x="f97" y="f96"/>
                </a:cxn>
                <a:cxn ang="f59">
                  <a:pos x="f97" y="f95"/>
                </a:cxn>
                <a:cxn ang="f59">
                  <a:pos x="f97" y="f95"/>
                </a:cxn>
                <a:cxn ang="f59">
                  <a:pos x="f97" y="f98"/>
                </a:cxn>
                <a:cxn ang="f59">
                  <a:pos x="f97" y="f99"/>
                </a:cxn>
                <a:cxn ang="f59">
                  <a:pos x="f97" y="f100"/>
                </a:cxn>
                <a:cxn ang="f59">
                  <a:pos x="f97" y="f101"/>
                </a:cxn>
                <a:cxn ang="f59">
                  <a:pos x="f102" y="f101"/>
                </a:cxn>
                <a:cxn ang="f59">
                  <a:pos x="f103" y="f101"/>
                </a:cxn>
                <a:cxn ang="f59">
                  <a:pos x="f104" y="f101"/>
                </a:cxn>
                <a:cxn ang="f59">
                  <a:pos x="f105" y="f106"/>
                </a:cxn>
                <a:cxn ang="f59">
                  <a:pos x="f94" y="f95"/>
                </a:cxn>
              </a:cxnLst>
              <a:rect l="f90" t="f93" r="f91" b="f92"/>
              <a:pathLst>
                <a:path w="10830" h="8815">
                  <a:moveTo>
                    <a:pt x="f8" y="f9"/>
                  </a:moveTo>
                  <a:lnTo>
                    <a:pt x="f8" y="f5"/>
                  </a:lnTo>
                  <a:lnTo>
                    <a:pt x="f10" y="f5"/>
                  </a:lnTo>
                  <a:lnTo>
                    <a:pt x="f10" y="f9"/>
                  </a:lnTo>
                  <a:lnTo>
                    <a:pt x="f10" y="f9"/>
                  </a:lnTo>
                  <a:cubicBezTo>
                    <a:pt x="f11" y="f12"/>
                    <a:pt x="f11" y="f13"/>
                    <a:pt x="f10" y="f14"/>
                  </a:cubicBezTo>
                  <a:cubicBezTo>
                    <a:pt x="f10" y="f14"/>
                    <a:pt x="f10" y="f15"/>
                    <a:pt x="f10" y="f16"/>
                  </a:cubicBezTo>
                  <a:lnTo>
                    <a:pt x="f10" y="f17"/>
                  </a:lnTo>
                  <a:cubicBezTo>
                    <a:pt x="f5" y="f18"/>
                    <a:pt x="f5" y="f19"/>
                    <a:pt x="f10" y="f20"/>
                  </a:cubicBezTo>
                  <a:lnTo>
                    <a:pt x="f21" y="f20"/>
                  </a:lnTo>
                  <a:lnTo>
                    <a:pt x="f22" y="f20"/>
                  </a:lnTo>
                  <a:lnTo>
                    <a:pt x="f23" y="f20"/>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7" name="Freeform: Shape 431">
              <a:extLst>
                <a:ext uri="{FF2B5EF4-FFF2-40B4-BE49-F238E27FC236}">
                  <a16:creationId xmlns:a16="http://schemas.microsoft.com/office/drawing/2014/main" id="{ED8FB0E9-C06F-634D-EF73-E34F590B5F04}"/>
                </a:ext>
              </a:extLst>
            </p:cNvPr>
            <p:cNvSpPr/>
            <p:nvPr/>
          </p:nvSpPr>
          <p:spPr>
            <a:xfrm>
              <a:off x="11970693" y="0"/>
              <a:ext cx="215213" cy="65132"/>
            </a:xfrm>
            <a:custGeom>
              <a:avLst/>
              <a:gdLst>
                <a:gd name="f0" fmla="val 10800000"/>
                <a:gd name="f1" fmla="val 5400000"/>
                <a:gd name="f2" fmla="val 180"/>
                <a:gd name="f3" fmla="val w"/>
                <a:gd name="f4" fmla="val h"/>
                <a:gd name="f5" fmla="val 0"/>
                <a:gd name="f6" fmla="val 215211"/>
                <a:gd name="f7" fmla="val 65134"/>
                <a:gd name="f8" fmla="val 54723"/>
                <a:gd name="f9" fmla="val 34154"/>
                <a:gd name="f10" fmla="+- 0 0 -90"/>
                <a:gd name="f11" fmla="*/ f3 1 215211"/>
                <a:gd name="f12" fmla="*/ f4 1 65134"/>
                <a:gd name="f13" fmla="val f5"/>
                <a:gd name="f14" fmla="val f6"/>
                <a:gd name="f15" fmla="val f7"/>
                <a:gd name="f16" fmla="*/ f10 f0 1"/>
                <a:gd name="f17" fmla="+- f15 0 f13"/>
                <a:gd name="f18" fmla="+- f14 0 f13"/>
                <a:gd name="f19" fmla="*/ f16 1 f2"/>
                <a:gd name="f20" fmla="*/ f18 1 215211"/>
                <a:gd name="f21" fmla="*/ f17 1 65134"/>
                <a:gd name="f22" fmla="*/ 0 f18 1"/>
                <a:gd name="f23" fmla="*/ 0 f17 1"/>
                <a:gd name="f24" fmla="*/ 215211 f18 1"/>
                <a:gd name="f25" fmla="*/ 65134 f17 1"/>
                <a:gd name="f26" fmla="*/ 54723 f17 1"/>
                <a:gd name="f27" fmla="*/ 34154 f18 1"/>
                <a:gd name="f28" fmla="+- f19 0 f1"/>
                <a:gd name="f29" fmla="*/ f22 1 215211"/>
                <a:gd name="f30" fmla="*/ f23 1 65134"/>
                <a:gd name="f31" fmla="*/ f24 1 215211"/>
                <a:gd name="f32" fmla="*/ f25 1 65134"/>
                <a:gd name="f33" fmla="*/ f26 1 65134"/>
                <a:gd name="f34" fmla="*/ f27 1 215211"/>
                <a:gd name="f35" fmla="*/ f13 1 f20"/>
                <a:gd name="f36" fmla="*/ f14 1 f20"/>
                <a:gd name="f37" fmla="*/ f13 1 f21"/>
                <a:gd name="f38" fmla="*/ f15 1 f21"/>
                <a:gd name="f39" fmla="*/ f29 1 f20"/>
                <a:gd name="f40" fmla="*/ f30 1 f21"/>
                <a:gd name="f41" fmla="*/ f31 1 f20"/>
                <a:gd name="f42" fmla="*/ f32 1 f21"/>
                <a:gd name="f43" fmla="*/ f33 1 f21"/>
                <a:gd name="f44" fmla="*/ f34 1 f20"/>
                <a:gd name="f45" fmla="*/ f35 f11 1"/>
                <a:gd name="f46" fmla="*/ f36 f11 1"/>
                <a:gd name="f47" fmla="*/ f38 f12 1"/>
                <a:gd name="f48" fmla="*/ f37 f12 1"/>
                <a:gd name="f49" fmla="*/ f39 f11 1"/>
                <a:gd name="f50" fmla="*/ f40 f12 1"/>
                <a:gd name="f51" fmla="*/ f41 f11 1"/>
                <a:gd name="f52" fmla="*/ f42 f12 1"/>
                <a:gd name="f53" fmla="*/ f43 f12 1"/>
                <a:gd name="f54" fmla="*/ f44 f11 1"/>
              </a:gdLst>
              <a:ahLst/>
              <a:cxnLst>
                <a:cxn ang="3cd4">
                  <a:pos x="hc" y="t"/>
                </a:cxn>
                <a:cxn ang="0">
                  <a:pos x="r" y="vc"/>
                </a:cxn>
                <a:cxn ang="cd4">
                  <a:pos x="hc" y="b"/>
                </a:cxn>
                <a:cxn ang="cd2">
                  <a:pos x="l" y="vc"/>
                </a:cxn>
                <a:cxn ang="f28">
                  <a:pos x="f49" y="f50"/>
                </a:cxn>
                <a:cxn ang="f28">
                  <a:pos x="f51" y="f52"/>
                </a:cxn>
                <a:cxn ang="f28">
                  <a:pos x="f51" y="f53"/>
                </a:cxn>
                <a:cxn ang="f28">
                  <a:pos x="f54" y="f50"/>
                </a:cxn>
                <a:cxn ang="f28">
                  <a:pos x="f49" y="f50"/>
                </a:cxn>
              </a:cxnLst>
              <a:rect l="f45" t="f48" r="f46" b="f47"/>
              <a:pathLst>
                <a:path w="215211" h="65134">
                  <a:moveTo>
                    <a:pt x="f5" y="f5"/>
                  </a:moveTo>
                  <a:lnTo>
                    <a:pt x="f6" y="f7"/>
                  </a:lnTo>
                  <a:lnTo>
                    <a:pt x="f6" y="f8"/>
                  </a:lnTo>
                  <a:lnTo>
                    <a:pt x="f9"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8" name="Freeform: Shape 432">
              <a:extLst>
                <a:ext uri="{FF2B5EF4-FFF2-40B4-BE49-F238E27FC236}">
                  <a16:creationId xmlns:a16="http://schemas.microsoft.com/office/drawing/2014/main" id="{CB2BB106-7133-EC64-FDB7-AD92CC88B25B}"/>
                </a:ext>
              </a:extLst>
            </p:cNvPr>
            <p:cNvSpPr/>
            <p:nvPr/>
          </p:nvSpPr>
          <p:spPr>
            <a:xfrm>
              <a:off x="6527819" y="371987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 ang="f17">
                  <a:pos x="f26" y="f27"/>
                </a:cxn>
              </a:cxnLst>
              <a:rect l="f22" t="f25" r="f23" b="f24"/>
              <a:pathLst>
                <a:path w="12696" h="12696">
                  <a:moveTo>
                    <a:pt x="f5" y="f5"/>
                  </a:moveTo>
                  <a:lnTo>
                    <a:pt x="f5" y="f5"/>
                  </a:ln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29" name="Freeform: Shape 433">
              <a:extLst>
                <a:ext uri="{FF2B5EF4-FFF2-40B4-BE49-F238E27FC236}">
                  <a16:creationId xmlns:a16="http://schemas.microsoft.com/office/drawing/2014/main" id="{BB73DC1E-2911-E749-9A7B-F337BA780161}"/>
                </a:ext>
              </a:extLst>
            </p:cNvPr>
            <p:cNvSpPr/>
            <p:nvPr/>
          </p:nvSpPr>
          <p:spPr>
            <a:xfrm>
              <a:off x="6532519" y="3621737"/>
              <a:ext cx="55869" cy="95353"/>
            </a:xfrm>
            <a:custGeom>
              <a:avLst/>
              <a:gdLst>
                <a:gd name="f0" fmla="val 10800000"/>
                <a:gd name="f1" fmla="val 5400000"/>
                <a:gd name="f2" fmla="val 180"/>
                <a:gd name="f3" fmla="val w"/>
                <a:gd name="f4" fmla="val h"/>
                <a:gd name="f5" fmla="val 0"/>
                <a:gd name="f6" fmla="val 55866"/>
                <a:gd name="f7" fmla="val 95352"/>
                <a:gd name="f8" fmla="val 51295"/>
                <a:gd name="f9" fmla="val 6221"/>
                <a:gd name="f10" fmla="val 48426"/>
                <a:gd name="f11" fmla="val 6361"/>
                <a:gd name="f12" fmla="val 45975"/>
                <a:gd name="f13" fmla="val 4152"/>
                <a:gd name="f14" fmla="val 45835"/>
                <a:gd name="f15" fmla="val 1283"/>
                <a:gd name="f16" fmla="val 1270"/>
                <a:gd name="f17" fmla="val 762"/>
                <a:gd name="f18" fmla="val 74149"/>
                <a:gd name="f19" fmla="val 93194"/>
                <a:gd name="f20" fmla="val 93829"/>
                <a:gd name="f21" fmla="val 660"/>
                <a:gd name="f22" fmla="val 94400"/>
                <a:gd name="f23" fmla="val 394"/>
                <a:gd name="f24" fmla="val 94933"/>
                <a:gd name="f25" fmla="val 3428"/>
                <a:gd name="f26" fmla="val 54914"/>
                <a:gd name="f27" fmla="val 5079"/>
                <a:gd name="f28" fmla="val 53200"/>
                <a:gd name="f29" fmla="val 6133"/>
                <a:gd name="f30" fmla="+- 0 0 -90"/>
                <a:gd name="f31" fmla="*/ f3 1 55866"/>
                <a:gd name="f32" fmla="*/ f4 1 95352"/>
                <a:gd name="f33" fmla="val f5"/>
                <a:gd name="f34" fmla="val f6"/>
                <a:gd name="f35" fmla="val f7"/>
                <a:gd name="f36" fmla="*/ f30 f0 1"/>
                <a:gd name="f37" fmla="+- f35 0 f33"/>
                <a:gd name="f38" fmla="+- f34 0 f33"/>
                <a:gd name="f39" fmla="*/ f36 1 f2"/>
                <a:gd name="f40" fmla="*/ f38 1 55866"/>
                <a:gd name="f41" fmla="*/ f37 1 95352"/>
                <a:gd name="f42" fmla="*/ 51295 f38 1"/>
                <a:gd name="f43" fmla="*/ 6221 f37 1"/>
                <a:gd name="f44" fmla="*/ 45835 f38 1"/>
                <a:gd name="f45" fmla="*/ 1283 f37 1"/>
                <a:gd name="f46" fmla="*/ 1270 f37 1"/>
                <a:gd name="f47" fmla="*/ 0 f37 1"/>
                <a:gd name="f48" fmla="*/ 762 f38 1"/>
                <a:gd name="f49" fmla="*/ 74149 f37 1"/>
                <a:gd name="f50" fmla="*/ 93194 f37 1"/>
                <a:gd name="f51" fmla="*/ 93829 f37 1"/>
                <a:gd name="f52" fmla="*/ 0 f38 1"/>
                <a:gd name="f53" fmla="*/ 95352 f37 1"/>
                <a:gd name="f54" fmla="*/ 55866 f38 1"/>
                <a:gd name="f55" fmla="*/ 3428 f37 1"/>
                <a:gd name="f56" fmla="+- f39 0 f1"/>
                <a:gd name="f57" fmla="*/ f42 1 55866"/>
                <a:gd name="f58" fmla="*/ f43 1 95352"/>
                <a:gd name="f59" fmla="*/ f44 1 55866"/>
                <a:gd name="f60" fmla="*/ f45 1 95352"/>
                <a:gd name="f61" fmla="*/ f46 1 95352"/>
                <a:gd name="f62" fmla="*/ f47 1 95352"/>
                <a:gd name="f63" fmla="*/ f48 1 55866"/>
                <a:gd name="f64" fmla="*/ f49 1 95352"/>
                <a:gd name="f65" fmla="*/ f50 1 95352"/>
                <a:gd name="f66" fmla="*/ f51 1 95352"/>
                <a:gd name="f67" fmla="*/ f52 1 55866"/>
                <a:gd name="f68" fmla="*/ f53 1 95352"/>
                <a:gd name="f69" fmla="*/ f54 1 55866"/>
                <a:gd name="f70" fmla="*/ f55 1 95352"/>
                <a:gd name="f71" fmla="*/ f33 1 f40"/>
                <a:gd name="f72" fmla="*/ f34 1 f40"/>
                <a:gd name="f73" fmla="*/ f33 1 f41"/>
                <a:gd name="f74" fmla="*/ f35 1 f41"/>
                <a:gd name="f75" fmla="*/ f57 1 f40"/>
                <a:gd name="f76" fmla="*/ f58 1 f41"/>
                <a:gd name="f77" fmla="*/ f59 1 f40"/>
                <a:gd name="f78" fmla="*/ f60 1 f41"/>
                <a:gd name="f79" fmla="*/ f61 1 f41"/>
                <a:gd name="f80" fmla="*/ f62 1 f41"/>
                <a:gd name="f81" fmla="*/ f63 1 f40"/>
                <a:gd name="f82" fmla="*/ f64 1 f41"/>
                <a:gd name="f83" fmla="*/ f65 1 f41"/>
                <a:gd name="f84" fmla="*/ f66 1 f41"/>
                <a:gd name="f85" fmla="*/ f67 1 f40"/>
                <a:gd name="f86" fmla="*/ f68 1 f41"/>
                <a:gd name="f87" fmla="*/ f69 1 f40"/>
                <a:gd name="f88" fmla="*/ f70 1 f41"/>
                <a:gd name="f89" fmla="*/ f71 f31 1"/>
                <a:gd name="f90" fmla="*/ f72 f31 1"/>
                <a:gd name="f91" fmla="*/ f74 f32 1"/>
                <a:gd name="f92" fmla="*/ f73 f32 1"/>
                <a:gd name="f93" fmla="*/ f75 f31 1"/>
                <a:gd name="f94" fmla="*/ f76 f32 1"/>
                <a:gd name="f95" fmla="*/ f77 f31 1"/>
                <a:gd name="f96" fmla="*/ f78 f32 1"/>
                <a:gd name="f97" fmla="*/ f79 f32 1"/>
                <a:gd name="f98" fmla="*/ f80 f32 1"/>
                <a:gd name="f99" fmla="*/ f81 f31 1"/>
                <a:gd name="f100" fmla="*/ f82 f32 1"/>
                <a:gd name="f101" fmla="*/ f83 f32 1"/>
                <a:gd name="f102" fmla="*/ f84 f32 1"/>
                <a:gd name="f103" fmla="*/ f85 f31 1"/>
                <a:gd name="f104" fmla="*/ f86 f32 1"/>
                <a:gd name="f105" fmla="*/ f87 f31 1"/>
                <a:gd name="f106" fmla="*/ f88 f32 1"/>
              </a:gdLst>
              <a:ahLst/>
              <a:cxnLst>
                <a:cxn ang="3cd4">
                  <a:pos x="hc" y="t"/>
                </a:cxn>
                <a:cxn ang="0">
                  <a:pos x="r" y="vc"/>
                </a:cxn>
                <a:cxn ang="cd4">
                  <a:pos x="hc" y="b"/>
                </a:cxn>
                <a:cxn ang="cd2">
                  <a:pos x="l" y="vc"/>
                </a:cxn>
                <a:cxn ang="f56">
                  <a:pos x="f93" y="f94"/>
                </a:cxn>
                <a:cxn ang="f56">
                  <a:pos x="f95" y="f96"/>
                </a:cxn>
                <a:cxn ang="f56">
                  <a:pos x="f95" y="f97"/>
                </a:cxn>
                <a:cxn ang="f56">
                  <a:pos x="f95" y="f98"/>
                </a:cxn>
                <a:cxn ang="f56">
                  <a:pos x="f99" y="f100"/>
                </a:cxn>
                <a:cxn ang="f56">
                  <a:pos x="f99" y="f101"/>
                </a:cxn>
                <a:cxn ang="f56">
                  <a:pos x="f99" y="f101"/>
                </a:cxn>
                <a:cxn ang="f56">
                  <a:pos x="f99" y="f102"/>
                </a:cxn>
                <a:cxn ang="f56">
                  <a:pos x="f103" y="f104"/>
                </a:cxn>
                <a:cxn ang="f56">
                  <a:pos x="f103" y="f104"/>
                </a:cxn>
                <a:cxn ang="f56">
                  <a:pos x="f105" y="f106"/>
                </a:cxn>
                <a:cxn ang="f56">
                  <a:pos x="f105" y="f106"/>
                </a:cxn>
                <a:cxn ang="f56">
                  <a:pos x="f93" y="f94"/>
                </a:cxn>
              </a:cxnLst>
              <a:rect l="f89" t="f92" r="f90" b="f91"/>
              <a:pathLst>
                <a:path w="55866" h="95352">
                  <a:moveTo>
                    <a:pt x="f8" y="f9"/>
                  </a:moveTo>
                  <a:cubicBezTo>
                    <a:pt x="f10" y="f11"/>
                    <a:pt x="f12" y="f13"/>
                    <a:pt x="f14" y="f15"/>
                  </a:cubicBezTo>
                  <a:cubicBezTo>
                    <a:pt x="f14" y="f15"/>
                    <a:pt x="f14" y="f16"/>
                    <a:pt x="f14" y="f16"/>
                  </a:cubicBezTo>
                  <a:lnTo>
                    <a:pt x="f14" y="f5"/>
                  </a:lnTo>
                  <a:lnTo>
                    <a:pt x="f17" y="f18"/>
                  </a:lnTo>
                  <a:lnTo>
                    <a:pt x="f17" y="f19"/>
                  </a:lnTo>
                  <a:cubicBezTo>
                    <a:pt x="f17" y="f19"/>
                    <a:pt x="f17" y="f19"/>
                    <a:pt x="f17" y="f19"/>
                  </a:cubicBezTo>
                  <a:lnTo>
                    <a:pt x="f17" y="f20"/>
                  </a:lnTo>
                  <a:cubicBezTo>
                    <a:pt x="f21" y="f22"/>
                    <a:pt x="f23" y="f24"/>
                    <a:pt x="f5" y="f7"/>
                  </a:cubicBezTo>
                  <a:lnTo>
                    <a:pt x="f5" y="f7"/>
                  </a:lnTo>
                  <a:lnTo>
                    <a:pt x="f6" y="f25"/>
                  </a:lnTo>
                  <a:cubicBezTo>
                    <a:pt x="f6" y="f25"/>
                    <a:pt x="f6" y="f25"/>
                    <a:pt x="f6"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0" name="Freeform: Shape 434">
              <a:extLst>
                <a:ext uri="{FF2B5EF4-FFF2-40B4-BE49-F238E27FC236}">
                  <a16:creationId xmlns:a16="http://schemas.microsoft.com/office/drawing/2014/main" id="{655C0130-6F24-7F64-307D-576B2EFBC9D3}"/>
                </a:ext>
              </a:extLst>
            </p:cNvPr>
            <p:cNvSpPr/>
            <p:nvPr/>
          </p:nvSpPr>
          <p:spPr>
            <a:xfrm>
              <a:off x="6527819" y="371987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lnTo>
                    <a:pt x="f5" y="f5"/>
                  </a:ln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1" name="Freeform: Shape 435">
              <a:extLst>
                <a:ext uri="{FF2B5EF4-FFF2-40B4-BE49-F238E27FC236}">
                  <a16:creationId xmlns:a16="http://schemas.microsoft.com/office/drawing/2014/main" id="{779A390B-29A3-FA02-BBA8-07A343E05465}"/>
                </a:ext>
              </a:extLst>
            </p:cNvPr>
            <p:cNvSpPr/>
            <p:nvPr/>
          </p:nvSpPr>
          <p:spPr>
            <a:xfrm>
              <a:off x="5718017" y="3575642"/>
              <a:ext cx="809801" cy="144493"/>
            </a:xfrm>
            <a:custGeom>
              <a:avLst/>
              <a:gdLst>
                <a:gd name="f0" fmla="val 10800000"/>
                <a:gd name="f1" fmla="val 5400000"/>
                <a:gd name="f2" fmla="val 180"/>
                <a:gd name="f3" fmla="val w"/>
                <a:gd name="f4" fmla="val h"/>
                <a:gd name="f5" fmla="val 0"/>
                <a:gd name="f6" fmla="val 809803"/>
                <a:gd name="f7" fmla="val 144494"/>
                <a:gd name="f8" fmla="val 804471"/>
                <a:gd name="f9" fmla="val 139283"/>
                <a:gd name="f10" fmla="val 133442"/>
                <a:gd name="f11" fmla="val 6856"/>
                <a:gd name="f12" fmla="val 4063"/>
                <a:gd name="f13" fmla="val 6793"/>
                <a:gd name="f14" fmla="val 6869"/>
                <a:gd name="f15" fmla="val 4456"/>
                <a:gd name="f16" fmla="val 9091"/>
                <a:gd name="f17" fmla="val 1663"/>
                <a:gd name="f18" fmla="val 9015"/>
                <a:gd name="f19" fmla="val 1612"/>
                <a:gd name="f20" fmla="val 1574"/>
                <a:gd name="f21" fmla="val 1524"/>
                <a:gd name="f22" fmla="val 808915"/>
                <a:gd name="f23" fmla="val 144489"/>
                <a:gd name="f24" fmla="val 809804"/>
                <a:gd name="f25" fmla="val 806997"/>
                <a:gd name="f26" fmla="val 144628"/>
                <a:gd name="f27" fmla="val 804611"/>
                <a:gd name="f28" fmla="val 142470"/>
                <a:gd name="f29" fmla="val 139677"/>
                <a:gd name="f30" fmla="val 139537"/>
                <a:gd name="f31" fmla="val 139410"/>
                <a:gd name="f32" fmla="+- 0 0 -90"/>
                <a:gd name="f33" fmla="*/ f3 1 809803"/>
                <a:gd name="f34" fmla="*/ f4 1 144494"/>
                <a:gd name="f35" fmla="val f5"/>
                <a:gd name="f36" fmla="val f6"/>
                <a:gd name="f37" fmla="val f7"/>
                <a:gd name="f38" fmla="*/ f32 f0 1"/>
                <a:gd name="f39" fmla="+- f37 0 f35"/>
                <a:gd name="f40" fmla="+- f36 0 f35"/>
                <a:gd name="f41" fmla="*/ f38 1 f2"/>
                <a:gd name="f42" fmla="*/ f40 1 809803"/>
                <a:gd name="f43" fmla="*/ f39 1 144494"/>
                <a:gd name="f44" fmla="*/ 804471 f40 1"/>
                <a:gd name="f45" fmla="*/ 139283 f39 1"/>
                <a:gd name="f46" fmla="*/ 133442 f39 1"/>
                <a:gd name="f47" fmla="*/ 6856 f40 1"/>
                <a:gd name="f48" fmla="*/ 0 f39 1"/>
                <a:gd name="f49" fmla="*/ 4063 f39 1"/>
                <a:gd name="f50" fmla="*/ 1663 f40 1"/>
                <a:gd name="f51" fmla="*/ 9015 f39 1"/>
                <a:gd name="f52" fmla="*/ 1524 f40 1"/>
                <a:gd name="f53" fmla="*/ 0 f40 1"/>
                <a:gd name="f54" fmla="*/ 808915 f40 1"/>
                <a:gd name="f55" fmla="*/ 144489 f39 1"/>
                <a:gd name="f56" fmla="*/ 809804 f40 1"/>
                <a:gd name="f57" fmla="*/ 139677 f39 1"/>
                <a:gd name="f58" fmla="+- f41 0 f1"/>
                <a:gd name="f59" fmla="*/ f44 1 809803"/>
                <a:gd name="f60" fmla="*/ f45 1 144494"/>
                <a:gd name="f61" fmla="*/ f46 1 144494"/>
                <a:gd name="f62" fmla="*/ f47 1 809803"/>
                <a:gd name="f63" fmla="*/ f48 1 144494"/>
                <a:gd name="f64" fmla="*/ f49 1 144494"/>
                <a:gd name="f65" fmla="*/ f50 1 809803"/>
                <a:gd name="f66" fmla="*/ f51 1 144494"/>
                <a:gd name="f67" fmla="*/ f52 1 809803"/>
                <a:gd name="f68" fmla="*/ f53 1 809803"/>
                <a:gd name="f69" fmla="*/ f54 1 809803"/>
                <a:gd name="f70" fmla="*/ f55 1 144494"/>
                <a:gd name="f71" fmla="*/ f56 1 809803"/>
                <a:gd name="f72" fmla="*/ f57 1 144494"/>
                <a:gd name="f73" fmla="*/ f35 1 f42"/>
                <a:gd name="f74" fmla="*/ f36 1 f42"/>
                <a:gd name="f75" fmla="*/ f35 1 f43"/>
                <a:gd name="f76" fmla="*/ f37 1 f43"/>
                <a:gd name="f77" fmla="*/ f59 1 f42"/>
                <a:gd name="f78" fmla="*/ f60 1 f43"/>
                <a:gd name="f79" fmla="*/ f61 1 f43"/>
                <a:gd name="f80" fmla="*/ f62 1 f42"/>
                <a:gd name="f81" fmla="*/ f63 1 f43"/>
                <a:gd name="f82" fmla="*/ f64 1 f43"/>
                <a:gd name="f83" fmla="*/ f65 1 f42"/>
                <a:gd name="f84" fmla="*/ f66 1 f43"/>
                <a:gd name="f85" fmla="*/ f67 1 f42"/>
                <a:gd name="f86" fmla="*/ f68 1 f42"/>
                <a:gd name="f87" fmla="*/ f69 1 f42"/>
                <a:gd name="f88" fmla="*/ f70 1 f43"/>
                <a:gd name="f89" fmla="*/ f71 1 f42"/>
                <a:gd name="f90" fmla="*/ f72 1 f43"/>
                <a:gd name="f91" fmla="*/ f73 f33 1"/>
                <a:gd name="f92" fmla="*/ f74 f33 1"/>
                <a:gd name="f93" fmla="*/ f76 f34 1"/>
                <a:gd name="f94" fmla="*/ f75 f34 1"/>
                <a:gd name="f95" fmla="*/ f77 f33 1"/>
                <a:gd name="f96" fmla="*/ f78 f34 1"/>
                <a:gd name="f97" fmla="*/ f79 f34 1"/>
                <a:gd name="f98" fmla="*/ f80 f33 1"/>
                <a:gd name="f99" fmla="*/ f81 f34 1"/>
                <a:gd name="f100" fmla="*/ f82 f34 1"/>
                <a:gd name="f101" fmla="*/ f83 f33 1"/>
                <a:gd name="f102" fmla="*/ f84 f34 1"/>
                <a:gd name="f103" fmla="*/ f85 f33 1"/>
                <a:gd name="f104" fmla="*/ f86 f33 1"/>
                <a:gd name="f105" fmla="*/ f87 f33 1"/>
                <a:gd name="f106" fmla="*/ f88 f34 1"/>
                <a:gd name="f107" fmla="*/ f89 f33 1"/>
                <a:gd name="f108" fmla="*/ f90 f34 1"/>
              </a:gdLst>
              <a:ahLst/>
              <a:cxnLst>
                <a:cxn ang="3cd4">
                  <a:pos x="hc" y="t"/>
                </a:cxn>
                <a:cxn ang="0">
                  <a:pos x="r" y="vc"/>
                </a:cxn>
                <a:cxn ang="cd4">
                  <a:pos x="hc" y="b"/>
                </a:cxn>
                <a:cxn ang="cd2">
                  <a:pos x="l" y="vc"/>
                </a:cxn>
                <a:cxn ang="f58">
                  <a:pos x="f95" y="f96"/>
                </a:cxn>
                <a:cxn ang="f58">
                  <a:pos x="f95" y="f97"/>
                </a:cxn>
                <a:cxn ang="f58">
                  <a:pos x="f98" y="f99"/>
                </a:cxn>
                <a:cxn ang="f58">
                  <a:pos x="f98" y="f100"/>
                </a:cxn>
                <a:cxn ang="f58">
                  <a:pos x="f101" y="f102"/>
                </a:cxn>
                <a:cxn ang="f58">
                  <a:pos x="f103" y="f102"/>
                </a:cxn>
                <a:cxn ang="f58">
                  <a:pos x="f104" y="f102"/>
                </a:cxn>
                <a:cxn ang="f58">
                  <a:pos x="f104" y="f102"/>
                </a:cxn>
                <a:cxn ang="f58">
                  <a:pos x="f105" y="f106"/>
                </a:cxn>
                <a:cxn ang="f58">
                  <a:pos x="f107" y="f106"/>
                </a:cxn>
                <a:cxn ang="f58">
                  <a:pos x="f95" y="f108"/>
                </a:cxn>
                <a:cxn ang="f58">
                  <a:pos x="f95" y="f96"/>
                </a:cxn>
              </a:cxnLst>
              <a:rect l="f91" t="f94" r="f92" b="f93"/>
              <a:pathLst>
                <a:path w="809803" h="144494">
                  <a:moveTo>
                    <a:pt x="f8" y="f9"/>
                  </a:moveTo>
                  <a:lnTo>
                    <a:pt x="f8" y="f10"/>
                  </a:lnTo>
                  <a:lnTo>
                    <a:pt x="f11" y="f5"/>
                  </a:lnTo>
                  <a:lnTo>
                    <a:pt x="f11" y="f12"/>
                  </a:lnTo>
                  <a:cubicBezTo>
                    <a:pt x="f13" y="f14"/>
                    <a:pt x="f15" y="f16"/>
                    <a:pt x="f17" y="f18"/>
                  </a:cubicBezTo>
                  <a:cubicBezTo>
                    <a:pt x="f19" y="f18"/>
                    <a:pt x="f20" y="f18"/>
                    <a:pt x="f21" y="f18"/>
                  </a:cubicBezTo>
                  <a:lnTo>
                    <a:pt x="f5" y="f18"/>
                  </a:lnTo>
                  <a:lnTo>
                    <a:pt x="f5" y="f18"/>
                  </a:lnTo>
                  <a:lnTo>
                    <a:pt x="f22" y="f23"/>
                  </a:lnTo>
                  <a:lnTo>
                    <a:pt x="f24" y="f23"/>
                  </a:lnTo>
                  <a:cubicBezTo>
                    <a:pt x="f25" y="f26"/>
                    <a:pt x="f27" y="f28"/>
                    <a:pt x="f8" y="f29"/>
                  </a:cubicBezTo>
                  <a:cubicBezTo>
                    <a:pt x="f8" y="f30"/>
                    <a:pt x="f8"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2" name="Freeform: Shape 436">
              <a:extLst>
                <a:ext uri="{FF2B5EF4-FFF2-40B4-BE49-F238E27FC236}">
                  <a16:creationId xmlns:a16="http://schemas.microsoft.com/office/drawing/2014/main" id="{0D8BE21B-0595-D50C-64B9-6EF8AAABC6CC}"/>
                </a:ext>
              </a:extLst>
            </p:cNvPr>
            <p:cNvSpPr/>
            <p:nvPr/>
          </p:nvSpPr>
          <p:spPr>
            <a:xfrm>
              <a:off x="6533150" y="3715819"/>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0 f16 1"/>
                <a:gd name="f23" fmla="*/ 635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634">
                  <a:moveTo>
                    <a:pt x="f5" y="f5"/>
                  </a:moveTo>
                  <a:lnTo>
                    <a:pt x="f5" y="f5"/>
                  </a:lnTo>
                  <a:cubicBezTo>
                    <a:pt x="f5" y="f5"/>
                    <a:pt x="f5" y="f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3" name="Freeform: Shape 437">
              <a:extLst>
                <a:ext uri="{FF2B5EF4-FFF2-40B4-BE49-F238E27FC236}">
                  <a16:creationId xmlns:a16="http://schemas.microsoft.com/office/drawing/2014/main" id="{3F195421-5F53-9D6E-DD3E-43D6D8803637}"/>
                </a:ext>
              </a:extLst>
            </p:cNvPr>
            <p:cNvSpPr/>
            <p:nvPr/>
          </p:nvSpPr>
          <p:spPr>
            <a:xfrm>
              <a:off x="5714652" y="3473942"/>
              <a:ext cx="54" cy="886"/>
            </a:xfrm>
            <a:custGeom>
              <a:avLst/>
              <a:gdLst>
                <a:gd name="f0" fmla="val 10800000"/>
                <a:gd name="f1" fmla="val 5400000"/>
                <a:gd name="f2" fmla="val 180"/>
                <a:gd name="f3" fmla="val w"/>
                <a:gd name="f4" fmla="val h"/>
                <a:gd name="f5" fmla="val 0"/>
                <a:gd name="f6" fmla="val 56"/>
                <a:gd name="f7" fmla="val 888"/>
                <a:gd name="f8" fmla="val 57"/>
                <a:gd name="f9" fmla="val -19"/>
                <a:gd name="f10" fmla="val 292"/>
                <a:gd name="f11" fmla="val 597"/>
                <a:gd name="f12" fmla="val 889"/>
                <a:gd name="f13" fmla="+- 0 0 -90"/>
                <a:gd name="f14" fmla="*/ f3 1 56"/>
                <a:gd name="f15" fmla="*/ f4 1 888"/>
                <a:gd name="f16" fmla="val f5"/>
                <a:gd name="f17" fmla="val f6"/>
                <a:gd name="f18" fmla="val f7"/>
                <a:gd name="f19" fmla="*/ f13 f0 1"/>
                <a:gd name="f20" fmla="+- f18 0 f16"/>
                <a:gd name="f21" fmla="+- f17 0 f16"/>
                <a:gd name="f22" fmla="*/ f19 1 f2"/>
                <a:gd name="f23" fmla="*/ f21 1 56"/>
                <a:gd name="f24" fmla="*/ f20 1 888"/>
                <a:gd name="f25" fmla="*/ 57 f21 1"/>
                <a:gd name="f26" fmla="*/ 0 f20 1"/>
                <a:gd name="f27" fmla="*/ 889 f20 1"/>
                <a:gd name="f28" fmla="+- f22 0 f1"/>
                <a:gd name="f29" fmla="*/ f25 1 56"/>
                <a:gd name="f30" fmla="*/ f26 1 888"/>
                <a:gd name="f31" fmla="*/ f27 1 888"/>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Lst>
              <a:rect l="f39" t="f42" r="f40" b="f41"/>
              <a:pathLst>
                <a:path w="56" h="888">
                  <a:moveTo>
                    <a:pt x="f8" y="f5"/>
                  </a:moveTo>
                  <a:cubicBezTo>
                    <a:pt x="f9" y="f10"/>
                    <a:pt x="f9" y="f11"/>
                    <a:pt x="f8" y="f12"/>
                  </a:cubicBezTo>
                  <a:lnTo>
                    <a:pt x="f8"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4" name="Freeform: Shape 438">
              <a:extLst>
                <a:ext uri="{FF2B5EF4-FFF2-40B4-BE49-F238E27FC236}">
                  <a16:creationId xmlns:a16="http://schemas.microsoft.com/office/drawing/2014/main" id="{DF5004E3-F53A-25DC-95F2-46EB64325AE7}"/>
                </a:ext>
              </a:extLst>
            </p:cNvPr>
            <p:cNvSpPr/>
            <p:nvPr/>
          </p:nvSpPr>
          <p:spPr>
            <a:xfrm>
              <a:off x="5714926" y="3476612"/>
              <a:ext cx="9939" cy="107332"/>
            </a:xfrm>
            <a:custGeom>
              <a:avLst/>
              <a:gdLst>
                <a:gd name="f0" fmla="val 10800000"/>
                <a:gd name="f1" fmla="val 5400000"/>
                <a:gd name="f2" fmla="val 180"/>
                <a:gd name="f3" fmla="val w"/>
                <a:gd name="f4" fmla="val h"/>
                <a:gd name="f5" fmla="val 0"/>
                <a:gd name="f6" fmla="val 9941"/>
                <a:gd name="f7" fmla="val 107336"/>
                <a:gd name="f8" fmla="val 9942"/>
                <a:gd name="f9" fmla="val 103097"/>
                <a:gd name="f10" fmla="val 5459"/>
                <a:gd name="f11" fmla="val 3594"/>
                <a:gd name="f12" fmla="val 4444"/>
                <a:gd name="f13" fmla="val 1816"/>
                <a:gd name="f14" fmla="val 3809"/>
                <a:gd name="f15" fmla="val 1397"/>
                <a:gd name="f16" fmla="val 3619"/>
                <a:gd name="f17" fmla="val 1041"/>
                <a:gd name="f18" fmla="val 3301"/>
                <a:gd name="f19" fmla="val 800"/>
                <a:gd name="f20" fmla="val 2920"/>
                <a:gd name="f21" fmla="val 445"/>
                <a:gd name="f22" fmla="val 2463"/>
                <a:gd name="f23" fmla="val 191"/>
                <a:gd name="f24" fmla="val 1955"/>
                <a:gd name="f25" fmla="val 38"/>
                <a:gd name="f26" fmla="val 1396"/>
                <a:gd name="f27" fmla="val 103478"/>
                <a:gd name="f28" fmla="val 104113"/>
                <a:gd name="f29" fmla="val -13"/>
                <a:gd name="f30" fmla="val 104405"/>
                <a:gd name="f31" fmla="val 104709"/>
                <a:gd name="f32" fmla="val 105002"/>
                <a:gd name="f33" fmla="val 105890"/>
                <a:gd name="f34" fmla="val 106652"/>
                <a:gd name="f35" fmla="val 107287"/>
                <a:gd name="f36" fmla="val 1689"/>
                <a:gd name="f37" fmla="val 2705"/>
                <a:gd name="f38" fmla="val 4228"/>
                <a:gd name="f39" fmla="val 6958"/>
                <a:gd name="f40" fmla="val 107668"/>
                <a:gd name="f41" fmla="val 9485"/>
                <a:gd name="f42" fmla="val 105814"/>
                <a:gd name="f43" fmla="+- 0 0 -90"/>
                <a:gd name="f44" fmla="*/ f3 1 9941"/>
                <a:gd name="f45" fmla="*/ f4 1 107336"/>
                <a:gd name="f46" fmla="val f5"/>
                <a:gd name="f47" fmla="val f6"/>
                <a:gd name="f48" fmla="val f7"/>
                <a:gd name="f49" fmla="*/ f43 f0 1"/>
                <a:gd name="f50" fmla="+- f48 0 f46"/>
                <a:gd name="f51" fmla="+- f47 0 f46"/>
                <a:gd name="f52" fmla="*/ f49 1 f2"/>
                <a:gd name="f53" fmla="*/ f51 1 9941"/>
                <a:gd name="f54" fmla="*/ f50 1 107336"/>
                <a:gd name="f55" fmla="*/ 9942 f51 1"/>
                <a:gd name="f56" fmla="*/ 103097 f50 1"/>
                <a:gd name="f57" fmla="*/ 5459 f50 1"/>
                <a:gd name="f58" fmla="*/ 3594 f51 1"/>
                <a:gd name="f59" fmla="*/ 4444 f50 1"/>
                <a:gd name="f60" fmla="*/ 1816 f51 1"/>
                <a:gd name="f61" fmla="*/ 3809 f50 1"/>
                <a:gd name="f62" fmla="*/ 800 f51 1"/>
                <a:gd name="f63" fmla="*/ 2920 f50 1"/>
                <a:gd name="f64" fmla="*/ 38 f51 1"/>
                <a:gd name="f65" fmla="*/ 1396 f50 1"/>
                <a:gd name="f66" fmla="*/ 0 f50 1"/>
                <a:gd name="f67" fmla="*/ 103478 f50 1"/>
                <a:gd name="f68" fmla="*/ 104113 f50 1"/>
                <a:gd name="f69" fmla="*/ 105002 f50 1"/>
                <a:gd name="f70" fmla="*/ 105890 f50 1"/>
                <a:gd name="f71" fmla="*/ 106652 f50 1"/>
                <a:gd name="f72" fmla="*/ 107287 f50 1"/>
                <a:gd name="f73" fmla="*/ 1689 f51 1"/>
                <a:gd name="f74" fmla="*/ 2705 f51 1"/>
                <a:gd name="f75" fmla="*/ 4228 f51 1"/>
                <a:gd name="f76" fmla="+- f52 0 f1"/>
                <a:gd name="f77" fmla="*/ f55 1 9941"/>
                <a:gd name="f78" fmla="*/ f56 1 107336"/>
                <a:gd name="f79" fmla="*/ f57 1 107336"/>
                <a:gd name="f80" fmla="*/ f58 1 9941"/>
                <a:gd name="f81" fmla="*/ f59 1 107336"/>
                <a:gd name="f82" fmla="*/ f60 1 9941"/>
                <a:gd name="f83" fmla="*/ f61 1 107336"/>
                <a:gd name="f84" fmla="*/ f62 1 9941"/>
                <a:gd name="f85" fmla="*/ f63 1 107336"/>
                <a:gd name="f86" fmla="*/ f64 1 9941"/>
                <a:gd name="f87" fmla="*/ f65 1 107336"/>
                <a:gd name="f88" fmla="*/ f66 1 107336"/>
                <a:gd name="f89" fmla="*/ f67 1 107336"/>
                <a:gd name="f90" fmla="*/ f68 1 107336"/>
                <a:gd name="f91" fmla="*/ f69 1 107336"/>
                <a:gd name="f92" fmla="*/ f70 1 107336"/>
                <a:gd name="f93" fmla="*/ f71 1 107336"/>
                <a:gd name="f94" fmla="*/ f72 1 107336"/>
                <a:gd name="f95" fmla="*/ f73 1 9941"/>
                <a:gd name="f96" fmla="*/ f74 1 9941"/>
                <a:gd name="f97" fmla="*/ f75 1 9941"/>
                <a:gd name="f98" fmla="*/ f46 1 f53"/>
                <a:gd name="f99" fmla="*/ f47 1 f53"/>
                <a:gd name="f100" fmla="*/ f46 1 f54"/>
                <a:gd name="f101" fmla="*/ f48 1 f54"/>
                <a:gd name="f102" fmla="*/ f77 1 f53"/>
                <a:gd name="f103" fmla="*/ f78 1 f54"/>
                <a:gd name="f104" fmla="*/ f79 1 f54"/>
                <a:gd name="f105" fmla="*/ f80 1 f53"/>
                <a:gd name="f106" fmla="*/ f81 1 f54"/>
                <a:gd name="f107" fmla="*/ f82 1 f53"/>
                <a:gd name="f108" fmla="*/ f83 1 f54"/>
                <a:gd name="f109" fmla="*/ f84 1 f53"/>
                <a:gd name="f110" fmla="*/ f85 1 f54"/>
                <a:gd name="f111" fmla="*/ f86 1 f53"/>
                <a:gd name="f112" fmla="*/ f87 1 f54"/>
                <a:gd name="f113" fmla="*/ f88 1 f54"/>
                <a:gd name="f114" fmla="*/ f89 1 f54"/>
                <a:gd name="f115" fmla="*/ f90 1 f54"/>
                <a:gd name="f116" fmla="*/ f91 1 f54"/>
                <a:gd name="f117" fmla="*/ f92 1 f54"/>
                <a:gd name="f118" fmla="*/ f93 1 f54"/>
                <a:gd name="f119" fmla="*/ f94 1 f54"/>
                <a:gd name="f120" fmla="*/ f95 1 f53"/>
                <a:gd name="f121" fmla="*/ f96 1 f53"/>
                <a:gd name="f122" fmla="*/ f97 1 f53"/>
                <a:gd name="f123" fmla="*/ f98 f44 1"/>
                <a:gd name="f124" fmla="*/ f99 f44 1"/>
                <a:gd name="f125" fmla="*/ f101 f45 1"/>
                <a:gd name="f126" fmla="*/ f100 f45 1"/>
                <a:gd name="f127" fmla="*/ f102 f44 1"/>
                <a:gd name="f128" fmla="*/ f103 f45 1"/>
                <a:gd name="f129" fmla="*/ f104 f45 1"/>
                <a:gd name="f130" fmla="*/ f105 f44 1"/>
                <a:gd name="f131" fmla="*/ f106 f45 1"/>
                <a:gd name="f132" fmla="*/ f107 f44 1"/>
                <a:gd name="f133" fmla="*/ f108 f45 1"/>
                <a:gd name="f134" fmla="*/ f109 f44 1"/>
                <a:gd name="f135" fmla="*/ f110 f45 1"/>
                <a:gd name="f136" fmla="*/ f111 f44 1"/>
                <a:gd name="f137" fmla="*/ f112 f45 1"/>
                <a:gd name="f138" fmla="*/ f113 f45 1"/>
                <a:gd name="f139" fmla="*/ f114 f45 1"/>
                <a:gd name="f140" fmla="*/ f115 f45 1"/>
                <a:gd name="f141" fmla="*/ f116 f45 1"/>
                <a:gd name="f142" fmla="*/ f117 f45 1"/>
                <a:gd name="f143" fmla="*/ f118 f45 1"/>
                <a:gd name="f144" fmla="*/ f119 f45 1"/>
                <a:gd name="f145" fmla="*/ f120 f44 1"/>
                <a:gd name="f146" fmla="*/ f121 f44 1"/>
                <a:gd name="f147" fmla="*/ f122 f44 1"/>
              </a:gdLst>
              <a:ahLst/>
              <a:cxnLst>
                <a:cxn ang="3cd4">
                  <a:pos x="hc" y="t"/>
                </a:cxn>
                <a:cxn ang="0">
                  <a:pos x="r" y="vc"/>
                </a:cxn>
                <a:cxn ang="cd4">
                  <a:pos x="hc" y="b"/>
                </a:cxn>
                <a:cxn ang="cd2">
                  <a:pos x="l" y="vc"/>
                </a:cxn>
                <a:cxn ang="f76">
                  <a:pos x="f127" y="f128"/>
                </a:cxn>
                <a:cxn ang="f76">
                  <a:pos x="f127" y="f129"/>
                </a:cxn>
                <a:cxn ang="f76">
                  <a:pos x="f130" y="f131"/>
                </a:cxn>
                <a:cxn ang="f76">
                  <a:pos x="f132" y="f133"/>
                </a:cxn>
                <a:cxn ang="f76">
                  <a:pos x="f132" y="f133"/>
                </a:cxn>
                <a:cxn ang="f76">
                  <a:pos x="f134" y="f135"/>
                </a:cxn>
                <a:cxn ang="f76">
                  <a:pos x="f134" y="f135"/>
                </a:cxn>
                <a:cxn ang="f76">
                  <a:pos x="f134" y="f135"/>
                </a:cxn>
                <a:cxn ang="f76">
                  <a:pos x="f136" y="f137"/>
                </a:cxn>
                <a:cxn ang="f76">
                  <a:pos x="f136" y="f138"/>
                </a:cxn>
                <a:cxn ang="f76">
                  <a:pos x="f136" y="f138"/>
                </a:cxn>
                <a:cxn ang="f76">
                  <a:pos x="f136" y="f139"/>
                </a:cxn>
                <a:cxn ang="f76">
                  <a:pos x="f136" y="f140"/>
                </a:cxn>
                <a:cxn ang="f76">
                  <a:pos x="f136" y="f141"/>
                </a:cxn>
                <a:cxn ang="f76">
                  <a:pos x="f136" y="f142"/>
                </a:cxn>
                <a:cxn ang="f76">
                  <a:pos x="f136" y="f143"/>
                </a:cxn>
                <a:cxn ang="f76">
                  <a:pos x="f134" y="f144"/>
                </a:cxn>
                <a:cxn ang="f76">
                  <a:pos x="f145" y="f144"/>
                </a:cxn>
                <a:cxn ang="f76">
                  <a:pos x="f146" y="f144"/>
                </a:cxn>
                <a:cxn ang="f76">
                  <a:pos x="f147" y="f144"/>
                </a:cxn>
                <a:cxn ang="f76">
                  <a:pos x="f127" y="f128"/>
                </a:cxn>
              </a:cxnLst>
              <a:rect l="f123" t="f126" r="f124" b="f125"/>
              <a:pathLst>
                <a:path w="9941" h="107336">
                  <a:moveTo>
                    <a:pt x="f8" y="f9"/>
                  </a:moveTo>
                  <a:lnTo>
                    <a:pt x="f8" y="f10"/>
                  </a:lnTo>
                  <a:lnTo>
                    <a:pt x="f11" y="f12"/>
                  </a:lnTo>
                  <a:lnTo>
                    <a:pt x="f13" y="f14"/>
                  </a:lnTo>
                  <a:lnTo>
                    <a:pt x="f13" y="f14"/>
                  </a:lnTo>
                  <a:cubicBezTo>
                    <a:pt x="f15" y="f16"/>
                    <a:pt x="f17" y="f18"/>
                    <a:pt x="f19" y="f20"/>
                  </a:cubicBezTo>
                  <a:lnTo>
                    <a:pt x="f19" y="f20"/>
                  </a:lnTo>
                  <a:lnTo>
                    <a:pt x="f19" y="f20"/>
                  </a:lnTo>
                  <a:cubicBezTo>
                    <a:pt x="f21" y="f22"/>
                    <a:pt x="f23" y="f24"/>
                    <a:pt x="f25" y="f26"/>
                  </a:cubicBezTo>
                  <a:lnTo>
                    <a:pt x="f25" y="f5"/>
                  </a:lnTo>
                  <a:cubicBezTo>
                    <a:pt x="f25" y="f5"/>
                    <a:pt x="f25" y="f5"/>
                    <a:pt x="f25" y="f5"/>
                  </a:cubicBezTo>
                  <a:lnTo>
                    <a:pt x="f25" y="f27"/>
                  </a:lnTo>
                  <a:cubicBezTo>
                    <a:pt x="f25" y="f27"/>
                    <a:pt x="f25" y="f27"/>
                    <a:pt x="f25" y="f28"/>
                  </a:cubicBezTo>
                  <a:cubicBezTo>
                    <a:pt x="f29" y="f30"/>
                    <a:pt x="f29" y="f31"/>
                    <a:pt x="f25" y="f32"/>
                  </a:cubicBezTo>
                  <a:lnTo>
                    <a:pt x="f25" y="f33"/>
                  </a:lnTo>
                  <a:lnTo>
                    <a:pt x="f25" y="f34"/>
                  </a:lnTo>
                  <a:lnTo>
                    <a:pt x="f19" y="f35"/>
                  </a:lnTo>
                  <a:lnTo>
                    <a:pt x="f36" y="f35"/>
                  </a:lnTo>
                  <a:lnTo>
                    <a:pt x="f37" y="f35"/>
                  </a:lnTo>
                  <a:lnTo>
                    <a:pt x="f38" y="f35"/>
                  </a:lnTo>
                  <a:cubicBezTo>
                    <a:pt x="f39" y="f40"/>
                    <a:pt x="f41" y="f4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5" name="Freeform: Shape 439">
              <a:extLst>
                <a:ext uri="{FF2B5EF4-FFF2-40B4-BE49-F238E27FC236}">
                  <a16:creationId xmlns:a16="http://schemas.microsoft.com/office/drawing/2014/main" id="{840ED7E5-9E0F-C925-AF8F-CC1469EF9610}"/>
                </a:ext>
              </a:extLst>
            </p:cNvPr>
            <p:cNvSpPr/>
            <p:nvPr/>
          </p:nvSpPr>
          <p:spPr>
            <a:xfrm>
              <a:off x="5714113" y="3475341"/>
              <a:ext cx="91" cy="1645"/>
            </a:xfrm>
            <a:custGeom>
              <a:avLst/>
              <a:gdLst>
                <a:gd name="f0" fmla="val 10800000"/>
                <a:gd name="f1" fmla="val 5400000"/>
                <a:gd name="f2" fmla="val 180"/>
                <a:gd name="f3" fmla="val w"/>
                <a:gd name="f4" fmla="val h"/>
                <a:gd name="f5" fmla="val 0"/>
                <a:gd name="f6" fmla="val 95"/>
                <a:gd name="f7" fmla="val 1650"/>
                <a:gd name="f8" fmla="val 1651"/>
                <a:gd name="f9" fmla="val -32"/>
                <a:gd name="f10" fmla="val 1105"/>
                <a:gd name="f11" fmla="val 546"/>
                <a:gd name="f12" fmla="+- 0 0 -90"/>
                <a:gd name="f13" fmla="*/ f3 1 95"/>
                <a:gd name="f14" fmla="*/ f4 1 1650"/>
                <a:gd name="f15" fmla="val f5"/>
                <a:gd name="f16" fmla="val f6"/>
                <a:gd name="f17" fmla="val f7"/>
                <a:gd name="f18" fmla="*/ f12 f0 1"/>
                <a:gd name="f19" fmla="+- f17 0 f15"/>
                <a:gd name="f20" fmla="+- f16 0 f15"/>
                <a:gd name="f21" fmla="*/ f18 1 f2"/>
                <a:gd name="f22" fmla="*/ f20 1 95"/>
                <a:gd name="f23" fmla="*/ f19 1 1650"/>
                <a:gd name="f24" fmla="*/ 95 f20 1"/>
                <a:gd name="f25" fmla="*/ 0 f19 1"/>
                <a:gd name="f26" fmla="*/ 1651 f19 1"/>
                <a:gd name="f27" fmla="+- f21 0 f1"/>
                <a:gd name="f28" fmla="*/ f24 1 95"/>
                <a:gd name="f29" fmla="*/ f25 1 1650"/>
                <a:gd name="f30" fmla="*/ f26 1 1650"/>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95" h="1650">
                  <a:moveTo>
                    <a:pt x="f6" y="f5"/>
                  </a:moveTo>
                  <a:lnTo>
                    <a:pt x="f6" y="f8"/>
                  </a:lnTo>
                  <a:cubicBezTo>
                    <a:pt x="f9" y="f10"/>
                    <a:pt x="f9" y="f11"/>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6" name="Freeform: Shape 440">
              <a:extLst>
                <a:ext uri="{FF2B5EF4-FFF2-40B4-BE49-F238E27FC236}">
                  <a16:creationId xmlns:a16="http://schemas.microsoft.com/office/drawing/2014/main" id="{FF3306A0-99BF-F0D8-0EB7-1981219350AD}"/>
                </a:ext>
              </a:extLst>
            </p:cNvPr>
            <p:cNvSpPr/>
            <p:nvPr/>
          </p:nvSpPr>
          <p:spPr>
            <a:xfrm>
              <a:off x="5716618" y="348028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7" name="Freeform: Shape 441">
              <a:extLst>
                <a:ext uri="{FF2B5EF4-FFF2-40B4-BE49-F238E27FC236}">
                  <a16:creationId xmlns:a16="http://schemas.microsoft.com/office/drawing/2014/main" id="{D9C9542B-8E2A-BAEF-631E-677AED8FE8AA}"/>
                </a:ext>
              </a:extLst>
            </p:cNvPr>
            <p:cNvSpPr/>
            <p:nvPr/>
          </p:nvSpPr>
          <p:spPr>
            <a:xfrm>
              <a:off x="5714963" y="3365385"/>
              <a:ext cx="82277" cy="108173"/>
            </a:xfrm>
            <a:custGeom>
              <a:avLst/>
              <a:gdLst>
                <a:gd name="f0" fmla="val 10800000"/>
                <a:gd name="f1" fmla="val 5400000"/>
                <a:gd name="f2" fmla="val 180"/>
                <a:gd name="f3" fmla="val w"/>
                <a:gd name="f4" fmla="val h"/>
                <a:gd name="f5" fmla="val 0"/>
                <a:gd name="f6" fmla="val 82275"/>
                <a:gd name="f7" fmla="val 108175"/>
                <a:gd name="f8" fmla="val 5460"/>
                <a:gd name="f9" fmla="val 106018"/>
                <a:gd name="f10" fmla="val 13332"/>
                <a:gd name="f11" fmla="val 107287"/>
                <a:gd name="f12" fmla="val 82276"/>
                <a:gd name="f13" fmla="val 8253"/>
                <a:gd name="f14" fmla="val 78593"/>
                <a:gd name="f15" fmla="val 7491"/>
                <a:gd name="f16" fmla="val 75889"/>
                <a:gd name="f17" fmla="val 7123"/>
                <a:gd name="f18" fmla="val 73985"/>
                <a:gd name="f19" fmla="val 4622"/>
                <a:gd name="f20" fmla="val 74366"/>
                <a:gd name="f21" fmla="val 1917"/>
                <a:gd name="f22" fmla="val 74378"/>
                <a:gd name="f23" fmla="val 1828"/>
                <a:gd name="f24" fmla="val 74391"/>
                <a:gd name="f25" fmla="val 1739"/>
                <a:gd name="f26" fmla="val 74404"/>
                <a:gd name="f27" fmla="val 1651"/>
                <a:gd name="f28" fmla="val 74531"/>
                <a:gd name="f29" fmla="val 1054"/>
                <a:gd name="f30" fmla="val 74784"/>
                <a:gd name="f31" fmla="val 482"/>
                <a:gd name="f32" fmla="val 75165"/>
                <a:gd name="f33" fmla="val 108176"/>
                <a:gd name="f34" fmla="val 1219"/>
                <a:gd name="f35" fmla="val 106424"/>
                <a:gd name="f36" fmla="val 3378"/>
                <a:gd name="f37" fmla="val 105586"/>
                <a:gd name="f38" fmla="+- 0 0 -90"/>
                <a:gd name="f39" fmla="*/ f3 1 82275"/>
                <a:gd name="f40" fmla="*/ f4 1 108175"/>
                <a:gd name="f41" fmla="val f5"/>
                <a:gd name="f42" fmla="val f6"/>
                <a:gd name="f43" fmla="val f7"/>
                <a:gd name="f44" fmla="*/ f38 f0 1"/>
                <a:gd name="f45" fmla="+- f43 0 f41"/>
                <a:gd name="f46" fmla="+- f42 0 f41"/>
                <a:gd name="f47" fmla="*/ f44 1 f2"/>
                <a:gd name="f48" fmla="*/ f46 1 82275"/>
                <a:gd name="f49" fmla="*/ f45 1 108175"/>
                <a:gd name="f50" fmla="*/ 5460 f46 1"/>
                <a:gd name="f51" fmla="*/ 106018 f45 1"/>
                <a:gd name="f52" fmla="*/ 13332 f46 1"/>
                <a:gd name="f53" fmla="*/ 107287 f45 1"/>
                <a:gd name="f54" fmla="*/ 82276 f46 1"/>
                <a:gd name="f55" fmla="*/ 8253 f45 1"/>
                <a:gd name="f56" fmla="*/ 78593 f46 1"/>
                <a:gd name="f57" fmla="*/ 7491 f45 1"/>
                <a:gd name="f58" fmla="*/ 74366 f46 1"/>
                <a:gd name="f59" fmla="*/ 1917 f45 1"/>
                <a:gd name="f60" fmla="*/ 74404 f46 1"/>
                <a:gd name="f61" fmla="*/ 1651 f45 1"/>
                <a:gd name="f62" fmla="*/ 75165 f46 1"/>
                <a:gd name="f63" fmla="*/ 0 f45 1"/>
                <a:gd name="f64" fmla="*/ 0 f46 1"/>
                <a:gd name="f65" fmla="*/ 108176 f45 1"/>
                <a:gd name="f66" fmla="+- f47 0 f1"/>
                <a:gd name="f67" fmla="*/ f50 1 82275"/>
                <a:gd name="f68" fmla="*/ f51 1 108175"/>
                <a:gd name="f69" fmla="*/ f52 1 82275"/>
                <a:gd name="f70" fmla="*/ f53 1 108175"/>
                <a:gd name="f71" fmla="*/ f54 1 82275"/>
                <a:gd name="f72" fmla="*/ f55 1 108175"/>
                <a:gd name="f73" fmla="*/ f56 1 82275"/>
                <a:gd name="f74" fmla="*/ f57 1 108175"/>
                <a:gd name="f75" fmla="*/ f58 1 82275"/>
                <a:gd name="f76" fmla="*/ f59 1 108175"/>
                <a:gd name="f77" fmla="*/ f60 1 82275"/>
                <a:gd name="f78" fmla="*/ f61 1 108175"/>
                <a:gd name="f79" fmla="*/ f62 1 82275"/>
                <a:gd name="f80" fmla="*/ f63 1 108175"/>
                <a:gd name="f81" fmla="*/ f64 1 82275"/>
                <a:gd name="f82" fmla="*/ f65 1 108175"/>
                <a:gd name="f83" fmla="*/ f41 1 f48"/>
                <a:gd name="f84" fmla="*/ f42 1 f48"/>
                <a:gd name="f85" fmla="*/ f41 1 f49"/>
                <a:gd name="f86" fmla="*/ f43 1 f49"/>
                <a:gd name="f87" fmla="*/ f67 1 f48"/>
                <a:gd name="f88" fmla="*/ f68 1 f49"/>
                <a:gd name="f89" fmla="*/ f69 1 f48"/>
                <a:gd name="f90" fmla="*/ f70 1 f49"/>
                <a:gd name="f91" fmla="*/ f71 1 f48"/>
                <a:gd name="f92" fmla="*/ f72 1 f49"/>
                <a:gd name="f93" fmla="*/ f73 1 f48"/>
                <a:gd name="f94" fmla="*/ f74 1 f49"/>
                <a:gd name="f95" fmla="*/ f75 1 f48"/>
                <a:gd name="f96" fmla="*/ f76 1 f49"/>
                <a:gd name="f97" fmla="*/ f77 1 f48"/>
                <a:gd name="f98" fmla="*/ f78 1 f49"/>
                <a:gd name="f99" fmla="*/ f79 1 f48"/>
                <a:gd name="f100" fmla="*/ f80 1 f49"/>
                <a:gd name="f101" fmla="*/ f81 1 f48"/>
                <a:gd name="f102" fmla="*/ f82 1 f49"/>
                <a:gd name="f103" fmla="*/ f83 f39 1"/>
                <a:gd name="f104" fmla="*/ f84 f39 1"/>
                <a:gd name="f105" fmla="*/ f86 f40 1"/>
                <a:gd name="f106" fmla="*/ f85 f40 1"/>
                <a:gd name="f107" fmla="*/ f87 f39 1"/>
                <a:gd name="f108" fmla="*/ f88 f40 1"/>
                <a:gd name="f109" fmla="*/ f89 f39 1"/>
                <a:gd name="f110" fmla="*/ f90 f40 1"/>
                <a:gd name="f111" fmla="*/ f91 f39 1"/>
                <a:gd name="f112" fmla="*/ f92 f40 1"/>
                <a:gd name="f113" fmla="*/ f93 f39 1"/>
                <a:gd name="f114" fmla="*/ f94 f40 1"/>
                <a:gd name="f115" fmla="*/ f95 f39 1"/>
                <a:gd name="f116" fmla="*/ f96 f40 1"/>
                <a:gd name="f117" fmla="*/ f97 f39 1"/>
                <a:gd name="f118" fmla="*/ f98 f40 1"/>
                <a:gd name="f119" fmla="*/ f99 f39 1"/>
                <a:gd name="f120" fmla="*/ f100 f40 1"/>
                <a:gd name="f121" fmla="*/ f101 f39 1"/>
                <a:gd name="f122" fmla="*/ f102 f40 1"/>
              </a:gdLst>
              <a:ahLst/>
              <a:cxnLst>
                <a:cxn ang="3cd4">
                  <a:pos x="hc" y="t"/>
                </a:cxn>
                <a:cxn ang="0">
                  <a:pos x="r" y="vc"/>
                </a:cxn>
                <a:cxn ang="cd4">
                  <a:pos x="hc" y="b"/>
                </a:cxn>
                <a:cxn ang="cd2">
                  <a:pos x="l" y="vc"/>
                </a:cxn>
                <a:cxn ang="f66">
                  <a:pos x="f107" y="f108"/>
                </a:cxn>
                <a:cxn ang="f66">
                  <a:pos x="f109" y="f110"/>
                </a:cxn>
                <a:cxn ang="f66">
                  <a:pos x="f111" y="f112"/>
                </a:cxn>
                <a:cxn ang="f66">
                  <a:pos x="f113" y="f114"/>
                </a:cxn>
                <a:cxn ang="f66">
                  <a:pos x="f115" y="f116"/>
                </a:cxn>
                <a:cxn ang="f66">
                  <a:pos x="f117" y="f118"/>
                </a:cxn>
                <a:cxn ang="f66">
                  <a:pos x="f119" y="f120"/>
                </a:cxn>
                <a:cxn ang="f66">
                  <a:pos x="f119" y="f120"/>
                </a:cxn>
                <a:cxn ang="f66">
                  <a:pos x="f121" y="f122"/>
                </a:cxn>
                <a:cxn ang="f66">
                  <a:pos x="f121" y="f122"/>
                </a:cxn>
                <a:cxn ang="f66">
                  <a:pos x="f121" y="f122"/>
                </a:cxn>
                <a:cxn ang="f66">
                  <a:pos x="f107" y="f108"/>
                </a:cxn>
              </a:cxnLst>
              <a:rect l="f103" t="f106" r="f104" b="f105"/>
              <a:pathLst>
                <a:path w="82275" h="108175">
                  <a:moveTo>
                    <a:pt x="f8" y="f9"/>
                  </a:moveTo>
                  <a:lnTo>
                    <a:pt x="f10" y="f11"/>
                  </a:lnTo>
                  <a:lnTo>
                    <a:pt x="f12" y="f13"/>
                  </a:lnTo>
                  <a:lnTo>
                    <a:pt x="f14" y="f15"/>
                  </a:lnTo>
                  <a:cubicBezTo>
                    <a:pt x="f16" y="f17"/>
                    <a:pt x="f18" y="f19"/>
                    <a:pt x="f20" y="f21"/>
                  </a:cubicBezTo>
                  <a:cubicBezTo>
                    <a:pt x="f22" y="f23"/>
                    <a:pt x="f24" y="f25"/>
                    <a:pt x="f26" y="f27"/>
                  </a:cubicBezTo>
                  <a:cubicBezTo>
                    <a:pt x="f28" y="f29"/>
                    <a:pt x="f30" y="f31"/>
                    <a:pt x="f32" y="f5"/>
                  </a:cubicBezTo>
                  <a:lnTo>
                    <a:pt x="f32" y="f5"/>
                  </a:lnTo>
                  <a:lnTo>
                    <a:pt x="f5" y="f33"/>
                  </a:lnTo>
                  <a:lnTo>
                    <a:pt x="f5" y="f33"/>
                  </a:lnTo>
                  <a:lnTo>
                    <a:pt x="f5" y="f33"/>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8" name="Freeform: Shape 442">
              <a:extLst>
                <a:ext uri="{FF2B5EF4-FFF2-40B4-BE49-F238E27FC236}">
                  <a16:creationId xmlns:a16="http://schemas.microsoft.com/office/drawing/2014/main" id="{F45E7DC4-4AD8-BC0C-9A91-03C056051EEA}"/>
                </a:ext>
              </a:extLst>
            </p:cNvPr>
            <p:cNvSpPr/>
            <p:nvPr/>
          </p:nvSpPr>
          <p:spPr>
            <a:xfrm>
              <a:off x="6587237" y="351571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39" name="Freeform: Shape 443">
              <a:extLst>
                <a:ext uri="{FF2B5EF4-FFF2-40B4-BE49-F238E27FC236}">
                  <a16:creationId xmlns:a16="http://schemas.microsoft.com/office/drawing/2014/main" id="{845899D3-866A-61C2-7C57-C99D1A571400}"/>
                </a:ext>
              </a:extLst>
            </p:cNvPr>
            <p:cNvSpPr/>
            <p:nvPr/>
          </p:nvSpPr>
          <p:spPr>
            <a:xfrm>
              <a:off x="6589651" y="351901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0" name="Freeform: Shape 444">
              <a:extLst>
                <a:ext uri="{FF2B5EF4-FFF2-40B4-BE49-F238E27FC236}">
                  <a16:creationId xmlns:a16="http://schemas.microsoft.com/office/drawing/2014/main" id="{834AA2AC-9EDC-00DA-8FC5-AA157BE2D58B}"/>
                </a:ext>
              </a:extLst>
            </p:cNvPr>
            <p:cNvSpPr/>
            <p:nvPr/>
          </p:nvSpPr>
          <p:spPr>
            <a:xfrm>
              <a:off x="6588508" y="351698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1" name="Freeform: Shape 445">
              <a:extLst>
                <a:ext uri="{FF2B5EF4-FFF2-40B4-BE49-F238E27FC236}">
                  <a16:creationId xmlns:a16="http://schemas.microsoft.com/office/drawing/2014/main" id="{FAE10A4B-250D-528F-D696-33D03330C34E}"/>
                </a:ext>
              </a:extLst>
            </p:cNvPr>
            <p:cNvSpPr/>
            <p:nvPr/>
          </p:nvSpPr>
          <p:spPr>
            <a:xfrm>
              <a:off x="5789240" y="3364882"/>
              <a:ext cx="795326" cy="158072"/>
            </a:xfrm>
            <a:custGeom>
              <a:avLst/>
              <a:gdLst>
                <a:gd name="f0" fmla="val 10800000"/>
                <a:gd name="f1" fmla="val 5400000"/>
                <a:gd name="f2" fmla="val 180"/>
                <a:gd name="f3" fmla="val w"/>
                <a:gd name="f4" fmla="val h"/>
                <a:gd name="f5" fmla="val 0"/>
                <a:gd name="f6" fmla="val 795328"/>
                <a:gd name="f7" fmla="val 158074"/>
                <a:gd name="f8" fmla="val 4317"/>
                <a:gd name="f9" fmla="val 7999"/>
                <a:gd name="f10" fmla="val 8761"/>
                <a:gd name="f11" fmla="val 786315"/>
                <a:gd name="f12" fmla="val 789742"/>
                <a:gd name="f13" fmla="val 152234"/>
                <a:gd name="f14" fmla="val 790504"/>
                <a:gd name="f15" fmla="val 151472"/>
                <a:gd name="f16" fmla="val 791393"/>
                <a:gd name="f17" fmla="val 792155"/>
                <a:gd name="f18" fmla="val 793298"/>
                <a:gd name="f19" fmla="val 794314"/>
                <a:gd name="f20" fmla="val 795329"/>
                <a:gd name="f21" fmla="val 6222"/>
                <a:gd name="f22" fmla="val 4190"/>
                <a:gd name="f23" fmla="val 3504"/>
                <a:gd name="f24" fmla="val 102"/>
                <a:gd name="f25" fmla="val 2844"/>
                <a:gd name="f26" fmla="val 356"/>
                <a:gd name="f27" fmla="val 2286"/>
                <a:gd name="f28" fmla="val 762"/>
                <a:gd name="f29" fmla="val 1397"/>
                <a:gd name="f30" fmla="val 1524"/>
                <a:gd name="f31" fmla="val 2159"/>
                <a:gd name="f32" fmla="val 381"/>
                <a:gd name="f33" fmla="val 2641"/>
                <a:gd name="f34" fmla="val 127"/>
                <a:gd name="f35" fmla="val 3213"/>
                <a:gd name="f36" fmla="val 3809"/>
                <a:gd name="f37" fmla="val 330"/>
                <a:gd name="f38" fmla="val 6018"/>
                <a:gd name="f39" fmla="val 2095"/>
                <a:gd name="f40" fmla="val 7732"/>
                <a:gd name="f41" fmla="+- 0 0 -90"/>
                <a:gd name="f42" fmla="*/ f3 1 795328"/>
                <a:gd name="f43" fmla="*/ f4 1 158074"/>
                <a:gd name="f44" fmla="val f5"/>
                <a:gd name="f45" fmla="val f6"/>
                <a:gd name="f46" fmla="val f7"/>
                <a:gd name="f47" fmla="*/ f41 f0 1"/>
                <a:gd name="f48" fmla="+- f46 0 f44"/>
                <a:gd name="f49" fmla="+- f45 0 f44"/>
                <a:gd name="f50" fmla="*/ f47 1 f2"/>
                <a:gd name="f51" fmla="*/ f49 1 795328"/>
                <a:gd name="f52" fmla="*/ f48 1 158074"/>
                <a:gd name="f53" fmla="*/ 4317 f49 1"/>
                <a:gd name="f54" fmla="*/ 7999 f48 1"/>
                <a:gd name="f55" fmla="*/ 7999 f49 1"/>
                <a:gd name="f56" fmla="*/ 8761 f48 1"/>
                <a:gd name="f57" fmla="*/ 786315 f49 1"/>
                <a:gd name="f58" fmla="*/ 158074 f48 1"/>
                <a:gd name="f59" fmla="*/ 789742 f49 1"/>
                <a:gd name="f60" fmla="*/ 152234 f48 1"/>
                <a:gd name="f61" fmla="*/ 790504 f49 1"/>
                <a:gd name="f62" fmla="*/ 151472 f48 1"/>
                <a:gd name="f63" fmla="*/ 791393 f49 1"/>
                <a:gd name="f64" fmla="*/ 792155 f49 1"/>
                <a:gd name="f65" fmla="*/ 793298 f49 1"/>
                <a:gd name="f66" fmla="*/ 794314 f49 1"/>
                <a:gd name="f67" fmla="*/ 795329 f49 1"/>
                <a:gd name="f68" fmla="*/ 6222 f49 1"/>
                <a:gd name="f69" fmla="*/ 0 f48 1"/>
                <a:gd name="f70" fmla="*/ 4190 f49 1"/>
                <a:gd name="f71" fmla="*/ 2286 f49 1"/>
                <a:gd name="f72" fmla="*/ 762 f48 1"/>
                <a:gd name="f73" fmla="*/ 1397 f49 1"/>
                <a:gd name="f74" fmla="*/ 1524 f48 1"/>
                <a:gd name="f75" fmla="*/ 762 f49 1"/>
                <a:gd name="f76" fmla="*/ 2159 f48 1"/>
                <a:gd name="f77" fmla="*/ 0 f49 1"/>
                <a:gd name="f78" fmla="*/ 3809 f48 1"/>
                <a:gd name="f79" fmla="+- f50 0 f1"/>
                <a:gd name="f80" fmla="*/ f53 1 795328"/>
                <a:gd name="f81" fmla="*/ f54 1 158074"/>
                <a:gd name="f82" fmla="*/ f55 1 795328"/>
                <a:gd name="f83" fmla="*/ f56 1 158074"/>
                <a:gd name="f84" fmla="*/ f57 1 795328"/>
                <a:gd name="f85" fmla="*/ f58 1 158074"/>
                <a:gd name="f86" fmla="*/ f59 1 795328"/>
                <a:gd name="f87" fmla="*/ f60 1 158074"/>
                <a:gd name="f88" fmla="*/ f61 1 795328"/>
                <a:gd name="f89" fmla="*/ f62 1 158074"/>
                <a:gd name="f90" fmla="*/ f63 1 795328"/>
                <a:gd name="f91" fmla="*/ f64 1 795328"/>
                <a:gd name="f92" fmla="*/ f65 1 795328"/>
                <a:gd name="f93" fmla="*/ f66 1 795328"/>
                <a:gd name="f94" fmla="*/ f67 1 795328"/>
                <a:gd name="f95" fmla="*/ f68 1 795328"/>
                <a:gd name="f96" fmla="*/ f69 1 158074"/>
                <a:gd name="f97" fmla="*/ f70 1 795328"/>
                <a:gd name="f98" fmla="*/ f71 1 795328"/>
                <a:gd name="f99" fmla="*/ f72 1 158074"/>
                <a:gd name="f100" fmla="*/ f73 1 795328"/>
                <a:gd name="f101" fmla="*/ f74 1 158074"/>
                <a:gd name="f102" fmla="*/ f75 1 795328"/>
                <a:gd name="f103" fmla="*/ f76 1 158074"/>
                <a:gd name="f104" fmla="*/ f77 1 795328"/>
                <a:gd name="f105" fmla="*/ f78 1 158074"/>
                <a:gd name="f106" fmla="*/ f44 1 f51"/>
                <a:gd name="f107" fmla="*/ f45 1 f51"/>
                <a:gd name="f108" fmla="*/ f44 1 f52"/>
                <a:gd name="f109" fmla="*/ f46 1 f52"/>
                <a:gd name="f110" fmla="*/ f80 1 f51"/>
                <a:gd name="f111" fmla="*/ f81 1 f52"/>
                <a:gd name="f112" fmla="*/ f82 1 f51"/>
                <a:gd name="f113" fmla="*/ f83 1 f52"/>
                <a:gd name="f114" fmla="*/ f84 1 f51"/>
                <a:gd name="f115" fmla="*/ f85 1 f52"/>
                <a:gd name="f116" fmla="*/ f86 1 f51"/>
                <a:gd name="f117" fmla="*/ f87 1 f52"/>
                <a:gd name="f118" fmla="*/ f88 1 f51"/>
                <a:gd name="f119" fmla="*/ f89 1 f52"/>
                <a:gd name="f120" fmla="*/ f90 1 f51"/>
                <a:gd name="f121" fmla="*/ f91 1 f51"/>
                <a:gd name="f122" fmla="*/ f92 1 f51"/>
                <a:gd name="f123" fmla="*/ f93 1 f51"/>
                <a:gd name="f124" fmla="*/ f94 1 f51"/>
                <a:gd name="f125" fmla="*/ f95 1 f51"/>
                <a:gd name="f126" fmla="*/ f96 1 f52"/>
                <a:gd name="f127" fmla="*/ f97 1 f51"/>
                <a:gd name="f128" fmla="*/ f98 1 f51"/>
                <a:gd name="f129" fmla="*/ f99 1 f52"/>
                <a:gd name="f130" fmla="*/ f100 1 f51"/>
                <a:gd name="f131" fmla="*/ f101 1 f52"/>
                <a:gd name="f132" fmla="*/ f102 1 f51"/>
                <a:gd name="f133" fmla="*/ f103 1 f52"/>
                <a:gd name="f134" fmla="*/ f104 1 f51"/>
                <a:gd name="f135" fmla="*/ f105 1 f52"/>
                <a:gd name="f136" fmla="*/ f106 f42 1"/>
                <a:gd name="f137" fmla="*/ f107 f42 1"/>
                <a:gd name="f138" fmla="*/ f109 f43 1"/>
                <a:gd name="f139" fmla="*/ f108 f43 1"/>
                <a:gd name="f140" fmla="*/ f110 f42 1"/>
                <a:gd name="f141" fmla="*/ f111 f43 1"/>
                <a:gd name="f142" fmla="*/ f112 f42 1"/>
                <a:gd name="f143" fmla="*/ f113 f43 1"/>
                <a:gd name="f144" fmla="*/ f114 f42 1"/>
                <a:gd name="f145" fmla="*/ f115 f43 1"/>
                <a:gd name="f146" fmla="*/ f116 f42 1"/>
                <a:gd name="f147" fmla="*/ f117 f43 1"/>
                <a:gd name="f148" fmla="*/ f118 f42 1"/>
                <a:gd name="f149" fmla="*/ f119 f43 1"/>
                <a:gd name="f150" fmla="*/ f120 f42 1"/>
                <a:gd name="f151" fmla="*/ f121 f42 1"/>
                <a:gd name="f152" fmla="*/ f122 f42 1"/>
                <a:gd name="f153" fmla="*/ f123 f42 1"/>
                <a:gd name="f154" fmla="*/ f124 f42 1"/>
                <a:gd name="f155" fmla="*/ f125 f42 1"/>
                <a:gd name="f156" fmla="*/ f126 f43 1"/>
                <a:gd name="f157" fmla="*/ f127 f42 1"/>
                <a:gd name="f158" fmla="*/ f128 f42 1"/>
                <a:gd name="f159" fmla="*/ f129 f43 1"/>
                <a:gd name="f160" fmla="*/ f130 f42 1"/>
                <a:gd name="f161" fmla="*/ f131 f43 1"/>
                <a:gd name="f162" fmla="*/ f132 f42 1"/>
                <a:gd name="f163" fmla="*/ f133 f43 1"/>
                <a:gd name="f164" fmla="*/ f134 f42 1"/>
                <a:gd name="f165" fmla="*/ f135 f43 1"/>
              </a:gdLst>
              <a:ahLst/>
              <a:cxnLst>
                <a:cxn ang="3cd4">
                  <a:pos x="hc" y="t"/>
                </a:cxn>
                <a:cxn ang="0">
                  <a:pos x="r" y="vc"/>
                </a:cxn>
                <a:cxn ang="cd4">
                  <a:pos x="hc" y="b"/>
                </a:cxn>
                <a:cxn ang="cd2">
                  <a:pos x="l" y="vc"/>
                </a:cxn>
                <a:cxn ang="f79">
                  <a:pos x="f140" y="f141"/>
                </a:cxn>
                <a:cxn ang="f79">
                  <a:pos x="f142" y="f143"/>
                </a:cxn>
                <a:cxn ang="f79">
                  <a:pos x="f144" y="f145"/>
                </a:cxn>
                <a:cxn ang="f79">
                  <a:pos x="f146" y="f147"/>
                </a:cxn>
                <a:cxn ang="f79">
                  <a:pos x="f146" y="f147"/>
                </a:cxn>
                <a:cxn ang="f79">
                  <a:pos x="f148" y="f149"/>
                </a:cxn>
                <a:cxn ang="f79">
                  <a:pos x="f150" y="f149"/>
                </a:cxn>
                <a:cxn ang="f79">
                  <a:pos x="f151" y="f149"/>
                </a:cxn>
                <a:cxn ang="f79">
                  <a:pos x="f152" y="f149"/>
                </a:cxn>
                <a:cxn ang="f79">
                  <a:pos x="f153" y="f149"/>
                </a:cxn>
                <a:cxn ang="f79">
                  <a:pos x="f154" y="f149"/>
                </a:cxn>
                <a:cxn ang="f79">
                  <a:pos x="f154" y="f149"/>
                </a:cxn>
                <a:cxn ang="f79">
                  <a:pos x="f155" y="f156"/>
                </a:cxn>
                <a:cxn ang="f79">
                  <a:pos x="f157" y="f156"/>
                </a:cxn>
                <a:cxn ang="f79">
                  <a:pos x="f158" y="f159"/>
                </a:cxn>
                <a:cxn ang="f79">
                  <a:pos x="f158" y="f159"/>
                </a:cxn>
                <a:cxn ang="f79">
                  <a:pos x="f160" y="f161"/>
                </a:cxn>
                <a:cxn ang="f79">
                  <a:pos x="f162" y="f163"/>
                </a:cxn>
                <a:cxn ang="f79">
                  <a:pos x="f164" y="f165"/>
                </a:cxn>
                <a:cxn ang="f79">
                  <a:pos x="f140" y="f141"/>
                </a:cxn>
              </a:cxnLst>
              <a:rect l="f136" t="f139" r="f137" b="f138"/>
              <a:pathLst>
                <a:path w="795328" h="158074">
                  <a:moveTo>
                    <a:pt x="f8" y="f9"/>
                  </a:moveTo>
                  <a:lnTo>
                    <a:pt x="f9" y="f10"/>
                  </a:lnTo>
                  <a:lnTo>
                    <a:pt x="f11" y="f7"/>
                  </a:lnTo>
                  <a:lnTo>
                    <a:pt x="f12" y="f13"/>
                  </a:lnTo>
                  <a:lnTo>
                    <a:pt x="f12" y="f13"/>
                  </a:lnTo>
                  <a:lnTo>
                    <a:pt x="f14" y="f15"/>
                  </a:lnTo>
                  <a:lnTo>
                    <a:pt x="f16" y="f15"/>
                  </a:lnTo>
                  <a:lnTo>
                    <a:pt x="f17" y="f15"/>
                  </a:lnTo>
                  <a:lnTo>
                    <a:pt x="f18" y="f15"/>
                  </a:lnTo>
                  <a:lnTo>
                    <a:pt x="f19" y="f15"/>
                  </a:lnTo>
                  <a:lnTo>
                    <a:pt x="f20" y="f15"/>
                  </a:lnTo>
                  <a:lnTo>
                    <a:pt x="f20" y="f15"/>
                  </a:lnTo>
                  <a:lnTo>
                    <a:pt x="f21" y="f5"/>
                  </a:lnTo>
                  <a:lnTo>
                    <a:pt x="f22" y="f5"/>
                  </a:lnTo>
                  <a:cubicBezTo>
                    <a:pt x="f23" y="f24"/>
                    <a:pt x="f25" y="f26"/>
                    <a:pt x="f27" y="f28"/>
                  </a:cubicBezTo>
                  <a:lnTo>
                    <a:pt x="f27" y="f28"/>
                  </a:lnTo>
                  <a:lnTo>
                    <a:pt x="f29" y="f30"/>
                  </a:lnTo>
                  <a:lnTo>
                    <a:pt x="f28" y="f31"/>
                  </a:lnTo>
                  <a:cubicBezTo>
                    <a:pt x="f32" y="f33"/>
                    <a:pt x="f34" y="f35"/>
                    <a:pt x="f5" y="f36"/>
                  </a:cubicBez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2" name="Freeform: Shape 446">
              <a:extLst>
                <a:ext uri="{FF2B5EF4-FFF2-40B4-BE49-F238E27FC236}">
                  <a16:creationId xmlns:a16="http://schemas.microsoft.com/office/drawing/2014/main" id="{E7556E14-F499-3836-7FAF-A4A8AED5642C}"/>
                </a:ext>
              </a:extLst>
            </p:cNvPr>
            <p:cNvSpPr/>
            <p:nvPr/>
          </p:nvSpPr>
          <p:spPr>
            <a:xfrm>
              <a:off x="6585335" y="3515081"/>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3" name="Freeform: Shape 447">
              <a:extLst>
                <a:ext uri="{FF2B5EF4-FFF2-40B4-BE49-F238E27FC236}">
                  <a16:creationId xmlns:a16="http://schemas.microsoft.com/office/drawing/2014/main" id="{E5DBE2EA-7D66-C689-6007-83D23137A569}"/>
                </a:ext>
              </a:extLst>
            </p:cNvPr>
            <p:cNvSpPr/>
            <p:nvPr/>
          </p:nvSpPr>
          <p:spPr>
            <a:xfrm>
              <a:off x="6587749" y="351622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4" name="Freeform: Shape 448">
              <a:extLst>
                <a:ext uri="{FF2B5EF4-FFF2-40B4-BE49-F238E27FC236}">
                  <a16:creationId xmlns:a16="http://schemas.microsoft.com/office/drawing/2014/main" id="{2100E5C6-77B2-6F1E-E5BB-6DDD9196669B}"/>
                </a:ext>
              </a:extLst>
            </p:cNvPr>
            <p:cNvSpPr/>
            <p:nvPr/>
          </p:nvSpPr>
          <p:spPr>
            <a:xfrm>
              <a:off x="6579492" y="3518885"/>
              <a:ext cx="10433" cy="109069"/>
            </a:xfrm>
            <a:custGeom>
              <a:avLst/>
              <a:gdLst>
                <a:gd name="f0" fmla="val 10800000"/>
                <a:gd name="f1" fmla="val 5400000"/>
                <a:gd name="f2" fmla="val 180"/>
                <a:gd name="f3" fmla="val w"/>
                <a:gd name="f4" fmla="val h"/>
                <a:gd name="f5" fmla="val 0"/>
                <a:gd name="f6" fmla="val 10433"/>
                <a:gd name="f7" fmla="val 109070"/>
                <a:gd name="f8" fmla="val 10157"/>
                <a:gd name="f9" fmla="val 10525"/>
                <a:gd name="f10" fmla="val 940"/>
                <a:gd name="f11" fmla="val 1981"/>
                <a:gd name="f12" fmla="val 2920"/>
                <a:gd name="f13" fmla="val 19680"/>
                <a:gd name="f14" fmla="val 104113"/>
                <a:gd name="f15" fmla="val 139"/>
                <a:gd name="f16" fmla="val 106982"/>
                <a:gd name="f17" fmla="val 2577"/>
                <a:gd name="f18" fmla="val 109205"/>
                <a:gd name="f19" fmla="val 5447"/>
                <a:gd name="f20" fmla="val 109065"/>
                <a:gd name="f21" fmla="val 5460"/>
                <a:gd name="f22" fmla="val 7453"/>
                <a:gd name="f23" fmla="val 9294"/>
                <a:gd name="f24" fmla="val 107998"/>
                <a:gd name="f25" fmla="val 10284"/>
                <a:gd name="f26" fmla="val 106271"/>
                <a:gd name="f27" fmla="val 105383"/>
                <a:gd name="f28" fmla="val 10335"/>
                <a:gd name="f29" fmla="val 105053"/>
                <a:gd name="f30" fmla="val 104697"/>
                <a:gd name="f31" fmla="val 104367"/>
                <a:gd name="f32" fmla="val 635"/>
                <a:gd name="f33" fmla="+- 0 0 -90"/>
                <a:gd name="f34" fmla="*/ f3 1 10433"/>
                <a:gd name="f35" fmla="*/ f4 1 109070"/>
                <a:gd name="f36" fmla="val f5"/>
                <a:gd name="f37" fmla="val f6"/>
                <a:gd name="f38" fmla="val f7"/>
                <a:gd name="f39" fmla="*/ f33 f0 1"/>
                <a:gd name="f40" fmla="+- f38 0 f36"/>
                <a:gd name="f41" fmla="+- f37 0 f36"/>
                <a:gd name="f42" fmla="*/ f39 1 f2"/>
                <a:gd name="f43" fmla="*/ f41 1 10433"/>
                <a:gd name="f44" fmla="*/ f40 1 109070"/>
                <a:gd name="f45" fmla="*/ 10157 f41 1"/>
                <a:gd name="f46" fmla="*/ 0 f40 1"/>
                <a:gd name="f47" fmla="*/ 2920 f40 1"/>
                <a:gd name="f48" fmla="*/ 0 f41 1"/>
                <a:gd name="f49" fmla="*/ 19680 f40 1"/>
                <a:gd name="f50" fmla="*/ 104113 f40 1"/>
                <a:gd name="f51" fmla="*/ 5447 f41 1"/>
                <a:gd name="f52" fmla="*/ 109065 f40 1"/>
                <a:gd name="f53" fmla="*/ 5460 f41 1"/>
                <a:gd name="f54" fmla="*/ 10284 f41 1"/>
                <a:gd name="f55" fmla="*/ 106271 f40 1"/>
                <a:gd name="f56" fmla="*/ 105383 f40 1"/>
                <a:gd name="f57" fmla="*/ 104367 f40 1"/>
                <a:gd name="f58" fmla="*/ 635 f40 1"/>
                <a:gd name="f59" fmla="+- f42 0 f1"/>
                <a:gd name="f60" fmla="*/ f45 1 10433"/>
                <a:gd name="f61" fmla="*/ f46 1 109070"/>
                <a:gd name="f62" fmla="*/ f47 1 109070"/>
                <a:gd name="f63" fmla="*/ f48 1 10433"/>
                <a:gd name="f64" fmla="*/ f49 1 109070"/>
                <a:gd name="f65" fmla="*/ f50 1 109070"/>
                <a:gd name="f66" fmla="*/ f51 1 10433"/>
                <a:gd name="f67" fmla="*/ f52 1 109070"/>
                <a:gd name="f68" fmla="*/ f53 1 10433"/>
                <a:gd name="f69" fmla="*/ f54 1 10433"/>
                <a:gd name="f70" fmla="*/ f55 1 109070"/>
                <a:gd name="f71" fmla="*/ f56 1 109070"/>
                <a:gd name="f72" fmla="*/ f57 1 109070"/>
                <a:gd name="f73" fmla="*/ f58 1 109070"/>
                <a:gd name="f74" fmla="*/ f36 1 f43"/>
                <a:gd name="f75" fmla="*/ f37 1 f43"/>
                <a:gd name="f76" fmla="*/ f36 1 f44"/>
                <a:gd name="f77" fmla="*/ f38 1 f44"/>
                <a:gd name="f78" fmla="*/ f60 1 f43"/>
                <a:gd name="f79" fmla="*/ f61 1 f44"/>
                <a:gd name="f80" fmla="*/ f62 1 f44"/>
                <a:gd name="f81" fmla="*/ f63 1 f43"/>
                <a:gd name="f82" fmla="*/ f64 1 f44"/>
                <a:gd name="f83" fmla="*/ f65 1 f44"/>
                <a:gd name="f84" fmla="*/ f66 1 f43"/>
                <a:gd name="f85" fmla="*/ f67 1 f44"/>
                <a:gd name="f86" fmla="*/ f68 1 f43"/>
                <a:gd name="f87" fmla="*/ f69 1 f43"/>
                <a:gd name="f88" fmla="*/ f70 1 f44"/>
                <a:gd name="f89" fmla="*/ f71 1 f44"/>
                <a:gd name="f90" fmla="*/ f72 1 f44"/>
                <a:gd name="f91" fmla="*/ f73 1 f44"/>
                <a:gd name="f92" fmla="*/ f74 f34 1"/>
                <a:gd name="f93" fmla="*/ f75 f34 1"/>
                <a:gd name="f94" fmla="*/ f77 f35 1"/>
                <a:gd name="f95" fmla="*/ f76 f35 1"/>
                <a:gd name="f96" fmla="*/ f78 f34 1"/>
                <a:gd name="f97" fmla="*/ f79 f35 1"/>
                <a:gd name="f98" fmla="*/ f80 f35 1"/>
                <a:gd name="f99" fmla="*/ f81 f34 1"/>
                <a:gd name="f100" fmla="*/ f82 f35 1"/>
                <a:gd name="f101" fmla="*/ f83 f35 1"/>
                <a:gd name="f102" fmla="*/ f84 f34 1"/>
                <a:gd name="f103" fmla="*/ f85 f35 1"/>
                <a:gd name="f104" fmla="*/ f86 f34 1"/>
                <a:gd name="f105" fmla="*/ f87 f34 1"/>
                <a:gd name="f106" fmla="*/ f88 f35 1"/>
                <a:gd name="f107" fmla="*/ f89 f35 1"/>
                <a:gd name="f108" fmla="*/ f90 f35 1"/>
                <a:gd name="f109" fmla="*/ f91 f35 1"/>
              </a:gdLst>
              <a:ahLst/>
              <a:cxnLst>
                <a:cxn ang="3cd4">
                  <a:pos x="hc" y="t"/>
                </a:cxn>
                <a:cxn ang="0">
                  <a:pos x="r" y="vc"/>
                </a:cxn>
                <a:cxn ang="cd4">
                  <a:pos x="hc" y="b"/>
                </a:cxn>
                <a:cxn ang="cd2">
                  <a:pos x="l" y="vc"/>
                </a:cxn>
                <a:cxn ang="f59">
                  <a:pos x="f96" y="f97"/>
                </a:cxn>
                <a:cxn ang="f59">
                  <a:pos x="f96" y="f98"/>
                </a:cxn>
                <a:cxn ang="f59">
                  <a:pos x="f99" y="f100"/>
                </a:cxn>
                <a:cxn ang="f59">
                  <a:pos x="f99" y="f101"/>
                </a:cxn>
                <a:cxn ang="f59">
                  <a:pos x="f102" y="f103"/>
                </a:cxn>
                <a:cxn ang="f59">
                  <a:pos x="f104" y="f103"/>
                </a:cxn>
                <a:cxn ang="f59">
                  <a:pos x="f105" y="f106"/>
                </a:cxn>
                <a:cxn ang="f59">
                  <a:pos x="f105" y="f107"/>
                </a:cxn>
                <a:cxn ang="f59">
                  <a:pos x="f105" y="f108"/>
                </a:cxn>
                <a:cxn ang="f59">
                  <a:pos x="f105" y="f109"/>
                </a:cxn>
                <a:cxn ang="f59">
                  <a:pos x="f105" y="f109"/>
                </a:cxn>
              </a:cxnLst>
              <a:rect l="f92" t="f95" r="f93" b="f94"/>
              <a:pathLst>
                <a:path w="10433" h="109070">
                  <a:moveTo>
                    <a:pt x="f8" y="f5"/>
                  </a:moveTo>
                  <a:cubicBezTo>
                    <a:pt x="f9" y="f10"/>
                    <a:pt x="f9" y="f11"/>
                    <a:pt x="f8" y="f12"/>
                  </a:cubicBezTo>
                  <a:lnTo>
                    <a:pt x="f5" y="f13"/>
                  </a:lnTo>
                  <a:lnTo>
                    <a:pt x="f5" y="f14"/>
                  </a:lnTo>
                  <a:cubicBezTo>
                    <a:pt x="f15" y="f16"/>
                    <a:pt x="f17" y="f18"/>
                    <a:pt x="f19" y="f20"/>
                  </a:cubicBezTo>
                  <a:cubicBezTo>
                    <a:pt x="f19" y="f20"/>
                    <a:pt x="f21" y="f20"/>
                    <a:pt x="f21" y="f20"/>
                  </a:cubicBezTo>
                  <a:cubicBezTo>
                    <a:pt x="f22" y="f20"/>
                    <a:pt x="f23" y="f24"/>
                    <a:pt x="f25" y="f26"/>
                  </a:cubicBezTo>
                  <a:cubicBezTo>
                    <a:pt x="f25" y="f26"/>
                    <a:pt x="f25" y="f26"/>
                    <a:pt x="f25" y="f27"/>
                  </a:cubicBezTo>
                  <a:cubicBezTo>
                    <a:pt x="f28" y="f29"/>
                    <a:pt x="f28" y="f30"/>
                    <a:pt x="f25" y="f31"/>
                  </a:cubicBezTo>
                  <a:lnTo>
                    <a:pt x="f25" y="f32"/>
                  </a:lnTo>
                  <a:cubicBezTo>
                    <a:pt x="f25" y="f32"/>
                    <a:pt x="f25" y="f32"/>
                    <a:pt x="f25" y="f3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5" name="Freeform: Shape 449">
              <a:extLst>
                <a:ext uri="{FF2B5EF4-FFF2-40B4-BE49-F238E27FC236}">
                  <a16:creationId xmlns:a16="http://schemas.microsoft.com/office/drawing/2014/main" id="{7F85FBC7-5AFC-FEBD-2C95-A6E5A12FB1D5}"/>
                </a:ext>
              </a:extLst>
            </p:cNvPr>
            <p:cNvSpPr/>
            <p:nvPr/>
          </p:nvSpPr>
          <p:spPr>
            <a:xfrm>
              <a:off x="6588764" y="3517239"/>
              <a:ext cx="45" cy="630"/>
            </a:xfrm>
            <a:custGeom>
              <a:avLst/>
              <a:gdLst>
                <a:gd name="f0" fmla="val 10800000"/>
                <a:gd name="f1" fmla="val 5400000"/>
                <a:gd name="f2" fmla="val 180"/>
                <a:gd name="f3" fmla="val w"/>
                <a:gd name="f4" fmla="val h"/>
                <a:gd name="f5" fmla="val 0"/>
                <a:gd name="f6" fmla="val 47"/>
                <a:gd name="f7" fmla="val 635"/>
                <a:gd name="f8" fmla="val 64"/>
                <a:gd name="f9" fmla="val 432"/>
                <a:gd name="f10" fmla="val 203"/>
                <a:gd name="f11" fmla="+- 0 0 -90"/>
                <a:gd name="f12" fmla="*/ f3 1 47"/>
                <a:gd name="f13" fmla="*/ f4 1 635"/>
                <a:gd name="f14" fmla="val f5"/>
                <a:gd name="f15" fmla="val f6"/>
                <a:gd name="f16" fmla="val f7"/>
                <a:gd name="f17" fmla="*/ f11 f0 1"/>
                <a:gd name="f18" fmla="+- f16 0 f14"/>
                <a:gd name="f19" fmla="+- f15 0 f14"/>
                <a:gd name="f20" fmla="*/ f17 1 f2"/>
                <a:gd name="f21" fmla="*/ f19 1 47"/>
                <a:gd name="f22" fmla="*/ f18 1 635"/>
                <a:gd name="f23" fmla="*/ 0 f19 1"/>
                <a:gd name="f24" fmla="*/ 635 f18 1"/>
                <a:gd name="f25" fmla="*/ 0 f18 1"/>
                <a:gd name="f26" fmla="+- f20 0 f1"/>
                <a:gd name="f27" fmla="*/ f23 1 47"/>
                <a:gd name="f28" fmla="*/ f24 1 635"/>
                <a:gd name="f29" fmla="*/ f25 1 635"/>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Lst>
              <a:rect l="f37" t="f40" r="f38" b="f39"/>
              <a:pathLst>
                <a:path w="47" h="635">
                  <a:moveTo>
                    <a:pt x="f5" y="f7"/>
                  </a:moveTo>
                  <a:cubicBezTo>
                    <a:pt x="f8" y="f9"/>
                    <a:pt x="f8" y="f10"/>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6" name="Freeform: Shape 450">
              <a:extLst>
                <a:ext uri="{FF2B5EF4-FFF2-40B4-BE49-F238E27FC236}">
                  <a16:creationId xmlns:a16="http://schemas.microsoft.com/office/drawing/2014/main" id="{FA82F89D-DF47-41AF-7CD0-CFAB9D83EA01}"/>
                </a:ext>
              </a:extLst>
            </p:cNvPr>
            <p:cNvSpPr/>
            <p:nvPr/>
          </p:nvSpPr>
          <p:spPr>
            <a:xfrm>
              <a:off x="6583808" y="351456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7" name="Freeform: Shape 451">
              <a:extLst>
                <a:ext uri="{FF2B5EF4-FFF2-40B4-BE49-F238E27FC236}">
                  <a16:creationId xmlns:a16="http://schemas.microsoft.com/office/drawing/2014/main" id="{7A1E3914-5A0E-39BF-3405-B2CA8B36B299}"/>
                </a:ext>
              </a:extLst>
            </p:cNvPr>
            <p:cNvSpPr/>
            <p:nvPr/>
          </p:nvSpPr>
          <p:spPr>
            <a:xfrm>
              <a:off x="6525277" y="3513426"/>
              <a:ext cx="61859" cy="95728"/>
            </a:xfrm>
            <a:custGeom>
              <a:avLst/>
              <a:gdLst>
                <a:gd name="f0" fmla="val 10800000"/>
                <a:gd name="f1" fmla="val 5400000"/>
                <a:gd name="f2" fmla="val 180"/>
                <a:gd name="f3" fmla="val w"/>
                <a:gd name="f4" fmla="val h"/>
                <a:gd name="f5" fmla="val 0"/>
                <a:gd name="f6" fmla="val 61856"/>
                <a:gd name="f7" fmla="val 95733"/>
                <a:gd name="f8" fmla="val 58786"/>
                <a:gd name="f9" fmla="val 1143"/>
                <a:gd name="f10" fmla="val 57770"/>
                <a:gd name="f11" fmla="val 56628"/>
                <a:gd name="f12" fmla="val 55866"/>
                <a:gd name="f13" fmla="val 54977"/>
                <a:gd name="f14" fmla="val 54698"/>
                <a:gd name="f15" fmla="val 1358"/>
                <a:gd name="f16" fmla="val 54431"/>
                <a:gd name="f17" fmla="val 1625"/>
                <a:gd name="f18" fmla="val 54216"/>
                <a:gd name="f19" fmla="val 1904"/>
                <a:gd name="f20" fmla="val 50787"/>
                <a:gd name="f21" fmla="val 7745"/>
                <a:gd name="f22" fmla="val 91162"/>
                <a:gd name="f23" fmla="val 3809"/>
                <a:gd name="f24" fmla="val 4698"/>
                <a:gd name="f25" fmla="val 5587"/>
                <a:gd name="f26" fmla="val 6348"/>
                <a:gd name="f27" fmla="val 91797"/>
                <a:gd name="f28" fmla="val 92559"/>
                <a:gd name="f29" fmla="val 93194"/>
                <a:gd name="f30" fmla="val 93448"/>
                <a:gd name="f31" fmla="val 6400"/>
                <a:gd name="f32" fmla="val 93778"/>
                <a:gd name="f33" fmla="val 94133"/>
                <a:gd name="f34" fmla="val 94464"/>
                <a:gd name="f35" fmla="val 51422"/>
                <a:gd name="f36" fmla="val 21204"/>
                <a:gd name="f37" fmla="val 61580"/>
                <a:gd name="f38" fmla="val 4444"/>
                <a:gd name="f39" fmla="val 61948"/>
                <a:gd name="f40" fmla="val 3504"/>
                <a:gd name="f41" fmla="val 2463"/>
                <a:gd name="f42" fmla="val 1524"/>
                <a:gd name="f43" fmla="val 635"/>
                <a:gd name="f44" fmla="val 60818"/>
                <a:gd name="f45" fmla="val 59802"/>
                <a:gd name="f46" fmla="+- 0 0 -90"/>
                <a:gd name="f47" fmla="*/ f3 1 61856"/>
                <a:gd name="f48" fmla="*/ f4 1 95733"/>
                <a:gd name="f49" fmla="val f5"/>
                <a:gd name="f50" fmla="val f6"/>
                <a:gd name="f51" fmla="val f7"/>
                <a:gd name="f52" fmla="*/ f46 f0 1"/>
                <a:gd name="f53" fmla="+- f51 0 f49"/>
                <a:gd name="f54" fmla="+- f50 0 f49"/>
                <a:gd name="f55" fmla="*/ f52 1 f2"/>
                <a:gd name="f56" fmla="*/ f54 1 61856"/>
                <a:gd name="f57" fmla="*/ f53 1 95733"/>
                <a:gd name="f58" fmla="*/ 58786 f54 1"/>
                <a:gd name="f59" fmla="*/ 1143 f53 1"/>
                <a:gd name="f60" fmla="*/ 57770 f54 1"/>
                <a:gd name="f61" fmla="*/ 56628 f54 1"/>
                <a:gd name="f62" fmla="*/ 55866 f54 1"/>
                <a:gd name="f63" fmla="*/ 54977 f54 1"/>
                <a:gd name="f64" fmla="*/ 54216 f54 1"/>
                <a:gd name="f65" fmla="*/ 1904 f53 1"/>
                <a:gd name="f66" fmla="*/ 50787 f54 1"/>
                <a:gd name="f67" fmla="*/ 7745 f53 1"/>
                <a:gd name="f68" fmla="*/ 0 f54 1"/>
                <a:gd name="f69" fmla="*/ 91162 f53 1"/>
                <a:gd name="f70" fmla="*/ 3809 f54 1"/>
                <a:gd name="f71" fmla="*/ 4698 f54 1"/>
                <a:gd name="f72" fmla="*/ 5587 f54 1"/>
                <a:gd name="f73" fmla="*/ 6348 f54 1"/>
                <a:gd name="f74" fmla="*/ 91797 f53 1"/>
                <a:gd name="f75" fmla="*/ 92559 f53 1"/>
                <a:gd name="f76" fmla="*/ 93448 f53 1"/>
                <a:gd name="f77" fmla="*/ 94464 f53 1"/>
                <a:gd name="f78" fmla="*/ 95733 f53 1"/>
                <a:gd name="f79" fmla="*/ 51422 f54 1"/>
                <a:gd name="f80" fmla="*/ 21204 f53 1"/>
                <a:gd name="f81" fmla="*/ 61580 f54 1"/>
                <a:gd name="f82" fmla="*/ 4444 f53 1"/>
                <a:gd name="f83" fmla="*/ 1524 f53 1"/>
                <a:gd name="f84" fmla="*/ 635 f53 1"/>
                <a:gd name="f85" fmla="*/ 60818 f54 1"/>
                <a:gd name="f86" fmla="*/ 0 f53 1"/>
                <a:gd name="f87" fmla="*/ 59802 f54 1"/>
                <a:gd name="f88" fmla="+- f55 0 f1"/>
                <a:gd name="f89" fmla="*/ f58 1 61856"/>
                <a:gd name="f90" fmla="*/ f59 1 95733"/>
                <a:gd name="f91" fmla="*/ f60 1 61856"/>
                <a:gd name="f92" fmla="*/ f61 1 61856"/>
                <a:gd name="f93" fmla="*/ f62 1 61856"/>
                <a:gd name="f94" fmla="*/ f63 1 61856"/>
                <a:gd name="f95" fmla="*/ f64 1 61856"/>
                <a:gd name="f96" fmla="*/ f65 1 95733"/>
                <a:gd name="f97" fmla="*/ f66 1 61856"/>
                <a:gd name="f98" fmla="*/ f67 1 95733"/>
                <a:gd name="f99" fmla="*/ f68 1 61856"/>
                <a:gd name="f100" fmla="*/ f69 1 95733"/>
                <a:gd name="f101" fmla="*/ f70 1 61856"/>
                <a:gd name="f102" fmla="*/ f71 1 61856"/>
                <a:gd name="f103" fmla="*/ f72 1 61856"/>
                <a:gd name="f104" fmla="*/ f73 1 61856"/>
                <a:gd name="f105" fmla="*/ f74 1 95733"/>
                <a:gd name="f106" fmla="*/ f75 1 95733"/>
                <a:gd name="f107" fmla="*/ f76 1 95733"/>
                <a:gd name="f108" fmla="*/ f77 1 95733"/>
                <a:gd name="f109" fmla="*/ f78 1 95733"/>
                <a:gd name="f110" fmla="*/ f79 1 61856"/>
                <a:gd name="f111" fmla="*/ f80 1 95733"/>
                <a:gd name="f112" fmla="*/ f81 1 61856"/>
                <a:gd name="f113" fmla="*/ f82 1 95733"/>
                <a:gd name="f114" fmla="*/ f83 1 95733"/>
                <a:gd name="f115" fmla="*/ f84 1 95733"/>
                <a:gd name="f116" fmla="*/ f85 1 61856"/>
                <a:gd name="f117" fmla="*/ f86 1 95733"/>
                <a:gd name="f118" fmla="*/ f87 1 61856"/>
                <a:gd name="f119" fmla="*/ f49 1 f56"/>
                <a:gd name="f120" fmla="*/ f50 1 f56"/>
                <a:gd name="f121" fmla="*/ f49 1 f57"/>
                <a:gd name="f122" fmla="*/ f51 1 f57"/>
                <a:gd name="f123" fmla="*/ f89 1 f56"/>
                <a:gd name="f124" fmla="*/ f90 1 f57"/>
                <a:gd name="f125" fmla="*/ f91 1 f56"/>
                <a:gd name="f126" fmla="*/ f92 1 f56"/>
                <a:gd name="f127" fmla="*/ f93 1 f56"/>
                <a:gd name="f128" fmla="*/ f94 1 f56"/>
                <a:gd name="f129" fmla="*/ f95 1 f56"/>
                <a:gd name="f130" fmla="*/ f96 1 f57"/>
                <a:gd name="f131" fmla="*/ f97 1 f56"/>
                <a:gd name="f132" fmla="*/ f98 1 f57"/>
                <a:gd name="f133" fmla="*/ f99 1 f56"/>
                <a:gd name="f134" fmla="*/ f100 1 f57"/>
                <a:gd name="f135" fmla="*/ f101 1 f56"/>
                <a:gd name="f136" fmla="*/ f102 1 f56"/>
                <a:gd name="f137" fmla="*/ f103 1 f56"/>
                <a:gd name="f138" fmla="*/ f104 1 f56"/>
                <a:gd name="f139" fmla="*/ f105 1 f57"/>
                <a:gd name="f140" fmla="*/ f106 1 f57"/>
                <a:gd name="f141" fmla="*/ f107 1 f57"/>
                <a:gd name="f142" fmla="*/ f108 1 f57"/>
                <a:gd name="f143" fmla="*/ f109 1 f57"/>
                <a:gd name="f144" fmla="*/ f110 1 f56"/>
                <a:gd name="f145" fmla="*/ f111 1 f57"/>
                <a:gd name="f146" fmla="*/ f112 1 f56"/>
                <a:gd name="f147" fmla="*/ f113 1 f57"/>
                <a:gd name="f148" fmla="*/ f114 1 f57"/>
                <a:gd name="f149" fmla="*/ f115 1 f57"/>
                <a:gd name="f150" fmla="*/ f116 1 f56"/>
                <a:gd name="f151" fmla="*/ f117 1 f57"/>
                <a:gd name="f152" fmla="*/ f118 1 f56"/>
                <a:gd name="f153" fmla="*/ f119 f47 1"/>
                <a:gd name="f154" fmla="*/ f120 f47 1"/>
                <a:gd name="f155" fmla="*/ f122 f48 1"/>
                <a:gd name="f156" fmla="*/ f121 f48 1"/>
                <a:gd name="f157" fmla="*/ f123 f47 1"/>
                <a:gd name="f158" fmla="*/ f124 f48 1"/>
                <a:gd name="f159" fmla="*/ f125 f47 1"/>
                <a:gd name="f160" fmla="*/ f126 f47 1"/>
                <a:gd name="f161" fmla="*/ f127 f47 1"/>
                <a:gd name="f162" fmla="*/ f128 f47 1"/>
                <a:gd name="f163" fmla="*/ f129 f47 1"/>
                <a:gd name="f164" fmla="*/ f130 f48 1"/>
                <a:gd name="f165" fmla="*/ f131 f47 1"/>
                <a:gd name="f166" fmla="*/ f132 f48 1"/>
                <a:gd name="f167" fmla="*/ f133 f47 1"/>
                <a:gd name="f168" fmla="*/ f134 f48 1"/>
                <a:gd name="f169" fmla="*/ f135 f47 1"/>
                <a:gd name="f170" fmla="*/ f136 f47 1"/>
                <a:gd name="f171" fmla="*/ f137 f47 1"/>
                <a:gd name="f172" fmla="*/ f138 f47 1"/>
                <a:gd name="f173" fmla="*/ f139 f48 1"/>
                <a:gd name="f174" fmla="*/ f140 f48 1"/>
                <a:gd name="f175" fmla="*/ f141 f48 1"/>
                <a:gd name="f176" fmla="*/ f142 f48 1"/>
                <a:gd name="f177" fmla="*/ f143 f48 1"/>
                <a:gd name="f178" fmla="*/ f144 f47 1"/>
                <a:gd name="f179" fmla="*/ f145 f48 1"/>
                <a:gd name="f180" fmla="*/ f146 f47 1"/>
                <a:gd name="f181" fmla="*/ f147 f48 1"/>
                <a:gd name="f182" fmla="*/ f148 f48 1"/>
                <a:gd name="f183" fmla="*/ f149 f48 1"/>
                <a:gd name="f184" fmla="*/ f150 f47 1"/>
                <a:gd name="f185" fmla="*/ f151 f48 1"/>
                <a:gd name="f186" fmla="*/ f152 f47 1"/>
              </a:gdLst>
              <a:ahLst/>
              <a:cxnLst>
                <a:cxn ang="3cd4">
                  <a:pos x="hc" y="t"/>
                </a:cxn>
                <a:cxn ang="0">
                  <a:pos x="r" y="vc"/>
                </a:cxn>
                <a:cxn ang="cd4">
                  <a:pos x="hc" y="b"/>
                </a:cxn>
                <a:cxn ang="cd2">
                  <a:pos x="l" y="vc"/>
                </a:cxn>
                <a:cxn ang="f88">
                  <a:pos x="f157" y="f158"/>
                </a:cxn>
                <a:cxn ang="f88">
                  <a:pos x="f159" y="f158"/>
                </a:cxn>
                <a:cxn ang="f88">
                  <a:pos x="f160" y="f158"/>
                </a:cxn>
                <a:cxn ang="f88">
                  <a:pos x="f161" y="f158"/>
                </a:cxn>
                <a:cxn ang="f88">
                  <a:pos x="f162" y="f158"/>
                </a:cxn>
                <a:cxn ang="f88">
                  <a:pos x="f163" y="f164"/>
                </a:cxn>
                <a:cxn ang="f88">
                  <a:pos x="f163" y="f164"/>
                </a:cxn>
                <a:cxn ang="f88">
                  <a:pos x="f165" y="f166"/>
                </a:cxn>
                <a:cxn ang="f88">
                  <a:pos x="f167" y="f168"/>
                </a:cxn>
                <a:cxn ang="f88">
                  <a:pos x="f169" y="f168"/>
                </a:cxn>
                <a:cxn ang="f88">
                  <a:pos x="f169" y="f168"/>
                </a:cxn>
                <a:cxn ang="f88">
                  <a:pos x="f170" y="f168"/>
                </a:cxn>
                <a:cxn ang="f88">
                  <a:pos x="f171" y="f168"/>
                </a:cxn>
                <a:cxn ang="f88">
                  <a:pos x="f172" y="f173"/>
                </a:cxn>
                <a:cxn ang="f88">
                  <a:pos x="f172" y="f174"/>
                </a:cxn>
                <a:cxn ang="f88">
                  <a:pos x="f172" y="f175"/>
                </a:cxn>
                <a:cxn ang="f88">
                  <a:pos x="f172" y="f176"/>
                </a:cxn>
                <a:cxn ang="f88">
                  <a:pos x="f172" y="f176"/>
                </a:cxn>
                <a:cxn ang="f88">
                  <a:pos x="f172" y="f177"/>
                </a:cxn>
                <a:cxn ang="f88">
                  <a:pos x="f178" y="f179"/>
                </a:cxn>
                <a:cxn ang="f88">
                  <a:pos x="f180" y="f181"/>
                </a:cxn>
                <a:cxn ang="f88">
                  <a:pos x="f180" y="f182"/>
                </a:cxn>
                <a:cxn ang="f88">
                  <a:pos x="f180" y="f182"/>
                </a:cxn>
                <a:cxn ang="f88">
                  <a:pos x="f180" y="f182"/>
                </a:cxn>
                <a:cxn ang="f88">
                  <a:pos x="f180" y="f183"/>
                </a:cxn>
                <a:cxn ang="f88">
                  <a:pos x="f180" y="f183"/>
                </a:cxn>
                <a:cxn ang="f88">
                  <a:pos x="f180" y="f183"/>
                </a:cxn>
                <a:cxn ang="f88">
                  <a:pos x="f184" y="f185"/>
                </a:cxn>
                <a:cxn ang="f88">
                  <a:pos x="f184" y="f185"/>
                </a:cxn>
                <a:cxn ang="f88">
                  <a:pos x="f184" y="f185"/>
                </a:cxn>
                <a:cxn ang="f88">
                  <a:pos x="f186" y="f185"/>
                </a:cxn>
              </a:cxnLst>
              <a:rect l="f153" t="f156" r="f154" b="f155"/>
              <a:pathLst>
                <a:path w="61856" h="95733">
                  <a:moveTo>
                    <a:pt x="f8" y="f9"/>
                  </a:moveTo>
                  <a:lnTo>
                    <a:pt x="f10" y="f9"/>
                  </a:lnTo>
                  <a:lnTo>
                    <a:pt x="f11" y="f9"/>
                  </a:lnTo>
                  <a:lnTo>
                    <a:pt x="f12" y="f9"/>
                  </a:lnTo>
                  <a:lnTo>
                    <a:pt x="f13" y="f9"/>
                  </a:lnTo>
                  <a:cubicBezTo>
                    <a:pt x="f14" y="f15"/>
                    <a:pt x="f16" y="f17"/>
                    <a:pt x="f18" y="f19"/>
                  </a:cubicBezTo>
                  <a:lnTo>
                    <a:pt x="f18" y="f19"/>
                  </a:lnTo>
                  <a:lnTo>
                    <a:pt x="f20" y="f21"/>
                  </a:lnTo>
                  <a:lnTo>
                    <a:pt x="f5" y="f22"/>
                  </a:lnTo>
                  <a:lnTo>
                    <a:pt x="f23" y="f22"/>
                  </a:lnTo>
                  <a:lnTo>
                    <a:pt x="f23" y="f22"/>
                  </a:lnTo>
                  <a:lnTo>
                    <a:pt x="f24" y="f22"/>
                  </a:lnTo>
                  <a:lnTo>
                    <a:pt x="f25" y="f22"/>
                  </a:lnTo>
                  <a:lnTo>
                    <a:pt x="f26" y="f27"/>
                  </a:lnTo>
                  <a:lnTo>
                    <a:pt x="f26" y="f28"/>
                  </a:lnTo>
                  <a:cubicBezTo>
                    <a:pt x="f26" y="f28"/>
                    <a:pt x="f26" y="f29"/>
                    <a:pt x="f26" y="f30"/>
                  </a:cubicBezTo>
                  <a:cubicBezTo>
                    <a:pt x="f31" y="f32"/>
                    <a:pt x="f31" y="f33"/>
                    <a:pt x="f26" y="f34"/>
                  </a:cubicBezTo>
                  <a:cubicBezTo>
                    <a:pt x="f26" y="f34"/>
                    <a:pt x="f26" y="f34"/>
                    <a:pt x="f26" y="f34"/>
                  </a:cubicBezTo>
                  <a:lnTo>
                    <a:pt x="f26" y="f7"/>
                  </a:lnTo>
                  <a:lnTo>
                    <a:pt x="f35" y="f36"/>
                  </a:lnTo>
                  <a:lnTo>
                    <a:pt x="f37" y="f38"/>
                  </a:lnTo>
                  <a:cubicBezTo>
                    <a:pt x="f39" y="f40"/>
                    <a:pt x="f39" y="f41"/>
                    <a:pt x="f37" y="f42"/>
                  </a:cubicBezTo>
                  <a:lnTo>
                    <a:pt x="f37" y="f42"/>
                  </a:lnTo>
                  <a:cubicBezTo>
                    <a:pt x="f37" y="f42"/>
                    <a:pt x="f37" y="f42"/>
                    <a:pt x="f37" y="f42"/>
                  </a:cubicBezTo>
                  <a:lnTo>
                    <a:pt x="f37" y="f43"/>
                  </a:lnTo>
                  <a:lnTo>
                    <a:pt x="f37" y="f43"/>
                  </a:lnTo>
                  <a:lnTo>
                    <a:pt x="f37" y="f43"/>
                  </a:lnTo>
                  <a:lnTo>
                    <a:pt x="f44" y="f5"/>
                  </a:lnTo>
                  <a:lnTo>
                    <a:pt x="f44" y="f5"/>
                  </a:lnTo>
                  <a:lnTo>
                    <a:pt x="f44" y="f5"/>
                  </a:lnTo>
                  <a:lnTo>
                    <a:pt x="f4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8" name="Freeform: Shape 452">
              <a:extLst>
                <a:ext uri="{FF2B5EF4-FFF2-40B4-BE49-F238E27FC236}">
                  <a16:creationId xmlns:a16="http://schemas.microsoft.com/office/drawing/2014/main" id="{E2A54896-2523-C631-5020-BEFB0F444769}"/>
                </a:ext>
              </a:extLst>
            </p:cNvPr>
            <p:cNvSpPr/>
            <p:nvPr/>
          </p:nvSpPr>
          <p:spPr>
            <a:xfrm>
              <a:off x="6522488" y="3612337"/>
              <a:ext cx="10707" cy="108557"/>
            </a:xfrm>
            <a:custGeom>
              <a:avLst/>
              <a:gdLst>
                <a:gd name="f0" fmla="val 10800000"/>
                <a:gd name="f1" fmla="val 5400000"/>
                <a:gd name="f2" fmla="val 180"/>
                <a:gd name="f3" fmla="val w"/>
                <a:gd name="f4" fmla="val h"/>
                <a:gd name="f5" fmla="val 0"/>
                <a:gd name="f6" fmla="val 10712"/>
                <a:gd name="f7" fmla="val 108558"/>
                <a:gd name="f8" fmla="val 10665"/>
                <a:gd name="f9" fmla="val 103097"/>
                <a:gd name="f10" fmla="val 10728"/>
                <a:gd name="f11" fmla="val 470"/>
                <a:gd name="f12" fmla="val 940"/>
                <a:gd name="f13" fmla="val 1396"/>
                <a:gd name="f14" fmla="val 10018"/>
                <a:gd name="f15" fmla="val 3784"/>
                <a:gd name="f16" fmla="val 7808"/>
                <a:gd name="f17" fmla="val 5422"/>
                <a:gd name="f18" fmla="val 5332"/>
                <a:gd name="f19" fmla="val 4444"/>
                <a:gd name="f20" fmla="val 4571"/>
                <a:gd name="f21" fmla="val 103605"/>
                <a:gd name="f22" fmla="val 64"/>
                <a:gd name="f23" fmla="val 106411"/>
                <a:gd name="f24" fmla="val 2399"/>
                <a:gd name="f25" fmla="val 108633"/>
                <a:gd name="f26" fmla="val 5193"/>
                <a:gd name="f27" fmla="val 108557"/>
                <a:gd name="f28" fmla="val 5243"/>
                <a:gd name="f29" fmla="val 5281"/>
                <a:gd name="f30" fmla="val 6170"/>
                <a:gd name="f31" fmla="val 108544"/>
                <a:gd name="f32" fmla="val 7009"/>
                <a:gd name="f33" fmla="val 108328"/>
                <a:gd name="f34" fmla="val 7745"/>
                <a:gd name="f35" fmla="val 107922"/>
                <a:gd name="f36" fmla="val 8101"/>
                <a:gd name="f37" fmla="val 107643"/>
                <a:gd name="f38" fmla="val 8405"/>
                <a:gd name="f39" fmla="val 107300"/>
                <a:gd name="f40" fmla="val 8634"/>
                <a:gd name="f41" fmla="val 106906"/>
                <a:gd name="f42" fmla="val 9040"/>
                <a:gd name="f43" fmla="val 106487"/>
                <a:gd name="f44" fmla="val 9294"/>
                <a:gd name="f45" fmla="val 105954"/>
                <a:gd name="f46" fmla="val 9396"/>
                <a:gd name="f47" fmla="val 105382"/>
                <a:gd name="f48" fmla="val 103351"/>
                <a:gd name="f49" fmla="+- 0 0 -90"/>
                <a:gd name="f50" fmla="*/ f3 1 10712"/>
                <a:gd name="f51" fmla="*/ f4 1 108558"/>
                <a:gd name="f52" fmla="val f5"/>
                <a:gd name="f53" fmla="val f6"/>
                <a:gd name="f54" fmla="val f7"/>
                <a:gd name="f55" fmla="*/ f49 f0 1"/>
                <a:gd name="f56" fmla="+- f54 0 f52"/>
                <a:gd name="f57" fmla="+- f53 0 f52"/>
                <a:gd name="f58" fmla="*/ f55 1 f2"/>
                <a:gd name="f59" fmla="*/ f57 1 10712"/>
                <a:gd name="f60" fmla="*/ f56 1 108558"/>
                <a:gd name="f61" fmla="*/ 10665 f57 1"/>
                <a:gd name="f62" fmla="*/ 103097 f56 1"/>
                <a:gd name="f63" fmla="*/ 0 f56 1"/>
                <a:gd name="f64" fmla="*/ 1396 f56 1"/>
                <a:gd name="f65" fmla="*/ 5332 f57 1"/>
                <a:gd name="f66" fmla="*/ 5332 f56 1"/>
                <a:gd name="f67" fmla="*/ 4444 f57 1"/>
                <a:gd name="f68" fmla="*/ 0 f57 1"/>
                <a:gd name="f69" fmla="*/ 4571 f56 1"/>
                <a:gd name="f70" fmla="*/ 103605 f56 1"/>
                <a:gd name="f71" fmla="*/ 5193 f57 1"/>
                <a:gd name="f72" fmla="*/ 108557 f56 1"/>
                <a:gd name="f73" fmla="*/ 7745 f57 1"/>
                <a:gd name="f74" fmla="*/ 107922 f56 1"/>
                <a:gd name="f75" fmla="*/ 8634 f57 1"/>
                <a:gd name="f76" fmla="*/ 106906 f56 1"/>
                <a:gd name="f77" fmla="*/ 9396 f57 1"/>
                <a:gd name="f78" fmla="*/ 105382 f56 1"/>
                <a:gd name="f79" fmla="+- f58 0 f1"/>
                <a:gd name="f80" fmla="*/ f61 1 10712"/>
                <a:gd name="f81" fmla="*/ f62 1 108558"/>
                <a:gd name="f82" fmla="*/ f63 1 108558"/>
                <a:gd name="f83" fmla="*/ f64 1 108558"/>
                <a:gd name="f84" fmla="*/ f65 1 10712"/>
                <a:gd name="f85" fmla="*/ f66 1 108558"/>
                <a:gd name="f86" fmla="*/ f67 1 10712"/>
                <a:gd name="f87" fmla="*/ f68 1 10712"/>
                <a:gd name="f88" fmla="*/ f69 1 108558"/>
                <a:gd name="f89" fmla="*/ f70 1 108558"/>
                <a:gd name="f90" fmla="*/ f71 1 10712"/>
                <a:gd name="f91" fmla="*/ f72 1 108558"/>
                <a:gd name="f92" fmla="*/ f73 1 10712"/>
                <a:gd name="f93" fmla="*/ f74 1 108558"/>
                <a:gd name="f94" fmla="*/ f75 1 10712"/>
                <a:gd name="f95" fmla="*/ f76 1 108558"/>
                <a:gd name="f96" fmla="*/ f77 1 10712"/>
                <a:gd name="f97" fmla="*/ f78 1 108558"/>
                <a:gd name="f98" fmla="*/ f52 1 f59"/>
                <a:gd name="f99" fmla="*/ f53 1 f59"/>
                <a:gd name="f100" fmla="*/ f52 1 f60"/>
                <a:gd name="f101" fmla="*/ f54 1 f60"/>
                <a:gd name="f102" fmla="*/ f80 1 f59"/>
                <a:gd name="f103" fmla="*/ f81 1 f60"/>
                <a:gd name="f104" fmla="*/ f82 1 f60"/>
                <a:gd name="f105" fmla="*/ f83 1 f60"/>
                <a:gd name="f106" fmla="*/ f84 1 f59"/>
                <a:gd name="f107" fmla="*/ f85 1 f60"/>
                <a:gd name="f108" fmla="*/ f86 1 f59"/>
                <a:gd name="f109" fmla="*/ f87 1 f59"/>
                <a:gd name="f110" fmla="*/ f88 1 f60"/>
                <a:gd name="f111" fmla="*/ f89 1 f60"/>
                <a:gd name="f112" fmla="*/ f90 1 f59"/>
                <a:gd name="f113" fmla="*/ f91 1 f60"/>
                <a:gd name="f114" fmla="*/ f92 1 f59"/>
                <a:gd name="f115" fmla="*/ f93 1 f60"/>
                <a:gd name="f116" fmla="*/ f94 1 f59"/>
                <a:gd name="f117" fmla="*/ f95 1 f60"/>
                <a:gd name="f118" fmla="*/ f96 1 f59"/>
                <a:gd name="f119" fmla="*/ f97 1 f60"/>
                <a:gd name="f120" fmla="*/ f98 f50 1"/>
                <a:gd name="f121" fmla="*/ f99 f50 1"/>
                <a:gd name="f122" fmla="*/ f101 f51 1"/>
                <a:gd name="f123" fmla="*/ f100 f51 1"/>
                <a:gd name="f124" fmla="*/ f102 f50 1"/>
                <a:gd name="f125" fmla="*/ f103 f51 1"/>
                <a:gd name="f126" fmla="*/ f104 f51 1"/>
                <a:gd name="f127" fmla="*/ f105 f51 1"/>
                <a:gd name="f128" fmla="*/ f106 f50 1"/>
                <a:gd name="f129" fmla="*/ f107 f51 1"/>
                <a:gd name="f130" fmla="*/ f108 f50 1"/>
                <a:gd name="f131" fmla="*/ f109 f50 1"/>
                <a:gd name="f132" fmla="*/ f110 f51 1"/>
                <a:gd name="f133" fmla="*/ f111 f51 1"/>
                <a:gd name="f134" fmla="*/ f112 f50 1"/>
                <a:gd name="f135" fmla="*/ f113 f51 1"/>
                <a:gd name="f136" fmla="*/ f114 f50 1"/>
                <a:gd name="f137" fmla="*/ f115 f51 1"/>
                <a:gd name="f138" fmla="*/ f116 f50 1"/>
                <a:gd name="f139" fmla="*/ f117 f51 1"/>
                <a:gd name="f140" fmla="*/ f118 f50 1"/>
                <a:gd name="f141" fmla="*/ f119 f51 1"/>
              </a:gdLst>
              <a:ahLst/>
              <a:cxnLst>
                <a:cxn ang="3cd4">
                  <a:pos x="hc" y="t"/>
                </a:cxn>
                <a:cxn ang="0">
                  <a:pos x="r" y="vc"/>
                </a:cxn>
                <a:cxn ang="cd4">
                  <a:pos x="hc" y="b"/>
                </a:cxn>
                <a:cxn ang="cd2">
                  <a:pos x="l" y="vc"/>
                </a:cxn>
                <a:cxn ang="f79">
                  <a:pos x="f124" y="f125"/>
                </a:cxn>
                <a:cxn ang="f79">
                  <a:pos x="f124" y="f125"/>
                </a:cxn>
                <a:cxn ang="f79">
                  <a:pos x="f124" y="f126"/>
                </a:cxn>
                <a:cxn ang="f79">
                  <a:pos x="f124" y="f126"/>
                </a:cxn>
                <a:cxn ang="f79">
                  <a:pos x="f124" y="f127"/>
                </a:cxn>
                <a:cxn ang="f79">
                  <a:pos x="f128" y="f129"/>
                </a:cxn>
                <a:cxn ang="f79">
                  <a:pos x="f130" y="f129"/>
                </a:cxn>
                <a:cxn ang="f79">
                  <a:pos x="f131" y="f132"/>
                </a:cxn>
                <a:cxn ang="f79">
                  <a:pos x="f131" y="f133"/>
                </a:cxn>
                <a:cxn ang="f79">
                  <a:pos x="f134" y="f135"/>
                </a:cxn>
                <a:cxn ang="f79">
                  <a:pos x="f128" y="f135"/>
                </a:cxn>
                <a:cxn ang="f79">
                  <a:pos x="f128" y="f135"/>
                </a:cxn>
                <a:cxn ang="f79">
                  <a:pos x="f136" y="f137"/>
                </a:cxn>
                <a:cxn ang="f79">
                  <a:pos x="f136" y="f137"/>
                </a:cxn>
                <a:cxn ang="f79">
                  <a:pos x="f136" y="f137"/>
                </a:cxn>
                <a:cxn ang="f79">
                  <a:pos x="f136" y="f137"/>
                </a:cxn>
                <a:cxn ang="f79">
                  <a:pos x="f138" y="f139"/>
                </a:cxn>
                <a:cxn ang="f79">
                  <a:pos x="f140" y="f141"/>
                </a:cxn>
                <a:cxn ang="f79">
                  <a:pos x="f124" y="f125"/>
                </a:cxn>
              </a:cxnLst>
              <a:rect l="f120" t="f123" r="f121" b="f122"/>
              <a:pathLst>
                <a:path w="10712" h="108558">
                  <a:moveTo>
                    <a:pt x="f8" y="f9"/>
                  </a:moveTo>
                  <a:cubicBezTo>
                    <a:pt x="f8" y="f9"/>
                    <a:pt x="f8" y="f9"/>
                    <a:pt x="f8" y="f9"/>
                  </a:cubicBezTo>
                  <a:lnTo>
                    <a:pt x="f8" y="f5"/>
                  </a:lnTo>
                  <a:cubicBezTo>
                    <a:pt x="f8" y="f5"/>
                    <a:pt x="f8" y="f5"/>
                    <a:pt x="f8" y="f5"/>
                  </a:cubicBezTo>
                  <a:cubicBezTo>
                    <a:pt x="f10" y="f11"/>
                    <a:pt x="f10" y="f12"/>
                    <a:pt x="f8" y="f13"/>
                  </a:cubicBezTo>
                  <a:cubicBezTo>
                    <a:pt x="f14" y="f15"/>
                    <a:pt x="f16" y="f17"/>
                    <a:pt x="f18" y="f18"/>
                  </a:cubicBezTo>
                  <a:lnTo>
                    <a:pt x="f19" y="f18"/>
                  </a:lnTo>
                  <a:lnTo>
                    <a:pt x="f5" y="f20"/>
                  </a:lnTo>
                  <a:lnTo>
                    <a:pt x="f5" y="f21"/>
                  </a:lnTo>
                  <a:cubicBezTo>
                    <a:pt x="f22" y="f23"/>
                    <a:pt x="f24" y="f25"/>
                    <a:pt x="f26" y="f27"/>
                  </a:cubicBezTo>
                  <a:cubicBezTo>
                    <a:pt x="f28" y="f27"/>
                    <a:pt x="f29" y="f27"/>
                    <a:pt x="f18" y="f27"/>
                  </a:cubicBezTo>
                  <a:lnTo>
                    <a:pt x="f18" y="f27"/>
                  </a:lnTo>
                  <a:cubicBezTo>
                    <a:pt x="f30" y="f31"/>
                    <a:pt x="f32" y="f33"/>
                    <a:pt x="f34" y="f35"/>
                  </a:cubicBezTo>
                  <a:lnTo>
                    <a:pt x="f34" y="f35"/>
                  </a:lnTo>
                  <a:lnTo>
                    <a:pt x="f34" y="f35"/>
                  </a:lnTo>
                  <a:lnTo>
                    <a:pt x="f34" y="f35"/>
                  </a:lnTo>
                  <a:cubicBezTo>
                    <a:pt x="f36" y="f37"/>
                    <a:pt x="f38" y="f39"/>
                    <a:pt x="f40" y="f41"/>
                  </a:cubicBezTo>
                  <a:cubicBezTo>
                    <a:pt x="f42" y="f43"/>
                    <a:pt x="f44" y="f45"/>
                    <a:pt x="f46" y="f47"/>
                  </a:cubicBezTo>
                  <a:cubicBezTo>
                    <a:pt x="f46" y="f47"/>
                    <a:pt x="f8"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49" name="Freeform: Shape 453">
              <a:extLst>
                <a:ext uri="{FF2B5EF4-FFF2-40B4-BE49-F238E27FC236}">
                  <a16:creationId xmlns:a16="http://schemas.microsoft.com/office/drawing/2014/main" id="{FB7909AA-A15C-501A-02D0-9B965E861ADE}"/>
                </a:ext>
              </a:extLst>
            </p:cNvPr>
            <p:cNvSpPr/>
            <p:nvPr/>
          </p:nvSpPr>
          <p:spPr>
            <a:xfrm>
              <a:off x="5714204" y="3472205"/>
              <a:ext cx="818232" cy="143697"/>
            </a:xfrm>
            <a:custGeom>
              <a:avLst/>
              <a:gdLst>
                <a:gd name="f0" fmla="val 10800000"/>
                <a:gd name="f1" fmla="val 5400000"/>
                <a:gd name="f2" fmla="val 180"/>
                <a:gd name="f3" fmla="val w"/>
                <a:gd name="f4" fmla="val h"/>
                <a:gd name="f5" fmla="val 0"/>
                <a:gd name="f6" fmla="val 818231"/>
                <a:gd name="f7" fmla="val 143695"/>
                <a:gd name="f8" fmla="val 5044"/>
                <a:gd name="f9" fmla="val 153"/>
                <a:gd name="f10" fmla="val 5603"/>
                <a:gd name="f11" fmla="val 406"/>
                <a:gd name="f12" fmla="val 6111"/>
                <a:gd name="f13" fmla="val 762"/>
                <a:gd name="f14" fmla="val 6568"/>
                <a:gd name="f15" fmla="val 1003"/>
                <a:gd name="f16" fmla="val 6949"/>
                <a:gd name="f17" fmla="val 1359"/>
                <a:gd name="f18" fmla="val 7266"/>
                <a:gd name="f19" fmla="val 1778"/>
                <a:gd name="f20" fmla="val 7457"/>
                <a:gd name="f21" fmla="val 3555"/>
                <a:gd name="f22" fmla="val 8091"/>
                <a:gd name="f23" fmla="val 9904"/>
                <a:gd name="f24" fmla="val 9107"/>
                <a:gd name="f25" fmla="val 807519"/>
                <a:gd name="f26" fmla="val 142931"/>
                <a:gd name="f27" fmla="val 811962"/>
                <a:gd name="f28" fmla="val 143692"/>
                <a:gd name="f29" fmla="val 812851"/>
                <a:gd name="f30" fmla="val 815327"/>
                <a:gd name="f31" fmla="val 143781"/>
                <a:gd name="f32" fmla="val 817536"/>
                <a:gd name="f33" fmla="val 142143"/>
                <a:gd name="f34" fmla="val 818183"/>
                <a:gd name="f35" fmla="val 139756"/>
                <a:gd name="f36" fmla="val 818247"/>
                <a:gd name="f37" fmla="val 139299"/>
                <a:gd name="f38" fmla="val 138817"/>
                <a:gd name="f39" fmla="val 138360"/>
                <a:gd name="f40" fmla="val 818235"/>
                <a:gd name="f41" fmla="val 138029"/>
                <a:gd name="f42" fmla="val 137674"/>
                <a:gd name="f43" fmla="val 137344"/>
                <a:gd name="f44" fmla="val 136455"/>
                <a:gd name="f45" fmla="val 135693"/>
                <a:gd name="f46" fmla="val 817422"/>
                <a:gd name="f47" fmla="val 135058"/>
                <a:gd name="f48" fmla="val 816533"/>
                <a:gd name="f49" fmla="val 815644"/>
                <a:gd name="f50" fmla="val 811835"/>
                <a:gd name="f51" fmla="val 15109"/>
                <a:gd name="f52" fmla="val 1362"/>
                <a:gd name="f53" fmla="val 7237"/>
                <a:gd name="f54" fmla="val 93"/>
                <a:gd name="f55" fmla="val 4825"/>
                <a:gd name="f56" fmla="val -365"/>
                <a:gd name="f57" fmla="val 2412"/>
                <a:gd name="f58" fmla="val 905"/>
                <a:gd name="f59" fmla="val 1397"/>
                <a:gd name="f60" fmla="val 3140"/>
                <a:gd name="f61" fmla="val 1270"/>
                <a:gd name="f62" fmla="val 3686"/>
                <a:gd name="f63" fmla="val 4244"/>
                <a:gd name="f64" fmla="val 4790"/>
                <a:gd name="f65" fmla="+- 0 0 -90"/>
                <a:gd name="f66" fmla="*/ f3 1 818231"/>
                <a:gd name="f67" fmla="*/ f4 1 143695"/>
                <a:gd name="f68" fmla="val f5"/>
                <a:gd name="f69" fmla="val f6"/>
                <a:gd name="f70" fmla="val f7"/>
                <a:gd name="f71" fmla="*/ f65 f0 1"/>
                <a:gd name="f72" fmla="+- f70 0 f68"/>
                <a:gd name="f73" fmla="+- f69 0 f68"/>
                <a:gd name="f74" fmla="*/ f71 1 f2"/>
                <a:gd name="f75" fmla="*/ f73 1 818231"/>
                <a:gd name="f76" fmla="*/ f72 1 143695"/>
                <a:gd name="f77" fmla="*/ 0 f73 1"/>
                <a:gd name="f78" fmla="*/ 5044 f72 1"/>
                <a:gd name="f79" fmla="*/ 762 f73 1"/>
                <a:gd name="f80" fmla="*/ 6568 f72 1"/>
                <a:gd name="f81" fmla="*/ 1778 f73 1"/>
                <a:gd name="f82" fmla="*/ 7457 f72 1"/>
                <a:gd name="f83" fmla="*/ 3555 f73 1"/>
                <a:gd name="f84" fmla="*/ 8091 f72 1"/>
                <a:gd name="f85" fmla="*/ 9904 f73 1"/>
                <a:gd name="f86" fmla="*/ 9107 f72 1"/>
                <a:gd name="f87" fmla="*/ 807519 f73 1"/>
                <a:gd name="f88" fmla="*/ 142931 f72 1"/>
                <a:gd name="f89" fmla="*/ 811962 f73 1"/>
                <a:gd name="f90" fmla="*/ 143692 f72 1"/>
                <a:gd name="f91" fmla="*/ 812851 f73 1"/>
                <a:gd name="f92" fmla="*/ 818183 f73 1"/>
                <a:gd name="f93" fmla="*/ 139756 f72 1"/>
                <a:gd name="f94" fmla="*/ 138360 f72 1"/>
                <a:gd name="f95" fmla="*/ 137344 f72 1"/>
                <a:gd name="f96" fmla="*/ 136455 f72 1"/>
                <a:gd name="f97" fmla="*/ 135693 f72 1"/>
                <a:gd name="f98" fmla="*/ 817422 f73 1"/>
                <a:gd name="f99" fmla="*/ 135058 f72 1"/>
                <a:gd name="f100" fmla="*/ 816533 f73 1"/>
                <a:gd name="f101" fmla="*/ 815644 f73 1"/>
                <a:gd name="f102" fmla="*/ 811835 f73 1"/>
                <a:gd name="f103" fmla="*/ 15109 f73 1"/>
                <a:gd name="f104" fmla="*/ 1362 f72 1"/>
                <a:gd name="f105" fmla="*/ 7237 f73 1"/>
                <a:gd name="f106" fmla="*/ 93 f72 1"/>
                <a:gd name="f107" fmla="*/ 1397 f73 1"/>
                <a:gd name="f108" fmla="*/ 3140 f72 1"/>
                <a:gd name="f109" fmla="*/ 4790 f72 1"/>
                <a:gd name="f110" fmla="+- f74 0 f1"/>
                <a:gd name="f111" fmla="*/ f77 1 818231"/>
                <a:gd name="f112" fmla="*/ f78 1 143695"/>
                <a:gd name="f113" fmla="*/ f79 1 818231"/>
                <a:gd name="f114" fmla="*/ f80 1 143695"/>
                <a:gd name="f115" fmla="*/ f81 1 818231"/>
                <a:gd name="f116" fmla="*/ f82 1 143695"/>
                <a:gd name="f117" fmla="*/ f83 1 818231"/>
                <a:gd name="f118" fmla="*/ f84 1 143695"/>
                <a:gd name="f119" fmla="*/ f85 1 818231"/>
                <a:gd name="f120" fmla="*/ f86 1 143695"/>
                <a:gd name="f121" fmla="*/ f87 1 818231"/>
                <a:gd name="f122" fmla="*/ f88 1 143695"/>
                <a:gd name="f123" fmla="*/ f89 1 818231"/>
                <a:gd name="f124" fmla="*/ f90 1 143695"/>
                <a:gd name="f125" fmla="*/ f91 1 818231"/>
                <a:gd name="f126" fmla="*/ f92 1 818231"/>
                <a:gd name="f127" fmla="*/ f93 1 143695"/>
                <a:gd name="f128" fmla="*/ f94 1 143695"/>
                <a:gd name="f129" fmla="*/ f95 1 143695"/>
                <a:gd name="f130" fmla="*/ f96 1 143695"/>
                <a:gd name="f131" fmla="*/ f97 1 143695"/>
                <a:gd name="f132" fmla="*/ f98 1 818231"/>
                <a:gd name="f133" fmla="*/ f99 1 143695"/>
                <a:gd name="f134" fmla="*/ f100 1 818231"/>
                <a:gd name="f135" fmla="*/ f101 1 818231"/>
                <a:gd name="f136" fmla="*/ f102 1 818231"/>
                <a:gd name="f137" fmla="*/ f103 1 818231"/>
                <a:gd name="f138" fmla="*/ f104 1 143695"/>
                <a:gd name="f139" fmla="*/ f105 1 818231"/>
                <a:gd name="f140" fmla="*/ f106 1 143695"/>
                <a:gd name="f141" fmla="*/ f107 1 818231"/>
                <a:gd name="f142" fmla="*/ f108 1 143695"/>
                <a:gd name="f143" fmla="*/ f109 1 143695"/>
                <a:gd name="f144" fmla="*/ f68 1 f75"/>
                <a:gd name="f145" fmla="*/ f69 1 f75"/>
                <a:gd name="f146" fmla="*/ f68 1 f76"/>
                <a:gd name="f147" fmla="*/ f70 1 f76"/>
                <a:gd name="f148" fmla="*/ f111 1 f75"/>
                <a:gd name="f149" fmla="*/ f112 1 f76"/>
                <a:gd name="f150" fmla="*/ f113 1 f75"/>
                <a:gd name="f151" fmla="*/ f114 1 f76"/>
                <a:gd name="f152" fmla="*/ f115 1 f75"/>
                <a:gd name="f153" fmla="*/ f116 1 f76"/>
                <a:gd name="f154" fmla="*/ f117 1 f75"/>
                <a:gd name="f155" fmla="*/ f118 1 f76"/>
                <a:gd name="f156" fmla="*/ f119 1 f75"/>
                <a:gd name="f157" fmla="*/ f120 1 f76"/>
                <a:gd name="f158" fmla="*/ f121 1 f75"/>
                <a:gd name="f159" fmla="*/ f122 1 f76"/>
                <a:gd name="f160" fmla="*/ f123 1 f75"/>
                <a:gd name="f161" fmla="*/ f124 1 f76"/>
                <a:gd name="f162" fmla="*/ f125 1 f75"/>
                <a:gd name="f163" fmla="*/ f126 1 f75"/>
                <a:gd name="f164" fmla="*/ f127 1 f76"/>
                <a:gd name="f165" fmla="*/ f128 1 f76"/>
                <a:gd name="f166" fmla="*/ f129 1 f76"/>
                <a:gd name="f167" fmla="*/ f130 1 f76"/>
                <a:gd name="f168" fmla="*/ f131 1 f76"/>
                <a:gd name="f169" fmla="*/ f132 1 f75"/>
                <a:gd name="f170" fmla="*/ f133 1 f76"/>
                <a:gd name="f171" fmla="*/ f134 1 f75"/>
                <a:gd name="f172" fmla="*/ f135 1 f75"/>
                <a:gd name="f173" fmla="*/ f136 1 f75"/>
                <a:gd name="f174" fmla="*/ f137 1 f75"/>
                <a:gd name="f175" fmla="*/ f138 1 f76"/>
                <a:gd name="f176" fmla="*/ f139 1 f75"/>
                <a:gd name="f177" fmla="*/ f140 1 f76"/>
                <a:gd name="f178" fmla="*/ f141 1 f75"/>
                <a:gd name="f179" fmla="*/ f142 1 f76"/>
                <a:gd name="f180" fmla="*/ f143 1 f76"/>
                <a:gd name="f181" fmla="*/ f144 f66 1"/>
                <a:gd name="f182" fmla="*/ f145 f66 1"/>
                <a:gd name="f183" fmla="*/ f147 f67 1"/>
                <a:gd name="f184" fmla="*/ f146 f67 1"/>
                <a:gd name="f185" fmla="*/ f148 f66 1"/>
                <a:gd name="f186" fmla="*/ f149 f67 1"/>
                <a:gd name="f187" fmla="*/ f150 f66 1"/>
                <a:gd name="f188" fmla="*/ f151 f67 1"/>
                <a:gd name="f189" fmla="*/ f152 f66 1"/>
                <a:gd name="f190" fmla="*/ f153 f67 1"/>
                <a:gd name="f191" fmla="*/ f154 f66 1"/>
                <a:gd name="f192" fmla="*/ f155 f67 1"/>
                <a:gd name="f193" fmla="*/ f156 f66 1"/>
                <a:gd name="f194" fmla="*/ f157 f67 1"/>
                <a:gd name="f195" fmla="*/ f158 f66 1"/>
                <a:gd name="f196" fmla="*/ f159 f67 1"/>
                <a:gd name="f197" fmla="*/ f160 f66 1"/>
                <a:gd name="f198" fmla="*/ f161 f67 1"/>
                <a:gd name="f199" fmla="*/ f162 f66 1"/>
                <a:gd name="f200" fmla="*/ f163 f66 1"/>
                <a:gd name="f201" fmla="*/ f164 f67 1"/>
                <a:gd name="f202" fmla="*/ f165 f67 1"/>
                <a:gd name="f203" fmla="*/ f166 f67 1"/>
                <a:gd name="f204" fmla="*/ f167 f67 1"/>
                <a:gd name="f205" fmla="*/ f168 f67 1"/>
                <a:gd name="f206" fmla="*/ f169 f66 1"/>
                <a:gd name="f207" fmla="*/ f170 f67 1"/>
                <a:gd name="f208" fmla="*/ f171 f66 1"/>
                <a:gd name="f209" fmla="*/ f172 f66 1"/>
                <a:gd name="f210" fmla="*/ f173 f66 1"/>
                <a:gd name="f211" fmla="*/ f174 f66 1"/>
                <a:gd name="f212" fmla="*/ f175 f67 1"/>
                <a:gd name="f213" fmla="*/ f176 f66 1"/>
                <a:gd name="f214" fmla="*/ f177 f67 1"/>
                <a:gd name="f215" fmla="*/ f178 f66 1"/>
                <a:gd name="f216" fmla="*/ f179 f67 1"/>
                <a:gd name="f217" fmla="*/ f180 f67 1"/>
              </a:gdLst>
              <a:ahLst/>
              <a:cxnLst>
                <a:cxn ang="3cd4">
                  <a:pos x="hc" y="t"/>
                </a:cxn>
                <a:cxn ang="0">
                  <a:pos x="r" y="vc"/>
                </a:cxn>
                <a:cxn ang="cd4">
                  <a:pos x="hc" y="b"/>
                </a:cxn>
                <a:cxn ang="cd2">
                  <a:pos x="l" y="vc"/>
                </a:cxn>
                <a:cxn ang="f110">
                  <a:pos x="f185" y="f186"/>
                </a:cxn>
                <a:cxn ang="f110">
                  <a:pos x="f187" y="f188"/>
                </a:cxn>
                <a:cxn ang="f110">
                  <a:pos x="f187" y="f188"/>
                </a:cxn>
                <a:cxn ang="f110">
                  <a:pos x="f187" y="f188"/>
                </a:cxn>
                <a:cxn ang="f110">
                  <a:pos x="f189" y="f190"/>
                </a:cxn>
                <a:cxn ang="f110">
                  <a:pos x="f189" y="f190"/>
                </a:cxn>
                <a:cxn ang="f110">
                  <a:pos x="f191" y="f192"/>
                </a:cxn>
                <a:cxn ang="f110">
                  <a:pos x="f193" y="f194"/>
                </a:cxn>
                <a:cxn ang="f110">
                  <a:pos x="f195" y="f196"/>
                </a:cxn>
                <a:cxn ang="f110">
                  <a:pos x="f197" y="f198"/>
                </a:cxn>
                <a:cxn ang="f110">
                  <a:pos x="f199" y="f198"/>
                </a:cxn>
                <a:cxn ang="f110">
                  <a:pos x="f200" y="f201"/>
                </a:cxn>
                <a:cxn ang="f110">
                  <a:pos x="f200" y="f202"/>
                </a:cxn>
                <a:cxn ang="f110">
                  <a:pos x="f200" y="f203"/>
                </a:cxn>
                <a:cxn ang="f110">
                  <a:pos x="f200" y="f204"/>
                </a:cxn>
                <a:cxn ang="f110">
                  <a:pos x="f200" y="f205"/>
                </a:cxn>
                <a:cxn ang="f110">
                  <a:pos x="f206" y="f207"/>
                </a:cxn>
                <a:cxn ang="f110">
                  <a:pos x="f208" y="f207"/>
                </a:cxn>
                <a:cxn ang="f110">
                  <a:pos x="f209" y="f207"/>
                </a:cxn>
                <a:cxn ang="f110">
                  <a:pos x="f209" y="f207"/>
                </a:cxn>
                <a:cxn ang="f110">
                  <a:pos x="f210" y="f207"/>
                </a:cxn>
                <a:cxn ang="f110">
                  <a:pos x="f211" y="f212"/>
                </a:cxn>
                <a:cxn ang="f110">
                  <a:pos x="f213" y="f214"/>
                </a:cxn>
                <a:cxn ang="f110">
                  <a:pos x="f215" y="f216"/>
                </a:cxn>
                <a:cxn ang="f110">
                  <a:pos x="f215" y="f216"/>
                </a:cxn>
                <a:cxn ang="f110">
                  <a:pos x="f215" y="f216"/>
                </a:cxn>
                <a:cxn ang="f110">
                  <a:pos x="f215" y="f217"/>
                </a:cxn>
              </a:cxnLst>
              <a:rect l="f181" t="f184" r="f182" b="f183"/>
              <a:pathLst>
                <a:path w="818231" h="143695">
                  <a:moveTo>
                    <a:pt x="f5" y="f8"/>
                  </a:moveTo>
                  <a:cubicBezTo>
                    <a:pt x="f9" y="f10"/>
                    <a:pt x="f11" y="f12"/>
                    <a:pt x="f13" y="f14"/>
                  </a:cubicBezTo>
                  <a:lnTo>
                    <a:pt x="f13" y="f14"/>
                  </a:lnTo>
                  <a:lnTo>
                    <a:pt x="f13" y="f14"/>
                  </a:lnTo>
                  <a:cubicBezTo>
                    <a:pt x="f15" y="f16"/>
                    <a:pt x="f17" y="f18"/>
                    <a:pt x="f19" y="f20"/>
                  </a:cubicBezTo>
                  <a:lnTo>
                    <a:pt x="f19" y="f20"/>
                  </a:lnTo>
                  <a:lnTo>
                    <a:pt x="f21" y="f22"/>
                  </a:lnTo>
                  <a:lnTo>
                    <a:pt x="f23" y="f24"/>
                  </a:lnTo>
                  <a:lnTo>
                    <a:pt x="f25" y="f26"/>
                  </a:lnTo>
                  <a:lnTo>
                    <a:pt x="f27" y="f28"/>
                  </a:lnTo>
                  <a:lnTo>
                    <a:pt x="f29" y="f28"/>
                  </a:lnTo>
                  <a:cubicBezTo>
                    <a:pt x="f30" y="f31"/>
                    <a:pt x="f32" y="f33"/>
                    <a:pt x="f34" y="f35"/>
                  </a:cubicBezTo>
                  <a:cubicBezTo>
                    <a:pt x="f36" y="f37"/>
                    <a:pt x="f36" y="f38"/>
                    <a:pt x="f34" y="f39"/>
                  </a:cubicBezTo>
                  <a:cubicBezTo>
                    <a:pt x="f40" y="f41"/>
                    <a:pt x="f40" y="f42"/>
                    <a:pt x="f34" y="f43"/>
                  </a:cubicBezTo>
                  <a:cubicBezTo>
                    <a:pt x="f34" y="f43"/>
                    <a:pt x="f34" y="f43"/>
                    <a:pt x="f34" y="f44"/>
                  </a:cubicBezTo>
                  <a:lnTo>
                    <a:pt x="f34" y="f45"/>
                  </a:lnTo>
                  <a:lnTo>
                    <a:pt x="f46" y="f47"/>
                  </a:lnTo>
                  <a:lnTo>
                    <a:pt x="f48" y="f47"/>
                  </a:lnTo>
                  <a:lnTo>
                    <a:pt x="f49" y="f47"/>
                  </a:lnTo>
                  <a:lnTo>
                    <a:pt x="f49" y="f47"/>
                  </a:lnTo>
                  <a:lnTo>
                    <a:pt x="f50" y="f47"/>
                  </a:lnTo>
                  <a:lnTo>
                    <a:pt x="f51" y="f52"/>
                  </a:lnTo>
                  <a:lnTo>
                    <a:pt x="f53" y="f54"/>
                  </a:lnTo>
                  <a:cubicBezTo>
                    <a:pt x="f55" y="f56"/>
                    <a:pt x="f57" y="f58"/>
                    <a:pt x="f59" y="f60"/>
                  </a:cubicBezTo>
                  <a:lnTo>
                    <a:pt x="f59" y="f60"/>
                  </a:lnTo>
                  <a:lnTo>
                    <a:pt x="f59" y="f60"/>
                  </a:lnTo>
                  <a:cubicBezTo>
                    <a:pt x="f61" y="f62"/>
                    <a:pt x="f61" y="f63"/>
                    <a:pt x="f59" y="f6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0" name="Freeform: Shape 454">
              <a:extLst>
                <a:ext uri="{FF2B5EF4-FFF2-40B4-BE49-F238E27FC236}">
                  <a16:creationId xmlns:a16="http://schemas.microsoft.com/office/drawing/2014/main" id="{2253E990-6CA7-931C-8DC1-A71E9BC6B0F9}"/>
                </a:ext>
              </a:extLst>
            </p:cNvPr>
            <p:cNvSpPr/>
            <p:nvPr/>
          </p:nvSpPr>
          <p:spPr>
            <a:xfrm>
              <a:off x="4078224" y="3046067"/>
              <a:ext cx="175217" cy="148169"/>
            </a:xfrm>
            <a:custGeom>
              <a:avLst/>
              <a:gdLst>
                <a:gd name="f0" fmla="val 10800000"/>
                <a:gd name="f1" fmla="val 5400000"/>
                <a:gd name="f2" fmla="val 180"/>
                <a:gd name="f3" fmla="val w"/>
                <a:gd name="f4" fmla="val h"/>
                <a:gd name="f5" fmla="val 0"/>
                <a:gd name="f6" fmla="val 175216"/>
                <a:gd name="f7" fmla="val 148170"/>
                <a:gd name="f8" fmla="val 166709"/>
                <a:gd name="f9" fmla="val 2158"/>
                <a:gd name="f10" fmla="val 1650"/>
                <a:gd name="f11" fmla="val 134204"/>
                <a:gd name="f12" fmla="val 145250"/>
                <a:gd name="f13" fmla="val 145885"/>
                <a:gd name="f14" fmla="val 1358"/>
                <a:gd name="f15" fmla="val 146812"/>
                <a:gd name="f16" fmla="val 787"/>
                <a:gd name="f17" fmla="val 147612"/>
                <a:gd name="f18" fmla="val 148171"/>
                <a:gd name="f19" fmla="val 5840"/>
                <a:gd name="f20" fmla="val 174175"/>
                <a:gd name="f21" fmla="val 6691"/>
                <a:gd name="f22" fmla="val 172880"/>
                <a:gd name="f23" fmla="val 7186"/>
                <a:gd name="f24" fmla="val 171534"/>
                <a:gd name="f25" fmla="val 7237"/>
                <a:gd name="f26" fmla="val 168855"/>
                <a:gd name="f27" fmla="val 7047"/>
                <a:gd name="f28" fmla="val 166773"/>
                <a:gd name="f29" fmla="val 4837"/>
                <a:gd name="f30" fmla="+- 0 0 -90"/>
                <a:gd name="f31" fmla="*/ f3 1 175216"/>
                <a:gd name="f32" fmla="*/ f4 1 148170"/>
                <a:gd name="f33" fmla="val f5"/>
                <a:gd name="f34" fmla="val f6"/>
                <a:gd name="f35" fmla="val f7"/>
                <a:gd name="f36" fmla="*/ f30 f0 1"/>
                <a:gd name="f37" fmla="+- f35 0 f33"/>
                <a:gd name="f38" fmla="+- f34 0 f33"/>
                <a:gd name="f39" fmla="*/ f36 1 f2"/>
                <a:gd name="f40" fmla="*/ f38 1 175216"/>
                <a:gd name="f41" fmla="*/ f37 1 148170"/>
                <a:gd name="f42" fmla="*/ 166709 f38 1"/>
                <a:gd name="f43" fmla="*/ 2158 f37 1"/>
                <a:gd name="f44" fmla="*/ 0 f37 1"/>
                <a:gd name="f45" fmla="*/ 1650 f38 1"/>
                <a:gd name="f46" fmla="*/ 134204 f37 1"/>
                <a:gd name="f47" fmla="*/ 145250 f37 1"/>
                <a:gd name="f48" fmla="*/ 145885 f37 1"/>
                <a:gd name="f49" fmla="*/ 0 f38 1"/>
                <a:gd name="f50" fmla="*/ 148171 f37 1"/>
                <a:gd name="f51" fmla="*/ 175216 f38 1"/>
                <a:gd name="f52" fmla="*/ 5840 f37 1"/>
                <a:gd name="f53" fmla="*/ 171534 f38 1"/>
                <a:gd name="f54" fmla="*/ 7237 f37 1"/>
                <a:gd name="f55" fmla="+- f39 0 f1"/>
                <a:gd name="f56" fmla="*/ f42 1 175216"/>
                <a:gd name="f57" fmla="*/ f43 1 148170"/>
                <a:gd name="f58" fmla="*/ f44 1 148170"/>
                <a:gd name="f59" fmla="*/ f45 1 175216"/>
                <a:gd name="f60" fmla="*/ f46 1 148170"/>
                <a:gd name="f61" fmla="*/ f47 1 148170"/>
                <a:gd name="f62" fmla="*/ f48 1 148170"/>
                <a:gd name="f63" fmla="*/ f49 1 175216"/>
                <a:gd name="f64" fmla="*/ f50 1 148170"/>
                <a:gd name="f65" fmla="*/ f51 1 175216"/>
                <a:gd name="f66" fmla="*/ f52 1 148170"/>
                <a:gd name="f67" fmla="*/ f53 1 175216"/>
                <a:gd name="f68" fmla="*/ f54 1 148170"/>
                <a:gd name="f69" fmla="*/ f33 1 f40"/>
                <a:gd name="f70" fmla="*/ f34 1 f40"/>
                <a:gd name="f71" fmla="*/ f33 1 f41"/>
                <a:gd name="f72" fmla="*/ f35 1 f41"/>
                <a:gd name="f73" fmla="*/ f56 1 f40"/>
                <a:gd name="f74" fmla="*/ f57 1 f41"/>
                <a:gd name="f75" fmla="*/ f58 1 f41"/>
                <a:gd name="f76" fmla="*/ f59 1 f40"/>
                <a:gd name="f77" fmla="*/ f60 1 f41"/>
                <a:gd name="f78" fmla="*/ f61 1 f41"/>
                <a:gd name="f79" fmla="*/ f62 1 f41"/>
                <a:gd name="f80" fmla="*/ f63 1 f40"/>
                <a:gd name="f81" fmla="*/ f64 1 f41"/>
                <a:gd name="f82" fmla="*/ f65 1 f40"/>
                <a:gd name="f83" fmla="*/ f66 1 f41"/>
                <a:gd name="f84" fmla="*/ f67 1 f40"/>
                <a:gd name="f85" fmla="*/ f68 1 f41"/>
                <a:gd name="f86" fmla="*/ f69 f31 1"/>
                <a:gd name="f87" fmla="*/ f70 f31 1"/>
                <a:gd name="f88" fmla="*/ f72 f32 1"/>
                <a:gd name="f89" fmla="*/ f71 f32 1"/>
                <a:gd name="f90" fmla="*/ f73 f31 1"/>
                <a:gd name="f91" fmla="*/ f74 f32 1"/>
                <a:gd name="f92" fmla="*/ f75 f32 1"/>
                <a:gd name="f93" fmla="*/ f76 f31 1"/>
                <a:gd name="f94" fmla="*/ f77 f32 1"/>
                <a:gd name="f95" fmla="*/ f78 f32 1"/>
                <a:gd name="f96" fmla="*/ f79 f32 1"/>
                <a:gd name="f97" fmla="*/ f80 f31 1"/>
                <a:gd name="f98" fmla="*/ f81 f32 1"/>
                <a:gd name="f99" fmla="*/ f82 f31 1"/>
                <a:gd name="f100" fmla="*/ f83 f32 1"/>
                <a:gd name="f101" fmla="*/ f84 f31 1"/>
                <a:gd name="f102" fmla="*/ f85 f32 1"/>
              </a:gdLst>
              <a:ahLst/>
              <a:cxnLst>
                <a:cxn ang="3cd4">
                  <a:pos x="hc" y="t"/>
                </a:cxn>
                <a:cxn ang="0">
                  <a:pos x="r" y="vc"/>
                </a:cxn>
                <a:cxn ang="cd4">
                  <a:pos x="hc" y="b"/>
                </a:cxn>
                <a:cxn ang="cd2">
                  <a:pos x="l" y="vc"/>
                </a:cxn>
                <a:cxn ang="f55">
                  <a:pos x="f90" y="f91"/>
                </a:cxn>
                <a:cxn ang="f55">
                  <a:pos x="f90" y="f92"/>
                </a:cxn>
                <a:cxn ang="f55">
                  <a:pos x="f93" y="f94"/>
                </a:cxn>
                <a:cxn ang="f55">
                  <a:pos x="f93" y="f95"/>
                </a:cxn>
                <a:cxn ang="f55">
                  <a:pos x="f93" y="f96"/>
                </a:cxn>
                <a:cxn ang="f55">
                  <a:pos x="f93" y="f96"/>
                </a:cxn>
                <a:cxn ang="f55">
                  <a:pos x="f93" y="f96"/>
                </a:cxn>
                <a:cxn ang="f55">
                  <a:pos x="f97" y="f98"/>
                </a:cxn>
                <a:cxn ang="f55">
                  <a:pos x="f97" y="f98"/>
                </a:cxn>
                <a:cxn ang="f55">
                  <a:pos x="f99" y="f100"/>
                </a:cxn>
                <a:cxn ang="f55">
                  <a:pos x="f99" y="f100"/>
                </a:cxn>
                <a:cxn ang="f55">
                  <a:pos x="f101" y="f102"/>
                </a:cxn>
                <a:cxn ang="f55">
                  <a:pos x="f90" y="f91"/>
                </a:cxn>
              </a:cxnLst>
              <a:rect l="f86" t="f89" r="f87" b="f88"/>
              <a:pathLst>
                <a:path w="175216" h="148170">
                  <a:moveTo>
                    <a:pt x="f8" y="f9"/>
                  </a:moveTo>
                  <a:lnTo>
                    <a:pt x="f8" y="f5"/>
                  </a:lnTo>
                  <a:lnTo>
                    <a:pt x="f10" y="f11"/>
                  </a:lnTo>
                  <a:lnTo>
                    <a:pt x="f10" y="f12"/>
                  </a:lnTo>
                  <a:cubicBezTo>
                    <a:pt x="f10" y="f12"/>
                    <a:pt x="f10" y="f12"/>
                    <a:pt x="f10" y="f13"/>
                  </a:cubicBezTo>
                  <a:lnTo>
                    <a:pt x="f10" y="f13"/>
                  </a:lnTo>
                  <a:lnTo>
                    <a:pt x="f10" y="f13"/>
                  </a:lnTo>
                  <a:cubicBezTo>
                    <a:pt x="f14" y="f15"/>
                    <a:pt x="f16" y="f17"/>
                    <a:pt x="f5" y="f18"/>
                  </a:cubicBezTo>
                  <a:lnTo>
                    <a:pt x="f5" y="f18"/>
                  </a:lnTo>
                  <a:lnTo>
                    <a:pt x="f6" y="f19"/>
                  </a:lnTo>
                  <a:lnTo>
                    <a:pt x="f6" y="f19"/>
                  </a:lnTo>
                  <a:cubicBezTo>
                    <a:pt x="f20" y="f21"/>
                    <a:pt x="f22" y="f23"/>
                    <a:pt x="f24" y="f25"/>
                  </a:cubicBez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1" name="Freeform: Shape 455">
              <a:extLst>
                <a:ext uri="{FF2B5EF4-FFF2-40B4-BE49-F238E27FC236}">
                  <a16:creationId xmlns:a16="http://schemas.microsoft.com/office/drawing/2014/main" id="{B64BCABE-8056-2D21-C694-DFBCBF2A0B72}"/>
                </a:ext>
              </a:extLst>
            </p:cNvPr>
            <p:cNvSpPr/>
            <p:nvPr/>
          </p:nvSpPr>
          <p:spPr>
            <a:xfrm>
              <a:off x="4079613" y="3192581"/>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 ang="f24">
                  <a:pos x="f39" y="f40"/>
                </a:cxn>
              </a:cxnLst>
              <a:rect l="f35" t="f38" r="f36" b="f37"/>
              <a:pathLst>
                <a:path w="12696" h="761">
                  <a:moveTo>
                    <a:pt x="f5" y="f5"/>
                  </a:moveTo>
                  <a:lnTo>
                    <a:pt x="f5" y="f5"/>
                  </a:lnTo>
                  <a:cubicBezTo>
                    <a:pt x="f5" y="f5"/>
                    <a:pt x="f5" y="f5"/>
                    <a:pt x="f5" y="f8"/>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2" name="Freeform: Shape 456">
              <a:extLst>
                <a:ext uri="{FF2B5EF4-FFF2-40B4-BE49-F238E27FC236}">
                  <a16:creationId xmlns:a16="http://schemas.microsoft.com/office/drawing/2014/main" id="{5BE68B16-8A37-B0E8-DA60-6E27F1BA02B1}"/>
                </a:ext>
              </a:extLst>
            </p:cNvPr>
            <p:cNvSpPr/>
            <p:nvPr/>
          </p:nvSpPr>
          <p:spPr>
            <a:xfrm>
              <a:off x="0" y="2163013"/>
              <a:ext cx="4074410" cy="1033006"/>
            </a:xfrm>
            <a:custGeom>
              <a:avLst/>
              <a:gdLst>
                <a:gd name="f0" fmla="val 10800000"/>
                <a:gd name="f1" fmla="val 5400000"/>
                <a:gd name="f2" fmla="val 180"/>
                <a:gd name="f3" fmla="val w"/>
                <a:gd name="f4" fmla="val h"/>
                <a:gd name="f5" fmla="val 0"/>
                <a:gd name="f6" fmla="val 4074411"/>
                <a:gd name="f7" fmla="val 1033011"/>
                <a:gd name="f8" fmla="val 4068952"/>
                <a:gd name="f9" fmla="val 1028306"/>
                <a:gd name="f10" fmla="val 1021831"/>
                <a:gd name="f11" fmla="val 10157"/>
                <a:gd name="f12" fmla="val 4072888"/>
                <a:gd name="f13" fmla="val 1033004"/>
                <a:gd name="f14" fmla="val 4071631"/>
                <a:gd name="f15" fmla="val 1033156"/>
                <a:gd name="f16" fmla="val 4069218"/>
                <a:gd name="f17" fmla="val 1031087"/>
                <a:gd name="f18" fmla="+- 0 0 -90"/>
                <a:gd name="f19" fmla="*/ f3 1 4074411"/>
                <a:gd name="f20" fmla="*/ f4 1 1033011"/>
                <a:gd name="f21" fmla="val f5"/>
                <a:gd name="f22" fmla="val f6"/>
                <a:gd name="f23" fmla="val f7"/>
                <a:gd name="f24" fmla="*/ f18 f0 1"/>
                <a:gd name="f25" fmla="+- f23 0 f21"/>
                <a:gd name="f26" fmla="+- f22 0 f21"/>
                <a:gd name="f27" fmla="*/ f24 1 f2"/>
                <a:gd name="f28" fmla="*/ f26 1 4074411"/>
                <a:gd name="f29" fmla="*/ f25 1 1033011"/>
                <a:gd name="f30" fmla="*/ 4068952 f26 1"/>
                <a:gd name="f31" fmla="*/ 1028306 f25 1"/>
                <a:gd name="f32" fmla="*/ 1021831 f25 1"/>
                <a:gd name="f33" fmla="*/ 0 f26 1"/>
                <a:gd name="f34" fmla="*/ 0 f25 1"/>
                <a:gd name="f35" fmla="*/ 10157 f25 1"/>
                <a:gd name="f36" fmla="*/ 4072888 f26 1"/>
                <a:gd name="f37" fmla="*/ 1033004 f25 1"/>
                <a:gd name="f38" fmla="*/ 4074411 f26 1"/>
                <a:gd name="f39" fmla="+- f27 0 f1"/>
                <a:gd name="f40" fmla="*/ f30 1 4074411"/>
                <a:gd name="f41" fmla="*/ f31 1 1033011"/>
                <a:gd name="f42" fmla="*/ f32 1 1033011"/>
                <a:gd name="f43" fmla="*/ f33 1 4074411"/>
                <a:gd name="f44" fmla="*/ f34 1 1033011"/>
                <a:gd name="f45" fmla="*/ f35 1 1033011"/>
                <a:gd name="f46" fmla="*/ f36 1 4074411"/>
                <a:gd name="f47" fmla="*/ f37 1 1033011"/>
                <a:gd name="f48" fmla="*/ f38 1 4074411"/>
                <a:gd name="f49" fmla="*/ f21 1 f28"/>
                <a:gd name="f50" fmla="*/ f22 1 f28"/>
                <a:gd name="f51" fmla="*/ f21 1 f29"/>
                <a:gd name="f52" fmla="*/ f23 1 f29"/>
                <a:gd name="f53" fmla="*/ f40 1 f28"/>
                <a:gd name="f54" fmla="*/ f41 1 f29"/>
                <a:gd name="f55" fmla="*/ f42 1 f29"/>
                <a:gd name="f56" fmla="*/ f43 1 f28"/>
                <a:gd name="f57" fmla="*/ f44 1 f29"/>
                <a:gd name="f58" fmla="*/ f45 1 f29"/>
                <a:gd name="f59" fmla="*/ f46 1 f28"/>
                <a:gd name="f60" fmla="*/ f47 1 f29"/>
                <a:gd name="f61" fmla="*/ f48 1 f28"/>
                <a:gd name="f62" fmla="*/ f49 f19 1"/>
                <a:gd name="f63" fmla="*/ f50 f19 1"/>
                <a:gd name="f64" fmla="*/ f52 f20 1"/>
                <a:gd name="f65" fmla="*/ f51 f20 1"/>
                <a:gd name="f66" fmla="*/ f53 f19 1"/>
                <a:gd name="f67" fmla="*/ f54 f20 1"/>
                <a:gd name="f68" fmla="*/ f55 f20 1"/>
                <a:gd name="f69" fmla="*/ f56 f19 1"/>
                <a:gd name="f70" fmla="*/ f57 f20 1"/>
                <a:gd name="f71" fmla="*/ f58 f20 1"/>
                <a:gd name="f72" fmla="*/ f59 f19 1"/>
                <a:gd name="f73" fmla="*/ f60 f20 1"/>
                <a:gd name="f74" fmla="*/ f61 f19 1"/>
              </a:gdLst>
              <a:ahLst/>
              <a:cxnLst>
                <a:cxn ang="3cd4">
                  <a:pos x="hc" y="t"/>
                </a:cxn>
                <a:cxn ang="0">
                  <a:pos x="r" y="vc"/>
                </a:cxn>
                <a:cxn ang="cd4">
                  <a:pos x="hc" y="b"/>
                </a:cxn>
                <a:cxn ang="cd2">
                  <a:pos x="l" y="vc"/>
                </a:cxn>
                <a:cxn ang="f39">
                  <a:pos x="f66" y="f67"/>
                </a:cxn>
                <a:cxn ang="f39">
                  <a:pos x="f66" y="f68"/>
                </a:cxn>
                <a:cxn ang="f39">
                  <a:pos x="f69" y="f70"/>
                </a:cxn>
                <a:cxn ang="f39">
                  <a:pos x="f69" y="f71"/>
                </a:cxn>
                <a:cxn ang="f39">
                  <a:pos x="f72" y="f73"/>
                </a:cxn>
                <a:cxn ang="f39">
                  <a:pos x="f74" y="f73"/>
                </a:cxn>
                <a:cxn ang="f39">
                  <a:pos x="f66" y="f67"/>
                </a:cxn>
              </a:cxnLst>
              <a:rect l="f62" t="f65" r="f63" b="f64"/>
              <a:pathLst>
                <a:path w="4074411" h="1033011">
                  <a:moveTo>
                    <a:pt x="f8" y="f9"/>
                  </a:moveTo>
                  <a:lnTo>
                    <a:pt x="f8" y="f10"/>
                  </a:lnTo>
                  <a:lnTo>
                    <a:pt x="f5" y="f5"/>
                  </a:lnTo>
                  <a:lnTo>
                    <a:pt x="f5" y="f11"/>
                  </a:lnTo>
                  <a:lnTo>
                    <a:pt x="f12" y="f13"/>
                  </a:lnTo>
                  <a:lnTo>
                    <a:pt x="f6" y="f13"/>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3" name="Freeform: Shape 457">
              <a:extLst>
                <a:ext uri="{FF2B5EF4-FFF2-40B4-BE49-F238E27FC236}">
                  <a16:creationId xmlns:a16="http://schemas.microsoft.com/office/drawing/2014/main" id="{BEEE33A1-C6DF-2CA8-D180-5CA5E2B75BA3}"/>
                </a:ext>
              </a:extLst>
            </p:cNvPr>
            <p:cNvSpPr/>
            <p:nvPr/>
          </p:nvSpPr>
          <p:spPr>
            <a:xfrm>
              <a:off x="4069080" y="3089739"/>
              <a:ext cx="10533" cy="106527"/>
            </a:xfrm>
            <a:custGeom>
              <a:avLst/>
              <a:gdLst>
                <a:gd name="f0" fmla="val 10800000"/>
                <a:gd name="f1" fmla="val 5400000"/>
                <a:gd name="f2" fmla="val 180"/>
                <a:gd name="f3" fmla="val w"/>
                <a:gd name="f4" fmla="val h"/>
                <a:gd name="f5" fmla="val 0"/>
                <a:gd name="f6" fmla="val 10538"/>
                <a:gd name="f7" fmla="val 106531"/>
                <a:gd name="f8" fmla="val 102208"/>
                <a:gd name="f9" fmla="val 101574"/>
                <a:gd name="f10" fmla="val 8761"/>
                <a:gd name="f11" fmla="val 1524"/>
                <a:gd name="f12" fmla="val 7808"/>
                <a:gd name="f13" fmla="val 2235"/>
                <a:gd name="f14" fmla="val 6653"/>
                <a:gd name="f15" fmla="val 2641"/>
                <a:gd name="f16" fmla="val 5460"/>
                <a:gd name="f17" fmla="val 2666"/>
                <a:gd name="f18" fmla="val 3936"/>
                <a:gd name="f19" fmla="val 1778"/>
                <a:gd name="f20" fmla="val 139"/>
                <a:gd name="f21" fmla="val 104443"/>
                <a:gd name="f22" fmla="val 2577"/>
                <a:gd name="f23" fmla="val 106665"/>
                <a:gd name="f24" fmla="val 5447"/>
                <a:gd name="f25" fmla="val 106525"/>
                <a:gd name="f26" fmla="val 6488"/>
                <a:gd name="f27" fmla="val 106487"/>
                <a:gd name="f28" fmla="val 7504"/>
                <a:gd name="f29" fmla="val 106170"/>
                <a:gd name="f30" fmla="val 8380"/>
                <a:gd name="f31" fmla="val 105636"/>
                <a:gd name="f32" fmla="val 9167"/>
                <a:gd name="f33" fmla="val 105078"/>
                <a:gd name="f34" fmla="val 9738"/>
                <a:gd name="f35" fmla="val 104278"/>
                <a:gd name="f36" fmla="val 10030"/>
                <a:gd name="f37" fmla="val 103351"/>
                <a:gd name="f38" fmla="val 102462"/>
                <a:gd name="f39" fmla="+- 0 0 -90"/>
                <a:gd name="f40" fmla="*/ f3 1 10538"/>
                <a:gd name="f41" fmla="*/ f4 1 106531"/>
                <a:gd name="f42" fmla="val f5"/>
                <a:gd name="f43" fmla="val f6"/>
                <a:gd name="f44" fmla="val f7"/>
                <a:gd name="f45" fmla="*/ f39 f0 1"/>
                <a:gd name="f46" fmla="+- f44 0 f42"/>
                <a:gd name="f47" fmla="+- f43 0 f42"/>
                <a:gd name="f48" fmla="*/ f45 1 f2"/>
                <a:gd name="f49" fmla="*/ f47 1 10538"/>
                <a:gd name="f50" fmla="*/ f46 1 106531"/>
                <a:gd name="f51" fmla="*/ 10538 f47 1"/>
                <a:gd name="f52" fmla="*/ 102208 f46 1"/>
                <a:gd name="f53" fmla="*/ 101574 f46 1"/>
                <a:gd name="f54" fmla="*/ 0 f46 1"/>
                <a:gd name="f55" fmla="*/ 8761 f47 1"/>
                <a:gd name="f56" fmla="*/ 1524 f46 1"/>
                <a:gd name="f57" fmla="*/ 5460 f47 1"/>
                <a:gd name="f58" fmla="*/ 2666 f46 1"/>
                <a:gd name="f59" fmla="*/ 3936 f47 1"/>
                <a:gd name="f60" fmla="*/ 0 f47 1"/>
                <a:gd name="f61" fmla="*/ 1778 f46 1"/>
                <a:gd name="f62" fmla="*/ 5447 f47 1"/>
                <a:gd name="f63" fmla="*/ 106525 f46 1"/>
                <a:gd name="f64" fmla="*/ 8380 f47 1"/>
                <a:gd name="f65" fmla="*/ 105636 f46 1"/>
                <a:gd name="f66" fmla="*/ 10030 f47 1"/>
                <a:gd name="f67" fmla="*/ 103351 f46 1"/>
                <a:gd name="f68" fmla="+- f48 0 f1"/>
                <a:gd name="f69" fmla="*/ f51 1 10538"/>
                <a:gd name="f70" fmla="*/ f52 1 106531"/>
                <a:gd name="f71" fmla="*/ f53 1 106531"/>
                <a:gd name="f72" fmla="*/ f54 1 106531"/>
                <a:gd name="f73" fmla="*/ f55 1 10538"/>
                <a:gd name="f74" fmla="*/ f56 1 106531"/>
                <a:gd name="f75" fmla="*/ f57 1 10538"/>
                <a:gd name="f76" fmla="*/ f58 1 106531"/>
                <a:gd name="f77" fmla="*/ f59 1 10538"/>
                <a:gd name="f78" fmla="*/ f60 1 10538"/>
                <a:gd name="f79" fmla="*/ f61 1 106531"/>
                <a:gd name="f80" fmla="*/ f62 1 10538"/>
                <a:gd name="f81" fmla="*/ f63 1 106531"/>
                <a:gd name="f82" fmla="*/ f64 1 10538"/>
                <a:gd name="f83" fmla="*/ f65 1 106531"/>
                <a:gd name="f84" fmla="*/ f66 1 10538"/>
                <a:gd name="f85" fmla="*/ f67 1 106531"/>
                <a:gd name="f86" fmla="*/ f42 1 f49"/>
                <a:gd name="f87" fmla="*/ f43 1 f49"/>
                <a:gd name="f88" fmla="*/ f42 1 f50"/>
                <a:gd name="f89" fmla="*/ f44 1 f50"/>
                <a:gd name="f90" fmla="*/ f69 1 f49"/>
                <a:gd name="f91" fmla="*/ f70 1 f50"/>
                <a:gd name="f92" fmla="*/ f71 1 f50"/>
                <a:gd name="f93" fmla="*/ f72 1 f50"/>
                <a:gd name="f94" fmla="*/ f73 1 f49"/>
                <a:gd name="f95" fmla="*/ f74 1 f50"/>
                <a:gd name="f96" fmla="*/ f75 1 f49"/>
                <a:gd name="f97" fmla="*/ f76 1 f50"/>
                <a:gd name="f98" fmla="*/ f77 1 f49"/>
                <a:gd name="f99" fmla="*/ f78 1 f49"/>
                <a:gd name="f100" fmla="*/ f79 1 f50"/>
                <a:gd name="f101" fmla="*/ f80 1 f49"/>
                <a:gd name="f102" fmla="*/ f81 1 f50"/>
                <a:gd name="f103" fmla="*/ f82 1 f49"/>
                <a:gd name="f104" fmla="*/ f83 1 f50"/>
                <a:gd name="f105" fmla="*/ f84 1 f49"/>
                <a:gd name="f106" fmla="*/ f85 1 f50"/>
                <a:gd name="f107" fmla="*/ f86 f40 1"/>
                <a:gd name="f108" fmla="*/ f87 f40 1"/>
                <a:gd name="f109" fmla="*/ f89 f41 1"/>
                <a:gd name="f110" fmla="*/ f88 f41 1"/>
                <a:gd name="f111" fmla="*/ f90 f40 1"/>
                <a:gd name="f112" fmla="*/ f91 f41 1"/>
                <a:gd name="f113" fmla="*/ f92 f41 1"/>
                <a:gd name="f114" fmla="*/ f93 f41 1"/>
                <a:gd name="f115" fmla="*/ f94 f40 1"/>
                <a:gd name="f116" fmla="*/ f95 f41 1"/>
                <a:gd name="f117" fmla="*/ f96 f40 1"/>
                <a:gd name="f118" fmla="*/ f97 f41 1"/>
                <a:gd name="f119" fmla="*/ f98 f40 1"/>
                <a:gd name="f120" fmla="*/ f99 f40 1"/>
                <a:gd name="f121" fmla="*/ f100 f41 1"/>
                <a:gd name="f122" fmla="*/ f101 f40 1"/>
                <a:gd name="f123" fmla="*/ f102 f41 1"/>
                <a:gd name="f124" fmla="*/ f103 f40 1"/>
                <a:gd name="f125" fmla="*/ f104 f41 1"/>
                <a:gd name="f126" fmla="*/ f105 f40 1"/>
                <a:gd name="f127" fmla="*/ f106 f41 1"/>
              </a:gdLst>
              <a:ahLst/>
              <a:cxnLst>
                <a:cxn ang="3cd4">
                  <a:pos x="hc" y="t"/>
                </a:cxn>
                <a:cxn ang="0">
                  <a:pos x="r" y="vc"/>
                </a:cxn>
                <a:cxn ang="cd4">
                  <a:pos x="hc" y="b"/>
                </a:cxn>
                <a:cxn ang="cd2">
                  <a:pos x="l" y="vc"/>
                </a:cxn>
                <a:cxn ang="f68">
                  <a:pos x="f111" y="f112"/>
                </a:cxn>
                <a:cxn ang="f68">
                  <a:pos x="f111" y="f113"/>
                </a:cxn>
                <a:cxn ang="f68">
                  <a:pos x="f111" y="f114"/>
                </a:cxn>
                <a:cxn ang="f68">
                  <a:pos x="f115" y="f116"/>
                </a:cxn>
                <a:cxn ang="f68">
                  <a:pos x="f115" y="f116"/>
                </a:cxn>
                <a:cxn ang="f68">
                  <a:pos x="f117" y="f118"/>
                </a:cxn>
                <a:cxn ang="f68">
                  <a:pos x="f119" y="f118"/>
                </a:cxn>
                <a:cxn ang="f68">
                  <a:pos x="f120" y="f121"/>
                </a:cxn>
                <a:cxn ang="f68">
                  <a:pos x="f120" y="f113"/>
                </a:cxn>
                <a:cxn ang="f68">
                  <a:pos x="f122" y="f123"/>
                </a:cxn>
                <a:cxn ang="f68">
                  <a:pos x="f117" y="f123"/>
                </a:cxn>
                <a:cxn ang="f68">
                  <a:pos x="f124" y="f125"/>
                </a:cxn>
                <a:cxn ang="f68">
                  <a:pos x="f124" y="f125"/>
                </a:cxn>
                <a:cxn ang="f68">
                  <a:pos x="f124" y="f125"/>
                </a:cxn>
                <a:cxn ang="f68">
                  <a:pos x="f126" y="f127"/>
                </a:cxn>
                <a:cxn ang="f68">
                  <a:pos x="f111" y="f112"/>
                </a:cxn>
              </a:cxnLst>
              <a:rect l="f107" t="f110" r="f108" b="f109"/>
              <a:pathLst>
                <a:path w="10538" h="106531">
                  <a:moveTo>
                    <a:pt x="f6" y="f8"/>
                  </a:moveTo>
                  <a:cubicBezTo>
                    <a:pt x="f6" y="f8"/>
                    <a:pt x="f6" y="f8"/>
                    <a:pt x="f6" y="f9"/>
                  </a:cubicBezTo>
                  <a:lnTo>
                    <a:pt x="f6" y="f5"/>
                  </a:lnTo>
                  <a:lnTo>
                    <a:pt x="f10" y="f11"/>
                  </a:lnTo>
                  <a:lnTo>
                    <a:pt x="f10" y="f11"/>
                  </a:lnTo>
                  <a:cubicBezTo>
                    <a:pt x="f12" y="f13"/>
                    <a:pt x="f14" y="f15"/>
                    <a:pt x="f16" y="f17"/>
                  </a:cubicBezTo>
                  <a:lnTo>
                    <a:pt x="f18" y="f17"/>
                  </a:lnTo>
                  <a:lnTo>
                    <a:pt x="f5" y="f19"/>
                  </a:lnTo>
                  <a:lnTo>
                    <a:pt x="f5" y="f9"/>
                  </a:lnTo>
                  <a:cubicBezTo>
                    <a:pt x="f20" y="f21"/>
                    <a:pt x="f22" y="f23"/>
                    <a:pt x="f24" y="f25"/>
                  </a:cubicBezTo>
                  <a:cubicBezTo>
                    <a:pt x="f24" y="f25"/>
                    <a:pt x="f16" y="f25"/>
                    <a:pt x="f16" y="f25"/>
                  </a:cubicBezTo>
                  <a:cubicBezTo>
                    <a:pt x="f26" y="f27"/>
                    <a:pt x="f28" y="f29"/>
                    <a:pt x="f30" y="f31"/>
                  </a:cubicBezTo>
                  <a:lnTo>
                    <a:pt x="f30" y="f31"/>
                  </a:lnTo>
                  <a:lnTo>
                    <a:pt x="f30" y="f31"/>
                  </a:lnTo>
                  <a:cubicBezTo>
                    <a:pt x="f32" y="f33"/>
                    <a:pt x="f34" y="f35"/>
                    <a:pt x="f36" y="f37"/>
                  </a:cubicBezTo>
                  <a:cubicBezTo>
                    <a:pt x="f36" y="f37"/>
                    <a:pt x="f6" y="f3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4" name="Freeform: Shape 458">
              <a:extLst>
                <a:ext uri="{FF2B5EF4-FFF2-40B4-BE49-F238E27FC236}">
                  <a16:creationId xmlns:a16="http://schemas.microsoft.com/office/drawing/2014/main" id="{5585EA3F-14FA-1D1B-98AE-532A87B5DDC4}"/>
                </a:ext>
              </a:extLst>
            </p:cNvPr>
            <p:cNvSpPr/>
            <p:nvPr/>
          </p:nvSpPr>
          <p:spPr>
            <a:xfrm>
              <a:off x="4074410" y="3091522"/>
              <a:ext cx="3300" cy="1143"/>
            </a:xfrm>
            <a:custGeom>
              <a:avLst/>
              <a:gdLst>
                <a:gd name="f0" fmla="val 10800000"/>
                <a:gd name="f1" fmla="val 5400000"/>
                <a:gd name="f2" fmla="val 180"/>
                <a:gd name="f3" fmla="val w"/>
                <a:gd name="f4" fmla="val h"/>
                <a:gd name="f5" fmla="val 0"/>
                <a:gd name="f6" fmla="val 3301"/>
                <a:gd name="f7" fmla="val 1142"/>
                <a:gd name="f8" fmla="val 2336"/>
                <a:gd name="f9" fmla="val 698"/>
                <a:gd name="f10" fmla="val 1193"/>
                <a:gd name="f11" fmla="val 1092"/>
                <a:gd name="f12" fmla="val 1143"/>
                <a:gd name="f13" fmla="val 1117"/>
                <a:gd name="f14" fmla="val 2349"/>
                <a:gd name="f15" fmla="val 711"/>
                <a:gd name="f16" fmla="+- 0 0 -90"/>
                <a:gd name="f17" fmla="*/ f3 1 3301"/>
                <a:gd name="f18" fmla="*/ f4 1 1142"/>
                <a:gd name="f19" fmla="val f5"/>
                <a:gd name="f20" fmla="val f6"/>
                <a:gd name="f21" fmla="val f7"/>
                <a:gd name="f22" fmla="*/ f16 f0 1"/>
                <a:gd name="f23" fmla="+- f21 0 f19"/>
                <a:gd name="f24" fmla="+- f20 0 f19"/>
                <a:gd name="f25" fmla="*/ f22 1 f2"/>
                <a:gd name="f26" fmla="*/ f24 1 3301"/>
                <a:gd name="f27" fmla="*/ f23 1 1142"/>
                <a:gd name="f28" fmla="*/ 3301 f24 1"/>
                <a:gd name="f29" fmla="*/ 0 f23 1"/>
                <a:gd name="f30" fmla="*/ 0 f24 1"/>
                <a:gd name="f31" fmla="*/ 1143 f23 1"/>
                <a:gd name="f32" fmla="+- f25 0 f1"/>
                <a:gd name="f33" fmla="*/ f28 1 3301"/>
                <a:gd name="f34" fmla="*/ f29 1 1142"/>
                <a:gd name="f35" fmla="*/ f30 1 3301"/>
                <a:gd name="f36" fmla="*/ f31 1 1142"/>
                <a:gd name="f37" fmla="*/ f19 1 f26"/>
                <a:gd name="f38" fmla="*/ f20 1 f26"/>
                <a:gd name="f39" fmla="*/ f19 1 f27"/>
                <a:gd name="f40" fmla="*/ f21 1 f27"/>
                <a:gd name="f41" fmla="*/ f33 1 f26"/>
                <a:gd name="f42" fmla="*/ f34 1 f27"/>
                <a:gd name="f43" fmla="*/ f35 1 f26"/>
                <a:gd name="f44" fmla="*/ f36 1 f27"/>
                <a:gd name="f45" fmla="*/ f37 f17 1"/>
                <a:gd name="f46" fmla="*/ f38 f17 1"/>
                <a:gd name="f47" fmla="*/ f40 f18 1"/>
                <a:gd name="f48" fmla="*/ f39 f18 1"/>
                <a:gd name="f49" fmla="*/ f41 f17 1"/>
                <a:gd name="f50" fmla="*/ f42 f18 1"/>
                <a:gd name="f51" fmla="*/ f43 f17 1"/>
                <a:gd name="f52" fmla="*/ f44 f18 1"/>
              </a:gdLst>
              <a:ahLst/>
              <a:cxnLst>
                <a:cxn ang="3cd4">
                  <a:pos x="hc" y="t"/>
                </a:cxn>
                <a:cxn ang="0">
                  <a:pos x="r" y="vc"/>
                </a:cxn>
                <a:cxn ang="cd4">
                  <a:pos x="hc" y="b"/>
                </a:cxn>
                <a:cxn ang="cd2">
                  <a:pos x="l" y="vc"/>
                </a:cxn>
                <a:cxn ang="f32">
                  <a:pos x="f49" y="f50"/>
                </a:cxn>
                <a:cxn ang="f32">
                  <a:pos x="f51" y="f52"/>
                </a:cxn>
                <a:cxn ang="f32">
                  <a:pos x="f49" y="f50"/>
                </a:cxn>
              </a:cxnLst>
              <a:rect l="f45" t="f48" r="f46" b="f47"/>
              <a:pathLst>
                <a:path w="3301" h="1142">
                  <a:moveTo>
                    <a:pt x="f6" y="f5"/>
                  </a:moveTo>
                  <a:cubicBezTo>
                    <a:pt x="f8" y="f9"/>
                    <a:pt x="f10" y="f11"/>
                    <a:pt x="f5" y="f12"/>
                  </a:cubicBezTo>
                  <a:cubicBezTo>
                    <a:pt x="f10" y="f13"/>
                    <a:pt x="f14" y="f15"/>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5" name="Freeform: Shape 459">
              <a:extLst>
                <a:ext uri="{FF2B5EF4-FFF2-40B4-BE49-F238E27FC236}">
                  <a16:creationId xmlns:a16="http://schemas.microsoft.com/office/drawing/2014/main" id="{091620EB-95CA-C5F1-7B7E-2476CA027F28}"/>
                </a:ext>
              </a:extLst>
            </p:cNvPr>
            <p:cNvSpPr/>
            <p:nvPr/>
          </p:nvSpPr>
          <p:spPr>
            <a:xfrm>
              <a:off x="0" y="2059402"/>
              <a:ext cx="4074410" cy="1033006"/>
            </a:xfrm>
            <a:custGeom>
              <a:avLst/>
              <a:gdLst>
                <a:gd name="f0" fmla="val 10800000"/>
                <a:gd name="f1" fmla="val 5400000"/>
                <a:gd name="f2" fmla="val 180"/>
                <a:gd name="f3" fmla="val w"/>
                <a:gd name="f4" fmla="val h"/>
                <a:gd name="f5" fmla="val 0"/>
                <a:gd name="f6" fmla="val 4074411"/>
                <a:gd name="f7" fmla="val 1033003"/>
                <a:gd name="f8" fmla="val 4070729"/>
                <a:gd name="f9" fmla="val 1024624"/>
                <a:gd name="f10" fmla="val 4073015"/>
                <a:gd name="f11" fmla="val 1022847"/>
                <a:gd name="f12" fmla="val 10157"/>
                <a:gd name="f13" fmla="val 4068952"/>
                <a:gd name="f14" fmla="val 1032115"/>
                <a:gd name="f15" fmla="val 4072888"/>
                <a:gd name="f16" fmla="val 1033004"/>
                <a:gd name="f17" fmla="val 4071440"/>
                <a:gd name="f18" fmla="val 1032407"/>
                <a:gd name="f19" fmla="val 4070348"/>
                <a:gd name="f20" fmla="val 1031353"/>
                <a:gd name="f21" fmla="val 4068596"/>
                <a:gd name="f22" fmla="val 1029449"/>
                <a:gd name="f23" fmla="val 4068723"/>
                <a:gd name="f24" fmla="val 1026478"/>
                <a:gd name="f25" fmla="val 4070627"/>
                <a:gd name="f26" fmla="val 1024713"/>
                <a:gd name="f27" fmla="val 4070666"/>
                <a:gd name="f28" fmla="val 1024688"/>
                <a:gd name="f29" fmla="val 4070691"/>
                <a:gd name="f30" fmla="val 1024649"/>
                <a:gd name="f31" fmla="+- 0 0 -90"/>
                <a:gd name="f32" fmla="*/ f3 1 4074411"/>
                <a:gd name="f33" fmla="*/ f4 1 1033003"/>
                <a:gd name="f34" fmla="val f5"/>
                <a:gd name="f35" fmla="val f6"/>
                <a:gd name="f36" fmla="val f7"/>
                <a:gd name="f37" fmla="*/ f31 f0 1"/>
                <a:gd name="f38" fmla="+- f36 0 f34"/>
                <a:gd name="f39" fmla="+- f35 0 f34"/>
                <a:gd name="f40" fmla="*/ f37 1 f2"/>
                <a:gd name="f41" fmla="*/ f39 1 4074411"/>
                <a:gd name="f42" fmla="*/ f38 1 1033003"/>
                <a:gd name="f43" fmla="*/ 4070729 f39 1"/>
                <a:gd name="f44" fmla="*/ 1024624 f38 1"/>
                <a:gd name="f45" fmla="*/ 4073015 f39 1"/>
                <a:gd name="f46" fmla="*/ 1022847 f38 1"/>
                <a:gd name="f47" fmla="*/ 0 f39 1"/>
                <a:gd name="f48" fmla="*/ 0 f38 1"/>
                <a:gd name="f49" fmla="*/ 10157 f38 1"/>
                <a:gd name="f50" fmla="*/ 4068952 f39 1"/>
                <a:gd name="f51" fmla="*/ 1032115 f38 1"/>
                <a:gd name="f52" fmla="*/ 4072888 f39 1"/>
                <a:gd name="f53" fmla="*/ 1033004 f38 1"/>
                <a:gd name="f54" fmla="*/ 4074411 f39 1"/>
                <a:gd name="f55" fmla="*/ 4070348 f39 1"/>
                <a:gd name="f56" fmla="*/ 1031353 f38 1"/>
                <a:gd name="f57" fmla="*/ 4070627 f39 1"/>
                <a:gd name="f58" fmla="*/ 1024713 f38 1"/>
                <a:gd name="f59" fmla="+- f40 0 f1"/>
                <a:gd name="f60" fmla="*/ f43 1 4074411"/>
                <a:gd name="f61" fmla="*/ f44 1 1033003"/>
                <a:gd name="f62" fmla="*/ f45 1 4074411"/>
                <a:gd name="f63" fmla="*/ f46 1 1033003"/>
                <a:gd name="f64" fmla="*/ f47 1 4074411"/>
                <a:gd name="f65" fmla="*/ f48 1 1033003"/>
                <a:gd name="f66" fmla="*/ f49 1 1033003"/>
                <a:gd name="f67" fmla="*/ f50 1 4074411"/>
                <a:gd name="f68" fmla="*/ f51 1 1033003"/>
                <a:gd name="f69" fmla="*/ f52 1 4074411"/>
                <a:gd name="f70" fmla="*/ f53 1 1033003"/>
                <a:gd name="f71" fmla="*/ f54 1 4074411"/>
                <a:gd name="f72" fmla="*/ f55 1 4074411"/>
                <a:gd name="f73" fmla="*/ f56 1 1033003"/>
                <a:gd name="f74" fmla="*/ f57 1 4074411"/>
                <a:gd name="f75" fmla="*/ f58 1 1033003"/>
                <a:gd name="f76" fmla="*/ f34 1 f41"/>
                <a:gd name="f77" fmla="*/ f35 1 f41"/>
                <a:gd name="f78" fmla="*/ f34 1 f42"/>
                <a:gd name="f79" fmla="*/ f36 1 f42"/>
                <a:gd name="f80" fmla="*/ f60 1 f41"/>
                <a:gd name="f81" fmla="*/ f61 1 f42"/>
                <a:gd name="f82" fmla="*/ f62 1 f41"/>
                <a:gd name="f83" fmla="*/ f63 1 f42"/>
                <a:gd name="f84" fmla="*/ f64 1 f41"/>
                <a:gd name="f85" fmla="*/ f65 1 f42"/>
                <a:gd name="f86" fmla="*/ f66 1 f42"/>
                <a:gd name="f87" fmla="*/ f67 1 f41"/>
                <a:gd name="f88" fmla="*/ f68 1 f42"/>
                <a:gd name="f89" fmla="*/ f69 1 f41"/>
                <a:gd name="f90" fmla="*/ f70 1 f42"/>
                <a:gd name="f91" fmla="*/ f71 1 f41"/>
                <a:gd name="f92" fmla="*/ f72 1 f41"/>
                <a:gd name="f93" fmla="*/ f73 1 f42"/>
                <a:gd name="f94" fmla="*/ f74 1 f41"/>
                <a:gd name="f95" fmla="*/ f75 1 f42"/>
                <a:gd name="f96" fmla="*/ f76 f32 1"/>
                <a:gd name="f97" fmla="*/ f77 f32 1"/>
                <a:gd name="f98" fmla="*/ f79 f33 1"/>
                <a:gd name="f99" fmla="*/ f78 f33 1"/>
                <a:gd name="f100" fmla="*/ f80 f32 1"/>
                <a:gd name="f101" fmla="*/ f81 f33 1"/>
                <a:gd name="f102" fmla="*/ f82 f32 1"/>
                <a:gd name="f103" fmla="*/ f83 f33 1"/>
                <a:gd name="f104" fmla="*/ f84 f32 1"/>
                <a:gd name="f105" fmla="*/ f85 f33 1"/>
                <a:gd name="f106" fmla="*/ f86 f33 1"/>
                <a:gd name="f107" fmla="*/ f87 f32 1"/>
                <a:gd name="f108" fmla="*/ f88 f33 1"/>
                <a:gd name="f109" fmla="*/ f89 f32 1"/>
                <a:gd name="f110" fmla="*/ f90 f33 1"/>
                <a:gd name="f111" fmla="*/ f91 f32 1"/>
                <a:gd name="f112" fmla="*/ f92 f32 1"/>
                <a:gd name="f113" fmla="*/ f93 f33 1"/>
                <a:gd name="f114" fmla="*/ f94 f32 1"/>
                <a:gd name="f115" fmla="*/ f95 f33 1"/>
              </a:gdLst>
              <a:ahLst/>
              <a:cxnLst>
                <a:cxn ang="3cd4">
                  <a:pos x="hc" y="t"/>
                </a:cxn>
                <a:cxn ang="0">
                  <a:pos x="r" y="vc"/>
                </a:cxn>
                <a:cxn ang="cd4">
                  <a:pos x="hc" y="b"/>
                </a:cxn>
                <a:cxn ang="cd2">
                  <a:pos x="l" y="vc"/>
                </a:cxn>
                <a:cxn ang="f59">
                  <a:pos x="f100" y="f101"/>
                </a:cxn>
                <a:cxn ang="f59">
                  <a:pos x="f102" y="f103"/>
                </a:cxn>
                <a:cxn ang="f59">
                  <a:pos x="f104" y="f105"/>
                </a:cxn>
                <a:cxn ang="f59">
                  <a:pos x="f104" y="f106"/>
                </a:cxn>
                <a:cxn ang="f59">
                  <a:pos x="f107" y="f108"/>
                </a:cxn>
                <a:cxn ang="f59">
                  <a:pos x="f109" y="f110"/>
                </a:cxn>
                <a:cxn ang="f59">
                  <a:pos x="f111" y="f110"/>
                </a:cxn>
                <a:cxn ang="f59">
                  <a:pos x="f112" y="f113"/>
                </a:cxn>
                <a:cxn ang="f59">
                  <a:pos x="f114" y="f115"/>
                </a:cxn>
                <a:cxn ang="f59">
                  <a:pos x="f100" y="f101"/>
                </a:cxn>
              </a:cxnLst>
              <a:rect l="f96" t="f99" r="f97" b="f98"/>
              <a:pathLst>
                <a:path w="4074411" h="1033003">
                  <a:moveTo>
                    <a:pt x="f8" y="f9"/>
                  </a:moveTo>
                  <a:lnTo>
                    <a:pt x="f10" y="f11"/>
                  </a:lnTo>
                  <a:lnTo>
                    <a:pt x="f5" y="f5"/>
                  </a:lnTo>
                  <a:lnTo>
                    <a:pt x="f5" y="f12"/>
                  </a:lnTo>
                  <a:lnTo>
                    <a:pt x="f13" y="f14"/>
                  </a:lnTo>
                  <a:lnTo>
                    <a:pt x="f15" y="f16"/>
                  </a:lnTo>
                  <a:lnTo>
                    <a:pt x="f6" y="f16"/>
                  </a:lnTo>
                  <a:cubicBezTo>
                    <a:pt x="f15" y="f16"/>
                    <a:pt x="f17" y="f18"/>
                    <a:pt x="f19" y="f20"/>
                  </a:cubicBez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6" name="Freeform: Shape 460">
              <a:extLst>
                <a:ext uri="{FF2B5EF4-FFF2-40B4-BE49-F238E27FC236}">
                  <a16:creationId xmlns:a16="http://schemas.microsoft.com/office/drawing/2014/main" id="{6BD82866-C87C-6C32-575F-AD6E67A393F4}"/>
                </a:ext>
              </a:extLst>
            </p:cNvPr>
            <p:cNvSpPr/>
            <p:nvPr/>
          </p:nvSpPr>
          <p:spPr>
            <a:xfrm>
              <a:off x="4255215" y="2941825"/>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635 f16 1"/>
                <a:gd name="f23" fmla="*/ 0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634">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7" name="Freeform: Shape 461">
              <a:extLst>
                <a:ext uri="{FF2B5EF4-FFF2-40B4-BE49-F238E27FC236}">
                  <a16:creationId xmlns:a16="http://schemas.microsoft.com/office/drawing/2014/main" id="{38DAAD70-9E41-04D8-53BE-1E222EA7C43D}"/>
                </a:ext>
              </a:extLst>
            </p:cNvPr>
            <p:cNvSpPr/>
            <p:nvPr/>
          </p:nvSpPr>
          <p:spPr>
            <a:xfrm>
              <a:off x="4255718" y="2943599"/>
              <a:ext cx="12691" cy="758"/>
            </a:xfrm>
            <a:custGeom>
              <a:avLst/>
              <a:gdLst>
                <a:gd name="f0" fmla="val 10800000"/>
                <a:gd name="f1" fmla="val 5400000"/>
                <a:gd name="f2" fmla="val 180"/>
                <a:gd name="f3" fmla="val w"/>
                <a:gd name="f4" fmla="val h"/>
                <a:gd name="f5" fmla="val 0"/>
                <a:gd name="f6" fmla="val 12696"/>
                <a:gd name="f7" fmla="val 761"/>
                <a:gd name="f8" fmla="val 762"/>
                <a:gd name="f9" fmla="val 635"/>
                <a:gd name="f10" fmla="+- 0 0 -90"/>
                <a:gd name="f11" fmla="*/ f3 1 12696"/>
                <a:gd name="f12" fmla="*/ f4 1 761"/>
                <a:gd name="f13" fmla="val f5"/>
                <a:gd name="f14" fmla="val f6"/>
                <a:gd name="f15" fmla="val f7"/>
                <a:gd name="f16" fmla="*/ f10 f0 1"/>
                <a:gd name="f17" fmla="+- f15 0 f13"/>
                <a:gd name="f18" fmla="+- f14 0 f13"/>
                <a:gd name="f19" fmla="*/ f16 1 f2"/>
                <a:gd name="f20" fmla="*/ f18 1 12696"/>
                <a:gd name="f21" fmla="*/ f17 1 761"/>
                <a:gd name="f22" fmla="*/ 0 f18 1"/>
                <a:gd name="f23" fmla="*/ 762 f17 1"/>
                <a:gd name="f24" fmla="*/ 0 f17 1"/>
                <a:gd name="f25" fmla="+- f19 0 f1"/>
                <a:gd name="f26" fmla="*/ f22 1 12696"/>
                <a:gd name="f27" fmla="*/ f23 1 761"/>
                <a:gd name="f28" fmla="*/ f24 1 761"/>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696" h="761">
                  <a:moveTo>
                    <a:pt x="f5" y="f8"/>
                  </a:moveTo>
                  <a:cubicBezTo>
                    <a:pt x="f5" y="f8"/>
                    <a:pt x="f5" y="f8"/>
                    <a:pt x="f5" y="f5"/>
                  </a:cubicBez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8" name="Freeform: Shape 462">
              <a:extLst>
                <a:ext uri="{FF2B5EF4-FFF2-40B4-BE49-F238E27FC236}">
                  <a16:creationId xmlns:a16="http://schemas.microsoft.com/office/drawing/2014/main" id="{0B0E4D7F-2ADE-826E-8E6A-A73A16210BEF}"/>
                </a:ext>
              </a:extLst>
            </p:cNvPr>
            <p:cNvSpPr/>
            <p:nvPr/>
          </p:nvSpPr>
          <p:spPr>
            <a:xfrm>
              <a:off x="4252673" y="2941067"/>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59" name="Freeform: Shape 463">
              <a:extLst>
                <a:ext uri="{FF2B5EF4-FFF2-40B4-BE49-F238E27FC236}">
                  <a16:creationId xmlns:a16="http://schemas.microsoft.com/office/drawing/2014/main" id="{07C4BF07-EF98-7FBC-B404-60C8D92D8352}"/>
                </a:ext>
              </a:extLst>
            </p:cNvPr>
            <p:cNvSpPr/>
            <p:nvPr/>
          </p:nvSpPr>
          <p:spPr>
            <a:xfrm>
              <a:off x="0" y="1870222"/>
              <a:ext cx="4251027" cy="1076806"/>
            </a:xfrm>
            <a:custGeom>
              <a:avLst/>
              <a:gdLst>
                <a:gd name="f0" fmla="val 10800000"/>
                <a:gd name="f1" fmla="val 5400000"/>
                <a:gd name="f2" fmla="val 180"/>
                <a:gd name="f3" fmla="val w"/>
                <a:gd name="f4" fmla="val h"/>
                <a:gd name="f5" fmla="val 0"/>
                <a:gd name="f6" fmla="val 4251023"/>
                <a:gd name="f7" fmla="val 1076807"/>
                <a:gd name="f8" fmla="val 4239343"/>
                <a:gd name="f9" fmla="val 1076808"/>
                <a:gd name="f10" fmla="val 4246707"/>
                <a:gd name="f11" fmla="val 1070840"/>
                <a:gd name="f12" fmla="val 4247850"/>
                <a:gd name="f13" fmla="val 1070205"/>
                <a:gd name="f14" fmla="val 4249882"/>
                <a:gd name="f15" fmla="val 4251024"/>
                <a:gd name="f16" fmla="val 10157"/>
                <a:gd name="f17" fmla="+- 0 0 -90"/>
                <a:gd name="f18" fmla="*/ f3 1 4251023"/>
                <a:gd name="f19" fmla="*/ f4 1 1076807"/>
                <a:gd name="f20" fmla="val f5"/>
                <a:gd name="f21" fmla="val f6"/>
                <a:gd name="f22" fmla="val f7"/>
                <a:gd name="f23" fmla="*/ f17 f0 1"/>
                <a:gd name="f24" fmla="+- f22 0 f20"/>
                <a:gd name="f25" fmla="+- f21 0 f20"/>
                <a:gd name="f26" fmla="*/ f23 1 f2"/>
                <a:gd name="f27" fmla="*/ f25 1 4251023"/>
                <a:gd name="f28" fmla="*/ f24 1 1076807"/>
                <a:gd name="f29" fmla="*/ 4239343 f25 1"/>
                <a:gd name="f30" fmla="*/ 1076808 f24 1"/>
                <a:gd name="f31" fmla="*/ 4246707 f25 1"/>
                <a:gd name="f32" fmla="*/ 1070840 f24 1"/>
                <a:gd name="f33" fmla="*/ 4247850 f25 1"/>
                <a:gd name="f34" fmla="*/ 1070205 f24 1"/>
                <a:gd name="f35" fmla="*/ 4249882 f25 1"/>
                <a:gd name="f36" fmla="*/ 4251024 f25 1"/>
                <a:gd name="f37" fmla="*/ 0 f25 1"/>
                <a:gd name="f38" fmla="*/ 0 f24 1"/>
                <a:gd name="f39" fmla="*/ 10157 f24 1"/>
                <a:gd name="f40" fmla="+- f26 0 f1"/>
                <a:gd name="f41" fmla="*/ f29 1 4251023"/>
                <a:gd name="f42" fmla="*/ f30 1 1076807"/>
                <a:gd name="f43" fmla="*/ f31 1 4251023"/>
                <a:gd name="f44" fmla="*/ f32 1 1076807"/>
                <a:gd name="f45" fmla="*/ f33 1 4251023"/>
                <a:gd name="f46" fmla="*/ f34 1 1076807"/>
                <a:gd name="f47" fmla="*/ f35 1 4251023"/>
                <a:gd name="f48" fmla="*/ f36 1 4251023"/>
                <a:gd name="f49" fmla="*/ f37 1 4251023"/>
                <a:gd name="f50" fmla="*/ f38 1 1076807"/>
                <a:gd name="f51" fmla="*/ f39 1 1076807"/>
                <a:gd name="f52" fmla="*/ f20 1 f27"/>
                <a:gd name="f53" fmla="*/ f21 1 f27"/>
                <a:gd name="f54" fmla="*/ f20 1 f28"/>
                <a:gd name="f55" fmla="*/ f22 1 f28"/>
                <a:gd name="f56" fmla="*/ f41 1 f27"/>
                <a:gd name="f57" fmla="*/ f42 1 f28"/>
                <a:gd name="f58" fmla="*/ f43 1 f27"/>
                <a:gd name="f59" fmla="*/ f44 1 f28"/>
                <a:gd name="f60" fmla="*/ f45 1 f27"/>
                <a:gd name="f61" fmla="*/ f46 1 f28"/>
                <a:gd name="f62" fmla="*/ f47 1 f27"/>
                <a:gd name="f63" fmla="*/ f48 1 f27"/>
                <a:gd name="f64" fmla="*/ f49 1 f27"/>
                <a:gd name="f65" fmla="*/ f50 1 f28"/>
                <a:gd name="f66" fmla="*/ f51 1 f28"/>
                <a:gd name="f67" fmla="*/ f52 f18 1"/>
                <a:gd name="f68" fmla="*/ f53 f18 1"/>
                <a:gd name="f69" fmla="*/ f55 f19 1"/>
                <a:gd name="f70" fmla="*/ f54 f19 1"/>
                <a:gd name="f71" fmla="*/ f56 f18 1"/>
                <a:gd name="f72" fmla="*/ f57 f19 1"/>
                <a:gd name="f73" fmla="*/ f58 f18 1"/>
                <a:gd name="f74" fmla="*/ f59 f19 1"/>
                <a:gd name="f75" fmla="*/ f60 f18 1"/>
                <a:gd name="f76" fmla="*/ f61 f19 1"/>
                <a:gd name="f77" fmla="*/ f62 f18 1"/>
                <a:gd name="f78" fmla="*/ f63 f18 1"/>
                <a:gd name="f79" fmla="*/ f64 f18 1"/>
                <a:gd name="f80" fmla="*/ f65 f19 1"/>
                <a:gd name="f81" fmla="*/ f66 f19 1"/>
              </a:gdLst>
              <a:ahLst/>
              <a:cxnLst>
                <a:cxn ang="3cd4">
                  <a:pos x="hc" y="t"/>
                </a:cxn>
                <a:cxn ang="0">
                  <a:pos x="r" y="vc"/>
                </a:cxn>
                <a:cxn ang="cd4">
                  <a:pos x="hc" y="b"/>
                </a:cxn>
                <a:cxn ang="cd2">
                  <a:pos x="l" y="vc"/>
                </a:cxn>
                <a:cxn ang="f40">
                  <a:pos x="f71" y="f72"/>
                </a:cxn>
                <a:cxn ang="f40">
                  <a:pos x="f73" y="f74"/>
                </a:cxn>
                <a:cxn ang="f40">
                  <a:pos x="f73" y="f74"/>
                </a:cxn>
                <a:cxn ang="f40">
                  <a:pos x="f75" y="f76"/>
                </a:cxn>
                <a:cxn ang="f40">
                  <a:pos x="f77" y="f76"/>
                </a:cxn>
                <a:cxn ang="f40">
                  <a:pos x="f78" y="f76"/>
                </a:cxn>
                <a:cxn ang="f40">
                  <a:pos x="f78" y="f76"/>
                </a:cxn>
                <a:cxn ang="f40">
                  <a:pos x="f79" y="f80"/>
                </a:cxn>
                <a:cxn ang="f40">
                  <a:pos x="f79" y="f81"/>
                </a:cxn>
              </a:cxnLst>
              <a:rect l="f67" t="f70" r="f68" b="f69"/>
              <a:pathLst>
                <a:path w="4251023" h="1076807">
                  <a:moveTo>
                    <a:pt x="f8" y="f9"/>
                  </a:moveTo>
                  <a:lnTo>
                    <a:pt x="f10" y="f11"/>
                  </a:lnTo>
                  <a:lnTo>
                    <a:pt x="f10" y="f11"/>
                  </a:lnTo>
                  <a:lnTo>
                    <a:pt x="f12" y="f13"/>
                  </a:lnTo>
                  <a:lnTo>
                    <a:pt x="f14" y="f13"/>
                  </a:lnTo>
                  <a:lnTo>
                    <a:pt x="f15" y="f13"/>
                  </a:lnTo>
                  <a:lnTo>
                    <a:pt x="f15" y="f13"/>
                  </a:lnTo>
                  <a:lnTo>
                    <a:pt x="f5" y="f5"/>
                  </a:lnTo>
                  <a:lnTo>
                    <a:pt x="f5" y="f1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0" name="Freeform: Shape 464">
              <a:extLst>
                <a:ext uri="{FF2B5EF4-FFF2-40B4-BE49-F238E27FC236}">
                  <a16:creationId xmlns:a16="http://schemas.microsoft.com/office/drawing/2014/main" id="{8DA3B5F0-DF00-112D-CFC2-3290527E0724}"/>
                </a:ext>
              </a:extLst>
            </p:cNvPr>
            <p:cNvSpPr/>
            <p:nvPr/>
          </p:nvSpPr>
          <p:spPr>
            <a:xfrm>
              <a:off x="4252545" y="294017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1" name="Freeform: Shape 465">
              <a:extLst>
                <a:ext uri="{FF2B5EF4-FFF2-40B4-BE49-F238E27FC236}">
                  <a16:creationId xmlns:a16="http://schemas.microsoft.com/office/drawing/2014/main" id="{232B9BF4-DD57-7A82-8F5F-3FC5BDF03E5A}"/>
                </a:ext>
              </a:extLst>
            </p:cNvPr>
            <p:cNvSpPr/>
            <p:nvPr/>
          </p:nvSpPr>
          <p:spPr>
            <a:xfrm>
              <a:off x="4250387" y="293979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2" name="Freeform: Shape 466">
              <a:extLst>
                <a:ext uri="{FF2B5EF4-FFF2-40B4-BE49-F238E27FC236}">
                  <a16:creationId xmlns:a16="http://schemas.microsoft.com/office/drawing/2014/main" id="{C540C399-4C7E-5134-A82A-D3A34D90C719}"/>
                </a:ext>
              </a:extLst>
            </p:cNvPr>
            <p:cNvSpPr/>
            <p:nvPr/>
          </p:nvSpPr>
          <p:spPr>
            <a:xfrm>
              <a:off x="4255343" y="294296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3" name="Freeform: Shape 467">
              <a:extLst>
                <a:ext uri="{FF2B5EF4-FFF2-40B4-BE49-F238E27FC236}">
                  <a16:creationId xmlns:a16="http://schemas.microsoft.com/office/drawing/2014/main" id="{60C4D6FE-4A0B-CB08-4FEB-D71E5220F767}"/>
                </a:ext>
              </a:extLst>
            </p:cNvPr>
            <p:cNvSpPr/>
            <p:nvPr/>
          </p:nvSpPr>
          <p:spPr>
            <a:xfrm>
              <a:off x="4253688" y="2941313"/>
              <a:ext cx="630" cy="12691"/>
            </a:xfrm>
            <a:custGeom>
              <a:avLst/>
              <a:gdLst>
                <a:gd name="f0" fmla="val 10800000"/>
                <a:gd name="f1" fmla="val 5400000"/>
                <a:gd name="f2" fmla="val 180"/>
                <a:gd name="f3" fmla="val w"/>
                <a:gd name="f4" fmla="val h"/>
                <a:gd name="f5" fmla="val 0"/>
                <a:gd name="f6" fmla="val 635"/>
                <a:gd name="f7" fmla="val 12696"/>
                <a:gd name="f8" fmla="+- 0 0 -90"/>
                <a:gd name="f9" fmla="*/ f3 1 635"/>
                <a:gd name="f10" fmla="*/ f4 1 12696"/>
                <a:gd name="f11" fmla="val f5"/>
                <a:gd name="f12" fmla="val f6"/>
                <a:gd name="f13" fmla="val f7"/>
                <a:gd name="f14" fmla="*/ f8 f0 1"/>
                <a:gd name="f15" fmla="+- f13 0 f11"/>
                <a:gd name="f16" fmla="+- f12 0 f11"/>
                <a:gd name="f17" fmla="*/ f14 1 f2"/>
                <a:gd name="f18" fmla="*/ f16 1 635"/>
                <a:gd name="f19" fmla="*/ f15 1 12696"/>
                <a:gd name="f20" fmla="*/ 635 f16 1"/>
                <a:gd name="f21" fmla="*/ 0 f15 1"/>
                <a:gd name="f22" fmla="*/ 0 f16 1"/>
                <a:gd name="f23" fmla="+- f17 0 f1"/>
                <a:gd name="f24" fmla="*/ f20 1 635"/>
                <a:gd name="f25" fmla="*/ f21 1 12696"/>
                <a:gd name="f26" fmla="*/ f22 1 635"/>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635" h="12696">
                  <a:moveTo>
                    <a:pt x="f6" y="f5"/>
                  </a:moveTo>
                  <a:lnTo>
                    <a:pt x="f6"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4" name="Freeform: Shape 468">
              <a:extLst>
                <a:ext uri="{FF2B5EF4-FFF2-40B4-BE49-F238E27FC236}">
                  <a16:creationId xmlns:a16="http://schemas.microsoft.com/office/drawing/2014/main" id="{26FFAA54-B189-B92A-1C4B-10986CEFE7F4}"/>
                </a:ext>
              </a:extLst>
            </p:cNvPr>
            <p:cNvSpPr/>
            <p:nvPr/>
          </p:nvSpPr>
          <p:spPr>
            <a:xfrm>
              <a:off x="4244928" y="2943983"/>
              <a:ext cx="10725" cy="109197"/>
            </a:xfrm>
            <a:custGeom>
              <a:avLst/>
              <a:gdLst>
                <a:gd name="f0" fmla="val 10800000"/>
                <a:gd name="f1" fmla="val 5400000"/>
                <a:gd name="f2" fmla="val 180"/>
                <a:gd name="f3" fmla="val w"/>
                <a:gd name="f4" fmla="val h"/>
                <a:gd name="f5" fmla="val 0"/>
                <a:gd name="f6" fmla="val 10726"/>
                <a:gd name="f7" fmla="val 109197"/>
                <a:gd name="f8" fmla="val 10666"/>
                <a:gd name="f9" fmla="val 10932"/>
                <a:gd name="f10" fmla="val 1638"/>
                <a:gd name="f11" fmla="val 10310"/>
                <a:gd name="f12" fmla="val 3288"/>
                <a:gd name="f13" fmla="val 9015"/>
                <a:gd name="f14" fmla="val 4317"/>
                <a:gd name="f15" fmla="val 11681"/>
                <a:gd name="f16" fmla="val 104240"/>
                <a:gd name="f17" fmla="val 140"/>
                <a:gd name="f18" fmla="val 107109"/>
                <a:gd name="f19" fmla="val 2577"/>
                <a:gd name="f20" fmla="val 109331"/>
                <a:gd name="f21" fmla="val 5447"/>
                <a:gd name="f22" fmla="val 109192"/>
                <a:gd name="f23" fmla="val 5460"/>
                <a:gd name="f24" fmla="val 6806"/>
                <a:gd name="f25" fmla="val 109141"/>
                <a:gd name="f26" fmla="val 8101"/>
                <a:gd name="f27" fmla="val 108646"/>
                <a:gd name="f28" fmla="val 9142"/>
                <a:gd name="f29" fmla="val 107795"/>
                <a:gd name="f30" fmla="val 9904"/>
                <a:gd name="f31" fmla="val 106906"/>
                <a:gd name="f32" fmla="val 9955"/>
                <a:gd name="f33" fmla="val 106614"/>
                <a:gd name="f34" fmla="val 106310"/>
                <a:gd name="f35" fmla="val 106018"/>
                <a:gd name="f36" fmla="val 9980"/>
                <a:gd name="f37" fmla="val 105687"/>
                <a:gd name="f38" fmla="val 105332"/>
                <a:gd name="f39" fmla="val 105002"/>
                <a:gd name="f40" fmla="val 381"/>
                <a:gd name="f41" fmla="val 127"/>
                <a:gd name="f42" fmla="+- 0 0 -90"/>
                <a:gd name="f43" fmla="*/ f3 1 10726"/>
                <a:gd name="f44" fmla="*/ f4 1 109197"/>
                <a:gd name="f45" fmla="val f5"/>
                <a:gd name="f46" fmla="val f6"/>
                <a:gd name="f47" fmla="val f7"/>
                <a:gd name="f48" fmla="*/ f42 f0 1"/>
                <a:gd name="f49" fmla="+- f47 0 f45"/>
                <a:gd name="f50" fmla="+- f46 0 f45"/>
                <a:gd name="f51" fmla="*/ f48 1 f2"/>
                <a:gd name="f52" fmla="*/ f50 1 10726"/>
                <a:gd name="f53" fmla="*/ f49 1 109197"/>
                <a:gd name="f54" fmla="*/ 10666 f50 1"/>
                <a:gd name="f55" fmla="*/ 0 f49 1"/>
                <a:gd name="f56" fmla="*/ 9015 f50 1"/>
                <a:gd name="f57" fmla="*/ 4317 f49 1"/>
                <a:gd name="f58" fmla="*/ 0 f50 1"/>
                <a:gd name="f59" fmla="*/ 11681 f49 1"/>
                <a:gd name="f60" fmla="*/ 104240 f49 1"/>
                <a:gd name="f61" fmla="*/ 5447 f50 1"/>
                <a:gd name="f62" fmla="*/ 109192 f49 1"/>
                <a:gd name="f63" fmla="*/ 5460 f50 1"/>
                <a:gd name="f64" fmla="*/ 9142 f50 1"/>
                <a:gd name="f65" fmla="*/ 107795 f49 1"/>
                <a:gd name="f66" fmla="*/ 9904 f50 1"/>
                <a:gd name="f67" fmla="*/ 106906 f49 1"/>
                <a:gd name="f68" fmla="*/ 106018 f49 1"/>
                <a:gd name="f69" fmla="*/ 105002 f49 1"/>
                <a:gd name="f70" fmla="*/ 381 f49 1"/>
                <a:gd name="f71" fmla="+- f51 0 f1"/>
                <a:gd name="f72" fmla="*/ f54 1 10726"/>
                <a:gd name="f73" fmla="*/ f55 1 109197"/>
                <a:gd name="f74" fmla="*/ f56 1 10726"/>
                <a:gd name="f75" fmla="*/ f57 1 109197"/>
                <a:gd name="f76" fmla="*/ f58 1 10726"/>
                <a:gd name="f77" fmla="*/ f59 1 109197"/>
                <a:gd name="f78" fmla="*/ f60 1 109197"/>
                <a:gd name="f79" fmla="*/ f61 1 10726"/>
                <a:gd name="f80" fmla="*/ f62 1 109197"/>
                <a:gd name="f81" fmla="*/ f63 1 10726"/>
                <a:gd name="f82" fmla="*/ f64 1 10726"/>
                <a:gd name="f83" fmla="*/ f65 1 109197"/>
                <a:gd name="f84" fmla="*/ f66 1 10726"/>
                <a:gd name="f85" fmla="*/ f67 1 109197"/>
                <a:gd name="f86" fmla="*/ f68 1 109197"/>
                <a:gd name="f87" fmla="*/ f69 1 109197"/>
                <a:gd name="f88" fmla="*/ f70 1 109197"/>
                <a:gd name="f89" fmla="*/ f45 1 f52"/>
                <a:gd name="f90" fmla="*/ f46 1 f52"/>
                <a:gd name="f91" fmla="*/ f45 1 f53"/>
                <a:gd name="f92" fmla="*/ f47 1 f53"/>
                <a:gd name="f93" fmla="*/ f72 1 f52"/>
                <a:gd name="f94" fmla="*/ f73 1 f53"/>
                <a:gd name="f95" fmla="*/ f74 1 f52"/>
                <a:gd name="f96" fmla="*/ f75 1 f53"/>
                <a:gd name="f97" fmla="*/ f76 1 f52"/>
                <a:gd name="f98" fmla="*/ f77 1 f53"/>
                <a:gd name="f99" fmla="*/ f78 1 f53"/>
                <a:gd name="f100" fmla="*/ f79 1 f52"/>
                <a:gd name="f101" fmla="*/ f80 1 f53"/>
                <a:gd name="f102" fmla="*/ f81 1 f52"/>
                <a:gd name="f103" fmla="*/ f82 1 f52"/>
                <a:gd name="f104" fmla="*/ f83 1 f53"/>
                <a:gd name="f105" fmla="*/ f84 1 f52"/>
                <a:gd name="f106" fmla="*/ f85 1 f53"/>
                <a:gd name="f107" fmla="*/ f86 1 f53"/>
                <a:gd name="f108" fmla="*/ f87 1 f53"/>
                <a:gd name="f109" fmla="*/ f88 1 f53"/>
                <a:gd name="f110" fmla="*/ f89 f43 1"/>
                <a:gd name="f111" fmla="*/ f90 f43 1"/>
                <a:gd name="f112" fmla="*/ f92 f44 1"/>
                <a:gd name="f113" fmla="*/ f91 f44 1"/>
                <a:gd name="f114" fmla="*/ f93 f43 1"/>
                <a:gd name="f115" fmla="*/ f94 f44 1"/>
                <a:gd name="f116" fmla="*/ f95 f43 1"/>
                <a:gd name="f117" fmla="*/ f96 f44 1"/>
                <a:gd name="f118" fmla="*/ f97 f43 1"/>
                <a:gd name="f119" fmla="*/ f98 f44 1"/>
                <a:gd name="f120" fmla="*/ f99 f44 1"/>
                <a:gd name="f121" fmla="*/ f100 f43 1"/>
                <a:gd name="f122" fmla="*/ f101 f44 1"/>
                <a:gd name="f123" fmla="*/ f102 f43 1"/>
                <a:gd name="f124" fmla="*/ f103 f43 1"/>
                <a:gd name="f125" fmla="*/ f104 f44 1"/>
                <a:gd name="f126" fmla="*/ f105 f43 1"/>
                <a:gd name="f127" fmla="*/ f106 f44 1"/>
                <a:gd name="f128" fmla="*/ f107 f44 1"/>
                <a:gd name="f129" fmla="*/ f108 f44 1"/>
                <a:gd name="f130" fmla="*/ f109 f44 1"/>
              </a:gdLst>
              <a:ahLst/>
              <a:cxnLst>
                <a:cxn ang="3cd4">
                  <a:pos x="hc" y="t"/>
                </a:cxn>
                <a:cxn ang="0">
                  <a:pos x="r" y="vc"/>
                </a:cxn>
                <a:cxn ang="cd4">
                  <a:pos x="hc" y="b"/>
                </a:cxn>
                <a:cxn ang="cd2">
                  <a:pos x="l" y="vc"/>
                </a:cxn>
                <a:cxn ang="f71">
                  <a:pos x="f114" y="f115"/>
                </a:cxn>
                <a:cxn ang="f71">
                  <a:pos x="f116" y="f117"/>
                </a:cxn>
                <a:cxn ang="f71">
                  <a:pos x="f118" y="f119"/>
                </a:cxn>
                <a:cxn ang="f71">
                  <a:pos x="f118" y="f120"/>
                </a:cxn>
                <a:cxn ang="f71">
                  <a:pos x="f121" y="f122"/>
                </a:cxn>
                <a:cxn ang="f71">
                  <a:pos x="f123" y="f122"/>
                </a:cxn>
                <a:cxn ang="f71">
                  <a:pos x="f124" y="f125"/>
                </a:cxn>
                <a:cxn ang="f71">
                  <a:pos x="f126" y="f127"/>
                </a:cxn>
                <a:cxn ang="f71">
                  <a:pos x="f126" y="f127"/>
                </a:cxn>
                <a:cxn ang="f71">
                  <a:pos x="f126" y="f128"/>
                </a:cxn>
                <a:cxn ang="f71">
                  <a:pos x="f126" y="f129"/>
                </a:cxn>
                <a:cxn ang="f71">
                  <a:pos x="f126" y="f129"/>
                </a:cxn>
                <a:cxn ang="f71">
                  <a:pos x="f126" y="f130"/>
                </a:cxn>
                <a:cxn ang="f71">
                  <a:pos x="f114" y="f115"/>
                </a:cxn>
              </a:cxnLst>
              <a:rect l="f110" t="f113" r="f111" b="f112"/>
              <a:pathLst>
                <a:path w="10726" h="109197">
                  <a:moveTo>
                    <a:pt x="f8" y="f5"/>
                  </a:moveTo>
                  <a:cubicBezTo>
                    <a:pt x="f9" y="f10"/>
                    <a:pt x="f11" y="f12"/>
                    <a:pt x="f13" y="f14"/>
                  </a:cubicBezTo>
                  <a:lnTo>
                    <a:pt x="f5" y="f15"/>
                  </a:lnTo>
                  <a:lnTo>
                    <a:pt x="f5" y="f16"/>
                  </a:lnTo>
                  <a:cubicBezTo>
                    <a:pt x="f17" y="f18"/>
                    <a:pt x="f19" y="f20"/>
                    <a:pt x="f21" y="f22"/>
                  </a:cubicBezTo>
                  <a:cubicBezTo>
                    <a:pt x="f21" y="f22"/>
                    <a:pt x="f23" y="f22"/>
                    <a:pt x="f23" y="f22"/>
                  </a:cubicBezTo>
                  <a:cubicBezTo>
                    <a:pt x="f24" y="f25"/>
                    <a:pt x="f26" y="f27"/>
                    <a:pt x="f28" y="f29"/>
                  </a:cubicBezTo>
                  <a:lnTo>
                    <a:pt x="f30" y="f31"/>
                  </a:lnTo>
                  <a:lnTo>
                    <a:pt x="f30" y="f31"/>
                  </a:lnTo>
                  <a:cubicBezTo>
                    <a:pt x="f32" y="f33"/>
                    <a:pt x="f32" y="f34"/>
                    <a:pt x="f30" y="f35"/>
                  </a:cubicBezTo>
                  <a:cubicBezTo>
                    <a:pt x="f36" y="f37"/>
                    <a:pt x="f36" y="f38"/>
                    <a:pt x="f30" y="f39"/>
                  </a:cubicBezTo>
                  <a:lnTo>
                    <a:pt x="f30" y="f39"/>
                  </a:lnTo>
                  <a:lnTo>
                    <a:pt x="f30" y="f40"/>
                  </a:lnTo>
                  <a:cubicBezTo>
                    <a:pt x="f30" y="f40"/>
                    <a:pt x="f8" y="f41"/>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5" name="Freeform: Shape 469">
              <a:extLst>
                <a:ext uri="{FF2B5EF4-FFF2-40B4-BE49-F238E27FC236}">
                  <a16:creationId xmlns:a16="http://schemas.microsoft.com/office/drawing/2014/main" id="{BFF6598F-ED17-51A6-FAAE-98BF2804136C}"/>
                </a:ext>
              </a:extLst>
            </p:cNvPr>
            <p:cNvSpPr/>
            <p:nvPr/>
          </p:nvSpPr>
          <p:spPr>
            <a:xfrm>
              <a:off x="4069811" y="2939796"/>
              <a:ext cx="186482" cy="152229"/>
            </a:xfrm>
            <a:custGeom>
              <a:avLst/>
              <a:gdLst>
                <a:gd name="f0" fmla="val 10800000"/>
                <a:gd name="f1" fmla="val 5400000"/>
                <a:gd name="f2" fmla="val 180"/>
                <a:gd name="f3" fmla="val w"/>
                <a:gd name="f4" fmla="val h"/>
                <a:gd name="f5" fmla="val 0"/>
                <a:gd name="f6" fmla="val 186480"/>
                <a:gd name="f7" fmla="val 152233"/>
                <a:gd name="f8" fmla="val 180706"/>
                <a:gd name="f9" fmla="val 178674"/>
                <a:gd name="f10" fmla="val 177532"/>
                <a:gd name="f11" fmla="val 635"/>
                <a:gd name="f12" fmla="val 170168"/>
                <a:gd name="f13" fmla="val 6602"/>
                <a:gd name="f14" fmla="val 3839"/>
                <a:gd name="f15" fmla="val 141822"/>
                <a:gd name="f16" fmla="val 1554"/>
                <a:gd name="f17" fmla="val 143600"/>
                <a:gd name="f18" fmla="val -376"/>
                <a:gd name="f19" fmla="val 145339"/>
                <a:gd name="f20" fmla="val -529"/>
                <a:gd name="f21" fmla="val 148310"/>
                <a:gd name="f22" fmla="val 1211"/>
                <a:gd name="f23" fmla="val 150240"/>
                <a:gd name="f24" fmla="val 1312"/>
                <a:gd name="f25" fmla="val 150355"/>
                <a:gd name="f26" fmla="val 1427"/>
                <a:gd name="f27" fmla="val 150469"/>
                <a:gd name="f28" fmla="val 150583"/>
                <a:gd name="f29" fmla="val 2646"/>
                <a:gd name="f30" fmla="val 151637"/>
                <a:gd name="f31" fmla="val 4106"/>
                <a:gd name="f32" fmla="val 152234"/>
                <a:gd name="f33" fmla="val 5617"/>
                <a:gd name="f34" fmla="val 6810"/>
                <a:gd name="f35" fmla="val 152183"/>
                <a:gd name="f36" fmla="val 7953"/>
                <a:gd name="f37" fmla="val 151789"/>
                <a:gd name="f38" fmla="val 8918"/>
                <a:gd name="f39" fmla="val 151091"/>
                <a:gd name="f40" fmla="val 10695"/>
                <a:gd name="f41" fmla="val 149567"/>
                <a:gd name="f42" fmla="val 175754"/>
                <a:gd name="f43" fmla="val 15363"/>
                <a:gd name="f44" fmla="val 184769"/>
                <a:gd name="f45" fmla="val 7999"/>
                <a:gd name="f46" fmla="val 186064"/>
                <a:gd name="f47" fmla="val 6971"/>
                <a:gd name="f48" fmla="val 186686"/>
                <a:gd name="f49" fmla="val 5320"/>
                <a:gd name="f50" fmla="val 186419"/>
                <a:gd name="f51" fmla="val 3682"/>
                <a:gd name="f52" fmla="val 3047"/>
                <a:gd name="f53" fmla="val 186457"/>
                <a:gd name="f54" fmla="val 2705"/>
                <a:gd name="f55" fmla="val 2374"/>
                <a:gd name="f56" fmla="val 2032"/>
                <a:gd name="f57" fmla="val 185404"/>
                <a:gd name="f58" fmla="val 183880"/>
                <a:gd name="f59" fmla="+- 0 0 -90"/>
                <a:gd name="f60" fmla="*/ f3 1 186480"/>
                <a:gd name="f61" fmla="*/ f4 1 152233"/>
                <a:gd name="f62" fmla="val f5"/>
                <a:gd name="f63" fmla="val f6"/>
                <a:gd name="f64" fmla="val f7"/>
                <a:gd name="f65" fmla="*/ f59 f0 1"/>
                <a:gd name="f66" fmla="+- f64 0 f62"/>
                <a:gd name="f67" fmla="+- f63 0 f62"/>
                <a:gd name="f68" fmla="*/ f65 1 f2"/>
                <a:gd name="f69" fmla="*/ f67 1 186480"/>
                <a:gd name="f70" fmla="*/ f66 1 152233"/>
                <a:gd name="f71" fmla="*/ 180706 f67 1"/>
                <a:gd name="f72" fmla="*/ 0 f66 1"/>
                <a:gd name="f73" fmla="*/ 178674 f67 1"/>
                <a:gd name="f74" fmla="*/ 177532 f67 1"/>
                <a:gd name="f75" fmla="*/ 635 f66 1"/>
                <a:gd name="f76" fmla="*/ 170168 f67 1"/>
                <a:gd name="f77" fmla="*/ 6602 f66 1"/>
                <a:gd name="f78" fmla="*/ 3839 f67 1"/>
                <a:gd name="f79" fmla="*/ 141822 f66 1"/>
                <a:gd name="f80" fmla="*/ 1554 f67 1"/>
                <a:gd name="f81" fmla="*/ 143600 f66 1"/>
                <a:gd name="f82" fmla="*/ 1211 f67 1"/>
                <a:gd name="f83" fmla="*/ 150240 f66 1"/>
                <a:gd name="f84" fmla="*/ 150583 f66 1"/>
                <a:gd name="f85" fmla="*/ 5617 f67 1"/>
                <a:gd name="f86" fmla="*/ 152234 f66 1"/>
                <a:gd name="f87" fmla="*/ 8918 f67 1"/>
                <a:gd name="f88" fmla="*/ 151091 f66 1"/>
                <a:gd name="f89" fmla="*/ 10695 f67 1"/>
                <a:gd name="f90" fmla="*/ 149567 f66 1"/>
                <a:gd name="f91" fmla="*/ 175754 f67 1"/>
                <a:gd name="f92" fmla="*/ 15363 f66 1"/>
                <a:gd name="f93" fmla="*/ 184769 f67 1"/>
                <a:gd name="f94" fmla="*/ 7999 f66 1"/>
                <a:gd name="f95" fmla="*/ 186419 f67 1"/>
                <a:gd name="f96" fmla="*/ 3682 f66 1"/>
                <a:gd name="f97" fmla="*/ 3047 f66 1"/>
                <a:gd name="f98" fmla="*/ 2032 f66 1"/>
                <a:gd name="f99" fmla="*/ 185404 f67 1"/>
                <a:gd name="f100" fmla="*/ 183880 f67 1"/>
                <a:gd name="f101" fmla="+- f68 0 f1"/>
                <a:gd name="f102" fmla="*/ f71 1 186480"/>
                <a:gd name="f103" fmla="*/ f72 1 152233"/>
                <a:gd name="f104" fmla="*/ f73 1 186480"/>
                <a:gd name="f105" fmla="*/ f74 1 186480"/>
                <a:gd name="f106" fmla="*/ f75 1 152233"/>
                <a:gd name="f107" fmla="*/ f76 1 186480"/>
                <a:gd name="f108" fmla="*/ f77 1 152233"/>
                <a:gd name="f109" fmla="*/ f78 1 186480"/>
                <a:gd name="f110" fmla="*/ f79 1 152233"/>
                <a:gd name="f111" fmla="*/ f80 1 186480"/>
                <a:gd name="f112" fmla="*/ f81 1 152233"/>
                <a:gd name="f113" fmla="*/ f82 1 186480"/>
                <a:gd name="f114" fmla="*/ f83 1 152233"/>
                <a:gd name="f115" fmla="*/ f84 1 152233"/>
                <a:gd name="f116" fmla="*/ f85 1 186480"/>
                <a:gd name="f117" fmla="*/ f86 1 152233"/>
                <a:gd name="f118" fmla="*/ f87 1 186480"/>
                <a:gd name="f119" fmla="*/ f88 1 152233"/>
                <a:gd name="f120" fmla="*/ f89 1 186480"/>
                <a:gd name="f121" fmla="*/ f90 1 152233"/>
                <a:gd name="f122" fmla="*/ f91 1 186480"/>
                <a:gd name="f123" fmla="*/ f92 1 152233"/>
                <a:gd name="f124" fmla="*/ f93 1 186480"/>
                <a:gd name="f125" fmla="*/ f94 1 152233"/>
                <a:gd name="f126" fmla="*/ f95 1 186480"/>
                <a:gd name="f127" fmla="*/ f96 1 152233"/>
                <a:gd name="f128" fmla="*/ f97 1 152233"/>
                <a:gd name="f129" fmla="*/ f98 1 152233"/>
                <a:gd name="f130" fmla="*/ f99 1 186480"/>
                <a:gd name="f131" fmla="*/ f100 1 186480"/>
                <a:gd name="f132" fmla="*/ f62 1 f69"/>
                <a:gd name="f133" fmla="*/ f63 1 f69"/>
                <a:gd name="f134" fmla="*/ f62 1 f70"/>
                <a:gd name="f135" fmla="*/ f64 1 f70"/>
                <a:gd name="f136" fmla="*/ f102 1 f69"/>
                <a:gd name="f137" fmla="*/ f103 1 f70"/>
                <a:gd name="f138" fmla="*/ f104 1 f69"/>
                <a:gd name="f139" fmla="*/ f105 1 f69"/>
                <a:gd name="f140" fmla="*/ f106 1 f70"/>
                <a:gd name="f141" fmla="*/ f107 1 f69"/>
                <a:gd name="f142" fmla="*/ f108 1 f70"/>
                <a:gd name="f143" fmla="*/ f109 1 f69"/>
                <a:gd name="f144" fmla="*/ f110 1 f70"/>
                <a:gd name="f145" fmla="*/ f111 1 f69"/>
                <a:gd name="f146" fmla="*/ f112 1 f70"/>
                <a:gd name="f147" fmla="*/ f113 1 f69"/>
                <a:gd name="f148" fmla="*/ f114 1 f70"/>
                <a:gd name="f149" fmla="*/ f115 1 f70"/>
                <a:gd name="f150" fmla="*/ f116 1 f69"/>
                <a:gd name="f151" fmla="*/ f117 1 f70"/>
                <a:gd name="f152" fmla="*/ f118 1 f69"/>
                <a:gd name="f153" fmla="*/ f119 1 f70"/>
                <a:gd name="f154" fmla="*/ f120 1 f69"/>
                <a:gd name="f155" fmla="*/ f121 1 f70"/>
                <a:gd name="f156" fmla="*/ f122 1 f69"/>
                <a:gd name="f157" fmla="*/ f123 1 f70"/>
                <a:gd name="f158" fmla="*/ f124 1 f69"/>
                <a:gd name="f159" fmla="*/ f125 1 f70"/>
                <a:gd name="f160" fmla="*/ f126 1 f69"/>
                <a:gd name="f161" fmla="*/ f127 1 f70"/>
                <a:gd name="f162" fmla="*/ f128 1 f70"/>
                <a:gd name="f163" fmla="*/ f129 1 f70"/>
                <a:gd name="f164" fmla="*/ f130 1 f69"/>
                <a:gd name="f165" fmla="*/ f131 1 f69"/>
                <a:gd name="f166" fmla="*/ f132 f60 1"/>
                <a:gd name="f167" fmla="*/ f133 f60 1"/>
                <a:gd name="f168" fmla="*/ f135 f61 1"/>
                <a:gd name="f169" fmla="*/ f134 f61 1"/>
                <a:gd name="f170" fmla="*/ f136 f60 1"/>
                <a:gd name="f171" fmla="*/ f137 f61 1"/>
                <a:gd name="f172" fmla="*/ f138 f60 1"/>
                <a:gd name="f173" fmla="*/ f139 f60 1"/>
                <a:gd name="f174" fmla="*/ f140 f61 1"/>
                <a:gd name="f175" fmla="*/ f141 f60 1"/>
                <a:gd name="f176" fmla="*/ f142 f61 1"/>
                <a:gd name="f177" fmla="*/ f143 f60 1"/>
                <a:gd name="f178" fmla="*/ f144 f61 1"/>
                <a:gd name="f179" fmla="*/ f145 f60 1"/>
                <a:gd name="f180" fmla="*/ f146 f61 1"/>
                <a:gd name="f181" fmla="*/ f147 f60 1"/>
                <a:gd name="f182" fmla="*/ f148 f61 1"/>
                <a:gd name="f183" fmla="*/ f149 f61 1"/>
                <a:gd name="f184" fmla="*/ f150 f60 1"/>
                <a:gd name="f185" fmla="*/ f151 f61 1"/>
                <a:gd name="f186" fmla="*/ f152 f60 1"/>
                <a:gd name="f187" fmla="*/ f153 f61 1"/>
                <a:gd name="f188" fmla="*/ f154 f60 1"/>
                <a:gd name="f189" fmla="*/ f155 f61 1"/>
                <a:gd name="f190" fmla="*/ f156 f60 1"/>
                <a:gd name="f191" fmla="*/ f157 f61 1"/>
                <a:gd name="f192" fmla="*/ f158 f60 1"/>
                <a:gd name="f193" fmla="*/ f159 f61 1"/>
                <a:gd name="f194" fmla="*/ f160 f60 1"/>
                <a:gd name="f195" fmla="*/ f161 f61 1"/>
                <a:gd name="f196" fmla="*/ f162 f61 1"/>
                <a:gd name="f197" fmla="*/ f163 f61 1"/>
                <a:gd name="f198" fmla="*/ f164 f60 1"/>
                <a:gd name="f199" fmla="*/ f165 f60 1"/>
              </a:gdLst>
              <a:ahLst/>
              <a:cxnLst>
                <a:cxn ang="3cd4">
                  <a:pos x="hc" y="t"/>
                </a:cxn>
                <a:cxn ang="0">
                  <a:pos x="r" y="vc"/>
                </a:cxn>
                <a:cxn ang="cd4">
                  <a:pos x="hc" y="b"/>
                </a:cxn>
                <a:cxn ang="cd2">
                  <a:pos x="l" y="vc"/>
                </a:cxn>
                <a:cxn ang="f101">
                  <a:pos x="f170" y="f171"/>
                </a:cxn>
                <a:cxn ang="f101">
                  <a:pos x="f172" y="f171"/>
                </a:cxn>
                <a:cxn ang="f101">
                  <a:pos x="f173" y="f174"/>
                </a:cxn>
                <a:cxn ang="f101">
                  <a:pos x="f173" y="f174"/>
                </a:cxn>
                <a:cxn ang="f101">
                  <a:pos x="f175" y="f176"/>
                </a:cxn>
                <a:cxn ang="f101">
                  <a:pos x="f177" y="f178"/>
                </a:cxn>
                <a:cxn ang="f101">
                  <a:pos x="f179" y="f180"/>
                </a:cxn>
                <a:cxn ang="f101">
                  <a:pos x="f181" y="f182"/>
                </a:cxn>
                <a:cxn ang="f101">
                  <a:pos x="f179" y="f183"/>
                </a:cxn>
                <a:cxn ang="f101">
                  <a:pos x="f184" y="f185"/>
                </a:cxn>
                <a:cxn ang="f101">
                  <a:pos x="f186" y="f187"/>
                </a:cxn>
                <a:cxn ang="f101">
                  <a:pos x="f186" y="f187"/>
                </a:cxn>
                <a:cxn ang="f101">
                  <a:pos x="f188" y="f189"/>
                </a:cxn>
                <a:cxn ang="f101">
                  <a:pos x="f190" y="f191"/>
                </a:cxn>
                <a:cxn ang="f101">
                  <a:pos x="f192" y="f193"/>
                </a:cxn>
                <a:cxn ang="f101">
                  <a:pos x="f194" y="f195"/>
                </a:cxn>
                <a:cxn ang="f101">
                  <a:pos x="f194" y="f195"/>
                </a:cxn>
                <a:cxn ang="f101">
                  <a:pos x="f194" y="f196"/>
                </a:cxn>
                <a:cxn ang="f101">
                  <a:pos x="f194" y="f197"/>
                </a:cxn>
                <a:cxn ang="f101">
                  <a:pos x="f194" y="f197"/>
                </a:cxn>
                <a:cxn ang="f101">
                  <a:pos x="f194" y="f197"/>
                </a:cxn>
                <a:cxn ang="f101">
                  <a:pos x="f194" y="f197"/>
                </a:cxn>
                <a:cxn ang="f101">
                  <a:pos x="f198" y="f197"/>
                </a:cxn>
                <a:cxn ang="f101">
                  <a:pos x="f198" y="f197"/>
                </a:cxn>
                <a:cxn ang="f101">
                  <a:pos x="f192" y="f197"/>
                </a:cxn>
                <a:cxn ang="f101">
                  <a:pos x="f199" y="f197"/>
                </a:cxn>
              </a:cxnLst>
              <a:rect l="f166" t="f169" r="f167" b="f168"/>
              <a:pathLst>
                <a:path w="186480" h="152233">
                  <a:moveTo>
                    <a:pt x="f8" y="f5"/>
                  </a:moveTo>
                  <a:lnTo>
                    <a:pt x="f9" y="f5"/>
                  </a:lnTo>
                  <a:lnTo>
                    <a:pt x="f10" y="f11"/>
                  </a:lnTo>
                  <a:lnTo>
                    <a:pt x="f10" y="f11"/>
                  </a:lnTo>
                  <a:lnTo>
                    <a:pt x="f12" y="f13"/>
                  </a:lnTo>
                  <a:lnTo>
                    <a:pt x="f14" y="f15"/>
                  </a:lnTo>
                  <a:lnTo>
                    <a:pt x="f16" y="f17"/>
                  </a:lnTo>
                  <a:cubicBezTo>
                    <a:pt x="f18" y="f19"/>
                    <a:pt x="f20" y="f21"/>
                    <a:pt x="f22" y="f23"/>
                  </a:cubicBezTo>
                  <a:cubicBezTo>
                    <a:pt x="f24" y="f25"/>
                    <a:pt x="f26" y="f27"/>
                    <a:pt x="f16" y="f28"/>
                  </a:cubicBezTo>
                  <a:cubicBezTo>
                    <a:pt x="f29" y="f30"/>
                    <a:pt x="f31" y="f32"/>
                    <a:pt x="f33" y="f32"/>
                  </a:cubicBezTo>
                  <a:cubicBezTo>
                    <a:pt x="f34" y="f35"/>
                    <a:pt x="f36" y="f37"/>
                    <a:pt x="f38" y="f39"/>
                  </a:cubicBezTo>
                  <a:lnTo>
                    <a:pt x="f38" y="f39"/>
                  </a:lnTo>
                  <a:lnTo>
                    <a:pt x="f40" y="f41"/>
                  </a:lnTo>
                  <a:lnTo>
                    <a:pt x="f42" y="f43"/>
                  </a:lnTo>
                  <a:lnTo>
                    <a:pt x="f44" y="f45"/>
                  </a:lnTo>
                  <a:cubicBezTo>
                    <a:pt x="f46" y="f47"/>
                    <a:pt x="f48" y="f49"/>
                    <a:pt x="f50" y="f51"/>
                  </a:cubicBezTo>
                  <a:lnTo>
                    <a:pt x="f50" y="f51"/>
                  </a:lnTo>
                  <a:cubicBezTo>
                    <a:pt x="f50" y="f51"/>
                    <a:pt x="f50" y="f51"/>
                    <a:pt x="f50" y="f52"/>
                  </a:cubicBezTo>
                  <a:cubicBezTo>
                    <a:pt x="f53" y="f54"/>
                    <a:pt x="f53" y="f55"/>
                    <a:pt x="f50" y="f56"/>
                  </a:cubicBezTo>
                  <a:lnTo>
                    <a:pt x="f50" y="f56"/>
                  </a:lnTo>
                  <a:lnTo>
                    <a:pt x="f50" y="f56"/>
                  </a:lnTo>
                  <a:lnTo>
                    <a:pt x="f50" y="f56"/>
                  </a:lnTo>
                  <a:lnTo>
                    <a:pt x="f57" y="f56"/>
                  </a:lnTo>
                  <a:lnTo>
                    <a:pt x="f57" y="f56"/>
                  </a:lnTo>
                  <a:lnTo>
                    <a:pt x="f44" y="f56"/>
                  </a:lnTo>
                  <a:lnTo>
                    <a:pt x="f58"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6" name="Freeform: Shape 470">
              <a:extLst>
                <a:ext uri="{FF2B5EF4-FFF2-40B4-BE49-F238E27FC236}">
                  <a16:creationId xmlns:a16="http://schemas.microsoft.com/office/drawing/2014/main" id="{C4413B8E-4222-E96D-287D-9EAB29DF95B9}"/>
                </a:ext>
              </a:extLst>
            </p:cNvPr>
            <p:cNvSpPr/>
            <p:nvPr/>
          </p:nvSpPr>
          <p:spPr>
            <a:xfrm>
              <a:off x="5453536" y="3394463"/>
              <a:ext cx="94466" cy="128235"/>
            </a:xfrm>
            <a:custGeom>
              <a:avLst/>
              <a:gdLst>
                <a:gd name="f0" fmla="val 10800000"/>
                <a:gd name="f1" fmla="val 5400000"/>
                <a:gd name="f2" fmla="val 180"/>
                <a:gd name="f3" fmla="val w"/>
                <a:gd name="f4" fmla="val h"/>
                <a:gd name="f5" fmla="val 0"/>
                <a:gd name="f6" fmla="val 94464"/>
                <a:gd name="f7" fmla="val 128236"/>
                <a:gd name="f8" fmla="val 90020"/>
                <a:gd name="f9" fmla="val 6348"/>
                <a:gd name="f10" fmla="val 87189"/>
                <a:gd name="f11" fmla="val 6488"/>
                <a:gd name="f12" fmla="val 84764"/>
                <a:gd name="f13" fmla="val 4355"/>
                <a:gd name="f14" fmla="val 84561"/>
                <a:gd name="f15" fmla="val 1524"/>
                <a:gd name="f16" fmla="val 1016"/>
                <a:gd name="f17" fmla="val 109826"/>
                <a:gd name="f18" fmla="val 126459"/>
                <a:gd name="f19" fmla="val 800"/>
                <a:gd name="f20" fmla="val 127119"/>
                <a:gd name="f21" fmla="val 457"/>
                <a:gd name="f22" fmla="val 127716"/>
                <a:gd name="f23" fmla="val 128237"/>
                <a:gd name="f24" fmla="val 4698"/>
                <a:gd name="f25" fmla="val 93335"/>
                <a:gd name="f26" fmla="val 5929"/>
                <a:gd name="f27" fmla="val 91684"/>
                <a:gd name="f28" fmla="val 6539"/>
                <a:gd name="f29" fmla="+- 0 0 -90"/>
                <a:gd name="f30" fmla="*/ f3 1 94464"/>
                <a:gd name="f31" fmla="*/ f4 1 128236"/>
                <a:gd name="f32" fmla="val f5"/>
                <a:gd name="f33" fmla="val f6"/>
                <a:gd name="f34" fmla="val f7"/>
                <a:gd name="f35" fmla="*/ f29 f0 1"/>
                <a:gd name="f36" fmla="+- f34 0 f32"/>
                <a:gd name="f37" fmla="+- f33 0 f32"/>
                <a:gd name="f38" fmla="*/ f35 1 f2"/>
                <a:gd name="f39" fmla="*/ f37 1 94464"/>
                <a:gd name="f40" fmla="*/ f36 1 128236"/>
                <a:gd name="f41" fmla="*/ 90020 f37 1"/>
                <a:gd name="f42" fmla="*/ 6348 f36 1"/>
                <a:gd name="f43" fmla="*/ 84561 f37 1"/>
                <a:gd name="f44" fmla="*/ 1524 f36 1"/>
                <a:gd name="f45" fmla="*/ 0 f36 1"/>
                <a:gd name="f46" fmla="*/ 1016 f37 1"/>
                <a:gd name="f47" fmla="*/ 109826 f36 1"/>
                <a:gd name="f48" fmla="*/ 126459 f36 1"/>
                <a:gd name="f49" fmla="*/ 0 f37 1"/>
                <a:gd name="f50" fmla="*/ 128237 f36 1"/>
                <a:gd name="f51" fmla="*/ 94464 f37 1"/>
                <a:gd name="f52" fmla="*/ 4698 f36 1"/>
                <a:gd name="f53" fmla="+- f38 0 f1"/>
                <a:gd name="f54" fmla="*/ f41 1 94464"/>
                <a:gd name="f55" fmla="*/ f42 1 128236"/>
                <a:gd name="f56" fmla="*/ f43 1 94464"/>
                <a:gd name="f57" fmla="*/ f44 1 128236"/>
                <a:gd name="f58" fmla="*/ f45 1 128236"/>
                <a:gd name="f59" fmla="*/ f46 1 94464"/>
                <a:gd name="f60" fmla="*/ f47 1 128236"/>
                <a:gd name="f61" fmla="*/ f48 1 128236"/>
                <a:gd name="f62" fmla="*/ f49 1 94464"/>
                <a:gd name="f63" fmla="*/ f50 1 128236"/>
                <a:gd name="f64" fmla="*/ f51 1 94464"/>
                <a:gd name="f65" fmla="*/ f52 1 128236"/>
                <a:gd name="f66" fmla="*/ f32 1 f39"/>
                <a:gd name="f67" fmla="*/ f33 1 f39"/>
                <a:gd name="f68" fmla="*/ f32 1 f40"/>
                <a:gd name="f69" fmla="*/ f34 1 f40"/>
                <a:gd name="f70" fmla="*/ f54 1 f39"/>
                <a:gd name="f71" fmla="*/ f55 1 f40"/>
                <a:gd name="f72" fmla="*/ f56 1 f39"/>
                <a:gd name="f73" fmla="*/ f57 1 f40"/>
                <a:gd name="f74" fmla="*/ f58 1 f40"/>
                <a:gd name="f75" fmla="*/ f59 1 f39"/>
                <a:gd name="f76" fmla="*/ f60 1 f40"/>
                <a:gd name="f77" fmla="*/ f61 1 f40"/>
                <a:gd name="f78" fmla="*/ f62 1 f39"/>
                <a:gd name="f79" fmla="*/ f63 1 f40"/>
                <a:gd name="f80" fmla="*/ f64 1 f39"/>
                <a:gd name="f81" fmla="*/ f65 1 f40"/>
                <a:gd name="f82" fmla="*/ f66 f30 1"/>
                <a:gd name="f83" fmla="*/ f67 f30 1"/>
                <a:gd name="f84" fmla="*/ f69 f31 1"/>
                <a:gd name="f85" fmla="*/ f68 f31 1"/>
                <a:gd name="f86" fmla="*/ f70 f30 1"/>
                <a:gd name="f87" fmla="*/ f71 f31 1"/>
                <a:gd name="f88" fmla="*/ f72 f30 1"/>
                <a:gd name="f89" fmla="*/ f73 f31 1"/>
                <a:gd name="f90" fmla="*/ f74 f31 1"/>
                <a:gd name="f91" fmla="*/ f75 f30 1"/>
                <a:gd name="f92" fmla="*/ f76 f31 1"/>
                <a:gd name="f93" fmla="*/ f77 f31 1"/>
                <a:gd name="f94" fmla="*/ f78 f30 1"/>
                <a:gd name="f95" fmla="*/ f79 f31 1"/>
                <a:gd name="f96" fmla="*/ f80 f30 1"/>
                <a:gd name="f97" fmla="*/ f81 f31 1"/>
              </a:gdLst>
              <a:ahLst/>
              <a:cxnLst>
                <a:cxn ang="3cd4">
                  <a:pos x="hc" y="t"/>
                </a:cxn>
                <a:cxn ang="0">
                  <a:pos x="r" y="vc"/>
                </a:cxn>
                <a:cxn ang="cd4">
                  <a:pos x="hc" y="b"/>
                </a:cxn>
                <a:cxn ang="cd2">
                  <a:pos x="l" y="vc"/>
                </a:cxn>
                <a:cxn ang="f53">
                  <a:pos x="f86" y="f87"/>
                </a:cxn>
                <a:cxn ang="f53">
                  <a:pos x="f88" y="f89"/>
                </a:cxn>
                <a:cxn ang="f53">
                  <a:pos x="f88" y="f90"/>
                </a:cxn>
                <a:cxn ang="f53">
                  <a:pos x="f91" y="f92"/>
                </a:cxn>
                <a:cxn ang="f53">
                  <a:pos x="f91" y="f93"/>
                </a:cxn>
                <a:cxn ang="f53">
                  <a:pos x="f91" y="f93"/>
                </a:cxn>
                <a:cxn ang="f53">
                  <a:pos x="f94" y="f95"/>
                </a:cxn>
                <a:cxn ang="f53">
                  <a:pos x="f94" y="f95"/>
                </a:cxn>
                <a:cxn ang="f53">
                  <a:pos x="f96" y="f97"/>
                </a:cxn>
                <a:cxn ang="f53">
                  <a:pos x="f86" y="f87"/>
                </a:cxn>
              </a:cxnLst>
              <a:rect l="f82" t="f85" r="f83" b="f84"/>
              <a:pathLst>
                <a:path w="94464" h="128236">
                  <a:moveTo>
                    <a:pt x="f8" y="f9"/>
                  </a:moveTo>
                  <a:cubicBezTo>
                    <a:pt x="f10" y="f11"/>
                    <a:pt x="f12" y="f13"/>
                    <a:pt x="f14" y="f15"/>
                  </a:cubicBezTo>
                  <a:lnTo>
                    <a:pt x="f14" y="f5"/>
                  </a:lnTo>
                  <a:lnTo>
                    <a:pt x="f16" y="f17"/>
                  </a:lnTo>
                  <a:lnTo>
                    <a:pt x="f16" y="f18"/>
                  </a:lnTo>
                  <a:cubicBezTo>
                    <a:pt x="f16" y="f18"/>
                    <a:pt x="f16" y="f18"/>
                    <a:pt x="f16" y="f18"/>
                  </a:cubicBezTo>
                  <a:cubicBezTo>
                    <a:pt x="f19" y="f20"/>
                    <a:pt x="f21" y="f22"/>
                    <a:pt x="f5" y="f23"/>
                  </a:cubicBezTo>
                  <a:lnTo>
                    <a:pt x="f5" y="f23"/>
                  </a:lnTo>
                  <a:lnTo>
                    <a:pt x="f6" y="f24"/>
                  </a:lnTo>
                  <a:cubicBezTo>
                    <a:pt x="f25" y="f26"/>
                    <a:pt x="f27" y="f2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7" name="Freeform: Shape 471">
              <a:extLst>
                <a:ext uri="{FF2B5EF4-FFF2-40B4-BE49-F238E27FC236}">
                  <a16:creationId xmlns:a16="http://schemas.microsoft.com/office/drawing/2014/main" id="{1D22234A-4C54-0309-6409-0D257FA6CD99}"/>
                </a:ext>
              </a:extLst>
            </p:cNvPr>
            <p:cNvSpPr/>
            <p:nvPr/>
          </p:nvSpPr>
          <p:spPr>
            <a:xfrm>
              <a:off x="4368344" y="3319930"/>
              <a:ext cx="1080244" cy="204414"/>
            </a:xfrm>
            <a:custGeom>
              <a:avLst/>
              <a:gdLst>
                <a:gd name="f0" fmla="val 10800000"/>
                <a:gd name="f1" fmla="val 5400000"/>
                <a:gd name="f2" fmla="val 180"/>
                <a:gd name="f3" fmla="val w"/>
                <a:gd name="f4" fmla="val h"/>
                <a:gd name="f5" fmla="val 0"/>
                <a:gd name="f6" fmla="val 1080246"/>
                <a:gd name="f7" fmla="val 204416"/>
                <a:gd name="f8" fmla="val 1075421"/>
                <a:gd name="f9" fmla="val 199592"/>
                <a:gd name="f10" fmla="val 193498"/>
                <a:gd name="f11" fmla="val 6983"/>
                <a:gd name="f12" fmla="val 4063"/>
                <a:gd name="f13" fmla="val 6844"/>
                <a:gd name="f14" fmla="val 6869"/>
                <a:gd name="f15" fmla="val 4470"/>
                <a:gd name="f16" fmla="val 9027"/>
                <a:gd name="f17" fmla="val 1663"/>
                <a:gd name="f18" fmla="val 8887"/>
                <a:gd name="f19" fmla="val 1651"/>
                <a:gd name="f20" fmla="val 1079230"/>
                <a:gd name="f21" fmla="val 204417"/>
                <a:gd name="f22" fmla="val 1077631"/>
                <a:gd name="f23" fmla="val 204290"/>
                <a:gd name="f24" fmla="val 1075548"/>
                <a:gd name="f25" fmla="val 202208"/>
                <a:gd name="f26" fmla="+- 0 0 -90"/>
                <a:gd name="f27" fmla="*/ f3 1 1080246"/>
                <a:gd name="f28" fmla="*/ f4 1 204416"/>
                <a:gd name="f29" fmla="val f5"/>
                <a:gd name="f30" fmla="val f6"/>
                <a:gd name="f31" fmla="val f7"/>
                <a:gd name="f32" fmla="*/ f26 f0 1"/>
                <a:gd name="f33" fmla="+- f31 0 f29"/>
                <a:gd name="f34" fmla="+- f30 0 f29"/>
                <a:gd name="f35" fmla="*/ f32 1 f2"/>
                <a:gd name="f36" fmla="*/ f34 1 1080246"/>
                <a:gd name="f37" fmla="*/ f33 1 204416"/>
                <a:gd name="f38" fmla="*/ 1075421 f34 1"/>
                <a:gd name="f39" fmla="*/ 199592 f33 1"/>
                <a:gd name="f40" fmla="*/ 193498 f33 1"/>
                <a:gd name="f41" fmla="*/ 6983 f34 1"/>
                <a:gd name="f42" fmla="*/ 0 f33 1"/>
                <a:gd name="f43" fmla="*/ 4063 f33 1"/>
                <a:gd name="f44" fmla="*/ 1663 f34 1"/>
                <a:gd name="f45" fmla="*/ 8887 f33 1"/>
                <a:gd name="f46" fmla="*/ 1651 f34 1"/>
                <a:gd name="f47" fmla="*/ 0 f34 1"/>
                <a:gd name="f48" fmla="*/ 1079230 f34 1"/>
                <a:gd name="f49" fmla="*/ 204417 f33 1"/>
                <a:gd name="f50" fmla="*/ 1080246 f34 1"/>
                <a:gd name="f51" fmla="+- f35 0 f1"/>
                <a:gd name="f52" fmla="*/ f38 1 1080246"/>
                <a:gd name="f53" fmla="*/ f39 1 204416"/>
                <a:gd name="f54" fmla="*/ f40 1 204416"/>
                <a:gd name="f55" fmla="*/ f41 1 1080246"/>
                <a:gd name="f56" fmla="*/ f42 1 204416"/>
                <a:gd name="f57" fmla="*/ f43 1 204416"/>
                <a:gd name="f58" fmla="*/ f44 1 1080246"/>
                <a:gd name="f59" fmla="*/ f45 1 204416"/>
                <a:gd name="f60" fmla="*/ f46 1 1080246"/>
                <a:gd name="f61" fmla="*/ f47 1 1080246"/>
                <a:gd name="f62" fmla="*/ f48 1 1080246"/>
                <a:gd name="f63" fmla="*/ f49 1 204416"/>
                <a:gd name="f64" fmla="*/ f50 1 1080246"/>
                <a:gd name="f65" fmla="*/ f29 1 f36"/>
                <a:gd name="f66" fmla="*/ f30 1 f36"/>
                <a:gd name="f67" fmla="*/ f29 1 f37"/>
                <a:gd name="f68" fmla="*/ f31 1 f37"/>
                <a:gd name="f69" fmla="*/ f52 1 f36"/>
                <a:gd name="f70" fmla="*/ f53 1 f37"/>
                <a:gd name="f71" fmla="*/ f54 1 f37"/>
                <a:gd name="f72" fmla="*/ f55 1 f36"/>
                <a:gd name="f73" fmla="*/ f56 1 f37"/>
                <a:gd name="f74" fmla="*/ f57 1 f37"/>
                <a:gd name="f75" fmla="*/ f58 1 f36"/>
                <a:gd name="f76" fmla="*/ f59 1 f37"/>
                <a:gd name="f77" fmla="*/ f60 1 f36"/>
                <a:gd name="f78" fmla="*/ f61 1 f36"/>
                <a:gd name="f79" fmla="*/ f62 1 f36"/>
                <a:gd name="f80" fmla="*/ f63 1 f37"/>
                <a:gd name="f81" fmla="*/ f64 1 f36"/>
                <a:gd name="f82" fmla="*/ f65 f27 1"/>
                <a:gd name="f83" fmla="*/ f66 f27 1"/>
                <a:gd name="f84" fmla="*/ f68 f28 1"/>
                <a:gd name="f85" fmla="*/ f67 f28 1"/>
                <a:gd name="f86" fmla="*/ f69 f27 1"/>
                <a:gd name="f87" fmla="*/ f70 f28 1"/>
                <a:gd name="f88" fmla="*/ f71 f28 1"/>
                <a:gd name="f89" fmla="*/ f72 f27 1"/>
                <a:gd name="f90" fmla="*/ f73 f28 1"/>
                <a:gd name="f91" fmla="*/ f74 f28 1"/>
                <a:gd name="f92" fmla="*/ f75 f27 1"/>
                <a:gd name="f93" fmla="*/ f76 f28 1"/>
                <a:gd name="f94" fmla="*/ f77 f27 1"/>
                <a:gd name="f95" fmla="*/ f78 f27 1"/>
                <a:gd name="f96" fmla="*/ f79 f27 1"/>
                <a:gd name="f97" fmla="*/ f80 f28 1"/>
                <a:gd name="f98" fmla="*/ f81 f27 1"/>
              </a:gdLst>
              <a:ahLst/>
              <a:cxnLst>
                <a:cxn ang="3cd4">
                  <a:pos x="hc" y="t"/>
                </a:cxn>
                <a:cxn ang="0">
                  <a:pos x="r" y="vc"/>
                </a:cxn>
                <a:cxn ang="cd4">
                  <a:pos x="hc" y="b"/>
                </a:cxn>
                <a:cxn ang="cd2">
                  <a:pos x="l" y="vc"/>
                </a:cxn>
                <a:cxn ang="f51">
                  <a:pos x="f86" y="f87"/>
                </a:cxn>
                <a:cxn ang="f51">
                  <a:pos x="f86" y="f88"/>
                </a:cxn>
                <a:cxn ang="f51">
                  <a:pos x="f89" y="f90"/>
                </a:cxn>
                <a:cxn ang="f51">
                  <a:pos x="f89" y="f91"/>
                </a:cxn>
                <a:cxn ang="f51">
                  <a:pos x="f92" y="f93"/>
                </a:cxn>
                <a:cxn ang="f51">
                  <a:pos x="f94" y="f93"/>
                </a:cxn>
                <a:cxn ang="f51">
                  <a:pos x="f95" y="f93"/>
                </a:cxn>
                <a:cxn ang="f51">
                  <a:pos x="f95" y="f93"/>
                </a:cxn>
                <a:cxn ang="f51">
                  <a:pos x="f96" y="f97"/>
                </a:cxn>
                <a:cxn ang="f51">
                  <a:pos x="f98" y="f97"/>
                </a:cxn>
                <a:cxn ang="f51">
                  <a:pos x="f86" y="f87"/>
                </a:cxn>
              </a:cxnLst>
              <a:rect l="f82" t="f85" r="f83" b="f84"/>
              <a:pathLst>
                <a:path w="1080246" h="204416">
                  <a:moveTo>
                    <a:pt x="f8" y="f9"/>
                  </a:moveTo>
                  <a:lnTo>
                    <a:pt x="f8" y="f10"/>
                  </a:lnTo>
                  <a:lnTo>
                    <a:pt x="f11" y="f5"/>
                  </a:lnTo>
                  <a:lnTo>
                    <a:pt x="f11" y="f12"/>
                  </a:lnTo>
                  <a:cubicBezTo>
                    <a:pt x="f13" y="f14"/>
                    <a:pt x="f15" y="f16"/>
                    <a:pt x="f17" y="f18"/>
                  </a:cubicBezTo>
                  <a:cubicBezTo>
                    <a:pt x="f17" y="f18"/>
                    <a:pt x="f19" y="f18"/>
                    <a:pt x="f19" y="f18"/>
                  </a:cubicBezTo>
                  <a:lnTo>
                    <a:pt x="f5" y="f18"/>
                  </a:lnTo>
                  <a:lnTo>
                    <a:pt x="f5" y="f18"/>
                  </a:lnTo>
                  <a:lnTo>
                    <a:pt x="f20" y="f21"/>
                  </a:lnTo>
                  <a:lnTo>
                    <a:pt x="f6" y="f21"/>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8" name="Freeform: Shape 472">
              <a:extLst>
                <a:ext uri="{FF2B5EF4-FFF2-40B4-BE49-F238E27FC236}">
                  <a16:creationId xmlns:a16="http://schemas.microsoft.com/office/drawing/2014/main" id="{F721EA20-5F5C-5413-F034-FEB14B1363CD}"/>
                </a:ext>
              </a:extLst>
            </p:cNvPr>
            <p:cNvSpPr/>
            <p:nvPr/>
          </p:nvSpPr>
          <p:spPr>
            <a:xfrm>
              <a:off x="5454432" y="3520412"/>
              <a:ext cx="12691" cy="987"/>
            </a:xfrm>
            <a:custGeom>
              <a:avLst/>
              <a:gdLst>
                <a:gd name="f0" fmla="val 10800000"/>
                <a:gd name="f1" fmla="val 5400000"/>
                <a:gd name="f2" fmla="val 180"/>
                <a:gd name="f3" fmla="val w"/>
                <a:gd name="f4" fmla="val h"/>
                <a:gd name="f5" fmla="val 0"/>
                <a:gd name="f6" fmla="val 12696"/>
                <a:gd name="f7" fmla="val 988"/>
                <a:gd name="f8" fmla="val 762"/>
                <a:gd name="f9" fmla="val 1524"/>
                <a:gd name="f10" fmla="val 127"/>
                <a:gd name="f11" fmla="+- 0 0 -90"/>
                <a:gd name="f12" fmla="*/ f3 1 12696"/>
                <a:gd name="f13" fmla="*/ f4 1 988"/>
                <a:gd name="f14" fmla="val f5"/>
                <a:gd name="f15" fmla="val f6"/>
                <a:gd name="f16" fmla="val f7"/>
                <a:gd name="f17" fmla="*/ f11 f0 1"/>
                <a:gd name="f18" fmla="+- f16 0 f14"/>
                <a:gd name="f19" fmla="+- f15 0 f14"/>
                <a:gd name="f20" fmla="*/ f17 1 f2"/>
                <a:gd name="f21" fmla="*/ f19 1 12696"/>
                <a:gd name="f22" fmla="*/ f18 1 988"/>
                <a:gd name="f23" fmla="*/ 0 f19 1"/>
                <a:gd name="f24" fmla="*/ 0 f18 1"/>
                <a:gd name="f25" fmla="*/ 762 f18 1"/>
                <a:gd name="f26" fmla="+- f20 0 f1"/>
                <a:gd name="f27" fmla="*/ f23 1 12696"/>
                <a:gd name="f28" fmla="*/ f24 1 988"/>
                <a:gd name="f29" fmla="*/ f25 1 988"/>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2"/>
                </a:cxn>
                <a:cxn ang="f26">
                  <a:pos x="f41" y="f43"/>
                </a:cxn>
                <a:cxn ang="f26">
                  <a:pos x="f41" y="f42"/>
                </a:cxn>
              </a:cxnLst>
              <a:rect l="f37" t="f40" r="f38" b="f39"/>
              <a:pathLst>
                <a:path w="12696" h="988">
                  <a:moveTo>
                    <a:pt x="f5" y="f5"/>
                  </a:moveTo>
                  <a:lnTo>
                    <a:pt x="f5" y="f5"/>
                  </a:lnTo>
                  <a:cubicBezTo>
                    <a:pt x="f5" y="f5"/>
                    <a:pt x="f5" y="f5"/>
                    <a:pt x="f5" y="f8"/>
                  </a:cubicBezTo>
                  <a:cubicBezTo>
                    <a:pt x="f5" y="f9"/>
                    <a:pt x="f5" y="f10"/>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69" name="Freeform: Shape 473">
              <a:extLst>
                <a:ext uri="{FF2B5EF4-FFF2-40B4-BE49-F238E27FC236}">
                  <a16:creationId xmlns:a16="http://schemas.microsoft.com/office/drawing/2014/main" id="{8B7B0AB4-774C-D5DE-F1AF-406227C25A6C}"/>
                </a:ext>
              </a:extLst>
            </p:cNvPr>
            <p:cNvSpPr/>
            <p:nvPr/>
          </p:nvSpPr>
          <p:spPr>
            <a:xfrm>
              <a:off x="4365290" y="3218102"/>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Lst>
              <a:rect l="f35" t="f38" r="f36" b="f37"/>
              <a:pathLst>
                <a:path w="12696" h="761">
                  <a:moveTo>
                    <a:pt x="f5" y="f5"/>
                  </a:move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0" name="Freeform: Shape 474">
              <a:extLst>
                <a:ext uri="{FF2B5EF4-FFF2-40B4-BE49-F238E27FC236}">
                  <a16:creationId xmlns:a16="http://schemas.microsoft.com/office/drawing/2014/main" id="{7850E54D-61AB-902D-EED9-DF02ED6788AA}"/>
                </a:ext>
              </a:extLst>
            </p:cNvPr>
            <p:cNvSpPr/>
            <p:nvPr/>
          </p:nvSpPr>
          <p:spPr>
            <a:xfrm>
              <a:off x="4365967" y="3220772"/>
              <a:ext cx="9354" cy="106170"/>
            </a:xfrm>
            <a:custGeom>
              <a:avLst/>
              <a:gdLst>
                <a:gd name="f0" fmla="val 10800000"/>
                <a:gd name="f1" fmla="val 5400000"/>
                <a:gd name="f2" fmla="val 180"/>
                <a:gd name="f3" fmla="val w"/>
                <a:gd name="f4" fmla="val h"/>
                <a:gd name="f5" fmla="val 0"/>
                <a:gd name="f6" fmla="val 9354"/>
                <a:gd name="f7" fmla="val 106167"/>
                <a:gd name="f8" fmla="val 9355"/>
                <a:gd name="f9" fmla="val 103224"/>
                <a:gd name="f10" fmla="val 5587"/>
                <a:gd name="f11" fmla="val 2879"/>
                <a:gd name="f12" fmla="val 4444"/>
                <a:gd name="f13" fmla="val 2117"/>
                <a:gd name="f14" fmla="val 4279"/>
                <a:gd name="f15" fmla="val 1381"/>
                <a:gd name="f16" fmla="val 3974"/>
                <a:gd name="f17" fmla="val 721"/>
                <a:gd name="f18" fmla="val 3555"/>
                <a:gd name="f19" fmla="val 86"/>
                <a:gd name="f20" fmla="val 2793"/>
                <a:gd name="f21" fmla="val 22"/>
                <a:gd name="f22" fmla="val 2501"/>
                <a:gd name="f23" fmla="val 2197"/>
                <a:gd name="f24" fmla="val 1905"/>
                <a:gd name="f25" fmla="val 10"/>
                <a:gd name="f26" fmla="val 1612"/>
                <a:gd name="f27" fmla="val 1308"/>
                <a:gd name="f28" fmla="val 1016"/>
                <a:gd name="f29" fmla="val 103605"/>
                <a:gd name="f30" fmla="val 35"/>
                <a:gd name="f31" fmla="val 103897"/>
                <a:gd name="f32" fmla="val 104202"/>
                <a:gd name="f33" fmla="val 104494"/>
                <a:gd name="f34" fmla="val -29"/>
                <a:gd name="f35" fmla="val 104773"/>
                <a:gd name="f36" fmla="val 105103"/>
                <a:gd name="f37" fmla="val 105383"/>
                <a:gd name="f38" fmla="val 106144"/>
                <a:gd name="f39" fmla="val 848"/>
                <a:gd name="f40" fmla="val 1736"/>
                <a:gd name="f41" fmla="val 2625"/>
                <a:gd name="f42" fmla="val 4276"/>
                <a:gd name="f43" fmla="val 6421"/>
                <a:gd name="f44" fmla="val 106347"/>
                <a:gd name="f45" fmla="val 8453"/>
                <a:gd name="f46" fmla="val 105180"/>
                <a:gd name="f47" fmla="+- 0 0 -90"/>
                <a:gd name="f48" fmla="*/ f3 1 9354"/>
                <a:gd name="f49" fmla="*/ f4 1 106167"/>
                <a:gd name="f50" fmla="val f5"/>
                <a:gd name="f51" fmla="val f6"/>
                <a:gd name="f52" fmla="val f7"/>
                <a:gd name="f53" fmla="*/ f47 f0 1"/>
                <a:gd name="f54" fmla="+- f52 0 f50"/>
                <a:gd name="f55" fmla="+- f51 0 f50"/>
                <a:gd name="f56" fmla="*/ f53 1 f2"/>
                <a:gd name="f57" fmla="*/ f55 1 9354"/>
                <a:gd name="f58" fmla="*/ f54 1 106167"/>
                <a:gd name="f59" fmla="*/ 9355 f55 1"/>
                <a:gd name="f60" fmla="*/ 103224 f54 1"/>
                <a:gd name="f61" fmla="*/ 5587 f54 1"/>
                <a:gd name="f62" fmla="*/ 2879 f55 1"/>
                <a:gd name="f63" fmla="*/ 4444 f54 1"/>
                <a:gd name="f64" fmla="*/ 721 f55 1"/>
                <a:gd name="f65" fmla="*/ 3555 f54 1"/>
                <a:gd name="f66" fmla="*/ 86 f55 1"/>
                <a:gd name="f67" fmla="*/ 2793 f54 1"/>
                <a:gd name="f68" fmla="*/ 1905 f54 1"/>
                <a:gd name="f69" fmla="*/ 1016 f54 1"/>
                <a:gd name="f70" fmla="*/ 0 f54 1"/>
                <a:gd name="f71" fmla="*/ 103605 f54 1"/>
                <a:gd name="f72" fmla="*/ 104494 f54 1"/>
                <a:gd name="f73" fmla="*/ 105383 f54 1"/>
                <a:gd name="f74" fmla="*/ 106144 f54 1"/>
                <a:gd name="f75" fmla="*/ 848 f55 1"/>
                <a:gd name="f76" fmla="*/ 1736 f55 1"/>
                <a:gd name="f77" fmla="*/ 2625 f55 1"/>
                <a:gd name="f78" fmla="*/ 4276 f55 1"/>
                <a:gd name="f79" fmla="+- f56 0 f1"/>
                <a:gd name="f80" fmla="*/ f59 1 9354"/>
                <a:gd name="f81" fmla="*/ f60 1 106167"/>
                <a:gd name="f82" fmla="*/ f61 1 106167"/>
                <a:gd name="f83" fmla="*/ f62 1 9354"/>
                <a:gd name="f84" fmla="*/ f63 1 106167"/>
                <a:gd name="f85" fmla="*/ f64 1 9354"/>
                <a:gd name="f86" fmla="*/ f65 1 106167"/>
                <a:gd name="f87" fmla="*/ f66 1 9354"/>
                <a:gd name="f88" fmla="*/ f67 1 106167"/>
                <a:gd name="f89" fmla="*/ f68 1 106167"/>
                <a:gd name="f90" fmla="*/ f69 1 106167"/>
                <a:gd name="f91" fmla="*/ f70 1 106167"/>
                <a:gd name="f92" fmla="*/ f71 1 106167"/>
                <a:gd name="f93" fmla="*/ f72 1 106167"/>
                <a:gd name="f94" fmla="*/ f73 1 106167"/>
                <a:gd name="f95" fmla="*/ f74 1 106167"/>
                <a:gd name="f96" fmla="*/ f75 1 9354"/>
                <a:gd name="f97" fmla="*/ f76 1 9354"/>
                <a:gd name="f98" fmla="*/ f77 1 9354"/>
                <a:gd name="f99" fmla="*/ f78 1 9354"/>
                <a:gd name="f100" fmla="*/ f50 1 f57"/>
                <a:gd name="f101" fmla="*/ f51 1 f57"/>
                <a:gd name="f102" fmla="*/ f50 1 f58"/>
                <a:gd name="f103" fmla="*/ f52 1 f58"/>
                <a:gd name="f104" fmla="*/ f80 1 f57"/>
                <a:gd name="f105" fmla="*/ f81 1 f58"/>
                <a:gd name="f106" fmla="*/ f82 1 f58"/>
                <a:gd name="f107" fmla="*/ f83 1 f57"/>
                <a:gd name="f108" fmla="*/ f84 1 f58"/>
                <a:gd name="f109" fmla="*/ f85 1 f57"/>
                <a:gd name="f110" fmla="*/ f86 1 f58"/>
                <a:gd name="f111" fmla="*/ f87 1 f57"/>
                <a:gd name="f112" fmla="*/ f88 1 f58"/>
                <a:gd name="f113" fmla="*/ f89 1 f58"/>
                <a:gd name="f114" fmla="*/ f90 1 f58"/>
                <a:gd name="f115" fmla="*/ f91 1 f58"/>
                <a:gd name="f116" fmla="*/ f92 1 f58"/>
                <a:gd name="f117" fmla="*/ f93 1 f58"/>
                <a:gd name="f118" fmla="*/ f94 1 f58"/>
                <a:gd name="f119" fmla="*/ f95 1 f58"/>
                <a:gd name="f120" fmla="*/ f96 1 f57"/>
                <a:gd name="f121" fmla="*/ f97 1 f57"/>
                <a:gd name="f122" fmla="*/ f98 1 f57"/>
                <a:gd name="f123" fmla="*/ f99 1 f57"/>
                <a:gd name="f124" fmla="*/ f100 f48 1"/>
                <a:gd name="f125" fmla="*/ f101 f48 1"/>
                <a:gd name="f126" fmla="*/ f103 f49 1"/>
                <a:gd name="f127" fmla="*/ f102 f49 1"/>
                <a:gd name="f128" fmla="*/ f104 f48 1"/>
                <a:gd name="f129" fmla="*/ f105 f49 1"/>
                <a:gd name="f130" fmla="*/ f106 f49 1"/>
                <a:gd name="f131" fmla="*/ f107 f48 1"/>
                <a:gd name="f132" fmla="*/ f108 f49 1"/>
                <a:gd name="f133" fmla="*/ f109 f48 1"/>
                <a:gd name="f134" fmla="*/ f110 f49 1"/>
                <a:gd name="f135" fmla="*/ f111 f48 1"/>
                <a:gd name="f136" fmla="*/ f112 f49 1"/>
                <a:gd name="f137" fmla="*/ f113 f49 1"/>
                <a:gd name="f138" fmla="*/ f114 f49 1"/>
                <a:gd name="f139" fmla="*/ f115 f49 1"/>
                <a:gd name="f140" fmla="*/ f116 f49 1"/>
                <a:gd name="f141" fmla="*/ f117 f49 1"/>
                <a:gd name="f142" fmla="*/ f118 f49 1"/>
                <a:gd name="f143" fmla="*/ f119 f49 1"/>
                <a:gd name="f144" fmla="*/ f120 f48 1"/>
                <a:gd name="f145" fmla="*/ f121 f48 1"/>
                <a:gd name="f146" fmla="*/ f122 f48 1"/>
                <a:gd name="f147" fmla="*/ f123 f48 1"/>
              </a:gdLst>
              <a:ahLst/>
              <a:cxnLst>
                <a:cxn ang="3cd4">
                  <a:pos x="hc" y="t"/>
                </a:cxn>
                <a:cxn ang="0">
                  <a:pos x="r" y="vc"/>
                </a:cxn>
                <a:cxn ang="cd4">
                  <a:pos x="hc" y="b"/>
                </a:cxn>
                <a:cxn ang="cd2">
                  <a:pos x="l" y="vc"/>
                </a:cxn>
                <a:cxn ang="f79">
                  <a:pos x="f128" y="f129"/>
                </a:cxn>
                <a:cxn ang="f79">
                  <a:pos x="f128" y="f130"/>
                </a:cxn>
                <a:cxn ang="f79">
                  <a:pos x="f131" y="f132"/>
                </a:cxn>
                <a:cxn ang="f79">
                  <a:pos x="f133" y="f134"/>
                </a:cxn>
                <a:cxn ang="f79">
                  <a:pos x="f133" y="f134"/>
                </a:cxn>
                <a:cxn ang="f79">
                  <a:pos x="f133" y="f134"/>
                </a:cxn>
                <a:cxn ang="f79">
                  <a:pos x="f135" y="f136"/>
                </a:cxn>
                <a:cxn ang="f79">
                  <a:pos x="f135" y="f137"/>
                </a:cxn>
                <a:cxn ang="f79">
                  <a:pos x="f135" y="f138"/>
                </a:cxn>
                <a:cxn ang="f79">
                  <a:pos x="f135" y="f139"/>
                </a:cxn>
                <a:cxn ang="f79">
                  <a:pos x="f135" y="f139"/>
                </a:cxn>
                <a:cxn ang="f79">
                  <a:pos x="f135" y="f139"/>
                </a:cxn>
                <a:cxn ang="f79">
                  <a:pos x="f135" y="f140"/>
                </a:cxn>
                <a:cxn ang="f79">
                  <a:pos x="f135" y="f140"/>
                </a:cxn>
                <a:cxn ang="f79">
                  <a:pos x="f135" y="f141"/>
                </a:cxn>
                <a:cxn ang="f79">
                  <a:pos x="f135" y="f142"/>
                </a:cxn>
                <a:cxn ang="f79">
                  <a:pos x="f135" y="f143"/>
                </a:cxn>
                <a:cxn ang="f79">
                  <a:pos x="f144" y="f143"/>
                </a:cxn>
                <a:cxn ang="f79">
                  <a:pos x="f145" y="f143"/>
                </a:cxn>
                <a:cxn ang="f79">
                  <a:pos x="f146" y="f143"/>
                </a:cxn>
                <a:cxn ang="f79">
                  <a:pos x="f147" y="f143"/>
                </a:cxn>
                <a:cxn ang="f79">
                  <a:pos x="f128" y="f129"/>
                </a:cxn>
              </a:cxnLst>
              <a:rect l="f124" t="f127" r="f125" b="f126"/>
              <a:pathLst>
                <a:path w="9354" h="106167">
                  <a:moveTo>
                    <a:pt x="f8" y="f9"/>
                  </a:moveTo>
                  <a:lnTo>
                    <a:pt x="f8" y="f10"/>
                  </a:lnTo>
                  <a:lnTo>
                    <a:pt x="f11" y="f12"/>
                  </a:lnTo>
                  <a:cubicBezTo>
                    <a:pt x="f13" y="f14"/>
                    <a:pt x="f15" y="f16"/>
                    <a:pt x="f17" y="f18"/>
                  </a:cubicBezTo>
                  <a:lnTo>
                    <a:pt x="f17" y="f18"/>
                  </a:lnTo>
                  <a:lnTo>
                    <a:pt x="f17" y="f18"/>
                  </a:lnTo>
                  <a:cubicBezTo>
                    <a:pt x="f17" y="f18"/>
                    <a:pt x="f17" y="f18"/>
                    <a:pt x="f19" y="f20"/>
                  </a:cubicBezTo>
                  <a:cubicBezTo>
                    <a:pt x="f21" y="f22"/>
                    <a:pt x="f21" y="f23"/>
                    <a:pt x="f19" y="f24"/>
                  </a:cubicBezTo>
                  <a:cubicBezTo>
                    <a:pt x="f25" y="f26"/>
                    <a:pt x="f25" y="f27"/>
                    <a:pt x="f19" y="f28"/>
                  </a:cubicBezTo>
                  <a:cubicBezTo>
                    <a:pt x="f19" y="f28"/>
                    <a:pt x="f19" y="f28"/>
                    <a:pt x="f19" y="f5"/>
                  </a:cubicBezTo>
                  <a:lnTo>
                    <a:pt x="f19" y="f5"/>
                  </a:lnTo>
                  <a:cubicBezTo>
                    <a:pt x="f19" y="f5"/>
                    <a:pt x="f19" y="f5"/>
                    <a:pt x="f19" y="f5"/>
                  </a:cubicBezTo>
                  <a:lnTo>
                    <a:pt x="f19" y="f29"/>
                  </a:lnTo>
                  <a:cubicBezTo>
                    <a:pt x="f19" y="f29"/>
                    <a:pt x="f19" y="f29"/>
                    <a:pt x="f19" y="f29"/>
                  </a:cubicBezTo>
                  <a:cubicBezTo>
                    <a:pt x="f30" y="f31"/>
                    <a:pt x="f30" y="f32"/>
                    <a:pt x="f19" y="f33"/>
                  </a:cubicBezTo>
                  <a:cubicBezTo>
                    <a:pt x="f34" y="f35"/>
                    <a:pt x="f34" y="f36"/>
                    <a:pt x="f19" y="f37"/>
                  </a:cubicBezTo>
                  <a:lnTo>
                    <a:pt x="f19" y="f38"/>
                  </a:lnTo>
                  <a:lnTo>
                    <a:pt x="f39" y="f38"/>
                  </a:lnTo>
                  <a:lnTo>
                    <a:pt x="f40" y="f38"/>
                  </a:lnTo>
                  <a:lnTo>
                    <a:pt x="f41" y="f38"/>
                  </a:lnTo>
                  <a:lnTo>
                    <a:pt x="f42" y="f38"/>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1" name="Freeform: Shape 475">
              <a:extLst>
                <a:ext uri="{FF2B5EF4-FFF2-40B4-BE49-F238E27FC236}">
                  <a16:creationId xmlns:a16="http://schemas.microsoft.com/office/drawing/2014/main" id="{2C78D98A-4D26-BEBE-8BC0-EC0BC8936366}"/>
                </a:ext>
              </a:extLst>
            </p:cNvPr>
            <p:cNvSpPr/>
            <p:nvPr/>
          </p:nvSpPr>
          <p:spPr>
            <a:xfrm>
              <a:off x="4499497" y="306181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2" name="Freeform: Shape 476">
              <a:extLst>
                <a:ext uri="{FF2B5EF4-FFF2-40B4-BE49-F238E27FC236}">
                  <a16:creationId xmlns:a16="http://schemas.microsoft.com/office/drawing/2014/main" id="{9D6B21FC-F783-FDAA-2FE2-DB0175226610}"/>
                </a:ext>
              </a:extLst>
            </p:cNvPr>
            <p:cNvSpPr/>
            <p:nvPr/>
          </p:nvSpPr>
          <p:spPr>
            <a:xfrm>
              <a:off x="4364659" y="3217846"/>
              <a:ext cx="256" cy="1014"/>
            </a:xfrm>
            <a:custGeom>
              <a:avLst/>
              <a:gdLst>
                <a:gd name="f0" fmla="val 10800000"/>
                <a:gd name="f1" fmla="val 5400000"/>
                <a:gd name="f2" fmla="val 180"/>
                <a:gd name="f3" fmla="val w"/>
                <a:gd name="f4" fmla="val h"/>
                <a:gd name="f5" fmla="val 0"/>
                <a:gd name="f6" fmla="val 256"/>
                <a:gd name="f7" fmla="val 1015"/>
                <a:gd name="f8" fmla="val 1016"/>
                <a:gd name="f9" fmla="val 231"/>
                <a:gd name="f10" fmla="val 673"/>
                <a:gd name="f11" fmla="val 343"/>
                <a:gd name="f12" fmla="val -23"/>
                <a:gd name="f13" fmla="val 216"/>
                <a:gd name="f14" fmla="val -87"/>
                <a:gd name="f15" fmla="val 609"/>
                <a:gd name="f16" fmla="val 129"/>
                <a:gd name="f17" fmla="val 889"/>
                <a:gd name="f18" fmla="val 167"/>
                <a:gd name="f19" fmla="val 940"/>
                <a:gd name="f20" fmla="val 205"/>
                <a:gd name="f21" fmla="val 978"/>
                <a:gd name="f22" fmla="+- 0 0 -90"/>
                <a:gd name="f23" fmla="*/ f3 1 256"/>
                <a:gd name="f24" fmla="*/ f4 1 1015"/>
                <a:gd name="f25" fmla="val f5"/>
                <a:gd name="f26" fmla="val f6"/>
                <a:gd name="f27" fmla="val f7"/>
                <a:gd name="f28" fmla="*/ f22 f0 1"/>
                <a:gd name="f29" fmla="+- f27 0 f25"/>
                <a:gd name="f30" fmla="+- f26 0 f25"/>
                <a:gd name="f31" fmla="*/ f28 1 f2"/>
                <a:gd name="f32" fmla="*/ f30 1 256"/>
                <a:gd name="f33" fmla="*/ f29 1 1015"/>
                <a:gd name="f34" fmla="*/ 256 f30 1"/>
                <a:gd name="f35" fmla="*/ 1016 f29 1"/>
                <a:gd name="f36" fmla="*/ 0 f29 1"/>
                <a:gd name="f37" fmla="*/ 129 f30 1"/>
                <a:gd name="f38" fmla="*/ 889 f29 1"/>
                <a:gd name="f39" fmla="+- f31 0 f1"/>
                <a:gd name="f40" fmla="*/ f34 1 256"/>
                <a:gd name="f41" fmla="*/ f35 1 1015"/>
                <a:gd name="f42" fmla="*/ f36 1 1015"/>
                <a:gd name="f43" fmla="*/ f37 1 256"/>
                <a:gd name="f44" fmla="*/ f38 1 1015"/>
                <a:gd name="f45" fmla="*/ f25 1 f32"/>
                <a:gd name="f46" fmla="*/ f26 1 f32"/>
                <a:gd name="f47" fmla="*/ f25 1 f33"/>
                <a:gd name="f48" fmla="*/ f27 1 f33"/>
                <a:gd name="f49" fmla="*/ f40 1 f32"/>
                <a:gd name="f50" fmla="*/ f41 1 f33"/>
                <a:gd name="f51" fmla="*/ f42 1 f33"/>
                <a:gd name="f52" fmla="*/ f43 1 f32"/>
                <a:gd name="f53" fmla="*/ f44 1 f33"/>
                <a:gd name="f54" fmla="*/ f45 f23 1"/>
                <a:gd name="f55" fmla="*/ f46 f23 1"/>
                <a:gd name="f56" fmla="*/ f48 f24 1"/>
                <a:gd name="f57" fmla="*/ f47 f24 1"/>
                <a:gd name="f58" fmla="*/ f49 f23 1"/>
                <a:gd name="f59" fmla="*/ f50 f24 1"/>
                <a:gd name="f60" fmla="*/ f51 f24 1"/>
                <a:gd name="f61" fmla="*/ f52 f23 1"/>
                <a:gd name="f62" fmla="*/ f53 f24 1"/>
              </a:gdLst>
              <a:ahLst/>
              <a:cxnLst>
                <a:cxn ang="3cd4">
                  <a:pos x="hc" y="t"/>
                </a:cxn>
                <a:cxn ang="0">
                  <a:pos x="r" y="vc"/>
                </a:cxn>
                <a:cxn ang="cd4">
                  <a:pos x="hc" y="b"/>
                </a:cxn>
                <a:cxn ang="cd2">
                  <a:pos x="l" y="vc"/>
                </a:cxn>
                <a:cxn ang="f39">
                  <a:pos x="f58" y="f59"/>
                </a:cxn>
                <a:cxn ang="f39">
                  <a:pos x="f58" y="f59"/>
                </a:cxn>
                <a:cxn ang="f39">
                  <a:pos x="f58" y="f60"/>
                </a:cxn>
                <a:cxn ang="f39">
                  <a:pos x="f61" y="f62"/>
                </a:cxn>
                <a:cxn ang="f39">
                  <a:pos x="f58" y="f59"/>
                </a:cxn>
              </a:cxnLst>
              <a:rect l="f54" t="f57" r="f55" b="f56"/>
              <a:pathLst>
                <a:path w="256" h="1015">
                  <a:moveTo>
                    <a:pt x="f6" y="f8"/>
                  </a:moveTo>
                  <a:cubicBezTo>
                    <a:pt x="f6" y="f8"/>
                    <a:pt x="f6" y="f8"/>
                    <a:pt x="f6" y="f8"/>
                  </a:cubicBezTo>
                  <a:cubicBezTo>
                    <a:pt x="f9" y="f10"/>
                    <a:pt x="f9" y="f11"/>
                    <a:pt x="f6" y="f5"/>
                  </a:cubicBezTo>
                  <a:cubicBezTo>
                    <a:pt x="f12" y="f13"/>
                    <a:pt x="f14" y="f15"/>
                    <a:pt x="f16" y="f17"/>
                  </a:cubicBezTo>
                  <a:cubicBezTo>
                    <a:pt x="f18" y="f19"/>
                    <a:pt x="f20" y="f2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3" name="Freeform: Shape 477">
              <a:extLst>
                <a:ext uri="{FF2B5EF4-FFF2-40B4-BE49-F238E27FC236}">
                  <a16:creationId xmlns:a16="http://schemas.microsoft.com/office/drawing/2014/main" id="{4D0F83EE-501D-6E9E-E0A2-5345A8F5578D}"/>
                </a:ext>
              </a:extLst>
            </p:cNvPr>
            <p:cNvSpPr/>
            <p:nvPr/>
          </p:nvSpPr>
          <p:spPr>
            <a:xfrm>
              <a:off x="4365674" y="3062572"/>
              <a:ext cx="140177" cy="154771"/>
            </a:xfrm>
            <a:custGeom>
              <a:avLst/>
              <a:gdLst>
                <a:gd name="f0" fmla="val 10800000"/>
                <a:gd name="f1" fmla="val 5400000"/>
                <a:gd name="f2" fmla="val 180"/>
                <a:gd name="f3" fmla="val w"/>
                <a:gd name="f4" fmla="val h"/>
                <a:gd name="f5" fmla="val 0"/>
                <a:gd name="f6" fmla="val 140173"/>
                <a:gd name="f7" fmla="val 154772"/>
                <a:gd name="f8" fmla="val 13967"/>
                <a:gd name="f9" fmla="val 154646"/>
                <a:gd name="f10" fmla="val 7745"/>
                <a:gd name="f11" fmla="val 136872"/>
                <a:gd name="f12" fmla="val 134117"/>
                <a:gd name="f13" fmla="val 7237"/>
                <a:gd name="f14" fmla="val 132288"/>
                <a:gd name="f15" fmla="val 4583"/>
                <a:gd name="f16" fmla="val 132796"/>
                <a:gd name="f17" fmla="val 1828"/>
                <a:gd name="f18" fmla="val 1816"/>
                <a:gd name="f19" fmla="val 132809"/>
                <a:gd name="f20" fmla="val 1790"/>
                <a:gd name="f21" fmla="val 1778"/>
                <a:gd name="f22" fmla="val 133025"/>
                <a:gd name="f23" fmla="val 1155"/>
                <a:gd name="f24" fmla="val 133329"/>
                <a:gd name="f25" fmla="val 546"/>
                <a:gd name="f26" fmla="val 133698"/>
                <a:gd name="f27" fmla="val 154773"/>
                <a:gd name="f28" fmla="val 1333"/>
                <a:gd name="f29" fmla="val 153173"/>
                <a:gd name="f30" fmla="val 3403"/>
                <a:gd name="f31" fmla="val 152398"/>
                <a:gd name="f32" fmla="val 5460"/>
                <a:gd name="f33" fmla="val 152741"/>
                <a:gd name="f34" fmla="+- 0 0 -90"/>
                <a:gd name="f35" fmla="*/ f3 1 140173"/>
                <a:gd name="f36" fmla="*/ f4 1 154772"/>
                <a:gd name="f37" fmla="val f5"/>
                <a:gd name="f38" fmla="val f6"/>
                <a:gd name="f39" fmla="val f7"/>
                <a:gd name="f40" fmla="*/ f34 f0 1"/>
                <a:gd name="f41" fmla="+- f39 0 f37"/>
                <a:gd name="f42" fmla="+- f38 0 f37"/>
                <a:gd name="f43" fmla="*/ f40 1 f2"/>
                <a:gd name="f44" fmla="*/ f42 1 140173"/>
                <a:gd name="f45" fmla="*/ f41 1 154772"/>
                <a:gd name="f46" fmla="*/ 13967 f42 1"/>
                <a:gd name="f47" fmla="*/ 154646 f41 1"/>
                <a:gd name="f48" fmla="*/ 140173 f42 1"/>
                <a:gd name="f49" fmla="*/ 7745 f41 1"/>
                <a:gd name="f50" fmla="*/ 136872 f42 1"/>
                <a:gd name="f51" fmla="*/ 132796 f42 1"/>
                <a:gd name="f52" fmla="*/ 1828 f41 1"/>
                <a:gd name="f53" fmla="*/ 132809 f42 1"/>
                <a:gd name="f54" fmla="*/ 1778 f41 1"/>
                <a:gd name="f55" fmla="*/ 133698 f42 1"/>
                <a:gd name="f56" fmla="*/ 0 f41 1"/>
                <a:gd name="f57" fmla="*/ 0 f42 1"/>
                <a:gd name="f58" fmla="*/ 154773 f41 1"/>
                <a:gd name="f59" fmla="*/ 5460 f42 1"/>
                <a:gd name="f60" fmla="*/ 152741 f41 1"/>
                <a:gd name="f61" fmla="+- f43 0 f1"/>
                <a:gd name="f62" fmla="*/ f46 1 140173"/>
                <a:gd name="f63" fmla="*/ f47 1 154772"/>
                <a:gd name="f64" fmla="*/ f48 1 140173"/>
                <a:gd name="f65" fmla="*/ f49 1 154772"/>
                <a:gd name="f66" fmla="*/ f50 1 140173"/>
                <a:gd name="f67" fmla="*/ f51 1 140173"/>
                <a:gd name="f68" fmla="*/ f52 1 154772"/>
                <a:gd name="f69" fmla="*/ f53 1 140173"/>
                <a:gd name="f70" fmla="*/ f54 1 154772"/>
                <a:gd name="f71" fmla="*/ f55 1 140173"/>
                <a:gd name="f72" fmla="*/ f56 1 154772"/>
                <a:gd name="f73" fmla="*/ f57 1 140173"/>
                <a:gd name="f74" fmla="*/ f58 1 154772"/>
                <a:gd name="f75" fmla="*/ f59 1 140173"/>
                <a:gd name="f76" fmla="*/ f60 1 154772"/>
                <a:gd name="f77" fmla="*/ f37 1 f44"/>
                <a:gd name="f78" fmla="*/ f38 1 f44"/>
                <a:gd name="f79" fmla="*/ f37 1 f45"/>
                <a:gd name="f80" fmla="*/ f39 1 f45"/>
                <a:gd name="f81" fmla="*/ f62 1 f44"/>
                <a:gd name="f82" fmla="*/ f63 1 f45"/>
                <a:gd name="f83" fmla="*/ f64 1 f44"/>
                <a:gd name="f84" fmla="*/ f65 1 f45"/>
                <a:gd name="f85" fmla="*/ f66 1 f44"/>
                <a:gd name="f86" fmla="*/ f67 1 f44"/>
                <a:gd name="f87" fmla="*/ f68 1 f45"/>
                <a:gd name="f88" fmla="*/ f69 1 f44"/>
                <a:gd name="f89" fmla="*/ f70 1 f45"/>
                <a:gd name="f90" fmla="*/ f71 1 f44"/>
                <a:gd name="f91" fmla="*/ f72 1 f45"/>
                <a:gd name="f92" fmla="*/ f73 1 f44"/>
                <a:gd name="f93" fmla="*/ f74 1 f45"/>
                <a:gd name="f94" fmla="*/ f75 1 f44"/>
                <a:gd name="f95" fmla="*/ f76 1 f45"/>
                <a:gd name="f96" fmla="*/ f77 f35 1"/>
                <a:gd name="f97" fmla="*/ f78 f35 1"/>
                <a:gd name="f98" fmla="*/ f80 f36 1"/>
                <a:gd name="f99" fmla="*/ f79 f36 1"/>
                <a:gd name="f100" fmla="*/ f81 f35 1"/>
                <a:gd name="f101" fmla="*/ f82 f36 1"/>
                <a:gd name="f102" fmla="*/ f83 f35 1"/>
                <a:gd name="f103" fmla="*/ f84 f36 1"/>
                <a:gd name="f104" fmla="*/ f85 f35 1"/>
                <a:gd name="f105" fmla="*/ f86 f35 1"/>
                <a:gd name="f106" fmla="*/ f87 f36 1"/>
                <a:gd name="f107" fmla="*/ f88 f35 1"/>
                <a:gd name="f108" fmla="*/ f89 f36 1"/>
                <a:gd name="f109" fmla="*/ f90 f35 1"/>
                <a:gd name="f110" fmla="*/ f91 f36 1"/>
                <a:gd name="f111" fmla="*/ f92 f35 1"/>
                <a:gd name="f112" fmla="*/ f93 f36 1"/>
                <a:gd name="f113" fmla="*/ f94 f35 1"/>
                <a:gd name="f114" fmla="*/ f95 f36 1"/>
              </a:gdLst>
              <a:ahLst/>
              <a:cxnLst>
                <a:cxn ang="3cd4">
                  <a:pos x="hc" y="t"/>
                </a:cxn>
                <a:cxn ang="0">
                  <a:pos x="r" y="vc"/>
                </a:cxn>
                <a:cxn ang="cd4">
                  <a:pos x="hc" y="b"/>
                </a:cxn>
                <a:cxn ang="cd2">
                  <a:pos x="l" y="vc"/>
                </a:cxn>
                <a:cxn ang="f61">
                  <a:pos x="f100" y="f101"/>
                </a:cxn>
                <a:cxn ang="f61">
                  <a:pos x="f102" y="f103"/>
                </a:cxn>
                <a:cxn ang="f61">
                  <a:pos x="f104" y="f103"/>
                </a:cxn>
                <a:cxn ang="f61">
                  <a:pos x="f105" y="f106"/>
                </a:cxn>
                <a:cxn ang="f61">
                  <a:pos x="f107" y="f108"/>
                </a:cxn>
                <a:cxn ang="f61">
                  <a:pos x="f109" y="f110"/>
                </a:cxn>
                <a:cxn ang="f61">
                  <a:pos x="f111" y="f112"/>
                </a:cxn>
                <a:cxn ang="f61">
                  <a:pos x="f111" y="f112"/>
                </a:cxn>
                <a:cxn ang="f61">
                  <a:pos x="f113" y="f114"/>
                </a:cxn>
              </a:cxnLst>
              <a:rect l="f96" t="f99" r="f97" b="f98"/>
              <a:pathLst>
                <a:path w="140173" h="154772">
                  <a:moveTo>
                    <a:pt x="f8" y="f9"/>
                  </a:moveTo>
                  <a:lnTo>
                    <a:pt x="f6" y="f10"/>
                  </a:lnTo>
                  <a:lnTo>
                    <a:pt x="f11" y="f10"/>
                  </a:lnTo>
                  <a:cubicBezTo>
                    <a:pt x="f12" y="f13"/>
                    <a:pt x="f14" y="f15"/>
                    <a:pt x="f16" y="f17"/>
                  </a:cubicBezTo>
                  <a:cubicBezTo>
                    <a:pt x="f16" y="f18"/>
                    <a:pt x="f19" y="f20"/>
                    <a:pt x="f19" y="f21"/>
                  </a:cubicBezTo>
                  <a:cubicBezTo>
                    <a:pt x="f22" y="f23"/>
                    <a:pt x="f24" y="f25"/>
                    <a:pt x="f26" y="f5"/>
                  </a:cubicBezTo>
                  <a:lnTo>
                    <a:pt x="f5" y="f27"/>
                  </a:lnTo>
                  <a:lnTo>
                    <a:pt x="f5" y="f27"/>
                  </a:lnTo>
                  <a:cubicBezTo>
                    <a:pt x="f28" y="f29"/>
                    <a:pt x="f30" y="f31"/>
                    <a:pt x="f32" y="f33"/>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4" name="Freeform: Shape 478">
              <a:extLst>
                <a:ext uri="{FF2B5EF4-FFF2-40B4-BE49-F238E27FC236}">
                  <a16:creationId xmlns:a16="http://schemas.microsoft.com/office/drawing/2014/main" id="{49B0DA26-20A2-2546-2255-6F17CE805EBC}"/>
                </a:ext>
              </a:extLst>
            </p:cNvPr>
            <p:cNvSpPr/>
            <p:nvPr/>
          </p:nvSpPr>
          <p:spPr>
            <a:xfrm>
              <a:off x="4365930" y="3224960"/>
              <a:ext cx="630" cy="12691"/>
            </a:xfrm>
            <a:custGeom>
              <a:avLst/>
              <a:gdLst>
                <a:gd name="f0" fmla="val 10800000"/>
                <a:gd name="f1" fmla="val 5400000"/>
                <a:gd name="f2" fmla="val 180"/>
                <a:gd name="f3" fmla="val w"/>
                <a:gd name="f4" fmla="val h"/>
                <a:gd name="f5" fmla="val 0"/>
                <a:gd name="f6" fmla="val 635"/>
                <a:gd name="f7" fmla="val 12696"/>
                <a:gd name="f8" fmla="+- 0 0 -90"/>
                <a:gd name="f9" fmla="*/ f3 1 635"/>
                <a:gd name="f10" fmla="*/ f4 1 12696"/>
                <a:gd name="f11" fmla="val f5"/>
                <a:gd name="f12" fmla="val f6"/>
                <a:gd name="f13" fmla="val f7"/>
                <a:gd name="f14" fmla="*/ f8 f0 1"/>
                <a:gd name="f15" fmla="+- f13 0 f11"/>
                <a:gd name="f16" fmla="+- f12 0 f11"/>
                <a:gd name="f17" fmla="*/ f14 1 f2"/>
                <a:gd name="f18" fmla="*/ f16 1 635"/>
                <a:gd name="f19" fmla="*/ f15 1 12696"/>
                <a:gd name="f20" fmla="*/ 635 f16 1"/>
                <a:gd name="f21" fmla="*/ 0 f15 1"/>
                <a:gd name="f22" fmla="*/ 0 f16 1"/>
                <a:gd name="f23" fmla="+- f17 0 f1"/>
                <a:gd name="f24" fmla="*/ f20 1 635"/>
                <a:gd name="f25" fmla="*/ f21 1 12696"/>
                <a:gd name="f26" fmla="*/ f22 1 635"/>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635" h="12696">
                  <a:moveTo>
                    <a:pt x="f6" y="f5"/>
                  </a:moveTo>
                  <a:lnTo>
                    <a:pt x="f6" y="f5"/>
                  </a:lnTo>
                  <a:cubicBezTo>
                    <a:pt x="f6" y="f5"/>
                    <a:pt x="f6"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5" name="Freeform: Shape 479">
              <a:extLst>
                <a:ext uri="{FF2B5EF4-FFF2-40B4-BE49-F238E27FC236}">
                  <a16:creationId xmlns:a16="http://schemas.microsoft.com/office/drawing/2014/main" id="{209E9B00-5026-E023-6F35-BEA23BF0D783}"/>
                </a:ext>
              </a:extLst>
            </p:cNvPr>
            <p:cNvSpPr/>
            <p:nvPr/>
          </p:nvSpPr>
          <p:spPr>
            <a:xfrm>
              <a:off x="5548515" y="329009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6" name="Freeform: Shape 480">
              <a:extLst>
                <a:ext uri="{FF2B5EF4-FFF2-40B4-BE49-F238E27FC236}">
                  <a16:creationId xmlns:a16="http://schemas.microsoft.com/office/drawing/2014/main" id="{1F12688C-586E-D6C4-8754-9FA9CB9FB82A}"/>
                </a:ext>
              </a:extLst>
            </p:cNvPr>
            <p:cNvSpPr/>
            <p:nvPr/>
          </p:nvSpPr>
          <p:spPr>
            <a:xfrm>
              <a:off x="5548515" y="329199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7" name="Freeform: Shape 481">
              <a:extLst>
                <a:ext uri="{FF2B5EF4-FFF2-40B4-BE49-F238E27FC236}">
                  <a16:creationId xmlns:a16="http://schemas.microsoft.com/office/drawing/2014/main" id="{43D3CE80-E9F3-A7BA-C01E-BAAD405B99E7}"/>
                </a:ext>
              </a:extLst>
            </p:cNvPr>
            <p:cNvSpPr/>
            <p:nvPr/>
          </p:nvSpPr>
          <p:spPr>
            <a:xfrm>
              <a:off x="5546988" y="328844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8" name="Freeform: Shape 482">
              <a:extLst>
                <a:ext uri="{FF2B5EF4-FFF2-40B4-BE49-F238E27FC236}">
                  <a16:creationId xmlns:a16="http://schemas.microsoft.com/office/drawing/2014/main" id="{7C17A789-7B38-00F5-36BC-E6B54B342A52}"/>
                </a:ext>
              </a:extLst>
            </p:cNvPr>
            <p:cNvSpPr/>
            <p:nvPr/>
          </p:nvSpPr>
          <p:spPr>
            <a:xfrm>
              <a:off x="4498500" y="3059820"/>
              <a:ext cx="1046073" cy="234973"/>
            </a:xfrm>
            <a:custGeom>
              <a:avLst/>
              <a:gdLst>
                <a:gd name="f0" fmla="val 10800000"/>
                <a:gd name="f1" fmla="val 5400000"/>
                <a:gd name="f2" fmla="val 180"/>
                <a:gd name="f3" fmla="val w"/>
                <a:gd name="f4" fmla="val h"/>
                <a:gd name="f5" fmla="val 0"/>
                <a:gd name="f6" fmla="val 1046074"/>
                <a:gd name="f7" fmla="val 234974"/>
                <a:gd name="f8" fmla="val 4046"/>
                <a:gd name="f9" fmla="val 9862"/>
                <a:gd name="f10" fmla="val 7347"/>
                <a:gd name="f11" fmla="val 1035790"/>
                <a:gd name="f12" fmla="val 234975"/>
                <a:gd name="f13" fmla="val 1040361"/>
                <a:gd name="f14" fmla="val 229134"/>
                <a:gd name="f15" fmla="val 1040996"/>
                <a:gd name="f16" fmla="val 1041250"/>
                <a:gd name="f17" fmla="val 228373"/>
                <a:gd name="f18" fmla="val 1042012"/>
                <a:gd name="f19" fmla="val 1043027"/>
                <a:gd name="f20" fmla="val 1045059"/>
                <a:gd name="f21" fmla="val 1046075"/>
                <a:gd name="f22" fmla="val 6712"/>
                <a:gd name="f23" fmla="val 86"/>
                <a:gd name="f24" fmla="val 4554"/>
                <a:gd name="f25" fmla="val 3970"/>
                <a:gd name="f26" fmla="val -29"/>
                <a:gd name="f27" fmla="val 3361"/>
                <a:gd name="f28" fmla="val 2776"/>
                <a:gd name="f29" fmla="val 1253"/>
                <a:gd name="f30" fmla="val 1228"/>
                <a:gd name="f31" fmla="val 885"/>
                <a:gd name="f32" fmla="val 1774"/>
                <a:gd name="f33" fmla="val 580"/>
                <a:gd name="f34" fmla="val 2384"/>
                <a:gd name="f35" fmla="val 364"/>
                <a:gd name="f36" fmla="val 3006"/>
                <a:gd name="f37" fmla="val -677"/>
                <a:gd name="f38" fmla="val 5609"/>
                <a:gd name="f39" fmla="val 592"/>
                <a:gd name="f40" fmla="val 8567"/>
                <a:gd name="f41" fmla="val 3196"/>
                <a:gd name="f42" fmla="val 9608"/>
                <a:gd name="f43" fmla="val 3475"/>
                <a:gd name="f44" fmla="val 9710"/>
                <a:gd name="f45" fmla="val 3754"/>
                <a:gd name="f46" fmla="val 9799"/>
                <a:gd name="f47" fmla="+- 0 0 -90"/>
                <a:gd name="f48" fmla="*/ f3 1 1046074"/>
                <a:gd name="f49" fmla="*/ f4 1 234974"/>
                <a:gd name="f50" fmla="val f5"/>
                <a:gd name="f51" fmla="val f6"/>
                <a:gd name="f52" fmla="val f7"/>
                <a:gd name="f53" fmla="*/ f47 f0 1"/>
                <a:gd name="f54" fmla="+- f52 0 f50"/>
                <a:gd name="f55" fmla="+- f51 0 f50"/>
                <a:gd name="f56" fmla="*/ f53 1 f2"/>
                <a:gd name="f57" fmla="*/ f55 1 1046074"/>
                <a:gd name="f58" fmla="*/ f54 1 234974"/>
                <a:gd name="f59" fmla="*/ 4046 f55 1"/>
                <a:gd name="f60" fmla="*/ 9862 f54 1"/>
                <a:gd name="f61" fmla="*/ 7347 f55 1"/>
                <a:gd name="f62" fmla="*/ 1035790 f55 1"/>
                <a:gd name="f63" fmla="*/ 234975 f54 1"/>
                <a:gd name="f64" fmla="*/ 1040361 f55 1"/>
                <a:gd name="f65" fmla="*/ 229134 f54 1"/>
                <a:gd name="f66" fmla="*/ 1041250 f55 1"/>
                <a:gd name="f67" fmla="*/ 228373 f54 1"/>
                <a:gd name="f68" fmla="*/ 1042012 f55 1"/>
                <a:gd name="f69" fmla="*/ 1043027 f55 1"/>
                <a:gd name="f70" fmla="*/ 1045059 f55 1"/>
                <a:gd name="f71" fmla="*/ 1046075 f55 1"/>
                <a:gd name="f72" fmla="*/ 6712 f55 1"/>
                <a:gd name="f73" fmla="*/ 86 f54 1"/>
                <a:gd name="f74" fmla="*/ 4554 f55 1"/>
                <a:gd name="f75" fmla="*/ 2776 f55 1"/>
                <a:gd name="f76" fmla="*/ 1253 f55 1"/>
                <a:gd name="f77" fmla="*/ 1228 f54 1"/>
                <a:gd name="f78" fmla="*/ 364 f55 1"/>
                <a:gd name="f79" fmla="*/ 3006 f54 1"/>
                <a:gd name="f80" fmla="*/ 3196 f55 1"/>
                <a:gd name="f81" fmla="*/ 9608 f54 1"/>
                <a:gd name="f82" fmla="+- f56 0 f1"/>
                <a:gd name="f83" fmla="*/ f59 1 1046074"/>
                <a:gd name="f84" fmla="*/ f60 1 234974"/>
                <a:gd name="f85" fmla="*/ f61 1 1046074"/>
                <a:gd name="f86" fmla="*/ f62 1 1046074"/>
                <a:gd name="f87" fmla="*/ f63 1 234974"/>
                <a:gd name="f88" fmla="*/ f64 1 1046074"/>
                <a:gd name="f89" fmla="*/ f65 1 234974"/>
                <a:gd name="f90" fmla="*/ f66 1 1046074"/>
                <a:gd name="f91" fmla="*/ f67 1 234974"/>
                <a:gd name="f92" fmla="*/ f68 1 1046074"/>
                <a:gd name="f93" fmla="*/ f69 1 1046074"/>
                <a:gd name="f94" fmla="*/ f70 1 1046074"/>
                <a:gd name="f95" fmla="*/ f71 1 1046074"/>
                <a:gd name="f96" fmla="*/ f72 1 1046074"/>
                <a:gd name="f97" fmla="*/ f73 1 234974"/>
                <a:gd name="f98" fmla="*/ f74 1 1046074"/>
                <a:gd name="f99" fmla="*/ f75 1 1046074"/>
                <a:gd name="f100" fmla="*/ f76 1 1046074"/>
                <a:gd name="f101" fmla="*/ f77 1 234974"/>
                <a:gd name="f102" fmla="*/ f78 1 1046074"/>
                <a:gd name="f103" fmla="*/ f79 1 234974"/>
                <a:gd name="f104" fmla="*/ f80 1 1046074"/>
                <a:gd name="f105" fmla="*/ f81 1 234974"/>
                <a:gd name="f106" fmla="*/ f50 1 f57"/>
                <a:gd name="f107" fmla="*/ f51 1 f57"/>
                <a:gd name="f108" fmla="*/ f50 1 f58"/>
                <a:gd name="f109" fmla="*/ f52 1 f58"/>
                <a:gd name="f110" fmla="*/ f83 1 f57"/>
                <a:gd name="f111" fmla="*/ f84 1 f58"/>
                <a:gd name="f112" fmla="*/ f85 1 f57"/>
                <a:gd name="f113" fmla="*/ f86 1 f57"/>
                <a:gd name="f114" fmla="*/ f87 1 f58"/>
                <a:gd name="f115" fmla="*/ f88 1 f57"/>
                <a:gd name="f116" fmla="*/ f89 1 f58"/>
                <a:gd name="f117" fmla="*/ f90 1 f57"/>
                <a:gd name="f118" fmla="*/ f91 1 f58"/>
                <a:gd name="f119" fmla="*/ f92 1 f57"/>
                <a:gd name="f120" fmla="*/ f93 1 f57"/>
                <a:gd name="f121" fmla="*/ f94 1 f57"/>
                <a:gd name="f122" fmla="*/ f95 1 f57"/>
                <a:gd name="f123" fmla="*/ f96 1 f57"/>
                <a:gd name="f124" fmla="*/ f97 1 f58"/>
                <a:gd name="f125" fmla="*/ f98 1 f57"/>
                <a:gd name="f126" fmla="*/ f99 1 f57"/>
                <a:gd name="f127" fmla="*/ f100 1 f57"/>
                <a:gd name="f128" fmla="*/ f101 1 f58"/>
                <a:gd name="f129" fmla="*/ f102 1 f57"/>
                <a:gd name="f130" fmla="*/ f103 1 f58"/>
                <a:gd name="f131" fmla="*/ f104 1 f57"/>
                <a:gd name="f132" fmla="*/ f105 1 f58"/>
                <a:gd name="f133" fmla="*/ f106 f48 1"/>
                <a:gd name="f134" fmla="*/ f107 f48 1"/>
                <a:gd name="f135" fmla="*/ f109 f49 1"/>
                <a:gd name="f136" fmla="*/ f108 f49 1"/>
                <a:gd name="f137" fmla="*/ f110 f48 1"/>
                <a:gd name="f138" fmla="*/ f111 f49 1"/>
                <a:gd name="f139" fmla="*/ f112 f48 1"/>
                <a:gd name="f140" fmla="*/ f113 f48 1"/>
                <a:gd name="f141" fmla="*/ f114 f49 1"/>
                <a:gd name="f142" fmla="*/ f115 f48 1"/>
                <a:gd name="f143" fmla="*/ f116 f49 1"/>
                <a:gd name="f144" fmla="*/ f117 f48 1"/>
                <a:gd name="f145" fmla="*/ f118 f49 1"/>
                <a:gd name="f146" fmla="*/ f119 f48 1"/>
                <a:gd name="f147" fmla="*/ f120 f48 1"/>
                <a:gd name="f148" fmla="*/ f121 f48 1"/>
                <a:gd name="f149" fmla="*/ f122 f48 1"/>
                <a:gd name="f150" fmla="*/ f123 f48 1"/>
                <a:gd name="f151" fmla="*/ f124 f49 1"/>
                <a:gd name="f152" fmla="*/ f125 f48 1"/>
                <a:gd name="f153" fmla="*/ f126 f48 1"/>
                <a:gd name="f154" fmla="*/ f127 f48 1"/>
                <a:gd name="f155" fmla="*/ f128 f49 1"/>
                <a:gd name="f156" fmla="*/ f129 f48 1"/>
                <a:gd name="f157" fmla="*/ f130 f49 1"/>
                <a:gd name="f158" fmla="*/ f131 f48 1"/>
                <a:gd name="f159" fmla="*/ f132 f49 1"/>
              </a:gdLst>
              <a:ahLst/>
              <a:cxnLst>
                <a:cxn ang="3cd4">
                  <a:pos x="hc" y="t"/>
                </a:cxn>
                <a:cxn ang="0">
                  <a:pos x="r" y="vc"/>
                </a:cxn>
                <a:cxn ang="cd4">
                  <a:pos x="hc" y="b"/>
                </a:cxn>
                <a:cxn ang="cd2">
                  <a:pos x="l" y="vc"/>
                </a:cxn>
                <a:cxn ang="f82">
                  <a:pos x="f137" y="f138"/>
                </a:cxn>
                <a:cxn ang="f82">
                  <a:pos x="f139" y="f138"/>
                </a:cxn>
                <a:cxn ang="f82">
                  <a:pos x="f140" y="f141"/>
                </a:cxn>
                <a:cxn ang="f82">
                  <a:pos x="f142" y="f143"/>
                </a:cxn>
                <a:cxn ang="f82">
                  <a:pos x="f142" y="f143"/>
                </a:cxn>
                <a:cxn ang="f82">
                  <a:pos x="f144" y="f145"/>
                </a:cxn>
                <a:cxn ang="f82">
                  <a:pos x="f146" y="f145"/>
                </a:cxn>
                <a:cxn ang="f82">
                  <a:pos x="f147" y="f145"/>
                </a:cxn>
                <a:cxn ang="f82">
                  <a:pos x="f148" y="f145"/>
                </a:cxn>
                <a:cxn ang="f82">
                  <a:pos x="f149" y="f145"/>
                </a:cxn>
                <a:cxn ang="f82">
                  <a:pos x="f149" y="f145"/>
                </a:cxn>
                <a:cxn ang="f82">
                  <a:pos x="f149" y="f145"/>
                </a:cxn>
                <a:cxn ang="f82">
                  <a:pos x="f150" y="f151"/>
                </a:cxn>
                <a:cxn ang="f82">
                  <a:pos x="f152" y="f151"/>
                </a:cxn>
                <a:cxn ang="f82">
                  <a:pos x="f153" y="f151"/>
                </a:cxn>
                <a:cxn ang="f82">
                  <a:pos x="f153" y="f151"/>
                </a:cxn>
                <a:cxn ang="f82">
                  <a:pos x="f154" y="f155"/>
                </a:cxn>
                <a:cxn ang="f82">
                  <a:pos x="f154" y="f155"/>
                </a:cxn>
                <a:cxn ang="f82">
                  <a:pos x="f154" y="f155"/>
                </a:cxn>
                <a:cxn ang="f82">
                  <a:pos x="f156" y="f157"/>
                </a:cxn>
                <a:cxn ang="f82">
                  <a:pos x="f158" y="f159"/>
                </a:cxn>
                <a:cxn ang="f82">
                  <a:pos x="f137" y="f138"/>
                </a:cxn>
              </a:cxnLst>
              <a:rect l="f133" t="f136" r="f134" b="f135"/>
              <a:pathLst>
                <a:path w="1046074" h="234974">
                  <a:moveTo>
                    <a:pt x="f8" y="f9"/>
                  </a:moveTo>
                  <a:lnTo>
                    <a:pt x="f10" y="f9"/>
                  </a:lnTo>
                  <a:lnTo>
                    <a:pt x="f11" y="f12"/>
                  </a:lnTo>
                  <a:lnTo>
                    <a:pt x="f13" y="f14"/>
                  </a:lnTo>
                  <a:lnTo>
                    <a:pt x="f13" y="f14"/>
                  </a:lnTo>
                  <a:cubicBezTo>
                    <a:pt x="f13" y="f14"/>
                    <a:pt x="f15" y="f14"/>
                    <a:pt x="f16" y="f17"/>
                  </a:cubicBezTo>
                  <a:lnTo>
                    <a:pt x="f18" y="f17"/>
                  </a:lnTo>
                  <a:lnTo>
                    <a:pt x="f19" y="f17"/>
                  </a:lnTo>
                  <a:lnTo>
                    <a:pt x="f20" y="f17"/>
                  </a:lnTo>
                  <a:lnTo>
                    <a:pt x="f21" y="f17"/>
                  </a:lnTo>
                  <a:lnTo>
                    <a:pt x="f21" y="f17"/>
                  </a:lnTo>
                  <a:lnTo>
                    <a:pt x="f21" y="f17"/>
                  </a:lnTo>
                  <a:lnTo>
                    <a:pt x="f22" y="f23"/>
                  </a:lnTo>
                  <a:lnTo>
                    <a:pt x="f24" y="f23"/>
                  </a:lnTo>
                  <a:cubicBezTo>
                    <a:pt x="f25" y="f26"/>
                    <a:pt x="f27" y="f26"/>
                    <a:pt x="f28" y="f23"/>
                  </a:cubicBezTo>
                  <a:lnTo>
                    <a:pt x="f28" y="f23"/>
                  </a:lnTo>
                  <a:lnTo>
                    <a:pt x="f29" y="f30"/>
                  </a:lnTo>
                  <a:lnTo>
                    <a:pt x="f29" y="f30"/>
                  </a:lnTo>
                  <a:lnTo>
                    <a:pt x="f29" y="f30"/>
                  </a:lnTo>
                  <a:cubicBezTo>
                    <a:pt x="f31" y="f32"/>
                    <a:pt x="f33" y="f34"/>
                    <a:pt x="f35" y="f36"/>
                  </a:cubicBez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79" name="Freeform: Shape 483">
              <a:extLst>
                <a:ext uri="{FF2B5EF4-FFF2-40B4-BE49-F238E27FC236}">
                  <a16:creationId xmlns:a16="http://schemas.microsoft.com/office/drawing/2014/main" id="{49F51E37-2D06-7942-43AD-0117E4BDCC96}"/>
                </a:ext>
              </a:extLst>
            </p:cNvPr>
            <p:cNvSpPr/>
            <p:nvPr/>
          </p:nvSpPr>
          <p:spPr>
            <a:xfrm>
              <a:off x="5545214" y="3288365"/>
              <a:ext cx="886" cy="73"/>
            </a:xfrm>
            <a:custGeom>
              <a:avLst/>
              <a:gdLst>
                <a:gd name="f0" fmla="val 10800000"/>
                <a:gd name="f1" fmla="val 5400000"/>
                <a:gd name="f2" fmla="val 180"/>
                <a:gd name="f3" fmla="val w"/>
                <a:gd name="f4" fmla="val h"/>
                <a:gd name="f5" fmla="val 0"/>
                <a:gd name="f6" fmla="val 888"/>
                <a:gd name="f7" fmla="val 76"/>
                <a:gd name="f8" fmla="val 889"/>
                <a:gd name="f9" fmla="val 597"/>
                <a:gd name="f10" fmla="val -25"/>
                <a:gd name="f11" fmla="val 292"/>
                <a:gd name="f12" fmla="+- 0 0 -90"/>
                <a:gd name="f13" fmla="*/ f3 1 888"/>
                <a:gd name="f14" fmla="*/ f4 1 76"/>
                <a:gd name="f15" fmla="val f5"/>
                <a:gd name="f16" fmla="val f6"/>
                <a:gd name="f17" fmla="val f7"/>
                <a:gd name="f18" fmla="*/ f12 f0 1"/>
                <a:gd name="f19" fmla="+- f17 0 f15"/>
                <a:gd name="f20" fmla="+- f16 0 f15"/>
                <a:gd name="f21" fmla="*/ f18 1 f2"/>
                <a:gd name="f22" fmla="*/ f20 1 888"/>
                <a:gd name="f23" fmla="*/ f19 1 76"/>
                <a:gd name="f24" fmla="*/ 889 f20 1"/>
                <a:gd name="f25" fmla="*/ 76 f19 1"/>
                <a:gd name="f26" fmla="*/ 0 f20 1"/>
                <a:gd name="f27" fmla="+- f21 0 f1"/>
                <a:gd name="f28" fmla="*/ f24 1 888"/>
                <a:gd name="f29" fmla="*/ f25 1 76"/>
                <a:gd name="f30" fmla="*/ f26 1 888"/>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4" y="f43"/>
                </a:cxn>
                <a:cxn ang="f27">
                  <a:pos x="f42" y="f43"/>
                </a:cxn>
              </a:cxnLst>
              <a:rect l="f38" t="f41" r="f39" b="f40"/>
              <a:pathLst>
                <a:path w="888" h="76">
                  <a:moveTo>
                    <a:pt x="f8" y="f7"/>
                  </a:moveTo>
                  <a:cubicBezTo>
                    <a:pt x="f9" y="f10"/>
                    <a:pt x="f11" y="f10"/>
                    <a:pt x="f5" y="f7"/>
                  </a:cubicBezTo>
                  <a:lnTo>
                    <a:pt x="f5" y="f7"/>
                  </a:lnTo>
                  <a:cubicBezTo>
                    <a:pt x="f11" y="f5"/>
                    <a:pt x="f9" y="f5"/>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0" name="Freeform: Shape 484">
              <a:extLst>
                <a:ext uri="{FF2B5EF4-FFF2-40B4-BE49-F238E27FC236}">
                  <a16:creationId xmlns:a16="http://schemas.microsoft.com/office/drawing/2014/main" id="{7439F255-BF86-8908-3A20-DD82B4798B1E}"/>
                </a:ext>
              </a:extLst>
            </p:cNvPr>
            <p:cNvSpPr/>
            <p:nvPr/>
          </p:nvSpPr>
          <p:spPr>
            <a:xfrm>
              <a:off x="5537716" y="3291876"/>
              <a:ext cx="10799" cy="108795"/>
            </a:xfrm>
            <a:custGeom>
              <a:avLst/>
              <a:gdLst>
                <a:gd name="f0" fmla="val 10800000"/>
                <a:gd name="f1" fmla="val 5400000"/>
                <a:gd name="f2" fmla="val 180"/>
                <a:gd name="f3" fmla="val w"/>
                <a:gd name="f4" fmla="val h"/>
                <a:gd name="f5" fmla="val 0"/>
                <a:gd name="f6" fmla="val 10800"/>
                <a:gd name="f7" fmla="val 108798"/>
                <a:gd name="f8" fmla="val 10792"/>
                <a:gd name="f9" fmla="val 127"/>
                <a:gd name="f10" fmla="val 10856"/>
                <a:gd name="f11" fmla="val 1257"/>
                <a:gd name="f12" fmla="val 10539"/>
                <a:gd name="f13" fmla="val 2374"/>
                <a:gd name="f14" fmla="val 9904"/>
                <a:gd name="f15" fmla="val 3301"/>
                <a:gd name="f16" fmla="val 15998"/>
                <a:gd name="f17" fmla="val 103986"/>
                <a:gd name="f18" fmla="val 356"/>
                <a:gd name="f19" fmla="val 106983"/>
                <a:gd name="f20" fmla="val 3073"/>
                <a:gd name="f21" fmla="val 109116"/>
                <a:gd name="f22" fmla="val 6069"/>
                <a:gd name="f23" fmla="val 108760"/>
                <a:gd name="f24" fmla="val 7695"/>
                <a:gd name="f25" fmla="val 108570"/>
                <a:gd name="f26" fmla="val 9155"/>
                <a:gd name="f27" fmla="val 107655"/>
                <a:gd name="f28" fmla="val 10031"/>
                <a:gd name="f29" fmla="val 106272"/>
                <a:gd name="f30" fmla="val 10094"/>
                <a:gd name="f31" fmla="val 105980"/>
                <a:gd name="f32" fmla="val 105675"/>
                <a:gd name="f33" fmla="val 105383"/>
                <a:gd name="f34" fmla="val 104748"/>
                <a:gd name="f35" fmla="val 104494"/>
                <a:gd name="f36" fmla="+- 0 0 -90"/>
                <a:gd name="f37" fmla="*/ f3 1 10800"/>
                <a:gd name="f38" fmla="*/ f4 1 108798"/>
                <a:gd name="f39" fmla="val f5"/>
                <a:gd name="f40" fmla="val f6"/>
                <a:gd name="f41" fmla="val f7"/>
                <a:gd name="f42" fmla="*/ f36 f0 1"/>
                <a:gd name="f43" fmla="+- f41 0 f39"/>
                <a:gd name="f44" fmla="+- f40 0 f39"/>
                <a:gd name="f45" fmla="*/ f42 1 f2"/>
                <a:gd name="f46" fmla="*/ f44 1 10800"/>
                <a:gd name="f47" fmla="*/ f43 1 108798"/>
                <a:gd name="f48" fmla="*/ 10792 f44 1"/>
                <a:gd name="f49" fmla="*/ 127 f43 1"/>
                <a:gd name="f50" fmla="*/ 9904 f44 1"/>
                <a:gd name="f51" fmla="*/ 3301 f43 1"/>
                <a:gd name="f52" fmla="*/ 0 f44 1"/>
                <a:gd name="f53" fmla="*/ 15998 f43 1"/>
                <a:gd name="f54" fmla="*/ 103986 f43 1"/>
                <a:gd name="f55" fmla="*/ 6069 f44 1"/>
                <a:gd name="f56" fmla="*/ 108760 f43 1"/>
                <a:gd name="f57" fmla="*/ 10031 f44 1"/>
                <a:gd name="f58" fmla="*/ 106272 f43 1"/>
                <a:gd name="f59" fmla="*/ 105383 f43 1"/>
                <a:gd name="f60" fmla="*/ 104494 f43 1"/>
                <a:gd name="f61" fmla="*/ 0 f43 1"/>
                <a:gd name="f62" fmla="+- f45 0 f1"/>
                <a:gd name="f63" fmla="*/ f48 1 10800"/>
                <a:gd name="f64" fmla="*/ f49 1 108798"/>
                <a:gd name="f65" fmla="*/ f50 1 10800"/>
                <a:gd name="f66" fmla="*/ f51 1 108798"/>
                <a:gd name="f67" fmla="*/ f52 1 10800"/>
                <a:gd name="f68" fmla="*/ f53 1 108798"/>
                <a:gd name="f69" fmla="*/ f54 1 108798"/>
                <a:gd name="f70" fmla="*/ f55 1 10800"/>
                <a:gd name="f71" fmla="*/ f56 1 108798"/>
                <a:gd name="f72" fmla="*/ f57 1 10800"/>
                <a:gd name="f73" fmla="*/ f58 1 108798"/>
                <a:gd name="f74" fmla="*/ f59 1 108798"/>
                <a:gd name="f75" fmla="*/ f60 1 108798"/>
                <a:gd name="f76" fmla="*/ f61 1 108798"/>
                <a:gd name="f77" fmla="*/ f39 1 f46"/>
                <a:gd name="f78" fmla="*/ f40 1 f46"/>
                <a:gd name="f79" fmla="*/ f39 1 f47"/>
                <a:gd name="f80" fmla="*/ f41 1 f47"/>
                <a:gd name="f81" fmla="*/ f63 1 f46"/>
                <a:gd name="f82" fmla="*/ f64 1 f47"/>
                <a:gd name="f83" fmla="*/ f65 1 f46"/>
                <a:gd name="f84" fmla="*/ f66 1 f47"/>
                <a:gd name="f85" fmla="*/ f67 1 f46"/>
                <a:gd name="f86" fmla="*/ f68 1 f47"/>
                <a:gd name="f87" fmla="*/ f69 1 f47"/>
                <a:gd name="f88" fmla="*/ f70 1 f46"/>
                <a:gd name="f89" fmla="*/ f71 1 f47"/>
                <a:gd name="f90" fmla="*/ f72 1 f46"/>
                <a:gd name="f91" fmla="*/ f73 1 f47"/>
                <a:gd name="f92" fmla="*/ f74 1 f47"/>
                <a:gd name="f93" fmla="*/ f75 1 f47"/>
                <a:gd name="f94" fmla="*/ f76 1 f47"/>
                <a:gd name="f95" fmla="*/ f77 f37 1"/>
                <a:gd name="f96" fmla="*/ f78 f37 1"/>
                <a:gd name="f97" fmla="*/ f80 f38 1"/>
                <a:gd name="f98" fmla="*/ f79 f38 1"/>
                <a:gd name="f99" fmla="*/ f81 f37 1"/>
                <a:gd name="f100" fmla="*/ f82 f38 1"/>
                <a:gd name="f101" fmla="*/ f83 f37 1"/>
                <a:gd name="f102" fmla="*/ f84 f38 1"/>
                <a:gd name="f103" fmla="*/ f85 f37 1"/>
                <a:gd name="f104" fmla="*/ f86 f38 1"/>
                <a:gd name="f105" fmla="*/ f87 f38 1"/>
                <a:gd name="f106" fmla="*/ f88 f37 1"/>
                <a:gd name="f107" fmla="*/ f89 f38 1"/>
                <a:gd name="f108" fmla="*/ f90 f37 1"/>
                <a:gd name="f109" fmla="*/ f91 f38 1"/>
                <a:gd name="f110" fmla="*/ f92 f38 1"/>
                <a:gd name="f111" fmla="*/ f93 f38 1"/>
                <a:gd name="f112" fmla="*/ f94 f38 1"/>
              </a:gdLst>
              <a:ahLst/>
              <a:cxnLst>
                <a:cxn ang="3cd4">
                  <a:pos x="hc" y="t"/>
                </a:cxn>
                <a:cxn ang="0">
                  <a:pos x="r" y="vc"/>
                </a:cxn>
                <a:cxn ang="cd4">
                  <a:pos x="hc" y="b"/>
                </a:cxn>
                <a:cxn ang="cd2">
                  <a:pos x="l" y="vc"/>
                </a:cxn>
                <a:cxn ang="f62">
                  <a:pos x="f99" y="f100"/>
                </a:cxn>
                <a:cxn ang="f62">
                  <a:pos x="f101" y="f102"/>
                </a:cxn>
                <a:cxn ang="f62">
                  <a:pos x="f103" y="f104"/>
                </a:cxn>
                <a:cxn ang="f62">
                  <a:pos x="f103" y="f105"/>
                </a:cxn>
                <a:cxn ang="f62">
                  <a:pos x="f106" y="f107"/>
                </a:cxn>
                <a:cxn ang="f62">
                  <a:pos x="f108" y="f109"/>
                </a:cxn>
                <a:cxn ang="f62">
                  <a:pos x="f108" y="f110"/>
                </a:cxn>
                <a:cxn ang="f62">
                  <a:pos x="f108" y="f111"/>
                </a:cxn>
                <a:cxn ang="f62">
                  <a:pos x="f108" y="f112"/>
                </a:cxn>
              </a:cxnLst>
              <a:rect l="f95" t="f98" r="f96" b="f97"/>
              <a:pathLst>
                <a:path w="10800" h="108798">
                  <a:moveTo>
                    <a:pt x="f8" y="f9"/>
                  </a:moveTo>
                  <a:cubicBezTo>
                    <a:pt x="f10" y="f11"/>
                    <a:pt x="f12" y="f13"/>
                    <a:pt x="f14" y="f15"/>
                  </a:cubicBezTo>
                  <a:lnTo>
                    <a:pt x="f5" y="f16"/>
                  </a:lnTo>
                  <a:lnTo>
                    <a:pt x="f5" y="f17"/>
                  </a:lnTo>
                  <a:cubicBezTo>
                    <a:pt x="f18" y="f19"/>
                    <a:pt x="f20" y="f21"/>
                    <a:pt x="f22" y="f23"/>
                  </a:cubicBezTo>
                  <a:cubicBezTo>
                    <a:pt x="f24" y="f25"/>
                    <a:pt x="f26" y="f27"/>
                    <a:pt x="f28" y="f29"/>
                  </a:cubicBezTo>
                  <a:cubicBezTo>
                    <a:pt x="f30" y="f31"/>
                    <a:pt x="f30" y="f32"/>
                    <a:pt x="f28" y="f33"/>
                  </a:cubicBezTo>
                  <a:cubicBezTo>
                    <a:pt x="f28" y="f33"/>
                    <a:pt x="f28" y="f34"/>
                    <a:pt x="f28" y="f35"/>
                  </a:cubicBezTo>
                  <a:lnTo>
                    <a:pt x="f2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1" name="Freeform: Shape 485">
              <a:extLst>
                <a:ext uri="{FF2B5EF4-FFF2-40B4-BE49-F238E27FC236}">
                  <a16:creationId xmlns:a16="http://schemas.microsoft.com/office/drawing/2014/main" id="{100EBDA5-7D09-3859-BCCB-DEAA43964399}"/>
                </a:ext>
              </a:extLst>
            </p:cNvPr>
            <p:cNvSpPr/>
            <p:nvPr/>
          </p:nvSpPr>
          <p:spPr>
            <a:xfrm>
              <a:off x="5546988" y="3288694"/>
              <a:ext cx="630" cy="630"/>
            </a:xfrm>
            <a:custGeom>
              <a:avLst/>
              <a:gdLst>
                <a:gd name="f0" fmla="val 10800000"/>
                <a:gd name="f1" fmla="val 5400000"/>
                <a:gd name="f2" fmla="val 180"/>
                <a:gd name="f3" fmla="val w"/>
                <a:gd name="f4" fmla="val h"/>
                <a:gd name="f5" fmla="val 0"/>
                <a:gd name="f6" fmla="val 634"/>
                <a:gd name="f7" fmla="val 635"/>
                <a:gd name="f8" fmla="+- 0 0 -90"/>
                <a:gd name="f9" fmla="*/ f3 1 634"/>
                <a:gd name="f10" fmla="*/ f4 1 635"/>
                <a:gd name="f11" fmla="val f5"/>
                <a:gd name="f12" fmla="val f6"/>
                <a:gd name="f13" fmla="val f7"/>
                <a:gd name="f14" fmla="*/ f8 f0 1"/>
                <a:gd name="f15" fmla="+- f13 0 f11"/>
                <a:gd name="f16" fmla="+- f12 0 f11"/>
                <a:gd name="f17" fmla="*/ f14 1 f2"/>
                <a:gd name="f18" fmla="*/ f16 1 634"/>
                <a:gd name="f19" fmla="*/ f15 1 635"/>
                <a:gd name="f20" fmla="*/ 635 f16 1"/>
                <a:gd name="f21" fmla="*/ 635 f15 1"/>
                <a:gd name="f22" fmla="*/ 0 f16 1"/>
                <a:gd name="f23" fmla="*/ 0 f15 1"/>
                <a:gd name="f24" fmla="+- f17 0 f1"/>
                <a:gd name="f25" fmla="*/ f20 1 634"/>
                <a:gd name="f26" fmla="*/ f21 1 635"/>
                <a:gd name="f27" fmla="*/ f22 1 634"/>
                <a:gd name="f28" fmla="*/ f23 1 635"/>
                <a:gd name="f29" fmla="*/ f11 1 f18"/>
                <a:gd name="f30" fmla="*/ f12 1 f18"/>
                <a:gd name="f31" fmla="*/ f11 1 f19"/>
                <a:gd name="f32" fmla="*/ f13 1 f19"/>
                <a:gd name="f33" fmla="*/ f25 1 f18"/>
                <a:gd name="f34" fmla="*/ f26 1 f19"/>
                <a:gd name="f35" fmla="*/ f27 1 f18"/>
                <a:gd name="f36" fmla="*/ f28 1 f19"/>
                <a:gd name="f37" fmla="*/ f29 f9 1"/>
                <a:gd name="f38" fmla="*/ f30 f9 1"/>
                <a:gd name="f39" fmla="*/ f32 f10 1"/>
                <a:gd name="f40" fmla="*/ f31 f10 1"/>
                <a:gd name="f41" fmla="*/ f33 f9 1"/>
                <a:gd name="f42" fmla="*/ f34 f10 1"/>
                <a:gd name="f43" fmla="*/ f35 f9 1"/>
                <a:gd name="f44" fmla="*/ f36 f10 1"/>
              </a:gdLst>
              <a:ahLst/>
              <a:cxnLst>
                <a:cxn ang="3cd4">
                  <a:pos x="hc" y="t"/>
                </a:cxn>
                <a:cxn ang="0">
                  <a:pos x="r" y="vc"/>
                </a:cxn>
                <a:cxn ang="cd4">
                  <a:pos x="hc" y="b"/>
                </a:cxn>
                <a:cxn ang="cd2">
                  <a:pos x="l" y="vc"/>
                </a:cxn>
                <a:cxn ang="f24">
                  <a:pos x="f41" y="f42"/>
                </a:cxn>
                <a:cxn ang="f24">
                  <a:pos x="f43" y="f44"/>
                </a:cxn>
                <a:cxn ang="f24">
                  <a:pos x="f43" y="f44"/>
                </a:cxn>
              </a:cxnLst>
              <a:rect l="f37" t="f40" r="f38" b="f39"/>
              <a:pathLst>
                <a:path w="634" h="635">
                  <a:moveTo>
                    <a:pt x="f7" y="f7"/>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2" name="Freeform: Shape 486">
              <a:extLst>
                <a:ext uri="{FF2B5EF4-FFF2-40B4-BE49-F238E27FC236}">
                  <a16:creationId xmlns:a16="http://schemas.microsoft.com/office/drawing/2014/main" id="{C4209157-E77A-A43E-6963-0F61E80A95BA}"/>
                </a:ext>
              </a:extLst>
            </p:cNvPr>
            <p:cNvSpPr/>
            <p:nvPr/>
          </p:nvSpPr>
          <p:spPr>
            <a:xfrm>
              <a:off x="5543559" y="328743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3" name="Freeform: Shape 487">
              <a:extLst>
                <a:ext uri="{FF2B5EF4-FFF2-40B4-BE49-F238E27FC236}">
                  <a16:creationId xmlns:a16="http://schemas.microsoft.com/office/drawing/2014/main" id="{85B74731-E7CF-899D-B8F9-5BD56BE20932}"/>
                </a:ext>
              </a:extLst>
            </p:cNvPr>
            <p:cNvSpPr/>
            <p:nvPr/>
          </p:nvSpPr>
          <p:spPr>
            <a:xfrm>
              <a:off x="5548515" y="3290093"/>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889 f16 1"/>
                <a:gd name="f23" fmla="*/ 0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888">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4" name="Freeform: Shape 488">
              <a:extLst>
                <a:ext uri="{FF2B5EF4-FFF2-40B4-BE49-F238E27FC236}">
                  <a16:creationId xmlns:a16="http://schemas.microsoft.com/office/drawing/2014/main" id="{9BDFC3C0-C686-3EF5-353D-6A858BEC8206}"/>
                </a:ext>
              </a:extLst>
            </p:cNvPr>
            <p:cNvSpPr/>
            <p:nvPr/>
          </p:nvSpPr>
          <p:spPr>
            <a:xfrm>
              <a:off x="5446934" y="3287551"/>
              <a:ext cx="100437" cy="128875"/>
            </a:xfrm>
            <a:custGeom>
              <a:avLst/>
              <a:gdLst>
                <a:gd name="f0" fmla="val 10800000"/>
                <a:gd name="f1" fmla="val 5400000"/>
                <a:gd name="f2" fmla="val 180"/>
                <a:gd name="f3" fmla="val w"/>
                <a:gd name="f4" fmla="val h"/>
                <a:gd name="f5" fmla="val 0"/>
                <a:gd name="f6" fmla="val 100439"/>
                <a:gd name="f7" fmla="val 128871"/>
                <a:gd name="f8" fmla="val 97131"/>
                <a:gd name="f9" fmla="val 95099"/>
                <a:gd name="f10" fmla="val 94084"/>
                <a:gd name="f11" fmla="val 93322"/>
                <a:gd name="f12" fmla="val 92687"/>
                <a:gd name="f13" fmla="val 92433"/>
                <a:gd name="f14" fmla="val 762"/>
                <a:gd name="f15" fmla="val 87862"/>
                <a:gd name="f16" fmla="val 6603"/>
                <a:gd name="f17" fmla="val 122904"/>
                <a:gd name="f18" fmla="val 3555"/>
                <a:gd name="f19" fmla="val 123539"/>
                <a:gd name="f20" fmla="val 4444"/>
                <a:gd name="f21" fmla="val 5333"/>
                <a:gd name="f22" fmla="val 124174"/>
                <a:gd name="f23" fmla="val 6095"/>
                <a:gd name="f24" fmla="val 124809"/>
                <a:gd name="f25" fmla="val 125571"/>
                <a:gd name="f26" fmla="val 6183"/>
                <a:gd name="f27" fmla="val 125812"/>
                <a:gd name="f28" fmla="val 126091"/>
                <a:gd name="f29" fmla="val 126332"/>
                <a:gd name="f30" fmla="val 6145"/>
                <a:gd name="f31" fmla="val 126662"/>
                <a:gd name="f32" fmla="val 127018"/>
                <a:gd name="f33" fmla="val 127348"/>
                <a:gd name="f34" fmla="val 89640"/>
                <a:gd name="f35" fmla="val 19426"/>
                <a:gd name="f36" fmla="val 99543"/>
                <a:gd name="f37" fmla="val 6729"/>
                <a:gd name="f38" fmla="val 100178"/>
                <a:gd name="f39" fmla="val 5802"/>
                <a:gd name="f40" fmla="val 100495"/>
                <a:gd name="f41" fmla="val 4685"/>
                <a:gd name="f42" fmla="val 100432"/>
                <a:gd name="f43" fmla="val 2667"/>
                <a:gd name="f44" fmla="val 99797"/>
                <a:gd name="f45" fmla="val 2032"/>
                <a:gd name="f46" fmla="val 99162"/>
                <a:gd name="f47" fmla="val 98832"/>
                <a:gd name="f48" fmla="val 1930"/>
                <a:gd name="f49" fmla="val 98477"/>
                <a:gd name="f50" fmla="val 98147"/>
                <a:gd name="f51" fmla="+- 0 0 -90"/>
                <a:gd name="f52" fmla="*/ f3 1 100439"/>
                <a:gd name="f53" fmla="*/ f4 1 128871"/>
                <a:gd name="f54" fmla="val f5"/>
                <a:gd name="f55" fmla="val f6"/>
                <a:gd name="f56" fmla="val f7"/>
                <a:gd name="f57" fmla="*/ f51 f0 1"/>
                <a:gd name="f58" fmla="+- f56 0 f54"/>
                <a:gd name="f59" fmla="+- f55 0 f54"/>
                <a:gd name="f60" fmla="*/ f57 1 f2"/>
                <a:gd name="f61" fmla="*/ f59 1 100439"/>
                <a:gd name="f62" fmla="*/ f58 1 128871"/>
                <a:gd name="f63" fmla="*/ 97131 f59 1"/>
                <a:gd name="f64" fmla="*/ 0 f58 1"/>
                <a:gd name="f65" fmla="*/ 95099 f59 1"/>
                <a:gd name="f66" fmla="*/ 94084 f59 1"/>
                <a:gd name="f67" fmla="*/ 93322 f59 1"/>
                <a:gd name="f68" fmla="*/ 92433 f59 1"/>
                <a:gd name="f69" fmla="*/ 762 f58 1"/>
                <a:gd name="f70" fmla="*/ 87862 f59 1"/>
                <a:gd name="f71" fmla="*/ 6603 f58 1"/>
                <a:gd name="f72" fmla="*/ 0 f59 1"/>
                <a:gd name="f73" fmla="*/ 122904 f58 1"/>
                <a:gd name="f74" fmla="*/ 3555 f59 1"/>
                <a:gd name="f75" fmla="*/ 123539 f58 1"/>
                <a:gd name="f76" fmla="*/ 4444 f59 1"/>
                <a:gd name="f77" fmla="*/ 5333 f59 1"/>
                <a:gd name="f78" fmla="*/ 124174 f58 1"/>
                <a:gd name="f79" fmla="*/ 6095 f59 1"/>
                <a:gd name="f80" fmla="*/ 124809 f58 1"/>
                <a:gd name="f81" fmla="*/ 125571 f58 1"/>
                <a:gd name="f82" fmla="*/ 126332 f58 1"/>
                <a:gd name="f83" fmla="*/ 127348 f58 1"/>
                <a:gd name="f84" fmla="*/ 128871 f58 1"/>
                <a:gd name="f85" fmla="*/ 89640 f59 1"/>
                <a:gd name="f86" fmla="*/ 19426 f58 1"/>
                <a:gd name="f87" fmla="*/ 99543 f59 1"/>
                <a:gd name="f88" fmla="*/ 6729 f58 1"/>
                <a:gd name="f89" fmla="*/ 100432 f59 1"/>
                <a:gd name="f90" fmla="*/ 3555 f58 1"/>
                <a:gd name="f91" fmla="*/ 2667 f58 1"/>
                <a:gd name="f92" fmla="*/ 99797 f59 1"/>
                <a:gd name="f93" fmla="*/ 2032 f58 1"/>
                <a:gd name="f94" fmla="*/ 99162 f59 1"/>
                <a:gd name="f95" fmla="*/ 98147 f59 1"/>
                <a:gd name="f96" fmla="+- f60 0 f1"/>
                <a:gd name="f97" fmla="*/ f63 1 100439"/>
                <a:gd name="f98" fmla="*/ f64 1 128871"/>
                <a:gd name="f99" fmla="*/ f65 1 100439"/>
                <a:gd name="f100" fmla="*/ f66 1 100439"/>
                <a:gd name="f101" fmla="*/ f67 1 100439"/>
                <a:gd name="f102" fmla="*/ f68 1 100439"/>
                <a:gd name="f103" fmla="*/ f69 1 128871"/>
                <a:gd name="f104" fmla="*/ f70 1 100439"/>
                <a:gd name="f105" fmla="*/ f71 1 128871"/>
                <a:gd name="f106" fmla="*/ f72 1 100439"/>
                <a:gd name="f107" fmla="*/ f73 1 128871"/>
                <a:gd name="f108" fmla="*/ f74 1 100439"/>
                <a:gd name="f109" fmla="*/ f75 1 128871"/>
                <a:gd name="f110" fmla="*/ f76 1 100439"/>
                <a:gd name="f111" fmla="*/ f77 1 100439"/>
                <a:gd name="f112" fmla="*/ f78 1 128871"/>
                <a:gd name="f113" fmla="*/ f79 1 100439"/>
                <a:gd name="f114" fmla="*/ f80 1 128871"/>
                <a:gd name="f115" fmla="*/ f81 1 128871"/>
                <a:gd name="f116" fmla="*/ f82 1 128871"/>
                <a:gd name="f117" fmla="*/ f83 1 128871"/>
                <a:gd name="f118" fmla="*/ f84 1 128871"/>
                <a:gd name="f119" fmla="*/ f85 1 100439"/>
                <a:gd name="f120" fmla="*/ f86 1 128871"/>
                <a:gd name="f121" fmla="*/ f87 1 100439"/>
                <a:gd name="f122" fmla="*/ f88 1 128871"/>
                <a:gd name="f123" fmla="*/ f89 1 100439"/>
                <a:gd name="f124" fmla="*/ f90 1 128871"/>
                <a:gd name="f125" fmla="*/ f91 1 128871"/>
                <a:gd name="f126" fmla="*/ f92 1 100439"/>
                <a:gd name="f127" fmla="*/ f93 1 128871"/>
                <a:gd name="f128" fmla="*/ f94 1 100439"/>
                <a:gd name="f129" fmla="*/ f95 1 100439"/>
                <a:gd name="f130" fmla="*/ f54 1 f61"/>
                <a:gd name="f131" fmla="*/ f55 1 f61"/>
                <a:gd name="f132" fmla="*/ f54 1 f62"/>
                <a:gd name="f133" fmla="*/ f56 1 f62"/>
                <a:gd name="f134" fmla="*/ f97 1 f61"/>
                <a:gd name="f135" fmla="*/ f98 1 f62"/>
                <a:gd name="f136" fmla="*/ f99 1 f61"/>
                <a:gd name="f137" fmla="*/ f100 1 f61"/>
                <a:gd name="f138" fmla="*/ f101 1 f61"/>
                <a:gd name="f139" fmla="*/ f102 1 f61"/>
                <a:gd name="f140" fmla="*/ f103 1 f62"/>
                <a:gd name="f141" fmla="*/ f104 1 f61"/>
                <a:gd name="f142" fmla="*/ f105 1 f62"/>
                <a:gd name="f143" fmla="*/ f106 1 f61"/>
                <a:gd name="f144" fmla="*/ f107 1 f62"/>
                <a:gd name="f145" fmla="*/ f108 1 f61"/>
                <a:gd name="f146" fmla="*/ f109 1 f62"/>
                <a:gd name="f147" fmla="*/ f110 1 f61"/>
                <a:gd name="f148" fmla="*/ f111 1 f61"/>
                <a:gd name="f149" fmla="*/ f112 1 f62"/>
                <a:gd name="f150" fmla="*/ f113 1 f61"/>
                <a:gd name="f151" fmla="*/ f114 1 f62"/>
                <a:gd name="f152" fmla="*/ f115 1 f62"/>
                <a:gd name="f153" fmla="*/ f116 1 f62"/>
                <a:gd name="f154" fmla="*/ f117 1 f62"/>
                <a:gd name="f155" fmla="*/ f118 1 f62"/>
                <a:gd name="f156" fmla="*/ f119 1 f61"/>
                <a:gd name="f157" fmla="*/ f120 1 f62"/>
                <a:gd name="f158" fmla="*/ f121 1 f61"/>
                <a:gd name="f159" fmla="*/ f122 1 f62"/>
                <a:gd name="f160" fmla="*/ f123 1 f61"/>
                <a:gd name="f161" fmla="*/ f124 1 f62"/>
                <a:gd name="f162" fmla="*/ f125 1 f62"/>
                <a:gd name="f163" fmla="*/ f126 1 f61"/>
                <a:gd name="f164" fmla="*/ f127 1 f62"/>
                <a:gd name="f165" fmla="*/ f128 1 f61"/>
                <a:gd name="f166" fmla="*/ f129 1 f61"/>
                <a:gd name="f167" fmla="*/ f130 f52 1"/>
                <a:gd name="f168" fmla="*/ f131 f52 1"/>
                <a:gd name="f169" fmla="*/ f133 f53 1"/>
                <a:gd name="f170" fmla="*/ f132 f53 1"/>
                <a:gd name="f171" fmla="*/ f134 f52 1"/>
                <a:gd name="f172" fmla="*/ f135 f53 1"/>
                <a:gd name="f173" fmla="*/ f136 f52 1"/>
                <a:gd name="f174" fmla="*/ f137 f52 1"/>
                <a:gd name="f175" fmla="*/ f138 f52 1"/>
                <a:gd name="f176" fmla="*/ f139 f52 1"/>
                <a:gd name="f177" fmla="*/ f140 f53 1"/>
                <a:gd name="f178" fmla="*/ f141 f52 1"/>
                <a:gd name="f179" fmla="*/ f142 f53 1"/>
                <a:gd name="f180" fmla="*/ f143 f52 1"/>
                <a:gd name="f181" fmla="*/ f144 f53 1"/>
                <a:gd name="f182" fmla="*/ f145 f52 1"/>
                <a:gd name="f183" fmla="*/ f146 f53 1"/>
                <a:gd name="f184" fmla="*/ f147 f52 1"/>
                <a:gd name="f185" fmla="*/ f148 f52 1"/>
                <a:gd name="f186" fmla="*/ f149 f53 1"/>
                <a:gd name="f187" fmla="*/ f150 f52 1"/>
                <a:gd name="f188" fmla="*/ f151 f53 1"/>
                <a:gd name="f189" fmla="*/ f152 f53 1"/>
                <a:gd name="f190" fmla="*/ f153 f53 1"/>
                <a:gd name="f191" fmla="*/ f154 f53 1"/>
                <a:gd name="f192" fmla="*/ f155 f53 1"/>
                <a:gd name="f193" fmla="*/ f156 f52 1"/>
                <a:gd name="f194" fmla="*/ f157 f53 1"/>
                <a:gd name="f195" fmla="*/ f158 f52 1"/>
                <a:gd name="f196" fmla="*/ f159 f53 1"/>
                <a:gd name="f197" fmla="*/ f160 f52 1"/>
                <a:gd name="f198" fmla="*/ f161 f53 1"/>
                <a:gd name="f199" fmla="*/ f162 f53 1"/>
                <a:gd name="f200" fmla="*/ f163 f52 1"/>
                <a:gd name="f201" fmla="*/ f164 f53 1"/>
                <a:gd name="f202" fmla="*/ f165 f52 1"/>
                <a:gd name="f203" fmla="*/ f166 f52 1"/>
              </a:gdLst>
              <a:ahLst/>
              <a:cxnLst>
                <a:cxn ang="3cd4">
                  <a:pos x="hc" y="t"/>
                </a:cxn>
                <a:cxn ang="0">
                  <a:pos x="r" y="vc"/>
                </a:cxn>
                <a:cxn ang="cd4">
                  <a:pos x="hc" y="b"/>
                </a:cxn>
                <a:cxn ang="cd2">
                  <a:pos x="l" y="vc"/>
                </a:cxn>
                <a:cxn ang="f96">
                  <a:pos x="f171" y="f172"/>
                </a:cxn>
                <a:cxn ang="f96">
                  <a:pos x="f173" y="f172"/>
                </a:cxn>
                <a:cxn ang="f96">
                  <a:pos x="f174" y="f172"/>
                </a:cxn>
                <a:cxn ang="f96">
                  <a:pos x="f175" y="f172"/>
                </a:cxn>
                <a:cxn ang="f96">
                  <a:pos x="f176" y="f177"/>
                </a:cxn>
                <a:cxn ang="f96">
                  <a:pos x="f176" y="f177"/>
                </a:cxn>
                <a:cxn ang="f96">
                  <a:pos x="f178" y="f179"/>
                </a:cxn>
                <a:cxn ang="f96">
                  <a:pos x="f180" y="f181"/>
                </a:cxn>
                <a:cxn ang="f96">
                  <a:pos x="f182" y="f183"/>
                </a:cxn>
                <a:cxn ang="f96">
                  <a:pos x="f182" y="f183"/>
                </a:cxn>
                <a:cxn ang="f96">
                  <a:pos x="f184" y="f183"/>
                </a:cxn>
                <a:cxn ang="f96">
                  <a:pos x="f185" y="f186"/>
                </a:cxn>
                <a:cxn ang="f96">
                  <a:pos x="f187" y="f188"/>
                </a:cxn>
                <a:cxn ang="f96">
                  <a:pos x="f187" y="f189"/>
                </a:cxn>
                <a:cxn ang="f96">
                  <a:pos x="f187" y="f190"/>
                </a:cxn>
                <a:cxn ang="f96">
                  <a:pos x="f187" y="f191"/>
                </a:cxn>
                <a:cxn ang="f96">
                  <a:pos x="f187" y="f191"/>
                </a:cxn>
                <a:cxn ang="f96">
                  <a:pos x="f187" y="f192"/>
                </a:cxn>
                <a:cxn ang="f96">
                  <a:pos x="f193" y="f194"/>
                </a:cxn>
                <a:cxn ang="f96">
                  <a:pos x="f195" y="f196"/>
                </a:cxn>
                <a:cxn ang="f96">
                  <a:pos x="f197" y="f198"/>
                </a:cxn>
                <a:cxn ang="f96">
                  <a:pos x="f197" y="f198"/>
                </a:cxn>
                <a:cxn ang="f96">
                  <a:pos x="f197" y="f198"/>
                </a:cxn>
                <a:cxn ang="f96">
                  <a:pos x="f197" y="f199"/>
                </a:cxn>
                <a:cxn ang="f96">
                  <a:pos x="f197" y="f199"/>
                </a:cxn>
                <a:cxn ang="f96">
                  <a:pos x="f197" y="f199"/>
                </a:cxn>
                <a:cxn ang="f96">
                  <a:pos x="f200" y="f201"/>
                </a:cxn>
                <a:cxn ang="f96">
                  <a:pos x="f200" y="f201"/>
                </a:cxn>
                <a:cxn ang="f96">
                  <a:pos x="f202" y="f201"/>
                </a:cxn>
                <a:cxn ang="f96">
                  <a:pos x="f203" y="f201"/>
                </a:cxn>
              </a:cxnLst>
              <a:rect l="f167" t="f170" r="f168" b="f169"/>
              <a:pathLst>
                <a:path w="100439" h="128871">
                  <a:moveTo>
                    <a:pt x="f8" y="f5"/>
                  </a:moveTo>
                  <a:lnTo>
                    <a:pt x="f9" y="f5"/>
                  </a:lnTo>
                  <a:lnTo>
                    <a:pt x="f10" y="f5"/>
                  </a:lnTo>
                  <a:lnTo>
                    <a:pt x="f11" y="f5"/>
                  </a:lnTo>
                  <a:cubicBezTo>
                    <a:pt x="f11" y="f5"/>
                    <a:pt x="f12" y="f5"/>
                    <a:pt x="f13" y="f14"/>
                  </a:cubicBezTo>
                  <a:lnTo>
                    <a:pt x="f13" y="f14"/>
                  </a:lnTo>
                  <a:lnTo>
                    <a:pt x="f15" y="f16"/>
                  </a:lnTo>
                  <a:lnTo>
                    <a:pt x="f5" y="f17"/>
                  </a:lnTo>
                  <a:lnTo>
                    <a:pt x="f18" y="f19"/>
                  </a:lnTo>
                  <a:lnTo>
                    <a:pt x="f18" y="f19"/>
                  </a:lnTo>
                  <a:lnTo>
                    <a:pt x="f20" y="f19"/>
                  </a:lnTo>
                  <a:lnTo>
                    <a:pt x="f21" y="f22"/>
                  </a:lnTo>
                  <a:lnTo>
                    <a:pt x="f23" y="f24"/>
                  </a:lnTo>
                  <a:lnTo>
                    <a:pt x="f23" y="f25"/>
                  </a:lnTo>
                  <a:cubicBezTo>
                    <a:pt x="f26" y="f27"/>
                    <a:pt x="f26" y="f28"/>
                    <a:pt x="f23" y="f29"/>
                  </a:cubicBezTo>
                  <a:cubicBezTo>
                    <a:pt x="f30" y="f31"/>
                    <a:pt x="f30" y="f32"/>
                    <a:pt x="f23" y="f33"/>
                  </a:cubicBezTo>
                  <a:cubicBezTo>
                    <a:pt x="f23" y="f33"/>
                    <a:pt x="f23" y="f33"/>
                    <a:pt x="f23" y="f33"/>
                  </a:cubicBezTo>
                  <a:lnTo>
                    <a:pt x="f23" y="f7"/>
                  </a:lnTo>
                  <a:lnTo>
                    <a:pt x="f34" y="f35"/>
                  </a:lnTo>
                  <a:lnTo>
                    <a:pt x="f36" y="f37"/>
                  </a:lnTo>
                  <a:cubicBezTo>
                    <a:pt x="f38" y="f39"/>
                    <a:pt x="f40" y="f41"/>
                    <a:pt x="f42" y="f18"/>
                  </a:cubicBezTo>
                  <a:lnTo>
                    <a:pt x="f42" y="f18"/>
                  </a:lnTo>
                  <a:lnTo>
                    <a:pt x="f42" y="f18"/>
                  </a:lnTo>
                  <a:lnTo>
                    <a:pt x="f42" y="f43"/>
                  </a:lnTo>
                  <a:lnTo>
                    <a:pt x="f42" y="f43"/>
                  </a:lnTo>
                  <a:lnTo>
                    <a:pt x="f42" y="f43"/>
                  </a:lnTo>
                  <a:lnTo>
                    <a:pt x="f44" y="f45"/>
                  </a:lnTo>
                  <a:lnTo>
                    <a:pt x="f44" y="f45"/>
                  </a:lnTo>
                  <a:lnTo>
                    <a:pt x="f46" y="f45"/>
                  </a:lnTo>
                  <a:cubicBezTo>
                    <a:pt x="f47" y="f48"/>
                    <a:pt x="f49" y="f48"/>
                    <a:pt x="f50" y="f4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5" name="Freeform: Shape 489">
              <a:extLst>
                <a:ext uri="{FF2B5EF4-FFF2-40B4-BE49-F238E27FC236}">
                  <a16:creationId xmlns:a16="http://schemas.microsoft.com/office/drawing/2014/main" id="{48D08140-941C-96F1-C530-3C4A3F43EE2A}"/>
                </a:ext>
              </a:extLst>
            </p:cNvPr>
            <p:cNvSpPr/>
            <p:nvPr/>
          </p:nvSpPr>
          <p:spPr>
            <a:xfrm>
              <a:off x="5443761" y="3415412"/>
              <a:ext cx="10707" cy="109087"/>
            </a:xfrm>
            <a:custGeom>
              <a:avLst/>
              <a:gdLst>
                <a:gd name="f0" fmla="val 10800000"/>
                <a:gd name="f1" fmla="val 5400000"/>
                <a:gd name="f2" fmla="val 180"/>
                <a:gd name="f3" fmla="val w"/>
                <a:gd name="f4" fmla="val h"/>
                <a:gd name="f5" fmla="val 0"/>
                <a:gd name="f6" fmla="val 10712"/>
                <a:gd name="f7" fmla="val 109090"/>
                <a:gd name="f8" fmla="val 10665"/>
                <a:gd name="f9" fmla="val 104494"/>
                <a:gd name="f10" fmla="val 10729"/>
                <a:gd name="f11" fmla="val 457"/>
                <a:gd name="f12" fmla="val 927"/>
                <a:gd name="f13" fmla="val 1396"/>
                <a:gd name="f14" fmla="val 10056"/>
                <a:gd name="f15" fmla="val 3822"/>
                <a:gd name="f16" fmla="val 7821"/>
                <a:gd name="f17" fmla="val 5472"/>
                <a:gd name="f18" fmla="val 5333"/>
                <a:gd name="f19" fmla="val 4317"/>
                <a:gd name="f20" fmla="val 4571"/>
                <a:gd name="f21" fmla="val 104113"/>
                <a:gd name="f22" fmla="val 139"/>
                <a:gd name="f23" fmla="val 106919"/>
                <a:gd name="f24" fmla="val 2514"/>
                <a:gd name="f25" fmla="val 109077"/>
                <a:gd name="f26" fmla="val 5320"/>
                <a:gd name="f27" fmla="val 108938"/>
                <a:gd name="f28" fmla="val 6082"/>
                <a:gd name="f29" fmla="val 109141"/>
                <a:gd name="f30" fmla="val 6869"/>
                <a:gd name="f31" fmla="val 7618"/>
                <a:gd name="f32" fmla="val 8253"/>
                <a:gd name="f33" fmla="val 108303"/>
                <a:gd name="f34" fmla="val 8710"/>
                <a:gd name="f35" fmla="val 107783"/>
                <a:gd name="f36" fmla="val 9053"/>
                <a:gd name="f37" fmla="val 107185"/>
                <a:gd name="f38" fmla="val 9269"/>
                <a:gd name="f39" fmla="val 106526"/>
                <a:gd name="f40" fmla="val 104748"/>
                <a:gd name="f41" fmla="+- 0 0 -90"/>
                <a:gd name="f42" fmla="*/ f3 1 10712"/>
                <a:gd name="f43" fmla="*/ f4 1 109090"/>
                <a:gd name="f44" fmla="val f5"/>
                <a:gd name="f45" fmla="val f6"/>
                <a:gd name="f46" fmla="val f7"/>
                <a:gd name="f47" fmla="*/ f41 f0 1"/>
                <a:gd name="f48" fmla="+- f46 0 f44"/>
                <a:gd name="f49" fmla="+- f45 0 f44"/>
                <a:gd name="f50" fmla="*/ f47 1 f2"/>
                <a:gd name="f51" fmla="*/ f49 1 10712"/>
                <a:gd name="f52" fmla="*/ f48 1 109090"/>
                <a:gd name="f53" fmla="*/ 10665 f49 1"/>
                <a:gd name="f54" fmla="*/ 104494 f48 1"/>
                <a:gd name="f55" fmla="*/ 0 f48 1"/>
                <a:gd name="f56" fmla="*/ 1396 f48 1"/>
                <a:gd name="f57" fmla="*/ 5333 f49 1"/>
                <a:gd name="f58" fmla="*/ 5333 f48 1"/>
                <a:gd name="f59" fmla="*/ 4317 f49 1"/>
                <a:gd name="f60" fmla="*/ 0 f49 1"/>
                <a:gd name="f61" fmla="*/ 4571 f48 1"/>
                <a:gd name="f62" fmla="*/ 104113 f48 1"/>
                <a:gd name="f63" fmla="*/ 5320 f49 1"/>
                <a:gd name="f64" fmla="*/ 108938 f48 1"/>
                <a:gd name="f65" fmla="*/ 7618 f49 1"/>
                <a:gd name="f66" fmla="*/ 8253 f49 1"/>
                <a:gd name="f67" fmla="*/ 108303 f48 1"/>
                <a:gd name="f68" fmla="*/ 9269 f49 1"/>
                <a:gd name="f69" fmla="*/ 106526 f48 1"/>
                <a:gd name="f70" fmla="+- f50 0 f1"/>
                <a:gd name="f71" fmla="*/ f53 1 10712"/>
                <a:gd name="f72" fmla="*/ f54 1 109090"/>
                <a:gd name="f73" fmla="*/ f55 1 109090"/>
                <a:gd name="f74" fmla="*/ f56 1 109090"/>
                <a:gd name="f75" fmla="*/ f57 1 10712"/>
                <a:gd name="f76" fmla="*/ f58 1 109090"/>
                <a:gd name="f77" fmla="*/ f59 1 10712"/>
                <a:gd name="f78" fmla="*/ f60 1 10712"/>
                <a:gd name="f79" fmla="*/ f61 1 109090"/>
                <a:gd name="f80" fmla="*/ f62 1 109090"/>
                <a:gd name="f81" fmla="*/ f63 1 10712"/>
                <a:gd name="f82" fmla="*/ f64 1 109090"/>
                <a:gd name="f83" fmla="*/ f65 1 10712"/>
                <a:gd name="f84" fmla="*/ f66 1 10712"/>
                <a:gd name="f85" fmla="*/ f67 1 109090"/>
                <a:gd name="f86" fmla="*/ f68 1 10712"/>
                <a:gd name="f87" fmla="*/ f69 1 109090"/>
                <a:gd name="f88" fmla="*/ f44 1 f51"/>
                <a:gd name="f89" fmla="*/ f45 1 f51"/>
                <a:gd name="f90" fmla="*/ f44 1 f52"/>
                <a:gd name="f91" fmla="*/ f46 1 f52"/>
                <a:gd name="f92" fmla="*/ f71 1 f51"/>
                <a:gd name="f93" fmla="*/ f72 1 f52"/>
                <a:gd name="f94" fmla="*/ f73 1 f52"/>
                <a:gd name="f95" fmla="*/ f74 1 f52"/>
                <a:gd name="f96" fmla="*/ f75 1 f51"/>
                <a:gd name="f97" fmla="*/ f76 1 f52"/>
                <a:gd name="f98" fmla="*/ f77 1 f51"/>
                <a:gd name="f99" fmla="*/ f78 1 f51"/>
                <a:gd name="f100" fmla="*/ f79 1 f52"/>
                <a:gd name="f101" fmla="*/ f80 1 f52"/>
                <a:gd name="f102" fmla="*/ f81 1 f51"/>
                <a:gd name="f103" fmla="*/ f82 1 f52"/>
                <a:gd name="f104" fmla="*/ f83 1 f51"/>
                <a:gd name="f105" fmla="*/ f84 1 f51"/>
                <a:gd name="f106" fmla="*/ f85 1 f52"/>
                <a:gd name="f107" fmla="*/ f86 1 f51"/>
                <a:gd name="f108" fmla="*/ f87 1 f52"/>
                <a:gd name="f109" fmla="*/ f88 f42 1"/>
                <a:gd name="f110" fmla="*/ f89 f42 1"/>
                <a:gd name="f111" fmla="*/ f91 f43 1"/>
                <a:gd name="f112" fmla="*/ f90 f43 1"/>
                <a:gd name="f113" fmla="*/ f92 f42 1"/>
                <a:gd name="f114" fmla="*/ f93 f43 1"/>
                <a:gd name="f115" fmla="*/ f94 f43 1"/>
                <a:gd name="f116" fmla="*/ f95 f43 1"/>
                <a:gd name="f117" fmla="*/ f96 f42 1"/>
                <a:gd name="f118" fmla="*/ f97 f43 1"/>
                <a:gd name="f119" fmla="*/ f98 f42 1"/>
                <a:gd name="f120" fmla="*/ f99 f42 1"/>
                <a:gd name="f121" fmla="*/ f100 f43 1"/>
                <a:gd name="f122" fmla="*/ f101 f43 1"/>
                <a:gd name="f123" fmla="*/ f102 f42 1"/>
                <a:gd name="f124" fmla="*/ f103 f43 1"/>
                <a:gd name="f125" fmla="*/ f104 f42 1"/>
                <a:gd name="f126" fmla="*/ f105 f42 1"/>
                <a:gd name="f127" fmla="*/ f106 f43 1"/>
                <a:gd name="f128" fmla="*/ f107 f42 1"/>
                <a:gd name="f129" fmla="*/ f108 f43 1"/>
              </a:gdLst>
              <a:ahLst/>
              <a:cxnLst>
                <a:cxn ang="3cd4">
                  <a:pos x="hc" y="t"/>
                </a:cxn>
                <a:cxn ang="0">
                  <a:pos x="r" y="vc"/>
                </a:cxn>
                <a:cxn ang="cd4">
                  <a:pos x="hc" y="b"/>
                </a:cxn>
                <a:cxn ang="cd2">
                  <a:pos x="l" y="vc"/>
                </a:cxn>
                <a:cxn ang="f70">
                  <a:pos x="f113" y="f114"/>
                </a:cxn>
                <a:cxn ang="f70">
                  <a:pos x="f113" y="f115"/>
                </a:cxn>
                <a:cxn ang="f70">
                  <a:pos x="f113" y="f115"/>
                </a:cxn>
                <a:cxn ang="f70">
                  <a:pos x="f113" y="f116"/>
                </a:cxn>
                <a:cxn ang="f70">
                  <a:pos x="f117" y="f118"/>
                </a:cxn>
                <a:cxn ang="f70">
                  <a:pos x="f119" y="f118"/>
                </a:cxn>
                <a:cxn ang="f70">
                  <a:pos x="f120" y="f121"/>
                </a:cxn>
                <a:cxn ang="f70">
                  <a:pos x="f120" y="f122"/>
                </a:cxn>
                <a:cxn ang="f70">
                  <a:pos x="f123" y="f124"/>
                </a:cxn>
                <a:cxn ang="f70">
                  <a:pos x="f117" y="f124"/>
                </a:cxn>
                <a:cxn ang="f70">
                  <a:pos x="f117" y="f124"/>
                </a:cxn>
                <a:cxn ang="f70">
                  <a:pos x="f125" y="f124"/>
                </a:cxn>
                <a:cxn ang="f70">
                  <a:pos x="f125" y="f124"/>
                </a:cxn>
                <a:cxn ang="f70">
                  <a:pos x="f125" y="f124"/>
                </a:cxn>
                <a:cxn ang="f70">
                  <a:pos x="f125" y="f124"/>
                </a:cxn>
                <a:cxn ang="f70">
                  <a:pos x="f126" y="f127"/>
                </a:cxn>
                <a:cxn ang="f70">
                  <a:pos x="f128" y="f129"/>
                </a:cxn>
                <a:cxn ang="f70">
                  <a:pos x="f113" y="f114"/>
                </a:cxn>
              </a:cxnLst>
              <a:rect l="f109" t="f112" r="f110" b="f111"/>
              <a:pathLst>
                <a:path w="10712" h="109090">
                  <a:moveTo>
                    <a:pt x="f8" y="f9"/>
                  </a:moveTo>
                  <a:lnTo>
                    <a:pt x="f8" y="f5"/>
                  </a:lnTo>
                  <a:cubicBezTo>
                    <a:pt x="f8" y="f5"/>
                    <a:pt x="f8" y="f5"/>
                    <a:pt x="f8" y="f5"/>
                  </a:cubicBezTo>
                  <a:cubicBezTo>
                    <a:pt x="f10" y="f11"/>
                    <a:pt x="f10" y="f12"/>
                    <a:pt x="f8" y="f13"/>
                  </a:cubicBezTo>
                  <a:cubicBezTo>
                    <a:pt x="f14" y="f15"/>
                    <a:pt x="f16" y="f17"/>
                    <a:pt x="f18" y="f18"/>
                  </a:cubicBezTo>
                  <a:lnTo>
                    <a:pt x="f19" y="f18"/>
                  </a:lnTo>
                  <a:lnTo>
                    <a:pt x="f5" y="f20"/>
                  </a:lnTo>
                  <a:lnTo>
                    <a:pt x="f5" y="f21"/>
                  </a:lnTo>
                  <a:cubicBezTo>
                    <a:pt x="f22" y="f23"/>
                    <a:pt x="f24" y="f25"/>
                    <a:pt x="f26" y="f27"/>
                  </a:cubicBezTo>
                  <a:cubicBezTo>
                    <a:pt x="f26" y="f27"/>
                    <a:pt x="f18" y="f27"/>
                    <a:pt x="f18" y="f27"/>
                  </a:cubicBezTo>
                  <a:lnTo>
                    <a:pt x="f18" y="f27"/>
                  </a:lnTo>
                  <a:cubicBezTo>
                    <a:pt x="f28" y="f29"/>
                    <a:pt x="f30" y="f29"/>
                    <a:pt x="f31" y="f27"/>
                  </a:cubicBezTo>
                  <a:lnTo>
                    <a:pt x="f31" y="f27"/>
                  </a:lnTo>
                  <a:lnTo>
                    <a:pt x="f31" y="f27"/>
                  </a:lnTo>
                  <a:lnTo>
                    <a:pt x="f31" y="f27"/>
                  </a:lnTo>
                  <a:cubicBezTo>
                    <a:pt x="f31" y="f27"/>
                    <a:pt x="f31" y="f27"/>
                    <a:pt x="f32" y="f33"/>
                  </a:cubicBezTo>
                  <a:cubicBezTo>
                    <a:pt x="f34" y="f35"/>
                    <a:pt x="f36" y="f37"/>
                    <a:pt x="f38" y="f39"/>
                  </a:cubicBezTo>
                  <a:cubicBezTo>
                    <a:pt x="f38" y="f39"/>
                    <a:pt x="f8"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6" name="Freeform: Shape 490">
              <a:extLst>
                <a:ext uri="{FF2B5EF4-FFF2-40B4-BE49-F238E27FC236}">
                  <a16:creationId xmlns:a16="http://schemas.microsoft.com/office/drawing/2014/main" id="{1BA188AD-6F76-03D9-6E32-F8479965F53B}"/>
                </a:ext>
              </a:extLst>
            </p:cNvPr>
            <p:cNvSpPr/>
            <p:nvPr/>
          </p:nvSpPr>
          <p:spPr>
            <a:xfrm>
              <a:off x="4364604" y="3215359"/>
              <a:ext cx="1089132" cy="204761"/>
            </a:xfrm>
            <a:custGeom>
              <a:avLst/>
              <a:gdLst>
                <a:gd name="f0" fmla="val 10800000"/>
                <a:gd name="f1" fmla="val 5400000"/>
                <a:gd name="f2" fmla="val 180"/>
                <a:gd name="f3" fmla="val w"/>
                <a:gd name="f4" fmla="val h"/>
                <a:gd name="f5" fmla="val 0"/>
                <a:gd name="f6" fmla="val 1089130"/>
                <a:gd name="f7" fmla="val 204759"/>
                <a:gd name="f8" fmla="val 57"/>
                <a:gd name="f9" fmla="val 5793"/>
                <a:gd name="f10" fmla="val -19"/>
                <a:gd name="f11" fmla="val 6086"/>
                <a:gd name="f12" fmla="val 6390"/>
                <a:gd name="f13" fmla="val 6682"/>
                <a:gd name="f14" fmla="val -6"/>
                <a:gd name="f15" fmla="val 6974"/>
                <a:gd name="f16" fmla="val 7279"/>
                <a:gd name="f17" fmla="val 7571"/>
                <a:gd name="f18" fmla="val 692"/>
                <a:gd name="f19" fmla="val 8333"/>
                <a:gd name="f20" fmla="val 1327"/>
                <a:gd name="f21" fmla="val 9095"/>
                <a:gd name="f22" fmla="val 1987"/>
                <a:gd name="f23" fmla="val 8752"/>
                <a:gd name="f24" fmla="val 2723"/>
                <a:gd name="f25" fmla="val 9057"/>
                <a:gd name="f26" fmla="val 3485"/>
                <a:gd name="f27" fmla="val 9222"/>
                <a:gd name="f28" fmla="val 9961"/>
                <a:gd name="f29" fmla="val 10364"/>
                <a:gd name="f30" fmla="val 1078399"/>
                <a:gd name="f31" fmla="val 203989"/>
                <a:gd name="f32" fmla="val 1082715"/>
                <a:gd name="f33" fmla="val 204751"/>
                <a:gd name="f34" fmla="val 1083731"/>
                <a:gd name="f35" fmla="val 1086220"/>
                <a:gd name="f36" fmla="val 204891"/>
                <a:gd name="f37" fmla="val 1088454"/>
                <a:gd name="f38" fmla="val 203240"/>
                <a:gd name="f39" fmla="val 1089064"/>
                <a:gd name="f40" fmla="val 200815"/>
                <a:gd name="f41" fmla="val 1089127"/>
                <a:gd name="f42" fmla="val 200345"/>
                <a:gd name="f43" fmla="val 199888"/>
                <a:gd name="f44" fmla="val 199418"/>
                <a:gd name="f45" fmla="val 1089115"/>
                <a:gd name="f46" fmla="val 199088"/>
                <a:gd name="f47" fmla="val 198733"/>
                <a:gd name="f48" fmla="val 198402"/>
                <a:gd name="f49" fmla="val 1089153"/>
                <a:gd name="f50" fmla="val 198161"/>
                <a:gd name="f51" fmla="val 197882"/>
                <a:gd name="f52" fmla="val 197641"/>
                <a:gd name="f53" fmla="val 196879"/>
                <a:gd name="f54" fmla="val 1088302"/>
                <a:gd name="f55" fmla="val 196244"/>
                <a:gd name="f56" fmla="val 1087413"/>
                <a:gd name="f57" fmla="val 195609"/>
                <a:gd name="f58" fmla="val 1086524"/>
                <a:gd name="f59" fmla="val 1082969"/>
                <a:gd name="f60" fmla="val 194974"/>
                <a:gd name="f61" fmla="val 16436"/>
                <a:gd name="f62" fmla="val 1731"/>
                <a:gd name="f63" fmla="val 7802"/>
                <a:gd name="f64" fmla="val 80"/>
                <a:gd name="f65" fmla="val 5745"/>
                <a:gd name="f66" fmla="val -263"/>
                <a:gd name="f67" fmla="val 3676"/>
                <a:gd name="f68" fmla="val 512"/>
                <a:gd name="f69" fmla="val 2343"/>
                <a:gd name="f70" fmla="val 2111"/>
                <a:gd name="f71" fmla="val 2317"/>
                <a:gd name="f72" fmla="val 2454"/>
                <a:gd name="f73" fmla="val 2784"/>
                <a:gd name="f74" fmla="val 3127"/>
                <a:gd name="f75" fmla="val 3762"/>
                <a:gd name="f76" fmla="val -70"/>
                <a:gd name="f77" fmla="val 5539"/>
                <a:gd name="f78" fmla="+- 0 0 -90"/>
                <a:gd name="f79" fmla="*/ f3 1 1089130"/>
                <a:gd name="f80" fmla="*/ f4 1 204759"/>
                <a:gd name="f81" fmla="val f5"/>
                <a:gd name="f82" fmla="val f6"/>
                <a:gd name="f83" fmla="val f7"/>
                <a:gd name="f84" fmla="*/ f78 f0 1"/>
                <a:gd name="f85" fmla="+- f83 0 f81"/>
                <a:gd name="f86" fmla="+- f82 0 f81"/>
                <a:gd name="f87" fmla="*/ f84 1 f2"/>
                <a:gd name="f88" fmla="*/ f86 1 1089130"/>
                <a:gd name="f89" fmla="*/ f85 1 204759"/>
                <a:gd name="f90" fmla="*/ 57 f86 1"/>
                <a:gd name="f91" fmla="*/ 5793 f85 1"/>
                <a:gd name="f92" fmla="*/ 6682 f85 1"/>
                <a:gd name="f93" fmla="*/ 7571 f85 1"/>
                <a:gd name="f94" fmla="*/ 692 f86 1"/>
                <a:gd name="f95" fmla="*/ 8333 f85 1"/>
                <a:gd name="f96" fmla="*/ 1327 f86 1"/>
                <a:gd name="f97" fmla="*/ 3485 f86 1"/>
                <a:gd name="f98" fmla="*/ 9222 f85 1"/>
                <a:gd name="f99" fmla="*/ 9961 f86 1"/>
                <a:gd name="f100" fmla="*/ 10364 f85 1"/>
                <a:gd name="f101" fmla="*/ 1078399 f86 1"/>
                <a:gd name="f102" fmla="*/ 203989 f85 1"/>
                <a:gd name="f103" fmla="*/ 1082715 f86 1"/>
                <a:gd name="f104" fmla="*/ 204751 f85 1"/>
                <a:gd name="f105" fmla="*/ 1083731 f86 1"/>
                <a:gd name="f106" fmla="*/ 1089064 f86 1"/>
                <a:gd name="f107" fmla="*/ 200815 f85 1"/>
                <a:gd name="f108" fmla="*/ 199418 f85 1"/>
                <a:gd name="f109" fmla="*/ 198402 f85 1"/>
                <a:gd name="f110" fmla="*/ 197641 f85 1"/>
                <a:gd name="f111" fmla="*/ 196879 f85 1"/>
                <a:gd name="f112" fmla="*/ 1088302 f86 1"/>
                <a:gd name="f113" fmla="*/ 196244 f85 1"/>
                <a:gd name="f114" fmla="*/ 1087413 f86 1"/>
                <a:gd name="f115" fmla="*/ 195609 f85 1"/>
                <a:gd name="f116" fmla="*/ 1086524 f86 1"/>
                <a:gd name="f117" fmla="*/ 1082969 f86 1"/>
                <a:gd name="f118" fmla="*/ 194974 f85 1"/>
                <a:gd name="f119" fmla="*/ 16436 f86 1"/>
                <a:gd name="f120" fmla="*/ 1731 f85 1"/>
                <a:gd name="f121" fmla="*/ 7802 f86 1"/>
                <a:gd name="f122" fmla="*/ 80 f85 1"/>
                <a:gd name="f123" fmla="*/ 2343 f86 1"/>
                <a:gd name="f124" fmla="*/ 2111 f85 1"/>
                <a:gd name="f125" fmla="*/ 3127 f85 1"/>
                <a:gd name="f126" fmla="*/ 3762 f85 1"/>
                <a:gd name="f127" fmla="+- f87 0 f1"/>
                <a:gd name="f128" fmla="*/ f90 1 1089130"/>
                <a:gd name="f129" fmla="*/ f91 1 204759"/>
                <a:gd name="f130" fmla="*/ f92 1 204759"/>
                <a:gd name="f131" fmla="*/ f93 1 204759"/>
                <a:gd name="f132" fmla="*/ f94 1 1089130"/>
                <a:gd name="f133" fmla="*/ f95 1 204759"/>
                <a:gd name="f134" fmla="*/ f96 1 1089130"/>
                <a:gd name="f135" fmla="*/ f97 1 1089130"/>
                <a:gd name="f136" fmla="*/ f98 1 204759"/>
                <a:gd name="f137" fmla="*/ f99 1 1089130"/>
                <a:gd name="f138" fmla="*/ f100 1 204759"/>
                <a:gd name="f139" fmla="*/ f101 1 1089130"/>
                <a:gd name="f140" fmla="*/ f102 1 204759"/>
                <a:gd name="f141" fmla="*/ f103 1 1089130"/>
                <a:gd name="f142" fmla="*/ f104 1 204759"/>
                <a:gd name="f143" fmla="*/ f105 1 1089130"/>
                <a:gd name="f144" fmla="*/ f106 1 1089130"/>
                <a:gd name="f145" fmla="*/ f107 1 204759"/>
                <a:gd name="f146" fmla="*/ f108 1 204759"/>
                <a:gd name="f147" fmla="*/ f109 1 204759"/>
                <a:gd name="f148" fmla="*/ f110 1 204759"/>
                <a:gd name="f149" fmla="*/ f111 1 204759"/>
                <a:gd name="f150" fmla="*/ f112 1 1089130"/>
                <a:gd name="f151" fmla="*/ f113 1 204759"/>
                <a:gd name="f152" fmla="*/ f114 1 1089130"/>
                <a:gd name="f153" fmla="*/ f115 1 204759"/>
                <a:gd name="f154" fmla="*/ f116 1 1089130"/>
                <a:gd name="f155" fmla="*/ f117 1 1089130"/>
                <a:gd name="f156" fmla="*/ f118 1 204759"/>
                <a:gd name="f157" fmla="*/ f119 1 1089130"/>
                <a:gd name="f158" fmla="*/ f120 1 204759"/>
                <a:gd name="f159" fmla="*/ f121 1 1089130"/>
                <a:gd name="f160" fmla="*/ f122 1 204759"/>
                <a:gd name="f161" fmla="*/ f123 1 1089130"/>
                <a:gd name="f162" fmla="*/ f124 1 204759"/>
                <a:gd name="f163" fmla="*/ f125 1 204759"/>
                <a:gd name="f164" fmla="*/ f126 1 204759"/>
                <a:gd name="f165" fmla="*/ f81 1 f88"/>
                <a:gd name="f166" fmla="*/ f82 1 f88"/>
                <a:gd name="f167" fmla="*/ f81 1 f89"/>
                <a:gd name="f168" fmla="*/ f83 1 f89"/>
                <a:gd name="f169" fmla="*/ f128 1 f88"/>
                <a:gd name="f170" fmla="*/ f129 1 f89"/>
                <a:gd name="f171" fmla="*/ f130 1 f89"/>
                <a:gd name="f172" fmla="*/ f131 1 f89"/>
                <a:gd name="f173" fmla="*/ f132 1 f88"/>
                <a:gd name="f174" fmla="*/ f133 1 f89"/>
                <a:gd name="f175" fmla="*/ f134 1 f88"/>
                <a:gd name="f176" fmla="*/ f135 1 f88"/>
                <a:gd name="f177" fmla="*/ f136 1 f89"/>
                <a:gd name="f178" fmla="*/ f137 1 f88"/>
                <a:gd name="f179" fmla="*/ f138 1 f89"/>
                <a:gd name="f180" fmla="*/ f139 1 f88"/>
                <a:gd name="f181" fmla="*/ f140 1 f89"/>
                <a:gd name="f182" fmla="*/ f141 1 f88"/>
                <a:gd name="f183" fmla="*/ f142 1 f89"/>
                <a:gd name="f184" fmla="*/ f143 1 f88"/>
                <a:gd name="f185" fmla="*/ f144 1 f88"/>
                <a:gd name="f186" fmla="*/ f145 1 f89"/>
                <a:gd name="f187" fmla="*/ f146 1 f89"/>
                <a:gd name="f188" fmla="*/ f147 1 f89"/>
                <a:gd name="f189" fmla="*/ f148 1 f89"/>
                <a:gd name="f190" fmla="*/ f149 1 f89"/>
                <a:gd name="f191" fmla="*/ f150 1 f88"/>
                <a:gd name="f192" fmla="*/ f151 1 f89"/>
                <a:gd name="f193" fmla="*/ f152 1 f88"/>
                <a:gd name="f194" fmla="*/ f153 1 f89"/>
                <a:gd name="f195" fmla="*/ f154 1 f88"/>
                <a:gd name="f196" fmla="*/ f155 1 f88"/>
                <a:gd name="f197" fmla="*/ f156 1 f89"/>
                <a:gd name="f198" fmla="*/ f157 1 f88"/>
                <a:gd name="f199" fmla="*/ f158 1 f89"/>
                <a:gd name="f200" fmla="*/ f159 1 f88"/>
                <a:gd name="f201" fmla="*/ f160 1 f89"/>
                <a:gd name="f202" fmla="*/ f161 1 f88"/>
                <a:gd name="f203" fmla="*/ f162 1 f89"/>
                <a:gd name="f204" fmla="*/ f163 1 f89"/>
                <a:gd name="f205" fmla="*/ f164 1 f89"/>
                <a:gd name="f206" fmla="*/ f165 f79 1"/>
                <a:gd name="f207" fmla="*/ f166 f79 1"/>
                <a:gd name="f208" fmla="*/ f168 f80 1"/>
                <a:gd name="f209" fmla="*/ f167 f80 1"/>
                <a:gd name="f210" fmla="*/ f169 f79 1"/>
                <a:gd name="f211" fmla="*/ f170 f80 1"/>
                <a:gd name="f212" fmla="*/ f171 f80 1"/>
                <a:gd name="f213" fmla="*/ f172 f80 1"/>
                <a:gd name="f214" fmla="*/ f173 f79 1"/>
                <a:gd name="f215" fmla="*/ f174 f80 1"/>
                <a:gd name="f216" fmla="*/ f175 f79 1"/>
                <a:gd name="f217" fmla="*/ f176 f79 1"/>
                <a:gd name="f218" fmla="*/ f177 f80 1"/>
                <a:gd name="f219" fmla="*/ f178 f79 1"/>
                <a:gd name="f220" fmla="*/ f179 f80 1"/>
                <a:gd name="f221" fmla="*/ f180 f79 1"/>
                <a:gd name="f222" fmla="*/ f181 f80 1"/>
                <a:gd name="f223" fmla="*/ f182 f79 1"/>
                <a:gd name="f224" fmla="*/ f183 f80 1"/>
                <a:gd name="f225" fmla="*/ f184 f79 1"/>
                <a:gd name="f226" fmla="*/ f185 f79 1"/>
                <a:gd name="f227" fmla="*/ f186 f80 1"/>
                <a:gd name="f228" fmla="*/ f187 f80 1"/>
                <a:gd name="f229" fmla="*/ f188 f80 1"/>
                <a:gd name="f230" fmla="*/ f189 f80 1"/>
                <a:gd name="f231" fmla="*/ f190 f80 1"/>
                <a:gd name="f232" fmla="*/ f191 f79 1"/>
                <a:gd name="f233" fmla="*/ f192 f80 1"/>
                <a:gd name="f234" fmla="*/ f193 f79 1"/>
                <a:gd name="f235" fmla="*/ f194 f80 1"/>
                <a:gd name="f236" fmla="*/ f195 f79 1"/>
                <a:gd name="f237" fmla="*/ f196 f79 1"/>
                <a:gd name="f238" fmla="*/ f197 f80 1"/>
                <a:gd name="f239" fmla="*/ f198 f79 1"/>
                <a:gd name="f240" fmla="*/ f199 f80 1"/>
                <a:gd name="f241" fmla="*/ f200 f79 1"/>
                <a:gd name="f242" fmla="*/ f201 f80 1"/>
                <a:gd name="f243" fmla="*/ f202 f79 1"/>
                <a:gd name="f244" fmla="*/ f203 f80 1"/>
                <a:gd name="f245" fmla="*/ f204 f80 1"/>
                <a:gd name="f246" fmla="*/ f205 f80 1"/>
              </a:gdLst>
              <a:ahLst/>
              <a:cxnLst>
                <a:cxn ang="3cd4">
                  <a:pos x="hc" y="t"/>
                </a:cxn>
                <a:cxn ang="0">
                  <a:pos x="r" y="vc"/>
                </a:cxn>
                <a:cxn ang="cd4">
                  <a:pos x="hc" y="b"/>
                </a:cxn>
                <a:cxn ang="cd2">
                  <a:pos x="l" y="vc"/>
                </a:cxn>
                <a:cxn ang="f127">
                  <a:pos x="f210" y="f211"/>
                </a:cxn>
                <a:cxn ang="f127">
                  <a:pos x="f210" y="f212"/>
                </a:cxn>
                <a:cxn ang="f127">
                  <a:pos x="f210" y="f213"/>
                </a:cxn>
                <a:cxn ang="f127">
                  <a:pos x="f214" y="f215"/>
                </a:cxn>
                <a:cxn ang="f127">
                  <a:pos x="f216" y="f215"/>
                </a:cxn>
                <a:cxn ang="f127">
                  <a:pos x="f217" y="f218"/>
                </a:cxn>
                <a:cxn ang="f127">
                  <a:pos x="f219" y="f220"/>
                </a:cxn>
                <a:cxn ang="f127">
                  <a:pos x="f221" y="f222"/>
                </a:cxn>
                <a:cxn ang="f127">
                  <a:pos x="f223" y="f224"/>
                </a:cxn>
                <a:cxn ang="f127">
                  <a:pos x="f225" y="f224"/>
                </a:cxn>
                <a:cxn ang="f127">
                  <a:pos x="f226" y="f227"/>
                </a:cxn>
                <a:cxn ang="f127">
                  <a:pos x="f226" y="f228"/>
                </a:cxn>
                <a:cxn ang="f127">
                  <a:pos x="f226" y="f229"/>
                </a:cxn>
                <a:cxn ang="f127">
                  <a:pos x="f226" y="f230"/>
                </a:cxn>
                <a:cxn ang="f127">
                  <a:pos x="f226" y="f231"/>
                </a:cxn>
                <a:cxn ang="f127">
                  <a:pos x="f232" y="f233"/>
                </a:cxn>
                <a:cxn ang="f127">
                  <a:pos x="f234" y="f235"/>
                </a:cxn>
                <a:cxn ang="f127">
                  <a:pos x="f236" y="f235"/>
                </a:cxn>
                <a:cxn ang="f127">
                  <a:pos x="f236" y="f235"/>
                </a:cxn>
                <a:cxn ang="f127">
                  <a:pos x="f237" y="f238"/>
                </a:cxn>
                <a:cxn ang="f127">
                  <a:pos x="f239" y="f240"/>
                </a:cxn>
                <a:cxn ang="f127">
                  <a:pos x="f241" y="f242"/>
                </a:cxn>
                <a:cxn ang="f127">
                  <a:pos x="f243" y="f244"/>
                </a:cxn>
                <a:cxn ang="f127">
                  <a:pos x="f243" y="f244"/>
                </a:cxn>
                <a:cxn ang="f127">
                  <a:pos x="f243" y="f244"/>
                </a:cxn>
                <a:cxn ang="f127">
                  <a:pos x="f243" y="f245"/>
                </a:cxn>
                <a:cxn ang="f127">
                  <a:pos x="f243" y="f245"/>
                </a:cxn>
                <a:cxn ang="f127">
                  <a:pos x="f243" y="f246"/>
                </a:cxn>
                <a:cxn ang="f127">
                  <a:pos x="f210" y="f211"/>
                </a:cxn>
              </a:cxnLst>
              <a:rect l="f206" t="f209" r="f207" b="f208"/>
              <a:pathLst>
                <a:path w="1089130" h="204759">
                  <a:moveTo>
                    <a:pt x="f8" y="f9"/>
                  </a:moveTo>
                  <a:cubicBezTo>
                    <a:pt x="f10" y="f11"/>
                    <a:pt x="f10" y="f12"/>
                    <a:pt x="f8" y="f13"/>
                  </a:cubicBezTo>
                  <a:cubicBezTo>
                    <a:pt x="f14" y="f15"/>
                    <a:pt x="f14" y="f16"/>
                    <a:pt x="f8" y="f17"/>
                  </a:cubicBezTo>
                  <a:cubicBezTo>
                    <a:pt x="f8" y="f17"/>
                    <a:pt x="f8" y="f17"/>
                    <a:pt x="f18" y="f19"/>
                  </a:cubicBezTo>
                  <a:cubicBezTo>
                    <a:pt x="f20" y="f21"/>
                    <a:pt x="f18" y="f19"/>
                    <a:pt x="f20" y="f19"/>
                  </a:cubicBezTo>
                  <a:cubicBezTo>
                    <a:pt x="f22" y="f23"/>
                    <a:pt x="f24" y="f25"/>
                    <a:pt x="f26" y="f27"/>
                  </a:cubicBezTo>
                  <a:lnTo>
                    <a:pt x="f28" y="f29"/>
                  </a:lnTo>
                  <a:lnTo>
                    <a:pt x="f30" y="f31"/>
                  </a:lnTo>
                  <a:lnTo>
                    <a:pt x="f32" y="f33"/>
                  </a:lnTo>
                  <a:lnTo>
                    <a:pt x="f34" y="f33"/>
                  </a:lnTo>
                  <a:cubicBezTo>
                    <a:pt x="f35" y="f36"/>
                    <a:pt x="f37" y="f38"/>
                    <a:pt x="f39" y="f40"/>
                  </a:cubicBezTo>
                  <a:cubicBezTo>
                    <a:pt x="f41" y="f42"/>
                    <a:pt x="f41" y="f43"/>
                    <a:pt x="f39" y="f44"/>
                  </a:cubicBezTo>
                  <a:cubicBezTo>
                    <a:pt x="f45" y="f46"/>
                    <a:pt x="f45" y="f47"/>
                    <a:pt x="f39" y="f48"/>
                  </a:cubicBezTo>
                  <a:cubicBezTo>
                    <a:pt x="f49" y="f50"/>
                    <a:pt x="f49" y="f51"/>
                    <a:pt x="f39" y="f52"/>
                  </a:cubicBezTo>
                  <a:lnTo>
                    <a:pt x="f39" y="f53"/>
                  </a:lnTo>
                  <a:lnTo>
                    <a:pt x="f54" y="f55"/>
                  </a:lnTo>
                  <a:lnTo>
                    <a:pt x="f56" y="f57"/>
                  </a:lnTo>
                  <a:lnTo>
                    <a:pt x="f58" y="f57"/>
                  </a:lnTo>
                  <a:lnTo>
                    <a:pt x="f58" y="f57"/>
                  </a:lnTo>
                  <a:lnTo>
                    <a:pt x="f59" y="f60"/>
                  </a:lnTo>
                  <a:lnTo>
                    <a:pt x="f61" y="f62"/>
                  </a:lnTo>
                  <a:lnTo>
                    <a:pt x="f63" y="f64"/>
                  </a:lnTo>
                  <a:cubicBezTo>
                    <a:pt x="f65" y="f66"/>
                    <a:pt x="f67" y="f68"/>
                    <a:pt x="f69" y="f70"/>
                  </a:cubicBezTo>
                  <a:lnTo>
                    <a:pt x="f69" y="f70"/>
                  </a:lnTo>
                  <a:lnTo>
                    <a:pt x="f69" y="f70"/>
                  </a:lnTo>
                  <a:cubicBezTo>
                    <a:pt x="f71" y="f72"/>
                    <a:pt x="f71" y="f73"/>
                    <a:pt x="f69" y="f74"/>
                  </a:cubicBezTo>
                  <a:lnTo>
                    <a:pt x="f69" y="f74"/>
                  </a:lnTo>
                  <a:lnTo>
                    <a:pt x="f69" y="f75"/>
                  </a:lnTo>
                  <a:cubicBezTo>
                    <a:pt x="f69" y="f75"/>
                    <a:pt x="f76" y="f77"/>
                    <a:pt x="f8" y="f9"/>
                  </a:cubicBezTo>
                  <a:close/>
                </a:path>
              </a:pathLst>
            </a:custGeom>
            <a:solidFill>
              <a:srgbClr val="468C8A"/>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7" name="Freeform: Shape 491">
              <a:extLst>
                <a:ext uri="{FF2B5EF4-FFF2-40B4-BE49-F238E27FC236}">
                  <a16:creationId xmlns:a16="http://schemas.microsoft.com/office/drawing/2014/main" id="{95CC59B5-A1CF-EA11-BFF5-8DC10E4AF909}"/>
                </a:ext>
              </a:extLst>
            </p:cNvPr>
            <p:cNvSpPr/>
            <p:nvPr/>
          </p:nvSpPr>
          <p:spPr>
            <a:xfrm>
              <a:off x="8653396" y="4101038"/>
              <a:ext cx="97639" cy="84682"/>
            </a:xfrm>
            <a:custGeom>
              <a:avLst/>
              <a:gdLst>
                <a:gd name="f0" fmla="val 10800000"/>
                <a:gd name="f1" fmla="val 5400000"/>
                <a:gd name="f2" fmla="val 180"/>
                <a:gd name="f3" fmla="val w"/>
                <a:gd name="f4" fmla="val h"/>
                <a:gd name="f5" fmla="val 0"/>
                <a:gd name="f6" fmla="val 97638"/>
                <a:gd name="f7" fmla="val 84687"/>
                <a:gd name="f8" fmla="val 88370"/>
                <a:gd name="f9" fmla="val 2032"/>
                <a:gd name="f10" fmla="val 1651"/>
                <a:gd name="f11" fmla="val 70721"/>
                <a:gd name="f12" fmla="val 81640"/>
                <a:gd name="f13" fmla="val 1702"/>
                <a:gd name="f14" fmla="val 81894"/>
                <a:gd name="f15" fmla="val 82148"/>
                <a:gd name="f16" fmla="val 82401"/>
                <a:gd name="f17" fmla="val 1346"/>
                <a:gd name="f18" fmla="val 83316"/>
                <a:gd name="f19" fmla="val 762"/>
                <a:gd name="f20" fmla="val 84103"/>
                <a:gd name="f21" fmla="val 97639"/>
                <a:gd name="f22" fmla="val 5206"/>
                <a:gd name="f23" fmla="val 96585"/>
                <a:gd name="f24" fmla="val 6018"/>
                <a:gd name="f25" fmla="val 95290"/>
                <a:gd name="f26" fmla="val 6463"/>
                <a:gd name="f27" fmla="val 93957"/>
                <a:gd name="f28" fmla="val 6475"/>
                <a:gd name="f29" fmla="val 91214"/>
                <a:gd name="f30" fmla="val 6704"/>
                <a:gd name="f31" fmla="val 88764"/>
                <a:gd name="f32" fmla="val 4761"/>
                <a:gd name="f33" fmla="+- 0 0 -90"/>
                <a:gd name="f34" fmla="*/ f3 1 97638"/>
                <a:gd name="f35" fmla="*/ f4 1 84687"/>
                <a:gd name="f36" fmla="val f5"/>
                <a:gd name="f37" fmla="val f6"/>
                <a:gd name="f38" fmla="val f7"/>
                <a:gd name="f39" fmla="*/ f33 f0 1"/>
                <a:gd name="f40" fmla="+- f38 0 f36"/>
                <a:gd name="f41" fmla="+- f37 0 f36"/>
                <a:gd name="f42" fmla="*/ f39 1 f2"/>
                <a:gd name="f43" fmla="*/ f41 1 97638"/>
                <a:gd name="f44" fmla="*/ f40 1 84687"/>
                <a:gd name="f45" fmla="*/ 88370 f41 1"/>
                <a:gd name="f46" fmla="*/ 2032 f40 1"/>
                <a:gd name="f47" fmla="*/ 0 f40 1"/>
                <a:gd name="f48" fmla="*/ 1651 f41 1"/>
                <a:gd name="f49" fmla="*/ 70721 f40 1"/>
                <a:gd name="f50" fmla="*/ 81640 f40 1"/>
                <a:gd name="f51" fmla="*/ 82401 f40 1"/>
                <a:gd name="f52" fmla="*/ 0 f41 1"/>
                <a:gd name="f53" fmla="*/ 84687 f40 1"/>
                <a:gd name="f54" fmla="*/ 97639 f41 1"/>
                <a:gd name="f55" fmla="*/ 5206 f40 1"/>
                <a:gd name="f56" fmla="*/ 93957 f41 1"/>
                <a:gd name="f57" fmla="*/ 6475 f40 1"/>
                <a:gd name="f58" fmla="+- f42 0 f1"/>
                <a:gd name="f59" fmla="*/ f45 1 97638"/>
                <a:gd name="f60" fmla="*/ f46 1 84687"/>
                <a:gd name="f61" fmla="*/ f47 1 84687"/>
                <a:gd name="f62" fmla="*/ f48 1 97638"/>
                <a:gd name="f63" fmla="*/ f49 1 84687"/>
                <a:gd name="f64" fmla="*/ f50 1 84687"/>
                <a:gd name="f65" fmla="*/ f51 1 84687"/>
                <a:gd name="f66" fmla="*/ f52 1 97638"/>
                <a:gd name="f67" fmla="*/ f53 1 84687"/>
                <a:gd name="f68" fmla="*/ f54 1 97638"/>
                <a:gd name="f69" fmla="*/ f55 1 84687"/>
                <a:gd name="f70" fmla="*/ f56 1 97638"/>
                <a:gd name="f71" fmla="*/ f57 1 84687"/>
                <a:gd name="f72" fmla="*/ f36 1 f43"/>
                <a:gd name="f73" fmla="*/ f37 1 f43"/>
                <a:gd name="f74" fmla="*/ f36 1 f44"/>
                <a:gd name="f75" fmla="*/ f38 1 f44"/>
                <a:gd name="f76" fmla="*/ f59 1 f43"/>
                <a:gd name="f77" fmla="*/ f60 1 f44"/>
                <a:gd name="f78" fmla="*/ f61 1 f44"/>
                <a:gd name="f79" fmla="*/ f62 1 f43"/>
                <a:gd name="f80" fmla="*/ f63 1 f44"/>
                <a:gd name="f81" fmla="*/ f64 1 f44"/>
                <a:gd name="f82" fmla="*/ f65 1 f44"/>
                <a:gd name="f83" fmla="*/ f66 1 f43"/>
                <a:gd name="f84" fmla="*/ f67 1 f44"/>
                <a:gd name="f85" fmla="*/ f68 1 f43"/>
                <a:gd name="f86" fmla="*/ f69 1 f44"/>
                <a:gd name="f87" fmla="*/ f70 1 f43"/>
                <a:gd name="f88" fmla="*/ f71 1 f44"/>
                <a:gd name="f89" fmla="*/ f72 f34 1"/>
                <a:gd name="f90" fmla="*/ f73 f34 1"/>
                <a:gd name="f91" fmla="*/ f75 f35 1"/>
                <a:gd name="f92" fmla="*/ f74 f35 1"/>
                <a:gd name="f93" fmla="*/ f76 f34 1"/>
                <a:gd name="f94" fmla="*/ f77 f35 1"/>
                <a:gd name="f95" fmla="*/ f78 f35 1"/>
                <a:gd name="f96" fmla="*/ f79 f34 1"/>
                <a:gd name="f97" fmla="*/ f80 f35 1"/>
                <a:gd name="f98" fmla="*/ f81 f35 1"/>
                <a:gd name="f99" fmla="*/ f82 f35 1"/>
                <a:gd name="f100" fmla="*/ f83 f34 1"/>
                <a:gd name="f101" fmla="*/ f84 f35 1"/>
                <a:gd name="f102" fmla="*/ f85 f34 1"/>
                <a:gd name="f103" fmla="*/ f86 f35 1"/>
                <a:gd name="f104" fmla="*/ f87 f34 1"/>
                <a:gd name="f105" fmla="*/ f88 f35 1"/>
              </a:gdLst>
              <a:ahLst/>
              <a:cxnLst>
                <a:cxn ang="3cd4">
                  <a:pos x="hc" y="t"/>
                </a:cxn>
                <a:cxn ang="0">
                  <a:pos x="r" y="vc"/>
                </a:cxn>
                <a:cxn ang="cd4">
                  <a:pos x="hc" y="b"/>
                </a:cxn>
                <a:cxn ang="cd2">
                  <a:pos x="l" y="vc"/>
                </a:cxn>
                <a:cxn ang="f58">
                  <a:pos x="f93" y="f94"/>
                </a:cxn>
                <a:cxn ang="f58">
                  <a:pos x="f93" y="f95"/>
                </a:cxn>
                <a:cxn ang="f58">
                  <a:pos x="f96" y="f97"/>
                </a:cxn>
                <a:cxn ang="f58">
                  <a:pos x="f96" y="f98"/>
                </a:cxn>
                <a:cxn ang="f58">
                  <a:pos x="f96" y="f99"/>
                </a:cxn>
                <a:cxn ang="f58">
                  <a:pos x="f96" y="f99"/>
                </a:cxn>
                <a:cxn ang="f58">
                  <a:pos x="f96" y="f99"/>
                </a:cxn>
                <a:cxn ang="f58">
                  <a:pos x="f100" y="f101"/>
                </a:cxn>
                <a:cxn ang="f58">
                  <a:pos x="f100" y="f101"/>
                </a:cxn>
                <a:cxn ang="f58">
                  <a:pos x="f102" y="f103"/>
                </a:cxn>
                <a:cxn ang="f58">
                  <a:pos x="f102" y="f103"/>
                </a:cxn>
                <a:cxn ang="f58">
                  <a:pos x="f104" y="f105"/>
                </a:cxn>
                <a:cxn ang="f58">
                  <a:pos x="f93" y="f94"/>
                </a:cxn>
              </a:cxnLst>
              <a:rect l="f89" t="f92" r="f90" b="f91"/>
              <a:pathLst>
                <a:path w="97638" h="84687">
                  <a:moveTo>
                    <a:pt x="f8" y="f9"/>
                  </a:moveTo>
                  <a:lnTo>
                    <a:pt x="f8" y="f5"/>
                  </a:lnTo>
                  <a:lnTo>
                    <a:pt x="f10" y="f11"/>
                  </a:lnTo>
                  <a:lnTo>
                    <a:pt x="f10" y="f12"/>
                  </a:lnTo>
                  <a:cubicBezTo>
                    <a:pt x="f13" y="f14"/>
                    <a:pt x="f13" y="f15"/>
                    <a:pt x="f10" y="f16"/>
                  </a:cubicBezTo>
                  <a:cubicBezTo>
                    <a:pt x="f10" y="f16"/>
                    <a:pt x="f10" y="f16"/>
                    <a:pt x="f10" y="f16"/>
                  </a:cubicBezTo>
                  <a:lnTo>
                    <a:pt x="f10" y="f16"/>
                  </a:lnTo>
                  <a:cubicBezTo>
                    <a:pt x="f17" y="f18"/>
                    <a:pt x="f19" y="f20"/>
                    <a:pt x="f5" y="f7"/>
                  </a:cubicBezTo>
                  <a:lnTo>
                    <a:pt x="f5" y="f7"/>
                  </a:lnTo>
                  <a:lnTo>
                    <a:pt x="f21" y="f22"/>
                  </a:lnTo>
                  <a:lnTo>
                    <a:pt x="f21" y="f22"/>
                  </a:lnTo>
                  <a:cubicBezTo>
                    <a:pt x="f23" y="f24"/>
                    <a:pt x="f25" y="f26"/>
                    <a:pt x="f27" y="f28"/>
                  </a:cubicBezTo>
                  <a:cubicBezTo>
                    <a:pt x="f29" y="f30"/>
                    <a:pt x="f31"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8" name="Freeform: Shape 492">
              <a:extLst>
                <a:ext uri="{FF2B5EF4-FFF2-40B4-BE49-F238E27FC236}">
                  <a16:creationId xmlns:a16="http://schemas.microsoft.com/office/drawing/2014/main" id="{063FC913-A101-2F4F-0ED9-E5D083D5A816}"/>
                </a:ext>
              </a:extLst>
            </p:cNvPr>
            <p:cNvSpPr/>
            <p:nvPr/>
          </p:nvSpPr>
          <p:spPr>
            <a:xfrm>
              <a:off x="8251920" y="4080592"/>
              <a:ext cx="397407" cy="106902"/>
            </a:xfrm>
            <a:custGeom>
              <a:avLst/>
              <a:gdLst>
                <a:gd name="f0" fmla="val 10800000"/>
                <a:gd name="f1" fmla="val 5400000"/>
                <a:gd name="f2" fmla="val 180"/>
                <a:gd name="f3" fmla="val w"/>
                <a:gd name="f4" fmla="val h"/>
                <a:gd name="f5" fmla="val 0"/>
                <a:gd name="f6" fmla="val 397410"/>
                <a:gd name="f7" fmla="val 106906"/>
                <a:gd name="f8" fmla="val 392205"/>
                <a:gd name="f9" fmla="val 101827"/>
                <a:gd name="f10" fmla="val 95479"/>
                <a:gd name="f11" fmla="val 7110"/>
                <a:gd name="f12" fmla="val 3682"/>
                <a:gd name="f13" fmla="val 6971"/>
                <a:gd name="f14" fmla="val 6501"/>
                <a:gd name="f15" fmla="val 4609"/>
                <a:gd name="f16" fmla="val 8710"/>
                <a:gd name="f17" fmla="val 1778"/>
                <a:gd name="f18" fmla="val 8634"/>
                <a:gd name="f19" fmla="val 1193"/>
                <a:gd name="f20" fmla="val 8760"/>
                <a:gd name="f21" fmla="val 584"/>
                <a:gd name="f22" fmla="val 396014"/>
                <a:gd name="f23" fmla="val 394580"/>
                <a:gd name="f24" fmla="val 392269"/>
                <a:gd name="f25" fmla="val 104659"/>
                <a:gd name="f26" fmla="+- 0 0 -90"/>
                <a:gd name="f27" fmla="*/ f3 1 397410"/>
                <a:gd name="f28" fmla="*/ f4 1 106906"/>
                <a:gd name="f29" fmla="val f5"/>
                <a:gd name="f30" fmla="val f6"/>
                <a:gd name="f31" fmla="val f7"/>
                <a:gd name="f32" fmla="*/ f26 f0 1"/>
                <a:gd name="f33" fmla="+- f31 0 f29"/>
                <a:gd name="f34" fmla="+- f30 0 f29"/>
                <a:gd name="f35" fmla="*/ f32 1 f2"/>
                <a:gd name="f36" fmla="*/ f34 1 397410"/>
                <a:gd name="f37" fmla="*/ f33 1 106906"/>
                <a:gd name="f38" fmla="*/ 392205 f34 1"/>
                <a:gd name="f39" fmla="*/ 101827 f33 1"/>
                <a:gd name="f40" fmla="*/ 95479 f33 1"/>
                <a:gd name="f41" fmla="*/ 7110 f34 1"/>
                <a:gd name="f42" fmla="*/ 0 f33 1"/>
                <a:gd name="f43" fmla="*/ 3682 f33 1"/>
                <a:gd name="f44" fmla="*/ 1778 f34 1"/>
                <a:gd name="f45" fmla="*/ 8634 f33 1"/>
                <a:gd name="f46" fmla="*/ 0 f34 1"/>
                <a:gd name="f47" fmla="*/ 396014 f34 1"/>
                <a:gd name="f48" fmla="*/ 106906 f33 1"/>
                <a:gd name="f49" fmla="*/ 397410 f34 1"/>
                <a:gd name="f50" fmla="+- f35 0 f1"/>
                <a:gd name="f51" fmla="*/ f38 1 397410"/>
                <a:gd name="f52" fmla="*/ f39 1 106906"/>
                <a:gd name="f53" fmla="*/ f40 1 106906"/>
                <a:gd name="f54" fmla="*/ f41 1 397410"/>
                <a:gd name="f55" fmla="*/ f42 1 106906"/>
                <a:gd name="f56" fmla="*/ f43 1 106906"/>
                <a:gd name="f57" fmla="*/ f44 1 397410"/>
                <a:gd name="f58" fmla="*/ f45 1 106906"/>
                <a:gd name="f59" fmla="*/ f46 1 397410"/>
                <a:gd name="f60" fmla="*/ f47 1 397410"/>
                <a:gd name="f61" fmla="*/ f48 1 106906"/>
                <a:gd name="f62" fmla="*/ f49 1 397410"/>
                <a:gd name="f63" fmla="*/ f29 1 f36"/>
                <a:gd name="f64" fmla="*/ f30 1 f36"/>
                <a:gd name="f65" fmla="*/ f29 1 f37"/>
                <a:gd name="f66" fmla="*/ f31 1 f37"/>
                <a:gd name="f67" fmla="*/ f51 1 f36"/>
                <a:gd name="f68" fmla="*/ f52 1 f37"/>
                <a:gd name="f69" fmla="*/ f53 1 f37"/>
                <a:gd name="f70" fmla="*/ f54 1 f36"/>
                <a:gd name="f71" fmla="*/ f55 1 f37"/>
                <a:gd name="f72" fmla="*/ f56 1 f37"/>
                <a:gd name="f73" fmla="*/ f57 1 f36"/>
                <a:gd name="f74" fmla="*/ f58 1 f37"/>
                <a:gd name="f75" fmla="*/ f59 1 f36"/>
                <a:gd name="f76" fmla="*/ f60 1 f36"/>
                <a:gd name="f77" fmla="*/ f61 1 f37"/>
                <a:gd name="f78" fmla="*/ f62 1 f36"/>
                <a:gd name="f79" fmla="*/ f63 f27 1"/>
                <a:gd name="f80" fmla="*/ f64 f27 1"/>
                <a:gd name="f81" fmla="*/ f66 f28 1"/>
                <a:gd name="f82" fmla="*/ f65 f28 1"/>
                <a:gd name="f83" fmla="*/ f67 f27 1"/>
                <a:gd name="f84" fmla="*/ f68 f28 1"/>
                <a:gd name="f85" fmla="*/ f69 f28 1"/>
                <a:gd name="f86" fmla="*/ f70 f27 1"/>
                <a:gd name="f87" fmla="*/ f71 f28 1"/>
                <a:gd name="f88" fmla="*/ f72 f28 1"/>
                <a:gd name="f89" fmla="*/ f73 f27 1"/>
                <a:gd name="f90" fmla="*/ f74 f28 1"/>
                <a:gd name="f91" fmla="*/ f75 f27 1"/>
                <a:gd name="f92" fmla="*/ f76 f27 1"/>
                <a:gd name="f93" fmla="*/ f77 f28 1"/>
                <a:gd name="f94" fmla="*/ f78 f27 1"/>
              </a:gdLst>
              <a:ahLst/>
              <a:cxnLst>
                <a:cxn ang="3cd4">
                  <a:pos x="hc" y="t"/>
                </a:cxn>
                <a:cxn ang="0">
                  <a:pos x="r" y="vc"/>
                </a:cxn>
                <a:cxn ang="cd4">
                  <a:pos x="hc" y="b"/>
                </a:cxn>
                <a:cxn ang="cd2">
                  <a:pos x="l" y="vc"/>
                </a:cxn>
                <a:cxn ang="f50">
                  <a:pos x="f83" y="f84"/>
                </a:cxn>
                <a:cxn ang="f50">
                  <a:pos x="f83" y="f85"/>
                </a:cxn>
                <a:cxn ang="f50">
                  <a:pos x="f86" y="f87"/>
                </a:cxn>
                <a:cxn ang="f50">
                  <a:pos x="f86" y="f88"/>
                </a:cxn>
                <a:cxn ang="f50">
                  <a:pos x="f89" y="f90"/>
                </a:cxn>
                <a:cxn ang="f50">
                  <a:pos x="f91" y="f90"/>
                </a:cxn>
                <a:cxn ang="f50">
                  <a:pos x="f91" y="f90"/>
                </a:cxn>
                <a:cxn ang="f50">
                  <a:pos x="f92" y="f93"/>
                </a:cxn>
                <a:cxn ang="f50">
                  <a:pos x="f94" y="f93"/>
                </a:cxn>
                <a:cxn ang="f50">
                  <a:pos x="f83" y="f84"/>
                </a:cxn>
              </a:cxnLst>
              <a:rect l="f79" t="f82" r="f80" b="f81"/>
              <a:pathLst>
                <a:path w="397410" h="106906">
                  <a:moveTo>
                    <a:pt x="f8" y="f9"/>
                  </a:moveTo>
                  <a:lnTo>
                    <a:pt x="f8" y="f10"/>
                  </a:lnTo>
                  <a:lnTo>
                    <a:pt x="f11" y="f5"/>
                  </a:lnTo>
                  <a:lnTo>
                    <a:pt x="f11" y="f12"/>
                  </a:lnTo>
                  <a:cubicBezTo>
                    <a:pt x="f13" y="f14"/>
                    <a:pt x="f15" y="f16"/>
                    <a:pt x="f17" y="f18"/>
                  </a:cubicBezTo>
                  <a:cubicBezTo>
                    <a:pt x="f19" y="f20"/>
                    <a:pt x="f21" y="f20"/>
                    <a:pt x="f5" y="f18"/>
                  </a:cubicBezTo>
                  <a:lnTo>
                    <a:pt x="f5" y="f18"/>
                  </a:lnTo>
                  <a:lnTo>
                    <a:pt x="f22" y="f7"/>
                  </a:lnTo>
                  <a:lnTo>
                    <a:pt x="f6" y="f7"/>
                  </a:lnTo>
                  <a:cubicBezTo>
                    <a:pt x="f23" y="f7"/>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89" name="Freeform: Shape 493">
              <a:extLst>
                <a:ext uri="{FF2B5EF4-FFF2-40B4-BE49-F238E27FC236}">
                  <a16:creationId xmlns:a16="http://schemas.microsoft.com/office/drawing/2014/main" id="{778CD298-B753-42DF-CA79-28EEECD3F46B}"/>
                </a:ext>
              </a:extLst>
            </p:cNvPr>
            <p:cNvSpPr/>
            <p:nvPr/>
          </p:nvSpPr>
          <p:spPr>
            <a:xfrm>
              <a:off x="8654786" y="4183818"/>
              <a:ext cx="45" cy="758"/>
            </a:xfrm>
            <a:custGeom>
              <a:avLst/>
              <a:gdLst>
                <a:gd name="f0" fmla="val 10800000"/>
                <a:gd name="f1" fmla="val 5400000"/>
                <a:gd name="f2" fmla="val 180"/>
                <a:gd name="f3" fmla="val w"/>
                <a:gd name="f4" fmla="val h"/>
                <a:gd name="f5" fmla="val 0"/>
                <a:gd name="f6" fmla="val 47"/>
                <a:gd name="f7" fmla="val 761"/>
                <a:gd name="f8" fmla="val 64"/>
                <a:gd name="f9" fmla="val 254"/>
                <a:gd name="f10" fmla="val 508"/>
                <a:gd name="f11" fmla="val 762"/>
                <a:gd name="f12" fmla="+- 0 0 -90"/>
                <a:gd name="f13" fmla="*/ f3 1 47"/>
                <a:gd name="f14" fmla="*/ f4 1 761"/>
                <a:gd name="f15" fmla="val f5"/>
                <a:gd name="f16" fmla="val f6"/>
                <a:gd name="f17" fmla="val f7"/>
                <a:gd name="f18" fmla="*/ f12 f0 1"/>
                <a:gd name="f19" fmla="+- f17 0 f15"/>
                <a:gd name="f20" fmla="+- f16 0 f15"/>
                <a:gd name="f21" fmla="*/ f18 1 f2"/>
                <a:gd name="f22" fmla="*/ f20 1 47"/>
                <a:gd name="f23" fmla="*/ f19 1 761"/>
                <a:gd name="f24" fmla="*/ 0 f20 1"/>
                <a:gd name="f25" fmla="*/ 0 f19 1"/>
                <a:gd name="f26" fmla="*/ 762 f19 1"/>
                <a:gd name="f27" fmla="+- f21 0 f1"/>
                <a:gd name="f28" fmla="*/ f24 1 47"/>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Lst>
              <a:rect l="f38" t="f41" r="f39" b="f40"/>
              <a:pathLst>
                <a:path w="47" h="761">
                  <a:moveTo>
                    <a:pt x="f5" y="f5"/>
                  </a:moveTo>
                  <a:cubicBezTo>
                    <a:pt x="f5" y="f5"/>
                    <a:pt x="f5" y="f5"/>
                    <a:pt x="f5" y="f5"/>
                  </a:cubicBezTo>
                  <a:cubicBezTo>
                    <a:pt x="f8" y="f9"/>
                    <a:pt x="f8" y="f10"/>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0" name="Freeform: Shape 494">
              <a:extLst>
                <a:ext uri="{FF2B5EF4-FFF2-40B4-BE49-F238E27FC236}">
                  <a16:creationId xmlns:a16="http://schemas.microsoft.com/office/drawing/2014/main" id="{60D33B39-B724-E3CC-6F44-BC7B69F33063}"/>
                </a:ext>
              </a:extLst>
            </p:cNvPr>
            <p:cNvSpPr/>
            <p:nvPr/>
          </p:nvSpPr>
          <p:spPr>
            <a:xfrm>
              <a:off x="8249890" y="397762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1" name="Freeform: Shape 495">
              <a:extLst>
                <a:ext uri="{FF2B5EF4-FFF2-40B4-BE49-F238E27FC236}">
                  <a16:creationId xmlns:a16="http://schemas.microsoft.com/office/drawing/2014/main" id="{5B05B521-F9C4-6977-AFCE-762B6A132D4D}"/>
                </a:ext>
              </a:extLst>
            </p:cNvPr>
            <p:cNvSpPr/>
            <p:nvPr/>
          </p:nvSpPr>
          <p:spPr>
            <a:xfrm>
              <a:off x="8248692" y="3979148"/>
              <a:ext cx="54" cy="54"/>
            </a:xfrm>
            <a:custGeom>
              <a:avLst/>
              <a:gdLst>
                <a:gd name="f0" fmla="val 10800000"/>
                <a:gd name="f1" fmla="val 5400000"/>
                <a:gd name="f2" fmla="val 180"/>
                <a:gd name="f3" fmla="val w"/>
                <a:gd name="f4" fmla="val h"/>
                <a:gd name="f5" fmla="val 0"/>
                <a:gd name="f6" fmla="val 56"/>
                <a:gd name="f7" fmla="val -71"/>
                <a:gd name="f8" fmla="val 127"/>
                <a:gd name="f9" fmla="+- 0 0 -90"/>
                <a:gd name="f10" fmla="*/ f3 1 56"/>
                <a:gd name="f11" fmla="*/ f4 1 56"/>
                <a:gd name="f12" fmla="val f5"/>
                <a:gd name="f13" fmla="val f6"/>
                <a:gd name="f14" fmla="*/ f9 f0 1"/>
                <a:gd name="f15" fmla="+- f13 0 f12"/>
                <a:gd name="f16" fmla="*/ f14 1 f2"/>
                <a:gd name="f17" fmla="*/ f15 1 56"/>
                <a:gd name="f18" fmla="*/ 56 f15 1"/>
                <a:gd name="f19" fmla="*/ 0 f15 1"/>
                <a:gd name="f20" fmla="+- f16 0 f1"/>
                <a:gd name="f21" fmla="*/ f18 1 56"/>
                <a:gd name="f22" fmla="*/ f19 1 56"/>
                <a:gd name="f23" fmla="*/ f12 1 f17"/>
                <a:gd name="f24" fmla="*/ f13 1 f17"/>
                <a:gd name="f25" fmla="*/ f21 1 f17"/>
                <a:gd name="f26" fmla="*/ f22 1 f17"/>
                <a:gd name="f27" fmla="*/ f23 f10 1"/>
                <a:gd name="f28" fmla="*/ f24 f10 1"/>
                <a:gd name="f29" fmla="*/ f24 f11 1"/>
                <a:gd name="f30" fmla="*/ f23 f11 1"/>
                <a:gd name="f31" fmla="*/ f25 f10 1"/>
                <a:gd name="f32" fmla="*/ f26 f11 1"/>
              </a:gdLst>
              <a:ahLst/>
              <a:cxnLst>
                <a:cxn ang="3cd4">
                  <a:pos x="hc" y="t"/>
                </a:cxn>
                <a:cxn ang="0">
                  <a:pos x="r" y="vc"/>
                </a:cxn>
                <a:cxn ang="cd4">
                  <a:pos x="hc" y="b"/>
                </a:cxn>
                <a:cxn ang="cd2">
                  <a:pos x="l" y="vc"/>
                </a:cxn>
                <a:cxn ang="f20">
                  <a:pos x="f31" y="f32"/>
                </a:cxn>
                <a:cxn ang="f20">
                  <a:pos x="f31" y="f32"/>
                </a:cxn>
                <a:cxn ang="f20">
                  <a:pos x="f31" y="f32"/>
                </a:cxn>
                <a:cxn ang="f20">
                  <a:pos x="f31" y="f32"/>
                </a:cxn>
              </a:cxnLst>
              <a:rect l="f27" t="f30" r="f28" b="f29"/>
              <a:pathLst>
                <a:path w="56" h="56">
                  <a:moveTo>
                    <a:pt x="f6" y="f5"/>
                  </a:moveTo>
                  <a:lnTo>
                    <a:pt x="f6" y="f5"/>
                  </a:lnTo>
                  <a:lnTo>
                    <a:pt x="f6" y="f5"/>
                  </a:lnTo>
                  <a:cubicBezTo>
                    <a:pt x="f6" y="f5"/>
                    <a:pt x="f7" y="f8"/>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2" name="Freeform: Shape 496">
              <a:extLst>
                <a:ext uri="{FF2B5EF4-FFF2-40B4-BE49-F238E27FC236}">
                  <a16:creationId xmlns:a16="http://schemas.microsoft.com/office/drawing/2014/main" id="{19965223-DE8A-7C36-48F3-175C002EC16F}"/>
                </a:ext>
              </a:extLst>
            </p:cNvPr>
            <p:cNvSpPr/>
            <p:nvPr/>
          </p:nvSpPr>
          <p:spPr>
            <a:xfrm>
              <a:off x="8249588" y="3982449"/>
              <a:ext cx="9445" cy="106491"/>
            </a:xfrm>
            <a:custGeom>
              <a:avLst/>
              <a:gdLst>
                <a:gd name="f0" fmla="val 10800000"/>
                <a:gd name="f1" fmla="val 5400000"/>
                <a:gd name="f2" fmla="val 180"/>
                <a:gd name="f3" fmla="val w"/>
                <a:gd name="f4" fmla="val h"/>
                <a:gd name="f5" fmla="val 0"/>
                <a:gd name="f6" fmla="val 9443"/>
                <a:gd name="f7" fmla="val 106493"/>
                <a:gd name="f8" fmla="val 101827"/>
                <a:gd name="f9" fmla="val 5079"/>
                <a:gd name="f10" fmla="val 2587"/>
                <a:gd name="f11" fmla="val 3428"/>
                <a:gd name="f12" fmla="val 1825"/>
                <a:gd name="f13" fmla="val 682"/>
                <a:gd name="f14" fmla="val 2666"/>
                <a:gd name="f15" fmla="val 403"/>
                <a:gd name="f16" fmla="val 2425"/>
                <a:gd name="f17" fmla="val 187"/>
                <a:gd name="f18" fmla="val 2120"/>
                <a:gd name="f19" fmla="val 48"/>
                <a:gd name="f20" fmla="val 1777"/>
                <a:gd name="f21" fmla="val -3"/>
                <a:gd name="f22" fmla="val 1524"/>
                <a:gd name="f23" fmla="val 1270"/>
                <a:gd name="f24" fmla="val 1016"/>
                <a:gd name="f25" fmla="val -16"/>
                <a:gd name="f26" fmla="val 685"/>
                <a:gd name="f27" fmla="val 330"/>
                <a:gd name="f28" fmla="val 103097"/>
                <a:gd name="f29" fmla="val 103389"/>
                <a:gd name="f30" fmla="val 103694"/>
                <a:gd name="f31" fmla="val 103986"/>
                <a:gd name="f32" fmla="val 104875"/>
                <a:gd name="f33" fmla="val 105637"/>
                <a:gd name="f34" fmla="val 809"/>
                <a:gd name="f35" fmla="val 106398"/>
                <a:gd name="f36" fmla="val 1571"/>
                <a:gd name="f37" fmla="val 3171"/>
                <a:gd name="f38" fmla="val 106525"/>
                <a:gd name="f39" fmla="val 3781"/>
                <a:gd name="f40" fmla="val 4365"/>
                <a:gd name="f41" fmla="val 6955"/>
                <a:gd name="f42" fmla="val 106360"/>
                <a:gd name="f43" fmla="val 9126"/>
                <a:gd name="f44" fmla="val 104405"/>
                <a:gd name="f45" fmla="+- 0 0 -90"/>
                <a:gd name="f46" fmla="*/ f3 1 9443"/>
                <a:gd name="f47" fmla="*/ f4 1 106493"/>
                <a:gd name="f48" fmla="val f5"/>
                <a:gd name="f49" fmla="val f6"/>
                <a:gd name="f50" fmla="val f7"/>
                <a:gd name="f51" fmla="*/ f45 f0 1"/>
                <a:gd name="f52" fmla="+- f50 0 f48"/>
                <a:gd name="f53" fmla="+- f49 0 f48"/>
                <a:gd name="f54" fmla="*/ f51 1 f2"/>
                <a:gd name="f55" fmla="*/ f53 1 9443"/>
                <a:gd name="f56" fmla="*/ f52 1 106493"/>
                <a:gd name="f57" fmla="*/ 9443 f53 1"/>
                <a:gd name="f58" fmla="*/ 101827 f52 1"/>
                <a:gd name="f59" fmla="*/ 5079 f52 1"/>
                <a:gd name="f60" fmla="*/ 2587 f53 1"/>
                <a:gd name="f61" fmla="*/ 3428 f52 1"/>
                <a:gd name="f62" fmla="*/ 1825 f53 1"/>
                <a:gd name="f63" fmla="*/ 682 f53 1"/>
                <a:gd name="f64" fmla="*/ 2666 f52 1"/>
                <a:gd name="f65" fmla="*/ 48 f53 1"/>
                <a:gd name="f66" fmla="*/ 1777 f52 1"/>
                <a:gd name="f67" fmla="*/ 1016 f52 1"/>
                <a:gd name="f68" fmla="*/ 0 f52 1"/>
                <a:gd name="f69" fmla="*/ 103097 f52 1"/>
                <a:gd name="f70" fmla="*/ 103986 f52 1"/>
                <a:gd name="f71" fmla="*/ 104875 f52 1"/>
                <a:gd name="f72" fmla="*/ 105637 f52 1"/>
                <a:gd name="f73" fmla="*/ 809 f53 1"/>
                <a:gd name="f74" fmla="*/ 106398 f52 1"/>
                <a:gd name="f75" fmla="*/ 1571 f53 1"/>
                <a:gd name="f76" fmla="*/ 4365 f53 1"/>
                <a:gd name="f77" fmla="+- f54 0 f1"/>
                <a:gd name="f78" fmla="*/ f57 1 9443"/>
                <a:gd name="f79" fmla="*/ f58 1 106493"/>
                <a:gd name="f80" fmla="*/ f59 1 106493"/>
                <a:gd name="f81" fmla="*/ f60 1 9443"/>
                <a:gd name="f82" fmla="*/ f61 1 106493"/>
                <a:gd name="f83" fmla="*/ f62 1 9443"/>
                <a:gd name="f84" fmla="*/ f63 1 9443"/>
                <a:gd name="f85" fmla="*/ f64 1 106493"/>
                <a:gd name="f86" fmla="*/ f65 1 9443"/>
                <a:gd name="f87" fmla="*/ f66 1 106493"/>
                <a:gd name="f88" fmla="*/ f67 1 106493"/>
                <a:gd name="f89" fmla="*/ f68 1 106493"/>
                <a:gd name="f90" fmla="*/ f69 1 106493"/>
                <a:gd name="f91" fmla="*/ f70 1 106493"/>
                <a:gd name="f92" fmla="*/ f71 1 106493"/>
                <a:gd name="f93" fmla="*/ f72 1 106493"/>
                <a:gd name="f94" fmla="*/ f73 1 9443"/>
                <a:gd name="f95" fmla="*/ f74 1 106493"/>
                <a:gd name="f96" fmla="*/ f75 1 9443"/>
                <a:gd name="f97" fmla="*/ f76 1 9443"/>
                <a:gd name="f98" fmla="*/ f48 1 f55"/>
                <a:gd name="f99" fmla="*/ f49 1 f55"/>
                <a:gd name="f100" fmla="*/ f48 1 f56"/>
                <a:gd name="f101" fmla="*/ f50 1 f56"/>
                <a:gd name="f102" fmla="*/ f78 1 f55"/>
                <a:gd name="f103" fmla="*/ f79 1 f56"/>
                <a:gd name="f104" fmla="*/ f80 1 f56"/>
                <a:gd name="f105" fmla="*/ f81 1 f55"/>
                <a:gd name="f106" fmla="*/ f82 1 f56"/>
                <a:gd name="f107" fmla="*/ f83 1 f55"/>
                <a:gd name="f108" fmla="*/ f84 1 f55"/>
                <a:gd name="f109" fmla="*/ f85 1 f56"/>
                <a:gd name="f110" fmla="*/ f86 1 f55"/>
                <a:gd name="f111" fmla="*/ f87 1 f56"/>
                <a:gd name="f112" fmla="*/ f88 1 f56"/>
                <a:gd name="f113" fmla="*/ f89 1 f56"/>
                <a:gd name="f114" fmla="*/ f90 1 f56"/>
                <a:gd name="f115" fmla="*/ f91 1 f56"/>
                <a:gd name="f116" fmla="*/ f92 1 f56"/>
                <a:gd name="f117" fmla="*/ f93 1 f56"/>
                <a:gd name="f118" fmla="*/ f94 1 f55"/>
                <a:gd name="f119" fmla="*/ f95 1 f56"/>
                <a:gd name="f120" fmla="*/ f96 1 f55"/>
                <a:gd name="f121" fmla="*/ f97 1 f55"/>
                <a:gd name="f122" fmla="*/ f98 f46 1"/>
                <a:gd name="f123" fmla="*/ f99 f46 1"/>
                <a:gd name="f124" fmla="*/ f101 f47 1"/>
                <a:gd name="f125" fmla="*/ f100 f47 1"/>
                <a:gd name="f126" fmla="*/ f102 f46 1"/>
                <a:gd name="f127" fmla="*/ f103 f47 1"/>
                <a:gd name="f128" fmla="*/ f104 f47 1"/>
                <a:gd name="f129" fmla="*/ f105 f46 1"/>
                <a:gd name="f130" fmla="*/ f106 f47 1"/>
                <a:gd name="f131" fmla="*/ f107 f46 1"/>
                <a:gd name="f132" fmla="*/ f108 f46 1"/>
                <a:gd name="f133" fmla="*/ f109 f47 1"/>
                <a:gd name="f134" fmla="*/ f110 f46 1"/>
                <a:gd name="f135" fmla="*/ f111 f47 1"/>
                <a:gd name="f136" fmla="*/ f112 f47 1"/>
                <a:gd name="f137" fmla="*/ f113 f47 1"/>
                <a:gd name="f138" fmla="*/ f114 f47 1"/>
                <a:gd name="f139" fmla="*/ f115 f47 1"/>
                <a:gd name="f140" fmla="*/ f116 f47 1"/>
                <a:gd name="f141" fmla="*/ f117 f47 1"/>
                <a:gd name="f142" fmla="*/ f118 f46 1"/>
                <a:gd name="f143" fmla="*/ f119 f47 1"/>
                <a:gd name="f144" fmla="*/ f120 f46 1"/>
                <a:gd name="f145" fmla="*/ f121 f46 1"/>
              </a:gdLst>
              <a:ahLst/>
              <a:cxnLst>
                <a:cxn ang="3cd4">
                  <a:pos x="hc" y="t"/>
                </a:cxn>
                <a:cxn ang="0">
                  <a:pos x="r" y="vc"/>
                </a:cxn>
                <a:cxn ang="cd4">
                  <a:pos x="hc" y="b"/>
                </a:cxn>
                <a:cxn ang="cd2">
                  <a:pos x="l" y="vc"/>
                </a:cxn>
                <a:cxn ang="f77">
                  <a:pos x="f126" y="f127"/>
                </a:cxn>
                <a:cxn ang="f77">
                  <a:pos x="f126" y="f128"/>
                </a:cxn>
                <a:cxn ang="f77">
                  <a:pos x="f129" y="f130"/>
                </a:cxn>
                <a:cxn ang="f77">
                  <a:pos x="f129" y="f130"/>
                </a:cxn>
                <a:cxn ang="f77">
                  <a:pos x="f131" y="f130"/>
                </a:cxn>
                <a:cxn ang="f77">
                  <a:pos x="f132" y="f133"/>
                </a:cxn>
                <a:cxn ang="f77">
                  <a:pos x="f132" y="f133"/>
                </a:cxn>
                <a:cxn ang="f77">
                  <a:pos x="f132" y="f133"/>
                </a:cxn>
                <a:cxn ang="f77">
                  <a:pos x="f134" y="f135"/>
                </a:cxn>
                <a:cxn ang="f77">
                  <a:pos x="f134" y="f136"/>
                </a:cxn>
                <a:cxn ang="f77">
                  <a:pos x="f134" y="f137"/>
                </a:cxn>
                <a:cxn ang="f77">
                  <a:pos x="f134" y="f137"/>
                </a:cxn>
                <a:cxn ang="f77">
                  <a:pos x="f134" y="f137"/>
                </a:cxn>
                <a:cxn ang="f77">
                  <a:pos x="f134" y="f138"/>
                </a:cxn>
                <a:cxn ang="f77">
                  <a:pos x="f134" y="f138"/>
                </a:cxn>
                <a:cxn ang="f77">
                  <a:pos x="f134" y="f139"/>
                </a:cxn>
                <a:cxn ang="f77">
                  <a:pos x="f134" y="f140"/>
                </a:cxn>
                <a:cxn ang="f77">
                  <a:pos x="f134" y="f141"/>
                </a:cxn>
                <a:cxn ang="f77">
                  <a:pos x="f142" y="f143"/>
                </a:cxn>
                <a:cxn ang="f77">
                  <a:pos x="f144" y="f143"/>
                </a:cxn>
                <a:cxn ang="f77">
                  <a:pos x="f129" y="f143"/>
                </a:cxn>
                <a:cxn ang="f77">
                  <a:pos x="f145" y="f143"/>
                </a:cxn>
                <a:cxn ang="f77">
                  <a:pos x="f126" y="f127"/>
                </a:cxn>
              </a:cxnLst>
              <a:rect l="f122" t="f125" r="f123" b="f124"/>
              <a:pathLst>
                <a:path w="9443" h="106493">
                  <a:moveTo>
                    <a:pt x="f6" y="f8"/>
                  </a:moveTo>
                  <a:lnTo>
                    <a:pt x="f6" y="f9"/>
                  </a:lnTo>
                  <a:lnTo>
                    <a:pt x="f10" y="f11"/>
                  </a:lnTo>
                  <a:lnTo>
                    <a:pt x="f10" y="f11"/>
                  </a:lnTo>
                  <a:lnTo>
                    <a:pt x="f12" y="f11"/>
                  </a:lnTo>
                  <a:lnTo>
                    <a:pt x="f13" y="f14"/>
                  </a:lnTo>
                  <a:lnTo>
                    <a:pt x="f13" y="f14"/>
                  </a:lnTo>
                  <a:lnTo>
                    <a:pt x="f13" y="f14"/>
                  </a:lnTo>
                  <a:cubicBezTo>
                    <a:pt x="f15" y="f16"/>
                    <a:pt x="f17" y="f18"/>
                    <a:pt x="f19" y="f20"/>
                  </a:cubicBezTo>
                  <a:cubicBezTo>
                    <a:pt x="f21" y="f22"/>
                    <a:pt x="f21" y="f23"/>
                    <a:pt x="f19" y="f24"/>
                  </a:cubicBezTo>
                  <a:cubicBezTo>
                    <a:pt x="f25" y="f26"/>
                    <a:pt x="f25" y="f27"/>
                    <a:pt x="f19" y="f5"/>
                  </a:cubicBezTo>
                  <a:lnTo>
                    <a:pt x="f19" y="f5"/>
                  </a:lnTo>
                  <a:lnTo>
                    <a:pt x="f19" y="f5"/>
                  </a:lnTo>
                  <a:lnTo>
                    <a:pt x="f19" y="f28"/>
                  </a:lnTo>
                  <a:lnTo>
                    <a:pt x="f19" y="f28"/>
                  </a:lnTo>
                  <a:cubicBezTo>
                    <a:pt x="f25" y="f29"/>
                    <a:pt x="f25" y="f30"/>
                    <a:pt x="f19" y="f31"/>
                  </a:cubicBezTo>
                  <a:lnTo>
                    <a:pt x="f19" y="f32"/>
                  </a:lnTo>
                  <a:lnTo>
                    <a:pt x="f19" y="f33"/>
                  </a:lnTo>
                  <a:lnTo>
                    <a:pt x="f34" y="f35"/>
                  </a:lnTo>
                  <a:lnTo>
                    <a:pt x="f36" y="f35"/>
                  </a:lnTo>
                  <a:lnTo>
                    <a:pt x="f10" y="f35"/>
                  </a:lnTo>
                  <a:cubicBezTo>
                    <a:pt x="f37" y="f38"/>
                    <a:pt x="f39" y="f38"/>
                    <a:pt x="f40" y="f35"/>
                  </a:cubicBezTo>
                  <a:cubicBezTo>
                    <a:pt x="f41" y="f42"/>
                    <a:pt x="f43" y="f44"/>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3" name="Freeform: Shape 497">
              <a:extLst>
                <a:ext uri="{FF2B5EF4-FFF2-40B4-BE49-F238E27FC236}">
                  <a16:creationId xmlns:a16="http://schemas.microsoft.com/office/drawing/2014/main" id="{E9914B06-52D7-892C-7ED3-78A56752C4D2}"/>
                </a:ext>
              </a:extLst>
            </p:cNvPr>
            <p:cNvSpPr/>
            <p:nvPr/>
          </p:nvSpPr>
          <p:spPr>
            <a:xfrm>
              <a:off x="8643996" y="4080848"/>
              <a:ext cx="10826" cy="106280"/>
            </a:xfrm>
            <a:custGeom>
              <a:avLst/>
              <a:gdLst>
                <a:gd name="f0" fmla="val 10800000"/>
                <a:gd name="f1" fmla="val 5400000"/>
                <a:gd name="f2" fmla="val 180"/>
                <a:gd name="f3" fmla="val w"/>
                <a:gd name="f4" fmla="val h"/>
                <a:gd name="f5" fmla="val 0"/>
                <a:gd name="f6" fmla="val 10830"/>
                <a:gd name="f7" fmla="val 106277"/>
                <a:gd name="f8" fmla="val 10793"/>
                <a:gd name="f9" fmla="val 102335"/>
                <a:gd name="f10" fmla="val 10843"/>
                <a:gd name="f11" fmla="val 102082"/>
                <a:gd name="f12" fmla="val 101827"/>
                <a:gd name="f13" fmla="val 101574"/>
                <a:gd name="f14" fmla="val 8888"/>
                <a:gd name="f15" fmla="val 1396"/>
                <a:gd name="f16" fmla="val 7898"/>
                <a:gd name="f17" fmla="val 2146"/>
                <a:gd name="f18" fmla="val 6704"/>
                <a:gd name="f19" fmla="val 2552"/>
                <a:gd name="f20" fmla="val 5460"/>
                <a:gd name="f21" fmla="val 2539"/>
                <a:gd name="f22" fmla="val 4063"/>
                <a:gd name="f23" fmla="val 1524"/>
                <a:gd name="f24" fmla="val 101320"/>
                <a:gd name="f25" fmla="val 139"/>
                <a:gd name="f26" fmla="val 104189"/>
                <a:gd name="f27" fmla="val 2577"/>
                <a:gd name="f28" fmla="val 106411"/>
                <a:gd name="f29" fmla="val 5447"/>
                <a:gd name="f30" fmla="val 106271"/>
                <a:gd name="f31" fmla="val 6501"/>
                <a:gd name="f32" fmla="val 106246"/>
                <a:gd name="f33" fmla="val 7504"/>
                <a:gd name="f34" fmla="val 105941"/>
                <a:gd name="f35" fmla="val 8380"/>
                <a:gd name="f36" fmla="val 105382"/>
                <a:gd name="f37" fmla="val 9142"/>
                <a:gd name="f38" fmla="val 104799"/>
                <a:gd name="f39" fmla="val 9726"/>
                <a:gd name="f40" fmla="val 104011"/>
                <a:gd name="f41" fmla="val 10031"/>
                <a:gd name="f42" fmla="val 103097"/>
                <a:gd name="f43" fmla="val 10361"/>
                <a:gd name="f44" fmla="val 102932"/>
                <a:gd name="f45" fmla="val 10628"/>
                <a:gd name="f46" fmla="val 102666"/>
                <a:gd name="f47" fmla="+- 0 0 -90"/>
                <a:gd name="f48" fmla="*/ f3 1 10830"/>
                <a:gd name="f49" fmla="*/ f4 1 106277"/>
                <a:gd name="f50" fmla="val f5"/>
                <a:gd name="f51" fmla="val f6"/>
                <a:gd name="f52" fmla="val f7"/>
                <a:gd name="f53" fmla="*/ f47 f0 1"/>
                <a:gd name="f54" fmla="+- f52 0 f50"/>
                <a:gd name="f55" fmla="+- f51 0 f50"/>
                <a:gd name="f56" fmla="*/ f53 1 f2"/>
                <a:gd name="f57" fmla="*/ f55 1 10830"/>
                <a:gd name="f58" fmla="*/ f54 1 106277"/>
                <a:gd name="f59" fmla="*/ 10793 f55 1"/>
                <a:gd name="f60" fmla="*/ 102335 f54 1"/>
                <a:gd name="f61" fmla="*/ 101574 f54 1"/>
                <a:gd name="f62" fmla="*/ 0 f54 1"/>
                <a:gd name="f63" fmla="*/ 8888 f55 1"/>
                <a:gd name="f64" fmla="*/ 1396 f54 1"/>
                <a:gd name="f65" fmla="*/ 5460 f55 1"/>
                <a:gd name="f66" fmla="*/ 2539 f54 1"/>
                <a:gd name="f67" fmla="*/ 4063 f55 1"/>
                <a:gd name="f68" fmla="*/ 0 f55 1"/>
                <a:gd name="f69" fmla="*/ 1524 f54 1"/>
                <a:gd name="f70" fmla="*/ 101320 f54 1"/>
                <a:gd name="f71" fmla="*/ 5447 f55 1"/>
                <a:gd name="f72" fmla="*/ 106271 f54 1"/>
                <a:gd name="f73" fmla="*/ 8380 f55 1"/>
                <a:gd name="f74" fmla="*/ 105382 f54 1"/>
                <a:gd name="f75" fmla="*/ 10031 f55 1"/>
                <a:gd name="f76" fmla="*/ 103097 f54 1"/>
                <a:gd name="f77" fmla="+- f56 0 f1"/>
                <a:gd name="f78" fmla="*/ f59 1 10830"/>
                <a:gd name="f79" fmla="*/ f60 1 106277"/>
                <a:gd name="f80" fmla="*/ f61 1 106277"/>
                <a:gd name="f81" fmla="*/ f62 1 106277"/>
                <a:gd name="f82" fmla="*/ f63 1 10830"/>
                <a:gd name="f83" fmla="*/ f64 1 106277"/>
                <a:gd name="f84" fmla="*/ f65 1 10830"/>
                <a:gd name="f85" fmla="*/ f66 1 106277"/>
                <a:gd name="f86" fmla="*/ f67 1 10830"/>
                <a:gd name="f87" fmla="*/ f68 1 10830"/>
                <a:gd name="f88" fmla="*/ f69 1 106277"/>
                <a:gd name="f89" fmla="*/ f70 1 106277"/>
                <a:gd name="f90" fmla="*/ f71 1 10830"/>
                <a:gd name="f91" fmla="*/ f72 1 106277"/>
                <a:gd name="f92" fmla="*/ f73 1 10830"/>
                <a:gd name="f93" fmla="*/ f74 1 106277"/>
                <a:gd name="f94" fmla="*/ f75 1 10830"/>
                <a:gd name="f95" fmla="*/ f76 1 106277"/>
                <a:gd name="f96" fmla="*/ f50 1 f57"/>
                <a:gd name="f97" fmla="*/ f51 1 f57"/>
                <a:gd name="f98" fmla="*/ f50 1 f58"/>
                <a:gd name="f99" fmla="*/ f52 1 f58"/>
                <a:gd name="f100" fmla="*/ f78 1 f57"/>
                <a:gd name="f101" fmla="*/ f79 1 f58"/>
                <a:gd name="f102" fmla="*/ f80 1 f58"/>
                <a:gd name="f103" fmla="*/ f81 1 f58"/>
                <a:gd name="f104" fmla="*/ f82 1 f57"/>
                <a:gd name="f105" fmla="*/ f83 1 f58"/>
                <a:gd name="f106" fmla="*/ f84 1 f57"/>
                <a:gd name="f107" fmla="*/ f85 1 f58"/>
                <a:gd name="f108" fmla="*/ f86 1 f57"/>
                <a:gd name="f109" fmla="*/ f87 1 f57"/>
                <a:gd name="f110" fmla="*/ f88 1 f58"/>
                <a:gd name="f111" fmla="*/ f89 1 f58"/>
                <a:gd name="f112" fmla="*/ f90 1 f57"/>
                <a:gd name="f113" fmla="*/ f91 1 f58"/>
                <a:gd name="f114" fmla="*/ f92 1 f57"/>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9 1"/>
                <a:gd name="f125" fmla="*/ f103 f49 1"/>
                <a:gd name="f126" fmla="*/ f104 f48 1"/>
                <a:gd name="f127" fmla="*/ f105 f49 1"/>
                <a:gd name="f128" fmla="*/ f106 f48 1"/>
                <a:gd name="f129" fmla="*/ f107 f49 1"/>
                <a:gd name="f130" fmla="*/ f108 f48 1"/>
                <a:gd name="f131" fmla="*/ f109 f48 1"/>
                <a:gd name="f132" fmla="*/ f110 f49 1"/>
                <a:gd name="f133" fmla="*/ f111 f49 1"/>
                <a:gd name="f134" fmla="*/ f112 f48 1"/>
                <a:gd name="f135" fmla="*/ f113 f49 1"/>
                <a:gd name="f136" fmla="*/ f114 f48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2" y="f124"/>
                </a:cxn>
                <a:cxn ang="f77">
                  <a:pos x="f122" y="f125"/>
                </a:cxn>
                <a:cxn ang="f77">
                  <a:pos x="f126" y="f127"/>
                </a:cxn>
                <a:cxn ang="f77">
                  <a:pos x="f126" y="f127"/>
                </a:cxn>
                <a:cxn ang="f77">
                  <a:pos x="f128" y="f129"/>
                </a:cxn>
                <a:cxn ang="f77">
                  <a:pos x="f130" y="f129"/>
                </a:cxn>
                <a:cxn ang="f77">
                  <a:pos x="f131" y="f132"/>
                </a:cxn>
                <a:cxn ang="f77">
                  <a:pos x="f131" y="f133"/>
                </a:cxn>
                <a:cxn ang="f77">
                  <a:pos x="f134" y="f135"/>
                </a:cxn>
                <a:cxn ang="f77">
                  <a:pos x="f128" y="f135"/>
                </a:cxn>
                <a:cxn ang="f77">
                  <a:pos x="f136" y="f137"/>
                </a:cxn>
                <a:cxn ang="f77">
                  <a:pos x="f136" y="f137"/>
                </a:cxn>
                <a:cxn ang="f77">
                  <a:pos x="f136" y="f137"/>
                </a:cxn>
                <a:cxn ang="f77">
                  <a:pos x="f138" y="f139"/>
                </a:cxn>
                <a:cxn ang="f77">
                  <a:pos x="f122" y="f123"/>
                </a:cxn>
              </a:cxnLst>
              <a:rect l="f118" t="f121" r="f119" b="f120"/>
              <a:pathLst>
                <a:path w="10830" h="106277">
                  <a:moveTo>
                    <a:pt x="f8" y="f9"/>
                  </a:moveTo>
                  <a:cubicBezTo>
                    <a:pt x="f10" y="f11"/>
                    <a:pt x="f10" y="f12"/>
                    <a:pt x="f8" y="f13"/>
                  </a:cubicBezTo>
                  <a:lnTo>
                    <a:pt x="f8" y="f5"/>
                  </a:lnTo>
                  <a:lnTo>
                    <a:pt x="f14" y="f15"/>
                  </a:lnTo>
                  <a:lnTo>
                    <a:pt x="f14" y="f15"/>
                  </a:lnTo>
                  <a:cubicBezTo>
                    <a:pt x="f16" y="f17"/>
                    <a:pt x="f18" y="f19"/>
                    <a:pt x="f20" y="f21"/>
                  </a:cubicBezTo>
                  <a:lnTo>
                    <a:pt x="f22" y="f21"/>
                  </a:lnTo>
                  <a:lnTo>
                    <a:pt x="f5" y="f23"/>
                  </a:lnTo>
                  <a:lnTo>
                    <a:pt x="f5" y="f24"/>
                  </a:lnTo>
                  <a:cubicBezTo>
                    <a:pt x="f25" y="f26"/>
                    <a:pt x="f27" y="f28"/>
                    <a:pt x="f29" y="f30"/>
                  </a:cubicBezTo>
                  <a:cubicBezTo>
                    <a:pt x="f29" y="f30"/>
                    <a:pt x="f20" y="f30"/>
                    <a:pt x="f20" y="f30"/>
                  </a:cubicBezTo>
                  <a:cubicBezTo>
                    <a:pt x="f31" y="f32"/>
                    <a:pt x="f33" y="f34"/>
                    <a:pt x="f35" y="f36"/>
                  </a:cubicBezTo>
                  <a:lnTo>
                    <a:pt x="f35" y="f36"/>
                  </a:lnTo>
                  <a:lnTo>
                    <a:pt x="f35"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4" name="Freeform: Shape 498">
              <a:extLst>
                <a:ext uri="{FF2B5EF4-FFF2-40B4-BE49-F238E27FC236}">
                  <a16:creationId xmlns:a16="http://schemas.microsoft.com/office/drawing/2014/main" id="{9891BB91-0689-A0D2-F4DC-3900BF696C18}"/>
                </a:ext>
              </a:extLst>
            </p:cNvPr>
            <p:cNvSpPr/>
            <p:nvPr/>
          </p:nvSpPr>
          <p:spPr>
            <a:xfrm>
              <a:off x="8248619" y="3978508"/>
              <a:ext cx="12691" cy="1014"/>
            </a:xfrm>
            <a:custGeom>
              <a:avLst/>
              <a:gdLst>
                <a:gd name="f0" fmla="val 10800000"/>
                <a:gd name="f1" fmla="val 5400000"/>
                <a:gd name="f2" fmla="val 180"/>
                <a:gd name="f3" fmla="val w"/>
                <a:gd name="f4" fmla="val h"/>
                <a:gd name="f5" fmla="val 0"/>
                <a:gd name="f6" fmla="val 12696"/>
                <a:gd name="f7" fmla="val 1015"/>
                <a:gd name="f8" fmla="val 1016"/>
                <a:gd name="f9" fmla="val 381"/>
                <a:gd name="f10" fmla="+- 0 0 -90"/>
                <a:gd name="f11" fmla="*/ f3 1 12696"/>
                <a:gd name="f12" fmla="*/ f4 1 1015"/>
                <a:gd name="f13" fmla="val f5"/>
                <a:gd name="f14" fmla="val f6"/>
                <a:gd name="f15" fmla="val f7"/>
                <a:gd name="f16" fmla="*/ f10 f0 1"/>
                <a:gd name="f17" fmla="+- f15 0 f13"/>
                <a:gd name="f18" fmla="+- f14 0 f13"/>
                <a:gd name="f19" fmla="*/ f16 1 f2"/>
                <a:gd name="f20" fmla="*/ f18 1 12696"/>
                <a:gd name="f21" fmla="*/ f17 1 1015"/>
                <a:gd name="f22" fmla="*/ 0 f18 1"/>
                <a:gd name="f23" fmla="*/ 1016 f17 1"/>
                <a:gd name="f24" fmla="*/ 0 f17 1"/>
                <a:gd name="f25" fmla="+- f19 0 f1"/>
                <a:gd name="f26" fmla="*/ f22 1 12696"/>
                <a:gd name="f27" fmla="*/ f23 1 1015"/>
                <a:gd name="f28" fmla="*/ f24 1 1015"/>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1"/>
                </a:cxn>
                <a:cxn ang="f25">
                  <a:pos x="f40" y="f41"/>
                </a:cxn>
                <a:cxn ang="f25">
                  <a:pos x="f40" y="f42"/>
                </a:cxn>
              </a:cxnLst>
              <a:rect l="f36" t="f39" r="f37" b="f38"/>
              <a:pathLst>
                <a:path w="12696" h="1015">
                  <a:moveTo>
                    <a:pt x="f5" y="f8"/>
                  </a:moveTo>
                  <a:lnTo>
                    <a:pt x="f5" y="f8"/>
                  </a:lnTo>
                  <a:lnTo>
                    <a:pt x="f5" y="f8"/>
                  </a:lnTo>
                  <a:cubicBezTo>
                    <a:pt x="f5" y="f8"/>
                    <a:pt x="f5" y="f9"/>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5" name="Freeform: Shape 499">
              <a:extLst>
                <a:ext uri="{FF2B5EF4-FFF2-40B4-BE49-F238E27FC236}">
                  <a16:creationId xmlns:a16="http://schemas.microsoft.com/office/drawing/2014/main" id="{EFDC7AA5-4B88-25EA-0046-59A5EFA49373}"/>
                </a:ext>
              </a:extLst>
            </p:cNvPr>
            <p:cNvSpPr/>
            <p:nvPr/>
          </p:nvSpPr>
          <p:spPr>
            <a:xfrm>
              <a:off x="8249634" y="3977749"/>
              <a:ext cx="758" cy="886"/>
            </a:xfrm>
            <a:custGeom>
              <a:avLst/>
              <a:gdLst>
                <a:gd name="f0" fmla="val 10800000"/>
                <a:gd name="f1" fmla="val 5400000"/>
                <a:gd name="f2" fmla="val 180"/>
                <a:gd name="f3" fmla="val w"/>
                <a:gd name="f4" fmla="val h"/>
                <a:gd name="f5" fmla="val 0"/>
                <a:gd name="f6" fmla="val 761"/>
                <a:gd name="f7" fmla="val 888"/>
                <a:gd name="f8" fmla="val 127"/>
                <a:gd name="f9" fmla="val 762"/>
                <a:gd name="f10" fmla="+- 0 0 -90"/>
                <a:gd name="f11" fmla="*/ f3 1 761"/>
                <a:gd name="f12" fmla="*/ f4 1 888"/>
                <a:gd name="f13" fmla="val f5"/>
                <a:gd name="f14" fmla="val f6"/>
                <a:gd name="f15" fmla="val f7"/>
                <a:gd name="f16" fmla="*/ f10 f0 1"/>
                <a:gd name="f17" fmla="+- f15 0 f13"/>
                <a:gd name="f18" fmla="+- f14 0 f13"/>
                <a:gd name="f19" fmla="*/ f16 1 f2"/>
                <a:gd name="f20" fmla="*/ f18 1 761"/>
                <a:gd name="f21" fmla="*/ f17 1 888"/>
                <a:gd name="f22" fmla="*/ 0 f18 1"/>
                <a:gd name="f23" fmla="*/ 127 f17 1"/>
                <a:gd name="f24" fmla="*/ 888 f17 1"/>
                <a:gd name="f25" fmla="*/ 762 f18 1"/>
                <a:gd name="f26" fmla="*/ 0 f17 1"/>
                <a:gd name="f27" fmla="+- f19 0 f1"/>
                <a:gd name="f28" fmla="*/ f22 1 761"/>
                <a:gd name="f29" fmla="*/ f23 1 888"/>
                <a:gd name="f30" fmla="*/ f24 1 888"/>
                <a:gd name="f31" fmla="*/ f25 1 761"/>
                <a:gd name="f32" fmla="*/ f26 1 888"/>
                <a:gd name="f33" fmla="*/ f13 1 f20"/>
                <a:gd name="f34" fmla="*/ f14 1 f20"/>
                <a:gd name="f35" fmla="*/ f13 1 f21"/>
                <a:gd name="f36" fmla="*/ f15 1 f21"/>
                <a:gd name="f37" fmla="*/ f28 1 f20"/>
                <a:gd name="f38" fmla="*/ f29 1 f21"/>
                <a:gd name="f39" fmla="*/ f30 1 f21"/>
                <a:gd name="f40" fmla="*/ f31 1 f20"/>
                <a:gd name="f41" fmla="*/ f32 1 f21"/>
                <a:gd name="f42" fmla="*/ f33 f11 1"/>
                <a:gd name="f43" fmla="*/ f34 f11 1"/>
                <a:gd name="f44" fmla="*/ f36 f12 1"/>
                <a:gd name="f45" fmla="*/ f35 f12 1"/>
                <a:gd name="f46" fmla="*/ f37 f11 1"/>
                <a:gd name="f47" fmla="*/ f38 f12 1"/>
                <a:gd name="f48" fmla="*/ f39 f12 1"/>
                <a:gd name="f49" fmla="*/ f40 f11 1"/>
                <a:gd name="f50" fmla="*/ f41 f12 1"/>
              </a:gdLst>
              <a:ahLst/>
              <a:cxnLst>
                <a:cxn ang="3cd4">
                  <a:pos x="hc" y="t"/>
                </a:cxn>
                <a:cxn ang="0">
                  <a:pos x="r" y="vc"/>
                </a:cxn>
                <a:cxn ang="cd4">
                  <a:pos x="hc" y="b"/>
                </a:cxn>
                <a:cxn ang="cd2">
                  <a:pos x="l" y="vc"/>
                </a:cxn>
                <a:cxn ang="f27">
                  <a:pos x="f46" y="f47"/>
                </a:cxn>
                <a:cxn ang="f27">
                  <a:pos x="f46" y="f48"/>
                </a:cxn>
                <a:cxn ang="f27">
                  <a:pos x="f49" y="f50"/>
                </a:cxn>
              </a:cxnLst>
              <a:rect l="f42" t="f45" r="f43" b="f44"/>
              <a:pathLst>
                <a:path w="761" h="888">
                  <a:moveTo>
                    <a:pt x="f5" y="f8"/>
                  </a:moveTo>
                  <a:lnTo>
                    <a:pt x="f5" y="f7"/>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6" name="Freeform: Shape 500">
              <a:extLst>
                <a:ext uri="{FF2B5EF4-FFF2-40B4-BE49-F238E27FC236}">
                  <a16:creationId xmlns:a16="http://schemas.microsoft.com/office/drawing/2014/main" id="{3B0CAB4D-7D25-DF2A-2053-3D38517A140D}"/>
                </a:ext>
              </a:extLst>
            </p:cNvPr>
            <p:cNvSpPr/>
            <p:nvPr/>
          </p:nvSpPr>
          <p:spPr>
            <a:xfrm>
              <a:off x="8649583" y="4082622"/>
              <a:ext cx="3429" cy="1143"/>
            </a:xfrm>
            <a:custGeom>
              <a:avLst/>
              <a:gdLst>
                <a:gd name="f0" fmla="val 10800000"/>
                <a:gd name="f1" fmla="val 5400000"/>
                <a:gd name="f2" fmla="val 180"/>
                <a:gd name="f3" fmla="val w"/>
                <a:gd name="f4" fmla="val h"/>
                <a:gd name="f5" fmla="val 0"/>
                <a:gd name="f6" fmla="val 3428"/>
                <a:gd name="f7" fmla="val 1143"/>
                <a:gd name="f8" fmla="val 2438"/>
                <a:gd name="f9" fmla="val 749"/>
                <a:gd name="f10" fmla="val 1245"/>
                <a:gd name="f11" fmla="val 1155"/>
                <a:gd name="f12" fmla="val 1231"/>
                <a:gd name="f13" fmla="+- 0 0 -90"/>
                <a:gd name="f14" fmla="*/ f3 1 3428"/>
                <a:gd name="f15" fmla="*/ f4 1 1143"/>
                <a:gd name="f16" fmla="val f5"/>
                <a:gd name="f17" fmla="val f6"/>
                <a:gd name="f18" fmla="val f7"/>
                <a:gd name="f19" fmla="*/ f13 f0 1"/>
                <a:gd name="f20" fmla="+- f18 0 f16"/>
                <a:gd name="f21" fmla="+- f17 0 f16"/>
                <a:gd name="f22" fmla="*/ f19 1 f2"/>
                <a:gd name="f23" fmla="*/ f21 1 3428"/>
                <a:gd name="f24" fmla="*/ f20 1 1143"/>
                <a:gd name="f25" fmla="*/ 3428 f21 1"/>
                <a:gd name="f26" fmla="*/ 0 f20 1"/>
                <a:gd name="f27" fmla="*/ 0 f21 1"/>
                <a:gd name="f28" fmla="*/ 1143 f20 1"/>
                <a:gd name="f29" fmla="+- f22 0 f1"/>
                <a:gd name="f30" fmla="*/ f25 1 3428"/>
                <a:gd name="f31" fmla="*/ f26 1 1143"/>
                <a:gd name="f32" fmla="*/ f27 1 3428"/>
                <a:gd name="f33" fmla="*/ f28 1 1143"/>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3428" h="1143">
                  <a:moveTo>
                    <a:pt x="f6" y="f5"/>
                  </a:moveTo>
                  <a:cubicBezTo>
                    <a:pt x="f8" y="f9"/>
                    <a:pt x="f10" y="f11"/>
                    <a:pt x="f5" y="f7"/>
                  </a:cubicBezTo>
                  <a:cubicBezTo>
                    <a:pt x="f12"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7" name="Freeform: Shape 501">
              <a:extLst>
                <a:ext uri="{FF2B5EF4-FFF2-40B4-BE49-F238E27FC236}">
                  <a16:creationId xmlns:a16="http://schemas.microsoft.com/office/drawing/2014/main" id="{2FDF70F2-3720-0AB6-8D34-E4C4D4F321E6}"/>
                </a:ext>
              </a:extLst>
            </p:cNvPr>
            <p:cNvSpPr/>
            <p:nvPr/>
          </p:nvSpPr>
          <p:spPr>
            <a:xfrm>
              <a:off x="8252304" y="3979148"/>
              <a:ext cx="397407" cy="105000"/>
            </a:xfrm>
            <a:custGeom>
              <a:avLst/>
              <a:gdLst>
                <a:gd name="f0" fmla="val 10800000"/>
                <a:gd name="f1" fmla="val 5400000"/>
                <a:gd name="f2" fmla="val 180"/>
                <a:gd name="f3" fmla="val w"/>
                <a:gd name="f4" fmla="val h"/>
                <a:gd name="f5" fmla="val 0"/>
                <a:gd name="f6" fmla="val 397410"/>
                <a:gd name="f7" fmla="val 105002"/>
                <a:gd name="f8" fmla="val 394236"/>
                <a:gd name="f9" fmla="val 96495"/>
                <a:gd name="f10" fmla="val 396395"/>
                <a:gd name="f11" fmla="val 94717"/>
                <a:gd name="f12" fmla="val 12824"/>
                <a:gd name="f13" fmla="val 5460"/>
                <a:gd name="f14" fmla="val 6095"/>
                <a:gd name="f15" fmla="val 4431"/>
                <a:gd name="f16" fmla="val 6844"/>
                <a:gd name="f17" fmla="val 3187"/>
                <a:gd name="f18" fmla="val 7250"/>
                <a:gd name="f19" fmla="val 1904"/>
                <a:gd name="f20" fmla="val 7237"/>
                <a:gd name="f21" fmla="val 6856"/>
                <a:gd name="f22" fmla="val 8888"/>
                <a:gd name="f23" fmla="val 391951"/>
                <a:gd name="f24" fmla="val 103986"/>
                <a:gd name="f25" fmla="val 396014"/>
                <a:gd name="f26" fmla="val 395887"/>
                <a:gd name="f27" fmla="val 105027"/>
                <a:gd name="f28" fmla="val 394414"/>
                <a:gd name="f29" fmla="val 104430"/>
                <a:gd name="f30" fmla="val 393347"/>
                <a:gd name="f31" fmla="val 103351"/>
                <a:gd name="f32" fmla="val 391671"/>
                <a:gd name="f33" fmla="val 101472"/>
                <a:gd name="f34" fmla="val 391836"/>
                <a:gd name="f35" fmla="val 98577"/>
                <a:gd name="f36" fmla="val 393716"/>
                <a:gd name="f37" fmla="val 96901"/>
                <a:gd name="f38" fmla="val 393881"/>
                <a:gd name="f39" fmla="val 96749"/>
                <a:gd name="f40" fmla="val 394059"/>
                <a:gd name="f41" fmla="val 96622"/>
                <a:gd name="f42" fmla="+- 0 0 -90"/>
                <a:gd name="f43" fmla="*/ f3 1 397410"/>
                <a:gd name="f44" fmla="*/ f4 1 105002"/>
                <a:gd name="f45" fmla="val f5"/>
                <a:gd name="f46" fmla="val f6"/>
                <a:gd name="f47" fmla="val f7"/>
                <a:gd name="f48" fmla="*/ f42 f0 1"/>
                <a:gd name="f49" fmla="+- f47 0 f45"/>
                <a:gd name="f50" fmla="+- f46 0 f45"/>
                <a:gd name="f51" fmla="*/ f48 1 f2"/>
                <a:gd name="f52" fmla="*/ f50 1 397410"/>
                <a:gd name="f53" fmla="*/ f49 1 105002"/>
                <a:gd name="f54" fmla="*/ 394236 f50 1"/>
                <a:gd name="f55" fmla="*/ 96495 f49 1"/>
                <a:gd name="f56" fmla="*/ 396395 f50 1"/>
                <a:gd name="f57" fmla="*/ 94717 f49 1"/>
                <a:gd name="f58" fmla="*/ 12824 f50 1"/>
                <a:gd name="f59" fmla="*/ 0 f49 1"/>
                <a:gd name="f60" fmla="*/ 5460 f50 1"/>
                <a:gd name="f61" fmla="*/ 6095 f49 1"/>
                <a:gd name="f62" fmla="*/ 1904 f50 1"/>
                <a:gd name="f63" fmla="*/ 7237 f49 1"/>
                <a:gd name="f64" fmla="*/ 0 f50 1"/>
                <a:gd name="f65" fmla="*/ 6856 f50 1"/>
                <a:gd name="f66" fmla="*/ 8888 f49 1"/>
                <a:gd name="f67" fmla="*/ 391951 f50 1"/>
                <a:gd name="f68" fmla="*/ 103986 f49 1"/>
                <a:gd name="f69" fmla="*/ 396014 f50 1"/>
                <a:gd name="f70" fmla="*/ 105002 f49 1"/>
                <a:gd name="f71" fmla="*/ 397410 f50 1"/>
                <a:gd name="f72" fmla="*/ 393347 f50 1"/>
                <a:gd name="f73" fmla="*/ 103351 f49 1"/>
                <a:gd name="f74" fmla="*/ 393716 f50 1"/>
                <a:gd name="f75" fmla="*/ 96901 f49 1"/>
                <a:gd name="f76" fmla="+- f51 0 f1"/>
                <a:gd name="f77" fmla="*/ f54 1 397410"/>
                <a:gd name="f78" fmla="*/ f55 1 105002"/>
                <a:gd name="f79" fmla="*/ f56 1 397410"/>
                <a:gd name="f80" fmla="*/ f57 1 105002"/>
                <a:gd name="f81" fmla="*/ f58 1 397410"/>
                <a:gd name="f82" fmla="*/ f59 1 105002"/>
                <a:gd name="f83" fmla="*/ f60 1 397410"/>
                <a:gd name="f84" fmla="*/ f61 1 105002"/>
                <a:gd name="f85" fmla="*/ f62 1 397410"/>
                <a:gd name="f86" fmla="*/ f63 1 105002"/>
                <a:gd name="f87" fmla="*/ f64 1 397410"/>
                <a:gd name="f88" fmla="*/ f65 1 397410"/>
                <a:gd name="f89" fmla="*/ f66 1 105002"/>
                <a:gd name="f90" fmla="*/ f67 1 397410"/>
                <a:gd name="f91" fmla="*/ f68 1 105002"/>
                <a:gd name="f92" fmla="*/ f69 1 397410"/>
                <a:gd name="f93" fmla="*/ f70 1 105002"/>
                <a:gd name="f94" fmla="*/ f71 1 397410"/>
                <a:gd name="f95" fmla="*/ f72 1 397410"/>
                <a:gd name="f96" fmla="*/ f73 1 105002"/>
                <a:gd name="f97" fmla="*/ f74 1 397410"/>
                <a:gd name="f98" fmla="*/ f75 1 105002"/>
                <a:gd name="f99" fmla="*/ f45 1 f52"/>
                <a:gd name="f100" fmla="*/ f46 1 f52"/>
                <a:gd name="f101" fmla="*/ f45 1 f53"/>
                <a:gd name="f102" fmla="*/ f47 1 f53"/>
                <a:gd name="f103" fmla="*/ f77 1 f52"/>
                <a:gd name="f104" fmla="*/ f78 1 f53"/>
                <a:gd name="f105" fmla="*/ f79 1 f52"/>
                <a:gd name="f106" fmla="*/ f80 1 f53"/>
                <a:gd name="f107" fmla="*/ f81 1 f52"/>
                <a:gd name="f108" fmla="*/ f82 1 f53"/>
                <a:gd name="f109" fmla="*/ f83 1 f52"/>
                <a:gd name="f110" fmla="*/ f84 1 f53"/>
                <a:gd name="f111" fmla="*/ f85 1 f52"/>
                <a:gd name="f112" fmla="*/ f86 1 f53"/>
                <a:gd name="f113" fmla="*/ f87 1 f52"/>
                <a:gd name="f114" fmla="*/ f88 1 f52"/>
                <a:gd name="f115" fmla="*/ f89 1 f53"/>
                <a:gd name="f116" fmla="*/ f90 1 f52"/>
                <a:gd name="f117" fmla="*/ f91 1 f53"/>
                <a:gd name="f118" fmla="*/ f92 1 f52"/>
                <a:gd name="f119" fmla="*/ f93 1 f53"/>
                <a:gd name="f120" fmla="*/ f94 1 f52"/>
                <a:gd name="f121" fmla="*/ f95 1 f52"/>
                <a:gd name="f122" fmla="*/ f96 1 f53"/>
                <a:gd name="f123" fmla="*/ f97 1 f52"/>
                <a:gd name="f124" fmla="*/ f98 1 f53"/>
                <a:gd name="f125" fmla="*/ f99 f43 1"/>
                <a:gd name="f126" fmla="*/ f100 f43 1"/>
                <a:gd name="f127" fmla="*/ f102 f44 1"/>
                <a:gd name="f128" fmla="*/ f101 f44 1"/>
                <a:gd name="f129" fmla="*/ f103 f43 1"/>
                <a:gd name="f130" fmla="*/ f104 f44 1"/>
                <a:gd name="f131" fmla="*/ f105 f43 1"/>
                <a:gd name="f132" fmla="*/ f106 f44 1"/>
                <a:gd name="f133" fmla="*/ f107 f43 1"/>
                <a:gd name="f134" fmla="*/ f108 f44 1"/>
                <a:gd name="f135" fmla="*/ f109 f43 1"/>
                <a:gd name="f136" fmla="*/ f110 f44 1"/>
                <a:gd name="f137" fmla="*/ f111 f43 1"/>
                <a:gd name="f138" fmla="*/ f112 f44 1"/>
                <a:gd name="f139" fmla="*/ f113 f43 1"/>
                <a:gd name="f140" fmla="*/ f114 f43 1"/>
                <a:gd name="f141" fmla="*/ f115 f44 1"/>
                <a:gd name="f142" fmla="*/ f116 f43 1"/>
                <a:gd name="f143" fmla="*/ f117 f44 1"/>
                <a:gd name="f144" fmla="*/ f118 f43 1"/>
                <a:gd name="f145" fmla="*/ f119 f44 1"/>
                <a:gd name="f146" fmla="*/ f120 f43 1"/>
                <a:gd name="f147" fmla="*/ f121 f43 1"/>
                <a:gd name="f148" fmla="*/ f122 f44 1"/>
                <a:gd name="f149" fmla="*/ f123 f43 1"/>
                <a:gd name="f150" fmla="*/ f124 f44 1"/>
              </a:gdLst>
              <a:ahLst/>
              <a:cxnLst>
                <a:cxn ang="3cd4">
                  <a:pos x="hc" y="t"/>
                </a:cxn>
                <a:cxn ang="0">
                  <a:pos x="r" y="vc"/>
                </a:cxn>
                <a:cxn ang="cd4">
                  <a:pos x="hc" y="b"/>
                </a:cxn>
                <a:cxn ang="cd2">
                  <a:pos x="l" y="vc"/>
                </a:cxn>
                <a:cxn ang="f76">
                  <a:pos x="f129" y="f130"/>
                </a:cxn>
                <a:cxn ang="f76">
                  <a:pos x="f131" y="f132"/>
                </a:cxn>
                <a:cxn ang="f76">
                  <a:pos x="f133" y="f134"/>
                </a:cxn>
                <a:cxn ang="f76">
                  <a:pos x="f135" y="f136"/>
                </a:cxn>
                <a:cxn ang="f76">
                  <a:pos x="f137" y="f138"/>
                </a:cxn>
                <a:cxn ang="f76">
                  <a:pos x="f139" y="f138"/>
                </a:cxn>
                <a:cxn ang="f76">
                  <a:pos x="f139" y="f138"/>
                </a:cxn>
                <a:cxn ang="f76">
                  <a:pos x="f140" y="f141"/>
                </a:cxn>
                <a:cxn ang="f76">
                  <a:pos x="f142" y="f143"/>
                </a:cxn>
                <a:cxn ang="f76">
                  <a:pos x="f144" y="f145"/>
                </a:cxn>
                <a:cxn ang="f76">
                  <a:pos x="f146" y="f145"/>
                </a:cxn>
                <a:cxn ang="f76">
                  <a:pos x="f147" y="f148"/>
                </a:cxn>
                <a:cxn ang="f76">
                  <a:pos x="f149" y="f150"/>
                </a:cxn>
                <a:cxn ang="f76">
                  <a:pos x="f129" y="f130"/>
                </a:cxn>
              </a:cxnLst>
              <a:rect l="f125" t="f128" r="f126" b="f127"/>
              <a:pathLst>
                <a:path w="397410" h="105002">
                  <a:moveTo>
                    <a:pt x="f8" y="f9"/>
                  </a:moveTo>
                  <a:lnTo>
                    <a:pt x="f10" y="f11"/>
                  </a:lnTo>
                  <a:lnTo>
                    <a:pt x="f12" y="f5"/>
                  </a:lnTo>
                  <a:lnTo>
                    <a:pt x="f13" y="f14"/>
                  </a:lnTo>
                  <a:cubicBezTo>
                    <a:pt x="f15" y="f16"/>
                    <a:pt x="f17" y="f18"/>
                    <a:pt x="f19" y="f20"/>
                  </a:cubicBezTo>
                  <a:lnTo>
                    <a:pt x="f5" y="f20"/>
                  </a:lnTo>
                  <a:lnTo>
                    <a:pt x="f5" y="f20"/>
                  </a:lnTo>
                  <a:lnTo>
                    <a:pt x="f21" y="f22"/>
                  </a:lnTo>
                  <a:lnTo>
                    <a:pt x="f23" y="f24"/>
                  </a:lnTo>
                  <a:lnTo>
                    <a:pt x="f25" y="f7"/>
                  </a:lnTo>
                  <a:lnTo>
                    <a:pt x="f6" y="f7"/>
                  </a:lnTo>
                  <a:cubicBezTo>
                    <a:pt x="f26" y="f27"/>
                    <a:pt x="f28" y="f29"/>
                    <a:pt x="f30" y="f31"/>
                  </a:cubicBez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8" name="Freeform: Shape 502">
              <a:extLst>
                <a:ext uri="{FF2B5EF4-FFF2-40B4-BE49-F238E27FC236}">
                  <a16:creationId xmlns:a16="http://schemas.microsoft.com/office/drawing/2014/main" id="{F00FDD5D-AA17-C4EE-9805-436BB8830F36}"/>
                </a:ext>
              </a:extLst>
            </p:cNvPr>
            <p:cNvSpPr/>
            <p:nvPr/>
          </p:nvSpPr>
          <p:spPr>
            <a:xfrm>
              <a:off x="8644993" y="4001487"/>
              <a:ext cx="97657" cy="82405"/>
            </a:xfrm>
            <a:custGeom>
              <a:avLst/>
              <a:gdLst>
                <a:gd name="f0" fmla="val 10800000"/>
                <a:gd name="f1" fmla="val 5400000"/>
                <a:gd name="f2" fmla="val 180"/>
                <a:gd name="f3" fmla="val w"/>
                <a:gd name="f4" fmla="val h"/>
                <a:gd name="f5" fmla="val 0"/>
                <a:gd name="f6" fmla="val 97660"/>
                <a:gd name="f7" fmla="val 82404"/>
                <a:gd name="f8" fmla="val 96772"/>
                <a:gd name="f9" fmla="val 1524"/>
                <a:gd name="f10" fmla="val 91692"/>
                <a:gd name="f11" fmla="val 2815"/>
                <a:gd name="f12" fmla="val 71990"/>
                <a:gd name="f13" fmla="val 1545"/>
                <a:gd name="f14" fmla="val 74149"/>
                <a:gd name="f15" fmla="val -346"/>
                <a:gd name="f16" fmla="val 75825"/>
                <a:gd name="f17" fmla="val -525"/>
                <a:gd name="f18" fmla="val 78707"/>
                <a:gd name="f19" fmla="val 1139"/>
                <a:gd name="f20" fmla="val 80599"/>
                <a:gd name="f21" fmla="val 1266"/>
                <a:gd name="f22" fmla="val 80738"/>
                <a:gd name="f23" fmla="val 1406"/>
                <a:gd name="f24" fmla="val 80878"/>
                <a:gd name="f25" fmla="val 81005"/>
                <a:gd name="f26" fmla="val 3691"/>
                <a:gd name="f27" fmla="val 82871"/>
                <a:gd name="f28" fmla="val 6891"/>
                <a:gd name="f29" fmla="val 9037"/>
                <a:gd name="f30" fmla="val 10941"/>
                <a:gd name="f31" fmla="val 79608"/>
                <a:gd name="f32" fmla="val 8887"/>
                <a:gd name="f33" fmla="+- 0 0 -90"/>
                <a:gd name="f34" fmla="*/ f3 1 97660"/>
                <a:gd name="f35" fmla="*/ f4 1 82404"/>
                <a:gd name="f36" fmla="val f5"/>
                <a:gd name="f37" fmla="val f6"/>
                <a:gd name="f38" fmla="val f7"/>
                <a:gd name="f39" fmla="*/ f33 f0 1"/>
                <a:gd name="f40" fmla="+- f38 0 f36"/>
                <a:gd name="f41" fmla="+- f37 0 f36"/>
                <a:gd name="f42" fmla="*/ f39 1 f2"/>
                <a:gd name="f43" fmla="*/ f41 1 97660"/>
                <a:gd name="f44" fmla="*/ f40 1 82404"/>
                <a:gd name="f45" fmla="*/ 96772 f41 1"/>
                <a:gd name="f46" fmla="*/ 1524 f40 1"/>
                <a:gd name="f47" fmla="*/ 91692 f41 1"/>
                <a:gd name="f48" fmla="*/ 0 f40 1"/>
                <a:gd name="f49" fmla="*/ 2815 f41 1"/>
                <a:gd name="f50" fmla="*/ 71990 f40 1"/>
                <a:gd name="f51" fmla="*/ 1545 f41 1"/>
                <a:gd name="f52" fmla="*/ 74149 f40 1"/>
                <a:gd name="f53" fmla="*/ 1139 f41 1"/>
                <a:gd name="f54" fmla="*/ 80599 f40 1"/>
                <a:gd name="f55" fmla="*/ 81005 f40 1"/>
                <a:gd name="f56" fmla="*/ 9037 f41 1"/>
                <a:gd name="f57" fmla="*/ 10941 f41 1"/>
                <a:gd name="f58" fmla="*/ 79608 f40 1"/>
                <a:gd name="f59" fmla="*/ 97660 f41 1"/>
                <a:gd name="f60" fmla="*/ 8887 f40 1"/>
                <a:gd name="f61" fmla="+- f42 0 f1"/>
                <a:gd name="f62" fmla="*/ f45 1 97660"/>
                <a:gd name="f63" fmla="*/ f46 1 82404"/>
                <a:gd name="f64" fmla="*/ f47 1 97660"/>
                <a:gd name="f65" fmla="*/ f48 1 82404"/>
                <a:gd name="f66" fmla="*/ f49 1 97660"/>
                <a:gd name="f67" fmla="*/ f50 1 82404"/>
                <a:gd name="f68" fmla="*/ f51 1 97660"/>
                <a:gd name="f69" fmla="*/ f52 1 82404"/>
                <a:gd name="f70" fmla="*/ f53 1 97660"/>
                <a:gd name="f71" fmla="*/ f54 1 82404"/>
                <a:gd name="f72" fmla="*/ f55 1 82404"/>
                <a:gd name="f73" fmla="*/ f56 1 97660"/>
                <a:gd name="f74" fmla="*/ f57 1 97660"/>
                <a:gd name="f75" fmla="*/ f58 1 82404"/>
                <a:gd name="f76" fmla="*/ f59 1 97660"/>
                <a:gd name="f77" fmla="*/ f60 1 82404"/>
                <a:gd name="f78" fmla="*/ f36 1 f43"/>
                <a:gd name="f79" fmla="*/ f37 1 f43"/>
                <a:gd name="f80" fmla="*/ f36 1 f44"/>
                <a:gd name="f81" fmla="*/ f38 1 f44"/>
                <a:gd name="f82" fmla="*/ f62 1 f43"/>
                <a:gd name="f83" fmla="*/ f63 1 f44"/>
                <a:gd name="f84" fmla="*/ f64 1 f43"/>
                <a:gd name="f85" fmla="*/ f65 1 f44"/>
                <a:gd name="f86" fmla="*/ f66 1 f43"/>
                <a:gd name="f87" fmla="*/ f67 1 f44"/>
                <a:gd name="f88" fmla="*/ f68 1 f43"/>
                <a:gd name="f89" fmla="*/ f69 1 f44"/>
                <a:gd name="f90" fmla="*/ f70 1 f43"/>
                <a:gd name="f91" fmla="*/ f71 1 f44"/>
                <a:gd name="f92" fmla="*/ f72 1 f44"/>
                <a:gd name="f93" fmla="*/ f73 1 f43"/>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4 1"/>
                <a:gd name="f105" fmla="*/ f85 f35 1"/>
                <a:gd name="f106" fmla="*/ f86 f34 1"/>
                <a:gd name="f107" fmla="*/ f87 f35 1"/>
                <a:gd name="f108" fmla="*/ f88 f34 1"/>
                <a:gd name="f109" fmla="*/ f89 f35 1"/>
                <a:gd name="f110" fmla="*/ f90 f34 1"/>
                <a:gd name="f111" fmla="*/ f91 f35 1"/>
                <a:gd name="f112" fmla="*/ f92 f35 1"/>
                <a:gd name="f113" fmla="*/ f93 f34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4" y="f105"/>
                </a:cxn>
                <a:cxn ang="f61">
                  <a:pos x="f106" y="f107"/>
                </a:cxn>
                <a:cxn ang="f61">
                  <a:pos x="f108" y="f109"/>
                </a:cxn>
                <a:cxn ang="f61">
                  <a:pos x="f110" y="f111"/>
                </a:cxn>
                <a:cxn ang="f61">
                  <a:pos x="f108" y="f112"/>
                </a:cxn>
                <a:cxn ang="f61">
                  <a:pos x="f113" y="f112"/>
                </a:cxn>
                <a:cxn ang="f61">
                  <a:pos x="f113" y="f112"/>
                </a:cxn>
                <a:cxn ang="f61">
                  <a:pos x="f114" y="f115"/>
                </a:cxn>
                <a:cxn ang="f61">
                  <a:pos x="f116" y="f117"/>
                </a:cxn>
              </a:cxnLst>
              <a:rect l="f98" t="f101" r="f99" b="f100"/>
              <a:pathLst>
                <a:path w="97660" h="82404">
                  <a:moveTo>
                    <a:pt x="f8" y="f9"/>
                  </a:moveTo>
                  <a:lnTo>
                    <a:pt x="f10" y="f5"/>
                  </a:lnTo>
                  <a:lnTo>
                    <a:pt x="f11" y="f12"/>
                  </a:lnTo>
                  <a:lnTo>
                    <a:pt x="f13" y="f14"/>
                  </a:lnTo>
                  <a:cubicBezTo>
                    <a:pt x="f15" y="f16"/>
                    <a:pt x="f17" y="f18"/>
                    <a:pt x="f19" y="f20"/>
                  </a:cubicBezTo>
                  <a:cubicBezTo>
                    <a:pt x="f21" y="f22"/>
                    <a:pt x="f23" y="f24"/>
                    <a:pt x="f13" y="f25"/>
                  </a:cubicBezTo>
                  <a:cubicBezTo>
                    <a:pt x="f26" y="f27"/>
                    <a:pt x="f28" y="f27"/>
                    <a:pt x="f29" y="f25"/>
                  </a:cubicBezTo>
                  <a:lnTo>
                    <a:pt x="f29" y="f25"/>
                  </a:lnTo>
                  <a:lnTo>
                    <a:pt x="f30" y="f31"/>
                  </a:lnTo>
                  <a:lnTo>
                    <a:pt x="f6"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499" name="Freeform: Shape 503">
              <a:extLst>
                <a:ext uri="{FF2B5EF4-FFF2-40B4-BE49-F238E27FC236}">
                  <a16:creationId xmlns:a16="http://schemas.microsoft.com/office/drawing/2014/main" id="{16F3ADE6-391C-02C7-11A6-40A99E87FE52}"/>
                </a:ext>
              </a:extLst>
            </p:cNvPr>
            <p:cNvSpPr/>
            <p:nvPr/>
          </p:nvSpPr>
          <p:spPr>
            <a:xfrm>
              <a:off x="8751539" y="399666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cubicBezTo>
                    <a:pt x="f5" y="f5"/>
                    <a:pt x="f5" y="f5"/>
                    <a:pt x="f5" y="f5"/>
                  </a:cubicBez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0" name="Freeform: Shape 504">
              <a:extLst>
                <a:ext uri="{FF2B5EF4-FFF2-40B4-BE49-F238E27FC236}">
                  <a16:creationId xmlns:a16="http://schemas.microsoft.com/office/drawing/2014/main" id="{0DF92C22-0BA9-6953-56C0-97628CEDB617}"/>
                </a:ext>
              </a:extLst>
            </p:cNvPr>
            <p:cNvSpPr/>
            <p:nvPr/>
          </p:nvSpPr>
          <p:spPr>
            <a:xfrm>
              <a:off x="8749381" y="3995397"/>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761" h="12696">
                  <a:moveTo>
                    <a:pt x="f8" y="f5"/>
                  </a:moveTo>
                  <a:lnTo>
                    <a:pt x="f5"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1" name="Freeform: Shape 505">
              <a:extLst>
                <a:ext uri="{FF2B5EF4-FFF2-40B4-BE49-F238E27FC236}">
                  <a16:creationId xmlns:a16="http://schemas.microsoft.com/office/drawing/2014/main" id="{99878A0B-5DC1-811F-2B68-A4C597266884}"/>
                </a:ext>
              </a:extLst>
            </p:cNvPr>
            <p:cNvSpPr/>
            <p:nvPr/>
          </p:nvSpPr>
          <p:spPr>
            <a:xfrm>
              <a:off x="8752426" y="3997683"/>
              <a:ext cx="45" cy="758"/>
            </a:xfrm>
            <a:custGeom>
              <a:avLst/>
              <a:gdLst>
                <a:gd name="f0" fmla="val 10800000"/>
                <a:gd name="f1" fmla="val 5400000"/>
                <a:gd name="f2" fmla="val 180"/>
                <a:gd name="f3" fmla="val w"/>
                <a:gd name="f4" fmla="val h"/>
                <a:gd name="f5" fmla="val 0"/>
                <a:gd name="f6" fmla="val 47"/>
                <a:gd name="f7" fmla="val 762"/>
                <a:gd name="f8" fmla="val 63"/>
                <a:gd name="f9" fmla="val 203"/>
                <a:gd name="f10" fmla="val 432"/>
                <a:gd name="f11" fmla="val 635"/>
                <a:gd name="f12" fmla="+- 0 0 -90"/>
                <a:gd name="f13" fmla="*/ f3 1 47"/>
                <a:gd name="f14" fmla="*/ f4 1 762"/>
                <a:gd name="f15" fmla="val f5"/>
                <a:gd name="f16" fmla="val f6"/>
                <a:gd name="f17" fmla="val f7"/>
                <a:gd name="f18" fmla="*/ f12 f0 1"/>
                <a:gd name="f19" fmla="+- f17 0 f15"/>
                <a:gd name="f20" fmla="+- f16 0 f15"/>
                <a:gd name="f21" fmla="*/ f18 1 f2"/>
                <a:gd name="f22" fmla="*/ f20 1 47"/>
                <a:gd name="f23" fmla="*/ f19 1 762"/>
                <a:gd name="f24" fmla="*/ 0 f20 1"/>
                <a:gd name="f25" fmla="*/ 762 f19 1"/>
                <a:gd name="f26" fmla="*/ 0 f19 1"/>
                <a:gd name="f27" fmla="*/ 635 f19 1"/>
                <a:gd name="f28" fmla="+- f21 0 f1"/>
                <a:gd name="f29" fmla="*/ f24 1 47"/>
                <a:gd name="f30" fmla="*/ f25 1 762"/>
                <a:gd name="f31" fmla="*/ f26 1 762"/>
                <a:gd name="f32" fmla="*/ f27 1 762"/>
                <a:gd name="f33" fmla="*/ f15 1 f22"/>
                <a:gd name="f34" fmla="*/ f16 1 f22"/>
                <a:gd name="f35" fmla="*/ f15 1 f23"/>
                <a:gd name="f36" fmla="*/ f17 1 f23"/>
                <a:gd name="f37" fmla="*/ f29 1 f22"/>
                <a:gd name="f38" fmla="*/ f30 1 f23"/>
                <a:gd name="f39" fmla="*/ f31 1 f23"/>
                <a:gd name="f40" fmla="*/ f32 1 f23"/>
                <a:gd name="f41" fmla="*/ f33 f13 1"/>
                <a:gd name="f42" fmla="*/ f34 f13 1"/>
                <a:gd name="f43" fmla="*/ f36 f14 1"/>
                <a:gd name="f44" fmla="*/ f35 f14 1"/>
                <a:gd name="f45" fmla="*/ f37 f13 1"/>
                <a:gd name="f46" fmla="*/ f38 f14 1"/>
                <a:gd name="f47" fmla="*/ f39 f14 1"/>
                <a:gd name="f48" fmla="*/ f40 f14 1"/>
              </a:gdLst>
              <a:ahLst/>
              <a:cxnLst>
                <a:cxn ang="3cd4">
                  <a:pos x="hc" y="t"/>
                </a:cxn>
                <a:cxn ang="0">
                  <a:pos x="r" y="vc"/>
                </a:cxn>
                <a:cxn ang="cd4">
                  <a:pos x="hc" y="b"/>
                </a:cxn>
                <a:cxn ang="cd2">
                  <a:pos x="l" y="vc"/>
                </a:cxn>
                <a:cxn ang="f28">
                  <a:pos x="f45" y="f46"/>
                </a:cxn>
                <a:cxn ang="f28">
                  <a:pos x="f45" y="f47"/>
                </a:cxn>
                <a:cxn ang="f28">
                  <a:pos x="f45" y="f48"/>
                </a:cxn>
              </a:cxnLst>
              <a:rect l="f41" t="f44" r="f42" b="f43"/>
              <a:pathLst>
                <a:path w="47" h="762">
                  <a:moveTo>
                    <a:pt x="f5" y="f7"/>
                  </a:moveTo>
                  <a:lnTo>
                    <a:pt x="f5" y="f5"/>
                  </a:lnTo>
                  <a:cubicBezTo>
                    <a:pt x="f8" y="f9"/>
                    <a:pt x="f8" y="f10"/>
                    <a:pt x="f5" y="f11"/>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2" name="Freeform: Shape 506">
              <a:extLst>
                <a:ext uri="{FF2B5EF4-FFF2-40B4-BE49-F238E27FC236}">
                  <a16:creationId xmlns:a16="http://schemas.microsoft.com/office/drawing/2014/main" id="{71476FEA-6069-436E-4253-B960207C878B}"/>
                </a:ext>
              </a:extLst>
            </p:cNvPr>
            <p:cNvSpPr/>
            <p:nvPr/>
          </p:nvSpPr>
          <p:spPr>
            <a:xfrm>
              <a:off x="8575307" y="3951597"/>
              <a:ext cx="630" cy="758"/>
            </a:xfrm>
            <a:custGeom>
              <a:avLst/>
              <a:gdLst>
                <a:gd name="f0" fmla="val 10800000"/>
                <a:gd name="f1" fmla="val 5400000"/>
                <a:gd name="f2" fmla="val 180"/>
                <a:gd name="f3" fmla="val w"/>
                <a:gd name="f4" fmla="val h"/>
                <a:gd name="f5" fmla="val 0"/>
                <a:gd name="f6" fmla="val 634"/>
                <a:gd name="f7" fmla="val 761"/>
                <a:gd name="f8" fmla="val 635"/>
                <a:gd name="f9" fmla="val 762"/>
                <a:gd name="f10" fmla="+- 0 0 -90"/>
                <a:gd name="f11" fmla="*/ f3 1 634"/>
                <a:gd name="f12" fmla="*/ f4 1 761"/>
                <a:gd name="f13" fmla="val f5"/>
                <a:gd name="f14" fmla="val f6"/>
                <a:gd name="f15" fmla="val f7"/>
                <a:gd name="f16" fmla="*/ f10 f0 1"/>
                <a:gd name="f17" fmla="+- f15 0 f13"/>
                <a:gd name="f18" fmla="+- f14 0 f13"/>
                <a:gd name="f19" fmla="*/ f16 1 f2"/>
                <a:gd name="f20" fmla="*/ f18 1 634"/>
                <a:gd name="f21" fmla="*/ f17 1 761"/>
                <a:gd name="f22" fmla="*/ 635 f18 1"/>
                <a:gd name="f23" fmla="*/ 762 f17 1"/>
                <a:gd name="f24" fmla="*/ 0 f18 1"/>
                <a:gd name="f25" fmla="*/ 0 f17 1"/>
                <a:gd name="f26" fmla="+- f19 0 f1"/>
                <a:gd name="f27" fmla="*/ f22 1 634"/>
                <a:gd name="f28" fmla="*/ f23 1 761"/>
                <a:gd name="f29" fmla="*/ f24 1 634"/>
                <a:gd name="f30" fmla="*/ f25 1 761"/>
                <a:gd name="f31" fmla="*/ f13 1 f20"/>
                <a:gd name="f32" fmla="*/ f14 1 f20"/>
                <a:gd name="f33" fmla="*/ f13 1 f21"/>
                <a:gd name="f34" fmla="*/ f15 1 f21"/>
                <a:gd name="f35" fmla="*/ f27 1 f20"/>
                <a:gd name="f36" fmla="*/ f28 1 f21"/>
                <a:gd name="f37" fmla="*/ f29 1 f20"/>
                <a:gd name="f38" fmla="*/ f30 1 f21"/>
                <a:gd name="f39" fmla="*/ f31 f11 1"/>
                <a:gd name="f40" fmla="*/ f32 f11 1"/>
                <a:gd name="f41" fmla="*/ f34 f12 1"/>
                <a:gd name="f42" fmla="*/ f33 f12 1"/>
                <a:gd name="f43" fmla="*/ f35 f11 1"/>
                <a:gd name="f44" fmla="*/ f36 f12 1"/>
                <a:gd name="f45" fmla="*/ f37 f11 1"/>
                <a:gd name="f46" fmla="*/ f38 f12 1"/>
              </a:gdLst>
              <a:ahLst/>
              <a:cxnLst>
                <a:cxn ang="3cd4">
                  <a:pos x="hc" y="t"/>
                </a:cxn>
                <a:cxn ang="0">
                  <a:pos x="r" y="vc"/>
                </a:cxn>
                <a:cxn ang="cd4">
                  <a:pos x="hc" y="b"/>
                </a:cxn>
                <a:cxn ang="cd2">
                  <a:pos x="l" y="vc"/>
                </a:cxn>
                <a:cxn ang="f26">
                  <a:pos x="f43" y="f44"/>
                </a:cxn>
                <a:cxn ang="f26">
                  <a:pos x="f43" y="f44"/>
                </a:cxn>
                <a:cxn ang="f26">
                  <a:pos x="f45" y="f46"/>
                </a:cxn>
              </a:cxnLst>
              <a:rect l="f39" t="f42" r="f40" b="f41"/>
              <a:pathLst>
                <a:path w="634" h="761">
                  <a:moveTo>
                    <a:pt x="f8" y="f9"/>
                  </a:moveTo>
                  <a:lnTo>
                    <a:pt x="f8" y="f9"/>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3" name="Freeform: Shape 507">
              <a:extLst>
                <a:ext uri="{FF2B5EF4-FFF2-40B4-BE49-F238E27FC236}">
                  <a16:creationId xmlns:a16="http://schemas.microsoft.com/office/drawing/2014/main" id="{E54E9AF4-BBAD-DC18-6E2D-98326EE864DD}"/>
                </a:ext>
              </a:extLst>
            </p:cNvPr>
            <p:cNvSpPr/>
            <p:nvPr/>
          </p:nvSpPr>
          <p:spPr>
            <a:xfrm>
              <a:off x="8576962" y="3878967"/>
              <a:ext cx="80622" cy="68177"/>
            </a:xfrm>
            <a:custGeom>
              <a:avLst/>
              <a:gdLst>
                <a:gd name="f0" fmla="val 10800000"/>
                <a:gd name="f1" fmla="val 5400000"/>
                <a:gd name="f2" fmla="val 180"/>
                <a:gd name="f3" fmla="val w"/>
                <a:gd name="f4" fmla="val h"/>
                <a:gd name="f5" fmla="val 0"/>
                <a:gd name="f6" fmla="val 80624"/>
                <a:gd name="f7" fmla="val 68181"/>
                <a:gd name="f8" fmla="val 4698"/>
                <a:gd name="f9" fmla="val 65515"/>
                <a:gd name="f10" fmla="val 13459"/>
                <a:gd name="f11" fmla="val 78212"/>
                <a:gd name="f12" fmla="val 15109"/>
                <a:gd name="f13" fmla="val 4063"/>
                <a:gd name="f14" fmla="val 78250"/>
                <a:gd name="f15" fmla="val 2374"/>
                <a:gd name="f16" fmla="val 79165"/>
                <a:gd name="f17" fmla="val 838"/>
                <a:gd name="f18" fmla="val 80625"/>
                <a:gd name="f19" fmla="val 32757"/>
                <a:gd name="f20" fmla="val 39233"/>
                <a:gd name="f21" fmla="val 66150"/>
                <a:gd name="f22" fmla="val 1409"/>
                <a:gd name="f23" fmla="val 65286"/>
                <a:gd name="f24" fmla="val 3111"/>
                <a:gd name="f25" fmla="val 65058"/>
                <a:gd name="f26" fmla="+- 0 0 -90"/>
                <a:gd name="f27" fmla="*/ f3 1 80624"/>
                <a:gd name="f28" fmla="*/ f4 1 68181"/>
                <a:gd name="f29" fmla="val f5"/>
                <a:gd name="f30" fmla="val f6"/>
                <a:gd name="f31" fmla="val f7"/>
                <a:gd name="f32" fmla="*/ f26 f0 1"/>
                <a:gd name="f33" fmla="+- f31 0 f29"/>
                <a:gd name="f34" fmla="+- f30 0 f29"/>
                <a:gd name="f35" fmla="*/ f32 1 f2"/>
                <a:gd name="f36" fmla="*/ f34 1 80624"/>
                <a:gd name="f37" fmla="*/ f33 1 68181"/>
                <a:gd name="f38" fmla="*/ 4698 f34 1"/>
                <a:gd name="f39" fmla="*/ 65515 f33 1"/>
                <a:gd name="f40" fmla="*/ 13459 f34 1"/>
                <a:gd name="f41" fmla="*/ 68181 f33 1"/>
                <a:gd name="f42" fmla="*/ 78212 f34 1"/>
                <a:gd name="f43" fmla="*/ 15109 f33 1"/>
                <a:gd name="f44" fmla="*/ 4063 f33 1"/>
                <a:gd name="f45" fmla="*/ 80625 f34 1"/>
                <a:gd name="f46" fmla="*/ 0 f33 1"/>
                <a:gd name="f47" fmla="*/ 32757 f34 1"/>
                <a:gd name="f48" fmla="*/ 39233 f33 1"/>
                <a:gd name="f49" fmla="*/ 0 f34 1"/>
                <a:gd name="f50" fmla="*/ 66150 f33 1"/>
                <a:gd name="f51" fmla="+- f35 0 f1"/>
                <a:gd name="f52" fmla="*/ f38 1 80624"/>
                <a:gd name="f53" fmla="*/ f39 1 68181"/>
                <a:gd name="f54" fmla="*/ f40 1 80624"/>
                <a:gd name="f55" fmla="*/ f41 1 68181"/>
                <a:gd name="f56" fmla="*/ f42 1 80624"/>
                <a:gd name="f57" fmla="*/ f43 1 68181"/>
                <a:gd name="f58" fmla="*/ f44 1 68181"/>
                <a:gd name="f59" fmla="*/ f45 1 80624"/>
                <a:gd name="f60" fmla="*/ f46 1 68181"/>
                <a:gd name="f61" fmla="*/ f47 1 80624"/>
                <a:gd name="f62" fmla="*/ f48 1 68181"/>
                <a:gd name="f63" fmla="*/ f49 1 80624"/>
                <a:gd name="f64" fmla="*/ f50 1 68181"/>
                <a:gd name="f65" fmla="*/ f29 1 f36"/>
                <a:gd name="f66" fmla="*/ f30 1 f36"/>
                <a:gd name="f67" fmla="*/ f29 1 f37"/>
                <a:gd name="f68" fmla="*/ f31 1 f37"/>
                <a:gd name="f69" fmla="*/ f52 1 f36"/>
                <a:gd name="f70" fmla="*/ f53 1 f37"/>
                <a:gd name="f71" fmla="*/ f54 1 f36"/>
                <a:gd name="f72" fmla="*/ f55 1 f37"/>
                <a:gd name="f73" fmla="*/ f56 1 f36"/>
                <a:gd name="f74" fmla="*/ f57 1 f37"/>
                <a:gd name="f75" fmla="*/ f58 1 f37"/>
                <a:gd name="f76" fmla="*/ f59 1 f36"/>
                <a:gd name="f77" fmla="*/ f60 1 f37"/>
                <a:gd name="f78" fmla="*/ f61 1 f36"/>
                <a:gd name="f79" fmla="*/ f62 1 f37"/>
                <a:gd name="f80" fmla="*/ f63 1 f36"/>
                <a:gd name="f81" fmla="*/ f64 1 f37"/>
                <a:gd name="f82" fmla="*/ f65 f27 1"/>
                <a:gd name="f83" fmla="*/ f66 f27 1"/>
                <a:gd name="f84" fmla="*/ f68 f28 1"/>
                <a:gd name="f85" fmla="*/ f67 f28 1"/>
                <a:gd name="f86" fmla="*/ f69 f27 1"/>
                <a:gd name="f87" fmla="*/ f70 f28 1"/>
                <a:gd name="f88" fmla="*/ f71 f27 1"/>
                <a:gd name="f89" fmla="*/ f72 f28 1"/>
                <a:gd name="f90" fmla="*/ f73 f27 1"/>
                <a:gd name="f91" fmla="*/ f74 f28 1"/>
                <a:gd name="f92" fmla="*/ f75 f28 1"/>
                <a:gd name="f93" fmla="*/ f76 f27 1"/>
                <a:gd name="f94" fmla="*/ f77 f28 1"/>
                <a:gd name="f95" fmla="*/ f78 f27 1"/>
                <a:gd name="f96" fmla="*/ f79 f28 1"/>
                <a:gd name="f97" fmla="*/ f80 f27 1"/>
                <a:gd name="f98" fmla="*/ f81 f28 1"/>
              </a:gdLst>
              <a:ahLst/>
              <a:cxnLst>
                <a:cxn ang="3cd4">
                  <a:pos x="hc" y="t"/>
                </a:cxn>
                <a:cxn ang="0">
                  <a:pos x="r" y="vc"/>
                </a:cxn>
                <a:cxn ang="cd4">
                  <a:pos x="hc" y="b"/>
                </a:cxn>
                <a:cxn ang="cd2">
                  <a:pos x="l" y="vc"/>
                </a:cxn>
                <a:cxn ang="f51">
                  <a:pos x="f86" y="f87"/>
                </a:cxn>
                <a:cxn ang="f51">
                  <a:pos x="f88" y="f89"/>
                </a:cxn>
                <a:cxn ang="f51">
                  <a:pos x="f90" y="f91"/>
                </a:cxn>
                <a:cxn ang="f51">
                  <a:pos x="f90" y="f92"/>
                </a:cxn>
                <a:cxn ang="f51">
                  <a:pos x="f93" y="f94"/>
                </a:cxn>
                <a:cxn ang="f51">
                  <a:pos x="f93" y="f94"/>
                </a:cxn>
                <a:cxn ang="f51">
                  <a:pos x="f95" y="f96"/>
                </a:cxn>
                <a:cxn ang="f51">
                  <a:pos x="f97" y="f98"/>
                </a:cxn>
                <a:cxn ang="f51">
                  <a:pos x="f97" y="f98"/>
                </a:cxn>
                <a:cxn ang="f51">
                  <a:pos x="f86" y="f87"/>
                </a:cxn>
              </a:cxnLst>
              <a:rect l="f82" t="f85" r="f83" b="f84"/>
              <a:pathLst>
                <a:path w="80624" h="68181">
                  <a:moveTo>
                    <a:pt x="f8" y="f9"/>
                  </a:moveTo>
                  <a:lnTo>
                    <a:pt x="f10" y="f7"/>
                  </a:lnTo>
                  <a:lnTo>
                    <a:pt x="f11" y="f12"/>
                  </a:lnTo>
                  <a:lnTo>
                    <a:pt x="f11" y="f13"/>
                  </a:lnTo>
                  <a:cubicBezTo>
                    <a:pt x="f14" y="f15"/>
                    <a:pt x="f16" y="f17"/>
                    <a:pt x="f18" y="f5"/>
                  </a:cubicBezTo>
                  <a:lnTo>
                    <a:pt x="f18" y="f5"/>
                  </a:lnTo>
                  <a:lnTo>
                    <a:pt x="f19" y="f20"/>
                  </a:lnTo>
                  <a:lnTo>
                    <a:pt x="f5" y="f21"/>
                  </a:lnTo>
                  <a:lnTo>
                    <a:pt x="f5" y="f21"/>
                  </a:ln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4" name="Freeform: Shape 508">
              <a:extLst>
                <a:ext uri="{FF2B5EF4-FFF2-40B4-BE49-F238E27FC236}">
                  <a16:creationId xmlns:a16="http://schemas.microsoft.com/office/drawing/2014/main" id="{50C58342-3B31-AF23-3869-9154AD9A6209}"/>
                </a:ext>
              </a:extLst>
            </p:cNvPr>
            <p:cNvSpPr/>
            <p:nvPr/>
          </p:nvSpPr>
          <p:spPr>
            <a:xfrm>
              <a:off x="8664570" y="3879735"/>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0 f16 1"/>
                <a:gd name="f23" fmla="*/ 635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634">
                  <a:moveTo>
                    <a:pt x="f5" y="f5"/>
                  </a:move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5" name="Freeform: Shape 509">
              <a:extLst>
                <a:ext uri="{FF2B5EF4-FFF2-40B4-BE49-F238E27FC236}">
                  <a16:creationId xmlns:a16="http://schemas.microsoft.com/office/drawing/2014/main" id="{479BAD11-B7B1-91AA-3D67-619A1C7B0E0C}"/>
                </a:ext>
              </a:extLst>
            </p:cNvPr>
            <p:cNvSpPr/>
            <p:nvPr/>
          </p:nvSpPr>
          <p:spPr>
            <a:xfrm>
              <a:off x="8468779" y="3801517"/>
              <a:ext cx="191850" cy="67894"/>
            </a:xfrm>
            <a:custGeom>
              <a:avLst/>
              <a:gdLst>
                <a:gd name="f0" fmla="val 10800000"/>
                <a:gd name="f1" fmla="val 5400000"/>
                <a:gd name="f2" fmla="val 180"/>
                <a:gd name="f3" fmla="val w"/>
                <a:gd name="f4" fmla="val h"/>
                <a:gd name="f5" fmla="val 0"/>
                <a:gd name="f6" fmla="val 191848"/>
                <a:gd name="f7" fmla="val 67895"/>
                <a:gd name="f8" fmla="val 2920"/>
                <a:gd name="f9" fmla="val 8634"/>
                <a:gd name="f10" fmla="val 635"/>
                <a:gd name="f11" fmla="val 10538"/>
                <a:gd name="f12" fmla="val 187913"/>
                <a:gd name="f13" fmla="val 67166"/>
                <a:gd name="f14" fmla="val 190071"/>
                <a:gd name="f15" fmla="val 67800"/>
                <a:gd name="f16" fmla="val 190655"/>
                <a:gd name="f17" fmla="val 67927"/>
                <a:gd name="f18" fmla="val 191265"/>
                <a:gd name="f19" fmla="val 191849"/>
                <a:gd name="f20" fmla="val 188979"/>
                <a:gd name="f21" fmla="val 67940"/>
                <a:gd name="f22" fmla="val 186529"/>
                <a:gd name="f23" fmla="val 65731"/>
                <a:gd name="f24" fmla="val 186389"/>
                <a:gd name="f25" fmla="val 62861"/>
                <a:gd name="f26" fmla="val 62848"/>
                <a:gd name="f27" fmla="val 56119"/>
                <a:gd name="f28" fmla="val 1016"/>
                <a:gd name="f29" fmla="val 1155"/>
                <a:gd name="f30" fmla="val 165"/>
                <a:gd name="f31" fmla="val 2222"/>
                <a:gd name="f32" fmla="val 698"/>
                <a:gd name="f33" fmla="val 3047"/>
                <a:gd name="f34" fmla="val 1524"/>
                <a:gd name="f35" fmla="val 4978"/>
                <a:gd name="f36" fmla="val 3149"/>
                <a:gd name="f37" fmla="val 5231"/>
                <a:gd name="f38" fmla="val 6031"/>
                <a:gd name="f39" fmla="val 3618"/>
                <a:gd name="f40" fmla="val 7961"/>
                <a:gd name="f41" fmla="val 3403"/>
                <a:gd name="f42" fmla="val 8215"/>
                <a:gd name="f43" fmla="val 3174"/>
                <a:gd name="f44" fmla="val 8431"/>
                <a:gd name="f45" fmla="+- 0 0 -90"/>
                <a:gd name="f46" fmla="*/ f3 1 191848"/>
                <a:gd name="f47" fmla="*/ f4 1 67895"/>
                <a:gd name="f48" fmla="val f5"/>
                <a:gd name="f49" fmla="val f6"/>
                <a:gd name="f50" fmla="val f7"/>
                <a:gd name="f51" fmla="*/ f45 f0 1"/>
                <a:gd name="f52" fmla="+- f50 0 f48"/>
                <a:gd name="f53" fmla="+- f49 0 f48"/>
                <a:gd name="f54" fmla="*/ f51 1 f2"/>
                <a:gd name="f55" fmla="*/ f53 1 191848"/>
                <a:gd name="f56" fmla="*/ f52 1 67895"/>
                <a:gd name="f57" fmla="*/ 2920 f53 1"/>
                <a:gd name="f58" fmla="*/ 8634 f52 1"/>
                <a:gd name="f59" fmla="*/ 635 f53 1"/>
                <a:gd name="f60" fmla="*/ 10538 f52 1"/>
                <a:gd name="f61" fmla="*/ 187913 f53 1"/>
                <a:gd name="f62" fmla="*/ 67166 f52 1"/>
                <a:gd name="f63" fmla="*/ 190071 f53 1"/>
                <a:gd name="f64" fmla="*/ 67800 f52 1"/>
                <a:gd name="f65" fmla="*/ 191849 f53 1"/>
                <a:gd name="f66" fmla="*/ 186389 f53 1"/>
                <a:gd name="f67" fmla="*/ 62861 f52 1"/>
                <a:gd name="f68" fmla="*/ 62848 f52 1"/>
                <a:gd name="f69" fmla="*/ 56119 f52 1"/>
                <a:gd name="f70" fmla="*/ 1016 f53 1"/>
                <a:gd name="f71" fmla="*/ 0 f52 1"/>
                <a:gd name="f72" fmla="*/ 0 f53 1"/>
                <a:gd name="f73" fmla="*/ 3047 f53 1"/>
                <a:gd name="f74" fmla="*/ 1524 f52 1"/>
                <a:gd name="f75" fmla="*/ 3618 f53 1"/>
                <a:gd name="f76" fmla="*/ 7961 f52 1"/>
                <a:gd name="f77" fmla="+- f54 0 f1"/>
                <a:gd name="f78" fmla="*/ f57 1 191848"/>
                <a:gd name="f79" fmla="*/ f58 1 67895"/>
                <a:gd name="f80" fmla="*/ f59 1 191848"/>
                <a:gd name="f81" fmla="*/ f60 1 67895"/>
                <a:gd name="f82" fmla="*/ f61 1 191848"/>
                <a:gd name="f83" fmla="*/ f62 1 67895"/>
                <a:gd name="f84" fmla="*/ f63 1 191848"/>
                <a:gd name="f85" fmla="*/ f64 1 67895"/>
                <a:gd name="f86" fmla="*/ f65 1 191848"/>
                <a:gd name="f87" fmla="*/ f66 1 191848"/>
                <a:gd name="f88" fmla="*/ f67 1 67895"/>
                <a:gd name="f89" fmla="*/ f68 1 67895"/>
                <a:gd name="f90" fmla="*/ f69 1 67895"/>
                <a:gd name="f91" fmla="*/ f70 1 191848"/>
                <a:gd name="f92" fmla="*/ f71 1 67895"/>
                <a:gd name="f93" fmla="*/ f72 1 191848"/>
                <a:gd name="f94" fmla="*/ f73 1 191848"/>
                <a:gd name="f95" fmla="*/ f74 1 67895"/>
                <a:gd name="f96" fmla="*/ f75 1 191848"/>
                <a:gd name="f97" fmla="*/ f76 1 67895"/>
                <a:gd name="f98" fmla="*/ f48 1 f55"/>
                <a:gd name="f99" fmla="*/ f49 1 f55"/>
                <a:gd name="f100" fmla="*/ f48 1 f56"/>
                <a:gd name="f101" fmla="*/ f50 1 f56"/>
                <a:gd name="f102" fmla="*/ f78 1 f55"/>
                <a:gd name="f103" fmla="*/ f79 1 f56"/>
                <a:gd name="f104" fmla="*/ f80 1 f55"/>
                <a:gd name="f105" fmla="*/ f81 1 f56"/>
                <a:gd name="f106" fmla="*/ f82 1 f55"/>
                <a:gd name="f107" fmla="*/ f83 1 f56"/>
                <a:gd name="f108" fmla="*/ f84 1 f55"/>
                <a:gd name="f109" fmla="*/ f85 1 f56"/>
                <a:gd name="f110" fmla="*/ f86 1 f55"/>
                <a:gd name="f111" fmla="*/ f87 1 f55"/>
                <a:gd name="f112" fmla="*/ f88 1 f56"/>
                <a:gd name="f113" fmla="*/ f89 1 f56"/>
                <a:gd name="f114" fmla="*/ f90 1 f56"/>
                <a:gd name="f115" fmla="*/ f91 1 f55"/>
                <a:gd name="f116" fmla="*/ f92 1 f56"/>
                <a:gd name="f117" fmla="*/ f93 1 f55"/>
                <a:gd name="f118" fmla="*/ f94 1 f55"/>
                <a:gd name="f119" fmla="*/ f95 1 f56"/>
                <a:gd name="f120" fmla="*/ f96 1 f55"/>
                <a:gd name="f121" fmla="*/ f97 1 f56"/>
                <a:gd name="f122" fmla="*/ f98 f46 1"/>
                <a:gd name="f123" fmla="*/ f99 f46 1"/>
                <a:gd name="f124" fmla="*/ f101 f47 1"/>
                <a:gd name="f125" fmla="*/ f100 f47 1"/>
                <a:gd name="f126" fmla="*/ f102 f46 1"/>
                <a:gd name="f127" fmla="*/ f103 f47 1"/>
                <a:gd name="f128" fmla="*/ f104 f46 1"/>
                <a:gd name="f129" fmla="*/ f105 f47 1"/>
                <a:gd name="f130" fmla="*/ f106 f46 1"/>
                <a:gd name="f131" fmla="*/ f107 f47 1"/>
                <a:gd name="f132" fmla="*/ f108 f46 1"/>
                <a:gd name="f133" fmla="*/ f109 f47 1"/>
                <a:gd name="f134" fmla="*/ f110 f46 1"/>
                <a:gd name="f135" fmla="*/ f111 f46 1"/>
                <a:gd name="f136" fmla="*/ f112 f47 1"/>
                <a:gd name="f137" fmla="*/ f113 f47 1"/>
                <a:gd name="f138" fmla="*/ f114 f47 1"/>
                <a:gd name="f139" fmla="*/ f115 f46 1"/>
                <a:gd name="f140" fmla="*/ f116 f47 1"/>
                <a:gd name="f141" fmla="*/ f117 f46 1"/>
                <a:gd name="f142" fmla="*/ f118 f46 1"/>
                <a:gd name="f143" fmla="*/ f119 f47 1"/>
                <a:gd name="f144" fmla="*/ f120 f46 1"/>
                <a:gd name="f145" fmla="*/ f121 f47 1"/>
              </a:gdLst>
              <a:ahLst/>
              <a:cxnLst>
                <a:cxn ang="3cd4">
                  <a:pos x="hc" y="t"/>
                </a:cxn>
                <a:cxn ang="0">
                  <a:pos x="r" y="vc"/>
                </a:cxn>
                <a:cxn ang="cd4">
                  <a:pos x="hc" y="b"/>
                </a:cxn>
                <a:cxn ang="cd2">
                  <a:pos x="l" y="vc"/>
                </a:cxn>
                <a:cxn ang="f77">
                  <a:pos x="f126" y="f127"/>
                </a:cxn>
                <a:cxn ang="f77">
                  <a:pos x="f128" y="f129"/>
                </a:cxn>
                <a:cxn ang="f77">
                  <a:pos x="f130" y="f131"/>
                </a:cxn>
                <a:cxn ang="f77">
                  <a:pos x="f132" y="f133"/>
                </a:cxn>
                <a:cxn ang="f77">
                  <a:pos x="f134" y="f133"/>
                </a:cxn>
                <a:cxn ang="f77">
                  <a:pos x="f135" y="f136"/>
                </a:cxn>
                <a:cxn ang="f77">
                  <a:pos x="f135" y="f137"/>
                </a:cxn>
                <a:cxn ang="f77">
                  <a:pos x="f135" y="f138"/>
                </a:cxn>
                <a:cxn ang="f77">
                  <a:pos x="f139" y="f140"/>
                </a:cxn>
                <a:cxn ang="f77">
                  <a:pos x="f141" y="f140"/>
                </a:cxn>
                <a:cxn ang="f77">
                  <a:pos x="f142" y="f143"/>
                </a:cxn>
                <a:cxn ang="f77">
                  <a:pos x="f144" y="f145"/>
                </a:cxn>
                <a:cxn ang="f77">
                  <a:pos x="f126" y="f127"/>
                </a:cxn>
              </a:cxnLst>
              <a:rect l="f122" t="f125" r="f123" b="f124"/>
              <a:pathLst>
                <a:path w="191848" h="67895">
                  <a:moveTo>
                    <a:pt x="f8" y="f9"/>
                  </a:moveTo>
                  <a:lnTo>
                    <a:pt x="f10" y="f11"/>
                  </a:lnTo>
                  <a:lnTo>
                    <a:pt x="f12" y="f13"/>
                  </a:lnTo>
                  <a:lnTo>
                    <a:pt x="f14" y="f15"/>
                  </a:lnTo>
                  <a:cubicBezTo>
                    <a:pt x="f16" y="f17"/>
                    <a:pt x="f18" y="f17"/>
                    <a:pt x="f19" y="f15"/>
                  </a:cubicBezTo>
                  <a:cubicBezTo>
                    <a:pt x="f20" y="f21"/>
                    <a:pt x="f22" y="f23"/>
                    <a:pt x="f24" y="f25"/>
                  </a:cubicBezTo>
                  <a:cubicBezTo>
                    <a:pt x="f24" y="f25"/>
                    <a:pt x="f24" y="f26"/>
                    <a:pt x="f24" y="f26"/>
                  </a:cubicBezTo>
                  <a:lnTo>
                    <a:pt x="f24" y="f27"/>
                  </a:lnTo>
                  <a:lnTo>
                    <a:pt x="f28" y="f5"/>
                  </a:lnTo>
                  <a:lnTo>
                    <a:pt x="f5" y="f5"/>
                  </a:lnTo>
                  <a:cubicBezTo>
                    <a:pt x="f29" y="f30"/>
                    <a:pt x="f31" y="f32"/>
                    <a:pt x="f33" y="f34"/>
                  </a:cubicBez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6" name="Freeform: Shape 510">
              <a:extLst>
                <a:ext uri="{FF2B5EF4-FFF2-40B4-BE49-F238E27FC236}">
                  <a16:creationId xmlns:a16="http://schemas.microsoft.com/office/drawing/2014/main" id="{E0C3F5FA-9546-7E2D-D493-24250CE06E72}"/>
                </a:ext>
              </a:extLst>
            </p:cNvPr>
            <p:cNvSpPr/>
            <p:nvPr/>
          </p:nvSpPr>
          <p:spPr>
            <a:xfrm>
              <a:off x="8665777" y="3865507"/>
              <a:ext cx="54" cy="758"/>
            </a:xfrm>
            <a:custGeom>
              <a:avLst/>
              <a:gdLst>
                <a:gd name="f0" fmla="val 10800000"/>
                <a:gd name="f1" fmla="val 5400000"/>
                <a:gd name="f2" fmla="val 180"/>
                <a:gd name="f3" fmla="val w"/>
                <a:gd name="f4" fmla="val h"/>
                <a:gd name="f5" fmla="val 0"/>
                <a:gd name="f6" fmla="val 56"/>
                <a:gd name="f7" fmla="val 761"/>
                <a:gd name="f8" fmla="val 762"/>
                <a:gd name="f9" fmla="val -71"/>
                <a:gd name="f10" fmla="val 254"/>
                <a:gd name="f11" fmla="+- 0 0 -90"/>
                <a:gd name="f12" fmla="*/ f3 1 56"/>
                <a:gd name="f13" fmla="*/ f4 1 761"/>
                <a:gd name="f14" fmla="val f5"/>
                <a:gd name="f15" fmla="val f6"/>
                <a:gd name="f16" fmla="val f7"/>
                <a:gd name="f17" fmla="*/ f11 f0 1"/>
                <a:gd name="f18" fmla="+- f16 0 f14"/>
                <a:gd name="f19" fmla="+- f15 0 f14"/>
                <a:gd name="f20" fmla="*/ f17 1 f2"/>
                <a:gd name="f21" fmla="*/ f19 1 56"/>
                <a:gd name="f22" fmla="*/ f18 1 761"/>
                <a:gd name="f23" fmla="*/ 56 f19 1"/>
                <a:gd name="f24" fmla="*/ 0 f18 1"/>
                <a:gd name="f25" fmla="*/ 762 f18 1"/>
                <a:gd name="f26" fmla="+- f20 0 f1"/>
                <a:gd name="f27" fmla="*/ f23 1 56"/>
                <a:gd name="f28" fmla="*/ f24 1 761"/>
                <a:gd name="f29" fmla="*/ f25 1 761"/>
                <a:gd name="f30" fmla="*/ f14 1 f21"/>
                <a:gd name="f31" fmla="*/ f15 1 f21"/>
                <a:gd name="f32" fmla="*/ f14 1 f22"/>
                <a:gd name="f33" fmla="*/ f16 1 f22"/>
                <a:gd name="f34" fmla="*/ f27 1 f21"/>
                <a:gd name="f35" fmla="*/ f28 1 f22"/>
                <a:gd name="f36" fmla="*/ f29 1 f22"/>
                <a:gd name="f37" fmla="*/ f30 f12 1"/>
                <a:gd name="f38" fmla="*/ f31 f12 1"/>
                <a:gd name="f39" fmla="*/ f33 f13 1"/>
                <a:gd name="f40" fmla="*/ f32 f13 1"/>
                <a:gd name="f41" fmla="*/ f34 f12 1"/>
                <a:gd name="f42" fmla="*/ f35 f13 1"/>
                <a:gd name="f43" fmla="*/ f36 f13 1"/>
              </a:gdLst>
              <a:ahLst/>
              <a:cxnLst>
                <a:cxn ang="3cd4">
                  <a:pos x="hc" y="t"/>
                </a:cxn>
                <a:cxn ang="0">
                  <a:pos x="r" y="vc"/>
                </a:cxn>
                <a:cxn ang="cd4">
                  <a:pos x="hc" y="b"/>
                </a:cxn>
                <a:cxn ang="cd2">
                  <a:pos x="l" y="vc"/>
                </a:cxn>
                <a:cxn ang="f26">
                  <a:pos x="f41" y="f42"/>
                </a:cxn>
                <a:cxn ang="f26">
                  <a:pos x="f41" y="f43"/>
                </a:cxn>
                <a:cxn ang="f26">
                  <a:pos x="f41" y="f43"/>
                </a:cxn>
                <a:cxn ang="f26">
                  <a:pos x="f41" y="f42"/>
                </a:cxn>
              </a:cxnLst>
              <a:rect l="f37" t="f40" r="f38" b="f39"/>
              <a:pathLst>
                <a:path w="56" h="761">
                  <a:moveTo>
                    <a:pt x="f6" y="f5"/>
                  </a:moveTo>
                  <a:lnTo>
                    <a:pt x="f6" y="f8"/>
                  </a:lnTo>
                  <a:lnTo>
                    <a:pt x="f6" y="f8"/>
                  </a:lnTo>
                  <a:cubicBezTo>
                    <a:pt x="f6" y="f8"/>
                    <a:pt x="f9" y="f10"/>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7" name="Freeform: Shape 511">
              <a:extLst>
                <a:ext uri="{FF2B5EF4-FFF2-40B4-BE49-F238E27FC236}">
                  <a16:creationId xmlns:a16="http://schemas.microsoft.com/office/drawing/2014/main" id="{0736382D-059F-2139-4877-0D1BBE530A08}"/>
                </a:ext>
              </a:extLst>
            </p:cNvPr>
            <p:cNvSpPr/>
            <p:nvPr/>
          </p:nvSpPr>
          <p:spPr>
            <a:xfrm>
              <a:off x="8247677" y="3800374"/>
              <a:ext cx="224887" cy="184352"/>
            </a:xfrm>
            <a:custGeom>
              <a:avLst/>
              <a:gdLst>
                <a:gd name="f0" fmla="val 10800000"/>
                <a:gd name="f1" fmla="val 5400000"/>
                <a:gd name="f2" fmla="val 180"/>
                <a:gd name="f3" fmla="val w"/>
                <a:gd name="f4" fmla="val h"/>
                <a:gd name="f5" fmla="val 0"/>
                <a:gd name="f6" fmla="val 224884"/>
                <a:gd name="f7" fmla="val 184356"/>
                <a:gd name="f8" fmla="val 814"/>
                <a:gd name="f9" fmla="val 181944"/>
                <a:gd name="f10" fmla="val 762"/>
                <a:gd name="f11" fmla="val 182198"/>
                <a:gd name="f12" fmla="val 182452"/>
                <a:gd name="f13" fmla="val 182705"/>
                <a:gd name="f14" fmla="val 953"/>
                <a:gd name="f15" fmla="val 183048"/>
                <a:gd name="f16" fmla="val 1168"/>
                <a:gd name="f17" fmla="val 183353"/>
                <a:gd name="f18" fmla="val 1448"/>
                <a:gd name="f19" fmla="val 183594"/>
                <a:gd name="f20" fmla="val 2590"/>
                <a:gd name="f21" fmla="val 3352"/>
                <a:gd name="f22" fmla="val 5257"/>
                <a:gd name="f23" fmla="val 6540"/>
                <a:gd name="f24" fmla="val 184369"/>
                <a:gd name="f25" fmla="val 7783"/>
                <a:gd name="f26" fmla="val 183962"/>
                <a:gd name="f27" fmla="val 8813"/>
                <a:gd name="f28" fmla="val 183213"/>
                <a:gd name="f29" fmla="val 16176"/>
                <a:gd name="f30" fmla="val 177119"/>
                <a:gd name="f31" fmla="val 220976"/>
                <a:gd name="f32" fmla="val 10411"/>
                <a:gd name="f33" fmla="val 223261"/>
                <a:gd name="f34" fmla="val 8507"/>
                <a:gd name="f35" fmla="val 225192"/>
                <a:gd name="f36" fmla="val 6882"/>
                <a:gd name="f37" fmla="val 225433"/>
                <a:gd name="f38" fmla="val 3999"/>
                <a:gd name="f39" fmla="val 223808"/>
                <a:gd name="f40" fmla="val 2069"/>
                <a:gd name="f41" fmla="val 223643"/>
                <a:gd name="f42" fmla="val 1866"/>
                <a:gd name="f43" fmla="val 223452"/>
                <a:gd name="f44" fmla="val 1689"/>
                <a:gd name="f45" fmla="val 1524"/>
                <a:gd name="f46" fmla="val 222436"/>
                <a:gd name="f47" fmla="val 698"/>
                <a:gd name="f48" fmla="val 221370"/>
                <a:gd name="f49" fmla="val 165"/>
                <a:gd name="f50" fmla="val 220214"/>
                <a:gd name="f51" fmla="val 217294"/>
                <a:gd name="f52" fmla="val 216151"/>
                <a:gd name="f53" fmla="val 635"/>
                <a:gd name="f54" fmla="val 1702"/>
                <a:gd name="f55" fmla="val 175341"/>
                <a:gd name="f56" fmla="val 940"/>
                <a:gd name="f57" fmla="val 176230"/>
                <a:gd name="f58" fmla="val 176865"/>
                <a:gd name="f59" fmla="val 177246"/>
                <a:gd name="f60" fmla="val 927"/>
                <a:gd name="f61" fmla="val 177462"/>
                <a:gd name="f62" fmla="val 177665"/>
                <a:gd name="f63" fmla="val 177881"/>
                <a:gd name="f64" fmla="val -216"/>
                <a:gd name="f65" fmla="val 178909"/>
                <a:gd name="f66" fmla="val -317"/>
                <a:gd name="f67" fmla="val 180674"/>
                <a:gd name="f68" fmla="val 699"/>
                <a:gd name="f69" fmla="val 181829"/>
                <a:gd name="f70" fmla="val 737"/>
                <a:gd name="f71" fmla="val 181868"/>
                <a:gd name="f72" fmla="val 775"/>
                <a:gd name="f73" fmla="val 181906"/>
                <a:gd name="f74" fmla="+- 0 0 -90"/>
                <a:gd name="f75" fmla="*/ f3 1 224884"/>
                <a:gd name="f76" fmla="*/ f4 1 184356"/>
                <a:gd name="f77" fmla="val f5"/>
                <a:gd name="f78" fmla="val f6"/>
                <a:gd name="f79" fmla="val f7"/>
                <a:gd name="f80" fmla="*/ f74 f0 1"/>
                <a:gd name="f81" fmla="+- f79 0 f77"/>
                <a:gd name="f82" fmla="+- f78 0 f77"/>
                <a:gd name="f83" fmla="*/ f80 1 f2"/>
                <a:gd name="f84" fmla="*/ f82 1 224884"/>
                <a:gd name="f85" fmla="*/ f81 1 184356"/>
                <a:gd name="f86" fmla="*/ 814 f82 1"/>
                <a:gd name="f87" fmla="*/ 181944 f81 1"/>
                <a:gd name="f88" fmla="*/ 182705 f81 1"/>
                <a:gd name="f89" fmla="*/ 1448 f82 1"/>
                <a:gd name="f90" fmla="*/ 183594 f81 1"/>
                <a:gd name="f91" fmla="*/ 2590 f82 1"/>
                <a:gd name="f92" fmla="*/ 184356 f81 1"/>
                <a:gd name="f93" fmla="*/ 3352 f82 1"/>
                <a:gd name="f94" fmla="*/ 5257 f82 1"/>
                <a:gd name="f95" fmla="*/ 8813 f82 1"/>
                <a:gd name="f96" fmla="*/ 183213 f81 1"/>
                <a:gd name="f97" fmla="*/ 16176 f82 1"/>
                <a:gd name="f98" fmla="*/ 177119 f81 1"/>
                <a:gd name="f99" fmla="*/ 220976 f82 1"/>
                <a:gd name="f100" fmla="*/ 10411 f81 1"/>
                <a:gd name="f101" fmla="*/ 223261 f82 1"/>
                <a:gd name="f102" fmla="*/ 8507 f81 1"/>
                <a:gd name="f103" fmla="*/ 223808 f82 1"/>
                <a:gd name="f104" fmla="*/ 2069 f81 1"/>
                <a:gd name="f105" fmla="*/ 1524 f81 1"/>
                <a:gd name="f106" fmla="*/ 220214 f82 1"/>
                <a:gd name="f107" fmla="*/ 0 f81 1"/>
                <a:gd name="f108" fmla="*/ 217294 f82 1"/>
                <a:gd name="f109" fmla="*/ 216151 f82 1"/>
                <a:gd name="f110" fmla="*/ 635 f81 1"/>
                <a:gd name="f111" fmla="*/ 1702 f82 1"/>
                <a:gd name="f112" fmla="*/ 175341 f81 1"/>
                <a:gd name="f113" fmla="*/ 940 f82 1"/>
                <a:gd name="f114" fmla="*/ 176230 f81 1"/>
                <a:gd name="f115" fmla="*/ 177246 f81 1"/>
                <a:gd name="f116" fmla="*/ 177881 f81 1"/>
                <a:gd name="f117" fmla="*/ 699 f82 1"/>
                <a:gd name="f118" fmla="*/ 181829 f81 1"/>
                <a:gd name="f119" fmla="+- f83 0 f1"/>
                <a:gd name="f120" fmla="*/ f86 1 224884"/>
                <a:gd name="f121" fmla="*/ f87 1 184356"/>
                <a:gd name="f122" fmla="*/ f88 1 184356"/>
                <a:gd name="f123" fmla="*/ f89 1 224884"/>
                <a:gd name="f124" fmla="*/ f90 1 184356"/>
                <a:gd name="f125" fmla="*/ f91 1 224884"/>
                <a:gd name="f126" fmla="*/ f92 1 184356"/>
                <a:gd name="f127" fmla="*/ f93 1 224884"/>
                <a:gd name="f128" fmla="*/ f94 1 224884"/>
                <a:gd name="f129" fmla="*/ f95 1 224884"/>
                <a:gd name="f130" fmla="*/ f96 1 184356"/>
                <a:gd name="f131" fmla="*/ f97 1 224884"/>
                <a:gd name="f132" fmla="*/ f98 1 184356"/>
                <a:gd name="f133" fmla="*/ f99 1 224884"/>
                <a:gd name="f134" fmla="*/ f100 1 184356"/>
                <a:gd name="f135" fmla="*/ f101 1 224884"/>
                <a:gd name="f136" fmla="*/ f102 1 184356"/>
                <a:gd name="f137" fmla="*/ f103 1 224884"/>
                <a:gd name="f138" fmla="*/ f104 1 184356"/>
                <a:gd name="f139" fmla="*/ f105 1 184356"/>
                <a:gd name="f140" fmla="*/ f106 1 224884"/>
                <a:gd name="f141" fmla="*/ f107 1 184356"/>
                <a:gd name="f142" fmla="*/ f108 1 224884"/>
                <a:gd name="f143" fmla="*/ f109 1 224884"/>
                <a:gd name="f144" fmla="*/ f110 1 184356"/>
                <a:gd name="f145" fmla="*/ f111 1 224884"/>
                <a:gd name="f146" fmla="*/ f112 1 184356"/>
                <a:gd name="f147" fmla="*/ f113 1 224884"/>
                <a:gd name="f148" fmla="*/ f114 1 184356"/>
                <a:gd name="f149" fmla="*/ f115 1 184356"/>
                <a:gd name="f150" fmla="*/ f116 1 184356"/>
                <a:gd name="f151" fmla="*/ f117 1 224884"/>
                <a:gd name="f152" fmla="*/ f118 1 184356"/>
                <a:gd name="f153" fmla="*/ f77 1 f84"/>
                <a:gd name="f154" fmla="*/ f78 1 f84"/>
                <a:gd name="f155" fmla="*/ f77 1 f85"/>
                <a:gd name="f156" fmla="*/ f79 1 f85"/>
                <a:gd name="f157" fmla="*/ f120 1 f84"/>
                <a:gd name="f158" fmla="*/ f121 1 f85"/>
                <a:gd name="f159" fmla="*/ f122 1 f85"/>
                <a:gd name="f160" fmla="*/ f123 1 f84"/>
                <a:gd name="f161" fmla="*/ f124 1 f85"/>
                <a:gd name="f162" fmla="*/ f125 1 f84"/>
                <a:gd name="f163" fmla="*/ f126 1 f85"/>
                <a:gd name="f164" fmla="*/ f127 1 f84"/>
                <a:gd name="f165" fmla="*/ f128 1 f84"/>
                <a:gd name="f166" fmla="*/ f129 1 f84"/>
                <a:gd name="f167" fmla="*/ f130 1 f85"/>
                <a:gd name="f168" fmla="*/ f131 1 f84"/>
                <a:gd name="f169" fmla="*/ f132 1 f85"/>
                <a:gd name="f170" fmla="*/ f133 1 f84"/>
                <a:gd name="f171" fmla="*/ f134 1 f85"/>
                <a:gd name="f172" fmla="*/ f135 1 f84"/>
                <a:gd name="f173" fmla="*/ f136 1 f85"/>
                <a:gd name="f174" fmla="*/ f137 1 f84"/>
                <a:gd name="f175" fmla="*/ f138 1 f85"/>
                <a:gd name="f176" fmla="*/ f139 1 f85"/>
                <a:gd name="f177" fmla="*/ f140 1 f84"/>
                <a:gd name="f178" fmla="*/ f141 1 f85"/>
                <a:gd name="f179" fmla="*/ f142 1 f84"/>
                <a:gd name="f180" fmla="*/ f143 1 f84"/>
                <a:gd name="f181" fmla="*/ f144 1 f85"/>
                <a:gd name="f182" fmla="*/ f145 1 f84"/>
                <a:gd name="f183" fmla="*/ f146 1 f85"/>
                <a:gd name="f184" fmla="*/ f147 1 f84"/>
                <a:gd name="f185" fmla="*/ f148 1 f85"/>
                <a:gd name="f186" fmla="*/ f149 1 f85"/>
                <a:gd name="f187" fmla="*/ f150 1 f85"/>
                <a:gd name="f188" fmla="*/ f151 1 f84"/>
                <a:gd name="f189" fmla="*/ f152 1 f85"/>
                <a:gd name="f190" fmla="*/ f153 f75 1"/>
                <a:gd name="f191" fmla="*/ f154 f75 1"/>
                <a:gd name="f192" fmla="*/ f156 f76 1"/>
                <a:gd name="f193" fmla="*/ f155 f76 1"/>
                <a:gd name="f194" fmla="*/ f157 f75 1"/>
                <a:gd name="f195" fmla="*/ f158 f76 1"/>
                <a:gd name="f196" fmla="*/ f159 f76 1"/>
                <a:gd name="f197" fmla="*/ f160 f75 1"/>
                <a:gd name="f198" fmla="*/ f161 f76 1"/>
                <a:gd name="f199" fmla="*/ f162 f75 1"/>
                <a:gd name="f200" fmla="*/ f163 f76 1"/>
                <a:gd name="f201" fmla="*/ f164 f75 1"/>
                <a:gd name="f202" fmla="*/ f165 f75 1"/>
                <a:gd name="f203" fmla="*/ f166 f75 1"/>
                <a:gd name="f204" fmla="*/ f167 f76 1"/>
                <a:gd name="f205" fmla="*/ f168 f75 1"/>
                <a:gd name="f206" fmla="*/ f169 f76 1"/>
                <a:gd name="f207" fmla="*/ f170 f75 1"/>
                <a:gd name="f208" fmla="*/ f171 f76 1"/>
                <a:gd name="f209" fmla="*/ f172 f75 1"/>
                <a:gd name="f210" fmla="*/ f173 f76 1"/>
                <a:gd name="f211" fmla="*/ f174 f75 1"/>
                <a:gd name="f212" fmla="*/ f175 f76 1"/>
                <a:gd name="f213" fmla="*/ f176 f76 1"/>
                <a:gd name="f214" fmla="*/ f177 f75 1"/>
                <a:gd name="f215" fmla="*/ f178 f76 1"/>
                <a:gd name="f216" fmla="*/ f179 f75 1"/>
                <a:gd name="f217" fmla="*/ f180 f75 1"/>
                <a:gd name="f218" fmla="*/ f181 f76 1"/>
                <a:gd name="f219" fmla="*/ f182 f75 1"/>
                <a:gd name="f220" fmla="*/ f183 f76 1"/>
                <a:gd name="f221" fmla="*/ f184 f75 1"/>
                <a:gd name="f222" fmla="*/ f185 f76 1"/>
                <a:gd name="f223" fmla="*/ f186 f76 1"/>
                <a:gd name="f224" fmla="*/ f187 f76 1"/>
                <a:gd name="f225" fmla="*/ f188 f75 1"/>
                <a:gd name="f226" fmla="*/ f189 f76 1"/>
              </a:gdLst>
              <a:ahLst/>
              <a:cxnLst>
                <a:cxn ang="3cd4">
                  <a:pos x="hc" y="t"/>
                </a:cxn>
                <a:cxn ang="0">
                  <a:pos x="r" y="vc"/>
                </a:cxn>
                <a:cxn ang="cd4">
                  <a:pos x="hc" y="b"/>
                </a:cxn>
                <a:cxn ang="cd2">
                  <a:pos x="l" y="vc"/>
                </a:cxn>
                <a:cxn ang="f119">
                  <a:pos x="f194" y="f195"/>
                </a:cxn>
                <a:cxn ang="f119">
                  <a:pos x="f194" y="f196"/>
                </a:cxn>
                <a:cxn ang="f119">
                  <a:pos x="f197" y="f198"/>
                </a:cxn>
                <a:cxn ang="f119">
                  <a:pos x="f197" y="f198"/>
                </a:cxn>
                <a:cxn ang="f119">
                  <a:pos x="f197" y="f198"/>
                </a:cxn>
                <a:cxn ang="f119">
                  <a:pos x="f199" y="f200"/>
                </a:cxn>
                <a:cxn ang="f119">
                  <a:pos x="f201" y="f200"/>
                </a:cxn>
                <a:cxn ang="f119">
                  <a:pos x="f202" y="f200"/>
                </a:cxn>
                <a:cxn ang="f119">
                  <a:pos x="f203" y="f204"/>
                </a:cxn>
                <a:cxn ang="f119">
                  <a:pos x="f205" y="f206"/>
                </a:cxn>
                <a:cxn ang="f119">
                  <a:pos x="f207" y="f208"/>
                </a:cxn>
                <a:cxn ang="f119">
                  <a:pos x="f209" y="f210"/>
                </a:cxn>
                <a:cxn ang="f119">
                  <a:pos x="f211" y="f212"/>
                </a:cxn>
                <a:cxn ang="f119">
                  <a:pos x="f209" y="f213"/>
                </a:cxn>
                <a:cxn ang="f119">
                  <a:pos x="f214" y="f215"/>
                </a:cxn>
                <a:cxn ang="f119">
                  <a:pos x="f216" y="f215"/>
                </a:cxn>
                <a:cxn ang="f119">
                  <a:pos x="f217" y="f218"/>
                </a:cxn>
                <a:cxn ang="f119">
                  <a:pos x="f217" y="f218"/>
                </a:cxn>
                <a:cxn ang="f119">
                  <a:pos x="f219" y="f220"/>
                </a:cxn>
                <a:cxn ang="f119">
                  <a:pos x="f219" y="f220"/>
                </a:cxn>
                <a:cxn ang="f119">
                  <a:pos x="f221" y="f222"/>
                </a:cxn>
                <a:cxn ang="f119">
                  <a:pos x="f221" y="f222"/>
                </a:cxn>
                <a:cxn ang="f119">
                  <a:pos x="f221" y="f222"/>
                </a:cxn>
                <a:cxn ang="f119">
                  <a:pos x="f221" y="f223"/>
                </a:cxn>
                <a:cxn ang="f119">
                  <a:pos x="f221" y="f224"/>
                </a:cxn>
                <a:cxn ang="f119">
                  <a:pos x="f221" y="f224"/>
                </a:cxn>
                <a:cxn ang="f119">
                  <a:pos x="f225" y="f226"/>
                </a:cxn>
                <a:cxn ang="f119">
                  <a:pos x="f194" y="f195"/>
                </a:cxn>
              </a:cxnLst>
              <a:rect l="f190" t="f193" r="f191" b="f192"/>
              <a:pathLst>
                <a:path w="224884" h="184356">
                  <a:moveTo>
                    <a:pt x="f8" y="f9"/>
                  </a:moveTo>
                  <a:cubicBezTo>
                    <a:pt x="f10" y="f11"/>
                    <a:pt x="f10" y="f12"/>
                    <a:pt x="f8" y="f13"/>
                  </a:cubicBezTo>
                  <a:cubicBezTo>
                    <a:pt x="f14" y="f15"/>
                    <a:pt x="f16" y="f17"/>
                    <a:pt x="f18" y="f19"/>
                  </a:cubicBezTo>
                  <a:lnTo>
                    <a:pt x="f18" y="f19"/>
                  </a:lnTo>
                  <a:lnTo>
                    <a:pt x="f18" y="f19"/>
                  </a:lnTo>
                  <a:lnTo>
                    <a:pt x="f20" y="f7"/>
                  </a:lnTo>
                  <a:lnTo>
                    <a:pt x="f21" y="f7"/>
                  </a:lnTo>
                  <a:lnTo>
                    <a:pt x="f22" y="f7"/>
                  </a:lnTo>
                  <a:cubicBezTo>
                    <a:pt x="f23" y="f24"/>
                    <a:pt x="f25" y="f26"/>
                    <a:pt x="f27" y="f28"/>
                  </a:cubicBezTo>
                  <a:lnTo>
                    <a:pt x="f29" y="f30"/>
                  </a:lnTo>
                  <a:lnTo>
                    <a:pt x="f31" y="f32"/>
                  </a:lnTo>
                  <a:lnTo>
                    <a:pt x="f33" y="f34"/>
                  </a:lnTo>
                  <a:cubicBezTo>
                    <a:pt x="f35" y="f36"/>
                    <a:pt x="f37" y="f38"/>
                    <a:pt x="f39" y="f40"/>
                  </a:cubicBezTo>
                  <a:cubicBezTo>
                    <a:pt x="f41" y="f42"/>
                    <a:pt x="f43" y="f44"/>
                    <a:pt x="f33" y="f45"/>
                  </a:cubicBezTo>
                  <a:cubicBezTo>
                    <a:pt x="f46" y="f47"/>
                    <a:pt x="f48" y="f49"/>
                    <a:pt x="f50" y="f5"/>
                  </a:cubicBezTo>
                  <a:lnTo>
                    <a:pt x="f51" y="f5"/>
                  </a:lnTo>
                  <a:lnTo>
                    <a:pt x="f52" y="f53"/>
                  </a:lnTo>
                  <a:lnTo>
                    <a:pt x="f52" y="f53"/>
                  </a:lnTo>
                  <a:lnTo>
                    <a:pt x="f54" y="f55"/>
                  </a:lnTo>
                  <a:lnTo>
                    <a:pt x="f54" y="f55"/>
                  </a:lnTo>
                  <a:lnTo>
                    <a:pt x="f56" y="f57"/>
                  </a:lnTo>
                  <a:cubicBezTo>
                    <a:pt x="f56" y="f57"/>
                    <a:pt x="f56" y="f57"/>
                    <a:pt x="f56" y="f57"/>
                  </a:cubicBezTo>
                  <a:cubicBezTo>
                    <a:pt x="f56" y="f57"/>
                    <a:pt x="f56" y="f57"/>
                    <a:pt x="f56" y="f57"/>
                  </a:cubicBezTo>
                  <a:cubicBezTo>
                    <a:pt x="f56" y="f57"/>
                    <a:pt x="f56" y="f58"/>
                    <a:pt x="f56" y="f59"/>
                  </a:cubicBezTo>
                  <a:cubicBezTo>
                    <a:pt x="f60" y="f61"/>
                    <a:pt x="f60" y="f62"/>
                    <a:pt x="f56" y="f63"/>
                  </a:cubicBezTo>
                  <a:lnTo>
                    <a:pt x="f56" y="f63"/>
                  </a:lnTo>
                  <a:cubicBezTo>
                    <a:pt x="f64" y="f65"/>
                    <a:pt x="f66" y="f67"/>
                    <a:pt x="f68" y="f69"/>
                  </a:cubicBezTo>
                  <a:cubicBezTo>
                    <a:pt x="f70" y="f71"/>
                    <a:pt x="f72" y="f7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8" name="Freeform: Shape 512">
              <a:extLst>
                <a:ext uri="{FF2B5EF4-FFF2-40B4-BE49-F238E27FC236}">
                  <a16:creationId xmlns:a16="http://schemas.microsoft.com/office/drawing/2014/main" id="{B45F5ECD-70DD-7ACB-CEA1-C417B4D4FF28}"/>
                </a:ext>
              </a:extLst>
            </p:cNvPr>
            <p:cNvSpPr/>
            <p:nvPr/>
          </p:nvSpPr>
          <p:spPr>
            <a:xfrm>
              <a:off x="4273494" y="2096097"/>
              <a:ext cx="27" cy="758"/>
            </a:xfrm>
            <a:custGeom>
              <a:avLst/>
              <a:gdLst>
                <a:gd name="f0" fmla="val 10800000"/>
                <a:gd name="f1" fmla="val 5400000"/>
                <a:gd name="f2" fmla="val 180"/>
                <a:gd name="f3" fmla="val w"/>
                <a:gd name="f4" fmla="val h"/>
                <a:gd name="f5" fmla="val 0"/>
                <a:gd name="f6" fmla="val 28"/>
                <a:gd name="f7" fmla="val 761"/>
                <a:gd name="f8" fmla="val 38"/>
                <a:gd name="f9" fmla="val 254"/>
                <a:gd name="f10" fmla="val 508"/>
                <a:gd name="f11" fmla="val 762"/>
                <a:gd name="f12" fmla="val 546"/>
                <a:gd name="f13" fmla="val 343"/>
                <a:gd name="f14" fmla="val 127"/>
                <a:gd name="f15" fmla="+- 0 0 -90"/>
                <a:gd name="f16" fmla="*/ f3 1 28"/>
                <a:gd name="f17" fmla="*/ f4 1 761"/>
                <a:gd name="f18" fmla="val f5"/>
                <a:gd name="f19" fmla="val f6"/>
                <a:gd name="f20" fmla="val f7"/>
                <a:gd name="f21" fmla="*/ f15 f0 1"/>
                <a:gd name="f22" fmla="+- f20 0 f18"/>
                <a:gd name="f23" fmla="+- f19 0 f18"/>
                <a:gd name="f24" fmla="*/ f21 1 f2"/>
                <a:gd name="f25" fmla="*/ f23 1 28"/>
                <a:gd name="f26" fmla="*/ f22 1 761"/>
                <a:gd name="f27" fmla="*/ 0 f23 1"/>
                <a:gd name="f28" fmla="*/ 0 f22 1"/>
                <a:gd name="f29" fmla="*/ 762 f22 1"/>
                <a:gd name="f30" fmla="*/ 127 f22 1"/>
                <a:gd name="f31" fmla="+- f24 0 f1"/>
                <a:gd name="f32" fmla="*/ f27 1 28"/>
                <a:gd name="f33" fmla="*/ f28 1 761"/>
                <a:gd name="f34" fmla="*/ f29 1 761"/>
                <a:gd name="f35" fmla="*/ f30 1 761"/>
                <a:gd name="f36" fmla="*/ f18 1 f25"/>
                <a:gd name="f37" fmla="*/ f19 1 f25"/>
                <a:gd name="f38" fmla="*/ f18 1 f26"/>
                <a:gd name="f39" fmla="*/ f20 1 f26"/>
                <a:gd name="f40" fmla="*/ f32 1 f25"/>
                <a:gd name="f41" fmla="*/ f33 1 f26"/>
                <a:gd name="f42" fmla="*/ f34 1 f26"/>
                <a:gd name="f43" fmla="*/ f35 1 f26"/>
                <a:gd name="f44" fmla="*/ f36 f16 1"/>
                <a:gd name="f45" fmla="*/ f37 f16 1"/>
                <a:gd name="f46" fmla="*/ f39 f17 1"/>
                <a:gd name="f47" fmla="*/ f38 f17 1"/>
                <a:gd name="f48" fmla="*/ f40 f16 1"/>
                <a:gd name="f49" fmla="*/ f41 f17 1"/>
                <a:gd name="f50" fmla="*/ f42 f17 1"/>
                <a:gd name="f51" fmla="*/ f43 f17 1"/>
              </a:gdLst>
              <a:ahLst/>
              <a:cxnLst>
                <a:cxn ang="3cd4">
                  <a:pos x="hc" y="t"/>
                </a:cxn>
                <a:cxn ang="0">
                  <a:pos x="r" y="vc"/>
                </a:cxn>
                <a:cxn ang="cd4">
                  <a:pos x="hc" y="b"/>
                </a:cxn>
                <a:cxn ang="cd2">
                  <a:pos x="l" y="vc"/>
                </a:cxn>
                <a:cxn ang="f31">
                  <a:pos x="f48" y="f49"/>
                </a:cxn>
                <a:cxn ang="f31">
                  <a:pos x="f48" y="f50"/>
                </a:cxn>
                <a:cxn ang="f31">
                  <a:pos x="f48" y="f51"/>
                </a:cxn>
              </a:cxnLst>
              <a:rect l="f44" t="f47" r="f45" b="f46"/>
              <a:pathLst>
                <a:path w="28" h="761">
                  <a:moveTo>
                    <a:pt x="f5" y="f5"/>
                  </a:moveTo>
                  <a:cubicBezTo>
                    <a:pt x="f8" y="f9"/>
                    <a:pt x="f8" y="f10"/>
                    <a:pt x="f5" y="f11"/>
                  </a:cubicBezTo>
                  <a:cubicBezTo>
                    <a:pt x="f8" y="f12"/>
                    <a:pt x="f8" y="f13"/>
                    <a:pt x="f5" y="f14"/>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09" name="Freeform: Shape 513">
              <a:extLst>
                <a:ext uri="{FF2B5EF4-FFF2-40B4-BE49-F238E27FC236}">
                  <a16:creationId xmlns:a16="http://schemas.microsoft.com/office/drawing/2014/main" id="{E5A3D098-4098-AE21-8206-7FE008444FC0}"/>
                </a:ext>
              </a:extLst>
            </p:cNvPr>
            <p:cNvSpPr/>
            <p:nvPr/>
          </p:nvSpPr>
          <p:spPr>
            <a:xfrm>
              <a:off x="4132438" y="2094954"/>
              <a:ext cx="134334" cy="121002"/>
            </a:xfrm>
            <a:custGeom>
              <a:avLst/>
              <a:gdLst>
                <a:gd name="f0" fmla="val 10800000"/>
                <a:gd name="f1" fmla="val 5400000"/>
                <a:gd name="f2" fmla="val 180"/>
                <a:gd name="f3" fmla="val w"/>
                <a:gd name="f4" fmla="val h"/>
                <a:gd name="f5" fmla="val 0"/>
                <a:gd name="f6" fmla="val 134332"/>
                <a:gd name="f7" fmla="val 120999"/>
                <a:gd name="f8" fmla="val 133570"/>
                <a:gd name="f9" fmla="val 108303"/>
                <a:gd name="f10" fmla="val 121000"/>
                <a:gd name="f11" fmla="val 131793"/>
                <a:gd name="f12" fmla="val 14093"/>
                <a:gd name="f13" fmla="val 3174"/>
                <a:gd name="f14" fmla="val 132110"/>
                <a:gd name="f15" fmla="val 1790"/>
                <a:gd name="f16" fmla="val 133050"/>
                <a:gd name="f17" fmla="val 622"/>
                <a:gd name="f18" fmla="+- 0 0 -90"/>
                <a:gd name="f19" fmla="*/ f3 1 134332"/>
                <a:gd name="f20" fmla="*/ f4 1 120999"/>
                <a:gd name="f21" fmla="val f5"/>
                <a:gd name="f22" fmla="val f6"/>
                <a:gd name="f23" fmla="val f7"/>
                <a:gd name="f24" fmla="*/ f18 f0 1"/>
                <a:gd name="f25" fmla="+- f23 0 f21"/>
                <a:gd name="f26" fmla="+- f22 0 f21"/>
                <a:gd name="f27" fmla="*/ f24 1 f2"/>
                <a:gd name="f28" fmla="*/ f26 1 134332"/>
                <a:gd name="f29" fmla="*/ f25 1 120999"/>
                <a:gd name="f30" fmla="*/ 134332 f26 1"/>
                <a:gd name="f31" fmla="*/ 0 f25 1"/>
                <a:gd name="f32" fmla="*/ 133570 f26 1"/>
                <a:gd name="f33" fmla="*/ 0 f26 1"/>
                <a:gd name="f34" fmla="*/ 108303 f25 1"/>
                <a:gd name="f35" fmla="*/ 121000 f25 1"/>
                <a:gd name="f36" fmla="*/ 131793 f26 1"/>
                <a:gd name="f37" fmla="*/ 14093 f25 1"/>
                <a:gd name="f38" fmla="*/ 3174 f25 1"/>
                <a:gd name="f39" fmla="+- f27 0 f1"/>
                <a:gd name="f40" fmla="*/ f30 1 134332"/>
                <a:gd name="f41" fmla="*/ f31 1 120999"/>
                <a:gd name="f42" fmla="*/ f32 1 134332"/>
                <a:gd name="f43" fmla="*/ f33 1 134332"/>
                <a:gd name="f44" fmla="*/ f34 1 120999"/>
                <a:gd name="f45" fmla="*/ f35 1 120999"/>
                <a:gd name="f46" fmla="*/ f36 1 134332"/>
                <a:gd name="f47" fmla="*/ f37 1 120999"/>
                <a:gd name="f48" fmla="*/ f38 1 120999"/>
                <a:gd name="f49" fmla="*/ f21 1 f28"/>
                <a:gd name="f50" fmla="*/ f22 1 f28"/>
                <a:gd name="f51" fmla="*/ f21 1 f29"/>
                <a:gd name="f52" fmla="*/ f23 1 f29"/>
                <a:gd name="f53" fmla="*/ f40 1 f28"/>
                <a:gd name="f54" fmla="*/ f41 1 f29"/>
                <a:gd name="f55" fmla="*/ f42 1 f28"/>
                <a:gd name="f56" fmla="*/ f43 1 f28"/>
                <a:gd name="f57" fmla="*/ f44 1 f29"/>
                <a:gd name="f58" fmla="*/ f45 1 f29"/>
                <a:gd name="f59" fmla="*/ f46 1 f28"/>
                <a:gd name="f60" fmla="*/ f47 1 f29"/>
                <a:gd name="f61" fmla="*/ f48 1 f29"/>
                <a:gd name="f62" fmla="*/ f49 f19 1"/>
                <a:gd name="f63" fmla="*/ f50 f19 1"/>
                <a:gd name="f64" fmla="*/ f52 f20 1"/>
                <a:gd name="f65" fmla="*/ f51 f20 1"/>
                <a:gd name="f66" fmla="*/ f53 f19 1"/>
                <a:gd name="f67" fmla="*/ f54 f20 1"/>
                <a:gd name="f68" fmla="*/ f55 f19 1"/>
                <a:gd name="f69" fmla="*/ f56 f19 1"/>
                <a:gd name="f70" fmla="*/ f57 f20 1"/>
                <a:gd name="f71" fmla="*/ f58 f20 1"/>
                <a:gd name="f72" fmla="*/ f59 f19 1"/>
                <a:gd name="f73" fmla="*/ f60 f20 1"/>
                <a:gd name="f74" fmla="*/ f61 f20 1"/>
              </a:gdLst>
              <a:ahLst/>
              <a:cxnLst>
                <a:cxn ang="3cd4">
                  <a:pos x="hc" y="t"/>
                </a:cxn>
                <a:cxn ang="0">
                  <a:pos x="r" y="vc"/>
                </a:cxn>
                <a:cxn ang="cd4">
                  <a:pos x="hc" y="b"/>
                </a:cxn>
                <a:cxn ang="cd2">
                  <a:pos x="l" y="vc"/>
                </a:cxn>
                <a:cxn ang="f39">
                  <a:pos x="f66" y="f67"/>
                </a:cxn>
                <a:cxn ang="f39">
                  <a:pos x="f68" y="f67"/>
                </a:cxn>
                <a:cxn ang="f39">
                  <a:pos x="f69" y="f70"/>
                </a:cxn>
                <a:cxn ang="f39">
                  <a:pos x="f69" y="f71"/>
                </a:cxn>
                <a:cxn ang="f39">
                  <a:pos x="f72" y="f73"/>
                </a:cxn>
                <a:cxn ang="f39">
                  <a:pos x="f72" y="f74"/>
                </a:cxn>
                <a:cxn ang="f39">
                  <a:pos x="f66" y="f67"/>
                </a:cxn>
              </a:cxnLst>
              <a:rect l="f62" t="f65" r="f63" b="f64"/>
              <a:pathLst>
                <a:path w="134332" h="120999">
                  <a:moveTo>
                    <a:pt x="f6" y="f5"/>
                  </a:moveTo>
                  <a:lnTo>
                    <a:pt x="f8" y="f5"/>
                  </a:lnTo>
                  <a:lnTo>
                    <a:pt x="f5" y="f9"/>
                  </a:lnTo>
                  <a:lnTo>
                    <a:pt x="f5" y="f10"/>
                  </a:lnTo>
                  <a:lnTo>
                    <a:pt x="f11" y="f12"/>
                  </a:lnTo>
                  <a:lnTo>
                    <a:pt x="f11" y="f13"/>
                  </a:lnTo>
                  <a:cubicBezTo>
                    <a:pt x="f14" y="f15"/>
                    <a:pt x="f16" y="f17"/>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0" name="Freeform: Shape 514">
              <a:extLst>
                <a:ext uri="{FF2B5EF4-FFF2-40B4-BE49-F238E27FC236}">
                  <a16:creationId xmlns:a16="http://schemas.microsoft.com/office/drawing/2014/main" id="{9DA4760D-439C-FBF5-34A1-4577ED2C75BA}"/>
                </a:ext>
              </a:extLst>
            </p:cNvPr>
            <p:cNvSpPr/>
            <p:nvPr/>
          </p:nvSpPr>
          <p:spPr>
            <a:xfrm>
              <a:off x="4271720" y="2094954"/>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0 f17 1"/>
                <a:gd name="f22" fmla="*/ 0 f16 1"/>
                <a:gd name="f23" fmla="*/ 889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888" h="12696">
                  <a:moveTo>
                    <a:pt x="f5" y="f5"/>
                  </a:move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1" name="Freeform: Shape 515">
              <a:extLst>
                <a:ext uri="{FF2B5EF4-FFF2-40B4-BE49-F238E27FC236}">
                  <a16:creationId xmlns:a16="http://schemas.microsoft.com/office/drawing/2014/main" id="{2C13F2C8-6EAF-285A-A566-1F41FE1395AC}"/>
                </a:ext>
              </a:extLst>
            </p:cNvPr>
            <p:cNvSpPr/>
            <p:nvPr/>
          </p:nvSpPr>
          <p:spPr>
            <a:xfrm>
              <a:off x="4296857" y="1976621"/>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761">
                  <a:moveTo>
                    <a:pt x="f5" y="f8"/>
                  </a:moveTo>
                  <a:cubicBezTo>
                    <a:pt x="f5" y="f8"/>
                    <a:pt x="f5" y="f8"/>
                    <a:pt x="f5" y="f8"/>
                  </a:cubicBez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2" name="Freeform: Shape 516">
              <a:extLst>
                <a:ext uri="{FF2B5EF4-FFF2-40B4-BE49-F238E27FC236}">
                  <a16:creationId xmlns:a16="http://schemas.microsoft.com/office/drawing/2014/main" id="{17CAFDB4-5022-A462-7E93-484A263F5AB1}"/>
                </a:ext>
              </a:extLst>
            </p:cNvPr>
            <p:cNvSpPr/>
            <p:nvPr/>
          </p:nvSpPr>
          <p:spPr>
            <a:xfrm>
              <a:off x="4132438" y="1924565"/>
              <a:ext cx="160870" cy="55485"/>
            </a:xfrm>
            <a:custGeom>
              <a:avLst/>
              <a:gdLst>
                <a:gd name="f0" fmla="val 10800000"/>
                <a:gd name="f1" fmla="val 5400000"/>
                <a:gd name="f2" fmla="val 180"/>
                <a:gd name="f3" fmla="val w"/>
                <a:gd name="f4" fmla="val h"/>
                <a:gd name="f5" fmla="val 0"/>
                <a:gd name="f6" fmla="val 160868"/>
                <a:gd name="f7" fmla="val 55484"/>
                <a:gd name="f8" fmla="val 160869"/>
                <a:gd name="f9" fmla="val 48882"/>
                <a:gd name="f10" fmla="val 10411"/>
                <a:gd name="f11" fmla="val 148553"/>
                <a:gd name="f12" fmla="val 55485"/>
                <a:gd name="f13" fmla="val 155536"/>
                <a:gd name="f14" fmla="val 49771"/>
                <a:gd name="f15" fmla="val 156298"/>
                <a:gd name="f16" fmla="val 157187"/>
                <a:gd name="f17" fmla="val 159091"/>
                <a:gd name="f18" fmla="val 160361"/>
                <a:gd name="f19" fmla="+- 0 0 -90"/>
                <a:gd name="f20" fmla="*/ f3 1 160868"/>
                <a:gd name="f21" fmla="*/ f4 1 55484"/>
                <a:gd name="f22" fmla="val f5"/>
                <a:gd name="f23" fmla="val f6"/>
                <a:gd name="f24" fmla="val f7"/>
                <a:gd name="f25" fmla="*/ f19 f0 1"/>
                <a:gd name="f26" fmla="+- f24 0 f22"/>
                <a:gd name="f27" fmla="+- f23 0 f22"/>
                <a:gd name="f28" fmla="*/ f25 1 f2"/>
                <a:gd name="f29" fmla="*/ f27 1 160868"/>
                <a:gd name="f30" fmla="*/ f26 1 55484"/>
                <a:gd name="f31" fmla="*/ 160869 f27 1"/>
                <a:gd name="f32" fmla="*/ 48882 f26 1"/>
                <a:gd name="f33" fmla="*/ 0 f27 1"/>
                <a:gd name="f34" fmla="*/ 0 f26 1"/>
                <a:gd name="f35" fmla="*/ 10411 f26 1"/>
                <a:gd name="f36" fmla="*/ 148553 f27 1"/>
                <a:gd name="f37" fmla="*/ 55485 f26 1"/>
                <a:gd name="f38" fmla="*/ 155536 f27 1"/>
                <a:gd name="f39" fmla="*/ 49771 f26 1"/>
                <a:gd name="f40" fmla="*/ 156298 f27 1"/>
                <a:gd name="f41" fmla="*/ 157187 f27 1"/>
                <a:gd name="f42" fmla="*/ 159091 f27 1"/>
                <a:gd name="f43" fmla="*/ 160361 f27 1"/>
                <a:gd name="f44" fmla="+- f28 0 f1"/>
                <a:gd name="f45" fmla="*/ f31 1 160868"/>
                <a:gd name="f46" fmla="*/ f32 1 55484"/>
                <a:gd name="f47" fmla="*/ f33 1 160868"/>
                <a:gd name="f48" fmla="*/ f34 1 55484"/>
                <a:gd name="f49" fmla="*/ f35 1 55484"/>
                <a:gd name="f50" fmla="*/ f36 1 160868"/>
                <a:gd name="f51" fmla="*/ f37 1 55484"/>
                <a:gd name="f52" fmla="*/ f38 1 160868"/>
                <a:gd name="f53" fmla="*/ f39 1 55484"/>
                <a:gd name="f54" fmla="*/ f40 1 160868"/>
                <a:gd name="f55" fmla="*/ f41 1 160868"/>
                <a:gd name="f56" fmla="*/ f42 1 160868"/>
                <a:gd name="f57" fmla="*/ f43 1 160868"/>
                <a:gd name="f58" fmla="*/ f22 1 f29"/>
                <a:gd name="f59" fmla="*/ f23 1 f29"/>
                <a:gd name="f60" fmla="*/ f22 1 f30"/>
                <a:gd name="f61" fmla="*/ f24 1 f30"/>
                <a:gd name="f62" fmla="*/ f45 1 f29"/>
                <a:gd name="f63" fmla="*/ f46 1 f30"/>
                <a:gd name="f64" fmla="*/ f47 1 f29"/>
                <a:gd name="f65" fmla="*/ f48 1 f30"/>
                <a:gd name="f66" fmla="*/ f49 1 f30"/>
                <a:gd name="f67" fmla="*/ f50 1 f29"/>
                <a:gd name="f68" fmla="*/ f51 1 f30"/>
                <a:gd name="f69" fmla="*/ f52 1 f29"/>
                <a:gd name="f70" fmla="*/ f53 1 f30"/>
                <a:gd name="f71" fmla="*/ f54 1 f29"/>
                <a:gd name="f72" fmla="*/ f55 1 f29"/>
                <a:gd name="f73" fmla="*/ f56 1 f29"/>
                <a:gd name="f74" fmla="*/ f57 1 f29"/>
                <a:gd name="f75" fmla="*/ f58 f20 1"/>
                <a:gd name="f76" fmla="*/ f59 f20 1"/>
                <a:gd name="f77" fmla="*/ f61 f21 1"/>
                <a:gd name="f78" fmla="*/ f60 f21 1"/>
                <a:gd name="f79" fmla="*/ f62 f20 1"/>
                <a:gd name="f80" fmla="*/ f63 f21 1"/>
                <a:gd name="f81" fmla="*/ f64 f20 1"/>
                <a:gd name="f82" fmla="*/ f65 f21 1"/>
                <a:gd name="f83" fmla="*/ f66 f21 1"/>
                <a:gd name="f84" fmla="*/ f67 f20 1"/>
                <a:gd name="f85" fmla="*/ f68 f21 1"/>
                <a:gd name="f86" fmla="*/ f69 f20 1"/>
                <a:gd name="f87" fmla="*/ f70 f21 1"/>
                <a:gd name="f88" fmla="*/ f71 f20 1"/>
                <a:gd name="f89" fmla="*/ f72 f20 1"/>
                <a:gd name="f90" fmla="*/ f73 f20 1"/>
                <a:gd name="f91" fmla="*/ f74 f20 1"/>
              </a:gdLst>
              <a:ahLst/>
              <a:cxnLst>
                <a:cxn ang="3cd4">
                  <a:pos x="hc" y="t"/>
                </a:cxn>
                <a:cxn ang="0">
                  <a:pos x="r" y="vc"/>
                </a:cxn>
                <a:cxn ang="cd4">
                  <a:pos x="hc" y="b"/>
                </a:cxn>
                <a:cxn ang="cd2">
                  <a:pos x="l" y="vc"/>
                </a:cxn>
                <a:cxn ang="f44">
                  <a:pos x="f79" y="f80"/>
                </a:cxn>
                <a:cxn ang="f44">
                  <a:pos x="f81" y="f82"/>
                </a:cxn>
                <a:cxn ang="f44">
                  <a:pos x="f81" y="f83"/>
                </a:cxn>
                <a:cxn ang="f44">
                  <a:pos x="f84" y="f85"/>
                </a:cxn>
                <a:cxn ang="f44">
                  <a:pos x="f86" y="f87"/>
                </a:cxn>
                <a:cxn ang="f44">
                  <a:pos x="f88" y="f87"/>
                </a:cxn>
                <a:cxn ang="f44">
                  <a:pos x="f89" y="f87"/>
                </a:cxn>
                <a:cxn ang="f44">
                  <a:pos x="f90" y="f87"/>
                </a:cxn>
                <a:cxn ang="f44">
                  <a:pos x="f91" y="f87"/>
                </a:cxn>
                <a:cxn ang="f44">
                  <a:pos x="f91" y="f87"/>
                </a:cxn>
              </a:cxnLst>
              <a:rect l="f75" t="f78" r="f76" b="f77"/>
              <a:pathLst>
                <a:path w="160868" h="55484">
                  <a:moveTo>
                    <a:pt x="f8" y="f9"/>
                  </a:moveTo>
                  <a:lnTo>
                    <a:pt x="f5" y="f5"/>
                  </a:lnTo>
                  <a:lnTo>
                    <a:pt x="f5" y="f10"/>
                  </a:lnTo>
                  <a:lnTo>
                    <a:pt x="f11" y="f12"/>
                  </a:lnTo>
                  <a:lnTo>
                    <a:pt x="f13" y="f14"/>
                  </a:lnTo>
                  <a:lnTo>
                    <a:pt x="f15" y="f14"/>
                  </a:lnTo>
                  <a:lnTo>
                    <a:pt x="f16" y="f14"/>
                  </a:lnTo>
                  <a:lnTo>
                    <a:pt x="f17" y="f14"/>
                  </a:lnTo>
                  <a:lnTo>
                    <a:pt x="f18" y="f14"/>
                  </a:lnTo>
                  <a:lnTo>
                    <a:pt x="f18" y="f1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3" name="Freeform: Shape 517">
              <a:extLst>
                <a:ext uri="{FF2B5EF4-FFF2-40B4-BE49-F238E27FC236}">
                  <a16:creationId xmlns:a16="http://schemas.microsoft.com/office/drawing/2014/main" id="{9D1640CB-D607-6A57-73D5-552CF42405F4}"/>
                </a:ext>
              </a:extLst>
            </p:cNvPr>
            <p:cNvSpPr/>
            <p:nvPr/>
          </p:nvSpPr>
          <p:spPr>
            <a:xfrm>
              <a:off x="4295970" y="197535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4" name="Freeform: Shape 518">
              <a:extLst>
                <a:ext uri="{FF2B5EF4-FFF2-40B4-BE49-F238E27FC236}">
                  <a16:creationId xmlns:a16="http://schemas.microsoft.com/office/drawing/2014/main" id="{0714EEC5-9FEE-2231-E1D7-592EB4A81752}"/>
                </a:ext>
              </a:extLst>
            </p:cNvPr>
            <p:cNvSpPr/>
            <p:nvPr/>
          </p:nvSpPr>
          <p:spPr>
            <a:xfrm>
              <a:off x="4294571" y="1974079"/>
              <a:ext cx="630" cy="12691"/>
            </a:xfrm>
            <a:custGeom>
              <a:avLst/>
              <a:gdLst>
                <a:gd name="f0" fmla="val 10800000"/>
                <a:gd name="f1" fmla="val 5400000"/>
                <a:gd name="f2" fmla="val 180"/>
                <a:gd name="f3" fmla="val w"/>
                <a:gd name="f4" fmla="val h"/>
                <a:gd name="f5" fmla="val 0"/>
                <a:gd name="f6" fmla="val 635"/>
                <a:gd name="f7" fmla="val 12696"/>
                <a:gd name="f8" fmla="+- 0 0 -90"/>
                <a:gd name="f9" fmla="*/ f3 1 635"/>
                <a:gd name="f10" fmla="*/ f4 1 12696"/>
                <a:gd name="f11" fmla="val f5"/>
                <a:gd name="f12" fmla="val f6"/>
                <a:gd name="f13" fmla="val f7"/>
                <a:gd name="f14" fmla="*/ f8 f0 1"/>
                <a:gd name="f15" fmla="+- f13 0 f11"/>
                <a:gd name="f16" fmla="+- f12 0 f11"/>
                <a:gd name="f17" fmla="*/ f14 1 f2"/>
                <a:gd name="f18" fmla="*/ f16 1 635"/>
                <a:gd name="f19" fmla="*/ f15 1 12696"/>
                <a:gd name="f20" fmla="*/ 0 f16 1"/>
                <a:gd name="f21" fmla="*/ 0 f15 1"/>
                <a:gd name="f22" fmla="*/ 635 f16 1"/>
                <a:gd name="f23" fmla="+- f17 0 f1"/>
                <a:gd name="f24" fmla="*/ f20 1 635"/>
                <a:gd name="f25" fmla="*/ f21 1 12696"/>
                <a:gd name="f26" fmla="*/ f22 1 635"/>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635" h="12696">
                  <a:moveTo>
                    <a:pt x="f5"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5" name="Freeform: Shape 519">
              <a:extLst>
                <a:ext uri="{FF2B5EF4-FFF2-40B4-BE49-F238E27FC236}">
                  <a16:creationId xmlns:a16="http://schemas.microsoft.com/office/drawing/2014/main" id="{C5CE96E9-D155-8BC7-9E7D-C78C7F086726}"/>
                </a:ext>
              </a:extLst>
            </p:cNvPr>
            <p:cNvSpPr/>
            <p:nvPr/>
          </p:nvSpPr>
          <p:spPr>
            <a:xfrm>
              <a:off x="4286249" y="1978020"/>
              <a:ext cx="10799" cy="90397"/>
            </a:xfrm>
            <a:custGeom>
              <a:avLst/>
              <a:gdLst>
                <a:gd name="f0" fmla="val 10800000"/>
                <a:gd name="f1" fmla="val 5400000"/>
                <a:gd name="f2" fmla="val 180"/>
                <a:gd name="f3" fmla="val w"/>
                <a:gd name="f4" fmla="val h"/>
                <a:gd name="f5" fmla="val 0"/>
                <a:gd name="f6" fmla="val 10800"/>
                <a:gd name="f7" fmla="val 90400"/>
                <a:gd name="f8" fmla="val 10740"/>
                <a:gd name="f9" fmla="val 78085"/>
                <a:gd name="f10" fmla="val 11006"/>
                <a:gd name="f11" fmla="val 1638"/>
                <a:gd name="f12" fmla="val 10384"/>
                <a:gd name="f13" fmla="val 3288"/>
                <a:gd name="f14" fmla="val 9089"/>
                <a:gd name="f15" fmla="val 4317"/>
                <a:gd name="f16" fmla="val 74"/>
                <a:gd name="f17" fmla="val 11681"/>
                <a:gd name="f18" fmla="val 89639"/>
                <a:gd name="f19" fmla="val 90401"/>
                <a:gd name="f20" fmla="val -230"/>
                <a:gd name="f21" fmla="val 88763"/>
                <a:gd name="f22" fmla="val 417"/>
                <a:gd name="f23" fmla="val 87099"/>
                <a:gd name="f24" fmla="val 1725"/>
                <a:gd name="f25" fmla="val 86084"/>
                <a:gd name="f26" fmla="+- 0 0 -90"/>
                <a:gd name="f27" fmla="*/ f3 1 10800"/>
                <a:gd name="f28" fmla="*/ f4 1 90400"/>
                <a:gd name="f29" fmla="val f5"/>
                <a:gd name="f30" fmla="val f6"/>
                <a:gd name="f31" fmla="val f7"/>
                <a:gd name="f32" fmla="*/ f26 f0 1"/>
                <a:gd name="f33" fmla="+- f31 0 f29"/>
                <a:gd name="f34" fmla="+- f30 0 f29"/>
                <a:gd name="f35" fmla="*/ f32 1 f2"/>
                <a:gd name="f36" fmla="*/ f34 1 10800"/>
                <a:gd name="f37" fmla="*/ f33 1 90400"/>
                <a:gd name="f38" fmla="*/ 10740 f34 1"/>
                <a:gd name="f39" fmla="*/ 78085 f33 1"/>
                <a:gd name="f40" fmla="*/ 0 f33 1"/>
                <a:gd name="f41" fmla="*/ 9089 f34 1"/>
                <a:gd name="f42" fmla="*/ 4317 f33 1"/>
                <a:gd name="f43" fmla="*/ 74 f34 1"/>
                <a:gd name="f44" fmla="*/ 11681 f33 1"/>
                <a:gd name="f45" fmla="*/ 89639 f33 1"/>
                <a:gd name="f46" fmla="*/ 90401 f33 1"/>
                <a:gd name="f47" fmla="*/ 1725 f34 1"/>
                <a:gd name="f48" fmla="*/ 86084 f33 1"/>
                <a:gd name="f49" fmla="+- f35 0 f1"/>
                <a:gd name="f50" fmla="*/ f38 1 10800"/>
                <a:gd name="f51" fmla="*/ f39 1 90400"/>
                <a:gd name="f52" fmla="*/ f40 1 90400"/>
                <a:gd name="f53" fmla="*/ f41 1 10800"/>
                <a:gd name="f54" fmla="*/ f42 1 90400"/>
                <a:gd name="f55" fmla="*/ f43 1 10800"/>
                <a:gd name="f56" fmla="*/ f44 1 90400"/>
                <a:gd name="f57" fmla="*/ f45 1 90400"/>
                <a:gd name="f58" fmla="*/ f46 1 90400"/>
                <a:gd name="f59" fmla="*/ f47 1 10800"/>
                <a:gd name="f60" fmla="*/ f48 1 90400"/>
                <a:gd name="f61" fmla="*/ f29 1 f36"/>
                <a:gd name="f62" fmla="*/ f30 1 f36"/>
                <a:gd name="f63" fmla="*/ f29 1 f37"/>
                <a:gd name="f64" fmla="*/ f31 1 f37"/>
                <a:gd name="f65" fmla="*/ f50 1 f36"/>
                <a:gd name="f66" fmla="*/ f51 1 f37"/>
                <a:gd name="f67" fmla="*/ f52 1 f37"/>
                <a:gd name="f68" fmla="*/ f53 1 f36"/>
                <a:gd name="f69" fmla="*/ f54 1 f37"/>
                <a:gd name="f70" fmla="*/ f55 1 f36"/>
                <a:gd name="f71" fmla="*/ f56 1 f37"/>
                <a:gd name="f72" fmla="*/ f57 1 f37"/>
                <a:gd name="f73" fmla="*/ f58 1 f37"/>
                <a:gd name="f74" fmla="*/ f59 1 f36"/>
                <a:gd name="f75" fmla="*/ f60 1 f37"/>
                <a:gd name="f76" fmla="*/ f61 f27 1"/>
                <a:gd name="f77" fmla="*/ f62 f27 1"/>
                <a:gd name="f78" fmla="*/ f64 f28 1"/>
                <a:gd name="f79" fmla="*/ f63 f28 1"/>
                <a:gd name="f80" fmla="*/ f65 f27 1"/>
                <a:gd name="f81" fmla="*/ f66 f28 1"/>
                <a:gd name="f82" fmla="*/ f67 f28 1"/>
                <a:gd name="f83" fmla="*/ f68 f27 1"/>
                <a:gd name="f84" fmla="*/ f69 f28 1"/>
                <a:gd name="f85" fmla="*/ f70 f27 1"/>
                <a:gd name="f86" fmla="*/ f71 f28 1"/>
                <a:gd name="f87" fmla="*/ f72 f28 1"/>
                <a:gd name="f88" fmla="*/ f73 f28 1"/>
                <a:gd name="f89" fmla="*/ f74 f27 1"/>
                <a:gd name="f90" fmla="*/ f75 f28 1"/>
              </a:gdLst>
              <a:ahLst/>
              <a:cxnLst>
                <a:cxn ang="3cd4">
                  <a:pos x="hc" y="t"/>
                </a:cxn>
                <a:cxn ang="0">
                  <a:pos x="r" y="vc"/>
                </a:cxn>
                <a:cxn ang="cd4">
                  <a:pos x="hc" y="b"/>
                </a:cxn>
                <a:cxn ang="cd2">
                  <a:pos x="l" y="vc"/>
                </a:cxn>
                <a:cxn ang="f49">
                  <a:pos x="f80" y="f81"/>
                </a:cxn>
                <a:cxn ang="f49">
                  <a:pos x="f80" y="f82"/>
                </a:cxn>
                <a:cxn ang="f49">
                  <a:pos x="f80" y="f82"/>
                </a:cxn>
                <a:cxn ang="f49">
                  <a:pos x="f80" y="f82"/>
                </a:cxn>
                <a:cxn ang="f49">
                  <a:pos x="f83" y="f84"/>
                </a:cxn>
                <a:cxn ang="f49">
                  <a:pos x="f85" y="f86"/>
                </a:cxn>
                <a:cxn ang="f49">
                  <a:pos x="f85" y="f87"/>
                </a:cxn>
                <a:cxn ang="f49">
                  <a:pos x="f85" y="f88"/>
                </a:cxn>
                <a:cxn ang="f49">
                  <a:pos x="f89" y="f90"/>
                </a:cxn>
              </a:cxnLst>
              <a:rect l="f76" t="f79" r="f77" b="f78"/>
              <a:pathLst>
                <a:path w="10800" h="90400">
                  <a:moveTo>
                    <a:pt x="f8" y="f9"/>
                  </a:moveTo>
                  <a:lnTo>
                    <a:pt x="f8" y="f5"/>
                  </a:lnTo>
                  <a:lnTo>
                    <a:pt x="f8" y="f5"/>
                  </a:lnTo>
                  <a:cubicBezTo>
                    <a:pt x="f8" y="f5"/>
                    <a:pt x="f8" y="f5"/>
                    <a:pt x="f8" y="f5"/>
                  </a:cubicBezTo>
                  <a:cubicBezTo>
                    <a:pt x="f10" y="f11"/>
                    <a:pt x="f12" y="f13"/>
                    <a:pt x="f14" y="f15"/>
                  </a:cubicBezTo>
                  <a:lnTo>
                    <a:pt x="f16" y="f17"/>
                  </a:lnTo>
                  <a:lnTo>
                    <a:pt x="f16" y="f18"/>
                  </a:lnTo>
                  <a:cubicBezTo>
                    <a:pt x="f16" y="f18"/>
                    <a:pt x="f16" y="f18"/>
                    <a:pt x="f16" y="f19"/>
                  </a:cubicBezTo>
                  <a:cubicBezTo>
                    <a:pt x="f20" y="f21"/>
                    <a:pt x="f22" y="f23"/>
                    <a:pt x="f24" y="f2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6" name="Freeform: Shape 520">
              <a:extLst>
                <a:ext uri="{FF2B5EF4-FFF2-40B4-BE49-F238E27FC236}">
                  <a16:creationId xmlns:a16="http://schemas.microsoft.com/office/drawing/2014/main" id="{25093318-8A4B-68C9-8071-7D0876EA163B}"/>
                </a:ext>
              </a:extLst>
            </p:cNvPr>
            <p:cNvSpPr/>
            <p:nvPr/>
          </p:nvSpPr>
          <p:spPr>
            <a:xfrm>
              <a:off x="4291526" y="197332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7" name="Freeform: Shape 521">
              <a:extLst>
                <a:ext uri="{FF2B5EF4-FFF2-40B4-BE49-F238E27FC236}">
                  <a16:creationId xmlns:a16="http://schemas.microsoft.com/office/drawing/2014/main" id="{C90922C4-6B3C-74B6-AD80-FDC05B9070DD}"/>
                </a:ext>
              </a:extLst>
            </p:cNvPr>
            <p:cNvSpPr/>
            <p:nvPr/>
          </p:nvSpPr>
          <p:spPr>
            <a:xfrm>
              <a:off x="4293053" y="197344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8" name="Freeform: Shape 522">
              <a:extLst>
                <a:ext uri="{FF2B5EF4-FFF2-40B4-BE49-F238E27FC236}">
                  <a16:creationId xmlns:a16="http://schemas.microsoft.com/office/drawing/2014/main" id="{BF9E08D4-4652-0C00-927F-D46864AF8874}"/>
                </a:ext>
              </a:extLst>
            </p:cNvPr>
            <p:cNvSpPr/>
            <p:nvPr/>
          </p:nvSpPr>
          <p:spPr>
            <a:xfrm>
              <a:off x="4294571" y="1974079"/>
              <a:ext cx="886" cy="630"/>
            </a:xfrm>
            <a:custGeom>
              <a:avLst/>
              <a:gdLst>
                <a:gd name="f0" fmla="val 10800000"/>
                <a:gd name="f1" fmla="val 5400000"/>
                <a:gd name="f2" fmla="val 180"/>
                <a:gd name="f3" fmla="val w"/>
                <a:gd name="f4" fmla="val h"/>
                <a:gd name="f5" fmla="val 0"/>
                <a:gd name="f6" fmla="val 888"/>
                <a:gd name="f7" fmla="val 634"/>
                <a:gd name="f8" fmla="val 343"/>
                <a:gd name="f9" fmla="val 140"/>
                <a:gd name="f10" fmla="val 647"/>
                <a:gd name="f11" fmla="val 356"/>
                <a:gd name="f12" fmla="val 889"/>
                <a:gd name="f13" fmla="val 635"/>
                <a:gd name="f14" fmla="+- 0 0 -90"/>
                <a:gd name="f15" fmla="*/ f3 1 888"/>
                <a:gd name="f16" fmla="*/ f4 1 634"/>
                <a:gd name="f17" fmla="val f5"/>
                <a:gd name="f18" fmla="val f6"/>
                <a:gd name="f19" fmla="val f7"/>
                <a:gd name="f20" fmla="*/ f14 f0 1"/>
                <a:gd name="f21" fmla="+- f19 0 f17"/>
                <a:gd name="f22" fmla="+- f18 0 f17"/>
                <a:gd name="f23" fmla="*/ f20 1 f2"/>
                <a:gd name="f24" fmla="*/ f22 1 888"/>
                <a:gd name="f25" fmla="*/ f21 1 634"/>
                <a:gd name="f26" fmla="*/ 0 f22 1"/>
                <a:gd name="f27" fmla="*/ 0 f21 1"/>
                <a:gd name="f28" fmla="*/ 889 f22 1"/>
                <a:gd name="f29" fmla="*/ 635 f21 1"/>
                <a:gd name="f30" fmla="+- f23 0 f1"/>
                <a:gd name="f31" fmla="*/ f26 1 888"/>
                <a:gd name="f32" fmla="*/ f27 1 634"/>
                <a:gd name="f33" fmla="*/ f28 1 888"/>
                <a:gd name="f34" fmla="*/ f29 1 634"/>
                <a:gd name="f35" fmla="*/ f17 1 f24"/>
                <a:gd name="f36" fmla="*/ f18 1 f24"/>
                <a:gd name="f37" fmla="*/ f17 1 f25"/>
                <a:gd name="f38" fmla="*/ f19 1 f25"/>
                <a:gd name="f39" fmla="*/ f31 1 f24"/>
                <a:gd name="f40" fmla="*/ f32 1 f25"/>
                <a:gd name="f41" fmla="*/ f33 1 f24"/>
                <a:gd name="f42" fmla="*/ f34 1 f25"/>
                <a:gd name="f43" fmla="*/ f35 f15 1"/>
                <a:gd name="f44" fmla="*/ f36 f15 1"/>
                <a:gd name="f45" fmla="*/ f38 f16 1"/>
                <a:gd name="f46" fmla="*/ f37 f16 1"/>
                <a:gd name="f47" fmla="*/ f39 f15 1"/>
                <a:gd name="f48" fmla="*/ f40 f16 1"/>
                <a:gd name="f49" fmla="*/ f41 f15 1"/>
                <a:gd name="f50" fmla="*/ f42 f16 1"/>
              </a:gdLst>
              <a:ahLst/>
              <a:cxnLst>
                <a:cxn ang="3cd4">
                  <a:pos x="hc" y="t"/>
                </a:cxn>
                <a:cxn ang="0">
                  <a:pos x="r" y="vc"/>
                </a:cxn>
                <a:cxn ang="cd4">
                  <a:pos x="hc" y="b"/>
                </a:cxn>
                <a:cxn ang="cd2">
                  <a:pos x="l" y="vc"/>
                </a:cxn>
                <a:cxn ang="f30">
                  <a:pos x="f47" y="f48"/>
                </a:cxn>
                <a:cxn ang="f30">
                  <a:pos x="f49" y="f50"/>
                </a:cxn>
                <a:cxn ang="f30">
                  <a:pos x="f49" y="f50"/>
                </a:cxn>
              </a:cxnLst>
              <a:rect l="f43" t="f46" r="f44" b="f45"/>
              <a:pathLst>
                <a:path w="888" h="634">
                  <a:moveTo>
                    <a:pt x="f5" y="f5"/>
                  </a:moveTo>
                  <a:cubicBezTo>
                    <a:pt x="f8" y="f9"/>
                    <a:pt x="f10" y="f11"/>
                    <a:pt x="f12" y="f13"/>
                  </a:cubicBezTo>
                  <a:lnTo>
                    <a:pt x="f12" y="f1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19" name="Freeform: Shape 523">
              <a:extLst>
                <a:ext uri="{FF2B5EF4-FFF2-40B4-BE49-F238E27FC236}">
                  <a16:creationId xmlns:a16="http://schemas.microsoft.com/office/drawing/2014/main" id="{1C350714-2A7F-BB37-4A47-A61ABDD37C47}"/>
                </a:ext>
              </a:extLst>
            </p:cNvPr>
            <p:cNvSpPr/>
            <p:nvPr/>
          </p:nvSpPr>
          <p:spPr>
            <a:xfrm>
              <a:off x="4296098" y="1975350"/>
              <a:ext cx="12691" cy="1014"/>
            </a:xfrm>
            <a:custGeom>
              <a:avLst/>
              <a:gdLst>
                <a:gd name="f0" fmla="val 10800000"/>
                <a:gd name="f1" fmla="val 5400000"/>
                <a:gd name="f2" fmla="val 180"/>
                <a:gd name="f3" fmla="val w"/>
                <a:gd name="f4" fmla="val h"/>
                <a:gd name="f5" fmla="val 0"/>
                <a:gd name="f6" fmla="val 12696"/>
                <a:gd name="f7" fmla="val 1015"/>
                <a:gd name="f8" fmla="val 1016"/>
                <a:gd name="f9" fmla="+- 0 0 -90"/>
                <a:gd name="f10" fmla="*/ f3 1 12696"/>
                <a:gd name="f11" fmla="*/ f4 1 1015"/>
                <a:gd name="f12" fmla="val f5"/>
                <a:gd name="f13" fmla="val f6"/>
                <a:gd name="f14" fmla="val f7"/>
                <a:gd name="f15" fmla="*/ f9 f0 1"/>
                <a:gd name="f16" fmla="+- f14 0 f12"/>
                <a:gd name="f17" fmla="+- f13 0 f12"/>
                <a:gd name="f18" fmla="*/ f15 1 f2"/>
                <a:gd name="f19" fmla="*/ f17 1 12696"/>
                <a:gd name="f20" fmla="*/ f16 1 1015"/>
                <a:gd name="f21" fmla="*/ 0 f17 1"/>
                <a:gd name="f22" fmla="*/ 0 f16 1"/>
                <a:gd name="f23" fmla="*/ 1016 f16 1"/>
                <a:gd name="f24" fmla="+- f18 0 f1"/>
                <a:gd name="f25" fmla="*/ f21 1 12696"/>
                <a:gd name="f26" fmla="*/ f22 1 1015"/>
                <a:gd name="f27" fmla="*/ f23 1 1015"/>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1015">
                  <a:moveTo>
                    <a:pt x="f5" y="f5"/>
                  </a:move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0" name="Freeform: Shape 524">
              <a:extLst>
                <a:ext uri="{FF2B5EF4-FFF2-40B4-BE49-F238E27FC236}">
                  <a16:creationId xmlns:a16="http://schemas.microsoft.com/office/drawing/2014/main" id="{F6AD7DE1-0504-3F6E-4D2D-346838686D36}"/>
                </a:ext>
              </a:extLst>
            </p:cNvPr>
            <p:cNvSpPr/>
            <p:nvPr/>
          </p:nvSpPr>
          <p:spPr>
            <a:xfrm>
              <a:off x="4133828" y="1974335"/>
              <a:ext cx="163320" cy="138897"/>
            </a:xfrm>
            <a:custGeom>
              <a:avLst/>
              <a:gdLst>
                <a:gd name="f0" fmla="val 10800000"/>
                <a:gd name="f1" fmla="val 5400000"/>
                <a:gd name="f2" fmla="val 180"/>
                <a:gd name="f3" fmla="val w"/>
                <a:gd name="f4" fmla="val h"/>
                <a:gd name="f5" fmla="val 0"/>
                <a:gd name="f6" fmla="val 163324"/>
                <a:gd name="f7" fmla="val 138901"/>
                <a:gd name="f8" fmla="val 163028"/>
                <a:gd name="f9" fmla="val 3047"/>
                <a:gd name="f10" fmla="val 2412"/>
                <a:gd name="f11" fmla="val 2285"/>
                <a:gd name="f12" fmla="val 1270"/>
                <a:gd name="f13" fmla="val 163066"/>
                <a:gd name="f14" fmla="val 1054"/>
                <a:gd name="f15" fmla="val 851"/>
                <a:gd name="f16" fmla="val 635"/>
                <a:gd name="f17" fmla="val 162786"/>
                <a:gd name="f18" fmla="val 356"/>
                <a:gd name="f19" fmla="val 162482"/>
                <a:gd name="f20" fmla="val 140"/>
                <a:gd name="f21" fmla="val 162139"/>
                <a:gd name="f22" fmla="val 161377"/>
                <a:gd name="f23" fmla="val 160615"/>
                <a:gd name="f24" fmla="val 159345"/>
                <a:gd name="f25" fmla="val 157187"/>
                <a:gd name="f26" fmla="val 156298"/>
                <a:gd name="f27" fmla="val 155536"/>
                <a:gd name="f28" fmla="val 148553"/>
                <a:gd name="f29" fmla="val 5713"/>
                <a:gd name="f30" fmla="val 126205"/>
                <a:gd name="f31" fmla="val 138902"/>
                <a:gd name="f32" fmla="val 153759"/>
                <a:gd name="f33" fmla="val 14220"/>
                <a:gd name="f34" fmla="val 162773"/>
                <a:gd name="f35" fmla="val 6856"/>
                <a:gd name="f36" fmla="val 163408"/>
                <a:gd name="f37" fmla="val 5688"/>
                <a:gd name="f38" fmla="val 163497"/>
                <a:gd name="f39" fmla="val 4291"/>
                <a:gd name="f40" fmla="+- 0 0 -90"/>
                <a:gd name="f41" fmla="*/ f3 1 163324"/>
                <a:gd name="f42" fmla="*/ f4 1 138901"/>
                <a:gd name="f43" fmla="val f5"/>
                <a:gd name="f44" fmla="val f6"/>
                <a:gd name="f45" fmla="val f7"/>
                <a:gd name="f46" fmla="*/ f40 f0 1"/>
                <a:gd name="f47" fmla="+- f45 0 f43"/>
                <a:gd name="f48" fmla="+- f44 0 f43"/>
                <a:gd name="f49" fmla="*/ f46 1 f2"/>
                <a:gd name="f50" fmla="*/ f48 1 163324"/>
                <a:gd name="f51" fmla="*/ f47 1 138901"/>
                <a:gd name="f52" fmla="*/ 163028 f48 1"/>
                <a:gd name="f53" fmla="*/ 3047 f47 1"/>
                <a:gd name="f54" fmla="*/ 2285 f47 1"/>
                <a:gd name="f55" fmla="*/ 1270 f47 1"/>
                <a:gd name="f56" fmla="*/ 635 f47 1"/>
                <a:gd name="f57" fmla="*/ 162139 f48 1"/>
                <a:gd name="f58" fmla="*/ 0 f47 1"/>
                <a:gd name="f59" fmla="*/ 161377 f48 1"/>
                <a:gd name="f60" fmla="*/ 160615 f48 1"/>
                <a:gd name="f61" fmla="*/ 159345 f48 1"/>
                <a:gd name="f62" fmla="*/ 157187 f48 1"/>
                <a:gd name="f63" fmla="*/ 156298 f48 1"/>
                <a:gd name="f64" fmla="*/ 155536 f48 1"/>
                <a:gd name="f65" fmla="*/ 148553 f48 1"/>
                <a:gd name="f66" fmla="*/ 5713 f47 1"/>
                <a:gd name="f67" fmla="*/ 0 f48 1"/>
                <a:gd name="f68" fmla="*/ 126205 f47 1"/>
                <a:gd name="f69" fmla="*/ 138902 f47 1"/>
                <a:gd name="f70" fmla="*/ 153759 f48 1"/>
                <a:gd name="f71" fmla="*/ 14220 f47 1"/>
                <a:gd name="f72" fmla="*/ 162773 f48 1"/>
                <a:gd name="f73" fmla="*/ 6856 f47 1"/>
                <a:gd name="f74" fmla="+- f49 0 f1"/>
                <a:gd name="f75" fmla="*/ f52 1 163324"/>
                <a:gd name="f76" fmla="*/ f53 1 138901"/>
                <a:gd name="f77" fmla="*/ f54 1 138901"/>
                <a:gd name="f78" fmla="*/ f55 1 138901"/>
                <a:gd name="f79" fmla="*/ f56 1 138901"/>
                <a:gd name="f80" fmla="*/ f57 1 163324"/>
                <a:gd name="f81" fmla="*/ f58 1 138901"/>
                <a:gd name="f82" fmla="*/ f59 1 163324"/>
                <a:gd name="f83" fmla="*/ f60 1 163324"/>
                <a:gd name="f84" fmla="*/ f61 1 163324"/>
                <a:gd name="f85" fmla="*/ f62 1 163324"/>
                <a:gd name="f86" fmla="*/ f63 1 163324"/>
                <a:gd name="f87" fmla="*/ f64 1 163324"/>
                <a:gd name="f88" fmla="*/ f65 1 163324"/>
                <a:gd name="f89" fmla="*/ f66 1 138901"/>
                <a:gd name="f90" fmla="*/ f67 1 163324"/>
                <a:gd name="f91" fmla="*/ f68 1 138901"/>
                <a:gd name="f92" fmla="*/ f69 1 138901"/>
                <a:gd name="f93" fmla="*/ f70 1 163324"/>
                <a:gd name="f94" fmla="*/ f71 1 138901"/>
                <a:gd name="f95" fmla="*/ f72 1 163324"/>
                <a:gd name="f96" fmla="*/ f73 1 138901"/>
                <a:gd name="f97" fmla="*/ f43 1 f50"/>
                <a:gd name="f98" fmla="*/ f44 1 f50"/>
                <a:gd name="f99" fmla="*/ f43 1 f51"/>
                <a:gd name="f100" fmla="*/ f45 1 f51"/>
                <a:gd name="f101" fmla="*/ f75 1 f50"/>
                <a:gd name="f102" fmla="*/ f76 1 f51"/>
                <a:gd name="f103" fmla="*/ f77 1 f51"/>
                <a:gd name="f104" fmla="*/ f78 1 f51"/>
                <a:gd name="f105" fmla="*/ f79 1 f51"/>
                <a:gd name="f106" fmla="*/ f80 1 f50"/>
                <a:gd name="f107" fmla="*/ f81 1 f51"/>
                <a:gd name="f108" fmla="*/ f82 1 f50"/>
                <a:gd name="f109" fmla="*/ f83 1 f50"/>
                <a:gd name="f110" fmla="*/ f84 1 f50"/>
                <a:gd name="f111" fmla="*/ f85 1 f50"/>
                <a:gd name="f112" fmla="*/ f86 1 f50"/>
                <a:gd name="f113" fmla="*/ f87 1 f50"/>
                <a:gd name="f114" fmla="*/ f88 1 f50"/>
                <a:gd name="f115" fmla="*/ f89 1 f51"/>
                <a:gd name="f116" fmla="*/ f90 1 f50"/>
                <a:gd name="f117" fmla="*/ f91 1 f51"/>
                <a:gd name="f118" fmla="*/ f92 1 f51"/>
                <a:gd name="f119" fmla="*/ f93 1 f50"/>
                <a:gd name="f120" fmla="*/ f94 1 f51"/>
                <a:gd name="f121" fmla="*/ f95 1 f50"/>
                <a:gd name="f122" fmla="*/ f96 1 f51"/>
                <a:gd name="f123" fmla="*/ f97 f41 1"/>
                <a:gd name="f124" fmla="*/ f98 f41 1"/>
                <a:gd name="f125" fmla="*/ f100 f42 1"/>
                <a:gd name="f126" fmla="*/ f99 f42 1"/>
                <a:gd name="f127" fmla="*/ f101 f41 1"/>
                <a:gd name="f128" fmla="*/ f102 f42 1"/>
                <a:gd name="f129" fmla="*/ f103 f42 1"/>
                <a:gd name="f130" fmla="*/ f104 f42 1"/>
                <a:gd name="f131" fmla="*/ f105 f42 1"/>
                <a:gd name="f132" fmla="*/ f106 f41 1"/>
                <a:gd name="f133" fmla="*/ f107 f42 1"/>
                <a:gd name="f134" fmla="*/ f108 f41 1"/>
                <a:gd name="f135" fmla="*/ f109 f41 1"/>
                <a:gd name="f136" fmla="*/ f110 f41 1"/>
                <a:gd name="f137" fmla="*/ f111 f41 1"/>
                <a:gd name="f138" fmla="*/ f112 f41 1"/>
                <a:gd name="f139" fmla="*/ f113 f41 1"/>
                <a:gd name="f140" fmla="*/ f114 f41 1"/>
                <a:gd name="f141" fmla="*/ f115 f42 1"/>
                <a:gd name="f142" fmla="*/ f116 f41 1"/>
                <a:gd name="f143" fmla="*/ f117 f42 1"/>
                <a:gd name="f144" fmla="*/ f118 f42 1"/>
                <a:gd name="f145" fmla="*/ f119 f41 1"/>
                <a:gd name="f146" fmla="*/ f120 f42 1"/>
                <a:gd name="f147" fmla="*/ f121 f41 1"/>
                <a:gd name="f148" fmla="*/ f122 f42 1"/>
              </a:gdLst>
              <a:ahLst/>
              <a:cxnLst>
                <a:cxn ang="3cd4">
                  <a:pos x="hc" y="t"/>
                </a:cxn>
                <a:cxn ang="0">
                  <a:pos x="r" y="vc"/>
                </a:cxn>
                <a:cxn ang="cd4">
                  <a:pos x="hc" y="b"/>
                </a:cxn>
                <a:cxn ang="cd2">
                  <a:pos x="l" y="vc"/>
                </a:cxn>
                <a:cxn ang="f74">
                  <a:pos x="f127" y="f128"/>
                </a:cxn>
                <a:cxn ang="f74">
                  <a:pos x="f127" y="f128"/>
                </a:cxn>
                <a:cxn ang="f74">
                  <a:pos x="f127" y="f129"/>
                </a:cxn>
                <a:cxn ang="f74">
                  <a:pos x="f127" y="f130"/>
                </a:cxn>
                <a:cxn ang="f74">
                  <a:pos x="f127" y="f130"/>
                </a:cxn>
                <a:cxn ang="f74">
                  <a:pos x="f127" y="f131"/>
                </a:cxn>
                <a:cxn ang="f74">
                  <a:pos x="f127" y="f131"/>
                </a:cxn>
                <a:cxn ang="f74">
                  <a:pos x="f132" y="f133"/>
                </a:cxn>
                <a:cxn ang="f74">
                  <a:pos x="f132" y="f133"/>
                </a:cxn>
                <a:cxn ang="f74">
                  <a:pos x="f134" y="f133"/>
                </a:cxn>
                <a:cxn ang="f74">
                  <a:pos x="f135" y="f133"/>
                </a:cxn>
                <a:cxn ang="f74">
                  <a:pos x="f136" y="f133"/>
                </a:cxn>
                <a:cxn ang="f74">
                  <a:pos x="f137" y="f133"/>
                </a:cxn>
                <a:cxn ang="f74">
                  <a:pos x="f138" y="f133"/>
                </a:cxn>
                <a:cxn ang="f74">
                  <a:pos x="f139" y="f133"/>
                </a:cxn>
                <a:cxn ang="f74">
                  <a:pos x="f140" y="f141"/>
                </a:cxn>
                <a:cxn ang="f74">
                  <a:pos x="f142" y="f143"/>
                </a:cxn>
                <a:cxn ang="f74">
                  <a:pos x="f142" y="f144"/>
                </a:cxn>
                <a:cxn ang="f74">
                  <a:pos x="f145" y="f146"/>
                </a:cxn>
                <a:cxn ang="f74">
                  <a:pos x="f147" y="f148"/>
                </a:cxn>
                <a:cxn ang="f74">
                  <a:pos x="f127" y="f128"/>
                </a:cxn>
              </a:cxnLst>
              <a:rect l="f123" t="f126" r="f124" b="f125"/>
              <a:pathLst>
                <a:path w="163324" h="138901">
                  <a:moveTo>
                    <a:pt x="f8" y="f9"/>
                  </a:moveTo>
                  <a:lnTo>
                    <a:pt x="f8" y="f9"/>
                  </a:lnTo>
                  <a:cubicBezTo>
                    <a:pt x="f8" y="f9"/>
                    <a:pt x="f8" y="f10"/>
                    <a:pt x="f8" y="f11"/>
                  </a:cubicBezTo>
                  <a:lnTo>
                    <a:pt x="f8" y="f12"/>
                  </a:lnTo>
                  <a:lnTo>
                    <a:pt x="f8" y="f12"/>
                  </a:lnTo>
                  <a:cubicBezTo>
                    <a:pt x="f13" y="f14"/>
                    <a:pt x="f13" y="f15"/>
                    <a:pt x="f8" y="f16"/>
                  </a:cubicBezTo>
                  <a:lnTo>
                    <a:pt x="f8" y="f16"/>
                  </a:lnTo>
                  <a:cubicBezTo>
                    <a:pt x="f17" y="f18"/>
                    <a:pt x="f19" y="f20"/>
                    <a:pt x="f21" y="f5"/>
                  </a:cubicBezTo>
                  <a:lnTo>
                    <a:pt x="f21" y="f5"/>
                  </a:lnTo>
                  <a:lnTo>
                    <a:pt x="f22" y="f5"/>
                  </a:lnTo>
                  <a:lnTo>
                    <a:pt x="f23" y="f5"/>
                  </a:lnTo>
                  <a:lnTo>
                    <a:pt x="f24" y="f5"/>
                  </a:lnTo>
                  <a:lnTo>
                    <a:pt x="f25" y="f5"/>
                  </a:lnTo>
                  <a:lnTo>
                    <a:pt x="f26" y="f5"/>
                  </a:lnTo>
                  <a:lnTo>
                    <a:pt x="f27" y="f5"/>
                  </a:lnTo>
                  <a:lnTo>
                    <a:pt x="f28" y="f29"/>
                  </a:lnTo>
                  <a:lnTo>
                    <a:pt x="f5" y="f30"/>
                  </a:lnTo>
                  <a:lnTo>
                    <a:pt x="f5" y="f31"/>
                  </a:lnTo>
                  <a:lnTo>
                    <a:pt x="f32" y="f33"/>
                  </a:lnTo>
                  <a:lnTo>
                    <a:pt x="f34" y="f35"/>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1" name="Freeform: Shape 525">
              <a:extLst>
                <a:ext uri="{FF2B5EF4-FFF2-40B4-BE49-F238E27FC236}">
                  <a16:creationId xmlns:a16="http://schemas.microsoft.com/office/drawing/2014/main" id="{7003D181-8046-7058-BA7B-DB5827AC9B04}"/>
                </a:ext>
              </a:extLst>
            </p:cNvPr>
            <p:cNvSpPr/>
            <p:nvPr/>
          </p:nvSpPr>
          <p:spPr>
            <a:xfrm>
              <a:off x="6073783" y="2978008"/>
              <a:ext cx="42153" cy="28181"/>
            </a:xfrm>
            <a:custGeom>
              <a:avLst/>
              <a:gdLst>
                <a:gd name="f0" fmla="val 10800000"/>
                <a:gd name="f1" fmla="val 5400000"/>
                <a:gd name="f2" fmla="val 180"/>
                <a:gd name="f3" fmla="val w"/>
                <a:gd name="f4" fmla="val h"/>
                <a:gd name="f5" fmla="val 0"/>
                <a:gd name="f6" fmla="val 42153"/>
                <a:gd name="f7" fmla="val 28186"/>
                <a:gd name="f8" fmla="val 42154"/>
                <a:gd name="f9" fmla="val 5713"/>
                <a:gd name="f10" fmla="val 41100"/>
                <a:gd name="f11" fmla="val 6526"/>
                <a:gd name="f12" fmla="val 39805"/>
                <a:gd name="f13" fmla="val 6970"/>
                <a:gd name="f14" fmla="val 38471"/>
                <a:gd name="f15" fmla="val 6983"/>
                <a:gd name="f16" fmla="val 35640"/>
                <a:gd name="f17" fmla="val 7123"/>
                <a:gd name="f18" fmla="val 33215"/>
                <a:gd name="f19" fmla="val 4990"/>
                <a:gd name="f20" fmla="val 33012"/>
                <a:gd name="f21" fmla="val 2158"/>
                <a:gd name="f22" fmla="val 26917"/>
                <a:gd name="f23" fmla="val 2412"/>
                <a:gd name="f24" fmla="val 14347"/>
                <a:gd name="f25" fmla="val 28187"/>
                <a:gd name="f26" fmla="val 42026"/>
                <a:gd name="f27" fmla="val 5459"/>
                <a:gd name="f28" fmla="+- 0 0 -90"/>
                <a:gd name="f29" fmla="*/ f3 1 42153"/>
                <a:gd name="f30" fmla="*/ f4 1 28186"/>
                <a:gd name="f31" fmla="val f5"/>
                <a:gd name="f32" fmla="val f6"/>
                <a:gd name="f33" fmla="val f7"/>
                <a:gd name="f34" fmla="*/ f28 f0 1"/>
                <a:gd name="f35" fmla="+- f33 0 f31"/>
                <a:gd name="f36" fmla="+- f32 0 f31"/>
                <a:gd name="f37" fmla="*/ f34 1 f2"/>
                <a:gd name="f38" fmla="*/ f36 1 42153"/>
                <a:gd name="f39" fmla="*/ f35 1 28186"/>
                <a:gd name="f40" fmla="*/ 42154 f36 1"/>
                <a:gd name="f41" fmla="*/ 5713 f35 1"/>
                <a:gd name="f42" fmla="*/ 38471 f36 1"/>
                <a:gd name="f43" fmla="*/ 6983 f35 1"/>
                <a:gd name="f44" fmla="*/ 33012 f36 1"/>
                <a:gd name="f45" fmla="*/ 2158 f35 1"/>
                <a:gd name="f46" fmla="*/ 0 f35 1"/>
                <a:gd name="f47" fmla="*/ 0 f36 1"/>
                <a:gd name="f48" fmla="*/ 26917 f35 1"/>
                <a:gd name="f49" fmla="*/ 2412 f36 1"/>
                <a:gd name="f50" fmla="*/ 14347 f36 1"/>
                <a:gd name="f51" fmla="*/ 28187 f35 1"/>
                <a:gd name="f52" fmla="*/ 42026 f36 1"/>
                <a:gd name="f53" fmla="*/ 5459 f35 1"/>
                <a:gd name="f54" fmla="+- f37 0 f1"/>
                <a:gd name="f55" fmla="*/ f40 1 42153"/>
                <a:gd name="f56" fmla="*/ f41 1 28186"/>
                <a:gd name="f57" fmla="*/ f42 1 42153"/>
                <a:gd name="f58" fmla="*/ f43 1 28186"/>
                <a:gd name="f59" fmla="*/ f44 1 42153"/>
                <a:gd name="f60" fmla="*/ f45 1 28186"/>
                <a:gd name="f61" fmla="*/ f46 1 28186"/>
                <a:gd name="f62" fmla="*/ f47 1 42153"/>
                <a:gd name="f63" fmla="*/ f48 1 28186"/>
                <a:gd name="f64" fmla="*/ f49 1 42153"/>
                <a:gd name="f65" fmla="*/ f50 1 42153"/>
                <a:gd name="f66" fmla="*/ f51 1 28186"/>
                <a:gd name="f67" fmla="*/ f52 1 42153"/>
                <a:gd name="f68" fmla="*/ f53 1 28186"/>
                <a:gd name="f69" fmla="*/ f31 1 f38"/>
                <a:gd name="f70" fmla="*/ f32 1 f38"/>
                <a:gd name="f71" fmla="*/ f31 1 f39"/>
                <a:gd name="f72" fmla="*/ f33 1 f39"/>
                <a:gd name="f73" fmla="*/ f55 1 f38"/>
                <a:gd name="f74" fmla="*/ f56 1 f39"/>
                <a:gd name="f75" fmla="*/ f57 1 f38"/>
                <a:gd name="f76" fmla="*/ f58 1 f39"/>
                <a:gd name="f77" fmla="*/ f59 1 f38"/>
                <a:gd name="f78" fmla="*/ f60 1 f39"/>
                <a:gd name="f79" fmla="*/ f61 1 f39"/>
                <a:gd name="f80" fmla="*/ f62 1 f38"/>
                <a:gd name="f81" fmla="*/ f63 1 f39"/>
                <a:gd name="f82" fmla="*/ f64 1 f38"/>
                <a:gd name="f83" fmla="*/ f65 1 f38"/>
                <a:gd name="f84" fmla="*/ f66 1 f39"/>
                <a:gd name="f85" fmla="*/ f67 1 f38"/>
                <a:gd name="f86" fmla="*/ f68 1 f39"/>
                <a:gd name="f87" fmla="*/ f69 f29 1"/>
                <a:gd name="f88" fmla="*/ f70 f29 1"/>
                <a:gd name="f89" fmla="*/ f72 f30 1"/>
                <a:gd name="f90" fmla="*/ f71 f30 1"/>
                <a:gd name="f91" fmla="*/ f73 f29 1"/>
                <a:gd name="f92" fmla="*/ f74 f30 1"/>
                <a:gd name="f93" fmla="*/ f75 f29 1"/>
                <a:gd name="f94" fmla="*/ f76 f30 1"/>
                <a:gd name="f95" fmla="*/ f77 f29 1"/>
                <a:gd name="f96" fmla="*/ f78 f30 1"/>
                <a:gd name="f97" fmla="*/ f79 f30 1"/>
                <a:gd name="f98" fmla="*/ f80 f29 1"/>
                <a:gd name="f99" fmla="*/ f81 f30 1"/>
                <a:gd name="f100" fmla="*/ f82 f29 1"/>
                <a:gd name="f101" fmla="*/ f83 f29 1"/>
                <a:gd name="f102" fmla="*/ f84 f30 1"/>
                <a:gd name="f103" fmla="*/ f85 f29 1"/>
                <a:gd name="f104" fmla="*/ f86 f30 1"/>
              </a:gdLst>
              <a:ahLst/>
              <a:cxnLst>
                <a:cxn ang="3cd4">
                  <a:pos x="hc" y="t"/>
                </a:cxn>
                <a:cxn ang="0">
                  <a:pos x="r" y="vc"/>
                </a:cxn>
                <a:cxn ang="cd4">
                  <a:pos x="hc" y="b"/>
                </a:cxn>
                <a:cxn ang="cd2">
                  <a:pos x="l" y="vc"/>
                </a:cxn>
                <a:cxn ang="f54">
                  <a:pos x="f91" y="f92"/>
                </a:cxn>
                <a:cxn ang="f54">
                  <a:pos x="f93" y="f94"/>
                </a:cxn>
                <a:cxn ang="f54">
                  <a:pos x="f95" y="f96"/>
                </a:cxn>
                <a:cxn ang="f54">
                  <a:pos x="f95" y="f97"/>
                </a:cxn>
                <a:cxn ang="f54">
                  <a:pos x="f98" y="f99"/>
                </a:cxn>
                <a:cxn ang="f54">
                  <a:pos x="f100" y="f99"/>
                </a:cxn>
                <a:cxn ang="f54">
                  <a:pos x="f101" y="f102"/>
                </a:cxn>
                <a:cxn ang="f54">
                  <a:pos x="f103" y="f104"/>
                </a:cxn>
              </a:cxnLst>
              <a:rect l="f87" t="f90" r="f88" b="f89"/>
              <a:pathLst>
                <a:path w="42153" h="28186">
                  <a:moveTo>
                    <a:pt x="f8" y="f9"/>
                  </a:moveTo>
                  <a:cubicBezTo>
                    <a:pt x="f10" y="f11"/>
                    <a:pt x="f12" y="f13"/>
                    <a:pt x="f14" y="f15"/>
                  </a:cubicBezTo>
                  <a:cubicBezTo>
                    <a:pt x="f16" y="f17"/>
                    <a:pt x="f18" y="f19"/>
                    <a:pt x="f20" y="f21"/>
                  </a:cubicBezTo>
                  <a:lnTo>
                    <a:pt x="f20" y="f5"/>
                  </a:lnTo>
                  <a:lnTo>
                    <a:pt x="f5" y="f22"/>
                  </a:lnTo>
                  <a:lnTo>
                    <a:pt x="f23" y="f22"/>
                  </a:lnTo>
                  <a:lnTo>
                    <a:pt x="f24" y="f25"/>
                  </a:lnTo>
                  <a:lnTo>
                    <a:pt x="f26" y="f2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2" name="Freeform: Shape 526">
              <a:extLst>
                <a:ext uri="{FF2B5EF4-FFF2-40B4-BE49-F238E27FC236}">
                  <a16:creationId xmlns:a16="http://schemas.microsoft.com/office/drawing/2014/main" id="{025ECA1E-778A-9324-FF45-4B4DA9AF0F11}"/>
                </a:ext>
              </a:extLst>
            </p:cNvPr>
            <p:cNvSpPr/>
            <p:nvPr/>
          </p:nvSpPr>
          <p:spPr>
            <a:xfrm>
              <a:off x="4267660" y="2702362"/>
              <a:ext cx="1555110" cy="478286"/>
            </a:xfrm>
            <a:custGeom>
              <a:avLst/>
              <a:gdLst>
                <a:gd name="f0" fmla="val 10800000"/>
                <a:gd name="f1" fmla="val 5400000"/>
                <a:gd name="f2" fmla="val 180"/>
                <a:gd name="f3" fmla="val w"/>
                <a:gd name="f4" fmla="val h"/>
                <a:gd name="f5" fmla="val 0"/>
                <a:gd name="f6" fmla="val 1555107"/>
                <a:gd name="f7" fmla="val 478284"/>
                <a:gd name="f8" fmla="val 468001"/>
                <a:gd name="f9" fmla="val 7364"/>
                <a:gd name="f10" fmla="val 3555"/>
                <a:gd name="f11" fmla="val 7224"/>
                <a:gd name="f12" fmla="val 6424"/>
                <a:gd name="f13" fmla="val 4787"/>
                <a:gd name="f14" fmla="val 8646"/>
                <a:gd name="f15" fmla="val 1917"/>
                <a:gd name="f16" fmla="val 8507"/>
                <a:gd name="f17" fmla="val 1904"/>
                <a:gd name="f18" fmla="val 1270"/>
                <a:gd name="f19" fmla="val 8621"/>
                <a:gd name="f20" fmla="val 635"/>
                <a:gd name="f21" fmla="val 1554853"/>
                <a:gd name="f22" fmla="val 478285"/>
                <a:gd name="f23" fmla="+- 0 0 -90"/>
                <a:gd name="f24" fmla="*/ f3 1 1555107"/>
                <a:gd name="f25" fmla="*/ f4 1 478284"/>
                <a:gd name="f26" fmla="val f5"/>
                <a:gd name="f27" fmla="val f6"/>
                <a:gd name="f28" fmla="val f7"/>
                <a:gd name="f29" fmla="*/ f23 f0 1"/>
                <a:gd name="f30" fmla="+- f28 0 f26"/>
                <a:gd name="f31" fmla="+- f27 0 f26"/>
                <a:gd name="f32" fmla="*/ f29 1 f2"/>
                <a:gd name="f33" fmla="*/ f31 1 1555107"/>
                <a:gd name="f34" fmla="*/ f30 1 478284"/>
                <a:gd name="f35" fmla="*/ 1555107 f31 1"/>
                <a:gd name="f36" fmla="*/ 468001 f30 1"/>
                <a:gd name="f37" fmla="*/ 7364 f31 1"/>
                <a:gd name="f38" fmla="*/ 0 f30 1"/>
                <a:gd name="f39" fmla="*/ 3555 f30 1"/>
                <a:gd name="f40" fmla="*/ 1917 f31 1"/>
                <a:gd name="f41" fmla="*/ 8507 f30 1"/>
                <a:gd name="f42" fmla="*/ 1904 f31 1"/>
                <a:gd name="f43" fmla="*/ 0 f31 1"/>
                <a:gd name="f44" fmla="*/ 1554853 f31 1"/>
                <a:gd name="f45" fmla="*/ 478285 f30 1"/>
                <a:gd name="f46" fmla="+- f32 0 f1"/>
                <a:gd name="f47" fmla="*/ f35 1 1555107"/>
                <a:gd name="f48" fmla="*/ f36 1 478284"/>
                <a:gd name="f49" fmla="*/ f37 1 1555107"/>
                <a:gd name="f50" fmla="*/ f38 1 478284"/>
                <a:gd name="f51" fmla="*/ f39 1 478284"/>
                <a:gd name="f52" fmla="*/ f40 1 1555107"/>
                <a:gd name="f53" fmla="*/ f41 1 478284"/>
                <a:gd name="f54" fmla="*/ f42 1 1555107"/>
                <a:gd name="f55" fmla="*/ f43 1 1555107"/>
                <a:gd name="f56" fmla="*/ f44 1 1555107"/>
                <a:gd name="f57" fmla="*/ f45 1 478284"/>
                <a:gd name="f58" fmla="*/ f26 1 f33"/>
                <a:gd name="f59" fmla="*/ f27 1 f33"/>
                <a:gd name="f60" fmla="*/ f26 1 f34"/>
                <a:gd name="f61" fmla="*/ f28 1 f34"/>
                <a:gd name="f62" fmla="*/ f47 1 f33"/>
                <a:gd name="f63" fmla="*/ f48 1 f34"/>
                <a:gd name="f64" fmla="*/ f49 1 f33"/>
                <a:gd name="f65" fmla="*/ f50 1 f34"/>
                <a:gd name="f66" fmla="*/ f51 1 f34"/>
                <a:gd name="f67" fmla="*/ f52 1 f33"/>
                <a:gd name="f68" fmla="*/ f53 1 f34"/>
                <a:gd name="f69" fmla="*/ f54 1 f33"/>
                <a:gd name="f70" fmla="*/ f55 1 f33"/>
                <a:gd name="f71" fmla="*/ f56 1 f33"/>
                <a:gd name="f72" fmla="*/ f57 1 f34"/>
                <a:gd name="f73" fmla="*/ f58 f24 1"/>
                <a:gd name="f74" fmla="*/ f59 f24 1"/>
                <a:gd name="f75" fmla="*/ f61 f25 1"/>
                <a:gd name="f76" fmla="*/ f60 f25 1"/>
                <a:gd name="f77" fmla="*/ f62 f24 1"/>
                <a:gd name="f78" fmla="*/ f63 f25 1"/>
                <a:gd name="f79" fmla="*/ f64 f24 1"/>
                <a:gd name="f80" fmla="*/ f65 f25 1"/>
                <a:gd name="f81" fmla="*/ f66 f25 1"/>
                <a:gd name="f82" fmla="*/ f67 f24 1"/>
                <a:gd name="f83" fmla="*/ f68 f25 1"/>
                <a:gd name="f84" fmla="*/ f69 f24 1"/>
                <a:gd name="f85" fmla="*/ f70 f24 1"/>
                <a:gd name="f86" fmla="*/ f71 f24 1"/>
                <a:gd name="f87" fmla="*/ f72 f25 1"/>
              </a:gdLst>
              <a:ahLst/>
              <a:cxnLst>
                <a:cxn ang="3cd4">
                  <a:pos x="hc" y="t"/>
                </a:cxn>
                <a:cxn ang="0">
                  <a:pos x="r" y="vc"/>
                </a:cxn>
                <a:cxn ang="cd4">
                  <a:pos x="hc" y="b"/>
                </a:cxn>
                <a:cxn ang="cd2">
                  <a:pos x="l" y="vc"/>
                </a:cxn>
                <a:cxn ang="f46">
                  <a:pos x="f77" y="f78"/>
                </a:cxn>
                <a:cxn ang="f46">
                  <a:pos x="f79" y="f80"/>
                </a:cxn>
                <a:cxn ang="f46">
                  <a:pos x="f79" y="f81"/>
                </a:cxn>
                <a:cxn ang="f46">
                  <a:pos x="f82" y="f83"/>
                </a:cxn>
                <a:cxn ang="f46">
                  <a:pos x="f84" y="f83"/>
                </a:cxn>
                <a:cxn ang="f46">
                  <a:pos x="f85" y="f83"/>
                </a:cxn>
                <a:cxn ang="f46">
                  <a:pos x="f85" y="f83"/>
                </a:cxn>
                <a:cxn ang="f46">
                  <a:pos x="f86" y="f87"/>
                </a:cxn>
                <a:cxn ang="f46">
                  <a:pos x="f86" y="f78"/>
                </a:cxn>
              </a:cxnLst>
              <a:rect l="f73" t="f76" r="f74" b="f75"/>
              <a:pathLst>
                <a:path w="1555107" h="478284">
                  <a:moveTo>
                    <a:pt x="f6" y="f8"/>
                  </a:moveTo>
                  <a:lnTo>
                    <a:pt x="f9" y="f5"/>
                  </a:lnTo>
                  <a:lnTo>
                    <a:pt x="f9" y="f10"/>
                  </a:lnTo>
                  <a:cubicBezTo>
                    <a:pt x="f11" y="f12"/>
                    <a:pt x="f13" y="f14"/>
                    <a:pt x="f15" y="f16"/>
                  </a:cubicBezTo>
                  <a:cubicBezTo>
                    <a:pt x="f15" y="f16"/>
                    <a:pt x="f17" y="f16"/>
                    <a:pt x="f17" y="f16"/>
                  </a:cubicBezTo>
                  <a:cubicBezTo>
                    <a:pt x="f18" y="f19"/>
                    <a:pt x="f20" y="f19"/>
                    <a:pt x="f5" y="f16"/>
                  </a:cubicBezTo>
                  <a:lnTo>
                    <a:pt x="f5" y="f16"/>
                  </a:lnTo>
                  <a:lnTo>
                    <a:pt x="f21" y="f22"/>
                  </a:lnTo>
                  <a:lnTo>
                    <a:pt x="f21"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3" name="Freeform: Shape 527">
              <a:extLst>
                <a:ext uri="{FF2B5EF4-FFF2-40B4-BE49-F238E27FC236}">
                  <a16:creationId xmlns:a16="http://schemas.microsoft.com/office/drawing/2014/main" id="{CE08F2EF-1A35-11DF-73F5-7B404D6F8A48}"/>
                </a:ext>
              </a:extLst>
            </p:cNvPr>
            <p:cNvSpPr/>
            <p:nvPr/>
          </p:nvSpPr>
          <p:spPr>
            <a:xfrm>
              <a:off x="5853613" y="2567525"/>
              <a:ext cx="10533" cy="511423"/>
            </a:xfrm>
            <a:custGeom>
              <a:avLst/>
              <a:gdLst>
                <a:gd name="f0" fmla="val 10800000"/>
                <a:gd name="f1" fmla="val 5400000"/>
                <a:gd name="f2" fmla="val 180"/>
                <a:gd name="f3" fmla="val w"/>
                <a:gd name="f4" fmla="val h"/>
                <a:gd name="f5" fmla="val 0"/>
                <a:gd name="f6" fmla="val 10538"/>
                <a:gd name="f7" fmla="val 511423"/>
                <a:gd name="f8" fmla="val 488569"/>
                <a:gd name="f9" fmla="val 8761"/>
                <a:gd name="f10" fmla="val 1397"/>
                <a:gd name="f11" fmla="val 7834"/>
                <a:gd name="f12" fmla="val 2171"/>
                <a:gd name="f13" fmla="val 6666"/>
                <a:gd name="f14" fmla="val 2577"/>
                <a:gd name="f15" fmla="val 5460"/>
                <a:gd name="f16" fmla="val 2539"/>
                <a:gd name="f17" fmla="val 4876"/>
                <a:gd name="f18" fmla="val 2666"/>
                <a:gd name="f19" fmla="val 4266"/>
                <a:gd name="f20" fmla="val 3682"/>
                <a:gd name="f21" fmla="val 1524"/>
                <a:gd name="f22" fmla="val 510534"/>
                <a:gd name="f23" fmla="+- 0 0 -90"/>
                <a:gd name="f24" fmla="*/ f3 1 10538"/>
                <a:gd name="f25" fmla="*/ f4 1 511423"/>
                <a:gd name="f26" fmla="val f5"/>
                <a:gd name="f27" fmla="val f6"/>
                <a:gd name="f28" fmla="val f7"/>
                <a:gd name="f29" fmla="*/ f23 f0 1"/>
                <a:gd name="f30" fmla="+- f28 0 f26"/>
                <a:gd name="f31" fmla="+- f27 0 f26"/>
                <a:gd name="f32" fmla="*/ f29 1 f2"/>
                <a:gd name="f33" fmla="*/ f31 1 10538"/>
                <a:gd name="f34" fmla="*/ f30 1 511423"/>
                <a:gd name="f35" fmla="*/ 10538 f31 1"/>
                <a:gd name="f36" fmla="*/ 488569 f30 1"/>
                <a:gd name="f37" fmla="*/ 0 f30 1"/>
                <a:gd name="f38" fmla="*/ 8761 f31 1"/>
                <a:gd name="f39" fmla="*/ 1397 f30 1"/>
                <a:gd name="f40" fmla="*/ 5460 f31 1"/>
                <a:gd name="f41" fmla="*/ 2539 f30 1"/>
                <a:gd name="f42" fmla="*/ 3682 f31 1"/>
                <a:gd name="f43" fmla="*/ 0 f31 1"/>
                <a:gd name="f44" fmla="*/ 1524 f30 1"/>
                <a:gd name="f45" fmla="*/ 511423 f30 1"/>
                <a:gd name="f46" fmla="*/ 510534 f30 1"/>
                <a:gd name="f47" fmla="+- f32 0 f1"/>
                <a:gd name="f48" fmla="*/ f35 1 10538"/>
                <a:gd name="f49" fmla="*/ f36 1 511423"/>
                <a:gd name="f50" fmla="*/ f37 1 511423"/>
                <a:gd name="f51" fmla="*/ f38 1 10538"/>
                <a:gd name="f52" fmla="*/ f39 1 511423"/>
                <a:gd name="f53" fmla="*/ f40 1 10538"/>
                <a:gd name="f54" fmla="*/ f41 1 511423"/>
                <a:gd name="f55" fmla="*/ f42 1 10538"/>
                <a:gd name="f56" fmla="*/ f43 1 10538"/>
                <a:gd name="f57" fmla="*/ f44 1 511423"/>
                <a:gd name="f58" fmla="*/ f45 1 511423"/>
                <a:gd name="f59" fmla="*/ f46 1 511423"/>
                <a:gd name="f60" fmla="*/ f26 1 f33"/>
                <a:gd name="f61" fmla="*/ f27 1 f33"/>
                <a:gd name="f62" fmla="*/ f26 1 f34"/>
                <a:gd name="f63" fmla="*/ f28 1 f34"/>
                <a:gd name="f64" fmla="*/ f48 1 f33"/>
                <a:gd name="f65" fmla="*/ f49 1 f34"/>
                <a:gd name="f66" fmla="*/ f50 1 f34"/>
                <a:gd name="f67" fmla="*/ f51 1 f33"/>
                <a:gd name="f68" fmla="*/ f52 1 f34"/>
                <a:gd name="f69" fmla="*/ f53 1 f33"/>
                <a:gd name="f70" fmla="*/ f54 1 f34"/>
                <a:gd name="f71" fmla="*/ f55 1 f33"/>
                <a:gd name="f72" fmla="*/ f56 1 f33"/>
                <a:gd name="f73" fmla="*/ f57 1 f34"/>
                <a:gd name="f74" fmla="*/ f58 1 f34"/>
                <a:gd name="f75" fmla="*/ f59 1 f34"/>
                <a:gd name="f76" fmla="*/ f60 f24 1"/>
                <a:gd name="f77" fmla="*/ f61 f24 1"/>
                <a:gd name="f78" fmla="*/ f63 f25 1"/>
                <a:gd name="f79" fmla="*/ f62 f25 1"/>
                <a:gd name="f80" fmla="*/ f64 f24 1"/>
                <a:gd name="f81" fmla="*/ f65 f25 1"/>
                <a:gd name="f82" fmla="*/ f66 f25 1"/>
                <a:gd name="f83" fmla="*/ f67 f24 1"/>
                <a:gd name="f84" fmla="*/ f68 f25 1"/>
                <a:gd name="f85" fmla="*/ f69 f24 1"/>
                <a:gd name="f86" fmla="*/ f70 f25 1"/>
                <a:gd name="f87" fmla="*/ f71 f24 1"/>
                <a:gd name="f88" fmla="*/ f72 f24 1"/>
                <a:gd name="f89" fmla="*/ f73 f25 1"/>
                <a:gd name="f90" fmla="*/ f74 f25 1"/>
                <a:gd name="f91" fmla="*/ f75 f25 1"/>
              </a:gdLst>
              <a:ahLst/>
              <a:cxnLst>
                <a:cxn ang="3cd4">
                  <a:pos x="hc" y="t"/>
                </a:cxn>
                <a:cxn ang="0">
                  <a:pos x="r" y="vc"/>
                </a:cxn>
                <a:cxn ang="cd4">
                  <a:pos x="hc" y="b"/>
                </a:cxn>
                <a:cxn ang="cd2">
                  <a:pos x="l" y="vc"/>
                </a:cxn>
                <a:cxn ang="f47">
                  <a:pos x="f80" y="f81"/>
                </a:cxn>
                <a:cxn ang="f47">
                  <a:pos x="f80" y="f82"/>
                </a:cxn>
                <a:cxn ang="f47">
                  <a:pos x="f83" y="f84"/>
                </a:cxn>
                <a:cxn ang="f47">
                  <a:pos x="f83" y="f84"/>
                </a:cxn>
                <a:cxn ang="f47">
                  <a:pos x="f85" y="f86"/>
                </a:cxn>
                <a:cxn ang="f47">
                  <a:pos x="f87" y="f86"/>
                </a:cxn>
                <a:cxn ang="f47">
                  <a:pos x="f88" y="f89"/>
                </a:cxn>
                <a:cxn ang="f47">
                  <a:pos x="f88" y="f90"/>
                </a:cxn>
                <a:cxn ang="f47">
                  <a:pos x="f88" y="f91"/>
                </a:cxn>
              </a:cxnLst>
              <a:rect l="f76" t="f79" r="f77" b="f78"/>
              <a:pathLst>
                <a:path w="10538" h="511423">
                  <a:moveTo>
                    <a:pt x="f6" y="f8"/>
                  </a:moveTo>
                  <a:lnTo>
                    <a:pt x="f6" y="f5"/>
                  </a:lnTo>
                  <a:lnTo>
                    <a:pt x="f9" y="f10"/>
                  </a:lnTo>
                  <a:lnTo>
                    <a:pt x="f9" y="f10"/>
                  </a:lnTo>
                  <a:cubicBezTo>
                    <a:pt x="f11" y="f12"/>
                    <a:pt x="f13" y="f14"/>
                    <a:pt x="f15" y="f16"/>
                  </a:cubicBezTo>
                  <a:cubicBezTo>
                    <a:pt x="f17" y="f18"/>
                    <a:pt x="f19" y="f18"/>
                    <a:pt x="f20" y="f16"/>
                  </a:cubicBezTo>
                  <a:lnTo>
                    <a:pt x="f5" y="f21"/>
                  </a:lnTo>
                  <a:lnTo>
                    <a:pt x="f5" y="f7"/>
                  </a:lnTo>
                  <a:lnTo>
                    <a:pt x="f5"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4" name="Freeform: Shape 528">
              <a:extLst>
                <a:ext uri="{FF2B5EF4-FFF2-40B4-BE49-F238E27FC236}">
                  <a16:creationId xmlns:a16="http://schemas.microsoft.com/office/drawing/2014/main" id="{85D77CB7-2326-0ACB-25A5-4B21653521A5}"/>
                </a:ext>
              </a:extLst>
            </p:cNvPr>
            <p:cNvSpPr/>
            <p:nvPr/>
          </p:nvSpPr>
          <p:spPr>
            <a:xfrm>
              <a:off x="5858825" y="2569052"/>
              <a:ext cx="3300" cy="1143"/>
            </a:xfrm>
            <a:custGeom>
              <a:avLst/>
              <a:gdLst>
                <a:gd name="f0" fmla="val 10800000"/>
                <a:gd name="f1" fmla="val 5400000"/>
                <a:gd name="f2" fmla="val 180"/>
                <a:gd name="f3" fmla="val w"/>
                <a:gd name="f4" fmla="val h"/>
                <a:gd name="f5" fmla="val 0"/>
                <a:gd name="f6" fmla="val 3301"/>
                <a:gd name="f7" fmla="val 1145"/>
                <a:gd name="f8" fmla="val 2362"/>
                <a:gd name="f9" fmla="val 736"/>
                <a:gd name="f10" fmla="val 1193"/>
                <a:gd name="f11" fmla="val 1130"/>
                <a:gd name="f12" fmla="val 1143"/>
                <a:gd name="f13" fmla="val 1206"/>
                <a:gd name="f14" fmla="val 1181"/>
                <a:gd name="f15" fmla="val 2374"/>
                <a:gd name="f16" fmla="val 775"/>
                <a:gd name="f17" fmla="+- 0 0 -90"/>
                <a:gd name="f18" fmla="*/ f3 1 3301"/>
                <a:gd name="f19" fmla="*/ f4 1 1145"/>
                <a:gd name="f20" fmla="val f5"/>
                <a:gd name="f21" fmla="val f6"/>
                <a:gd name="f22" fmla="val f7"/>
                <a:gd name="f23" fmla="*/ f17 f0 1"/>
                <a:gd name="f24" fmla="+- f22 0 f20"/>
                <a:gd name="f25" fmla="+- f21 0 f20"/>
                <a:gd name="f26" fmla="*/ f23 1 f2"/>
                <a:gd name="f27" fmla="*/ f25 1 3301"/>
                <a:gd name="f28" fmla="*/ f24 1 1145"/>
                <a:gd name="f29" fmla="*/ 3301 f25 1"/>
                <a:gd name="f30" fmla="*/ 0 f24 1"/>
                <a:gd name="f31" fmla="*/ 0 f25 1"/>
                <a:gd name="f32" fmla="*/ 1143 f24 1"/>
                <a:gd name="f33" fmla="+- f26 0 f1"/>
                <a:gd name="f34" fmla="*/ f29 1 3301"/>
                <a:gd name="f35" fmla="*/ f30 1 1145"/>
                <a:gd name="f36" fmla="*/ f31 1 3301"/>
                <a:gd name="f37" fmla="*/ f32 1 1145"/>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0" y="f51"/>
                </a:cxn>
              </a:cxnLst>
              <a:rect l="f46" t="f49" r="f47" b="f48"/>
              <a:pathLst>
                <a:path w="3301" h="1145">
                  <a:moveTo>
                    <a:pt x="f6" y="f5"/>
                  </a:moveTo>
                  <a:cubicBezTo>
                    <a:pt x="f8" y="f9"/>
                    <a:pt x="f10" y="f11"/>
                    <a:pt x="f5" y="f12"/>
                  </a:cubicBezTo>
                  <a:cubicBezTo>
                    <a:pt x="f13" y="f14"/>
                    <a:pt x="f15" y="f16"/>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5" name="Freeform: Shape 529">
              <a:extLst>
                <a:ext uri="{FF2B5EF4-FFF2-40B4-BE49-F238E27FC236}">
                  <a16:creationId xmlns:a16="http://schemas.microsoft.com/office/drawing/2014/main" id="{66D9618F-F581-0338-5FB2-7475C6AD75A5}"/>
                </a:ext>
              </a:extLst>
            </p:cNvPr>
            <p:cNvSpPr/>
            <p:nvPr/>
          </p:nvSpPr>
          <p:spPr>
            <a:xfrm>
              <a:off x="4263810" y="2079985"/>
              <a:ext cx="1595015" cy="490228"/>
            </a:xfrm>
            <a:custGeom>
              <a:avLst/>
              <a:gdLst>
                <a:gd name="f0" fmla="val 10800000"/>
                <a:gd name="f1" fmla="val 5400000"/>
                <a:gd name="f2" fmla="val 180"/>
                <a:gd name="f3" fmla="val w"/>
                <a:gd name="f4" fmla="val h"/>
                <a:gd name="f5" fmla="val 0"/>
                <a:gd name="f6" fmla="val 1595014"/>
                <a:gd name="f7" fmla="val 490224"/>
                <a:gd name="f8" fmla="val 1595015"/>
                <a:gd name="f9" fmla="val 490205"/>
                <a:gd name="f10" fmla="val 1593516"/>
                <a:gd name="f11" fmla="val 490231"/>
                <a:gd name="f12" fmla="val 1592069"/>
                <a:gd name="f13" fmla="val 489685"/>
                <a:gd name="f14" fmla="val 1590952"/>
                <a:gd name="f15" fmla="val 488681"/>
                <a:gd name="f16" fmla="val 1589022"/>
                <a:gd name="f17" fmla="val 486942"/>
                <a:gd name="f18" fmla="val 1588869"/>
                <a:gd name="f19" fmla="val 483971"/>
                <a:gd name="f20" fmla="val 1590609"/>
                <a:gd name="f21" fmla="val 482041"/>
                <a:gd name="f22" fmla="val 1590711"/>
                <a:gd name="f23" fmla="val 481927"/>
                <a:gd name="f24" fmla="val 1590825"/>
                <a:gd name="f25" fmla="val 481813"/>
                <a:gd name="f26" fmla="val 481698"/>
                <a:gd name="f27" fmla="val 1593364"/>
                <a:gd name="f28" fmla="val 479794"/>
                <a:gd name="f29" fmla="val 10070"/>
                <a:gd name="f30" fmla="val 1128"/>
                <a:gd name="f31" fmla="val 7150"/>
                <a:gd name="f32" fmla="val 239"/>
                <a:gd name="f33" fmla="val 4395"/>
                <a:gd name="f34" fmla="val -586"/>
                <a:gd name="f35" fmla="val 1449"/>
                <a:gd name="f36" fmla="val 785"/>
                <a:gd name="f37" fmla="val 293"/>
                <a:gd name="f38" fmla="val 3413"/>
                <a:gd name="f39" fmla="val -608"/>
                <a:gd name="f40" fmla="val 5851"/>
                <a:gd name="f41" fmla="val 636"/>
                <a:gd name="f42" fmla="val 8543"/>
                <a:gd name="f43" fmla="val 3074"/>
                <a:gd name="f44" fmla="val 9444"/>
                <a:gd name="f45" fmla="val 3290"/>
                <a:gd name="f46" fmla="val 9521"/>
                <a:gd name="f47" fmla="val 3506"/>
                <a:gd name="f48" fmla="val 9584"/>
                <a:gd name="f49" fmla="val 3721"/>
                <a:gd name="f50" fmla="val 9635"/>
                <a:gd name="f51" fmla="val 10705"/>
                <a:gd name="f52" fmla="val 11666"/>
                <a:gd name="f53" fmla="val 1030768"/>
                <a:gd name="f54" fmla="val 319688"/>
                <a:gd name="f55" fmla="val 1589428"/>
                <a:gd name="f56" fmla="val 488935"/>
                <a:gd name="f57" fmla="val 1593110"/>
                <a:gd name="f58" fmla="val 489951"/>
                <a:gd name="f59" fmla="val 1593720"/>
                <a:gd name="f60" fmla="val 490180"/>
                <a:gd name="f61" fmla="val 1594367"/>
                <a:gd name="f62" fmla="val 490269"/>
                <a:gd name="f63" fmla="+- 0 0 -90"/>
                <a:gd name="f64" fmla="*/ f3 1 1595014"/>
                <a:gd name="f65" fmla="*/ f4 1 490224"/>
                <a:gd name="f66" fmla="val f5"/>
                <a:gd name="f67" fmla="val f6"/>
                <a:gd name="f68" fmla="val f7"/>
                <a:gd name="f69" fmla="*/ f63 f0 1"/>
                <a:gd name="f70" fmla="+- f68 0 f66"/>
                <a:gd name="f71" fmla="+- f67 0 f66"/>
                <a:gd name="f72" fmla="*/ f69 1 f2"/>
                <a:gd name="f73" fmla="*/ f71 1 1595014"/>
                <a:gd name="f74" fmla="*/ f70 1 490224"/>
                <a:gd name="f75" fmla="*/ 1595015 f71 1"/>
                <a:gd name="f76" fmla="*/ 490205 f70 1"/>
                <a:gd name="f77" fmla="*/ 1590952 f71 1"/>
                <a:gd name="f78" fmla="*/ 488681 f70 1"/>
                <a:gd name="f79" fmla="*/ 1590609 f71 1"/>
                <a:gd name="f80" fmla="*/ 482041 f70 1"/>
                <a:gd name="f81" fmla="*/ 481698 f70 1"/>
                <a:gd name="f82" fmla="*/ 1593364 f71 1"/>
                <a:gd name="f83" fmla="*/ 479794 f70 1"/>
                <a:gd name="f84" fmla="*/ 10070 f71 1"/>
                <a:gd name="f85" fmla="*/ 1128 f70 1"/>
                <a:gd name="f86" fmla="*/ 7150 f71 1"/>
                <a:gd name="f87" fmla="*/ 239 f70 1"/>
                <a:gd name="f88" fmla="*/ 293 f71 1"/>
                <a:gd name="f89" fmla="*/ 3413 f70 1"/>
                <a:gd name="f90" fmla="*/ 3074 f71 1"/>
                <a:gd name="f91" fmla="*/ 9444 f70 1"/>
                <a:gd name="f92" fmla="*/ 3721 f71 1"/>
                <a:gd name="f93" fmla="*/ 9635 f70 1"/>
                <a:gd name="f94" fmla="*/ 10705 f71 1"/>
                <a:gd name="f95" fmla="*/ 11666 f70 1"/>
                <a:gd name="f96" fmla="*/ 1030768 f71 1"/>
                <a:gd name="f97" fmla="*/ 319688 f70 1"/>
                <a:gd name="f98" fmla="*/ 1589428 f71 1"/>
                <a:gd name="f99" fmla="*/ 488935 f70 1"/>
                <a:gd name="f100" fmla="*/ 1593110 f71 1"/>
                <a:gd name="f101" fmla="*/ 489951 f70 1"/>
                <a:gd name="f102" fmla="+- f72 0 f1"/>
                <a:gd name="f103" fmla="*/ f75 1 1595014"/>
                <a:gd name="f104" fmla="*/ f76 1 490224"/>
                <a:gd name="f105" fmla="*/ f77 1 1595014"/>
                <a:gd name="f106" fmla="*/ f78 1 490224"/>
                <a:gd name="f107" fmla="*/ f79 1 1595014"/>
                <a:gd name="f108" fmla="*/ f80 1 490224"/>
                <a:gd name="f109" fmla="*/ f81 1 490224"/>
                <a:gd name="f110" fmla="*/ f82 1 1595014"/>
                <a:gd name="f111" fmla="*/ f83 1 490224"/>
                <a:gd name="f112" fmla="*/ f84 1 1595014"/>
                <a:gd name="f113" fmla="*/ f85 1 490224"/>
                <a:gd name="f114" fmla="*/ f86 1 1595014"/>
                <a:gd name="f115" fmla="*/ f87 1 490224"/>
                <a:gd name="f116" fmla="*/ f88 1 1595014"/>
                <a:gd name="f117" fmla="*/ f89 1 490224"/>
                <a:gd name="f118" fmla="*/ f90 1 1595014"/>
                <a:gd name="f119" fmla="*/ f91 1 490224"/>
                <a:gd name="f120" fmla="*/ f92 1 1595014"/>
                <a:gd name="f121" fmla="*/ f93 1 490224"/>
                <a:gd name="f122" fmla="*/ f94 1 1595014"/>
                <a:gd name="f123" fmla="*/ f95 1 490224"/>
                <a:gd name="f124" fmla="*/ f96 1 1595014"/>
                <a:gd name="f125" fmla="*/ f97 1 490224"/>
                <a:gd name="f126" fmla="*/ f98 1 1595014"/>
                <a:gd name="f127" fmla="*/ f99 1 490224"/>
                <a:gd name="f128" fmla="*/ f100 1 1595014"/>
                <a:gd name="f129" fmla="*/ f101 1 490224"/>
                <a:gd name="f130" fmla="*/ f66 1 f73"/>
                <a:gd name="f131" fmla="*/ f67 1 f73"/>
                <a:gd name="f132" fmla="*/ f66 1 f74"/>
                <a:gd name="f133" fmla="*/ f68 1 f74"/>
                <a:gd name="f134" fmla="*/ f103 1 f73"/>
                <a:gd name="f135" fmla="*/ f104 1 f74"/>
                <a:gd name="f136" fmla="*/ f105 1 f73"/>
                <a:gd name="f137" fmla="*/ f106 1 f74"/>
                <a:gd name="f138" fmla="*/ f107 1 f73"/>
                <a:gd name="f139" fmla="*/ f108 1 f74"/>
                <a:gd name="f140" fmla="*/ f109 1 f74"/>
                <a:gd name="f141" fmla="*/ f110 1 f73"/>
                <a:gd name="f142" fmla="*/ f111 1 f74"/>
                <a:gd name="f143" fmla="*/ f112 1 f73"/>
                <a:gd name="f144" fmla="*/ f113 1 f74"/>
                <a:gd name="f145" fmla="*/ f114 1 f73"/>
                <a:gd name="f146" fmla="*/ f115 1 f74"/>
                <a:gd name="f147" fmla="*/ f116 1 f73"/>
                <a:gd name="f148" fmla="*/ f117 1 f74"/>
                <a:gd name="f149" fmla="*/ f118 1 f73"/>
                <a:gd name="f150" fmla="*/ f119 1 f74"/>
                <a:gd name="f151" fmla="*/ f120 1 f73"/>
                <a:gd name="f152" fmla="*/ f121 1 f74"/>
                <a:gd name="f153" fmla="*/ f122 1 f73"/>
                <a:gd name="f154" fmla="*/ f123 1 f74"/>
                <a:gd name="f155" fmla="*/ f124 1 f73"/>
                <a:gd name="f156" fmla="*/ f125 1 f74"/>
                <a:gd name="f157" fmla="*/ f126 1 f73"/>
                <a:gd name="f158" fmla="*/ f127 1 f74"/>
                <a:gd name="f159" fmla="*/ f128 1 f73"/>
                <a:gd name="f160" fmla="*/ f129 1 f74"/>
                <a:gd name="f161" fmla="*/ f130 f64 1"/>
                <a:gd name="f162" fmla="*/ f131 f64 1"/>
                <a:gd name="f163" fmla="*/ f133 f65 1"/>
                <a:gd name="f164" fmla="*/ f132 f65 1"/>
                <a:gd name="f165" fmla="*/ f134 f64 1"/>
                <a:gd name="f166" fmla="*/ f135 f65 1"/>
                <a:gd name="f167" fmla="*/ f136 f64 1"/>
                <a:gd name="f168" fmla="*/ f137 f65 1"/>
                <a:gd name="f169" fmla="*/ f138 f64 1"/>
                <a:gd name="f170" fmla="*/ f139 f65 1"/>
                <a:gd name="f171" fmla="*/ f140 f65 1"/>
                <a:gd name="f172" fmla="*/ f141 f64 1"/>
                <a:gd name="f173" fmla="*/ f142 f65 1"/>
                <a:gd name="f174" fmla="*/ f143 f64 1"/>
                <a:gd name="f175" fmla="*/ f144 f65 1"/>
                <a:gd name="f176" fmla="*/ f145 f64 1"/>
                <a:gd name="f177" fmla="*/ f146 f65 1"/>
                <a:gd name="f178" fmla="*/ f147 f64 1"/>
                <a:gd name="f179" fmla="*/ f148 f65 1"/>
                <a:gd name="f180" fmla="*/ f149 f64 1"/>
                <a:gd name="f181" fmla="*/ f150 f65 1"/>
                <a:gd name="f182" fmla="*/ f151 f64 1"/>
                <a:gd name="f183" fmla="*/ f152 f65 1"/>
                <a:gd name="f184" fmla="*/ f153 f64 1"/>
                <a:gd name="f185" fmla="*/ f154 f65 1"/>
                <a:gd name="f186" fmla="*/ f155 f64 1"/>
                <a:gd name="f187" fmla="*/ f156 f65 1"/>
                <a:gd name="f188" fmla="*/ f157 f64 1"/>
                <a:gd name="f189" fmla="*/ f158 f65 1"/>
                <a:gd name="f190" fmla="*/ f159 f64 1"/>
                <a:gd name="f191" fmla="*/ f160 f65 1"/>
              </a:gdLst>
              <a:ahLst/>
              <a:cxnLst>
                <a:cxn ang="3cd4">
                  <a:pos x="hc" y="t"/>
                </a:cxn>
                <a:cxn ang="0">
                  <a:pos x="r" y="vc"/>
                </a:cxn>
                <a:cxn ang="cd4">
                  <a:pos x="hc" y="b"/>
                </a:cxn>
                <a:cxn ang="cd2">
                  <a:pos x="l" y="vc"/>
                </a:cxn>
                <a:cxn ang="f102">
                  <a:pos x="f165" y="f166"/>
                </a:cxn>
                <a:cxn ang="f102">
                  <a:pos x="f167" y="f168"/>
                </a:cxn>
                <a:cxn ang="f102">
                  <a:pos x="f169" y="f170"/>
                </a:cxn>
                <a:cxn ang="f102">
                  <a:pos x="f167" y="f171"/>
                </a:cxn>
                <a:cxn ang="f102">
                  <a:pos x="f172" y="f173"/>
                </a:cxn>
                <a:cxn ang="f102">
                  <a:pos x="f174" y="f175"/>
                </a:cxn>
                <a:cxn ang="f102">
                  <a:pos x="f176" y="f177"/>
                </a:cxn>
                <a:cxn ang="f102">
                  <a:pos x="f178" y="f179"/>
                </a:cxn>
                <a:cxn ang="f102">
                  <a:pos x="f180" y="f181"/>
                </a:cxn>
                <a:cxn ang="f102">
                  <a:pos x="f182" y="f183"/>
                </a:cxn>
                <a:cxn ang="f102">
                  <a:pos x="f184" y="f185"/>
                </a:cxn>
                <a:cxn ang="f102">
                  <a:pos x="f186" y="f187"/>
                </a:cxn>
                <a:cxn ang="f102">
                  <a:pos x="f188" y="f189"/>
                </a:cxn>
                <a:cxn ang="f102">
                  <a:pos x="f190" y="f191"/>
                </a:cxn>
                <a:cxn ang="f102">
                  <a:pos x="f165" y="f166"/>
                </a:cxn>
              </a:cxnLst>
              <a:rect l="f161" t="f164" r="f162" b="f163"/>
              <a:pathLst>
                <a:path w="1595014" h="490224">
                  <a:moveTo>
                    <a:pt x="f8" y="f9"/>
                  </a:moveTo>
                  <a:cubicBezTo>
                    <a:pt x="f10" y="f11"/>
                    <a:pt x="f12" y="f13"/>
                    <a:pt x="f14" y="f15"/>
                  </a:cubicBezTo>
                  <a:cubicBezTo>
                    <a:pt x="f16" y="f17"/>
                    <a:pt x="f18" y="f19"/>
                    <a:pt x="f20" y="f21"/>
                  </a:cubicBezTo>
                  <a:cubicBezTo>
                    <a:pt x="f22" y="f23"/>
                    <a:pt x="f24" y="f25"/>
                    <a:pt x="f14" y="f26"/>
                  </a:cubicBezTo>
                  <a:lnTo>
                    <a:pt x="f27" y="f28"/>
                  </a:lnTo>
                  <a:lnTo>
                    <a:pt x="f29" y="f30"/>
                  </a:lnTo>
                  <a:lnTo>
                    <a:pt x="f31" y="f32"/>
                  </a:lnTo>
                  <a:cubicBezTo>
                    <a:pt x="f33" y="f34"/>
                    <a:pt x="f35" y="f36"/>
                    <a:pt x="f37" y="f38"/>
                  </a:cubicBezTo>
                  <a:cubicBezTo>
                    <a:pt x="f39" y="f40"/>
                    <a:pt x="f41" y="f42"/>
                    <a:pt x="f43" y="f44"/>
                  </a:cubicBezTo>
                  <a:cubicBezTo>
                    <a:pt x="f45" y="f46"/>
                    <a:pt x="f47" y="f48"/>
                    <a:pt x="f49" y="f50"/>
                  </a:cubicBezTo>
                  <a:lnTo>
                    <a:pt x="f51" y="f52"/>
                  </a:lnTo>
                  <a:lnTo>
                    <a:pt x="f53" y="f54"/>
                  </a:lnTo>
                  <a:lnTo>
                    <a:pt x="f55" y="f56"/>
                  </a:lnTo>
                  <a:lnTo>
                    <a:pt x="f57" y="f58"/>
                  </a:ln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6" name="Freeform: Shape 530">
              <a:extLst>
                <a:ext uri="{FF2B5EF4-FFF2-40B4-BE49-F238E27FC236}">
                  <a16:creationId xmlns:a16="http://schemas.microsoft.com/office/drawing/2014/main" id="{1C0D9170-80A2-5190-B3C6-3572B663D2FC}"/>
                </a:ext>
              </a:extLst>
            </p:cNvPr>
            <p:cNvSpPr/>
            <p:nvPr/>
          </p:nvSpPr>
          <p:spPr>
            <a:xfrm>
              <a:off x="4524003" y="1874282"/>
              <a:ext cx="1589894" cy="487302"/>
            </a:xfrm>
            <a:custGeom>
              <a:avLst/>
              <a:gdLst>
                <a:gd name="f0" fmla="val 10800000"/>
                <a:gd name="f1" fmla="val 5400000"/>
                <a:gd name="f2" fmla="val 180"/>
                <a:gd name="f3" fmla="val w"/>
                <a:gd name="f4" fmla="val h"/>
                <a:gd name="f5" fmla="val 0"/>
                <a:gd name="f6" fmla="val 1589896"/>
                <a:gd name="f7" fmla="val 487299"/>
                <a:gd name="f8" fmla="val 1585326"/>
                <a:gd name="f9" fmla="val 480697"/>
                <a:gd name="f10" fmla="val 1586341"/>
                <a:gd name="f11" fmla="val 1587484"/>
                <a:gd name="f12" fmla="val 1589897"/>
                <a:gd name="f13" fmla="val 1007620"/>
                <a:gd name="f14" fmla="val 304721"/>
                <a:gd name="f15" fmla="val 762"/>
                <a:gd name="f16" fmla="val 1117"/>
                <a:gd name="f17" fmla="val 203"/>
                <a:gd name="f18" fmla="val 2171"/>
                <a:gd name="f19" fmla="val 686"/>
                <a:gd name="f20" fmla="val 3047"/>
                <a:gd name="f21" fmla="val 1397"/>
                <a:gd name="f22" fmla="val 4977"/>
                <a:gd name="f23" fmla="val 3136"/>
                <a:gd name="f24" fmla="val 5129"/>
                <a:gd name="f25" fmla="val 6107"/>
                <a:gd name="f26" fmla="val 3390"/>
                <a:gd name="f27" fmla="val 8037"/>
                <a:gd name="f28" fmla="val 3289"/>
                <a:gd name="f29" fmla="val 8151"/>
                <a:gd name="f30" fmla="val 3174"/>
                <a:gd name="f31" fmla="val 8266"/>
                <a:gd name="f32" fmla="val 8380"/>
                <a:gd name="f33" fmla="val 10284"/>
                <a:gd name="f34" fmla="val 1577708"/>
                <a:gd name="f35" fmla="val 487300"/>
                <a:gd name="f36" fmla="val 1584564"/>
                <a:gd name="f37" fmla="val 481586"/>
                <a:gd name="f38" fmla="+- 0 0 -90"/>
                <a:gd name="f39" fmla="*/ f3 1 1589896"/>
                <a:gd name="f40" fmla="*/ f4 1 487299"/>
                <a:gd name="f41" fmla="val f5"/>
                <a:gd name="f42" fmla="val f6"/>
                <a:gd name="f43" fmla="val f7"/>
                <a:gd name="f44" fmla="*/ f38 f0 1"/>
                <a:gd name="f45" fmla="+- f43 0 f41"/>
                <a:gd name="f46" fmla="+- f42 0 f41"/>
                <a:gd name="f47" fmla="*/ f44 1 f2"/>
                <a:gd name="f48" fmla="*/ f46 1 1589896"/>
                <a:gd name="f49" fmla="*/ f45 1 487299"/>
                <a:gd name="f50" fmla="*/ 1585326 f46 1"/>
                <a:gd name="f51" fmla="*/ 480697 f45 1"/>
                <a:gd name="f52" fmla="*/ 1586341 f46 1"/>
                <a:gd name="f53" fmla="*/ 1587484 f46 1"/>
                <a:gd name="f54" fmla="*/ 1589897 f46 1"/>
                <a:gd name="f55" fmla="*/ 1007620 f46 1"/>
                <a:gd name="f56" fmla="*/ 304721 f45 1"/>
                <a:gd name="f57" fmla="*/ 762 f46 1"/>
                <a:gd name="f58" fmla="*/ 0 f45 1"/>
                <a:gd name="f59" fmla="*/ 0 f46 1"/>
                <a:gd name="f60" fmla="*/ 3047 f46 1"/>
                <a:gd name="f61" fmla="*/ 1397 f45 1"/>
                <a:gd name="f62" fmla="*/ 3390 f46 1"/>
                <a:gd name="f63" fmla="*/ 8037 f45 1"/>
                <a:gd name="f64" fmla="*/ 8380 f45 1"/>
                <a:gd name="f65" fmla="*/ 10284 f45 1"/>
                <a:gd name="f66" fmla="*/ 1577708 f46 1"/>
                <a:gd name="f67" fmla="*/ 487300 f45 1"/>
                <a:gd name="f68" fmla="*/ 1584564 f46 1"/>
                <a:gd name="f69" fmla="*/ 481586 f45 1"/>
                <a:gd name="f70" fmla="+- f47 0 f1"/>
                <a:gd name="f71" fmla="*/ f50 1 1589896"/>
                <a:gd name="f72" fmla="*/ f51 1 487299"/>
                <a:gd name="f73" fmla="*/ f52 1 1589896"/>
                <a:gd name="f74" fmla="*/ f53 1 1589896"/>
                <a:gd name="f75" fmla="*/ f54 1 1589896"/>
                <a:gd name="f76" fmla="*/ f55 1 1589896"/>
                <a:gd name="f77" fmla="*/ f56 1 487299"/>
                <a:gd name="f78" fmla="*/ f57 1 1589896"/>
                <a:gd name="f79" fmla="*/ f58 1 487299"/>
                <a:gd name="f80" fmla="*/ f59 1 1589896"/>
                <a:gd name="f81" fmla="*/ f60 1 1589896"/>
                <a:gd name="f82" fmla="*/ f61 1 487299"/>
                <a:gd name="f83" fmla="*/ f62 1 1589896"/>
                <a:gd name="f84" fmla="*/ f63 1 487299"/>
                <a:gd name="f85" fmla="*/ f64 1 487299"/>
                <a:gd name="f86" fmla="*/ f65 1 487299"/>
                <a:gd name="f87" fmla="*/ f66 1 1589896"/>
                <a:gd name="f88" fmla="*/ f67 1 487299"/>
                <a:gd name="f89" fmla="*/ f68 1 1589896"/>
                <a:gd name="f90" fmla="*/ f69 1 487299"/>
                <a:gd name="f91" fmla="*/ f41 1 f48"/>
                <a:gd name="f92" fmla="*/ f42 1 f48"/>
                <a:gd name="f93" fmla="*/ f41 1 f49"/>
                <a:gd name="f94" fmla="*/ f43 1 f49"/>
                <a:gd name="f95" fmla="*/ f71 1 f48"/>
                <a:gd name="f96" fmla="*/ f72 1 f49"/>
                <a:gd name="f97" fmla="*/ f73 1 f48"/>
                <a:gd name="f98" fmla="*/ f74 1 f48"/>
                <a:gd name="f99" fmla="*/ f75 1 f48"/>
                <a:gd name="f100" fmla="*/ f76 1 f48"/>
                <a:gd name="f101" fmla="*/ f77 1 f49"/>
                <a:gd name="f102" fmla="*/ f78 1 f48"/>
                <a:gd name="f103" fmla="*/ f79 1 f49"/>
                <a:gd name="f104" fmla="*/ f80 1 f48"/>
                <a:gd name="f105" fmla="*/ f81 1 f48"/>
                <a:gd name="f106" fmla="*/ f82 1 f49"/>
                <a:gd name="f107" fmla="*/ f83 1 f48"/>
                <a:gd name="f108" fmla="*/ f84 1 f49"/>
                <a:gd name="f109" fmla="*/ f85 1 f49"/>
                <a:gd name="f110" fmla="*/ f86 1 f49"/>
                <a:gd name="f111" fmla="*/ f87 1 f48"/>
                <a:gd name="f112" fmla="*/ f88 1 f49"/>
                <a:gd name="f113" fmla="*/ f89 1 f48"/>
                <a:gd name="f114" fmla="*/ f90 1 f49"/>
                <a:gd name="f115" fmla="*/ f91 f39 1"/>
                <a:gd name="f116" fmla="*/ f92 f39 1"/>
                <a:gd name="f117" fmla="*/ f94 f40 1"/>
                <a:gd name="f118" fmla="*/ f93 f40 1"/>
                <a:gd name="f119" fmla="*/ f95 f39 1"/>
                <a:gd name="f120" fmla="*/ f96 f40 1"/>
                <a:gd name="f121" fmla="*/ f97 f39 1"/>
                <a:gd name="f122" fmla="*/ f98 f39 1"/>
                <a:gd name="f123" fmla="*/ f99 f39 1"/>
                <a:gd name="f124" fmla="*/ f100 f39 1"/>
                <a:gd name="f125" fmla="*/ f101 f40 1"/>
                <a:gd name="f126" fmla="*/ f102 f39 1"/>
                <a:gd name="f127" fmla="*/ f103 f40 1"/>
                <a:gd name="f128" fmla="*/ f104 f39 1"/>
                <a:gd name="f129" fmla="*/ f105 f39 1"/>
                <a:gd name="f130" fmla="*/ f106 f40 1"/>
                <a:gd name="f131" fmla="*/ f107 f39 1"/>
                <a:gd name="f132" fmla="*/ f108 f40 1"/>
                <a:gd name="f133" fmla="*/ f109 f40 1"/>
                <a:gd name="f134" fmla="*/ f110 f40 1"/>
                <a:gd name="f135" fmla="*/ f111 f39 1"/>
                <a:gd name="f136" fmla="*/ f112 f40 1"/>
                <a:gd name="f137" fmla="*/ f113 f39 1"/>
                <a:gd name="f138" fmla="*/ f114 f40 1"/>
              </a:gdLst>
              <a:ahLst/>
              <a:cxnLst>
                <a:cxn ang="3cd4">
                  <a:pos x="hc" y="t"/>
                </a:cxn>
                <a:cxn ang="0">
                  <a:pos x="r" y="vc"/>
                </a:cxn>
                <a:cxn ang="cd4">
                  <a:pos x="hc" y="b"/>
                </a:cxn>
                <a:cxn ang="cd2">
                  <a:pos x="l" y="vc"/>
                </a:cxn>
                <a:cxn ang="f70">
                  <a:pos x="f119" y="f120"/>
                </a:cxn>
                <a:cxn ang="f70">
                  <a:pos x="f121" y="f120"/>
                </a:cxn>
                <a:cxn ang="f70">
                  <a:pos x="f122" y="f120"/>
                </a:cxn>
                <a:cxn ang="f70">
                  <a:pos x="f123" y="f120"/>
                </a:cxn>
                <a:cxn ang="f70">
                  <a:pos x="f124" y="f125"/>
                </a:cxn>
                <a:cxn ang="f70">
                  <a:pos x="f126" y="f127"/>
                </a:cxn>
                <a:cxn ang="f70">
                  <a:pos x="f128" y="f127"/>
                </a:cxn>
                <a:cxn ang="f70">
                  <a:pos x="f129" y="f130"/>
                </a:cxn>
                <a:cxn ang="f70">
                  <a:pos x="f131" y="f132"/>
                </a:cxn>
                <a:cxn ang="f70">
                  <a:pos x="f129" y="f133"/>
                </a:cxn>
                <a:cxn ang="f70">
                  <a:pos x="f126" y="f134"/>
                </a:cxn>
                <a:cxn ang="f70">
                  <a:pos x="f135" y="f136"/>
                </a:cxn>
                <a:cxn ang="f70">
                  <a:pos x="f137" y="f138"/>
                </a:cxn>
              </a:cxnLst>
              <a:rect l="f115" t="f118" r="f116" b="f117"/>
              <a:pathLst>
                <a:path w="1589896" h="487299">
                  <a:moveTo>
                    <a:pt x="f8" y="f9"/>
                  </a:moveTo>
                  <a:lnTo>
                    <a:pt x="f10" y="f9"/>
                  </a:lnTo>
                  <a:lnTo>
                    <a:pt x="f11" y="f9"/>
                  </a:lnTo>
                  <a:lnTo>
                    <a:pt x="f12" y="f9"/>
                  </a:lnTo>
                  <a:lnTo>
                    <a:pt x="f13" y="f14"/>
                  </a:lnTo>
                  <a:lnTo>
                    <a:pt x="f15" y="f5"/>
                  </a:lnTo>
                  <a:lnTo>
                    <a:pt x="f5" y="f5"/>
                  </a:lnTo>
                  <a:cubicBezTo>
                    <a:pt x="f16" y="f17"/>
                    <a:pt x="f18" y="f19"/>
                    <a:pt x="f20" y="f21"/>
                  </a:cubicBezTo>
                  <a:cubicBezTo>
                    <a:pt x="f22" y="f23"/>
                    <a:pt x="f24" y="f25"/>
                    <a:pt x="f26" y="f27"/>
                  </a:cubicBezTo>
                  <a:cubicBezTo>
                    <a:pt x="f28" y="f29"/>
                    <a:pt x="f30" y="f31"/>
                    <a:pt x="f20" y="f32"/>
                  </a:cubicBezTo>
                  <a:lnTo>
                    <a:pt x="f15" y="f33"/>
                  </a:lnTo>
                  <a:lnTo>
                    <a:pt x="f34" y="f35"/>
                  </a:lnTo>
                  <a:lnTo>
                    <a:pt x="f36" y="f3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7" name="Freeform: Shape 531">
              <a:extLst>
                <a:ext uri="{FF2B5EF4-FFF2-40B4-BE49-F238E27FC236}">
                  <a16:creationId xmlns:a16="http://schemas.microsoft.com/office/drawing/2014/main" id="{7A13146D-5DF1-3947-D6AD-074537A3C080}"/>
                </a:ext>
              </a:extLst>
            </p:cNvPr>
            <p:cNvSpPr/>
            <p:nvPr/>
          </p:nvSpPr>
          <p:spPr>
            <a:xfrm>
              <a:off x="6117079" y="2356253"/>
              <a:ext cx="27" cy="758"/>
            </a:xfrm>
            <a:custGeom>
              <a:avLst/>
              <a:gdLst>
                <a:gd name="f0" fmla="val 10800000"/>
                <a:gd name="f1" fmla="val 5400000"/>
                <a:gd name="f2" fmla="val 180"/>
                <a:gd name="f3" fmla="val w"/>
                <a:gd name="f4" fmla="val h"/>
                <a:gd name="f5" fmla="val 0"/>
                <a:gd name="f6" fmla="val 28"/>
                <a:gd name="f7" fmla="val 761"/>
                <a:gd name="f8" fmla="val 762"/>
                <a:gd name="f9" fmla="val 38"/>
                <a:gd name="f10" fmla="val 508"/>
                <a:gd name="f11" fmla="val 254"/>
                <a:gd name="f12" fmla="+- 0 0 -90"/>
                <a:gd name="f13" fmla="*/ f3 1 28"/>
                <a:gd name="f14" fmla="*/ f4 1 761"/>
                <a:gd name="f15" fmla="val f5"/>
                <a:gd name="f16" fmla="val f6"/>
                <a:gd name="f17" fmla="val f7"/>
                <a:gd name="f18" fmla="*/ f12 f0 1"/>
                <a:gd name="f19" fmla="+- f17 0 f15"/>
                <a:gd name="f20" fmla="+- f16 0 f15"/>
                <a:gd name="f21" fmla="*/ f18 1 f2"/>
                <a:gd name="f22" fmla="*/ f20 1 28"/>
                <a:gd name="f23" fmla="*/ f19 1 761"/>
                <a:gd name="f24" fmla="*/ 0 f20 1"/>
                <a:gd name="f25" fmla="*/ 762 f19 1"/>
                <a:gd name="f26" fmla="*/ 0 f19 1"/>
                <a:gd name="f27" fmla="+- f21 0 f1"/>
                <a:gd name="f28" fmla="*/ f24 1 28"/>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4"/>
                </a:cxn>
              </a:cxnLst>
              <a:rect l="f38" t="f41" r="f39" b="f40"/>
              <a:pathLst>
                <a:path w="28" h="761">
                  <a:moveTo>
                    <a:pt x="f5" y="f8"/>
                  </a:moveTo>
                  <a:cubicBezTo>
                    <a:pt x="f9" y="f10"/>
                    <a:pt x="f9" y="f11"/>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8" name="Freeform: Shape 532">
              <a:extLst>
                <a:ext uri="{FF2B5EF4-FFF2-40B4-BE49-F238E27FC236}">
                  <a16:creationId xmlns:a16="http://schemas.microsoft.com/office/drawing/2014/main" id="{5A21AF1D-1E51-0506-1557-3F941F753E4C}"/>
                </a:ext>
              </a:extLst>
            </p:cNvPr>
            <p:cNvSpPr/>
            <p:nvPr/>
          </p:nvSpPr>
          <p:spPr>
            <a:xfrm>
              <a:off x="6117582" y="2358027"/>
              <a:ext cx="12691" cy="886"/>
            </a:xfrm>
            <a:custGeom>
              <a:avLst/>
              <a:gdLst>
                <a:gd name="f0" fmla="val 10800000"/>
                <a:gd name="f1" fmla="val 5400000"/>
                <a:gd name="f2" fmla="val 180"/>
                <a:gd name="f3" fmla="val w"/>
                <a:gd name="f4" fmla="val h"/>
                <a:gd name="f5" fmla="val 0"/>
                <a:gd name="f6" fmla="val 12696"/>
                <a:gd name="f7" fmla="val 888"/>
                <a:gd name="f8" fmla="val 889"/>
                <a:gd name="f9" fmla="val 635"/>
                <a:gd name="f10" fmla="+- 0 0 -90"/>
                <a:gd name="f11" fmla="*/ f3 1 12696"/>
                <a:gd name="f12" fmla="*/ f4 1 888"/>
                <a:gd name="f13" fmla="val f5"/>
                <a:gd name="f14" fmla="val f6"/>
                <a:gd name="f15" fmla="val f7"/>
                <a:gd name="f16" fmla="*/ f10 f0 1"/>
                <a:gd name="f17" fmla="+- f15 0 f13"/>
                <a:gd name="f18" fmla="+- f14 0 f13"/>
                <a:gd name="f19" fmla="*/ f16 1 f2"/>
                <a:gd name="f20" fmla="*/ f18 1 12696"/>
                <a:gd name="f21" fmla="*/ f17 1 888"/>
                <a:gd name="f22" fmla="*/ 0 f18 1"/>
                <a:gd name="f23" fmla="*/ 889 f17 1"/>
                <a:gd name="f24" fmla="*/ 0 f17 1"/>
                <a:gd name="f25" fmla="+- f19 0 f1"/>
                <a:gd name="f26" fmla="*/ f22 1 12696"/>
                <a:gd name="f27" fmla="*/ f23 1 888"/>
                <a:gd name="f28" fmla="*/ f24 1 888"/>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696" h="888">
                  <a:moveTo>
                    <a:pt x="f5" y="f8"/>
                  </a:moveTo>
                  <a:cubicBezTo>
                    <a:pt x="f5" y="f8"/>
                    <a:pt x="f5" y="f8"/>
                    <a:pt x="f5" y="f5"/>
                  </a:cubicBez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29" name="Freeform: Shape 533">
              <a:extLst>
                <a:ext uri="{FF2B5EF4-FFF2-40B4-BE49-F238E27FC236}">
                  <a16:creationId xmlns:a16="http://schemas.microsoft.com/office/drawing/2014/main" id="{422E69DA-6EA7-44DD-29C3-51D04D251E4D}"/>
                </a:ext>
              </a:extLst>
            </p:cNvPr>
            <p:cNvSpPr/>
            <p:nvPr/>
          </p:nvSpPr>
          <p:spPr>
            <a:xfrm>
              <a:off x="6115040" y="2355494"/>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889 f17 1"/>
                <a:gd name="f22" fmla="*/ 0 f16 1"/>
                <a:gd name="f23" fmla="*/ 0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888"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0" name="Freeform: Shape 534">
              <a:extLst>
                <a:ext uri="{FF2B5EF4-FFF2-40B4-BE49-F238E27FC236}">
                  <a16:creationId xmlns:a16="http://schemas.microsoft.com/office/drawing/2014/main" id="{A89957C5-D377-78BF-9A14-73A991B0DF32}"/>
                </a:ext>
              </a:extLst>
            </p:cNvPr>
            <p:cNvSpPr/>
            <p:nvPr/>
          </p:nvSpPr>
          <p:spPr>
            <a:xfrm>
              <a:off x="6113522" y="2354351"/>
              <a:ext cx="886" cy="12691"/>
            </a:xfrm>
            <a:custGeom>
              <a:avLst/>
              <a:gdLst>
                <a:gd name="f0" fmla="val 10800000"/>
                <a:gd name="f1" fmla="val 5400000"/>
                <a:gd name="f2" fmla="val 180"/>
                <a:gd name="f3" fmla="val w"/>
                <a:gd name="f4" fmla="val h"/>
                <a:gd name="f5" fmla="val 0"/>
                <a:gd name="f6" fmla="val 888"/>
                <a:gd name="f7" fmla="val 12696"/>
                <a:gd name="f8" fmla="val 889"/>
                <a:gd name="f9" fmla="+- 0 0 -90"/>
                <a:gd name="f10" fmla="*/ f3 1 888"/>
                <a:gd name="f11" fmla="*/ f4 1 12696"/>
                <a:gd name="f12" fmla="val f5"/>
                <a:gd name="f13" fmla="val f6"/>
                <a:gd name="f14" fmla="val f7"/>
                <a:gd name="f15" fmla="*/ f9 f0 1"/>
                <a:gd name="f16" fmla="+- f14 0 f12"/>
                <a:gd name="f17" fmla="+- f13 0 f12"/>
                <a:gd name="f18" fmla="*/ f15 1 f2"/>
                <a:gd name="f19" fmla="*/ f17 1 888"/>
                <a:gd name="f20" fmla="*/ f16 1 12696"/>
                <a:gd name="f21" fmla="*/ 0 f17 1"/>
                <a:gd name="f22" fmla="*/ 0 f16 1"/>
                <a:gd name="f23" fmla="*/ 889 f17 1"/>
                <a:gd name="f24" fmla="+- f18 0 f1"/>
                <a:gd name="f25" fmla="*/ f21 1 888"/>
                <a:gd name="f26" fmla="*/ f22 1 12696"/>
                <a:gd name="f27" fmla="*/ f23 1 888"/>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888" h="12696">
                  <a:moveTo>
                    <a:pt x="f5"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1" name="Freeform: Shape 535">
              <a:extLst>
                <a:ext uri="{FF2B5EF4-FFF2-40B4-BE49-F238E27FC236}">
                  <a16:creationId xmlns:a16="http://schemas.microsoft.com/office/drawing/2014/main" id="{E3901DF3-75B7-D0FE-392E-BD082A136EE6}"/>
                </a:ext>
              </a:extLst>
            </p:cNvPr>
            <p:cNvSpPr/>
            <p:nvPr/>
          </p:nvSpPr>
          <p:spPr>
            <a:xfrm>
              <a:off x="6115424" y="2355741"/>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Lst>
              <a:rect l="f35" t="f38" r="f36" b="f37"/>
              <a:pathLst>
                <a:path w="761" h="12696">
                  <a:moveTo>
                    <a:pt x="f8"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2" name="Freeform: Shape 536">
              <a:extLst>
                <a:ext uri="{FF2B5EF4-FFF2-40B4-BE49-F238E27FC236}">
                  <a16:creationId xmlns:a16="http://schemas.microsoft.com/office/drawing/2014/main" id="{723331C1-8F82-1D84-31E9-2200B37217DD}"/>
                </a:ext>
              </a:extLst>
            </p:cNvPr>
            <p:cNvSpPr/>
            <p:nvPr/>
          </p:nvSpPr>
          <p:spPr>
            <a:xfrm>
              <a:off x="6111492" y="235422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3" name="Freeform: Shape 537">
              <a:extLst>
                <a:ext uri="{FF2B5EF4-FFF2-40B4-BE49-F238E27FC236}">
                  <a16:creationId xmlns:a16="http://schemas.microsoft.com/office/drawing/2014/main" id="{F7311360-A8EF-18BE-EC0A-69F576089896}"/>
                </a:ext>
              </a:extLst>
            </p:cNvPr>
            <p:cNvSpPr/>
            <p:nvPr/>
          </p:nvSpPr>
          <p:spPr>
            <a:xfrm>
              <a:off x="6117198" y="235726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4" name="Freeform: Shape 538">
              <a:extLst>
                <a:ext uri="{FF2B5EF4-FFF2-40B4-BE49-F238E27FC236}">
                  <a16:creationId xmlns:a16="http://schemas.microsoft.com/office/drawing/2014/main" id="{18A6AF7E-84FC-10AC-1A62-855DEDDA8A70}"/>
                </a:ext>
              </a:extLst>
            </p:cNvPr>
            <p:cNvSpPr/>
            <p:nvPr/>
          </p:nvSpPr>
          <p:spPr>
            <a:xfrm>
              <a:off x="6106792" y="2359042"/>
              <a:ext cx="10469" cy="625321"/>
            </a:xfrm>
            <a:custGeom>
              <a:avLst/>
              <a:gdLst>
                <a:gd name="f0" fmla="val 10800000"/>
                <a:gd name="f1" fmla="val 5400000"/>
                <a:gd name="f2" fmla="val 180"/>
                <a:gd name="f3" fmla="val w"/>
                <a:gd name="f4" fmla="val h"/>
                <a:gd name="f5" fmla="val 0"/>
                <a:gd name="f6" fmla="val 10468"/>
                <a:gd name="f7" fmla="val 625319"/>
                <a:gd name="f8" fmla="val 9015"/>
                <a:gd name="f9" fmla="val 3682"/>
                <a:gd name="f10" fmla="val 11046"/>
                <a:gd name="f11" fmla="val 620488"/>
                <a:gd name="f12" fmla="val 203"/>
                <a:gd name="f13" fmla="val 623319"/>
                <a:gd name="f14" fmla="val 2628"/>
                <a:gd name="f15" fmla="val 625452"/>
                <a:gd name="f16" fmla="val 5460"/>
                <a:gd name="f17" fmla="val 625313"/>
                <a:gd name="f18" fmla="val 6793"/>
                <a:gd name="f19" fmla="val 625300"/>
                <a:gd name="f20" fmla="val 8088"/>
                <a:gd name="f21" fmla="val 624856"/>
                <a:gd name="f22" fmla="val 9142"/>
                <a:gd name="f23" fmla="val 624043"/>
                <a:gd name="f24" fmla="val 9776"/>
                <a:gd name="f25" fmla="val 623154"/>
                <a:gd name="f26" fmla="val 10411"/>
                <a:gd name="f27" fmla="val 622393"/>
                <a:gd name="f28" fmla="val 621631"/>
                <a:gd name="f29" fmla="val 10487"/>
                <a:gd name="f30" fmla="val 621300"/>
                <a:gd name="f31" fmla="val 620945"/>
                <a:gd name="f32" fmla="val 620615"/>
                <a:gd name="f33" fmla="val 10526"/>
                <a:gd name="f34" fmla="val 1371"/>
                <a:gd name="f35" fmla="val 10018"/>
                <a:gd name="f36" fmla="val 2730"/>
                <a:gd name="f37" fmla="+- 0 0 -90"/>
                <a:gd name="f38" fmla="*/ f3 1 10468"/>
                <a:gd name="f39" fmla="*/ f4 1 625319"/>
                <a:gd name="f40" fmla="val f5"/>
                <a:gd name="f41" fmla="val f6"/>
                <a:gd name="f42" fmla="val f7"/>
                <a:gd name="f43" fmla="*/ f37 f0 1"/>
                <a:gd name="f44" fmla="+- f42 0 f40"/>
                <a:gd name="f45" fmla="+- f41 0 f40"/>
                <a:gd name="f46" fmla="*/ f43 1 f2"/>
                <a:gd name="f47" fmla="*/ f45 1 10468"/>
                <a:gd name="f48" fmla="*/ f44 1 625319"/>
                <a:gd name="f49" fmla="*/ 9015 f45 1"/>
                <a:gd name="f50" fmla="*/ 3682 f44 1"/>
                <a:gd name="f51" fmla="*/ 0 f45 1"/>
                <a:gd name="f52" fmla="*/ 11046 f44 1"/>
                <a:gd name="f53" fmla="*/ 620488 f44 1"/>
                <a:gd name="f54" fmla="*/ 5460 f45 1"/>
                <a:gd name="f55" fmla="*/ 625313 f44 1"/>
                <a:gd name="f56" fmla="*/ 9142 f45 1"/>
                <a:gd name="f57" fmla="*/ 624043 f44 1"/>
                <a:gd name="f58" fmla="*/ 9776 f45 1"/>
                <a:gd name="f59" fmla="*/ 623154 f44 1"/>
                <a:gd name="f60" fmla="*/ 10411 f45 1"/>
                <a:gd name="f61" fmla="*/ 622393 f44 1"/>
                <a:gd name="f62" fmla="*/ 621631 f44 1"/>
                <a:gd name="f63" fmla="*/ 620615 f44 1"/>
                <a:gd name="f64" fmla="*/ 0 f44 1"/>
                <a:gd name="f65" fmla="+- f46 0 f1"/>
                <a:gd name="f66" fmla="*/ f49 1 10468"/>
                <a:gd name="f67" fmla="*/ f50 1 625319"/>
                <a:gd name="f68" fmla="*/ f51 1 10468"/>
                <a:gd name="f69" fmla="*/ f52 1 625319"/>
                <a:gd name="f70" fmla="*/ f53 1 625319"/>
                <a:gd name="f71" fmla="*/ f54 1 10468"/>
                <a:gd name="f72" fmla="*/ f55 1 625319"/>
                <a:gd name="f73" fmla="*/ f56 1 10468"/>
                <a:gd name="f74" fmla="*/ f57 1 625319"/>
                <a:gd name="f75" fmla="*/ f58 1 10468"/>
                <a:gd name="f76" fmla="*/ f59 1 625319"/>
                <a:gd name="f77" fmla="*/ f60 1 10468"/>
                <a:gd name="f78" fmla="*/ f61 1 625319"/>
                <a:gd name="f79" fmla="*/ f62 1 625319"/>
                <a:gd name="f80" fmla="*/ f63 1 625319"/>
                <a:gd name="f81" fmla="*/ f64 1 625319"/>
                <a:gd name="f82" fmla="*/ f40 1 f47"/>
                <a:gd name="f83" fmla="*/ f41 1 f47"/>
                <a:gd name="f84" fmla="*/ f40 1 f48"/>
                <a:gd name="f85" fmla="*/ f42 1 f48"/>
                <a:gd name="f86" fmla="*/ f66 1 f47"/>
                <a:gd name="f87" fmla="*/ f67 1 f48"/>
                <a:gd name="f88" fmla="*/ f68 1 f47"/>
                <a:gd name="f89" fmla="*/ f69 1 f48"/>
                <a:gd name="f90" fmla="*/ f70 1 f48"/>
                <a:gd name="f91" fmla="*/ f71 1 f47"/>
                <a:gd name="f92" fmla="*/ f72 1 f48"/>
                <a:gd name="f93" fmla="*/ f73 1 f47"/>
                <a:gd name="f94" fmla="*/ f74 1 f48"/>
                <a:gd name="f95" fmla="*/ f75 1 f47"/>
                <a:gd name="f96" fmla="*/ f76 1 f48"/>
                <a:gd name="f97" fmla="*/ f77 1 f47"/>
                <a:gd name="f98" fmla="*/ f78 1 f48"/>
                <a:gd name="f99" fmla="*/ f79 1 f48"/>
                <a:gd name="f100" fmla="*/ f80 1 f48"/>
                <a:gd name="f101" fmla="*/ f81 1 f48"/>
                <a:gd name="f102" fmla="*/ f82 f38 1"/>
                <a:gd name="f103" fmla="*/ f83 f38 1"/>
                <a:gd name="f104" fmla="*/ f85 f39 1"/>
                <a:gd name="f105" fmla="*/ f84 f39 1"/>
                <a:gd name="f106" fmla="*/ f86 f38 1"/>
                <a:gd name="f107" fmla="*/ f87 f39 1"/>
                <a:gd name="f108" fmla="*/ f88 f38 1"/>
                <a:gd name="f109" fmla="*/ f89 f39 1"/>
                <a:gd name="f110" fmla="*/ f90 f39 1"/>
                <a:gd name="f111" fmla="*/ f91 f38 1"/>
                <a:gd name="f112" fmla="*/ f92 f39 1"/>
                <a:gd name="f113" fmla="*/ f93 f38 1"/>
                <a:gd name="f114" fmla="*/ f94 f39 1"/>
                <a:gd name="f115" fmla="*/ f95 f38 1"/>
                <a:gd name="f116" fmla="*/ f96 f39 1"/>
                <a:gd name="f117" fmla="*/ f97 f38 1"/>
                <a:gd name="f118" fmla="*/ f98 f39 1"/>
                <a:gd name="f119" fmla="*/ f99 f39 1"/>
                <a:gd name="f120" fmla="*/ f100 f39 1"/>
                <a:gd name="f121" fmla="*/ f101 f39 1"/>
              </a:gdLst>
              <a:ahLst/>
              <a:cxnLst>
                <a:cxn ang="3cd4">
                  <a:pos x="hc" y="t"/>
                </a:cxn>
                <a:cxn ang="0">
                  <a:pos x="r" y="vc"/>
                </a:cxn>
                <a:cxn ang="cd4">
                  <a:pos x="hc" y="b"/>
                </a:cxn>
                <a:cxn ang="cd2">
                  <a:pos x="l" y="vc"/>
                </a:cxn>
                <a:cxn ang="f65">
                  <a:pos x="f106" y="f107"/>
                </a:cxn>
                <a:cxn ang="f65">
                  <a:pos x="f108" y="f109"/>
                </a:cxn>
                <a:cxn ang="f65">
                  <a:pos x="f108" y="f110"/>
                </a:cxn>
                <a:cxn ang="f65">
                  <a:pos x="f111" y="f112"/>
                </a:cxn>
                <a:cxn ang="f65">
                  <a:pos x="f113" y="f114"/>
                </a:cxn>
                <a:cxn ang="f65">
                  <a:pos x="f115" y="f116"/>
                </a:cxn>
                <a:cxn ang="f65">
                  <a:pos x="f117" y="f118"/>
                </a:cxn>
                <a:cxn ang="f65">
                  <a:pos x="f117" y="f119"/>
                </a:cxn>
                <a:cxn ang="f65">
                  <a:pos x="f117" y="f120"/>
                </a:cxn>
                <a:cxn ang="f65">
                  <a:pos x="f117" y="f120"/>
                </a:cxn>
                <a:cxn ang="f65">
                  <a:pos x="f117" y="f121"/>
                </a:cxn>
                <a:cxn ang="f65">
                  <a:pos x="f117" y="f121"/>
                </a:cxn>
                <a:cxn ang="f65">
                  <a:pos x="f117" y="f121"/>
                </a:cxn>
                <a:cxn ang="f65">
                  <a:pos x="f106" y="f107"/>
                </a:cxn>
              </a:cxnLst>
              <a:rect l="f102" t="f105" r="f103" b="f104"/>
              <a:pathLst>
                <a:path w="10468" h="625319">
                  <a:moveTo>
                    <a:pt x="f8" y="f9"/>
                  </a:moveTo>
                  <a:lnTo>
                    <a:pt x="f5" y="f10"/>
                  </a:lnTo>
                  <a:lnTo>
                    <a:pt x="f5" y="f11"/>
                  </a:lnTo>
                  <a:cubicBezTo>
                    <a:pt x="f12" y="f13"/>
                    <a:pt x="f14" y="f15"/>
                    <a:pt x="f16" y="f17"/>
                  </a:cubicBezTo>
                  <a:cubicBezTo>
                    <a:pt x="f18" y="f19"/>
                    <a:pt x="f20" y="f21"/>
                    <a:pt x="f22" y="f23"/>
                  </a:cubicBezTo>
                  <a:lnTo>
                    <a:pt x="f24" y="f25"/>
                  </a:lnTo>
                  <a:lnTo>
                    <a:pt x="f26" y="f27"/>
                  </a:lnTo>
                  <a:cubicBezTo>
                    <a:pt x="f26" y="f27"/>
                    <a:pt x="f26" y="f27"/>
                    <a:pt x="f26" y="f28"/>
                  </a:cubicBezTo>
                  <a:cubicBezTo>
                    <a:pt x="f29" y="f30"/>
                    <a:pt x="f29" y="f31"/>
                    <a:pt x="f26" y="f32"/>
                  </a:cubicBezTo>
                  <a:lnTo>
                    <a:pt x="f26" y="f32"/>
                  </a:lnTo>
                  <a:lnTo>
                    <a:pt x="f26" y="f5"/>
                  </a:lnTo>
                  <a:lnTo>
                    <a:pt x="f26" y="f5"/>
                  </a:lnTo>
                  <a:cubicBezTo>
                    <a:pt x="f26" y="f5"/>
                    <a:pt x="f26" y="f5"/>
                    <a:pt x="f26" y="f5"/>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5" name="Freeform: Shape 539">
              <a:extLst>
                <a:ext uri="{FF2B5EF4-FFF2-40B4-BE49-F238E27FC236}">
                  <a16:creationId xmlns:a16="http://schemas.microsoft.com/office/drawing/2014/main" id="{C660EC92-1400-D688-E423-3A35E08284AA}"/>
                </a:ext>
              </a:extLst>
            </p:cNvPr>
            <p:cNvSpPr/>
            <p:nvPr/>
          </p:nvSpPr>
          <p:spPr>
            <a:xfrm>
              <a:off x="5855616" y="2355997"/>
              <a:ext cx="261902" cy="214829"/>
            </a:xfrm>
            <a:custGeom>
              <a:avLst/>
              <a:gdLst>
                <a:gd name="f0" fmla="val 10800000"/>
                <a:gd name="f1" fmla="val 5400000"/>
                <a:gd name="f2" fmla="val 180"/>
                <a:gd name="f3" fmla="val w"/>
                <a:gd name="f4" fmla="val h"/>
                <a:gd name="f5" fmla="val 0"/>
                <a:gd name="f6" fmla="val 261899"/>
                <a:gd name="f7" fmla="val 214829"/>
                <a:gd name="f8" fmla="val 260188"/>
                <a:gd name="f9" fmla="val 6729"/>
                <a:gd name="f10" fmla="val 261483"/>
                <a:gd name="f11" fmla="val 5701"/>
                <a:gd name="f12" fmla="val 262105"/>
                <a:gd name="f13" fmla="val 4050"/>
                <a:gd name="f14" fmla="val 261839"/>
                <a:gd name="f15" fmla="val 2412"/>
                <a:gd name="f16" fmla="val 1651"/>
                <a:gd name="f17" fmla="val 762"/>
                <a:gd name="f18" fmla="val 260823"/>
                <a:gd name="f19" fmla="val 259934"/>
                <a:gd name="f20" fmla="val 257903"/>
                <a:gd name="f21" fmla="val 256760"/>
                <a:gd name="f22" fmla="val 255744"/>
                <a:gd name="f23" fmla="val 254982"/>
                <a:gd name="f24" fmla="val 248126"/>
                <a:gd name="f25" fmla="val 5713"/>
                <a:gd name="f26" fmla="val 3966"/>
                <a:gd name="f27" fmla="val 204417"/>
                <a:gd name="f28" fmla="val 1554"/>
                <a:gd name="f29" fmla="val 206321"/>
                <a:gd name="f30" fmla="val -376"/>
                <a:gd name="f31" fmla="val 208061"/>
                <a:gd name="f32" fmla="val -529"/>
                <a:gd name="f33" fmla="val 211032"/>
                <a:gd name="f34" fmla="val 1211"/>
                <a:gd name="f35" fmla="val 212962"/>
                <a:gd name="f36" fmla="val 1312"/>
                <a:gd name="f37" fmla="val 213076"/>
                <a:gd name="f38" fmla="val 1427"/>
                <a:gd name="f39" fmla="val 213190"/>
                <a:gd name="f40" fmla="val 213305"/>
                <a:gd name="f41" fmla="val 2671"/>
                <a:gd name="f42" fmla="val 214308"/>
                <a:gd name="f43" fmla="val 4118"/>
                <a:gd name="f44" fmla="val 214854"/>
                <a:gd name="f45" fmla="val 5617"/>
                <a:gd name="f46" fmla="val 214828"/>
                <a:gd name="f47" fmla="val 6810"/>
                <a:gd name="f48" fmla="val 214816"/>
                <a:gd name="f49" fmla="val 7978"/>
                <a:gd name="f50" fmla="val 214422"/>
                <a:gd name="f51" fmla="val 8918"/>
                <a:gd name="f52" fmla="val 213686"/>
                <a:gd name="f53" fmla="val 10695"/>
                <a:gd name="f54" fmla="val 212289"/>
                <a:gd name="f55" fmla="val 251554"/>
                <a:gd name="f56" fmla="val 14093"/>
                <a:gd name="f57" fmla="+- 0 0 -90"/>
                <a:gd name="f58" fmla="*/ f3 1 261899"/>
                <a:gd name="f59" fmla="*/ f4 1 214829"/>
                <a:gd name="f60" fmla="val f5"/>
                <a:gd name="f61" fmla="val f6"/>
                <a:gd name="f62" fmla="val f7"/>
                <a:gd name="f63" fmla="*/ f57 f0 1"/>
                <a:gd name="f64" fmla="+- f62 0 f60"/>
                <a:gd name="f65" fmla="+- f61 0 f60"/>
                <a:gd name="f66" fmla="*/ f63 1 f2"/>
                <a:gd name="f67" fmla="*/ f65 1 261899"/>
                <a:gd name="f68" fmla="*/ f64 1 214829"/>
                <a:gd name="f69" fmla="*/ 260188 f65 1"/>
                <a:gd name="f70" fmla="*/ 6729 f64 1"/>
                <a:gd name="f71" fmla="*/ 261839 f65 1"/>
                <a:gd name="f72" fmla="*/ 2412 f64 1"/>
                <a:gd name="f73" fmla="*/ 1651 f64 1"/>
                <a:gd name="f74" fmla="*/ 762 f64 1"/>
                <a:gd name="f75" fmla="*/ 260823 f65 1"/>
                <a:gd name="f76" fmla="*/ 0 f64 1"/>
                <a:gd name="f77" fmla="*/ 259934 f65 1"/>
                <a:gd name="f78" fmla="*/ 257903 f65 1"/>
                <a:gd name="f79" fmla="*/ 256760 f65 1"/>
                <a:gd name="f80" fmla="*/ 255744 f65 1"/>
                <a:gd name="f81" fmla="*/ 254982 f65 1"/>
                <a:gd name="f82" fmla="*/ 248126 f65 1"/>
                <a:gd name="f83" fmla="*/ 5713 f64 1"/>
                <a:gd name="f84" fmla="*/ 3966 f65 1"/>
                <a:gd name="f85" fmla="*/ 204417 f64 1"/>
                <a:gd name="f86" fmla="*/ 1554 f65 1"/>
                <a:gd name="f87" fmla="*/ 206321 f64 1"/>
                <a:gd name="f88" fmla="*/ 1211 f65 1"/>
                <a:gd name="f89" fmla="*/ 212962 f64 1"/>
                <a:gd name="f90" fmla="*/ 213305 f64 1"/>
                <a:gd name="f91" fmla="*/ 5617 f65 1"/>
                <a:gd name="f92" fmla="*/ 214828 f64 1"/>
                <a:gd name="f93" fmla="*/ 8918 f65 1"/>
                <a:gd name="f94" fmla="*/ 213686 f64 1"/>
                <a:gd name="f95" fmla="*/ 10695 f65 1"/>
                <a:gd name="f96" fmla="*/ 212289 f64 1"/>
                <a:gd name="f97" fmla="*/ 251554 f65 1"/>
                <a:gd name="f98" fmla="*/ 14093 f64 1"/>
                <a:gd name="f99" fmla="+- f66 0 f1"/>
                <a:gd name="f100" fmla="*/ f69 1 261899"/>
                <a:gd name="f101" fmla="*/ f70 1 214829"/>
                <a:gd name="f102" fmla="*/ f71 1 261899"/>
                <a:gd name="f103" fmla="*/ f72 1 214829"/>
                <a:gd name="f104" fmla="*/ f73 1 214829"/>
                <a:gd name="f105" fmla="*/ f74 1 214829"/>
                <a:gd name="f106" fmla="*/ f75 1 261899"/>
                <a:gd name="f107" fmla="*/ f76 1 214829"/>
                <a:gd name="f108" fmla="*/ f77 1 261899"/>
                <a:gd name="f109" fmla="*/ f78 1 261899"/>
                <a:gd name="f110" fmla="*/ f79 1 261899"/>
                <a:gd name="f111" fmla="*/ f80 1 261899"/>
                <a:gd name="f112" fmla="*/ f81 1 261899"/>
                <a:gd name="f113" fmla="*/ f82 1 261899"/>
                <a:gd name="f114" fmla="*/ f83 1 214829"/>
                <a:gd name="f115" fmla="*/ f84 1 261899"/>
                <a:gd name="f116" fmla="*/ f85 1 214829"/>
                <a:gd name="f117" fmla="*/ f86 1 261899"/>
                <a:gd name="f118" fmla="*/ f87 1 214829"/>
                <a:gd name="f119" fmla="*/ f88 1 261899"/>
                <a:gd name="f120" fmla="*/ f89 1 214829"/>
                <a:gd name="f121" fmla="*/ f90 1 214829"/>
                <a:gd name="f122" fmla="*/ f91 1 261899"/>
                <a:gd name="f123" fmla="*/ f92 1 214829"/>
                <a:gd name="f124" fmla="*/ f93 1 261899"/>
                <a:gd name="f125" fmla="*/ f94 1 214829"/>
                <a:gd name="f126" fmla="*/ f95 1 261899"/>
                <a:gd name="f127" fmla="*/ f96 1 214829"/>
                <a:gd name="f128" fmla="*/ f97 1 261899"/>
                <a:gd name="f129" fmla="*/ f98 1 214829"/>
                <a:gd name="f130" fmla="*/ f60 1 f67"/>
                <a:gd name="f131" fmla="*/ f61 1 f67"/>
                <a:gd name="f132" fmla="*/ f60 1 f68"/>
                <a:gd name="f133" fmla="*/ f62 1 f68"/>
                <a:gd name="f134" fmla="*/ f100 1 f67"/>
                <a:gd name="f135" fmla="*/ f101 1 f68"/>
                <a:gd name="f136" fmla="*/ f102 1 f67"/>
                <a:gd name="f137" fmla="*/ f103 1 f68"/>
                <a:gd name="f138" fmla="*/ f104 1 f68"/>
                <a:gd name="f139" fmla="*/ f105 1 f68"/>
                <a:gd name="f140" fmla="*/ f106 1 f67"/>
                <a:gd name="f141" fmla="*/ f107 1 f68"/>
                <a:gd name="f142" fmla="*/ f108 1 f67"/>
                <a:gd name="f143" fmla="*/ f109 1 f67"/>
                <a:gd name="f144" fmla="*/ f110 1 f67"/>
                <a:gd name="f145" fmla="*/ f111 1 f67"/>
                <a:gd name="f146" fmla="*/ f112 1 f67"/>
                <a:gd name="f147" fmla="*/ f113 1 f67"/>
                <a:gd name="f148" fmla="*/ f114 1 f68"/>
                <a:gd name="f149" fmla="*/ f115 1 f67"/>
                <a:gd name="f150" fmla="*/ f116 1 f68"/>
                <a:gd name="f151" fmla="*/ f117 1 f67"/>
                <a:gd name="f152" fmla="*/ f118 1 f68"/>
                <a:gd name="f153" fmla="*/ f119 1 f67"/>
                <a:gd name="f154" fmla="*/ f120 1 f68"/>
                <a:gd name="f155" fmla="*/ f121 1 f68"/>
                <a:gd name="f156" fmla="*/ f122 1 f67"/>
                <a:gd name="f157" fmla="*/ f123 1 f68"/>
                <a:gd name="f158" fmla="*/ f124 1 f67"/>
                <a:gd name="f159" fmla="*/ f125 1 f68"/>
                <a:gd name="f160" fmla="*/ f126 1 f67"/>
                <a:gd name="f161" fmla="*/ f127 1 f68"/>
                <a:gd name="f162" fmla="*/ f128 1 f67"/>
                <a:gd name="f163" fmla="*/ f129 1 f68"/>
                <a:gd name="f164" fmla="*/ f130 f58 1"/>
                <a:gd name="f165" fmla="*/ f131 f58 1"/>
                <a:gd name="f166" fmla="*/ f133 f59 1"/>
                <a:gd name="f167" fmla="*/ f132 f59 1"/>
                <a:gd name="f168" fmla="*/ f134 f58 1"/>
                <a:gd name="f169" fmla="*/ f135 f59 1"/>
                <a:gd name="f170" fmla="*/ f136 f58 1"/>
                <a:gd name="f171" fmla="*/ f137 f59 1"/>
                <a:gd name="f172" fmla="*/ f138 f59 1"/>
                <a:gd name="f173" fmla="*/ f139 f59 1"/>
                <a:gd name="f174" fmla="*/ f140 f58 1"/>
                <a:gd name="f175" fmla="*/ f141 f59 1"/>
                <a:gd name="f176" fmla="*/ f142 f58 1"/>
                <a:gd name="f177" fmla="*/ f143 f58 1"/>
                <a:gd name="f178" fmla="*/ f144 f58 1"/>
                <a:gd name="f179" fmla="*/ f145 f58 1"/>
                <a:gd name="f180" fmla="*/ f146 f58 1"/>
                <a:gd name="f181" fmla="*/ f147 f58 1"/>
                <a:gd name="f182" fmla="*/ f148 f59 1"/>
                <a:gd name="f183" fmla="*/ f149 f58 1"/>
                <a:gd name="f184" fmla="*/ f150 f59 1"/>
                <a:gd name="f185" fmla="*/ f151 f58 1"/>
                <a:gd name="f186" fmla="*/ f152 f59 1"/>
                <a:gd name="f187" fmla="*/ f153 f58 1"/>
                <a:gd name="f188" fmla="*/ f154 f59 1"/>
                <a:gd name="f189" fmla="*/ f155 f59 1"/>
                <a:gd name="f190" fmla="*/ f156 f58 1"/>
                <a:gd name="f191" fmla="*/ f157 f59 1"/>
                <a:gd name="f192" fmla="*/ f158 f58 1"/>
                <a:gd name="f193" fmla="*/ f159 f59 1"/>
                <a:gd name="f194" fmla="*/ f160 f58 1"/>
                <a:gd name="f195" fmla="*/ f161 f59 1"/>
                <a:gd name="f196" fmla="*/ f162 f58 1"/>
                <a:gd name="f197" fmla="*/ f163 f59 1"/>
              </a:gdLst>
              <a:ahLst/>
              <a:cxnLst>
                <a:cxn ang="3cd4">
                  <a:pos x="hc" y="t"/>
                </a:cxn>
                <a:cxn ang="0">
                  <a:pos x="r" y="vc"/>
                </a:cxn>
                <a:cxn ang="cd4">
                  <a:pos x="hc" y="b"/>
                </a:cxn>
                <a:cxn ang="cd2">
                  <a:pos x="l" y="vc"/>
                </a:cxn>
                <a:cxn ang="f99">
                  <a:pos x="f168" y="f169"/>
                </a:cxn>
                <a:cxn ang="f99">
                  <a:pos x="f170" y="f171"/>
                </a:cxn>
                <a:cxn ang="f99">
                  <a:pos x="f170" y="f171"/>
                </a:cxn>
                <a:cxn ang="f99">
                  <a:pos x="f170" y="f172"/>
                </a:cxn>
                <a:cxn ang="f99">
                  <a:pos x="f170" y="f173"/>
                </a:cxn>
                <a:cxn ang="f99">
                  <a:pos x="f170" y="f173"/>
                </a:cxn>
                <a:cxn ang="f99">
                  <a:pos x="f170" y="f173"/>
                </a:cxn>
                <a:cxn ang="f99">
                  <a:pos x="f170" y="f173"/>
                </a:cxn>
                <a:cxn ang="f99">
                  <a:pos x="f174" y="f175"/>
                </a:cxn>
                <a:cxn ang="f99">
                  <a:pos x="f174" y="f175"/>
                </a:cxn>
                <a:cxn ang="f99">
                  <a:pos x="f174" y="f175"/>
                </a:cxn>
                <a:cxn ang="f99">
                  <a:pos x="f174" y="f175"/>
                </a:cxn>
                <a:cxn ang="f99">
                  <a:pos x="f176" y="f175"/>
                </a:cxn>
                <a:cxn ang="f99">
                  <a:pos x="f177" y="f175"/>
                </a:cxn>
                <a:cxn ang="f99">
                  <a:pos x="f178" y="f175"/>
                </a:cxn>
                <a:cxn ang="f99">
                  <a:pos x="f179" y="f175"/>
                </a:cxn>
                <a:cxn ang="f99">
                  <a:pos x="f180" y="f175"/>
                </a:cxn>
                <a:cxn ang="f99">
                  <a:pos x="f181" y="f182"/>
                </a:cxn>
                <a:cxn ang="f99">
                  <a:pos x="f183" y="f184"/>
                </a:cxn>
                <a:cxn ang="f99">
                  <a:pos x="f185" y="f186"/>
                </a:cxn>
                <a:cxn ang="f99">
                  <a:pos x="f187" y="f188"/>
                </a:cxn>
                <a:cxn ang="f99">
                  <a:pos x="f185" y="f189"/>
                </a:cxn>
                <a:cxn ang="f99">
                  <a:pos x="f190" y="f191"/>
                </a:cxn>
                <a:cxn ang="f99">
                  <a:pos x="f192" y="f193"/>
                </a:cxn>
                <a:cxn ang="f99">
                  <a:pos x="f192" y="f193"/>
                </a:cxn>
                <a:cxn ang="f99">
                  <a:pos x="f194" y="f195"/>
                </a:cxn>
                <a:cxn ang="f99">
                  <a:pos x="f196" y="f197"/>
                </a:cxn>
              </a:cxnLst>
              <a:rect l="f164" t="f167" r="f165" b="f166"/>
              <a:pathLst>
                <a:path w="261899" h="214829">
                  <a:moveTo>
                    <a:pt x="f8" y="f9"/>
                  </a:moveTo>
                  <a:cubicBezTo>
                    <a:pt x="f10" y="f11"/>
                    <a:pt x="f12" y="f13"/>
                    <a:pt x="f14" y="f15"/>
                  </a:cubicBezTo>
                  <a:lnTo>
                    <a:pt x="f14" y="f15"/>
                  </a:lnTo>
                  <a:lnTo>
                    <a:pt x="f14" y="f16"/>
                  </a:lnTo>
                  <a:lnTo>
                    <a:pt x="f14" y="f17"/>
                  </a:lnTo>
                  <a:lnTo>
                    <a:pt x="f14" y="f17"/>
                  </a:lnTo>
                  <a:cubicBezTo>
                    <a:pt x="f14" y="f17"/>
                    <a:pt x="f14" y="f17"/>
                    <a:pt x="f14" y="f17"/>
                  </a:cubicBezTo>
                  <a:lnTo>
                    <a:pt x="f14" y="f17"/>
                  </a:lnTo>
                  <a:lnTo>
                    <a:pt x="f18" y="f5"/>
                  </a:lnTo>
                  <a:lnTo>
                    <a:pt x="f18" y="f5"/>
                  </a:lnTo>
                  <a:lnTo>
                    <a:pt x="f18" y="f5"/>
                  </a:lnTo>
                  <a:lnTo>
                    <a:pt x="f18" y="f5"/>
                  </a:lnTo>
                  <a:lnTo>
                    <a:pt x="f19" y="f5"/>
                  </a:lnTo>
                  <a:lnTo>
                    <a:pt x="f20" y="f5"/>
                  </a:lnTo>
                  <a:lnTo>
                    <a:pt x="f21" y="f5"/>
                  </a:lnTo>
                  <a:lnTo>
                    <a:pt x="f22" y="f5"/>
                  </a:lnTo>
                  <a:lnTo>
                    <a:pt x="f23" y="f5"/>
                  </a:lnTo>
                  <a:lnTo>
                    <a:pt x="f24" y="f25"/>
                  </a:lnTo>
                  <a:lnTo>
                    <a:pt x="f26" y="f27"/>
                  </a:lnTo>
                  <a:lnTo>
                    <a:pt x="f28" y="f29"/>
                  </a:lnTo>
                  <a:cubicBezTo>
                    <a:pt x="f30" y="f31"/>
                    <a:pt x="f32" y="f33"/>
                    <a:pt x="f34" y="f35"/>
                  </a:cubicBezTo>
                  <a:cubicBezTo>
                    <a:pt x="f36" y="f37"/>
                    <a:pt x="f38" y="f39"/>
                    <a:pt x="f28" y="f40"/>
                  </a:cubicBezTo>
                  <a:cubicBezTo>
                    <a:pt x="f41" y="f42"/>
                    <a:pt x="f43" y="f44"/>
                    <a:pt x="f45" y="f46"/>
                  </a:cubicBezTo>
                  <a:cubicBezTo>
                    <a:pt x="f47" y="f48"/>
                    <a:pt x="f49" y="f50"/>
                    <a:pt x="f51" y="f52"/>
                  </a:cubicBezTo>
                  <a:lnTo>
                    <a:pt x="f51" y="f52"/>
                  </a:lnTo>
                  <a:lnTo>
                    <a:pt x="f53" y="f54"/>
                  </a:lnTo>
                  <a:lnTo>
                    <a:pt x="f55" y="f5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6" name="Freeform: Shape 540">
              <a:extLst>
                <a:ext uri="{FF2B5EF4-FFF2-40B4-BE49-F238E27FC236}">
                  <a16:creationId xmlns:a16="http://schemas.microsoft.com/office/drawing/2014/main" id="{16025FE4-898A-ABAA-086A-B23A7F4A1AF9}"/>
                </a:ext>
              </a:extLst>
            </p:cNvPr>
            <p:cNvSpPr/>
            <p:nvPr/>
          </p:nvSpPr>
          <p:spPr>
            <a:xfrm>
              <a:off x="3877485" y="2399678"/>
              <a:ext cx="253938" cy="212159"/>
            </a:xfrm>
            <a:custGeom>
              <a:avLst/>
              <a:gdLst>
                <a:gd name="f0" fmla="val 10800000"/>
                <a:gd name="f1" fmla="val 5400000"/>
                <a:gd name="f2" fmla="val 180"/>
                <a:gd name="f3" fmla="val w"/>
                <a:gd name="f4" fmla="val h"/>
                <a:gd name="f5" fmla="val 0"/>
                <a:gd name="f6" fmla="val 253936"/>
                <a:gd name="f7" fmla="val 212162"/>
                <a:gd name="f8" fmla="val 244160"/>
                <a:gd name="f9" fmla="val 2158"/>
                <a:gd name="f10" fmla="val 1524"/>
                <a:gd name="f11" fmla="val 197561"/>
                <a:gd name="f12" fmla="val 208480"/>
                <a:gd name="f13" fmla="val 209242"/>
                <a:gd name="f14" fmla="val 1587"/>
                <a:gd name="f15" fmla="val 209496"/>
                <a:gd name="f16" fmla="val 209750"/>
                <a:gd name="f17" fmla="val 210003"/>
                <a:gd name="f18" fmla="val 1206"/>
                <a:gd name="f19" fmla="val 210842"/>
                <a:gd name="f20" fmla="val 685"/>
                <a:gd name="f21" fmla="val 211591"/>
                <a:gd name="f22" fmla="val 253937"/>
                <a:gd name="f23" fmla="val 5841"/>
                <a:gd name="f24" fmla="val 252921"/>
                <a:gd name="f25" fmla="val 6742"/>
                <a:gd name="f26" fmla="val 251613"/>
                <a:gd name="f27" fmla="val 7237"/>
                <a:gd name="f28" fmla="val 250254"/>
                <a:gd name="f29" fmla="val 247423"/>
                <a:gd name="f30" fmla="val 7732"/>
                <a:gd name="f31" fmla="val 244731"/>
                <a:gd name="f32" fmla="val 5828"/>
                <a:gd name="f33" fmla="val 244236"/>
                <a:gd name="f34" fmla="val 2996"/>
                <a:gd name="f35" fmla="val 244185"/>
                <a:gd name="f36" fmla="val 2717"/>
                <a:gd name="f37" fmla="val 2438"/>
                <a:gd name="f38" fmla="+- 0 0 -90"/>
                <a:gd name="f39" fmla="*/ f3 1 253936"/>
                <a:gd name="f40" fmla="*/ f4 1 212162"/>
                <a:gd name="f41" fmla="val f5"/>
                <a:gd name="f42" fmla="val f6"/>
                <a:gd name="f43" fmla="val f7"/>
                <a:gd name="f44" fmla="*/ f38 f0 1"/>
                <a:gd name="f45" fmla="+- f43 0 f41"/>
                <a:gd name="f46" fmla="+- f42 0 f41"/>
                <a:gd name="f47" fmla="*/ f44 1 f2"/>
                <a:gd name="f48" fmla="*/ f46 1 253936"/>
                <a:gd name="f49" fmla="*/ f45 1 212162"/>
                <a:gd name="f50" fmla="*/ 244160 f46 1"/>
                <a:gd name="f51" fmla="*/ 2158 f45 1"/>
                <a:gd name="f52" fmla="*/ 0 f45 1"/>
                <a:gd name="f53" fmla="*/ 1524 f46 1"/>
                <a:gd name="f54" fmla="*/ 197561 f45 1"/>
                <a:gd name="f55" fmla="*/ 208480 f45 1"/>
                <a:gd name="f56" fmla="*/ 209242 f45 1"/>
                <a:gd name="f57" fmla="*/ 210003 f45 1"/>
                <a:gd name="f58" fmla="*/ 0 f46 1"/>
                <a:gd name="f59" fmla="*/ 212162 f45 1"/>
                <a:gd name="f60" fmla="*/ 253937 f46 1"/>
                <a:gd name="f61" fmla="*/ 5841 f45 1"/>
                <a:gd name="f62" fmla="*/ 250254 f46 1"/>
                <a:gd name="f63" fmla="*/ 7237 f45 1"/>
                <a:gd name="f64" fmla="*/ 244236 f46 1"/>
                <a:gd name="f65" fmla="*/ 2996 f45 1"/>
                <a:gd name="f66" fmla="+- f47 0 f1"/>
                <a:gd name="f67" fmla="*/ f50 1 253936"/>
                <a:gd name="f68" fmla="*/ f51 1 212162"/>
                <a:gd name="f69" fmla="*/ f52 1 212162"/>
                <a:gd name="f70" fmla="*/ f53 1 253936"/>
                <a:gd name="f71" fmla="*/ f54 1 212162"/>
                <a:gd name="f72" fmla="*/ f55 1 212162"/>
                <a:gd name="f73" fmla="*/ f56 1 212162"/>
                <a:gd name="f74" fmla="*/ f57 1 212162"/>
                <a:gd name="f75" fmla="*/ f58 1 253936"/>
                <a:gd name="f76" fmla="*/ f59 1 212162"/>
                <a:gd name="f77" fmla="*/ f60 1 253936"/>
                <a:gd name="f78" fmla="*/ f61 1 212162"/>
                <a:gd name="f79" fmla="*/ f62 1 253936"/>
                <a:gd name="f80" fmla="*/ f63 1 212162"/>
                <a:gd name="f81" fmla="*/ f64 1 253936"/>
                <a:gd name="f82" fmla="*/ f65 1 212162"/>
                <a:gd name="f83" fmla="*/ f41 1 f48"/>
                <a:gd name="f84" fmla="*/ f42 1 f48"/>
                <a:gd name="f85" fmla="*/ f41 1 f49"/>
                <a:gd name="f86" fmla="*/ f43 1 f49"/>
                <a:gd name="f87" fmla="*/ f67 1 f48"/>
                <a:gd name="f88" fmla="*/ f68 1 f49"/>
                <a:gd name="f89" fmla="*/ f69 1 f49"/>
                <a:gd name="f90" fmla="*/ f70 1 f48"/>
                <a:gd name="f91" fmla="*/ f71 1 f49"/>
                <a:gd name="f92" fmla="*/ f72 1 f49"/>
                <a:gd name="f93" fmla="*/ f73 1 f49"/>
                <a:gd name="f94" fmla="*/ f74 1 f49"/>
                <a:gd name="f95" fmla="*/ f75 1 f48"/>
                <a:gd name="f96" fmla="*/ f76 1 f49"/>
                <a:gd name="f97" fmla="*/ f77 1 f48"/>
                <a:gd name="f98" fmla="*/ f78 1 f49"/>
                <a:gd name="f99" fmla="*/ f79 1 f48"/>
                <a:gd name="f100" fmla="*/ f80 1 f49"/>
                <a:gd name="f101" fmla="*/ f81 1 f48"/>
                <a:gd name="f102" fmla="*/ f82 1 f49"/>
                <a:gd name="f103" fmla="*/ f83 f39 1"/>
                <a:gd name="f104" fmla="*/ f84 f39 1"/>
                <a:gd name="f105" fmla="*/ f86 f40 1"/>
                <a:gd name="f106" fmla="*/ f85 f40 1"/>
                <a:gd name="f107" fmla="*/ f87 f39 1"/>
                <a:gd name="f108" fmla="*/ f88 f40 1"/>
                <a:gd name="f109" fmla="*/ f89 f40 1"/>
                <a:gd name="f110" fmla="*/ f90 f39 1"/>
                <a:gd name="f111" fmla="*/ f91 f40 1"/>
                <a:gd name="f112" fmla="*/ f92 f40 1"/>
                <a:gd name="f113" fmla="*/ f93 f40 1"/>
                <a:gd name="f114" fmla="*/ f94 f40 1"/>
                <a:gd name="f115" fmla="*/ f95 f39 1"/>
                <a:gd name="f116" fmla="*/ f96 f40 1"/>
                <a:gd name="f117" fmla="*/ f97 f39 1"/>
                <a:gd name="f118" fmla="*/ f98 f40 1"/>
                <a:gd name="f119" fmla="*/ f99 f39 1"/>
                <a:gd name="f120" fmla="*/ f100 f40 1"/>
                <a:gd name="f121" fmla="*/ f101 f39 1"/>
                <a:gd name="f122" fmla="*/ f102 f40 1"/>
              </a:gdLst>
              <a:ahLst/>
              <a:cxnLst>
                <a:cxn ang="3cd4">
                  <a:pos x="hc" y="t"/>
                </a:cxn>
                <a:cxn ang="0">
                  <a:pos x="r" y="vc"/>
                </a:cxn>
                <a:cxn ang="cd4">
                  <a:pos x="hc" y="b"/>
                </a:cxn>
                <a:cxn ang="cd2">
                  <a:pos x="l" y="vc"/>
                </a:cxn>
                <a:cxn ang="f66">
                  <a:pos x="f107" y="f108"/>
                </a:cxn>
                <a:cxn ang="f66">
                  <a:pos x="f107" y="f109"/>
                </a:cxn>
                <a:cxn ang="f66">
                  <a:pos x="f110" y="f111"/>
                </a:cxn>
                <a:cxn ang="f66">
                  <a:pos x="f110" y="f112"/>
                </a:cxn>
                <a:cxn ang="f66">
                  <a:pos x="f110" y="f113"/>
                </a:cxn>
                <a:cxn ang="f66">
                  <a:pos x="f110" y="f114"/>
                </a:cxn>
                <a:cxn ang="f66">
                  <a:pos x="f110" y="f114"/>
                </a:cxn>
                <a:cxn ang="f66">
                  <a:pos x="f115" y="f116"/>
                </a:cxn>
                <a:cxn ang="f66">
                  <a:pos x="f115" y="f116"/>
                </a:cxn>
                <a:cxn ang="f66">
                  <a:pos x="f117" y="f118"/>
                </a:cxn>
                <a:cxn ang="f66">
                  <a:pos x="f117" y="f118"/>
                </a:cxn>
                <a:cxn ang="f66">
                  <a:pos x="f119" y="f120"/>
                </a:cxn>
                <a:cxn ang="f66">
                  <a:pos x="f121" y="f122"/>
                </a:cxn>
                <a:cxn ang="f66">
                  <a:pos x="f107" y="f108"/>
                </a:cxn>
              </a:cxnLst>
              <a:rect l="f103" t="f106" r="f104" b="f105"/>
              <a:pathLst>
                <a:path w="253936" h="212162">
                  <a:moveTo>
                    <a:pt x="f8" y="f9"/>
                  </a:moveTo>
                  <a:lnTo>
                    <a:pt x="f8" y="f5"/>
                  </a:lnTo>
                  <a:lnTo>
                    <a:pt x="f10" y="f11"/>
                  </a:lnTo>
                  <a:lnTo>
                    <a:pt x="f10" y="f12"/>
                  </a:lnTo>
                  <a:cubicBezTo>
                    <a:pt x="f10" y="f12"/>
                    <a:pt x="f10" y="f12"/>
                    <a:pt x="f10" y="f13"/>
                  </a:cubicBezTo>
                  <a:cubicBezTo>
                    <a:pt x="f14" y="f15"/>
                    <a:pt x="f14" y="f16"/>
                    <a:pt x="f10" y="f17"/>
                  </a:cubicBezTo>
                  <a:lnTo>
                    <a:pt x="f10" y="f17"/>
                  </a:lnTo>
                  <a:cubicBezTo>
                    <a:pt x="f18" y="f19"/>
                    <a:pt x="f20" y="f21"/>
                    <a:pt x="f5" y="f7"/>
                  </a:cubicBezTo>
                  <a:lnTo>
                    <a:pt x="f5" y="f7"/>
                  </a:lnTo>
                  <a:lnTo>
                    <a:pt x="f22" y="f23"/>
                  </a:lnTo>
                  <a:lnTo>
                    <a:pt x="f22" y="f23"/>
                  </a:lnTo>
                  <a:cubicBezTo>
                    <a:pt x="f24" y="f25"/>
                    <a:pt x="f26" y="f27"/>
                    <a:pt x="f28" y="f27"/>
                  </a:cubicBezTo>
                  <a:cubicBezTo>
                    <a:pt x="f29" y="f30"/>
                    <a:pt x="f31" y="f32"/>
                    <a:pt x="f33" y="f34"/>
                  </a:cubicBezTo>
                  <a:cubicBezTo>
                    <a:pt x="f35" y="f36"/>
                    <a:pt x="f8"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7" name="Freeform: Shape 541">
              <a:extLst>
                <a:ext uri="{FF2B5EF4-FFF2-40B4-BE49-F238E27FC236}">
                  <a16:creationId xmlns:a16="http://schemas.microsoft.com/office/drawing/2014/main" id="{43AD9685-9E32-7792-0BB3-9F203F271A3B}"/>
                </a:ext>
              </a:extLst>
            </p:cNvPr>
            <p:cNvSpPr/>
            <p:nvPr/>
          </p:nvSpPr>
          <p:spPr>
            <a:xfrm>
              <a:off x="3878747" y="2608920"/>
              <a:ext cx="54" cy="886"/>
            </a:xfrm>
            <a:custGeom>
              <a:avLst/>
              <a:gdLst>
                <a:gd name="f0" fmla="val 10800000"/>
                <a:gd name="f1" fmla="val 5400000"/>
                <a:gd name="f2" fmla="val 180"/>
                <a:gd name="f3" fmla="val w"/>
                <a:gd name="f4" fmla="val h"/>
                <a:gd name="f5" fmla="val 0"/>
                <a:gd name="f6" fmla="val 57"/>
                <a:gd name="f7" fmla="val 888"/>
                <a:gd name="f8" fmla="val 762"/>
                <a:gd name="f9" fmla="val 64"/>
                <a:gd name="f10" fmla="val 508"/>
                <a:gd name="f11" fmla="val 254"/>
                <a:gd name="f12" fmla="val 76"/>
                <a:gd name="f13" fmla="val 292"/>
                <a:gd name="f14" fmla="val 597"/>
                <a:gd name="f15" fmla="val 889"/>
                <a:gd name="f16" fmla="+- 0 0 -90"/>
                <a:gd name="f17" fmla="*/ f3 1 57"/>
                <a:gd name="f18" fmla="*/ f4 1 888"/>
                <a:gd name="f19" fmla="val f5"/>
                <a:gd name="f20" fmla="val f6"/>
                <a:gd name="f21" fmla="val f7"/>
                <a:gd name="f22" fmla="*/ f16 f0 1"/>
                <a:gd name="f23" fmla="+- f21 0 f19"/>
                <a:gd name="f24" fmla="+- f20 0 f19"/>
                <a:gd name="f25" fmla="*/ f22 1 f2"/>
                <a:gd name="f26" fmla="*/ f24 1 57"/>
                <a:gd name="f27" fmla="*/ f23 1 888"/>
                <a:gd name="f28" fmla="*/ 0 f24 1"/>
                <a:gd name="f29" fmla="*/ 762 f23 1"/>
                <a:gd name="f30" fmla="*/ 0 f23 1"/>
                <a:gd name="f31" fmla="*/ 889 f23 1"/>
                <a:gd name="f32" fmla="+- f25 0 f1"/>
                <a:gd name="f33" fmla="*/ f28 1 57"/>
                <a:gd name="f34" fmla="*/ f29 1 888"/>
                <a:gd name="f35" fmla="*/ f30 1 888"/>
                <a:gd name="f36" fmla="*/ f31 1 888"/>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Lst>
              <a:rect l="f45" t="f48" r="f46" b="f47"/>
              <a:pathLst>
                <a:path w="57" h="888">
                  <a:moveTo>
                    <a:pt x="f5" y="f8"/>
                  </a:moveTo>
                  <a:cubicBezTo>
                    <a:pt x="f9" y="f10"/>
                    <a:pt x="f9" y="f11"/>
                    <a:pt x="f5" y="f5"/>
                  </a:cubicBezTo>
                  <a:cubicBezTo>
                    <a:pt x="f12" y="f13"/>
                    <a:pt x="f12" y="f14"/>
                    <a:pt x="f5"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8" name="Freeform: Shape 542">
              <a:extLst>
                <a:ext uri="{FF2B5EF4-FFF2-40B4-BE49-F238E27FC236}">
                  <a16:creationId xmlns:a16="http://schemas.microsoft.com/office/drawing/2014/main" id="{F5E3C5EC-49ED-356F-AA3A-259BBFC1EFDB}"/>
                </a:ext>
              </a:extLst>
            </p:cNvPr>
            <p:cNvSpPr/>
            <p:nvPr/>
          </p:nvSpPr>
          <p:spPr>
            <a:xfrm>
              <a:off x="610590" y="1618451"/>
              <a:ext cx="3263722" cy="994483"/>
            </a:xfrm>
            <a:custGeom>
              <a:avLst/>
              <a:gdLst>
                <a:gd name="f0" fmla="val 10800000"/>
                <a:gd name="f1" fmla="val 5400000"/>
                <a:gd name="f2" fmla="val 180"/>
                <a:gd name="f3" fmla="val w"/>
                <a:gd name="f4" fmla="val h"/>
                <a:gd name="f5" fmla="val 0"/>
                <a:gd name="f6" fmla="val 3263719"/>
                <a:gd name="f7" fmla="val 994484"/>
                <a:gd name="f8" fmla="val 3257625"/>
                <a:gd name="f9" fmla="val 989708"/>
                <a:gd name="f10" fmla="val 982979"/>
                <a:gd name="f11" fmla="val 7237"/>
                <a:gd name="f12" fmla="val 3555"/>
                <a:gd name="f13" fmla="val 7100"/>
                <a:gd name="f14" fmla="val 6386"/>
                <a:gd name="f15" fmla="val 4732"/>
                <a:gd name="f16" fmla="val 8583"/>
                <a:gd name="f17" fmla="val 1905"/>
                <a:gd name="f18" fmla="val 8507"/>
                <a:gd name="f19" fmla="val 1279"/>
                <a:gd name="f20" fmla="val 8659"/>
                <a:gd name="f21" fmla="val 626"/>
                <a:gd name="f22" fmla="val 3261941"/>
                <a:gd name="f23" fmla="val 994406"/>
                <a:gd name="f24" fmla="val 3260887"/>
                <a:gd name="f25" fmla="val 994901"/>
                <a:gd name="f26" fmla="val 3258183"/>
                <a:gd name="f27" fmla="val 993022"/>
                <a:gd name="f28" fmla="val 3257688"/>
                <a:gd name="f29" fmla="val 990191"/>
                <a:gd name="f30" fmla="val 3257663"/>
                <a:gd name="f31" fmla="val 990026"/>
                <a:gd name="f32" fmla="val 3257637"/>
                <a:gd name="f33" fmla="val 989873"/>
                <a:gd name="f34" fmla="+- 0 0 -90"/>
                <a:gd name="f35" fmla="*/ f3 1 3263719"/>
                <a:gd name="f36" fmla="*/ f4 1 994484"/>
                <a:gd name="f37" fmla="val f5"/>
                <a:gd name="f38" fmla="val f6"/>
                <a:gd name="f39" fmla="val f7"/>
                <a:gd name="f40" fmla="*/ f34 f0 1"/>
                <a:gd name="f41" fmla="+- f39 0 f37"/>
                <a:gd name="f42" fmla="+- f38 0 f37"/>
                <a:gd name="f43" fmla="*/ f40 1 f2"/>
                <a:gd name="f44" fmla="*/ f42 1 3263719"/>
                <a:gd name="f45" fmla="*/ f41 1 994484"/>
                <a:gd name="f46" fmla="*/ 3257625 f42 1"/>
                <a:gd name="f47" fmla="*/ 989708 f41 1"/>
                <a:gd name="f48" fmla="*/ 982979 f41 1"/>
                <a:gd name="f49" fmla="*/ 7237 f42 1"/>
                <a:gd name="f50" fmla="*/ 0 f41 1"/>
                <a:gd name="f51" fmla="*/ 3555 f41 1"/>
                <a:gd name="f52" fmla="*/ 1905 f42 1"/>
                <a:gd name="f53" fmla="*/ 8507 f41 1"/>
                <a:gd name="f54" fmla="*/ 0 f42 1"/>
                <a:gd name="f55" fmla="*/ 3261941 f42 1"/>
                <a:gd name="f56" fmla="*/ 994406 f41 1"/>
                <a:gd name="f57" fmla="*/ 3263719 f42 1"/>
                <a:gd name="f58" fmla="*/ 3257688 f42 1"/>
                <a:gd name="f59" fmla="*/ 990191 f41 1"/>
                <a:gd name="f60" fmla="+- f43 0 f1"/>
                <a:gd name="f61" fmla="*/ f46 1 3263719"/>
                <a:gd name="f62" fmla="*/ f47 1 994484"/>
                <a:gd name="f63" fmla="*/ f48 1 994484"/>
                <a:gd name="f64" fmla="*/ f49 1 3263719"/>
                <a:gd name="f65" fmla="*/ f50 1 994484"/>
                <a:gd name="f66" fmla="*/ f51 1 994484"/>
                <a:gd name="f67" fmla="*/ f52 1 3263719"/>
                <a:gd name="f68" fmla="*/ f53 1 994484"/>
                <a:gd name="f69" fmla="*/ f54 1 3263719"/>
                <a:gd name="f70" fmla="*/ f55 1 3263719"/>
                <a:gd name="f71" fmla="*/ f56 1 994484"/>
                <a:gd name="f72" fmla="*/ f57 1 3263719"/>
                <a:gd name="f73" fmla="*/ f58 1 3263719"/>
                <a:gd name="f74" fmla="*/ f59 1 994484"/>
                <a:gd name="f75" fmla="*/ f37 1 f44"/>
                <a:gd name="f76" fmla="*/ f38 1 f44"/>
                <a:gd name="f77" fmla="*/ f37 1 f45"/>
                <a:gd name="f78" fmla="*/ f39 1 f45"/>
                <a:gd name="f79" fmla="*/ f61 1 f44"/>
                <a:gd name="f80" fmla="*/ f62 1 f45"/>
                <a:gd name="f81" fmla="*/ f63 1 f45"/>
                <a:gd name="f82" fmla="*/ f64 1 f44"/>
                <a:gd name="f83" fmla="*/ f65 1 f45"/>
                <a:gd name="f84" fmla="*/ f66 1 f45"/>
                <a:gd name="f85" fmla="*/ f67 1 f44"/>
                <a:gd name="f86" fmla="*/ f68 1 f45"/>
                <a:gd name="f87" fmla="*/ f69 1 f44"/>
                <a:gd name="f88" fmla="*/ f70 1 f44"/>
                <a:gd name="f89" fmla="*/ f71 1 f45"/>
                <a:gd name="f90" fmla="*/ f72 1 f44"/>
                <a:gd name="f91" fmla="*/ f73 1 f44"/>
                <a:gd name="f92" fmla="*/ f74 1 f45"/>
                <a:gd name="f93" fmla="*/ f75 f35 1"/>
                <a:gd name="f94" fmla="*/ f76 f35 1"/>
                <a:gd name="f95" fmla="*/ f78 f36 1"/>
                <a:gd name="f96" fmla="*/ f77 f36 1"/>
                <a:gd name="f97" fmla="*/ f79 f35 1"/>
                <a:gd name="f98" fmla="*/ f80 f36 1"/>
                <a:gd name="f99" fmla="*/ f81 f36 1"/>
                <a:gd name="f100" fmla="*/ f82 f35 1"/>
                <a:gd name="f101" fmla="*/ f83 f36 1"/>
                <a:gd name="f102" fmla="*/ f84 f36 1"/>
                <a:gd name="f103" fmla="*/ f85 f35 1"/>
                <a:gd name="f104" fmla="*/ f86 f36 1"/>
                <a:gd name="f105" fmla="*/ f87 f35 1"/>
                <a:gd name="f106" fmla="*/ f88 f35 1"/>
                <a:gd name="f107" fmla="*/ f89 f36 1"/>
                <a:gd name="f108" fmla="*/ f90 f35 1"/>
                <a:gd name="f109" fmla="*/ f91 f35 1"/>
                <a:gd name="f110" fmla="*/ f92 f36 1"/>
              </a:gdLst>
              <a:ahLst/>
              <a:cxnLst>
                <a:cxn ang="3cd4">
                  <a:pos x="hc" y="t"/>
                </a:cxn>
                <a:cxn ang="0">
                  <a:pos x="r" y="vc"/>
                </a:cxn>
                <a:cxn ang="cd4">
                  <a:pos x="hc" y="b"/>
                </a:cxn>
                <a:cxn ang="cd2">
                  <a:pos x="l" y="vc"/>
                </a:cxn>
                <a:cxn ang="f60">
                  <a:pos x="f97" y="f98"/>
                </a:cxn>
                <a:cxn ang="f60">
                  <a:pos x="f97" y="f99"/>
                </a:cxn>
                <a:cxn ang="f60">
                  <a:pos x="f100" y="f101"/>
                </a:cxn>
                <a:cxn ang="f60">
                  <a:pos x="f100" y="f102"/>
                </a:cxn>
                <a:cxn ang="f60">
                  <a:pos x="f103" y="f104"/>
                </a:cxn>
                <a:cxn ang="f60">
                  <a:pos x="f105" y="f104"/>
                </a:cxn>
                <a:cxn ang="f60">
                  <a:pos x="f105" y="f104"/>
                </a:cxn>
                <a:cxn ang="f60">
                  <a:pos x="f106" y="f107"/>
                </a:cxn>
                <a:cxn ang="f60">
                  <a:pos x="f108" y="f107"/>
                </a:cxn>
                <a:cxn ang="f60">
                  <a:pos x="f109" y="f110"/>
                </a:cxn>
                <a:cxn ang="f60">
                  <a:pos x="f97" y="f98"/>
                </a:cxn>
              </a:cxnLst>
              <a:rect l="f93" t="f96" r="f94" b="f95"/>
              <a:pathLst>
                <a:path w="3263719" h="994484">
                  <a:moveTo>
                    <a:pt x="f8" y="f9"/>
                  </a:moveTo>
                  <a:lnTo>
                    <a:pt x="f8" y="f10"/>
                  </a:lnTo>
                  <a:lnTo>
                    <a:pt x="f11" y="f5"/>
                  </a:lnTo>
                  <a:lnTo>
                    <a:pt x="f11" y="f12"/>
                  </a:lnTo>
                  <a:cubicBezTo>
                    <a:pt x="f13" y="f14"/>
                    <a:pt x="f15" y="f16"/>
                    <a:pt x="f17" y="f18"/>
                  </a:cubicBezTo>
                  <a:cubicBezTo>
                    <a:pt x="f19" y="f20"/>
                    <a:pt x="f21" y="f20"/>
                    <a:pt x="f5" y="f18"/>
                  </a:cubicBezTo>
                  <a:lnTo>
                    <a:pt x="f5" y="f18"/>
                  </a:lnTo>
                  <a:lnTo>
                    <a:pt x="f22" y="f23"/>
                  </a:lnTo>
                  <a:lnTo>
                    <a:pt x="f6" y="f23"/>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39" name="Freeform: Shape 543">
              <a:extLst>
                <a:ext uri="{FF2B5EF4-FFF2-40B4-BE49-F238E27FC236}">
                  <a16:creationId xmlns:a16="http://schemas.microsoft.com/office/drawing/2014/main" id="{861B7651-BDE8-A9EF-C6F6-0092C1ED1708}"/>
                </a:ext>
              </a:extLst>
            </p:cNvPr>
            <p:cNvSpPr/>
            <p:nvPr/>
          </p:nvSpPr>
          <p:spPr>
            <a:xfrm>
              <a:off x="606905" y="999100"/>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0" name="Freeform: Shape 544">
              <a:extLst>
                <a:ext uri="{FF2B5EF4-FFF2-40B4-BE49-F238E27FC236}">
                  <a16:creationId xmlns:a16="http://schemas.microsoft.com/office/drawing/2014/main" id="{244F617E-F597-F104-BF8A-2D7DAE3EFA20}"/>
                </a:ext>
              </a:extLst>
            </p:cNvPr>
            <p:cNvSpPr/>
            <p:nvPr/>
          </p:nvSpPr>
          <p:spPr>
            <a:xfrm>
              <a:off x="608048" y="99745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1" name="Freeform: Shape 545">
              <a:extLst>
                <a:ext uri="{FF2B5EF4-FFF2-40B4-BE49-F238E27FC236}">
                  <a16:creationId xmlns:a16="http://schemas.microsoft.com/office/drawing/2014/main" id="{E556847E-6B02-2BEC-F03B-61319CF47CB8}"/>
                </a:ext>
              </a:extLst>
            </p:cNvPr>
            <p:cNvSpPr/>
            <p:nvPr/>
          </p:nvSpPr>
          <p:spPr>
            <a:xfrm>
              <a:off x="608258" y="1002273"/>
              <a:ext cx="8933" cy="624032"/>
            </a:xfrm>
            <a:custGeom>
              <a:avLst/>
              <a:gdLst>
                <a:gd name="f0" fmla="val 10800000"/>
                <a:gd name="f1" fmla="val 5400000"/>
                <a:gd name="f2" fmla="val 180"/>
                <a:gd name="f3" fmla="val w"/>
                <a:gd name="f4" fmla="val h"/>
                <a:gd name="f5" fmla="val 0"/>
                <a:gd name="f6" fmla="val 8937"/>
                <a:gd name="f7" fmla="val 624030"/>
                <a:gd name="f8" fmla="val 619726"/>
                <a:gd name="f9" fmla="val 5586"/>
                <a:gd name="f10" fmla="val 1827"/>
                <a:gd name="f11" fmla="val 3428"/>
                <a:gd name="f12" fmla="val 1065"/>
                <a:gd name="f13" fmla="val 677"/>
                <a:gd name="f14" fmla="val 3248"/>
                <a:gd name="f15" fmla="val 331"/>
                <a:gd name="f16" fmla="val 2989"/>
                <a:gd name="f17" fmla="val 50"/>
                <a:gd name="f18" fmla="val 2666"/>
                <a:gd name="f19" fmla="val -17"/>
                <a:gd name="f20" fmla="val 2374"/>
                <a:gd name="f21" fmla="val 2071"/>
                <a:gd name="f22" fmla="val 1778"/>
                <a:gd name="f23" fmla="val 889"/>
                <a:gd name="f24" fmla="val 621250"/>
                <a:gd name="f25" fmla="val -8"/>
                <a:gd name="f26" fmla="val 621580"/>
                <a:gd name="f27" fmla="val 621935"/>
                <a:gd name="f28" fmla="val 622265"/>
                <a:gd name="f29" fmla="val 623027"/>
                <a:gd name="f30" fmla="val 187"/>
                <a:gd name="f31" fmla="val 623370"/>
                <a:gd name="f32" fmla="val 404"/>
                <a:gd name="f33" fmla="val 623675"/>
                <a:gd name="f34" fmla="val 684"/>
                <a:gd name="f35" fmla="val 623916"/>
                <a:gd name="f36" fmla="val 1573"/>
                <a:gd name="f37" fmla="val 2589"/>
                <a:gd name="f38" fmla="val 3215"/>
                <a:gd name="f39" fmla="val 624068"/>
                <a:gd name="f40" fmla="val 3867"/>
                <a:gd name="f41" fmla="val 4493"/>
                <a:gd name="f42" fmla="val 6724"/>
                <a:gd name="f43" fmla="val 623624"/>
                <a:gd name="f44" fmla="val 8517"/>
                <a:gd name="f45" fmla="+- 0 0 -90"/>
                <a:gd name="f46" fmla="*/ f3 1 8937"/>
                <a:gd name="f47" fmla="*/ f4 1 624030"/>
                <a:gd name="f48" fmla="val f5"/>
                <a:gd name="f49" fmla="val f6"/>
                <a:gd name="f50" fmla="val f7"/>
                <a:gd name="f51" fmla="*/ f45 f0 1"/>
                <a:gd name="f52" fmla="+- f50 0 f48"/>
                <a:gd name="f53" fmla="+- f49 0 f48"/>
                <a:gd name="f54" fmla="*/ f51 1 f2"/>
                <a:gd name="f55" fmla="*/ f53 1 8937"/>
                <a:gd name="f56" fmla="*/ f52 1 624030"/>
                <a:gd name="f57" fmla="*/ 8937 f53 1"/>
                <a:gd name="f58" fmla="*/ 619726 f52 1"/>
                <a:gd name="f59" fmla="*/ 5586 f52 1"/>
                <a:gd name="f60" fmla="*/ 1827 f53 1"/>
                <a:gd name="f61" fmla="*/ 3428 f52 1"/>
                <a:gd name="f62" fmla="*/ 1065 f53 1"/>
                <a:gd name="f63" fmla="*/ 50 f53 1"/>
                <a:gd name="f64" fmla="*/ 2666 f52 1"/>
                <a:gd name="f65" fmla="*/ 1778 f52 1"/>
                <a:gd name="f66" fmla="*/ 889 f52 1"/>
                <a:gd name="f67" fmla="*/ 0 f52 1"/>
                <a:gd name="f68" fmla="*/ 621250 f52 1"/>
                <a:gd name="f69" fmla="*/ 622265 f52 1"/>
                <a:gd name="f70" fmla="*/ 623027 f52 1"/>
                <a:gd name="f71" fmla="*/ 684 f53 1"/>
                <a:gd name="f72" fmla="*/ 623916 f52 1"/>
                <a:gd name="f73" fmla="*/ 1573 f53 1"/>
                <a:gd name="f74" fmla="*/ 2589 f53 1"/>
                <a:gd name="f75" fmla="*/ 4493 f53 1"/>
                <a:gd name="f76" fmla="+- f54 0 f1"/>
                <a:gd name="f77" fmla="*/ f57 1 8937"/>
                <a:gd name="f78" fmla="*/ f58 1 624030"/>
                <a:gd name="f79" fmla="*/ f59 1 624030"/>
                <a:gd name="f80" fmla="*/ f60 1 8937"/>
                <a:gd name="f81" fmla="*/ f61 1 624030"/>
                <a:gd name="f82" fmla="*/ f62 1 8937"/>
                <a:gd name="f83" fmla="*/ f63 1 8937"/>
                <a:gd name="f84" fmla="*/ f64 1 624030"/>
                <a:gd name="f85" fmla="*/ f65 1 624030"/>
                <a:gd name="f86" fmla="*/ f66 1 624030"/>
                <a:gd name="f87" fmla="*/ f67 1 624030"/>
                <a:gd name="f88" fmla="*/ f68 1 624030"/>
                <a:gd name="f89" fmla="*/ f69 1 624030"/>
                <a:gd name="f90" fmla="*/ f70 1 624030"/>
                <a:gd name="f91" fmla="*/ f71 1 8937"/>
                <a:gd name="f92" fmla="*/ f72 1 624030"/>
                <a:gd name="f93" fmla="*/ f73 1 8937"/>
                <a:gd name="f94" fmla="*/ f74 1 8937"/>
                <a:gd name="f95" fmla="*/ f75 1 8937"/>
                <a:gd name="f96" fmla="*/ f48 1 f55"/>
                <a:gd name="f97" fmla="*/ f49 1 f55"/>
                <a:gd name="f98" fmla="*/ f48 1 f56"/>
                <a:gd name="f99" fmla="*/ f50 1 f56"/>
                <a:gd name="f100" fmla="*/ f77 1 f55"/>
                <a:gd name="f101" fmla="*/ f78 1 f56"/>
                <a:gd name="f102" fmla="*/ f79 1 f56"/>
                <a:gd name="f103" fmla="*/ f80 1 f55"/>
                <a:gd name="f104" fmla="*/ f81 1 f56"/>
                <a:gd name="f105" fmla="*/ f82 1 f55"/>
                <a:gd name="f106" fmla="*/ f83 1 f55"/>
                <a:gd name="f107" fmla="*/ f84 1 f56"/>
                <a:gd name="f108" fmla="*/ f85 1 f56"/>
                <a:gd name="f109" fmla="*/ f86 1 f56"/>
                <a:gd name="f110" fmla="*/ f87 1 f56"/>
                <a:gd name="f111" fmla="*/ f88 1 f56"/>
                <a:gd name="f112" fmla="*/ f89 1 f56"/>
                <a:gd name="f113" fmla="*/ f90 1 f56"/>
                <a:gd name="f114" fmla="*/ f91 1 f55"/>
                <a:gd name="f115" fmla="*/ f92 1 f56"/>
                <a:gd name="f116" fmla="*/ f93 1 f55"/>
                <a:gd name="f117" fmla="*/ f94 1 f55"/>
                <a:gd name="f118" fmla="*/ f95 1 f55"/>
                <a:gd name="f119" fmla="*/ f96 f46 1"/>
                <a:gd name="f120" fmla="*/ f97 f46 1"/>
                <a:gd name="f121" fmla="*/ f99 f47 1"/>
                <a:gd name="f122" fmla="*/ f98 f47 1"/>
                <a:gd name="f123" fmla="*/ f100 f46 1"/>
                <a:gd name="f124" fmla="*/ f101 f47 1"/>
                <a:gd name="f125" fmla="*/ f102 f47 1"/>
                <a:gd name="f126" fmla="*/ f103 f46 1"/>
                <a:gd name="f127" fmla="*/ f104 f47 1"/>
                <a:gd name="f128" fmla="*/ f105 f46 1"/>
                <a:gd name="f129" fmla="*/ f106 f46 1"/>
                <a:gd name="f130" fmla="*/ f107 f47 1"/>
                <a:gd name="f131" fmla="*/ f108 f47 1"/>
                <a:gd name="f132" fmla="*/ f109 f47 1"/>
                <a:gd name="f133" fmla="*/ f110 f47 1"/>
                <a:gd name="f134" fmla="*/ f111 f47 1"/>
                <a:gd name="f135" fmla="*/ f112 f47 1"/>
                <a:gd name="f136" fmla="*/ f113 f47 1"/>
                <a:gd name="f137" fmla="*/ f114 f46 1"/>
                <a:gd name="f138" fmla="*/ f115 f47 1"/>
                <a:gd name="f139" fmla="*/ f116 f46 1"/>
                <a:gd name="f140" fmla="*/ f117 f46 1"/>
                <a:gd name="f141" fmla="*/ f118 f46 1"/>
              </a:gdLst>
              <a:ahLst/>
              <a:cxnLst>
                <a:cxn ang="3cd4">
                  <a:pos x="hc" y="t"/>
                </a:cxn>
                <a:cxn ang="0">
                  <a:pos x="r" y="vc"/>
                </a:cxn>
                <a:cxn ang="cd4">
                  <a:pos x="hc" y="b"/>
                </a:cxn>
                <a:cxn ang="cd2">
                  <a:pos x="l" y="vc"/>
                </a:cxn>
                <a:cxn ang="f76">
                  <a:pos x="f123" y="f124"/>
                </a:cxn>
                <a:cxn ang="f76">
                  <a:pos x="f123" y="f125"/>
                </a:cxn>
                <a:cxn ang="f76">
                  <a:pos x="f126" y="f127"/>
                </a:cxn>
                <a:cxn ang="f76">
                  <a:pos x="f126" y="f127"/>
                </a:cxn>
                <a:cxn ang="f76">
                  <a:pos x="f128" y="f127"/>
                </a:cxn>
                <a:cxn ang="f76">
                  <a:pos x="f129" y="f130"/>
                </a:cxn>
                <a:cxn ang="f76">
                  <a:pos x="f129" y="f130"/>
                </a:cxn>
                <a:cxn ang="f76">
                  <a:pos x="f129" y="f130"/>
                </a:cxn>
                <a:cxn ang="f76">
                  <a:pos x="f129" y="f131"/>
                </a:cxn>
                <a:cxn ang="f76">
                  <a:pos x="f129" y="f132"/>
                </a:cxn>
                <a:cxn ang="f76">
                  <a:pos x="f129" y="f133"/>
                </a:cxn>
                <a:cxn ang="f76">
                  <a:pos x="f129" y="f133"/>
                </a:cxn>
                <a:cxn ang="f76">
                  <a:pos x="f129" y="f133"/>
                </a:cxn>
                <a:cxn ang="f76">
                  <a:pos x="f129" y="f134"/>
                </a:cxn>
                <a:cxn ang="f76">
                  <a:pos x="f129" y="f135"/>
                </a:cxn>
                <a:cxn ang="f76">
                  <a:pos x="f129" y="f136"/>
                </a:cxn>
                <a:cxn ang="f76">
                  <a:pos x="f137" y="f138"/>
                </a:cxn>
                <a:cxn ang="f76">
                  <a:pos x="f137" y="f138"/>
                </a:cxn>
                <a:cxn ang="f76">
                  <a:pos x="f139" y="f138"/>
                </a:cxn>
                <a:cxn ang="f76">
                  <a:pos x="f140" y="f138"/>
                </a:cxn>
                <a:cxn ang="f76">
                  <a:pos x="f141" y="f138"/>
                </a:cxn>
                <a:cxn ang="f76">
                  <a:pos x="f123" y="f124"/>
                </a:cxn>
              </a:cxnLst>
              <a:rect l="f119" t="f122" r="f120" b="f121"/>
              <a:pathLst>
                <a:path w="8937" h="624030">
                  <a:moveTo>
                    <a:pt x="f6" y="f8"/>
                  </a:moveTo>
                  <a:lnTo>
                    <a:pt x="f6" y="f9"/>
                  </a:lnTo>
                  <a:lnTo>
                    <a:pt x="f10" y="f11"/>
                  </a:lnTo>
                  <a:lnTo>
                    <a:pt x="f10" y="f11"/>
                  </a:lnTo>
                  <a:lnTo>
                    <a:pt x="f12" y="f11"/>
                  </a:lnTo>
                  <a:cubicBezTo>
                    <a:pt x="f13" y="f14"/>
                    <a:pt x="f15" y="f16"/>
                    <a:pt x="f17" y="f18"/>
                  </a:cubicBezTo>
                  <a:cubicBezTo>
                    <a:pt x="f17" y="f18"/>
                    <a:pt x="f17" y="f18"/>
                    <a:pt x="f17" y="f18"/>
                  </a:cubicBezTo>
                  <a:lnTo>
                    <a:pt x="f17" y="f18"/>
                  </a:lnTo>
                  <a:cubicBezTo>
                    <a:pt x="f19" y="f20"/>
                    <a:pt x="f19" y="f21"/>
                    <a:pt x="f17" y="f22"/>
                  </a:cubicBezTo>
                  <a:lnTo>
                    <a:pt x="f17" y="f23"/>
                  </a:lnTo>
                  <a:cubicBezTo>
                    <a:pt x="f17" y="f23"/>
                    <a:pt x="f17" y="f23"/>
                    <a:pt x="f17" y="f5"/>
                  </a:cubicBezTo>
                  <a:lnTo>
                    <a:pt x="f17" y="f5"/>
                  </a:lnTo>
                  <a:lnTo>
                    <a:pt x="f17" y="f5"/>
                  </a:lnTo>
                  <a:lnTo>
                    <a:pt x="f17" y="f24"/>
                  </a:lnTo>
                  <a:cubicBezTo>
                    <a:pt x="f25" y="f26"/>
                    <a:pt x="f25" y="f27"/>
                    <a:pt x="f17" y="f28"/>
                  </a:cubicBezTo>
                  <a:cubicBezTo>
                    <a:pt x="f17" y="f28"/>
                    <a:pt x="f17" y="f28"/>
                    <a:pt x="f17" y="f29"/>
                  </a:cubicBezTo>
                  <a:cubicBezTo>
                    <a:pt x="f30" y="f31"/>
                    <a:pt x="f32" y="f33"/>
                    <a:pt x="f34" y="f35"/>
                  </a:cubicBezTo>
                  <a:lnTo>
                    <a:pt x="f34" y="f35"/>
                  </a:lnTo>
                  <a:lnTo>
                    <a:pt x="f36" y="f35"/>
                  </a:lnTo>
                  <a:lnTo>
                    <a:pt x="f37" y="f35"/>
                  </a:lnTo>
                  <a:cubicBezTo>
                    <a:pt x="f38" y="f39"/>
                    <a:pt x="f40" y="f39"/>
                    <a:pt x="f41" y="f35"/>
                  </a:cubicBezTo>
                  <a:cubicBezTo>
                    <a:pt x="f42" y="f43"/>
                    <a:pt x="f44" y="f27"/>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2" name="Freeform: Shape 546">
              <a:extLst>
                <a:ext uri="{FF2B5EF4-FFF2-40B4-BE49-F238E27FC236}">
                  <a16:creationId xmlns:a16="http://schemas.microsoft.com/office/drawing/2014/main" id="{72D89FA5-2EF5-ABB2-98A0-A4859CF7026E}"/>
                </a:ext>
              </a:extLst>
            </p:cNvPr>
            <p:cNvSpPr/>
            <p:nvPr/>
          </p:nvSpPr>
          <p:spPr>
            <a:xfrm>
              <a:off x="3868341" y="1988938"/>
              <a:ext cx="10533" cy="624306"/>
            </a:xfrm>
            <a:custGeom>
              <a:avLst/>
              <a:gdLst>
                <a:gd name="f0" fmla="val 10800000"/>
                <a:gd name="f1" fmla="val 5400000"/>
                <a:gd name="f2" fmla="val 180"/>
                <a:gd name="f3" fmla="val w"/>
                <a:gd name="f4" fmla="val h"/>
                <a:gd name="f5" fmla="val 0"/>
                <a:gd name="f6" fmla="val 10538"/>
                <a:gd name="f7" fmla="val 624303"/>
                <a:gd name="f8" fmla="val 619980"/>
                <a:gd name="f9" fmla="val 619218"/>
                <a:gd name="f10" fmla="val 8760"/>
                <a:gd name="f11" fmla="val 1524"/>
                <a:gd name="f12" fmla="val 7808"/>
                <a:gd name="f13" fmla="val 2235"/>
                <a:gd name="f14" fmla="val 6653"/>
                <a:gd name="f15" fmla="val 2641"/>
                <a:gd name="f16" fmla="val 5460"/>
                <a:gd name="f17" fmla="val 2666"/>
                <a:gd name="f18" fmla="val 3682"/>
                <a:gd name="f19" fmla="val 619345"/>
                <a:gd name="f20" fmla="val 139"/>
                <a:gd name="f21" fmla="val 622215"/>
                <a:gd name="f22" fmla="val 2577"/>
                <a:gd name="f23" fmla="val 624437"/>
                <a:gd name="f24" fmla="val 5447"/>
                <a:gd name="f25" fmla="val 624297"/>
                <a:gd name="f26" fmla="val 6450"/>
                <a:gd name="f27" fmla="val 624259"/>
                <a:gd name="f28" fmla="val 7415"/>
                <a:gd name="f29" fmla="val 623942"/>
                <a:gd name="f30" fmla="val 8253"/>
                <a:gd name="f31" fmla="val 623408"/>
                <a:gd name="f32" fmla="val 8938"/>
                <a:gd name="f33" fmla="val 622837"/>
                <a:gd name="f34" fmla="val 9459"/>
                <a:gd name="f35" fmla="val 622088"/>
                <a:gd name="f36" fmla="val 9776"/>
                <a:gd name="f37" fmla="val 621250"/>
                <a:gd name="f38" fmla="val 10208"/>
                <a:gd name="f39" fmla="val 620958"/>
                <a:gd name="f40" fmla="val 10475"/>
                <a:gd name="f41" fmla="val 620488"/>
                <a:gd name="f42" fmla="+- 0 0 -90"/>
                <a:gd name="f43" fmla="*/ f3 1 10538"/>
                <a:gd name="f44" fmla="*/ f4 1 624303"/>
                <a:gd name="f45" fmla="val f5"/>
                <a:gd name="f46" fmla="val f6"/>
                <a:gd name="f47" fmla="val f7"/>
                <a:gd name="f48" fmla="*/ f42 f0 1"/>
                <a:gd name="f49" fmla="+- f47 0 f45"/>
                <a:gd name="f50" fmla="+- f46 0 f45"/>
                <a:gd name="f51" fmla="*/ f48 1 f2"/>
                <a:gd name="f52" fmla="*/ f50 1 10538"/>
                <a:gd name="f53" fmla="*/ f49 1 624303"/>
                <a:gd name="f54" fmla="*/ 10538 f50 1"/>
                <a:gd name="f55" fmla="*/ 619980 f49 1"/>
                <a:gd name="f56" fmla="*/ 619218 f49 1"/>
                <a:gd name="f57" fmla="*/ 0 f49 1"/>
                <a:gd name="f58" fmla="*/ 8760 f50 1"/>
                <a:gd name="f59" fmla="*/ 1524 f49 1"/>
                <a:gd name="f60" fmla="*/ 5460 f50 1"/>
                <a:gd name="f61" fmla="*/ 2666 f49 1"/>
                <a:gd name="f62" fmla="*/ 3682 f50 1"/>
                <a:gd name="f63" fmla="*/ 0 f50 1"/>
                <a:gd name="f64" fmla="*/ 619345 f49 1"/>
                <a:gd name="f65" fmla="*/ 5447 f50 1"/>
                <a:gd name="f66" fmla="*/ 624297 f49 1"/>
                <a:gd name="f67" fmla="*/ 8253 f50 1"/>
                <a:gd name="f68" fmla="*/ 623408 f49 1"/>
                <a:gd name="f69" fmla="*/ 9776 f50 1"/>
                <a:gd name="f70" fmla="*/ 621250 f49 1"/>
                <a:gd name="f71" fmla="+- f51 0 f1"/>
                <a:gd name="f72" fmla="*/ f54 1 10538"/>
                <a:gd name="f73" fmla="*/ f55 1 624303"/>
                <a:gd name="f74" fmla="*/ f56 1 624303"/>
                <a:gd name="f75" fmla="*/ f57 1 624303"/>
                <a:gd name="f76" fmla="*/ f58 1 10538"/>
                <a:gd name="f77" fmla="*/ f59 1 624303"/>
                <a:gd name="f78" fmla="*/ f60 1 10538"/>
                <a:gd name="f79" fmla="*/ f61 1 624303"/>
                <a:gd name="f80" fmla="*/ f62 1 10538"/>
                <a:gd name="f81" fmla="*/ f63 1 10538"/>
                <a:gd name="f82" fmla="*/ f64 1 624303"/>
                <a:gd name="f83" fmla="*/ f65 1 10538"/>
                <a:gd name="f84" fmla="*/ f66 1 624303"/>
                <a:gd name="f85" fmla="*/ f67 1 10538"/>
                <a:gd name="f86" fmla="*/ f68 1 624303"/>
                <a:gd name="f87" fmla="*/ f69 1 10538"/>
                <a:gd name="f88" fmla="*/ f70 1 624303"/>
                <a:gd name="f89" fmla="*/ f45 1 f52"/>
                <a:gd name="f90" fmla="*/ f46 1 f52"/>
                <a:gd name="f91" fmla="*/ f45 1 f53"/>
                <a:gd name="f92" fmla="*/ f47 1 f53"/>
                <a:gd name="f93" fmla="*/ f72 1 f52"/>
                <a:gd name="f94" fmla="*/ f73 1 f53"/>
                <a:gd name="f95" fmla="*/ f74 1 f53"/>
                <a:gd name="f96" fmla="*/ f75 1 f53"/>
                <a:gd name="f97" fmla="*/ f76 1 f52"/>
                <a:gd name="f98" fmla="*/ f77 1 f53"/>
                <a:gd name="f99" fmla="*/ f78 1 f52"/>
                <a:gd name="f100" fmla="*/ f79 1 f53"/>
                <a:gd name="f101" fmla="*/ f80 1 f52"/>
                <a:gd name="f102" fmla="*/ f81 1 f52"/>
                <a:gd name="f103" fmla="*/ f82 1 f53"/>
                <a:gd name="f104" fmla="*/ f83 1 f52"/>
                <a:gd name="f105" fmla="*/ f84 1 f53"/>
                <a:gd name="f106" fmla="*/ f85 1 f52"/>
                <a:gd name="f107" fmla="*/ f86 1 f53"/>
                <a:gd name="f108" fmla="*/ f87 1 f52"/>
                <a:gd name="f109" fmla="*/ f88 1 f53"/>
                <a:gd name="f110" fmla="*/ f89 f43 1"/>
                <a:gd name="f111" fmla="*/ f90 f43 1"/>
                <a:gd name="f112" fmla="*/ f92 f44 1"/>
                <a:gd name="f113" fmla="*/ f91 f44 1"/>
                <a:gd name="f114" fmla="*/ f93 f43 1"/>
                <a:gd name="f115" fmla="*/ f94 f44 1"/>
                <a:gd name="f116" fmla="*/ f95 f44 1"/>
                <a:gd name="f117" fmla="*/ f96 f44 1"/>
                <a:gd name="f118" fmla="*/ f97 f43 1"/>
                <a:gd name="f119" fmla="*/ f98 f44 1"/>
                <a:gd name="f120" fmla="*/ f99 f43 1"/>
                <a:gd name="f121" fmla="*/ f100 f44 1"/>
                <a:gd name="f122" fmla="*/ f101 f43 1"/>
                <a:gd name="f123" fmla="*/ f102 f43 1"/>
                <a:gd name="f124" fmla="*/ f103 f44 1"/>
                <a:gd name="f125" fmla="*/ f104 f43 1"/>
                <a:gd name="f126" fmla="*/ f105 f44 1"/>
                <a:gd name="f127" fmla="*/ f106 f43 1"/>
                <a:gd name="f128" fmla="*/ f107 f44 1"/>
                <a:gd name="f129" fmla="*/ f108 f43 1"/>
                <a:gd name="f130" fmla="*/ f109 f44 1"/>
              </a:gdLst>
              <a:ahLst/>
              <a:cxnLst>
                <a:cxn ang="3cd4">
                  <a:pos x="hc" y="t"/>
                </a:cxn>
                <a:cxn ang="0">
                  <a:pos x="r" y="vc"/>
                </a:cxn>
                <a:cxn ang="cd4">
                  <a:pos x="hc" y="b"/>
                </a:cxn>
                <a:cxn ang="cd2">
                  <a:pos x="l" y="vc"/>
                </a:cxn>
                <a:cxn ang="f71">
                  <a:pos x="f114" y="f115"/>
                </a:cxn>
                <a:cxn ang="f71">
                  <a:pos x="f114" y="f116"/>
                </a:cxn>
                <a:cxn ang="f71">
                  <a:pos x="f114" y="f117"/>
                </a:cxn>
                <a:cxn ang="f71">
                  <a:pos x="f118" y="f119"/>
                </a:cxn>
                <a:cxn ang="f71">
                  <a:pos x="f118" y="f119"/>
                </a:cxn>
                <a:cxn ang="f71">
                  <a:pos x="f120" y="f121"/>
                </a:cxn>
                <a:cxn ang="f71">
                  <a:pos x="f122" y="f121"/>
                </a:cxn>
                <a:cxn ang="f71">
                  <a:pos x="f123" y="f119"/>
                </a:cxn>
                <a:cxn ang="f71">
                  <a:pos x="f123" y="f124"/>
                </a:cxn>
                <a:cxn ang="f71">
                  <a:pos x="f125" y="f126"/>
                </a:cxn>
                <a:cxn ang="f71">
                  <a:pos x="f120" y="f126"/>
                </a:cxn>
                <a:cxn ang="f71">
                  <a:pos x="f127" y="f128"/>
                </a:cxn>
                <a:cxn ang="f71">
                  <a:pos x="f127" y="f128"/>
                </a:cxn>
                <a:cxn ang="f71">
                  <a:pos x="f127" y="f128"/>
                </a:cxn>
                <a:cxn ang="f71">
                  <a:pos x="f129" y="f130"/>
                </a:cxn>
                <a:cxn ang="f71">
                  <a:pos x="f114" y="f115"/>
                </a:cxn>
              </a:cxnLst>
              <a:rect l="f110" t="f113" r="f111" b="f112"/>
              <a:pathLst>
                <a:path w="10538" h="624303">
                  <a:moveTo>
                    <a:pt x="f6" y="f8"/>
                  </a:moveTo>
                  <a:cubicBezTo>
                    <a:pt x="f6" y="f8"/>
                    <a:pt x="f6" y="f8"/>
                    <a:pt x="f6" y="f9"/>
                  </a:cubicBezTo>
                  <a:lnTo>
                    <a:pt x="f6" y="f5"/>
                  </a:lnTo>
                  <a:lnTo>
                    <a:pt x="f10" y="f11"/>
                  </a:lnTo>
                  <a:lnTo>
                    <a:pt x="f10" y="f11"/>
                  </a:lnTo>
                  <a:cubicBezTo>
                    <a:pt x="f12" y="f13"/>
                    <a:pt x="f14" y="f15"/>
                    <a:pt x="f16" y="f17"/>
                  </a:cubicBezTo>
                  <a:lnTo>
                    <a:pt x="f18" y="f17"/>
                  </a:lnTo>
                  <a:lnTo>
                    <a:pt x="f5" y="f11"/>
                  </a:lnTo>
                  <a:lnTo>
                    <a:pt x="f5" y="f19"/>
                  </a:lnTo>
                  <a:cubicBezTo>
                    <a:pt x="f20" y="f21"/>
                    <a:pt x="f22" y="f23"/>
                    <a:pt x="f24" y="f25"/>
                  </a:cubicBezTo>
                  <a:cubicBezTo>
                    <a:pt x="f24" y="f25"/>
                    <a:pt x="f16" y="f25"/>
                    <a:pt x="f16" y="f25"/>
                  </a:cubicBezTo>
                  <a:cubicBezTo>
                    <a:pt x="f26" y="f27"/>
                    <a:pt x="f28" y="f29"/>
                    <a:pt x="f30" y="f31"/>
                  </a:cubicBezTo>
                  <a:lnTo>
                    <a:pt x="f30" y="f31"/>
                  </a:lnTo>
                  <a:lnTo>
                    <a:pt x="f30" y="f31"/>
                  </a:lnTo>
                  <a:cubicBezTo>
                    <a:pt x="f32" y="f33"/>
                    <a:pt x="f34" y="f35"/>
                    <a:pt x="f36" y="f37"/>
                  </a:cubicBezTo>
                  <a:cubicBezTo>
                    <a:pt x="f38" y="f39"/>
                    <a:pt x="f40" y="f41"/>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3" name="Freeform: Shape 547">
              <a:extLst>
                <a:ext uri="{FF2B5EF4-FFF2-40B4-BE49-F238E27FC236}">
                  <a16:creationId xmlns:a16="http://schemas.microsoft.com/office/drawing/2014/main" id="{A2569734-CD8B-08CE-1361-14120497A5A6}"/>
                </a:ext>
              </a:extLst>
            </p:cNvPr>
            <p:cNvSpPr/>
            <p:nvPr/>
          </p:nvSpPr>
          <p:spPr>
            <a:xfrm>
              <a:off x="607289" y="997582"/>
              <a:ext cx="758" cy="886"/>
            </a:xfrm>
            <a:custGeom>
              <a:avLst/>
              <a:gdLst>
                <a:gd name="f0" fmla="val 10800000"/>
                <a:gd name="f1" fmla="val 5400000"/>
                <a:gd name="f2" fmla="val 180"/>
                <a:gd name="f3" fmla="val w"/>
                <a:gd name="f4" fmla="val h"/>
                <a:gd name="f5" fmla="val 0"/>
                <a:gd name="f6" fmla="val 761"/>
                <a:gd name="f7" fmla="val 888"/>
                <a:gd name="f8" fmla="val 635"/>
                <a:gd name="f9" fmla="val 127"/>
                <a:gd name="f10" fmla="val 889"/>
                <a:gd name="f11" fmla="val 762"/>
                <a:gd name="f12" fmla="+- 0 0 -90"/>
                <a:gd name="f13" fmla="*/ f3 1 761"/>
                <a:gd name="f14" fmla="*/ f4 1 888"/>
                <a:gd name="f15" fmla="val f5"/>
                <a:gd name="f16" fmla="val f6"/>
                <a:gd name="f17" fmla="val f7"/>
                <a:gd name="f18" fmla="*/ f12 f0 1"/>
                <a:gd name="f19" fmla="+- f17 0 f15"/>
                <a:gd name="f20" fmla="+- f16 0 f15"/>
                <a:gd name="f21" fmla="*/ f18 1 f2"/>
                <a:gd name="f22" fmla="*/ f20 1 761"/>
                <a:gd name="f23" fmla="*/ f19 1 888"/>
                <a:gd name="f24" fmla="*/ 635 f20 1"/>
                <a:gd name="f25" fmla="*/ 127 f19 1"/>
                <a:gd name="f26" fmla="*/ 0 f20 1"/>
                <a:gd name="f27" fmla="*/ 889 f19 1"/>
                <a:gd name="f28" fmla="*/ 762 f20 1"/>
                <a:gd name="f29" fmla="*/ 0 f19 1"/>
                <a:gd name="f30" fmla="+- f21 0 f1"/>
                <a:gd name="f31" fmla="*/ f24 1 761"/>
                <a:gd name="f32" fmla="*/ f25 1 888"/>
                <a:gd name="f33" fmla="*/ f26 1 761"/>
                <a:gd name="f34" fmla="*/ f27 1 888"/>
                <a:gd name="f35" fmla="*/ f28 1 761"/>
                <a:gd name="f36" fmla="*/ f29 1 888"/>
                <a:gd name="f37" fmla="*/ f15 1 f22"/>
                <a:gd name="f38" fmla="*/ f16 1 f22"/>
                <a:gd name="f39" fmla="*/ f15 1 f23"/>
                <a:gd name="f40" fmla="*/ f17 1 f23"/>
                <a:gd name="f41" fmla="*/ f31 1 f22"/>
                <a:gd name="f42" fmla="*/ f32 1 f23"/>
                <a:gd name="f43" fmla="*/ f33 1 f22"/>
                <a:gd name="f44" fmla="*/ f34 1 f23"/>
                <a:gd name="f45" fmla="*/ f35 1 f22"/>
                <a:gd name="f46" fmla="*/ f36 1 f23"/>
                <a:gd name="f47" fmla="*/ f37 f13 1"/>
                <a:gd name="f48" fmla="*/ f38 f13 1"/>
                <a:gd name="f49" fmla="*/ f40 f14 1"/>
                <a:gd name="f50" fmla="*/ f39 f14 1"/>
                <a:gd name="f51" fmla="*/ f41 f13 1"/>
                <a:gd name="f52" fmla="*/ f42 f14 1"/>
                <a:gd name="f53" fmla="*/ f43 f13 1"/>
                <a:gd name="f54" fmla="*/ f44 f14 1"/>
                <a:gd name="f55" fmla="*/ f45 f13 1"/>
                <a:gd name="f56" fmla="*/ f46 f14 1"/>
              </a:gdLst>
              <a:ahLst/>
              <a:cxnLst>
                <a:cxn ang="3cd4">
                  <a:pos x="hc" y="t"/>
                </a:cxn>
                <a:cxn ang="0">
                  <a:pos x="r" y="vc"/>
                </a:cxn>
                <a:cxn ang="cd4">
                  <a:pos x="hc" y="b"/>
                </a:cxn>
                <a:cxn ang="cd2">
                  <a:pos x="l" y="vc"/>
                </a:cxn>
                <a:cxn ang="f30">
                  <a:pos x="f51" y="f52"/>
                </a:cxn>
                <a:cxn ang="f30">
                  <a:pos x="f53" y="f54"/>
                </a:cxn>
                <a:cxn ang="f30">
                  <a:pos x="f55" y="f56"/>
                </a:cxn>
              </a:cxnLst>
              <a:rect l="f47" t="f50" r="f48" b="f49"/>
              <a:pathLst>
                <a:path w="761" h="888">
                  <a:moveTo>
                    <a:pt x="f8" y="f9"/>
                  </a:moveTo>
                  <a:lnTo>
                    <a:pt x="f5" y="f10"/>
                  </a:lnTo>
                  <a:lnTo>
                    <a:pt x="f1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4" name="Freeform: Shape 548">
              <a:extLst>
                <a:ext uri="{FF2B5EF4-FFF2-40B4-BE49-F238E27FC236}">
                  <a16:creationId xmlns:a16="http://schemas.microsoft.com/office/drawing/2014/main" id="{5788EBB5-27E6-A539-ECFA-5DF3F3F414B2}"/>
                </a:ext>
              </a:extLst>
            </p:cNvPr>
            <p:cNvSpPr/>
            <p:nvPr/>
          </p:nvSpPr>
          <p:spPr>
            <a:xfrm>
              <a:off x="606777" y="998469"/>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889 f16 1"/>
                <a:gd name="f23" fmla="*/ 0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888">
                  <a:moveTo>
                    <a:pt x="f5" y="f8"/>
                  </a:moveTo>
                  <a:lnTo>
                    <a:pt x="f5" y="f8"/>
                  </a:lnTo>
                  <a:cubicBezTo>
                    <a:pt x="f5" y="f8"/>
                    <a:pt x="f5" y="f8"/>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5" name="Freeform: Shape 549">
              <a:extLst>
                <a:ext uri="{FF2B5EF4-FFF2-40B4-BE49-F238E27FC236}">
                  <a16:creationId xmlns:a16="http://schemas.microsoft.com/office/drawing/2014/main" id="{D81BFA59-B744-541C-DFE3-3B837FDFBB0F}"/>
                </a:ext>
              </a:extLst>
            </p:cNvPr>
            <p:cNvSpPr/>
            <p:nvPr/>
          </p:nvSpPr>
          <p:spPr>
            <a:xfrm>
              <a:off x="3873672" y="1990584"/>
              <a:ext cx="3300" cy="1143"/>
            </a:xfrm>
            <a:custGeom>
              <a:avLst/>
              <a:gdLst>
                <a:gd name="f0" fmla="val 10800000"/>
                <a:gd name="f1" fmla="val 5400000"/>
                <a:gd name="f2" fmla="val 180"/>
                <a:gd name="f3" fmla="val w"/>
                <a:gd name="f4" fmla="val h"/>
                <a:gd name="f5" fmla="val 0"/>
                <a:gd name="f6" fmla="val 3301"/>
                <a:gd name="f7" fmla="val 1142"/>
                <a:gd name="f8" fmla="val 2324"/>
                <a:gd name="f9" fmla="val 673"/>
                <a:gd name="f10" fmla="val 1181"/>
                <a:gd name="f11" fmla="val 1067"/>
                <a:gd name="f12" fmla="val 1143"/>
                <a:gd name="f13" fmla="val 1193"/>
                <a:gd name="f14" fmla="val 1117"/>
                <a:gd name="f15" fmla="val 2349"/>
                <a:gd name="f16" fmla="val 711"/>
                <a:gd name="f17" fmla="+- 0 0 -90"/>
                <a:gd name="f18" fmla="*/ f3 1 3301"/>
                <a:gd name="f19" fmla="*/ f4 1 1142"/>
                <a:gd name="f20" fmla="val f5"/>
                <a:gd name="f21" fmla="val f6"/>
                <a:gd name="f22" fmla="val f7"/>
                <a:gd name="f23" fmla="*/ f17 f0 1"/>
                <a:gd name="f24" fmla="+- f22 0 f20"/>
                <a:gd name="f25" fmla="+- f21 0 f20"/>
                <a:gd name="f26" fmla="*/ f23 1 f2"/>
                <a:gd name="f27" fmla="*/ f25 1 3301"/>
                <a:gd name="f28" fmla="*/ f24 1 1142"/>
                <a:gd name="f29" fmla="*/ 3301 f25 1"/>
                <a:gd name="f30" fmla="*/ 0 f24 1"/>
                <a:gd name="f31" fmla="*/ 0 f25 1"/>
                <a:gd name="f32" fmla="*/ 1143 f24 1"/>
                <a:gd name="f33" fmla="+- f26 0 f1"/>
                <a:gd name="f34" fmla="*/ f29 1 3301"/>
                <a:gd name="f35" fmla="*/ f30 1 1142"/>
                <a:gd name="f36" fmla="*/ f31 1 3301"/>
                <a:gd name="f37" fmla="*/ f32 1 1142"/>
                <a:gd name="f38" fmla="*/ f20 1 f27"/>
                <a:gd name="f39" fmla="*/ f21 1 f27"/>
                <a:gd name="f40" fmla="*/ f20 1 f28"/>
                <a:gd name="f41" fmla="*/ f22 1 f28"/>
                <a:gd name="f42" fmla="*/ f34 1 f27"/>
                <a:gd name="f43" fmla="*/ f35 1 f28"/>
                <a:gd name="f44" fmla="*/ f36 1 f27"/>
                <a:gd name="f45" fmla="*/ f37 1 f28"/>
                <a:gd name="f46" fmla="*/ f38 f18 1"/>
                <a:gd name="f47" fmla="*/ f39 f18 1"/>
                <a:gd name="f48" fmla="*/ f41 f19 1"/>
                <a:gd name="f49" fmla="*/ f40 f19 1"/>
                <a:gd name="f50" fmla="*/ f42 f18 1"/>
                <a:gd name="f51" fmla="*/ f43 f19 1"/>
                <a:gd name="f52" fmla="*/ f44 f18 1"/>
                <a:gd name="f53" fmla="*/ f45 f19 1"/>
              </a:gdLst>
              <a:ahLst/>
              <a:cxnLst>
                <a:cxn ang="3cd4">
                  <a:pos x="hc" y="t"/>
                </a:cxn>
                <a:cxn ang="0">
                  <a:pos x="r" y="vc"/>
                </a:cxn>
                <a:cxn ang="cd4">
                  <a:pos x="hc" y="b"/>
                </a:cxn>
                <a:cxn ang="cd2">
                  <a:pos x="l" y="vc"/>
                </a:cxn>
                <a:cxn ang="f33">
                  <a:pos x="f50" y="f51"/>
                </a:cxn>
                <a:cxn ang="f33">
                  <a:pos x="f52" y="f53"/>
                </a:cxn>
                <a:cxn ang="f33">
                  <a:pos x="f50" y="f51"/>
                </a:cxn>
              </a:cxnLst>
              <a:rect l="f46" t="f49" r="f47" b="f48"/>
              <a:pathLst>
                <a:path w="3301" h="1142">
                  <a:moveTo>
                    <a:pt x="f6" y="f5"/>
                  </a:moveTo>
                  <a:cubicBezTo>
                    <a:pt x="f8" y="f9"/>
                    <a:pt x="f10" y="f11"/>
                    <a:pt x="f5" y="f12"/>
                  </a:cubicBezTo>
                  <a:cubicBezTo>
                    <a:pt x="f13" y="f14"/>
                    <a:pt x="f15" y="f16"/>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6" name="Freeform: Shape 550">
              <a:extLst>
                <a:ext uri="{FF2B5EF4-FFF2-40B4-BE49-F238E27FC236}">
                  <a16:creationId xmlns:a16="http://schemas.microsoft.com/office/drawing/2014/main" id="{E48C40E6-24FF-5F3C-B0D8-1E5AEA67CE3C}"/>
                </a:ext>
              </a:extLst>
            </p:cNvPr>
            <p:cNvSpPr/>
            <p:nvPr/>
          </p:nvSpPr>
          <p:spPr>
            <a:xfrm>
              <a:off x="609575" y="999100"/>
              <a:ext cx="3263594" cy="992626"/>
            </a:xfrm>
            <a:custGeom>
              <a:avLst/>
              <a:gdLst>
                <a:gd name="f0" fmla="val 10800000"/>
                <a:gd name="f1" fmla="val 5400000"/>
                <a:gd name="f2" fmla="val 180"/>
                <a:gd name="f3" fmla="val w"/>
                <a:gd name="f4" fmla="val h"/>
                <a:gd name="f5" fmla="val 0"/>
                <a:gd name="f6" fmla="val 3263591"/>
                <a:gd name="f7" fmla="val 992628"/>
                <a:gd name="f8" fmla="val 3260418"/>
                <a:gd name="f9" fmla="val 983995"/>
                <a:gd name="f10" fmla="val 3262957"/>
                <a:gd name="f11" fmla="val 981582"/>
                <a:gd name="f12" fmla="val 12570"/>
                <a:gd name="f13" fmla="val 5587"/>
                <a:gd name="f14" fmla="val 5586"/>
                <a:gd name="f15" fmla="val 4596"/>
                <a:gd name="f16" fmla="val 6430"/>
                <a:gd name="f17" fmla="val 3332"/>
                <a:gd name="f18" fmla="val 6880"/>
                <a:gd name="f19" fmla="val 2031"/>
                <a:gd name="f20" fmla="val 6856"/>
                <a:gd name="f21" fmla="val 1361"/>
                <a:gd name="f22" fmla="val 6990"/>
                <a:gd name="f23" fmla="val 670"/>
                <a:gd name="f24" fmla="val 7110"/>
                <a:gd name="f25" fmla="val 9015"/>
                <a:gd name="f26" fmla="val 3258132"/>
                <a:gd name="f27" fmla="val 991486"/>
                <a:gd name="f28" fmla="val 3261815"/>
                <a:gd name="f29" fmla="val 3263592"/>
                <a:gd name="f30" fmla="val 3262081"/>
                <a:gd name="f31" fmla="val 992603"/>
                <a:gd name="f32" fmla="val 3260634"/>
                <a:gd name="f33" fmla="val 992019"/>
                <a:gd name="f34" fmla="val 3259529"/>
                <a:gd name="f35" fmla="val 990978"/>
                <a:gd name="f36" fmla="val 3257815"/>
                <a:gd name="f37" fmla="val 989022"/>
                <a:gd name="f38" fmla="val 3258005"/>
                <a:gd name="f39" fmla="val 986064"/>
                <a:gd name="f40" fmla="val 3259961"/>
                <a:gd name="f41" fmla="val 984350"/>
                <a:gd name="f42" fmla="val 3260100"/>
                <a:gd name="f43" fmla="val 984223"/>
                <a:gd name="f44" fmla="val 3260253"/>
                <a:gd name="f45" fmla="val 984109"/>
                <a:gd name="f46" fmla="+- 0 0 -90"/>
                <a:gd name="f47" fmla="*/ f3 1 3263591"/>
                <a:gd name="f48" fmla="*/ f4 1 992628"/>
                <a:gd name="f49" fmla="val f5"/>
                <a:gd name="f50" fmla="val f6"/>
                <a:gd name="f51" fmla="val f7"/>
                <a:gd name="f52" fmla="*/ f46 f0 1"/>
                <a:gd name="f53" fmla="+- f51 0 f49"/>
                <a:gd name="f54" fmla="+- f50 0 f49"/>
                <a:gd name="f55" fmla="*/ f52 1 f2"/>
                <a:gd name="f56" fmla="*/ f54 1 3263591"/>
                <a:gd name="f57" fmla="*/ f53 1 992628"/>
                <a:gd name="f58" fmla="*/ 3260418 f54 1"/>
                <a:gd name="f59" fmla="*/ 983995 f53 1"/>
                <a:gd name="f60" fmla="*/ 3262957 f54 1"/>
                <a:gd name="f61" fmla="*/ 981582 f53 1"/>
                <a:gd name="f62" fmla="*/ 12570 f54 1"/>
                <a:gd name="f63" fmla="*/ 0 f53 1"/>
                <a:gd name="f64" fmla="*/ 5587 f54 1"/>
                <a:gd name="f65" fmla="*/ 5586 f53 1"/>
                <a:gd name="f66" fmla="*/ 2031 f54 1"/>
                <a:gd name="f67" fmla="*/ 6856 f53 1"/>
                <a:gd name="f68" fmla="*/ 0 f54 1"/>
                <a:gd name="f69" fmla="*/ 7110 f54 1"/>
                <a:gd name="f70" fmla="*/ 9015 f53 1"/>
                <a:gd name="f71" fmla="*/ 3258132 f54 1"/>
                <a:gd name="f72" fmla="*/ 991486 f53 1"/>
                <a:gd name="f73" fmla="*/ 3261815 f54 1"/>
                <a:gd name="f74" fmla="*/ 992628 f53 1"/>
                <a:gd name="f75" fmla="*/ 3263592 f54 1"/>
                <a:gd name="f76" fmla="*/ 3259529 f54 1"/>
                <a:gd name="f77" fmla="*/ 990978 f53 1"/>
                <a:gd name="f78" fmla="*/ 3259961 f54 1"/>
                <a:gd name="f79" fmla="*/ 984350 f53 1"/>
                <a:gd name="f80" fmla="+- f55 0 f1"/>
                <a:gd name="f81" fmla="*/ f58 1 3263591"/>
                <a:gd name="f82" fmla="*/ f59 1 992628"/>
                <a:gd name="f83" fmla="*/ f60 1 3263591"/>
                <a:gd name="f84" fmla="*/ f61 1 992628"/>
                <a:gd name="f85" fmla="*/ f62 1 3263591"/>
                <a:gd name="f86" fmla="*/ f63 1 992628"/>
                <a:gd name="f87" fmla="*/ f64 1 3263591"/>
                <a:gd name="f88" fmla="*/ f65 1 992628"/>
                <a:gd name="f89" fmla="*/ f66 1 3263591"/>
                <a:gd name="f90" fmla="*/ f67 1 992628"/>
                <a:gd name="f91" fmla="*/ f68 1 3263591"/>
                <a:gd name="f92" fmla="*/ f69 1 3263591"/>
                <a:gd name="f93" fmla="*/ f70 1 992628"/>
                <a:gd name="f94" fmla="*/ f71 1 3263591"/>
                <a:gd name="f95" fmla="*/ f72 1 992628"/>
                <a:gd name="f96" fmla="*/ f73 1 3263591"/>
                <a:gd name="f97" fmla="*/ f74 1 992628"/>
                <a:gd name="f98" fmla="*/ f75 1 3263591"/>
                <a:gd name="f99" fmla="*/ f76 1 3263591"/>
                <a:gd name="f100" fmla="*/ f77 1 992628"/>
                <a:gd name="f101" fmla="*/ f78 1 3263591"/>
                <a:gd name="f102" fmla="*/ f79 1 992628"/>
                <a:gd name="f103" fmla="*/ f49 1 f56"/>
                <a:gd name="f104" fmla="*/ f50 1 f56"/>
                <a:gd name="f105" fmla="*/ f49 1 f57"/>
                <a:gd name="f106" fmla="*/ f51 1 f57"/>
                <a:gd name="f107" fmla="*/ f81 1 f56"/>
                <a:gd name="f108" fmla="*/ f82 1 f57"/>
                <a:gd name="f109" fmla="*/ f83 1 f56"/>
                <a:gd name="f110" fmla="*/ f84 1 f57"/>
                <a:gd name="f111" fmla="*/ f85 1 f56"/>
                <a:gd name="f112" fmla="*/ f86 1 f57"/>
                <a:gd name="f113" fmla="*/ f87 1 f56"/>
                <a:gd name="f114" fmla="*/ f88 1 f57"/>
                <a:gd name="f115" fmla="*/ f89 1 f56"/>
                <a:gd name="f116" fmla="*/ f90 1 f57"/>
                <a:gd name="f117" fmla="*/ f91 1 f56"/>
                <a:gd name="f118" fmla="*/ f92 1 f56"/>
                <a:gd name="f119" fmla="*/ f93 1 f57"/>
                <a:gd name="f120" fmla="*/ f94 1 f56"/>
                <a:gd name="f121" fmla="*/ f95 1 f57"/>
                <a:gd name="f122" fmla="*/ f96 1 f56"/>
                <a:gd name="f123" fmla="*/ f97 1 f57"/>
                <a:gd name="f124" fmla="*/ f98 1 f56"/>
                <a:gd name="f125" fmla="*/ f99 1 f56"/>
                <a:gd name="f126" fmla="*/ f100 1 f57"/>
                <a:gd name="f127" fmla="*/ f101 1 f56"/>
                <a:gd name="f128" fmla="*/ f102 1 f57"/>
                <a:gd name="f129" fmla="*/ f103 f47 1"/>
                <a:gd name="f130" fmla="*/ f104 f47 1"/>
                <a:gd name="f131" fmla="*/ f106 f48 1"/>
                <a:gd name="f132" fmla="*/ f105 f48 1"/>
                <a:gd name="f133" fmla="*/ f107 f47 1"/>
                <a:gd name="f134" fmla="*/ f108 f48 1"/>
                <a:gd name="f135" fmla="*/ f109 f47 1"/>
                <a:gd name="f136" fmla="*/ f110 f48 1"/>
                <a:gd name="f137" fmla="*/ f111 f47 1"/>
                <a:gd name="f138" fmla="*/ f112 f48 1"/>
                <a:gd name="f139" fmla="*/ f113 f47 1"/>
                <a:gd name="f140" fmla="*/ f114 f48 1"/>
                <a:gd name="f141" fmla="*/ f115 f47 1"/>
                <a:gd name="f142" fmla="*/ f116 f48 1"/>
                <a:gd name="f143" fmla="*/ f117 f47 1"/>
                <a:gd name="f144" fmla="*/ f118 f47 1"/>
                <a:gd name="f145" fmla="*/ f119 f48 1"/>
                <a:gd name="f146" fmla="*/ f120 f47 1"/>
                <a:gd name="f147" fmla="*/ f121 f48 1"/>
                <a:gd name="f148" fmla="*/ f122 f47 1"/>
                <a:gd name="f149" fmla="*/ f123 f48 1"/>
                <a:gd name="f150" fmla="*/ f124 f47 1"/>
                <a:gd name="f151" fmla="*/ f125 f47 1"/>
                <a:gd name="f152" fmla="*/ f126 f48 1"/>
                <a:gd name="f153" fmla="*/ f127 f47 1"/>
                <a:gd name="f154" fmla="*/ f128 f48 1"/>
              </a:gdLst>
              <a:ahLst/>
              <a:cxnLst>
                <a:cxn ang="3cd4">
                  <a:pos x="hc" y="t"/>
                </a:cxn>
                <a:cxn ang="0">
                  <a:pos x="r" y="vc"/>
                </a:cxn>
                <a:cxn ang="cd4">
                  <a:pos x="hc" y="b"/>
                </a:cxn>
                <a:cxn ang="cd2">
                  <a:pos x="l" y="vc"/>
                </a:cxn>
                <a:cxn ang="f80">
                  <a:pos x="f133" y="f134"/>
                </a:cxn>
                <a:cxn ang="f80">
                  <a:pos x="f135" y="f136"/>
                </a:cxn>
                <a:cxn ang="f80">
                  <a:pos x="f137" y="f138"/>
                </a:cxn>
                <a:cxn ang="f80">
                  <a:pos x="f139" y="f140"/>
                </a:cxn>
                <a:cxn ang="f80">
                  <a:pos x="f141" y="f142"/>
                </a:cxn>
                <a:cxn ang="f80">
                  <a:pos x="f143" y="f142"/>
                </a:cxn>
                <a:cxn ang="f80">
                  <a:pos x="f143" y="f142"/>
                </a:cxn>
                <a:cxn ang="f80">
                  <a:pos x="f144" y="f145"/>
                </a:cxn>
                <a:cxn ang="f80">
                  <a:pos x="f146" y="f147"/>
                </a:cxn>
                <a:cxn ang="f80">
                  <a:pos x="f148" y="f149"/>
                </a:cxn>
                <a:cxn ang="f80">
                  <a:pos x="f150" y="f149"/>
                </a:cxn>
                <a:cxn ang="f80">
                  <a:pos x="f151" y="f152"/>
                </a:cxn>
                <a:cxn ang="f80">
                  <a:pos x="f153" y="f154"/>
                </a:cxn>
                <a:cxn ang="f80">
                  <a:pos x="f133" y="f134"/>
                </a:cxn>
              </a:cxnLst>
              <a:rect l="f129" t="f132" r="f130" b="f131"/>
              <a:pathLst>
                <a:path w="3263591" h="992628">
                  <a:moveTo>
                    <a:pt x="f8" y="f9"/>
                  </a:moveTo>
                  <a:lnTo>
                    <a:pt x="f10" y="f11"/>
                  </a:lnTo>
                  <a:lnTo>
                    <a:pt x="f12" y="f5"/>
                  </a:lnTo>
                  <a:lnTo>
                    <a:pt x="f13" y="f14"/>
                  </a:lnTo>
                  <a:cubicBezTo>
                    <a:pt x="f15" y="f16"/>
                    <a:pt x="f17" y="f18"/>
                    <a:pt x="f19" y="f20"/>
                  </a:cubicBezTo>
                  <a:cubicBezTo>
                    <a:pt x="f21" y="f22"/>
                    <a:pt x="f23" y="f22"/>
                    <a:pt x="f5" y="f20"/>
                  </a:cubicBezTo>
                  <a:lnTo>
                    <a:pt x="f5" y="f20"/>
                  </a:lnTo>
                  <a:lnTo>
                    <a:pt x="f24" y="f25"/>
                  </a:lnTo>
                  <a:lnTo>
                    <a:pt x="f26" y="f27"/>
                  </a:lnTo>
                  <a:lnTo>
                    <a:pt x="f28" y="f7"/>
                  </a:lnTo>
                  <a:lnTo>
                    <a:pt x="f29" y="f7"/>
                  </a:lnTo>
                  <a:cubicBezTo>
                    <a:pt x="f30" y="f31"/>
                    <a:pt x="f32" y="f33"/>
                    <a:pt x="f34" y="f35"/>
                  </a:cubicBezTo>
                  <a:cubicBezTo>
                    <a:pt x="f36" y="f37"/>
                    <a:pt x="f38" y="f39"/>
                    <a:pt x="f40" y="f41"/>
                  </a:cubicBez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7" name="Freeform: Shape 551">
              <a:extLst>
                <a:ext uri="{FF2B5EF4-FFF2-40B4-BE49-F238E27FC236}">
                  <a16:creationId xmlns:a16="http://schemas.microsoft.com/office/drawing/2014/main" id="{BC57FF74-3077-748B-CF01-D8743914A16C}"/>
                </a:ext>
              </a:extLst>
            </p:cNvPr>
            <p:cNvSpPr/>
            <p:nvPr/>
          </p:nvSpPr>
          <p:spPr>
            <a:xfrm>
              <a:off x="606475" y="773783"/>
              <a:ext cx="281662" cy="230876"/>
            </a:xfrm>
            <a:custGeom>
              <a:avLst/>
              <a:gdLst>
                <a:gd name="f0" fmla="val 10800000"/>
                <a:gd name="f1" fmla="val 5400000"/>
                <a:gd name="f2" fmla="val 180"/>
                <a:gd name="f3" fmla="val w"/>
                <a:gd name="f4" fmla="val h"/>
                <a:gd name="f5" fmla="val 0"/>
                <a:gd name="f6" fmla="val 281665"/>
                <a:gd name="f7" fmla="val 230875"/>
                <a:gd name="f8" fmla="val 50"/>
                <a:gd name="f9" fmla="val 228236"/>
                <a:gd name="f10" fmla="val 229125"/>
                <a:gd name="f11" fmla="val -17"/>
                <a:gd name="f12" fmla="val 229417"/>
                <a:gd name="f13" fmla="val 229721"/>
                <a:gd name="f14" fmla="val 230014"/>
                <a:gd name="f15" fmla="val 331"/>
                <a:gd name="f16" fmla="val 230336"/>
                <a:gd name="f17" fmla="val 677"/>
                <a:gd name="f18" fmla="val 230595"/>
                <a:gd name="f19" fmla="val 1065"/>
                <a:gd name="f20" fmla="val 230776"/>
                <a:gd name="f21" fmla="val 1827"/>
                <a:gd name="f22" fmla="val 2497"/>
                <a:gd name="f23" fmla="val 230909"/>
                <a:gd name="f24" fmla="val 3188"/>
                <a:gd name="f25" fmla="val 3859"/>
                <a:gd name="f26" fmla="val 5159"/>
                <a:gd name="f27" fmla="val 230800"/>
                <a:gd name="f28" fmla="val 6423"/>
                <a:gd name="f29" fmla="val 230349"/>
                <a:gd name="f30" fmla="val 7414"/>
                <a:gd name="f31" fmla="val 229506"/>
                <a:gd name="f32" fmla="val 14397"/>
                <a:gd name="f33" fmla="val 223919"/>
                <a:gd name="f34" fmla="val 279761"/>
                <a:gd name="f35" fmla="val 10234"/>
                <a:gd name="f36" fmla="val 277172"/>
                <a:gd name="f37" fmla="val 9600"/>
                <a:gd name="f38" fmla="val 275587"/>
                <a:gd name="f39" fmla="val 6990"/>
                <a:gd name="f40" fmla="val 276219"/>
                <a:gd name="f41" fmla="val 4401"/>
                <a:gd name="f42" fmla="val 276252"/>
                <a:gd name="f43" fmla="val 4270"/>
                <a:gd name="f44" fmla="val 276289"/>
                <a:gd name="f45" fmla="val 4141"/>
                <a:gd name="f46" fmla="val 276332"/>
                <a:gd name="f47" fmla="val 4012"/>
                <a:gd name="f48" fmla="val 277207"/>
                <a:gd name="f49" fmla="val 1873"/>
                <a:gd name="f50" fmla="val 279361"/>
                <a:gd name="f51" fmla="val 540"/>
                <a:gd name="f52" fmla="val 711"/>
                <a:gd name="f53" fmla="val 279924"/>
                <a:gd name="f54" fmla="val -237"/>
                <a:gd name="f55" fmla="val 277821"/>
                <a:gd name="f56" fmla="val 276079"/>
                <a:gd name="f57" fmla="val 275063"/>
                <a:gd name="f58" fmla="val 1700"/>
                <a:gd name="f59" fmla="val 223665"/>
                <a:gd name="f60" fmla="val 938"/>
                <a:gd name="f61" fmla="val 224554"/>
                <a:gd name="f62" fmla="val 225443"/>
                <a:gd name="f63" fmla="val 226332"/>
                <a:gd name="f64" fmla="val 226205"/>
                <a:gd name="f65" fmla="val 227982"/>
                <a:gd name="f66" fmla="+- 0 0 -90"/>
                <a:gd name="f67" fmla="*/ f3 1 281665"/>
                <a:gd name="f68" fmla="*/ f4 1 230875"/>
                <a:gd name="f69" fmla="val f5"/>
                <a:gd name="f70" fmla="val f6"/>
                <a:gd name="f71" fmla="val f7"/>
                <a:gd name="f72" fmla="*/ f66 f0 1"/>
                <a:gd name="f73" fmla="+- f71 0 f69"/>
                <a:gd name="f74" fmla="+- f70 0 f69"/>
                <a:gd name="f75" fmla="*/ f72 1 f2"/>
                <a:gd name="f76" fmla="*/ f74 1 281665"/>
                <a:gd name="f77" fmla="*/ f73 1 230875"/>
                <a:gd name="f78" fmla="*/ 50 f74 1"/>
                <a:gd name="f79" fmla="*/ 228236 f73 1"/>
                <a:gd name="f80" fmla="*/ 229125 f73 1"/>
                <a:gd name="f81" fmla="*/ 230014 f73 1"/>
                <a:gd name="f82" fmla="*/ 1065 f74 1"/>
                <a:gd name="f83" fmla="*/ 230776 f73 1"/>
                <a:gd name="f84" fmla="*/ 1827 f74 1"/>
                <a:gd name="f85" fmla="*/ 3859 f74 1"/>
                <a:gd name="f86" fmla="*/ 7414 f74 1"/>
                <a:gd name="f87" fmla="*/ 229506 f73 1"/>
                <a:gd name="f88" fmla="*/ 14397 f74 1"/>
                <a:gd name="f89" fmla="*/ 223919 f73 1"/>
                <a:gd name="f90" fmla="*/ 279761 f74 1"/>
                <a:gd name="f91" fmla="*/ 10234 f73 1"/>
                <a:gd name="f92" fmla="*/ 276219 f74 1"/>
                <a:gd name="f93" fmla="*/ 4401 f73 1"/>
                <a:gd name="f94" fmla="*/ 276332 f74 1"/>
                <a:gd name="f95" fmla="*/ 4012 f73 1"/>
                <a:gd name="f96" fmla="*/ 281665 f74 1"/>
                <a:gd name="f97" fmla="*/ 711 f73 1"/>
                <a:gd name="f98" fmla="*/ 276079 f74 1"/>
                <a:gd name="f99" fmla="*/ 275063 f74 1"/>
                <a:gd name="f100" fmla="*/ 1700 f74 1"/>
                <a:gd name="f101" fmla="*/ 223665 f73 1"/>
                <a:gd name="f102" fmla="*/ 938 f74 1"/>
                <a:gd name="f103" fmla="*/ 224554 f73 1"/>
                <a:gd name="f104" fmla="*/ 225443 f73 1"/>
                <a:gd name="f105" fmla="*/ 226205 f73 1"/>
                <a:gd name="f106" fmla="+- f75 0 f1"/>
                <a:gd name="f107" fmla="*/ f78 1 281665"/>
                <a:gd name="f108" fmla="*/ f79 1 230875"/>
                <a:gd name="f109" fmla="*/ f80 1 230875"/>
                <a:gd name="f110" fmla="*/ f81 1 230875"/>
                <a:gd name="f111" fmla="*/ f82 1 281665"/>
                <a:gd name="f112" fmla="*/ f83 1 230875"/>
                <a:gd name="f113" fmla="*/ f84 1 281665"/>
                <a:gd name="f114" fmla="*/ f85 1 281665"/>
                <a:gd name="f115" fmla="*/ f86 1 281665"/>
                <a:gd name="f116" fmla="*/ f87 1 230875"/>
                <a:gd name="f117" fmla="*/ f88 1 281665"/>
                <a:gd name="f118" fmla="*/ f89 1 230875"/>
                <a:gd name="f119" fmla="*/ f90 1 281665"/>
                <a:gd name="f120" fmla="*/ f91 1 230875"/>
                <a:gd name="f121" fmla="*/ f92 1 281665"/>
                <a:gd name="f122" fmla="*/ f93 1 230875"/>
                <a:gd name="f123" fmla="*/ f94 1 281665"/>
                <a:gd name="f124" fmla="*/ f95 1 230875"/>
                <a:gd name="f125" fmla="*/ f96 1 281665"/>
                <a:gd name="f126" fmla="*/ f97 1 230875"/>
                <a:gd name="f127" fmla="*/ f98 1 281665"/>
                <a:gd name="f128" fmla="*/ f99 1 281665"/>
                <a:gd name="f129" fmla="*/ f100 1 281665"/>
                <a:gd name="f130" fmla="*/ f101 1 230875"/>
                <a:gd name="f131" fmla="*/ f102 1 281665"/>
                <a:gd name="f132" fmla="*/ f103 1 230875"/>
                <a:gd name="f133" fmla="*/ f104 1 230875"/>
                <a:gd name="f134" fmla="*/ f105 1 230875"/>
                <a:gd name="f135" fmla="*/ f69 1 f76"/>
                <a:gd name="f136" fmla="*/ f70 1 f76"/>
                <a:gd name="f137" fmla="*/ f69 1 f77"/>
                <a:gd name="f138" fmla="*/ f71 1 f77"/>
                <a:gd name="f139" fmla="*/ f107 1 f76"/>
                <a:gd name="f140" fmla="*/ f108 1 f77"/>
                <a:gd name="f141" fmla="*/ f109 1 f77"/>
                <a:gd name="f142" fmla="*/ f110 1 f77"/>
                <a:gd name="f143" fmla="*/ f111 1 f76"/>
                <a:gd name="f144" fmla="*/ f112 1 f77"/>
                <a:gd name="f145" fmla="*/ f113 1 f76"/>
                <a:gd name="f146" fmla="*/ f114 1 f76"/>
                <a:gd name="f147" fmla="*/ f115 1 f76"/>
                <a:gd name="f148" fmla="*/ f116 1 f77"/>
                <a:gd name="f149" fmla="*/ f117 1 f76"/>
                <a:gd name="f150" fmla="*/ f118 1 f77"/>
                <a:gd name="f151" fmla="*/ f119 1 f76"/>
                <a:gd name="f152" fmla="*/ f120 1 f77"/>
                <a:gd name="f153" fmla="*/ f121 1 f76"/>
                <a:gd name="f154" fmla="*/ f122 1 f77"/>
                <a:gd name="f155" fmla="*/ f123 1 f76"/>
                <a:gd name="f156" fmla="*/ f124 1 f77"/>
                <a:gd name="f157" fmla="*/ f125 1 f76"/>
                <a:gd name="f158" fmla="*/ f126 1 f77"/>
                <a:gd name="f159" fmla="*/ f127 1 f76"/>
                <a:gd name="f160" fmla="*/ f128 1 f76"/>
                <a:gd name="f161" fmla="*/ f129 1 f76"/>
                <a:gd name="f162" fmla="*/ f130 1 f77"/>
                <a:gd name="f163" fmla="*/ f131 1 f76"/>
                <a:gd name="f164" fmla="*/ f132 1 f77"/>
                <a:gd name="f165" fmla="*/ f133 1 f77"/>
                <a:gd name="f166" fmla="*/ f134 1 f77"/>
                <a:gd name="f167" fmla="*/ f135 f67 1"/>
                <a:gd name="f168" fmla="*/ f136 f67 1"/>
                <a:gd name="f169" fmla="*/ f138 f68 1"/>
                <a:gd name="f170" fmla="*/ f137 f68 1"/>
                <a:gd name="f171" fmla="*/ f139 f67 1"/>
                <a:gd name="f172" fmla="*/ f140 f68 1"/>
                <a:gd name="f173" fmla="*/ f141 f68 1"/>
                <a:gd name="f174" fmla="*/ f142 f68 1"/>
                <a:gd name="f175" fmla="*/ f143 f67 1"/>
                <a:gd name="f176" fmla="*/ f144 f68 1"/>
                <a:gd name="f177" fmla="*/ f145 f67 1"/>
                <a:gd name="f178" fmla="*/ f146 f67 1"/>
                <a:gd name="f179" fmla="*/ f147 f67 1"/>
                <a:gd name="f180" fmla="*/ f148 f68 1"/>
                <a:gd name="f181" fmla="*/ f149 f67 1"/>
                <a:gd name="f182" fmla="*/ f150 f68 1"/>
                <a:gd name="f183" fmla="*/ f151 f67 1"/>
                <a:gd name="f184" fmla="*/ f152 f68 1"/>
                <a:gd name="f185" fmla="*/ f153 f67 1"/>
                <a:gd name="f186" fmla="*/ f154 f68 1"/>
                <a:gd name="f187" fmla="*/ f155 f67 1"/>
                <a:gd name="f188" fmla="*/ f156 f68 1"/>
                <a:gd name="f189" fmla="*/ f157 f67 1"/>
                <a:gd name="f190" fmla="*/ f158 f68 1"/>
                <a:gd name="f191" fmla="*/ f159 f67 1"/>
                <a:gd name="f192" fmla="*/ f160 f67 1"/>
                <a:gd name="f193" fmla="*/ f161 f67 1"/>
                <a:gd name="f194" fmla="*/ f162 f68 1"/>
                <a:gd name="f195" fmla="*/ f163 f67 1"/>
                <a:gd name="f196" fmla="*/ f164 f68 1"/>
                <a:gd name="f197" fmla="*/ f165 f68 1"/>
                <a:gd name="f198" fmla="*/ f166 f68 1"/>
              </a:gdLst>
              <a:ahLst/>
              <a:cxnLst>
                <a:cxn ang="3cd4">
                  <a:pos x="hc" y="t"/>
                </a:cxn>
                <a:cxn ang="0">
                  <a:pos x="r" y="vc"/>
                </a:cxn>
                <a:cxn ang="cd4">
                  <a:pos x="hc" y="b"/>
                </a:cxn>
                <a:cxn ang="cd2">
                  <a:pos x="l" y="vc"/>
                </a:cxn>
                <a:cxn ang="f106">
                  <a:pos x="f171" y="f172"/>
                </a:cxn>
                <a:cxn ang="f106">
                  <a:pos x="f171" y="f173"/>
                </a:cxn>
                <a:cxn ang="f106">
                  <a:pos x="f171" y="f174"/>
                </a:cxn>
                <a:cxn ang="f106">
                  <a:pos x="f171" y="f174"/>
                </a:cxn>
                <a:cxn ang="f106">
                  <a:pos x="f171" y="f174"/>
                </a:cxn>
                <a:cxn ang="f106">
                  <a:pos x="f175" y="f176"/>
                </a:cxn>
                <a:cxn ang="f106">
                  <a:pos x="f177" y="f176"/>
                </a:cxn>
                <a:cxn ang="f106">
                  <a:pos x="f178" y="f176"/>
                </a:cxn>
                <a:cxn ang="f106">
                  <a:pos x="f179" y="f180"/>
                </a:cxn>
                <a:cxn ang="f106">
                  <a:pos x="f181" y="f182"/>
                </a:cxn>
                <a:cxn ang="f106">
                  <a:pos x="f183" y="f184"/>
                </a:cxn>
                <a:cxn ang="f106">
                  <a:pos x="f183" y="f184"/>
                </a:cxn>
                <a:cxn ang="f106">
                  <a:pos x="f185" y="f186"/>
                </a:cxn>
                <a:cxn ang="f106">
                  <a:pos x="f187" y="f188"/>
                </a:cxn>
                <a:cxn ang="f106">
                  <a:pos x="f189" y="f190"/>
                </a:cxn>
                <a:cxn ang="f106">
                  <a:pos x="f191" y="f190"/>
                </a:cxn>
                <a:cxn ang="f106">
                  <a:pos x="f192" y="f190"/>
                </a:cxn>
                <a:cxn ang="f106">
                  <a:pos x="f193" y="f194"/>
                </a:cxn>
                <a:cxn ang="f106">
                  <a:pos x="f193" y="f194"/>
                </a:cxn>
                <a:cxn ang="f106">
                  <a:pos x="f195" y="f196"/>
                </a:cxn>
                <a:cxn ang="f106">
                  <a:pos x="f195" y="f196"/>
                </a:cxn>
                <a:cxn ang="f106">
                  <a:pos x="f195" y="f196"/>
                </a:cxn>
                <a:cxn ang="f106">
                  <a:pos x="f195" y="f197"/>
                </a:cxn>
                <a:cxn ang="f106">
                  <a:pos x="f195" y="f198"/>
                </a:cxn>
                <a:cxn ang="f106">
                  <a:pos x="f195" y="f198"/>
                </a:cxn>
                <a:cxn ang="f106">
                  <a:pos x="f171" y="f172"/>
                </a:cxn>
              </a:cxnLst>
              <a:rect l="f167" t="f170" r="f168" b="f169"/>
              <a:pathLst>
                <a:path w="281665" h="230875">
                  <a:moveTo>
                    <a:pt x="f8" y="f9"/>
                  </a:moveTo>
                  <a:lnTo>
                    <a:pt x="f8" y="f10"/>
                  </a:lnTo>
                  <a:cubicBezTo>
                    <a:pt x="f11" y="f12"/>
                    <a:pt x="f11" y="f13"/>
                    <a:pt x="f8" y="f14"/>
                  </a:cubicBezTo>
                  <a:lnTo>
                    <a:pt x="f8" y="f14"/>
                  </a:lnTo>
                  <a:cubicBezTo>
                    <a:pt x="f8" y="f14"/>
                    <a:pt x="f8" y="f14"/>
                    <a:pt x="f8" y="f14"/>
                  </a:cubicBezTo>
                  <a:cubicBezTo>
                    <a:pt x="f15" y="f16"/>
                    <a:pt x="f17" y="f18"/>
                    <a:pt x="f19" y="f20"/>
                  </a:cubicBezTo>
                  <a:lnTo>
                    <a:pt x="f21" y="f20"/>
                  </a:lnTo>
                  <a:cubicBezTo>
                    <a:pt x="f22" y="f23"/>
                    <a:pt x="f24" y="f23"/>
                    <a:pt x="f25" y="f20"/>
                  </a:cubicBezTo>
                  <a:cubicBezTo>
                    <a:pt x="f26" y="f27"/>
                    <a:pt x="f28" y="f29"/>
                    <a:pt x="f30" y="f31"/>
                  </a:cubicBezTo>
                  <a:lnTo>
                    <a:pt x="f32" y="f33"/>
                  </a:lnTo>
                  <a:lnTo>
                    <a:pt x="f34" y="f35"/>
                  </a:lnTo>
                  <a:lnTo>
                    <a:pt x="f34" y="f35"/>
                  </a:lnTo>
                  <a:cubicBezTo>
                    <a:pt x="f36" y="f37"/>
                    <a:pt x="f38" y="f39"/>
                    <a:pt x="f40" y="f41"/>
                  </a:cubicBezTo>
                  <a:cubicBezTo>
                    <a:pt x="f42" y="f43"/>
                    <a:pt x="f44" y="f45"/>
                    <a:pt x="f46" y="f47"/>
                  </a:cubicBezTo>
                  <a:cubicBezTo>
                    <a:pt x="f48" y="f49"/>
                    <a:pt x="f50" y="f51"/>
                    <a:pt x="f6" y="f52"/>
                  </a:cubicBezTo>
                  <a:cubicBezTo>
                    <a:pt x="f53" y="f54"/>
                    <a:pt x="f55" y="f54"/>
                    <a:pt x="f56" y="f52"/>
                  </a:cubicBezTo>
                  <a:lnTo>
                    <a:pt x="f57" y="f52"/>
                  </a:lnTo>
                  <a:lnTo>
                    <a:pt x="f58" y="f59"/>
                  </a:lnTo>
                  <a:lnTo>
                    <a:pt x="f58" y="f59"/>
                  </a:lnTo>
                  <a:lnTo>
                    <a:pt x="f60" y="f61"/>
                  </a:lnTo>
                  <a:lnTo>
                    <a:pt x="f60" y="f61"/>
                  </a:lnTo>
                  <a:lnTo>
                    <a:pt x="f60" y="f61"/>
                  </a:lnTo>
                  <a:cubicBezTo>
                    <a:pt x="f60" y="f61"/>
                    <a:pt x="f60" y="f61"/>
                    <a:pt x="f60" y="f62"/>
                  </a:cubicBezTo>
                  <a:cubicBezTo>
                    <a:pt x="f60" y="f63"/>
                    <a:pt x="f60" y="f62"/>
                    <a:pt x="f60" y="f64"/>
                  </a:cubicBezTo>
                  <a:lnTo>
                    <a:pt x="f60" y="f64"/>
                  </a:lnTo>
                  <a:cubicBezTo>
                    <a:pt x="f60" y="f64"/>
                    <a:pt x="f8"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8" name="Freeform: Shape 552">
              <a:extLst>
                <a:ext uri="{FF2B5EF4-FFF2-40B4-BE49-F238E27FC236}">
                  <a16:creationId xmlns:a16="http://schemas.microsoft.com/office/drawing/2014/main" id="{300EE987-1AE6-2562-FCEB-73CE8E7606F8}"/>
                </a:ext>
              </a:extLst>
            </p:cNvPr>
            <p:cNvSpPr/>
            <p:nvPr/>
          </p:nvSpPr>
          <p:spPr>
            <a:xfrm>
              <a:off x="4131039" y="1777538"/>
              <a:ext cx="109" cy="12691"/>
            </a:xfrm>
            <a:custGeom>
              <a:avLst/>
              <a:gdLst>
                <a:gd name="f0" fmla="val 10800000"/>
                <a:gd name="f1" fmla="val 5400000"/>
                <a:gd name="f2" fmla="val 180"/>
                <a:gd name="f3" fmla="val w"/>
                <a:gd name="f4" fmla="val h"/>
                <a:gd name="f5" fmla="val 0"/>
                <a:gd name="f6" fmla="val 112"/>
                <a:gd name="f7" fmla="val 12696"/>
                <a:gd name="f8" fmla="val 254"/>
                <a:gd name="f9" fmla="+- 0 0 -90"/>
                <a:gd name="f10" fmla="*/ f3 1 112"/>
                <a:gd name="f11" fmla="*/ f4 1 12696"/>
                <a:gd name="f12" fmla="val f5"/>
                <a:gd name="f13" fmla="val f6"/>
                <a:gd name="f14" fmla="val f7"/>
                <a:gd name="f15" fmla="*/ f9 f0 1"/>
                <a:gd name="f16" fmla="+- f14 0 f12"/>
                <a:gd name="f17" fmla="+- f13 0 f12"/>
                <a:gd name="f18" fmla="*/ f15 1 f2"/>
                <a:gd name="f19" fmla="*/ f17 1 112"/>
                <a:gd name="f20" fmla="*/ f16 1 12696"/>
                <a:gd name="f21" fmla="*/ 0 f17 1"/>
                <a:gd name="f22" fmla="*/ 0 f16 1"/>
                <a:gd name="f23" fmla="+- f18 0 f1"/>
                <a:gd name="f24" fmla="*/ f21 1 112"/>
                <a:gd name="f25" fmla="*/ f22 1 12696"/>
                <a:gd name="f26" fmla="*/ f12 1 f19"/>
                <a:gd name="f27" fmla="*/ f13 1 f19"/>
                <a:gd name="f28" fmla="*/ f12 1 f20"/>
                <a:gd name="f29" fmla="*/ f14 1 f20"/>
                <a:gd name="f30" fmla="*/ f24 1 f19"/>
                <a:gd name="f31" fmla="*/ f25 1 f20"/>
                <a:gd name="f32" fmla="*/ f26 f10 1"/>
                <a:gd name="f33" fmla="*/ f27 f10 1"/>
                <a:gd name="f34" fmla="*/ f29 f11 1"/>
                <a:gd name="f35" fmla="*/ f28 f11 1"/>
                <a:gd name="f36" fmla="*/ f30 f10 1"/>
                <a:gd name="f37" fmla="*/ f31 f11 1"/>
              </a:gdLst>
              <a:ahLst/>
              <a:cxnLst>
                <a:cxn ang="3cd4">
                  <a:pos x="hc" y="t"/>
                </a:cxn>
                <a:cxn ang="0">
                  <a:pos x="r" y="vc"/>
                </a:cxn>
                <a:cxn ang="cd4">
                  <a:pos x="hc" y="b"/>
                </a:cxn>
                <a:cxn ang="cd2">
                  <a:pos x="l" y="vc"/>
                </a:cxn>
                <a:cxn ang="f23">
                  <a:pos x="f36" y="f37"/>
                </a:cxn>
                <a:cxn ang="f23">
                  <a:pos x="f36" y="f37"/>
                </a:cxn>
                <a:cxn ang="f23">
                  <a:pos x="f36" y="f37"/>
                </a:cxn>
                <a:cxn ang="f23">
                  <a:pos x="f36" y="f37"/>
                </a:cxn>
                <a:cxn ang="f23">
                  <a:pos x="f36" y="f37"/>
                </a:cxn>
              </a:cxnLst>
              <a:rect l="f32" t="f35" r="f33" b="f34"/>
              <a:pathLst>
                <a:path w="112" h="12696">
                  <a:moveTo>
                    <a:pt x="f5" y="f5"/>
                  </a:moveTo>
                  <a:lnTo>
                    <a:pt x="f5" y="f5"/>
                  </a:lnTo>
                  <a:cubicBezTo>
                    <a:pt x="f5" y="f5"/>
                    <a:pt x="f5" y="f5"/>
                    <a:pt x="f5" y="f5"/>
                  </a:cubicBezTo>
                  <a:lnTo>
                    <a:pt x="f5" y="f5"/>
                  </a:lnTo>
                  <a:cubicBezTo>
                    <a:pt x="f5" y="f5"/>
                    <a:pt x="f8"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49" name="Freeform: Shape 553">
              <a:extLst>
                <a:ext uri="{FF2B5EF4-FFF2-40B4-BE49-F238E27FC236}">
                  <a16:creationId xmlns:a16="http://schemas.microsoft.com/office/drawing/2014/main" id="{A4339E7E-1462-C420-3E82-A217932DCE79}"/>
                </a:ext>
              </a:extLst>
            </p:cNvPr>
            <p:cNvSpPr/>
            <p:nvPr/>
          </p:nvSpPr>
          <p:spPr>
            <a:xfrm>
              <a:off x="4132054" y="177880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0" name="Freeform: Shape 554">
              <a:extLst>
                <a:ext uri="{FF2B5EF4-FFF2-40B4-BE49-F238E27FC236}">
                  <a16:creationId xmlns:a16="http://schemas.microsoft.com/office/drawing/2014/main" id="{0C982104-4804-9F8F-290D-FAC24D7625E5}"/>
                </a:ext>
              </a:extLst>
            </p:cNvPr>
            <p:cNvSpPr/>
            <p:nvPr/>
          </p:nvSpPr>
          <p:spPr>
            <a:xfrm>
              <a:off x="3868561" y="1782485"/>
              <a:ext cx="253334" cy="208730"/>
            </a:xfrm>
            <a:custGeom>
              <a:avLst/>
              <a:gdLst>
                <a:gd name="f0" fmla="val 10800000"/>
                <a:gd name="f1" fmla="val 5400000"/>
                <a:gd name="f2" fmla="val 180"/>
                <a:gd name="f3" fmla="val w"/>
                <a:gd name="f4" fmla="val h"/>
                <a:gd name="f5" fmla="val 0"/>
                <a:gd name="f6" fmla="val 253332"/>
                <a:gd name="f7" fmla="val 208733"/>
                <a:gd name="f8" fmla="val 253078"/>
                <a:gd name="f9" fmla="val 1524"/>
                <a:gd name="f10" fmla="val 247999"/>
                <a:gd name="f11" fmla="val 3966"/>
                <a:gd name="f12" fmla="val 198196"/>
                <a:gd name="f13" fmla="val 1554"/>
                <a:gd name="f14" fmla="val 200100"/>
                <a:gd name="f15" fmla="val -376"/>
                <a:gd name="f16" fmla="val 201840"/>
                <a:gd name="f17" fmla="val -529"/>
                <a:gd name="f18" fmla="val 204811"/>
                <a:gd name="f19" fmla="val 1211"/>
                <a:gd name="f20" fmla="val 206741"/>
                <a:gd name="f21" fmla="val 1312"/>
                <a:gd name="f22" fmla="val 206855"/>
                <a:gd name="f23" fmla="val 1427"/>
                <a:gd name="f24" fmla="val 206969"/>
                <a:gd name="f25" fmla="val 207083"/>
                <a:gd name="f26" fmla="val 2658"/>
                <a:gd name="f27" fmla="val 208124"/>
                <a:gd name="f28" fmla="val 4106"/>
                <a:gd name="f29" fmla="val 208708"/>
                <a:gd name="f30" fmla="val 5617"/>
                <a:gd name="f31" fmla="val 208734"/>
                <a:gd name="f32" fmla="val 6797"/>
                <a:gd name="f33" fmla="val 208658"/>
                <a:gd name="f34" fmla="val 7940"/>
                <a:gd name="f35" fmla="val 208264"/>
                <a:gd name="f36" fmla="val 8918"/>
                <a:gd name="f37" fmla="val 207591"/>
                <a:gd name="f38" fmla="val 10695"/>
                <a:gd name="f39" fmla="val 206067"/>
                <a:gd name="f40" fmla="val 8634"/>
                <a:gd name="f41" fmla="+- 0 0 -90"/>
                <a:gd name="f42" fmla="*/ f3 1 253332"/>
                <a:gd name="f43" fmla="*/ f4 1 208733"/>
                <a:gd name="f44" fmla="val f5"/>
                <a:gd name="f45" fmla="val f6"/>
                <a:gd name="f46" fmla="val f7"/>
                <a:gd name="f47" fmla="*/ f41 f0 1"/>
                <a:gd name="f48" fmla="+- f46 0 f44"/>
                <a:gd name="f49" fmla="+- f45 0 f44"/>
                <a:gd name="f50" fmla="*/ f47 1 f2"/>
                <a:gd name="f51" fmla="*/ f49 1 253332"/>
                <a:gd name="f52" fmla="*/ f48 1 208733"/>
                <a:gd name="f53" fmla="*/ 253078 f49 1"/>
                <a:gd name="f54" fmla="*/ 1524 f48 1"/>
                <a:gd name="f55" fmla="*/ 247999 f49 1"/>
                <a:gd name="f56" fmla="*/ 0 f48 1"/>
                <a:gd name="f57" fmla="*/ 3966 f49 1"/>
                <a:gd name="f58" fmla="*/ 198196 f48 1"/>
                <a:gd name="f59" fmla="*/ 1554 f49 1"/>
                <a:gd name="f60" fmla="*/ 200100 f48 1"/>
                <a:gd name="f61" fmla="*/ 1211 f49 1"/>
                <a:gd name="f62" fmla="*/ 206741 f48 1"/>
                <a:gd name="f63" fmla="*/ 207083 f48 1"/>
                <a:gd name="f64" fmla="*/ 5617 f49 1"/>
                <a:gd name="f65" fmla="*/ 208734 f48 1"/>
                <a:gd name="f66" fmla="*/ 8918 f49 1"/>
                <a:gd name="f67" fmla="*/ 207591 f48 1"/>
                <a:gd name="f68" fmla="*/ 10695 f49 1"/>
                <a:gd name="f69" fmla="*/ 206067 f48 1"/>
                <a:gd name="f70" fmla="*/ 253332 f49 1"/>
                <a:gd name="f71" fmla="*/ 8634 f48 1"/>
                <a:gd name="f72" fmla="+- f50 0 f1"/>
                <a:gd name="f73" fmla="*/ f53 1 253332"/>
                <a:gd name="f74" fmla="*/ f54 1 208733"/>
                <a:gd name="f75" fmla="*/ f55 1 253332"/>
                <a:gd name="f76" fmla="*/ f56 1 208733"/>
                <a:gd name="f77" fmla="*/ f57 1 253332"/>
                <a:gd name="f78" fmla="*/ f58 1 208733"/>
                <a:gd name="f79" fmla="*/ f59 1 253332"/>
                <a:gd name="f80" fmla="*/ f60 1 208733"/>
                <a:gd name="f81" fmla="*/ f61 1 253332"/>
                <a:gd name="f82" fmla="*/ f62 1 208733"/>
                <a:gd name="f83" fmla="*/ f63 1 208733"/>
                <a:gd name="f84" fmla="*/ f64 1 253332"/>
                <a:gd name="f85" fmla="*/ f65 1 208733"/>
                <a:gd name="f86" fmla="*/ f66 1 253332"/>
                <a:gd name="f87" fmla="*/ f67 1 208733"/>
                <a:gd name="f88" fmla="*/ f68 1 253332"/>
                <a:gd name="f89" fmla="*/ f69 1 208733"/>
                <a:gd name="f90" fmla="*/ f70 1 253332"/>
                <a:gd name="f91" fmla="*/ f71 1 208733"/>
                <a:gd name="f92" fmla="*/ f44 1 f51"/>
                <a:gd name="f93" fmla="*/ f45 1 f51"/>
                <a:gd name="f94" fmla="*/ f44 1 f52"/>
                <a:gd name="f95" fmla="*/ f46 1 f52"/>
                <a:gd name="f96" fmla="*/ f73 1 f51"/>
                <a:gd name="f97" fmla="*/ f74 1 f52"/>
                <a:gd name="f98" fmla="*/ f75 1 f51"/>
                <a:gd name="f99" fmla="*/ f76 1 f52"/>
                <a:gd name="f100" fmla="*/ f77 1 f51"/>
                <a:gd name="f101" fmla="*/ f78 1 f52"/>
                <a:gd name="f102" fmla="*/ f79 1 f51"/>
                <a:gd name="f103" fmla="*/ f80 1 f52"/>
                <a:gd name="f104" fmla="*/ f81 1 f51"/>
                <a:gd name="f105" fmla="*/ f82 1 f52"/>
                <a:gd name="f106" fmla="*/ f83 1 f52"/>
                <a:gd name="f107" fmla="*/ f84 1 f51"/>
                <a:gd name="f108" fmla="*/ f85 1 f52"/>
                <a:gd name="f109" fmla="*/ f86 1 f51"/>
                <a:gd name="f110" fmla="*/ f87 1 f52"/>
                <a:gd name="f111" fmla="*/ f88 1 f51"/>
                <a:gd name="f112" fmla="*/ f89 1 f52"/>
                <a:gd name="f113" fmla="*/ f90 1 f51"/>
                <a:gd name="f114" fmla="*/ f91 1 f52"/>
                <a:gd name="f115" fmla="*/ f92 f42 1"/>
                <a:gd name="f116" fmla="*/ f93 f42 1"/>
                <a:gd name="f117" fmla="*/ f95 f43 1"/>
                <a:gd name="f118" fmla="*/ f94 f43 1"/>
                <a:gd name="f119" fmla="*/ f96 f42 1"/>
                <a:gd name="f120" fmla="*/ f97 f43 1"/>
                <a:gd name="f121" fmla="*/ f98 f42 1"/>
                <a:gd name="f122" fmla="*/ f99 f43 1"/>
                <a:gd name="f123" fmla="*/ f100 f42 1"/>
                <a:gd name="f124" fmla="*/ f101 f43 1"/>
                <a:gd name="f125" fmla="*/ f102 f42 1"/>
                <a:gd name="f126" fmla="*/ f103 f43 1"/>
                <a:gd name="f127" fmla="*/ f104 f42 1"/>
                <a:gd name="f128" fmla="*/ f105 f43 1"/>
                <a:gd name="f129" fmla="*/ f106 f43 1"/>
                <a:gd name="f130" fmla="*/ f107 f42 1"/>
                <a:gd name="f131" fmla="*/ f108 f43 1"/>
                <a:gd name="f132" fmla="*/ f109 f42 1"/>
                <a:gd name="f133" fmla="*/ f110 f43 1"/>
                <a:gd name="f134" fmla="*/ f111 f42 1"/>
                <a:gd name="f135" fmla="*/ f112 f43 1"/>
                <a:gd name="f136" fmla="*/ f113 f42 1"/>
                <a:gd name="f137" fmla="*/ f114 f43 1"/>
              </a:gdLst>
              <a:ahLst/>
              <a:cxnLst>
                <a:cxn ang="3cd4">
                  <a:pos x="hc" y="t"/>
                </a:cxn>
                <a:cxn ang="0">
                  <a:pos x="r" y="vc"/>
                </a:cxn>
                <a:cxn ang="cd4">
                  <a:pos x="hc" y="b"/>
                </a:cxn>
                <a:cxn ang="cd2">
                  <a:pos x="l" y="vc"/>
                </a:cxn>
                <a:cxn ang="f72">
                  <a:pos x="f119" y="f120"/>
                </a:cxn>
                <a:cxn ang="f72">
                  <a:pos x="f121" y="f122"/>
                </a:cxn>
                <a:cxn ang="f72">
                  <a:pos x="f123" y="f124"/>
                </a:cxn>
                <a:cxn ang="f72">
                  <a:pos x="f125" y="f126"/>
                </a:cxn>
                <a:cxn ang="f72">
                  <a:pos x="f127" y="f128"/>
                </a:cxn>
                <a:cxn ang="f72">
                  <a:pos x="f125" y="f129"/>
                </a:cxn>
                <a:cxn ang="f72">
                  <a:pos x="f130" y="f131"/>
                </a:cxn>
                <a:cxn ang="f72">
                  <a:pos x="f132" y="f133"/>
                </a:cxn>
                <a:cxn ang="f72">
                  <a:pos x="f132" y="f133"/>
                </a:cxn>
                <a:cxn ang="f72">
                  <a:pos x="f134" y="f135"/>
                </a:cxn>
                <a:cxn ang="f72">
                  <a:pos x="f136" y="f137"/>
                </a:cxn>
              </a:cxnLst>
              <a:rect l="f115" t="f118" r="f116" b="f117"/>
              <a:pathLst>
                <a:path w="253332" h="208733">
                  <a:moveTo>
                    <a:pt x="f8" y="f9"/>
                  </a:moveTo>
                  <a:lnTo>
                    <a:pt x="f10" y="f5"/>
                  </a:lnTo>
                  <a:lnTo>
                    <a:pt x="f11" y="f12"/>
                  </a:lnTo>
                  <a:lnTo>
                    <a:pt x="f13" y="f14"/>
                  </a:lnTo>
                  <a:cubicBezTo>
                    <a:pt x="f15" y="f16"/>
                    <a:pt x="f17" y="f18"/>
                    <a:pt x="f19" y="f20"/>
                  </a:cubicBezTo>
                  <a:cubicBezTo>
                    <a:pt x="f21" y="f22"/>
                    <a:pt x="f23" y="f24"/>
                    <a:pt x="f13" y="f25"/>
                  </a:cubicBezTo>
                  <a:cubicBezTo>
                    <a:pt x="f26" y="f27"/>
                    <a:pt x="f28" y="f29"/>
                    <a:pt x="f30" y="f31"/>
                  </a:cubicBezTo>
                  <a:cubicBezTo>
                    <a:pt x="f32" y="f33"/>
                    <a:pt x="f34" y="f35"/>
                    <a:pt x="f36" y="f37"/>
                  </a:cubicBezTo>
                  <a:lnTo>
                    <a:pt x="f36" y="f37"/>
                  </a:lnTo>
                  <a:lnTo>
                    <a:pt x="f38" y="f39"/>
                  </a:lnTo>
                  <a:lnTo>
                    <a:pt x="f6" y="f4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1" name="Freeform: Shape 555">
              <a:extLst>
                <a:ext uri="{FF2B5EF4-FFF2-40B4-BE49-F238E27FC236}">
                  <a16:creationId xmlns:a16="http://schemas.microsoft.com/office/drawing/2014/main" id="{7E5B5E4E-DA8B-C898-4231-D6138E1E0323}"/>
                </a:ext>
              </a:extLst>
            </p:cNvPr>
            <p:cNvSpPr/>
            <p:nvPr/>
          </p:nvSpPr>
          <p:spPr>
            <a:xfrm>
              <a:off x="4129896" y="1776395"/>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0 f17 1"/>
                <a:gd name="f22" fmla="*/ 0 f16 1"/>
                <a:gd name="f23" fmla="*/ 762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39" y="f40"/>
                </a:cxn>
                <a:cxn ang="f24">
                  <a:pos x="f41" y="f40"/>
                </a:cxn>
                <a:cxn ang="f24">
                  <a:pos x="f41" y="f40"/>
                </a:cxn>
              </a:cxnLst>
              <a:rect l="f35" t="f38" r="f36" b="f37"/>
              <a:pathLst>
                <a:path w="761" h="12696">
                  <a:moveTo>
                    <a:pt x="f5" y="f5"/>
                  </a:moveTo>
                  <a:lnTo>
                    <a:pt x="f5" y="f5"/>
                  </a:lnTo>
                  <a:lnTo>
                    <a:pt x="f8"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2" name="Freeform: Shape 556">
              <a:extLst>
                <a:ext uri="{FF2B5EF4-FFF2-40B4-BE49-F238E27FC236}">
                  <a16:creationId xmlns:a16="http://schemas.microsoft.com/office/drawing/2014/main" id="{20ECC4A0-7315-ACE4-F221-0E092AA1A6E5}"/>
                </a:ext>
              </a:extLst>
            </p:cNvPr>
            <p:cNvSpPr/>
            <p:nvPr/>
          </p:nvSpPr>
          <p:spPr>
            <a:xfrm>
              <a:off x="7753700" y="3139500"/>
              <a:ext cx="54900" cy="40005"/>
            </a:xfrm>
            <a:custGeom>
              <a:avLst/>
              <a:gdLst>
                <a:gd name="f0" fmla="val 10800000"/>
                <a:gd name="f1" fmla="val 5400000"/>
                <a:gd name="f2" fmla="val 180"/>
                <a:gd name="f3" fmla="val w"/>
                <a:gd name="f4" fmla="val h"/>
                <a:gd name="f5" fmla="val 0"/>
                <a:gd name="f6" fmla="val 54898"/>
                <a:gd name="f7" fmla="val 40007"/>
                <a:gd name="f8" fmla="val 54850"/>
                <a:gd name="f9" fmla="val 7631"/>
                <a:gd name="f10" fmla="val 6742"/>
                <a:gd name="f11" fmla="val 5980"/>
                <a:gd name="f12" fmla="val 54914"/>
                <a:gd name="f13" fmla="val 5599"/>
                <a:gd name="f14" fmla="val 5218"/>
                <a:gd name="f15" fmla="val 4837"/>
                <a:gd name="f16" fmla="val 54863"/>
                <a:gd name="f17" fmla="val 3555"/>
                <a:gd name="f18" fmla="val 54355"/>
                <a:gd name="f19" fmla="val 2323"/>
                <a:gd name="f20" fmla="val 53454"/>
                <a:gd name="f21" fmla="val 1409"/>
                <a:gd name="f22" fmla="val 51270"/>
                <a:gd name="f23" fmla="val -470"/>
                <a:gd name="f24" fmla="val 48019"/>
                <a:gd name="f25" fmla="val 45835"/>
                <a:gd name="f26" fmla="val 44058"/>
                <a:gd name="f27" fmla="val 2933"/>
                <a:gd name="f28" fmla="val 38738"/>
                <a:gd name="f29" fmla="val 4063"/>
                <a:gd name="f30" fmla="val 15998"/>
                <a:gd name="f31" fmla="val 54723"/>
                <a:gd name="f32" fmla="val 8646"/>
                <a:gd name="f33" fmla="+- 0 0 -90"/>
                <a:gd name="f34" fmla="*/ f3 1 54898"/>
                <a:gd name="f35" fmla="*/ f4 1 40007"/>
                <a:gd name="f36" fmla="val f5"/>
                <a:gd name="f37" fmla="val f6"/>
                <a:gd name="f38" fmla="val f7"/>
                <a:gd name="f39" fmla="*/ f33 f0 1"/>
                <a:gd name="f40" fmla="+- f38 0 f36"/>
                <a:gd name="f41" fmla="+- f37 0 f36"/>
                <a:gd name="f42" fmla="*/ f39 1 f2"/>
                <a:gd name="f43" fmla="*/ f41 1 54898"/>
                <a:gd name="f44" fmla="*/ f40 1 40007"/>
                <a:gd name="f45" fmla="*/ 54850 f41 1"/>
                <a:gd name="f46" fmla="*/ 7631 f40 1"/>
                <a:gd name="f47" fmla="*/ 6742 f40 1"/>
                <a:gd name="f48" fmla="*/ 5980 f40 1"/>
                <a:gd name="f49" fmla="*/ 4837 f40 1"/>
                <a:gd name="f50" fmla="*/ 53454 f41 1"/>
                <a:gd name="f51" fmla="*/ 1409 f40 1"/>
                <a:gd name="f52" fmla="*/ 45835 f41 1"/>
                <a:gd name="f53" fmla="*/ 44058 f41 1"/>
                <a:gd name="f54" fmla="*/ 2933 f40 1"/>
                <a:gd name="f55" fmla="*/ 0 f41 1"/>
                <a:gd name="f56" fmla="*/ 38738 f40 1"/>
                <a:gd name="f57" fmla="*/ 4063 f41 1"/>
                <a:gd name="f58" fmla="*/ 15998 f41 1"/>
                <a:gd name="f59" fmla="*/ 40007 f40 1"/>
                <a:gd name="f60" fmla="*/ 54723 f41 1"/>
                <a:gd name="f61" fmla="*/ 8646 f40 1"/>
                <a:gd name="f62" fmla="+- f42 0 f1"/>
                <a:gd name="f63" fmla="*/ f45 1 54898"/>
                <a:gd name="f64" fmla="*/ f46 1 40007"/>
                <a:gd name="f65" fmla="*/ f47 1 40007"/>
                <a:gd name="f66" fmla="*/ f48 1 40007"/>
                <a:gd name="f67" fmla="*/ f49 1 40007"/>
                <a:gd name="f68" fmla="*/ f50 1 54898"/>
                <a:gd name="f69" fmla="*/ f51 1 40007"/>
                <a:gd name="f70" fmla="*/ f52 1 54898"/>
                <a:gd name="f71" fmla="*/ f53 1 54898"/>
                <a:gd name="f72" fmla="*/ f54 1 40007"/>
                <a:gd name="f73" fmla="*/ f55 1 54898"/>
                <a:gd name="f74" fmla="*/ f56 1 40007"/>
                <a:gd name="f75" fmla="*/ f57 1 54898"/>
                <a:gd name="f76" fmla="*/ f58 1 54898"/>
                <a:gd name="f77" fmla="*/ f59 1 40007"/>
                <a:gd name="f78" fmla="*/ f60 1 54898"/>
                <a:gd name="f79" fmla="*/ f61 1 40007"/>
                <a:gd name="f80" fmla="*/ f36 1 f43"/>
                <a:gd name="f81" fmla="*/ f37 1 f43"/>
                <a:gd name="f82" fmla="*/ f36 1 f44"/>
                <a:gd name="f83" fmla="*/ f38 1 f44"/>
                <a:gd name="f84" fmla="*/ f63 1 f43"/>
                <a:gd name="f85" fmla="*/ f64 1 f44"/>
                <a:gd name="f86" fmla="*/ f65 1 f44"/>
                <a:gd name="f87" fmla="*/ f66 1 f44"/>
                <a:gd name="f88" fmla="*/ f67 1 f44"/>
                <a:gd name="f89" fmla="*/ f68 1 f43"/>
                <a:gd name="f90" fmla="*/ f69 1 f44"/>
                <a:gd name="f91" fmla="*/ f70 1 f43"/>
                <a:gd name="f92" fmla="*/ f71 1 f43"/>
                <a:gd name="f93" fmla="*/ f72 1 f44"/>
                <a:gd name="f94" fmla="*/ f73 1 f43"/>
                <a:gd name="f95" fmla="*/ f74 1 f44"/>
                <a:gd name="f96" fmla="*/ f75 1 f43"/>
                <a:gd name="f97" fmla="*/ f76 1 f43"/>
                <a:gd name="f98" fmla="*/ f77 1 f44"/>
                <a:gd name="f99" fmla="*/ f78 1 f43"/>
                <a:gd name="f100" fmla="*/ f79 1 f44"/>
                <a:gd name="f101" fmla="*/ f80 f34 1"/>
                <a:gd name="f102" fmla="*/ f81 f34 1"/>
                <a:gd name="f103" fmla="*/ f83 f35 1"/>
                <a:gd name="f104" fmla="*/ f82 f35 1"/>
                <a:gd name="f105" fmla="*/ f84 f34 1"/>
                <a:gd name="f106" fmla="*/ f85 f35 1"/>
                <a:gd name="f107" fmla="*/ f86 f35 1"/>
                <a:gd name="f108" fmla="*/ f87 f35 1"/>
                <a:gd name="f109" fmla="*/ f88 f35 1"/>
                <a:gd name="f110" fmla="*/ f89 f34 1"/>
                <a:gd name="f111" fmla="*/ f90 f35 1"/>
                <a:gd name="f112" fmla="*/ f91 f34 1"/>
                <a:gd name="f113" fmla="*/ f92 f34 1"/>
                <a:gd name="f114" fmla="*/ f93 f35 1"/>
                <a:gd name="f115" fmla="*/ f94 f34 1"/>
                <a:gd name="f116" fmla="*/ f95 f35 1"/>
                <a:gd name="f117" fmla="*/ f96 f34 1"/>
                <a:gd name="f118" fmla="*/ f97 f34 1"/>
                <a:gd name="f119" fmla="*/ f98 f35 1"/>
                <a:gd name="f120" fmla="*/ f99 f34 1"/>
                <a:gd name="f121" fmla="*/ f100 f35 1"/>
              </a:gdLst>
              <a:ahLst/>
              <a:cxnLst>
                <a:cxn ang="3cd4">
                  <a:pos x="hc" y="t"/>
                </a:cxn>
                <a:cxn ang="0">
                  <a:pos x="r" y="vc"/>
                </a:cxn>
                <a:cxn ang="cd4">
                  <a:pos x="hc" y="b"/>
                </a:cxn>
                <a:cxn ang="cd2">
                  <a:pos x="l" y="vc"/>
                </a:cxn>
                <a:cxn ang="f62">
                  <a:pos x="f105" y="f106"/>
                </a:cxn>
                <a:cxn ang="f62">
                  <a:pos x="f105" y="f106"/>
                </a:cxn>
                <a:cxn ang="f62">
                  <a:pos x="f105" y="f107"/>
                </a:cxn>
                <a:cxn ang="f62">
                  <a:pos x="f105" y="f107"/>
                </a:cxn>
                <a:cxn ang="f62">
                  <a:pos x="f105" y="f108"/>
                </a:cxn>
                <a:cxn ang="f62">
                  <a:pos x="f105" y="f109"/>
                </a:cxn>
                <a:cxn ang="f62">
                  <a:pos x="f110" y="f111"/>
                </a:cxn>
                <a:cxn ang="f62">
                  <a:pos x="f112" y="f111"/>
                </a:cxn>
                <a:cxn ang="f62">
                  <a:pos x="f113" y="f114"/>
                </a:cxn>
                <a:cxn ang="f62">
                  <a:pos x="f115" y="f116"/>
                </a:cxn>
                <a:cxn ang="f62">
                  <a:pos x="f117" y="f116"/>
                </a:cxn>
                <a:cxn ang="f62">
                  <a:pos x="f118" y="f119"/>
                </a:cxn>
                <a:cxn ang="f62">
                  <a:pos x="f120" y="f121"/>
                </a:cxn>
              </a:cxnLst>
              <a:rect l="f101" t="f104" r="f102" b="f103"/>
              <a:pathLst>
                <a:path w="54898" h="40007">
                  <a:moveTo>
                    <a:pt x="f8" y="f9"/>
                  </a:moveTo>
                  <a:lnTo>
                    <a:pt x="f8" y="f9"/>
                  </a:lnTo>
                  <a:lnTo>
                    <a:pt x="f8" y="f10"/>
                  </a:lnTo>
                  <a:lnTo>
                    <a:pt x="f8" y="f10"/>
                  </a:lnTo>
                  <a:cubicBezTo>
                    <a:pt x="f8" y="f10"/>
                    <a:pt x="f8" y="f10"/>
                    <a:pt x="f8" y="f11"/>
                  </a:cubicBezTo>
                  <a:cubicBezTo>
                    <a:pt x="f12" y="f13"/>
                    <a:pt x="f12" y="f14"/>
                    <a:pt x="f8" y="f15"/>
                  </a:cubicBezTo>
                  <a:cubicBezTo>
                    <a:pt x="f16" y="f17"/>
                    <a:pt x="f18" y="f19"/>
                    <a:pt x="f20" y="f21"/>
                  </a:cubicBezTo>
                  <a:cubicBezTo>
                    <a:pt x="f22" y="f23"/>
                    <a:pt x="f24" y="f23"/>
                    <a:pt x="f25" y="f21"/>
                  </a:cubicBezTo>
                  <a:lnTo>
                    <a:pt x="f26" y="f27"/>
                  </a:lnTo>
                  <a:lnTo>
                    <a:pt x="f5" y="f28"/>
                  </a:lnTo>
                  <a:lnTo>
                    <a:pt x="f29" y="f28"/>
                  </a:lnTo>
                  <a:lnTo>
                    <a:pt x="f30" y="f7"/>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3" name="Freeform: Shape 557">
              <a:extLst>
                <a:ext uri="{FF2B5EF4-FFF2-40B4-BE49-F238E27FC236}">
                  <a16:creationId xmlns:a16="http://schemas.microsoft.com/office/drawing/2014/main" id="{95802257-E078-1AEE-92DC-2C4DC837C2B6}"/>
                </a:ext>
              </a:extLst>
            </p:cNvPr>
            <p:cNvSpPr/>
            <p:nvPr/>
          </p:nvSpPr>
          <p:spPr>
            <a:xfrm>
              <a:off x="7044309" y="2988295"/>
              <a:ext cx="18" cy="886"/>
            </a:xfrm>
            <a:custGeom>
              <a:avLst/>
              <a:gdLst>
                <a:gd name="f0" fmla="val 10800000"/>
                <a:gd name="f1" fmla="val 5400000"/>
                <a:gd name="f2" fmla="val 180"/>
                <a:gd name="f3" fmla="val w"/>
                <a:gd name="f4" fmla="val h"/>
                <a:gd name="f5" fmla="val 0"/>
                <a:gd name="f6" fmla="val 19"/>
                <a:gd name="f7" fmla="val 888"/>
                <a:gd name="f8" fmla="val -6"/>
                <a:gd name="f9" fmla="val 292"/>
                <a:gd name="f10" fmla="val 597"/>
                <a:gd name="f11" fmla="val 889"/>
                <a:gd name="f12" fmla="val 254"/>
                <a:gd name="f13" fmla="+- 0 0 -90"/>
                <a:gd name="f14" fmla="*/ f3 1 19"/>
                <a:gd name="f15" fmla="*/ f4 1 888"/>
                <a:gd name="f16" fmla="val f5"/>
                <a:gd name="f17" fmla="val f6"/>
                <a:gd name="f18" fmla="val f7"/>
                <a:gd name="f19" fmla="*/ f13 f0 1"/>
                <a:gd name="f20" fmla="+- f18 0 f16"/>
                <a:gd name="f21" fmla="+- f17 0 f16"/>
                <a:gd name="f22" fmla="*/ f19 1 f2"/>
                <a:gd name="f23" fmla="*/ f21 1 19"/>
                <a:gd name="f24" fmla="*/ f20 1 888"/>
                <a:gd name="f25" fmla="*/ 19 f21 1"/>
                <a:gd name="f26" fmla="*/ 0 f20 1"/>
                <a:gd name="f27" fmla="*/ 889 f20 1"/>
                <a:gd name="f28" fmla="*/ 254 f20 1"/>
                <a:gd name="f29" fmla="+- f22 0 f1"/>
                <a:gd name="f30" fmla="*/ f25 1 19"/>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19" h="888">
                  <a:moveTo>
                    <a:pt x="f6" y="f5"/>
                  </a:moveTo>
                  <a:cubicBezTo>
                    <a:pt x="f8" y="f9"/>
                    <a:pt x="f8" y="f10"/>
                    <a:pt x="f6" y="f11"/>
                  </a:cubicBezTo>
                  <a:lnTo>
                    <a:pt x="f6"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4" name="Freeform: Shape 558">
              <a:extLst>
                <a:ext uri="{FF2B5EF4-FFF2-40B4-BE49-F238E27FC236}">
                  <a16:creationId xmlns:a16="http://schemas.microsoft.com/office/drawing/2014/main" id="{1290F2DB-3F77-C696-6533-184ECF082F45}"/>
                </a:ext>
              </a:extLst>
            </p:cNvPr>
            <p:cNvSpPr/>
            <p:nvPr/>
          </p:nvSpPr>
          <p:spPr>
            <a:xfrm>
              <a:off x="7044400" y="2990709"/>
              <a:ext cx="10963" cy="114144"/>
            </a:xfrm>
            <a:custGeom>
              <a:avLst/>
              <a:gdLst>
                <a:gd name="f0" fmla="val 10800000"/>
                <a:gd name="f1" fmla="val 5400000"/>
                <a:gd name="f2" fmla="val 180"/>
                <a:gd name="f3" fmla="val w"/>
                <a:gd name="f4" fmla="val h"/>
                <a:gd name="f5" fmla="val 0"/>
                <a:gd name="f6" fmla="val 10966"/>
                <a:gd name="f7" fmla="val 114143"/>
                <a:gd name="f8" fmla="val 2968"/>
                <a:gd name="f9" fmla="val 4825"/>
                <a:gd name="f10" fmla="val 2219"/>
                <a:gd name="f11" fmla="val 4672"/>
                <a:gd name="f12" fmla="val 1508"/>
                <a:gd name="f13" fmla="val 4317"/>
                <a:gd name="f14" fmla="val 937"/>
                <a:gd name="f15" fmla="val 3809"/>
                <a:gd name="f16" fmla="val 48"/>
                <a:gd name="f17" fmla="val 2920"/>
                <a:gd name="f18" fmla="val 60"/>
                <a:gd name="f19" fmla="val 2628"/>
                <a:gd name="f20" fmla="val 2323"/>
                <a:gd name="f21" fmla="val 2032"/>
                <a:gd name="f22" fmla="val 10"/>
                <a:gd name="f23" fmla="val 1739"/>
                <a:gd name="f24" fmla="val 1435"/>
                <a:gd name="f25" fmla="val 1143"/>
                <a:gd name="f26" fmla="val -16"/>
                <a:gd name="f27" fmla="val 762"/>
                <a:gd name="f28" fmla="val 381"/>
                <a:gd name="f29" fmla="val 203"/>
                <a:gd name="f30" fmla="val 432"/>
                <a:gd name="f31" fmla="val 635"/>
                <a:gd name="f32" fmla="val 6142"/>
                <a:gd name="f33" fmla="val 10967"/>
                <a:gd name="f34" fmla="val 6094"/>
                <a:gd name="f35" fmla="+- 0 0 -90"/>
                <a:gd name="f36" fmla="*/ f3 1 10966"/>
                <a:gd name="f37" fmla="*/ f4 1 114143"/>
                <a:gd name="f38" fmla="val f5"/>
                <a:gd name="f39" fmla="val f6"/>
                <a:gd name="f40" fmla="val f7"/>
                <a:gd name="f41" fmla="*/ f35 f0 1"/>
                <a:gd name="f42" fmla="+- f40 0 f38"/>
                <a:gd name="f43" fmla="+- f39 0 f38"/>
                <a:gd name="f44" fmla="*/ f41 1 f2"/>
                <a:gd name="f45" fmla="*/ f43 1 10966"/>
                <a:gd name="f46" fmla="*/ f42 1 114143"/>
                <a:gd name="f47" fmla="*/ 2968 f43 1"/>
                <a:gd name="f48" fmla="*/ 4825 f42 1"/>
                <a:gd name="f49" fmla="*/ 937 f43 1"/>
                <a:gd name="f50" fmla="*/ 3809 f42 1"/>
                <a:gd name="f51" fmla="*/ 48 f43 1"/>
                <a:gd name="f52" fmla="*/ 2920 f42 1"/>
                <a:gd name="f53" fmla="*/ 2032 f42 1"/>
                <a:gd name="f54" fmla="*/ 1143 f42 1"/>
                <a:gd name="f55" fmla="*/ 0 f42 1"/>
                <a:gd name="f56" fmla="*/ 635 f42 1"/>
                <a:gd name="f57" fmla="*/ 114143 f42 1"/>
                <a:gd name="f58" fmla="*/ 6142 f43 1"/>
                <a:gd name="f59" fmla="*/ 10967 f43 1"/>
                <a:gd name="f60" fmla="*/ 6094 f42 1"/>
                <a:gd name="f61" fmla="+- f44 0 f1"/>
                <a:gd name="f62" fmla="*/ f47 1 10966"/>
                <a:gd name="f63" fmla="*/ f48 1 114143"/>
                <a:gd name="f64" fmla="*/ f49 1 10966"/>
                <a:gd name="f65" fmla="*/ f50 1 114143"/>
                <a:gd name="f66" fmla="*/ f51 1 10966"/>
                <a:gd name="f67" fmla="*/ f52 1 114143"/>
                <a:gd name="f68" fmla="*/ f53 1 114143"/>
                <a:gd name="f69" fmla="*/ f54 1 114143"/>
                <a:gd name="f70" fmla="*/ f55 1 114143"/>
                <a:gd name="f71" fmla="*/ f56 1 114143"/>
                <a:gd name="f72" fmla="*/ f57 1 114143"/>
                <a:gd name="f73" fmla="*/ f58 1 10966"/>
                <a:gd name="f74" fmla="*/ f59 1 10966"/>
                <a:gd name="f75" fmla="*/ f60 1 114143"/>
                <a:gd name="f76" fmla="*/ f38 1 f45"/>
                <a:gd name="f77" fmla="*/ f39 1 f45"/>
                <a:gd name="f78" fmla="*/ f38 1 f46"/>
                <a:gd name="f79" fmla="*/ f40 1 f46"/>
                <a:gd name="f80" fmla="*/ f62 1 f45"/>
                <a:gd name="f81" fmla="*/ f63 1 f46"/>
                <a:gd name="f82" fmla="*/ f64 1 f45"/>
                <a:gd name="f83" fmla="*/ f65 1 f46"/>
                <a:gd name="f84" fmla="*/ f66 1 f45"/>
                <a:gd name="f85" fmla="*/ f67 1 f46"/>
                <a:gd name="f86" fmla="*/ f68 1 f46"/>
                <a:gd name="f87" fmla="*/ f69 1 f46"/>
                <a:gd name="f88" fmla="*/ f70 1 f46"/>
                <a:gd name="f89" fmla="*/ f71 1 f46"/>
                <a:gd name="f90" fmla="*/ f72 1 f46"/>
                <a:gd name="f91" fmla="*/ f73 1 f45"/>
                <a:gd name="f92" fmla="*/ f74 1 f45"/>
                <a:gd name="f93" fmla="*/ f75 1 f46"/>
                <a:gd name="f94" fmla="*/ f76 f36 1"/>
                <a:gd name="f95" fmla="*/ f77 f36 1"/>
                <a:gd name="f96" fmla="*/ f79 f37 1"/>
                <a:gd name="f97" fmla="*/ f78 f37 1"/>
                <a:gd name="f98" fmla="*/ f80 f36 1"/>
                <a:gd name="f99" fmla="*/ f81 f37 1"/>
                <a:gd name="f100" fmla="*/ f82 f36 1"/>
                <a:gd name="f101" fmla="*/ f83 f37 1"/>
                <a:gd name="f102" fmla="*/ f84 f36 1"/>
                <a:gd name="f103" fmla="*/ f85 f37 1"/>
                <a:gd name="f104" fmla="*/ f86 f37 1"/>
                <a:gd name="f105" fmla="*/ f87 f37 1"/>
                <a:gd name="f106" fmla="*/ f88 f37 1"/>
                <a:gd name="f107" fmla="*/ f89 f37 1"/>
                <a:gd name="f108" fmla="*/ f90 f37 1"/>
                <a:gd name="f109" fmla="*/ f91 f36 1"/>
                <a:gd name="f110" fmla="*/ f92 f36 1"/>
                <a:gd name="f111" fmla="*/ f93 f37 1"/>
              </a:gdLst>
              <a:ahLst/>
              <a:cxnLst>
                <a:cxn ang="3cd4">
                  <a:pos x="hc" y="t"/>
                </a:cxn>
                <a:cxn ang="0">
                  <a:pos x="r" y="vc"/>
                </a:cxn>
                <a:cxn ang="cd4">
                  <a:pos x="hc" y="b"/>
                </a:cxn>
                <a:cxn ang="cd2">
                  <a:pos x="l" y="vc"/>
                </a:cxn>
                <a:cxn ang="f61">
                  <a:pos x="f98" y="f99"/>
                </a:cxn>
                <a:cxn ang="f61">
                  <a:pos x="f100" y="f101"/>
                </a:cxn>
                <a:cxn ang="f61">
                  <a:pos x="f100" y="f101"/>
                </a:cxn>
                <a:cxn ang="f61">
                  <a:pos x="f100" y="f101"/>
                </a:cxn>
                <a:cxn ang="f61">
                  <a:pos x="f102" y="f103"/>
                </a:cxn>
                <a:cxn ang="f61">
                  <a:pos x="f102" y="f104"/>
                </a:cxn>
                <a:cxn ang="f61">
                  <a:pos x="f102" y="f105"/>
                </a:cxn>
                <a:cxn ang="f61">
                  <a:pos x="f102" y="f106"/>
                </a:cxn>
                <a:cxn ang="f61">
                  <a:pos x="f102" y="f106"/>
                </a:cxn>
                <a:cxn ang="f61">
                  <a:pos x="f102" y="f107"/>
                </a:cxn>
                <a:cxn ang="f61">
                  <a:pos x="f102" y="f108"/>
                </a:cxn>
                <a:cxn ang="f61">
                  <a:pos x="f109" y="f108"/>
                </a:cxn>
                <a:cxn ang="f61">
                  <a:pos x="f110" y="f108"/>
                </a:cxn>
                <a:cxn ang="f61">
                  <a:pos x="f110" y="f111"/>
                </a:cxn>
              </a:cxnLst>
              <a:rect l="f94" t="f97" r="f95" b="f96"/>
              <a:pathLst>
                <a:path w="10966" h="114143">
                  <a:moveTo>
                    <a:pt x="f8" y="f9"/>
                  </a:moveTo>
                  <a:cubicBezTo>
                    <a:pt x="f10" y="f11"/>
                    <a:pt x="f12" y="f13"/>
                    <a:pt x="f14" y="f15"/>
                  </a:cubicBezTo>
                  <a:lnTo>
                    <a:pt x="f14" y="f15"/>
                  </a:lnTo>
                  <a:cubicBezTo>
                    <a:pt x="f14" y="f15"/>
                    <a:pt x="f14" y="f15"/>
                    <a:pt x="f14" y="f15"/>
                  </a:cubicBezTo>
                  <a:lnTo>
                    <a:pt x="f16" y="f17"/>
                  </a:lnTo>
                  <a:cubicBezTo>
                    <a:pt x="f18" y="f19"/>
                    <a:pt x="f18" y="f20"/>
                    <a:pt x="f16" y="f21"/>
                  </a:cubicBezTo>
                  <a:cubicBezTo>
                    <a:pt x="f22" y="f23"/>
                    <a:pt x="f22" y="f24"/>
                    <a:pt x="f16" y="f25"/>
                  </a:cubicBezTo>
                  <a:cubicBezTo>
                    <a:pt x="f26" y="f27"/>
                    <a:pt x="f26" y="f28"/>
                    <a:pt x="f16" y="f5"/>
                  </a:cubicBezTo>
                  <a:lnTo>
                    <a:pt x="f16" y="f5"/>
                  </a:lnTo>
                  <a:cubicBezTo>
                    <a:pt x="f26" y="f29"/>
                    <a:pt x="f26" y="f30"/>
                    <a:pt x="f16" y="f31"/>
                  </a:cubicBezTo>
                  <a:lnTo>
                    <a:pt x="f16" y="f7"/>
                  </a:lnTo>
                  <a:lnTo>
                    <a:pt x="f32" y="f7"/>
                  </a:lnTo>
                  <a:lnTo>
                    <a:pt x="f33" y="f7"/>
                  </a:lnTo>
                  <a:lnTo>
                    <a:pt x="f33" y="f3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5" name="Freeform: Shape 559">
              <a:extLst>
                <a:ext uri="{FF2B5EF4-FFF2-40B4-BE49-F238E27FC236}">
                  <a16:creationId xmlns:a16="http://schemas.microsoft.com/office/drawing/2014/main" id="{5F2F9311-A9D4-4686-E47E-1386B35A2ED8}"/>
                </a:ext>
              </a:extLst>
            </p:cNvPr>
            <p:cNvSpPr/>
            <p:nvPr/>
          </p:nvSpPr>
          <p:spPr>
            <a:xfrm>
              <a:off x="7565279" y="3128592"/>
              <a:ext cx="10789" cy="29708"/>
            </a:xfrm>
            <a:custGeom>
              <a:avLst/>
              <a:gdLst>
                <a:gd name="f0" fmla="val 10800000"/>
                <a:gd name="f1" fmla="val 5400000"/>
                <a:gd name="f2" fmla="val 180"/>
                <a:gd name="f3" fmla="val w"/>
                <a:gd name="f4" fmla="val h"/>
                <a:gd name="f5" fmla="val 0"/>
                <a:gd name="f6" fmla="val 10791"/>
                <a:gd name="f7" fmla="val 29710"/>
                <a:gd name="f8" fmla="val 8761"/>
                <a:gd name="f9" fmla="val 1904"/>
                <a:gd name="f10" fmla="val 7745"/>
                <a:gd name="f11" fmla="val 2603"/>
                <a:gd name="f12" fmla="val 6564"/>
                <a:gd name="f13" fmla="val 2996"/>
                <a:gd name="f14" fmla="val 5332"/>
                <a:gd name="f15" fmla="val 3047"/>
                <a:gd name="f16" fmla="val 3936"/>
                <a:gd name="f17" fmla="val 2032"/>
                <a:gd name="f18" fmla="val 29075"/>
                <a:gd name="f19" fmla="val 5967"/>
                <a:gd name="f20" fmla="val 10792"/>
                <a:gd name="f21" fmla="+- 0 0 -90"/>
                <a:gd name="f22" fmla="*/ f3 1 10791"/>
                <a:gd name="f23" fmla="*/ f4 1 29710"/>
                <a:gd name="f24" fmla="val f5"/>
                <a:gd name="f25" fmla="val f6"/>
                <a:gd name="f26" fmla="val f7"/>
                <a:gd name="f27" fmla="*/ f21 f0 1"/>
                <a:gd name="f28" fmla="+- f26 0 f24"/>
                <a:gd name="f29" fmla="+- f25 0 f24"/>
                <a:gd name="f30" fmla="*/ f27 1 f2"/>
                <a:gd name="f31" fmla="*/ f29 1 10791"/>
                <a:gd name="f32" fmla="*/ f28 1 29710"/>
                <a:gd name="f33" fmla="*/ 8761 f29 1"/>
                <a:gd name="f34" fmla="*/ 1904 f28 1"/>
                <a:gd name="f35" fmla="*/ 5332 f29 1"/>
                <a:gd name="f36" fmla="*/ 3047 f28 1"/>
                <a:gd name="f37" fmla="*/ 3936 f29 1"/>
                <a:gd name="f38" fmla="*/ 0 f29 1"/>
                <a:gd name="f39" fmla="*/ 2032 f28 1"/>
                <a:gd name="f40" fmla="*/ 29075 f28 1"/>
                <a:gd name="f41" fmla="*/ 5967 f29 1"/>
                <a:gd name="f42" fmla="*/ 29710 f28 1"/>
                <a:gd name="f43" fmla="*/ 10792 f29 1"/>
                <a:gd name="f44" fmla="*/ 0 f28 1"/>
                <a:gd name="f45" fmla="+- f30 0 f1"/>
                <a:gd name="f46" fmla="*/ f33 1 10791"/>
                <a:gd name="f47" fmla="*/ f34 1 29710"/>
                <a:gd name="f48" fmla="*/ f35 1 10791"/>
                <a:gd name="f49" fmla="*/ f36 1 29710"/>
                <a:gd name="f50" fmla="*/ f37 1 10791"/>
                <a:gd name="f51" fmla="*/ f38 1 10791"/>
                <a:gd name="f52" fmla="*/ f39 1 29710"/>
                <a:gd name="f53" fmla="*/ f40 1 29710"/>
                <a:gd name="f54" fmla="*/ f41 1 10791"/>
                <a:gd name="f55" fmla="*/ f42 1 29710"/>
                <a:gd name="f56" fmla="*/ f43 1 10791"/>
                <a:gd name="f57" fmla="*/ f44 1 29710"/>
                <a:gd name="f58" fmla="*/ f24 1 f31"/>
                <a:gd name="f59" fmla="*/ f25 1 f31"/>
                <a:gd name="f60" fmla="*/ f24 1 f32"/>
                <a:gd name="f61" fmla="*/ f26 1 f32"/>
                <a:gd name="f62" fmla="*/ f46 1 f31"/>
                <a:gd name="f63" fmla="*/ f47 1 f32"/>
                <a:gd name="f64" fmla="*/ f48 1 f31"/>
                <a:gd name="f65" fmla="*/ f49 1 f32"/>
                <a:gd name="f66" fmla="*/ f50 1 f31"/>
                <a:gd name="f67" fmla="*/ f51 1 f31"/>
                <a:gd name="f68" fmla="*/ f52 1 f32"/>
                <a:gd name="f69" fmla="*/ f53 1 f32"/>
                <a:gd name="f70" fmla="*/ f54 1 f31"/>
                <a:gd name="f71" fmla="*/ f55 1 f32"/>
                <a:gd name="f72" fmla="*/ f56 1 f31"/>
                <a:gd name="f73" fmla="*/ f57 1 f32"/>
                <a:gd name="f74" fmla="*/ f58 f22 1"/>
                <a:gd name="f75" fmla="*/ f59 f22 1"/>
                <a:gd name="f76" fmla="*/ f61 f23 1"/>
                <a:gd name="f77" fmla="*/ f60 f23 1"/>
                <a:gd name="f78" fmla="*/ f62 f22 1"/>
                <a:gd name="f79" fmla="*/ f63 f23 1"/>
                <a:gd name="f80" fmla="*/ f64 f22 1"/>
                <a:gd name="f81" fmla="*/ f65 f23 1"/>
                <a:gd name="f82" fmla="*/ f66 f22 1"/>
                <a:gd name="f83" fmla="*/ f67 f22 1"/>
                <a:gd name="f84" fmla="*/ f68 f23 1"/>
                <a:gd name="f85" fmla="*/ f69 f23 1"/>
                <a:gd name="f86" fmla="*/ f70 f22 1"/>
                <a:gd name="f87" fmla="*/ f71 f23 1"/>
                <a:gd name="f88" fmla="*/ f72 f22 1"/>
                <a:gd name="f89" fmla="*/ f73 f23 1"/>
              </a:gdLst>
              <a:ahLst/>
              <a:cxnLst>
                <a:cxn ang="3cd4">
                  <a:pos x="hc" y="t"/>
                </a:cxn>
                <a:cxn ang="0">
                  <a:pos x="r" y="vc"/>
                </a:cxn>
                <a:cxn ang="cd4">
                  <a:pos x="hc" y="b"/>
                </a:cxn>
                <a:cxn ang="cd2">
                  <a:pos x="l" y="vc"/>
                </a:cxn>
                <a:cxn ang="f45">
                  <a:pos x="f78" y="f79"/>
                </a:cxn>
                <a:cxn ang="f45">
                  <a:pos x="f78" y="f79"/>
                </a:cxn>
                <a:cxn ang="f45">
                  <a:pos x="f80" y="f81"/>
                </a:cxn>
                <a:cxn ang="f45">
                  <a:pos x="f82" y="f81"/>
                </a:cxn>
                <a:cxn ang="f45">
                  <a:pos x="f83" y="f84"/>
                </a:cxn>
                <a:cxn ang="f45">
                  <a:pos x="f83" y="f85"/>
                </a:cxn>
                <a:cxn ang="f45">
                  <a:pos x="f86" y="f87"/>
                </a:cxn>
                <a:cxn ang="f45">
                  <a:pos x="f88" y="f87"/>
                </a:cxn>
                <a:cxn ang="f45">
                  <a:pos x="f88" y="f89"/>
                </a:cxn>
              </a:cxnLst>
              <a:rect l="f74" t="f77" r="f75" b="f76"/>
              <a:pathLst>
                <a:path w="10791" h="29710">
                  <a:moveTo>
                    <a:pt x="f8" y="f9"/>
                  </a:moveTo>
                  <a:lnTo>
                    <a:pt x="f8" y="f9"/>
                  </a:lnTo>
                  <a:cubicBezTo>
                    <a:pt x="f10" y="f11"/>
                    <a:pt x="f12" y="f13"/>
                    <a:pt x="f14" y="f15"/>
                  </a:cubicBezTo>
                  <a:lnTo>
                    <a:pt x="f16" y="f15"/>
                  </a:lnTo>
                  <a:lnTo>
                    <a:pt x="f5" y="f17"/>
                  </a:lnTo>
                  <a:lnTo>
                    <a:pt x="f5" y="f18"/>
                  </a:lnTo>
                  <a:lnTo>
                    <a:pt x="f19" y="f7"/>
                  </a:lnTo>
                  <a:lnTo>
                    <a:pt x="f20" y="f7"/>
                  </a:lnTo>
                  <a:lnTo>
                    <a:pt x="f20"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6" name="Freeform: Shape 560">
              <a:extLst>
                <a:ext uri="{FF2B5EF4-FFF2-40B4-BE49-F238E27FC236}">
                  <a16:creationId xmlns:a16="http://schemas.microsoft.com/office/drawing/2014/main" id="{869EFB7F-A14C-A970-7A1E-663B3C3EBCD1}"/>
                </a:ext>
              </a:extLst>
            </p:cNvPr>
            <p:cNvSpPr/>
            <p:nvPr/>
          </p:nvSpPr>
          <p:spPr>
            <a:xfrm>
              <a:off x="7043687" y="2989438"/>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 ang="f24">
                  <a:pos x="f39" y="f41"/>
                </a:cxn>
              </a:cxnLst>
              <a:rect l="f35" t="f38" r="f36" b="f37"/>
              <a:pathLst>
                <a:path w="12696" h="761">
                  <a:moveTo>
                    <a:pt x="f5" y="f5"/>
                  </a:moveTo>
                  <a:lnTo>
                    <a:pt x="f5" y="f5"/>
                  </a:ln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7" name="Freeform: Shape 561">
              <a:extLst>
                <a:ext uri="{FF2B5EF4-FFF2-40B4-BE49-F238E27FC236}">
                  <a16:creationId xmlns:a16="http://schemas.microsoft.com/office/drawing/2014/main" id="{B2DE825E-6ED4-46E5-113D-41B8E7C59CD7}"/>
                </a:ext>
              </a:extLst>
            </p:cNvPr>
            <p:cNvSpPr/>
            <p:nvPr/>
          </p:nvSpPr>
          <p:spPr>
            <a:xfrm>
              <a:off x="7044830" y="2987655"/>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0 f16 1"/>
                <a:gd name="f23" fmla="*/ 635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634">
                  <a:moveTo>
                    <a:pt x="f5" y="f5"/>
                  </a:move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8" name="Freeform: Shape 562">
              <a:extLst>
                <a:ext uri="{FF2B5EF4-FFF2-40B4-BE49-F238E27FC236}">
                  <a16:creationId xmlns:a16="http://schemas.microsoft.com/office/drawing/2014/main" id="{AB84EEA2-0E06-8261-D7CD-6C4DE2E4A535}"/>
                </a:ext>
              </a:extLst>
            </p:cNvPr>
            <p:cNvSpPr/>
            <p:nvPr/>
          </p:nvSpPr>
          <p:spPr>
            <a:xfrm>
              <a:off x="7570354" y="3130622"/>
              <a:ext cx="3429" cy="1143"/>
            </a:xfrm>
            <a:custGeom>
              <a:avLst/>
              <a:gdLst>
                <a:gd name="f0" fmla="val 10800000"/>
                <a:gd name="f1" fmla="val 5400000"/>
                <a:gd name="f2" fmla="val 180"/>
                <a:gd name="f3" fmla="val w"/>
                <a:gd name="f4" fmla="val h"/>
                <a:gd name="f5" fmla="val 0"/>
                <a:gd name="f6" fmla="val 3428"/>
                <a:gd name="f7" fmla="val 1142"/>
                <a:gd name="f8" fmla="val 2412"/>
                <a:gd name="f9" fmla="val 698"/>
                <a:gd name="f10" fmla="val 1231"/>
                <a:gd name="f11" fmla="val 1092"/>
                <a:gd name="f12" fmla="val 1143"/>
                <a:gd name="f13" fmla="+- 0 0 -90"/>
                <a:gd name="f14" fmla="*/ f3 1 3428"/>
                <a:gd name="f15" fmla="*/ f4 1 1142"/>
                <a:gd name="f16" fmla="val f5"/>
                <a:gd name="f17" fmla="val f6"/>
                <a:gd name="f18" fmla="val f7"/>
                <a:gd name="f19" fmla="*/ f13 f0 1"/>
                <a:gd name="f20" fmla="+- f18 0 f16"/>
                <a:gd name="f21" fmla="+- f17 0 f16"/>
                <a:gd name="f22" fmla="*/ f19 1 f2"/>
                <a:gd name="f23" fmla="*/ f21 1 3428"/>
                <a:gd name="f24" fmla="*/ f20 1 1142"/>
                <a:gd name="f25" fmla="*/ 3428 f21 1"/>
                <a:gd name="f26" fmla="*/ 0 f20 1"/>
                <a:gd name="f27" fmla="*/ 0 f21 1"/>
                <a:gd name="f28" fmla="*/ 1143 f20 1"/>
                <a:gd name="f29" fmla="+- f22 0 f1"/>
                <a:gd name="f30" fmla="*/ f25 1 3428"/>
                <a:gd name="f31" fmla="*/ f26 1 1142"/>
                <a:gd name="f32" fmla="*/ f27 1 3428"/>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3428" h="1142">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59" name="Freeform: Shape 563">
              <a:extLst>
                <a:ext uri="{FF2B5EF4-FFF2-40B4-BE49-F238E27FC236}">
                  <a16:creationId xmlns:a16="http://schemas.microsoft.com/office/drawing/2014/main" id="{880838DE-4054-7396-5441-10EA870061C1}"/>
                </a:ext>
              </a:extLst>
            </p:cNvPr>
            <p:cNvSpPr/>
            <p:nvPr/>
          </p:nvSpPr>
          <p:spPr>
            <a:xfrm>
              <a:off x="7045845" y="2988551"/>
              <a:ext cx="525011" cy="143222"/>
            </a:xfrm>
            <a:custGeom>
              <a:avLst/>
              <a:gdLst>
                <a:gd name="f0" fmla="val 10800000"/>
                <a:gd name="f1" fmla="val 5400000"/>
                <a:gd name="f2" fmla="val 180"/>
                <a:gd name="f3" fmla="val w"/>
                <a:gd name="f4" fmla="val h"/>
                <a:gd name="f5" fmla="val 0"/>
                <a:gd name="f6" fmla="val 525014"/>
                <a:gd name="f7" fmla="val 143218"/>
                <a:gd name="f8" fmla="val 521459"/>
                <a:gd name="f9" fmla="val 134839"/>
                <a:gd name="f10" fmla="val 523617"/>
                <a:gd name="f11" fmla="val 133061"/>
                <a:gd name="f12" fmla="val 13204"/>
                <a:gd name="f13" fmla="val 7619"/>
                <a:gd name="f14" fmla="val 5840"/>
                <a:gd name="f15" fmla="val 6526"/>
                <a:gd name="f16" fmla="val 6894"/>
                <a:gd name="f17" fmla="val 5079"/>
                <a:gd name="f18" fmla="val 7491"/>
                <a:gd name="f19" fmla="val 3555"/>
                <a:gd name="f20" fmla="val 2260"/>
                <a:gd name="f21" fmla="val 7453"/>
                <a:gd name="f22" fmla="val 1016"/>
                <a:gd name="f23" fmla="val 7009"/>
                <a:gd name="f24" fmla="val 6221"/>
                <a:gd name="f25" fmla="val 584"/>
                <a:gd name="f26" fmla="val 6729"/>
                <a:gd name="f27" fmla="val 1283"/>
                <a:gd name="f28" fmla="val 7085"/>
                <a:gd name="f29" fmla="val 2032"/>
                <a:gd name="f30" fmla="val 7237"/>
                <a:gd name="f31" fmla="val 9015"/>
                <a:gd name="f32" fmla="val 519681"/>
                <a:gd name="f33" fmla="val 142203"/>
                <a:gd name="f34" fmla="val 143219"/>
                <a:gd name="f35" fmla="val 523541"/>
                <a:gd name="f36" fmla="val 143181"/>
                <a:gd name="f37" fmla="val 522131"/>
                <a:gd name="f38" fmla="val 142597"/>
                <a:gd name="f39" fmla="val 521077"/>
                <a:gd name="f40" fmla="val 141568"/>
                <a:gd name="f41" fmla="val 519313"/>
                <a:gd name="f42" fmla="val 139765"/>
                <a:gd name="f43" fmla="val 519351"/>
                <a:gd name="f44" fmla="val 136870"/>
                <a:gd name="f45" fmla="val 521167"/>
                <a:gd name="f46" fmla="val 135106"/>
                <a:gd name="f47" fmla="val 521256"/>
                <a:gd name="f48" fmla="val 135017"/>
                <a:gd name="f49" fmla="val 521357"/>
                <a:gd name="f50" fmla="val 134928"/>
                <a:gd name="f51" fmla="+- 0 0 -90"/>
                <a:gd name="f52" fmla="*/ f3 1 525014"/>
                <a:gd name="f53" fmla="*/ f4 1 143218"/>
                <a:gd name="f54" fmla="val f5"/>
                <a:gd name="f55" fmla="val f6"/>
                <a:gd name="f56" fmla="val f7"/>
                <a:gd name="f57" fmla="*/ f51 f0 1"/>
                <a:gd name="f58" fmla="+- f56 0 f54"/>
                <a:gd name="f59" fmla="+- f55 0 f54"/>
                <a:gd name="f60" fmla="*/ f57 1 f2"/>
                <a:gd name="f61" fmla="*/ f59 1 525014"/>
                <a:gd name="f62" fmla="*/ f58 1 143218"/>
                <a:gd name="f63" fmla="*/ 521459 f59 1"/>
                <a:gd name="f64" fmla="*/ 134839 f58 1"/>
                <a:gd name="f65" fmla="*/ 523617 f59 1"/>
                <a:gd name="f66" fmla="*/ 133061 f58 1"/>
                <a:gd name="f67" fmla="*/ 13204 f59 1"/>
                <a:gd name="f68" fmla="*/ 0 f58 1"/>
                <a:gd name="f69" fmla="*/ 7619 f59 1"/>
                <a:gd name="f70" fmla="*/ 5840 f58 1"/>
                <a:gd name="f71" fmla="*/ 3555 f59 1"/>
                <a:gd name="f72" fmla="*/ 7491 f58 1"/>
                <a:gd name="f73" fmla="*/ 0 f59 1"/>
                <a:gd name="f74" fmla="*/ 6221 f58 1"/>
                <a:gd name="f75" fmla="*/ 2032 f59 1"/>
                <a:gd name="f76" fmla="*/ 7237 f58 1"/>
                <a:gd name="f77" fmla="*/ 9015 f59 1"/>
                <a:gd name="f78" fmla="*/ 9015 f58 1"/>
                <a:gd name="f79" fmla="*/ 519681 f59 1"/>
                <a:gd name="f80" fmla="*/ 142203 f58 1"/>
                <a:gd name="f81" fmla="*/ 143219 f58 1"/>
                <a:gd name="f82" fmla="*/ 525014 f59 1"/>
                <a:gd name="f83" fmla="*/ 521077 f59 1"/>
                <a:gd name="f84" fmla="*/ 141568 f58 1"/>
                <a:gd name="f85" fmla="*/ 521167 f59 1"/>
                <a:gd name="f86" fmla="*/ 135106 f58 1"/>
                <a:gd name="f87" fmla="+- f60 0 f1"/>
                <a:gd name="f88" fmla="*/ f63 1 525014"/>
                <a:gd name="f89" fmla="*/ f64 1 143218"/>
                <a:gd name="f90" fmla="*/ f65 1 525014"/>
                <a:gd name="f91" fmla="*/ f66 1 143218"/>
                <a:gd name="f92" fmla="*/ f67 1 525014"/>
                <a:gd name="f93" fmla="*/ f68 1 143218"/>
                <a:gd name="f94" fmla="*/ f69 1 525014"/>
                <a:gd name="f95" fmla="*/ f70 1 143218"/>
                <a:gd name="f96" fmla="*/ f71 1 525014"/>
                <a:gd name="f97" fmla="*/ f72 1 143218"/>
                <a:gd name="f98" fmla="*/ f73 1 525014"/>
                <a:gd name="f99" fmla="*/ f74 1 143218"/>
                <a:gd name="f100" fmla="*/ f75 1 525014"/>
                <a:gd name="f101" fmla="*/ f76 1 143218"/>
                <a:gd name="f102" fmla="*/ f77 1 525014"/>
                <a:gd name="f103" fmla="*/ f78 1 143218"/>
                <a:gd name="f104" fmla="*/ f79 1 525014"/>
                <a:gd name="f105" fmla="*/ f80 1 143218"/>
                <a:gd name="f106" fmla="*/ f81 1 143218"/>
                <a:gd name="f107" fmla="*/ f82 1 525014"/>
                <a:gd name="f108" fmla="*/ f83 1 525014"/>
                <a:gd name="f109" fmla="*/ f84 1 143218"/>
                <a:gd name="f110" fmla="*/ f85 1 525014"/>
                <a:gd name="f111" fmla="*/ f86 1 143218"/>
                <a:gd name="f112" fmla="*/ f54 1 f61"/>
                <a:gd name="f113" fmla="*/ f55 1 f61"/>
                <a:gd name="f114" fmla="*/ f54 1 f62"/>
                <a:gd name="f115" fmla="*/ f56 1 f62"/>
                <a:gd name="f116" fmla="*/ f88 1 f61"/>
                <a:gd name="f117" fmla="*/ f89 1 f62"/>
                <a:gd name="f118" fmla="*/ f90 1 f61"/>
                <a:gd name="f119" fmla="*/ f91 1 f62"/>
                <a:gd name="f120" fmla="*/ f92 1 f61"/>
                <a:gd name="f121" fmla="*/ f93 1 f62"/>
                <a:gd name="f122" fmla="*/ f94 1 f61"/>
                <a:gd name="f123" fmla="*/ f95 1 f62"/>
                <a:gd name="f124" fmla="*/ f96 1 f61"/>
                <a:gd name="f125" fmla="*/ f97 1 f62"/>
                <a:gd name="f126" fmla="*/ f98 1 f61"/>
                <a:gd name="f127" fmla="*/ f99 1 f62"/>
                <a:gd name="f128" fmla="*/ f100 1 f61"/>
                <a:gd name="f129" fmla="*/ f101 1 f62"/>
                <a:gd name="f130" fmla="*/ f102 1 f61"/>
                <a:gd name="f131" fmla="*/ f103 1 f62"/>
                <a:gd name="f132" fmla="*/ f104 1 f61"/>
                <a:gd name="f133" fmla="*/ f105 1 f62"/>
                <a:gd name="f134" fmla="*/ f106 1 f62"/>
                <a:gd name="f135" fmla="*/ f107 1 f61"/>
                <a:gd name="f136" fmla="*/ f108 1 f61"/>
                <a:gd name="f137" fmla="*/ f109 1 f62"/>
                <a:gd name="f138" fmla="*/ f110 1 f61"/>
                <a:gd name="f139" fmla="*/ f111 1 f62"/>
                <a:gd name="f140" fmla="*/ f112 f52 1"/>
                <a:gd name="f141" fmla="*/ f113 f52 1"/>
                <a:gd name="f142" fmla="*/ f115 f53 1"/>
                <a:gd name="f143" fmla="*/ f114 f53 1"/>
                <a:gd name="f144" fmla="*/ f116 f52 1"/>
                <a:gd name="f145" fmla="*/ f117 f53 1"/>
                <a:gd name="f146" fmla="*/ f118 f52 1"/>
                <a:gd name="f147" fmla="*/ f119 f53 1"/>
                <a:gd name="f148" fmla="*/ f120 f52 1"/>
                <a:gd name="f149" fmla="*/ f121 f53 1"/>
                <a:gd name="f150" fmla="*/ f122 f52 1"/>
                <a:gd name="f151" fmla="*/ f123 f53 1"/>
                <a:gd name="f152" fmla="*/ f124 f52 1"/>
                <a:gd name="f153" fmla="*/ f125 f53 1"/>
                <a:gd name="f154" fmla="*/ f126 f52 1"/>
                <a:gd name="f155" fmla="*/ f127 f53 1"/>
                <a:gd name="f156" fmla="*/ f128 f52 1"/>
                <a:gd name="f157" fmla="*/ f129 f53 1"/>
                <a:gd name="f158" fmla="*/ f130 f52 1"/>
                <a:gd name="f159" fmla="*/ f131 f53 1"/>
                <a:gd name="f160" fmla="*/ f132 f52 1"/>
                <a:gd name="f161" fmla="*/ f133 f53 1"/>
                <a:gd name="f162" fmla="*/ f134 f53 1"/>
                <a:gd name="f163" fmla="*/ f135 f52 1"/>
                <a:gd name="f164" fmla="*/ f136 f52 1"/>
                <a:gd name="f165" fmla="*/ f137 f53 1"/>
                <a:gd name="f166" fmla="*/ f138 f52 1"/>
                <a:gd name="f167" fmla="*/ f139 f53 1"/>
              </a:gdLst>
              <a:ahLst/>
              <a:cxnLst>
                <a:cxn ang="3cd4">
                  <a:pos x="hc" y="t"/>
                </a:cxn>
                <a:cxn ang="0">
                  <a:pos x="r" y="vc"/>
                </a:cxn>
                <a:cxn ang="cd4">
                  <a:pos x="hc" y="b"/>
                </a:cxn>
                <a:cxn ang="cd2">
                  <a:pos x="l" y="vc"/>
                </a:cxn>
                <a:cxn ang="f87">
                  <a:pos x="f144" y="f145"/>
                </a:cxn>
                <a:cxn ang="f87">
                  <a:pos x="f146" y="f147"/>
                </a:cxn>
                <a:cxn ang="f87">
                  <a:pos x="f148" y="f149"/>
                </a:cxn>
                <a:cxn ang="f87">
                  <a:pos x="f150" y="f151"/>
                </a:cxn>
                <a:cxn ang="f87">
                  <a:pos x="f152" y="f153"/>
                </a:cxn>
                <a:cxn ang="f87">
                  <a:pos x="f154" y="f155"/>
                </a:cxn>
                <a:cxn ang="f87">
                  <a:pos x="f156" y="f157"/>
                </a:cxn>
                <a:cxn ang="f87">
                  <a:pos x="f158" y="f159"/>
                </a:cxn>
                <a:cxn ang="f87">
                  <a:pos x="f160" y="f161"/>
                </a:cxn>
                <a:cxn ang="f87">
                  <a:pos x="f146" y="f162"/>
                </a:cxn>
                <a:cxn ang="f87">
                  <a:pos x="f163" y="f162"/>
                </a:cxn>
                <a:cxn ang="f87">
                  <a:pos x="f164" y="f165"/>
                </a:cxn>
                <a:cxn ang="f87">
                  <a:pos x="f166" y="f167"/>
                </a:cxn>
                <a:cxn ang="f87">
                  <a:pos x="f144" y="f145"/>
                </a:cxn>
              </a:cxnLst>
              <a:rect l="f140" t="f143" r="f141" b="f142"/>
              <a:pathLst>
                <a:path w="525014" h="143218">
                  <a:moveTo>
                    <a:pt x="f8" y="f9"/>
                  </a:moveTo>
                  <a:lnTo>
                    <a:pt x="f10" y="f11"/>
                  </a:lnTo>
                  <a:lnTo>
                    <a:pt x="f12" y="f5"/>
                  </a:lnTo>
                  <a:lnTo>
                    <a:pt x="f13" y="f14"/>
                  </a:lnTo>
                  <a:cubicBezTo>
                    <a:pt x="f15" y="f16"/>
                    <a:pt x="f17" y="f18"/>
                    <a:pt x="f19" y="f18"/>
                  </a:cubicBezTo>
                  <a:cubicBezTo>
                    <a:pt x="f20" y="f21"/>
                    <a:pt x="f22" y="f23"/>
                    <a:pt x="f5" y="f24"/>
                  </a:cubicBezTo>
                  <a:cubicBezTo>
                    <a:pt x="f25" y="f26"/>
                    <a:pt x="f27" y="f28"/>
                    <a:pt x="f29" y="f30"/>
                  </a:cubicBezTo>
                  <a:lnTo>
                    <a:pt x="f31" y="f31"/>
                  </a:lnTo>
                  <a:lnTo>
                    <a:pt x="f32" y="f33"/>
                  </a:lnTo>
                  <a:lnTo>
                    <a:pt x="f10" y="f34"/>
                  </a:lnTo>
                  <a:lnTo>
                    <a:pt x="f6" y="f34"/>
                  </a:lnTo>
                  <a:cubicBezTo>
                    <a:pt x="f35" y="f36"/>
                    <a:pt x="f37" y="f38"/>
                    <a:pt x="f39" y="f40"/>
                  </a:cubicBez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0" name="Freeform: Shape 564">
              <a:extLst>
                <a:ext uri="{FF2B5EF4-FFF2-40B4-BE49-F238E27FC236}">
                  <a16:creationId xmlns:a16="http://schemas.microsoft.com/office/drawing/2014/main" id="{FEF943BF-FA45-4469-F003-9B483035FCFC}"/>
                </a:ext>
              </a:extLst>
            </p:cNvPr>
            <p:cNvSpPr/>
            <p:nvPr/>
          </p:nvSpPr>
          <p:spPr>
            <a:xfrm>
              <a:off x="7043531" y="2767495"/>
              <a:ext cx="222820" cy="227777"/>
            </a:xfrm>
            <a:custGeom>
              <a:avLst/>
              <a:gdLst>
                <a:gd name="f0" fmla="val 10800000"/>
                <a:gd name="f1" fmla="val 5400000"/>
                <a:gd name="f2" fmla="val 180"/>
                <a:gd name="f3" fmla="val w"/>
                <a:gd name="f4" fmla="val h"/>
                <a:gd name="f5" fmla="val 0"/>
                <a:gd name="f6" fmla="val 222820"/>
                <a:gd name="f7" fmla="val 227778"/>
                <a:gd name="f8" fmla="val 28"/>
                <a:gd name="f9" fmla="val 223843"/>
                <a:gd name="f10" fmla="val -9"/>
                <a:gd name="f11" fmla="val 224135"/>
                <a:gd name="f12" fmla="val 224440"/>
                <a:gd name="f13" fmla="val 224732"/>
                <a:gd name="f14" fmla="val 41"/>
                <a:gd name="f15" fmla="val 225024"/>
                <a:gd name="f16" fmla="val 225328"/>
                <a:gd name="f17" fmla="val 225621"/>
                <a:gd name="f18" fmla="val 917"/>
                <a:gd name="f19" fmla="val 226509"/>
                <a:gd name="f20" fmla="val 1933"/>
                <a:gd name="f21" fmla="val 227296"/>
                <a:gd name="f22" fmla="val 3177"/>
                <a:gd name="f23" fmla="val 227741"/>
                <a:gd name="f24" fmla="val 4472"/>
                <a:gd name="f25" fmla="val 227779"/>
                <a:gd name="f26" fmla="val 5996"/>
                <a:gd name="f27" fmla="val 7443"/>
                <a:gd name="f28" fmla="val 227182"/>
                <a:gd name="f29" fmla="val 8535"/>
                <a:gd name="f30" fmla="val 226128"/>
                <a:gd name="f31" fmla="val 14122"/>
                <a:gd name="f32" fmla="val 220288"/>
                <a:gd name="f33" fmla="val 219049"/>
                <a:gd name="f34" fmla="val 10284"/>
                <a:gd name="f35" fmla="val 221207"/>
                <a:gd name="f36" fmla="val 7999"/>
                <a:gd name="f37" fmla="val 223099"/>
                <a:gd name="f38" fmla="val 6437"/>
                <a:gd name="f39" fmla="val 223366"/>
                <a:gd name="f40" fmla="val 3631"/>
                <a:gd name="f41" fmla="val 221804"/>
                <a:gd name="f42" fmla="val 1739"/>
                <a:gd name="f43" fmla="val 221626"/>
                <a:gd name="f44" fmla="val 1524"/>
                <a:gd name="f45" fmla="val 221423"/>
                <a:gd name="f46" fmla="val 1321"/>
                <a:gd name="f47" fmla="val 1143"/>
                <a:gd name="f48" fmla="val 220331"/>
                <a:gd name="f49" fmla="val 457"/>
                <a:gd name="f50" fmla="val 219265"/>
                <a:gd name="f51" fmla="val 51"/>
                <a:gd name="f52" fmla="val 218160"/>
                <a:gd name="f53" fmla="val 217144"/>
                <a:gd name="f54" fmla="val 216002"/>
                <a:gd name="f55" fmla="val 215113"/>
                <a:gd name="f56" fmla="val 214719"/>
                <a:gd name="f57" fmla="val 165"/>
                <a:gd name="f58" fmla="val 214363"/>
                <a:gd name="f59" fmla="val 432"/>
                <a:gd name="f60" fmla="val 214097"/>
                <a:gd name="f61" fmla="val 762"/>
                <a:gd name="f62" fmla="val 219526"/>
                <a:gd name="f63" fmla="val 1298"/>
                <a:gd name="f64" fmla="val 220415"/>
                <a:gd name="f65" fmla="val 221050"/>
                <a:gd name="f66" fmla="val 222065"/>
                <a:gd name="f67" fmla="val 701"/>
                <a:gd name="f68" fmla="val 222510"/>
                <a:gd name="f69" fmla="val 257"/>
                <a:gd name="f70" fmla="val 223132"/>
                <a:gd name="f71" fmla="+- 0 0 -90"/>
                <a:gd name="f72" fmla="*/ f3 1 222820"/>
                <a:gd name="f73" fmla="*/ f4 1 227778"/>
                <a:gd name="f74" fmla="val f5"/>
                <a:gd name="f75" fmla="val f6"/>
                <a:gd name="f76" fmla="val f7"/>
                <a:gd name="f77" fmla="*/ f71 f0 1"/>
                <a:gd name="f78" fmla="+- f76 0 f74"/>
                <a:gd name="f79" fmla="+- f75 0 f74"/>
                <a:gd name="f80" fmla="*/ f77 1 f2"/>
                <a:gd name="f81" fmla="*/ f79 1 222820"/>
                <a:gd name="f82" fmla="*/ f78 1 227778"/>
                <a:gd name="f83" fmla="*/ 28 f79 1"/>
                <a:gd name="f84" fmla="*/ 223843 f78 1"/>
                <a:gd name="f85" fmla="*/ 224732 f78 1"/>
                <a:gd name="f86" fmla="*/ 225621 f78 1"/>
                <a:gd name="f87" fmla="*/ 917 f79 1"/>
                <a:gd name="f88" fmla="*/ 226509 f78 1"/>
                <a:gd name="f89" fmla="*/ 4472 f79 1"/>
                <a:gd name="f90" fmla="*/ 227779 f78 1"/>
                <a:gd name="f91" fmla="*/ 8535 f79 1"/>
                <a:gd name="f92" fmla="*/ 226128 f78 1"/>
                <a:gd name="f93" fmla="*/ 14122 f79 1"/>
                <a:gd name="f94" fmla="*/ 220288 f78 1"/>
                <a:gd name="f95" fmla="*/ 219049 f79 1"/>
                <a:gd name="f96" fmla="*/ 10284 f78 1"/>
                <a:gd name="f97" fmla="*/ 221207 f79 1"/>
                <a:gd name="f98" fmla="*/ 7999 f78 1"/>
                <a:gd name="f99" fmla="*/ 221804 f79 1"/>
                <a:gd name="f100" fmla="*/ 1739 f78 1"/>
                <a:gd name="f101" fmla="*/ 1143 f78 1"/>
                <a:gd name="f102" fmla="*/ 218160 f79 1"/>
                <a:gd name="f103" fmla="*/ 0 f78 1"/>
                <a:gd name="f104" fmla="*/ 217144 f79 1"/>
                <a:gd name="f105" fmla="*/ 216002 f79 1"/>
                <a:gd name="f106" fmla="*/ 215113 f79 1"/>
                <a:gd name="f107" fmla="*/ 214097 f79 1"/>
                <a:gd name="f108" fmla="*/ 762 f78 1"/>
                <a:gd name="f109" fmla="*/ 1933 f79 1"/>
                <a:gd name="f110" fmla="*/ 219526 f78 1"/>
                <a:gd name="f111" fmla="*/ 1298 f79 1"/>
                <a:gd name="f112" fmla="*/ 220415 f78 1"/>
                <a:gd name="f113" fmla="*/ 221050 f78 1"/>
                <a:gd name="f114" fmla="*/ 222065 f78 1"/>
                <a:gd name="f115" fmla="+- f80 0 f1"/>
                <a:gd name="f116" fmla="*/ f83 1 222820"/>
                <a:gd name="f117" fmla="*/ f84 1 227778"/>
                <a:gd name="f118" fmla="*/ f85 1 227778"/>
                <a:gd name="f119" fmla="*/ f86 1 227778"/>
                <a:gd name="f120" fmla="*/ f87 1 222820"/>
                <a:gd name="f121" fmla="*/ f88 1 227778"/>
                <a:gd name="f122" fmla="*/ f89 1 222820"/>
                <a:gd name="f123" fmla="*/ f90 1 227778"/>
                <a:gd name="f124" fmla="*/ f91 1 222820"/>
                <a:gd name="f125" fmla="*/ f92 1 227778"/>
                <a:gd name="f126" fmla="*/ f93 1 222820"/>
                <a:gd name="f127" fmla="*/ f94 1 227778"/>
                <a:gd name="f128" fmla="*/ f95 1 222820"/>
                <a:gd name="f129" fmla="*/ f96 1 227778"/>
                <a:gd name="f130" fmla="*/ f97 1 222820"/>
                <a:gd name="f131" fmla="*/ f98 1 227778"/>
                <a:gd name="f132" fmla="*/ f99 1 222820"/>
                <a:gd name="f133" fmla="*/ f100 1 227778"/>
                <a:gd name="f134" fmla="*/ f101 1 227778"/>
                <a:gd name="f135" fmla="*/ f102 1 222820"/>
                <a:gd name="f136" fmla="*/ f103 1 227778"/>
                <a:gd name="f137" fmla="*/ f104 1 222820"/>
                <a:gd name="f138" fmla="*/ f105 1 222820"/>
                <a:gd name="f139" fmla="*/ f106 1 222820"/>
                <a:gd name="f140" fmla="*/ f107 1 222820"/>
                <a:gd name="f141" fmla="*/ f108 1 227778"/>
                <a:gd name="f142" fmla="*/ f109 1 222820"/>
                <a:gd name="f143" fmla="*/ f110 1 227778"/>
                <a:gd name="f144" fmla="*/ f111 1 222820"/>
                <a:gd name="f145" fmla="*/ f112 1 227778"/>
                <a:gd name="f146" fmla="*/ f113 1 227778"/>
                <a:gd name="f147" fmla="*/ f114 1 227778"/>
                <a:gd name="f148" fmla="*/ f74 1 f81"/>
                <a:gd name="f149" fmla="*/ f75 1 f81"/>
                <a:gd name="f150" fmla="*/ f74 1 f82"/>
                <a:gd name="f151" fmla="*/ f76 1 f82"/>
                <a:gd name="f152" fmla="*/ f116 1 f81"/>
                <a:gd name="f153" fmla="*/ f117 1 f82"/>
                <a:gd name="f154" fmla="*/ f118 1 f82"/>
                <a:gd name="f155" fmla="*/ f119 1 f82"/>
                <a:gd name="f156" fmla="*/ f120 1 f81"/>
                <a:gd name="f157" fmla="*/ f121 1 f82"/>
                <a:gd name="f158" fmla="*/ f122 1 f81"/>
                <a:gd name="f159" fmla="*/ f123 1 f82"/>
                <a:gd name="f160" fmla="*/ f124 1 f81"/>
                <a:gd name="f161" fmla="*/ f125 1 f82"/>
                <a:gd name="f162" fmla="*/ f126 1 f81"/>
                <a:gd name="f163" fmla="*/ f127 1 f82"/>
                <a:gd name="f164" fmla="*/ f128 1 f81"/>
                <a:gd name="f165" fmla="*/ f129 1 f82"/>
                <a:gd name="f166" fmla="*/ f130 1 f81"/>
                <a:gd name="f167" fmla="*/ f131 1 f82"/>
                <a:gd name="f168" fmla="*/ f132 1 f81"/>
                <a:gd name="f169" fmla="*/ f133 1 f82"/>
                <a:gd name="f170" fmla="*/ f134 1 f82"/>
                <a:gd name="f171" fmla="*/ f135 1 f81"/>
                <a:gd name="f172" fmla="*/ f136 1 f82"/>
                <a:gd name="f173" fmla="*/ f137 1 f81"/>
                <a:gd name="f174" fmla="*/ f138 1 f81"/>
                <a:gd name="f175" fmla="*/ f139 1 f81"/>
                <a:gd name="f176" fmla="*/ f140 1 f81"/>
                <a:gd name="f177" fmla="*/ f141 1 f82"/>
                <a:gd name="f178" fmla="*/ f142 1 f81"/>
                <a:gd name="f179" fmla="*/ f143 1 f82"/>
                <a:gd name="f180" fmla="*/ f144 1 f81"/>
                <a:gd name="f181" fmla="*/ f145 1 f82"/>
                <a:gd name="f182" fmla="*/ f146 1 f82"/>
                <a:gd name="f183" fmla="*/ f147 1 f82"/>
                <a:gd name="f184" fmla="*/ f148 f72 1"/>
                <a:gd name="f185" fmla="*/ f149 f72 1"/>
                <a:gd name="f186" fmla="*/ f151 f73 1"/>
                <a:gd name="f187" fmla="*/ f150 f73 1"/>
                <a:gd name="f188" fmla="*/ f152 f72 1"/>
                <a:gd name="f189" fmla="*/ f153 f73 1"/>
                <a:gd name="f190" fmla="*/ f154 f73 1"/>
                <a:gd name="f191" fmla="*/ f155 f73 1"/>
                <a:gd name="f192" fmla="*/ f156 f72 1"/>
                <a:gd name="f193" fmla="*/ f157 f73 1"/>
                <a:gd name="f194" fmla="*/ f158 f72 1"/>
                <a:gd name="f195" fmla="*/ f159 f73 1"/>
                <a:gd name="f196" fmla="*/ f160 f72 1"/>
                <a:gd name="f197" fmla="*/ f161 f73 1"/>
                <a:gd name="f198" fmla="*/ f162 f72 1"/>
                <a:gd name="f199" fmla="*/ f163 f73 1"/>
                <a:gd name="f200" fmla="*/ f164 f72 1"/>
                <a:gd name="f201" fmla="*/ f165 f73 1"/>
                <a:gd name="f202" fmla="*/ f166 f72 1"/>
                <a:gd name="f203" fmla="*/ f167 f73 1"/>
                <a:gd name="f204" fmla="*/ f168 f72 1"/>
                <a:gd name="f205" fmla="*/ f169 f73 1"/>
                <a:gd name="f206" fmla="*/ f170 f73 1"/>
                <a:gd name="f207" fmla="*/ f171 f72 1"/>
                <a:gd name="f208" fmla="*/ f172 f73 1"/>
                <a:gd name="f209" fmla="*/ f173 f72 1"/>
                <a:gd name="f210" fmla="*/ f174 f72 1"/>
                <a:gd name="f211" fmla="*/ f175 f72 1"/>
                <a:gd name="f212" fmla="*/ f176 f72 1"/>
                <a:gd name="f213" fmla="*/ f177 f73 1"/>
                <a:gd name="f214" fmla="*/ f178 f72 1"/>
                <a:gd name="f215" fmla="*/ f179 f73 1"/>
                <a:gd name="f216" fmla="*/ f180 f72 1"/>
                <a:gd name="f217" fmla="*/ f181 f73 1"/>
                <a:gd name="f218" fmla="*/ f182 f73 1"/>
                <a:gd name="f219" fmla="*/ f183 f73 1"/>
              </a:gdLst>
              <a:ahLst/>
              <a:cxnLst>
                <a:cxn ang="3cd4">
                  <a:pos x="hc" y="t"/>
                </a:cxn>
                <a:cxn ang="0">
                  <a:pos x="r" y="vc"/>
                </a:cxn>
                <a:cxn ang="cd4">
                  <a:pos x="hc" y="b"/>
                </a:cxn>
                <a:cxn ang="cd2">
                  <a:pos x="l" y="vc"/>
                </a:cxn>
                <a:cxn ang="f115">
                  <a:pos x="f188" y="f189"/>
                </a:cxn>
                <a:cxn ang="f115">
                  <a:pos x="f188" y="f190"/>
                </a:cxn>
                <a:cxn ang="f115">
                  <a:pos x="f188" y="f191"/>
                </a:cxn>
                <a:cxn ang="f115">
                  <a:pos x="f192" y="f193"/>
                </a:cxn>
                <a:cxn ang="f115">
                  <a:pos x="f192" y="f193"/>
                </a:cxn>
                <a:cxn ang="f115">
                  <a:pos x="f192" y="f193"/>
                </a:cxn>
                <a:cxn ang="f115">
                  <a:pos x="f194" y="f195"/>
                </a:cxn>
                <a:cxn ang="f115">
                  <a:pos x="f196" y="f197"/>
                </a:cxn>
                <a:cxn ang="f115">
                  <a:pos x="f198" y="f199"/>
                </a:cxn>
                <a:cxn ang="f115">
                  <a:pos x="f200" y="f201"/>
                </a:cxn>
                <a:cxn ang="f115">
                  <a:pos x="f200" y="f201"/>
                </a:cxn>
                <a:cxn ang="f115">
                  <a:pos x="f202" y="f203"/>
                </a:cxn>
                <a:cxn ang="f115">
                  <a:pos x="f204" y="f205"/>
                </a:cxn>
                <a:cxn ang="f115">
                  <a:pos x="f202" y="f206"/>
                </a:cxn>
                <a:cxn ang="f115">
                  <a:pos x="f207" y="f208"/>
                </a:cxn>
                <a:cxn ang="f115">
                  <a:pos x="f209" y="f208"/>
                </a:cxn>
                <a:cxn ang="f115">
                  <a:pos x="f210" y="f208"/>
                </a:cxn>
                <a:cxn ang="f115">
                  <a:pos x="f211" y="f208"/>
                </a:cxn>
                <a:cxn ang="f115">
                  <a:pos x="f212" y="f213"/>
                </a:cxn>
                <a:cxn ang="f115">
                  <a:pos x="f212" y="f213"/>
                </a:cxn>
                <a:cxn ang="f115">
                  <a:pos x="f214" y="f215"/>
                </a:cxn>
                <a:cxn ang="f115">
                  <a:pos x="f214" y="f215"/>
                </a:cxn>
                <a:cxn ang="f115">
                  <a:pos x="f216" y="f217"/>
                </a:cxn>
                <a:cxn ang="f115">
                  <a:pos x="f216" y="f218"/>
                </a:cxn>
                <a:cxn ang="f115">
                  <a:pos x="f216" y="f219"/>
                </a:cxn>
                <a:cxn ang="f115">
                  <a:pos x="f188" y="f189"/>
                </a:cxn>
              </a:cxnLst>
              <a:rect l="f184" t="f187" r="f185" b="f186"/>
              <a:pathLst>
                <a:path w="222820" h="227778">
                  <a:moveTo>
                    <a:pt x="f8" y="f9"/>
                  </a:moveTo>
                  <a:cubicBezTo>
                    <a:pt x="f10" y="f11"/>
                    <a:pt x="f10" y="f12"/>
                    <a:pt x="f8" y="f13"/>
                  </a:cubicBezTo>
                  <a:cubicBezTo>
                    <a:pt x="f14" y="f15"/>
                    <a:pt x="f14" y="f16"/>
                    <a:pt x="f8" y="f17"/>
                  </a:cubicBezTo>
                  <a:lnTo>
                    <a:pt x="f18" y="f19"/>
                  </a:lnTo>
                  <a:cubicBezTo>
                    <a:pt x="f18" y="f19"/>
                    <a:pt x="f18" y="f19"/>
                    <a:pt x="f18" y="f19"/>
                  </a:cubicBezTo>
                  <a:lnTo>
                    <a:pt x="f18" y="f19"/>
                  </a:lnTo>
                  <a:cubicBezTo>
                    <a:pt x="f20" y="f21"/>
                    <a:pt x="f22" y="f23"/>
                    <a:pt x="f24" y="f25"/>
                  </a:cubicBezTo>
                  <a:cubicBezTo>
                    <a:pt x="f26" y="f25"/>
                    <a:pt x="f27" y="f28"/>
                    <a:pt x="f29" y="f30"/>
                  </a:cubicBezTo>
                  <a:lnTo>
                    <a:pt x="f31" y="f32"/>
                  </a:lnTo>
                  <a:lnTo>
                    <a:pt x="f33" y="f34"/>
                  </a:lnTo>
                  <a:lnTo>
                    <a:pt x="f33" y="f34"/>
                  </a:lnTo>
                  <a:lnTo>
                    <a:pt x="f35" y="f36"/>
                  </a:lnTo>
                  <a:cubicBezTo>
                    <a:pt x="f37" y="f38"/>
                    <a:pt x="f39" y="f40"/>
                    <a:pt x="f41" y="f42"/>
                  </a:cubicBezTo>
                  <a:cubicBezTo>
                    <a:pt x="f43" y="f44"/>
                    <a:pt x="f45" y="f46"/>
                    <a:pt x="f35" y="f47"/>
                  </a:cubicBezTo>
                  <a:cubicBezTo>
                    <a:pt x="f48" y="f49"/>
                    <a:pt x="f50" y="f51"/>
                    <a:pt x="f52" y="f5"/>
                  </a:cubicBezTo>
                  <a:lnTo>
                    <a:pt x="f53" y="f5"/>
                  </a:lnTo>
                  <a:lnTo>
                    <a:pt x="f54" y="f5"/>
                  </a:lnTo>
                  <a:lnTo>
                    <a:pt x="f55" y="f5"/>
                  </a:lnTo>
                  <a:cubicBezTo>
                    <a:pt x="f56" y="f57"/>
                    <a:pt x="f58" y="f59"/>
                    <a:pt x="f60" y="f61"/>
                  </a:cubicBezTo>
                  <a:lnTo>
                    <a:pt x="f60" y="f61"/>
                  </a:lnTo>
                  <a:lnTo>
                    <a:pt x="f20" y="f62"/>
                  </a:lnTo>
                  <a:lnTo>
                    <a:pt x="f20" y="f62"/>
                  </a:lnTo>
                  <a:lnTo>
                    <a:pt x="f63" y="f64"/>
                  </a:lnTo>
                  <a:lnTo>
                    <a:pt x="f63" y="f65"/>
                  </a:lnTo>
                  <a:lnTo>
                    <a:pt x="f63" y="f66"/>
                  </a:lnTo>
                  <a:cubicBezTo>
                    <a:pt x="f67" y="f68"/>
                    <a:pt x="f69" y="f7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1" name="Freeform: Shape 565">
              <a:extLst>
                <a:ext uri="{FF2B5EF4-FFF2-40B4-BE49-F238E27FC236}">
                  <a16:creationId xmlns:a16="http://schemas.microsoft.com/office/drawing/2014/main" id="{4A4F6427-793F-075C-9951-830A09AC6FB7}"/>
                </a:ext>
              </a:extLst>
            </p:cNvPr>
            <p:cNvSpPr/>
            <p:nvPr/>
          </p:nvSpPr>
          <p:spPr>
            <a:xfrm>
              <a:off x="7565681" y="2931657"/>
              <a:ext cx="244419" cy="200363"/>
            </a:xfrm>
            <a:custGeom>
              <a:avLst/>
              <a:gdLst>
                <a:gd name="f0" fmla="val 10800000"/>
                <a:gd name="f1" fmla="val 5400000"/>
                <a:gd name="f2" fmla="val 180"/>
                <a:gd name="f3" fmla="val w"/>
                <a:gd name="f4" fmla="val h"/>
                <a:gd name="f5" fmla="val 0"/>
                <a:gd name="f6" fmla="val 244415"/>
                <a:gd name="f7" fmla="val 200366"/>
                <a:gd name="f8" fmla="val 242862"/>
                <a:gd name="f9" fmla="val 8393"/>
                <a:gd name="f10" fmla="val 244792"/>
                <a:gd name="f11" fmla="val 6653"/>
                <a:gd name="f12" fmla="val 244945"/>
                <a:gd name="f13" fmla="val 3682"/>
                <a:gd name="f14" fmla="val 243205"/>
                <a:gd name="f15" fmla="val 1752"/>
                <a:gd name="f16" fmla="val 243103"/>
                <a:gd name="f17" fmla="val 1638"/>
                <a:gd name="f18" fmla="val 242989"/>
                <a:gd name="f19" fmla="val 1524"/>
                <a:gd name="f20" fmla="val 1409"/>
                <a:gd name="f21" fmla="val 240678"/>
                <a:gd name="f22" fmla="val -470"/>
                <a:gd name="f23" fmla="val 237428"/>
                <a:gd name="f24" fmla="val 235244"/>
                <a:gd name="f25" fmla="val 228261"/>
                <a:gd name="f26" fmla="val 6996"/>
                <a:gd name="f27" fmla="val 3273"/>
                <a:gd name="f28" fmla="val 190082"/>
                <a:gd name="f29" fmla="val 1623"/>
                <a:gd name="f30" fmla="val 191733"/>
                <a:gd name="f31" fmla="val -307"/>
                <a:gd name="f32" fmla="val 193358"/>
                <a:gd name="f33" fmla="val -549"/>
                <a:gd name="f34" fmla="val 196240"/>
                <a:gd name="f35" fmla="val 1076"/>
                <a:gd name="f36" fmla="val 198170"/>
                <a:gd name="f37" fmla="val 1241"/>
                <a:gd name="f38" fmla="val 198373"/>
                <a:gd name="f39" fmla="val 1432"/>
                <a:gd name="f40" fmla="val 198551"/>
                <a:gd name="f41" fmla="val 198716"/>
                <a:gd name="f42" fmla="val 2676"/>
                <a:gd name="f43" fmla="val 199745"/>
                <a:gd name="f44" fmla="val 4085"/>
                <a:gd name="f45" fmla="val 200329"/>
                <a:gd name="f46" fmla="val 5559"/>
                <a:gd name="f47" fmla="val 200367"/>
                <a:gd name="f48" fmla="val 6790"/>
                <a:gd name="f49" fmla="val 200316"/>
                <a:gd name="f50" fmla="val 7971"/>
                <a:gd name="f51" fmla="val 199922"/>
                <a:gd name="f52" fmla="val 8987"/>
                <a:gd name="f53" fmla="val 199224"/>
                <a:gd name="f54" fmla="val 10764"/>
                <a:gd name="f55" fmla="val 197700"/>
                <a:gd name="f56" fmla="val 234101"/>
                <a:gd name="f57" fmla="val 16011"/>
                <a:gd name="f58" fmla="val 243116"/>
                <a:gd name="f59" fmla="val 8773"/>
                <a:gd name="f60" fmla="+- 0 0 -90"/>
                <a:gd name="f61" fmla="*/ f3 1 244415"/>
                <a:gd name="f62" fmla="*/ f4 1 200366"/>
                <a:gd name="f63" fmla="val f5"/>
                <a:gd name="f64" fmla="val f6"/>
                <a:gd name="f65" fmla="val f7"/>
                <a:gd name="f66" fmla="*/ f60 f0 1"/>
                <a:gd name="f67" fmla="+- f65 0 f63"/>
                <a:gd name="f68" fmla="+- f64 0 f63"/>
                <a:gd name="f69" fmla="*/ f66 1 f2"/>
                <a:gd name="f70" fmla="*/ f68 1 244415"/>
                <a:gd name="f71" fmla="*/ f67 1 200366"/>
                <a:gd name="f72" fmla="*/ 242862 f68 1"/>
                <a:gd name="f73" fmla="*/ 8393 f67 1"/>
                <a:gd name="f74" fmla="*/ 243205 f68 1"/>
                <a:gd name="f75" fmla="*/ 1752 f67 1"/>
                <a:gd name="f76" fmla="*/ 1409 f67 1"/>
                <a:gd name="f77" fmla="*/ 235244 f68 1"/>
                <a:gd name="f78" fmla="*/ 228261 f68 1"/>
                <a:gd name="f79" fmla="*/ 6996 f67 1"/>
                <a:gd name="f80" fmla="*/ 3273 f68 1"/>
                <a:gd name="f81" fmla="*/ 190082 f67 1"/>
                <a:gd name="f82" fmla="*/ 1623 f68 1"/>
                <a:gd name="f83" fmla="*/ 191733 f67 1"/>
                <a:gd name="f84" fmla="*/ 1076 f68 1"/>
                <a:gd name="f85" fmla="*/ 198170 f67 1"/>
                <a:gd name="f86" fmla="*/ 198716 f67 1"/>
                <a:gd name="f87" fmla="*/ 5559 f68 1"/>
                <a:gd name="f88" fmla="*/ 200367 f67 1"/>
                <a:gd name="f89" fmla="*/ 8987 f68 1"/>
                <a:gd name="f90" fmla="*/ 199224 f67 1"/>
                <a:gd name="f91" fmla="*/ 10764 f68 1"/>
                <a:gd name="f92" fmla="*/ 197700 f67 1"/>
                <a:gd name="f93" fmla="*/ 234101 f68 1"/>
                <a:gd name="f94" fmla="*/ 16011 f67 1"/>
                <a:gd name="f95" fmla="*/ 243116 f68 1"/>
                <a:gd name="f96" fmla="*/ 8773 f67 1"/>
                <a:gd name="f97" fmla="+- f69 0 f1"/>
                <a:gd name="f98" fmla="*/ f72 1 244415"/>
                <a:gd name="f99" fmla="*/ f73 1 200366"/>
                <a:gd name="f100" fmla="*/ f74 1 244415"/>
                <a:gd name="f101" fmla="*/ f75 1 200366"/>
                <a:gd name="f102" fmla="*/ f76 1 200366"/>
                <a:gd name="f103" fmla="*/ f77 1 244415"/>
                <a:gd name="f104" fmla="*/ f78 1 244415"/>
                <a:gd name="f105" fmla="*/ f79 1 200366"/>
                <a:gd name="f106" fmla="*/ f80 1 244415"/>
                <a:gd name="f107" fmla="*/ f81 1 200366"/>
                <a:gd name="f108" fmla="*/ f82 1 244415"/>
                <a:gd name="f109" fmla="*/ f83 1 200366"/>
                <a:gd name="f110" fmla="*/ f84 1 244415"/>
                <a:gd name="f111" fmla="*/ f85 1 200366"/>
                <a:gd name="f112" fmla="*/ f86 1 200366"/>
                <a:gd name="f113" fmla="*/ f87 1 244415"/>
                <a:gd name="f114" fmla="*/ f88 1 200366"/>
                <a:gd name="f115" fmla="*/ f89 1 244415"/>
                <a:gd name="f116" fmla="*/ f90 1 200366"/>
                <a:gd name="f117" fmla="*/ f91 1 244415"/>
                <a:gd name="f118" fmla="*/ f92 1 200366"/>
                <a:gd name="f119" fmla="*/ f93 1 244415"/>
                <a:gd name="f120" fmla="*/ f94 1 200366"/>
                <a:gd name="f121" fmla="*/ f95 1 244415"/>
                <a:gd name="f122" fmla="*/ f96 1 200366"/>
                <a:gd name="f123" fmla="*/ f63 1 f70"/>
                <a:gd name="f124" fmla="*/ f64 1 f70"/>
                <a:gd name="f125" fmla="*/ f63 1 f71"/>
                <a:gd name="f126" fmla="*/ f65 1 f71"/>
                <a:gd name="f127" fmla="*/ f98 1 f70"/>
                <a:gd name="f128" fmla="*/ f99 1 f71"/>
                <a:gd name="f129" fmla="*/ f100 1 f70"/>
                <a:gd name="f130" fmla="*/ f101 1 f71"/>
                <a:gd name="f131" fmla="*/ f102 1 f71"/>
                <a:gd name="f132" fmla="*/ f103 1 f70"/>
                <a:gd name="f133" fmla="*/ f104 1 f70"/>
                <a:gd name="f134" fmla="*/ f105 1 f71"/>
                <a:gd name="f135" fmla="*/ f106 1 f70"/>
                <a:gd name="f136" fmla="*/ f107 1 f71"/>
                <a:gd name="f137" fmla="*/ f108 1 f70"/>
                <a:gd name="f138" fmla="*/ f109 1 f71"/>
                <a:gd name="f139" fmla="*/ f110 1 f70"/>
                <a:gd name="f140" fmla="*/ f111 1 f71"/>
                <a:gd name="f141" fmla="*/ f112 1 f71"/>
                <a:gd name="f142" fmla="*/ f113 1 f70"/>
                <a:gd name="f143" fmla="*/ f114 1 f71"/>
                <a:gd name="f144" fmla="*/ f115 1 f70"/>
                <a:gd name="f145" fmla="*/ f116 1 f71"/>
                <a:gd name="f146" fmla="*/ f117 1 f70"/>
                <a:gd name="f147" fmla="*/ f118 1 f71"/>
                <a:gd name="f148" fmla="*/ f119 1 f70"/>
                <a:gd name="f149" fmla="*/ f120 1 f71"/>
                <a:gd name="f150" fmla="*/ f121 1 f70"/>
                <a:gd name="f151" fmla="*/ f122 1 f71"/>
                <a:gd name="f152" fmla="*/ f123 f61 1"/>
                <a:gd name="f153" fmla="*/ f124 f61 1"/>
                <a:gd name="f154" fmla="*/ f126 f62 1"/>
                <a:gd name="f155" fmla="*/ f125 f62 1"/>
                <a:gd name="f156" fmla="*/ f127 f61 1"/>
                <a:gd name="f157" fmla="*/ f128 f62 1"/>
                <a:gd name="f158" fmla="*/ f129 f61 1"/>
                <a:gd name="f159" fmla="*/ f130 f62 1"/>
                <a:gd name="f160" fmla="*/ f131 f62 1"/>
                <a:gd name="f161" fmla="*/ f132 f61 1"/>
                <a:gd name="f162" fmla="*/ f133 f61 1"/>
                <a:gd name="f163" fmla="*/ f134 f62 1"/>
                <a:gd name="f164" fmla="*/ f135 f61 1"/>
                <a:gd name="f165" fmla="*/ f136 f62 1"/>
                <a:gd name="f166" fmla="*/ f137 f61 1"/>
                <a:gd name="f167" fmla="*/ f138 f62 1"/>
                <a:gd name="f168" fmla="*/ f139 f61 1"/>
                <a:gd name="f169" fmla="*/ f140 f62 1"/>
                <a:gd name="f170" fmla="*/ f141 f62 1"/>
                <a:gd name="f171" fmla="*/ f142 f61 1"/>
                <a:gd name="f172" fmla="*/ f143 f62 1"/>
                <a:gd name="f173" fmla="*/ f144 f61 1"/>
                <a:gd name="f174" fmla="*/ f145 f62 1"/>
                <a:gd name="f175" fmla="*/ f146 f61 1"/>
                <a:gd name="f176" fmla="*/ f147 f62 1"/>
                <a:gd name="f177" fmla="*/ f148 f61 1"/>
                <a:gd name="f178" fmla="*/ f149 f62 1"/>
                <a:gd name="f179" fmla="*/ f150 f61 1"/>
                <a:gd name="f180" fmla="*/ f151 f62 1"/>
              </a:gdLst>
              <a:ahLst/>
              <a:cxnLst>
                <a:cxn ang="3cd4">
                  <a:pos x="hc" y="t"/>
                </a:cxn>
                <a:cxn ang="0">
                  <a:pos x="r" y="vc"/>
                </a:cxn>
                <a:cxn ang="cd4">
                  <a:pos x="hc" y="b"/>
                </a:cxn>
                <a:cxn ang="cd2">
                  <a:pos x="l" y="vc"/>
                </a:cxn>
                <a:cxn ang="f97">
                  <a:pos x="f156" y="f157"/>
                </a:cxn>
                <a:cxn ang="f97">
                  <a:pos x="f158" y="f159"/>
                </a:cxn>
                <a:cxn ang="f97">
                  <a:pos x="f156" y="f160"/>
                </a:cxn>
                <a:cxn ang="f97">
                  <a:pos x="f161" y="f160"/>
                </a:cxn>
                <a:cxn ang="f97">
                  <a:pos x="f161" y="f160"/>
                </a:cxn>
                <a:cxn ang="f97">
                  <a:pos x="f162" y="f163"/>
                </a:cxn>
                <a:cxn ang="f97">
                  <a:pos x="f164" y="f165"/>
                </a:cxn>
                <a:cxn ang="f97">
                  <a:pos x="f166" y="f167"/>
                </a:cxn>
                <a:cxn ang="f97">
                  <a:pos x="f168" y="f169"/>
                </a:cxn>
                <a:cxn ang="f97">
                  <a:pos x="f166" y="f170"/>
                </a:cxn>
                <a:cxn ang="f97">
                  <a:pos x="f171" y="f172"/>
                </a:cxn>
                <a:cxn ang="f97">
                  <a:pos x="f173" y="f174"/>
                </a:cxn>
                <a:cxn ang="f97">
                  <a:pos x="f173" y="f174"/>
                </a:cxn>
                <a:cxn ang="f97">
                  <a:pos x="f175" y="f176"/>
                </a:cxn>
                <a:cxn ang="f97">
                  <a:pos x="f177" y="f178"/>
                </a:cxn>
                <a:cxn ang="f97">
                  <a:pos x="f179" y="f180"/>
                </a:cxn>
              </a:cxnLst>
              <a:rect l="f152" t="f155" r="f153" b="f154"/>
              <a:pathLst>
                <a:path w="244415" h="200366">
                  <a:moveTo>
                    <a:pt x="f8" y="f9"/>
                  </a:moveTo>
                  <a:cubicBezTo>
                    <a:pt x="f10" y="f11"/>
                    <a:pt x="f12" y="f13"/>
                    <a:pt x="f14" y="f15"/>
                  </a:cubicBezTo>
                  <a:cubicBezTo>
                    <a:pt x="f16" y="f17"/>
                    <a:pt x="f18" y="f19"/>
                    <a:pt x="f8" y="f20"/>
                  </a:cubicBezTo>
                  <a:cubicBezTo>
                    <a:pt x="f21" y="f22"/>
                    <a:pt x="f23" y="f22"/>
                    <a:pt x="f24" y="f20"/>
                  </a:cubicBezTo>
                  <a:lnTo>
                    <a:pt x="f24" y="f20"/>
                  </a:lnTo>
                  <a:lnTo>
                    <a:pt x="f25" y="f26"/>
                  </a:lnTo>
                  <a:lnTo>
                    <a:pt x="f27" y="f28"/>
                  </a:lnTo>
                  <a:lnTo>
                    <a:pt x="f29" y="f30"/>
                  </a:lnTo>
                  <a:cubicBezTo>
                    <a:pt x="f31" y="f32"/>
                    <a:pt x="f33" y="f34"/>
                    <a:pt x="f35" y="f36"/>
                  </a:cubicBezTo>
                  <a:cubicBezTo>
                    <a:pt x="f37" y="f38"/>
                    <a:pt x="f39" y="f40"/>
                    <a:pt x="f29" y="f41"/>
                  </a:cubicBezTo>
                  <a:cubicBezTo>
                    <a:pt x="f42" y="f43"/>
                    <a:pt x="f44" y="f45"/>
                    <a:pt x="f46" y="f47"/>
                  </a:cubicBezTo>
                  <a:cubicBezTo>
                    <a:pt x="f48" y="f49"/>
                    <a:pt x="f50" y="f51"/>
                    <a:pt x="f52" y="f53"/>
                  </a:cubicBezTo>
                  <a:lnTo>
                    <a:pt x="f52" y="f53"/>
                  </a:lnTo>
                  <a:lnTo>
                    <a:pt x="f54" y="f55"/>
                  </a:lnTo>
                  <a:lnTo>
                    <a:pt x="f56" y="f57"/>
                  </a:lnTo>
                  <a:lnTo>
                    <a:pt x="f58" y="f5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2" name="Freeform: Shape 566">
              <a:extLst>
                <a:ext uri="{FF2B5EF4-FFF2-40B4-BE49-F238E27FC236}">
                  <a16:creationId xmlns:a16="http://schemas.microsoft.com/office/drawing/2014/main" id="{058AF709-7952-0CDD-0FCB-B48A3DB62C7B}"/>
                </a:ext>
              </a:extLst>
            </p:cNvPr>
            <p:cNvSpPr/>
            <p:nvPr/>
          </p:nvSpPr>
          <p:spPr>
            <a:xfrm>
              <a:off x="8753697" y="4055455"/>
              <a:ext cx="1077574" cy="336334"/>
            </a:xfrm>
            <a:custGeom>
              <a:avLst/>
              <a:gdLst>
                <a:gd name="f0" fmla="val 10800000"/>
                <a:gd name="f1" fmla="val 5400000"/>
                <a:gd name="f2" fmla="val 180"/>
                <a:gd name="f3" fmla="val w"/>
                <a:gd name="f4" fmla="val h"/>
                <a:gd name="f5" fmla="val 0"/>
                <a:gd name="f6" fmla="val 1077579"/>
                <a:gd name="f7" fmla="val 336335"/>
                <a:gd name="f8" fmla="val 1075294"/>
                <a:gd name="f9" fmla="val 336082"/>
                <a:gd name="f10" fmla="val 1074532"/>
                <a:gd name="f11" fmla="val 1074228"/>
                <a:gd name="f12" fmla="val 335930"/>
                <a:gd name="f13" fmla="val 1073999"/>
                <a:gd name="f14" fmla="val 335650"/>
                <a:gd name="f15" fmla="val 1073898"/>
                <a:gd name="f16" fmla="val 335320"/>
                <a:gd name="f17" fmla="val 1073910"/>
                <a:gd name="f18" fmla="val 335028"/>
                <a:gd name="f19" fmla="val 334723"/>
                <a:gd name="f20" fmla="val 334431"/>
                <a:gd name="f21" fmla="val 333796"/>
                <a:gd name="f22" fmla="val 333416"/>
                <a:gd name="f23" fmla="val 324909"/>
                <a:gd name="f24" fmla="val 10284"/>
                <a:gd name="f25" fmla="val 1077580"/>
                <a:gd name="f26" fmla="val 336336"/>
                <a:gd name="f27" fmla="+- 0 0 -90"/>
                <a:gd name="f28" fmla="*/ f3 1 1077579"/>
                <a:gd name="f29" fmla="*/ f4 1 336335"/>
                <a:gd name="f30" fmla="val f5"/>
                <a:gd name="f31" fmla="val f6"/>
                <a:gd name="f32" fmla="val f7"/>
                <a:gd name="f33" fmla="*/ f27 f0 1"/>
                <a:gd name="f34" fmla="+- f32 0 f30"/>
                <a:gd name="f35" fmla="+- f31 0 f30"/>
                <a:gd name="f36" fmla="*/ f33 1 f2"/>
                <a:gd name="f37" fmla="*/ f35 1 1077579"/>
                <a:gd name="f38" fmla="*/ f34 1 336335"/>
                <a:gd name="f39" fmla="*/ 1075294 f35 1"/>
                <a:gd name="f40" fmla="*/ 336082 f34 1"/>
                <a:gd name="f41" fmla="*/ 1074532 f35 1"/>
                <a:gd name="f42" fmla="*/ 1073898 f35 1"/>
                <a:gd name="f43" fmla="*/ 335320 f34 1"/>
                <a:gd name="f44" fmla="*/ 334431 f34 1"/>
                <a:gd name="f45" fmla="*/ 333416 f34 1"/>
                <a:gd name="f46" fmla="*/ 324909 f34 1"/>
                <a:gd name="f47" fmla="*/ 0 f35 1"/>
                <a:gd name="f48" fmla="*/ 0 f34 1"/>
                <a:gd name="f49" fmla="*/ 10284 f34 1"/>
                <a:gd name="f50" fmla="*/ 1077580 f35 1"/>
                <a:gd name="f51" fmla="*/ 336336 f34 1"/>
                <a:gd name="f52" fmla="+- f36 0 f1"/>
                <a:gd name="f53" fmla="*/ f39 1 1077579"/>
                <a:gd name="f54" fmla="*/ f40 1 336335"/>
                <a:gd name="f55" fmla="*/ f41 1 1077579"/>
                <a:gd name="f56" fmla="*/ f42 1 1077579"/>
                <a:gd name="f57" fmla="*/ f43 1 336335"/>
                <a:gd name="f58" fmla="*/ f44 1 336335"/>
                <a:gd name="f59" fmla="*/ f45 1 336335"/>
                <a:gd name="f60" fmla="*/ f46 1 336335"/>
                <a:gd name="f61" fmla="*/ f47 1 1077579"/>
                <a:gd name="f62" fmla="*/ f48 1 336335"/>
                <a:gd name="f63" fmla="*/ f49 1 336335"/>
                <a:gd name="f64" fmla="*/ f50 1 1077579"/>
                <a:gd name="f65" fmla="*/ f51 1 336335"/>
                <a:gd name="f66" fmla="*/ f30 1 f37"/>
                <a:gd name="f67" fmla="*/ f31 1 f37"/>
                <a:gd name="f68" fmla="*/ f30 1 f38"/>
                <a:gd name="f69" fmla="*/ f32 1 f38"/>
                <a:gd name="f70" fmla="*/ f53 1 f37"/>
                <a:gd name="f71" fmla="*/ f54 1 f38"/>
                <a:gd name="f72" fmla="*/ f55 1 f37"/>
                <a:gd name="f73" fmla="*/ f56 1 f37"/>
                <a:gd name="f74" fmla="*/ f57 1 f38"/>
                <a:gd name="f75" fmla="*/ f58 1 f38"/>
                <a:gd name="f76" fmla="*/ f59 1 f38"/>
                <a:gd name="f77" fmla="*/ f60 1 f38"/>
                <a:gd name="f78" fmla="*/ f61 1 f37"/>
                <a:gd name="f79" fmla="*/ f62 1 f38"/>
                <a:gd name="f80" fmla="*/ f63 1 f38"/>
                <a:gd name="f81" fmla="*/ f64 1 f37"/>
                <a:gd name="f82" fmla="*/ f65 1 f38"/>
                <a:gd name="f83" fmla="*/ f66 f28 1"/>
                <a:gd name="f84" fmla="*/ f67 f28 1"/>
                <a:gd name="f85" fmla="*/ f69 f29 1"/>
                <a:gd name="f86" fmla="*/ f68 f29 1"/>
                <a:gd name="f87" fmla="*/ f70 f28 1"/>
                <a:gd name="f88" fmla="*/ f71 f29 1"/>
                <a:gd name="f89" fmla="*/ f72 f28 1"/>
                <a:gd name="f90" fmla="*/ f73 f28 1"/>
                <a:gd name="f91" fmla="*/ f74 f29 1"/>
                <a:gd name="f92" fmla="*/ f75 f29 1"/>
                <a:gd name="f93" fmla="*/ f76 f29 1"/>
                <a:gd name="f94" fmla="*/ f77 f29 1"/>
                <a:gd name="f95" fmla="*/ f78 f28 1"/>
                <a:gd name="f96" fmla="*/ f79 f29 1"/>
                <a:gd name="f97" fmla="*/ f80 f29 1"/>
                <a:gd name="f98" fmla="*/ f81 f28 1"/>
                <a:gd name="f99" fmla="*/ f82 f29 1"/>
              </a:gdLst>
              <a:ahLst/>
              <a:cxnLst>
                <a:cxn ang="3cd4">
                  <a:pos x="hc" y="t"/>
                </a:cxn>
                <a:cxn ang="0">
                  <a:pos x="r" y="vc"/>
                </a:cxn>
                <a:cxn ang="cd4">
                  <a:pos x="hc" y="b"/>
                </a:cxn>
                <a:cxn ang="cd2">
                  <a:pos x="l" y="vc"/>
                </a:cxn>
                <a:cxn ang="f52">
                  <a:pos x="f87" y="f88"/>
                </a:cxn>
                <a:cxn ang="f52">
                  <a:pos x="f89" y="f88"/>
                </a:cxn>
                <a:cxn ang="f52">
                  <a:pos x="f90" y="f91"/>
                </a:cxn>
                <a:cxn ang="f52">
                  <a:pos x="f90" y="f91"/>
                </a:cxn>
                <a:cxn ang="f52">
                  <a:pos x="f90" y="f92"/>
                </a:cxn>
                <a:cxn ang="f52">
                  <a:pos x="f90" y="f93"/>
                </a:cxn>
                <a:cxn ang="f52">
                  <a:pos x="f90" y="f94"/>
                </a:cxn>
                <a:cxn ang="f52">
                  <a:pos x="f95" y="f96"/>
                </a:cxn>
                <a:cxn ang="f52">
                  <a:pos x="f95" y="f97"/>
                </a:cxn>
                <a:cxn ang="f52">
                  <a:pos x="f98" y="f99"/>
                </a:cxn>
                <a:cxn ang="f52">
                  <a:pos x="f98" y="f99"/>
                </a:cxn>
              </a:cxnLst>
              <a:rect l="f83" t="f86" r="f84" b="f85"/>
              <a:pathLst>
                <a:path w="1077579" h="336335">
                  <a:moveTo>
                    <a:pt x="f8" y="f9"/>
                  </a:moveTo>
                  <a:lnTo>
                    <a:pt x="f10" y="f9"/>
                  </a:lnTo>
                  <a:cubicBezTo>
                    <a:pt x="f11" y="f12"/>
                    <a:pt x="f13" y="f14"/>
                    <a:pt x="f15" y="f16"/>
                  </a:cubicBezTo>
                  <a:lnTo>
                    <a:pt x="f15" y="f16"/>
                  </a:lnTo>
                  <a:cubicBezTo>
                    <a:pt x="f17" y="f18"/>
                    <a:pt x="f17" y="f19"/>
                    <a:pt x="f15" y="f20"/>
                  </a:cubicBezTo>
                  <a:cubicBezTo>
                    <a:pt x="f15" y="f20"/>
                    <a:pt x="f15" y="f21"/>
                    <a:pt x="f15" y="f22"/>
                  </a:cubicBezTo>
                  <a:lnTo>
                    <a:pt x="f15" y="f23"/>
                  </a:lnTo>
                  <a:lnTo>
                    <a:pt x="f5" y="f5"/>
                  </a:lnTo>
                  <a:lnTo>
                    <a:pt x="f5" y="f24"/>
                  </a:lnTo>
                  <a:lnTo>
                    <a:pt x="f25" y="f26"/>
                  </a:lnTo>
                  <a:lnTo>
                    <a:pt x="f25" y="f2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3" name="Freeform: Shape 567">
              <a:extLst>
                <a:ext uri="{FF2B5EF4-FFF2-40B4-BE49-F238E27FC236}">
                  <a16:creationId xmlns:a16="http://schemas.microsoft.com/office/drawing/2014/main" id="{B99B77C5-64B0-812C-8F06-B97BA48112D9}"/>
                </a:ext>
              </a:extLst>
            </p:cNvPr>
            <p:cNvSpPr/>
            <p:nvPr/>
          </p:nvSpPr>
          <p:spPr>
            <a:xfrm>
              <a:off x="5826575" y="3347234"/>
              <a:ext cx="2872148" cy="449848"/>
            </a:xfrm>
            <a:custGeom>
              <a:avLst/>
              <a:gdLst>
                <a:gd name="f0" fmla="val 10800000"/>
                <a:gd name="f1" fmla="val 5400000"/>
                <a:gd name="f2" fmla="val 180"/>
                <a:gd name="f3" fmla="val w"/>
                <a:gd name="f4" fmla="val h"/>
                <a:gd name="f5" fmla="val 0"/>
                <a:gd name="f6" fmla="val 2872148"/>
                <a:gd name="f7" fmla="val 449844"/>
                <a:gd name="f8" fmla="val 2872149"/>
                <a:gd name="f9" fmla="val 441464"/>
                <a:gd name="f10" fmla="val 6983"/>
                <a:gd name="f11" fmla="val 4698"/>
                <a:gd name="f12" fmla="val 6844"/>
                <a:gd name="f13" fmla="val 7567"/>
                <a:gd name="f14" fmla="val 4406"/>
                <a:gd name="f15" fmla="val 9789"/>
                <a:gd name="f16" fmla="val 1536"/>
                <a:gd name="f17" fmla="val 9650"/>
                <a:gd name="f18" fmla="val 1524"/>
                <a:gd name="f19" fmla="val 1270"/>
                <a:gd name="f20" fmla="val 2861864"/>
                <a:gd name="f21" fmla="val 2870245"/>
                <a:gd name="f22" fmla="val 443115"/>
                <a:gd name="f23" fmla="+- 0 0 -90"/>
                <a:gd name="f24" fmla="*/ f3 1 2872148"/>
                <a:gd name="f25" fmla="*/ f4 1 449844"/>
                <a:gd name="f26" fmla="val f5"/>
                <a:gd name="f27" fmla="val f6"/>
                <a:gd name="f28" fmla="val f7"/>
                <a:gd name="f29" fmla="*/ f23 f0 1"/>
                <a:gd name="f30" fmla="+- f28 0 f26"/>
                <a:gd name="f31" fmla="+- f27 0 f26"/>
                <a:gd name="f32" fmla="*/ f29 1 f2"/>
                <a:gd name="f33" fmla="*/ f31 1 2872148"/>
                <a:gd name="f34" fmla="*/ f30 1 449844"/>
                <a:gd name="f35" fmla="*/ 2872149 f31 1"/>
                <a:gd name="f36" fmla="*/ 441464 f30 1"/>
                <a:gd name="f37" fmla="*/ 6983 f31 1"/>
                <a:gd name="f38" fmla="*/ 0 f30 1"/>
                <a:gd name="f39" fmla="*/ 4698 f30 1"/>
                <a:gd name="f40" fmla="*/ 1536 f31 1"/>
                <a:gd name="f41" fmla="*/ 9650 f30 1"/>
                <a:gd name="f42" fmla="*/ 1524 f31 1"/>
                <a:gd name="f43" fmla="*/ 0 f31 1"/>
                <a:gd name="f44" fmla="*/ 1270 f31 1"/>
                <a:gd name="f45" fmla="*/ 2861864 f31 1"/>
                <a:gd name="f46" fmla="*/ 449844 f30 1"/>
                <a:gd name="f47" fmla="*/ 2870245 f31 1"/>
                <a:gd name="f48" fmla="*/ 443115 f30 1"/>
                <a:gd name="f49" fmla="+- f32 0 f1"/>
                <a:gd name="f50" fmla="*/ f35 1 2872148"/>
                <a:gd name="f51" fmla="*/ f36 1 449844"/>
                <a:gd name="f52" fmla="*/ f37 1 2872148"/>
                <a:gd name="f53" fmla="*/ f38 1 449844"/>
                <a:gd name="f54" fmla="*/ f39 1 449844"/>
                <a:gd name="f55" fmla="*/ f40 1 2872148"/>
                <a:gd name="f56" fmla="*/ f41 1 449844"/>
                <a:gd name="f57" fmla="*/ f42 1 2872148"/>
                <a:gd name="f58" fmla="*/ f43 1 2872148"/>
                <a:gd name="f59" fmla="*/ f44 1 2872148"/>
                <a:gd name="f60" fmla="*/ f45 1 2872148"/>
                <a:gd name="f61" fmla="*/ f46 1 449844"/>
                <a:gd name="f62" fmla="*/ f47 1 2872148"/>
                <a:gd name="f63" fmla="*/ f48 1 449844"/>
                <a:gd name="f64" fmla="*/ f26 1 f33"/>
                <a:gd name="f65" fmla="*/ f27 1 f33"/>
                <a:gd name="f66" fmla="*/ f26 1 f34"/>
                <a:gd name="f67" fmla="*/ f28 1 f34"/>
                <a:gd name="f68" fmla="*/ f50 1 f33"/>
                <a:gd name="f69" fmla="*/ f51 1 f34"/>
                <a:gd name="f70" fmla="*/ f52 1 f33"/>
                <a:gd name="f71" fmla="*/ f53 1 f34"/>
                <a:gd name="f72" fmla="*/ f54 1 f34"/>
                <a:gd name="f73" fmla="*/ f55 1 f33"/>
                <a:gd name="f74" fmla="*/ f56 1 f34"/>
                <a:gd name="f75" fmla="*/ f57 1 f33"/>
                <a:gd name="f76" fmla="*/ f58 1 f33"/>
                <a:gd name="f77" fmla="*/ f59 1 f33"/>
                <a:gd name="f78" fmla="*/ f60 1 f33"/>
                <a:gd name="f79" fmla="*/ f61 1 f34"/>
                <a:gd name="f80" fmla="*/ f62 1 f33"/>
                <a:gd name="f81" fmla="*/ f63 1 f34"/>
                <a:gd name="f82" fmla="*/ f64 f24 1"/>
                <a:gd name="f83" fmla="*/ f65 f24 1"/>
                <a:gd name="f84" fmla="*/ f67 f25 1"/>
                <a:gd name="f85" fmla="*/ f66 f25 1"/>
                <a:gd name="f86" fmla="*/ f68 f24 1"/>
                <a:gd name="f87" fmla="*/ f69 f25 1"/>
                <a:gd name="f88" fmla="*/ f70 f24 1"/>
                <a:gd name="f89" fmla="*/ f71 f25 1"/>
                <a:gd name="f90" fmla="*/ f72 f25 1"/>
                <a:gd name="f91" fmla="*/ f73 f24 1"/>
                <a:gd name="f92" fmla="*/ f74 f25 1"/>
                <a:gd name="f93" fmla="*/ f75 f24 1"/>
                <a:gd name="f94" fmla="*/ f76 f24 1"/>
                <a:gd name="f95" fmla="*/ f77 f24 1"/>
                <a:gd name="f96" fmla="*/ f78 f24 1"/>
                <a:gd name="f97" fmla="*/ f79 f25 1"/>
                <a:gd name="f98" fmla="*/ f80 f24 1"/>
                <a:gd name="f99" fmla="*/ f81 f25 1"/>
              </a:gdLst>
              <a:ahLst/>
              <a:cxnLst>
                <a:cxn ang="3cd4">
                  <a:pos x="hc" y="t"/>
                </a:cxn>
                <a:cxn ang="0">
                  <a:pos x="r" y="vc"/>
                </a:cxn>
                <a:cxn ang="cd4">
                  <a:pos x="hc" y="b"/>
                </a:cxn>
                <a:cxn ang="cd2">
                  <a:pos x="l" y="vc"/>
                </a:cxn>
                <a:cxn ang="f49">
                  <a:pos x="f86" y="f87"/>
                </a:cxn>
                <a:cxn ang="f49">
                  <a:pos x="f88" y="f89"/>
                </a:cxn>
                <a:cxn ang="f49">
                  <a:pos x="f88" y="f90"/>
                </a:cxn>
                <a:cxn ang="f49">
                  <a:pos x="f91" y="f92"/>
                </a:cxn>
                <a:cxn ang="f49">
                  <a:pos x="f93" y="f92"/>
                </a:cxn>
                <a:cxn ang="f49">
                  <a:pos x="f94" y="f92"/>
                </a:cxn>
                <a:cxn ang="f49">
                  <a:pos x="f95" y="f92"/>
                </a:cxn>
                <a:cxn ang="f49">
                  <a:pos x="f96" y="f97"/>
                </a:cxn>
                <a:cxn ang="f49">
                  <a:pos x="f98" y="f99"/>
                </a:cxn>
              </a:cxnLst>
              <a:rect l="f82" t="f85" r="f83" b="f84"/>
              <a:pathLst>
                <a:path w="2872148" h="449844">
                  <a:moveTo>
                    <a:pt x="f8" y="f9"/>
                  </a:moveTo>
                  <a:lnTo>
                    <a:pt x="f10" y="f5"/>
                  </a:lnTo>
                  <a:lnTo>
                    <a:pt x="f10" y="f11"/>
                  </a:lnTo>
                  <a:cubicBezTo>
                    <a:pt x="f12" y="f13"/>
                    <a:pt x="f14" y="f15"/>
                    <a:pt x="f16" y="f17"/>
                  </a:cubicBezTo>
                  <a:cubicBezTo>
                    <a:pt x="f16" y="f17"/>
                    <a:pt x="f18" y="f17"/>
                    <a:pt x="f18" y="f17"/>
                  </a:cubicBezTo>
                  <a:lnTo>
                    <a:pt x="f5" y="f17"/>
                  </a:lnTo>
                  <a:lnTo>
                    <a:pt x="f19" y="f17"/>
                  </a:lnTo>
                  <a:lnTo>
                    <a:pt x="f20" y="f7"/>
                  </a:lnTo>
                  <a:lnTo>
                    <a:pt x="f21" y="f2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4" name="Freeform: Shape 568">
              <a:extLst>
                <a:ext uri="{FF2B5EF4-FFF2-40B4-BE49-F238E27FC236}">
                  <a16:creationId xmlns:a16="http://schemas.microsoft.com/office/drawing/2014/main" id="{255E9AC5-9CCE-3684-34BA-C2043349DE2F}"/>
                </a:ext>
              </a:extLst>
            </p:cNvPr>
            <p:cNvSpPr/>
            <p:nvPr/>
          </p:nvSpPr>
          <p:spPr>
            <a:xfrm>
              <a:off x="9826480" y="4183946"/>
              <a:ext cx="10634" cy="203783"/>
            </a:xfrm>
            <a:custGeom>
              <a:avLst/>
              <a:gdLst>
                <a:gd name="f0" fmla="val 10800000"/>
                <a:gd name="f1" fmla="val 5400000"/>
                <a:gd name="f2" fmla="val 180"/>
                <a:gd name="f3" fmla="val w"/>
                <a:gd name="f4" fmla="val h"/>
                <a:gd name="f5" fmla="val 0"/>
                <a:gd name="f6" fmla="val 10633"/>
                <a:gd name="f7" fmla="val 203781"/>
                <a:gd name="f8" fmla="val 3777"/>
                <a:gd name="f9" fmla="val 1143"/>
                <a:gd name="f10" fmla="val 95"/>
                <a:gd name="f11" fmla="val 203782"/>
                <a:gd name="f12" fmla="val -32"/>
                <a:gd name="f13" fmla="val 203236"/>
                <a:gd name="f14" fmla="val 202678"/>
                <a:gd name="f15" fmla="val 202132"/>
                <a:gd name="f16" fmla="val 1111"/>
                <a:gd name="f17" fmla="val 199427"/>
                <a:gd name="f18" fmla="val 4057"/>
                <a:gd name="f19" fmla="val 197980"/>
                <a:gd name="f20" fmla="val 6824"/>
                <a:gd name="f21" fmla="val 198830"/>
                <a:gd name="f22" fmla="val 10634"/>
                <a:gd name="f23" fmla="val 199973"/>
                <a:gd name="f24" fmla="val 3174"/>
                <a:gd name="f25" fmla="+- 0 0 -90"/>
                <a:gd name="f26" fmla="*/ f3 1 10633"/>
                <a:gd name="f27" fmla="*/ f4 1 203781"/>
                <a:gd name="f28" fmla="val f5"/>
                <a:gd name="f29" fmla="val f6"/>
                <a:gd name="f30" fmla="val f7"/>
                <a:gd name="f31" fmla="*/ f25 f0 1"/>
                <a:gd name="f32" fmla="+- f30 0 f28"/>
                <a:gd name="f33" fmla="+- f29 0 f28"/>
                <a:gd name="f34" fmla="*/ f31 1 f2"/>
                <a:gd name="f35" fmla="*/ f33 1 10633"/>
                <a:gd name="f36" fmla="*/ f32 1 203781"/>
                <a:gd name="f37" fmla="*/ 3777 f33 1"/>
                <a:gd name="f38" fmla="*/ 1143 f32 1"/>
                <a:gd name="f39" fmla="*/ 95 f33 1"/>
                <a:gd name="f40" fmla="*/ 0 f32 1"/>
                <a:gd name="f41" fmla="*/ 203782 f32 1"/>
                <a:gd name="f42" fmla="*/ 202132 f32 1"/>
                <a:gd name="f43" fmla="*/ 6824 f33 1"/>
                <a:gd name="f44" fmla="*/ 198830 f32 1"/>
                <a:gd name="f45" fmla="*/ 10634 f33 1"/>
                <a:gd name="f46" fmla="*/ 199973 f32 1"/>
                <a:gd name="f47" fmla="*/ 3174 f32 1"/>
                <a:gd name="f48" fmla="+- f34 0 f1"/>
                <a:gd name="f49" fmla="*/ f37 1 10633"/>
                <a:gd name="f50" fmla="*/ f38 1 203781"/>
                <a:gd name="f51" fmla="*/ f39 1 10633"/>
                <a:gd name="f52" fmla="*/ f40 1 203781"/>
                <a:gd name="f53" fmla="*/ f41 1 203781"/>
                <a:gd name="f54" fmla="*/ f42 1 203781"/>
                <a:gd name="f55" fmla="*/ f43 1 10633"/>
                <a:gd name="f56" fmla="*/ f44 1 203781"/>
                <a:gd name="f57" fmla="*/ f45 1 10633"/>
                <a:gd name="f58" fmla="*/ f46 1 203781"/>
                <a:gd name="f59" fmla="*/ f47 1 203781"/>
                <a:gd name="f60" fmla="*/ f28 1 f35"/>
                <a:gd name="f61" fmla="*/ f29 1 f35"/>
                <a:gd name="f62" fmla="*/ f28 1 f36"/>
                <a:gd name="f63" fmla="*/ f30 1 f36"/>
                <a:gd name="f64" fmla="*/ f49 1 f35"/>
                <a:gd name="f65" fmla="*/ f50 1 f36"/>
                <a:gd name="f66" fmla="*/ f51 1 f35"/>
                <a:gd name="f67" fmla="*/ f52 1 f36"/>
                <a:gd name="f68" fmla="*/ f53 1 f36"/>
                <a:gd name="f69" fmla="*/ f54 1 f36"/>
                <a:gd name="f70" fmla="*/ f55 1 f35"/>
                <a:gd name="f71" fmla="*/ f56 1 f36"/>
                <a:gd name="f72" fmla="*/ f57 1 f35"/>
                <a:gd name="f73" fmla="*/ f58 1 f36"/>
                <a:gd name="f74" fmla="*/ f59 1 f36"/>
                <a:gd name="f75" fmla="*/ f60 f26 1"/>
                <a:gd name="f76" fmla="*/ f61 f26 1"/>
                <a:gd name="f77" fmla="*/ f63 f27 1"/>
                <a:gd name="f78" fmla="*/ f62 f27 1"/>
                <a:gd name="f79" fmla="*/ f64 f26 1"/>
                <a:gd name="f80" fmla="*/ f65 f27 1"/>
                <a:gd name="f81" fmla="*/ f66 f26 1"/>
                <a:gd name="f82" fmla="*/ f67 f27 1"/>
                <a:gd name="f83" fmla="*/ f68 f27 1"/>
                <a:gd name="f84" fmla="*/ f69 f27 1"/>
                <a:gd name="f85" fmla="*/ f70 f26 1"/>
                <a:gd name="f86" fmla="*/ f71 f27 1"/>
                <a:gd name="f87" fmla="*/ f72 f26 1"/>
                <a:gd name="f88" fmla="*/ f73 f27 1"/>
                <a:gd name="f89" fmla="*/ f74 f27 1"/>
              </a:gdLst>
              <a:ahLst/>
              <a:cxnLst>
                <a:cxn ang="3cd4">
                  <a:pos x="hc" y="t"/>
                </a:cxn>
                <a:cxn ang="0">
                  <a:pos x="r" y="vc"/>
                </a:cxn>
                <a:cxn ang="cd4">
                  <a:pos x="hc" y="b"/>
                </a:cxn>
                <a:cxn ang="cd2">
                  <a:pos x="l" y="vc"/>
                </a:cxn>
                <a:cxn ang="f48">
                  <a:pos x="f79" y="f80"/>
                </a:cxn>
                <a:cxn ang="f48">
                  <a:pos x="f79" y="f80"/>
                </a:cxn>
                <a:cxn ang="f48">
                  <a:pos x="f81" y="f82"/>
                </a:cxn>
                <a:cxn ang="f48">
                  <a:pos x="f81" y="f83"/>
                </a:cxn>
                <a:cxn ang="f48">
                  <a:pos x="f81" y="f84"/>
                </a:cxn>
                <a:cxn ang="f48">
                  <a:pos x="f85" y="f86"/>
                </a:cxn>
                <a:cxn ang="f48">
                  <a:pos x="f87" y="f88"/>
                </a:cxn>
                <a:cxn ang="f48">
                  <a:pos x="f87" y="f89"/>
                </a:cxn>
              </a:cxnLst>
              <a:rect l="f75" t="f78" r="f76" b="f77"/>
              <a:pathLst>
                <a:path w="10633" h="203781">
                  <a:moveTo>
                    <a:pt x="f8" y="f9"/>
                  </a:moveTo>
                  <a:lnTo>
                    <a:pt x="f8" y="f9"/>
                  </a:lnTo>
                  <a:lnTo>
                    <a:pt x="f10" y="f5"/>
                  </a:lnTo>
                  <a:lnTo>
                    <a:pt x="f10" y="f11"/>
                  </a:lnTo>
                  <a:cubicBezTo>
                    <a:pt x="f12" y="f13"/>
                    <a:pt x="f12" y="f14"/>
                    <a:pt x="f10" y="f15"/>
                  </a:cubicBezTo>
                  <a:cubicBezTo>
                    <a:pt x="f16" y="f17"/>
                    <a:pt x="f18" y="f19"/>
                    <a:pt x="f20" y="f21"/>
                  </a:cubicBezTo>
                  <a:lnTo>
                    <a:pt x="f22" y="f23"/>
                  </a:lnTo>
                  <a:lnTo>
                    <a:pt x="f22" y="f2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5" name="Freeform: Shape 569">
              <a:extLst>
                <a:ext uri="{FF2B5EF4-FFF2-40B4-BE49-F238E27FC236}">
                  <a16:creationId xmlns:a16="http://schemas.microsoft.com/office/drawing/2014/main" id="{ADC4BF46-C6AB-4A4F-AA6F-02F0A6891B08}"/>
                </a:ext>
              </a:extLst>
            </p:cNvPr>
            <p:cNvSpPr/>
            <p:nvPr/>
          </p:nvSpPr>
          <p:spPr>
            <a:xfrm>
              <a:off x="8655481" y="3824752"/>
              <a:ext cx="109" cy="630"/>
            </a:xfrm>
            <a:custGeom>
              <a:avLst/>
              <a:gdLst>
                <a:gd name="f0" fmla="val 10800000"/>
                <a:gd name="f1" fmla="val 5400000"/>
                <a:gd name="f2" fmla="val 180"/>
                <a:gd name="f3" fmla="val w"/>
                <a:gd name="f4" fmla="val h"/>
                <a:gd name="f5" fmla="val 0"/>
                <a:gd name="f6" fmla="val 114"/>
                <a:gd name="f7" fmla="val 635"/>
                <a:gd name="f8" fmla="val 67"/>
                <a:gd name="f9" fmla="val 130"/>
                <a:gd name="f10" fmla="val 203"/>
                <a:gd name="f11" fmla="val 432"/>
                <a:gd name="f12" fmla="val -22"/>
                <a:gd name="f13" fmla="+- 0 0 -90"/>
                <a:gd name="f14" fmla="*/ f3 1 114"/>
                <a:gd name="f15" fmla="*/ f4 1 635"/>
                <a:gd name="f16" fmla="val f5"/>
                <a:gd name="f17" fmla="val f6"/>
                <a:gd name="f18" fmla="val f7"/>
                <a:gd name="f19" fmla="*/ f13 f0 1"/>
                <a:gd name="f20" fmla="+- f18 0 f16"/>
                <a:gd name="f21" fmla="+- f17 0 f16"/>
                <a:gd name="f22" fmla="*/ f19 1 f2"/>
                <a:gd name="f23" fmla="*/ f21 1 114"/>
                <a:gd name="f24" fmla="*/ f20 1 635"/>
                <a:gd name="f25" fmla="*/ 67 f21 1"/>
                <a:gd name="f26" fmla="*/ 0 f20 1"/>
                <a:gd name="f27" fmla="*/ 635 f20 1"/>
                <a:gd name="f28" fmla="+- f22 0 f1"/>
                <a:gd name="f29" fmla="*/ f25 1 114"/>
                <a:gd name="f30" fmla="*/ f26 1 635"/>
                <a:gd name="f31" fmla="*/ f27 1 635"/>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5"/>
                </a:cxn>
                <a:cxn ang="f28">
                  <a:pos x="f43" y="f45"/>
                </a:cxn>
                <a:cxn ang="f28">
                  <a:pos x="f43" y="f44"/>
                </a:cxn>
              </a:cxnLst>
              <a:rect l="f39" t="f42" r="f40" b="f41"/>
              <a:pathLst>
                <a:path w="114" h="635">
                  <a:moveTo>
                    <a:pt x="f8" y="f5"/>
                  </a:moveTo>
                  <a:lnTo>
                    <a:pt x="f8" y="f5"/>
                  </a:lnTo>
                  <a:cubicBezTo>
                    <a:pt x="f9" y="f10"/>
                    <a:pt x="f9" y="f11"/>
                    <a:pt x="f8" y="f7"/>
                  </a:cubicBezTo>
                  <a:lnTo>
                    <a:pt x="f8" y="f7"/>
                  </a:lnTo>
                  <a:cubicBezTo>
                    <a:pt x="f12" y="f11"/>
                    <a:pt x="f12" y="f1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6" name="Freeform: Shape 570">
              <a:extLst>
                <a:ext uri="{FF2B5EF4-FFF2-40B4-BE49-F238E27FC236}">
                  <a16:creationId xmlns:a16="http://schemas.microsoft.com/office/drawing/2014/main" id="{3CAAE6A4-BC26-1035-FD16-F671EA1B7283}"/>
                </a:ext>
              </a:extLst>
            </p:cNvPr>
            <p:cNvSpPr/>
            <p:nvPr/>
          </p:nvSpPr>
          <p:spPr>
            <a:xfrm>
              <a:off x="8666728" y="3826151"/>
              <a:ext cx="1164680" cy="359441"/>
            </a:xfrm>
            <a:custGeom>
              <a:avLst/>
              <a:gdLst>
                <a:gd name="f0" fmla="val 10800000"/>
                <a:gd name="f1" fmla="val 5400000"/>
                <a:gd name="f2" fmla="val 180"/>
                <a:gd name="f3" fmla="val w"/>
                <a:gd name="f4" fmla="val h"/>
                <a:gd name="f5" fmla="val 0"/>
                <a:gd name="f6" fmla="val 1164679"/>
                <a:gd name="f7" fmla="val 359443"/>
                <a:gd name="f8" fmla="val 1163409"/>
                <a:gd name="f9" fmla="val 358936"/>
                <a:gd name="f10" fmla="val 1162521"/>
                <a:gd name="f11" fmla="val 1161505"/>
                <a:gd name="f12" fmla="val 358174"/>
                <a:gd name="f13" fmla="val 357285"/>
                <a:gd name="f14" fmla="val 1161454"/>
                <a:gd name="f15" fmla="val 356993"/>
                <a:gd name="f16" fmla="val 356688"/>
                <a:gd name="f17" fmla="val 356397"/>
                <a:gd name="f18" fmla="val 1161442"/>
                <a:gd name="f19" fmla="val 356104"/>
                <a:gd name="f20" fmla="val 355800"/>
                <a:gd name="f21" fmla="val 355508"/>
                <a:gd name="f22" fmla="val 354492"/>
                <a:gd name="f23" fmla="val 353857"/>
                <a:gd name="f24" fmla="val 353095"/>
                <a:gd name="f25" fmla="val 1162267"/>
                <a:gd name="f26" fmla="val 352206"/>
                <a:gd name="f27" fmla="val 1164680"/>
                <a:gd name="f28" fmla="val 350302"/>
                <a:gd name="f29" fmla="val 5078"/>
                <a:gd name="f30" fmla="val 4063"/>
                <a:gd name="f31" fmla="val 8761"/>
                <a:gd name="f32" fmla="val 1160489"/>
                <a:gd name="f33" fmla="val 359444"/>
                <a:gd name="f34" fmla="+- 0 0 -90"/>
                <a:gd name="f35" fmla="*/ f3 1 1164679"/>
                <a:gd name="f36" fmla="*/ f4 1 359443"/>
                <a:gd name="f37" fmla="val f5"/>
                <a:gd name="f38" fmla="val f6"/>
                <a:gd name="f39" fmla="val f7"/>
                <a:gd name="f40" fmla="*/ f34 f0 1"/>
                <a:gd name="f41" fmla="+- f39 0 f37"/>
                <a:gd name="f42" fmla="+- f38 0 f37"/>
                <a:gd name="f43" fmla="*/ f40 1 f2"/>
                <a:gd name="f44" fmla="*/ f42 1 1164679"/>
                <a:gd name="f45" fmla="*/ f41 1 359443"/>
                <a:gd name="f46" fmla="*/ 1163409 f42 1"/>
                <a:gd name="f47" fmla="*/ 358936 f41 1"/>
                <a:gd name="f48" fmla="*/ 1162521 f42 1"/>
                <a:gd name="f49" fmla="*/ 1161505 f42 1"/>
                <a:gd name="f50" fmla="*/ 358174 f41 1"/>
                <a:gd name="f51" fmla="*/ 357285 f41 1"/>
                <a:gd name="f52" fmla="*/ 356397 f41 1"/>
                <a:gd name="f53" fmla="*/ 355508 f41 1"/>
                <a:gd name="f54" fmla="*/ 354492 f41 1"/>
                <a:gd name="f55" fmla="*/ 353857 f41 1"/>
                <a:gd name="f56" fmla="*/ 353095 f41 1"/>
                <a:gd name="f57" fmla="*/ 1162267 f42 1"/>
                <a:gd name="f58" fmla="*/ 352206 f41 1"/>
                <a:gd name="f59" fmla="*/ 1164680 f42 1"/>
                <a:gd name="f60" fmla="*/ 350302 f41 1"/>
                <a:gd name="f61" fmla="*/ 5078 f42 1"/>
                <a:gd name="f62" fmla="*/ 0 f41 1"/>
                <a:gd name="f63" fmla="*/ 0 f42 1"/>
                <a:gd name="f64" fmla="*/ 4063 f41 1"/>
                <a:gd name="f65" fmla="*/ 8761 f41 1"/>
                <a:gd name="f66" fmla="*/ 1160489 f42 1"/>
                <a:gd name="f67" fmla="*/ 359444 f41 1"/>
                <a:gd name="f68" fmla="+- f43 0 f1"/>
                <a:gd name="f69" fmla="*/ f46 1 1164679"/>
                <a:gd name="f70" fmla="*/ f47 1 359443"/>
                <a:gd name="f71" fmla="*/ f48 1 1164679"/>
                <a:gd name="f72" fmla="*/ f49 1 1164679"/>
                <a:gd name="f73" fmla="*/ f50 1 359443"/>
                <a:gd name="f74" fmla="*/ f51 1 359443"/>
                <a:gd name="f75" fmla="*/ f52 1 359443"/>
                <a:gd name="f76" fmla="*/ f53 1 359443"/>
                <a:gd name="f77" fmla="*/ f54 1 359443"/>
                <a:gd name="f78" fmla="*/ f55 1 359443"/>
                <a:gd name="f79" fmla="*/ f56 1 359443"/>
                <a:gd name="f80" fmla="*/ f57 1 1164679"/>
                <a:gd name="f81" fmla="*/ f58 1 359443"/>
                <a:gd name="f82" fmla="*/ f59 1 1164679"/>
                <a:gd name="f83" fmla="*/ f60 1 359443"/>
                <a:gd name="f84" fmla="*/ f61 1 1164679"/>
                <a:gd name="f85" fmla="*/ f62 1 359443"/>
                <a:gd name="f86" fmla="*/ f63 1 1164679"/>
                <a:gd name="f87" fmla="*/ f64 1 359443"/>
                <a:gd name="f88" fmla="*/ f65 1 359443"/>
                <a:gd name="f89" fmla="*/ f66 1 1164679"/>
                <a:gd name="f90" fmla="*/ f67 1 359443"/>
                <a:gd name="f91" fmla="*/ f37 1 f44"/>
                <a:gd name="f92" fmla="*/ f38 1 f44"/>
                <a:gd name="f93" fmla="*/ f37 1 f45"/>
                <a:gd name="f94" fmla="*/ f39 1 f45"/>
                <a:gd name="f95" fmla="*/ f69 1 f44"/>
                <a:gd name="f96" fmla="*/ f70 1 f45"/>
                <a:gd name="f97" fmla="*/ f71 1 f44"/>
                <a:gd name="f98" fmla="*/ f72 1 f44"/>
                <a:gd name="f99" fmla="*/ f73 1 f45"/>
                <a:gd name="f100" fmla="*/ f74 1 f45"/>
                <a:gd name="f101" fmla="*/ f75 1 f45"/>
                <a:gd name="f102" fmla="*/ f76 1 f45"/>
                <a:gd name="f103" fmla="*/ f77 1 f45"/>
                <a:gd name="f104" fmla="*/ f78 1 f45"/>
                <a:gd name="f105" fmla="*/ f79 1 f45"/>
                <a:gd name="f106" fmla="*/ f80 1 f44"/>
                <a:gd name="f107" fmla="*/ f81 1 f45"/>
                <a:gd name="f108" fmla="*/ f82 1 f44"/>
                <a:gd name="f109" fmla="*/ f83 1 f45"/>
                <a:gd name="f110" fmla="*/ f84 1 f44"/>
                <a:gd name="f111" fmla="*/ f85 1 f45"/>
                <a:gd name="f112" fmla="*/ f86 1 f44"/>
                <a:gd name="f113" fmla="*/ f87 1 f45"/>
                <a:gd name="f114" fmla="*/ f88 1 f45"/>
                <a:gd name="f115" fmla="*/ f89 1 f44"/>
                <a:gd name="f116" fmla="*/ f90 1 f45"/>
                <a:gd name="f117" fmla="*/ f91 f35 1"/>
                <a:gd name="f118" fmla="*/ f92 f35 1"/>
                <a:gd name="f119" fmla="*/ f94 f36 1"/>
                <a:gd name="f120" fmla="*/ f93 f36 1"/>
                <a:gd name="f121" fmla="*/ f95 f35 1"/>
                <a:gd name="f122" fmla="*/ f96 f36 1"/>
                <a:gd name="f123" fmla="*/ f97 f35 1"/>
                <a:gd name="f124" fmla="*/ f98 f35 1"/>
                <a:gd name="f125" fmla="*/ f99 f36 1"/>
                <a:gd name="f126" fmla="*/ f100 f36 1"/>
                <a:gd name="f127" fmla="*/ f101 f36 1"/>
                <a:gd name="f128" fmla="*/ f102 f36 1"/>
                <a:gd name="f129" fmla="*/ f103 f36 1"/>
                <a:gd name="f130" fmla="*/ f104 f36 1"/>
                <a:gd name="f131" fmla="*/ f105 f36 1"/>
                <a:gd name="f132" fmla="*/ f106 f35 1"/>
                <a:gd name="f133" fmla="*/ f107 f36 1"/>
                <a:gd name="f134" fmla="*/ f108 f35 1"/>
                <a:gd name="f135" fmla="*/ f109 f36 1"/>
                <a:gd name="f136" fmla="*/ f110 f35 1"/>
                <a:gd name="f137" fmla="*/ f111 f36 1"/>
                <a:gd name="f138" fmla="*/ f112 f35 1"/>
                <a:gd name="f139" fmla="*/ f113 f36 1"/>
                <a:gd name="f140" fmla="*/ f114 f36 1"/>
                <a:gd name="f141" fmla="*/ f115 f35 1"/>
                <a:gd name="f142" fmla="*/ f116 f36 1"/>
              </a:gdLst>
              <a:ahLst/>
              <a:cxnLst>
                <a:cxn ang="3cd4">
                  <a:pos x="hc" y="t"/>
                </a:cxn>
                <a:cxn ang="0">
                  <a:pos x="r" y="vc"/>
                </a:cxn>
                <a:cxn ang="cd4">
                  <a:pos x="hc" y="b"/>
                </a:cxn>
                <a:cxn ang="cd2">
                  <a:pos x="l" y="vc"/>
                </a:cxn>
                <a:cxn ang="f68">
                  <a:pos x="f121" y="f122"/>
                </a:cxn>
                <a:cxn ang="f68">
                  <a:pos x="f121" y="f122"/>
                </a:cxn>
                <a:cxn ang="f68">
                  <a:pos x="f123" y="f122"/>
                </a:cxn>
                <a:cxn ang="f68">
                  <a:pos x="f124" y="f125"/>
                </a:cxn>
                <a:cxn ang="f68">
                  <a:pos x="f124" y="f125"/>
                </a:cxn>
                <a:cxn ang="f68">
                  <a:pos x="f124" y="f125"/>
                </a:cxn>
                <a:cxn ang="f68">
                  <a:pos x="f124" y="f126"/>
                </a:cxn>
                <a:cxn ang="f68">
                  <a:pos x="f124" y="f127"/>
                </a:cxn>
                <a:cxn ang="f68">
                  <a:pos x="f124" y="f128"/>
                </a:cxn>
                <a:cxn ang="f68">
                  <a:pos x="f124" y="f129"/>
                </a:cxn>
                <a:cxn ang="f68">
                  <a:pos x="f124" y="f130"/>
                </a:cxn>
                <a:cxn ang="f68">
                  <a:pos x="f124" y="f130"/>
                </a:cxn>
                <a:cxn ang="f68">
                  <a:pos x="f124" y="f131"/>
                </a:cxn>
                <a:cxn ang="f68">
                  <a:pos x="f132" y="f133"/>
                </a:cxn>
                <a:cxn ang="f68">
                  <a:pos x="f132" y="f133"/>
                </a:cxn>
                <a:cxn ang="f68">
                  <a:pos x="f134" y="f135"/>
                </a:cxn>
                <a:cxn ang="f68">
                  <a:pos x="f136" y="f137"/>
                </a:cxn>
                <a:cxn ang="f68">
                  <a:pos x="f138" y="f139"/>
                </a:cxn>
                <a:cxn ang="f68">
                  <a:pos x="f138" y="f140"/>
                </a:cxn>
                <a:cxn ang="f68">
                  <a:pos x="f141" y="f142"/>
                </a:cxn>
              </a:cxnLst>
              <a:rect l="f117" t="f120" r="f118" b="f119"/>
              <a:pathLst>
                <a:path w="1164679" h="359443">
                  <a:moveTo>
                    <a:pt x="f8" y="f9"/>
                  </a:moveTo>
                  <a:lnTo>
                    <a:pt x="f8" y="f9"/>
                  </a:lnTo>
                  <a:lnTo>
                    <a:pt x="f10" y="f9"/>
                  </a:lnTo>
                  <a:lnTo>
                    <a:pt x="f11" y="f12"/>
                  </a:lnTo>
                  <a:lnTo>
                    <a:pt x="f11" y="f12"/>
                  </a:lnTo>
                  <a:lnTo>
                    <a:pt x="f11" y="f12"/>
                  </a:lnTo>
                  <a:lnTo>
                    <a:pt x="f11" y="f13"/>
                  </a:lnTo>
                  <a:cubicBezTo>
                    <a:pt x="f14" y="f15"/>
                    <a:pt x="f14" y="f16"/>
                    <a:pt x="f11" y="f17"/>
                  </a:cubicBezTo>
                  <a:cubicBezTo>
                    <a:pt x="f18" y="f19"/>
                    <a:pt x="f18" y="f20"/>
                    <a:pt x="f11" y="f21"/>
                  </a:cubicBezTo>
                  <a:lnTo>
                    <a:pt x="f11" y="f22"/>
                  </a:lnTo>
                  <a:cubicBezTo>
                    <a:pt x="f11" y="f22"/>
                    <a:pt x="f11" y="f22"/>
                    <a:pt x="f11" y="f23"/>
                  </a:cubicBezTo>
                  <a:lnTo>
                    <a:pt x="f11" y="f23"/>
                  </a:lnTo>
                  <a:lnTo>
                    <a:pt x="f11" y="f24"/>
                  </a:lnTo>
                  <a:lnTo>
                    <a:pt x="f25" y="f26"/>
                  </a:lnTo>
                  <a:cubicBezTo>
                    <a:pt x="f25" y="f26"/>
                    <a:pt x="f25" y="f26"/>
                    <a:pt x="f25" y="f26"/>
                  </a:cubicBezTo>
                  <a:lnTo>
                    <a:pt x="f27" y="f28"/>
                  </a:lnTo>
                  <a:lnTo>
                    <a:pt x="f29" y="f5"/>
                  </a:lnTo>
                  <a:lnTo>
                    <a:pt x="f5" y="f30"/>
                  </a:lnTo>
                  <a:lnTo>
                    <a:pt x="f5" y="f31"/>
                  </a:lnTo>
                  <a:lnTo>
                    <a:pt x="f32" y="f3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7" name="Freeform: Shape 571">
              <a:extLst>
                <a:ext uri="{FF2B5EF4-FFF2-40B4-BE49-F238E27FC236}">
                  <a16:creationId xmlns:a16="http://schemas.microsoft.com/office/drawing/2014/main" id="{0DF0FED5-793D-23DF-C2F4-43EB8991CC06}"/>
                </a:ext>
              </a:extLst>
            </p:cNvPr>
            <p:cNvSpPr/>
            <p:nvPr/>
          </p:nvSpPr>
          <p:spPr>
            <a:xfrm>
              <a:off x="9828739" y="3715938"/>
              <a:ext cx="569963" cy="461781"/>
            </a:xfrm>
            <a:custGeom>
              <a:avLst/>
              <a:gdLst>
                <a:gd name="f0" fmla="val 10800000"/>
                <a:gd name="f1" fmla="val 5400000"/>
                <a:gd name="f2" fmla="val 180"/>
                <a:gd name="f3" fmla="val w"/>
                <a:gd name="f4" fmla="val h"/>
                <a:gd name="f5" fmla="val 0"/>
                <a:gd name="f6" fmla="val 569960"/>
                <a:gd name="f7" fmla="val 461779"/>
                <a:gd name="f8" fmla="val 566914"/>
                <a:gd name="f9" fmla="val 8634"/>
                <a:gd name="f10" fmla="val 564273"/>
                <a:gd name="f11" fmla="val 7910"/>
                <a:gd name="f12" fmla="val 562723"/>
                <a:gd name="f13" fmla="val 5193"/>
                <a:gd name="f14" fmla="val 563447"/>
                <a:gd name="f15" fmla="val 2552"/>
                <a:gd name="f16" fmla="val 563460"/>
                <a:gd name="f17" fmla="val 2501"/>
                <a:gd name="f18" fmla="val 563473"/>
                <a:gd name="f19" fmla="val 2463"/>
                <a:gd name="f20" fmla="val 563485"/>
                <a:gd name="f21" fmla="val 2412"/>
                <a:gd name="f22" fmla="val 563904"/>
                <a:gd name="f23" fmla="val 1422"/>
                <a:gd name="f24" fmla="val 564615"/>
                <a:gd name="f25" fmla="val 584"/>
                <a:gd name="f26" fmla="val 565517"/>
                <a:gd name="f27" fmla="val 558533"/>
                <a:gd name="f28" fmla="val 5586"/>
                <a:gd name="f29" fmla="val 458478"/>
                <a:gd name="f30" fmla="val 460382"/>
                <a:gd name="f31" fmla="val 1499"/>
                <a:gd name="f32" fmla="val 459075"/>
                <a:gd name="f33" fmla="val 3542"/>
                <a:gd name="f34" fmla="val 458605"/>
                <a:gd name="f35" fmla="val 5460"/>
                <a:gd name="f36" fmla="val 459113"/>
                <a:gd name="f37" fmla="val 14347"/>
                <a:gd name="f38" fmla="val 569961"/>
                <a:gd name="f39" fmla="val 9523"/>
                <a:gd name="f40" fmla="+- 0 0 -90"/>
                <a:gd name="f41" fmla="*/ f3 1 569960"/>
                <a:gd name="f42" fmla="*/ f4 1 461779"/>
                <a:gd name="f43" fmla="val f5"/>
                <a:gd name="f44" fmla="val f6"/>
                <a:gd name="f45" fmla="val f7"/>
                <a:gd name="f46" fmla="*/ f40 f0 1"/>
                <a:gd name="f47" fmla="+- f45 0 f43"/>
                <a:gd name="f48" fmla="+- f44 0 f43"/>
                <a:gd name="f49" fmla="*/ f46 1 f2"/>
                <a:gd name="f50" fmla="*/ f48 1 569960"/>
                <a:gd name="f51" fmla="*/ f47 1 461779"/>
                <a:gd name="f52" fmla="*/ 566914 f48 1"/>
                <a:gd name="f53" fmla="*/ 8634 f47 1"/>
                <a:gd name="f54" fmla="*/ 563447 f48 1"/>
                <a:gd name="f55" fmla="*/ 2552 f47 1"/>
                <a:gd name="f56" fmla="*/ 563485 f48 1"/>
                <a:gd name="f57" fmla="*/ 2412 f47 1"/>
                <a:gd name="f58" fmla="*/ 565517 f48 1"/>
                <a:gd name="f59" fmla="*/ 0 f47 1"/>
                <a:gd name="f60" fmla="*/ 558533 f48 1"/>
                <a:gd name="f61" fmla="*/ 5586 f47 1"/>
                <a:gd name="f62" fmla="*/ 2412 f48 1"/>
                <a:gd name="f63" fmla="*/ 458478 f47 1"/>
                <a:gd name="f64" fmla="*/ 0 f48 1"/>
                <a:gd name="f65" fmla="*/ 460382 f47 1"/>
                <a:gd name="f66" fmla="*/ 5460 f48 1"/>
                <a:gd name="f67" fmla="*/ 459113 f47 1"/>
                <a:gd name="f68" fmla="*/ 14347 f48 1"/>
                <a:gd name="f69" fmla="*/ 461779 f47 1"/>
                <a:gd name="f70" fmla="*/ 569961 f48 1"/>
                <a:gd name="f71" fmla="*/ 9523 f47 1"/>
                <a:gd name="f72" fmla="+- f49 0 f1"/>
                <a:gd name="f73" fmla="*/ f52 1 569960"/>
                <a:gd name="f74" fmla="*/ f53 1 461779"/>
                <a:gd name="f75" fmla="*/ f54 1 569960"/>
                <a:gd name="f76" fmla="*/ f55 1 461779"/>
                <a:gd name="f77" fmla="*/ f56 1 569960"/>
                <a:gd name="f78" fmla="*/ f57 1 461779"/>
                <a:gd name="f79" fmla="*/ f58 1 569960"/>
                <a:gd name="f80" fmla="*/ f59 1 461779"/>
                <a:gd name="f81" fmla="*/ f60 1 569960"/>
                <a:gd name="f82" fmla="*/ f61 1 461779"/>
                <a:gd name="f83" fmla="*/ f62 1 569960"/>
                <a:gd name="f84" fmla="*/ f63 1 461779"/>
                <a:gd name="f85" fmla="*/ f64 1 569960"/>
                <a:gd name="f86" fmla="*/ f65 1 461779"/>
                <a:gd name="f87" fmla="*/ f66 1 569960"/>
                <a:gd name="f88" fmla="*/ f67 1 461779"/>
                <a:gd name="f89" fmla="*/ f68 1 569960"/>
                <a:gd name="f90" fmla="*/ f69 1 461779"/>
                <a:gd name="f91" fmla="*/ f70 1 569960"/>
                <a:gd name="f92" fmla="*/ f71 1 461779"/>
                <a:gd name="f93" fmla="*/ f43 1 f50"/>
                <a:gd name="f94" fmla="*/ f44 1 f50"/>
                <a:gd name="f95" fmla="*/ f43 1 f51"/>
                <a:gd name="f96" fmla="*/ f45 1 f51"/>
                <a:gd name="f97" fmla="*/ f73 1 f50"/>
                <a:gd name="f98" fmla="*/ f74 1 f51"/>
                <a:gd name="f99" fmla="*/ f75 1 f50"/>
                <a:gd name="f100" fmla="*/ f76 1 f51"/>
                <a:gd name="f101" fmla="*/ f77 1 f50"/>
                <a:gd name="f102" fmla="*/ f78 1 f51"/>
                <a:gd name="f103" fmla="*/ f79 1 f50"/>
                <a:gd name="f104" fmla="*/ f80 1 f51"/>
                <a:gd name="f105" fmla="*/ f81 1 f50"/>
                <a:gd name="f106" fmla="*/ f82 1 f51"/>
                <a:gd name="f107" fmla="*/ f83 1 f50"/>
                <a:gd name="f108" fmla="*/ f84 1 f51"/>
                <a:gd name="f109" fmla="*/ f85 1 f50"/>
                <a:gd name="f110" fmla="*/ f86 1 f51"/>
                <a:gd name="f111" fmla="*/ f87 1 f50"/>
                <a:gd name="f112" fmla="*/ f88 1 f51"/>
                <a:gd name="f113" fmla="*/ f89 1 f50"/>
                <a:gd name="f114" fmla="*/ f90 1 f51"/>
                <a:gd name="f115" fmla="*/ f91 1 f50"/>
                <a:gd name="f116" fmla="*/ f92 1 f51"/>
                <a:gd name="f117" fmla="*/ f93 f41 1"/>
                <a:gd name="f118" fmla="*/ f94 f41 1"/>
                <a:gd name="f119" fmla="*/ f96 f42 1"/>
                <a:gd name="f120" fmla="*/ f95 f42 1"/>
                <a:gd name="f121" fmla="*/ f97 f41 1"/>
                <a:gd name="f122" fmla="*/ f98 f42 1"/>
                <a:gd name="f123" fmla="*/ f99 f41 1"/>
                <a:gd name="f124" fmla="*/ f100 f42 1"/>
                <a:gd name="f125" fmla="*/ f101 f41 1"/>
                <a:gd name="f126" fmla="*/ f102 f42 1"/>
                <a:gd name="f127" fmla="*/ f103 f41 1"/>
                <a:gd name="f128" fmla="*/ f104 f42 1"/>
                <a:gd name="f129" fmla="*/ f105 f41 1"/>
                <a:gd name="f130" fmla="*/ f106 f42 1"/>
                <a:gd name="f131" fmla="*/ f107 f41 1"/>
                <a:gd name="f132" fmla="*/ f108 f42 1"/>
                <a:gd name="f133" fmla="*/ f109 f41 1"/>
                <a:gd name="f134" fmla="*/ f110 f42 1"/>
                <a:gd name="f135" fmla="*/ f111 f41 1"/>
                <a:gd name="f136" fmla="*/ f112 f42 1"/>
                <a:gd name="f137" fmla="*/ f113 f41 1"/>
                <a:gd name="f138" fmla="*/ f114 f42 1"/>
                <a:gd name="f139" fmla="*/ f115 f41 1"/>
                <a:gd name="f140" fmla="*/ f116 f42 1"/>
              </a:gdLst>
              <a:ahLst/>
              <a:cxnLst>
                <a:cxn ang="3cd4">
                  <a:pos x="hc" y="t"/>
                </a:cxn>
                <a:cxn ang="0">
                  <a:pos x="r" y="vc"/>
                </a:cxn>
                <a:cxn ang="cd4">
                  <a:pos x="hc" y="b"/>
                </a:cxn>
                <a:cxn ang="cd2">
                  <a:pos x="l" y="vc"/>
                </a:cxn>
                <a:cxn ang="f72">
                  <a:pos x="f121" y="f122"/>
                </a:cxn>
                <a:cxn ang="f72">
                  <a:pos x="f123" y="f124"/>
                </a:cxn>
                <a:cxn ang="f72">
                  <a:pos x="f125" y="f126"/>
                </a:cxn>
                <a:cxn ang="f72">
                  <a:pos x="f127" y="f128"/>
                </a:cxn>
                <a:cxn ang="f72">
                  <a:pos x="f127" y="f128"/>
                </a:cxn>
                <a:cxn ang="f72">
                  <a:pos x="f129" y="f130"/>
                </a:cxn>
                <a:cxn ang="f72">
                  <a:pos x="f131" y="f132"/>
                </a:cxn>
                <a:cxn ang="f72">
                  <a:pos x="f133" y="f134"/>
                </a:cxn>
                <a:cxn ang="f72">
                  <a:pos x="f133" y="f134"/>
                </a:cxn>
                <a:cxn ang="f72">
                  <a:pos x="f135" y="f136"/>
                </a:cxn>
                <a:cxn ang="f72">
                  <a:pos x="f137" y="f138"/>
                </a:cxn>
                <a:cxn ang="f72">
                  <a:pos x="f139" y="f140"/>
                </a:cxn>
              </a:cxnLst>
              <a:rect l="f117" t="f120" r="f118" b="f119"/>
              <a:pathLst>
                <a:path w="569960" h="461779">
                  <a:moveTo>
                    <a:pt x="f8" y="f9"/>
                  </a:moveTo>
                  <a:cubicBezTo>
                    <a:pt x="f10" y="f11"/>
                    <a:pt x="f12" y="f13"/>
                    <a:pt x="f14" y="f15"/>
                  </a:cubicBezTo>
                  <a:cubicBezTo>
                    <a:pt x="f16" y="f17"/>
                    <a:pt x="f18" y="f19"/>
                    <a:pt x="f20" y="f21"/>
                  </a:cubicBezTo>
                  <a:cubicBezTo>
                    <a:pt x="f22" y="f23"/>
                    <a:pt x="f24" y="f25"/>
                    <a:pt x="f26" y="f5"/>
                  </a:cubicBezTo>
                  <a:lnTo>
                    <a:pt x="f26" y="f5"/>
                  </a:lnTo>
                  <a:lnTo>
                    <a:pt x="f27" y="f28"/>
                  </a:lnTo>
                  <a:lnTo>
                    <a:pt x="f21" y="f29"/>
                  </a:lnTo>
                  <a:lnTo>
                    <a:pt x="f5" y="f30"/>
                  </a:lnTo>
                  <a:cubicBezTo>
                    <a:pt x="f5" y="f30"/>
                    <a:pt x="f5" y="f30"/>
                    <a:pt x="f5" y="f30"/>
                  </a:cubicBezTo>
                  <a:cubicBezTo>
                    <a:pt x="f31" y="f32"/>
                    <a:pt x="f33" y="f34"/>
                    <a:pt x="f35" y="f36"/>
                  </a:cubicBezTo>
                  <a:lnTo>
                    <a:pt x="f37" y="f7"/>
                  </a:lnTo>
                  <a:lnTo>
                    <a:pt x="f3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8" name="Freeform: Shape 572">
              <a:extLst>
                <a:ext uri="{FF2B5EF4-FFF2-40B4-BE49-F238E27FC236}">
                  <a16:creationId xmlns:a16="http://schemas.microsoft.com/office/drawing/2014/main" id="{ECA485C6-77EF-F900-232C-D6541C8C78E1}"/>
                </a:ext>
              </a:extLst>
            </p:cNvPr>
            <p:cNvSpPr/>
            <p:nvPr/>
          </p:nvSpPr>
          <p:spPr>
            <a:xfrm>
              <a:off x="9828108" y="4183818"/>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69" name="Freeform: Shape 573">
              <a:extLst>
                <a:ext uri="{FF2B5EF4-FFF2-40B4-BE49-F238E27FC236}">
                  <a16:creationId xmlns:a16="http://schemas.microsoft.com/office/drawing/2014/main" id="{C5CA4FA8-B0E4-817E-94A8-AB4DCE0CD57C}"/>
                </a:ext>
              </a:extLst>
            </p:cNvPr>
            <p:cNvSpPr/>
            <p:nvPr/>
          </p:nvSpPr>
          <p:spPr>
            <a:xfrm>
              <a:off x="5823018" y="314293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 ang="f17">
                  <a:pos x="f26" y="f27"/>
                </a:cxn>
              </a:cxnLst>
              <a:rect l="f22" t="f25" r="f23" b="f24"/>
              <a:pathLst>
                <a:path w="12696" h="12696">
                  <a:moveTo>
                    <a:pt x="f5" y="f5"/>
                  </a:moveTo>
                  <a:cubicBezTo>
                    <a:pt x="f5" y="f5"/>
                    <a:pt x="f5" y="f5"/>
                    <a:pt x="f5" y="f5"/>
                  </a:cubicBez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0" name="Freeform: Shape 574">
              <a:extLst>
                <a:ext uri="{FF2B5EF4-FFF2-40B4-BE49-F238E27FC236}">
                  <a16:creationId xmlns:a16="http://schemas.microsoft.com/office/drawing/2014/main" id="{D129B5F3-02C6-9438-127E-6809522A09C6}"/>
                </a:ext>
              </a:extLst>
            </p:cNvPr>
            <p:cNvSpPr/>
            <p:nvPr/>
          </p:nvSpPr>
          <p:spPr>
            <a:xfrm>
              <a:off x="5833551" y="3140525"/>
              <a:ext cx="3082405" cy="482730"/>
            </a:xfrm>
            <a:custGeom>
              <a:avLst/>
              <a:gdLst>
                <a:gd name="f0" fmla="val 10800000"/>
                <a:gd name="f1" fmla="val 5400000"/>
                <a:gd name="f2" fmla="val 180"/>
                <a:gd name="f3" fmla="val w"/>
                <a:gd name="f4" fmla="val h"/>
                <a:gd name="f5" fmla="val 0"/>
                <a:gd name="f6" fmla="val 3082407"/>
                <a:gd name="f7" fmla="val 482728"/>
                <a:gd name="f8" fmla="val 9649"/>
                <a:gd name="f9" fmla="val 3068949"/>
                <a:gd name="f10" fmla="val 482729"/>
                <a:gd name="f11" fmla="val 3077330"/>
                <a:gd name="f12" fmla="val 475999"/>
                <a:gd name="f13" fmla="val 3078739"/>
                <a:gd name="f14" fmla="val 474806"/>
                <a:gd name="f15" fmla="val 3080656"/>
                <a:gd name="f16" fmla="val 474425"/>
                <a:gd name="f17" fmla="val 3082408"/>
                <a:gd name="f18" fmla="val 474984"/>
                <a:gd name="f19" fmla="val 3081773"/>
                <a:gd name="f20" fmla="val 2285"/>
                <a:gd name="f21" fmla="val 4825"/>
                <a:gd name="f22" fmla="+- 0 0 -90"/>
                <a:gd name="f23" fmla="*/ f3 1 3082407"/>
                <a:gd name="f24" fmla="*/ f4 1 482728"/>
                <a:gd name="f25" fmla="val f5"/>
                <a:gd name="f26" fmla="val f6"/>
                <a:gd name="f27" fmla="val f7"/>
                <a:gd name="f28" fmla="*/ f22 f0 1"/>
                <a:gd name="f29" fmla="+- f27 0 f25"/>
                <a:gd name="f30" fmla="+- f26 0 f25"/>
                <a:gd name="f31" fmla="*/ f28 1 f2"/>
                <a:gd name="f32" fmla="*/ f30 1 3082407"/>
                <a:gd name="f33" fmla="*/ f29 1 482728"/>
                <a:gd name="f34" fmla="*/ 0 f30 1"/>
                <a:gd name="f35" fmla="*/ 9649 f29 1"/>
                <a:gd name="f36" fmla="*/ 3068949 f30 1"/>
                <a:gd name="f37" fmla="*/ 482729 f29 1"/>
                <a:gd name="f38" fmla="*/ 3077330 f30 1"/>
                <a:gd name="f39" fmla="*/ 475999 f29 1"/>
                <a:gd name="f40" fmla="*/ 3082408 f30 1"/>
                <a:gd name="f41" fmla="*/ 474984 f29 1"/>
                <a:gd name="f42" fmla="*/ 3081773 f30 1"/>
                <a:gd name="f43" fmla="*/ 2285 f30 1"/>
                <a:gd name="f44" fmla="*/ 0 f29 1"/>
                <a:gd name="f45" fmla="*/ 4825 f29 1"/>
                <a:gd name="f46" fmla="+- f31 0 f1"/>
                <a:gd name="f47" fmla="*/ f34 1 3082407"/>
                <a:gd name="f48" fmla="*/ f35 1 482728"/>
                <a:gd name="f49" fmla="*/ f36 1 3082407"/>
                <a:gd name="f50" fmla="*/ f37 1 482728"/>
                <a:gd name="f51" fmla="*/ f38 1 3082407"/>
                <a:gd name="f52" fmla="*/ f39 1 482728"/>
                <a:gd name="f53" fmla="*/ f40 1 3082407"/>
                <a:gd name="f54" fmla="*/ f41 1 482728"/>
                <a:gd name="f55" fmla="*/ f42 1 3082407"/>
                <a:gd name="f56" fmla="*/ f43 1 3082407"/>
                <a:gd name="f57" fmla="*/ f44 1 482728"/>
                <a:gd name="f58" fmla="*/ f45 1 482728"/>
                <a:gd name="f59" fmla="*/ f25 1 f32"/>
                <a:gd name="f60" fmla="*/ f26 1 f32"/>
                <a:gd name="f61" fmla="*/ f25 1 f33"/>
                <a:gd name="f62" fmla="*/ f27 1 f33"/>
                <a:gd name="f63" fmla="*/ f47 1 f32"/>
                <a:gd name="f64" fmla="*/ f48 1 f33"/>
                <a:gd name="f65" fmla="*/ f49 1 f32"/>
                <a:gd name="f66" fmla="*/ f50 1 f33"/>
                <a:gd name="f67" fmla="*/ f51 1 f32"/>
                <a:gd name="f68" fmla="*/ f52 1 f33"/>
                <a:gd name="f69" fmla="*/ f53 1 f32"/>
                <a:gd name="f70" fmla="*/ f54 1 f33"/>
                <a:gd name="f71" fmla="*/ f55 1 f32"/>
                <a:gd name="f72" fmla="*/ f56 1 f32"/>
                <a:gd name="f73" fmla="*/ f57 1 f33"/>
                <a:gd name="f74" fmla="*/ f58 1 f33"/>
                <a:gd name="f75" fmla="*/ f59 f23 1"/>
                <a:gd name="f76" fmla="*/ f60 f23 1"/>
                <a:gd name="f77" fmla="*/ f62 f24 1"/>
                <a:gd name="f78" fmla="*/ f61 f24 1"/>
                <a:gd name="f79" fmla="*/ f63 f23 1"/>
                <a:gd name="f80" fmla="*/ f64 f24 1"/>
                <a:gd name="f81" fmla="*/ f65 f23 1"/>
                <a:gd name="f82" fmla="*/ f66 f24 1"/>
                <a:gd name="f83" fmla="*/ f67 f23 1"/>
                <a:gd name="f84" fmla="*/ f68 f24 1"/>
                <a:gd name="f85" fmla="*/ f69 f23 1"/>
                <a:gd name="f86" fmla="*/ f70 f24 1"/>
                <a:gd name="f87" fmla="*/ f71 f23 1"/>
                <a:gd name="f88" fmla="*/ f72 f23 1"/>
                <a:gd name="f89" fmla="*/ f73 f24 1"/>
                <a:gd name="f90" fmla="*/ f74 f24 1"/>
              </a:gdLst>
              <a:ahLst/>
              <a:cxnLst>
                <a:cxn ang="3cd4">
                  <a:pos x="hc" y="t"/>
                </a:cxn>
                <a:cxn ang="0">
                  <a:pos x="r" y="vc"/>
                </a:cxn>
                <a:cxn ang="cd4">
                  <a:pos x="hc" y="b"/>
                </a:cxn>
                <a:cxn ang="cd2">
                  <a:pos x="l" y="vc"/>
                </a:cxn>
                <a:cxn ang="f46">
                  <a:pos x="f79" y="f80"/>
                </a:cxn>
                <a:cxn ang="f46">
                  <a:pos x="f81" y="f82"/>
                </a:cxn>
                <a:cxn ang="f46">
                  <a:pos x="f83" y="f84"/>
                </a:cxn>
                <a:cxn ang="f46">
                  <a:pos x="f85" y="f86"/>
                </a:cxn>
                <a:cxn ang="f46">
                  <a:pos x="f87" y="f86"/>
                </a:cxn>
                <a:cxn ang="f46">
                  <a:pos x="f88" y="f89"/>
                </a:cxn>
                <a:cxn ang="f46">
                  <a:pos x="f79" y="f90"/>
                </a:cxn>
              </a:cxnLst>
              <a:rect l="f75" t="f78" r="f76" b="f77"/>
              <a:pathLst>
                <a:path w="3082407" h="482728">
                  <a:moveTo>
                    <a:pt x="f5" y="f8"/>
                  </a:moveTo>
                  <a:lnTo>
                    <a:pt x="f9" y="f10"/>
                  </a:lnTo>
                  <a:lnTo>
                    <a:pt x="f11" y="f12"/>
                  </a:lnTo>
                  <a:cubicBezTo>
                    <a:pt x="f13" y="f14"/>
                    <a:pt x="f15" y="f16"/>
                    <a:pt x="f17" y="f18"/>
                  </a:cubicBezTo>
                  <a:lnTo>
                    <a:pt x="f19" y="f18"/>
                  </a:lnTo>
                  <a:lnTo>
                    <a:pt x="f20" y="f5"/>
                  </a:lnTo>
                  <a:lnTo>
                    <a:pt x="f5" y="f2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1" name="Freeform: Shape 575">
              <a:extLst>
                <a:ext uri="{FF2B5EF4-FFF2-40B4-BE49-F238E27FC236}">
                  <a16:creationId xmlns:a16="http://schemas.microsoft.com/office/drawing/2014/main" id="{0DBACFDB-E657-0B97-BA08-6FB76BB51B5C}"/>
                </a:ext>
              </a:extLst>
            </p:cNvPr>
            <p:cNvSpPr/>
            <p:nvPr/>
          </p:nvSpPr>
          <p:spPr>
            <a:xfrm>
              <a:off x="8919770" y="362096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2" name="Freeform: Shape 576">
              <a:extLst>
                <a:ext uri="{FF2B5EF4-FFF2-40B4-BE49-F238E27FC236}">
                  <a16:creationId xmlns:a16="http://schemas.microsoft.com/office/drawing/2014/main" id="{02CFEE2F-CD07-97FE-DF62-F0D9AB3C10E3}"/>
                </a:ext>
              </a:extLst>
            </p:cNvPr>
            <p:cNvSpPr/>
            <p:nvPr/>
          </p:nvSpPr>
          <p:spPr>
            <a:xfrm>
              <a:off x="11519062" y="324793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3" name="Freeform: Shape 577">
              <a:extLst>
                <a:ext uri="{FF2B5EF4-FFF2-40B4-BE49-F238E27FC236}">
                  <a16:creationId xmlns:a16="http://schemas.microsoft.com/office/drawing/2014/main" id="{2D00C2AC-438A-5AAA-E541-A53CBA343576}"/>
                </a:ext>
              </a:extLst>
            </p:cNvPr>
            <p:cNvSpPr/>
            <p:nvPr/>
          </p:nvSpPr>
          <p:spPr>
            <a:xfrm>
              <a:off x="11449229" y="3247180"/>
              <a:ext cx="62846" cy="64245"/>
            </a:xfrm>
            <a:custGeom>
              <a:avLst/>
              <a:gdLst>
                <a:gd name="f0" fmla="val 10800000"/>
                <a:gd name="f1" fmla="val 5400000"/>
                <a:gd name="f2" fmla="val 180"/>
                <a:gd name="f3" fmla="val w"/>
                <a:gd name="f4" fmla="val h"/>
                <a:gd name="f5" fmla="val 0"/>
                <a:gd name="f6" fmla="val 62849"/>
                <a:gd name="f7" fmla="val 64245"/>
                <a:gd name="f8" fmla="val 62215"/>
                <a:gd name="f9" fmla="val 1524"/>
                <a:gd name="f10" fmla="val 49644"/>
                <a:gd name="f11" fmla="val 60563"/>
                <a:gd name="f12" fmla="val 61325"/>
                <a:gd name="f13" fmla="val 62087"/>
                <a:gd name="f14" fmla="val 61960"/>
                <a:gd name="f15" fmla="val 62214"/>
                <a:gd name="f16" fmla="val 1181"/>
                <a:gd name="f17" fmla="val 63001"/>
                <a:gd name="f18" fmla="val 660"/>
                <a:gd name="f19" fmla="val 63687"/>
                <a:gd name="f20" fmla="val 60691"/>
                <a:gd name="f21" fmla="val 14601"/>
                <a:gd name="f22" fmla="val 3682"/>
                <a:gd name="f23" fmla="val 60805"/>
                <a:gd name="f24" fmla="val 2184"/>
                <a:gd name="f25" fmla="val 61592"/>
                <a:gd name="f26" fmla="val 825"/>
                <a:gd name="f27" fmla="+- 0 0 -90"/>
                <a:gd name="f28" fmla="*/ f3 1 62849"/>
                <a:gd name="f29" fmla="*/ f4 1 64245"/>
                <a:gd name="f30" fmla="val f5"/>
                <a:gd name="f31" fmla="val f6"/>
                <a:gd name="f32" fmla="val f7"/>
                <a:gd name="f33" fmla="*/ f27 f0 1"/>
                <a:gd name="f34" fmla="+- f32 0 f30"/>
                <a:gd name="f35" fmla="+- f31 0 f30"/>
                <a:gd name="f36" fmla="*/ f33 1 f2"/>
                <a:gd name="f37" fmla="*/ f35 1 62849"/>
                <a:gd name="f38" fmla="*/ f34 1 64245"/>
                <a:gd name="f39" fmla="*/ 62849 f35 1"/>
                <a:gd name="f40" fmla="*/ 0 f34 1"/>
                <a:gd name="f41" fmla="*/ 62215 f35 1"/>
                <a:gd name="f42" fmla="*/ 1524 f35 1"/>
                <a:gd name="f43" fmla="*/ 49644 f34 1"/>
                <a:gd name="f44" fmla="*/ 60563 f34 1"/>
                <a:gd name="f45" fmla="*/ 61325 f34 1"/>
                <a:gd name="f46" fmla="*/ 62214 f34 1"/>
                <a:gd name="f47" fmla="*/ 0 f35 1"/>
                <a:gd name="f48" fmla="*/ 64245 f34 1"/>
                <a:gd name="f49" fmla="*/ 60691 f35 1"/>
                <a:gd name="f50" fmla="*/ 14601 f34 1"/>
                <a:gd name="f51" fmla="*/ 3682 f34 1"/>
                <a:gd name="f52" fmla="+- f36 0 f1"/>
                <a:gd name="f53" fmla="*/ f39 1 62849"/>
                <a:gd name="f54" fmla="*/ f40 1 64245"/>
                <a:gd name="f55" fmla="*/ f41 1 62849"/>
                <a:gd name="f56" fmla="*/ f42 1 62849"/>
                <a:gd name="f57" fmla="*/ f43 1 64245"/>
                <a:gd name="f58" fmla="*/ f44 1 64245"/>
                <a:gd name="f59" fmla="*/ f45 1 64245"/>
                <a:gd name="f60" fmla="*/ f46 1 64245"/>
                <a:gd name="f61" fmla="*/ f47 1 62849"/>
                <a:gd name="f62" fmla="*/ f48 1 64245"/>
                <a:gd name="f63" fmla="*/ f49 1 62849"/>
                <a:gd name="f64" fmla="*/ f50 1 64245"/>
                <a:gd name="f65" fmla="*/ f51 1 64245"/>
                <a:gd name="f66" fmla="*/ f30 1 f37"/>
                <a:gd name="f67" fmla="*/ f31 1 f37"/>
                <a:gd name="f68" fmla="*/ f30 1 f38"/>
                <a:gd name="f69" fmla="*/ f32 1 f38"/>
                <a:gd name="f70" fmla="*/ f53 1 f37"/>
                <a:gd name="f71" fmla="*/ f54 1 f38"/>
                <a:gd name="f72" fmla="*/ f55 1 f37"/>
                <a:gd name="f73" fmla="*/ f56 1 f37"/>
                <a:gd name="f74" fmla="*/ f57 1 f38"/>
                <a:gd name="f75" fmla="*/ f58 1 f38"/>
                <a:gd name="f76" fmla="*/ f59 1 f38"/>
                <a:gd name="f77" fmla="*/ f60 1 f38"/>
                <a:gd name="f78" fmla="*/ f61 1 f37"/>
                <a:gd name="f79" fmla="*/ f62 1 f38"/>
                <a:gd name="f80" fmla="*/ f63 1 f37"/>
                <a:gd name="f81" fmla="*/ f64 1 f38"/>
                <a:gd name="f82" fmla="*/ f65 1 f38"/>
                <a:gd name="f83" fmla="*/ f66 f28 1"/>
                <a:gd name="f84" fmla="*/ f67 f28 1"/>
                <a:gd name="f85" fmla="*/ f69 f29 1"/>
                <a:gd name="f86" fmla="*/ f68 f29 1"/>
                <a:gd name="f87" fmla="*/ f70 f28 1"/>
                <a:gd name="f88" fmla="*/ f71 f29 1"/>
                <a:gd name="f89" fmla="*/ f72 f28 1"/>
                <a:gd name="f90" fmla="*/ f73 f28 1"/>
                <a:gd name="f91" fmla="*/ f74 f29 1"/>
                <a:gd name="f92" fmla="*/ f75 f29 1"/>
                <a:gd name="f93" fmla="*/ f76 f29 1"/>
                <a:gd name="f94" fmla="*/ f77 f29 1"/>
                <a:gd name="f95" fmla="*/ f78 f28 1"/>
                <a:gd name="f96" fmla="*/ f79 f29 1"/>
                <a:gd name="f97" fmla="*/ f80 f28 1"/>
                <a:gd name="f98" fmla="*/ f81 f29 1"/>
                <a:gd name="f99" fmla="*/ f82 f29 1"/>
              </a:gdLst>
              <a:ahLst/>
              <a:cxnLst>
                <a:cxn ang="3cd4">
                  <a:pos x="hc" y="t"/>
                </a:cxn>
                <a:cxn ang="0">
                  <a:pos x="r" y="vc"/>
                </a:cxn>
                <a:cxn ang="cd4">
                  <a:pos x="hc" y="b"/>
                </a:cxn>
                <a:cxn ang="cd2">
                  <a:pos x="l" y="vc"/>
                </a:cxn>
                <a:cxn ang="f52">
                  <a:pos x="f87" y="f88"/>
                </a:cxn>
                <a:cxn ang="f52">
                  <a:pos x="f89" y="f88"/>
                </a:cxn>
                <a:cxn ang="f52">
                  <a:pos x="f90" y="f91"/>
                </a:cxn>
                <a:cxn ang="f52">
                  <a:pos x="f90" y="f92"/>
                </a:cxn>
                <a:cxn ang="f52">
                  <a:pos x="f90" y="f93"/>
                </a:cxn>
                <a:cxn ang="f52">
                  <a:pos x="f90" y="f94"/>
                </a:cxn>
                <a:cxn ang="f52">
                  <a:pos x="f90" y="f94"/>
                </a:cxn>
                <a:cxn ang="f52">
                  <a:pos x="f95" y="f96"/>
                </a:cxn>
                <a:cxn ang="f52">
                  <a:pos x="f95" y="f96"/>
                </a:cxn>
                <a:cxn ang="f52">
                  <a:pos x="f97" y="f98"/>
                </a:cxn>
                <a:cxn ang="f52">
                  <a:pos x="f97" y="f99"/>
                </a:cxn>
                <a:cxn ang="f52">
                  <a:pos x="f87" y="f88"/>
                </a:cxn>
              </a:cxnLst>
              <a:rect l="f83" t="f86" r="f84" b="f85"/>
              <a:pathLst>
                <a:path w="62849" h="64245">
                  <a:moveTo>
                    <a:pt x="f6" y="f5"/>
                  </a:moveTo>
                  <a:lnTo>
                    <a:pt x="f8" y="f5"/>
                  </a:lnTo>
                  <a:lnTo>
                    <a:pt x="f9" y="f10"/>
                  </a:lnTo>
                  <a:lnTo>
                    <a:pt x="f9" y="f11"/>
                  </a:lnTo>
                  <a:cubicBezTo>
                    <a:pt x="f9" y="f11"/>
                    <a:pt x="f9" y="f11"/>
                    <a:pt x="f9" y="f12"/>
                  </a:cubicBezTo>
                  <a:cubicBezTo>
                    <a:pt x="f9" y="f13"/>
                    <a:pt x="f9" y="f14"/>
                    <a:pt x="f9" y="f15"/>
                  </a:cubicBezTo>
                  <a:lnTo>
                    <a:pt x="f9" y="f15"/>
                  </a:lnTo>
                  <a:cubicBezTo>
                    <a:pt x="f16" y="f17"/>
                    <a:pt x="f18" y="f19"/>
                    <a:pt x="f5" y="f7"/>
                  </a:cubicBezTo>
                  <a:lnTo>
                    <a:pt x="f5" y="f7"/>
                  </a:lnTo>
                  <a:lnTo>
                    <a:pt x="f20" y="f21"/>
                  </a:lnTo>
                  <a:lnTo>
                    <a:pt x="f20" y="f22"/>
                  </a:lnTo>
                  <a:cubicBezTo>
                    <a:pt x="f23" y="f24"/>
                    <a:pt x="f25" y="f26"/>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4" name="Freeform: Shape 578">
              <a:extLst>
                <a:ext uri="{FF2B5EF4-FFF2-40B4-BE49-F238E27FC236}">
                  <a16:creationId xmlns:a16="http://schemas.microsoft.com/office/drawing/2014/main" id="{44639A0E-3573-3B38-59BA-165DCA2605E3}"/>
                </a:ext>
              </a:extLst>
            </p:cNvPr>
            <p:cNvSpPr/>
            <p:nvPr/>
          </p:nvSpPr>
          <p:spPr>
            <a:xfrm>
              <a:off x="11450500" y="3308610"/>
              <a:ext cx="12691" cy="1289"/>
            </a:xfrm>
            <a:custGeom>
              <a:avLst/>
              <a:gdLst>
                <a:gd name="f0" fmla="val 10800000"/>
                <a:gd name="f1" fmla="val 5400000"/>
                <a:gd name="f2" fmla="val 180"/>
                <a:gd name="f3" fmla="val w"/>
                <a:gd name="f4" fmla="val h"/>
                <a:gd name="f5" fmla="val 0"/>
                <a:gd name="f6" fmla="val 12696"/>
                <a:gd name="f7" fmla="val 1289"/>
                <a:gd name="f8" fmla="val 1163"/>
                <a:gd name="f9" fmla="val 274"/>
                <a:gd name="f10" fmla="val -614"/>
                <a:gd name="f11" fmla="val 909"/>
                <a:gd name="f12" fmla="val 1290"/>
                <a:gd name="f13" fmla="+- 0 0 -90"/>
                <a:gd name="f14" fmla="*/ f3 1 12696"/>
                <a:gd name="f15" fmla="*/ f4 1 1289"/>
                <a:gd name="f16" fmla="val f5"/>
                <a:gd name="f17" fmla="val f6"/>
                <a:gd name="f18" fmla="val f7"/>
                <a:gd name="f19" fmla="*/ f13 f0 1"/>
                <a:gd name="f20" fmla="+- f18 0 f16"/>
                <a:gd name="f21" fmla="+- f17 0 f16"/>
                <a:gd name="f22" fmla="*/ f19 1 f2"/>
                <a:gd name="f23" fmla="*/ f21 1 12696"/>
                <a:gd name="f24" fmla="*/ f20 1 1289"/>
                <a:gd name="f25" fmla="*/ 0 f21 1"/>
                <a:gd name="f26" fmla="*/ 1163 f20 1"/>
                <a:gd name="f27" fmla="*/ 274 f20 1"/>
                <a:gd name="f28" fmla="*/ 1290 f20 1"/>
                <a:gd name="f29" fmla="+- f22 0 f1"/>
                <a:gd name="f30" fmla="*/ f25 1 12696"/>
                <a:gd name="f31" fmla="*/ f26 1 1289"/>
                <a:gd name="f32" fmla="*/ f27 1 1289"/>
                <a:gd name="f33" fmla="*/ f28 1 1289"/>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12696" h="1289">
                  <a:moveTo>
                    <a:pt x="f5" y="f8"/>
                  </a:moveTo>
                  <a:cubicBezTo>
                    <a:pt x="f5" y="f8"/>
                    <a:pt x="f5" y="f8"/>
                    <a:pt x="f5" y="f9"/>
                  </a:cubicBezTo>
                  <a:cubicBezTo>
                    <a:pt x="f5" y="f10"/>
                    <a:pt x="f5"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5" name="Freeform: Shape 579">
              <a:extLst>
                <a:ext uri="{FF2B5EF4-FFF2-40B4-BE49-F238E27FC236}">
                  <a16:creationId xmlns:a16="http://schemas.microsoft.com/office/drawing/2014/main" id="{01A79A6C-25A4-6D1B-C685-397D333626F8}"/>
                </a:ext>
              </a:extLst>
            </p:cNvPr>
            <p:cNvSpPr/>
            <p:nvPr/>
          </p:nvSpPr>
          <p:spPr>
            <a:xfrm>
              <a:off x="11308549" y="3261143"/>
              <a:ext cx="136748" cy="51435"/>
            </a:xfrm>
            <a:custGeom>
              <a:avLst/>
              <a:gdLst>
                <a:gd name="f0" fmla="val 10800000"/>
                <a:gd name="f1" fmla="val 5400000"/>
                <a:gd name="f2" fmla="val 180"/>
                <a:gd name="f3" fmla="val w"/>
                <a:gd name="f4" fmla="val h"/>
                <a:gd name="f5" fmla="val 0"/>
                <a:gd name="f6" fmla="val 136745"/>
                <a:gd name="f7" fmla="val 51431"/>
                <a:gd name="f8" fmla="val 131286"/>
                <a:gd name="f9" fmla="val 46978"/>
                <a:gd name="f10" fmla="val 39995"/>
                <a:gd name="f11" fmla="val 10284"/>
                <a:gd name="f12" fmla="val 134967"/>
                <a:gd name="f13" fmla="val 51422"/>
                <a:gd name="f14" fmla="val 134054"/>
                <a:gd name="f15" fmla="val 51587"/>
                <a:gd name="f16" fmla="val 131679"/>
                <a:gd name="f17" fmla="val 49657"/>
                <a:gd name="f18" fmla="+- 0 0 -90"/>
                <a:gd name="f19" fmla="*/ f3 1 136745"/>
                <a:gd name="f20" fmla="*/ f4 1 51431"/>
                <a:gd name="f21" fmla="val f5"/>
                <a:gd name="f22" fmla="val f6"/>
                <a:gd name="f23" fmla="val f7"/>
                <a:gd name="f24" fmla="*/ f18 f0 1"/>
                <a:gd name="f25" fmla="+- f23 0 f21"/>
                <a:gd name="f26" fmla="+- f22 0 f21"/>
                <a:gd name="f27" fmla="*/ f24 1 f2"/>
                <a:gd name="f28" fmla="*/ f26 1 136745"/>
                <a:gd name="f29" fmla="*/ f25 1 51431"/>
                <a:gd name="f30" fmla="*/ 131286 f26 1"/>
                <a:gd name="f31" fmla="*/ 46978 f25 1"/>
                <a:gd name="f32" fmla="*/ 39995 f25 1"/>
                <a:gd name="f33" fmla="*/ 0 f26 1"/>
                <a:gd name="f34" fmla="*/ 0 f25 1"/>
                <a:gd name="f35" fmla="*/ 10284 f25 1"/>
                <a:gd name="f36" fmla="*/ 134967 f26 1"/>
                <a:gd name="f37" fmla="*/ 51422 f25 1"/>
                <a:gd name="f38" fmla="*/ 136745 f26 1"/>
                <a:gd name="f39" fmla="+- f27 0 f1"/>
                <a:gd name="f40" fmla="*/ f30 1 136745"/>
                <a:gd name="f41" fmla="*/ f31 1 51431"/>
                <a:gd name="f42" fmla="*/ f32 1 51431"/>
                <a:gd name="f43" fmla="*/ f33 1 136745"/>
                <a:gd name="f44" fmla="*/ f34 1 51431"/>
                <a:gd name="f45" fmla="*/ f35 1 51431"/>
                <a:gd name="f46" fmla="*/ f36 1 136745"/>
                <a:gd name="f47" fmla="*/ f37 1 51431"/>
                <a:gd name="f48" fmla="*/ f38 1 136745"/>
                <a:gd name="f49" fmla="*/ f21 1 f28"/>
                <a:gd name="f50" fmla="*/ f22 1 f28"/>
                <a:gd name="f51" fmla="*/ f21 1 f29"/>
                <a:gd name="f52" fmla="*/ f23 1 f29"/>
                <a:gd name="f53" fmla="*/ f40 1 f28"/>
                <a:gd name="f54" fmla="*/ f41 1 f29"/>
                <a:gd name="f55" fmla="*/ f42 1 f29"/>
                <a:gd name="f56" fmla="*/ f43 1 f28"/>
                <a:gd name="f57" fmla="*/ f44 1 f29"/>
                <a:gd name="f58" fmla="*/ f45 1 f29"/>
                <a:gd name="f59" fmla="*/ f46 1 f28"/>
                <a:gd name="f60" fmla="*/ f47 1 f29"/>
                <a:gd name="f61" fmla="*/ f48 1 f28"/>
                <a:gd name="f62" fmla="*/ f49 f19 1"/>
                <a:gd name="f63" fmla="*/ f50 f19 1"/>
                <a:gd name="f64" fmla="*/ f52 f20 1"/>
                <a:gd name="f65" fmla="*/ f51 f20 1"/>
                <a:gd name="f66" fmla="*/ f53 f19 1"/>
                <a:gd name="f67" fmla="*/ f54 f20 1"/>
                <a:gd name="f68" fmla="*/ f55 f20 1"/>
                <a:gd name="f69" fmla="*/ f56 f19 1"/>
                <a:gd name="f70" fmla="*/ f57 f20 1"/>
                <a:gd name="f71" fmla="*/ f58 f20 1"/>
                <a:gd name="f72" fmla="*/ f59 f19 1"/>
                <a:gd name="f73" fmla="*/ f60 f20 1"/>
                <a:gd name="f74" fmla="*/ f61 f19 1"/>
              </a:gdLst>
              <a:ahLst/>
              <a:cxnLst>
                <a:cxn ang="3cd4">
                  <a:pos x="hc" y="t"/>
                </a:cxn>
                <a:cxn ang="0">
                  <a:pos x="r" y="vc"/>
                </a:cxn>
                <a:cxn ang="cd4">
                  <a:pos x="hc" y="b"/>
                </a:cxn>
                <a:cxn ang="cd2">
                  <a:pos x="l" y="vc"/>
                </a:cxn>
                <a:cxn ang="f39">
                  <a:pos x="f66" y="f67"/>
                </a:cxn>
                <a:cxn ang="f39">
                  <a:pos x="f66" y="f68"/>
                </a:cxn>
                <a:cxn ang="f39">
                  <a:pos x="f69" y="f70"/>
                </a:cxn>
                <a:cxn ang="f39">
                  <a:pos x="f69" y="f71"/>
                </a:cxn>
                <a:cxn ang="f39">
                  <a:pos x="f72" y="f73"/>
                </a:cxn>
                <a:cxn ang="f39">
                  <a:pos x="f74" y="f73"/>
                </a:cxn>
                <a:cxn ang="f39">
                  <a:pos x="f66" y="f67"/>
                </a:cxn>
              </a:cxnLst>
              <a:rect l="f62" t="f65" r="f63" b="f64"/>
              <a:pathLst>
                <a:path w="136745" h="51431">
                  <a:moveTo>
                    <a:pt x="f8" y="f9"/>
                  </a:moveTo>
                  <a:lnTo>
                    <a:pt x="f8" y="f10"/>
                  </a:lnTo>
                  <a:lnTo>
                    <a:pt x="f5" y="f5"/>
                  </a:lnTo>
                  <a:lnTo>
                    <a:pt x="f5" y="f11"/>
                  </a:lnTo>
                  <a:lnTo>
                    <a:pt x="f12" y="f13"/>
                  </a:lnTo>
                  <a:lnTo>
                    <a:pt x="f6" y="f13"/>
                  </a:lnTo>
                  <a:cubicBezTo>
                    <a:pt x="f14" y="f15"/>
                    <a:pt x="f16" y="f1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6" name="Freeform: Shape 580">
              <a:extLst>
                <a:ext uri="{FF2B5EF4-FFF2-40B4-BE49-F238E27FC236}">
                  <a16:creationId xmlns:a16="http://schemas.microsoft.com/office/drawing/2014/main" id="{475F4450-84FA-65F1-C506-EA47F36D0581}"/>
                </a:ext>
              </a:extLst>
            </p:cNvPr>
            <p:cNvSpPr/>
            <p:nvPr/>
          </p:nvSpPr>
          <p:spPr>
            <a:xfrm>
              <a:off x="11440094" y="3206553"/>
              <a:ext cx="10533" cy="106399"/>
            </a:xfrm>
            <a:custGeom>
              <a:avLst/>
              <a:gdLst>
                <a:gd name="f0" fmla="val 10800000"/>
                <a:gd name="f1" fmla="val 5400000"/>
                <a:gd name="f2" fmla="val 180"/>
                <a:gd name="f3" fmla="val w"/>
                <a:gd name="f4" fmla="val h"/>
                <a:gd name="f5" fmla="val 0"/>
                <a:gd name="f6" fmla="val 10537"/>
                <a:gd name="f7" fmla="val 106404"/>
                <a:gd name="f8" fmla="val 10538"/>
                <a:gd name="f9" fmla="val 102335"/>
                <a:gd name="f10" fmla="val 101573"/>
                <a:gd name="f11" fmla="val 8761"/>
                <a:gd name="f12" fmla="val 1397"/>
                <a:gd name="f13" fmla="val 7821"/>
                <a:gd name="f14" fmla="val 2133"/>
                <a:gd name="f15" fmla="val 6653"/>
                <a:gd name="f16" fmla="val 2527"/>
                <a:gd name="f17" fmla="val 5460"/>
                <a:gd name="f18" fmla="val 2539"/>
                <a:gd name="f19" fmla="val 4875"/>
                <a:gd name="f20" fmla="val 2666"/>
                <a:gd name="f21" fmla="val 4266"/>
                <a:gd name="f22" fmla="val 3682"/>
                <a:gd name="f23" fmla="val 1524"/>
                <a:gd name="f24" fmla="val 101447"/>
                <a:gd name="f25" fmla="val 139"/>
                <a:gd name="f26" fmla="val 104316"/>
                <a:gd name="f27" fmla="val 2577"/>
                <a:gd name="f28" fmla="val 106538"/>
                <a:gd name="f29" fmla="val 5446"/>
                <a:gd name="f30" fmla="val 106398"/>
                <a:gd name="f31" fmla="val 6437"/>
                <a:gd name="f32" fmla="val 106347"/>
                <a:gd name="f33" fmla="val 7389"/>
                <a:gd name="f34" fmla="val 106081"/>
                <a:gd name="f35" fmla="val 8252"/>
                <a:gd name="f36" fmla="val 105636"/>
                <a:gd name="f37" fmla="val 8900"/>
                <a:gd name="f38" fmla="val 105078"/>
                <a:gd name="f39" fmla="val 9433"/>
                <a:gd name="f40" fmla="val 104392"/>
                <a:gd name="f41" fmla="val 9776"/>
                <a:gd name="f42" fmla="val 103605"/>
                <a:gd name="f43" fmla="val 10411"/>
                <a:gd name="f44" fmla="val 102716"/>
                <a:gd name="f45" fmla="+- 0 0 -90"/>
                <a:gd name="f46" fmla="*/ f3 1 10537"/>
                <a:gd name="f47" fmla="*/ f4 1 106404"/>
                <a:gd name="f48" fmla="val f5"/>
                <a:gd name="f49" fmla="val f6"/>
                <a:gd name="f50" fmla="val f7"/>
                <a:gd name="f51" fmla="*/ f45 f0 1"/>
                <a:gd name="f52" fmla="+- f50 0 f48"/>
                <a:gd name="f53" fmla="+- f49 0 f48"/>
                <a:gd name="f54" fmla="*/ f51 1 f2"/>
                <a:gd name="f55" fmla="*/ f53 1 10537"/>
                <a:gd name="f56" fmla="*/ f52 1 106404"/>
                <a:gd name="f57" fmla="*/ 10538 f53 1"/>
                <a:gd name="f58" fmla="*/ 102335 f52 1"/>
                <a:gd name="f59" fmla="*/ 101573 f52 1"/>
                <a:gd name="f60" fmla="*/ 0 f52 1"/>
                <a:gd name="f61" fmla="*/ 8761 f53 1"/>
                <a:gd name="f62" fmla="*/ 1397 f52 1"/>
                <a:gd name="f63" fmla="*/ 5460 f53 1"/>
                <a:gd name="f64" fmla="*/ 2539 f52 1"/>
                <a:gd name="f65" fmla="*/ 3682 f53 1"/>
                <a:gd name="f66" fmla="*/ 0 f53 1"/>
                <a:gd name="f67" fmla="*/ 1524 f52 1"/>
                <a:gd name="f68" fmla="*/ 101447 f52 1"/>
                <a:gd name="f69" fmla="*/ 5446 f53 1"/>
                <a:gd name="f70" fmla="*/ 106398 f52 1"/>
                <a:gd name="f71" fmla="*/ 8252 f53 1"/>
                <a:gd name="f72" fmla="*/ 105636 f52 1"/>
                <a:gd name="f73" fmla="*/ 9776 f53 1"/>
                <a:gd name="f74" fmla="*/ 103605 f52 1"/>
                <a:gd name="f75" fmla="+- f54 0 f1"/>
                <a:gd name="f76" fmla="*/ f57 1 10537"/>
                <a:gd name="f77" fmla="*/ f58 1 106404"/>
                <a:gd name="f78" fmla="*/ f59 1 106404"/>
                <a:gd name="f79" fmla="*/ f60 1 106404"/>
                <a:gd name="f80" fmla="*/ f61 1 10537"/>
                <a:gd name="f81" fmla="*/ f62 1 106404"/>
                <a:gd name="f82" fmla="*/ f63 1 10537"/>
                <a:gd name="f83" fmla="*/ f64 1 106404"/>
                <a:gd name="f84" fmla="*/ f65 1 10537"/>
                <a:gd name="f85" fmla="*/ f66 1 10537"/>
                <a:gd name="f86" fmla="*/ f67 1 106404"/>
                <a:gd name="f87" fmla="*/ f68 1 106404"/>
                <a:gd name="f88" fmla="*/ f69 1 10537"/>
                <a:gd name="f89" fmla="*/ f70 1 106404"/>
                <a:gd name="f90" fmla="*/ f71 1 10537"/>
                <a:gd name="f91" fmla="*/ f72 1 106404"/>
                <a:gd name="f92" fmla="*/ f73 1 10537"/>
                <a:gd name="f93" fmla="*/ f74 1 106404"/>
                <a:gd name="f94" fmla="*/ f48 1 f55"/>
                <a:gd name="f95" fmla="*/ f49 1 f55"/>
                <a:gd name="f96" fmla="*/ f48 1 f56"/>
                <a:gd name="f97" fmla="*/ f50 1 f56"/>
                <a:gd name="f98" fmla="*/ f76 1 f55"/>
                <a:gd name="f99" fmla="*/ f77 1 f56"/>
                <a:gd name="f100" fmla="*/ f78 1 f56"/>
                <a:gd name="f101" fmla="*/ f79 1 f56"/>
                <a:gd name="f102" fmla="*/ f80 1 f55"/>
                <a:gd name="f103" fmla="*/ f81 1 f56"/>
                <a:gd name="f104" fmla="*/ f82 1 f55"/>
                <a:gd name="f105" fmla="*/ f83 1 f56"/>
                <a:gd name="f106" fmla="*/ f84 1 f55"/>
                <a:gd name="f107" fmla="*/ f85 1 f55"/>
                <a:gd name="f108" fmla="*/ f86 1 f56"/>
                <a:gd name="f109" fmla="*/ f87 1 f56"/>
                <a:gd name="f110" fmla="*/ f88 1 f55"/>
                <a:gd name="f111" fmla="*/ f89 1 f56"/>
                <a:gd name="f112" fmla="*/ f90 1 f55"/>
                <a:gd name="f113" fmla="*/ f91 1 f56"/>
                <a:gd name="f114" fmla="*/ f92 1 f55"/>
                <a:gd name="f115" fmla="*/ f93 1 f56"/>
                <a:gd name="f116" fmla="*/ f94 f46 1"/>
                <a:gd name="f117" fmla="*/ f95 f46 1"/>
                <a:gd name="f118" fmla="*/ f97 f47 1"/>
                <a:gd name="f119" fmla="*/ f96 f47 1"/>
                <a:gd name="f120" fmla="*/ f98 f46 1"/>
                <a:gd name="f121" fmla="*/ f99 f47 1"/>
                <a:gd name="f122" fmla="*/ f100 f47 1"/>
                <a:gd name="f123" fmla="*/ f101 f47 1"/>
                <a:gd name="f124" fmla="*/ f102 f46 1"/>
                <a:gd name="f125" fmla="*/ f103 f47 1"/>
                <a:gd name="f126" fmla="*/ f104 f46 1"/>
                <a:gd name="f127" fmla="*/ f105 f47 1"/>
                <a:gd name="f128" fmla="*/ f106 f46 1"/>
                <a:gd name="f129" fmla="*/ f107 f46 1"/>
                <a:gd name="f130" fmla="*/ f108 f47 1"/>
                <a:gd name="f131" fmla="*/ f109 f47 1"/>
                <a:gd name="f132" fmla="*/ f110 f46 1"/>
                <a:gd name="f133" fmla="*/ f111 f47 1"/>
                <a:gd name="f134" fmla="*/ f112 f46 1"/>
                <a:gd name="f135" fmla="*/ f113 f47 1"/>
                <a:gd name="f136" fmla="*/ f114 f46 1"/>
                <a:gd name="f137" fmla="*/ f115 f47 1"/>
              </a:gdLst>
              <a:ahLst/>
              <a:cxnLst>
                <a:cxn ang="3cd4">
                  <a:pos x="hc" y="t"/>
                </a:cxn>
                <a:cxn ang="0">
                  <a:pos x="r" y="vc"/>
                </a:cxn>
                <a:cxn ang="cd4">
                  <a:pos x="hc" y="b"/>
                </a:cxn>
                <a:cxn ang="cd2">
                  <a:pos x="l" y="vc"/>
                </a:cxn>
                <a:cxn ang="f75">
                  <a:pos x="f120" y="f121"/>
                </a:cxn>
                <a:cxn ang="f75">
                  <a:pos x="f120" y="f122"/>
                </a:cxn>
                <a:cxn ang="f75">
                  <a:pos x="f120" y="f123"/>
                </a:cxn>
                <a:cxn ang="f75">
                  <a:pos x="f124" y="f125"/>
                </a:cxn>
                <a:cxn ang="f75">
                  <a:pos x="f124" y="f125"/>
                </a:cxn>
                <a:cxn ang="f75">
                  <a:pos x="f126" y="f127"/>
                </a:cxn>
                <a:cxn ang="f75">
                  <a:pos x="f128" y="f127"/>
                </a:cxn>
                <a:cxn ang="f75">
                  <a:pos x="f129" y="f130"/>
                </a:cxn>
                <a:cxn ang="f75">
                  <a:pos x="f129" y="f131"/>
                </a:cxn>
                <a:cxn ang="f75">
                  <a:pos x="f132" y="f133"/>
                </a:cxn>
                <a:cxn ang="f75">
                  <a:pos x="f126" y="f133"/>
                </a:cxn>
                <a:cxn ang="f75">
                  <a:pos x="f134" y="f135"/>
                </a:cxn>
                <a:cxn ang="f75">
                  <a:pos x="f134" y="f135"/>
                </a:cxn>
                <a:cxn ang="f75">
                  <a:pos x="f134" y="f135"/>
                </a:cxn>
                <a:cxn ang="f75">
                  <a:pos x="f136" y="f137"/>
                </a:cxn>
                <a:cxn ang="f75">
                  <a:pos x="f120" y="f121"/>
                </a:cxn>
              </a:cxnLst>
              <a:rect l="f116" t="f119" r="f117" b="f118"/>
              <a:pathLst>
                <a:path w="10537" h="106404">
                  <a:moveTo>
                    <a:pt x="f8" y="f9"/>
                  </a:moveTo>
                  <a:cubicBezTo>
                    <a:pt x="f8" y="f9"/>
                    <a:pt x="f8" y="f9"/>
                    <a:pt x="f8" y="f10"/>
                  </a:cubicBezTo>
                  <a:lnTo>
                    <a:pt x="f8" y="f5"/>
                  </a:lnTo>
                  <a:lnTo>
                    <a:pt x="f11" y="f12"/>
                  </a:lnTo>
                  <a:lnTo>
                    <a:pt x="f11" y="f12"/>
                  </a:lnTo>
                  <a:cubicBezTo>
                    <a:pt x="f13" y="f14"/>
                    <a:pt x="f15" y="f16"/>
                    <a:pt x="f17" y="f18"/>
                  </a:cubicBezTo>
                  <a:cubicBezTo>
                    <a:pt x="f19" y="f20"/>
                    <a:pt x="f21" y="f20"/>
                    <a:pt x="f22" y="f18"/>
                  </a:cubicBezTo>
                  <a:lnTo>
                    <a:pt x="f5" y="f23"/>
                  </a:lnTo>
                  <a:lnTo>
                    <a:pt x="f5" y="f24"/>
                  </a:lnTo>
                  <a:cubicBezTo>
                    <a:pt x="f25" y="f26"/>
                    <a:pt x="f27" y="f28"/>
                    <a:pt x="f29" y="f30"/>
                  </a:cubicBezTo>
                  <a:cubicBezTo>
                    <a:pt x="f29" y="f30"/>
                    <a:pt x="f17" y="f30"/>
                    <a:pt x="f17" y="f30"/>
                  </a:cubicBezTo>
                  <a:cubicBezTo>
                    <a:pt x="f31" y="f32"/>
                    <a:pt x="f33" y="f34"/>
                    <a:pt x="f35" y="f36"/>
                  </a:cubicBezTo>
                  <a:lnTo>
                    <a:pt x="f35" y="f36"/>
                  </a:lnTo>
                  <a:lnTo>
                    <a:pt x="f35" y="f36"/>
                  </a:lnTo>
                  <a:cubicBezTo>
                    <a:pt x="f37" y="f38"/>
                    <a:pt x="f39" y="f40"/>
                    <a:pt x="f41" y="f42"/>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7" name="Freeform: Shape 581">
              <a:extLst>
                <a:ext uri="{FF2B5EF4-FFF2-40B4-BE49-F238E27FC236}">
                  <a16:creationId xmlns:a16="http://schemas.microsoft.com/office/drawing/2014/main" id="{9B9BC692-E6EF-CEA7-1846-4FA39AB62B5A}"/>
                </a:ext>
              </a:extLst>
            </p:cNvPr>
            <p:cNvSpPr/>
            <p:nvPr/>
          </p:nvSpPr>
          <p:spPr>
            <a:xfrm>
              <a:off x="11308677" y="3157798"/>
              <a:ext cx="136620" cy="51517"/>
            </a:xfrm>
            <a:custGeom>
              <a:avLst/>
              <a:gdLst>
                <a:gd name="f0" fmla="val 10800000"/>
                <a:gd name="f1" fmla="val 5400000"/>
                <a:gd name="f2" fmla="val 180"/>
                <a:gd name="f3" fmla="val w"/>
                <a:gd name="f4" fmla="val h"/>
                <a:gd name="f5" fmla="val 0"/>
                <a:gd name="f6" fmla="val 136617"/>
                <a:gd name="f7" fmla="val 51516"/>
                <a:gd name="f8" fmla="val 133063"/>
                <a:gd name="f9" fmla="val 43169"/>
                <a:gd name="f10" fmla="val 135476"/>
                <a:gd name="f11" fmla="val 41264"/>
                <a:gd name="f12" fmla="val 10411"/>
                <a:gd name="f13" fmla="val 131158"/>
                <a:gd name="f14" fmla="val 50406"/>
                <a:gd name="f15" fmla="val 134840"/>
                <a:gd name="f16" fmla="val 51422"/>
                <a:gd name="f17" fmla="val 135425"/>
                <a:gd name="f18" fmla="val 51549"/>
                <a:gd name="f19" fmla="val 136034"/>
                <a:gd name="f20" fmla="val 136618"/>
                <a:gd name="f21" fmla="val 135094"/>
                <a:gd name="f22" fmla="val 51485"/>
                <a:gd name="f23" fmla="val 133609"/>
                <a:gd name="f24" fmla="val 50876"/>
                <a:gd name="f25" fmla="val 132555"/>
                <a:gd name="f26" fmla="val 49771"/>
                <a:gd name="f27" fmla="val 130866"/>
                <a:gd name="f28" fmla="val 47892"/>
                <a:gd name="f29" fmla="val 131019"/>
                <a:gd name="f30" fmla="val 45010"/>
                <a:gd name="f31" fmla="val 132885"/>
                <a:gd name="f32" fmla="val 43321"/>
                <a:gd name="f33" fmla="val 132949"/>
                <a:gd name="f34" fmla="val 43270"/>
                <a:gd name="f35" fmla="val 133000"/>
                <a:gd name="f36" fmla="val 43219"/>
                <a:gd name="f37" fmla="+- 0 0 -90"/>
                <a:gd name="f38" fmla="*/ f3 1 136617"/>
                <a:gd name="f39" fmla="*/ f4 1 51516"/>
                <a:gd name="f40" fmla="val f5"/>
                <a:gd name="f41" fmla="val f6"/>
                <a:gd name="f42" fmla="val f7"/>
                <a:gd name="f43" fmla="*/ f37 f0 1"/>
                <a:gd name="f44" fmla="+- f42 0 f40"/>
                <a:gd name="f45" fmla="+- f41 0 f40"/>
                <a:gd name="f46" fmla="*/ f43 1 f2"/>
                <a:gd name="f47" fmla="*/ f45 1 136617"/>
                <a:gd name="f48" fmla="*/ f44 1 51516"/>
                <a:gd name="f49" fmla="*/ 133063 f45 1"/>
                <a:gd name="f50" fmla="*/ 43169 f44 1"/>
                <a:gd name="f51" fmla="*/ 135476 f45 1"/>
                <a:gd name="f52" fmla="*/ 41264 f44 1"/>
                <a:gd name="f53" fmla="*/ 0 f45 1"/>
                <a:gd name="f54" fmla="*/ 0 f44 1"/>
                <a:gd name="f55" fmla="*/ 10411 f44 1"/>
                <a:gd name="f56" fmla="*/ 131158 f45 1"/>
                <a:gd name="f57" fmla="*/ 50406 f44 1"/>
                <a:gd name="f58" fmla="*/ 134840 f45 1"/>
                <a:gd name="f59" fmla="*/ 51422 f44 1"/>
                <a:gd name="f60" fmla="*/ 136618 f45 1"/>
                <a:gd name="f61" fmla="*/ 132555 f45 1"/>
                <a:gd name="f62" fmla="*/ 49771 f44 1"/>
                <a:gd name="f63" fmla="*/ 132885 f45 1"/>
                <a:gd name="f64" fmla="*/ 43321 f44 1"/>
                <a:gd name="f65" fmla="+- f46 0 f1"/>
                <a:gd name="f66" fmla="*/ f49 1 136617"/>
                <a:gd name="f67" fmla="*/ f50 1 51516"/>
                <a:gd name="f68" fmla="*/ f51 1 136617"/>
                <a:gd name="f69" fmla="*/ f52 1 51516"/>
                <a:gd name="f70" fmla="*/ f53 1 136617"/>
                <a:gd name="f71" fmla="*/ f54 1 51516"/>
                <a:gd name="f72" fmla="*/ f55 1 51516"/>
                <a:gd name="f73" fmla="*/ f56 1 136617"/>
                <a:gd name="f74" fmla="*/ f57 1 51516"/>
                <a:gd name="f75" fmla="*/ f58 1 136617"/>
                <a:gd name="f76" fmla="*/ f59 1 51516"/>
                <a:gd name="f77" fmla="*/ f60 1 136617"/>
                <a:gd name="f78" fmla="*/ f61 1 136617"/>
                <a:gd name="f79" fmla="*/ f62 1 51516"/>
                <a:gd name="f80" fmla="*/ f63 1 136617"/>
                <a:gd name="f81" fmla="*/ f64 1 51516"/>
                <a:gd name="f82" fmla="*/ f40 1 f47"/>
                <a:gd name="f83" fmla="*/ f41 1 f47"/>
                <a:gd name="f84" fmla="*/ f40 1 f48"/>
                <a:gd name="f85" fmla="*/ f42 1 f48"/>
                <a:gd name="f86" fmla="*/ f66 1 f47"/>
                <a:gd name="f87" fmla="*/ f67 1 f48"/>
                <a:gd name="f88" fmla="*/ f68 1 f47"/>
                <a:gd name="f89" fmla="*/ f69 1 f48"/>
                <a:gd name="f90" fmla="*/ f70 1 f47"/>
                <a:gd name="f91" fmla="*/ f71 1 f48"/>
                <a:gd name="f92" fmla="*/ f72 1 f48"/>
                <a:gd name="f93" fmla="*/ f73 1 f47"/>
                <a:gd name="f94" fmla="*/ f74 1 f48"/>
                <a:gd name="f95" fmla="*/ f75 1 f47"/>
                <a:gd name="f96" fmla="*/ f76 1 f48"/>
                <a:gd name="f97" fmla="*/ f77 1 f47"/>
                <a:gd name="f98" fmla="*/ f78 1 f47"/>
                <a:gd name="f99" fmla="*/ f79 1 f48"/>
                <a:gd name="f100" fmla="*/ f80 1 f47"/>
                <a:gd name="f101" fmla="*/ f81 1 f48"/>
                <a:gd name="f102" fmla="*/ f82 f38 1"/>
                <a:gd name="f103" fmla="*/ f83 f38 1"/>
                <a:gd name="f104" fmla="*/ f85 f39 1"/>
                <a:gd name="f105" fmla="*/ f84 f39 1"/>
                <a:gd name="f106" fmla="*/ f86 f38 1"/>
                <a:gd name="f107" fmla="*/ f87 f39 1"/>
                <a:gd name="f108" fmla="*/ f88 f38 1"/>
                <a:gd name="f109" fmla="*/ f89 f39 1"/>
                <a:gd name="f110" fmla="*/ f90 f38 1"/>
                <a:gd name="f111" fmla="*/ f91 f39 1"/>
                <a:gd name="f112" fmla="*/ f92 f39 1"/>
                <a:gd name="f113" fmla="*/ f93 f38 1"/>
                <a:gd name="f114" fmla="*/ f94 f39 1"/>
                <a:gd name="f115" fmla="*/ f95 f38 1"/>
                <a:gd name="f116" fmla="*/ f96 f39 1"/>
                <a:gd name="f117" fmla="*/ f97 f38 1"/>
                <a:gd name="f118" fmla="*/ f98 f38 1"/>
                <a:gd name="f119" fmla="*/ f99 f39 1"/>
                <a:gd name="f120" fmla="*/ f100 f38 1"/>
                <a:gd name="f121" fmla="*/ f101 f39 1"/>
              </a:gdLst>
              <a:ahLst/>
              <a:cxnLst>
                <a:cxn ang="3cd4">
                  <a:pos x="hc" y="t"/>
                </a:cxn>
                <a:cxn ang="0">
                  <a:pos x="r" y="vc"/>
                </a:cxn>
                <a:cxn ang="cd4">
                  <a:pos x="hc" y="b"/>
                </a:cxn>
                <a:cxn ang="cd2">
                  <a:pos x="l" y="vc"/>
                </a:cxn>
                <a:cxn ang="f65">
                  <a:pos x="f106" y="f107"/>
                </a:cxn>
                <a:cxn ang="f65">
                  <a:pos x="f108" y="f109"/>
                </a:cxn>
                <a:cxn ang="f65">
                  <a:pos x="f110" y="f111"/>
                </a:cxn>
                <a:cxn ang="f65">
                  <a:pos x="f110" y="f112"/>
                </a:cxn>
                <a:cxn ang="f65">
                  <a:pos x="f113" y="f114"/>
                </a:cxn>
                <a:cxn ang="f65">
                  <a:pos x="f115" y="f116"/>
                </a:cxn>
                <a:cxn ang="f65">
                  <a:pos x="f117" y="f116"/>
                </a:cxn>
                <a:cxn ang="f65">
                  <a:pos x="f118" y="f119"/>
                </a:cxn>
                <a:cxn ang="f65">
                  <a:pos x="f120" y="f121"/>
                </a:cxn>
                <a:cxn ang="f65">
                  <a:pos x="f106" y="f107"/>
                </a:cxn>
              </a:cxnLst>
              <a:rect l="f102" t="f105" r="f103" b="f104"/>
              <a:pathLst>
                <a:path w="136617" h="51516">
                  <a:moveTo>
                    <a:pt x="f8" y="f9"/>
                  </a:moveTo>
                  <a:lnTo>
                    <a:pt x="f10" y="f11"/>
                  </a:lnTo>
                  <a:lnTo>
                    <a:pt x="f5" y="f5"/>
                  </a:lnTo>
                  <a:lnTo>
                    <a:pt x="f5" y="f12"/>
                  </a:lnTo>
                  <a:lnTo>
                    <a:pt x="f13" y="f14"/>
                  </a:lnTo>
                  <a:lnTo>
                    <a:pt x="f15" y="f16"/>
                  </a:lnTo>
                  <a:cubicBezTo>
                    <a:pt x="f17" y="f18"/>
                    <a:pt x="f19" y="f18"/>
                    <a:pt x="f20" y="f16"/>
                  </a:cubicBezTo>
                  <a:cubicBezTo>
                    <a:pt x="f21" y="f22"/>
                    <a:pt x="f23" y="f24"/>
                    <a:pt x="f25" y="f26"/>
                  </a:cubicBezTo>
                  <a:cubicBezTo>
                    <a:pt x="f27" y="f28"/>
                    <a:pt x="f29" y="f30"/>
                    <a:pt x="f31" y="f32"/>
                  </a:cubicBezTo>
                  <a:cubicBezTo>
                    <a:pt x="f33" y="f34"/>
                    <a:pt x="f35" y="f3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8" name="Freeform: Shape 582">
              <a:extLst>
                <a:ext uri="{FF2B5EF4-FFF2-40B4-BE49-F238E27FC236}">
                  <a16:creationId xmlns:a16="http://schemas.microsoft.com/office/drawing/2014/main" id="{5B0D2778-92A6-01E0-7C07-77BBF72F49D3}"/>
                </a:ext>
              </a:extLst>
            </p:cNvPr>
            <p:cNvSpPr/>
            <p:nvPr/>
          </p:nvSpPr>
          <p:spPr>
            <a:xfrm>
              <a:off x="11445425" y="3208327"/>
              <a:ext cx="3300" cy="1143"/>
            </a:xfrm>
            <a:custGeom>
              <a:avLst/>
              <a:gdLst>
                <a:gd name="f0" fmla="val 10800000"/>
                <a:gd name="f1" fmla="val 5400000"/>
                <a:gd name="f2" fmla="val 180"/>
                <a:gd name="f3" fmla="val w"/>
                <a:gd name="f4" fmla="val h"/>
                <a:gd name="f5" fmla="val 0"/>
                <a:gd name="f6" fmla="val 3301"/>
                <a:gd name="f7" fmla="val 1142"/>
                <a:gd name="f8" fmla="val 2361"/>
                <a:gd name="f9" fmla="val 736"/>
                <a:gd name="f10" fmla="val 1193"/>
                <a:gd name="f11" fmla="val 1130"/>
                <a:gd name="f12" fmla="val 1143"/>
                <a:gd name="f13" fmla="+- 0 0 -90"/>
                <a:gd name="f14" fmla="*/ f3 1 3301"/>
                <a:gd name="f15" fmla="*/ f4 1 1142"/>
                <a:gd name="f16" fmla="val f5"/>
                <a:gd name="f17" fmla="val f6"/>
                <a:gd name="f18" fmla="val f7"/>
                <a:gd name="f19" fmla="*/ f13 f0 1"/>
                <a:gd name="f20" fmla="+- f18 0 f16"/>
                <a:gd name="f21" fmla="+- f17 0 f16"/>
                <a:gd name="f22" fmla="*/ f19 1 f2"/>
                <a:gd name="f23" fmla="*/ f21 1 3301"/>
                <a:gd name="f24" fmla="*/ f20 1 1142"/>
                <a:gd name="f25" fmla="*/ 3301 f21 1"/>
                <a:gd name="f26" fmla="*/ 0 f20 1"/>
                <a:gd name="f27" fmla="*/ 0 f21 1"/>
                <a:gd name="f28" fmla="*/ 1143 f20 1"/>
                <a:gd name="f29" fmla="+- f22 0 f1"/>
                <a:gd name="f30" fmla="*/ f25 1 3301"/>
                <a:gd name="f31" fmla="*/ f26 1 1142"/>
                <a:gd name="f32" fmla="*/ f27 1 3301"/>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3301" h="1142">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79" name="Freeform: Shape 583">
              <a:extLst>
                <a:ext uri="{FF2B5EF4-FFF2-40B4-BE49-F238E27FC236}">
                  <a16:creationId xmlns:a16="http://schemas.microsoft.com/office/drawing/2014/main" id="{197D2660-1859-E2A5-C725-3786469BF9E4}"/>
                </a:ext>
              </a:extLst>
            </p:cNvPr>
            <p:cNvSpPr/>
            <p:nvPr/>
          </p:nvSpPr>
          <p:spPr>
            <a:xfrm>
              <a:off x="11818967" y="2899434"/>
              <a:ext cx="758" cy="109"/>
            </a:xfrm>
            <a:custGeom>
              <a:avLst/>
              <a:gdLst>
                <a:gd name="f0" fmla="val 10800000"/>
                <a:gd name="f1" fmla="val 5400000"/>
                <a:gd name="f2" fmla="val 180"/>
                <a:gd name="f3" fmla="val w"/>
                <a:gd name="f4" fmla="val h"/>
                <a:gd name="f5" fmla="val 0"/>
                <a:gd name="f6" fmla="val 761"/>
                <a:gd name="f7" fmla="val 112"/>
                <a:gd name="f8" fmla="val 762"/>
                <a:gd name="f9" fmla="val 113"/>
                <a:gd name="f10" fmla="val 635"/>
                <a:gd name="f11" fmla="val -141"/>
                <a:gd name="f12" fmla="+- 0 0 -90"/>
                <a:gd name="f13" fmla="*/ f3 1 761"/>
                <a:gd name="f14" fmla="*/ f4 1 112"/>
                <a:gd name="f15" fmla="val f5"/>
                <a:gd name="f16" fmla="val f6"/>
                <a:gd name="f17" fmla="val f7"/>
                <a:gd name="f18" fmla="*/ f12 f0 1"/>
                <a:gd name="f19" fmla="+- f17 0 f15"/>
                <a:gd name="f20" fmla="+- f16 0 f15"/>
                <a:gd name="f21" fmla="*/ f18 1 f2"/>
                <a:gd name="f22" fmla="*/ f20 1 761"/>
                <a:gd name="f23" fmla="*/ f19 1 112"/>
                <a:gd name="f24" fmla="*/ 762 f20 1"/>
                <a:gd name="f25" fmla="*/ 113 f19 1"/>
                <a:gd name="f26" fmla="*/ 0 f20 1"/>
                <a:gd name="f27" fmla="+- f21 0 f1"/>
                <a:gd name="f28" fmla="*/ f24 1 761"/>
                <a:gd name="f29" fmla="*/ f25 1 112"/>
                <a:gd name="f30" fmla="*/ f26 1 761"/>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4" y="f43"/>
                </a:cxn>
                <a:cxn ang="f27">
                  <a:pos x="f44" y="f43"/>
                </a:cxn>
                <a:cxn ang="f27">
                  <a:pos x="f42" y="f43"/>
                </a:cxn>
              </a:cxnLst>
              <a:rect l="f38" t="f41" r="f39" b="f40"/>
              <a:pathLst>
                <a:path w="761" h="112">
                  <a:moveTo>
                    <a:pt x="f8" y="f9"/>
                  </a:moveTo>
                  <a:cubicBezTo>
                    <a:pt x="f8" y="f9"/>
                    <a:pt x="f8" y="f9"/>
                    <a:pt x="f5" y="f9"/>
                  </a:cubicBezTo>
                  <a:lnTo>
                    <a:pt x="f5" y="f9"/>
                  </a:lnTo>
                  <a:cubicBezTo>
                    <a:pt x="f5" y="f9"/>
                    <a:pt x="f10" y="f1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0" name="Freeform: Shape 584">
              <a:extLst>
                <a:ext uri="{FF2B5EF4-FFF2-40B4-BE49-F238E27FC236}">
                  <a16:creationId xmlns:a16="http://schemas.microsoft.com/office/drawing/2014/main" id="{74D28A4B-7D07-F17A-EC32-444BE0C10163}"/>
                </a:ext>
              </a:extLst>
            </p:cNvPr>
            <p:cNvSpPr/>
            <p:nvPr/>
          </p:nvSpPr>
          <p:spPr>
            <a:xfrm>
              <a:off x="11820741" y="2900303"/>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761">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1" name="Freeform: Shape 585">
              <a:extLst>
                <a:ext uri="{FF2B5EF4-FFF2-40B4-BE49-F238E27FC236}">
                  <a16:creationId xmlns:a16="http://schemas.microsoft.com/office/drawing/2014/main" id="{35ED8ACA-DA1D-0B62-B1F6-682F15766941}"/>
                </a:ext>
              </a:extLst>
            </p:cNvPr>
            <p:cNvSpPr/>
            <p:nvPr/>
          </p:nvSpPr>
          <p:spPr>
            <a:xfrm>
              <a:off x="11821509" y="2902086"/>
              <a:ext cx="36" cy="758"/>
            </a:xfrm>
            <a:custGeom>
              <a:avLst/>
              <a:gdLst>
                <a:gd name="f0" fmla="val 10800000"/>
                <a:gd name="f1" fmla="val 5400000"/>
                <a:gd name="f2" fmla="val 180"/>
                <a:gd name="f3" fmla="val w"/>
                <a:gd name="f4" fmla="val h"/>
                <a:gd name="f5" fmla="val 0"/>
                <a:gd name="f6" fmla="val 38"/>
                <a:gd name="f7" fmla="val 761"/>
                <a:gd name="f8" fmla="val 762"/>
                <a:gd name="f9" fmla="val 51"/>
                <a:gd name="f10" fmla="val 508"/>
                <a:gd name="f11" fmla="val 254"/>
                <a:gd name="f12" fmla="val 635"/>
                <a:gd name="f13" fmla="+- 0 0 -90"/>
                <a:gd name="f14" fmla="*/ f3 1 38"/>
                <a:gd name="f15" fmla="*/ f4 1 761"/>
                <a:gd name="f16" fmla="val f5"/>
                <a:gd name="f17" fmla="val f6"/>
                <a:gd name="f18" fmla="val f7"/>
                <a:gd name="f19" fmla="*/ f13 f0 1"/>
                <a:gd name="f20" fmla="+- f18 0 f16"/>
                <a:gd name="f21" fmla="+- f17 0 f16"/>
                <a:gd name="f22" fmla="*/ f19 1 f2"/>
                <a:gd name="f23" fmla="*/ f21 1 38"/>
                <a:gd name="f24" fmla="*/ f20 1 761"/>
                <a:gd name="f25" fmla="*/ 0 f21 1"/>
                <a:gd name="f26" fmla="*/ 762 f20 1"/>
                <a:gd name="f27" fmla="*/ 0 f20 1"/>
                <a:gd name="f28" fmla="+- f22 0 f1"/>
                <a:gd name="f29" fmla="*/ f25 1 38"/>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38" h="761">
                  <a:moveTo>
                    <a:pt x="f5" y="f8"/>
                  </a:moveTo>
                  <a:cubicBezTo>
                    <a:pt x="f9" y="f10"/>
                    <a:pt x="f9" y="f11"/>
                    <a:pt x="f5" y="f5"/>
                  </a:cubicBezTo>
                  <a:lnTo>
                    <a:pt x="f5" y="f5"/>
                  </a:lnTo>
                  <a:cubicBezTo>
                    <a:pt x="f5" y="f5"/>
                    <a:pt x="f5" y="f12"/>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2" name="Freeform: Shape 586">
              <a:extLst>
                <a:ext uri="{FF2B5EF4-FFF2-40B4-BE49-F238E27FC236}">
                  <a16:creationId xmlns:a16="http://schemas.microsoft.com/office/drawing/2014/main" id="{228C73B2-84A5-C558-F28E-1BD38E3ACA4E}"/>
                </a:ext>
              </a:extLst>
            </p:cNvPr>
            <p:cNvSpPr/>
            <p:nvPr/>
          </p:nvSpPr>
          <p:spPr>
            <a:xfrm>
              <a:off x="11601724" y="2835042"/>
              <a:ext cx="214957" cy="69073"/>
            </a:xfrm>
            <a:custGeom>
              <a:avLst/>
              <a:gdLst>
                <a:gd name="f0" fmla="val 10800000"/>
                <a:gd name="f1" fmla="val 5400000"/>
                <a:gd name="f2" fmla="val 180"/>
                <a:gd name="f3" fmla="val w"/>
                <a:gd name="f4" fmla="val h"/>
                <a:gd name="f5" fmla="val 0"/>
                <a:gd name="f6" fmla="val 214955"/>
                <a:gd name="f7" fmla="val 69070"/>
                <a:gd name="f8" fmla="val 5331"/>
                <a:gd name="f9" fmla="val 4315"/>
                <a:gd name="f10" fmla="val 3299"/>
                <a:gd name="f11" fmla="val 2410"/>
                <a:gd name="f12" fmla="val 1408"/>
                <a:gd name="f13" fmla="val 508"/>
                <a:gd name="f14" fmla="val 646"/>
                <a:gd name="f15" fmla="val 1371"/>
                <a:gd name="f16" fmla="val 252"/>
                <a:gd name="f17" fmla="val 2412"/>
                <a:gd name="f18" fmla="val -586"/>
                <a:gd name="f19" fmla="val 4876"/>
                <a:gd name="f20" fmla="val 734"/>
                <a:gd name="f21" fmla="val 7542"/>
                <a:gd name="f22" fmla="val 3198"/>
                <a:gd name="f23" fmla="val 8367"/>
                <a:gd name="f24" fmla="val 3350"/>
                <a:gd name="f25" fmla="val 8431"/>
                <a:gd name="f26" fmla="val 3515"/>
                <a:gd name="f27" fmla="val 8469"/>
                <a:gd name="f28" fmla="val 3680"/>
                <a:gd name="f29" fmla="val 8507"/>
                <a:gd name="f30" fmla="val 6728"/>
                <a:gd name="f31" fmla="val 9396"/>
                <a:gd name="f32" fmla="val 203782"/>
                <a:gd name="f33" fmla="val 210765"/>
                <a:gd name="f34" fmla="val 63484"/>
                <a:gd name="f35" fmla="val 211781"/>
                <a:gd name="f36" fmla="val 212924"/>
                <a:gd name="f37" fmla="val 213939"/>
                <a:gd name="f38" fmla="val 5965"/>
                <a:gd name="f39" fmla="val 4188"/>
                <a:gd name="f40" fmla="+- 0 0 -90"/>
                <a:gd name="f41" fmla="*/ f3 1 214955"/>
                <a:gd name="f42" fmla="*/ f4 1 69070"/>
                <a:gd name="f43" fmla="val f5"/>
                <a:gd name="f44" fmla="val f6"/>
                <a:gd name="f45" fmla="val f7"/>
                <a:gd name="f46" fmla="*/ f40 f0 1"/>
                <a:gd name="f47" fmla="+- f45 0 f43"/>
                <a:gd name="f48" fmla="+- f44 0 f43"/>
                <a:gd name="f49" fmla="*/ f46 1 f2"/>
                <a:gd name="f50" fmla="*/ f48 1 214955"/>
                <a:gd name="f51" fmla="*/ f47 1 69070"/>
                <a:gd name="f52" fmla="*/ 5331 f48 1"/>
                <a:gd name="f53" fmla="*/ 0 f47 1"/>
                <a:gd name="f54" fmla="*/ 4315 f48 1"/>
                <a:gd name="f55" fmla="*/ 3299 f48 1"/>
                <a:gd name="f56" fmla="*/ 2410 f48 1"/>
                <a:gd name="f57" fmla="*/ 252 f48 1"/>
                <a:gd name="f58" fmla="*/ 2412 f47 1"/>
                <a:gd name="f59" fmla="*/ 3198 f48 1"/>
                <a:gd name="f60" fmla="*/ 8367 f47 1"/>
                <a:gd name="f61" fmla="*/ 3680 f48 1"/>
                <a:gd name="f62" fmla="*/ 8507 f47 1"/>
                <a:gd name="f63" fmla="*/ 6728 f48 1"/>
                <a:gd name="f64" fmla="*/ 9396 f47 1"/>
                <a:gd name="f65" fmla="*/ 203782 f48 1"/>
                <a:gd name="f66" fmla="*/ 69070 f47 1"/>
                <a:gd name="f67" fmla="*/ 210765 f48 1"/>
                <a:gd name="f68" fmla="*/ 63484 f47 1"/>
                <a:gd name="f69" fmla="*/ 211781 f48 1"/>
                <a:gd name="f70" fmla="*/ 212924 f48 1"/>
                <a:gd name="f71" fmla="*/ 213939 f48 1"/>
                <a:gd name="f72" fmla="*/ 214955 f48 1"/>
                <a:gd name="f73" fmla="*/ 5965 f48 1"/>
                <a:gd name="f74" fmla="*/ 4188 f48 1"/>
                <a:gd name="f75" fmla="+- f49 0 f1"/>
                <a:gd name="f76" fmla="*/ f52 1 214955"/>
                <a:gd name="f77" fmla="*/ f53 1 69070"/>
                <a:gd name="f78" fmla="*/ f54 1 214955"/>
                <a:gd name="f79" fmla="*/ f55 1 214955"/>
                <a:gd name="f80" fmla="*/ f56 1 214955"/>
                <a:gd name="f81" fmla="*/ f57 1 214955"/>
                <a:gd name="f82" fmla="*/ f58 1 69070"/>
                <a:gd name="f83" fmla="*/ f59 1 214955"/>
                <a:gd name="f84" fmla="*/ f60 1 69070"/>
                <a:gd name="f85" fmla="*/ f61 1 214955"/>
                <a:gd name="f86" fmla="*/ f62 1 69070"/>
                <a:gd name="f87" fmla="*/ f63 1 214955"/>
                <a:gd name="f88" fmla="*/ f64 1 69070"/>
                <a:gd name="f89" fmla="*/ f65 1 214955"/>
                <a:gd name="f90" fmla="*/ f66 1 69070"/>
                <a:gd name="f91" fmla="*/ f67 1 214955"/>
                <a:gd name="f92" fmla="*/ f68 1 69070"/>
                <a:gd name="f93" fmla="*/ f69 1 214955"/>
                <a:gd name="f94" fmla="*/ f70 1 214955"/>
                <a:gd name="f95" fmla="*/ f71 1 214955"/>
                <a:gd name="f96" fmla="*/ f72 1 214955"/>
                <a:gd name="f97" fmla="*/ f73 1 214955"/>
                <a:gd name="f98" fmla="*/ f74 1 214955"/>
                <a:gd name="f99" fmla="*/ f43 1 f50"/>
                <a:gd name="f100" fmla="*/ f44 1 f50"/>
                <a:gd name="f101" fmla="*/ f43 1 f51"/>
                <a:gd name="f102" fmla="*/ f45 1 f51"/>
                <a:gd name="f103" fmla="*/ f76 1 f50"/>
                <a:gd name="f104" fmla="*/ f77 1 f51"/>
                <a:gd name="f105" fmla="*/ f78 1 f50"/>
                <a:gd name="f106" fmla="*/ f79 1 f50"/>
                <a:gd name="f107" fmla="*/ f80 1 f50"/>
                <a:gd name="f108" fmla="*/ f81 1 f50"/>
                <a:gd name="f109" fmla="*/ f82 1 f51"/>
                <a:gd name="f110" fmla="*/ f83 1 f50"/>
                <a:gd name="f111" fmla="*/ f84 1 f51"/>
                <a:gd name="f112" fmla="*/ f85 1 f50"/>
                <a:gd name="f113" fmla="*/ f86 1 f51"/>
                <a:gd name="f114" fmla="*/ f87 1 f50"/>
                <a:gd name="f115" fmla="*/ f88 1 f51"/>
                <a:gd name="f116" fmla="*/ f89 1 f50"/>
                <a:gd name="f117" fmla="*/ f90 1 f51"/>
                <a:gd name="f118" fmla="*/ f91 1 f50"/>
                <a:gd name="f119" fmla="*/ f92 1 f51"/>
                <a:gd name="f120" fmla="*/ f93 1 f50"/>
                <a:gd name="f121" fmla="*/ f94 1 f50"/>
                <a:gd name="f122" fmla="*/ f95 1 f50"/>
                <a:gd name="f123" fmla="*/ f96 1 f50"/>
                <a:gd name="f124" fmla="*/ f97 1 f50"/>
                <a:gd name="f125" fmla="*/ f98 1 f50"/>
                <a:gd name="f126" fmla="*/ f99 f41 1"/>
                <a:gd name="f127" fmla="*/ f100 f41 1"/>
                <a:gd name="f128" fmla="*/ f102 f42 1"/>
                <a:gd name="f129" fmla="*/ f101 f42 1"/>
                <a:gd name="f130" fmla="*/ f103 f41 1"/>
                <a:gd name="f131" fmla="*/ f104 f42 1"/>
                <a:gd name="f132" fmla="*/ f105 f41 1"/>
                <a:gd name="f133" fmla="*/ f106 f41 1"/>
                <a:gd name="f134" fmla="*/ f107 f41 1"/>
                <a:gd name="f135" fmla="*/ f108 f41 1"/>
                <a:gd name="f136" fmla="*/ f109 f42 1"/>
                <a:gd name="f137" fmla="*/ f110 f41 1"/>
                <a:gd name="f138" fmla="*/ f111 f42 1"/>
                <a:gd name="f139" fmla="*/ f112 f41 1"/>
                <a:gd name="f140" fmla="*/ f113 f42 1"/>
                <a:gd name="f141" fmla="*/ f114 f41 1"/>
                <a:gd name="f142" fmla="*/ f115 f42 1"/>
                <a:gd name="f143" fmla="*/ f116 f41 1"/>
                <a:gd name="f144" fmla="*/ f117 f42 1"/>
                <a:gd name="f145" fmla="*/ f118 f41 1"/>
                <a:gd name="f146" fmla="*/ f119 f42 1"/>
                <a:gd name="f147" fmla="*/ f120 f41 1"/>
                <a:gd name="f148" fmla="*/ f121 f41 1"/>
                <a:gd name="f149" fmla="*/ f122 f41 1"/>
                <a:gd name="f150" fmla="*/ f123 f41 1"/>
                <a:gd name="f151" fmla="*/ f124 f41 1"/>
                <a:gd name="f152" fmla="*/ f125 f41 1"/>
              </a:gdLst>
              <a:ahLst/>
              <a:cxnLst>
                <a:cxn ang="3cd4">
                  <a:pos x="hc" y="t"/>
                </a:cxn>
                <a:cxn ang="0">
                  <a:pos x="r" y="vc"/>
                </a:cxn>
                <a:cxn ang="cd4">
                  <a:pos x="hc" y="b"/>
                </a:cxn>
                <a:cxn ang="cd2">
                  <a:pos x="l" y="vc"/>
                </a:cxn>
                <a:cxn ang="f75">
                  <a:pos x="f130" y="f131"/>
                </a:cxn>
                <a:cxn ang="f75">
                  <a:pos x="f132" y="f131"/>
                </a:cxn>
                <a:cxn ang="f75">
                  <a:pos x="f133" y="f131"/>
                </a:cxn>
                <a:cxn ang="f75">
                  <a:pos x="f134" y="f131"/>
                </a:cxn>
                <a:cxn ang="f75">
                  <a:pos x="f135" y="f136"/>
                </a:cxn>
                <a:cxn ang="f75">
                  <a:pos x="f137" y="f138"/>
                </a:cxn>
                <a:cxn ang="f75">
                  <a:pos x="f139" y="f140"/>
                </a:cxn>
                <a:cxn ang="f75">
                  <a:pos x="f141" y="f142"/>
                </a:cxn>
                <a:cxn ang="f75">
                  <a:pos x="f143" y="f144"/>
                </a:cxn>
                <a:cxn ang="f75">
                  <a:pos x="f145" y="f146"/>
                </a:cxn>
                <a:cxn ang="f75">
                  <a:pos x="f145" y="f146"/>
                </a:cxn>
                <a:cxn ang="f75">
                  <a:pos x="f147" y="f146"/>
                </a:cxn>
                <a:cxn ang="f75">
                  <a:pos x="f148" y="f146"/>
                </a:cxn>
                <a:cxn ang="f75">
                  <a:pos x="f149" y="f146"/>
                </a:cxn>
                <a:cxn ang="f75">
                  <a:pos x="f150" y="f146"/>
                </a:cxn>
                <a:cxn ang="f75">
                  <a:pos x="f150" y="f146"/>
                </a:cxn>
                <a:cxn ang="f75">
                  <a:pos x="f151" y="f131"/>
                </a:cxn>
                <a:cxn ang="f75">
                  <a:pos x="f152" y="f131"/>
                </a:cxn>
              </a:cxnLst>
              <a:rect l="f126" t="f129" r="f127" b="f128"/>
              <a:pathLst>
                <a:path w="214955" h="69070">
                  <a:moveTo>
                    <a:pt x="f8" y="f5"/>
                  </a:moveTo>
                  <a:lnTo>
                    <a:pt x="f9" y="f5"/>
                  </a:lnTo>
                  <a:lnTo>
                    <a:pt x="f10" y="f5"/>
                  </a:lnTo>
                  <a:lnTo>
                    <a:pt x="f11" y="f5"/>
                  </a:lnTo>
                  <a:cubicBezTo>
                    <a:pt x="f12" y="f13"/>
                    <a:pt x="f14" y="f15"/>
                    <a:pt x="f16" y="f17"/>
                  </a:cubicBezTo>
                  <a:cubicBezTo>
                    <a:pt x="f18" y="f19"/>
                    <a:pt x="f20" y="f21"/>
                    <a:pt x="f22" y="f23"/>
                  </a:cubicBezTo>
                  <a:cubicBezTo>
                    <a:pt x="f24" y="f25"/>
                    <a:pt x="f26" y="f27"/>
                    <a:pt x="f28" y="f29"/>
                  </a:cubicBezTo>
                  <a:lnTo>
                    <a:pt x="f30" y="f31"/>
                  </a:lnTo>
                  <a:lnTo>
                    <a:pt x="f32" y="f7"/>
                  </a:lnTo>
                  <a:lnTo>
                    <a:pt x="f33" y="f34"/>
                  </a:lnTo>
                  <a:lnTo>
                    <a:pt x="f33" y="f34"/>
                  </a:lnTo>
                  <a:lnTo>
                    <a:pt x="f35" y="f34"/>
                  </a:lnTo>
                  <a:lnTo>
                    <a:pt x="f36" y="f34"/>
                  </a:lnTo>
                  <a:lnTo>
                    <a:pt x="f37" y="f34"/>
                  </a:lnTo>
                  <a:lnTo>
                    <a:pt x="f6" y="f34"/>
                  </a:lnTo>
                  <a:lnTo>
                    <a:pt x="f6" y="f34"/>
                  </a:lnTo>
                  <a:lnTo>
                    <a:pt x="f38" y="f5"/>
                  </a:lnTo>
                  <a:lnTo>
                    <a:pt x="f3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3" name="Freeform: Shape 587">
              <a:extLst>
                <a:ext uri="{FF2B5EF4-FFF2-40B4-BE49-F238E27FC236}">
                  <a16:creationId xmlns:a16="http://schemas.microsoft.com/office/drawing/2014/main" id="{F2B7F64F-2D38-0743-8FD9-28D4FD100ED8}"/>
                </a:ext>
              </a:extLst>
            </p:cNvPr>
            <p:cNvSpPr/>
            <p:nvPr/>
          </p:nvSpPr>
          <p:spPr>
            <a:xfrm>
              <a:off x="11817312" y="2898657"/>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 0 0 -90"/>
                <a:gd name="f10" fmla="*/ f3 1 1015"/>
                <a:gd name="f11" fmla="*/ f4 1 12696"/>
                <a:gd name="f12" fmla="val f5"/>
                <a:gd name="f13" fmla="val f6"/>
                <a:gd name="f14" fmla="val f7"/>
                <a:gd name="f15" fmla="*/ f9 f0 1"/>
                <a:gd name="f16" fmla="+- f14 0 f12"/>
                <a:gd name="f17" fmla="+- f13 0 f12"/>
                <a:gd name="f18" fmla="*/ f15 1 f2"/>
                <a:gd name="f19" fmla="*/ f17 1 1015"/>
                <a:gd name="f20" fmla="*/ f16 1 12696"/>
                <a:gd name="f21" fmla="*/ 1016 f17 1"/>
                <a:gd name="f22" fmla="*/ 0 f16 1"/>
                <a:gd name="f23" fmla="*/ 0 f17 1"/>
                <a:gd name="f24" fmla="+- f18 0 f1"/>
                <a:gd name="f25" fmla="*/ f21 1 1015"/>
                <a:gd name="f26" fmla="*/ f22 1 12696"/>
                <a:gd name="f27" fmla="*/ f23 1 101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Lst>
              <a:rect l="f35" t="f38" r="f36" b="f37"/>
              <a:pathLst>
                <a:path w="1015" h="12696">
                  <a:moveTo>
                    <a:pt x="f8"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4" name="Freeform: Shape 588">
              <a:extLst>
                <a:ext uri="{FF2B5EF4-FFF2-40B4-BE49-F238E27FC236}">
                  <a16:creationId xmlns:a16="http://schemas.microsoft.com/office/drawing/2014/main" id="{9F6D37B9-F62B-FFE9-6FBA-6E15DC5258F0}"/>
                </a:ext>
              </a:extLst>
            </p:cNvPr>
            <p:cNvSpPr/>
            <p:nvPr/>
          </p:nvSpPr>
          <p:spPr>
            <a:xfrm>
              <a:off x="11816050" y="289814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5" name="Freeform: Shape 589">
              <a:extLst>
                <a:ext uri="{FF2B5EF4-FFF2-40B4-BE49-F238E27FC236}">
                  <a16:creationId xmlns:a16="http://schemas.microsoft.com/office/drawing/2014/main" id="{DFF607DE-5746-0EAF-6C0F-EB77B4103B54}"/>
                </a:ext>
              </a:extLst>
            </p:cNvPr>
            <p:cNvSpPr/>
            <p:nvPr/>
          </p:nvSpPr>
          <p:spPr>
            <a:xfrm>
              <a:off x="11810710" y="2902973"/>
              <a:ext cx="10799" cy="57131"/>
            </a:xfrm>
            <a:custGeom>
              <a:avLst/>
              <a:gdLst>
                <a:gd name="f0" fmla="val 10800000"/>
                <a:gd name="f1" fmla="val 5400000"/>
                <a:gd name="f2" fmla="val 180"/>
                <a:gd name="f3" fmla="val w"/>
                <a:gd name="f4" fmla="val h"/>
                <a:gd name="f5" fmla="val 0"/>
                <a:gd name="f6" fmla="val 10796"/>
                <a:gd name="f7" fmla="val 57135"/>
                <a:gd name="f8" fmla="val 9014"/>
                <a:gd name="f9" fmla="val 3809"/>
                <a:gd name="f10" fmla="val 11046"/>
                <a:gd name="f11" fmla="val 1524"/>
                <a:gd name="f12" fmla="val 55739"/>
                <a:gd name="f13" fmla="val 10792"/>
                <a:gd name="f14" fmla="val 47613"/>
                <a:gd name="f15" fmla="val 10856"/>
                <a:gd name="f16" fmla="val 1486"/>
                <a:gd name="f17" fmla="val 10195"/>
                <a:gd name="f18" fmla="val 2908"/>
                <a:gd name="f19" fmla="+- 0 0 -90"/>
                <a:gd name="f20" fmla="*/ f3 1 10796"/>
                <a:gd name="f21" fmla="*/ f4 1 57135"/>
                <a:gd name="f22" fmla="val f5"/>
                <a:gd name="f23" fmla="val f6"/>
                <a:gd name="f24" fmla="val f7"/>
                <a:gd name="f25" fmla="*/ f19 f0 1"/>
                <a:gd name="f26" fmla="+- f24 0 f22"/>
                <a:gd name="f27" fmla="+- f23 0 f22"/>
                <a:gd name="f28" fmla="*/ f25 1 f2"/>
                <a:gd name="f29" fmla="*/ f27 1 10796"/>
                <a:gd name="f30" fmla="*/ f26 1 57135"/>
                <a:gd name="f31" fmla="*/ 9014 f27 1"/>
                <a:gd name="f32" fmla="*/ 3809 f26 1"/>
                <a:gd name="f33" fmla="*/ 0 f27 1"/>
                <a:gd name="f34" fmla="*/ 11046 f26 1"/>
                <a:gd name="f35" fmla="*/ 57135 f26 1"/>
                <a:gd name="f36" fmla="*/ 1524 f27 1"/>
                <a:gd name="f37" fmla="*/ 55739 f26 1"/>
                <a:gd name="f38" fmla="*/ 10792 f27 1"/>
                <a:gd name="f39" fmla="*/ 47613 f26 1"/>
                <a:gd name="f40" fmla="*/ 0 f26 1"/>
                <a:gd name="f41" fmla="+- f28 0 f1"/>
                <a:gd name="f42" fmla="*/ f31 1 10796"/>
                <a:gd name="f43" fmla="*/ f32 1 57135"/>
                <a:gd name="f44" fmla="*/ f33 1 10796"/>
                <a:gd name="f45" fmla="*/ f34 1 57135"/>
                <a:gd name="f46" fmla="*/ f35 1 57135"/>
                <a:gd name="f47" fmla="*/ f36 1 10796"/>
                <a:gd name="f48" fmla="*/ f37 1 57135"/>
                <a:gd name="f49" fmla="*/ f38 1 10796"/>
                <a:gd name="f50" fmla="*/ f39 1 57135"/>
                <a:gd name="f51" fmla="*/ f40 1 57135"/>
                <a:gd name="f52" fmla="*/ f22 1 f29"/>
                <a:gd name="f53" fmla="*/ f23 1 f29"/>
                <a:gd name="f54" fmla="*/ f22 1 f30"/>
                <a:gd name="f55" fmla="*/ f24 1 f30"/>
                <a:gd name="f56" fmla="*/ f42 1 f29"/>
                <a:gd name="f57" fmla="*/ f43 1 f30"/>
                <a:gd name="f58" fmla="*/ f44 1 f29"/>
                <a:gd name="f59" fmla="*/ f45 1 f30"/>
                <a:gd name="f60" fmla="*/ f46 1 f30"/>
                <a:gd name="f61" fmla="*/ f47 1 f29"/>
                <a:gd name="f62" fmla="*/ f48 1 f30"/>
                <a:gd name="f63" fmla="*/ f49 1 f29"/>
                <a:gd name="f64" fmla="*/ f50 1 f30"/>
                <a:gd name="f65" fmla="*/ f51 1 f30"/>
                <a:gd name="f66" fmla="*/ f52 f20 1"/>
                <a:gd name="f67" fmla="*/ f53 f20 1"/>
                <a:gd name="f68" fmla="*/ f55 f21 1"/>
                <a:gd name="f69" fmla="*/ f54 f21 1"/>
                <a:gd name="f70" fmla="*/ f56 f20 1"/>
                <a:gd name="f71" fmla="*/ f57 f21 1"/>
                <a:gd name="f72" fmla="*/ f58 f20 1"/>
                <a:gd name="f73" fmla="*/ f59 f21 1"/>
                <a:gd name="f74" fmla="*/ f60 f21 1"/>
                <a:gd name="f75" fmla="*/ f61 f20 1"/>
                <a:gd name="f76" fmla="*/ f62 f21 1"/>
                <a:gd name="f77" fmla="*/ f63 f20 1"/>
                <a:gd name="f78" fmla="*/ f64 f21 1"/>
                <a:gd name="f79" fmla="*/ f65 f21 1"/>
              </a:gdLst>
              <a:ahLst/>
              <a:cxnLst>
                <a:cxn ang="3cd4">
                  <a:pos x="hc" y="t"/>
                </a:cxn>
                <a:cxn ang="0">
                  <a:pos x="r" y="vc"/>
                </a:cxn>
                <a:cxn ang="cd4">
                  <a:pos x="hc" y="b"/>
                </a:cxn>
                <a:cxn ang="cd2">
                  <a:pos x="l" y="vc"/>
                </a:cxn>
                <a:cxn ang="f41">
                  <a:pos x="f70" y="f71"/>
                </a:cxn>
                <a:cxn ang="f41">
                  <a:pos x="f72" y="f73"/>
                </a:cxn>
                <a:cxn ang="f41">
                  <a:pos x="f72" y="f74"/>
                </a:cxn>
                <a:cxn ang="f41">
                  <a:pos x="f75" y="f76"/>
                </a:cxn>
                <a:cxn ang="f41">
                  <a:pos x="f75" y="f76"/>
                </a:cxn>
                <a:cxn ang="f41">
                  <a:pos x="f77" y="f78"/>
                </a:cxn>
                <a:cxn ang="f41">
                  <a:pos x="f77" y="f79"/>
                </a:cxn>
                <a:cxn ang="f41">
                  <a:pos x="f77" y="f79"/>
                </a:cxn>
                <a:cxn ang="f41">
                  <a:pos x="f70" y="f71"/>
                </a:cxn>
              </a:cxnLst>
              <a:rect l="f66" t="f69" r="f67" b="f68"/>
              <a:pathLst>
                <a:path w="10796" h="57135">
                  <a:moveTo>
                    <a:pt x="f8" y="f9"/>
                  </a:moveTo>
                  <a:lnTo>
                    <a:pt x="f5" y="f10"/>
                  </a:lnTo>
                  <a:lnTo>
                    <a:pt x="f5" y="f7"/>
                  </a:lnTo>
                  <a:lnTo>
                    <a:pt x="f11" y="f12"/>
                  </a:lnTo>
                  <a:lnTo>
                    <a:pt x="f11" y="f12"/>
                  </a:lnTo>
                  <a:lnTo>
                    <a:pt x="f13" y="f14"/>
                  </a:lnTo>
                  <a:lnTo>
                    <a:pt x="f13" y="f5"/>
                  </a:lnTo>
                  <a:cubicBezTo>
                    <a:pt x="f13" y="f5"/>
                    <a:pt x="f13" y="f5"/>
                    <a:pt x="f13" y="f5"/>
                  </a:cubicBezTo>
                  <a:cubicBezTo>
                    <a:pt x="f15" y="f16"/>
                    <a:pt x="f17" y="f1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6" name="Freeform: Shape 590">
              <a:extLst>
                <a:ext uri="{FF2B5EF4-FFF2-40B4-BE49-F238E27FC236}">
                  <a16:creationId xmlns:a16="http://schemas.microsoft.com/office/drawing/2014/main" id="{164A8687-52A9-87DF-98E4-CC834BDC3331}"/>
                </a:ext>
              </a:extLst>
            </p:cNvPr>
            <p:cNvSpPr/>
            <p:nvPr/>
          </p:nvSpPr>
          <p:spPr>
            <a:xfrm>
              <a:off x="11819982" y="2899672"/>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7" name="Freeform: Shape 591">
              <a:extLst>
                <a:ext uri="{FF2B5EF4-FFF2-40B4-BE49-F238E27FC236}">
                  <a16:creationId xmlns:a16="http://schemas.microsoft.com/office/drawing/2014/main" id="{F655EE3A-496D-476A-E67A-B4F8C3B063E1}"/>
                </a:ext>
              </a:extLst>
            </p:cNvPr>
            <p:cNvSpPr/>
            <p:nvPr/>
          </p:nvSpPr>
          <p:spPr>
            <a:xfrm>
              <a:off x="11820741" y="2900687"/>
              <a:ext cx="12691" cy="630"/>
            </a:xfrm>
            <a:custGeom>
              <a:avLst/>
              <a:gdLst>
                <a:gd name="f0" fmla="val 10800000"/>
                <a:gd name="f1" fmla="val 5400000"/>
                <a:gd name="f2" fmla="val 180"/>
                <a:gd name="f3" fmla="val w"/>
                <a:gd name="f4" fmla="val h"/>
                <a:gd name="f5" fmla="val 0"/>
                <a:gd name="f6" fmla="val 12696"/>
                <a:gd name="f7" fmla="val 634"/>
                <a:gd name="f8" fmla="val 635"/>
                <a:gd name="f9" fmla="+- 0 0 -90"/>
                <a:gd name="f10" fmla="*/ f3 1 12696"/>
                <a:gd name="f11" fmla="*/ f4 1 634"/>
                <a:gd name="f12" fmla="val f5"/>
                <a:gd name="f13" fmla="val f6"/>
                <a:gd name="f14" fmla="val f7"/>
                <a:gd name="f15" fmla="*/ f9 f0 1"/>
                <a:gd name="f16" fmla="+- f14 0 f12"/>
                <a:gd name="f17" fmla="+- f13 0 f12"/>
                <a:gd name="f18" fmla="*/ f15 1 f2"/>
                <a:gd name="f19" fmla="*/ f17 1 12696"/>
                <a:gd name="f20" fmla="*/ f16 1 634"/>
                <a:gd name="f21" fmla="*/ 0 f17 1"/>
                <a:gd name="f22" fmla="*/ 635 f16 1"/>
                <a:gd name="f23" fmla="*/ 0 f16 1"/>
                <a:gd name="f24" fmla="+- f18 0 f1"/>
                <a:gd name="f25" fmla="*/ f21 1 12696"/>
                <a:gd name="f26" fmla="*/ f22 1 634"/>
                <a:gd name="f27" fmla="*/ f23 1 634"/>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634">
                  <a:moveTo>
                    <a:pt x="f5" y="f8"/>
                  </a:moveTo>
                  <a:lnTo>
                    <a:pt x="f5" y="f8"/>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8" name="Freeform: Shape 592">
              <a:extLst>
                <a:ext uri="{FF2B5EF4-FFF2-40B4-BE49-F238E27FC236}">
                  <a16:creationId xmlns:a16="http://schemas.microsoft.com/office/drawing/2014/main" id="{44AD6143-D15B-E574-BB33-6C1E1E856E96}"/>
                </a:ext>
              </a:extLst>
            </p:cNvPr>
            <p:cNvSpPr/>
            <p:nvPr/>
          </p:nvSpPr>
          <p:spPr>
            <a:xfrm>
              <a:off x="11440195" y="2898145"/>
              <a:ext cx="381368" cy="311837"/>
            </a:xfrm>
            <a:custGeom>
              <a:avLst/>
              <a:gdLst>
                <a:gd name="f0" fmla="val 10800000"/>
                <a:gd name="f1" fmla="val 5400000"/>
                <a:gd name="f2" fmla="val 180"/>
                <a:gd name="f3" fmla="val w"/>
                <a:gd name="f4" fmla="val h"/>
                <a:gd name="f5" fmla="val 0"/>
                <a:gd name="f6" fmla="val 381368"/>
                <a:gd name="f7" fmla="val 311835"/>
                <a:gd name="f8" fmla="val 376102"/>
                <a:gd name="f9" fmla="val 375086"/>
                <a:gd name="f10" fmla="val 373943"/>
                <a:gd name="f11" fmla="val 372928"/>
                <a:gd name="f12" fmla="val 365944"/>
                <a:gd name="f13" fmla="val 5587"/>
                <a:gd name="f14" fmla="val 3958"/>
                <a:gd name="f15" fmla="val 301420"/>
                <a:gd name="f16" fmla="val 1546"/>
                <a:gd name="f17" fmla="val 303324"/>
                <a:gd name="f18" fmla="val -347"/>
                <a:gd name="f19" fmla="val 305000"/>
                <a:gd name="f20" fmla="val -524"/>
                <a:gd name="f21" fmla="val 307883"/>
                <a:gd name="f22" fmla="val 1139"/>
                <a:gd name="f23" fmla="val 309774"/>
                <a:gd name="f24" fmla="val 1266"/>
                <a:gd name="f25" fmla="val 309914"/>
                <a:gd name="f26" fmla="val 1405"/>
                <a:gd name="f27" fmla="val 310054"/>
                <a:gd name="f28" fmla="val 310181"/>
                <a:gd name="f29" fmla="val 2599"/>
                <a:gd name="f30" fmla="val 311285"/>
                <a:gd name="f31" fmla="val 4084"/>
                <a:gd name="f32" fmla="val 311895"/>
                <a:gd name="f33" fmla="val 5608"/>
                <a:gd name="f34" fmla="val 311831"/>
                <a:gd name="f35" fmla="val 6802"/>
                <a:gd name="f36" fmla="val 311818"/>
                <a:gd name="f37" fmla="val 7970"/>
                <a:gd name="f38" fmla="val 311425"/>
                <a:gd name="f39" fmla="val 8909"/>
                <a:gd name="f40" fmla="val 310688"/>
                <a:gd name="f41" fmla="val 10687"/>
                <a:gd name="f42" fmla="val 309292"/>
                <a:gd name="f43" fmla="val 370642"/>
                <a:gd name="f44" fmla="val 16506"/>
                <a:gd name="f45" fmla="val 379657"/>
                <a:gd name="f46" fmla="val 9269"/>
                <a:gd name="f47" fmla="val 380952"/>
                <a:gd name="f48" fmla="val 8240"/>
                <a:gd name="f49" fmla="val 381574"/>
                <a:gd name="f50" fmla="val 6590"/>
                <a:gd name="f51" fmla="val 381307"/>
                <a:gd name="f52" fmla="val 4952"/>
                <a:gd name="f53" fmla="val 381371"/>
                <a:gd name="f54" fmla="val 4698"/>
                <a:gd name="f55" fmla="val 4444"/>
                <a:gd name="f56" fmla="val 4190"/>
                <a:gd name="f57" fmla="val 3301"/>
                <a:gd name="f58" fmla="val 380419"/>
                <a:gd name="f59" fmla="val 379784"/>
                <a:gd name="f60" fmla="val 378768"/>
                <a:gd name="f61" fmla="+- 0 0 -90"/>
                <a:gd name="f62" fmla="*/ f3 1 381368"/>
                <a:gd name="f63" fmla="*/ f4 1 311835"/>
                <a:gd name="f64" fmla="val f5"/>
                <a:gd name="f65" fmla="val f6"/>
                <a:gd name="f66" fmla="val f7"/>
                <a:gd name="f67" fmla="*/ f61 f0 1"/>
                <a:gd name="f68" fmla="+- f66 0 f64"/>
                <a:gd name="f69" fmla="+- f65 0 f64"/>
                <a:gd name="f70" fmla="*/ f67 1 f2"/>
                <a:gd name="f71" fmla="*/ f69 1 381368"/>
                <a:gd name="f72" fmla="*/ f68 1 311835"/>
                <a:gd name="f73" fmla="*/ 376102 f69 1"/>
                <a:gd name="f74" fmla="*/ 0 f68 1"/>
                <a:gd name="f75" fmla="*/ 375086 f69 1"/>
                <a:gd name="f76" fmla="*/ 373943 f69 1"/>
                <a:gd name="f77" fmla="*/ 372928 f69 1"/>
                <a:gd name="f78" fmla="*/ 365944 f69 1"/>
                <a:gd name="f79" fmla="*/ 5587 f68 1"/>
                <a:gd name="f80" fmla="*/ 3958 f69 1"/>
                <a:gd name="f81" fmla="*/ 301420 f68 1"/>
                <a:gd name="f82" fmla="*/ 1546 f69 1"/>
                <a:gd name="f83" fmla="*/ 303324 f68 1"/>
                <a:gd name="f84" fmla="*/ 1139 f69 1"/>
                <a:gd name="f85" fmla="*/ 309774 f68 1"/>
                <a:gd name="f86" fmla="*/ 310181 f68 1"/>
                <a:gd name="f87" fmla="*/ 5608 f69 1"/>
                <a:gd name="f88" fmla="*/ 311831 f68 1"/>
                <a:gd name="f89" fmla="*/ 8909 f69 1"/>
                <a:gd name="f90" fmla="*/ 310688 f68 1"/>
                <a:gd name="f91" fmla="*/ 10687 f69 1"/>
                <a:gd name="f92" fmla="*/ 309292 f68 1"/>
                <a:gd name="f93" fmla="*/ 370642 f69 1"/>
                <a:gd name="f94" fmla="*/ 16506 f68 1"/>
                <a:gd name="f95" fmla="*/ 379657 f69 1"/>
                <a:gd name="f96" fmla="*/ 9269 f68 1"/>
                <a:gd name="f97" fmla="*/ 381307 f69 1"/>
                <a:gd name="f98" fmla="*/ 4952 f68 1"/>
                <a:gd name="f99" fmla="*/ 4190 f68 1"/>
                <a:gd name="f100" fmla="*/ 3301 f68 1"/>
                <a:gd name="f101" fmla="*/ 380419 f69 1"/>
                <a:gd name="f102" fmla="*/ 379784 f69 1"/>
                <a:gd name="f103" fmla="*/ 378768 f69 1"/>
                <a:gd name="f104" fmla="+- f70 0 f1"/>
                <a:gd name="f105" fmla="*/ f73 1 381368"/>
                <a:gd name="f106" fmla="*/ f74 1 311835"/>
                <a:gd name="f107" fmla="*/ f75 1 381368"/>
                <a:gd name="f108" fmla="*/ f76 1 381368"/>
                <a:gd name="f109" fmla="*/ f77 1 381368"/>
                <a:gd name="f110" fmla="*/ f78 1 381368"/>
                <a:gd name="f111" fmla="*/ f79 1 311835"/>
                <a:gd name="f112" fmla="*/ f80 1 381368"/>
                <a:gd name="f113" fmla="*/ f81 1 311835"/>
                <a:gd name="f114" fmla="*/ f82 1 381368"/>
                <a:gd name="f115" fmla="*/ f83 1 311835"/>
                <a:gd name="f116" fmla="*/ f84 1 381368"/>
                <a:gd name="f117" fmla="*/ f85 1 311835"/>
                <a:gd name="f118" fmla="*/ f86 1 311835"/>
                <a:gd name="f119" fmla="*/ f87 1 381368"/>
                <a:gd name="f120" fmla="*/ f88 1 311835"/>
                <a:gd name="f121" fmla="*/ f89 1 381368"/>
                <a:gd name="f122" fmla="*/ f90 1 311835"/>
                <a:gd name="f123" fmla="*/ f91 1 381368"/>
                <a:gd name="f124" fmla="*/ f92 1 311835"/>
                <a:gd name="f125" fmla="*/ f93 1 381368"/>
                <a:gd name="f126" fmla="*/ f94 1 311835"/>
                <a:gd name="f127" fmla="*/ f95 1 381368"/>
                <a:gd name="f128" fmla="*/ f96 1 311835"/>
                <a:gd name="f129" fmla="*/ f97 1 381368"/>
                <a:gd name="f130" fmla="*/ f98 1 311835"/>
                <a:gd name="f131" fmla="*/ f99 1 311835"/>
                <a:gd name="f132" fmla="*/ f100 1 311835"/>
                <a:gd name="f133" fmla="*/ f101 1 381368"/>
                <a:gd name="f134" fmla="*/ f102 1 381368"/>
                <a:gd name="f135" fmla="*/ f103 1 381368"/>
                <a:gd name="f136" fmla="*/ f64 1 f71"/>
                <a:gd name="f137" fmla="*/ f65 1 f71"/>
                <a:gd name="f138" fmla="*/ f64 1 f72"/>
                <a:gd name="f139" fmla="*/ f66 1 f72"/>
                <a:gd name="f140" fmla="*/ f105 1 f71"/>
                <a:gd name="f141" fmla="*/ f106 1 f72"/>
                <a:gd name="f142" fmla="*/ f107 1 f71"/>
                <a:gd name="f143" fmla="*/ f108 1 f71"/>
                <a:gd name="f144" fmla="*/ f109 1 f71"/>
                <a:gd name="f145" fmla="*/ f110 1 f71"/>
                <a:gd name="f146" fmla="*/ f111 1 f72"/>
                <a:gd name="f147" fmla="*/ f112 1 f71"/>
                <a:gd name="f148" fmla="*/ f113 1 f72"/>
                <a:gd name="f149" fmla="*/ f114 1 f71"/>
                <a:gd name="f150" fmla="*/ f115 1 f72"/>
                <a:gd name="f151" fmla="*/ f116 1 f71"/>
                <a:gd name="f152" fmla="*/ f117 1 f72"/>
                <a:gd name="f153" fmla="*/ f118 1 f72"/>
                <a:gd name="f154" fmla="*/ f119 1 f71"/>
                <a:gd name="f155" fmla="*/ f120 1 f72"/>
                <a:gd name="f156" fmla="*/ f121 1 f71"/>
                <a:gd name="f157" fmla="*/ f122 1 f72"/>
                <a:gd name="f158" fmla="*/ f123 1 f71"/>
                <a:gd name="f159" fmla="*/ f124 1 f72"/>
                <a:gd name="f160" fmla="*/ f125 1 f71"/>
                <a:gd name="f161" fmla="*/ f126 1 f72"/>
                <a:gd name="f162" fmla="*/ f127 1 f71"/>
                <a:gd name="f163" fmla="*/ f128 1 f72"/>
                <a:gd name="f164" fmla="*/ f129 1 f71"/>
                <a:gd name="f165" fmla="*/ f130 1 f72"/>
                <a:gd name="f166" fmla="*/ f131 1 f72"/>
                <a:gd name="f167" fmla="*/ f132 1 f72"/>
                <a:gd name="f168" fmla="*/ f133 1 f71"/>
                <a:gd name="f169" fmla="*/ f134 1 f71"/>
                <a:gd name="f170" fmla="*/ f135 1 f71"/>
                <a:gd name="f171" fmla="*/ f136 f62 1"/>
                <a:gd name="f172" fmla="*/ f137 f62 1"/>
                <a:gd name="f173" fmla="*/ f139 f63 1"/>
                <a:gd name="f174" fmla="*/ f138 f63 1"/>
                <a:gd name="f175" fmla="*/ f140 f62 1"/>
                <a:gd name="f176" fmla="*/ f141 f63 1"/>
                <a:gd name="f177" fmla="*/ f142 f62 1"/>
                <a:gd name="f178" fmla="*/ f143 f62 1"/>
                <a:gd name="f179" fmla="*/ f144 f62 1"/>
                <a:gd name="f180" fmla="*/ f145 f62 1"/>
                <a:gd name="f181" fmla="*/ f146 f63 1"/>
                <a:gd name="f182" fmla="*/ f147 f62 1"/>
                <a:gd name="f183" fmla="*/ f148 f63 1"/>
                <a:gd name="f184" fmla="*/ f149 f62 1"/>
                <a:gd name="f185" fmla="*/ f150 f63 1"/>
                <a:gd name="f186" fmla="*/ f151 f62 1"/>
                <a:gd name="f187" fmla="*/ f152 f63 1"/>
                <a:gd name="f188" fmla="*/ f153 f63 1"/>
                <a:gd name="f189" fmla="*/ f154 f62 1"/>
                <a:gd name="f190" fmla="*/ f155 f63 1"/>
                <a:gd name="f191" fmla="*/ f156 f62 1"/>
                <a:gd name="f192" fmla="*/ f157 f63 1"/>
                <a:gd name="f193" fmla="*/ f158 f62 1"/>
                <a:gd name="f194" fmla="*/ f159 f63 1"/>
                <a:gd name="f195" fmla="*/ f160 f62 1"/>
                <a:gd name="f196" fmla="*/ f161 f63 1"/>
                <a:gd name="f197" fmla="*/ f162 f62 1"/>
                <a:gd name="f198" fmla="*/ f163 f63 1"/>
                <a:gd name="f199" fmla="*/ f164 f62 1"/>
                <a:gd name="f200" fmla="*/ f165 f63 1"/>
                <a:gd name="f201" fmla="*/ f166 f63 1"/>
                <a:gd name="f202" fmla="*/ f167 f63 1"/>
                <a:gd name="f203" fmla="*/ f168 f62 1"/>
                <a:gd name="f204" fmla="*/ f169 f62 1"/>
                <a:gd name="f205" fmla="*/ f170 f62 1"/>
              </a:gdLst>
              <a:ahLst/>
              <a:cxnLst>
                <a:cxn ang="3cd4">
                  <a:pos x="hc" y="t"/>
                </a:cxn>
                <a:cxn ang="0">
                  <a:pos x="r" y="vc"/>
                </a:cxn>
                <a:cxn ang="cd4">
                  <a:pos x="hc" y="b"/>
                </a:cxn>
                <a:cxn ang="cd2">
                  <a:pos x="l" y="vc"/>
                </a:cxn>
                <a:cxn ang="f104">
                  <a:pos x="f175" y="f176"/>
                </a:cxn>
                <a:cxn ang="f104">
                  <a:pos x="f177" y="f176"/>
                </a:cxn>
                <a:cxn ang="f104">
                  <a:pos x="f178" y="f176"/>
                </a:cxn>
                <a:cxn ang="f104">
                  <a:pos x="f179" y="f176"/>
                </a:cxn>
                <a:cxn ang="f104">
                  <a:pos x="f179" y="f176"/>
                </a:cxn>
                <a:cxn ang="f104">
                  <a:pos x="f180" y="f181"/>
                </a:cxn>
                <a:cxn ang="f104">
                  <a:pos x="f182" y="f183"/>
                </a:cxn>
                <a:cxn ang="f104">
                  <a:pos x="f184" y="f185"/>
                </a:cxn>
                <a:cxn ang="f104">
                  <a:pos x="f186" y="f187"/>
                </a:cxn>
                <a:cxn ang="f104">
                  <a:pos x="f184" y="f188"/>
                </a:cxn>
                <a:cxn ang="f104">
                  <a:pos x="f189" y="f190"/>
                </a:cxn>
                <a:cxn ang="f104">
                  <a:pos x="f191" y="f192"/>
                </a:cxn>
                <a:cxn ang="f104">
                  <a:pos x="f191" y="f192"/>
                </a:cxn>
                <a:cxn ang="f104">
                  <a:pos x="f193" y="f194"/>
                </a:cxn>
                <a:cxn ang="f104">
                  <a:pos x="f195" y="f196"/>
                </a:cxn>
                <a:cxn ang="f104">
                  <a:pos x="f197" y="f198"/>
                </a:cxn>
                <a:cxn ang="f104">
                  <a:pos x="f199" y="f200"/>
                </a:cxn>
                <a:cxn ang="f104">
                  <a:pos x="f199" y="f200"/>
                </a:cxn>
                <a:cxn ang="f104">
                  <a:pos x="f199" y="f201"/>
                </a:cxn>
                <a:cxn ang="f104">
                  <a:pos x="f199" y="f202"/>
                </a:cxn>
                <a:cxn ang="f104">
                  <a:pos x="f199" y="f202"/>
                </a:cxn>
                <a:cxn ang="f104">
                  <a:pos x="f199" y="f202"/>
                </a:cxn>
                <a:cxn ang="f104">
                  <a:pos x="f199" y="f202"/>
                </a:cxn>
                <a:cxn ang="f104">
                  <a:pos x="f203" y="f202"/>
                </a:cxn>
                <a:cxn ang="f104">
                  <a:pos x="f203" y="f202"/>
                </a:cxn>
                <a:cxn ang="f104">
                  <a:pos x="f204" y="f202"/>
                </a:cxn>
                <a:cxn ang="f104">
                  <a:pos x="f205" y="f202"/>
                </a:cxn>
              </a:cxnLst>
              <a:rect l="f171" t="f174" r="f172" b="f173"/>
              <a:pathLst>
                <a:path w="381368" h="311835">
                  <a:moveTo>
                    <a:pt x="f8" y="f5"/>
                  </a:moveTo>
                  <a:lnTo>
                    <a:pt x="f9" y="f5"/>
                  </a:lnTo>
                  <a:lnTo>
                    <a:pt x="f10" y="f5"/>
                  </a:lnTo>
                  <a:lnTo>
                    <a:pt x="f11" y="f5"/>
                  </a:lnTo>
                  <a:lnTo>
                    <a:pt x="f11" y="f5"/>
                  </a:lnTo>
                  <a:lnTo>
                    <a:pt x="f12" y="f13"/>
                  </a:lnTo>
                  <a:lnTo>
                    <a:pt x="f14" y="f15"/>
                  </a:lnTo>
                  <a:lnTo>
                    <a:pt x="f16" y="f17"/>
                  </a:lnTo>
                  <a:cubicBezTo>
                    <a:pt x="f18" y="f19"/>
                    <a:pt x="f20" y="f21"/>
                    <a:pt x="f22" y="f23"/>
                  </a:cubicBezTo>
                  <a:cubicBezTo>
                    <a:pt x="f24" y="f25"/>
                    <a:pt x="f26" y="f27"/>
                    <a:pt x="f16" y="f28"/>
                  </a:cubicBezTo>
                  <a:cubicBezTo>
                    <a:pt x="f29" y="f30"/>
                    <a:pt x="f31" y="f32"/>
                    <a:pt x="f33" y="f34"/>
                  </a:cubicBezTo>
                  <a:cubicBezTo>
                    <a:pt x="f35" y="f36"/>
                    <a:pt x="f37" y="f38"/>
                    <a:pt x="f39" y="f40"/>
                  </a:cubicBezTo>
                  <a:lnTo>
                    <a:pt x="f39" y="f40"/>
                  </a:lnTo>
                  <a:lnTo>
                    <a:pt x="f41" y="f42"/>
                  </a:lnTo>
                  <a:lnTo>
                    <a:pt x="f43" y="f44"/>
                  </a:lnTo>
                  <a:lnTo>
                    <a:pt x="f45" y="f46"/>
                  </a:lnTo>
                  <a:cubicBezTo>
                    <a:pt x="f47" y="f48"/>
                    <a:pt x="f49" y="f50"/>
                    <a:pt x="f51" y="f52"/>
                  </a:cubicBezTo>
                  <a:lnTo>
                    <a:pt x="f51" y="f52"/>
                  </a:lnTo>
                  <a:cubicBezTo>
                    <a:pt x="f53" y="f54"/>
                    <a:pt x="f53" y="f55"/>
                    <a:pt x="f51" y="f56"/>
                  </a:cubicBezTo>
                  <a:lnTo>
                    <a:pt x="f51" y="f57"/>
                  </a:lnTo>
                  <a:lnTo>
                    <a:pt x="f51" y="f57"/>
                  </a:lnTo>
                  <a:lnTo>
                    <a:pt x="f51" y="f57"/>
                  </a:lnTo>
                  <a:lnTo>
                    <a:pt x="f51" y="f57"/>
                  </a:lnTo>
                  <a:lnTo>
                    <a:pt x="f58" y="f57"/>
                  </a:lnTo>
                  <a:lnTo>
                    <a:pt x="f58" y="f57"/>
                  </a:lnTo>
                  <a:lnTo>
                    <a:pt x="f59" y="f57"/>
                  </a:lnTo>
                  <a:lnTo>
                    <a:pt x="f60" y="f5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89" name="Freeform: Shape 593">
              <a:extLst>
                <a:ext uri="{FF2B5EF4-FFF2-40B4-BE49-F238E27FC236}">
                  <a16:creationId xmlns:a16="http://schemas.microsoft.com/office/drawing/2014/main" id="{F6E6A455-1AE7-2568-C2FB-F5EE59BF2496}"/>
                </a:ext>
              </a:extLst>
            </p:cNvPr>
            <p:cNvSpPr/>
            <p:nvPr/>
          </p:nvSpPr>
          <p:spPr>
            <a:xfrm>
              <a:off x="11190856" y="3654363"/>
              <a:ext cx="116046" cy="89766"/>
            </a:xfrm>
            <a:custGeom>
              <a:avLst/>
              <a:gdLst>
                <a:gd name="f0" fmla="val 10800000"/>
                <a:gd name="f1" fmla="val 5400000"/>
                <a:gd name="f2" fmla="val 180"/>
                <a:gd name="f3" fmla="val w"/>
                <a:gd name="f4" fmla="val h"/>
                <a:gd name="f5" fmla="val 0"/>
                <a:gd name="f6" fmla="val 116049"/>
                <a:gd name="f7" fmla="val 89765"/>
                <a:gd name="f8" fmla="val 107034"/>
                <a:gd name="f9" fmla="val 2285"/>
                <a:gd name="f10" fmla="val 87099"/>
                <a:gd name="f11" fmla="val 2793"/>
                <a:gd name="f12" fmla="val 87734"/>
                <a:gd name="f13" fmla="val 12950"/>
                <a:gd name="f14" fmla="val 89766"/>
                <a:gd name="f15" fmla="val 5840"/>
                <a:gd name="f16" fmla="val 114995"/>
                <a:gd name="f17" fmla="val 6653"/>
                <a:gd name="f18" fmla="val 113700"/>
                <a:gd name="f19" fmla="val 7097"/>
                <a:gd name="f20" fmla="val 112367"/>
                <a:gd name="f21" fmla="val 7110"/>
                <a:gd name="f22" fmla="val 109586"/>
                <a:gd name="f23" fmla="val 7186"/>
                <a:gd name="f24" fmla="val 107237"/>
                <a:gd name="f25" fmla="val 5066"/>
                <a:gd name="f26" fmla="+- 0 0 -90"/>
                <a:gd name="f27" fmla="*/ f3 1 116049"/>
                <a:gd name="f28" fmla="*/ f4 1 89765"/>
                <a:gd name="f29" fmla="val f5"/>
                <a:gd name="f30" fmla="val f6"/>
                <a:gd name="f31" fmla="val f7"/>
                <a:gd name="f32" fmla="*/ f26 f0 1"/>
                <a:gd name="f33" fmla="+- f31 0 f29"/>
                <a:gd name="f34" fmla="+- f30 0 f29"/>
                <a:gd name="f35" fmla="*/ f32 1 f2"/>
                <a:gd name="f36" fmla="*/ f34 1 116049"/>
                <a:gd name="f37" fmla="*/ f33 1 89765"/>
                <a:gd name="f38" fmla="*/ 107034 f34 1"/>
                <a:gd name="f39" fmla="*/ 2285 f33 1"/>
                <a:gd name="f40" fmla="*/ 0 f33 1"/>
                <a:gd name="f41" fmla="*/ 0 f34 1"/>
                <a:gd name="f42" fmla="*/ 87099 f33 1"/>
                <a:gd name="f43" fmla="*/ 2793 f34 1"/>
                <a:gd name="f44" fmla="*/ 87734 f33 1"/>
                <a:gd name="f45" fmla="*/ 12950 f34 1"/>
                <a:gd name="f46" fmla="*/ 89766 f33 1"/>
                <a:gd name="f47" fmla="*/ 116049 f34 1"/>
                <a:gd name="f48" fmla="*/ 5840 f33 1"/>
                <a:gd name="f49" fmla="*/ 112367 f34 1"/>
                <a:gd name="f50" fmla="*/ 7110 f33 1"/>
                <a:gd name="f51" fmla="+- f35 0 f1"/>
                <a:gd name="f52" fmla="*/ f38 1 116049"/>
                <a:gd name="f53" fmla="*/ f39 1 89765"/>
                <a:gd name="f54" fmla="*/ f40 1 89765"/>
                <a:gd name="f55" fmla="*/ f41 1 116049"/>
                <a:gd name="f56" fmla="*/ f42 1 89765"/>
                <a:gd name="f57" fmla="*/ f43 1 116049"/>
                <a:gd name="f58" fmla="*/ f44 1 89765"/>
                <a:gd name="f59" fmla="*/ f45 1 116049"/>
                <a:gd name="f60" fmla="*/ f46 1 89765"/>
                <a:gd name="f61" fmla="*/ f47 1 116049"/>
                <a:gd name="f62" fmla="*/ f48 1 89765"/>
                <a:gd name="f63" fmla="*/ f49 1 116049"/>
                <a:gd name="f64" fmla="*/ f50 1 89765"/>
                <a:gd name="f65" fmla="*/ f29 1 f36"/>
                <a:gd name="f66" fmla="*/ f30 1 f36"/>
                <a:gd name="f67" fmla="*/ f29 1 f37"/>
                <a:gd name="f68" fmla="*/ f31 1 f37"/>
                <a:gd name="f69" fmla="*/ f52 1 f36"/>
                <a:gd name="f70" fmla="*/ f53 1 f37"/>
                <a:gd name="f71" fmla="*/ f54 1 f37"/>
                <a:gd name="f72" fmla="*/ f55 1 f36"/>
                <a:gd name="f73" fmla="*/ f56 1 f37"/>
                <a:gd name="f74" fmla="*/ f57 1 f36"/>
                <a:gd name="f75" fmla="*/ f58 1 f37"/>
                <a:gd name="f76" fmla="*/ f59 1 f36"/>
                <a:gd name="f77" fmla="*/ f60 1 f37"/>
                <a:gd name="f78" fmla="*/ f61 1 f36"/>
                <a:gd name="f79" fmla="*/ f62 1 f37"/>
                <a:gd name="f80" fmla="*/ f63 1 f36"/>
                <a:gd name="f81" fmla="*/ f64 1 f37"/>
                <a:gd name="f82" fmla="*/ f65 f27 1"/>
                <a:gd name="f83" fmla="*/ f66 f27 1"/>
                <a:gd name="f84" fmla="*/ f68 f28 1"/>
                <a:gd name="f85" fmla="*/ f67 f28 1"/>
                <a:gd name="f86" fmla="*/ f69 f27 1"/>
                <a:gd name="f87" fmla="*/ f70 f28 1"/>
                <a:gd name="f88" fmla="*/ f71 f28 1"/>
                <a:gd name="f89" fmla="*/ f72 f27 1"/>
                <a:gd name="f90" fmla="*/ f73 f28 1"/>
                <a:gd name="f91" fmla="*/ f74 f27 1"/>
                <a:gd name="f92" fmla="*/ f75 f28 1"/>
                <a:gd name="f93" fmla="*/ f76 f27 1"/>
                <a:gd name="f94" fmla="*/ f77 f28 1"/>
                <a:gd name="f95" fmla="*/ f78 f27 1"/>
                <a:gd name="f96" fmla="*/ f79 f28 1"/>
                <a:gd name="f97" fmla="*/ f80 f27 1"/>
                <a:gd name="f98" fmla="*/ f81 f28 1"/>
              </a:gdLst>
              <a:ahLst/>
              <a:cxnLst>
                <a:cxn ang="3cd4">
                  <a:pos x="hc" y="t"/>
                </a:cxn>
                <a:cxn ang="0">
                  <a:pos x="r" y="vc"/>
                </a:cxn>
                <a:cxn ang="cd4">
                  <a:pos x="hc" y="b"/>
                </a:cxn>
                <a:cxn ang="cd2">
                  <a:pos x="l" y="vc"/>
                </a:cxn>
                <a:cxn ang="f51">
                  <a:pos x="f86" y="f87"/>
                </a:cxn>
                <a:cxn ang="f51">
                  <a:pos x="f86" y="f88"/>
                </a:cxn>
                <a:cxn ang="f51">
                  <a:pos x="f89" y="f90"/>
                </a:cxn>
                <a:cxn ang="f51">
                  <a:pos x="f91" y="f92"/>
                </a:cxn>
                <a:cxn ang="f51">
                  <a:pos x="f91" y="f92"/>
                </a:cxn>
                <a:cxn ang="f51">
                  <a:pos x="f93" y="f94"/>
                </a:cxn>
                <a:cxn ang="f51">
                  <a:pos x="f95" y="f96"/>
                </a:cxn>
                <a:cxn ang="f51">
                  <a:pos x="f95" y="f96"/>
                </a:cxn>
                <a:cxn ang="f51">
                  <a:pos x="f97" y="f98"/>
                </a:cxn>
                <a:cxn ang="f51">
                  <a:pos x="f86" y="f87"/>
                </a:cxn>
              </a:cxnLst>
              <a:rect l="f82" t="f85" r="f83" b="f84"/>
              <a:pathLst>
                <a:path w="116049" h="89765">
                  <a:moveTo>
                    <a:pt x="f8" y="f9"/>
                  </a:moveTo>
                  <a:lnTo>
                    <a:pt x="f8" y="f5"/>
                  </a:lnTo>
                  <a:lnTo>
                    <a:pt x="f5" y="f10"/>
                  </a:lnTo>
                  <a:lnTo>
                    <a:pt x="f11" y="f12"/>
                  </a:lnTo>
                  <a:lnTo>
                    <a:pt x="f11" y="f12"/>
                  </a:lnTo>
                  <a:lnTo>
                    <a:pt x="f13" y="f14"/>
                  </a:lnTo>
                  <a:lnTo>
                    <a:pt x="f6" y="f15"/>
                  </a:lnTo>
                  <a:lnTo>
                    <a:pt x="f6" y="f15"/>
                  </a:lnTo>
                  <a:cubicBezTo>
                    <a:pt x="f16" y="f17"/>
                    <a:pt x="f18" y="f19"/>
                    <a:pt x="f20" y="f21"/>
                  </a:cubicBezTo>
                  <a:cubicBezTo>
                    <a:pt x="f22" y="f23"/>
                    <a:pt x="f24" y="f2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0" name="Freeform: Shape 594">
              <a:extLst>
                <a:ext uri="{FF2B5EF4-FFF2-40B4-BE49-F238E27FC236}">
                  <a16:creationId xmlns:a16="http://schemas.microsoft.com/office/drawing/2014/main" id="{5A80DF09-F94B-C084-2903-19A841B8B613}"/>
                </a:ext>
              </a:extLst>
            </p:cNvPr>
            <p:cNvSpPr/>
            <p:nvPr/>
          </p:nvSpPr>
          <p:spPr>
            <a:xfrm>
              <a:off x="11044461" y="3244263"/>
              <a:ext cx="10661" cy="468886"/>
            </a:xfrm>
            <a:custGeom>
              <a:avLst/>
              <a:gdLst>
                <a:gd name="f0" fmla="val 10800000"/>
                <a:gd name="f1" fmla="val 5400000"/>
                <a:gd name="f2" fmla="val 180"/>
                <a:gd name="f3" fmla="val w"/>
                <a:gd name="f4" fmla="val h"/>
                <a:gd name="f5" fmla="val 0"/>
                <a:gd name="f6" fmla="val 10665"/>
                <a:gd name="f7" fmla="val 468889"/>
                <a:gd name="f8" fmla="val 8761"/>
                <a:gd name="f9" fmla="val 1524"/>
                <a:gd name="f10" fmla="val 7237"/>
                <a:gd name="f11" fmla="val 2412"/>
                <a:gd name="f12" fmla="val 5460"/>
                <a:gd name="f13" fmla="val 4876"/>
                <a:gd name="f14" fmla="val 2539"/>
                <a:gd name="f15" fmla="val 4266"/>
                <a:gd name="f16" fmla="val 3683"/>
                <a:gd name="f17" fmla="val 1270"/>
                <a:gd name="f18" fmla="val 466604"/>
                <a:gd name="f19" fmla="val 6603"/>
                <a:gd name="f20" fmla="val 468001"/>
                <a:gd name="f21" fmla="val 10666"/>
                <a:gd name="f22" fmla="val 8888"/>
                <a:gd name="f23" fmla="val 1397"/>
                <a:gd name="f24" fmla="+- 0 0 -90"/>
                <a:gd name="f25" fmla="*/ f3 1 10665"/>
                <a:gd name="f26" fmla="*/ f4 1 468889"/>
                <a:gd name="f27" fmla="val f5"/>
                <a:gd name="f28" fmla="val f6"/>
                <a:gd name="f29" fmla="val f7"/>
                <a:gd name="f30" fmla="*/ f24 f0 1"/>
                <a:gd name="f31" fmla="+- f29 0 f27"/>
                <a:gd name="f32" fmla="+- f28 0 f27"/>
                <a:gd name="f33" fmla="*/ f30 1 f2"/>
                <a:gd name="f34" fmla="*/ f32 1 10665"/>
                <a:gd name="f35" fmla="*/ f31 1 468889"/>
                <a:gd name="f36" fmla="*/ 8761 f32 1"/>
                <a:gd name="f37" fmla="*/ 1524 f31 1"/>
                <a:gd name="f38" fmla="*/ 7237 f32 1"/>
                <a:gd name="f39" fmla="*/ 2412 f31 1"/>
                <a:gd name="f40" fmla="*/ 5460 f32 1"/>
                <a:gd name="f41" fmla="*/ 3683 f32 1"/>
                <a:gd name="f42" fmla="*/ 0 f32 1"/>
                <a:gd name="f43" fmla="*/ 1270 f31 1"/>
                <a:gd name="f44" fmla="*/ 466604 f31 1"/>
                <a:gd name="f45" fmla="*/ 6603 f32 1"/>
                <a:gd name="f46" fmla="*/ 468001 f31 1"/>
                <a:gd name="f47" fmla="*/ 10666 f32 1"/>
                <a:gd name="f48" fmla="*/ 468889 f31 1"/>
                <a:gd name="f49" fmla="*/ 0 f31 1"/>
                <a:gd name="f50" fmla="*/ 8888 f32 1"/>
                <a:gd name="f51" fmla="*/ 1397 f31 1"/>
                <a:gd name="f52" fmla="+- f33 0 f1"/>
                <a:gd name="f53" fmla="*/ f36 1 10665"/>
                <a:gd name="f54" fmla="*/ f37 1 468889"/>
                <a:gd name="f55" fmla="*/ f38 1 10665"/>
                <a:gd name="f56" fmla="*/ f39 1 468889"/>
                <a:gd name="f57" fmla="*/ f40 1 10665"/>
                <a:gd name="f58" fmla="*/ f41 1 10665"/>
                <a:gd name="f59" fmla="*/ f42 1 10665"/>
                <a:gd name="f60" fmla="*/ f43 1 468889"/>
                <a:gd name="f61" fmla="*/ f44 1 468889"/>
                <a:gd name="f62" fmla="*/ f45 1 10665"/>
                <a:gd name="f63" fmla="*/ f46 1 468889"/>
                <a:gd name="f64" fmla="*/ f47 1 10665"/>
                <a:gd name="f65" fmla="*/ f48 1 468889"/>
                <a:gd name="f66" fmla="*/ f49 1 468889"/>
                <a:gd name="f67" fmla="*/ f50 1 10665"/>
                <a:gd name="f68" fmla="*/ f51 1 468889"/>
                <a:gd name="f69" fmla="*/ f27 1 f34"/>
                <a:gd name="f70" fmla="*/ f28 1 f34"/>
                <a:gd name="f71" fmla="*/ f27 1 f35"/>
                <a:gd name="f72" fmla="*/ f29 1 f35"/>
                <a:gd name="f73" fmla="*/ f53 1 f34"/>
                <a:gd name="f74" fmla="*/ f54 1 f35"/>
                <a:gd name="f75" fmla="*/ f55 1 f34"/>
                <a:gd name="f76" fmla="*/ f56 1 f35"/>
                <a:gd name="f77" fmla="*/ f57 1 f34"/>
                <a:gd name="f78" fmla="*/ f58 1 f34"/>
                <a:gd name="f79" fmla="*/ f59 1 f34"/>
                <a:gd name="f80" fmla="*/ f60 1 f35"/>
                <a:gd name="f81" fmla="*/ f61 1 f35"/>
                <a:gd name="f82" fmla="*/ f62 1 f34"/>
                <a:gd name="f83" fmla="*/ f63 1 f35"/>
                <a:gd name="f84" fmla="*/ f64 1 f34"/>
                <a:gd name="f85" fmla="*/ f65 1 f35"/>
                <a:gd name="f86" fmla="*/ f66 1 f35"/>
                <a:gd name="f87" fmla="*/ f67 1 f34"/>
                <a:gd name="f88" fmla="*/ f68 1 f35"/>
                <a:gd name="f89" fmla="*/ f69 f25 1"/>
                <a:gd name="f90" fmla="*/ f70 f25 1"/>
                <a:gd name="f91" fmla="*/ f72 f26 1"/>
                <a:gd name="f92" fmla="*/ f71 f26 1"/>
                <a:gd name="f93" fmla="*/ f73 f25 1"/>
                <a:gd name="f94" fmla="*/ f74 f26 1"/>
                <a:gd name="f95" fmla="*/ f75 f25 1"/>
                <a:gd name="f96" fmla="*/ f76 f26 1"/>
                <a:gd name="f97" fmla="*/ f77 f25 1"/>
                <a:gd name="f98" fmla="*/ f78 f25 1"/>
                <a:gd name="f99" fmla="*/ f79 f25 1"/>
                <a:gd name="f100" fmla="*/ f80 f26 1"/>
                <a:gd name="f101" fmla="*/ f81 f26 1"/>
                <a:gd name="f102" fmla="*/ f82 f25 1"/>
                <a:gd name="f103" fmla="*/ f83 f26 1"/>
                <a:gd name="f104" fmla="*/ f84 f25 1"/>
                <a:gd name="f105" fmla="*/ f85 f26 1"/>
                <a:gd name="f106" fmla="*/ f86 f26 1"/>
                <a:gd name="f107" fmla="*/ f87 f25 1"/>
                <a:gd name="f108" fmla="*/ f88 f26 1"/>
              </a:gdLst>
              <a:ahLst/>
              <a:cxnLst>
                <a:cxn ang="3cd4">
                  <a:pos x="hc" y="t"/>
                </a:cxn>
                <a:cxn ang="0">
                  <a:pos x="r" y="vc"/>
                </a:cxn>
                <a:cxn ang="cd4">
                  <a:pos x="hc" y="b"/>
                </a:cxn>
                <a:cxn ang="cd2">
                  <a:pos x="l" y="vc"/>
                </a:cxn>
                <a:cxn ang="f52">
                  <a:pos x="f93" y="f94"/>
                </a:cxn>
                <a:cxn ang="f52">
                  <a:pos x="f95" y="f96"/>
                </a:cxn>
                <a:cxn ang="f52">
                  <a:pos x="f97" y="f96"/>
                </a:cxn>
                <a:cxn ang="f52">
                  <a:pos x="f98" y="f96"/>
                </a:cxn>
                <a:cxn ang="f52">
                  <a:pos x="f99" y="f100"/>
                </a:cxn>
                <a:cxn ang="f52">
                  <a:pos x="f99" y="f101"/>
                </a:cxn>
                <a:cxn ang="f52">
                  <a:pos x="f102" y="f103"/>
                </a:cxn>
                <a:cxn ang="f52">
                  <a:pos x="f102" y="f103"/>
                </a:cxn>
                <a:cxn ang="f52">
                  <a:pos x="f104" y="f105"/>
                </a:cxn>
                <a:cxn ang="f52">
                  <a:pos x="f104" y="f106"/>
                </a:cxn>
                <a:cxn ang="f52">
                  <a:pos x="f107" y="f108"/>
                </a:cxn>
              </a:cxnLst>
              <a:rect l="f89" t="f92" r="f90" b="f91"/>
              <a:pathLst>
                <a:path w="10665" h="468889">
                  <a:moveTo>
                    <a:pt x="f8" y="f9"/>
                  </a:moveTo>
                  <a:lnTo>
                    <a:pt x="f10" y="f11"/>
                  </a:lnTo>
                  <a:lnTo>
                    <a:pt x="f12" y="f11"/>
                  </a:lnTo>
                  <a:cubicBezTo>
                    <a:pt x="f13" y="f14"/>
                    <a:pt x="f15" y="f14"/>
                    <a:pt x="f16" y="f11"/>
                  </a:cubicBezTo>
                  <a:lnTo>
                    <a:pt x="f5" y="f17"/>
                  </a:lnTo>
                  <a:lnTo>
                    <a:pt x="f5" y="f18"/>
                  </a:lnTo>
                  <a:lnTo>
                    <a:pt x="f19" y="f20"/>
                  </a:lnTo>
                  <a:lnTo>
                    <a:pt x="f19" y="f20"/>
                  </a:lnTo>
                  <a:lnTo>
                    <a:pt x="f21" y="f7"/>
                  </a:lnTo>
                  <a:lnTo>
                    <a:pt x="f21" y="f5"/>
                  </a:lnTo>
                  <a:lnTo>
                    <a:pt x="f22" y="f2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1" name="Freeform: Shape 595">
              <a:extLst>
                <a:ext uri="{FF2B5EF4-FFF2-40B4-BE49-F238E27FC236}">
                  <a16:creationId xmlns:a16="http://schemas.microsoft.com/office/drawing/2014/main" id="{1E47AAAD-EF18-2C13-9278-488B8D27E813}"/>
                </a:ext>
              </a:extLst>
            </p:cNvPr>
            <p:cNvSpPr/>
            <p:nvPr/>
          </p:nvSpPr>
          <p:spPr>
            <a:xfrm>
              <a:off x="10627696" y="3110441"/>
              <a:ext cx="422096" cy="135559"/>
            </a:xfrm>
            <a:custGeom>
              <a:avLst/>
              <a:gdLst>
                <a:gd name="f0" fmla="val 10800000"/>
                <a:gd name="f1" fmla="val 5400000"/>
                <a:gd name="f2" fmla="val 180"/>
                <a:gd name="f3" fmla="val w"/>
                <a:gd name="f4" fmla="val h"/>
                <a:gd name="f5" fmla="val 0"/>
                <a:gd name="f6" fmla="val 422100"/>
                <a:gd name="f7" fmla="val 135562"/>
                <a:gd name="f8" fmla="val 5517"/>
                <a:gd name="f9" fmla="val 248"/>
                <a:gd name="f10" fmla="val 3625"/>
                <a:gd name="f11" fmla="val -324"/>
                <a:gd name="f12" fmla="val 1568"/>
                <a:gd name="f13" fmla="val 108"/>
                <a:gd name="f14" fmla="val 57"/>
                <a:gd name="f15" fmla="val 1390"/>
                <a:gd name="f16" fmla="val 2279"/>
                <a:gd name="f17" fmla="val 3168"/>
                <a:gd name="f18" fmla="val 3930"/>
                <a:gd name="f19" fmla="val 7"/>
                <a:gd name="f20" fmla="val 4260"/>
                <a:gd name="f21" fmla="val 4615"/>
                <a:gd name="f22" fmla="val 4945"/>
                <a:gd name="f23" fmla="val -19"/>
                <a:gd name="f24" fmla="val 5238"/>
                <a:gd name="f25" fmla="val 5542"/>
                <a:gd name="f26" fmla="val 5834"/>
                <a:gd name="f27" fmla="val 6164"/>
                <a:gd name="f28" fmla="val 6520"/>
                <a:gd name="f29" fmla="val 6850"/>
                <a:gd name="f30" fmla="val 7612"/>
                <a:gd name="f31" fmla="val 8374"/>
                <a:gd name="f32" fmla="val 1073"/>
                <a:gd name="f33" fmla="val 9008"/>
                <a:gd name="f34" fmla="val 1962"/>
                <a:gd name="f35" fmla="val 9072"/>
                <a:gd name="f36" fmla="val 11167"/>
                <a:gd name="f37" fmla="val 416640"/>
                <a:gd name="f38" fmla="val 134325"/>
                <a:gd name="f39" fmla="val 420322"/>
                <a:gd name="f40" fmla="val 135468"/>
                <a:gd name="f41" fmla="val 420906"/>
                <a:gd name="f42" fmla="val 135595"/>
                <a:gd name="f43" fmla="val 421516"/>
                <a:gd name="f44" fmla="val 420576"/>
                <a:gd name="f45" fmla="val 135493"/>
                <a:gd name="f46" fmla="val 419103"/>
                <a:gd name="f47" fmla="val 134896"/>
                <a:gd name="f48" fmla="val 418037"/>
                <a:gd name="f49" fmla="val 133817"/>
                <a:gd name="f50" fmla="val 416145"/>
                <a:gd name="f51" fmla="val 132141"/>
                <a:gd name="f52" fmla="val 415967"/>
                <a:gd name="f53" fmla="val 129259"/>
                <a:gd name="f54" fmla="val 417630"/>
                <a:gd name="f55" fmla="val 127367"/>
                <a:gd name="f56" fmla="val 417757"/>
                <a:gd name="f57" fmla="val 127228"/>
                <a:gd name="f58" fmla="val 417897"/>
                <a:gd name="f59" fmla="val 127088"/>
                <a:gd name="f60" fmla="val 126961"/>
                <a:gd name="f61" fmla="val 125056"/>
                <a:gd name="f62" fmla="val 14024"/>
                <a:gd name="f63" fmla="val 2152"/>
                <a:gd name="f64" fmla="+- 0 0 -90"/>
                <a:gd name="f65" fmla="*/ f3 1 422100"/>
                <a:gd name="f66" fmla="*/ f4 1 135562"/>
                <a:gd name="f67" fmla="val f5"/>
                <a:gd name="f68" fmla="val f6"/>
                <a:gd name="f69" fmla="val f7"/>
                <a:gd name="f70" fmla="*/ f64 f0 1"/>
                <a:gd name="f71" fmla="+- f69 0 f67"/>
                <a:gd name="f72" fmla="+- f68 0 f67"/>
                <a:gd name="f73" fmla="*/ f70 1 f2"/>
                <a:gd name="f74" fmla="*/ f72 1 422100"/>
                <a:gd name="f75" fmla="*/ f71 1 135562"/>
                <a:gd name="f76" fmla="*/ 5517 f72 1"/>
                <a:gd name="f77" fmla="*/ 248 f71 1"/>
                <a:gd name="f78" fmla="*/ 57 f72 1"/>
                <a:gd name="f79" fmla="*/ 1390 f71 1"/>
                <a:gd name="f80" fmla="*/ 2279 f71 1"/>
                <a:gd name="f81" fmla="*/ 3168 f71 1"/>
                <a:gd name="f82" fmla="*/ 3930 f71 1"/>
                <a:gd name="f83" fmla="*/ 4945 f71 1"/>
                <a:gd name="f84" fmla="*/ 5834 f71 1"/>
                <a:gd name="f85" fmla="*/ 6850 f71 1"/>
                <a:gd name="f86" fmla="*/ 7612 f71 1"/>
                <a:gd name="f87" fmla="*/ 8374 f71 1"/>
                <a:gd name="f88" fmla="*/ 1073 f72 1"/>
                <a:gd name="f89" fmla="*/ 9008 f71 1"/>
                <a:gd name="f90" fmla="*/ 1962 f72 1"/>
                <a:gd name="f91" fmla="*/ 9072 f72 1"/>
                <a:gd name="f92" fmla="*/ 11167 f71 1"/>
                <a:gd name="f93" fmla="*/ 416640 f72 1"/>
                <a:gd name="f94" fmla="*/ 134325 f71 1"/>
                <a:gd name="f95" fmla="*/ 420322 f72 1"/>
                <a:gd name="f96" fmla="*/ 135468 f71 1"/>
                <a:gd name="f97" fmla="*/ 422100 f72 1"/>
                <a:gd name="f98" fmla="*/ 418037 f72 1"/>
                <a:gd name="f99" fmla="*/ 133817 f71 1"/>
                <a:gd name="f100" fmla="*/ 417630 f72 1"/>
                <a:gd name="f101" fmla="*/ 127367 f71 1"/>
                <a:gd name="f102" fmla="*/ 126961 f71 1"/>
                <a:gd name="f103" fmla="*/ 125056 f71 1"/>
                <a:gd name="f104" fmla="*/ 14024 f72 1"/>
                <a:gd name="f105" fmla="*/ 2152 f71 1"/>
                <a:gd name="f106" fmla="+- f73 0 f1"/>
                <a:gd name="f107" fmla="*/ f76 1 422100"/>
                <a:gd name="f108" fmla="*/ f77 1 135562"/>
                <a:gd name="f109" fmla="*/ f78 1 422100"/>
                <a:gd name="f110" fmla="*/ f79 1 135562"/>
                <a:gd name="f111" fmla="*/ f80 1 135562"/>
                <a:gd name="f112" fmla="*/ f81 1 135562"/>
                <a:gd name="f113" fmla="*/ f82 1 135562"/>
                <a:gd name="f114" fmla="*/ f83 1 135562"/>
                <a:gd name="f115" fmla="*/ f84 1 135562"/>
                <a:gd name="f116" fmla="*/ f85 1 135562"/>
                <a:gd name="f117" fmla="*/ f86 1 135562"/>
                <a:gd name="f118" fmla="*/ f87 1 135562"/>
                <a:gd name="f119" fmla="*/ f88 1 422100"/>
                <a:gd name="f120" fmla="*/ f89 1 135562"/>
                <a:gd name="f121" fmla="*/ f90 1 422100"/>
                <a:gd name="f122" fmla="*/ f91 1 422100"/>
                <a:gd name="f123" fmla="*/ f92 1 135562"/>
                <a:gd name="f124" fmla="*/ f93 1 422100"/>
                <a:gd name="f125" fmla="*/ f94 1 135562"/>
                <a:gd name="f126" fmla="*/ f95 1 422100"/>
                <a:gd name="f127" fmla="*/ f96 1 135562"/>
                <a:gd name="f128" fmla="*/ f97 1 422100"/>
                <a:gd name="f129" fmla="*/ f98 1 422100"/>
                <a:gd name="f130" fmla="*/ f99 1 135562"/>
                <a:gd name="f131" fmla="*/ f100 1 422100"/>
                <a:gd name="f132" fmla="*/ f101 1 135562"/>
                <a:gd name="f133" fmla="*/ f102 1 135562"/>
                <a:gd name="f134" fmla="*/ f103 1 135562"/>
                <a:gd name="f135" fmla="*/ f104 1 422100"/>
                <a:gd name="f136" fmla="*/ f105 1 135562"/>
                <a:gd name="f137" fmla="*/ f67 1 f74"/>
                <a:gd name="f138" fmla="*/ f68 1 f74"/>
                <a:gd name="f139" fmla="*/ f67 1 f75"/>
                <a:gd name="f140" fmla="*/ f69 1 f75"/>
                <a:gd name="f141" fmla="*/ f107 1 f74"/>
                <a:gd name="f142" fmla="*/ f108 1 f75"/>
                <a:gd name="f143" fmla="*/ f109 1 f74"/>
                <a:gd name="f144" fmla="*/ f110 1 f75"/>
                <a:gd name="f145" fmla="*/ f111 1 f75"/>
                <a:gd name="f146" fmla="*/ f112 1 f75"/>
                <a:gd name="f147" fmla="*/ f113 1 f75"/>
                <a:gd name="f148" fmla="*/ f114 1 f75"/>
                <a:gd name="f149" fmla="*/ f115 1 f75"/>
                <a:gd name="f150" fmla="*/ f116 1 f75"/>
                <a:gd name="f151" fmla="*/ f117 1 f75"/>
                <a:gd name="f152" fmla="*/ f118 1 f75"/>
                <a:gd name="f153" fmla="*/ f119 1 f74"/>
                <a:gd name="f154" fmla="*/ f120 1 f75"/>
                <a:gd name="f155" fmla="*/ f121 1 f74"/>
                <a:gd name="f156" fmla="*/ f122 1 f74"/>
                <a:gd name="f157" fmla="*/ f123 1 f75"/>
                <a:gd name="f158" fmla="*/ f124 1 f74"/>
                <a:gd name="f159" fmla="*/ f125 1 f75"/>
                <a:gd name="f160" fmla="*/ f126 1 f74"/>
                <a:gd name="f161" fmla="*/ f127 1 f75"/>
                <a:gd name="f162" fmla="*/ f128 1 f74"/>
                <a:gd name="f163" fmla="*/ f129 1 f74"/>
                <a:gd name="f164" fmla="*/ f130 1 f75"/>
                <a:gd name="f165" fmla="*/ f131 1 f74"/>
                <a:gd name="f166" fmla="*/ f132 1 f75"/>
                <a:gd name="f167" fmla="*/ f133 1 f75"/>
                <a:gd name="f168" fmla="*/ f134 1 f75"/>
                <a:gd name="f169" fmla="*/ f135 1 f74"/>
                <a:gd name="f170" fmla="*/ f136 1 f75"/>
                <a:gd name="f171" fmla="*/ f137 f65 1"/>
                <a:gd name="f172" fmla="*/ f138 f65 1"/>
                <a:gd name="f173" fmla="*/ f140 f66 1"/>
                <a:gd name="f174" fmla="*/ f139 f66 1"/>
                <a:gd name="f175" fmla="*/ f141 f65 1"/>
                <a:gd name="f176" fmla="*/ f142 f66 1"/>
                <a:gd name="f177" fmla="*/ f143 f65 1"/>
                <a:gd name="f178" fmla="*/ f144 f66 1"/>
                <a:gd name="f179" fmla="*/ f145 f66 1"/>
                <a:gd name="f180" fmla="*/ f146 f66 1"/>
                <a:gd name="f181" fmla="*/ f147 f66 1"/>
                <a:gd name="f182" fmla="*/ f148 f66 1"/>
                <a:gd name="f183" fmla="*/ f149 f66 1"/>
                <a:gd name="f184" fmla="*/ f150 f66 1"/>
                <a:gd name="f185" fmla="*/ f151 f66 1"/>
                <a:gd name="f186" fmla="*/ f152 f66 1"/>
                <a:gd name="f187" fmla="*/ f153 f65 1"/>
                <a:gd name="f188" fmla="*/ f154 f66 1"/>
                <a:gd name="f189" fmla="*/ f155 f65 1"/>
                <a:gd name="f190" fmla="*/ f156 f65 1"/>
                <a:gd name="f191" fmla="*/ f157 f66 1"/>
                <a:gd name="f192" fmla="*/ f158 f65 1"/>
                <a:gd name="f193" fmla="*/ f159 f66 1"/>
                <a:gd name="f194" fmla="*/ f160 f65 1"/>
                <a:gd name="f195" fmla="*/ f161 f66 1"/>
                <a:gd name="f196" fmla="*/ f162 f65 1"/>
                <a:gd name="f197" fmla="*/ f163 f65 1"/>
                <a:gd name="f198" fmla="*/ f164 f66 1"/>
                <a:gd name="f199" fmla="*/ f165 f65 1"/>
                <a:gd name="f200" fmla="*/ f166 f66 1"/>
                <a:gd name="f201" fmla="*/ f167 f66 1"/>
                <a:gd name="f202" fmla="*/ f168 f66 1"/>
                <a:gd name="f203" fmla="*/ f169 f65 1"/>
                <a:gd name="f204" fmla="*/ f170 f66 1"/>
              </a:gdLst>
              <a:ahLst/>
              <a:cxnLst>
                <a:cxn ang="3cd4">
                  <a:pos x="hc" y="t"/>
                </a:cxn>
                <a:cxn ang="0">
                  <a:pos x="r" y="vc"/>
                </a:cxn>
                <a:cxn ang="cd4">
                  <a:pos x="hc" y="b"/>
                </a:cxn>
                <a:cxn ang="cd2">
                  <a:pos x="l" y="vc"/>
                </a:cxn>
                <a:cxn ang="f106">
                  <a:pos x="f175" y="f176"/>
                </a:cxn>
                <a:cxn ang="f106">
                  <a:pos x="f177" y="f178"/>
                </a:cxn>
                <a:cxn ang="f106">
                  <a:pos x="f177" y="f179"/>
                </a:cxn>
                <a:cxn ang="f106">
                  <a:pos x="f177" y="f180"/>
                </a:cxn>
                <a:cxn ang="f106">
                  <a:pos x="f177" y="f181"/>
                </a:cxn>
                <a:cxn ang="f106">
                  <a:pos x="f177" y="f182"/>
                </a:cxn>
                <a:cxn ang="f106">
                  <a:pos x="f177" y="f183"/>
                </a:cxn>
                <a:cxn ang="f106">
                  <a:pos x="f177" y="f184"/>
                </a:cxn>
                <a:cxn ang="f106">
                  <a:pos x="f177" y="f185"/>
                </a:cxn>
                <a:cxn ang="f106">
                  <a:pos x="f177" y="f186"/>
                </a:cxn>
                <a:cxn ang="f106">
                  <a:pos x="f187" y="f188"/>
                </a:cxn>
                <a:cxn ang="f106">
                  <a:pos x="f189" y="f188"/>
                </a:cxn>
                <a:cxn ang="f106">
                  <a:pos x="f189" y="f188"/>
                </a:cxn>
                <a:cxn ang="f106">
                  <a:pos x="f190" y="f191"/>
                </a:cxn>
                <a:cxn ang="f106">
                  <a:pos x="f192" y="f193"/>
                </a:cxn>
                <a:cxn ang="f106">
                  <a:pos x="f194" y="f195"/>
                </a:cxn>
                <a:cxn ang="f106">
                  <a:pos x="f196" y="f195"/>
                </a:cxn>
                <a:cxn ang="f106">
                  <a:pos x="f197" y="f198"/>
                </a:cxn>
                <a:cxn ang="f106">
                  <a:pos x="f199" y="f200"/>
                </a:cxn>
                <a:cxn ang="f106">
                  <a:pos x="f197" y="f201"/>
                </a:cxn>
                <a:cxn ang="f106">
                  <a:pos x="f194" y="f202"/>
                </a:cxn>
                <a:cxn ang="f106">
                  <a:pos x="f203" y="f204"/>
                </a:cxn>
              </a:cxnLst>
              <a:rect l="f171" t="f174" r="f172" b="f173"/>
              <a:pathLst>
                <a:path w="422100" h="135562">
                  <a:moveTo>
                    <a:pt x="f8" y="f9"/>
                  </a:moveTo>
                  <a:cubicBezTo>
                    <a:pt x="f10" y="f11"/>
                    <a:pt x="f12" y="f13"/>
                    <a:pt x="f14" y="f15"/>
                  </a:cubicBezTo>
                  <a:lnTo>
                    <a:pt x="f14" y="f16"/>
                  </a:lnTo>
                  <a:lnTo>
                    <a:pt x="f14" y="f17"/>
                  </a:lnTo>
                  <a:lnTo>
                    <a:pt x="f14" y="f18"/>
                  </a:lnTo>
                  <a:cubicBezTo>
                    <a:pt x="f19" y="f20"/>
                    <a:pt x="f19" y="f21"/>
                    <a:pt x="f14" y="f22"/>
                  </a:cubicBezTo>
                  <a:cubicBezTo>
                    <a:pt x="f23" y="f24"/>
                    <a:pt x="f23" y="f25"/>
                    <a:pt x="f14" y="f26"/>
                  </a:cubicBezTo>
                  <a:cubicBezTo>
                    <a:pt x="f19" y="f27"/>
                    <a:pt x="f19" y="f28"/>
                    <a:pt x="f14" y="f29"/>
                  </a:cubicBezTo>
                  <a:lnTo>
                    <a:pt x="f14" y="f30"/>
                  </a:lnTo>
                  <a:lnTo>
                    <a:pt x="f14" y="f31"/>
                  </a:lnTo>
                  <a:lnTo>
                    <a:pt x="f32" y="f33"/>
                  </a:lnTo>
                  <a:lnTo>
                    <a:pt x="f34" y="f33"/>
                  </a:lnTo>
                  <a:lnTo>
                    <a:pt x="f34" y="f33"/>
                  </a:lnTo>
                  <a:lnTo>
                    <a:pt x="f35" y="f36"/>
                  </a:lnTo>
                  <a:lnTo>
                    <a:pt x="f37" y="f38"/>
                  </a:lnTo>
                  <a:lnTo>
                    <a:pt x="f39" y="f40"/>
                  </a:lnTo>
                  <a:cubicBezTo>
                    <a:pt x="f41" y="f42"/>
                    <a:pt x="f43" y="f42"/>
                    <a:pt x="f6" y="f40"/>
                  </a:cubicBezTo>
                  <a:cubicBezTo>
                    <a:pt x="f44" y="f45"/>
                    <a:pt x="f46" y="f47"/>
                    <a:pt x="f48" y="f49"/>
                  </a:cubicBezTo>
                  <a:cubicBezTo>
                    <a:pt x="f50" y="f51"/>
                    <a:pt x="f52" y="f53"/>
                    <a:pt x="f54" y="f55"/>
                  </a:cubicBezTo>
                  <a:cubicBezTo>
                    <a:pt x="f56" y="f57"/>
                    <a:pt x="f58" y="f59"/>
                    <a:pt x="f48" y="f60"/>
                  </a:cubicBezTo>
                  <a:lnTo>
                    <a:pt x="f39" y="f61"/>
                  </a:lnTo>
                  <a:lnTo>
                    <a:pt x="f62" y="f6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2" name="Freeform: Shape 596">
              <a:extLst>
                <a:ext uri="{FF2B5EF4-FFF2-40B4-BE49-F238E27FC236}">
                  <a16:creationId xmlns:a16="http://schemas.microsoft.com/office/drawing/2014/main" id="{C2539ECB-7656-D149-5CDD-287650A7D4E8}"/>
                </a:ext>
              </a:extLst>
            </p:cNvPr>
            <p:cNvSpPr/>
            <p:nvPr/>
          </p:nvSpPr>
          <p:spPr>
            <a:xfrm>
              <a:off x="11308174" y="3032982"/>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762 f16 1"/>
                <a:gd name="f23" fmla="*/ 0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761">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3" name="Freeform: Shape 597">
              <a:extLst>
                <a:ext uri="{FF2B5EF4-FFF2-40B4-BE49-F238E27FC236}">
                  <a16:creationId xmlns:a16="http://schemas.microsoft.com/office/drawing/2014/main" id="{4439DEF5-F549-E390-025E-D3C8B1888441}"/>
                </a:ext>
              </a:extLst>
            </p:cNvPr>
            <p:cNvSpPr/>
            <p:nvPr/>
          </p:nvSpPr>
          <p:spPr>
            <a:xfrm>
              <a:off x="11306272" y="3032223"/>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4" name="Freeform: Shape 598">
              <a:extLst>
                <a:ext uri="{FF2B5EF4-FFF2-40B4-BE49-F238E27FC236}">
                  <a16:creationId xmlns:a16="http://schemas.microsoft.com/office/drawing/2014/main" id="{6B93B450-3647-1A92-53E8-A90FC3158315}"/>
                </a:ext>
              </a:extLst>
            </p:cNvPr>
            <p:cNvSpPr/>
            <p:nvPr/>
          </p:nvSpPr>
          <p:spPr>
            <a:xfrm>
              <a:off x="11308677" y="3034765"/>
              <a:ext cx="12691" cy="758"/>
            </a:xfrm>
            <a:custGeom>
              <a:avLst/>
              <a:gdLst>
                <a:gd name="f0" fmla="val 10800000"/>
                <a:gd name="f1" fmla="val 5400000"/>
                <a:gd name="f2" fmla="val 180"/>
                <a:gd name="f3" fmla="val w"/>
                <a:gd name="f4" fmla="val h"/>
                <a:gd name="f5" fmla="val 0"/>
                <a:gd name="f6" fmla="val 12696"/>
                <a:gd name="f7" fmla="val 761"/>
                <a:gd name="f8" fmla="val 762"/>
                <a:gd name="f9" fmla="val 635"/>
                <a:gd name="f10" fmla="+- 0 0 -90"/>
                <a:gd name="f11" fmla="*/ f3 1 12696"/>
                <a:gd name="f12" fmla="*/ f4 1 761"/>
                <a:gd name="f13" fmla="val f5"/>
                <a:gd name="f14" fmla="val f6"/>
                <a:gd name="f15" fmla="val f7"/>
                <a:gd name="f16" fmla="*/ f10 f0 1"/>
                <a:gd name="f17" fmla="+- f15 0 f13"/>
                <a:gd name="f18" fmla="+- f14 0 f13"/>
                <a:gd name="f19" fmla="*/ f16 1 f2"/>
                <a:gd name="f20" fmla="*/ f18 1 12696"/>
                <a:gd name="f21" fmla="*/ f17 1 761"/>
                <a:gd name="f22" fmla="*/ 0 f18 1"/>
                <a:gd name="f23" fmla="*/ 762 f17 1"/>
                <a:gd name="f24" fmla="*/ 0 f17 1"/>
                <a:gd name="f25" fmla="+- f19 0 f1"/>
                <a:gd name="f26" fmla="*/ f22 1 12696"/>
                <a:gd name="f27" fmla="*/ f23 1 761"/>
                <a:gd name="f28" fmla="*/ f24 1 761"/>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696" h="761">
                  <a:moveTo>
                    <a:pt x="f5" y="f8"/>
                  </a:moveTo>
                  <a:cubicBezTo>
                    <a:pt x="f5" y="f8"/>
                    <a:pt x="f5" y="f8"/>
                    <a:pt x="f5" y="f5"/>
                  </a:cubicBez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5" name="Freeform: Shape 599">
              <a:extLst>
                <a:ext uri="{FF2B5EF4-FFF2-40B4-BE49-F238E27FC236}">
                  <a16:creationId xmlns:a16="http://schemas.microsoft.com/office/drawing/2014/main" id="{B5B909E8-B7E1-6713-0441-4F1E39FF70F5}"/>
                </a:ext>
              </a:extLst>
            </p:cNvPr>
            <p:cNvSpPr/>
            <p:nvPr/>
          </p:nvSpPr>
          <p:spPr>
            <a:xfrm>
              <a:off x="10883719" y="2905387"/>
              <a:ext cx="420395" cy="132551"/>
            </a:xfrm>
            <a:custGeom>
              <a:avLst/>
              <a:gdLst>
                <a:gd name="f0" fmla="val 10800000"/>
                <a:gd name="f1" fmla="val 5400000"/>
                <a:gd name="f2" fmla="val 180"/>
                <a:gd name="f3" fmla="val w"/>
                <a:gd name="f4" fmla="val h"/>
                <a:gd name="f5" fmla="val 0"/>
                <a:gd name="f6" fmla="val 420391"/>
                <a:gd name="f7" fmla="val 132553"/>
                <a:gd name="f8" fmla="val 6729"/>
                <a:gd name="f9" fmla="val 5459"/>
                <a:gd name="f10" fmla="val 5929"/>
                <a:gd name="f11" fmla="val 7555"/>
                <a:gd name="f12" fmla="val 3898"/>
                <a:gd name="f13" fmla="val 8926"/>
                <a:gd name="f14" fmla="val 1651"/>
                <a:gd name="f15" fmla="val 8888"/>
                <a:gd name="f16" fmla="val 2920"/>
                <a:gd name="f17" fmla="val 9777"/>
                <a:gd name="f18" fmla="val 409218"/>
                <a:gd name="f19" fmla="val 132554"/>
                <a:gd name="f20" fmla="val 416074"/>
                <a:gd name="f21" fmla="val 126967"/>
                <a:gd name="f22" fmla="val 417217"/>
                <a:gd name="f23" fmla="val 418233"/>
                <a:gd name="f24" fmla="val 419249"/>
                <a:gd name="f25" fmla="val 420392"/>
                <a:gd name="f26" fmla="val 2540"/>
                <a:gd name="f27" fmla="val 5180"/>
                <a:gd name="f28" fmla="val 330"/>
                <a:gd name="f29" fmla="val 7059"/>
                <a:gd name="f30" fmla="val 2730"/>
                <a:gd name="f31" fmla="val 6742"/>
                <a:gd name="f32" fmla="val 5371"/>
                <a:gd name="f33" fmla="val 5409"/>
                <a:gd name="f34" fmla="val 5434"/>
                <a:gd name="f35" fmla="+- 0 0 -90"/>
                <a:gd name="f36" fmla="*/ f3 1 420391"/>
                <a:gd name="f37" fmla="*/ f4 1 132553"/>
                <a:gd name="f38" fmla="val f5"/>
                <a:gd name="f39" fmla="val f6"/>
                <a:gd name="f40" fmla="val f7"/>
                <a:gd name="f41" fmla="*/ f35 f0 1"/>
                <a:gd name="f42" fmla="+- f40 0 f38"/>
                <a:gd name="f43" fmla="+- f39 0 f38"/>
                <a:gd name="f44" fmla="*/ f41 1 f2"/>
                <a:gd name="f45" fmla="*/ f43 1 420391"/>
                <a:gd name="f46" fmla="*/ f42 1 132553"/>
                <a:gd name="f47" fmla="*/ 6729 f43 1"/>
                <a:gd name="f48" fmla="*/ 5459 f42 1"/>
                <a:gd name="f49" fmla="*/ 1651 f43 1"/>
                <a:gd name="f50" fmla="*/ 8888 f42 1"/>
                <a:gd name="f51" fmla="*/ 0 f43 1"/>
                <a:gd name="f52" fmla="*/ 2920 f43 1"/>
                <a:gd name="f53" fmla="*/ 9777 f42 1"/>
                <a:gd name="f54" fmla="*/ 409218 f43 1"/>
                <a:gd name="f55" fmla="*/ 132554 f42 1"/>
                <a:gd name="f56" fmla="*/ 416074 f43 1"/>
                <a:gd name="f57" fmla="*/ 126967 f42 1"/>
                <a:gd name="f58" fmla="*/ 417217 f43 1"/>
                <a:gd name="f59" fmla="*/ 418233 f43 1"/>
                <a:gd name="f60" fmla="*/ 419249 f43 1"/>
                <a:gd name="f61" fmla="*/ 420392 f43 1"/>
                <a:gd name="f62" fmla="*/ 2540 f43 1"/>
                <a:gd name="f63" fmla="*/ 0 f42 1"/>
                <a:gd name="f64" fmla="*/ 6742 f43 1"/>
                <a:gd name="f65" fmla="*/ 5371 f42 1"/>
                <a:gd name="f66" fmla="+- f44 0 f1"/>
                <a:gd name="f67" fmla="*/ f47 1 420391"/>
                <a:gd name="f68" fmla="*/ f48 1 132553"/>
                <a:gd name="f69" fmla="*/ f49 1 420391"/>
                <a:gd name="f70" fmla="*/ f50 1 132553"/>
                <a:gd name="f71" fmla="*/ f51 1 420391"/>
                <a:gd name="f72" fmla="*/ f52 1 420391"/>
                <a:gd name="f73" fmla="*/ f53 1 132553"/>
                <a:gd name="f74" fmla="*/ f54 1 420391"/>
                <a:gd name="f75" fmla="*/ f55 1 132553"/>
                <a:gd name="f76" fmla="*/ f56 1 420391"/>
                <a:gd name="f77" fmla="*/ f57 1 132553"/>
                <a:gd name="f78" fmla="*/ f58 1 420391"/>
                <a:gd name="f79" fmla="*/ f59 1 420391"/>
                <a:gd name="f80" fmla="*/ f60 1 420391"/>
                <a:gd name="f81" fmla="*/ f61 1 420391"/>
                <a:gd name="f82" fmla="*/ f62 1 420391"/>
                <a:gd name="f83" fmla="*/ f63 1 132553"/>
                <a:gd name="f84" fmla="*/ f64 1 420391"/>
                <a:gd name="f85" fmla="*/ f65 1 132553"/>
                <a:gd name="f86" fmla="*/ f38 1 f45"/>
                <a:gd name="f87" fmla="*/ f39 1 f45"/>
                <a:gd name="f88" fmla="*/ f38 1 f46"/>
                <a:gd name="f89" fmla="*/ f40 1 f46"/>
                <a:gd name="f90" fmla="*/ f67 1 f45"/>
                <a:gd name="f91" fmla="*/ f68 1 f46"/>
                <a:gd name="f92" fmla="*/ f69 1 f45"/>
                <a:gd name="f93" fmla="*/ f70 1 f46"/>
                <a:gd name="f94" fmla="*/ f71 1 f45"/>
                <a:gd name="f95" fmla="*/ f72 1 f45"/>
                <a:gd name="f96" fmla="*/ f73 1 f46"/>
                <a:gd name="f97" fmla="*/ f74 1 f45"/>
                <a:gd name="f98" fmla="*/ f75 1 f46"/>
                <a:gd name="f99" fmla="*/ f76 1 f45"/>
                <a:gd name="f100" fmla="*/ f77 1 f46"/>
                <a:gd name="f101" fmla="*/ f78 1 f45"/>
                <a:gd name="f102" fmla="*/ f79 1 f45"/>
                <a:gd name="f103" fmla="*/ f80 1 f45"/>
                <a:gd name="f104" fmla="*/ f81 1 f45"/>
                <a:gd name="f105" fmla="*/ f82 1 f45"/>
                <a:gd name="f106" fmla="*/ f83 1 f46"/>
                <a:gd name="f107" fmla="*/ f84 1 f45"/>
                <a:gd name="f108" fmla="*/ f85 1 f46"/>
                <a:gd name="f109" fmla="*/ f86 f36 1"/>
                <a:gd name="f110" fmla="*/ f87 f36 1"/>
                <a:gd name="f111" fmla="*/ f89 f37 1"/>
                <a:gd name="f112" fmla="*/ f88 f37 1"/>
                <a:gd name="f113" fmla="*/ f90 f36 1"/>
                <a:gd name="f114" fmla="*/ f91 f37 1"/>
                <a:gd name="f115" fmla="*/ f92 f36 1"/>
                <a:gd name="f116" fmla="*/ f93 f37 1"/>
                <a:gd name="f117" fmla="*/ f94 f36 1"/>
                <a:gd name="f118" fmla="*/ f95 f36 1"/>
                <a:gd name="f119" fmla="*/ f96 f37 1"/>
                <a:gd name="f120" fmla="*/ f97 f36 1"/>
                <a:gd name="f121" fmla="*/ f98 f37 1"/>
                <a:gd name="f122" fmla="*/ f99 f36 1"/>
                <a:gd name="f123" fmla="*/ f100 f37 1"/>
                <a:gd name="f124" fmla="*/ f101 f36 1"/>
                <a:gd name="f125" fmla="*/ f102 f36 1"/>
                <a:gd name="f126" fmla="*/ f103 f36 1"/>
                <a:gd name="f127" fmla="*/ f104 f36 1"/>
                <a:gd name="f128" fmla="*/ f105 f36 1"/>
                <a:gd name="f129" fmla="*/ f106 f37 1"/>
                <a:gd name="f130" fmla="*/ f107 f36 1"/>
                <a:gd name="f131" fmla="*/ f108 f37 1"/>
              </a:gdLst>
              <a:ahLst/>
              <a:cxnLst>
                <a:cxn ang="3cd4">
                  <a:pos x="hc" y="t"/>
                </a:cxn>
                <a:cxn ang="0">
                  <a:pos x="r" y="vc"/>
                </a:cxn>
                <a:cxn ang="cd4">
                  <a:pos x="hc" y="b"/>
                </a:cxn>
                <a:cxn ang="cd2">
                  <a:pos x="l" y="vc"/>
                </a:cxn>
                <a:cxn ang="f66">
                  <a:pos x="f113" y="f114"/>
                </a:cxn>
                <a:cxn ang="f66">
                  <a:pos x="f115" y="f116"/>
                </a:cxn>
                <a:cxn ang="f66">
                  <a:pos x="f117" y="f116"/>
                </a:cxn>
                <a:cxn ang="f66">
                  <a:pos x="f118" y="f119"/>
                </a:cxn>
                <a:cxn ang="f66">
                  <a:pos x="f120" y="f121"/>
                </a:cxn>
                <a:cxn ang="f66">
                  <a:pos x="f122" y="f123"/>
                </a:cxn>
                <a:cxn ang="f66">
                  <a:pos x="f122" y="f123"/>
                </a:cxn>
                <a:cxn ang="f66">
                  <a:pos x="f124" y="f123"/>
                </a:cxn>
                <a:cxn ang="f66">
                  <a:pos x="f125" y="f123"/>
                </a:cxn>
                <a:cxn ang="f66">
                  <a:pos x="f126" y="f123"/>
                </a:cxn>
                <a:cxn ang="f66">
                  <a:pos x="f127" y="f123"/>
                </a:cxn>
                <a:cxn ang="f66">
                  <a:pos x="f127" y="f123"/>
                </a:cxn>
                <a:cxn ang="f66">
                  <a:pos x="f128" y="f129"/>
                </a:cxn>
                <a:cxn ang="f66">
                  <a:pos x="f130" y="f131"/>
                </a:cxn>
                <a:cxn ang="f66">
                  <a:pos x="f113" y="f114"/>
                </a:cxn>
              </a:cxnLst>
              <a:rect l="f109" t="f112" r="f110" b="f111"/>
              <a:pathLst>
                <a:path w="420391" h="132553">
                  <a:moveTo>
                    <a:pt x="f8" y="f9"/>
                  </a:moveTo>
                  <a:cubicBezTo>
                    <a:pt x="f10" y="f11"/>
                    <a:pt x="f12" y="f13"/>
                    <a:pt x="f14" y="f15"/>
                  </a:cubicBezTo>
                  <a:lnTo>
                    <a:pt x="f5" y="f15"/>
                  </a:lnTo>
                  <a:lnTo>
                    <a:pt x="f16" y="f17"/>
                  </a:lnTo>
                  <a:lnTo>
                    <a:pt x="f18" y="f19"/>
                  </a:lnTo>
                  <a:lnTo>
                    <a:pt x="f20" y="f21"/>
                  </a:lnTo>
                  <a:lnTo>
                    <a:pt x="f20" y="f21"/>
                  </a:lnTo>
                  <a:lnTo>
                    <a:pt x="f22" y="f21"/>
                  </a:lnTo>
                  <a:lnTo>
                    <a:pt x="f23" y="f21"/>
                  </a:lnTo>
                  <a:lnTo>
                    <a:pt x="f24" y="f21"/>
                  </a:lnTo>
                  <a:lnTo>
                    <a:pt x="f25" y="f21"/>
                  </a:lnTo>
                  <a:lnTo>
                    <a:pt x="f25" y="f21"/>
                  </a:lnTo>
                  <a:lnTo>
                    <a:pt x="f26" y="f5"/>
                  </a:lnTo>
                  <a:cubicBezTo>
                    <a:pt x="f27" y="f28"/>
                    <a:pt x="f29" y="f30"/>
                    <a:pt x="f31" y="f32"/>
                  </a:cubicBezTo>
                  <a:cubicBezTo>
                    <a:pt x="f31" y="f33"/>
                    <a:pt x="f8"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6" name="Freeform: Shape 600">
              <a:extLst>
                <a:ext uri="{FF2B5EF4-FFF2-40B4-BE49-F238E27FC236}">
                  <a16:creationId xmlns:a16="http://schemas.microsoft.com/office/drawing/2014/main" id="{19DED8A2-7F70-4057-8EC1-EC01565EEB1F}"/>
                </a:ext>
              </a:extLst>
            </p:cNvPr>
            <p:cNvSpPr/>
            <p:nvPr/>
          </p:nvSpPr>
          <p:spPr>
            <a:xfrm>
              <a:off x="11045330" y="3031720"/>
              <a:ext cx="254843" cy="214829"/>
            </a:xfrm>
            <a:custGeom>
              <a:avLst/>
              <a:gdLst>
                <a:gd name="f0" fmla="val 10800000"/>
                <a:gd name="f1" fmla="val 5400000"/>
                <a:gd name="f2" fmla="val 180"/>
                <a:gd name="f3" fmla="val w"/>
                <a:gd name="f4" fmla="val h"/>
                <a:gd name="f5" fmla="val 0"/>
                <a:gd name="f6" fmla="val 254846"/>
                <a:gd name="f7" fmla="val 214828"/>
                <a:gd name="f8" fmla="val 254847"/>
                <a:gd name="f9" fmla="val 247991"/>
                <a:gd name="f10" fmla="val 5587"/>
                <a:gd name="f11" fmla="val 3830"/>
                <a:gd name="f12" fmla="val 204417"/>
                <a:gd name="f13" fmla="val 1545"/>
                <a:gd name="f14" fmla="val 206321"/>
                <a:gd name="f15" fmla="val -347"/>
                <a:gd name="f16" fmla="val 207997"/>
                <a:gd name="f17" fmla="val -524"/>
                <a:gd name="f18" fmla="val 210880"/>
                <a:gd name="f19" fmla="val 1139"/>
                <a:gd name="f20" fmla="val 212771"/>
                <a:gd name="f21" fmla="val 1266"/>
                <a:gd name="f22" fmla="val 212911"/>
                <a:gd name="f23" fmla="val 1406"/>
                <a:gd name="f24" fmla="val 213051"/>
                <a:gd name="f25" fmla="val 213178"/>
                <a:gd name="f26" fmla="val 2611"/>
                <a:gd name="f27" fmla="val 214257"/>
                <a:gd name="f28" fmla="val 4085"/>
                <a:gd name="f29" fmla="val 214854"/>
                <a:gd name="f30" fmla="val 5608"/>
                <a:gd name="f31" fmla="val 7386"/>
                <a:gd name="f32" fmla="val 8909"/>
                <a:gd name="f33" fmla="val 213940"/>
                <a:gd name="f34" fmla="val 10687"/>
                <a:gd name="f35" fmla="val 212543"/>
                <a:gd name="f36" fmla="val 252562"/>
                <a:gd name="f37" fmla="val 15490"/>
                <a:gd name="f38" fmla="val 4571"/>
                <a:gd name="f39" fmla="val 252384"/>
                <a:gd name="f40" fmla="val 2730"/>
                <a:gd name="f41" fmla="val 253272"/>
                <a:gd name="f42" fmla="val 965"/>
                <a:gd name="f43" fmla="+- 0 0 -90"/>
                <a:gd name="f44" fmla="*/ f3 1 254846"/>
                <a:gd name="f45" fmla="*/ f4 1 214828"/>
                <a:gd name="f46" fmla="val f5"/>
                <a:gd name="f47" fmla="val f6"/>
                <a:gd name="f48" fmla="val f7"/>
                <a:gd name="f49" fmla="*/ f43 f0 1"/>
                <a:gd name="f50" fmla="+- f48 0 f46"/>
                <a:gd name="f51" fmla="+- f47 0 f46"/>
                <a:gd name="f52" fmla="*/ f49 1 f2"/>
                <a:gd name="f53" fmla="*/ f51 1 254846"/>
                <a:gd name="f54" fmla="*/ f50 1 214828"/>
                <a:gd name="f55" fmla="*/ 254847 f51 1"/>
                <a:gd name="f56" fmla="*/ 0 f50 1"/>
                <a:gd name="f57" fmla="*/ 247991 f51 1"/>
                <a:gd name="f58" fmla="*/ 5587 f50 1"/>
                <a:gd name="f59" fmla="*/ 3830 f51 1"/>
                <a:gd name="f60" fmla="*/ 204417 f50 1"/>
                <a:gd name="f61" fmla="*/ 1545 f51 1"/>
                <a:gd name="f62" fmla="*/ 206321 f50 1"/>
                <a:gd name="f63" fmla="*/ 1139 f51 1"/>
                <a:gd name="f64" fmla="*/ 212771 f50 1"/>
                <a:gd name="f65" fmla="*/ 213178 f50 1"/>
                <a:gd name="f66" fmla="*/ 5608 f51 1"/>
                <a:gd name="f67" fmla="*/ 214828 f50 1"/>
                <a:gd name="f68" fmla="*/ 7386 f51 1"/>
                <a:gd name="f69" fmla="*/ 8909 f51 1"/>
                <a:gd name="f70" fmla="*/ 213940 f50 1"/>
                <a:gd name="f71" fmla="*/ 10687 f51 1"/>
                <a:gd name="f72" fmla="*/ 212543 f50 1"/>
                <a:gd name="f73" fmla="*/ 252562 f51 1"/>
                <a:gd name="f74" fmla="*/ 15490 f50 1"/>
                <a:gd name="f75" fmla="*/ 4571 f50 1"/>
                <a:gd name="f76" fmla="+- f52 0 f1"/>
                <a:gd name="f77" fmla="*/ f55 1 254846"/>
                <a:gd name="f78" fmla="*/ f56 1 214828"/>
                <a:gd name="f79" fmla="*/ f57 1 254846"/>
                <a:gd name="f80" fmla="*/ f58 1 214828"/>
                <a:gd name="f81" fmla="*/ f59 1 254846"/>
                <a:gd name="f82" fmla="*/ f60 1 214828"/>
                <a:gd name="f83" fmla="*/ f61 1 254846"/>
                <a:gd name="f84" fmla="*/ f62 1 214828"/>
                <a:gd name="f85" fmla="*/ f63 1 254846"/>
                <a:gd name="f86" fmla="*/ f64 1 214828"/>
                <a:gd name="f87" fmla="*/ f65 1 214828"/>
                <a:gd name="f88" fmla="*/ f66 1 254846"/>
                <a:gd name="f89" fmla="*/ f67 1 214828"/>
                <a:gd name="f90" fmla="*/ f68 1 254846"/>
                <a:gd name="f91" fmla="*/ f69 1 254846"/>
                <a:gd name="f92" fmla="*/ f70 1 214828"/>
                <a:gd name="f93" fmla="*/ f71 1 254846"/>
                <a:gd name="f94" fmla="*/ f72 1 214828"/>
                <a:gd name="f95" fmla="*/ f73 1 254846"/>
                <a:gd name="f96" fmla="*/ f74 1 214828"/>
                <a:gd name="f97" fmla="*/ f75 1 214828"/>
                <a:gd name="f98" fmla="*/ f46 1 f53"/>
                <a:gd name="f99" fmla="*/ f47 1 f53"/>
                <a:gd name="f100" fmla="*/ f46 1 f54"/>
                <a:gd name="f101" fmla="*/ f48 1 f54"/>
                <a:gd name="f102" fmla="*/ f77 1 f53"/>
                <a:gd name="f103" fmla="*/ f78 1 f54"/>
                <a:gd name="f104" fmla="*/ f79 1 f53"/>
                <a:gd name="f105" fmla="*/ f80 1 f54"/>
                <a:gd name="f106" fmla="*/ f81 1 f53"/>
                <a:gd name="f107" fmla="*/ f82 1 f54"/>
                <a:gd name="f108" fmla="*/ f83 1 f53"/>
                <a:gd name="f109" fmla="*/ f84 1 f54"/>
                <a:gd name="f110" fmla="*/ f85 1 f53"/>
                <a:gd name="f111" fmla="*/ f86 1 f54"/>
                <a:gd name="f112" fmla="*/ f87 1 f54"/>
                <a:gd name="f113" fmla="*/ f88 1 f53"/>
                <a:gd name="f114" fmla="*/ f89 1 f54"/>
                <a:gd name="f115" fmla="*/ f90 1 f53"/>
                <a:gd name="f116" fmla="*/ f91 1 f53"/>
                <a:gd name="f117" fmla="*/ f92 1 f54"/>
                <a:gd name="f118" fmla="*/ f93 1 f53"/>
                <a:gd name="f119" fmla="*/ f94 1 f54"/>
                <a:gd name="f120" fmla="*/ f95 1 f53"/>
                <a:gd name="f121" fmla="*/ f96 1 f54"/>
                <a:gd name="f122" fmla="*/ f97 1 f54"/>
                <a:gd name="f123" fmla="*/ f98 f44 1"/>
                <a:gd name="f124" fmla="*/ f99 f44 1"/>
                <a:gd name="f125" fmla="*/ f101 f45 1"/>
                <a:gd name="f126" fmla="*/ f100 f45 1"/>
                <a:gd name="f127" fmla="*/ f102 f44 1"/>
                <a:gd name="f128" fmla="*/ f103 f45 1"/>
                <a:gd name="f129" fmla="*/ f104 f44 1"/>
                <a:gd name="f130" fmla="*/ f105 f45 1"/>
                <a:gd name="f131" fmla="*/ f106 f44 1"/>
                <a:gd name="f132" fmla="*/ f107 f45 1"/>
                <a:gd name="f133" fmla="*/ f108 f44 1"/>
                <a:gd name="f134" fmla="*/ f109 f45 1"/>
                <a:gd name="f135" fmla="*/ f110 f44 1"/>
                <a:gd name="f136" fmla="*/ f111 f45 1"/>
                <a:gd name="f137" fmla="*/ f112 f45 1"/>
                <a:gd name="f138" fmla="*/ f113 f44 1"/>
                <a:gd name="f139" fmla="*/ f114 f45 1"/>
                <a:gd name="f140" fmla="*/ f115 f44 1"/>
                <a:gd name="f141" fmla="*/ f116 f44 1"/>
                <a:gd name="f142" fmla="*/ f117 f45 1"/>
                <a:gd name="f143" fmla="*/ f118 f44 1"/>
                <a:gd name="f144" fmla="*/ f119 f45 1"/>
                <a:gd name="f145" fmla="*/ f120 f44 1"/>
                <a:gd name="f146" fmla="*/ f121 f45 1"/>
                <a:gd name="f147" fmla="*/ f122 f45 1"/>
              </a:gdLst>
              <a:ahLst/>
              <a:cxnLst>
                <a:cxn ang="3cd4">
                  <a:pos x="hc" y="t"/>
                </a:cxn>
                <a:cxn ang="0">
                  <a:pos x="r" y="vc"/>
                </a:cxn>
                <a:cxn ang="cd4">
                  <a:pos x="hc" y="b"/>
                </a:cxn>
                <a:cxn ang="cd2">
                  <a:pos x="l" y="vc"/>
                </a:cxn>
                <a:cxn ang="f76">
                  <a:pos x="f127" y="f128"/>
                </a:cxn>
                <a:cxn ang="f76">
                  <a:pos x="f127" y="f128"/>
                </a:cxn>
                <a:cxn ang="f76">
                  <a:pos x="f129" y="f130"/>
                </a:cxn>
                <a:cxn ang="f76">
                  <a:pos x="f131" y="f132"/>
                </a:cxn>
                <a:cxn ang="f76">
                  <a:pos x="f133" y="f134"/>
                </a:cxn>
                <a:cxn ang="f76">
                  <a:pos x="f135" y="f136"/>
                </a:cxn>
                <a:cxn ang="f76">
                  <a:pos x="f133" y="f137"/>
                </a:cxn>
                <a:cxn ang="f76">
                  <a:pos x="f138" y="f139"/>
                </a:cxn>
                <a:cxn ang="f76">
                  <a:pos x="f140" y="f139"/>
                </a:cxn>
                <a:cxn ang="f76">
                  <a:pos x="f141" y="f142"/>
                </a:cxn>
                <a:cxn ang="f76">
                  <a:pos x="f141" y="f142"/>
                </a:cxn>
                <a:cxn ang="f76">
                  <a:pos x="f143" y="f144"/>
                </a:cxn>
                <a:cxn ang="f76">
                  <a:pos x="f145" y="f146"/>
                </a:cxn>
                <a:cxn ang="f76">
                  <a:pos x="f145" y="f147"/>
                </a:cxn>
                <a:cxn ang="f76">
                  <a:pos x="f127" y="f128"/>
                </a:cxn>
              </a:cxnLst>
              <a:rect l="f123" t="f126" r="f124" b="f125"/>
              <a:pathLst>
                <a:path w="254846" h="214828">
                  <a:moveTo>
                    <a:pt x="f8" y="f5"/>
                  </a:moveTo>
                  <a:lnTo>
                    <a:pt x="f8" y="f5"/>
                  </a:lnTo>
                  <a:lnTo>
                    <a:pt x="f9" y="f10"/>
                  </a:lnTo>
                  <a:lnTo>
                    <a:pt x="f11" y="f12"/>
                  </a:lnTo>
                  <a:lnTo>
                    <a:pt x="f13" y="f14"/>
                  </a:lnTo>
                  <a:cubicBezTo>
                    <a:pt x="f15" y="f16"/>
                    <a:pt x="f17" y="f18"/>
                    <a:pt x="f19" y="f20"/>
                  </a:cubicBezTo>
                  <a:cubicBezTo>
                    <a:pt x="f21" y="f22"/>
                    <a:pt x="f23" y="f24"/>
                    <a:pt x="f13" y="f25"/>
                  </a:cubicBezTo>
                  <a:cubicBezTo>
                    <a:pt x="f26" y="f27"/>
                    <a:pt x="f28" y="f29"/>
                    <a:pt x="f30" y="f7"/>
                  </a:cubicBezTo>
                  <a:lnTo>
                    <a:pt x="f31" y="f7"/>
                  </a:lnTo>
                  <a:lnTo>
                    <a:pt x="f32" y="f33"/>
                  </a:lnTo>
                  <a:lnTo>
                    <a:pt x="f32" y="f33"/>
                  </a:lnTo>
                  <a:lnTo>
                    <a:pt x="f34" y="f35"/>
                  </a:lnTo>
                  <a:lnTo>
                    <a:pt x="f36" y="f37"/>
                  </a:lnTo>
                  <a:lnTo>
                    <a:pt x="f36" y="f38"/>
                  </a:lnTo>
                  <a:cubicBezTo>
                    <a:pt x="f39" y="f40"/>
                    <a:pt x="f41" y="f4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7" name="Freeform: Shape 601">
              <a:extLst>
                <a:ext uri="{FF2B5EF4-FFF2-40B4-BE49-F238E27FC236}">
                  <a16:creationId xmlns:a16="http://schemas.microsoft.com/office/drawing/2014/main" id="{30C50E4E-B8C9-1DEE-6968-0E31E07C8B94}"/>
                </a:ext>
              </a:extLst>
            </p:cNvPr>
            <p:cNvSpPr/>
            <p:nvPr/>
          </p:nvSpPr>
          <p:spPr>
            <a:xfrm>
              <a:off x="11308549" y="3033750"/>
              <a:ext cx="54" cy="1014"/>
            </a:xfrm>
            <a:custGeom>
              <a:avLst/>
              <a:gdLst>
                <a:gd name="f0" fmla="val 10800000"/>
                <a:gd name="f1" fmla="val 5400000"/>
                <a:gd name="f2" fmla="val 180"/>
                <a:gd name="f3" fmla="val w"/>
                <a:gd name="f4" fmla="val h"/>
                <a:gd name="f5" fmla="val 0"/>
                <a:gd name="f6" fmla="val 57"/>
                <a:gd name="f7" fmla="val 1015"/>
                <a:gd name="f8" fmla="val 762"/>
                <a:gd name="f9" fmla="val 77"/>
                <a:gd name="f10" fmla="val 330"/>
                <a:gd name="f11" fmla="val 686"/>
                <a:gd name="f12" fmla="val 1016"/>
                <a:gd name="f13" fmla="+- 0 0 -90"/>
                <a:gd name="f14" fmla="*/ f3 1 57"/>
                <a:gd name="f15" fmla="*/ f4 1 1015"/>
                <a:gd name="f16" fmla="val f5"/>
                <a:gd name="f17" fmla="val f6"/>
                <a:gd name="f18" fmla="val f7"/>
                <a:gd name="f19" fmla="*/ f13 f0 1"/>
                <a:gd name="f20" fmla="+- f18 0 f16"/>
                <a:gd name="f21" fmla="+- f17 0 f16"/>
                <a:gd name="f22" fmla="*/ f19 1 f2"/>
                <a:gd name="f23" fmla="*/ f21 1 57"/>
                <a:gd name="f24" fmla="*/ f20 1 1015"/>
                <a:gd name="f25" fmla="*/ 0 f21 1"/>
                <a:gd name="f26" fmla="*/ 762 f20 1"/>
                <a:gd name="f27" fmla="*/ 0 f20 1"/>
                <a:gd name="f28" fmla="*/ 1016 f20 1"/>
                <a:gd name="f29" fmla="+- f22 0 f1"/>
                <a:gd name="f30" fmla="*/ f25 1 57"/>
                <a:gd name="f31" fmla="*/ f26 1 1015"/>
                <a:gd name="f32" fmla="*/ f27 1 1015"/>
                <a:gd name="f33" fmla="*/ f28 1 1015"/>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57" h="1015">
                  <a:moveTo>
                    <a:pt x="f5" y="f8"/>
                  </a:moveTo>
                  <a:cubicBezTo>
                    <a:pt x="f5" y="f8"/>
                    <a:pt x="f5" y="f8"/>
                    <a:pt x="f5" y="f5"/>
                  </a:cubicBezTo>
                  <a:cubicBezTo>
                    <a:pt x="f9" y="f10"/>
                    <a:pt x="f9"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8" name="Freeform: Shape 602">
              <a:extLst>
                <a:ext uri="{FF2B5EF4-FFF2-40B4-BE49-F238E27FC236}">
                  <a16:creationId xmlns:a16="http://schemas.microsoft.com/office/drawing/2014/main" id="{EF40C2EF-53BC-15F0-5FB5-D4323EB0FD58}"/>
                </a:ext>
              </a:extLst>
            </p:cNvPr>
            <p:cNvSpPr/>
            <p:nvPr/>
          </p:nvSpPr>
          <p:spPr>
            <a:xfrm>
              <a:off x="11305504" y="3031720"/>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761" h="12696">
                  <a:moveTo>
                    <a:pt x="f8" y="f5"/>
                  </a:moveTo>
                  <a:cubicBezTo>
                    <a:pt x="f8" y="f5"/>
                    <a:pt x="f8" y="f5"/>
                    <a:pt x="f5" y="f5"/>
                  </a:cubicBez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599" name="Freeform: Shape 603">
              <a:extLst>
                <a:ext uri="{FF2B5EF4-FFF2-40B4-BE49-F238E27FC236}">
                  <a16:creationId xmlns:a16="http://schemas.microsoft.com/office/drawing/2014/main" id="{F838B521-C779-11E2-11C8-1427E9929CDB}"/>
                </a:ext>
              </a:extLst>
            </p:cNvPr>
            <p:cNvSpPr/>
            <p:nvPr/>
          </p:nvSpPr>
          <p:spPr>
            <a:xfrm>
              <a:off x="11307662" y="3032982"/>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0"/>
                </a:cxn>
                <a:cxn ang="f24">
                  <a:pos x="f39" y="f41"/>
                </a:cxn>
              </a:cxnLst>
              <a:rect l="f35" t="f38" r="f36" b="f37"/>
              <a:pathLst>
                <a:path w="12696" h="761">
                  <a:moveTo>
                    <a:pt x="f5" y="f5"/>
                  </a:moveTo>
                  <a:cubicBezTo>
                    <a:pt x="f5" y="f5"/>
                    <a:pt x="f5" y="f5"/>
                    <a:pt x="f5" y="f5"/>
                  </a:cubicBez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0" name="Freeform: Shape 604">
              <a:extLst>
                <a:ext uri="{FF2B5EF4-FFF2-40B4-BE49-F238E27FC236}">
                  <a16:creationId xmlns:a16="http://schemas.microsoft.com/office/drawing/2014/main" id="{8AE2E028-5164-D946-F911-0432A791AB0B}"/>
                </a:ext>
              </a:extLst>
            </p:cNvPr>
            <p:cNvSpPr/>
            <p:nvPr/>
          </p:nvSpPr>
          <p:spPr>
            <a:xfrm>
              <a:off x="12069759" y="2557512"/>
              <a:ext cx="115132" cy="42391"/>
            </a:xfrm>
            <a:custGeom>
              <a:avLst/>
              <a:gdLst>
                <a:gd name="f0" fmla="val 10800000"/>
                <a:gd name="f1" fmla="val 5400000"/>
                <a:gd name="f2" fmla="val 180"/>
                <a:gd name="f3" fmla="val w"/>
                <a:gd name="f4" fmla="val h"/>
                <a:gd name="f5" fmla="val 0"/>
                <a:gd name="f6" fmla="val 115128"/>
                <a:gd name="f7" fmla="val 42392"/>
                <a:gd name="f8" fmla="val 6951"/>
                <a:gd name="f9" fmla="val 239"/>
                <a:gd name="f10" fmla="val 4196"/>
                <a:gd name="f11" fmla="val -586"/>
                <a:gd name="f12" fmla="val 1251"/>
                <a:gd name="f13" fmla="val 785"/>
                <a:gd name="f14" fmla="val 95"/>
                <a:gd name="f15" fmla="val 3413"/>
                <a:gd name="f16" fmla="val -32"/>
                <a:gd name="f17" fmla="val 3959"/>
                <a:gd name="f18" fmla="val 4518"/>
                <a:gd name="f19" fmla="val 5064"/>
                <a:gd name="f20" fmla="val 5826"/>
                <a:gd name="f21" fmla="val 6080"/>
                <a:gd name="f22" fmla="val 6334"/>
                <a:gd name="f23" fmla="val 6715"/>
                <a:gd name="f24" fmla="val 6968"/>
                <a:gd name="f25" fmla="val 730"/>
                <a:gd name="f26" fmla="val 7730"/>
                <a:gd name="f27" fmla="val 8492"/>
                <a:gd name="f28" fmla="val 1492"/>
                <a:gd name="f29" fmla="val 2508"/>
                <a:gd name="f30" fmla="val 115129"/>
                <a:gd name="f31" fmla="val 32108"/>
                <a:gd name="f32" fmla="val 9618"/>
                <a:gd name="f33" fmla="+- 0 0 -90"/>
                <a:gd name="f34" fmla="*/ f3 1 115128"/>
                <a:gd name="f35" fmla="*/ f4 1 42392"/>
                <a:gd name="f36" fmla="val f5"/>
                <a:gd name="f37" fmla="val f6"/>
                <a:gd name="f38" fmla="val f7"/>
                <a:gd name="f39" fmla="*/ f33 f0 1"/>
                <a:gd name="f40" fmla="+- f38 0 f36"/>
                <a:gd name="f41" fmla="+- f37 0 f36"/>
                <a:gd name="f42" fmla="*/ f39 1 f2"/>
                <a:gd name="f43" fmla="*/ f41 1 115128"/>
                <a:gd name="f44" fmla="*/ f40 1 42392"/>
                <a:gd name="f45" fmla="*/ 6951 f41 1"/>
                <a:gd name="f46" fmla="*/ 239 f40 1"/>
                <a:gd name="f47" fmla="*/ 95 f41 1"/>
                <a:gd name="f48" fmla="*/ 3413 f40 1"/>
                <a:gd name="f49" fmla="*/ 5064 f40 1"/>
                <a:gd name="f50" fmla="*/ 6080 f40 1"/>
                <a:gd name="f51" fmla="*/ 6968 f40 1"/>
                <a:gd name="f52" fmla="*/ 730 f41 1"/>
                <a:gd name="f53" fmla="*/ 7730 f40 1"/>
                <a:gd name="f54" fmla="*/ 8492 f40 1"/>
                <a:gd name="f55" fmla="*/ 1492 f41 1"/>
                <a:gd name="f56" fmla="*/ 2508 f41 1"/>
                <a:gd name="f57" fmla="*/ 115129 f41 1"/>
                <a:gd name="f58" fmla="*/ 42392 f40 1"/>
                <a:gd name="f59" fmla="*/ 32108 f40 1"/>
                <a:gd name="f60" fmla="*/ 9618 f41 1"/>
                <a:gd name="f61" fmla="+- f42 0 f1"/>
                <a:gd name="f62" fmla="*/ f45 1 115128"/>
                <a:gd name="f63" fmla="*/ f46 1 42392"/>
                <a:gd name="f64" fmla="*/ f47 1 115128"/>
                <a:gd name="f65" fmla="*/ f48 1 42392"/>
                <a:gd name="f66" fmla="*/ f49 1 42392"/>
                <a:gd name="f67" fmla="*/ f50 1 42392"/>
                <a:gd name="f68" fmla="*/ f51 1 42392"/>
                <a:gd name="f69" fmla="*/ f52 1 115128"/>
                <a:gd name="f70" fmla="*/ f53 1 42392"/>
                <a:gd name="f71" fmla="*/ f54 1 42392"/>
                <a:gd name="f72" fmla="*/ f55 1 115128"/>
                <a:gd name="f73" fmla="*/ f56 1 115128"/>
                <a:gd name="f74" fmla="*/ f57 1 115128"/>
                <a:gd name="f75" fmla="*/ f58 1 42392"/>
                <a:gd name="f76" fmla="*/ f59 1 42392"/>
                <a:gd name="f77" fmla="*/ f60 1 115128"/>
                <a:gd name="f78" fmla="*/ f36 1 f43"/>
                <a:gd name="f79" fmla="*/ f37 1 f43"/>
                <a:gd name="f80" fmla="*/ f36 1 f44"/>
                <a:gd name="f81" fmla="*/ f38 1 f44"/>
                <a:gd name="f82" fmla="*/ f62 1 f43"/>
                <a:gd name="f83" fmla="*/ f63 1 f44"/>
                <a:gd name="f84" fmla="*/ f64 1 f43"/>
                <a:gd name="f85" fmla="*/ f65 1 f44"/>
                <a:gd name="f86" fmla="*/ f66 1 f44"/>
                <a:gd name="f87" fmla="*/ f67 1 f44"/>
                <a:gd name="f88" fmla="*/ f68 1 f44"/>
                <a:gd name="f89" fmla="*/ f69 1 f43"/>
                <a:gd name="f90" fmla="*/ f70 1 f44"/>
                <a:gd name="f91" fmla="*/ f71 1 f44"/>
                <a:gd name="f92" fmla="*/ f72 1 f43"/>
                <a:gd name="f93" fmla="*/ f73 1 f43"/>
                <a:gd name="f94" fmla="*/ f74 1 f43"/>
                <a:gd name="f95" fmla="*/ f75 1 f44"/>
                <a:gd name="f96" fmla="*/ f76 1 f44"/>
                <a:gd name="f97" fmla="*/ f77 1 f43"/>
                <a:gd name="f98" fmla="*/ f78 f34 1"/>
                <a:gd name="f99" fmla="*/ f79 f34 1"/>
                <a:gd name="f100" fmla="*/ f81 f35 1"/>
                <a:gd name="f101" fmla="*/ f80 f35 1"/>
                <a:gd name="f102" fmla="*/ f82 f34 1"/>
                <a:gd name="f103" fmla="*/ f83 f35 1"/>
                <a:gd name="f104" fmla="*/ f84 f34 1"/>
                <a:gd name="f105" fmla="*/ f85 f35 1"/>
                <a:gd name="f106" fmla="*/ f86 f35 1"/>
                <a:gd name="f107" fmla="*/ f87 f35 1"/>
                <a:gd name="f108" fmla="*/ f88 f35 1"/>
                <a:gd name="f109" fmla="*/ f89 f34 1"/>
                <a:gd name="f110" fmla="*/ f90 f35 1"/>
                <a:gd name="f111" fmla="*/ f91 f35 1"/>
                <a:gd name="f112" fmla="*/ f92 f34 1"/>
                <a:gd name="f113" fmla="*/ f93 f34 1"/>
                <a:gd name="f114" fmla="*/ f94 f34 1"/>
                <a:gd name="f115" fmla="*/ f95 f35 1"/>
                <a:gd name="f116" fmla="*/ f96 f35 1"/>
                <a:gd name="f117" fmla="*/ f97 f34 1"/>
              </a:gdLst>
              <a:ahLst/>
              <a:cxnLst>
                <a:cxn ang="3cd4">
                  <a:pos x="hc" y="t"/>
                </a:cxn>
                <a:cxn ang="0">
                  <a:pos x="r" y="vc"/>
                </a:cxn>
                <a:cxn ang="cd4">
                  <a:pos x="hc" y="b"/>
                </a:cxn>
                <a:cxn ang="cd2">
                  <a:pos x="l" y="vc"/>
                </a:cxn>
                <a:cxn ang="f61">
                  <a:pos x="f102" y="f103"/>
                </a:cxn>
                <a:cxn ang="f61">
                  <a:pos x="f104" y="f105"/>
                </a:cxn>
                <a:cxn ang="f61">
                  <a:pos x="f104" y="f106"/>
                </a:cxn>
                <a:cxn ang="f61">
                  <a:pos x="f104" y="f107"/>
                </a:cxn>
                <a:cxn ang="f61">
                  <a:pos x="f104" y="f108"/>
                </a:cxn>
                <a:cxn ang="f61">
                  <a:pos x="f109" y="f110"/>
                </a:cxn>
                <a:cxn ang="f61">
                  <a:pos x="f109" y="f111"/>
                </a:cxn>
                <a:cxn ang="f61">
                  <a:pos x="f112" y="f111"/>
                </a:cxn>
                <a:cxn ang="f61">
                  <a:pos x="f113" y="f111"/>
                </a:cxn>
                <a:cxn ang="f61">
                  <a:pos x="f113" y="f111"/>
                </a:cxn>
                <a:cxn ang="f61">
                  <a:pos x="f114" y="f115"/>
                </a:cxn>
                <a:cxn ang="f61">
                  <a:pos x="f114" y="f116"/>
                </a:cxn>
                <a:cxn ang="f61">
                  <a:pos x="f117" y="f103"/>
                </a:cxn>
              </a:cxnLst>
              <a:rect l="f98" t="f101" r="f99" b="f100"/>
              <a:pathLst>
                <a:path w="115128" h="42392">
                  <a:moveTo>
                    <a:pt x="f8" y="f9"/>
                  </a:moveTo>
                  <a:cubicBezTo>
                    <a:pt x="f10" y="f11"/>
                    <a:pt x="f12" y="f13"/>
                    <a:pt x="f14" y="f15"/>
                  </a:cubicBezTo>
                  <a:cubicBezTo>
                    <a:pt x="f16" y="f17"/>
                    <a:pt x="f16" y="f18"/>
                    <a:pt x="f14" y="f19"/>
                  </a:cubicBezTo>
                  <a:cubicBezTo>
                    <a:pt x="f14" y="f19"/>
                    <a:pt x="f14" y="f20"/>
                    <a:pt x="f14" y="f21"/>
                  </a:cubicBezTo>
                  <a:cubicBezTo>
                    <a:pt x="f14" y="f22"/>
                    <a:pt x="f14" y="f23"/>
                    <a:pt x="f14" y="f24"/>
                  </a:cubicBezTo>
                  <a:lnTo>
                    <a:pt x="f25" y="f26"/>
                  </a:lnTo>
                  <a:lnTo>
                    <a:pt x="f25" y="f27"/>
                  </a:lnTo>
                  <a:lnTo>
                    <a:pt x="f28" y="f27"/>
                  </a:lnTo>
                  <a:lnTo>
                    <a:pt x="f29" y="f27"/>
                  </a:lnTo>
                  <a:lnTo>
                    <a:pt x="f29" y="f27"/>
                  </a:lnTo>
                  <a:lnTo>
                    <a:pt x="f30" y="f7"/>
                  </a:lnTo>
                  <a:lnTo>
                    <a:pt x="f30" y="f31"/>
                  </a:lnTo>
                  <a:lnTo>
                    <a:pt x="f3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1" name="Freeform: Shape 605">
              <a:extLst>
                <a:ext uri="{FF2B5EF4-FFF2-40B4-BE49-F238E27FC236}">
                  <a16:creationId xmlns:a16="http://schemas.microsoft.com/office/drawing/2014/main" id="{ABF61D9D-DBB5-4C48-AEC4-47E0E9490159}"/>
                </a:ext>
              </a:extLst>
            </p:cNvPr>
            <p:cNvSpPr/>
            <p:nvPr/>
          </p:nvSpPr>
          <p:spPr>
            <a:xfrm>
              <a:off x="12070555" y="2143682"/>
              <a:ext cx="115214" cy="42812"/>
            </a:xfrm>
            <a:custGeom>
              <a:avLst/>
              <a:gdLst>
                <a:gd name="f0" fmla="val 10800000"/>
                <a:gd name="f1" fmla="val 5400000"/>
                <a:gd name="f2" fmla="val 180"/>
                <a:gd name="f3" fmla="val w"/>
                <a:gd name="f4" fmla="val h"/>
                <a:gd name="f5" fmla="val 0"/>
                <a:gd name="f6" fmla="val 115217"/>
                <a:gd name="f7" fmla="val 42813"/>
                <a:gd name="f8" fmla="val 6151"/>
                <a:gd name="f9" fmla="val 279"/>
                <a:gd name="f10" fmla="val 4260"/>
                <a:gd name="f11" fmla="val -343"/>
                <a:gd name="f12" fmla="val 2177"/>
                <a:gd name="f13" fmla="val 89"/>
                <a:gd name="f14" fmla="val 692"/>
                <a:gd name="f15" fmla="val 1422"/>
                <a:gd name="f16" fmla="val 413"/>
                <a:gd name="f17" fmla="val 1663"/>
                <a:gd name="f18" fmla="val 196"/>
                <a:gd name="f19" fmla="val 1968"/>
                <a:gd name="f20" fmla="val 57"/>
                <a:gd name="f21" fmla="val 2311"/>
                <a:gd name="f22" fmla="val 19"/>
                <a:gd name="f23" fmla="val 2565"/>
                <a:gd name="f24" fmla="val 2819"/>
                <a:gd name="f25" fmla="val 3073"/>
                <a:gd name="f26" fmla="val 3708"/>
                <a:gd name="f27" fmla="val -7"/>
                <a:gd name="f28" fmla="val 4038"/>
                <a:gd name="f29" fmla="val 4393"/>
                <a:gd name="f30" fmla="val 4723"/>
                <a:gd name="f31" fmla="val 5015"/>
                <a:gd name="f32" fmla="val 5320"/>
                <a:gd name="f33" fmla="val 5612"/>
                <a:gd name="f34" fmla="val -19"/>
                <a:gd name="f35" fmla="val 5904"/>
                <a:gd name="f36" fmla="val 6209"/>
                <a:gd name="f37" fmla="val 6501"/>
                <a:gd name="f38" fmla="val 31"/>
                <a:gd name="f39" fmla="val 6793"/>
                <a:gd name="f40" fmla="val 7098"/>
                <a:gd name="f41" fmla="val 7390"/>
                <a:gd name="f42" fmla="val 8024"/>
                <a:gd name="f43" fmla="val 971"/>
                <a:gd name="f44" fmla="val 8342"/>
                <a:gd name="f45" fmla="val 1314"/>
                <a:gd name="f46" fmla="val 8609"/>
                <a:gd name="f47" fmla="val 1708"/>
                <a:gd name="f48" fmla="val 8786"/>
                <a:gd name="f49" fmla="val 2596"/>
                <a:gd name="f50" fmla="val 9707"/>
                <a:gd name="f51" fmla="val 10945"/>
                <a:gd name="f52" fmla="val 42814"/>
                <a:gd name="f53" fmla="val 32529"/>
                <a:gd name="f54" fmla="val 14912"/>
                <a:gd name="f55" fmla="val 2184"/>
                <a:gd name="f56" fmla="+- 0 0 -90"/>
                <a:gd name="f57" fmla="*/ f3 1 115217"/>
                <a:gd name="f58" fmla="*/ f4 1 42813"/>
                <a:gd name="f59" fmla="val f5"/>
                <a:gd name="f60" fmla="val f6"/>
                <a:gd name="f61" fmla="val f7"/>
                <a:gd name="f62" fmla="*/ f56 f0 1"/>
                <a:gd name="f63" fmla="+- f61 0 f59"/>
                <a:gd name="f64" fmla="+- f60 0 f59"/>
                <a:gd name="f65" fmla="*/ f62 1 f2"/>
                <a:gd name="f66" fmla="*/ f64 1 115217"/>
                <a:gd name="f67" fmla="*/ f63 1 42813"/>
                <a:gd name="f68" fmla="*/ 6151 f64 1"/>
                <a:gd name="f69" fmla="*/ 279 f63 1"/>
                <a:gd name="f70" fmla="*/ 692 f64 1"/>
                <a:gd name="f71" fmla="*/ 1422 f63 1"/>
                <a:gd name="f72" fmla="*/ 57 f64 1"/>
                <a:gd name="f73" fmla="*/ 2311 f63 1"/>
                <a:gd name="f74" fmla="*/ 3073 f63 1"/>
                <a:gd name="f75" fmla="*/ 3708 f63 1"/>
                <a:gd name="f76" fmla="*/ 4723 f63 1"/>
                <a:gd name="f77" fmla="*/ 5612 f63 1"/>
                <a:gd name="f78" fmla="*/ 6501 f63 1"/>
                <a:gd name="f79" fmla="*/ 7390 f63 1"/>
                <a:gd name="f80" fmla="*/ 8024 f63 1"/>
                <a:gd name="f81" fmla="*/ 1708 f64 1"/>
                <a:gd name="f82" fmla="*/ 8786 f63 1"/>
                <a:gd name="f83" fmla="*/ 2596 f64 1"/>
                <a:gd name="f84" fmla="*/ 9707 f64 1"/>
                <a:gd name="f85" fmla="*/ 10945 f63 1"/>
                <a:gd name="f86" fmla="*/ 115217 f64 1"/>
                <a:gd name="f87" fmla="*/ 42814 f63 1"/>
                <a:gd name="f88" fmla="*/ 32529 f63 1"/>
                <a:gd name="f89" fmla="*/ 14912 f64 1"/>
                <a:gd name="f90" fmla="*/ 2184 f63 1"/>
                <a:gd name="f91" fmla="+- f65 0 f1"/>
                <a:gd name="f92" fmla="*/ f68 1 115217"/>
                <a:gd name="f93" fmla="*/ f69 1 42813"/>
                <a:gd name="f94" fmla="*/ f70 1 115217"/>
                <a:gd name="f95" fmla="*/ f71 1 42813"/>
                <a:gd name="f96" fmla="*/ f72 1 115217"/>
                <a:gd name="f97" fmla="*/ f73 1 42813"/>
                <a:gd name="f98" fmla="*/ f74 1 42813"/>
                <a:gd name="f99" fmla="*/ f75 1 42813"/>
                <a:gd name="f100" fmla="*/ f76 1 42813"/>
                <a:gd name="f101" fmla="*/ f77 1 42813"/>
                <a:gd name="f102" fmla="*/ f78 1 42813"/>
                <a:gd name="f103" fmla="*/ f79 1 42813"/>
                <a:gd name="f104" fmla="*/ f80 1 42813"/>
                <a:gd name="f105" fmla="*/ f81 1 115217"/>
                <a:gd name="f106" fmla="*/ f82 1 42813"/>
                <a:gd name="f107" fmla="*/ f83 1 115217"/>
                <a:gd name="f108" fmla="*/ f84 1 115217"/>
                <a:gd name="f109" fmla="*/ f85 1 42813"/>
                <a:gd name="f110" fmla="*/ f86 1 115217"/>
                <a:gd name="f111" fmla="*/ f87 1 42813"/>
                <a:gd name="f112" fmla="*/ f88 1 42813"/>
                <a:gd name="f113" fmla="*/ f89 1 115217"/>
                <a:gd name="f114" fmla="*/ f90 1 42813"/>
                <a:gd name="f115" fmla="*/ f59 1 f66"/>
                <a:gd name="f116" fmla="*/ f60 1 f66"/>
                <a:gd name="f117" fmla="*/ f59 1 f67"/>
                <a:gd name="f118" fmla="*/ f61 1 f67"/>
                <a:gd name="f119" fmla="*/ f92 1 f66"/>
                <a:gd name="f120" fmla="*/ f93 1 f67"/>
                <a:gd name="f121" fmla="*/ f94 1 f66"/>
                <a:gd name="f122" fmla="*/ f95 1 f67"/>
                <a:gd name="f123" fmla="*/ f96 1 f66"/>
                <a:gd name="f124" fmla="*/ f97 1 f67"/>
                <a:gd name="f125" fmla="*/ f98 1 f67"/>
                <a:gd name="f126" fmla="*/ f99 1 f67"/>
                <a:gd name="f127" fmla="*/ f100 1 f67"/>
                <a:gd name="f128" fmla="*/ f101 1 f67"/>
                <a:gd name="f129" fmla="*/ f102 1 f67"/>
                <a:gd name="f130" fmla="*/ f103 1 f67"/>
                <a:gd name="f131" fmla="*/ f104 1 f67"/>
                <a:gd name="f132" fmla="*/ f105 1 f66"/>
                <a:gd name="f133" fmla="*/ f106 1 f67"/>
                <a:gd name="f134" fmla="*/ f107 1 f66"/>
                <a:gd name="f135" fmla="*/ f108 1 f66"/>
                <a:gd name="f136" fmla="*/ f109 1 f67"/>
                <a:gd name="f137" fmla="*/ f110 1 f66"/>
                <a:gd name="f138" fmla="*/ f111 1 f67"/>
                <a:gd name="f139" fmla="*/ f112 1 f67"/>
                <a:gd name="f140" fmla="*/ f113 1 f66"/>
                <a:gd name="f141" fmla="*/ f114 1 f67"/>
                <a:gd name="f142" fmla="*/ f115 f57 1"/>
                <a:gd name="f143" fmla="*/ f116 f57 1"/>
                <a:gd name="f144" fmla="*/ f118 f58 1"/>
                <a:gd name="f145" fmla="*/ f117 f58 1"/>
                <a:gd name="f146" fmla="*/ f119 f57 1"/>
                <a:gd name="f147" fmla="*/ f120 f58 1"/>
                <a:gd name="f148" fmla="*/ f121 f57 1"/>
                <a:gd name="f149" fmla="*/ f122 f58 1"/>
                <a:gd name="f150" fmla="*/ f123 f57 1"/>
                <a:gd name="f151" fmla="*/ f124 f58 1"/>
                <a:gd name="f152" fmla="*/ f125 f58 1"/>
                <a:gd name="f153" fmla="*/ f126 f58 1"/>
                <a:gd name="f154" fmla="*/ f127 f58 1"/>
                <a:gd name="f155" fmla="*/ f128 f58 1"/>
                <a:gd name="f156" fmla="*/ f129 f58 1"/>
                <a:gd name="f157" fmla="*/ f130 f58 1"/>
                <a:gd name="f158" fmla="*/ f131 f58 1"/>
                <a:gd name="f159" fmla="*/ f132 f57 1"/>
                <a:gd name="f160" fmla="*/ f133 f58 1"/>
                <a:gd name="f161" fmla="*/ f134 f57 1"/>
                <a:gd name="f162" fmla="*/ f135 f57 1"/>
                <a:gd name="f163" fmla="*/ f136 f58 1"/>
                <a:gd name="f164" fmla="*/ f137 f57 1"/>
                <a:gd name="f165" fmla="*/ f138 f58 1"/>
                <a:gd name="f166" fmla="*/ f139 f58 1"/>
                <a:gd name="f167" fmla="*/ f140 f57 1"/>
                <a:gd name="f168" fmla="*/ f141 f58 1"/>
              </a:gdLst>
              <a:ahLst/>
              <a:cxnLst>
                <a:cxn ang="3cd4">
                  <a:pos x="hc" y="t"/>
                </a:cxn>
                <a:cxn ang="0">
                  <a:pos x="r" y="vc"/>
                </a:cxn>
                <a:cxn ang="cd4">
                  <a:pos x="hc" y="b"/>
                </a:cxn>
                <a:cxn ang="cd2">
                  <a:pos x="l" y="vc"/>
                </a:cxn>
                <a:cxn ang="f91">
                  <a:pos x="f146" y="f147"/>
                </a:cxn>
                <a:cxn ang="f91">
                  <a:pos x="f148" y="f149"/>
                </a:cxn>
                <a:cxn ang="f91">
                  <a:pos x="f150" y="f151"/>
                </a:cxn>
                <a:cxn ang="f91">
                  <a:pos x="f150" y="f152"/>
                </a:cxn>
                <a:cxn ang="f91">
                  <a:pos x="f150" y="f152"/>
                </a:cxn>
                <a:cxn ang="f91">
                  <a:pos x="f150" y="f153"/>
                </a:cxn>
                <a:cxn ang="f91">
                  <a:pos x="f150" y="f154"/>
                </a:cxn>
                <a:cxn ang="f91">
                  <a:pos x="f150" y="f155"/>
                </a:cxn>
                <a:cxn ang="f91">
                  <a:pos x="f150" y="f156"/>
                </a:cxn>
                <a:cxn ang="f91">
                  <a:pos x="f150" y="f157"/>
                </a:cxn>
                <a:cxn ang="f91">
                  <a:pos x="f148" y="f158"/>
                </a:cxn>
                <a:cxn ang="f91">
                  <a:pos x="f159" y="f160"/>
                </a:cxn>
                <a:cxn ang="f91">
                  <a:pos x="f161" y="f160"/>
                </a:cxn>
                <a:cxn ang="f91">
                  <a:pos x="f161" y="f160"/>
                </a:cxn>
                <a:cxn ang="f91">
                  <a:pos x="f162" y="f163"/>
                </a:cxn>
                <a:cxn ang="f91">
                  <a:pos x="f164" y="f165"/>
                </a:cxn>
                <a:cxn ang="f91">
                  <a:pos x="f164" y="f166"/>
                </a:cxn>
                <a:cxn ang="f91">
                  <a:pos x="f167" y="f168"/>
                </a:cxn>
              </a:cxnLst>
              <a:rect l="f142" t="f145" r="f143" b="f144"/>
              <a:pathLst>
                <a:path w="115217" h="42813">
                  <a:moveTo>
                    <a:pt x="f8" y="f9"/>
                  </a:moveTo>
                  <a:cubicBezTo>
                    <a:pt x="f10" y="f11"/>
                    <a:pt x="f12" y="f13"/>
                    <a:pt x="f14" y="f15"/>
                  </a:cubicBezTo>
                  <a:cubicBezTo>
                    <a:pt x="f16" y="f17"/>
                    <a:pt x="f18" y="f19"/>
                    <a:pt x="f20" y="f21"/>
                  </a:cubicBezTo>
                  <a:cubicBezTo>
                    <a:pt x="f22" y="f23"/>
                    <a:pt x="f22" y="f24"/>
                    <a:pt x="f20" y="f25"/>
                  </a:cubicBezTo>
                  <a:lnTo>
                    <a:pt x="f20" y="f25"/>
                  </a:lnTo>
                  <a:lnTo>
                    <a:pt x="f20" y="f26"/>
                  </a:lnTo>
                  <a:cubicBezTo>
                    <a:pt x="f27" y="f28"/>
                    <a:pt x="f27" y="f29"/>
                    <a:pt x="f20" y="f30"/>
                  </a:cubicBezTo>
                  <a:cubicBezTo>
                    <a:pt x="f27" y="f31"/>
                    <a:pt x="f27" y="f32"/>
                    <a:pt x="f20" y="f33"/>
                  </a:cubicBezTo>
                  <a:cubicBezTo>
                    <a:pt x="f34" y="f35"/>
                    <a:pt x="f34" y="f36"/>
                    <a:pt x="f20" y="f37"/>
                  </a:cubicBezTo>
                  <a:cubicBezTo>
                    <a:pt x="f38" y="f39"/>
                    <a:pt x="f38" y="f40"/>
                    <a:pt x="f20" y="f41"/>
                  </a:cubicBezTo>
                  <a:lnTo>
                    <a:pt x="f14" y="f42"/>
                  </a:lnTo>
                  <a:cubicBezTo>
                    <a:pt x="f43" y="f44"/>
                    <a:pt x="f45" y="f46"/>
                    <a:pt x="f47" y="f48"/>
                  </a:cubicBezTo>
                  <a:lnTo>
                    <a:pt x="f49" y="f48"/>
                  </a:lnTo>
                  <a:lnTo>
                    <a:pt x="f49" y="f48"/>
                  </a:lnTo>
                  <a:lnTo>
                    <a:pt x="f50" y="f51"/>
                  </a:lnTo>
                  <a:lnTo>
                    <a:pt x="f6" y="f52"/>
                  </a:lnTo>
                  <a:lnTo>
                    <a:pt x="f6" y="f53"/>
                  </a:lnTo>
                  <a:lnTo>
                    <a:pt x="f54" y="f5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2" name="Freeform: Shape 606">
              <a:extLst>
                <a:ext uri="{FF2B5EF4-FFF2-40B4-BE49-F238E27FC236}">
                  <a16:creationId xmlns:a16="http://schemas.microsoft.com/office/drawing/2014/main" id="{E5703ED0-7B63-8AA8-A9E0-63AC22D2C531}"/>
                </a:ext>
              </a:extLst>
            </p:cNvPr>
            <p:cNvSpPr/>
            <p:nvPr/>
          </p:nvSpPr>
          <p:spPr>
            <a:xfrm>
              <a:off x="11513100" y="3434458"/>
              <a:ext cx="672934" cy="224860"/>
            </a:xfrm>
            <a:custGeom>
              <a:avLst/>
              <a:gdLst>
                <a:gd name="f0" fmla="val 10800000"/>
                <a:gd name="f1" fmla="val 5400000"/>
                <a:gd name="f2" fmla="val 180"/>
                <a:gd name="f3" fmla="val w"/>
                <a:gd name="f4" fmla="val h"/>
                <a:gd name="f5" fmla="val 0"/>
                <a:gd name="f6" fmla="val 672931"/>
                <a:gd name="f7" fmla="val 224858"/>
                <a:gd name="f8" fmla="val 7364"/>
                <a:gd name="f9" fmla="val 3555"/>
                <a:gd name="f10" fmla="val 7161"/>
                <a:gd name="f11" fmla="val 6386"/>
                <a:gd name="f12" fmla="val 4736"/>
                <a:gd name="f13" fmla="val 8519"/>
                <a:gd name="f14" fmla="val 1904"/>
                <a:gd name="f15" fmla="val 8380"/>
                <a:gd name="f16" fmla="val 672932"/>
                <a:gd name="f17" fmla="val 224859"/>
                <a:gd name="f18" fmla="val 214448"/>
                <a:gd name="f19" fmla="+- 0 0 -90"/>
                <a:gd name="f20" fmla="*/ f3 1 672931"/>
                <a:gd name="f21" fmla="*/ f4 1 224858"/>
                <a:gd name="f22" fmla="val f5"/>
                <a:gd name="f23" fmla="val f6"/>
                <a:gd name="f24" fmla="val f7"/>
                <a:gd name="f25" fmla="*/ f19 f0 1"/>
                <a:gd name="f26" fmla="+- f24 0 f22"/>
                <a:gd name="f27" fmla="+- f23 0 f22"/>
                <a:gd name="f28" fmla="*/ f25 1 f2"/>
                <a:gd name="f29" fmla="*/ f27 1 672931"/>
                <a:gd name="f30" fmla="*/ f26 1 224858"/>
                <a:gd name="f31" fmla="*/ 7364 f27 1"/>
                <a:gd name="f32" fmla="*/ 3555 f26 1"/>
                <a:gd name="f33" fmla="*/ 1904 f27 1"/>
                <a:gd name="f34" fmla="*/ 8380 f26 1"/>
                <a:gd name="f35" fmla="*/ 0 f27 1"/>
                <a:gd name="f36" fmla="*/ 672932 f27 1"/>
                <a:gd name="f37" fmla="*/ 224859 f26 1"/>
                <a:gd name="f38" fmla="*/ 214448 f26 1"/>
                <a:gd name="f39" fmla="*/ 0 f26 1"/>
                <a:gd name="f40" fmla="+- f28 0 f1"/>
                <a:gd name="f41" fmla="*/ f31 1 672931"/>
                <a:gd name="f42" fmla="*/ f32 1 224858"/>
                <a:gd name="f43" fmla="*/ f33 1 672931"/>
                <a:gd name="f44" fmla="*/ f34 1 224858"/>
                <a:gd name="f45" fmla="*/ f35 1 672931"/>
                <a:gd name="f46" fmla="*/ f36 1 672931"/>
                <a:gd name="f47" fmla="*/ f37 1 224858"/>
                <a:gd name="f48" fmla="*/ f38 1 224858"/>
                <a:gd name="f49" fmla="*/ f39 1 224858"/>
                <a:gd name="f50" fmla="*/ f22 1 f29"/>
                <a:gd name="f51" fmla="*/ f23 1 f29"/>
                <a:gd name="f52" fmla="*/ f22 1 f30"/>
                <a:gd name="f53" fmla="*/ f24 1 f30"/>
                <a:gd name="f54" fmla="*/ f41 1 f29"/>
                <a:gd name="f55" fmla="*/ f42 1 f30"/>
                <a:gd name="f56" fmla="*/ f43 1 f29"/>
                <a:gd name="f57" fmla="*/ f44 1 f30"/>
                <a:gd name="f58" fmla="*/ f45 1 f29"/>
                <a:gd name="f59" fmla="*/ f46 1 f29"/>
                <a:gd name="f60" fmla="*/ f47 1 f30"/>
                <a:gd name="f61" fmla="*/ f48 1 f30"/>
                <a:gd name="f62" fmla="*/ f49 1 f30"/>
                <a:gd name="f63" fmla="*/ f50 f20 1"/>
                <a:gd name="f64" fmla="*/ f51 f20 1"/>
                <a:gd name="f65" fmla="*/ f53 f21 1"/>
                <a:gd name="f66" fmla="*/ f52 f21 1"/>
                <a:gd name="f67" fmla="*/ f54 f20 1"/>
                <a:gd name="f68" fmla="*/ f55 f21 1"/>
                <a:gd name="f69" fmla="*/ f56 f20 1"/>
                <a:gd name="f70" fmla="*/ f57 f21 1"/>
                <a:gd name="f71" fmla="*/ f58 f20 1"/>
                <a:gd name="f72" fmla="*/ f59 f20 1"/>
                <a:gd name="f73" fmla="*/ f60 f21 1"/>
                <a:gd name="f74" fmla="*/ f61 f21 1"/>
                <a:gd name="f75" fmla="*/ f62 f21 1"/>
              </a:gdLst>
              <a:ahLst/>
              <a:cxnLst>
                <a:cxn ang="3cd4">
                  <a:pos x="hc" y="t"/>
                </a:cxn>
                <a:cxn ang="0">
                  <a:pos x="r" y="vc"/>
                </a:cxn>
                <a:cxn ang="cd4">
                  <a:pos x="hc" y="b"/>
                </a:cxn>
                <a:cxn ang="cd2">
                  <a:pos x="l" y="vc"/>
                </a:cxn>
                <a:cxn ang="f40">
                  <a:pos x="f67" y="f68"/>
                </a:cxn>
                <a:cxn ang="f40">
                  <a:pos x="f69" y="f70"/>
                </a:cxn>
                <a:cxn ang="f40">
                  <a:pos x="f71" y="f70"/>
                </a:cxn>
                <a:cxn ang="f40">
                  <a:pos x="f71" y="f70"/>
                </a:cxn>
                <a:cxn ang="f40">
                  <a:pos x="f72" y="f73"/>
                </a:cxn>
                <a:cxn ang="f40">
                  <a:pos x="f72" y="f74"/>
                </a:cxn>
                <a:cxn ang="f40">
                  <a:pos x="f67" y="f75"/>
                </a:cxn>
              </a:cxnLst>
              <a:rect l="f63" t="f66" r="f64" b="f65"/>
              <a:pathLst>
                <a:path w="672931" h="224858">
                  <a:moveTo>
                    <a:pt x="f8" y="f9"/>
                  </a:moveTo>
                  <a:cubicBezTo>
                    <a:pt x="f10" y="f11"/>
                    <a:pt x="f12" y="f13"/>
                    <a:pt x="f14" y="f15"/>
                  </a:cubicBezTo>
                  <a:lnTo>
                    <a:pt x="f5" y="f15"/>
                  </a:lnTo>
                  <a:lnTo>
                    <a:pt x="f5" y="f15"/>
                  </a:lnTo>
                  <a:lnTo>
                    <a:pt x="f16" y="f17"/>
                  </a:lnTo>
                  <a:lnTo>
                    <a:pt x="f16" y="f18"/>
                  </a:lnTo>
                  <a:lnTo>
                    <a:pt x="f8" y="f5"/>
                  </a:lnTo>
                  <a:close/>
                </a:path>
              </a:pathLst>
            </a:custGeom>
            <a:solidFill>
              <a:srgbClr val="F9AA19"/>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3" name="Freeform: Shape 607">
              <a:extLst>
                <a:ext uri="{FF2B5EF4-FFF2-40B4-BE49-F238E27FC236}">
                  <a16:creationId xmlns:a16="http://schemas.microsoft.com/office/drawing/2014/main" id="{63054653-3D7E-C4EE-9A07-093CC505971B}"/>
                </a:ext>
              </a:extLst>
            </p:cNvPr>
            <p:cNvSpPr/>
            <p:nvPr/>
          </p:nvSpPr>
          <p:spPr>
            <a:xfrm>
              <a:off x="11509927" y="3229020"/>
              <a:ext cx="9" cy="886"/>
            </a:xfrm>
            <a:custGeom>
              <a:avLst/>
              <a:gdLst>
                <a:gd name="f0" fmla="val 10800000"/>
                <a:gd name="f1" fmla="val 5400000"/>
                <a:gd name="f2" fmla="val 180"/>
                <a:gd name="f3" fmla="val w"/>
                <a:gd name="f4" fmla="val h"/>
                <a:gd name="f5" fmla="val 0"/>
                <a:gd name="f6" fmla="val 9"/>
                <a:gd name="f7" fmla="val 888"/>
                <a:gd name="f8" fmla="val 127"/>
                <a:gd name="f9" fmla="val 889"/>
                <a:gd name="f10" fmla="val 12"/>
                <a:gd name="f11" fmla="val 597"/>
                <a:gd name="f12" fmla="val 292"/>
                <a:gd name="f13" fmla="+- 0 0 -90"/>
                <a:gd name="f14" fmla="*/ f3 1 9"/>
                <a:gd name="f15" fmla="*/ f4 1 888"/>
                <a:gd name="f16" fmla="val f5"/>
                <a:gd name="f17" fmla="val f6"/>
                <a:gd name="f18" fmla="val f7"/>
                <a:gd name="f19" fmla="*/ f13 f0 1"/>
                <a:gd name="f20" fmla="+- f18 0 f16"/>
                <a:gd name="f21" fmla="+- f17 0 f16"/>
                <a:gd name="f22" fmla="*/ f19 1 f2"/>
                <a:gd name="f23" fmla="*/ f21 1 9"/>
                <a:gd name="f24" fmla="*/ f20 1 888"/>
                <a:gd name="f25" fmla="*/ 0 f21 1"/>
                <a:gd name="f26" fmla="*/ 127 f20 1"/>
                <a:gd name="f27" fmla="*/ 889 f20 1"/>
                <a:gd name="f28" fmla="*/ 0 f20 1"/>
                <a:gd name="f29" fmla="+- f22 0 f1"/>
                <a:gd name="f30" fmla="*/ f25 1 9"/>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9" h="888">
                  <a:moveTo>
                    <a:pt x="f5" y="f8"/>
                  </a:moveTo>
                  <a:cubicBezTo>
                    <a:pt x="f5" y="f8"/>
                    <a:pt x="f5" y="f8"/>
                    <a:pt x="f5" y="f9"/>
                  </a:cubicBezTo>
                  <a:cubicBezTo>
                    <a:pt x="f10" y="f11"/>
                    <a:pt x="f10" y="f12"/>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4" name="Freeform: Shape 608">
              <a:extLst>
                <a:ext uri="{FF2B5EF4-FFF2-40B4-BE49-F238E27FC236}">
                  <a16:creationId xmlns:a16="http://schemas.microsoft.com/office/drawing/2014/main" id="{92CA2C8A-16D9-97AA-A941-5845F365641C}"/>
                </a:ext>
              </a:extLst>
            </p:cNvPr>
            <p:cNvSpPr/>
            <p:nvPr/>
          </p:nvSpPr>
          <p:spPr>
            <a:xfrm>
              <a:off x="11513100" y="3228389"/>
              <a:ext cx="672678" cy="223205"/>
            </a:xfrm>
            <a:custGeom>
              <a:avLst/>
              <a:gdLst>
                <a:gd name="f0" fmla="val 10800000"/>
                <a:gd name="f1" fmla="val 5400000"/>
                <a:gd name="f2" fmla="val 180"/>
                <a:gd name="f3" fmla="val w"/>
                <a:gd name="f4" fmla="val h"/>
                <a:gd name="f5" fmla="val 0"/>
                <a:gd name="f6" fmla="val 672677"/>
                <a:gd name="f7" fmla="val 223208"/>
                <a:gd name="f8" fmla="val 5713"/>
                <a:gd name="f9" fmla="val 5967"/>
                <a:gd name="f10" fmla="val 4647"/>
                <a:gd name="f11" fmla="val 6869"/>
                <a:gd name="f12" fmla="val 3301"/>
                <a:gd name="f13" fmla="val 7364"/>
                <a:gd name="f14" fmla="val 1904"/>
                <a:gd name="f15" fmla="val 1777"/>
                <a:gd name="f16" fmla="val 672678"/>
                <a:gd name="f17" fmla="val 212797"/>
                <a:gd name="f18" fmla="val 12443"/>
                <a:gd name="f19" fmla="+- 0 0 -90"/>
                <a:gd name="f20" fmla="*/ f3 1 672677"/>
                <a:gd name="f21" fmla="*/ f4 1 223208"/>
                <a:gd name="f22" fmla="val f5"/>
                <a:gd name="f23" fmla="val f6"/>
                <a:gd name="f24" fmla="val f7"/>
                <a:gd name="f25" fmla="*/ f19 f0 1"/>
                <a:gd name="f26" fmla="+- f24 0 f22"/>
                <a:gd name="f27" fmla="+- f23 0 f22"/>
                <a:gd name="f28" fmla="*/ f25 1 f2"/>
                <a:gd name="f29" fmla="*/ f27 1 672677"/>
                <a:gd name="f30" fmla="*/ f26 1 223208"/>
                <a:gd name="f31" fmla="*/ 5713 f27 1"/>
                <a:gd name="f32" fmla="*/ 5967 f26 1"/>
                <a:gd name="f33" fmla="*/ 1904 f27 1"/>
                <a:gd name="f34" fmla="*/ 7364 f26 1"/>
                <a:gd name="f35" fmla="*/ 0 f27 1"/>
                <a:gd name="f36" fmla="*/ 1777 f27 1"/>
                <a:gd name="f37" fmla="*/ 672678 f27 1"/>
                <a:gd name="f38" fmla="*/ 223208 f26 1"/>
                <a:gd name="f39" fmla="*/ 212797 f26 1"/>
                <a:gd name="f40" fmla="*/ 12443 f27 1"/>
                <a:gd name="f41" fmla="*/ 0 f26 1"/>
                <a:gd name="f42" fmla="+- f28 0 f1"/>
                <a:gd name="f43" fmla="*/ f31 1 672677"/>
                <a:gd name="f44" fmla="*/ f32 1 223208"/>
                <a:gd name="f45" fmla="*/ f33 1 672677"/>
                <a:gd name="f46" fmla="*/ f34 1 223208"/>
                <a:gd name="f47" fmla="*/ f35 1 672677"/>
                <a:gd name="f48" fmla="*/ f36 1 672677"/>
                <a:gd name="f49" fmla="*/ f37 1 672677"/>
                <a:gd name="f50" fmla="*/ f38 1 223208"/>
                <a:gd name="f51" fmla="*/ f39 1 223208"/>
                <a:gd name="f52" fmla="*/ f40 1 672677"/>
                <a:gd name="f53" fmla="*/ f41 1 223208"/>
                <a:gd name="f54" fmla="*/ f22 1 f29"/>
                <a:gd name="f55" fmla="*/ f23 1 f29"/>
                <a:gd name="f56" fmla="*/ f22 1 f30"/>
                <a:gd name="f57" fmla="*/ f24 1 f30"/>
                <a:gd name="f58" fmla="*/ f43 1 f29"/>
                <a:gd name="f59" fmla="*/ f44 1 f30"/>
                <a:gd name="f60" fmla="*/ f45 1 f29"/>
                <a:gd name="f61" fmla="*/ f46 1 f30"/>
                <a:gd name="f62" fmla="*/ f47 1 f29"/>
                <a:gd name="f63" fmla="*/ f48 1 f29"/>
                <a:gd name="f64" fmla="*/ f49 1 f29"/>
                <a:gd name="f65" fmla="*/ f50 1 f30"/>
                <a:gd name="f66" fmla="*/ f51 1 f30"/>
                <a:gd name="f67" fmla="*/ f52 1 f29"/>
                <a:gd name="f68" fmla="*/ f53 1 f30"/>
                <a:gd name="f69" fmla="*/ f54 f20 1"/>
                <a:gd name="f70" fmla="*/ f55 f20 1"/>
                <a:gd name="f71" fmla="*/ f57 f21 1"/>
                <a:gd name="f72" fmla="*/ f56 f21 1"/>
                <a:gd name="f73" fmla="*/ f58 f20 1"/>
                <a:gd name="f74" fmla="*/ f59 f21 1"/>
                <a:gd name="f75" fmla="*/ f60 f20 1"/>
                <a:gd name="f76" fmla="*/ f61 f21 1"/>
                <a:gd name="f77" fmla="*/ f62 f20 1"/>
                <a:gd name="f78" fmla="*/ f63 f20 1"/>
                <a:gd name="f79" fmla="*/ f64 f20 1"/>
                <a:gd name="f80" fmla="*/ f65 f21 1"/>
                <a:gd name="f81" fmla="*/ f66 f21 1"/>
                <a:gd name="f82" fmla="*/ f67 f20 1"/>
                <a:gd name="f83" fmla="*/ f68 f21 1"/>
              </a:gdLst>
              <a:ahLst/>
              <a:cxnLst>
                <a:cxn ang="3cd4">
                  <a:pos x="hc" y="t"/>
                </a:cxn>
                <a:cxn ang="0">
                  <a:pos x="r" y="vc"/>
                </a:cxn>
                <a:cxn ang="cd4">
                  <a:pos x="hc" y="b"/>
                </a:cxn>
                <a:cxn ang="cd2">
                  <a:pos x="l" y="vc"/>
                </a:cxn>
                <a:cxn ang="f42">
                  <a:pos x="f73" y="f74"/>
                </a:cxn>
                <a:cxn ang="f42">
                  <a:pos x="f75" y="f76"/>
                </a:cxn>
                <a:cxn ang="f42">
                  <a:pos x="f77" y="f76"/>
                </a:cxn>
                <a:cxn ang="f42">
                  <a:pos x="f77" y="f76"/>
                </a:cxn>
                <a:cxn ang="f42">
                  <a:pos x="f78" y="f76"/>
                </a:cxn>
                <a:cxn ang="f42">
                  <a:pos x="f79" y="f80"/>
                </a:cxn>
                <a:cxn ang="f42">
                  <a:pos x="f79" y="f81"/>
                </a:cxn>
                <a:cxn ang="f42">
                  <a:pos x="f82" y="f83"/>
                </a:cxn>
              </a:cxnLst>
              <a:rect l="f69" t="f72" r="f70" b="f71"/>
              <a:pathLst>
                <a:path w="672677" h="223208">
                  <a:moveTo>
                    <a:pt x="f8" y="f9"/>
                  </a:moveTo>
                  <a:cubicBezTo>
                    <a:pt x="f10" y="f11"/>
                    <a:pt x="f12" y="f13"/>
                    <a:pt x="f14" y="f13"/>
                  </a:cubicBezTo>
                  <a:lnTo>
                    <a:pt x="f5" y="f13"/>
                  </a:lnTo>
                  <a:lnTo>
                    <a:pt x="f5" y="f13"/>
                  </a:lnTo>
                  <a:lnTo>
                    <a:pt x="f15" y="f13"/>
                  </a:lnTo>
                  <a:lnTo>
                    <a:pt x="f16" y="f7"/>
                  </a:lnTo>
                  <a:lnTo>
                    <a:pt x="f16" y="f17"/>
                  </a:lnTo>
                  <a:lnTo>
                    <a:pt x="f1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5" name="Freeform: Shape 609">
              <a:extLst>
                <a:ext uri="{FF2B5EF4-FFF2-40B4-BE49-F238E27FC236}">
                  <a16:creationId xmlns:a16="http://schemas.microsoft.com/office/drawing/2014/main" id="{86867B84-ED27-16DA-7149-EA12E8BAB381}"/>
                </a:ext>
              </a:extLst>
            </p:cNvPr>
            <p:cNvSpPr/>
            <p:nvPr/>
          </p:nvSpPr>
          <p:spPr>
            <a:xfrm>
              <a:off x="12098426" y="2705791"/>
              <a:ext cx="87608" cy="36566"/>
            </a:xfrm>
            <a:custGeom>
              <a:avLst/>
              <a:gdLst>
                <a:gd name="f0" fmla="val 10800000"/>
                <a:gd name="f1" fmla="val 5400000"/>
                <a:gd name="f2" fmla="val 180"/>
                <a:gd name="f3" fmla="val w"/>
                <a:gd name="f4" fmla="val h"/>
                <a:gd name="f5" fmla="val 0"/>
                <a:gd name="f6" fmla="val 87608"/>
                <a:gd name="f7" fmla="val 36566"/>
                <a:gd name="f8" fmla="val 1080"/>
                <a:gd name="f9" fmla="val 127"/>
                <a:gd name="f10" fmla="val 2095"/>
                <a:gd name="f11" fmla="val 571"/>
                <a:gd name="f12" fmla="val 2920"/>
                <a:gd name="f13" fmla="val 1270"/>
                <a:gd name="f14" fmla="val 4850"/>
                <a:gd name="f15" fmla="val 3009"/>
                <a:gd name="f16" fmla="val 5002"/>
                <a:gd name="f17" fmla="val 5980"/>
                <a:gd name="f18" fmla="val 3263"/>
                <a:gd name="f19" fmla="val 7910"/>
                <a:gd name="f20" fmla="val 3162"/>
                <a:gd name="f21" fmla="val 8024"/>
                <a:gd name="f22" fmla="val 3047"/>
                <a:gd name="f23" fmla="val 8139"/>
                <a:gd name="f24" fmla="val 8253"/>
                <a:gd name="f25" fmla="val 635"/>
                <a:gd name="f26" fmla="val 10284"/>
                <a:gd name="f27" fmla="val 36567"/>
                <a:gd name="f28" fmla="val 26282"/>
                <a:gd name="f29" fmla="val 889"/>
                <a:gd name="f30" fmla="+- 0 0 -90"/>
                <a:gd name="f31" fmla="*/ f3 1 87608"/>
                <a:gd name="f32" fmla="*/ f4 1 36566"/>
                <a:gd name="f33" fmla="val f5"/>
                <a:gd name="f34" fmla="val f6"/>
                <a:gd name="f35" fmla="val f7"/>
                <a:gd name="f36" fmla="*/ f30 f0 1"/>
                <a:gd name="f37" fmla="+- f35 0 f33"/>
                <a:gd name="f38" fmla="+- f34 0 f33"/>
                <a:gd name="f39" fmla="*/ f36 1 f2"/>
                <a:gd name="f40" fmla="*/ f38 1 87608"/>
                <a:gd name="f41" fmla="*/ f37 1 36566"/>
                <a:gd name="f42" fmla="*/ 0 f38 1"/>
                <a:gd name="f43" fmla="*/ 0 f37 1"/>
                <a:gd name="f44" fmla="*/ 2920 f38 1"/>
                <a:gd name="f45" fmla="*/ 1270 f37 1"/>
                <a:gd name="f46" fmla="*/ 3263 f38 1"/>
                <a:gd name="f47" fmla="*/ 7910 f37 1"/>
                <a:gd name="f48" fmla="*/ 8253 f37 1"/>
                <a:gd name="f49" fmla="*/ 635 f38 1"/>
                <a:gd name="f50" fmla="*/ 10284 f37 1"/>
                <a:gd name="f51" fmla="*/ 87608 f38 1"/>
                <a:gd name="f52" fmla="*/ 36567 f37 1"/>
                <a:gd name="f53" fmla="*/ 26282 f37 1"/>
                <a:gd name="f54" fmla="*/ 889 f38 1"/>
                <a:gd name="f55" fmla="+- f39 0 f1"/>
                <a:gd name="f56" fmla="*/ f42 1 87608"/>
                <a:gd name="f57" fmla="*/ f43 1 36566"/>
                <a:gd name="f58" fmla="*/ f44 1 87608"/>
                <a:gd name="f59" fmla="*/ f45 1 36566"/>
                <a:gd name="f60" fmla="*/ f46 1 87608"/>
                <a:gd name="f61" fmla="*/ f47 1 36566"/>
                <a:gd name="f62" fmla="*/ f48 1 36566"/>
                <a:gd name="f63" fmla="*/ f49 1 87608"/>
                <a:gd name="f64" fmla="*/ f50 1 36566"/>
                <a:gd name="f65" fmla="*/ f51 1 87608"/>
                <a:gd name="f66" fmla="*/ f52 1 36566"/>
                <a:gd name="f67" fmla="*/ f53 1 36566"/>
                <a:gd name="f68" fmla="*/ f54 1 87608"/>
                <a:gd name="f69" fmla="*/ f33 1 f40"/>
                <a:gd name="f70" fmla="*/ f34 1 f40"/>
                <a:gd name="f71" fmla="*/ f33 1 f41"/>
                <a:gd name="f72" fmla="*/ f35 1 f41"/>
                <a:gd name="f73" fmla="*/ f56 1 f40"/>
                <a:gd name="f74" fmla="*/ f57 1 f41"/>
                <a:gd name="f75" fmla="*/ f58 1 f40"/>
                <a:gd name="f76" fmla="*/ f59 1 f41"/>
                <a:gd name="f77" fmla="*/ f60 1 f40"/>
                <a:gd name="f78" fmla="*/ f61 1 f41"/>
                <a:gd name="f79" fmla="*/ f62 1 f41"/>
                <a:gd name="f80" fmla="*/ f63 1 f40"/>
                <a:gd name="f81" fmla="*/ f64 1 f41"/>
                <a:gd name="f82" fmla="*/ f65 1 f40"/>
                <a:gd name="f83" fmla="*/ f66 1 f41"/>
                <a:gd name="f84" fmla="*/ f67 1 f41"/>
                <a:gd name="f85" fmla="*/ f68 1 f40"/>
                <a:gd name="f86" fmla="*/ f69 f31 1"/>
                <a:gd name="f87" fmla="*/ f70 f31 1"/>
                <a:gd name="f88" fmla="*/ f72 f32 1"/>
                <a:gd name="f89" fmla="*/ f71 f32 1"/>
                <a:gd name="f90" fmla="*/ f73 f31 1"/>
                <a:gd name="f91" fmla="*/ f74 f32 1"/>
                <a:gd name="f92" fmla="*/ f75 f31 1"/>
                <a:gd name="f93" fmla="*/ f76 f32 1"/>
                <a:gd name="f94" fmla="*/ f77 f31 1"/>
                <a:gd name="f95" fmla="*/ f78 f32 1"/>
                <a:gd name="f96" fmla="*/ f79 f32 1"/>
                <a:gd name="f97" fmla="*/ f80 f31 1"/>
                <a:gd name="f98" fmla="*/ f81 f32 1"/>
                <a:gd name="f99" fmla="*/ f82 f31 1"/>
                <a:gd name="f100" fmla="*/ f83 f32 1"/>
                <a:gd name="f101" fmla="*/ f84 f32 1"/>
                <a:gd name="f102" fmla="*/ f85 f31 1"/>
              </a:gdLst>
              <a:ahLst/>
              <a:cxnLst>
                <a:cxn ang="3cd4">
                  <a:pos x="hc" y="t"/>
                </a:cxn>
                <a:cxn ang="0">
                  <a:pos x="r" y="vc"/>
                </a:cxn>
                <a:cxn ang="cd4">
                  <a:pos x="hc" y="b"/>
                </a:cxn>
                <a:cxn ang="cd2">
                  <a:pos x="l" y="vc"/>
                </a:cxn>
                <a:cxn ang="f55">
                  <a:pos x="f90" y="f91"/>
                </a:cxn>
                <a:cxn ang="f55">
                  <a:pos x="f92" y="f93"/>
                </a:cxn>
                <a:cxn ang="f55">
                  <a:pos x="f94" y="f95"/>
                </a:cxn>
                <a:cxn ang="f55">
                  <a:pos x="f92" y="f96"/>
                </a:cxn>
                <a:cxn ang="f55">
                  <a:pos x="f97" y="f98"/>
                </a:cxn>
                <a:cxn ang="f55">
                  <a:pos x="f99" y="f100"/>
                </a:cxn>
                <a:cxn ang="f55">
                  <a:pos x="f99" y="f101"/>
                </a:cxn>
                <a:cxn ang="f55">
                  <a:pos x="f102" y="f91"/>
                </a:cxn>
              </a:cxnLst>
              <a:rect l="f86" t="f89" r="f87" b="f88"/>
              <a:pathLst>
                <a:path w="87608" h="36566">
                  <a:moveTo>
                    <a:pt x="f5" y="f5"/>
                  </a:moveTo>
                  <a:cubicBezTo>
                    <a:pt x="f8" y="f9"/>
                    <a:pt x="f10" y="f11"/>
                    <a:pt x="f12" y="f13"/>
                  </a:cubicBezTo>
                  <a:cubicBezTo>
                    <a:pt x="f14" y="f15"/>
                    <a:pt x="f16" y="f17"/>
                    <a:pt x="f18" y="f19"/>
                  </a:cubicBezTo>
                  <a:cubicBezTo>
                    <a:pt x="f20" y="f21"/>
                    <a:pt x="f22" y="f23"/>
                    <a:pt x="f12" y="f24"/>
                  </a:cubicBezTo>
                  <a:lnTo>
                    <a:pt x="f25" y="f26"/>
                  </a:lnTo>
                  <a:lnTo>
                    <a:pt x="f6" y="f27"/>
                  </a:lnTo>
                  <a:lnTo>
                    <a:pt x="f6" y="f28"/>
                  </a:lnTo>
                  <a:lnTo>
                    <a:pt x="f2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6" name="Freeform: Shape 610">
              <a:extLst>
                <a:ext uri="{FF2B5EF4-FFF2-40B4-BE49-F238E27FC236}">
                  <a16:creationId xmlns:a16="http://schemas.microsoft.com/office/drawing/2014/main" id="{8966AD75-0E9A-B93C-9F61-9230C322796D}"/>
                </a:ext>
              </a:extLst>
            </p:cNvPr>
            <p:cNvSpPr/>
            <p:nvPr/>
          </p:nvSpPr>
          <p:spPr>
            <a:xfrm>
              <a:off x="11992026" y="4158041"/>
              <a:ext cx="189692" cy="251267"/>
            </a:xfrm>
            <a:custGeom>
              <a:avLst/>
              <a:gdLst>
                <a:gd name="f0" fmla="val 10800000"/>
                <a:gd name="f1" fmla="val 5400000"/>
                <a:gd name="f2" fmla="val 180"/>
                <a:gd name="f3" fmla="val w"/>
                <a:gd name="f4" fmla="val h"/>
                <a:gd name="f5" fmla="val 0"/>
                <a:gd name="f6" fmla="val 189690"/>
                <a:gd name="f7" fmla="val 251267"/>
                <a:gd name="f8" fmla="val 184231"/>
                <a:gd name="f9" fmla="val 6475"/>
                <a:gd name="f10" fmla="val 181425"/>
                <a:gd name="f11" fmla="val 6615"/>
                <a:gd name="f12" fmla="val 179038"/>
                <a:gd name="f13" fmla="val 4457"/>
                <a:gd name="f14" fmla="val 178899"/>
                <a:gd name="f15" fmla="val 1663"/>
                <a:gd name="f16" fmla="val 1613"/>
                <a:gd name="f17" fmla="val 1575"/>
                <a:gd name="f18" fmla="val 1524"/>
                <a:gd name="f19" fmla="val 233746"/>
                <a:gd name="f20" fmla="val 249363"/>
                <a:gd name="f21" fmla="val 249998"/>
                <a:gd name="f22" fmla="val 250379"/>
                <a:gd name="f23" fmla="val 251268"/>
                <a:gd name="f24" fmla="val 189691"/>
                <a:gd name="f25" fmla="val 3809"/>
                <a:gd name="f26" fmla="val 188599"/>
                <a:gd name="f27" fmla="val 5752"/>
                <a:gd name="f28" fmla="val 186427"/>
                <a:gd name="f29" fmla="val 6806"/>
                <a:gd name="f30" fmla="+- 0 0 -90"/>
                <a:gd name="f31" fmla="*/ f3 1 189690"/>
                <a:gd name="f32" fmla="*/ f4 1 251267"/>
                <a:gd name="f33" fmla="val f5"/>
                <a:gd name="f34" fmla="val f6"/>
                <a:gd name="f35" fmla="val f7"/>
                <a:gd name="f36" fmla="*/ f30 f0 1"/>
                <a:gd name="f37" fmla="+- f35 0 f33"/>
                <a:gd name="f38" fmla="+- f34 0 f33"/>
                <a:gd name="f39" fmla="*/ f36 1 f2"/>
                <a:gd name="f40" fmla="*/ f38 1 189690"/>
                <a:gd name="f41" fmla="*/ f37 1 251267"/>
                <a:gd name="f42" fmla="*/ 184231 f38 1"/>
                <a:gd name="f43" fmla="*/ 6475 f37 1"/>
                <a:gd name="f44" fmla="*/ 178899 f38 1"/>
                <a:gd name="f45" fmla="*/ 1663 f37 1"/>
                <a:gd name="f46" fmla="*/ 1524 f37 1"/>
                <a:gd name="f47" fmla="*/ 0 f37 1"/>
                <a:gd name="f48" fmla="*/ 0 f38 1"/>
                <a:gd name="f49" fmla="*/ 233746 f37 1"/>
                <a:gd name="f50" fmla="*/ 249363 f37 1"/>
                <a:gd name="f51" fmla="*/ 250379 f37 1"/>
                <a:gd name="f52" fmla="*/ 251268 f37 1"/>
                <a:gd name="f53" fmla="*/ 189691 f38 1"/>
                <a:gd name="f54" fmla="*/ 3809 f37 1"/>
                <a:gd name="f55" fmla="+- f39 0 f1"/>
                <a:gd name="f56" fmla="*/ f42 1 189690"/>
                <a:gd name="f57" fmla="*/ f43 1 251267"/>
                <a:gd name="f58" fmla="*/ f44 1 189690"/>
                <a:gd name="f59" fmla="*/ f45 1 251267"/>
                <a:gd name="f60" fmla="*/ f46 1 251267"/>
                <a:gd name="f61" fmla="*/ f47 1 251267"/>
                <a:gd name="f62" fmla="*/ f48 1 189690"/>
                <a:gd name="f63" fmla="*/ f49 1 251267"/>
                <a:gd name="f64" fmla="*/ f50 1 251267"/>
                <a:gd name="f65" fmla="*/ f51 1 251267"/>
                <a:gd name="f66" fmla="*/ f52 1 251267"/>
                <a:gd name="f67" fmla="*/ f53 1 189690"/>
                <a:gd name="f68" fmla="*/ f54 1 251267"/>
                <a:gd name="f69" fmla="*/ f33 1 f40"/>
                <a:gd name="f70" fmla="*/ f34 1 f40"/>
                <a:gd name="f71" fmla="*/ f33 1 f41"/>
                <a:gd name="f72" fmla="*/ f35 1 f41"/>
                <a:gd name="f73" fmla="*/ f56 1 f40"/>
                <a:gd name="f74" fmla="*/ f57 1 f41"/>
                <a:gd name="f75" fmla="*/ f58 1 f40"/>
                <a:gd name="f76" fmla="*/ f59 1 f41"/>
                <a:gd name="f77" fmla="*/ f60 1 f41"/>
                <a:gd name="f78" fmla="*/ f61 1 f41"/>
                <a:gd name="f79" fmla="*/ f62 1 f40"/>
                <a:gd name="f80" fmla="*/ f63 1 f41"/>
                <a:gd name="f81" fmla="*/ f64 1 f41"/>
                <a:gd name="f82" fmla="*/ f65 1 f41"/>
                <a:gd name="f83" fmla="*/ f66 1 f41"/>
                <a:gd name="f84" fmla="*/ f67 1 f40"/>
                <a:gd name="f85" fmla="*/ f68 1 f41"/>
                <a:gd name="f86" fmla="*/ f69 f31 1"/>
                <a:gd name="f87" fmla="*/ f70 f31 1"/>
                <a:gd name="f88" fmla="*/ f72 f32 1"/>
                <a:gd name="f89" fmla="*/ f71 f32 1"/>
                <a:gd name="f90" fmla="*/ f73 f31 1"/>
                <a:gd name="f91" fmla="*/ f74 f32 1"/>
                <a:gd name="f92" fmla="*/ f75 f31 1"/>
                <a:gd name="f93" fmla="*/ f76 f32 1"/>
                <a:gd name="f94" fmla="*/ f77 f32 1"/>
                <a:gd name="f95" fmla="*/ f78 f32 1"/>
                <a:gd name="f96" fmla="*/ f79 f31 1"/>
                <a:gd name="f97" fmla="*/ f80 f32 1"/>
                <a:gd name="f98" fmla="*/ f81 f32 1"/>
                <a:gd name="f99" fmla="*/ f82 f32 1"/>
                <a:gd name="f100" fmla="*/ f83 f32 1"/>
                <a:gd name="f101" fmla="*/ f84 f31 1"/>
                <a:gd name="f102" fmla="*/ f85 f32 1"/>
              </a:gdLst>
              <a:ahLst/>
              <a:cxnLst>
                <a:cxn ang="3cd4">
                  <a:pos x="hc" y="t"/>
                </a:cxn>
                <a:cxn ang="0">
                  <a:pos x="r" y="vc"/>
                </a:cxn>
                <a:cxn ang="cd4">
                  <a:pos x="hc" y="b"/>
                </a:cxn>
                <a:cxn ang="cd2">
                  <a:pos x="l" y="vc"/>
                </a:cxn>
                <a:cxn ang="f55">
                  <a:pos x="f90" y="f91"/>
                </a:cxn>
                <a:cxn ang="f55">
                  <a:pos x="f92" y="f93"/>
                </a:cxn>
                <a:cxn ang="f55">
                  <a:pos x="f92" y="f94"/>
                </a:cxn>
                <a:cxn ang="f55">
                  <a:pos x="f92" y="f95"/>
                </a:cxn>
                <a:cxn ang="f55">
                  <a:pos x="f96" y="f97"/>
                </a:cxn>
                <a:cxn ang="f55">
                  <a:pos x="f96" y="f98"/>
                </a:cxn>
                <a:cxn ang="f55">
                  <a:pos x="f96" y="f98"/>
                </a:cxn>
                <a:cxn ang="f55">
                  <a:pos x="f96" y="f99"/>
                </a:cxn>
                <a:cxn ang="f55">
                  <a:pos x="f96" y="f100"/>
                </a:cxn>
                <a:cxn ang="f55">
                  <a:pos x="f96" y="f100"/>
                </a:cxn>
                <a:cxn ang="f55">
                  <a:pos x="f101" y="f102"/>
                </a:cxn>
                <a:cxn ang="f55">
                  <a:pos x="f101" y="f102"/>
                </a:cxn>
                <a:cxn ang="f55">
                  <a:pos x="f90" y="f91"/>
                </a:cxn>
              </a:cxnLst>
              <a:rect l="f86" t="f89" r="f87" b="f88"/>
              <a:pathLst>
                <a:path w="189690" h="251267">
                  <a:moveTo>
                    <a:pt x="f8" y="f9"/>
                  </a:moveTo>
                  <a:cubicBezTo>
                    <a:pt x="f10" y="f11"/>
                    <a:pt x="f12" y="f13"/>
                    <a:pt x="f14" y="f15"/>
                  </a:cubicBezTo>
                  <a:cubicBezTo>
                    <a:pt x="f14" y="f16"/>
                    <a:pt x="f14" y="f17"/>
                    <a:pt x="f14" y="f18"/>
                  </a:cubicBezTo>
                  <a:lnTo>
                    <a:pt x="f14" y="f5"/>
                  </a:lnTo>
                  <a:lnTo>
                    <a:pt x="f5" y="f19"/>
                  </a:lnTo>
                  <a:lnTo>
                    <a:pt x="f5" y="f20"/>
                  </a:lnTo>
                  <a:cubicBezTo>
                    <a:pt x="f5" y="f20"/>
                    <a:pt x="f5" y="f20"/>
                    <a:pt x="f5" y="f20"/>
                  </a:cubicBezTo>
                  <a:cubicBezTo>
                    <a:pt x="f5" y="f20"/>
                    <a:pt x="f5" y="f21"/>
                    <a:pt x="f5" y="f22"/>
                  </a:cubicBezTo>
                  <a:lnTo>
                    <a:pt x="f5" y="f23"/>
                  </a:lnTo>
                  <a:lnTo>
                    <a:pt x="f5" y="f23"/>
                  </a:lnTo>
                  <a:lnTo>
                    <a:pt x="f24" y="f25"/>
                  </a:lnTo>
                  <a:lnTo>
                    <a:pt x="f24" y="f25"/>
                  </a:lnTo>
                  <a:cubicBezTo>
                    <a:pt x="f26" y="f27"/>
                    <a:pt x="f28" y="f2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7" name="Freeform: Shape 611">
              <a:extLst>
                <a:ext uri="{FF2B5EF4-FFF2-40B4-BE49-F238E27FC236}">
                  <a16:creationId xmlns:a16="http://schemas.microsoft.com/office/drawing/2014/main" id="{79E6C058-BC71-0085-D093-C25907734527}"/>
                </a:ext>
              </a:extLst>
            </p:cNvPr>
            <p:cNvSpPr/>
            <p:nvPr/>
          </p:nvSpPr>
          <p:spPr>
            <a:xfrm>
              <a:off x="12177906" y="3948671"/>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 0 0 -90"/>
                <a:gd name="f10" fmla="*/ f3 1 1015"/>
                <a:gd name="f11" fmla="*/ f4 1 12696"/>
                <a:gd name="f12" fmla="val f5"/>
                <a:gd name="f13" fmla="val f6"/>
                <a:gd name="f14" fmla="val f7"/>
                <a:gd name="f15" fmla="*/ f9 f0 1"/>
                <a:gd name="f16" fmla="+- f14 0 f12"/>
                <a:gd name="f17" fmla="+- f13 0 f12"/>
                <a:gd name="f18" fmla="*/ f15 1 f2"/>
                <a:gd name="f19" fmla="*/ f17 1 1015"/>
                <a:gd name="f20" fmla="*/ f16 1 12696"/>
                <a:gd name="f21" fmla="*/ 1016 f17 1"/>
                <a:gd name="f22" fmla="*/ 0 f16 1"/>
                <a:gd name="f23" fmla="*/ 0 f17 1"/>
                <a:gd name="f24" fmla="+- f18 0 f1"/>
                <a:gd name="f25" fmla="*/ f21 1 1015"/>
                <a:gd name="f26" fmla="*/ f22 1 12696"/>
                <a:gd name="f27" fmla="*/ f23 1 1015"/>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1015"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8" name="Freeform: Shape 612">
              <a:extLst>
                <a:ext uri="{FF2B5EF4-FFF2-40B4-BE49-F238E27FC236}">
                  <a16:creationId xmlns:a16="http://schemas.microsoft.com/office/drawing/2014/main" id="{F862CE3C-6249-EECA-579E-235A8577C68F}"/>
                </a:ext>
              </a:extLst>
            </p:cNvPr>
            <p:cNvSpPr/>
            <p:nvPr/>
          </p:nvSpPr>
          <p:spPr>
            <a:xfrm>
              <a:off x="12171048" y="3952740"/>
              <a:ext cx="10533" cy="211912"/>
            </a:xfrm>
            <a:custGeom>
              <a:avLst/>
              <a:gdLst>
                <a:gd name="f0" fmla="val 10800000"/>
                <a:gd name="f1" fmla="val 5400000"/>
                <a:gd name="f2" fmla="val 180"/>
                <a:gd name="f3" fmla="val w"/>
                <a:gd name="f4" fmla="val h"/>
                <a:gd name="f5" fmla="val 0"/>
                <a:gd name="f6" fmla="val 10537"/>
                <a:gd name="f7" fmla="val 211909"/>
                <a:gd name="f8" fmla="val 10538"/>
                <a:gd name="f9" fmla="val 1143"/>
                <a:gd name="f10" fmla="val 10411"/>
                <a:gd name="f11" fmla="val 1739"/>
                <a:gd name="f12" fmla="val 10157"/>
                <a:gd name="f13" fmla="val 2311"/>
                <a:gd name="f14" fmla="val 9776"/>
                <a:gd name="f15" fmla="val 2793"/>
                <a:gd name="f16" fmla="val 15490"/>
                <a:gd name="f17" fmla="val 206956"/>
                <a:gd name="f18" fmla="val 63"/>
                <a:gd name="f19" fmla="val 209762"/>
                <a:gd name="f20" fmla="val 2399"/>
                <a:gd name="f21" fmla="val 211984"/>
                <a:gd name="f22" fmla="val 5193"/>
                <a:gd name="f23" fmla="val 211908"/>
                <a:gd name="f24" fmla="val 5243"/>
                <a:gd name="f25" fmla="val 5281"/>
                <a:gd name="f26" fmla="val 5332"/>
                <a:gd name="f27" fmla="val 7237"/>
                <a:gd name="f28" fmla="val 211959"/>
                <a:gd name="f29" fmla="val 9027"/>
                <a:gd name="f30" fmla="val 210994"/>
                <a:gd name="f31" fmla="val 10030"/>
                <a:gd name="f32" fmla="val 209369"/>
                <a:gd name="f33" fmla="val 208480"/>
                <a:gd name="f34" fmla="val 10081"/>
                <a:gd name="f35" fmla="val 208150"/>
                <a:gd name="f36" fmla="val 207794"/>
                <a:gd name="f37" fmla="val 207464"/>
                <a:gd name="f38" fmla="val 10271"/>
                <a:gd name="f39" fmla="val 343"/>
                <a:gd name="f40" fmla="val 10436"/>
                <a:gd name="f41" fmla="val 736"/>
                <a:gd name="f42" fmla="+- 0 0 -90"/>
                <a:gd name="f43" fmla="*/ f3 1 10537"/>
                <a:gd name="f44" fmla="*/ f4 1 211909"/>
                <a:gd name="f45" fmla="val f5"/>
                <a:gd name="f46" fmla="val f6"/>
                <a:gd name="f47" fmla="val f7"/>
                <a:gd name="f48" fmla="*/ f42 f0 1"/>
                <a:gd name="f49" fmla="+- f47 0 f45"/>
                <a:gd name="f50" fmla="+- f46 0 f45"/>
                <a:gd name="f51" fmla="*/ f48 1 f2"/>
                <a:gd name="f52" fmla="*/ f50 1 10537"/>
                <a:gd name="f53" fmla="*/ f49 1 211909"/>
                <a:gd name="f54" fmla="*/ 10538 f50 1"/>
                <a:gd name="f55" fmla="*/ 1143 f49 1"/>
                <a:gd name="f56" fmla="*/ 9776 f50 1"/>
                <a:gd name="f57" fmla="*/ 2793 f49 1"/>
                <a:gd name="f58" fmla="*/ 0 f50 1"/>
                <a:gd name="f59" fmla="*/ 15490 f49 1"/>
                <a:gd name="f60" fmla="*/ 206956 f49 1"/>
                <a:gd name="f61" fmla="*/ 5193 f50 1"/>
                <a:gd name="f62" fmla="*/ 211908 f49 1"/>
                <a:gd name="f63" fmla="*/ 5332 f50 1"/>
                <a:gd name="f64" fmla="*/ 10030 f50 1"/>
                <a:gd name="f65" fmla="*/ 209369 f49 1"/>
                <a:gd name="f66" fmla="*/ 208480 f49 1"/>
                <a:gd name="f67" fmla="*/ 207464 f49 1"/>
                <a:gd name="f68" fmla="*/ 0 f49 1"/>
                <a:gd name="f69" fmla="+- f51 0 f1"/>
                <a:gd name="f70" fmla="*/ f54 1 10537"/>
                <a:gd name="f71" fmla="*/ f55 1 211909"/>
                <a:gd name="f72" fmla="*/ f56 1 10537"/>
                <a:gd name="f73" fmla="*/ f57 1 211909"/>
                <a:gd name="f74" fmla="*/ f58 1 10537"/>
                <a:gd name="f75" fmla="*/ f59 1 211909"/>
                <a:gd name="f76" fmla="*/ f60 1 211909"/>
                <a:gd name="f77" fmla="*/ f61 1 10537"/>
                <a:gd name="f78" fmla="*/ f62 1 211909"/>
                <a:gd name="f79" fmla="*/ f63 1 10537"/>
                <a:gd name="f80" fmla="*/ f64 1 10537"/>
                <a:gd name="f81" fmla="*/ f65 1 211909"/>
                <a:gd name="f82" fmla="*/ f66 1 211909"/>
                <a:gd name="f83" fmla="*/ f67 1 211909"/>
                <a:gd name="f84" fmla="*/ f68 1 211909"/>
                <a:gd name="f85" fmla="*/ f45 1 f52"/>
                <a:gd name="f86" fmla="*/ f46 1 f52"/>
                <a:gd name="f87" fmla="*/ f45 1 f53"/>
                <a:gd name="f88" fmla="*/ f47 1 f53"/>
                <a:gd name="f89" fmla="*/ f70 1 f52"/>
                <a:gd name="f90" fmla="*/ f71 1 f53"/>
                <a:gd name="f91" fmla="*/ f72 1 f52"/>
                <a:gd name="f92" fmla="*/ f73 1 f53"/>
                <a:gd name="f93" fmla="*/ f74 1 f52"/>
                <a:gd name="f94" fmla="*/ f75 1 f53"/>
                <a:gd name="f95" fmla="*/ f76 1 f53"/>
                <a:gd name="f96" fmla="*/ f77 1 f52"/>
                <a:gd name="f97" fmla="*/ f78 1 f53"/>
                <a:gd name="f98" fmla="*/ f79 1 f52"/>
                <a:gd name="f99" fmla="*/ f80 1 f52"/>
                <a:gd name="f100" fmla="*/ f81 1 f53"/>
                <a:gd name="f101" fmla="*/ f82 1 f53"/>
                <a:gd name="f102" fmla="*/ f83 1 f53"/>
                <a:gd name="f103" fmla="*/ f84 1 f53"/>
                <a:gd name="f104" fmla="*/ f85 f43 1"/>
                <a:gd name="f105" fmla="*/ f86 f43 1"/>
                <a:gd name="f106" fmla="*/ f88 f44 1"/>
                <a:gd name="f107" fmla="*/ f87 f44 1"/>
                <a:gd name="f108" fmla="*/ f89 f43 1"/>
                <a:gd name="f109" fmla="*/ f90 f44 1"/>
                <a:gd name="f110" fmla="*/ f91 f43 1"/>
                <a:gd name="f111" fmla="*/ f92 f44 1"/>
                <a:gd name="f112" fmla="*/ f93 f43 1"/>
                <a:gd name="f113" fmla="*/ f94 f44 1"/>
                <a:gd name="f114" fmla="*/ f95 f44 1"/>
                <a:gd name="f115" fmla="*/ f96 f43 1"/>
                <a:gd name="f116" fmla="*/ f97 f44 1"/>
                <a:gd name="f117" fmla="*/ f98 f43 1"/>
                <a:gd name="f118" fmla="*/ f99 f43 1"/>
                <a:gd name="f119" fmla="*/ f100 f44 1"/>
                <a:gd name="f120" fmla="*/ f101 f44 1"/>
                <a:gd name="f121" fmla="*/ f102 f44 1"/>
                <a:gd name="f122" fmla="*/ f103 f44 1"/>
              </a:gdLst>
              <a:ahLst/>
              <a:cxnLst>
                <a:cxn ang="3cd4">
                  <a:pos x="hc" y="t"/>
                </a:cxn>
                <a:cxn ang="0">
                  <a:pos x="r" y="vc"/>
                </a:cxn>
                <a:cxn ang="cd4">
                  <a:pos x="hc" y="b"/>
                </a:cxn>
                <a:cxn ang="cd2">
                  <a:pos x="l" y="vc"/>
                </a:cxn>
                <a:cxn ang="f69">
                  <a:pos x="f108" y="f109"/>
                </a:cxn>
                <a:cxn ang="f69">
                  <a:pos x="f108" y="f109"/>
                </a:cxn>
                <a:cxn ang="f69">
                  <a:pos x="f110" y="f111"/>
                </a:cxn>
                <a:cxn ang="f69">
                  <a:pos x="f112" y="f113"/>
                </a:cxn>
                <a:cxn ang="f69">
                  <a:pos x="f112" y="f114"/>
                </a:cxn>
                <a:cxn ang="f69">
                  <a:pos x="f115" y="f116"/>
                </a:cxn>
                <a:cxn ang="f69">
                  <a:pos x="f117" y="f116"/>
                </a:cxn>
                <a:cxn ang="f69">
                  <a:pos x="f118" y="f119"/>
                </a:cxn>
                <a:cxn ang="f69">
                  <a:pos x="f118" y="f120"/>
                </a:cxn>
                <a:cxn ang="f69">
                  <a:pos x="f118" y="f121"/>
                </a:cxn>
                <a:cxn ang="f69">
                  <a:pos x="f118" y="f121"/>
                </a:cxn>
                <a:cxn ang="f69">
                  <a:pos x="f118" y="f122"/>
                </a:cxn>
                <a:cxn ang="f69">
                  <a:pos x="f108" y="f109"/>
                </a:cxn>
              </a:cxnLst>
              <a:rect l="f104" t="f107" r="f105" b="f106"/>
              <a:pathLst>
                <a:path w="10537" h="211909">
                  <a:moveTo>
                    <a:pt x="f8" y="f9"/>
                  </a:moveTo>
                  <a:lnTo>
                    <a:pt x="f8" y="f9"/>
                  </a:lnTo>
                  <a:cubicBezTo>
                    <a:pt x="f10" y="f11"/>
                    <a:pt x="f12" y="f13"/>
                    <a:pt x="f14" y="f15"/>
                  </a:cubicBezTo>
                  <a:lnTo>
                    <a:pt x="f5" y="f16"/>
                  </a:lnTo>
                  <a:lnTo>
                    <a:pt x="f5" y="f17"/>
                  </a:lnTo>
                  <a:cubicBezTo>
                    <a:pt x="f18" y="f19"/>
                    <a:pt x="f20" y="f21"/>
                    <a:pt x="f22" y="f23"/>
                  </a:cubicBezTo>
                  <a:cubicBezTo>
                    <a:pt x="f24" y="f23"/>
                    <a:pt x="f25" y="f23"/>
                    <a:pt x="f26" y="f23"/>
                  </a:cubicBezTo>
                  <a:cubicBezTo>
                    <a:pt x="f27" y="f28"/>
                    <a:pt x="f29" y="f30"/>
                    <a:pt x="f31" y="f32"/>
                  </a:cubicBezTo>
                  <a:lnTo>
                    <a:pt x="f31" y="f33"/>
                  </a:lnTo>
                  <a:cubicBezTo>
                    <a:pt x="f34" y="f35"/>
                    <a:pt x="f34" y="f36"/>
                    <a:pt x="f31" y="f37"/>
                  </a:cubicBezTo>
                  <a:cubicBezTo>
                    <a:pt x="f31" y="f37"/>
                    <a:pt x="f31" y="f37"/>
                    <a:pt x="f31" y="f37"/>
                  </a:cubicBezTo>
                  <a:lnTo>
                    <a:pt x="f31" y="f5"/>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09" name="Freeform: Shape 613">
              <a:extLst>
                <a:ext uri="{FF2B5EF4-FFF2-40B4-BE49-F238E27FC236}">
                  <a16:creationId xmlns:a16="http://schemas.microsoft.com/office/drawing/2014/main" id="{D6748B49-A114-643E-ECE2-E227AB47A9F8}"/>
                </a:ext>
              </a:extLst>
            </p:cNvPr>
            <p:cNvSpPr/>
            <p:nvPr/>
          </p:nvSpPr>
          <p:spPr>
            <a:xfrm>
              <a:off x="11981355" y="3950829"/>
              <a:ext cx="197053" cy="247710"/>
            </a:xfrm>
            <a:custGeom>
              <a:avLst/>
              <a:gdLst>
                <a:gd name="f0" fmla="val 10800000"/>
                <a:gd name="f1" fmla="val 5400000"/>
                <a:gd name="f2" fmla="val 180"/>
                <a:gd name="f3" fmla="val w"/>
                <a:gd name="f4" fmla="val h"/>
                <a:gd name="f5" fmla="val 0"/>
                <a:gd name="f6" fmla="val 197054"/>
                <a:gd name="f7" fmla="val 247712"/>
                <a:gd name="f8" fmla="val 6856"/>
                <a:gd name="f9" fmla="val 244792"/>
                <a:gd name="f10" fmla="val 7618"/>
                <a:gd name="f11" fmla="val 7669"/>
                <a:gd name="f12" fmla="val 245046"/>
                <a:gd name="f13" fmla="val 245300"/>
                <a:gd name="f14" fmla="val 245554"/>
                <a:gd name="f15" fmla="val 186516"/>
                <a:gd name="f16" fmla="val 14347"/>
                <a:gd name="f17" fmla="val 196292"/>
                <a:gd name="f18" fmla="val 1650"/>
                <a:gd name="f19" fmla="val 196674"/>
                <a:gd name="f20" fmla="val 1168"/>
                <a:gd name="f21" fmla="val 196927"/>
                <a:gd name="f22" fmla="val 597"/>
                <a:gd name="f23" fmla="val 196369"/>
                <a:gd name="f24" fmla="val 2298"/>
                <a:gd name="f25" fmla="val 194236"/>
                <a:gd name="f26" fmla="val 3847"/>
                <a:gd name="f27" fmla="val 191849"/>
                <a:gd name="f28" fmla="val 3809"/>
                <a:gd name="f29" fmla="val 190706"/>
                <a:gd name="f30" fmla="val 182834"/>
                <a:gd name="f31" fmla="val 2158"/>
                <a:gd name="f32" fmla="val 240602"/>
                <a:gd name="f33" fmla="+- 0 0 -90"/>
                <a:gd name="f34" fmla="*/ f3 1 197054"/>
                <a:gd name="f35" fmla="*/ f4 1 247712"/>
                <a:gd name="f36" fmla="val f5"/>
                <a:gd name="f37" fmla="val f6"/>
                <a:gd name="f38" fmla="val f7"/>
                <a:gd name="f39" fmla="*/ f33 f0 1"/>
                <a:gd name="f40" fmla="+- f38 0 f36"/>
                <a:gd name="f41" fmla="+- f37 0 f36"/>
                <a:gd name="f42" fmla="*/ f39 1 f2"/>
                <a:gd name="f43" fmla="*/ f41 1 197054"/>
                <a:gd name="f44" fmla="*/ f40 1 247712"/>
                <a:gd name="f45" fmla="*/ 6856 f41 1"/>
                <a:gd name="f46" fmla="*/ 244792 f40 1"/>
                <a:gd name="f47" fmla="*/ 7618 f41 1"/>
                <a:gd name="f48" fmla="*/ 245554 f40 1"/>
                <a:gd name="f49" fmla="*/ 247712 f40 1"/>
                <a:gd name="f50" fmla="*/ 186516 f41 1"/>
                <a:gd name="f51" fmla="*/ 14347 f40 1"/>
                <a:gd name="f52" fmla="*/ 196292 f41 1"/>
                <a:gd name="f53" fmla="*/ 1650 f40 1"/>
                <a:gd name="f54" fmla="*/ 197054 f41 1"/>
                <a:gd name="f55" fmla="*/ 0 f40 1"/>
                <a:gd name="f56" fmla="*/ 191849 f41 1"/>
                <a:gd name="f57" fmla="*/ 3809 f40 1"/>
                <a:gd name="f58" fmla="*/ 190706 f41 1"/>
                <a:gd name="f59" fmla="*/ 182834 f41 1"/>
                <a:gd name="f60" fmla="*/ 2158 f40 1"/>
                <a:gd name="f61" fmla="*/ 0 f41 1"/>
                <a:gd name="f62" fmla="*/ 240602 f40 1"/>
                <a:gd name="f63" fmla="+- f42 0 f1"/>
                <a:gd name="f64" fmla="*/ f45 1 197054"/>
                <a:gd name="f65" fmla="*/ f46 1 247712"/>
                <a:gd name="f66" fmla="*/ f47 1 197054"/>
                <a:gd name="f67" fmla="*/ f48 1 247712"/>
                <a:gd name="f68" fmla="*/ f49 1 247712"/>
                <a:gd name="f69" fmla="*/ f50 1 197054"/>
                <a:gd name="f70" fmla="*/ f51 1 247712"/>
                <a:gd name="f71" fmla="*/ f52 1 197054"/>
                <a:gd name="f72" fmla="*/ f53 1 247712"/>
                <a:gd name="f73" fmla="*/ f54 1 197054"/>
                <a:gd name="f74" fmla="*/ f55 1 247712"/>
                <a:gd name="f75" fmla="*/ f56 1 197054"/>
                <a:gd name="f76" fmla="*/ f57 1 247712"/>
                <a:gd name="f77" fmla="*/ f58 1 197054"/>
                <a:gd name="f78" fmla="*/ f59 1 197054"/>
                <a:gd name="f79" fmla="*/ f60 1 247712"/>
                <a:gd name="f80" fmla="*/ f61 1 197054"/>
                <a:gd name="f81" fmla="*/ f62 1 247712"/>
                <a:gd name="f82" fmla="*/ f36 1 f43"/>
                <a:gd name="f83" fmla="*/ f37 1 f43"/>
                <a:gd name="f84" fmla="*/ f36 1 f44"/>
                <a:gd name="f85" fmla="*/ f38 1 f44"/>
                <a:gd name="f86" fmla="*/ f64 1 f43"/>
                <a:gd name="f87" fmla="*/ f65 1 f44"/>
                <a:gd name="f88" fmla="*/ f66 1 f43"/>
                <a:gd name="f89" fmla="*/ f67 1 f44"/>
                <a:gd name="f90" fmla="*/ f68 1 f44"/>
                <a:gd name="f91" fmla="*/ f69 1 f43"/>
                <a:gd name="f92" fmla="*/ f70 1 f44"/>
                <a:gd name="f93" fmla="*/ f71 1 f43"/>
                <a:gd name="f94" fmla="*/ f72 1 f44"/>
                <a:gd name="f95" fmla="*/ f73 1 f43"/>
                <a:gd name="f96" fmla="*/ f74 1 f44"/>
                <a:gd name="f97" fmla="*/ f75 1 f43"/>
                <a:gd name="f98" fmla="*/ f76 1 f44"/>
                <a:gd name="f99" fmla="*/ f77 1 f43"/>
                <a:gd name="f100" fmla="*/ f78 1 f43"/>
                <a:gd name="f101" fmla="*/ f79 1 f44"/>
                <a:gd name="f102" fmla="*/ f80 1 f43"/>
                <a:gd name="f103" fmla="*/ f81 1 f44"/>
                <a:gd name="f104" fmla="*/ f82 f34 1"/>
                <a:gd name="f105" fmla="*/ f83 f34 1"/>
                <a:gd name="f106" fmla="*/ f85 f35 1"/>
                <a:gd name="f107" fmla="*/ f84 f35 1"/>
                <a:gd name="f108" fmla="*/ f86 f34 1"/>
                <a:gd name="f109" fmla="*/ f87 f35 1"/>
                <a:gd name="f110" fmla="*/ f88 f34 1"/>
                <a:gd name="f111" fmla="*/ f89 f35 1"/>
                <a:gd name="f112" fmla="*/ f90 f35 1"/>
                <a:gd name="f113" fmla="*/ f91 f34 1"/>
                <a:gd name="f114" fmla="*/ f92 f35 1"/>
                <a:gd name="f115" fmla="*/ f93 f34 1"/>
                <a:gd name="f116" fmla="*/ f94 f35 1"/>
                <a:gd name="f117" fmla="*/ f95 f34 1"/>
                <a:gd name="f118" fmla="*/ f96 f35 1"/>
                <a:gd name="f119" fmla="*/ f97 f34 1"/>
                <a:gd name="f120" fmla="*/ f98 f35 1"/>
                <a:gd name="f121" fmla="*/ f99 f34 1"/>
                <a:gd name="f122" fmla="*/ f100 f34 1"/>
                <a:gd name="f123" fmla="*/ f101 f35 1"/>
                <a:gd name="f124" fmla="*/ f102 f34 1"/>
                <a:gd name="f125" fmla="*/ f103 f35 1"/>
              </a:gdLst>
              <a:ahLst/>
              <a:cxnLst>
                <a:cxn ang="3cd4">
                  <a:pos x="hc" y="t"/>
                </a:cxn>
                <a:cxn ang="0">
                  <a:pos x="r" y="vc"/>
                </a:cxn>
                <a:cxn ang="cd4">
                  <a:pos x="hc" y="b"/>
                </a:cxn>
                <a:cxn ang="cd2">
                  <a:pos x="l" y="vc"/>
                </a:cxn>
                <a:cxn ang="f63">
                  <a:pos x="f108" y="f109"/>
                </a:cxn>
                <a:cxn ang="f63">
                  <a:pos x="f108" y="f109"/>
                </a:cxn>
                <a:cxn ang="f63">
                  <a:pos x="f110" y="f109"/>
                </a:cxn>
                <a:cxn ang="f63">
                  <a:pos x="f110" y="f109"/>
                </a:cxn>
                <a:cxn ang="f63">
                  <a:pos x="f110" y="f109"/>
                </a:cxn>
                <a:cxn ang="f63">
                  <a:pos x="f110" y="f109"/>
                </a:cxn>
                <a:cxn ang="f63">
                  <a:pos x="f110" y="f109"/>
                </a:cxn>
                <a:cxn ang="f63">
                  <a:pos x="f110" y="f109"/>
                </a:cxn>
                <a:cxn ang="f63">
                  <a:pos x="f110" y="f109"/>
                </a:cxn>
                <a:cxn ang="f63">
                  <a:pos x="f110" y="f111"/>
                </a:cxn>
                <a:cxn ang="f63">
                  <a:pos x="f110" y="f112"/>
                </a:cxn>
                <a:cxn ang="f63">
                  <a:pos x="f113" y="f114"/>
                </a:cxn>
                <a:cxn ang="f63">
                  <a:pos x="f115" y="f116"/>
                </a:cxn>
                <a:cxn ang="f63">
                  <a:pos x="f117" y="f118"/>
                </a:cxn>
                <a:cxn ang="f63">
                  <a:pos x="f119" y="f120"/>
                </a:cxn>
                <a:cxn ang="f63">
                  <a:pos x="f121" y="f120"/>
                </a:cxn>
                <a:cxn ang="f63">
                  <a:pos x="f122" y="f123"/>
                </a:cxn>
                <a:cxn ang="f63">
                  <a:pos x="f124" y="f125"/>
                </a:cxn>
              </a:cxnLst>
              <a:rect l="f104" t="f107" r="f105" b="f106"/>
              <a:pathLst>
                <a:path w="197054" h="247712">
                  <a:moveTo>
                    <a:pt x="f8" y="f9"/>
                  </a:moveTo>
                  <a:lnTo>
                    <a:pt x="f8" y="f9"/>
                  </a:lnTo>
                  <a:lnTo>
                    <a:pt x="f10" y="f9"/>
                  </a:lnTo>
                  <a:lnTo>
                    <a:pt x="f10" y="f9"/>
                  </a:lnTo>
                  <a:lnTo>
                    <a:pt x="f10" y="f9"/>
                  </a:lnTo>
                  <a:lnTo>
                    <a:pt x="f10" y="f9"/>
                  </a:lnTo>
                  <a:lnTo>
                    <a:pt x="f10" y="f9"/>
                  </a:lnTo>
                  <a:cubicBezTo>
                    <a:pt x="f10" y="f9"/>
                    <a:pt x="f10" y="f9"/>
                    <a:pt x="f10" y="f9"/>
                  </a:cubicBezTo>
                  <a:cubicBezTo>
                    <a:pt x="f10" y="f9"/>
                    <a:pt x="f10" y="f9"/>
                    <a:pt x="f10" y="f9"/>
                  </a:cubicBezTo>
                  <a:cubicBezTo>
                    <a:pt x="f11" y="f12"/>
                    <a:pt x="f11" y="f13"/>
                    <a:pt x="f10" y="f14"/>
                  </a:cubicBezTo>
                  <a:lnTo>
                    <a:pt x="f10" y="f7"/>
                  </a:lnTo>
                  <a:lnTo>
                    <a:pt x="f15" y="f16"/>
                  </a:lnTo>
                  <a:lnTo>
                    <a:pt x="f17" y="f18"/>
                  </a:lnTo>
                  <a:cubicBezTo>
                    <a:pt x="f19" y="f20"/>
                    <a:pt x="f21" y="f22"/>
                    <a:pt x="f6" y="f5"/>
                  </a:cubicBezTo>
                  <a:cubicBezTo>
                    <a:pt x="f23" y="f24"/>
                    <a:pt x="f25" y="f26"/>
                    <a:pt x="f27" y="f28"/>
                  </a:cubicBezTo>
                  <a:lnTo>
                    <a:pt x="f29" y="f28"/>
                  </a:lnTo>
                  <a:lnTo>
                    <a:pt x="f30" y="f31"/>
                  </a:lnTo>
                  <a:lnTo>
                    <a:pt x="f5"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0" name="Freeform: Shape 614">
              <a:extLst>
                <a:ext uri="{FF2B5EF4-FFF2-40B4-BE49-F238E27FC236}">
                  <a16:creationId xmlns:a16="http://schemas.microsoft.com/office/drawing/2014/main" id="{3F0EC254-434B-4C24-2C67-41C362662678}"/>
                </a:ext>
              </a:extLst>
            </p:cNvPr>
            <p:cNvSpPr/>
            <p:nvPr/>
          </p:nvSpPr>
          <p:spPr>
            <a:xfrm>
              <a:off x="12178536" y="3948635"/>
              <a:ext cx="886" cy="36"/>
            </a:xfrm>
            <a:custGeom>
              <a:avLst/>
              <a:gdLst>
                <a:gd name="f0" fmla="val 10800000"/>
                <a:gd name="f1" fmla="val 5400000"/>
                <a:gd name="f2" fmla="val 180"/>
                <a:gd name="f3" fmla="val w"/>
                <a:gd name="f4" fmla="val h"/>
                <a:gd name="f5" fmla="val 0"/>
                <a:gd name="f6" fmla="val 888"/>
                <a:gd name="f7" fmla="val 38"/>
                <a:gd name="f8" fmla="val 889"/>
                <a:gd name="f9" fmla="val 292"/>
                <a:gd name="f10" fmla="val -13"/>
                <a:gd name="f11" fmla="val 597"/>
                <a:gd name="f12" fmla="+- 0 0 -90"/>
                <a:gd name="f13" fmla="*/ f3 1 888"/>
                <a:gd name="f14" fmla="*/ f4 1 38"/>
                <a:gd name="f15" fmla="val f5"/>
                <a:gd name="f16" fmla="val f6"/>
                <a:gd name="f17" fmla="val f7"/>
                <a:gd name="f18" fmla="*/ f12 f0 1"/>
                <a:gd name="f19" fmla="+- f17 0 f15"/>
                <a:gd name="f20" fmla="+- f16 0 f15"/>
                <a:gd name="f21" fmla="*/ f18 1 f2"/>
                <a:gd name="f22" fmla="*/ f20 1 888"/>
                <a:gd name="f23" fmla="*/ f19 1 38"/>
                <a:gd name="f24" fmla="*/ 889 f20 1"/>
                <a:gd name="f25" fmla="*/ 38 f19 1"/>
                <a:gd name="f26" fmla="*/ 0 f20 1"/>
                <a:gd name="f27" fmla="+- f21 0 f1"/>
                <a:gd name="f28" fmla="*/ f24 1 888"/>
                <a:gd name="f29" fmla="*/ f25 1 38"/>
                <a:gd name="f30" fmla="*/ f26 1 888"/>
                <a:gd name="f31" fmla="*/ f15 1 f22"/>
                <a:gd name="f32" fmla="*/ f16 1 f22"/>
                <a:gd name="f33" fmla="*/ f15 1 f23"/>
                <a:gd name="f34" fmla="*/ f17 1 f23"/>
                <a:gd name="f35" fmla="*/ f28 1 f22"/>
                <a:gd name="f36" fmla="*/ f29 1 f23"/>
                <a:gd name="f37" fmla="*/ f30 1 f22"/>
                <a:gd name="f38" fmla="*/ f31 f13 1"/>
                <a:gd name="f39" fmla="*/ f32 f13 1"/>
                <a:gd name="f40" fmla="*/ f34 f14 1"/>
                <a:gd name="f41" fmla="*/ f33 f14 1"/>
                <a:gd name="f42" fmla="*/ f35 f13 1"/>
                <a:gd name="f43" fmla="*/ f36 f14 1"/>
                <a:gd name="f44" fmla="*/ f37 f13 1"/>
              </a:gdLst>
              <a:ahLst/>
              <a:cxnLst>
                <a:cxn ang="3cd4">
                  <a:pos x="hc" y="t"/>
                </a:cxn>
                <a:cxn ang="0">
                  <a:pos x="r" y="vc"/>
                </a:cxn>
                <a:cxn ang="cd4">
                  <a:pos x="hc" y="b"/>
                </a:cxn>
                <a:cxn ang="cd2">
                  <a:pos x="l" y="vc"/>
                </a:cxn>
                <a:cxn ang="f27">
                  <a:pos x="f42" y="f43"/>
                </a:cxn>
                <a:cxn ang="f27">
                  <a:pos x="f42" y="f43"/>
                </a:cxn>
                <a:cxn ang="f27">
                  <a:pos x="f44" y="f43"/>
                </a:cxn>
                <a:cxn ang="f27">
                  <a:pos x="f42" y="f43"/>
                </a:cxn>
              </a:cxnLst>
              <a:rect l="f38" t="f41" r="f39" b="f40"/>
              <a:pathLst>
                <a:path w="888" h="38">
                  <a:moveTo>
                    <a:pt x="f8" y="f7"/>
                  </a:moveTo>
                  <a:lnTo>
                    <a:pt x="f8" y="f7"/>
                  </a:lnTo>
                  <a:lnTo>
                    <a:pt x="f5" y="f7"/>
                  </a:lnTo>
                  <a:cubicBezTo>
                    <a:pt x="f9" y="f10"/>
                    <a:pt x="f11" y="f10"/>
                    <a:pt x="f8"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1" name="Freeform: Shape 615">
              <a:extLst>
                <a:ext uri="{FF2B5EF4-FFF2-40B4-BE49-F238E27FC236}">
                  <a16:creationId xmlns:a16="http://schemas.microsoft.com/office/drawing/2014/main" id="{FCD360A2-53E1-EEA2-EDB5-67FAD778A519}"/>
                </a:ext>
              </a:extLst>
            </p:cNvPr>
            <p:cNvSpPr/>
            <p:nvPr/>
          </p:nvSpPr>
          <p:spPr>
            <a:xfrm>
              <a:off x="11988469" y="4196135"/>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762 f17 1"/>
                <a:gd name="f22" fmla="*/ 0 f16 1"/>
                <a:gd name="f23" fmla="*/ 0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761"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2" name="Freeform: Shape 616">
              <a:extLst>
                <a:ext uri="{FF2B5EF4-FFF2-40B4-BE49-F238E27FC236}">
                  <a16:creationId xmlns:a16="http://schemas.microsoft.com/office/drawing/2014/main" id="{8C941AF8-83A7-39EE-9BDD-F8AD44A1682E}"/>
                </a:ext>
              </a:extLst>
            </p:cNvPr>
            <p:cNvSpPr/>
            <p:nvPr/>
          </p:nvSpPr>
          <p:spPr>
            <a:xfrm>
              <a:off x="11982123" y="4200323"/>
              <a:ext cx="10808" cy="207212"/>
            </a:xfrm>
            <a:custGeom>
              <a:avLst/>
              <a:gdLst>
                <a:gd name="f0" fmla="val 10800000"/>
                <a:gd name="f1" fmla="val 5400000"/>
                <a:gd name="f2" fmla="val 180"/>
                <a:gd name="f3" fmla="val w"/>
                <a:gd name="f4" fmla="val h"/>
                <a:gd name="f5" fmla="val 0"/>
                <a:gd name="f6" fmla="val 10804"/>
                <a:gd name="f7" fmla="val 207210"/>
                <a:gd name="f8" fmla="val 9903"/>
                <a:gd name="f9" fmla="val 635"/>
                <a:gd name="f10" fmla="val 1016"/>
                <a:gd name="f11" fmla="val 1396"/>
                <a:gd name="f12" fmla="val 1777"/>
                <a:gd name="f13" fmla="val 2032"/>
                <a:gd name="f14" fmla="val 14728"/>
                <a:gd name="f15" fmla="val 205179"/>
                <a:gd name="f16" fmla="val 1015"/>
                <a:gd name="f17" fmla="val 203909"/>
                <a:gd name="f18" fmla="val 2869"/>
                <a:gd name="f19" fmla="val 201687"/>
                <a:gd name="f20" fmla="val 6082"/>
                <a:gd name="f21" fmla="val 201204"/>
                <a:gd name="f22" fmla="val 8507"/>
                <a:gd name="f23" fmla="val 202766"/>
                <a:gd name="f24" fmla="val 10030"/>
                <a:gd name="f25" fmla="val 203706"/>
                <a:gd name="f26" fmla="val 10919"/>
                <a:gd name="f27" fmla="val 205420"/>
                <a:gd name="f28" fmla="val 10792"/>
                <a:gd name="f29" fmla="+- 0 0 -90"/>
                <a:gd name="f30" fmla="*/ f3 1 10804"/>
                <a:gd name="f31" fmla="*/ f4 1 207210"/>
                <a:gd name="f32" fmla="val f5"/>
                <a:gd name="f33" fmla="val f6"/>
                <a:gd name="f34" fmla="val f7"/>
                <a:gd name="f35" fmla="*/ f29 f0 1"/>
                <a:gd name="f36" fmla="+- f34 0 f32"/>
                <a:gd name="f37" fmla="+- f33 0 f32"/>
                <a:gd name="f38" fmla="*/ f35 1 f2"/>
                <a:gd name="f39" fmla="*/ f37 1 10804"/>
                <a:gd name="f40" fmla="*/ f36 1 207210"/>
                <a:gd name="f41" fmla="*/ 9903 f37 1"/>
                <a:gd name="f42" fmla="*/ 0 f36 1"/>
                <a:gd name="f43" fmla="*/ 1016 f36 1"/>
                <a:gd name="f44" fmla="*/ 2032 f36 1"/>
                <a:gd name="f45" fmla="*/ 0 f37 1"/>
                <a:gd name="f46" fmla="*/ 14728 f36 1"/>
                <a:gd name="f47" fmla="*/ 205179 f36 1"/>
                <a:gd name="f48" fmla="*/ 1015 f37 1"/>
                <a:gd name="f49" fmla="*/ 203909 f36 1"/>
                <a:gd name="f50" fmla="*/ 8507 f37 1"/>
                <a:gd name="f51" fmla="*/ 202766 f36 1"/>
                <a:gd name="f52" fmla="*/ 10792 f37 1"/>
                <a:gd name="f53" fmla="*/ 207210 f36 1"/>
                <a:gd name="f54" fmla="+- f38 0 f1"/>
                <a:gd name="f55" fmla="*/ f41 1 10804"/>
                <a:gd name="f56" fmla="*/ f42 1 207210"/>
                <a:gd name="f57" fmla="*/ f43 1 207210"/>
                <a:gd name="f58" fmla="*/ f44 1 207210"/>
                <a:gd name="f59" fmla="*/ f45 1 10804"/>
                <a:gd name="f60" fmla="*/ f46 1 207210"/>
                <a:gd name="f61" fmla="*/ f47 1 207210"/>
                <a:gd name="f62" fmla="*/ f48 1 10804"/>
                <a:gd name="f63" fmla="*/ f49 1 207210"/>
                <a:gd name="f64" fmla="*/ f50 1 10804"/>
                <a:gd name="f65" fmla="*/ f51 1 207210"/>
                <a:gd name="f66" fmla="*/ f52 1 10804"/>
                <a:gd name="f67" fmla="*/ f53 1 207210"/>
                <a:gd name="f68" fmla="*/ f32 1 f39"/>
                <a:gd name="f69" fmla="*/ f33 1 f39"/>
                <a:gd name="f70" fmla="*/ f32 1 f40"/>
                <a:gd name="f71" fmla="*/ f34 1 f40"/>
                <a:gd name="f72" fmla="*/ f55 1 f39"/>
                <a:gd name="f73" fmla="*/ f56 1 f40"/>
                <a:gd name="f74" fmla="*/ f57 1 f40"/>
                <a:gd name="f75" fmla="*/ f58 1 f40"/>
                <a:gd name="f76" fmla="*/ f59 1 f39"/>
                <a:gd name="f77" fmla="*/ f60 1 f40"/>
                <a:gd name="f78" fmla="*/ f61 1 f40"/>
                <a:gd name="f79" fmla="*/ f62 1 f39"/>
                <a:gd name="f80" fmla="*/ f63 1 f40"/>
                <a:gd name="f81" fmla="*/ f64 1 f39"/>
                <a:gd name="f82" fmla="*/ f65 1 f40"/>
                <a:gd name="f83" fmla="*/ f66 1 f39"/>
                <a:gd name="f84" fmla="*/ f67 1 f40"/>
                <a:gd name="f85" fmla="*/ f68 f30 1"/>
                <a:gd name="f86" fmla="*/ f69 f30 1"/>
                <a:gd name="f87" fmla="*/ f71 f31 1"/>
                <a:gd name="f88" fmla="*/ f70 f31 1"/>
                <a:gd name="f89" fmla="*/ f72 f30 1"/>
                <a:gd name="f90" fmla="*/ f73 f31 1"/>
                <a:gd name="f91" fmla="*/ f74 f31 1"/>
                <a:gd name="f92" fmla="*/ f75 f31 1"/>
                <a:gd name="f93" fmla="*/ f76 f30 1"/>
                <a:gd name="f94" fmla="*/ f77 f31 1"/>
                <a:gd name="f95" fmla="*/ f78 f31 1"/>
                <a:gd name="f96" fmla="*/ f79 f30 1"/>
                <a:gd name="f97" fmla="*/ f80 f31 1"/>
                <a:gd name="f98" fmla="*/ f81 f30 1"/>
                <a:gd name="f99" fmla="*/ f82 f31 1"/>
                <a:gd name="f100" fmla="*/ f83 f30 1"/>
                <a:gd name="f101" fmla="*/ f84 f31 1"/>
              </a:gdLst>
              <a:ahLst/>
              <a:cxnLst>
                <a:cxn ang="3cd4">
                  <a:pos x="hc" y="t"/>
                </a:cxn>
                <a:cxn ang="0">
                  <a:pos x="r" y="vc"/>
                </a:cxn>
                <a:cxn ang="cd4">
                  <a:pos x="hc" y="b"/>
                </a:cxn>
                <a:cxn ang="cd2">
                  <a:pos x="l" y="vc"/>
                </a:cxn>
                <a:cxn ang="f54">
                  <a:pos x="f89" y="f90"/>
                </a:cxn>
                <a:cxn ang="f54">
                  <a:pos x="f89" y="f90"/>
                </a:cxn>
                <a:cxn ang="f54">
                  <a:pos x="f89" y="f91"/>
                </a:cxn>
                <a:cxn ang="f54">
                  <a:pos x="f89" y="f91"/>
                </a:cxn>
                <a:cxn ang="f54">
                  <a:pos x="f89" y="f91"/>
                </a:cxn>
                <a:cxn ang="f54">
                  <a:pos x="f89" y="f92"/>
                </a:cxn>
                <a:cxn ang="f54">
                  <a:pos x="f93" y="f94"/>
                </a:cxn>
                <a:cxn ang="f54">
                  <a:pos x="f93" y="f95"/>
                </a:cxn>
                <a:cxn ang="f54">
                  <a:pos x="f96" y="f97"/>
                </a:cxn>
                <a:cxn ang="f54">
                  <a:pos x="f98" y="f99"/>
                </a:cxn>
                <a:cxn ang="f54">
                  <a:pos x="f100" y="f101"/>
                </a:cxn>
                <a:cxn ang="f54">
                  <a:pos x="f100" y="f101"/>
                </a:cxn>
                <a:cxn ang="f54">
                  <a:pos x="f100" y="f90"/>
                </a:cxn>
              </a:cxnLst>
              <a:rect l="f85" t="f88" r="f86" b="f87"/>
              <a:pathLst>
                <a:path w="10804" h="207210">
                  <a:moveTo>
                    <a:pt x="f8" y="f5"/>
                  </a:moveTo>
                  <a:lnTo>
                    <a:pt x="f8" y="f5"/>
                  </a:lnTo>
                  <a:cubicBezTo>
                    <a:pt x="f8" y="f5"/>
                    <a:pt x="f8" y="f9"/>
                    <a:pt x="f8" y="f10"/>
                  </a:cubicBezTo>
                  <a:cubicBezTo>
                    <a:pt x="f8" y="f11"/>
                    <a:pt x="f8" y="f10"/>
                    <a:pt x="f8" y="f10"/>
                  </a:cubicBezTo>
                  <a:lnTo>
                    <a:pt x="f8" y="f10"/>
                  </a:lnTo>
                  <a:cubicBezTo>
                    <a:pt x="f8" y="f10"/>
                    <a:pt x="f8" y="f12"/>
                    <a:pt x="f8" y="f13"/>
                  </a:cubicBezTo>
                  <a:lnTo>
                    <a:pt x="f5" y="f14"/>
                  </a:lnTo>
                  <a:lnTo>
                    <a:pt x="f5" y="f15"/>
                  </a:lnTo>
                  <a:lnTo>
                    <a:pt x="f16" y="f17"/>
                  </a:lnTo>
                  <a:cubicBezTo>
                    <a:pt x="f18" y="f19"/>
                    <a:pt x="f20" y="f21"/>
                    <a:pt x="f22" y="f23"/>
                  </a:cubicBezTo>
                  <a:cubicBezTo>
                    <a:pt x="f24" y="f25"/>
                    <a:pt x="f26" y="f27"/>
                    <a:pt x="f28" y="f7"/>
                  </a:cubicBezTo>
                  <a:cubicBezTo>
                    <a:pt x="f28" y="f7"/>
                    <a:pt x="f28" y="f7"/>
                    <a:pt x="f28" y="f7"/>
                  </a:cubicBezTo>
                  <a:lnTo>
                    <a:pt x="f2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3" name="Freeform: Shape 617">
              <a:extLst>
                <a:ext uri="{FF2B5EF4-FFF2-40B4-BE49-F238E27FC236}">
                  <a16:creationId xmlns:a16="http://schemas.microsoft.com/office/drawing/2014/main" id="{1C672895-0293-3945-6E24-B6BED6E31318}"/>
                </a:ext>
              </a:extLst>
            </p:cNvPr>
            <p:cNvSpPr/>
            <p:nvPr/>
          </p:nvSpPr>
          <p:spPr>
            <a:xfrm>
              <a:off x="11990755" y="419739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4" name="Freeform: Shape 618">
              <a:extLst>
                <a:ext uri="{FF2B5EF4-FFF2-40B4-BE49-F238E27FC236}">
                  <a16:creationId xmlns:a16="http://schemas.microsoft.com/office/drawing/2014/main" id="{0A91557B-16D8-91F7-2C2C-D64A49890DDF}"/>
                </a:ext>
              </a:extLst>
            </p:cNvPr>
            <p:cNvSpPr/>
            <p:nvPr/>
          </p:nvSpPr>
          <p:spPr>
            <a:xfrm>
              <a:off x="11991642" y="4198924"/>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5" name="Freeform: Shape 619">
              <a:extLst>
                <a:ext uri="{FF2B5EF4-FFF2-40B4-BE49-F238E27FC236}">
                  <a16:creationId xmlns:a16="http://schemas.microsoft.com/office/drawing/2014/main" id="{B04C9F24-A99C-B173-9D51-54450B677592}"/>
                </a:ext>
              </a:extLst>
            </p:cNvPr>
            <p:cNvSpPr/>
            <p:nvPr/>
          </p:nvSpPr>
          <p:spPr>
            <a:xfrm>
              <a:off x="10392256" y="3715179"/>
              <a:ext cx="1596716" cy="487430"/>
            </a:xfrm>
            <a:custGeom>
              <a:avLst/>
              <a:gdLst>
                <a:gd name="f0" fmla="val 10800000"/>
                <a:gd name="f1" fmla="val 5400000"/>
                <a:gd name="f2" fmla="val 180"/>
                <a:gd name="f3" fmla="val w"/>
                <a:gd name="f4" fmla="val h"/>
                <a:gd name="f5" fmla="val 0"/>
                <a:gd name="f6" fmla="val 1596716"/>
                <a:gd name="f7" fmla="val 487426"/>
                <a:gd name="f8" fmla="val 6439"/>
                <a:gd name="f9" fmla="val 4154"/>
                <a:gd name="f10" fmla="val 3265"/>
                <a:gd name="f11" fmla="val 2249"/>
                <a:gd name="f12" fmla="val 1348"/>
                <a:gd name="f13" fmla="val 584"/>
                <a:gd name="f14" fmla="val 637"/>
                <a:gd name="f15" fmla="val 1422"/>
                <a:gd name="f16" fmla="val 218"/>
                <a:gd name="f17" fmla="val 2412"/>
                <a:gd name="f18" fmla="val -582"/>
                <a:gd name="f19" fmla="val 5028"/>
                <a:gd name="f20" fmla="val 890"/>
                <a:gd name="f21" fmla="val 7796"/>
                <a:gd name="f22" fmla="val 3506"/>
                <a:gd name="f23" fmla="val 8596"/>
                <a:gd name="f24" fmla="val 3557"/>
                <a:gd name="f25" fmla="val 8608"/>
                <a:gd name="f26" fmla="val 3595"/>
                <a:gd name="f27" fmla="val 8621"/>
                <a:gd name="f28" fmla="val 3646"/>
                <a:gd name="f29" fmla="val 8634"/>
                <a:gd name="f30" fmla="val 6566"/>
                <a:gd name="f31" fmla="val 9523"/>
                <a:gd name="f32" fmla="val 1585797"/>
                <a:gd name="f33" fmla="val 487427"/>
                <a:gd name="f34" fmla="val 1589860"/>
                <a:gd name="f35" fmla="val 482094"/>
                <a:gd name="f36" fmla="val 1591549"/>
                <a:gd name="f37" fmla="val 480114"/>
                <a:gd name="f38" fmla="val 1594342"/>
                <a:gd name="f39" fmla="val 479491"/>
                <a:gd name="f40" fmla="val 480570"/>
                <a:gd name="f41" fmla="val 1592908"/>
                <a:gd name="f42" fmla="val 479428"/>
                <a:gd name="f43" fmla="val 15580"/>
                <a:gd name="f44" fmla="val 2793"/>
                <a:gd name="f45" fmla="val 6820"/>
                <a:gd name="f46" fmla="val 127"/>
                <a:gd name="f47" fmla="+- 0 0 -90"/>
                <a:gd name="f48" fmla="*/ f3 1 1596716"/>
                <a:gd name="f49" fmla="*/ f4 1 487426"/>
                <a:gd name="f50" fmla="val f5"/>
                <a:gd name="f51" fmla="val f6"/>
                <a:gd name="f52" fmla="val f7"/>
                <a:gd name="f53" fmla="*/ f47 f0 1"/>
                <a:gd name="f54" fmla="+- f52 0 f50"/>
                <a:gd name="f55" fmla="+- f51 0 f50"/>
                <a:gd name="f56" fmla="*/ f53 1 f2"/>
                <a:gd name="f57" fmla="*/ f55 1 1596716"/>
                <a:gd name="f58" fmla="*/ f54 1 487426"/>
                <a:gd name="f59" fmla="*/ 6439 f55 1"/>
                <a:gd name="f60" fmla="*/ 0 f54 1"/>
                <a:gd name="f61" fmla="*/ 4154 f55 1"/>
                <a:gd name="f62" fmla="*/ 3265 f55 1"/>
                <a:gd name="f63" fmla="*/ 2249 f55 1"/>
                <a:gd name="f64" fmla="*/ 218 f55 1"/>
                <a:gd name="f65" fmla="*/ 2412 f54 1"/>
                <a:gd name="f66" fmla="*/ 3506 f55 1"/>
                <a:gd name="f67" fmla="*/ 8596 f54 1"/>
                <a:gd name="f68" fmla="*/ 3646 f55 1"/>
                <a:gd name="f69" fmla="*/ 8634 f54 1"/>
                <a:gd name="f70" fmla="*/ 6566 f55 1"/>
                <a:gd name="f71" fmla="*/ 9523 f54 1"/>
                <a:gd name="f72" fmla="*/ 1585797 f55 1"/>
                <a:gd name="f73" fmla="*/ 487427 f54 1"/>
                <a:gd name="f74" fmla="*/ 1589860 f55 1"/>
                <a:gd name="f75" fmla="*/ 482094 f54 1"/>
                <a:gd name="f76" fmla="*/ 1596716 f55 1"/>
                <a:gd name="f77" fmla="*/ 480570 f54 1"/>
                <a:gd name="f78" fmla="*/ 1592908 f55 1"/>
                <a:gd name="f79" fmla="*/ 479428 f54 1"/>
                <a:gd name="f80" fmla="*/ 15580 f55 1"/>
                <a:gd name="f81" fmla="*/ 2793 f54 1"/>
                <a:gd name="f82" fmla="*/ 6820 f55 1"/>
                <a:gd name="f83" fmla="*/ 127 f54 1"/>
                <a:gd name="f84" fmla="+- f56 0 f1"/>
                <a:gd name="f85" fmla="*/ f59 1 1596716"/>
                <a:gd name="f86" fmla="*/ f60 1 487426"/>
                <a:gd name="f87" fmla="*/ f61 1 1596716"/>
                <a:gd name="f88" fmla="*/ f62 1 1596716"/>
                <a:gd name="f89" fmla="*/ f63 1 1596716"/>
                <a:gd name="f90" fmla="*/ f64 1 1596716"/>
                <a:gd name="f91" fmla="*/ f65 1 487426"/>
                <a:gd name="f92" fmla="*/ f66 1 1596716"/>
                <a:gd name="f93" fmla="*/ f67 1 487426"/>
                <a:gd name="f94" fmla="*/ f68 1 1596716"/>
                <a:gd name="f95" fmla="*/ f69 1 487426"/>
                <a:gd name="f96" fmla="*/ f70 1 1596716"/>
                <a:gd name="f97" fmla="*/ f71 1 487426"/>
                <a:gd name="f98" fmla="*/ f72 1 1596716"/>
                <a:gd name="f99" fmla="*/ f73 1 487426"/>
                <a:gd name="f100" fmla="*/ f74 1 1596716"/>
                <a:gd name="f101" fmla="*/ f75 1 487426"/>
                <a:gd name="f102" fmla="*/ f76 1 1596716"/>
                <a:gd name="f103" fmla="*/ f77 1 487426"/>
                <a:gd name="f104" fmla="*/ f78 1 1596716"/>
                <a:gd name="f105" fmla="*/ f79 1 487426"/>
                <a:gd name="f106" fmla="*/ f80 1 1596716"/>
                <a:gd name="f107" fmla="*/ f81 1 487426"/>
                <a:gd name="f108" fmla="*/ f82 1 1596716"/>
                <a:gd name="f109" fmla="*/ f83 1 487426"/>
                <a:gd name="f110" fmla="*/ f50 1 f57"/>
                <a:gd name="f111" fmla="*/ f51 1 f57"/>
                <a:gd name="f112" fmla="*/ f50 1 f58"/>
                <a:gd name="f113" fmla="*/ f52 1 f58"/>
                <a:gd name="f114" fmla="*/ f85 1 f57"/>
                <a:gd name="f115" fmla="*/ f86 1 f58"/>
                <a:gd name="f116" fmla="*/ f87 1 f57"/>
                <a:gd name="f117" fmla="*/ f88 1 f57"/>
                <a:gd name="f118" fmla="*/ f89 1 f57"/>
                <a:gd name="f119" fmla="*/ f90 1 f57"/>
                <a:gd name="f120" fmla="*/ f91 1 f58"/>
                <a:gd name="f121" fmla="*/ f92 1 f57"/>
                <a:gd name="f122" fmla="*/ f93 1 f58"/>
                <a:gd name="f123" fmla="*/ f94 1 f57"/>
                <a:gd name="f124" fmla="*/ f95 1 f58"/>
                <a:gd name="f125" fmla="*/ f96 1 f57"/>
                <a:gd name="f126" fmla="*/ f97 1 f58"/>
                <a:gd name="f127" fmla="*/ f98 1 f57"/>
                <a:gd name="f128" fmla="*/ f99 1 f58"/>
                <a:gd name="f129" fmla="*/ f100 1 f57"/>
                <a:gd name="f130" fmla="*/ f101 1 f58"/>
                <a:gd name="f131" fmla="*/ f102 1 f57"/>
                <a:gd name="f132" fmla="*/ f103 1 f58"/>
                <a:gd name="f133" fmla="*/ f104 1 f57"/>
                <a:gd name="f134" fmla="*/ f105 1 f58"/>
                <a:gd name="f135" fmla="*/ f106 1 f57"/>
                <a:gd name="f136" fmla="*/ f107 1 f58"/>
                <a:gd name="f137" fmla="*/ f108 1 f57"/>
                <a:gd name="f138" fmla="*/ f109 1 f58"/>
                <a:gd name="f139" fmla="*/ f110 f48 1"/>
                <a:gd name="f140" fmla="*/ f111 f48 1"/>
                <a:gd name="f141" fmla="*/ f113 f49 1"/>
                <a:gd name="f142" fmla="*/ f112 f49 1"/>
                <a:gd name="f143" fmla="*/ f114 f48 1"/>
                <a:gd name="f144" fmla="*/ f115 f49 1"/>
                <a:gd name="f145" fmla="*/ f116 f48 1"/>
                <a:gd name="f146" fmla="*/ f117 f48 1"/>
                <a:gd name="f147" fmla="*/ f118 f48 1"/>
                <a:gd name="f148" fmla="*/ f119 f48 1"/>
                <a:gd name="f149" fmla="*/ f120 f49 1"/>
                <a:gd name="f150" fmla="*/ f121 f48 1"/>
                <a:gd name="f151" fmla="*/ f122 f49 1"/>
                <a:gd name="f152" fmla="*/ f123 f48 1"/>
                <a:gd name="f153" fmla="*/ f124 f49 1"/>
                <a:gd name="f154" fmla="*/ f125 f48 1"/>
                <a:gd name="f155" fmla="*/ f126 f49 1"/>
                <a:gd name="f156" fmla="*/ f127 f48 1"/>
                <a:gd name="f157" fmla="*/ f128 f49 1"/>
                <a:gd name="f158" fmla="*/ f129 f48 1"/>
                <a:gd name="f159" fmla="*/ f130 f49 1"/>
                <a:gd name="f160" fmla="*/ f131 f48 1"/>
                <a:gd name="f161" fmla="*/ f132 f49 1"/>
                <a:gd name="f162" fmla="*/ f133 f48 1"/>
                <a:gd name="f163" fmla="*/ f134 f49 1"/>
                <a:gd name="f164" fmla="*/ f135 f48 1"/>
                <a:gd name="f165" fmla="*/ f136 f49 1"/>
                <a:gd name="f166" fmla="*/ f137 f48 1"/>
                <a:gd name="f167" fmla="*/ f138 f49 1"/>
              </a:gdLst>
              <a:ahLst/>
              <a:cxnLst>
                <a:cxn ang="3cd4">
                  <a:pos x="hc" y="t"/>
                </a:cxn>
                <a:cxn ang="0">
                  <a:pos x="r" y="vc"/>
                </a:cxn>
                <a:cxn ang="cd4">
                  <a:pos x="hc" y="b"/>
                </a:cxn>
                <a:cxn ang="cd2">
                  <a:pos x="l" y="vc"/>
                </a:cxn>
                <a:cxn ang="f84">
                  <a:pos x="f143" y="f144"/>
                </a:cxn>
                <a:cxn ang="f84">
                  <a:pos x="f145" y="f144"/>
                </a:cxn>
                <a:cxn ang="f84">
                  <a:pos x="f146" y="f144"/>
                </a:cxn>
                <a:cxn ang="f84">
                  <a:pos x="f147" y="f144"/>
                </a:cxn>
                <a:cxn ang="f84">
                  <a:pos x="f148" y="f149"/>
                </a:cxn>
                <a:cxn ang="f84">
                  <a:pos x="f150" y="f151"/>
                </a:cxn>
                <a:cxn ang="f84">
                  <a:pos x="f152" y="f153"/>
                </a:cxn>
                <a:cxn ang="f84">
                  <a:pos x="f154" y="f155"/>
                </a:cxn>
                <a:cxn ang="f84">
                  <a:pos x="f156" y="f157"/>
                </a:cxn>
                <a:cxn ang="f84">
                  <a:pos x="f158" y="f159"/>
                </a:cxn>
                <a:cxn ang="f84">
                  <a:pos x="f160" y="f161"/>
                </a:cxn>
                <a:cxn ang="f84">
                  <a:pos x="f160" y="f161"/>
                </a:cxn>
                <a:cxn ang="f84">
                  <a:pos x="f160" y="f161"/>
                </a:cxn>
                <a:cxn ang="f84">
                  <a:pos x="f162" y="f163"/>
                </a:cxn>
                <a:cxn ang="f84">
                  <a:pos x="f164" y="f165"/>
                </a:cxn>
                <a:cxn ang="f84">
                  <a:pos x="f166" y="f167"/>
                </a:cxn>
              </a:cxnLst>
              <a:rect l="f139" t="f142" r="f140" b="f141"/>
              <a:pathLst>
                <a:path w="1596716" h="487426">
                  <a:moveTo>
                    <a:pt x="f8" y="f5"/>
                  </a:moveTo>
                  <a:lnTo>
                    <a:pt x="f9" y="f5"/>
                  </a:lnTo>
                  <a:lnTo>
                    <a:pt x="f10" y="f5"/>
                  </a:lnTo>
                  <a:lnTo>
                    <a:pt x="f11" y="f5"/>
                  </a:lnTo>
                  <a:cubicBezTo>
                    <a:pt x="f12" y="f13"/>
                    <a:pt x="f14" y="f15"/>
                    <a:pt x="f16" y="f17"/>
                  </a:cubicBezTo>
                  <a:cubicBezTo>
                    <a:pt x="f18" y="f19"/>
                    <a:pt x="f20" y="f21"/>
                    <a:pt x="f22" y="f23"/>
                  </a:cubicBezTo>
                  <a:cubicBezTo>
                    <a:pt x="f24" y="f25"/>
                    <a:pt x="f26" y="f27"/>
                    <a:pt x="f28" y="f29"/>
                  </a:cubicBezTo>
                  <a:lnTo>
                    <a:pt x="f30" y="f31"/>
                  </a:lnTo>
                  <a:lnTo>
                    <a:pt x="f32" y="f33"/>
                  </a:lnTo>
                  <a:lnTo>
                    <a:pt x="f34" y="f35"/>
                  </a:lnTo>
                  <a:cubicBezTo>
                    <a:pt x="f36" y="f37"/>
                    <a:pt x="f38" y="f39"/>
                    <a:pt x="f6" y="f40"/>
                  </a:cubicBezTo>
                  <a:lnTo>
                    <a:pt x="f6" y="f40"/>
                  </a:lnTo>
                  <a:lnTo>
                    <a:pt x="f6" y="f40"/>
                  </a:lnTo>
                  <a:lnTo>
                    <a:pt x="f41" y="f42"/>
                  </a:lnTo>
                  <a:lnTo>
                    <a:pt x="f43" y="f44"/>
                  </a:ln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6" name="Freeform: Shape 620">
              <a:extLst>
                <a:ext uri="{FF2B5EF4-FFF2-40B4-BE49-F238E27FC236}">
                  <a16:creationId xmlns:a16="http://schemas.microsoft.com/office/drawing/2014/main" id="{7F723FCA-8E56-9EA2-5668-657E4595A201}"/>
                </a:ext>
              </a:extLst>
            </p:cNvPr>
            <p:cNvSpPr/>
            <p:nvPr/>
          </p:nvSpPr>
          <p:spPr>
            <a:xfrm>
              <a:off x="11990243" y="4196766"/>
              <a:ext cx="758" cy="758"/>
            </a:xfrm>
            <a:custGeom>
              <a:avLst/>
              <a:gdLst>
                <a:gd name="f0" fmla="val 10800000"/>
                <a:gd name="f1" fmla="val 5400000"/>
                <a:gd name="f2" fmla="val 180"/>
                <a:gd name="f3" fmla="val w"/>
                <a:gd name="f4" fmla="val h"/>
                <a:gd name="f5" fmla="val 0"/>
                <a:gd name="f6" fmla="val 761"/>
                <a:gd name="f7" fmla="val 762"/>
                <a:gd name="f8" fmla="+- 0 0 -90"/>
                <a:gd name="f9" fmla="*/ f3 1 761"/>
                <a:gd name="f10" fmla="*/ f4 1 761"/>
                <a:gd name="f11" fmla="val f5"/>
                <a:gd name="f12" fmla="val f6"/>
                <a:gd name="f13" fmla="*/ f8 f0 1"/>
                <a:gd name="f14" fmla="+- f12 0 f11"/>
                <a:gd name="f15" fmla="*/ f13 1 f2"/>
                <a:gd name="f16" fmla="*/ f14 1 761"/>
                <a:gd name="f17" fmla="*/ 0 f14 1"/>
                <a:gd name="f18" fmla="*/ 762 f14 1"/>
                <a:gd name="f19" fmla="+- f15 0 f1"/>
                <a:gd name="f20" fmla="*/ f17 1 761"/>
                <a:gd name="f21" fmla="*/ f18 1 761"/>
                <a:gd name="f22" fmla="*/ f11 1 f16"/>
                <a:gd name="f23" fmla="*/ f12 1 f16"/>
                <a:gd name="f24" fmla="*/ f20 1 f16"/>
                <a:gd name="f25" fmla="*/ f21 1 f16"/>
                <a:gd name="f26" fmla="*/ f22 f9 1"/>
                <a:gd name="f27" fmla="*/ f23 f9 1"/>
                <a:gd name="f28" fmla="*/ f23 f10 1"/>
                <a:gd name="f29" fmla="*/ f22 f10 1"/>
                <a:gd name="f30" fmla="*/ f24 f9 1"/>
                <a:gd name="f31" fmla="*/ f24 f10 1"/>
                <a:gd name="f32" fmla="*/ f25 f9 1"/>
                <a:gd name="f33" fmla="*/ f25 f10 1"/>
              </a:gdLst>
              <a:ahLst/>
              <a:cxnLst>
                <a:cxn ang="3cd4">
                  <a:pos x="hc" y="t"/>
                </a:cxn>
                <a:cxn ang="0">
                  <a:pos x="r" y="vc"/>
                </a:cxn>
                <a:cxn ang="cd4">
                  <a:pos x="hc" y="b"/>
                </a:cxn>
                <a:cxn ang="cd2">
                  <a:pos x="l" y="vc"/>
                </a:cxn>
                <a:cxn ang="f19">
                  <a:pos x="f30" y="f31"/>
                </a:cxn>
                <a:cxn ang="f19">
                  <a:pos x="f30" y="f31"/>
                </a:cxn>
                <a:cxn ang="f19">
                  <a:pos x="f32" y="f33"/>
                </a:cxn>
              </a:cxnLst>
              <a:rect l="f26" t="f29" r="f27" b="f28"/>
              <a:pathLst>
                <a:path w="761" h="761">
                  <a:moveTo>
                    <a:pt x="f5" y="f5"/>
                  </a:moveTo>
                  <a:lnTo>
                    <a:pt x="f5" y="f5"/>
                  </a:lnTo>
                  <a:lnTo>
                    <a:pt x="f7"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7" name="Freeform: Shape 621">
              <a:extLst>
                <a:ext uri="{FF2B5EF4-FFF2-40B4-BE49-F238E27FC236}">
                  <a16:creationId xmlns:a16="http://schemas.microsoft.com/office/drawing/2014/main" id="{F343AD15-9C08-953C-0D44-7C32CE1D4177}"/>
                </a:ext>
              </a:extLst>
            </p:cNvPr>
            <p:cNvSpPr/>
            <p:nvPr/>
          </p:nvSpPr>
          <p:spPr>
            <a:xfrm>
              <a:off x="11991642" y="4201841"/>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8" name="Freeform: Shape 622">
              <a:extLst>
                <a:ext uri="{FF2B5EF4-FFF2-40B4-BE49-F238E27FC236}">
                  <a16:creationId xmlns:a16="http://schemas.microsoft.com/office/drawing/2014/main" id="{78856CE0-2EF6-26BE-7FDD-B7C141C3BDE2}"/>
                </a:ext>
              </a:extLst>
            </p:cNvPr>
            <p:cNvSpPr/>
            <p:nvPr/>
          </p:nvSpPr>
          <p:spPr>
            <a:xfrm>
              <a:off x="11991898" y="420006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19" name="Freeform: Shape 623">
              <a:extLst>
                <a:ext uri="{FF2B5EF4-FFF2-40B4-BE49-F238E27FC236}">
                  <a16:creationId xmlns:a16="http://schemas.microsoft.com/office/drawing/2014/main" id="{D705D31A-B082-8E81-6252-8649264A615E}"/>
                </a:ext>
              </a:extLst>
            </p:cNvPr>
            <p:cNvSpPr/>
            <p:nvPr/>
          </p:nvSpPr>
          <p:spPr>
            <a:xfrm>
              <a:off x="11991386" y="4198293"/>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0 f16 1"/>
                <a:gd name="f23" fmla="*/ 889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888">
                  <a:moveTo>
                    <a:pt x="f5" y="f5"/>
                  </a:moveTo>
                  <a:cubicBezTo>
                    <a:pt x="f5" y="f5"/>
                    <a:pt x="f5" y="f5"/>
                    <a:pt x="f5" y="f5"/>
                  </a:cubicBez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0" name="Freeform: Shape 624">
              <a:extLst>
                <a:ext uri="{FF2B5EF4-FFF2-40B4-BE49-F238E27FC236}">
                  <a16:creationId xmlns:a16="http://schemas.microsoft.com/office/drawing/2014/main" id="{5D571725-0D1D-3FF5-DB7A-C231E134DDDA}"/>
                </a:ext>
              </a:extLst>
            </p:cNvPr>
            <p:cNvSpPr/>
            <p:nvPr/>
          </p:nvSpPr>
          <p:spPr>
            <a:xfrm>
              <a:off x="11106421" y="4888226"/>
              <a:ext cx="175473" cy="148928"/>
            </a:xfrm>
            <a:custGeom>
              <a:avLst/>
              <a:gdLst>
                <a:gd name="f0" fmla="val 10800000"/>
                <a:gd name="f1" fmla="val 5400000"/>
                <a:gd name="f2" fmla="val 180"/>
                <a:gd name="f3" fmla="val w"/>
                <a:gd name="f4" fmla="val h"/>
                <a:gd name="f5" fmla="val 0"/>
                <a:gd name="f6" fmla="val 175470"/>
                <a:gd name="f7" fmla="val 148932"/>
                <a:gd name="f8" fmla="val 166709"/>
                <a:gd name="f9" fmla="val 1651"/>
                <a:gd name="f10" fmla="val 134331"/>
                <a:gd name="f11" fmla="val 145250"/>
                <a:gd name="f12" fmla="val 146012"/>
                <a:gd name="f13" fmla="val 146774"/>
                <a:gd name="f14" fmla="val 1333"/>
                <a:gd name="f15" fmla="val 147650"/>
                <a:gd name="f16" fmla="val 762"/>
                <a:gd name="f17" fmla="val 148399"/>
                <a:gd name="f18" fmla="val 5840"/>
                <a:gd name="f19" fmla="val 174467"/>
                <a:gd name="f20" fmla="val 6755"/>
                <a:gd name="f21" fmla="val 173147"/>
                <a:gd name="f22" fmla="val 7262"/>
                <a:gd name="f23" fmla="val 171788"/>
                <a:gd name="f24" fmla="val 7237"/>
                <a:gd name="f25" fmla="val 168919"/>
                <a:gd name="f26" fmla="val 7174"/>
                <a:gd name="f27" fmla="val 166633"/>
                <a:gd name="f28" fmla="val 4799"/>
                <a:gd name="f29" fmla="val 166697"/>
                <a:gd name="f30" fmla="val 1917"/>
                <a:gd name="f31" fmla="val 1828"/>
                <a:gd name="f32" fmla="val 1739"/>
                <a:gd name="f33" fmla="+- 0 0 -90"/>
                <a:gd name="f34" fmla="*/ f3 1 175470"/>
                <a:gd name="f35" fmla="*/ f4 1 148932"/>
                <a:gd name="f36" fmla="val f5"/>
                <a:gd name="f37" fmla="val f6"/>
                <a:gd name="f38" fmla="val f7"/>
                <a:gd name="f39" fmla="*/ f33 f0 1"/>
                <a:gd name="f40" fmla="+- f38 0 f36"/>
                <a:gd name="f41" fmla="+- f37 0 f36"/>
                <a:gd name="f42" fmla="*/ f39 1 f2"/>
                <a:gd name="f43" fmla="*/ f41 1 175470"/>
                <a:gd name="f44" fmla="*/ f40 1 148932"/>
                <a:gd name="f45" fmla="*/ 166709 f41 1"/>
                <a:gd name="f46" fmla="*/ 1651 f40 1"/>
                <a:gd name="f47" fmla="*/ 0 f40 1"/>
                <a:gd name="f48" fmla="*/ 1651 f41 1"/>
                <a:gd name="f49" fmla="*/ 134331 f40 1"/>
                <a:gd name="f50" fmla="*/ 145250 f40 1"/>
                <a:gd name="f51" fmla="*/ 146012 f40 1"/>
                <a:gd name="f52" fmla="*/ 146774 f40 1"/>
                <a:gd name="f53" fmla="*/ 0 f41 1"/>
                <a:gd name="f54" fmla="*/ 148932 f40 1"/>
                <a:gd name="f55" fmla="*/ 175470 f41 1"/>
                <a:gd name="f56" fmla="*/ 5840 f40 1"/>
                <a:gd name="f57" fmla="*/ 171788 f41 1"/>
                <a:gd name="f58" fmla="*/ 7237 f40 1"/>
                <a:gd name="f59" fmla="*/ 166697 f41 1"/>
                <a:gd name="f60" fmla="*/ 1917 f40 1"/>
                <a:gd name="f61" fmla="+- f42 0 f1"/>
                <a:gd name="f62" fmla="*/ f45 1 175470"/>
                <a:gd name="f63" fmla="*/ f46 1 148932"/>
                <a:gd name="f64" fmla="*/ f47 1 148932"/>
                <a:gd name="f65" fmla="*/ f48 1 175470"/>
                <a:gd name="f66" fmla="*/ f49 1 148932"/>
                <a:gd name="f67" fmla="*/ f50 1 148932"/>
                <a:gd name="f68" fmla="*/ f51 1 148932"/>
                <a:gd name="f69" fmla="*/ f52 1 148932"/>
                <a:gd name="f70" fmla="*/ f53 1 175470"/>
                <a:gd name="f71" fmla="*/ f54 1 148932"/>
                <a:gd name="f72" fmla="*/ f55 1 175470"/>
                <a:gd name="f73" fmla="*/ f56 1 148932"/>
                <a:gd name="f74" fmla="*/ f57 1 175470"/>
                <a:gd name="f75" fmla="*/ f58 1 148932"/>
                <a:gd name="f76" fmla="*/ f59 1 175470"/>
                <a:gd name="f77" fmla="*/ f60 1 148932"/>
                <a:gd name="f78" fmla="*/ f36 1 f43"/>
                <a:gd name="f79" fmla="*/ f37 1 f43"/>
                <a:gd name="f80" fmla="*/ f36 1 f44"/>
                <a:gd name="f81" fmla="*/ f38 1 f44"/>
                <a:gd name="f82" fmla="*/ f62 1 f43"/>
                <a:gd name="f83" fmla="*/ f63 1 f44"/>
                <a:gd name="f84" fmla="*/ f64 1 f44"/>
                <a:gd name="f85" fmla="*/ f65 1 f43"/>
                <a:gd name="f86" fmla="*/ f66 1 f44"/>
                <a:gd name="f87" fmla="*/ f67 1 f44"/>
                <a:gd name="f88" fmla="*/ f68 1 f44"/>
                <a:gd name="f89" fmla="*/ f69 1 f44"/>
                <a:gd name="f90" fmla="*/ f70 1 f43"/>
                <a:gd name="f91" fmla="*/ f71 1 f44"/>
                <a:gd name="f92" fmla="*/ f72 1 f43"/>
                <a:gd name="f93" fmla="*/ f73 1 f44"/>
                <a:gd name="f94" fmla="*/ f74 1 f43"/>
                <a:gd name="f95" fmla="*/ f75 1 f44"/>
                <a:gd name="f96" fmla="*/ f76 1 f43"/>
                <a:gd name="f97" fmla="*/ f77 1 f44"/>
                <a:gd name="f98" fmla="*/ f78 f34 1"/>
                <a:gd name="f99" fmla="*/ f79 f34 1"/>
                <a:gd name="f100" fmla="*/ f81 f35 1"/>
                <a:gd name="f101" fmla="*/ f80 f35 1"/>
                <a:gd name="f102" fmla="*/ f82 f34 1"/>
                <a:gd name="f103" fmla="*/ f83 f35 1"/>
                <a:gd name="f104" fmla="*/ f84 f35 1"/>
                <a:gd name="f105" fmla="*/ f85 f34 1"/>
                <a:gd name="f106" fmla="*/ f86 f35 1"/>
                <a:gd name="f107" fmla="*/ f87 f35 1"/>
                <a:gd name="f108" fmla="*/ f88 f35 1"/>
                <a:gd name="f109" fmla="*/ f89 f35 1"/>
                <a:gd name="f110" fmla="*/ f90 f34 1"/>
                <a:gd name="f111" fmla="*/ f91 f35 1"/>
                <a:gd name="f112" fmla="*/ f92 f34 1"/>
                <a:gd name="f113" fmla="*/ f93 f35 1"/>
                <a:gd name="f114" fmla="*/ f94 f34 1"/>
                <a:gd name="f115" fmla="*/ f95 f35 1"/>
                <a:gd name="f116" fmla="*/ f96 f34 1"/>
                <a:gd name="f117" fmla="*/ f97 f35 1"/>
              </a:gdLst>
              <a:ahLst/>
              <a:cxnLst>
                <a:cxn ang="3cd4">
                  <a:pos x="hc" y="t"/>
                </a:cxn>
                <a:cxn ang="0">
                  <a:pos x="r" y="vc"/>
                </a:cxn>
                <a:cxn ang="cd4">
                  <a:pos x="hc" y="b"/>
                </a:cxn>
                <a:cxn ang="cd2">
                  <a:pos x="l" y="vc"/>
                </a:cxn>
                <a:cxn ang="f61">
                  <a:pos x="f102" y="f103"/>
                </a:cxn>
                <a:cxn ang="f61">
                  <a:pos x="f102" y="f104"/>
                </a:cxn>
                <a:cxn ang="f61">
                  <a:pos x="f105" y="f106"/>
                </a:cxn>
                <a:cxn ang="f61">
                  <a:pos x="f105" y="f107"/>
                </a:cxn>
                <a:cxn ang="f61">
                  <a:pos x="f105" y="f108"/>
                </a:cxn>
                <a:cxn ang="f61">
                  <a:pos x="f105" y="f109"/>
                </a:cxn>
                <a:cxn ang="f61">
                  <a:pos x="f105" y="f109"/>
                </a:cxn>
                <a:cxn ang="f61">
                  <a:pos x="f110" y="f111"/>
                </a:cxn>
                <a:cxn ang="f61">
                  <a:pos x="f110" y="f111"/>
                </a:cxn>
                <a:cxn ang="f61">
                  <a:pos x="f112" y="f113"/>
                </a:cxn>
                <a:cxn ang="f61">
                  <a:pos x="f112" y="f113"/>
                </a:cxn>
                <a:cxn ang="f61">
                  <a:pos x="f114" y="f115"/>
                </a:cxn>
                <a:cxn ang="f61">
                  <a:pos x="f116" y="f117"/>
                </a:cxn>
                <a:cxn ang="f61">
                  <a:pos x="f102" y="f103"/>
                </a:cxn>
              </a:cxnLst>
              <a:rect l="f98" t="f101" r="f99" b="f100"/>
              <a:pathLst>
                <a:path w="175470" h="148932">
                  <a:moveTo>
                    <a:pt x="f8" y="f9"/>
                  </a:moveTo>
                  <a:lnTo>
                    <a:pt x="f8" y="f5"/>
                  </a:lnTo>
                  <a:lnTo>
                    <a:pt x="f9" y="f10"/>
                  </a:lnTo>
                  <a:lnTo>
                    <a:pt x="f9" y="f11"/>
                  </a:lnTo>
                  <a:cubicBezTo>
                    <a:pt x="f9" y="f11"/>
                    <a:pt x="f9" y="f11"/>
                    <a:pt x="f9" y="f12"/>
                  </a:cubicBezTo>
                  <a:cubicBezTo>
                    <a:pt x="f9" y="f13"/>
                    <a:pt x="f9" y="f12"/>
                    <a:pt x="f9" y="f13"/>
                  </a:cubicBezTo>
                  <a:lnTo>
                    <a:pt x="f9" y="f13"/>
                  </a:lnTo>
                  <a:cubicBezTo>
                    <a:pt x="f14" y="f15"/>
                    <a:pt x="f16" y="f17"/>
                    <a:pt x="f5" y="f7"/>
                  </a:cubicBezTo>
                  <a:lnTo>
                    <a:pt x="f5" y="f7"/>
                  </a:lnTo>
                  <a:lnTo>
                    <a:pt x="f6" y="f18"/>
                  </a:lnTo>
                  <a:lnTo>
                    <a:pt x="f6" y="f18"/>
                  </a:lnTo>
                  <a:cubicBezTo>
                    <a:pt x="f19" y="f20"/>
                    <a:pt x="f21" y="f22"/>
                    <a:pt x="f23" y="f24"/>
                  </a:cubicBezTo>
                  <a:cubicBezTo>
                    <a:pt x="f25" y="f26"/>
                    <a:pt x="f27" y="f28"/>
                    <a:pt x="f29" y="f30"/>
                  </a:cubicBezTo>
                  <a:cubicBezTo>
                    <a:pt x="f29" y="f31"/>
                    <a:pt x="f8" y="f3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1" name="Freeform: Shape 625">
              <a:extLst>
                <a:ext uri="{FF2B5EF4-FFF2-40B4-BE49-F238E27FC236}">
                  <a16:creationId xmlns:a16="http://schemas.microsoft.com/office/drawing/2014/main" id="{A3509BF4-D9AA-81D3-2A36-35FB9DDAC7F2}"/>
                </a:ext>
              </a:extLst>
            </p:cNvPr>
            <p:cNvSpPr/>
            <p:nvPr/>
          </p:nvSpPr>
          <p:spPr>
            <a:xfrm>
              <a:off x="9827212" y="4665908"/>
              <a:ext cx="1275652" cy="372014"/>
            </a:xfrm>
            <a:custGeom>
              <a:avLst/>
              <a:gdLst>
                <a:gd name="f0" fmla="val 10800000"/>
                <a:gd name="f1" fmla="val 5400000"/>
                <a:gd name="f2" fmla="val 180"/>
                <a:gd name="f3" fmla="val w"/>
                <a:gd name="f4" fmla="val h"/>
                <a:gd name="f5" fmla="val 0"/>
                <a:gd name="f6" fmla="val 1275650"/>
                <a:gd name="f7" fmla="val 372013"/>
                <a:gd name="f8" fmla="val 1270444"/>
                <a:gd name="f9" fmla="val 367062"/>
                <a:gd name="f10" fmla="val 360460"/>
                <a:gd name="f11" fmla="val 7237"/>
                <a:gd name="f12" fmla="val 3555"/>
                <a:gd name="f13" fmla="val 7174"/>
                <a:gd name="f14" fmla="val 6361"/>
                <a:gd name="f15" fmla="val 4837"/>
                <a:gd name="f16" fmla="val 8583"/>
                <a:gd name="f17" fmla="val 2044"/>
                <a:gd name="f18" fmla="val 8507"/>
                <a:gd name="f19" fmla="val 1993"/>
                <a:gd name="f20" fmla="val 1955"/>
                <a:gd name="f21" fmla="val 1905"/>
                <a:gd name="f22" fmla="val 1274000"/>
                <a:gd name="f23" fmla="val 372014"/>
                <a:gd name="f24" fmla="val 1272870"/>
                <a:gd name="f25" fmla="val 1270584"/>
                <a:gd name="f26" fmla="val 369842"/>
                <a:gd name="f27" fmla="+- 0 0 -90"/>
                <a:gd name="f28" fmla="*/ f3 1 1275650"/>
                <a:gd name="f29" fmla="*/ f4 1 372013"/>
                <a:gd name="f30" fmla="val f5"/>
                <a:gd name="f31" fmla="val f6"/>
                <a:gd name="f32" fmla="val f7"/>
                <a:gd name="f33" fmla="*/ f27 f0 1"/>
                <a:gd name="f34" fmla="+- f32 0 f30"/>
                <a:gd name="f35" fmla="+- f31 0 f30"/>
                <a:gd name="f36" fmla="*/ f33 1 f2"/>
                <a:gd name="f37" fmla="*/ f35 1 1275650"/>
                <a:gd name="f38" fmla="*/ f34 1 372013"/>
                <a:gd name="f39" fmla="*/ 1270444 f35 1"/>
                <a:gd name="f40" fmla="*/ 367062 f34 1"/>
                <a:gd name="f41" fmla="*/ 360460 f34 1"/>
                <a:gd name="f42" fmla="*/ 7237 f35 1"/>
                <a:gd name="f43" fmla="*/ 0 f34 1"/>
                <a:gd name="f44" fmla="*/ 3555 f34 1"/>
                <a:gd name="f45" fmla="*/ 2044 f35 1"/>
                <a:gd name="f46" fmla="*/ 8507 f34 1"/>
                <a:gd name="f47" fmla="*/ 1905 f35 1"/>
                <a:gd name="f48" fmla="*/ 0 f35 1"/>
                <a:gd name="f49" fmla="*/ 1274000 f35 1"/>
                <a:gd name="f50" fmla="*/ 372014 f34 1"/>
                <a:gd name="f51" fmla="*/ 1275650 f35 1"/>
                <a:gd name="f52" fmla="+- f36 0 f1"/>
                <a:gd name="f53" fmla="*/ f39 1 1275650"/>
                <a:gd name="f54" fmla="*/ f40 1 372013"/>
                <a:gd name="f55" fmla="*/ f41 1 372013"/>
                <a:gd name="f56" fmla="*/ f42 1 1275650"/>
                <a:gd name="f57" fmla="*/ f43 1 372013"/>
                <a:gd name="f58" fmla="*/ f44 1 372013"/>
                <a:gd name="f59" fmla="*/ f45 1 1275650"/>
                <a:gd name="f60" fmla="*/ f46 1 372013"/>
                <a:gd name="f61" fmla="*/ f47 1 1275650"/>
                <a:gd name="f62" fmla="*/ f48 1 1275650"/>
                <a:gd name="f63" fmla="*/ f49 1 1275650"/>
                <a:gd name="f64" fmla="*/ f50 1 372013"/>
                <a:gd name="f65" fmla="*/ f51 1 1275650"/>
                <a:gd name="f66" fmla="*/ f30 1 f37"/>
                <a:gd name="f67" fmla="*/ f31 1 f37"/>
                <a:gd name="f68" fmla="*/ f30 1 f38"/>
                <a:gd name="f69" fmla="*/ f32 1 f38"/>
                <a:gd name="f70" fmla="*/ f53 1 f37"/>
                <a:gd name="f71" fmla="*/ f54 1 f38"/>
                <a:gd name="f72" fmla="*/ f55 1 f38"/>
                <a:gd name="f73" fmla="*/ f56 1 f37"/>
                <a:gd name="f74" fmla="*/ f57 1 f38"/>
                <a:gd name="f75" fmla="*/ f58 1 f38"/>
                <a:gd name="f76" fmla="*/ f59 1 f37"/>
                <a:gd name="f77" fmla="*/ f60 1 f38"/>
                <a:gd name="f78" fmla="*/ f61 1 f37"/>
                <a:gd name="f79" fmla="*/ f62 1 f37"/>
                <a:gd name="f80" fmla="*/ f63 1 f37"/>
                <a:gd name="f81" fmla="*/ f64 1 f38"/>
                <a:gd name="f82" fmla="*/ f65 1 f37"/>
                <a:gd name="f83" fmla="*/ f66 f28 1"/>
                <a:gd name="f84" fmla="*/ f67 f28 1"/>
                <a:gd name="f85" fmla="*/ f69 f29 1"/>
                <a:gd name="f86" fmla="*/ f68 f29 1"/>
                <a:gd name="f87" fmla="*/ f70 f28 1"/>
                <a:gd name="f88" fmla="*/ f71 f29 1"/>
                <a:gd name="f89" fmla="*/ f72 f29 1"/>
                <a:gd name="f90" fmla="*/ f73 f28 1"/>
                <a:gd name="f91" fmla="*/ f74 f29 1"/>
                <a:gd name="f92" fmla="*/ f75 f29 1"/>
                <a:gd name="f93" fmla="*/ f76 f28 1"/>
                <a:gd name="f94" fmla="*/ f77 f29 1"/>
                <a:gd name="f95" fmla="*/ f78 f28 1"/>
                <a:gd name="f96" fmla="*/ f79 f28 1"/>
                <a:gd name="f97" fmla="*/ f80 f28 1"/>
                <a:gd name="f98" fmla="*/ f81 f29 1"/>
                <a:gd name="f99" fmla="*/ f82 f28 1"/>
              </a:gdLst>
              <a:ahLst/>
              <a:cxnLst>
                <a:cxn ang="3cd4">
                  <a:pos x="hc" y="t"/>
                </a:cxn>
                <a:cxn ang="0">
                  <a:pos x="r" y="vc"/>
                </a:cxn>
                <a:cxn ang="cd4">
                  <a:pos x="hc" y="b"/>
                </a:cxn>
                <a:cxn ang="cd2">
                  <a:pos x="l" y="vc"/>
                </a:cxn>
                <a:cxn ang="f52">
                  <a:pos x="f87" y="f88"/>
                </a:cxn>
                <a:cxn ang="f52">
                  <a:pos x="f87" y="f89"/>
                </a:cxn>
                <a:cxn ang="f52">
                  <a:pos x="f90" y="f91"/>
                </a:cxn>
                <a:cxn ang="f52">
                  <a:pos x="f90" y="f92"/>
                </a:cxn>
                <a:cxn ang="f52">
                  <a:pos x="f93" y="f94"/>
                </a:cxn>
                <a:cxn ang="f52">
                  <a:pos x="f95" y="f94"/>
                </a:cxn>
                <a:cxn ang="f52">
                  <a:pos x="f96" y="f94"/>
                </a:cxn>
                <a:cxn ang="f52">
                  <a:pos x="f96" y="f94"/>
                </a:cxn>
                <a:cxn ang="f52">
                  <a:pos x="f97" y="f98"/>
                </a:cxn>
                <a:cxn ang="f52">
                  <a:pos x="f99" y="f98"/>
                </a:cxn>
                <a:cxn ang="f52">
                  <a:pos x="f87" y="f88"/>
                </a:cxn>
              </a:cxnLst>
              <a:rect l="f83" t="f86" r="f84" b="f85"/>
              <a:pathLst>
                <a:path w="1275650" h="372013">
                  <a:moveTo>
                    <a:pt x="f8" y="f9"/>
                  </a:moveTo>
                  <a:lnTo>
                    <a:pt x="f8" y="f10"/>
                  </a:lnTo>
                  <a:lnTo>
                    <a:pt x="f11" y="f5"/>
                  </a:lnTo>
                  <a:lnTo>
                    <a:pt x="f11" y="f12"/>
                  </a:lnTo>
                  <a:cubicBezTo>
                    <a:pt x="f13" y="f14"/>
                    <a:pt x="f15" y="f16"/>
                    <a:pt x="f17" y="f18"/>
                  </a:cubicBezTo>
                  <a:cubicBezTo>
                    <a:pt x="f19" y="f18"/>
                    <a:pt x="f20" y="f18"/>
                    <a:pt x="f21" y="f18"/>
                  </a:cubicBezTo>
                  <a:lnTo>
                    <a:pt x="f5" y="f18"/>
                  </a:lnTo>
                  <a:lnTo>
                    <a:pt x="f5" y="f18"/>
                  </a:lnTo>
                  <a:lnTo>
                    <a:pt x="f22" y="f23"/>
                  </a:lnTo>
                  <a:lnTo>
                    <a:pt x="f6" y="f23"/>
                  </a:lnTo>
                  <a:cubicBezTo>
                    <a:pt x="f24" y="f23"/>
                    <a:pt x="f25"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2" name="Freeform: Shape 626">
              <a:extLst>
                <a:ext uri="{FF2B5EF4-FFF2-40B4-BE49-F238E27FC236}">
                  <a16:creationId xmlns:a16="http://schemas.microsoft.com/office/drawing/2014/main" id="{2545D3FF-1730-8C3E-B736-FCBD2D7495D9}"/>
                </a:ext>
              </a:extLst>
            </p:cNvPr>
            <p:cNvSpPr/>
            <p:nvPr/>
          </p:nvSpPr>
          <p:spPr>
            <a:xfrm>
              <a:off x="11108195" y="5033735"/>
              <a:ext cx="9" cy="886"/>
            </a:xfrm>
            <a:custGeom>
              <a:avLst/>
              <a:gdLst>
                <a:gd name="f0" fmla="val 10800000"/>
                <a:gd name="f1" fmla="val 5400000"/>
                <a:gd name="f2" fmla="val 180"/>
                <a:gd name="f3" fmla="val w"/>
                <a:gd name="f4" fmla="val h"/>
                <a:gd name="f5" fmla="val 0"/>
                <a:gd name="f6" fmla="val 9"/>
                <a:gd name="f7" fmla="val 888"/>
                <a:gd name="f8" fmla="val 762"/>
                <a:gd name="f9" fmla="val 12"/>
                <a:gd name="f10" fmla="val 292"/>
                <a:gd name="f11" fmla="val 597"/>
                <a:gd name="f12" fmla="val 889"/>
                <a:gd name="f13" fmla="+- 0 0 -90"/>
                <a:gd name="f14" fmla="*/ f3 1 9"/>
                <a:gd name="f15" fmla="*/ f4 1 888"/>
                <a:gd name="f16" fmla="val f5"/>
                <a:gd name="f17" fmla="val f6"/>
                <a:gd name="f18" fmla="val f7"/>
                <a:gd name="f19" fmla="*/ f13 f0 1"/>
                <a:gd name="f20" fmla="+- f18 0 f16"/>
                <a:gd name="f21" fmla="+- f17 0 f16"/>
                <a:gd name="f22" fmla="*/ f19 1 f2"/>
                <a:gd name="f23" fmla="*/ f21 1 9"/>
                <a:gd name="f24" fmla="*/ f20 1 888"/>
                <a:gd name="f25" fmla="*/ 0 f21 1"/>
                <a:gd name="f26" fmla="*/ 762 f20 1"/>
                <a:gd name="f27" fmla="*/ 0 f20 1"/>
                <a:gd name="f28" fmla="*/ 889 f20 1"/>
                <a:gd name="f29" fmla="+- f22 0 f1"/>
                <a:gd name="f30" fmla="*/ f25 1 9"/>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9" h="888">
                  <a:moveTo>
                    <a:pt x="f5" y="f8"/>
                  </a:moveTo>
                  <a:cubicBezTo>
                    <a:pt x="f5" y="f8"/>
                    <a:pt x="f5" y="f8"/>
                    <a:pt x="f5" y="f5"/>
                  </a:cubicBezTo>
                  <a:cubicBezTo>
                    <a:pt x="f9" y="f10"/>
                    <a:pt x="f9"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3" name="Freeform: Shape 627">
              <a:extLst>
                <a:ext uri="{FF2B5EF4-FFF2-40B4-BE49-F238E27FC236}">
                  <a16:creationId xmlns:a16="http://schemas.microsoft.com/office/drawing/2014/main" id="{E57059B8-2021-40B9-F8FA-3BA3D3262D33}"/>
                </a:ext>
              </a:extLst>
            </p:cNvPr>
            <p:cNvSpPr/>
            <p:nvPr/>
          </p:nvSpPr>
          <p:spPr>
            <a:xfrm>
              <a:off x="9824167" y="4563953"/>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4" name="Freeform: Shape 628">
              <a:extLst>
                <a:ext uri="{FF2B5EF4-FFF2-40B4-BE49-F238E27FC236}">
                  <a16:creationId xmlns:a16="http://schemas.microsoft.com/office/drawing/2014/main" id="{D1820989-9EC6-E89D-F90A-7E2AB1D55C6E}"/>
                </a:ext>
              </a:extLst>
            </p:cNvPr>
            <p:cNvSpPr/>
            <p:nvPr/>
          </p:nvSpPr>
          <p:spPr>
            <a:xfrm>
              <a:off x="9825438" y="4562435"/>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cubicBezTo>
                    <a:pt x="f5" y="f5"/>
                    <a:pt x="f5" y="f5"/>
                    <a:pt x="f5" y="f5"/>
                  </a:cubicBez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5" name="Freeform: Shape 629">
              <a:extLst>
                <a:ext uri="{FF2B5EF4-FFF2-40B4-BE49-F238E27FC236}">
                  <a16:creationId xmlns:a16="http://schemas.microsoft.com/office/drawing/2014/main" id="{42D2964D-06E7-3B1B-A361-6B072B3E77B2}"/>
                </a:ext>
              </a:extLst>
            </p:cNvPr>
            <p:cNvSpPr/>
            <p:nvPr/>
          </p:nvSpPr>
          <p:spPr>
            <a:xfrm>
              <a:off x="9825392" y="4567638"/>
              <a:ext cx="9070" cy="107158"/>
            </a:xfrm>
            <a:custGeom>
              <a:avLst/>
              <a:gdLst>
                <a:gd name="f0" fmla="val 10800000"/>
                <a:gd name="f1" fmla="val 5400000"/>
                <a:gd name="f2" fmla="val 180"/>
                <a:gd name="f3" fmla="val w"/>
                <a:gd name="f4" fmla="val h"/>
                <a:gd name="f5" fmla="val 0"/>
                <a:gd name="f6" fmla="val 9069"/>
                <a:gd name="f7" fmla="val 107160"/>
                <a:gd name="f8" fmla="val 9063"/>
                <a:gd name="f9" fmla="val 101827"/>
                <a:gd name="f10" fmla="val 4952"/>
                <a:gd name="f11" fmla="val 1952"/>
                <a:gd name="f12" fmla="val 3174"/>
                <a:gd name="f13" fmla="val 1064"/>
                <a:gd name="f14" fmla="val 48"/>
                <a:gd name="f15" fmla="val 2539"/>
                <a:gd name="f16" fmla="val 1778"/>
                <a:gd name="f17" fmla="val -3"/>
                <a:gd name="f18" fmla="val 1448"/>
                <a:gd name="f19" fmla="val 1092"/>
                <a:gd name="f20" fmla="val 762"/>
                <a:gd name="f21" fmla="val -16"/>
                <a:gd name="f22" fmla="val 508"/>
                <a:gd name="f23" fmla="val 254"/>
                <a:gd name="f24" fmla="val 103732"/>
                <a:gd name="f25" fmla="val 104748"/>
                <a:gd name="f26" fmla="val 105637"/>
                <a:gd name="f27" fmla="val 106398"/>
                <a:gd name="f28" fmla="val 683"/>
                <a:gd name="f29" fmla="val 1445"/>
                <a:gd name="f30" fmla="val 2460"/>
                <a:gd name="f31" fmla="val 4365"/>
                <a:gd name="f32" fmla="val 7120"/>
                <a:gd name="f33" fmla="val 106957"/>
                <a:gd name="f34" fmla="val 9202"/>
                <a:gd name="f35" fmla="val 104583"/>
                <a:gd name="f36" fmla="+- 0 0 -90"/>
                <a:gd name="f37" fmla="*/ f3 1 9069"/>
                <a:gd name="f38" fmla="*/ f4 1 107160"/>
                <a:gd name="f39" fmla="val f5"/>
                <a:gd name="f40" fmla="val f6"/>
                <a:gd name="f41" fmla="val f7"/>
                <a:gd name="f42" fmla="*/ f36 f0 1"/>
                <a:gd name="f43" fmla="+- f41 0 f39"/>
                <a:gd name="f44" fmla="+- f40 0 f39"/>
                <a:gd name="f45" fmla="*/ f42 1 f2"/>
                <a:gd name="f46" fmla="*/ f44 1 9069"/>
                <a:gd name="f47" fmla="*/ f43 1 107160"/>
                <a:gd name="f48" fmla="*/ 9063 f44 1"/>
                <a:gd name="f49" fmla="*/ 101827 f43 1"/>
                <a:gd name="f50" fmla="*/ 4952 f43 1"/>
                <a:gd name="f51" fmla="*/ 1952 f44 1"/>
                <a:gd name="f52" fmla="*/ 3174 f43 1"/>
                <a:gd name="f53" fmla="*/ 1064 f44 1"/>
                <a:gd name="f54" fmla="*/ 48 f44 1"/>
                <a:gd name="f55" fmla="*/ 2539 f43 1"/>
                <a:gd name="f56" fmla="*/ 1778 f43 1"/>
                <a:gd name="f57" fmla="*/ 762 f43 1"/>
                <a:gd name="f58" fmla="*/ 0 f43 1"/>
                <a:gd name="f59" fmla="*/ 103732 f43 1"/>
                <a:gd name="f60" fmla="*/ 104748 f43 1"/>
                <a:gd name="f61" fmla="*/ 105637 f43 1"/>
                <a:gd name="f62" fmla="*/ 106398 f43 1"/>
                <a:gd name="f63" fmla="*/ 683 f44 1"/>
                <a:gd name="f64" fmla="*/ 107160 f43 1"/>
                <a:gd name="f65" fmla="*/ 1445 f44 1"/>
                <a:gd name="f66" fmla="*/ 2460 f44 1"/>
                <a:gd name="f67" fmla="*/ 4365 f44 1"/>
                <a:gd name="f68" fmla="+- f45 0 f1"/>
                <a:gd name="f69" fmla="*/ f48 1 9069"/>
                <a:gd name="f70" fmla="*/ f49 1 107160"/>
                <a:gd name="f71" fmla="*/ f50 1 107160"/>
                <a:gd name="f72" fmla="*/ f51 1 9069"/>
                <a:gd name="f73" fmla="*/ f52 1 107160"/>
                <a:gd name="f74" fmla="*/ f53 1 9069"/>
                <a:gd name="f75" fmla="*/ f54 1 9069"/>
                <a:gd name="f76" fmla="*/ f55 1 107160"/>
                <a:gd name="f77" fmla="*/ f56 1 107160"/>
                <a:gd name="f78" fmla="*/ f57 1 107160"/>
                <a:gd name="f79" fmla="*/ f58 1 107160"/>
                <a:gd name="f80" fmla="*/ f59 1 107160"/>
                <a:gd name="f81" fmla="*/ f60 1 107160"/>
                <a:gd name="f82" fmla="*/ f61 1 107160"/>
                <a:gd name="f83" fmla="*/ f62 1 107160"/>
                <a:gd name="f84" fmla="*/ f63 1 9069"/>
                <a:gd name="f85" fmla="*/ f64 1 107160"/>
                <a:gd name="f86" fmla="*/ f65 1 9069"/>
                <a:gd name="f87" fmla="*/ f66 1 9069"/>
                <a:gd name="f88" fmla="*/ f67 1 9069"/>
                <a:gd name="f89" fmla="*/ f39 1 f46"/>
                <a:gd name="f90" fmla="*/ f40 1 f46"/>
                <a:gd name="f91" fmla="*/ f39 1 f47"/>
                <a:gd name="f92" fmla="*/ f41 1 f47"/>
                <a:gd name="f93" fmla="*/ f69 1 f46"/>
                <a:gd name="f94" fmla="*/ f70 1 f47"/>
                <a:gd name="f95" fmla="*/ f71 1 f47"/>
                <a:gd name="f96" fmla="*/ f72 1 f46"/>
                <a:gd name="f97" fmla="*/ f73 1 f47"/>
                <a:gd name="f98" fmla="*/ f74 1 f46"/>
                <a:gd name="f99" fmla="*/ f75 1 f46"/>
                <a:gd name="f100" fmla="*/ f76 1 f47"/>
                <a:gd name="f101" fmla="*/ f77 1 f47"/>
                <a:gd name="f102" fmla="*/ f78 1 f47"/>
                <a:gd name="f103" fmla="*/ f79 1 f47"/>
                <a:gd name="f104" fmla="*/ f80 1 f47"/>
                <a:gd name="f105" fmla="*/ f81 1 f47"/>
                <a:gd name="f106" fmla="*/ f82 1 f47"/>
                <a:gd name="f107" fmla="*/ f83 1 f47"/>
                <a:gd name="f108" fmla="*/ f84 1 f46"/>
                <a:gd name="f109" fmla="*/ f85 1 f47"/>
                <a:gd name="f110" fmla="*/ f86 1 f46"/>
                <a:gd name="f111" fmla="*/ f87 1 f46"/>
                <a:gd name="f112" fmla="*/ f88 1 f46"/>
                <a:gd name="f113" fmla="*/ f89 f37 1"/>
                <a:gd name="f114" fmla="*/ f90 f37 1"/>
                <a:gd name="f115" fmla="*/ f92 f38 1"/>
                <a:gd name="f116" fmla="*/ f91 f38 1"/>
                <a:gd name="f117" fmla="*/ f93 f37 1"/>
                <a:gd name="f118" fmla="*/ f94 f38 1"/>
                <a:gd name="f119" fmla="*/ f95 f38 1"/>
                <a:gd name="f120" fmla="*/ f96 f37 1"/>
                <a:gd name="f121" fmla="*/ f97 f38 1"/>
                <a:gd name="f122" fmla="*/ f98 f37 1"/>
                <a:gd name="f123" fmla="*/ f99 f37 1"/>
                <a:gd name="f124" fmla="*/ f100 f38 1"/>
                <a:gd name="f125" fmla="*/ f101 f38 1"/>
                <a:gd name="f126" fmla="*/ f102 f38 1"/>
                <a:gd name="f127" fmla="*/ f103 f38 1"/>
                <a:gd name="f128" fmla="*/ f104 f38 1"/>
                <a:gd name="f129" fmla="*/ f105 f38 1"/>
                <a:gd name="f130" fmla="*/ f106 f38 1"/>
                <a:gd name="f131" fmla="*/ f107 f38 1"/>
                <a:gd name="f132" fmla="*/ f108 f37 1"/>
                <a:gd name="f133" fmla="*/ f109 f38 1"/>
                <a:gd name="f134" fmla="*/ f110 f37 1"/>
                <a:gd name="f135" fmla="*/ f111 f37 1"/>
                <a:gd name="f136" fmla="*/ f112 f37 1"/>
              </a:gdLst>
              <a:ahLst/>
              <a:cxnLst>
                <a:cxn ang="3cd4">
                  <a:pos x="hc" y="t"/>
                </a:cxn>
                <a:cxn ang="0">
                  <a:pos x="r" y="vc"/>
                </a:cxn>
                <a:cxn ang="cd4">
                  <a:pos x="hc" y="b"/>
                </a:cxn>
                <a:cxn ang="cd2">
                  <a:pos x="l" y="vc"/>
                </a:cxn>
                <a:cxn ang="f68">
                  <a:pos x="f117" y="f118"/>
                </a:cxn>
                <a:cxn ang="f68">
                  <a:pos x="f117" y="f119"/>
                </a:cxn>
                <a:cxn ang="f68">
                  <a:pos x="f120" y="f121"/>
                </a:cxn>
                <a:cxn ang="f68">
                  <a:pos x="f120" y="f121"/>
                </a:cxn>
                <a:cxn ang="f68">
                  <a:pos x="f122" y="f121"/>
                </a:cxn>
                <a:cxn ang="f68">
                  <a:pos x="f123" y="f124"/>
                </a:cxn>
                <a:cxn ang="f68">
                  <a:pos x="f123" y="f124"/>
                </a:cxn>
                <a:cxn ang="f68">
                  <a:pos x="f123" y="f124"/>
                </a:cxn>
                <a:cxn ang="f68">
                  <a:pos x="f123" y="f125"/>
                </a:cxn>
                <a:cxn ang="f68">
                  <a:pos x="f123" y="f126"/>
                </a:cxn>
                <a:cxn ang="f68">
                  <a:pos x="f123" y="f127"/>
                </a:cxn>
                <a:cxn ang="f68">
                  <a:pos x="f123" y="f127"/>
                </a:cxn>
                <a:cxn ang="f68">
                  <a:pos x="f123" y="f127"/>
                </a:cxn>
                <a:cxn ang="f68">
                  <a:pos x="f123" y="f128"/>
                </a:cxn>
                <a:cxn ang="f68">
                  <a:pos x="f123" y="f129"/>
                </a:cxn>
                <a:cxn ang="f68">
                  <a:pos x="f123" y="f130"/>
                </a:cxn>
                <a:cxn ang="f68">
                  <a:pos x="f123" y="f131"/>
                </a:cxn>
                <a:cxn ang="f68">
                  <a:pos x="f132" y="f133"/>
                </a:cxn>
                <a:cxn ang="f68">
                  <a:pos x="f134" y="f133"/>
                </a:cxn>
                <a:cxn ang="f68">
                  <a:pos x="f135" y="f133"/>
                </a:cxn>
                <a:cxn ang="f68">
                  <a:pos x="f136" y="f133"/>
                </a:cxn>
                <a:cxn ang="f68">
                  <a:pos x="f117" y="f118"/>
                </a:cxn>
              </a:cxnLst>
              <a:rect l="f113" t="f116" r="f114" b="f115"/>
              <a:pathLst>
                <a:path w="9069" h="107160">
                  <a:moveTo>
                    <a:pt x="f8" y="f9"/>
                  </a:moveTo>
                  <a:lnTo>
                    <a:pt x="f8" y="f10"/>
                  </a:lnTo>
                  <a:lnTo>
                    <a:pt x="f11" y="f12"/>
                  </a:lnTo>
                  <a:lnTo>
                    <a:pt x="f11" y="f12"/>
                  </a:lnTo>
                  <a:lnTo>
                    <a:pt x="f13" y="f12"/>
                  </a:lnTo>
                  <a:lnTo>
                    <a:pt x="f14" y="f15"/>
                  </a:lnTo>
                  <a:lnTo>
                    <a:pt x="f14" y="f15"/>
                  </a:lnTo>
                  <a:cubicBezTo>
                    <a:pt x="f14" y="f15"/>
                    <a:pt x="f14" y="f15"/>
                    <a:pt x="f14" y="f15"/>
                  </a:cubicBezTo>
                  <a:lnTo>
                    <a:pt x="f14" y="f16"/>
                  </a:lnTo>
                  <a:cubicBezTo>
                    <a:pt x="f17" y="f18"/>
                    <a:pt x="f17" y="f19"/>
                    <a:pt x="f14" y="f20"/>
                  </a:cubicBezTo>
                  <a:cubicBezTo>
                    <a:pt x="f21" y="f22"/>
                    <a:pt x="f21" y="f23"/>
                    <a:pt x="f14" y="f5"/>
                  </a:cubicBezTo>
                  <a:lnTo>
                    <a:pt x="f14" y="f5"/>
                  </a:lnTo>
                  <a:lnTo>
                    <a:pt x="f14" y="f5"/>
                  </a:lnTo>
                  <a:lnTo>
                    <a:pt x="f14" y="f24"/>
                  </a:lnTo>
                  <a:cubicBezTo>
                    <a:pt x="f14" y="f24"/>
                    <a:pt x="f14" y="f24"/>
                    <a:pt x="f14" y="f25"/>
                  </a:cubicBezTo>
                  <a:lnTo>
                    <a:pt x="f14" y="f26"/>
                  </a:lnTo>
                  <a:lnTo>
                    <a:pt x="f14" y="f27"/>
                  </a:lnTo>
                  <a:lnTo>
                    <a:pt x="f28" y="f7"/>
                  </a:lnTo>
                  <a:lnTo>
                    <a:pt x="f29" y="f7"/>
                  </a:lnTo>
                  <a:lnTo>
                    <a:pt x="f30" y="f7"/>
                  </a:lnTo>
                  <a:lnTo>
                    <a:pt x="f31" y="f7"/>
                  </a:lnTo>
                  <a:cubicBezTo>
                    <a:pt x="f32" y="f33"/>
                    <a:pt x="f34" y="f3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6" name="Freeform: Shape 630">
              <a:extLst>
                <a:ext uri="{FF2B5EF4-FFF2-40B4-BE49-F238E27FC236}">
                  <a16:creationId xmlns:a16="http://schemas.microsoft.com/office/drawing/2014/main" id="{56697977-BFD2-B523-C621-7FF4C6BA930A}"/>
                </a:ext>
              </a:extLst>
            </p:cNvPr>
            <p:cNvSpPr/>
            <p:nvPr/>
          </p:nvSpPr>
          <p:spPr>
            <a:xfrm>
              <a:off x="11097789" y="4931395"/>
              <a:ext cx="10533" cy="106399"/>
            </a:xfrm>
            <a:custGeom>
              <a:avLst/>
              <a:gdLst>
                <a:gd name="f0" fmla="val 10800000"/>
                <a:gd name="f1" fmla="val 5400000"/>
                <a:gd name="f2" fmla="val 180"/>
                <a:gd name="f3" fmla="val w"/>
                <a:gd name="f4" fmla="val h"/>
                <a:gd name="f5" fmla="val 0"/>
                <a:gd name="f6" fmla="val 10538"/>
                <a:gd name="f7" fmla="val 106404"/>
                <a:gd name="f8" fmla="val 10539"/>
                <a:gd name="f9" fmla="val 102335"/>
                <a:gd name="f10" fmla="val 101574"/>
                <a:gd name="f11" fmla="val 8761"/>
                <a:gd name="f12" fmla="val 1397"/>
                <a:gd name="f13" fmla="val 7822"/>
                <a:gd name="f14" fmla="val 2133"/>
                <a:gd name="f15" fmla="val 6653"/>
                <a:gd name="f16" fmla="val 2527"/>
                <a:gd name="f17" fmla="val 5460"/>
                <a:gd name="f18" fmla="val 2539"/>
                <a:gd name="f19" fmla="val 4914"/>
                <a:gd name="f20" fmla="val 2679"/>
                <a:gd name="f21" fmla="val 4355"/>
                <a:gd name="f22" fmla="val 3809"/>
                <a:gd name="f23" fmla="val 1524"/>
                <a:gd name="f24" fmla="val 101447"/>
                <a:gd name="f25" fmla="val 139"/>
                <a:gd name="f26" fmla="val 104316"/>
                <a:gd name="f27" fmla="val 2577"/>
                <a:gd name="f28" fmla="val 106538"/>
                <a:gd name="f29" fmla="val 5447"/>
                <a:gd name="f30" fmla="val 106398"/>
                <a:gd name="f31" fmla="val 6450"/>
                <a:gd name="f32" fmla="val 106360"/>
                <a:gd name="f33" fmla="val 7415"/>
                <a:gd name="f34" fmla="val 106056"/>
                <a:gd name="f35" fmla="val 8253"/>
                <a:gd name="f36" fmla="val 105510"/>
                <a:gd name="f37" fmla="val 9015"/>
                <a:gd name="f38" fmla="val 104976"/>
                <a:gd name="f39" fmla="val 9586"/>
                <a:gd name="f40" fmla="val 104227"/>
                <a:gd name="f41" fmla="val 9904"/>
                <a:gd name="f42" fmla="val 103351"/>
                <a:gd name="f43" fmla="val 10145"/>
                <a:gd name="f44" fmla="val 103034"/>
                <a:gd name="f45" fmla="val 10348"/>
                <a:gd name="f46" fmla="val 102691"/>
                <a:gd name="f47" fmla="+- 0 0 -90"/>
                <a:gd name="f48" fmla="*/ f3 1 10538"/>
                <a:gd name="f49" fmla="*/ f4 1 106404"/>
                <a:gd name="f50" fmla="val f5"/>
                <a:gd name="f51" fmla="val f6"/>
                <a:gd name="f52" fmla="val f7"/>
                <a:gd name="f53" fmla="*/ f47 f0 1"/>
                <a:gd name="f54" fmla="+- f52 0 f50"/>
                <a:gd name="f55" fmla="+- f51 0 f50"/>
                <a:gd name="f56" fmla="*/ f53 1 f2"/>
                <a:gd name="f57" fmla="*/ f55 1 10538"/>
                <a:gd name="f58" fmla="*/ f54 1 106404"/>
                <a:gd name="f59" fmla="*/ 10539 f55 1"/>
                <a:gd name="f60" fmla="*/ 102335 f54 1"/>
                <a:gd name="f61" fmla="*/ 101574 f54 1"/>
                <a:gd name="f62" fmla="*/ 0 f54 1"/>
                <a:gd name="f63" fmla="*/ 8761 f55 1"/>
                <a:gd name="f64" fmla="*/ 1397 f54 1"/>
                <a:gd name="f65" fmla="*/ 5460 f55 1"/>
                <a:gd name="f66" fmla="*/ 2539 f54 1"/>
                <a:gd name="f67" fmla="*/ 3809 f55 1"/>
                <a:gd name="f68" fmla="*/ 0 f55 1"/>
                <a:gd name="f69" fmla="*/ 1524 f54 1"/>
                <a:gd name="f70" fmla="*/ 101447 f54 1"/>
                <a:gd name="f71" fmla="*/ 5447 f55 1"/>
                <a:gd name="f72" fmla="*/ 106398 f54 1"/>
                <a:gd name="f73" fmla="*/ 8253 f55 1"/>
                <a:gd name="f74" fmla="*/ 105510 f54 1"/>
                <a:gd name="f75" fmla="*/ 9904 f55 1"/>
                <a:gd name="f76" fmla="*/ 103351 f54 1"/>
                <a:gd name="f77" fmla="+- f56 0 f1"/>
                <a:gd name="f78" fmla="*/ f59 1 10538"/>
                <a:gd name="f79" fmla="*/ f60 1 106404"/>
                <a:gd name="f80" fmla="*/ f61 1 106404"/>
                <a:gd name="f81" fmla="*/ f62 1 106404"/>
                <a:gd name="f82" fmla="*/ f63 1 10538"/>
                <a:gd name="f83" fmla="*/ f64 1 106404"/>
                <a:gd name="f84" fmla="*/ f65 1 10538"/>
                <a:gd name="f85" fmla="*/ f66 1 106404"/>
                <a:gd name="f86" fmla="*/ f67 1 10538"/>
                <a:gd name="f87" fmla="*/ f68 1 10538"/>
                <a:gd name="f88" fmla="*/ f69 1 106404"/>
                <a:gd name="f89" fmla="*/ f70 1 106404"/>
                <a:gd name="f90" fmla="*/ f71 1 10538"/>
                <a:gd name="f91" fmla="*/ f72 1 106404"/>
                <a:gd name="f92" fmla="*/ f73 1 10538"/>
                <a:gd name="f93" fmla="*/ f74 1 106404"/>
                <a:gd name="f94" fmla="*/ f75 1 10538"/>
                <a:gd name="f95" fmla="*/ f76 1 106404"/>
                <a:gd name="f96" fmla="*/ f50 1 f57"/>
                <a:gd name="f97" fmla="*/ f51 1 f57"/>
                <a:gd name="f98" fmla="*/ f50 1 f58"/>
                <a:gd name="f99" fmla="*/ f52 1 f58"/>
                <a:gd name="f100" fmla="*/ f78 1 f57"/>
                <a:gd name="f101" fmla="*/ f79 1 f58"/>
                <a:gd name="f102" fmla="*/ f80 1 f58"/>
                <a:gd name="f103" fmla="*/ f81 1 f58"/>
                <a:gd name="f104" fmla="*/ f82 1 f57"/>
                <a:gd name="f105" fmla="*/ f83 1 f58"/>
                <a:gd name="f106" fmla="*/ f84 1 f57"/>
                <a:gd name="f107" fmla="*/ f85 1 f58"/>
                <a:gd name="f108" fmla="*/ f86 1 f57"/>
                <a:gd name="f109" fmla="*/ f87 1 f57"/>
                <a:gd name="f110" fmla="*/ f88 1 f58"/>
                <a:gd name="f111" fmla="*/ f89 1 f58"/>
                <a:gd name="f112" fmla="*/ f90 1 f57"/>
                <a:gd name="f113" fmla="*/ f91 1 f58"/>
                <a:gd name="f114" fmla="*/ f92 1 f57"/>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9 1"/>
                <a:gd name="f125" fmla="*/ f103 f49 1"/>
                <a:gd name="f126" fmla="*/ f104 f48 1"/>
                <a:gd name="f127" fmla="*/ f105 f49 1"/>
                <a:gd name="f128" fmla="*/ f106 f48 1"/>
                <a:gd name="f129" fmla="*/ f107 f49 1"/>
                <a:gd name="f130" fmla="*/ f108 f48 1"/>
                <a:gd name="f131" fmla="*/ f109 f48 1"/>
                <a:gd name="f132" fmla="*/ f110 f49 1"/>
                <a:gd name="f133" fmla="*/ f111 f49 1"/>
                <a:gd name="f134" fmla="*/ f112 f48 1"/>
                <a:gd name="f135" fmla="*/ f113 f49 1"/>
                <a:gd name="f136" fmla="*/ f114 f48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2" y="f124"/>
                </a:cxn>
                <a:cxn ang="f77">
                  <a:pos x="f122" y="f125"/>
                </a:cxn>
                <a:cxn ang="f77">
                  <a:pos x="f126" y="f127"/>
                </a:cxn>
                <a:cxn ang="f77">
                  <a:pos x="f126" y="f127"/>
                </a:cxn>
                <a:cxn ang="f77">
                  <a:pos x="f128" y="f129"/>
                </a:cxn>
                <a:cxn ang="f77">
                  <a:pos x="f130" y="f129"/>
                </a:cxn>
                <a:cxn ang="f77">
                  <a:pos x="f131" y="f132"/>
                </a:cxn>
                <a:cxn ang="f77">
                  <a:pos x="f131" y="f133"/>
                </a:cxn>
                <a:cxn ang="f77">
                  <a:pos x="f134" y="f135"/>
                </a:cxn>
                <a:cxn ang="f77">
                  <a:pos x="f128" y="f135"/>
                </a:cxn>
                <a:cxn ang="f77">
                  <a:pos x="f136" y="f137"/>
                </a:cxn>
                <a:cxn ang="f77">
                  <a:pos x="f136" y="f137"/>
                </a:cxn>
                <a:cxn ang="f77">
                  <a:pos x="f136" y="f137"/>
                </a:cxn>
                <a:cxn ang="f77">
                  <a:pos x="f138" y="f139"/>
                </a:cxn>
                <a:cxn ang="f77">
                  <a:pos x="f122" y="f123"/>
                </a:cxn>
              </a:cxnLst>
              <a:rect l="f118" t="f121" r="f119" b="f120"/>
              <a:pathLst>
                <a:path w="10538" h="106404">
                  <a:moveTo>
                    <a:pt x="f8" y="f9"/>
                  </a:moveTo>
                  <a:cubicBezTo>
                    <a:pt x="f8" y="f9"/>
                    <a:pt x="f8" y="f9"/>
                    <a:pt x="f8" y="f10"/>
                  </a:cubicBezTo>
                  <a:lnTo>
                    <a:pt x="f8" y="f5"/>
                  </a:lnTo>
                  <a:lnTo>
                    <a:pt x="f11" y="f12"/>
                  </a:lnTo>
                  <a:lnTo>
                    <a:pt x="f11" y="f12"/>
                  </a:lnTo>
                  <a:cubicBezTo>
                    <a:pt x="f13" y="f14"/>
                    <a:pt x="f15" y="f16"/>
                    <a:pt x="f17" y="f18"/>
                  </a:cubicBezTo>
                  <a:cubicBezTo>
                    <a:pt x="f19" y="f20"/>
                    <a:pt x="f21" y="f20"/>
                    <a:pt x="f22" y="f18"/>
                  </a:cubicBezTo>
                  <a:lnTo>
                    <a:pt x="f5" y="f23"/>
                  </a:lnTo>
                  <a:lnTo>
                    <a:pt x="f5" y="f24"/>
                  </a:lnTo>
                  <a:cubicBezTo>
                    <a:pt x="f25" y="f26"/>
                    <a:pt x="f27" y="f28"/>
                    <a:pt x="f29" y="f30"/>
                  </a:cubicBezTo>
                  <a:cubicBezTo>
                    <a:pt x="f29" y="f30"/>
                    <a:pt x="f17" y="f30"/>
                    <a:pt x="f17" y="f30"/>
                  </a:cubicBezTo>
                  <a:cubicBezTo>
                    <a:pt x="f31" y="f32"/>
                    <a:pt x="f33" y="f34"/>
                    <a:pt x="f35" y="f36"/>
                  </a:cubicBezTo>
                  <a:lnTo>
                    <a:pt x="f35" y="f36"/>
                  </a:lnTo>
                  <a:lnTo>
                    <a:pt x="f35" y="f36"/>
                  </a:lnTo>
                  <a:cubicBezTo>
                    <a:pt x="f37" y="f38"/>
                    <a:pt x="f39" y="f40"/>
                    <a:pt x="f41" y="f42"/>
                  </a:cubicBez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7" name="Freeform: Shape 631">
              <a:extLst>
                <a:ext uri="{FF2B5EF4-FFF2-40B4-BE49-F238E27FC236}">
                  <a16:creationId xmlns:a16="http://schemas.microsoft.com/office/drawing/2014/main" id="{851C7E90-F305-A5EA-F598-72227DF574C8}"/>
                </a:ext>
              </a:extLst>
            </p:cNvPr>
            <p:cNvSpPr/>
            <p:nvPr/>
          </p:nvSpPr>
          <p:spPr>
            <a:xfrm>
              <a:off x="9825145" y="4562563"/>
              <a:ext cx="676" cy="758"/>
            </a:xfrm>
            <a:custGeom>
              <a:avLst/>
              <a:gdLst>
                <a:gd name="f0" fmla="val 10800000"/>
                <a:gd name="f1" fmla="val 5400000"/>
                <a:gd name="f2" fmla="val 180"/>
                <a:gd name="f3" fmla="val w"/>
                <a:gd name="f4" fmla="val h"/>
                <a:gd name="f5" fmla="val 0"/>
                <a:gd name="f6" fmla="val 673"/>
                <a:gd name="f7" fmla="val 761"/>
                <a:gd name="f8" fmla="val 38"/>
                <a:gd name="f9" fmla="val 127"/>
                <a:gd name="f10" fmla="val -13"/>
                <a:gd name="f11" fmla="val 330"/>
                <a:gd name="f12" fmla="val 559"/>
                <a:gd name="f13" fmla="val 762"/>
                <a:gd name="f14" fmla="+- 0 0 -90"/>
                <a:gd name="f15" fmla="*/ f3 1 673"/>
                <a:gd name="f16" fmla="*/ f4 1 761"/>
                <a:gd name="f17" fmla="val f5"/>
                <a:gd name="f18" fmla="val f6"/>
                <a:gd name="f19" fmla="val f7"/>
                <a:gd name="f20" fmla="*/ f14 f0 1"/>
                <a:gd name="f21" fmla="+- f19 0 f17"/>
                <a:gd name="f22" fmla="+- f18 0 f17"/>
                <a:gd name="f23" fmla="*/ f20 1 f2"/>
                <a:gd name="f24" fmla="*/ f22 1 673"/>
                <a:gd name="f25" fmla="*/ f21 1 761"/>
                <a:gd name="f26" fmla="*/ 38 f22 1"/>
                <a:gd name="f27" fmla="*/ 127 f21 1"/>
                <a:gd name="f28" fmla="*/ 762 f21 1"/>
                <a:gd name="f29" fmla="*/ 673 f22 1"/>
                <a:gd name="f30" fmla="*/ 0 f21 1"/>
                <a:gd name="f31" fmla="+- f23 0 f1"/>
                <a:gd name="f32" fmla="*/ f26 1 673"/>
                <a:gd name="f33" fmla="*/ f27 1 761"/>
                <a:gd name="f34" fmla="*/ f28 1 761"/>
                <a:gd name="f35" fmla="*/ f29 1 673"/>
                <a:gd name="f36" fmla="*/ f30 1 761"/>
                <a:gd name="f37" fmla="*/ f17 1 f24"/>
                <a:gd name="f38" fmla="*/ f18 1 f24"/>
                <a:gd name="f39" fmla="*/ f17 1 f25"/>
                <a:gd name="f40" fmla="*/ f19 1 f25"/>
                <a:gd name="f41" fmla="*/ f32 1 f24"/>
                <a:gd name="f42" fmla="*/ f33 1 f25"/>
                <a:gd name="f43" fmla="*/ f34 1 f25"/>
                <a:gd name="f44" fmla="*/ f35 1 f24"/>
                <a:gd name="f45" fmla="*/ f36 1 f25"/>
                <a:gd name="f46" fmla="*/ f37 f15 1"/>
                <a:gd name="f47" fmla="*/ f38 f15 1"/>
                <a:gd name="f48" fmla="*/ f40 f16 1"/>
                <a:gd name="f49" fmla="*/ f39 f16 1"/>
                <a:gd name="f50" fmla="*/ f41 f15 1"/>
                <a:gd name="f51" fmla="*/ f42 f16 1"/>
                <a:gd name="f52" fmla="*/ f43 f16 1"/>
                <a:gd name="f53" fmla="*/ f44 f15 1"/>
                <a:gd name="f54" fmla="*/ f45 f16 1"/>
              </a:gdLst>
              <a:ahLst/>
              <a:cxnLst>
                <a:cxn ang="3cd4">
                  <a:pos x="hc" y="t"/>
                </a:cxn>
                <a:cxn ang="0">
                  <a:pos x="r" y="vc"/>
                </a:cxn>
                <a:cxn ang="cd4">
                  <a:pos x="hc" y="b"/>
                </a:cxn>
                <a:cxn ang="cd2">
                  <a:pos x="l" y="vc"/>
                </a:cxn>
                <a:cxn ang="f31">
                  <a:pos x="f50" y="f51"/>
                </a:cxn>
                <a:cxn ang="f31">
                  <a:pos x="f50" y="f52"/>
                </a:cxn>
                <a:cxn ang="f31">
                  <a:pos x="f53" y="f54"/>
                </a:cxn>
              </a:cxnLst>
              <a:rect l="f46" t="f49" r="f47" b="f48"/>
              <a:pathLst>
                <a:path w="673" h="761">
                  <a:moveTo>
                    <a:pt x="f8" y="f9"/>
                  </a:moveTo>
                  <a:cubicBezTo>
                    <a:pt x="f10" y="f11"/>
                    <a:pt x="f10" y="f12"/>
                    <a:pt x="f8" y="f13"/>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8" name="Freeform: Shape 632">
              <a:extLst>
                <a:ext uri="{FF2B5EF4-FFF2-40B4-BE49-F238E27FC236}">
                  <a16:creationId xmlns:a16="http://schemas.microsoft.com/office/drawing/2014/main" id="{30745492-6E1D-7829-382C-441697716792}"/>
                </a:ext>
              </a:extLst>
            </p:cNvPr>
            <p:cNvSpPr/>
            <p:nvPr/>
          </p:nvSpPr>
          <p:spPr>
            <a:xfrm>
              <a:off x="9824002" y="4563578"/>
              <a:ext cx="36" cy="758"/>
            </a:xfrm>
            <a:custGeom>
              <a:avLst/>
              <a:gdLst>
                <a:gd name="f0" fmla="val 10800000"/>
                <a:gd name="f1" fmla="val 5400000"/>
                <a:gd name="f2" fmla="val 180"/>
                <a:gd name="f3" fmla="val w"/>
                <a:gd name="f4" fmla="val h"/>
                <a:gd name="f5" fmla="val 0"/>
                <a:gd name="f6" fmla="val 37"/>
                <a:gd name="f7" fmla="val 761"/>
                <a:gd name="f8" fmla="val 38"/>
                <a:gd name="f9" fmla="val 762"/>
                <a:gd name="f10" fmla="val -13"/>
                <a:gd name="f11" fmla="val 508"/>
                <a:gd name="f12" fmla="val 254"/>
                <a:gd name="f13" fmla="+- 0 0 -90"/>
                <a:gd name="f14" fmla="*/ f3 1 37"/>
                <a:gd name="f15" fmla="*/ f4 1 761"/>
                <a:gd name="f16" fmla="val f5"/>
                <a:gd name="f17" fmla="val f6"/>
                <a:gd name="f18" fmla="val f7"/>
                <a:gd name="f19" fmla="*/ f13 f0 1"/>
                <a:gd name="f20" fmla="+- f18 0 f16"/>
                <a:gd name="f21" fmla="+- f17 0 f16"/>
                <a:gd name="f22" fmla="*/ f19 1 f2"/>
                <a:gd name="f23" fmla="*/ f21 1 37"/>
                <a:gd name="f24" fmla="*/ f20 1 761"/>
                <a:gd name="f25" fmla="*/ 38 f21 1"/>
                <a:gd name="f26" fmla="*/ 762 f20 1"/>
                <a:gd name="f27" fmla="*/ 0 f20 1"/>
                <a:gd name="f28" fmla="+- f22 0 f1"/>
                <a:gd name="f29" fmla="*/ f25 1 37"/>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4"/>
                </a:cxn>
                <a:cxn ang="f28">
                  <a:pos x="f43" y="f44"/>
                </a:cxn>
                <a:cxn ang="f28">
                  <a:pos x="f43" y="f45"/>
                </a:cxn>
              </a:cxnLst>
              <a:rect l="f39" t="f42" r="f40" b="f41"/>
              <a:pathLst>
                <a:path w="37" h="761">
                  <a:moveTo>
                    <a:pt x="f8" y="f9"/>
                  </a:moveTo>
                  <a:lnTo>
                    <a:pt x="f8" y="f9"/>
                  </a:lnTo>
                  <a:lnTo>
                    <a:pt x="f8" y="f9"/>
                  </a:lnTo>
                  <a:cubicBezTo>
                    <a:pt x="f10" y="f11"/>
                    <a:pt x="f10" y="f12"/>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29" name="Freeform: Shape 633">
              <a:extLst>
                <a:ext uri="{FF2B5EF4-FFF2-40B4-BE49-F238E27FC236}">
                  <a16:creationId xmlns:a16="http://schemas.microsoft.com/office/drawing/2014/main" id="{D789CDF2-62EE-E61C-A0A5-8245190E778E}"/>
                </a:ext>
              </a:extLst>
            </p:cNvPr>
            <p:cNvSpPr/>
            <p:nvPr/>
          </p:nvSpPr>
          <p:spPr>
            <a:xfrm>
              <a:off x="11103120" y="4933178"/>
              <a:ext cx="3300" cy="1143"/>
            </a:xfrm>
            <a:custGeom>
              <a:avLst/>
              <a:gdLst>
                <a:gd name="f0" fmla="val 10800000"/>
                <a:gd name="f1" fmla="val 5400000"/>
                <a:gd name="f2" fmla="val 180"/>
                <a:gd name="f3" fmla="val w"/>
                <a:gd name="f4" fmla="val h"/>
                <a:gd name="f5" fmla="val 0"/>
                <a:gd name="f6" fmla="val 3301"/>
                <a:gd name="f7" fmla="val 1142"/>
                <a:gd name="f8" fmla="val 2362"/>
                <a:gd name="f9" fmla="val 736"/>
                <a:gd name="f10" fmla="val 1193"/>
                <a:gd name="f11" fmla="val 1130"/>
                <a:gd name="f12" fmla="val 1143"/>
                <a:gd name="f13" fmla="+- 0 0 -90"/>
                <a:gd name="f14" fmla="*/ f3 1 3301"/>
                <a:gd name="f15" fmla="*/ f4 1 1142"/>
                <a:gd name="f16" fmla="val f5"/>
                <a:gd name="f17" fmla="val f6"/>
                <a:gd name="f18" fmla="val f7"/>
                <a:gd name="f19" fmla="*/ f13 f0 1"/>
                <a:gd name="f20" fmla="+- f18 0 f16"/>
                <a:gd name="f21" fmla="+- f17 0 f16"/>
                <a:gd name="f22" fmla="*/ f19 1 f2"/>
                <a:gd name="f23" fmla="*/ f21 1 3301"/>
                <a:gd name="f24" fmla="*/ f20 1 1142"/>
                <a:gd name="f25" fmla="*/ 3301 f21 1"/>
                <a:gd name="f26" fmla="*/ 0 f20 1"/>
                <a:gd name="f27" fmla="*/ 0 f21 1"/>
                <a:gd name="f28" fmla="*/ 1143 f20 1"/>
                <a:gd name="f29" fmla="+- f22 0 f1"/>
                <a:gd name="f30" fmla="*/ f25 1 3301"/>
                <a:gd name="f31" fmla="*/ f26 1 1142"/>
                <a:gd name="f32" fmla="*/ f27 1 3301"/>
                <a:gd name="f33" fmla="*/ f28 1 1142"/>
                <a:gd name="f34" fmla="*/ f16 1 f23"/>
                <a:gd name="f35" fmla="*/ f17 1 f23"/>
                <a:gd name="f36" fmla="*/ f16 1 f24"/>
                <a:gd name="f37" fmla="*/ f18 1 f24"/>
                <a:gd name="f38" fmla="*/ f30 1 f23"/>
                <a:gd name="f39" fmla="*/ f31 1 f24"/>
                <a:gd name="f40" fmla="*/ f32 1 f23"/>
                <a:gd name="f41" fmla="*/ f33 1 f24"/>
                <a:gd name="f42" fmla="*/ f34 f14 1"/>
                <a:gd name="f43" fmla="*/ f35 f14 1"/>
                <a:gd name="f44" fmla="*/ f37 f15 1"/>
                <a:gd name="f45" fmla="*/ f36 f15 1"/>
                <a:gd name="f46" fmla="*/ f38 f14 1"/>
                <a:gd name="f47" fmla="*/ f39 f15 1"/>
                <a:gd name="f48" fmla="*/ f40 f14 1"/>
                <a:gd name="f49" fmla="*/ f41 f15 1"/>
              </a:gdLst>
              <a:ahLst/>
              <a:cxnLst>
                <a:cxn ang="3cd4">
                  <a:pos x="hc" y="t"/>
                </a:cxn>
                <a:cxn ang="0">
                  <a:pos x="r" y="vc"/>
                </a:cxn>
                <a:cxn ang="cd4">
                  <a:pos x="hc" y="b"/>
                </a:cxn>
                <a:cxn ang="cd2">
                  <a:pos x="l" y="vc"/>
                </a:cxn>
                <a:cxn ang="f29">
                  <a:pos x="f46" y="f47"/>
                </a:cxn>
                <a:cxn ang="f29">
                  <a:pos x="f48" y="f49"/>
                </a:cxn>
                <a:cxn ang="f29">
                  <a:pos x="f46" y="f47"/>
                </a:cxn>
              </a:cxnLst>
              <a:rect l="f42" t="f45" r="f43" b="f44"/>
              <a:pathLst>
                <a:path w="3301" h="1142">
                  <a:moveTo>
                    <a:pt x="f6" y="f5"/>
                  </a:moveTo>
                  <a:cubicBezTo>
                    <a:pt x="f8" y="f9"/>
                    <a:pt x="f10" y="f11"/>
                    <a:pt x="f5" y="f12"/>
                  </a:cubicBezTo>
                  <a:cubicBezTo>
                    <a:pt x="f10" y="f11"/>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0" name="Freeform: Shape 634">
              <a:extLst>
                <a:ext uri="{FF2B5EF4-FFF2-40B4-BE49-F238E27FC236}">
                  <a16:creationId xmlns:a16="http://schemas.microsoft.com/office/drawing/2014/main" id="{E46EAB06-CB9B-B169-A470-47ED05D4AA90}"/>
                </a:ext>
              </a:extLst>
            </p:cNvPr>
            <p:cNvSpPr/>
            <p:nvPr/>
          </p:nvSpPr>
          <p:spPr>
            <a:xfrm>
              <a:off x="9827468" y="4563825"/>
              <a:ext cx="1275652" cy="370597"/>
            </a:xfrm>
            <a:custGeom>
              <a:avLst/>
              <a:gdLst>
                <a:gd name="f0" fmla="val 10800000"/>
                <a:gd name="f1" fmla="val 5400000"/>
                <a:gd name="f2" fmla="val 180"/>
                <a:gd name="f3" fmla="val w"/>
                <a:gd name="f4" fmla="val h"/>
                <a:gd name="f5" fmla="val 0"/>
                <a:gd name="f6" fmla="val 1275649"/>
                <a:gd name="f7" fmla="val 370594"/>
                <a:gd name="f8" fmla="val 1271968"/>
                <a:gd name="f9" fmla="val 362491"/>
                <a:gd name="f10" fmla="val 1274253"/>
                <a:gd name="f11" fmla="val 360586"/>
                <a:gd name="f12" fmla="val 12570"/>
                <a:gd name="f13" fmla="val 5460"/>
                <a:gd name="f14" fmla="val 5713"/>
                <a:gd name="f15" fmla="val 4469"/>
                <a:gd name="f16" fmla="val 6551"/>
                <a:gd name="f17" fmla="val 3200"/>
                <a:gd name="f18" fmla="val 7009"/>
                <a:gd name="f19" fmla="val 1904"/>
                <a:gd name="f20" fmla="val 6983"/>
                <a:gd name="f21" fmla="val 9015"/>
                <a:gd name="f22" fmla="val 1270190"/>
                <a:gd name="f23" fmla="val 369474"/>
                <a:gd name="f24" fmla="val 1273999"/>
                <a:gd name="f25" fmla="val 370490"/>
                <a:gd name="f26" fmla="val 1274545"/>
                <a:gd name="f27" fmla="val 370629"/>
                <a:gd name="f28" fmla="val 1275104"/>
                <a:gd name="f29" fmla="val 1275650"/>
                <a:gd name="f30" fmla="val 1274152"/>
                <a:gd name="f31" fmla="val 370541"/>
                <a:gd name="f32" fmla="val 1272692"/>
                <a:gd name="f33" fmla="val 369995"/>
                <a:gd name="f34" fmla="val 1271587"/>
                <a:gd name="f35" fmla="val 368966"/>
                <a:gd name="f36" fmla="val 1269962"/>
                <a:gd name="f37" fmla="val 367049"/>
                <a:gd name="f38" fmla="val 1270127"/>
                <a:gd name="f39" fmla="val 364205"/>
                <a:gd name="f40" fmla="+- 0 0 -90"/>
                <a:gd name="f41" fmla="*/ f3 1 1275649"/>
                <a:gd name="f42" fmla="*/ f4 1 370594"/>
                <a:gd name="f43" fmla="val f5"/>
                <a:gd name="f44" fmla="val f6"/>
                <a:gd name="f45" fmla="val f7"/>
                <a:gd name="f46" fmla="*/ f40 f0 1"/>
                <a:gd name="f47" fmla="+- f45 0 f43"/>
                <a:gd name="f48" fmla="+- f44 0 f43"/>
                <a:gd name="f49" fmla="*/ f46 1 f2"/>
                <a:gd name="f50" fmla="*/ f48 1 1275649"/>
                <a:gd name="f51" fmla="*/ f47 1 370594"/>
                <a:gd name="f52" fmla="*/ 1271968 f48 1"/>
                <a:gd name="f53" fmla="*/ 362491 f47 1"/>
                <a:gd name="f54" fmla="*/ 1274253 f48 1"/>
                <a:gd name="f55" fmla="*/ 360586 f47 1"/>
                <a:gd name="f56" fmla="*/ 12570 f48 1"/>
                <a:gd name="f57" fmla="*/ 0 f47 1"/>
                <a:gd name="f58" fmla="*/ 5460 f48 1"/>
                <a:gd name="f59" fmla="*/ 5713 f47 1"/>
                <a:gd name="f60" fmla="*/ 1904 f48 1"/>
                <a:gd name="f61" fmla="*/ 6983 f47 1"/>
                <a:gd name="f62" fmla="*/ 0 f48 1"/>
                <a:gd name="f63" fmla="*/ 6983 f48 1"/>
                <a:gd name="f64" fmla="*/ 9015 f47 1"/>
                <a:gd name="f65" fmla="*/ 1270190 f48 1"/>
                <a:gd name="f66" fmla="*/ 369474 f47 1"/>
                <a:gd name="f67" fmla="*/ 1273999 f48 1"/>
                <a:gd name="f68" fmla="*/ 370490 f47 1"/>
                <a:gd name="f69" fmla="*/ 1275650 f48 1"/>
                <a:gd name="f70" fmla="*/ 1271587 f48 1"/>
                <a:gd name="f71" fmla="*/ 368966 f47 1"/>
                <a:gd name="f72" fmla="+- f49 0 f1"/>
                <a:gd name="f73" fmla="*/ f52 1 1275649"/>
                <a:gd name="f74" fmla="*/ f53 1 370594"/>
                <a:gd name="f75" fmla="*/ f54 1 1275649"/>
                <a:gd name="f76" fmla="*/ f55 1 370594"/>
                <a:gd name="f77" fmla="*/ f56 1 1275649"/>
                <a:gd name="f78" fmla="*/ f57 1 370594"/>
                <a:gd name="f79" fmla="*/ f58 1 1275649"/>
                <a:gd name="f80" fmla="*/ f59 1 370594"/>
                <a:gd name="f81" fmla="*/ f60 1 1275649"/>
                <a:gd name="f82" fmla="*/ f61 1 370594"/>
                <a:gd name="f83" fmla="*/ f62 1 1275649"/>
                <a:gd name="f84" fmla="*/ f63 1 1275649"/>
                <a:gd name="f85" fmla="*/ f64 1 370594"/>
                <a:gd name="f86" fmla="*/ f65 1 1275649"/>
                <a:gd name="f87" fmla="*/ f66 1 370594"/>
                <a:gd name="f88" fmla="*/ f67 1 1275649"/>
                <a:gd name="f89" fmla="*/ f68 1 370594"/>
                <a:gd name="f90" fmla="*/ f69 1 1275649"/>
                <a:gd name="f91" fmla="*/ f70 1 1275649"/>
                <a:gd name="f92" fmla="*/ f71 1 370594"/>
                <a:gd name="f93" fmla="*/ f43 1 f50"/>
                <a:gd name="f94" fmla="*/ f44 1 f50"/>
                <a:gd name="f95" fmla="*/ f43 1 f51"/>
                <a:gd name="f96" fmla="*/ f45 1 f51"/>
                <a:gd name="f97" fmla="*/ f73 1 f50"/>
                <a:gd name="f98" fmla="*/ f74 1 f51"/>
                <a:gd name="f99" fmla="*/ f75 1 f50"/>
                <a:gd name="f100" fmla="*/ f76 1 f51"/>
                <a:gd name="f101" fmla="*/ f77 1 f50"/>
                <a:gd name="f102" fmla="*/ f78 1 f51"/>
                <a:gd name="f103" fmla="*/ f79 1 f50"/>
                <a:gd name="f104" fmla="*/ f80 1 f51"/>
                <a:gd name="f105" fmla="*/ f81 1 f50"/>
                <a:gd name="f106" fmla="*/ f82 1 f51"/>
                <a:gd name="f107" fmla="*/ f83 1 f50"/>
                <a:gd name="f108" fmla="*/ f84 1 f50"/>
                <a:gd name="f109" fmla="*/ f85 1 f51"/>
                <a:gd name="f110" fmla="*/ f86 1 f50"/>
                <a:gd name="f111" fmla="*/ f87 1 f51"/>
                <a:gd name="f112" fmla="*/ f88 1 f50"/>
                <a:gd name="f113" fmla="*/ f89 1 f51"/>
                <a:gd name="f114" fmla="*/ f90 1 f50"/>
                <a:gd name="f115" fmla="*/ f91 1 f50"/>
                <a:gd name="f116" fmla="*/ f92 1 f51"/>
                <a:gd name="f117" fmla="*/ f93 f41 1"/>
                <a:gd name="f118" fmla="*/ f94 f41 1"/>
                <a:gd name="f119" fmla="*/ f96 f42 1"/>
                <a:gd name="f120" fmla="*/ f95 f42 1"/>
                <a:gd name="f121" fmla="*/ f97 f41 1"/>
                <a:gd name="f122" fmla="*/ f98 f42 1"/>
                <a:gd name="f123" fmla="*/ f99 f41 1"/>
                <a:gd name="f124" fmla="*/ f100 f42 1"/>
                <a:gd name="f125" fmla="*/ f101 f41 1"/>
                <a:gd name="f126" fmla="*/ f102 f42 1"/>
                <a:gd name="f127" fmla="*/ f103 f41 1"/>
                <a:gd name="f128" fmla="*/ f104 f42 1"/>
                <a:gd name="f129" fmla="*/ f105 f41 1"/>
                <a:gd name="f130" fmla="*/ f106 f42 1"/>
                <a:gd name="f131" fmla="*/ f107 f41 1"/>
                <a:gd name="f132" fmla="*/ f108 f41 1"/>
                <a:gd name="f133" fmla="*/ f109 f42 1"/>
                <a:gd name="f134" fmla="*/ f110 f41 1"/>
                <a:gd name="f135" fmla="*/ f111 f42 1"/>
                <a:gd name="f136" fmla="*/ f112 f41 1"/>
                <a:gd name="f137" fmla="*/ f113 f42 1"/>
                <a:gd name="f138" fmla="*/ f114 f41 1"/>
                <a:gd name="f139" fmla="*/ f115 f41 1"/>
                <a:gd name="f140" fmla="*/ f116 f42 1"/>
              </a:gdLst>
              <a:ahLst/>
              <a:cxnLst>
                <a:cxn ang="3cd4">
                  <a:pos x="hc" y="t"/>
                </a:cxn>
                <a:cxn ang="0">
                  <a:pos x="r" y="vc"/>
                </a:cxn>
                <a:cxn ang="cd4">
                  <a:pos x="hc" y="b"/>
                </a:cxn>
                <a:cxn ang="cd2">
                  <a:pos x="l" y="vc"/>
                </a:cxn>
                <a:cxn ang="f72">
                  <a:pos x="f121" y="f122"/>
                </a:cxn>
                <a:cxn ang="f72">
                  <a:pos x="f123" y="f124"/>
                </a:cxn>
                <a:cxn ang="f72">
                  <a:pos x="f125" y="f126"/>
                </a:cxn>
                <a:cxn ang="f72">
                  <a:pos x="f127" y="f128"/>
                </a:cxn>
                <a:cxn ang="f72">
                  <a:pos x="f129" y="f130"/>
                </a:cxn>
                <a:cxn ang="f72">
                  <a:pos x="f131" y="f130"/>
                </a:cxn>
                <a:cxn ang="f72">
                  <a:pos x="f131" y="f130"/>
                </a:cxn>
                <a:cxn ang="f72">
                  <a:pos x="f132" y="f133"/>
                </a:cxn>
                <a:cxn ang="f72">
                  <a:pos x="f134" y="f135"/>
                </a:cxn>
                <a:cxn ang="f72">
                  <a:pos x="f136" y="f137"/>
                </a:cxn>
                <a:cxn ang="f72">
                  <a:pos x="f138" y="f137"/>
                </a:cxn>
                <a:cxn ang="f72">
                  <a:pos x="f139" y="f140"/>
                </a:cxn>
                <a:cxn ang="f72">
                  <a:pos x="f121" y="f122"/>
                </a:cxn>
              </a:cxnLst>
              <a:rect l="f117" t="f120" r="f118" b="f119"/>
              <a:pathLst>
                <a:path w="1275649" h="370594">
                  <a:moveTo>
                    <a:pt x="f8" y="f9"/>
                  </a:moveTo>
                  <a:lnTo>
                    <a:pt x="f10" y="f11"/>
                  </a:lnTo>
                  <a:lnTo>
                    <a:pt x="f12" y="f5"/>
                  </a:lnTo>
                  <a:lnTo>
                    <a:pt x="f13" y="f14"/>
                  </a:lnTo>
                  <a:cubicBezTo>
                    <a:pt x="f15" y="f16"/>
                    <a:pt x="f17" y="f18"/>
                    <a:pt x="f19" y="f20"/>
                  </a:cubicBezTo>
                  <a:lnTo>
                    <a:pt x="f5" y="f20"/>
                  </a:lnTo>
                  <a:lnTo>
                    <a:pt x="f5" y="f20"/>
                  </a:lnTo>
                  <a:lnTo>
                    <a:pt x="f20" y="f21"/>
                  </a:lnTo>
                  <a:lnTo>
                    <a:pt x="f22" y="f23"/>
                  </a:lnTo>
                  <a:lnTo>
                    <a:pt x="f24" y="f25"/>
                  </a:lnTo>
                  <a:cubicBezTo>
                    <a:pt x="f26" y="f27"/>
                    <a:pt x="f28" y="f27"/>
                    <a:pt x="f29" y="f25"/>
                  </a:cubicBezTo>
                  <a:cubicBezTo>
                    <a:pt x="f30" y="f31"/>
                    <a:pt x="f32" y="f33"/>
                    <a:pt x="f34" y="f35"/>
                  </a:cubicBez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1" name="Freeform: Shape 635">
              <a:extLst>
                <a:ext uri="{FF2B5EF4-FFF2-40B4-BE49-F238E27FC236}">
                  <a16:creationId xmlns:a16="http://schemas.microsoft.com/office/drawing/2014/main" id="{5562EF4B-CEAB-E21B-F38C-838DA8F73644}"/>
                </a:ext>
              </a:extLst>
            </p:cNvPr>
            <p:cNvSpPr/>
            <p:nvPr/>
          </p:nvSpPr>
          <p:spPr>
            <a:xfrm>
              <a:off x="10019409" y="4402680"/>
              <a:ext cx="1261085" cy="385629"/>
            </a:xfrm>
            <a:custGeom>
              <a:avLst/>
              <a:gdLst>
                <a:gd name="f0" fmla="val 10800000"/>
                <a:gd name="f1" fmla="val 5400000"/>
                <a:gd name="f2" fmla="val 180"/>
                <a:gd name="f3" fmla="val w"/>
                <a:gd name="f4" fmla="val h"/>
                <a:gd name="f5" fmla="val 0"/>
                <a:gd name="f6" fmla="val 1261087"/>
                <a:gd name="f7" fmla="val 385627"/>
                <a:gd name="f8" fmla="val 3213"/>
                <a:gd name="f9" fmla="val 9424"/>
                <a:gd name="f10" fmla="val 315808"/>
                <a:gd name="f11" fmla="val 103888"/>
                <a:gd name="f12" fmla="val 1074951"/>
                <a:gd name="f13" fmla="val 333190"/>
                <a:gd name="f14" fmla="val 1248644"/>
                <a:gd name="f15" fmla="val 1255501"/>
                <a:gd name="f16" fmla="val 380041"/>
                <a:gd name="f17" fmla="val 1257100"/>
                <a:gd name="f18" fmla="val 378822"/>
                <a:gd name="f19" fmla="val 1259196"/>
                <a:gd name="f20" fmla="val 378492"/>
                <a:gd name="f21" fmla="val 379152"/>
                <a:gd name="f22" fmla="val 6894"/>
                <a:gd name="f23" fmla="val 282"/>
                <a:gd name="f24" fmla="val 4165"/>
                <a:gd name="f25" fmla="val -619"/>
                <a:gd name="f26" fmla="val 1194"/>
                <a:gd name="f27" fmla="val 701"/>
                <a:gd name="f28" fmla="val 38"/>
                <a:gd name="f29" fmla="val 3329"/>
                <a:gd name="f30" fmla="val -13"/>
                <a:gd name="f31" fmla="val 3660"/>
                <a:gd name="f32" fmla="val 4003"/>
                <a:gd name="f33" fmla="val 4345"/>
                <a:gd name="f34" fmla="val -165"/>
                <a:gd name="f35" fmla="val 6554"/>
                <a:gd name="f36" fmla="val 1130"/>
                <a:gd name="f37" fmla="val 8637"/>
                <a:gd name="f38" fmla="+- 0 0 -90"/>
                <a:gd name="f39" fmla="*/ f3 1 1261087"/>
                <a:gd name="f40" fmla="*/ f4 1 385627"/>
                <a:gd name="f41" fmla="val f5"/>
                <a:gd name="f42" fmla="val f6"/>
                <a:gd name="f43" fmla="val f7"/>
                <a:gd name="f44" fmla="*/ f38 f0 1"/>
                <a:gd name="f45" fmla="+- f43 0 f41"/>
                <a:gd name="f46" fmla="+- f42 0 f41"/>
                <a:gd name="f47" fmla="*/ f44 1 f2"/>
                <a:gd name="f48" fmla="*/ f46 1 1261087"/>
                <a:gd name="f49" fmla="*/ f45 1 385627"/>
                <a:gd name="f50" fmla="*/ 3213 f46 1"/>
                <a:gd name="f51" fmla="*/ 9424 f45 1"/>
                <a:gd name="f52" fmla="*/ 315808 f46 1"/>
                <a:gd name="f53" fmla="*/ 103888 f45 1"/>
                <a:gd name="f54" fmla="*/ 1074951 f46 1"/>
                <a:gd name="f55" fmla="*/ 333190 f45 1"/>
                <a:gd name="f56" fmla="*/ 1248644 f46 1"/>
                <a:gd name="f57" fmla="*/ 385627 f45 1"/>
                <a:gd name="f58" fmla="*/ 1255501 f46 1"/>
                <a:gd name="f59" fmla="*/ 380041 f45 1"/>
                <a:gd name="f60" fmla="*/ 1261087 f46 1"/>
                <a:gd name="f61" fmla="*/ 379152 f45 1"/>
                <a:gd name="f62" fmla="*/ 6894 f46 1"/>
                <a:gd name="f63" fmla="*/ 282 f45 1"/>
                <a:gd name="f64" fmla="*/ 38 f46 1"/>
                <a:gd name="f65" fmla="*/ 3329 f45 1"/>
                <a:gd name="f66" fmla="*/ 4345 f45 1"/>
                <a:gd name="f67" fmla="+- f47 0 f1"/>
                <a:gd name="f68" fmla="*/ f50 1 1261087"/>
                <a:gd name="f69" fmla="*/ f51 1 385627"/>
                <a:gd name="f70" fmla="*/ f52 1 1261087"/>
                <a:gd name="f71" fmla="*/ f53 1 385627"/>
                <a:gd name="f72" fmla="*/ f54 1 1261087"/>
                <a:gd name="f73" fmla="*/ f55 1 385627"/>
                <a:gd name="f74" fmla="*/ f56 1 1261087"/>
                <a:gd name="f75" fmla="*/ f57 1 385627"/>
                <a:gd name="f76" fmla="*/ f58 1 1261087"/>
                <a:gd name="f77" fmla="*/ f59 1 385627"/>
                <a:gd name="f78" fmla="*/ f60 1 1261087"/>
                <a:gd name="f79" fmla="*/ f61 1 385627"/>
                <a:gd name="f80" fmla="*/ f62 1 1261087"/>
                <a:gd name="f81" fmla="*/ f63 1 385627"/>
                <a:gd name="f82" fmla="*/ f64 1 1261087"/>
                <a:gd name="f83" fmla="*/ f65 1 385627"/>
                <a:gd name="f84" fmla="*/ f66 1 385627"/>
                <a:gd name="f85" fmla="*/ f41 1 f48"/>
                <a:gd name="f86" fmla="*/ f42 1 f48"/>
                <a:gd name="f87" fmla="*/ f41 1 f49"/>
                <a:gd name="f88" fmla="*/ f43 1 f49"/>
                <a:gd name="f89" fmla="*/ f68 1 f48"/>
                <a:gd name="f90" fmla="*/ f69 1 f49"/>
                <a:gd name="f91" fmla="*/ f70 1 f48"/>
                <a:gd name="f92" fmla="*/ f71 1 f49"/>
                <a:gd name="f93" fmla="*/ f72 1 f48"/>
                <a:gd name="f94" fmla="*/ f73 1 f49"/>
                <a:gd name="f95" fmla="*/ f74 1 f48"/>
                <a:gd name="f96" fmla="*/ f75 1 f49"/>
                <a:gd name="f97" fmla="*/ f76 1 f48"/>
                <a:gd name="f98" fmla="*/ f77 1 f49"/>
                <a:gd name="f99" fmla="*/ f78 1 f48"/>
                <a:gd name="f100" fmla="*/ f79 1 f49"/>
                <a:gd name="f101" fmla="*/ f80 1 f48"/>
                <a:gd name="f102" fmla="*/ f81 1 f49"/>
                <a:gd name="f103" fmla="*/ f82 1 f48"/>
                <a:gd name="f104" fmla="*/ f83 1 f49"/>
                <a:gd name="f105" fmla="*/ f84 1 f49"/>
                <a:gd name="f106" fmla="*/ f85 f39 1"/>
                <a:gd name="f107" fmla="*/ f86 f39 1"/>
                <a:gd name="f108" fmla="*/ f88 f40 1"/>
                <a:gd name="f109" fmla="*/ f87 f40 1"/>
                <a:gd name="f110" fmla="*/ f89 f39 1"/>
                <a:gd name="f111" fmla="*/ f90 f40 1"/>
                <a:gd name="f112" fmla="*/ f91 f39 1"/>
                <a:gd name="f113" fmla="*/ f92 f40 1"/>
                <a:gd name="f114" fmla="*/ f93 f39 1"/>
                <a:gd name="f115" fmla="*/ f94 f40 1"/>
                <a:gd name="f116" fmla="*/ f95 f39 1"/>
                <a:gd name="f117" fmla="*/ f96 f40 1"/>
                <a:gd name="f118" fmla="*/ f97 f39 1"/>
                <a:gd name="f119" fmla="*/ f98 f40 1"/>
                <a:gd name="f120" fmla="*/ f99 f39 1"/>
                <a:gd name="f121" fmla="*/ f100 f40 1"/>
                <a:gd name="f122" fmla="*/ f101 f39 1"/>
                <a:gd name="f123" fmla="*/ f102 f40 1"/>
                <a:gd name="f124" fmla="*/ f103 f39 1"/>
                <a:gd name="f125" fmla="*/ f104 f40 1"/>
                <a:gd name="f126" fmla="*/ f105 f40 1"/>
              </a:gdLst>
              <a:ahLst/>
              <a:cxnLst>
                <a:cxn ang="3cd4">
                  <a:pos x="hc" y="t"/>
                </a:cxn>
                <a:cxn ang="0">
                  <a:pos x="r" y="vc"/>
                </a:cxn>
                <a:cxn ang="cd4">
                  <a:pos x="hc" y="b"/>
                </a:cxn>
                <a:cxn ang="cd2">
                  <a:pos x="l" y="vc"/>
                </a:cxn>
                <a:cxn ang="f67">
                  <a:pos x="f110" y="f111"/>
                </a:cxn>
                <a:cxn ang="f67">
                  <a:pos x="f112" y="f113"/>
                </a:cxn>
                <a:cxn ang="f67">
                  <a:pos x="f114" y="f115"/>
                </a:cxn>
                <a:cxn ang="f67">
                  <a:pos x="f116" y="f117"/>
                </a:cxn>
                <a:cxn ang="f67">
                  <a:pos x="f118" y="f119"/>
                </a:cxn>
                <a:cxn ang="f67">
                  <a:pos x="f120" y="f121"/>
                </a:cxn>
                <a:cxn ang="f67">
                  <a:pos x="f120" y="f121"/>
                </a:cxn>
                <a:cxn ang="f67">
                  <a:pos x="f122" y="f123"/>
                </a:cxn>
                <a:cxn ang="f67">
                  <a:pos x="f124" y="f125"/>
                </a:cxn>
                <a:cxn ang="f67">
                  <a:pos x="f124" y="f126"/>
                </a:cxn>
                <a:cxn ang="f67">
                  <a:pos x="f110" y="f111"/>
                </a:cxn>
              </a:cxnLst>
              <a:rect l="f106" t="f109" r="f107" b="f108"/>
              <a:pathLst>
                <a:path w="1261087" h="385627">
                  <a:moveTo>
                    <a:pt x="f8" y="f9"/>
                  </a:moveTo>
                  <a:lnTo>
                    <a:pt x="f10" y="f11"/>
                  </a:lnTo>
                  <a:lnTo>
                    <a:pt x="f12" y="f13"/>
                  </a:lnTo>
                  <a:lnTo>
                    <a:pt x="f14" y="f7"/>
                  </a:lnTo>
                  <a:lnTo>
                    <a:pt x="f15" y="f16"/>
                  </a:lnTo>
                  <a:cubicBezTo>
                    <a:pt x="f17" y="f18"/>
                    <a:pt x="f19" y="f20"/>
                    <a:pt x="f6" y="f21"/>
                  </a:cubicBezTo>
                  <a:lnTo>
                    <a:pt x="f6" y="f21"/>
                  </a:lnTo>
                  <a:lnTo>
                    <a:pt x="f22" y="f23"/>
                  </a:lnTo>
                  <a:cubicBezTo>
                    <a:pt x="f24" y="f25"/>
                    <a:pt x="f26" y="f27"/>
                    <a:pt x="f28" y="f29"/>
                  </a:cubicBezTo>
                  <a:cubicBezTo>
                    <a:pt x="f30" y="f31"/>
                    <a:pt x="f30" y="f32"/>
                    <a:pt x="f28" y="f33"/>
                  </a:cubicBez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2" name="Freeform: Shape 636">
              <a:extLst>
                <a:ext uri="{FF2B5EF4-FFF2-40B4-BE49-F238E27FC236}">
                  <a16:creationId xmlns:a16="http://schemas.microsoft.com/office/drawing/2014/main" id="{A8F6812B-01C4-05B2-3070-02E8CB95C881}"/>
                </a:ext>
              </a:extLst>
            </p:cNvPr>
            <p:cNvSpPr/>
            <p:nvPr/>
          </p:nvSpPr>
          <p:spPr>
            <a:xfrm>
              <a:off x="11283668" y="4787295"/>
              <a:ext cx="45" cy="758"/>
            </a:xfrm>
            <a:custGeom>
              <a:avLst/>
              <a:gdLst>
                <a:gd name="f0" fmla="val 10800000"/>
                <a:gd name="f1" fmla="val 5400000"/>
                <a:gd name="f2" fmla="val 180"/>
                <a:gd name="f3" fmla="val w"/>
                <a:gd name="f4" fmla="val h"/>
                <a:gd name="f5" fmla="val 0"/>
                <a:gd name="f6" fmla="val 47"/>
                <a:gd name="f7" fmla="val 761"/>
                <a:gd name="f8" fmla="val 635"/>
                <a:gd name="f9" fmla="val 64"/>
                <a:gd name="f10" fmla="val 432"/>
                <a:gd name="f11" fmla="val 203"/>
                <a:gd name="f12" fmla="val 50"/>
                <a:gd name="f13" fmla="val 254"/>
                <a:gd name="f14" fmla="val 508"/>
                <a:gd name="f15" fmla="val 762"/>
                <a:gd name="f16" fmla="+- 0 0 -90"/>
                <a:gd name="f17" fmla="*/ f3 1 47"/>
                <a:gd name="f18" fmla="*/ f4 1 761"/>
                <a:gd name="f19" fmla="val f5"/>
                <a:gd name="f20" fmla="val f6"/>
                <a:gd name="f21" fmla="val f7"/>
                <a:gd name="f22" fmla="*/ f16 f0 1"/>
                <a:gd name="f23" fmla="+- f21 0 f19"/>
                <a:gd name="f24" fmla="+- f20 0 f19"/>
                <a:gd name="f25" fmla="*/ f22 1 f2"/>
                <a:gd name="f26" fmla="*/ f24 1 47"/>
                <a:gd name="f27" fmla="*/ f23 1 761"/>
                <a:gd name="f28" fmla="*/ 0 f24 1"/>
                <a:gd name="f29" fmla="*/ 635 f23 1"/>
                <a:gd name="f30" fmla="*/ 0 f23 1"/>
                <a:gd name="f31" fmla="*/ 762 f23 1"/>
                <a:gd name="f32" fmla="+- f25 0 f1"/>
                <a:gd name="f33" fmla="*/ f28 1 47"/>
                <a:gd name="f34" fmla="*/ f29 1 761"/>
                <a:gd name="f35" fmla="*/ f30 1 761"/>
                <a:gd name="f36" fmla="*/ f31 1 761"/>
                <a:gd name="f37" fmla="*/ f19 1 f26"/>
                <a:gd name="f38" fmla="*/ f20 1 f26"/>
                <a:gd name="f39" fmla="*/ f19 1 f27"/>
                <a:gd name="f40" fmla="*/ f21 1 f27"/>
                <a:gd name="f41" fmla="*/ f33 1 f26"/>
                <a:gd name="f42" fmla="*/ f34 1 f27"/>
                <a:gd name="f43" fmla="*/ f35 1 f27"/>
                <a:gd name="f44" fmla="*/ f36 1 f27"/>
                <a:gd name="f45" fmla="*/ f37 f17 1"/>
                <a:gd name="f46" fmla="*/ f38 f17 1"/>
                <a:gd name="f47" fmla="*/ f40 f18 1"/>
                <a:gd name="f48" fmla="*/ f39 f18 1"/>
                <a:gd name="f49" fmla="*/ f41 f17 1"/>
                <a:gd name="f50" fmla="*/ f42 f18 1"/>
                <a:gd name="f51" fmla="*/ f43 f18 1"/>
                <a:gd name="f52" fmla="*/ f44 f18 1"/>
              </a:gdLst>
              <a:ahLst/>
              <a:cxnLst>
                <a:cxn ang="3cd4">
                  <a:pos x="hc" y="t"/>
                </a:cxn>
                <a:cxn ang="0">
                  <a:pos x="r" y="vc"/>
                </a:cxn>
                <a:cxn ang="cd4">
                  <a:pos x="hc" y="b"/>
                </a:cxn>
                <a:cxn ang="cd2">
                  <a:pos x="l" y="vc"/>
                </a:cxn>
                <a:cxn ang="f32">
                  <a:pos x="f49" y="f50"/>
                </a:cxn>
                <a:cxn ang="f32">
                  <a:pos x="f49" y="f51"/>
                </a:cxn>
                <a:cxn ang="f32">
                  <a:pos x="f49" y="f52"/>
                </a:cxn>
              </a:cxnLst>
              <a:rect l="f45" t="f48" r="f46" b="f47"/>
              <a:pathLst>
                <a:path w="47" h="761">
                  <a:moveTo>
                    <a:pt x="f5" y="f8"/>
                  </a:moveTo>
                  <a:cubicBezTo>
                    <a:pt x="f9" y="f10"/>
                    <a:pt x="f9" y="f11"/>
                    <a:pt x="f5" y="f5"/>
                  </a:cubicBezTo>
                  <a:cubicBezTo>
                    <a:pt x="f12" y="f13"/>
                    <a:pt x="f12" y="f14"/>
                    <a:pt x="f5" y="f1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3" name="Freeform: Shape 637">
              <a:extLst>
                <a:ext uri="{FF2B5EF4-FFF2-40B4-BE49-F238E27FC236}">
                  <a16:creationId xmlns:a16="http://schemas.microsoft.com/office/drawing/2014/main" id="{30EF57CE-59B2-9B2A-2D53-616331AE1B49}"/>
                </a:ext>
              </a:extLst>
            </p:cNvPr>
            <p:cNvSpPr/>
            <p:nvPr/>
          </p:nvSpPr>
          <p:spPr>
            <a:xfrm>
              <a:off x="11099151" y="4783400"/>
              <a:ext cx="184434" cy="152823"/>
            </a:xfrm>
            <a:custGeom>
              <a:avLst/>
              <a:gdLst>
                <a:gd name="f0" fmla="val 10800000"/>
                <a:gd name="f1" fmla="val 5400000"/>
                <a:gd name="f2" fmla="val 180"/>
                <a:gd name="f3" fmla="val w"/>
                <a:gd name="f4" fmla="val h"/>
                <a:gd name="f5" fmla="val 0"/>
                <a:gd name="f6" fmla="val 184435"/>
                <a:gd name="f7" fmla="val 152824"/>
                <a:gd name="f8" fmla="val 182992"/>
                <a:gd name="f9" fmla="val 6556"/>
                <a:gd name="f10" fmla="val 183664"/>
                <a:gd name="f11" fmla="val 6111"/>
                <a:gd name="f12" fmla="val 184160"/>
                <a:gd name="f13" fmla="val 5425"/>
                <a:gd name="f14" fmla="val 184388"/>
                <a:gd name="f15" fmla="val 4651"/>
                <a:gd name="f16" fmla="val 184439"/>
                <a:gd name="f17" fmla="val 4397"/>
                <a:gd name="f18" fmla="val 4143"/>
                <a:gd name="f19" fmla="val 3889"/>
                <a:gd name="f20" fmla="val 184452"/>
                <a:gd name="f21" fmla="val 3559"/>
                <a:gd name="f22" fmla="val 3204"/>
                <a:gd name="f23" fmla="val 2873"/>
                <a:gd name="f24" fmla="val 2581"/>
                <a:gd name="f25" fmla="val 2277"/>
                <a:gd name="f26" fmla="val 1985"/>
                <a:gd name="f27" fmla="val 1096"/>
                <a:gd name="f28" fmla="val 207"/>
                <a:gd name="f29" fmla="val 334"/>
                <a:gd name="f30" fmla="val 183626"/>
                <a:gd name="f31" fmla="val 182610"/>
                <a:gd name="f32" fmla="val 180719"/>
                <a:gd name="f33" fmla="val -326"/>
                <a:gd name="f34" fmla="val 178624"/>
                <a:gd name="f35" fmla="val 4"/>
                <a:gd name="f36" fmla="val 177024"/>
                <a:gd name="f37" fmla="val 1223"/>
                <a:gd name="f38" fmla="val 170168"/>
                <a:gd name="f39" fmla="val 6809"/>
                <a:gd name="f40" fmla="val 3839"/>
                <a:gd name="f41" fmla="val 142410"/>
                <a:gd name="f42" fmla="val 1554"/>
                <a:gd name="f43" fmla="val 144315"/>
                <a:gd name="f44" fmla="val -376"/>
                <a:gd name="f45" fmla="val 146054"/>
                <a:gd name="f46" fmla="val -529"/>
                <a:gd name="f47" fmla="val 149025"/>
                <a:gd name="f48" fmla="val 1211"/>
                <a:gd name="f49" fmla="val 150955"/>
                <a:gd name="f50" fmla="val 1313"/>
                <a:gd name="f51" fmla="val 151069"/>
                <a:gd name="f52" fmla="val 1427"/>
                <a:gd name="f53" fmla="val 151184"/>
                <a:gd name="f54" fmla="val 151298"/>
                <a:gd name="f55" fmla="val 2659"/>
                <a:gd name="f56" fmla="val 152326"/>
                <a:gd name="f57" fmla="val 4119"/>
                <a:gd name="f58" fmla="val 152872"/>
                <a:gd name="f59" fmla="val 5617"/>
                <a:gd name="f60" fmla="val 152822"/>
                <a:gd name="f61" fmla="val 6810"/>
                <a:gd name="f62" fmla="val 152809"/>
                <a:gd name="f63" fmla="val 7979"/>
                <a:gd name="f64" fmla="val 152415"/>
                <a:gd name="f65" fmla="val 8918"/>
                <a:gd name="f66" fmla="val 151679"/>
                <a:gd name="f67" fmla="val 10696"/>
                <a:gd name="f68" fmla="val 150282"/>
                <a:gd name="f69" fmla="val 180833"/>
                <a:gd name="f70" fmla="val 11634"/>
                <a:gd name="f71" fmla="+- 0 0 -90"/>
                <a:gd name="f72" fmla="*/ f3 1 184435"/>
                <a:gd name="f73" fmla="*/ f4 1 152824"/>
                <a:gd name="f74" fmla="val f5"/>
                <a:gd name="f75" fmla="val f6"/>
                <a:gd name="f76" fmla="val f7"/>
                <a:gd name="f77" fmla="*/ f71 f0 1"/>
                <a:gd name="f78" fmla="+- f76 0 f74"/>
                <a:gd name="f79" fmla="+- f75 0 f74"/>
                <a:gd name="f80" fmla="*/ f77 1 f2"/>
                <a:gd name="f81" fmla="*/ f79 1 184435"/>
                <a:gd name="f82" fmla="*/ f78 1 152824"/>
                <a:gd name="f83" fmla="*/ 182992 f79 1"/>
                <a:gd name="f84" fmla="*/ 6556 f78 1"/>
                <a:gd name="f85" fmla="*/ 184388 f79 1"/>
                <a:gd name="f86" fmla="*/ 4651 f78 1"/>
                <a:gd name="f87" fmla="*/ 3889 f78 1"/>
                <a:gd name="f88" fmla="*/ 2873 f78 1"/>
                <a:gd name="f89" fmla="*/ 1985 f78 1"/>
                <a:gd name="f90" fmla="*/ 1096 f78 1"/>
                <a:gd name="f91" fmla="*/ 334 f78 1"/>
                <a:gd name="f92" fmla="*/ 183626 f79 1"/>
                <a:gd name="f93" fmla="*/ 182610 f79 1"/>
                <a:gd name="f94" fmla="*/ 177024 f79 1"/>
                <a:gd name="f95" fmla="*/ 1223 f78 1"/>
                <a:gd name="f96" fmla="*/ 170168 f79 1"/>
                <a:gd name="f97" fmla="*/ 6809 f78 1"/>
                <a:gd name="f98" fmla="*/ 3839 f79 1"/>
                <a:gd name="f99" fmla="*/ 142410 f78 1"/>
                <a:gd name="f100" fmla="*/ 1554 f79 1"/>
                <a:gd name="f101" fmla="*/ 144315 f78 1"/>
                <a:gd name="f102" fmla="*/ 1211 f79 1"/>
                <a:gd name="f103" fmla="*/ 150955 f78 1"/>
                <a:gd name="f104" fmla="*/ 151298 f78 1"/>
                <a:gd name="f105" fmla="*/ 5617 f79 1"/>
                <a:gd name="f106" fmla="*/ 152822 f78 1"/>
                <a:gd name="f107" fmla="*/ 8918 f79 1"/>
                <a:gd name="f108" fmla="*/ 151679 f78 1"/>
                <a:gd name="f109" fmla="*/ 10696 f79 1"/>
                <a:gd name="f110" fmla="*/ 150282 f78 1"/>
                <a:gd name="f111" fmla="*/ 180833 f79 1"/>
                <a:gd name="f112" fmla="*/ 11634 f78 1"/>
                <a:gd name="f113" fmla="+- f80 0 f1"/>
                <a:gd name="f114" fmla="*/ f83 1 184435"/>
                <a:gd name="f115" fmla="*/ f84 1 152824"/>
                <a:gd name="f116" fmla="*/ f85 1 184435"/>
                <a:gd name="f117" fmla="*/ f86 1 152824"/>
                <a:gd name="f118" fmla="*/ f87 1 152824"/>
                <a:gd name="f119" fmla="*/ f88 1 152824"/>
                <a:gd name="f120" fmla="*/ f89 1 152824"/>
                <a:gd name="f121" fmla="*/ f90 1 152824"/>
                <a:gd name="f122" fmla="*/ f91 1 152824"/>
                <a:gd name="f123" fmla="*/ f92 1 184435"/>
                <a:gd name="f124" fmla="*/ f93 1 184435"/>
                <a:gd name="f125" fmla="*/ f94 1 184435"/>
                <a:gd name="f126" fmla="*/ f95 1 152824"/>
                <a:gd name="f127" fmla="*/ f96 1 184435"/>
                <a:gd name="f128" fmla="*/ f97 1 152824"/>
                <a:gd name="f129" fmla="*/ f98 1 184435"/>
                <a:gd name="f130" fmla="*/ f99 1 152824"/>
                <a:gd name="f131" fmla="*/ f100 1 184435"/>
                <a:gd name="f132" fmla="*/ f101 1 152824"/>
                <a:gd name="f133" fmla="*/ f102 1 184435"/>
                <a:gd name="f134" fmla="*/ f103 1 152824"/>
                <a:gd name="f135" fmla="*/ f104 1 152824"/>
                <a:gd name="f136" fmla="*/ f105 1 184435"/>
                <a:gd name="f137" fmla="*/ f106 1 152824"/>
                <a:gd name="f138" fmla="*/ f107 1 184435"/>
                <a:gd name="f139" fmla="*/ f108 1 152824"/>
                <a:gd name="f140" fmla="*/ f109 1 184435"/>
                <a:gd name="f141" fmla="*/ f110 1 152824"/>
                <a:gd name="f142" fmla="*/ f111 1 184435"/>
                <a:gd name="f143" fmla="*/ f112 1 152824"/>
                <a:gd name="f144" fmla="*/ f74 1 f81"/>
                <a:gd name="f145" fmla="*/ f75 1 f81"/>
                <a:gd name="f146" fmla="*/ f74 1 f82"/>
                <a:gd name="f147" fmla="*/ f76 1 f82"/>
                <a:gd name="f148" fmla="*/ f114 1 f81"/>
                <a:gd name="f149" fmla="*/ f115 1 f82"/>
                <a:gd name="f150" fmla="*/ f116 1 f81"/>
                <a:gd name="f151" fmla="*/ f117 1 f82"/>
                <a:gd name="f152" fmla="*/ f118 1 f82"/>
                <a:gd name="f153" fmla="*/ f119 1 f82"/>
                <a:gd name="f154" fmla="*/ f120 1 f82"/>
                <a:gd name="f155" fmla="*/ f121 1 f82"/>
                <a:gd name="f156" fmla="*/ f122 1 f82"/>
                <a:gd name="f157" fmla="*/ f123 1 f81"/>
                <a:gd name="f158" fmla="*/ f124 1 f81"/>
                <a:gd name="f159" fmla="*/ f125 1 f81"/>
                <a:gd name="f160" fmla="*/ f126 1 f82"/>
                <a:gd name="f161" fmla="*/ f127 1 f81"/>
                <a:gd name="f162" fmla="*/ f128 1 f82"/>
                <a:gd name="f163" fmla="*/ f129 1 f81"/>
                <a:gd name="f164" fmla="*/ f130 1 f82"/>
                <a:gd name="f165" fmla="*/ f131 1 f81"/>
                <a:gd name="f166" fmla="*/ f132 1 f82"/>
                <a:gd name="f167" fmla="*/ f133 1 f81"/>
                <a:gd name="f168" fmla="*/ f134 1 f82"/>
                <a:gd name="f169" fmla="*/ f135 1 f82"/>
                <a:gd name="f170" fmla="*/ f136 1 f81"/>
                <a:gd name="f171" fmla="*/ f137 1 f82"/>
                <a:gd name="f172" fmla="*/ f138 1 f81"/>
                <a:gd name="f173" fmla="*/ f139 1 f82"/>
                <a:gd name="f174" fmla="*/ f140 1 f81"/>
                <a:gd name="f175" fmla="*/ f141 1 f82"/>
                <a:gd name="f176" fmla="*/ f142 1 f81"/>
                <a:gd name="f177" fmla="*/ f143 1 f82"/>
                <a:gd name="f178" fmla="*/ f144 f72 1"/>
                <a:gd name="f179" fmla="*/ f145 f72 1"/>
                <a:gd name="f180" fmla="*/ f147 f73 1"/>
                <a:gd name="f181" fmla="*/ f146 f73 1"/>
                <a:gd name="f182" fmla="*/ f148 f72 1"/>
                <a:gd name="f183" fmla="*/ f149 f73 1"/>
                <a:gd name="f184" fmla="*/ f150 f72 1"/>
                <a:gd name="f185" fmla="*/ f151 f73 1"/>
                <a:gd name="f186" fmla="*/ f152 f73 1"/>
                <a:gd name="f187" fmla="*/ f153 f73 1"/>
                <a:gd name="f188" fmla="*/ f154 f73 1"/>
                <a:gd name="f189" fmla="*/ f155 f73 1"/>
                <a:gd name="f190" fmla="*/ f156 f73 1"/>
                <a:gd name="f191" fmla="*/ f157 f72 1"/>
                <a:gd name="f192" fmla="*/ f158 f72 1"/>
                <a:gd name="f193" fmla="*/ f159 f72 1"/>
                <a:gd name="f194" fmla="*/ f160 f73 1"/>
                <a:gd name="f195" fmla="*/ f161 f72 1"/>
                <a:gd name="f196" fmla="*/ f162 f73 1"/>
                <a:gd name="f197" fmla="*/ f163 f72 1"/>
                <a:gd name="f198" fmla="*/ f164 f73 1"/>
                <a:gd name="f199" fmla="*/ f165 f72 1"/>
                <a:gd name="f200" fmla="*/ f166 f73 1"/>
                <a:gd name="f201" fmla="*/ f167 f72 1"/>
                <a:gd name="f202" fmla="*/ f168 f73 1"/>
                <a:gd name="f203" fmla="*/ f169 f73 1"/>
                <a:gd name="f204" fmla="*/ f170 f72 1"/>
                <a:gd name="f205" fmla="*/ f171 f73 1"/>
                <a:gd name="f206" fmla="*/ f172 f72 1"/>
                <a:gd name="f207" fmla="*/ f173 f73 1"/>
                <a:gd name="f208" fmla="*/ f174 f72 1"/>
                <a:gd name="f209" fmla="*/ f175 f73 1"/>
                <a:gd name="f210" fmla="*/ f176 f72 1"/>
                <a:gd name="f211" fmla="*/ f177 f73 1"/>
              </a:gdLst>
              <a:ahLst/>
              <a:cxnLst>
                <a:cxn ang="3cd4">
                  <a:pos x="hc" y="t"/>
                </a:cxn>
                <a:cxn ang="0">
                  <a:pos x="r" y="vc"/>
                </a:cxn>
                <a:cxn ang="cd4">
                  <a:pos x="hc" y="b"/>
                </a:cxn>
                <a:cxn ang="cd2">
                  <a:pos x="l" y="vc"/>
                </a:cxn>
                <a:cxn ang="f113">
                  <a:pos x="f182" y="f183"/>
                </a:cxn>
                <a:cxn ang="f113">
                  <a:pos x="f184" y="f185"/>
                </a:cxn>
                <a:cxn ang="f113">
                  <a:pos x="f184" y="f186"/>
                </a:cxn>
                <a:cxn ang="f113">
                  <a:pos x="f184" y="f187"/>
                </a:cxn>
                <a:cxn ang="f113">
                  <a:pos x="f184" y="f188"/>
                </a:cxn>
                <a:cxn ang="f113">
                  <a:pos x="f184" y="f189"/>
                </a:cxn>
                <a:cxn ang="f113">
                  <a:pos x="f184" y="f190"/>
                </a:cxn>
                <a:cxn ang="f113">
                  <a:pos x="f184" y="f190"/>
                </a:cxn>
                <a:cxn ang="f113">
                  <a:pos x="f184" y="f190"/>
                </a:cxn>
                <a:cxn ang="f113">
                  <a:pos x="f191" y="f190"/>
                </a:cxn>
                <a:cxn ang="f113">
                  <a:pos x="f192" y="f190"/>
                </a:cxn>
                <a:cxn ang="f113">
                  <a:pos x="f193" y="f194"/>
                </a:cxn>
                <a:cxn ang="f113">
                  <a:pos x="f195" y="f196"/>
                </a:cxn>
                <a:cxn ang="f113">
                  <a:pos x="f197" y="f198"/>
                </a:cxn>
                <a:cxn ang="f113">
                  <a:pos x="f199" y="f200"/>
                </a:cxn>
                <a:cxn ang="f113">
                  <a:pos x="f201" y="f202"/>
                </a:cxn>
                <a:cxn ang="f113">
                  <a:pos x="f199" y="f203"/>
                </a:cxn>
                <a:cxn ang="f113">
                  <a:pos x="f204" y="f205"/>
                </a:cxn>
                <a:cxn ang="f113">
                  <a:pos x="f206" y="f207"/>
                </a:cxn>
                <a:cxn ang="f113">
                  <a:pos x="f206" y="f207"/>
                </a:cxn>
                <a:cxn ang="f113">
                  <a:pos x="f208" y="f209"/>
                </a:cxn>
                <a:cxn ang="f113">
                  <a:pos x="f210" y="f211"/>
                </a:cxn>
              </a:cxnLst>
              <a:rect l="f178" t="f181" r="f179" b="f180"/>
              <a:pathLst>
                <a:path w="184435" h="152824">
                  <a:moveTo>
                    <a:pt x="f8" y="f9"/>
                  </a:moveTo>
                  <a:cubicBezTo>
                    <a:pt x="f10" y="f11"/>
                    <a:pt x="f12" y="f13"/>
                    <a:pt x="f14" y="f15"/>
                  </a:cubicBezTo>
                  <a:cubicBezTo>
                    <a:pt x="f16" y="f17"/>
                    <a:pt x="f16" y="f18"/>
                    <a:pt x="f14" y="f19"/>
                  </a:cubicBezTo>
                  <a:cubicBezTo>
                    <a:pt x="f20" y="f21"/>
                    <a:pt x="f20" y="f22"/>
                    <a:pt x="f14" y="f23"/>
                  </a:cubicBezTo>
                  <a:cubicBezTo>
                    <a:pt x="f20" y="f24"/>
                    <a:pt x="f20" y="f25"/>
                    <a:pt x="f14" y="f26"/>
                  </a:cubicBezTo>
                  <a:cubicBezTo>
                    <a:pt x="f14" y="f26"/>
                    <a:pt x="f14" y="f26"/>
                    <a:pt x="f14" y="f27"/>
                  </a:cubicBezTo>
                  <a:cubicBezTo>
                    <a:pt x="f14" y="f28"/>
                    <a:pt x="f14" y="f27"/>
                    <a:pt x="f14" y="f29"/>
                  </a:cubicBezTo>
                  <a:lnTo>
                    <a:pt x="f14" y="f29"/>
                  </a:lnTo>
                  <a:lnTo>
                    <a:pt x="f14" y="f29"/>
                  </a:lnTo>
                  <a:lnTo>
                    <a:pt x="f30" y="f29"/>
                  </a:lnTo>
                  <a:lnTo>
                    <a:pt x="f31" y="f29"/>
                  </a:lnTo>
                  <a:cubicBezTo>
                    <a:pt x="f32" y="f33"/>
                    <a:pt x="f34" y="f35"/>
                    <a:pt x="f36" y="f37"/>
                  </a:cubicBezTo>
                  <a:lnTo>
                    <a:pt x="f38" y="f39"/>
                  </a:lnTo>
                  <a:lnTo>
                    <a:pt x="f40" y="f41"/>
                  </a:lnTo>
                  <a:lnTo>
                    <a:pt x="f42" y="f43"/>
                  </a:lnTo>
                  <a:cubicBezTo>
                    <a:pt x="f44" y="f45"/>
                    <a:pt x="f46" y="f47"/>
                    <a:pt x="f48" y="f49"/>
                  </a:cubicBezTo>
                  <a:cubicBezTo>
                    <a:pt x="f50" y="f51"/>
                    <a:pt x="f52" y="f53"/>
                    <a:pt x="f42" y="f54"/>
                  </a:cubicBezTo>
                  <a:cubicBezTo>
                    <a:pt x="f55" y="f56"/>
                    <a:pt x="f57" y="f58"/>
                    <a:pt x="f59" y="f60"/>
                  </a:cubicBezTo>
                  <a:cubicBezTo>
                    <a:pt x="f61" y="f62"/>
                    <a:pt x="f63" y="f64"/>
                    <a:pt x="f65" y="f66"/>
                  </a:cubicBezTo>
                  <a:lnTo>
                    <a:pt x="f65" y="f66"/>
                  </a:lnTo>
                  <a:lnTo>
                    <a:pt x="f67" y="f68"/>
                  </a:lnTo>
                  <a:lnTo>
                    <a:pt x="f69" y="f7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4" name="Freeform: Shape 638">
              <a:extLst>
                <a:ext uri="{FF2B5EF4-FFF2-40B4-BE49-F238E27FC236}">
                  <a16:creationId xmlns:a16="http://schemas.microsoft.com/office/drawing/2014/main" id="{E3CFA47A-9ECF-79A5-FB2C-718B99225D1A}"/>
                </a:ext>
              </a:extLst>
            </p:cNvPr>
            <p:cNvSpPr/>
            <p:nvPr/>
          </p:nvSpPr>
          <p:spPr>
            <a:xfrm>
              <a:off x="11611755" y="4402552"/>
              <a:ext cx="379896" cy="502810"/>
            </a:xfrm>
            <a:custGeom>
              <a:avLst/>
              <a:gdLst>
                <a:gd name="f0" fmla="val 10800000"/>
                <a:gd name="f1" fmla="val 5400000"/>
                <a:gd name="f2" fmla="val 180"/>
                <a:gd name="f3" fmla="val w"/>
                <a:gd name="f4" fmla="val h"/>
                <a:gd name="f5" fmla="val 0"/>
                <a:gd name="f6" fmla="val 379901"/>
                <a:gd name="f7" fmla="val 502813"/>
                <a:gd name="f8" fmla="val 379890"/>
                <a:gd name="f9" fmla="val 6372"/>
                <a:gd name="f10" fmla="val 5738"/>
                <a:gd name="f11" fmla="val 5357"/>
                <a:gd name="f12" fmla="val 380016"/>
                <a:gd name="f13" fmla="val 3566"/>
                <a:gd name="f14" fmla="val 379128"/>
                <a:gd name="f15" fmla="val 1852"/>
                <a:gd name="f16" fmla="val 377604"/>
                <a:gd name="f17" fmla="val 913"/>
                <a:gd name="f18" fmla="val 375179"/>
                <a:gd name="f19" fmla="val -649"/>
                <a:gd name="f20" fmla="val 371966"/>
                <a:gd name="f21" fmla="val -167"/>
                <a:gd name="f22" fmla="val 370113"/>
                <a:gd name="f23" fmla="val 2055"/>
                <a:gd name="f24" fmla="val 369097"/>
                <a:gd name="f25" fmla="val 3325"/>
                <a:gd name="f26" fmla="val 889"/>
                <a:gd name="f27" fmla="val 484276"/>
                <a:gd name="f28" fmla="val 499893"/>
                <a:gd name="f29" fmla="val 500655"/>
                <a:gd name="f30" fmla="val 501417"/>
                <a:gd name="f31" fmla="val 379001"/>
                <a:gd name="f32" fmla="val 7642"/>
                <a:gd name="f33" fmla="+- 0 0 -90"/>
                <a:gd name="f34" fmla="*/ f3 1 379901"/>
                <a:gd name="f35" fmla="*/ f4 1 502813"/>
                <a:gd name="f36" fmla="val f5"/>
                <a:gd name="f37" fmla="val f6"/>
                <a:gd name="f38" fmla="val f7"/>
                <a:gd name="f39" fmla="*/ f33 f0 1"/>
                <a:gd name="f40" fmla="+- f38 0 f36"/>
                <a:gd name="f41" fmla="+- f37 0 f36"/>
                <a:gd name="f42" fmla="*/ f39 1 f2"/>
                <a:gd name="f43" fmla="*/ f41 1 379901"/>
                <a:gd name="f44" fmla="*/ f40 1 502813"/>
                <a:gd name="f45" fmla="*/ 379890 f41 1"/>
                <a:gd name="f46" fmla="*/ 6372 f40 1"/>
                <a:gd name="f47" fmla="*/ 5357 f40 1"/>
                <a:gd name="f48" fmla="*/ 377604 f41 1"/>
                <a:gd name="f49" fmla="*/ 913 f40 1"/>
                <a:gd name="f50" fmla="*/ 370113 f41 1"/>
                <a:gd name="f51" fmla="*/ 2055 f40 1"/>
                <a:gd name="f52" fmla="*/ 369097 f41 1"/>
                <a:gd name="f53" fmla="*/ 3325 f40 1"/>
                <a:gd name="f54" fmla="*/ 889 f41 1"/>
                <a:gd name="f55" fmla="*/ 484276 f40 1"/>
                <a:gd name="f56" fmla="*/ 499893 f40 1"/>
                <a:gd name="f57" fmla="*/ 500655 f40 1"/>
                <a:gd name="f58" fmla="*/ 501417 f40 1"/>
                <a:gd name="f59" fmla="*/ 0 f41 1"/>
                <a:gd name="f60" fmla="*/ 502813 f40 1"/>
                <a:gd name="f61" fmla="*/ 379001 f41 1"/>
                <a:gd name="f62" fmla="*/ 7642 f40 1"/>
                <a:gd name="f63" fmla="+- f42 0 f1"/>
                <a:gd name="f64" fmla="*/ f45 1 379901"/>
                <a:gd name="f65" fmla="*/ f46 1 502813"/>
                <a:gd name="f66" fmla="*/ f47 1 502813"/>
                <a:gd name="f67" fmla="*/ f48 1 379901"/>
                <a:gd name="f68" fmla="*/ f49 1 502813"/>
                <a:gd name="f69" fmla="*/ f50 1 379901"/>
                <a:gd name="f70" fmla="*/ f51 1 502813"/>
                <a:gd name="f71" fmla="*/ f52 1 379901"/>
                <a:gd name="f72" fmla="*/ f53 1 502813"/>
                <a:gd name="f73" fmla="*/ f54 1 379901"/>
                <a:gd name="f74" fmla="*/ f55 1 502813"/>
                <a:gd name="f75" fmla="*/ f56 1 502813"/>
                <a:gd name="f76" fmla="*/ f57 1 502813"/>
                <a:gd name="f77" fmla="*/ f58 1 502813"/>
                <a:gd name="f78" fmla="*/ f59 1 379901"/>
                <a:gd name="f79" fmla="*/ f60 1 502813"/>
                <a:gd name="f80" fmla="*/ f61 1 379901"/>
                <a:gd name="f81" fmla="*/ f62 1 502813"/>
                <a:gd name="f82" fmla="*/ f36 1 f43"/>
                <a:gd name="f83" fmla="*/ f37 1 f43"/>
                <a:gd name="f84" fmla="*/ f36 1 f44"/>
                <a:gd name="f85" fmla="*/ f38 1 f44"/>
                <a:gd name="f86" fmla="*/ f64 1 f43"/>
                <a:gd name="f87" fmla="*/ f65 1 f44"/>
                <a:gd name="f88" fmla="*/ f66 1 f44"/>
                <a:gd name="f89" fmla="*/ f67 1 f43"/>
                <a:gd name="f90" fmla="*/ f68 1 f44"/>
                <a:gd name="f91" fmla="*/ f69 1 f43"/>
                <a:gd name="f92" fmla="*/ f70 1 f44"/>
                <a:gd name="f93" fmla="*/ f71 1 f43"/>
                <a:gd name="f94" fmla="*/ f72 1 f44"/>
                <a:gd name="f95" fmla="*/ f73 1 f43"/>
                <a:gd name="f96" fmla="*/ f74 1 f44"/>
                <a:gd name="f97" fmla="*/ f75 1 f44"/>
                <a:gd name="f98" fmla="*/ f76 1 f44"/>
                <a:gd name="f99" fmla="*/ f77 1 f44"/>
                <a:gd name="f100" fmla="*/ f78 1 f43"/>
                <a:gd name="f101" fmla="*/ f79 1 f44"/>
                <a:gd name="f102" fmla="*/ f80 1 f43"/>
                <a:gd name="f103" fmla="*/ f81 1 f44"/>
                <a:gd name="f104" fmla="*/ f82 f34 1"/>
                <a:gd name="f105" fmla="*/ f83 f34 1"/>
                <a:gd name="f106" fmla="*/ f85 f35 1"/>
                <a:gd name="f107" fmla="*/ f84 f35 1"/>
                <a:gd name="f108" fmla="*/ f86 f34 1"/>
                <a:gd name="f109" fmla="*/ f87 f35 1"/>
                <a:gd name="f110" fmla="*/ f88 f35 1"/>
                <a:gd name="f111" fmla="*/ f89 f34 1"/>
                <a:gd name="f112" fmla="*/ f90 f35 1"/>
                <a:gd name="f113" fmla="*/ f91 f34 1"/>
                <a:gd name="f114" fmla="*/ f92 f35 1"/>
                <a:gd name="f115" fmla="*/ f93 f34 1"/>
                <a:gd name="f116" fmla="*/ f94 f35 1"/>
                <a:gd name="f117" fmla="*/ f95 f34 1"/>
                <a:gd name="f118" fmla="*/ f96 f35 1"/>
                <a:gd name="f119" fmla="*/ f97 f35 1"/>
                <a:gd name="f120" fmla="*/ f98 f35 1"/>
                <a:gd name="f121" fmla="*/ f99 f35 1"/>
                <a:gd name="f122" fmla="*/ f100 f34 1"/>
                <a:gd name="f123" fmla="*/ f101 f35 1"/>
                <a:gd name="f124" fmla="*/ f102 f34 1"/>
                <a:gd name="f125" fmla="*/ f103 f35 1"/>
              </a:gdLst>
              <a:ahLst/>
              <a:cxnLst>
                <a:cxn ang="3cd4">
                  <a:pos x="hc" y="t"/>
                </a:cxn>
                <a:cxn ang="0">
                  <a:pos x="r" y="vc"/>
                </a:cxn>
                <a:cxn ang="cd4">
                  <a:pos x="hc" y="b"/>
                </a:cxn>
                <a:cxn ang="cd2">
                  <a:pos x="l" y="vc"/>
                </a:cxn>
                <a:cxn ang="f63">
                  <a:pos x="f108" y="f109"/>
                </a:cxn>
                <a:cxn ang="f63">
                  <a:pos x="f108" y="f110"/>
                </a:cxn>
                <a:cxn ang="f63">
                  <a:pos x="f111" y="f112"/>
                </a:cxn>
                <a:cxn ang="f63">
                  <a:pos x="f113" y="f114"/>
                </a:cxn>
                <a:cxn ang="f63">
                  <a:pos x="f115" y="f116"/>
                </a:cxn>
                <a:cxn ang="f63">
                  <a:pos x="f117" y="f118"/>
                </a:cxn>
                <a:cxn ang="f63">
                  <a:pos x="f117" y="f119"/>
                </a:cxn>
                <a:cxn ang="f63">
                  <a:pos x="f117" y="f120"/>
                </a:cxn>
                <a:cxn ang="f63">
                  <a:pos x="f117" y="f121"/>
                </a:cxn>
                <a:cxn ang="f63">
                  <a:pos x="f117" y="f121"/>
                </a:cxn>
                <a:cxn ang="f63">
                  <a:pos x="f122" y="f123"/>
                </a:cxn>
                <a:cxn ang="f63">
                  <a:pos x="f122" y="f123"/>
                </a:cxn>
                <a:cxn ang="f63">
                  <a:pos x="f124" y="f125"/>
                </a:cxn>
                <a:cxn ang="f63">
                  <a:pos x="f124" y="f125"/>
                </a:cxn>
              </a:cxnLst>
              <a:rect l="f104" t="f107" r="f105" b="f106"/>
              <a:pathLst>
                <a:path w="379901" h="502813">
                  <a:moveTo>
                    <a:pt x="f8" y="f9"/>
                  </a:moveTo>
                  <a:cubicBezTo>
                    <a:pt x="f8" y="f9"/>
                    <a:pt x="f8" y="f10"/>
                    <a:pt x="f8" y="f11"/>
                  </a:cubicBezTo>
                  <a:cubicBezTo>
                    <a:pt x="f12" y="f13"/>
                    <a:pt x="f14" y="f15"/>
                    <a:pt x="f16" y="f17"/>
                  </a:cubicBezTo>
                  <a:cubicBezTo>
                    <a:pt x="f18" y="f19"/>
                    <a:pt x="f20" y="f21"/>
                    <a:pt x="f22" y="f23"/>
                  </a:cubicBezTo>
                  <a:lnTo>
                    <a:pt x="f24" y="f25"/>
                  </a:lnTo>
                  <a:lnTo>
                    <a:pt x="f26" y="f27"/>
                  </a:lnTo>
                  <a:lnTo>
                    <a:pt x="f26" y="f28"/>
                  </a:lnTo>
                  <a:cubicBezTo>
                    <a:pt x="f26" y="f28"/>
                    <a:pt x="f26" y="f28"/>
                    <a:pt x="f26" y="f29"/>
                  </a:cubicBezTo>
                  <a:cubicBezTo>
                    <a:pt x="f26" y="f30"/>
                    <a:pt x="f26" y="f29"/>
                    <a:pt x="f26" y="f30"/>
                  </a:cubicBezTo>
                  <a:lnTo>
                    <a:pt x="f26" y="f30"/>
                  </a:lnTo>
                  <a:lnTo>
                    <a:pt x="f5" y="f7"/>
                  </a:lnTo>
                  <a:cubicBezTo>
                    <a:pt x="f5" y="f7"/>
                    <a:pt x="f5" y="f7"/>
                    <a:pt x="f5" y="f7"/>
                  </a:cubicBezTo>
                  <a:lnTo>
                    <a:pt x="f31" y="f32"/>
                  </a:lnTo>
                  <a:lnTo>
                    <a:pt x="f31" y="f3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5" name="Freeform: Shape 639">
              <a:extLst>
                <a:ext uri="{FF2B5EF4-FFF2-40B4-BE49-F238E27FC236}">
                  <a16:creationId xmlns:a16="http://schemas.microsoft.com/office/drawing/2014/main" id="{82CDE674-1C01-5F74-12AB-763DA7553D96}"/>
                </a:ext>
              </a:extLst>
            </p:cNvPr>
            <p:cNvSpPr/>
            <p:nvPr/>
          </p:nvSpPr>
          <p:spPr>
            <a:xfrm>
              <a:off x="11273335" y="4805446"/>
              <a:ext cx="45" cy="1014"/>
            </a:xfrm>
            <a:custGeom>
              <a:avLst/>
              <a:gdLst>
                <a:gd name="f0" fmla="val 10800000"/>
                <a:gd name="f1" fmla="val 5400000"/>
                <a:gd name="f2" fmla="val 180"/>
                <a:gd name="f3" fmla="val w"/>
                <a:gd name="f4" fmla="val h"/>
                <a:gd name="f5" fmla="val 0"/>
                <a:gd name="f6" fmla="val 47"/>
                <a:gd name="f7" fmla="val 1015"/>
                <a:gd name="f8" fmla="val 48"/>
                <a:gd name="f9" fmla="val 1016"/>
                <a:gd name="f10" fmla="val -16"/>
                <a:gd name="f11" fmla="val 685"/>
                <a:gd name="f12" fmla="val 330"/>
                <a:gd name="f13" fmla="+- 0 0 -90"/>
                <a:gd name="f14" fmla="*/ f3 1 47"/>
                <a:gd name="f15" fmla="*/ f4 1 1015"/>
                <a:gd name="f16" fmla="val f5"/>
                <a:gd name="f17" fmla="val f6"/>
                <a:gd name="f18" fmla="val f7"/>
                <a:gd name="f19" fmla="*/ f13 f0 1"/>
                <a:gd name="f20" fmla="+- f18 0 f16"/>
                <a:gd name="f21" fmla="+- f17 0 f16"/>
                <a:gd name="f22" fmla="*/ f19 1 f2"/>
                <a:gd name="f23" fmla="*/ f21 1 47"/>
                <a:gd name="f24" fmla="*/ f20 1 1015"/>
                <a:gd name="f25" fmla="*/ 48 f21 1"/>
                <a:gd name="f26" fmla="*/ 1016 f20 1"/>
                <a:gd name="f27" fmla="*/ 0 f20 1"/>
                <a:gd name="f28" fmla="+- f22 0 f1"/>
                <a:gd name="f29" fmla="*/ f25 1 47"/>
                <a:gd name="f30" fmla="*/ f26 1 1015"/>
                <a:gd name="f31" fmla="*/ f27 1 1015"/>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4"/>
                </a:cxn>
              </a:cxnLst>
              <a:rect l="f39" t="f42" r="f40" b="f41"/>
              <a:pathLst>
                <a:path w="47" h="1015">
                  <a:moveTo>
                    <a:pt x="f8" y="f9"/>
                  </a:moveTo>
                  <a:cubicBezTo>
                    <a:pt x="f10" y="f11"/>
                    <a:pt x="f10" y="f12"/>
                    <a:pt x="f8" y="f5"/>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6" name="Freeform: Shape 640">
              <a:extLst>
                <a:ext uri="{FF2B5EF4-FFF2-40B4-BE49-F238E27FC236}">
                  <a16:creationId xmlns:a16="http://schemas.microsoft.com/office/drawing/2014/main" id="{2085A3FA-1289-47FB-9BA4-19A8FE1EA6FC}"/>
                </a:ext>
              </a:extLst>
            </p:cNvPr>
            <p:cNvSpPr/>
            <p:nvPr/>
          </p:nvSpPr>
          <p:spPr>
            <a:xfrm>
              <a:off x="11612761" y="4903213"/>
              <a:ext cx="9" cy="886"/>
            </a:xfrm>
            <a:custGeom>
              <a:avLst/>
              <a:gdLst>
                <a:gd name="f0" fmla="val 10800000"/>
                <a:gd name="f1" fmla="val 5400000"/>
                <a:gd name="f2" fmla="val 180"/>
                <a:gd name="f3" fmla="val w"/>
                <a:gd name="f4" fmla="val h"/>
                <a:gd name="f5" fmla="val 0"/>
                <a:gd name="f6" fmla="val 9"/>
                <a:gd name="f7" fmla="val 888"/>
                <a:gd name="f8" fmla="val 762"/>
                <a:gd name="f9" fmla="val -3"/>
                <a:gd name="f10" fmla="val 292"/>
                <a:gd name="f11" fmla="val 597"/>
                <a:gd name="f12" fmla="val 889"/>
                <a:gd name="f13" fmla="+- 0 0 -90"/>
                <a:gd name="f14" fmla="*/ f3 1 9"/>
                <a:gd name="f15" fmla="*/ f4 1 888"/>
                <a:gd name="f16" fmla="val f5"/>
                <a:gd name="f17" fmla="val f6"/>
                <a:gd name="f18" fmla="val f7"/>
                <a:gd name="f19" fmla="*/ f13 f0 1"/>
                <a:gd name="f20" fmla="+- f18 0 f16"/>
                <a:gd name="f21" fmla="+- f17 0 f16"/>
                <a:gd name="f22" fmla="*/ f19 1 f2"/>
                <a:gd name="f23" fmla="*/ f21 1 9"/>
                <a:gd name="f24" fmla="*/ f20 1 888"/>
                <a:gd name="f25" fmla="*/ 9 f21 1"/>
                <a:gd name="f26" fmla="*/ 762 f20 1"/>
                <a:gd name="f27" fmla="*/ 0 f20 1"/>
                <a:gd name="f28" fmla="*/ 889 f20 1"/>
                <a:gd name="f29" fmla="+- f22 0 f1"/>
                <a:gd name="f30" fmla="*/ f25 1 9"/>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9" h="888">
                  <a:moveTo>
                    <a:pt x="f6" y="f8"/>
                  </a:moveTo>
                  <a:cubicBezTo>
                    <a:pt x="f6" y="f8"/>
                    <a:pt x="f6" y="f8"/>
                    <a:pt x="f6" y="f5"/>
                  </a:cubicBezTo>
                  <a:cubicBezTo>
                    <a:pt x="f9" y="f10"/>
                    <a:pt x="f9" y="f11"/>
                    <a:pt x="f6"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7" name="Freeform: Shape 641">
              <a:extLst>
                <a:ext uri="{FF2B5EF4-FFF2-40B4-BE49-F238E27FC236}">
                  <a16:creationId xmlns:a16="http://schemas.microsoft.com/office/drawing/2014/main" id="{1CA2FDC4-DE03-D4BC-66AE-A2C10116976B}"/>
                </a:ext>
              </a:extLst>
            </p:cNvPr>
            <p:cNvSpPr/>
            <p:nvPr/>
          </p:nvSpPr>
          <p:spPr>
            <a:xfrm>
              <a:off x="11279352" y="4802529"/>
              <a:ext cx="328214" cy="104753"/>
            </a:xfrm>
            <a:custGeom>
              <a:avLst/>
              <a:gdLst>
                <a:gd name="f0" fmla="val 10800000"/>
                <a:gd name="f1" fmla="val 5400000"/>
                <a:gd name="f2" fmla="val 180"/>
                <a:gd name="f3" fmla="val w"/>
                <a:gd name="f4" fmla="val h"/>
                <a:gd name="f5" fmla="val 0"/>
                <a:gd name="f6" fmla="val 328213"/>
                <a:gd name="f7" fmla="val 104754"/>
                <a:gd name="f8" fmla="val 322880"/>
                <a:gd name="f9" fmla="val 99923"/>
                <a:gd name="f10" fmla="val 93194"/>
                <a:gd name="f11" fmla="val 889"/>
                <a:gd name="f12" fmla="val 2565"/>
                <a:gd name="f13" fmla="val 191"/>
                <a:gd name="f14" fmla="val 4571"/>
                <a:gd name="f15" fmla="val 2260"/>
                <a:gd name="f16" fmla="val 4698"/>
                <a:gd name="f17" fmla="val 4825"/>
                <a:gd name="f18" fmla="val 11554"/>
                <a:gd name="f19" fmla="val 326563"/>
                <a:gd name="f20" fmla="val 104748"/>
                <a:gd name="f21" fmla="val 325407"/>
                <a:gd name="f22" fmla="val 104887"/>
                <a:gd name="f23" fmla="val 323020"/>
                <a:gd name="f24" fmla="val 102742"/>
                <a:gd name="f25" fmla="val 99936"/>
                <a:gd name="f26" fmla="+- 0 0 -90"/>
                <a:gd name="f27" fmla="*/ f3 1 328213"/>
                <a:gd name="f28" fmla="*/ f4 1 104754"/>
                <a:gd name="f29" fmla="val f5"/>
                <a:gd name="f30" fmla="val f6"/>
                <a:gd name="f31" fmla="val f7"/>
                <a:gd name="f32" fmla="*/ f26 f0 1"/>
                <a:gd name="f33" fmla="+- f31 0 f29"/>
                <a:gd name="f34" fmla="+- f30 0 f29"/>
                <a:gd name="f35" fmla="*/ f32 1 f2"/>
                <a:gd name="f36" fmla="*/ f34 1 328213"/>
                <a:gd name="f37" fmla="*/ f33 1 104754"/>
                <a:gd name="f38" fmla="*/ 322880 f34 1"/>
                <a:gd name="f39" fmla="*/ 99923 f33 1"/>
                <a:gd name="f40" fmla="*/ 93194 f33 1"/>
                <a:gd name="f41" fmla="*/ 889 f34 1"/>
                <a:gd name="f42" fmla="*/ 0 f33 1"/>
                <a:gd name="f43" fmla="*/ 0 f34 1"/>
                <a:gd name="f44" fmla="*/ 4698 f34 1"/>
                <a:gd name="f45" fmla="*/ 4825 f33 1"/>
                <a:gd name="f46" fmla="*/ 11554 f33 1"/>
                <a:gd name="f47" fmla="*/ 326563 f34 1"/>
                <a:gd name="f48" fmla="*/ 104748 f33 1"/>
                <a:gd name="f49" fmla="*/ 328213 f34 1"/>
                <a:gd name="f50" fmla="*/ 99936 f33 1"/>
                <a:gd name="f51" fmla="+- f35 0 f1"/>
                <a:gd name="f52" fmla="*/ f38 1 328213"/>
                <a:gd name="f53" fmla="*/ f39 1 104754"/>
                <a:gd name="f54" fmla="*/ f40 1 104754"/>
                <a:gd name="f55" fmla="*/ f41 1 328213"/>
                <a:gd name="f56" fmla="*/ f42 1 104754"/>
                <a:gd name="f57" fmla="*/ f43 1 328213"/>
                <a:gd name="f58" fmla="*/ f44 1 328213"/>
                <a:gd name="f59" fmla="*/ f45 1 104754"/>
                <a:gd name="f60" fmla="*/ f46 1 104754"/>
                <a:gd name="f61" fmla="*/ f47 1 328213"/>
                <a:gd name="f62" fmla="*/ f48 1 104754"/>
                <a:gd name="f63" fmla="*/ f49 1 328213"/>
                <a:gd name="f64" fmla="*/ f50 1 104754"/>
                <a:gd name="f65" fmla="*/ f29 1 f36"/>
                <a:gd name="f66" fmla="*/ f30 1 f36"/>
                <a:gd name="f67" fmla="*/ f29 1 f37"/>
                <a:gd name="f68" fmla="*/ f31 1 f37"/>
                <a:gd name="f69" fmla="*/ f52 1 f36"/>
                <a:gd name="f70" fmla="*/ f53 1 f37"/>
                <a:gd name="f71" fmla="*/ f54 1 f37"/>
                <a:gd name="f72" fmla="*/ f55 1 f36"/>
                <a:gd name="f73" fmla="*/ f56 1 f37"/>
                <a:gd name="f74" fmla="*/ f57 1 f36"/>
                <a:gd name="f75" fmla="*/ f58 1 f36"/>
                <a:gd name="f76" fmla="*/ f59 1 f37"/>
                <a:gd name="f77" fmla="*/ f60 1 f37"/>
                <a:gd name="f78" fmla="*/ f61 1 f36"/>
                <a:gd name="f79" fmla="*/ f62 1 f37"/>
                <a:gd name="f80" fmla="*/ f63 1 f36"/>
                <a:gd name="f81" fmla="*/ f64 1 f37"/>
                <a:gd name="f82" fmla="*/ f65 f27 1"/>
                <a:gd name="f83" fmla="*/ f66 f27 1"/>
                <a:gd name="f84" fmla="*/ f68 f28 1"/>
                <a:gd name="f85" fmla="*/ f67 f28 1"/>
                <a:gd name="f86" fmla="*/ f69 f27 1"/>
                <a:gd name="f87" fmla="*/ f70 f28 1"/>
                <a:gd name="f88" fmla="*/ f71 f28 1"/>
                <a:gd name="f89" fmla="*/ f72 f27 1"/>
                <a:gd name="f90" fmla="*/ f73 f28 1"/>
                <a:gd name="f91" fmla="*/ f74 f27 1"/>
                <a:gd name="f92" fmla="*/ f75 f27 1"/>
                <a:gd name="f93" fmla="*/ f76 f28 1"/>
                <a:gd name="f94" fmla="*/ f77 f28 1"/>
                <a:gd name="f95" fmla="*/ f78 f27 1"/>
                <a:gd name="f96" fmla="*/ f79 f28 1"/>
                <a:gd name="f97" fmla="*/ f80 f27 1"/>
                <a:gd name="f98" fmla="*/ f81 f28 1"/>
              </a:gdLst>
              <a:ahLst/>
              <a:cxnLst>
                <a:cxn ang="3cd4">
                  <a:pos x="hc" y="t"/>
                </a:cxn>
                <a:cxn ang="0">
                  <a:pos x="r" y="vc"/>
                </a:cxn>
                <a:cxn ang="cd4">
                  <a:pos x="hc" y="b"/>
                </a:cxn>
                <a:cxn ang="cd2">
                  <a:pos x="l" y="vc"/>
                </a:cxn>
                <a:cxn ang="f51">
                  <a:pos x="f86" y="f87"/>
                </a:cxn>
                <a:cxn ang="f51">
                  <a:pos x="f86" y="f88"/>
                </a:cxn>
                <a:cxn ang="f51">
                  <a:pos x="f89" y="f90"/>
                </a:cxn>
                <a:cxn ang="f51">
                  <a:pos x="f91" y="f90"/>
                </a:cxn>
                <a:cxn ang="f51">
                  <a:pos x="f92" y="f93"/>
                </a:cxn>
                <a:cxn ang="f51">
                  <a:pos x="f92" y="f94"/>
                </a:cxn>
                <a:cxn ang="f51">
                  <a:pos x="f95" y="f96"/>
                </a:cxn>
                <a:cxn ang="f51">
                  <a:pos x="f97" y="f96"/>
                </a:cxn>
                <a:cxn ang="f51">
                  <a:pos x="f86" y="f98"/>
                </a:cxn>
                <a:cxn ang="f51">
                  <a:pos x="f86" y="f87"/>
                </a:cxn>
              </a:cxnLst>
              <a:rect l="f82" t="f85" r="f83" b="f84"/>
              <a:pathLst>
                <a:path w="328213" h="104754">
                  <a:moveTo>
                    <a:pt x="f8" y="f9"/>
                  </a:moveTo>
                  <a:lnTo>
                    <a:pt x="f8" y="f10"/>
                  </a:lnTo>
                  <a:lnTo>
                    <a:pt x="f11" y="f5"/>
                  </a:lnTo>
                  <a:lnTo>
                    <a:pt x="f5" y="f5"/>
                  </a:lnTo>
                  <a:cubicBezTo>
                    <a:pt x="f12" y="f13"/>
                    <a:pt x="f14" y="f15"/>
                    <a:pt x="f16" y="f17"/>
                  </a:cubicBezTo>
                  <a:lnTo>
                    <a:pt x="f16" y="f18"/>
                  </a:lnTo>
                  <a:lnTo>
                    <a:pt x="f19" y="f20"/>
                  </a:lnTo>
                  <a:lnTo>
                    <a:pt x="f6" y="f20"/>
                  </a:lnTo>
                  <a:cubicBezTo>
                    <a:pt x="f21" y="f22"/>
                    <a:pt x="f23" y="f24"/>
                    <a:pt x="f8" y="f25"/>
                  </a:cubicBezTo>
                  <a:cubicBezTo>
                    <a:pt x="f8" y="f25"/>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8" name="Freeform: Shape 642">
              <a:extLst>
                <a:ext uri="{FF2B5EF4-FFF2-40B4-BE49-F238E27FC236}">
                  <a16:creationId xmlns:a16="http://schemas.microsoft.com/office/drawing/2014/main" id="{88A7EDB7-3514-D03B-3C85-465D655C12FD}"/>
                </a:ext>
              </a:extLst>
            </p:cNvPr>
            <p:cNvSpPr/>
            <p:nvPr/>
          </p:nvSpPr>
          <p:spPr>
            <a:xfrm>
              <a:off x="9826992" y="4383167"/>
              <a:ext cx="166804" cy="51407"/>
            </a:xfrm>
            <a:custGeom>
              <a:avLst/>
              <a:gdLst>
                <a:gd name="f0" fmla="val 10800000"/>
                <a:gd name="f1" fmla="val 5400000"/>
                <a:gd name="f2" fmla="val 180"/>
                <a:gd name="f3" fmla="val w"/>
                <a:gd name="f4" fmla="val h"/>
                <a:gd name="f5" fmla="val 0"/>
                <a:gd name="f6" fmla="val 166804"/>
                <a:gd name="f7" fmla="val 51410"/>
                <a:gd name="f8" fmla="val 166805"/>
                <a:gd name="f9" fmla="val 45951"/>
                <a:gd name="f10" fmla="val 33108"/>
                <a:gd name="f11" fmla="val 7861"/>
                <a:gd name="f12" fmla="val 10634"/>
                <a:gd name="f13" fmla="val 1386"/>
                <a:gd name="f14" fmla="val 6825"/>
                <a:gd name="f15" fmla="val 243"/>
                <a:gd name="f16" fmla="val 4057"/>
                <a:gd name="f17" fmla="val -607"/>
                <a:gd name="f18" fmla="val 1111"/>
                <a:gd name="f19" fmla="val 840"/>
                <a:gd name="f20" fmla="val 95"/>
                <a:gd name="f21" fmla="val 3544"/>
                <a:gd name="f22" fmla="val -32"/>
                <a:gd name="f23" fmla="val 4090"/>
                <a:gd name="f24" fmla="val 4649"/>
                <a:gd name="f25" fmla="val 5195"/>
                <a:gd name="f26" fmla="val 5830"/>
                <a:gd name="f27" fmla="val 6211"/>
                <a:gd name="f28" fmla="val 108"/>
                <a:gd name="f29" fmla="val 6503"/>
                <a:gd name="f30" fmla="val 6807"/>
                <a:gd name="f31" fmla="val 7099"/>
                <a:gd name="f32" fmla="val 197"/>
                <a:gd name="f33" fmla="val 7430"/>
                <a:gd name="f34" fmla="val 425"/>
                <a:gd name="f35" fmla="val 7709"/>
                <a:gd name="f36" fmla="val 731"/>
                <a:gd name="f37" fmla="val 1493"/>
                <a:gd name="f38" fmla="val 2508"/>
                <a:gd name="f39" fmla="val 153346"/>
                <a:gd name="f40" fmla="val 51411"/>
                <a:gd name="f41" fmla="val 160456"/>
                <a:gd name="f42" fmla="val 45698"/>
                <a:gd name="f43" fmla="val 162437"/>
                <a:gd name="f44" fmla="val 44529"/>
                <a:gd name="f45" fmla="val 164925"/>
                <a:gd name="f46" fmla="val 44618"/>
                <a:gd name="f47" fmla="+- 0 0 -90"/>
                <a:gd name="f48" fmla="*/ f3 1 166804"/>
                <a:gd name="f49" fmla="*/ f4 1 51410"/>
                <a:gd name="f50" fmla="val f5"/>
                <a:gd name="f51" fmla="val f6"/>
                <a:gd name="f52" fmla="val f7"/>
                <a:gd name="f53" fmla="*/ f47 f0 1"/>
                <a:gd name="f54" fmla="+- f52 0 f50"/>
                <a:gd name="f55" fmla="+- f51 0 f50"/>
                <a:gd name="f56" fmla="*/ f53 1 f2"/>
                <a:gd name="f57" fmla="*/ f55 1 166804"/>
                <a:gd name="f58" fmla="*/ f54 1 51410"/>
                <a:gd name="f59" fmla="*/ 166805 f55 1"/>
                <a:gd name="f60" fmla="*/ 45951 f54 1"/>
                <a:gd name="f61" fmla="*/ 33108 f55 1"/>
                <a:gd name="f62" fmla="*/ 7861 f54 1"/>
                <a:gd name="f63" fmla="*/ 10634 f55 1"/>
                <a:gd name="f64" fmla="*/ 1386 f54 1"/>
                <a:gd name="f65" fmla="*/ 6825 f55 1"/>
                <a:gd name="f66" fmla="*/ 243 f54 1"/>
                <a:gd name="f67" fmla="*/ 95 f55 1"/>
                <a:gd name="f68" fmla="*/ 3544 f54 1"/>
                <a:gd name="f69" fmla="*/ 5195 f54 1"/>
                <a:gd name="f70" fmla="*/ 6211 f54 1"/>
                <a:gd name="f71" fmla="*/ 7099 f54 1"/>
                <a:gd name="f72" fmla="*/ 731 f55 1"/>
                <a:gd name="f73" fmla="*/ 1493 f55 1"/>
                <a:gd name="f74" fmla="*/ 2508 f55 1"/>
                <a:gd name="f75" fmla="*/ 153346 f55 1"/>
                <a:gd name="f76" fmla="*/ 51411 f54 1"/>
                <a:gd name="f77" fmla="*/ 160456 f55 1"/>
                <a:gd name="f78" fmla="*/ 45698 f54 1"/>
                <a:gd name="f79" fmla="+- f56 0 f1"/>
                <a:gd name="f80" fmla="*/ f59 1 166804"/>
                <a:gd name="f81" fmla="*/ f60 1 51410"/>
                <a:gd name="f82" fmla="*/ f61 1 166804"/>
                <a:gd name="f83" fmla="*/ f62 1 51410"/>
                <a:gd name="f84" fmla="*/ f63 1 166804"/>
                <a:gd name="f85" fmla="*/ f64 1 51410"/>
                <a:gd name="f86" fmla="*/ f65 1 166804"/>
                <a:gd name="f87" fmla="*/ f66 1 51410"/>
                <a:gd name="f88" fmla="*/ f67 1 166804"/>
                <a:gd name="f89" fmla="*/ f68 1 51410"/>
                <a:gd name="f90" fmla="*/ f69 1 51410"/>
                <a:gd name="f91" fmla="*/ f70 1 51410"/>
                <a:gd name="f92" fmla="*/ f71 1 51410"/>
                <a:gd name="f93" fmla="*/ f72 1 166804"/>
                <a:gd name="f94" fmla="*/ f73 1 166804"/>
                <a:gd name="f95" fmla="*/ f74 1 166804"/>
                <a:gd name="f96" fmla="*/ f75 1 166804"/>
                <a:gd name="f97" fmla="*/ f76 1 51410"/>
                <a:gd name="f98" fmla="*/ f77 1 166804"/>
                <a:gd name="f99" fmla="*/ f78 1 51410"/>
                <a:gd name="f100" fmla="*/ f50 1 f57"/>
                <a:gd name="f101" fmla="*/ f51 1 f57"/>
                <a:gd name="f102" fmla="*/ f50 1 f58"/>
                <a:gd name="f103" fmla="*/ f52 1 f58"/>
                <a:gd name="f104" fmla="*/ f80 1 f57"/>
                <a:gd name="f105" fmla="*/ f81 1 f58"/>
                <a:gd name="f106" fmla="*/ f82 1 f57"/>
                <a:gd name="f107" fmla="*/ f83 1 f58"/>
                <a:gd name="f108" fmla="*/ f84 1 f57"/>
                <a:gd name="f109" fmla="*/ f85 1 f58"/>
                <a:gd name="f110" fmla="*/ f86 1 f57"/>
                <a:gd name="f111" fmla="*/ f87 1 f58"/>
                <a:gd name="f112" fmla="*/ f88 1 f57"/>
                <a:gd name="f113" fmla="*/ f89 1 f58"/>
                <a:gd name="f114" fmla="*/ f90 1 f58"/>
                <a:gd name="f115" fmla="*/ f91 1 f58"/>
                <a:gd name="f116" fmla="*/ f92 1 f58"/>
                <a:gd name="f117" fmla="*/ f93 1 f57"/>
                <a:gd name="f118" fmla="*/ f94 1 f57"/>
                <a:gd name="f119" fmla="*/ f95 1 f57"/>
                <a:gd name="f120" fmla="*/ f96 1 f57"/>
                <a:gd name="f121" fmla="*/ f97 1 f58"/>
                <a:gd name="f122" fmla="*/ f98 1 f57"/>
                <a:gd name="f123" fmla="*/ f99 1 f58"/>
                <a:gd name="f124" fmla="*/ f100 f48 1"/>
                <a:gd name="f125" fmla="*/ f101 f48 1"/>
                <a:gd name="f126" fmla="*/ f103 f49 1"/>
                <a:gd name="f127" fmla="*/ f102 f49 1"/>
                <a:gd name="f128" fmla="*/ f104 f48 1"/>
                <a:gd name="f129" fmla="*/ f105 f49 1"/>
                <a:gd name="f130" fmla="*/ f106 f48 1"/>
                <a:gd name="f131" fmla="*/ f107 f49 1"/>
                <a:gd name="f132" fmla="*/ f108 f48 1"/>
                <a:gd name="f133" fmla="*/ f109 f49 1"/>
                <a:gd name="f134" fmla="*/ f110 f48 1"/>
                <a:gd name="f135" fmla="*/ f111 f49 1"/>
                <a:gd name="f136" fmla="*/ f112 f48 1"/>
                <a:gd name="f137" fmla="*/ f113 f49 1"/>
                <a:gd name="f138" fmla="*/ f114 f49 1"/>
                <a:gd name="f139" fmla="*/ f115 f49 1"/>
                <a:gd name="f140" fmla="*/ f116 f49 1"/>
                <a:gd name="f141" fmla="*/ f117 f48 1"/>
                <a:gd name="f142" fmla="*/ f118 f48 1"/>
                <a:gd name="f143" fmla="*/ f119 f48 1"/>
                <a:gd name="f144" fmla="*/ f120 f48 1"/>
                <a:gd name="f145" fmla="*/ f121 f49 1"/>
                <a:gd name="f146" fmla="*/ f122 f48 1"/>
                <a:gd name="f147" fmla="*/ f123 f49 1"/>
              </a:gdLst>
              <a:ahLst/>
              <a:cxnLst>
                <a:cxn ang="3cd4">
                  <a:pos x="hc" y="t"/>
                </a:cxn>
                <a:cxn ang="0">
                  <a:pos x="r" y="vc"/>
                </a:cxn>
                <a:cxn ang="cd4">
                  <a:pos x="hc" y="b"/>
                </a:cxn>
                <a:cxn ang="cd2">
                  <a:pos x="l" y="vc"/>
                </a:cxn>
                <a:cxn ang="f79">
                  <a:pos x="f128" y="f129"/>
                </a:cxn>
                <a:cxn ang="f79">
                  <a:pos x="f128" y="f129"/>
                </a:cxn>
                <a:cxn ang="f79">
                  <a:pos x="f130" y="f131"/>
                </a:cxn>
                <a:cxn ang="f79">
                  <a:pos x="f132" y="f133"/>
                </a:cxn>
                <a:cxn ang="f79">
                  <a:pos x="f134" y="f135"/>
                </a:cxn>
                <a:cxn ang="f79">
                  <a:pos x="f136" y="f137"/>
                </a:cxn>
                <a:cxn ang="f79">
                  <a:pos x="f136" y="f138"/>
                </a:cxn>
                <a:cxn ang="f79">
                  <a:pos x="f136" y="f139"/>
                </a:cxn>
                <a:cxn ang="f79">
                  <a:pos x="f136" y="f140"/>
                </a:cxn>
                <a:cxn ang="f79">
                  <a:pos x="f136" y="f140"/>
                </a:cxn>
                <a:cxn ang="f79">
                  <a:pos x="f141" y="f131"/>
                </a:cxn>
                <a:cxn ang="f79">
                  <a:pos x="f142" y="f131"/>
                </a:cxn>
                <a:cxn ang="f79">
                  <a:pos x="f143" y="f131"/>
                </a:cxn>
                <a:cxn ang="f79">
                  <a:pos x="f143" y="f131"/>
                </a:cxn>
                <a:cxn ang="f79">
                  <a:pos x="f144" y="f145"/>
                </a:cxn>
                <a:cxn ang="f79">
                  <a:pos x="f146" y="f147"/>
                </a:cxn>
                <a:cxn ang="f79">
                  <a:pos x="f128" y="f129"/>
                </a:cxn>
              </a:cxnLst>
              <a:rect l="f124" t="f127" r="f125" b="f126"/>
              <a:pathLst>
                <a:path w="166804" h="51410">
                  <a:moveTo>
                    <a:pt x="f8" y="f9"/>
                  </a:moveTo>
                  <a:lnTo>
                    <a:pt x="f8" y="f9"/>
                  </a:lnTo>
                  <a:lnTo>
                    <a:pt x="f10" y="f11"/>
                  </a:lnTo>
                  <a:lnTo>
                    <a:pt x="f12" y="f13"/>
                  </a:lnTo>
                  <a:lnTo>
                    <a:pt x="f14" y="f15"/>
                  </a:lnTo>
                  <a:cubicBezTo>
                    <a:pt x="f16" y="f17"/>
                    <a:pt x="f18" y="f19"/>
                    <a:pt x="f20" y="f21"/>
                  </a:cubicBezTo>
                  <a:cubicBezTo>
                    <a:pt x="f22" y="f23"/>
                    <a:pt x="f22" y="f24"/>
                    <a:pt x="f20" y="f25"/>
                  </a:cubicBezTo>
                  <a:cubicBezTo>
                    <a:pt x="f20" y="f25"/>
                    <a:pt x="f20" y="f26"/>
                    <a:pt x="f20" y="f27"/>
                  </a:cubicBezTo>
                  <a:cubicBezTo>
                    <a:pt x="f28" y="f29"/>
                    <a:pt x="f28" y="f30"/>
                    <a:pt x="f20" y="f31"/>
                  </a:cubicBezTo>
                  <a:lnTo>
                    <a:pt x="f20" y="f31"/>
                  </a:lnTo>
                  <a:cubicBezTo>
                    <a:pt x="f32" y="f33"/>
                    <a:pt x="f34" y="f35"/>
                    <a:pt x="f36" y="f11"/>
                  </a:cubicBezTo>
                  <a:lnTo>
                    <a:pt x="f37" y="f11"/>
                  </a:lnTo>
                  <a:lnTo>
                    <a:pt x="f38" y="f11"/>
                  </a:lnTo>
                  <a:lnTo>
                    <a:pt x="f38" y="f11"/>
                  </a:lnTo>
                  <a:lnTo>
                    <a:pt x="f39" y="f40"/>
                  </a:lnTo>
                  <a:lnTo>
                    <a:pt x="f41" y="f42"/>
                  </a:lnTo>
                  <a:cubicBezTo>
                    <a:pt x="f43" y="f44"/>
                    <a:pt x="f45" y="f4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39" name="Freeform: Shape 643">
              <a:extLst>
                <a:ext uri="{FF2B5EF4-FFF2-40B4-BE49-F238E27FC236}">
                  <a16:creationId xmlns:a16="http://schemas.microsoft.com/office/drawing/2014/main" id="{649FAEED-DE85-B8A6-7B48-603D00C04C7D}"/>
                </a:ext>
              </a:extLst>
            </p:cNvPr>
            <p:cNvSpPr/>
            <p:nvPr/>
          </p:nvSpPr>
          <p:spPr>
            <a:xfrm>
              <a:off x="9996970" y="4435086"/>
              <a:ext cx="45" cy="758"/>
            </a:xfrm>
            <a:custGeom>
              <a:avLst/>
              <a:gdLst>
                <a:gd name="f0" fmla="val 10800000"/>
                <a:gd name="f1" fmla="val 5400000"/>
                <a:gd name="f2" fmla="val 180"/>
                <a:gd name="f3" fmla="val w"/>
                <a:gd name="f4" fmla="val h"/>
                <a:gd name="f5" fmla="val 0"/>
                <a:gd name="f6" fmla="val 47"/>
                <a:gd name="f7" fmla="val 761"/>
                <a:gd name="f8" fmla="val 64"/>
                <a:gd name="f9" fmla="val 254"/>
                <a:gd name="f10" fmla="val 508"/>
                <a:gd name="f11" fmla="val 762"/>
                <a:gd name="f12" fmla="+- 0 0 -90"/>
                <a:gd name="f13" fmla="*/ f3 1 47"/>
                <a:gd name="f14" fmla="*/ f4 1 761"/>
                <a:gd name="f15" fmla="val f5"/>
                <a:gd name="f16" fmla="val f6"/>
                <a:gd name="f17" fmla="val f7"/>
                <a:gd name="f18" fmla="*/ f12 f0 1"/>
                <a:gd name="f19" fmla="+- f17 0 f15"/>
                <a:gd name="f20" fmla="+- f16 0 f15"/>
                <a:gd name="f21" fmla="*/ f18 1 f2"/>
                <a:gd name="f22" fmla="*/ f20 1 47"/>
                <a:gd name="f23" fmla="*/ f19 1 761"/>
                <a:gd name="f24" fmla="*/ 0 f20 1"/>
                <a:gd name="f25" fmla="*/ 0 f19 1"/>
                <a:gd name="f26" fmla="*/ 762 f19 1"/>
                <a:gd name="f27" fmla="+- f21 0 f1"/>
                <a:gd name="f28" fmla="*/ f24 1 47"/>
                <a:gd name="f29" fmla="*/ f25 1 761"/>
                <a:gd name="f30" fmla="*/ f26 1 761"/>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3"/>
                </a:cxn>
                <a:cxn ang="f27">
                  <a:pos x="f42" y="f44"/>
                </a:cxn>
                <a:cxn ang="f27">
                  <a:pos x="f42" y="f44"/>
                </a:cxn>
              </a:cxnLst>
              <a:rect l="f38" t="f41" r="f39" b="f40"/>
              <a:pathLst>
                <a:path w="47" h="761">
                  <a:moveTo>
                    <a:pt x="f5" y="f5"/>
                  </a:moveTo>
                  <a:lnTo>
                    <a:pt x="f5" y="f5"/>
                  </a:lnTo>
                  <a:cubicBezTo>
                    <a:pt x="f8" y="f9"/>
                    <a:pt x="f8" y="f10"/>
                    <a:pt x="f5" y="f11"/>
                  </a:cubicBezTo>
                  <a:lnTo>
                    <a:pt x="f5" y="f1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0" name="Freeform: Shape 644">
              <a:extLst>
                <a:ext uri="{FF2B5EF4-FFF2-40B4-BE49-F238E27FC236}">
                  <a16:creationId xmlns:a16="http://schemas.microsoft.com/office/drawing/2014/main" id="{F0A90F82-E961-DBAB-BD5B-D9A06AA0EC9B}"/>
                </a:ext>
              </a:extLst>
            </p:cNvPr>
            <p:cNvSpPr/>
            <p:nvPr/>
          </p:nvSpPr>
          <p:spPr>
            <a:xfrm>
              <a:off x="11604897" y="4196748"/>
              <a:ext cx="386151" cy="498741"/>
            </a:xfrm>
            <a:custGeom>
              <a:avLst/>
              <a:gdLst>
                <a:gd name="f0" fmla="val 10800000"/>
                <a:gd name="f1" fmla="val 5400000"/>
                <a:gd name="f2" fmla="val 180"/>
                <a:gd name="f3" fmla="val w"/>
                <a:gd name="f4" fmla="val h"/>
                <a:gd name="f5" fmla="val 0"/>
                <a:gd name="f6" fmla="val 386148"/>
                <a:gd name="f7" fmla="val 498743"/>
                <a:gd name="f8" fmla="val 386110"/>
                <a:gd name="f9" fmla="val 5858"/>
                <a:gd name="f10" fmla="val 5223"/>
                <a:gd name="f11" fmla="val 4842"/>
                <a:gd name="f12" fmla="val 4207"/>
                <a:gd name="f13" fmla="val 3826"/>
                <a:gd name="f14" fmla="val 2937"/>
                <a:gd name="f15" fmla="val 386161"/>
                <a:gd name="f16" fmla="val 2683"/>
                <a:gd name="f17" fmla="val 2430"/>
                <a:gd name="f18" fmla="val 2175"/>
                <a:gd name="f19" fmla="val 1287"/>
                <a:gd name="f20" fmla="val 385348"/>
                <a:gd name="f21" fmla="val 525"/>
                <a:gd name="f22" fmla="val 382975"/>
                <a:gd name="f23" fmla="val -554"/>
                <a:gd name="f24" fmla="val 380181"/>
                <a:gd name="f25" fmla="val 68"/>
                <a:gd name="f26" fmla="val 378492"/>
                <a:gd name="f27" fmla="val 2049"/>
                <a:gd name="f28" fmla="val 374429"/>
                <a:gd name="f29" fmla="val 7381"/>
                <a:gd name="f30" fmla="val 492776"/>
                <a:gd name="f31" fmla="val 3809"/>
                <a:gd name="f32" fmla="val 493792"/>
                <a:gd name="f33" fmla="val 4825"/>
                <a:gd name="f34" fmla="val 5587"/>
                <a:gd name="f35" fmla="val 494554"/>
                <a:gd name="f36" fmla="val 6221"/>
                <a:gd name="f37" fmla="val 495315"/>
                <a:gd name="f38" fmla="val 6234"/>
                <a:gd name="f39" fmla="val 495608"/>
                <a:gd name="f40" fmla="val 495912"/>
                <a:gd name="f41" fmla="val 496204"/>
                <a:gd name="f42" fmla="val 496839"/>
                <a:gd name="f43" fmla="val 497220"/>
                <a:gd name="f44" fmla="val 498744"/>
                <a:gd name="f45" fmla="val 17920"/>
                <a:gd name="f46" fmla="+- 0 0 -90"/>
                <a:gd name="f47" fmla="*/ f3 1 386148"/>
                <a:gd name="f48" fmla="*/ f4 1 498743"/>
                <a:gd name="f49" fmla="val f5"/>
                <a:gd name="f50" fmla="val f6"/>
                <a:gd name="f51" fmla="val f7"/>
                <a:gd name="f52" fmla="*/ f46 f0 1"/>
                <a:gd name="f53" fmla="+- f51 0 f49"/>
                <a:gd name="f54" fmla="+- f50 0 f49"/>
                <a:gd name="f55" fmla="*/ f52 1 f2"/>
                <a:gd name="f56" fmla="*/ f54 1 386148"/>
                <a:gd name="f57" fmla="*/ f53 1 498743"/>
                <a:gd name="f58" fmla="*/ 386110 f54 1"/>
                <a:gd name="f59" fmla="*/ 5858 f53 1"/>
                <a:gd name="f60" fmla="*/ 4842 f53 1"/>
                <a:gd name="f61" fmla="*/ 3826 f53 1"/>
                <a:gd name="f62" fmla="*/ 2937 f53 1"/>
                <a:gd name="f63" fmla="*/ 2175 f53 1"/>
                <a:gd name="f64" fmla="*/ 1287 f53 1"/>
                <a:gd name="f65" fmla="*/ 385348 f54 1"/>
                <a:gd name="f66" fmla="*/ 525 f53 1"/>
                <a:gd name="f67" fmla="*/ 378492 f54 1"/>
                <a:gd name="f68" fmla="*/ 2049 f53 1"/>
                <a:gd name="f69" fmla="*/ 374429 f54 1"/>
                <a:gd name="f70" fmla="*/ 7381 f53 1"/>
                <a:gd name="f71" fmla="*/ 0 f54 1"/>
                <a:gd name="f72" fmla="*/ 492776 f53 1"/>
                <a:gd name="f73" fmla="*/ 3809 f54 1"/>
                <a:gd name="f74" fmla="*/ 493792 f53 1"/>
                <a:gd name="f75" fmla="*/ 4825 f54 1"/>
                <a:gd name="f76" fmla="*/ 5587 f54 1"/>
                <a:gd name="f77" fmla="*/ 494554 f53 1"/>
                <a:gd name="f78" fmla="*/ 6221 f54 1"/>
                <a:gd name="f79" fmla="*/ 495315 f53 1"/>
                <a:gd name="f80" fmla="*/ 496204 f53 1"/>
                <a:gd name="f81" fmla="*/ 497220 f53 1"/>
                <a:gd name="f82" fmla="*/ 498744 f53 1"/>
                <a:gd name="f83" fmla="*/ 17920 f53 1"/>
                <a:gd name="f84" fmla="+- f55 0 f1"/>
                <a:gd name="f85" fmla="*/ f58 1 386148"/>
                <a:gd name="f86" fmla="*/ f59 1 498743"/>
                <a:gd name="f87" fmla="*/ f60 1 498743"/>
                <a:gd name="f88" fmla="*/ f61 1 498743"/>
                <a:gd name="f89" fmla="*/ f62 1 498743"/>
                <a:gd name="f90" fmla="*/ f63 1 498743"/>
                <a:gd name="f91" fmla="*/ f64 1 498743"/>
                <a:gd name="f92" fmla="*/ f65 1 386148"/>
                <a:gd name="f93" fmla="*/ f66 1 498743"/>
                <a:gd name="f94" fmla="*/ f67 1 386148"/>
                <a:gd name="f95" fmla="*/ f68 1 498743"/>
                <a:gd name="f96" fmla="*/ f69 1 386148"/>
                <a:gd name="f97" fmla="*/ f70 1 498743"/>
                <a:gd name="f98" fmla="*/ f71 1 386148"/>
                <a:gd name="f99" fmla="*/ f72 1 498743"/>
                <a:gd name="f100" fmla="*/ f73 1 386148"/>
                <a:gd name="f101" fmla="*/ f74 1 498743"/>
                <a:gd name="f102" fmla="*/ f75 1 386148"/>
                <a:gd name="f103" fmla="*/ f76 1 386148"/>
                <a:gd name="f104" fmla="*/ f77 1 498743"/>
                <a:gd name="f105" fmla="*/ f78 1 386148"/>
                <a:gd name="f106" fmla="*/ f79 1 498743"/>
                <a:gd name="f107" fmla="*/ f80 1 498743"/>
                <a:gd name="f108" fmla="*/ f81 1 498743"/>
                <a:gd name="f109" fmla="*/ f82 1 498743"/>
                <a:gd name="f110" fmla="*/ f83 1 498743"/>
                <a:gd name="f111" fmla="*/ f49 1 f56"/>
                <a:gd name="f112" fmla="*/ f50 1 f56"/>
                <a:gd name="f113" fmla="*/ f49 1 f57"/>
                <a:gd name="f114" fmla="*/ f51 1 f57"/>
                <a:gd name="f115" fmla="*/ f85 1 f56"/>
                <a:gd name="f116" fmla="*/ f86 1 f57"/>
                <a:gd name="f117" fmla="*/ f87 1 f57"/>
                <a:gd name="f118" fmla="*/ f88 1 f57"/>
                <a:gd name="f119" fmla="*/ f89 1 f57"/>
                <a:gd name="f120" fmla="*/ f90 1 f57"/>
                <a:gd name="f121" fmla="*/ f91 1 f57"/>
                <a:gd name="f122" fmla="*/ f92 1 f56"/>
                <a:gd name="f123" fmla="*/ f93 1 f57"/>
                <a:gd name="f124" fmla="*/ f94 1 f56"/>
                <a:gd name="f125" fmla="*/ f95 1 f57"/>
                <a:gd name="f126" fmla="*/ f96 1 f56"/>
                <a:gd name="f127" fmla="*/ f97 1 f57"/>
                <a:gd name="f128" fmla="*/ f98 1 f56"/>
                <a:gd name="f129" fmla="*/ f99 1 f57"/>
                <a:gd name="f130" fmla="*/ f100 1 f56"/>
                <a:gd name="f131" fmla="*/ f101 1 f57"/>
                <a:gd name="f132" fmla="*/ f102 1 f56"/>
                <a:gd name="f133" fmla="*/ f103 1 f56"/>
                <a:gd name="f134" fmla="*/ f104 1 f57"/>
                <a:gd name="f135" fmla="*/ f105 1 f56"/>
                <a:gd name="f136" fmla="*/ f106 1 f57"/>
                <a:gd name="f137" fmla="*/ f107 1 f57"/>
                <a:gd name="f138" fmla="*/ f108 1 f57"/>
                <a:gd name="f139" fmla="*/ f109 1 f57"/>
                <a:gd name="f140" fmla="*/ f110 1 f57"/>
                <a:gd name="f141" fmla="*/ f111 f47 1"/>
                <a:gd name="f142" fmla="*/ f112 f47 1"/>
                <a:gd name="f143" fmla="*/ f114 f48 1"/>
                <a:gd name="f144" fmla="*/ f113 f48 1"/>
                <a:gd name="f145" fmla="*/ f115 f47 1"/>
                <a:gd name="f146" fmla="*/ f116 f48 1"/>
                <a:gd name="f147" fmla="*/ f117 f48 1"/>
                <a:gd name="f148" fmla="*/ f118 f48 1"/>
                <a:gd name="f149" fmla="*/ f119 f48 1"/>
                <a:gd name="f150" fmla="*/ f120 f48 1"/>
                <a:gd name="f151" fmla="*/ f121 f48 1"/>
                <a:gd name="f152" fmla="*/ f122 f47 1"/>
                <a:gd name="f153" fmla="*/ f123 f48 1"/>
                <a:gd name="f154" fmla="*/ f124 f47 1"/>
                <a:gd name="f155" fmla="*/ f125 f48 1"/>
                <a:gd name="f156" fmla="*/ f126 f47 1"/>
                <a:gd name="f157" fmla="*/ f127 f48 1"/>
                <a:gd name="f158" fmla="*/ f128 f47 1"/>
                <a:gd name="f159" fmla="*/ f129 f48 1"/>
                <a:gd name="f160" fmla="*/ f130 f47 1"/>
                <a:gd name="f161" fmla="*/ f131 f48 1"/>
                <a:gd name="f162" fmla="*/ f132 f47 1"/>
                <a:gd name="f163" fmla="*/ f133 f47 1"/>
                <a:gd name="f164" fmla="*/ f134 f48 1"/>
                <a:gd name="f165" fmla="*/ f135 f47 1"/>
                <a:gd name="f166" fmla="*/ f136 f48 1"/>
                <a:gd name="f167" fmla="*/ f137 f48 1"/>
                <a:gd name="f168" fmla="*/ f138 f48 1"/>
                <a:gd name="f169" fmla="*/ f139 f48 1"/>
                <a:gd name="f170" fmla="*/ f140 f48 1"/>
              </a:gdLst>
              <a:ahLst/>
              <a:cxnLst>
                <a:cxn ang="3cd4">
                  <a:pos x="hc" y="t"/>
                </a:cxn>
                <a:cxn ang="0">
                  <a:pos x="r" y="vc"/>
                </a:cxn>
                <a:cxn ang="cd4">
                  <a:pos x="hc" y="b"/>
                </a:cxn>
                <a:cxn ang="cd2">
                  <a:pos x="l" y="vc"/>
                </a:cxn>
                <a:cxn ang="f84">
                  <a:pos x="f145" y="f146"/>
                </a:cxn>
                <a:cxn ang="f84">
                  <a:pos x="f145" y="f147"/>
                </a:cxn>
                <a:cxn ang="f84">
                  <a:pos x="f145" y="f147"/>
                </a:cxn>
                <a:cxn ang="f84">
                  <a:pos x="f145" y="f148"/>
                </a:cxn>
                <a:cxn ang="f84">
                  <a:pos x="f145" y="f149"/>
                </a:cxn>
                <a:cxn ang="f84">
                  <a:pos x="f145" y="f150"/>
                </a:cxn>
                <a:cxn ang="f84">
                  <a:pos x="f145" y="f150"/>
                </a:cxn>
                <a:cxn ang="f84">
                  <a:pos x="f145" y="f151"/>
                </a:cxn>
                <a:cxn ang="f84">
                  <a:pos x="f145" y="f151"/>
                </a:cxn>
                <a:cxn ang="f84">
                  <a:pos x="f145" y="f151"/>
                </a:cxn>
                <a:cxn ang="f84">
                  <a:pos x="f152" y="f153"/>
                </a:cxn>
                <a:cxn ang="f84">
                  <a:pos x="f152" y="f153"/>
                </a:cxn>
                <a:cxn ang="f84">
                  <a:pos x="f152" y="f153"/>
                </a:cxn>
                <a:cxn ang="f84">
                  <a:pos x="f154" y="f155"/>
                </a:cxn>
                <a:cxn ang="f84">
                  <a:pos x="f156" y="f157"/>
                </a:cxn>
                <a:cxn ang="f84">
                  <a:pos x="f158" y="f159"/>
                </a:cxn>
                <a:cxn ang="f84">
                  <a:pos x="f160" y="f161"/>
                </a:cxn>
                <a:cxn ang="f84">
                  <a:pos x="f160" y="f161"/>
                </a:cxn>
                <a:cxn ang="f84">
                  <a:pos x="f162" y="f161"/>
                </a:cxn>
                <a:cxn ang="f84">
                  <a:pos x="f163" y="f161"/>
                </a:cxn>
                <a:cxn ang="f84">
                  <a:pos x="f163" y="f164"/>
                </a:cxn>
                <a:cxn ang="f84">
                  <a:pos x="f165" y="f166"/>
                </a:cxn>
                <a:cxn ang="f84">
                  <a:pos x="f165" y="f167"/>
                </a:cxn>
                <a:cxn ang="f84">
                  <a:pos x="f165" y="f168"/>
                </a:cxn>
                <a:cxn ang="f84">
                  <a:pos x="f165" y="f168"/>
                </a:cxn>
                <a:cxn ang="f84">
                  <a:pos x="f165" y="f169"/>
                </a:cxn>
                <a:cxn ang="f84">
                  <a:pos x="f156" y="f170"/>
                </a:cxn>
              </a:cxnLst>
              <a:rect l="f141" t="f144" r="f142" b="f143"/>
              <a:pathLst>
                <a:path w="386148" h="498743">
                  <a:moveTo>
                    <a:pt x="f8" y="f9"/>
                  </a:moveTo>
                  <a:cubicBezTo>
                    <a:pt x="f8" y="f9"/>
                    <a:pt x="f8" y="f10"/>
                    <a:pt x="f8" y="f11"/>
                  </a:cubicBezTo>
                  <a:lnTo>
                    <a:pt x="f8" y="f11"/>
                  </a:lnTo>
                  <a:cubicBezTo>
                    <a:pt x="f8" y="f11"/>
                    <a:pt x="f8" y="f12"/>
                    <a:pt x="f8" y="f13"/>
                  </a:cubicBezTo>
                  <a:lnTo>
                    <a:pt x="f8" y="f14"/>
                  </a:lnTo>
                  <a:cubicBezTo>
                    <a:pt x="f15" y="f16"/>
                    <a:pt x="f15" y="f17"/>
                    <a:pt x="f8" y="f18"/>
                  </a:cubicBezTo>
                  <a:lnTo>
                    <a:pt x="f8" y="f18"/>
                  </a:lnTo>
                  <a:lnTo>
                    <a:pt x="f8" y="f19"/>
                  </a:lnTo>
                  <a:lnTo>
                    <a:pt x="f8" y="f19"/>
                  </a:lnTo>
                  <a:lnTo>
                    <a:pt x="f8" y="f19"/>
                  </a:lnTo>
                  <a:lnTo>
                    <a:pt x="f20" y="f21"/>
                  </a:lnTo>
                  <a:lnTo>
                    <a:pt x="f20" y="f21"/>
                  </a:lnTo>
                  <a:lnTo>
                    <a:pt x="f20" y="f21"/>
                  </a:lnTo>
                  <a:cubicBezTo>
                    <a:pt x="f22" y="f23"/>
                    <a:pt x="f24" y="f25"/>
                    <a:pt x="f26" y="f27"/>
                  </a:cubicBezTo>
                  <a:lnTo>
                    <a:pt x="f28" y="f29"/>
                  </a:lnTo>
                  <a:lnTo>
                    <a:pt x="f5" y="f30"/>
                  </a:lnTo>
                  <a:lnTo>
                    <a:pt x="f31" y="f32"/>
                  </a:lnTo>
                  <a:lnTo>
                    <a:pt x="f31" y="f32"/>
                  </a:lnTo>
                  <a:lnTo>
                    <a:pt x="f33" y="f32"/>
                  </a:lnTo>
                  <a:lnTo>
                    <a:pt x="f34" y="f32"/>
                  </a:lnTo>
                  <a:lnTo>
                    <a:pt x="f34" y="f35"/>
                  </a:lnTo>
                  <a:lnTo>
                    <a:pt x="f36" y="f37"/>
                  </a:lnTo>
                  <a:cubicBezTo>
                    <a:pt x="f38" y="f39"/>
                    <a:pt x="f38" y="f40"/>
                    <a:pt x="f36" y="f41"/>
                  </a:cubicBezTo>
                  <a:cubicBezTo>
                    <a:pt x="f36" y="f41"/>
                    <a:pt x="f36" y="f42"/>
                    <a:pt x="f36" y="f43"/>
                  </a:cubicBezTo>
                  <a:lnTo>
                    <a:pt x="f36" y="f43"/>
                  </a:lnTo>
                  <a:lnTo>
                    <a:pt x="f36" y="f44"/>
                  </a:lnTo>
                  <a:lnTo>
                    <a:pt x="f28" y="f4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1" name="Freeform: Shape 645">
              <a:extLst>
                <a:ext uri="{FF2B5EF4-FFF2-40B4-BE49-F238E27FC236}">
                  <a16:creationId xmlns:a16="http://schemas.microsoft.com/office/drawing/2014/main" id="{29F71019-DA5B-30C0-6C12-86E51E28D6A8}"/>
                </a:ext>
              </a:extLst>
            </p:cNvPr>
            <p:cNvSpPr/>
            <p:nvPr/>
          </p:nvSpPr>
          <p:spPr>
            <a:xfrm>
              <a:off x="11602355" y="4695242"/>
              <a:ext cx="10588" cy="212186"/>
            </a:xfrm>
            <a:custGeom>
              <a:avLst/>
              <a:gdLst>
                <a:gd name="f0" fmla="val 10800000"/>
                <a:gd name="f1" fmla="val 5400000"/>
                <a:gd name="f2" fmla="val 180"/>
                <a:gd name="f3" fmla="val w"/>
                <a:gd name="f4" fmla="val h"/>
                <a:gd name="f5" fmla="val 0"/>
                <a:gd name="f6" fmla="val 10586"/>
                <a:gd name="f7" fmla="val 212187"/>
                <a:gd name="f8" fmla="val 10539"/>
                <a:gd name="f9" fmla="val 207972"/>
                <a:gd name="f10" fmla="val 207210"/>
                <a:gd name="f11" fmla="val 10602"/>
                <a:gd name="f12" fmla="val 546"/>
                <a:gd name="f13" fmla="val 1105"/>
                <a:gd name="f14" fmla="val 1651"/>
                <a:gd name="f15" fmla="val 9662"/>
                <a:gd name="f16" fmla="val 3746"/>
                <a:gd name="f17" fmla="val 7605"/>
                <a:gd name="f18" fmla="val 5104"/>
                <a:gd name="f19" fmla="val 5332"/>
                <a:gd name="f20" fmla="val 5079"/>
                <a:gd name="f21" fmla="val 3683"/>
                <a:gd name="f22" fmla="val 4063"/>
                <a:gd name="f23" fmla="val 139"/>
                <a:gd name="f24" fmla="val 210016"/>
                <a:gd name="f25" fmla="val 2514"/>
                <a:gd name="f26" fmla="val 212175"/>
                <a:gd name="f27" fmla="val 5320"/>
                <a:gd name="f28" fmla="val 212035"/>
                <a:gd name="f29" fmla="val 6082"/>
                <a:gd name="f30" fmla="val 212238"/>
                <a:gd name="f31" fmla="val 6869"/>
                <a:gd name="f32" fmla="val 7619"/>
                <a:gd name="f33" fmla="val 8253"/>
                <a:gd name="f34" fmla="val 9015"/>
                <a:gd name="f35" fmla="val 211273"/>
                <a:gd name="f36" fmla="val 9904"/>
                <a:gd name="f37" fmla="val 209877"/>
                <a:gd name="f38" fmla="val 10031"/>
                <a:gd name="f39" fmla="val 209217"/>
                <a:gd name="f40" fmla="val 10246"/>
                <a:gd name="f41" fmla="val 208582"/>
                <a:gd name="f42" fmla="+- 0 0 -90"/>
                <a:gd name="f43" fmla="*/ f3 1 10586"/>
                <a:gd name="f44" fmla="*/ f4 1 212187"/>
                <a:gd name="f45" fmla="val f5"/>
                <a:gd name="f46" fmla="val f6"/>
                <a:gd name="f47" fmla="val f7"/>
                <a:gd name="f48" fmla="*/ f42 f0 1"/>
                <a:gd name="f49" fmla="+- f47 0 f45"/>
                <a:gd name="f50" fmla="+- f46 0 f45"/>
                <a:gd name="f51" fmla="*/ f48 1 f2"/>
                <a:gd name="f52" fmla="*/ f50 1 10586"/>
                <a:gd name="f53" fmla="*/ f49 1 212187"/>
                <a:gd name="f54" fmla="*/ 10539 f50 1"/>
                <a:gd name="f55" fmla="*/ 207972 f49 1"/>
                <a:gd name="f56" fmla="*/ 207210 f49 1"/>
                <a:gd name="f57" fmla="*/ 0 f49 1"/>
                <a:gd name="f58" fmla="*/ 1651 f49 1"/>
                <a:gd name="f59" fmla="*/ 5332 f50 1"/>
                <a:gd name="f60" fmla="*/ 5079 f49 1"/>
                <a:gd name="f61" fmla="*/ 3683 f50 1"/>
                <a:gd name="f62" fmla="*/ 0 f50 1"/>
                <a:gd name="f63" fmla="*/ 4063 f49 1"/>
                <a:gd name="f64" fmla="*/ 5320 f50 1"/>
                <a:gd name="f65" fmla="*/ 212035 f49 1"/>
                <a:gd name="f66" fmla="*/ 7619 f50 1"/>
                <a:gd name="f67" fmla="*/ 8253 f50 1"/>
                <a:gd name="f68" fmla="*/ 9015 f50 1"/>
                <a:gd name="f69" fmla="*/ 211273 f49 1"/>
                <a:gd name="f70" fmla="*/ 9904 f50 1"/>
                <a:gd name="f71" fmla="*/ 209877 f49 1"/>
                <a:gd name="f72" fmla="+- f51 0 f1"/>
                <a:gd name="f73" fmla="*/ f54 1 10586"/>
                <a:gd name="f74" fmla="*/ f55 1 212187"/>
                <a:gd name="f75" fmla="*/ f56 1 212187"/>
                <a:gd name="f76" fmla="*/ f57 1 212187"/>
                <a:gd name="f77" fmla="*/ f58 1 212187"/>
                <a:gd name="f78" fmla="*/ f59 1 10586"/>
                <a:gd name="f79" fmla="*/ f60 1 212187"/>
                <a:gd name="f80" fmla="*/ f61 1 10586"/>
                <a:gd name="f81" fmla="*/ f62 1 10586"/>
                <a:gd name="f82" fmla="*/ f63 1 212187"/>
                <a:gd name="f83" fmla="*/ f64 1 10586"/>
                <a:gd name="f84" fmla="*/ f65 1 212187"/>
                <a:gd name="f85" fmla="*/ f66 1 10586"/>
                <a:gd name="f86" fmla="*/ f67 1 10586"/>
                <a:gd name="f87" fmla="*/ f68 1 10586"/>
                <a:gd name="f88" fmla="*/ f69 1 212187"/>
                <a:gd name="f89" fmla="*/ f70 1 10586"/>
                <a:gd name="f90" fmla="*/ f71 1 212187"/>
                <a:gd name="f91" fmla="*/ f45 1 f52"/>
                <a:gd name="f92" fmla="*/ f46 1 f52"/>
                <a:gd name="f93" fmla="*/ f45 1 f53"/>
                <a:gd name="f94" fmla="*/ f47 1 f53"/>
                <a:gd name="f95" fmla="*/ f73 1 f52"/>
                <a:gd name="f96" fmla="*/ f74 1 f53"/>
                <a:gd name="f97" fmla="*/ f75 1 f53"/>
                <a:gd name="f98" fmla="*/ f76 1 f53"/>
                <a:gd name="f99" fmla="*/ f77 1 f53"/>
                <a:gd name="f100" fmla="*/ f78 1 f52"/>
                <a:gd name="f101" fmla="*/ f79 1 f53"/>
                <a:gd name="f102" fmla="*/ f80 1 f52"/>
                <a:gd name="f103" fmla="*/ f81 1 f52"/>
                <a:gd name="f104" fmla="*/ f82 1 f53"/>
                <a:gd name="f105" fmla="*/ f83 1 f52"/>
                <a:gd name="f106" fmla="*/ f84 1 f53"/>
                <a:gd name="f107" fmla="*/ f85 1 f52"/>
                <a:gd name="f108" fmla="*/ f86 1 f52"/>
                <a:gd name="f109" fmla="*/ f87 1 f52"/>
                <a:gd name="f110" fmla="*/ f88 1 f53"/>
                <a:gd name="f111" fmla="*/ f89 1 f52"/>
                <a:gd name="f112" fmla="*/ f90 1 f53"/>
                <a:gd name="f113" fmla="*/ f91 f43 1"/>
                <a:gd name="f114" fmla="*/ f92 f43 1"/>
                <a:gd name="f115" fmla="*/ f94 f44 1"/>
                <a:gd name="f116" fmla="*/ f93 f44 1"/>
                <a:gd name="f117" fmla="*/ f95 f43 1"/>
                <a:gd name="f118" fmla="*/ f96 f44 1"/>
                <a:gd name="f119" fmla="*/ f97 f44 1"/>
                <a:gd name="f120" fmla="*/ f98 f44 1"/>
                <a:gd name="f121" fmla="*/ f99 f44 1"/>
                <a:gd name="f122" fmla="*/ f100 f43 1"/>
                <a:gd name="f123" fmla="*/ f101 f44 1"/>
                <a:gd name="f124" fmla="*/ f102 f43 1"/>
                <a:gd name="f125" fmla="*/ f103 f43 1"/>
                <a:gd name="f126" fmla="*/ f104 f44 1"/>
                <a:gd name="f127" fmla="*/ f105 f43 1"/>
                <a:gd name="f128" fmla="*/ f106 f44 1"/>
                <a:gd name="f129" fmla="*/ f107 f43 1"/>
                <a:gd name="f130" fmla="*/ f108 f43 1"/>
                <a:gd name="f131" fmla="*/ f109 f43 1"/>
                <a:gd name="f132" fmla="*/ f110 f44 1"/>
                <a:gd name="f133" fmla="*/ f111 f43 1"/>
                <a:gd name="f134" fmla="*/ f112 f44 1"/>
              </a:gdLst>
              <a:ahLst/>
              <a:cxnLst>
                <a:cxn ang="3cd4">
                  <a:pos x="hc" y="t"/>
                </a:cxn>
                <a:cxn ang="0">
                  <a:pos x="r" y="vc"/>
                </a:cxn>
                <a:cxn ang="cd4">
                  <a:pos x="hc" y="b"/>
                </a:cxn>
                <a:cxn ang="cd2">
                  <a:pos x="l" y="vc"/>
                </a:cxn>
                <a:cxn ang="f72">
                  <a:pos x="f117" y="f118"/>
                </a:cxn>
                <a:cxn ang="f72">
                  <a:pos x="f117" y="f119"/>
                </a:cxn>
                <a:cxn ang="f72">
                  <a:pos x="f117" y="f120"/>
                </a:cxn>
                <a:cxn ang="f72">
                  <a:pos x="f117" y="f120"/>
                </a:cxn>
                <a:cxn ang="f72">
                  <a:pos x="f117" y="f121"/>
                </a:cxn>
                <a:cxn ang="f72">
                  <a:pos x="f122" y="f123"/>
                </a:cxn>
                <a:cxn ang="f72">
                  <a:pos x="f124" y="f123"/>
                </a:cxn>
                <a:cxn ang="f72">
                  <a:pos x="f125" y="f126"/>
                </a:cxn>
                <a:cxn ang="f72">
                  <a:pos x="f125" y="f119"/>
                </a:cxn>
                <a:cxn ang="f72">
                  <a:pos x="f127" y="f128"/>
                </a:cxn>
                <a:cxn ang="f72">
                  <a:pos x="f122" y="f128"/>
                </a:cxn>
                <a:cxn ang="f72">
                  <a:pos x="f129" y="f128"/>
                </a:cxn>
                <a:cxn ang="f72">
                  <a:pos x="f130" y="f128"/>
                </a:cxn>
                <a:cxn ang="f72">
                  <a:pos x="f130" y="f128"/>
                </a:cxn>
                <a:cxn ang="f72">
                  <a:pos x="f130" y="f128"/>
                </a:cxn>
                <a:cxn ang="f72">
                  <a:pos x="f131" y="f132"/>
                </a:cxn>
                <a:cxn ang="f72">
                  <a:pos x="f133" y="f134"/>
                </a:cxn>
                <a:cxn ang="f72">
                  <a:pos x="f117" y="f118"/>
                </a:cxn>
              </a:cxnLst>
              <a:rect l="f113" t="f116" r="f114" b="f115"/>
              <a:pathLst>
                <a:path w="10586" h="212187">
                  <a:moveTo>
                    <a:pt x="f8" y="f9"/>
                  </a:moveTo>
                  <a:cubicBezTo>
                    <a:pt x="f8" y="f9"/>
                    <a:pt x="f8" y="f9"/>
                    <a:pt x="f8" y="f10"/>
                  </a:cubicBezTo>
                  <a:lnTo>
                    <a:pt x="f8" y="f5"/>
                  </a:lnTo>
                  <a:lnTo>
                    <a:pt x="f8" y="f5"/>
                  </a:lnTo>
                  <a:cubicBezTo>
                    <a:pt x="f11" y="f12"/>
                    <a:pt x="f11" y="f13"/>
                    <a:pt x="f8" y="f14"/>
                  </a:cubicBezTo>
                  <a:cubicBezTo>
                    <a:pt x="f15" y="f16"/>
                    <a:pt x="f17" y="f18"/>
                    <a:pt x="f19" y="f20"/>
                  </a:cubicBezTo>
                  <a:lnTo>
                    <a:pt x="f21" y="f20"/>
                  </a:lnTo>
                  <a:lnTo>
                    <a:pt x="f5" y="f22"/>
                  </a:lnTo>
                  <a:lnTo>
                    <a:pt x="f5" y="f10"/>
                  </a:lnTo>
                  <a:cubicBezTo>
                    <a:pt x="f23" y="f24"/>
                    <a:pt x="f25" y="f26"/>
                    <a:pt x="f27" y="f28"/>
                  </a:cubicBezTo>
                  <a:cubicBezTo>
                    <a:pt x="f27" y="f28"/>
                    <a:pt x="f19" y="f28"/>
                    <a:pt x="f19" y="f28"/>
                  </a:cubicBezTo>
                  <a:cubicBezTo>
                    <a:pt x="f29" y="f30"/>
                    <a:pt x="f31" y="f30"/>
                    <a:pt x="f32" y="f28"/>
                  </a:cubicBezTo>
                  <a:lnTo>
                    <a:pt x="f33" y="f28"/>
                  </a:lnTo>
                  <a:lnTo>
                    <a:pt x="f33" y="f28"/>
                  </a:lnTo>
                  <a:lnTo>
                    <a:pt x="f33" y="f28"/>
                  </a:lnTo>
                  <a:lnTo>
                    <a:pt x="f34" y="f35"/>
                  </a:lnTo>
                  <a:lnTo>
                    <a:pt x="f36"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2" name="Freeform: Shape 646">
              <a:extLst>
                <a:ext uri="{FF2B5EF4-FFF2-40B4-BE49-F238E27FC236}">
                  <a16:creationId xmlns:a16="http://schemas.microsoft.com/office/drawing/2014/main" id="{543E1647-898D-A512-44D2-4A282595E08B}"/>
                </a:ext>
              </a:extLst>
            </p:cNvPr>
            <p:cNvSpPr/>
            <p:nvPr/>
          </p:nvSpPr>
          <p:spPr>
            <a:xfrm>
              <a:off x="9827294" y="4175488"/>
              <a:ext cx="1785219" cy="523045"/>
            </a:xfrm>
            <a:custGeom>
              <a:avLst/>
              <a:gdLst>
                <a:gd name="f0" fmla="val 10800000"/>
                <a:gd name="f1" fmla="val 5400000"/>
                <a:gd name="f2" fmla="val 180"/>
                <a:gd name="f3" fmla="val w"/>
                <a:gd name="f4" fmla="val h"/>
                <a:gd name="f5" fmla="val 0"/>
                <a:gd name="f6" fmla="val 1785220"/>
                <a:gd name="f7" fmla="val 523050"/>
                <a:gd name="f8" fmla="val 1785221"/>
                <a:gd name="f9" fmla="val 517718"/>
                <a:gd name="f10" fmla="val 1784586"/>
                <a:gd name="f11" fmla="val 516956"/>
                <a:gd name="f12" fmla="val 516194"/>
                <a:gd name="f13" fmla="val 1783825"/>
                <a:gd name="f14" fmla="val 1782809"/>
                <a:gd name="f15" fmla="val 1779000"/>
                <a:gd name="f16" fmla="val 515179"/>
                <a:gd name="f17" fmla="val 15157"/>
                <a:gd name="f18" fmla="val 2867"/>
                <a:gd name="f19" fmla="val 6269"/>
                <a:gd name="f20" fmla="val 200"/>
                <a:gd name="f21" fmla="val 4352"/>
                <a:gd name="f22" fmla="val -308"/>
                <a:gd name="f23" fmla="val 2307"/>
                <a:gd name="f24" fmla="val 162"/>
                <a:gd name="f25" fmla="val 809"/>
                <a:gd name="f26" fmla="val 1470"/>
                <a:gd name="f27" fmla="val 48"/>
                <a:gd name="f28" fmla="val 2359"/>
                <a:gd name="f29" fmla="val 3120"/>
                <a:gd name="f30" fmla="val 3755"/>
                <a:gd name="f31" fmla="val 4771"/>
                <a:gd name="f32" fmla="val -16"/>
                <a:gd name="f33" fmla="val 5063"/>
                <a:gd name="f34" fmla="val 5368"/>
                <a:gd name="f35" fmla="val 5660"/>
                <a:gd name="f36" fmla="val -3"/>
                <a:gd name="f37" fmla="val 5952"/>
                <a:gd name="f38" fmla="val 6257"/>
                <a:gd name="f39" fmla="val 6549"/>
                <a:gd name="f40" fmla="val 7438"/>
                <a:gd name="f41" fmla="val 1064"/>
                <a:gd name="f42" fmla="val 8199"/>
                <a:gd name="f43" fmla="val 1952"/>
                <a:gd name="f44" fmla="val 8936"/>
                <a:gd name="f45" fmla="val 10231"/>
                <a:gd name="f46" fmla="val 1773794"/>
                <a:gd name="f47" fmla="val 522035"/>
                <a:gd name="f48" fmla="val 1777476"/>
                <a:gd name="f49" fmla="val 523051"/>
                <a:gd name="f50" fmla="val 1779127"/>
                <a:gd name="f51" fmla="val 1781400"/>
                <a:gd name="f52" fmla="val 523076"/>
                <a:gd name="f53" fmla="val 1783456"/>
                <a:gd name="f54" fmla="val 521717"/>
                <a:gd name="f55" fmla="val 1784333"/>
                <a:gd name="f56" fmla="val 519623"/>
                <a:gd name="f57" fmla="val 1784396"/>
                <a:gd name="f58" fmla="val 519077"/>
                <a:gd name="f59" fmla="val 518518"/>
                <a:gd name="f60" fmla="val 517972"/>
                <a:gd name="f61" fmla="val 517210"/>
                <a:gd name="f62" fmla="val 1784612"/>
                <a:gd name="f63" fmla="val 517235"/>
                <a:gd name="f64" fmla="val 1784904"/>
                <a:gd name="f65" fmla="val 517490"/>
                <a:gd name="f66" fmla="+- 0 0 -90"/>
                <a:gd name="f67" fmla="*/ f3 1 1785220"/>
                <a:gd name="f68" fmla="*/ f4 1 523050"/>
                <a:gd name="f69" fmla="val f5"/>
                <a:gd name="f70" fmla="val f6"/>
                <a:gd name="f71" fmla="val f7"/>
                <a:gd name="f72" fmla="*/ f66 f0 1"/>
                <a:gd name="f73" fmla="+- f71 0 f69"/>
                <a:gd name="f74" fmla="+- f70 0 f69"/>
                <a:gd name="f75" fmla="*/ f72 1 f2"/>
                <a:gd name="f76" fmla="*/ f74 1 1785220"/>
                <a:gd name="f77" fmla="*/ f73 1 523050"/>
                <a:gd name="f78" fmla="*/ 1785221 f74 1"/>
                <a:gd name="f79" fmla="*/ 517718 f73 1"/>
                <a:gd name="f80" fmla="*/ 1784586 f74 1"/>
                <a:gd name="f81" fmla="*/ 516956 f73 1"/>
                <a:gd name="f82" fmla="*/ 516194 f73 1"/>
                <a:gd name="f83" fmla="*/ 1783825 f74 1"/>
                <a:gd name="f84" fmla="*/ 1782809 f74 1"/>
                <a:gd name="f85" fmla="*/ 1779000 f74 1"/>
                <a:gd name="f86" fmla="*/ 515179 f73 1"/>
                <a:gd name="f87" fmla="*/ 15157 f74 1"/>
                <a:gd name="f88" fmla="*/ 2867 f73 1"/>
                <a:gd name="f89" fmla="*/ 6269 f74 1"/>
                <a:gd name="f90" fmla="*/ 200 f73 1"/>
                <a:gd name="f91" fmla="*/ 809 f74 1"/>
                <a:gd name="f92" fmla="*/ 1470 f73 1"/>
                <a:gd name="f93" fmla="*/ 48 f74 1"/>
                <a:gd name="f94" fmla="*/ 2359 f73 1"/>
                <a:gd name="f95" fmla="*/ 3120 f73 1"/>
                <a:gd name="f96" fmla="*/ 3755 f73 1"/>
                <a:gd name="f97" fmla="*/ 4771 f73 1"/>
                <a:gd name="f98" fmla="*/ 5660 f73 1"/>
                <a:gd name="f99" fmla="*/ 6549 f73 1"/>
                <a:gd name="f100" fmla="*/ 7438 f73 1"/>
                <a:gd name="f101" fmla="*/ 1064 f74 1"/>
                <a:gd name="f102" fmla="*/ 8199 f73 1"/>
                <a:gd name="f103" fmla="*/ 1952 f74 1"/>
                <a:gd name="f104" fmla="*/ 8936 f74 1"/>
                <a:gd name="f105" fmla="*/ 10231 f73 1"/>
                <a:gd name="f106" fmla="*/ 1773794 f74 1"/>
                <a:gd name="f107" fmla="*/ 522035 f73 1"/>
                <a:gd name="f108" fmla="*/ 1777476 f74 1"/>
                <a:gd name="f109" fmla="*/ 523051 f73 1"/>
                <a:gd name="f110" fmla="*/ 1779127 f74 1"/>
                <a:gd name="f111" fmla="*/ 1784333 f74 1"/>
                <a:gd name="f112" fmla="*/ 519623 f73 1"/>
                <a:gd name="f113" fmla="*/ 517972 f73 1"/>
                <a:gd name="f114" fmla="+- f75 0 f1"/>
                <a:gd name="f115" fmla="*/ f78 1 1785220"/>
                <a:gd name="f116" fmla="*/ f79 1 523050"/>
                <a:gd name="f117" fmla="*/ f80 1 1785220"/>
                <a:gd name="f118" fmla="*/ f81 1 523050"/>
                <a:gd name="f119" fmla="*/ f82 1 523050"/>
                <a:gd name="f120" fmla="*/ f83 1 1785220"/>
                <a:gd name="f121" fmla="*/ f84 1 1785220"/>
                <a:gd name="f122" fmla="*/ f85 1 1785220"/>
                <a:gd name="f123" fmla="*/ f86 1 523050"/>
                <a:gd name="f124" fmla="*/ f87 1 1785220"/>
                <a:gd name="f125" fmla="*/ f88 1 523050"/>
                <a:gd name="f126" fmla="*/ f89 1 1785220"/>
                <a:gd name="f127" fmla="*/ f90 1 523050"/>
                <a:gd name="f128" fmla="*/ f91 1 1785220"/>
                <a:gd name="f129" fmla="*/ f92 1 523050"/>
                <a:gd name="f130" fmla="*/ f93 1 1785220"/>
                <a:gd name="f131" fmla="*/ f94 1 523050"/>
                <a:gd name="f132" fmla="*/ f95 1 523050"/>
                <a:gd name="f133" fmla="*/ f96 1 523050"/>
                <a:gd name="f134" fmla="*/ f97 1 523050"/>
                <a:gd name="f135" fmla="*/ f98 1 523050"/>
                <a:gd name="f136" fmla="*/ f99 1 523050"/>
                <a:gd name="f137" fmla="*/ f100 1 523050"/>
                <a:gd name="f138" fmla="*/ f101 1 1785220"/>
                <a:gd name="f139" fmla="*/ f102 1 523050"/>
                <a:gd name="f140" fmla="*/ f103 1 1785220"/>
                <a:gd name="f141" fmla="*/ f104 1 1785220"/>
                <a:gd name="f142" fmla="*/ f105 1 523050"/>
                <a:gd name="f143" fmla="*/ f106 1 1785220"/>
                <a:gd name="f144" fmla="*/ f107 1 523050"/>
                <a:gd name="f145" fmla="*/ f108 1 1785220"/>
                <a:gd name="f146" fmla="*/ f109 1 523050"/>
                <a:gd name="f147" fmla="*/ f110 1 1785220"/>
                <a:gd name="f148" fmla="*/ f111 1 1785220"/>
                <a:gd name="f149" fmla="*/ f112 1 523050"/>
                <a:gd name="f150" fmla="*/ f113 1 523050"/>
                <a:gd name="f151" fmla="*/ f69 1 f76"/>
                <a:gd name="f152" fmla="*/ f70 1 f76"/>
                <a:gd name="f153" fmla="*/ f69 1 f77"/>
                <a:gd name="f154" fmla="*/ f71 1 f77"/>
                <a:gd name="f155" fmla="*/ f115 1 f76"/>
                <a:gd name="f156" fmla="*/ f116 1 f77"/>
                <a:gd name="f157" fmla="*/ f117 1 f76"/>
                <a:gd name="f158" fmla="*/ f118 1 f77"/>
                <a:gd name="f159" fmla="*/ f119 1 f77"/>
                <a:gd name="f160" fmla="*/ f120 1 f76"/>
                <a:gd name="f161" fmla="*/ f121 1 f76"/>
                <a:gd name="f162" fmla="*/ f122 1 f76"/>
                <a:gd name="f163" fmla="*/ f123 1 f77"/>
                <a:gd name="f164" fmla="*/ f124 1 f76"/>
                <a:gd name="f165" fmla="*/ f125 1 f77"/>
                <a:gd name="f166" fmla="*/ f126 1 f76"/>
                <a:gd name="f167" fmla="*/ f127 1 f77"/>
                <a:gd name="f168" fmla="*/ f128 1 f76"/>
                <a:gd name="f169" fmla="*/ f129 1 f77"/>
                <a:gd name="f170" fmla="*/ f130 1 f76"/>
                <a:gd name="f171" fmla="*/ f131 1 f77"/>
                <a:gd name="f172" fmla="*/ f132 1 f77"/>
                <a:gd name="f173" fmla="*/ f133 1 f77"/>
                <a:gd name="f174" fmla="*/ f134 1 f77"/>
                <a:gd name="f175" fmla="*/ f135 1 f77"/>
                <a:gd name="f176" fmla="*/ f136 1 f77"/>
                <a:gd name="f177" fmla="*/ f137 1 f77"/>
                <a:gd name="f178" fmla="*/ f138 1 f76"/>
                <a:gd name="f179" fmla="*/ f139 1 f77"/>
                <a:gd name="f180" fmla="*/ f140 1 f76"/>
                <a:gd name="f181" fmla="*/ f141 1 f76"/>
                <a:gd name="f182" fmla="*/ f142 1 f77"/>
                <a:gd name="f183" fmla="*/ f143 1 f76"/>
                <a:gd name="f184" fmla="*/ f144 1 f77"/>
                <a:gd name="f185" fmla="*/ f145 1 f76"/>
                <a:gd name="f186" fmla="*/ f146 1 f77"/>
                <a:gd name="f187" fmla="*/ f147 1 f76"/>
                <a:gd name="f188" fmla="*/ f148 1 f76"/>
                <a:gd name="f189" fmla="*/ f149 1 f77"/>
                <a:gd name="f190" fmla="*/ f150 1 f77"/>
                <a:gd name="f191" fmla="*/ f151 f67 1"/>
                <a:gd name="f192" fmla="*/ f152 f67 1"/>
                <a:gd name="f193" fmla="*/ f154 f68 1"/>
                <a:gd name="f194" fmla="*/ f153 f68 1"/>
                <a:gd name="f195" fmla="*/ f155 f67 1"/>
                <a:gd name="f196" fmla="*/ f156 f68 1"/>
                <a:gd name="f197" fmla="*/ f157 f67 1"/>
                <a:gd name="f198" fmla="*/ f158 f68 1"/>
                <a:gd name="f199" fmla="*/ f159 f68 1"/>
                <a:gd name="f200" fmla="*/ f160 f67 1"/>
                <a:gd name="f201" fmla="*/ f161 f67 1"/>
                <a:gd name="f202" fmla="*/ f162 f67 1"/>
                <a:gd name="f203" fmla="*/ f163 f68 1"/>
                <a:gd name="f204" fmla="*/ f164 f67 1"/>
                <a:gd name="f205" fmla="*/ f165 f68 1"/>
                <a:gd name="f206" fmla="*/ f166 f67 1"/>
                <a:gd name="f207" fmla="*/ f167 f68 1"/>
                <a:gd name="f208" fmla="*/ f168 f67 1"/>
                <a:gd name="f209" fmla="*/ f169 f68 1"/>
                <a:gd name="f210" fmla="*/ f170 f67 1"/>
                <a:gd name="f211" fmla="*/ f171 f68 1"/>
                <a:gd name="f212" fmla="*/ f172 f68 1"/>
                <a:gd name="f213" fmla="*/ f173 f68 1"/>
                <a:gd name="f214" fmla="*/ f174 f68 1"/>
                <a:gd name="f215" fmla="*/ f175 f68 1"/>
                <a:gd name="f216" fmla="*/ f176 f68 1"/>
                <a:gd name="f217" fmla="*/ f177 f68 1"/>
                <a:gd name="f218" fmla="*/ f178 f67 1"/>
                <a:gd name="f219" fmla="*/ f179 f68 1"/>
                <a:gd name="f220" fmla="*/ f180 f67 1"/>
                <a:gd name="f221" fmla="*/ f181 f67 1"/>
                <a:gd name="f222" fmla="*/ f182 f68 1"/>
                <a:gd name="f223" fmla="*/ f183 f67 1"/>
                <a:gd name="f224" fmla="*/ f184 f68 1"/>
                <a:gd name="f225" fmla="*/ f185 f67 1"/>
                <a:gd name="f226" fmla="*/ f186 f68 1"/>
                <a:gd name="f227" fmla="*/ f187 f67 1"/>
                <a:gd name="f228" fmla="*/ f188 f67 1"/>
                <a:gd name="f229" fmla="*/ f189 f68 1"/>
                <a:gd name="f230" fmla="*/ f190 f68 1"/>
              </a:gdLst>
              <a:ahLst/>
              <a:cxnLst>
                <a:cxn ang="3cd4">
                  <a:pos x="hc" y="t"/>
                </a:cxn>
                <a:cxn ang="0">
                  <a:pos x="r" y="vc"/>
                </a:cxn>
                <a:cxn ang="cd4">
                  <a:pos x="hc" y="b"/>
                </a:cxn>
                <a:cxn ang="cd2">
                  <a:pos x="l" y="vc"/>
                </a:cxn>
                <a:cxn ang="f114">
                  <a:pos x="f195" y="f196"/>
                </a:cxn>
                <a:cxn ang="f114">
                  <a:pos x="f197" y="f198"/>
                </a:cxn>
                <a:cxn ang="f114">
                  <a:pos x="f197" y="f199"/>
                </a:cxn>
                <a:cxn ang="f114">
                  <a:pos x="f200" y="f199"/>
                </a:cxn>
                <a:cxn ang="f114">
                  <a:pos x="f201" y="f199"/>
                </a:cxn>
                <a:cxn ang="f114">
                  <a:pos x="f201" y="f199"/>
                </a:cxn>
                <a:cxn ang="f114">
                  <a:pos x="f202" y="f203"/>
                </a:cxn>
                <a:cxn ang="f114">
                  <a:pos x="f204" y="f205"/>
                </a:cxn>
                <a:cxn ang="f114">
                  <a:pos x="f206" y="f207"/>
                </a:cxn>
                <a:cxn ang="f114">
                  <a:pos x="f208" y="f209"/>
                </a:cxn>
                <a:cxn ang="f114">
                  <a:pos x="f210" y="f211"/>
                </a:cxn>
                <a:cxn ang="f114">
                  <a:pos x="f210" y="f212"/>
                </a:cxn>
                <a:cxn ang="f114">
                  <a:pos x="f210" y="f212"/>
                </a:cxn>
                <a:cxn ang="f114">
                  <a:pos x="f210" y="f213"/>
                </a:cxn>
                <a:cxn ang="f114">
                  <a:pos x="f210" y="f214"/>
                </a:cxn>
                <a:cxn ang="f114">
                  <a:pos x="f210" y="f215"/>
                </a:cxn>
                <a:cxn ang="f114">
                  <a:pos x="f210" y="f216"/>
                </a:cxn>
                <a:cxn ang="f114">
                  <a:pos x="f210" y="f217"/>
                </a:cxn>
                <a:cxn ang="f114">
                  <a:pos x="f210" y="f217"/>
                </a:cxn>
                <a:cxn ang="f114">
                  <a:pos x="f218" y="f219"/>
                </a:cxn>
                <a:cxn ang="f114">
                  <a:pos x="f220" y="f219"/>
                </a:cxn>
                <a:cxn ang="f114">
                  <a:pos x="f220" y="f219"/>
                </a:cxn>
                <a:cxn ang="f114">
                  <a:pos x="f221" y="f222"/>
                </a:cxn>
                <a:cxn ang="f114">
                  <a:pos x="f223" y="f224"/>
                </a:cxn>
                <a:cxn ang="f114">
                  <a:pos x="f225" y="f226"/>
                </a:cxn>
                <a:cxn ang="f114">
                  <a:pos x="f227" y="f226"/>
                </a:cxn>
                <a:cxn ang="f114">
                  <a:pos x="f228" y="f229"/>
                </a:cxn>
                <a:cxn ang="f114">
                  <a:pos x="f228" y="f230"/>
                </a:cxn>
                <a:cxn ang="f114">
                  <a:pos x="f228" y="f198"/>
                </a:cxn>
                <a:cxn ang="f114">
                  <a:pos x="f195" y="f196"/>
                </a:cxn>
              </a:cxnLst>
              <a:rect l="f191" t="f194" r="f192" b="f193"/>
              <a:pathLst>
                <a:path w="1785220" h="523050">
                  <a:moveTo>
                    <a:pt x="f8" y="f9"/>
                  </a:moveTo>
                  <a:lnTo>
                    <a:pt x="f10" y="f11"/>
                  </a:lnTo>
                  <a:lnTo>
                    <a:pt x="f10" y="f12"/>
                  </a:lnTo>
                  <a:lnTo>
                    <a:pt x="f13" y="f12"/>
                  </a:lnTo>
                  <a:lnTo>
                    <a:pt x="f14" y="f12"/>
                  </a:lnTo>
                  <a:lnTo>
                    <a:pt x="f14" y="f12"/>
                  </a:lnTo>
                  <a:lnTo>
                    <a:pt x="f15" y="f16"/>
                  </a:lnTo>
                  <a:lnTo>
                    <a:pt x="f17" y="f18"/>
                  </a:lnTo>
                  <a:lnTo>
                    <a:pt x="f19" y="f20"/>
                  </a:lnTo>
                  <a:cubicBezTo>
                    <a:pt x="f21" y="f22"/>
                    <a:pt x="f23" y="f24"/>
                    <a:pt x="f25" y="f26"/>
                  </a:cubicBezTo>
                  <a:lnTo>
                    <a:pt x="f27" y="f28"/>
                  </a:lnTo>
                  <a:lnTo>
                    <a:pt x="f27" y="f29"/>
                  </a:lnTo>
                  <a:lnTo>
                    <a:pt x="f27" y="f29"/>
                  </a:lnTo>
                  <a:cubicBezTo>
                    <a:pt x="f27" y="f29"/>
                    <a:pt x="f27" y="f29"/>
                    <a:pt x="f27" y="f30"/>
                  </a:cubicBezTo>
                  <a:lnTo>
                    <a:pt x="f27" y="f31"/>
                  </a:lnTo>
                  <a:cubicBezTo>
                    <a:pt x="f32" y="f33"/>
                    <a:pt x="f32" y="f34"/>
                    <a:pt x="f27" y="f35"/>
                  </a:cubicBezTo>
                  <a:cubicBezTo>
                    <a:pt x="f36" y="f37"/>
                    <a:pt x="f36" y="f38"/>
                    <a:pt x="f27" y="f39"/>
                  </a:cubicBezTo>
                  <a:lnTo>
                    <a:pt x="f27" y="f40"/>
                  </a:lnTo>
                  <a:lnTo>
                    <a:pt x="f27" y="f40"/>
                  </a:lnTo>
                  <a:lnTo>
                    <a:pt x="f41" y="f42"/>
                  </a:lnTo>
                  <a:lnTo>
                    <a:pt x="f43" y="f42"/>
                  </a:lnTo>
                  <a:lnTo>
                    <a:pt x="f43" y="f42"/>
                  </a:lnTo>
                  <a:lnTo>
                    <a:pt x="f44" y="f45"/>
                  </a:lnTo>
                  <a:lnTo>
                    <a:pt x="f46" y="f47"/>
                  </a:lnTo>
                  <a:lnTo>
                    <a:pt x="f48" y="f49"/>
                  </a:lnTo>
                  <a:lnTo>
                    <a:pt x="f50" y="f49"/>
                  </a:lnTo>
                  <a:cubicBezTo>
                    <a:pt x="f51" y="f52"/>
                    <a:pt x="f53" y="f54"/>
                    <a:pt x="f55" y="f56"/>
                  </a:cubicBezTo>
                  <a:cubicBezTo>
                    <a:pt x="f57" y="f58"/>
                    <a:pt x="f57" y="f59"/>
                    <a:pt x="f55" y="f60"/>
                  </a:cubicBezTo>
                  <a:cubicBezTo>
                    <a:pt x="f55" y="f60"/>
                    <a:pt x="f55" y="f61"/>
                    <a:pt x="f55" y="f11"/>
                  </a:cubicBez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3" name="Freeform: Shape 647">
              <a:extLst>
                <a:ext uri="{FF2B5EF4-FFF2-40B4-BE49-F238E27FC236}">
                  <a16:creationId xmlns:a16="http://schemas.microsoft.com/office/drawing/2014/main" id="{2182CA3B-02AC-5960-34E6-02EB8F56EBE8}"/>
                </a:ext>
              </a:extLst>
            </p:cNvPr>
            <p:cNvSpPr/>
            <p:nvPr/>
          </p:nvSpPr>
          <p:spPr>
            <a:xfrm>
              <a:off x="10954301" y="702341"/>
              <a:ext cx="84947" cy="33055"/>
            </a:xfrm>
            <a:custGeom>
              <a:avLst/>
              <a:gdLst>
                <a:gd name="f0" fmla="val 10800000"/>
                <a:gd name="f1" fmla="val 5400000"/>
                <a:gd name="f2" fmla="val 180"/>
                <a:gd name="f3" fmla="val w"/>
                <a:gd name="f4" fmla="val h"/>
                <a:gd name="f5" fmla="val 0"/>
                <a:gd name="f6" fmla="val 84949"/>
                <a:gd name="f7" fmla="val 33051"/>
                <a:gd name="f8" fmla="val 262"/>
                <a:gd name="f9" fmla="val 3087"/>
                <a:gd name="f10" fmla="val -602"/>
                <a:gd name="f11" fmla="val 5607"/>
                <a:gd name="f12" fmla="val 744"/>
                <a:gd name="f13" fmla="val 8351"/>
                <a:gd name="f14" fmla="val 3258"/>
                <a:gd name="f15" fmla="val 9216"/>
                <a:gd name="f16" fmla="val 3359"/>
                <a:gd name="f17" fmla="val 9250"/>
                <a:gd name="f18" fmla="val 3461"/>
                <a:gd name="f19" fmla="val 9281"/>
                <a:gd name="f20" fmla="val 3562"/>
                <a:gd name="f21" fmla="val 9309"/>
                <a:gd name="f22" fmla="val 5975"/>
                <a:gd name="f23" fmla="val 10070"/>
                <a:gd name="f24" fmla="val 81521"/>
                <a:gd name="f25" fmla="val 78880"/>
                <a:gd name="f26" fmla="val 32329"/>
                <a:gd name="f27" fmla="val 77331"/>
                <a:gd name="f28" fmla="val 29606"/>
                <a:gd name="f29" fmla="val 78055"/>
                <a:gd name="f30" fmla="val 26967"/>
                <a:gd name="f31" fmla="val 78068"/>
                <a:gd name="f32" fmla="val 26921"/>
                <a:gd name="f33" fmla="val 78080"/>
                <a:gd name="f34" fmla="val 26876"/>
                <a:gd name="f35" fmla="val 78093"/>
                <a:gd name="f36" fmla="val 26830"/>
                <a:gd name="f37" fmla="val 79248"/>
                <a:gd name="f38" fmla="val 24197"/>
                <a:gd name="f39" fmla="val 82194"/>
                <a:gd name="f40" fmla="val 22836"/>
                <a:gd name="f41" fmla="val 23656"/>
                <a:gd name="f42" fmla="val 77839"/>
                <a:gd name="f43" fmla="val 21497"/>
                <a:gd name="f44" fmla="val 6991"/>
                <a:gd name="f45" fmla="val 40"/>
                <a:gd name="f46" fmla="val 4705"/>
                <a:gd name="f47" fmla="val 3816"/>
                <a:gd name="f48" fmla="val 3436"/>
                <a:gd name="f49" fmla="val -13"/>
                <a:gd name="f50" fmla="val 3055"/>
                <a:gd name="f51" fmla="val 2673"/>
                <a:gd name="f52" fmla="val 1455"/>
                <a:gd name="f53" fmla="val 646"/>
                <a:gd name="f54" fmla="val 566"/>
                <a:gd name="f55" fmla="val 1763"/>
                <a:gd name="f56" fmla="+- 0 0 -90"/>
                <a:gd name="f57" fmla="*/ f3 1 84949"/>
                <a:gd name="f58" fmla="*/ f4 1 33051"/>
                <a:gd name="f59" fmla="val f5"/>
                <a:gd name="f60" fmla="val f6"/>
                <a:gd name="f61" fmla="val f7"/>
                <a:gd name="f62" fmla="*/ f56 f0 1"/>
                <a:gd name="f63" fmla="+- f61 0 f59"/>
                <a:gd name="f64" fmla="+- f60 0 f59"/>
                <a:gd name="f65" fmla="*/ f62 1 f2"/>
                <a:gd name="f66" fmla="*/ f64 1 84949"/>
                <a:gd name="f67" fmla="*/ f63 1 33051"/>
                <a:gd name="f68" fmla="*/ 262 f64 1"/>
                <a:gd name="f69" fmla="*/ 3087 f63 1"/>
                <a:gd name="f70" fmla="*/ 3258 f64 1"/>
                <a:gd name="f71" fmla="*/ 9216 f63 1"/>
                <a:gd name="f72" fmla="*/ 3562 f64 1"/>
                <a:gd name="f73" fmla="*/ 9309 f63 1"/>
                <a:gd name="f74" fmla="*/ 5975 f64 1"/>
                <a:gd name="f75" fmla="*/ 10070 f63 1"/>
                <a:gd name="f76" fmla="*/ 81521 f64 1"/>
                <a:gd name="f77" fmla="*/ 33051 f63 1"/>
                <a:gd name="f78" fmla="*/ 78055 f64 1"/>
                <a:gd name="f79" fmla="*/ 26967 f63 1"/>
                <a:gd name="f80" fmla="*/ 78093 f64 1"/>
                <a:gd name="f81" fmla="*/ 26830 f63 1"/>
                <a:gd name="f82" fmla="*/ 84949 f64 1"/>
                <a:gd name="f83" fmla="*/ 23656 f63 1"/>
                <a:gd name="f84" fmla="*/ 77839 f64 1"/>
                <a:gd name="f85" fmla="*/ 21497 f63 1"/>
                <a:gd name="f86" fmla="*/ 6991 f64 1"/>
                <a:gd name="f87" fmla="*/ 40 f63 1"/>
                <a:gd name="f88" fmla="*/ 4705 f64 1"/>
                <a:gd name="f89" fmla="*/ 3816 f64 1"/>
                <a:gd name="f90" fmla="*/ 2673 f64 1"/>
                <a:gd name="f91" fmla="+- f65 0 f1"/>
                <a:gd name="f92" fmla="*/ f68 1 84949"/>
                <a:gd name="f93" fmla="*/ f69 1 33051"/>
                <a:gd name="f94" fmla="*/ f70 1 84949"/>
                <a:gd name="f95" fmla="*/ f71 1 33051"/>
                <a:gd name="f96" fmla="*/ f72 1 84949"/>
                <a:gd name="f97" fmla="*/ f73 1 33051"/>
                <a:gd name="f98" fmla="*/ f74 1 84949"/>
                <a:gd name="f99" fmla="*/ f75 1 33051"/>
                <a:gd name="f100" fmla="*/ f76 1 84949"/>
                <a:gd name="f101" fmla="*/ f77 1 33051"/>
                <a:gd name="f102" fmla="*/ f78 1 84949"/>
                <a:gd name="f103" fmla="*/ f79 1 33051"/>
                <a:gd name="f104" fmla="*/ f80 1 84949"/>
                <a:gd name="f105" fmla="*/ f81 1 33051"/>
                <a:gd name="f106" fmla="*/ f82 1 84949"/>
                <a:gd name="f107" fmla="*/ f83 1 33051"/>
                <a:gd name="f108" fmla="*/ f84 1 84949"/>
                <a:gd name="f109" fmla="*/ f85 1 33051"/>
                <a:gd name="f110" fmla="*/ f86 1 84949"/>
                <a:gd name="f111" fmla="*/ f87 1 33051"/>
                <a:gd name="f112" fmla="*/ f88 1 84949"/>
                <a:gd name="f113" fmla="*/ f89 1 84949"/>
                <a:gd name="f114" fmla="*/ f90 1 84949"/>
                <a:gd name="f115" fmla="*/ f59 1 f66"/>
                <a:gd name="f116" fmla="*/ f60 1 f66"/>
                <a:gd name="f117" fmla="*/ f59 1 f67"/>
                <a:gd name="f118" fmla="*/ f61 1 f67"/>
                <a:gd name="f119" fmla="*/ f92 1 f66"/>
                <a:gd name="f120" fmla="*/ f93 1 f67"/>
                <a:gd name="f121" fmla="*/ f94 1 f66"/>
                <a:gd name="f122" fmla="*/ f95 1 f67"/>
                <a:gd name="f123" fmla="*/ f96 1 f66"/>
                <a:gd name="f124" fmla="*/ f97 1 f67"/>
                <a:gd name="f125" fmla="*/ f98 1 f66"/>
                <a:gd name="f126" fmla="*/ f99 1 f67"/>
                <a:gd name="f127" fmla="*/ f100 1 f66"/>
                <a:gd name="f128" fmla="*/ f101 1 f67"/>
                <a:gd name="f129" fmla="*/ f102 1 f66"/>
                <a:gd name="f130" fmla="*/ f103 1 f67"/>
                <a:gd name="f131" fmla="*/ f104 1 f66"/>
                <a:gd name="f132" fmla="*/ f105 1 f67"/>
                <a:gd name="f133" fmla="*/ f106 1 f66"/>
                <a:gd name="f134" fmla="*/ f107 1 f67"/>
                <a:gd name="f135" fmla="*/ f108 1 f66"/>
                <a:gd name="f136" fmla="*/ f109 1 f67"/>
                <a:gd name="f137" fmla="*/ f110 1 f66"/>
                <a:gd name="f138" fmla="*/ f111 1 f67"/>
                <a:gd name="f139" fmla="*/ f112 1 f66"/>
                <a:gd name="f140" fmla="*/ f113 1 f66"/>
                <a:gd name="f141" fmla="*/ f114 1 f66"/>
                <a:gd name="f142" fmla="*/ f115 f57 1"/>
                <a:gd name="f143" fmla="*/ f116 f57 1"/>
                <a:gd name="f144" fmla="*/ f118 f58 1"/>
                <a:gd name="f145" fmla="*/ f117 f58 1"/>
                <a:gd name="f146" fmla="*/ f119 f57 1"/>
                <a:gd name="f147" fmla="*/ f120 f58 1"/>
                <a:gd name="f148" fmla="*/ f121 f57 1"/>
                <a:gd name="f149" fmla="*/ f122 f58 1"/>
                <a:gd name="f150" fmla="*/ f123 f57 1"/>
                <a:gd name="f151" fmla="*/ f124 f58 1"/>
                <a:gd name="f152" fmla="*/ f125 f57 1"/>
                <a:gd name="f153" fmla="*/ f126 f58 1"/>
                <a:gd name="f154" fmla="*/ f127 f57 1"/>
                <a:gd name="f155" fmla="*/ f128 f58 1"/>
                <a:gd name="f156" fmla="*/ f129 f57 1"/>
                <a:gd name="f157" fmla="*/ f130 f58 1"/>
                <a:gd name="f158" fmla="*/ f131 f57 1"/>
                <a:gd name="f159" fmla="*/ f132 f58 1"/>
                <a:gd name="f160" fmla="*/ f133 f57 1"/>
                <a:gd name="f161" fmla="*/ f134 f58 1"/>
                <a:gd name="f162" fmla="*/ f135 f57 1"/>
                <a:gd name="f163" fmla="*/ f136 f58 1"/>
                <a:gd name="f164" fmla="*/ f137 f57 1"/>
                <a:gd name="f165" fmla="*/ f138 f58 1"/>
                <a:gd name="f166" fmla="*/ f139 f57 1"/>
                <a:gd name="f167" fmla="*/ f140 f57 1"/>
                <a:gd name="f168" fmla="*/ f141 f57 1"/>
              </a:gdLst>
              <a:ahLst/>
              <a:cxnLst>
                <a:cxn ang="3cd4">
                  <a:pos x="hc" y="t"/>
                </a:cxn>
                <a:cxn ang="0">
                  <a:pos x="r" y="vc"/>
                </a:cxn>
                <a:cxn ang="cd4">
                  <a:pos x="hc" y="b"/>
                </a:cxn>
                <a:cxn ang="cd2">
                  <a:pos x="l" y="vc"/>
                </a:cxn>
                <a:cxn ang="f91">
                  <a:pos x="f146" y="f147"/>
                </a:cxn>
                <a:cxn ang="f91">
                  <a:pos x="f148" y="f149"/>
                </a:cxn>
                <a:cxn ang="f91">
                  <a:pos x="f150" y="f151"/>
                </a:cxn>
                <a:cxn ang="f91">
                  <a:pos x="f152" y="f153"/>
                </a:cxn>
                <a:cxn ang="f91">
                  <a:pos x="f154" y="f155"/>
                </a:cxn>
                <a:cxn ang="f91">
                  <a:pos x="f154" y="f155"/>
                </a:cxn>
                <a:cxn ang="f91">
                  <a:pos x="f156" y="f157"/>
                </a:cxn>
                <a:cxn ang="f91">
                  <a:pos x="f158" y="f159"/>
                </a:cxn>
                <a:cxn ang="f91">
                  <a:pos x="f160" y="f161"/>
                </a:cxn>
                <a:cxn ang="f91">
                  <a:pos x="f162" y="f163"/>
                </a:cxn>
                <a:cxn ang="f91">
                  <a:pos x="f164" y="f165"/>
                </a:cxn>
                <a:cxn ang="f91">
                  <a:pos x="f166" y="f165"/>
                </a:cxn>
                <a:cxn ang="f91">
                  <a:pos x="f167" y="f165"/>
                </a:cxn>
                <a:cxn ang="f91">
                  <a:pos x="f168" y="f165"/>
                </a:cxn>
                <a:cxn ang="f91">
                  <a:pos x="f146" y="f147"/>
                </a:cxn>
              </a:cxnLst>
              <a:rect l="f142" t="f145" r="f143" b="f144"/>
              <a:pathLst>
                <a:path w="84949" h="33051">
                  <a:moveTo>
                    <a:pt x="f8" y="f9"/>
                  </a:moveTo>
                  <a:cubicBezTo>
                    <a:pt x="f10" y="f11"/>
                    <a:pt x="f12" y="f13"/>
                    <a:pt x="f14" y="f15"/>
                  </a:cubicBezTo>
                  <a:cubicBezTo>
                    <a:pt x="f16" y="f17"/>
                    <a:pt x="f18" y="f19"/>
                    <a:pt x="f20" y="f21"/>
                  </a:cubicBezTo>
                  <a:lnTo>
                    <a:pt x="f22" y="f23"/>
                  </a:lnTo>
                  <a:lnTo>
                    <a:pt x="f24" y="f7"/>
                  </a:lnTo>
                  <a:lnTo>
                    <a:pt x="f24" y="f7"/>
                  </a:lnTo>
                  <a:cubicBezTo>
                    <a:pt x="f25" y="f26"/>
                    <a:pt x="f27" y="f28"/>
                    <a:pt x="f29" y="f30"/>
                  </a:cubicBezTo>
                  <a:cubicBezTo>
                    <a:pt x="f31" y="f32"/>
                    <a:pt x="f33" y="f34"/>
                    <a:pt x="f35" y="f36"/>
                  </a:cubicBezTo>
                  <a:cubicBezTo>
                    <a:pt x="f37" y="f38"/>
                    <a:pt x="f39" y="f40"/>
                    <a:pt x="f6" y="f41"/>
                  </a:cubicBezTo>
                  <a:lnTo>
                    <a:pt x="f42" y="f43"/>
                  </a:lnTo>
                  <a:lnTo>
                    <a:pt x="f44" y="f45"/>
                  </a:lnTo>
                  <a:lnTo>
                    <a:pt x="f46" y="f45"/>
                  </a:lnTo>
                  <a:lnTo>
                    <a:pt x="f47" y="f45"/>
                  </a:lnTo>
                  <a:cubicBezTo>
                    <a:pt x="f48" y="f49"/>
                    <a:pt x="f50" y="f49"/>
                    <a:pt x="f51" y="f45"/>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4" name="Freeform: Shape 648">
              <a:extLst>
                <a:ext uri="{FF2B5EF4-FFF2-40B4-BE49-F238E27FC236}">
                  <a16:creationId xmlns:a16="http://schemas.microsoft.com/office/drawing/2014/main" id="{47E599A2-A893-7DCB-A18D-4556E1AAB31F}"/>
                </a:ext>
              </a:extLst>
            </p:cNvPr>
            <p:cNvSpPr/>
            <p:nvPr/>
          </p:nvSpPr>
          <p:spPr>
            <a:xfrm>
              <a:off x="11034211" y="727405"/>
              <a:ext cx="850574" cy="262131"/>
            </a:xfrm>
            <a:custGeom>
              <a:avLst/>
              <a:gdLst>
                <a:gd name="f0" fmla="val 10800000"/>
                <a:gd name="f1" fmla="val 5400000"/>
                <a:gd name="f2" fmla="val 180"/>
                <a:gd name="f3" fmla="val w"/>
                <a:gd name="f4" fmla="val h"/>
                <a:gd name="f5" fmla="val 0"/>
                <a:gd name="f6" fmla="val 850571"/>
                <a:gd name="f7" fmla="val 262134"/>
                <a:gd name="f8" fmla="val 835034"/>
                <a:gd name="f9" fmla="val 259377"/>
                <a:gd name="f10" fmla="val 843922"/>
                <a:gd name="f11" fmla="val 262044"/>
                <a:gd name="f12" fmla="val 844467"/>
                <a:gd name="f13" fmla="val 262164"/>
                <a:gd name="f14" fmla="val 845026"/>
                <a:gd name="f15" fmla="val 845573"/>
                <a:gd name="f16" fmla="val 847705"/>
                <a:gd name="f17" fmla="val 262074"/>
                <a:gd name="f18" fmla="val 849660"/>
                <a:gd name="f19" fmla="val 260825"/>
                <a:gd name="f20" fmla="val 850524"/>
                <a:gd name="f21" fmla="val 258870"/>
                <a:gd name="f22" fmla="val 850587"/>
                <a:gd name="f23" fmla="val 258534"/>
                <a:gd name="f24" fmla="val 258189"/>
                <a:gd name="f25" fmla="val 257854"/>
                <a:gd name="f26" fmla="val 257561"/>
                <a:gd name="f27" fmla="val 257258"/>
                <a:gd name="f28" fmla="val 256965"/>
                <a:gd name="f29" fmla="val 850575"/>
                <a:gd name="f30" fmla="val 256672"/>
                <a:gd name="f31" fmla="val 256370"/>
                <a:gd name="f32" fmla="val 256076"/>
                <a:gd name="f33" fmla="val 850549"/>
                <a:gd name="f34" fmla="val 255780"/>
                <a:gd name="f35" fmla="val 255483"/>
                <a:gd name="f36" fmla="val 255188"/>
                <a:gd name="f37" fmla="val 254426"/>
                <a:gd name="f38" fmla="val 849635"/>
                <a:gd name="f39" fmla="val 848747"/>
                <a:gd name="f40" fmla="val 10756"/>
                <a:gd name="f41" fmla="val 1380"/>
                <a:gd name="f42" fmla="val 7074"/>
                <a:gd name="f43" fmla="val 238"/>
                <a:gd name="f44" fmla="val 4319"/>
                <a:gd name="f45" fmla="val -582"/>
                <a:gd name="f46" fmla="val 1373"/>
                <a:gd name="f47" fmla="val 779"/>
                <a:gd name="f48" fmla="val 218"/>
                <a:gd name="f49" fmla="val 3412"/>
                <a:gd name="f50" fmla="val 6027"/>
                <a:gd name="f51" fmla="val 890"/>
                <a:gd name="f52" fmla="val 8795"/>
                <a:gd name="f53" fmla="val 3506"/>
                <a:gd name="f54" fmla="val 9594"/>
                <a:gd name="f55" fmla="val 3557"/>
                <a:gd name="f56" fmla="val 9608"/>
                <a:gd name="f57" fmla="val 3595"/>
                <a:gd name="f58" fmla="val 9621"/>
                <a:gd name="f59" fmla="val 3646"/>
                <a:gd name="f60" fmla="val 9633"/>
                <a:gd name="f61" fmla="+- 0 0 -90"/>
                <a:gd name="f62" fmla="*/ f3 1 850571"/>
                <a:gd name="f63" fmla="*/ f4 1 262134"/>
                <a:gd name="f64" fmla="val f5"/>
                <a:gd name="f65" fmla="val f6"/>
                <a:gd name="f66" fmla="val f7"/>
                <a:gd name="f67" fmla="*/ f61 f0 1"/>
                <a:gd name="f68" fmla="+- f66 0 f64"/>
                <a:gd name="f69" fmla="+- f65 0 f64"/>
                <a:gd name="f70" fmla="*/ f67 1 f2"/>
                <a:gd name="f71" fmla="*/ f69 1 850571"/>
                <a:gd name="f72" fmla="*/ f68 1 262134"/>
                <a:gd name="f73" fmla="*/ 835034 f69 1"/>
                <a:gd name="f74" fmla="*/ 259377 f68 1"/>
                <a:gd name="f75" fmla="*/ 843922 f69 1"/>
                <a:gd name="f76" fmla="*/ 262044 f68 1"/>
                <a:gd name="f77" fmla="*/ 845573 f69 1"/>
                <a:gd name="f78" fmla="*/ 850524 f69 1"/>
                <a:gd name="f79" fmla="*/ 258870 f68 1"/>
                <a:gd name="f80" fmla="*/ 257854 f68 1"/>
                <a:gd name="f81" fmla="*/ 256965 f68 1"/>
                <a:gd name="f82" fmla="*/ 256076 f68 1"/>
                <a:gd name="f83" fmla="*/ 255188 f68 1"/>
                <a:gd name="f84" fmla="*/ 254426 f68 1"/>
                <a:gd name="f85" fmla="*/ 849635 f69 1"/>
                <a:gd name="f86" fmla="*/ 848747 f69 1"/>
                <a:gd name="f87" fmla="*/ 10756 f69 1"/>
                <a:gd name="f88" fmla="*/ 1380 f68 1"/>
                <a:gd name="f89" fmla="*/ 7074 f69 1"/>
                <a:gd name="f90" fmla="*/ 238 f68 1"/>
                <a:gd name="f91" fmla="*/ 218 f69 1"/>
                <a:gd name="f92" fmla="*/ 3412 f68 1"/>
                <a:gd name="f93" fmla="*/ 3506 f69 1"/>
                <a:gd name="f94" fmla="*/ 9594 f68 1"/>
                <a:gd name="f95" fmla="*/ 3646 f69 1"/>
                <a:gd name="f96" fmla="*/ 9633 f68 1"/>
                <a:gd name="f97" fmla="+- f70 0 f1"/>
                <a:gd name="f98" fmla="*/ f73 1 850571"/>
                <a:gd name="f99" fmla="*/ f74 1 262134"/>
                <a:gd name="f100" fmla="*/ f75 1 850571"/>
                <a:gd name="f101" fmla="*/ f76 1 262134"/>
                <a:gd name="f102" fmla="*/ f77 1 850571"/>
                <a:gd name="f103" fmla="*/ f78 1 850571"/>
                <a:gd name="f104" fmla="*/ f79 1 262134"/>
                <a:gd name="f105" fmla="*/ f80 1 262134"/>
                <a:gd name="f106" fmla="*/ f81 1 262134"/>
                <a:gd name="f107" fmla="*/ f82 1 262134"/>
                <a:gd name="f108" fmla="*/ f83 1 262134"/>
                <a:gd name="f109" fmla="*/ f84 1 262134"/>
                <a:gd name="f110" fmla="*/ f85 1 850571"/>
                <a:gd name="f111" fmla="*/ f86 1 850571"/>
                <a:gd name="f112" fmla="*/ f87 1 850571"/>
                <a:gd name="f113" fmla="*/ f88 1 262134"/>
                <a:gd name="f114" fmla="*/ f89 1 850571"/>
                <a:gd name="f115" fmla="*/ f90 1 262134"/>
                <a:gd name="f116" fmla="*/ f91 1 850571"/>
                <a:gd name="f117" fmla="*/ f92 1 262134"/>
                <a:gd name="f118" fmla="*/ f93 1 850571"/>
                <a:gd name="f119" fmla="*/ f94 1 262134"/>
                <a:gd name="f120" fmla="*/ f95 1 850571"/>
                <a:gd name="f121" fmla="*/ f96 1 262134"/>
                <a:gd name="f122" fmla="*/ f64 1 f71"/>
                <a:gd name="f123" fmla="*/ f65 1 f71"/>
                <a:gd name="f124" fmla="*/ f64 1 f72"/>
                <a:gd name="f125" fmla="*/ f66 1 f72"/>
                <a:gd name="f126" fmla="*/ f98 1 f71"/>
                <a:gd name="f127" fmla="*/ f99 1 f72"/>
                <a:gd name="f128" fmla="*/ f100 1 f71"/>
                <a:gd name="f129" fmla="*/ f101 1 f72"/>
                <a:gd name="f130" fmla="*/ f102 1 f71"/>
                <a:gd name="f131" fmla="*/ f103 1 f71"/>
                <a:gd name="f132" fmla="*/ f104 1 f72"/>
                <a:gd name="f133" fmla="*/ f105 1 f72"/>
                <a:gd name="f134" fmla="*/ f106 1 f72"/>
                <a:gd name="f135" fmla="*/ f107 1 f72"/>
                <a:gd name="f136" fmla="*/ f108 1 f72"/>
                <a:gd name="f137" fmla="*/ f109 1 f72"/>
                <a:gd name="f138" fmla="*/ f110 1 f71"/>
                <a:gd name="f139" fmla="*/ f111 1 f71"/>
                <a:gd name="f140" fmla="*/ f112 1 f71"/>
                <a:gd name="f141" fmla="*/ f113 1 f72"/>
                <a:gd name="f142" fmla="*/ f114 1 f71"/>
                <a:gd name="f143" fmla="*/ f115 1 f72"/>
                <a:gd name="f144" fmla="*/ f116 1 f71"/>
                <a:gd name="f145" fmla="*/ f117 1 f72"/>
                <a:gd name="f146" fmla="*/ f118 1 f71"/>
                <a:gd name="f147" fmla="*/ f119 1 f72"/>
                <a:gd name="f148" fmla="*/ f120 1 f71"/>
                <a:gd name="f149" fmla="*/ f121 1 f72"/>
                <a:gd name="f150" fmla="*/ f122 f62 1"/>
                <a:gd name="f151" fmla="*/ f123 f62 1"/>
                <a:gd name="f152" fmla="*/ f125 f63 1"/>
                <a:gd name="f153" fmla="*/ f124 f63 1"/>
                <a:gd name="f154" fmla="*/ f126 f62 1"/>
                <a:gd name="f155" fmla="*/ f127 f63 1"/>
                <a:gd name="f156" fmla="*/ f128 f62 1"/>
                <a:gd name="f157" fmla="*/ f129 f63 1"/>
                <a:gd name="f158" fmla="*/ f130 f62 1"/>
                <a:gd name="f159" fmla="*/ f131 f62 1"/>
                <a:gd name="f160" fmla="*/ f132 f63 1"/>
                <a:gd name="f161" fmla="*/ f133 f63 1"/>
                <a:gd name="f162" fmla="*/ f134 f63 1"/>
                <a:gd name="f163" fmla="*/ f135 f63 1"/>
                <a:gd name="f164" fmla="*/ f136 f63 1"/>
                <a:gd name="f165" fmla="*/ f137 f63 1"/>
                <a:gd name="f166" fmla="*/ f138 f62 1"/>
                <a:gd name="f167" fmla="*/ f139 f62 1"/>
                <a:gd name="f168" fmla="*/ f140 f62 1"/>
                <a:gd name="f169" fmla="*/ f141 f63 1"/>
                <a:gd name="f170" fmla="*/ f142 f62 1"/>
                <a:gd name="f171" fmla="*/ f143 f63 1"/>
                <a:gd name="f172" fmla="*/ f144 f62 1"/>
                <a:gd name="f173" fmla="*/ f145 f63 1"/>
                <a:gd name="f174" fmla="*/ f146 f62 1"/>
                <a:gd name="f175" fmla="*/ f147 f63 1"/>
                <a:gd name="f176" fmla="*/ f148 f62 1"/>
                <a:gd name="f177" fmla="*/ f149 f63 1"/>
              </a:gdLst>
              <a:ahLst/>
              <a:cxnLst>
                <a:cxn ang="3cd4">
                  <a:pos x="hc" y="t"/>
                </a:cxn>
                <a:cxn ang="0">
                  <a:pos x="r" y="vc"/>
                </a:cxn>
                <a:cxn ang="cd4">
                  <a:pos x="hc" y="b"/>
                </a:cxn>
                <a:cxn ang="cd2">
                  <a:pos x="l" y="vc"/>
                </a:cxn>
                <a:cxn ang="f97">
                  <a:pos x="f154" y="f155"/>
                </a:cxn>
                <a:cxn ang="f97">
                  <a:pos x="f156" y="f157"/>
                </a:cxn>
                <a:cxn ang="f97">
                  <a:pos x="f158" y="f157"/>
                </a:cxn>
                <a:cxn ang="f97">
                  <a:pos x="f159" y="f160"/>
                </a:cxn>
                <a:cxn ang="f97">
                  <a:pos x="f159" y="f160"/>
                </a:cxn>
                <a:cxn ang="f97">
                  <a:pos x="f159" y="f161"/>
                </a:cxn>
                <a:cxn ang="f97">
                  <a:pos x="f159" y="f162"/>
                </a:cxn>
                <a:cxn ang="f97">
                  <a:pos x="f159" y="f163"/>
                </a:cxn>
                <a:cxn ang="f97">
                  <a:pos x="f159" y="f164"/>
                </a:cxn>
                <a:cxn ang="f97">
                  <a:pos x="f159" y="f165"/>
                </a:cxn>
                <a:cxn ang="f97">
                  <a:pos x="f166" y="f165"/>
                </a:cxn>
                <a:cxn ang="f97">
                  <a:pos x="f167" y="f165"/>
                </a:cxn>
                <a:cxn ang="f97">
                  <a:pos x="f167" y="f165"/>
                </a:cxn>
                <a:cxn ang="f97">
                  <a:pos x="f168" y="f169"/>
                </a:cxn>
                <a:cxn ang="f97">
                  <a:pos x="f170" y="f171"/>
                </a:cxn>
                <a:cxn ang="f97">
                  <a:pos x="f170" y="f171"/>
                </a:cxn>
                <a:cxn ang="f97">
                  <a:pos x="f172" y="f173"/>
                </a:cxn>
                <a:cxn ang="f97">
                  <a:pos x="f174" y="f175"/>
                </a:cxn>
                <a:cxn ang="f97">
                  <a:pos x="f176" y="f177"/>
                </a:cxn>
                <a:cxn ang="f97">
                  <a:pos x="f176" y="f177"/>
                </a:cxn>
              </a:cxnLst>
              <a:rect l="f150" t="f153" r="f151" b="f152"/>
              <a:pathLst>
                <a:path w="850571" h="262134">
                  <a:moveTo>
                    <a:pt x="f8" y="f9"/>
                  </a:moveTo>
                  <a:lnTo>
                    <a:pt x="f10" y="f11"/>
                  </a:lnTo>
                  <a:cubicBezTo>
                    <a:pt x="f12" y="f13"/>
                    <a:pt x="f14" y="f13"/>
                    <a:pt x="f15" y="f11"/>
                  </a:cubicBezTo>
                  <a:cubicBezTo>
                    <a:pt x="f16" y="f17"/>
                    <a:pt x="f18" y="f19"/>
                    <a:pt x="f20" y="f21"/>
                  </a:cubicBezTo>
                  <a:lnTo>
                    <a:pt x="f20" y="f21"/>
                  </a:lnTo>
                  <a:cubicBezTo>
                    <a:pt x="f22" y="f23"/>
                    <a:pt x="f22" y="f24"/>
                    <a:pt x="f20" y="f25"/>
                  </a:cubicBezTo>
                  <a:cubicBezTo>
                    <a:pt x="f22" y="f26"/>
                    <a:pt x="f22" y="f27"/>
                    <a:pt x="f20" y="f28"/>
                  </a:cubicBezTo>
                  <a:cubicBezTo>
                    <a:pt x="f29" y="f30"/>
                    <a:pt x="f29" y="f31"/>
                    <a:pt x="f20" y="f32"/>
                  </a:cubicBezTo>
                  <a:cubicBezTo>
                    <a:pt x="f33" y="f34"/>
                    <a:pt x="f33" y="f35"/>
                    <a:pt x="f20" y="f36"/>
                  </a:cubicBezTo>
                  <a:lnTo>
                    <a:pt x="f20" y="f37"/>
                  </a:lnTo>
                  <a:lnTo>
                    <a:pt x="f38" y="f37"/>
                  </a:lnTo>
                  <a:lnTo>
                    <a:pt x="f39" y="f37"/>
                  </a:lnTo>
                  <a:lnTo>
                    <a:pt x="f39" y="f37"/>
                  </a:lnTo>
                  <a:lnTo>
                    <a:pt x="f40" y="f41"/>
                  </a:lnTo>
                  <a:lnTo>
                    <a:pt x="f42" y="f43"/>
                  </a:lnTo>
                  <a:lnTo>
                    <a:pt x="f42" y="f43"/>
                  </a:lnTo>
                  <a:cubicBezTo>
                    <a:pt x="f44" y="f45"/>
                    <a:pt x="f46" y="f47"/>
                    <a:pt x="f48" y="f49"/>
                  </a:cubicBezTo>
                  <a:cubicBezTo>
                    <a:pt x="f45" y="f50"/>
                    <a:pt x="f51" y="f52"/>
                    <a:pt x="f53" y="f54"/>
                  </a:cubicBezTo>
                  <a:cubicBezTo>
                    <a:pt x="f55" y="f56"/>
                    <a:pt x="f57" y="f58"/>
                    <a:pt x="f59" y="f60"/>
                  </a:cubicBezTo>
                  <a:lnTo>
                    <a:pt x="f59" y="f6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5" name="Freeform: Shape 649">
              <a:extLst>
                <a:ext uri="{FF2B5EF4-FFF2-40B4-BE49-F238E27FC236}">
                  <a16:creationId xmlns:a16="http://schemas.microsoft.com/office/drawing/2014/main" id="{EC68DBB5-DDF2-2FF0-27B7-C003818AC306}"/>
                </a:ext>
              </a:extLst>
            </p:cNvPr>
            <p:cNvSpPr/>
            <p:nvPr/>
          </p:nvSpPr>
          <p:spPr>
            <a:xfrm>
              <a:off x="11875797" y="996686"/>
              <a:ext cx="9820" cy="95234"/>
            </a:xfrm>
            <a:custGeom>
              <a:avLst/>
              <a:gdLst>
                <a:gd name="f0" fmla="val 10800000"/>
                <a:gd name="f1" fmla="val 5400000"/>
                <a:gd name="f2" fmla="val 180"/>
                <a:gd name="f3" fmla="val w"/>
                <a:gd name="f4" fmla="val h"/>
                <a:gd name="f5" fmla="val 0"/>
                <a:gd name="f6" fmla="val 9823"/>
                <a:gd name="f7" fmla="val 95231"/>
                <a:gd name="f8" fmla="val 4872"/>
                <a:gd name="f9" fmla="val 3729"/>
                <a:gd name="f10" fmla="val 2713"/>
                <a:gd name="f11" fmla="val 1698"/>
                <a:gd name="f12" fmla="val 936"/>
                <a:gd name="f13" fmla="val 48"/>
                <a:gd name="f14" fmla="val 86"/>
                <a:gd name="f15" fmla="val 253"/>
                <a:gd name="f16" fmla="val 509"/>
                <a:gd name="f17" fmla="val 762"/>
                <a:gd name="f18" fmla="val -16"/>
                <a:gd name="f19" fmla="val 1054"/>
                <a:gd name="f20" fmla="val 1357"/>
                <a:gd name="f21" fmla="val 1651"/>
                <a:gd name="f22" fmla="val -3"/>
                <a:gd name="f23" fmla="val 1944"/>
                <a:gd name="f24" fmla="val 2246"/>
                <a:gd name="f25" fmla="val 2539"/>
                <a:gd name="f26" fmla="val 3428"/>
                <a:gd name="f27" fmla="val 90274"/>
                <a:gd name="f28" fmla="val 110"/>
                <a:gd name="f29" fmla="val 93077"/>
                <a:gd name="f30" fmla="val 2447"/>
                <a:gd name="f31" fmla="val 95296"/>
                <a:gd name="f32" fmla="val 5241"/>
                <a:gd name="f33" fmla="val 95230"/>
                <a:gd name="f34" fmla="val 5291"/>
                <a:gd name="f35" fmla="val 95229"/>
                <a:gd name="f36" fmla="val 5329"/>
                <a:gd name="f37" fmla="val 95228"/>
                <a:gd name="f38" fmla="val 5380"/>
                <a:gd name="f39" fmla="val 95225"/>
                <a:gd name="f40" fmla="val 6739"/>
                <a:gd name="f41" fmla="val 95247"/>
                <a:gd name="f42" fmla="val 8059"/>
                <a:gd name="f43" fmla="val 94747"/>
                <a:gd name="f44" fmla="val 9062"/>
                <a:gd name="f45" fmla="val 93829"/>
                <a:gd name="f46" fmla="val 9380"/>
                <a:gd name="f47" fmla="val 93596"/>
                <a:gd name="f48" fmla="val 9646"/>
                <a:gd name="f49" fmla="val 93292"/>
                <a:gd name="f50" fmla="val 9824"/>
                <a:gd name="f51" fmla="val 92940"/>
                <a:gd name="f52" fmla="val 92305"/>
                <a:gd name="f53" fmla="val 91543"/>
                <a:gd name="f54" fmla="val 90781"/>
                <a:gd name="f55" fmla="val 90401"/>
                <a:gd name="f56" fmla="val 4825"/>
                <a:gd name="f57" fmla="val 9697"/>
                <a:gd name="f58" fmla="val 2167"/>
                <a:gd name="f59" fmla="val 7526"/>
                <a:gd name="f60" fmla="val 63"/>
                <a:gd name="f61" fmla="+- 0 0 -90"/>
                <a:gd name="f62" fmla="*/ f3 1 9823"/>
                <a:gd name="f63" fmla="*/ f4 1 95231"/>
                <a:gd name="f64" fmla="val f5"/>
                <a:gd name="f65" fmla="val f6"/>
                <a:gd name="f66" fmla="val f7"/>
                <a:gd name="f67" fmla="*/ f61 f0 1"/>
                <a:gd name="f68" fmla="+- f66 0 f64"/>
                <a:gd name="f69" fmla="+- f65 0 f64"/>
                <a:gd name="f70" fmla="*/ f67 1 f2"/>
                <a:gd name="f71" fmla="*/ f69 1 9823"/>
                <a:gd name="f72" fmla="*/ f68 1 95231"/>
                <a:gd name="f73" fmla="*/ 4872 f69 1"/>
                <a:gd name="f74" fmla="*/ 0 f68 1"/>
                <a:gd name="f75" fmla="*/ 3729 f69 1"/>
                <a:gd name="f76" fmla="*/ 2713 f69 1"/>
                <a:gd name="f77" fmla="*/ 1698 f69 1"/>
                <a:gd name="f78" fmla="*/ 936 f69 1"/>
                <a:gd name="f79" fmla="*/ 48 f69 1"/>
                <a:gd name="f80" fmla="*/ 762 f68 1"/>
                <a:gd name="f81" fmla="*/ 1651 f68 1"/>
                <a:gd name="f82" fmla="*/ 2539 f68 1"/>
                <a:gd name="f83" fmla="*/ 3428 f68 1"/>
                <a:gd name="f84" fmla="*/ 90274 f68 1"/>
                <a:gd name="f85" fmla="*/ 5241 f69 1"/>
                <a:gd name="f86" fmla="*/ 95230 f68 1"/>
                <a:gd name="f87" fmla="*/ 5380 f69 1"/>
                <a:gd name="f88" fmla="*/ 95225 f68 1"/>
                <a:gd name="f89" fmla="*/ 9062 f69 1"/>
                <a:gd name="f90" fmla="*/ 93829 f68 1"/>
                <a:gd name="f91" fmla="*/ 9824 f69 1"/>
                <a:gd name="f92" fmla="*/ 92940 f68 1"/>
                <a:gd name="f93" fmla="*/ 92305 f68 1"/>
                <a:gd name="f94" fmla="*/ 91543 f68 1"/>
                <a:gd name="f95" fmla="*/ 90401 f68 1"/>
                <a:gd name="f96" fmla="*/ 4825 f68 1"/>
                <a:gd name="f97" fmla="+- f70 0 f1"/>
                <a:gd name="f98" fmla="*/ f73 1 9823"/>
                <a:gd name="f99" fmla="*/ f74 1 95231"/>
                <a:gd name="f100" fmla="*/ f75 1 9823"/>
                <a:gd name="f101" fmla="*/ f76 1 9823"/>
                <a:gd name="f102" fmla="*/ f77 1 9823"/>
                <a:gd name="f103" fmla="*/ f78 1 9823"/>
                <a:gd name="f104" fmla="*/ f79 1 9823"/>
                <a:gd name="f105" fmla="*/ f80 1 95231"/>
                <a:gd name="f106" fmla="*/ f81 1 95231"/>
                <a:gd name="f107" fmla="*/ f82 1 95231"/>
                <a:gd name="f108" fmla="*/ f83 1 95231"/>
                <a:gd name="f109" fmla="*/ f84 1 95231"/>
                <a:gd name="f110" fmla="*/ f85 1 9823"/>
                <a:gd name="f111" fmla="*/ f86 1 95231"/>
                <a:gd name="f112" fmla="*/ f87 1 9823"/>
                <a:gd name="f113" fmla="*/ f88 1 95231"/>
                <a:gd name="f114" fmla="*/ f89 1 9823"/>
                <a:gd name="f115" fmla="*/ f90 1 95231"/>
                <a:gd name="f116" fmla="*/ f91 1 9823"/>
                <a:gd name="f117" fmla="*/ f92 1 95231"/>
                <a:gd name="f118" fmla="*/ f93 1 95231"/>
                <a:gd name="f119" fmla="*/ f94 1 95231"/>
                <a:gd name="f120" fmla="*/ f95 1 95231"/>
                <a:gd name="f121" fmla="*/ f96 1 95231"/>
                <a:gd name="f122" fmla="*/ f64 1 f71"/>
                <a:gd name="f123" fmla="*/ f65 1 f71"/>
                <a:gd name="f124" fmla="*/ f64 1 f72"/>
                <a:gd name="f125" fmla="*/ f66 1 f72"/>
                <a:gd name="f126" fmla="*/ f98 1 f71"/>
                <a:gd name="f127" fmla="*/ f99 1 f72"/>
                <a:gd name="f128" fmla="*/ f100 1 f71"/>
                <a:gd name="f129" fmla="*/ f101 1 f71"/>
                <a:gd name="f130" fmla="*/ f102 1 f71"/>
                <a:gd name="f131" fmla="*/ f103 1 f71"/>
                <a:gd name="f132" fmla="*/ f104 1 f71"/>
                <a:gd name="f133" fmla="*/ f105 1 f72"/>
                <a:gd name="f134" fmla="*/ f106 1 f72"/>
                <a:gd name="f135" fmla="*/ f107 1 f72"/>
                <a:gd name="f136" fmla="*/ f108 1 f72"/>
                <a:gd name="f137" fmla="*/ f109 1 f72"/>
                <a:gd name="f138" fmla="*/ f110 1 f71"/>
                <a:gd name="f139" fmla="*/ f111 1 f72"/>
                <a:gd name="f140" fmla="*/ f112 1 f71"/>
                <a:gd name="f141" fmla="*/ f113 1 f72"/>
                <a:gd name="f142" fmla="*/ f114 1 f71"/>
                <a:gd name="f143" fmla="*/ f115 1 f72"/>
                <a:gd name="f144" fmla="*/ f116 1 f71"/>
                <a:gd name="f145" fmla="*/ f117 1 f72"/>
                <a:gd name="f146" fmla="*/ f118 1 f72"/>
                <a:gd name="f147" fmla="*/ f119 1 f72"/>
                <a:gd name="f148" fmla="*/ f120 1 f72"/>
                <a:gd name="f149" fmla="*/ f121 1 f72"/>
                <a:gd name="f150" fmla="*/ f122 f62 1"/>
                <a:gd name="f151" fmla="*/ f123 f62 1"/>
                <a:gd name="f152" fmla="*/ f125 f63 1"/>
                <a:gd name="f153" fmla="*/ f124 f63 1"/>
                <a:gd name="f154" fmla="*/ f126 f62 1"/>
                <a:gd name="f155" fmla="*/ f127 f63 1"/>
                <a:gd name="f156" fmla="*/ f128 f62 1"/>
                <a:gd name="f157" fmla="*/ f129 f62 1"/>
                <a:gd name="f158" fmla="*/ f130 f62 1"/>
                <a:gd name="f159" fmla="*/ f131 f62 1"/>
                <a:gd name="f160" fmla="*/ f132 f62 1"/>
                <a:gd name="f161" fmla="*/ f133 f63 1"/>
                <a:gd name="f162" fmla="*/ f134 f63 1"/>
                <a:gd name="f163" fmla="*/ f135 f63 1"/>
                <a:gd name="f164" fmla="*/ f136 f63 1"/>
                <a:gd name="f165" fmla="*/ f137 f63 1"/>
                <a:gd name="f166" fmla="*/ f138 f62 1"/>
                <a:gd name="f167" fmla="*/ f139 f63 1"/>
                <a:gd name="f168" fmla="*/ f140 f62 1"/>
                <a:gd name="f169" fmla="*/ f141 f63 1"/>
                <a:gd name="f170" fmla="*/ f142 f62 1"/>
                <a:gd name="f171" fmla="*/ f143 f63 1"/>
                <a:gd name="f172" fmla="*/ f144 f62 1"/>
                <a:gd name="f173" fmla="*/ f145 f63 1"/>
                <a:gd name="f174" fmla="*/ f146 f63 1"/>
                <a:gd name="f175" fmla="*/ f147 f63 1"/>
                <a:gd name="f176" fmla="*/ f148 f63 1"/>
                <a:gd name="f177" fmla="*/ f149 f63 1"/>
              </a:gdLst>
              <a:ahLst/>
              <a:cxnLst>
                <a:cxn ang="3cd4">
                  <a:pos x="hc" y="t"/>
                </a:cxn>
                <a:cxn ang="0">
                  <a:pos x="r" y="vc"/>
                </a:cxn>
                <a:cxn ang="cd4">
                  <a:pos x="hc" y="b"/>
                </a:cxn>
                <a:cxn ang="cd2">
                  <a:pos x="l" y="vc"/>
                </a:cxn>
                <a:cxn ang="f97">
                  <a:pos x="f154" y="f155"/>
                </a:cxn>
                <a:cxn ang="f97">
                  <a:pos x="f156" y="f155"/>
                </a:cxn>
                <a:cxn ang="f97">
                  <a:pos x="f157" y="f155"/>
                </a:cxn>
                <a:cxn ang="f97">
                  <a:pos x="f158" y="f155"/>
                </a:cxn>
                <a:cxn ang="f97">
                  <a:pos x="f159" y="f155"/>
                </a:cxn>
                <a:cxn ang="f97">
                  <a:pos x="f160" y="f155"/>
                </a:cxn>
                <a:cxn ang="f97">
                  <a:pos x="f160" y="f161"/>
                </a:cxn>
                <a:cxn ang="f97">
                  <a:pos x="f160" y="f162"/>
                </a:cxn>
                <a:cxn ang="f97">
                  <a:pos x="f160" y="f163"/>
                </a:cxn>
                <a:cxn ang="f97">
                  <a:pos x="f160" y="f164"/>
                </a:cxn>
                <a:cxn ang="f97">
                  <a:pos x="f160" y="f165"/>
                </a:cxn>
                <a:cxn ang="f97">
                  <a:pos x="f166" y="f167"/>
                </a:cxn>
                <a:cxn ang="f97">
                  <a:pos x="f168" y="f169"/>
                </a:cxn>
                <a:cxn ang="f97">
                  <a:pos x="f170" y="f171"/>
                </a:cxn>
                <a:cxn ang="f97">
                  <a:pos x="f172" y="f173"/>
                </a:cxn>
                <a:cxn ang="f97">
                  <a:pos x="f172" y="f174"/>
                </a:cxn>
                <a:cxn ang="f97">
                  <a:pos x="f172" y="f175"/>
                </a:cxn>
                <a:cxn ang="f97">
                  <a:pos x="f172" y="f176"/>
                </a:cxn>
                <a:cxn ang="f97">
                  <a:pos x="f172" y="f176"/>
                </a:cxn>
                <a:cxn ang="f97">
                  <a:pos x="f172" y="f177"/>
                </a:cxn>
                <a:cxn ang="f97">
                  <a:pos x="f154" y="f155"/>
                </a:cxn>
              </a:cxnLst>
              <a:rect l="f150" t="f153" r="f151" b="f152"/>
              <a:pathLst>
                <a:path w="9823" h="95231">
                  <a:moveTo>
                    <a:pt x="f8" y="f5"/>
                  </a:moveTo>
                  <a:lnTo>
                    <a:pt x="f9" y="f5"/>
                  </a:lnTo>
                  <a:lnTo>
                    <a:pt x="f10" y="f5"/>
                  </a:lnTo>
                  <a:lnTo>
                    <a:pt x="f11" y="f5"/>
                  </a:lnTo>
                  <a:lnTo>
                    <a:pt x="f12" y="f5"/>
                  </a:lnTo>
                  <a:lnTo>
                    <a:pt x="f13" y="f5"/>
                  </a:lnTo>
                  <a:cubicBezTo>
                    <a:pt x="f14" y="f15"/>
                    <a:pt x="f14" y="f16"/>
                    <a:pt x="f13" y="f17"/>
                  </a:cubicBezTo>
                  <a:cubicBezTo>
                    <a:pt x="f18" y="f19"/>
                    <a:pt x="f18" y="f20"/>
                    <a:pt x="f13" y="f21"/>
                  </a:cubicBezTo>
                  <a:cubicBezTo>
                    <a:pt x="f22" y="f23"/>
                    <a:pt x="f22" y="f24"/>
                    <a:pt x="f13" y="f25"/>
                  </a:cubicBezTo>
                  <a:cubicBezTo>
                    <a:pt x="f13" y="f25"/>
                    <a:pt x="f13" y="f25"/>
                    <a:pt x="f13" y="f26"/>
                  </a:cubicBezTo>
                  <a:lnTo>
                    <a:pt x="f13" y="f27"/>
                  </a:lnTo>
                  <a:cubicBezTo>
                    <a:pt x="f28" y="f29"/>
                    <a:pt x="f30" y="f31"/>
                    <a:pt x="f32" y="f33"/>
                  </a:cubicBezTo>
                  <a:cubicBezTo>
                    <a:pt x="f34" y="f35"/>
                    <a:pt x="f36" y="f37"/>
                    <a:pt x="f38" y="f39"/>
                  </a:cubicBezTo>
                  <a:cubicBezTo>
                    <a:pt x="f40" y="f41"/>
                    <a:pt x="f42" y="f43"/>
                    <a:pt x="f44" y="f45"/>
                  </a:cubicBezTo>
                  <a:cubicBezTo>
                    <a:pt x="f46" y="f47"/>
                    <a:pt x="f48" y="f49"/>
                    <a:pt x="f50" y="f51"/>
                  </a:cubicBezTo>
                  <a:lnTo>
                    <a:pt x="f50" y="f52"/>
                  </a:lnTo>
                  <a:cubicBezTo>
                    <a:pt x="f50" y="f52"/>
                    <a:pt x="f50" y="f52"/>
                    <a:pt x="f50" y="f53"/>
                  </a:cubicBezTo>
                  <a:cubicBezTo>
                    <a:pt x="f50" y="f54"/>
                    <a:pt x="f50" y="f54"/>
                    <a:pt x="f50" y="f55"/>
                  </a:cubicBezTo>
                  <a:lnTo>
                    <a:pt x="f50" y="f55"/>
                  </a:lnTo>
                  <a:lnTo>
                    <a:pt x="f50" y="f56"/>
                  </a:lnTo>
                  <a:cubicBezTo>
                    <a:pt x="f57" y="f58"/>
                    <a:pt x="f59" y="f60"/>
                    <a:pt x="f8"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6" name="Freeform: Shape 650">
              <a:extLst>
                <a:ext uri="{FF2B5EF4-FFF2-40B4-BE49-F238E27FC236}">
                  <a16:creationId xmlns:a16="http://schemas.microsoft.com/office/drawing/2014/main" id="{59E96E49-4843-2286-2B74-BEA08D6272AA}"/>
                </a:ext>
              </a:extLst>
            </p:cNvPr>
            <p:cNvSpPr/>
            <p:nvPr/>
          </p:nvSpPr>
          <p:spPr>
            <a:xfrm>
              <a:off x="7508906" y="63477"/>
              <a:ext cx="10789" cy="77449"/>
            </a:xfrm>
            <a:custGeom>
              <a:avLst/>
              <a:gdLst>
                <a:gd name="f0" fmla="val 10800000"/>
                <a:gd name="f1" fmla="val 5400000"/>
                <a:gd name="f2" fmla="val 180"/>
                <a:gd name="f3" fmla="val w"/>
                <a:gd name="f4" fmla="val h"/>
                <a:gd name="f5" fmla="val 0"/>
                <a:gd name="f6" fmla="val 10791"/>
                <a:gd name="f7" fmla="val 77449"/>
                <a:gd name="f8" fmla="val 10030"/>
                <a:gd name="f9" fmla="val 3809"/>
                <a:gd name="f10" fmla="val 3047"/>
                <a:gd name="f11" fmla="val 2031"/>
                <a:gd name="f12" fmla="val 10094"/>
                <a:gd name="f13" fmla="val 1738"/>
                <a:gd name="f14" fmla="val 1436"/>
                <a:gd name="f15" fmla="val 1143"/>
                <a:gd name="f16" fmla="val 10068"/>
                <a:gd name="f17" fmla="val 890"/>
                <a:gd name="f18" fmla="val 634"/>
                <a:gd name="f19" fmla="val 381"/>
                <a:gd name="f20" fmla="val 7618"/>
                <a:gd name="f21" fmla="val 6602"/>
                <a:gd name="f22" fmla="val 5587"/>
                <a:gd name="f23" fmla="val 4571"/>
                <a:gd name="f24" fmla="val 3428"/>
                <a:gd name="f25" fmla="val 2539"/>
                <a:gd name="f26" fmla="val 1015"/>
                <a:gd name="f27" fmla="val 788"/>
                <a:gd name="f28" fmla="val 38"/>
                <a:gd name="f29" fmla="val 2346"/>
                <a:gd name="f30" fmla="val 4063"/>
                <a:gd name="f31" fmla="val 74149"/>
                <a:gd name="f32" fmla="val 7110"/>
                <a:gd name="f33" fmla="val 76307"/>
                <a:gd name="f34" fmla="val 10792"/>
                <a:gd name="f35" fmla="val 77450"/>
                <a:gd name="f36" fmla="+- 0 0 -90"/>
                <a:gd name="f37" fmla="*/ f3 1 10791"/>
                <a:gd name="f38" fmla="*/ f4 1 77449"/>
                <a:gd name="f39" fmla="val f5"/>
                <a:gd name="f40" fmla="val f6"/>
                <a:gd name="f41" fmla="val f7"/>
                <a:gd name="f42" fmla="*/ f36 f0 1"/>
                <a:gd name="f43" fmla="+- f41 0 f39"/>
                <a:gd name="f44" fmla="+- f40 0 f39"/>
                <a:gd name="f45" fmla="*/ f42 1 f2"/>
                <a:gd name="f46" fmla="*/ f44 1 10791"/>
                <a:gd name="f47" fmla="*/ f43 1 77449"/>
                <a:gd name="f48" fmla="*/ 10030 f44 1"/>
                <a:gd name="f49" fmla="*/ 3809 f43 1"/>
                <a:gd name="f50" fmla="*/ 3047 f43 1"/>
                <a:gd name="f51" fmla="*/ 2031 f43 1"/>
                <a:gd name="f52" fmla="*/ 1143 f43 1"/>
                <a:gd name="f53" fmla="*/ 381 f43 1"/>
                <a:gd name="f54" fmla="*/ 7618 f44 1"/>
                <a:gd name="f55" fmla="*/ 0 f43 1"/>
                <a:gd name="f56" fmla="*/ 6602 f44 1"/>
                <a:gd name="f57" fmla="*/ 5587 f44 1"/>
                <a:gd name="f58" fmla="*/ 4571 f44 1"/>
                <a:gd name="f59" fmla="*/ 3428 f44 1"/>
                <a:gd name="f60" fmla="*/ 2539 f44 1"/>
                <a:gd name="f61" fmla="*/ 0 f44 1"/>
                <a:gd name="f62" fmla="*/ 4063 f43 1"/>
                <a:gd name="f63" fmla="*/ 74149 f43 1"/>
                <a:gd name="f64" fmla="*/ 7110 f44 1"/>
                <a:gd name="f65" fmla="*/ 76307 f43 1"/>
                <a:gd name="f66" fmla="*/ 10792 f44 1"/>
                <a:gd name="f67" fmla="*/ 77450 f43 1"/>
                <a:gd name="f68" fmla="+- f45 0 f1"/>
                <a:gd name="f69" fmla="*/ f48 1 10791"/>
                <a:gd name="f70" fmla="*/ f49 1 77449"/>
                <a:gd name="f71" fmla="*/ f50 1 77449"/>
                <a:gd name="f72" fmla="*/ f51 1 77449"/>
                <a:gd name="f73" fmla="*/ f52 1 77449"/>
                <a:gd name="f74" fmla="*/ f53 1 77449"/>
                <a:gd name="f75" fmla="*/ f54 1 10791"/>
                <a:gd name="f76" fmla="*/ f55 1 77449"/>
                <a:gd name="f77" fmla="*/ f56 1 10791"/>
                <a:gd name="f78" fmla="*/ f57 1 10791"/>
                <a:gd name="f79" fmla="*/ f58 1 10791"/>
                <a:gd name="f80" fmla="*/ f59 1 10791"/>
                <a:gd name="f81" fmla="*/ f60 1 10791"/>
                <a:gd name="f82" fmla="*/ f61 1 10791"/>
                <a:gd name="f83" fmla="*/ f62 1 77449"/>
                <a:gd name="f84" fmla="*/ f63 1 77449"/>
                <a:gd name="f85" fmla="*/ f64 1 10791"/>
                <a:gd name="f86" fmla="*/ f65 1 77449"/>
                <a:gd name="f87" fmla="*/ f66 1 10791"/>
                <a:gd name="f88" fmla="*/ f67 1 77449"/>
                <a:gd name="f89" fmla="*/ f39 1 f46"/>
                <a:gd name="f90" fmla="*/ f40 1 f46"/>
                <a:gd name="f91" fmla="*/ f39 1 f47"/>
                <a:gd name="f92" fmla="*/ f41 1 f47"/>
                <a:gd name="f93" fmla="*/ f69 1 f46"/>
                <a:gd name="f94" fmla="*/ f70 1 f47"/>
                <a:gd name="f95" fmla="*/ f71 1 f47"/>
                <a:gd name="f96" fmla="*/ f72 1 f47"/>
                <a:gd name="f97" fmla="*/ f73 1 f47"/>
                <a:gd name="f98" fmla="*/ f74 1 f47"/>
                <a:gd name="f99" fmla="*/ f75 1 f46"/>
                <a:gd name="f100" fmla="*/ f76 1 f47"/>
                <a:gd name="f101" fmla="*/ f77 1 f46"/>
                <a:gd name="f102" fmla="*/ f78 1 f46"/>
                <a:gd name="f103" fmla="*/ f79 1 f46"/>
                <a:gd name="f104" fmla="*/ f80 1 f46"/>
                <a:gd name="f105" fmla="*/ f81 1 f46"/>
                <a:gd name="f106" fmla="*/ f82 1 f46"/>
                <a:gd name="f107" fmla="*/ f83 1 f47"/>
                <a:gd name="f108" fmla="*/ f84 1 f47"/>
                <a:gd name="f109" fmla="*/ f85 1 f46"/>
                <a:gd name="f110" fmla="*/ f86 1 f47"/>
                <a:gd name="f111" fmla="*/ f87 1 f46"/>
                <a:gd name="f112" fmla="*/ f88 1 f47"/>
                <a:gd name="f113" fmla="*/ f89 f37 1"/>
                <a:gd name="f114" fmla="*/ f90 f37 1"/>
                <a:gd name="f115" fmla="*/ f92 f38 1"/>
                <a:gd name="f116" fmla="*/ f91 f38 1"/>
                <a:gd name="f117" fmla="*/ f93 f37 1"/>
                <a:gd name="f118" fmla="*/ f94 f38 1"/>
                <a:gd name="f119" fmla="*/ f95 f38 1"/>
                <a:gd name="f120" fmla="*/ f96 f38 1"/>
                <a:gd name="f121" fmla="*/ f97 f38 1"/>
                <a:gd name="f122" fmla="*/ f98 f38 1"/>
                <a:gd name="f123" fmla="*/ f99 f37 1"/>
                <a:gd name="f124" fmla="*/ f100 f38 1"/>
                <a:gd name="f125" fmla="*/ f101 f37 1"/>
                <a:gd name="f126" fmla="*/ f102 f37 1"/>
                <a:gd name="f127" fmla="*/ f103 f37 1"/>
                <a:gd name="f128" fmla="*/ f104 f37 1"/>
                <a:gd name="f129" fmla="*/ f105 f37 1"/>
                <a:gd name="f130" fmla="*/ f106 f37 1"/>
                <a:gd name="f131" fmla="*/ f107 f38 1"/>
                <a:gd name="f132" fmla="*/ f108 f38 1"/>
                <a:gd name="f133" fmla="*/ f109 f37 1"/>
                <a:gd name="f134" fmla="*/ f110 f38 1"/>
                <a:gd name="f135" fmla="*/ f111 f37 1"/>
                <a:gd name="f136" fmla="*/ f112 f38 1"/>
              </a:gdLst>
              <a:ahLst/>
              <a:cxnLst>
                <a:cxn ang="3cd4">
                  <a:pos x="hc" y="t"/>
                </a:cxn>
                <a:cxn ang="0">
                  <a:pos x="r" y="vc"/>
                </a:cxn>
                <a:cxn ang="cd4">
                  <a:pos x="hc" y="b"/>
                </a:cxn>
                <a:cxn ang="cd2">
                  <a:pos x="l" y="vc"/>
                </a:cxn>
                <a:cxn ang="f68">
                  <a:pos x="f117" y="f118"/>
                </a:cxn>
                <a:cxn ang="f68">
                  <a:pos x="f117" y="f119"/>
                </a:cxn>
                <a:cxn ang="f68">
                  <a:pos x="f117" y="f120"/>
                </a:cxn>
                <a:cxn ang="f68">
                  <a:pos x="f117" y="f121"/>
                </a:cxn>
                <a:cxn ang="f68">
                  <a:pos x="f117" y="f122"/>
                </a:cxn>
                <a:cxn ang="f68">
                  <a:pos x="f123" y="f124"/>
                </a:cxn>
                <a:cxn ang="f68">
                  <a:pos x="f123" y="f124"/>
                </a:cxn>
                <a:cxn ang="f68">
                  <a:pos x="f125" y="f124"/>
                </a:cxn>
                <a:cxn ang="f68">
                  <a:pos x="f126" y="f124"/>
                </a:cxn>
                <a:cxn ang="f68">
                  <a:pos x="f127" y="f124"/>
                </a:cxn>
                <a:cxn ang="f68">
                  <a:pos x="f128" y="f124"/>
                </a:cxn>
                <a:cxn ang="f68">
                  <a:pos x="f129" y="f124"/>
                </a:cxn>
                <a:cxn ang="f68">
                  <a:pos x="f130" y="f131"/>
                </a:cxn>
                <a:cxn ang="f68">
                  <a:pos x="f130" y="f132"/>
                </a:cxn>
                <a:cxn ang="f68">
                  <a:pos x="f133" y="f134"/>
                </a:cxn>
                <a:cxn ang="f68">
                  <a:pos x="f135" y="f136"/>
                </a:cxn>
                <a:cxn ang="f68">
                  <a:pos x="f135" y="f118"/>
                </a:cxn>
              </a:cxnLst>
              <a:rect l="f113" t="f116" r="f114" b="f115"/>
              <a:pathLst>
                <a:path w="10791" h="77449">
                  <a:moveTo>
                    <a:pt x="f8" y="f9"/>
                  </a:moveTo>
                  <a:cubicBezTo>
                    <a:pt x="f8" y="f9"/>
                    <a:pt x="f8" y="f9"/>
                    <a:pt x="f8" y="f10"/>
                  </a:cubicBezTo>
                  <a:lnTo>
                    <a:pt x="f8" y="f11"/>
                  </a:lnTo>
                  <a:cubicBezTo>
                    <a:pt x="f12" y="f13"/>
                    <a:pt x="f12" y="f14"/>
                    <a:pt x="f8" y="f15"/>
                  </a:cubicBezTo>
                  <a:cubicBezTo>
                    <a:pt x="f16" y="f17"/>
                    <a:pt x="f16" y="f18"/>
                    <a:pt x="f8" y="f19"/>
                  </a:cubicBezTo>
                  <a:lnTo>
                    <a:pt x="f20" y="f5"/>
                  </a:lnTo>
                  <a:lnTo>
                    <a:pt x="f20" y="f5"/>
                  </a:lnTo>
                  <a:lnTo>
                    <a:pt x="f21" y="f5"/>
                  </a:lnTo>
                  <a:lnTo>
                    <a:pt x="f22" y="f5"/>
                  </a:lnTo>
                  <a:lnTo>
                    <a:pt x="f23" y="f5"/>
                  </a:lnTo>
                  <a:lnTo>
                    <a:pt x="f24" y="f5"/>
                  </a:lnTo>
                  <a:lnTo>
                    <a:pt x="f25" y="f5"/>
                  </a:lnTo>
                  <a:cubicBezTo>
                    <a:pt x="f26" y="f27"/>
                    <a:pt x="f28" y="f29"/>
                    <a:pt x="f5" y="f30"/>
                  </a:cubicBezTo>
                  <a:lnTo>
                    <a:pt x="f5" y="f31"/>
                  </a:lnTo>
                  <a:lnTo>
                    <a:pt x="f32" y="f33"/>
                  </a:lnTo>
                  <a:lnTo>
                    <a:pt x="f34" y="f35"/>
                  </a:lnTo>
                  <a:lnTo>
                    <a:pt x="f3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7" name="Freeform: Shape 651">
              <a:extLst>
                <a:ext uri="{FF2B5EF4-FFF2-40B4-BE49-F238E27FC236}">
                  <a16:creationId xmlns:a16="http://schemas.microsoft.com/office/drawing/2014/main" id="{6D968BB3-3B3D-A385-3337-64FBB8C96848}"/>
                </a:ext>
              </a:extLst>
            </p:cNvPr>
            <p:cNvSpPr/>
            <p:nvPr/>
          </p:nvSpPr>
          <p:spPr>
            <a:xfrm>
              <a:off x="7509061" y="0"/>
              <a:ext cx="82497" cy="59783"/>
            </a:xfrm>
            <a:custGeom>
              <a:avLst/>
              <a:gdLst>
                <a:gd name="f0" fmla="val 10800000"/>
                <a:gd name="f1" fmla="val 5400000"/>
                <a:gd name="f2" fmla="val 180"/>
                <a:gd name="f3" fmla="val w"/>
                <a:gd name="f4" fmla="val h"/>
                <a:gd name="f5" fmla="val 0"/>
                <a:gd name="f6" fmla="val 82497"/>
                <a:gd name="f7" fmla="val 59784"/>
                <a:gd name="f8" fmla="val 730"/>
                <a:gd name="f9" fmla="val 53453"/>
                <a:gd name="f10" fmla="val 95"/>
                <a:gd name="f11" fmla="val 54215"/>
                <a:gd name="f12" fmla="val 55104"/>
                <a:gd name="f13" fmla="val 55992"/>
                <a:gd name="f14" fmla="val -32"/>
                <a:gd name="f15" fmla="val 56319"/>
                <a:gd name="f16" fmla="val 56682"/>
                <a:gd name="f17" fmla="val 57008"/>
                <a:gd name="f18" fmla="val 45"/>
                <a:gd name="f19" fmla="val 57302"/>
                <a:gd name="f20" fmla="val 57603"/>
                <a:gd name="f21" fmla="val 57897"/>
                <a:gd name="f22" fmla="val 58191"/>
                <a:gd name="f23" fmla="val 58492"/>
                <a:gd name="f24" fmla="val 58786"/>
                <a:gd name="f25" fmla="val 59675"/>
                <a:gd name="f26" fmla="val 1111"/>
                <a:gd name="f27" fmla="val 2000"/>
                <a:gd name="f28" fmla="val 2622"/>
                <a:gd name="f29" fmla="val 59821"/>
                <a:gd name="f30" fmla="val 3283"/>
                <a:gd name="f31" fmla="val 3904"/>
                <a:gd name="f32" fmla="val 5200"/>
                <a:gd name="f33" fmla="val 59699"/>
                <a:gd name="f34" fmla="val 6469"/>
                <a:gd name="f35" fmla="val 59247"/>
                <a:gd name="f36" fmla="val 7460"/>
                <a:gd name="f37" fmla="val 58405"/>
                <a:gd name="f38" fmla="val 14443"/>
                <a:gd name="f39" fmla="val 52818"/>
                <a:gd name="f40" fmla="val 82498"/>
                <a:gd name="f41" fmla="val 66373"/>
                <a:gd name="f42" fmla="val 857"/>
                <a:gd name="f43" fmla="val 53199"/>
                <a:gd name="f44" fmla="+- 0 0 -90"/>
                <a:gd name="f45" fmla="*/ f3 1 82497"/>
                <a:gd name="f46" fmla="*/ f4 1 59784"/>
                <a:gd name="f47" fmla="val f5"/>
                <a:gd name="f48" fmla="val f6"/>
                <a:gd name="f49" fmla="val f7"/>
                <a:gd name="f50" fmla="*/ f44 f0 1"/>
                <a:gd name="f51" fmla="+- f49 0 f47"/>
                <a:gd name="f52" fmla="+- f48 0 f47"/>
                <a:gd name="f53" fmla="*/ f50 1 f2"/>
                <a:gd name="f54" fmla="*/ f52 1 82497"/>
                <a:gd name="f55" fmla="*/ f51 1 59784"/>
                <a:gd name="f56" fmla="*/ 730 f52 1"/>
                <a:gd name="f57" fmla="*/ 53453 f51 1"/>
                <a:gd name="f58" fmla="*/ 95 f52 1"/>
                <a:gd name="f59" fmla="*/ 54215 f51 1"/>
                <a:gd name="f60" fmla="*/ 55104 f51 1"/>
                <a:gd name="f61" fmla="*/ 55992 f51 1"/>
                <a:gd name="f62" fmla="*/ 57008 f51 1"/>
                <a:gd name="f63" fmla="*/ 57897 f51 1"/>
                <a:gd name="f64" fmla="*/ 58786 f51 1"/>
                <a:gd name="f65" fmla="*/ 59675 f51 1"/>
                <a:gd name="f66" fmla="*/ 1111 f52 1"/>
                <a:gd name="f67" fmla="*/ 2000 f52 1"/>
                <a:gd name="f68" fmla="*/ 3904 f52 1"/>
                <a:gd name="f69" fmla="*/ 7460 f52 1"/>
                <a:gd name="f70" fmla="*/ 58405 f51 1"/>
                <a:gd name="f71" fmla="*/ 14443 f52 1"/>
                <a:gd name="f72" fmla="*/ 52818 f51 1"/>
                <a:gd name="f73" fmla="*/ 82498 f52 1"/>
                <a:gd name="f74" fmla="*/ 0 f51 1"/>
                <a:gd name="f75" fmla="*/ 66373 f52 1"/>
                <a:gd name="f76" fmla="*/ 857 f52 1"/>
                <a:gd name="f77" fmla="*/ 53199 f51 1"/>
                <a:gd name="f78" fmla="+- f53 0 f1"/>
                <a:gd name="f79" fmla="*/ f56 1 82497"/>
                <a:gd name="f80" fmla="*/ f57 1 59784"/>
                <a:gd name="f81" fmla="*/ f58 1 82497"/>
                <a:gd name="f82" fmla="*/ f59 1 59784"/>
                <a:gd name="f83" fmla="*/ f60 1 59784"/>
                <a:gd name="f84" fmla="*/ f61 1 59784"/>
                <a:gd name="f85" fmla="*/ f62 1 59784"/>
                <a:gd name="f86" fmla="*/ f63 1 59784"/>
                <a:gd name="f87" fmla="*/ f64 1 59784"/>
                <a:gd name="f88" fmla="*/ f65 1 59784"/>
                <a:gd name="f89" fmla="*/ f66 1 82497"/>
                <a:gd name="f90" fmla="*/ f67 1 82497"/>
                <a:gd name="f91" fmla="*/ f68 1 82497"/>
                <a:gd name="f92" fmla="*/ f69 1 82497"/>
                <a:gd name="f93" fmla="*/ f70 1 59784"/>
                <a:gd name="f94" fmla="*/ f71 1 82497"/>
                <a:gd name="f95" fmla="*/ f72 1 59784"/>
                <a:gd name="f96" fmla="*/ f73 1 82497"/>
                <a:gd name="f97" fmla="*/ f74 1 59784"/>
                <a:gd name="f98" fmla="*/ f75 1 82497"/>
                <a:gd name="f99" fmla="*/ f76 1 82497"/>
                <a:gd name="f100" fmla="*/ f77 1 59784"/>
                <a:gd name="f101" fmla="*/ f47 1 f54"/>
                <a:gd name="f102" fmla="*/ f48 1 f54"/>
                <a:gd name="f103" fmla="*/ f47 1 f55"/>
                <a:gd name="f104" fmla="*/ f49 1 f55"/>
                <a:gd name="f105" fmla="*/ f79 1 f54"/>
                <a:gd name="f106" fmla="*/ f80 1 f55"/>
                <a:gd name="f107" fmla="*/ f81 1 f54"/>
                <a:gd name="f108" fmla="*/ f82 1 f55"/>
                <a:gd name="f109" fmla="*/ f83 1 f55"/>
                <a:gd name="f110" fmla="*/ f84 1 f55"/>
                <a:gd name="f111" fmla="*/ f85 1 f55"/>
                <a:gd name="f112" fmla="*/ f86 1 f55"/>
                <a:gd name="f113" fmla="*/ f87 1 f55"/>
                <a:gd name="f114" fmla="*/ f88 1 f55"/>
                <a:gd name="f115" fmla="*/ f89 1 f54"/>
                <a:gd name="f116" fmla="*/ f90 1 f54"/>
                <a:gd name="f117" fmla="*/ f91 1 f54"/>
                <a:gd name="f118" fmla="*/ f92 1 f54"/>
                <a:gd name="f119" fmla="*/ f93 1 f55"/>
                <a:gd name="f120" fmla="*/ f94 1 f54"/>
                <a:gd name="f121" fmla="*/ f95 1 f55"/>
                <a:gd name="f122" fmla="*/ f96 1 f54"/>
                <a:gd name="f123" fmla="*/ f97 1 f55"/>
                <a:gd name="f124" fmla="*/ f98 1 f54"/>
                <a:gd name="f125" fmla="*/ f99 1 f54"/>
                <a:gd name="f126" fmla="*/ f100 1 f55"/>
                <a:gd name="f127" fmla="*/ f101 f45 1"/>
                <a:gd name="f128" fmla="*/ f102 f45 1"/>
                <a:gd name="f129" fmla="*/ f104 f46 1"/>
                <a:gd name="f130" fmla="*/ f103 f46 1"/>
                <a:gd name="f131" fmla="*/ f105 f45 1"/>
                <a:gd name="f132" fmla="*/ f106 f46 1"/>
                <a:gd name="f133" fmla="*/ f107 f45 1"/>
                <a:gd name="f134" fmla="*/ f108 f46 1"/>
                <a:gd name="f135" fmla="*/ f109 f46 1"/>
                <a:gd name="f136" fmla="*/ f110 f46 1"/>
                <a:gd name="f137" fmla="*/ f111 f46 1"/>
                <a:gd name="f138" fmla="*/ f112 f46 1"/>
                <a:gd name="f139" fmla="*/ f113 f46 1"/>
                <a:gd name="f140" fmla="*/ f114 f46 1"/>
                <a:gd name="f141" fmla="*/ f115 f45 1"/>
                <a:gd name="f142" fmla="*/ f116 f45 1"/>
                <a:gd name="f143" fmla="*/ f117 f45 1"/>
                <a:gd name="f144" fmla="*/ f118 f45 1"/>
                <a:gd name="f145" fmla="*/ f119 f46 1"/>
                <a:gd name="f146" fmla="*/ f120 f45 1"/>
                <a:gd name="f147" fmla="*/ f121 f46 1"/>
                <a:gd name="f148" fmla="*/ f122 f45 1"/>
                <a:gd name="f149" fmla="*/ f123 f46 1"/>
                <a:gd name="f150" fmla="*/ f124 f45 1"/>
                <a:gd name="f151" fmla="*/ f125 f45 1"/>
                <a:gd name="f152" fmla="*/ f126 f46 1"/>
              </a:gdLst>
              <a:ahLst/>
              <a:cxnLst>
                <a:cxn ang="3cd4">
                  <a:pos x="hc" y="t"/>
                </a:cxn>
                <a:cxn ang="0">
                  <a:pos x="r" y="vc"/>
                </a:cxn>
                <a:cxn ang="cd4">
                  <a:pos x="hc" y="b"/>
                </a:cxn>
                <a:cxn ang="cd2">
                  <a:pos x="l" y="vc"/>
                </a:cxn>
                <a:cxn ang="f78">
                  <a:pos x="f131" y="f132"/>
                </a:cxn>
                <a:cxn ang="f78">
                  <a:pos x="f133" y="f134"/>
                </a:cxn>
                <a:cxn ang="f78">
                  <a:pos x="f133" y="f135"/>
                </a:cxn>
                <a:cxn ang="f78">
                  <a:pos x="f133" y="f136"/>
                </a:cxn>
                <a:cxn ang="f78">
                  <a:pos x="f133" y="f137"/>
                </a:cxn>
                <a:cxn ang="f78">
                  <a:pos x="f133" y="f138"/>
                </a:cxn>
                <a:cxn ang="f78">
                  <a:pos x="f133" y="f139"/>
                </a:cxn>
                <a:cxn ang="f78">
                  <a:pos x="f133" y="f140"/>
                </a:cxn>
                <a:cxn ang="f78">
                  <a:pos x="f133" y="f140"/>
                </a:cxn>
                <a:cxn ang="f78">
                  <a:pos x="f133" y="f140"/>
                </a:cxn>
                <a:cxn ang="f78">
                  <a:pos x="f141" y="f140"/>
                </a:cxn>
                <a:cxn ang="f78">
                  <a:pos x="f142" y="f140"/>
                </a:cxn>
                <a:cxn ang="f78">
                  <a:pos x="f143" y="f140"/>
                </a:cxn>
                <a:cxn ang="f78">
                  <a:pos x="f144" y="f145"/>
                </a:cxn>
                <a:cxn ang="f78">
                  <a:pos x="f146" y="f147"/>
                </a:cxn>
                <a:cxn ang="f78">
                  <a:pos x="f148" y="f149"/>
                </a:cxn>
                <a:cxn ang="f78">
                  <a:pos x="f150" y="f149"/>
                </a:cxn>
                <a:cxn ang="f78">
                  <a:pos x="f151" y="f152"/>
                </a:cxn>
              </a:cxnLst>
              <a:rect l="f127" t="f130" r="f128" b="f129"/>
              <a:pathLst>
                <a:path w="82497" h="59784">
                  <a:moveTo>
                    <a:pt x="f8" y="f9"/>
                  </a:moveTo>
                  <a:lnTo>
                    <a:pt x="f10" y="f11"/>
                  </a:lnTo>
                  <a:lnTo>
                    <a:pt x="f10" y="f12"/>
                  </a:lnTo>
                  <a:cubicBezTo>
                    <a:pt x="f10" y="f12"/>
                    <a:pt x="f10" y="f12"/>
                    <a:pt x="f10" y="f13"/>
                  </a:cubicBezTo>
                  <a:cubicBezTo>
                    <a:pt x="f14" y="f15"/>
                    <a:pt x="f14" y="f16"/>
                    <a:pt x="f10" y="f17"/>
                  </a:cubicBezTo>
                  <a:cubicBezTo>
                    <a:pt x="f18" y="f19"/>
                    <a:pt x="f18" y="f20"/>
                    <a:pt x="f10" y="f21"/>
                  </a:cubicBezTo>
                  <a:cubicBezTo>
                    <a:pt x="f18" y="f22"/>
                    <a:pt x="f18" y="f23"/>
                    <a:pt x="f10" y="f24"/>
                  </a:cubicBezTo>
                  <a:lnTo>
                    <a:pt x="f10" y="f25"/>
                  </a:lnTo>
                  <a:lnTo>
                    <a:pt x="f10" y="f25"/>
                  </a:lnTo>
                  <a:lnTo>
                    <a:pt x="f10" y="f25"/>
                  </a:lnTo>
                  <a:lnTo>
                    <a:pt x="f26" y="f25"/>
                  </a:lnTo>
                  <a:lnTo>
                    <a:pt x="f27" y="f25"/>
                  </a:lnTo>
                  <a:cubicBezTo>
                    <a:pt x="f28" y="f29"/>
                    <a:pt x="f30" y="f29"/>
                    <a:pt x="f31" y="f25"/>
                  </a:cubicBezTo>
                  <a:cubicBezTo>
                    <a:pt x="f32" y="f33"/>
                    <a:pt x="f34" y="f35"/>
                    <a:pt x="f36" y="f37"/>
                  </a:cubicBezTo>
                  <a:lnTo>
                    <a:pt x="f38" y="f39"/>
                  </a:lnTo>
                  <a:lnTo>
                    <a:pt x="f40" y="f5"/>
                  </a:lnTo>
                  <a:lnTo>
                    <a:pt x="f41" y="f5"/>
                  </a:lnTo>
                  <a:lnTo>
                    <a:pt x="f42" y="f43"/>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8" name="Freeform: Shape 652">
              <a:extLst>
                <a:ext uri="{FF2B5EF4-FFF2-40B4-BE49-F238E27FC236}">
                  <a16:creationId xmlns:a16="http://schemas.microsoft.com/office/drawing/2014/main" id="{E57DC6A1-74F6-A965-2F0C-C003DC4F5711}"/>
                </a:ext>
              </a:extLst>
            </p:cNvPr>
            <p:cNvSpPr/>
            <p:nvPr/>
          </p:nvSpPr>
          <p:spPr>
            <a:xfrm>
              <a:off x="10453164" y="0"/>
              <a:ext cx="10789" cy="54470"/>
            </a:xfrm>
            <a:custGeom>
              <a:avLst/>
              <a:gdLst>
                <a:gd name="f0" fmla="val 10800000"/>
                <a:gd name="f1" fmla="val 5400000"/>
                <a:gd name="f2" fmla="val 180"/>
                <a:gd name="f3" fmla="val w"/>
                <a:gd name="f4" fmla="val h"/>
                <a:gd name="f5" fmla="val 0"/>
                <a:gd name="f6" fmla="val 10792"/>
                <a:gd name="f7" fmla="val 54475"/>
                <a:gd name="f8" fmla="val 1778"/>
                <a:gd name="f9" fmla="val 51422"/>
                <a:gd name="f10" fmla="val 52310"/>
                <a:gd name="f11" fmla="val 53072"/>
                <a:gd name="f12" fmla="val 53834"/>
                <a:gd name="f13" fmla="val 2540"/>
                <a:gd name="f14" fmla="val 3555"/>
                <a:gd name="f15" fmla="val 54469"/>
                <a:gd name="f16" fmla="val 5460"/>
                <a:gd name="f17" fmla="val 8266"/>
                <a:gd name="f18" fmla="val 54612"/>
                <a:gd name="f19" fmla="val 10653"/>
                <a:gd name="f20" fmla="val 52458"/>
                <a:gd name="f21" fmla="val 10793"/>
                <a:gd name="f22" fmla="val 49657"/>
                <a:gd name="f23" fmla="val 49653"/>
                <a:gd name="f24" fmla="val 49648"/>
                <a:gd name="f25" fmla="val 49644"/>
                <a:gd name="f26" fmla="val 50787"/>
                <a:gd name="f27" fmla="+- 0 0 -90"/>
                <a:gd name="f28" fmla="*/ f3 1 10792"/>
                <a:gd name="f29" fmla="*/ f4 1 54475"/>
                <a:gd name="f30" fmla="val f5"/>
                <a:gd name="f31" fmla="val f6"/>
                <a:gd name="f32" fmla="val f7"/>
                <a:gd name="f33" fmla="*/ f27 f0 1"/>
                <a:gd name="f34" fmla="+- f32 0 f30"/>
                <a:gd name="f35" fmla="+- f31 0 f30"/>
                <a:gd name="f36" fmla="*/ f33 1 f2"/>
                <a:gd name="f37" fmla="*/ f35 1 10792"/>
                <a:gd name="f38" fmla="*/ f34 1 54475"/>
                <a:gd name="f39" fmla="*/ 1778 f35 1"/>
                <a:gd name="f40" fmla="*/ 51422 f34 1"/>
                <a:gd name="f41" fmla="*/ 52310 f34 1"/>
                <a:gd name="f42" fmla="*/ 53072 f34 1"/>
                <a:gd name="f43" fmla="*/ 53834 f34 1"/>
                <a:gd name="f44" fmla="*/ 2540 f35 1"/>
                <a:gd name="f45" fmla="*/ 3555 f35 1"/>
                <a:gd name="f46" fmla="*/ 54469 f34 1"/>
                <a:gd name="f47" fmla="*/ 5460 f35 1"/>
                <a:gd name="f48" fmla="*/ 10793 f35 1"/>
                <a:gd name="f49" fmla="*/ 49657 f34 1"/>
                <a:gd name="f50" fmla="*/ 49644 f34 1"/>
                <a:gd name="f51" fmla="*/ 0 f34 1"/>
                <a:gd name="f52" fmla="*/ 0 f35 1"/>
                <a:gd name="f53" fmla="*/ 50787 f34 1"/>
                <a:gd name="f54" fmla="+- f36 0 f1"/>
                <a:gd name="f55" fmla="*/ f39 1 10792"/>
                <a:gd name="f56" fmla="*/ f40 1 54475"/>
                <a:gd name="f57" fmla="*/ f41 1 54475"/>
                <a:gd name="f58" fmla="*/ f42 1 54475"/>
                <a:gd name="f59" fmla="*/ f43 1 54475"/>
                <a:gd name="f60" fmla="*/ f44 1 10792"/>
                <a:gd name="f61" fmla="*/ f45 1 10792"/>
                <a:gd name="f62" fmla="*/ f46 1 54475"/>
                <a:gd name="f63" fmla="*/ f47 1 10792"/>
                <a:gd name="f64" fmla="*/ f48 1 10792"/>
                <a:gd name="f65" fmla="*/ f49 1 54475"/>
                <a:gd name="f66" fmla="*/ f50 1 54475"/>
                <a:gd name="f67" fmla="*/ f51 1 54475"/>
                <a:gd name="f68" fmla="*/ f52 1 10792"/>
                <a:gd name="f69" fmla="*/ f53 1 54475"/>
                <a:gd name="f70" fmla="*/ f30 1 f37"/>
                <a:gd name="f71" fmla="*/ f31 1 f37"/>
                <a:gd name="f72" fmla="*/ f30 1 f38"/>
                <a:gd name="f73" fmla="*/ f32 1 f38"/>
                <a:gd name="f74" fmla="*/ f55 1 f37"/>
                <a:gd name="f75" fmla="*/ f56 1 f38"/>
                <a:gd name="f76" fmla="*/ f57 1 f38"/>
                <a:gd name="f77" fmla="*/ f58 1 f38"/>
                <a:gd name="f78" fmla="*/ f59 1 f38"/>
                <a:gd name="f79" fmla="*/ f60 1 f37"/>
                <a:gd name="f80" fmla="*/ f61 1 f37"/>
                <a:gd name="f81" fmla="*/ f62 1 f38"/>
                <a:gd name="f82" fmla="*/ f63 1 f37"/>
                <a:gd name="f83" fmla="*/ f64 1 f37"/>
                <a:gd name="f84" fmla="*/ f65 1 f38"/>
                <a:gd name="f85" fmla="*/ f66 1 f38"/>
                <a:gd name="f86" fmla="*/ f67 1 f38"/>
                <a:gd name="f87" fmla="*/ f68 1 f37"/>
                <a:gd name="f88" fmla="*/ f69 1 f38"/>
                <a:gd name="f89" fmla="*/ f70 f28 1"/>
                <a:gd name="f90" fmla="*/ f71 f28 1"/>
                <a:gd name="f91" fmla="*/ f73 f29 1"/>
                <a:gd name="f92" fmla="*/ f72 f29 1"/>
                <a:gd name="f93" fmla="*/ f74 f28 1"/>
                <a:gd name="f94" fmla="*/ f75 f29 1"/>
                <a:gd name="f95" fmla="*/ f76 f29 1"/>
                <a:gd name="f96" fmla="*/ f77 f29 1"/>
                <a:gd name="f97" fmla="*/ f78 f29 1"/>
                <a:gd name="f98" fmla="*/ f79 f28 1"/>
                <a:gd name="f99" fmla="*/ f80 f28 1"/>
                <a:gd name="f100" fmla="*/ f81 f29 1"/>
                <a:gd name="f101" fmla="*/ f82 f28 1"/>
                <a:gd name="f102" fmla="*/ f83 f28 1"/>
                <a:gd name="f103" fmla="*/ f84 f29 1"/>
                <a:gd name="f104" fmla="*/ f85 f29 1"/>
                <a:gd name="f105" fmla="*/ f86 f29 1"/>
                <a:gd name="f106" fmla="*/ f87 f28 1"/>
                <a:gd name="f107" fmla="*/ f88 f29 1"/>
              </a:gdLst>
              <a:ahLst/>
              <a:cxnLst>
                <a:cxn ang="3cd4">
                  <a:pos x="hc" y="t"/>
                </a:cxn>
                <a:cxn ang="0">
                  <a:pos x="r" y="vc"/>
                </a:cxn>
                <a:cxn ang="cd4">
                  <a:pos x="hc" y="b"/>
                </a:cxn>
                <a:cxn ang="cd2">
                  <a:pos x="l" y="vc"/>
                </a:cxn>
                <a:cxn ang="f54">
                  <a:pos x="f93" y="f94"/>
                </a:cxn>
                <a:cxn ang="f54">
                  <a:pos x="f93" y="f95"/>
                </a:cxn>
                <a:cxn ang="f54">
                  <a:pos x="f93" y="f96"/>
                </a:cxn>
                <a:cxn ang="f54">
                  <a:pos x="f93" y="f97"/>
                </a:cxn>
                <a:cxn ang="f54">
                  <a:pos x="f98" y="f97"/>
                </a:cxn>
                <a:cxn ang="f54">
                  <a:pos x="f99" y="f100"/>
                </a:cxn>
                <a:cxn ang="f54">
                  <a:pos x="f101" y="f100"/>
                </a:cxn>
                <a:cxn ang="f54">
                  <a:pos x="f102" y="f103"/>
                </a:cxn>
                <a:cxn ang="f54">
                  <a:pos x="f102" y="f104"/>
                </a:cxn>
                <a:cxn ang="f54">
                  <a:pos x="f102" y="f105"/>
                </a:cxn>
                <a:cxn ang="f54">
                  <a:pos x="f106" y="f105"/>
                </a:cxn>
                <a:cxn ang="f54">
                  <a:pos x="f106" y="f107"/>
                </a:cxn>
                <a:cxn ang="f54">
                  <a:pos x="f106" y="f107"/>
                </a:cxn>
                <a:cxn ang="f54">
                  <a:pos x="f93" y="f94"/>
                </a:cxn>
              </a:cxnLst>
              <a:rect l="f89" t="f92" r="f90" b="f91"/>
              <a:pathLst>
                <a:path w="10792" h="54475">
                  <a:moveTo>
                    <a:pt x="f8" y="f9"/>
                  </a:moveTo>
                  <a:cubicBezTo>
                    <a:pt x="f8" y="f9"/>
                    <a:pt x="f8" y="f9"/>
                    <a:pt x="f8" y="f10"/>
                  </a:cubicBezTo>
                  <a:lnTo>
                    <a:pt x="f8" y="f11"/>
                  </a:lnTo>
                  <a:lnTo>
                    <a:pt x="f8" y="f12"/>
                  </a:lnTo>
                  <a:lnTo>
                    <a:pt x="f13" y="f12"/>
                  </a:lnTo>
                  <a:lnTo>
                    <a:pt x="f14" y="f15"/>
                  </a:lnTo>
                  <a:lnTo>
                    <a:pt x="f16" y="f15"/>
                  </a:lnTo>
                  <a:cubicBezTo>
                    <a:pt x="f17" y="f18"/>
                    <a:pt x="f19" y="f20"/>
                    <a:pt x="f21" y="f22"/>
                  </a:cubicBezTo>
                  <a:cubicBezTo>
                    <a:pt x="f21" y="f23"/>
                    <a:pt x="f21" y="f24"/>
                    <a:pt x="f21" y="f25"/>
                  </a:cubicBezTo>
                  <a:lnTo>
                    <a:pt x="f21" y="f5"/>
                  </a:lnTo>
                  <a:lnTo>
                    <a:pt x="f5" y="f5"/>
                  </a:lnTo>
                  <a:lnTo>
                    <a:pt x="f5" y="f26"/>
                  </a:lnTo>
                  <a:lnTo>
                    <a:pt x="f5" y="f26"/>
                  </a:lnTo>
                  <a:cubicBezTo>
                    <a:pt x="f5" y="f26"/>
                    <a:pt x="f8" y="f2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49" name="Freeform: Shape 653">
              <a:extLst>
                <a:ext uri="{FF2B5EF4-FFF2-40B4-BE49-F238E27FC236}">
                  <a16:creationId xmlns:a16="http://schemas.microsoft.com/office/drawing/2014/main" id="{50BE62B2-B484-B4C4-F4B5-135234020CE2}"/>
                </a:ext>
              </a:extLst>
            </p:cNvPr>
            <p:cNvSpPr/>
            <p:nvPr/>
          </p:nvSpPr>
          <p:spPr>
            <a:xfrm>
              <a:off x="5049627" y="1133691"/>
              <a:ext cx="10817" cy="50639"/>
            </a:xfrm>
            <a:custGeom>
              <a:avLst/>
              <a:gdLst>
                <a:gd name="f0" fmla="val 10800000"/>
                <a:gd name="f1" fmla="val 5400000"/>
                <a:gd name="f2" fmla="val 180"/>
                <a:gd name="f3" fmla="val w"/>
                <a:gd name="f4" fmla="val h"/>
                <a:gd name="f5" fmla="val 0"/>
                <a:gd name="f6" fmla="val 10820"/>
                <a:gd name="f7" fmla="val 50641"/>
                <a:gd name="f8" fmla="val 10821"/>
                <a:gd name="f9" fmla="val 47105"/>
                <a:gd name="f10" fmla="val 10364"/>
                <a:gd name="f11" fmla="val 2980"/>
                <a:gd name="f12" fmla="val 7570"/>
                <a:gd name="f13" fmla="val 5024"/>
                <a:gd name="f14" fmla="val 4600"/>
                <a:gd name="f15" fmla="val 4566"/>
                <a:gd name="f16" fmla="val 2238"/>
                <a:gd name="f17" fmla="val 4204"/>
                <a:gd name="f18" fmla="val 397"/>
                <a:gd name="f19" fmla="val 2355"/>
                <a:gd name="f20" fmla="val 28"/>
                <a:gd name="f21" fmla="val -9"/>
                <a:gd name="f22" fmla="val 47443"/>
                <a:gd name="f23" fmla="val 47783"/>
                <a:gd name="f24" fmla="val 48121"/>
                <a:gd name="f25" fmla="val 48882"/>
                <a:gd name="f26" fmla="val 49644"/>
                <a:gd name="f27" fmla="val 664"/>
                <a:gd name="f28" fmla="val 50406"/>
                <a:gd name="f29" fmla="val 1425"/>
                <a:gd name="f30" fmla="val 2568"/>
                <a:gd name="f31" fmla="val 3152"/>
                <a:gd name="f32" fmla="val 50537"/>
                <a:gd name="f33" fmla="val 3761"/>
                <a:gd name="f34" fmla="val 4345"/>
                <a:gd name="f35" fmla="val 7037"/>
                <a:gd name="f36" fmla="val 51244"/>
                <a:gd name="f37" fmla="val 9920"/>
                <a:gd name="f38" fmla="val 49779"/>
                <a:gd name="f39" fmla="+- 0 0 -90"/>
                <a:gd name="f40" fmla="*/ f3 1 10820"/>
                <a:gd name="f41" fmla="*/ f4 1 50641"/>
                <a:gd name="f42" fmla="val f5"/>
                <a:gd name="f43" fmla="val f6"/>
                <a:gd name="f44" fmla="val f7"/>
                <a:gd name="f45" fmla="*/ f39 f0 1"/>
                <a:gd name="f46" fmla="+- f44 0 f42"/>
                <a:gd name="f47" fmla="+- f43 0 f42"/>
                <a:gd name="f48" fmla="*/ f45 1 f2"/>
                <a:gd name="f49" fmla="*/ f47 1 10820"/>
                <a:gd name="f50" fmla="*/ f46 1 50641"/>
                <a:gd name="f51" fmla="*/ 10821 f47 1"/>
                <a:gd name="f52" fmla="*/ 47105 f46 1"/>
                <a:gd name="f53" fmla="*/ 0 f46 1"/>
                <a:gd name="f54" fmla="*/ 4600 f47 1"/>
                <a:gd name="f55" fmla="*/ 4566 f46 1"/>
                <a:gd name="f56" fmla="*/ 28 f47 1"/>
                <a:gd name="f57" fmla="*/ 48121 f46 1"/>
                <a:gd name="f58" fmla="*/ 48882 f46 1"/>
                <a:gd name="f59" fmla="*/ 664 f47 1"/>
                <a:gd name="f60" fmla="*/ 49644 f46 1"/>
                <a:gd name="f61" fmla="*/ 50406 f46 1"/>
                <a:gd name="f62" fmla="*/ 1425 f47 1"/>
                <a:gd name="f63" fmla="*/ 2568 f47 1"/>
                <a:gd name="f64" fmla="*/ 4345 f47 1"/>
                <a:gd name="f65" fmla="+- f48 0 f1"/>
                <a:gd name="f66" fmla="*/ f51 1 10820"/>
                <a:gd name="f67" fmla="*/ f52 1 50641"/>
                <a:gd name="f68" fmla="*/ f53 1 50641"/>
                <a:gd name="f69" fmla="*/ f54 1 10820"/>
                <a:gd name="f70" fmla="*/ f55 1 50641"/>
                <a:gd name="f71" fmla="*/ f56 1 10820"/>
                <a:gd name="f72" fmla="*/ f57 1 50641"/>
                <a:gd name="f73" fmla="*/ f58 1 50641"/>
                <a:gd name="f74" fmla="*/ f59 1 10820"/>
                <a:gd name="f75" fmla="*/ f60 1 50641"/>
                <a:gd name="f76" fmla="*/ f61 1 50641"/>
                <a:gd name="f77" fmla="*/ f62 1 10820"/>
                <a:gd name="f78" fmla="*/ f63 1 10820"/>
                <a:gd name="f79" fmla="*/ f64 1 10820"/>
                <a:gd name="f80" fmla="*/ f42 1 f49"/>
                <a:gd name="f81" fmla="*/ f43 1 f49"/>
                <a:gd name="f82" fmla="*/ f42 1 f50"/>
                <a:gd name="f83" fmla="*/ f44 1 f50"/>
                <a:gd name="f84" fmla="*/ f66 1 f49"/>
                <a:gd name="f85" fmla="*/ f67 1 f50"/>
                <a:gd name="f86" fmla="*/ f68 1 f50"/>
                <a:gd name="f87" fmla="*/ f69 1 f49"/>
                <a:gd name="f88" fmla="*/ f70 1 f50"/>
                <a:gd name="f89" fmla="*/ f71 1 f49"/>
                <a:gd name="f90" fmla="*/ f72 1 f50"/>
                <a:gd name="f91" fmla="*/ f73 1 f50"/>
                <a:gd name="f92" fmla="*/ f74 1 f49"/>
                <a:gd name="f93" fmla="*/ f75 1 f50"/>
                <a:gd name="f94" fmla="*/ f76 1 f50"/>
                <a:gd name="f95" fmla="*/ f77 1 f49"/>
                <a:gd name="f96" fmla="*/ f78 1 f49"/>
                <a:gd name="f97" fmla="*/ f79 1 f49"/>
                <a:gd name="f98" fmla="*/ f80 f40 1"/>
                <a:gd name="f99" fmla="*/ f81 f40 1"/>
                <a:gd name="f100" fmla="*/ f83 f41 1"/>
                <a:gd name="f101" fmla="*/ f82 f41 1"/>
                <a:gd name="f102" fmla="*/ f84 f40 1"/>
                <a:gd name="f103" fmla="*/ f85 f41 1"/>
                <a:gd name="f104" fmla="*/ f86 f41 1"/>
                <a:gd name="f105" fmla="*/ f87 f40 1"/>
                <a:gd name="f106" fmla="*/ f88 f41 1"/>
                <a:gd name="f107" fmla="*/ f89 f40 1"/>
                <a:gd name="f108" fmla="*/ f90 f41 1"/>
                <a:gd name="f109" fmla="*/ f91 f41 1"/>
                <a:gd name="f110" fmla="*/ f92 f40 1"/>
                <a:gd name="f111" fmla="*/ f93 f41 1"/>
                <a:gd name="f112" fmla="*/ f94 f41 1"/>
                <a:gd name="f113" fmla="*/ f95 f40 1"/>
                <a:gd name="f114" fmla="*/ f96 f40 1"/>
                <a:gd name="f115" fmla="*/ f97 f40 1"/>
              </a:gdLst>
              <a:ahLst/>
              <a:cxnLst>
                <a:cxn ang="3cd4">
                  <a:pos x="hc" y="t"/>
                </a:cxn>
                <a:cxn ang="0">
                  <a:pos x="r" y="vc"/>
                </a:cxn>
                <a:cxn ang="cd4">
                  <a:pos x="hc" y="b"/>
                </a:cxn>
                <a:cxn ang="cd2">
                  <a:pos x="l" y="vc"/>
                </a:cxn>
                <a:cxn ang="f65">
                  <a:pos x="f102" y="f103"/>
                </a:cxn>
                <a:cxn ang="f65">
                  <a:pos x="f102" y="f104"/>
                </a:cxn>
                <a:cxn ang="f65">
                  <a:pos x="f105" y="f106"/>
                </a:cxn>
                <a:cxn ang="f65">
                  <a:pos x="f107" y="f104"/>
                </a:cxn>
                <a:cxn ang="f65">
                  <a:pos x="f107" y="f103"/>
                </a:cxn>
                <a:cxn ang="f65">
                  <a:pos x="f107" y="f108"/>
                </a:cxn>
                <a:cxn ang="f65">
                  <a:pos x="f107" y="f109"/>
                </a:cxn>
                <a:cxn ang="f65">
                  <a:pos x="f110" y="f111"/>
                </a:cxn>
                <a:cxn ang="f65">
                  <a:pos x="f110" y="f112"/>
                </a:cxn>
                <a:cxn ang="f65">
                  <a:pos x="f113" y="f112"/>
                </a:cxn>
                <a:cxn ang="f65">
                  <a:pos x="f114" y="f112"/>
                </a:cxn>
                <a:cxn ang="f65">
                  <a:pos x="f115" y="f112"/>
                </a:cxn>
                <a:cxn ang="f65">
                  <a:pos x="f102" y="f103"/>
                </a:cxn>
              </a:cxnLst>
              <a:rect l="f98" t="f101" r="f99" b="f100"/>
              <a:pathLst>
                <a:path w="10820" h="50641">
                  <a:moveTo>
                    <a:pt x="f8" y="f9"/>
                  </a:moveTo>
                  <a:lnTo>
                    <a:pt x="f8" y="f5"/>
                  </a:lnTo>
                  <a:cubicBezTo>
                    <a:pt x="f10" y="f11"/>
                    <a:pt x="f12" y="f13"/>
                    <a:pt x="f14" y="f15"/>
                  </a:cubicBezTo>
                  <a:cubicBezTo>
                    <a:pt x="f16" y="f17"/>
                    <a:pt x="f18" y="f19"/>
                    <a:pt x="f20" y="f5"/>
                  </a:cubicBezTo>
                  <a:lnTo>
                    <a:pt x="f20" y="f9"/>
                  </a:lnTo>
                  <a:cubicBezTo>
                    <a:pt x="f21" y="f22"/>
                    <a:pt x="f21" y="f23"/>
                    <a:pt x="f20" y="f24"/>
                  </a:cubicBezTo>
                  <a:cubicBezTo>
                    <a:pt x="f20" y="f24"/>
                    <a:pt x="f20" y="f24"/>
                    <a:pt x="f20" y="f25"/>
                  </a:cubicBezTo>
                  <a:cubicBezTo>
                    <a:pt x="f20" y="f26"/>
                    <a:pt x="f20" y="f25"/>
                    <a:pt x="f27" y="f26"/>
                  </a:cubicBezTo>
                  <a:lnTo>
                    <a:pt x="f27" y="f28"/>
                  </a:lnTo>
                  <a:lnTo>
                    <a:pt x="f29" y="f28"/>
                  </a:lnTo>
                  <a:lnTo>
                    <a:pt x="f30" y="f28"/>
                  </a:lnTo>
                  <a:cubicBezTo>
                    <a:pt x="f31" y="f32"/>
                    <a:pt x="f33" y="f32"/>
                    <a:pt x="f34" y="f28"/>
                  </a:cubicBez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0" name="Freeform: Shape 654">
              <a:extLst>
                <a:ext uri="{FF2B5EF4-FFF2-40B4-BE49-F238E27FC236}">
                  <a16:creationId xmlns:a16="http://schemas.microsoft.com/office/drawing/2014/main" id="{5CCC0E96-3C45-7A13-8ECE-43501EB42E69}"/>
                </a:ext>
              </a:extLst>
            </p:cNvPr>
            <p:cNvSpPr/>
            <p:nvPr/>
          </p:nvSpPr>
          <p:spPr>
            <a:xfrm>
              <a:off x="5050158" y="1074776"/>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Lst>
              <a:rect l="f22" t="f25" r="f23" b="f24"/>
              <a:pathLst>
                <a:path w="12696" h="12696">
                  <a:moveTo>
                    <a:pt x="f5" y="f5"/>
                  </a:move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1" name="Freeform: Shape 655">
              <a:extLst>
                <a:ext uri="{FF2B5EF4-FFF2-40B4-BE49-F238E27FC236}">
                  <a16:creationId xmlns:a16="http://schemas.microsoft.com/office/drawing/2014/main" id="{08A1A46B-60FC-06AC-DB71-25716470E84D}"/>
                </a:ext>
              </a:extLst>
            </p:cNvPr>
            <p:cNvSpPr/>
            <p:nvPr/>
          </p:nvSpPr>
          <p:spPr>
            <a:xfrm>
              <a:off x="5051301" y="1073249"/>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2" name="Freeform: Shape 656">
              <a:extLst>
                <a:ext uri="{FF2B5EF4-FFF2-40B4-BE49-F238E27FC236}">
                  <a16:creationId xmlns:a16="http://schemas.microsoft.com/office/drawing/2014/main" id="{DD69544E-D871-E857-2CAF-7DAC2E71CB0D}"/>
                </a:ext>
              </a:extLst>
            </p:cNvPr>
            <p:cNvSpPr/>
            <p:nvPr/>
          </p:nvSpPr>
          <p:spPr>
            <a:xfrm>
              <a:off x="5049645" y="1076806"/>
              <a:ext cx="10799" cy="61840"/>
            </a:xfrm>
            <a:custGeom>
              <a:avLst/>
              <a:gdLst>
                <a:gd name="f0" fmla="val 10800000"/>
                <a:gd name="f1" fmla="val 5400000"/>
                <a:gd name="f2" fmla="val 180"/>
                <a:gd name="f3" fmla="val w"/>
                <a:gd name="f4" fmla="val h"/>
                <a:gd name="f5" fmla="val 0"/>
                <a:gd name="f6" fmla="val 10795"/>
                <a:gd name="f7" fmla="val 61840"/>
                <a:gd name="f8" fmla="val 5336"/>
                <a:gd name="f9" fmla="val 61833"/>
                <a:gd name="f10" fmla="val 8206"/>
                <a:gd name="f11" fmla="val 61976"/>
                <a:gd name="f12" fmla="val 10656"/>
                <a:gd name="f13" fmla="val 59765"/>
                <a:gd name="f14" fmla="val 10796"/>
                <a:gd name="f15" fmla="val 56894"/>
                <a:gd name="f16" fmla="val 56889"/>
                <a:gd name="f17" fmla="val 56885"/>
                <a:gd name="f18" fmla="val 56881"/>
                <a:gd name="f19" fmla="val 2412"/>
                <a:gd name="f20" fmla="val 9018"/>
                <a:gd name="f21" fmla="val 3809"/>
                <a:gd name="f22" fmla="val 7977"/>
                <a:gd name="f23" fmla="val 4651"/>
                <a:gd name="f24" fmla="val 6669"/>
                <a:gd name="f25" fmla="val 5100"/>
                <a:gd name="f26" fmla="val 5079"/>
                <a:gd name="f27" fmla="val 3851"/>
                <a:gd name="f28" fmla="val 2429"/>
                <a:gd name="f29" fmla="val 4502"/>
                <a:gd name="f30" fmla="val 1400"/>
                <a:gd name="f31" fmla="val 3428"/>
                <a:gd name="f32" fmla="val 461"/>
                <a:gd name="f33" fmla="val 2543"/>
                <a:gd name="f34" fmla="val -47"/>
                <a:gd name="f35" fmla="val 1291"/>
                <a:gd name="f36" fmla="val 3"/>
                <a:gd name="f37" fmla="val 57008"/>
                <a:gd name="f38" fmla="val 143"/>
                <a:gd name="f39" fmla="val 59810"/>
                <a:gd name="f40" fmla="val 2517"/>
                <a:gd name="f41" fmla="val 61970"/>
                <a:gd name="f42" fmla="val 5324"/>
                <a:gd name="f43" fmla="val 61834"/>
                <a:gd name="f44" fmla="+- 0 0 -90"/>
                <a:gd name="f45" fmla="*/ f3 1 10795"/>
                <a:gd name="f46" fmla="*/ f4 1 61840"/>
                <a:gd name="f47" fmla="val f5"/>
                <a:gd name="f48" fmla="val f6"/>
                <a:gd name="f49" fmla="val f7"/>
                <a:gd name="f50" fmla="*/ f44 f0 1"/>
                <a:gd name="f51" fmla="+- f49 0 f47"/>
                <a:gd name="f52" fmla="+- f48 0 f47"/>
                <a:gd name="f53" fmla="*/ f50 1 f2"/>
                <a:gd name="f54" fmla="*/ f52 1 10795"/>
                <a:gd name="f55" fmla="*/ f51 1 61840"/>
                <a:gd name="f56" fmla="*/ 5336 f52 1"/>
                <a:gd name="f57" fmla="*/ 61833 f51 1"/>
                <a:gd name="f58" fmla="*/ 10796 f52 1"/>
                <a:gd name="f59" fmla="*/ 56894 f51 1"/>
                <a:gd name="f60" fmla="*/ 56881 f51 1"/>
                <a:gd name="f61" fmla="*/ 2412 f51 1"/>
                <a:gd name="f62" fmla="*/ 9018 f52 1"/>
                <a:gd name="f63" fmla="*/ 3809 f51 1"/>
                <a:gd name="f64" fmla="*/ 5079 f51 1"/>
                <a:gd name="f65" fmla="*/ 1400 f52 1"/>
                <a:gd name="f66" fmla="*/ 3428 f51 1"/>
                <a:gd name="f67" fmla="*/ 3 f52 1"/>
                <a:gd name="f68" fmla="*/ 0 f51 1"/>
                <a:gd name="f69" fmla="*/ 57008 f51 1"/>
                <a:gd name="f70" fmla="*/ 5324 f52 1"/>
                <a:gd name="f71" fmla="*/ 61834 f51 1"/>
                <a:gd name="f72" fmla="+- f53 0 f1"/>
                <a:gd name="f73" fmla="*/ f56 1 10795"/>
                <a:gd name="f74" fmla="*/ f57 1 61840"/>
                <a:gd name="f75" fmla="*/ f58 1 10795"/>
                <a:gd name="f76" fmla="*/ f59 1 61840"/>
                <a:gd name="f77" fmla="*/ f60 1 61840"/>
                <a:gd name="f78" fmla="*/ f61 1 61840"/>
                <a:gd name="f79" fmla="*/ f62 1 10795"/>
                <a:gd name="f80" fmla="*/ f63 1 61840"/>
                <a:gd name="f81" fmla="*/ f64 1 61840"/>
                <a:gd name="f82" fmla="*/ f65 1 10795"/>
                <a:gd name="f83" fmla="*/ f66 1 61840"/>
                <a:gd name="f84" fmla="*/ f67 1 10795"/>
                <a:gd name="f85" fmla="*/ f68 1 61840"/>
                <a:gd name="f86" fmla="*/ f69 1 61840"/>
                <a:gd name="f87" fmla="*/ f70 1 10795"/>
                <a:gd name="f88" fmla="*/ f71 1 61840"/>
                <a:gd name="f89" fmla="*/ f47 1 f54"/>
                <a:gd name="f90" fmla="*/ f48 1 f54"/>
                <a:gd name="f91" fmla="*/ f47 1 f55"/>
                <a:gd name="f92" fmla="*/ f49 1 f55"/>
                <a:gd name="f93" fmla="*/ f73 1 f54"/>
                <a:gd name="f94" fmla="*/ f74 1 f55"/>
                <a:gd name="f95" fmla="*/ f75 1 f54"/>
                <a:gd name="f96" fmla="*/ f76 1 f55"/>
                <a:gd name="f97" fmla="*/ f77 1 f55"/>
                <a:gd name="f98" fmla="*/ f78 1 f55"/>
                <a:gd name="f99" fmla="*/ f79 1 f54"/>
                <a:gd name="f100" fmla="*/ f80 1 f55"/>
                <a:gd name="f101" fmla="*/ f81 1 f55"/>
                <a:gd name="f102" fmla="*/ f82 1 f54"/>
                <a:gd name="f103" fmla="*/ f83 1 f55"/>
                <a:gd name="f104" fmla="*/ f84 1 f54"/>
                <a:gd name="f105" fmla="*/ f85 1 f55"/>
                <a:gd name="f106" fmla="*/ f86 1 f55"/>
                <a:gd name="f107" fmla="*/ f87 1 f54"/>
                <a:gd name="f108" fmla="*/ f88 1 f55"/>
                <a:gd name="f109" fmla="*/ f89 f45 1"/>
                <a:gd name="f110" fmla="*/ f90 f45 1"/>
                <a:gd name="f111" fmla="*/ f92 f46 1"/>
                <a:gd name="f112" fmla="*/ f91 f46 1"/>
                <a:gd name="f113" fmla="*/ f93 f45 1"/>
                <a:gd name="f114" fmla="*/ f94 f46 1"/>
                <a:gd name="f115" fmla="*/ f95 f45 1"/>
                <a:gd name="f116" fmla="*/ f96 f46 1"/>
                <a:gd name="f117" fmla="*/ f97 f46 1"/>
                <a:gd name="f118" fmla="*/ f98 f46 1"/>
                <a:gd name="f119" fmla="*/ f99 f45 1"/>
                <a:gd name="f120" fmla="*/ f100 f46 1"/>
                <a:gd name="f121" fmla="*/ f101 f46 1"/>
                <a:gd name="f122" fmla="*/ f102 f45 1"/>
                <a:gd name="f123" fmla="*/ f103 f46 1"/>
                <a:gd name="f124" fmla="*/ f104 f45 1"/>
                <a:gd name="f125" fmla="*/ f105 f46 1"/>
                <a:gd name="f126" fmla="*/ f106 f46 1"/>
                <a:gd name="f127" fmla="*/ f107 f45 1"/>
                <a:gd name="f128" fmla="*/ f108 f46 1"/>
              </a:gdLst>
              <a:ahLst/>
              <a:cxnLst>
                <a:cxn ang="3cd4">
                  <a:pos x="hc" y="t"/>
                </a:cxn>
                <a:cxn ang="0">
                  <a:pos x="r" y="vc"/>
                </a:cxn>
                <a:cxn ang="cd4">
                  <a:pos x="hc" y="b"/>
                </a:cxn>
                <a:cxn ang="cd2">
                  <a:pos x="l" y="vc"/>
                </a:cxn>
                <a:cxn ang="f72">
                  <a:pos x="f113" y="f114"/>
                </a:cxn>
                <a:cxn ang="f72">
                  <a:pos x="f115" y="f116"/>
                </a:cxn>
                <a:cxn ang="f72">
                  <a:pos x="f115" y="f117"/>
                </a:cxn>
                <a:cxn ang="f72">
                  <a:pos x="f115" y="f118"/>
                </a:cxn>
                <a:cxn ang="f72">
                  <a:pos x="f119" y="f120"/>
                </a:cxn>
                <a:cxn ang="f72">
                  <a:pos x="f113" y="f121"/>
                </a:cxn>
                <a:cxn ang="f72">
                  <a:pos x="f122" y="f123"/>
                </a:cxn>
                <a:cxn ang="f72">
                  <a:pos x="f124" y="f125"/>
                </a:cxn>
                <a:cxn ang="f72">
                  <a:pos x="f124" y="f125"/>
                </a:cxn>
                <a:cxn ang="f72">
                  <a:pos x="f124" y="f126"/>
                </a:cxn>
                <a:cxn ang="f72">
                  <a:pos x="f127" y="f128"/>
                </a:cxn>
                <a:cxn ang="f72">
                  <a:pos x="f113" y="f114"/>
                </a:cxn>
              </a:cxnLst>
              <a:rect l="f109" t="f112" r="f110" b="f111"/>
              <a:pathLst>
                <a:path w="10795" h="61840">
                  <a:moveTo>
                    <a:pt x="f8" y="f9"/>
                  </a:moveTo>
                  <a:cubicBezTo>
                    <a:pt x="f10" y="f11"/>
                    <a:pt x="f12" y="f13"/>
                    <a:pt x="f14" y="f15"/>
                  </a:cubicBezTo>
                  <a:cubicBezTo>
                    <a:pt x="f14" y="f16"/>
                    <a:pt x="f14" y="f17"/>
                    <a:pt x="f14" y="f18"/>
                  </a:cubicBezTo>
                  <a:lnTo>
                    <a:pt x="f14" y="f19"/>
                  </a:lnTo>
                  <a:lnTo>
                    <a:pt x="f20" y="f21"/>
                  </a:lnTo>
                  <a:cubicBezTo>
                    <a:pt x="f22" y="f23"/>
                    <a:pt x="f24" y="f25"/>
                    <a:pt x="f8" y="f26"/>
                  </a:cubicBezTo>
                  <a:cubicBezTo>
                    <a:pt x="f27" y="f25"/>
                    <a:pt x="f28" y="f29"/>
                    <a:pt x="f30" y="f31"/>
                  </a:cubicBezTo>
                  <a:cubicBezTo>
                    <a:pt x="f32" y="f33"/>
                    <a:pt x="f34" y="f35"/>
                    <a:pt x="f36" y="f5"/>
                  </a:cubicBezTo>
                  <a:lnTo>
                    <a:pt x="f36" y="f5"/>
                  </a:lnTo>
                  <a:lnTo>
                    <a:pt x="f36" y="f37"/>
                  </a:lnTo>
                  <a:cubicBezTo>
                    <a:pt x="f38" y="f39"/>
                    <a:pt x="f40" y="f41"/>
                    <a:pt x="f42" y="f43"/>
                  </a:cubicBezTo>
                  <a:cubicBezTo>
                    <a:pt x="f42" y="f9"/>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3" name="Freeform: Shape 657">
              <a:extLst>
                <a:ext uri="{FF2B5EF4-FFF2-40B4-BE49-F238E27FC236}">
                  <a16:creationId xmlns:a16="http://schemas.microsoft.com/office/drawing/2014/main" id="{2EB5FF2F-E118-3AC8-7ED1-A2B00178B53B}"/>
                </a:ext>
              </a:extLst>
            </p:cNvPr>
            <p:cNvSpPr/>
            <p:nvPr/>
          </p:nvSpPr>
          <p:spPr>
            <a:xfrm>
              <a:off x="5051264" y="982723"/>
              <a:ext cx="123581" cy="98526"/>
            </a:xfrm>
            <a:custGeom>
              <a:avLst/>
              <a:gdLst>
                <a:gd name="f0" fmla="val 10800000"/>
                <a:gd name="f1" fmla="val 5400000"/>
                <a:gd name="f2" fmla="val 180"/>
                <a:gd name="f3" fmla="val w"/>
                <a:gd name="f4" fmla="val h"/>
                <a:gd name="f5" fmla="val 0"/>
                <a:gd name="f6" fmla="val 123578"/>
                <a:gd name="f7" fmla="val 98527"/>
                <a:gd name="f8" fmla="val 38"/>
                <a:gd name="f9" fmla="val 90527"/>
                <a:gd name="f10" fmla="val 91289"/>
                <a:gd name="f11" fmla="val 91924"/>
                <a:gd name="f12" fmla="val -13"/>
                <a:gd name="f13" fmla="val 92175"/>
                <a:gd name="f14" fmla="val 92435"/>
                <a:gd name="f15" fmla="val 92686"/>
                <a:gd name="f16" fmla="val 93448"/>
                <a:gd name="f17" fmla="val 94739"/>
                <a:gd name="f18" fmla="val 495"/>
                <a:gd name="f19" fmla="val 95991"/>
                <a:gd name="f20" fmla="val 1435"/>
                <a:gd name="f21" fmla="val 96876"/>
                <a:gd name="f22" fmla="val 2463"/>
                <a:gd name="f23" fmla="val 97950"/>
                <a:gd name="f24" fmla="val 3885"/>
                <a:gd name="f25" fmla="val 98548"/>
                <a:gd name="f26" fmla="val 5371"/>
                <a:gd name="f27" fmla="val 98526"/>
                <a:gd name="f28" fmla="val 6704"/>
                <a:gd name="f29" fmla="val 8012"/>
                <a:gd name="f30" fmla="val 98098"/>
                <a:gd name="f31" fmla="val 9053"/>
                <a:gd name="f32" fmla="val 97257"/>
                <a:gd name="f33" fmla="val 10830"/>
                <a:gd name="f34" fmla="val 95860"/>
                <a:gd name="f35" fmla="val 16036"/>
                <a:gd name="f36" fmla="val 91670"/>
                <a:gd name="f37" fmla="val 4571"/>
                <a:gd name="f38" fmla="val 122664"/>
                <a:gd name="f39" fmla="val 5376"/>
                <a:gd name="f40" fmla="val 121496"/>
                <a:gd name="f41" fmla="val 5827"/>
                <a:gd name="f42" fmla="val 120277"/>
                <a:gd name="f43" fmla="val 5840"/>
                <a:gd name="f44" fmla="val 119566"/>
                <a:gd name="f45" fmla="val 5971"/>
                <a:gd name="f46" fmla="val 118830"/>
                <a:gd name="f47" fmla="val 118119"/>
                <a:gd name="f48" fmla="val 116722"/>
                <a:gd name="f49" fmla="val 4825"/>
                <a:gd name="f50" fmla="val 4190"/>
                <a:gd name="f51" fmla="val 116087"/>
                <a:gd name="f52" fmla="val 3301"/>
                <a:gd name="f53" fmla="val 2539"/>
                <a:gd name="f54" fmla="val 2158"/>
                <a:gd name="f55" fmla="val 3339"/>
                <a:gd name="f56" fmla="+- 0 0 -90"/>
                <a:gd name="f57" fmla="*/ f3 1 123578"/>
                <a:gd name="f58" fmla="*/ f4 1 98527"/>
                <a:gd name="f59" fmla="val f5"/>
                <a:gd name="f60" fmla="val f6"/>
                <a:gd name="f61" fmla="val f7"/>
                <a:gd name="f62" fmla="*/ f56 f0 1"/>
                <a:gd name="f63" fmla="+- f61 0 f59"/>
                <a:gd name="f64" fmla="+- f60 0 f59"/>
                <a:gd name="f65" fmla="*/ f62 1 f2"/>
                <a:gd name="f66" fmla="*/ f64 1 123578"/>
                <a:gd name="f67" fmla="*/ f63 1 98527"/>
                <a:gd name="f68" fmla="*/ 38 f64 1"/>
                <a:gd name="f69" fmla="*/ 90527 f63 1"/>
                <a:gd name="f70" fmla="*/ 91289 f63 1"/>
                <a:gd name="f71" fmla="*/ 91924 f63 1"/>
                <a:gd name="f72" fmla="*/ 92686 f63 1"/>
                <a:gd name="f73" fmla="*/ 93448 f63 1"/>
                <a:gd name="f74" fmla="*/ 1435 f64 1"/>
                <a:gd name="f75" fmla="*/ 96876 f63 1"/>
                <a:gd name="f76" fmla="*/ 5371 f64 1"/>
                <a:gd name="f77" fmla="*/ 98526 f63 1"/>
                <a:gd name="f78" fmla="*/ 9053 f64 1"/>
                <a:gd name="f79" fmla="*/ 97257 f63 1"/>
                <a:gd name="f80" fmla="*/ 10830 f64 1"/>
                <a:gd name="f81" fmla="*/ 95860 f63 1"/>
                <a:gd name="f82" fmla="*/ 16036 f64 1"/>
                <a:gd name="f83" fmla="*/ 91670 f63 1"/>
                <a:gd name="f84" fmla="*/ 123578 f64 1"/>
                <a:gd name="f85" fmla="*/ 4571 f63 1"/>
                <a:gd name="f86" fmla="*/ 120277 f64 1"/>
                <a:gd name="f87" fmla="*/ 5840 f63 1"/>
                <a:gd name="f88" fmla="*/ 118119 f64 1"/>
                <a:gd name="f89" fmla="*/ 116722 f64 1"/>
                <a:gd name="f90" fmla="*/ 4825 f63 1"/>
                <a:gd name="f91" fmla="*/ 4190 f63 1"/>
                <a:gd name="f92" fmla="*/ 116087 f64 1"/>
                <a:gd name="f93" fmla="*/ 3301 f63 1"/>
                <a:gd name="f94" fmla="*/ 2158 f63 1"/>
                <a:gd name="f95" fmla="*/ 0 f63 1"/>
                <a:gd name="f96" fmla="*/ 3339 f64 1"/>
                <a:gd name="f97" fmla="+- f65 0 f1"/>
                <a:gd name="f98" fmla="*/ f68 1 123578"/>
                <a:gd name="f99" fmla="*/ f69 1 98527"/>
                <a:gd name="f100" fmla="*/ f70 1 98527"/>
                <a:gd name="f101" fmla="*/ f71 1 98527"/>
                <a:gd name="f102" fmla="*/ f72 1 98527"/>
                <a:gd name="f103" fmla="*/ f73 1 98527"/>
                <a:gd name="f104" fmla="*/ f74 1 123578"/>
                <a:gd name="f105" fmla="*/ f75 1 98527"/>
                <a:gd name="f106" fmla="*/ f76 1 123578"/>
                <a:gd name="f107" fmla="*/ f77 1 98527"/>
                <a:gd name="f108" fmla="*/ f78 1 123578"/>
                <a:gd name="f109" fmla="*/ f79 1 98527"/>
                <a:gd name="f110" fmla="*/ f80 1 123578"/>
                <a:gd name="f111" fmla="*/ f81 1 98527"/>
                <a:gd name="f112" fmla="*/ f82 1 123578"/>
                <a:gd name="f113" fmla="*/ f83 1 98527"/>
                <a:gd name="f114" fmla="*/ f84 1 123578"/>
                <a:gd name="f115" fmla="*/ f85 1 98527"/>
                <a:gd name="f116" fmla="*/ f86 1 123578"/>
                <a:gd name="f117" fmla="*/ f87 1 98527"/>
                <a:gd name="f118" fmla="*/ f88 1 123578"/>
                <a:gd name="f119" fmla="*/ f89 1 123578"/>
                <a:gd name="f120" fmla="*/ f90 1 98527"/>
                <a:gd name="f121" fmla="*/ f91 1 98527"/>
                <a:gd name="f122" fmla="*/ f92 1 123578"/>
                <a:gd name="f123" fmla="*/ f93 1 98527"/>
                <a:gd name="f124" fmla="*/ f94 1 98527"/>
                <a:gd name="f125" fmla="*/ f95 1 98527"/>
                <a:gd name="f126" fmla="*/ f96 1 123578"/>
                <a:gd name="f127" fmla="*/ f59 1 f66"/>
                <a:gd name="f128" fmla="*/ f60 1 f66"/>
                <a:gd name="f129" fmla="*/ f59 1 f67"/>
                <a:gd name="f130" fmla="*/ f61 1 f67"/>
                <a:gd name="f131" fmla="*/ f98 1 f66"/>
                <a:gd name="f132" fmla="*/ f99 1 f67"/>
                <a:gd name="f133" fmla="*/ f100 1 f67"/>
                <a:gd name="f134" fmla="*/ f101 1 f67"/>
                <a:gd name="f135" fmla="*/ f102 1 f67"/>
                <a:gd name="f136" fmla="*/ f103 1 f67"/>
                <a:gd name="f137" fmla="*/ f104 1 f66"/>
                <a:gd name="f138" fmla="*/ f105 1 f67"/>
                <a:gd name="f139" fmla="*/ f106 1 f66"/>
                <a:gd name="f140" fmla="*/ f107 1 f67"/>
                <a:gd name="f141" fmla="*/ f108 1 f66"/>
                <a:gd name="f142" fmla="*/ f109 1 f67"/>
                <a:gd name="f143" fmla="*/ f110 1 f66"/>
                <a:gd name="f144" fmla="*/ f111 1 f67"/>
                <a:gd name="f145" fmla="*/ f112 1 f66"/>
                <a:gd name="f146" fmla="*/ f113 1 f67"/>
                <a:gd name="f147" fmla="*/ f114 1 f66"/>
                <a:gd name="f148" fmla="*/ f115 1 f67"/>
                <a:gd name="f149" fmla="*/ f116 1 f66"/>
                <a:gd name="f150" fmla="*/ f117 1 f67"/>
                <a:gd name="f151" fmla="*/ f118 1 f66"/>
                <a:gd name="f152" fmla="*/ f119 1 f66"/>
                <a:gd name="f153" fmla="*/ f120 1 f67"/>
                <a:gd name="f154" fmla="*/ f121 1 f67"/>
                <a:gd name="f155" fmla="*/ f122 1 f66"/>
                <a:gd name="f156" fmla="*/ f123 1 f67"/>
                <a:gd name="f157" fmla="*/ f124 1 f67"/>
                <a:gd name="f158" fmla="*/ f125 1 f67"/>
                <a:gd name="f159" fmla="*/ f126 1 f66"/>
                <a:gd name="f160" fmla="*/ f127 f57 1"/>
                <a:gd name="f161" fmla="*/ f128 f57 1"/>
                <a:gd name="f162" fmla="*/ f130 f58 1"/>
                <a:gd name="f163" fmla="*/ f129 f58 1"/>
                <a:gd name="f164" fmla="*/ f131 f57 1"/>
                <a:gd name="f165" fmla="*/ f132 f58 1"/>
                <a:gd name="f166" fmla="*/ f133 f58 1"/>
                <a:gd name="f167" fmla="*/ f134 f58 1"/>
                <a:gd name="f168" fmla="*/ f135 f58 1"/>
                <a:gd name="f169" fmla="*/ f136 f58 1"/>
                <a:gd name="f170" fmla="*/ f137 f57 1"/>
                <a:gd name="f171" fmla="*/ f138 f58 1"/>
                <a:gd name="f172" fmla="*/ f139 f57 1"/>
                <a:gd name="f173" fmla="*/ f140 f58 1"/>
                <a:gd name="f174" fmla="*/ f141 f57 1"/>
                <a:gd name="f175" fmla="*/ f142 f58 1"/>
                <a:gd name="f176" fmla="*/ f143 f57 1"/>
                <a:gd name="f177" fmla="*/ f144 f58 1"/>
                <a:gd name="f178" fmla="*/ f145 f57 1"/>
                <a:gd name="f179" fmla="*/ f146 f58 1"/>
                <a:gd name="f180" fmla="*/ f147 f57 1"/>
                <a:gd name="f181" fmla="*/ f148 f58 1"/>
                <a:gd name="f182" fmla="*/ f149 f57 1"/>
                <a:gd name="f183" fmla="*/ f150 f58 1"/>
                <a:gd name="f184" fmla="*/ f151 f57 1"/>
                <a:gd name="f185" fmla="*/ f152 f57 1"/>
                <a:gd name="f186" fmla="*/ f153 f58 1"/>
                <a:gd name="f187" fmla="*/ f154 f58 1"/>
                <a:gd name="f188" fmla="*/ f155 f57 1"/>
                <a:gd name="f189" fmla="*/ f156 f58 1"/>
                <a:gd name="f190" fmla="*/ f157 f58 1"/>
                <a:gd name="f191" fmla="*/ f158 f58 1"/>
                <a:gd name="f192" fmla="*/ f159 f57 1"/>
              </a:gdLst>
              <a:ahLst/>
              <a:cxnLst>
                <a:cxn ang="3cd4">
                  <a:pos x="hc" y="t"/>
                </a:cxn>
                <a:cxn ang="0">
                  <a:pos x="r" y="vc"/>
                </a:cxn>
                <a:cxn ang="cd4">
                  <a:pos x="hc" y="b"/>
                </a:cxn>
                <a:cxn ang="cd2">
                  <a:pos x="l" y="vc"/>
                </a:cxn>
                <a:cxn ang="f97">
                  <a:pos x="f164" y="f165"/>
                </a:cxn>
                <a:cxn ang="f97">
                  <a:pos x="f164" y="f166"/>
                </a:cxn>
                <a:cxn ang="f97">
                  <a:pos x="f164" y="f166"/>
                </a:cxn>
                <a:cxn ang="f97">
                  <a:pos x="f164" y="f167"/>
                </a:cxn>
                <a:cxn ang="f97">
                  <a:pos x="f164" y="f168"/>
                </a:cxn>
                <a:cxn ang="f97">
                  <a:pos x="f164" y="f168"/>
                </a:cxn>
                <a:cxn ang="f97">
                  <a:pos x="f164" y="f169"/>
                </a:cxn>
                <a:cxn ang="f97">
                  <a:pos x="f170" y="f171"/>
                </a:cxn>
                <a:cxn ang="f97">
                  <a:pos x="f172" y="f173"/>
                </a:cxn>
                <a:cxn ang="f97">
                  <a:pos x="f174" y="f175"/>
                </a:cxn>
                <a:cxn ang="f97">
                  <a:pos x="f176" y="f177"/>
                </a:cxn>
                <a:cxn ang="f97">
                  <a:pos x="f178" y="f179"/>
                </a:cxn>
                <a:cxn ang="f97">
                  <a:pos x="f180" y="f181"/>
                </a:cxn>
                <a:cxn ang="f97">
                  <a:pos x="f180" y="f181"/>
                </a:cxn>
                <a:cxn ang="f97">
                  <a:pos x="f182" y="f183"/>
                </a:cxn>
                <a:cxn ang="f97">
                  <a:pos x="f184" y="f183"/>
                </a:cxn>
                <a:cxn ang="f97">
                  <a:pos x="f184" y="f183"/>
                </a:cxn>
                <a:cxn ang="f97">
                  <a:pos x="f185" y="f186"/>
                </a:cxn>
                <a:cxn ang="f97">
                  <a:pos x="f185" y="f186"/>
                </a:cxn>
                <a:cxn ang="f97">
                  <a:pos x="f185" y="f187"/>
                </a:cxn>
                <a:cxn ang="f97">
                  <a:pos x="f188" y="f189"/>
                </a:cxn>
                <a:cxn ang="f97">
                  <a:pos x="f188" y="f190"/>
                </a:cxn>
                <a:cxn ang="f97">
                  <a:pos x="f188" y="f191"/>
                </a:cxn>
                <a:cxn ang="f97">
                  <a:pos x="f192" y="f166"/>
                </a:cxn>
              </a:cxnLst>
              <a:rect l="f160" t="f163" r="f161" b="f162"/>
              <a:pathLst>
                <a:path w="123578" h="98527">
                  <a:moveTo>
                    <a:pt x="f8" y="f9"/>
                  </a:moveTo>
                  <a:lnTo>
                    <a:pt x="f8" y="f10"/>
                  </a:lnTo>
                  <a:lnTo>
                    <a:pt x="f8" y="f10"/>
                  </a:lnTo>
                  <a:lnTo>
                    <a:pt x="f8" y="f11"/>
                  </a:lnTo>
                  <a:cubicBezTo>
                    <a:pt x="f12" y="f13"/>
                    <a:pt x="f12" y="f14"/>
                    <a:pt x="f8" y="f15"/>
                  </a:cubicBezTo>
                  <a:lnTo>
                    <a:pt x="f8" y="f15"/>
                  </a:lnTo>
                  <a:cubicBezTo>
                    <a:pt x="f8" y="f15"/>
                    <a:pt x="f8" y="f15"/>
                    <a:pt x="f8" y="f16"/>
                  </a:cubicBezTo>
                  <a:cubicBezTo>
                    <a:pt x="f12" y="f17"/>
                    <a:pt x="f18" y="f19"/>
                    <a:pt x="f20" y="f21"/>
                  </a:cubicBezTo>
                  <a:cubicBezTo>
                    <a:pt x="f22" y="f23"/>
                    <a:pt x="f24" y="f25"/>
                    <a:pt x="f26" y="f27"/>
                  </a:cubicBezTo>
                  <a:cubicBezTo>
                    <a:pt x="f28" y="f25"/>
                    <a:pt x="f29" y="f30"/>
                    <a:pt x="f31" y="f32"/>
                  </a:cubicBezTo>
                  <a:lnTo>
                    <a:pt x="f33" y="f34"/>
                  </a:lnTo>
                  <a:lnTo>
                    <a:pt x="f35" y="f36"/>
                  </a:lnTo>
                  <a:lnTo>
                    <a:pt x="f6" y="f37"/>
                  </a:lnTo>
                  <a:lnTo>
                    <a:pt x="f6" y="f37"/>
                  </a:lnTo>
                  <a:cubicBezTo>
                    <a:pt x="f38" y="f39"/>
                    <a:pt x="f40" y="f41"/>
                    <a:pt x="f42" y="f43"/>
                  </a:cubicBezTo>
                  <a:cubicBezTo>
                    <a:pt x="f44" y="f45"/>
                    <a:pt x="f46" y="f45"/>
                    <a:pt x="f47" y="f43"/>
                  </a:cubicBezTo>
                  <a:lnTo>
                    <a:pt x="f47" y="f43"/>
                  </a:lnTo>
                  <a:lnTo>
                    <a:pt x="f48" y="f49"/>
                  </a:lnTo>
                  <a:lnTo>
                    <a:pt x="f48" y="f49"/>
                  </a:lnTo>
                  <a:cubicBezTo>
                    <a:pt x="f48" y="f49"/>
                    <a:pt x="f48" y="f49"/>
                    <a:pt x="f48" y="f50"/>
                  </a:cubicBezTo>
                  <a:lnTo>
                    <a:pt x="f51" y="f52"/>
                  </a:lnTo>
                  <a:cubicBezTo>
                    <a:pt x="f51" y="f52"/>
                    <a:pt x="f51" y="f53"/>
                    <a:pt x="f51" y="f54"/>
                  </a:cubicBezTo>
                  <a:lnTo>
                    <a:pt x="f51" y="f5"/>
                  </a:lnTo>
                  <a:lnTo>
                    <a:pt x="f55" y="f1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4" name="Freeform: Shape 658">
              <a:extLst>
                <a:ext uri="{FF2B5EF4-FFF2-40B4-BE49-F238E27FC236}">
                  <a16:creationId xmlns:a16="http://schemas.microsoft.com/office/drawing/2014/main" id="{2C209F5A-C3EA-0685-B15E-BFC124747841}"/>
                </a:ext>
              </a:extLst>
            </p:cNvPr>
            <p:cNvSpPr/>
            <p:nvPr/>
          </p:nvSpPr>
          <p:spPr>
            <a:xfrm>
              <a:off x="5172943" y="167472"/>
              <a:ext cx="999393" cy="820207"/>
            </a:xfrm>
            <a:custGeom>
              <a:avLst/>
              <a:gdLst>
                <a:gd name="f0" fmla="val 10800000"/>
                <a:gd name="f1" fmla="val 5400000"/>
                <a:gd name="f2" fmla="val 180"/>
                <a:gd name="f3" fmla="val w"/>
                <a:gd name="f4" fmla="val h"/>
                <a:gd name="f5" fmla="val 0"/>
                <a:gd name="f6" fmla="val 999396"/>
                <a:gd name="f7" fmla="val 820207"/>
                <a:gd name="f8" fmla="val 995558"/>
                <a:gd name="f9" fmla="val 10284"/>
                <a:gd name="f10" fmla="val 997843"/>
                <a:gd name="f11" fmla="val 8380"/>
                <a:gd name="f12" fmla="val 999773"/>
                <a:gd name="f13" fmla="val 6644"/>
                <a:gd name="f14" fmla="val 999926"/>
                <a:gd name="f15" fmla="val 3673"/>
                <a:gd name="f16" fmla="val 998186"/>
                <a:gd name="f17" fmla="val 1746"/>
                <a:gd name="f18" fmla="val 998084"/>
                <a:gd name="f19" fmla="val 1623"/>
                <a:gd name="f20" fmla="val 997970"/>
                <a:gd name="f21" fmla="val 1507"/>
                <a:gd name="f22" fmla="val 1397"/>
                <a:gd name="f23" fmla="val 997031"/>
                <a:gd name="f24" fmla="val 582"/>
                <a:gd name="f25" fmla="val 995951"/>
                <a:gd name="f26" fmla="val 86"/>
                <a:gd name="f27" fmla="val 994796"/>
                <a:gd name="f28" fmla="val 992764"/>
                <a:gd name="f29" fmla="val 991749"/>
                <a:gd name="f30" fmla="val 990733"/>
                <a:gd name="f31" fmla="val 2031"/>
                <a:gd name="f32" fmla="val 805479"/>
                <a:gd name="f33" fmla="val 816525"/>
                <a:gd name="f34" fmla="val 2019"/>
                <a:gd name="f35" fmla="val 818016"/>
                <a:gd name="f36" fmla="val 1257"/>
                <a:gd name="f37" fmla="val 819398"/>
                <a:gd name="f38" fmla="+- 0 0 -90"/>
                <a:gd name="f39" fmla="*/ f3 1 999396"/>
                <a:gd name="f40" fmla="*/ f4 1 820207"/>
                <a:gd name="f41" fmla="val f5"/>
                <a:gd name="f42" fmla="val f6"/>
                <a:gd name="f43" fmla="val f7"/>
                <a:gd name="f44" fmla="*/ f38 f0 1"/>
                <a:gd name="f45" fmla="+- f43 0 f41"/>
                <a:gd name="f46" fmla="+- f42 0 f41"/>
                <a:gd name="f47" fmla="*/ f44 1 f2"/>
                <a:gd name="f48" fmla="*/ f46 1 999396"/>
                <a:gd name="f49" fmla="*/ f45 1 820207"/>
                <a:gd name="f50" fmla="*/ 0 f46 1"/>
                <a:gd name="f51" fmla="*/ 820207 f45 1"/>
                <a:gd name="f52" fmla="*/ 995558 f46 1"/>
                <a:gd name="f53" fmla="*/ 10284 f45 1"/>
                <a:gd name="f54" fmla="*/ 997843 f46 1"/>
                <a:gd name="f55" fmla="*/ 8380 f45 1"/>
                <a:gd name="f56" fmla="*/ 998186 f46 1"/>
                <a:gd name="f57" fmla="*/ 1746 f45 1"/>
                <a:gd name="f58" fmla="*/ 1397 f45 1"/>
                <a:gd name="f59" fmla="*/ 994796 f46 1"/>
                <a:gd name="f60" fmla="*/ 0 f45 1"/>
                <a:gd name="f61" fmla="*/ 992764 f46 1"/>
                <a:gd name="f62" fmla="*/ 991749 f46 1"/>
                <a:gd name="f63" fmla="*/ 990733 f46 1"/>
                <a:gd name="f64" fmla="*/ 2031 f46 1"/>
                <a:gd name="f65" fmla="*/ 805479 f45 1"/>
                <a:gd name="f66" fmla="*/ 816525 f45 1"/>
                <a:gd name="f67" fmla="+- f47 0 f1"/>
                <a:gd name="f68" fmla="*/ f50 1 999396"/>
                <a:gd name="f69" fmla="*/ f51 1 820207"/>
                <a:gd name="f70" fmla="*/ f52 1 999396"/>
                <a:gd name="f71" fmla="*/ f53 1 820207"/>
                <a:gd name="f72" fmla="*/ f54 1 999396"/>
                <a:gd name="f73" fmla="*/ f55 1 820207"/>
                <a:gd name="f74" fmla="*/ f56 1 999396"/>
                <a:gd name="f75" fmla="*/ f57 1 820207"/>
                <a:gd name="f76" fmla="*/ f58 1 820207"/>
                <a:gd name="f77" fmla="*/ f59 1 999396"/>
                <a:gd name="f78" fmla="*/ f60 1 820207"/>
                <a:gd name="f79" fmla="*/ f61 1 999396"/>
                <a:gd name="f80" fmla="*/ f62 1 999396"/>
                <a:gd name="f81" fmla="*/ f63 1 999396"/>
                <a:gd name="f82" fmla="*/ f64 1 999396"/>
                <a:gd name="f83" fmla="*/ f65 1 820207"/>
                <a:gd name="f84" fmla="*/ f66 1 820207"/>
                <a:gd name="f85" fmla="*/ f41 1 f48"/>
                <a:gd name="f86" fmla="*/ f42 1 f48"/>
                <a:gd name="f87" fmla="*/ f41 1 f49"/>
                <a:gd name="f88" fmla="*/ f43 1 f49"/>
                <a:gd name="f89" fmla="*/ f68 1 f48"/>
                <a:gd name="f90" fmla="*/ f69 1 f49"/>
                <a:gd name="f91" fmla="*/ f70 1 f48"/>
                <a:gd name="f92" fmla="*/ f71 1 f49"/>
                <a:gd name="f93" fmla="*/ f72 1 f48"/>
                <a:gd name="f94" fmla="*/ f73 1 f49"/>
                <a:gd name="f95" fmla="*/ f74 1 f48"/>
                <a:gd name="f96" fmla="*/ f75 1 f49"/>
                <a:gd name="f97" fmla="*/ f76 1 f49"/>
                <a:gd name="f98" fmla="*/ f77 1 f48"/>
                <a:gd name="f99" fmla="*/ f78 1 f49"/>
                <a:gd name="f100" fmla="*/ f79 1 f48"/>
                <a:gd name="f101" fmla="*/ f80 1 f48"/>
                <a:gd name="f102" fmla="*/ f81 1 f48"/>
                <a:gd name="f103" fmla="*/ f82 1 f48"/>
                <a:gd name="f104" fmla="*/ f83 1 f49"/>
                <a:gd name="f105" fmla="*/ f84 1 f49"/>
                <a:gd name="f106" fmla="*/ f85 f39 1"/>
                <a:gd name="f107" fmla="*/ f86 f39 1"/>
                <a:gd name="f108" fmla="*/ f88 f40 1"/>
                <a:gd name="f109" fmla="*/ f87 f40 1"/>
                <a:gd name="f110" fmla="*/ f89 f39 1"/>
                <a:gd name="f111" fmla="*/ f90 f40 1"/>
                <a:gd name="f112" fmla="*/ f91 f39 1"/>
                <a:gd name="f113" fmla="*/ f92 f40 1"/>
                <a:gd name="f114" fmla="*/ f93 f39 1"/>
                <a:gd name="f115" fmla="*/ f94 f40 1"/>
                <a:gd name="f116" fmla="*/ f95 f39 1"/>
                <a:gd name="f117" fmla="*/ f96 f40 1"/>
                <a:gd name="f118" fmla="*/ f97 f40 1"/>
                <a:gd name="f119" fmla="*/ f98 f39 1"/>
                <a:gd name="f120" fmla="*/ f99 f40 1"/>
                <a:gd name="f121" fmla="*/ f100 f39 1"/>
                <a:gd name="f122" fmla="*/ f101 f39 1"/>
                <a:gd name="f123" fmla="*/ f102 f39 1"/>
                <a:gd name="f124" fmla="*/ f103 f39 1"/>
                <a:gd name="f125" fmla="*/ f104 f40 1"/>
                <a:gd name="f126" fmla="*/ f105 f40 1"/>
              </a:gdLst>
              <a:ahLst/>
              <a:cxnLst>
                <a:cxn ang="3cd4">
                  <a:pos x="hc" y="t"/>
                </a:cxn>
                <a:cxn ang="0">
                  <a:pos x="r" y="vc"/>
                </a:cxn>
                <a:cxn ang="cd4">
                  <a:pos x="hc" y="b"/>
                </a:cxn>
                <a:cxn ang="cd2">
                  <a:pos x="l" y="vc"/>
                </a:cxn>
                <a:cxn ang="f67">
                  <a:pos x="f110" y="f111"/>
                </a:cxn>
                <a:cxn ang="f67">
                  <a:pos x="f110" y="f111"/>
                </a:cxn>
                <a:cxn ang="f67">
                  <a:pos x="f112" y="f113"/>
                </a:cxn>
                <a:cxn ang="f67">
                  <a:pos x="f114" y="f115"/>
                </a:cxn>
                <a:cxn ang="f67">
                  <a:pos x="f116" y="f117"/>
                </a:cxn>
                <a:cxn ang="f67">
                  <a:pos x="f114" y="f118"/>
                </a:cxn>
                <a:cxn ang="f67">
                  <a:pos x="f119" y="f120"/>
                </a:cxn>
                <a:cxn ang="f67">
                  <a:pos x="f121" y="f120"/>
                </a:cxn>
                <a:cxn ang="f67">
                  <a:pos x="f122" y="f120"/>
                </a:cxn>
                <a:cxn ang="f67">
                  <a:pos x="f123" y="f120"/>
                </a:cxn>
                <a:cxn ang="f67">
                  <a:pos x="f123" y="f120"/>
                </a:cxn>
                <a:cxn ang="f67">
                  <a:pos x="f124" y="f125"/>
                </a:cxn>
                <a:cxn ang="f67">
                  <a:pos x="f124" y="f126"/>
                </a:cxn>
                <a:cxn ang="f67">
                  <a:pos x="f110" y="f111"/>
                </a:cxn>
              </a:cxnLst>
              <a:rect l="f106" t="f109" r="f107" b="f108"/>
              <a:pathLst>
                <a:path w="999396" h="820207">
                  <a:moveTo>
                    <a:pt x="f5" y="f7"/>
                  </a:moveTo>
                  <a:lnTo>
                    <a:pt x="f5" y="f7"/>
                  </a:lnTo>
                  <a:lnTo>
                    <a:pt x="f8" y="f9"/>
                  </a:lnTo>
                  <a:lnTo>
                    <a:pt x="f10" y="f11"/>
                  </a:lnTo>
                  <a:cubicBezTo>
                    <a:pt x="f12" y="f13"/>
                    <a:pt x="f14" y="f15"/>
                    <a:pt x="f16" y="f17"/>
                  </a:cubicBezTo>
                  <a:cubicBezTo>
                    <a:pt x="f18" y="f19"/>
                    <a:pt x="f20" y="f21"/>
                    <a:pt x="f10" y="f22"/>
                  </a:cubicBezTo>
                  <a:cubicBezTo>
                    <a:pt x="f23" y="f24"/>
                    <a:pt x="f25" y="f26"/>
                    <a:pt x="f27" y="f5"/>
                  </a:cubicBezTo>
                  <a:lnTo>
                    <a:pt x="f28" y="f5"/>
                  </a:lnTo>
                  <a:lnTo>
                    <a:pt x="f29" y="f5"/>
                  </a:lnTo>
                  <a:lnTo>
                    <a:pt x="f30" y="f5"/>
                  </a:lnTo>
                  <a:lnTo>
                    <a:pt x="f30" y="f5"/>
                  </a:lnTo>
                  <a:lnTo>
                    <a:pt x="f31" y="f32"/>
                  </a:lnTo>
                  <a:lnTo>
                    <a:pt x="f31" y="f33"/>
                  </a:lnTo>
                  <a:cubicBezTo>
                    <a:pt x="f34" y="f35"/>
                    <a:pt x="f36" y="f37"/>
                    <a:pt x="f5" y="f7"/>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5" name="Freeform: Shape 659">
              <a:extLst>
                <a:ext uri="{FF2B5EF4-FFF2-40B4-BE49-F238E27FC236}">
                  <a16:creationId xmlns:a16="http://schemas.microsoft.com/office/drawing/2014/main" id="{D197C89C-D5FA-2203-3D5C-85EE44EE2EBB}"/>
                </a:ext>
              </a:extLst>
            </p:cNvPr>
            <p:cNvSpPr/>
            <p:nvPr/>
          </p:nvSpPr>
          <p:spPr>
            <a:xfrm>
              <a:off x="5165665" y="986655"/>
              <a:ext cx="36" cy="630"/>
            </a:xfrm>
            <a:custGeom>
              <a:avLst/>
              <a:gdLst>
                <a:gd name="f0" fmla="val 10800000"/>
                <a:gd name="f1" fmla="val 5400000"/>
                <a:gd name="f2" fmla="val 180"/>
                <a:gd name="f3" fmla="val w"/>
                <a:gd name="f4" fmla="val h"/>
                <a:gd name="f5" fmla="val 0"/>
                <a:gd name="f6" fmla="val 38"/>
                <a:gd name="f7" fmla="val 634"/>
                <a:gd name="f8" fmla="val 635"/>
                <a:gd name="f9" fmla="val -13"/>
                <a:gd name="f10" fmla="val 427"/>
                <a:gd name="f11" fmla="val 208"/>
                <a:gd name="f12" fmla="+- 0 0 -90"/>
                <a:gd name="f13" fmla="*/ f3 1 38"/>
                <a:gd name="f14" fmla="*/ f4 1 634"/>
                <a:gd name="f15" fmla="val f5"/>
                <a:gd name="f16" fmla="val f6"/>
                <a:gd name="f17" fmla="val f7"/>
                <a:gd name="f18" fmla="*/ f12 f0 1"/>
                <a:gd name="f19" fmla="+- f17 0 f15"/>
                <a:gd name="f20" fmla="+- f16 0 f15"/>
                <a:gd name="f21" fmla="*/ f18 1 f2"/>
                <a:gd name="f22" fmla="*/ f20 1 38"/>
                <a:gd name="f23" fmla="*/ f19 1 634"/>
                <a:gd name="f24" fmla="*/ 38 f20 1"/>
                <a:gd name="f25" fmla="*/ 635 f19 1"/>
                <a:gd name="f26" fmla="*/ 0 f19 1"/>
                <a:gd name="f27" fmla="+- f21 0 f1"/>
                <a:gd name="f28" fmla="*/ f24 1 38"/>
                <a:gd name="f29" fmla="*/ f25 1 634"/>
                <a:gd name="f30" fmla="*/ f26 1 634"/>
                <a:gd name="f31" fmla="*/ f15 1 f22"/>
                <a:gd name="f32" fmla="*/ f16 1 f22"/>
                <a:gd name="f33" fmla="*/ f15 1 f23"/>
                <a:gd name="f34" fmla="*/ f17 1 f23"/>
                <a:gd name="f35" fmla="*/ f28 1 f22"/>
                <a:gd name="f36" fmla="*/ f29 1 f23"/>
                <a:gd name="f37" fmla="*/ f30 1 f23"/>
                <a:gd name="f38" fmla="*/ f31 f13 1"/>
                <a:gd name="f39" fmla="*/ f32 f13 1"/>
                <a:gd name="f40" fmla="*/ f34 f14 1"/>
                <a:gd name="f41" fmla="*/ f33 f14 1"/>
                <a:gd name="f42" fmla="*/ f35 f13 1"/>
                <a:gd name="f43" fmla="*/ f36 f14 1"/>
                <a:gd name="f44" fmla="*/ f37 f14 1"/>
              </a:gdLst>
              <a:ahLst/>
              <a:cxnLst>
                <a:cxn ang="3cd4">
                  <a:pos x="hc" y="t"/>
                </a:cxn>
                <a:cxn ang="0">
                  <a:pos x="r" y="vc"/>
                </a:cxn>
                <a:cxn ang="cd4">
                  <a:pos x="hc" y="b"/>
                </a:cxn>
                <a:cxn ang="cd2">
                  <a:pos x="l" y="vc"/>
                </a:cxn>
                <a:cxn ang="f27">
                  <a:pos x="f42" y="f43"/>
                </a:cxn>
                <a:cxn ang="f27">
                  <a:pos x="f42" y="f44"/>
                </a:cxn>
                <a:cxn ang="f27">
                  <a:pos x="f42" y="f43"/>
                </a:cxn>
              </a:cxnLst>
              <a:rect l="f38" t="f41" r="f39" b="f40"/>
              <a:pathLst>
                <a:path w="38" h="634">
                  <a:moveTo>
                    <a:pt x="f6" y="f8"/>
                  </a:moveTo>
                  <a:cubicBezTo>
                    <a:pt x="f9" y="f10"/>
                    <a:pt x="f9" y="f11"/>
                    <a:pt x="f6" y="f5"/>
                  </a:cubicBezTo>
                  <a:cubicBezTo>
                    <a:pt x="f6" y="f5"/>
                    <a:pt x="f6" y="f5"/>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6" name="Freeform: Shape 660">
              <a:extLst>
                <a:ext uri="{FF2B5EF4-FFF2-40B4-BE49-F238E27FC236}">
                  <a16:creationId xmlns:a16="http://schemas.microsoft.com/office/drawing/2014/main" id="{E98D2F0A-2B88-F5A7-02C1-F593AF973B4C}"/>
                </a:ext>
              </a:extLst>
            </p:cNvPr>
            <p:cNvSpPr/>
            <p:nvPr/>
          </p:nvSpPr>
          <p:spPr>
            <a:xfrm>
              <a:off x="9842455" y="2417701"/>
              <a:ext cx="218002" cy="175089"/>
            </a:xfrm>
            <a:custGeom>
              <a:avLst/>
              <a:gdLst>
                <a:gd name="f0" fmla="val 10800000"/>
                <a:gd name="f1" fmla="val 5400000"/>
                <a:gd name="f2" fmla="val 180"/>
                <a:gd name="f3" fmla="val w"/>
                <a:gd name="f4" fmla="val h"/>
                <a:gd name="f5" fmla="val 0"/>
                <a:gd name="f6" fmla="val 218004"/>
                <a:gd name="f7" fmla="val 175087"/>
                <a:gd name="f8" fmla="val 3047"/>
                <a:gd name="f9" fmla="val 172421"/>
                <a:gd name="f10" fmla="val 11808"/>
                <a:gd name="f11" fmla="val 175088"/>
                <a:gd name="f12" fmla="val 7364"/>
                <a:gd name="f13" fmla="val 216989"/>
                <a:gd name="f14" fmla="val 8151"/>
                <a:gd name="f15" fmla="val 215745"/>
                <a:gd name="f16" fmla="val 8596"/>
                <a:gd name="f17" fmla="val 214450"/>
                <a:gd name="f18" fmla="val 8634"/>
                <a:gd name="f19" fmla="val 212926"/>
                <a:gd name="f20" fmla="val 211478"/>
                <a:gd name="f21" fmla="val 8037"/>
                <a:gd name="f22" fmla="val 210386"/>
                <a:gd name="f23" fmla="val 6983"/>
                <a:gd name="f24" fmla="val 208456"/>
                <a:gd name="f25" fmla="val 5244"/>
                <a:gd name="f26" fmla="val 208304"/>
                <a:gd name="f27" fmla="val 2273"/>
                <a:gd name="f28" fmla="val 210031"/>
                <a:gd name="f29" fmla="val 343"/>
                <a:gd name="f30" fmla="val 210145"/>
                <a:gd name="f31" fmla="val 229"/>
                <a:gd name="f32" fmla="val 210259"/>
                <a:gd name="f33" fmla="val 114"/>
                <a:gd name="f34" fmla="val 208609"/>
                <a:gd name="f35" fmla="val 1524"/>
                <a:gd name="f36" fmla="val 171152"/>
                <a:gd name="f37" fmla="+- 0 0 -90"/>
                <a:gd name="f38" fmla="*/ f3 1 218004"/>
                <a:gd name="f39" fmla="*/ f4 1 175087"/>
                <a:gd name="f40" fmla="val f5"/>
                <a:gd name="f41" fmla="val f6"/>
                <a:gd name="f42" fmla="val f7"/>
                <a:gd name="f43" fmla="*/ f37 f0 1"/>
                <a:gd name="f44" fmla="+- f42 0 f40"/>
                <a:gd name="f45" fmla="+- f41 0 f40"/>
                <a:gd name="f46" fmla="*/ f43 1 f2"/>
                <a:gd name="f47" fmla="*/ f45 1 218004"/>
                <a:gd name="f48" fmla="*/ f44 1 175087"/>
                <a:gd name="f49" fmla="*/ 3047 f45 1"/>
                <a:gd name="f50" fmla="*/ 172421 f44 1"/>
                <a:gd name="f51" fmla="*/ 11808 f45 1"/>
                <a:gd name="f52" fmla="*/ 175088 f44 1"/>
                <a:gd name="f53" fmla="*/ 218004 f45 1"/>
                <a:gd name="f54" fmla="*/ 7364 f44 1"/>
                <a:gd name="f55" fmla="*/ 214450 f45 1"/>
                <a:gd name="f56" fmla="*/ 8634 f44 1"/>
                <a:gd name="f57" fmla="*/ 210386 f45 1"/>
                <a:gd name="f58" fmla="*/ 6983 f44 1"/>
                <a:gd name="f59" fmla="*/ 210031 f45 1"/>
                <a:gd name="f60" fmla="*/ 343 f44 1"/>
                <a:gd name="f61" fmla="*/ 0 f44 1"/>
                <a:gd name="f62" fmla="*/ 208609 f45 1"/>
                <a:gd name="f63" fmla="*/ 1524 f44 1"/>
                <a:gd name="f64" fmla="*/ 0 f45 1"/>
                <a:gd name="f65" fmla="*/ 171152 f44 1"/>
                <a:gd name="f66" fmla="+- f46 0 f1"/>
                <a:gd name="f67" fmla="*/ f49 1 218004"/>
                <a:gd name="f68" fmla="*/ f50 1 175087"/>
                <a:gd name="f69" fmla="*/ f51 1 218004"/>
                <a:gd name="f70" fmla="*/ f52 1 175087"/>
                <a:gd name="f71" fmla="*/ f53 1 218004"/>
                <a:gd name="f72" fmla="*/ f54 1 175087"/>
                <a:gd name="f73" fmla="*/ f55 1 218004"/>
                <a:gd name="f74" fmla="*/ f56 1 175087"/>
                <a:gd name="f75" fmla="*/ f57 1 218004"/>
                <a:gd name="f76" fmla="*/ f58 1 175087"/>
                <a:gd name="f77" fmla="*/ f59 1 218004"/>
                <a:gd name="f78" fmla="*/ f60 1 175087"/>
                <a:gd name="f79" fmla="*/ f61 1 175087"/>
                <a:gd name="f80" fmla="*/ f62 1 218004"/>
                <a:gd name="f81" fmla="*/ f63 1 175087"/>
                <a:gd name="f82" fmla="*/ f64 1 218004"/>
                <a:gd name="f83" fmla="*/ f65 1 175087"/>
                <a:gd name="f84" fmla="*/ f40 1 f47"/>
                <a:gd name="f85" fmla="*/ f41 1 f47"/>
                <a:gd name="f86" fmla="*/ f40 1 f48"/>
                <a:gd name="f87" fmla="*/ f42 1 f48"/>
                <a:gd name="f88" fmla="*/ f67 1 f47"/>
                <a:gd name="f89" fmla="*/ f68 1 f48"/>
                <a:gd name="f90" fmla="*/ f69 1 f47"/>
                <a:gd name="f91" fmla="*/ f70 1 f48"/>
                <a:gd name="f92" fmla="*/ f71 1 f47"/>
                <a:gd name="f93" fmla="*/ f72 1 f48"/>
                <a:gd name="f94" fmla="*/ f73 1 f47"/>
                <a:gd name="f95" fmla="*/ f74 1 f48"/>
                <a:gd name="f96" fmla="*/ f75 1 f47"/>
                <a:gd name="f97" fmla="*/ f76 1 f48"/>
                <a:gd name="f98" fmla="*/ f77 1 f47"/>
                <a:gd name="f99" fmla="*/ f78 1 f48"/>
                <a:gd name="f100" fmla="*/ f79 1 f48"/>
                <a:gd name="f101" fmla="*/ f80 1 f47"/>
                <a:gd name="f102" fmla="*/ f81 1 f48"/>
                <a:gd name="f103" fmla="*/ f82 1 f47"/>
                <a:gd name="f104" fmla="*/ f83 1 f48"/>
                <a:gd name="f105" fmla="*/ f84 f38 1"/>
                <a:gd name="f106" fmla="*/ f85 f38 1"/>
                <a:gd name="f107" fmla="*/ f87 f39 1"/>
                <a:gd name="f108" fmla="*/ f86 f39 1"/>
                <a:gd name="f109" fmla="*/ f88 f38 1"/>
                <a:gd name="f110" fmla="*/ f89 f39 1"/>
                <a:gd name="f111" fmla="*/ f90 f38 1"/>
                <a:gd name="f112" fmla="*/ f91 f39 1"/>
                <a:gd name="f113" fmla="*/ f92 f38 1"/>
                <a:gd name="f114" fmla="*/ f93 f39 1"/>
                <a:gd name="f115" fmla="*/ f94 f38 1"/>
                <a:gd name="f116" fmla="*/ f95 f39 1"/>
                <a:gd name="f117" fmla="*/ f96 f38 1"/>
                <a:gd name="f118" fmla="*/ f97 f39 1"/>
                <a:gd name="f119" fmla="*/ f98 f38 1"/>
                <a:gd name="f120" fmla="*/ f99 f39 1"/>
                <a:gd name="f121" fmla="*/ f100 f39 1"/>
                <a:gd name="f122" fmla="*/ f101 f38 1"/>
                <a:gd name="f123" fmla="*/ f102 f39 1"/>
                <a:gd name="f124" fmla="*/ f103 f38 1"/>
                <a:gd name="f125" fmla="*/ f104 f39 1"/>
              </a:gdLst>
              <a:ahLst/>
              <a:cxnLst>
                <a:cxn ang="3cd4">
                  <a:pos x="hc" y="t"/>
                </a:cxn>
                <a:cxn ang="0">
                  <a:pos x="r" y="vc"/>
                </a:cxn>
                <a:cxn ang="cd4">
                  <a:pos x="hc" y="b"/>
                </a:cxn>
                <a:cxn ang="cd2">
                  <a:pos x="l" y="vc"/>
                </a:cxn>
                <a:cxn ang="f66">
                  <a:pos x="f109" y="f110"/>
                </a:cxn>
                <a:cxn ang="f66">
                  <a:pos x="f111" y="f112"/>
                </a:cxn>
                <a:cxn ang="f66">
                  <a:pos x="f113" y="f114"/>
                </a:cxn>
                <a:cxn ang="f66">
                  <a:pos x="f115" y="f116"/>
                </a:cxn>
                <a:cxn ang="f66">
                  <a:pos x="f117" y="f118"/>
                </a:cxn>
                <a:cxn ang="f66">
                  <a:pos x="f119" y="f120"/>
                </a:cxn>
                <a:cxn ang="f66">
                  <a:pos x="f117" y="f121"/>
                </a:cxn>
                <a:cxn ang="f66">
                  <a:pos x="f122" y="f123"/>
                </a:cxn>
                <a:cxn ang="f66">
                  <a:pos x="f124" y="f125"/>
                </a:cxn>
              </a:cxnLst>
              <a:rect l="f105" t="f108" r="f106" b="f107"/>
              <a:pathLst>
                <a:path w="218004" h="175087">
                  <a:moveTo>
                    <a:pt x="f8" y="f9"/>
                  </a:moveTo>
                  <a:lnTo>
                    <a:pt x="f10" y="f11"/>
                  </a:lnTo>
                  <a:lnTo>
                    <a:pt x="f6" y="f12"/>
                  </a:lnTo>
                  <a:cubicBezTo>
                    <a:pt x="f13" y="f14"/>
                    <a:pt x="f15" y="f16"/>
                    <a:pt x="f17" y="f18"/>
                  </a:cubicBezTo>
                  <a:cubicBezTo>
                    <a:pt x="f19" y="f18"/>
                    <a:pt x="f20" y="f21"/>
                    <a:pt x="f22" y="f23"/>
                  </a:cubicBezTo>
                  <a:cubicBezTo>
                    <a:pt x="f24" y="f25"/>
                    <a:pt x="f26" y="f27"/>
                    <a:pt x="f28" y="f29"/>
                  </a:cubicBezTo>
                  <a:cubicBezTo>
                    <a:pt x="f30" y="f31"/>
                    <a:pt x="f32" y="f33"/>
                    <a:pt x="f22" y="f5"/>
                  </a:cubicBezTo>
                  <a:lnTo>
                    <a:pt x="f34" y="f35"/>
                  </a:lnTo>
                  <a:lnTo>
                    <a:pt x="f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7" name="Freeform: Shape 661">
              <a:extLst>
                <a:ext uri="{FF2B5EF4-FFF2-40B4-BE49-F238E27FC236}">
                  <a16:creationId xmlns:a16="http://schemas.microsoft.com/office/drawing/2014/main" id="{6710F00D-EA6C-0C26-6108-0721E24F5798}"/>
                </a:ext>
              </a:extLst>
            </p:cNvPr>
            <p:cNvSpPr/>
            <p:nvPr/>
          </p:nvSpPr>
          <p:spPr>
            <a:xfrm>
              <a:off x="10050536" y="2380119"/>
              <a:ext cx="55906" cy="45838"/>
            </a:xfrm>
            <a:custGeom>
              <a:avLst/>
              <a:gdLst>
                <a:gd name="f0" fmla="val 10800000"/>
                <a:gd name="f1" fmla="val 5400000"/>
                <a:gd name="f2" fmla="val 180"/>
                <a:gd name="f3" fmla="val w"/>
                <a:gd name="f4" fmla="val h"/>
                <a:gd name="f5" fmla="val 0"/>
                <a:gd name="f6" fmla="val 55909"/>
                <a:gd name="f7" fmla="val 45835"/>
                <a:gd name="f8" fmla="val 2299"/>
                <a:gd name="f9" fmla="val 44184"/>
                <a:gd name="f10" fmla="val 3391"/>
                <a:gd name="f11" fmla="val 45238"/>
                <a:gd name="f12" fmla="val 4851"/>
                <a:gd name="f13" fmla="val 6362"/>
                <a:gd name="f14" fmla="val 7657"/>
                <a:gd name="f15" fmla="val 45797"/>
                <a:gd name="f16" fmla="val 8902"/>
                <a:gd name="f17" fmla="val 45353"/>
                <a:gd name="f18" fmla="val 9917"/>
                <a:gd name="f19" fmla="val 44565"/>
                <a:gd name="f20" fmla="val 52071"/>
                <a:gd name="f21" fmla="val 10284"/>
                <a:gd name="f22" fmla="val 54356"/>
                <a:gd name="f23" fmla="val 8380"/>
                <a:gd name="f24" fmla="val 56286"/>
                <a:gd name="f25" fmla="val 6640"/>
                <a:gd name="f26" fmla="val 56438"/>
                <a:gd name="f27" fmla="val 3669"/>
                <a:gd name="f28" fmla="val 54699"/>
                <a:gd name="f29" fmla="val 1739"/>
                <a:gd name="f30" fmla="val 54598"/>
                <a:gd name="f31" fmla="val 1625"/>
                <a:gd name="f32" fmla="val 54483"/>
                <a:gd name="f33" fmla="val 1511"/>
                <a:gd name="f34" fmla="val 1397"/>
                <a:gd name="f35" fmla="val 53506"/>
                <a:gd name="f36" fmla="val 635"/>
                <a:gd name="f37" fmla="val 52439"/>
                <a:gd name="f38" fmla="val 139"/>
                <a:gd name="f39" fmla="val 51309"/>
                <a:gd name="f40" fmla="val 49151"/>
                <a:gd name="f41" fmla="val 48262"/>
                <a:gd name="f42" fmla="val 47246"/>
                <a:gd name="f43" fmla="val 46611"/>
                <a:gd name="f44" fmla="val 11187"/>
                <a:gd name="f45" fmla="val 28821"/>
                <a:gd name="f46" fmla="val 2172"/>
                <a:gd name="f47" fmla="val 36185"/>
                <a:gd name="f48" fmla="val -12"/>
                <a:gd name="f49" fmla="val 37582"/>
                <a:gd name="f50" fmla="val -660"/>
                <a:gd name="f51" fmla="val 40490"/>
                <a:gd name="f52" fmla="val 738"/>
                <a:gd name="f53" fmla="val 42674"/>
                <a:gd name="f54" fmla="val 1131"/>
                <a:gd name="f55" fmla="val 43296"/>
                <a:gd name="f56" fmla="val 1665"/>
                <a:gd name="f57" fmla="val 43804"/>
                <a:gd name="f58" fmla="+- 0 0 -90"/>
                <a:gd name="f59" fmla="*/ f3 1 55909"/>
                <a:gd name="f60" fmla="*/ f4 1 45835"/>
                <a:gd name="f61" fmla="val f5"/>
                <a:gd name="f62" fmla="val f6"/>
                <a:gd name="f63" fmla="val f7"/>
                <a:gd name="f64" fmla="*/ f58 f0 1"/>
                <a:gd name="f65" fmla="+- f63 0 f61"/>
                <a:gd name="f66" fmla="+- f62 0 f61"/>
                <a:gd name="f67" fmla="*/ f64 1 f2"/>
                <a:gd name="f68" fmla="*/ f66 1 55909"/>
                <a:gd name="f69" fmla="*/ f65 1 45835"/>
                <a:gd name="f70" fmla="*/ 2299 f66 1"/>
                <a:gd name="f71" fmla="*/ 44184 f65 1"/>
                <a:gd name="f72" fmla="*/ 6362 f66 1"/>
                <a:gd name="f73" fmla="*/ 45835 f65 1"/>
                <a:gd name="f74" fmla="*/ 9917 f66 1"/>
                <a:gd name="f75" fmla="*/ 44565 f65 1"/>
                <a:gd name="f76" fmla="*/ 52071 f66 1"/>
                <a:gd name="f77" fmla="*/ 10284 f65 1"/>
                <a:gd name="f78" fmla="*/ 54356 f66 1"/>
                <a:gd name="f79" fmla="*/ 8380 f65 1"/>
                <a:gd name="f80" fmla="*/ 54699 f66 1"/>
                <a:gd name="f81" fmla="*/ 1739 f65 1"/>
                <a:gd name="f82" fmla="*/ 1397 f65 1"/>
                <a:gd name="f83" fmla="*/ 51309 f66 1"/>
                <a:gd name="f84" fmla="*/ 0 f65 1"/>
                <a:gd name="f85" fmla="*/ 49151 f66 1"/>
                <a:gd name="f86" fmla="*/ 48262 f66 1"/>
                <a:gd name="f87" fmla="*/ 47246 f66 1"/>
                <a:gd name="f88" fmla="*/ 46611 f66 1"/>
                <a:gd name="f89" fmla="*/ 11187 f66 1"/>
                <a:gd name="f90" fmla="*/ 28821 f65 1"/>
                <a:gd name="f91" fmla="*/ 2172 f66 1"/>
                <a:gd name="f92" fmla="*/ 36185 f65 1"/>
                <a:gd name="f93" fmla="*/ 738 f66 1"/>
                <a:gd name="f94" fmla="*/ 42674 f65 1"/>
                <a:gd name="f95" fmla="+- f67 0 f1"/>
                <a:gd name="f96" fmla="*/ f70 1 55909"/>
                <a:gd name="f97" fmla="*/ f71 1 45835"/>
                <a:gd name="f98" fmla="*/ f72 1 55909"/>
                <a:gd name="f99" fmla="*/ f73 1 45835"/>
                <a:gd name="f100" fmla="*/ f74 1 55909"/>
                <a:gd name="f101" fmla="*/ f75 1 45835"/>
                <a:gd name="f102" fmla="*/ f76 1 55909"/>
                <a:gd name="f103" fmla="*/ f77 1 45835"/>
                <a:gd name="f104" fmla="*/ f78 1 55909"/>
                <a:gd name="f105" fmla="*/ f79 1 45835"/>
                <a:gd name="f106" fmla="*/ f80 1 55909"/>
                <a:gd name="f107" fmla="*/ f81 1 45835"/>
                <a:gd name="f108" fmla="*/ f82 1 45835"/>
                <a:gd name="f109" fmla="*/ f83 1 55909"/>
                <a:gd name="f110" fmla="*/ f84 1 45835"/>
                <a:gd name="f111" fmla="*/ f85 1 55909"/>
                <a:gd name="f112" fmla="*/ f86 1 55909"/>
                <a:gd name="f113" fmla="*/ f87 1 55909"/>
                <a:gd name="f114" fmla="*/ f88 1 55909"/>
                <a:gd name="f115" fmla="*/ f89 1 55909"/>
                <a:gd name="f116" fmla="*/ f90 1 45835"/>
                <a:gd name="f117" fmla="*/ f91 1 55909"/>
                <a:gd name="f118" fmla="*/ f92 1 45835"/>
                <a:gd name="f119" fmla="*/ f93 1 55909"/>
                <a:gd name="f120" fmla="*/ f94 1 45835"/>
                <a:gd name="f121" fmla="*/ f61 1 f68"/>
                <a:gd name="f122" fmla="*/ f62 1 f68"/>
                <a:gd name="f123" fmla="*/ f61 1 f69"/>
                <a:gd name="f124" fmla="*/ f63 1 f69"/>
                <a:gd name="f125" fmla="*/ f96 1 f68"/>
                <a:gd name="f126" fmla="*/ f97 1 f69"/>
                <a:gd name="f127" fmla="*/ f98 1 f68"/>
                <a:gd name="f128" fmla="*/ f99 1 f69"/>
                <a:gd name="f129" fmla="*/ f100 1 f68"/>
                <a:gd name="f130" fmla="*/ f101 1 f69"/>
                <a:gd name="f131" fmla="*/ f102 1 f68"/>
                <a:gd name="f132" fmla="*/ f103 1 f69"/>
                <a:gd name="f133" fmla="*/ f104 1 f68"/>
                <a:gd name="f134" fmla="*/ f105 1 f69"/>
                <a:gd name="f135" fmla="*/ f106 1 f68"/>
                <a:gd name="f136" fmla="*/ f107 1 f69"/>
                <a:gd name="f137" fmla="*/ f108 1 f69"/>
                <a:gd name="f138" fmla="*/ f109 1 f68"/>
                <a:gd name="f139" fmla="*/ f110 1 f69"/>
                <a:gd name="f140" fmla="*/ f111 1 f68"/>
                <a:gd name="f141" fmla="*/ f112 1 f68"/>
                <a:gd name="f142" fmla="*/ f113 1 f68"/>
                <a:gd name="f143" fmla="*/ f114 1 f68"/>
                <a:gd name="f144" fmla="*/ f115 1 f68"/>
                <a:gd name="f145" fmla="*/ f116 1 f69"/>
                <a:gd name="f146" fmla="*/ f117 1 f68"/>
                <a:gd name="f147" fmla="*/ f118 1 f69"/>
                <a:gd name="f148" fmla="*/ f119 1 f68"/>
                <a:gd name="f149" fmla="*/ f120 1 f69"/>
                <a:gd name="f150" fmla="*/ f121 f59 1"/>
                <a:gd name="f151" fmla="*/ f122 f59 1"/>
                <a:gd name="f152" fmla="*/ f124 f60 1"/>
                <a:gd name="f153" fmla="*/ f123 f60 1"/>
                <a:gd name="f154" fmla="*/ f125 f59 1"/>
                <a:gd name="f155" fmla="*/ f126 f60 1"/>
                <a:gd name="f156" fmla="*/ f127 f59 1"/>
                <a:gd name="f157" fmla="*/ f128 f60 1"/>
                <a:gd name="f158" fmla="*/ f129 f59 1"/>
                <a:gd name="f159" fmla="*/ f130 f60 1"/>
                <a:gd name="f160" fmla="*/ f131 f59 1"/>
                <a:gd name="f161" fmla="*/ f132 f60 1"/>
                <a:gd name="f162" fmla="*/ f133 f59 1"/>
                <a:gd name="f163" fmla="*/ f134 f60 1"/>
                <a:gd name="f164" fmla="*/ f135 f59 1"/>
                <a:gd name="f165" fmla="*/ f136 f60 1"/>
                <a:gd name="f166" fmla="*/ f137 f60 1"/>
                <a:gd name="f167" fmla="*/ f138 f59 1"/>
                <a:gd name="f168" fmla="*/ f139 f60 1"/>
                <a:gd name="f169" fmla="*/ f140 f59 1"/>
                <a:gd name="f170" fmla="*/ f141 f59 1"/>
                <a:gd name="f171" fmla="*/ f142 f59 1"/>
                <a:gd name="f172" fmla="*/ f143 f59 1"/>
                <a:gd name="f173" fmla="*/ f144 f59 1"/>
                <a:gd name="f174" fmla="*/ f145 f60 1"/>
                <a:gd name="f175" fmla="*/ f146 f59 1"/>
                <a:gd name="f176" fmla="*/ f147 f60 1"/>
                <a:gd name="f177" fmla="*/ f148 f59 1"/>
                <a:gd name="f178" fmla="*/ f149 f60 1"/>
              </a:gdLst>
              <a:ahLst/>
              <a:cxnLst>
                <a:cxn ang="3cd4">
                  <a:pos x="hc" y="t"/>
                </a:cxn>
                <a:cxn ang="0">
                  <a:pos x="r" y="vc"/>
                </a:cxn>
                <a:cxn ang="cd4">
                  <a:pos x="hc" y="b"/>
                </a:cxn>
                <a:cxn ang="cd2">
                  <a:pos x="l" y="vc"/>
                </a:cxn>
                <a:cxn ang="f95">
                  <a:pos x="f154" y="f155"/>
                </a:cxn>
                <a:cxn ang="f95">
                  <a:pos x="f156" y="f157"/>
                </a:cxn>
                <a:cxn ang="f95">
                  <a:pos x="f158" y="f159"/>
                </a:cxn>
                <a:cxn ang="f95">
                  <a:pos x="f160" y="f161"/>
                </a:cxn>
                <a:cxn ang="f95">
                  <a:pos x="f162" y="f163"/>
                </a:cxn>
                <a:cxn ang="f95">
                  <a:pos x="f164" y="f165"/>
                </a:cxn>
                <a:cxn ang="f95">
                  <a:pos x="f162" y="f166"/>
                </a:cxn>
                <a:cxn ang="f95">
                  <a:pos x="f167" y="f168"/>
                </a:cxn>
                <a:cxn ang="f95">
                  <a:pos x="f169" y="f168"/>
                </a:cxn>
                <a:cxn ang="f95">
                  <a:pos x="f170" y="f168"/>
                </a:cxn>
                <a:cxn ang="f95">
                  <a:pos x="f171" y="f168"/>
                </a:cxn>
                <a:cxn ang="f95">
                  <a:pos x="f172" y="f168"/>
                </a:cxn>
                <a:cxn ang="f95">
                  <a:pos x="f173" y="f174"/>
                </a:cxn>
                <a:cxn ang="f95">
                  <a:pos x="f175" y="f176"/>
                </a:cxn>
                <a:cxn ang="f95">
                  <a:pos x="f177" y="f178"/>
                </a:cxn>
                <a:cxn ang="f95">
                  <a:pos x="f154" y="f155"/>
                </a:cxn>
              </a:cxnLst>
              <a:rect l="f150" t="f153" r="f151" b="f152"/>
              <a:pathLst>
                <a:path w="55909" h="45835">
                  <a:moveTo>
                    <a:pt x="f8" y="f9"/>
                  </a:moveTo>
                  <a:cubicBezTo>
                    <a:pt x="f10" y="f11"/>
                    <a:pt x="f12" y="f7"/>
                    <a:pt x="f13" y="f7"/>
                  </a:cubicBezTo>
                  <a:cubicBezTo>
                    <a:pt x="f14" y="f15"/>
                    <a:pt x="f16" y="f17"/>
                    <a:pt x="f18" y="f19"/>
                  </a:cubicBezTo>
                  <a:lnTo>
                    <a:pt x="f20" y="f21"/>
                  </a:lnTo>
                  <a:lnTo>
                    <a:pt x="f22" y="f23"/>
                  </a:lnTo>
                  <a:cubicBezTo>
                    <a:pt x="f24" y="f25"/>
                    <a:pt x="f26" y="f27"/>
                    <a:pt x="f28" y="f29"/>
                  </a:cubicBezTo>
                  <a:cubicBezTo>
                    <a:pt x="f30" y="f31"/>
                    <a:pt x="f32" y="f33"/>
                    <a:pt x="f22" y="f34"/>
                  </a:cubicBezTo>
                  <a:cubicBezTo>
                    <a:pt x="f35" y="f36"/>
                    <a:pt x="f37" y="f38"/>
                    <a:pt x="f39" y="f5"/>
                  </a:cubicBezTo>
                  <a:lnTo>
                    <a:pt x="f40" y="f5"/>
                  </a:lnTo>
                  <a:lnTo>
                    <a:pt x="f41" y="f5"/>
                  </a:lnTo>
                  <a:lnTo>
                    <a:pt x="f42" y="f5"/>
                  </a:lnTo>
                  <a:lnTo>
                    <a:pt x="f43" y="f5"/>
                  </a:lnTo>
                  <a:lnTo>
                    <a:pt x="f44" y="f45"/>
                  </a:lnTo>
                  <a:lnTo>
                    <a:pt x="f46" y="f47"/>
                  </a:lnTo>
                  <a:cubicBezTo>
                    <a:pt x="f48" y="f49"/>
                    <a:pt x="f50" y="f51"/>
                    <a:pt x="f52" y="f53"/>
                  </a:cubicBezTo>
                  <a:cubicBezTo>
                    <a:pt x="f54" y="f55"/>
                    <a:pt x="f56" y="f5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8" name="Freeform: Shape 662">
              <a:extLst>
                <a:ext uri="{FF2B5EF4-FFF2-40B4-BE49-F238E27FC236}">
                  <a16:creationId xmlns:a16="http://schemas.microsoft.com/office/drawing/2014/main" id="{3FB79F57-084D-6816-C9BD-482A123A87E7}"/>
                </a:ext>
              </a:extLst>
            </p:cNvPr>
            <p:cNvSpPr/>
            <p:nvPr/>
          </p:nvSpPr>
          <p:spPr>
            <a:xfrm>
              <a:off x="9806775" y="1050901"/>
              <a:ext cx="2379131" cy="728667"/>
            </a:xfrm>
            <a:custGeom>
              <a:avLst/>
              <a:gdLst>
                <a:gd name="f0" fmla="val 10800000"/>
                <a:gd name="f1" fmla="val 5400000"/>
                <a:gd name="f2" fmla="val 180"/>
                <a:gd name="f3" fmla="val w"/>
                <a:gd name="f4" fmla="val h"/>
                <a:gd name="f5" fmla="val 0"/>
                <a:gd name="f6" fmla="val 2379131"/>
                <a:gd name="f7" fmla="val 728663"/>
                <a:gd name="f8" fmla="val 3428"/>
                <a:gd name="f9" fmla="val 6018"/>
                <a:gd name="f10" fmla="val 632"/>
                <a:gd name="f11" fmla="val 7605"/>
                <a:gd name="f12" fmla="val 3244"/>
                <a:gd name="f13" fmla="val 6971"/>
                <a:gd name="f14" fmla="val 5833"/>
                <a:gd name="f15" fmla="val 6933"/>
                <a:gd name="f16" fmla="val 5964"/>
                <a:gd name="f17" fmla="val 6894"/>
                <a:gd name="f18" fmla="val 6093"/>
                <a:gd name="f19" fmla="val 6856"/>
                <a:gd name="f20" fmla="val 6221"/>
                <a:gd name="f21" fmla="val 5980"/>
                <a:gd name="f22" fmla="val 8247"/>
                <a:gd name="f23" fmla="val 3986"/>
                <a:gd name="f24" fmla="val 9548"/>
                <a:gd name="f25" fmla="val 1778"/>
                <a:gd name="f26" fmla="val 9523"/>
                <a:gd name="f27" fmla="val 728664"/>
                <a:gd name="f28" fmla="val 718253"/>
                <a:gd name="f29" fmla="val 13077"/>
                <a:gd name="f30" fmla="val 2920"/>
                <a:gd name="f31" fmla="+- 0 0 -90"/>
                <a:gd name="f32" fmla="*/ f3 1 2379131"/>
                <a:gd name="f33" fmla="*/ f4 1 728663"/>
                <a:gd name="f34" fmla="val f5"/>
                <a:gd name="f35" fmla="val f6"/>
                <a:gd name="f36" fmla="val f7"/>
                <a:gd name="f37" fmla="*/ f31 f0 1"/>
                <a:gd name="f38" fmla="+- f36 0 f34"/>
                <a:gd name="f39" fmla="+- f35 0 f34"/>
                <a:gd name="f40" fmla="*/ f37 1 f2"/>
                <a:gd name="f41" fmla="*/ f39 1 2379131"/>
                <a:gd name="f42" fmla="*/ f38 1 728663"/>
                <a:gd name="f43" fmla="*/ 3428 f39 1"/>
                <a:gd name="f44" fmla="*/ 0 f38 1"/>
                <a:gd name="f45" fmla="*/ 6971 f39 1"/>
                <a:gd name="f46" fmla="*/ 5833 f38 1"/>
                <a:gd name="f47" fmla="*/ 6856 f39 1"/>
                <a:gd name="f48" fmla="*/ 6221 f38 1"/>
                <a:gd name="f49" fmla="*/ 1778 f39 1"/>
                <a:gd name="f50" fmla="*/ 9523 f38 1"/>
                <a:gd name="f51" fmla="*/ 0 f39 1"/>
                <a:gd name="f52" fmla="*/ 2379131 f39 1"/>
                <a:gd name="f53" fmla="*/ 728664 f38 1"/>
                <a:gd name="f54" fmla="*/ 718253 f38 1"/>
                <a:gd name="f55" fmla="*/ 13077 f39 1"/>
                <a:gd name="f56" fmla="*/ 2920 f38 1"/>
                <a:gd name="f57" fmla="+- f40 0 f1"/>
                <a:gd name="f58" fmla="*/ f43 1 2379131"/>
                <a:gd name="f59" fmla="*/ f44 1 728663"/>
                <a:gd name="f60" fmla="*/ f45 1 2379131"/>
                <a:gd name="f61" fmla="*/ f46 1 728663"/>
                <a:gd name="f62" fmla="*/ f47 1 2379131"/>
                <a:gd name="f63" fmla="*/ f48 1 728663"/>
                <a:gd name="f64" fmla="*/ f49 1 2379131"/>
                <a:gd name="f65" fmla="*/ f50 1 728663"/>
                <a:gd name="f66" fmla="*/ f51 1 2379131"/>
                <a:gd name="f67" fmla="*/ f52 1 2379131"/>
                <a:gd name="f68" fmla="*/ f53 1 728663"/>
                <a:gd name="f69" fmla="*/ f54 1 728663"/>
                <a:gd name="f70" fmla="*/ f55 1 2379131"/>
                <a:gd name="f71" fmla="*/ f56 1 728663"/>
                <a:gd name="f72" fmla="*/ f34 1 f41"/>
                <a:gd name="f73" fmla="*/ f35 1 f41"/>
                <a:gd name="f74" fmla="*/ f34 1 f42"/>
                <a:gd name="f75" fmla="*/ f36 1 f42"/>
                <a:gd name="f76" fmla="*/ f58 1 f41"/>
                <a:gd name="f77" fmla="*/ f59 1 f42"/>
                <a:gd name="f78" fmla="*/ f60 1 f41"/>
                <a:gd name="f79" fmla="*/ f61 1 f42"/>
                <a:gd name="f80" fmla="*/ f62 1 f41"/>
                <a:gd name="f81" fmla="*/ f63 1 f42"/>
                <a:gd name="f82" fmla="*/ f64 1 f41"/>
                <a:gd name="f83" fmla="*/ f65 1 f42"/>
                <a:gd name="f84" fmla="*/ f66 1 f41"/>
                <a:gd name="f85" fmla="*/ f67 1 f41"/>
                <a:gd name="f86" fmla="*/ f68 1 f42"/>
                <a:gd name="f87" fmla="*/ f69 1 f42"/>
                <a:gd name="f88" fmla="*/ f70 1 f41"/>
                <a:gd name="f89" fmla="*/ f71 1 f42"/>
                <a:gd name="f90" fmla="*/ f72 f32 1"/>
                <a:gd name="f91" fmla="*/ f73 f32 1"/>
                <a:gd name="f92" fmla="*/ f75 f33 1"/>
                <a:gd name="f93" fmla="*/ f74 f33 1"/>
                <a:gd name="f94" fmla="*/ f76 f32 1"/>
                <a:gd name="f95" fmla="*/ f77 f33 1"/>
                <a:gd name="f96" fmla="*/ f78 f32 1"/>
                <a:gd name="f97" fmla="*/ f79 f33 1"/>
                <a:gd name="f98" fmla="*/ f80 f32 1"/>
                <a:gd name="f99" fmla="*/ f81 f33 1"/>
                <a:gd name="f100" fmla="*/ f82 f32 1"/>
                <a:gd name="f101" fmla="*/ f83 f33 1"/>
                <a:gd name="f102" fmla="*/ f84 f32 1"/>
                <a:gd name="f103" fmla="*/ f85 f32 1"/>
                <a:gd name="f104" fmla="*/ f86 f33 1"/>
                <a:gd name="f105" fmla="*/ f87 f33 1"/>
                <a:gd name="f106" fmla="*/ f88 f32 1"/>
                <a:gd name="f107" fmla="*/ f89 f33 1"/>
              </a:gdLst>
              <a:ahLst/>
              <a:cxnLst>
                <a:cxn ang="3cd4">
                  <a:pos x="hc" y="t"/>
                </a:cxn>
                <a:cxn ang="0">
                  <a:pos x="r" y="vc"/>
                </a:cxn>
                <a:cxn ang="cd4">
                  <a:pos x="hc" y="b"/>
                </a:cxn>
                <a:cxn ang="cd2">
                  <a:pos x="l" y="vc"/>
                </a:cxn>
                <a:cxn ang="f57">
                  <a:pos x="f94" y="f95"/>
                </a:cxn>
                <a:cxn ang="f57">
                  <a:pos x="f96" y="f97"/>
                </a:cxn>
                <a:cxn ang="f57">
                  <a:pos x="f98" y="f99"/>
                </a:cxn>
                <a:cxn ang="f57">
                  <a:pos x="f100" y="f101"/>
                </a:cxn>
                <a:cxn ang="f57">
                  <a:pos x="f102" y="f101"/>
                </a:cxn>
                <a:cxn ang="f57">
                  <a:pos x="f103" y="f104"/>
                </a:cxn>
                <a:cxn ang="f57">
                  <a:pos x="f103" y="f105"/>
                </a:cxn>
                <a:cxn ang="f57">
                  <a:pos x="f106" y="f107"/>
                </a:cxn>
              </a:cxnLst>
              <a:rect l="f90" t="f93" r="f91" b="f92"/>
              <a:pathLst>
                <a:path w="2379131" h="728663">
                  <a:moveTo>
                    <a:pt x="f8" y="f5"/>
                  </a:moveTo>
                  <a:cubicBezTo>
                    <a:pt x="f9" y="f10"/>
                    <a:pt x="f11" y="f12"/>
                    <a:pt x="f13" y="f14"/>
                  </a:cubicBezTo>
                  <a:cubicBezTo>
                    <a:pt x="f15" y="f16"/>
                    <a:pt x="f17" y="f18"/>
                    <a:pt x="f19" y="f20"/>
                  </a:cubicBezTo>
                  <a:cubicBezTo>
                    <a:pt x="f21" y="f22"/>
                    <a:pt x="f23" y="f24"/>
                    <a:pt x="f25" y="f26"/>
                  </a:cubicBezTo>
                  <a:lnTo>
                    <a:pt x="f5" y="f26"/>
                  </a:lnTo>
                  <a:lnTo>
                    <a:pt x="f6" y="f27"/>
                  </a:lnTo>
                  <a:lnTo>
                    <a:pt x="f6" y="f28"/>
                  </a:lnTo>
                  <a:lnTo>
                    <a:pt x="f29"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59" name="Freeform: Shape 663">
              <a:extLst>
                <a:ext uri="{FF2B5EF4-FFF2-40B4-BE49-F238E27FC236}">
                  <a16:creationId xmlns:a16="http://schemas.microsoft.com/office/drawing/2014/main" id="{30FF7359-B535-6128-231F-23E962FC1AD6}"/>
                </a:ext>
              </a:extLst>
            </p:cNvPr>
            <p:cNvSpPr/>
            <p:nvPr/>
          </p:nvSpPr>
          <p:spPr>
            <a:xfrm>
              <a:off x="8811213" y="285804"/>
              <a:ext cx="313227" cy="256470"/>
            </a:xfrm>
            <a:custGeom>
              <a:avLst/>
              <a:gdLst>
                <a:gd name="f0" fmla="val 10800000"/>
                <a:gd name="f1" fmla="val 5400000"/>
                <a:gd name="f2" fmla="val 180"/>
                <a:gd name="f3" fmla="val w"/>
                <a:gd name="f4" fmla="val h"/>
                <a:gd name="f5" fmla="val 0"/>
                <a:gd name="f6" fmla="val 313231"/>
                <a:gd name="f7" fmla="val 256473"/>
                <a:gd name="f8" fmla="val 305867"/>
                <a:gd name="f9" fmla="val 6856"/>
                <a:gd name="f10" fmla="val 303975"/>
                <a:gd name="f11" fmla="val 5187"/>
                <a:gd name="f12" fmla="val 303797"/>
                <a:gd name="f13" fmla="val 2298"/>
                <a:gd name="f14" fmla="val 305461"/>
                <a:gd name="f15" fmla="val 405"/>
                <a:gd name="f16" fmla="val 305588"/>
                <a:gd name="f17" fmla="val 262"/>
                <a:gd name="f18" fmla="val 305727"/>
                <a:gd name="f19" fmla="val 127"/>
                <a:gd name="f20" fmla="val 4190"/>
                <a:gd name="f21" fmla="val 245427"/>
                <a:gd name="f22" fmla="val 2540"/>
                <a:gd name="f23" fmla="val 246697"/>
                <a:gd name="f24" fmla="val 3975"/>
                <a:gd name="f25" fmla="val 247964"/>
                <a:gd name="f26" fmla="val 4520"/>
                <a:gd name="f27" fmla="val 249955"/>
                <a:gd name="f28" fmla="val 3937"/>
                <a:gd name="f29" fmla="val 251776"/>
                <a:gd name="f30" fmla="val 3225"/>
                <a:gd name="f31" fmla="val 253393"/>
                <a:gd name="f32" fmla="val 1740"/>
                <a:gd name="f33" fmla="val 254541"/>
                <a:gd name="f34" fmla="val 254823"/>
                <a:gd name="f35" fmla="val 1054"/>
                <a:gd name="f36" fmla="val 255850"/>
                <a:gd name="f37" fmla="val 2464"/>
                <a:gd name="f38" fmla="val 256439"/>
                <a:gd name="f39" fmla="val 5270"/>
                <a:gd name="f40" fmla="val 256465"/>
                <a:gd name="f41" fmla="val 6565"/>
                <a:gd name="f42" fmla="val 256019"/>
                <a:gd name="f43" fmla="val 7619"/>
                <a:gd name="f44" fmla="val 255204"/>
                <a:gd name="f45" fmla="val 312241"/>
                <a:gd name="f46" fmla="val 7699"/>
                <a:gd name="f47" fmla="val 310971"/>
                <a:gd name="f48" fmla="val 8150"/>
                <a:gd name="f49" fmla="val 309676"/>
                <a:gd name="f50" fmla="val 8126"/>
                <a:gd name="f51" fmla="val 308292"/>
                <a:gd name="f52" fmla="val 8189"/>
                <a:gd name="f53" fmla="val 306933"/>
                <a:gd name="f54" fmla="val 7737"/>
                <a:gd name="f55" fmla="+- 0 0 -90"/>
                <a:gd name="f56" fmla="*/ f3 1 313231"/>
                <a:gd name="f57" fmla="*/ f4 1 256473"/>
                <a:gd name="f58" fmla="val f5"/>
                <a:gd name="f59" fmla="val f6"/>
                <a:gd name="f60" fmla="val f7"/>
                <a:gd name="f61" fmla="*/ f55 f0 1"/>
                <a:gd name="f62" fmla="+- f60 0 f58"/>
                <a:gd name="f63" fmla="+- f59 0 f58"/>
                <a:gd name="f64" fmla="*/ f61 1 f2"/>
                <a:gd name="f65" fmla="*/ f63 1 313231"/>
                <a:gd name="f66" fmla="*/ f62 1 256473"/>
                <a:gd name="f67" fmla="*/ 305867 f63 1"/>
                <a:gd name="f68" fmla="*/ 6856 f62 1"/>
                <a:gd name="f69" fmla="*/ 305461 f63 1"/>
                <a:gd name="f70" fmla="*/ 405 f62 1"/>
                <a:gd name="f71" fmla="*/ 0 f62 1"/>
                <a:gd name="f72" fmla="*/ 4190 f63 1"/>
                <a:gd name="f73" fmla="*/ 245427 f62 1"/>
                <a:gd name="f74" fmla="*/ 2540 f63 1"/>
                <a:gd name="f75" fmla="*/ 246697 f62 1"/>
                <a:gd name="f76" fmla="*/ 3937 f63 1"/>
                <a:gd name="f77" fmla="*/ 251776 f62 1"/>
                <a:gd name="f78" fmla="*/ 0 f63 1"/>
                <a:gd name="f79" fmla="*/ 254823 f62 1"/>
                <a:gd name="f80" fmla="*/ 256473 f62 1"/>
                <a:gd name="f81" fmla="*/ 7619 f63 1"/>
                <a:gd name="f82" fmla="*/ 255204 f62 1"/>
                <a:gd name="f83" fmla="*/ 313231 f63 1"/>
                <a:gd name="f84" fmla="*/ 309676 f63 1"/>
                <a:gd name="f85" fmla="*/ 8126 f62 1"/>
                <a:gd name="f86" fmla="+- f64 0 f1"/>
                <a:gd name="f87" fmla="*/ f67 1 313231"/>
                <a:gd name="f88" fmla="*/ f68 1 256473"/>
                <a:gd name="f89" fmla="*/ f69 1 313231"/>
                <a:gd name="f90" fmla="*/ f70 1 256473"/>
                <a:gd name="f91" fmla="*/ f71 1 256473"/>
                <a:gd name="f92" fmla="*/ f72 1 313231"/>
                <a:gd name="f93" fmla="*/ f73 1 256473"/>
                <a:gd name="f94" fmla="*/ f74 1 313231"/>
                <a:gd name="f95" fmla="*/ f75 1 256473"/>
                <a:gd name="f96" fmla="*/ f76 1 313231"/>
                <a:gd name="f97" fmla="*/ f77 1 256473"/>
                <a:gd name="f98" fmla="*/ f78 1 313231"/>
                <a:gd name="f99" fmla="*/ f79 1 256473"/>
                <a:gd name="f100" fmla="*/ f80 1 256473"/>
                <a:gd name="f101" fmla="*/ f81 1 313231"/>
                <a:gd name="f102" fmla="*/ f82 1 256473"/>
                <a:gd name="f103" fmla="*/ f83 1 313231"/>
                <a:gd name="f104" fmla="*/ f84 1 313231"/>
                <a:gd name="f105" fmla="*/ f85 1 256473"/>
                <a:gd name="f106" fmla="*/ f58 1 f65"/>
                <a:gd name="f107" fmla="*/ f59 1 f65"/>
                <a:gd name="f108" fmla="*/ f58 1 f66"/>
                <a:gd name="f109" fmla="*/ f60 1 f66"/>
                <a:gd name="f110" fmla="*/ f87 1 f65"/>
                <a:gd name="f111" fmla="*/ f88 1 f66"/>
                <a:gd name="f112" fmla="*/ f89 1 f65"/>
                <a:gd name="f113" fmla="*/ f90 1 f66"/>
                <a:gd name="f114" fmla="*/ f91 1 f66"/>
                <a:gd name="f115" fmla="*/ f92 1 f65"/>
                <a:gd name="f116" fmla="*/ f93 1 f66"/>
                <a:gd name="f117" fmla="*/ f94 1 f65"/>
                <a:gd name="f118" fmla="*/ f95 1 f66"/>
                <a:gd name="f119" fmla="*/ f96 1 f65"/>
                <a:gd name="f120" fmla="*/ f97 1 f66"/>
                <a:gd name="f121" fmla="*/ f98 1 f65"/>
                <a:gd name="f122" fmla="*/ f99 1 f66"/>
                <a:gd name="f123" fmla="*/ f100 1 f66"/>
                <a:gd name="f124" fmla="*/ f101 1 f65"/>
                <a:gd name="f125" fmla="*/ f102 1 f66"/>
                <a:gd name="f126" fmla="*/ f103 1 f65"/>
                <a:gd name="f127" fmla="*/ f104 1 f65"/>
                <a:gd name="f128" fmla="*/ f105 1 f66"/>
                <a:gd name="f129" fmla="*/ f106 f56 1"/>
                <a:gd name="f130" fmla="*/ f107 f56 1"/>
                <a:gd name="f131" fmla="*/ f109 f57 1"/>
                <a:gd name="f132" fmla="*/ f108 f57 1"/>
                <a:gd name="f133" fmla="*/ f110 f56 1"/>
                <a:gd name="f134" fmla="*/ f111 f57 1"/>
                <a:gd name="f135" fmla="*/ f112 f56 1"/>
                <a:gd name="f136" fmla="*/ f113 f57 1"/>
                <a:gd name="f137" fmla="*/ f114 f57 1"/>
                <a:gd name="f138" fmla="*/ f115 f56 1"/>
                <a:gd name="f139" fmla="*/ f116 f57 1"/>
                <a:gd name="f140" fmla="*/ f117 f56 1"/>
                <a:gd name="f141" fmla="*/ f118 f57 1"/>
                <a:gd name="f142" fmla="*/ f119 f56 1"/>
                <a:gd name="f143" fmla="*/ f120 f57 1"/>
                <a:gd name="f144" fmla="*/ f121 f56 1"/>
                <a:gd name="f145" fmla="*/ f122 f57 1"/>
                <a:gd name="f146" fmla="*/ f123 f57 1"/>
                <a:gd name="f147" fmla="*/ f124 f56 1"/>
                <a:gd name="f148" fmla="*/ f125 f57 1"/>
                <a:gd name="f149" fmla="*/ f126 f56 1"/>
                <a:gd name="f150" fmla="*/ f127 f56 1"/>
                <a:gd name="f151" fmla="*/ f128 f57 1"/>
              </a:gdLst>
              <a:ahLst/>
              <a:cxnLst>
                <a:cxn ang="3cd4">
                  <a:pos x="hc" y="t"/>
                </a:cxn>
                <a:cxn ang="0">
                  <a:pos x="r" y="vc"/>
                </a:cxn>
                <a:cxn ang="cd4">
                  <a:pos x="hc" y="b"/>
                </a:cxn>
                <a:cxn ang="cd2">
                  <a:pos x="l" y="vc"/>
                </a:cxn>
                <a:cxn ang="f86">
                  <a:pos x="f133" y="f134"/>
                </a:cxn>
                <a:cxn ang="f86">
                  <a:pos x="f135" y="f136"/>
                </a:cxn>
                <a:cxn ang="f86">
                  <a:pos x="f133" y="f137"/>
                </a:cxn>
                <a:cxn ang="f86">
                  <a:pos x="f133" y="f137"/>
                </a:cxn>
                <a:cxn ang="f86">
                  <a:pos x="f138" y="f139"/>
                </a:cxn>
                <a:cxn ang="f86">
                  <a:pos x="f140" y="f141"/>
                </a:cxn>
                <a:cxn ang="f86">
                  <a:pos x="f142" y="f143"/>
                </a:cxn>
                <a:cxn ang="f86">
                  <a:pos x="f144" y="f145"/>
                </a:cxn>
                <a:cxn ang="f86">
                  <a:pos x="f144" y="f145"/>
                </a:cxn>
                <a:cxn ang="f86">
                  <a:pos x="f144" y="f145"/>
                </a:cxn>
                <a:cxn ang="f86">
                  <a:pos x="f142" y="f146"/>
                </a:cxn>
                <a:cxn ang="f86">
                  <a:pos x="f147" y="f148"/>
                </a:cxn>
                <a:cxn ang="f86">
                  <a:pos x="f149" y="f134"/>
                </a:cxn>
                <a:cxn ang="f86">
                  <a:pos x="f150" y="f151"/>
                </a:cxn>
                <a:cxn ang="f86">
                  <a:pos x="f133" y="f134"/>
                </a:cxn>
              </a:cxnLst>
              <a:rect l="f129" t="f132" r="f130" b="f131"/>
              <a:pathLst>
                <a:path w="313231" h="256473">
                  <a:moveTo>
                    <a:pt x="f8" y="f9"/>
                  </a:moveTo>
                  <a:cubicBezTo>
                    <a:pt x="f10" y="f11"/>
                    <a:pt x="f12" y="f13"/>
                    <a:pt x="f14" y="f15"/>
                  </a:cubicBezTo>
                  <a:cubicBezTo>
                    <a:pt x="f16" y="f17"/>
                    <a:pt x="f18" y="f19"/>
                    <a:pt x="f8" y="f5"/>
                  </a:cubicBezTo>
                  <a:lnTo>
                    <a:pt x="f8" y="f5"/>
                  </a:lnTo>
                  <a:lnTo>
                    <a:pt x="f20" y="f21"/>
                  </a:lnTo>
                  <a:lnTo>
                    <a:pt x="f22" y="f23"/>
                  </a:lnTo>
                  <a:cubicBezTo>
                    <a:pt x="f24" y="f25"/>
                    <a:pt x="f26" y="f27"/>
                    <a:pt x="f28" y="f29"/>
                  </a:cubicBezTo>
                  <a:cubicBezTo>
                    <a:pt x="f30" y="f31"/>
                    <a:pt x="f32" y="f33"/>
                    <a:pt x="f5" y="f34"/>
                  </a:cubicBezTo>
                  <a:lnTo>
                    <a:pt x="f5" y="f34"/>
                  </a:lnTo>
                  <a:lnTo>
                    <a:pt x="f5" y="f34"/>
                  </a:lnTo>
                  <a:cubicBezTo>
                    <a:pt x="f35" y="f36"/>
                    <a:pt x="f37" y="f38"/>
                    <a:pt x="f28" y="f7"/>
                  </a:cubicBezTo>
                  <a:cubicBezTo>
                    <a:pt x="f39" y="f40"/>
                    <a:pt x="f41" y="f42"/>
                    <a:pt x="f43" y="f44"/>
                  </a:cubicBezTo>
                  <a:lnTo>
                    <a:pt x="f6" y="f9"/>
                  </a:ln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0" name="Freeform: Shape 664">
              <a:extLst>
                <a:ext uri="{FF2B5EF4-FFF2-40B4-BE49-F238E27FC236}">
                  <a16:creationId xmlns:a16="http://schemas.microsoft.com/office/drawing/2014/main" id="{C9839340-3D96-C239-5E32-2CF4603E2185}"/>
                </a:ext>
              </a:extLst>
            </p:cNvPr>
            <p:cNvSpPr/>
            <p:nvPr/>
          </p:nvSpPr>
          <p:spPr>
            <a:xfrm>
              <a:off x="9115708" y="0"/>
              <a:ext cx="368814" cy="294308"/>
            </a:xfrm>
            <a:custGeom>
              <a:avLst/>
              <a:gdLst>
                <a:gd name="f0" fmla="val 10800000"/>
                <a:gd name="f1" fmla="val 5400000"/>
                <a:gd name="f2" fmla="val 180"/>
                <a:gd name="f3" fmla="val w"/>
                <a:gd name="f4" fmla="val h"/>
                <a:gd name="f5" fmla="val 0"/>
                <a:gd name="f6" fmla="val 368814"/>
                <a:gd name="f7" fmla="val 294310"/>
                <a:gd name="f8" fmla="val 1368"/>
                <a:gd name="f9" fmla="val 292659"/>
                <a:gd name="f10" fmla="val 2435"/>
                <a:gd name="f11" fmla="val 293740"/>
                <a:gd name="f12" fmla="val 3908"/>
                <a:gd name="f13" fmla="val 294336"/>
                <a:gd name="f14" fmla="val 5431"/>
                <a:gd name="f15" fmla="val 6726"/>
                <a:gd name="f16" fmla="val 294334"/>
                <a:gd name="f17" fmla="val 7996"/>
                <a:gd name="f18" fmla="val 293883"/>
                <a:gd name="f19" fmla="val 8986"/>
                <a:gd name="f20" fmla="val 293040"/>
                <a:gd name="f21" fmla="val 352562"/>
                <a:gd name="f22" fmla="val 1750"/>
                <a:gd name="f23" fmla="val 285803"/>
                <a:gd name="f24" fmla="val -231"/>
                <a:gd name="f25" fmla="val 287362"/>
                <a:gd name="f26" fmla="val -587"/>
                <a:gd name="f27" fmla="val 290235"/>
                <a:gd name="f28" fmla="val 975"/>
                <a:gd name="f29" fmla="val 292221"/>
                <a:gd name="f30" fmla="val 1102"/>
                <a:gd name="f31" fmla="val 292375"/>
                <a:gd name="f32" fmla="val 1229"/>
                <a:gd name="f33" fmla="val 292522"/>
                <a:gd name="f34" fmla="+- 0 0 -90"/>
                <a:gd name="f35" fmla="*/ f3 1 368814"/>
                <a:gd name="f36" fmla="*/ f4 1 294310"/>
                <a:gd name="f37" fmla="val f5"/>
                <a:gd name="f38" fmla="val f6"/>
                <a:gd name="f39" fmla="val f7"/>
                <a:gd name="f40" fmla="*/ f34 f0 1"/>
                <a:gd name="f41" fmla="+- f39 0 f37"/>
                <a:gd name="f42" fmla="+- f38 0 f37"/>
                <a:gd name="f43" fmla="*/ f40 1 f2"/>
                <a:gd name="f44" fmla="*/ f42 1 368814"/>
                <a:gd name="f45" fmla="*/ f41 1 294310"/>
                <a:gd name="f46" fmla="*/ 1368 f42 1"/>
                <a:gd name="f47" fmla="*/ 292659 f41 1"/>
                <a:gd name="f48" fmla="*/ 5431 f42 1"/>
                <a:gd name="f49" fmla="*/ 294310 f41 1"/>
                <a:gd name="f50" fmla="*/ 8986 f42 1"/>
                <a:gd name="f51" fmla="*/ 293040 f41 1"/>
                <a:gd name="f52" fmla="*/ 368814 f42 1"/>
                <a:gd name="f53" fmla="*/ 0 f41 1"/>
                <a:gd name="f54" fmla="*/ 352562 f42 1"/>
                <a:gd name="f55" fmla="*/ 1750 f42 1"/>
                <a:gd name="f56" fmla="*/ 285803 f41 1"/>
                <a:gd name="f57" fmla="*/ 975 f42 1"/>
                <a:gd name="f58" fmla="*/ 292221 f41 1"/>
                <a:gd name="f59" fmla="+- f43 0 f1"/>
                <a:gd name="f60" fmla="*/ f46 1 368814"/>
                <a:gd name="f61" fmla="*/ f47 1 294310"/>
                <a:gd name="f62" fmla="*/ f48 1 368814"/>
                <a:gd name="f63" fmla="*/ f49 1 294310"/>
                <a:gd name="f64" fmla="*/ f50 1 368814"/>
                <a:gd name="f65" fmla="*/ f51 1 294310"/>
                <a:gd name="f66" fmla="*/ f52 1 368814"/>
                <a:gd name="f67" fmla="*/ f53 1 294310"/>
                <a:gd name="f68" fmla="*/ f54 1 368814"/>
                <a:gd name="f69" fmla="*/ f55 1 368814"/>
                <a:gd name="f70" fmla="*/ f56 1 294310"/>
                <a:gd name="f71" fmla="*/ f57 1 368814"/>
                <a:gd name="f72" fmla="*/ f58 1 294310"/>
                <a:gd name="f73" fmla="*/ f37 1 f44"/>
                <a:gd name="f74" fmla="*/ f38 1 f44"/>
                <a:gd name="f75" fmla="*/ f37 1 f45"/>
                <a:gd name="f76" fmla="*/ f39 1 f45"/>
                <a:gd name="f77" fmla="*/ f60 1 f44"/>
                <a:gd name="f78" fmla="*/ f61 1 f45"/>
                <a:gd name="f79" fmla="*/ f62 1 f44"/>
                <a:gd name="f80" fmla="*/ f63 1 f45"/>
                <a:gd name="f81" fmla="*/ f64 1 f44"/>
                <a:gd name="f82" fmla="*/ f65 1 f45"/>
                <a:gd name="f83" fmla="*/ f66 1 f44"/>
                <a:gd name="f84" fmla="*/ f67 1 f45"/>
                <a:gd name="f85" fmla="*/ f68 1 f44"/>
                <a:gd name="f86" fmla="*/ f69 1 f44"/>
                <a:gd name="f87" fmla="*/ f70 1 f45"/>
                <a:gd name="f88" fmla="*/ f71 1 f44"/>
                <a:gd name="f89" fmla="*/ f72 1 f45"/>
                <a:gd name="f90" fmla="*/ f73 f35 1"/>
                <a:gd name="f91" fmla="*/ f74 f35 1"/>
                <a:gd name="f92" fmla="*/ f76 f36 1"/>
                <a:gd name="f93" fmla="*/ f75 f36 1"/>
                <a:gd name="f94" fmla="*/ f77 f35 1"/>
                <a:gd name="f95" fmla="*/ f78 f36 1"/>
                <a:gd name="f96" fmla="*/ f79 f35 1"/>
                <a:gd name="f97" fmla="*/ f80 f36 1"/>
                <a:gd name="f98" fmla="*/ f81 f35 1"/>
                <a:gd name="f99" fmla="*/ f82 f36 1"/>
                <a:gd name="f100" fmla="*/ f83 f35 1"/>
                <a:gd name="f101" fmla="*/ f84 f36 1"/>
                <a:gd name="f102" fmla="*/ f85 f35 1"/>
                <a:gd name="f103" fmla="*/ f86 f35 1"/>
                <a:gd name="f104" fmla="*/ f87 f36 1"/>
                <a:gd name="f105" fmla="*/ f88 f35 1"/>
                <a:gd name="f106" fmla="*/ f89 f36 1"/>
              </a:gdLst>
              <a:ahLst/>
              <a:cxnLst>
                <a:cxn ang="3cd4">
                  <a:pos x="hc" y="t"/>
                </a:cxn>
                <a:cxn ang="0">
                  <a:pos x="r" y="vc"/>
                </a:cxn>
                <a:cxn ang="cd4">
                  <a:pos x="hc" y="b"/>
                </a:cxn>
                <a:cxn ang="cd2">
                  <a:pos x="l" y="vc"/>
                </a:cxn>
                <a:cxn ang="f59">
                  <a:pos x="f94" y="f95"/>
                </a:cxn>
                <a:cxn ang="f59">
                  <a:pos x="f96" y="f97"/>
                </a:cxn>
                <a:cxn ang="f59">
                  <a:pos x="f98" y="f99"/>
                </a:cxn>
                <a:cxn ang="f59">
                  <a:pos x="f98" y="f99"/>
                </a:cxn>
                <a:cxn ang="f59">
                  <a:pos x="f100" y="f101"/>
                </a:cxn>
                <a:cxn ang="f59">
                  <a:pos x="f102" y="f101"/>
                </a:cxn>
                <a:cxn ang="f59">
                  <a:pos x="f103" y="f104"/>
                </a:cxn>
                <a:cxn ang="f59">
                  <a:pos x="f105" y="f106"/>
                </a:cxn>
                <a:cxn ang="f59">
                  <a:pos x="f94" y="f95"/>
                </a:cxn>
              </a:cxnLst>
              <a:rect l="f90" t="f93" r="f91" b="f92"/>
              <a:pathLst>
                <a:path w="368814" h="294310">
                  <a:moveTo>
                    <a:pt x="f8" y="f9"/>
                  </a:moveTo>
                  <a:cubicBezTo>
                    <a:pt x="f10" y="f11"/>
                    <a:pt x="f12" y="f13"/>
                    <a:pt x="f14" y="f7"/>
                  </a:cubicBezTo>
                  <a:cubicBezTo>
                    <a:pt x="f15" y="f16"/>
                    <a:pt x="f17" y="f18"/>
                    <a:pt x="f19" y="f20"/>
                  </a:cubicBezTo>
                  <a:lnTo>
                    <a:pt x="f19" y="f20"/>
                  </a:lnTo>
                  <a:lnTo>
                    <a:pt x="f6" y="f5"/>
                  </a:lnTo>
                  <a:lnTo>
                    <a:pt x="f21" y="f5"/>
                  </a:lnTo>
                  <a:lnTo>
                    <a:pt x="f22" y="f23"/>
                  </a:lnTo>
                  <a:cubicBezTo>
                    <a:pt x="f24" y="f25"/>
                    <a:pt x="f26" y="f27"/>
                    <a:pt x="f28" y="f29"/>
                  </a:cubicBezTo>
                  <a:cubicBezTo>
                    <a:pt x="f30" y="f31"/>
                    <a:pt x="f32" y="f3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1" name="Freeform: Shape 665">
              <a:extLst>
                <a:ext uri="{FF2B5EF4-FFF2-40B4-BE49-F238E27FC236}">
                  <a16:creationId xmlns:a16="http://schemas.microsoft.com/office/drawing/2014/main" id="{3BB1CBF4-88C5-F90A-AFCA-8B91E4696A9B}"/>
                </a:ext>
              </a:extLst>
            </p:cNvPr>
            <p:cNvSpPr/>
            <p:nvPr/>
          </p:nvSpPr>
          <p:spPr>
            <a:xfrm>
              <a:off x="9205447" y="2577556"/>
              <a:ext cx="133694" cy="111227"/>
            </a:xfrm>
            <a:custGeom>
              <a:avLst/>
              <a:gdLst>
                <a:gd name="f0" fmla="val 10800000"/>
                <a:gd name="f1" fmla="val 5400000"/>
                <a:gd name="f2" fmla="val 180"/>
                <a:gd name="f3" fmla="val w"/>
                <a:gd name="f4" fmla="val h"/>
                <a:gd name="f5" fmla="val 0"/>
                <a:gd name="f6" fmla="val 133697"/>
                <a:gd name="f7" fmla="val 111225"/>
                <a:gd name="f8" fmla="val 381"/>
                <a:gd name="f9" fmla="val 104875"/>
                <a:gd name="f10" fmla="val 105637"/>
                <a:gd name="f11" fmla="val 106398"/>
                <a:gd name="f12" fmla="val 107160"/>
                <a:gd name="f13" fmla="val 107287"/>
                <a:gd name="f14" fmla="val 108176"/>
                <a:gd name="f15" fmla="val 330"/>
                <a:gd name="f16" fmla="val 108519"/>
                <a:gd name="f17" fmla="val 108849"/>
                <a:gd name="f18" fmla="val 109192"/>
                <a:gd name="f19" fmla="val 343"/>
                <a:gd name="f20" fmla="val 109446"/>
                <a:gd name="f21" fmla="val 109700"/>
                <a:gd name="f22" fmla="val 109954"/>
                <a:gd name="f23" fmla="val 110169"/>
                <a:gd name="f24" fmla="val 110373"/>
                <a:gd name="f25" fmla="val 110588"/>
                <a:gd name="f26" fmla="val 1396"/>
                <a:gd name="f27" fmla="val 111223"/>
                <a:gd name="f28" fmla="val 2158"/>
                <a:gd name="f29" fmla="val 4063"/>
                <a:gd name="f30" fmla="val 5408"/>
                <a:gd name="f31" fmla="val 111261"/>
                <a:gd name="f32" fmla="val 6717"/>
                <a:gd name="f33" fmla="val 110817"/>
                <a:gd name="f34" fmla="val 7745"/>
                <a:gd name="f35" fmla="val 14601"/>
                <a:gd name="f36" fmla="val 104367"/>
                <a:gd name="f37" fmla="val 7364"/>
                <a:gd name="f38" fmla="val 132669"/>
                <a:gd name="f39" fmla="val 8113"/>
                <a:gd name="f40" fmla="val 131424"/>
                <a:gd name="f41" fmla="val 8520"/>
                <a:gd name="f42" fmla="val 130142"/>
                <a:gd name="f43" fmla="val 8507"/>
                <a:gd name="f44" fmla="val 128619"/>
                <a:gd name="f45" fmla="val 8532"/>
                <a:gd name="f46" fmla="val 127146"/>
                <a:gd name="f47" fmla="val 7935"/>
                <a:gd name="f48" fmla="val 126079"/>
                <a:gd name="f49" fmla="val 6856"/>
                <a:gd name="f50" fmla="val 124188"/>
                <a:gd name="f51" fmla="val 5180"/>
                <a:gd name="f52" fmla="val 124009"/>
                <a:gd name="f53" fmla="val 2298"/>
                <a:gd name="f54" fmla="val 125673"/>
                <a:gd name="f55" fmla="val 406"/>
                <a:gd name="f56" fmla="val 125800"/>
                <a:gd name="f57" fmla="val 267"/>
                <a:gd name="f58" fmla="val 125940"/>
                <a:gd name="f59" fmla="val 127"/>
                <a:gd name="f60" fmla="val 119096"/>
                <a:gd name="f61" fmla="val 5587"/>
                <a:gd name="f62" fmla="val 102716"/>
                <a:gd name="f63" fmla="+- 0 0 -90"/>
                <a:gd name="f64" fmla="*/ f3 1 133697"/>
                <a:gd name="f65" fmla="*/ f4 1 111225"/>
                <a:gd name="f66" fmla="val f5"/>
                <a:gd name="f67" fmla="val f6"/>
                <a:gd name="f68" fmla="val f7"/>
                <a:gd name="f69" fmla="*/ f63 f0 1"/>
                <a:gd name="f70" fmla="+- f68 0 f66"/>
                <a:gd name="f71" fmla="+- f67 0 f66"/>
                <a:gd name="f72" fmla="*/ f69 1 f2"/>
                <a:gd name="f73" fmla="*/ f71 1 133697"/>
                <a:gd name="f74" fmla="*/ f70 1 111225"/>
                <a:gd name="f75" fmla="*/ 381 f71 1"/>
                <a:gd name="f76" fmla="*/ 104875 f70 1"/>
                <a:gd name="f77" fmla="*/ 105637 f70 1"/>
                <a:gd name="f78" fmla="*/ 106398 f70 1"/>
                <a:gd name="f79" fmla="*/ 107287 f70 1"/>
                <a:gd name="f80" fmla="*/ 108176 f70 1"/>
                <a:gd name="f81" fmla="*/ 109192 f70 1"/>
                <a:gd name="f82" fmla="*/ 109954 f70 1"/>
                <a:gd name="f83" fmla="*/ 110588 f70 1"/>
                <a:gd name="f84" fmla="*/ 1396 f71 1"/>
                <a:gd name="f85" fmla="*/ 111223 f70 1"/>
                <a:gd name="f86" fmla="*/ 2158 f71 1"/>
                <a:gd name="f87" fmla="*/ 4063 f71 1"/>
                <a:gd name="f88" fmla="*/ 7745 f71 1"/>
                <a:gd name="f89" fmla="*/ 14601 f71 1"/>
                <a:gd name="f90" fmla="*/ 104367 f70 1"/>
                <a:gd name="f91" fmla="*/ 133697 f71 1"/>
                <a:gd name="f92" fmla="*/ 7364 f70 1"/>
                <a:gd name="f93" fmla="*/ 130142 f71 1"/>
                <a:gd name="f94" fmla="*/ 8507 f70 1"/>
                <a:gd name="f95" fmla="*/ 126079 f71 1"/>
                <a:gd name="f96" fmla="*/ 6856 f70 1"/>
                <a:gd name="f97" fmla="*/ 125673 f71 1"/>
                <a:gd name="f98" fmla="*/ 406 f70 1"/>
                <a:gd name="f99" fmla="*/ 0 f70 1"/>
                <a:gd name="f100" fmla="*/ 119096 f71 1"/>
                <a:gd name="f101" fmla="*/ 5587 f70 1"/>
                <a:gd name="f102" fmla="*/ 0 f71 1"/>
                <a:gd name="f103" fmla="*/ 102716 f70 1"/>
                <a:gd name="f104" fmla="+- f72 0 f1"/>
                <a:gd name="f105" fmla="*/ f75 1 133697"/>
                <a:gd name="f106" fmla="*/ f76 1 111225"/>
                <a:gd name="f107" fmla="*/ f77 1 111225"/>
                <a:gd name="f108" fmla="*/ f78 1 111225"/>
                <a:gd name="f109" fmla="*/ f79 1 111225"/>
                <a:gd name="f110" fmla="*/ f80 1 111225"/>
                <a:gd name="f111" fmla="*/ f81 1 111225"/>
                <a:gd name="f112" fmla="*/ f82 1 111225"/>
                <a:gd name="f113" fmla="*/ f83 1 111225"/>
                <a:gd name="f114" fmla="*/ f84 1 133697"/>
                <a:gd name="f115" fmla="*/ f85 1 111225"/>
                <a:gd name="f116" fmla="*/ f86 1 133697"/>
                <a:gd name="f117" fmla="*/ f87 1 133697"/>
                <a:gd name="f118" fmla="*/ f88 1 133697"/>
                <a:gd name="f119" fmla="*/ f89 1 133697"/>
                <a:gd name="f120" fmla="*/ f90 1 111225"/>
                <a:gd name="f121" fmla="*/ f91 1 133697"/>
                <a:gd name="f122" fmla="*/ f92 1 111225"/>
                <a:gd name="f123" fmla="*/ f93 1 133697"/>
                <a:gd name="f124" fmla="*/ f94 1 111225"/>
                <a:gd name="f125" fmla="*/ f95 1 133697"/>
                <a:gd name="f126" fmla="*/ f96 1 111225"/>
                <a:gd name="f127" fmla="*/ f97 1 133697"/>
                <a:gd name="f128" fmla="*/ f98 1 111225"/>
                <a:gd name="f129" fmla="*/ f99 1 111225"/>
                <a:gd name="f130" fmla="*/ f100 1 133697"/>
                <a:gd name="f131" fmla="*/ f101 1 111225"/>
                <a:gd name="f132" fmla="*/ f102 1 133697"/>
                <a:gd name="f133" fmla="*/ f103 1 111225"/>
                <a:gd name="f134" fmla="*/ f66 1 f73"/>
                <a:gd name="f135" fmla="*/ f67 1 f73"/>
                <a:gd name="f136" fmla="*/ f66 1 f74"/>
                <a:gd name="f137" fmla="*/ f68 1 f74"/>
                <a:gd name="f138" fmla="*/ f105 1 f73"/>
                <a:gd name="f139" fmla="*/ f106 1 f74"/>
                <a:gd name="f140" fmla="*/ f107 1 f74"/>
                <a:gd name="f141" fmla="*/ f108 1 f74"/>
                <a:gd name="f142" fmla="*/ f109 1 f74"/>
                <a:gd name="f143" fmla="*/ f110 1 f74"/>
                <a:gd name="f144" fmla="*/ f111 1 f74"/>
                <a:gd name="f145" fmla="*/ f112 1 f74"/>
                <a:gd name="f146" fmla="*/ f113 1 f74"/>
                <a:gd name="f147" fmla="*/ f114 1 f73"/>
                <a:gd name="f148" fmla="*/ f115 1 f74"/>
                <a:gd name="f149" fmla="*/ f116 1 f73"/>
                <a:gd name="f150" fmla="*/ f117 1 f73"/>
                <a:gd name="f151" fmla="*/ f118 1 f73"/>
                <a:gd name="f152" fmla="*/ f119 1 f73"/>
                <a:gd name="f153" fmla="*/ f120 1 f74"/>
                <a:gd name="f154" fmla="*/ f121 1 f73"/>
                <a:gd name="f155" fmla="*/ f122 1 f74"/>
                <a:gd name="f156" fmla="*/ f123 1 f73"/>
                <a:gd name="f157" fmla="*/ f124 1 f74"/>
                <a:gd name="f158" fmla="*/ f125 1 f73"/>
                <a:gd name="f159" fmla="*/ f126 1 f74"/>
                <a:gd name="f160" fmla="*/ f127 1 f73"/>
                <a:gd name="f161" fmla="*/ f128 1 f74"/>
                <a:gd name="f162" fmla="*/ f129 1 f74"/>
                <a:gd name="f163" fmla="*/ f130 1 f73"/>
                <a:gd name="f164" fmla="*/ f131 1 f74"/>
                <a:gd name="f165" fmla="*/ f132 1 f73"/>
                <a:gd name="f166" fmla="*/ f133 1 f74"/>
                <a:gd name="f167" fmla="*/ f134 f64 1"/>
                <a:gd name="f168" fmla="*/ f135 f64 1"/>
                <a:gd name="f169" fmla="*/ f137 f65 1"/>
                <a:gd name="f170" fmla="*/ f136 f65 1"/>
                <a:gd name="f171" fmla="*/ f138 f64 1"/>
                <a:gd name="f172" fmla="*/ f139 f65 1"/>
                <a:gd name="f173" fmla="*/ f140 f65 1"/>
                <a:gd name="f174" fmla="*/ f141 f65 1"/>
                <a:gd name="f175" fmla="*/ f142 f65 1"/>
                <a:gd name="f176" fmla="*/ f143 f65 1"/>
                <a:gd name="f177" fmla="*/ f144 f65 1"/>
                <a:gd name="f178" fmla="*/ f145 f65 1"/>
                <a:gd name="f179" fmla="*/ f146 f65 1"/>
                <a:gd name="f180" fmla="*/ f147 f64 1"/>
                <a:gd name="f181" fmla="*/ f148 f65 1"/>
                <a:gd name="f182" fmla="*/ f149 f64 1"/>
                <a:gd name="f183" fmla="*/ f150 f64 1"/>
                <a:gd name="f184" fmla="*/ f151 f64 1"/>
                <a:gd name="f185" fmla="*/ f152 f64 1"/>
                <a:gd name="f186" fmla="*/ f153 f65 1"/>
                <a:gd name="f187" fmla="*/ f154 f64 1"/>
                <a:gd name="f188" fmla="*/ f155 f65 1"/>
                <a:gd name="f189" fmla="*/ f156 f64 1"/>
                <a:gd name="f190" fmla="*/ f157 f65 1"/>
                <a:gd name="f191" fmla="*/ f158 f64 1"/>
                <a:gd name="f192" fmla="*/ f159 f65 1"/>
                <a:gd name="f193" fmla="*/ f160 f64 1"/>
                <a:gd name="f194" fmla="*/ f161 f65 1"/>
                <a:gd name="f195" fmla="*/ f162 f65 1"/>
                <a:gd name="f196" fmla="*/ f163 f64 1"/>
                <a:gd name="f197" fmla="*/ f164 f65 1"/>
                <a:gd name="f198" fmla="*/ f165 f64 1"/>
                <a:gd name="f199" fmla="*/ f166 f65 1"/>
              </a:gdLst>
              <a:ahLst/>
              <a:cxnLst>
                <a:cxn ang="3cd4">
                  <a:pos x="hc" y="t"/>
                </a:cxn>
                <a:cxn ang="0">
                  <a:pos x="r" y="vc"/>
                </a:cxn>
                <a:cxn ang="cd4">
                  <a:pos x="hc" y="b"/>
                </a:cxn>
                <a:cxn ang="cd2">
                  <a:pos x="l" y="vc"/>
                </a:cxn>
                <a:cxn ang="f104">
                  <a:pos x="f171" y="f172"/>
                </a:cxn>
                <a:cxn ang="f104">
                  <a:pos x="f171" y="f172"/>
                </a:cxn>
                <a:cxn ang="f104">
                  <a:pos x="f171" y="f173"/>
                </a:cxn>
                <a:cxn ang="f104">
                  <a:pos x="f171" y="f173"/>
                </a:cxn>
                <a:cxn ang="f104">
                  <a:pos x="f171" y="f173"/>
                </a:cxn>
                <a:cxn ang="f104">
                  <a:pos x="f171" y="f174"/>
                </a:cxn>
                <a:cxn ang="f104">
                  <a:pos x="f171" y="f175"/>
                </a:cxn>
                <a:cxn ang="f104">
                  <a:pos x="f171" y="f175"/>
                </a:cxn>
                <a:cxn ang="f104">
                  <a:pos x="f171" y="f176"/>
                </a:cxn>
                <a:cxn ang="f104">
                  <a:pos x="f171" y="f177"/>
                </a:cxn>
                <a:cxn ang="f104">
                  <a:pos x="f171" y="f178"/>
                </a:cxn>
                <a:cxn ang="f104">
                  <a:pos x="f171" y="f179"/>
                </a:cxn>
                <a:cxn ang="f104">
                  <a:pos x="f171" y="f179"/>
                </a:cxn>
                <a:cxn ang="f104">
                  <a:pos x="f180" y="f181"/>
                </a:cxn>
                <a:cxn ang="f104">
                  <a:pos x="f182" y="f181"/>
                </a:cxn>
                <a:cxn ang="f104">
                  <a:pos x="f183" y="f181"/>
                </a:cxn>
                <a:cxn ang="f104">
                  <a:pos x="f184" y="f178"/>
                </a:cxn>
                <a:cxn ang="f104">
                  <a:pos x="f185" y="f186"/>
                </a:cxn>
                <a:cxn ang="f104">
                  <a:pos x="f187" y="f188"/>
                </a:cxn>
                <a:cxn ang="f104">
                  <a:pos x="f189" y="f190"/>
                </a:cxn>
                <a:cxn ang="f104">
                  <a:pos x="f191" y="f192"/>
                </a:cxn>
                <a:cxn ang="f104">
                  <a:pos x="f193" y="f194"/>
                </a:cxn>
                <a:cxn ang="f104">
                  <a:pos x="f191" y="f195"/>
                </a:cxn>
                <a:cxn ang="f104">
                  <a:pos x="f191" y="f195"/>
                </a:cxn>
                <a:cxn ang="f104">
                  <a:pos x="f196" y="f197"/>
                </a:cxn>
                <a:cxn ang="f104">
                  <a:pos x="f198" y="f199"/>
                </a:cxn>
              </a:cxnLst>
              <a:rect l="f167" t="f170" r="f168" b="f169"/>
              <a:pathLst>
                <a:path w="133697" h="111225">
                  <a:moveTo>
                    <a:pt x="f8" y="f9"/>
                  </a:moveTo>
                  <a:lnTo>
                    <a:pt x="f8" y="f9"/>
                  </a:lnTo>
                  <a:lnTo>
                    <a:pt x="f8" y="f10"/>
                  </a:lnTo>
                  <a:lnTo>
                    <a:pt x="f8" y="f10"/>
                  </a:lnTo>
                  <a:lnTo>
                    <a:pt x="f8" y="f10"/>
                  </a:lnTo>
                  <a:cubicBezTo>
                    <a:pt x="f8" y="f10"/>
                    <a:pt x="f8" y="f10"/>
                    <a:pt x="f8" y="f11"/>
                  </a:cubicBezTo>
                  <a:cubicBezTo>
                    <a:pt x="f8" y="f12"/>
                    <a:pt x="f8" y="f11"/>
                    <a:pt x="f8" y="f13"/>
                  </a:cubicBezTo>
                  <a:lnTo>
                    <a:pt x="f8" y="f13"/>
                  </a:lnTo>
                  <a:cubicBezTo>
                    <a:pt x="f8" y="f13"/>
                    <a:pt x="f8" y="f13"/>
                    <a:pt x="f8" y="f14"/>
                  </a:cubicBezTo>
                  <a:cubicBezTo>
                    <a:pt x="f15" y="f16"/>
                    <a:pt x="f15" y="f17"/>
                    <a:pt x="f8" y="f18"/>
                  </a:cubicBezTo>
                  <a:cubicBezTo>
                    <a:pt x="f19" y="f20"/>
                    <a:pt x="f19" y="f21"/>
                    <a:pt x="f8" y="f22"/>
                  </a:cubicBezTo>
                  <a:cubicBezTo>
                    <a:pt x="f19" y="f23"/>
                    <a:pt x="f19" y="f24"/>
                    <a:pt x="f8" y="f25"/>
                  </a:cubicBezTo>
                  <a:lnTo>
                    <a:pt x="f8" y="f25"/>
                  </a:lnTo>
                  <a:lnTo>
                    <a:pt x="f26" y="f27"/>
                  </a:lnTo>
                  <a:lnTo>
                    <a:pt x="f28" y="f27"/>
                  </a:lnTo>
                  <a:lnTo>
                    <a:pt x="f29" y="f27"/>
                  </a:lnTo>
                  <a:cubicBezTo>
                    <a:pt x="f30" y="f31"/>
                    <a:pt x="f32" y="f33"/>
                    <a:pt x="f34" y="f22"/>
                  </a:cubicBezTo>
                  <a:lnTo>
                    <a:pt x="f35" y="f36"/>
                  </a:lnTo>
                  <a:lnTo>
                    <a:pt x="f6" y="f37"/>
                  </a:lnTo>
                  <a:cubicBezTo>
                    <a:pt x="f38" y="f39"/>
                    <a:pt x="f40" y="f41"/>
                    <a:pt x="f42" y="f43"/>
                  </a:cubicBezTo>
                  <a:cubicBezTo>
                    <a:pt x="f44" y="f45"/>
                    <a:pt x="f46" y="f47"/>
                    <a:pt x="f48" y="f49"/>
                  </a:cubicBezTo>
                  <a:cubicBezTo>
                    <a:pt x="f50" y="f51"/>
                    <a:pt x="f52" y="f53"/>
                    <a:pt x="f54" y="f55"/>
                  </a:cubicBezTo>
                  <a:cubicBezTo>
                    <a:pt x="f56" y="f57"/>
                    <a:pt x="f58" y="f59"/>
                    <a:pt x="f48" y="f5"/>
                  </a:cubicBezTo>
                  <a:lnTo>
                    <a:pt x="f48" y="f5"/>
                  </a:lnTo>
                  <a:lnTo>
                    <a:pt x="f60" y="f61"/>
                  </a:lnTo>
                  <a:lnTo>
                    <a:pt x="f5" y="f6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2" name="Freeform: Shape 666">
              <a:extLst>
                <a:ext uri="{FF2B5EF4-FFF2-40B4-BE49-F238E27FC236}">
                  <a16:creationId xmlns:a16="http://schemas.microsoft.com/office/drawing/2014/main" id="{601C651D-7BD8-CEF5-A1A2-F4993FA1F3CE}"/>
                </a:ext>
              </a:extLst>
            </p:cNvPr>
            <p:cNvSpPr/>
            <p:nvPr/>
          </p:nvSpPr>
          <p:spPr>
            <a:xfrm>
              <a:off x="9330619" y="2475856"/>
              <a:ext cx="134736" cy="112242"/>
            </a:xfrm>
            <a:custGeom>
              <a:avLst/>
              <a:gdLst>
                <a:gd name="f0" fmla="val 10800000"/>
                <a:gd name="f1" fmla="val 5400000"/>
                <a:gd name="f2" fmla="val 180"/>
                <a:gd name="f3" fmla="val w"/>
                <a:gd name="f4" fmla="val h"/>
                <a:gd name="f5" fmla="val 0"/>
                <a:gd name="f6" fmla="val 134734"/>
                <a:gd name="f7" fmla="val 112239"/>
                <a:gd name="f8" fmla="val 1545"/>
                <a:gd name="f9" fmla="val 103732"/>
                <a:gd name="f10" fmla="val -346"/>
                <a:gd name="f11" fmla="val 105408"/>
                <a:gd name="f12" fmla="val -525"/>
                <a:gd name="f13" fmla="val 108290"/>
                <a:gd name="f14" fmla="val 1139"/>
                <a:gd name="f15" fmla="val 110182"/>
                <a:gd name="f16" fmla="val 1266"/>
                <a:gd name="f17" fmla="val 110322"/>
                <a:gd name="f18" fmla="val 1406"/>
                <a:gd name="f19" fmla="val 110461"/>
                <a:gd name="f20" fmla="val 110588"/>
                <a:gd name="f21" fmla="val 2612"/>
                <a:gd name="f22" fmla="val 111667"/>
                <a:gd name="f23" fmla="val 4085"/>
                <a:gd name="f24" fmla="val 112264"/>
                <a:gd name="f25" fmla="val 5608"/>
                <a:gd name="f26" fmla="val 6891"/>
                <a:gd name="f27" fmla="val 112252"/>
                <a:gd name="f28" fmla="val 8135"/>
                <a:gd name="f29" fmla="val 111845"/>
                <a:gd name="f30" fmla="val 9163"/>
                <a:gd name="f31" fmla="val 111096"/>
                <a:gd name="f32" fmla="val 134735"/>
                <a:gd name="f33" fmla="val 9523"/>
                <a:gd name="f34" fmla="val 131815"/>
                <a:gd name="f35" fmla="val 8634"/>
                <a:gd name="f36" fmla="val 129275"/>
                <a:gd name="f37" fmla="val 8088"/>
                <a:gd name="f38" fmla="val 127676"/>
                <a:gd name="f39" fmla="val 5587"/>
                <a:gd name="f40" fmla="val 128221"/>
                <a:gd name="f41" fmla="val 3047"/>
                <a:gd name="f42" fmla="val 128501"/>
                <a:gd name="f43" fmla="val 1765"/>
                <a:gd name="f44" fmla="val 129288"/>
                <a:gd name="f45" fmla="val 660"/>
                <a:gd name="f46" fmla="val 130418"/>
                <a:gd name="f47" fmla="val 4847"/>
                <a:gd name="f48" fmla="val 101574"/>
                <a:gd name="f49" fmla="val 2561"/>
                <a:gd name="f50" fmla="val 103478"/>
                <a:gd name="f51" fmla="+- 0 0 -90"/>
                <a:gd name="f52" fmla="*/ f3 1 134734"/>
                <a:gd name="f53" fmla="*/ f4 1 112239"/>
                <a:gd name="f54" fmla="val f5"/>
                <a:gd name="f55" fmla="val f6"/>
                <a:gd name="f56" fmla="val f7"/>
                <a:gd name="f57" fmla="*/ f51 f0 1"/>
                <a:gd name="f58" fmla="+- f56 0 f54"/>
                <a:gd name="f59" fmla="+- f55 0 f54"/>
                <a:gd name="f60" fmla="*/ f57 1 f2"/>
                <a:gd name="f61" fmla="*/ f59 1 134734"/>
                <a:gd name="f62" fmla="*/ f58 1 112239"/>
                <a:gd name="f63" fmla="*/ 1545 f59 1"/>
                <a:gd name="f64" fmla="*/ 103732 f58 1"/>
                <a:gd name="f65" fmla="*/ 1139 f59 1"/>
                <a:gd name="f66" fmla="*/ 110182 f58 1"/>
                <a:gd name="f67" fmla="*/ 110588 f58 1"/>
                <a:gd name="f68" fmla="*/ 5608 f59 1"/>
                <a:gd name="f69" fmla="*/ 112239 f58 1"/>
                <a:gd name="f70" fmla="*/ 9163 f59 1"/>
                <a:gd name="f71" fmla="*/ 111096 f58 1"/>
                <a:gd name="f72" fmla="*/ 134735 f59 1"/>
                <a:gd name="f73" fmla="*/ 9523 f58 1"/>
                <a:gd name="f74" fmla="*/ 131815 f59 1"/>
                <a:gd name="f75" fmla="*/ 8634 f58 1"/>
                <a:gd name="f76" fmla="*/ 128221 f59 1"/>
                <a:gd name="f77" fmla="*/ 3047 f58 1"/>
                <a:gd name="f78" fmla="*/ 130418 f59 1"/>
                <a:gd name="f79" fmla="*/ 0 f58 1"/>
                <a:gd name="f80" fmla="*/ 4847 f59 1"/>
                <a:gd name="f81" fmla="*/ 101574 f58 1"/>
                <a:gd name="f82" fmla="*/ 2561 f59 1"/>
                <a:gd name="f83" fmla="*/ 103478 f58 1"/>
                <a:gd name="f84" fmla="+- f60 0 f1"/>
                <a:gd name="f85" fmla="*/ f63 1 134734"/>
                <a:gd name="f86" fmla="*/ f64 1 112239"/>
                <a:gd name="f87" fmla="*/ f65 1 134734"/>
                <a:gd name="f88" fmla="*/ f66 1 112239"/>
                <a:gd name="f89" fmla="*/ f67 1 112239"/>
                <a:gd name="f90" fmla="*/ f68 1 134734"/>
                <a:gd name="f91" fmla="*/ f69 1 112239"/>
                <a:gd name="f92" fmla="*/ f70 1 134734"/>
                <a:gd name="f93" fmla="*/ f71 1 112239"/>
                <a:gd name="f94" fmla="*/ f72 1 134734"/>
                <a:gd name="f95" fmla="*/ f73 1 112239"/>
                <a:gd name="f96" fmla="*/ f74 1 134734"/>
                <a:gd name="f97" fmla="*/ f75 1 112239"/>
                <a:gd name="f98" fmla="*/ f76 1 134734"/>
                <a:gd name="f99" fmla="*/ f77 1 112239"/>
                <a:gd name="f100" fmla="*/ f78 1 134734"/>
                <a:gd name="f101" fmla="*/ f79 1 112239"/>
                <a:gd name="f102" fmla="*/ f80 1 134734"/>
                <a:gd name="f103" fmla="*/ f81 1 112239"/>
                <a:gd name="f104" fmla="*/ f82 1 134734"/>
                <a:gd name="f105" fmla="*/ f83 1 112239"/>
                <a:gd name="f106" fmla="*/ f54 1 f61"/>
                <a:gd name="f107" fmla="*/ f55 1 f61"/>
                <a:gd name="f108" fmla="*/ f54 1 f62"/>
                <a:gd name="f109" fmla="*/ f56 1 f62"/>
                <a:gd name="f110" fmla="*/ f85 1 f61"/>
                <a:gd name="f111" fmla="*/ f86 1 f62"/>
                <a:gd name="f112" fmla="*/ f87 1 f61"/>
                <a:gd name="f113" fmla="*/ f88 1 f62"/>
                <a:gd name="f114" fmla="*/ f89 1 f62"/>
                <a:gd name="f115" fmla="*/ f90 1 f61"/>
                <a:gd name="f116" fmla="*/ f91 1 f62"/>
                <a:gd name="f117" fmla="*/ f92 1 f61"/>
                <a:gd name="f118" fmla="*/ f93 1 f62"/>
                <a:gd name="f119" fmla="*/ f94 1 f61"/>
                <a:gd name="f120" fmla="*/ f95 1 f62"/>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3 1"/>
                <a:gd name="f140" fmla="*/ f115 f52 1"/>
                <a:gd name="f141" fmla="*/ f116 f53 1"/>
                <a:gd name="f142" fmla="*/ f117 f52 1"/>
                <a:gd name="f143" fmla="*/ f118 f53 1"/>
                <a:gd name="f144" fmla="*/ f119 f52 1"/>
                <a:gd name="f145" fmla="*/ f120 f53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7" y="f138"/>
                </a:cxn>
                <a:cxn ang="f84">
                  <a:pos x="f135" y="f139"/>
                </a:cxn>
                <a:cxn ang="f84">
                  <a:pos x="f140" y="f141"/>
                </a:cxn>
                <a:cxn ang="f84">
                  <a:pos x="f142" y="f143"/>
                </a:cxn>
                <a:cxn ang="f84">
                  <a:pos x="f142" y="f143"/>
                </a:cxn>
                <a:cxn ang="f84">
                  <a:pos x="f144" y="f145"/>
                </a:cxn>
                <a:cxn ang="f84">
                  <a:pos x="f146" y="f147"/>
                </a:cxn>
                <a:cxn ang="f84">
                  <a:pos x="f148" y="f149"/>
                </a:cxn>
                <a:cxn ang="f84">
                  <a:pos x="f150" y="f151"/>
                </a:cxn>
                <a:cxn ang="f84">
                  <a:pos x="f150" y="f151"/>
                </a:cxn>
                <a:cxn ang="f84">
                  <a:pos x="f152" y="f153"/>
                </a:cxn>
                <a:cxn ang="f84">
                  <a:pos x="f154" y="f155"/>
                </a:cxn>
              </a:cxnLst>
              <a:rect l="f131" t="f134" r="f132" b="f133"/>
              <a:pathLst>
                <a:path w="134734" h="112239">
                  <a:moveTo>
                    <a:pt x="f8" y="f9"/>
                  </a:moveTo>
                  <a:cubicBezTo>
                    <a:pt x="f10" y="f11"/>
                    <a:pt x="f12" y="f13"/>
                    <a:pt x="f14" y="f15"/>
                  </a:cubicBezTo>
                  <a:cubicBezTo>
                    <a:pt x="f16" y="f17"/>
                    <a:pt x="f18" y="f19"/>
                    <a:pt x="f8" y="f20"/>
                  </a:cubicBezTo>
                  <a:cubicBezTo>
                    <a:pt x="f21" y="f22"/>
                    <a:pt x="f23" y="f24"/>
                    <a:pt x="f25" y="f7"/>
                  </a:cubicBezTo>
                  <a:cubicBezTo>
                    <a:pt x="f26" y="f27"/>
                    <a:pt x="f28" y="f29"/>
                    <a:pt x="f30" y="f31"/>
                  </a:cubicBezTo>
                  <a:lnTo>
                    <a:pt x="f30" y="f31"/>
                  </a:lnTo>
                  <a:lnTo>
                    <a:pt x="f32" y="f33"/>
                  </a:lnTo>
                  <a:lnTo>
                    <a:pt x="f34" y="f35"/>
                  </a:lnTo>
                  <a:cubicBezTo>
                    <a:pt x="f36" y="f37"/>
                    <a:pt x="f38" y="f39"/>
                    <a:pt x="f40" y="f41"/>
                  </a:cubicBezTo>
                  <a:cubicBezTo>
                    <a:pt x="f42" y="f43"/>
                    <a:pt x="f44" y="f45"/>
                    <a:pt x="f46" y="f5"/>
                  </a:cubicBezTo>
                  <a:lnTo>
                    <a:pt x="f46" y="f5"/>
                  </a:ln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3" name="Freeform: Shape 667">
              <a:extLst>
                <a:ext uri="{FF2B5EF4-FFF2-40B4-BE49-F238E27FC236}">
                  <a16:creationId xmlns:a16="http://schemas.microsoft.com/office/drawing/2014/main" id="{0C4E29F8-4DC0-6F52-C327-C0682E349F1F}"/>
                </a:ext>
              </a:extLst>
            </p:cNvPr>
            <p:cNvSpPr/>
            <p:nvPr/>
          </p:nvSpPr>
          <p:spPr>
            <a:xfrm>
              <a:off x="9842071" y="2589489"/>
              <a:ext cx="1048633" cy="324529"/>
            </a:xfrm>
            <a:custGeom>
              <a:avLst/>
              <a:gdLst>
                <a:gd name="f0" fmla="val 10800000"/>
                <a:gd name="f1" fmla="val 5400000"/>
                <a:gd name="f2" fmla="val 180"/>
                <a:gd name="f3" fmla="val w"/>
                <a:gd name="f4" fmla="val h"/>
                <a:gd name="f5" fmla="val 0"/>
                <a:gd name="f6" fmla="val 1048638"/>
                <a:gd name="f7" fmla="val 324528"/>
                <a:gd name="f8" fmla="val 6857"/>
                <a:gd name="f9" fmla="val 6475"/>
                <a:gd name="f10" fmla="val 6006"/>
                <a:gd name="f11" fmla="val 8596"/>
                <a:gd name="f12" fmla="val 3936"/>
                <a:gd name="f13" fmla="val 9967"/>
                <a:gd name="f14" fmla="val 1651"/>
                <a:gd name="f15" fmla="val 9903"/>
                <a:gd name="f16" fmla="val 1032760"/>
                <a:gd name="f17" fmla="val 321862"/>
                <a:gd name="f18" fmla="val 1041648"/>
                <a:gd name="f19" fmla="val 1043299"/>
                <a:gd name="f20" fmla="val 1045546"/>
                <a:gd name="f21" fmla="val 324566"/>
                <a:gd name="f22" fmla="val 1047577"/>
                <a:gd name="f23" fmla="val 323195"/>
                <a:gd name="f24" fmla="val 1048377"/>
                <a:gd name="f25" fmla="val 321100"/>
                <a:gd name="f26" fmla="val 1049240"/>
                <a:gd name="f27" fmla="val 318573"/>
                <a:gd name="f28" fmla="val 1047895"/>
                <a:gd name="f29" fmla="val 315831"/>
                <a:gd name="f30" fmla="val 1045381"/>
                <a:gd name="f31" fmla="val 314967"/>
                <a:gd name="f32" fmla="val 1045279"/>
                <a:gd name="f33" fmla="val 314942"/>
                <a:gd name="f34" fmla="val 1045178"/>
                <a:gd name="f35" fmla="val 314904"/>
                <a:gd name="f36" fmla="val 1045076"/>
                <a:gd name="f37" fmla="val 314878"/>
                <a:gd name="f38" fmla="val 12189"/>
                <a:gd name="f39" fmla="val 2666"/>
                <a:gd name="f40" fmla="val 3428"/>
                <a:gd name="f41" fmla="val 6082"/>
                <a:gd name="f42" fmla="val 686"/>
                <a:gd name="f43" fmla="val 7669"/>
                <a:gd name="f44" fmla="val 3377"/>
                <a:gd name="f45" fmla="val 6996"/>
                <a:gd name="f46" fmla="val 6031"/>
                <a:gd name="f47" fmla="val 6958"/>
                <a:gd name="f48" fmla="val 6183"/>
                <a:gd name="f49" fmla="val 6907"/>
                <a:gd name="f50" fmla="val 6323"/>
                <a:gd name="f51" fmla="+- 0 0 -90"/>
                <a:gd name="f52" fmla="*/ f3 1 1048638"/>
                <a:gd name="f53" fmla="*/ f4 1 324528"/>
                <a:gd name="f54" fmla="val f5"/>
                <a:gd name="f55" fmla="val f6"/>
                <a:gd name="f56" fmla="val f7"/>
                <a:gd name="f57" fmla="*/ f51 f0 1"/>
                <a:gd name="f58" fmla="+- f56 0 f54"/>
                <a:gd name="f59" fmla="+- f55 0 f54"/>
                <a:gd name="f60" fmla="*/ f57 1 f2"/>
                <a:gd name="f61" fmla="*/ f59 1 1048638"/>
                <a:gd name="f62" fmla="*/ f58 1 324528"/>
                <a:gd name="f63" fmla="*/ 6857 f59 1"/>
                <a:gd name="f64" fmla="*/ 6475 f58 1"/>
                <a:gd name="f65" fmla="*/ 1651 f59 1"/>
                <a:gd name="f66" fmla="*/ 9903 f58 1"/>
                <a:gd name="f67" fmla="*/ 0 f59 1"/>
                <a:gd name="f68" fmla="*/ 1032760 f59 1"/>
                <a:gd name="f69" fmla="*/ 321862 f58 1"/>
                <a:gd name="f70" fmla="*/ 1041648 f59 1"/>
                <a:gd name="f71" fmla="*/ 324528 f58 1"/>
                <a:gd name="f72" fmla="*/ 1043299 f59 1"/>
                <a:gd name="f73" fmla="*/ 1048377 f59 1"/>
                <a:gd name="f74" fmla="*/ 321100 f58 1"/>
                <a:gd name="f75" fmla="*/ 1045381 f59 1"/>
                <a:gd name="f76" fmla="*/ 314967 f58 1"/>
                <a:gd name="f77" fmla="*/ 1045076 f59 1"/>
                <a:gd name="f78" fmla="*/ 314878 f58 1"/>
                <a:gd name="f79" fmla="*/ 12189 f59 1"/>
                <a:gd name="f80" fmla="*/ 2666 f58 1"/>
                <a:gd name="f81" fmla="*/ 3428 f59 1"/>
                <a:gd name="f82" fmla="*/ 0 f58 1"/>
                <a:gd name="f83" fmla="*/ 6996 f59 1"/>
                <a:gd name="f84" fmla="*/ 6031 f58 1"/>
                <a:gd name="f85" fmla="+- f60 0 f1"/>
                <a:gd name="f86" fmla="*/ f63 1 1048638"/>
                <a:gd name="f87" fmla="*/ f64 1 324528"/>
                <a:gd name="f88" fmla="*/ f65 1 1048638"/>
                <a:gd name="f89" fmla="*/ f66 1 324528"/>
                <a:gd name="f90" fmla="*/ f67 1 1048638"/>
                <a:gd name="f91" fmla="*/ f68 1 1048638"/>
                <a:gd name="f92" fmla="*/ f69 1 324528"/>
                <a:gd name="f93" fmla="*/ f70 1 1048638"/>
                <a:gd name="f94" fmla="*/ f71 1 324528"/>
                <a:gd name="f95" fmla="*/ f72 1 1048638"/>
                <a:gd name="f96" fmla="*/ f73 1 1048638"/>
                <a:gd name="f97" fmla="*/ f74 1 324528"/>
                <a:gd name="f98" fmla="*/ f75 1 1048638"/>
                <a:gd name="f99" fmla="*/ f76 1 324528"/>
                <a:gd name="f100" fmla="*/ f77 1 1048638"/>
                <a:gd name="f101" fmla="*/ f78 1 324528"/>
                <a:gd name="f102" fmla="*/ f79 1 1048638"/>
                <a:gd name="f103" fmla="*/ f80 1 324528"/>
                <a:gd name="f104" fmla="*/ f81 1 1048638"/>
                <a:gd name="f105" fmla="*/ f82 1 324528"/>
                <a:gd name="f106" fmla="*/ f83 1 1048638"/>
                <a:gd name="f107" fmla="*/ f84 1 324528"/>
                <a:gd name="f108" fmla="*/ f54 1 f61"/>
                <a:gd name="f109" fmla="*/ f55 1 f61"/>
                <a:gd name="f110" fmla="*/ f54 1 f62"/>
                <a:gd name="f111" fmla="*/ f56 1 f62"/>
                <a:gd name="f112" fmla="*/ f86 1 f61"/>
                <a:gd name="f113" fmla="*/ f87 1 f62"/>
                <a:gd name="f114" fmla="*/ f88 1 f61"/>
                <a:gd name="f115" fmla="*/ f89 1 f62"/>
                <a:gd name="f116" fmla="*/ f90 1 f61"/>
                <a:gd name="f117" fmla="*/ f91 1 f61"/>
                <a:gd name="f118" fmla="*/ f92 1 f62"/>
                <a:gd name="f119" fmla="*/ f93 1 f61"/>
                <a:gd name="f120" fmla="*/ f94 1 f62"/>
                <a:gd name="f121" fmla="*/ f95 1 f61"/>
                <a:gd name="f122" fmla="*/ f96 1 f61"/>
                <a:gd name="f123" fmla="*/ f97 1 f62"/>
                <a:gd name="f124" fmla="*/ f98 1 f61"/>
                <a:gd name="f125" fmla="*/ f99 1 f62"/>
                <a:gd name="f126" fmla="*/ f100 1 f61"/>
                <a:gd name="f127" fmla="*/ f101 1 f62"/>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2 1"/>
                <a:gd name="f144" fmla="*/ f118 f53 1"/>
                <a:gd name="f145" fmla="*/ f119 f52 1"/>
                <a:gd name="f146" fmla="*/ f120 f53 1"/>
                <a:gd name="f147" fmla="*/ f121 f52 1"/>
                <a:gd name="f148" fmla="*/ f122 f52 1"/>
                <a:gd name="f149" fmla="*/ f123 f53 1"/>
                <a:gd name="f150" fmla="*/ f124 f52 1"/>
                <a:gd name="f151" fmla="*/ f125 f53 1"/>
                <a:gd name="f152" fmla="*/ f126 f52 1"/>
                <a:gd name="f153" fmla="*/ f127 f53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1"/>
                </a:cxn>
                <a:cxn ang="f85">
                  <a:pos x="f143" y="f144"/>
                </a:cxn>
                <a:cxn ang="f85">
                  <a:pos x="f145" y="f146"/>
                </a:cxn>
                <a:cxn ang="f85">
                  <a:pos x="f147" y="f146"/>
                </a:cxn>
                <a:cxn ang="f85">
                  <a:pos x="f148" y="f149"/>
                </a:cxn>
                <a:cxn ang="f85">
                  <a:pos x="f150" y="f151"/>
                </a:cxn>
                <a:cxn ang="f85">
                  <a:pos x="f152" y="f153"/>
                </a:cxn>
                <a:cxn ang="f85">
                  <a:pos x="f154" y="f155"/>
                </a:cxn>
                <a:cxn ang="f85">
                  <a:pos x="f156" y="f157"/>
                </a:cxn>
                <a:cxn ang="f85">
                  <a:pos x="f158" y="f159"/>
                </a:cxn>
                <a:cxn ang="f85">
                  <a:pos x="f138" y="f139"/>
                </a:cxn>
              </a:cxnLst>
              <a:rect l="f134" t="f137" r="f135" b="f136"/>
              <a:pathLst>
                <a:path w="1048638" h="324528">
                  <a:moveTo>
                    <a:pt x="f8" y="f9"/>
                  </a:moveTo>
                  <a:cubicBezTo>
                    <a:pt x="f10" y="f11"/>
                    <a:pt x="f12" y="f13"/>
                    <a:pt x="f14" y="f15"/>
                  </a:cubicBezTo>
                  <a:lnTo>
                    <a:pt x="f5" y="f15"/>
                  </a:lnTo>
                  <a:lnTo>
                    <a:pt x="f16" y="f17"/>
                  </a:lnTo>
                  <a:lnTo>
                    <a:pt x="f18" y="f7"/>
                  </a:lnTo>
                  <a:lnTo>
                    <a:pt x="f19" y="f7"/>
                  </a:lnTo>
                  <a:cubicBezTo>
                    <a:pt x="f20" y="f21"/>
                    <a:pt x="f22" y="f23"/>
                    <a:pt x="f24" y="f25"/>
                  </a:cubicBezTo>
                  <a:cubicBezTo>
                    <a:pt x="f26" y="f27"/>
                    <a:pt x="f28" y="f29"/>
                    <a:pt x="f30" y="f31"/>
                  </a:cubicBezTo>
                  <a:cubicBezTo>
                    <a:pt x="f32" y="f33"/>
                    <a:pt x="f34" y="f35"/>
                    <a:pt x="f36" y="f37"/>
                  </a:cubicBezTo>
                  <a:lnTo>
                    <a:pt x="f38" y="f39"/>
                  </a:lnTo>
                  <a:lnTo>
                    <a:pt x="f40" y="f5"/>
                  </a:lnTo>
                  <a:cubicBezTo>
                    <a:pt x="f41" y="f42"/>
                    <a:pt x="f43" y="f44"/>
                    <a:pt x="f45" y="f46"/>
                  </a:cubicBez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4" name="Freeform: Shape 668">
              <a:extLst>
                <a:ext uri="{FF2B5EF4-FFF2-40B4-BE49-F238E27FC236}">
                  <a16:creationId xmlns:a16="http://schemas.microsoft.com/office/drawing/2014/main" id="{D32E9684-411A-10DA-4EBB-2BF190F7E6AD}"/>
                </a:ext>
              </a:extLst>
            </p:cNvPr>
            <p:cNvSpPr/>
            <p:nvPr/>
          </p:nvSpPr>
          <p:spPr>
            <a:xfrm>
              <a:off x="5042495" y="1235765"/>
              <a:ext cx="212085" cy="171788"/>
            </a:xfrm>
            <a:custGeom>
              <a:avLst/>
              <a:gdLst>
                <a:gd name="f0" fmla="val 10800000"/>
                <a:gd name="f1" fmla="val 5400000"/>
                <a:gd name="f2" fmla="val 180"/>
                <a:gd name="f3" fmla="val w"/>
                <a:gd name="f4" fmla="val h"/>
                <a:gd name="f5" fmla="val 0"/>
                <a:gd name="f6" fmla="val 212084"/>
                <a:gd name="f7" fmla="val 171786"/>
                <a:gd name="f8" fmla="val 208656"/>
                <a:gd name="f9" fmla="val 8507"/>
                <a:gd name="f10" fmla="val 207133"/>
                <a:gd name="f11" fmla="val 8533"/>
                <a:gd name="f12" fmla="val 205660"/>
                <a:gd name="f13" fmla="val 7937"/>
                <a:gd name="f14" fmla="val 204594"/>
                <a:gd name="f15" fmla="val 6856"/>
                <a:gd name="f16" fmla="val 202702"/>
                <a:gd name="f17" fmla="val 5187"/>
                <a:gd name="f18" fmla="val 202524"/>
                <a:gd name="f19" fmla="val 2298"/>
                <a:gd name="f20" fmla="val 204187"/>
                <a:gd name="f21" fmla="val 405"/>
                <a:gd name="f22" fmla="val 204314"/>
                <a:gd name="f23" fmla="val 262"/>
                <a:gd name="f24" fmla="val 204454"/>
                <a:gd name="f25" fmla="val 127"/>
                <a:gd name="f26" fmla="val 197610"/>
                <a:gd name="f27" fmla="val 5586"/>
                <a:gd name="f28" fmla="val 683"/>
                <a:gd name="f29" fmla="val 165946"/>
                <a:gd name="f30" fmla="val 48"/>
                <a:gd name="f31" fmla="val 166708"/>
                <a:gd name="f32" fmla="val -3"/>
                <a:gd name="f33" fmla="val 167038"/>
                <a:gd name="f34" fmla="val 167393"/>
                <a:gd name="f35" fmla="val 167723"/>
                <a:gd name="f36" fmla="val -16"/>
                <a:gd name="f37" fmla="val 167977"/>
                <a:gd name="f38" fmla="val 168231"/>
                <a:gd name="f39" fmla="val 168485"/>
                <a:gd name="f40" fmla="val 168815"/>
                <a:gd name="f41" fmla="val 169171"/>
                <a:gd name="f42" fmla="val 169501"/>
                <a:gd name="f43" fmla="val 170263"/>
                <a:gd name="f44" fmla="val 188"/>
                <a:gd name="f45" fmla="val 170606"/>
                <a:gd name="f46" fmla="val 403"/>
                <a:gd name="f47" fmla="val 170910"/>
                <a:gd name="f48" fmla="val 171152"/>
                <a:gd name="f49" fmla="val 1698"/>
                <a:gd name="f50" fmla="val 2587"/>
                <a:gd name="f51" fmla="val 4492"/>
                <a:gd name="f52" fmla="val 5774"/>
                <a:gd name="f53" fmla="val 171799"/>
                <a:gd name="f54" fmla="val 7018"/>
                <a:gd name="f55" fmla="val 171393"/>
                <a:gd name="f56" fmla="val 8047"/>
                <a:gd name="f57" fmla="val 170644"/>
                <a:gd name="f58" fmla="val 15030"/>
                <a:gd name="f59" fmla="val 164930"/>
                <a:gd name="f60" fmla="val 212085"/>
                <a:gd name="f61" fmla="val 4571"/>
                <a:gd name="f62" fmla="val 211628"/>
                <a:gd name="f63" fmla="val 6348"/>
                <a:gd name="f64" fmla="val 210358"/>
                <a:gd name="f65" fmla="val 7807"/>
                <a:gd name="f66" fmla="+- 0 0 -90"/>
                <a:gd name="f67" fmla="*/ f3 1 212084"/>
                <a:gd name="f68" fmla="*/ f4 1 171786"/>
                <a:gd name="f69" fmla="val f5"/>
                <a:gd name="f70" fmla="val f6"/>
                <a:gd name="f71" fmla="val f7"/>
                <a:gd name="f72" fmla="*/ f66 f0 1"/>
                <a:gd name="f73" fmla="+- f71 0 f69"/>
                <a:gd name="f74" fmla="+- f70 0 f69"/>
                <a:gd name="f75" fmla="*/ f72 1 f2"/>
                <a:gd name="f76" fmla="*/ f74 1 212084"/>
                <a:gd name="f77" fmla="*/ f73 1 171786"/>
                <a:gd name="f78" fmla="*/ 208656 f74 1"/>
                <a:gd name="f79" fmla="*/ 8507 f73 1"/>
                <a:gd name="f80" fmla="*/ 204594 f74 1"/>
                <a:gd name="f81" fmla="*/ 6856 f73 1"/>
                <a:gd name="f82" fmla="*/ 204187 f74 1"/>
                <a:gd name="f83" fmla="*/ 405 f73 1"/>
                <a:gd name="f84" fmla="*/ 0 f73 1"/>
                <a:gd name="f85" fmla="*/ 197610 f74 1"/>
                <a:gd name="f86" fmla="*/ 5586 f73 1"/>
                <a:gd name="f87" fmla="*/ 683 f74 1"/>
                <a:gd name="f88" fmla="*/ 165946 f73 1"/>
                <a:gd name="f89" fmla="*/ 48 f74 1"/>
                <a:gd name="f90" fmla="*/ 166708 f73 1"/>
                <a:gd name="f91" fmla="*/ 167723 f73 1"/>
                <a:gd name="f92" fmla="*/ 168485 f73 1"/>
                <a:gd name="f93" fmla="*/ 169501 f73 1"/>
                <a:gd name="f94" fmla="*/ 170263 f73 1"/>
                <a:gd name="f95" fmla="*/ 171152 f73 1"/>
                <a:gd name="f96" fmla="*/ 1698 f74 1"/>
                <a:gd name="f97" fmla="*/ 171786 f73 1"/>
                <a:gd name="f98" fmla="*/ 2587 f74 1"/>
                <a:gd name="f99" fmla="*/ 4492 f74 1"/>
                <a:gd name="f100" fmla="*/ 8047 f74 1"/>
                <a:gd name="f101" fmla="*/ 170644 f73 1"/>
                <a:gd name="f102" fmla="*/ 15030 f74 1"/>
                <a:gd name="f103" fmla="*/ 164930 f73 1"/>
                <a:gd name="f104" fmla="*/ 212085 f74 1"/>
                <a:gd name="f105" fmla="*/ 4571 f73 1"/>
                <a:gd name="f106" fmla="+- f75 0 f1"/>
                <a:gd name="f107" fmla="*/ f78 1 212084"/>
                <a:gd name="f108" fmla="*/ f79 1 171786"/>
                <a:gd name="f109" fmla="*/ f80 1 212084"/>
                <a:gd name="f110" fmla="*/ f81 1 171786"/>
                <a:gd name="f111" fmla="*/ f82 1 212084"/>
                <a:gd name="f112" fmla="*/ f83 1 171786"/>
                <a:gd name="f113" fmla="*/ f84 1 171786"/>
                <a:gd name="f114" fmla="*/ f85 1 212084"/>
                <a:gd name="f115" fmla="*/ f86 1 171786"/>
                <a:gd name="f116" fmla="*/ f87 1 212084"/>
                <a:gd name="f117" fmla="*/ f88 1 171786"/>
                <a:gd name="f118" fmla="*/ f89 1 212084"/>
                <a:gd name="f119" fmla="*/ f90 1 171786"/>
                <a:gd name="f120" fmla="*/ f91 1 171786"/>
                <a:gd name="f121" fmla="*/ f92 1 171786"/>
                <a:gd name="f122" fmla="*/ f93 1 171786"/>
                <a:gd name="f123" fmla="*/ f94 1 171786"/>
                <a:gd name="f124" fmla="*/ f95 1 171786"/>
                <a:gd name="f125" fmla="*/ f96 1 212084"/>
                <a:gd name="f126" fmla="*/ f97 1 171786"/>
                <a:gd name="f127" fmla="*/ f98 1 212084"/>
                <a:gd name="f128" fmla="*/ f99 1 212084"/>
                <a:gd name="f129" fmla="*/ f100 1 212084"/>
                <a:gd name="f130" fmla="*/ f101 1 171786"/>
                <a:gd name="f131" fmla="*/ f102 1 212084"/>
                <a:gd name="f132" fmla="*/ f103 1 171786"/>
                <a:gd name="f133" fmla="*/ f104 1 212084"/>
                <a:gd name="f134" fmla="*/ f105 1 171786"/>
                <a:gd name="f135" fmla="*/ f69 1 f76"/>
                <a:gd name="f136" fmla="*/ f70 1 f76"/>
                <a:gd name="f137" fmla="*/ f69 1 f77"/>
                <a:gd name="f138" fmla="*/ f71 1 f77"/>
                <a:gd name="f139" fmla="*/ f107 1 f76"/>
                <a:gd name="f140" fmla="*/ f108 1 f77"/>
                <a:gd name="f141" fmla="*/ f109 1 f76"/>
                <a:gd name="f142" fmla="*/ f110 1 f77"/>
                <a:gd name="f143" fmla="*/ f111 1 f76"/>
                <a:gd name="f144" fmla="*/ f112 1 f77"/>
                <a:gd name="f145" fmla="*/ f113 1 f77"/>
                <a:gd name="f146" fmla="*/ f114 1 f76"/>
                <a:gd name="f147" fmla="*/ f115 1 f77"/>
                <a:gd name="f148" fmla="*/ f116 1 f76"/>
                <a:gd name="f149" fmla="*/ f117 1 f77"/>
                <a:gd name="f150" fmla="*/ f118 1 f76"/>
                <a:gd name="f151" fmla="*/ f119 1 f77"/>
                <a:gd name="f152" fmla="*/ f120 1 f77"/>
                <a:gd name="f153" fmla="*/ f121 1 f77"/>
                <a:gd name="f154" fmla="*/ f122 1 f77"/>
                <a:gd name="f155" fmla="*/ f123 1 f77"/>
                <a:gd name="f156" fmla="*/ f124 1 f77"/>
                <a:gd name="f157" fmla="*/ f125 1 f76"/>
                <a:gd name="f158" fmla="*/ f126 1 f77"/>
                <a:gd name="f159" fmla="*/ f127 1 f76"/>
                <a:gd name="f160" fmla="*/ f128 1 f76"/>
                <a:gd name="f161" fmla="*/ f129 1 f76"/>
                <a:gd name="f162" fmla="*/ f130 1 f77"/>
                <a:gd name="f163" fmla="*/ f131 1 f76"/>
                <a:gd name="f164" fmla="*/ f132 1 f77"/>
                <a:gd name="f165" fmla="*/ f133 1 f76"/>
                <a:gd name="f166" fmla="*/ f134 1 f77"/>
                <a:gd name="f167" fmla="*/ f135 f67 1"/>
                <a:gd name="f168" fmla="*/ f136 f67 1"/>
                <a:gd name="f169" fmla="*/ f138 f68 1"/>
                <a:gd name="f170" fmla="*/ f137 f68 1"/>
                <a:gd name="f171" fmla="*/ f139 f67 1"/>
                <a:gd name="f172" fmla="*/ f140 f68 1"/>
                <a:gd name="f173" fmla="*/ f141 f67 1"/>
                <a:gd name="f174" fmla="*/ f142 f68 1"/>
                <a:gd name="f175" fmla="*/ f143 f67 1"/>
                <a:gd name="f176" fmla="*/ f144 f68 1"/>
                <a:gd name="f177" fmla="*/ f145 f68 1"/>
                <a:gd name="f178" fmla="*/ f146 f67 1"/>
                <a:gd name="f179" fmla="*/ f147 f68 1"/>
                <a:gd name="f180" fmla="*/ f148 f67 1"/>
                <a:gd name="f181" fmla="*/ f149 f68 1"/>
                <a:gd name="f182" fmla="*/ f150 f67 1"/>
                <a:gd name="f183" fmla="*/ f151 f68 1"/>
                <a:gd name="f184" fmla="*/ f152 f68 1"/>
                <a:gd name="f185" fmla="*/ f153 f68 1"/>
                <a:gd name="f186" fmla="*/ f154 f68 1"/>
                <a:gd name="f187" fmla="*/ f155 f68 1"/>
                <a:gd name="f188" fmla="*/ f156 f68 1"/>
                <a:gd name="f189" fmla="*/ f157 f67 1"/>
                <a:gd name="f190" fmla="*/ f158 f68 1"/>
                <a:gd name="f191" fmla="*/ f159 f67 1"/>
                <a:gd name="f192" fmla="*/ f160 f67 1"/>
                <a:gd name="f193" fmla="*/ f161 f67 1"/>
                <a:gd name="f194" fmla="*/ f162 f68 1"/>
                <a:gd name="f195" fmla="*/ f163 f67 1"/>
                <a:gd name="f196" fmla="*/ f164 f68 1"/>
                <a:gd name="f197" fmla="*/ f165 f67 1"/>
                <a:gd name="f198" fmla="*/ f166 f68 1"/>
              </a:gdLst>
              <a:ahLst/>
              <a:cxnLst>
                <a:cxn ang="3cd4">
                  <a:pos x="hc" y="t"/>
                </a:cxn>
                <a:cxn ang="0">
                  <a:pos x="r" y="vc"/>
                </a:cxn>
                <a:cxn ang="cd4">
                  <a:pos x="hc" y="b"/>
                </a:cxn>
                <a:cxn ang="cd2">
                  <a:pos x="l" y="vc"/>
                </a:cxn>
                <a:cxn ang="f106">
                  <a:pos x="f171" y="f172"/>
                </a:cxn>
                <a:cxn ang="f106">
                  <a:pos x="f173" y="f174"/>
                </a:cxn>
                <a:cxn ang="f106">
                  <a:pos x="f175" y="f176"/>
                </a:cxn>
                <a:cxn ang="f106">
                  <a:pos x="f173" y="f177"/>
                </a:cxn>
                <a:cxn ang="f106">
                  <a:pos x="f173" y="f177"/>
                </a:cxn>
                <a:cxn ang="f106">
                  <a:pos x="f178" y="f179"/>
                </a:cxn>
                <a:cxn ang="f106">
                  <a:pos x="f180" y="f181"/>
                </a:cxn>
                <a:cxn ang="f106">
                  <a:pos x="f180" y="f181"/>
                </a:cxn>
                <a:cxn ang="f106">
                  <a:pos x="f182" y="f183"/>
                </a:cxn>
                <a:cxn ang="f106">
                  <a:pos x="f182" y="f183"/>
                </a:cxn>
                <a:cxn ang="f106">
                  <a:pos x="f182" y="f183"/>
                </a:cxn>
                <a:cxn ang="f106">
                  <a:pos x="f182" y="f184"/>
                </a:cxn>
                <a:cxn ang="f106">
                  <a:pos x="f182" y="f185"/>
                </a:cxn>
                <a:cxn ang="f106">
                  <a:pos x="f182" y="f185"/>
                </a:cxn>
                <a:cxn ang="f106">
                  <a:pos x="f182" y="f186"/>
                </a:cxn>
                <a:cxn ang="f106">
                  <a:pos x="f182" y="f187"/>
                </a:cxn>
                <a:cxn ang="f106">
                  <a:pos x="f180" y="f188"/>
                </a:cxn>
                <a:cxn ang="f106">
                  <a:pos x="f180" y="f188"/>
                </a:cxn>
                <a:cxn ang="f106">
                  <a:pos x="f180" y="f188"/>
                </a:cxn>
                <a:cxn ang="f106">
                  <a:pos x="f189" y="f190"/>
                </a:cxn>
                <a:cxn ang="f106">
                  <a:pos x="f191" y="f190"/>
                </a:cxn>
                <a:cxn ang="f106">
                  <a:pos x="f192" y="f190"/>
                </a:cxn>
                <a:cxn ang="f106">
                  <a:pos x="f193" y="f194"/>
                </a:cxn>
                <a:cxn ang="f106">
                  <a:pos x="f195" y="f196"/>
                </a:cxn>
                <a:cxn ang="f106">
                  <a:pos x="f197" y="f198"/>
                </a:cxn>
                <a:cxn ang="f106">
                  <a:pos x="f197" y="f198"/>
                </a:cxn>
                <a:cxn ang="f106">
                  <a:pos x="f171" y="f172"/>
                </a:cxn>
              </a:cxnLst>
              <a:rect l="f167" t="f170" r="f168" b="f169"/>
              <a:pathLst>
                <a:path w="212084" h="171786">
                  <a:moveTo>
                    <a:pt x="f8" y="f9"/>
                  </a:moveTo>
                  <a:cubicBezTo>
                    <a:pt x="f10" y="f11"/>
                    <a:pt x="f12" y="f13"/>
                    <a:pt x="f14" y="f15"/>
                  </a:cubicBezTo>
                  <a:cubicBezTo>
                    <a:pt x="f16" y="f17"/>
                    <a:pt x="f18" y="f19"/>
                    <a:pt x="f20" y="f21"/>
                  </a:cubicBezTo>
                  <a:cubicBezTo>
                    <a:pt x="f22" y="f23"/>
                    <a:pt x="f24" y="f25"/>
                    <a:pt x="f14" y="f5"/>
                  </a:cubicBezTo>
                  <a:lnTo>
                    <a:pt x="f14" y="f5"/>
                  </a:lnTo>
                  <a:lnTo>
                    <a:pt x="f26" y="f27"/>
                  </a:lnTo>
                  <a:lnTo>
                    <a:pt x="f28" y="f29"/>
                  </a:lnTo>
                  <a:lnTo>
                    <a:pt x="f28" y="f29"/>
                  </a:lnTo>
                  <a:lnTo>
                    <a:pt x="f30" y="f31"/>
                  </a:lnTo>
                  <a:lnTo>
                    <a:pt x="f30" y="f31"/>
                  </a:lnTo>
                  <a:lnTo>
                    <a:pt x="f30" y="f31"/>
                  </a:lnTo>
                  <a:cubicBezTo>
                    <a:pt x="f32" y="f33"/>
                    <a:pt x="f32" y="f34"/>
                    <a:pt x="f30" y="f35"/>
                  </a:cubicBezTo>
                  <a:cubicBezTo>
                    <a:pt x="f36" y="f37"/>
                    <a:pt x="f36" y="f38"/>
                    <a:pt x="f30" y="f39"/>
                  </a:cubicBezTo>
                  <a:lnTo>
                    <a:pt x="f30" y="f39"/>
                  </a:lnTo>
                  <a:cubicBezTo>
                    <a:pt x="f36" y="f40"/>
                    <a:pt x="f36" y="f41"/>
                    <a:pt x="f30" y="f42"/>
                  </a:cubicBezTo>
                  <a:cubicBezTo>
                    <a:pt x="f30" y="f42"/>
                    <a:pt x="f30" y="f42"/>
                    <a:pt x="f30" y="f43"/>
                  </a:cubicBezTo>
                  <a:cubicBezTo>
                    <a:pt x="f44" y="f45"/>
                    <a:pt x="f46" y="f47"/>
                    <a:pt x="f28" y="f48"/>
                  </a:cubicBezTo>
                  <a:lnTo>
                    <a:pt x="f28" y="f48"/>
                  </a:lnTo>
                  <a:lnTo>
                    <a:pt x="f28" y="f48"/>
                  </a:lnTo>
                  <a:lnTo>
                    <a:pt x="f49" y="f7"/>
                  </a:lnTo>
                  <a:lnTo>
                    <a:pt x="f50" y="f7"/>
                  </a:lnTo>
                  <a:lnTo>
                    <a:pt x="f51" y="f7"/>
                  </a:lnTo>
                  <a:cubicBezTo>
                    <a:pt x="f52" y="f53"/>
                    <a:pt x="f54" y="f55"/>
                    <a:pt x="f56" y="f57"/>
                  </a:cubicBezTo>
                  <a:lnTo>
                    <a:pt x="f58" y="f59"/>
                  </a:lnTo>
                  <a:lnTo>
                    <a:pt x="f60" y="f61"/>
                  </a:lnTo>
                  <a:lnTo>
                    <a:pt x="f60" y="f61"/>
                  </a:lnTo>
                  <a:cubicBezTo>
                    <a:pt x="f62" y="f63"/>
                    <a:pt x="f64" y="f6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5" name="Freeform: Shape 669">
              <a:extLst>
                <a:ext uri="{FF2B5EF4-FFF2-40B4-BE49-F238E27FC236}">
                  <a16:creationId xmlns:a16="http://schemas.microsoft.com/office/drawing/2014/main" id="{8FEA33E8-1C7D-95F0-7AB1-EBA28189EA73}"/>
                </a:ext>
              </a:extLst>
            </p:cNvPr>
            <p:cNvSpPr/>
            <p:nvPr/>
          </p:nvSpPr>
          <p:spPr>
            <a:xfrm>
              <a:off x="5246562" y="1195523"/>
              <a:ext cx="56391" cy="48499"/>
            </a:xfrm>
            <a:custGeom>
              <a:avLst/>
              <a:gdLst>
                <a:gd name="f0" fmla="val 10800000"/>
                <a:gd name="f1" fmla="val 5400000"/>
                <a:gd name="f2" fmla="val 180"/>
                <a:gd name="f3" fmla="val w"/>
                <a:gd name="f4" fmla="val h"/>
                <a:gd name="f5" fmla="val 0"/>
                <a:gd name="f6" fmla="val 56395"/>
                <a:gd name="f7" fmla="val 48502"/>
                <a:gd name="f8" fmla="val 49031"/>
                <a:gd name="f9" fmla="val 2412"/>
                <a:gd name="f10" fmla="val 49374"/>
                <a:gd name="f11" fmla="val 1374"/>
                <a:gd name="f12" fmla="val 50098"/>
                <a:gd name="f13" fmla="val 509"/>
                <a:gd name="f14" fmla="val 51063"/>
                <a:gd name="f15" fmla="val 3831"/>
                <a:gd name="f16" fmla="val 38090"/>
                <a:gd name="f17" fmla="val 1545"/>
                <a:gd name="f18" fmla="val 39995"/>
                <a:gd name="f19" fmla="val -346"/>
                <a:gd name="f20" fmla="val 41664"/>
                <a:gd name="f21" fmla="val -524"/>
                <a:gd name="f22" fmla="val 44553"/>
                <a:gd name="f23" fmla="val 1139"/>
                <a:gd name="f24" fmla="val 46446"/>
                <a:gd name="f25" fmla="val 1266"/>
                <a:gd name="f26" fmla="val 46589"/>
                <a:gd name="f27" fmla="val 1406"/>
                <a:gd name="f28" fmla="val 46724"/>
                <a:gd name="f29" fmla="val 46851"/>
                <a:gd name="f30" fmla="val 2612"/>
                <a:gd name="f31" fmla="val 47931"/>
                <a:gd name="f32" fmla="val 4085"/>
                <a:gd name="f33" fmla="val 48528"/>
                <a:gd name="f34" fmla="val 5608"/>
                <a:gd name="f35" fmla="val 48501"/>
                <a:gd name="f36" fmla="val 6942"/>
                <a:gd name="f37" fmla="val 48511"/>
                <a:gd name="f38" fmla="val 8249"/>
                <a:gd name="f39" fmla="val 48063"/>
                <a:gd name="f40" fmla="val 9290"/>
                <a:gd name="f41" fmla="val 47232"/>
                <a:gd name="f42" fmla="val 56396"/>
                <a:gd name="f43" fmla="val 9142"/>
                <a:gd name="f44" fmla="val 53475"/>
                <a:gd name="f45" fmla="val 8253"/>
                <a:gd name="f46" fmla="val 50885"/>
                <a:gd name="f47" fmla="val 8191"/>
                <a:gd name="f48" fmla="val 48828"/>
                <a:gd name="f49" fmla="val 6037"/>
                <a:gd name="f50" fmla="val 48892"/>
                <a:gd name="f51" fmla="val 3443"/>
                <a:gd name="f52" fmla="val 48904"/>
                <a:gd name="f53" fmla="val 3095"/>
                <a:gd name="f54" fmla="val 48942"/>
                <a:gd name="f55" fmla="val 2750"/>
                <a:gd name="f56" fmla="+- 0 0 -90"/>
                <a:gd name="f57" fmla="*/ f3 1 56395"/>
                <a:gd name="f58" fmla="*/ f4 1 48502"/>
                <a:gd name="f59" fmla="val f5"/>
                <a:gd name="f60" fmla="val f6"/>
                <a:gd name="f61" fmla="val f7"/>
                <a:gd name="f62" fmla="*/ f56 f0 1"/>
                <a:gd name="f63" fmla="+- f61 0 f59"/>
                <a:gd name="f64" fmla="+- f60 0 f59"/>
                <a:gd name="f65" fmla="*/ f62 1 f2"/>
                <a:gd name="f66" fmla="*/ f64 1 56395"/>
                <a:gd name="f67" fmla="*/ f63 1 48502"/>
                <a:gd name="f68" fmla="*/ 49031 f64 1"/>
                <a:gd name="f69" fmla="*/ 2412 f63 1"/>
                <a:gd name="f70" fmla="*/ 51063 f64 1"/>
                <a:gd name="f71" fmla="*/ 0 f63 1"/>
                <a:gd name="f72" fmla="*/ 3831 f64 1"/>
                <a:gd name="f73" fmla="*/ 38090 f63 1"/>
                <a:gd name="f74" fmla="*/ 1545 f64 1"/>
                <a:gd name="f75" fmla="*/ 39995 f63 1"/>
                <a:gd name="f76" fmla="*/ 1139 f64 1"/>
                <a:gd name="f77" fmla="*/ 46446 f63 1"/>
                <a:gd name="f78" fmla="*/ 46851 f63 1"/>
                <a:gd name="f79" fmla="*/ 5608 f64 1"/>
                <a:gd name="f80" fmla="*/ 48501 f63 1"/>
                <a:gd name="f81" fmla="*/ 9290 f64 1"/>
                <a:gd name="f82" fmla="*/ 47232 f63 1"/>
                <a:gd name="f83" fmla="*/ 56396 f64 1"/>
                <a:gd name="f84" fmla="*/ 9142 f63 1"/>
                <a:gd name="f85" fmla="*/ 53475 f64 1"/>
                <a:gd name="f86" fmla="*/ 8253 f63 1"/>
                <a:gd name="f87" fmla="*/ 48892 f64 1"/>
                <a:gd name="f88" fmla="*/ 3443 f63 1"/>
                <a:gd name="f89" fmla="+- f65 0 f1"/>
                <a:gd name="f90" fmla="*/ f68 1 56395"/>
                <a:gd name="f91" fmla="*/ f69 1 48502"/>
                <a:gd name="f92" fmla="*/ f70 1 56395"/>
                <a:gd name="f93" fmla="*/ f71 1 48502"/>
                <a:gd name="f94" fmla="*/ f72 1 56395"/>
                <a:gd name="f95" fmla="*/ f73 1 48502"/>
                <a:gd name="f96" fmla="*/ f74 1 56395"/>
                <a:gd name="f97" fmla="*/ f75 1 48502"/>
                <a:gd name="f98" fmla="*/ f76 1 56395"/>
                <a:gd name="f99" fmla="*/ f77 1 48502"/>
                <a:gd name="f100" fmla="*/ f78 1 48502"/>
                <a:gd name="f101" fmla="*/ f79 1 56395"/>
                <a:gd name="f102" fmla="*/ f80 1 48502"/>
                <a:gd name="f103" fmla="*/ f81 1 56395"/>
                <a:gd name="f104" fmla="*/ f82 1 48502"/>
                <a:gd name="f105" fmla="*/ f83 1 56395"/>
                <a:gd name="f106" fmla="*/ f84 1 48502"/>
                <a:gd name="f107" fmla="*/ f85 1 56395"/>
                <a:gd name="f108" fmla="*/ f86 1 48502"/>
                <a:gd name="f109" fmla="*/ f87 1 56395"/>
                <a:gd name="f110" fmla="*/ f88 1 48502"/>
                <a:gd name="f111" fmla="*/ f59 1 f66"/>
                <a:gd name="f112" fmla="*/ f60 1 f66"/>
                <a:gd name="f113" fmla="*/ f59 1 f67"/>
                <a:gd name="f114" fmla="*/ f61 1 f67"/>
                <a:gd name="f115" fmla="*/ f90 1 f66"/>
                <a:gd name="f116" fmla="*/ f91 1 f67"/>
                <a:gd name="f117" fmla="*/ f92 1 f66"/>
                <a:gd name="f118" fmla="*/ f93 1 f67"/>
                <a:gd name="f119" fmla="*/ f94 1 f66"/>
                <a:gd name="f120" fmla="*/ f95 1 f67"/>
                <a:gd name="f121" fmla="*/ f96 1 f66"/>
                <a:gd name="f122" fmla="*/ f97 1 f67"/>
                <a:gd name="f123" fmla="*/ f98 1 f66"/>
                <a:gd name="f124" fmla="*/ f99 1 f67"/>
                <a:gd name="f125" fmla="*/ f100 1 f67"/>
                <a:gd name="f126" fmla="*/ f101 1 f66"/>
                <a:gd name="f127" fmla="*/ f102 1 f67"/>
                <a:gd name="f128" fmla="*/ f103 1 f66"/>
                <a:gd name="f129" fmla="*/ f104 1 f67"/>
                <a:gd name="f130" fmla="*/ f105 1 f66"/>
                <a:gd name="f131" fmla="*/ f106 1 f67"/>
                <a:gd name="f132" fmla="*/ f107 1 f66"/>
                <a:gd name="f133" fmla="*/ f108 1 f67"/>
                <a:gd name="f134" fmla="*/ f109 1 f66"/>
                <a:gd name="f135" fmla="*/ f110 1 f67"/>
                <a:gd name="f136" fmla="*/ f111 f57 1"/>
                <a:gd name="f137" fmla="*/ f112 f57 1"/>
                <a:gd name="f138" fmla="*/ f114 f58 1"/>
                <a:gd name="f139" fmla="*/ f113 f58 1"/>
                <a:gd name="f140" fmla="*/ f115 f57 1"/>
                <a:gd name="f141" fmla="*/ f116 f58 1"/>
                <a:gd name="f142" fmla="*/ f117 f57 1"/>
                <a:gd name="f143" fmla="*/ f118 f58 1"/>
                <a:gd name="f144" fmla="*/ f119 f57 1"/>
                <a:gd name="f145" fmla="*/ f120 f58 1"/>
                <a:gd name="f146" fmla="*/ f121 f57 1"/>
                <a:gd name="f147" fmla="*/ f122 f58 1"/>
                <a:gd name="f148" fmla="*/ f123 f57 1"/>
                <a:gd name="f149" fmla="*/ f124 f58 1"/>
                <a:gd name="f150" fmla="*/ f125 f58 1"/>
                <a:gd name="f151" fmla="*/ f126 f57 1"/>
                <a:gd name="f152" fmla="*/ f127 f58 1"/>
                <a:gd name="f153" fmla="*/ f128 f57 1"/>
                <a:gd name="f154" fmla="*/ f129 f58 1"/>
                <a:gd name="f155" fmla="*/ f130 f57 1"/>
                <a:gd name="f156" fmla="*/ f131 f58 1"/>
                <a:gd name="f157" fmla="*/ f132 f57 1"/>
                <a:gd name="f158" fmla="*/ f133 f58 1"/>
                <a:gd name="f159" fmla="*/ f134 f57 1"/>
                <a:gd name="f160" fmla="*/ f135 f58 1"/>
              </a:gdLst>
              <a:ahLst/>
              <a:cxnLst>
                <a:cxn ang="3cd4">
                  <a:pos x="hc" y="t"/>
                </a:cxn>
                <a:cxn ang="0">
                  <a:pos x="r" y="vc"/>
                </a:cxn>
                <a:cxn ang="cd4">
                  <a:pos x="hc" y="b"/>
                </a:cxn>
                <a:cxn ang="cd2">
                  <a:pos x="l" y="vc"/>
                </a:cxn>
                <a:cxn ang="f89">
                  <a:pos x="f140" y="f141"/>
                </a:cxn>
                <a:cxn ang="f89">
                  <a:pos x="f142" y="f143"/>
                </a:cxn>
                <a:cxn ang="f89">
                  <a:pos x="f142" y="f143"/>
                </a:cxn>
                <a:cxn ang="f89">
                  <a:pos x="f144" y="f145"/>
                </a:cxn>
                <a:cxn ang="f89">
                  <a:pos x="f146" y="f147"/>
                </a:cxn>
                <a:cxn ang="f89">
                  <a:pos x="f146" y="f147"/>
                </a:cxn>
                <a:cxn ang="f89">
                  <a:pos x="f148" y="f149"/>
                </a:cxn>
                <a:cxn ang="f89">
                  <a:pos x="f146" y="f150"/>
                </a:cxn>
                <a:cxn ang="f89">
                  <a:pos x="f151" y="f152"/>
                </a:cxn>
                <a:cxn ang="f89">
                  <a:pos x="f153" y="f154"/>
                </a:cxn>
                <a:cxn ang="f89">
                  <a:pos x="f153" y="f154"/>
                </a:cxn>
                <a:cxn ang="f89">
                  <a:pos x="f155" y="f156"/>
                </a:cxn>
                <a:cxn ang="f89">
                  <a:pos x="f157" y="f158"/>
                </a:cxn>
                <a:cxn ang="f89">
                  <a:pos x="f159" y="f160"/>
                </a:cxn>
                <a:cxn ang="f89">
                  <a:pos x="f140" y="f141"/>
                </a:cxn>
              </a:cxnLst>
              <a:rect l="f136" t="f139" r="f137" b="f138"/>
              <a:pathLst>
                <a:path w="56395" h="48502">
                  <a:moveTo>
                    <a:pt x="f8" y="f9"/>
                  </a:moveTo>
                  <a:cubicBezTo>
                    <a:pt x="f10" y="f11"/>
                    <a:pt x="f12" y="f13"/>
                    <a:pt x="f14" y="f5"/>
                  </a:cubicBezTo>
                  <a:lnTo>
                    <a:pt x="f14" y="f5"/>
                  </a:lnTo>
                  <a:lnTo>
                    <a:pt x="f15" y="f16"/>
                  </a:lnTo>
                  <a:lnTo>
                    <a:pt x="f17" y="f18"/>
                  </a:lnTo>
                  <a:lnTo>
                    <a:pt x="f17" y="f18"/>
                  </a:lnTo>
                  <a:cubicBezTo>
                    <a:pt x="f19" y="f20"/>
                    <a:pt x="f21" y="f22"/>
                    <a:pt x="f23" y="f24"/>
                  </a:cubicBezTo>
                  <a:cubicBezTo>
                    <a:pt x="f25" y="f26"/>
                    <a:pt x="f27" y="f28"/>
                    <a:pt x="f17" y="f29"/>
                  </a:cubicBezTo>
                  <a:cubicBezTo>
                    <a:pt x="f30" y="f31"/>
                    <a:pt x="f32" y="f33"/>
                    <a:pt x="f34" y="f35"/>
                  </a:cubicBezTo>
                  <a:cubicBezTo>
                    <a:pt x="f36" y="f37"/>
                    <a:pt x="f38" y="f39"/>
                    <a:pt x="f40" y="f41"/>
                  </a:cubicBezTo>
                  <a:lnTo>
                    <a:pt x="f40" y="f41"/>
                  </a:lnTo>
                  <a:lnTo>
                    <a:pt x="f42" y="f43"/>
                  </a:lnTo>
                  <a:lnTo>
                    <a:pt x="f44" y="f45"/>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6" name="Freeform: Shape 670">
              <a:extLst>
                <a:ext uri="{FF2B5EF4-FFF2-40B4-BE49-F238E27FC236}">
                  <a16:creationId xmlns:a16="http://schemas.microsoft.com/office/drawing/2014/main" id="{D5370216-50B5-CCAB-16B3-CCE20EDBC200}"/>
                </a:ext>
              </a:extLst>
            </p:cNvPr>
            <p:cNvSpPr/>
            <p:nvPr/>
          </p:nvSpPr>
          <p:spPr>
            <a:xfrm>
              <a:off x="8944020" y="2297082"/>
              <a:ext cx="36" cy="886"/>
            </a:xfrm>
            <a:custGeom>
              <a:avLst/>
              <a:gdLst>
                <a:gd name="f0" fmla="val 10800000"/>
                <a:gd name="f1" fmla="val 5400000"/>
                <a:gd name="f2" fmla="val 180"/>
                <a:gd name="f3" fmla="val w"/>
                <a:gd name="f4" fmla="val h"/>
                <a:gd name="f5" fmla="val 0"/>
                <a:gd name="f6" fmla="val 38"/>
                <a:gd name="f7" fmla="val 888"/>
                <a:gd name="f8" fmla="val 51"/>
                <a:gd name="f9" fmla="val 292"/>
                <a:gd name="f10" fmla="val 597"/>
                <a:gd name="f11" fmla="val 889"/>
                <a:gd name="f12" fmla="val 254"/>
                <a:gd name="f13" fmla="+- 0 0 -90"/>
                <a:gd name="f14" fmla="*/ f3 1 38"/>
                <a:gd name="f15" fmla="*/ f4 1 888"/>
                <a:gd name="f16" fmla="val f5"/>
                <a:gd name="f17" fmla="val f6"/>
                <a:gd name="f18" fmla="val f7"/>
                <a:gd name="f19" fmla="*/ f13 f0 1"/>
                <a:gd name="f20" fmla="+- f18 0 f16"/>
                <a:gd name="f21" fmla="+- f17 0 f16"/>
                <a:gd name="f22" fmla="*/ f19 1 f2"/>
                <a:gd name="f23" fmla="*/ f21 1 38"/>
                <a:gd name="f24" fmla="*/ f20 1 888"/>
                <a:gd name="f25" fmla="*/ 0 f21 1"/>
                <a:gd name="f26" fmla="*/ 0 f20 1"/>
                <a:gd name="f27" fmla="*/ 889 f20 1"/>
                <a:gd name="f28" fmla="*/ 254 f20 1"/>
                <a:gd name="f29" fmla="+- f22 0 f1"/>
                <a:gd name="f30" fmla="*/ f25 1 38"/>
                <a:gd name="f31" fmla="*/ f26 1 888"/>
                <a:gd name="f32" fmla="*/ f27 1 888"/>
                <a:gd name="f33" fmla="*/ f28 1 888"/>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38" h="888">
                  <a:moveTo>
                    <a:pt x="f5" y="f5"/>
                  </a:moveTo>
                  <a:cubicBezTo>
                    <a:pt x="f8" y="f9"/>
                    <a:pt x="f8" y="f10"/>
                    <a:pt x="f5" y="f11"/>
                  </a:cubicBezTo>
                  <a:lnTo>
                    <a:pt x="f5" y="f12"/>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7" name="Freeform: Shape 671">
              <a:extLst>
                <a:ext uri="{FF2B5EF4-FFF2-40B4-BE49-F238E27FC236}">
                  <a16:creationId xmlns:a16="http://schemas.microsoft.com/office/drawing/2014/main" id="{856EE372-DEF8-55F2-2CAD-E07718B0A2EA}"/>
                </a:ext>
              </a:extLst>
            </p:cNvPr>
            <p:cNvSpPr/>
            <p:nvPr/>
          </p:nvSpPr>
          <p:spPr>
            <a:xfrm>
              <a:off x="8942877" y="2295564"/>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761">
                  <a:moveTo>
                    <a:pt x="f5" y="f5"/>
                  </a:move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8" name="Freeform: Shape 672">
              <a:extLst>
                <a:ext uri="{FF2B5EF4-FFF2-40B4-BE49-F238E27FC236}">
                  <a16:creationId xmlns:a16="http://schemas.microsoft.com/office/drawing/2014/main" id="{73743794-D9FE-FC5F-D85D-C29F1F9F77F5}"/>
                </a:ext>
              </a:extLst>
            </p:cNvPr>
            <p:cNvSpPr/>
            <p:nvPr/>
          </p:nvSpPr>
          <p:spPr>
            <a:xfrm>
              <a:off x="8941103" y="2294549"/>
              <a:ext cx="1014" cy="12691"/>
            </a:xfrm>
            <a:custGeom>
              <a:avLst/>
              <a:gdLst>
                <a:gd name="f0" fmla="val 10800000"/>
                <a:gd name="f1" fmla="val 5400000"/>
                <a:gd name="f2" fmla="val 180"/>
                <a:gd name="f3" fmla="val w"/>
                <a:gd name="f4" fmla="val h"/>
                <a:gd name="f5" fmla="val 0"/>
                <a:gd name="f6" fmla="val 1015"/>
                <a:gd name="f7" fmla="val 12696"/>
                <a:gd name="f8" fmla="val 1016"/>
                <a:gd name="f9" fmla="val 253"/>
                <a:gd name="f10" fmla="+- 0 0 -90"/>
                <a:gd name="f11" fmla="*/ f3 1 1015"/>
                <a:gd name="f12" fmla="*/ f4 1 12696"/>
                <a:gd name="f13" fmla="val f5"/>
                <a:gd name="f14" fmla="val f6"/>
                <a:gd name="f15" fmla="val f7"/>
                <a:gd name="f16" fmla="*/ f10 f0 1"/>
                <a:gd name="f17" fmla="+- f15 0 f13"/>
                <a:gd name="f18" fmla="+- f14 0 f13"/>
                <a:gd name="f19" fmla="*/ f16 1 f2"/>
                <a:gd name="f20" fmla="*/ f18 1 1015"/>
                <a:gd name="f21" fmla="*/ f17 1 12696"/>
                <a:gd name="f22" fmla="*/ 0 f18 1"/>
                <a:gd name="f23" fmla="*/ 0 f17 1"/>
                <a:gd name="f24" fmla="*/ 1016 f18 1"/>
                <a:gd name="f25" fmla="*/ 253 f18 1"/>
                <a:gd name="f26" fmla="+- f19 0 f1"/>
                <a:gd name="f27" fmla="*/ f22 1 1015"/>
                <a:gd name="f28" fmla="*/ f23 1 12696"/>
                <a:gd name="f29" fmla="*/ f24 1 1015"/>
                <a:gd name="f30" fmla="*/ f25 1 1015"/>
                <a:gd name="f31" fmla="*/ f13 1 f20"/>
                <a:gd name="f32" fmla="*/ f14 1 f20"/>
                <a:gd name="f33" fmla="*/ f13 1 f21"/>
                <a:gd name="f34" fmla="*/ f15 1 f21"/>
                <a:gd name="f35" fmla="*/ f27 1 f20"/>
                <a:gd name="f36" fmla="*/ f28 1 f21"/>
                <a:gd name="f37" fmla="*/ f29 1 f20"/>
                <a:gd name="f38" fmla="*/ f30 1 f20"/>
                <a:gd name="f39" fmla="*/ f31 f11 1"/>
                <a:gd name="f40" fmla="*/ f32 f11 1"/>
                <a:gd name="f41" fmla="*/ f34 f12 1"/>
                <a:gd name="f42" fmla="*/ f33 f12 1"/>
                <a:gd name="f43" fmla="*/ f35 f11 1"/>
                <a:gd name="f44" fmla="*/ f36 f12 1"/>
                <a:gd name="f45" fmla="*/ f37 f11 1"/>
                <a:gd name="f46" fmla="*/ f38 f11 1"/>
              </a:gdLst>
              <a:ahLst/>
              <a:cxnLst>
                <a:cxn ang="3cd4">
                  <a:pos x="hc" y="t"/>
                </a:cxn>
                <a:cxn ang="0">
                  <a:pos x="r" y="vc"/>
                </a:cxn>
                <a:cxn ang="cd4">
                  <a:pos x="hc" y="b"/>
                </a:cxn>
                <a:cxn ang="cd2">
                  <a:pos x="l" y="vc"/>
                </a:cxn>
                <a:cxn ang="f26">
                  <a:pos x="f43" y="f44"/>
                </a:cxn>
                <a:cxn ang="f26">
                  <a:pos x="f45" y="f44"/>
                </a:cxn>
                <a:cxn ang="f26">
                  <a:pos x="f46" y="f44"/>
                </a:cxn>
              </a:cxnLst>
              <a:rect l="f39" t="f42" r="f40" b="f41"/>
              <a:pathLst>
                <a:path w="1015" h="12696">
                  <a:moveTo>
                    <a:pt x="f5" y="f5"/>
                  </a:moveTo>
                  <a:lnTo>
                    <a:pt x="f8" y="f5"/>
                  </a:lnTo>
                  <a:lnTo>
                    <a:pt x="f9"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69" name="Freeform: Shape 673">
              <a:extLst>
                <a:ext uri="{FF2B5EF4-FFF2-40B4-BE49-F238E27FC236}">
                  <a16:creationId xmlns:a16="http://schemas.microsoft.com/office/drawing/2014/main" id="{AB2E079A-04C3-FC8A-D39E-31DA876B6F46}"/>
                </a:ext>
              </a:extLst>
            </p:cNvPr>
            <p:cNvSpPr/>
            <p:nvPr/>
          </p:nvSpPr>
          <p:spPr>
            <a:xfrm>
              <a:off x="8933742" y="2299121"/>
              <a:ext cx="11018" cy="164043"/>
            </a:xfrm>
            <a:custGeom>
              <a:avLst/>
              <a:gdLst>
                <a:gd name="f0" fmla="val 10800000"/>
                <a:gd name="f1" fmla="val 5400000"/>
                <a:gd name="f2" fmla="val 180"/>
                <a:gd name="f3" fmla="val w"/>
                <a:gd name="f4" fmla="val h"/>
                <a:gd name="f5" fmla="val 0"/>
                <a:gd name="f6" fmla="val 11014"/>
                <a:gd name="f7" fmla="val 164041"/>
                <a:gd name="f8" fmla="val 203"/>
                <a:gd name="f9" fmla="val 161210"/>
                <a:gd name="f10" fmla="val 2629"/>
                <a:gd name="f11" fmla="val 159077"/>
                <a:gd name="f12" fmla="val 5460"/>
                <a:gd name="f13" fmla="val 159217"/>
                <a:gd name="f14" fmla="val 8291"/>
                <a:gd name="f15" fmla="val 10716"/>
                <a:gd name="f16" fmla="val 10919"/>
                <a:gd name="f17" fmla="val 11046"/>
                <a:gd name="f18" fmla="val 546"/>
                <a:gd name="f19" fmla="val 1105"/>
                <a:gd name="f20" fmla="val 1651"/>
                <a:gd name="f21" fmla="val 10145"/>
                <a:gd name="f22" fmla="val 3771"/>
                <a:gd name="f23" fmla="val 8101"/>
                <a:gd name="f24" fmla="val 5155"/>
                <a:gd name="f25" fmla="val 5841"/>
                <a:gd name="f26" fmla="val 5079"/>
                <a:gd name="f27" fmla="val 4190"/>
                <a:gd name="f28" fmla="val 381"/>
                <a:gd name="f29" fmla="val 3936"/>
                <a:gd name="f30" fmla="+- 0 0 -90"/>
                <a:gd name="f31" fmla="*/ f3 1 11014"/>
                <a:gd name="f32" fmla="*/ f4 1 164041"/>
                <a:gd name="f33" fmla="val f5"/>
                <a:gd name="f34" fmla="val f6"/>
                <a:gd name="f35" fmla="val f7"/>
                <a:gd name="f36" fmla="*/ f30 f0 1"/>
                <a:gd name="f37" fmla="+- f35 0 f33"/>
                <a:gd name="f38" fmla="+- f34 0 f33"/>
                <a:gd name="f39" fmla="*/ f36 1 f2"/>
                <a:gd name="f40" fmla="*/ f38 1 11014"/>
                <a:gd name="f41" fmla="*/ f37 1 164041"/>
                <a:gd name="f42" fmla="*/ 0 f38 1"/>
                <a:gd name="f43" fmla="*/ 164041 f37 1"/>
                <a:gd name="f44" fmla="*/ 5460 f38 1"/>
                <a:gd name="f45" fmla="*/ 159217 f37 1"/>
                <a:gd name="f46" fmla="*/ 10919 f38 1"/>
                <a:gd name="f47" fmla="*/ 0 f37 1"/>
                <a:gd name="f48" fmla="*/ 1651 f37 1"/>
                <a:gd name="f49" fmla="*/ 5841 f38 1"/>
                <a:gd name="f50" fmla="*/ 5079 f37 1"/>
                <a:gd name="f51" fmla="*/ 4190 f38 1"/>
                <a:gd name="f52" fmla="*/ 381 f38 1"/>
                <a:gd name="f53" fmla="*/ 3936 f37 1"/>
                <a:gd name="f54" fmla="+- f39 0 f1"/>
                <a:gd name="f55" fmla="*/ f42 1 11014"/>
                <a:gd name="f56" fmla="*/ f43 1 164041"/>
                <a:gd name="f57" fmla="*/ f44 1 11014"/>
                <a:gd name="f58" fmla="*/ f45 1 164041"/>
                <a:gd name="f59" fmla="*/ f46 1 11014"/>
                <a:gd name="f60" fmla="*/ f47 1 164041"/>
                <a:gd name="f61" fmla="*/ f48 1 164041"/>
                <a:gd name="f62" fmla="*/ f49 1 11014"/>
                <a:gd name="f63" fmla="*/ f50 1 164041"/>
                <a:gd name="f64" fmla="*/ f51 1 11014"/>
                <a:gd name="f65" fmla="*/ f52 1 11014"/>
                <a:gd name="f66" fmla="*/ f53 1 164041"/>
                <a:gd name="f67" fmla="*/ f33 1 f40"/>
                <a:gd name="f68" fmla="*/ f34 1 f40"/>
                <a:gd name="f69" fmla="*/ f33 1 f41"/>
                <a:gd name="f70" fmla="*/ f35 1 f41"/>
                <a:gd name="f71" fmla="*/ f55 1 f40"/>
                <a:gd name="f72" fmla="*/ f56 1 f41"/>
                <a:gd name="f73" fmla="*/ f57 1 f40"/>
                <a:gd name="f74" fmla="*/ f58 1 f41"/>
                <a:gd name="f75" fmla="*/ f59 1 f40"/>
                <a:gd name="f76" fmla="*/ f60 1 f41"/>
                <a:gd name="f77" fmla="*/ f61 1 f41"/>
                <a:gd name="f78" fmla="*/ f62 1 f40"/>
                <a:gd name="f79" fmla="*/ f63 1 f41"/>
                <a:gd name="f80" fmla="*/ f64 1 f40"/>
                <a:gd name="f81" fmla="*/ f65 1 f40"/>
                <a:gd name="f82" fmla="*/ f66 1 f41"/>
                <a:gd name="f83" fmla="*/ f67 f31 1"/>
                <a:gd name="f84" fmla="*/ f68 f31 1"/>
                <a:gd name="f85" fmla="*/ f70 f32 1"/>
                <a:gd name="f86" fmla="*/ f69 f32 1"/>
                <a:gd name="f87" fmla="*/ f71 f31 1"/>
                <a:gd name="f88" fmla="*/ f72 f32 1"/>
                <a:gd name="f89" fmla="*/ f73 f31 1"/>
                <a:gd name="f90" fmla="*/ f74 f32 1"/>
                <a:gd name="f91" fmla="*/ f75 f31 1"/>
                <a:gd name="f92" fmla="*/ f76 f32 1"/>
                <a:gd name="f93" fmla="*/ f77 f32 1"/>
                <a:gd name="f94" fmla="*/ f78 f31 1"/>
                <a:gd name="f95" fmla="*/ f79 f32 1"/>
                <a:gd name="f96" fmla="*/ f80 f31 1"/>
                <a:gd name="f97" fmla="*/ f81 f31 1"/>
                <a:gd name="f98" fmla="*/ f82 f32 1"/>
              </a:gdLst>
              <a:ahLst/>
              <a:cxnLst>
                <a:cxn ang="3cd4">
                  <a:pos x="hc" y="t"/>
                </a:cxn>
                <a:cxn ang="0">
                  <a:pos x="r" y="vc"/>
                </a:cxn>
                <a:cxn ang="cd4">
                  <a:pos x="hc" y="b"/>
                </a:cxn>
                <a:cxn ang="cd2">
                  <a:pos x="l" y="vc"/>
                </a:cxn>
                <a:cxn ang="f54">
                  <a:pos x="f87" y="f88"/>
                </a:cxn>
                <a:cxn ang="f54">
                  <a:pos x="f89" y="f90"/>
                </a:cxn>
                <a:cxn ang="f54">
                  <a:pos x="f91" y="f88"/>
                </a:cxn>
                <a:cxn ang="f54">
                  <a:pos x="f91" y="f92"/>
                </a:cxn>
                <a:cxn ang="f54">
                  <a:pos x="f91" y="f92"/>
                </a:cxn>
                <a:cxn ang="f54">
                  <a:pos x="f91" y="f93"/>
                </a:cxn>
                <a:cxn ang="f54">
                  <a:pos x="f94" y="f95"/>
                </a:cxn>
                <a:cxn ang="f54">
                  <a:pos x="f96" y="f95"/>
                </a:cxn>
                <a:cxn ang="f54">
                  <a:pos x="f97" y="f98"/>
                </a:cxn>
                <a:cxn ang="f54">
                  <a:pos x="f97" y="f88"/>
                </a:cxn>
              </a:cxnLst>
              <a:rect l="f83" t="f86" r="f84" b="f85"/>
              <a:pathLst>
                <a:path w="11014" h="164041">
                  <a:moveTo>
                    <a:pt x="f5" y="f7"/>
                  </a:moveTo>
                  <a:cubicBezTo>
                    <a:pt x="f8" y="f9"/>
                    <a:pt x="f10" y="f11"/>
                    <a:pt x="f12" y="f13"/>
                  </a:cubicBezTo>
                  <a:cubicBezTo>
                    <a:pt x="f14" y="f11"/>
                    <a:pt x="f15" y="f9"/>
                    <a:pt x="f16" y="f7"/>
                  </a:cubicBezTo>
                  <a:lnTo>
                    <a:pt x="f16" y="f5"/>
                  </a:lnTo>
                  <a:lnTo>
                    <a:pt x="f16" y="f5"/>
                  </a:lnTo>
                  <a:cubicBezTo>
                    <a:pt x="f17" y="f18"/>
                    <a:pt x="f17" y="f19"/>
                    <a:pt x="f16" y="f20"/>
                  </a:cubicBezTo>
                  <a:cubicBezTo>
                    <a:pt x="f21" y="f22"/>
                    <a:pt x="f23" y="f24"/>
                    <a:pt x="f25" y="f26"/>
                  </a:cubicBezTo>
                  <a:lnTo>
                    <a:pt x="f27" y="f26"/>
                  </a:lnTo>
                  <a:lnTo>
                    <a:pt x="f28" y="f29"/>
                  </a:lnTo>
                  <a:lnTo>
                    <a:pt x="f28"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0" name="Freeform: Shape 674">
              <a:extLst>
                <a:ext uri="{FF2B5EF4-FFF2-40B4-BE49-F238E27FC236}">
                  <a16:creationId xmlns:a16="http://schemas.microsoft.com/office/drawing/2014/main" id="{1BADDF38-6D16-67FC-EDBF-CCFEB6748C6D}"/>
                </a:ext>
              </a:extLst>
            </p:cNvPr>
            <p:cNvSpPr/>
            <p:nvPr/>
          </p:nvSpPr>
          <p:spPr>
            <a:xfrm>
              <a:off x="8932718" y="2458327"/>
              <a:ext cx="10963" cy="466874"/>
            </a:xfrm>
            <a:custGeom>
              <a:avLst/>
              <a:gdLst>
                <a:gd name="f0" fmla="val 10800000"/>
                <a:gd name="f1" fmla="val 5400000"/>
                <a:gd name="f2" fmla="val 180"/>
                <a:gd name="f3" fmla="val w"/>
                <a:gd name="f4" fmla="val h"/>
                <a:gd name="f5" fmla="val 0"/>
                <a:gd name="f6" fmla="val 10967"/>
                <a:gd name="f7" fmla="val 466870"/>
                <a:gd name="f8" fmla="val 1016"/>
                <a:gd name="f9" fmla="val 461913"/>
                <a:gd name="f10" fmla="val 1155"/>
                <a:gd name="f11" fmla="val 464782"/>
                <a:gd name="f12" fmla="val 3593"/>
                <a:gd name="f13" fmla="val 467004"/>
                <a:gd name="f14" fmla="val 6463"/>
                <a:gd name="f15" fmla="val 466864"/>
                <a:gd name="f16" fmla="val 6476"/>
                <a:gd name="f17" fmla="val 7834"/>
                <a:gd name="f18" fmla="val 9142"/>
                <a:gd name="f19" fmla="val 466369"/>
                <a:gd name="f20" fmla="val 10158"/>
                <a:gd name="f21" fmla="val 465468"/>
                <a:gd name="f22" fmla="val 10920"/>
                <a:gd name="f23" fmla="val 464579"/>
                <a:gd name="f24" fmla="val 10983"/>
                <a:gd name="f25" fmla="val 464325"/>
                <a:gd name="f26" fmla="val 464071"/>
                <a:gd name="f27" fmla="val 463817"/>
                <a:gd name="f28" fmla="val 463436"/>
                <a:gd name="f29" fmla="val 463055"/>
                <a:gd name="f30" fmla="val 462674"/>
                <a:gd name="f31" fmla="val 4831"/>
                <a:gd name="f32" fmla="val 10716"/>
                <a:gd name="f33" fmla="val 2000"/>
                <a:gd name="f34" fmla="val 8291"/>
                <a:gd name="f35" fmla="val -133"/>
                <a:gd name="f36" fmla="val 5460"/>
                <a:gd name="f37" fmla="val 6"/>
                <a:gd name="f38" fmla="val 2629"/>
                <a:gd name="f39" fmla="val 204"/>
                <a:gd name="f40" fmla="+- 0 0 -90"/>
                <a:gd name="f41" fmla="*/ f3 1 10967"/>
                <a:gd name="f42" fmla="*/ f4 1 466870"/>
                <a:gd name="f43" fmla="val f5"/>
                <a:gd name="f44" fmla="val f6"/>
                <a:gd name="f45" fmla="val f7"/>
                <a:gd name="f46" fmla="*/ f40 f0 1"/>
                <a:gd name="f47" fmla="+- f45 0 f43"/>
                <a:gd name="f48" fmla="+- f44 0 f43"/>
                <a:gd name="f49" fmla="*/ f46 1 f2"/>
                <a:gd name="f50" fmla="*/ f48 1 10967"/>
                <a:gd name="f51" fmla="*/ f47 1 466870"/>
                <a:gd name="f52" fmla="*/ 1016 f48 1"/>
                <a:gd name="f53" fmla="*/ 461913 f47 1"/>
                <a:gd name="f54" fmla="*/ 6463 f48 1"/>
                <a:gd name="f55" fmla="*/ 466864 f47 1"/>
                <a:gd name="f56" fmla="*/ 6476 f48 1"/>
                <a:gd name="f57" fmla="*/ 10158 f48 1"/>
                <a:gd name="f58" fmla="*/ 465468 f47 1"/>
                <a:gd name="f59" fmla="*/ 10920 f48 1"/>
                <a:gd name="f60" fmla="*/ 464579 f47 1"/>
                <a:gd name="f61" fmla="*/ 463817 f47 1"/>
                <a:gd name="f62" fmla="*/ 462674 f47 1"/>
                <a:gd name="f63" fmla="*/ 4831 f47 1"/>
                <a:gd name="f64" fmla="*/ 5460 f48 1"/>
                <a:gd name="f65" fmla="*/ 6 f47 1"/>
                <a:gd name="f66" fmla="*/ 0 f48 1"/>
                <a:gd name="f67" fmla="+- f49 0 f1"/>
                <a:gd name="f68" fmla="*/ f52 1 10967"/>
                <a:gd name="f69" fmla="*/ f53 1 466870"/>
                <a:gd name="f70" fmla="*/ f54 1 10967"/>
                <a:gd name="f71" fmla="*/ f55 1 466870"/>
                <a:gd name="f72" fmla="*/ f56 1 10967"/>
                <a:gd name="f73" fmla="*/ f57 1 10967"/>
                <a:gd name="f74" fmla="*/ f58 1 466870"/>
                <a:gd name="f75" fmla="*/ f59 1 10967"/>
                <a:gd name="f76" fmla="*/ f60 1 466870"/>
                <a:gd name="f77" fmla="*/ f61 1 466870"/>
                <a:gd name="f78" fmla="*/ f62 1 466870"/>
                <a:gd name="f79" fmla="*/ f63 1 466870"/>
                <a:gd name="f80" fmla="*/ f64 1 10967"/>
                <a:gd name="f81" fmla="*/ f65 1 466870"/>
                <a:gd name="f82" fmla="*/ f66 1 10967"/>
                <a:gd name="f83" fmla="*/ f43 1 f50"/>
                <a:gd name="f84" fmla="*/ f44 1 f50"/>
                <a:gd name="f85" fmla="*/ f43 1 f51"/>
                <a:gd name="f86" fmla="*/ f45 1 f51"/>
                <a:gd name="f87" fmla="*/ f68 1 f50"/>
                <a:gd name="f88" fmla="*/ f69 1 f51"/>
                <a:gd name="f89" fmla="*/ f70 1 f50"/>
                <a:gd name="f90" fmla="*/ f71 1 f51"/>
                <a:gd name="f91" fmla="*/ f72 1 f50"/>
                <a:gd name="f92" fmla="*/ f73 1 f50"/>
                <a:gd name="f93" fmla="*/ f74 1 f51"/>
                <a:gd name="f94" fmla="*/ f75 1 f50"/>
                <a:gd name="f95" fmla="*/ f76 1 f51"/>
                <a:gd name="f96" fmla="*/ f77 1 f51"/>
                <a:gd name="f97" fmla="*/ f78 1 f51"/>
                <a:gd name="f98" fmla="*/ f79 1 f51"/>
                <a:gd name="f99" fmla="*/ f80 1 f50"/>
                <a:gd name="f100" fmla="*/ f81 1 f51"/>
                <a:gd name="f101" fmla="*/ f82 1 f50"/>
                <a:gd name="f102" fmla="*/ f83 f41 1"/>
                <a:gd name="f103" fmla="*/ f84 f41 1"/>
                <a:gd name="f104" fmla="*/ f86 f42 1"/>
                <a:gd name="f105" fmla="*/ f85 f42 1"/>
                <a:gd name="f106" fmla="*/ f87 f41 1"/>
                <a:gd name="f107" fmla="*/ f88 f42 1"/>
                <a:gd name="f108" fmla="*/ f89 f41 1"/>
                <a:gd name="f109" fmla="*/ f90 f42 1"/>
                <a:gd name="f110" fmla="*/ f91 f41 1"/>
                <a:gd name="f111" fmla="*/ f92 f41 1"/>
                <a:gd name="f112" fmla="*/ f93 f42 1"/>
                <a:gd name="f113" fmla="*/ f94 f41 1"/>
                <a:gd name="f114" fmla="*/ f95 f42 1"/>
                <a:gd name="f115" fmla="*/ f96 f42 1"/>
                <a:gd name="f116" fmla="*/ f97 f42 1"/>
                <a:gd name="f117" fmla="*/ f98 f42 1"/>
                <a:gd name="f118" fmla="*/ f99 f41 1"/>
                <a:gd name="f119" fmla="*/ f100 f42 1"/>
                <a:gd name="f120" fmla="*/ f101 f41 1"/>
              </a:gdLst>
              <a:ahLst/>
              <a:cxnLst>
                <a:cxn ang="3cd4">
                  <a:pos x="hc" y="t"/>
                </a:cxn>
                <a:cxn ang="0">
                  <a:pos x="r" y="vc"/>
                </a:cxn>
                <a:cxn ang="cd4">
                  <a:pos x="hc" y="b"/>
                </a:cxn>
                <a:cxn ang="cd2">
                  <a:pos x="l" y="vc"/>
                </a:cxn>
                <a:cxn ang="f67">
                  <a:pos x="f106" y="f107"/>
                </a:cxn>
                <a:cxn ang="f67">
                  <a:pos x="f108" y="f109"/>
                </a:cxn>
                <a:cxn ang="f67">
                  <a:pos x="f110" y="f109"/>
                </a:cxn>
                <a:cxn ang="f67">
                  <a:pos x="f111" y="f112"/>
                </a:cxn>
                <a:cxn ang="f67">
                  <a:pos x="f113" y="f114"/>
                </a:cxn>
                <a:cxn ang="f67">
                  <a:pos x="f113" y="f114"/>
                </a:cxn>
                <a:cxn ang="f67">
                  <a:pos x="f113" y="f115"/>
                </a:cxn>
                <a:cxn ang="f67">
                  <a:pos x="f113" y="f116"/>
                </a:cxn>
                <a:cxn ang="f67">
                  <a:pos x="f113" y="f116"/>
                </a:cxn>
                <a:cxn ang="f67">
                  <a:pos x="f113" y="f117"/>
                </a:cxn>
                <a:cxn ang="f67">
                  <a:pos x="f118" y="f119"/>
                </a:cxn>
                <a:cxn ang="f67">
                  <a:pos x="f120" y="f117"/>
                </a:cxn>
                <a:cxn ang="f67">
                  <a:pos x="f120" y="f107"/>
                </a:cxn>
              </a:cxnLst>
              <a:rect l="f102" t="f105" r="f103" b="f104"/>
              <a:pathLst>
                <a:path w="10967" h="466870">
                  <a:moveTo>
                    <a:pt x="f8" y="f9"/>
                  </a:moveTo>
                  <a:cubicBezTo>
                    <a:pt x="f10" y="f11"/>
                    <a:pt x="f12" y="f13"/>
                    <a:pt x="f14" y="f15"/>
                  </a:cubicBezTo>
                  <a:cubicBezTo>
                    <a:pt x="f14" y="f15"/>
                    <a:pt x="f16" y="f15"/>
                    <a:pt x="f16" y="f15"/>
                  </a:cubicBezTo>
                  <a:cubicBezTo>
                    <a:pt x="f17" y="f15"/>
                    <a:pt x="f18" y="f19"/>
                    <a:pt x="f20" y="f21"/>
                  </a:cubicBezTo>
                  <a:lnTo>
                    <a:pt x="f22" y="f23"/>
                  </a:lnTo>
                  <a:lnTo>
                    <a:pt x="f22" y="f23"/>
                  </a:lnTo>
                  <a:cubicBezTo>
                    <a:pt x="f24" y="f25"/>
                    <a:pt x="f24" y="f26"/>
                    <a:pt x="f22" y="f27"/>
                  </a:cubicBezTo>
                  <a:cubicBezTo>
                    <a:pt x="f24" y="f28"/>
                    <a:pt x="f24" y="f29"/>
                    <a:pt x="f22" y="f30"/>
                  </a:cubicBezTo>
                  <a:lnTo>
                    <a:pt x="f22" y="f30"/>
                  </a:lnTo>
                  <a:lnTo>
                    <a:pt x="f22" y="f31"/>
                  </a:lnTo>
                  <a:cubicBezTo>
                    <a:pt x="f32" y="f33"/>
                    <a:pt x="f34" y="f35"/>
                    <a:pt x="f36" y="f37"/>
                  </a:cubicBezTo>
                  <a:cubicBezTo>
                    <a:pt x="f38" y="f35"/>
                    <a:pt x="f39" y="f33"/>
                    <a:pt x="f5" y="f31"/>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1" name="Freeform: Shape 675">
              <a:extLst>
                <a:ext uri="{FF2B5EF4-FFF2-40B4-BE49-F238E27FC236}">
                  <a16:creationId xmlns:a16="http://schemas.microsoft.com/office/drawing/2014/main" id="{C896C749-49D5-006C-A4E7-AFF418F9E261}"/>
                </a:ext>
              </a:extLst>
            </p:cNvPr>
            <p:cNvSpPr/>
            <p:nvPr/>
          </p:nvSpPr>
          <p:spPr>
            <a:xfrm>
              <a:off x="4058034" y="819064"/>
              <a:ext cx="700988" cy="219401"/>
            </a:xfrm>
            <a:custGeom>
              <a:avLst/>
              <a:gdLst>
                <a:gd name="f0" fmla="val 10800000"/>
                <a:gd name="f1" fmla="val 5400000"/>
                <a:gd name="f2" fmla="val 180"/>
                <a:gd name="f3" fmla="val w"/>
                <a:gd name="f4" fmla="val h"/>
                <a:gd name="f5" fmla="val 0"/>
                <a:gd name="f6" fmla="val 700991"/>
                <a:gd name="f7" fmla="val 219399"/>
                <a:gd name="f8" fmla="val 6856"/>
                <a:gd name="f9" fmla="val 6221"/>
                <a:gd name="f10" fmla="val 5980"/>
                <a:gd name="f11" fmla="val 8316"/>
                <a:gd name="f12" fmla="val 3924"/>
                <a:gd name="f13" fmla="val 9671"/>
                <a:gd name="f14" fmla="val 1651"/>
                <a:gd name="f15" fmla="val 9649"/>
                <a:gd name="f16" fmla="val 688549"/>
                <a:gd name="f17" fmla="val 217875"/>
                <a:gd name="f18" fmla="val 693755"/>
                <a:gd name="f19" fmla="val 215844"/>
                <a:gd name="f20" fmla="val 693894"/>
                <a:gd name="f21" fmla="val 213019"/>
                <a:gd name="f22" fmla="val 696256"/>
                <a:gd name="f23" fmla="val 210820"/>
                <a:gd name="f24" fmla="val 699088"/>
                <a:gd name="f25" fmla="val 210892"/>
                <a:gd name="f26" fmla="val 699709"/>
                <a:gd name="f27" fmla="val 210746"/>
                <a:gd name="f28" fmla="val 700370"/>
                <a:gd name="f29" fmla="val 700992"/>
                <a:gd name="f30" fmla="val 410489"/>
                <a:gd name="f31" fmla="val 123031"/>
                <a:gd name="f32" fmla="val 3555"/>
                <a:gd name="f33" fmla="val 6171"/>
                <a:gd name="f34" fmla="val 787"/>
                <a:gd name="f35" fmla="val 7657"/>
                <a:gd name="f36" fmla="val 3547"/>
                <a:gd name="f37" fmla="val 6869"/>
                <a:gd name="f38" fmla="val 6167"/>
                <a:gd name="f39" fmla="val 6185"/>
                <a:gd name="f40" fmla="val 6204"/>
                <a:gd name="f41" fmla="+- 0 0 -90"/>
                <a:gd name="f42" fmla="*/ f3 1 700991"/>
                <a:gd name="f43" fmla="*/ f4 1 219399"/>
                <a:gd name="f44" fmla="val f5"/>
                <a:gd name="f45" fmla="val f6"/>
                <a:gd name="f46" fmla="val f7"/>
                <a:gd name="f47" fmla="*/ f41 f0 1"/>
                <a:gd name="f48" fmla="+- f46 0 f44"/>
                <a:gd name="f49" fmla="+- f45 0 f44"/>
                <a:gd name="f50" fmla="*/ f47 1 f2"/>
                <a:gd name="f51" fmla="*/ f49 1 700991"/>
                <a:gd name="f52" fmla="*/ f48 1 219399"/>
                <a:gd name="f53" fmla="*/ 6856 f49 1"/>
                <a:gd name="f54" fmla="*/ 6221 f48 1"/>
                <a:gd name="f55" fmla="*/ 1651 f49 1"/>
                <a:gd name="f56" fmla="*/ 9649 f48 1"/>
                <a:gd name="f57" fmla="*/ 0 f49 1"/>
                <a:gd name="f58" fmla="*/ 688549 f49 1"/>
                <a:gd name="f59" fmla="*/ 217875 f48 1"/>
                <a:gd name="f60" fmla="*/ 693755 f49 1"/>
                <a:gd name="f61" fmla="*/ 219399 f48 1"/>
                <a:gd name="f62" fmla="*/ 215844 f48 1"/>
                <a:gd name="f63" fmla="*/ 699088 f49 1"/>
                <a:gd name="f64" fmla="*/ 210892 f48 1"/>
                <a:gd name="f65" fmla="*/ 700992 f49 1"/>
                <a:gd name="f66" fmla="*/ 410489 f49 1"/>
                <a:gd name="f67" fmla="*/ 123031 f48 1"/>
                <a:gd name="f68" fmla="*/ 3555 f49 1"/>
                <a:gd name="f69" fmla="*/ 0 f48 1"/>
                <a:gd name="f70" fmla="*/ 6869 f49 1"/>
                <a:gd name="f71" fmla="*/ 6167 f48 1"/>
                <a:gd name="f72" fmla="+- f50 0 f1"/>
                <a:gd name="f73" fmla="*/ f53 1 700991"/>
                <a:gd name="f74" fmla="*/ f54 1 219399"/>
                <a:gd name="f75" fmla="*/ f55 1 700991"/>
                <a:gd name="f76" fmla="*/ f56 1 219399"/>
                <a:gd name="f77" fmla="*/ f57 1 700991"/>
                <a:gd name="f78" fmla="*/ f58 1 700991"/>
                <a:gd name="f79" fmla="*/ f59 1 219399"/>
                <a:gd name="f80" fmla="*/ f60 1 700991"/>
                <a:gd name="f81" fmla="*/ f61 1 219399"/>
                <a:gd name="f82" fmla="*/ f62 1 219399"/>
                <a:gd name="f83" fmla="*/ f63 1 700991"/>
                <a:gd name="f84" fmla="*/ f64 1 219399"/>
                <a:gd name="f85" fmla="*/ f65 1 700991"/>
                <a:gd name="f86" fmla="*/ f66 1 700991"/>
                <a:gd name="f87" fmla="*/ f67 1 219399"/>
                <a:gd name="f88" fmla="*/ f68 1 700991"/>
                <a:gd name="f89" fmla="*/ f69 1 219399"/>
                <a:gd name="f90" fmla="*/ f70 1 700991"/>
                <a:gd name="f91" fmla="*/ f71 1 219399"/>
                <a:gd name="f92" fmla="*/ f44 1 f51"/>
                <a:gd name="f93" fmla="*/ f45 1 f51"/>
                <a:gd name="f94" fmla="*/ f44 1 f52"/>
                <a:gd name="f95" fmla="*/ f46 1 f52"/>
                <a:gd name="f96" fmla="*/ f73 1 f51"/>
                <a:gd name="f97" fmla="*/ f74 1 f52"/>
                <a:gd name="f98" fmla="*/ f75 1 f51"/>
                <a:gd name="f99" fmla="*/ f76 1 f52"/>
                <a:gd name="f100" fmla="*/ f77 1 f51"/>
                <a:gd name="f101" fmla="*/ f78 1 f51"/>
                <a:gd name="f102" fmla="*/ f79 1 f52"/>
                <a:gd name="f103" fmla="*/ f80 1 f51"/>
                <a:gd name="f104" fmla="*/ f81 1 f52"/>
                <a:gd name="f105" fmla="*/ f82 1 f52"/>
                <a:gd name="f106" fmla="*/ f83 1 f51"/>
                <a:gd name="f107" fmla="*/ f84 1 f52"/>
                <a:gd name="f108" fmla="*/ f85 1 f51"/>
                <a:gd name="f109" fmla="*/ f86 1 f51"/>
                <a:gd name="f110" fmla="*/ f87 1 f52"/>
                <a:gd name="f111" fmla="*/ f88 1 f51"/>
                <a:gd name="f112" fmla="*/ f89 1 f52"/>
                <a:gd name="f113" fmla="*/ f90 1 f51"/>
                <a:gd name="f114" fmla="*/ f91 1 f52"/>
                <a:gd name="f115" fmla="*/ f92 f42 1"/>
                <a:gd name="f116" fmla="*/ f93 f42 1"/>
                <a:gd name="f117" fmla="*/ f95 f43 1"/>
                <a:gd name="f118" fmla="*/ f94 f43 1"/>
                <a:gd name="f119" fmla="*/ f96 f42 1"/>
                <a:gd name="f120" fmla="*/ f97 f43 1"/>
                <a:gd name="f121" fmla="*/ f98 f42 1"/>
                <a:gd name="f122" fmla="*/ f99 f43 1"/>
                <a:gd name="f123" fmla="*/ f100 f42 1"/>
                <a:gd name="f124" fmla="*/ f101 f42 1"/>
                <a:gd name="f125" fmla="*/ f102 f43 1"/>
                <a:gd name="f126" fmla="*/ f103 f42 1"/>
                <a:gd name="f127" fmla="*/ f104 f43 1"/>
                <a:gd name="f128" fmla="*/ f105 f43 1"/>
                <a:gd name="f129" fmla="*/ f106 f42 1"/>
                <a:gd name="f130" fmla="*/ f107 f43 1"/>
                <a:gd name="f131" fmla="*/ f108 f42 1"/>
                <a:gd name="f132" fmla="*/ f109 f42 1"/>
                <a:gd name="f133" fmla="*/ f110 f43 1"/>
                <a:gd name="f134" fmla="*/ f111 f42 1"/>
                <a:gd name="f135" fmla="*/ f112 f43 1"/>
                <a:gd name="f136" fmla="*/ f113 f42 1"/>
                <a:gd name="f137" fmla="*/ f114 f43 1"/>
              </a:gdLst>
              <a:ahLst/>
              <a:cxnLst>
                <a:cxn ang="3cd4">
                  <a:pos x="hc" y="t"/>
                </a:cxn>
                <a:cxn ang="0">
                  <a:pos x="r" y="vc"/>
                </a:cxn>
                <a:cxn ang="cd4">
                  <a:pos x="hc" y="b"/>
                </a:cxn>
                <a:cxn ang="cd2">
                  <a:pos x="l" y="vc"/>
                </a:cxn>
                <a:cxn ang="f72">
                  <a:pos x="f119" y="f120"/>
                </a:cxn>
                <a:cxn ang="f72">
                  <a:pos x="f121" y="f122"/>
                </a:cxn>
                <a:cxn ang="f72">
                  <a:pos x="f123" y="f122"/>
                </a:cxn>
                <a:cxn ang="f72">
                  <a:pos x="f123" y="f122"/>
                </a:cxn>
                <a:cxn ang="f72">
                  <a:pos x="f124" y="f125"/>
                </a:cxn>
                <a:cxn ang="f72">
                  <a:pos x="f126" y="f127"/>
                </a:cxn>
                <a:cxn ang="f72">
                  <a:pos x="f126" y="f128"/>
                </a:cxn>
                <a:cxn ang="f72">
                  <a:pos x="f129" y="f130"/>
                </a:cxn>
                <a:cxn ang="f72">
                  <a:pos x="f131" y="f130"/>
                </a:cxn>
                <a:cxn ang="f72">
                  <a:pos x="f131" y="f130"/>
                </a:cxn>
                <a:cxn ang="f72">
                  <a:pos x="f132" y="f133"/>
                </a:cxn>
                <a:cxn ang="f72">
                  <a:pos x="f134" y="f135"/>
                </a:cxn>
                <a:cxn ang="f72">
                  <a:pos x="f134" y="f135"/>
                </a:cxn>
                <a:cxn ang="f72">
                  <a:pos x="f136" y="f137"/>
                </a:cxn>
                <a:cxn ang="f72">
                  <a:pos x="f119" y="f120"/>
                </a:cxn>
              </a:cxnLst>
              <a:rect l="f115" t="f118" r="f116" b="f117"/>
              <a:pathLst>
                <a:path w="700991" h="219399">
                  <a:moveTo>
                    <a:pt x="f8" y="f9"/>
                  </a:moveTo>
                  <a:cubicBezTo>
                    <a:pt x="f10" y="f11"/>
                    <a:pt x="f12" y="f13"/>
                    <a:pt x="f14" y="f15"/>
                  </a:cubicBezTo>
                  <a:lnTo>
                    <a:pt x="f5" y="f15"/>
                  </a:lnTo>
                  <a:lnTo>
                    <a:pt x="f5" y="f15"/>
                  </a:lnTo>
                  <a:lnTo>
                    <a:pt x="f16" y="f17"/>
                  </a:lnTo>
                  <a:lnTo>
                    <a:pt x="f18" y="f7"/>
                  </a:lnTo>
                  <a:lnTo>
                    <a:pt x="f18" y="f19"/>
                  </a:lnTo>
                  <a:cubicBezTo>
                    <a:pt x="f20" y="f21"/>
                    <a:pt x="f22" y="f23"/>
                    <a:pt x="f24" y="f25"/>
                  </a:cubicBezTo>
                  <a:cubicBezTo>
                    <a:pt x="f26" y="f27"/>
                    <a:pt x="f28" y="f27"/>
                    <a:pt x="f29" y="f25"/>
                  </a:cubicBezTo>
                  <a:lnTo>
                    <a:pt x="f29" y="f25"/>
                  </a:lnTo>
                  <a:lnTo>
                    <a:pt x="f30" y="f31"/>
                  </a:lnTo>
                  <a:lnTo>
                    <a:pt x="f32" y="f5"/>
                  </a:lnTo>
                  <a:lnTo>
                    <a:pt x="f32" y="f5"/>
                  </a:lnTo>
                  <a:cubicBezTo>
                    <a:pt x="f33" y="f34"/>
                    <a:pt x="f35" y="f36"/>
                    <a:pt x="f37" y="f38"/>
                  </a:cubicBezTo>
                  <a:cubicBezTo>
                    <a:pt x="f37" y="f39"/>
                    <a:pt x="f8"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2" name="Freeform: Shape 676">
              <a:extLst>
                <a:ext uri="{FF2B5EF4-FFF2-40B4-BE49-F238E27FC236}">
                  <a16:creationId xmlns:a16="http://schemas.microsoft.com/office/drawing/2014/main" id="{E6D4F997-6CFE-F8F5-93F1-062CC2C1214F}"/>
                </a:ext>
              </a:extLst>
            </p:cNvPr>
            <p:cNvSpPr/>
            <p:nvPr/>
          </p:nvSpPr>
          <p:spPr>
            <a:xfrm>
              <a:off x="4751789" y="1032129"/>
              <a:ext cx="10817" cy="207193"/>
            </a:xfrm>
            <a:custGeom>
              <a:avLst/>
              <a:gdLst>
                <a:gd name="f0" fmla="val 10800000"/>
                <a:gd name="f1" fmla="val 5400000"/>
                <a:gd name="f2" fmla="val 180"/>
                <a:gd name="f3" fmla="val w"/>
                <a:gd name="f4" fmla="val h"/>
                <a:gd name="f5" fmla="val 0"/>
                <a:gd name="f6" fmla="val 10820"/>
                <a:gd name="f7" fmla="val 207192"/>
                <a:gd name="f8" fmla="val 207193"/>
                <a:gd name="f9" fmla="val 457"/>
                <a:gd name="f10" fmla="val 204213"/>
                <a:gd name="f11" fmla="val 3251"/>
                <a:gd name="f12" fmla="val 202169"/>
                <a:gd name="f13" fmla="val 6221"/>
                <a:gd name="f14" fmla="val 202627"/>
                <a:gd name="f15" fmla="val 8583"/>
                <a:gd name="f16" fmla="val 202989"/>
                <a:gd name="f17" fmla="val 10424"/>
                <a:gd name="f18" fmla="val 204838"/>
                <a:gd name="f19" fmla="val 10792"/>
                <a:gd name="f20" fmla="val 2776"/>
                <a:gd name="f21" fmla="val 10830"/>
                <a:gd name="f22" fmla="val 2438"/>
                <a:gd name="f23" fmla="val 2098"/>
                <a:gd name="f24" fmla="val 1760"/>
                <a:gd name="f25" fmla="val 998"/>
                <a:gd name="f26" fmla="val 236"/>
                <a:gd name="f27" fmla="val 10157"/>
                <a:gd name="f28" fmla="val 110"/>
                <a:gd name="f29" fmla="val 9523"/>
                <a:gd name="f30" fmla="val 8761"/>
                <a:gd name="f31" fmla="val 7745"/>
                <a:gd name="f32" fmla="val 7123"/>
                <a:gd name="f33" fmla="val -37"/>
                <a:gd name="f34" fmla="val 6463"/>
                <a:gd name="f35" fmla="val 5840"/>
                <a:gd name="f36" fmla="val 3009"/>
                <a:gd name="f37" fmla="val 37"/>
                <a:gd name="f38" fmla="val 647"/>
                <a:gd name="f39" fmla="val 2236"/>
                <a:gd name="f40" fmla="val 508"/>
                <a:gd name="f41" fmla="val 5061"/>
                <a:gd name="f42" fmla="+- 0 0 -90"/>
                <a:gd name="f43" fmla="*/ f3 1 10820"/>
                <a:gd name="f44" fmla="*/ f4 1 207192"/>
                <a:gd name="f45" fmla="val f5"/>
                <a:gd name="f46" fmla="val f6"/>
                <a:gd name="f47" fmla="val f7"/>
                <a:gd name="f48" fmla="*/ f42 f0 1"/>
                <a:gd name="f49" fmla="+- f47 0 f45"/>
                <a:gd name="f50" fmla="+- f46 0 f45"/>
                <a:gd name="f51" fmla="*/ f48 1 f2"/>
                <a:gd name="f52" fmla="*/ f50 1 10820"/>
                <a:gd name="f53" fmla="*/ f49 1 207192"/>
                <a:gd name="f54" fmla="*/ 0 f50 1"/>
                <a:gd name="f55" fmla="*/ 207193 f49 1"/>
                <a:gd name="f56" fmla="*/ 6221 f50 1"/>
                <a:gd name="f57" fmla="*/ 202627 f49 1"/>
                <a:gd name="f58" fmla="*/ 10792 f50 1"/>
                <a:gd name="f59" fmla="*/ 2776 f49 1"/>
                <a:gd name="f60" fmla="*/ 1760 f49 1"/>
                <a:gd name="f61" fmla="*/ 998 f49 1"/>
                <a:gd name="f62" fmla="*/ 10157 f50 1"/>
                <a:gd name="f63" fmla="*/ 110 f49 1"/>
                <a:gd name="f64" fmla="*/ 9523 f50 1"/>
                <a:gd name="f65" fmla="*/ 8761 f50 1"/>
                <a:gd name="f66" fmla="*/ 7745 f50 1"/>
                <a:gd name="f67" fmla="*/ 5840 f50 1"/>
                <a:gd name="f68" fmla="*/ 508 f50 1"/>
                <a:gd name="f69" fmla="*/ 5061 f49 1"/>
                <a:gd name="f70" fmla="+- f51 0 f1"/>
                <a:gd name="f71" fmla="*/ f54 1 10820"/>
                <a:gd name="f72" fmla="*/ f55 1 207192"/>
                <a:gd name="f73" fmla="*/ f56 1 10820"/>
                <a:gd name="f74" fmla="*/ f57 1 207192"/>
                <a:gd name="f75" fmla="*/ f58 1 10820"/>
                <a:gd name="f76" fmla="*/ f59 1 207192"/>
                <a:gd name="f77" fmla="*/ f60 1 207192"/>
                <a:gd name="f78" fmla="*/ f61 1 207192"/>
                <a:gd name="f79" fmla="*/ f62 1 10820"/>
                <a:gd name="f80" fmla="*/ f63 1 207192"/>
                <a:gd name="f81" fmla="*/ f64 1 10820"/>
                <a:gd name="f82" fmla="*/ f65 1 10820"/>
                <a:gd name="f83" fmla="*/ f66 1 10820"/>
                <a:gd name="f84" fmla="*/ f67 1 10820"/>
                <a:gd name="f85" fmla="*/ f68 1 10820"/>
                <a:gd name="f86" fmla="*/ f69 1 207192"/>
                <a:gd name="f87" fmla="*/ f45 1 f52"/>
                <a:gd name="f88" fmla="*/ f46 1 f52"/>
                <a:gd name="f89" fmla="*/ f45 1 f53"/>
                <a:gd name="f90" fmla="*/ f47 1 f53"/>
                <a:gd name="f91" fmla="*/ f71 1 f52"/>
                <a:gd name="f92" fmla="*/ f72 1 f53"/>
                <a:gd name="f93" fmla="*/ f73 1 f52"/>
                <a:gd name="f94" fmla="*/ f74 1 f53"/>
                <a:gd name="f95" fmla="*/ f75 1 f52"/>
                <a:gd name="f96" fmla="*/ f76 1 f53"/>
                <a:gd name="f97" fmla="*/ f77 1 f53"/>
                <a:gd name="f98" fmla="*/ f78 1 f53"/>
                <a:gd name="f99" fmla="*/ f79 1 f52"/>
                <a:gd name="f100" fmla="*/ f80 1 f53"/>
                <a:gd name="f101" fmla="*/ f81 1 f52"/>
                <a:gd name="f102" fmla="*/ f82 1 f52"/>
                <a:gd name="f103" fmla="*/ f83 1 f52"/>
                <a:gd name="f104" fmla="*/ f84 1 f52"/>
                <a:gd name="f105" fmla="*/ f85 1 f52"/>
                <a:gd name="f106" fmla="*/ f86 1 f53"/>
                <a:gd name="f107" fmla="*/ f87 f43 1"/>
                <a:gd name="f108" fmla="*/ f88 f43 1"/>
                <a:gd name="f109" fmla="*/ f90 f44 1"/>
                <a:gd name="f110" fmla="*/ f89 f44 1"/>
                <a:gd name="f111" fmla="*/ f91 f43 1"/>
                <a:gd name="f112" fmla="*/ f92 f44 1"/>
                <a:gd name="f113" fmla="*/ f93 f43 1"/>
                <a:gd name="f114" fmla="*/ f94 f44 1"/>
                <a:gd name="f115" fmla="*/ f95 f43 1"/>
                <a:gd name="f116" fmla="*/ f96 f44 1"/>
                <a:gd name="f117" fmla="*/ f97 f44 1"/>
                <a:gd name="f118" fmla="*/ f98 f44 1"/>
                <a:gd name="f119" fmla="*/ f99 f43 1"/>
                <a:gd name="f120" fmla="*/ f100 f44 1"/>
                <a:gd name="f121" fmla="*/ f101 f43 1"/>
                <a:gd name="f122" fmla="*/ f102 f43 1"/>
                <a:gd name="f123" fmla="*/ f103 f43 1"/>
                <a:gd name="f124" fmla="*/ f104 f43 1"/>
                <a:gd name="f125" fmla="*/ f105 f43 1"/>
                <a:gd name="f126" fmla="*/ f106 f44 1"/>
              </a:gdLst>
              <a:ahLst/>
              <a:cxnLst>
                <a:cxn ang="3cd4">
                  <a:pos x="hc" y="t"/>
                </a:cxn>
                <a:cxn ang="0">
                  <a:pos x="r" y="vc"/>
                </a:cxn>
                <a:cxn ang="cd4">
                  <a:pos x="hc" y="b"/>
                </a:cxn>
                <a:cxn ang="cd2">
                  <a:pos x="l" y="vc"/>
                </a:cxn>
                <a:cxn ang="f70">
                  <a:pos x="f111" y="f112"/>
                </a:cxn>
                <a:cxn ang="f70">
                  <a:pos x="f113" y="f114"/>
                </a:cxn>
                <a:cxn ang="f70">
                  <a:pos x="f115" y="f112"/>
                </a:cxn>
                <a:cxn ang="f70">
                  <a:pos x="f115" y="f116"/>
                </a:cxn>
                <a:cxn ang="f70">
                  <a:pos x="f115" y="f117"/>
                </a:cxn>
                <a:cxn ang="f70">
                  <a:pos x="f115" y="f118"/>
                </a:cxn>
                <a:cxn ang="f70">
                  <a:pos x="f119" y="f120"/>
                </a:cxn>
                <a:cxn ang="f70">
                  <a:pos x="f121" y="f120"/>
                </a:cxn>
                <a:cxn ang="f70">
                  <a:pos x="f122" y="f120"/>
                </a:cxn>
                <a:cxn ang="f70">
                  <a:pos x="f123" y="f120"/>
                </a:cxn>
                <a:cxn ang="f70">
                  <a:pos x="f124" y="f120"/>
                </a:cxn>
                <a:cxn ang="f70">
                  <a:pos x="f125" y="f126"/>
                </a:cxn>
                <a:cxn ang="f70">
                  <a:pos x="f125" y="f112"/>
                </a:cxn>
              </a:cxnLst>
              <a:rect l="f107" t="f110" r="f108" b="f109"/>
              <a:pathLst>
                <a:path w="10820" h="207192">
                  <a:moveTo>
                    <a:pt x="f5" y="f8"/>
                  </a:moveTo>
                  <a:cubicBezTo>
                    <a:pt x="f9" y="f10"/>
                    <a:pt x="f11" y="f12"/>
                    <a:pt x="f13" y="f14"/>
                  </a:cubicBezTo>
                  <a:cubicBezTo>
                    <a:pt x="f15" y="f16"/>
                    <a:pt x="f17" y="f18"/>
                    <a:pt x="f19" y="f8"/>
                  </a:cubicBezTo>
                  <a:lnTo>
                    <a:pt x="f19" y="f20"/>
                  </a:lnTo>
                  <a:cubicBezTo>
                    <a:pt x="f21" y="f22"/>
                    <a:pt x="f21" y="f23"/>
                    <a:pt x="f19" y="f24"/>
                  </a:cubicBezTo>
                  <a:cubicBezTo>
                    <a:pt x="f19" y="f24"/>
                    <a:pt x="f19" y="f24"/>
                    <a:pt x="f19" y="f25"/>
                  </a:cubicBezTo>
                  <a:cubicBezTo>
                    <a:pt x="f19" y="f26"/>
                    <a:pt x="f19" y="f25"/>
                    <a:pt x="f27" y="f28"/>
                  </a:cubicBezTo>
                  <a:lnTo>
                    <a:pt x="f29" y="f28"/>
                  </a:lnTo>
                  <a:cubicBezTo>
                    <a:pt x="f29" y="f28"/>
                    <a:pt x="f29" y="f28"/>
                    <a:pt x="f30" y="f28"/>
                  </a:cubicBezTo>
                  <a:lnTo>
                    <a:pt x="f31" y="f28"/>
                  </a:lnTo>
                  <a:cubicBezTo>
                    <a:pt x="f32" y="f33"/>
                    <a:pt x="f34" y="f33"/>
                    <a:pt x="f35" y="f28"/>
                  </a:cubicBezTo>
                  <a:cubicBezTo>
                    <a:pt x="f36" y="f37"/>
                    <a:pt x="f38" y="f39"/>
                    <a:pt x="f40" y="f41"/>
                  </a:cubicBezTo>
                  <a:lnTo>
                    <a:pt x="f40"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3" name="Freeform: Shape 677">
              <a:extLst>
                <a:ext uri="{FF2B5EF4-FFF2-40B4-BE49-F238E27FC236}">
                  <a16:creationId xmlns:a16="http://schemas.microsoft.com/office/drawing/2014/main" id="{5352FADD-0F2B-9FFC-F269-FB3FF8A9FC2A}"/>
                </a:ext>
              </a:extLst>
            </p:cNvPr>
            <p:cNvSpPr/>
            <p:nvPr/>
          </p:nvSpPr>
          <p:spPr>
            <a:xfrm>
              <a:off x="4750774" y="1234696"/>
              <a:ext cx="10826" cy="426293"/>
            </a:xfrm>
            <a:custGeom>
              <a:avLst/>
              <a:gdLst>
                <a:gd name="f0" fmla="val 10800000"/>
                <a:gd name="f1" fmla="val 5400000"/>
                <a:gd name="f2" fmla="val 180"/>
                <a:gd name="f3" fmla="val w"/>
                <a:gd name="f4" fmla="val h"/>
                <a:gd name="f5" fmla="val 0"/>
                <a:gd name="f6" fmla="val 10830"/>
                <a:gd name="f7" fmla="val 426294"/>
                <a:gd name="f8" fmla="val 1016"/>
                <a:gd name="f9" fmla="val 421463"/>
                <a:gd name="f10" fmla="val 1155"/>
                <a:gd name="f11" fmla="val 424269"/>
                <a:gd name="f12" fmla="val 3530"/>
                <a:gd name="f13" fmla="val 426427"/>
                <a:gd name="f14" fmla="val 6336"/>
                <a:gd name="f15" fmla="val 426288"/>
                <a:gd name="f16" fmla="val 6348"/>
                <a:gd name="f17" fmla="val 7694"/>
                <a:gd name="f18" fmla="val 426326"/>
                <a:gd name="f19" fmla="val 8989"/>
                <a:gd name="f20" fmla="val 425869"/>
                <a:gd name="f21" fmla="val 10030"/>
                <a:gd name="f22" fmla="val 425018"/>
                <a:gd name="f23" fmla="val 10348"/>
                <a:gd name="f24" fmla="val 424789"/>
                <a:gd name="f25" fmla="val 10615"/>
                <a:gd name="f26" fmla="val 424485"/>
                <a:gd name="f27" fmla="val 10792"/>
                <a:gd name="f28" fmla="val 424129"/>
                <a:gd name="f29" fmla="val 423494"/>
                <a:gd name="f30" fmla="val 422605"/>
                <a:gd name="f31" fmla="val 10843"/>
                <a:gd name="f32" fmla="val 422275"/>
                <a:gd name="f33" fmla="val 421920"/>
                <a:gd name="f34" fmla="val 421590"/>
                <a:gd name="f35" fmla="val 4630"/>
                <a:gd name="f36" fmla="val 10335"/>
                <a:gd name="f37" fmla="val 1650"/>
                <a:gd name="f38" fmla="val 7542"/>
                <a:gd name="f39" fmla="val -394"/>
                <a:gd name="f40" fmla="val 4571"/>
                <a:gd name="f41" fmla="val 64"/>
                <a:gd name="f42" fmla="val 2209"/>
                <a:gd name="f43" fmla="val 426"/>
                <a:gd name="f44" fmla="val 368"/>
                <a:gd name="f45" fmla="val 2275"/>
                <a:gd name="f46" fmla="+- 0 0 -90"/>
                <a:gd name="f47" fmla="*/ f3 1 10830"/>
                <a:gd name="f48" fmla="*/ f4 1 426294"/>
                <a:gd name="f49" fmla="val f5"/>
                <a:gd name="f50" fmla="val f6"/>
                <a:gd name="f51" fmla="val f7"/>
                <a:gd name="f52" fmla="*/ f46 f0 1"/>
                <a:gd name="f53" fmla="+- f51 0 f49"/>
                <a:gd name="f54" fmla="+- f50 0 f49"/>
                <a:gd name="f55" fmla="*/ f52 1 f2"/>
                <a:gd name="f56" fmla="*/ f54 1 10830"/>
                <a:gd name="f57" fmla="*/ f53 1 426294"/>
                <a:gd name="f58" fmla="*/ 1016 f54 1"/>
                <a:gd name="f59" fmla="*/ 421463 f53 1"/>
                <a:gd name="f60" fmla="*/ 6336 f54 1"/>
                <a:gd name="f61" fmla="*/ 426288 f53 1"/>
                <a:gd name="f62" fmla="*/ 6348 f54 1"/>
                <a:gd name="f63" fmla="*/ 10030 f54 1"/>
                <a:gd name="f64" fmla="*/ 425018 f53 1"/>
                <a:gd name="f65" fmla="*/ 10792 f54 1"/>
                <a:gd name="f66" fmla="*/ 424129 f53 1"/>
                <a:gd name="f67" fmla="*/ 423494 f53 1"/>
                <a:gd name="f68" fmla="*/ 422605 f53 1"/>
                <a:gd name="f69" fmla="*/ 421590 f53 1"/>
                <a:gd name="f70" fmla="*/ 4630 f53 1"/>
                <a:gd name="f71" fmla="*/ 4571 f54 1"/>
                <a:gd name="f72" fmla="*/ 64 f53 1"/>
                <a:gd name="f73" fmla="*/ 0 f54 1"/>
                <a:gd name="f74" fmla="+- f55 0 f1"/>
                <a:gd name="f75" fmla="*/ f58 1 10830"/>
                <a:gd name="f76" fmla="*/ f59 1 426294"/>
                <a:gd name="f77" fmla="*/ f60 1 10830"/>
                <a:gd name="f78" fmla="*/ f61 1 426294"/>
                <a:gd name="f79" fmla="*/ f62 1 10830"/>
                <a:gd name="f80" fmla="*/ f63 1 10830"/>
                <a:gd name="f81" fmla="*/ f64 1 426294"/>
                <a:gd name="f82" fmla="*/ f65 1 10830"/>
                <a:gd name="f83" fmla="*/ f66 1 426294"/>
                <a:gd name="f84" fmla="*/ f67 1 426294"/>
                <a:gd name="f85" fmla="*/ f68 1 426294"/>
                <a:gd name="f86" fmla="*/ f69 1 426294"/>
                <a:gd name="f87" fmla="*/ f70 1 426294"/>
                <a:gd name="f88" fmla="*/ f71 1 10830"/>
                <a:gd name="f89" fmla="*/ f72 1 426294"/>
                <a:gd name="f90" fmla="*/ f73 1 10830"/>
                <a:gd name="f91" fmla="*/ f49 1 f56"/>
                <a:gd name="f92" fmla="*/ f50 1 f56"/>
                <a:gd name="f93" fmla="*/ f49 1 f57"/>
                <a:gd name="f94" fmla="*/ f51 1 f57"/>
                <a:gd name="f95" fmla="*/ f75 1 f56"/>
                <a:gd name="f96" fmla="*/ f76 1 f57"/>
                <a:gd name="f97" fmla="*/ f77 1 f56"/>
                <a:gd name="f98" fmla="*/ f78 1 f57"/>
                <a:gd name="f99" fmla="*/ f79 1 f56"/>
                <a:gd name="f100" fmla="*/ f80 1 f56"/>
                <a:gd name="f101" fmla="*/ f81 1 f57"/>
                <a:gd name="f102" fmla="*/ f82 1 f56"/>
                <a:gd name="f103" fmla="*/ f83 1 f57"/>
                <a:gd name="f104" fmla="*/ f84 1 f57"/>
                <a:gd name="f105" fmla="*/ f85 1 f57"/>
                <a:gd name="f106" fmla="*/ f86 1 f57"/>
                <a:gd name="f107" fmla="*/ f87 1 f57"/>
                <a:gd name="f108" fmla="*/ f88 1 f56"/>
                <a:gd name="f109" fmla="*/ f89 1 f57"/>
                <a:gd name="f110" fmla="*/ f90 1 f56"/>
                <a:gd name="f111" fmla="*/ f91 f47 1"/>
                <a:gd name="f112" fmla="*/ f92 f47 1"/>
                <a:gd name="f113" fmla="*/ f94 f48 1"/>
                <a:gd name="f114" fmla="*/ f93 f48 1"/>
                <a:gd name="f115" fmla="*/ f95 f47 1"/>
                <a:gd name="f116" fmla="*/ f96 f48 1"/>
                <a:gd name="f117" fmla="*/ f97 f47 1"/>
                <a:gd name="f118" fmla="*/ f98 f48 1"/>
                <a:gd name="f119" fmla="*/ f99 f47 1"/>
                <a:gd name="f120" fmla="*/ f100 f47 1"/>
                <a:gd name="f121" fmla="*/ f101 f48 1"/>
                <a:gd name="f122" fmla="*/ f102 f47 1"/>
                <a:gd name="f123" fmla="*/ f103 f48 1"/>
                <a:gd name="f124" fmla="*/ f104 f48 1"/>
                <a:gd name="f125" fmla="*/ f105 f48 1"/>
                <a:gd name="f126" fmla="*/ f106 f48 1"/>
                <a:gd name="f127" fmla="*/ f107 f48 1"/>
                <a:gd name="f128" fmla="*/ f108 f47 1"/>
                <a:gd name="f129" fmla="*/ f109 f48 1"/>
                <a:gd name="f130" fmla="*/ f110 f47 1"/>
              </a:gdLst>
              <a:ahLst/>
              <a:cxnLst>
                <a:cxn ang="3cd4">
                  <a:pos x="hc" y="t"/>
                </a:cxn>
                <a:cxn ang="0">
                  <a:pos x="r" y="vc"/>
                </a:cxn>
                <a:cxn ang="cd4">
                  <a:pos x="hc" y="b"/>
                </a:cxn>
                <a:cxn ang="cd2">
                  <a:pos x="l" y="vc"/>
                </a:cxn>
                <a:cxn ang="f74">
                  <a:pos x="f115" y="f116"/>
                </a:cxn>
                <a:cxn ang="f74">
                  <a:pos x="f117" y="f118"/>
                </a:cxn>
                <a:cxn ang="f74">
                  <a:pos x="f119" y="f118"/>
                </a:cxn>
                <a:cxn ang="f74">
                  <a:pos x="f120" y="f121"/>
                </a:cxn>
                <a:cxn ang="f74">
                  <a:pos x="f122" y="f123"/>
                </a:cxn>
                <a:cxn ang="f74">
                  <a:pos x="f122" y="f124"/>
                </a:cxn>
                <a:cxn ang="f74">
                  <a:pos x="f122" y="f125"/>
                </a:cxn>
                <a:cxn ang="f74">
                  <a:pos x="f122" y="f126"/>
                </a:cxn>
                <a:cxn ang="f74">
                  <a:pos x="f122" y="f126"/>
                </a:cxn>
                <a:cxn ang="f74">
                  <a:pos x="f122" y="f127"/>
                </a:cxn>
                <a:cxn ang="f74">
                  <a:pos x="f128" y="f129"/>
                </a:cxn>
                <a:cxn ang="f74">
                  <a:pos x="f130" y="f127"/>
                </a:cxn>
                <a:cxn ang="f74">
                  <a:pos x="f130" y="f116"/>
                </a:cxn>
              </a:cxnLst>
              <a:rect l="f111" t="f114" r="f112" b="f113"/>
              <a:pathLst>
                <a:path w="10830" h="426294">
                  <a:moveTo>
                    <a:pt x="f8" y="f9"/>
                  </a:moveTo>
                  <a:cubicBezTo>
                    <a:pt x="f10" y="f11"/>
                    <a:pt x="f12" y="f13"/>
                    <a:pt x="f14" y="f15"/>
                  </a:cubicBezTo>
                  <a:cubicBezTo>
                    <a:pt x="f14" y="f15"/>
                    <a:pt x="f16" y="f15"/>
                    <a:pt x="f16" y="f15"/>
                  </a:cubicBezTo>
                  <a:cubicBezTo>
                    <a:pt x="f17" y="f18"/>
                    <a:pt x="f19" y="f20"/>
                    <a:pt x="f21" y="f22"/>
                  </a:cubicBezTo>
                  <a:cubicBezTo>
                    <a:pt x="f23" y="f24"/>
                    <a:pt x="f25" y="f26"/>
                    <a:pt x="f27" y="f28"/>
                  </a:cubicBezTo>
                  <a:lnTo>
                    <a:pt x="f27" y="f29"/>
                  </a:lnTo>
                  <a:cubicBezTo>
                    <a:pt x="f27" y="f29"/>
                    <a:pt x="f27" y="f29"/>
                    <a:pt x="f27" y="f30"/>
                  </a:cubicBezTo>
                  <a:cubicBezTo>
                    <a:pt x="f31" y="f32"/>
                    <a:pt x="f31" y="f33"/>
                    <a:pt x="f27" y="f34"/>
                  </a:cubicBezTo>
                  <a:lnTo>
                    <a:pt x="f27" y="f34"/>
                  </a:lnTo>
                  <a:lnTo>
                    <a:pt x="f27" y="f35"/>
                  </a:lnTo>
                  <a:cubicBezTo>
                    <a:pt x="f36" y="f37"/>
                    <a:pt x="f38" y="f39"/>
                    <a:pt x="f40" y="f41"/>
                  </a:cubicBezTo>
                  <a:cubicBezTo>
                    <a:pt x="f42" y="f43"/>
                    <a:pt x="f44" y="f45"/>
                    <a:pt x="f5" y="f35"/>
                  </a:cubicBezTo>
                  <a:lnTo>
                    <a:pt x="f5"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4" name="Freeform: Shape 678">
              <a:extLst>
                <a:ext uri="{FF2B5EF4-FFF2-40B4-BE49-F238E27FC236}">
                  <a16:creationId xmlns:a16="http://schemas.microsoft.com/office/drawing/2014/main" id="{BAE121CC-ED1E-C9A5-D71D-7A7C9A549ED7}"/>
                </a:ext>
              </a:extLst>
            </p:cNvPr>
            <p:cNvSpPr/>
            <p:nvPr/>
          </p:nvSpPr>
          <p:spPr>
            <a:xfrm>
              <a:off x="10792937" y="1740459"/>
              <a:ext cx="10789" cy="82780"/>
            </a:xfrm>
            <a:custGeom>
              <a:avLst/>
              <a:gdLst>
                <a:gd name="f0" fmla="val 10800000"/>
                <a:gd name="f1" fmla="val 5400000"/>
                <a:gd name="f2" fmla="val 180"/>
                <a:gd name="f3" fmla="val w"/>
                <a:gd name="f4" fmla="val h"/>
                <a:gd name="f5" fmla="val 0"/>
                <a:gd name="f6" fmla="val 10792"/>
                <a:gd name="f7" fmla="val 82782"/>
                <a:gd name="f8" fmla="val 10793"/>
                <a:gd name="f9" fmla="val 2285"/>
                <a:gd name="f10" fmla="val 9015"/>
                <a:gd name="f11" fmla="val 3809"/>
                <a:gd name="f12" fmla="val 7987"/>
                <a:gd name="f13" fmla="val 4558"/>
                <a:gd name="f14" fmla="val 6742"/>
                <a:gd name="f15" fmla="val 4964"/>
                <a:gd name="f16" fmla="val 5460"/>
                <a:gd name="f17" fmla="val 4952"/>
                <a:gd name="f18" fmla="val 3962"/>
                <a:gd name="f19" fmla="val 5002"/>
                <a:gd name="f20" fmla="val 2502"/>
                <a:gd name="f21" fmla="val 4457"/>
                <a:gd name="f22" fmla="val 1397"/>
                <a:gd name="f23" fmla="val 3428"/>
                <a:gd name="f24" fmla="val 495"/>
                <a:gd name="f25" fmla="val 2514"/>
                <a:gd name="f26" fmla="val -12"/>
                <a:gd name="f27" fmla="val 1282"/>
                <a:gd name="f28" fmla="val 82783"/>
                <a:gd name="f29" fmla="val 457"/>
                <a:gd name="f30" fmla="val 79799"/>
                <a:gd name="f31" fmla="val 3251"/>
                <a:gd name="f32" fmla="val 77755"/>
                <a:gd name="f33" fmla="val 6222"/>
                <a:gd name="f34" fmla="val 78212"/>
                <a:gd name="f35" fmla="val 8584"/>
                <a:gd name="f36" fmla="val 78580"/>
                <a:gd name="f37" fmla="val 10424"/>
                <a:gd name="f38" fmla="val 80421"/>
                <a:gd name="f39" fmla="val 2158"/>
                <a:gd name="f40" fmla="+- 0 0 -90"/>
                <a:gd name="f41" fmla="*/ f3 1 10792"/>
                <a:gd name="f42" fmla="*/ f4 1 82782"/>
                <a:gd name="f43" fmla="val f5"/>
                <a:gd name="f44" fmla="val f6"/>
                <a:gd name="f45" fmla="val f7"/>
                <a:gd name="f46" fmla="*/ f40 f0 1"/>
                <a:gd name="f47" fmla="+- f45 0 f43"/>
                <a:gd name="f48" fmla="+- f44 0 f43"/>
                <a:gd name="f49" fmla="*/ f46 1 f2"/>
                <a:gd name="f50" fmla="*/ f48 1 10792"/>
                <a:gd name="f51" fmla="*/ f47 1 82782"/>
                <a:gd name="f52" fmla="*/ 10793 f48 1"/>
                <a:gd name="f53" fmla="*/ 2285 f47 1"/>
                <a:gd name="f54" fmla="*/ 9015 f48 1"/>
                <a:gd name="f55" fmla="*/ 3809 f47 1"/>
                <a:gd name="f56" fmla="*/ 5460 f48 1"/>
                <a:gd name="f57" fmla="*/ 4952 f47 1"/>
                <a:gd name="f58" fmla="*/ 1397 f48 1"/>
                <a:gd name="f59" fmla="*/ 3428 f47 1"/>
                <a:gd name="f60" fmla="*/ 0 f48 1"/>
                <a:gd name="f61" fmla="*/ 0 f47 1"/>
                <a:gd name="f62" fmla="*/ 82783 f47 1"/>
                <a:gd name="f63" fmla="*/ 6222 f48 1"/>
                <a:gd name="f64" fmla="*/ 78212 f47 1"/>
                <a:gd name="f65" fmla="*/ 2158 f47 1"/>
                <a:gd name="f66" fmla="+- f49 0 f1"/>
                <a:gd name="f67" fmla="*/ f52 1 10792"/>
                <a:gd name="f68" fmla="*/ f53 1 82782"/>
                <a:gd name="f69" fmla="*/ f54 1 10792"/>
                <a:gd name="f70" fmla="*/ f55 1 82782"/>
                <a:gd name="f71" fmla="*/ f56 1 10792"/>
                <a:gd name="f72" fmla="*/ f57 1 82782"/>
                <a:gd name="f73" fmla="*/ f58 1 10792"/>
                <a:gd name="f74" fmla="*/ f59 1 82782"/>
                <a:gd name="f75" fmla="*/ f60 1 10792"/>
                <a:gd name="f76" fmla="*/ f61 1 82782"/>
                <a:gd name="f77" fmla="*/ f62 1 82782"/>
                <a:gd name="f78" fmla="*/ f63 1 10792"/>
                <a:gd name="f79" fmla="*/ f64 1 82782"/>
                <a:gd name="f80" fmla="*/ f65 1 82782"/>
                <a:gd name="f81" fmla="*/ f43 1 f50"/>
                <a:gd name="f82" fmla="*/ f44 1 f50"/>
                <a:gd name="f83" fmla="*/ f43 1 f51"/>
                <a:gd name="f84" fmla="*/ f45 1 f51"/>
                <a:gd name="f85" fmla="*/ f67 1 f50"/>
                <a:gd name="f86" fmla="*/ f68 1 f51"/>
                <a:gd name="f87" fmla="*/ f69 1 f50"/>
                <a:gd name="f88" fmla="*/ f70 1 f51"/>
                <a:gd name="f89" fmla="*/ f71 1 f50"/>
                <a:gd name="f90" fmla="*/ f72 1 f51"/>
                <a:gd name="f91" fmla="*/ f73 1 f50"/>
                <a:gd name="f92" fmla="*/ f74 1 f51"/>
                <a:gd name="f93" fmla="*/ f75 1 f50"/>
                <a:gd name="f94" fmla="*/ f76 1 f51"/>
                <a:gd name="f95" fmla="*/ f77 1 f51"/>
                <a:gd name="f96" fmla="*/ f78 1 f50"/>
                <a:gd name="f97" fmla="*/ f79 1 f51"/>
                <a:gd name="f98" fmla="*/ f80 1 f51"/>
                <a:gd name="f99" fmla="*/ f81 f41 1"/>
                <a:gd name="f100" fmla="*/ f82 f41 1"/>
                <a:gd name="f101" fmla="*/ f84 f42 1"/>
                <a:gd name="f102" fmla="*/ f83 f42 1"/>
                <a:gd name="f103" fmla="*/ f85 f41 1"/>
                <a:gd name="f104" fmla="*/ f86 f42 1"/>
                <a:gd name="f105" fmla="*/ f87 f41 1"/>
                <a:gd name="f106" fmla="*/ f88 f42 1"/>
                <a:gd name="f107" fmla="*/ f89 f41 1"/>
                <a:gd name="f108" fmla="*/ f90 f42 1"/>
                <a:gd name="f109" fmla="*/ f91 f41 1"/>
                <a:gd name="f110" fmla="*/ f92 f42 1"/>
                <a:gd name="f111" fmla="*/ f93 f41 1"/>
                <a:gd name="f112" fmla="*/ f94 f42 1"/>
                <a:gd name="f113" fmla="*/ f95 f42 1"/>
                <a:gd name="f114" fmla="*/ f96 f41 1"/>
                <a:gd name="f115" fmla="*/ f97 f42 1"/>
                <a:gd name="f116" fmla="*/ f98 f42 1"/>
              </a:gdLst>
              <a:ahLst/>
              <a:cxnLst>
                <a:cxn ang="3cd4">
                  <a:pos x="hc" y="t"/>
                </a:cxn>
                <a:cxn ang="0">
                  <a:pos x="r" y="vc"/>
                </a:cxn>
                <a:cxn ang="cd4">
                  <a:pos x="hc" y="b"/>
                </a:cxn>
                <a:cxn ang="cd2">
                  <a:pos x="l" y="vc"/>
                </a:cxn>
                <a:cxn ang="f66">
                  <a:pos x="f103" y="f104"/>
                </a:cxn>
                <a:cxn ang="f66">
                  <a:pos x="f105" y="f106"/>
                </a:cxn>
                <a:cxn ang="f66">
                  <a:pos x="f107" y="f108"/>
                </a:cxn>
                <a:cxn ang="f66">
                  <a:pos x="f109" y="f110"/>
                </a:cxn>
                <a:cxn ang="f66">
                  <a:pos x="f111" y="f112"/>
                </a:cxn>
                <a:cxn ang="f66">
                  <a:pos x="f111" y="f112"/>
                </a:cxn>
                <a:cxn ang="f66">
                  <a:pos x="f111" y="f113"/>
                </a:cxn>
                <a:cxn ang="f66">
                  <a:pos x="f114" y="f115"/>
                </a:cxn>
                <a:cxn ang="f66">
                  <a:pos x="f103" y="f113"/>
                </a:cxn>
                <a:cxn ang="f66">
                  <a:pos x="f103" y="f116"/>
                </a:cxn>
              </a:cxnLst>
              <a:rect l="f99" t="f102" r="f100" b="f101"/>
              <a:pathLst>
                <a:path w="10792" h="82782">
                  <a:moveTo>
                    <a:pt x="f8" y="f9"/>
                  </a:moveTo>
                  <a:lnTo>
                    <a:pt x="f10" y="f11"/>
                  </a:lnTo>
                  <a:cubicBezTo>
                    <a:pt x="f12" y="f13"/>
                    <a:pt x="f14" y="f15"/>
                    <a:pt x="f16" y="f17"/>
                  </a:cubicBezTo>
                  <a:cubicBezTo>
                    <a:pt x="f18" y="f19"/>
                    <a:pt x="f20" y="f21"/>
                    <a:pt x="f22" y="f23"/>
                  </a:cubicBezTo>
                  <a:cubicBezTo>
                    <a:pt x="f24" y="f25"/>
                    <a:pt x="f26" y="f27"/>
                    <a:pt x="f5" y="f5"/>
                  </a:cubicBezTo>
                  <a:lnTo>
                    <a:pt x="f5" y="f5"/>
                  </a:lnTo>
                  <a:lnTo>
                    <a:pt x="f5" y="f28"/>
                  </a:lnTo>
                  <a:cubicBezTo>
                    <a:pt x="f29" y="f30"/>
                    <a:pt x="f31" y="f32"/>
                    <a:pt x="f33" y="f34"/>
                  </a:cubicBezTo>
                  <a:cubicBezTo>
                    <a:pt x="f35" y="f36"/>
                    <a:pt x="f37" y="f38"/>
                    <a:pt x="f8" y="f28"/>
                  </a:cubicBezTo>
                  <a:lnTo>
                    <a:pt x="f8" y="f3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5" name="Freeform: Shape 679">
              <a:extLst>
                <a:ext uri="{FF2B5EF4-FFF2-40B4-BE49-F238E27FC236}">
                  <a16:creationId xmlns:a16="http://schemas.microsoft.com/office/drawing/2014/main" id="{0E168434-0D5A-6AB0-6315-F0A016022BA1}"/>
                </a:ext>
              </a:extLst>
            </p:cNvPr>
            <p:cNvSpPr/>
            <p:nvPr/>
          </p:nvSpPr>
          <p:spPr>
            <a:xfrm>
              <a:off x="10793083" y="1738685"/>
              <a:ext cx="100" cy="758"/>
            </a:xfrm>
            <a:custGeom>
              <a:avLst/>
              <a:gdLst>
                <a:gd name="f0" fmla="val 10800000"/>
                <a:gd name="f1" fmla="val 5400000"/>
                <a:gd name="f2" fmla="val 180"/>
                <a:gd name="f3" fmla="val w"/>
                <a:gd name="f4" fmla="val h"/>
                <a:gd name="f5" fmla="val 0"/>
                <a:gd name="f6" fmla="val 104"/>
                <a:gd name="f7" fmla="val 761"/>
                <a:gd name="f8" fmla="val 105"/>
                <a:gd name="f9" fmla="val 762"/>
                <a:gd name="f10" fmla="val -35"/>
                <a:gd name="f11" fmla="val 241"/>
                <a:gd name="f12" fmla="val 521"/>
                <a:gd name="f13" fmla="+- 0 0 -90"/>
                <a:gd name="f14" fmla="*/ f3 1 104"/>
                <a:gd name="f15" fmla="*/ f4 1 761"/>
                <a:gd name="f16" fmla="val f5"/>
                <a:gd name="f17" fmla="val f6"/>
                <a:gd name="f18" fmla="val f7"/>
                <a:gd name="f19" fmla="*/ f13 f0 1"/>
                <a:gd name="f20" fmla="+- f18 0 f16"/>
                <a:gd name="f21" fmla="+- f17 0 f16"/>
                <a:gd name="f22" fmla="*/ f19 1 f2"/>
                <a:gd name="f23" fmla="*/ f21 1 104"/>
                <a:gd name="f24" fmla="*/ f20 1 761"/>
                <a:gd name="f25" fmla="*/ 105 f21 1"/>
                <a:gd name="f26" fmla="*/ 762 f20 1"/>
                <a:gd name="f27" fmla="*/ 0 f20 1"/>
                <a:gd name="f28" fmla="+- f22 0 f1"/>
                <a:gd name="f29" fmla="*/ f25 1 104"/>
                <a:gd name="f30" fmla="*/ f26 1 761"/>
                <a:gd name="f31" fmla="*/ f27 1 761"/>
                <a:gd name="f32" fmla="*/ f16 1 f23"/>
                <a:gd name="f33" fmla="*/ f17 1 f23"/>
                <a:gd name="f34" fmla="*/ f16 1 f24"/>
                <a:gd name="f35" fmla="*/ f18 1 f24"/>
                <a:gd name="f36" fmla="*/ f29 1 f23"/>
                <a:gd name="f37" fmla="*/ f30 1 f24"/>
                <a:gd name="f38" fmla="*/ f31 1 f24"/>
                <a:gd name="f39" fmla="*/ f32 f14 1"/>
                <a:gd name="f40" fmla="*/ f33 f14 1"/>
                <a:gd name="f41" fmla="*/ f35 f15 1"/>
                <a:gd name="f42" fmla="*/ f34 f15 1"/>
                <a:gd name="f43" fmla="*/ f36 f14 1"/>
                <a:gd name="f44" fmla="*/ f37 f15 1"/>
                <a:gd name="f45" fmla="*/ f38 f15 1"/>
              </a:gdLst>
              <a:ahLst/>
              <a:cxnLst>
                <a:cxn ang="3cd4">
                  <a:pos x="hc" y="t"/>
                </a:cxn>
                <a:cxn ang="0">
                  <a:pos x="r" y="vc"/>
                </a:cxn>
                <a:cxn ang="cd4">
                  <a:pos x="hc" y="b"/>
                </a:cxn>
                <a:cxn ang="cd2">
                  <a:pos x="l" y="vc"/>
                </a:cxn>
                <a:cxn ang="f28">
                  <a:pos x="f43" y="f44"/>
                </a:cxn>
                <a:cxn ang="f28">
                  <a:pos x="f43" y="f45"/>
                </a:cxn>
                <a:cxn ang="f28">
                  <a:pos x="f43" y="f45"/>
                </a:cxn>
                <a:cxn ang="f28">
                  <a:pos x="f43" y="f44"/>
                </a:cxn>
              </a:cxnLst>
              <a:rect l="f39" t="f42" r="f40" b="f41"/>
              <a:pathLst>
                <a:path w="104" h="761">
                  <a:moveTo>
                    <a:pt x="f8" y="f9"/>
                  </a:moveTo>
                  <a:cubicBezTo>
                    <a:pt x="f8" y="f9"/>
                    <a:pt x="f8" y="f9"/>
                    <a:pt x="f8" y="f5"/>
                  </a:cubicBezTo>
                  <a:lnTo>
                    <a:pt x="f8" y="f5"/>
                  </a:lnTo>
                  <a:cubicBezTo>
                    <a:pt x="f10" y="f11"/>
                    <a:pt x="f10" y="f1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6" name="Freeform: Shape 680">
              <a:extLst>
                <a:ext uri="{FF2B5EF4-FFF2-40B4-BE49-F238E27FC236}">
                  <a16:creationId xmlns:a16="http://schemas.microsoft.com/office/drawing/2014/main" id="{F74614E4-C65D-4480-5140-9770C6155E79}"/>
                </a:ext>
              </a:extLst>
            </p:cNvPr>
            <p:cNvSpPr/>
            <p:nvPr/>
          </p:nvSpPr>
          <p:spPr>
            <a:xfrm>
              <a:off x="10793952" y="1737030"/>
              <a:ext cx="12691" cy="886"/>
            </a:xfrm>
            <a:custGeom>
              <a:avLst/>
              <a:gdLst>
                <a:gd name="f0" fmla="val 10800000"/>
                <a:gd name="f1" fmla="val 5400000"/>
                <a:gd name="f2" fmla="val 180"/>
                <a:gd name="f3" fmla="val w"/>
                <a:gd name="f4" fmla="val h"/>
                <a:gd name="f5" fmla="val 0"/>
                <a:gd name="f6" fmla="val 12696"/>
                <a:gd name="f7" fmla="val 888"/>
                <a:gd name="f8" fmla="val 889"/>
                <a:gd name="f9" fmla="+- 0 0 -90"/>
                <a:gd name="f10" fmla="*/ f3 1 12696"/>
                <a:gd name="f11" fmla="*/ f4 1 888"/>
                <a:gd name="f12" fmla="val f5"/>
                <a:gd name="f13" fmla="val f6"/>
                <a:gd name="f14" fmla="val f7"/>
                <a:gd name="f15" fmla="*/ f9 f0 1"/>
                <a:gd name="f16" fmla="+- f14 0 f12"/>
                <a:gd name="f17" fmla="+- f13 0 f12"/>
                <a:gd name="f18" fmla="*/ f15 1 f2"/>
                <a:gd name="f19" fmla="*/ f17 1 12696"/>
                <a:gd name="f20" fmla="*/ f16 1 888"/>
                <a:gd name="f21" fmla="*/ 0 f17 1"/>
                <a:gd name="f22" fmla="*/ 889 f16 1"/>
                <a:gd name="f23" fmla="*/ 0 f16 1"/>
                <a:gd name="f24" fmla="+- f18 0 f1"/>
                <a:gd name="f25" fmla="*/ f21 1 12696"/>
                <a:gd name="f26" fmla="*/ f22 1 888"/>
                <a:gd name="f27" fmla="*/ f23 1 888"/>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888">
                  <a:moveTo>
                    <a:pt x="f5" y="f8"/>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7" name="Freeform: Shape 681">
              <a:extLst>
                <a:ext uri="{FF2B5EF4-FFF2-40B4-BE49-F238E27FC236}">
                  <a16:creationId xmlns:a16="http://schemas.microsoft.com/office/drawing/2014/main" id="{CA8C4657-F472-D923-DB30-C17B96A74AAD}"/>
                </a:ext>
              </a:extLst>
            </p:cNvPr>
            <p:cNvSpPr/>
            <p:nvPr/>
          </p:nvSpPr>
          <p:spPr>
            <a:xfrm>
              <a:off x="10792900" y="1818741"/>
              <a:ext cx="10826" cy="339900"/>
            </a:xfrm>
            <a:custGeom>
              <a:avLst/>
              <a:gdLst>
                <a:gd name="f0" fmla="val 10800000"/>
                <a:gd name="f1" fmla="val 5400000"/>
                <a:gd name="f2" fmla="val 180"/>
                <a:gd name="f3" fmla="val w"/>
                <a:gd name="f4" fmla="val h"/>
                <a:gd name="f5" fmla="val 0"/>
                <a:gd name="f6" fmla="val 10830"/>
                <a:gd name="f7" fmla="val 339897"/>
                <a:gd name="f8" fmla="val 10831"/>
                <a:gd name="f9" fmla="val 336146"/>
                <a:gd name="f10" fmla="val 4635"/>
                <a:gd name="f11" fmla="val 10373"/>
                <a:gd name="f12" fmla="val 1651"/>
                <a:gd name="f13" fmla="val 7580"/>
                <a:gd name="f14" fmla="val -393"/>
                <a:gd name="f15" fmla="val 4608"/>
                <a:gd name="f16" fmla="val 64"/>
                <a:gd name="f17" fmla="val 2247"/>
                <a:gd name="f18" fmla="val 432"/>
                <a:gd name="f19" fmla="val 406"/>
                <a:gd name="f20" fmla="val 2273"/>
                <a:gd name="f21" fmla="val 38"/>
                <a:gd name="f22" fmla="val -13"/>
                <a:gd name="f23" fmla="val 336476"/>
                <a:gd name="f24" fmla="val 336831"/>
                <a:gd name="f25" fmla="val 337161"/>
                <a:gd name="f26" fmla="val 337923"/>
                <a:gd name="f27" fmla="val 338685"/>
                <a:gd name="f28" fmla="val 339447"/>
                <a:gd name="f29" fmla="val 800"/>
                <a:gd name="f30" fmla="val 1816"/>
                <a:gd name="f31" fmla="val 2488"/>
                <a:gd name="f32" fmla="val 339586"/>
                <a:gd name="f33" fmla="val 3174"/>
                <a:gd name="f34" fmla="val 3847"/>
                <a:gd name="f35" fmla="val 6399"/>
                <a:gd name="f36" fmla="val 340602"/>
                <a:gd name="f37" fmla="val 9409"/>
                <a:gd name="f38" fmla="val 339460"/>
                <a:gd name="f39" fmla="val 10564"/>
                <a:gd name="f40" fmla="val 336895"/>
                <a:gd name="f41" fmla="val 10665"/>
                <a:gd name="f42" fmla="val 336653"/>
                <a:gd name="f43" fmla="val 10754"/>
                <a:gd name="f44" fmla="val 336400"/>
                <a:gd name="f45" fmla="+- 0 0 -90"/>
                <a:gd name="f46" fmla="*/ f3 1 10830"/>
                <a:gd name="f47" fmla="*/ f4 1 339897"/>
                <a:gd name="f48" fmla="val f5"/>
                <a:gd name="f49" fmla="val f6"/>
                <a:gd name="f50" fmla="val f7"/>
                <a:gd name="f51" fmla="*/ f45 f0 1"/>
                <a:gd name="f52" fmla="+- f50 0 f48"/>
                <a:gd name="f53" fmla="+- f49 0 f48"/>
                <a:gd name="f54" fmla="*/ f51 1 f2"/>
                <a:gd name="f55" fmla="*/ f53 1 10830"/>
                <a:gd name="f56" fmla="*/ f52 1 339897"/>
                <a:gd name="f57" fmla="*/ 10831 f53 1"/>
                <a:gd name="f58" fmla="*/ 336146 f52 1"/>
                <a:gd name="f59" fmla="*/ 4635 f52 1"/>
                <a:gd name="f60" fmla="*/ 4608 f53 1"/>
                <a:gd name="f61" fmla="*/ 64 f52 1"/>
                <a:gd name="f62" fmla="*/ 38 f53 1"/>
                <a:gd name="f63" fmla="*/ 337161 f52 1"/>
                <a:gd name="f64" fmla="*/ 337923 f52 1"/>
                <a:gd name="f65" fmla="*/ 338685 f52 1"/>
                <a:gd name="f66" fmla="*/ 339447 f52 1"/>
                <a:gd name="f67" fmla="*/ 800 f53 1"/>
                <a:gd name="f68" fmla="*/ 1816 f53 1"/>
                <a:gd name="f69" fmla="*/ 3847 f53 1"/>
                <a:gd name="f70" fmla="*/ 10564 f53 1"/>
                <a:gd name="f71" fmla="*/ 336895 f52 1"/>
                <a:gd name="f72" fmla="+- f54 0 f1"/>
                <a:gd name="f73" fmla="*/ f57 1 10830"/>
                <a:gd name="f74" fmla="*/ f58 1 339897"/>
                <a:gd name="f75" fmla="*/ f59 1 339897"/>
                <a:gd name="f76" fmla="*/ f60 1 10830"/>
                <a:gd name="f77" fmla="*/ f61 1 339897"/>
                <a:gd name="f78" fmla="*/ f62 1 10830"/>
                <a:gd name="f79" fmla="*/ f63 1 339897"/>
                <a:gd name="f80" fmla="*/ f64 1 339897"/>
                <a:gd name="f81" fmla="*/ f65 1 339897"/>
                <a:gd name="f82" fmla="*/ f66 1 339897"/>
                <a:gd name="f83" fmla="*/ f67 1 10830"/>
                <a:gd name="f84" fmla="*/ f68 1 10830"/>
                <a:gd name="f85" fmla="*/ f69 1 10830"/>
                <a:gd name="f86" fmla="*/ f70 1 10830"/>
                <a:gd name="f87" fmla="*/ f71 1 339897"/>
                <a:gd name="f88" fmla="*/ f48 1 f55"/>
                <a:gd name="f89" fmla="*/ f49 1 f55"/>
                <a:gd name="f90" fmla="*/ f48 1 f56"/>
                <a:gd name="f91" fmla="*/ f50 1 f56"/>
                <a:gd name="f92" fmla="*/ f73 1 f55"/>
                <a:gd name="f93" fmla="*/ f74 1 f56"/>
                <a:gd name="f94" fmla="*/ f75 1 f56"/>
                <a:gd name="f95" fmla="*/ f76 1 f55"/>
                <a:gd name="f96" fmla="*/ f77 1 f56"/>
                <a:gd name="f97" fmla="*/ f78 1 f55"/>
                <a:gd name="f98" fmla="*/ f79 1 f56"/>
                <a:gd name="f99" fmla="*/ f80 1 f56"/>
                <a:gd name="f100" fmla="*/ f81 1 f56"/>
                <a:gd name="f101" fmla="*/ f82 1 f56"/>
                <a:gd name="f102" fmla="*/ f83 1 f55"/>
                <a:gd name="f103" fmla="*/ f84 1 f55"/>
                <a:gd name="f104" fmla="*/ f85 1 f55"/>
                <a:gd name="f105" fmla="*/ f86 1 f55"/>
                <a:gd name="f106" fmla="*/ f87 1 f56"/>
                <a:gd name="f107" fmla="*/ f88 f46 1"/>
                <a:gd name="f108" fmla="*/ f89 f46 1"/>
                <a:gd name="f109" fmla="*/ f91 f47 1"/>
                <a:gd name="f110" fmla="*/ f90 f47 1"/>
                <a:gd name="f111" fmla="*/ f92 f46 1"/>
                <a:gd name="f112" fmla="*/ f93 f47 1"/>
                <a:gd name="f113" fmla="*/ f94 f47 1"/>
                <a:gd name="f114" fmla="*/ f95 f46 1"/>
                <a:gd name="f115" fmla="*/ f96 f47 1"/>
                <a:gd name="f116" fmla="*/ f97 f46 1"/>
                <a:gd name="f117" fmla="*/ f98 f47 1"/>
                <a:gd name="f118" fmla="*/ f99 f47 1"/>
                <a:gd name="f119" fmla="*/ f100 f47 1"/>
                <a:gd name="f120" fmla="*/ f101 f47 1"/>
                <a:gd name="f121" fmla="*/ f102 f46 1"/>
                <a:gd name="f122" fmla="*/ f103 f46 1"/>
                <a:gd name="f123" fmla="*/ f104 f46 1"/>
                <a:gd name="f124" fmla="*/ f105 f46 1"/>
                <a:gd name="f125" fmla="*/ f106 f47 1"/>
              </a:gdLst>
              <a:ahLst/>
              <a:cxnLst>
                <a:cxn ang="3cd4">
                  <a:pos x="hc" y="t"/>
                </a:cxn>
                <a:cxn ang="0">
                  <a:pos x="r" y="vc"/>
                </a:cxn>
                <a:cxn ang="cd4">
                  <a:pos x="hc" y="b"/>
                </a:cxn>
                <a:cxn ang="cd2">
                  <a:pos x="l" y="vc"/>
                </a:cxn>
                <a:cxn ang="f72">
                  <a:pos x="f111" y="f112"/>
                </a:cxn>
                <a:cxn ang="f72">
                  <a:pos x="f111" y="f113"/>
                </a:cxn>
                <a:cxn ang="f72">
                  <a:pos x="f114" y="f115"/>
                </a:cxn>
                <a:cxn ang="f72">
                  <a:pos x="f116" y="f113"/>
                </a:cxn>
                <a:cxn ang="f72">
                  <a:pos x="f116" y="f112"/>
                </a:cxn>
                <a:cxn ang="f72">
                  <a:pos x="f116" y="f112"/>
                </a:cxn>
                <a:cxn ang="f72">
                  <a:pos x="f116" y="f117"/>
                </a:cxn>
                <a:cxn ang="f72">
                  <a:pos x="f116" y="f118"/>
                </a:cxn>
                <a:cxn ang="f72">
                  <a:pos x="f116" y="f119"/>
                </a:cxn>
                <a:cxn ang="f72">
                  <a:pos x="f116" y="f120"/>
                </a:cxn>
                <a:cxn ang="f72">
                  <a:pos x="f121" y="f120"/>
                </a:cxn>
                <a:cxn ang="f72">
                  <a:pos x="f122" y="f120"/>
                </a:cxn>
                <a:cxn ang="f72">
                  <a:pos x="f123" y="f120"/>
                </a:cxn>
                <a:cxn ang="f72">
                  <a:pos x="f124" y="f125"/>
                </a:cxn>
                <a:cxn ang="f72">
                  <a:pos x="f111" y="f112"/>
                </a:cxn>
              </a:cxnLst>
              <a:rect l="f107" t="f110" r="f108" b="f109"/>
              <a:pathLst>
                <a:path w="10830" h="339897">
                  <a:moveTo>
                    <a:pt x="f8" y="f9"/>
                  </a:moveTo>
                  <a:lnTo>
                    <a:pt x="f8" y="f10"/>
                  </a:lnTo>
                  <a:cubicBezTo>
                    <a:pt x="f11" y="f12"/>
                    <a:pt x="f13" y="f14"/>
                    <a:pt x="f15" y="f16"/>
                  </a:cubicBezTo>
                  <a:cubicBezTo>
                    <a:pt x="f17" y="f18"/>
                    <a:pt x="f19" y="f20"/>
                    <a:pt x="f21" y="f10"/>
                  </a:cubicBezTo>
                  <a:lnTo>
                    <a:pt x="f21" y="f9"/>
                  </a:lnTo>
                  <a:lnTo>
                    <a:pt x="f21" y="f9"/>
                  </a:lnTo>
                  <a:cubicBezTo>
                    <a:pt x="f22" y="f23"/>
                    <a:pt x="f22" y="f24"/>
                    <a:pt x="f21" y="f25"/>
                  </a:cubicBezTo>
                  <a:lnTo>
                    <a:pt x="f21" y="f26"/>
                  </a:lnTo>
                  <a:cubicBezTo>
                    <a:pt x="f21" y="f26"/>
                    <a:pt x="f21" y="f26"/>
                    <a:pt x="f21" y="f27"/>
                  </a:cubicBezTo>
                  <a:cubicBezTo>
                    <a:pt x="f21" y="f28"/>
                    <a:pt x="f21" y="f27"/>
                    <a:pt x="f21" y="f28"/>
                  </a:cubicBezTo>
                  <a:lnTo>
                    <a:pt x="f29" y="f28"/>
                  </a:lnTo>
                  <a:lnTo>
                    <a:pt x="f30" y="f28"/>
                  </a:lnTo>
                  <a:cubicBezTo>
                    <a:pt x="f31" y="f32"/>
                    <a:pt x="f33" y="f32"/>
                    <a:pt x="f34" y="f28"/>
                  </a:cubicBezTo>
                  <a:cubicBezTo>
                    <a:pt x="f35" y="f36"/>
                    <a:pt x="f37" y="f38"/>
                    <a:pt x="f39" y="f40"/>
                  </a:cubicBez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8" name="Freeform: Shape 682">
              <a:extLst>
                <a:ext uri="{FF2B5EF4-FFF2-40B4-BE49-F238E27FC236}">
                  <a16:creationId xmlns:a16="http://schemas.microsoft.com/office/drawing/2014/main" id="{FEC9E28A-61DD-22F9-FB53-CAB506FE6976}"/>
                </a:ext>
              </a:extLst>
            </p:cNvPr>
            <p:cNvSpPr/>
            <p:nvPr/>
          </p:nvSpPr>
          <p:spPr>
            <a:xfrm>
              <a:off x="8492645" y="878738"/>
              <a:ext cx="205447" cy="169118"/>
            </a:xfrm>
            <a:custGeom>
              <a:avLst/>
              <a:gdLst>
                <a:gd name="f0" fmla="val 10800000"/>
                <a:gd name="f1" fmla="val 5400000"/>
                <a:gd name="f2" fmla="val 180"/>
                <a:gd name="f3" fmla="val w"/>
                <a:gd name="f4" fmla="val h"/>
                <a:gd name="f5" fmla="val 0"/>
                <a:gd name="f6" fmla="val 205443"/>
                <a:gd name="f7" fmla="val 169120"/>
                <a:gd name="f8" fmla="val 9"/>
                <a:gd name="f9" fmla="val 167343"/>
                <a:gd name="f10" fmla="val -3"/>
                <a:gd name="f11" fmla="val 167638"/>
                <a:gd name="f12" fmla="val 167936"/>
                <a:gd name="f13" fmla="val 168231"/>
                <a:gd name="f14" fmla="val 644"/>
                <a:gd name="f15" fmla="val 1787"/>
                <a:gd name="f16" fmla="val 2549"/>
                <a:gd name="f17" fmla="val 4453"/>
                <a:gd name="f18" fmla="val 5787"/>
                <a:gd name="f19" fmla="val 169142"/>
                <a:gd name="f20" fmla="val 7094"/>
                <a:gd name="f21" fmla="val 168692"/>
                <a:gd name="f22" fmla="val 8135"/>
                <a:gd name="f23" fmla="val 167850"/>
                <a:gd name="f24" fmla="val 14991"/>
                <a:gd name="f25" fmla="val 162264"/>
                <a:gd name="f26" fmla="val 205444"/>
                <a:gd name="f27" fmla="val 7364"/>
                <a:gd name="f28" fmla="val 204390"/>
                <a:gd name="f29" fmla="val 8179"/>
                <a:gd name="f30" fmla="val 203095"/>
                <a:gd name="f31" fmla="val 8625"/>
                <a:gd name="f32" fmla="val 201762"/>
                <a:gd name="f33" fmla="val 8634"/>
                <a:gd name="f34" fmla="val 200289"/>
                <a:gd name="f35" fmla="val 8599"/>
                <a:gd name="f36" fmla="val 198880"/>
                <a:gd name="f37" fmla="val 8010"/>
                <a:gd name="f38" fmla="val 197826"/>
                <a:gd name="f39" fmla="val 6983"/>
                <a:gd name="f40" fmla="val 195896"/>
                <a:gd name="f41" fmla="val 5248"/>
                <a:gd name="f42" fmla="val 195744"/>
                <a:gd name="f43" fmla="val 2276"/>
                <a:gd name="f44" fmla="val 197483"/>
                <a:gd name="f45" fmla="val 349"/>
                <a:gd name="f46" fmla="val 197584"/>
                <a:gd name="f47" fmla="val 226"/>
                <a:gd name="f48" fmla="val 197699"/>
                <a:gd name="f49" fmla="val 110"/>
                <a:gd name="f50" fmla="val 190969"/>
                <a:gd name="f51" fmla="val 5587"/>
                <a:gd name="f52" fmla="val 1533"/>
                <a:gd name="f53" fmla="val 162391"/>
                <a:gd name="f54" fmla="val 163153"/>
                <a:gd name="f55" fmla="val 1545"/>
                <a:gd name="f56" fmla="val 163448"/>
                <a:gd name="f57" fmla="val 163746"/>
                <a:gd name="f58" fmla="val 164041"/>
                <a:gd name="f59" fmla="val 164930"/>
                <a:gd name="f60" fmla="val 167089"/>
                <a:gd name="f61" fmla="+- 0 0 -90"/>
                <a:gd name="f62" fmla="*/ f3 1 205443"/>
                <a:gd name="f63" fmla="*/ f4 1 169120"/>
                <a:gd name="f64" fmla="val f5"/>
                <a:gd name="f65" fmla="val f6"/>
                <a:gd name="f66" fmla="val f7"/>
                <a:gd name="f67" fmla="*/ f61 f0 1"/>
                <a:gd name="f68" fmla="+- f66 0 f64"/>
                <a:gd name="f69" fmla="+- f65 0 f64"/>
                <a:gd name="f70" fmla="*/ f67 1 f2"/>
                <a:gd name="f71" fmla="*/ f69 1 205443"/>
                <a:gd name="f72" fmla="*/ f68 1 169120"/>
                <a:gd name="f73" fmla="*/ 9 f69 1"/>
                <a:gd name="f74" fmla="*/ 167343 f68 1"/>
                <a:gd name="f75" fmla="*/ 168231 f68 1"/>
                <a:gd name="f76" fmla="*/ 644 f69 1"/>
                <a:gd name="f77" fmla="*/ 169120 f68 1"/>
                <a:gd name="f78" fmla="*/ 1787 f69 1"/>
                <a:gd name="f79" fmla="*/ 2549 f69 1"/>
                <a:gd name="f80" fmla="*/ 4453 f69 1"/>
                <a:gd name="f81" fmla="*/ 8135 f69 1"/>
                <a:gd name="f82" fmla="*/ 167850 f68 1"/>
                <a:gd name="f83" fmla="*/ 14991 f69 1"/>
                <a:gd name="f84" fmla="*/ 162264 f68 1"/>
                <a:gd name="f85" fmla="*/ 205444 f69 1"/>
                <a:gd name="f86" fmla="*/ 7364 f68 1"/>
                <a:gd name="f87" fmla="*/ 201762 f69 1"/>
                <a:gd name="f88" fmla="*/ 8634 f68 1"/>
                <a:gd name="f89" fmla="*/ 197826 f69 1"/>
                <a:gd name="f90" fmla="*/ 6983 f68 1"/>
                <a:gd name="f91" fmla="*/ 197483 f69 1"/>
                <a:gd name="f92" fmla="*/ 349 f68 1"/>
                <a:gd name="f93" fmla="*/ 0 f68 1"/>
                <a:gd name="f94" fmla="*/ 190969 f69 1"/>
                <a:gd name="f95" fmla="*/ 5587 f68 1"/>
                <a:gd name="f96" fmla="*/ 1533 f69 1"/>
                <a:gd name="f97" fmla="*/ 162391 f68 1"/>
                <a:gd name="f98" fmla="*/ 163153 f68 1"/>
                <a:gd name="f99" fmla="*/ 164041 f68 1"/>
                <a:gd name="f100" fmla="*/ 164930 f68 1"/>
                <a:gd name="f101" fmla="+- f70 0 f1"/>
                <a:gd name="f102" fmla="*/ f73 1 205443"/>
                <a:gd name="f103" fmla="*/ f74 1 169120"/>
                <a:gd name="f104" fmla="*/ f75 1 169120"/>
                <a:gd name="f105" fmla="*/ f76 1 205443"/>
                <a:gd name="f106" fmla="*/ f77 1 169120"/>
                <a:gd name="f107" fmla="*/ f78 1 205443"/>
                <a:gd name="f108" fmla="*/ f79 1 205443"/>
                <a:gd name="f109" fmla="*/ f80 1 205443"/>
                <a:gd name="f110" fmla="*/ f81 1 205443"/>
                <a:gd name="f111" fmla="*/ f82 1 169120"/>
                <a:gd name="f112" fmla="*/ f83 1 205443"/>
                <a:gd name="f113" fmla="*/ f84 1 169120"/>
                <a:gd name="f114" fmla="*/ f85 1 205443"/>
                <a:gd name="f115" fmla="*/ f86 1 169120"/>
                <a:gd name="f116" fmla="*/ f87 1 205443"/>
                <a:gd name="f117" fmla="*/ f88 1 169120"/>
                <a:gd name="f118" fmla="*/ f89 1 205443"/>
                <a:gd name="f119" fmla="*/ f90 1 169120"/>
                <a:gd name="f120" fmla="*/ f91 1 205443"/>
                <a:gd name="f121" fmla="*/ f92 1 169120"/>
                <a:gd name="f122" fmla="*/ f93 1 169120"/>
                <a:gd name="f123" fmla="*/ f94 1 205443"/>
                <a:gd name="f124" fmla="*/ f95 1 169120"/>
                <a:gd name="f125" fmla="*/ f96 1 205443"/>
                <a:gd name="f126" fmla="*/ f97 1 169120"/>
                <a:gd name="f127" fmla="*/ f98 1 169120"/>
                <a:gd name="f128" fmla="*/ f99 1 169120"/>
                <a:gd name="f129" fmla="*/ f100 1 169120"/>
                <a:gd name="f130" fmla="*/ f64 1 f71"/>
                <a:gd name="f131" fmla="*/ f65 1 f71"/>
                <a:gd name="f132" fmla="*/ f64 1 f72"/>
                <a:gd name="f133" fmla="*/ f66 1 f72"/>
                <a:gd name="f134" fmla="*/ f102 1 f71"/>
                <a:gd name="f135" fmla="*/ f103 1 f72"/>
                <a:gd name="f136" fmla="*/ f104 1 f72"/>
                <a:gd name="f137" fmla="*/ f105 1 f71"/>
                <a:gd name="f138" fmla="*/ f106 1 f72"/>
                <a:gd name="f139" fmla="*/ f107 1 f71"/>
                <a:gd name="f140" fmla="*/ f108 1 f71"/>
                <a:gd name="f141" fmla="*/ f109 1 f71"/>
                <a:gd name="f142" fmla="*/ f110 1 f71"/>
                <a:gd name="f143" fmla="*/ f111 1 f72"/>
                <a:gd name="f144" fmla="*/ f112 1 f71"/>
                <a:gd name="f145" fmla="*/ f113 1 f72"/>
                <a:gd name="f146" fmla="*/ f114 1 f71"/>
                <a:gd name="f147" fmla="*/ f115 1 f72"/>
                <a:gd name="f148" fmla="*/ f116 1 f71"/>
                <a:gd name="f149" fmla="*/ f117 1 f72"/>
                <a:gd name="f150" fmla="*/ f118 1 f71"/>
                <a:gd name="f151" fmla="*/ f119 1 f72"/>
                <a:gd name="f152" fmla="*/ f120 1 f71"/>
                <a:gd name="f153" fmla="*/ f121 1 f72"/>
                <a:gd name="f154" fmla="*/ f122 1 f72"/>
                <a:gd name="f155" fmla="*/ f123 1 f71"/>
                <a:gd name="f156" fmla="*/ f124 1 f72"/>
                <a:gd name="f157" fmla="*/ f125 1 f71"/>
                <a:gd name="f158" fmla="*/ f126 1 f72"/>
                <a:gd name="f159" fmla="*/ f127 1 f72"/>
                <a:gd name="f160" fmla="*/ f128 1 f72"/>
                <a:gd name="f161" fmla="*/ f129 1 f72"/>
                <a:gd name="f162" fmla="*/ f130 f62 1"/>
                <a:gd name="f163" fmla="*/ f131 f62 1"/>
                <a:gd name="f164" fmla="*/ f133 f63 1"/>
                <a:gd name="f165" fmla="*/ f132 f63 1"/>
                <a:gd name="f166" fmla="*/ f134 f62 1"/>
                <a:gd name="f167" fmla="*/ f135 f63 1"/>
                <a:gd name="f168" fmla="*/ f136 f63 1"/>
                <a:gd name="f169" fmla="*/ f137 f62 1"/>
                <a:gd name="f170" fmla="*/ f138 f63 1"/>
                <a:gd name="f171" fmla="*/ f139 f62 1"/>
                <a:gd name="f172" fmla="*/ f140 f62 1"/>
                <a:gd name="f173" fmla="*/ f141 f62 1"/>
                <a:gd name="f174" fmla="*/ f142 f62 1"/>
                <a:gd name="f175" fmla="*/ f143 f63 1"/>
                <a:gd name="f176" fmla="*/ f144 f62 1"/>
                <a:gd name="f177" fmla="*/ f145 f63 1"/>
                <a:gd name="f178" fmla="*/ f146 f62 1"/>
                <a:gd name="f179" fmla="*/ f147 f63 1"/>
                <a:gd name="f180" fmla="*/ f148 f62 1"/>
                <a:gd name="f181" fmla="*/ f149 f63 1"/>
                <a:gd name="f182" fmla="*/ f150 f62 1"/>
                <a:gd name="f183" fmla="*/ f151 f63 1"/>
                <a:gd name="f184" fmla="*/ f152 f62 1"/>
                <a:gd name="f185" fmla="*/ f153 f63 1"/>
                <a:gd name="f186" fmla="*/ f154 f63 1"/>
                <a:gd name="f187" fmla="*/ f155 f62 1"/>
                <a:gd name="f188" fmla="*/ f156 f63 1"/>
                <a:gd name="f189" fmla="*/ f157 f62 1"/>
                <a:gd name="f190" fmla="*/ f158 f63 1"/>
                <a:gd name="f191" fmla="*/ f159 f63 1"/>
                <a:gd name="f192" fmla="*/ f160 f63 1"/>
                <a:gd name="f193" fmla="*/ f161 f63 1"/>
              </a:gdLst>
              <a:ahLst/>
              <a:cxnLst>
                <a:cxn ang="3cd4">
                  <a:pos x="hc" y="t"/>
                </a:cxn>
                <a:cxn ang="0">
                  <a:pos x="r" y="vc"/>
                </a:cxn>
                <a:cxn ang="cd4">
                  <a:pos x="hc" y="b"/>
                </a:cxn>
                <a:cxn ang="cd2">
                  <a:pos x="l" y="vc"/>
                </a:cxn>
                <a:cxn ang="f101">
                  <a:pos x="f166" y="f167"/>
                </a:cxn>
                <a:cxn ang="f101">
                  <a:pos x="f166" y="f168"/>
                </a:cxn>
                <a:cxn ang="f101">
                  <a:pos x="f169" y="f170"/>
                </a:cxn>
                <a:cxn ang="f101">
                  <a:pos x="f169" y="f170"/>
                </a:cxn>
                <a:cxn ang="f101">
                  <a:pos x="f169" y="f170"/>
                </a:cxn>
                <a:cxn ang="f101">
                  <a:pos x="f171" y="f170"/>
                </a:cxn>
                <a:cxn ang="f101">
                  <a:pos x="f172" y="f170"/>
                </a:cxn>
                <a:cxn ang="f101">
                  <a:pos x="f173" y="f170"/>
                </a:cxn>
                <a:cxn ang="f101">
                  <a:pos x="f174" y="f175"/>
                </a:cxn>
                <a:cxn ang="f101">
                  <a:pos x="f176" y="f177"/>
                </a:cxn>
                <a:cxn ang="f101">
                  <a:pos x="f178" y="f179"/>
                </a:cxn>
                <a:cxn ang="f101">
                  <a:pos x="f178" y="f179"/>
                </a:cxn>
                <a:cxn ang="f101">
                  <a:pos x="f180" y="f181"/>
                </a:cxn>
                <a:cxn ang="f101">
                  <a:pos x="f182" y="f183"/>
                </a:cxn>
                <a:cxn ang="f101">
                  <a:pos x="f184" y="f185"/>
                </a:cxn>
                <a:cxn ang="f101">
                  <a:pos x="f182" y="f186"/>
                </a:cxn>
                <a:cxn ang="f101">
                  <a:pos x="f182" y="f186"/>
                </a:cxn>
                <a:cxn ang="f101">
                  <a:pos x="f187" y="f188"/>
                </a:cxn>
                <a:cxn ang="f101">
                  <a:pos x="f189" y="f190"/>
                </a:cxn>
                <a:cxn ang="f101">
                  <a:pos x="f189" y="f190"/>
                </a:cxn>
                <a:cxn ang="f101">
                  <a:pos x="f189" y="f191"/>
                </a:cxn>
                <a:cxn ang="f101">
                  <a:pos x="f189" y="f191"/>
                </a:cxn>
                <a:cxn ang="f101">
                  <a:pos x="f189" y="f191"/>
                </a:cxn>
                <a:cxn ang="f101">
                  <a:pos x="f189" y="f192"/>
                </a:cxn>
                <a:cxn ang="f101">
                  <a:pos x="f189" y="f193"/>
                </a:cxn>
                <a:cxn ang="f101">
                  <a:pos x="f189" y="f193"/>
                </a:cxn>
                <a:cxn ang="f101">
                  <a:pos x="f166" y="f167"/>
                </a:cxn>
              </a:cxnLst>
              <a:rect l="f162" t="f165" r="f163" b="f164"/>
              <a:pathLst>
                <a:path w="205443" h="169120">
                  <a:moveTo>
                    <a:pt x="f8" y="f9"/>
                  </a:moveTo>
                  <a:cubicBezTo>
                    <a:pt x="f10" y="f11"/>
                    <a:pt x="f10" y="f12"/>
                    <a:pt x="f8" y="f13"/>
                  </a:cubicBezTo>
                  <a:lnTo>
                    <a:pt x="f14" y="f7"/>
                  </a:lnTo>
                  <a:cubicBezTo>
                    <a:pt x="f14" y="f7"/>
                    <a:pt x="f14" y="f7"/>
                    <a:pt x="f14" y="f7"/>
                  </a:cubicBezTo>
                  <a:cubicBezTo>
                    <a:pt x="f14" y="f7"/>
                    <a:pt x="f14" y="f7"/>
                    <a:pt x="f14" y="f7"/>
                  </a:cubicBezTo>
                  <a:lnTo>
                    <a:pt x="f15" y="f7"/>
                  </a:lnTo>
                  <a:cubicBezTo>
                    <a:pt x="f15" y="f7"/>
                    <a:pt x="f15" y="f7"/>
                    <a:pt x="f16" y="f7"/>
                  </a:cubicBezTo>
                  <a:lnTo>
                    <a:pt x="f17" y="f7"/>
                  </a:lnTo>
                  <a:cubicBezTo>
                    <a:pt x="f18" y="f19"/>
                    <a:pt x="f20" y="f21"/>
                    <a:pt x="f22" y="f23"/>
                  </a:cubicBezTo>
                  <a:lnTo>
                    <a:pt x="f24" y="f25"/>
                  </a:lnTo>
                  <a:lnTo>
                    <a:pt x="f26" y="f27"/>
                  </a:lnTo>
                  <a:lnTo>
                    <a:pt x="f26" y="f27"/>
                  </a:lnTo>
                  <a:cubicBezTo>
                    <a:pt x="f28" y="f29"/>
                    <a:pt x="f30" y="f31"/>
                    <a:pt x="f32" y="f33"/>
                  </a:cubicBezTo>
                  <a:cubicBezTo>
                    <a:pt x="f34" y="f35"/>
                    <a:pt x="f36" y="f37"/>
                    <a:pt x="f38" y="f39"/>
                  </a:cubicBezTo>
                  <a:cubicBezTo>
                    <a:pt x="f40" y="f41"/>
                    <a:pt x="f42" y="f43"/>
                    <a:pt x="f44" y="f45"/>
                  </a:cubicBezTo>
                  <a:cubicBezTo>
                    <a:pt x="f46" y="f47"/>
                    <a:pt x="f48" y="f49"/>
                    <a:pt x="f38" y="f5"/>
                  </a:cubicBezTo>
                  <a:lnTo>
                    <a:pt x="f38" y="f5"/>
                  </a:lnTo>
                  <a:lnTo>
                    <a:pt x="f50" y="f51"/>
                  </a:lnTo>
                  <a:lnTo>
                    <a:pt x="f52" y="f53"/>
                  </a:lnTo>
                  <a:lnTo>
                    <a:pt x="f52" y="f53"/>
                  </a:lnTo>
                  <a:cubicBezTo>
                    <a:pt x="f52" y="f53"/>
                    <a:pt x="f52" y="f53"/>
                    <a:pt x="f52" y="f54"/>
                  </a:cubicBezTo>
                  <a:lnTo>
                    <a:pt x="f52" y="f54"/>
                  </a:lnTo>
                  <a:lnTo>
                    <a:pt x="f52" y="f54"/>
                  </a:lnTo>
                  <a:cubicBezTo>
                    <a:pt x="f55" y="f56"/>
                    <a:pt x="f55" y="f57"/>
                    <a:pt x="f52" y="f58"/>
                  </a:cubicBezTo>
                  <a:cubicBezTo>
                    <a:pt x="f52" y="f58"/>
                    <a:pt x="f52" y="f58"/>
                    <a:pt x="f52" y="f59"/>
                  </a:cubicBezTo>
                  <a:lnTo>
                    <a:pt x="f52" y="f59"/>
                  </a:lnTo>
                  <a:cubicBezTo>
                    <a:pt x="f52" y="f59"/>
                    <a:pt x="f8" y="f6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79" name="Freeform: Shape 683">
              <a:extLst>
                <a:ext uri="{FF2B5EF4-FFF2-40B4-BE49-F238E27FC236}">
                  <a16:creationId xmlns:a16="http://schemas.microsoft.com/office/drawing/2014/main" id="{7896185E-AF69-C096-877D-2801C9F7C8C6}"/>
                </a:ext>
              </a:extLst>
            </p:cNvPr>
            <p:cNvSpPr/>
            <p:nvPr/>
          </p:nvSpPr>
          <p:spPr>
            <a:xfrm>
              <a:off x="9270168" y="905429"/>
              <a:ext cx="1568982" cy="481175"/>
            </a:xfrm>
            <a:custGeom>
              <a:avLst/>
              <a:gdLst>
                <a:gd name="f0" fmla="val 10800000"/>
                <a:gd name="f1" fmla="val 5400000"/>
                <a:gd name="f2" fmla="val 180"/>
                <a:gd name="f3" fmla="val w"/>
                <a:gd name="f4" fmla="val h"/>
                <a:gd name="f5" fmla="val 0"/>
                <a:gd name="f6" fmla="val 1568986"/>
                <a:gd name="f7" fmla="val 481177"/>
                <a:gd name="f8" fmla="val 294"/>
                <a:gd name="f9" fmla="val 3400"/>
                <a:gd name="f10" fmla="val -608"/>
                <a:gd name="f11" fmla="val 5834"/>
                <a:gd name="f12" fmla="val 636"/>
                <a:gd name="f13" fmla="val 8536"/>
                <a:gd name="f14" fmla="val 3074"/>
                <a:gd name="f15" fmla="val 9434"/>
                <a:gd name="f16" fmla="val 3290"/>
                <a:gd name="f17" fmla="val 9512"/>
                <a:gd name="f18" fmla="val 3506"/>
                <a:gd name="f19" fmla="val 9575"/>
                <a:gd name="f20" fmla="val 3721"/>
                <a:gd name="f21" fmla="val 9621"/>
                <a:gd name="f22" fmla="val 1555655"/>
                <a:gd name="f23" fmla="val 479400"/>
                <a:gd name="f24" fmla="val 1561749"/>
                <a:gd name="f25" fmla="val 477622"/>
                <a:gd name="f26" fmla="val 1561889"/>
                <a:gd name="f27" fmla="val 474816"/>
                <a:gd name="f28" fmla="val 1564263"/>
                <a:gd name="f29" fmla="val 472658"/>
                <a:gd name="f30" fmla="val 1567069"/>
                <a:gd name="f31" fmla="val 472797"/>
                <a:gd name="f32" fmla="val 1567082"/>
                <a:gd name="f33" fmla="val 16418"/>
                <a:gd name="f34" fmla="val 3019"/>
                <a:gd name="f35" fmla="val 7277"/>
                <a:gd name="f36" fmla="val 353"/>
                <a:gd name="f37" fmla="val 4509"/>
                <a:gd name="f38" fmla="val -692"/>
                <a:gd name="f39" fmla="val 1411"/>
                <a:gd name="f40" fmla="val 660"/>
                <a:gd name="f41" fmla="+- 0 0 -90"/>
                <a:gd name="f42" fmla="*/ f3 1 1568986"/>
                <a:gd name="f43" fmla="*/ f4 1 481177"/>
                <a:gd name="f44" fmla="val f5"/>
                <a:gd name="f45" fmla="val f6"/>
                <a:gd name="f46" fmla="val f7"/>
                <a:gd name="f47" fmla="*/ f41 f0 1"/>
                <a:gd name="f48" fmla="+- f46 0 f44"/>
                <a:gd name="f49" fmla="+- f45 0 f44"/>
                <a:gd name="f50" fmla="*/ f47 1 f2"/>
                <a:gd name="f51" fmla="*/ f49 1 1568986"/>
                <a:gd name="f52" fmla="*/ f48 1 481177"/>
                <a:gd name="f53" fmla="*/ 294 f49 1"/>
                <a:gd name="f54" fmla="*/ 3400 f48 1"/>
                <a:gd name="f55" fmla="*/ 3074 f49 1"/>
                <a:gd name="f56" fmla="*/ 9434 f48 1"/>
                <a:gd name="f57" fmla="*/ 3721 f49 1"/>
                <a:gd name="f58" fmla="*/ 9621 f48 1"/>
                <a:gd name="f59" fmla="*/ 1555655 f49 1"/>
                <a:gd name="f60" fmla="*/ 479400 f48 1"/>
                <a:gd name="f61" fmla="*/ 1561749 f49 1"/>
                <a:gd name="f62" fmla="*/ 481177 f48 1"/>
                <a:gd name="f63" fmla="*/ 477622 f48 1"/>
                <a:gd name="f64" fmla="*/ 1567069 f49 1"/>
                <a:gd name="f65" fmla="*/ 472797 f48 1"/>
                <a:gd name="f66" fmla="*/ 1567082 f49 1"/>
                <a:gd name="f67" fmla="*/ 1568986 f49 1"/>
                <a:gd name="f68" fmla="*/ 16418 f49 1"/>
                <a:gd name="f69" fmla="*/ 3019 f48 1"/>
                <a:gd name="f70" fmla="*/ 7277 f49 1"/>
                <a:gd name="f71" fmla="*/ 353 f48 1"/>
                <a:gd name="f72" fmla="+- f50 0 f1"/>
                <a:gd name="f73" fmla="*/ f53 1 1568986"/>
                <a:gd name="f74" fmla="*/ f54 1 481177"/>
                <a:gd name="f75" fmla="*/ f55 1 1568986"/>
                <a:gd name="f76" fmla="*/ f56 1 481177"/>
                <a:gd name="f77" fmla="*/ f57 1 1568986"/>
                <a:gd name="f78" fmla="*/ f58 1 481177"/>
                <a:gd name="f79" fmla="*/ f59 1 1568986"/>
                <a:gd name="f80" fmla="*/ f60 1 481177"/>
                <a:gd name="f81" fmla="*/ f61 1 1568986"/>
                <a:gd name="f82" fmla="*/ f62 1 481177"/>
                <a:gd name="f83" fmla="*/ f63 1 481177"/>
                <a:gd name="f84" fmla="*/ f64 1 1568986"/>
                <a:gd name="f85" fmla="*/ f65 1 481177"/>
                <a:gd name="f86" fmla="*/ f66 1 1568986"/>
                <a:gd name="f87" fmla="*/ f67 1 1568986"/>
                <a:gd name="f88" fmla="*/ f68 1 1568986"/>
                <a:gd name="f89" fmla="*/ f69 1 481177"/>
                <a:gd name="f90" fmla="*/ f70 1 1568986"/>
                <a:gd name="f91" fmla="*/ f71 1 481177"/>
                <a:gd name="f92" fmla="*/ f44 1 f51"/>
                <a:gd name="f93" fmla="*/ f45 1 f51"/>
                <a:gd name="f94" fmla="*/ f44 1 f52"/>
                <a:gd name="f95" fmla="*/ f46 1 f52"/>
                <a:gd name="f96" fmla="*/ f73 1 f51"/>
                <a:gd name="f97" fmla="*/ f74 1 f52"/>
                <a:gd name="f98" fmla="*/ f75 1 f51"/>
                <a:gd name="f99" fmla="*/ f76 1 f52"/>
                <a:gd name="f100" fmla="*/ f77 1 f51"/>
                <a:gd name="f101" fmla="*/ f78 1 f52"/>
                <a:gd name="f102" fmla="*/ f79 1 f51"/>
                <a:gd name="f103" fmla="*/ f80 1 f52"/>
                <a:gd name="f104" fmla="*/ f81 1 f51"/>
                <a:gd name="f105" fmla="*/ f82 1 f52"/>
                <a:gd name="f106" fmla="*/ f83 1 f52"/>
                <a:gd name="f107" fmla="*/ f84 1 f51"/>
                <a:gd name="f108" fmla="*/ f85 1 f52"/>
                <a:gd name="f109" fmla="*/ f86 1 f51"/>
                <a:gd name="f110" fmla="*/ f87 1 f51"/>
                <a:gd name="f111" fmla="*/ f88 1 f51"/>
                <a:gd name="f112" fmla="*/ f89 1 f52"/>
                <a:gd name="f113" fmla="*/ f90 1 f51"/>
                <a:gd name="f114" fmla="*/ f91 1 f52"/>
                <a:gd name="f115" fmla="*/ f92 f42 1"/>
                <a:gd name="f116" fmla="*/ f93 f42 1"/>
                <a:gd name="f117" fmla="*/ f95 f43 1"/>
                <a:gd name="f118" fmla="*/ f94 f43 1"/>
                <a:gd name="f119" fmla="*/ f96 f42 1"/>
                <a:gd name="f120" fmla="*/ f97 f43 1"/>
                <a:gd name="f121" fmla="*/ f98 f42 1"/>
                <a:gd name="f122" fmla="*/ f99 f43 1"/>
                <a:gd name="f123" fmla="*/ f100 f42 1"/>
                <a:gd name="f124" fmla="*/ f101 f43 1"/>
                <a:gd name="f125" fmla="*/ f102 f42 1"/>
                <a:gd name="f126" fmla="*/ f103 f43 1"/>
                <a:gd name="f127" fmla="*/ f104 f42 1"/>
                <a:gd name="f128" fmla="*/ f105 f43 1"/>
                <a:gd name="f129" fmla="*/ f106 f43 1"/>
                <a:gd name="f130" fmla="*/ f107 f42 1"/>
                <a:gd name="f131" fmla="*/ f108 f43 1"/>
                <a:gd name="f132" fmla="*/ f109 f42 1"/>
                <a:gd name="f133" fmla="*/ f110 f42 1"/>
                <a:gd name="f134" fmla="*/ f111 f42 1"/>
                <a:gd name="f135" fmla="*/ f112 f43 1"/>
                <a:gd name="f136" fmla="*/ f113 f42 1"/>
                <a:gd name="f137" fmla="*/ f114 f43 1"/>
              </a:gdLst>
              <a:ahLst/>
              <a:cxnLst>
                <a:cxn ang="3cd4">
                  <a:pos x="hc" y="t"/>
                </a:cxn>
                <a:cxn ang="0">
                  <a:pos x="r" y="vc"/>
                </a:cxn>
                <a:cxn ang="cd4">
                  <a:pos x="hc" y="b"/>
                </a:cxn>
                <a:cxn ang="cd2">
                  <a:pos x="l" y="vc"/>
                </a:cxn>
                <a:cxn ang="f72">
                  <a:pos x="f119" y="f120"/>
                </a:cxn>
                <a:cxn ang="f72">
                  <a:pos x="f119" y="f120"/>
                </a:cxn>
                <a:cxn ang="f72">
                  <a:pos x="f121" y="f122"/>
                </a:cxn>
                <a:cxn ang="f72">
                  <a:pos x="f123" y="f124"/>
                </a:cxn>
                <a:cxn ang="f72">
                  <a:pos x="f125" y="f126"/>
                </a:cxn>
                <a:cxn ang="f72">
                  <a:pos x="f127" y="f128"/>
                </a:cxn>
                <a:cxn ang="f72">
                  <a:pos x="f127" y="f129"/>
                </a:cxn>
                <a:cxn ang="f72">
                  <a:pos x="f130" y="f131"/>
                </a:cxn>
                <a:cxn ang="f72">
                  <a:pos x="f132" y="f131"/>
                </a:cxn>
                <a:cxn ang="f72">
                  <a:pos x="f133" y="f131"/>
                </a:cxn>
                <a:cxn ang="f72">
                  <a:pos x="f133" y="f131"/>
                </a:cxn>
                <a:cxn ang="f72">
                  <a:pos x="f134" y="f135"/>
                </a:cxn>
                <a:cxn ang="f72">
                  <a:pos x="f136" y="f137"/>
                </a:cxn>
                <a:cxn ang="f72">
                  <a:pos x="f119" y="f120"/>
                </a:cxn>
              </a:cxnLst>
              <a:rect l="f115" t="f118" r="f116" b="f117"/>
              <a:pathLst>
                <a:path w="1568986" h="481177">
                  <a:moveTo>
                    <a:pt x="f8" y="f9"/>
                  </a:moveTo>
                  <a:lnTo>
                    <a:pt x="f8" y="f9"/>
                  </a:lnTo>
                  <a:cubicBezTo>
                    <a:pt x="f10" y="f11"/>
                    <a:pt x="f12" y="f13"/>
                    <a:pt x="f14" y="f15"/>
                  </a:cubicBezTo>
                  <a:cubicBezTo>
                    <a:pt x="f16" y="f17"/>
                    <a:pt x="f18" y="f19"/>
                    <a:pt x="f20" y="f21"/>
                  </a:cubicBezTo>
                  <a:lnTo>
                    <a:pt x="f22" y="f23"/>
                  </a:lnTo>
                  <a:lnTo>
                    <a:pt x="f24" y="f7"/>
                  </a:lnTo>
                  <a:lnTo>
                    <a:pt x="f24" y="f25"/>
                  </a:lnTo>
                  <a:cubicBezTo>
                    <a:pt x="f26" y="f27"/>
                    <a:pt x="f28" y="f29"/>
                    <a:pt x="f30" y="f31"/>
                  </a:cubicBezTo>
                  <a:cubicBezTo>
                    <a:pt x="f30" y="f31"/>
                    <a:pt x="f32" y="f31"/>
                    <a:pt x="f32" y="f31"/>
                  </a:cubicBezTo>
                  <a:lnTo>
                    <a:pt x="f6" y="f31"/>
                  </a:lnTo>
                  <a:lnTo>
                    <a:pt x="f6" y="f31"/>
                  </a:lnTo>
                  <a:lnTo>
                    <a:pt x="f33" y="f34"/>
                  </a:lnTo>
                  <a:lnTo>
                    <a:pt x="f35" y="f36"/>
                  </a:lnTo>
                  <a:cubicBezTo>
                    <a:pt x="f37" y="f38"/>
                    <a:pt x="f39" y="f4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0" name="Freeform: Shape 684">
              <a:extLst>
                <a:ext uri="{FF2B5EF4-FFF2-40B4-BE49-F238E27FC236}">
                  <a16:creationId xmlns:a16="http://schemas.microsoft.com/office/drawing/2014/main" id="{38D491FA-0F80-C2FC-5964-A9C3044C6408}"/>
                </a:ext>
              </a:extLst>
            </p:cNvPr>
            <p:cNvSpPr/>
            <p:nvPr/>
          </p:nvSpPr>
          <p:spPr>
            <a:xfrm>
              <a:off x="10842196" y="1380387"/>
              <a:ext cx="12691" cy="12691"/>
            </a:xfrm>
            <a:custGeom>
              <a:avLst/>
              <a:gdLst>
                <a:gd name="f0" fmla="val 10800000"/>
                <a:gd name="f1" fmla="val 5400000"/>
                <a:gd name="f2" fmla="val 180"/>
                <a:gd name="f3" fmla="val w"/>
                <a:gd name="f4" fmla="val h"/>
                <a:gd name="f5" fmla="val 0"/>
                <a:gd name="f6" fmla="val 12696"/>
                <a:gd name="f7" fmla="+- 0 0 -90"/>
                <a:gd name="f8" fmla="*/ f3 1 12696"/>
                <a:gd name="f9" fmla="*/ f4 1 12696"/>
                <a:gd name="f10" fmla="val f5"/>
                <a:gd name="f11" fmla="val f6"/>
                <a:gd name="f12" fmla="*/ f7 f0 1"/>
                <a:gd name="f13" fmla="+- f11 0 f10"/>
                <a:gd name="f14" fmla="*/ f12 1 f2"/>
                <a:gd name="f15" fmla="*/ f13 1 12696"/>
                <a:gd name="f16" fmla="*/ 0 f13 1"/>
                <a:gd name="f17" fmla="+- f14 0 f1"/>
                <a:gd name="f18" fmla="*/ f16 1 12696"/>
                <a:gd name="f19" fmla="*/ f10 1 f15"/>
                <a:gd name="f20" fmla="*/ f11 1 f15"/>
                <a:gd name="f21" fmla="*/ f18 1 f15"/>
                <a:gd name="f22" fmla="*/ f19 f8 1"/>
                <a:gd name="f23" fmla="*/ f20 f8 1"/>
                <a:gd name="f24" fmla="*/ f20 f9 1"/>
                <a:gd name="f25" fmla="*/ f19 f9 1"/>
                <a:gd name="f26" fmla="*/ f21 f8 1"/>
                <a:gd name="f27" fmla="*/ f21 f9 1"/>
              </a:gdLst>
              <a:ahLst/>
              <a:cxnLst>
                <a:cxn ang="3cd4">
                  <a:pos x="hc" y="t"/>
                </a:cxn>
                <a:cxn ang="0">
                  <a:pos x="r" y="vc"/>
                </a:cxn>
                <a:cxn ang="cd4">
                  <a:pos x="hc" y="b"/>
                </a:cxn>
                <a:cxn ang="cd2">
                  <a:pos x="l" y="vc"/>
                </a:cxn>
                <a:cxn ang="f17">
                  <a:pos x="f26" y="f27"/>
                </a:cxn>
                <a:cxn ang="f17">
                  <a:pos x="f26" y="f27"/>
                </a:cxn>
                <a:cxn ang="f17">
                  <a:pos x="f26" y="f27"/>
                </a:cxn>
              </a:cxnLst>
              <a:rect l="f22" t="f25" r="f23" b="f24"/>
              <a:pathLst>
                <a:path w="12696" h="12696">
                  <a:moveTo>
                    <a:pt x="f5" y="f5"/>
                  </a:moveTo>
                  <a:lnTo>
                    <a:pt x="f5" y="f5"/>
                  </a:lnTo>
                  <a:cubicBezTo>
                    <a:pt x="f5" y="f5"/>
                    <a:pt x="f5" y="f5"/>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1" name="Freeform: Shape 685">
              <a:extLst>
                <a:ext uri="{FF2B5EF4-FFF2-40B4-BE49-F238E27FC236}">
                  <a16:creationId xmlns:a16="http://schemas.microsoft.com/office/drawing/2014/main" id="{E70D35DB-A42A-50ED-37AB-A3583045EB17}"/>
                </a:ext>
              </a:extLst>
            </p:cNvPr>
            <p:cNvSpPr/>
            <p:nvPr/>
          </p:nvSpPr>
          <p:spPr>
            <a:xfrm>
              <a:off x="10843092" y="1381658"/>
              <a:ext cx="12691" cy="630"/>
            </a:xfrm>
            <a:custGeom>
              <a:avLst/>
              <a:gdLst>
                <a:gd name="f0" fmla="val 10800000"/>
                <a:gd name="f1" fmla="val 5400000"/>
                <a:gd name="f2" fmla="val 180"/>
                <a:gd name="f3" fmla="val w"/>
                <a:gd name="f4" fmla="val h"/>
                <a:gd name="f5" fmla="val 0"/>
                <a:gd name="f6" fmla="val 12696"/>
                <a:gd name="f7" fmla="val 634"/>
                <a:gd name="f8" fmla="val 635"/>
                <a:gd name="f9" fmla="val 254"/>
                <a:gd name="f10" fmla="+- 0 0 -90"/>
                <a:gd name="f11" fmla="*/ f3 1 12696"/>
                <a:gd name="f12" fmla="*/ f4 1 634"/>
                <a:gd name="f13" fmla="val f5"/>
                <a:gd name="f14" fmla="val f6"/>
                <a:gd name="f15" fmla="val f7"/>
                <a:gd name="f16" fmla="*/ f10 f0 1"/>
                <a:gd name="f17" fmla="+- f15 0 f13"/>
                <a:gd name="f18" fmla="+- f14 0 f13"/>
                <a:gd name="f19" fmla="*/ f16 1 f2"/>
                <a:gd name="f20" fmla="*/ f18 1 12696"/>
                <a:gd name="f21" fmla="*/ f17 1 634"/>
                <a:gd name="f22" fmla="*/ 0 f18 1"/>
                <a:gd name="f23" fmla="*/ 635 f17 1"/>
                <a:gd name="f24" fmla="*/ 0 f17 1"/>
                <a:gd name="f25" fmla="+- f19 0 f1"/>
                <a:gd name="f26" fmla="*/ f22 1 12696"/>
                <a:gd name="f27" fmla="*/ f23 1 634"/>
                <a:gd name="f28" fmla="*/ f24 1 634"/>
                <a:gd name="f29" fmla="*/ f13 1 f20"/>
                <a:gd name="f30" fmla="*/ f14 1 f20"/>
                <a:gd name="f31" fmla="*/ f13 1 f21"/>
                <a:gd name="f32" fmla="*/ f15 1 f21"/>
                <a:gd name="f33" fmla="*/ f26 1 f20"/>
                <a:gd name="f34" fmla="*/ f27 1 f21"/>
                <a:gd name="f35" fmla="*/ f28 1 f21"/>
                <a:gd name="f36" fmla="*/ f29 f11 1"/>
                <a:gd name="f37" fmla="*/ f30 f11 1"/>
                <a:gd name="f38" fmla="*/ f32 f12 1"/>
                <a:gd name="f39" fmla="*/ f31 f12 1"/>
                <a:gd name="f40" fmla="*/ f33 f11 1"/>
                <a:gd name="f41" fmla="*/ f34 f12 1"/>
                <a:gd name="f42" fmla="*/ f35 f12 1"/>
              </a:gdLst>
              <a:ahLst/>
              <a:cxnLst>
                <a:cxn ang="3cd4">
                  <a:pos x="hc" y="t"/>
                </a:cxn>
                <a:cxn ang="0">
                  <a:pos x="r" y="vc"/>
                </a:cxn>
                <a:cxn ang="cd4">
                  <a:pos x="hc" y="b"/>
                </a:cxn>
                <a:cxn ang="cd2">
                  <a:pos x="l" y="vc"/>
                </a:cxn>
                <a:cxn ang="f25">
                  <a:pos x="f40" y="f41"/>
                </a:cxn>
                <a:cxn ang="f25">
                  <a:pos x="f40" y="f42"/>
                </a:cxn>
                <a:cxn ang="f25">
                  <a:pos x="f40" y="f42"/>
                </a:cxn>
                <a:cxn ang="f25">
                  <a:pos x="f40" y="f41"/>
                </a:cxn>
              </a:cxnLst>
              <a:rect l="f36" t="f39" r="f37" b="f38"/>
              <a:pathLst>
                <a:path w="12696" h="634">
                  <a:moveTo>
                    <a:pt x="f5" y="f8"/>
                  </a:moveTo>
                  <a:lnTo>
                    <a:pt x="f5" y="f5"/>
                  </a:lnTo>
                  <a:lnTo>
                    <a:pt x="f5" y="f5"/>
                  </a:lnTo>
                  <a:cubicBezTo>
                    <a:pt x="f5" y="f5"/>
                    <a:pt x="f5" y="f9"/>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2" name="Freeform: Shape 686">
              <a:extLst>
                <a:ext uri="{FF2B5EF4-FFF2-40B4-BE49-F238E27FC236}">
                  <a16:creationId xmlns:a16="http://schemas.microsoft.com/office/drawing/2014/main" id="{0690DC01-B71C-71A7-584B-4253080502EB}"/>
                </a:ext>
              </a:extLst>
            </p:cNvPr>
            <p:cNvSpPr/>
            <p:nvPr/>
          </p:nvSpPr>
          <p:spPr>
            <a:xfrm>
              <a:off x="10840294" y="1378860"/>
              <a:ext cx="630" cy="12691"/>
            </a:xfrm>
            <a:custGeom>
              <a:avLst/>
              <a:gdLst>
                <a:gd name="f0" fmla="val 10800000"/>
                <a:gd name="f1" fmla="val 5400000"/>
                <a:gd name="f2" fmla="val 180"/>
                <a:gd name="f3" fmla="val w"/>
                <a:gd name="f4" fmla="val h"/>
                <a:gd name="f5" fmla="val 0"/>
                <a:gd name="f6" fmla="val 634"/>
                <a:gd name="f7" fmla="val 12696"/>
                <a:gd name="f8" fmla="val 635"/>
                <a:gd name="f9" fmla="+- 0 0 -90"/>
                <a:gd name="f10" fmla="*/ f3 1 634"/>
                <a:gd name="f11" fmla="*/ f4 1 12696"/>
                <a:gd name="f12" fmla="val f5"/>
                <a:gd name="f13" fmla="val f6"/>
                <a:gd name="f14" fmla="val f7"/>
                <a:gd name="f15" fmla="*/ f9 f0 1"/>
                <a:gd name="f16" fmla="+- f14 0 f12"/>
                <a:gd name="f17" fmla="+- f13 0 f12"/>
                <a:gd name="f18" fmla="*/ f15 1 f2"/>
                <a:gd name="f19" fmla="*/ f17 1 634"/>
                <a:gd name="f20" fmla="*/ f16 1 12696"/>
                <a:gd name="f21" fmla="*/ 635 f17 1"/>
                <a:gd name="f22" fmla="*/ 0 f16 1"/>
                <a:gd name="f23" fmla="*/ 0 f17 1"/>
                <a:gd name="f24" fmla="+- f18 0 f1"/>
                <a:gd name="f25" fmla="*/ f21 1 634"/>
                <a:gd name="f26" fmla="*/ f22 1 12696"/>
                <a:gd name="f27" fmla="*/ f23 1 634"/>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41" y="f40"/>
                </a:cxn>
              </a:cxnLst>
              <a:rect l="f35" t="f38" r="f36" b="f37"/>
              <a:pathLst>
                <a:path w="634" h="12696">
                  <a:moveTo>
                    <a:pt x="f8" y="f5"/>
                  </a:moveTo>
                  <a:lnTo>
                    <a:pt x="f5"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3" name="Freeform: Shape 687">
              <a:extLst>
                <a:ext uri="{FF2B5EF4-FFF2-40B4-BE49-F238E27FC236}">
                  <a16:creationId xmlns:a16="http://schemas.microsoft.com/office/drawing/2014/main" id="{F5D6267F-26CB-1206-2C4A-F42CC68A1A9C}"/>
                </a:ext>
              </a:extLst>
            </p:cNvPr>
            <p:cNvSpPr/>
            <p:nvPr/>
          </p:nvSpPr>
          <p:spPr>
            <a:xfrm>
              <a:off x="10832293" y="1654890"/>
              <a:ext cx="10789" cy="51928"/>
            </a:xfrm>
            <a:custGeom>
              <a:avLst/>
              <a:gdLst>
                <a:gd name="f0" fmla="val 10800000"/>
                <a:gd name="f1" fmla="val 5400000"/>
                <a:gd name="f2" fmla="val 180"/>
                <a:gd name="f3" fmla="val w"/>
                <a:gd name="f4" fmla="val h"/>
                <a:gd name="f5" fmla="val 0"/>
                <a:gd name="f6" fmla="val 10791"/>
                <a:gd name="f7" fmla="val 51929"/>
                <a:gd name="f8" fmla="val 10792"/>
                <a:gd name="f9" fmla="val 10335"/>
                <a:gd name="f10" fmla="val 2984"/>
                <a:gd name="f11" fmla="val 7542"/>
                <a:gd name="f12" fmla="val 5028"/>
                <a:gd name="f13" fmla="val 4571"/>
                <a:gd name="f14" fmla="val 2209"/>
                <a:gd name="f15" fmla="val 4203"/>
                <a:gd name="f16" fmla="val 368"/>
                <a:gd name="f17" fmla="val 2362"/>
                <a:gd name="f18" fmla="val 1777"/>
                <a:gd name="f19" fmla="val 50406"/>
                <a:gd name="f20" fmla="val 43042"/>
                <a:gd name="f21" fmla="+- 0 0 -90"/>
                <a:gd name="f22" fmla="*/ f3 1 10791"/>
                <a:gd name="f23" fmla="*/ f4 1 51929"/>
                <a:gd name="f24" fmla="val f5"/>
                <a:gd name="f25" fmla="val f6"/>
                <a:gd name="f26" fmla="val f7"/>
                <a:gd name="f27" fmla="*/ f21 f0 1"/>
                <a:gd name="f28" fmla="+- f26 0 f24"/>
                <a:gd name="f29" fmla="+- f25 0 f24"/>
                <a:gd name="f30" fmla="*/ f27 1 f2"/>
                <a:gd name="f31" fmla="*/ f29 1 10791"/>
                <a:gd name="f32" fmla="*/ f28 1 51929"/>
                <a:gd name="f33" fmla="*/ 10792 f29 1"/>
                <a:gd name="f34" fmla="*/ 0 f28 1"/>
                <a:gd name="f35" fmla="*/ 4571 f29 1"/>
                <a:gd name="f36" fmla="*/ 4571 f28 1"/>
                <a:gd name="f37" fmla="*/ 0 f29 1"/>
                <a:gd name="f38" fmla="*/ 51929 f28 1"/>
                <a:gd name="f39" fmla="*/ 1777 f29 1"/>
                <a:gd name="f40" fmla="*/ 50406 f28 1"/>
                <a:gd name="f41" fmla="*/ 43042 f28 1"/>
                <a:gd name="f42" fmla="+- f30 0 f1"/>
                <a:gd name="f43" fmla="*/ f33 1 10791"/>
                <a:gd name="f44" fmla="*/ f34 1 51929"/>
                <a:gd name="f45" fmla="*/ f35 1 10791"/>
                <a:gd name="f46" fmla="*/ f36 1 51929"/>
                <a:gd name="f47" fmla="*/ f37 1 10791"/>
                <a:gd name="f48" fmla="*/ f38 1 51929"/>
                <a:gd name="f49" fmla="*/ f39 1 10791"/>
                <a:gd name="f50" fmla="*/ f40 1 51929"/>
                <a:gd name="f51" fmla="*/ f41 1 51929"/>
                <a:gd name="f52" fmla="*/ f24 1 f31"/>
                <a:gd name="f53" fmla="*/ f25 1 f31"/>
                <a:gd name="f54" fmla="*/ f24 1 f32"/>
                <a:gd name="f55" fmla="*/ f26 1 f32"/>
                <a:gd name="f56" fmla="*/ f43 1 f31"/>
                <a:gd name="f57" fmla="*/ f44 1 f32"/>
                <a:gd name="f58" fmla="*/ f45 1 f31"/>
                <a:gd name="f59" fmla="*/ f46 1 f32"/>
                <a:gd name="f60" fmla="*/ f47 1 f31"/>
                <a:gd name="f61" fmla="*/ f48 1 f32"/>
                <a:gd name="f62" fmla="*/ f49 1 f31"/>
                <a:gd name="f63" fmla="*/ f50 1 f32"/>
                <a:gd name="f64" fmla="*/ f51 1 f32"/>
                <a:gd name="f65" fmla="*/ f52 f22 1"/>
                <a:gd name="f66" fmla="*/ f53 f22 1"/>
                <a:gd name="f67" fmla="*/ f55 f23 1"/>
                <a:gd name="f68" fmla="*/ f54 f23 1"/>
                <a:gd name="f69" fmla="*/ f56 f22 1"/>
                <a:gd name="f70" fmla="*/ f57 f23 1"/>
                <a:gd name="f71" fmla="*/ f58 f22 1"/>
                <a:gd name="f72" fmla="*/ f59 f23 1"/>
                <a:gd name="f73" fmla="*/ f60 f22 1"/>
                <a:gd name="f74" fmla="*/ f61 f23 1"/>
                <a:gd name="f75" fmla="*/ f62 f22 1"/>
                <a:gd name="f76" fmla="*/ f63 f23 1"/>
                <a:gd name="f77" fmla="*/ f64 f23 1"/>
              </a:gdLst>
              <a:ahLst/>
              <a:cxnLst>
                <a:cxn ang="3cd4">
                  <a:pos x="hc" y="t"/>
                </a:cxn>
                <a:cxn ang="0">
                  <a:pos x="r" y="vc"/>
                </a:cxn>
                <a:cxn ang="cd4">
                  <a:pos x="hc" y="b"/>
                </a:cxn>
                <a:cxn ang="cd2">
                  <a:pos x="l" y="vc"/>
                </a:cxn>
                <a:cxn ang="f42">
                  <a:pos x="f69" y="f70"/>
                </a:cxn>
                <a:cxn ang="f42">
                  <a:pos x="f71" y="f72"/>
                </a:cxn>
                <a:cxn ang="f42">
                  <a:pos x="f73" y="f70"/>
                </a:cxn>
                <a:cxn ang="f42">
                  <a:pos x="f73" y="f74"/>
                </a:cxn>
                <a:cxn ang="f42">
                  <a:pos x="f75" y="f76"/>
                </a:cxn>
                <a:cxn ang="f42">
                  <a:pos x="f69" y="f77"/>
                </a:cxn>
                <a:cxn ang="f42">
                  <a:pos x="f69" y="f70"/>
                </a:cxn>
              </a:cxnLst>
              <a:rect l="f65" t="f68" r="f66" b="f67"/>
              <a:pathLst>
                <a:path w="10791" h="51929">
                  <a:moveTo>
                    <a:pt x="f8" y="f5"/>
                  </a:moveTo>
                  <a:cubicBezTo>
                    <a:pt x="f9" y="f10"/>
                    <a:pt x="f11" y="f12"/>
                    <a:pt x="f13" y="f13"/>
                  </a:cubicBezTo>
                  <a:cubicBezTo>
                    <a:pt x="f14" y="f15"/>
                    <a:pt x="f16" y="f17"/>
                    <a:pt x="f5" y="f5"/>
                  </a:cubicBezTo>
                  <a:lnTo>
                    <a:pt x="f5" y="f7"/>
                  </a:lnTo>
                  <a:lnTo>
                    <a:pt x="f18" y="f19"/>
                  </a:lnTo>
                  <a:lnTo>
                    <a:pt x="f8" y="f20"/>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4" name="Freeform: Shape 688">
              <a:extLst>
                <a:ext uri="{FF2B5EF4-FFF2-40B4-BE49-F238E27FC236}">
                  <a16:creationId xmlns:a16="http://schemas.microsoft.com/office/drawing/2014/main" id="{88A4F093-C054-D658-E68F-F57D2681C840}"/>
                </a:ext>
              </a:extLst>
            </p:cNvPr>
            <p:cNvSpPr/>
            <p:nvPr/>
          </p:nvSpPr>
          <p:spPr>
            <a:xfrm>
              <a:off x="5164174" y="900830"/>
              <a:ext cx="9518" cy="86941"/>
            </a:xfrm>
            <a:custGeom>
              <a:avLst/>
              <a:gdLst>
                <a:gd name="f0" fmla="val 10800000"/>
                <a:gd name="f1" fmla="val 5400000"/>
                <a:gd name="f2" fmla="val 180"/>
                <a:gd name="f3" fmla="val w"/>
                <a:gd name="f4" fmla="val h"/>
                <a:gd name="f5" fmla="val 0"/>
                <a:gd name="f6" fmla="val 9522"/>
                <a:gd name="f7" fmla="val 86943"/>
                <a:gd name="f8" fmla="val 5460"/>
                <a:gd name="f9" fmla="val 4825"/>
                <a:gd name="f10" fmla="val 2628"/>
                <a:gd name="f11" fmla="val 4971"/>
                <a:gd name="f12" fmla="val 203"/>
                <a:gd name="f13" fmla="val 2826"/>
                <a:gd name="f14" fmla="val 83163"/>
                <a:gd name="f15" fmla="val 83925"/>
                <a:gd name="f16" fmla="val 84306"/>
                <a:gd name="f17" fmla="val 635"/>
                <a:gd name="f18" fmla="val 85195"/>
                <a:gd name="f19" fmla="val 584"/>
                <a:gd name="f20" fmla="val 85403"/>
                <a:gd name="f21" fmla="val 85622"/>
                <a:gd name="f22" fmla="val 85830"/>
                <a:gd name="f23" fmla="val 2032"/>
                <a:gd name="f24" fmla="val 86846"/>
                <a:gd name="f25" fmla="val 2743"/>
                <a:gd name="f26" fmla="val 86976"/>
                <a:gd name="f27" fmla="val 3479"/>
                <a:gd name="f28" fmla="val 4190"/>
                <a:gd name="f29" fmla="val 5409"/>
                <a:gd name="f30" fmla="val 86832"/>
                <a:gd name="f31" fmla="val 6577"/>
                <a:gd name="f32" fmla="val 86381"/>
                <a:gd name="f33" fmla="val 7491"/>
                <a:gd name="f34" fmla="val 85576"/>
                <a:gd name="f35" fmla="val 8748"/>
                <a:gd name="f36" fmla="val 84767"/>
                <a:gd name="f37" fmla="val 9510"/>
                <a:gd name="f38" fmla="val 83384"/>
                <a:gd name="f39" fmla="val 9523"/>
                <a:gd name="f40" fmla="val 81894"/>
                <a:gd name="f41" fmla="val 9192"/>
                <a:gd name="f42" fmla="val 2748"/>
                <a:gd name="f43" fmla="val 7567"/>
                <a:gd name="f44" fmla="val 4424"/>
                <a:gd name="f45" fmla="+- 0 0 -90"/>
                <a:gd name="f46" fmla="*/ f3 1 9522"/>
                <a:gd name="f47" fmla="*/ f4 1 86943"/>
                <a:gd name="f48" fmla="val f5"/>
                <a:gd name="f49" fmla="val f6"/>
                <a:gd name="f50" fmla="val f7"/>
                <a:gd name="f51" fmla="*/ f45 f0 1"/>
                <a:gd name="f52" fmla="+- f50 0 f48"/>
                <a:gd name="f53" fmla="+- f49 0 f48"/>
                <a:gd name="f54" fmla="*/ f51 1 f2"/>
                <a:gd name="f55" fmla="*/ f53 1 9522"/>
                <a:gd name="f56" fmla="*/ f52 1 86943"/>
                <a:gd name="f57" fmla="*/ 5460 f53 1"/>
                <a:gd name="f58" fmla="*/ 4825 f52 1"/>
                <a:gd name="f59" fmla="*/ 0 f53 1"/>
                <a:gd name="f60" fmla="*/ 0 f52 1"/>
                <a:gd name="f61" fmla="*/ 83163 f52 1"/>
                <a:gd name="f62" fmla="*/ 84306 f52 1"/>
                <a:gd name="f63" fmla="*/ 635 f53 1"/>
                <a:gd name="f64" fmla="*/ 85195 f52 1"/>
                <a:gd name="f65" fmla="*/ 85830 f52 1"/>
                <a:gd name="f66" fmla="*/ 2032 f53 1"/>
                <a:gd name="f67" fmla="*/ 86846 f52 1"/>
                <a:gd name="f68" fmla="*/ 4190 f53 1"/>
                <a:gd name="f69" fmla="*/ 7491 f53 1"/>
                <a:gd name="f70" fmla="*/ 85576 f52 1"/>
                <a:gd name="f71" fmla="*/ 9523 f53 1"/>
                <a:gd name="f72" fmla="*/ 81894 f52 1"/>
                <a:gd name="f73" fmla="*/ 635 f52 1"/>
                <a:gd name="f74" fmla="+- f54 0 f1"/>
                <a:gd name="f75" fmla="*/ f57 1 9522"/>
                <a:gd name="f76" fmla="*/ f58 1 86943"/>
                <a:gd name="f77" fmla="*/ f59 1 9522"/>
                <a:gd name="f78" fmla="*/ f60 1 86943"/>
                <a:gd name="f79" fmla="*/ f61 1 86943"/>
                <a:gd name="f80" fmla="*/ f62 1 86943"/>
                <a:gd name="f81" fmla="*/ f63 1 9522"/>
                <a:gd name="f82" fmla="*/ f64 1 86943"/>
                <a:gd name="f83" fmla="*/ f65 1 86943"/>
                <a:gd name="f84" fmla="*/ f66 1 9522"/>
                <a:gd name="f85" fmla="*/ f67 1 86943"/>
                <a:gd name="f86" fmla="*/ f68 1 9522"/>
                <a:gd name="f87" fmla="*/ f69 1 9522"/>
                <a:gd name="f88" fmla="*/ f70 1 86943"/>
                <a:gd name="f89" fmla="*/ f71 1 9522"/>
                <a:gd name="f90" fmla="*/ f72 1 86943"/>
                <a:gd name="f91" fmla="*/ f73 1 86943"/>
                <a:gd name="f92" fmla="*/ f48 1 f55"/>
                <a:gd name="f93" fmla="*/ f49 1 f55"/>
                <a:gd name="f94" fmla="*/ f48 1 f56"/>
                <a:gd name="f95" fmla="*/ f50 1 f56"/>
                <a:gd name="f96" fmla="*/ f75 1 f55"/>
                <a:gd name="f97" fmla="*/ f76 1 f56"/>
                <a:gd name="f98" fmla="*/ f77 1 f55"/>
                <a:gd name="f99" fmla="*/ f78 1 f56"/>
                <a:gd name="f100" fmla="*/ f79 1 f56"/>
                <a:gd name="f101" fmla="*/ f80 1 f56"/>
                <a:gd name="f102" fmla="*/ f81 1 f55"/>
                <a:gd name="f103" fmla="*/ f82 1 f56"/>
                <a:gd name="f104" fmla="*/ f83 1 f56"/>
                <a:gd name="f105" fmla="*/ f84 1 f55"/>
                <a:gd name="f106" fmla="*/ f85 1 f56"/>
                <a:gd name="f107" fmla="*/ f86 1 f55"/>
                <a:gd name="f108" fmla="*/ f87 1 f55"/>
                <a:gd name="f109" fmla="*/ f88 1 f56"/>
                <a:gd name="f110" fmla="*/ f89 1 f55"/>
                <a:gd name="f111" fmla="*/ f90 1 f56"/>
                <a:gd name="f112" fmla="*/ f91 1 f56"/>
                <a:gd name="f113" fmla="*/ f92 f46 1"/>
                <a:gd name="f114" fmla="*/ f93 f46 1"/>
                <a:gd name="f115" fmla="*/ f95 f47 1"/>
                <a:gd name="f116" fmla="*/ f94 f47 1"/>
                <a:gd name="f117" fmla="*/ f96 f46 1"/>
                <a:gd name="f118" fmla="*/ f97 f47 1"/>
                <a:gd name="f119" fmla="*/ f98 f46 1"/>
                <a:gd name="f120" fmla="*/ f99 f47 1"/>
                <a:gd name="f121" fmla="*/ f100 f47 1"/>
                <a:gd name="f122" fmla="*/ f101 f47 1"/>
                <a:gd name="f123" fmla="*/ f102 f46 1"/>
                <a:gd name="f124" fmla="*/ f103 f47 1"/>
                <a:gd name="f125" fmla="*/ f104 f47 1"/>
                <a:gd name="f126" fmla="*/ f105 f46 1"/>
                <a:gd name="f127" fmla="*/ f106 f47 1"/>
                <a:gd name="f128" fmla="*/ f107 f46 1"/>
                <a:gd name="f129" fmla="*/ f108 f46 1"/>
                <a:gd name="f130" fmla="*/ f109 f47 1"/>
                <a:gd name="f131" fmla="*/ f110 f46 1"/>
                <a:gd name="f132" fmla="*/ f111 f47 1"/>
                <a:gd name="f133" fmla="*/ f112 f47 1"/>
              </a:gdLst>
              <a:ahLst/>
              <a:cxnLst>
                <a:cxn ang="3cd4">
                  <a:pos x="hc" y="t"/>
                </a:cxn>
                <a:cxn ang="0">
                  <a:pos x="r" y="vc"/>
                </a:cxn>
                <a:cxn ang="cd4">
                  <a:pos x="hc" y="b"/>
                </a:cxn>
                <a:cxn ang="cd2">
                  <a:pos x="l" y="vc"/>
                </a:cxn>
                <a:cxn ang="f74">
                  <a:pos x="f117" y="f118"/>
                </a:cxn>
                <a:cxn ang="f74">
                  <a:pos x="f119" y="f120"/>
                </a:cxn>
                <a:cxn ang="f74">
                  <a:pos x="f119" y="f121"/>
                </a:cxn>
                <a:cxn ang="f74">
                  <a:pos x="f119" y="f122"/>
                </a:cxn>
                <a:cxn ang="f74">
                  <a:pos x="f123" y="f124"/>
                </a:cxn>
                <a:cxn ang="f74">
                  <a:pos x="f123" y="f125"/>
                </a:cxn>
                <a:cxn ang="f74">
                  <a:pos x="f126" y="f127"/>
                </a:cxn>
                <a:cxn ang="f74">
                  <a:pos x="f126" y="f127"/>
                </a:cxn>
                <a:cxn ang="f74">
                  <a:pos x="f128" y="f127"/>
                </a:cxn>
                <a:cxn ang="f74">
                  <a:pos x="f129" y="f130"/>
                </a:cxn>
                <a:cxn ang="f74">
                  <a:pos x="f131" y="f132"/>
                </a:cxn>
                <a:cxn ang="f74">
                  <a:pos x="f131" y="f133"/>
                </a:cxn>
                <a:cxn ang="f74">
                  <a:pos x="f117" y="f118"/>
                </a:cxn>
              </a:cxnLst>
              <a:rect l="f113" t="f116" r="f114" b="f115"/>
              <a:pathLst>
                <a:path w="9522" h="86943">
                  <a:moveTo>
                    <a:pt x="f8" y="f9"/>
                  </a:moveTo>
                  <a:cubicBezTo>
                    <a:pt x="f10" y="f11"/>
                    <a:pt x="f12" y="f13"/>
                    <a:pt x="f5" y="f5"/>
                  </a:cubicBezTo>
                  <a:lnTo>
                    <a:pt x="f5" y="f14"/>
                  </a:lnTo>
                  <a:cubicBezTo>
                    <a:pt x="f5" y="f14"/>
                    <a:pt x="f5" y="f15"/>
                    <a:pt x="f5" y="f16"/>
                  </a:cubicBezTo>
                  <a:lnTo>
                    <a:pt x="f17" y="f18"/>
                  </a:lnTo>
                  <a:cubicBezTo>
                    <a:pt x="f19" y="f20"/>
                    <a:pt x="f19" y="f21"/>
                    <a:pt x="f17" y="f22"/>
                  </a:cubicBezTo>
                  <a:lnTo>
                    <a:pt x="f23" y="f24"/>
                  </a:lnTo>
                  <a:lnTo>
                    <a:pt x="f23" y="f24"/>
                  </a:lnTo>
                  <a:cubicBezTo>
                    <a:pt x="f25" y="f26"/>
                    <a:pt x="f27" y="f26"/>
                    <a:pt x="f28" y="f24"/>
                  </a:cubicBezTo>
                  <a:cubicBezTo>
                    <a:pt x="f29" y="f30"/>
                    <a:pt x="f31" y="f32"/>
                    <a:pt x="f33" y="f34"/>
                  </a:cubicBezTo>
                  <a:cubicBezTo>
                    <a:pt x="f35" y="f36"/>
                    <a:pt x="f37" y="f38"/>
                    <a:pt x="f39" y="f40"/>
                  </a:cubicBezTo>
                  <a:lnTo>
                    <a:pt x="f39" y="f17"/>
                  </a:lnTo>
                  <a:cubicBezTo>
                    <a:pt x="f41" y="f42"/>
                    <a:pt x="f43" y="f4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5" name="Freeform: Shape 689">
              <a:extLst>
                <a:ext uri="{FF2B5EF4-FFF2-40B4-BE49-F238E27FC236}">
                  <a16:creationId xmlns:a16="http://schemas.microsoft.com/office/drawing/2014/main" id="{19D11E96-2071-58C7-5F40-0F0C35C04606}"/>
                </a:ext>
              </a:extLst>
            </p:cNvPr>
            <p:cNvSpPr/>
            <p:nvPr/>
          </p:nvSpPr>
          <p:spPr>
            <a:xfrm>
              <a:off x="5165445" y="831884"/>
              <a:ext cx="10789" cy="74212"/>
            </a:xfrm>
            <a:custGeom>
              <a:avLst/>
              <a:gdLst>
                <a:gd name="f0" fmla="val 10800000"/>
                <a:gd name="f1" fmla="val 5400000"/>
                <a:gd name="f2" fmla="val 180"/>
                <a:gd name="f3" fmla="val w"/>
                <a:gd name="f4" fmla="val h"/>
                <a:gd name="f5" fmla="val 0"/>
                <a:gd name="f6" fmla="val 10792"/>
                <a:gd name="f7" fmla="val 74214"/>
                <a:gd name="f8" fmla="val 9523"/>
                <a:gd name="f9" fmla="val 1785"/>
                <a:gd name="f10" fmla="val 9599"/>
                <a:gd name="f11" fmla="val 1449"/>
                <a:gd name="f12" fmla="val 1104"/>
                <a:gd name="f13" fmla="val 769"/>
                <a:gd name="f14" fmla="val 8888"/>
                <a:gd name="f15" fmla="val 7"/>
                <a:gd name="f16" fmla="val 7999"/>
                <a:gd name="f17" fmla="val 7364"/>
                <a:gd name="f18" fmla="val 5460"/>
                <a:gd name="f19" fmla="val 2628"/>
                <a:gd name="f20" fmla="val -139"/>
                <a:gd name="f21" fmla="val 203"/>
                <a:gd name="f22" fmla="val 2006"/>
                <a:gd name="f23" fmla="val 4832"/>
                <a:gd name="f24" fmla="val 69585"/>
                <a:gd name="f25" fmla="val 457"/>
                <a:gd name="f26" fmla="val 72565"/>
                <a:gd name="f27" fmla="val 3251"/>
                <a:gd name="f28" fmla="val 74609"/>
                <a:gd name="f29" fmla="val 6222"/>
                <a:gd name="f30" fmla="val 74151"/>
                <a:gd name="f31" fmla="val 8583"/>
                <a:gd name="f32" fmla="val 73789"/>
                <a:gd name="f33" fmla="val 10424"/>
                <a:gd name="f34" fmla="val 71940"/>
                <a:gd name="f35" fmla="val 1912"/>
                <a:gd name="f36" fmla="+- 0 0 -90"/>
                <a:gd name="f37" fmla="*/ f3 1 10792"/>
                <a:gd name="f38" fmla="*/ f4 1 74214"/>
                <a:gd name="f39" fmla="val f5"/>
                <a:gd name="f40" fmla="val f6"/>
                <a:gd name="f41" fmla="val f7"/>
                <a:gd name="f42" fmla="*/ f36 f0 1"/>
                <a:gd name="f43" fmla="+- f41 0 f39"/>
                <a:gd name="f44" fmla="+- f40 0 f39"/>
                <a:gd name="f45" fmla="*/ f42 1 f2"/>
                <a:gd name="f46" fmla="*/ f44 1 10792"/>
                <a:gd name="f47" fmla="*/ f43 1 74214"/>
                <a:gd name="f48" fmla="*/ 9523 f44 1"/>
                <a:gd name="f49" fmla="*/ 1785 f43 1"/>
                <a:gd name="f50" fmla="*/ 769 f43 1"/>
                <a:gd name="f51" fmla="*/ 8888 f44 1"/>
                <a:gd name="f52" fmla="*/ 7 f43 1"/>
                <a:gd name="f53" fmla="*/ 7999 f44 1"/>
                <a:gd name="f54" fmla="*/ 7364 f44 1"/>
                <a:gd name="f55" fmla="*/ 5460 f44 1"/>
                <a:gd name="f56" fmla="*/ 0 f44 1"/>
                <a:gd name="f57" fmla="*/ 4832 f43 1"/>
                <a:gd name="f58" fmla="*/ 69585 f43 1"/>
                <a:gd name="f59" fmla="*/ 6222 f44 1"/>
                <a:gd name="f60" fmla="*/ 74151 f43 1"/>
                <a:gd name="f61" fmla="*/ 10792 f44 1"/>
                <a:gd name="f62" fmla="*/ 1912 f43 1"/>
                <a:gd name="f63" fmla="+- f45 0 f1"/>
                <a:gd name="f64" fmla="*/ f48 1 10792"/>
                <a:gd name="f65" fmla="*/ f49 1 74214"/>
                <a:gd name="f66" fmla="*/ f50 1 74214"/>
                <a:gd name="f67" fmla="*/ f51 1 10792"/>
                <a:gd name="f68" fmla="*/ f52 1 74214"/>
                <a:gd name="f69" fmla="*/ f53 1 10792"/>
                <a:gd name="f70" fmla="*/ f54 1 10792"/>
                <a:gd name="f71" fmla="*/ f55 1 10792"/>
                <a:gd name="f72" fmla="*/ f56 1 10792"/>
                <a:gd name="f73" fmla="*/ f57 1 74214"/>
                <a:gd name="f74" fmla="*/ f58 1 74214"/>
                <a:gd name="f75" fmla="*/ f59 1 10792"/>
                <a:gd name="f76" fmla="*/ f60 1 74214"/>
                <a:gd name="f77" fmla="*/ f61 1 10792"/>
                <a:gd name="f78" fmla="*/ f62 1 74214"/>
                <a:gd name="f79" fmla="*/ f39 1 f46"/>
                <a:gd name="f80" fmla="*/ f40 1 f46"/>
                <a:gd name="f81" fmla="*/ f39 1 f47"/>
                <a:gd name="f82" fmla="*/ f41 1 f47"/>
                <a:gd name="f83" fmla="*/ f64 1 f46"/>
                <a:gd name="f84" fmla="*/ f65 1 f47"/>
                <a:gd name="f85" fmla="*/ f66 1 f47"/>
                <a:gd name="f86" fmla="*/ f67 1 f46"/>
                <a:gd name="f87" fmla="*/ f68 1 f47"/>
                <a:gd name="f88" fmla="*/ f69 1 f46"/>
                <a:gd name="f89" fmla="*/ f70 1 f46"/>
                <a:gd name="f90" fmla="*/ f71 1 f46"/>
                <a:gd name="f91" fmla="*/ f72 1 f46"/>
                <a:gd name="f92" fmla="*/ f73 1 f47"/>
                <a:gd name="f93" fmla="*/ f74 1 f47"/>
                <a:gd name="f94" fmla="*/ f75 1 f46"/>
                <a:gd name="f95" fmla="*/ f76 1 f47"/>
                <a:gd name="f96" fmla="*/ f77 1 f46"/>
                <a:gd name="f97" fmla="*/ f78 1 f47"/>
                <a:gd name="f98" fmla="*/ f79 f37 1"/>
                <a:gd name="f99" fmla="*/ f80 f37 1"/>
                <a:gd name="f100" fmla="*/ f82 f38 1"/>
                <a:gd name="f101" fmla="*/ f81 f38 1"/>
                <a:gd name="f102" fmla="*/ f83 f37 1"/>
                <a:gd name="f103" fmla="*/ f84 f38 1"/>
                <a:gd name="f104" fmla="*/ f85 f38 1"/>
                <a:gd name="f105" fmla="*/ f86 f37 1"/>
                <a:gd name="f106" fmla="*/ f87 f38 1"/>
                <a:gd name="f107" fmla="*/ f88 f37 1"/>
                <a:gd name="f108" fmla="*/ f89 f37 1"/>
                <a:gd name="f109" fmla="*/ f90 f37 1"/>
                <a:gd name="f110" fmla="*/ f91 f37 1"/>
                <a:gd name="f111" fmla="*/ f92 f38 1"/>
                <a:gd name="f112" fmla="*/ f93 f38 1"/>
                <a:gd name="f113" fmla="*/ f94 f37 1"/>
                <a:gd name="f114" fmla="*/ f95 f38 1"/>
                <a:gd name="f115" fmla="*/ f96 f37 1"/>
                <a:gd name="f116" fmla="*/ f97 f38 1"/>
              </a:gdLst>
              <a:ahLst/>
              <a:cxnLst>
                <a:cxn ang="3cd4">
                  <a:pos x="hc" y="t"/>
                </a:cxn>
                <a:cxn ang="0">
                  <a:pos x="r" y="vc"/>
                </a:cxn>
                <a:cxn ang="cd4">
                  <a:pos x="hc" y="b"/>
                </a:cxn>
                <a:cxn ang="cd2">
                  <a:pos x="l" y="vc"/>
                </a:cxn>
                <a:cxn ang="f63">
                  <a:pos x="f102" y="f103"/>
                </a:cxn>
                <a:cxn ang="f63">
                  <a:pos x="f102" y="f104"/>
                </a:cxn>
                <a:cxn ang="f63">
                  <a:pos x="f102" y="f104"/>
                </a:cxn>
                <a:cxn ang="f63">
                  <a:pos x="f102" y="f104"/>
                </a:cxn>
                <a:cxn ang="f63">
                  <a:pos x="f105" y="f106"/>
                </a:cxn>
                <a:cxn ang="f63">
                  <a:pos x="f105" y="f106"/>
                </a:cxn>
                <a:cxn ang="f63">
                  <a:pos x="f105" y="f106"/>
                </a:cxn>
                <a:cxn ang="f63">
                  <a:pos x="f107" y="f106"/>
                </a:cxn>
                <a:cxn ang="f63">
                  <a:pos x="f108" y="f106"/>
                </a:cxn>
                <a:cxn ang="f63">
                  <a:pos x="f108" y="f106"/>
                </a:cxn>
                <a:cxn ang="f63">
                  <a:pos x="f109" y="f106"/>
                </a:cxn>
                <a:cxn ang="f63">
                  <a:pos x="f110" y="f111"/>
                </a:cxn>
                <a:cxn ang="f63">
                  <a:pos x="f110" y="f112"/>
                </a:cxn>
                <a:cxn ang="f63">
                  <a:pos x="f113" y="f114"/>
                </a:cxn>
                <a:cxn ang="f63">
                  <a:pos x="f115" y="f112"/>
                </a:cxn>
                <a:cxn ang="f63">
                  <a:pos x="f115" y="f116"/>
                </a:cxn>
              </a:cxnLst>
              <a:rect l="f98" t="f101" r="f99" b="f100"/>
              <a:pathLst>
                <a:path w="10792" h="74214">
                  <a:moveTo>
                    <a:pt x="f8" y="f9"/>
                  </a:moveTo>
                  <a:cubicBezTo>
                    <a:pt x="f10" y="f11"/>
                    <a:pt x="f10" y="f12"/>
                    <a:pt x="f8" y="f13"/>
                  </a:cubicBezTo>
                  <a:cubicBezTo>
                    <a:pt x="f8" y="f13"/>
                    <a:pt x="f8" y="f13"/>
                    <a:pt x="f8" y="f13"/>
                  </a:cubicBezTo>
                  <a:lnTo>
                    <a:pt x="f8" y="f13"/>
                  </a:lnTo>
                  <a:lnTo>
                    <a:pt x="f14" y="f15"/>
                  </a:lnTo>
                  <a:cubicBezTo>
                    <a:pt x="f14" y="f15"/>
                    <a:pt x="f14" y="f15"/>
                    <a:pt x="f14" y="f15"/>
                  </a:cubicBezTo>
                  <a:lnTo>
                    <a:pt x="f14" y="f15"/>
                  </a:lnTo>
                  <a:lnTo>
                    <a:pt x="f16" y="f15"/>
                  </a:lnTo>
                  <a:lnTo>
                    <a:pt x="f17" y="f15"/>
                  </a:lnTo>
                  <a:lnTo>
                    <a:pt x="f17" y="f15"/>
                  </a:lnTo>
                  <a:lnTo>
                    <a:pt x="f18" y="f15"/>
                  </a:lnTo>
                  <a:cubicBezTo>
                    <a:pt x="f19" y="f20"/>
                    <a:pt x="f21" y="f22"/>
                    <a:pt x="f5" y="f23"/>
                  </a:cubicBezTo>
                  <a:lnTo>
                    <a:pt x="f5" y="f24"/>
                  </a:lnTo>
                  <a:cubicBezTo>
                    <a:pt x="f25" y="f26"/>
                    <a:pt x="f27" y="f28"/>
                    <a:pt x="f29" y="f30"/>
                  </a:cubicBezTo>
                  <a:cubicBezTo>
                    <a:pt x="f31" y="f32"/>
                    <a:pt x="f33" y="f34"/>
                    <a:pt x="f6" y="f24"/>
                  </a:cubicBezTo>
                  <a:lnTo>
                    <a:pt x="f6" y="f3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6" name="Freeform: Shape 690">
              <a:extLst>
                <a:ext uri="{FF2B5EF4-FFF2-40B4-BE49-F238E27FC236}">
                  <a16:creationId xmlns:a16="http://schemas.microsoft.com/office/drawing/2014/main" id="{17B7178B-06A9-C4AF-7375-69893BDB56A8}"/>
                </a:ext>
              </a:extLst>
            </p:cNvPr>
            <p:cNvSpPr/>
            <p:nvPr/>
          </p:nvSpPr>
          <p:spPr>
            <a:xfrm>
              <a:off x="5033598" y="375589"/>
              <a:ext cx="64684" cy="26636"/>
            </a:xfrm>
            <a:custGeom>
              <a:avLst/>
              <a:gdLst>
                <a:gd name="f0" fmla="val 10800000"/>
                <a:gd name="f1" fmla="val 5400000"/>
                <a:gd name="f2" fmla="val 180"/>
                <a:gd name="f3" fmla="val w"/>
                <a:gd name="f4" fmla="val h"/>
                <a:gd name="f5" fmla="val 0"/>
                <a:gd name="f6" fmla="val 64684"/>
                <a:gd name="f7" fmla="val 26638"/>
                <a:gd name="f8" fmla="val 6151"/>
                <a:gd name="f9" fmla="val 229"/>
                <a:gd name="f10" fmla="val 4234"/>
                <a:gd name="f11" fmla="val -331"/>
                <a:gd name="f12" fmla="val 2165"/>
                <a:gd name="f13" fmla="val 151"/>
                <a:gd name="f14" fmla="val 692"/>
                <a:gd name="f15" fmla="val 1499"/>
                <a:gd name="f16" fmla="val 57"/>
                <a:gd name="f17" fmla="val 2134"/>
                <a:gd name="f18" fmla="val 82"/>
                <a:gd name="f19" fmla="val 2430"/>
                <a:gd name="f20" fmla="val 2727"/>
                <a:gd name="f21" fmla="val 3023"/>
                <a:gd name="f22" fmla="val -6"/>
                <a:gd name="f23" fmla="val 3230"/>
                <a:gd name="f24" fmla="val 3451"/>
                <a:gd name="f25" fmla="val 3657"/>
                <a:gd name="f26" fmla="val 3993"/>
                <a:gd name="f27" fmla="val 4338"/>
                <a:gd name="f28" fmla="val 4673"/>
                <a:gd name="f29" fmla="val -19"/>
                <a:gd name="f30" fmla="val 4965"/>
                <a:gd name="f31" fmla="val 5270"/>
                <a:gd name="f32" fmla="val 5562"/>
                <a:gd name="f33" fmla="val 5854"/>
                <a:gd name="f34" fmla="val 6159"/>
                <a:gd name="f35" fmla="val 6451"/>
                <a:gd name="f36" fmla="val 32"/>
                <a:gd name="f37" fmla="val 6747"/>
                <a:gd name="f38" fmla="val 7044"/>
                <a:gd name="f39" fmla="val 7339"/>
                <a:gd name="f40" fmla="val 8101"/>
                <a:gd name="f41" fmla="val 1708"/>
                <a:gd name="f42" fmla="val 8736"/>
                <a:gd name="f43" fmla="val 2000"/>
                <a:gd name="f44" fmla="val 8806"/>
                <a:gd name="f45" fmla="val 2305"/>
                <a:gd name="f46" fmla="val 2596"/>
                <a:gd name="f47" fmla="val 61256"/>
                <a:gd name="f48" fmla="val 58666"/>
                <a:gd name="f49" fmla="val 26005"/>
                <a:gd name="f50" fmla="val 57079"/>
                <a:gd name="f51" fmla="val 23394"/>
                <a:gd name="f52" fmla="val 57713"/>
                <a:gd name="f53" fmla="val 20806"/>
                <a:gd name="f54" fmla="val 57751"/>
                <a:gd name="f55" fmla="val 20675"/>
                <a:gd name="f56" fmla="val 57790"/>
                <a:gd name="f57" fmla="val 20545"/>
                <a:gd name="f58" fmla="val 57828"/>
                <a:gd name="f59" fmla="val 20417"/>
                <a:gd name="f60" fmla="val 58983"/>
                <a:gd name="f61" fmla="val 17789"/>
                <a:gd name="f62" fmla="val 61954"/>
                <a:gd name="f63" fmla="val 16471"/>
                <a:gd name="f64" fmla="val 17370"/>
                <a:gd name="f65" fmla="val 57574"/>
                <a:gd name="f66" fmla="val 15211"/>
                <a:gd name="f67" fmla="val 14912"/>
                <a:gd name="f68" fmla="val 2515"/>
                <a:gd name="f69" fmla="+- 0 0 -90"/>
                <a:gd name="f70" fmla="*/ f3 1 64684"/>
                <a:gd name="f71" fmla="*/ f4 1 26638"/>
                <a:gd name="f72" fmla="val f5"/>
                <a:gd name="f73" fmla="val f6"/>
                <a:gd name="f74" fmla="val f7"/>
                <a:gd name="f75" fmla="*/ f69 f0 1"/>
                <a:gd name="f76" fmla="+- f74 0 f72"/>
                <a:gd name="f77" fmla="+- f73 0 f72"/>
                <a:gd name="f78" fmla="*/ f75 1 f2"/>
                <a:gd name="f79" fmla="*/ f77 1 64684"/>
                <a:gd name="f80" fmla="*/ f76 1 26638"/>
                <a:gd name="f81" fmla="*/ 6151 f77 1"/>
                <a:gd name="f82" fmla="*/ 229 f76 1"/>
                <a:gd name="f83" fmla="*/ 692 f77 1"/>
                <a:gd name="f84" fmla="*/ 1499 f76 1"/>
                <a:gd name="f85" fmla="*/ 57 f77 1"/>
                <a:gd name="f86" fmla="*/ 2134 f76 1"/>
                <a:gd name="f87" fmla="*/ 3023 f76 1"/>
                <a:gd name="f88" fmla="*/ 3657 f76 1"/>
                <a:gd name="f89" fmla="*/ 4673 f76 1"/>
                <a:gd name="f90" fmla="*/ 5562 f76 1"/>
                <a:gd name="f91" fmla="*/ 6451 f76 1"/>
                <a:gd name="f92" fmla="*/ 7339 f76 1"/>
                <a:gd name="f93" fmla="*/ 8101 f76 1"/>
                <a:gd name="f94" fmla="*/ 1708 f77 1"/>
                <a:gd name="f95" fmla="*/ 8736 f76 1"/>
                <a:gd name="f96" fmla="*/ 2596 f77 1"/>
                <a:gd name="f97" fmla="*/ 61256 f77 1"/>
                <a:gd name="f98" fmla="*/ 26638 f76 1"/>
                <a:gd name="f99" fmla="*/ 57713 f77 1"/>
                <a:gd name="f100" fmla="*/ 20806 f76 1"/>
                <a:gd name="f101" fmla="*/ 57828 f77 1"/>
                <a:gd name="f102" fmla="*/ 20417 f76 1"/>
                <a:gd name="f103" fmla="*/ 64684 f77 1"/>
                <a:gd name="f104" fmla="*/ 17370 f76 1"/>
                <a:gd name="f105" fmla="*/ 57574 f77 1"/>
                <a:gd name="f106" fmla="*/ 15211 f76 1"/>
                <a:gd name="f107" fmla="*/ 14912 f77 1"/>
                <a:gd name="f108" fmla="*/ 2515 f76 1"/>
                <a:gd name="f109" fmla="+- f78 0 f1"/>
                <a:gd name="f110" fmla="*/ f81 1 64684"/>
                <a:gd name="f111" fmla="*/ f82 1 26638"/>
                <a:gd name="f112" fmla="*/ f83 1 64684"/>
                <a:gd name="f113" fmla="*/ f84 1 26638"/>
                <a:gd name="f114" fmla="*/ f85 1 64684"/>
                <a:gd name="f115" fmla="*/ f86 1 26638"/>
                <a:gd name="f116" fmla="*/ f87 1 26638"/>
                <a:gd name="f117" fmla="*/ f88 1 26638"/>
                <a:gd name="f118" fmla="*/ f89 1 26638"/>
                <a:gd name="f119" fmla="*/ f90 1 26638"/>
                <a:gd name="f120" fmla="*/ f91 1 26638"/>
                <a:gd name="f121" fmla="*/ f92 1 26638"/>
                <a:gd name="f122" fmla="*/ f93 1 26638"/>
                <a:gd name="f123" fmla="*/ f94 1 64684"/>
                <a:gd name="f124" fmla="*/ f95 1 26638"/>
                <a:gd name="f125" fmla="*/ f96 1 64684"/>
                <a:gd name="f126" fmla="*/ f97 1 64684"/>
                <a:gd name="f127" fmla="*/ f98 1 26638"/>
                <a:gd name="f128" fmla="*/ f99 1 64684"/>
                <a:gd name="f129" fmla="*/ f100 1 26638"/>
                <a:gd name="f130" fmla="*/ f101 1 64684"/>
                <a:gd name="f131" fmla="*/ f102 1 26638"/>
                <a:gd name="f132" fmla="*/ f103 1 64684"/>
                <a:gd name="f133" fmla="*/ f104 1 26638"/>
                <a:gd name="f134" fmla="*/ f105 1 64684"/>
                <a:gd name="f135" fmla="*/ f106 1 26638"/>
                <a:gd name="f136" fmla="*/ f107 1 64684"/>
                <a:gd name="f137" fmla="*/ f108 1 26638"/>
                <a:gd name="f138" fmla="*/ f72 1 f79"/>
                <a:gd name="f139" fmla="*/ f73 1 f79"/>
                <a:gd name="f140" fmla="*/ f72 1 f80"/>
                <a:gd name="f141" fmla="*/ f74 1 f80"/>
                <a:gd name="f142" fmla="*/ f110 1 f79"/>
                <a:gd name="f143" fmla="*/ f111 1 f80"/>
                <a:gd name="f144" fmla="*/ f112 1 f79"/>
                <a:gd name="f145" fmla="*/ f113 1 f80"/>
                <a:gd name="f146" fmla="*/ f114 1 f79"/>
                <a:gd name="f147" fmla="*/ f115 1 f80"/>
                <a:gd name="f148" fmla="*/ f116 1 f80"/>
                <a:gd name="f149" fmla="*/ f117 1 f80"/>
                <a:gd name="f150" fmla="*/ f118 1 f80"/>
                <a:gd name="f151" fmla="*/ f119 1 f80"/>
                <a:gd name="f152" fmla="*/ f120 1 f80"/>
                <a:gd name="f153" fmla="*/ f121 1 f80"/>
                <a:gd name="f154" fmla="*/ f122 1 f80"/>
                <a:gd name="f155" fmla="*/ f123 1 f79"/>
                <a:gd name="f156" fmla="*/ f124 1 f80"/>
                <a:gd name="f157" fmla="*/ f125 1 f79"/>
                <a:gd name="f158" fmla="*/ f126 1 f79"/>
                <a:gd name="f159" fmla="*/ f127 1 f80"/>
                <a:gd name="f160" fmla="*/ f128 1 f79"/>
                <a:gd name="f161" fmla="*/ f129 1 f80"/>
                <a:gd name="f162" fmla="*/ f130 1 f79"/>
                <a:gd name="f163" fmla="*/ f131 1 f80"/>
                <a:gd name="f164" fmla="*/ f132 1 f79"/>
                <a:gd name="f165" fmla="*/ f133 1 f80"/>
                <a:gd name="f166" fmla="*/ f134 1 f79"/>
                <a:gd name="f167" fmla="*/ f135 1 f80"/>
                <a:gd name="f168" fmla="*/ f136 1 f79"/>
                <a:gd name="f169" fmla="*/ f137 1 f80"/>
                <a:gd name="f170" fmla="*/ f138 f70 1"/>
                <a:gd name="f171" fmla="*/ f139 f70 1"/>
                <a:gd name="f172" fmla="*/ f141 f71 1"/>
                <a:gd name="f173" fmla="*/ f140 f71 1"/>
                <a:gd name="f174" fmla="*/ f142 f70 1"/>
                <a:gd name="f175" fmla="*/ f143 f71 1"/>
                <a:gd name="f176" fmla="*/ f144 f70 1"/>
                <a:gd name="f177" fmla="*/ f145 f71 1"/>
                <a:gd name="f178" fmla="*/ f146 f70 1"/>
                <a:gd name="f179" fmla="*/ f147 f71 1"/>
                <a:gd name="f180" fmla="*/ f148 f71 1"/>
                <a:gd name="f181" fmla="*/ f149 f71 1"/>
                <a:gd name="f182" fmla="*/ f150 f71 1"/>
                <a:gd name="f183" fmla="*/ f151 f71 1"/>
                <a:gd name="f184" fmla="*/ f152 f71 1"/>
                <a:gd name="f185" fmla="*/ f153 f71 1"/>
                <a:gd name="f186" fmla="*/ f154 f71 1"/>
                <a:gd name="f187" fmla="*/ f155 f70 1"/>
                <a:gd name="f188" fmla="*/ f156 f71 1"/>
                <a:gd name="f189" fmla="*/ f157 f70 1"/>
                <a:gd name="f190" fmla="*/ f158 f70 1"/>
                <a:gd name="f191" fmla="*/ f159 f71 1"/>
                <a:gd name="f192" fmla="*/ f160 f70 1"/>
                <a:gd name="f193" fmla="*/ f161 f71 1"/>
                <a:gd name="f194" fmla="*/ f162 f70 1"/>
                <a:gd name="f195" fmla="*/ f163 f71 1"/>
                <a:gd name="f196" fmla="*/ f164 f70 1"/>
                <a:gd name="f197" fmla="*/ f165 f71 1"/>
                <a:gd name="f198" fmla="*/ f166 f70 1"/>
                <a:gd name="f199" fmla="*/ f167 f71 1"/>
                <a:gd name="f200" fmla="*/ f168 f70 1"/>
                <a:gd name="f201" fmla="*/ f169 f71 1"/>
              </a:gdLst>
              <a:ahLst/>
              <a:cxnLst>
                <a:cxn ang="3cd4">
                  <a:pos x="hc" y="t"/>
                </a:cxn>
                <a:cxn ang="0">
                  <a:pos x="r" y="vc"/>
                </a:cxn>
                <a:cxn ang="cd4">
                  <a:pos x="hc" y="b"/>
                </a:cxn>
                <a:cxn ang="cd2">
                  <a:pos x="l" y="vc"/>
                </a:cxn>
                <a:cxn ang="f109">
                  <a:pos x="f174" y="f175"/>
                </a:cxn>
                <a:cxn ang="f109">
                  <a:pos x="f176" y="f177"/>
                </a:cxn>
                <a:cxn ang="f109">
                  <a:pos x="f178" y="f179"/>
                </a:cxn>
                <a:cxn ang="f109">
                  <a:pos x="f178" y="f180"/>
                </a:cxn>
                <a:cxn ang="f109">
                  <a:pos x="f178" y="f180"/>
                </a:cxn>
                <a:cxn ang="f109">
                  <a:pos x="f178" y="f181"/>
                </a:cxn>
                <a:cxn ang="f109">
                  <a:pos x="f178" y="f182"/>
                </a:cxn>
                <a:cxn ang="f109">
                  <a:pos x="f178" y="f183"/>
                </a:cxn>
                <a:cxn ang="f109">
                  <a:pos x="f178" y="f184"/>
                </a:cxn>
                <a:cxn ang="f109">
                  <a:pos x="f178" y="f185"/>
                </a:cxn>
                <a:cxn ang="f109">
                  <a:pos x="f176" y="f186"/>
                </a:cxn>
                <a:cxn ang="f109">
                  <a:pos x="f187" y="f188"/>
                </a:cxn>
                <a:cxn ang="f109">
                  <a:pos x="f189" y="f188"/>
                </a:cxn>
                <a:cxn ang="f109">
                  <a:pos x="f189" y="f188"/>
                </a:cxn>
                <a:cxn ang="f109">
                  <a:pos x="f190" y="f191"/>
                </a:cxn>
                <a:cxn ang="f109">
                  <a:pos x="f192" y="f193"/>
                </a:cxn>
                <a:cxn ang="f109">
                  <a:pos x="f194" y="f195"/>
                </a:cxn>
                <a:cxn ang="f109">
                  <a:pos x="f196" y="f197"/>
                </a:cxn>
                <a:cxn ang="f109">
                  <a:pos x="f198" y="f199"/>
                </a:cxn>
                <a:cxn ang="f109">
                  <a:pos x="f200" y="f201"/>
                </a:cxn>
              </a:cxnLst>
              <a:rect l="f170" t="f173" r="f171" b="f172"/>
              <a:pathLst>
                <a:path w="64684" h="26638">
                  <a:moveTo>
                    <a:pt x="f8" y="f9"/>
                  </a:moveTo>
                  <a:cubicBezTo>
                    <a:pt x="f10" y="f11"/>
                    <a:pt x="f12" y="f13"/>
                    <a:pt x="f14" y="f15"/>
                  </a:cubicBezTo>
                  <a:lnTo>
                    <a:pt x="f16" y="f17"/>
                  </a:lnTo>
                  <a:cubicBezTo>
                    <a:pt x="f18" y="f19"/>
                    <a:pt x="f18" y="f20"/>
                    <a:pt x="f16" y="f21"/>
                  </a:cubicBezTo>
                  <a:lnTo>
                    <a:pt x="f16" y="f21"/>
                  </a:lnTo>
                  <a:cubicBezTo>
                    <a:pt x="f22" y="f23"/>
                    <a:pt x="f22" y="f24"/>
                    <a:pt x="f16" y="f25"/>
                  </a:cubicBezTo>
                  <a:cubicBezTo>
                    <a:pt x="f22" y="f26"/>
                    <a:pt x="f22" y="f27"/>
                    <a:pt x="f16" y="f28"/>
                  </a:cubicBezTo>
                  <a:cubicBezTo>
                    <a:pt x="f29" y="f30"/>
                    <a:pt x="f29" y="f31"/>
                    <a:pt x="f16" y="f32"/>
                  </a:cubicBezTo>
                  <a:cubicBezTo>
                    <a:pt x="f29" y="f33"/>
                    <a:pt x="f29" y="f34"/>
                    <a:pt x="f16" y="f35"/>
                  </a:cubicBezTo>
                  <a:cubicBezTo>
                    <a:pt x="f36" y="f37"/>
                    <a:pt x="f36" y="f38"/>
                    <a:pt x="f16" y="f39"/>
                  </a:cubicBezTo>
                  <a:lnTo>
                    <a:pt x="f14" y="f40"/>
                  </a:lnTo>
                  <a:lnTo>
                    <a:pt x="f41" y="f42"/>
                  </a:lnTo>
                  <a:cubicBezTo>
                    <a:pt x="f43" y="f44"/>
                    <a:pt x="f45" y="f44"/>
                    <a:pt x="f46" y="f42"/>
                  </a:cubicBezTo>
                  <a:lnTo>
                    <a:pt x="f46" y="f42"/>
                  </a:lnTo>
                  <a:lnTo>
                    <a:pt x="f47" y="f7"/>
                  </a:lnTo>
                  <a:cubicBezTo>
                    <a:pt x="f48" y="f49"/>
                    <a:pt x="f50" y="f51"/>
                    <a:pt x="f52" y="f53"/>
                  </a:cubicBezTo>
                  <a:cubicBezTo>
                    <a:pt x="f54" y="f55"/>
                    <a:pt x="f56" y="f57"/>
                    <a:pt x="f58" y="f59"/>
                  </a:cubicBezTo>
                  <a:cubicBezTo>
                    <a:pt x="f60" y="f61"/>
                    <a:pt x="f62" y="f63"/>
                    <a:pt x="f6" y="f64"/>
                  </a:cubicBezTo>
                  <a:lnTo>
                    <a:pt x="f65" y="f66"/>
                  </a:lnTo>
                  <a:lnTo>
                    <a:pt x="f67" y="f6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7" name="Freeform: Shape 691">
              <a:extLst>
                <a:ext uri="{FF2B5EF4-FFF2-40B4-BE49-F238E27FC236}">
                  <a16:creationId xmlns:a16="http://schemas.microsoft.com/office/drawing/2014/main" id="{AA147BA7-1BD3-B2AE-E464-FBDB931D8E3B}"/>
                </a:ext>
              </a:extLst>
            </p:cNvPr>
            <p:cNvSpPr/>
            <p:nvPr/>
          </p:nvSpPr>
          <p:spPr>
            <a:xfrm>
              <a:off x="5091296" y="393310"/>
              <a:ext cx="328461" cy="105668"/>
            </a:xfrm>
            <a:custGeom>
              <a:avLst/>
              <a:gdLst>
                <a:gd name="f0" fmla="val 10800000"/>
                <a:gd name="f1" fmla="val 5400000"/>
                <a:gd name="f2" fmla="val 180"/>
                <a:gd name="f3" fmla="val w"/>
                <a:gd name="f4" fmla="val h"/>
                <a:gd name="f5" fmla="val 0"/>
                <a:gd name="f6" fmla="val 328466"/>
                <a:gd name="f7" fmla="val 105664"/>
                <a:gd name="f8" fmla="val 7110"/>
                <a:gd name="f9" fmla="val 281"/>
                <a:gd name="f10" fmla="val 4380"/>
                <a:gd name="f11" fmla="val -617"/>
                <a:gd name="f12" fmla="val 1422"/>
                <a:gd name="f13" fmla="val 700"/>
                <a:gd name="f14" fmla="val 254"/>
                <a:gd name="f15" fmla="val 3329"/>
                <a:gd name="f16" fmla="val -597"/>
                <a:gd name="f17" fmla="val 5855"/>
                <a:gd name="f18" fmla="val 761"/>
                <a:gd name="f19" fmla="val 8590"/>
                <a:gd name="f20" fmla="val 3288"/>
                <a:gd name="f21" fmla="val 9437"/>
                <a:gd name="f22" fmla="val 3415"/>
                <a:gd name="f23" fmla="val 9480"/>
                <a:gd name="f24" fmla="val 3555"/>
                <a:gd name="f25" fmla="val 9518"/>
                <a:gd name="f26" fmla="val 3682"/>
                <a:gd name="f27" fmla="val 9550"/>
                <a:gd name="f28" fmla="val 312977"/>
                <a:gd name="f29" fmla="val 102998"/>
                <a:gd name="f30" fmla="val 321737"/>
                <a:gd name="f31" fmla="val 323515"/>
                <a:gd name="f32" fmla="val 325648"/>
                <a:gd name="f33" fmla="val 105662"/>
                <a:gd name="f34" fmla="val 327578"/>
                <a:gd name="f35" fmla="val 104422"/>
                <a:gd name="f36" fmla="val 102490"/>
                <a:gd name="f37" fmla="val 101855"/>
                <a:gd name="f38" fmla="val 101220"/>
                <a:gd name="f39" fmla="val 100966"/>
                <a:gd name="f40" fmla="val 100078"/>
                <a:gd name="f41" fmla="val 99189"/>
                <a:gd name="f42" fmla="val 98554"/>
                <a:gd name="f43" fmla="val 327832"/>
                <a:gd name="f44" fmla="val 97792"/>
                <a:gd name="f45" fmla="val 326943"/>
                <a:gd name="f46" fmla="val 326054"/>
                <a:gd name="f47" fmla="val 10792"/>
                <a:gd name="f48" fmla="val 1551"/>
                <a:gd name="f49" fmla="val 408"/>
                <a:gd name="f50" fmla="+- 0 0 -90"/>
                <a:gd name="f51" fmla="*/ f3 1 328466"/>
                <a:gd name="f52" fmla="*/ f4 1 105664"/>
                <a:gd name="f53" fmla="val f5"/>
                <a:gd name="f54" fmla="val f6"/>
                <a:gd name="f55" fmla="val f7"/>
                <a:gd name="f56" fmla="*/ f50 f0 1"/>
                <a:gd name="f57" fmla="+- f55 0 f53"/>
                <a:gd name="f58" fmla="+- f54 0 f53"/>
                <a:gd name="f59" fmla="*/ f56 1 f2"/>
                <a:gd name="f60" fmla="*/ f58 1 328466"/>
                <a:gd name="f61" fmla="*/ f57 1 105664"/>
                <a:gd name="f62" fmla="*/ 7110 f58 1"/>
                <a:gd name="f63" fmla="*/ 281 f57 1"/>
                <a:gd name="f64" fmla="*/ 254 f58 1"/>
                <a:gd name="f65" fmla="*/ 3329 f57 1"/>
                <a:gd name="f66" fmla="*/ 3288 f58 1"/>
                <a:gd name="f67" fmla="*/ 9437 f57 1"/>
                <a:gd name="f68" fmla="*/ 3682 f58 1"/>
                <a:gd name="f69" fmla="*/ 9550 f57 1"/>
                <a:gd name="f70" fmla="*/ 312977 f58 1"/>
                <a:gd name="f71" fmla="*/ 102998 f57 1"/>
                <a:gd name="f72" fmla="*/ 321737 f58 1"/>
                <a:gd name="f73" fmla="*/ 105664 f57 1"/>
                <a:gd name="f74" fmla="*/ 323515 f58 1"/>
                <a:gd name="f75" fmla="*/ 328466 f58 1"/>
                <a:gd name="f76" fmla="*/ 102490 f57 1"/>
                <a:gd name="f77" fmla="*/ 101855 f57 1"/>
                <a:gd name="f78" fmla="*/ 100966 f57 1"/>
                <a:gd name="f79" fmla="*/ 100078 f57 1"/>
                <a:gd name="f80" fmla="*/ 99189 f57 1"/>
                <a:gd name="f81" fmla="*/ 98554 f57 1"/>
                <a:gd name="f82" fmla="*/ 327832 f58 1"/>
                <a:gd name="f83" fmla="*/ 97792 f57 1"/>
                <a:gd name="f84" fmla="*/ 326943 f58 1"/>
                <a:gd name="f85" fmla="*/ 326054 f58 1"/>
                <a:gd name="f86" fmla="*/ 10792 f58 1"/>
                <a:gd name="f87" fmla="*/ 1551 f57 1"/>
                <a:gd name="f88" fmla="*/ 408 f57 1"/>
                <a:gd name="f89" fmla="+- f59 0 f1"/>
                <a:gd name="f90" fmla="*/ f62 1 328466"/>
                <a:gd name="f91" fmla="*/ f63 1 105664"/>
                <a:gd name="f92" fmla="*/ f64 1 328466"/>
                <a:gd name="f93" fmla="*/ f65 1 105664"/>
                <a:gd name="f94" fmla="*/ f66 1 328466"/>
                <a:gd name="f95" fmla="*/ f67 1 105664"/>
                <a:gd name="f96" fmla="*/ f68 1 328466"/>
                <a:gd name="f97" fmla="*/ f69 1 105664"/>
                <a:gd name="f98" fmla="*/ f70 1 328466"/>
                <a:gd name="f99" fmla="*/ f71 1 105664"/>
                <a:gd name="f100" fmla="*/ f72 1 328466"/>
                <a:gd name="f101" fmla="*/ f73 1 105664"/>
                <a:gd name="f102" fmla="*/ f74 1 328466"/>
                <a:gd name="f103" fmla="*/ f75 1 328466"/>
                <a:gd name="f104" fmla="*/ f76 1 105664"/>
                <a:gd name="f105" fmla="*/ f77 1 105664"/>
                <a:gd name="f106" fmla="*/ f78 1 105664"/>
                <a:gd name="f107" fmla="*/ f79 1 105664"/>
                <a:gd name="f108" fmla="*/ f80 1 105664"/>
                <a:gd name="f109" fmla="*/ f81 1 105664"/>
                <a:gd name="f110" fmla="*/ f82 1 328466"/>
                <a:gd name="f111" fmla="*/ f83 1 105664"/>
                <a:gd name="f112" fmla="*/ f84 1 328466"/>
                <a:gd name="f113" fmla="*/ f85 1 328466"/>
                <a:gd name="f114" fmla="*/ f86 1 328466"/>
                <a:gd name="f115" fmla="*/ f87 1 105664"/>
                <a:gd name="f116" fmla="*/ f88 1 105664"/>
                <a:gd name="f117" fmla="*/ f53 1 f60"/>
                <a:gd name="f118" fmla="*/ f54 1 f60"/>
                <a:gd name="f119" fmla="*/ f53 1 f61"/>
                <a:gd name="f120" fmla="*/ f55 1 f61"/>
                <a:gd name="f121" fmla="*/ f90 1 f60"/>
                <a:gd name="f122" fmla="*/ f91 1 f61"/>
                <a:gd name="f123" fmla="*/ f92 1 f60"/>
                <a:gd name="f124" fmla="*/ f93 1 f61"/>
                <a:gd name="f125" fmla="*/ f94 1 f60"/>
                <a:gd name="f126" fmla="*/ f95 1 f61"/>
                <a:gd name="f127" fmla="*/ f96 1 f60"/>
                <a:gd name="f128" fmla="*/ f97 1 f61"/>
                <a:gd name="f129" fmla="*/ f98 1 f60"/>
                <a:gd name="f130" fmla="*/ f99 1 f61"/>
                <a:gd name="f131" fmla="*/ f100 1 f60"/>
                <a:gd name="f132" fmla="*/ f101 1 f61"/>
                <a:gd name="f133" fmla="*/ f102 1 f60"/>
                <a:gd name="f134" fmla="*/ f103 1 f60"/>
                <a:gd name="f135" fmla="*/ f104 1 f61"/>
                <a:gd name="f136" fmla="*/ f105 1 f61"/>
                <a:gd name="f137" fmla="*/ f106 1 f61"/>
                <a:gd name="f138" fmla="*/ f107 1 f61"/>
                <a:gd name="f139" fmla="*/ f108 1 f61"/>
                <a:gd name="f140" fmla="*/ f109 1 f61"/>
                <a:gd name="f141" fmla="*/ f110 1 f60"/>
                <a:gd name="f142" fmla="*/ f111 1 f61"/>
                <a:gd name="f143" fmla="*/ f112 1 f60"/>
                <a:gd name="f144" fmla="*/ f113 1 f60"/>
                <a:gd name="f145" fmla="*/ f114 1 f60"/>
                <a:gd name="f146" fmla="*/ f115 1 f61"/>
                <a:gd name="f147" fmla="*/ f116 1 f61"/>
                <a:gd name="f148" fmla="*/ f117 f51 1"/>
                <a:gd name="f149" fmla="*/ f118 f51 1"/>
                <a:gd name="f150" fmla="*/ f120 f52 1"/>
                <a:gd name="f151" fmla="*/ f119 f52 1"/>
                <a:gd name="f152" fmla="*/ f121 f51 1"/>
                <a:gd name="f153" fmla="*/ f122 f52 1"/>
                <a:gd name="f154" fmla="*/ f123 f51 1"/>
                <a:gd name="f155" fmla="*/ f124 f52 1"/>
                <a:gd name="f156" fmla="*/ f125 f51 1"/>
                <a:gd name="f157" fmla="*/ f126 f52 1"/>
                <a:gd name="f158" fmla="*/ f127 f51 1"/>
                <a:gd name="f159" fmla="*/ f128 f52 1"/>
                <a:gd name="f160" fmla="*/ f129 f51 1"/>
                <a:gd name="f161" fmla="*/ f130 f52 1"/>
                <a:gd name="f162" fmla="*/ f131 f51 1"/>
                <a:gd name="f163" fmla="*/ f132 f52 1"/>
                <a:gd name="f164" fmla="*/ f133 f51 1"/>
                <a:gd name="f165" fmla="*/ f134 f51 1"/>
                <a:gd name="f166" fmla="*/ f135 f52 1"/>
                <a:gd name="f167" fmla="*/ f136 f52 1"/>
                <a:gd name="f168" fmla="*/ f137 f52 1"/>
                <a:gd name="f169" fmla="*/ f138 f52 1"/>
                <a:gd name="f170" fmla="*/ f139 f52 1"/>
                <a:gd name="f171" fmla="*/ f140 f52 1"/>
                <a:gd name="f172" fmla="*/ f141 f51 1"/>
                <a:gd name="f173" fmla="*/ f142 f52 1"/>
                <a:gd name="f174" fmla="*/ f143 f51 1"/>
                <a:gd name="f175" fmla="*/ f144 f51 1"/>
                <a:gd name="f176" fmla="*/ f145 f51 1"/>
                <a:gd name="f177" fmla="*/ f146 f52 1"/>
                <a:gd name="f178" fmla="*/ f147 f52 1"/>
              </a:gdLst>
              <a:ahLst/>
              <a:cxnLst>
                <a:cxn ang="3cd4">
                  <a:pos x="hc" y="t"/>
                </a:cxn>
                <a:cxn ang="0">
                  <a:pos x="r" y="vc"/>
                </a:cxn>
                <a:cxn ang="cd4">
                  <a:pos x="hc" y="b"/>
                </a:cxn>
                <a:cxn ang="cd2">
                  <a:pos x="l" y="vc"/>
                </a:cxn>
                <a:cxn ang="f89">
                  <a:pos x="f152" y="f153"/>
                </a:cxn>
                <a:cxn ang="f89">
                  <a:pos x="f154" y="f155"/>
                </a:cxn>
                <a:cxn ang="f89">
                  <a:pos x="f156" y="f157"/>
                </a:cxn>
                <a:cxn ang="f89">
                  <a:pos x="f158" y="f159"/>
                </a:cxn>
                <a:cxn ang="f89">
                  <a:pos x="f158" y="f159"/>
                </a:cxn>
                <a:cxn ang="f89">
                  <a:pos x="f160" y="f161"/>
                </a:cxn>
                <a:cxn ang="f89">
                  <a:pos x="f162" y="f163"/>
                </a:cxn>
                <a:cxn ang="f89">
                  <a:pos x="f164" y="f163"/>
                </a:cxn>
                <a:cxn ang="f89">
                  <a:pos x="f165" y="f166"/>
                </a:cxn>
                <a:cxn ang="f89">
                  <a:pos x="f165" y="f166"/>
                </a:cxn>
                <a:cxn ang="f89">
                  <a:pos x="f165" y="f167"/>
                </a:cxn>
                <a:cxn ang="f89">
                  <a:pos x="f165" y="f168"/>
                </a:cxn>
                <a:cxn ang="f89">
                  <a:pos x="f165" y="f168"/>
                </a:cxn>
                <a:cxn ang="f89">
                  <a:pos x="f165" y="f169"/>
                </a:cxn>
                <a:cxn ang="f89">
                  <a:pos x="f165" y="f170"/>
                </a:cxn>
                <a:cxn ang="f89">
                  <a:pos x="f165" y="f170"/>
                </a:cxn>
                <a:cxn ang="f89">
                  <a:pos x="f165" y="f171"/>
                </a:cxn>
                <a:cxn ang="f89">
                  <a:pos x="f172" y="f173"/>
                </a:cxn>
                <a:cxn ang="f89">
                  <a:pos x="f172" y="f173"/>
                </a:cxn>
                <a:cxn ang="f89">
                  <a:pos x="f174" y="f173"/>
                </a:cxn>
                <a:cxn ang="f89">
                  <a:pos x="f175" y="f173"/>
                </a:cxn>
                <a:cxn ang="f89">
                  <a:pos x="f175" y="f173"/>
                </a:cxn>
                <a:cxn ang="f89">
                  <a:pos x="f176" y="f177"/>
                </a:cxn>
                <a:cxn ang="f89">
                  <a:pos x="f152" y="f178"/>
                </a:cxn>
              </a:cxnLst>
              <a:rect l="f148" t="f151" r="f149" b="f150"/>
              <a:pathLst>
                <a:path w="328466" h="105664">
                  <a:moveTo>
                    <a:pt x="f8" y="f9"/>
                  </a:moveTo>
                  <a:cubicBezTo>
                    <a:pt x="f10" y="f11"/>
                    <a:pt x="f12" y="f13"/>
                    <a:pt x="f14" y="f15"/>
                  </a:cubicBezTo>
                  <a:cubicBezTo>
                    <a:pt x="f16" y="f17"/>
                    <a:pt x="f18" y="f19"/>
                    <a:pt x="f20" y="f21"/>
                  </a:cubicBezTo>
                  <a:cubicBezTo>
                    <a:pt x="f22" y="f23"/>
                    <a:pt x="f24" y="f25"/>
                    <a:pt x="f26" y="f27"/>
                  </a:cubicBezTo>
                  <a:lnTo>
                    <a:pt x="f26" y="f27"/>
                  </a:lnTo>
                  <a:lnTo>
                    <a:pt x="f28" y="f29"/>
                  </a:lnTo>
                  <a:lnTo>
                    <a:pt x="f30" y="f7"/>
                  </a:lnTo>
                  <a:lnTo>
                    <a:pt x="f31" y="f7"/>
                  </a:lnTo>
                  <a:cubicBezTo>
                    <a:pt x="f32" y="f33"/>
                    <a:pt x="f34" y="f35"/>
                    <a:pt x="f6" y="f36"/>
                  </a:cubicBezTo>
                  <a:lnTo>
                    <a:pt x="f6" y="f36"/>
                  </a:lnTo>
                  <a:cubicBezTo>
                    <a:pt x="f6" y="f36"/>
                    <a:pt x="f6" y="f36"/>
                    <a:pt x="f6" y="f37"/>
                  </a:cubicBezTo>
                  <a:cubicBezTo>
                    <a:pt x="f6" y="f38"/>
                    <a:pt x="f6" y="f37"/>
                    <a:pt x="f6" y="f39"/>
                  </a:cubicBezTo>
                  <a:lnTo>
                    <a:pt x="f6" y="f39"/>
                  </a:lnTo>
                  <a:cubicBezTo>
                    <a:pt x="f6" y="f39"/>
                    <a:pt x="f6" y="f39"/>
                    <a:pt x="f6" y="f40"/>
                  </a:cubicBezTo>
                  <a:lnTo>
                    <a:pt x="f6" y="f41"/>
                  </a:lnTo>
                  <a:lnTo>
                    <a:pt x="f6" y="f41"/>
                  </a:lnTo>
                  <a:lnTo>
                    <a:pt x="f6" y="f42"/>
                  </a:lnTo>
                  <a:lnTo>
                    <a:pt x="f43" y="f44"/>
                  </a:lnTo>
                  <a:lnTo>
                    <a:pt x="f43" y="f44"/>
                  </a:lnTo>
                  <a:lnTo>
                    <a:pt x="f45" y="f44"/>
                  </a:lnTo>
                  <a:lnTo>
                    <a:pt x="f46" y="f44"/>
                  </a:lnTo>
                  <a:lnTo>
                    <a:pt x="f46" y="f44"/>
                  </a:lnTo>
                  <a:lnTo>
                    <a:pt x="f47" y="f48"/>
                  </a:lnTo>
                  <a:lnTo>
                    <a:pt x="f8"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8" name="Freeform: Shape 692">
              <a:extLst>
                <a:ext uri="{FF2B5EF4-FFF2-40B4-BE49-F238E27FC236}">
                  <a16:creationId xmlns:a16="http://schemas.microsoft.com/office/drawing/2014/main" id="{117E1745-FBA0-B4D6-3A7D-8EC65D18C792}"/>
                </a:ext>
              </a:extLst>
            </p:cNvPr>
            <p:cNvSpPr/>
            <p:nvPr/>
          </p:nvSpPr>
          <p:spPr>
            <a:xfrm>
              <a:off x="9140827" y="3336307"/>
              <a:ext cx="497461" cy="104497"/>
            </a:xfrm>
            <a:custGeom>
              <a:avLst/>
              <a:gdLst>
                <a:gd name="f0" fmla="val 10800000"/>
                <a:gd name="f1" fmla="val 5400000"/>
                <a:gd name="f2" fmla="val 180"/>
                <a:gd name="f3" fmla="val w"/>
                <a:gd name="f4" fmla="val h"/>
                <a:gd name="f5" fmla="val 0"/>
                <a:gd name="f6" fmla="val 497461"/>
                <a:gd name="f7" fmla="val 104494"/>
                <a:gd name="f8" fmla="val 490986"/>
                <a:gd name="f9" fmla="val 98907"/>
                <a:gd name="f10" fmla="val 491787"/>
                <a:gd name="f11" fmla="val 96114"/>
                <a:gd name="f12" fmla="val 494631"/>
                <a:gd name="f13" fmla="val 94451"/>
                <a:gd name="f14" fmla="val 497462"/>
                <a:gd name="f15" fmla="val 95099"/>
                <a:gd name="f16" fmla="val 403632"/>
                <a:gd name="f17" fmla="val 77069"/>
                <a:gd name="f18" fmla="val 3174"/>
                <a:gd name="f19" fmla="val 5701"/>
                <a:gd name="f20" fmla="val 559"/>
                <a:gd name="f21" fmla="val 7301"/>
                <a:gd name="f22" fmla="val 3073"/>
                <a:gd name="f23" fmla="val 6742"/>
                <a:gd name="f24" fmla="val 5612"/>
                <a:gd name="f25" fmla="val 6704"/>
                <a:gd name="f26" fmla="val 5777"/>
                <a:gd name="f27" fmla="val 6653"/>
                <a:gd name="f28" fmla="val 5929"/>
                <a:gd name="f29" fmla="val 6603"/>
                <a:gd name="f30" fmla="val 6095"/>
                <a:gd name="f31" fmla="val 5752"/>
                <a:gd name="f32" fmla="val 8215"/>
                <a:gd name="f33" fmla="val 3682"/>
                <a:gd name="f34" fmla="val 9586"/>
                <a:gd name="f35" fmla="val 1396"/>
                <a:gd name="f36" fmla="val 9523"/>
                <a:gd name="f37" fmla="val 94337"/>
                <a:gd name="f38" fmla="val 27679"/>
                <a:gd name="f39" fmla="val 495176"/>
                <a:gd name="f40" fmla="val 492485"/>
                <a:gd name="f41" fmla="val 104100"/>
                <a:gd name="f42" fmla="val 490606"/>
                <a:gd name="f43" fmla="val 101599"/>
                <a:gd name="f44" fmla="+- 0 0 -90"/>
                <a:gd name="f45" fmla="*/ f3 1 497461"/>
                <a:gd name="f46" fmla="*/ f4 1 104494"/>
                <a:gd name="f47" fmla="val f5"/>
                <a:gd name="f48" fmla="val f6"/>
                <a:gd name="f49" fmla="val f7"/>
                <a:gd name="f50" fmla="*/ f44 f0 1"/>
                <a:gd name="f51" fmla="+- f49 0 f47"/>
                <a:gd name="f52" fmla="+- f48 0 f47"/>
                <a:gd name="f53" fmla="*/ f50 1 f2"/>
                <a:gd name="f54" fmla="*/ f52 1 497461"/>
                <a:gd name="f55" fmla="*/ f51 1 104494"/>
                <a:gd name="f56" fmla="*/ 490986 f52 1"/>
                <a:gd name="f57" fmla="*/ 98907 f51 1"/>
                <a:gd name="f58" fmla="*/ 497462 f52 1"/>
                <a:gd name="f59" fmla="*/ 95099 f51 1"/>
                <a:gd name="f60" fmla="*/ 403632 f52 1"/>
                <a:gd name="f61" fmla="*/ 77069 f51 1"/>
                <a:gd name="f62" fmla="*/ 3174 f52 1"/>
                <a:gd name="f63" fmla="*/ 0 f51 1"/>
                <a:gd name="f64" fmla="*/ 6742 f52 1"/>
                <a:gd name="f65" fmla="*/ 5612 f51 1"/>
                <a:gd name="f66" fmla="*/ 6603 f52 1"/>
                <a:gd name="f67" fmla="*/ 6095 f51 1"/>
                <a:gd name="f68" fmla="*/ 1396 f52 1"/>
                <a:gd name="f69" fmla="*/ 9523 f51 1"/>
                <a:gd name="f70" fmla="*/ 0 f52 1"/>
                <a:gd name="f71" fmla="*/ 94337 f52 1"/>
                <a:gd name="f72" fmla="*/ 27679 f51 1"/>
                <a:gd name="f73" fmla="*/ 495176 f52 1"/>
                <a:gd name="f74" fmla="*/ 104494 f51 1"/>
                <a:gd name="f75" fmla="+- f53 0 f1"/>
                <a:gd name="f76" fmla="*/ f56 1 497461"/>
                <a:gd name="f77" fmla="*/ f57 1 104494"/>
                <a:gd name="f78" fmla="*/ f58 1 497461"/>
                <a:gd name="f79" fmla="*/ f59 1 104494"/>
                <a:gd name="f80" fmla="*/ f60 1 497461"/>
                <a:gd name="f81" fmla="*/ f61 1 104494"/>
                <a:gd name="f82" fmla="*/ f62 1 497461"/>
                <a:gd name="f83" fmla="*/ f63 1 104494"/>
                <a:gd name="f84" fmla="*/ f64 1 497461"/>
                <a:gd name="f85" fmla="*/ f65 1 104494"/>
                <a:gd name="f86" fmla="*/ f66 1 497461"/>
                <a:gd name="f87" fmla="*/ f67 1 104494"/>
                <a:gd name="f88" fmla="*/ f68 1 497461"/>
                <a:gd name="f89" fmla="*/ f69 1 104494"/>
                <a:gd name="f90" fmla="*/ f70 1 497461"/>
                <a:gd name="f91" fmla="*/ f71 1 497461"/>
                <a:gd name="f92" fmla="*/ f72 1 104494"/>
                <a:gd name="f93" fmla="*/ f73 1 497461"/>
                <a:gd name="f94" fmla="*/ f74 1 104494"/>
                <a:gd name="f95" fmla="*/ f47 1 f54"/>
                <a:gd name="f96" fmla="*/ f48 1 f54"/>
                <a:gd name="f97" fmla="*/ f47 1 f55"/>
                <a:gd name="f98" fmla="*/ f49 1 f55"/>
                <a:gd name="f99" fmla="*/ f76 1 f54"/>
                <a:gd name="f100" fmla="*/ f77 1 f55"/>
                <a:gd name="f101" fmla="*/ f78 1 f54"/>
                <a:gd name="f102" fmla="*/ f79 1 f55"/>
                <a:gd name="f103" fmla="*/ f80 1 f54"/>
                <a:gd name="f104" fmla="*/ f81 1 f55"/>
                <a:gd name="f105" fmla="*/ f82 1 f54"/>
                <a:gd name="f106" fmla="*/ f83 1 f55"/>
                <a:gd name="f107" fmla="*/ f84 1 f54"/>
                <a:gd name="f108" fmla="*/ f85 1 f55"/>
                <a:gd name="f109" fmla="*/ f86 1 f54"/>
                <a:gd name="f110" fmla="*/ f87 1 f55"/>
                <a:gd name="f111" fmla="*/ f88 1 f54"/>
                <a:gd name="f112" fmla="*/ f89 1 f55"/>
                <a:gd name="f113" fmla="*/ f90 1 f54"/>
                <a:gd name="f114" fmla="*/ f91 1 f54"/>
                <a:gd name="f115" fmla="*/ f92 1 f55"/>
                <a:gd name="f116" fmla="*/ f93 1 f54"/>
                <a:gd name="f117" fmla="*/ f94 1 f55"/>
                <a:gd name="f118" fmla="*/ f95 f45 1"/>
                <a:gd name="f119" fmla="*/ f96 f45 1"/>
                <a:gd name="f120" fmla="*/ f98 f46 1"/>
                <a:gd name="f121" fmla="*/ f97 f46 1"/>
                <a:gd name="f122" fmla="*/ f99 f45 1"/>
                <a:gd name="f123" fmla="*/ f100 f46 1"/>
                <a:gd name="f124" fmla="*/ f101 f45 1"/>
                <a:gd name="f125" fmla="*/ f102 f46 1"/>
                <a:gd name="f126" fmla="*/ f103 f45 1"/>
                <a:gd name="f127" fmla="*/ f104 f46 1"/>
                <a:gd name="f128" fmla="*/ f105 f45 1"/>
                <a:gd name="f129" fmla="*/ f106 f46 1"/>
                <a:gd name="f130" fmla="*/ f107 f45 1"/>
                <a:gd name="f131" fmla="*/ f108 f46 1"/>
                <a:gd name="f132" fmla="*/ f109 f45 1"/>
                <a:gd name="f133" fmla="*/ f110 f46 1"/>
                <a:gd name="f134" fmla="*/ f111 f45 1"/>
                <a:gd name="f135" fmla="*/ f112 f46 1"/>
                <a:gd name="f136" fmla="*/ f113 f45 1"/>
                <a:gd name="f137" fmla="*/ f114 f45 1"/>
                <a:gd name="f138" fmla="*/ f115 f46 1"/>
                <a:gd name="f139" fmla="*/ f116 f45 1"/>
                <a:gd name="f140" fmla="*/ f117 f46 1"/>
              </a:gdLst>
              <a:ahLst/>
              <a:cxnLst>
                <a:cxn ang="3cd4">
                  <a:pos x="hc" y="t"/>
                </a:cxn>
                <a:cxn ang="0">
                  <a:pos x="r" y="vc"/>
                </a:cxn>
                <a:cxn ang="cd4">
                  <a:pos x="hc" y="b"/>
                </a:cxn>
                <a:cxn ang="cd2">
                  <a:pos x="l" y="vc"/>
                </a:cxn>
                <a:cxn ang="f75">
                  <a:pos x="f122" y="f123"/>
                </a:cxn>
                <a:cxn ang="f75">
                  <a:pos x="f124" y="f125"/>
                </a:cxn>
                <a:cxn ang="f75">
                  <a:pos x="f126" y="f127"/>
                </a:cxn>
                <a:cxn ang="f75">
                  <a:pos x="f128" y="f129"/>
                </a:cxn>
                <a:cxn ang="f75">
                  <a:pos x="f128" y="f129"/>
                </a:cxn>
                <a:cxn ang="f75">
                  <a:pos x="f130" y="f131"/>
                </a:cxn>
                <a:cxn ang="f75">
                  <a:pos x="f132" y="f133"/>
                </a:cxn>
                <a:cxn ang="f75">
                  <a:pos x="f134" y="f135"/>
                </a:cxn>
                <a:cxn ang="f75">
                  <a:pos x="f136" y="f135"/>
                </a:cxn>
                <a:cxn ang="f75">
                  <a:pos x="f136" y="f135"/>
                </a:cxn>
                <a:cxn ang="f75">
                  <a:pos x="f137" y="f138"/>
                </a:cxn>
                <a:cxn ang="f75">
                  <a:pos x="f139" y="f140"/>
                </a:cxn>
                <a:cxn ang="f75">
                  <a:pos x="f122" y="f123"/>
                </a:cxn>
              </a:cxnLst>
              <a:rect l="f118" t="f121" r="f119" b="f120"/>
              <a:pathLst>
                <a:path w="497461" h="104494">
                  <a:moveTo>
                    <a:pt x="f8" y="f9"/>
                  </a:moveTo>
                  <a:cubicBezTo>
                    <a:pt x="f10" y="f11"/>
                    <a:pt x="f12" y="f13"/>
                    <a:pt x="f14" y="f15"/>
                  </a:cubicBezTo>
                  <a:lnTo>
                    <a:pt x="f16" y="f17"/>
                  </a:lnTo>
                  <a:lnTo>
                    <a:pt x="f18" y="f5"/>
                  </a:lnTo>
                  <a:lnTo>
                    <a:pt x="f18" y="f5"/>
                  </a:lnTo>
                  <a:cubicBezTo>
                    <a:pt x="f19" y="f20"/>
                    <a:pt x="f21" y="f22"/>
                    <a:pt x="f23" y="f24"/>
                  </a:cubicBezTo>
                  <a:cubicBezTo>
                    <a:pt x="f25" y="f26"/>
                    <a:pt x="f27" y="f28"/>
                    <a:pt x="f29" y="f30"/>
                  </a:cubicBezTo>
                  <a:cubicBezTo>
                    <a:pt x="f31" y="f32"/>
                    <a:pt x="f33" y="f34"/>
                    <a:pt x="f35" y="f36"/>
                  </a:cubicBezTo>
                  <a:lnTo>
                    <a:pt x="f5" y="f36"/>
                  </a:lnTo>
                  <a:lnTo>
                    <a:pt x="f5" y="f36"/>
                  </a:lnTo>
                  <a:lnTo>
                    <a:pt x="f37" y="f38"/>
                  </a:lnTo>
                  <a:lnTo>
                    <a:pt x="f39" y="f7"/>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89" name="Freeform: Shape 693">
              <a:extLst>
                <a:ext uri="{FF2B5EF4-FFF2-40B4-BE49-F238E27FC236}">
                  <a16:creationId xmlns:a16="http://schemas.microsoft.com/office/drawing/2014/main" id="{D6E211D4-E82E-B48C-4263-C41ED3213CFF}"/>
                </a:ext>
              </a:extLst>
            </p:cNvPr>
            <p:cNvSpPr/>
            <p:nvPr/>
          </p:nvSpPr>
          <p:spPr>
            <a:xfrm>
              <a:off x="9631850" y="3431395"/>
              <a:ext cx="903472" cy="182468"/>
            </a:xfrm>
            <a:custGeom>
              <a:avLst/>
              <a:gdLst>
                <a:gd name="f0" fmla="val 10800000"/>
                <a:gd name="f1" fmla="val 5400000"/>
                <a:gd name="f2" fmla="val 180"/>
                <a:gd name="f3" fmla="val w"/>
                <a:gd name="f4" fmla="val h"/>
                <a:gd name="f5" fmla="val 0"/>
                <a:gd name="f6" fmla="val 903470"/>
                <a:gd name="f7" fmla="val 182464"/>
                <a:gd name="f8" fmla="val 6567"/>
                <a:gd name="f9" fmla="val 139"/>
                <a:gd name="f10" fmla="val 3735"/>
                <a:gd name="f11" fmla="val -508"/>
                <a:gd name="f12" fmla="val 891"/>
                <a:gd name="f13" fmla="val 1155"/>
                <a:gd name="f14" fmla="val 91"/>
                <a:gd name="f15" fmla="val 3949"/>
                <a:gd name="f16" fmla="val -430"/>
                <a:gd name="f17" fmla="val 6628"/>
                <a:gd name="f18" fmla="val 1336"/>
                <a:gd name="f19" fmla="val 9230"/>
                <a:gd name="f20" fmla="val 4015"/>
                <a:gd name="f21" fmla="val 9751"/>
                <a:gd name="f22" fmla="val 4104"/>
                <a:gd name="f23" fmla="val 9764"/>
                <a:gd name="f24" fmla="val 4192"/>
                <a:gd name="f25" fmla="val 9776"/>
                <a:gd name="f26" fmla="val 4281"/>
                <a:gd name="f27" fmla="val 9789"/>
                <a:gd name="f28" fmla="val 890647"/>
                <a:gd name="f29" fmla="val 180433"/>
                <a:gd name="f30" fmla="val 901058"/>
                <a:gd name="f31" fmla="val 898303"/>
                <a:gd name="f32" fmla="val 181956"/>
                <a:gd name="f33" fmla="val 896474"/>
                <a:gd name="f34" fmla="val 179303"/>
                <a:gd name="f35" fmla="val 896983"/>
                <a:gd name="f36" fmla="val 176548"/>
                <a:gd name="f37" fmla="val 896995"/>
                <a:gd name="f38" fmla="val 176535"/>
                <a:gd name="f39" fmla="val 176510"/>
                <a:gd name="f40" fmla="val 176497"/>
                <a:gd name="f41" fmla="val 897858"/>
                <a:gd name="f42" fmla="val 173754"/>
                <a:gd name="f43" fmla="val 900677"/>
                <a:gd name="f44" fmla="val 172155"/>
                <a:gd name="f45" fmla="val 903471"/>
                <a:gd name="f46" fmla="val 172815"/>
                <a:gd name="f47" fmla="+- 0 0 -90"/>
                <a:gd name="f48" fmla="*/ f3 1 903470"/>
                <a:gd name="f49" fmla="*/ f4 1 182464"/>
                <a:gd name="f50" fmla="val f5"/>
                <a:gd name="f51" fmla="val f6"/>
                <a:gd name="f52" fmla="val f7"/>
                <a:gd name="f53" fmla="*/ f47 f0 1"/>
                <a:gd name="f54" fmla="+- f52 0 f50"/>
                <a:gd name="f55" fmla="+- f51 0 f50"/>
                <a:gd name="f56" fmla="*/ f53 1 f2"/>
                <a:gd name="f57" fmla="*/ f55 1 903470"/>
                <a:gd name="f58" fmla="*/ f54 1 182464"/>
                <a:gd name="f59" fmla="*/ 6567 f55 1"/>
                <a:gd name="f60" fmla="*/ 139 f54 1"/>
                <a:gd name="f61" fmla="*/ 91 f55 1"/>
                <a:gd name="f62" fmla="*/ 3949 f54 1"/>
                <a:gd name="f63" fmla="*/ 4015 f55 1"/>
                <a:gd name="f64" fmla="*/ 9751 f54 1"/>
                <a:gd name="f65" fmla="*/ 4281 f55 1"/>
                <a:gd name="f66" fmla="*/ 9789 f54 1"/>
                <a:gd name="f67" fmla="*/ 890647 f55 1"/>
                <a:gd name="f68" fmla="*/ 180433 f54 1"/>
                <a:gd name="f69" fmla="*/ 901058 f55 1"/>
                <a:gd name="f70" fmla="*/ 182464 f54 1"/>
                <a:gd name="f71" fmla="*/ 896983 f55 1"/>
                <a:gd name="f72" fmla="*/ 176548 f54 1"/>
                <a:gd name="f73" fmla="*/ 896995 f55 1"/>
                <a:gd name="f74" fmla="*/ 176497 f54 1"/>
                <a:gd name="f75" fmla="*/ 903471 f55 1"/>
                <a:gd name="f76" fmla="*/ 172815 f54 1"/>
                <a:gd name="f77" fmla="+- f56 0 f1"/>
                <a:gd name="f78" fmla="*/ f59 1 903470"/>
                <a:gd name="f79" fmla="*/ f60 1 182464"/>
                <a:gd name="f80" fmla="*/ f61 1 903470"/>
                <a:gd name="f81" fmla="*/ f62 1 182464"/>
                <a:gd name="f82" fmla="*/ f63 1 903470"/>
                <a:gd name="f83" fmla="*/ f64 1 182464"/>
                <a:gd name="f84" fmla="*/ f65 1 903470"/>
                <a:gd name="f85" fmla="*/ f66 1 182464"/>
                <a:gd name="f86" fmla="*/ f67 1 903470"/>
                <a:gd name="f87" fmla="*/ f68 1 182464"/>
                <a:gd name="f88" fmla="*/ f69 1 903470"/>
                <a:gd name="f89" fmla="*/ f70 1 182464"/>
                <a:gd name="f90" fmla="*/ f71 1 903470"/>
                <a:gd name="f91" fmla="*/ f72 1 182464"/>
                <a:gd name="f92" fmla="*/ f73 1 903470"/>
                <a:gd name="f93" fmla="*/ f74 1 182464"/>
                <a:gd name="f94" fmla="*/ f75 1 903470"/>
                <a:gd name="f95" fmla="*/ f76 1 182464"/>
                <a:gd name="f96" fmla="*/ f50 1 f57"/>
                <a:gd name="f97" fmla="*/ f51 1 f57"/>
                <a:gd name="f98" fmla="*/ f50 1 f58"/>
                <a:gd name="f99" fmla="*/ f52 1 f58"/>
                <a:gd name="f100" fmla="*/ f78 1 f57"/>
                <a:gd name="f101" fmla="*/ f79 1 f58"/>
                <a:gd name="f102" fmla="*/ f80 1 f57"/>
                <a:gd name="f103" fmla="*/ f81 1 f58"/>
                <a:gd name="f104" fmla="*/ f82 1 f57"/>
                <a:gd name="f105" fmla="*/ f83 1 f58"/>
                <a:gd name="f106" fmla="*/ f84 1 f57"/>
                <a:gd name="f107" fmla="*/ f85 1 f58"/>
                <a:gd name="f108" fmla="*/ f86 1 f57"/>
                <a:gd name="f109" fmla="*/ f87 1 f58"/>
                <a:gd name="f110" fmla="*/ f88 1 f57"/>
                <a:gd name="f111" fmla="*/ f89 1 f58"/>
                <a:gd name="f112" fmla="*/ f90 1 f57"/>
                <a:gd name="f113" fmla="*/ f91 1 f58"/>
                <a:gd name="f114" fmla="*/ f92 1 f57"/>
                <a:gd name="f115" fmla="*/ f93 1 f58"/>
                <a:gd name="f116" fmla="*/ f94 1 f57"/>
                <a:gd name="f117" fmla="*/ f95 1 f58"/>
                <a:gd name="f118" fmla="*/ f96 f48 1"/>
                <a:gd name="f119" fmla="*/ f97 f48 1"/>
                <a:gd name="f120" fmla="*/ f99 f49 1"/>
                <a:gd name="f121" fmla="*/ f98 f49 1"/>
                <a:gd name="f122" fmla="*/ f100 f48 1"/>
                <a:gd name="f123" fmla="*/ f101 f49 1"/>
                <a:gd name="f124" fmla="*/ f102 f48 1"/>
                <a:gd name="f125" fmla="*/ f103 f49 1"/>
                <a:gd name="f126" fmla="*/ f104 f48 1"/>
                <a:gd name="f127" fmla="*/ f105 f49 1"/>
                <a:gd name="f128" fmla="*/ f106 f48 1"/>
                <a:gd name="f129" fmla="*/ f107 f49 1"/>
                <a:gd name="f130" fmla="*/ f108 f48 1"/>
                <a:gd name="f131" fmla="*/ f109 f49 1"/>
                <a:gd name="f132" fmla="*/ f110 f48 1"/>
                <a:gd name="f133" fmla="*/ f111 f49 1"/>
                <a:gd name="f134" fmla="*/ f112 f48 1"/>
                <a:gd name="f135" fmla="*/ f113 f49 1"/>
                <a:gd name="f136" fmla="*/ f114 f48 1"/>
                <a:gd name="f137" fmla="*/ f115 f49 1"/>
                <a:gd name="f138" fmla="*/ f116 f48 1"/>
                <a:gd name="f139" fmla="*/ f117 f49 1"/>
              </a:gdLst>
              <a:ahLst/>
              <a:cxnLst>
                <a:cxn ang="3cd4">
                  <a:pos x="hc" y="t"/>
                </a:cxn>
                <a:cxn ang="0">
                  <a:pos x="r" y="vc"/>
                </a:cxn>
                <a:cxn ang="cd4">
                  <a:pos x="hc" y="b"/>
                </a:cxn>
                <a:cxn ang="cd2">
                  <a:pos x="l" y="vc"/>
                </a:cxn>
                <a:cxn ang="f77">
                  <a:pos x="f122" y="f123"/>
                </a:cxn>
                <a:cxn ang="f77">
                  <a:pos x="f122" y="f123"/>
                </a:cxn>
                <a:cxn ang="f77">
                  <a:pos x="f124" y="f125"/>
                </a:cxn>
                <a:cxn ang="f77">
                  <a:pos x="f126" y="f127"/>
                </a:cxn>
                <a:cxn ang="f77">
                  <a:pos x="f128" y="f129"/>
                </a:cxn>
                <a:cxn ang="f77">
                  <a:pos x="f130" y="f131"/>
                </a:cxn>
                <a:cxn ang="f77">
                  <a:pos x="f132" y="f133"/>
                </a:cxn>
                <a:cxn ang="f77">
                  <a:pos x="f132" y="f133"/>
                </a:cxn>
                <a:cxn ang="f77">
                  <a:pos x="f134" y="f135"/>
                </a:cxn>
                <a:cxn ang="f77">
                  <a:pos x="f136" y="f137"/>
                </a:cxn>
                <a:cxn ang="f77">
                  <a:pos x="f138" y="f139"/>
                </a:cxn>
                <a:cxn ang="f77">
                  <a:pos x="f138" y="f139"/>
                </a:cxn>
              </a:cxnLst>
              <a:rect l="f118" t="f121" r="f119" b="f120"/>
              <a:pathLst>
                <a:path w="903470" h="182464">
                  <a:moveTo>
                    <a:pt x="f8" y="f9"/>
                  </a:moveTo>
                  <a:lnTo>
                    <a:pt x="f8" y="f9"/>
                  </a:lnTo>
                  <a:cubicBezTo>
                    <a:pt x="f10" y="f11"/>
                    <a:pt x="f12" y="f13"/>
                    <a:pt x="f14" y="f15"/>
                  </a:cubicBezTo>
                  <a:cubicBezTo>
                    <a:pt x="f16" y="f17"/>
                    <a:pt x="f18" y="f19"/>
                    <a:pt x="f20" y="f21"/>
                  </a:cubicBezTo>
                  <a:cubicBezTo>
                    <a:pt x="f22" y="f23"/>
                    <a:pt x="f24" y="f25"/>
                    <a:pt x="f26" y="f27"/>
                  </a:cubicBezTo>
                  <a:lnTo>
                    <a:pt x="f28" y="f29"/>
                  </a:lnTo>
                  <a:lnTo>
                    <a:pt x="f30" y="f7"/>
                  </a:lnTo>
                  <a:lnTo>
                    <a:pt x="f30" y="f7"/>
                  </a:lnTo>
                  <a:cubicBezTo>
                    <a:pt x="f31" y="f32"/>
                    <a:pt x="f33" y="f34"/>
                    <a:pt x="f35" y="f36"/>
                  </a:cubicBezTo>
                  <a:cubicBezTo>
                    <a:pt x="f37" y="f38"/>
                    <a:pt x="f37" y="f39"/>
                    <a:pt x="f37" y="f40"/>
                  </a:cubicBezTo>
                  <a:cubicBezTo>
                    <a:pt x="f41" y="f42"/>
                    <a:pt x="f43" y="f44"/>
                    <a:pt x="f45" y="f46"/>
                  </a:cubicBezTo>
                  <a:lnTo>
                    <a:pt x="f45" y="f4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0" name="Freeform: Shape 694">
              <a:extLst>
                <a:ext uri="{FF2B5EF4-FFF2-40B4-BE49-F238E27FC236}">
                  <a16:creationId xmlns:a16="http://schemas.microsoft.com/office/drawing/2014/main" id="{BEB320A1-9FC2-4B4B-74F4-07813843B6F3}"/>
                </a:ext>
              </a:extLst>
            </p:cNvPr>
            <p:cNvSpPr/>
            <p:nvPr/>
          </p:nvSpPr>
          <p:spPr>
            <a:xfrm>
              <a:off x="3659291" y="47786"/>
              <a:ext cx="191777" cy="65333"/>
            </a:xfrm>
            <a:custGeom>
              <a:avLst/>
              <a:gdLst>
                <a:gd name="f0" fmla="val 10800000"/>
                <a:gd name="f1" fmla="val 5400000"/>
                <a:gd name="f2" fmla="val 180"/>
                <a:gd name="f3" fmla="val w"/>
                <a:gd name="f4" fmla="val h"/>
                <a:gd name="f5" fmla="val 0"/>
                <a:gd name="f6" fmla="val 191779"/>
                <a:gd name="f7" fmla="val 65335"/>
                <a:gd name="f8" fmla="val 184923"/>
                <a:gd name="f9" fmla="val 59114"/>
                <a:gd name="f10" fmla="val 186091"/>
                <a:gd name="f11" fmla="val 56486"/>
                <a:gd name="f12" fmla="val 189049"/>
                <a:gd name="f13" fmla="val 55168"/>
                <a:gd name="f14" fmla="val 56067"/>
                <a:gd name="f15" fmla="val 188859"/>
                <a:gd name="f16" fmla="val 55178"/>
                <a:gd name="f17" fmla="val 15040"/>
                <a:gd name="f18" fmla="val 2995"/>
                <a:gd name="f19" fmla="val 6152"/>
                <a:gd name="f20" fmla="val 201"/>
                <a:gd name="f21" fmla="val 4234"/>
                <a:gd name="f22" fmla="val -310"/>
                <a:gd name="f23" fmla="val 2190"/>
                <a:gd name="f24" fmla="val 166"/>
                <a:gd name="f25" fmla="val 692"/>
                <a:gd name="f26" fmla="val 1471"/>
                <a:gd name="f27" fmla="val 57"/>
                <a:gd name="f28" fmla="val 2233"/>
                <a:gd name="f29" fmla="val 3122"/>
                <a:gd name="f30" fmla="val -19"/>
                <a:gd name="f31" fmla="val 3456"/>
                <a:gd name="f32" fmla="val 3803"/>
                <a:gd name="f33" fmla="val 4137"/>
                <a:gd name="f34" fmla="val -7"/>
                <a:gd name="f35" fmla="val 4430"/>
                <a:gd name="f36" fmla="val 4733"/>
                <a:gd name="f37" fmla="val 5026"/>
                <a:gd name="f38" fmla="val 6"/>
                <a:gd name="f39" fmla="val 5320"/>
                <a:gd name="f40" fmla="val 5621"/>
                <a:gd name="f41" fmla="val 5915"/>
                <a:gd name="f42" fmla="val 6804"/>
                <a:gd name="f43" fmla="val 1708"/>
                <a:gd name="f44" fmla="val 7565"/>
                <a:gd name="f45" fmla="val 2596"/>
                <a:gd name="f46" fmla="val 187843"/>
                <a:gd name="f47" fmla="val 185354"/>
                <a:gd name="f48" fmla="val 64385"/>
                <a:gd name="f49" fmla="val 184059"/>
                <a:gd name="f50" fmla="val 61636"/>
                <a:gd name="f51" fmla="+- 0 0 -90"/>
                <a:gd name="f52" fmla="*/ f3 1 191779"/>
                <a:gd name="f53" fmla="*/ f4 1 65335"/>
                <a:gd name="f54" fmla="val f5"/>
                <a:gd name="f55" fmla="val f6"/>
                <a:gd name="f56" fmla="val f7"/>
                <a:gd name="f57" fmla="*/ f51 f0 1"/>
                <a:gd name="f58" fmla="+- f56 0 f54"/>
                <a:gd name="f59" fmla="+- f55 0 f54"/>
                <a:gd name="f60" fmla="*/ f57 1 f2"/>
                <a:gd name="f61" fmla="*/ f59 1 191779"/>
                <a:gd name="f62" fmla="*/ f58 1 65335"/>
                <a:gd name="f63" fmla="*/ 184923 f59 1"/>
                <a:gd name="f64" fmla="*/ 59114 f58 1"/>
                <a:gd name="f65" fmla="*/ 191779 f59 1"/>
                <a:gd name="f66" fmla="*/ 56067 f58 1"/>
                <a:gd name="f67" fmla="*/ 188859 f59 1"/>
                <a:gd name="f68" fmla="*/ 55178 f58 1"/>
                <a:gd name="f69" fmla="*/ 15040 f59 1"/>
                <a:gd name="f70" fmla="*/ 2995 f58 1"/>
                <a:gd name="f71" fmla="*/ 6152 f59 1"/>
                <a:gd name="f72" fmla="*/ 201 f58 1"/>
                <a:gd name="f73" fmla="*/ 692 f59 1"/>
                <a:gd name="f74" fmla="*/ 1471 f58 1"/>
                <a:gd name="f75" fmla="*/ 57 f59 1"/>
                <a:gd name="f76" fmla="*/ 2233 f58 1"/>
                <a:gd name="f77" fmla="*/ 3122 f58 1"/>
                <a:gd name="f78" fmla="*/ 4137 f58 1"/>
                <a:gd name="f79" fmla="*/ 5026 f58 1"/>
                <a:gd name="f80" fmla="*/ 5915 f58 1"/>
                <a:gd name="f81" fmla="*/ 6804 f58 1"/>
                <a:gd name="f82" fmla="*/ 1708 f59 1"/>
                <a:gd name="f83" fmla="*/ 7565 f58 1"/>
                <a:gd name="f84" fmla="*/ 2596 f59 1"/>
                <a:gd name="f85" fmla="*/ 187843 f59 1"/>
                <a:gd name="f86" fmla="*/ 65335 f58 1"/>
                <a:gd name="f87" fmla="+- f60 0 f1"/>
                <a:gd name="f88" fmla="*/ f63 1 191779"/>
                <a:gd name="f89" fmla="*/ f64 1 65335"/>
                <a:gd name="f90" fmla="*/ f65 1 191779"/>
                <a:gd name="f91" fmla="*/ f66 1 65335"/>
                <a:gd name="f92" fmla="*/ f67 1 191779"/>
                <a:gd name="f93" fmla="*/ f68 1 65335"/>
                <a:gd name="f94" fmla="*/ f69 1 191779"/>
                <a:gd name="f95" fmla="*/ f70 1 65335"/>
                <a:gd name="f96" fmla="*/ f71 1 191779"/>
                <a:gd name="f97" fmla="*/ f72 1 65335"/>
                <a:gd name="f98" fmla="*/ f73 1 191779"/>
                <a:gd name="f99" fmla="*/ f74 1 65335"/>
                <a:gd name="f100" fmla="*/ f75 1 191779"/>
                <a:gd name="f101" fmla="*/ f76 1 65335"/>
                <a:gd name="f102" fmla="*/ f77 1 65335"/>
                <a:gd name="f103" fmla="*/ f78 1 65335"/>
                <a:gd name="f104" fmla="*/ f79 1 65335"/>
                <a:gd name="f105" fmla="*/ f80 1 65335"/>
                <a:gd name="f106" fmla="*/ f81 1 65335"/>
                <a:gd name="f107" fmla="*/ f82 1 191779"/>
                <a:gd name="f108" fmla="*/ f83 1 65335"/>
                <a:gd name="f109" fmla="*/ f84 1 191779"/>
                <a:gd name="f110" fmla="*/ f85 1 191779"/>
                <a:gd name="f111" fmla="*/ f86 1 65335"/>
                <a:gd name="f112" fmla="*/ f54 1 f61"/>
                <a:gd name="f113" fmla="*/ f55 1 f61"/>
                <a:gd name="f114" fmla="*/ f54 1 f62"/>
                <a:gd name="f115" fmla="*/ f56 1 f62"/>
                <a:gd name="f116" fmla="*/ f88 1 f61"/>
                <a:gd name="f117" fmla="*/ f89 1 f62"/>
                <a:gd name="f118" fmla="*/ f90 1 f61"/>
                <a:gd name="f119" fmla="*/ f91 1 f62"/>
                <a:gd name="f120" fmla="*/ f92 1 f61"/>
                <a:gd name="f121" fmla="*/ f93 1 f62"/>
                <a:gd name="f122" fmla="*/ f94 1 f61"/>
                <a:gd name="f123" fmla="*/ f95 1 f62"/>
                <a:gd name="f124" fmla="*/ f96 1 f61"/>
                <a:gd name="f125" fmla="*/ f97 1 f62"/>
                <a:gd name="f126" fmla="*/ f98 1 f61"/>
                <a:gd name="f127" fmla="*/ f99 1 f62"/>
                <a:gd name="f128" fmla="*/ f100 1 f61"/>
                <a:gd name="f129" fmla="*/ f101 1 f62"/>
                <a:gd name="f130" fmla="*/ f102 1 f62"/>
                <a:gd name="f131" fmla="*/ f103 1 f62"/>
                <a:gd name="f132" fmla="*/ f104 1 f62"/>
                <a:gd name="f133" fmla="*/ f105 1 f62"/>
                <a:gd name="f134" fmla="*/ f106 1 f62"/>
                <a:gd name="f135" fmla="*/ f107 1 f61"/>
                <a:gd name="f136" fmla="*/ f108 1 f62"/>
                <a:gd name="f137" fmla="*/ f109 1 f61"/>
                <a:gd name="f138" fmla="*/ f110 1 f61"/>
                <a:gd name="f139" fmla="*/ f111 1 f62"/>
                <a:gd name="f140" fmla="*/ f112 f52 1"/>
                <a:gd name="f141" fmla="*/ f113 f52 1"/>
                <a:gd name="f142" fmla="*/ f115 f53 1"/>
                <a:gd name="f143" fmla="*/ f114 f53 1"/>
                <a:gd name="f144" fmla="*/ f116 f52 1"/>
                <a:gd name="f145" fmla="*/ f117 f53 1"/>
                <a:gd name="f146" fmla="*/ f118 f52 1"/>
                <a:gd name="f147" fmla="*/ f119 f53 1"/>
                <a:gd name="f148" fmla="*/ f120 f52 1"/>
                <a:gd name="f149" fmla="*/ f121 f53 1"/>
                <a:gd name="f150" fmla="*/ f122 f52 1"/>
                <a:gd name="f151" fmla="*/ f123 f53 1"/>
                <a:gd name="f152" fmla="*/ f124 f52 1"/>
                <a:gd name="f153" fmla="*/ f125 f53 1"/>
                <a:gd name="f154" fmla="*/ f126 f52 1"/>
                <a:gd name="f155" fmla="*/ f127 f53 1"/>
                <a:gd name="f156" fmla="*/ f128 f52 1"/>
                <a:gd name="f157" fmla="*/ f129 f53 1"/>
                <a:gd name="f158" fmla="*/ f130 f53 1"/>
                <a:gd name="f159" fmla="*/ f131 f53 1"/>
                <a:gd name="f160" fmla="*/ f132 f53 1"/>
                <a:gd name="f161" fmla="*/ f133 f53 1"/>
                <a:gd name="f162" fmla="*/ f134 f53 1"/>
                <a:gd name="f163" fmla="*/ f135 f52 1"/>
                <a:gd name="f164" fmla="*/ f136 f53 1"/>
                <a:gd name="f165" fmla="*/ f137 f52 1"/>
                <a:gd name="f166" fmla="*/ f138 f52 1"/>
                <a:gd name="f167" fmla="*/ f139 f53 1"/>
              </a:gdLst>
              <a:ahLst/>
              <a:cxnLst>
                <a:cxn ang="3cd4">
                  <a:pos x="hc" y="t"/>
                </a:cxn>
                <a:cxn ang="0">
                  <a:pos x="r" y="vc"/>
                </a:cxn>
                <a:cxn ang="cd4">
                  <a:pos x="hc" y="b"/>
                </a:cxn>
                <a:cxn ang="cd2">
                  <a:pos x="l" y="vc"/>
                </a:cxn>
                <a:cxn ang="f87">
                  <a:pos x="f144" y="f145"/>
                </a:cxn>
                <a:cxn ang="f87">
                  <a:pos x="f146" y="f147"/>
                </a:cxn>
                <a:cxn ang="f87">
                  <a:pos x="f146" y="f147"/>
                </a:cxn>
                <a:cxn ang="f87">
                  <a:pos x="f148" y="f149"/>
                </a:cxn>
                <a:cxn ang="f87">
                  <a:pos x="f150" y="f151"/>
                </a:cxn>
                <a:cxn ang="f87">
                  <a:pos x="f152" y="f153"/>
                </a:cxn>
                <a:cxn ang="f87">
                  <a:pos x="f154" y="f155"/>
                </a:cxn>
                <a:cxn ang="f87">
                  <a:pos x="f156" y="f157"/>
                </a:cxn>
                <a:cxn ang="f87">
                  <a:pos x="f156" y="f158"/>
                </a:cxn>
                <a:cxn ang="f87">
                  <a:pos x="f156" y="f158"/>
                </a:cxn>
                <a:cxn ang="f87">
                  <a:pos x="f156" y="f158"/>
                </a:cxn>
                <a:cxn ang="f87">
                  <a:pos x="f156" y="f159"/>
                </a:cxn>
                <a:cxn ang="f87">
                  <a:pos x="f156" y="f160"/>
                </a:cxn>
                <a:cxn ang="f87">
                  <a:pos x="f156" y="f161"/>
                </a:cxn>
                <a:cxn ang="f87">
                  <a:pos x="f156" y="f162"/>
                </a:cxn>
                <a:cxn ang="f87">
                  <a:pos x="f154" y="f162"/>
                </a:cxn>
                <a:cxn ang="f87">
                  <a:pos x="f163" y="f164"/>
                </a:cxn>
                <a:cxn ang="f87">
                  <a:pos x="f165" y="f164"/>
                </a:cxn>
                <a:cxn ang="f87">
                  <a:pos x="f165" y="f164"/>
                </a:cxn>
                <a:cxn ang="f87">
                  <a:pos x="f166" y="f167"/>
                </a:cxn>
                <a:cxn ang="f87">
                  <a:pos x="f166" y="f167"/>
                </a:cxn>
                <a:cxn ang="f87">
                  <a:pos x="f144" y="f145"/>
                </a:cxn>
              </a:cxnLst>
              <a:rect l="f140" t="f143" r="f141" b="f142"/>
              <a:pathLst>
                <a:path w="191779" h="65335">
                  <a:moveTo>
                    <a:pt x="f8" y="f9"/>
                  </a:moveTo>
                  <a:cubicBezTo>
                    <a:pt x="f10" y="f11"/>
                    <a:pt x="f12" y="f13"/>
                    <a:pt x="f6" y="f14"/>
                  </a:cubicBezTo>
                  <a:lnTo>
                    <a:pt x="f6" y="f14"/>
                  </a:lnTo>
                  <a:lnTo>
                    <a:pt x="f15" y="f16"/>
                  </a:lnTo>
                  <a:lnTo>
                    <a:pt x="f17" y="f18"/>
                  </a:lnTo>
                  <a:lnTo>
                    <a:pt x="f19" y="f20"/>
                  </a:lnTo>
                  <a:cubicBezTo>
                    <a:pt x="f21" y="f22"/>
                    <a:pt x="f23" y="f24"/>
                    <a:pt x="f25" y="f26"/>
                  </a:cubicBezTo>
                  <a:lnTo>
                    <a:pt x="f27" y="f28"/>
                  </a:lnTo>
                  <a:lnTo>
                    <a:pt x="f27" y="f29"/>
                  </a:lnTo>
                  <a:lnTo>
                    <a:pt x="f27" y="f29"/>
                  </a:lnTo>
                  <a:lnTo>
                    <a:pt x="f27" y="f29"/>
                  </a:lnTo>
                  <a:cubicBezTo>
                    <a:pt x="f30" y="f31"/>
                    <a:pt x="f30" y="f32"/>
                    <a:pt x="f27" y="f33"/>
                  </a:cubicBezTo>
                  <a:cubicBezTo>
                    <a:pt x="f34" y="f35"/>
                    <a:pt x="f34" y="f36"/>
                    <a:pt x="f27" y="f37"/>
                  </a:cubicBezTo>
                  <a:cubicBezTo>
                    <a:pt x="f38" y="f39"/>
                    <a:pt x="f38" y="f40"/>
                    <a:pt x="f27" y="f41"/>
                  </a:cubicBezTo>
                  <a:lnTo>
                    <a:pt x="f27" y="f42"/>
                  </a:lnTo>
                  <a:lnTo>
                    <a:pt x="f25" y="f42"/>
                  </a:lnTo>
                  <a:lnTo>
                    <a:pt x="f43" y="f44"/>
                  </a:lnTo>
                  <a:lnTo>
                    <a:pt x="f45" y="f44"/>
                  </a:lnTo>
                  <a:lnTo>
                    <a:pt x="f45" y="f44"/>
                  </a:lnTo>
                  <a:lnTo>
                    <a:pt x="f46" y="f7"/>
                  </a:lnTo>
                  <a:lnTo>
                    <a:pt x="f46" y="f7"/>
                  </a:lnTo>
                  <a:cubicBezTo>
                    <a:pt x="f47" y="f48"/>
                    <a:pt x="f49"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1" name="Freeform: Shape 695">
              <a:extLst>
                <a:ext uri="{FF2B5EF4-FFF2-40B4-BE49-F238E27FC236}">
                  <a16:creationId xmlns:a16="http://schemas.microsoft.com/office/drawing/2014/main" id="{B430FC67-F620-B8C9-9E17-46C0C2EF3E49}"/>
                </a:ext>
              </a:extLst>
            </p:cNvPr>
            <p:cNvSpPr/>
            <p:nvPr/>
          </p:nvSpPr>
          <p:spPr>
            <a:xfrm>
              <a:off x="3844000" y="103574"/>
              <a:ext cx="201003" cy="66943"/>
            </a:xfrm>
            <a:custGeom>
              <a:avLst/>
              <a:gdLst>
                <a:gd name="f0" fmla="val 10800000"/>
                <a:gd name="f1" fmla="val 5400000"/>
                <a:gd name="f2" fmla="val 180"/>
                <a:gd name="f3" fmla="val w"/>
                <a:gd name="f4" fmla="val h"/>
                <a:gd name="f5" fmla="val 0"/>
                <a:gd name="f6" fmla="val 201002"/>
                <a:gd name="f7" fmla="val 66939"/>
                <a:gd name="f8" fmla="val 7074"/>
                <a:gd name="f9" fmla="val 281"/>
                <a:gd name="f10" fmla="val 4344"/>
                <a:gd name="f11" fmla="val -617"/>
                <a:gd name="f12" fmla="val 1386"/>
                <a:gd name="f13" fmla="val 701"/>
                <a:gd name="f14" fmla="val 218"/>
                <a:gd name="f15" fmla="val 3328"/>
                <a:gd name="f16" fmla="val -582"/>
                <a:gd name="f17" fmla="val 5944"/>
                <a:gd name="f18" fmla="val 891"/>
                <a:gd name="f19" fmla="val 8712"/>
                <a:gd name="f20" fmla="val 3506"/>
                <a:gd name="f21" fmla="val 9510"/>
                <a:gd name="f22" fmla="val 3557"/>
                <a:gd name="f23" fmla="val 9524"/>
                <a:gd name="f24" fmla="val 3595"/>
                <a:gd name="f25" fmla="val 9537"/>
                <a:gd name="f26" fmla="val 3646"/>
                <a:gd name="f27" fmla="val 9550"/>
                <a:gd name="f28" fmla="val 185464"/>
                <a:gd name="f29" fmla="val 64273"/>
                <a:gd name="f30" fmla="val 194352"/>
                <a:gd name="f31" fmla="val 196003"/>
                <a:gd name="f32" fmla="val 198136"/>
                <a:gd name="f33" fmla="val 66969"/>
                <a:gd name="f34" fmla="val 200091"/>
                <a:gd name="f35" fmla="val 65720"/>
                <a:gd name="f36" fmla="val 200954"/>
                <a:gd name="f37" fmla="val 63765"/>
                <a:gd name="f38" fmla="val 201018"/>
                <a:gd name="f39" fmla="val 63430"/>
                <a:gd name="f40" fmla="val 63084"/>
                <a:gd name="f41" fmla="val 62749"/>
                <a:gd name="f42" fmla="val 61987"/>
                <a:gd name="f43" fmla="val 200967"/>
                <a:gd name="f44" fmla="val 61691"/>
                <a:gd name="f45" fmla="val 61394"/>
                <a:gd name="f46" fmla="val 61098"/>
                <a:gd name="f47" fmla="val 60464"/>
                <a:gd name="f48" fmla="val 59702"/>
                <a:gd name="f49" fmla="val 200193"/>
                <a:gd name="f50" fmla="val 199304"/>
                <a:gd name="f51" fmla="val 15835"/>
                <a:gd name="f52" fmla="val 2947"/>
                <a:gd name="f53" fmla="val 6947"/>
                <a:gd name="f54" fmla="+- 0 0 -90"/>
                <a:gd name="f55" fmla="*/ f3 1 201002"/>
                <a:gd name="f56" fmla="*/ f4 1 66939"/>
                <a:gd name="f57" fmla="val f5"/>
                <a:gd name="f58" fmla="val f6"/>
                <a:gd name="f59" fmla="val f7"/>
                <a:gd name="f60" fmla="*/ f54 f0 1"/>
                <a:gd name="f61" fmla="+- f59 0 f57"/>
                <a:gd name="f62" fmla="+- f58 0 f57"/>
                <a:gd name="f63" fmla="*/ f60 1 f2"/>
                <a:gd name="f64" fmla="*/ f62 1 201002"/>
                <a:gd name="f65" fmla="*/ f61 1 66939"/>
                <a:gd name="f66" fmla="*/ 7074 f62 1"/>
                <a:gd name="f67" fmla="*/ 281 f61 1"/>
                <a:gd name="f68" fmla="*/ 218 f62 1"/>
                <a:gd name="f69" fmla="*/ 3328 f61 1"/>
                <a:gd name="f70" fmla="*/ 3506 f62 1"/>
                <a:gd name="f71" fmla="*/ 9510 f61 1"/>
                <a:gd name="f72" fmla="*/ 3646 f62 1"/>
                <a:gd name="f73" fmla="*/ 9550 f61 1"/>
                <a:gd name="f74" fmla="*/ 185464 f62 1"/>
                <a:gd name="f75" fmla="*/ 64273 f61 1"/>
                <a:gd name="f76" fmla="*/ 194352 f62 1"/>
                <a:gd name="f77" fmla="*/ 66939 f61 1"/>
                <a:gd name="f78" fmla="*/ 196003 f62 1"/>
                <a:gd name="f79" fmla="*/ 200954 f62 1"/>
                <a:gd name="f80" fmla="*/ 63765 f61 1"/>
                <a:gd name="f81" fmla="*/ 62749 f61 1"/>
                <a:gd name="f82" fmla="*/ 61987 f61 1"/>
                <a:gd name="f83" fmla="*/ 61098 f61 1"/>
                <a:gd name="f84" fmla="*/ 60464 f61 1"/>
                <a:gd name="f85" fmla="*/ 59702 f61 1"/>
                <a:gd name="f86" fmla="*/ 200193 f62 1"/>
                <a:gd name="f87" fmla="*/ 199304 f62 1"/>
                <a:gd name="f88" fmla="*/ 15835 f62 1"/>
                <a:gd name="f89" fmla="*/ 2947 f61 1"/>
                <a:gd name="f90" fmla="*/ 6947 f62 1"/>
                <a:gd name="f91" fmla="+- f63 0 f1"/>
                <a:gd name="f92" fmla="*/ f66 1 201002"/>
                <a:gd name="f93" fmla="*/ f67 1 66939"/>
                <a:gd name="f94" fmla="*/ f68 1 201002"/>
                <a:gd name="f95" fmla="*/ f69 1 66939"/>
                <a:gd name="f96" fmla="*/ f70 1 201002"/>
                <a:gd name="f97" fmla="*/ f71 1 66939"/>
                <a:gd name="f98" fmla="*/ f72 1 201002"/>
                <a:gd name="f99" fmla="*/ f73 1 66939"/>
                <a:gd name="f100" fmla="*/ f74 1 201002"/>
                <a:gd name="f101" fmla="*/ f75 1 66939"/>
                <a:gd name="f102" fmla="*/ f76 1 201002"/>
                <a:gd name="f103" fmla="*/ f77 1 66939"/>
                <a:gd name="f104" fmla="*/ f78 1 201002"/>
                <a:gd name="f105" fmla="*/ f79 1 201002"/>
                <a:gd name="f106" fmla="*/ f80 1 66939"/>
                <a:gd name="f107" fmla="*/ f81 1 66939"/>
                <a:gd name="f108" fmla="*/ f82 1 66939"/>
                <a:gd name="f109" fmla="*/ f83 1 66939"/>
                <a:gd name="f110" fmla="*/ f84 1 66939"/>
                <a:gd name="f111" fmla="*/ f85 1 66939"/>
                <a:gd name="f112" fmla="*/ f86 1 201002"/>
                <a:gd name="f113" fmla="*/ f87 1 201002"/>
                <a:gd name="f114" fmla="*/ f88 1 201002"/>
                <a:gd name="f115" fmla="*/ f89 1 66939"/>
                <a:gd name="f116" fmla="*/ f90 1 201002"/>
                <a:gd name="f117" fmla="*/ f57 1 f64"/>
                <a:gd name="f118" fmla="*/ f58 1 f64"/>
                <a:gd name="f119" fmla="*/ f57 1 f65"/>
                <a:gd name="f120" fmla="*/ f59 1 f65"/>
                <a:gd name="f121" fmla="*/ f92 1 f64"/>
                <a:gd name="f122" fmla="*/ f93 1 f65"/>
                <a:gd name="f123" fmla="*/ f94 1 f64"/>
                <a:gd name="f124" fmla="*/ f95 1 f65"/>
                <a:gd name="f125" fmla="*/ f96 1 f64"/>
                <a:gd name="f126" fmla="*/ f97 1 f65"/>
                <a:gd name="f127" fmla="*/ f98 1 f64"/>
                <a:gd name="f128" fmla="*/ f99 1 f65"/>
                <a:gd name="f129" fmla="*/ f100 1 f64"/>
                <a:gd name="f130" fmla="*/ f101 1 f65"/>
                <a:gd name="f131" fmla="*/ f102 1 f64"/>
                <a:gd name="f132" fmla="*/ f103 1 f65"/>
                <a:gd name="f133" fmla="*/ f104 1 f64"/>
                <a:gd name="f134" fmla="*/ f105 1 f64"/>
                <a:gd name="f135" fmla="*/ f106 1 f65"/>
                <a:gd name="f136" fmla="*/ f107 1 f65"/>
                <a:gd name="f137" fmla="*/ f108 1 f65"/>
                <a:gd name="f138" fmla="*/ f109 1 f65"/>
                <a:gd name="f139" fmla="*/ f110 1 f65"/>
                <a:gd name="f140" fmla="*/ f111 1 f65"/>
                <a:gd name="f141" fmla="*/ f112 1 f64"/>
                <a:gd name="f142" fmla="*/ f113 1 f64"/>
                <a:gd name="f143" fmla="*/ f114 1 f64"/>
                <a:gd name="f144" fmla="*/ f115 1 f65"/>
                <a:gd name="f145" fmla="*/ f116 1 f64"/>
                <a:gd name="f146" fmla="*/ f117 f55 1"/>
                <a:gd name="f147" fmla="*/ f118 f55 1"/>
                <a:gd name="f148" fmla="*/ f120 f56 1"/>
                <a:gd name="f149" fmla="*/ f119 f56 1"/>
                <a:gd name="f150" fmla="*/ f121 f55 1"/>
                <a:gd name="f151" fmla="*/ f122 f56 1"/>
                <a:gd name="f152" fmla="*/ f123 f55 1"/>
                <a:gd name="f153" fmla="*/ f124 f56 1"/>
                <a:gd name="f154" fmla="*/ f125 f55 1"/>
                <a:gd name="f155" fmla="*/ f126 f56 1"/>
                <a:gd name="f156" fmla="*/ f127 f55 1"/>
                <a:gd name="f157" fmla="*/ f128 f56 1"/>
                <a:gd name="f158" fmla="*/ f129 f55 1"/>
                <a:gd name="f159" fmla="*/ f130 f56 1"/>
                <a:gd name="f160" fmla="*/ f131 f55 1"/>
                <a:gd name="f161" fmla="*/ f132 f56 1"/>
                <a:gd name="f162" fmla="*/ f133 f55 1"/>
                <a:gd name="f163" fmla="*/ f134 f55 1"/>
                <a:gd name="f164" fmla="*/ f135 f56 1"/>
                <a:gd name="f165" fmla="*/ f136 f56 1"/>
                <a:gd name="f166" fmla="*/ f137 f56 1"/>
                <a:gd name="f167" fmla="*/ f138 f56 1"/>
                <a:gd name="f168" fmla="*/ f139 f56 1"/>
                <a:gd name="f169" fmla="*/ f140 f56 1"/>
                <a:gd name="f170" fmla="*/ f141 f55 1"/>
                <a:gd name="f171" fmla="*/ f142 f55 1"/>
                <a:gd name="f172" fmla="*/ f143 f55 1"/>
                <a:gd name="f173" fmla="*/ f144 f56 1"/>
                <a:gd name="f174" fmla="*/ f145 f55 1"/>
              </a:gdLst>
              <a:ahLst/>
              <a:cxnLst>
                <a:cxn ang="3cd4">
                  <a:pos x="hc" y="t"/>
                </a:cxn>
                <a:cxn ang="0">
                  <a:pos x="r" y="vc"/>
                </a:cxn>
                <a:cxn ang="cd4">
                  <a:pos x="hc" y="b"/>
                </a:cxn>
                <a:cxn ang="cd2">
                  <a:pos x="l" y="vc"/>
                </a:cxn>
                <a:cxn ang="f91">
                  <a:pos x="f150" y="f151"/>
                </a:cxn>
                <a:cxn ang="f91">
                  <a:pos x="f152" y="f153"/>
                </a:cxn>
                <a:cxn ang="f91">
                  <a:pos x="f154" y="f155"/>
                </a:cxn>
                <a:cxn ang="f91">
                  <a:pos x="f156" y="f157"/>
                </a:cxn>
                <a:cxn ang="f91">
                  <a:pos x="f156" y="f157"/>
                </a:cxn>
                <a:cxn ang="f91">
                  <a:pos x="f158" y="f159"/>
                </a:cxn>
                <a:cxn ang="f91">
                  <a:pos x="f160" y="f161"/>
                </a:cxn>
                <a:cxn ang="f91">
                  <a:pos x="f162" y="f161"/>
                </a:cxn>
                <a:cxn ang="f91">
                  <a:pos x="f163" y="f164"/>
                </a:cxn>
                <a:cxn ang="f91">
                  <a:pos x="f163" y="f164"/>
                </a:cxn>
                <a:cxn ang="f91">
                  <a:pos x="f163" y="f165"/>
                </a:cxn>
                <a:cxn ang="f91">
                  <a:pos x="f163" y="f165"/>
                </a:cxn>
                <a:cxn ang="f91">
                  <a:pos x="f163" y="f166"/>
                </a:cxn>
                <a:cxn ang="f91">
                  <a:pos x="f163" y="f167"/>
                </a:cxn>
                <a:cxn ang="f91">
                  <a:pos x="f163" y="f167"/>
                </a:cxn>
                <a:cxn ang="f91">
                  <a:pos x="f163" y="f168"/>
                </a:cxn>
                <a:cxn ang="f91">
                  <a:pos x="f163" y="f169"/>
                </a:cxn>
                <a:cxn ang="f91">
                  <a:pos x="f163" y="f169"/>
                </a:cxn>
                <a:cxn ang="f91">
                  <a:pos x="f170" y="f169"/>
                </a:cxn>
                <a:cxn ang="f91">
                  <a:pos x="f171" y="f169"/>
                </a:cxn>
                <a:cxn ang="f91">
                  <a:pos x="f171" y="f169"/>
                </a:cxn>
                <a:cxn ang="f91">
                  <a:pos x="f172" y="f173"/>
                </a:cxn>
                <a:cxn ang="f91">
                  <a:pos x="f174" y="f151"/>
                </a:cxn>
              </a:cxnLst>
              <a:rect l="f146" t="f149" r="f147" b="f148"/>
              <a:pathLst>
                <a:path w="201002" h="66939">
                  <a:moveTo>
                    <a:pt x="f8" y="f9"/>
                  </a:moveTo>
                  <a:cubicBezTo>
                    <a:pt x="f10" y="f11"/>
                    <a:pt x="f12" y="f13"/>
                    <a:pt x="f14" y="f15"/>
                  </a:cubicBezTo>
                  <a:cubicBezTo>
                    <a:pt x="f16" y="f17"/>
                    <a:pt x="f18" y="f19"/>
                    <a:pt x="f20" y="f21"/>
                  </a:cubicBezTo>
                  <a:cubicBezTo>
                    <a:pt x="f22" y="f23"/>
                    <a:pt x="f24" y="f25"/>
                    <a:pt x="f26" y="f27"/>
                  </a:cubicBezTo>
                  <a:lnTo>
                    <a:pt x="f26" y="f27"/>
                  </a:lnTo>
                  <a:lnTo>
                    <a:pt x="f28" y="f29"/>
                  </a:lnTo>
                  <a:lnTo>
                    <a:pt x="f30" y="f7"/>
                  </a:lnTo>
                  <a:lnTo>
                    <a:pt x="f31" y="f7"/>
                  </a:lnTo>
                  <a:cubicBezTo>
                    <a:pt x="f32" y="f33"/>
                    <a:pt x="f34" y="f35"/>
                    <a:pt x="f36" y="f37"/>
                  </a:cubicBezTo>
                  <a:lnTo>
                    <a:pt x="f36" y="f37"/>
                  </a:lnTo>
                  <a:cubicBezTo>
                    <a:pt x="f38" y="f39"/>
                    <a:pt x="f38" y="f40"/>
                    <a:pt x="f36" y="f41"/>
                  </a:cubicBezTo>
                  <a:lnTo>
                    <a:pt x="f36" y="f41"/>
                  </a:lnTo>
                  <a:cubicBezTo>
                    <a:pt x="f36" y="f41"/>
                    <a:pt x="f36" y="f41"/>
                    <a:pt x="f36" y="f42"/>
                  </a:cubicBezTo>
                  <a:cubicBezTo>
                    <a:pt x="f43" y="f44"/>
                    <a:pt x="f43" y="f45"/>
                    <a:pt x="f36" y="f46"/>
                  </a:cubicBezTo>
                  <a:lnTo>
                    <a:pt x="f36" y="f46"/>
                  </a:lnTo>
                  <a:lnTo>
                    <a:pt x="f36" y="f47"/>
                  </a:lnTo>
                  <a:lnTo>
                    <a:pt x="f36" y="f48"/>
                  </a:lnTo>
                  <a:lnTo>
                    <a:pt x="f36" y="f48"/>
                  </a:lnTo>
                  <a:lnTo>
                    <a:pt x="f49" y="f48"/>
                  </a:lnTo>
                  <a:lnTo>
                    <a:pt x="f50" y="f48"/>
                  </a:lnTo>
                  <a:lnTo>
                    <a:pt x="f50" y="f48"/>
                  </a:lnTo>
                  <a:lnTo>
                    <a:pt x="f51" y="f52"/>
                  </a:lnTo>
                  <a:lnTo>
                    <a:pt x="f53"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2" name="Freeform: Shape 696">
              <a:extLst>
                <a:ext uri="{FF2B5EF4-FFF2-40B4-BE49-F238E27FC236}">
                  <a16:creationId xmlns:a16="http://schemas.microsoft.com/office/drawing/2014/main" id="{7EA3A5E2-954D-A98D-A60B-05839695B9FA}"/>
                </a:ext>
              </a:extLst>
            </p:cNvPr>
            <p:cNvSpPr/>
            <p:nvPr/>
          </p:nvSpPr>
          <p:spPr>
            <a:xfrm>
              <a:off x="9305208" y="774487"/>
              <a:ext cx="9180" cy="82277"/>
            </a:xfrm>
            <a:custGeom>
              <a:avLst/>
              <a:gdLst>
                <a:gd name="f0" fmla="val 10800000"/>
                <a:gd name="f1" fmla="val 5400000"/>
                <a:gd name="f2" fmla="val 180"/>
                <a:gd name="f3" fmla="val w"/>
                <a:gd name="f4" fmla="val h"/>
                <a:gd name="f5" fmla="val 0"/>
                <a:gd name="f6" fmla="val 9179"/>
                <a:gd name="f7" fmla="val 82280"/>
                <a:gd name="f8" fmla="val 3847"/>
                <a:gd name="f9" fmla="val 77329"/>
                <a:gd name="f10" fmla="val 6653"/>
                <a:gd name="f11" fmla="val 77188"/>
                <a:gd name="f12" fmla="val 9040"/>
                <a:gd name="f13" fmla="val 79344"/>
                <a:gd name="f14" fmla="val 9180"/>
                <a:gd name="f15" fmla="val 82146"/>
                <a:gd name="f16" fmla="val 82191"/>
                <a:gd name="f17" fmla="val 82236"/>
                <a:gd name="f18" fmla="val 82281"/>
                <a:gd name="f19" fmla="val 4831"/>
                <a:gd name="f20" fmla="val 2029"/>
                <a:gd name="f21" fmla="val 6666"/>
                <a:gd name="f22" fmla="val -131"/>
                <a:gd name="f23" fmla="val 3860"/>
                <a:gd name="f24" fmla="val 6"/>
                <a:gd name="f25" fmla="val 2476"/>
                <a:gd name="f26" fmla="val -3"/>
                <a:gd name="f27" fmla="val 1130"/>
                <a:gd name="f28" fmla="val 443"/>
                <a:gd name="f29" fmla="val 38"/>
                <a:gd name="f30" fmla="val 1276"/>
                <a:gd name="f31" fmla="val -13"/>
                <a:gd name="f32" fmla="val 1484"/>
                <a:gd name="f33" fmla="val 1702"/>
                <a:gd name="f34" fmla="val 1911"/>
                <a:gd name="f35" fmla="val 2163"/>
                <a:gd name="f36" fmla="val 2420"/>
                <a:gd name="f37" fmla="val 2672"/>
                <a:gd name="f38" fmla="val 3009"/>
                <a:gd name="f39" fmla="val 3352"/>
                <a:gd name="f40" fmla="val 3688"/>
                <a:gd name="f41" fmla="val 81138"/>
                <a:gd name="f42" fmla="val 496"/>
                <a:gd name="f43" fmla="val 79259"/>
                <a:gd name="f44" fmla="val 1968"/>
                <a:gd name="f45" fmla="val 77793"/>
                <a:gd name="f46" fmla="+- 0 0 -90"/>
                <a:gd name="f47" fmla="*/ f3 1 9179"/>
                <a:gd name="f48" fmla="*/ f4 1 82280"/>
                <a:gd name="f49" fmla="val f5"/>
                <a:gd name="f50" fmla="val f6"/>
                <a:gd name="f51" fmla="val f7"/>
                <a:gd name="f52" fmla="*/ f46 f0 1"/>
                <a:gd name="f53" fmla="+- f51 0 f49"/>
                <a:gd name="f54" fmla="+- f50 0 f49"/>
                <a:gd name="f55" fmla="*/ f52 1 f2"/>
                <a:gd name="f56" fmla="*/ f54 1 9179"/>
                <a:gd name="f57" fmla="*/ f53 1 82280"/>
                <a:gd name="f58" fmla="*/ 3847 f54 1"/>
                <a:gd name="f59" fmla="*/ 77329 f53 1"/>
                <a:gd name="f60" fmla="*/ 9180 f54 1"/>
                <a:gd name="f61" fmla="*/ 82146 f53 1"/>
                <a:gd name="f62" fmla="*/ 82281 f53 1"/>
                <a:gd name="f63" fmla="*/ 4831 f53 1"/>
                <a:gd name="f64" fmla="*/ 3860 f54 1"/>
                <a:gd name="f65" fmla="*/ 6 f53 1"/>
                <a:gd name="f66" fmla="*/ 38 f54 1"/>
                <a:gd name="f67" fmla="*/ 1276 f53 1"/>
                <a:gd name="f68" fmla="*/ 1911 f53 1"/>
                <a:gd name="f69" fmla="*/ 2672 f53 1"/>
                <a:gd name="f70" fmla="*/ 3688 f53 1"/>
                <a:gd name="f71" fmla="*/ 81138 f53 1"/>
                <a:gd name="f72" fmla="+- f55 0 f1"/>
                <a:gd name="f73" fmla="*/ f58 1 9179"/>
                <a:gd name="f74" fmla="*/ f59 1 82280"/>
                <a:gd name="f75" fmla="*/ f60 1 9179"/>
                <a:gd name="f76" fmla="*/ f61 1 82280"/>
                <a:gd name="f77" fmla="*/ f62 1 82280"/>
                <a:gd name="f78" fmla="*/ f63 1 82280"/>
                <a:gd name="f79" fmla="*/ f64 1 9179"/>
                <a:gd name="f80" fmla="*/ f65 1 82280"/>
                <a:gd name="f81" fmla="*/ f66 1 9179"/>
                <a:gd name="f82" fmla="*/ f67 1 82280"/>
                <a:gd name="f83" fmla="*/ f68 1 82280"/>
                <a:gd name="f84" fmla="*/ f69 1 82280"/>
                <a:gd name="f85" fmla="*/ f70 1 82280"/>
                <a:gd name="f86" fmla="*/ f71 1 82280"/>
                <a:gd name="f87" fmla="*/ f49 1 f56"/>
                <a:gd name="f88" fmla="*/ f50 1 f56"/>
                <a:gd name="f89" fmla="*/ f49 1 f57"/>
                <a:gd name="f90" fmla="*/ f51 1 f57"/>
                <a:gd name="f91" fmla="*/ f73 1 f56"/>
                <a:gd name="f92" fmla="*/ f74 1 f57"/>
                <a:gd name="f93" fmla="*/ f75 1 f56"/>
                <a:gd name="f94" fmla="*/ f76 1 f57"/>
                <a:gd name="f95" fmla="*/ f77 1 f57"/>
                <a:gd name="f96" fmla="*/ f78 1 f57"/>
                <a:gd name="f97" fmla="*/ f79 1 f56"/>
                <a:gd name="f98" fmla="*/ f80 1 f57"/>
                <a:gd name="f99" fmla="*/ f81 1 f56"/>
                <a:gd name="f100" fmla="*/ f82 1 f57"/>
                <a:gd name="f101" fmla="*/ f83 1 f57"/>
                <a:gd name="f102" fmla="*/ f84 1 f57"/>
                <a:gd name="f103" fmla="*/ f85 1 f57"/>
                <a:gd name="f104" fmla="*/ f86 1 f57"/>
                <a:gd name="f105" fmla="*/ f87 f47 1"/>
                <a:gd name="f106" fmla="*/ f88 f47 1"/>
                <a:gd name="f107" fmla="*/ f90 f48 1"/>
                <a:gd name="f108" fmla="*/ f89 f48 1"/>
                <a:gd name="f109" fmla="*/ f91 f47 1"/>
                <a:gd name="f110" fmla="*/ f92 f48 1"/>
                <a:gd name="f111" fmla="*/ f93 f47 1"/>
                <a:gd name="f112" fmla="*/ f94 f48 1"/>
                <a:gd name="f113" fmla="*/ f95 f48 1"/>
                <a:gd name="f114" fmla="*/ f96 f48 1"/>
                <a:gd name="f115" fmla="*/ f97 f47 1"/>
                <a:gd name="f116" fmla="*/ f98 f48 1"/>
                <a:gd name="f117" fmla="*/ f99 f47 1"/>
                <a:gd name="f118" fmla="*/ f100 f48 1"/>
                <a:gd name="f119" fmla="*/ f101 f48 1"/>
                <a:gd name="f120" fmla="*/ f102 f48 1"/>
                <a:gd name="f121" fmla="*/ f103 f48 1"/>
                <a:gd name="f122" fmla="*/ f104 f48 1"/>
              </a:gdLst>
              <a:ahLst/>
              <a:cxnLst>
                <a:cxn ang="3cd4">
                  <a:pos x="hc" y="t"/>
                </a:cxn>
                <a:cxn ang="0">
                  <a:pos x="r" y="vc"/>
                </a:cxn>
                <a:cxn ang="cd4">
                  <a:pos x="hc" y="b"/>
                </a:cxn>
                <a:cxn ang="cd2">
                  <a:pos x="l" y="vc"/>
                </a:cxn>
                <a:cxn ang="f72">
                  <a:pos x="f109" y="f110"/>
                </a:cxn>
                <a:cxn ang="f72">
                  <a:pos x="f111" y="f112"/>
                </a:cxn>
                <a:cxn ang="f72">
                  <a:pos x="f111" y="f113"/>
                </a:cxn>
                <a:cxn ang="f72">
                  <a:pos x="f111" y="f114"/>
                </a:cxn>
                <a:cxn ang="f72">
                  <a:pos x="f115" y="f116"/>
                </a:cxn>
                <a:cxn ang="f72">
                  <a:pos x="f109" y="f116"/>
                </a:cxn>
                <a:cxn ang="f72">
                  <a:pos x="f117" y="f118"/>
                </a:cxn>
                <a:cxn ang="f72">
                  <a:pos x="f117" y="f118"/>
                </a:cxn>
                <a:cxn ang="f72">
                  <a:pos x="f117" y="f119"/>
                </a:cxn>
                <a:cxn ang="f72">
                  <a:pos x="f117" y="f120"/>
                </a:cxn>
                <a:cxn ang="f72">
                  <a:pos x="f117" y="f120"/>
                </a:cxn>
                <a:cxn ang="f72">
                  <a:pos x="f117" y="f120"/>
                </a:cxn>
                <a:cxn ang="f72">
                  <a:pos x="f117" y="f121"/>
                </a:cxn>
                <a:cxn ang="f72">
                  <a:pos x="f117" y="f121"/>
                </a:cxn>
                <a:cxn ang="f72">
                  <a:pos x="f117" y="f122"/>
                </a:cxn>
                <a:cxn ang="f72">
                  <a:pos x="f109" y="f110"/>
                </a:cxn>
              </a:cxnLst>
              <a:rect l="f105" t="f108" r="f106" b="f107"/>
              <a:pathLst>
                <a:path w="9179" h="82280">
                  <a:moveTo>
                    <a:pt x="f8" y="f9"/>
                  </a:moveTo>
                  <a:cubicBezTo>
                    <a:pt x="f10" y="f11"/>
                    <a:pt x="f12" y="f13"/>
                    <a:pt x="f14" y="f15"/>
                  </a:cubicBezTo>
                  <a:cubicBezTo>
                    <a:pt x="f14" y="f16"/>
                    <a:pt x="f14" y="f17"/>
                    <a:pt x="f14" y="f18"/>
                  </a:cubicBezTo>
                  <a:lnTo>
                    <a:pt x="f14" y="f19"/>
                  </a:lnTo>
                  <a:cubicBezTo>
                    <a:pt x="f12" y="f20"/>
                    <a:pt x="f21" y="f22"/>
                    <a:pt x="f23" y="f24"/>
                  </a:cubicBezTo>
                  <a:cubicBezTo>
                    <a:pt x="f23" y="f24"/>
                    <a:pt x="f8" y="f24"/>
                    <a:pt x="f8" y="f24"/>
                  </a:cubicBezTo>
                  <a:cubicBezTo>
                    <a:pt x="f25" y="f26"/>
                    <a:pt x="f27" y="f28"/>
                    <a:pt x="f29" y="f30"/>
                  </a:cubicBezTo>
                  <a:lnTo>
                    <a:pt x="f29" y="f30"/>
                  </a:lnTo>
                  <a:cubicBezTo>
                    <a:pt x="f31" y="f32"/>
                    <a:pt x="f31" y="f33"/>
                    <a:pt x="f29" y="f34"/>
                  </a:cubicBezTo>
                  <a:cubicBezTo>
                    <a:pt x="f5" y="f35"/>
                    <a:pt x="f5" y="f36"/>
                    <a:pt x="f29" y="f37"/>
                  </a:cubicBezTo>
                  <a:lnTo>
                    <a:pt x="f29" y="f37"/>
                  </a:lnTo>
                  <a:cubicBezTo>
                    <a:pt x="f29" y="f37"/>
                    <a:pt x="f29" y="f37"/>
                    <a:pt x="f29" y="f37"/>
                  </a:cubicBezTo>
                  <a:cubicBezTo>
                    <a:pt x="f31" y="f38"/>
                    <a:pt x="f31" y="f39"/>
                    <a:pt x="f29" y="f40"/>
                  </a:cubicBezTo>
                  <a:lnTo>
                    <a:pt x="f29" y="f40"/>
                  </a:lnTo>
                  <a:lnTo>
                    <a:pt x="f29" y="f41"/>
                  </a:lnTo>
                  <a:cubicBezTo>
                    <a:pt x="f42" y="f43"/>
                    <a:pt x="f44"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3" name="Freeform: Shape 697">
              <a:extLst>
                <a:ext uri="{FF2B5EF4-FFF2-40B4-BE49-F238E27FC236}">
                  <a16:creationId xmlns:a16="http://schemas.microsoft.com/office/drawing/2014/main" id="{3B9012BE-9EB8-1191-4D72-8FC1583CBB47}"/>
                </a:ext>
              </a:extLst>
            </p:cNvPr>
            <p:cNvSpPr/>
            <p:nvPr/>
          </p:nvSpPr>
          <p:spPr>
            <a:xfrm>
              <a:off x="9303553" y="851818"/>
              <a:ext cx="10588" cy="52952"/>
            </a:xfrm>
            <a:custGeom>
              <a:avLst/>
              <a:gdLst>
                <a:gd name="f0" fmla="val 10800000"/>
                <a:gd name="f1" fmla="val 5400000"/>
                <a:gd name="f2" fmla="val 180"/>
                <a:gd name="f3" fmla="val w"/>
                <a:gd name="f4" fmla="val h"/>
                <a:gd name="f5" fmla="val 0"/>
                <a:gd name="f6" fmla="val 10586"/>
                <a:gd name="f7" fmla="val 52951"/>
                <a:gd name="f8" fmla="val 5507"/>
                <a:gd name="f9" fmla="val 7"/>
                <a:gd name="f10" fmla="val 2638"/>
                <a:gd name="f11" fmla="val -137"/>
                <a:gd name="f12" fmla="val 187"/>
                <a:gd name="f13" fmla="val 2075"/>
                <a:gd name="f14" fmla="val 48"/>
                <a:gd name="f15" fmla="val 4946"/>
                <a:gd name="f16" fmla="val 4949"/>
                <a:gd name="f17" fmla="val 4955"/>
                <a:gd name="f18" fmla="val 4958"/>
                <a:gd name="f19" fmla="val 52952"/>
                <a:gd name="f20" fmla="val -16"/>
                <a:gd name="f21" fmla="val 52362"/>
                <a:gd name="f22" fmla="val 51765"/>
                <a:gd name="f23" fmla="val 51174"/>
                <a:gd name="f24" fmla="val 1203"/>
                <a:gd name="f25" fmla="val 48546"/>
                <a:gd name="f26" fmla="val 4174"/>
                <a:gd name="f27" fmla="val 47228"/>
                <a:gd name="f28" fmla="val 6904"/>
                <a:gd name="f29" fmla="val 48127"/>
                <a:gd name="f30" fmla="val 49143"/>
                <a:gd name="f31" fmla="val 10523"/>
                <a:gd name="f32" fmla="val 2203"/>
                <a:gd name="f33" fmla="val 8262"/>
                <a:gd name="f34" fmla="val 5"/>
                <a:gd name="f35" fmla="+- 0 0 -90"/>
                <a:gd name="f36" fmla="*/ f3 1 10586"/>
                <a:gd name="f37" fmla="*/ f4 1 52951"/>
                <a:gd name="f38" fmla="val f5"/>
                <a:gd name="f39" fmla="val f6"/>
                <a:gd name="f40" fmla="val f7"/>
                <a:gd name="f41" fmla="*/ f35 f0 1"/>
                <a:gd name="f42" fmla="+- f40 0 f38"/>
                <a:gd name="f43" fmla="+- f39 0 f38"/>
                <a:gd name="f44" fmla="*/ f41 1 f2"/>
                <a:gd name="f45" fmla="*/ f43 1 10586"/>
                <a:gd name="f46" fmla="*/ f42 1 52951"/>
                <a:gd name="f47" fmla="*/ 5507 f43 1"/>
                <a:gd name="f48" fmla="*/ 7 f42 1"/>
                <a:gd name="f49" fmla="*/ 48 f43 1"/>
                <a:gd name="f50" fmla="*/ 4946 f42 1"/>
                <a:gd name="f51" fmla="*/ 4958 f42 1"/>
                <a:gd name="f52" fmla="*/ 52952 f42 1"/>
                <a:gd name="f53" fmla="*/ 51174 f42 1"/>
                <a:gd name="f54" fmla="*/ 6904 f43 1"/>
                <a:gd name="f55" fmla="*/ 48127 f42 1"/>
                <a:gd name="f56" fmla="*/ 10586 f43 1"/>
                <a:gd name="f57" fmla="*/ 49143 f42 1"/>
                <a:gd name="f58" fmla="+- f44 0 f1"/>
                <a:gd name="f59" fmla="*/ f47 1 10586"/>
                <a:gd name="f60" fmla="*/ f48 1 52951"/>
                <a:gd name="f61" fmla="*/ f49 1 10586"/>
                <a:gd name="f62" fmla="*/ f50 1 52951"/>
                <a:gd name="f63" fmla="*/ f51 1 52951"/>
                <a:gd name="f64" fmla="*/ f52 1 52951"/>
                <a:gd name="f65" fmla="*/ f53 1 52951"/>
                <a:gd name="f66" fmla="*/ f54 1 10586"/>
                <a:gd name="f67" fmla="*/ f55 1 52951"/>
                <a:gd name="f68" fmla="*/ f56 1 10586"/>
                <a:gd name="f69" fmla="*/ f57 1 52951"/>
                <a:gd name="f70" fmla="*/ f38 1 f45"/>
                <a:gd name="f71" fmla="*/ f39 1 f45"/>
                <a:gd name="f72" fmla="*/ f38 1 f46"/>
                <a:gd name="f73" fmla="*/ f40 1 f46"/>
                <a:gd name="f74" fmla="*/ f59 1 f45"/>
                <a:gd name="f75" fmla="*/ f60 1 f46"/>
                <a:gd name="f76" fmla="*/ f61 1 f45"/>
                <a:gd name="f77" fmla="*/ f62 1 f46"/>
                <a:gd name="f78" fmla="*/ f63 1 f46"/>
                <a:gd name="f79" fmla="*/ f64 1 f46"/>
                <a:gd name="f80" fmla="*/ f65 1 f46"/>
                <a:gd name="f81" fmla="*/ f66 1 f45"/>
                <a:gd name="f82" fmla="*/ f67 1 f46"/>
                <a:gd name="f83" fmla="*/ f68 1 f45"/>
                <a:gd name="f84" fmla="*/ f69 1 f46"/>
                <a:gd name="f85" fmla="*/ f70 f36 1"/>
                <a:gd name="f86" fmla="*/ f71 f36 1"/>
                <a:gd name="f87" fmla="*/ f73 f37 1"/>
                <a:gd name="f88" fmla="*/ f72 f37 1"/>
                <a:gd name="f89" fmla="*/ f74 f36 1"/>
                <a:gd name="f90" fmla="*/ f75 f37 1"/>
                <a:gd name="f91" fmla="*/ f76 f36 1"/>
                <a:gd name="f92" fmla="*/ f77 f37 1"/>
                <a:gd name="f93" fmla="*/ f78 f37 1"/>
                <a:gd name="f94" fmla="*/ f79 f37 1"/>
                <a:gd name="f95" fmla="*/ f80 f37 1"/>
                <a:gd name="f96" fmla="*/ f81 f36 1"/>
                <a:gd name="f97" fmla="*/ f82 f37 1"/>
                <a:gd name="f98" fmla="*/ f83 f36 1"/>
                <a:gd name="f99" fmla="*/ f84 f37 1"/>
              </a:gdLst>
              <a:ahLst/>
              <a:cxnLst>
                <a:cxn ang="3cd4">
                  <a:pos x="hc" y="t"/>
                </a:cxn>
                <a:cxn ang="0">
                  <a:pos x="r" y="vc"/>
                </a:cxn>
                <a:cxn ang="cd4">
                  <a:pos x="hc" y="b"/>
                </a:cxn>
                <a:cxn ang="cd2">
                  <a:pos x="l" y="vc"/>
                </a:cxn>
                <a:cxn ang="f58">
                  <a:pos x="f89" y="f90"/>
                </a:cxn>
                <a:cxn ang="f58">
                  <a:pos x="f91" y="f92"/>
                </a:cxn>
                <a:cxn ang="f58">
                  <a:pos x="f91" y="f93"/>
                </a:cxn>
                <a:cxn ang="f58">
                  <a:pos x="f91" y="f94"/>
                </a:cxn>
                <a:cxn ang="f58">
                  <a:pos x="f91" y="f95"/>
                </a:cxn>
                <a:cxn ang="f58">
                  <a:pos x="f96" y="f97"/>
                </a:cxn>
                <a:cxn ang="f58">
                  <a:pos x="f98" y="f99"/>
                </a:cxn>
                <a:cxn ang="f58">
                  <a:pos x="f98" y="f93"/>
                </a:cxn>
                <a:cxn ang="f58">
                  <a:pos x="f89" y="f90"/>
                </a:cxn>
              </a:cxnLst>
              <a:rect l="f85" t="f88" r="f86" b="f87"/>
              <a:pathLst>
                <a:path w="10586" h="52951">
                  <a:moveTo>
                    <a:pt x="f8" y="f9"/>
                  </a:moveTo>
                  <a:cubicBezTo>
                    <a:pt x="f10" y="f11"/>
                    <a:pt x="f12" y="f13"/>
                    <a:pt x="f14" y="f15"/>
                  </a:cubicBezTo>
                  <a:cubicBezTo>
                    <a:pt x="f14" y="f16"/>
                    <a:pt x="f14" y="f17"/>
                    <a:pt x="f14" y="f18"/>
                  </a:cubicBezTo>
                  <a:lnTo>
                    <a:pt x="f14" y="f19"/>
                  </a:lnTo>
                  <a:cubicBezTo>
                    <a:pt x="f20" y="f21"/>
                    <a:pt x="f20" y="f22"/>
                    <a:pt x="f14" y="f23"/>
                  </a:cubicBezTo>
                  <a:cubicBezTo>
                    <a:pt x="f24" y="f25"/>
                    <a:pt x="f26" y="f27"/>
                    <a:pt x="f28" y="f29"/>
                  </a:cubicBezTo>
                  <a:lnTo>
                    <a:pt x="f6" y="f30"/>
                  </a:lnTo>
                  <a:lnTo>
                    <a:pt x="f6" y="f18"/>
                  </a:lnTo>
                  <a:cubicBezTo>
                    <a:pt x="f31" y="f32"/>
                    <a:pt x="f33" y="f3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4" name="Freeform: Shape 698">
              <a:extLst>
                <a:ext uri="{FF2B5EF4-FFF2-40B4-BE49-F238E27FC236}">
                  <a16:creationId xmlns:a16="http://schemas.microsoft.com/office/drawing/2014/main" id="{986EE84E-F1C9-941F-FF30-D196E536A061}"/>
                </a:ext>
              </a:extLst>
            </p:cNvPr>
            <p:cNvSpPr/>
            <p:nvPr/>
          </p:nvSpPr>
          <p:spPr>
            <a:xfrm>
              <a:off x="9693938" y="457840"/>
              <a:ext cx="97977" cy="36310"/>
            </a:xfrm>
            <a:custGeom>
              <a:avLst/>
              <a:gdLst>
                <a:gd name="f0" fmla="val 10800000"/>
                <a:gd name="f1" fmla="val 5400000"/>
                <a:gd name="f2" fmla="val 180"/>
                <a:gd name="f3" fmla="val w"/>
                <a:gd name="f4" fmla="val h"/>
                <a:gd name="f5" fmla="val 0"/>
                <a:gd name="f6" fmla="val 97977"/>
                <a:gd name="f7" fmla="val 36312"/>
                <a:gd name="f8" fmla="val 3766"/>
                <a:gd name="f9" fmla="val 8761"/>
                <a:gd name="f10" fmla="val 6814"/>
                <a:gd name="f11" fmla="val 9776"/>
                <a:gd name="f12" fmla="val 94549"/>
                <a:gd name="f13" fmla="val 36313"/>
                <a:gd name="f14" fmla="val 92009"/>
                <a:gd name="f15" fmla="val 35772"/>
                <a:gd name="f16" fmla="val 90397"/>
                <a:gd name="f17" fmla="val 33277"/>
                <a:gd name="f18" fmla="val 90931"/>
                <a:gd name="f19" fmla="val 30739"/>
                <a:gd name="f20" fmla="val 90981"/>
                <a:gd name="f21" fmla="val 30519"/>
                <a:gd name="f22" fmla="val 91045"/>
                <a:gd name="f23" fmla="val 30302"/>
                <a:gd name="f24" fmla="val 91121"/>
                <a:gd name="f25" fmla="val 30091"/>
                <a:gd name="f26" fmla="val 92238"/>
                <a:gd name="f27" fmla="val 27413"/>
                <a:gd name="f28" fmla="val 95209"/>
                <a:gd name="f29" fmla="val 26035"/>
                <a:gd name="f30" fmla="val 26917"/>
                <a:gd name="f31" fmla="val 95057"/>
                <a:gd name="f32" fmla="val 26155"/>
                <a:gd name="f33" fmla="val 9861"/>
                <a:gd name="f34" fmla="val 762"/>
                <a:gd name="f35" fmla="val 7195"/>
                <a:gd name="f36" fmla="val 4402"/>
                <a:gd name="f37" fmla="val 3386"/>
                <a:gd name="f38" fmla="val 2497"/>
                <a:gd name="f39" fmla="val 1469"/>
                <a:gd name="f40" fmla="val 471"/>
                <a:gd name="f41" fmla="val 694"/>
                <a:gd name="f42" fmla="val 1345"/>
                <a:gd name="f43" fmla="val 339"/>
                <a:gd name="f44" fmla="val 2412"/>
                <a:gd name="f45" fmla="val -627"/>
                <a:gd name="f46" fmla="val 4821"/>
                <a:gd name="f47" fmla="val 542"/>
                <a:gd name="f48" fmla="val 7556"/>
                <a:gd name="f49" fmla="val 2954"/>
                <a:gd name="f50" fmla="val 8518"/>
                <a:gd name="f51" fmla="val 3221"/>
                <a:gd name="f52" fmla="val 8624"/>
                <a:gd name="f53" fmla="val 3487"/>
                <a:gd name="f54" fmla="val 8705"/>
                <a:gd name="f55" fmla="+- 0 0 -90"/>
                <a:gd name="f56" fmla="*/ f3 1 97977"/>
                <a:gd name="f57" fmla="*/ f4 1 36312"/>
                <a:gd name="f58" fmla="val f5"/>
                <a:gd name="f59" fmla="val f6"/>
                <a:gd name="f60" fmla="val f7"/>
                <a:gd name="f61" fmla="*/ f55 f0 1"/>
                <a:gd name="f62" fmla="+- f60 0 f58"/>
                <a:gd name="f63" fmla="+- f59 0 f58"/>
                <a:gd name="f64" fmla="*/ f61 1 f2"/>
                <a:gd name="f65" fmla="*/ f63 1 97977"/>
                <a:gd name="f66" fmla="*/ f62 1 36312"/>
                <a:gd name="f67" fmla="*/ 3766 f63 1"/>
                <a:gd name="f68" fmla="*/ 8761 f62 1"/>
                <a:gd name="f69" fmla="*/ 6814 f63 1"/>
                <a:gd name="f70" fmla="*/ 9776 f62 1"/>
                <a:gd name="f71" fmla="*/ 94549 f63 1"/>
                <a:gd name="f72" fmla="*/ 36313 f62 1"/>
                <a:gd name="f73" fmla="*/ 90931 f63 1"/>
                <a:gd name="f74" fmla="*/ 30739 f62 1"/>
                <a:gd name="f75" fmla="*/ 91121 f63 1"/>
                <a:gd name="f76" fmla="*/ 30091 f62 1"/>
                <a:gd name="f77" fmla="*/ 97977 f63 1"/>
                <a:gd name="f78" fmla="*/ 26917 f62 1"/>
                <a:gd name="f79" fmla="*/ 95057 f63 1"/>
                <a:gd name="f80" fmla="*/ 26155 f62 1"/>
                <a:gd name="f81" fmla="*/ 9861 f63 1"/>
                <a:gd name="f82" fmla="*/ 762 f62 1"/>
                <a:gd name="f83" fmla="*/ 7195 f63 1"/>
                <a:gd name="f84" fmla="*/ 0 f62 1"/>
                <a:gd name="f85" fmla="*/ 4402 f63 1"/>
                <a:gd name="f86" fmla="*/ 3386 f63 1"/>
                <a:gd name="f87" fmla="*/ 2497 f63 1"/>
                <a:gd name="f88" fmla="*/ 339 f63 1"/>
                <a:gd name="f89" fmla="*/ 2412 f62 1"/>
                <a:gd name="f90" fmla="*/ 2954 f63 1"/>
                <a:gd name="f91" fmla="*/ 8518 f62 1"/>
                <a:gd name="f92" fmla="+- f64 0 f1"/>
                <a:gd name="f93" fmla="*/ f67 1 97977"/>
                <a:gd name="f94" fmla="*/ f68 1 36312"/>
                <a:gd name="f95" fmla="*/ f69 1 97977"/>
                <a:gd name="f96" fmla="*/ f70 1 36312"/>
                <a:gd name="f97" fmla="*/ f71 1 97977"/>
                <a:gd name="f98" fmla="*/ f72 1 36312"/>
                <a:gd name="f99" fmla="*/ f73 1 97977"/>
                <a:gd name="f100" fmla="*/ f74 1 36312"/>
                <a:gd name="f101" fmla="*/ f75 1 97977"/>
                <a:gd name="f102" fmla="*/ f76 1 36312"/>
                <a:gd name="f103" fmla="*/ f77 1 97977"/>
                <a:gd name="f104" fmla="*/ f78 1 36312"/>
                <a:gd name="f105" fmla="*/ f79 1 97977"/>
                <a:gd name="f106" fmla="*/ f80 1 36312"/>
                <a:gd name="f107" fmla="*/ f81 1 97977"/>
                <a:gd name="f108" fmla="*/ f82 1 36312"/>
                <a:gd name="f109" fmla="*/ f83 1 97977"/>
                <a:gd name="f110" fmla="*/ f84 1 36312"/>
                <a:gd name="f111" fmla="*/ f85 1 97977"/>
                <a:gd name="f112" fmla="*/ f86 1 97977"/>
                <a:gd name="f113" fmla="*/ f87 1 97977"/>
                <a:gd name="f114" fmla="*/ f88 1 97977"/>
                <a:gd name="f115" fmla="*/ f89 1 36312"/>
                <a:gd name="f116" fmla="*/ f90 1 97977"/>
                <a:gd name="f117" fmla="*/ f91 1 36312"/>
                <a:gd name="f118" fmla="*/ f58 1 f65"/>
                <a:gd name="f119" fmla="*/ f59 1 f65"/>
                <a:gd name="f120" fmla="*/ f58 1 f66"/>
                <a:gd name="f121" fmla="*/ f60 1 f66"/>
                <a:gd name="f122" fmla="*/ f93 1 f65"/>
                <a:gd name="f123" fmla="*/ f94 1 f66"/>
                <a:gd name="f124" fmla="*/ f95 1 f65"/>
                <a:gd name="f125" fmla="*/ f96 1 f66"/>
                <a:gd name="f126" fmla="*/ f97 1 f65"/>
                <a:gd name="f127" fmla="*/ f98 1 f66"/>
                <a:gd name="f128" fmla="*/ f99 1 f65"/>
                <a:gd name="f129" fmla="*/ f100 1 f66"/>
                <a:gd name="f130" fmla="*/ f101 1 f65"/>
                <a:gd name="f131" fmla="*/ f102 1 f66"/>
                <a:gd name="f132" fmla="*/ f103 1 f65"/>
                <a:gd name="f133" fmla="*/ f104 1 f66"/>
                <a:gd name="f134" fmla="*/ f105 1 f65"/>
                <a:gd name="f135" fmla="*/ f106 1 f66"/>
                <a:gd name="f136" fmla="*/ f107 1 f65"/>
                <a:gd name="f137" fmla="*/ f108 1 f66"/>
                <a:gd name="f138" fmla="*/ f109 1 f65"/>
                <a:gd name="f139" fmla="*/ f110 1 f66"/>
                <a:gd name="f140" fmla="*/ f111 1 f65"/>
                <a:gd name="f141" fmla="*/ f112 1 f65"/>
                <a:gd name="f142" fmla="*/ f113 1 f65"/>
                <a:gd name="f143" fmla="*/ f114 1 f65"/>
                <a:gd name="f144" fmla="*/ f115 1 f66"/>
                <a:gd name="f145" fmla="*/ f116 1 f65"/>
                <a:gd name="f146" fmla="*/ f117 1 f66"/>
                <a:gd name="f147" fmla="*/ f118 f56 1"/>
                <a:gd name="f148" fmla="*/ f119 f56 1"/>
                <a:gd name="f149" fmla="*/ f121 f57 1"/>
                <a:gd name="f150" fmla="*/ f120 f57 1"/>
                <a:gd name="f151" fmla="*/ f122 f56 1"/>
                <a:gd name="f152" fmla="*/ f123 f57 1"/>
                <a:gd name="f153" fmla="*/ f124 f56 1"/>
                <a:gd name="f154" fmla="*/ f125 f57 1"/>
                <a:gd name="f155" fmla="*/ f126 f56 1"/>
                <a:gd name="f156" fmla="*/ f127 f57 1"/>
                <a:gd name="f157" fmla="*/ f128 f56 1"/>
                <a:gd name="f158" fmla="*/ f129 f57 1"/>
                <a:gd name="f159" fmla="*/ f130 f56 1"/>
                <a:gd name="f160" fmla="*/ f131 f57 1"/>
                <a:gd name="f161" fmla="*/ f132 f56 1"/>
                <a:gd name="f162" fmla="*/ f133 f57 1"/>
                <a:gd name="f163" fmla="*/ f134 f56 1"/>
                <a:gd name="f164" fmla="*/ f135 f57 1"/>
                <a:gd name="f165" fmla="*/ f136 f56 1"/>
                <a:gd name="f166" fmla="*/ f137 f57 1"/>
                <a:gd name="f167" fmla="*/ f138 f56 1"/>
                <a:gd name="f168" fmla="*/ f139 f57 1"/>
                <a:gd name="f169" fmla="*/ f140 f56 1"/>
                <a:gd name="f170" fmla="*/ f141 f56 1"/>
                <a:gd name="f171" fmla="*/ f142 f56 1"/>
                <a:gd name="f172" fmla="*/ f143 f56 1"/>
                <a:gd name="f173" fmla="*/ f144 f57 1"/>
                <a:gd name="f174" fmla="*/ f145 f56 1"/>
                <a:gd name="f175" fmla="*/ f146 f57 1"/>
              </a:gdLst>
              <a:ahLst/>
              <a:cxnLst>
                <a:cxn ang="3cd4">
                  <a:pos x="hc" y="t"/>
                </a:cxn>
                <a:cxn ang="0">
                  <a:pos x="r" y="vc"/>
                </a:cxn>
                <a:cxn ang="cd4">
                  <a:pos x="hc" y="b"/>
                </a:cxn>
                <a:cxn ang="cd2">
                  <a:pos x="l" y="vc"/>
                </a:cxn>
                <a:cxn ang="f92">
                  <a:pos x="f151" y="f152"/>
                </a:cxn>
                <a:cxn ang="f92">
                  <a:pos x="f153" y="f154"/>
                </a:cxn>
                <a:cxn ang="f92">
                  <a:pos x="f155" y="f156"/>
                </a:cxn>
                <a:cxn ang="f92">
                  <a:pos x="f157" y="f158"/>
                </a:cxn>
                <a:cxn ang="f92">
                  <a:pos x="f159" y="f160"/>
                </a:cxn>
                <a:cxn ang="f92">
                  <a:pos x="f161" y="f162"/>
                </a:cxn>
                <a:cxn ang="f92">
                  <a:pos x="f163" y="f164"/>
                </a:cxn>
                <a:cxn ang="f92">
                  <a:pos x="f165" y="f166"/>
                </a:cxn>
                <a:cxn ang="f92">
                  <a:pos x="f167" y="f168"/>
                </a:cxn>
                <a:cxn ang="f92">
                  <a:pos x="f169" y="f168"/>
                </a:cxn>
                <a:cxn ang="f92">
                  <a:pos x="f170" y="f168"/>
                </a:cxn>
                <a:cxn ang="f92">
                  <a:pos x="f171" y="f168"/>
                </a:cxn>
                <a:cxn ang="f92">
                  <a:pos x="f172" y="f173"/>
                </a:cxn>
                <a:cxn ang="f92">
                  <a:pos x="f174" y="f175"/>
                </a:cxn>
                <a:cxn ang="f92">
                  <a:pos x="f151" y="f152"/>
                </a:cxn>
              </a:cxnLst>
              <a:rect l="f147" t="f150" r="f148" b="f149"/>
              <a:pathLst>
                <a:path w="97977" h="36312">
                  <a:moveTo>
                    <a:pt x="f8" y="f9"/>
                  </a:moveTo>
                  <a:lnTo>
                    <a:pt x="f10" y="f11"/>
                  </a:lnTo>
                  <a:lnTo>
                    <a:pt x="f12" y="f13"/>
                  </a:lnTo>
                  <a:cubicBezTo>
                    <a:pt x="f14" y="f15"/>
                    <a:pt x="f16" y="f17"/>
                    <a:pt x="f18" y="f19"/>
                  </a:cubicBezTo>
                  <a:cubicBezTo>
                    <a:pt x="f20" y="f21"/>
                    <a:pt x="f22" y="f23"/>
                    <a:pt x="f24" y="f25"/>
                  </a:cubicBezTo>
                  <a:cubicBezTo>
                    <a:pt x="f26" y="f27"/>
                    <a:pt x="f28" y="f29"/>
                    <a:pt x="f6" y="f30"/>
                  </a:cubicBezTo>
                  <a:lnTo>
                    <a:pt x="f31" y="f32"/>
                  </a:lnTo>
                  <a:lnTo>
                    <a:pt x="f33" y="f34"/>
                  </a:lnTo>
                  <a:lnTo>
                    <a:pt x="f35" y="f5"/>
                  </a:lnTo>
                  <a:lnTo>
                    <a:pt x="f36" y="f5"/>
                  </a:lnTo>
                  <a:lnTo>
                    <a:pt x="f37" y="f5"/>
                  </a:lnTo>
                  <a:lnTo>
                    <a:pt x="f38" y="f5"/>
                  </a:lnTo>
                  <a:cubicBezTo>
                    <a:pt x="f39" y="f40"/>
                    <a:pt x="f41" y="f42"/>
                    <a:pt x="f43" y="f44"/>
                  </a:cubicBezTo>
                  <a:cubicBezTo>
                    <a:pt x="f45" y="f46"/>
                    <a:pt x="f47" y="f48"/>
                    <a:pt x="f49" y="f50"/>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5" name="Freeform: Shape 699">
              <a:extLst>
                <a:ext uri="{FF2B5EF4-FFF2-40B4-BE49-F238E27FC236}">
                  <a16:creationId xmlns:a16="http://schemas.microsoft.com/office/drawing/2014/main" id="{E9FB0035-ED4D-B055-1759-787B1D2FC8FA}"/>
                </a:ext>
              </a:extLst>
            </p:cNvPr>
            <p:cNvSpPr/>
            <p:nvPr/>
          </p:nvSpPr>
          <p:spPr>
            <a:xfrm>
              <a:off x="9784765" y="484494"/>
              <a:ext cx="379713" cy="121139"/>
            </a:xfrm>
            <a:custGeom>
              <a:avLst/>
              <a:gdLst>
                <a:gd name="f0" fmla="val 10800000"/>
                <a:gd name="f1" fmla="val 5400000"/>
                <a:gd name="f2" fmla="val 180"/>
                <a:gd name="f3" fmla="val w"/>
                <a:gd name="f4" fmla="val h"/>
                <a:gd name="f5" fmla="val 0"/>
                <a:gd name="f6" fmla="val 379712"/>
                <a:gd name="f7" fmla="val 121139"/>
                <a:gd name="f8" fmla="val 293"/>
                <a:gd name="f9" fmla="val 3440"/>
                <a:gd name="f10" fmla="val -608"/>
                <a:gd name="f11" fmla="val 5874"/>
                <a:gd name="f12" fmla="val 637"/>
                <a:gd name="f13" fmla="val 8576"/>
                <a:gd name="f14" fmla="val 3074"/>
                <a:gd name="f15" fmla="val 9474"/>
                <a:gd name="f16" fmla="val 3290"/>
                <a:gd name="f17" fmla="val 9552"/>
                <a:gd name="f18" fmla="val 3506"/>
                <a:gd name="f19" fmla="val 9614"/>
                <a:gd name="f20" fmla="val 3722"/>
                <a:gd name="f21" fmla="val 9661"/>
                <a:gd name="f22" fmla="val 363423"/>
                <a:gd name="f23" fmla="val 118218"/>
                <a:gd name="f24" fmla="val 373073"/>
                <a:gd name="f25" fmla="val 374723"/>
                <a:gd name="f26" fmla="val 376856"/>
                <a:gd name="f27" fmla="val 121169"/>
                <a:gd name="f28" fmla="val 378811"/>
                <a:gd name="f29" fmla="val 119920"/>
                <a:gd name="f30" fmla="val 379675"/>
                <a:gd name="f31" fmla="val 117964"/>
                <a:gd name="f32" fmla="val 379726"/>
                <a:gd name="f33" fmla="val 117628"/>
                <a:gd name="f34" fmla="val 117285"/>
                <a:gd name="f35" fmla="val 116949"/>
                <a:gd name="f36" fmla="val 116060"/>
                <a:gd name="f37" fmla="val 115171"/>
                <a:gd name="f38" fmla="val 114409"/>
                <a:gd name="f39" fmla="val 379040"/>
                <a:gd name="f40" fmla="val 378151"/>
                <a:gd name="f41" fmla="val 16292"/>
                <a:gd name="f42" fmla="val 3059"/>
                <a:gd name="f43" fmla="val 7150"/>
                <a:gd name="f44" fmla="val 266"/>
                <a:gd name="f45" fmla="val 4382"/>
                <a:gd name="f46" fmla="val -617"/>
                <a:gd name="f47" fmla="val 1411"/>
                <a:gd name="f48" fmla="val 762"/>
                <a:gd name="f49" fmla="+- 0 0 -90"/>
                <a:gd name="f50" fmla="*/ f3 1 379712"/>
                <a:gd name="f51" fmla="*/ f4 1 121139"/>
                <a:gd name="f52" fmla="val f5"/>
                <a:gd name="f53" fmla="val f6"/>
                <a:gd name="f54" fmla="val f7"/>
                <a:gd name="f55" fmla="*/ f49 f0 1"/>
                <a:gd name="f56" fmla="+- f54 0 f52"/>
                <a:gd name="f57" fmla="+- f53 0 f52"/>
                <a:gd name="f58" fmla="*/ f55 1 f2"/>
                <a:gd name="f59" fmla="*/ f57 1 379712"/>
                <a:gd name="f60" fmla="*/ f56 1 121139"/>
                <a:gd name="f61" fmla="*/ 293 f57 1"/>
                <a:gd name="f62" fmla="*/ 3440 f56 1"/>
                <a:gd name="f63" fmla="*/ 3074 f57 1"/>
                <a:gd name="f64" fmla="*/ 9474 f56 1"/>
                <a:gd name="f65" fmla="*/ 3722 f57 1"/>
                <a:gd name="f66" fmla="*/ 9661 f56 1"/>
                <a:gd name="f67" fmla="*/ 363423 f57 1"/>
                <a:gd name="f68" fmla="*/ 118218 f56 1"/>
                <a:gd name="f69" fmla="*/ 373073 f57 1"/>
                <a:gd name="f70" fmla="*/ 121139 f56 1"/>
                <a:gd name="f71" fmla="*/ 374723 f57 1"/>
                <a:gd name="f72" fmla="*/ 379675 f57 1"/>
                <a:gd name="f73" fmla="*/ 117964 f56 1"/>
                <a:gd name="f74" fmla="*/ 116949 f56 1"/>
                <a:gd name="f75" fmla="*/ 116060 f56 1"/>
                <a:gd name="f76" fmla="*/ 115171 f56 1"/>
                <a:gd name="f77" fmla="*/ 114409 f56 1"/>
                <a:gd name="f78" fmla="*/ 379040 f57 1"/>
                <a:gd name="f79" fmla="*/ 378151 f57 1"/>
                <a:gd name="f80" fmla="*/ 16292 f57 1"/>
                <a:gd name="f81" fmla="*/ 3059 f56 1"/>
                <a:gd name="f82" fmla="*/ 7150 f57 1"/>
                <a:gd name="f83" fmla="*/ 266 f56 1"/>
                <a:gd name="f84" fmla="+- f58 0 f1"/>
                <a:gd name="f85" fmla="*/ f61 1 379712"/>
                <a:gd name="f86" fmla="*/ f62 1 121139"/>
                <a:gd name="f87" fmla="*/ f63 1 379712"/>
                <a:gd name="f88" fmla="*/ f64 1 121139"/>
                <a:gd name="f89" fmla="*/ f65 1 379712"/>
                <a:gd name="f90" fmla="*/ f66 1 121139"/>
                <a:gd name="f91" fmla="*/ f67 1 379712"/>
                <a:gd name="f92" fmla="*/ f68 1 121139"/>
                <a:gd name="f93" fmla="*/ f69 1 379712"/>
                <a:gd name="f94" fmla="*/ f70 1 121139"/>
                <a:gd name="f95" fmla="*/ f71 1 379712"/>
                <a:gd name="f96" fmla="*/ f72 1 379712"/>
                <a:gd name="f97" fmla="*/ f73 1 121139"/>
                <a:gd name="f98" fmla="*/ f74 1 121139"/>
                <a:gd name="f99" fmla="*/ f75 1 121139"/>
                <a:gd name="f100" fmla="*/ f76 1 121139"/>
                <a:gd name="f101" fmla="*/ f77 1 121139"/>
                <a:gd name="f102" fmla="*/ f78 1 379712"/>
                <a:gd name="f103" fmla="*/ f79 1 379712"/>
                <a:gd name="f104" fmla="*/ f80 1 379712"/>
                <a:gd name="f105" fmla="*/ f81 1 121139"/>
                <a:gd name="f106" fmla="*/ f82 1 379712"/>
                <a:gd name="f107" fmla="*/ f83 1 121139"/>
                <a:gd name="f108" fmla="*/ f52 1 f59"/>
                <a:gd name="f109" fmla="*/ f53 1 f59"/>
                <a:gd name="f110" fmla="*/ f52 1 f60"/>
                <a:gd name="f111" fmla="*/ f54 1 f60"/>
                <a:gd name="f112" fmla="*/ f85 1 f59"/>
                <a:gd name="f113" fmla="*/ f86 1 f60"/>
                <a:gd name="f114" fmla="*/ f87 1 f59"/>
                <a:gd name="f115" fmla="*/ f88 1 f60"/>
                <a:gd name="f116" fmla="*/ f89 1 f59"/>
                <a:gd name="f117" fmla="*/ f90 1 f60"/>
                <a:gd name="f118" fmla="*/ f91 1 f59"/>
                <a:gd name="f119" fmla="*/ f92 1 f60"/>
                <a:gd name="f120" fmla="*/ f93 1 f59"/>
                <a:gd name="f121" fmla="*/ f94 1 f60"/>
                <a:gd name="f122" fmla="*/ f95 1 f59"/>
                <a:gd name="f123" fmla="*/ f96 1 f59"/>
                <a:gd name="f124" fmla="*/ f97 1 f60"/>
                <a:gd name="f125" fmla="*/ f98 1 f60"/>
                <a:gd name="f126" fmla="*/ f99 1 f60"/>
                <a:gd name="f127" fmla="*/ f100 1 f60"/>
                <a:gd name="f128" fmla="*/ f101 1 f60"/>
                <a:gd name="f129" fmla="*/ f102 1 f59"/>
                <a:gd name="f130" fmla="*/ f103 1 f59"/>
                <a:gd name="f131" fmla="*/ f104 1 f59"/>
                <a:gd name="f132" fmla="*/ f105 1 f60"/>
                <a:gd name="f133" fmla="*/ f106 1 f59"/>
                <a:gd name="f134" fmla="*/ f107 1 f60"/>
                <a:gd name="f135" fmla="*/ f108 f50 1"/>
                <a:gd name="f136" fmla="*/ f109 f50 1"/>
                <a:gd name="f137" fmla="*/ f111 f51 1"/>
                <a:gd name="f138" fmla="*/ f110 f51 1"/>
                <a:gd name="f139" fmla="*/ f112 f50 1"/>
                <a:gd name="f140" fmla="*/ f113 f51 1"/>
                <a:gd name="f141" fmla="*/ f114 f50 1"/>
                <a:gd name="f142" fmla="*/ f115 f51 1"/>
                <a:gd name="f143" fmla="*/ f116 f50 1"/>
                <a:gd name="f144" fmla="*/ f117 f51 1"/>
                <a:gd name="f145" fmla="*/ f118 f50 1"/>
                <a:gd name="f146" fmla="*/ f119 f51 1"/>
                <a:gd name="f147" fmla="*/ f120 f50 1"/>
                <a:gd name="f148" fmla="*/ f121 f51 1"/>
                <a:gd name="f149" fmla="*/ f122 f50 1"/>
                <a:gd name="f150" fmla="*/ f123 f50 1"/>
                <a:gd name="f151" fmla="*/ f124 f51 1"/>
                <a:gd name="f152" fmla="*/ f125 f51 1"/>
                <a:gd name="f153" fmla="*/ f126 f51 1"/>
                <a:gd name="f154" fmla="*/ f127 f51 1"/>
                <a:gd name="f155" fmla="*/ f128 f51 1"/>
                <a:gd name="f156" fmla="*/ f129 f50 1"/>
                <a:gd name="f157" fmla="*/ f130 f50 1"/>
                <a:gd name="f158" fmla="*/ f131 f50 1"/>
                <a:gd name="f159" fmla="*/ f132 f51 1"/>
                <a:gd name="f160" fmla="*/ f133 f50 1"/>
                <a:gd name="f161" fmla="*/ f134 f51 1"/>
              </a:gdLst>
              <a:ahLst/>
              <a:cxnLst>
                <a:cxn ang="3cd4">
                  <a:pos x="hc" y="t"/>
                </a:cxn>
                <a:cxn ang="0">
                  <a:pos x="r" y="vc"/>
                </a:cxn>
                <a:cxn ang="cd4">
                  <a:pos x="hc" y="b"/>
                </a:cxn>
                <a:cxn ang="cd2">
                  <a:pos x="l" y="vc"/>
                </a:cxn>
                <a:cxn ang="f84">
                  <a:pos x="f139" y="f140"/>
                </a:cxn>
                <a:cxn ang="f84">
                  <a:pos x="f141" y="f142"/>
                </a:cxn>
                <a:cxn ang="f84">
                  <a:pos x="f143" y="f144"/>
                </a:cxn>
                <a:cxn ang="f84">
                  <a:pos x="f145" y="f146"/>
                </a:cxn>
                <a:cxn ang="f84">
                  <a:pos x="f147" y="f148"/>
                </a:cxn>
                <a:cxn ang="f84">
                  <a:pos x="f149" y="f148"/>
                </a:cxn>
                <a:cxn ang="f84">
                  <a:pos x="f150" y="f151"/>
                </a:cxn>
                <a:cxn ang="f84">
                  <a:pos x="f150" y="f151"/>
                </a:cxn>
                <a:cxn ang="f84">
                  <a:pos x="f150" y="f151"/>
                </a:cxn>
                <a:cxn ang="f84">
                  <a:pos x="f150" y="f152"/>
                </a:cxn>
                <a:cxn ang="f84">
                  <a:pos x="f150" y="f153"/>
                </a:cxn>
                <a:cxn ang="f84">
                  <a:pos x="f150" y="f154"/>
                </a:cxn>
                <a:cxn ang="f84">
                  <a:pos x="f150" y="f154"/>
                </a:cxn>
                <a:cxn ang="f84">
                  <a:pos x="f150" y="f154"/>
                </a:cxn>
                <a:cxn ang="f84">
                  <a:pos x="f150" y="f155"/>
                </a:cxn>
                <a:cxn ang="f84">
                  <a:pos x="f150" y="f155"/>
                </a:cxn>
                <a:cxn ang="f84">
                  <a:pos x="f156" y="f155"/>
                </a:cxn>
                <a:cxn ang="f84">
                  <a:pos x="f157" y="f155"/>
                </a:cxn>
                <a:cxn ang="f84">
                  <a:pos x="f157" y="f155"/>
                </a:cxn>
                <a:cxn ang="f84">
                  <a:pos x="f158" y="f159"/>
                </a:cxn>
                <a:cxn ang="f84">
                  <a:pos x="f160" y="f161"/>
                </a:cxn>
                <a:cxn ang="f84">
                  <a:pos x="f139" y="f140"/>
                </a:cxn>
              </a:cxnLst>
              <a:rect l="f135" t="f138" r="f136" b="f137"/>
              <a:pathLst>
                <a:path w="379712" h="121139">
                  <a:moveTo>
                    <a:pt x="f8" y="f9"/>
                  </a:moveTo>
                  <a:cubicBezTo>
                    <a:pt x="f10" y="f11"/>
                    <a:pt x="f12" y="f13"/>
                    <a:pt x="f14" y="f15"/>
                  </a:cubicBezTo>
                  <a:cubicBezTo>
                    <a:pt x="f16" y="f17"/>
                    <a:pt x="f18" y="f19"/>
                    <a:pt x="f20" y="f21"/>
                  </a:cubicBezTo>
                  <a:lnTo>
                    <a:pt x="f22" y="f23"/>
                  </a:lnTo>
                  <a:lnTo>
                    <a:pt x="f24" y="f7"/>
                  </a:lnTo>
                  <a:lnTo>
                    <a:pt x="f25" y="f7"/>
                  </a:lnTo>
                  <a:cubicBezTo>
                    <a:pt x="f26" y="f27"/>
                    <a:pt x="f28" y="f29"/>
                    <a:pt x="f30" y="f31"/>
                  </a:cubicBezTo>
                  <a:lnTo>
                    <a:pt x="f30" y="f31"/>
                  </a:lnTo>
                  <a:lnTo>
                    <a:pt x="f30" y="f31"/>
                  </a:lnTo>
                  <a:cubicBezTo>
                    <a:pt x="f32" y="f33"/>
                    <a:pt x="f32" y="f34"/>
                    <a:pt x="f30" y="f35"/>
                  </a:cubicBezTo>
                  <a:lnTo>
                    <a:pt x="f30" y="f36"/>
                  </a:lnTo>
                  <a:lnTo>
                    <a:pt x="f30" y="f37"/>
                  </a:lnTo>
                  <a:lnTo>
                    <a:pt x="f30" y="f37"/>
                  </a:lnTo>
                  <a:lnTo>
                    <a:pt x="f30" y="f37"/>
                  </a:lnTo>
                  <a:lnTo>
                    <a:pt x="f30" y="f38"/>
                  </a:lnTo>
                  <a:lnTo>
                    <a:pt x="f30" y="f38"/>
                  </a:lnTo>
                  <a:lnTo>
                    <a:pt x="f39" y="f38"/>
                  </a:lnTo>
                  <a:lnTo>
                    <a:pt x="f40" y="f38"/>
                  </a:lnTo>
                  <a:lnTo>
                    <a:pt x="f40" y="f38"/>
                  </a:lnTo>
                  <a:lnTo>
                    <a:pt x="f41" y="f42"/>
                  </a:lnTo>
                  <a:lnTo>
                    <a:pt x="f43" y="f44"/>
                  </a:ln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6" name="Freeform: Shape 700">
              <a:extLst>
                <a:ext uri="{FF2B5EF4-FFF2-40B4-BE49-F238E27FC236}">
                  <a16:creationId xmlns:a16="http://schemas.microsoft.com/office/drawing/2014/main" id="{C8558F70-6453-D19A-4986-59C3FAE1BC1C}"/>
                </a:ext>
              </a:extLst>
            </p:cNvPr>
            <p:cNvSpPr/>
            <p:nvPr/>
          </p:nvSpPr>
          <p:spPr>
            <a:xfrm>
              <a:off x="8741764" y="4059387"/>
              <a:ext cx="9957" cy="48508"/>
            </a:xfrm>
            <a:custGeom>
              <a:avLst/>
              <a:gdLst>
                <a:gd name="f0" fmla="val 10800000"/>
                <a:gd name="f1" fmla="val 5400000"/>
                <a:gd name="f2" fmla="val 180"/>
                <a:gd name="f3" fmla="val w"/>
                <a:gd name="f4" fmla="val h"/>
                <a:gd name="f5" fmla="val 0"/>
                <a:gd name="f6" fmla="val 9960"/>
                <a:gd name="f7" fmla="val 48507"/>
                <a:gd name="f8" fmla="val 5460"/>
                <a:gd name="f9" fmla="val 4825"/>
                <a:gd name="f10" fmla="val 2628"/>
                <a:gd name="f11" fmla="val 4964"/>
                <a:gd name="f12" fmla="val 203"/>
                <a:gd name="f13" fmla="val 2831"/>
                <a:gd name="f14" fmla="val 43677"/>
                <a:gd name="f15" fmla="val 46508"/>
                <a:gd name="f16" fmla="val 48641"/>
                <a:gd name="f17" fmla="val 48502"/>
                <a:gd name="f18" fmla="val 6792"/>
                <a:gd name="f19" fmla="val 48489"/>
                <a:gd name="f20" fmla="val 8088"/>
                <a:gd name="f21" fmla="val 48044"/>
                <a:gd name="f22" fmla="val 9141"/>
                <a:gd name="f23" fmla="val 47232"/>
                <a:gd name="f24" fmla="val 9904"/>
                <a:gd name="f25" fmla="val 46216"/>
                <a:gd name="f26" fmla="val 45581"/>
                <a:gd name="f27" fmla="val 9980"/>
                <a:gd name="f28" fmla="val 45289"/>
                <a:gd name="f29" fmla="val 44984"/>
                <a:gd name="f30" fmla="val 44692"/>
                <a:gd name="f31" fmla="val 9954"/>
                <a:gd name="f32" fmla="val 44400"/>
                <a:gd name="f33" fmla="val 44096"/>
                <a:gd name="f34" fmla="val 43804"/>
                <a:gd name="f35" fmla="val 127"/>
                <a:gd name="f36" fmla="val 9739"/>
                <a:gd name="f37" fmla="val 2552"/>
                <a:gd name="f38" fmla="val 7872"/>
                <a:gd name="f39" fmla="val 4520"/>
                <a:gd name="f40" fmla="+- 0 0 -90"/>
                <a:gd name="f41" fmla="*/ f3 1 9960"/>
                <a:gd name="f42" fmla="*/ f4 1 48507"/>
                <a:gd name="f43" fmla="val f5"/>
                <a:gd name="f44" fmla="val f6"/>
                <a:gd name="f45" fmla="val f7"/>
                <a:gd name="f46" fmla="*/ f40 f0 1"/>
                <a:gd name="f47" fmla="+- f45 0 f43"/>
                <a:gd name="f48" fmla="+- f44 0 f43"/>
                <a:gd name="f49" fmla="*/ f46 1 f2"/>
                <a:gd name="f50" fmla="*/ f48 1 9960"/>
                <a:gd name="f51" fmla="*/ f47 1 48507"/>
                <a:gd name="f52" fmla="*/ 5460 f48 1"/>
                <a:gd name="f53" fmla="*/ 4825 f47 1"/>
                <a:gd name="f54" fmla="*/ 0 f48 1"/>
                <a:gd name="f55" fmla="*/ 0 f47 1"/>
                <a:gd name="f56" fmla="*/ 43677 f47 1"/>
                <a:gd name="f57" fmla="*/ 48502 f47 1"/>
                <a:gd name="f58" fmla="*/ 9141 f48 1"/>
                <a:gd name="f59" fmla="*/ 47232 f47 1"/>
                <a:gd name="f60" fmla="*/ 9904 f48 1"/>
                <a:gd name="f61" fmla="*/ 46216 f47 1"/>
                <a:gd name="f62" fmla="*/ 45581 f47 1"/>
                <a:gd name="f63" fmla="*/ 44692 f47 1"/>
                <a:gd name="f64" fmla="*/ 43804 f47 1"/>
                <a:gd name="f65" fmla="*/ 127 f47 1"/>
                <a:gd name="f66" fmla="+- f49 0 f1"/>
                <a:gd name="f67" fmla="*/ f52 1 9960"/>
                <a:gd name="f68" fmla="*/ f53 1 48507"/>
                <a:gd name="f69" fmla="*/ f54 1 9960"/>
                <a:gd name="f70" fmla="*/ f55 1 48507"/>
                <a:gd name="f71" fmla="*/ f56 1 48507"/>
                <a:gd name="f72" fmla="*/ f57 1 48507"/>
                <a:gd name="f73" fmla="*/ f58 1 9960"/>
                <a:gd name="f74" fmla="*/ f59 1 48507"/>
                <a:gd name="f75" fmla="*/ f60 1 9960"/>
                <a:gd name="f76" fmla="*/ f61 1 48507"/>
                <a:gd name="f77" fmla="*/ f62 1 48507"/>
                <a:gd name="f78" fmla="*/ f63 1 48507"/>
                <a:gd name="f79" fmla="*/ f64 1 48507"/>
                <a:gd name="f80" fmla="*/ f65 1 48507"/>
                <a:gd name="f81" fmla="*/ f43 1 f50"/>
                <a:gd name="f82" fmla="*/ f44 1 f50"/>
                <a:gd name="f83" fmla="*/ f43 1 f51"/>
                <a:gd name="f84" fmla="*/ f45 1 f51"/>
                <a:gd name="f85" fmla="*/ f67 1 f50"/>
                <a:gd name="f86" fmla="*/ f68 1 f51"/>
                <a:gd name="f87" fmla="*/ f69 1 f50"/>
                <a:gd name="f88" fmla="*/ f70 1 f51"/>
                <a:gd name="f89" fmla="*/ f71 1 f51"/>
                <a:gd name="f90" fmla="*/ f72 1 f51"/>
                <a:gd name="f91" fmla="*/ f73 1 f50"/>
                <a:gd name="f92" fmla="*/ f74 1 f51"/>
                <a:gd name="f93" fmla="*/ f75 1 f50"/>
                <a:gd name="f94" fmla="*/ f76 1 f51"/>
                <a:gd name="f95" fmla="*/ f77 1 f51"/>
                <a:gd name="f96" fmla="*/ f78 1 f51"/>
                <a:gd name="f97" fmla="*/ f79 1 f51"/>
                <a:gd name="f98" fmla="*/ f80 1 f51"/>
                <a:gd name="f99" fmla="*/ f81 f41 1"/>
                <a:gd name="f100" fmla="*/ f82 f41 1"/>
                <a:gd name="f101" fmla="*/ f84 f42 1"/>
                <a:gd name="f102" fmla="*/ f83 f42 1"/>
                <a:gd name="f103" fmla="*/ f85 f41 1"/>
                <a:gd name="f104" fmla="*/ f86 f42 1"/>
                <a:gd name="f105" fmla="*/ f87 f41 1"/>
                <a:gd name="f106" fmla="*/ f88 f42 1"/>
                <a:gd name="f107" fmla="*/ f89 f42 1"/>
                <a:gd name="f108" fmla="*/ f90 f42 1"/>
                <a:gd name="f109" fmla="*/ f91 f41 1"/>
                <a:gd name="f110" fmla="*/ f92 f42 1"/>
                <a:gd name="f111" fmla="*/ f93 f41 1"/>
                <a:gd name="f112" fmla="*/ f94 f42 1"/>
                <a:gd name="f113" fmla="*/ f95 f42 1"/>
                <a:gd name="f114" fmla="*/ f96 f42 1"/>
                <a:gd name="f115" fmla="*/ f97 f42 1"/>
                <a:gd name="f116" fmla="*/ f98 f42 1"/>
              </a:gdLst>
              <a:ahLst/>
              <a:cxnLst>
                <a:cxn ang="3cd4">
                  <a:pos x="hc" y="t"/>
                </a:cxn>
                <a:cxn ang="0">
                  <a:pos x="r" y="vc"/>
                </a:cxn>
                <a:cxn ang="cd4">
                  <a:pos x="hc" y="b"/>
                </a:cxn>
                <a:cxn ang="cd2">
                  <a:pos x="l" y="vc"/>
                </a:cxn>
                <a:cxn ang="f66">
                  <a:pos x="f103" y="f104"/>
                </a:cxn>
                <a:cxn ang="f66">
                  <a:pos x="f105" y="f106"/>
                </a:cxn>
                <a:cxn ang="f66">
                  <a:pos x="f105" y="f107"/>
                </a:cxn>
                <a:cxn ang="f66">
                  <a:pos x="f103" y="f108"/>
                </a:cxn>
                <a:cxn ang="f66">
                  <a:pos x="f109" y="f110"/>
                </a:cxn>
                <a:cxn ang="f66">
                  <a:pos x="f111" y="f112"/>
                </a:cxn>
                <a:cxn ang="f66">
                  <a:pos x="f111" y="f113"/>
                </a:cxn>
                <a:cxn ang="f66">
                  <a:pos x="f111" y="f114"/>
                </a:cxn>
                <a:cxn ang="f66">
                  <a:pos x="f111" y="f115"/>
                </a:cxn>
                <a:cxn ang="f66">
                  <a:pos x="f111" y="f115"/>
                </a:cxn>
                <a:cxn ang="f66">
                  <a:pos x="f111" y="f116"/>
                </a:cxn>
                <a:cxn ang="f66">
                  <a:pos x="f103" y="f104"/>
                </a:cxn>
              </a:cxnLst>
              <a:rect l="f99" t="f102" r="f100" b="f101"/>
              <a:pathLst>
                <a:path w="9960" h="48507">
                  <a:moveTo>
                    <a:pt x="f8" y="f9"/>
                  </a:moveTo>
                  <a:cubicBezTo>
                    <a:pt x="f10" y="f11"/>
                    <a:pt x="f12" y="f13"/>
                    <a:pt x="f5" y="f5"/>
                  </a:cubicBezTo>
                  <a:lnTo>
                    <a:pt x="f5" y="f14"/>
                  </a:lnTo>
                  <a:cubicBezTo>
                    <a:pt x="f12" y="f15"/>
                    <a:pt x="f10" y="f16"/>
                    <a:pt x="f8" y="f17"/>
                  </a:cubicBezTo>
                  <a:cubicBezTo>
                    <a:pt x="f18" y="f19"/>
                    <a:pt x="f20" y="f21"/>
                    <a:pt x="f22" y="f23"/>
                  </a:cubicBezTo>
                  <a:lnTo>
                    <a:pt x="f24" y="f25"/>
                  </a:lnTo>
                  <a:lnTo>
                    <a:pt x="f24" y="f26"/>
                  </a:lnTo>
                  <a:cubicBezTo>
                    <a:pt x="f27" y="f28"/>
                    <a:pt x="f27" y="f29"/>
                    <a:pt x="f24" y="f30"/>
                  </a:cubicBezTo>
                  <a:cubicBezTo>
                    <a:pt x="f31" y="f32"/>
                    <a:pt x="f31" y="f33"/>
                    <a:pt x="f24" y="f34"/>
                  </a:cubicBezTo>
                  <a:lnTo>
                    <a:pt x="f24" y="f34"/>
                  </a:lnTo>
                  <a:lnTo>
                    <a:pt x="f24" y="f35"/>
                  </a:lnTo>
                  <a:cubicBezTo>
                    <a:pt x="f36" y="f37"/>
                    <a:pt x="f38" y="f3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7" name="Freeform: Shape 701">
              <a:extLst>
                <a:ext uri="{FF2B5EF4-FFF2-40B4-BE49-F238E27FC236}">
                  <a16:creationId xmlns:a16="http://schemas.microsoft.com/office/drawing/2014/main" id="{57CB31FB-DD11-3F3D-150D-F1B6F423B9CB}"/>
                </a:ext>
              </a:extLst>
            </p:cNvPr>
            <p:cNvSpPr/>
            <p:nvPr/>
          </p:nvSpPr>
          <p:spPr>
            <a:xfrm>
              <a:off x="8742020" y="3999457"/>
              <a:ext cx="10789" cy="65068"/>
            </a:xfrm>
            <a:custGeom>
              <a:avLst/>
              <a:gdLst>
                <a:gd name="f0" fmla="val 10800000"/>
                <a:gd name="f1" fmla="val 5400000"/>
                <a:gd name="f2" fmla="val 180"/>
                <a:gd name="f3" fmla="val w"/>
                <a:gd name="f4" fmla="val h"/>
                <a:gd name="f5" fmla="val 0"/>
                <a:gd name="f6" fmla="val 10791"/>
                <a:gd name="f7" fmla="val 65070"/>
                <a:gd name="f8" fmla="val 10538"/>
                <a:gd name="f9" fmla="val 10665"/>
                <a:gd name="f10" fmla="val 584"/>
                <a:gd name="f11" fmla="val 1193"/>
                <a:gd name="f12" fmla="val 1778"/>
                <a:gd name="f13" fmla="val 9700"/>
                <a:gd name="f14" fmla="val 3847"/>
                <a:gd name="f15" fmla="val 7694"/>
                <a:gd name="f16" fmla="val 5206"/>
                <a:gd name="f17" fmla="val 5460"/>
                <a:gd name="f18" fmla="val 3682"/>
                <a:gd name="f19" fmla="val 4063"/>
                <a:gd name="f20" fmla="val 60436"/>
                <a:gd name="f21" fmla="val 457"/>
                <a:gd name="f22" fmla="val 63420"/>
                <a:gd name="f23" fmla="val 3250"/>
                <a:gd name="f24" fmla="val 65464"/>
                <a:gd name="f25" fmla="val 6221"/>
                <a:gd name="f26" fmla="val 65007"/>
                <a:gd name="f27" fmla="val 8583"/>
                <a:gd name="f28" fmla="val 64639"/>
                <a:gd name="f29" fmla="val 10424"/>
                <a:gd name="f30" fmla="val 62798"/>
                <a:gd name="f31" fmla="val 10792"/>
                <a:gd name="f32" fmla="+- 0 0 -90"/>
                <a:gd name="f33" fmla="*/ f3 1 10791"/>
                <a:gd name="f34" fmla="*/ f4 1 65070"/>
                <a:gd name="f35" fmla="val f5"/>
                <a:gd name="f36" fmla="val f6"/>
                <a:gd name="f37" fmla="val f7"/>
                <a:gd name="f38" fmla="*/ f32 f0 1"/>
                <a:gd name="f39" fmla="+- f37 0 f35"/>
                <a:gd name="f40" fmla="+- f36 0 f35"/>
                <a:gd name="f41" fmla="*/ f38 1 f2"/>
                <a:gd name="f42" fmla="*/ f40 1 10791"/>
                <a:gd name="f43" fmla="*/ f39 1 65070"/>
                <a:gd name="f44" fmla="*/ 10538 f40 1"/>
                <a:gd name="f45" fmla="*/ 0 f39 1"/>
                <a:gd name="f46" fmla="*/ 1778 f39 1"/>
                <a:gd name="f47" fmla="*/ 5460 f40 1"/>
                <a:gd name="f48" fmla="*/ 5206 f39 1"/>
                <a:gd name="f49" fmla="*/ 3682 f40 1"/>
                <a:gd name="f50" fmla="*/ 0 f40 1"/>
                <a:gd name="f51" fmla="*/ 4063 f39 1"/>
                <a:gd name="f52" fmla="*/ 60436 f39 1"/>
                <a:gd name="f53" fmla="*/ 6221 f40 1"/>
                <a:gd name="f54" fmla="*/ 65007 f39 1"/>
                <a:gd name="f55" fmla="*/ 10792 f40 1"/>
                <a:gd name="f56" fmla="+- f41 0 f1"/>
                <a:gd name="f57" fmla="*/ f44 1 10791"/>
                <a:gd name="f58" fmla="*/ f45 1 65070"/>
                <a:gd name="f59" fmla="*/ f46 1 65070"/>
                <a:gd name="f60" fmla="*/ f47 1 10791"/>
                <a:gd name="f61" fmla="*/ f48 1 65070"/>
                <a:gd name="f62" fmla="*/ f49 1 10791"/>
                <a:gd name="f63" fmla="*/ f50 1 10791"/>
                <a:gd name="f64" fmla="*/ f51 1 65070"/>
                <a:gd name="f65" fmla="*/ f52 1 65070"/>
                <a:gd name="f66" fmla="*/ f53 1 10791"/>
                <a:gd name="f67" fmla="*/ f54 1 65070"/>
                <a:gd name="f68" fmla="*/ f55 1 10791"/>
                <a:gd name="f69" fmla="*/ f35 1 f42"/>
                <a:gd name="f70" fmla="*/ f36 1 f42"/>
                <a:gd name="f71" fmla="*/ f35 1 f43"/>
                <a:gd name="f72" fmla="*/ f37 1 f43"/>
                <a:gd name="f73" fmla="*/ f57 1 f42"/>
                <a:gd name="f74" fmla="*/ f58 1 f43"/>
                <a:gd name="f75" fmla="*/ f59 1 f43"/>
                <a:gd name="f76" fmla="*/ f60 1 f42"/>
                <a:gd name="f77" fmla="*/ f61 1 f43"/>
                <a:gd name="f78" fmla="*/ f62 1 f42"/>
                <a:gd name="f79" fmla="*/ f63 1 f42"/>
                <a:gd name="f80" fmla="*/ f64 1 f43"/>
                <a:gd name="f81" fmla="*/ f65 1 f43"/>
                <a:gd name="f82" fmla="*/ f66 1 f42"/>
                <a:gd name="f83" fmla="*/ f67 1 f43"/>
                <a:gd name="f84" fmla="*/ f68 1 f42"/>
                <a:gd name="f85" fmla="*/ f69 f33 1"/>
                <a:gd name="f86" fmla="*/ f70 f33 1"/>
                <a:gd name="f87" fmla="*/ f72 f34 1"/>
                <a:gd name="f88" fmla="*/ f71 f34 1"/>
                <a:gd name="f89" fmla="*/ f73 f33 1"/>
                <a:gd name="f90" fmla="*/ f74 f34 1"/>
                <a:gd name="f91" fmla="*/ f75 f34 1"/>
                <a:gd name="f92" fmla="*/ f76 f33 1"/>
                <a:gd name="f93" fmla="*/ f77 f34 1"/>
                <a:gd name="f94" fmla="*/ f78 f33 1"/>
                <a:gd name="f95" fmla="*/ f79 f33 1"/>
                <a:gd name="f96" fmla="*/ f80 f34 1"/>
                <a:gd name="f97" fmla="*/ f81 f34 1"/>
                <a:gd name="f98" fmla="*/ f82 f33 1"/>
                <a:gd name="f99" fmla="*/ f83 f34 1"/>
                <a:gd name="f100" fmla="*/ f84 f33 1"/>
              </a:gdLst>
              <a:ahLst/>
              <a:cxnLst>
                <a:cxn ang="3cd4">
                  <a:pos x="hc" y="t"/>
                </a:cxn>
                <a:cxn ang="0">
                  <a:pos x="r" y="vc"/>
                </a:cxn>
                <a:cxn ang="cd4">
                  <a:pos x="hc" y="b"/>
                </a:cxn>
                <a:cxn ang="cd2">
                  <a:pos x="l" y="vc"/>
                </a:cxn>
                <a:cxn ang="f56">
                  <a:pos x="f89" y="f90"/>
                </a:cxn>
                <a:cxn ang="f56">
                  <a:pos x="f89" y="f91"/>
                </a:cxn>
                <a:cxn ang="f56">
                  <a:pos x="f92" y="f93"/>
                </a:cxn>
                <a:cxn ang="f56">
                  <a:pos x="f94" y="f93"/>
                </a:cxn>
                <a:cxn ang="f56">
                  <a:pos x="f95" y="f96"/>
                </a:cxn>
                <a:cxn ang="f56">
                  <a:pos x="f95" y="f97"/>
                </a:cxn>
                <a:cxn ang="f56">
                  <a:pos x="f98" y="f99"/>
                </a:cxn>
                <a:cxn ang="f56">
                  <a:pos x="f100" y="f97"/>
                </a:cxn>
                <a:cxn ang="f56">
                  <a:pos x="f100" y="f90"/>
                </a:cxn>
              </a:cxnLst>
              <a:rect l="f85" t="f88" r="f86" b="f87"/>
              <a:pathLst>
                <a:path w="10791" h="65070">
                  <a:moveTo>
                    <a:pt x="f8" y="f5"/>
                  </a:moveTo>
                  <a:cubicBezTo>
                    <a:pt x="f9" y="f10"/>
                    <a:pt x="f9" y="f11"/>
                    <a:pt x="f8" y="f12"/>
                  </a:cubicBezTo>
                  <a:cubicBezTo>
                    <a:pt x="f13" y="f14"/>
                    <a:pt x="f15" y="f16"/>
                    <a:pt x="f17" y="f16"/>
                  </a:cubicBezTo>
                  <a:lnTo>
                    <a:pt x="f18" y="f16"/>
                  </a:lnTo>
                  <a:lnTo>
                    <a:pt x="f5" y="f19"/>
                  </a:lnTo>
                  <a:lnTo>
                    <a:pt x="f5" y="f20"/>
                  </a:lnTo>
                  <a:cubicBezTo>
                    <a:pt x="f21" y="f22"/>
                    <a:pt x="f23" y="f24"/>
                    <a:pt x="f25" y="f26"/>
                  </a:cubicBezTo>
                  <a:cubicBezTo>
                    <a:pt x="f27" y="f28"/>
                    <a:pt x="f29" y="f30"/>
                    <a:pt x="f31" y="f20"/>
                  </a:cubicBezTo>
                  <a:lnTo>
                    <a:pt x="f31"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8" name="Freeform: Shape 702">
              <a:extLst>
                <a:ext uri="{FF2B5EF4-FFF2-40B4-BE49-F238E27FC236}">
                  <a16:creationId xmlns:a16="http://schemas.microsoft.com/office/drawing/2014/main" id="{16FBC47A-D8DC-7AA4-3A6B-DA5103FAAF46}"/>
                </a:ext>
              </a:extLst>
            </p:cNvPr>
            <p:cNvSpPr/>
            <p:nvPr/>
          </p:nvSpPr>
          <p:spPr>
            <a:xfrm>
              <a:off x="8749381" y="3995013"/>
              <a:ext cx="1143" cy="12691"/>
            </a:xfrm>
            <a:custGeom>
              <a:avLst/>
              <a:gdLst>
                <a:gd name="f0" fmla="val 10800000"/>
                <a:gd name="f1" fmla="val 5400000"/>
                <a:gd name="f2" fmla="val 180"/>
                <a:gd name="f3" fmla="val w"/>
                <a:gd name="f4" fmla="val h"/>
                <a:gd name="f5" fmla="val 0"/>
                <a:gd name="f6" fmla="val 1143"/>
                <a:gd name="f7" fmla="val 12696"/>
                <a:gd name="f8" fmla="+- 0 0 -90"/>
                <a:gd name="f9" fmla="*/ f3 1 1143"/>
                <a:gd name="f10" fmla="*/ f4 1 12696"/>
                <a:gd name="f11" fmla="val f5"/>
                <a:gd name="f12" fmla="val f6"/>
                <a:gd name="f13" fmla="val f7"/>
                <a:gd name="f14" fmla="*/ f8 f0 1"/>
                <a:gd name="f15" fmla="+- f13 0 f11"/>
                <a:gd name="f16" fmla="+- f12 0 f11"/>
                <a:gd name="f17" fmla="*/ f14 1 f2"/>
                <a:gd name="f18" fmla="*/ f16 1 1143"/>
                <a:gd name="f19" fmla="*/ f15 1 12696"/>
                <a:gd name="f20" fmla="*/ 0 f16 1"/>
                <a:gd name="f21" fmla="*/ 0 f15 1"/>
                <a:gd name="f22" fmla="*/ 1143 f16 1"/>
                <a:gd name="f23" fmla="+- f17 0 f1"/>
                <a:gd name="f24" fmla="*/ f20 1 1143"/>
                <a:gd name="f25" fmla="*/ f21 1 12696"/>
                <a:gd name="f26" fmla="*/ f22 1 1143"/>
                <a:gd name="f27" fmla="*/ f11 1 f18"/>
                <a:gd name="f28" fmla="*/ f12 1 f18"/>
                <a:gd name="f29" fmla="*/ f11 1 f19"/>
                <a:gd name="f30" fmla="*/ f13 1 f19"/>
                <a:gd name="f31" fmla="*/ f24 1 f18"/>
                <a:gd name="f32" fmla="*/ f25 1 f19"/>
                <a:gd name="f33" fmla="*/ f26 1 f18"/>
                <a:gd name="f34" fmla="*/ f27 f9 1"/>
                <a:gd name="f35" fmla="*/ f28 f9 1"/>
                <a:gd name="f36" fmla="*/ f30 f10 1"/>
                <a:gd name="f37" fmla="*/ f29 f10 1"/>
                <a:gd name="f38" fmla="*/ f31 f9 1"/>
                <a:gd name="f39" fmla="*/ f32 f10 1"/>
                <a:gd name="f40" fmla="*/ f33 f9 1"/>
              </a:gdLst>
              <a:ahLst/>
              <a:cxnLst>
                <a:cxn ang="3cd4">
                  <a:pos x="hc" y="t"/>
                </a:cxn>
                <a:cxn ang="0">
                  <a:pos x="r" y="vc"/>
                </a:cxn>
                <a:cxn ang="cd4">
                  <a:pos x="hc" y="b"/>
                </a:cxn>
                <a:cxn ang="cd2">
                  <a:pos x="l" y="vc"/>
                </a:cxn>
                <a:cxn ang="f23">
                  <a:pos x="f38" y="f39"/>
                </a:cxn>
                <a:cxn ang="f23">
                  <a:pos x="f38" y="f39"/>
                </a:cxn>
                <a:cxn ang="f23">
                  <a:pos x="f40" y="f39"/>
                </a:cxn>
              </a:cxnLst>
              <a:rect l="f34" t="f37" r="f35" b="f36"/>
              <a:pathLst>
                <a:path w="1143" h="12696">
                  <a:moveTo>
                    <a:pt x="f5" y="f5"/>
                  </a:moveTo>
                  <a:lnTo>
                    <a:pt x="f5" y="f5"/>
                  </a:ln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699" name="Freeform: Shape 703">
              <a:extLst>
                <a:ext uri="{FF2B5EF4-FFF2-40B4-BE49-F238E27FC236}">
                  <a16:creationId xmlns:a16="http://schemas.microsoft.com/office/drawing/2014/main" id="{01419158-76B3-D3FE-8FE8-27D2799B8201}"/>
                </a:ext>
              </a:extLst>
            </p:cNvPr>
            <p:cNvSpPr/>
            <p:nvPr/>
          </p:nvSpPr>
          <p:spPr>
            <a:xfrm>
              <a:off x="8752170" y="3997683"/>
              <a:ext cx="82" cy="886"/>
            </a:xfrm>
            <a:custGeom>
              <a:avLst/>
              <a:gdLst>
                <a:gd name="f0" fmla="val 10800000"/>
                <a:gd name="f1" fmla="val 5400000"/>
                <a:gd name="f2" fmla="val 180"/>
                <a:gd name="f3" fmla="val w"/>
                <a:gd name="f4" fmla="val h"/>
                <a:gd name="f5" fmla="val 0"/>
                <a:gd name="f6" fmla="val 85"/>
                <a:gd name="f7" fmla="val 888"/>
                <a:gd name="f8" fmla="val 76"/>
                <a:gd name="f9" fmla="val 292"/>
                <a:gd name="f10" fmla="val 597"/>
                <a:gd name="f11" fmla="val 889"/>
                <a:gd name="f12" fmla="val 114"/>
                <a:gd name="f13" fmla="val 609"/>
                <a:gd name="f14" fmla="val 279"/>
                <a:gd name="f15" fmla="+- 0 0 -90"/>
                <a:gd name="f16" fmla="*/ f3 1 85"/>
                <a:gd name="f17" fmla="*/ f4 1 888"/>
                <a:gd name="f18" fmla="val f5"/>
                <a:gd name="f19" fmla="val f6"/>
                <a:gd name="f20" fmla="val f7"/>
                <a:gd name="f21" fmla="*/ f15 f0 1"/>
                <a:gd name="f22" fmla="+- f20 0 f18"/>
                <a:gd name="f23" fmla="+- f19 0 f18"/>
                <a:gd name="f24" fmla="*/ f21 1 f2"/>
                <a:gd name="f25" fmla="*/ f23 1 85"/>
                <a:gd name="f26" fmla="*/ f22 1 888"/>
                <a:gd name="f27" fmla="*/ 0 f23 1"/>
                <a:gd name="f28" fmla="*/ 0 f22 1"/>
                <a:gd name="f29" fmla="*/ 889 f22 1"/>
                <a:gd name="f30" fmla="+- f24 0 f1"/>
                <a:gd name="f31" fmla="*/ f27 1 85"/>
                <a:gd name="f32" fmla="*/ f28 1 888"/>
                <a:gd name="f33" fmla="*/ f29 1 888"/>
                <a:gd name="f34" fmla="*/ f18 1 f25"/>
                <a:gd name="f35" fmla="*/ f19 1 f25"/>
                <a:gd name="f36" fmla="*/ f18 1 f26"/>
                <a:gd name="f37" fmla="*/ f20 1 f26"/>
                <a:gd name="f38" fmla="*/ f31 1 f25"/>
                <a:gd name="f39" fmla="*/ f32 1 f26"/>
                <a:gd name="f40" fmla="*/ f33 1 f26"/>
                <a:gd name="f41" fmla="*/ f34 f16 1"/>
                <a:gd name="f42" fmla="*/ f35 f16 1"/>
                <a:gd name="f43" fmla="*/ f37 f17 1"/>
                <a:gd name="f44" fmla="*/ f36 f17 1"/>
                <a:gd name="f45" fmla="*/ f38 f16 1"/>
                <a:gd name="f46" fmla="*/ f39 f17 1"/>
                <a:gd name="f47" fmla="*/ f40 f17 1"/>
              </a:gdLst>
              <a:ahLst/>
              <a:cxnLst>
                <a:cxn ang="3cd4">
                  <a:pos x="hc" y="t"/>
                </a:cxn>
                <a:cxn ang="0">
                  <a:pos x="r" y="vc"/>
                </a:cxn>
                <a:cxn ang="cd4">
                  <a:pos x="hc" y="b"/>
                </a:cxn>
                <a:cxn ang="cd2">
                  <a:pos x="l" y="vc"/>
                </a:cxn>
                <a:cxn ang="f30">
                  <a:pos x="f45" y="f46"/>
                </a:cxn>
                <a:cxn ang="f30">
                  <a:pos x="f45" y="f46"/>
                </a:cxn>
                <a:cxn ang="f30">
                  <a:pos x="f45" y="f47"/>
                </a:cxn>
                <a:cxn ang="f30">
                  <a:pos x="f45" y="f46"/>
                </a:cxn>
              </a:cxnLst>
              <a:rect l="f41" t="f44" r="f42" b="f43"/>
              <a:pathLst>
                <a:path w="85" h="888">
                  <a:moveTo>
                    <a:pt x="f5" y="f5"/>
                  </a:moveTo>
                  <a:lnTo>
                    <a:pt x="f5" y="f5"/>
                  </a:lnTo>
                  <a:cubicBezTo>
                    <a:pt x="f8" y="f9"/>
                    <a:pt x="f8" y="f10"/>
                    <a:pt x="f5" y="f11"/>
                  </a:cubicBezTo>
                  <a:cubicBezTo>
                    <a:pt x="f12" y="f13"/>
                    <a:pt x="f12" y="f14"/>
                    <a:pt x="f5"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0" name="Freeform: Shape 704">
              <a:extLst>
                <a:ext uri="{FF2B5EF4-FFF2-40B4-BE49-F238E27FC236}">
                  <a16:creationId xmlns:a16="http://schemas.microsoft.com/office/drawing/2014/main" id="{95A8CBED-C50C-CCB7-67DE-FDBE904B0862}"/>
                </a:ext>
              </a:extLst>
            </p:cNvPr>
            <p:cNvSpPr/>
            <p:nvPr/>
          </p:nvSpPr>
          <p:spPr>
            <a:xfrm>
              <a:off x="8751027" y="3996156"/>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0"/>
                </a:cxn>
                <a:cxn ang="f24">
                  <a:pos x="f39" y="f41"/>
                </a:cxn>
              </a:cxnLst>
              <a:rect l="f35" t="f38" r="f36" b="f37"/>
              <a:pathLst>
                <a:path w="12696" h="761">
                  <a:moveTo>
                    <a:pt x="f5" y="f5"/>
                  </a:moveTo>
                  <a:lnTo>
                    <a:pt x="f5" y="f5"/>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1" name="Freeform: Shape 705">
              <a:extLst>
                <a:ext uri="{FF2B5EF4-FFF2-40B4-BE49-F238E27FC236}">
                  <a16:creationId xmlns:a16="http://schemas.microsoft.com/office/drawing/2014/main" id="{09BDD2DE-508E-BBF0-DBDA-E5F4AD9AE5A4}"/>
                </a:ext>
              </a:extLst>
            </p:cNvPr>
            <p:cNvSpPr/>
            <p:nvPr/>
          </p:nvSpPr>
          <p:spPr>
            <a:xfrm>
              <a:off x="8577675" y="3945251"/>
              <a:ext cx="83082" cy="32488"/>
            </a:xfrm>
            <a:custGeom>
              <a:avLst/>
              <a:gdLst>
                <a:gd name="f0" fmla="val 10800000"/>
                <a:gd name="f1" fmla="val 5400000"/>
                <a:gd name="f2" fmla="val 180"/>
                <a:gd name="f3" fmla="val w"/>
                <a:gd name="f4" fmla="val h"/>
                <a:gd name="f5" fmla="val 0"/>
                <a:gd name="f6" fmla="val 83084"/>
                <a:gd name="f7" fmla="val 32493"/>
                <a:gd name="f8" fmla="val 81561"/>
                <a:gd name="f9" fmla="val 80418"/>
                <a:gd name="f10" fmla="val 79783"/>
                <a:gd name="f11" fmla="val 31732"/>
                <a:gd name="f12" fmla="val 30970"/>
                <a:gd name="f13" fmla="val 30335"/>
                <a:gd name="f14" fmla="val 30081"/>
                <a:gd name="f15" fmla="val 79733"/>
                <a:gd name="f16" fmla="val 29751"/>
                <a:gd name="f17" fmla="val 29395"/>
                <a:gd name="f18" fmla="val 29065"/>
                <a:gd name="f19" fmla="val 22209"/>
                <a:gd name="f20" fmla="val 15030"/>
                <a:gd name="f21" fmla="val 2910"/>
                <a:gd name="f22" fmla="val 6269"/>
                <a:gd name="f23" fmla="val 244"/>
                <a:gd name="f24" fmla="val 4314"/>
                <a:gd name="f25" fmla="val -340"/>
                <a:gd name="f26" fmla="val 2194"/>
                <a:gd name="f27" fmla="val 142"/>
                <a:gd name="f28" fmla="val 682"/>
                <a:gd name="f29" fmla="val 1513"/>
                <a:gd name="f30" fmla="val 48"/>
                <a:gd name="f31" fmla="val 2275"/>
                <a:gd name="f32" fmla="val 3037"/>
                <a:gd name="f33" fmla="val 3672"/>
                <a:gd name="f34" fmla="val 4052"/>
                <a:gd name="f35" fmla="val 4433"/>
                <a:gd name="f36" fmla="val 4941"/>
                <a:gd name="f37" fmla="val 5830"/>
                <a:gd name="f38" fmla="val 5576"/>
                <a:gd name="f39" fmla="val -16"/>
                <a:gd name="f40" fmla="val 6122"/>
                <a:gd name="f41" fmla="val 6427"/>
                <a:gd name="f42" fmla="val 6719"/>
                <a:gd name="f43" fmla="val 7481"/>
                <a:gd name="f44" fmla="val 1698"/>
                <a:gd name="f45" fmla="val 8115"/>
                <a:gd name="f46" fmla="val 2460"/>
                <a:gd name="f47" fmla="val 83085"/>
                <a:gd name="f48" fmla="val 32239"/>
                <a:gd name="f49" fmla="+- 0 0 -90"/>
                <a:gd name="f50" fmla="*/ f3 1 83084"/>
                <a:gd name="f51" fmla="*/ f4 1 32493"/>
                <a:gd name="f52" fmla="val f5"/>
                <a:gd name="f53" fmla="val f6"/>
                <a:gd name="f54" fmla="val f7"/>
                <a:gd name="f55" fmla="*/ f49 f0 1"/>
                <a:gd name="f56" fmla="+- f54 0 f52"/>
                <a:gd name="f57" fmla="+- f53 0 f52"/>
                <a:gd name="f58" fmla="*/ f55 1 f2"/>
                <a:gd name="f59" fmla="*/ f57 1 83084"/>
                <a:gd name="f60" fmla="*/ f56 1 32493"/>
                <a:gd name="f61" fmla="*/ 81561 f57 1"/>
                <a:gd name="f62" fmla="*/ 32493 f56 1"/>
                <a:gd name="f63" fmla="*/ 80418 f57 1"/>
                <a:gd name="f64" fmla="*/ 79783 f57 1"/>
                <a:gd name="f65" fmla="*/ 31732 f56 1"/>
                <a:gd name="f66" fmla="*/ 30970 f56 1"/>
                <a:gd name="f67" fmla="*/ 30081 f56 1"/>
                <a:gd name="f68" fmla="*/ 29065 f56 1"/>
                <a:gd name="f69" fmla="*/ 22209 f56 1"/>
                <a:gd name="f70" fmla="*/ 15030 f57 1"/>
                <a:gd name="f71" fmla="*/ 2910 f56 1"/>
                <a:gd name="f72" fmla="*/ 6269 f57 1"/>
                <a:gd name="f73" fmla="*/ 244 f56 1"/>
                <a:gd name="f74" fmla="*/ 682 f57 1"/>
                <a:gd name="f75" fmla="*/ 1513 f56 1"/>
                <a:gd name="f76" fmla="*/ 48 f57 1"/>
                <a:gd name="f77" fmla="*/ 2275 f56 1"/>
                <a:gd name="f78" fmla="*/ 3037 f56 1"/>
                <a:gd name="f79" fmla="*/ 4052 f56 1"/>
                <a:gd name="f80" fmla="*/ 4941 f56 1"/>
                <a:gd name="f81" fmla="*/ 5830 f56 1"/>
                <a:gd name="f82" fmla="*/ 6719 f56 1"/>
                <a:gd name="f83" fmla="*/ 7481 f56 1"/>
                <a:gd name="f84" fmla="*/ 1698 f57 1"/>
                <a:gd name="f85" fmla="*/ 8115 f56 1"/>
                <a:gd name="f86" fmla="*/ 2460 f57 1"/>
                <a:gd name="f87" fmla="*/ 83085 f57 1"/>
                <a:gd name="f88" fmla="*/ 32239 f56 1"/>
                <a:gd name="f89" fmla="+- f58 0 f1"/>
                <a:gd name="f90" fmla="*/ f61 1 83084"/>
                <a:gd name="f91" fmla="*/ f62 1 32493"/>
                <a:gd name="f92" fmla="*/ f63 1 83084"/>
                <a:gd name="f93" fmla="*/ f64 1 83084"/>
                <a:gd name="f94" fmla="*/ f65 1 32493"/>
                <a:gd name="f95" fmla="*/ f66 1 32493"/>
                <a:gd name="f96" fmla="*/ f67 1 32493"/>
                <a:gd name="f97" fmla="*/ f68 1 32493"/>
                <a:gd name="f98" fmla="*/ f69 1 32493"/>
                <a:gd name="f99" fmla="*/ f70 1 83084"/>
                <a:gd name="f100" fmla="*/ f71 1 32493"/>
                <a:gd name="f101" fmla="*/ f72 1 83084"/>
                <a:gd name="f102" fmla="*/ f73 1 32493"/>
                <a:gd name="f103" fmla="*/ f74 1 83084"/>
                <a:gd name="f104" fmla="*/ f75 1 32493"/>
                <a:gd name="f105" fmla="*/ f76 1 83084"/>
                <a:gd name="f106" fmla="*/ f77 1 32493"/>
                <a:gd name="f107" fmla="*/ f78 1 32493"/>
                <a:gd name="f108" fmla="*/ f79 1 32493"/>
                <a:gd name="f109" fmla="*/ f80 1 32493"/>
                <a:gd name="f110" fmla="*/ f81 1 32493"/>
                <a:gd name="f111" fmla="*/ f82 1 32493"/>
                <a:gd name="f112" fmla="*/ f83 1 32493"/>
                <a:gd name="f113" fmla="*/ f84 1 83084"/>
                <a:gd name="f114" fmla="*/ f85 1 32493"/>
                <a:gd name="f115" fmla="*/ f86 1 83084"/>
                <a:gd name="f116" fmla="*/ f87 1 83084"/>
                <a:gd name="f117" fmla="*/ f88 1 32493"/>
                <a:gd name="f118" fmla="*/ f52 1 f59"/>
                <a:gd name="f119" fmla="*/ f53 1 f59"/>
                <a:gd name="f120" fmla="*/ f52 1 f60"/>
                <a:gd name="f121" fmla="*/ f54 1 f60"/>
                <a:gd name="f122" fmla="*/ f90 1 f59"/>
                <a:gd name="f123" fmla="*/ f91 1 f60"/>
                <a:gd name="f124" fmla="*/ f92 1 f59"/>
                <a:gd name="f125" fmla="*/ f93 1 f59"/>
                <a:gd name="f126" fmla="*/ f94 1 f60"/>
                <a:gd name="f127" fmla="*/ f95 1 f60"/>
                <a:gd name="f128" fmla="*/ f96 1 f60"/>
                <a:gd name="f129" fmla="*/ f97 1 f60"/>
                <a:gd name="f130" fmla="*/ f98 1 f60"/>
                <a:gd name="f131" fmla="*/ f99 1 f59"/>
                <a:gd name="f132" fmla="*/ f100 1 f60"/>
                <a:gd name="f133" fmla="*/ f101 1 f59"/>
                <a:gd name="f134" fmla="*/ f102 1 f60"/>
                <a:gd name="f135" fmla="*/ f103 1 f59"/>
                <a:gd name="f136" fmla="*/ f104 1 f60"/>
                <a:gd name="f137" fmla="*/ f105 1 f59"/>
                <a:gd name="f138" fmla="*/ f106 1 f60"/>
                <a:gd name="f139" fmla="*/ f107 1 f60"/>
                <a:gd name="f140" fmla="*/ f108 1 f60"/>
                <a:gd name="f141" fmla="*/ f109 1 f60"/>
                <a:gd name="f142" fmla="*/ f110 1 f60"/>
                <a:gd name="f143" fmla="*/ f111 1 f60"/>
                <a:gd name="f144" fmla="*/ f112 1 f60"/>
                <a:gd name="f145" fmla="*/ f113 1 f59"/>
                <a:gd name="f146" fmla="*/ f114 1 f60"/>
                <a:gd name="f147" fmla="*/ f115 1 f59"/>
                <a:gd name="f148" fmla="*/ f116 1 f59"/>
                <a:gd name="f149" fmla="*/ f117 1 f60"/>
                <a:gd name="f150" fmla="*/ f118 f50 1"/>
                <a:gd name="f151" fmla="*/ f119 f50 1"/>
                <a:gd name="f152" fmla="*/ f121 f51 1"/>
                <a:gd name="f153" fmla="*/ f120 f51 1"/>
                <a:gd name="f154" fmla="*/ f122 f50 1"/>
                <a:gd name="f155" fmla="*/ f123 f51 1"/>
                <a:gd name="f156" fmla="*/ f124 f50 1"/>
                <a:gd name="f157" fmla="*/ f125 f50 1"/>
                <a:gd name="f158" fmla="*/ f126 f51 1"/>
                <a:gd name="f159" fmla="*/ f127 f51 1"/>
                <a:gd name="f160" fmla="*/ f128 f51 1"/>
                <a:gd name="f161" fmla="*/ f129 f51 1"/>
                <a:gd name="f162" fmla="*/ f130 f51 1"/>
                <a:gd name="f163" fmla="*/ f131 f50 1"/>
                <a:gd name="f164" fmla="*/ f132 f51 1"/>
                <a:gd name="f165" fmla="*/ f133 f50 1"/>
                <a:gd name="f166" fmla="*/ f134 f51 1"/>
                <a:gd name="f167" fmla="*/ f135 f50 1"/>
                <a:gd name="f168" fmla="*/ f136 f51 1"/>
                <a:gd name="f169" fmla="*/ f137 f50 1"/>
                <a:gd name="f170" fmla="*/ f138 f51 1"/>
                <a:gd name="f171" fmla="*/ f139 f51 1"/>
                <a:gd name="f172" fmla="*/ f140 f51 1"/>
                <a:gd name="f173" fmla="*/ f141 f51 1"/>
                <a:gd name="f174" fmla="*/ f142 f51 1"/>
                <a:gd name="f175" fmla="*/ f143 f51 1"/>
                <a:gd name="f176" fmla="*/ f144 f51 1"/>
                <a:gd name="f177" fmla="*/ f145 f50 1"/>
                <a:gd name="f178" fmla="*/ f146 f51 1"/>
                <a:gd name="f179" fmla="*/ f147 f50 1"/>
                <a:gd name="f180" fmla="*/ f148 f50 1"/>
                <a:gd name="f181" fmla="*/ f149 f51 1"/>
              </a:gdLst>
              <a:ahLst/>
              <a:cxnLst>
                <a:cxn ang="3cd4">
                  <a:pos x="hc" y="t"/>
                </a:cxn>
                <a:cxn ang="0">
                  <a:pos x="r" y="vc"/>
                </a:cxn>
                <a:cxn ang="cd4">
                  <a:pos x="hc" y="b"/>
                </a:cxn>
                <a:cxn ang="cd2">
                  <a:pos x="l" y="vc"/>
                </a:cxn>
                <a:cxn ang="f89">
                  <a:pos x="f154" y="f155"/>
                </a:cxn>
                <a:cxn ang="f89">
                  <a:pos x="f156" y="f155"/>
                </a:cxn>
                <a:cxn ang="f89">
                  <a:pos x="f156" y="f155"/>
                </a:cxn>
                <a:cxn ang="f89">
                  <a:pos x="f157" y="f158"/>
                </a:cxn>
                <a:cxn ang="f89">
                  <a:pos x="f157" y="f159"/>
                </a:cxn>
                <a:cxn ang="f89">
                  <a:pos x="f157" y="f160"/>
                </a:cxn>
                <a:cxn ang="f89">
                  <a:pos x="f157" y="f161"/>
                </a:cxn>
                <a:cxn ang="f89">
                  <a:pos x="f157" y="f161"/>
                </a:cxn>
                <a:cxn ang="f89">
                  <a:pos x="f157" y="f162"/>
                </a:cxn>
                <a:cxn ang="f89">
                  <a:pos x="f163" y="f164"/>
                </a:cxn>
                <a:cxn ang="f89">
                  <a:pos x="f165" y="f166"/>
                </a:cxn>
                <a:cxn ang="f89">
                  <a:pos x="f167" y="f168"/>
                </a:cxn>
                <a:cxn ang="f89">
                  <a:pos x="f169" y="f170"/>
                </a:cxn>
                <a:cxn ang="f89">
                  <a:pos x="f169" y="f171"/>
                </a:cxn>
                <a:cxn ang="f89">
                  <a:pos x="f169" y="f171"/>
                </a:cxn>
                <a:cxn ang="f89">
                  <a:pos x="f169" y="f171"/>
                </a:cxn>
                <a:cxn ang="f89">
                  <a:pos x="f169" y="f172"/>
                </a:cxn>
                <a:cxn ang="f89">
                  <a:pos x="f169" y="f173"/>
                </a:cxn>
                <a:cxn ang="f89">
                  <a:pos x="f169" y="f174"/>
                </a:cxn>
                <a:cxn ang="f89">
                  <a:pos x="f169" y="f175"/>
                </a:cxn>
                <a:cxn ang="f89">
                  <a:pos x="f167" y="f176"/>
                </a:cxn>
                <a:cxn ang="f89">
                  <a:pos x="f177" y="f178"/>
                </a:cxn>
                <a:cxn ang="f89">
                  <a:pos x="f179" y="f178"/>
                </a:cxn>
                <a:cxn ang="f89">
                  <a:pos x="f179" y="f178"/>
                </a:cxn>
                <a:cxn ang="f89">
                  <a:pos x="f180" y="f181"/>
                </a:cxn>
                <a:cxn ang="f89">
                  <a:pos x="f180" y="f181"/>
                </a:cxn>
              </a:cxnLst>
              <a:rect l="f150" t="f153" r="f151" b="f152"/>
              <a:pathLst>
                <a:path w="83084" h="32493">
                  <a:moveTo>
                    <a:pt x="f8" y="f7"/>
                  </a:moveTo>
                  <a:lnTo>
                    <a:pt x="f9" y="f7"/>
                  </a:lnTo>
                  <a:lnTo>
                    <a:pt x="f9" y="f7"/>
                  </a:lnTo>
                  <a:lnTo>
                    <a:pt x="f10" y="f11"/>
                  </a:lnTo>
                  <a:lnTo>
                    <a:pt x="f10" y="f12"/>
                  </a:lnTo>
                  <a:cubicBezTo>
                    <a:pt x="f10" y="f12"/>
                    <a:pt x="f10" y="f13"/>
                    <a:pt x="f10" y="f14"/>
                  </a:cubicBezTo>
                  <a:cubicBezTo>
                    <a:pt x="f15" y="f16"/>
                    <a:pt x="f15" y="f17"/>
                    <a:pt x="f10" y="f18"/>
                  </a:cubicBezTo>
                  <a:lnTo>
                    <a:pt x="f10" y="f18"/>
                  </a:lnTo>
                  <a:lnTo>
                    <a:pt x="f10" y="f19"/>
                  </a:lnTo>
                  <a:lnTo>
                    <a:pt x="f20" y="f21"/>
                  </a:lnTo>
                  <a:lnTo>
                    <a:pt x="f22" y="f23"/>
                  </a:lnTo>
                  <a:cubicBezTo>
                    <a:pt x="f24" y="f25"/>
                    <a:pt x="f26" y="f27"/>
                    <a:pt x="f28" y="f29"/>
                  </a:cubicBezTo>
                  <a:cubicBezTo>
                    <a:pt x="f28" y="f29"/>
                    <a:pt x="f28" y="f29"/>
                    <a:pt x="f30" y="f31"/>
                  </a:cubicBezTo>
                  <a:lnTo>
                    <a:pt x="f30" y="f32"/>
                  </a:lnTo>
                  <a:lnTo>
                    <a:pt x="f30" y="f32"/>
                  </a:lnTo>
                  <a:cubicBezTo>
                    <a:pt x="f30" y="f32"/>
                    <a:pt x="f30" y="f32"/>
                    <a:pt x="f30" y="f32"/>
                  </a:cubicBezTo>
                  <a:cubicBezTo>
                    <a:pt x="f30" y="f32"/>
                    <a:pt x="f30" y="f33"/>
                    <a:pt x="f30" y="f34"/>
                  </a:cubicBezTo>
                  <a:cubicBezTo>
                    <a:pt x="f30" y="f35"/>
                    <a:pt x="f30" y="f34"/>
                    <a:pt x="f30" y="f36"/>
                  </a:cubicBezTo>
                  <a:cubicBezTo>
                    <a:pt x="f30" y="f37"/>
                    <a:pt x="f30" y="f38"/>
                    <a:pt x="f30" y="f37"/>
                  </a:cubicBezTo>
                  <a:cubicBezTo>
                    <a:pt x="f39" y="f40"/>
                    <a:pt x="f39" y="f41"/>
                    <a:pt x="f30" y="f42"/>
                  </a:cubicBezTo>
                  <a:lnTo>
                    <a:pt x="f28" y="f43"/>
                  </a:lnTo>
                  <a:lnTo>
                    <a:pt x="f44" y="f45"/>
                  </a:lnTo>
                  <a:lnTo>
                    <a:pt x="f46" y="f45"/>
                  </a:lnTo>
                  <a:lnTo>
                    <a:pt x="f46" y="f45"/>
                  </a:lnTo>
                  <a:lnTo>
                    <a:pt x="f47" y="f48"/>
                  </a:lnTo>
                  <a:lnTo>
                    <a:pt x="f47" y="f4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2" name="Freeform: Shape 706">
              <a:extLst>
                <a:ext uri="{FF2B5EF4-FFF2-40B4-BE49-F238E27FC236}">
                  <a16:creationId xmlns:a16="http://schemas.microsoft.com/office/drawing/2014/main" id="{B8B2BC4D-D9A0-BB6A-BBD7-F30CD16D1C0D}"/>
                </a:ext>
              </a:extLst>
            </p:cNvPr>
            <p:cNvSpPr/>
            <p:nvPr/>
          </p:nvSpPr>
          <p:spPr>
            <a:xfrm>
              <a:off x="8658727" y="3970635"/>
              <a:ext cx="93415" cy="33768"/>
            </a:xfrm>
            <a:custGeom>
              <a:avLst/>
              <a:gdLst>
                <a:gd name="f0" fmla="val 10800000"/>
                <a:gd name="f1" fmla="val 5400000"/>
                <a:gd name="f2" fmla="val 180"/>
                <a:gd name="f3" fmla="val w"/>
                <a:gd name="f4" fmla="val h"/>
                <a:gd name="f5" fmla="val 0"/>
                <a:gd name="f6" fmla="val 93416"/>
                <a:gd name="f7" fmla="val 33773"/>
                <a:gd name="f8" fmla="val 1904"/>
                <a:gd name="f9" fmla="val 7491"/>
                <a:gd name="f10" fmla="val 1282"/>
                <a:gd name="f11" fmla="val 7643"/>
                <a:gd name="f12" fmla="val 622"/>
                <a:gd name="f13" fmla="val 77705"/>
                <a:gd name="f14" fmla="val 31107"/>
                <a:gd name="f15" fmla="val 82783"/>
                <a:gd name="f16" fmla="val 32630"/>
                <a:gd name="f17" fmla="val 86465"/>
                <a:gd name="f18" fmla="val 88242"/>
                <a:gd name="f19" fmla="val 90477"/>
                <a:gd name="f20" fmla="val 92484"/>
                <a:gd name="f21" fmla="val 32414"/>
                <a:gd name="f22" fmla="val 93321"/>
                <a:gd name="f23" fmla="val 30345"/>
                <a:gd name="f24" fmla="val 93448"/>
                <a:gd name="f25" fmla="val 29761"/>
                <a:gd name="f26" fmla="val 29152"/>
                <a:gd name="f27" fmla="val 28568"/>
                <a:gd name="f28" fmla="val 27806"/>
                <a:gd name="f29" fmla="val 93397"/>
                <a:gd name="f30" fmla="val 27514"/>
                <a:gd name="f31" fmla="val 27209"/>
                <a:gd name="f32" fmla="val 26917"/>
                <a:gd name="f33" fmla="val 26155"/>
                <a:gd name="f34" fmla="val 25393"/>
                <a:gd name="f35" fmla="val 92560"/>
                <a:gd name="f36" fmla="val 91417"/>
                <a:gd name="f37" fmla="val 8507"/>
                <a:gd name="f38" fmla="val 3555"/>
                <a:gd name="f39" fmla="val 8024"/>
                <a:gd name="f40" fmla="val 6323"/>
                <a:gd name="f41" fmla="val 5383"/>
                <a:gd name="f42" fmla="val 8164"/>
                <a:gd name="f43" fmla="val 2628"/>
                <a:gd name="f44" fmla="val 7669"/>
                <a:gd name="f45" fmla="val 2374"/>
                <a:gd name="f46" fmla="val 7630"/>
                <a:gd name="f47" fmla="val 2133"/>
                <a:gd name="f48" fmla="val 7567"/>
                <a:gd name="f49" fmla="+- 0 0 -90"/>
                <a:gd name="f50" fmla="*/ f3 1 93416"/>
                <a:gd name="f51" fmla="*/ f4 1 33773"/>
                <a:gd name="f52" fmla="val f5"/>
                <a:gd name="f53" fmla="val f6"/>
                <a:gd name="f54" fmla="val f7"/>
                <a:gd name="f55" fmla="*/ f49 f0 1"/>
                <a:gd name="f56" fmla="+- f54 0 f52"/>
                <a:gd name="f57" fmla="+- f53 0 f52"/>
                <a:gd name="f58" fmla="*/ f55 1 f2"/>
                <a:gd name="f59" fmla="*/ f57 1 93416"/>
                <a:gd name="f60" fmla="*/ f56 1 33773"/>
                <a:gd name="f61" fmla="*/ 1904 f57 1"/>
                <a:gd name="f62" fmla="*/ 7491 f56 1"/>
                <a:gd name="f63" fmla="*/ 0 f57 1"/>
                <a:gd name="f64" fmla="*/ 77705 f57 1"/>
                <a:gd name="f65" fmla="*/ 31107 f56 1"/>
                <a:gd name="f66" fmla="*/ 82783 f57 1"/>
                <a:gd name="f67" fmla="*/ 32630 f56 1"/>
                <a:gd name="f68" fmla="*/ 86465 f57 1"/>
                <a:gd name="f69" fmla="*/ 33773 f56 1"/>
                <a:gd name="f70" fmla="*/ 88242 f57 1"/>
                <a:gd name="f71" fmla="*/ 93321 f57 1"/>
                <a:gd name="f72" fmla="*/ 30345 f56 1"/>
                <a:gd name="f73" fmla="*/ 28568 f56 1"/>
                <a:gd name="f74" fmla="*/ 27806 f56 1"/>
                <a:gd name="f75" fmla="*/ 26917 f56 1"/>
                <a:gd name="f76" fmla="*/ 26155 f56 1"/>
                <a:gd name="f77" fmla="*/ 25393 f56 1"/>
                <a:gd name="f78" fmla="*/ 92560 f57 1"/>
                <a:gd name="f79" fmla="*/ 91417 f57 1"/>
                <a:gd name="f80" fmla="*/ 8507 f57 1"/>
                <a:gd name="f81" fmla="*/ 0 f56 1"/>
                <a:gd name="f82" fmla="*/ 3555 f56 1"/>
                <a:gd name="f83" fmla="*/ 2628 f57 1"/>
                <a:gd name="f84" fmla="*/ 7669 f56 1"/>
                <a:gd name="f85" fmla="+- f58 0 f1"/>
                <a:gd name="f86" fmla="*/ f61 1 93416"/>
                <a:gd name="f87" fmla="*/ f62 1 33773"/>
                <a:gd name="f88" fmla="*/ f63 1 93416"/>
                <a:gd name="f89" fmla="*/ f64 1 93416"/>
                <a:gd name="f90" fmla="*/ f65 1 33773"/>
                <a:gd name="f91" fmla="*/ f66 1 93416"/>
                <a:gd name="f92" fmla="*/ f67 1 33773"/>
                <a:gd name="f93" fmla="*/ f68 1 93416"/>
                <a:gd name="f94" fmla="*/ f69 1 33773"/>
                <a:gd name="f95" fmla="*/ f70 1 93416"/>
                <a:gd name="f96" fmla="*/ f71 1 93416"/>
                <a:gd name="f97" fmla="*/ f72 1 33773"/>
                <a:gd name="f98" fmla="*/ f73 1 33773"/>
                <a:gd name="f99" fmla="*/ f74 1 33773"/>
                <a:gd name="f100" fmla="*/ f75 1 33773"/>
                <a:gd name="f101" fmla="*/ f76 1 33773"/>
                <a:gd name="f102" fmla="*/ f77 1 33773"/>
                <a:gd name="f103" fmla="*/ f78 1 93416"/>
                <a:gd name="f104" fmla="*/ f79 1 93416"/>
                <a:gd name="f105" fmla="*/ f80 1 93416"/>
                <a:gd name="f106" fmla="*/ f81 1 33773"/>
                <a:gd name="f107" fmla="*/ f82 1 33773"/>
                <a:gd name="f108" fmla="*/ f83 1 93416"/>
                <a:gd name="f109" fmla="*/ f84 1 33773"/>
                <a:gd name="f110" fmla="*/ f52 1 f59"/>
                <a:gd name="f111" fmla="*/ f53 1 f59"/>
                <a:gd name="f112" fmla="*/ f52 1 f60"/>
                <a:gd name="f113" fmla="*/ f54 1 f60"/>
                <a:gd name="f114" fmla="*/ f86 1 f59"/>
                <a:gd name="f115" fmla="*/ f87 1 f60"/>
                <a:gd name="f116" fmla="*/ f88 1 f59"/>
                <a:gd name="f117" fmla="*/ f89 1 f59"/>
                <a:gd name="f118" fmla="*/ f90 1 f60"/>
                <a:gd name="f119" fmla="*/ f91 1 f59"/>
                <a:gd name="f120" fmla="*/ f92 1 f60"/>
                <a:gd name="f121" fmla="*/ f93 1 f59"/>
                <a:gd name="f122" fmla="*/ f94 1 f60"/>
                <a:gd name="f123" fmla="*/ f95 1 f59"/>
                <a:gd name="f124" fmla="*/ f96 1 f59"/>
                <a:gd name="f125" fmla="*/ f97 1 f60"/>
                <a:gd name="f126" fmla="*/ f98 1 f60"/>
                <a:gd name="f127" fmla="*/ f99 1 f60"/>
                <a:gd name="f128" fmla="*/ f100 1 f60"/>
                <a:gd name="f129" fmla="*/ f101 1 f60"/>
                <a:gd name="f130" fmla="*/ f102 1 f60"/>
                <a:gd name="f131" fmla="*/ f103 1 f59"/>
                <a:gd name="f132" fmla="*/ f104 1 f59"/>
                <a:gd name="f133" fmla="*/ f105 1 f59"/>
                <a:gd name="f134" fmla="*/ f106 1 f60"/>
                <a:gd name="f135" fmla="*/ f107 1 f60"/>
                <a:gd name="f136" fmla="*/ f108 1 f59"/>
                <a:gd name="f137" fmla="*/ f109 1 f60"/>
                <a:gd name="f138" fmla="*/ f110 f50 1"/>
                <a:gd name="f139" fmla="*/ f111 f50 1"/>
                <a:gd name="f140" fmla="*/ f113 f51 1"/>
                <a:gd name="f141" fmla="*/ f112 f51 1"/>
                <a:gd name="f142" fmla="*/ f114 f50 1"/>
                <a:gd name="f143" fmla="*/ f115 f51 1"/>
                <a:gd name="f144" fmla="*/ f116 f50 1"/>
                <a:gd name="f145" fmla="*/ f117 f50 1"/>
                <a:gd name="f146" fmla="*/ f118 f51 1"/>
                <a:gd name="f147" fmla="*/ f119 f50 1"/>
                <a:gd name="f148" fmla="*/ f120 f51 1"/>
                <a:gd name="f149" fmla="*/ f121 f50 1"/>
                <a:gd name="f150" fmla="*/ f122 f51 1"/>
                <a:gd name="f151" fmla="*/ f123 f50 1"/>
                <a:gd name="f152" fmla="*/ f124 f50 1"/>
                <a:gd name="f153" fmla="*/ f125 f51 1"/>
                <a:gd name="f154" fmla="*/ f126 f51 1"/>
                <a:gd name="f155" fmla="*/ f127 f51 1"/>
                <a:gd name="f156" fmla="*/ f128 f51 1"/>
                <a:gd name="f157" fmla="*/ f129 f51 1"/>
                <a:gd name="f158" fmla="*/ f130 f51 1"/>
                <a:gd name="f159" fmla="*/ f131 f50 1"/>
                <a:gd name="f160" fmla="*/ f132 f50 1"/>
                <a:gd name="f161" fmla="*/ f133 f50 1"/>
                <a:gd name="f162" fmla="*/ f134 f51 1"/>
                <a:gd name="f163" fmla="*/ f135 f51 1"/>
                <a:gd name="f164" fmla="*/ f136 f50 1"/>
                <a:gd name="f165" fmla="*/ f137 f51 1"/>
              </a:gdLst>
              <a:ahLst/>
              <a:cxnLst>
                <a:cxn ang="3cd4">
                  <a:pos x="hc" y="t"/>
                </a:cxn>
                <a:cxn ang="0">
                  <a:pos x="r" y="vc"/>
                </a:cxn>
                <a:cxn ang="cd4">
                  <a:pos x="hc" y="b"/>
                </a:cxn>
                <a:cxn ang="cd2">
                  <a:pos x="l" y="vc"/>
                </a:cxn>
                <a:cxn ang="f85">
                  <a:pos x="f142" y="f143"/>
                </a:cxn>
                <a:cxn ang="f85">
                  <a:pos x="f144" y="f143"/>
                </a:cxn>
                <a:cxn ang="f85">
                  <a:pos x="f144" y="f143"/>
                </a:cxn>
                <a:cxn ang="f85">
                  <a:pos x="f145" y="f146"/>
                </a:cxn>
                <a:cxn ang="f85">
                  <a:pos x="f147" y="f148"/>
                </a:cxn>
                <a:cxn ang="f85">
                  <a:pos x="f149" y="f150"/>
                </a:cxn>
                <a:cxn ang="f85">
                  <a:pos x="f151" y="f150"/>
                </a:cxn>
                <a:cxn ang="f85">
                  <a:pos x="f152" y="f153"/>
                </a:cxn>
                <a:cxn ang="f85">
                  <a:pos x="f152" y="f154"/>
                </a:cxn>
                <a:cxn ang="f85">
                  <a:pos x="f152" y="f155"/>
                </a:cxn>
                <a:cxn ang="f85">
                  <a:pos x="f152" y="f155"/>
                </a:cxn>
                <a:cxn ang="f85">
                  <a:pos x="f152" y="f156"/>
                </a:cxn>
                <a:cxn ang="f85">
                  <a:pos x="f152" y="f157"/>
                </a:cxn>
                <a:cxn ang="f85">
                  <a:pos x="f152" y="f157"/>
                </a:cxn>
                <a:cxn ang="f85">
                  <a:pos x="f152" y="f158"/>
                </a:cxn>
                <a:cxn ang="f85">
                  <a:pos x="f159" y="f158"/>
                </a:cxn>
                <a:cxn ang="f85">
                  <a:pos x="f159" y="f158"/>
                </a:cxn>
                <a:cxn ang="f85">
                  <a:pos x="f160" y="f158"/>
                </a:cxn>
                <a:cxn ang="f85">
                  <a:pos x="f160" y="f158"/>
                </a:cxn>
                <a:cxn ang="f85">
                  <a:pos x="f161" y="f162"/>
                </a:cxn>
                <a:cxn ang="f85">
                  <a:pos x="f161" y="f163"/>
                </a:cxn>
                <a:cxn ang="f85">
                  <a:pos x="f164" y="f165"/>
                </a:cxn>
                <a:cxn ang="f85">
                  <a:pos x="f142" y="f143"/>
                </a:cxn>
              </a:cxnLst>
              <a:rect l="f138" t="f141" r="f139" b="f140"/>
              <a:pathLst>
                <a:path w="93416" h="33773">
                  <a:moveTo>
                    <a:pt x="f8" y="f9"/>
                  </a:moveTo>
                  <a:cubicBezTo>
                    <a:pt x="f10" y="f11"/>
                    <a:pt x="f12" y="f11"/>
                    <a:pt x="f5" y="f9"/>
                  </a:cubicBezTo>
                  <a:lnTo>
                    <a:pt x="f5" y="f9"/>
                  </a:lnTo>
                  <a:lnTo>
                    <a:pt x="f13" y="f14"/>
                  </a:lnTo>
                  <a:lnTo>
                    <a:pt x="f15" y="f16"/>
                  </a:lnTo>
                  <a:lnTo>
                    <a:pt x="f17" y="f7"/>
                  </a:lnTo>
                  <a:lnTo>
                    <a:pt x="f18" y="f7"/>
                  </a:lnTo>
                  <a:cubicBezTo>
                    <a:pt x="f19" y="f7"/>
                    <a:pt x="f20" y="f21"/>
                    <a:pt x="f22" y="f23"/>
                  </a:cubicBezTo>
                  <a:cubicBezTo>
                    <a:pt x="f24" y="f25"/>
                    <a:pt x="f24" y="f26"/>
                    <a:pt x="f22" y="f27"/>
                  </a:cubicBezTo>
                  <a:cubicBezTo>
                    <a:pt x="f22" y="f27"/>
                    <a:pt x="f22" y="f27"/>
                    <a:pt x="f22" y="f28"/>
                  </a:cubicBezTo>
                  <a:lnTo>
                    <a:pt x="f22" y="f28"/>
                  </a:lnTo>
                  <a:cubicBezTo>
                    <a:pt x="f29" y="f30"/>
                    <a:pt x="f29" y="f31"/>
                    <a:pt x="f22" y="f32"/>
                  </a:cubicBezTo>
                  <a:lnTo>
                    <a:pt x="f22" y="f33"/>
                  </a:lnTo>
                  <a:lnTo>
                    <a:pt x="f22" y="f33"/>
                  </a:lnTo>
                  <a:lnTo>
                    <a:pt x="f22" y="f34"/>
                  </a:lnTo>
                  <a:lnTo>
                    <a:pt x="f35" y="f34"/>
                  </a:lnTo>
                  <a:lnTo>
                    <a:pt x="f35" y="f34"/>
                  </a:lnTo>
                  <a:lnTo>
                    <a:pt x="f36" y="f34"/>
                  </a:lnTo>
                  <a:lnTo>
                    <a:pt x="f36" y="f34"/>
                  </a:lnTo>
                  <a:lnTo>
                    <a:pt x="f37" y="f5"/>
                  </a:lnTo>
                  <a:lnTo>
                    <a:pt x="f37"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3" name="Freeform: Shape 707">
              <a:extLst>
                <a:ext uri="{FF2B5EF4-FFF2-40B4-BE49-F238E27FC236}">
                  <a16:creationId xmlns:a16="http://schemas.microsoft.com/office/drawing/2014/main" id="{FB5DAEBB-B378-27B9-1592-C56C9ADC5F6E}"/>
                </a:ext>
              </a:extLst>
            </p:cNvPr>
            <p:cNvSpPr/>
            <p:nvPr/>
          </p:nvSpPr>
          <p:spPr>
            <a:xfrm>
              <a:off x="4265072" y="2096097"/>
              <a:ext cx="9948" cy="613973"/>
            </a:xfrm>
            <a:custGeom>
              <a:avLst/>
              <a:gdLst>
                <a:gd name="f0" fmla="val 10800000"/>
                <a:gd name="f1" fmla="val 5400000"/>
                <a:gd name="f2" fmla="val 180"/>
                <a:gd name="f3" fmla="val w"/>
                <a:gd name="f4" fmla="val h"/>
                <a:gd name="f5" fmla="val 0"/>
                <a:gd name="f6" fmla="val 9951"/>
                <a:gd name="f7" fmla="val 613971"/>
                <a:gd name="f8" fmla="val 609823"/>
                <a:gd name="f9" fmla="val 3428"/>
                <a:gd name="f10" fmla="val 2666"/>
                <a:gd name="f11" fmla="val 1905"/>
                <a:gd name="f12" fmla="val 2032"/>
                <a:gd name="f13" fmla="val 1651"/>
                <a:gd name="f14" fmla="val 9811"/>
                <a:gd name="f15" fmla="val 1308"/>
                <a:gd name="f16" fmla="val 9595"/>
                <a:gd name="f17" fmla="val 1003"/>
                <a:gd name="f18" fmla="val 9316"/>
                <a:gd name="f19" fmla="val 762"/>
                <a:gd name="f20" fmla="val 9354"/>
                <a:gd name="f21" fmla="val 508"/>
                <a:gd name="f22" fmla="val 254"/>
                <a:gd name="f23" fmla="val 8427"/>
                <a:gd name="f24" fmla="val 7539"/>
                <a:gd name="f25" fmla="val 6904"/>
                <a:gd name="f26" fmla="val 5507"/>
                <a:gd name="f27" fmla="val 4745"/>
                <a:gd name="f28" fmla="val 3476"/>
                <a:gd name="f29" fmla="val 2587"/>
                <a:gd name="f30" fmla="val 1063"/>
                <a:gd name="f31" fmla="val 787"/>
                <a:gd name="f32" fmla="val 86"/>
                <a:gd name="f33" fmla="val 2349"/>
                <a:gd name="f34" fmla="val 48"/>
                <a:gd name="f35" fmla="val 4063"/>
                <a:gd name="f36" fmla="val 610458"/>
                <a:gd name="f37" fmla="val -16"/>
                <a:gd name="f38" fmla="val 610838"/>
                <a:gd name="f39" fmla="val 611219"/>
                <a:gd name="f40" fmla="val 611600"/>
                <a:gd name="f41" fmla="val -3"/>
                <a:gd name="f42" fmla="val 611854"/>
                <a:gd name="f43" fmla="val 612108"/>
                <a:gd name="f44" fmla="val 612362"/>
                <a:gd name="f45" fmla="val 682"/>
                <a:gd name="f46" fmla="val 613124"/>
                <a:gd name="f47" fmla="val 644"/>
                <a:gd name="f48" fmla="val 613378"/>
                <a:gd name="f49" fmla="val 613632"/>
                <a:gd name="f50" fmla="val 613886"/>
                <a:gd name="f51" fmla="val 1571"/>
                <a:gd name="f52" fmla="val 2460"/>
                <a:gd name="f53" fmla="val 3095"/>
                <a:gd name="f54" fmla="val 614000"/>
                <a:gd name="f55" fmla="val 3729"/>
                <a:gd name="f56" fmla="val 4365"/>
                <a:gd name="f57" fmla="val 6980"/>
                <a:gd name="f58" fmla="val 614140"/>
                <a:gd name="f59" fmla="val 9380"/>
                <a:gd name="f60" fmla="val 612400"/>
                <a:gd name="f61" fmla="+- 0 0 -90"/>
                <a:gd name="f62" fmla="*/ f3 1 9951"/>
                <a:gd name="f63" fmla="*/ f4 1 613971"/>
                <a:gd name="f64" fmla="val f5"/>
                <a:gd name="f65" fmla="val f6"/>
                <a:gd name="f66" fmla="val f7"/>
                <a:gd name="f67" fmla="*/ f61 f0 1"/>
                <a:gd name="f68" fmla="+- f66 0 f64"/>
                <a:gd name="f69" fmla="+- f65 0 f64"/>
                <a:gd name="f70" fmla="*/ f67 1 f2"/>
                <a:gd name="f71" fmla="*/ f69 1 9951"/>
                <a:gd name="f72" fmla="*/ f68 1 613971"/>
                <a:gd name="f73" fmla="*/ 9951 f69 1"/>
                <a:gd name="f74" fmla="*/ 609823 f68 1"/>
                <a:gd name="f75" fmla="*/ 3428 f68 1"/>
                <a:gd name="f76" fmla="*/ 2666 f68 1"/>
                <a:gd name="f77" fmla="*/ 1651 f68 1"/>
                <a:gd name="f78" fmla="*/ 9316 f69 1"/>
                <a:gd name="f79" fmla="*/ 762 f68 1"/>
                <a:gd name="f80" fmla="*/ 0 f68 1"/>
                <a:gd name="f81" fmla="*/ 8427 f69 1"/>
                <a:gd name="f82" fmla="*/ 7539 f69 1"/>
                <a:gd name="f83" fmla="*/ 6904 f69 1"/>
                <a:gd name="f84" fmla="*/ 5507 f69 1"/>
                <a:gd name="f85" fmla="*/ 4745 f69 1"/>
                <a:gd name="f86" fmla="*/ 3476 f69 1"/>
                <a:gd name="f87" fmla="*/ 2587 f69 1"/>
                <a:gd name="f88" fmla="*/ 48 f69 1"/>
                <a:gd name="f89" fmla="*/ 4063 f68 1"/>
                <a:gd name="f90" fmla="*/ 610458 f68 1"/>
                <a:gd name="f91" fmla="*/ 611600 f68 1"/>
                <a:gd name="f92" fmla="*/ 612362 f68 1"/>
                <a:gd name="f93" fmla="*/ 682 f69 1"/>
                <a:gd name="f94" fmla="*/ 613124 f68 1"/>
                <a:gd name="f95" fmla="*/ 613886 f68 1"/>
                <a:gd name="f96" fmla="*/ 1571 f69 1"/>
                <a:gd name="f97" fmla="*/ 2460 f69 1"/>
                <a:gd name="f98" fmla="*/ 4365 f69 1"/>
                <a:gd name="f99" fmla="+- f70 0 f1"/>
                <a:gd name="f100" fmla="*/ f73 1 9951"/>
                <a:gd name="f101" fmla="*/ f74 1 613971"/>
                <a:gd name="f102" fmla="*/ f75 1 613971"/>
                <a:gd name="f103" fmla="*/ f76 1 613971"/>
                <a:gd name="f104" fmla="*/ f77 1 613971"/>
                <a:gd name="f105" fmla="*/ f78 1 9951"/>
                <a:gd name="f106" fmla="*/ f79 1 613971"/>
                <a:gd name="f107" fmla="*/ f80 1 613971"/>
                <a:gd name="f108" fmla="*/ f81 1 9951"/>
                <a:gd name="f109" fmla="*/ f82 1 9951"/>
                <a:gd name="f110" fmla="*/ f83 1 9951"/>
                <a:gd name="f111" fmla="*/ f84 1 9951"/>
                <a:gd name="f112" fmla="*/ f85 1 9951"/>
                <a:gd name="f113" fmla="*/ f86 1 9951"/>
                <a:gd name="f114" fmla="*/ f87 1 9951"/>
                <a:gd name="f115" fmla="*/ f88 1 9951"/>
                <a:gd name="f116" fmla="*/ f89 1 613971"/>
                <a:gd name="f117" fmla="*/ f90 1 613971"/>
                <a:gd name="f118" fmla="*/ f91 1 613971"/>
                <a:gd name="f119" fmla="*/ f92 1 613971"/>
                <a:gd name="f120" fmla="*/ f93 1 9951"/>
                <a:gd name="f121" fmla="*/ f94 1 613971"/>
                <a:gd name="f122" fmla="*/ f95 1 613971"/>
                <a:gd name="f123" fmla="*/ f96 1 9951"/>
                <a:gd name="f124" fmla="*/ f97 1 9951"/>
                <a:gd name="f125" fmla="*/ f98 1 9951"/>
                <a:gd name="f126" fmla="*/ f64 1 f71"/>
                <a:gd name="f127" fmla="*/ f65 1 f71"/>
                <a:gd name="f128" fmla="*/ f64 1 f72"/>
                <a:gd name="f129" fmla="*/ f66 1 f72"/>
                <a:gd name="f130" fmla="*/ f100 1 f71"/>
                <a:gd name="f131" fmla="*/ f101 1 f72"/>
                <a:gd name="f132" fmla="*/ f102 1 f72"/>
                <a:gd name="f133" fmla="*/ f103 1 f72"/>
                <a:gd name="f134" fmla="*/ f104 1 f72"/>
                <a:gd name="f135" fmla="*/ f105 1 f71"/>
                <a:gd name="f136" fmla="*/ f106 1 f72"/>
                <a:gd name="f137" fmla="*/ f107 1 f72"/>
                <a:gd name="f138" fmla="*/ f108 1 f71"/>
                <a:gd name="f139" fmla="*/ f109 1 f71"/>
                <a:gd name="f140" fmla="*/ f110 1 f71"/>
                <a:gd name="f141" fmla="*/ f111 1 f71"/>
                <a:gd name="f142" fmla="*/ f112 1 f71"/>
                <a:gd name="f143" fmla="*/ f113 1 f71"/>
                <a:gd name="f144" fmla="*/ f114 1 f71"/>
                <a:gd name="f145" fmla="*/ f115 1 f71"/>
                <a:gd name="f146" fmla="*/ f116 1 f72"/>
                <a:gd name="f147" fmla="*/ f117 1 f72"/>
                <a:gd name="f148" fmla="*/ f118 1 f72"/>
                <a:gd name="f149" fmla="*/ f119 1 f72"/>
                <a:gd name="f150" fmla="*/ f120 1 f71"/>
                <a:gd name="f151" fmla="*/ f121 1 f72"/>
                <a:gd name="f152" fmla="*/ f122 1 f72"/>
                <a:gd name="f153" fmla="*/ f123 1 f71"/>
                <a:gd name="f154" fmla="*/ f124 1 f71"/>
                <a:gd name="f155" fmla="*/ f125 1 f71"/>
                <a:gd name="f156" fmla="*/ f126 f62 1"/>
                <a:gd name="f157" fmla="*/ f127 f62 1"/>
                <a:gd name="f158" fmla="*/ f129 f63 1"/>
                <a:gd name="f159" fmla="*/ f128 f63 1"/>
                <a:gd name="f160" fmla="*/ f130 f62 1"/>
                <a:gd name="f161" fmla="*/ f131 f63 1"/>
                <a:gd name="f162" fmla="*/ f132 f63 1"/>
                <a:gd name="f163" fmla="*/ f133 f63 1"/>
                <a:gd name="f164" fmla="*/ f134 f63 1"/>
                <a:gd name="f165" fmla="*/ f135 f62 1"/>
                <a:gd name="f166" fmla="*/ f136 f63 1"/>
                <a:gd name="f167" fmla="*/ f137 f63 1"/>
                <a:gd name="f168" fmla="*/ f138 f62 1"/>
                <a:gd name="f169" fmla="*/ f139 f62 1"/>
                <a:gd name="f170" fmla="*/ f140 f62 1"/>
                <a:gd name="f171" fmla="*/ f141 f62 1"/>
                <a:gd name="f172" fmla="*/ f142 f62 1"/>
                <a:gd name="f173" fmla="*/ f143 f62 1"/>
                <a:gd name="f174" fmla="*/ f144 f62 1"/>
                <a:gd name="f175" fmla="*/ f145 f62 1"/>
                <a:gd name="f176" fmla="*/ f146 f63 1"/>
                <a:gd name="f177" fmla="*/ f147 f63 1"/>
                <a:gd name="f178" fmla="*/ f148 f63 1"/>
                <a:gd name="f179" fmla="*/ f149 f63 1"/>
                <a:gd name="f180" fmla="*/ f150 f62 1"/>
                <a:gd name="f181" fmla="*/ f151 f63 1"/>
                <a:gd name="f182" fmla="*/ f152 f63 1"/>
                <a:gd name="f183" fmla="*/ f153 f62 1"/>
                <a:gd name="f184" fmla="*/ f154 f62 1"/>
                <a:gd name="f185" fmla="*/ f155 f62 1"/>
              </a:gdLst>
              <a:ahLst/>
              <a:cxnLst>
                <a:cxn ang="3cd4">
                  <a:pos x="hc" y="t"/>
                </a:cxn>
                <a:cxn ang="0">
                  <a:pos x="r" y="vc"/>
                </a:cxn>
                <a:cxn ang="cd4">
                  <a:pos x="hc" y="b"/>
                </a:cxn>
                <a:cxn ang="cd2">
                  <a:pos x="l" y="vc"/>
                </a:cxn>
                <a:cxn ang="f99">
                  <a:pos x="f160" y="f161"/>
                </a:cxn>
                <a:cxn ang="f99">
                  <a:pos x="f160" y="f162"/>
                </a:cxn>
                <a:cxn ang="f99">
                  <a:pos x="f160" y="f163"/>
                </a:cxn>
                <a:cxn ang="f99">
                  <a:pos x="f160" y="f164"/>
                </a:cxn>
                <a:cxn ang="f99">
                  <a:pos x="f165" y="f166"/>
                </a:cxn>
                <a:cxn ang="f99">
                  <a:pos x="f165" y="f167"/>
                </a:cxn>
                <a:cxn ang="f99">
                  <a:pos x="f168" y="f167"/>
                </a:cxn>
                <a:cxn ang="f99">
                  <a:pos x="f169" y="f167"/>
                </a:cxn>
                <a:cxn ang="f99">
                  <a:pos x="f170" y="f167"/>
                </a:cxn>
                <a:cxn ang="f99">
                  <a:pos x="f171" y="f167"/>
                </a:cxn>
                <a:cxn ang="f99">
                  <a:pos x="f172" y="f167"/>
                </a:cxn>
                <a:cxn ang="f99">
                  <a:pos x="f173" y="f167"/>
                </a:cxn>
                <a:cxn ang="f99">
                  <a:pos x="f174" y="f167"/>
                </a:cxn>
                <a:cxn ang="f99">
                  <a:pos x="f175" y="f176"/>
                </a:cxn>
                <a:cxn ang="f99">
                  <a:pos x="f175" y="f177"/>
                </a:cxn>
                <a:cxn ang="f99">
                  <a:pos x="f175" y="f177"/>
                </a:cxn>
                <a:cxn ang="f99">
                  <a:pos x="f175" y="f178"/>
                </a:cxn>
                <a:cxn ang="f99">
                  <a:pos x="f175" y="f179"/>
                </a:cxn>
                <a:cxn ang="f99">
                  <a:pos x="f180" y="f181"/>
                </a:cxn>
                <a:cxn ang="f99">
                  <a:pos x="f180" y="f182"/>
                </a:cxn>
                <a:cxn ang="f99">
                  <a:pos x="f183" y="f182"/>
                </a:cxn>
                <a:cxn ang="f99">
                  <a:pos x="f184" y="f182"/>
                </a:cxn>
                <a:cxn ang="f99">
                  <a:pos x="f185" y="f182"/>
                </a:cxn>
                <a:cxn ang="f99">
                  <a:pos x="f160" y="f161"/>
                </a:cxn>
              </a:cxnLst>
              <a:rect l="f156" t="f159" r="f157" b="f158"/>
              <a:pathLst>
                <a:path w="9951" h="613971">
                  <a:moveTo>
                    <a:pt x="f6" y="f8"/>
                  </a:moveTo>
                  <a:lnTo>
                    <a:pt x="f6" y="f9"/>
                  </a:lnTo>
                  <a:cubicBezTo>
                    <a:pt x="f6" y="f9"/>
                    <a:pt x="f6" y="f9"/>
                    <a:pt x="f6" y="f10"/>
                  </a:cubicBezTo>
                  <a:cubicBezTo>
                    <a:pt x="f6" y="f11"/>
                    <a:pt x="f6" y="f12"/>
                    <a:pt x="f6" y="f13"/>
                  </a:cubicBezTo>
                  <a:cubicBezTo>
                    <a:pt x="f14" y="f15"/>
                    <a:pt x="f16" y="f17"/>
                    <a:pt x="f18" y="f19"/>
                  </a:cubicBezTo>
                  <a:cubicBezTo>
                    <a:pt x="f20" y="f21"/>
                    <a:pt x="f20" y="f22"/>
                    <a:pt x="f18" y="f5"/>
                  </a:cubicBezTo>
                  <a:lnTo>
                    <a:pt x="f23" y="f5"/>
                  </a:lnTo>
                  <a:lnTo>
                    <a:pt x="f24" y="f5"/>
                  </a:lnTo>
                  <a:lnTo>
                    <a:pt x="f25" y="f5"/>
                  </a:lnTo>
                  <a:lnTo>
                    <a:pt x="f26" y="f5"/>
                  </a:lnTo>
                  <a:lnTo>
                    <a:pt x="f27" y="f5"/>
                  </a:lnTo>
                  <a:lnTo>
                    <a:pt x="f28" y="f5"/>
                  </a:lnTo>
                  <a:lnTo>
                    <a:pt x="f29" y="f5"/>
                  </a:lnTo>
                  <a:cubicBezTo>
                    <a:pt x="f30" y="f31"/>
                    <a:pt x="f32" y="f33"/>
                    <a:pt x="f34" y="f35"/>
                  </a:cubicBezTo>
                  <a:lnTo>
                    <a:pt x="f34" y="f36"/>
                  </a:lnTo>
                  <a:lnTo>
                    <a:pt x="f34" y="f36"/>
                  </a:lnTo>
                  <a:cubicBezTo>
                    <a:pt x="f37" y="f38"/>
                    <a:pt x="f37" y="f39"/>
                    <a:pt x="f34" y="f40"/>
                  </a:cubicBezTo>
                  <a:cubicBezTo>
                    <a:pt x="f41" y="f42"/>
                    <a:pt x="f41" y="f43"/>
                    <a:pt x="f34" y="f44"/>
                  </a:cubicBezTo>
                  <a:lnTo>
                    <a:pt x="f45" y="f46"/>
                  </a:lnTo>
                  <a:cubicBezTo>
                    <a:pt x="f47" y="f48"/>
                    <a:pt x="f47" y="f49"/>
                    <a:pt x="f45" y="f50"/>
                  </a:cubicBezTo>
                  <a:lnTo>
                    <a:pt x="f51" y="f50"/>
                  </a:lnTo>
                  <a:lnTo>
                    <a:pt x="f52" y="f50"/>
                  </a:lnTo>
                  <a:cubicBezTo>
                    <a:pt x="f53" y="f54"/>
                    <a:pt x="f55" y="f54"/>
                    <a:pt x="f56" y="f50"/>
                  </a:cubicBezTo>
                  <a:cubicBezTo>
                    <a:pt x="f57" y="f58"/>
                    <a:pt x="f59" y="f60"/>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4" name="Freeform: Shape 708">
              <a:extLst>
                <a:ext uri="{FF2B5EF4-FFF2-40B4-BE49-F238E27FC236}">
                  <a16:creationId xmlns:a16="http://schemas.microsoft.com/office/drawing/2014/main" id="{22B11BE2-AC68-84A6-E5AB-492B15007927}"/>
                </a:ext>
              </a:extLst>
            </p:cNvPr>
            <p:cNvSpPr/>
            <p:nvPr/>
          </p:nvSpPr>
          <p:spPr>
            <a:xfrm>
              <a:off x="4285107" y="1873651"/>
              <a:ext cx="241849" cy="197784"/>
            </a:xfrm>
            <a:custGeom>
              <a:avLst/>
              <a:gdLst>
                <a:gd name="f0" fmla="val 10800000"/>
                <a:gd name="f1" fmla="val 5400000"/>
                <a:gd name="f2" fmla="val 180"/>
                <a:gd name="f3" fmla="val w"/>
                <a:gd name="f4" fmla="val h"/>
                <a:gd name="f5" fmla="val 0"/>
                <a:gd name="f6" fmla="val 241851"/>
                <a:gd name="f7" fmla="val 197782"/>
                <a:gd name="f8" fmla="val 2614"/>
                <a:gd name="f9" fmla="val 196799"/>
                <a:gd name="f10" fmla="val 3033"/>
                <a:gd name="f11" fmla="val 197167"/>
                <a:gd name="f12" fmla="val 3502"/>
                <a:gd name="f13" fmla="val 197472"/>
                <a:gd name="f14" fmla="val 4010"/>
                <a:gd name="f15" fmla="val 197688"/>
                <a:gd name="f16" fmla="val 4721"/>
                <a:gd name="f17" fmla="val 197814"/>
                <a:gd name="f18" fmla="val 5458"/>
                <a:gd name="f19" fmla="val 6169"/>
                <a:gd name="f20" fmla="val 7946"/>
                <a:gd name="f21" fmla="val 8492"/>
                <a:gd name="f22" fmla="val 9013"/>
                <a:gd name="f23" fmla="val 9470"/>
                <a:gd name="f24" fmla="val 238013"/>
                <a:gd name="f25" fmla="val 10284"/>
                <a:gd name="f26" fmla="val 240298"/>
                <a:gd name="f27" fmla="val 8380"/>
                <a:gd name="f28" fmla="val 242228"/>
                <a:gd name="f29" fmla="val 6640"/>
                <a:gd name="f30" fmla="val 242381"/>
                <a:gd name="f31" fmla="val 3669"/>
                <a:gd name="f32" fmla="val 240641"/>
                <a:gd name="f33" fmla="val 1739"/>
                <a:gd name="f34" fmla="val 240539"/>
                <a:gd name="f35" fmla="val 1625"/>
                <a:gd name="f36" fmla="val 240425"/>
                <a:gd name="f37" fmla="val 1511"/>
                <a:gd name="f38" fmla="val 1396"/>
                <a:gd name="f39" fmla="val 239422"/>
                <a:gd name="f40" fmla="val 685"/>
                <a:gd name="f41" fmla="val 238368"/>
                <a:gd name="f42" fmla="val 203"/>
                <a:gd name="f43" fmla="val 237251"/>
                <a:gd name="f44" fmla="val 235093"/>
                <a:gd name="f45" fmla="val 234204"/>
                <a:gd name="f46" fmla="val 233188"/>
                <a:gd name="f47" fmla="val 10740"/>
                <a:gd name="f48" fmla="val 181182"/>
                <a:gd name="f49" fmla="val 1725"/>
                <a:gd name="f50" fmla="val 188546"/>
                <a:gd name="f51" fmla="val 417"/>
                <a:gd name="f52" fmla="val 189562"/>
                <a:gd name="f53" fmla="val -230"/>
                <a:gd name="f54" fmla="val 191225"/>
                <a:gd name="f55" fmla="val 74"/>
                <a:gd name="f56" fmla="val 192863"/>
                <a:gd name="f57" fmla="val 193879"/>
                <a:gd name="f58" fmla="val 214"/>
                <a:gd name="f59" fmla="val 194221"/>
                <a:gd name="f60" fmla="val 430"/>
                <a:gd name="f61" fmla="val 194526"/>
                <a:gd name="f62" fmla="val 709"/>
                <a:gd name="f63" fmla="val 194767"/>
                <a:gd name="f64" fmla="val 671"/>
                <a:gd name="f65" fmla="val 194983"/>
                <a:gd name="f66" fmla="val 195186"/>
                <a:gd name="f67" fmla="val 195402"/>
                <a:gd name="f68" fmla="+- 0 0 -90"/>
                <a:gd name="f69" fmla="*/ f3 1 241851"/>
                <a:gd name="f70" fmla="*/ f4 1 197782"/>
                <a:gd name="f71" fmla="val f5"/>
                <a:gd name="f72" fmla="val f6"/>
                <a:gd name="f73" fmla="val f7"/>
                <a:gd name="f74" fmla="*/ f68 f0 1"/>
                <a:gd name="f75" fmla="+- f73 0 f71"/>
                <a:gd name="f76" fmla="+- f72 0 f71"/>
                <a:gd name="f77" fmla="*/ f74 1 f2"/>
                <a:gd name="f78" fmla="*/ f76 1 241851"/>
                <a:gd name="f79" fmla="*/ f75 1 197782"/>
                <a:gd name="f80" fmla="*/ 2614 f76 1"/>
                <a:gd name="f81" fmla="*/ 196799 f75 1"/>
                <a:gd name="f82" fmla="*/ 4010 f76 1"/>
                <a:gd name="f83" fmla="*/ 197688 f75 1"/>
                <a:gd name="f84" fmla="*/ 6169 f76 1"/>
                <a:gd name="f85" fmla="*/ 7946 f76 1"/>
                <a:gd name="f86" fmla="*/ 9470 f76 1"/>
                <a:gd name="f87" fmla="*/ 238013 f76 1"/>
                <a:gd name="f88" fmla="*/ 10284 f75 1"/>
                <a:gd name="f89" fmla="*/ 240298 f76 1"/>
                <a:gd name="f90" fmla="*/ 8380 f75 1"/>
                <a:gd name="f91" fmla="*/ 240641 f76 1"/>
                <a:gd name="f92" fmla="*/ 1739 f75 1"/>
                <a:gd name="f93" fmla="*/ 1396 f75 1"/>
                <a:gd name="f94" fmla="*/ 237251 f76 1"/>
                <a:gd name="f95" fmla="*/ 0 f75 1"/>
                <a:gd name="f96" fmla="*/ 235093 f76 1"/>
                <a:gd name="f97" fmla="*/ 234204 f76 1"/>
                <a:gd name="f98" fmla="*/ 233188 f76 1"/>
                <a:gd name="f99" fmla="*/ 10740 f76 1"/>
                <a:gd name="f100" fmla="*/ 181182 f75 1"/>
                <a:gd name="f101" fmla="*/ 1725 f76 1"/>
                <a:gd name="f102" fmla="*/ 188546 f75 1"/>
                <a:gd name="f103" fmla="*/ 74 f76 1"/>
                <a:gd name="f104" fmla="*/ 192863 f75 1"/>
                <a:gd name="f105" fmla="*/ 193879 f75 1"/>
                <a:gd name="f106" fmla="*/ 709 f76 1"/>
                <a:gd name="f107" fmla="*/ 194767 f75 1"/>
                <a:gd name="f108" fmla="*/ 195402 f75 1"/>
                <a:gd name="f109" fmla="+- f77 0 f1"/>
                <a:gd name="f110" fmla="*/ f80 1 241851"/>
                <a:gd name="f111" fmla="*/ f81 1 197782"/>
                <a:gd name="f112" fmla="*/ f82 1 241851"/>
                <a:gd name="f113" fmla="*/ f83 1 197782"/>
                <a:gd name="f114" fmla="*/ f84 1 241851"/>
                <a:gd name="f115" fmla="*/ f85 1 241851"/>
                <a:gd name="f116" fmla="*/ f86 1 241851"/>
                <a:gd name="f117" fmla="*/ f87 1 241851"/>
                <a:gd name="f118" fmla="*/ f88 1 197782"/>
                <a:gd name="f119" fmla="*/ f89 1 241851"/>
                <a:gd name="f120" fmla="*/ f90 1 197782"/>
                <a:gd name="f121" fmla="*/ f91 1 241851"/>
                <a:gd name="f122" fmla="*/ f92 1 197782"/>
                <a:gd name="f123" fmla="*/ f93 1 197782"/>
                <a:gd name="f124" fmla="*/ f94 1 241851"/>
                <a:gd name="f125" fmla="*/ f95 1 197782"/>
                <a:gd name="f126" fmla="*/ f96 1 241851"/>
                <a:gd name="f127" fmla="*/ f97 1 241851"/>
                <a:gd name="f128" fmla="*/ f98 1 241851"/>
                <a:gd name="f129" fmla="*/ f99 1 241851"/>
                <a:gd name="f130" fmla="*/ f100 1 197782"/>
                <a:gd name="f131" fmla="*/ f101 1 241851"/>
                <a:gd name="f132" fmla="*/ f102 1 197782"/>
                <a:gd name="f133" fmla="*/ f103 1 241851"/>
                <a:gd name="f134" fmla="*/ f104 1 197782"/>
                <a:gd name="f135" fmla="*/ f105 1 197782"/>
                <a:gd name="f136" fmla="*/ f106 1 241851"/>
                <a:gd name="f137" fmla="*/ f107 1 197782"/>
                <a:gd name="f138" fmla="*/ f108 1 197782"/>
                <a:gd name="f139" fmla="*/ f71 1 f78"/>
                <a:gd name="f140" fmla="*/ f72 1 f78"/>
                <a:gd name="f141" fmla="*/ f71 1 f79"/>
                <a:gd name="f142" fmla="*/ f73 1 f79"/>
                <a:gd name="f143" fmla="*/ f110 1 f78"/>
                <a:gd name="f144" fmla="*/ f111 1 f79"/>
                <a:gd name="f145" fmla="*/ f112 1 f78"/>
                <a:gd name="f146" fmla="*/ f113 1 f79"/>
                <a:gd name="f147" fmla="*/ f114 1 f78"/>
                <a:gd name="f148" fmla="*/ f115 1 f78"/>
                <a:gd name="f149" fmla="*/ f116 1 f78"/>
                <a:gd name="f150" fmla="*/ f117 1 f78"/>
                <a:gd name="f151" fmla="*/ f118 1 f79"/>
                <a:gd name="f152" fmla="*/ f119 1 f78"/>
                <a:gd name="f153" fmla="*/ f120 1 f79"/>
                <a:gd name="f154" fmla="*/ f121 1 f78"/>
                <a:gd name="f155" fmla="*/ f122 1 f79"/>
                <a:gd name="f156" fmla="*/ f123 1 f79"/>
                <a:gd name="f157" fmla="*/ f124 1 f78"/>
                <a:gd name="f158" fmla="*/ f125 1 f79"/>
                <a:gd name="f159" fmla="*/ f126 1 f78"/>
                <a:gd name="f160" fmla="*/ f127 1 f78"/>
                <a:gd name="f161" fmla="*/ f128 1 f78"/>
                <a:gd name="f162" fmla="*/ f129 1 f78"/>
                <a:gd name="f163" fmla="*/ f130 1 f79"/>
                <a:gd name="f164" fmla="*/ f131 1 f78"/>
                <a:gd name="f165" fmla="*/ f132 1 f79"/>
                <a:gd name="f166" fmla="*/ f133 1 f78"/>
                <a:gd name="f167" fmla="*/ f134 1 f79"/>
                <a:gd name="f168" fmla="*/ f135 1 f79"/>
                <a:gd name="f169" fmla="*/ f136 1 f78"/>
                <a:gd name="f170" fmla="*/ f137 1 f79"/>
                <a:gd name="f171" fmla="*/ f138 1 f79"/>
                <a:gd name="f172" fmla="*/ f139 f69 1"/>
                <a:gd name="f173" fmla="*/ f140 f69 1"/>
                <a:gd name="f174" fmla="*/ f142 f70 1"/>
                <a:gd name="f175" fmla="*/ f141 f70 1"/>
                <a:gd name="f176" fmla="*/ f143 f69 1"/>
                <a:gd name="f177" fmla="*/ f144 f70 1"/>
                <a:gd name="f178" fmla="*/ f145 f69 1"/>
                <a:gd name="f179" fmla="*/ f146 f70 1"/>
                <a:gd name="f180" fmla="*/ f147 f69 1"/>
                <a:gd name="f181" fmla="*/ f148 f69 1"/>
                <a:gd name="f182" fmla="*/ f149 f69 1"/>
                <a:gd name="f183" fmla="*/ f150 f69 1"/>
                <a:gd name="f184" fmla="*/ f151 f70 1"/>
                <a:gd name="f185" fmla="*/ f152 f69 1"/>
                <a:gd name="f186" fmla="*/ f153 f70 1"/>
                <a:gd name="f187" fmla="*/ f154 f69 1"/>
                <a:gd name="f188" fmla="*/ f155 f70 1"/>
                <a:gd name="f189" fmla="*/ f156 f70 1"/>
                <a:gd name="f190" fmla="*/ f157 f69 1"/>
                <a:gd name="f191" fmla="*/ f158 f70 1"/>
                <a:gd name="f192" fmla="*/ f159 f69 1"/>
                <a:gd name="f193" fmla="*/ f160 f69 1"/>
                <a:gd name="f194" fmla="*/ f161 f69 1"/>
                <a:gd name="f195" fmla="*/ f162 f69 1"/>
                <a:gd name="f196" fmla="*/ f163 f70 1"/>
                <a:gd name="f197" fmla="*/ f164 f69 1"/>
                <a:gd name="f198" fmla="*/ f165 f70 1"/>
                <a:gd name="f199" fmla="*/ f166 f69 1"/>
                <a:gd name="f200" fmla="*/ f167 f70 1"/>
                <a:gd name="f201" fmla="*/ f168 f70 1"/>
                <a:gd name="f202" fmla="*/ f169 f69 1"/>
                <a:gd name="f203" fmla="*/ f170 f70 1"/>
                <a:gd name="f204" fmla="*/ f171 f70 1"/>
              </a:gdLst>
              <a:ahLst/>
              <a:cxnLst>
                <a:cxn ang="3cd4">
                  <a:pos x="hc" y="t"/>
                </a:cxn>
                <a:cxn ang="0">
                  <a:pos x="r" y="vc"/>
                </a:cxn>
                <a:cxn ang="cd4">
                  <a:pos x="hc" y="b"/>
                </a:cxn>
                <a:cxn ang="cd2">
                  <a:pos x="l" y="vc"/>
                </a:cxn>
                <a:cxn ang="f109">
                  <a:pos x="f176" y="f177"/>
                </a:cxn>
                <a:cxn ang="f109">
                  <a:pos x="f178" y="f179"/>
                </a:cxn>
                <a:cxn ang="f109">
                  <a:pos x="f178" y="f179"/>
                </a:cxn>
                <a:cxn ang="f109">
                  <a:pos x="f180" y="f179"/>
                </a:cxn>
                <a:cxn ang="f109">
                  <a:pos x="f181" y="f179"/>
                </a:cxn>
                <a:cxn ang="f109">
                  <a:pos x="f182" y="f177"/>
                </a:cxn>
                <a:cxn ang="f109">
                  <a:pos x="f182" y="f177"/>
                </a:cxn>
                <a:cxn ang="f109">
                  <a:pos x="f183" y="f184"/>
                </a:cxn>
                <a:cxn ang="f109">
                  <a:pos x="f185" y="f186"/>
                </a:cxn>
                <a:cxn ang="f109">
                  <a:pos x="f187" y="f188"/>
                </a:cxn>
                <a:cxn ang="f109">
                  <a:pos x="f185" y="f189"/>
                </a:cxn>
                <a:cxn ang="f109">
                  <a:pos x="f190" y="f191"/>
                </a:cxn>
                <a:cxn ang="f109">
                  <a:pos x="f192" y="f191"/>
                </a:cxn>
                <a:cxn ang="f109">
                  <a:pos x="f193" y="f191"/>
                </a:cxn>
                <a:cxn ang="f109">
                  <a:pos x="f194" y="f191"/>
                </a:cxn>
                <a:cxn ang="f109">
                  <a:pos x="f194" y="f191"/>
                </a:cxn>
                <a:cxn ang="f109">
                  <a:pos x="f195" y="f196"/>
                </a:cxn>
                <a:cxn ang="f109">
                  <a:pos x="f197" y="f198"/>
                </a:cxn>
                <a:cxn ang="f109">
                  <a:pos x="f199" y="f200"/>
                </a:cxn>
                <a:cxn ang="f109">
                  <a:pos x="f199" y="f201"/>
                </a:cxn>
                <a:cxn ang="f109">
                  <a:pos x="f202" y="f203"/>
                </a:cxn>
                <a:cxn ang="f109">
                  <a:pos x="f202" y="f204"/>
                </a:cxn>
                <a:cxn ang="f109">
                  <a:pos x="f202" y="f204"/>
                </a:cxn>
              </a:cxnLst>
              <a:rect l="f172" t="f175" r="f173" b="f174"/>
              <a:pathLst>
                <a:path w="241851" h="197782">
                  <a:moveTo>
                    <a:pt x="f8" y="f9"/>
                  </a:moveTo>
                  <a:cubicBezTo>
                    <a:pt x="f10" y="f11"/>
                    <a:pt x="f12" y="f13"/>
                    <a:pt x="f14" y="f15"/>
                  </a:cubicBezTo>
                  <a:lnTo>
                    <a:pt x="f14" y="f15"/>
                  </a:lnTo>
                  <a:cubicBezTo>
                    <a:pt x="f16" y="f17"/>
                    <a:pt x="f18" y="f17"/>
                    <a:pt x="f19" y="f15"/>
                  </a:cubicBezTo>
                  <a:lnTo>
                    <a:pt x="f20" y="f15"/>
                  </a:lnTo>
                  <a:cubicBezTo>
                    <a:pt x="f21" y="f13"/>
                    <a:pt x="f22" y="f11"/>
                    <a:pt x="f23" y="f9"/>
                  </a:cubicBezTo>
                  <a:lnTo>
                    <a:pt x="f23" y="f9"/>
                  </a:lnTo>
                  <a:lnTo>
                    <a:pt x="f24" y="f25"/>
                  </a:lnTo>
                  <a:lnTo>
                    <a:pt x="f26" y="f27"/>
                  </a:lnTo>
                  <a:cubicBezTo>
                    <a:pt x="f28" y="f29"/>
                    <a:pt x="f30" y="f31"/>
                    <a:pt x="f32" y="f33"/>
                  </a:cubicBezTo>
                  <a:cubicBezTo>
                    <a:pt x="f34" y="f35"/>
                    <a:pt x="f36" y="f37"/>
                    <a:pt x="f26" y="f38"/>
                  </a:cubicBezTo>
                  <a:cubicBezTo>
                    <a:pt x="f39" y="f40"/>
                    <a:pt x="f41" y="f42"/>
                    <a:pt x="f43" y="f5"/>
                  </a:cubicBezTo>
                  <a:lnTo>
                    <a:pt x="f44" y="f5"/>
                  </a:lnTo>
                  <a:lnTo>
                    <a:pt x="f45" y="f5"/>
                  </a:lnTo>
                  <a:lnTo>
                    <a:pt x="f46" y="f5"/>
                  </a:lnTo>
                  <a:lnTo>
                    <a:pt x="f46" y="f5"/>
                  </a:lnTo>
                  <a:lnTo>
                    <a:pt x="f47" y="f48"/>
                  </a:lnTo>
                  <a:lnTo>
                    <a:pt x="f49" y="f50"/>
                  </a:lnTo>
                  <a:cubicBezTo>
                    <a:pt x="f51" y="f52"/>
                    <a:pt x="f53" y="f54"/>
                    <a:pt x="f55" y="f56"/>
                  </a:cubicBezTo>
                  <a:cubicBezTo>
                    <a:pt x="f55" y="f56"/>
                    <a:pt x="f55" y="f56"/>
                    <a:pt x="f55" y="f57"/>
                  </a:cubicBezTo>
                  <a:cubicBezTo>
                    <a:pt x="f58" y="f59"/>
                    <a:pt x="f60" y="f61"/>
                    <a:pt x="f62" y="f63"/>
                  </a:cubicBezTo>
                  <a:cubicBezTo>
                    <a:pt x="f64" y="f65"/>
                    <a:pt x="f64" y="f66"/>
                    <a:pt x="f62" y="f67"/>
                  </a:cubicBezTo>
                  <a:lnTo>
                    <a:pt x="f62" y="f6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5" name="Freeform: Shape 709">
              <a:extLst>
                <a:ext uri="{FF2B5EF4-FFF2-40B4-BE49-F238E27FC236}">
                  <a16:creationId xmlns:a16="http://schemas.microsoft.com/office/drawing/2014/main" id="{73683DBF-CD7C-2E16-7D2F-166D4142FF7B}"/>
                </a:ext>
              </a:extLst>
            </p:cNvPr>
            <p:cNvSpPr/>
            <p:nvPr/>
          </p:nvSpPr>
          <p:spPr>
            <a:xfrm>
              <a:off x="4130024" y="1776523"/>
              <a:ext cx="758" cy="12691"/>
            </a:xfrm>
            <a:custGeom>
              <a:avLst/>
              <a:gdLst>
                <a:gd name="f0" fmla="val 10800000"/>
                <a:gd name="f1" fmla="val 5400000"/>
                <a:gd name="f2" fmla="val 180"/>
                <a:gd name="f3" fmla="val w"/>
                <a:gd name="f4" fmla="val h"/>
                <a:gd name="f5" fmla="val 0"/>
                <a:gd name="f6" fmla="val 761"/>
                <a:gd name="f7" fmla="val 12696"/>
                <a:gd name="f8" fmla="val 762"/>
                <a:gd name="f9" fmla="+- 0 0 -90"/>
                <a:gd name="f10" fmla="*/ f3 1 761"/>
                <a:gd name="f11" fmla="*/ f4 1 12696"/>
                <a:gd name="f12" fmla="val f5"/>
                <a:gd name="f13" fmla="val f6"/>
                <a:gd name="f14" fmla="val f7"/>
                <a:gd name="f15" fmla="*/ f9 f0 1"/>
                <a:gd name="f16" fmla="+- f14 0 f12"/>
                <a:gd name="f17" fmla="+- f13 0 f12"/>
                <a:gd name="f18" fmla="*/ f15 1 f2"/>
                <a:gd name="f19" fmla="*/ f17 1 761"/>
                <a:gd name="f20" fmla="*/ f16 1 12696"/>
                <a:gd name="f21" fmla="*/ 0 f17 1"/>
                <a:gd name="f22" fmla="*/ 0 f16 1"/>
                <a:gd name="f23" fmla="*/ 762 f17 1"/>
                <a:gd name="f24" fmla="+- f18 0 f1"/>
                <a:gd name="f25" fmla="*/ f21 1 761"/>
                <a:gd name="f26" fmla="*/ f22 1 12696"/>
                <a:gd name="f27" fmla="*/ f23 1 761"/>
                <a:gd name="f28" fmla="*/ f12 1 f19"/>
                <a:gd name="f29" fmla="*/ f13 1 f19"/>
                <a:gd name="f30" fmla="*/ f12 1 f20"/>
                <a:gd name="f31" fmla="*/ f14 1 f20"/>
                <a:gd name="f32" fmla="*/ f25 1 f19"/>
                <a:gd name="f33" fmla="*/ f26 1 f20"/>
                <a:gd name="f34" fmla="*/ f27 1 f19"/>
                <a:gd name="f35" fmla="*/ f28 f10 1"/>
                <a:gd name="f36" fmla="*/ f29 f10 1"/>
                <a:gd name="f37" fmla="*/ f31 f11 1"/>
                <a:gd name="f38" fmla="*/ f30 f11 1"/>
                <a:gd name="f39" fmla="*/ f32 f10 1"/>
                <a:gd name="f40" fmla="*/ f33 f11 1"/>
                <a:gd name="f41" fmla="*/ f34 f10 1"/>
              </a:gdLst>
              <a:ahLst/>
              <a:cxnLst>
                <a:cxn ang="3cd4">
                  <a:pos x="hc" y="t"/>
                </a:cxn>
                <a:cxn ang="0">
                  <a:pos x="r" y="vc"/>
                </a:cxn>
                <a:cxn ang="cd4">
                  <a:pos x="hc" y="b"/>
                </a:cxn>
                <a:cxn ang="cd2">
                  <a:pos x="l" y="vc"/>
                </a:cxn>
                <a:cxn ang="f24">
                  <a:pos x="f39" y="f40"/>
                </a:cxn>
                <a:cxn ang="f24">
                  <a:pos x="f41" y="f40"/>
                </a:cxn>
                <a:cxn ang="f24">
                  <a:pos x="f39" y="f40"/>
                </a:cxn>
              </a:cxnLst>
              <a:rect l="f35" t="f38" r="f36" b="f37"/>
              <a:pathLst>
                <a:path w="761" h="12696">
                  <a:moveTo>
                    <a:pt x="f5" y="f5"/>
                  </a:moveTo>
                  <a:lnTo>
                    <a:pt x="f8" y="f5"/>
                  </a:lnTo>
                  <a:lnTo>
                    <a:pt x="f5"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6" name="Freeform: Shape 710">
              <a:extLst>
                <a:ext uri="{FF2B5EF4-FFF2-40B4-BE49-F238E27FC236}">
                  <a16:creationId xmlns:a16="http://schemas.microsoft.com/office/drawing/2014/main" id="{144BB7EB-9437-1CE1-5824-617074CEBE85}"/>
                </a:ext>
              </a:extLst>
            </p:cNvPr>
            <p:cNvSpPr/>
            <p:nvPr/>
          </p:nvSpPr>
          <p:spPr>
            <a:xfrm>
              <a:off x="4131423" y="1777538"/>
              <a:ext cx="12691" cy="758"/>
            </a:xfrm>
            <a:custGeom>
              <a:avLst/>
              <a:gdLst>
                <a:gd name="f0" fmla="val 10800000"/>
                <a:gd name="f1" fmla="val 5400000"/>
                <a:gd name="f2" fmla="val 180"/>
                <a:gd name="f3" fmla="val w"/>
                <a:gd name="f4" fmla="val h"/>
                <a:gd name="f5" fmla="val 0"/>
                <a:gd name="f6" fmla="val 12696"/>
                <a:gd name="f7" fmla="val 761"/>
                <a:gd name="f8" fmla="val 762"/>
                <a:gd name="f9" fmla="+- 0 0 -90"/>
                <a:gd name="f10" fmla="*/ f3 1 12696"/>
                <a:gd name="f11" fmla="*/ f4 1 761"/>
                <a:gd name="f12" fmla="val f5"/>
                <a:gd name="f13" fmla="val f6"/>
                <a:gd name="f14" fmla="val f7"/>
                <a:gd name="f15" fmla="*/ f9 f0 1"/>
                <a:gd name="f16" fmla="+- f14 0 f12"/>
                <a:gd name="f17" fmla="+- f13 0 f12"/>
                <a:gd name="f18" fmla="*/ f15 1 f2"/>
                <a:gd name="f19" fmla="*/ f17 1 12696"/>
                <a:gd name="f20" fmla="*/ f16 1 761"/>
                <a:gd name="f21" fmla="*/ 0 f17 1"/>
                <a:gd name="f22" fmla="*/ 0 f16 1"/>
                <a:gd name="f23" fmla="*/ 762 f16 1"/>
                <a:gd name="f24" fmla="+- f18 0 f1"/>
                <a:gd name="f25" fmla="*/ f21 1 12696"/>
                <a:gd name="f26" fmla="*/ f22 1 761"/>
                <a:gd name="f27" fmla="*/ f23 1 761"/>
                <a:gd name="f28" fmla="*/ f12 1 f19"/>
                <a:gd name="f29" fmla="*/ f13 1 f19"/>
                <a:gd name="f30" fmla="*/ f12 1 f20"/>
                <a:gd name="f31" fmla="*/ f14 1 f20"/>
                <a:gd name="f32" fmla="*/ f25 1 f19"/>
                <a:gd name="f33" fmla="*/ f26 1 f20"/>
                <a:gd name="f34" fmla="*/ f27 1 f20"/>
                <a:gd name="f35" fmla="*/ f28 f10 1"/>
                <a:gd name="f36" fmla="*/ f29 f10 1"/>
                <a:gd name="f37" fmla="*/ f31 f11 1"/>
                <a:gd name="f38" fmla="*/ f30 f11 1"/>
                <a:gd name="f39" fmla="*/ f32 f10 1"/>
                <a:gd name="f40" fmla="*/ f33 f11 1"/>
                <a:gd name="f41" fmla="*/ f34 f11 1"/>
              </a:gdLst>
              <a:ahLst/>
              <a:cxnLst>
                <a:cxn ang="3cd4">
                  <a:pos x="hc" y="t"/>
                </a:cxn>
                <a:cxn ang="0">
                  <a:pos x="r" y="vc"/>
                </a:cxn>
                <a:cxn ang="cd4">
                  <a:pos x="hc" y="b"/>
                </a:cxn>
                <a:cxn ang="cd2">
                  <a:pos x="l" y="vc"/>
                </a:cxn>
                <a:cxn ang="f24">
                  <a:pos x="f39" y="f40"/>
                </a:cxn>
                <a:cxn ang="f24">
                  <a:pos x="f39" y="f41"/>
                </a:cxn>
                <a:cxn ang="f24">
                  <a:pos x="f39" y="f41"/>
                </a:cxn>
              </a:cxnLst>
              <a:rect l="f35" t="f38" r="f36" b="f37"/>
              <a:pathLst>
                <a:path w="12696" h="761">
                  <a:moveTo>
                    <a:pt x="f5" y="f5"/>
                  </a:moveTo>
                  <a:lnTo>
                    <a:pt x="f5" y="f8"/>
                  </a:lnTo>
                  <a:lnTo>
                    <a:pt x="f5"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7" name="Freeform: Shape 711">
              <a:extLst>
                <a:ext uri="{FF2B5EF4-FFF2-40B4-BE49-F238E27FC236}">
                  <a16:creationId xmlns:a16="http://schemas.microsoft.com/office/drawing/2014/main" id="{D6554E80-9237-A163-D064-04B81677C0C6}"/>
                </a:ext>
              </a:extLst>
            </p:cNvPr>
            <p:cNvSpPr/>
            <p:nvPr/>
          </p:nvSpPr>
          <p:spPr>
            <a:xfrm>
              <a:off x="4132182" y="1779312"/>
              <a:ext cx="36" cy="1014"/>
            </a:xfrm>
            <a:custGeom>
              <a:avLst/>
              <a:gdLst>
                <a:gd name="f0" fmla="val 10800000"/>
                <a:gd name="f1" fmla="val 5400000"/>
                <a:gd name="f2" fmla="val 180"/>
                <a:gd name="f3" fmla="val w"/>
                <a:gd name="f4" fmla="val h"/>
                <a:gd name="f5" fmla="val 0"/>
                <a:gd name="f6" fmla="val 38"/>
                <a:gd name="f7" fmla="val 1015"/>
                <a:gd name="f8" fmla="val 51"/>
                <a:gd name="f9" fmla="val 330"/>
                <a:gd name="f10" fmla="val 686"/>
                <a:gd name="f11" fmla="val 1016"/>
                <a:gd name="f12" fmla="val 254"/>
                <a:gd name="f13" fmla="+- 0 0 -90"/>
                <a:gd name="f14" fmla="*/ f3 1 38"/>
                <a:gd name="f15" fmla="*/ f4 1 1015"/>
                <a:gd name="f16" fmla="val f5"/>
                <a:gd name="f17" fmla="val f6"/>
                <a:gd name="f18" fmla="val f7"/>
                <a:gd name="f19" fmla="*/ f13 f0 1"/>
                <a:gd name="f20" fmla="+- f18 0 f16"/>
                <a:gd name="f21" fmla="+- f17 0 f16"/>
                <a:gd name="f22" fmla="*/ f19 1 f2"/>
                <a:gd name="f23" fmla="*/ f21 1 38"/>
                <a:gd name="f24" fmla="*/ f20 1 1015"/>
                <a:gd name="f25" fmla="*/ 0 f21 1"/>
                <a:gd name="f26" fmla="*/ 0 f20 1"/>
                <a:gd name="f27" fmla="*/ 1016 f20 1"/>
                <a:gd name="f28" fmla="*/ 254 f20 1"/>
                <a:gd name="f29" fmla="+- f22 0 f1"/>
                <a:gd name="f30" fmla="*/ f25 1 38"/>
                <a:gd name="f31" fmla="*/ f26 1 1015"/>
                <a:gd name="f32" fmla="*/ f27 1 1015"/>
                <a:gd name="f33" fmla="*/ f28 1 1015"/>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38" h="1015">
                  <a:moveTo>
                    <a:pt x="f5" y="f5"/>
                  </a:moveTo>
                  <a:cubicBezTo>
                    <a:pt x="f8" y="f9"/>
                    <a:pt x="f8" y="f10"/>
                    <a:pt x="f5" y="f11"/>
                  </a:cubicBezTo>
                  <a:cubicBezTo>
                    <a:pt x="f5" y="f11"/>
                    <a:pt x="f5" y="f11"/>
                    <a:pt x="f5" y="f1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8" name="Freeform: Shape 712">
              <a:extLst>
                <a:ext uri="{FF2B5EF4-FFF2-40B4-BE49-F238E27FC236}">
                  <a16:creationId xmlns:a16="http://schemas.microsoft.com/office/drawing/2014/main" id="{893BC6F2-F833-12E1-3C21-A1A701F87EC8}"/>
                </a:ext>
              </a:extLst>
            </p:cNvPr>
            <p:cNvSpPr/>
            <p:nvPr/>
          </p:nvSpPr>
          <p:spPr>
            <a:xfrm>
              <a:off x="2624684" y="1312072"/>
              <a:ext cx="1504316" cy="471940"/>
            </a:xfrm>
            <a:custGeom>
              <a:avLst/>
              <a:gdLst>
                <a:gd name="f0" fmla="val 10800000"/>
                <a:gd name="f1" fmla="val 5400000"/>
                <a:gd name="f2" fmla="val 180"/>
                <a:gd name="f3" fmla="val w"/>
                <a:gd name="f4" fmla="val h"/>
                <a:gd name="f5" fmla="val 0"/>
                <a:gd name="f6" fmla="val 1504319"/>
                <a:gd name="f7" fmla="val 471936"/>
                <a:gd name="f8" fmla="val 1502415"/>
                <a:gd name="f9" fmla="val 463557"/>
                <a:gd name="f10" fmla="val 1504320"/>
                <a:gd name="f11" fmla="val 3555"/>
                <a:gd name="f12" fmla="val 6133"/>
                <a:gd name="f13" fmla="val 698"/>
                <a:gd name="f14" fmla="val 7644"/>
                <a:gd name="f15" fmla="val 3352"/>
                <a:gd name="f16" fmla="val 6945"/>
                <a:gd name="f17" fmla="val 5917"/>
                <a:gd name="f18" fmla="val 6920"/>
                <a:gd name="f19" fmla="val 6018"/>
                <a:gd name="f20" fmla="val 6894"/>
                <a:gd name="f21" fmla="val 6120"/>
                <a:gd name="f22" fmla="val 6856"/>
                <a:gd name="f23" fmla="val 6221"/>
                <a:gd name="f24" fmla="val 8266"/>
                <a:gd name="f25" fmla="val 3987"/>
                <a:gd name="f26" fmla="val 9586"/>
                <a:gd name="f27" fmla="val 1778"/>
                <a:gd name="f28" fmla="val 9523"/>
                <a:gd name="f29" fmla="val 1193"/>
                <a:gd name="f30" fmla="val 9637"/>
                <a:gd name="f31" fmla="val 584"/>
                <a:gd name="f32" fmla="val 635"/>
                <a:gd name="f33" fmla="val 1492512"/>
                <a:gd name="f34" fmla="val 470413"/>
                <a:gd name="f35" fmla="val 1497591"/>
                <a:gd name="f36" fmla="val 471937"/>
                <a:gd name="f37" fmla="val 468381"/>
                <a:gd name="f38" fmla="val 1497768"/>
                <a:gd name="f39" fmla="val 465791"/>
                <a:gd name="f40" fmla="val 1499825"/>
                <a:gd name="f41" fmla="val 463734"/>
                <a:gd name="f42" fmla="+- 0 0 -90"/>
                <a:gd name="f43" fmla="*/ f3 1 1504319"/>
                <a:gd name="f44" fmla="*/ f4 1 471936"/>
                <a:gd name="f45" fmla="val f5"/>
                <a:gd name="f46" fmla="val f6"/>
                <a:gd name="f47" fmla="val f7"/>
                <a:gd name="f48" fmla="*/ f42 f0 1"/>
                <a:gd name="f49" fmla="+- f47 0 f45"/>
                <a:gd name="f50" fmla="+- f46 0 f45"/>
                <a:gd name="f51" fmla="*/ f48 1 f2"/>
                <a:gd name="f52" fmla="*/ f50 1 1504319"/>
                <a:gd name="f53" fmla="*/ f49 1 471936"/>
                <a:gd name="f54" fmla="*/ 1502415 f50 1"/>
                <a:gd name="f55" fmla="*/ 463557 f49 1"/>
                <a:gd name="f56" fmla="*/ 1504320 f50 1"/>
                <a:gd name="f57" fmla="*/ 3555 f50 1"/>
                <a:gd name="f58" fmla="*/ 0 f49 1"/>
                <a:gd name="f59" fmla="*/ 6945 f50 1"/>
                <a:gd name="f60" fmla="*/ 5917 f49 1"/>
                <a:gd name="f61" fmla="*/ 6856 f50 1"/>
                <a:gd name="f62" fmla="*/ 6221 f49 1"/>
                <a:gd name="f63" fmla="*/ 1778 f50 1"/>
                <a:gd name="f64" fmla="*/ 9523 f49 1"/>
                <a:gd name="f65" fmla="*/ 0 f50 1"/>
                <a:gd name="f66" fmla="*/ 635 f50 1"/>
                <a:gd name="f67" fmla="*/ 1492512 f50 1"/>
                <a:gd name="f68" fmla="*/ 470413 f49 1"/>
                <a:gd name="f69" fmla="*/ 1497591 f50 1"/>
                <a:gd name="f70" fmla="*/ 471937 f49 1"/>
                <a:gd name="f71" fmla="*/ 468381 f49 1"/>
                <a:gd name="f72" fmla="+- f51 0 f1"/>
                <a:gd name="f73" fmla="*/ f54 1 1504319"/>
                <a:gd name="f74" fmla="*/ f55 1 471936"/>
                <a:gd name="f75" fmla="*/ f56 1 1504319"/>
                <a:gd name="f76" fmla="*/ f57 1 1504319"/>
                <a:gd name="f77" fmla="*/ f58 1 471936"/>
                <a:gd name="f78" fmla="*/ f59 1 1504319"/>
                <a:gd name="f79" fmla="*/ f60 1 471936"/>
                <a:gd name="f80" fmla="*/ f61 1 1504319"/>
                <a:gd name="f81" fmla="*/ f62 1 471936"/>
                <a:gd name="f82" fmla="*/ f63 1 1504319"/>
                <a:gd name="f83" fmla="*/ f64 1 471936"/>
                <a:gd name="f84" fmla="*/ f65 1 1504319"/>
                <a:gd name="f85" fmla="*/ f66 1 1504319"/>
                <a:gd name="f86" fmla="*/ f67 1 1504319"/>
                <a:gd name="f87" fmla="*/ f68 1 471936"/>
                <a:gd name="f88" fmla="*/ f69 1 1504319"/>
                <a:gd name="f89" fmla="*/ f70 1 471936"/>
                <a:gd name="f90" fmla="*/ f71 1 471936"/>
                <a:gd name="f91" fmla="*/ f45 1 f52"/>
                <a:gd name="f92" fmla="*/ f46 1 f52"/>
                <a:gd name="f93" fmla="*/ f45 1 f53"/>
                <a:gd name="f94" fmla="*/ f47 1 f53"/>
                <a:gd name="f95" fmla="*/ f73 1 f52"/>
                <a:gd name="f96" fmla="*/ f74 1 f53"/>
                <a:gd name="f97" fmla="*/ f75 1 f52"/>
                <a:gd name="f98" fmla="*/ f76 1 f52"/>
                <a:gd name="f99" fmla="*/ f77 1 f53"/>
                <a:gd name="f100" fmla="*/ f78 1 f52"/>
                <a:gd name="f101" fmla="*/ f79 1 f53"/>
                <a:gd name="f102" fmla="*/ f80 1 f52"/>
                <a:gd name="f103" fmla="*/ f81 1 f53"/>
                <a:gd name="f104" fmla="*/ f82 1 f52"/>
                <a:gd name="f105" fmla="*/ f83 1 f53"/>
                <a:gd name="f106" fmla="*/ f84 1 f52"/>
                <a:gd name="f107" fmla="*/ f85 1 f52"/>
                <a:gd name="f108" fmla="*/ f86 1 f52"/>
                <a:gd name="f109" fmla="*/ f87 1 f53"/>
                <a:gd name="f110" fmla="*/ f88 1 f52"/>
                <a:gd name="f111" fmla="*/ f89 1 f53"/>
                <a:gd name="f112" fmla="*/ f90 1 f53"/>
                <a:gd name="f113" fmla="*/ f91 f43 1"/>
                <a:gd name="f114" fmla="*/ f92 f43 1"/>
                <a:gd name="f115" fmla="*/ f94 f44 1"/>
                <a:gd name="f116" fmla="*/ f93 f44 1"/>
                <a:gd name="f117" fmla="*/ f95 f43 1"/>
                <a:gd name="f118" fmla="*/ f96 f44 1"/>
                <a:gd name="f119" fmla="*/ f97 f43 1"/>
                <a:gd name="f120" fmla="*/ f98 f43 1"/>
                <a:gd name="f121" fmla="*/ f99 f44 1"/>
                <a:gd name="f122" fmla="*/ f100 f43 1"/>
                <a:gd name="f123" fmla="*/ f101 f44 1"/>
                <a:gd name="f124" fmla="*/ f102 f43 1"/>
                <a:gd name="f125" fmla="*/ f103 f44 1"/>
                <a:gd name="f126" fmla="*/ f104 f43 1"/>
                <a:gd name="f127" fmla="*/ f105 f44 1"/>
                <a:gd name="f128" fmla="*/ f106 f43 1"/>
                <a:gd name="f129" fmla="*/ f107 f43 1"/>
                <a:gd name="f130" fmla="*/ f108 f43 1"/>
                <a:gd name="f131" fmla="*/ f109 f44 1"/>
                <a:gd name="f132" fmla="*/ f110 f43 1"/>
                <a:gd name="f133" fmla="*/ f111 f44 1"/>
                <a:gd name="f134" fmla="*/ f112 f44 1"/>
              </a:gdLst>
              <a:ahLst/>
              <a:cxnLst>
                <a:cxn ang="3cd4">
                  <a:pos x="hc" y="t"/>
                </a:cxn>
                <a:cxn ang="0">
                  <a:pos x="r" y="vc"/>
                </a:cxn>
                <a:cxn ang="cd4">
                  <a:pos x="hc" y="b"/>
                </a:cxn>
                <a:cxn ang="cd2">
                  <a:pos x="l" y="vc"/>
                </a:cxn>
                <a:cxn ang="f72">
                  <a:pos x="f117" y="f118"/>
                </a:cxn>
                <a:cxn ang="f72">
                  <a:pos x="f119" y="f118"/>
                </a:cxn>
                <a:cxn ang="f72">
                  <a:pos x="f119" y="f118"/>
                </a:cxn>
                <a:cxn ang="f72">
                  <a:pos x="f120" y="f121"/>
                </a:cxn>
                <a:cxn ang="f72">
                  <a:pos x="f122" y="f123"/>
                </a:cxn>
                <a:cxn ang="f72">
                  <a:pos x="f124" y="f125"/>
                </a:cxn>
                <a:cxn ang="f72">
                  <a:pos x="f126" y="f127"/>
                </a:cxn>
                <a:cxn ang="f72">
                  <a:pos x="f128" y="f127"/>
                </a:cxn>
                <a:cxn ang="f72">
                  <a:pos x="f128" y="f127"/>
                </a:cxn>
                <a:cxn ang="f72">
                  <a:pos x="f129" y="f127"/>
                </a:cxn>
                <a:cxn ang="f72">
                  <a:pos x="f130" y="f131"/>
                </a:cxn>
                <a:cxn ang="f72">
                  <a:pos x="f132" y="f133"/>
                </a:cxn>
                <a:cxn ang="f72">
                  <a:pos x="f132" y="f134"/>
                </a:cxn>
                <a:cxn ang="f72">
                  <a:pos x="f117" y="f118"/>
                </a:cxn>
              </a:cxnLst>
              <a:rect l="f113" t="f116" r="f114" b="f115"/>
              <a:pathLst>
                <a:path w="1504319" h="471936">
                  <a:moveTo>
                    <a:pt x="f8" y="f9"/>
                  </a:moveTo>
                  <a:lnTo>
                    <a:pt x="f10" y="f9"/>
                  </a:lnTo>
                  <a:lnTo>
                    <a:pt x="f10" y="f9"/>
                  </a:lnTo>
                  <a:lnTo>
                    <a:pt x="f11" y="f5"/>
                  </a:lnTo>
                  <a:cubicBezTo>
                    <a:pt x="f12" y="f13"/>
                    <a:pt x="f14" y="f15"/>
                    <a:pt x="f16" y="f17"/>
                  </a:cubicBezTo>
                  <a:cubicBezTo>
                    <a:pt x="f18" y="f19"/>
                    <a:pt x="f20" y="f21"/>
                    <a:pt x="f22" y="f23"/>
                  </a:cubicBezTo>
                  <a:cubicBezTo>
                    <a:pt x="f19" y="f24"/>
                    <a:pt x="f25" y="f26"/>
                    <a:pt x="f27" y="f28"/>
                  </a:cubicBezTo>
                  <a:cubicBezTo>
                    <a:pt x="f29" y="f30"/>
                    <a:pt x="f31" y="f30"/>
                    <a:pt x="f5" y="f28"/>
                  </a:cubicBezTo>
                  <a:lnTo>
                    <a:pt x="f5" y="f28"/>
                  </a:lnTo>
                  <a:lnTo>
                    <a:pt x="f32" y="f28"/>
                  </a:lnTo>
                  <a:lnTo>
                    <a:pt x="f33" y="f34"/>
                  </a:lnTo>
                  <a:lnTo>
                    <a:pt x="f35" y="f36"/>
                  </a:lnTo>
                  <a:lnTo>
                    <a:pt x="f35" y="f37"/>
                  </a:ln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09" name="Freeform: Shape 713">
              <a:extLst>
                <a:ext uri="{FF2B5EF4-FFF2-40B4-BE49-F238E27FC236}">
                  <a16:creationId xmlns:a16="http://schemas.microsoft.com/office/drawing/2014/main" id="{5CAB22D3-EFE1-CCC3-2946-29B1F70BBA5F}"/>
                </a:ext>
              </a:extLst>
            </p:cNvPr>
            <p:cNvSpPr/>
            <p:nvPr/>
          </p:nvSpPr>
          <p:spPr>
            <a:xfrm>
              <a:off x="4121639" y="2215069"/>
              <a:ext cx="10460" cy="191722"/>
            </a:xfrm>
            <a:custGeom>
              <a:avLst/>
              <a:gdLst>
                <a:gd name="f0" fmla="val 10800000"/>
                <a:gd name="f1" fmla="val 5400000"/>
                <a:gd name="f2" fmla="val 180"/>
                <a:gd name="f3" fmla="val w"/>
                <a:gd name="f4" fmla="val h"/>
                <a:gd name="f5" fmla="val 0"/>
                <a:gd name="f6" fmla="val 10459"/>
                <a:gd name="f7" fmla="val 191726"/>
                <a:gd name="f8" fmla="val 5460"/>
                <a:gd name="f9" fmla="val 4952"/>
                <a:gd name="f10" fmla="val 2590"/>
                <a:gd name="f11" fmla="val 5091"/>
                <a:gd name="f12" fmla="val 140"/>
                <a:gd name="f13" fmla="val 2882"/>
                <a:gd name="f14" fmla="val 13"/>
                <a:gd name="f15" fmla="val 186768"/>
                <a:gd name="f16" fmla="val 189638"/>
                <a:gd name="f17" fmla="val 2577"/>
                <a:gd name="f18" fmla="val 191860"/>
                <a:gd name="f19" fmla="val 5447"/>
                <a:gd name="f20" fmla="val 191720"/>
                <a:gd name="f21" fmla="val 6818"/>
                <a:gd name="f22" fmla="val 8126"/>
                <a:gd name="f23" fmla="val 191225"/>
                <a:gd name="f24" fmla="val 9142"/>
                <a:gd name="f25" fmla="val 190323"/>
                <a:gd name="f26" fmla="val 9777"/>
                <a:gd name="f27" fmla="val 189562"/>
                <a:gd name="f28" fmla="val 10411"/>
                <a:gd name="f29" fmla="val 188800"/>
                <a:gd name="f30" fmla="val 188038"/>
                <a:gd name="f31" fmla="val 10475"/>
                <a:gd name="f32" fmla="val 187657"/>
                <a:gd name="f33" fmla="val 187276"/>
                <a:gd name="f34" fmla="val 186895"/>
                <a:gd name="f35" fmla="val 10348"/>
                <a:gd name="f36" fmla="val 2704"/>
                <a:gd name="f37" fmla="val 8164"/>
                <a:gd name="f38" fmla="val 4888"/>
                <a:gd name="f39" fmla="+- 0 0 -90"/>
                <a:gd name="f40" fmla="*/ f3 1 10459"/>
                <a:gd name="f41" fmla="*/ f4 1 191726"/>
                <a:gd name="f42" fmla="val f5"/>
                <a:gd name="f43" fmla="val f6"/>
                <a:gd name="f44" fmla="val f7"/>
                <a:gd name="f45" fmla="*/ f39 f0 1"/>
                <a:gd name="f46" fmla="+- f44 0 f42"/>
                <a:gd name="f47" fmla="+- f43 0 f42"/>
                <a:gd name="f48" fmla="*/ f45 1 f2"/>
                <a:gd name="f49" fmla="*/ f47 1 10459"/>
                <a:gd name="f50" fmla="*/ f46 1 191726"/>
                <a:gd name="f51" fmla="*/ 5460 f47 1"/>
                <a:gd name="f52" fmla="*/ 4952 f46 1"/>
                <a:gd name="f53" fmla="*/ 0 f47 1"/>
                <a:gd name="f54" fmla="*/ 13 f46 1"/>
                <a:gd name="f55" fmla="*/ 0 f46 1"/>
                <a:gd name="f56" fmla="*/ 186768 f46 1"/>
                <a:gd name="f57" fmla="*/ 5447 f47 1"/>
                <a:gd name="f58" fmla="*/ 191720 f46 1"/>
                <a:gd name="f59" fmla="*/ 9142 f47 1"/>
                <a:gd name="f60" fmla="*/ 190323 f46 1"/>
                <a:gd name="f61" fmla="*/ 9777 f47 1"/>
                <a:gd name="f62" fmla="*/ 189562 f46 1"/>
                <a:gd name="f63" fmla="*/ 10411 f47 1"/>
                <a:gd name="f64" fmla="*/ 188800 f46 1"/>
                <a:gd name="f65" fmla="*/ 188038 f46 1"/>
                <a:gd name="f66" fmla="*/ 186895 f46 1"/>
                <a:gd name="f67" fmla="+- f48 0 f1"/>
                <a:gd name="f68" fmla="*/ f51 1 10459"/>
                <a:gd name="f69" fmla="*/ f52 1 191726"/>
                <a:gd name="f70" fmla="*/ f53 1 10459"/>
                <a:gd name="f71" fmla="*/ f54 1 191726"/>
                <a:gd name="f72" fmla="*/ f55 1 191726"/>
                <a:gd name="f73" fmla="*/ f56 1 191726"/>
                <a:gd name="f74" fmla="*/ f57 1 10459"/>
                <a:gd name="f75" fmla="*/ f58 1 191726"/>
                <a:gd name="f76" fmla="*/ f59 1 10459"/>
                <a:gd name="f77" fmla="*/ f60 1 191726"/>
                <a:gd name="f78" fmla="*/ f61 1 10459"/>
                <a:gd name="f79" fmla="*/ f62 1 191726"/>
                <a:gd name="f80" fmla="*/ f63 1 10459"/>
                <a:gd name="f81" fmla="*/ f64 1 191726"/>
                <a:gd name="f82" fmla="*/ f65 1 191726"/>
                <a:gd name="f83" fmla="*/ f66 1 191726"/>
                <a:gd name="f84" fmla="*/ f42 1 f49"/>
                <a:gd name="f85" fmla="*/ f43 1 f49"/>
                <a:gd name="f86" fmla="*/ f42 1 f50"/>
                <a:gd name="f87" fmla="*/ f44 1 f50"/>
                <a:gd name="f88" fmla="*/ f68 1 f49"/>
                <a:gd name="f89" fmla="*/ f69 1 f50"/>
                <a:gd name="f90" fmla="*/ f70 1 f49"/>
                <a:gd name="f91" fmla="*/ f71 1 f50"/>
                <a:gd name="f92" fmla="*/ f72 1 f50"/>
                <a:gd name="f93" fmla="*/ f73 1 f50"/>
                <a:gd name="f94" fmla="*/ f74 1 f49"/>
                <a:gd name="f95" fmla="*/ f75 1 f50"/>
                <a:gd name="f96" fmla="*/ f76 1 f49"/>
                <a:gd name="f97" fmla="*/ f77 1 f50"/>
                <a:gd name="f98" fmla="*/ f78 1 f49"/>
                <a:gd name="f99" fmla="*/ f79 1 f50"/>
                <a:gd name="f100" fmla="*/ f80 1 f49"/>
                <a:gd name="f101" fmla="*/ f81 1 f50"/>
                <a:gd name="f102" fmla="*/ f82 1 f50"/>
                <a:gd name="f103" fmla="*/ f83 1 f50"/>
                <a:gd name="f104" fmla="*/ f84 f40 1"/>
                <a:gd name="f105" fmla="*/ f85 f40 1"/>
                <a:gd name="f106" fmla="*/ f87 f41 1"/>
                <a:gd name="f107" fmla="*/ f86 f41 1"/>
                <a:gd name="f108" fmla="*/ f88 f40 1"/>
                <a:gd name="f109" fmla="*/ f89 f41 1"/>
                <a:gd name="f110" fmla="*/ f90 f40 1"/>
                <a:gd name="f111" fmla="*/ f91 f41 1"/>
                <a:gd name="f112" fmla="*/ f92 f41 1"/>
                <a:gd name="f113" fmla="*/ f93 f41 1"/>
                <a:gd name="f114" fmla="*/ f94 f40 1"/>
                <a:gd name="f115" fmla="*/ f95 f41 1"/>
                <a:gd name="f116" fmla="*/ f96 f40 1"/>
                <a:gd name="f117" fmla="*/ f97 f41 1"/>
                <a:gd name="f118" fmla="*/ f98 f40 1"/>
                <a:gd name="f119" fmla="*/ f99 f41 1"/>
                <a:gd name="f120" fmla="*/ f100 f40 1"/>
                <a:gd name="f121" fmla="*/ f101 f41 1"/>
                <a:gd name="f122" fmla="*/ f102 f41 1"/>
                <a:gd name="f123" fmla="*/ f103 f41 1"/>
              </a:gdLst>
              <a:ahLst/>
              <a:cxnLst>
                <a:cxn ang="3cd4">
                  <a:pos x="hc" y="t"/>
                </a:cxn>
                <a:cxn ang="0">
                  <a:pos x="r" y="vc"/>
                </a:cxn>
                <a:cxn ang="cd4">
                  <a:pos x="hc" y="b"/>
                </a:cxn>
                <a:cxn ang="cd2">
                  <a:pos x="l" y="vc"/>
                </a:cxn>
                <a:cxn ang="f67">
                  <a:pos x="f108" y="f109"/>
                </a:cxn>
                <a:cxn ang="f67">
                  <a:pos x="f110" y="f111"/>
                </a:cxn>
                <a:cxn ang="f67">
                  <a:pos x="f110" y="f112"/>
                </a:cxn>
                <a:cxn ang="f67">
                  <a:pos x="f110" y="f113"/>
                </a:cxn>
                <a:cxn ang="f67">
                  <a:pos x="f114" y="f115"/>
                </a:cxn>
                <a:cxn ang="f67">
                  <a:pos x="f108" y="f115"/>
                </a:cxn>
                <a:cxn ang="f67">
                  <a:pos x="f116" y="f117"/>
                </a:cxn>
                <a:cxn ang="f67">
                  <a:pos x="f118" y="f119"/>
                </a:cxn>
                <a:cxn ang="f67">
                  <a:pos x="f120" y="f121"/>
                </a:cxn>
                <a:cxn ang="f67">
                  <a:pos x="f120" y="f122"/>
                </a:cxn>
                <a:cxn ang="f67">
                  <a:pos x="f120" y="f123"/>
                </a:cxn>
                <a:cxn ang="f67">
                  <a:pos x="f120" y="f123"/>
                </a:cxn>
                <a:cxn ang="f67">
                  <a:pos x="f120" y="f112"/>
                </a:cxn>
                <a:cxn ang="f67">
                  <a:pos x="f108" y="f109"/>
                </a:cxn>
              </a:cxnLst>
              <a:rect l="f104" t="f107" r="f105" b="f106"/>
              <a:pathLst>
                <a:path w="10459" h="191726">
                  <a:moveTo>
                    <a:pt x="f8" y="f9"/>
                  </a:moveTo>
                  <a:cubicBezTo>
                    <a:pt x="f10" y="f11"/>
                    <a:pt x="f12" y="f13"/>
                    <a:pt x="f5" y="f14"/>
                  </a:cubicBezTo>
                  <a:cubicBezTo>
                    <a:pt x="f5" y="f14"/>
                    <a:pt x="f5" y="f5"/>
                    <a:pt x="f5" y="f5"/>
                  </a:cubicBezTo>
                  <a:lnTo>
                    <a:pt x="f5" y="f15"/>
                  </a:lnTo>
                  <a:cubicBezTo>
                    <a:pt x="f12" y="f16"/>
                    <a:pt x="f17" y="f18"/>
                    <a:pt x="f19" y="f20"/>
                  </a:cubicBezTo>
                  <a:cubicBezTo>
                    <a:pt x="f19" y="f20"/>
                    <a:pt x="f8" y="f20"/>
                    <a:pt x="f8" y="f20"/>
                  </a:cubicBezTo>
                  <a:cubicBezTo>
                    <a:pt x="f21" y="f20"/>
                    <a:pt x="f22" y="f23"/>
                    <a:pt x="f24" y="f25"/>
                  </a:cubicBezTo>
                  <a:lnTo>
                    <a:pt x="f26" y="f27"/>
                  </a:lnTo>
                  <a:lnTo>
                    <a:pt x="f28" y="f29"/>
                  </a:lnTo>
                  <a:cubicBezTo>
                    <a:pt x="f28" y="f29"/>
                    <a:pt x="f28" y="f29"/>
                    <a:pt x="f28" y="f30"/>
                  </a:cubicBezTo>
                  <a:cubicBezTo>
                    <a:pt x="f31" y="f32"/>
                    <a:pt x="f31" y="f33"/>
                    <a:pt x="f28" y="f34"/>
                  </a:cubicBezTo>
                  <a:lnTo>
                    <a:pt x="f28" y="f34"/>
                  </a:lnTo>
                  <a:lnTo>
                    <a:pt x="f28" y="f5"/>
                  </a:lnTo>
                  <a:cubicBezTo>
                    <a:pt x="f35" y="f36"/>
                    <a:pt x="f37" y="f3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0" name="Freeform: Shape 714">
              <a:extLst>
                <a:ext uri="{FF2B5EF4-FFF2-40B4-BE49-F238E27FC236}">
                  <a16:creationId xmlns:a16="http://schemas.microsoft.com/office/drawing/2014/main" id="{DEDF770B-F970-42F3-44EE-32A2C00C064C}"/>
                </a:ext>
              </a:extLst>
            </p:cNvPr>
            <p:cNvSpPr/>
            <p:nvPr/>
          </p:nvSpPr>
          <p:spPr>
            <a:xfrm>
              <a:off x="8654622" y="3876809"/>
              <a:ext cx="9079" cy="99267"/>
            </a:xfrm>
            <a:custGeom>
              <a:avLst/>
              <a:gdLst>
                <a:gd name="f0" fmla="val 10800000"/>
                <a:gd name="f1" fmla="val 5400000"/>
                <a:gd name="f2" fmla="val 180"/>
                <a:gd name="f3" fmla="val w"/>
                <a:gd name="f4" fmla="val h"/>
                <a:gd name="f5" fmla="val 0"/>
                <a:gd name="f6" fmla="val 9081"/>
                <a:gd name="f7" fmla="val 99266"/>
                <a:gd name="f8" fmla="val 4609"/>
                <a:gd name="f9" fmla="val 1397"/>
                <a:gd name="f10" fmla="val 3466"/>
                <a:gd name="f11" fmla="val 2451"/>
                <a:gd name="f12" fmla="val 991"/>
                <a:gd name="f13" fmla="val 2235"/>
                <a:gd name="f14" fmla="val 76"/>
                <a:gd name="f15" fmla="val 3784"/>
                <a:gd name="f16" fmla="val 38"/>
                <a:gd name="f17" fmla="val 5459"/>
                <a:gd name="f18" fmla="val 95733"/>
                <a:gd name="f19" fmla="val -13"/>
                <a:gd name="f20" fmla="val 96063"/>
                <a:gd name="f21" fmla="val 96419"/>
                <a:gd name="f22" fmla="val 96749"/>
                <a:gd name="f23" fmla="val 97384"/>
                <a:gd name="f24" fmla="val 97638"/>
                <a:gd name="f25" fmla="val 98399"/>
                <a:gd name="f26" fmla="val 673"/>
                <a:gd name="f27" fmla="val 99161"/>
                <a:gd name="f28" fmla="val 1816"/>
                <a:gd name="f29" fmla="val 2438"/>
                <a:gd name="f30" fmla="val 99301"/>
                <a:gd name="f31" fmla="val 3098"/>
                <a:gd name="f32" fmla="val 3720"/>
                <a:gd name="f33" fmla="val 6526"/>
                <a:gd name="f34" fmla="val 8913"/>
                <a:gd name="f35" fmla="val 97155"/>
                <a:gd name="f36" fmla="val 9053"/>
                <a:gd name="f37" fmla="val 94349"/>
                <a:gd name="f38" fmla="val 94336"/>
                <a:gd name="f39" fmla="val 4063"/>
                <a:gd name="f40" fmla="val 3301"/>
                <a:gd name="f41" fmla="val 2285"/>
                <a:gd name="f42" fmla="val 9091"/>
                <a:gd name="f43" fmla="val 1943"/>
                <a:gd name="f44" fmla="val 1613"/>
                <a:gd name="f45" fmla="val 1270"/>
                <a:gd name="f46" fmla="val 635"/>
                <a:gd name="f47" fmla="val 8037"/>
                <a:gd name="f48" fmla="val 7402"/>
                <a:gd name="f49" fmla="val 6514"/>
                <a:gd name="f50" fmla="val 5371"/>
                <a:gd name="f51" fmla="+- 0 0 -90"/>
                <a:gd name="f52" fmla="*/ f3 1 9081"/>
                <a:gd name="f53" fmla="*/ f4 1 99266"/>
                <a:gd name="f54" fmla="val f5"/>
                <a:gd name="f55" fmla="val f6"/>
                <a:gd name="f56" fmla="val f7"/>
                <a:gd name="f57" fmla="*/ f51 f0 1"/>
                <a:gd name="f58" fmla="+- f56 0 f54"/>
                <a:gd name="f59" fmla="+- f55 0 f54"/>
                <a:gd name="f60" fmla="*/ f57 1 f2"/>
                <a:gd name="f61" fmla="*/ f59 1 9081"/>
                <a:gd name="f62" fmla="*/ f58 1 99266"/>
                <a:gd name="f63" fmla="*/ 4609 f59 1"/>
                <a:gd name="f64" fmla="*/ 1397 f58 1"/>
                <a:gd name="f65" fmla="*/ 3466 f59 1"/>
                <a:gd name="f66" fmla="*/ 2451 f59 1"/>
                <a:gd name="f67" fmla="*/ 38 f59 1"/>
                <a:gd name="f68" fmla="*/ 5459 f58 1"/>
                <a:gd name="f69" fmla="*/ 95733 f58 1"/>
                <a:gd name="f70" fmla="*/ 96749 f58 1"/>
                <a:gd name="f71" fmla="*/ 97638 f58 1"/>
                <a:gd name="f72" fmla="*/ 98399 f58 1"/>
                <a:gd name="f73" fmla="*/ 673 f59 1"/>
                <a:gd name="f74" fmla="*/ 99161 f58 1"/>
                <a:gd name="f75" fmla="*/ 1816 f59 1"/>
                <a:gd name="f76" fmla="*/ 3720 f59 1"/>
                <a:gd name="f77" fmla="*/ 9053 f59 1"/>
                <a:gd name="f78" fmla="*/ 94349 f58 1"/>
                <a:gd name="f79" fmla="*/ 94336 f58 1"/>
                <a:gd name="f80" fmla="*/ 4063 f58 1"/>
                <a:gd name="f81" fmla="*/ 3301 f58 1"/>
                <a:gd name="f82" fmla="*/ 2285 f58 1"/>
                <a:gd name="f83" fmla="*/ 1270 f58 1"/>
                <a:gd name="f84" fmla="*/ 635 f58 1"/>
                <a:gd name="f85" fmla="*/ 8037 f59 1"/>
                <a:gd name="f86" fmla="*/ 0 f58 1"/>
                <a:gd name="f87" fmla="*/ 7402 f59 1"/>
                <a:gd name="f88" fmla="*/ 6514 f59 1"/>
                <a:gd name="f89" fmla="*/ 5371 f59 1"/>
                <a:gd name="f90" fmla="+- f60 0 f1"/>
                <a:gd name="f91" fmla="*/ f63 1 9081"/>
                <a:gd name="f92" fmla="*/ f64 1 99266"/>
                <a:gd name="f93" fmla="*/ f65 1 9081"/>
                <a:gd name="f94" fmla="*/ f66 1 9081"/>
                <a:gd name="f95" fmla="*/ f67 1 9081"/>
                <a:gd name="f96" fmla="*/ f68 1 99266"/>
                <a:gd name="f97" fmla="*/ f69 1 99266"/>
                <a:gd name="f98" fmla="*/ f70 1 99266"/>
                <a:gd name="f99" fmla="*/ f71 1 99266"/>
                <a:gd name="f100" fmla="*/ f72 1 99266"/>
                <a:gd name="f101" fmla="*/ f73 1 9081"/>
                <a:gd name="f102" fmla="*/ f74 1 99266"/>
                <a:gd name="f103" fmla="*/ f75 1 9081"/>
                <a:gd name="f104" fmla="*/ f76 1 9081"/>
                <a:gd name="f105" fmla="*/ f77 1 9081"/>
                <a:gd name="f106" fmla="*/ f78 1 99266"/>
                <a:gd name="f107" fmla="*/ f79 1 99266"/>
                <a:gd name="f108" fmla="*/ f80 1 99266"/>
                <a:gd name="f109" fmla="*/ f81 1 99266"/>
                <a:gd name="f110" fmla="*/ f82 1 99266"/>
                <a:gd name="f111" fmla="*/ f83 1 99266"/>
                <a:gd name="f112" fmla="*/ f84 1 99266"/>
                <a:gd name="f113" fmla="*/ f85 1 9081"/>
                <a:gd name="f114" fmla="*/ f86 1 99266"/>
                <a:gd name="f115" fmla="*/ f87 1 9081"/>
                <a:gd name="f116" fmla="*/ f88 1 9081"/>
                <a:gd name="f117" fmla="*/ f89 1 9081"/>
                <a:gd name="f118" fmla="*/ f54 1 f61"/>
                <a:gd name="f119" fmla="*/ f55 1 f61"/>
                <a:gd name="f120" fmla="*/ f54 1 f62"/>
                <a:gd name="f121" fmla="*/ f56 1 f62"/>
                <a:gd name="f122" fmla="*/ f91 1 f61"/>
                <a:gd name="f123" fmla="*/ f92 1 f62"/>
                <a:gd name="f124" fmla="*/ f93 1 f61"/>
                <a:gd name="f125" fmla="*/ f94 1 f61"/>
                <a:gd name="f126" fmla="*/ f95 1 f61"/>
                <a:gd name="f127" fmla="*/ f96 1 f62"/>
                <a:gd name="f128" fmla="*/ f97 1 f62"/>
                <a:gd name="f129" fmla="*/ f98 1 f62"/>
                <a:gd name="f130" fmla="*/ f99 1 f62"/>
                <a:gd name="f131" fmla="*/ f100 1 f62"/>
                <a:gd name="f132" fmla="*/ f101 1 f61"/>
                <a:gd name="f133" fmla="*/ f102 1 f62"/>
                <a:gd name="f134" fmla="*/ f103 1 f61"/>
                <a:gd name="f135" fmla="*/ f104 1 f61"/>
                <a:gd name="f136" fmla="*/ f105 1 f61"/>
                <a:gd name="f137" fmla="*/ f106 1 f62"/>
                <a:gd name="f138" fmla="*/ f107 1 f62"/>
                <a:gd name="f139" fmla="*/ f108 1 f62"/>
                <a:gd name="f140" fmla="*/ f109 1 f62"/>
                <a:gd name="f141" fmla="*/ f110 1 f62"/>
                <a:gd name="f142" fmla="*/ f111 1 f62"/>
                <a:gd name="f143" fmla="*/ f112 1 f62"/>
                <a:gd name="f144" fmla="*/ f113 1 f61"/>
                <a:gd name="f145" fmla="*/ f114 1 f62"/>
                <a:gd name="f146" fmla="*/ f115 1 f61"/>
                <a:gd name="f147" fmla="*/ f116 1 f61"/>
                <a:gd name="f148" fmla="*/ f117 1 f61"/>
                <a:gd name="f149" fmla="*/ f118 f52 1"/>
                <a:gd name="f150" fmla="*/ f119 f52 1"/>
                <a:gd name="f151" fmla="*/ f121 f53 1"/>
                <a:gd name="f152" fmla="*/ f120 f53 1"/>
                <a:gd name="f153" fmla="*/ f122 f52 1"/>
                <a:gd name="f154" fmla="*/ f123 f53 1"/>
                <a:gd name="f155" fmla="*/ f124 f52 1"/>
                <a:gd name="f156" fmla="*/ f125 f52 1"/>
                <a:gd name="f157" fmla="*/ f126 f52 1"/>
                <a:gd name="f158" fmla="*/ f127 f53 1"/>
                <a:gd name="f159" fmla="*/ f128 f53 1"/>
                <a:gd name="f160" fmla="*/ f129 f53 1"/>
                <a:gd name="f161" fmla="*/ f130 f53 1"/>
                <a:gd name="f162" fmla="*/ f131 f53 1"/>
                <a:gd name="f163" fmla="*/ f132 f52 1"/>
                <a:gd name="f164" fmla="*/ f133 f53 1"/>
                <a:gd name="f165" fmla="*/ f134 f52 1"/>
                <a:gd name="f166" fmla="*/ f135 f52 1"/>
                <a:gd name="f167" fmla="*/ f136 f52 1"/>
                <a:gd name="f168" fmla="*/ f137 f53 1"/>
                <a:gd name="f169" fmla="*/ f138 f53 1"/>
                <a:gd name="f170" fmla="*/ f139 f53 1"/>
                <a:gd name="f171" fmla="*/ f140 f53 1"/>
                <a:gd name="f172" fmla="*/ f141 f53 1"/>
                <a:gd name="f173" fmla="*/ f142 f53 1"/>
                <a:gd name="f174" fmla="*/ f143 f53 1"/>
                <a:gd name="f175" fmla="*/ f144 f52 1"/>
                <a:gd name="f176" fmla="*/ f145 f53 1"/>
                <a:gd name="f177" fmla="*/ f146 f52 1"/>
                <a:gd name="f178" fmla="*/ f147 f52 1"/>
                <a:gd name="f179" fmla="*/ f148 f52 1"/>
              </a:gdLst>
              <a:ahLst/>
              <a:cxnLst>
                <a:cxn ang="3cd4">
                  <a:pos x="hc" y="t"/>
                </a:cxn>
                <a:cxn ang="0">
                  <a:pos x="r" y="vc"/>
                </a:cxn>
                <a:cxn ang="cd4">
                  <a:pos x="hc" y="b"/>
                </a:cxn>
                <a:cxn ang="cd2">
                  <a:pos x="l" y="vc"/>
                </a:cxn>
                <a:cxn ang="f90">
                  <a:pos x="f153" y="f154"/>
                </a:cxn>
                <a:cxn ang="f90">
                  <a:pos x="f155" y="f154"/>
                </a:cxn>
                <a:cxn ang="f90">
                  <a:pos x="f156" y="f154"/>
                </a:cxn>
                <a:cxn ang="f90">
                  <a:pos x="f157" y="f158"/>
                </a:cxn>
                <a:cxn ang="f90">
                  <a:pos x="f157" y="f159"/>
                </a:cxn>
                <a:cxn ang="f90">
                  <a:pos x="f157" y="f159"/>
                </a:cxn>
                <a:cxn ang="f90">
                  <a:pos x="f157" y="f160"/>
                </a:cxn>
                <a:cxn ang="f90">
                  <a:pos x="f157" y="f161"/>
                </a:cxn>
                <a:cxn ang="f90">
                  <a:pos x="f157" y="f162"/>
                </a:cxn>
                <a:cxn ang="f90">
                  <a:pos x="f163" y="f164"/>
                </a:cxn>
                <a:cxn ang="f90">
                  <a:pos x="f163" y="f164"/>
                </a:cxn>
                <a:cxn ang="f90">
                  <a:pos x="f165" y="f164"/>
                </a:cxn>
                <a:cxn ang="f90">
                  <a:pos x="f166" y="f164"/>
                </a:cxn>
                <a:cxn ang="f90">
                  <a:pos x="f167" y="f168"/>
                </a:cxn>
                <a:cxn ang="f90">
                  <a:pos x="f167" y="f169"/>
                </a:cxn>
                <a:cxn ang="f90">
                  <a:pos x="f167" y="f170"/>
                </a:cxn>
                <a:cxn ang="f90">
                  <a:pos x="f167" y="f171"/>
                </a:cxn>
                <a:cxn ang="f90">
                  <a:pos x="f167" y="f172"/>
                </a:cxn>
                <a:cxn ang="f90">
                  <a:pos x="f167" y="f173"/>
                </a:cxn>
                <a:cxn ang="f90">
                  <a:pos x="f167" y="f174"/>
                </a:cxn>
                <a:cxn ang="f90">
                  <a:pos x="f175" y="f176"/>
                </a:cxn>
                <a:cxn ang="f90">
                  <a:pos x="f177" y="f176"/>
                </a:cxn>
                <a:cxn ang="f90">
                  <a:pos x="f178" y="f176"/>
                </a:cxn>
                <a:cxn ang="f90">
                  <a:pos x="f179" y="f176"/>
                </a:cxn>
                <a:cxn ang="f90">
                  <a:pos x="f153" y="f176"/>
                </a:cxn>
              </a:cxnLst>
              <a:rect l="f149" t="f152" r="f150" b="f151"/>
              <a:pathLst>
                <a:path w="9081" h="99266">
                  <a:moveTo>
                    <a:pt x="f8" y="f9"/>
                  </a:moveTo>
                  <a:lnTo>
                    <a:pt x="f10" y="f9"/>
                  </a:lnTo>
                  <a:lnTo>
                    <a:pt x="f11" y="f9"/>
                  </a:lnTo>
                  <a:cubicBezTo>
                    <a:pt x="f12" y="f13"/>
                    <a:pt x="f14" y="f15"/>
                    <a:pt x="f16" y="f17"/>
                  </a:cubicBezTo>
                  <a:lnTo>
                    <a:pt x="f16" y="f18"/>
                  </a:lnTo>
                  <a:lnTo>
                    <a:pt x="f16" y="f18"/>
                  </a:lnTo>
                  <a:cubicBezTo>
                    <a:pt x="f19" y="f20"/>
                    <a:pt x="f19" y="f21"/>
                    <a:pt x="f16" y="f22"/>
                  </a:cubicBezTo>
                  <a:cubicBezTo>
                    <a:pt x="f16" y="f22"/>
                    <a:pt x="f16" y="f23"/>
                    <a:pt x="f16" y="f24"/>
                  </a:cubicBezTo>
                  <a:lnTo>
                    <a:pt x="f16" y="f25"/>
                  </a:lnTo>
                  <a:lnTo>
                    <a:pt x="f26" y="f27"/>
                  </a:lnTo>
                  <a:lnTo>
                    <a:pt x="f26" y="f27"/>
                  </a:lnTo>
                  <a:lnTo>
                    <a:pt x="f28" y="f27"/>
                  </a:lnTo>
                  <a:cubicBezTo>
                    <a:pt x="f29" y="f30"/>
                    <a:pt x="f31" y="f30"/>
                    <a:pt x="f32" y="f27"/>
                  </a:cubicBezTo>
                  <a:cubicBezTo>
                    <a:pt x="f33" y="f30"/>
                    <a:pt x="f34" y="f35"/>
                    <a:pt x="f36" y="f37"/>
                  </a:cubicBezTo>
                  <a:cubicBezTo>
                    <a:pt x="f36" y="f37"/>
                    <a:pt x="f36" y="f38"/>
                    <a:pt x="f36" y="f38"/>
                  </a:cubicBezTo>
                  <a:lnTo>
                    <a:pt x="f36" y="f39"/>
                  </a:lnTo>
                  <a:cubicBezTo>
                    <a:pt x="f36" y="f39"/>
                    <a:pt x="f36" y="f39"/>
                    <a:pt x="f36" y="f40"/>
                  </a:cubicBezTo>
                  <a:lnTo>
                    <a:pt x="f36" y="f41"/>
                  </a:lnTo>
                  <a:cubicBezTo>
                    <a:pt x="f42" y="f43"/>
                    <a:pt x="f42" y="f44"/>
                    <a:pt x="f36" y="f45"/>
                  </a:cubicBezTo>
                  <a:lnTo>
                    <a:pt x="f36" y="f46"/>
                  </a:lnTo>
                  <a:lnTo>
                    <a:pt x="f47" y="f5"/>
                  </a:lnTo>
                  <a:cubicBezTo>
                    <a:pt x="f47" y="f5"/>
                    <a:pt x="f47" y="f5"/>
                    <a:pt x="f48" y="f5"/>
                  </a:cubicBezTo>
                  <a:lnTo>
                    <a:pt x="f49" y="f5"/>
                  </a:lnTo>
                  <a:lnTo>
                    <a:pt x="f50" y="f5"/>
                  </a:lnTo>
                  <a:lnTo>
                    <a:pt x="f8"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1" name="Freeform: Shape 715">
              <a:extLst>
                <a:ext uri="{FF2B5EF4-FFF2-40B4-BE49-F238E27FC236}">
                  <a16:creationId xmlns:a16="http://schemas.microsoft.com/office/drawing/2014/main" id="{5514965F-5236-AA51-9198-A11EA6405F88}"/>
                </a:ext>
              </a:extLst>
            </p:cNvPr>
            <p:cNvSpPr/>
            <p:nvPr/>
          </p:nvSpPr>
          <p:spPr>
            <a:xfrm>
              <a:off x="9058933" y="3311042"/>
              <a:ext cx="89126" cy="35039"/>
            </a:xfrm>
            <a:custGeom>
              <a:avLst/>
              <a:gdLst>
                <a:gd name="f0" fmla="val 10800000"/>
                <a:gd name="f1" fmla="val 5400000"/>
                <a:gd name="f2" fmla="val 180"/>
                <a:gd name="f3" fmla="val w"/>
                <a:gd name="f4" fmla="val h"/>
                <a:gd name="f5" fmla="val 0"/>
                <a:gd name="f6" fmla="val 89130"/>
                <a:gd name="f7" fmla="val 35043"/>
                <a:gd name="f8" fmla="val 83672"/>
                <a:gd name="f9" fmla="val 34916"/>
                <a:gd name="f10" fmla="val 85958"/>
                <a:gd name="f11" fmla="val 34979"/>
                <a:gd name="f12" fmla="val 88028"/>
                <a:gd name="f13" fmla="val 33608"/>
                <a:gd name="f14" fmla="val 88878"/>
                <a:gd name="f15" fmla="val 31488"/>
                <a:gd name="f16" fmla="val 89716"/>
                <a:gd name="f17" fmla="val 29025"/>
                <a:gd name="f18" fmla="val 88396"/>
                <a:gd name="f19" fmla="val 26358"/>
                <a:gd name="f20" fmla="val 85932"/>
                <a:gd name="f21" fmla="val 25533"/>
                <a:gd name="f22" fmla="val 85780"/>
                <a:gd name="f23" fmla="val 25470"/>
                <a:gd name="f24" fmla="val 85615"/>
                <a:gd name="f25" fmla="val 25431"/>
                <a:gd name="f26" fmla="val 85450"/>
                <a:gd name="f27" fmla="val 25393"/>
                <a:gd name="f28" fmla="val 2412"/>
                <a:gd name="f29" fmla="val 4964"/>
                <a:gd name="f30" fmla="val 444"/>
                <a:gd name="f31" fmla="val 6768"/>
                <a:gd name="f32" fmla="val 2743"/>
                <a:gd name="f33" fmla="val 6603"/>
                <a:gd name="f34" fmla="val 5333"/>
                <a:gd name="f35" fmla="val 6107"/>
                <a:gd name="f36" fmla="val 7923"/>
                <a:gd name="f37" fmla="val 3784"/>
                <a:gd name="f38" fmla="val 9764"/>
                <a:gd name="f39" fmla="val 1143"/>
                <a:gd name="f40" fmla="val 9650"/>
                <a:gd name="f41" fmla="val 82911"/>
                <a:gd name="f42" fmla="+- 0 0 -90"/>
                <a:gd name="f43" fmla="*/ f3 1 89130"/>
                <a:gd name="f44" fmla="*/ f4 1 35043"/>
                <a:gd name="f45" fmla="val f5"/>
                <a:gd name="f46" fmla="val f6"/>
                <a:gd name="f47" fmla="val f7"/>
                <a:gd name="f48" fmla="*/ f42 f0 1"/>
                <a:gd name="f49" fmla="+- f47 0 f45"/>
                <a:gd name="f50" fmla="+- f46 0 f45"/>
                <a:gd name="f51" fmla="*/ f48 1 f2"/>
                <a:gd name="f52" fmla="*/ f50 1 89130"/>
                <a:gd name="f53" fmla="*/ f49 1 35043"/>
                <a:gd name="f54" fmla="*/ 83672 f50 1"/>
                <a:gd name="f55" fmla="*/ 34916 f49 1"/>
                <a:gd name="f56" fmla="*/ 88878 f50 1"/>
                <a:gd name="f57" fmla="*/ 31488 f49 1"/>
                <a:gd name="f58" fmla="*/ 85932 f50 1"/>
                <a:gd name="f59" fmla="*/ 25533 f49 1"/>
                <a:gd name="f60" fmla="*/ 85450 f50 1"/>
                <a:gd name="f61" fmla="*/ 25393 f49 1"/>
                <a:gd name="f62" fmla="*/ 2412 f50 1"/>
                <a:gd name="f63" fmla="*/ 0 f49 1"/>
                <a:gd name="f64" fmla="*/ 6603 f50 1"/>
                <a:gd name="f65" fmla="*/ 5333 f49 1"/>
                <a:gd name="f66" fmla="*/ 1143 f50 1"/>
                <a:gd name="f67" fmla="*/ 9650 f49 1"/>
                <a:gd name="f68" fmla="*/ 0 f50 1"/>
                <a:gd name="f69" fmla="*/ 82911 f50 1"/>
                <a:gd name="f70" fmla="*/ 35043 f49 1"/>
                <a:gd name="f71" fmla="+- f51 0 f1"/>
                <a:gd name="f72" fmla="*/ f54 1 89130"/>
                <a:gd name="f73" fmla="*/ f55 1 35043"/>
                <a:gd name="f74" fmla="*/ f56 1 89130"/>
                <a:gd name="f75" fmla="*/ f57 1 35043"/>
                <a:gd name="f76" fmla="*/ f58 1 89130"/>
                <a:gd name="f77" fmla="*/ f59 1 35043"/>
                <a:gd name="f78" fmla="*/ f60 1 89130"/>
                <a:gd name="f79" fmla="*/ f61 1 35043"/>
                <a:gd name="f80" fmla="*/ f62 1 89130"/>
                <a:gd name="f81" fmla="*/ f63 1 35043"/>
                <a:gd name="f82" fmla="*/ f64 1 89130"/>
                <a:gd name="f83" fmla="*/ f65 1 35043"/>
                <a:gd name="f84" fmla="*/ f66 1 89130"/>
                <a:gd name="f85" fmla="*/ f67 1 35043"/>
                <a:gd name="f86" fmla="*/ f68 1 89130"/>
                <a:gd name="f87" fmla="*/ f69 1 89130"/>
                <a:gd name="f88" fmla="*/ f70 1 35043"/>
                <a:gd name="f89" fmla="*/ f45 1 f52"/>
                <a:gd name="f90" fmla="*/ f46 1 f52"/>
                <a:gd name="f91" fmla="*/ f45 1 f53"/>
                <a:gd name="f92" fmla="*/ f47 1 f53"/>
                <a:gd name="f93" fmla="*/ f72 1 f52"/>
                <a:gd name="f94" fmla="*/ f73 1 f53"/>
                <a:gd name="f95" fmla="*/ f74 1 f52"/>
                <a:gd name="f96" fmla="*/ f75 1 f53"/>
                <a:gd name="f97" fmla="*/ f76 1 f52"/>
                <a:gd name="f98" fmla="*/ f77 1 f53"/>
                <a:gd name="f99" fmla="*/ f78 1 f52"/>
                <a:gd name="f100" fmla="*/ f79 1 f53"/>
                <a:gd name="f101" fmla="*/ f80 1 f52"/>
                <a:gd name="f102" fmla="*/ f81 1 f53"/>
                <a:gd name="f103" fmla="*/ f82 1 f52"/>
                <a:gd name="f104" fmla="*/ f83 1 f53"/>
                <a:gd name="f105" fmla="*/ f84 1 f52"/>
                <a:gd name="f106" fmla="*/ f85 1 f53"/>
                <a:gd name="f107" fmla="*/ f86 1 f52"/>
                <a:gd name="f108" fmla="*/ f87 1 f52"/>
                <a:gd name="f109" fmla="*/ f88 1 f53"/>
                <a:gd name="f110" fmla="*/ f89 f43 1"/>
                <a:gd name="f111" fmla="*/ f90 f43 1"/>
                <a:gd name="f112" fmla="*/ f92 f44 1"/>
                <a:gd name="f113" fmla="*/ f91 f44 1"/>
                <a:gd name="f114" fmla="*/ f93 f43 1"/>
                <a:gd name="f115" fmla="*/ f94 f44 1"/>
                <a:gd name="f116" fmla="*/ f95 f43 1"/>
                <a:gd name="f117" fmla="*/ f96 f44 1"/>
                <a:gd name="f118" fmla="*/ f97 f43 1"/>
                <a:gd name="f119" fmla="*/ f98 f44 1"/>
                <a:gd name="f120" fmla="*/ f99 f43 1"/>
                <a:gd name="f121" fmla="*/ f100 f44 1"/>
                <a:gd name="f122" fmla="*/ f101 f43 1"/>
                <a:gd name="f123" fmla="*/ f102 f44 1"/>
                <a:gd name="f124" fmla="*/ f103 f43 1"/>
                <a:gd name="f125" fmla="*/ f104 f44 1"/>
                <a:gd name="f126" fmla="*/ f105 f43 1"/>
                <a:gd name="f127" fmla="*/ f106 f44 1"/>
                <a:gd name="f128" fmla="*/ f107 f43 1"/>
                <a:gd name="f129" fmla="*/ f108 f43 1"/>
                <a:gd name="f130" fmla="*/ f109 f44 1"/>
              </a:gdLst>
              <a:ahLst/>
              <a:cxnLst>
                <a:cxn ang="3cd4">
                  <a:pos x="hc" y="t"/>
                </a:cxn>
                <a:cxn ang="0">
                  <a:pos x="r" y="vc"/>
                </a:cxn>
                <a:cxn ang="cd4">
                  <a:pos x="hc" y="b"/>
                </a:cxn>
                <a:cxn ang="cd2">
                  <a:pos x="l" y="vc"/>
                </a:cxn>
                <a:cxn ang="f71">
                  <a:pos x="f114" y="f115"/>
                </a:cxn>
                <a:cxn ang="f71">
                  <a:pos x="f116" y="f117"/>
                </a:cxn>
                <a:cxn ang="f71">
                  <a:pos x="f118" y="f119"/>
                </a:cxn>
                <a:cxn ang="f71">
                  <a:pos x="f120" y="f121"/>
                </a:cxn>
                <a:cxn ang="f71">
                  <a:pos x="f120" y="f121"/>
                </a:cxn>
                <a:cxn ang="f71">
                  <a:pos x="f122" y="f123"/>
                </a:cxn>
                <a:cxn ang="f71">
                  <a:pos x="f122" y="f123"/>
                </a:cxn>
                <a:cxn ang="f71">
                  <a:pos x="f124" y="f125"/>
                </a:cxn>
                <a:cxn ang="f71">
                  <a:pos x="f126" y="f127"/>
                </a:cxn>
                <a:cxn ang="f71">
                  <a:pos x="f128" y="f127"/>
                </a:cxn>
                <a:cxn ang="f71">
                  <a:pos x="f129" y="f130"/>
                </a:cxn>
                <a:cxn ang="f71">
                  <a:pos x="f129" y="f130"/>
                </a:cxn>
              </a:cxnLst>
              <a:rect l="f110" t="f113" r="f111" b="f112"/>
              <a:pathLst>
                <a:path w="89130" h="35043">
                  <a:moveTo>
                    <a:pt x="f8" y="f9"/>
                  </a:moveTo>
                  <a:cubicBezTo>
                    <a:pt x="f10" y="f11"/>
                    <a:pt x="f12" y="f13"/>
                    <a:pt x="f14" y="f15"/>
                  </a:cubicBezTo>
                  <a:cubicBezTo>
                    <a:pt x="f16" y="f17"/>
                    <a:pt x="f18" y="f19"/>
                    <a:pt x="f20" y="f21"/>
                  </a:cubicBezTo>
                  <a:cubicBezTo>
                    <a:pt x="f22" y="f23"/>
                    <a:pt x="f24" y="f25"/>
                    <a:pt x="f26" y="f27"/>
                  </a:cubicBezTo>
                  <a:lnTo>
                    <a:pt x="f26" y="f27"/>
                  </a:lnTo>
                  <a:lnTo>
                    <a:pt x="f28" y="f5"/>
                  </a:lnTo>
                  <a:lnTo>
                    <a:pt x="f28" y="f5"/>
                  </a:lnTo>
                  <a:cubicBezTo>
                    <a:pt x="f29" y="f30"/>
                    <a:pt x="f31" y="f32"/>
                    <a:pt x="f33" y="f34"/>
                  </a:cubicBezTo>
                  <a:cubicBezTo>
                    <a:pt x="f35" y="f36"/>
                    <a:pt x="f37" y="f38"/>
                    <a:pt x="f39" y="f40"/>
                  </a:cubicBezTo>
                  <a:lnTo>
                    <a:pt x="f5" y="f40"/>
                  </a:lnTo>
                  <a:lnTo>
                    <a:pt x="f41" y="f7"/>
                  </a:lnTo>
                  <a:lnTo>
                    <a:pt x="f41" y="f7"/>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2" name="Freeform: Shape 716">
              <a:extLst>
                <a:ext uri="{FF2B5EF4-FFF2-40B4-BE49-F238E27FC236}">
                  <a16:creationId xmlns:a16="http://schemas.microsoft.com/office/drawing/2014/main" id="{84AD3FD5-B6D2-08CD-32FE-900FC6E32BEE}"/>
                </a:ext>
              </a:extLst>
            </p:cNvPr>
            <p:cNvSpPr/>
            <p:nvPr/>
          </p:nvSpPr>
          <p:spPr>
            <a:xfrm>
              <a:off x="7756873" y="3177219"/>
              <a:ext cx="1307784" cy="143350"/>
            </a:xfrm>
            <a:custGeom>
              <a:avLst/>
              <a:gdLst>
                <a:gd name="f0" fmla="val 10800000"/>
                <a:gd name="f1" fmla="val 5400000"/>
                <a:gd name="f2" fmla="val 180"/>
                <a:gd name="f3" fmla="val w"/>
                <a:gd name="f4" fmla="val h"/>
                <a:gd name="f5" fmla="val 0"/>
                <a:gd name="f6" fmla="val 1307783"/>
                <a:gd name="f7" fmla="val 143350"/>
                <a:gd name="f8" fmla="val 1302313"/>
                <a:gd name="f9" fmla="val 143346"/>
                <a:gd name="f10" fmla="val 1304955"/>
                <a:gd name="f11" fmla="val 143460"/>
                <a:gd name="f12" fmla="val 1307278"/>
                <a:gd name="f13" fmla="val 141619"/>
                <a:gd name="f14" fmla="val 1307773"/>
                <a:gd name="f15" fmla="val 139029"/>
                <a:gd name="f16" fmla="val 1307938"/>
                <a:gd name="f17" fmla="val 136439"/>
                <a:gd name="f18" fmla="val 1306136"/>
                <a:gd name="f19" fmla="val 134141"/>
                <a:gd name="f20" fmla="val 1303583"/>
                <a:gd name="f21" fmla="val 133696"/>
                <a:gd name="f22" fmla="val 1302948"/>
                <a:gd name="f23" fmla="val 12570"/>
                <a:gd name="f24" fmla="val 1270"/>
                <a:gd name="f25" fmla="val 635"/>
                <a:gd name="f26" fmla="val 3428"/>
                <a:gd name="f27" fmla="val 203"/>
                <a:gd name="f28" fmla="val 5536"/>
                <a:gd name="f29" fmla="val 2628"/>
                <a:gd name="f30" fmla="val 5332"/>
                <a:gd name="f31" fmla="val 5434"/>
                <a:gd name="f32" fmla="val 5447"/>
                <a:gd name="f33" fmla="val 5459"/>
                <a:gd name="f34" fmla="val 4952"/>
                <a:gd name="f35" fmla="val 8088"/>
                <a:gd name="f36" fmla="val 2653"/>
                <a:gd name="f37" fmla="val 9992"/>
                <a:gd name="f38" fmla="val 9903"/>
                <a:gd name="f39" fmla="val 1301806"/>
                <a:gd name="f40" fmla="+- 0 0 -90"/>
                <a:gd name="f41" fmla="*/ f3 1 1307783"/>
                <a:gd name="f42" fmla="*/ f4 1 143350"/>
                <a:gd name="f43" fmla="val f5"/>
                <a:gd name="f44" fmla="val f6"/>
                <a:gd name="f45" fmla="val f7"/>
                <a:gd name="f46" fmla="*/ f40 f0 1"/>
                <a:gd name="f47" fmla="+- f45 0 f43"/>
                <a:gd name="f48" fmla="+- f44 0 f43"/>
                <a:gd name="f49" fmla="*/ f46 1 f2"/>
                <a:gd name="f50" fmla="*/ f48 1 1307783"/>
                <a:gd name="f51" fmla="*/ f47 1 143350"/>
                <a:gd name="f52" fmla="*/ 1302313 f48 1"/>
                <a:gd name="f53" fmla="*/ 143346 f47 1"/>
                <a:gd name="f54" fmla="*/ 1307773 f48 1"/>
                <a:gd name="f55" fmla="*/ 139029 f47 1"/>
                <a:gd name="f56" fmla="*/ 1303583 f48 1"/>
                <a:gd name="f57" fmla="*/ 133696 f47 1"/>
                <a:gd name="f58" fmla="*/ 1302948 f48 1"/>
                <a:gd name="f59" fmla="*/ 12570 f48 1"/>
                <a:gd name="f60" fmla="*/ 1270 f47 1"/>
                <a:gd name="f61" fmla="*/ 635 f48 1"/>
                <a:gd name="f62" fmla="*/ 0 f47 1"/>
                <a:gd name="f63" fmla="*/ 5332 f48 1"/>
                <a:gd name="f64" fmla="*/ 5434 f47 1"/>
                <a:gd name="f65" fmla="*/ 5459 f47 1"/>
                <a:gd name="f66" fmla="*/ 0 f48 1"/>
                <a:gd name="f67" fmla="*/ 9903 f47 1"/>
                <a:gd name="f68" fmla="*/ 1301806 f48 1"/>
                <a:gd name="f69" fmla="+- f49 0 f1"/>
                <a:gd name="f70" fmla="*/ f52 1 1307783"/>
                <a:gd name="f71" fmla="*/ f53 1 143350"/>
                <a:gd name="f72" fmla="*/ f54 1 1307783"/>
                <a:gd name="f73" fmla="*/ f55 1 143350"/>
                <a:gd name="f74" fmla="*/ f56 1 1307783"/>
                <a:gd name="f75" fmla="*/ f57 1 143350"/>
                <a:gd name="f76" fmla="*/ f58 1 1307783"/>
                <a:gd name="f77" fmla="*/ f59 1 1307783"/>
                <a:gd name="f78" fmla="*/ f60 1 143350"/>
                <a:gd name="f79" fmla="*/ f61 1 1307783"/>
                <a:gd name="f80" fmla="*/ f62 1 143350"/>
                <a:gd name="f81" fmla="*/ f63 1 1307783"/>
                <a:gd name="f82" fmla="*/ f64 1 143350"/>
                <a:gd name="f83" fmla="*/ f65 1 143350"/>
                <a:gd name="f84" fmla="*/ f66 1 1307783"/>
                <a:gd name="f85" fmla="*/ f67 1 143350"/>
                <a:gd name="f86" fmla="*/ f68 1 1307783"/>
                <a:gd name="f87" fmla="*/ f43 1 f50"/>
                <a:gd name="f88" fmla="*/ f44 1 f50"/>
                <a:gd name="f89" fmla="*/ f43 1 f51"/>
                <a:gd name="f90" fmla="*/ f45 1 f51"/>
                <a:gd name="f91" fmla="*/ f70 1 f50"/>
                <a:gd name="f92" fmla="*/ f71 1 f51"/>
                <a:gd name="f93" fmla="*/ f72 1 f50"/>
                <a:gd name="f94" fmla="*/ f73 1 f51"/>
                <a:gd name="f95" fmla="*/ f74 1 f50"/>
                <a:gd name="f96" fmla="*/ f75 1 f51"/>
                <a:gd name="f97" fmla="*/ f76 1 f50"/>
                <a:gd name="f98" fmla="*/ f77 1 f50"/>
                <a:gd name="f99" fmla="*/ f78 1 f51"/>
                <a:gd name="f100" fmla="*/ f79 1 f50"/>
                <a:gd name="f101" fmla="*/ f80 1 f51"/>
                <a:gd name="f102" fmla="*/ f81 1 f50"/>
                <a:gd name="f103" fmla="*/ f82 1 f51"/>
                <a:gd name="f104" fmla="*/ f83 1 f51"/>
                <a:gd name="f105" fmla="*/ f84 1 f50"/>
                <a:gd name="f106" fmla="*/ f85 1 f51"/>
                <a:gd name="f107" fmla="*/ f86 1 f50"/>
                <a:gd name="f108" fmla="*/ f87 f41 1"/>
                <a:gd name="f109" fmla="*/ f88 f41 1"/>
                <a:gd name="f110" fmla="*/ f90 f42 1"/>
                <a:gd name="f111" fmla="*/ f89 f42 1"/>
                <a:gd name="f112" fmla="*/ f91 f41 1"/>
                <a:gd name="f113" fmla="*/ f92 f42 1"/>
                <a:gd name="f114" fmla="*/ f93 f41 1"/>
                <a:gd name="f115" fmla="*/ f94 f42 1"/>
                <a:gd name="f116" fmla="*/ f95 f41 1"/>
                <a:gd name="f117" fmla="*/ f96 f42 1"/>
                <a:gd name="f118" fmla="*/ f97 f41 1"/>
                <a:gd name="f119" fmla="*/ f98 f41 1"/>
                <a:gd name="f120" fmla="*/ f99 f42 1"/>
                <a:gd name="f121" fmla="*/ f100 f41 1"/>
                <a:gd name="f122" fmla="*/ f101 f42 1"/>
                <a:gd name="f123" fmla="*/ f102 f41 1"/>
                <a:gd name="f124" fmla="*/ f103 f42 1"/>
                <a:gd name="f125" fmla="*/ f104 f42 1"/>
                <a:gd name="f126" fmla="*/ f105 f41 1"/>
                <a:gd name="f127" fmla="*/ f106 f42 1"/>
                <a:gd name="f128" fmla="*/ f107 f41 1"/>
              </a:gdLst>
              <a:ahLst/>
              <a:cxnLst>
                <a:cxn ang="3cd4">
                  <a:pos x="hc" y="t"/>
                </a:cxn>
                <a:cxn ang="0">
                  <a:pos x="r" y="vc"/>
                </a:cxn>
                <a:cxn ang="cd4">
                  <a:pos x="hc" y="b"/>
                </a:cxn>
                <a:cxn ang="cd2">
                  <a:pos x="l" y="vc"/>
                </a:cxn>
                <a:cxn ang="f69">
                  <a:pos x="f112" y="f113"/>
                </a:cxn>
                <a:cxn ang="f69">
                  <a:pos x="f114" y="f115"/>
                </a:cxn>
                <a:cxn ang="f69">
                  <a:pos x="f116" y="f117"/>
                </a:cxn>
                <a:cxn ang="f69">
                  <a:pos x="f118" y="f117"/>
                </a:cxn>
                <a:cxn ang="f69">
                  <a:pos x="f119" y="f120"/>
                </a:cxn>
                <a:cxn ang="f69">
                  <a:pos x="f121" y="f122"/>
                </a:cxn>
                <a:cxn ang="f69">
                  <a:pos x="f123" y="f124"/>
                </a:cxn>
                <a:cxn ang="f69">
                  <a:pos x="f123" y="f125"/>
                </a:cxn>
                <a:cxn ang="f69">
                  <a:pos x="f126" y="f127"/>
                </a:cxn>
                <a:cxn ang="f69">
                  <a:pos x="f126" y="f127"/>
                </a:cxn>
                <a:cxn ang="f69">
                  <a:pos x="f128" y="f113"/>
                </a:cxn>
                <a:cxn ang="f69">
                  <a:pos x="f118" y="f113"/>
                </a:cxn>
              </a:cxnLst>
              <a:rect l="f108" t="f111" r="f109" b="f110"/>
              <a:pathLst>
                <a:path w="1307783" h="143350">
                  <a:moveTo>
                    <a:pt x="f8" y="f9"/>
                  </a:moveTo>
                  <a:cubicBezTo>
                    <a:pt x="f10" y="f11"/>
                    <a:pt x="f12" y="f13"/>
                    <a:pt x="f14" y="f15"/>
                  </a:cubicBezTo>
                  <a:cubicBezTo>
                    <a:pt x="f16" y="f17"/>
                    <a:pt x="f18" y="f19"/>
                    <a:pt x="f20" y="f21"/>
                  </a:cubicBezTo>
                  <a:lnTo>
                    <a:pt x="f22" y="f21"/>
                  </a:lnTo>
                  <a:lnTo>
                    <a:pt x="f23" y="f24"/>
                  </a:lnTo>
                  <a:lnTo>
                    <a:pt x="f25" y="f5"/>
                  </a:lnTo>
                  <a:cubicBezTo>
                    <a:pt x="f26" y="f27"/>
                    <a:pt x="f28" y="f29"/>
                    <a:pt x="f30" y="f31"/>
                  </a:cubicBezTo>
                  <a:cubicBezTo>
                    <a:pt x="f30" y="f32"/>
                    <a:pt x="f30" y="f32"/>
                    <a:pt x="f30" y="f33"/>
                  </a:cubicBezTo>
                  <a:cubicBezTo>
                    <a:pt x="f34" y="f35"/>
                    <a:pt x="f36" y="f37"/>
                    <a:pt x="f5" y="f38"/>
                  </a:cubicBezTo>
                  <a:lnTo>
                    <a:pt x="f5" y="f38"/>
                  </a:lnTo>
                  <a:lnTo>
                    <a:pt x="f39" y="f9"/>
                  </a:lnTo>
                  <a:lnTo>
                    <a:pt x="f2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3" name="Freeform: Shape 717">
              <a:extLst>
                <a:ext uri="{FF2B5EF4-FFF2-40B4-BE49-F238E27FC236}">
                  <a16:creationId xmlns:a16="http://schemas.microsoft.com/office/drawing/2014/main" id="{54FF0DF4-4C78-8DA6-6612-01ABA2E4A4FB}"/>
                </a:ext>
              </a:extLst>
            </p:cNvPr>
            <p:cNvSpPr/>
            <p:nvPr/>
          </p:nvSpPr>
          <p:spPr>
            <a:xfrm>
              <a:off x="5822716" y="3177219"/>
              <a:ext cx="10835" cy="178618"/>
            </a:xfrm>
            <a:custGeom>
              <a:avLst/>
              <a:gdLst>
                <a:gd name="f0" fmla="val 10800000"/>
                <a:gd name="f1" fmla="val 5400000"/>
                <a:gd name="f2" fmla="val 180"/>
                <a:gd name="f3" fmla="val w"/>
                <a:gd name="f4" fmla="val h"/>
                <a:gd name="f5" fmla="val 0"/>
                <a:gd name="f6" fmla="val 10840"/>
                <a:gd name="f7" fmla="val 178622"/>
                <a:gd name="f8" fmla="val 174707"/>
                <a:gd name="f9" fmla="val 10383"/>
                <a:gd name="f10" fmla="val 2984"/>
                <a:gd name="f11" fmla="val 7589"/>
                <a:gd name="f12" fmla="val 5028"/>
                <a:gd name="f13" fmla="val 4618"/>
                <a:gd name="f14" fmla="val 4571"/>
                <a:gd name="f15" fmla="val 2257"/>
                <a:gd name="f16" fmla="val 4203"/>
                <a:gd name="f17" fmla="val 416"/>
                <a:gd name="f18" fmla="val 2361"/>
                <a:gd name="f19" fmla="val 48"/>
                <a:gd name="f20" fmla="val -16"/>
                <a:gd name="f21" fmla="val 174910"/>
                <a:gd name="f22" fmla="val 175138"/>
                <a:gd name="f23" fmla="val 175341"/>
                <a:gd name="f24" fmla="val 175633"/>
                <a:gd name="f25" fmla="val 175938"/>
                <a:gd name="f26" fmla="val 176230"/>
                <a:gd name="f27" fmla="val 177119"/>
                <a:gd name="f28" fmla="val 682"/>
                <a:gd name="f29" fmla="val 177881"/>
                <a:gd name="f30" fmla="val 1444"/>
                <a:gd name="f31" fmla="val 178515"/>
                <a:gd name="f32" fmla="val 2333"/>
                <a:gd name="f33" fmla="val 3222"/>
                <a:gd name="f34" fmla="val 4745"/>
                <a:gd name="f35" fmla="val 7462"/>
                <a:gd name="f36" fmla="val 179074"/>
                <a:gd name="f37" fmla="val 10154"/>
                <a:gd name="f38" fmla="val 177398"/>
                <a:gd name="f39" fmla="+- 0 0 -90"/>
                <a:gd name="f40" fmla="*/ f3 1 10840"/>
                <a:gd name="f41" fmla="*/ f4 1 178622"/>
                <a:gd name="f42" fmla="val f5"/>
                <a:gd name="f43" fmla="val f6"/>
                <a:gd name="f44" fmla="val f7"/>
                <a:gd name="f45" fmla="*/ f39 f0 1"/>
                <a:gd name="f46" fmla="+- f44 0 f42"/>
                <a:gd name="f47" fmla="+- f43 0 f42"/>
                <a:gd name="f48" fmla="*/ f45 1 f2"/>
                <a:gd name="f49" fmla="*/ f47 1 10840"/>
                <a:gd name="f50" fmla="*/ f46 1 178622"/>
                <a:gd name="f51" fmla="*/ 10840 f47 1"/>
                <a:gd name="f52" fmla="*/ 174707 f46 1"/>
                <a:gd name="f53" fmla="*/ 0 f46 1"/>
                <a:gd name="f54" fmla="*/ 4618 f47 1"/>
                <a:gd name="f55" fmla="*/ 4571 f46 1"/>
                <a:gd name="f56" fmla="*/ 48 f47 1"/>
                <a:gd name="f57" fmla="*/ 175341 f46 1"/>
                <a:gd name="f58" fmla="*/ 176230 f46 1"/>
                <a:gd name="f59" fmla="*/ 177119 f46 1"/>
                <a:gd name="f60" fmla="*/ 682 f47 1"/>
                <a:gd name="f61" fmla="*/ 177881 f46 1"/>
                <a:gd name="f62" fmla="*/ 1444 f47 1"/>
                <a:gd name="f63" fmla="*/ 178515 f46 1"/>
                <a:gd name="f64" fmla="*/ 2333 f47 1"/>
                <a:gd name="f65" fmla="*/ 3222 f47 1"/>
                <a:gd name="f66" fmla="*/ 4745 f47 1"/>
                <a:gd name="f67" fmla="+- f48 0 f1"/>
                <a:gd name="f68" fmla="*/ f51 1 10840"/>
                <a:gd name="f69" fmla="*/ f52 1 178622"/>
                <a:gd name="f70" fmla="*/ f53 1 178622"/>
                <a:gd name="f71" fmla="*/ f54 1 10840"/>
                <a:gd name="f72" fmla="*/ f55 1 178622"/>
                <a:gd name="f73" fmla="*/ f56 1 10840"/>
                <a:gd name="f74" fmla="*/ f57 1 178622"/>
                <a:gd name="f75" fmla="*/ f58 1 178622"/>
                <a:gd name="f76" fmla="*/ f59 1 178622"/>
                <a:gd name="f77" fmla="*/ f60 1 10840"/>
                <a:gd name="f78" fmla="*/ f61 1 178622"/>
                <a:gd name="f79" fmla="*/ f62 1 10840"/>
                <a:gd name="f80" fmla="*/ f63 1 178622"/>
                <a:gd name="f81" fmla="*/ f64 1 10840"/>
                <a:gd name="f82" fmla="*/ f65 1 10840"/>
                <a:gd name="f83" fmla="*/ f66 1 10840"/>
                <a:gd name="f84" fmla="*/ f42 1 f49"/>
                <a:gd name="f85" fmla="*/ f43 1 f49"/>
                <a:gd name="f86" fmla="*/ f42 1 f50"/>
                <a:gd name="f87" fmla="*/ f44 1 f50"/>
                <a:gd name="f88" fmla="*/ f68 1 f49"/>
                <a:gd name="f89" fmla="*/ f69 1 f50"/>
                <a:gd name="f90" fmla="*/ f70 1 f50"/>
                <a:gd name="f91" fmla="*/ f71 1 f49"/>
                <a:gd name="f92" fmla="*/ f72 1 f50"/>
                <a:gd name="f93" fmla="*/ f73 1 f49"/>
                <a:gd name="f94" fmla="*/ f74 1 f50"/>
                <a:gd name="f95" fmla="*/ f75 1 f50"/>
                <a:gd name="f96" fmla="*/ f76 1 f50"/>
                <a:gd name="f97" fmla="*/ f77 1 f49"/>
                <a:gd name="f98" fmla="*/ f78 1 f50"/>
                <a:gd name="f99" fmla="*/ f79 1 f49"/>
                <a:gd name="f100" fmla="*/ f80 1 f50"/>
                <a:gd name="f101" fmla="*/ f81 1 f49"/>
                <a:gd name="f102" fmla="*/ f82 1 f49"/>
                <a:gd name="f103" fmla="*/ f83 1 f49"/>
                <a:gd name="f104" fmla="*/ f84 f40 1"/>
                <a:gd name="f105" fmla="*/ f85 f40 1"/>
                <a:gd name="f106" fmla="*/ f87 f41 1"/>
                <a:gd name="f107" fmla="*/ f86 f41 1"/>
                <a:gd name="f108" fmla="*/ f88 f40 1"/>
                <a:gd name="f109" fmla="*/ f89 f41 1"/>
                <a:gd name="f110" fmla="*/ f90 f41 1"/>
                <a:gd name="f111" fmla="*/ f91 f40 1"/>
                <a:gd name="f112" fmla="*/ f92 f41 1"/>
                <a:gd name="f113" fmla="*/ f93 f40 1"/>
                <a:gd name="f114" fmla="*/ f94 f41 1"/>
                <a:gd name="f115" fmla="*/ f95 f41 1"/>
                <a:gd name="f116" fmla="*/ f96 f41 1"/>
                <a:gd name="f117" fmla="*/ f97 f40 1"/>
                <a:gd name="f118" fmla="*/ f98 f41 1"/>
                <a:gd name="f119" fmla="*/ f99 f40 1"/>
                <a:gd name="f120" fmla="*/ f100 f41 1"/>
                <a:gd name="f121" fmla="*/ f101 f40 1"/>
                <a:gd name="f122" fmla="*/ f102 f40 1"/>
                <a:gd name="f123" fmla="*/ f103 f40 1"/>
              </a:gdLst>
              <a:ahLst/>
              <a:cxnLst>
                <a:cxn ang="3cd4">
                  <a:pos x="hc" y="t"/>
                </a:cxn>
                <a:cxn ang="0">
                  <a:pos x="r" y="vc"/>
                </a:cxn>
                <a:cxn ang="cd4">
                  <a:pos x="hc" y="b"/>
                </a:cxn>
                <a:cxn ang="cd2">
                  <a:pos x="l" y="vc"/>
                </a:cxn>
                <a:cxn ang="f67">
                  <a:pos x="f108" y="f109"/>
                </a:cxn>
                <a:cxn ang="f67">
                  <a:pos x="f108" y="f110"/>
                </a:cxn>
                <a:cxn ang="f67">
                  <a:pos x="f111" y="f112"/>
                </a:cxn>
                <a:cxn ang="f67">
                  <a:pos x="f113" y="f110"/>
                </a:cxn>
                <a:cxn ang="f67">
                  <a:pos x="f113" y="f109"/>
                </a:cxn>
                <a:cxn ang="f67">
                  <a:pos x="f113" y="f114"/>
                </a:cxn>
                <a:cxn ang="f67">
                  <a:pos x="f113" y="f115"/>
                </a:cxn>
                <a:cxn ang="f67">
                  <a:pos x="f113" y="f116"/>
                </a:cxn>
                <a:cxn ang="f67">
                  <a:pos x="f117" y="f118"/>
                </a:cxn>
                <a:cxn ang="f67">
                  <a:pos x="f119" y="f120"/>
                </a:cxn>
                <a:cxn ang="f67">
                  <a:pos x="f121" y="f120"/>
                </a:cxn>
                <a:cxn ang="f67">
                  <a:pos x="f122" y="f120"/>
                </a:cxn>
                <a:cxn ang="f67">
                  <a:pos x="f123" y="f120"/>
                </a:cxn>
                <a:cxn ang="f67">
                  <a:pos x="f108" y="f109"/>
                </a:cxn>
              </a:cxnLst>
              <a:rect l="f104" t="f107" r="f105" b="f106"/>
              <a:pathLst>
                <a:path w="10840" h="178622">
                  <a:moveTo>
                    <a:pt x="f6" y="f8"/>
                  </a:moveTo>
                  <a:lnTo>
                    <a:pt x="f6" y="f5"/>
                  </a:lnTo>
                  <a:cubicBezTo>
                    <a:pt x="f9" y="f10"/>
                    <a:pt x="f11" y="f12"/>
                    <a:pt x="f13" y="f14"/>
                  </a:cubicBezTo>
                  <a:cubicBezTo>
                    <a:pt x="f15" y="f16"/>
                    <a:pt x="f17" y="f18"/>
                    <a:pt x="f19" y="f5"/>
                  </a:cubicBezTo>
                  <a:lnTo>
                    <a:pt x="f19" y="f8"/>
                  </a:lnTo>
                  <a:cubicBezTo>
                    <a:pt x="f20" y="f21"/>
                    <a:pt x="f20" y="f22"/>
                    <a:pt x="f19" y="f23"/>
                  </a:cubicBezTo>
                  <a:cubicBezTo>
                    <a:pt x="f20" y="f24"/>
                    <a:pt x="f20" y="f25"/>
                    <a:pt x="f19" y="f26"/>
                  </a:cubicBezTo>
                  <a:lnTo>
                    <a:pt x="f19" y="f27"/>
                  </a:lnTo>
                  <a:lnTo>
                    <a:pt x="f28" y="f29"/>
                  </a:lnTo>
                  <a:lnTo>
                    <a:pt x="f30" y="f31"/>
                  </a:lnTo>
                  <a:lnTo>
                    <a:pt x="f32" y="f31"/>
                  </a:lnTo>
                  <a:lnTo>
                    <a:pt x="f33" y="f31"/>
                  </a:lnTo>
                  <a:lnTo>
                    <a:pt x="f34" y="f31"/>
                  </a:lnTo>
                  <a:cubicBezTo>
                    <a:pt x="f35" y="f36"/>
                    <a:pt x="f37" y="f38"/>
                    <a:pt x="f6"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4" name="Freeform: Shape 718">
              <a:extLst>
                <a:ext uri="{FF2B5EF4-FFF2-40B4-BE49-F238E27FC236}">
                  <a16:creationId xmlns:a16="http://schemas.microsoft.com/office/drawing/2014/main" id="{061F7826-6089-5C10-D18E-ECE7CA0863A5}"/>
                </a:ext>
              </a:extLst>
            </p:cNvPr>
            <p:cNvSpPr/>
            <p:nvPr/>
          </p:nvSpPr>
          <p:spPr>
            <a:xfrm>
              <a:off x="5823091" y="3142436"/>
              <a:ext cx="54" cy="109"/>
            </a:xfrm>
            <a:custGeom>
              <a:avLst/>
              <a:gdLst>
                <a:gd name="f0" fmla="val 10800000"/>
                <a:gd name="f1" fmla="val 5400000"/>
                <a:gd name="f2" fmla="val 180"/>
                <a:gd name="f3" fmla="val w"/>
                <a:gd name="f4" fmla="val h"/>
                <a:gd name="f5" fmla="val 0"/>
                <a:gd name="f6" fmla="val 56"/>
                <a:gd name="f7" fmla="val 112"/>
                <a:gd name="f8" fmla="val -71"/>
                <a:gd name="f9" fmla="val 254"/>
                <a:gd name="f10" fmla="+- 0 0 -90"/>
                <a:gd name="f11" fmla="*/ f3 1 56"/>
                <a:gd name="f12" fmla="*/ f4 1 112"/>
                <a:gd name="f13" fmla="val f5"/>
                <a:gd name="f14" fmla="val f6"/>
                <a:gd name="f15" fmla="val f7"/>
                <a:gd name="f16" fmla="*/ f10 f0 1"/>
                <a:gd name="f17" fmla="+- f15 0 f13"/>
                <a:gd name="f18" fmla="+- f14 0 f13"/>
                <a:gd name="f19" fmla="*/ f16 1 f2"/>
                <a:gd name="f20" fmla="*/ f18 1 56"/>
                <a:gd name="f21" fmla="*/ f17 1 112"/>
                <a:gd name="f22" fmla="*/ 56 f18 1"/>
                <a:gd name="f23" fmla="*/ 0 f17 1"/>
                <a:gd name="f24" fmla="+- f19 0 f1"/>
                <a:gd name="f25" fmla="*/ f22 1 56"/>
                <a:gd name="f26" fmla="*/ f23 1 112"/>
                <a:gd name="f27" fmla="*/ f13 1 f20"/>
                <a:gd name="f28" fmla="*/ f14 1 f20"/>
                <a:gd name="f29" fmla="*/ f13 1 f21"/>
                <a:gd name="f30" fmla="*/ f15 1 f21"/>
                <a:gd name="f31" fmla="*/ f25 1 f20"/>
                <a:gd name="f32" fmla="*/ f26 1 f21"/>
                <a:gd name="f33" fmla="*/ f27 f11 1"/>
                <a:gd name="f34" fmla="*/ f28 f11 1"/>
                <a:gd name="f35" fmla="*/ f30 f12 1"/>
                <a:gd name="f36" fmla="*/ f29 f12 1"/>
                <a:gd name="f37" fmla="*/ f31 f11 1"/>
                <a:gd name="f38" fmla="*/ f32 f12 1"/>
              </a:gdLst>
              <a:ahLst/>
              <a:cxnLst>
                <a:cxn ang="3cd4">
                  <a:pos x="hc" y="t"/>
                </a:cxn>
                <a:cxn ang="0">
                  <a:pos x="r" y="vc"/>
                </a:cxn>
                <a:cxn ang="cd4">
                  <a:pos x="hc" y="b"/>
                </a:cxn>
                <a:cxn ang="cd2">
                  <a:pos x="l" y="vc"/>
                </a:cxn>
                <a:cxn ang="f24">
                  <a:pos x="f37" y="f38"/>
                </a:cxn>
                <a:cxn ang="f24">
                  <a:pos x="f37" y="f38"/>
                </a:cxn>
              </a:cxnLst>
              <a:rect l="f33" t="f36" r="f34" b="f35"/>
              <a:pathLst>
                <a:path w="56" h="112">
                  <a:moveTo>
                    <a:pt x="f6" y="f5"/>
                  </a:moveTo>
                  <a:cubicBezTo>
                    <a:pt x="f6" y="f5"/>
                    <a:pt x="f8" y="f9"/>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5" name="Freeform: Shape 719">
              <a:extLst>
                <a:ext uri="{FF2B5EF4-FFF2-40B4-BE49-F238E27FC236}">
                  <a16:creationId xmlns:a16="http://schemas.microsoft.com/office/drawing/2014/main" id="{5980AD71-BE82-E0BB-960C-8D618C056BF4}"/>
                </a:ext>
              </a:extLst>
            </p:cNvPr>
            <p:cNvSpPr/>
            <p:nvPr/>
          </p:nvSpPr>
          <p:spPr>
            <a:xfrm>
              <a:off x="5823274" y="3144722"/>
              <a:ext cx="10789" cy="37517"/>
            </a:xfrm>
            <a:custGeom>
              <a:avLst/>
              <a:gdLst>
                <a:gd name="f0" fmla="val 10800000"/>
                <a:gd name="f1" fmla="val 5400000"/>
                <a:gd name="f2" fmla="val 180"/>
                <a:gd name="f3" fmla="val w"/>
                <a:gd name="f4" fmla="val h"/>
                <a:gd name="f5" fmla="val 0"/>
                <a:gd name="f6" fmla="val 10791"/>
                <a:gd name="f7" fmla="val 37519"/>
                <a:gd name="f8" fmla="val 10284"/>
                <a:gd name="f9" fmla="val 635"/>
                <a:gd name="f10" fmla="val 1524"/>
                <a:gd name="f11" fmla="val 9370"/>
                <a:gd name="f12" fmla="val 3403"/>
                <a:gd name="f13" fmla="val 7415"/>
                <a:gd name="f14" fmla="val 4558"/>
                <a:gd name="f15" fmla="val 5332"/>
                <a:gd name="f16" fmla="val 4444"/>
                <a:gd name="f17" fmla="val 4621"/>
                <a:gd name="f18" fmla="val 4571"/>
                <a:gd name="f19" fmla="val 3885"/>
                <a:gd name="f20" fmla="val 3174"/>
                <a:gd name="f21" fmla="val 1269"/>
                <a:gd name="f22" fmla="val 3796"/>
                <a:gd name="f23" fmla="val 2006"/>
                <a:gd name="f24" fmla="val 32885"/>
                <a:gd name="f25" fmla="val 457"/>
                <a:gd name="f26" fmla="val 35868"/>
                <a:gd name="f27" fmla="val 3250"/>
                <a:gd name="f28" fmla="val 37912"/>
                <a:gd name="f29" fmla="val 6221"/>
                <a:gd name="f30" fmla="val 37455"/>
                <a:gd name="f31" fmla="val 8583"/>
                <a:gd name="f32" fmla="val 37087"/>
                <a:gd name="f33" fmla="val 10424"/>
                <a:gd name="f34" fmla="val 35246"/>
                <a:gd name="f35" fmla="val 10792"/>
                <a:gd name="f36" fmla="val 1016"/>
                <a:gd name="f37" fmla="+- 0 0 -90"/>
                <a:gd name="f38" fmla="*/ f3 1 10791"/>
                <a:gd name="f39" fmla="*/ f4 1 37519"/>
                <a:gd name="f40" fmla="val f5"/>
                <a:gd name="f41" fmla="val f6"/>
                <a:gd name="f42" fmla="val f7"/>
                <a:gd name="f43" fmla="*/ f37 f0 1"/>
                <a:gd name="f44" fmla="+- f42 0 f40"/>
                <a:gd name="f45" fmla="+- f41 0 f40"/>
                <a:gd name="f46" fmla="*/ f43 1 f2"/>
                <a:gd name="f47" fmla="*/ f45 1 10791"/>
                <a:gd name="f48" fmla="*/ f44 1 37519"/>
                <a:gd name="f49" fmla="*/ 10284 f45 1"/>
                <a:gd name="f50" fmla="*/ 635 f44 1"/>
                <a:gd name="f51" fmla="*/ 1524 f44 1"/>
                <a:gd name="f52" fmla="*/ 5332 f45 1"/>
                <a:gd name="f53" fmla="*/ 4444 f44 1"/>
                <a:gd name="f54" fmla="*/ 3174 f45 1"/>
                <a:gd name="f55" fmla="*/ 0 f45 1"/>
                <a:gd name="f56" fmla="*/ 0 f44 1"/>
                <a:gd name="f57" fmla="*/ 32885 f44 1"/>
                <a:gd name="f58" fmla="*/ 6221 f45 1"/>
                <a:gd name="f59" fmla="*/ 37455 f44 1"/>
                <a:gd name="f60" fmla="*/ 10792 f45 1"/>
                <a:gd name="f61" fmla="*/ 1016 f44 1"/>
                <a:gd name="f62" fmla="+- f46 0 f1"/>
                <a:gd name="f63" fmla="*/ f49 1 10791"/>
                <a:gd name="f64" fmla="*/ f50 1 37519"/>
                <a:gd name="f65" fmla="*/ f51 1 37519"/>
                <a:gd name="f66" fmla="*/ f52 1 10791"/>
                <a:gd name="f67" fmla="*/ f53 1 37519"/>
                <a:gd name="f68" fmla="*/ f54 1 10791"/>
                <a:gd name="f69" fmla="*/ f55 1 10791"/>
                <a:gd name="f70" fmla="*/ f56 1 37519"/>
                <a:gd name="f71" fmla="*/ f57 1 37519"/>
                <a:gd name="f72" fmla="*/ f58 1 10791"/>
                <a:gd name="f73" fmla="*/ f59 1 37519"/>
                <a:gd name="f74" fmla="*/ f60 1 10791"/>
                <a:gd name="f75" fmla="*/ f61 1 37519"/>
                <a:gd name="f76" fmla="*/ f40 1 f47"/>
                <a:gd name="f77" fmla="*/ f41 1 f47"/>
                <a:gd name="f78" fmla="*/ f40 1 f48"/>
                <a:gd name="f79" fmla="*/ f42 1 f48"/>
                <a:gd name="f80" fmla="*/ f63 1 f47"/>
                <a:gd name="f81" fmla="*/ f64 1 f48"/>
                <a:gd name="f82" fmla="*/ f65 1 f48"/>
                <a:gd name="f83" fmla="*/ f66 1 f47"/>
                <a:gd name="f84" fmla="*/ f67 1 f48"/>
                <a:gd name="f85" fmla="*/ f68 1 f47"/>
                <a:gd name="f86" fmla="*/ f69 1 f47"/>
                <a:gd name="f87" fmla="*/ f70 1 f48"/>
                <a:gd name="f88" fmla="*/ f71 1 f48"/>
                <a:gd name="f89" fmla="*/ f72 1 f47"/>
                <a:gd name="f90" fmla="*/ f73 1 f48"/>
                <a:gd name="f91" fmla="*/ f74 1 f47"/>
                <a:gd name="f92" fmla="*/ f75 1 f48"/>
                <a:gd name="f93" fmla="*/ f76 f38 1"/>
                <a:gd name="f94" fmla="*/ f77 f38 1"/>
                <a:gd name="f95" fmla="*/ f79 f39 1"/>
                <a:gd name="f96" fmla="*/ f78 f39 1"/>
                <a:gd name="f97" fmla="*/ f80 f38 1"/>
                <a:gd name="f98" fmla="*/ f81 f39 1"/>
                <a:gd name="f99" fmla="*/ f82 f39 1"/>
                <a:gd name="f100" fmla="*/ f83 f38 1"/>
                <a:gd name="f101" fmla="*/ f84 f39 1"/>
                <a:gd name="f102" fmla="*/ f85 f38 1"/>
                <a:gd name="f103" fmla="*/ f86 f38 1"/>
                <a:gd name="f104" fmla="*/ f87 f39 1"/>
                <a:gd name="f105" fmla="*/ f88 f39 1"/>
                <a:gd name="f106" fmla="*/ f89 f38 1"/>
                <a:gd name="f107" fmla="*/ f90 f39 1"/>
                <a:gd name="f108" fmla="*/ f91 f38 1"/>
                <a:gd name="f109" fmla="*/ f92 f39 1"/>
              </a:gdLst>
              <a:ahLst/>
              <a:cxnLst>
                <a:cxn ang="3cd4">
                  <a:pos x="hc" y="t"/>
                </a:cxn>
                <a:cxn ang="0">
                  <a:pos x="r" y="vc"/>
                </a:cxn>
                <a:cxn ang="cd4">
                  <a:pos x="hc" y="b"/>
                </a:cxn>
                <a:cxn ang="cd2">
                  <a:pos x="l" y="vc"/>
                </a:cxn>
                <a:cxn ang="f62">
                  <a:pos x="f97" y="f98"/>
                </a:cxn>
                <a:cxn ang="f62">
                  <a:pos x="f97" y="f99"/>
                </a:cxn>
                <a:cxn ang="f62">
                  <a:pos x="f100" y="f101"/>
                </a:cxn>
                <a:cxn ang="f62">
                  <a:pos x="f102" y="f101"/>
                </a:cxn>
                <a:cxn ang="f62">
                  <a:pos x="f103" y="f104"/>
                </a:cxn>
                <a:cxn ang="f62">
                  <a:pos x="f103" y="f104"/>
                </a:cxn>
                <a:cxn ang="f62">
                  <a:pos x="f103" y="f105"/>
                </a:cxn>
                <a:cxn ang="f62">
                  <a:pos x="f106" y="f107"/>
                </a:cxn>
                <a:cxn ang="f62">
                  <a:pos x="f108" y="f105"/>
                </a:cxn>
                <a:cxn ang="f62">
                  <a:pos x="f108" y="f109"/>
                </a:cxn>
              </a:cxnLst>
              <a:rect l="f93" t="f96" r="f94" b="f95"/>
              <a:pathLst>
                <a:path w="10791" h="37519">
                  <a:moveTo>
                    <a:pt x="f8" y="f9"/>
                  </a:moveTo>
                  <a:lnTo>
                    <a:pt x="f8" y="f10"/>
                  </a:lnTo>
                  <a:cubicBezTo>
                    <a:pt x="f11" y="f12"/>
                    <a:pt x="f13" y="f14"/>
                    <a:pt x="f15" y="f16"/>
                  </a:cubicBezTo>
                  <a:cubicBezTo>
                    <a:pt x="f17" y="f18"/>
                    <a:pt x="f19" y="f18"/>
                    <a:pt x="f20" y="f16"/>
                  </a:cubicBezTo>
                  <a:cubicBezTo>
                    <a:pt x="f21" y="f22"/>
                    <a:pt x="f5" y="f23"/>
                    <a:pt x="f5" y="f5"/>
                  </a:cubicBezTo>
                  <a:lnTo>
                    <a:pt x="f5" y="f5"/>
                  </a:lnTo>
                  <a:lnTo>
                    <a:pt x="f5" y="f24"/>
                  </a:lnTo>
                  <a:cubicBezTo>
                    <a:pt x="f25" y="f26"/>
                    <a:pt x="f27" y="f28"/>
                    <a:pt x="f29" y="f30"/>
                  </a:cubicBezTo>
                  <a:cubicBezTo>
                    <a:pt x="f31" y="f32"/>
                    <a:pt x="f33" y="f34"/>
                    <a:pt x="f35" y="f24"/>
                  </a:cubicBezTo>
                  <a:lnTo>
                    <a:pt x="f35" y="f36"/>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6" name="Freeform: Shape 720">
              <a:extLst>
                <a:ext uri="{FF2B5EF4-FFF2-40B4-BE49-F238E27FC236}">
                  <a16:creationId xmlns:a16="http://schemas.microsoft.com/office/drawing/2014/main" id="{48F23F35-3FE5-5FD5-C9AB-F0413482CF1F}"/>
                </a:ext>
              </a:extLst>
            </p:cNvPr>
            <p:cNvSpPr/>
            <p:nvPr/>
          </p:nvSpPr>
          <p:spPr>
            <a:xfrm>
              <a:off x="5823649" y="3078949"/>
              <a:ext cx="40498" cy="69924"/>
            </a:xfrm>
            <a:custGeom>
              <a:avLst/>
              <a:gdLst>
                <a:gd name="f0" fmla="val 10800000"/>
                <a:gd name="f1" fmla="val 5400000"/>
                <a:gd name="f2" fmla="val 180"/>
                <a:gd name="f3" fmla="val w"/>
                <a:gd name="f4" fmla="val h"/>
                <a:gd name="f5" fmla="val 0"/>
                <a:gd name="f6" fmla="val 40502"/>
                <a:gd name="f7" fmla="val 69927"/>
                <a:gd name="f8" fmla="val 35170"/>
                <a:gd name="f9" fmla="val 6348"/>
                <a:gd name="f10" fmla="val 34459"/>
                <a:gd name="f11" fmla="val 6526"/>
                <a:gd name="f12" fmla="val 33722"/>
                <a:gd name="f13" fmla="val 33011"/>
                <a:gd name="f14" fmla="val 30599"/>
                <a:gd name="f15" fmla="val 5612"/>
                <a:gd name="f16" fmla="val 29228"/>
                <a:gd name="f17" fmla="val 3060"/>
                <a:gd name="f18" fmla="val 29964"/>
                <a:gd name="f19" fmla="val 647"/>
                <a:gd name="f20" fmla="val 30041"/>
                <a:gd name="f21" fmla="val 419"/>
                <a:gd name="f22" fmla="val 30117"/>
                <a:gd name="f23" fmla="val 203"/>
                <a:gd name="f24" fmla="val 30218"/>
                <a:gd name="f25" fmla="val 889"/>
                <a:gd name="f26" fmla="val 64372"/>
                <a:gd name="f27" fmla="val 65007"/>
                <a:gd name="f28" fmla="val 65388"/>
                <a:gd name="f29" fmla="val 65769"/>
                <a:gd name="f30" fmla="val 67394"/>
                <a:gd name="f31" fmla="val 1269"/>
                <a:gd name="f32" fmla="val 69184"/>
                <a:gd name="f33" fmla="val 3174"/>
                <a:gd name="f34" fmla="val 69832"/>
                <a:gd name="f35" fmla="val 3885"/>
                <a:gd name="f36" fmla="val 69959"/>
                <a:gd name="f37" fmla="val 4621"/>
                <a:gd name="f38" fmla="val 5332"/>
                <a:gd name="f39" fmla="val 7415"/>
                <a:gd name="f40" fmla="val 69946"/>
                <a:gd name="f41" fmla="val 9370"/>
                <a:gd name="f42" fmla="val 68791"/>
                <a:gd name="f43" fmla="val 10284"/>
                <a:gd name="f44" fmla="val 66912"/>
                <a:gd name="f45" fmla="val 66023"/>
                <a:gd name="f46" fmla="val 12570"/>
                <a:gd name="f47" fmla="val 61198"/>
                <a:gd name="f48" fmla="val 40503"/>
                <a:gd name="f49" fmla="val 2412"/>
                <a:gd name="f50" fmla="val 39817"/>
                <a:gd name="f51" fmla="val 4774"/>
                <a:gd name="f52" fmla="val 37633"/>
                <a:gd name="f53" fmla="val 6387"/>
                <a:gd name="f54" fmla="+- 0 0 -90"/>
                <a:gd name="f55" fmla="*/ f3 1 40502"/>
                <a:gd name="f56" fmla="*/ f4 1 69927"/>
                <a:gd name="f57" fmla="val f5"/>
                <a:gd name="f58" fmla="val f6"/>
                <a:gd name="f59" fmla="val f7"/>
                <a:gd name="f60" fmla="*/ f54 f0 1"/>
                <a:gd name="f61" fmla="+- f59 0 f57"/>
                <a:gd name="f62" fmla="+- f58 0 f57"/>
                <a:gd name="f63" fmla="*/ f60 1 f2"/>
                <a:gd name="f64" fmla="*/ f62 1 40502"/>
                <a:gd name="f65" fmla="*/ f61 1 69927"/>
                <a:gd name="f66" fmla="*/ 35170 f62 1"/>
                <a:gd name="f67" fmla="*/ 6348 f61 1"/>
                <a:gd name="f68" fmla="*/ 33011 f62 1"/>
                <a:gd name="f69" fmla="*/ 29964 f62 1"/>
                <a:gd name="f70" fmla="*/ 647 f61 1"/>
                <a:gd name="f71" fmla="*/ 30218 f62 1"/>
                <a:gd name="f72" fmla="*/ 0 f61 1"/>
                <a:gd name="f73" fmla="*/ 889 f61 1"/>
                <a:gd name="f74" fmla="*/ 0 f62 1"/>
                <a:gd name="f75" fmla="*/ 64372 f61 1"/>
                <a:gd name="f76" fmla="*/ 65388 f61 1"/>
                <a:gd name="f77" fmla="*/ 3174 f62 1"/>
                <a:gd name="f78" fmla="*/ 69832 f61 1"/>
                <a:gd name="f79" fmla="*/ 5332 f62 1"/>
                <a:gd name="f80" fmla="*/ 10284 f62 1"/>
                <a:gd name="f81" fmla="*/ 66912 f61 1"/>
                <a:gd name="f82" fmla="*/ 66023 f61 1"/>
                <a:gd name="f83" fmla="*/ 12570 f62 1"/>
                <a:gd name="f84" fmla="*/ 61198 f61 1"/>
                <a:gd name="f85" fmla="*/ 40503 f62 1"/>
                <a:gd name="f86" fmla="*/ 2412 f61 1"/>
                <a:gd name="f87" fmla="+- f63 0 f1"/>
                <a:gd name="f88" fmla="*/ f66 1 40502"/>
                <a:gd name="f89" fmla="*/ f67 1 69927"/>
                <a:gd name="f90" fmla="*/ f68 1 40502"/>
                <a:gd name="f91" fmla="*/ f69 1 40502"/>
                <a:gd name="f92" fmla="*/ f70 1 69927"/>
                <a:gd name="f93" fmla="*/ f71 1 40502"/>
                <a:gd name="f94" fmla="*/ f72 1 69927"/>
                <a:gd name="f95" fmla="*/ f73 1 69927"/>
                <a:gd name="f96" fmla="*/ f74 1 40502"/>
                <a:gd name="f97" fmla="*/ f75 1 69927"/>
                <a:gd name="f98" fmla="*/ f76 1 69927"/>
                <a:gd name="f99" fmla="*/ f77 1 40502"/>
                <a:gd name="f100" fmla="*/ f78 1 69927"/>
                <a:gd name="f101" fmla="*/ f79 1 40502"/>
                <a:gd name="f102" fmla="*/ f80 1 40502"/>
                <a:gd name="f103" fmla="*/ f81 1 69927"/>
                <a:gd name="f104" fmla="*/ f82 1 69927"/>
                <a:gd name="f105" fmla="*/ f83 1 40502"/>
                <a:gd name="f106" fmla="*/ f84 1 69927"/>
                <a:gd name="f107" fmla="*/ f85 1 40502"/>
                <a:gd name="f108" fmla="*/ f86 1 69927"/>
                <a:gd name="f109" fmla="*/ f57 1 f64"/>
                <a:gd name="f110" fmla="*/ f58 1 f64"/>
                <a:gd name="f111" fmla="*/ f57 1 f65"/>
                <a:gd name="f112" fmla="*/ f59 1 f65"/>
                <a:gd name="f113" fmla="*/ f88 1 f64"/>
                <a:gd name="f114" fmla="*/ f89 1 f65"/>
                <a:gd name="f115" fmla="*/ f90 1 f64"/>
                <a:gd name="f116" fmla="*/ f91 1 f64"/>
                <a:gd name="f117" fmla="*/ f92 1 f65"/>
                <a:gd name="f118" fmla="*/ f93 1 f64"/>
                <a:gd name="f119" fmla="*/ f94 1 f65"/>
                <a:gd name="f120" fmla="*/ f95 1 f65"/>
                <a:gd name="f121" fmla="*/ f96 1 f64"/>
                <a:gd name="f122" fmla="*/ f97 1 f65"/>
                <a:gd name="f123" fmla="*/ f98 1 f65"/>
                <a:gd name="f124" fmla="*/ f99 1 f64"/>
                <a:gd name="f125" fmla="*/ f100 1 f65"/>
                <a:gd name="f126" fmla="*/ f101 1 f64"/>
                <a:gd name="f127" fmla="*/ f102 1 f64"/>
                <a:gd name="f128" fmla="*/ f103 1 f65"/>
                <a:gd name="f129" fmla="*/ f104 1 f65"/>
                <a:gd name="f130" fmla="*/ f105 1 f64"/>
                <a:gd name="f131" fmla="*/ f106 1 f65"/>
                <a:gd name="f132" fmla="*/ f107 1 f64"/>
                <a:gd name="f133" fmla="*/ f108 1 f65"/>
                <a:gd name="f134" fmla="*/ f109 f55 1"/>
                <a:gd name="f135" fmla="*/ f110 f55 1"/>
                <a:gd name="f136" fmla="*/ f112 f56 1"/>
                <a:gd name="f137" fmla="*/ f111 f56 1"/>
                <a:gd name="f138" fmla="*/ f113 f55 1"/>
                <a:gd name="f139" fmla="*/ f114 f56 1"/>
                <a:gd name="f140" fmla="*/ f115 f55 1"/>
                <a:gd name="f141" fmla="*/ f116 f55 1"/>
                <a:gd name="f142" fmla="*/ f117 f56 1"/>
                <a:gd name="f143" fmla="*/ f118 f55 1"/>
                <a:gd name="f144" fmla="*/ f119 f56 1"/>
                <a:gd name="f145" fmla="*/ f120 f56 1"/>
                <a:gd name="f146" fmla="*/ f121 f55 1"/>
                <a:gd name="f147" fmla="*/ f122 f56 1"/>
                <a:gd name="f148" fmla="*/ f123 f56 1"/>
                <a:gd name="f149" fmla="*/ f124 f55 1"/>
                <a:gd name="f150" fmla="*/ f125 f56 1"/>
                <a:gd name="f151" fmla="*/ f126 f55 1"/>
                <a:gd name="f152" fmla="*/ f127 f55 1"/>
                <a:gd name="f153" fmla="*/ f128 f56 1"/>
                <a:gd name="f154" fmla="*/ f129 f56 1"/>
                <a:gd name="f155" fmla="*/ f130 f55 1"/>
                <a:gd name="f156" fmla="*/ f131 f56 1"/>
                <a:gd name="f157" fmla="*/ f132 f55 1"/>
                <a:gd name="f158" fmla="*/ f133 f56 1"/>
              </a:gdLst>
              <a:ahLst/>
              <a:cxnLst>
                <a:cxn ang="3cd4">
                  <a:pos x="hc" y="t"/>
                </a:cxn>
                <a:cxn ang="0">
                  <a:pos x="r" y="vc"/>
                </a:cxn>
                <a:cxn ang="cd4">
                  <a:pos x="hc" y="b"/>
                </a:cxn>
                <a:cxn ang="cd2">
                  <a:pos x="l" y="vc"/>
                </a:cxn>
                <a:cxn ang="f87">
                  <a:pos x="f138" y="f139"/>
                </a:cxn>
                <a:cxn ang="f87">
                  <a:pos x="f140" y="f139"/>
                </a:cxn>
                <a:cxn ang="f87">
                  <a:pos x="f141" y="f142"/>
                </a:cxn>
                <a:cxn ang="f87">
                  <a:pos x="f143" y="f144"/>
                </a:cxn>
                <a:cxn ang="f87">
                  <a:pos x="f143" y="f145"/>
                </a:cxn>
                <a:cxn ang="f87">
                  <a:pos x="f146" y="f147"/>
                </a:cxn>
                <a:cxn ang="f87">
                  <a:pos x="f146" y="f147"/>
                </a:cxn>
                <a:cxn ang="f87">
                  <a:pos x="f146" y="f148"/>
                </a:cxn>
                <a:cxn ang="f87">
                  <a:pos x="f146" y="f148"/>
                </a:cxn>
                <a:cxn ang="f87">
                  <a:pos x="f146" y="f148"/>
                </a:cxn>
                <a:cxn ang="f87">
                  <a:pos x="f149" y="f150"/>
                </a:cxn>
                <a:cxn ang="f87">
                  <a:pos x="f151" y="f150"/>
                </a:cxn>
                <a:cxn ang="f87">
                  <a:pos x="f152" y="f153"/>
                </a:cxn>
                <a:cxn ang="f87">
                  <a:pos x="f152" y="f154"/>
                </a:cxn>
                <a:cxn ang="f87">
                  <a:pos x="f155" y="f156"/>
                </a:cxn>
                <a:cxn ang="f87">
                  <a:pos x="f157" y="f158"/>
                </a:cxn>
                <a:cxn ang="f87">
                  <a:pos x="f138" y="f139"/>
                </a:cxn>
              </a:cxnLst>
              <a:rect l="f134" t="f137" r="f135" b="f136"/>
              <a:pathLst>
                <a:path w="40502" h="69927">
                  <a:moveTo>
                    <a:pt x="f8" y="f9"/>
                  </a:moveTo>
                  <a:cubicBezTo>
                    <a:pt x="f10" y="f11"/>
                    <a:pt x="f12" y="f11"/>
                    <a:pt x="f13" y="f9"/>
                  </a:cubicBezTo>
                  <a:cubicBezTo>
                    <a:pt x="f14" y="f15"/>
                    <a:pt x="f16" y="f17"/>
                    <a:pt x="f18" y="f19"/>
                  </a:cubicBezTo>
                  <a:cubicBezTo>
                    <a:pt x="f20" y="f21"/>
                    <a:pt x="f22" y="f23"/>
                    <a:pt x="f24" y="f5"/>
                  </a:cubicBezTo>
                  <a:lnTo>
                    <a:pt x="f24" y="f25"/>
                  </a:lnTo>
                  <a:lnTo>
                    <a:pt x="f5" y="f26"/>
                  </a:lnTo>
                  <a:lnTo>
                    <a:pt x="f5" y="f26"/>
                  </a:lnTo>
                  <a:cubicBezTo>
                    <a:pt x="f5" y="f26"/>
                    <a:pt x="f5" y="f27"/>
                    <a:pt x="f5" y="f28"/>
                  </a:cubicBezTo>
                  <a:cubicBezTo>
                    <a:pt x="f5" y="f29"/>
                    <a:pt x="f5" y="f28"/>
                    <a:pt x="f5" y="f28"/>
                  </a:cubicBezTo>
                  <a:lnTo>
                    <a:pt x="f5" y="f28"/>
                  </a:lnTo>
                  <a:cubicBezTo>
                    <a:pt x="f5" y="f30"/>
                    <a:pt x="f31" y="f32"/>
                    <a:pt x="f33" y="f34"/>
                  </a:cubicBezTo>
                  <a:cubicBezTo>
                    <a:pt x="f35" y="f36"/>
                    <a:pt x="f37" y="f36"/>
                    <a:pt x="f38" y="f34"/>
                  </a:cubicBezTo>
                  <a:cubicBezTo>
                    <a:pt x="f39" y="f40"/>
                    <a:pt x="f41" y="f42"/>
                    <a:pt x="f43" y="f44"/>
                  </a:cubicBezTo>
                  <a:lnTo>
                    <a:pt x="f43" y="f45"/>
                  </a:lnTo>
                  <a:lnTo>
                    <a:pt x="f46" y="f47"/>
                  </a:lnTo>
                  <a:lnTo>
                    <a:pt x="f48"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7" name="Freeform: Shape 721">
              <a:extLst>
                <a:ext uri="{FF2B5EF4-FFF2-40B4-BE49-F238E27FC236}">
                  <a16:creationId xmlns:a16="http://schemas.microsoft.com/office/drawing/2014/main" id="{F7587862-FD3A-E023-8C1D-0166DB4CC6A0}"/>
                </a:ext>
              </a:extLst>
            </p:cNvPr>
            <p:cNvSpPr/>
            <p:nvPr/>
          </p:nvSpPr>
          <p:spPr>
            <a:xfrm>
              <a:off x="5853677" y="2989941"/>
              <a:ext cx="50474" cy="94338"/>
            </a:xfrm>
            <a:custGeom>
              <a:avLst/>
              <a:gdLst>
                <a:gd name="f0" fmla="val 10800000"/>
                <a:gd name="f1" fmla="val 5400000"/>
                <a:gd name="f2" fmla="val 180"/>
                <a:gd name="f3" fmla="val w"/>
                <a:gd name="f4" fmla="val h"/>
                <a:gd name="f5" fmla="val 0"/>
                <a:gd name="f6" fmla="val 50475"/>
                <a:gd name="f7" fmla="val 94342"/>
                <a:gd name="f8" fmla="val 41460"/>
                <a:gd name="f9" fmla="val 1524"/>
                <a:gd name="f10" fmla="val 41562"/>
                <a:gd name="f11" fmla="val 978"/>
                <a:gd name="f12" fmla="val 41778"/>
                <a:gd name="f13" fmla="val 457"/>
                <a:gd name="f14" fmla="val 42095"/>
                <a:gd name="f15" fmla="val 10734"/>
                <a:gd name="f16" fmla="val 66023"/>
                <a:gd name="f17" fmla="val 450"/>
                <a:gd name="f18" fmla="val 87861"/>
                <a:gd name="f19" fmla="val -642"/>
                <a:gd name="f20" fmla="val 90134"/>
                <a:gd name="f21" fmla="val 323"/>
                <a:gd name="f22" fmla="val 92864"/>
                <a:gd name="f23" fmla="val 2596"/>
                <a:gd name="f24" fmla="val 93956"/>
                <a:gd name="f25" fmla="val 2812"/>
                <a:gd name="f26" fmla="val 94057"/>
                <a:gd name="f27" fmla="val 3027"/>
                <a:gd name="f28" fmla="val 94146"/>
                <a:gd name="f29" fmla="val 3243"/>
                <a:gd name="f30" fmla="val 94210"/>
                <a:gd name="f31" fmla="val 3954"/>
                <a:gd name="f32" fmla="val 94387"/>
                <a:gd name="f33" fmla="val 4690"/>
                <a:gd name="f34" fmla="val 5401"/>
                <a:gd name="f35" fmla="val 7497"/>
                <a:gd name="f36" fmla="val 94235"/>
                <a:gd name="f37" fmla="val 9427"/>
                <a:gd name="f38" fmla="val 93041"/>
                <a:gd name="f39" fmla="val 10353"/>
                <a:gd name="f40" fmla="val 91162"/>
                <a:gd name="f41" fmla="val 6729"/>
                <a:gd name="f42" fmla="val 46539"/>
                <a:gd name="f43" fmla="val 43809"/>
                <a:gd name="f44" fmla="val 6805"/>
                <a:gd name="f45" fmla="val 41524"/>
                <a:gd name="f46" fmla="val 4647"/>
                <a:gd name="f47" fmla="val 1917"/>
                <a:gd name="f48" fmla="val 41448"/>
                <a:gd name="f49" fmla="val 1778"/>
                <a:gd name="f50" fmla="val 1650"/>
                <a:gd name="f51" fmla="+- 0 0 -90"/>
                <a:gd name="f52" fmla="*/ f3 1 50475"/>
                <a:gd name="f53" fmla="*/ f4 1 94342"/>
                <a:gd name="f54" fmla="val f5"/>
                <a:gd name="f55" fmla="val f6"/>
                <a:gd name="f56" fmla="val f7"/>
                <a:gd name="f57" fmla="*/ f51 f0 1"/>
                <a:gd name="f58" fmla="+- f56 0 f54"/>
                <a:gd name="f59" fmla="+- f55 0 f54"/>
                <a:gd name="f60" fmla="*/ f57 1 f2"/>
                <a:gd name="f61" fmla="*/ f59 1 50475"/>
                <a:gd name="f62" fmla="*/ f58 1 94342"/>
                <a:gd name="f63" fmla="*/ 41460 f59 1"/>
                <a:gd name="f64" fmla="*/ 1524 f58 1"/>
                <a:gd name="f65" fmla="*/ 42095 f59 1"/>
                <a:gd name="f66" fmla="*/ 0 f58 1"/>
                <a:gd name="f67" fmla="*/ 10734 f59 1"/>
                <a:gd name="f68" fmla="*/ 66023 f58 1"/>
                <a:gd name="f69" fmla="*/ 450 f59 1"/>
                <a:gd name="f70" fmla="*/ 87861 f58 1"/>
                <a:gd name="f71" fmla="*/ 2596 f59 1"/>
                <a:gd name="f72" fmla="*/ 93956 f58 1"/>
                <a:gd name="f73" fmla="*/ 3243 f59 1"/>
                <a:gd name="f74" fmla="*/ 94210 f58 1"/>
                <a:gd name="f75" fmla="*/ 5401 f59 1"/>
                <a:gd name="f76" fmla="*/ 10353 f59 1"/>
                <a:gd name="f77" fmla="*/ 91162 f58 1"/>
                <a:gd name="f78" fmla="*/ 50475 f59 1"/>
                <a:gd name="f79" fmla="*/ 6729 f58 1"/>
                <a:gd name="f80" fmla="*/ 46539 f59 1"/>
                <a:gd name="f81" fmla="*/ 1917 f58 1"/>
                <a:gd name="f82" fmla="+- f60 0 f1"/>
                <a:gd name="f83" fmla="*/ f63 1 50475"/>
                <a:gd name="f84" fmla="*/ f64 1 94342"/>
                <a:gd name="f85" fmla="*/ f65 1 50475"/>
                <a:gd name="f86" fmla="*/ f66 1 94342"/>
                <a:gd name="f87" fmla="*/ f67 1 50475"/>
                <a:gd name="f88" fmla="*/ f68 1 94342"/>
                <a:gd name="f89" fmla="*/ f69 1 50475"/>
                <a:gd name="f90" fmla="*/ f70 1 94342"/>
                <a:gd name="f91" fmla="*/ f71 1 50475"/>
                <a:gd name="f92" fmla="*/ f72 1 94342"/>
                <a:gd name="f93" fmla="*/ f73 1 50475"/>
                <a:gd name="f94" fmla="*/ f74 1 94342"/>
                <a:gd name="f95" fmla="*/ f75 1 50475"/>
                <a:gd name="f96" fmla="*/ f76 1 50475"/>
                <a:gd name="f97" fmla="*/ f77 1 94342"/>
                <a:gd name="f98" fmla="*/ f78 1 50475"/>
                <a:gd name="f99" fmla="*/ f79 1 94342"/>
                <a:gd name="f100" fmla="*/ f80 1 50475"/>
                <a:gd name="f101" fmla="*/ f81 1 94342"/>
                <a:gd name="f102" fmla="*/ f54 1 f61"/>
                <a:gd name="f103" fmla="*/ f55 1 f61"/>
                <a:gd name="f104" fmla="*/ f54 1 f62"/>
                <a:gd name="f105" fmla="*/ f56 1 f62"/>
                <a:gd name="f106" fmla="*/ f83 1 f61"/>
                <a:gd name="f107" fmla="*/ f84 1 f62"/>
                <a:gd name="f108" fmla="*/ f85 1 f61"/>
                <a:gd name="f109" fmla="*/ f86 1 f62"/>
                <a:gd name="f110" fmla="*/ f87 1 f61"/>
                <a:gd name="f111" fmla="*/ f88 1 f62"/>
                <a:gd name="f112" fmla="*/ f89 1 f61"/>
                <a:gd name="f113" fmla="*/ f90 1 f62"/>
                <a:gd name="f114" fmla="*/ f91 1 f61"/>
                <a:gd name="f115" fmla="*/ f92 1 f62"/>
                <a:gd name="f116" fmla="*/ f93 1 f61"/>
                <a:gd name="f117" fmla="*/ f94 1 f62"/>
                <a:gd name="f118" fmla="*/ f95 1 f61"/>
                <a:gd name="f119" fmla="*/ f96 1 f61"/>
                <a:gd name="f120" fmla="*/ f97 1 f62"/>
                <a:gd name="f121" fmla="*/ f98 1 f61"/>
                <a:gd name="f122" fmla="*/ f99 1 f62"/>
                <a:gd name="f123" fmla="*/ f100 1 f61"/>
                <a:gd name="f124" fmla="*/ f101 1 f62"/>
                <a:gd name="f125" fmla="*/ f102 f52 1"/>
                <a:gd name="f126" fmla="*/ f103 f52 1"/>
                <a:gd name="f127" fmla="*/ f105 f53 1"/>
                <a:gd name="f128" fmla="*/ f104 f53 1"/>
                <a:gd name="f129" fmla="*/ f106 f52 1"/>
                <a:gd name="f130" fmla="*/ f107 f53 1"/>
                <a:gd name="f131" fmla="*/ f108 f52 1"/>
                <a:gd name="f132" fmla="*/ f109 f53 1"/>
                <a:gd name="f133" fmla="*/ f110 f52 1"/>
                <a:gd name="f134" fmla="*/ f111 f53 1"/>
                <a:gd name="f135" fmla="*/ f112 f52 1"/>
                <a:gd name="f136" fmla="*/ f113 f53 1"/>
                <a:gd name="f137" fmla="*/ f114 f52 1"/>
                <a:gd name="f138" fmla="*/ f115 f53 1"/>
                <a:gd name="f139" fmla="*/ f116 f52 1"/>
                <a:gd name="f140" fmla="*/ f117 f53 1"/>
                <a:gd name="f141" fmla="*/ f118 f52 1"/>
                <a:gd name="f142" fmla="*/ f119 f52 1"/>
                <a:gd name="f143" fmla="*/ f120 f53 1"/>
                <a:gd name="f144" fmla="*/ f121 f52 1"/>
                <a:gd name="f145" fmla="*/ f122 f53 1"/>
                <a:gd name="f146" fmla="*/ f123 f52 1"/>
                <a:gd name="f147" fmla="*/ f124 f53 1"/>
              </a:gdLst>
              <a:ahLst/>
              <a:cxnLst>
                <a:cxn ang="3cd4">
                  <a:pos x="hc" y="t"/>
                </a:cxn>
                <a:cxn ang="0">
                  <a:pos x="r" y="vc"/>
                </a:cxn>
                <a:cxn ang="cd4">
                  <a:pos x="hc" y="b"/>
                </a:cxn>
                <a:cxn ang="cd2">
                  <a:pos x="l" y="vc"/>
                </a:cxn>
                <a:cxn ang="f82">
                  <a:pos x="f129" y="f130"/>
                </a:cxn>
                <a:cxn ang="f82">
                  <a:pos x="f131" y="f132"/>
                </a:cxn>
                <a:cxn ang="f82">
                  <a:pos x="f131" y="f132"/>
                </a:cxn>
                <a:cxn ang="f82">
                  <a:pos x="f133" y="f134"/>
                </a:cxn>
                <a:cxn ang="f82">
                  <a:pos x="f135" y="f136"/>
                </a:cxn>
                <a:cxn ang="f82">
                  <a:pos x="f137" y="f138"/>
                </a:cxn>
                <a:cxn ang="f82">
                  <a:pos x="f139" y="f140"/>
                </a:cxn>
                <a:cxn ang="f82">
                  <a:pos x="f141" y="f140"/>
                </a:cxn>
                <a:cxn ang="f82">
                  <a:pos x="f142" y="f143"/>
                </a:cxn>
                <a:cxn ang="f82">
                  <a:pos x="f142" y="f143"/>
                </a:cxn>
                <a:cxn ang="f82">
                  <a:pos x="f144" y="f145"/>
                </a:cxn>
                <a:cxn ang="f82">
                  <a:pos x="f146" y="f145"/>
                </a:cxn>
                <a:cxn ang="f82">
                  <a:pos x="f129" y="f147"/>
                </a:cxn>
                <a:cxn ang="f82">
                  <a:pos x="f129" y="f130"/>
                </a:cxn>
              </a:cxnLst>
              <a:rect l="f125" t="f128" r="f126" b="f127"/>
              <a:pathLst>
                <a:path w="50475" h="94342">
                  <a:moveTo>
                    <a:pt x="f8" y="f9"/>
                  </a:moveTo>
                  <a:cubicBezTo>
                    <a:pt x="f10" y="f11"/>
                    <a:pt x="f12" y="f13"/>
                    <a:pt x="f14" y="f5"/>
                  </a:cubicBezTo>
                  <a:lnTo>
                    <a:pt x="f14" y="f5"/>
                  </a:lnTo>
                  <a:lnTo>
                    <a:pt x="f15" y="f16"/>
                  </a:lnTo>
                  <a:lnTo>
                    <a:pt x="f17" y="f18"/>
                  </a:lnTo>
                  <a:cubicBezTo>
                    <a:pt x="f19" y="f20"/>
                    <a:pt x="f21" y="f22"/>
                    <a:pt x="f23" y="f24"/>
                  </a:cubicBezTo>
                  <a:cubicBezTo>
                    <a:pt x="f25" y="f26"/>
                    <a:pt x="f27" y="f28"/>
                    <a:pt x="f29" y="f30"/>
                  </a:cubicBezTo>
                  <a:cubicBezTo>
                    <a:pt x="f31" y="f32"/>
                    <a:pt x="f33" y="f32"/>
                    <a:pt x="f34" y="f30"/>
                  </a:cubicBezTo>
                  <a:cubicBezTo>
                    <a:pt x="f35" y="f36"/>
                    <a:pt x="f37" y="f38"/>
                    <a:pt x="f39" y="f40"/>
                  </a:cubicBezTo>
                  <a:lnTo>
                    <a:pt x="f39" y="f40"/>
                  </a:lnTo>
                  <a:lnTo>
                    <a:pt x="f6" y="f41"/>
                  </a:lnTo>
                  <a:lnTo>
                    <a:pt x="f42" y="f41"/>
                  </a:lnTo>
                  <a:cubicBezTo>
                    <a:pt x="f43" y="f44"/>
                    <a:pt x="f45" y="f46"/>
                    <a:pt x="f8" y="f47"/>
                  </a:cubicBezTo>
                  <a:cubicBezTo>
                    <a:pt x="f48" y="f49"/>
                    <a:pt x="f48" y="f5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8" name="Freeform: Shape 722">
              <a:extLst>
                <a:ext uri="{FF2B5EF4-FFF2-40B4-BE49-F238E27FC236}">
                  <a16:creationId xmlns:a16="http://schemas.microsoft.com/office/drawing/2014/main" id="{E79BD808-7B0F-8FE4-1A3A-8D6F6E48E0C2}"/>
                </a:ext>
              </a:extLst>
            </p:cNvPr>
            <p:cNvSpPr/>
            <p:nvPr/>
          </p:nvSpPr>
          <p:spPr>
            <a:xfrm>
              <a:off x="8655262" y="3825264"/>
              <a:ext cx="36" cy="1014"/>
            </a:xfrm>
            <a:custGeom>
              <a:avLst/>
              <a:gdLst>
                <a:gd name="f0" fmla="val 10800000"/>
                <a:gd name="f1" fmla="val 5400000"/>
                <a:gd name="f2" fmla="val 180"/>
                <a:gd name="f3" fmla="val w"/>
                <a:gd name="f4" fmla="val h"/>
                <a:gd name="f5" fmla="val 0"/>
                <a:gd name="f6" fmla="val 38"/>
                <a:gd name="f7" fmla="val 1015"/>
                <a:gd name="f8" fmla="val 254"/>
                <a:gd name="f9" fmla="val 1016"/>
                <a:gd name="f10" fmla="val -13"/>
                <a:gd name="f11" fmla="val 673"/>
                <a:gd name="f12" fmla="val 330"/>
                <a:gd name="f13" fmla="+- 0 0 -90"/>
                <a:gd name="f14" fmla="*/ f3 1 38"/>
                <a:gd name="f15" fmla="*/ f4 1 1015"/>
                <a:gd name="f16" fmla="val f5"/>
                <a:gd name="f17" fmla="val f6"/>
                <a:gd name="f18" fmla="val f7"/>
                <a:gd name="f19" fmla="*/ f13 f0 1"/>
                <a:gd name="f20" fmla="+- f18 0 f16"/>
                <a:gd name="f21" fmla="+- f17 0 f16"/>
                <a:gd name="f22" fmla="*/ f19 1 f2"/>
                <a:gd name="f23" fmla="*/ f21 1 38"/>
                <a:gd name="f24" fmla="*/ f20 1 1015"/>
                <a:gd name="f25" fmla="*/ 38 f21 1"/>
                <a:gd name="f26" fmla="*/ 254 f20 1"/>
                <a:gd name="f27" fmla="*/ 1016 f20 1"/>
                <a:gd name="f28" fmla="*/ 0 f20 1"/>
                <a:gd name="f29" fmla="+- f22 0 f1"/>
                <a:gd name="f30" fmla="*/ f25 1 38"/>
                <a:gd name="f31" fmla="*/ f26 1 1015"/>
                <a:gd name="f32" fmla="*/ f27 1 1015"/>
                <a:gd name="f33" fmla="*/ f28 1 1015"/>
                <a:gd name="f34" fmla="*/ f16 1 f23"/>
                <a:gd name="f35" fmla="*/ f17 1 f23"/>
                <a:gd name="f36" fmla="*/ f16 1 f24"/>
                <a:gd name="f37" fmla="*/ f18 1 f24"/>
                <a:gd name="f38" fmla="*/ f30 1 f23"/>
                <a:gd name="f39" fmla="*/ f31 1 f24"/>
                <a:gd name="f40" fmla="*/ f32 1 f24"/>
                <a:gd name="f41" fmla="*/ f33 1 f24"/>
                <a:gd name="f42" fmla="*/ f34 f14 1"/>
                <a:gd name="f43" fmla="*/ f35 f14 1"/>
                <a:gd name="f44" fmla="*/ f37 f15 1"/>
                <a:gd name="f45" fmla="*/ f36 f15 1"/>
                <a:gd name="f46" fmla="*/ f38 f14 1"/>
                <a:gd name="f47" fmla="*/ f39 f15 1"/>
                <a:gd name="f48" fmla="*/ f40 f15 1"/>
                <a:gd name="f49" fmla="*/ f41 f15 1"/>
              </a:gdLst>
              <a:ahLst/>
              <a:cxnLst>
                <a:cxn ang="3cd4">
                  <a:pos x="hc" y="t"/>
                </a:cxn>
                <a:cxn ang="0">
                  <a:pos x="r" y="vc"/>
                </a:cxn>
                <a:cxn ang="cd4">
                  <a:pos x="hc" y="b"/>
                </a:cxn>
                <a:cxn ang="cd2">
                  <a:pos x="l" y="vc"/>
                </a:cxn>
                <a:cxn ang="f29">
                  <a:pos x="f46" y="f47"/>
                </a:cxn>
                <a:cxn ang="f29">
                  <a:pos x="f46" y="f48"/>
                </a:cxn>
                <a:cxn ang="f29">
                  <a:pos x="f46" y="f49"/>
                </a:cxn>
              </a:cxnLst>
              <a:rect l="f42" t="f45" r="f43" b="f44"/>
              <a:pathLst>
                <a:path w="38" h="1015">
                  <a:moveTo>
                    <a:pt x="f6" y="f8"/>
                  </a:moveTo>
                  <a:cubicBezTo>
                    <a:pt x="f6" y="f8"/>
                    <a:pt x="f6" y="f8"/>
                    <a:pt x="f6" y="f9"/>
                  </a:cubicBezTo>
                  <a:cubicBezTo>
                    <a:pt x="f10" y="f11"/>
                    <a:pt x="f10" y="f12"/>
                    <a:pt x="f6" y="f5"/>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19" name="Freeform: Shape 723">
              <a:extLst>
                <a:ext uri="{FF2B5EF4-FFF2-40B4-BE49-F238E27FC236}">
                  <a16:creationId xmlns:a16="http://schemas.microsoft.com/office/drawing/2014/main" id="{34B7465C-2806-9FF3-AEFF-12233CD627E5}"/>
                </a:ext>
              </a:extLst>
            </p:cNvPr>
            <p:cNvSpPr/>
            <p:nvPr/>
          </p:nvSpPr>
          <p:spPr>
            <a:xfrm>
              <a:off x="8656569" y="3790727"/>
              <a:ext cx="47484" cy="37837"/>
            </a:xfrm>
            <a:custGeom>
              <a:avLst/>
              <a:gdLst>
                <a:gd name="f0" fmla="val 10800000"/>
                <a:gd name="f1" fmla="val 5400000"/>
                <a:gd name="f2" fmla="val 180"/>
                <a:gd name="f3" fmla="val w"/>
                <a:gd name="f4" fmla="val h"/>
                <a:gd name="f5" fmla="val 0"/>
                <a:gd name="f6" fmla="val 47486"/>
                <a:gd name="f7" fmla="val 37836"/>
                <a:gd name="f8" fmla="val 9396"/>
                <a:gd name="f9" fmla="val 35678"/>
                <a:gd name="f10" fmla="val 14475"/>
                <a:gd name="f11" fmla="val 33773"/>
                <a:gd name="f12" fmla="val 47487"/>
                <a:gd name="f13" fmla="val 6856"/>
                <a:gd name="f14" fmla="val 45315"/>
                <a:gd name="f15" fmla="val 8799"/>
                <a:gd name="f16" fmla="val 42040"/>
                <a:gd name="f17" fmla="val 39868"/>
                <a:gd name="f18" fmla="val 37977"/>
                <a:gd name="f19" fmla="val 5193"/>
                <a:gd name="f20" fmla="val 37799"/>
                <a:gd name="f21" fmla="val 2298"/>
                <a:gd name="f22" fmla="val 39462"/>
                <a:gd name="f23" fmla="val 406"/>
                <a:gd name="f24" fmla="val 39589"/>
                <a:gd name="f25" fmla="val 267"/>
                <a:gd name="f26" fmla="val 39729"/>
                <a:gd name="f27" fmla="val 127"/>
                <a:gd name="f28" fmla="val 31489"/>
                <a:gd name="f29" fmla="val 6729"/>
                <a:gd name="f30" fmla="val 32123"/>
                <a:gd name="f31" fmla="val 1092"/>
                <a:gd name="f32" fmla="val 31285"/>
                <a:gd name="f33" fmla="val 2438"/>
                <a:gd name="f34" fmla="val 30841"/>
                <a:gd name="f35" fmla="val 3810"/>
                <a:gd name="f36" fmla="val 30853"/>
                <a:gd name="f37" fmla="val 6603"/>
                <a:gd name="f38" fmla="val 30574"/>
                <a:gd name="f39" fmla="val 9091"/>
                <a:gd name="f40" fmla="val 32605"/>
                <a:gd name="f41" fmla="val 9371"/>
                <a:gd name="f42" fmla="val 35398"/>
                <a:gd name="f43" fmla="val 9383"/>
                <a:gd name="f44" fmla="val 35487"/>
                <a:gd name="f45" fmla="val 35576"/>
                <a:gd name="f46" fmla="+- 0 0 -90"/>
                <a:gd name="f47" fmla="*/ f3 1 47486"/>
                <a:gd name="f48" fmla="*/ f4 1 37836"/>
                <a:gd name="f49" fmla="val f5"/>
                <a:gd name="f50" fmla="val f6"/>
                <a:gd name="f51" fmla="val f7"/>
                <a:gd name="f52" fmla="*/ f46 f0 1"/>
                <a:gd name="f53" fmla="+- f51 0 f49"/>
                <a:gd name="f54" fmla="+- f50 0 f49"/>
                <a:gd name="f55" fmla="*/ f52 1 f2"/>
                <a:gd name="f56" fmla="*/ f54 1 47486"/>
                <a:gd name="f57" fmla="*/ f53 1 37836"/>
                <a:gd name="f58" fmla="*/ 9396 f54 1"/>
                <a:gd name="f59" fmla="*/ 35678 f53 1"/>
                <a:gd name="f60" fmla="*/ 37836 f53 1"/>
                <a:gd name="f61" fmla="*/ 14475 f54 1"/>
                <a:gd name="f62" fmla="*/ 33773 f53 1"/>
                <a:gd name="f63" fmla="*/ 47487 f54 1"/>
                <a:gd name="f64" fmla="*/ 6856 f53 1"/>
                <a:gd name="f65" fmla="*/ 39868 f54 1"/>
                <a:gd name="f66" fmla="*/ 39462 f54 1"/>
                <a:gd name="f67" fmla="*/ 406 f53 1"/>
                <a:gd name="f68" fmla="*/ 0 f53 1"/>
                <a:gd name="f69" fmla="*/ 31489 f54 1"/>
                <a:gd name="f70" fmla="*/ 6729 f53 1"/>
                <a:gd name="f71" fmla="*/ 0 f54 1"/>
                <a:gd name="f72" fmla="*/ 32123 f53 1"/>
                <a:gd name="f73" fmla="*/ 3810 f54 1"/>
                <a:gd name="f74" fmla="*/ 30853 f53 1"/>
                <a:gd name="f75" fmla="*/ 9371 f54 1"/>
                <a:gd name="f76" fmla="*/ 35398 f53 1"/>
                <a:gd name="f77" fmla="+- f55 0 f1"/>
                <a:gd name="f78" fmla="*/ f58 1 47486"/>
                <a:gd name="f79" fmla="*/ f59 1 37836"/>
                <a:gd name="f80" fmla="*/ f60 1 37836"/>
                <a:gd name="f81" fmla="*/ f61 1 47486"/>
                <a:gd name="f82" fmla="*/ f62 1 37836"/>
                <a:gd name="f83" fmla="*/ f63 1 47486"/>
                <a:gd name="f84" fmla="*/ f64 1 37836"/>
                <a:gd name="f85" fmla="*/ f65 1 47486"/>
                <a:gd name="f86" fmla="*/ f66 1 47486"/>
                <a:gd name="f87" fmla="*/ f67 1 37836"/>
                <a:gd name="f88" fmla="*/ f68 1 37836"/>
                <a:gd name="f89" fmla="*/ f69 1 47486"/>
                <a:gd name="f90" fmla="*/ f70 1 37836"/>
                <a:gd name="f91" fmla="*/ f71 1 47486"/>
                <a:gd name="f92" fmla="*/ f72 1 37836"/>
                <a:gd name="f93" fmla="*/ f73 1 47486"/>
                <a:gd name="f94" fmla="*/ f74 1 37836"/>
                <a:gd name="f95" fmla="*/ f75 1 47486"/>
                <a:gd name="f96" fmla="*/ f76 1 37836"/>
                <a:gd name="f97" fmla="*/ f49 1 f56"/>
                <a:gd name="f98" fmla="*/ f50 1 f56"/>
                <a:gd name="f99" fmla="*/ f49 1 f57"/>
                <a:gd name="f100" fmla="*/ f51 1 f57"/>
                <a:gd name="f101" fmla="*/ f78 1 f56"/>
                <a:gd name="f102" fmla="*/ f79 1 f57"/>
                <a:gd name="f103" fmla="*/ f80 1 f57"/>
                <a:gd name="f104" fmla="*/ f81 1 f56"/>
                <a:gd name="f105" fmla="*/ f82 1 f57"/>
                <a:gd name="f106" fmla="*/ f83 1 f56"/>
                <a:gd name="f107" fmla="*/ f84 1 f57"/>
                <a:gd name="f108" fmla="*/ f85 1 f56"/>
                <a:gd name="f109" fmla="*/ f86 1 f56"/>
                <a:gd name="f110" fmla="*/ f87 1 f57"/>
                <a:gd name="f111" fmla="*/ f88 1 f57"/>
                <a:gd name="f112" fmla="*/ f89 1 f56"/>
                <a:gd name="f113" fmla="*/ f90 1 f57"/>
                <a:gd name="f114" fmla="*/ f91 1 f56"/>
                <a:gd name="f115" fmla="*/ f92 1 f57"/>
                <a:gd name="f116" fmla="*/ f93 1 f56"/>
                <a:gd name="f117" fmla="*/ f94 1 f57"/>
                <a:gd name="f118" fmla="*/ f95 1 f56"/>
                <a:gd name="f119" fmla="*/ f96 1 f57"/>
                <a:gd name="f120" fmla="*/ f97 f47 1"/>
                <a:gd name="f121" fmla="*/ f98 f47 1"/>
                <a:gd name="f122" fmla="*/ f100 f48 1"/>
                <a:gd name="f123" fmla="*/ f99 f48 1"/>
                <a:gd name="f124" fmla="*/ f101 f47 1"/>
                <a:gd name="f125" fmla="*/ f102 f48 1"/>
                <a:gd name="f126" fmla="*/ f103 f48 1"/>
                <a:gd name="f127" fmla="*/ f104 f47 1"/>
                <a:gd name="f128" fmla="*/ f105 f48 1"/>
                <a:gd name="f129" fmla="*/ f106 f47 1"/>
                <a:gd name="f130" fmla="*/ f107 f48 1"/>
                <a:gd name="f131" fmla="*/ f108 f47 1"/>
                <a:gd name="f132" fmla="*/ f109 f47 1"/>
                <a:gd name="f133" fmla="*/ f110 f48 1"/>
                <a:gd name="f134" fmla="*/ f111 f48 1"/>
                <a:gd name="f135" fmla="*/ f112 f47 1"/>
                <a:gd name="f136" fmla="*/ f113 f48 1"/>
                <a:gd name="f137" fmla="*/ f114 f47 1"/>
                <a:gd name="f138" fmla="*/ f115 f48 1"/>
                <a:gd name="f139" fmla="*/ f116 f47 1"/>
                <a:gd name="f140" fmla="*/ f117 f48 1"/>
                <a:gd name="f141" fmla="*/ f118 f47 1"/>
                <a:gd name="f142" fmla="*/ f119 f48 1"/>
              </a:gdLst>
              <a:ahLst/>
              <a:cxnLst>
                <a:cxn ang="3cd4">
                  <a:pos x="hc" y="t"/>
                </a:cxn>
                <a:cxn ang="0">
                  <a:pos x="r" y="vc"/>
                </a:cxn>
                <a:cxn ang="cd4">
                  <a:pos x="hc" y="b"/>
                </a:cxn>
                <a:cxn ang="cd2">
                  <a:pos x="l" y="vc"/>
                </a:cxn>
                <a:cxn ang="f77">
                  <a:pos x="f124" y="f125"/>
                </a:cxn>
                <a:cxn ang="f77">
                  <a:pos x="f124" y="f126"/>
                </a:cxn>
                <a:cxn ang="f77">
                  <a:pos x="f127" y="f128"/>
                </a:cxn>
                <a:cxn ang="f77">
                  <a:pos x="f129" y="f130"/>
                </a:cxn>
                <a:cxn ang="f77">
                  <a:pos x="f131" y="f130"/>
                </a:cxn>
                <a:cxn ang="f77">
                  <a:pos x="f132" y="f133"/>
                </a:cxn>
                <a:cxn ang="f77">
                  <a:pos x="f131" y="f134"/>
                </a:cxn>
                <a:cxn ang="f77">
                  <a:pos x="f135" y="f136"/>
                </a:cxn>
                <a:cxn ang="f77">
                  <a:pos x="f137" y="f138"/>
                </a:cxn>
                <a:cxn ang="f77">
                  <a:pos x="f137" y="f138"/>
                </a:cxn>
                <a:cxn ang="f77">
                  <a:pos x="f139" y="f140"/>
                </a:cxn>
                <a:cxn ang="f77">
                  <a:pos x="f141" y="f142"/>
                </a:cxn>
                <a:cxn ang="f77">
                  <a:pos x="f124" y="f125"/>
                </a:cxn>
              </a:cxnLst>
              <a:rect l="f120" t="f123" r="f121" b="f122"/>
              <a:pathLst>
                <a:path w="47486" h="37836">
                  <a:moveTo>
                    <a:pt x="f8" y="f9"/>
                  </a:moveTo>
                  <a:lnTo>
                    <a:pt x="f8" y="f7"/>
                  </a:lnTo>
                  <a:lnTo>
                    <a:pt x="f10" y="f11"/>
                  </a:lnTo>
                  <a:lnTo>
                    <a:pt x="f12" y="f13"/>
                  </a:lnTo>
                  <a:cubicBezTo>
                    <a:pt x="f14" y="f15"/>
                    <a:pt x="f16" y="f15"/>
                    <a:pt x="f17" y="f13"/>
                  </a:cubicBezTo>
                  <a:cubicBezTo>
                    <a:pt x="f18" y="f19"/>
                    <a:pt x="f20" y="f21"/>
                    <a:pt x="f22" y="f23"/>
                  </a:cubicBezTo>
                  <a:cubicBezTo>
                    <a:pt x="f24" y="f25"/>
                    <a:pt x="f26" y="f27"/>
                    <a:pt x="f17" y="f5"/>
                  </a:cubicBezTo>
                  <a:lnTo>
                    <a:pt x="f28" y="f29"/>
                  </a:lnTo>
                  <a:lnTo>
                    <a:pt x="f5" y="f30"/>
                  </a:lnTo>
                  <a:lnTo>
                    <a:pt x="f5" y="f30"/>
                  </a:lnTo>
                  <a:cubicBezTo>
                    <a:pt x="f31" y="f32"/>
                    <a:pt x="f33" y="f34"/>
                    <a:pt x="f35" y="f36"/>
                  </a:cubicBezTo>
                  <a:cubicBezTo>
                    <a:pt x="f37" y="f38"/>
                    <a:pt x="f39" y="f40"/>
                    <a:pt x="f41" y="f42"/>
                  </a:cubicBezTo>
                  <a:cubicBezTo>
                    <a:pt x="f43" y="f44"/>
                    <a:pt x="f8" y="f4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0" name="Freeform: Shape 724">
              <a:extLst>
                <a:ext uri="{FF2B5EF4-FFF2-40B4-BE49-F238E27FC236}">
                  <a16:creationId xmlns:a16="http://schemas.microsoft.com/office/drawing/2014/main" id="{95FAD56D-7120-8849-B2AD-B5B66CBAD173}"/>
                </a:ext>
              </a:extLst>
            </p:cNvPr>
            <p:cNvSpPr/>
            <p:nvPr/>
          </p:nvSpPr>
          <p:spPr>
            <a:xfrm>
              <a:off x="8697681" y="3617293"/>
              <a:ext cx="222976" cy="183017"/>
            </a:xfrm>
            <a:custGeom>
              <a:avLst/>
              <a:gdLst>
                <a:gd name="f0" fmla="val 10800000"/>
                <a:gd name="f1" fmla="val 5400000"/>
                <a:gd name="f2" fmla="val 180"/>
                <a:gd name="f3" fmla="val w"/>
                <a:gd name="f4" fmla="val h"/>
                <a:gd name="f5" fmla="val 0"/>
                <a:gd name="f6" fmla="val 222978"/>
                <a:gd name="f7" fmla="val 183018"/>
                <a:gd name="f8" fmla="val 220312"/>
                <a:gd name="f9" fmla="val 6474"/>
                <a:gd name="f10" fmla="val 221124"/>
                <a:gd name="f11" fmla="val 5839"/>
                <a:gd name="f12" fmla="val 221708"/>
                <a:gd name="f13" fmla="val 4938"/>
                <a:gd name="f14" fmla="val 221962"/>
                <a:gd name="f15" fmla="val 3934"/>
                <a:gd name="f16" fmla="val 2919"/>
                <a:gd name="f17" fmla="val 221911"/>
                <a:gd name="f18" fmla="val 2627"/>
                <a:gd name="f19" fmla="val 2322"/>
                <a:gd name="f20" fmla="val 2030"/>
                <a:gd name="f21" fmla="val 222026"/>
                <a:gd name="f22" fmla="val 1738"/>
                <a:gd name="f23" fmla="val 1433"/>
                <a:gd name="f24" fmla="val 1141"/>
                <a:gd name="f25" fmla="val 222000"/>
                <a:gd name="f26" fmla="val 849"/>
                <a:gd name="f27" fmla="val 544"/>
                <a:gd name="f28" fmla="val 253"/>
                <a:gd name="f29" fmla="val 221670"/>
                <a:gd name="f30" fmla="val 189"/>
                <a:gd name="f31" fmla="val 221366"/>
                <a:gd name="f32" fmla="val 221074"/>
                <a:gd name="f33" fmla="val 220058"/>
                <a:gd name="f34" fmla="val 218305"/>
                <a:gd name="f35" fmla="val -306"/>
                <a:gd name="f36" fmla="val 216388"/>
                <a:gd name="f37" fmla="val 75"/>
                <a:gd name="f38" fmla="val 214979"/>
                <a:gd name="f39" fmla="val 1268"/>
                <a:gd name="f40" fmla="val 206599"/>
                <a:gd name="f41" fmla="val 7997"/>
                <a:gd name="f42" fmla="val 3450"/>
                <a:gd name="f43" fmla="val 173055"/>
                <a:gd name="f44" fmla="val 1546"/>
                <a:gd name="f45" fmla="val 174705"/>
                <a:gd name="f46" fmla="val -347"/>
                <a:gd name="f47" fmla="val 176381"/>
                <a:gd name="f48" fmla="val -524"/>
                <a:gd name="f49" fmla="val 179263"/>
                <a:gd name="f50" fmla="val 1139"/>
                <a:gd name="f51" fmla="val 181155"/>
                <a:gd name="f52" fmla="val 1266"/>
                <a:gd name="f53" fmla="val 181295"/>
                <a:gd name="f54" fmla="val 1405"/>
                <a:gd name="f55" fmla="val 181434"/>
                <a:gd name="f56" fmla="val 181562"/>
                <a:gd name="f57" fmla="val 3716"/>
                <a:gd name="f58" fmla="val 183504"/>
                <a:gd name="f59" fmla="val 6992"/>
                <a:gd name="f60" fmla="val 9164"/>
                <a:gd name="f61" fmla="val 7870"/>
                <a:gd name="f62" fmla="+- 0 0 -90"/>
                <a:gd name="f63" fmla="*/ f3 1 222978"/>
                <a:gd name="f64" fmla="*/ f4 1 183018"/>
                <a:gd name="f65" fmla="val f5"/>
                <a:gd name="f66" fmla="val f6"/>
                <a:gd name="f67" fmla="val f7"/>
                <a:gd name="f68" fmla="*/ f62 f0 1"/>
                <a:gd name="f69" fmla="+- f67 0 f65"/>
                <a:gd name="f70" fmla="+- f66 0 f65"/>
                <a:gd name="f71" fmla="*/ f68 1 f2"/>
                <a:gd name="f72" fmla="*/ f70 1 222978"/>
                <a:gd name="f73" fmla="*/ f69 1 183018"/>
                <a:gd name="f74" fmla="*/ 220312 f70 1"/>
                <a:gd name="f75" fmla="*/ 6474 f69 1"/>
                <a:gd name="f76" fmla="*/ 221962 f70 1"/>
                <a:gd name="f77" fmla="*/ 3934 f69 1"/>
                <a:gd name="f78" fmla="*/ 2919 f69 1"/>
                <a:gd name="f79" fmla="*/ 2030 f69 1"/>
                <a:gd name="f80" fmla="*/ 1141 f69 1"/>
                <a:gd name="f81" fmla="*/ 253 f69 1"/>
                <a:gd name="f82" fmla="*/ 221074 f70 1"/>
                <a:gd name="f83" fmla="*/ 220058 f70 1"/>
                <a:gd name="f84" fmla="*/ 214979 f70 1"/>
                <a:gd name="f85" fmla="*/ 1268 f69 1"/>
                <a:gd name="f86" fmla="*/ 206599 f70 1"/>
                <a:gd name="f87" fmla="*/ 7997 f69 1"/>
                <a:gd name="f88" fmla="*/ 3450 f70 1"/>
                <a:gd name="f89" fmla="*/ 173055 f69 1"/>
                <a:gd name="f90" fmla="*/ 1546 f70 1"/>
                <a:gd name="f91" fmla="*/ 174705 f69 1"/>
                <a:gd name="f92" fmla="*/ 1139 f70 1"/>
                <a:gd name="f93" fmla="*/ 181155 f69 1"/>
                <a:gd name="f94" fmla="*/ 181562 f69 1"/>
                <a:gd name="f95" fmla="*/ 9164 f70 1"/>
                <a:gd name="f96" fmla="*/ 222978 f70 1"/>
                <a:gd name="f97" fmla="*/ 7870 f69 1"/>
                <a:gd name="f98" fmla="+- f71 0 f1"/>
                <a:gd name="f99" fmla="*/ f74 1 222978"/>
                <a:gd name="f100" fmla="*/ f75 1 183018"/>
                <a:gd name="f101" fmla="*/ f76 1 222978"/>
                <a:gd name="f102" fmla="*/ f77 1 183018"/>
                <a:gd name="f103" fmla="*/ f78 1 183018"/>
                <a:gd name="f104" fmla="*/ f79 1 183018"/>
                <a:gd name="f105" fmla="*/ f80 1 183018"/>
                <a:gd name="f106" fmla="*/ f81 1 183018"/>
                <a:gd name="f107" fmla="*/ f82 1 222978"/>
                <a:gd name="f108" fmla="*/ f83 1 222978"/>
                <a:gd name="f109" fmla="*/ f84 1 222978"/>
                <a:gd name="f110" fmla="*/ f85 1 183018"/>
                <a:gd name="f111" fmla="*/ f86 1 222978"/>
                <a:gd name="f112" fmla="*/ f87 1 183018"/>
                <a:gd name="f113" fmla="*/ f88 1 222978"/>
                <a:gd name="f114" fmla="*/ f89 1 183018"/>
                <a:gd name="f115" fmla="*/ f90 1 222978"/>
                <a:gd name="f116" fmla="*/ f91 1 183018"/>
                <a:gd name="f117" fmla="*/ f92 1 222978"/>
                <a:gd name="f118" fmla="*/ f93 1 183018"/>
                <a:gd name="f119" fmla="*/ f94 1 183018"/>
                <a:gd name="f120" fmla="*/ f95 1 222978"/>
                <a:gd name="f121" fmla="*/ f96 1 222978"/>
                <a:gd name="f122" fmla="*/ f97 1 183018"/>
                <a:gd name="f123" fmla="*/ f65 1 f72"/>
                <a:gd name="f124" fmla="*/ f66 1 f72"/>
                <a:gd name="f125" fmla="*/ f65 1 f73"/>
                <a:gd name="f126" fmla="*/ f67 1 f73"/>
                <a:gd name="f127" fmla="*/ f99 1 f72"/>
                <a:gd name="f128" fmla="*/ f100 1 f73"/>
                <a:gd name="f129" fmla="*/ f101 1 f72"/>
                <a:gd name="f130" fmla="*/ f102 1 f73"/>
                <a:gd name="f131" fmla="*/ f103 1 f73"/>
                <a:gd name="f132" fmla="*/ f104 1 f73"/>
                <a:gd name="f133" fmla="*/ f105 1 f73"/>
                <a:gd name="f134" fmla="*/ f106 1 f73"/>
                <a:gd name="f135" fmla="*/ f107 1 f72"/>
                <a:gd name="f136" fmla="*/ f108 1 f72"/>
                <a:gd name="f137" fmla="*/ f109 1 f72"/>
                <a:gd name="f138" fmla="*/ f110 1 f73"/>
                <a:gd name="f139" fmla="*/ f111 1 f72"/>
                <a:gd name="f140" fmla="*/ f112 1 f73"/>
                <a:gd name="f141" fmla="*/ f113 1 f72"/>
                <a:gd name="f142" fmla="*/ f114 1 f73"/>
                <a:gd name="f143" fmla="*/ f115 1 f72"/>
                <a:gd name="f144" fmla="*/ f116 1 f73"/>
                <a:gd name="f145" fmla="*/ f117 1 f72"/>
                <a:gd name="f146" fmla="*/ f118 1 f73"/>
                <a:gd name="f147" fmla="*/ f119 1 f73"/>
                <a:gd name="f148" fmla="*/ f120 1 f72"/>
                <a:gd name="f149" fmla="*/ f121 1 f72"/>
                <a:gd name="f150" fmla="*/ f122 1 f73"/>
                <a:gd name="f151" fmla="*/ f123 f63 1"/>
                <a:gd name="f152" fmla="*/ f124 f63 1"/>
                <a:gd name="f153" fmla="*/ f126 f64 1"/>
                <a:gd name="f154" fmla="*/ f125 f64 1"/>
                <a:gd name="f155" fmla="*/ f127 f63 1"/>
                <a:gd name="f156" fmla="*/ f128 f64 1"/>
                <a:gd name="f157" fmla="*/ f129 f63 1"/>
                <a:gd name="f158" fmla="*/ f130 f64 1"/>
                <a:gd name="f159" fmla="*/ f131 f64 1"/>
                <a:gd name="f160" fmla="*/ f132 f64 1"/>
                <a:gd name="f161" fmla="*/ f133 f64 1"/>
                <a:gd name="f162" fmla="*/ f134 f64 1"/>
                <a:gd name="f163" fmla="*/ f135 f63 1"/>
                <a:gd name="f164" fmla="*/ f136 f63 1"/>
                <a:gd name="f165" fmla="*/ f137 f63 1"/>
                <a:gd name="f166" fmla="*/ f138 f64 1"/>
                <a:gd name="f167" fmla="*/ f139 f63 1"/>
                <a:gd name="f168" fmla="*/ f140 f64 1"/>
                <a:gd name="f169" fmla="*/ f141 f63 1"/>
                <a:gd name="f170" fmla="*/ f142 f64 1"/>
                <a:gd name="f171" fmla="*/ f143 f63 1"/>
                <a:gd name="f172" fmla="*/ f144 f64 1"/>
                <a:gd name="f173" fmla="*/ f145 f63 1"/>
                <a:gd name="f174" fmla="*/ f146 f64 1"/>
                <a:gd name="f175" fmla="*/ f147 f64 1"/>
                <a:gd name="f176" fmla="*/ f148 f63 1"/>
                <a:gd name="f177" fmla="*/ f149 f63 1"/>
                <a:gd name="f178" fmla="*/ f150 f64 1"/>
              </a:gdLst>
              <a:ahLst/>
              <a:cxnLst>
                <a:cxn ang="3cd4">
                  <a:pos x="hc" y="t"/>
                </a:cxn>
                <a:cxn ang="0">
                  <a:pos x="r" y="vc"/>
                </a:cxn>
                <a:cxn ang="cd4">
                  <a:pos x="hc" y="b"/>
                </a:cxn>
                <a:cxn ang="cd2">
                  <a:pos x="l" y="vc"/>
                </a:cxn>
                <a:cxn ang="f98">
                  <a:pos x="f155" y="f156"/>
                </a:cxn>
                <a:cxn ang="f98">
                  <a:pos x="f157" y="f158"/>
                </a:cxn>
                <a:cxn ang="f98">
                  <a:pos x="f157" y="f158"/>
                </a:cxn>
                <a:cxn ang="f98">
                  <a:pos x="f157" y="f159"/>
                </a:cxn>
                <a:cxn ang="f98">
                  <a:pos x="f157" y="f160"/>
                </a:cxn>
                <a:cxn ang="f98">
                  <a:pos x="f157" y="f161"/>
                </a:cxn>
                <a:cxn ang="f98">
                  <a:pos x="f157" y="f162"/>
                </a:cxn>
                <a:cxn ang="f98">
                  <a:pos x="f157" y="f162"/>
                </a:cxn>
                <a:cxn ang="f98">
                  <a:pos x="f157" y="f162"/>
                </a:cxn>
                <a:cxn ang="f98">
                  <a:pos x="f163" y="f162"/>
                </a:cxn>
                <a:cxn ang="f98">
                  <a:pos x="f164" y="f162"/>
                </a:cxn>
                <a:cxn ang="f98">
                  <a:pos x="f165" y="f166"/>
                </a:cxn>
                <a:cxn ang="f98">
                  <a:pos x="f167" y="f168"/>
                </a:cxn>
                <a:cxn ang="f98">
                  <a:pos x="f169" y="f170"/>
                </a:cxn>
                <a:cxn ang="f98">
                  <a:pos x="f171" y="f172"/>
                </a:cxn>
                <a:cxn ang="f98">
                  <a:pos x="f173" y="f174"/>
                </a:cxn>
                <a:cxn ang="f98">
                  <a:pos x="f171" y="f175"/>
                </a:cxn>
                <a:cxn ang="f98">
                  <a:pos x="f176" y="f175"/>
                </a:cxn>
                <a:cxn ang="f98">
                  <a:pos x="f177" y="f178"/>
                </a:cxn>
              </a:cxnLst>
              <a:rect l="f151" t="f154" r="f152" b="f153"/>
              <a:pathLst>
                <a:path w="222978" h="183018">
                  <a:moveTo>
                    <a:pt x="f8" y="f9"/>
                  </a:moveTo>
                  <a:cubicBezTo>
                    <a:pt x="f10" y="f11"/>
                    <a:pt x="f12" y="f13"/>
                    <a:pt x="f14" y="f15"/>
                  </a:cubicBezTo>
                  <a:cubicBezTo>
                    <a:pt x="f14" y="f15"/>
                    <a:pt x="f14" y="f15"/>
                    <a:pt x="f14" y="f15"/>
                  </a:cubicBezTo>
                  <a:lnTo>
                    <a:pt x="f14" y="f16"/>
                  </a:lnTo>
                  <a:cubicBezTo>
                    <a:pt x="f17" y="f18"/>
                    <a:pt x="f17" y="f19"/>
                    <a:pt x="f14" y="f20"/>
                  </a:cubicBezTo>
                  <a:cubicBezTo>
                    <a:pt x="f21" y="f22"/>
                    <a:pt x="f21" y="f23"/>
                    <a:pt x="f14" y="f24"/>
                  </a:cubicBezTo>
                  <a:cubicBezTo>
                    <a:pt x="f25" y="f26"/>
                    <a:pt x="f25" y="f27"/>
                    <a:pt x="f14" y="f28"/>
                  </a:cubicBezTo>
                  <a:lnTo>
                    <a:pt x="f14" y="f28"/>
                  </a:lnTo>
                  <a:lnTo>
                    <a:pt x="f14" y="f28"/>
                  </a:lnTo>
                  <a:cubicBezTo>
                    <a:pt x="f29" y="f30"/>
                    <a:pt x="f31" y="f30"/>
                    <a:pt x="f32" y="f28"/>
                  </a:cubicBezTo>
                  <a:lnTo>
                    <a:pt x="f33" y="f28"/>
                  </a:lnTo>
                  <a:cubicBezTo>
                    <a:pt x="f34" y="f35"/>
                    <a:pt x="f36" y="f37"/>
                    <a:pt x="f38" y="f39"/>
                  </a:cubicBezTo>
                  <a:lnTo>
                    <a:pt x="f40" y="f41"/>
                  </a:lnTo>
                  <a:lnTo>
                    <a:pt x="f42" y="f43"/>
                  </a:lnTo>
                  <a:lnTo>
                    <a:pt x="f44" y="f45"/>
                  </a:lnTo>
                  <a:cubicBezTo>
                    <a:pt x="f46" y="f47"/>
                    <a:pt x="f48" y="f49"/>
                    <a:pt x="f50" y="f51"/>
                  </a:cubicBezTo>
                  <a:cubicBezTo>
                    <a:pt x="f52" y="f53"/>
                    <a:pt x="f54" y="f55"/>
                    <a:pt x="f44" y="f56"/>
                  </a:cubicBezTo>
                  <a:cubicBezTo>
                    <a:pt x="f57" y="f58"/>
                    <a:pt x="f59" y="f58"/>
                    <a:pt x="f60" y="f56"/>
                  </a:cubicBezTo>
                  <a:lnTo>
                    <a:pt x="f6" y="f6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1" name="Freeform: Shape 725">
              <a:extLst>
                <a:ext uri="{FF2B5EF4-FFF2-40B4-BE49-F238E27FC236}">
                  <a16:creationId xmlns:a16="http://schemas.microsoft.com/office/drawing/2014/main" id="{56A43055-C104-44A3-FF71-AA00115222E6}"/>
                </a:ext>
              </a:extLst>
            </p:cNvPr>
            <p:cNvSpPr/>
            <p:nvPr/>
          </p:nvSpPr>
          <p:spPr>
            <a:xfrm>
              <a:off x="11299304" y="3033750"/>
              <a:ext cx="9427" cy="54845"/>
            </a:xfrm>
            <a:custGeom>
              <a:avLst/>
              <a:gdLst>
                <a:gd name="f0" fmla="val 10800000"/>
                <a:gd name="f1" fmla="val 5400000"/>
                <a:gd name="f2" fmla="val 180"/>
                <a:gd name="f3" fmla="val w"/>
                <a:gd name="f4" fmla="val h"/>
                <a:gd name="f5" fmla="val 0"/>
                <a:gd name="f6" fmla="val 9432"/>
                <a:gd name="f7" fmla="val 54849"/>
                <a:gd name="f8" fmla="val 4042"/>
                <a:gd name="f9" fmla="val 48248"/>
                <a:gd name="f10" fmla="val 6848"/>
                <a:gd name="f11" fmla="val 48108"/>
                <a:gd name="f12" fmla="val 9235"/>
                <a:gd name="f13" fmla="val 50266"/>
                <a:gd name="f14" fmla="val 9375"/>
                <a:gd name="f15" fmla="val 53060"/>
                <a:gd name="f16" fmla="val 53110"/>
                <a:gd name="f17" fmla="val 53148"/>
                <a:gd name="f18" fmla="val 53199"/>
                <a:gd name="f19" fmla="val 2412"/>
                <a:gd name="f20" fmla="val 9452"/>
                <a:gd name="f21" fmla="val 2082"/>
                <a:gd name="f22" fmla="val 1727"/>
                <a:gd name="f23" fmla="val 1397"/>
                <a:gd name="f24" fmla="val 762"/>
                <a:gd name="f25" fmla="val 8613"/>
                <a:gd name="f26" fmla="val 7851"/>
                <a:gd name="f27" fmla="val 6962"/>
                <a:gd name="f28" fmla="val 5820"/>
                <a:gd name="f29" fmla="val 4804"/>
                <a:gd name="f30" fmla="val 3788"/>
                <a:gd name="f31" fmla="val 2646"/>
                <a:gd name="f32" fmla="val 1186"/>
                <a:gd name="f33" fmla="val 838"/>
                <a:gd name="f34" fmla="val 271"/>
                <a:gd name="f35" fmla="val 2387"/>
                <a:gd name="f36" fmla="val 233"/>
                <a:gd name="f37" fmla="val 4063"/>
                <a:gd name="f38" fmla="val 54850"/>
                <a:gd name="f39" fmla="val -617"/>
                <a:gd name="f40" fmla="val 52107"/>
                <a:gd name="f41" fmla="val 932"/>
                <a:gd name="f42" fmla="val 49187"/>
                <a:gd name="f43" fmla="val 3674"/>
                <a:gd name="f44" fmla="val 48349"/>
                <a:gd name="f45" fmla="val 3801"/>
                <a:gd name="f46" fmla="val 48311"/>
                <a:gd name="f47" fmla="val 3915"/>
                <a:gd name="f48" fmla="val 48273"/>
                <a:gd name="f49" fmla="+- 0 0 -90"/>
                <a:gd name="f50" fmla="*/ f3 1 9432"/>
                <a:gd name="f51" fmla="*/ f4 1 54849"/>
                <a:gd name="f52" fmla="val f5"/>
                <a:gd name="f53" fmla="val f6"/>
                <a:gd name="f54" fmla="val f7"/>
                <a:gd name="f55" fmla="*/ f49 f0 1"/>
                <a:gd name="f56" fmla="+- f54 0 f52"/>
                <a:gd name="f57" fmla="+- f53 0 f52"/>
                <a:gd name="f58" fmla="*/ f55 1 f2"/>
                <a:gd name="f59" fmla="*/ f57 1 9432"/>
                <a:gd name="f60" fmla="*/ f56 1 54849"/>
                <a:gd name="f61" fmla="*/ 4042 f57 1"/>
                <a:gd name="f62" fmla="*/ 48248 f56 1"/>
                <a:gd name="f63" fmla="*/ 9375 f57 1"/>
                <a:gd name="f64" fmla="*/ 53060 f56 1"/>
                <a:gd name="f65" fmla="*/ 53199 f56 1"/>
                <a:gd name="f66" fmla="*/ 2412 f56 1"/>
                <a:gd name="f67" fmla="*/ 1397 f56 1"/>
                <a:gd name="f68" fmla="*/ 762 f56 1"/>
                <a:gd name="f69" fmla="*/ 0 f56 1"/>
                <a:gd name="f70" fmla="*/ 8613 f57 1"/>
                <a:gd name="f71" fmla="*/ 7851 f57 1"/>
                <a:gd name="f72" fmla="*/ 6962 f57 1"/>
                <a:gd name="f73" fmla="*/ 5820 f57 1"/>
                <a:gd name="f74" fmla="*/ 4804 f57 1"/>
                <a:gd name="f75" fmla="*/ 3788 f57 1"/>
                <a:gd name="f76" fmla="*/ 2646 f57 1"/>
                <a:gd name="f77" fmla="*/ 233 f57 1"/>
                <a:gd name="f78" fmla="*/ 4063 f56 1"/>
                <a:gd name="f79" fmla="*/ 54850 f56 1"/>
                <a:gd name="f80" fmla="*/ 3674 f57 1"/>
                <a:gd name="f81" fmla="*/ 48349 f56 1"/>
                <a:gd name="f82" fmla="+- f58 0 f1"/>
                <a:gd name="f83" fmla="*/ f61 1 9432"/>
                <a:gd name="f84" fmla="*/ f62 1 54849"/>
                <a:gd name="f85" fmla="*/ f63 1 9432"/>
                <a:gd name="f86" fmla="*/ f64 1 54849"/>
                <a:gd name="f87" fmla="*/ f65 1 54849"/>
                <a:gd name="f88" fmla="*/ f66 1 54849"/>
                <a:gd name="f89" fmla="*/ f67 1 54849"/>
                <a:gd name="f90" fmla="*/ f68 1 54849"/>
                <a:gd name="f91" fmla="*/ f69 1 54849"/>
                <a:gd name="f92" fmla="*/ f70 1 9432"/>
                <a:gd name="f93" fmla="*/ f71 1 9432"/>
                <a:gd name="f94" fmla="*/ f72 1 9432"/>
                <a:gd name="f95" fmla="*/ f73 1 9432"/>
                <a:gd name="f96" fmla="*/ f74 1 9432"/>
                <a:gd name="f97" fmla="*/ f75 1 9432"/>
                <a:gd name="f98" fmla="*/ f76 1 9432"/>
                <a:gd name="f99" fmla="*/ f77 1 9432"/>
                <a:gd name="f100" fmla="*/ f78 1 54849"/>
                <a:gd name="f101" fmla="*/ f79 1 54849"/>
                <a:gd name="f102" fmla="*/ f80 1 9432"/>
                <a:gd name="f103" fmla="*/ f81 1 54849"/>
                <a:gd name="f104" fmla="*/ f52 1 f59"/>
                <a:gd name="f105" fmla="*/ f53 1 f59"/>
                <a:gd name="f106" fmla="*/ f52 1 f60"/>
                <a:gd name="f107" fmla="*/ f54 1 f60"/>
                <a:gd name="f108" fmla="*/ f83 1 f59"/>
                <a:gd name="f109" fmla="*/ f84 1 f60"/>
                <a:gd name="f110" fmla="*/ f85 1 f59"/>
                <a:gd name="f111" fmla="*/ f86 1 f60"/>
                <a:gd name="f112" fmla="*/ f87 1 f60"/>
                <a:gd name="f113" fmla="*/ f88 1 f60"/>
                <a:gd name="f114" fmla="*/ f89 1 f60"/>
                <a:gd name="f115" fmla="*/ f90 1 f60"/>
                <a:gd name="f116" fmla="*/ f91 1 f60"/>
                <a:gd name="f117" fmla="*/ f92 1 f59"/>
                <a:gd name="f118" fmla="*/ f93 1 f59"/>
                <a:gd name="f119" fmla="*/ f94 1 f59"/>
                <a:gd name="f120" fmla="*/ f95 1 f59"/>
                <a:gd name="f121" fmla="*/ f96 1 f59"/>
                <a:gd name="f122" fmla="*/ f97 1 f59"/>
                <a:gd name="f123" fmla="*/ f98 1 f59"/>
                <a:gd name="f124" fmla="*/ f99 1 f59"/>
                <a:gd name="f125" fmla="*/ f100 1 f60"/>
                <a:gd name="f126" fmla="*/ f101 1 f60"/>
                <a:gd name="f127" fmla="*/ f102 1 f59"/>
                <a:gd name="f128" fmla="*/ f103 1 f60"/>
                <a:gd name="f129" fmla="*/ f104 f50 1"/>
                <a:gd name="f130" fmla="*/ f105 f50 1"/>
                <a:gd name="f131" fmla="*/ f107 f51 1"/>
                <a:gd name="f132" fmla="*/ f106 f51 1"/>
                <a:gd name="f133" fmla="*/ f108 f50 1"/>
                <a:gd name="f134" fmla="*/ f109 f51 1"/>
                <a:gd name="f135" fmla="*/ f110 f50 1"/>
                <a:gd name="f136" fmla="*/ f111 f51 1"/>
                <a:gd name="f137" fmla="*/ f112 f51 1"/>
                <a:gd name="f138" fmla="*/ f113 f51 1"/>
                <a:gd name="f139" fmla="*/ f114 f51 1"/>
                <a:gd name="f140" fmla="*/ f115 f51 1"/>
                <a:gd name="f141" fmla="*/ f116 f51 1"/>
                <a:gd name="f142" fmla="*/ f117 f50 1"/>
                <a:gd name="f143" fmla="*/ f118 f50 1"/>
                <a:gd name="f144" fmla="*/ f119 f50 1"/>
                <a:gd name="f145" fmla="*/ f120 f50 1"/>
                <a:gd name="f146" fmla="*/ f121 f50 1"/>
                <a:gd name="f147" fmla="*/ f122 f50 1"/>
                <a:gd name="f148" fmla="*/ f123 f50 1"/>
                <a:gd name="f149" fmla="*/ f124 f50 1"/>
                <a:gd name="f150" fmla="*/ f125 f51 1"/>
                <a:gd name="f151" fmla="*/ f126 f51 1"/>
                <a:gd name="f152" fmla="*/ f127 f50 1"/>
                <a:gd name="f153" fmla="*/ f128 f51 1"/>
              </a:gdLst>
              <a:ahLst/>
              <a:cxnLst>
                <a:cxn ang="3cd4">
                  <a:pos x="hc" y="t"/>
                </a:cxn>
                <a:cxn ang="0">
                  <a:pos x="r" y="vc"/>
                </a:cxn>
                <a:cxn ang="cd4">
                  <a:pos x="hc" y="b"/>
                </a:cxn>
                <a:cxn ang="cd2">
                  <a:pos x="l" y="vc"/>
                </a:cxn>
                <a:cxn ang="f82">
                  <a:pos x="f133" y="f134"/>
                </a:cxn>
                <a:cxn ang="f82">
                  <a:pos x="f135" y="f136"/>
                </a:cxn>
                <a:cxn ang="f82">
                  <a:pos x="f135" y="f137"/>
                </a:cxn>
                <a:cxn ang="f82">
                  <a:pos x="f135" y="f138"/>
                </a:cxn>
                <a:cxn ang="f82">
                  <a:pos x="f135" y="f138"/>
                </a:cxn>
                <a:cxn ang="f82">
                  <a:pos x="f135" y="f139"/>
                </a:cxn>
                <a:cxn ang="f82">
                  <a:pos x="f135" y="f139"/>
                </a:cxn>
                <a:cxn ang="f82">
                  <a:pos x="f135" y="f140"/>
                </a:cxn>
                <a:cxn ang="f82">
                  <a:pos x="f135" y="f141"/>
                </a:cxn>
                <a:cxn ang="f82">
                  <a:pos x="f135" y="f141"/>
                </a:cxn>
                <a:cxn ang="f82">
                  <a:pos x="f142" y="f141"/>
                </a:cxn>
                <a:cxn ang="f82">
                  <a:pos x="f143" y="f141"/>
                </a:cxn>
                <a:cxn ang="f82">
                  <a:pos x="f144" y="f141"/>
                </a:cxn>
                <a:cxn ang="f82">
                  <a:pos x="f145" y="f141"/>
                </a:cxn>
                <a:cxn ang="f82">
                  <a:pos x="f146" y="f141"/>
                </a:cxn>
                <a:cxn ang="f82">
                  <a:pos x="f147" y="f141"/>
                </a:cxn>
                <a:cxn ang="f82">
                  <a:pos x="f148" y="f141"/>
                </a:cxn>
                <a:cxn ang="f82">
                  <a:pos x="f149" y="f150"/>
                </a:cxn>
                <a:cxn ang="f82">
                  <a:pos x="f149" y="f151"/>
                </a:cxn>
                <a:cxn ang="f82">
                  <a:pos x="f152" y="f153"/>
                </a:cxn>
                <a:cxn ang="f82">
                  <a:pos x="f133" y="f134"/>
                </a:cxn>
              </a:cxnLst>
              <a:rect l="f129" t="f132" r="f130" b="f131"/>
              <a:pathLst>
                <a:path w="9432" h="54849">
                  <a:moveTo>
                    <a:pt x="f8" y="f9"/>
                  </a:moveTo>
                  <a:cubicBezTo>
                    <a:pt x="f10" y="f11"/>
                    <a:pt x="f12" y="f13"/>
                    <a:pt x="f14" y="f15"/>
                  </a:cubicBezTo>
                  <a:cubicBezTo>
                    <a:pt x="f14" y="f16"/>
                    <a:pt x="f14" y="f17"/>
                    <a:pt x="f14" y="f18"/>
                  </a:cubicBezTo>
                  <a:lnTo>
                    <a:pt x="f14" y="f19"/>
                  </a:lnTo>
                  <a:cubicBezTo>
                    <a:pt x="f14" y="f19"/>
                    <a:pt x="f14" y="f19"/>
                    <a:pt x="f14" y="f19"/>
                  </a:cubicBezTo>
                  <a:cubicBezTo>
                    <a:pt x="f20" y="f21"/>
                    <a:pt x="f20" y="f22"/>
                    <a:pt x="f14" y="f23"/>
                  </a:cubicBezTo>
                  <a:lnTo>
                    <a:pt x="f14" y="f23"/>
                  </a:lnTo>
                  <a:lnTo>
                    <a:pt x="f14" y="f24"/>
                  </a:lnTo>
                  <a:lnTo>
                    <a:pt x="f14" y="f5"/>
                  </a:lnTo>
                  <a:lnTo>
                    <a:pt x="f14" y="f5"/>
                  </a:lnTo>
                  <a:lnTo>
                    <a:pt x="f25" y="f5"/>
                  </a:lnTo>
                  <a:lnTo>
                    <a:pt x="f26" y="f5"/>
                  </a:lnTo>
                  <a:lnTo>
                    <a:pt x="f27" y="f5"/>
                  </a:lnTo>
                  <a:lnTo>
                    <a:pt x="f28" y="f5"/>
                  </a:lnTo>
                  <a:lnTo>
                    <a:pt x="f29" y="f5"/>
                  </a:lnTo>
                  <a:lnTo>
                    <a:pt x="f30" y="f5"/>
                  </a:lnTo>
                  <a:lnTo>
                    <a:pt x="f31" y="f5"/>
                  </a:lnTo>
                  <a:cubicBezTo>
                    <a:pt x="f32" y="f33"/>
                    <a:pt x="f34" y="f35"/>
                    <a:pt x="f36" y="f37"/>
                  </a:cubicBezTo>
                  <a:lnTo>
                    <a:pt x="f36" y="f38"/>
                  </a:lnTo>
                  <a:cubicBezTo>
                    <a:pt x="f39" y="f40"/>
                    <a:pt x="f41" y="f42"/>
                    <a:pt x="f43" y="f44"/>
                  </a:cubicBezTo>
                  <a:cubicBezTo>
                    <a:pt x="f45" y="f46"/>
                    <a:pt x="f47"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2" name="Freeform: Shape 726">
              <a:extLst>
                <a:ext uri="{FF2B5EF4-FFF2-40B4-BE49-F238E27FC236}">
                  <a16:creationId xmlns:a16="http://schemas.microsoft.com/office/drawing/2014/main" id="{38F378E1-6B37-9050-0320-75FCECDD1AF2}"/>
                </a:ext>
              </a:extLst>
            </p:cNvPr>
            <p:cNvSpPr/>
            <p:nvPr/>
          </p:nvSpPr>
          <p:spPr>
            <a:xfrm>
              <a:off x="11509635" y="3246668"/>
              <a:ext cx="9180" cy="194181"/>
            </a:xfrm>
            <a:custGeom>
              <a:avLst/>
              <a:gdLst>
                <a:gd name="f0" fmla="val 10800000"/>
                <a:gd name="f1" fmla="val 5400000"/>
                <a:gd name="f2" fmla="val 180"/>
                <a:gd name="f3" fmla="val w"/>
                <a:gd name="f4" fmla="val h"/>
                <a:gd name="f5" fmla="val 0"/>
                <a:gd name="f6" fmla="val 9179"/>
                <a:gd name="f7" fmla="val 194180"/>
                <a:gd name="f8" fmla="val 3467"/>
                <a:gd name="f9" fmla="val 2451"/>
                <a:gd name="f10" fmla="val 991"/>
                <a:gd name="f11" fmla="val 838"/>
                <a:gd name="f12" fmla="val 76"/>
                <a:gd name="f13" fmla="val 2387"/>
                <a:gd name="f14" fmla="val 38"/>
                <a:gd name="f15" fmla="val 4063"/>
                <a:gd name="f16" fmla="val 190831"/>
                <a:gd name="f17" fmla="val -13"/>
                <a:gd name="f18" fmla="val 191161"/>
                <a:gd name="f19" fmla="val 191517"/>
                <a:gd name="f20" fmla="val 191847"/>
                <a:gd name="f21" fmla="val 192101"/>
                <a:gd name="f22" fmla="val 192355"/>
                <a:gd name="f23" fmla="val 192609"/>
                <a:gd name="f24" fmla="val 193371"/>
                <a:gd name="f25" fmla="val 194133"/>
                <a:gd name="f26" fmla="val 194005"/>
                <a:gd name="f27" fmla="val 800"/>
                <a:gd name="f28" fmla="val 1130"/>
                <a:gd name="f29" fmla="val 194196"/>
                <a:gd name="f30" fmla="val 1486"/>
                <a:gd name="f31" fmla="val 1816"/>
                <a:gd name="f32" fmla="val 3720"/>
                <a:gd name="f33" fmla="val 6552"/>
                <a:gd name="f34" fmla="val 194272"/>
                <a:gd name="f35" fmla="val 8977"/>
                <a:gd name="f36" fmla="val 192139"/>
                <a:gd name="f37" fmla="val 9180"/>
                <a:gd name="f38" fmla="val 189308"/>
                <a:gd name="f39" fmla="val 4571"/>
                <a:gd name="f40" fmla="val 3809"/>
                <a:gd name="f41" fmla="val 2793"/>
                <a:gd name="f42" fmla="val 9015"/>
                <a:gd name="f43" fmla="val 2425"/>
                <a:gd name="f44" fmla="val 8799"/>
                <a:gd name="f45" fmla="val 2082"/>
                <a:gd name="f46" fmla="val 8545"/>
                <a:gd name="f47" fmla="val 1778"/>
                <a:gd name="f48" fmla="val 7403"/>
                <a:gd name="f49" fmla="val 1016"/>
                <a:gd name="f50" fmla="val 7035"/>
                <a:gd name="f51" fmla="val 901"/>
                <a:gd name="f52" fmla="val 6628"/>
                <a:gd name="f53" fmla="val 6260"/>
                <a:gd name="f54" fmla="val 5371"/>
                <a:gd name="f55" fmla="val 4229"/>
                <a:gd name="f56" fmla="+- 0 0 -90"/>
                <a:gd name="f57" fmla="*/ f3 1 9179"/>
                <a:gd name="f58" fmla="*/ f4 1 194180"/>
                <a:gd name="f59" fmla="val f5"/>
                <a:gd name="f60" fmla="val f6"/>
                <a:gd name="f61" fmla="val f7"/>
                <a:gd name="f62" fmla="*/ f56 f0 1"/>
                <a:gd name="f63" fmla="+- f61 0 f59"/>
                <a:gd name="f64" fmla="+- f60 0 f59"/>
                <a:gd name="f65" fmla="*/ f62 1 f2"/>
                <a:gd name="f66" fmla="*/ f64 1 9179"/>
                <a:gd name="f67" fmla="*/ f63 1 194180"/>
                <a:gd name="f68" fmla="*/ 3467 f64 1"/>
                <a:gd name="f69" fmla="*/ 0 f63 1"/>
                <a:gd name="f70" fmla="*/ 2451 f64 1"/>
                <a:gd name="f71" fmla="*/ 38 f64 1"/>
                <a:gd name="f72" fmla="*/ 4063 f63 1"/>
                <a:gd name="f73" fmla="*/ 190831 f63 1"/>
                <a:gd name="f74" fmla="*/ 191847 f63 1"/>
                <a:gd name="f75" fmla="*/ 192609 f63 1"/>
                <a:gd name="f76" fmla="*/ 193371 f63 1"/>
                <a:gd name="f77" fmla="*/ 194133 f63 1"/>
                <a:gd name="f78" fmla="*/ 800 f64 1"/>
                <a:gd name="f79" fmla="*/ 1816 f64 1"/>
                <a:gd name="f80" fmla="*/ 3720 f64 1"/>
                <a:gd name="f81" fmla="*/ 9180 f64 1"/>
                <a:gd name="f82" fmla="*/ 189308 f63 1"/>
                <a:gd name="f83" fmla="*/ 4571 f63 1"/>
                <a:gd name="f84" fmla="*/ 3809 f63 1"/>
                <a:gd name="f85" fmla="*/ 2793 f63 1"/>
                <a:gd name="f86" fmla="*/ 8545 f64 1"/>
                <a:gd name="f87" fmla="*/ 1778 f63 1"/>
                <a:gd name="f88" fmla="*/ 7403 f64 1"/>
                <a:gd name="f89" fmla="*/ 1016 f63 1"/>
                <a:gd name="f90" fmla="*/ 6260 f64 1"/>
                <a:gd name="f91" fmla="*/ 5371 f64 1"/>
                <a:gd name="f92" fmla="*/ 4229 f64 1"/>
                <a:gd name="f93" fmla="+- f65 0 f1"/>
                <a:gd name="f94" fmla="*/ f68 1 9179"/>
                <a:gd name="f95" fmla="*/ f69 1 194180"/>
                <a:gd name="f96" fmla="*/ f70 1 9179"/>
                <a:gd name="f97" fmla="*/ f71 1 9179"/>
                <a:gd name="f98" fmla="*/ f72 1 194180"/>
                <a:gd name="f99" fmla="*/ f73 1 194180"/>
                <a:gd name="f100" fmla="*/ f74 1 194180"/>
                <a:gd name="f101" fmla="*/ f75 1 194180"/>
                <a:gd name="f102" fmla="*/ f76 1 194180"/>
                <a:gd name="f103" fmla="*/ f77 1 194180"/>
                <a:gd name="f104" fmla="*/ f78 1 9179"/>
                <a:gd name="f105" fmla="*/ f79 1 9179"/>
                <a:gd name="f106" fmla="*/ f80 1 9179"/>
                <a:gd name="f107" fmla="*/ f81 1 9179"/>
                <a:gd name="f108" fmla="*/ f82 1 194180"/>
                <a:gd name="f109" fmla="*/ f83 1 194180"/>
                <a:gd name="f110" fmla="*/ f84 1 194180"/>
                <a:gd name="f111" fmla="*/ f85 1 194180"/>
                <a:gd name="f112" fmla="*/ f86 1 9179"/>
                <a:gd name="f113" fmla="*/ f87 1 194180"/>
                <a:gd name="f114" fmla="*/ f88 1 9179"/>
                <a:gd name="f115" fmla="*/ f89 1 194180"/>
                <a:gd name="f116" fmla="*/ f90 1 9179"/>
                <a:gd name="f117" fmla="*/ f91 1 9179"/>
                <a:gd name="f118" fmla="*/ f92 1 9179"/>
                <a:gd name="f119" fmla="*/ f59 1 f66"/>
                <a:gd name="f120" fmla="*/ f60 1 f66"/>
                <a:gd name="f121" fmla="*/ f59 1 f67"/>
                <a:gd name="f122" fmla="*/ f61 1 f67"/>
                <a:gd name="f123" fmla="*/ f94 1 f66"/>
                <a:gd name="f124" fmla="*/ f95 1 f67"/>
                <a:gd name="f125" fmla="*/ f96 1 f66"/>
                <a:gd name="f126" fmla="*/ f97 1 f66"/>
                <a:gd name="f127" fmla="*/ f98 1 f67"/>
                <a:gd name="f128" fmla="*/ f99 1 f67"/>
                <a:gd name="f129" fmla="*/ f100 1 f67"/>
                <a:gd name="f130" fmla="*/ f101 1 f67"/>
                <a:gd name="f131" fmla="*/ f102 1 f67"/>
                <a:gd name="f132" fmla="*/ f103 1 f67"/>
                <a:gd name="f133" fmla="*/ f104 1 f66"/>
                <a:gd name="f134" fmla="*/ f105 1 f66"/>
                <a:gd name="f135" fmla="*/ f106 1 f66"/>
                <a:gd name="f136" fmla="*/ f107 1 f66"/>
                <a:gd name="f137" fmla="*/ f108 1 f67"/>
                <a:gd name="f138" fmla="*/ f109 1 f67"/>
                <a:gd name="f139" fmla="*/ f110 1 f67"/>
                <a:gd name="f140" fmla="*/ f111 1 f67"/>
                <a:gd name="f141" fmla="*/ f112 1 f66"/>
                <a:gd name="f142" fmla="*/ f113 1 f67"/>
                <a:gd name="f143" fmla="*/ f114 1 f66"/>
                <a:gd name="f144" fmla="*/ f115 1 f67"/>
                <a:gd name="f145" fmla="*/ f116 1 f66"/>
                <a:gd name="f146" fmla="*/ f117 1 f66"/>
                <a:gd name="f147" fmla="*/ f118 1 f66"/>
                <a:gd name="f148" fmla="*/ f119 f57 1"/>
                <a:gd name="f149" fmla="*/ f120 f57 1"/>
                <a:gd name="f150" fmla="*/ f122 f58 1"/>
                <a:gd name="f151" fmla="*/ f121 f58 1"/>
                <a:gd name="f152" fmla="*/ f123 f57 1"/>
                <a:gd name="f153" fmla="*/ f124 f58 1"/>
                <a:gd name="f154" fmla="*/ f125 f57 1"/>
                <a:gd name="f155" fmla="*/ f126 f57 1"/>
                <a:gd name="f156" fmla="*/ f127 f58 1"/>
                <a:gd name="f157" fmla="*/ f128 f58 1"/>
                <a:gd name="f158" fmla="*/ f129 f58 1"/>
                <a:gd name="f159" fmla="*/ f130 f58 1"/>
                <a:gd name="f160" fmla="*/ f131 f58 1"/>
                <a:gd name="f161" fmla="*/ f132 f58 1"/>
                <a:gd name="f162" fmla="*/ f133 f57 1"/>
                <a:gd name="f163" fmla="*/ f134 f57 1"/>
                <a:gd name="f164" fmla="*/ f135 f57 1"/>
                <a:gd name="f165" fmla="*/ f136 f57 1"/>
                <a:gd name="f166" fmla="*/ f137 f58 1"/>
                <a:gd name="f167" fmla="*/ f138 f58 1"/>
                <a:gd name="f168" fmla="*/ f139 f58 1"/>
                <a:gd name="f169" fmla="*/ f140 f58 1"/>
                <a:gd name="f170" fmla="*/ f141 f57 1"/>
                <a:gd name="f171" fmla="*/ f142 f58 1"/>
                <a:gd name="f172" fmla="*/ f143 f57 1"/>
                <a:gd name="f173" fmla="*/ f144 f58 1"/>
                <a:gd name="f174" fmla="*/ f145 f57 1"/>
                <a:gd name="f175" fmla="*/ f146 f57 1"/>
                <a:gd name="f176" fmla="*/ f147 f57 1"/>
              </a:gdLst>
              <a:ahLst/>
              <a:cxnLst>
                <a:cxn ang="3cd4">
                  <a:pos x="hc" y="t"/>
                </a:cxn>
                <a:cxn ang="0">
                  <a:pos x="r" y="vc"/>
                </a:cxn>
                <a:cxn ang="cd4">
                  <a:pos x="hc" y="b"/>
                </a:cxn>
                <a:cxn ang="cd2">
                  <a:pos x="l" y="vc"/>
                </a:cxn>
                <a:cxn ang="f93">
                  <a:pos x="f152" y="f153"/>
                </a:cxn>
                <a:cxn ang="f93">
                  <a:pos x="f154" y="f153"/>
                </a:cxn>
                <a:cxn ang="f93">
                  <a:pos x="f155" y="f156"/>
                </a:cxn>
                <a:cxn ang="f93">
                  <a:pos x="f155" y="f157"/>
                </a:cxn>
                <a:cxn ang="f93">
                  <a:pos x="f155" y="f157"/>
                </a:cxn>
                <a:cxn ang="f93">
                  <a:pos x="f155" y="f158"/>
                </a:cxn>
                <a:cxn ang="f93">
                  <a:pos x="f155" y="f159"/>
                </a:cxn>
                <a:cxn ang="f93">
                  <a:pos x="f155" y="f160"/>
                </a:cxn>
                <a:cxn ang="f93">
                  <a:pos x="f155" y="f161"/>
                </a:cxn>
                <a:cxn ang="f93">
                  <a:pos x="f162" y="f161"/>
                </a:cxn>
                <a:cxn ang="f93">
                  <a:pos x="f163" y="f161"/>
                </a:cxn>
                <a:cxn ang="f93">
                  <a:pos x="f164" y="f161"/>
                </a:cxn>
                <a:cxn ang="f93">
                  <a:pos x="f165" y="f166"/>
                </a:cxn>
                <a:cxn ang="f93">
                  <a:pos x="f165" y="f167"/>
                </a:cxn>
                <a:cxn ang="f93">
                  <a:pos x="f165" y="f168"/>
                </a:cxn>
                <a:cxn ang="f93">
                  <a:pos x="f165" y="f169"/>
                </a:cxn>
                <a:cxn ang="f93">
                  <a:pos x="f170" y="f171"/>
                </a:cxn>
                <a:cxn ang="f93">
                  <a:pos x="f170" y="f171"/>
                </a:cxn>
                <a:cxn ang="f93">
                  <a:pos x="f172" y="f173"/>
                </a:cxn>
                <a:cxn ang="f93">
                  <a:pos x="f172" y="f173"/>
                </a:cxn>
                <a:cxn ang="f93">
                  <a:pos x="f174" y="f173"/>
                </a:cxn>
                <a:cxn ang="f93">
                  <a:pos x="f175" y="f173"/>
                </a:cxn>
                <a:cxn ang="f93">
                  <a:pos x="f176" y="f173"/>
                </a:cxn>
              </a:cxnLst>
              <a:rect l="f148" t="f151" r="f149" b="f150"/>
              <a:pathLst>
                <a:path w="9179" h="194180">
                  <a:moveTo>
                    <a:pt x="f8" y="f5"/>
                  </a:moveTo>
                  <a:lnTo>
                    <a:pt x="f9" y="f5"/>
                  </a:lnTo>
                  <a:cubicBezTo>
                    <a:pt x="f10" y="f11"/>
                    <a:pt x="f12" y="f13"/>
                    <a:pt x="f14" y="f15"/>
                  </a:cubicBezTo>
                  <a:lnTo>
                    <a:pt x="f14" y="f16"/>
                  </a:lnTo>
                  <a:lnTo>
                    <a:pt x="f14" y="f16"/>
                  </a:lnTo>
                  <a:cubicBezTo>
                    <a:pt x="f17" y="f18"/>
                    <a:pt x="f17" y="f19"/>
                    <a:pt x="f14" y="f20"/>
                  </a:cubicBezTo>
                  <a:cubicBezTo>
                    <a:pt x="f17" y="f21"/>
                    <a:pt x="f17" y="f22"/>
                    <a:pt x="f14" y="f23"/>
                  </a:cubicBezTo>
                  <a:cubicBezTo>
                    <a:pt x="f14" y="f23"/>
                    <a:pt x="f14" y="f23"/>
                    <a:pt x="f14" y="f24"/>
                  </a:cubicBezTo>
                  <a:cubicBezTo>
                    <a:pt x="f14" y="f25"/>
                    <a:pt x="f14" y="f26"/>
                    <a:pt x="f14" y="f25"/>
                  </a:cubicBezTo>
                  <a:lnTo>
                    <a:pt x="f27" y="f25"/>
                  </a:lnTo>
                  <a:cubicBezTo>
                    <a:pt x="f28" y="f29"/>
                    <a:pt x="f30" y="f29"/>
                    <a:pt x="f31" y="f25"/>
                  </a:cubicBezTo>
                  <a:lnTo>
                    <a:pt x="f32" y="f25"/>
                  </a:lnTo>
                  <a:cubicBezTo>
                    <a:pt x="f33" y="f34"/>
                    <a:pt x="f35" y="f36"/>
                    <a:pt x="f37" y="f38"/>
                  </a:cubicBezTo>
                  <a:lnTo>
                    <a:pt x="f37" y="f39"/>
                  </a:lnTo>
                  <a:cubicBezTo>
                    <a:pt x="f37" y="f39"/>
                    <a:pt x="f37" y="f39"/>
                    <a:pt x="f37" y="f40"/>
                  </a:cubicBezTo>
                  <a:lnTo>
                    <a:pt x="f37" y="f41"/>
                  </a:lnTo>
                  <a:cubicBezTo>
                    <a:pt x="f42" y="f43"/>
                    <a:pt x="f44" y="f45"/>
                    <a:pt x="f46" y="f47"/>
                  </a:cubicBezTo>
                  <a:lnTo>
                    <a:pt x="f46" y="f47"/>
                  </a:lnTo>
                  <a:lnTo>
                    <a:pt x="f48" y="f49"/>
                  </a:lnTo>
                  <a:lnTo>
                    <a:pt x="f48" y="f49"/>
                  </a:lnTo>
                  <a:cubicBezTo>
                    <a:pt x="f50" y="f51"/>
                    <a:pt x="f52" y="f51"/>
                    <a:pt x="f53" y="f49"/>
                  </a:cubicBezTo>
                  <a:lnTo>
                    <a:pt x="f54" y="f49"/>
                  </a:lnTo>
                  <a:lnTo>
                    <a:pt x="f55" y="f4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3" name="Freeform: Shape 727">
              <a:extLst>
                <a:ext uri="{FF2B5EF4-FFF2-40B4-BE49-F238E27FC236}">
                  <a16:creationId xmlns:a16="http://schemas.microsoft.com/office/drawing/2014/main" id="{135E0C38-424C-CB39-8A26-942B4B1A9AA2}"/>
                </a:ext>
              </a:extLst>
            </p:cNvPr>
            <p:cNvSpPr/>
            <p:nvPr/>
          </p:nvSpPr>
          <p:spPr>
            <a:xfrm>
              <a:off x="11511143" y="2958714"/>
              <a:ext cx="309341" cy="275005"/>
            </a:xfrm>
            <a:custGeom>
              <a:avLst/>
              <a:gdLst>
                <a:gd name="f0" fmla="val 10800000"/>
                <a:gd name="f1" fmla="val 5400000"/>
                <a:gd name="f2" fmla="val 180"/>
                <a:gd name="f3" fmla="val w"/>
                <a:gd name="f4" fmla="val h"/>
                <a:gd name="f5" fmla="val 0"/>
                <a:gd name="f6" fmla="val 309342"/>
                <a:gd name="f7" fmla="val 275010"/>
                <a:gd name="f8" fmla="val 301090"/>
                <a:gd name="f9" fmla="val 6856"/>
                <a:gd name="f10" fmla="val 299198"/>
                <a:gd name="f11" fmla="val 5180"/>
                <a:gd name="f12" fmla="val 299020"/>
                <a:gd name="f13" fmla="val 2298"/>
                <a:gd name="f14" fmla="val 300683"/>
                <a:gd name="f15" fmla="val 406"/>
                <a:gd name="f16" fmla="val 300810"/>
                <a:gd name="f17" fmla="val 267"/>
                <a:gd name="f18" fmla="val 300949"/>
                <a:gd name="f19" fmla="val 127"/>
                <a:gd name="f20" fmla="val 299566"/>
                <a:gd name="f21" fmla="val 1397"/>
                <a:gd name="f22" fmla="val 48"/>
                <a:gd name="f23" fmla="val 268662"/>
                <a:gd name="f24" fmla="val 269551"/>
                <a:gd name="f25" fmla="val 270313"/>
                <a:gd name="f26" fmla="val 60"/>
                <a:gd name="f27" fmla="val 270605"/>
                <a:gd name="f28" fmla="val 270910"/>
                <a:gd name="f29" fmla="val 271202"/>
                <a:gd name="f30" fmla="val 271837"/>
                <a:gd name="f31" fmla="val 272217"/>
                <a:gd name="f32" fmla="val -3"/>
                <a:gd name="f33" fmla="val 272548"/>
                <a:gd name="f34" fmla="val 272903"/>
                <a:gd name="f35" fmla="val 273233"/>
                <a:gd name="f36" fmla="val -16"/>
                <a:gd name="f37" fmla="val 273487"/>
                <a:gd name="f38" fmla="val 273741"/>
                <a:gd name="f39" fmla="val 273995"/>
                <a:gd name="f40" fmla="val 809"/>
                <a:gd name="f41" fmla="val 275011"/>
                <a:gd name="f42" fmla="val 1698"/>
                <a:gd name="f43" fmla="val 2587"/>
                <a:gd name="f44" fmla="val 4491"/>
                <a:gd name="f45" fmla="val 5888"/>
                <a:gd name="f46" fmla="val 7234"/>
                <a:gd name="f47" fmla="val 274515"/>
                <a:gd name="f48" fmla="val 8301"/>
                <a:gd name="f49" fmla="val 273614"/>
                <a:gd name="f50" fmla="val 14522"/>
                <a:gd name="f51" fmla="val 268027"/>
                <a:gd name="f52" fmla="val 4825"/>
                <a:gd name="f53" fmla="val 307196"/>
                <a:gd name="f54" fmla="val 6831"/>
                <a:gd name="f55" fmla="val 303870"/>
                <a:gd name="f56" fmla="val 301724"/>
                <a:gd name="f57" fmla="+- 0 0 -90"/>
                <a:gd name="f58" fmla="*/ f3 1 309342"/>
                <a:gd name="f59" fmla="*/ f4 1 275010"/>
                <a:gd name="f60" fmla="val f5"/>
                <a:gd name="f61" fmla="val f6"/>
                <a:gd name="f62" fmla="val f7"/>
                <a:gd name="f63" fmla="*/ f57 f0 1"/>
                <a:gd name="f64" fmla="+- f62 0 f60"/>
                <a:gd name="f65" fmla="+- f61 0 f60"/>
                <a:gd name="f66" fmla="*/ f63 1 f2"/>
                <a:gd name="f67" fmla="*/ f65 1 309342"/>
                <a:gd name="f68" fmla="*/ f64 1 275010"/>
                <a:gd name="f69" fmla="*/ 301090 f65 1"/>
                <a:gd name="f70" fmla="*/ 6856 f64 1"/>
                <a:gd name="f71" fmla="*/ 300683 f65 1"/>
                <a:gd name="f72" fmla="*/ 406 f64 1"/>
                <a:gd name="f73" fmla="*/ 0 f64 1"/>
                <a:gd name="f74" fmla="*/ 299566 f65 1"/>
                <a:gd name="f75" fmla="*/ 1397 f64 1"/>
                <a:gd name="f76" fmla="*/ 48 f65 1"/>
                <a:gd name="f77" fmla="*/ 268662 f64 1"/>
                <a:gd name="f78" fmla="*/ 269551 f64 1"/>
                <a:gd name="f79" fmla="*/ 270313 f64 1"/>
                <a:gd name="f80" fmla="*/ 271202 f64 1"/>
                <a:gd name="f81" fmla="*/ 272217 f64 1"/>
                <a:gd name="f82" fmla="*/ 273233 f64 1"/>
                <a:gd name="f83" fmla="*/ 273995 f64 1"/>
                <a:gd name="f84" fmla="*/ 809 f65 1"/>
                <a:gd name="f85" fmla="*/ 275011 f64 1"/>
                <a:gd name="f86" fmla="*/ 1698 f65 1"/>
                <a:gd name="f87" fmla="*/ 2587 f65 1"/>
                <a:gd name="f88" fmla="*/ 4491 f65 1"/>
                <a:gd name="f89" fmla="*/ 8301 f65 1"/>
                <a:gd name="f90" fmla="*/ 273614 f64 1"/>
                <a:gd name="f91" fmla="*/ 14522 f65 1"/>
                <a:gd name="f92" fmla="*/ 268027 f64 1"/>
                <a:gd name="f93" fmla="*/ 309342 f65 1"/>
                <a:gd name="f94" fmla="*/ 4825 f64 1"/>
                <a:gd name="f95" fmla="*/ 301724 f65 1"/>
                <a:gd name="f96" fmla="+- f66 0 f1"/>
                <a:gd name="f97" fmla="*/ f69 1 309342"/>
                <a:gd name="f98" fmla="*/ f70 1 275010"/>
                <a:gd name="f99" fmla="*/ f71 1 309342"/>
                <a:gd name="f100" fmla="*/ f72 1 275010"/>
                <a:gd name="f101" fmla="*/ f73 1 275010"/>
                <a:gd name="f102" fmla="*/ f74 1 309342"/>
                <a:gd name="f103" fmla="*/ f75 1 275010"/>
                <a:gd name="f104" fmla="*/ f76 1 309342"/>
                <a:gd name="f105" fmla="*/ f77 1 275010"/>
                <a:gd name="f106" fmla="*/ f78 1 275010"/>
                <a:gd name="f107" fmla="*/ f79 1 275010"/>
                <a:gd name="f108" fmla="*/ f80 1 275010"/>
                <a:gd name="f109" fmla="*/ f81 1 275010"/>
                <a:gd name="f110" fmla="*/ f82 1 275010"/>
                <a:gd name="f111" fmla="*/ f83 1 275010"/>
                <a:gd name="f112" fmla="*/ f84 1 309342"/>
                <a:gd name="f113" fmla="*/ f85 1 275010"/>
                <a:gd name="f114" fmla="*/ f86 1 309342"/>
                <a:gd name="f115" fmla="*/ f87 1 309342"/>
                <a:gd name="f116" fmla="*/ f88 1 309342"/>
                <a:gd name="f117" fmla="*/ f89 1 309342"/>
                <a:gd name="f118" fmla="*/ f90 1 275010"/>
                <a:gd name="f119" fmla="*/ f91 1 309342"/>
                <a:gd name="f120" fmla="*/ f92 1 275010"/>
                <a:gd name="f121" fmla="*/ f93 1 309342"/>
                <a:gd name="f122" fmla="*/ f94 1 275010"/>
                <a:gd name="f123" fmla="*/ f95 1 309342"/>
                <a:gd name="f124" fmla="*/ f60 1 f67"/>
                <a:gd name="f125" fmla="*/ f61 1 f67"/>
                <a:gd name="f126" fmla="*/ f60 1 f68"/>
                <a:gd name="f127" fmla="*/ f62 1 f68"/>
                <a:gd name="f128" fmla="*/ f97 1 f67"/>
                <a:gd name="f129" fmla="*/ f98 1 f68"/>
                <a:gd name="f130" fmla="*/ f99 1 f67"/>
                <a:gd name="f131" fmla="*/ f100 1 f68"/>
                <a:gd name="f132" fmla="*/ f101 1 f68"/>
                <a:gd name="f133" fmla="*/ f102 1 f67"/>
                <a:gd name="f134" fmla="*/ f103 1 f68"/>
                <a:gd name="f135" fmla="*/ f104 1 f67"/>
                <a:gd name="f136" fmla="*/ f105 1 f68"/>
                <a:gd name="f137" fmla="*/ f106 1 f68"/>
                <a:gd name="f138" fmla="*/ f107 1 f68"/>
                <a:gd name="f139" fmla="*/ f108 1 f68"/>
                <a:gd name="f140" fmla="*/ f109 1 f68"/>
                <a:gd name="f141" fmla="*/ f110 1 f68"/>
                <a:gd name="f142" fmla="*/ f111 1 f68"/>
                <a:gd name="f143" fmla="*/ f112 1 f67"/>
                <a:gd name="f144" fmla="*/ f113 1 f68"/>
                <a:gd name="f145" fmla="*/ f114 1 f67"/>
                <a:gd name="f146" fmla="*/ f115 1 f67"/>
                <a:gd name="f147" fmla="*/ f116 1 f67"/>
                <a:gd name="f148" fmla="*/ f117 1 f67"/>
                <a:gd name="f149" fmla="*/ f118 1 f68"/>
                <a:gd name="f150" fmla="*/ f119 1 f67"/>
                <a:gd name="f151" fmla="*/ f120 1 f68"/>
                <a:gd name="f152" fmla="*/ f121 1 f67"/>
                <a:gd name="f153" fmla="*/ f122 1 f68"/>
                <a:gd name="f154" fmla="*/ f123 1 f67"/>
                <a:gd name="f155" fmla="*/ f124 f58 1"/>
                <a:gd name="f156" fmla="*/ f125 f58 1"/>
                <a:gd name="f157" fmla="*/ f127 f59 1"/>
                <a:gd name="f158" fmla="*/ f126 f59 1"/>
                <a:gd name="f159" fmla="*/ f128 f58 1"/>
                <a:gd name="f160" fmla="*/ f129 f59 1"/>
                <a:gd name="f161" fmla="*/ f130 f58 1"/>
                <a:gd name="f162" fmla="*/ f131 f59 1"/>
                <a:gd name="f163" fmla="*/ f132 f59 1"/>
                <a:gd name="f164" fmla="*/ f133 f58 1"/>
                <a:gd name="f165" fmla="*/ f134 f59 1"/>
                <a:gd name="f166" fmla="*/ f135 f58 1"/>
                <a:gd name="f167" fmla="*/ f136 f59 1"/>
                <a:gd name="f168" fmla="*/ f137 f59 1"/>
                <a:gd name="f169" fmla="*/ f138 f59 1"/>
                <a:gd name="f170" fmla="*/ f139 f59 1"/>
                <a:gd name="f171" fmla="*/ f140 f59 1"/>
                <a:gd name="f172" fmla="*/ f141 f59 1"/>
                <a:gd name="f173" fmla="*/ f142 f59 1"/>
                <a:gd name="f174" fmla="*/ f143 f58 1"/>
                <a:gd name="f175" fmla="*/ f144 f59 1"/>
                <a:gd name="f176" fmla="*/ f145 f58 1"/>
                <a:gd name="f177" fmla="*/ f146 f58 1"/>
                <a:gd name="f178" fmla="*/ f147 f58 1"/>
                <a:gd name="f179" fmla="*/ f148 f58 1"/>
                <a:gd name="f180" fmla="*/ f149 f59 1"/>
                <a:gd name="f181" fmla="*/ f150 f58 1"/>
                <a:gd name="f182" fmla="*/ f151 f59 1"/>
                <a:gd name="f183" fmla="*/ f152 f58 1"/>
                <a:gd name="f184" fmla="*/ f153 f59 1"/>
                <a:gd name="f185" fmla="*/ f154 f58 1"/>
              </a:gdLst>
              <a:ahLst/>
              <a:cxnLst>
                <a:cxn ang="3cd4">
                  <a:pos x="hc" y="t"/>
                </a:cxn>
                <a:cxn ang="0">
                  <a:pos x="r" y="vc"/>
                </a:cxn>
                <a:cxn ang="cd4">
                  <a:pos x="hc" y="b"/>
                </a:cxn>
                <a:cxn ang="cd2">
                  <a:pos x="l" y="vc"/>
                </a:cxn>
                <a:cxn ang="f96">
                  <a:pos x="f159" y="f160"/>
                </a:cxn>
                <a:cxn ang="f96">
                  <a:pos x="f161" y="f162"/>
                </a:cxn>
                <a:cxn ang="f96">
                  <a:pos x="f159" y="f163"/>
                </a:cxn>
                <a:cxn ang="f96">
                  <a:pos x="f164" y="f165"/>
                </a:cxn>
                <a:cxn ang="f96">
                  <a:pos x="f166" y="f167"/>
                </a:cxn>
                <a:cxn ang="f96">
                  <a:pos x="f166" y="f167"/>
                </a:cxn>
                <a:cxn ang="f96">
                  <a:pos x="f166" y="f168"/>
                </a:cxn>
                <a:cxn ang="f96">
                  <a:pos x="f166" y="f169"/>
                </a:cxn>
                <a:cxn ang="f96">
                  <a:pos x="f166" y="f170"/>
                </a:cxn>
                <a:cxn ang="f96">
                  <a:pos x="f166" y="f171"/>
                </a:cxn>
                <a:cxn ang="f96">
                  <a:pos x="f166" y="f172"/>
                </a:cxn>
                <a:cxn ang="f96">
                  <a:pos x="f166" y="f173"/>
                </a:cxn>
                <a:cxn ang="f96">
                  <a:pos x="f174" y="f175"/>
                </a:cxn>
                <a:cxn ang="f96">
                  <a:pos x="f174" y="f175"/>
                </a:cxn>
                <a:cxn ang="f96">
                  <a:pos x="f174" y="f175"/>
                </a:cxn>
                <a:cxn ang="f96">
                  <a:pos x="f176" y="f175"/>
                </a:cxn>
                <a:cxn ang="f96">
                  <a:pos x="f177" y="f175"/>
                </a:cxn>
                <a:cxn ang="f96">
                  <a:pos x="f178" y="f175"/>
                </a:cxn>
                <a:cxn ang="f96">
                  <a:pos x="f179" y="f180"/>
                </a:cxn>
                <a:cxn ang="f96">
                  <a:pos x="f181" y="f182"/>
                </a:cxn>
                <a:cxn ang="f96">
                  <a:pos x="f183" y="f184"/>
                </a:cxn>
                <a:cxn ang="f96">
                  <a:pos x="f185" y="f184"/>
                </a:cxn>
              </a:cxnLst>
              <a:rect l="f155" t="f158" r="f156" b="f157"/>
              <a:pathLst>
                <a:path w="309342" h="275010">
                  <a:moveTo>
                    <a:pt x="f8" y="f9"/>
                  </a:moveTo>
                  <a:cubicBezTo>
                    <a:pt x="f10" y="f11"/>
                    <a:pt x="f12" y="f13"/>
                    <a:pt x="f14" y="f15"/>
                  </a:cubicBezTo>
                  <a:cubicBezTo>
                    <a:pt x="f16" y="f17"/>
                    <a:pt x="f18" y="f19"/>
                    <a:pt x="f8" y="f5"/>
                  </a:cubicBezTo>
                  <a:lnTo>
                    <a:pt x="f20" y="f21"/>
                  </a:lnTo>
                  <a:lnTo>
                    <a:pt x="f22" y="f23"/>
                  </a:lnTo>
                  <a:lnTo>
                    <a:pt x="f22" y="f23"/>
                  </a:lnTo>
                  <a:lnTo>
                    <a:pt x="f22" y="f24"/>
                  </a:lnTo>
                  <a:lnTo>
                    <a:pt x="f22" y="f25"/>
                  </a:lnTo>
                  <a:cubicBezTo>
                    <a:pt x="f26" y="f27"/>
                    <a:pt x="f26" y="f28"/>
                    <a:pt x="f22" y="f29"/>
                  </a:cubicBezTo>
                  <a:cubicBezTo>
                    <a:pt x="f22" y="f29"/>
                    <a:pt x="f22" y="f30"/>
                    <a:pt x="f22" y="f31"/>
                  </a:cubicBezTo>
                  <a:cubicBezTo>
                    <a:pt x="f32" y="f33"/>
                    <a:pt x="f32" y="f34"/>
                    <a:pt x="f22" y="f35"/>
                  </a:cubicBezTo>
                  <a:cubicBezTo>
                    <a:pt x="f36" y="f37"/>
                    <a:pt x="f36" y="f38"/>
                    <a:pt x="f22" y="f39"/>
                  </a:cubicBezTo>
                  <a:lnTo>
                    <a:pt x="f40" y="f41"/>
                  </a:lnTo>
                  <a:cubicBezTo>
                    <a:pt x="f40" y="f41"/>
                    <a:pt x="f40" y="f41"/>
                    <a:pt x="f40" y="f41"/>
                  </a:cubicBezTo>
                  <a:lnTo>
                    <a:pt x="f40" y="f41"/>
                  </a:lnTo>
                  <a:lnTo>
                    <a:pt x="f42" y="f41"/>
                  </a:lnTo>
                  <a:lnTo>
                    <a:pt x="f43" y="f41"/>
                  </a:lnTo>
                  <a:lnTo>
                    <a:pt x="f44" y="f41"/>
                  </a:lnTo>
                  <a:cubicBezTo>
                    <a:pt x="f45" y="f41"/>
                    <a:pt x="f46" y="f47"/>
                    <a:pt x="f48" y="f49"/>
                  </a:cubicBezTo>
                  <a:lnTo>
                    <a:pt x="f50" y="f51"/>
                  </a:lnTo>
                  <a:lnTo>
                    <a:pt x="f6" y="f52"/>
                  </a:lnTo>
                  <a:cubicBezTo>
                    <a:pt x="f53" y="f54"/>
                    <a:pt x="f55" y="f54"/>
                    <a:pt x="f56" y="f52"/>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4" name="Freeform: Shape 728">
              <a:extLst>
                <a:ext uri="{FF2B5EF4-FFF2-40B4-BE49-F238E27FC236}">
                  <a16:creationId xmlns:a16="http://schemas.microsoft.com/office/drawing/2014/main" id="{08F9ADED-2767-6922-32B4-643915F74E75}"/>
                </a:ext>
              </a:extLst>
            </p:cNvPr>
            <p:cNvSpPr/>
            <p:nvPr/>
          </p:nvSpPr>
          <p:spPr>
            <a:xfrm>
              <a:off x="11810692" y="2705407"/>
              <a:ext cx="292333" cy="261326"/>
            </a:xfrm>
            <a:custGeom>
              <a:avLst/>
              <a:gdLst>
                <a:gd name="f0" fmla="val 10800000"/>
                <a:gd name="f1" fmla="val 5400000"/>
                <a:gd name="f2" fmla="val 180"/>
                <a:gd name="f3" fmla="val w"/>
                <a:gd name="f4" fmla="val h"/>
                <a:gd name="f5" fmla="val 0"/>
                <a:gd name="f6" fmla="val 292332"/>
                <a:gd name="f7" fmla="val 261326"/>
                <a:gd name="f8" fmla="val 1545"/>
                <a:gd name="f9" fmla="val 252918"/>
                <a:gd name="f10" fmla="val -346"/>
                <a:gd name="f11" fmla="val 254594"/>
                <a:gd name="f12" fmla="val -524"/>
                <a:gd name="f13" fmla="val 257476"/>
                <a:gd name="f14" fmla="val 1139"/>
                <a:gd name="f15" fmla="val 259368"/>
                <a:gd name="f16" fmla="val 1266"/>
                <a:gd name="f17" fmla="val 259508"/>
                <a:gd name="f18" fmla="val 1405"/>
                <a:gd name="f19" fmla="val 259648"/>
                <a:gd name="f20" fmla="val 259774"/>
                <a:gd name="f21" fmla="val 3666"/>
                <a:gd name="f22" fmla="val 261844"/>
                <a:gd name="f23" fmla="val 7043"/>
                <a:gd name="f24" fmla="val 9163"/>
                <a:gd name="f25" fmla="val 288493"/>
                <a:gd name="f26" fmla="val 10284"/>
                <a:gd name="f27" fmla="val 290779"/>
                <a:gd name="f28" fmla="val 8253"/>
                <a:gd name="f29" fmla="val 292709"/>
                <a:gd name="f30" fmla="val 6513"/>
                <a:gd name="f31" fmla="val 292861"/>
                <a:gd name="f32" fmla="val 3542"/>
                <a:gd name="f33" fmla="val 291122"/>
                <a:gd name="f34" fmla="val 1612"/>
                <a:gd name="f35" fmla="val 291021"/>
                <a:gd name="f36" fmla="val 1498"/>
                <a:gd name="f37" fmla="val 290906"/>
                <a:gd name="f38" fmla="val 1384"/>
                <a:gd name="f39" fmla="val 1270"/>
                <a:gd name="f40" fmla="val 289953"/>
                <a:gd name="f41" fmla="val 571"/>
                <a:gd name="f42" fmla="val 288938"/>
                <a:gd name="f43" fmla="val 127"/>
                <a:gd name="f44" fmla="val 287859"/>
                <a:gd name="f45" fmla="val 285827"/>
                <a:gd name="f46" fmla="val 284685"/>
                <a:gd name="f47" fmla="val 283796"/>
                <a:gd name="f48" fmla="val 11576"/>
                <a:gd name="f49" fmla="val 243396"/>
                <a:gd name="f50" fmla="val 2307"/>
                <a:gd name="f51" fmla="val 251522"/>
                <a:gd name="f52" fmla="+- 0 0 -90"/>
                <a:gd name="f53" fmla="*/ f3 1 292332"/>
                <a:gd name="f54" fmla="*/ f4 1 261326"/>
                <a:gd name="f55" fmla="val f5"/>
                <a:gd name="f56" fmla="val f6"/>
                <a:gd name="f57" fmla="val f7"/>
                <a:gd name="f58" fmla="*/ f52 f0 1"/>
                <a:gd name="f59" fmla="+- f57 0 f55"/>
                <a:gd name="f60" fmla="+- f56 0 f55"/>
                <a:gd name="f61" fmla="*/ f58 1 f2"/>
                <a:gd name="f62" fmla="*/ f60 1 292332"/>
                <a:gd name="f63" fmla="*/ f59 1 261326"/>
                <a:gd name="f64" fmla="*/ 1545 f60 1"/>
                <a:gd name="f65" fmla="*/ 252918 f59 1"/>
                <a:gd name="f66" fmla="*/ 1139 f60 1"/>
                <a:gd name="f67" fmla="*/ 259368 f59 1"/>
                <a:gd name="f68" fmla="*/ 259774 f59 1"/>
                <a:gd name="f69" fmla="*/ 9163 f60 1"/>
                <a:gd name="f70" fmla="*/ 288493 f60 1"/>
                <a:gd name="f71" fmla="*/ 10284 f59 1"/>
                <a:gd name="f72" fmla="*/ 290779 f60 1"/>
                <a:gd name="f73" fmla="*/ 8253 f59 1"/>
                <a:gd name="f74" fmla="*/ 291122 f60 1"/>
                <a:gd name="f75" fmla="*/ 1612 f59 1"/>
                <a:gd name="f76" fmla="*/ 1270 f59 1"/>
                <a:gd name="f77" fmla="*/ 287859 f60 1"/>
                <a:gd name="f78" fmla="*/ 0 f59 1"/>
                <a:gd name="f79" fmla="*/ 285827 f60 1"/>
                <a:gd name="f80" fmla="*/ 284685 f60 1"/>
                <a:gd name="f81" fmla="*/ 283796 f60 1"/>
                <a:gd name="f82" fmla="*/ 11576 f60 1"/>
                <a:gd name="f83" fmla="*/ 243396 f59 1"/>
                <a:gd name="f84" fmla="*/ 2307 f60 1"/>
                <a:gd name="f85" fmla="*/ 251522 f59 1"/>
                <a:gd name="f86" fmla="+- f61 0 f1"/>
                <a:gd name="f87" fmla="*/ f64 1 292332"/>
                <a:gd name="f88" fmla="*/ f65 1 261326"/>
                <a:gd name="f89" fmla="*/ f66 1 292332"/>
                <a:gd name="f90" fmla="*/ f67 1 261326"/>
                <a:gd name="f91" fmla="*/ f68 1 261326"/>
                <a:gd name="f92" fmla="*/ f69 1 292332"/>
                <a:gd name="f93" fmla="*/ f70 1 292332"/>
                <a:gd name="f94" fmla="*/ f71 1 261326"/>
                <a:gd name="f95" fmla="*/ f72 1 292332"/>
                <a:gd name="f96" fmla="*/ f73 1 261326"/>
                <a:gd name="f97" fmla="*/ f74 1 292332"/>
                <a:gd name="f98" fmla="*/ f75 1 261326"/>
                <a:gd name="f99" fmla="*/ f76 1 261326"/>
                <a:gd name="f100" fmla="*/ f77 1 292332"/>
                <a:gd name="f101" fmla="*/ f78 1 261326"/>
                <a:gd name="f102" fmla="*/ f79 1 292332"/>
                <a:gd name="f103" fmla="*/ f80 1 292332"/>
                <a:gd name="f104" fmla="*/ f81 1 292332"/>
                <a:gd name="f105" fmla="*/ f82 1 292332"/>
                <a:gd name="f106" fmla="*/ f83 1 261326"/>
                <a:gd name="f107" fmla="*/ f84 1 292332"/>
                <a:gd name="f108" fmla="*/ f85 1 261326"/>
                <a:gd name="f109" fmla="*/ f55 1 f62"/>
                <a:gd name="f110" fmla="*/ f56 1 f62"/>
                <a:gd name="f111" fmla="*/ f55 1 f63"/>
                <a:gd name="f112" fmla="*/ f57 1 f63"/>
                <a:gd name="f113" fmla="*/ f87 1 f62"/>
                <a:gd name="f114" fmla="*/ f88 1 f63"/>
                <a:gd name="f115" fmla="*/ f89 1 f62"/>
                <a:gd name="f116" fmla="*/ f90 1 f63"/>
                <a:gd name="f117" fmla="*/ f91 1 f63"/>
                <a:gd name="f118" fmla="*/ f92 1 f62"/>
                <a:gd name="f119" fmla="*/ f93 1 f62"/>
                <a:gd name="f120" fmla="*/ f94 1 f63"/>
                <a:gd name="f121" fmla="*/ f95 1 f62"/>
                <a:gd name="f122" fmla="*/ f96 1 f63"/>
                <a:gd name="f123" fmla="*/ f97 1 f62"/>
                <a:gd name="f124" fmla="*/ f98 1 f63"/>
                <a:gd name="f125" fmla="*/ f99 1 f63"/>
                <a:gd name="f126" fmla="*/ f100 1 f62"/>
                <a:gd name="f127" fmla="*/ f101 1 f63"/>
                <a:gd name="f128" fmla="*/ f102 1 f62"/>
                <a:gd name="f129" fmla="*/ f103 1 f62"/>
                <a:gd name="f130" fmla="*/ f104 1 f62"/>
                <a:gd name="f131" fmla="*/ f105 1 f62"/>
                <a:gd name="f132" fmla="*/ f106 1 f63"/>
                <a:gd name="f133" fmla="*/ f107 1 f62"/>
                <a:gd name="f134" fmla="*/ f108 1 f63"/>
                <a:gd name="f135" fmla="*/ f109 f53 1"/>
                <a:gd name="f136" fmla="*/ f110 f53 1"/>
                <a:gd name="f137" fmla="*/ f112 f54 1"/>
                <a:gd name="f138" fmla="*/ f111 f54 1"/>
                <a:gd name="f139" fmla="*/ f113 f53 1"/>
                <a:gd name="f140" fmla="*/ f114 f54 1"/>
                <a:gd name="f141" fmla="*/ f115 f53 1"/>
                <a:gd name="f142" fmla="*/ f116 f54 1"/>
                <a:gd name="f143" fmla="*/ f117 f54 1"/>
                <a:gd name="f144" fmla="*/ f118 f53 1"/>
                <a:gd name="f145" fmla="*/ f119 f53 1"/>
                <a:gd name="f146" fmla="*/ f120 f54 1"/>
                <a:gd name="f147" fmla="*/ f121 f53 1"/>
                <a:gd name="f148" fmla="*/ f122 f54 1"/>
                <a:gd name="f149" fmla="*/ f123 f53 1"/>
                <a:gd name="f150" fmla="*/ f124 f54 1"/>
                <a:gd name="f151" fmla="*/ f125 f54 1"/>
                <a:gd name="f152" fmla="*/ f126 f53 1"/>
                <a:gd name="f153" fmla="*/ f127 f54 1"/>
                <a:gd name="f154" fmla="*/ f128 f53 1"/>
                <a:gd name="f155" fmla="*/ f129 f53 1"/>
                <a:gd name="f156" fmla="*/ f130 f53 1"/>
                <a:gd name="f157" fmla="*/ f131 f53 1"/>
                <a:gd name="f158" fmla="*/ f132 f54 1"/>
                <a:gd name="f159" fmla="*/ f133 f53 1"/>
                <a:gd name="f160" fmla="*/ f134 f54 1"/>
              </a:gdLst>
              <a:ahLst/>
              <a:cxnLst>
                <a:cxn ang="3cd4">
                  <a:pos x="hc" y="t"/>
                </a:cxn>
                <a:cxn ang="0">
                  <a:pos x="r" y="vc"/>
                </a:cxn>
                <a:cxn ang="cd4">
                  <a:pos x="hc" y="b"/>
                </a:cxn>
                <a:cxn ang="cd2">
                  <a:pos x="l" y="vc"/>
                </a:cxn>
                <a:cxn ang="f86">
                  <a:pos x="f139" y="f140"/>
                </a:cxn>
                <a:cxn ang="f86">
                  <a:pos x="f141" y="f142"/>
                </a:cxn>
                <a:cxn ang="f86">
                  <a:pos x="f139" y="f143"/>
                </a:cxn>
                <a:cxn ang="f86">
                  <a:pos x="f144" y="f143"/>
                </a:cxn>
                <a:cxn ang="f86">
                  <a:pos x="f144" y="f143"/>
                </a:cxn>
                <a:cxn ang="f86">
                  <a:pos x="f145" y="f146"/>
                </a:cxn>
                <a:cxn ang="f86">
                  <a:pos x="f147" y="f148"/>
                </a:cxn>
                <a:cxn ang="f86">
                  <a:pos x="f149" y="f150"/>
                </a:cxn>
                <a:cxn ang="f86">
                  <a:pos x="f147" y="f151"/>
                </a:cxn>
                <a:cxn ang="f86">
                  <a:pos x="f152" y="f153"/>
                </a:cxn>
                <a:cxn ang="f86">
                  <a:pos x="f154" y="f153"/>
                </a:cxn>
                <a:cxn ang="f86">
                  <a:pos x="f155" y="f153"/>
                </a:cxn>
                <a:cxn ang="f86">
                  <a:pos x="f156" y="f153"/>
                </a:cxn>
                <a:cxn ang="f86">
                  <a:pos x="f157" y="f158"/>
                </a:cxn>
                <a:cxn ang="f86">
                  <a:pos x="f159" y="f160"/>
                </a:cxn>
              </a:cxnLst>
              <a:rect l="f135" t="f138" r="f136" b="f137"/>
              <a:pathLst>
                <a:path w="292332" h="261326">
                  <a:moveTo>
                    <a:pt x="f8" y="f9"/>
                  </a:moveTo>
                  <a:cubicBezTo>
                    <a:pt x="f10" y="f11"/>
                    <a:pt x="f12" y="f13"/>
                    <a:pt x="f14" y="f15"/>
                  </a:cubicBezTo>
                  <a:cubicBezTo>
                    <a:pt x="f16" y="f17"/>
                    <a:pt x="f18" y="f19"/>
                    <a:pt x="f8" y="f20"/>
                  </a:cubicBezTo>
                  <a:cubicBezTo>
                    <a:pt x="f21" y="f22"/>
                    <a:pt x="f23" y="f22"/>
                    <a:pt x="f24" y="f20"/>
                  </a:cubicBezTo>
                  <a:lnTo>
                    <a:pt x="f24" y="f20"/>
                  </a:lnTo>
                  <a:lnTo>
                    <a:pt x="f25" y="f26"/>
                  </a:lnTo>
                  <a:lnTo>
                    <a:pt x="f27" y="f28"/>
                  </a:lnTo>
                  <a:cubicBezTo>
                    <a:pt x="f29" y="f30"/>
                    <a:pt x="f31" y="f32"/>
                    <a:pt x="f33" y="f34"/>
                  </a:cubicBezTo>
                  <a:cubicBezTo>
                    <a:pt x="f35" y="f36"/>
                    <a:pt x="f37" y="f38"/>
                    <a:pt x="f27" y="f39"/>
                  </a:cubicBezTo>
                  <a:cubicBezTo>
                    <a:pt x="f40" y="f41"/>
                    <a:pt x="f42" y="f43"/>
                    <a:pt x="f44" y="f5"/>
                  </a:cubicBezTo>
                  <a:lnTo>
                    <a:pt x="f45" y="f5"/>
                  </a:lnTo>
                  <a:lnTo>
                    <a:pt x="f46" y="f5"/>
                  </a:lnTo>
                  <a:lnTo>
                    <a:pt x="f47" y="f5"/>
                  </a:lnTo>
                  <a:lnTo>
                    <a:pt x="f48" y="f49"/>
                  </a:lnTo>
                  <a:lnTo>
                    <a:pt x="f50" y="f51"/>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5" name="Freeform: Shape 729">
              <a:extLst>
                <a:ext uri="{FF2B5EF4-FFF2-40B4-BE49-F238E27FC236}">
                  <a16:creationId xmlns:a16="http://schemas.microsoft.com/office/drawing/2014/main" id="{C0C3381F-4B18-A930-BAAF-45DD91821531}"/>
                </a:ext>
              </a:extLst>
            </p:cNvPr>
            <p:cNvSpPr/>
            <p:nvPr/>
          </p:nvSpPr>
          <p:spPr>
            <a:xfrm>
              <a:off x="10528493" y="3603933"/>
              <a:ext cx="104205" cy="29608"/>
            </a:xfrm>
            <a:custGeom>
              <a:avLst/>
              <a:gdLst>
                <a:gd name="f0" fmla="val 10800000"/>
                <a:gd name="f1" fmla="val 5400000"/>
                <a:gd name="f2" fmla="val 180"/>
                <a:gd name="f3" fmla="val w"/>
                <a:gd name="f4" fmla="val h"/>
                <a:gd name="f5" fmla="val 0"/>
                <a:gd name="f6" fmla="val 104208"/>
                <a:gd name="f7" fmla="val 29604"/>
                <a:gd name="f8" fmla="val 97733"/>
                <a:gd name="f9" fmla="val 24272"/>
                <a:gd name="f10" fmla="val 98456"/>
                <a:gd name="f11" fmla="val 21491"/>
                <a:gd name="f12" fmla="val 101314"/>
                <a:gd name="f13" fmla="val 19828"/>
                <a:gd name="f14" fmla="val 104094"/>
                <a:gd name="f15" fmla="val 20552"/>
                <a:gd name="f16" fmla="val 104132"/>
                <a:gd name="f17" fmla="val 20565"/>
                <a:gd name="f18" fmla="val 104170"/>
                <a:gd name="f19" fmla="val 20577"/>
                <a:gd name="f20" fmla="val 20590"/>
                <a:gd name="f21" fmla="val 97605"/>
                <a:gd name="f22" fmla="val 19193"/>
                <a:gd name="f23" fmla="val 6569"/>
                <a:gd name="f24" fmla="val 148"/>
                <a:gd name="f25" fmla="val 3777"/>
                <a:gd name="f26" fmla="val -512"/>
                <a:gd name="f27" fmla="val 945"/>
                <a:gd name="f28" fmla="val 1088"/>
                <a:gd name="f29" fmla="val 94"/>
                <a:gd name="f30" fmla="val 3830"/>
                <a:gd name="f31" fmla="val -439"/>
                <a:gd name="f32" fmla="val 6586"/>
                <a:gd name="f33" fmla="val 1351"/>
                <a:gd name="f34" fmla="val 9252"/>
                <a:gd name="f35" fmla="val 4107"/>
                <a:gd name="f36" fmla="val 9785"/>
                <a:gd name="f37" fmla="val 4119"/>
                <a:gd name="f38" fmla="val 9798"/>
                <a:gd name="f39" fmla="val 4145"/>
                <a:gd name="f40" fmla="val 4157"/>
                <a:gd name="f41" fmla="val 6697"/>
                <a:gd name="f42" fmla="val 101541"/>
                <a:gd name="f43" fmla="val 29605"/>
                <a:gd name="f44" fmla="val 99104"/>
                <a:gd name="f45" fmla="val 29046"/>
                <a:gd name="f46" fmla="val 97479"/>
                <a:gd name="f47" fmla="val 26761"/>
                <a:gd name="f48" fmla="+- 0 0 -90"/>
                <a:gd name="f49" fmla="*/ f3 1 104208"/>
                <a:gd name="f50" fmla="*/ f4 1 29604"/>
                <a:gd name="f51" fmla="val f5"/>
                <a:gd name="f52" fmla="val f6"/>
                <a:gd name="f53" fmla="val f7"/>
                <a:gd name="f54" fmla="*/ f48 f0 1"/>
                <a:gd name="f55" fmla="+- f53 0 f51"/>
                <a:gd name="f56" fmla="+- f52 0 f51"/>
                <a:gd name="f57" fmla="*/ f54 1 f2"/>
                <a:gd name="f58" fmla="*/ f56 1 104208"/>
                <a:gd name="f59" fmla="*/ f55 1 29604"/>
                <a:gd name="f60" fmla="*/ 97733 f56 1"/>
                <a:gd name="f61" fmla="*/ 24272 f55 1"/>
                <a:gd name="f62" fmla="*/ 104094 f56 1"/>
                <a:gd name="f63" fmla="*/ 20552 f55 1"/>
                <a:gd name="f64" fmla="*/ 104208 f56 1"/>
                <a:gd name="f65" fmla="*/ 20590 f55 1"/>
                <a:gd name="f66" fmla="*/ 97605 f56 1"/>
                <a:gd name="f67" fmla="*/ 19193 f55 1"/>
                <a:gd name="f68" fmla="*/ 6569 f56 1"/>
                <a:gd name="f69" fmla="*/ 148 f55 1"/>
                <a:gd name="f70" fmla="*/ 94 f56 1"/>
                <a:gd name="f71" fmla="*/ 3830 f55 1"/>
                <a:gd name="f72" fmla="*/ 4107 f56 1"/>
                <a:gd name="f73" fmla="*/ 9785 f55 1"/>
                <a:gd name="f74" fmla="*/ 4157 f56 1"/>
                <a:gd name="f75" fmla="*/ 9798 f55 1"/>
                <a:gd name="f76" fmla="*/ 6697 f56 1"/>
                <a:gd name="f77" fmla="*/ 101541 f56 1"/>
                <a:gd name="f78" fmla="*/ 29605 f55 1"/>
                <a:gd name="f79" fmla="+- f57 0 f1"/>
                <a:gd name="f80" fmla="*/ f60 1 104208"/>
                <a:gd name="f81" fmla="*/ f61 1 29604"/>
                <a:gd name="f82" fmla="*/ f62 1 104208"/>
                <a:gd name="f83" fmla="*/ f63 1 29604"/>
                <a:gd name="f84" fmla="*/ f64 1 104208"/>
                <a:gd name="f85" fmla="*/ f65 1 29604"/>
                <a:gd name="f86" fmla="*/ f66 1 104208"/>
                <a:gd name="f87" fmla="*/ f67 1 29604"/>
                <a:gd name="f88" fmla="*/ f68 1 104208"/>
                <a:gd name="f89" fmla="*/ f69 1 29604"/>
                <a:gd name="f90" fmla="*/ f70 1 104208"/>
                <a:gd name="f91" fmla="*/ f71 1 29604"/>
                <a:gd name="f92" fmla="*/ f72 1 104208"/>
                <a:gd name="f93" fmla="*/ f73 1 29604"/>
                <a:gd name="f94" fmla="*/ f74 1 104208"/>
                <a:gd name="f95" fmla="*/ f75 1 29604"/>
                <a:gd name="f96" fmla="*/ f76 1 104208"/>
                <a:gd name="f97" fmla="*/ f77 1 104208"/>
                <a:gd name="f98" fmla="*/ f78 1 29604"/>
                <a:gd name="f99" fmla="*/ f51 1 f58"/>
                <a:gd name="f100" fmla="*/ f52 1 f58"/>
                <a:gd name="f101" fmla="*/ f51 1 f59"/>
                <a:gd name="f102" fmla="*/ f53 1 f59"/>
                <a:gd name="f103" fmla="*/ f80 1 f58"/>
                <a:gd name="f104" fmla="*/ f81 1 f59"/>
                <a:gd name="f105" fmla="*/ f82 1 f58"/>
                <a:gd name="f106" fmla="*/ f83 1 f59"/>
                <a:gd name="f107" fmla="*/ f84 1 f58"/>
                <a:gd name="f108" fmla="*/ f85 1 f59"/>
                <a:gd name="f109" fmla="*/ f86 1 f58"/>
                <a:gd name="f110" fmla="*/ f87 1 f59"/>
                <a:gd name="f111" fmla="*/ f88 1 f58"/>
                <a:gd name="f112" fmla="*/ f89 1 f59"/>
                <a:gd name="f113" fmla="*/ f90 1 f58"/>
                <a:gd name="f114" fmla="*/ f91 1 f59"/>
                <a:gd name="f115" fmla="*/ f92 1 f58"/>
                <a:gd name="f116" fmla="*/ f93 1 f59"/>
                <a:gd name="f117" fmla="*/ f94 1 f58"/>
                <a:gd name="f118" fmla="*/ f95 1 f59"/>
                <a:gd name="f119" fmla="*/ f96 1 f58"/>
                <a:gd name="f120" fmla="*/ f97 1 f58"/>
                <a:gd name="f121" fmla="*/ f98 1 f59"/>
                <a:gd name="f122" fmla="*/ f99 f49 1"/>
                <a:gd name="f123" fmla="*/ f100 f49 1"/>
                <a:gd name="f124" fmla="*/ f102 f50 1"/>
                <a:gd name="f125" fmla="*/ f101 f50 1"/>
                <a:gd name="f126" fmla="*/ f103 f49 1"/>
                <a:gd name="f127" fmla="*/ f104 f50 1"/>
                <a:gd name="f128" fmla="*/ f105 f49 1"/>
                <a:gd name="f129" fmla="*/ f106 f50 1"/>
                <a:gd name="f130" fmla="*/ f107 f49 1"/>
                <a:gd name="f131" fmla="*/ f108 f50 1"/>
                <a:gd name="f132" fmla="*/ f109 f49 1"/>
                <a:gd name="f133" fmla="*/ f110 f50 1"/>
                <a:gd name="f134" fmla="*/ f111 f49 1"/>
                <a:gd name="f135" fmla="*/ f112 f50 1"/>
                <a:gd name="f136" fmla="*/ f113 f49 1"/>
                <a:gd name="f137" fmla="*/ f114 f50 1"/>
                <a:gd name="f138" fmla="*/ f115 f49 1"/>
                <a:gd name="f139" fmla="*/ f116 f50 1"/>
                <a:gd name="f140" fmla="*/ f117 f49 1"/>
                <a:gd name="f141" fmla="*/ f118 f50 1"/>
                <a:gd name="f142" fmla="*/ f119 f49 1"/>
                <a:gd name="f143" fmla="*/ f120 f49 1"/>
                <a:gd name="f144" fmla="*/ f121 f50 1"/>
              </a:gdLst>
              <a:ahLst/>
              <a:cxnLst>
                <a:cxn ang="3cd4">
                  <a:pos x="hc" y="t"/>
                </a:cxn>
                <a:cxn ang="0">
                  <a:pos x="r" y="vc"/>
                </a:cxn>
                <a:cxn ang="cd4">
                  <a:pos x="hc" y="b"/>
                </a:cxn>
                <a:cxn ang="cd2">
                  <a:pos x="l" y="vc"/>
                </a:cxn>
                <a:cxn ang="f79">
                  <a:pos x="f126" y="f127"/>
                </a:cxn>
                <a:cxn ang="f79">
                  <a:pos x="f128" y="f129"/>
                </a:cxn>
                <a:cxn ang="f79">
                  <a:pos x="f130" y="f131"/>
                </a:cxn>
                <a:cxn ang="f79">
                  <a:pos x="f132" y="f133"/>
                </a:cxn>
                <a:cxn ang="f79">
                  <a:pos x="f134" y="f135"/>
                </a:cxn>
                <a:cxn ang="f79">
                  <a:pos x="f134" y="f135"/>
                </a:cxn>
                <a:cxn ang="f79">
                  <a:pos x="f136" y="f137"/>
                </a:cxn>
                <a:cxn ang="f79">
                  <a:pos x="f138" y="f139"/>
                </a:cxn>
                <a:cxn ang="f79">
                  <a:pos x="f140" y="f141"/>
                </a:cxn>
                <a:cxn ang="f79">
                  <a:pos x="f140" y="f141"/>
                </a:cxn>
                <a:cxn ang="f79">
                  <a:pos x="f142" y="f141"/>
                </a:cxn>
                <a:cxn ang="f79">
                  <a:pos x="f143" y="f144"/>
                </a:cxn>
                <a:cxn ang="f79">
                  <a:pos x="f126" y="f127"/>
                </a:cxn>
              </a:cxnLst>
              <a:rect l="f122" t="f125" r="f123" b="f124"/>
              <a:pathLst>
                <a:path w="104208" h="29604">
                  <a:moveTo>
                    <a:pt x="f8" y="f9"/>
                  </a:moveTo>
                  <a:cubicBezTo>
                    <a:pt x="f10" y="f11"/>
                    <a:pt x="f12" y="f13"/>
                    <a:pt x="f14" y="f15"/>
                  </a:cubicBezTo>
                  <a:cubicBezTo>
                    <a:pt x="f16" y="f17"/>
                    <a:pt x="f18" y="f19"/>
                    <a:pt x="f6" y="f20"/>
                  </a:cubicBezTo>
                  <a:lnTo>
                    <a:pt x="f21" y="f22"/>
                  </a:lnTo>
                  <a:lnTo>
                    <a:pt x="f23" y="f24"/>
                  </a:lnTo>
                  <a:lnTo>
                    <a:pt x="f23" y="f24"/>
                  </a:lnTo>
                  <a:cubicBezTo>
                    <a:pt x="f25" y="f26"/>
                    <a:pt x="f27" y="f28"/>
                    <a:pt x="f29" y="f30"/>
                  </a:cubicBezTo>
                  <a:cubicBezTo>
                    <a:pt x="f31" y="f32"/>
                    <a:pt x="f33" y="f34"/>
                    <a:pt x="f35" y="f36"/>
                  </a:cubicBezTo>
                  <a:cubicBezTo>
                    <a:pt x="f37" y="f38"/>
                    <a:pt x="f39" y="f38"/>
                    <a:pt x="f40" y="f38"/>
                  </a:cubicBezTo>
                  <a:lnTo>
                    <a:pt x="f40" y="f38"/>
                  </a:lnTo>
                  <a:lnTo>
                    <a:pt x="f41" y="f38"/>
                  </a:lnTo>
                  <a:lnTo>
                    <a:pt x="f42" y="f43"/>
                  </a:ln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6" name="Freeform: Shape 730">
              <a:extLst>
                <a:ext uri="{FF2B5EF4-FFF2-40B4-BE49-F238E27FC236}">
                  <a16:creationId xmlns:a16="http://schemas.microsoft.com/office/drawing/2014/main" id="{2A92AB42-C8F5-45EE-BA1D-AC61B4960563}"/>
                </a:ext>
              </a:extLst>
            </p:cNvPr>
            <p:cNvSpPr/>
            <p:nvPr/>
          </p:nvSpPr>
          <p:spPr>
            <a:xfrm>
              <a:off x="9823527" y="4427881"/>
              <a:ext cx="171962" cy="141411"/>
            </a:xfrm>
            <a:custGeom>
              <a:avLst/>
              <a:gdLst>
                <a:gd name="f0" fmla="val 10800000"/>
                <a:gd name="f1" fmla="val 5400000"/>
                <a:gd name="f2" fmla="val 180"/>
                <a:gd name="f3" fmla="val w"/>
                <a:gd name="f4" fmla="val h"/>
                <a:gd name="f5" fmla="val 0"/>
                <a:gd name="f6" fmla="val 171966"/>
                <a:gd name="f7" fmla="val 141412"/>
                <a:gd name="f8" fmla="val 385"/>
                <a:gd name="f9" fmla="val 138999"/>
                <a:gd name="f10" fmla="val 335"/>
                <a:gd name="f11" fmla="val 139329"/>
                <a:gd name="f12" fmla="val 139685"/>
                <a:gd name="f13" fmla="val 140015"/>
                <a:gd name="f14" fmla="val 140777"/>
                <a:gd name="f15" fmla="val 1401"/>
                <a:gd name="f16" fmla="val 2290"/>
                <a:gd name="f17" fmla="val 4195"/>
                <a:gd name="f18" fmla="val 5490"/>
                <a:gd name="f19" fmla="val 141437"/>
                <a:gd name="f20" fmla="val 6759"/>
                <a:gd name="f21" fmla="val 140980"/>
                <a:gd name="f22" fmla="val 7749"/>
                <a:gd name="f23" fmla="val 140142"/>
                <a:gd name="f24" fmla="val 14859"/>
                <a:gd name="f25" fmla="val 134428"/>
                <a:gd name="f26" fmla="val 170523"/>
                <a:gd name="f27" fmla="val 7461"/>
                <a:gd name="f28" fmla="val 171107"/>
                <a:gd name="f29" fmla="val 6864"/>
                <a:gd name="f30" fmla="val 171577"/>
                <a:gd name="f31" fmla="val 6179"/>
                <a:gd name="f32" fmla="val 171919"/>
                <a:gd name="f33" fmla="val 5430"/>
                <a:gd name="f34" fmla="val 171983"/>
                <a:gd name="f35" fmla="val 5176"/>
                <a:gd name="f36" fmla="val 4922"/>
                <a:gd name="f37" fmla="val 4668"/>
                <a:gd name="f38" fmla="val 4338"/>
                <a:gd name="f39" fmla="val 3982"/>
                <a:gd name="f40" fmla="val 3652"/>
                <a:gd name="f41" fmla="val 3360"/>
                <a:gd name="f42" fmla="val 3056"/>
                <a:gd name="f43" fmla="val 2763"/>
                <a:gd name="f44" fmla="val 171970"/>
                <a:gd name="f45" fmla="val 2472"/>
                <a:gd name="f46" fmla="val 2167"/>
                <a:gd name="f47" fmla="val 1875"/>
                <a:gd name="f48" fmla="val 171945"/>
                <a:gd name="f49" fmla="val 1583"/>
                <a:gd name="f50" fmla="val 1278"/>
                <a:gd name="f51" fmla="val 986"/>
                <a:gd name="f52" fmla="val 171030"/>
                <a:gd name="f53" fmla="val 351"/>
                <a:gd name="f54" fmla="val 170141"/>
                <a:gd name="f55" fmla="val 168250"/>
                <a:gd name="f56" fmla="val -334"/>
                <a:gd name="f57" fmla="val 166142"/>
                <a:gd name="f58" fmla="val -4"/>
                <a:gd name="f59" fmla="val 164555"/>
                <a:gd name="f60" fmla="val 1240"/>
                <a:gd name="f61" fmla="val 157445"/>
                <a:gd name="f62" fmla="val 6954"/>
                <a:gd name="f63" fmla="val 1908"/>
                <a:gd name="f64" fmla="val 133921"/>
                <a:gd name="f65" fmla="val 1274"/>
                <a:gd name="f66" fmla="val 134682"/>
                <a:gd name="f67" fmla="val 1223"/>
                <a:gd name="f68" fmla="val 134936"/>
                <a:gd name="f69" fmla="val 135190"/>
                <a:gd name="f70" fmla="val 135444"/>
                <a:gd name="f71" fmla="val 1198"/>
                <a:gd name="f72" fmla="val 135736"/>
                <a:gd name="f73" fmla="val 136041"/>
                <a:gd name="f74" fmla="val 136333"/>
                <a:gd name="f75" fmla="val 136536"/>
                <a:gd name="f76" fmla="val -161"/>
                <a:gd name="f77" fmla="val 137425"/>
                <a:gd name="f78" fmla="val 42"/>
                <a:gd name="f79" fmla="val 138313"/>
                <a:gd name="f80" fmla="val 106"/>
                <a:gd name="f81" fmla="val 138568"/>
                <a:gd name="f82" fmla="val 220"/>
                <a:gd name="f83" fmla="val 138796"/>
                <a:gd name="f84" fmla="+- 0 0 -90"/>
                <a:gd name="f85" fmla="*/ f3 1 171966"/>
                <a:gd name="f86" fmla="*/ f4 1 141412"/>
                <a:gd name="f87" fmla="val f5"/>
                <a:gd name="f88" fmla="val f6"/>
                <a:gd name="f89" fmla="val f7"/>
                <a:gd name="f90" fmla="*/ f84 f0 1"/>
                <a:gd name="f91" fmla="+- f89 0 f87"/>
                <a:gd name="f92" fmla="+- f88 0 f87"/>
                <a:gd name="f93" fmla="*/ f90 1 f2"/>
                <a:gd name="f94" fmla="*/ f92 1 171966"/>
                <a:gd name="f95" fmla="*/ f91 1 141412"/>
                <a:gd name="f96" fmla="*/ 385 f92 1"/>
                <a:gd name="f97" fmla="*/ 138999 f91 1"/>
                <a:gd name="f98" fmla="*/ 140015 f91 1"/>
                <a:gd name="f99" fmla="*/ 140777 f91 1"/>
                <a:gd name="f100" fmla="*/ 1401 f92 1"/>
                <a:gd name="f101" fmla="*/ 141412 f91 1"/>
                <a:gd name="f102" fmla="*/ 2290 f92 1"/>
                <a:gd name="f103" fmla="*/ 4195 f92 1"/>
                <a:gd name="f104" fmla="*/ 7749 f92 1"/>
                <a:gd name="f105" fmla="*/ 140142 f91 1"/>
                <a:gd name="f106" fmla="*/ 14859 f92 1"/>
                <a:gd name="f107" fmla="*/ 134428 f91 1"/>
                <a:gd name="f108" fmla="*/ 170523 f92 1"/>
                <a:gd name="f109" fmla="*/ 7461 f91 1"/>
                <a:gd name="f110" fmla="*/ 171919 f92 1"/>
                <a:gd name="f111" fmla="*/ 5430 f91 1"/>
                <a:gd name="f112" fmla="*/ 4668 f91 1"/>
                <a:gd name="f113" fmla="*/ 3652 f91 1"/>
                <a:gd name="f114" fmla="*/ 2763 f91 1"/>
                <a:gd name="f115" fmla="*/ 1875 f91 1"/>
                <a:gd name="f116" fmla="*/ 986 f91 1"/>
                <a:gd name="f117" fmla="*/ 171030 f92 1"/>
                <a:gd name="f118" fmla="*/ 351 f91 1"/>
                <a:gd name="f119" fmla="*/ 170141 f92 1"/>
                <a:gd name="f120" fmla="*/ 164555 f92 1"/>
                <a:gd name="f121" fmla="*/ 1240 f91 1"/>
                <a:gd name="f122" fmla="*/ 157445 f92 1"/>
                <a:gd name="f123" fmla="*/ 6954 f91 1"/>
                <a:gd name="f124" fmla="*/ 1908 f92 1"/>
                <a:gd name="f125" fmla="*/ 133921 f91 1"/>
                <a:gd name="f126" fmla="*/ 1274 f92 1"/>
                <a:gd name="f127" fmla="*/ 134682 f91 1"/>
                <a:gd name="f128" fmla="*/ 135444 f91 1"/>
                <a:gd name="f129" fmla="*/ 136333 f91 1"/>
                <a:gd name="f130" fmla="*/ 42 f92 1"/>
                <a:gd name="f131" fmla="*/ 138313 f91 1"/>
                <a:gd name="f132" fmla="+- f93 0 f1"/>
                <a:gd name="f133" fmla="*/ f96 1 171966"/>
                <a:gd name="f134" fmla="*/ f97 1 141412"/>
                <a:gd name="f135" fmla="*/ f98 1 141412"/>
                <a:gd name="f136" fmla="*/ f99 1 141412"/>
                <a:gd name="f137" fmla="*/ f100 1 171966"/>
                <a:gd name="f138" fmla="*/ f101 1 141412"/>
                <a:gd name="f139" fmla="*/ f102 1 171966"/>
                <a:gd name="f140" fmla="*/ f103 1 171966"/>
                <a:gd name="f141" fmla="*/ f104 1 171966"/>
                <a:gd name="f142" fmla="*/ f105 1 141412"/>
                <a:gd name="f143" fmla="*/ f106 1 171966"/>
                <a:gd name="f144" fmla="*/ f107 1 141412"/>
                <a:gd name="f145" fmla="*/ f108 1 171966"/>
                <a:gd name="f146" fmla="*/ f109 1 141412"/>
                <a:gd name="f147" fmla="*/ f110 1 171966"/>
                <a:gd name="f148" fmla="*/ f111 1 141412"/>
                <a:gd name="f149" fmla="*/ f112 1 141412"/>
                <a:gd name="f150" fmla="*/ f113 1 141412"/>
                <a:gd name="f151" fmla="*/ f114 1 141412"/>
                <a:gd name="f152" fmla="*/ f115 1 141412"/>
                <a:gd name="f153" fmla="*/ f116 1 141412"/>
                <a:gd name="f154" fmla="*/ f117 1 171966"/>
                <a:gd name="f155" fmla="*/ f118 1 141412"/>
                <a:gd name="f156" fmla="*/ f119 1 171966"/>
                <a:gd name="f157" fmla="*/ f120 1 171966"/>
                <a:gd name="f158" fmla="*/ f121 1 141412"/>
                <a:gd name="f159" fmla="*/ f122 1 171966"/>
                <a:gd name="f160" fmla="*/ f123 1 141412"/>
                <a:gd name="f161" fmla="*/ f124 1 171966"/>
                <a:gd name="f162" fmla="*/ f125 1 141412"/>
                <a:gd name="f163" fmla="*/ f126 1 171966"/>
                <a:gd name="f164" fmla="*/ f127 1 141412"/>
                <a:gd name="f165" fmla="*/ f128 1 141412"/>
                <a:gd name="f166" fmla="*/ f129 1 141412"/>
                <a:gd name="f167" fmla="*/ f130 1 171966"/>
                <a:gd name="f168" fmla="*/ f131 1 141412"/>
                <a:gd name="f169" fmla="*/ f87 1 f94"/>
                <a:gd name="f170" fmla="*/ f88 1 f94"/>
                <a:gd name="f171" fmla="*/ f87 1 f95"/>
                <a:gd name="f172" fmla="*/ f89 1 f95"/>
                <a:gd name="f173" fmla="*/ f133 1 f94"/>
                <a:gd name="f174" fmla="*/ f134 1 f95"/>
                <a:gd name="f175" fmla="*/ f135 1 f95"/>
                <a:gd name="f176" fmla="*/ f136 1 f95"/>
                <a:gd name="f177" fmla="*/ f137 1 f94"/>
                <a:gd name="f178" fmla="*/ f138 1 f95"/>
                <a:gd name="f179" fmla="*/ f139 1 f94"/>
                <a:gd name="f180" fmla="*/ f140 1 f94"/>
                <a:gd name="f181" fmla="*/ f141 1 f94"/>
                <a:gd name="f182" fmla="*/ f142 1 f95"/>
                <a:gd name="f183" fmla="*/ f143 1 f94"/>
                <a:gd name="f184" fmla="*/ f144 1 f95"/>
                <a:gd name="f185" fmla="*/ f145 1 f94"/>
                <a:gd name="f186" fmla="*/ f146 1 f95"/>
                <a:gd name="f187" fmla="*/ f147 1 f94"/>
                <a:gd name="f188" fmla="*/ f148 1 f95"/>
                <a:gd name="f189" fmla="*/ f149 1 f95"/>
                <a:gd name="f190" fmla="*/ f150 1 f95"/>
                <a:gd name="f191" fmla="*/ f151 1 f95"/>
                <a:gd name="f192" fmla="*/ f152 1 f95"/>
                <a:gd name="f193" fmla="*/ f153 1 f95"/>
                <a:gd name="f194" fmla="*/ f154 1 f94"/>
                <a:gd name="f195" fmla="*/ f155 1 f95"/>
                <a:gd name="f196" fmla="*/ f156 1 f94"/>
                <a:gd name="f197" fmla="*/ f157 1 f94"/>
                <a:gd name="f198" fmla="*/ f158 1 f95"/>
                <a:gd name="f199" fmla="*/ f159 1 f94"/>
                <a:gd name="f200" fmla="*/ f160 1 f95"/>
                <a:gd name="f201" fmla="*/ f161 1 f94"/>
                <a:gd name="f202" fmla="*/ f162 1 f95"/>
                <a:gd name="f203" fmla="*/ f163 1 f94"/>
                <a:gd name="f204" fmla="*/ f164 1 f95"/>
                <a:gd name="f205" fmla="*/ f165 1 f95"/>
                <a:gd name="f206" fmla="*/ f166 1 f95"/>
                <a:gd name="f207" fmla="*/ f167 1 f94"/>
                <a:gd name="f208" fmla="*/ f168 1 f95"/>
                <a:gd name="f209" fmla="*/ f169 f85 1"/>
                <a:gd name="f210" fmla="*/ f170 f85 1"/>
                <a:gd name="f211" fmla="*/ f172 f86 1"/>
                <a:gd name="f212" fmla="*/ f171 f86 1"/>
                <a:gd name="f213" fmla="*/ f173 f85 1"/>
                <a:gd name="f214" fmla="*/ f174 f86 1"/>
                <a:gd name="f215" fmla="*/ f175 f86 1"/>
                <a:gd name="f216" fmla="*/ f176 f86 1"/>
                <a:gd name="f217" fmla="*/ f177 f85 1"/>
                <a:gd name="f218" fmla="*/ f178 f86 1"/>
                <a:gd name="f219" fmla="*/ f179 f85 1"/>
                <a:gd name="f220" fmla="*/ f180 f85 1"/>
                <a:gd name="f221" fmla="*/ f181 f85 1"/>
                <a:gd name="f222" fmla="*/ f182 f86 1"/>
                <a:gd name="f223" fmla="*/ f183 f85 1"/>
                <a:gd name="f224" fmla="*/ f184 f86 1"/>
                <a:gd name="f225" fmla="*/ f185 f85 1"/>
                <a:gd name="f226" fmla="*/ f186 f86 1"/>
                <a:gd name="f227" fmla="*/ f187 f85 1"/>
                <a:gd name="f228" fmla="*/ f188 f86 1"/>
                <a:gd name="f229" fmla="*/ f189 f86 1"/>
                <a:gd name="f230" fmla="*/ f190 f86 1"/>
                <a:gd name="f231" fmla="*/ f191 f86 1"/>
                <a:gd name="f232" fmla="*/ f192 f86 1"/>
                <a:gd name="f233" fmla="*/ f193 f86 1"/>
                <a:gd name="f234" fmla="*/ f194 f85 1"/>
                <a:gd name="f235" fmla="*/ f195 f86 1"/>
                <a:gd name="f236" fmla="*/ f196 f85 1"/>
                <a:gd name="f237" fmla="*/ f197 f85 1"/>
                <a:gd name="f238" fmla="*/ f198 f86 1"/>
                <a:gd name="f239" fmla="*/ f199 f85 1"/>
                <a:gd name="f240" fmla="*/ f200 f86 1"/>
                <a:gd name="f241" fmla="*/ f201 f85 1"/>
                <a:gd name="f242" fmla="*/ f202 f86 1"/>
                <a:gd name="f243" fmla="*/ f203 f85 1"/>
                <a:gd name="f244" fmla="*/ f204 f86 1"/>
                <a:gd name="f245" fmla="*/ f205 f86 1"/>
                <a:gd name="f246" fmla="*/ f206 f86 1"/>
                <a:gd name="f247" fmla="*/ f207 f85 1"/>
                <a:gd name="f248" fmla="*/ f208 f86 1"/>
              </a:gdLst>
              <a:ahLst/>
              <a:cxnLst>
                <a:cxn ang="3cd4">
                  <a:pos x="hc" y="t"/>
                </a:cxn>
                <a:cxn ang="0">
                  <a:pos x="r" y="vc"/>
                </a:cxn>
                <a:cxn ang="cd4">
                  <a:pos x="hc" y="b"/>
                </a:cxn>
                <a:cxn ang="cd2">
                  <a:pos x="l" y="vc"/>
                </a:cxn>
                <a:cxn ang="f132">
                  <a:pos x="f213" y="f214"/>
                </a:cxn>
                <a:cxn ang="f132">
                  <a:pos x="f213" y="f215"/>
                </a:cxn>
                <a:cxn ang="f132">
                  <a:pos x="f213" y="f216"/>
                </a:cxn>
                <a:cxn ang="f132">
                  <a:pos x="f213" y="f216"/>
                </a:cxn>
                <a:cxn ang="f132">
                  <a:pos x="f213" y="f216"/>
                </a:cxn>
                <a:cxn ang="f132">
                  <a:pos x="f217" y="f218"/>
                </a:cxn>
                <a:cxn ang="f132">
                  <a:pos x="f219" y="f218"/>
                </a:cxn>
                <a:cxn ang="f132">
                  <a:pos x="f220" y="f218"/>
                </a:cxn>
                <a:cxn ang="f132">
                  <a:pos x="f221" y="f222"/>
                </a:cxn>
                <a:cxn ang="f132">
                  <a:pos x="f223" y="f224"/>
                </a:cxn>
                <a:cxn ang="f132">
                  <a:pos x="f225" y="f226"/>
                </a:cxn>
                <a:cxn ang="f132">
                  <a:pos x="f227" y="f228"/>
                </a:cxn>
                <a:cxn ang="f132">
                  <a:pos x="f227" y="f229"/>
                </a:cxn>
                <a:cxn ang="f132">
                  <a:pos x="f227" y="f230"/>
                </a:cxn>
                <a:cxn ang="f132">
                  <a:pos x="f227" y="f231"/>
                </a:cxn>
                <a:cxn ang="f132">
                  <a:pos x="f227" y="f232"/>
                </a:cxn>
                <a:cxn ang="f132">
                  <a:pos x="f227" y="f233"/>
                </a:cxn>
                <a:cxn ang="f132">
                  <a:pos x="f227" y="f233"/>
                </a:cxn>
                <a:cxn ang="f132">
                  <a:pos x="f227" y="f233"/>
                </a:cxn>
                <a:cxn ang="f132">
                  <a:pos x="f234" y="f235"/>
                </a:cxn>
                <a:cxn ang="f132">
                  <a:pos x="f236" y="f235"/>
                </a:cxn>
                <a:cxn ang="f132">
                  <a:pos x="f237" y="f238"/>
                </a:cxn>
                <a:cxn ang="f132">
                  <a:pos x="f239" y="f240"/>
                </a:cxn>
                <a:cxn ang="f132">
                  <a:pos x="f241" y="f242"/>
                </a:cxn>
                <a:cxn ang="f132">
                  <a:pos x="f241" y="f242"/>
                </a:cxn>
                <a:cxn ang="f132">
                  <a:pos x="f243" y="f244"/>
                </a:cxn>
                <a:cxn ang="f132">
                  <a:pos x="f243" y="f244"/>
                </a:cxn>
                <a:cxn ang="f132">
                  <a:pos x="f243" y="f244"/>
                </a:cxn>
                <a:cxn ang="f132">
                  <a:pos x="f243" y="f245"/>
                </a:cxn>
                <a:cxn ang="f132">
                  <a:pos x="f243" y="f246"/>
                </a:cxn>
                <a:cxn ang="f132">
                  <a:pos x="f243" y="f246"/>
                </a:cxn>
                <a:cxn ang="f132">
                  <a:pos x="f247" y="f248"/>
                </a:cxn>
                <a:cxn ang="f132">
                  <a:pos x="f213" y="f214"/>
                </a:cxn>
              </a:cxnLst>
              <a:rect l="f209" t="f212" r="f210" b="f211"/>
              <a:pathLst>
                <a:path w="171966" h="141412">
                  <a:moveTo>
                    <a:pt x="f8" y="f9"/>
                  </a:moveTo>
                  <a:cubicBezTo>
                    <a:pt x="f10" y="f11"/>
                    <a:pt x="f10" y="f12"/>
                    <a:pt x="f8" y="f13"/>
                  </a:cubicBezTo>
                  <a:lnTo>
                    <a:pt x="f8" y="f14"/>
                  </a:lnTo>
                  <a:cubicBezTo>
                    <a:pt x="f8" y="f14"/>
                    <a:pt x="f8" y="f14"/>
                    <a:pt x="f8" y="f14"/>
                  </a:cubicBezTo>
                  <a:lnTo>
                    <a:pt x="f8" y="f14"/>
                  </a:lnTo>
                  <a:lnTo>
                    <a:pt x="f15" y="f7"/>
                  </a:lnTo>
                  <a:lnTo>
                    <a:pt x="f16" y="f7"/>
                  </a:lnTo>
                  <a:lnTo>
                    <a:pt x="f17" y="f7"/>
                  </a:lnTo>
                  <a:cubicBezTo>
                    <a:pt x="f18" y="f19"/>
                    <a:pt x="f20" y="f21"/>
                    <a:pt x="f22" y="f23"/>
                  </a:cubicBezTo>
                  <a:lnTo>
                    <a:pt x="f24" y="f25"/>
                  </a:lnTo>
                  <a:lnTo>
                    <a:pt x="f26" y="f27"/>
                  </a:lnTo>
                  <a:cubicBezTo>
                    <a:pt x="f28" y="f29"/>
                    <a:pt x="f30" y="f31"/>
                    <a:pt x="f32" y="f33"/>
                  </a:cubicBezTo>
                  <a:cubicBezTo>
                    <a:pt x="f34" y="f35"/>
                    <a:pt x="f34" y="f36"/>
                    <a:pt x="f32" y="f37"/>
                  </a:cubicBezTo>
                  <a:cubicBezTo>
                    <a:pt x="f34" y="f38"/>
                    <a:pt x="f34" y="f39"/>
                    <a:pt x="f32" y="f40"/>
                  </a:cubicBezTo>
                  <a:cubicBezTo>
                    <a:pt x="f34" y="f41"/>
                    <a:pt x="f34" y="f42"/>
                    <a:pt x="f32" y="f43"/>
                  </a:cubicBezTo>
                  <a:cubicBezTo>
                    <a:pt x="f44" y="f45"/>
                    <a:pt x="f44" y="f46"/>
                    <a:pt x="f32" y="f47"/>
                  </a:cubicBezTo>
                  <a:cubicBezTo>
                    <a:pt x="f48" y="f49"/>
                    <a:pt x="f48" y="f50"/>
                    <a:pt x="f32" y="f51"/>
                  </a:cubicBezTo>
                  <a:lnTo>
                    <a:pt x="f32" y="f51"/>
                  </a:lnTo>
                  <a:lnTo>
                    <a:pt x="f32" y="f51"/>
                  </a:lnTo>
                  <a:lnTo>
                    <a:pt x="f52" y="f53"/>
                  </a:lnTo>
                  <a:lnTo>
                    <a:pt x="f54" y="f53"/>
                  </a:lnTo>
                  <a:cubicBezTo>
                    <a:pt x="f55" y="f56"/>
                    <a:pt x="f57" y="f58"/>
                    <a:pt x="f59" y="f60"/>
                  </a:cubicBezTo>
                  <a:lnTo>
                    <a:pt x="f61" y="f62"/>
                  </a:lnTo>
                  <a:lnTo>
                    <a:pt x="f63" y="f64"/>
                  </a:lnTo>
                  <a:lnTo>
                    <a:pt x="f63" y="f64"/>
                  </a:lnTo>
                  <a:lnTo>
                    <a:pt x="f65" y="f66"/>
                  </a:lnTo>
                  <a:lnTo>
                    <a:pt x="f65" y="f66"/>
                  </a:lnTo>
                  <a:lnTo>
                    <a:pt x="f65" y="f66"/>
                  </a:lnTo>
                  <a:cubicBezTo>
                    <a:pt x="f67" y="f68"/>
                    <a:pt x="f67" y="f69"/>
                    <a:pt x="f65" y="f70"/>
                  </a:cubicBezTo>
                  <a:cubicBezTo>
                    <a:pt x="f71" y="f72"/>
                    <a:pt x="f71" y="f73"/>
                    <a:pt x="f65" y="f74"/>
                  </a:cubicBezTo>
                  <a:lnTo>
                    <a:pt x="f65" y="f74"/>
                  </a:lnTo>
                  <a:cubicBezTo>
                    <a:pt x="f8" y="f75"/>
                    <a:pt x="f76" y="f77"/>
                    <a:pt x="f78" y="f79"/>
                  </a:cubicBezTo>
                  <a:cubicBezTo>
                    <a:pt x="f80" y="f81"/>
                    <a:pt x="f82" y="f8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7" name="Freeform: Shape 731">
              <a:extLst>
                <a:ext uri="{FF2B5EF4-FFF2-40B4-BE49-F238E27FC236}">
                  <a16:creationId xmlns:a16="http://schemas.microsoft.com/office/drawing/2014/main" id="{DFA5C591-A1D5-EDE2-4872-299D258B0976}"/>
                </a:ext>
              </a:extLst>
            </p:cNvPr>
            <p:cNvSpPr/>
            <p:nvPr/>
          </p:nvSpPr>
          <p:spPr>
            <a:xfrm>
              <a:off x="11274606" y="4802392"/>
              <a:ext cx="9875" cy="91046"/>
            </a:xfrm>
            <a:custGeom>
              <a:avLst/>
              <a:gdLst>
                <a:gd name="f0" fmla="val 10800000"/>
                <a:gd name="f1" fmla="val 5400000"/>
                <a:gd name="f2" fmla="val 180"/>
                <a:gd name="f3" fmla="val w"/>
                <a:gd name="f4" fmla="val h"/>
                <a:gd name="f5" fmla="val 0"/>
                <a:gd name="f6" fmla="val 9872"/>
                <a:gd name="f7" fmla="val 91046"/>
                <a:gd name="f8" fmla="val 4745"/>
                <a:gd name="f9" fmla="val 5"/>
                <a:gd name="f10" fmla="val 3730"/>
                <a:gd name="f11" fmla="val 2587"/>
                <a:gd name="f12" fmla="val 1698"/>
                <a:gd name="f13" fmla="val 809"/>
                <a:gd name="f14" fmla="val 48"/>
                <a:gd name="f15" fmla="val 894"/>
                <a:gd name="f16" fmla="val 1656"/>
                <a:gd name="f17" fmla="val -16"/>
                <a:gd name="f18" fmla="val 1986"/>
                <a:gd name="f19" fmla="val 2341"/>
                <a:gd name="f20" fmla="val 2672"/>
                <a:gd name="f21" fmla="val -3"/>
                <a:gd name="f22" fmla="val 2925"/>
                <a:gd name="f23" fmla="val 3179"/>
                <a:gd name="f24" fmla="val 3433"/>
                <a:gd name="f25" fmla="val 86089"/>
                <a:gd name="f26" fmla="val 187"/>
                <a:gd name="f27" fmla="val 88958"/>
                <a:gd name="f28" fmla="val 2625"/>
                <a:gd name="f29" fmla="val 91180"/>
                <a:gd name="f30" fmla="val 5495"/>
                <a:gd name="f31" fmla="val 91041"/>
                <a:gd name="f32" fmla="val 5507"/>
                <a:gd name="f33" fmla="val 6866"/>
                <a:gd name="f34" fmla="val 91066"/>
                <a:gd name="f35" fmla="val 8186"/>
                <a:gd name="f36" fmla="val 90558"/>
                <a:gd name="f37" fmla="val 9190"/>
                <a:gd name="f38" fmla="val 89644"/>
                <a:gd name="f39" fmla="val 88882"/>
                <a:gd name="f40" fmla="val 9824"/>
                <a:gd name="f41" fmla="val 88120"/>
                <a:gd name="f42" fmla="val 9888"/>
                <a:gd name="f43" fmla="val 87866"/>
                <a:gd name="f44" fmla="val 87613"/>
                <a:gd name="f45" fmla="val 87358"/>
                <a:gd name="f46" fmla="val 86977"/>
                <a:gd name="f47" fmla="val 86597"/>
                <a:gd name="f48" fmla="val 86216"/>
                <a:gd name="f49" fmla="val 3560"/>
                <a:gd name="f50" fmla="val 9139"/>
                <a:gd name="f51" fmla="val 1363"/>
                <a:gd name="f52" fmla="val 7044"/>
                <a:gd name="f53" fmla="val -97"/>
                <a:gd name="f54" fmla="+- 0 0 -90"/>
                <a:gd name="f55" fmla="*/ f3 1 9872"/>
                <a:gd name="f56" fmla="*/ f4 1 91046"/>
                <a:gd name="f57" fmla="val f5"/>
                <a:gd name="f58" fmla="val f6"/>
                <a:gd name="f59" fmla="val f7"/>
                <a:gd name="f60" fmla="*/ f54 f0 1"/>
                <a:gd name="f61" fmla="+- f59 0 f57"/>
                <a:gd name="f62" fmla="+- f58 0 f57"/>
                <a:gd name="f63" fmla="*/ f60 1 f2"/>
                <a:gd name="f64" fmla="*/ f62 1 9872"/>
                <a:gd name="f65" fmla="*/ f61 1 91046"/>
                <a:gd name="f66" fmla="*/ 4745 f62 1"/>
                <a:gd name="f67" fmla="*/ 5 f61 1"/>
                <a:gd name="f68" fmla="*/ 3730 f62 1"/>
                <a:gd name="f69" fmla="*/ 2587 f62 1"/>
                <a:gd name="f70" fmla="*/ 1698 f62 1"/>
                <a:gd name="f71" fmla="*/ 809 f62 1"/>
                <a:gd name="f72" fmla="*/ 48 f62 1"/>
                <a:gd name="f73" fmla="*/ 894 f61 1"/>
                <a:gd name="f74" fmla="*/ 1656 f61 1"/>
                <a:gd name="f75" fmla="*/ 2672 f61 1"/>
                <a:gd name="f76" fmla="*/ 3433 f61 1"/>
                <a:gd name="f77" fmla="*/ 86089 f61 1"/>
                <a:gd name="f78" fmla="*/ 5495 f62 1"/>
                <a:gd name="f79" fmla="*/ 91041 f61 1"/>
                <a:gd name="f80" fmla="*/ 5507 f62 1"/>
                <a:gd name="f81" fmla="*/ 9190 f62 1"/>
                <a:gd name="f82" fmla="*/ 89644 f61 1"/>
                <a:gd name="f83" fmla="*/ 88882 f61 1"/>
                <a:gd name="f84" fmla="*/ 9824 f62 1"/>
                <a:gd name="f85" fmla="*/ 88120 f61 1"/>
                <a:gd name="f86" fmla="*/ 87358 f61 1"/>
                <a:gd name="f87" fmla="*/ 86216 f61 1"/>
                <a:gd name="f88" fmla="*/ 3560 f61 1"/>
                <a:gd name="f89" fmla="+- f63 0 f1"/>
                <a:gd name="f90" fmla="*/ f66 1 9872"/>
                <a:gd name="f91" fmla="*/ f67 1 91046"/>
                <a:gd name="f92" fmla="*/ f68 1 9872"/>
                <a:gd name="f93" fmla="*/ f69 1 9872"/>
                <a:gd name="f94" fmla="*/ f70 1 9872"/>
                <a:gd name="f95" fmla="*/ f71 1 9872"/>
                <a:gd name="f96" fmla="*/ f72 1 9872"/>
                <a:gd name="f97" fmla="*/ f73 1 91046"/>
                <a:gd name="f98" fmla="*/ f74 1 91046"/>
                <a:gd name="f99" fmla="*/ f75 1 91046"/>
                <a:gd name="f100" fmla="*/ f76 1 91046"/>
                <a:gd name="f101" fmla="*/ f77 1 91046"/>
                <a:gd name="f102" fmla="*/ f78 1 9872"/>
                <a:gd name="f103" fmla="*/ f79 1 91046"/>
                <a:gd name="f104" fmla="*/ f80 1 9872"/>
                <a:gd name="f105" fmla="*/ f81 1 9872"/>
                <a:gd name="f106" fmla="*/ f82 1 91046"/>
                <a:gd name="f107" fmla="*/ f83 1 91046"/>
                <a:gd name="f108" fmla="*/ f84 1 9872"/>
                <a:gd name="f109" fmla="*/ f85 1 91046"/>
                <a:gd name="f110" fmla="*/ f86 1 91046"/>
                <a:gd name="f111" fmla="*/ f87 1 91046"/>
                <a:gd name="f112" fmla="*/ f88 1 91046"/>
                <a:gd name="f113" fmla="*/ f57 1 f64"/>
                <a:gd name="f114" fmla="*/ f58 1 f64"/>
                <a:gd name="f115" fmla="*/ f57 1 f65"/>
                <a:gd name="f116" fmla="*/ f59 1 f65"/>
                <a:gd name="f117" fmla="*/ f90 1 f64"/>
                <a:gd name="f118" fmla="*/ f91 1 f65"/>
                <a:gd name="f119" fmla="*/ f92 1 f64"/>
                <a:gd name="f120" fmla="*/ f93 1 f64"/>
                <a:gd name="f121" fmla="*/ f94 1 f64"/>
                <a:gd name="f122" fmla="*/ f95 1 f64"/>
                <a:gd name="f123" fmla="*/ f96 1 f64"/>
                <a:gd name="f124" fmla="*/ f97 1 f65"/>
                <a:gd name="f125" fmla="*/ f98 1 f65"/>
                <a:gd name="f126" fmla="*/ f99 1 f65"/>
                <a:gd name="f127" fmla="*/ f100 1 f65"/>
                <a:gd name="f128" fmla="*/ f101 1 f65"/>
                <a:gd name="f129" fmla="*/ f102 1 f64"/>
                <a:gd name="f130" fmla="*/ f103 1 f65"/>
                <a:gd name="f131" fmla="*/ f104 1 f64"/>
                <a:gd name="f132" fmla="*/ f105 1 f64"/>
                <a:gd name="f133" fmla="*/ f106 1 f65"/>
                <a:gd name="f134" fmla="*/ f107 1 f65"/>
                <a:gd name="f135" fmla="*/ f108 1 f64"/>
                <a:gd name="f136" fmla="*/ f109 1 f65"/>
                <a:gd name="f137" fmla="*/ f110 1 f65"/>
                <a:gd name="f138" fmla="*/ f111 1 f65"/>
                <a:gd name="f139" fmla="*/ f112 1 f65"/>
                <a:gd name="f140" fmla="*/ f113 f55 1"/>
                <a:gd name="f141" fmla="*/ f114 f55 1"/>
                <a:gd name="f142" fmla="*/ f116 f56 1"/>
                <a:gd name="f143" fmla="*/ f115 f56 1"/>
                <a:gd name="f144" fmla="*/ f117 f55 1"/>
                <a:gd name="f145" fmla="*/ f118 f56 1"/>
                <a:gd name="f146" fmla="*/ f119 f55 1"/>
                <a:gd name="f147" fmla="*/ f120 f55 1"/>
                <a:gd name="f148" fmla="*/ f121 f55 1"/>
                <a:gd name="f149" fmla="*/ f122 f55 1"/>
                <a:gd name="f150" fmla="*/ f123 f55 1"/>
                <a:gd name="f151" fmla="*/ f124 f56 1"/>
                <a:gd name="f152" fmla="*/ f125 f56 1"/>
                <a:gd name="f153" fmla="*/ f126 f56 1"/>
                <a:gd name="f154" fmla="*/ f127 f56 1"/>
                <a:gd name="f155" fmla="*/ f128 f56 1"/>
                <a:gd name="f156" fmla="*/ f129 f55 1"/>
                <a:gd name="f157" fmla="*/ f130 f56 1"/>
                <a:gd name="f158" fmla="*/ f131 f55 1"/>
                <a:gd name="f159" fmla="*/ f132 f55 1"/>
                <a:gd name="f160" fmla="*/ f133 f56 1"/>
                <a:gd name="f161" fmla="*/ f134 f56 1"/>
                <a:gd name="f162" fmla="*/ f135 f55 1"/>
                <a:gd name="f163" fmla="*/ f136 f56 1"/>
                <a:gd name="f164" fmla="*/ f137 f56 1"/>
                <a:gd name="f165" fmla="*/ f138 f56 1"/>
                <a:gd name="f166" fmla="*/ f139 f56 1"/>
              </a:gdLst>
              <a:ahLst/>
              <a:cxnLst>
                <a:cxn ang="3cd4">
                  <a:pos x="hc" y="t"/>
                </a:cxn>
                <a:cxn ang="0">
                  <a:pos x="r" y="vc"/>
                </a:cxn>
                <a:cxn ang="cd4">
                  <a:pos x="hc" y="b"/>
                </a:cxn>
                <a:cxn ang="cd2">
                  <a:pos x="l" y="vc"/>
                </a:cxn>
                <a:cxn ang="f89">
                  <a:pos x="f144" y="f145"/>
                </a:cxn>
                <a:cxn ang="f89">
                  <a:pos x="f146" y="f145"/>
                </a:cxn>
                <a:cxn ang="f89">
                  <a:pos x="f147" y="f145"/>
                </a:cxn>
                <a:cxn ang="f89">
                  <a:pos x="f148" y="f145"/>
                </a:cxn>
                <a:cxn ang="f89">
                  <a:pos x="f149" y="f145"/>
                </a:cxn>
                <a:cxn ang="f89">
                  <a:pos x="f150" y="f145"/>
                </a:cxn>
                <a:cxn ang="f89">
                  <a:pos x="f150" y="f151"/>
                </a:cxn>
                <a:cxn ang="f89">
                  <a:pos x="f150" y="f152"/>
                </a:cxn>
                <a:cxn ang="f89">
                  <a:pos x="f150" y="f153"/>
                </a:cxn>
                <a:cxn ang="f89">
                  <a:pos x="f150" y="f154"/>
                </a:cxn>
                <a:cxn ang="f89">
                  <a:pos x="f150" y="f155"/>
                </a:cxn>
                <a:cxn ang="f89">
                  <a:pos x="f156" y="f157"/>
                </a:cxn>
                <a:cxn ang="f89">
                  <a:pos x="f158" y="f157"/>
                </a:cxn>
                <a:cxn ang="f89">
                  <a:pos x="f159" y="f160"/>
                </a:cxn>
                <a:cxn ang="f89">
                  <a:pos x="f159" y="f161"/>
                </a:cxn>
                <a:cxn ang="f89">
                  <a:pos x="f162" y="f163"/>
                </a:cxn>
                <a:cxn ang="f89">
                  <a:pos x="f162" y="f164"/>
                </a:cxn>
                <a:cxn ang="f89">
                  <a:pos x="f162" y="f165"/>
                </a:cxn>
                <a:cxn ang="f89">
                  <a:pos x="f162" y="f165"/>
                </a:cxn>
                <a:cxn ang="f89">
                  <a:pos x="f162" y="f166"/>
                </a:cxn>
                <a:cxn ang="f89">
                  <a:pos x="f144" y="f145"/>
                </a:cxn>
              </a:cxnLst>
              <a:rect l="f140" t="f143" r="f141" b="f142"/>
              <a:pathLst>
                <a:path w="9872" h="91046">
                  <a:moveTo>
                    <a:pt x="f8" y="f9"/>
                  </a:moveTo>
                  <a:lnTo>
                    <a:pt x="f10" y="f9"/>
                  </a:lnTo>
                  <a:lnTo>
                    <a:pt x="f11" y="f9"/>
                  </a:lnTo>
                  <a:lnTo>
                    <a:pt x="f12" y="f9"/>
                  </a:lnTo>
                  <a:lnTo>
                    <a:pt x="f13" y="f9"/>
                  </a:lnTo>
                  <a:lnTo>
                    <a:pt x="f14" y="f9"/>
                  </a:lnTo>
                  <a:lnTo>
                    <a:pt x="f14" y="f15"/>
                  </a:lnTo>
                  <a:lnTo>
                    <a:pt x="f14" y="f16"/>
                  </a:lnTo>
                  <a:cubicBezTo>
                    <a:pt x="f17" y="f18"/>
                    <a:pt x="f17" y="f19"/>
                    <a:pt x="f14" y="f20"/>
                  </a:cubicBezTo>
                  <a:cubicBezTo>
                    <a:pt x="f21" y="f22"/>
                    <a:pt x="f21" y="f23"/>
                    <a:pt x="f14" y="f24"/>
                  </a:cubicBezTo>
                  <a:lnTo>
                    <a:pt x="f14" y="f25"/>
                  </a:lnTo>
                  <a:cubicBezTo>
                    <a:pt x="f26" y="f27"/>
                    <a:pt x="f28" y="f29"/>
                    <a:pt x="f30" y="f31"/>
                  </a:cubicBezTo>
                  <a:cubicBezTo>
                    <a:pt x="f30" y="f31"/>
                    <a:pt x="f32" y="f31"/>
                    <a:pt x="f32" y="f31"/>
                  </a:cubicBezTo>
                  <a:cubicBezTo>
                    <a:pt x="f33" y="f34"/>
                    <a:pt x="f35" y="f36"/>
                    <a:pt x="f37" y="f38"/>
                  </a:cubicBezTo>
                  <a:lnTo>
                    <a:pt x="f37" y="f39"/>
                  </a:lnTo>
                  <a:lnTo>
                    <a:pt x="f40" y="f41"/>
                  </a:lnTo>
                  <a:cubicBezTo>
                    <a:pt x="f42" y="f43"/>
                    <a:pt x="f42" y="f44"/>
                    <a:pt x="f40" y="f45"/>
                  </a:cubicBezTo>
                  <a:cubicBezTo>
                    <a:pt x="f42" y="f46"/>
                    <a:pt x="f42" y="f47"/>
                    <a:pt x="f40" y="f48"/>
                  </a:cubicBezTo>
                  <a:lnTo>
                    <a:pt x="f40" y="f48"/>
                  </a:lnTo>
                  <a:lnTo>
                    <a:pt x="f40" y="f49"/>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8" name="Freeform: Shape 732">
              <a:extLst>
                <a:ext uri="{FF2B5EF4-FFF2-40B4-BE49-F238E27FC236}">
                  <a16:creationId xmlns:a16="http://schemas.microsoft.com/office/drawing/2014/main" id="{1FA3ABB9-18CD-2DCF-A1BC-818C36796C40}"/>
                </a:ext>
              </a:extLst>
            </p:cNvPr>
            <p:cNvSpPr/>
            <p:nvPr/>
          </p:nvSpPr>
          <p:spPr>
            <a:xfrm>
              <a:off x="9725640" y="1026276"/>
              <a:ext cx="88239" cy="34152"/>
            </a:xfrm>
            <a:custGeom>
              <a:avLst/>
              <a:gdLst>
                <a:gd name="f0" fmla="val 10800000"/>
                <a:gd name="f1" fmla="val 5400000"/>
                <a:gd name="f2" fmla="val 180"/>
                <a:gd name="f3" fmla="val w"/>
                <a:gd name="f4" fmla="val h"/>
                <a:gd name="f5" fmla="val 0"/>
                <a:gd name="f6" fmla="val 88242"/>
                <a:gd name="f7" fmla="val 34154"/>
                <a:gd name="f8" fmla="val 7110"/>
                <a:gd name="f9" fmla="val 1143"/>
                <a:gd name="f10" fmla="val 3428"/>
                <a:gd name="f11" fmla="val 5968"/>
                <a:gd name="f12" fmla="val 541"/>
                <a:gd name="f13" fmla="val 7580"/>
                <a:gd name="f14" fmla="val 3036"/>
                <a:gd name="f15" fmla="val 7047"/>
                <a:gd name="f16" fmla="val 5574"/>
                <a:gd name="f17" fmla="val 6996"/>
                <a:gd name="f18" fmla="val 5793"/>
                <a:gd name="f19" fmla="val 6933"/>
                <a:gd name="f20" fmla="val 6011"/>
                <a:gd name="f21" fmla="val 6857"/>
                <a:gd name="f22" fmla="val 6221"/>
                <a:gd name="f23" fmla="val 6082"/>
                <a:gd name="f24" fmla="val 8345"/>
                <a:gd name="f25" fmla="val 4038"/>
                <a:gd name="f26" fmla="val 9729"/>
                <a:gd name="f27" fmla="val 1778"/>
                <a:gd name="f28" fmla="val 9649"/>
                <a:gd name="f29" fmla="val 81133"/>
                <a:gd name="f30" fmla="val 82911"/>
                <a:gd name="f31" fmla="val 85119"/>
                <a:gd name="f32" fmla="val 34180"/>
                <a:gd name="f33" fmla="val 87113"/>
                <a:gd name="f34" fmla="val 32878"/>
                <a:gd name="f35" fmla="val 87989"/>
                <a:gd name="f36" fmla="val 30853"/>
                <a:gd name="f37" fmla="val 88840"/>
                <a:gd name="f38" fmla="val 28326"/>
                <a:gd name="f39" fmla="val 87481"/>
                <a:gd name="f40" fmla="val 25591"/>
                <a:gd name="f41" fmla="val 84955"/>
                <a:gd name="f42" fmla="val 24745"/>
                <a:gd name="f43" fmla="val 84828"/>
                <a:gd name="f44" fmla="val 24701"/>
                <a:gd name="f45" fmla="val 84688"/>
                <a:gd name="f46" fmla="val 24663"/>
                <a:gd name="f47" fmla="val 84561"/>
                <a:gd name="f48" fmla="val 24632"/>
                <a:gd name="f49" fmla="val 81768"/>
                <a:gd name="f50" fmla="val 23743"/>
                <a:gd name="f51" fmla="+- 0 0 -90"/>
                <a:gd name="f52" fmla="*/ f3 1 88242"/>
                <a:gd name="f53" fmla="*/ f4 1 34154"/>
                <a:gd name="f54" fmla="val f5"/>
                <a:gd name="f55" fmla="val f6"/>
                <a:gd name="f56" fmla="val f7"/>
                <a:gd name="f57" fmla="*/ f51 f0 1"/>
                <a:gd name="f58" fmla="+- f56 0 f54"/>
                <a:gd name="f59" fmla="+- f55 0 f54"/>
                <a:gd name="f60" fmla="*/ f57 1 f2"/>
                <a:gd name="f61" fmla="*/ f59 1 88242"/>
                <a:gd name="f62" fmla="*/ f58 1 34154"/>
                <a:gd name="f63" fmla="*/ 7110 f59 1"/>
                <a:gd name="f64" fmla="*/ 1143 f58 1"/>
                <a:gd name="f65" fmla="*/ 3428 f59 1"/>
                <a:gd name="f66" fmla="*/ 0 f58 1"/>
                <a:gd name="f67" fmla="*/ 7047 f59 1"/>
                <a:gd name="f68" fmla="*/ 5574 f58 1"/>
                <a:gd name="f69" fmla="*/ 6857 f59 1"/>
                <a:gd name="f70" fmla="*/ 6221 f58 1"/>
                <a:gd name="f71" fmla="*/ 1778 f59 1"/>
                <a:gd name="f72" fmla="*/ 9649 f58 1"/>
                <a:gd name="f73" fmla="*/ 0 f59 1"/>
                <a:gd name="f74" fmla="*/ 81133 f59 1"/>
                <a:gd name="f75" fmla="*/ 34154 f58 1"/>
                <a:gd name="f76" fmla="*/ 82911 f59 1"/>
                <a:gd name="f77" fmla="*/ 87989 f59 1"/>
                <a:gd name="f78" fmla="*/ 30853 f58 1"/>
                <a:gd name="f79" fmla="*/ 84955 f59 1"/>
                <a:gd name="f80" fmla="*/ 24745 f58 1"/>
                <a:gd name="f81" fmla="*/ 84561 f59 1"/>
                <a:gd name="f82" fmla="*/ 24632 f58 1"/>
                <a:gd name="f83" fmla="*/ 81768 f59 1"/>
                <a:gd name="f84" fmla="*/ 23743 f58 1"/>
                <a:gd name="f85" fmla="+- f60 0 f1"/>
                <a:gd name="f86" fmla="*/ f63 1 88242"/>
                <a:gd name="f87" fmla="*/ f64 1 34154"/>
                <a:gd name="f88" fmla="*/ f65 1 88242"/>
                <a:gd name="f89" fmla="*/ f66 1 34154"/>
                <a:gd name="f90" fmla="*/ f67 1 88242"/>
                <a:gd name="f91" fmla="*/ f68 1 34154"/>
                <a:gd name="f92" fmla="*/ f69 1 88242"/>
                <a:gd name="f93" fmla="*/ f70 1 34154"/>
                <a:gd name="f94" fmla="*/ f71 1 88242"/>
                <a:gd name="f95" fmla="*/ f72 1 34154"/>
                <a:gd name="f96" fmla="*/ f73 1 88242"/>
                <a:gd name="f97" fmla="*/ f74 1 88242"/>
                <a:gd name="f98" fmla="*/ f75 1 34154"/>
                <a:gd name="f99" fmla="*/ f76 1 88242"/>
                <a:gd name="f100" fmla="*/ f77 1 88242"/>
                <a:gd name="f101" fmla="*/ f78 1 34154"/>
                <a:gd name="f102" fmla="*/ f79 1 88242"/>
                <a:gd name="f103" fmla="*/ f80 1 34154"/>
                <a:gd name="f104" fmla="*/ f81 1 88242"/>
                <a:gd name="f105" fmla="*/ f82 1 34154"/>
                <a:gd name="f106" fmla="*/ f83 1 88242"/>
                <a:gd name="f107" fmla="*/ f84 1 34154"/>
                <a:gd name="f108" fmla="*/ f54 1 f61"/>
                <a:gd name="f109" fmla="*/ f55 1 f61"/>
                <a:gd name="f110" fmla="*/ f54 1 f62"/>
                <a:gd name="f111" fmla="*/ f56 1 f62"/>
                <a:gd name="f112" fmla="*/ f86 1 f61"/>
                <a:gd name="f113" fmla="*/ f87 1 f62"/>
                <a:gd name="f114" fmla="*/ f88 1 f61"/>
                <a:gd name="f115" fmla="*/ f89 1 f62"/>
                <a:gd name="f116" fmla="*/ f90 1 f61"/>
                <a:gd name="f117" fmla="*/ f91 1 f62"/>
                <a:gd name="f118" fmla="*/ f92 1 f61"/>
                <a:gd name="f119" fmla="*/ f93 1 f62"/>
                <a:gd name="f120" fmla="*/ f94 1 f61"/>
                <a:gd name="f121" fmla="*/ f95 1 f62"/>
                <a:gd name="f122" fmla="*/ f96 1 f61"/>
                <a:gd name="f123" fmla="*/ f97 1 f61"/>
                <a:gd name="f124" fmla="*/ f98 1 f62"/>
                <a:gd name="f125" fmla="*/ f99 1 f61"/>
                <a:gd name="f126" fmla="*/ f100 1 f61"/>
                <a:gd name="f127" fmla="*/ f101 1 f62"/>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3 1"/>
                <a:gd name="f144" fmla="*/ f118 f52 1"/>
                <a:gd name="f145" fmla="*/ f119 f53 1"/>
                <a:gd name="f146" fmla="*/ f120 f52 1"/>
                <a:gd name="f147" fmla="*/ f121 f53 1"/>
                <a:gd name="f148" fmla="*/ f122 f52 1"/>
                <a:gd name="f149" fmla="*/ f123 f52 1"/>
                <a:gd name="f150" fmla="*/ f124 f53 1"/>
                <a:gd name="f151" fmla="*/ f125 f52 1"/>
                <a:gd name="f152" fmla="*/ f126 f52 1"/>
                <a:gd name="f153" fmla="*/ f127 f53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3"/>
                </a:cxn>
                <a:cxn ang="f85">
                  <a:pos x="f144" y="f145"/>
                </a:cxn>
                <a:cxn ang="f85">
                  <a:pos x="f146" y="f147"/>
                </a:cxn>
                <a:cxn ang="f85">
                  <a:pos x="f148" y="f147"/>
                </a:cxn>
                <a:cxn ang="f85">
                  <a:pos x="f149" y="f150"/>
                </a:cxn>
                <a:cxn ang="f85">
                  <a:pos x="f151" y="f150"/>
                </a:cxn>
                <a:cxn ang="f85">
                  <a:pos x="f152" y="f153"/>
                </a:cxn>
                <a:cxn ang="f85">
                  <a:pos x="f154" y="f155"/>
                </a:cxn>
                <a:cxn ang="f85">
                  <a:pos x="f156" y="f157"/>
                </a:cxn>
                <a:cxn ang="f85">
                  <a:pos x="f158" y="f159"/>
                </a:cxn>
              </a:cxnLst>
              <a:rect l="f134" t="f137" r="f135" b="f136"/>
              <a:pathLst>
                <a:path w="88242" h="34154">
                  <a:moveTo>
                    <a:pt x="f8" y="f9"/>
                  </a:moveTo>
                  <a:lnTo>
                    <a:pt x="f10" y="f5"/>
                  </a:lnTo>
                  <a:cubicBezTo>
                    <a:pt x="f11" y="f12"/>
                    <a:pt x="f13" y="f14"/>
                    <a:pt x="f15" y="f16"/>
                  </a:cubicBezTo>
                  <a:cubicBezTo>
                    <a:pt x="f17" y="f18"/>
                    <a:pt x="f19" y="f20"/>
                    <a:pt x="f21" y="f22"/>
                  </a:cubicBezTo>
                  <a:cubicBezTo>
                    <a:pt x="f23" y="f24"/>
                    <a:pt x="f25" y="f26"/>
                    <a:pt x="f27" y="f28"/>
                  </a:cubicBezTo>
                  <a:lnTo>
                    <a:pt x="f5" y="f28"/>
                  </a:lnTo>
                  <a:lnTo>
                    <a:pt x="f29" y="f7"/>
                  </a:lnTo>
                  <a:lnTo>
                    <a:pt x="f30" y="f7"/>
                  </a:lnTo>
                  <a:cubicBezTo>
                    <a:pt x="f31" y="f32"/>
                    <a:pt x="f33" y="f34"/>
                    <a:pt x="f35" y="f36"/>
                  </a:cubicBezTo>
                  <a:cubicBezTo>
                    <a:pt x="f37" y="f38"/>
                    <a:pt x="f39" y="f40"/>
                    <a:pt x="f41" y="f42"/>
                  </a:cubicBezTo>
                  <a:cubicBezTo>
                    <a:pt x="f43" y="f44"/>
                    <a:pt x="f45" y="f46"/>
                    <a:pt x="f47" y="f48"/>
                  </a:cubicBez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29" name="Freeform: Shape 733">
              <a:extLst>
                <a:ext uri="{FF2B5EF4-FFF2-40B4-BE49-F238E27FC236}">
                  <a16:creationId xmlns:a16="http://schemas.microsoft.com/office/drawing/2014/main" id="{DD30F1F5-93A4-B01B-E03E-A758CAB7826E}"/>
                </a:ext>
              </a:extLst>
            </p:cNvPr>
            <p:cNvSpPr/>
            <p:nvPr/>
          </p:nvSpPr>
          <p:spPr>
            <a:xfrm>
              <a:off x="7511823" y="139665"/>
              <a:ext cx="1303559" cy="401147"/>
            </a:xfrm>
            <a:custGeom>
              <a:avLst/>
              <a:gdLst>
                <a:gd name="f0" fmla="val 10800000"/>
                <a:gd name="f1" fmla="val 5400000"/>
                <a:gd name="f2" fmla="val 180"/>
                <a:gd name="f3" fmla="val w"/>
                <a:gd name="f4" fmla="val h"/>
                <a:gd name="f5" fmla="val 0"/>
                <a:gd name="f6" fmla="val 1303559"/>
                <a:gd name="f7" fmla="val 401144"/>
                <a:gd name="f8" fmla="val 1303329"/>
                <a:gd name="f9" fmla="val 397915"/>
                <a:gd name="f10" fmla="val 1303913"/>
                <a:gd name="f11" fmla="val 396094"/>
                <a:gd name="f12" fmla="val 1303367"/>
                <a:gd name="f13" fmla="val 394103"/>
                <a:gd name="f14" fmla="val 1301932"/>
                <a:gd name="f15" fmla="val 392836"/>
                <a:gd name="f16" fmla="val 1301336"/>
                <a:gd name="f17" fmla="val 392336"/>
                <a:gd name="f18" fmla="val 1300637"/>
                <a:gd name="f19" fmla="val 391949"/>
                <a:gd name="f20" fmla="val 1299901"/>
                <a:gd name="f21" fmla="val 391693"/>
                <a:gd name="f22" fmla="val 1292791"/>
                <a:gd name="f23" fmla="val 389535"/>
                <a:gd name="f24" fmla="val 7110"/>
                <a:gd name="f25" fmla="val 1016"/>
                <a:gd name="f26" fmla="val 3428"/>
                <a:gd name="f27" fmla="val 6069"/>
                <a:gd name="f28" fmla="val 722"/>
                <a:gd name="f29" fmla="val 7618"/>
                <a:gd name="f30" fmla="val 3446"/>
                <a:gd name="f31" fmla="val 6894"/>
                <a:gd name="f32" fmla="val 6084"/>
                <a:gd name="f33" fmla="val 6882"/>
                <a:gd name="f34" fmla="val 6130"/>
                <a:gd name="f35" fmla="val 6869"/>
                <a:gd name="f36" fmla="val 6176"/>
                <a:gd name="f37" fmla="val 6856"/>
                <a:gd name="f38" fmla="val 6221"/>
                <a:gd name="f39" fmla="val 5993"/>
                <a:gd name="f40" fmla="val 8273"/>
                <a:gd name="f41" fmla="val 4000"/>
                <a:gd name="f42" fmla="val 9620"/>
                <a:gd name="f43" fmla="val 1778"/>
                <a:gd name="f44" fmla="val 9649"/>
                <a:gd name="f45" fmla="val 1296473"/>
                <a:gd name="f46" fmla="val 401089"/>
                <a:gd name="f47" fmla="val 1298123"/>
                <a:gd name="f48" fmla="val 1298543"/>
                <a:gd name="f49" fmla="val 401163"/>
                <a:gd name="f50" fmla="val 1298974"/>
                <a:gd name="f51" fmla="val 1299393"/>
                <a:gd name="f52" fmla="val 1301170"/>
                <a:gd name="f53" fmla="val 400782"/>
                <a:gd name="f54" fmla="val 1302656"/>
                <a:gd name="f55" fmla="val 399582"/>
                <a:gd name="f56" fmla="+- 0 0 -90"/>
                <a:gd name="f57" fmla="*/ f3 1 1303559"/>
                <a:gd name="f58" fmla="*/ f4 1 401144"/>
                <a:gd name="f59" fmla="val f5"/>
                <a:gd name="f60" fmla="val f6"/>
                <a:gd name="f61" fmla="val f7"/>
                <a:gd name="f62" fmla="*/ f56 f0 1"/>
                <a:gd name="f63" fmla="+- f61 0 f59"/>
                <a:gd name="f64" fmla="+- f60 0 f59"/>
                <a:gd name="f65" fmla="*/ f62 1 f2"/>
                <a:gd name="f66" fmla="*/ f64 1 1303559"/>
                <a:gd name="f67" fmla="*/ f63 1 401144"/>
                <a:gd name="f68" fmla="*/ 1303329 f64 1"/>
                <a:gd name="f69" fmla="*/ 397915 f63 1"/>
                <a:gd name="f70" fmla="*/ 1301932 f64 1"/>
                <a:gd name="f71" fmla="*/ 392836 f63 1"/>
                <a:gd name="f72" fmla="*/ 1299901 f64 1"/>
                <a:gd name="f73" fmla="*/ 391693 f63 1"/>
                <a:gd name="f74" fmla="*/ 1292791 f64 1"/>
                <a:gd name="f75" fmla="*/ 389535 f63 1"/>
                <a:gd name="f76" fmla="*/ 7110 f64 1"/>
                <a:gd name="f77" fmla="*/ 1016 f63 1"/>
                <a:gd name="f78" fmla="*/ 3428 f64 1"/>
                <a:gd name="f79" fmla="*/ 0 f63 1"/>
                <a:gd name="f80" fmla="*/ 6894 f64 1"/>
                <a:gd name="f81" fmla="*/ 6084 f63 1"/>
                <a:gd name="f82" fmla="*/ 6856 f64 1"/>
                <a:gd name="f83" fmla="*/ 6221 f63 1"/>
                <a:gd name="f84" fmla="*/ 1778 f64 1"/>
                <a:gd name="f85" fmla="*/ 9649 f63 1"/>
                <a:gd name="f86" fmla="*/ 0 f64 1"/>
                <a:gd name="f87" fmla="*/ 1296473 f64 1"/>
                <a:gd name="f88" fmla="*/ 401089 f63 1"/>
                <a:gd name="f89" fmla="*/ 1298123 f64 1"/>
                <a:gd name="f90" fmla="*/ 1299393 f64 1"/>
                <a:gd name="f91" fmla="+- f65 0 f1"/>
                <a:gd name="f92" fmla="*/ f68 1 1303559"/>
                <a:gd name="f93" fmla="*/ f69 1 401144"/>
                <a:gd name="f94" fmla="*/ f70 1 1303559"/>
                <a:gd name="f95" fmla="*/ f71 1 401144"/>
                <a:gd name="f96" fmla="*/ f72 1 1303559"/>
                <a:gd name="f97" fmla="*/ f73 1 401144"/>
                <a:gd name="f98" fmla="*/ f74 1 1303559"/>
                <a:gd name="f99" fmla="*/ f75 1 401144"/>
                <a:gd name="f100" fmla="*/ f76 1 1303559"/>
                <a:gd name="f101" fmla="*/ f77 1 401144"/>
                <a:gd name="f102" fmla="*/ f78 1 1303559"/>
                <a:gd name="f103" fmla="*/ f79 1 401144"/>
                <a:gd name="f104" fmla="*/ f80 1 1303559"/>
                <a:gd name="f105" fmla="*/ f81 1 401144"/>
                <a:gd name="f106" fmla="*/ f82 1 1303559"/>
                <a:gd name="f107" fmla="*/ f83 1 401144"/>
                <a:gd name="f108" fmla="*/ f84 1 1303559"/>
                <a:gd name="f109" fmla="*/ f85 1 401144"/>
                <a:gd name="f110" fmla="*/ f86 1 1303559"/>
                <a:gd name="f111" fmla="*/ f87 1 1303559"/>
                <a:gd name="f112" fmla="*/ f88 1 401144"/>
                <a:gd name="f113" fmla="*/ f89 1 1303559"/>
                <a:gd name="f114" fmla="*/ f90 1 1303559"/>
                <a:gd name="f115" fmla="*/ f59 1 f66"/>
                <a:gd name="f116" fmla="*/ f60 1 f66"/>
                <a:gd name="f117" fmla="*/ f59 1 f67"/>
                <a:gd name="f118" fmla="*/ f61 1 f67"/>
                <a:gd name="f119" fmla="*/ f92 1 f66"/>
                <a:gd name="f120" fmla="*/ f93 1 f67"/>
                <a:gd name="f121" fmla="*/ f94 1 f66"/>
                <a:gd name="f122" fmla="*/ f95 1 f67"/>
                <a:gd name="f123" fmla="*/ f96 1 f66"/>
                <a:gd name="f124" fmla="*/ f97 1 f67"/>
                <a:gd name="f125" fmla="*/ f98 1 f66"/>
                <a:gd name="f126" fmla="*/ f99 1 f67"/>
                <a:gd name="f127" fmla="*/ f100 1 f66"/>
                <a:gd name="f128" fmla="*/ f101 1 f67"/>
                <a:gd name="f129" fmla="*/ f102 1 f66"/>
                <a:gd name="f130" fmla="*/ f103 1 f67"/>
                <a:gd name="f131" fmla="*/ f104 1 f66"/>
                <a:gd name="f132" fmla="*/ f105 1 f67"/>
                <a:gd name="f133" fmla="*/ f106 1 f66"/>
                <a:gd name="f134" fmla="*/ f107 1 f67"/>
                <a:gd name="f135" fmla="*/ f108 1 f66"/>
                <a:gd name="f136" fmla="*/ f109 1 f67"/>
                <a:gd name="f137" fmla="*/ f110 1 f66"/>
                <a:gd name="f138" fmla="*/ f111 1 f66"/>
                <a:gd name="f139" fmla="*/ f112 1 f67"/>
                <a:gd name="f140" fmla="*/ f113 1 f66"/>
                <a:gd name="f141" fmla="*/ f114 1 f66"/>
                <a:gd name="f142" fmla="*/ f115 f57 1"/>
                <a:gd name="f143" fmla="*/ f116 f57 1"/>
                <a:gd name="f144" fmla="*/ f118 f58 1"/>
                <a:gd name="f145" fmla="*/ f117 f58 1"/>
                <a:gd name="f146" fmla="*/ f119 f57 1"/>
                <a:gd name="f147" fmla="*/ f120 f58 1"/>
                <a:gd name="f148" fmla="*/ f121 f57 1"/>
                <a:gd name="f149" fmla="*/ f122 f58 1"/>
                <a:gd name="f150" fmla="*/ f123 f57 1"/>
                <a:gd name="f151" fmla="*/ f124 f58 1"/>
                <a:gd name="f152" fmla="*/ f125 f57 1"/>
                <a:gd name="f153" fmla="*/ f126 f58 1"/>
                <a:gd name="f154" fmla="*/ f127 f57 1"/>
                <a:gd name="f155" fmla="*/ f128 f58 1"/>
                <a:gd name="f156" fmla="*/ f129 f57 1"/>
                <a:gd name="f157" fmla="*/ f130 f58 1"/>
                <a:gd name="f158" fmla="*/ f131 f57 1"/>
                <a:gd name="f159" fmla="*/ f132 f58 1"/>
                <a:gd name="f160" fmla="*/ f133 f57 1"/>
                <a:gd name="f161" fmla="*/ f134 f58 1"/>
                <a:gd name="f162" fmla="*/ f135 f57 1"/>
                <a:gd name="f163" fmla="*/ f136 f58 1"/>
                <a:gd name="f164" fmla="*/ f137 f57 1"/>
                <a:gd name="f165" fmla="*/ f138 f57 1"/>
                <a:gd name="f166" fmla="*/ f139 f58 1"/>
                <a:gd name="f167" fmla="*/ f140 f57 1"/>
                <a:gd name="f168" fmla="*/ f141 f57 1"/>
              </a:gdLst>
              <a:ahLst/>
              <a:cxnLst>
                <a:cxn ang="3cd4">
                  <a:pos x="hc" y="t"/>
                </a:cxn>
                <a:cxn ang="0">
                  <a:pos x="r" y="vc"/>
                </a:cxn>
                <a:cxn ang="cd4">
                  <a:pos x="hc" y="b"/>
                </a:cxn>
                <a:cxn ang="cd2">
                  <a:pos x="l" y="vc"/>
                </a:cxn>
                <a:cxn ang="f91">
                  <a:pos x="f146" y="f147"/>
                </a:cxn>
                <a:cxn ang="f91">
                  <a:pos x="f148" y="f149"/>
                </a:cxn>
                <a:cxn ang="f91">
                  <a:pos x="f150" y="f151"/>
                </a:cxn>
                <a:cxn ang="f91">
                  <a:pos x="f152" y="f153"/>
                </a:cxn>
                <a:cxn ang="f91">
                  <a:pos x="f154" y="f155"/>
                </a:cxn>
                <a:cxn ang="f91">
                  <a:pos x="f156" y="f157"/>
                </a:cxn>
                <a:cxn ang="f91">
                  <a:pos x="f158" y="f159"/>
                </a:cxn>
                <a:cxn ang="f91">
                  <a:pos x="f160" y="f161"/>
                </a:cxn>
                <a:cxn ang="f91">
                  <a:pos x="f162" y="f163"/>
                </a:cxn>
                <a:cxn ang="f91">
                  <a:pos x="f164" y="f163"/>
                </a:cxn>
                <a:cxn ang="f91">
                  <a:pos x="f165" y="f166"/>
                </a:cxn>
                <a:cxn ang="f91">
                  <a:pos x="f167" y="f166"/>
                </a:cxn>
                <a:cxn ang="f91">
                  <a:pos x="f168" y="f166"/>
                </a:cxn>
                <a:cxn ang="f91">
                  <a:pos x="f146" y="f147"/>
                </a:cxn>
              </a:cxnLst>
              <a:rect l="f142" t="f145" r="f143" b="f144"/>
              <a:pathLst>
                <a:path w="1303559" h="401144">
                  <a:moveTo>
                    <a:pt x="f8" y="f9"/>
                  </a:moveTo>
                  <a:cubicBezTo>
                    <a:pt x="f10" y="f11"/>
                    <a:pt x="f12" y="f13"/>
                    <a:pt x="f14" y="f15"/>
                  </a:cubicBezTo>
                  <a:cubicBezTo>
                    <a:pt x="f16" y="f17"/>
                    <a:pt x="f18" y="f19"/>
                    <a:pt x="f20" y="f21"/>
                  </a:cubicBezTo>
                  <a:lnTo>
                    <a:pt x="f22" y="f23"/>
                  </a:lnTo>
                  <a:lnTo>
                    <a:pt x="f24" y="f25"/>
                  </a:lnTo>
                  <a:lnTo>
                    <a:pt x="f26" y="f5"/>
                  </a:lnTo>
                  <a:cubicBezTo>
                    <a:pt x="f27" y="f28"/>
                    <a:pt x="f29" y="f30"/>
                    <a:pt x="f31" y="f32"/>
                  </a:cubicBezTo>
                  <a:cubicBezTo>
                    <a:pt x="f33" y="f34"/>
                    <a:pt x="f35" y="f36"/>
                    <a:pt x="f37" y="f38"/>
                  </a:cubicBezTo>
                  <a:cubicBezTo>
                    <a:pt x="f39" y="f40"/>
                    <a:pt x="f41" y="f42"/>
                    <a:pt x="f43" y="f44"/>
                  </a:cubicBezTo>
                  <a:lnTo>
                    <a:pt x="f5" y="f44"/>
                  </a:lnTo>
                  <a:lnTo>
                    <a:pt x="f45" y="f46"/>
                  </a:lnTo>
                  <a:lnTo>
                    <a:pt x="f47" y="f46"/>
                  </a:lnTo>
                  <a:cubicBezTo>
                    <a:pt x="f48" y="f49"/>
                    <a:pt x="f50" y="f49"/>
                    <a:pt x="f51" y="f46"/>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0" name="Freeform: Shape 734">
              <a:extLst>
                <a:ext uri="{FF2B5EF4-FFF2-40B4-BE49-F238E27FC236}">
                  <a16:creationId xmlns:a16="http://schemas.microsoft.com/office/drawing/2014/main" id="{8CCEE4C3-C7E0-9B4B-FD1D-5F0C7707E235}"/>
                </a:ext>
              </a:extLst>
            </p:cNvPr>
            <p:cNvSpPr/>
            <p:nvPr/>
          </p:nvSpPr>
          <p:spPr>
            <a:xfrm>
              <a:off x="9458736" y="2474969"/>
              <a:ext cx="268047" cy="88367"/>
            </a:xfrm>
            <a:custGeom>
              <a:avLst/>
              <a:gdLst>
                <a:gd name="f0" fmla="val 10800000"/>
                <a:gd name="f1" fmla="val 5400000"/>
                <a:gd name="f2" fmla="val 180"/>
                <a:gd name="f3" fmla="val w"/>
                <a:gd name="f4" fmla="val h"/>
                <a:gd name="f5" fmla="val 0"/>
                <a:gd name="f6" fmla="val 268050"/>
                <a:gd name="f7" fmla="val 88369"/>
                <a:gd name="f8" fmla="val 3068"/>
                <a:gd name="f9" fmla="val 9396"/>
                <a:gd name="f10" fmla="val 5988"/>
                <a:gd name="f11" fmla="val 10284"/>
                <a:gd name="f12" fmla="val 264622"/>
                <a:gd name="f13" fmla="val 261981"/>
                <a:gd name="f14" fmla="val 87645"/>
                <a:gd name="f15" fmla="val 260432"/>
                <a:gd name="f16" fmla="val 84928"/>
                <a:gd name="f17" fmla="val 261156"/>
                <a:gd name="f18" fmla="val 82287"/>
                <a:gd name="f19" fmla="val 261169"/>
                <a:gd name="f20" fmla="val 82237"/>
                <a:gd name="f21" fmla="val 261182"/>
                <a:gd name="f22" fmla="val 82199"/>
                <a:gd name="f23" fmla="val 261194"/>
                <a:gd name="f24" fmla="val 82148"/>
                <a:gd name="f25" fmla="val 262349"/>
                <a:gd name="f26" fmla="val 79519"/>
                <a:gd name="f27" fmla="val 265321"/>
                <a:gd name="f28" fmla="val 78199"/>
                <a:gd name="f29" fmla="val 268051"/>
                <a:gd name="f30" fmla="val 79101"/>
                <a:gd name="f31" fmla="val 260941"/>
                <a:gd name="f32" fmla="val 76942"/>
                <a:gd name="f33" fmla="val 7004"/>
                <a:gd name="f34" fmla="val 4210"/>
                <a:gd name="f35" fmla="val 3321"/>
                <a:gd name="f36" fmla="val 2306"/>
                <a:gd name="f37" fmla="val 71"/>
                <a:gd name="f38" fmla="val 1321"/>
                <a:gd name="f39" fmla="val -665"/>
                <a:gd name="f40" fmla="val 4203"/>
                <a:gd name="f41" fmla="val 656"/>
                <a:gd name="f42" fmla="val 6437"/>
                <a:gd name="f43" fmla="val 1328"/>
                <a:gd name="f44" fmla="val 7555"/>
                <a:gd name="f45" fmla="val 2420"/>
                <a:gd name="f46" fmla="val 8354"/>
                <a:gd name="f47" fmla="val 3703"/>
                <a:gd name="f48" fmla="val 8634"/>
                <a:gd name="f49" fmla="+- 0 0 -90"/>
                <a:gd name="f50" fmla="*/ f3 1 268050"/>
                <a:gd name="f51" fmla="*/ f4 1 88369"/>
                <a:gd name="f52" fmla="val f5"/>
                <a:gd name="f53" fmla="val f6"/>
                <a:gd name="f54" fmla="val f7"/>
                <a:gd name="f55" fmla="*/ f49 f0 1"/>
                <a:gd name="f56" fmla="+- f54 0 f52"/>
                <a:gd name="f57" fmla="+- f53 0 f52"/>
                <a:gd name="f58" fmla="*/ f55 1 f2"/>
                <a:gd name="f59" fmla="*/ f57 1 268050"/>
                <a:gd name="f60" fmla="*/ f56 1 88369"/>
                <a:gd name="f61" fmla="*/ 3068 f57 1"/>
                <a:gd name="f62" fmla="*/ 9396 f56 1"/>
                <a:gd name="f63" fmla="*/ 5988 f57 1"/>
                <a:gd name="f64" fmla="*/ 10284 f56 1"/>
                <a:gd name="f65" fmla="*/ 264622 f57 1"/>
                <a:gd name="f66" fmla="*/ 88369 f56 1"/>
                <a:gd name="f67" fmla="*/ 261156 f57 1"/>
                <a:gd name="f68" fmla="*/ 82287 f56 1"/>
                <a:gd name="f69" fmla="*/ 261194 f57 1"/>
                <a:gd name="f70" fmla="*/ 82148 f56 1"/>
                <a:gd name="f71" fmla="*/ 268051 f57 1"/>
                <a:gd name="f72" fmla="*/ 79101 f56 1"/>
                <a:gd name="f73" fmla="*/ 260941 f57 1"/>
                <a:gd name="f74" fmla="*/ 76942 f56 1"/>
                <a:gd name="f75" fmla="*/ 7004 f57 1"/>
                <a:gd name="f76" fmla="*/ 0 f56 1"/>
                <a:gd name="f77" fmla="*/ 4210 f57 1"/>
                <a:gd name="f78" fmla="*/ 3321 f57 1"/>
                <a:gd name="f79" fmla="*/ 2306 f57 1"/>
                <a:gd name="f80" fmla="*/ 656 f57 1"/>
                <a:gd name="f81" fmla="*/ 6437 f56 1"/>
                <a:gd name="f82" fmla="*/ 3703 f57 1"/>
                <a:gd name="f83" fmla="*/ 8634 f56 1"/>
                <a:gd name="f84" fmla="+- f58 0 f1"/>
                <a:gd name="f85" fmla="*/ f61 1 268050"/>
                <a:gd name="f86" fmla="*/ f62 1 88369"/>
                <a:gd name="f87" fmla="*/ f63 1 268050"/>
                <a:gd name="f88" fmla="*/ f64 1 88369"/>
                <a:gd name="f89" fmla="*/ f65 1 268050"/>
                <a:gd name="f90" fmla="*/ f66 1 88369"/>
                <a:gd name="f91" fmla="*/ f67 1 268050"/>
                <a:gd name="f92" fmla="*/ f68 1 88369"/>
                <a:gd name="f93" fmla="*/ f69 1 268050"/>
                <a:gd name="f94" fmla="*/ f70 1 88369"/>
                <a:gd name="f95" fmla="*/ f71 1 268050"/>
                <a:gd name="f96" fmla="*/ f72 1 88369"/>
                <a:gd name="f97" fmla="*/ f73 1 268050"/>
                <a:gd name="f98" fmla="*/ f74 1 88369"/>
                <a:gd name="f99" fmla="*/ f75 1 268050"/>
                <a:gd name="f100" fmla="*/ f76 1 88369"/>
                <a:gd name="f101" fmla="*/ f77 1 268050"/>
                <a:gd name="f102" fmla="*/ f78 1 268050"/>
                <a:gd name="f103" fmla="*/ f79 1 268050"/>
                <a:gd name="f104" fmla="*/ f80 1 268050"/>
                <a:gd name="f105" fmla="*/ f81 1 88369"/>
                <a:gd name="f106" fmla="*/ f82 1 268050"/>
                <a:gd name="f107" fmla="*/ f83 1 88369"/>
                <a:gd name="f108" fmla="*/ f52 1 f59"/>
                <a:gd name="f109" fmla="*/ f53 1 f59"/>
                <a:gd name="f110" fmla="*/ f52 1 f60"/>
                <a:gd name="f111" fmla="*/ f54 1 f60"/>
                <a:gd name="f112" fmla="*/ f85 1 f59"/>
                <a:gd name="f113" fmla="*/ f86 1 f60"/>
                <a:gd name="f114" fmla="*/ f87 1 f59"/>
                <a:gd name="f115" fmla="*/ f88 1 f60"/>
                <a:gd name="f116" fmla="*/ f89 1 f59"/>
                <a:gd name="f117" fmla="*/ f90 1 f60"/>
                <a:gd name="f118" fmla="*/ f91 1 f59"/>
                <a:gd name="f119" fmla="*/ f92 1 f60"/>
                <a:gd name="f120" fmla="*/ f93 1 f59"/>
                <a:gd name="f121" fmla="*/ f94 1 f60"/>
                <a:gd name="f122" fmla="*/ f95 1 f59"/>
                <a:gd name="f123" fmla="*/ f96 1 f60"/>
                <a:gd name="f124" fmla="*/ f97 1 f59"/>
                <a:gd name="f125" fmla="*/ f98 1 f60"/>
                <a:gd name="f126" fmla="*/ f99 1 f59"/>
                <a:gd name="f127" fmla="*/ f100 1 f60"/>
                <a:gd name="f128" fmla="*/ f101 1 f59"/>
                <a:gd name="f129" fmla="*/ f102 1 f59"/>
                <a:gd name="f130" fmla="*/ f103 1 f59"/>
                <a:gd name="f131" fmla="*/ f104 1 f59"/>
                <a:gd name="f132" fmla="*/ f105 1 f60"/>
                <a:gd name="f133" fmla="*/ f106 1 f59"/>
                <a:gd name="f134" fmla="*/ f107 1 f60"/>
                <a:gd name="f135" fmla="*/ f108 f50 1"/>
                <a:gd name="f136" fmla="*/ f109 f50 1"/>
                <a:gd name="f137" fmla="*/ f111 f51 1"/>
                <a:gd name="f138" fmla="*/ f110 f51 1"/>
                <a:gd name="f139" fmla="*/ f112 f50 1"/>
                <a:gd name="f140" fmla="*/ f113 f51 1"/>
                <a:gd name="f141" fmla="*/ f114 f50 1"/>
                <a:gd name="f142" fmla="*/ f115 f51 1"/>
                <a:gd name="f143" fmla="*/ f116 f50 1"/>
                <a:gd name="f144" fmla="*/ f117 f51 1"/>
                <a:gd name="f145" fmla="*/ f118 f50 1"/>
                <a:gd name="f146" fmla="*/ f119 f51 1"/>
                <a:gd name="f147" fmla="*/ f120 f50 1"/>
                <a:gd name="f148" fmla="*/ f121 f51 1"/>
                <a:gd name="f149" fmla="*/ f122 f50 1"/>
                <a:gd name="f150" fmla="*/ f123 f51 1"/>
                <a:gd name="f151" fmla="*/ f124 f50 1"/>
                <a:gd name="f152" fmla="*/ f125 f51 1"/>
                <a:gd name="f153" fmla="*/ f126 f50 1"/>
                <a:gd name="f154" fmla="*/ f127 f51 1"/>
                <a:gd name="f155" fmla="*/ f128 f50 1"/>
                <a:gd name="f156" fmla="*/ f129 f50 1"/>
                <a:gd name="f157" fmla="*/ f130 f50 1"/>
                <a:gd name="f158" fmla="*/ f131 f50 1"/>
                <a:gd name="f159" fmla="*/ f132 f51 1"/>
                <a:gd name="f160" fmla="*/ f133 f50 1"/>
                <a:gd name="f161" fmla="*/ f134 f51 1"/>
              </a:gdLst>
              <a:ahLst/>
              <a:cxnLst>
                <a:cxn ang="3cd4">
                  <a:pos x="hc" y="t"/>
                </a:cxn>
                <a:cxn ang="0">
                  <a:pos x="r" y="vc"/>
                </a:cxn>
                <a:cxn ang="cd4">
                  <a:pos x="hc" y="b"/>
                </a:cxn>
                <a:cxn ang="cd2">
                  <a:pos x="l" y="vc"/>
                </a:cxn>
                <a:cxn ang="f84">
                  <a:pos x="f139" y="f140"/>
                </a:cxn>
                <a:cxn ang="f84">
                  <a:pos x="f141" y="f142"/>
                </a:cxn>
                <a:cxn ang="f84">
                  <a:pos x="f143" y="f144"/>
                </a:cxn>
                <a:cxn ang="f84">
                  <a:pos x="f145" y="f146"/>
                </a:cxn>
                <a:cxn ang="f84">
                  <a:pos x="f147" y="f148"/>
                </a:cxn>
                <a:cxn ang="f84">
                  <a:pos x="f149" y="f150"/>
                </a:cxn>
                <a:cxn ang="f84">
                  <a:pos x="f151" y="f152"/>
                </a:cxn>
                <a:cxn ang="f84">
                  <a:pos x="f153" y="f154"/>
                </a:cxn>
                <a:cxn ang="f84">
                  <a:pos x="f155" y="f154"/>
                </a:cxn>
                <a:cxn ang="f84">
                  <a:pos x="f156" y="f154"/>
                </a:cxn>
                <a:cxn ang="f84">
                  <a:pos x="f157" y="f154"/>
                </a:cxn>
                <a:cxn ang="f84">
                  <a:pos x="f158" y="f159"/>
                </a:cxn>
                <a:cxn ang="f84">
                  <a:pos x="f160" y="f161"/>
                </a:cxn>
              </a:cxnLst>
              <a:rect l="f135" t="f138" r="f136" b="f137"/>
              <a:pathLst>
                <a:path w="268050" h="88369">
                  <a:moveTo>
                    <a:pt x="f8" y="f9"/>
                  </a:moveTo>
                  <a:lnTo>
                    <a:pt x="f10" y="f11"/>
                  </a:lnTo>
                  <a:lnTo>
                    <a:pt x="f12" y="f7"/>
                  </a:lnTo>
                  <a:cubicBezTo>
                    <a:pt x="f13" y="f14"/>
                    <a:pt x="f15" y="f16"/>
                    <a:pt x="f17" y="f18"/>
                  </a:cubicBezTo>
                  <a:cubicBezTo>
                    <a:pt x="f19" y="f20"/>
                    <a:pt x="f21" y="f22"/>
                    <a:pt x="f23" y="f24"/>
                  </a:cubicBezTo>
                  <a:cubicBezTo>
                    <a:pt x="f25" y="f26"/>
                    <a:pt x="f27" y="f28"/>
                    <a:pt x="f29" y="f30"/>
                  </a:cubicBezTo>
                  <a:lnTo>
                    <a:pt x="f31" y="f32"/>
                  </a:lnTo>
                  <a:lnTo>
                    <a:pt x="f33" y="f5"/>
                  </a:lnTo>
                  <a:lnTo>
                    <a:pt x="f34" y="f5"/>
                  </a:lnTo>
                  <a:lnTo>
                    <a:pt x="f35" y="f5"/>
                  </a:lnTo>
                  <a:lnTo>
                    <a:pt x="f36" y="f5"/>
                  </a:lnTo>
                  <a:cubicBezTo>
                    <a:pt x="f37" y="f38"/>
                    <a:pt x="f39" y="f40"/>
                    <a:pt x="f41" y="f42"/>
                  </a:cubicBezTo>
                  <a:cubicBezTo>
                    <a:pt x="f43" y="f44"/>
                    <a:pt x="f45" y="f46"/>
                    <a:pt x="f47" y="f4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1" name="Freeform: Shape 735">
              <a:extLst>
                <a:ext uri="{FF2B5EF4-FFF2-40B4-BE49-F238E27FC236}">
                  <a16:creationId xmlns:a16="http://schemas.microsoft.com/office/drawing/2014/main" id="{B5269F4E-400F-5927-CD9E-5DC66560B1F1}"/>
                </a:ext>
              </a:extLst>
            </p:cNvPr>
            <p:cNvSpPr/>
            <p:nvPr/>
          </p:nvSpPr>
          <p:spPr>
            <a:xfrm>
              <a:off x="9719706" y="2553562"/>
              <a:ext cx="129433" cy="45582"/>
            </a:xfrm>
            <a:custGeom>
              <a:avLst/>
              <a:gdLst>
                <a:gd name="f0" fmla="val 10800000"/>
                <a:gd name="f1" fmla="val 5400000"/>
                <a:gd name="f2" fmla="val 180"/>
                <a:gd name="f3" fmla="val w"/>
                <a:gd name="f4" fmla="val h"/>
                <a:gd name="f5" fmla="val 0"/>
                <a:gd name="f6" fmla="val 129435"/>
                <a:gd name="f7" fmla="val 45579"/>
                <a:gd name="f8" fmla="val 218"/>
                <a:gd name="f9" fmla="val 3551"/>
                <a:gd name="f10" fmla="val -582"/>
                <a:gd name="f11" fmla="val 6167"/>
                <a:gd name="f12" fmla="val 891"/>
                <a:gd name="f13" fmla="val 8935"/>
                <a:gd name="f14" fmla="val 3507"/>
                <a:gd name="f15" fmla="val 9735"/>
                <a:gd name="f16" fmla="val 3557"/>
                <a:gd name="f17" fmla="val 9747"/>
                <a:gd name="f18" fmla="val 3596"/>
                <a:gd name="f19" fmla="val 9760"/>
                <a:gd name="f20" fmla="val 3646"/>
                <a:gd name="f21" fmla="val 9773"/>
                <a:gd name="f22" fmla="val 122361"/>
                <a:gd name="f23" fmla="val 45578"/>
                <a:gd name="f24" fmla="val 124012"/>
                <a:gd name="f25" fmla="val 126297"/>
                <a:gd name="f26" fmla="val 45641"/>
                <a:gd name="f27" fmla="val 128367"/>
                <a:gd name="f28" fmla="val 44270"/>
                <a:gd name="f29" fmla="val 129218"/>
                <a:gd name="f30" fmla="val 42150"/>
                <a:gd name="f31" fmla="val 130018"/>
                <a:gd name="f32" fmla="val 39534"/>
                <a:gd name="f33" fmla="val 128544"/>
                <a:gd name="f34" fmla="val 36766"/>
                <a:gd name="f35" fmla="val 125929"/>
                <a:gd name="f36" fmla="val 35966"/>
                <a:gd name="f37" fmla="val 125879"/>
                <a:gd name="f38" fmla="val 35953"/>
                <a:gd name="f39" fmla="val 125841"/>
                <a:gd name="f40" fmla="val 35941"/>
                <a:gd name="f41" fmla="val 125789"/>
                <a:gd name="f42" fmla="val 35928"/>
                <a:gd name="f43" fmla="val 122742"/>
                <a:gd name="f44" fmla="val 35039"/>
                <a:gd name="f45" fmla="val 10756"/>
                <a:gd name="f46" fmla="val 1266"/>
                <a:gd name="f47" fmla="val 7074"/>
                <a:gd name="f48" fmla="val 250"/>
                <a:gd name="f49" fmla="val 4281"/>
                <a:gd name="f50" fmla="val -613"/>
                <a:gd name="f51" fmla="val 1285"/>
                <a:gd name="f52" fmla="val 822"/>
                <a:gd name="f53" fmla="+- 0 0 -90"/>
                <a:gd name="f54" fmla="*/ f3 1 129435"/>
                <a:gd name="f55" fmla="*/ f4 1 45579"/>
                <a:gd name="f56" fmla="val f5"/>
                <a:gd name="f57" fmla="val f6"/>
                <a:gd name="f58" fmla="val f7"/>
                <a:gd name="f59" fmla="*/ f53 f0 1"/>
                <a:gd name="f60" fmla="+- f58 0 f56"/>
                <a:gd name="f61" fmla="+- f57 0 f56"/>
                <a:gd name="f62" fmla="*/ f59 1 f2"/>
                <a:gd name="f63" fmla="*/ f61 1 129435"/>
                <a:gd name="f64" fmla="*/ f60 1 45579"/>
                <a:gd name="f65" fmla="*/ 218 f61 1"/>
                <a:gd name="f66" fmla="*/ 3551 f60 1"/>
                <a:gd name="f67" fmla="*/ 3507 f61 1"/>
                <a:gd name="f68" fmla="*/ 9735 f60 1"/>
                <a:gd name="f69" fmla="*/ 3646 f61 1"/>
                <a:gd name="f70" fmla="*/ 9773 f60 1"/>
                <a:gd name="f71" fmla="*/ 122361 f61 1"/>
                <a:gd name="f72" fmla="*/ 45578 f60 1"/>
                <a:gd name="f73" fmla="*/ 124012 f61 1"/>
                <a:gd name="f74" fmla="*/ 129218 f61 1"/>
                <a:gd name="f75" fmla="*/ 42150 f60 1"/>
                <a:gd name="f76" fmla="*/ 125929 f61 1"/>
                <a:gd name="f77" fmla="*/ 35966 f60 1"/>
                <a:gd name="f78" fmla="*/ 125789 f61 1"/>
                <a:gd name="f79" fmla="*/ 35928 f60 1"/>
                <a:gd name="f80" fmla="*/ 122742 f61 1"/>
                <a:gd name="f81" fmla="*/ 35039 f60 1"/>
                <a:gd name="f82" fmla="*/ 10756 f61 1"/>
                <a:gd name="f83" fmla="*/ 1266 f60 1"/>
                <a:gd name="f84" fmla="*/ 7074 f61 1"/>
                <a:gd name="f85" fmla="*/ 250 f60 1"/>
                <a:gd name="f86" fmla="+- f62 0 f1"/>
                <a:gd name="f87" fmla="*/ f65 1 129435"/>
                <a:gd name="f88" fmla="*/ f66 1 45579"/>
                <a:gd name="f89" fmla="*/ f67 1 129435"/>
                <a:gd name="f90" fmla="*/ f68 1 45579"/>
                <a:gd name="f91" fmla="*/ f69 1 129435"/>
                <a:gd name="f92" fmla="*/ f70 1 45579"/>
                <a:gd name="f93" fmla="*/ f71 1 129435"/>
                <a:gd name="f94" fmla="*/ f72 1 45579"/>
                <a:gd name="f95" fmla="*/ f73 1 129435"/>
                <a:gd name="f96" fmla="*/ f74 1 129435"/>
                <a:gd name="f97" fmla="*/ f75 1 45579"/>
                <a:gd name="f98" fmla="*/ f76 1 129435"/>
                <a:gd name="f99" fmla="*/ f77 1 45579"/>
                <a:gd name="f100" fmla="*/ f78 1 129435"/>
                <a:gd name="f101" fmla="*/ f79 1 45579"/>
                <a:gd name="f102" fmla="*/ f80 1 129435"/>
                <a:gd name="f103" fmla="*/ f81 1 45579"/>
                <a:gd name="f104" fmla="*/ f82 1 129435"/>
                <a:gd name="f105" fmla="*/ f83 1 45579"/>
                <a:gd name="f106" fmla="*/ f84 1 129435"/>
                <a:gd name="f107" fmla="*/ f85 1 45579"/>
                <a:gd name="f108" fmla="*/ f56 1 f63"/>
                <a:gd name="f109" fmla="*/ f57 1 f63"/>
                <a:gd name="f110" fmla="*/ f56 1 f64"/>
                <a:gd name="f111" fmla="*/ f58 1 f64"/>
                <a:gd name="f112" fmla="*/ f87 1 f63"/>
                <a:gd name="f113" fmla="*/ f88 1 f64"/>
                <a:gd name="f114" fmla="*/ f89 1 f63"/>
                <a:gd name="f115" fmla="*/ f90 1 f64"/>
                <a:gd name="f116" fmla="*/ f91 1 f63"/>
                <a:gd name="f117" fmla="*/ f92 1 f64"/>
                <a:gd name="f118" fmla="*/ f93 1 f63"/>
                <a:gd name="f119" fmla="*/ f94 1 f64"/>
                <a:gd name="f120" fmla="*/ f95 1 f63"/>
                <a:gd name="f121" fmla="*/ f96 1 f63"/>
                <a:gd name="f122" fmla="*/ f97 1 f64"/>
                <a:gd name="f123" fmla="*/ f98 1 f63"/>
                <a:gd name="f124" fmla="*/ f99 1 f64"/>
                <a:gd name="f125" fmla="*/ f100 1 f63"/>
                <a:gd name="f126" fmla="*/ f101 1 f64"/>
                <a:gd name="f127" fmla="*/ f102 1 f63"/>
                <a:gd name="f128" fmla="*/ f103 1 f64"/>
                <a:gd name="f129" fmla="*/ f104 1 f63"/>
                <a:gd name="f130" fmla="*/ f105 1 f64"/>
                <a:gd name="f131" fmla="*/ f106 1 f63"/>
                <a:gd name="f132" fmla="*/ f107 1 f64"/>
                <a:gd name="f133" fmla="*/ f108 f54 1"/>
                <a:gd name="f134" fmla="*/ f109 f54 1"/>
                <a:gd name="f135" fmla="*/ f111 f55 1"/>
                <a:gd name="f136" fmla="*/ f110 f55 1"/>
                <a:gd name="f137" fmla="*/ f112 f54 1"/>
                <a:gd name="f138" fmla="*/ f113 f55 1"/>
                <a:gd name="f139" fmla="*/ f114 f54 1"/>
                <a:gd name="f140" fmla="*/ f115 f55 1"/>
                <a:gd name="f141" fmla="*/ f116 f54 1"/>
                <a:gd name="f142" fmla="*/ f117 f55 1"/>
                <a:gd name="f143" fmla="*/ f118 f54 1"/>
                <a:gd name="f144" fmla="*/ f119 f55 1"/>
                <a:gd name="f145" fmla="*/ f120 f54 1"/>
                <a:gd name="f146" fmla="*/ f121 f54 1"/>
                <a:gd name="f147" fmla="*/ f122 f55 1"/>
                <a:gd name="f148" fmla="*/ f123 f54 1"/>
                <a:gd name="f149" fmla="*/ f124 f55 1"/>
                <a:gd name="f150" fmla="*/ f125 f54 1"/>
                <a:gd name="f151" fmla="*/ f126 f55 1"/>
                <a:gd name="f152" fmla="*/ f127 f54 1"/>
                <a:gd name="f153" fmla="*/ f128 f55 1"/>
                <a:gd name="f154" fmla="*/ f129 f54 1"/>
                <a:gd name="f155" fmla="*/ f130 f55 1"/>
                <a:gd name="f156" fmla="*/ f131 f54 1"/>
                <a:gd name="f157" fmla="*/ f132 f55 1"/>
              </a:gdLst>
              <a:ahLst/>
              <a:cxnLst>
                <a:cxn ang="3cd4">
                  <a:pos x="hc" y="t"/>
                </a:cxn>
                <a:cxn ang="0">
                  <a:pos x="r" y="vc"/>
                </a:cxn>
                <a:cxn ang="cd4">
                  <a:pos x="hc" y="b"/>
                </a:cxn>
                <a:cxn ang="cd2">
                  <a:pos x="l" y="vc"/>
                </a:cxn>
                <a:cxn ang="f86">
                  <a:pos x="f137" y="f138"/>
                </a:cxn>
                <a:cxn ang="f86">
                  <a:pos x="f139" y="f140"/>
                </a:cxn>
                <a:cxn ang="f86">
                  <a:pos x="f141" y="f142"/>
                </a:cxn>
                <a:cxn ang="f86">
                  <a:pos x="f143" y="f144"/>
                </a:cxn>
                <a:cxn ang="f86">
                  <a:pos x="f145" y="f144"/>
                </a:cxn>
                <a:cxn ang="f86">
                  <a:pos x="f146" y="f147"/>
                </a:cxn>
                <a:cxn ang="f86">
                  <a:pos x="f148" y="f149"/>
                </a:cxn>
                <a:cxn ang="f86">
                  <a:pos x="f150" y="f151"/>
                </a:cxn>
                <a:cxn ang="f86">
                  <a:pos x="f152" y="f153"/>
                </a:cxn>
                <a:cxn ang="f86">
                  <a:pos x="f154" y="f155"/>
                </a:cxn>
                <a:cxn ang="f86">
                  <a:pos x="f156" y="f157"/>
                </a:cxn>
                <a:cxn ang="f86">
                  <a:pos x="f137" y="f138"/>
                </a:cxn>
              </a:cxnLst>
              <a:rect l="f133" t="f136" r="f134" b="f135"/>
              <a:pathLst>
                <a:path w="129435" h="45579">
                  <a:moveTo>
                    <a:pt x="f8" y="f9"/>
                  </a:moveTo>
                  <a:cubicBezTo>
                    <a:pt x="f10" y="f11"/>
                    <a:pt x="f12" y="f13"/>
                    <a:pt x="f14" y="f15"/>
                  </a:cubicBezTo>
                  <a:cubicBezTo>
                    <a:pt x="f16" y="f17"/>
                    <a:pt x="f18" y="f19"/>
                    <a:pt x="f20" y="f21"/>
                  </a:cubicBezTo>
                  <a:lnTo>
                    <a:pt x="f22" y="f23"/>
                  </a:lnTo>
                  <a:lnTo>
                    <a:pt x="f24" y="f23"/>
                  </a:lnTo>
                  <a:cubicBezTo>
                    <a:pt x="f25" y="f26"/>
                    <a:pt x="f27" y="f28"/>
                    <a:pt x="f29" y="f30"/>
                  </a:cubicBezTo>
                  <a:cubicBezTo>
                    <a:pt x="f31" y="f32"/>
                    <a:pt x="f33" y="f34"/>
                    <a:pt x="f35" y="f36"/>
                  </a:cubicBezTo>
                  <a:cubicBezTo>
                    <a:pt x="f37" y="f38"/>
                    <a:pt x="f39" y="f40"/>
                    <a:pt x="f41" y="f42"/>
                  </a:cubicBezTo>
                  <a:lnTo>
                    <a:pt x="f43" y="f44"/>
                  </a:lnTo>
                  <a:lnTo>
                    <a:pt x="f45" y="f46"/>
                  </a:lnTo>
                  <a:lnTo>
                    <a:pt x="f47" y="f48"/>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2" name="Freeform: Shape 736">
              <a:extLst>
                <a:ext uri="{FF2B5EF4-FFF2-40B4-BE49-F238E27FC236}">
                  <a16:creationId xmlns:a16="http://schemas.microsoft.com/office/drawing/2014/main" id="{54275F0B-7D08-60B8-4833-3DFAC8BD25E2}"/>
                </a:ext>
              </a:extLst>
            </p:cNvPr>
            <p:cNvSpPr/>
            <p:nvPr/>
          </p:nvSpPr>
          <p:spPr>
            <a:xfrm>
              <a:off x="5295299" y="1194124"/>
              <a:ext cx="54251" cy="22219"/>
            </a:xfrm>
            <a:custGeom>
              <a:avLst/>
              <a:gdLst>
                <a:gd name="f0" fmla="val 10800000"/>
                <a:gd name="f1" fmla="val 5400000"/>
                <a:gd name="f2" fmla="val 180"/>
                <a:gd name="f3" fmla="val w"/>
                <a:gd name="f4" fmla="val h"/>
                <a:gd name="f5" fmla="val 0"/>
                <a:gd name="f6" fmla="val 54254"/>
                <a:gd name="f7" fmla="val 22219"/>
                <a:gd name="f8" fmla="val 47145"/>
                <a:gd name="f9" fmla="val 12697"/>
                <a:gd name="f10" fmla="val 7023"/>
                <a:gd name="f11" fmla="val 3341"/>
                <a:gd name="f12" fmla="val 2325"/>
                <a:gd name="f13" fmla="val 1360"/>
                <a:gd name="f14" fmla="val 509"/>
                <a:gd name="f15" fmla="val 636"/>
                <a:gd name="f16" fmla="val 1374"/>
                <a:gd name="f17" fmla="val 293"/>
                <a:gd name="f18" fmla="val 2412"/>
                <a:gd name="f19" fmla="val -608"/>
                <a:gd name="f20" fmla="val 4846"/>
                <a:gd name="f21" fmla="val 7548"/>
                <a:gd name="f22" fmla="val 3074"/>
                <a:gd name="f23" fmla="val 8446"/>
                <a:gd name="f24" fmla="val 3290"/>
                <a:gd name="f25" fmla="val 8524"/>
                <a:gd name="f26" fmla="val 3506"/>
                <a:gd name="f27" fmla="val 8587"/>
                <a:gd name="f28" fmla="val 3722"/>
                <a:gd name="f29" fmla="val 8634"/>
                <a:gd name="f30" fmla="val 6642"/>
                <a:gd name="f31" fmla="val 9523"/>
                <a:gd name="f32" fmla="val 50827"/>
                <a:gd name="f33" fmla="val 48186"/>
                <a:gd name="f34" fmla="val 21497"/>
                <a:gd name="f35" fmla="val 46637"/>
                <a:gd name="f36" fmla="val 18773"/>
                <a:gd name="f37" fmla="val 47361"/>
                <a:gd name="f38" fmla="val 16135"/>
                <a:gd name="f39" fmla="val 47373"/>
                <a:gd name="f40" fmla="val 16089"/>
                <a:gd name="f41" fmla="val 47386"/>
                <a:gd name="f42" fmla="val 16044"/>
                <a:gd name="f43" fmla="val 47399"/>
                <a:gd name="f44" fmla="val 15998"/>
                <a:gd name="f45" fmla="val 48567"/>
                <a:gd name="f46" fmla="val 13370"/>
                <a:gd name="f47" fmla="val 51525"/>
                <a:gd name="f48" fmla="val 12052"/>
                <a:gd name="f49" fmla="val 54255"/>
                <a:gd name="f50" fmla="val 12951"/>
                <a:gd name="f51" fmla="+- 0 0 -90"/>
                <a:gd name="f52" fmla="*/ f3 1 54254"/>
                <a:gd name="f53" fmla="*/ f4 1 22219"/>
                <a:gd name="f54" fmla="val f5"/>
                <a:gd name="f55" fmla="val f6"/>
                <a:gd name="f56" fmla="val f7"/>
                <a:gd name="f57" fmla="*/ f51 f0 1"/>
                <a:gd name="f58" fmla="+- f56 0 f54"/>
                <a:gd name="f59" fmla="+- f55 0 f54"/>
                <a:gd name="f60" fmla="*/ f57 1 f2"/>
                <a:gd name="f61" fmla="*/ f59 1 54254"/>
                <a:gd name="f62" fmla="*/ f58 1 22219"/>
                <a:gd name="f63" fmla="*/ 47145 f59 1"/>
                <a:gd name="f64" fmla="*/ 12697 f58 1"/>
                <a:gd name="f65" fmla="*/ 7023 f59 1"/>
                <a:gd name="f66" fmla="*/ 0 f58 1"/>
                <a:gd name="f67" fmla="*/ 3341 f59 1"/>
                <a:gd name="f68" fmla="*/ 2325 f59 1"/>
                <a:gd name="f69" fmla="*/ 293 f59 1"/>
                <a:gd name="f70" fmla="*/ 2412 f58 1"/>
                <a:gd name="f71" fmla="*/ 3074 f59 1"/>
                <a:gd name="f72" fmla="*/ 8446 f58 1"/>
                <a:gd name="f73" fmla="*/ 3722 f59 1"/>
                <a:gd name="f74" fmla="*/ 8634 f58 1"/>
                <a:gd name="f75" fmla="*/ 6642 f59 1"/>
                <a:gd name="f76" fmla="*/ 9523 f58 1"/>
                <a:gd name="f77" fmla="*/ 50827 f59 1"/>
                <a:gd name="f78" fmla="*/ 22219 f58 1"/>
                <a:gd name="f79" fmla="*/ 47361 f59 1"/>
                <a:gd name="f80" fmla="*/ 16135 f58 1"/>
                <a:gd name="f81" fmla="*/ 47399 f59 1"/>
                <a:gd name="f82" fmla="*/ 15998 f58 1"/>
                <a:gd name="f83" fmla="*/ 54255 f59 1"/>
                <a:gd name="f84" fmla="*/ 12951 f58 1"/>
                <a:gd name="f85" fmla="+- f60 0 f1"/>
                <a:gd name="f86" fmla="*/ f63 1 54254"/>
                <a:gd name="f87" fmla="*/ f64 1 22219"/>
                <a:gd name="f88" fmla="*/ f65 1 54254"/>
                <a:gd name="f89" fmla="*/ f66 1 22219"/>
                <a:gd name="f90" fmla="*/ f67 1 54254"/>
                <a:gd name="f91" fmla="*/ f68 1 54254"/>
                <a:gd name="f92" fmla="*/ f69 1 54254"/>
                <a:gd name="f93" fmla="*/ f70 1 22219"/>
                <a:gd name="f94" fmla="*/ f71 1 54254"/>
                <a:gd name="f95" fmla="*/ f72 1 22219"/>
                <a:gd name="f96" fmla="*/ f73 1 54254"/>
                <a:gd name="f97" fmla="*/ f74 1 22219"/>
                <a:gd name="f98" fmla="*/ f75 1 54254"/>
                <a:gd name="f99" fmla="*/ f76 1 22219"/>
                <a:gd name="f100" fmla="*/ f77 1 54254"/>
                <a:gd name="f101" fmla="*/ f78 1 22219"/>
                <a:gd name="f102" fmla="*/ f79 1 54254"/>
                <a:gd name="f103" fmla="*/ f80 1 22219"/>
                <a:gd name="f104" fmla="*/ f81 1 54254"/>
                <a:gd name="f105" fmla="*/ f82 1 22219"/>
                <a:gd name="f106" fmla="*/ f83 1 54254"/>
                <a:gd name="f107" fmla="*/ f84 1 22219"/>
                <a:gd name="f108" fmla="*/ f54 1 f61"/>
                <a:gd name="f109" fmla="*/ f55 1 f61"/>
                <a:gd name="f110" fmla="*/ f54 1 f62"/>
                <a:gd name="f111" fmla="*/ f56 1 f62"/>
                <a:gd name="f112" fmla="*/ f86 1 f61"/>
                <a:gd name="f113" fmla="*/ f87 1 f62"/>
                <a:gd name="f114" fmla="*/ f88 1 f61"/>
                <a:gd name="f115" fmla="*/ f89 1 f62"/>
                <a:gd name="f116" fmla="*/ f90 1 f61"/>
                <a:gd name="f117" fmla="*/ f91 1 f61"/>
                <a:gd name="f118" fmla="*/ f92 1 f61"/>
                <a:gd name="f119" fmla="*/ f93 1 f62"/>
                <a:gd name="f120" fmla="*/ f94 1 f61"/>
                <a:gd name="f121" fmla="*/ f95 1 f62"/>
                <a:gd name="f122" fmla="*/ f96 1 f61"/>
                <a:gd name="f123" fmla="*/ f97 1 f62"/>
                <a:gd name="f124" fmla="*/ f98 1 f61"/>
                <a:gd name="f125" fmla="*/ f99 1 f62"/>
                <a:gd name="f126" fmla="*/ f100 1 f61"/>
                <a:gd name="f127" fmla="*/ f101 1 f62"/>
                <a:gd name="f128" fmla="*/ f102 1 f61"/>
                <a:gd name="f129" fmla="*/ f103 1 f62"/>
                <a:gd name="f130" fmla="*/ f104 1 f61"/>
                <a:gd name="f131" fmla="*/ f105 1 f62"/>
                <a:gd name="f132" fmla="*/ f106 1 f61"/>
                <a:gd name="f133" fmla="*/ f107 1 f62"/>
                <a:gd name="f134" fmla="*/ f108 f52 1"/>
                <a:gd name="f135" fmla="*/ f109 f52 1"/>
                <a:gd name="f136" fmla="*/ f111 f53 1"/>
                <a:gd name="f137" fmla="*/ f110 f53 1"/>
                <a:gd name="f138" fmla="*/ f112 f52 1"/>
                <a:gd name="f139" fmla="*/ f113 f53 1"/>
                <a:gd name="f140" fmla="*/ f114 f52 1"/>
                <a:gd name="f141" fmla="*/ f115 f53 1"/>
                <a:gd name="f142" fmla="*/ f116 f52 1"/>
                <a:gd name="f143" fmla="*/ f117 f52 1"/>
                <a:gd name="f144" fmla="*/ f118 f52 1"/>
                <a:gd name="f145" fmla="*/ f119 f53 1"/>
                <a:gd name="f146" fmla="*/ f120 f52 1"/>
                <a:gd name="f147" fmla="*/ f121 f53 1"/>
                <a:gd name="f148" fmla="*/ f122 f52 1"/>
                <a:gd name="f149" fmla="*/ f123 f53 1"/>
                <a:gd name="f150" fmla="*/ f124 f52 1"/>
                <a:gd name="f151" fmla="*/ f125 f53 1"/>
                <a:gd name="f152" fmla="*/ f126 f52 1"/>
                <a:gd name="f153" fmla="*/ f127 f53 1"/>
                <a:gd name="f154" fmla="*/ f128 f52 1"/>
                <a:gd name="f155" fmla="*/ f129 f53 1"/>
                <a:gd name="f156" fmla="*/ f130 f52 1"/>
                <a:gd name="f157" fmla="*/ f131 f53 1"/>
                <a:gd name="f158" fmla="*/ f132 f52 1"/>
                <a:gd name="f159" fmla="*/ f133 f53 1"/>
              </a:gdLst>
              <a:ahLst/>
              <a:cxnLst>
                <a:cxn ang="3cd4">
                  <a:pos x="hc" y="t"/>
                </a:cxn>
                <a:cxn ang="0">
                  <a:pos x="r" y="vc"/>
                </a:cxn>
                <a:cxn ang="cd4">
                  <a:pos x="hc" y="b"/>
                </a:cxn>
                <a:cxn ang="cd2">
                  <a:pos x="l" y="vc"/>
                </a:cxn>
                <a:cxn ang="f85">
                  <a:pos x="f138" y="f139"/>
                </a:cxn>
                <a:cxn ang="f85">
                  <a:pos x="f140" y="f141"/>
                </a:cxn>
                <a:cxn ang="f85">
                  <a:pos x="f142" y="f141"/>
                </a:cxn>
                <a:cxn ang="f85">
                  <a:pos x="f143" y="f141"/>
                </a:cxn>
                <a:cxn ang="f85">
                  <a:pos x="f144" y="f145"/>
                </a:cxn>
                <a:cxn ang="f85">
                  <a:pos x="f146" y="f147"/>
                </a:cxn>
                <a:cxn ang="f85">
                  <a:pos x="f148" y="f149"/>
                </a:cxn>
                <a:cxn ang="f85">
                  <a:pos x="f150" y="f151"/>
                </a:cxn>
                <a:cxn ang="f85">
                  <a:pos x="f152" y="f153"/>
                </a:cxn>
                <a:cxn ang="f85">
                  <a:pos x="f154" y="f155"/>
                </a:cxn>
                <a:cxn ang="f85">
                  <a:pos x="f156" y="f157"/>
                </a:cxn>
                <a:cxn ang="f85">
                  <a:pos x="f158" y="f159"/>
                </a:cxn>
                <a:cxn ang="f85">
                  <a:pos x="f158" y="f159"/>
                </a:cxn>
              </a:cxnLst>
              <a:rect l="f134" t="f137" r="f135" b="f136"/>
              <a:pathLst>
                <a:path w="54254" h="22219">
                  <a:moveTo>
                    <a:pt x="f8" y="f9"/>
                  </a:moveTo>
                  <a:lnTo>
                    <a:pt x="f10" y="f5"/>
                  </a:lnTo>
                  <a:lnTo>
                    <a:pt x="f11" y="f5"/>
                  </a:lnTo>
                  <a:lnTo>
                    <a:pt x="f12" y="f5"/>
                  </a:lnTo>
                  <a:cubicBezTo>
                    <a:pt x="f13" y="f14"/>
                    <a:pt x="f15" y="f16"/>
                    <a:pt x="f17" y="f18"/>
                  </a:cubicBezTo>
                  <a:cubicBezTo>
                    <a:pt x="f19" y="f20"/>
                    <a:pt x="f15" y="f21"/>
                    <a:pt x="f22" y="f23"/>
                  </a:cubicBezTo>
                  <a:cubicBezTo>
                    <a:pt x="f24" y="f25"/>
                    <a:pt x="f26" y="f27"/>
                    <a:pt x="f28" y="f29"/>
                  </a:cubicBezTo>
                  <a:lnTo>
                    <a:pt x="f30" y="f31"/>
                  </a:lnTo>
                  <a:lnTo>
                    <a:pt x="f32" y="f7"/>
                  </a:lnTo>
                  <a:cubicBezTo>
                    <a:pt x="f33" y="f34"/>
                    <a:pt x="f35" y="f36"/>
                    <a:pt x="f37" y="f38"/>
                  </a:cubicBezTo>
                  <a:cubicBezTo>
                    <a:pt x="f39" y="f40"/>
                    <a:pt x="f41" y="f42"/>
                    <a:pt x="f43" y="f44"/>
                  </a:cubicBezTo>
                  <a:cubicBezTo>
                    <a:pt x="f45" y="f46"/>
                    <a:pt x="f47" y="f48"/>
                    <a:pt x="f49" y="f50"/>
                  </a:cubicBez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3" name="Freeform: Shape 737">
              <a:extLst>
                <a:ext uri="{FF2B5EF4-FFF2-40B4-BE49-F238E27FC236}">
                  <a16:creationId xmlns:a16="http://schemas.microsoft.com/office/drawing/2014/main" id="{F82564D3-5B48-02D6-40C5-EB46770C4EF3}"/>
                </a:ext>
              </a:extLst>
            </p:cNvPr>
            <p:cNvSpPr/>
            <p:nvPr/>
          </p:nvSpPr>
          <p:spPr>
            <a:xfrm>
              <a:off x="5342482" y="1208699"/>
              <a:ext cx="54690" cy="24149"/>
            </a:xfrm>
            <a:custGeom>
              <a:avLst/>
              <a:gdLst>
                <a:gd name="f0" fmla="val 10800000"/>
                <a:gd name="f1" fmla="val 5400000"/>
                <a:gd name="f2" fmla="val 180"/>
                <a:gd name="f3" fmla="val w"/>
                <a:gd name="f4" fmla="val h"/>
                <a:gd name="f5" fmla="val 0"/>
                <a:gd name="f6" fmla="val 54686"/>
                <a:gd name="f7" fmla="val 24151"/>
                <a:gd name="f8" fmla="val 7074"/>
                <a:gd name="f9" fmla="val 281"/>
                <a:gd name="f10" fmla="val 4344"/>
                <a:gd name="f11" fmla="val -618"/>
                <a:gd name="f12" fmla="val 1386"/>
                <a:gd name="f13" fmla="val 702"/>
                <a:gd name="f14" fmla="val 218"/>
                <a:gd name="f15" fmla="val 3329"/>
                <a:gd name="f16" fmla="val -582"/>
                <a:gd name="f17" fmla="val 5944"/>
                <a:gd name="f18" fmla="val 891"/>
                <a:gd name="f19" fmla="val 8712"/>
                <a:gd name="f20" fmla="val 3506"/>
                <a:gd name="f21" fmla="val 9511"/>
                <a:gd name="f22" fmla="val 3557"/>
                <a:gd name="f23" fmla="val 9524"/>
                <a:gd name="f24" fmla="val 3595"/>
                <a:gd name="f25" fmla="val 9537"/>
                <a:gd name="f26" fmla="val 3646"/>
                <a:gd name="f27" fmla="val 9550"/>
                <a:gd name="f28" fmla="val 51259"/>
                <a:gd name="f29" fmla="val 48681"/>
                <a:gd name="f30" fmla="val 23454"/>
                <a:gd name="f31" fmla="val 47171"/>
                <a:gd name="f32" fmla="val 20803"/>
                <a:gd name="f33" fmla="val 47869"/>
                <a:gd name="f34" fmla="val 18232"/>
                <a:gd name="f35" fmla="val 47895"/>
                <a:gd name="f36" fmla="val 18130"/>
                <a:gd name="f37" fmla="val 47920"/>
                <a:gd name="f38" fmla="val 18030"/>
                <a:gd name="f39" fmla="val 47958"/>
                <a:gd name="f40" fmla="val 17930"/>
                <a:gd name="f41" fmla="val 49062"/>
                <a:gd name="f42" fmla="val 15314"/>
                <a:gd name="f43" fmla="val 51957"/>
                <a:gd name="f44" fmla="val 13949"/>
                <a:gd name="f45" fmla="val 54687"/>
                <a:gd name="f46" fmla="val 14756"/>
                <a:gd name="f47" fmla="val 51640"/>
                <a:gd name="f48" fmla="val 13867"/>
                <a:gd name="f49" fmla="val 10756"/>
                <a:gd name="f50" fmla="val 1170"/>
                <a:gd name="f51" fmla="+- 0 0 -90"/>
                <a:gd name="f52" fmla="*/ f3 1 54686"/>
                <a:gd name="f53" fmla="*/ f4 1 24151"/>
                <a:gd name="f54" fmla="val f5"/>
                <a:gd name="f55" fmla="val f6"/>
                <a:gd name="f56" fmla="val f7"/>
                <a:gd name="f57" fmla="*/ f51 f0 1"/>
                <a:gd name="f58" fmla="+- f56 0 f54"/>
                <a:gd name="f59" fmla="+- f55 0 f54"/>
                <a:gd name="f60" fmla="*/ f57 1 f2"/>
                <a:gd name="f61" fmla="*/ f59 1 54686"/>
                <a:gd name="f62" fmla="*/ f58 1 24151"/>
                <a:gd name="f63" fmla="*/ 7074 f59 1"/>
                <a:gd name="f64" fmla="*/ 281 f58 1"/>
                <a:gd name="f65" fmla="*/ 218 f59 1"/>
                <a:gd name="f66" fmla="*/ 3329 f58 1"/>
                <a:gd name="f67" fmla="*/ 3506 f59 1"/>
                <a:gd name="f68" fmla="*/ 9511 f58 1"/>
                <a:gd name="f69" fmla="*/ 3646 f59 1"/>
                <a:gd name="f70" fmla="*/ 9550 f58 1"/>
                <a:gd name="f71" fmla="*/ 51259 f59 1"/>
                <a:gd name="f72" fmla="*/ 24151 f58 1"/>
                <a:gd name="f73" fmla="*/ 47869 f59 1"/>
                <a:gd name="f74" fmla="*/ 18232 f58 1"/>
                <a:gd name="f75" fmla="*/ 47958 f59 1"/>
                <a:gd name="f76" fmla="*/ 17930 f58 1"/>
                <a:gd name="f77" fmla="*/ 54687 f59 1"/>
                <a:gd name="f78" fmla="*/ 14756 f58 1"/>
                <a:gd name="f79" fmla="*/ 51640 f59 1"/>
                <a:gd name="f80" fmla="*/ 13867 f58 1"/>
                <a:gd name="f81" fmla="*/ 10756 f59 1"/>
                <a:gd name="f82" fmla="*/ 1170 f58 1"/>
                <a:gd name="f83" fmla="+- f60 0 f1"/>
                <a:gd name="f84" fmla="*/ f63 1 54686"/>
                <a:gd name="f85" fmla="*/ f64 1 24151"/>
                <a:gd name="f86" fmla="*/ f65 1 54686"/>
                <a:gd name="f87" fmla="*/ f66 1 24151"/>
                <a:gd name="f88" fmla="*/ f67 1 54686"/>
                <a:gd name="f89" fmla="*/ f68 1 24151"/>
                <a:gd name="f90" fmla="*/ f69 1 54686"/>
                <a:gd name="f91" fmla="*/ f70 1 24151"/>
                <a:gd name="f92" fmla="*/ f71 1 54686"/>
                <a:gd name="f93" fmla="*/ f72 1 24151"/>
                <a:gd name="f94" fmla="*/ f73 1 54686"/>
                <a:gd name="f95" fmla="*/ f74 1 24151"/>
                <a:gd name="f96" fmla="*/ f75 1 54686"/>
                <a:gd name="f97" fmla="*/ f76 1 24151"/>
                <a:gd name="f98" fmla="*/ f77 1 54686"/>
                <a:gd name="f99" fmla="*/ f78 1 24151"/>
                <a:gd name="f100" fmla="*/ f79 1 54686"/>
                <a:gd name="f101" fmla="*/ f80 1 24151"/>
                <a:gd name="f102" fmla="*/ f81 1 54686"/>
                <a:gd name="f103" fmla="*/ f82 1 24151"/>
                <a:gd name="f104" fmla="*/ f54 1 f61"/>
                <a:gd name="f105" fmla="*/ f55 1 f61"/>
                <a:gd name="f106" fmla="*/ f54 1 f62"/>
                <a:gd name="f107" fmla="*/ f56 1 f62"/>
                <a:gd name="f108" fmla="*/ f84 1 f61"/>
                <a:gd name="f109" fmla="*/ f85 1 f62"/>
                <a:gd name="f110" fmla="*/ f86 1 f61"/>
                <a:gd name="f111" fmla="*/ f87 1 f62"/>
                <a:gd name="f112" fmla="*/ f88 1 f61"/>
                <a:gd name="f113" fmla="*/ f89 1 f62"/>
                <a:gd name="f114" fmla="*/ f90 1 f61"/>
                <a:gd name="f115" fmla="*/ f91 1 f62"/>
                <a:gd name="f116" fmla="*/ f92 1 f61"/>
                <a:gd name="f117" fmla="*/ f93 1 f62"/>
                <a:gd name="f118" fmla="*/ f94 1 f61"/>
                <a:gd name="f119" fmla="*/ f95 1 f62"/>
                <a:gd name="f120" fmla="*/ f96 1 f61"/>
                <a:gd name="f121" fmla="*/ f97 1 f62"/>
                <a:gd name="f122" fmla="*/ f98 1 f61"/>
                <a:gd name="f123" fmla="*/ f99 1 f62"/>
                <a:gd name="f124" fmla="*/ f100 1 f61"/>
                <a:gd name="f125" fmla="*/ f101 1 f62"/>
                <a:gd name="f126" fmla="*/ f102 1 f61"/>
                <a:gd name="f127" fmla="*/ f103 1 f62"/>
                <a:gd name="f128" fmla="*/ f104 f52 1"/>
                <a:gd name="f129" fmla="*/ f105 f52 1"/>
                <a:gd name="f130" fmla="*/ f107 f53 1"/>
                <a:gd name="f131" fmla="*/ f106 f53 1"/>
                <a:gd name="f132" fmla="*/ f108 f52 1"/>
                <a:gd name="f133" fmla="*/ f109 f53 1"/>
                <a:gd name="f134" fmla="*/ f110 f52 1"/>
                <a:gd name="f135" fmla="*/ f111 f53 1"/>
                <a:gd name="f136" fmla="*/ f112 f52 1"/>
                <a:gd name="f137" fmla="*/ f113 f53 1"/>
                <a:gd name="f138" fmla="*/ f114 f52 1"/>
                <a:gd name="f139" fmla="*/ f115 f53 1"/>
                <a:gd name="f140" fmla="*/ f116 f52 1"/>
                <a:gd name="f141" fmla="*/ f117 f53 1"/>
                <a:gd name="f142" fmla="*/ f118 f52 1"/>
                <a:gd name="f143" fmla="*/ f119 f53 1"/>
                <a:gd name="f144" fmla="*/ f120 f52 1"/>
                <a:gd name="f145" fmla="*/ f121 f53 1"/>
                <a:gd name="f146" fmla="*/ f122 f52 1"/>
                <a:gd name="f147" fmla="*/ f123 f53 1"/>
                <a:gd name="f148" fmla="*/ f124 f52 1"/>
                <a:gd name="f149" fmla="*/ f125 f53 1"/>
                <a:gd name="f150" fmla="*/ f126 f52 1"/>
                <a:gd name="f151" fmla="*/ f127 f53 1"/>
              </a:gdLst>
              <a:ahLst/>
              <a:cxnLst>
                <a:cxn ang="3cd4">
                  <a:pos x="hc" y="t"/>
                </a:cxn>
                <a:cxn ang="0">
                  <a:pos x="r" y="vc"/>
                </a:cxn>
                <a:cxn ang="cd4">
                  <a:pos x="hc" y="b"/>
                </a:cxn>
                <a:cxn ang="cd2">
                  <a:pos x="l" y="vc"/>
                </a:cxn>
                <a:cxn ang="f83">
                  <a:pos x="f132" y="f133"/>
                </a:cxn>
                <a:cxn ang="f83">
                  <a:pos x="f132" y="f133"/>
                </a:cxn>
                <a:cxn ang="f83">
                  <a:pos x="f134" y="f135"/>
                </a:cxn>
                <a:cxn ang="f83">
                  <a:pos x="f136" y="f137"/>
                </a:cxn>
                <a:cxn ang="f83">
                  <a:pos x="f138" y="f139"/>
                </a:cxn>
                <a:cxn ang="f83">
                  <a:pos x="f138" y="f139"/>
                </a:cxn>
                <a:cxn ang="f83">
                  <a:pos x="f140" y="f141"/>
                </a:cxn>
                <a:cxn ang="f83">
                  <a:pos x="f140" y="f141"/>
                </a:cxn>
                <a:cxn ang="f83">
                  <a:pos x="f142" y="f143"/>
                </a:cxn>
                <a:cxn ang="f83">
                  <a:pos x="f144" y="f145"/>
                </a:cxn>
                <a:cxn ang="f83">
                  <a:pos x="f146" y="f147"/>
                </a:cxn>
                <a:cxn ang="f83">
                  <a:pos x="f148" y="f149"/>
                </a:cxn>
                <a:cxn ang="f83">
                  <a:pos x="f150" y="f151"/>
                </a:cxn>
              </a:cxnLst>
              <a:rect l="f128" t="f131" r="f129" b="f130"/>
              <a:pathLst>
                <a:path w="54686" h="24151">
                  <a:moveTo>
                    <a:pt x="f8" y="f9"/>
                  </a:moveTo>
                  <a:lnTo>
                    <a:pt x="f8" y="f9"/>
                  </a:lnTo>
                  <a:cubicBezTo>
                    <a:pt x="f10" y="f11"/>
                    <a:pt x="f12" y="f13"/>
                    <a:pt x="f14" y="f15"/>
                  </a:cubicBezTo>
                  <a:cubicBezTo>
                    <a:pt x="f16" y="f17"/>
                    <a:pt x="f18" y="f19"/>
                    <a:pt x="f20" y="f21"/>
                  </a:cubicBezTo>
                  <a:cubicBezTo>
                    <a:pt x="f22" y="f23"/>
                    <a:pt x="f24" y="f25"/>
                    <a:pt x="f26" y="f27"/>
                  </a:cubicBezTo>
                  <a:lnTo>
                    <a:pt x="f26" y="f27"/>
                  </a:lnTo>
                  <a:lnTo>
                    <a:pt x="f28" y="f7"/>
                  </a:lnTo>
                  <a:lnTo>
                    <a:pt x="f28" y="f7"/>
                  </a:lnTo>
                  <a:cubicBezTo>
                    <a:pt x="f29" y="f30"/>
                    <a:pt x="f31" y="f32"/>
                    <a:pt x="f33" y="f34"/>
                  </a:cubicBezTo>
                  <a:cubicBezTo>
                    <a:pt x="f35" y="f36"/>
                    <a:pt x="f37" y="f38"/>
                    <a:pt x="f39" y="f40"/>
                  </a:cubicBezTo>
                  <a:cubicBezTo>
                    <a:pt x="f41" y="f42"/>
                    <a:pt x="f43" y="f44"/>
                    <a:pt x="f45" y="f46"/>
                  </a:cubicBez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4" name="Freeform: Shape 738">
              <a:extLst>
                <a:ext uri="{FF2B5EF4-FFF2-40B4-BE49-F238E27FC236}">
                  <a16:creationId xmlns:a16="http://schemas.microsoft.com/office/drawing/2014/main" id="{3371C256-96BB-535E-0383-5AD09039FA32}"/>
                </a:ext>
              </a:extLst>
            </p:cNvPr>
            <p:cNvSpPr/>
            <p:nvPr/>
          </p:nvSpPr>
          <p:spPr>
            <a:xfrm>
              <a:off x="5390177" y="1223220"/>
              <a:ext cx="2371011" cy="724195"/>
            </a:xfrm>
            <a:custGeom>
              <a:avLst/>
              <a:gdLst>
                <a:gd name="f0" fmla="val 10800000"/>
                <a:gd name="f1" fmla="val 5400000"/>
                <a:gd name="f2" fmla="val 180"/>
                <a:gd name="f3" fmla="val w"/>
                <a:gd name="f4" fmla="val h"/>
                <a:gd name="f5" fmla="val 0"/>
                <a:gd name="f6" fmla="val 2371012"/>
                <a:gd name="f7" fmla="val 724196"/>
                <a:gd name="f8" fmla="val 6991"/>
                <a:gd name="f9" fmla="val 231"/>
                <a:gd name="f10" fmla="val 4261"/>
                <a:gd name="f11" fmla="val -575"/>
                <a:gd name="f12" fmla="val 1366"/>
                <a:gd name="f13" fmla="val 789"/>
                <a:gd name="f14" fmla="val 261"/>
                <a:gd name="f15" fmla="val 3405"/>
                <a:gd name="f16" fmla="val -602"/>
                <a:gd name="f17" fmla="val 5925"/>
                <a:gd name="f18" fmla="val 744"/>
                <a:gd name="f19" fmla="val 8669"/>
                <a:gd name="f20" fmla="val 3258"/>
                <a:gd name="f21" fmla="val 9534"/>
                <a:gd name="f22" fmla="val 3360"/>
                <a:gd name="f23" fmla="val 9568"/>
                <a:gd name="f24" fmla="val 3461"/>
                <a:gd name="f25" fmla="val 9598"/>
                <a:gd name="f26" fmla="val 3563"/>
                <a:gd name="f27" fmla="val 9626"/>
                <a:gd name="f28" fmla="val 2367585"/>
                <a:gd name="f29" fmla="val 724197"/>
                <a:gd name="f30" fmla="val 2365007"/>
                <a:gd name="f31" fmla="val 723499"/>
                <a:gd name="f32" fmla="val 2363496"/>
                <a:gd name="f33" fmla="val 720845"/>
                <a:gd name="f34" fmla="val 2364194"/>
                <a:gd name="f35" fmla="val 718280"/>
                <a:gd name="f36" fmla="val 2364220"/>
                <a:gd name="f37" fmla="val 718179"/>
                <a:gd name="f38" fmla="val 2364245"/>
                <a:gd name="f39" fmla="val 718077"/>
                <a:gd name="f40" fmla="val 2364283"/>
                <a:gd name="f41" fmla="val 717976"/>
                <a:gd name="f42" fmla="val 2365350"/>
                <a:gd name="f43" fmla="val 715322"/>
                <a:gd name="f44" fmla="val 2368283"/>
                <a:gd name="f45" fmla="val 713925"/>
                <a:gd name="f46" fmla="val 2371013"/>
                <a:gd name="f47" fmla="val 714801"/>
                <a:gd name="f48" fmla="val 2363903"/>
                <a:gd name="f49" fmla="val 712643"/>
                <a:gd name="f50" fmla="val 14990"/>
                <a:gd name="f51" fmla="val 2897"/>
                <a:gd name="f52" fmla="val 6356"/>
                <a:gd name="f53" fmla="+- 0 0 -90"/>
                <a:gd name="f54" fmla="*/ f3 1 2371012"/>
                <a:gd name="f55" fmla="*/ f4 1 724196"/>
                <a:gd name="f56" fmla="val f5"/>
                <a:gd name="f57" fmla="val f6"/>
                <a:gd name="f58" fmla="val f7"/>
                <a:gd name="f59" fmla="*/ f53 f0 1"/>
                <a:gd name="f60" fmla="+- f58 0 f56"/>
                <a:gd name="f61" fmla="+- f57 0 f56"/>
                <a:gd name="f62" fmla="*/ f59 1 f2"/>
                <a:gd name="f63" fmla="*/ f61 1 2371012"/>
                <a:gd name="f64" fmla="*/ f60 1 724196"/>
                <a:gd name="f65" fmla="*/ 6991 f61 1"/>
                <a:gd name="f66" fmla="*/ 231 f60 1"/>
                <a:gd name="f67" fmla="*/ 261 f61 1"/>
                <a:gd name="f68" fmla="*/ 3405 f60 1"/>
                <a:gd name="f69" fmla="*/ 3258 f61 1"/>
                <a:gd name="f70" fmla="*/ 9534 f60 1"/>
                <a:gd name="f71" fmla="*/ 3563 f61 1"/>
                <a:gd name="f72" fmla="*/ 9626 f60 1"/>
                <a:gd name="f73" fmla="*/ 2367585 f61 1"/>
                <a:gd name="f74" fmla="*/ 724197 f60 1"/>
                <a:gd name="f75" fmla="*/ 2364194 f61 1"/>
                <a:gd name="f76" fmla="*/ 718280 f60 1"/>
                <a:gd name="f77" fmla="*/ 2364283 f61 1"/>
                <a:gd name="f78" fmla="*/ 717976 f60 1"/>
                <a:gd name="f79" fmla="*/ 2371013 f61 1"/>
                <a:gd name="f80" fmla="*/ 714801 f60 1"/>
                <a:gd name="f81" fmla="*/ 2363903 f61 1"/>
                <a:gd name="f82" fmla="*/ 712643 f60 1"/>
                <a:gd name="f83" fmla="*/ 14990 f61 1"/>
                <a:gd name="f84" fmla="*/ 2897 f60 1"/>
                <a:gd name="f85" fmla="*/ 6356 f61 1"/>
                <a:gd name="f86" fmla="+- f62 0 f1"/>
                <a:gd name="f87" fmla="*/ f65 1 2371012"/>
                <a:gd name="f88" fmla="*/ f66 1 724196"/>
                <a:gd name="f89" fmla="*/ f67 1 2371012"/>
                <a:gd name="f90" fmla="*/ f68 1 724196"/>
                <a:gd name="f91" fmla="*/ f69 1 2371012"/>
                <a:gd name="f92" fmla="*/ f70 1 724196"/>
                <a:gd name="f93" fmla="*/ f71 1 2371012"/>
                <a:gd name="f94" fmla="*/ f72 1 724196"/>
                <a:gd name="f95" fmla="*/ f73 1 2371012"/>
                <a:gd name="f96" fmla="*/ f74 1 724196"/>
                <a:gd name="f97" fmla="*/ f75 1 2371012"/>
                <a:gd name="f98" fmla="*/ f76 1 724196"/>
                <a:gd name="f99" fmla="*/ f77 1 2371012"/>
                <a:gd name="f100" fmla="*/ f78 1 724196"/>
                <a:gd name="f101" fmla="*/ f79 1 2371012"/>
                <a:gd name="f102" fmla="*/ f80 1 724196"/>
                <a:gd name="f103" fmla="*/ f81 1 2371012"/>
                <a:gd name="f104" fmla="*/ f82 1 724196"/>
                <a:gd name="f105" fmla="*/ f83 1 2371012"/>
                <a:gd name="f106" fmla="*/ f84 1 724196"/>
                <a:gd name="f107" fmla="*/ f85 1 2371012"/>
                <a:gd name="f108" fmla="*/ f56 1 f63"/>
                <a:gd name="f109" fmla="*/ f57 1 f63"/>
                <a:gd name="f110" fmla="*/ f56 1 f64"/>
                <a:gd name="f111" fmla="*/ f58 1 f64"/>
                <a:gd name="f112" fmla="*/ f87 1 f63"/>
                <a:gd name="f113" fmla="*/ f88 1 f64"/>
                <a:gd name="f114" fmla="*/ f89 1 f63"/>
                <a:gd name="f115" fmla="*/ f90 1 f64"/>
                <a:gd name="f116" fmla="*/ f91 1 f63"/>
                <a:gd name="f117" fmla="*/ f92 1 f64"/>
                <a:gd name="f118" fmla="*/ f93 1 f63"/>
                <a:gd name="f119" fmla="*/ f94 1 f64"/>
                <a:gd name="f120" fmla="*/ f95 1 f63"/>
                <a:gd name="f121" fmla="*/ f96 1 f64"/>
                <a:gd name="f122" fmla="*/ f97 1 f63"/>
                <a:gd name="f123" fmla="*/ f98 1 f64"/>
                <a:gd name="f124" fmla="*/ f99 1 f63"/>
                <a:gd name="f125" fmla="*/ f100 1 f64"/>
                <a:gd name="f126" fmla="*/ f101 1 f63"/>
                <a:gd name="f127" fmla="*/ f102 1 f64"/>
                <a:gd name="f128" fmla="*/ f103 1 f63"/>
                <a:gd name="f129" fmla="*/ f104 1 f64"/>
                <a:gd name="f130" fmla="*/ f105 1 f63"/>
                <a:gd name="f131" fmla="*/ f106 1 f64"/>
                <a:gd name="f132" fmla="*/ f107 1 f63"/>
                <a:gd name="f133" fmla="*/ f108 f54 1"/>
                <a:gd name="f134" fmla="*/ f109 f54 1"/>
                <a:gd name="f135" fmla="*/ f111 f55 1"/>
                <a:gd name="f136" fmla="*/ f110 f55 1"/>
                <a:gd name="f137" fmla="*/ f112 f54 1"/>
                <a:gd name="f138" fmla="*/ f113 f55 1"/>
                <a:gd name="f139" fmla="*/ f114 f54 1"/>
                <a:gd name="f140" fmla="*/ f115 f55 1"/>
                <a:gd name="f141" fmla="*/ f116 f54 1"/>
                <a:gd name="f142" fmla="*/ f117 f55 1"/>
                <a:gd name="f143" fmla="*/ f118 f54 1"/>
                <a:gd name="f144" fmla="*/ f119 f55 1"/>
                <a:gd name="f145" fmla="*/ f120 f54 1"/>
                <a:gd name="f146" fmla="*/ f121 f55 1"/>
                <a:gd name="f147" fmla="*/ f122 f54 1"/>
                <a:gd name="f148" fmla="*/ f123 f55 1"/>
                <a:gd name="f149" fmla="*/ f124 f54 1"/>
                <a:gd name="f150" fmla="*/ f125 f55 1"/>
                <a:gd name="f151" fmla="*/ f126 f54 1"/>
                <a:gd name="f152" fmla="*/ f127 f55 1"/>
                <a:gd name="f153" fmla="*/ f128 f54 1"/>
                <a:gd name="f154" fmla="*/ f129 f55 1"/>
                <a:gd name="f155" fmla="*/ f130 f54 1"/>
                <a:gd name="f156" fmla="*/ f131 f55 1"/>
                <a:gd name="f157" fmla="*/ f132 f54 1"/>
              </a:gdLst>
              <a:ahLst/>
              <a:cxnLst>
                <a:cxn ang="3cd4">
                  <a:pos x="hc" y="t"/>
                </a:cxn>
                <a:cxn ang="0">
                  <a:pos x="r" y="vc"/>
                </a:cxn>
                <a:cxn ang="cd4">
                  <a:pos x="hc" y="b"/>
                </a:cxn>
                <a:cxn ang="cd2">
                  <a:pos x="l" y="vc"/>
                </a:cxn>
                <a:cxn ang="f86">
                  <a:pos x="f137" y="f138"/>
                </a:cxn>
                <a:cxn ang="f86">
                  <a:pos x="f139" y="f140"/>
                </a:cxn>
                <a:cxn ang="f86">
                  <a:pos x="f141" y="f142"/>
                </a:cxn>
                <a:cxn ang="f86">
                  <a:pos x="f143" y="f144"/>
                </a:cxn>
                <a:cxn ang="f86">
                  <a:pos x="f143" y="f144"/>
                </a:cxn>
                <a:cxn ang="f86">
                  <a:pos x="f145" y="f146"/>
                </a:cxn>
                <a:cxn ang="f86">
                  <a:pos x="f147" y="f148"/>
                </a:cxn>
                <a:cxn ang="f86">
                  <a:pos x="f149" y="f150"/>
                </a:cxn>
                <a:cxn ang="f86">
                  <a:pos x="f151" y="f152"/>
                </a:cxn>
                <a:cxn ang="f86">
                  <a:pos x="f153" y="f154"/>
                </a:cxn>
                <a:cxn ang="f86">
                  <a:pos x="f155" y="f156"/>
                </a:cxn>
                <a:cxn ang="f86">
                  <a:pos x="f157" y="f138"/>
                </a:cxn>
              </a:cxnLst>
              <a:rect l="f133" t="f136" r="f134" b="f135"/>
              <a:pathLst>
                <a:path w="2371012" h="724196">
                  <a:moveTo>
                    <a:pt x="f8" y="f9"/>
                  </a:moveTo>
                  <a:cubicBezTo>
                    <a:pt x="f10" y="f11"/>
                    <a:pt x="f12" y="f13"/>
                    <a:pt x="f14" y="f15"/>
                  </a:cubicBezTo>
                  <a:cubicBezTo>
                    <a:pt x="f16" y="f17"/>
                    <a:pt x="f18" y="f19"/>
                    <a:pt x="f20" y="f21"/>
                  </a:cubicBezTo>
                  <a:cubicBezTo>
                    <a:pt x="f22" y="f23"/>
                    <a:pt x="f24" y="f25"/>
                    <a:pt x="f26" y="f27"/>
                  </a:cubicBezTo>
                  <a:lnTo>
                    <a:pt x="f26" y="f27"/>
                  </a:lnTo>
                  <a:lnTo>
                    <a:pt x="f28" y="f29"/>
                  </a:lnTo>
                  <a:cubicBezTo>
                    <a:pt x="f30" y="f31"/>
                    <a:pt x="f32" y="f33"/>
                    <a:pt x="f34" y="f35"/>
                  </a:cubicBezTo>
                  <a:cubicBezTo>
                    <a:pt x="f36" y="f37"/>
                    <a:pt x="f38" y="f39"/>
                    <a:pt x="f40" y="f41"/>
                  </a:cubicBezTo>
                  <a:cubicBezTo>
                    <a:pt x="f42" y="f43"/>
                    <a:pt x="f44" y="f45"/>
                    <a:pt x="f46" y="f47"/>
                  </a:cubicBezTo>
                  <a:lnTo>
                    <a:pt x="f48" y="f49"/>
                  </a:lnTo>
                  <a:lnTo>
                    <a:pt x="f50" y="f51"/>
                  </a:lnTo>
                  <a:lnTo>
                    <a:pt x="f52"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5" name="Freeform: Shape 739">
              <a:extLst>
                <a:ext uri="{FF2B5EF4-FFF2-40B4-BE49-F238E27FC236}">
                  <a16:creationId xmlns:a16="http://schemas.microsoft.com/office/drawing/2014/main" id="{EE943376-2CB6-AF75-2803-784AD7C58CA2}"/>
                </a:ext>
              </a:extLst>
            </p:cNvPr>
            <p:cNvSpPr/>
            <p:nvPr/>
          </p:nvSpPr>
          <p:spPr>
            <a:xfrm>
              <a:off x="7755977" y="1938646"/>
              <a:ext cx="1188399" cy="365165"/>
            </a:xfrm>
            <a:custGeom>
              <a:avLst/>
              <a:gdLst>
                <a:gd name="f0" fmla="val 10800000"/>
                <a:gd name="f1" fmla="val 5400000"/>
                <a:gd name="f2" fmla="val 180"/>
                <a:gd name="f3" fmla="val w"/>
                <a:gd name="f4" fmla="val h"/>
                <a:gd name="f5" fmla="val 0"/>
                <a:gd name="f6" fmla="val 1188398"/>
                <a:gd name="f7" fmla="val 365167"/>
                <a:gd name="f8" fmla="val 1177765"/>
                <a:gd name="f9" fmla="val 364022"/>
                <a:gd name="f10" fmla="val 1181574"/>
                <a:gd name="f11" fmla="val 365164"/>
                <a:gd name="f12" fmla="val 1183224"/>
                <a:gd name="f13" fmla="val 1185485"/>
                <a:gd name="f14" fmla="val 365240"/>
                <a:gd name="f15" fmla="val 1187528"/>
                <a:gd name="f16" fmla="val 363857"/>
                <a:gd name="f17" fmla="val 1188303"/>
                <a:gd name="f18" fmla="val 361736"/>
                <a:gd name="f19" fmla="val 1188431"/>
                <a:gd name="f20" fmla="val 361190"/>
                <a:gd name="f21" fmla="val 360632"/>
                <a:gd name="f22" fmla="val 360086"/>
                <a:gd name="f23" fmla="val 359324"/>
                <a:gd name="f24" fmla="val 1188354"/>
                <a:gd name="f25" fmla="val 359032"/>
                <a:gd name="f26" fmla="val 358727"/>
                <a:gd name="f27" fmla="val 358435"/>
                <a:gd name="f28" fmla="val 357673"/>
                <a:gd name="f29" fmla="val 356911"/>
                <a:gd name="f30" fmla="val 1187542"/>
                <a:gd name="f31" fmla="val 1186526"/>
                <a:gd name="f32" fmla="val 10673"/>
                <a:gd name="f33" fmla="val 1404"/>
                <a:gd name="f34" fmla="val 6990"/>
                <a:gd name="f35" fmla="val 261"/>
                <a:gd name="f36" fmla="val 4261"/>
                <a:gd name="f37" fmla="val -615"/>
                <a:gd name="f38" fmla="val 1328"/>
                <a:gd name="f39" fmla="val 782"/>
                <a:gd name="f40" fmla="val 3435"/>
                <a:gd name="f41" fmla="val -602"/>
                <a:gd name="f42" fmla="val 5962"/>
                <a:gd name="f43" fmla="val 744"/>
                <a:gd name="f44" fmla="val 8704"/>
                <a:gd name="f45" fmla="val 3258"/>
                <a:gd name="f46" fmla="val 9568"/>
                <a:gd name="f47" fmla="val 3360"/>
                <a:gd name="f48" fmla="val 9593"/>
                <a:gd name="f49" fmla="val 3461"/>
                <a:gd name="f50" fmla="val 9631"/>
                <a:gd name="f51" fmla="val 3563"/>
                <a:gd name="f52" fmla="val 9657"/>
                <a:gd name="f53" fmla="val 1174336"/>
                <a:gd name="f54" fmla="val 363387"/>
                <a:gd name="f55" fmla="+- 0 0 -90"/>
                <a:gd name="f56" fmla="*/ f3 1 1188398"/>
                <a:gd name="f57" fmla="*/ f4 1 365167"/>
                <a:gd name="f58" fmla="val f5"/>
                <a:gd name="f59" fmla="val f6"/>
                <a:gd name="f60" fmla="val f7"/>
                <a:gd name="f61" fmla="*/ f55 f0 1"/>
                <a:gd name="f62" fmla="+- f60 0 f58"/>
                <a:gd name="f63" fmla="+- f59 0 f58"/>
                <a:gd name="f64" fmla="*/ f61 1 f2"/>
                <a:gd name="f65" fmla="*/ f63 1 1188398"/>
                <a:gd name="f66" fmla="*/ f62 1 365167"/>
                <a:gd name="f67" fmla="*/ 1177765 f63 1"/>
                <a:gd name="f68" fmla="*/ 364022 f62 1"/>
                <a:gd name="f69" fmla="*/ 1181574 f63 1"/>
                <a:gd name="f70" fmla="*/ 365164 f62 1"/>
                <a:gd name="f71" fmla="*/ 1183224 f63 1"/>
                <a:gd name="f72" fmla="*/ 1188303 f63 1"/>
                <a:gd name="f73" fmla="*/ 361736 f62 1"/>
                <a:gd name="f74" fmla="*/ 360086 f62 1"/>
                <a:gd name="f75" fmla="*/ 359324 f62 1"/>
                <a:gd name="f76" fmla="*/ 358435 f62 1"/>
                <a:gd name="f77" fmla="*/ 357673 f62 1"/>
                <a:gd name="f78" fmla="*/ 356911 f62 1"/>
                <a:gd name="f79" fmla="*/ 1187542 f63 1"/>
                <a:gd name="f80" fmla="*/ 1186526 f63 1"/>
                <a:gd name="f81" fmla="*/ 10673 f63 1"/>
                <a:gd name="f82" fmla="*/ 1404 f62 1"/>
                <a:gd name="f83" fmla="*/ 6990 f63 1"/>
                <a:gd name="f84" fmla="*/ 261 f62 1"/>
                <a:gd name="f85" fmla="*/ 261 f63 1"/>
                <a:gd name="f86" fmla="*/ 3435 f62 1"/>
                <a:gd name="f87" fmla="*/ 3258 f63 1"/>
                <a:gd name="f88" fmla="*/ 9568 f62 1"/>
                <a:gd name="f89" fmla="*/ 3563 f63 1"/>
                <a:gd name="f90" fmla="*/ 9657 f62 1"/>
                <a:gd name="f91" fmla="*/ 1174336 f63 1"/>
                <a:gd name="f92" fmla="*/ 363387 f62 1"/>
                <a:gd name="f93" fmla="+- f64 0 f1"/>
                <a:gd name="f94" fmla="*/ f67 1 1188398"/>
                <a:gd name="f95" fmla="*/ f68 1 365167"/>
                <a:gd name="f96" fmla="*/ f69 1 1188398"/>
                <a:gd name="f97" fmla="*/ f70 1 365167"/>
                <a:gd name="f98" fmla="*/ f71 1 1188398"/>
                <a:gd name="f99" fmla="*/ f72 1 1188398"/>
                <a:gd name="f100" fmla="*/ f73 1 365167"/>
                <a:gd name="f101" fmla="*/ f74 1 365167"/>
                <a:gd name="f102" fmla="*/ f75 1 365167"/>
                <a:gd name="f103" fmla="*/ f76 1 365167"/>
                <a:gd name="f104" fmla="*/ f77 1 365167"/>
                <a:gd name="f105" fmla="*/ f78 1 365167"/>
                <a:gd name="f106" fmla="*/ f79 1 1188398"/>
                <a:gd name="f107" fmla="*/ f80 1 1188398"/>
                <a:gd name="f108" fmla="*/ f81 1 1188398"/>
                <a:gd name="f109" fmla="*/ f82 1 365167"/>
                <a:gd name="f110" fmla="*/ f83 1 1188398"/>
                <a:gd name="f111" fmla="*/ f84 1 365167"/>
                <a:gd name="f112" fmla="*/ f85 1 1188398"/>
                <a:gd name="f113" fmla="*/ f86 1 365167"/>
                <a:gd name="f114" fmla="*/ f87 1 1188398"/>
                <a:gd name="f115" fmla="*/ f88 1 365167"/>
                <a:gd name="f116" fmla="*/ f89 1 1188398"/>
                <a:gd name="f117" fmla="*/ f90 1 365167"/>
                <a:gd name="f118" fmla="*/ f91 1 1188398"/>
                <a:gd name="f119" fmla="*/ f92 1 365167"/>
                <a:gd name="f120" fmla="*/ f58 1 f65"/>
                <a:gd name="f121" fmla="*/ f59 1 f65"/>
                <a:gd name="f122" fmla="*/ f58 1 f66"/>
                <a:gd name="f123" fmla="*/ f60 1 f66"/>
                <a:gd name="f124" fmla="*/ f94 1 f65"/>
                <a:gd name="f125" fmla="*/ f95 1 f66"/>
                <a:gd name="f126" fmla="*/ f96 1 f65"/>
                <a:gd name="f127" fmla="*/ f97 1 f66"/>
                <a:gd name="f128" fmla="*/ f98 1 f65"/>
                <a:gd name="f129" fmla="*/ f99 1 f65"/>
                <a:gd name="f130" fmla="*/ f100 1 f66"/>
                <a:gd name="f131" fmla="*/ f101 1 f66"/>
                <a:gd name="f132" fmla="*/ f102 1 f66"/>
                <a:gd name="f133" fmla="*/ f103 1 f66"/>
                <a:gd name="f134" fmla="*/ f104 1 f66"/>
                <a:gd name="f135" fmla="*/ f105 1 f66"/>
                <a:gd name="f136" fmla="*/ f106 1 f65"/>
                <a:gd name="f137" fmla="*/ f107 1 f65"/>
                <a:gd name="f138" fmla="*/ f108 1 f65"/>
                <a:gd name="f139" fmla="*/ f109 1 f66"/>
                <a:gd name="f140" fmla="*/ f110 1 f65"/>
                <a:gd name="f141" fmla="*/ f111 1 f66"/>
                <a:gd name="f142" fmla="*/ f112 1 f65"/>
                <a:gd name="f143" fmla="*/ f113 1 f66"/>
                <a:gd name="f144" fmla="*/ f114 1 f65"/>
                <a:gd name="f145" fmla="*/ f115 1 f66"/>
                <a:gd name="f146" fmla="*/ f116 1 f65"/>
                <a:gd name="f147" fmla="*/ f117 1 f66"/>
                <a:gd name="f148" fmla="*/ f118 1 f65"/>
                <a:gd name="f149" fmla="*/ f119 1 f66"/>
                <a:gd name="f150" fmla="*/ f120 f56 1"/>
                <a:gd name="f151" fmla="*/ f121 f56 1"/>
                <a:gd name="f152" fmla="*/ f123 f57 1"/>
                <a:gd name="f153" fmla="*/ f122 f57 1"/>
                <a:gd name="f154" fmla="*/ f124 f56 1"/>
                <a:gd name="f155" fmla="*/ f125 f57 1"/>
                <a:gd name="f156" fmla="*/ f126 f56 1"/>
                <a:gd name="f157" fmla="*/ f127 f57 1"/>
                <a:gd name="f158" fmla="*/ f128 f56 1"/>
                <a:gd name="f159" fmla="*/ f129 f56 1"/>
                <a:gd name="f160" fmla="*/ f130 f57 1"/>
                <a:gd name="f161" fmla="*/ f131 f57 1"/>
                <a:gd name="f162" fmla="*/ f132 f57 1"/>
                <a:gd name="f163" fmla="*/ f133 f57 1"/>
                <a:gd name="f164" fmla="*/ f134 f57 1"/>
                <a:gd name="f165" fmla="*/ f135 f57 1"/>
                <a:gd name="f166" fmla="*/ f136 f56 1"/>
                <a:gd name="f167" fmla="*/ f137 f56 1"/>
                <a:gd name="f168" fmla="*/ f138 f56 1"/>
                <a:gd name="f169" fmla="*/ f139 f57 1"/>
                <a:gd name="f170" fmla="*/ f140 f56 1"/>
                <a:gd name="f171" fmla="*/ f141 f57 1"/>
                <a:gd name="f172" fmla="*/ f142 f56 1"/>
                <a:gd name="f173" fmla="*/ f143 f57 1"/>
                <a:gd name="f174" fmla="*/ f144 f56 1"/>
                <a:gd name="f175" fmla="*/ f145 f57 1"/>
                <a:gd name="f176" fmla="*/ f146 f56 1"/>
                <a:gd name="f177" fmla="*/ f147 f57 1"/>
                <a:gd name="f178" fmla="*/ f148 f56 1"/>
                <a:gd name="f179" fmla="*/ f149 f57 1"/>
              </a:gdLst>
              <a:ahLst/>
              <a:cxnLst>
                <a:cxn ang="3cd4">
                  <a:pos x="hc" y="t"/>
                </a:cxn>
                <a:cxn ang="0">
                  <a:pos x="r" y="vc"/>
                </a:cxn>
                <a:cxn ang="cd4">
                  <a:pos x="hc" y="b"/>
                </a:cxn>
                <a:cxn ang="cd2">
                  <a:pos x="l" y="vc"/>
                </a:cxn>
                <a:cxn ang="f93">
                  <a:pos x="f154" y="f155"/>
                </a:cxn>
                <a:cxn ang="f93">
                  <a:pos x="f156" y="f157"/>
                </a:cxn>
                <a:cxn ang="f93">
                  <a:pos x="f158" y="f157"/>
                </a:cxn>
                <a:cxn ang="f93">
                  <a:pos x="f159" y="f160"/>
                </a:cxn>
                <a:cxn ang="f93">
                  <a:pos x="f159" y="f161"/>
                </a:cxn>
                <a:cxn ang="f93">
                  <a:pos x="f159" y="f162"/>
                </a:cxn>
                <a:cxn ang="f93">
                  <a:pos x="f159" y="f162"/>
                </a:cxn>
                <a:cxn ang="f93">
                  <a:pos x="f159" y="f163"/>
                </a:cxn>
                <a:cxn ang="f93">
                  <a:pos x="f159" y="f164"/>
                </a:cxn>
                <a:cxn ang="f93">
                  <a:pos x="f159" y="f164"/>
                </a:cxn>
                <a:cxn ang="f93">
                  <a:pos x="f159" y="f165"/>
                </a:cxn>
                <a:cxn ang="f93">
                  <a:pos x="f166" y="f165"/>
                </a:cxn>
                <a:cxn ang="f93">
                  <a:pos x="f166" y="f165"/>
                </a:cxn>
                <a:cxn ang="f93">
                  <a:pos x="f167" y="f165"/>
                </a:cxn>
                <a:cxn ang="f93">
                  <a:pos x="f167" y="f165"/>
                </a:cxn>
                <a:cxn ang="f93">
                  <a:pos x="f168" y="f169"/>
                </a:cxn>
                <a:cxn ang="f93">
                  <a:pos x="f170" y="f171"/>
                </a:cxn>
                <a:cxn ang="f93">
                  <a:pos x="f172" y="f173"/>
                </a:cxn>
                <a:cxn ang="f93">
                  <a:pos x="f174" y="f175"/>
                </a:cxn>
                <a:cxn ang="f93">
                  <a:pos x="f176" y="f177"/>
                </a:cxn>
                <a:cxn ang="f93">
                  <a:pos x="f178" y="f179"/>
                </a:cxn>
              </a:cxnLst>
              <a:rect l="f150" t="f153" r="f151" b="f152"/>
              <a:pathLst>
                <a:path w="1188398" h="365167">
                  <a:moveTo>
                    <a:pt x="f8" y="f9"/>
                  </a:moveTo>
                  <a:lnTo>
                    <a:pt x="f10" y="f11"/>
                  </a:lnTo>
                  <a:lnTo>
                    <a:pt x="f12" y="f11"/>
                  </a:lnTo>
                  <a:cubicBezTo>
                    <a:pt x="f13" y="f14"/>
                    <a:pt x="f15" y="f16"/>
                    <a:pt x="f17" y="f18"/>
                  </a:cubicBezTo>
                  <a:cubicBezTo>
                    <a:pt x="f19" y="f20"/>
                    <a:pt x="f19" y="f21"/>
                    <a:pt x="f17" y="f22"/>
                  </a:cubicBezTo>
                  <a:cubicBezTo>
                    <a:pt x="f17" y="f22"/>
                    <a:pt x="f17" y="f22"/>
                    <a:pt x="f17" y="f23"/>
                  </a:cubicBezTo>
                  <a:lnTo>
                    <a:pt x="f17" y="f23"/>
                  </a:lnTo>
                  <a:cubicBezTo>
                    <a:pt x="f24" y="f25"/>
                    <a:pt x="f24" y="f26"/>
                    <a:pt x="f17" y="f27"/>
                  </a:cubicBezTo>
                  <a:lnTo>
                    <a:pt x="f17" y="f28"/>
                  </a:lnTo>
                  <a:lnTo>
                    <a:pt x="f17" y="f28"/>
                  </a:lnTo>
                  <a:lnTo>
                    <a:pt x="f17" y="f29"/>
                  </a:lnTo>
                  <a:lnTo>
                    <a:pt x="f30" y="f29"/>
                  </a:lnTo>
                  <a:lnTo>
                    <a:pt x="f30" y="f29"/>
                  </a:lnTo>
                  <a:lnTo>
                    <a:pt x="f31" y="f29"/>
                  </a:lnTo>
                  <a:lnTo>
                    <a:pt x="f31" y="f29"/>
                  </a:lnTo>
                  <a:lnTo>
                    <a:pt x="f32" y="f33"/>
                  </a:lnTo>
                  <a:lnTo>
                    <a:pt x="f34" y="f35"/>
                  </a:lnTo>
                  <a:cubicBezTo>
                    <a:pt x="f36" y="f37"/>
                    <a:pt x="f38" y="f39"/>
                    <a:pt x="f35" y="f40"/>
                  </a:cubicBezTo>
                  <a:cubicBezTo>
                    <a:pt x="f41" y="f42"/>
                    <a:pt x="f43" y="f44"/>
                    <a:pt x="f45" y="f46"/>
                  </a:cubicBezTo>
                  <a:cubicBezTo>
                    <a:pt x="f47" y="f48"/>
                    <a:pt x="f49" y="f50"/>
                    <a:pt x="f51" y="f52"/>
                  </a:cubicBez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6" name="Freeform: Shape 740">
              <a:extLst>
                <a:ext uri="{FF2B5EF4-FFF2-40B4-BE49-F238E27FC236}">
                  <a16:creationId xmlns:a16="http://schemas.microsoft.com/office/drawing/2014/main" id="{06E54898-8D8A-BDA8-894A-AD2A65160822}"/>
                </a:ext>
              </a:extLst>
            </p:cNvPr>
            <p:cNvSpPr/>
            <p:nvPr/>
          </p:nvSpPr>
          <p:spPr>
            <a:xfrm>
              <a:off x="3639165" y="693746"/>
              <a:ext cx="426064" cy="135980"/>
            </a:xfrm>
            <a:custGeom>
              <a:avLst/>
              <a:gdLst>
                <a:gd name="f0" fmla="val 10800000"/>
                <a:gd name="f1" fmla="val 5400000"/>
                <a:gd name="f2" fmla="val 180"/>
                <a:gd name="f3" fmla="val w"/>
                <a:gd name="f4" fmla="val h"/>
                <a:gd name="f5" fmla="val 0"/>
                <a:gd name="f6" fmla="val 426069"/>
                <a:gd name="f7" fmla="val 135981"/>
                <a:gd name="f8" fmla="val 6856"/>
                <a:gd name="f9" fmla="val 5714"/>
                <a:gd name="f10" fmla="val 5980"/>
                <a:gd name="f11" fmla="val 7739"/>
                <a:gd name="f12" fmla="val 3987"/>
                <a:gd name="f13" fmla="val 9040"/>
                <a:gd name="f14" fmla="val 1778"/>
                <a:gd name="f15" fmla="val 9015"/>
                <a:gd name="f16" fmla="val 418995"/>
                <a:gd name="f17" fmla="val 135982"/>
                <a:gd name="f18" fmla="val 420646"/>
                <a:gd name="f19" fmla="val 422918"/>
                <a:gd name="f20" fmla="val 136003"/>
                <a:gd name="f21" fmla="val 424976"/>
                <a:gd name="f22" fmla="val 134649"/>
                <a:gd name="f23" fmla="val 425852"/>
                <a:gd name="f24" fmla="val 132554"/>
                <a:gd name="f25" fmla="val 426651"/>
                <a:gd name="f26" fmla="val 129938"/>
                <a:gd name="f27" fmla="val 425179"/>
                <a:gd name="f28" fmla="val 127170"/>
                <a:gd name="f29" fmla="val 422563"/>
                <a:gd name="f30" fmla="val 126372"/>
                <a:gd name="f31" fmla="val 422512"/>
                <a:gd name="f32" fmla="val 126358"/>
                <a:gd name="f33" fmla="val 422474"/>
                <a:gd name="f34" fmla="val 126345"/>
                <a:gd name="f35" fmla="val 422424"/>
                <a:gd name="f36" fmla="val 126332"/>
                <a:gd name="f37" fmla="val 12443"/>
                <a:gd name="f38" fmla="val 2666"/>
                <a:gd name="f39" fmla="val 3555"/>
                <a:gd name="f40" fmla="val 5993"/>
                <a:gd name="f41" fmla="val 736"/>
                <a:gd name="f42" fmla="val 7428"/>
                <a:gd name="f43" fmla="val 3236"/>
                <a:gd name="f44" fmla="+- 0 0 -90"/>
                <a:gd name="f45" fmla="*/ f3 1 426069"/>
                <a:gd name="f46" fmla="*/ f4 1 135981"/>
                <a:gd name="f47" fmla="val f5"/>
                <a:gd name="f48" fmla="val f6"/>
                <a:gd name="f49" fmla="val f7"/>
                <a:gd name="f50" fmla="*/ f44 f0 1"/>
                <a:gd name="f51" fmla="+- f49 0 f47"/>
                <a:gd name="f52" fmla="+- f48 0 f47"/>
                <a:gd name="f53" fmla="*/ f50 1 f2"/>
                <a:gd name="f54" fmla="*/ f52 1 426069"/>
                <a:gd name="f55" fmla="*/ f51 1 135981"/>
                <a:gd name="f56" fmla="*/ 6856 f52 1"/>
                <a:gd name="f57" fmla="*/ 5714 f51 1"/>
                <a:gd name="f58" fmla="*/ 1778 f52 1"/>
                <a:gd name="f59" fmla="*/ 9015 f51 1"/>
                <a:gd name="f60" fmla="*/ 0 f52 1"/>
                <a:gd name="f61" fmla="*/ 418995 f52 1"/>
                <a:gd name="f62" fmla="*/ 135982 f51 1"/>
                <a:gd name="f63" fmla="*/ 420646 f52 1"/>
                <a:gd name="f64" fmla="*/ 425852 f52 1"/>
                <a:gd name="f65" fmla="*/ 132554 f51 1"/>
                <a:gd name="f66" fmla="*/ 422563 f52 1"/>
                <a:gd name="f67" fmla="*/ 126372 f51 1"/>
                <a:gd name="f68" fmla="*/ 422424 f52 1"/>
                <a:gd name="f69" fmla="*/ 126332 f51 1"/>
                <a:gd name="f70" fmla="*/ 12443 f52 1"/>
                <a:gd name="f71" fmla="*/ 2666 f51 1"/>
                <a:gd name="f72" fmla="*/ 3555 f52 1"/>
                <a:gd name="f73" fmla="*/ 0 f51 1"/>
                <a:gd name="f74" fmla="+- f53 0 f1"/>
                <a:gd name="f75" fmla="*/ f56 1 426069"/>
                <a:gd name="f76" fmla="*/ f57 1 135981"/>
                <a:gd name="f77" fmla="*/ f58 1 426069"/>
                <a:gd name="f78" fmla="*/ f59 1 135981"/>
                <a:gd name="f79" fmla="*/ f60 1 426069"/>
                <a:gd name="f80" fmla="*/ f61 1 426069"/>
                <a:gd name="f81" fmla="*/ f62 1 135981"/>
                <a:gd name="f82" fmla="*/ f63 1 426069"/>
                <a:gd name="f83" fmla="*/ f64 1 426069"/>
                <a:gd name="f84" fmla="*/ f65 1 135981"/>
                <a:gd name="f85" fmla="*/ f66 1 426069"/>
                <a:gd name="f86" fmla="*/ f67 1 135981"/>
                <a:gd name="f87" fmla="*/ f68 1 426069"/>
                <a:gd name="f88" fmla="*/ f69 1 135981"/>
                <a:gd name="f89" fmla="*/ f70 1 426069"/>
                <a:gd name="f90" fmla="*/ f71 1 135981"/>
                <a:gd name="f91" fmla="*/ f72 1 426069"/>
                <a:gd name="f92" fmla="*/ f73 1 135981"/>
                <a:gd name="f93" fmla="*/ f47 1 f54"/>
                <a:gd name="f94" fmla="*/ f48 1 f54"/>
                <a:gd name="f95" fmla="*/ f47 1 f55"/>
                <a:gd name="f96" fmla="*/ f49 1 f55"/>
                <a:gd name="f97" fmla="*/ f75 1 f54"/>
                <a:gd name="f98" fmla="*/ f76 1 f55"/>
                <a:gd name="f99" fmla="*/ f77 1 f54"/>
                <a:gd name="f100" fmla="*/ f78 1 f55"/>
                <a:gd name="f101" fmla="*/ f79 1 f54"/>
                <a:gd name="f102" fmla="*/ f80 1 f54"/>
                <a:gd name="f103" fmla="*/ f81 1 f55"/>
                <a:gd name="f104" fmla="*/ f82 1 f54"/>
                <a:gd name="f105" fmla="*/ f83 1 f54"/>
                <a:gd name="f106" fmla="*/ f84 1 f55"/>
                <a:gd name="f107" fmla="*/ f85 1 f54"/>
                <a:gd name="f108" fmla="*/ f86 1 f55"/>
                <a:gd name="f109" fmla="*/ f87 1 f54"/>
                <a:gd name="f110" fmla="*/ f88 1 f55"/>
                <a:gd name="f111" fmla="*/ f89 1 f54"/>
                <a:gd name="f112" fmla="*/ f90 1 f55"/>
                <a:gd name="f113" fmla="*/ f91 1 f54"/>
                <a:gd name="f114" fmla="*/ f92 1 f55"/>
                <a:gd name="f115" fmla="*/ f93 f45 1"/>
                <a:gd name="f116" fmla="*/ f94 f45 1"/>
                <a:gd name="f117" fmla="*/ f96 f46 1"/>
                <a:gd name="f118" fmla="*/ f95 f46 1"/>
                <a:gd name="f119" fmla="*/ f97 f45 1"/>
                <a:gd name="f120" fmla="*/ f98 f46 1"/>
                <a:gd name="f121" fmla="*/ f99 f45 1"/>
                <a:gd name="f122" fmla="*/ f100 f46 1"/>
                <a:gd name="f123" fmla="*/ f101 f45 1"/>
                <a:gd name="f124" fmla="*/ f102 f45 1"/>
                <a:gd name="f125" fmla="*/ f103 f46 1"/>
                <a:gd name="f126" fmla="*/ f104 f45 1"/>
                <a:gd name="f127" fmla="*/ f105 f45 1"/>
                <a:gd name="f128" fmla="*/ f106 f46 1"/>
                <a:gd name="f129" fmla="*/ f107 f45 1"/>
                <a:gd name="f130" fmla="*/ f108 f46 1"/>
                <a:gd name="f131" fmla="*/ f109 f45 1"/>
                <a:gd name="f132" fmla="*/ f110 f46 1"/>
                <a:gd name="f133" fmla="*/ f111 f45 1"/>
                <a:gd name="f134" fmla="*/ f112 f46 1"/>
                <a:gd name="f135" fmla="*/ f113 f45 1"/>
                <a:gd name="f136" fmla="*/ f114 f46 1"/>
              </a:gdLst>
              <a:ahLst/>
              <a:cxnLst>
                <a:cxn ang="3cd4">
                  <a:pos x="hc" y="t"/>
                </a:cxn>
                <a:cxn ang="0">
                  <a:pos x="r" y="vc"/>
                </a:cxn>
                <a:cxn ang="cd4">
                  <a:pos x="hc" y="b"/>
                </a:cxn>
                <a:cxn ang="cd2">
                  <a:pos x="l" y="vc"/>
                </a:cxn>
                <a:cxn ang="f74">
                  <a:pos x="f119" y="f120"/>
                </a:cxn>
                <a:cxn ang="f74">
                  <a:pos x="f121" y="f122"/>
                </a:cxn>
                <a:cxn ang="f74">
                  <a:pos x="f123" y="f122"/>
                </a:cxn>
                <a:cxn ang="f74">
                  <a:pos x="f124" y="f125"/>
                </a:cxn>
                <a:cxn ang="f74">
                  <a:pos x="f124" y="f125"/>
                </a:cxn>
                <a:cxn ang="f74">
                  <a:pos x="f126" y="f125"/>
                </a:cxn>
                <a:cxn ang="f74">
                  <a:pos x="f127" y="f128"/>
                </a:cxn>
                <a:cxn ang="f74">
                  <a:pos x="f129" y="f130"/>
                </a:cxn>
                <a:cxn ang="f74">
                  <a:pos x="f131" y="f132"/>
                </a:cxn>
                <a:cxn ang="f74">
                  <a:pos x="f131" y="f132"/>
                </a:cxn>
                <a:cxn ang="f74">
                  <a:pos x="f133" y="f134"/>
                </a:cxn>
                <a:cxn ang="f74">
                  <a:pos x="f135" y="f136"/>
                </a:cxn>
                <a:cxn ang="f74">
                  <a:pos x="f119" y="f120"/>
                </a:cxn>
              </a:cxnLst>
              <a:rect l="f115" t="f118" r="f116" b="f117"/>
              <a:pathLst>
                <a:path w="426069" h="135981">
                  <a:moveTo>
                    <a:pt x="f8" y="f9"/>
                  </a:moveTo>
                  <a:cubicBezTo>
                    <a:pt x="f10" y="f11"/>
                    <a:pt x="f12" y="f13"/>
                    <a:pt x="f14" y="f15"/>
                  </a:cubicBezTo>
                  <a:lnTo>
                    <a:pt x="f5" y="f15"/>
                  </a:lnTo>
                  <a:lnTo>
                    <a:pt x="f16" y="f17"/>
                  </a:lnTo>
                  <a:lnTo>
                    <a:pt x="f16" y="f17"/>
                  </a:lnTo>
                  <a:lnTo>
                    <a:pt x="f18" y="f17"/>
                  </a:lnTo>
                  <a:cubicBezTo>
                    <a:pt x="f19" y="f20"/>
                    <a:pt x="f21" y="f22"/>
                    <a:pt x="f23" y="f24"/>
                  </a:cubicBezTo>
                  <a:cubicBezTo>
                    <a:pt x="f25" y="f26"/>
                    <a:pt x="f27" y="f28"/>
                    <a:pt x="f29" y="f30"/>
                  </a:cubicBezTo>
                  <a:cubicBezTo>
                    <a:pt x="f31" y="f32"/>
                    <a:pt x="f33" y="f34"/>
                    <a:pt x="f35" y="f36"/>
                  </a:cubicBezTo>
                  <a:lnTo>
                    <a:pt x="f35" y="f36"/>
                  </a:lnTo>
                  <a:lnTo>
                    <a:pt x="f37" y="f38"/>
                  </a:lnTo>
                  <a:lnTo>
                    <a:pt x="f39" y="f5"/>
                  </a:lnTo>
                  <a:cubicBezTo>
                    <a:pt x="f40" y="f41"/>
                    <a:pt x="f42" y="f4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7" name="Freeform: Shape 741">
              <a:extLst>
                <a:ext uri="{FF2B5EF4-FFF2-40B4-BE49-F238E27FC236}">
                  <a16:creationId xmlns:a16="http://schemas.microsoft.com/office/drawing/2014/main" id="{72CA4543-7139-2371-4741-CA83B00DF27F}"/>
                </a:ext>
              </a:extLst>
            </p:cNvPr>
            <p:cNvSpPr/>
            <p:nvPr/>
          </p:nvSpPr>
          <p:spPr>
            <a:xfrm>
              <a:off x="10794144" y="1705291"/>
              <a:ext cx="48051" cy="39739"/>
            </a:xfrm>
            <a:custGeom>
              <a:avLst/>
              <a:gdLst>
                <a:gd name="f0" fmla="val 10800000"/>
                <a:gd name="f1" fmla="val 5400000"/>
                <a:gd name="f2" fmla="val 180"/>
                <a:gd name="f3" fmla="val w"/>
                <a:gd name="f4" fmla="val h"/>
                <a:gd name="f5" fmla="val 0"/>
                <a:gd name="f6" fmla="val 48051"/>
                <a:gd name="f7" fmla="val 39743"/>
                <a:gd name="f8" fmla="val 39036"/>
                <a:gd name="f9" fmla="val 6983"/>
                <a:gd name="f10" fmla="val 37106"/>
                <a:gd name="f11" fmla="val 5244"/>
                <a:gd name="f12" fmla="val 36955"/>
                <a:gd name="f13" fmla="val 2273"/>
                <a:gd name="f14" fmla="val 38694"/>
                <a:gd name="f15" fmla="val 343"/>
                <a:gd name="f16" fmla="val 38795"/>
                <a:gd name="f17" fmla="val 229"/>
                <a:gd name="f18" fmla="val 38910"/>
                <a:gd name="f19" fmla="val 114"/>
                <a:gd name="f20" fmla="val 37259"/>
                <a:gd name="f21" fmla="val 1524"/>
                <a:gd name="f22" fmla="val 58"/>
                <a:gd name="f23" fmla="val 31615"/>
                <a:gd name="f24" fmla="val 32504"/>
                <a:gd name="f25" fmla="val 33138"/>
                <a:gd name="f26" fmla="val 33900"/>
                <a:gd name="f27" fmla="val -19"/>
                <a:gd name="f28" fmla="val 34192"/>
                <a:gd name="f29" fmla="val 34497"/>
                <a:gd name="f30" fmla="val 34789"/>
                <a:gd name="f31" fmla="val 44"/>
                <a:gd name="f32" fmla="val 36071"/>
                <a:gd name="f33" fmla="val 553"/>
                <a:gd name="f34" fmla="val 37303"/>
                <a:gd name="f35" fmla="val 1454"/>
                <a:gd name="f36" fmla="val 38217"/>
                <a:gd name="f37" fmla="val 2558"/>
                <a:gd name="f38" fmla="val 39246"/>
                <a:gd name="f39" fmla="val 4018"/>
                <a:gd name="f40" fmla="val 39792"/>
                <a:gd name="f41" fmla="val 5517"/>
                <a:gd name="f42" fmla="val 39741"/>
                <a:gd name="f43" fmla="val 6800"/>
                <a:gd name="f44" fmla="val 39753"/>
                <a:gd name="f45" fmla="val 8043"/>
                <a:gd name="f46" fmla="val 39347"/>
                <a:gd name="f47" fmla="val 9072"/>
                <a:gd name="f48" fmla="val 38598"/>
                <a:gd name="f49" fmla="val 10850"/>
                <a:gd name="f50" fmla="val 37074"/>
                <a:gd name="f51" fmla="val 15929"/>
                <a:gd name="f52" fmla="val 33012"/>
                <a:gd name="f53" fmla="val 46972"/>
                <a:gd name="f54" fmla="val 7758"/>
                <a:gd name="f55" fmla="val 45690"/>
                <a:gd name="f56" fmla="val 8202"/>
                <a:gd name="f57" fmla="val 44369"/>
                <a:gd name="f58" fmla="val 8253"/>
                <a:gd name="f59" fmla="val 42490"/>
                <a:gd name="f60" fmla="val 8697"/>
                <a:gd name="f61" fmla="val 40509"/>
                <a:gd name="f62" fmla="val 8227"/>
                <a:gd name="f63" fmla="+- 0 0 -90"/>
                <a:gd name="f64" fmla="*/ f3 1 48051"/>
                <a:gd name="f65" fmla="*/ f4 1 39743"/>
                <a:gd name="f66" fmla="val f5"/>
                <a:gd name="f67" fmla="val f6"/>
                <a:gd name="f68" fmla="val f7"/>
                <a:gd name="f69" fmla="*/ f63 f0 1"/>
                <a:gd name="f70" fmla="+- f68 0 f66"/>
                <a:gd name="f71" fmla="+- f67 0 f66"/>
                <a:gd name="f72" fmla="*/ f69 1 f2"/>
                <a:gd name="f73" fmla="*/ f71 1 48051"/>
                <a:gd name="f74" fmla="*/ f70 1 39743"/>
                <a:gd name="f75" fmla="*/ 39036 f71 1"/>
                <a:gd name="f76" fmla="*/ 6983 f70 1"/>
                <a:gd name="f77" fmla="*/ 38694 f71 1"/>
                <a:gd name="f78" fmla="*/ 343 f70 1"/>
                <a:gd name="f79" fmla="*/ 0 f70 1"/>
                <a:gd name="f80" fmla="*/ 37259 f71 1"/>
                <a:gd name="f81" fmla="*/ 1524 f70 1"/>
                <a:gd name="f82" fmla="*/ 58 f71 1"/>
                <a:gd name="f83" fmla="*/ 31615 f70 1"/>
                <a:gd name="f84" fmla="*/ 32504 f70 1"/>
                <a:gd name="f85" fmla="*/ 33138 f70 1"/>
                <a:gd name="f86" fmla="*/ 33900 f70 1"/>
                <a:gd name="f87" fmla="*/ 34789 f70 1"/>
                <a:gd name="f88" fmla="*/ 1454 f71 1"/>
                <a:gd name="f89" fmla="*/ 38217 f70 1"/>
                <a:gd name="f90" fmla="*/ 5517 f71 1"/>
                <a:gd name="f91" fmla="*/ 39741 f70 1"/>
                <a:gd name="f92" fmla="*/ 9072 f71 1"/>
                <a:gd name="f93" fmla="*/ 38598 f70 1"/>
                <a:gd name="f94" fmla="*/ 10850 f71 1"/>
                <a:gd name="f95" fmla="*/ 37074 f70 1"/>
                <a:gd name="f96" fmla="*/ 15929 f71 1"/>
                <a:gd name="f97" fmla="*/ 33012 f70 1"/>
                <a:gd name="f98" fmla="*/ 48051 f71 1"/>
                <a:gd name="f99" fmla="*/ 44369 f71 1"/>
                <a:gd name="f100" fmla="*/ 8253 f70 1"/>
                <a:gd name="f101" fmla="+- f72 0 f1"/>
                <a:gd name="f102" fmla="*/ f75 1 48051"/>
                <a:gd name="f103" fmla="*/ f76 1 39743"/>
                <a:gd name="f104" fmla="*/ f77 1 48051"/>
                <a:gd name="f105" fmla="*/ f78 1 39743"/>
                <a:gd name="f106" fmla="*/ f79 1 39743"/>
                <a:gd name="f107" fmla="*/ f80 1 48051"/>
                <a:gd name="f108" fmla="*/ f81 1 39743"/>
                <a:gd name="f109" fmla="*/ f82 1 48051"/>
                <a:gd name="f110" fmla="*/ f83 1 39743"/>
                <a:gd name="f111" fmla="*/ f84 1 39743"/>
                <a:gd name="f112" fmla="*/ f85 1 39743"/>
                <a:gd name="f113" fmla="*/ f86 1 39743"/>
                <a:gd name="f114" fmla="*/ f87 1 39743"/>
                <a:gd name="f115" fmla="*/ f88 1 48051"/>
                <a:gd name="f116" fmla="*/ f89 1 39743"/>
                <a:gd name="f117" fmla="*/ f90 1 48051"/>
                <a:gd name="f118" fmla="*/ f91 1 39743"/>
                <a:gd name="f119" fmla="*/ f92 1 48051"/>
                <a:gd name="f120" fmla="*/ f93 1 39743"/>
                <a:gd name="f121" fmla="*/ f94 1 48051"/>
                <a:gd name="f122" fmla="*/ f95 1 39743"/>
                <a:gd name="f123" fmla="*/ f96 1 48051"/>
                <a:gd name="f124" fmla="*/ f97 1 39743"/>
                <a:gd name="f125" fmla="*/ f98 1 48051"/>
                <a:gd name="f126" fmla="*/ f99 1 48051"/>
                <a:gd name="f127" fmla="*/ f100 1 39743"/>
                <a:gd name="f128" fmla="*/ f66 1 f73"/>
                <a:gd name="f129" fmla="*/ f67 1 f73"/>
                <a:gd name="f130" fmla="*/ f66 1 f74"/>
                <a:gd name="f131" fmla="*/ f68 1 f74"/>
                <a:gd name="f132" fmla="*/ f102 1 f73"/>
                <a:gd name="f133" fmla="*/ f103 1 f74"/>
                <a:gd name="f134" fmla="*/ f104 1 f73"/>
                <a:gd name="f135" fmla="*/ f105 1 f74"/>
                <a:gd name="f136" fmla="*/ f106 1 f74"/>
                <a:gd name="f137" fmla="*/ f107 1 f73"/>
                <a:gd name="f138" fmla="*/ f108 1 f74"/>
                <a:gd name="f139" fmla="*/ f109 1 f73"/>
                <a:gd name="f140" fmla="*/ f110 1 f74"/>
                <a:gd name="f141" fmla="*/ f111 1 f74"/>
                <a:gd name="f142" fmla="*/ f112 1 f74"/>
                <a:gd name="f143" fmla="*/ f113 1 f74"/>
                <a:gd name="f144" fmla="*/ f114 1 f74"/>
                <a:gd name="f145" fmla="*/ f115 1 f73"/>
                <a:gd name="f146" fmla="*/ f116 1 f74"/>
                <a:gd name="f147" fmla="*/ f117 1 f73"/>
                <a:gd name="f148" fmla="*/ f118 1 f74"/>
                <a:gd name="f149" fmla="*/ f119 1 f73"/>
                <a:gd name="f150" fmla="*/ f120 1 f74"/>
                <a:gd name="f151" fmla="*/ f121 1 f73"/>
                <a:gd name="f152" fmla="*/ f122 1 f74"/>
                <a:gd name="f153" fmla="*/ f123 1 f73"/>
                <a:gd name="f154" fmla="*/ f124 1 f74"/>
                <a:gd name="f155" fmla="*/ f125 1 f73"/>
                <a:gd name="f156" fmla="*/ f126 1 f73"/>
                <a:gd name="f157" fmla="*/ f127 1 f74"/>
                <a:gd name="f158" fmla="*/ f128 f64 1"/>
                <a:gd name="f159" fmla="*/ f129 f64 1"/>
                <a:gd name="f160" fmla="*/ f131 f65 1"/>
                <a:gd name="f161" fmla="*/ f130 f65 1"/>
                <a:gd name="f162" fmla="*/ f132 f64 1"/>
                <a:gd name="f163" fmla="*/ f133 f65 1"/>
                <a:gd name="f164" fmla="*/ f134 f64 1"/>
                <a:gd name="f165" fmla="*/ f135 f65 1"/>
                <a:gd name="f166" fmla="*/ f136 f65 1"/>
                <a:gd name="f167" fmla="*/ f137 f64 1"/>
                <a:gd name="f168" fmla="*/ f138 f65 1"/>
                <a:gd name="f169" fmla="*/ f139 f64 1"/>
                <a:gd name="f170" fmla="*/ f140 f65 1"/>
                <a:gd name="f171" fmla="*/ f141 f65 1"/>
                <a:gd name="f172" fmla="*/ f142 f65 1"/>
                <a:gd name="f173" fmla="*/ f143 f65 1"/>
                <a:gd name="f174" fmla="*/ f144 f65 1"/>
                <a:gd name="f175" fmla="*/ f145 f64 1"/>
                <a:gd name="f176" fmla="*/ f146 f65 1"/>
                <a:gd name="f177" fmla="*/ f147 f64 1"/>
                <a:gd name="f178" fmla="*/ f148 f65 1"/>
                <a:gd name="f179" fmla="*/ f149 f64 1"/>
                <a:gd name="f180" fmla="*/ f150 f65 1"/>
                <a:gd name="f181" fmla="*/ f151 f64 1"/>
                <a:gd name="f182" fmla="*/ f152 f65 1"/>
                <a:gd name="f183" fmla="*/ f153 f64 1"/>
                <a:gd name="f184" fmla="*/ f154 f65 1"/>
                <a:gd name="f185" fmla="*/ f155 f64 1"/>
                <a:gd name="f186" fmla="*/ f156 f64 1"/>
                <a:gd name="f187" fmla="*/ f157 f65 1"/>
              </a:gdLst>
              <a:ahLst/>
              <a:cxnLst>
                <a:cxn ang="3cd4">
                  <a:pos x="hc" y="t"/>
                </a:cxn>
                <a:cxn ang="0">
                  <a:pos x="r" y="vc"/>
                </a:cxn>
                <a:cxn ang="cd4">
                  <a:pos x="hc" y="b"/>
                </a:cxn>
                <a:cxn ang="cd2">
                  <a:pos x="l" y="vc"/>
                </a:cxn>
                <a:cxn ang="f101">
                  <a:pos x="f162" y="f163"/>
                </a:cxn>
                <a:cxn ang="f101">
                  <a:pos x="f164" y="f165"/>
                </a:cxn>
                <a:cxn ang="f101">
                  <a:pos x="f162" y="f166"/>
                </a:cxn>
                <a:cxn ang="f101">
                  <a:pos x="f167" y="f168"/>
                </a:cxn>
                <a:cxn ang="f101">
                  <a:pos x="f169" y="f170"/>
                </a:cxn>
                <a:cxn ang="f101">
                  <a:pos x="f169" y="f170"/>
                </a:cxn>
                <a:cxn ang="f101">
                  <a:pos x="f169" y="f171"/>
                </a:cxn>
                <a:cxn ang="f101">
                  <a:pos x="f169" y="f171"/>
                </a:cxn>
                <a:cxn ang="f101">
                  <a:pos x="f169" y="f172"/>
                </a:cxn>
                <a:cxn ang="f101">
                  <a:pos x="f169" y="f173"/>
                </a:cxn>
                <a:cxn ang="f101">
                  <a:pos x="f169" y="f173"/>
                </a:cxn>
                <a:cxn ang="f101">
                  <a:pos x="f169" y="f174"/>
                </a:cxn>
                <a:cxn ang="f101">
                  <a:pos x="f175" y="f176"/>
                </a:cxn>
                <a:cxn ang="f101">
                  <a:pos x="f177" y="f178"/>
                </a:cxn>
                <a:cxn ang="f101">
                  <a:pos x="f179" y="f180"/>
                </a:cxn>
                <a:cxn ang="f101">
                  <a:pos x="f181" y="f182"/>
                </a:cxn>
                <a:cxn ang="f101">
                  <a:pos x="f183" y="f184"/>
                </a:cxn>
                <a:cxn ang="f101">
                  <a:pos x="f185" y="f163"/>
                </a:cxn>
                <a:cxn ang="f101">
                  <a:pos x="f186" y="f187"/>
                </a:cxn>
                <a:cxn ang="f101">
                  <a:pos x="f162" y="f163"/>
                </a:cxn>
              </a:cxnLst>
              <a:rect l="f158" t="f161" r="f159" b="f160"/>
              <a:pathLst>
                <a:path w="48051" h="39743">
                  <a:moveTo>
                    <a:pt x="f8" y="f9"/>
                  </a:moveTo>
                  <a:cubicBezTo>
                    <a:pt x="f10" y="f11"/>
                    <a:pt x="f12" y="f13"/>
                    <a:pt x="f14" y="f15"/>
                  </a:cubicBezTo>
                  <a:cubicBezTo>
                    <a:pt x="f16" y="f17"/>
                    <a:pt x="f18" y="f19"/>
                    <a:pt x="f8" y="f5"/>
                  </a:cubicBezTo>
                  <a:lnTo>
                    <a:pt x="f20" y="f21"/>
                  </a:lnTo>
                  <a:lnTo>
                    <a:pt x="f22" y="f23"/>
                  </a:lnTo>
                  <a:lnTo>
                    <a:pt x="f22" y="f23"/>
                  </a:lnTo>
                  <a:lnTo>
                    <a:pt x="f22" y="f24"/>
                  </a:lnTo>
                  <a:lnTo>
                    <a:pt x="f22" y="f24"/>
                  </a:lnTo>
                  <a:lnTo>
                    <a:pt x="f22" y="f25"/>
                  </a:lnTo>
                  <a:cubicBezTo>
                    <a:pt x="f22" y="f25"/>
                    <a:pt x="f22" y="f25"/>
                    <a:pt x="f22" y="f26"/>
                  </a:cubicBezTo>
                  <a:lnTo>
                    <a:pt x="f22" y="f26"/>
                  </a:lnTo>
                  <a:cubicBezTo>
                    <a:pt x="f27" y="f28"/>
                    <a:pt x="f27" y="f29"/>
                    <a:pt x="f22" y="f30"/>
                  </a:cubicBezTo>
                  <a:cubicBezTo>
                    <a:pt x="f31" y="f32"/>
                    <a:pt x="f33" y="f34"/>
                    <a:pt x="f35" y="f36"/>
                  </a:cubicBezTo>
                  <a:cubicBezTo>
                    <a:pt x="f37" y="f38"/>
                    <a:pt x="f39" y="f40"/>
                    <a:pt x="f41" y="f42"/>
                  </a:cubicBezTo>
                  <a:cubicBezTo>
                    <a:pt x="f43" y="f44"/>
                    <a:pt x="f45" y="f46"/>
                    <a:pt x="f47" y="f48"/>
                  </a:cubicBezTo>
                  <a:lnTo>
                    <a:pt x="f49" y="f50"/>
                  </a:lnTo>
                  <a:lnTo>
                    <a:pt x="f51" y="f52"/>
                  </a:lnTo>
                  <a:lnTo>
                    <a:pt x="f6" y="f9"/>
                  </a:lnTo>
                  <a:cubicBezTo>
                    <a:pt x="f53" y="f54"/>
                    <a:pt x="f55" y="f56"/>
                    <a:pt x="f57" y="f58"/>
                  </a:cubicBezTo>
                  <a:cubicBezTo>
                    <a:pt x="f59" y="f60"/>
                    <a:pt x="f61" y="f6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8" name="Freeform: Shape 742">
              <a:extLst>
                <a:ext uri="{FF2B5EF4-FFF2-40B4-BE49-F238E27FC236}">
                  <a16:creationId xmlns:a16="http://schemas.microsoft.com/office/drawing/2014/main" id="{4278C04E-5F7B-29D1-BA4C-F73FA243E6F6}"/>
                </a:ext>
              </a:extLst>
            </p:cNvPr>
            <p:cNvSpPr/>
            <p:nvPr/>
          </p:nvSpPr>
          <p:spPr>
            <a:xfrm>
              <a:off x="10832521" y="1666183"/>
              <a:ext cx="57415" cy="47740"/>
            </a:xfrm>
            <a:custGeom>
              <a:avLst/>
              <a:gdLst>
                <a:gd name="f0" fmla="val 10800000"/>
                <a:gd name="f1" fmla="val 5400000"/>
                <a:gd name="f2" fmla="val 180"/>
                <a:gd name="f3" fmla="val w"/>
                <a:gd name="f4" fmla="val h"/>
                <a:gd name="f5" fmla="val 0"/>
                <a:gd name="f6" fmla="val 57419"/>
                <a:gd name="f7" fmla="val 47739"/>
                <a:gd name="f8" fmla="val 48659"/>
                <a:gd name="f9" fmla="val 6983"/>
                <a:gd name="f10" fmla="val 46729"/>
                <a:gd name="f11" fmla="val 5358"/>
                <a:gd name="f12" fmla="val 46488"/>
                <a:gd name="f13" fmla="val 2476"/>
                <a:gd name="f14" fmla="val 48113"/>
                <a:gd name="f15" fmla="val 546"/>
                <a:gd name="f16" fmla="val 48278"/>
                <a:gd name="f17" fmla="val 343"/>
                <a:gd name="f18" fmla="val 48468"/>
                <a:gd name="f19" fmla="val 165"/>
                <a:gd name="f20" fmla="val 41803"/>
                <a:gd name="f21" fmla="val 5587"/>
                <a:gd name="f22" fmla="val 10569"/>
                <a:gd name="f23" fmla="val 31742"/>
                <a:gd name="f24" fmla="val 1554"/>
                <a:gd name="f25" fmla="val 39106"/>
                <a:gd name="f26" fmla="val -376"/>
                <a:gd name="f27" fmla="val 40845"/>
                <a:gd name="f28" fmla="val -529"/>
                <a:gd name="f29" fmla="val 43816"/>
                <a:gd name="f30" fmla="val 1211"/>
                <a:gd name="f31" fmla="val 45746"/>
                <a:gd name="f32" fmla="val 1313"/>
                <a:gd name="f33" fmla="val 45860"/>
                <a:gd name="f34" fmla="val 1427"/>
                <a:gd name="f35" fmla="val 45975"/>
                <a:gd name="f36" fmla="val 46089"/>
                <a:gd name="f37" fmla="val 2659"/>
                <a:gd name="f38" fmla="val 47130"/>
                <a:gd name="f39" fmla="val 4106"/>
                <a:gd name="f40" fmla="val 47714"/>
                <a:gd name="f41" fmla="val 5617"/>
                <a:gd name="f42" fmla="val 47740"/>
                <a:gd name="f43" fmla="val 6937"/>
                <a:gd name="f44" fmla="val 47689"/>
                <a:gd name="f45" fmla="val 8220"/>
                <a:gd name="f46" fmla="val 47245"/>
                <a:gd name="f47" fmla="val 9299"/>
                <a:gd name="f48" fmla="val 46470"/>
                <a:gd name="f49" fmla="val 57420"/>
                <a:gd name="f50" fmla="val 7364"/>
                <a:gd name="f51" fmla="val 56328"/>
                <a:gd name="f52" fmla="val 8101"/>
                <a:gd name="f53" fmla="val 55045"/>
                <a:gd name="f54" fmla="val 8507"/>
                <a:gd name="f55" fmla="val 53738"/>
                <a:gd name="f56" fmla="val 51897"/>
                <a:gd name="f57" fmla="val 8913"/>
                <a:gd name="f58" fmla="val 49980"/>
                <a:gd name="f59" fmla="val 8329"/>
                <a:gd name="f60" fmla="+- 0 0 -90"/>
                <a:gd name="f61" fmla="*/ f3 1 57419"/>
                <a:gd name="f62" fmla="*/ f4 1 47739"/>
                <a:gd name="f63" fmla="val f5"/>
                <a:gd name="f64" fmla="val f6"/>
                <a:gd name="f65" fmla="val f7"/>
                <a:gd name="f66" fmla="*/ f60 f0 1"/>
                <a:gd name="f67" fmla="+- f65 0 f63"/>
                <a:gd name="f68" fmla="+- f64 0 f63"/>
                <a:gd name="f69" fmla="*/ f66 1 f2"/>
                <a:gd name="f70" fmla="*/ f68 1 57419"/>
                <a:gd name="f71" fmla="*/ f67 1 47739"/>
                <a:gd name="f72" fmla="*/ 48659 f68 1"/>
                <a:gd name="f73" fmla="*/ 6983 f67 1"/>
                <a:gd name="f74" fmla="*/ 48113 f68 1"/>
                <a:gd name="f75" fmla="*/ 546 f67 1"/>
                <a:gd name="f76" fmla="*/ 0 f67 1"/>
                <a:gd name="f77" fmla="*/ 41803 f68 1"/>
                <a:gd name="f78" fmla="*/ 5587 f67 1"/>
                <a:gd name="f79" fmla="*/ 10569 f68 1"/>
                <a:gd name="f80" fmla="*/ 31742 f67 1"/>
                <a:gd name="f81" fmla="*/ 1554 f68 1"/>
                <a:gd name="f82" fmla="*/ 39106 f67 1"/>
                <a:gd name="f83" fmla="*/ 1211 f68 1"/>
                <a:gd name="f84" fmla="*/ 45746 f67 1"/>
                <a:gd name="f85" fmla="*/ 46089 f67 1"/>
                <a:gd name="f86" fmla="*/ 5617 f68 1"/>
                <a:gd name="f87" fmla="*/ 47740 f67 1"/>
                <a:gd name="f88" fmla="*/ 9299 f68 1"/>
                <a:gd name="f89" fmla="*/ 46470 f67 1"/>
                <a:gd name="f90" fmla="*/ 57420 f68 1"/>
                <a:gd name="f91" fmla="*/ 7364 f67 1"/>
                <a:gd name="f92" fmla="*/ 53738 f68 1"/>
                <a:gd name="f93" fmla="*/ 8507 f67 1"/>
                <a:gd name="f94" fmla="+- f69 0 f1"/>
                <a:gd name="f95" fmla="*/ f72 1 57419"/>
                <a:gd name="f96" fmla="*/ f73 1 47739"/>
                <a:gd name="f97" fmla="*/ f74 1 57419"/>
                <a:gd name="f98" fmla="*/ f75 1 47739"/>
                <a:gd name="f99" fmla="*/ f76 1 47739"/>
                <a:gd name="f100" fmla="*/ f77 1 57419"/>
                <a:gd name="f101" fmla="*/ f78 1 47739"/>
                <a:gd name="f102" fmla="*/ f79 1 57419"/>
                <a:gd name="f103" fmla="*/ f80 1 47739"/>
                <a:gd name="f104" fmla="*/ f81 1 57419"/>
                <a:gd name="f105" fmla="*/ f82 1 47739"/>
                <a:gd name="f106" fmla="*/ f83 1 57419"/>
                <a:gd name="f107" fmla="*/ f84 1 47739"/>
                <a:gd name="f108" fmla="*/ f85 1 47739"/>
                <a:gd name="f109" fmla="*/ f86 1 57419"/>
                <a:gd name="f110" fmla="*/ f87 1 47739"/>
                <a:gd name="f111" fmla="*/ f88 1 57419"/>
                <a:gd name="f112" fmla="*/ f89 1 47739"/>
                <a:gd name="f113" fmla="*/ f90 1 57419"/>
                <a:gd name="f114" fmla="*/ f91 1 47739"/>
                <a:gd name="f115" fmla="*/ f92 1 57419"/>
                <a:gd name="f116" fmla="*/ f93 1 47739"/>
                <a:gd name="f117" fmla="*/ f63 1 f70"/>
                <a:gd name="f118" fmla="*/ f64 1 f70"/>
                <a:gd name="f119" fmla="*/ f63 1 f71"/>
                <a:gd name="f120" fmla="*/ f65 1 f71"/>
                <a:gd name="f121" fmla="*/ f95 1 f70"/>
                <a:gd name="f122" fmla="*/ f96 1 f71"/>
                <a:gd name="f123" fmla="*/ f97 1 f70"/>
                <a:gd name="f124" fmla="*/ f98 1 f71"/>
                <a:gd name="f125" fmla="*/ f99 1 f71"/>
                <a:gd name="f126" fmla="*/ f100 1 f70"/>
                <a:gd name="f127" fmla="*/ f101 1 f71"/>
                <a:gd name="f128" fmla="*/ f102 1 f70"/>
                <a:gd name="f129" fmla="*/ f103 1 f71"/>
                <a:gd name="f130" fmla="*/ f104 1 f70"/>
                <a:gd name="f131" fmla="*/ f105 1 f71"/>
                <a:gd name="f132" fmla="*/ f106 1 f70"/>
                <a:gd name="f133" fmla="*/ f107 1 f71"/>
                <a:gd name="f134" fmla="*/ f108 1 f71"/>
                <a:gd name="f135" fmla="*/ f109 1 f70"/>
                <a:gd name="f136" fmla="*/ f110 1 f71"/>
                <a:gd name="f137" fmla="*/ f111 1 f70"/>
                <a:gd name="f138" fmla="*/ f112 1 f71"/>
                <a:gd name="f139" fmla="*/ f113 1 f70"/>
                <a:gd name="f140" fmla="*/ f114 1 f71"/>
                <a:gd name="f141" fmla="*/ f115 1 f70"/>
                <a:gd name="f142" fmla="*/ f116 1 f71"/>
                <a:gd name="f143" fmla="*/ f117 f61 1"/>
                <a:gd name="f144" fmla="*/ f118 f61 1"/>
                <a:gd name="f145" fmla="*/ f120 f62 1"/>
                <a:gd name="f146" fmla="*/ f119 f62 1"/>
                <a:gd name="f147" fmla="*/ f121 f61 1"/>
                <a:gd name="f148" fmla="*/ f122 f62 1"/>
                <a:gd name="f149" fmla="*/ f123 f61 1"/>
                <a:gd name="f150" fmla="*/ f124 f62 1"/>
                <a:gd name="f151" fmla="*/ f125 f62 1"/>
                <a:gd name="f152" fmla="*/ f126 f61 1"/>
                <a:gd name="f153" fmla="*/ f127 f62 1"/>
                <a:gd name="f154" fmla="*/ f128 f61 1"/>
                <a:gd name="f155" fmla="*/ f129 f62 1"/>
                <a:gd name="f156" fmla="*/ f130 f61 1"/>
                <a:gd name="f157" fmla="*/ f131 f62 1"/>
                <a:gd name="f158" fmla="*/ f132 f61 1"/>
                <a:gd name="f159" fmla="*/ f133 f62 1"/>
                <a:gd name="f160" fmla="*/ f134 f62 1"/>
                <a:gd name="f161" fmla="*/ f135 f61 1"/>
                <a:gd name="f162" fmla="*/ f136 f62 1"/>
                <a:gd name="f163" fmla="*/ f137 f61 1"/>
                <a:gd name="f164" fmla="*/ f138 f62 1"/>
                <a:gd name="f165" fmla="*/ f139 f61 1"/>
                <a:gd name="f166" fmla="*/ f140 f62 1"/>
                <a:gd name="f167" fmla="*/ f141 f61 1"/>
                <a:gd name="f168" fmla="*/ f142 f62 1"/>
              </a:gdLst>
              <a:ahLst/>
              <a:cxnLst>
                <a:cxn ang="3cd4">
                  <a:pos x="hc" y="t"/>
                </a:cxn>
                <a:cxn ang="0">
                  <a:pos x="r" y="vc"/>
                </a:cxn>
                <a:cxn ang="cd4">
                  <a:pos x="hc" y="b"/>
                </a:cxn>
                <a:cxn ang="cd2">
                  <a:pos x="l" y="vc"/>
                </a:cxn>
                <a:cxn ang="f94">
                  <a:pos x="f147" y="f148"/>
                </a:cxn>
                <a:cxn ang="f94">
                  <a:pos x="f149" y="f150"/>
                </a:cxn>
                <a:cxn ang="f94">
                  <a:pos x="f147" y="f151"/>
                </a:cxn>
                <a:cxn ang="f94">
                  <a:pos x="f152" y="f153"/>
                </a:cxn>
                <a:cxn ang="f94">
                  <a:pos x="f154" y="f155"/>
                </a:cxn>
                <a:cxn ang="f94">
                  <a:pos x="f156" y="f157"/>
                </a:cxn>
                <a:cxn ang="f94">
                  <a:pos x="f158" y="f159"/>
                </a:cxn>
                <a:cxn ang="f94">
                  <a:pos x="f156" y="f160"/>
                </a:cxn>
                <a:cxn ang="f94">
                  <a:pos x="f161" y="f162"/>
                </a:cxn>
                <a:cxn ang="f94">
                  <a:pos x="f163" y="f164"/>
                </a:cxn>
                <a:cxn ang="f94">
                  <a:pos x="f165" y="f166"/>
                </a:cxn>
                <a:cxn ang="f94">
                  <a:pos x="f165" y="f166"/>
                </a:cxn>
                <a:cxn ang="f94">
                  <a:pos x="f167" y="f168"/>
                </a:cxn>
                <a:cxn ang="f94">
                  <a:pos x="f147" y="f148"/>
                </a:cxn>
              </a:cxnLst>
              <a:rect l="f143" t="f146" r="f144" b="f145"/>
              <a:pathLst>
                <a:path w="57419" h="47739">
                  <a:moveTo>
                    <a:pt x="f8" y="f9"/>
                  </a:moveTo>
                  <a:cubicBezTo>
                    <a:pt x="f10" y="f11"/>
                    <a:pt x="f12" y="f13"/>
                    <a:pt x="f14" y="f15"/>
                  </a:cubicBezTo>
                  <a:cubicBezTo>
                    <a:pt x="f16" y="f17"/>
                    <a:pt x="f18" y="f19"/>
                    <a:pt x="f8" y="f5"/>
                  </a:cubicBezTo>
                  <a:lnTo>
                    <a:pt x="f20" y="f21"/>
                  </a:lnTo>
                  <a:lnTo>
                    <a:pt x="f22" y="f23"/>
                  </a:lnTo>
                  <a:lnTo>
                    <a:pt x="f24" y="f25"/>
                  </a:lnTo>
                  <a:cubicBezTo>
                    <a:pt x="f26" y="f27"/>
                    <a:pt x="f28" y="f29"/>
                    <a:pt x="f30" y="f31"/>
                  </a:cubicBezTo>
                  <a:cubicBezTo>
                    <a:pt x="f32" y="f33"/>
                    <a:pt x="f34" y="f35"/>
                    <a:pt x="f24" y="f36"/>
                  </a:cubicBezTo>
                  <a:cubicBezTo>
                    <a:pt x="f37" y="f38"/>
                    <a:pt x="f39" y="f40"/>
                    <a:pt x="f41" y="f42"/>
                  </a:cubicBezTo>
                  <a:cubicBezTo>
                    <a:pt x="f43" y="f44"/>
                    <a:pt x="f45" y="f46"/>
                    <a:pt x="f47" y="f48"/>
                  </a:cubicBezTo>
                  <a:lnTo>
                    <a:pt x="f49" y="f50"/>
                  </a:lnTo>
                  <a:lnTo>
                    <a:pt x="f49" y="f50"/>
                  </a:lnTo>
                  <a:cubicBezTo>
                    <a:pt x="f51" y="f52"/>
                    <a:pt x="f53" y="f54"/>
                    <a:pt x="f55" y="f54"/>
                  </a:cubicBezTo>
                  <a:cubicBezTo>
                    <a:pt x="f56" y="f57"/>
                    <a:pt x="f58" y="f5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39" name="Freeform: Shape 743">
              <a:extLst>
                <a:ext uri="{FF2B5EF4-FFF2-40B4-BE49-F238E27FC236}">
                  <a16:creationId xmlns:a16="http://schemas.microsoft.com/office/drawing/2014/main" id="{E062CA99-7D13-0B1F-4CE2-9D9FCFC8BB03}"/>
                </a:ext>
              </a:extLst>
            </p:cNvPr>
            <p:cNvSpPr/>
            <p:nvPr/>
          </p:nvSpPr>
          <p:spPr>
            <a:xfrm>
              <a:off x="10879805" y="1590900"/>
              <a:ext cx="101288" cy="83795"/>
            </a:xfrm>
            <a:custGeom>
              <a:avLst/>
              <a:gdLst>
                <a:gd name="f0" fmla="val 10800000"/>
                <a:gd name="f1" fmla="val 5400000"/>
                <a:gd name="f2" fmla="val 180"/>
                <a:gd name="f3" fmla="val w"/>
                <a:gd name="f4" fmla="val h"/>
                <a:gd name="f5" fmla="val 0"/>
                <a:gd name="f6" fmla="val 101292"/>
                <a:gd name="f7" fmla="val 83800"/>
                <a:gd name="f8" fmla="val 93675"/>
                <a:gd name="f9" fmla="val 6983"/>
                <a:gd name="f10" fmla="val 91744"/>
                <a:gd name="f11" fmla="val 5244"/>
                <a:gd name="f12" fmla="val 91592"/>
                <a:gd name="f13" fmla="val 2273"/>
                <a:gd name="f14" fmla="val 93331"/>
                <a:gd name="f15" fmla="val 343"/>
                <a:gd name="f16" fmla="val 93433"/>
                <a:gd name="f17" fmla="val 229"/>
                <a:gd name="f18" fmla="val 93548"/>
                <a:gd name="f19" fmla="val 114"/>
                <a:gd name="f20" fmla="val 86818"/>
                <a:gd name="f21" fmla="val 5586"/>
                <a:gd name="f22" fmla="val 3908"/>
                <a:gd name="f23" fmla="val 73387"/>
                <a:gd name="f24" fmla="val 1623"/>
                <a:gd name="f25" fmla="val 75291"/>
                <a:gd name="f26" fmla="val -308"/>
                <a:gd name="f27" fmla="val 76917"/>
                <a:gd name="f28" fmla="val -549"/>
                <a:gd name="f29" fmla="val 79799"/>
                <a:gd name="f30" fmla="val 1076"/>
                <a:gd name="f31" fmla="val 81729"/>
                <a:gd name="f32" fmla="val 1242"/>
                <a:gd name="f33" fmla="val 81932"/>
                <a:gd name="f34" fmla="val 1432"/>
                <a:gd name="f35" fmla="val 82110"/>
                <a:gd name="f36" fmla="val 82275"/>
                <a:gd name="f37" fmla="val 2677"/>
                <a:gd name="f38" fmla="val 83290"/>
                <a:gd name="f39" fmla="val 4099"/>
                <a:gd name="f40" fmla="val 83836"/>
                <a:gd name="f41" fmla="val 5559"/>
                <a:gd name="f42" fmla="val 83798"/>
                <a:gd name="f43" fmla="val 6866"/>
                <a:gd name="f44" fmla="val 8149"/>
                <a:gd name="f45" fmla="val 83392"/>
                <a:gd name="f46" fmla="val 9241"/>
                <a:gd name="f47" fmla="val 82655"/>
                <a:gd name="f48" fmla="val 101293"/>
                <a:gd name="f49" fmla="val 7364"/>
                <a:gd name="f50" fmla="val 100277"/>
                <a:gd name="f51" fmla="val 8151"/>
                <a:gd name="f52" fmla="val 99033"/>
                <a:gd name="f53" fmla="val 8596"/>
                <a:gd name="f54" fmla="val 97738"/>
                <a:gd name="f55" fmla="val 8634"/>
                <a:gd name="f56" fmla="val 96214"/>
                <a:gd name="f57" fmla="val 94767"/>
                <a:gd name="f58" fmla="val 8037"/>
                <a:gd name="f59" fmla="+- 0 0 -90"/>
                <a:gd name="f60" fmla="*/ f3 1 101292"/>
                <a:gd name="f61" fmla="*/ f4 1 83800"/>
                <a:gd name="f62" fmla="val f5"/>
                <a:gd name="f63" fmla="val f6"/>
                <a:gd name="f64" fmla="val f7"/>
                <a:gd name="f65" fmla="*/ f59 f0 1"/>
                <a:gd name="f66" fmla="+- f64 0 f62"/>
                <a:gd name="f67" fmla="+- f63 0 f62"/>
                <a:gd name="f68" fmla="*/ f65 1 f2"/>
                <a:gd name="f69" fmla="*/ f67 1 101292"/>
                <a:gd name="f70" fmla="*/ f66 1 83800"/>
                <a:gd name="f71" fmla="*/ 93675 f67 1"/>
                <a:gd name="f72" fmla="*/ 6983 f66 1"/>
                <a:gd name="f73" fmla="*/ 93331 f67 1"/>
                <a:gd name="f74" fmla="*/ 343 f66 1"/>
                <a:gd name="f75" fmla="*/ 0 f66 1"/>
                <a:gd name="f76" fmla="*/ 86818 f67 1"/>
                <a:gd name="f77" fmla="*/ 5586 f66 1"/>
                <a:gd name="f78" fmla="*/ 3908 f67 1"/>
                <a:gd name="f79" fmla="*/ 73387 f66 1"/>
                <a:gd name="f80" fmla="*/ 1623 f67 1"/>
                <a:gd name="f81" fmla="*/ 75291 f66 1"/>
                <a:gd name="f82" fmla="*/ 1076 f67 1"/>
                <a:gd name="f83" fmla="*/ 81729 f66 1"/>
                <a:gd name="f84" fmla="*/ 82275 f66 1"/>
                <a:gd name="f85" fmla="*/ 5559 f67 1"/>
                <a:gd name="f86" fmla="*/ 83798 f66 1"/>
                <a:gd name="f87" fmla="*/ 9241 f67 1"/>
                <a:gd name="f88" fmla="*/ 82655 f66 1"/>
                <a:gd name="f89" fmla="*/ 101293 f67 1"/>
                <a:gd name="f90" fmla="*/ 7364 f66 1"/>
                <a:gd name="f91" fmla="*/ 97738 f67 1"/>
                <a:gd name="f92" fmla="*/ 8634 f66 1"/>
                <a:gd name="f93" fmla="+- f68 0 f1"/>
                <a:gd name="f94" fmla="*/ f71 1 101292"/>
                <a:gd name="f95" fmla="*/ f72 1 83800"/>
                <a:gd name="f96" fmla="*/ f73 1 101292"/>
                <a:gd name="f97" fmla="*/ f74 1 83800"/>
                <a:gd name="f98" fmla="*/ f75 1 83800"/>
                <a:gd name="f99" fmla="*/ f76 1 101292"/>
                <a:gd name="f100" fmla="*/ f77 1 83800"/>
                <a:gd name="f101" fmla="*/ f78 1 101292"/>
                <a:gd name="f102" fmla="*/ f79 1 83800"/>
                <a:gd name="f103" fmla="*/ f80 1 101292"/>
                <a:gd name="f104" fmla="*/ f81 1 83800"/>
                <a:gd name="f105" fmla="*/ f82 1 101292"/>
                <a:gd name="f106" fmla="*/ f83 1 83800"/>
                <a:gd name="f107" fmla="*/ f84 1 83800"/>
                <a:gd name="f108" fmla="*/ f85 1 101292"/>
                <a:gd name="f109" fmla="*/ f86 1 83800"/>
                <a:gd name="f110" fmla="*/ f87 1 101292"/>
                <a:gd name="f111" fmla="*/ f88 1 83800"/>
                <a:gd name="f112" fmla="*/ f89 1 101292"/>
                <a:gd name="f113" fmla="*/ f90 1 83800"/>
                <a:gd name="f114" fmla="*/ f91 1 101292"/>
                <a:gd name="f115" fmla="*/ f92 1 83800"/>
                <a:gd name="f116" fmla="*/ f62 1 f69"/>
                <a:gd name="f117" fmla="*/ f63 1 f69"/>
                <a:gd name="f118" fmla="*/ f62 1 f70"/>
                <a:gd name="f119" fmla="*/ f64 1 f70"/>
                <a:gd name="f120" fmla="*/ f94 1 f69"/>
                <a:gd name="f121" fmla="*/ f95 1 f70"/>
                <a:gd name="f122" fmla="*/ f96 1 f69"/>
                <a:gd name="f123" fmla="*/ f97 1 f70"/>
                <a:gd name="f124" fmla="*/ f98 1 f70"/>
                <a:gd name="f125" fmla="*/ f99 1 f69"/>
                <a:gd name="f126" fmla="*/ f100 1 f70"/>
                <a:gd name="f127" fmla="*/ f101 1 f69"/>
                <a:gd name="f128" fmla="*/ f102 1 f70"/>
                <a:gd name="f129" fmla="*/ f103 1 f69"/>
                <a:gd name="f130" fmla="*/ f104 1 f70"/>
                <a:gd name="f131" fmla="*/ f105 1 f69"/>
                <a:gd name="f132" fmla="*/ f106 1 f70"/>
                <a:gd name="f133" fmla="*/ f107 1 f70"/>
                <a:gd name="f134" fmla="*/ f108 1 f69"/>
                <a:gd name="f135" fmla="*/ f109 1 f70"/>
                <a:gd name="f136" fmla="*/ f110 1 f69"/>
                <a:gd name="f137" fmla="*/ f111 1 f70"/>
                <a:gd name="f138" fmla="*/ f112 1 f69"/>
                <a:gd name="f139" fmla="*/ f113 1 f70"/>
                <a:gd name="f140" fmla="*/ f114 1 f69"/>
                <a:gd name="f141" fmla="*/ f115 1 f70"/>
                <a:gd name="f142" fmla="*/ f116 f60 1"/>
                <a:gd name="f143" fmla="*/ f117 f60 1"/>
                <a:gd name="f144" fmla="*/ f119 f61 1"/>
                <a:gd name="f145" fmla="*/ f118 f61 1"/>
                <a:gd name="f146" fmla="*/ f120 f60 1"/>
                <a:gd name="f147" fmla="*/ f121 f61 1"/>
                <a:gd name="f148" fmla="*/ f122 f60 1"/>
                <a:gd name="f149" fmla="*/ f123 f61 1"/>
                <a:gd name="f150" fmla="*/ f124 f61 1"/>
                <a:gd name="f151" fmla="*/ f125 f60 1"/>
                <a:gd name="f152" fmla="*/ f126 f61 1"/>
                <a:gd name="f153" fmla="*/ f127 f60 1"/>
                <a:gd name="f154" fmla="*/ f128 f61 1"/>
                <a:gd name="f155" fmla="*/ f129 f60 1"/>
                <a:gd name="f156" fmla="*/ f130 f61 1"/>
                <a:gd name="f157" fmla="*/ f131 f60 1"/>
                <a:gd name="f158" fmla="*/ f132 f61 1"/>
                <a:gd name="f159" fmla="*/ f133 f61 1"/>
                <a:gd name="f160" fmla="*/ f134 f60 1"/>
                <a:gd name="f161" fmla="*/ f135 f61 1"/>
                <a:gd name="f162" fmla="*/ f136 f60 1"/>
                <a:gd name="f163" fmla="*/ f137 f61 1"/>
                <a:gd name="f164" fmla="*/ f138 f60 1"/>
                <a:gd name="f165" fmla="*/ f139 f61 1"/>
                <a:gd name="f166" fmla="*/ f140 f60 1"/>
                <a:gd name="f167" fmla="*/ f141 f61 1"/>
              </a:gdLst>
              <a:ahLst/>
              <a:cxnLst>
                <a:cxn ang="3cd4">
                  <a:pos x="hc" y="t"/>
                </a:cxn>
                <a:cxn ang="0">
                  <a:pos x="r" y="vc"/>
                </a:cxn>
                <a:cxn ang="cd4">
                  <a:pos x="hc" y="b"/>
                </a:cxn>
                <a:cxn ang="cd2">
                  <a:pos x="l" y="vc"/>
                </a:cxn>
                <a:cxn ang="f93">
                  <a:pos x="f146" y="f147"/>
                </a:cxn>
                <a:cxn ang="f93">
                  <a:pos x="f148" y="f149"/>
                </a:cxn>
                <a:cxn ang="f93">
                  <a:pos x="f146" y="f150"/>
                </a:cxn>
                <a:cxn ang="f93">
                  <a:pos x="f146" y="f150"/>
                </a:cxn>
                <a:cxn ang="f93">
                  <a:pos x="f151" y="f152"/>
                </a:cxn>
                <a:cxn ang="f93">
                  <a:pos x="f153" y="f154"/>
                </a:cxn>
                <a:cxn ang="f93">
                  <a:pos x="f155" y="f156"/>
                </a:cxn>
                <a:cxn ang="f93">
                  <a:pos x="f155" y="f156"/>
                </a:cxn>
                <a:cxn ang="f93">
                  <a:pos x="f157" y="f158"/>
                </a:cxn>
                <a:cxn ang="f93">
                  <a:pos x="f155" y="f159"/>
                </a:cxn>
                <a:cxn ang="f93">
                  <a:pos x="f160" y="f161"/>
                </a:cxn>
                <a:cxn ang="f93">
                  <a:pos x="f162" y="f163"/>
                </a:cxn>
                <a:cxn ang="f93">
                  <a:pos x="f162" y="f163"/>
                </a:cxn>
                <a:cxn ang="f93">
                  <a:pos x="f164" y="f165"/>
                </a:cxn>
                <a:cxn ang="f93">
                  <a:pos x="f166" y="f167"/>
                </a:cxn>
                <a:cxn ang="f93">
                  <a:pos x="f146" y="f147"/>
                </a:cxn>
              </a:cxnLst>
              <a:rect l="f142" t="f145" r="f143" b="f144"/>
              <a:pathLst>
                <a:path w="101292" h="83800">
                  <a:moveTo>
                    <a:pt x="f8" y="f9"/>
                  </a:moveTo>
                  <a:cubicBezTo>
                    <a:pt x="f10" y="f11"/>
                    <a:pt x="f12" y="f13"/>
                    <a:pt x="f14" y="f15"/>
                  </a:cubicBezTo>
                  <a:cubicBezTo>
                    <a:pt x="f16" y="f17"/>
                    <a:pt x="f18" y="f19"/>
                    <a:pt x="f8" y="f5"/>
                  </a:cubicBezTo>
                  <a:lnTo>
                    <a:pt x="f8" y="f5"/>
                  </a:lnTo>
                  <a:lnTo>
                    <a:pt x="f20" y="f21"/>
                  </a:lnTo>
                  <a:lnTo>
                    <a:pt x="f22" y="f23"/>
                  </a:lnTo>
                  <a:lnTo>
                    <a:pt x="f24" y="f25"/>
                  </a:lnTo>
                  <a:lnTo>
                    <a:pt x="f24" y="f25"/>
                  </a:lnTo>
                  <a:cubicBezTo>
                    <a:pt x="f26" y="f27"/>
                    <a:pt x="f28" y="f29"/>
                    <a:pt x="f30" y="f31"/>
                  </a:cubicBezTo>
                  <a:cubicBezTo>
                    <a:pt x="f32" y="f33"/>
                    <a:pt x="f34" y="f35"/>
                    <a:pt x="f24" y="f36"/>
                  </a:cubicBezTo>
                  <a:cubicBezTo>
                    <a:pt x="f37" y="f38"/>
                    <a:pt x="f39" y="f40"/>
                    <a:pt x="f41" y="f42"/>
                  </a:cubicBezTo>
                  <a:cubicBezTo>
                    <a:pt x="f43" y="f42"/>
                    <a:pt x="f44" y="f45"/>
                    <a:pt x="f46" y="f47"/>
                  </a:cubicBezTo>
                  <a:lnTo>
                    <a:pt x="f46" y="f47"/>
                  </a:lnTo>
                  <a:lnTo>
                    <a:pt x="f48" y="f49"/>
                  </a:lnTo>
                  <a:cubicBezTo>
                    <a:pt x="f50" y="f51"/>
                    <a:pt x="f52" y="f53"/>
                    <a:pt x="f54" y="f55"/>
                  </a:cubicBezTo>
                  <a:cubicBezTo>
                    <a:pt x="f56" y="f55"/>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0" name="Freeform: Shape 744">
              <a:extLst>
                <a:ext uri="{FF2B5EF4-FFF2-40B4-BE49-F238E27FC236}">
                  <a16:creationId xmlns:a16="http://schemas.microsoft.com/office/drawing/2014/main" id="{BB1A1180-5BE2-89A7-7684-3F62B1AC636E}"/>
                </a:ext>
              </a:extLst>
            </p:cNvPr>
            <p:cNvSpPr/>
            <p:nvPr/>
          </p:nvSpPr>
          <p:spPr>
            <a:xfrm>
              <a:off x="10972315" y="1482086"/>
              <a:ext cx="143652" cy="117445"/>
            </a:xfrm>
            <a:custGeom>
              <a:avLst/>
              <a:gdLst>
                <a:gd name="f0" fmla="val 10800000"/>
                <a:gd name="f1" fmla="val 5400000"/>
                <a:gd name="f2" fmla="val 180"/>
                <a:gd name="f3" fmla="val w"/>
                <a:gd name="f4" fmla="val h"/>
                <a:gd name="f5" fmla="val 0"/>
                <a:gd name="f6" fmla="val 143652"/>
                <a:gd name="f7" fmla="val 117444"/>
                <a:gd name="f8" fmla="val 1554"/>
                <a:gd name="f9" fmla="val 108811"/>
                <a:gd name="f10" fmla="val -376"/>
                <a:gd name="f11" fmla="val 110550"/>
                <a:gd name="f12" fmla="val -529"/>
                <a:gd name="f13" fmla="val 113521"/>
                <a:gd name="f14" fmla="val 1211"/>
                <a:gd name="f15" fmla="val 115451"/>
                <a:gd name="f16" fmla="val 1313"/>
                <a:gd name="f17" fmla="val 115565"/>
                <a:gd name="f18" fmla="val 1426"/>
                <a:gd name="f19" fmla="val 115680"/>
                <a:gd name="f20" fmla="val 115794"/>
                <a:gd name="f21" fmla="val 2645"/>
                <a:gd name="f22" fmla="val 116848"/>
                <a:gd name="f23" fmla="val 4093"/>
                <a:gd name="f24" fmla="val 117445"/>
                <a:gd name="f25" fmla="val 5617"/>
                <a:gd name="f26" fmla="val 6912"/>
                <a:gd name="f27" fmla="val 117406"/>
                <a:gd name="f28" fmla="val 8156"/>
                <a:gd name="f29" fmla="val 116962"/>
                <a:gd name="f30" fmla="val 9172"/>
                <a:gd name="f31" fmla="val 116175"/>
                <a:gd name="f32" fmla="val 139695"/>
                <a:gd name="f33" fmla="val 10284"/>
                <a:gd name="f34" fmla="val 142108"/>
                <a:gd name="f35" fmla="val 8380"/>
                <a:gd name="f36" fmla="val 143999"/>
                <a:gd name="f37" fmla="val 6704"/>
                <a:gd name="f38" fmla="val 144177"/>
                <a:gd name="f39" fmla="val 3822"/>
                <a:gd name="f40" fmla="val 142514"/>
                <a:gd name="f41" fmla="val 1930"/>
                <a:gd name="f42" fmla="val 142387"/>
                <a:gd name="f43" fmla="val 1790"/>
                <a:gd name="f44" fmla="val 142247"/>
                <a:gd name="f45" fmla="val 1651"/>
                <a:gd name="f46" fmla="val 1524"/>
                <a:gd name="f47" fmla="val 141282"/>
                <a:gd name="f48" fmla="val 698"/>
                <a:gd name="f49" fmla="val 140216"/>
                <a:gd name="f50" fmla="val 165"/>
                <a:gd name="f51" fmla="val 139060"/>
                <a:gd name="f52" fmla="val 137410"/>
                <a:gd name="f53" fmla="val 136521"/>
                <a:gd name="f54" fmla="val 135632"/>
                <a:gd name="f55" fmla="val 134997"/>
                <a:gd name="f56" fmla="val 4474"/>
                <a:gd name="f57" fmla="val 105763"/>
                <a:gd name="f58" fmla="val 2062"/>
                <a:gd name="f59" fmla="val 107668"/>
                <a:gd name="f60" fmla="+- 0 0 -90"/>
                <a:gd name="f61" fmla="*/ f3 1 143652"/>
                <a:gd name="f62" fmla="*/ f4 1 117444"/>
                <a:gd name="f63" fmla="val f5"/>
                <a:gd name="f64" fmla="val f6"/>
                <a:gd name="f65" fmla="val f7"/>
                <a:gd name="f66" fmla="*/ f60 f0 1"/>
                <a:gd name="f67" fmla="+- f65 0 f63"/>
                <a:gd name="f68" fmla="+- f64 0 f63"/>
                <a:gd name="f69" fmla="*/ f66 1 f2"/>
                <a:gd name="f70" fmla="*/ f68 1 143652"/>
                <a:gd name="f71" fmla="*/ f67 1 117444"/>
                <a:gd name="f72" fmla="*/ 1554 f68 1"/>
                <a:gd name="f73" fmla="*/ 108811 f67 1"/>
                <a:gd name="f74" fmla="*/ 1211 f68 1"/>
                <a:gd name="f75" fmla="*/ 115451 f67 1"/>
                <a:gd name="f76" fmla="*/ 115794 f67 1"/>
                <a:gd name="f77" fmla="*/ 5617 f68 1"/>
                <a:gd name="f78" fmla="*/ 117445 f67 1"/>
                <a:gd name="f79" fmla="*/ 9172 f68 1"/>
                <a:gd name="f80" fmla="*/ 116175 f67 1"/>
                <a:gd name="f81" fmla="*/ 139695 f68 1"/>
                <a:gd name="f82" fmla="*/ 10284 f67 1"/>
                <a:gd name="f83" fmla="*/ 142108 f68 1"/>
                <a:gd name="f84" fmla="*/ 8380 f67 1"/>
                <a:gd name="f85" fmla="*/ 142514 f68 1"/>
                <a:gd name="f86" fmla="*/ 1930 f67 1"/>
                <a:gd name="f87" fmla="*/ 1524 f67 1"/>
                <a:gd name="f88" fmla="*/ 139060 f68 1"/>
                <a:gd name="f89" fmla="*/ 0 f67 1"/>
                <a:gd name="f90" fmla="*/ 137410 f68 1"/>
                <a:gd name="f91" fmla="*/ 136521 f68 1"/>
                <a:gd name="f92" fmla="*/ 135632 f68 1"/>
                <a:gd name="f93" fmla="*/ 134997 f68 1"/>
                <a:gd name="f94" fmla="*/ 4474 f68 1"/>
                <a:gd name="f95" fmla="*/ 105763 f67 1"/>
                <a:gd name="f96" fmla="*/ 2062 f68 1"/>
                <a:gd name="f97" fmla="*/ 107668 f67 1"/>
                <a:gd name="f98" fmla="+- f69 0 f1"/>
                <a:gd name="f99" fmla="*/ f72 1 143652"/>
                <a:gd name="f100" fmla="*/ f73 1 117444"/>
                <a:gd name="f101" fmla="*/ f74 1 143652"/>
                <a:gd name="f102" fmla="*/ f75 1 117444"/>
                <a:gd name="f103" fmla="*/ f76 1 117444"/>
                <a:gd name="f104" fmla="*/ f77 1 143652"/>
                <a:gd name="f105" fmla="*/ f78 1 117444"/>
                <a:gd name="f106" fmla="*/ f79 1 143652"/>
                <a:gd name="f107" fmla="*/ f80 1 117444"/>
                <a:gd name="f108" fmla="*/ f81 1 143652"/>
                <a:gd name="f109" fmla="*/ f82 1 117444"/>
                <a:gd name="f110" fmla="*/ f83 1 143652"/>
                <a:gd name="f111" fmla="*/ f84 1 117444"/>
                <a:gd name="f112" fmla="*/ f85 1 143652"/>
                <a:gd name="f113" fmla="*/ f86 1 117444"/>
                <a:gd name="f114" fmla="*/ f87 1 117444"/>
                <a:gd name="f115" fmla="*/ f88 1 143652"/>
                <a:gd name="f116" fmla="*/ f89 1 117444"/>
                <a:gd name="f117" fmla="*/ f90 1 143652"/>
                <a:gd name="f118" fmla="*/ f91 1 143652"/>
                <a:gd name="f119" fmla="*/ f92 1 143652"/>
                <a:gd name="f120" fmla="*/ f93 1 143652"/>
                <a:gd name="f121" fmla="*/ f94 1 143652"/>
                <a:gd name="f122" fmla="*/ f95 1 117444"/>
                <a:gd name="f123" fmla="*/ f96 1 143652"/>
                <a:gd name="f124" fmla="*/ f97 1 117444"/>
                <a:gd name="f125" fmla="*/ f63 1 f70"/>
                <a:gd name="f126" fmla="*/ f64 1 f70"/>
                <a:gd name="f127" fmla="*/ f63 1 f71"/>
                <a:gd name="f128" fmla="*/ f65 1 f71"/>
                <a:gd name="f129" fmla="*/ f99 1 f70"/>
                <a:gd name="f130" fmla="*/ f100 1 f71"/>
                <a:gd name="f131" fmla="*/ f101 1 f70"/>
                <a:gd name="f132" fmla="*/ f102 1 f71"/>
                <a:gd name="f133" fmla="*/ f103 1 f71"/>
                <a:gd name="f134" fmla="*/ f104 1 f70"/>
                <a:gd name="f135" fmla="*/ f105 1 f71"/>
                <a:gd name="f136" fmla="*/ f106 1 f70"/>
                <a:gd name="f137" fmla="*/ f107 1 f71"/>
                <a:gd name="f138" fmla="*/ f108 1 f70"/>
                <a:gd name="f139" fmla="*/ f109 1 f71"/>
                <a:gd name="f140" fmla="*/ f110 1 f70"/>
                <a:gd name="f141" fmla="*/ f111 1 f71"/>
                <a:gd name="f142" fmla="*/ f112 1 f70"/>
                <a:gd name="f143" fmla="*/ f113 1 f71"/>
                <a:gd name="f144" fmla="*/ f114 1 f71"/>
                <a:gd name="f145" fmla="*/ f115 1 f70"/>
                <a:gd name="f146" fmla="*/ f116 1 f71"/>
                <a:gd name="f147" fmla="*/ f117 1 f70"/>
                <a:gd name="f148" fmla="*/ f118 1 f70"/>
                <a:gd name="f149" fmla="*/ f119 1 f70"/>
                <a:gd name="f150" fmla="*/ f120 1 f70"/>
                <a:gd name="f151" fmla="*/ f121 1 f70"/>
                <a:gd name="f152" fmla="*/ f122 1 f71"/>
                <a:gd name="f153" fmla="*/ f123 1 f70"/>
                <a:gd name="f154" fmla="*/ f124 1 f71"/>
                <a:gd name="f155" fmla="*/ f125 f61 1"/>
                <a:gd name="f156" fmla="*/ f126 f61 1"/>
                <a:gd name="f157" fmla="*/ f128 f62 1"/>
                <a:gd name="f158" fmla="*/ f127 f62 1"/>
                <a:gd name="f159" fmla="*/ f129 f61 1"/>
                <a:gd name="f160" fmla="*/ f130 f62 1"/>
                <a:gd name="f161" fmla="*/ f131 f61 1"/>
                <a:gd name="f162" fmla="*/ f132 f62 1"/>
                <a:gd name="f163" fmla="*/ f133 f62 1"/>
                <a:gd name="f164" fmla="*/ f134 f61 1"/>
                <a:gd name="f165" fmla="*/ f135 f62 1"/>
                <a:gd name="f166" fmla="*/ f136 f61 1"/>
                <a:gd name="f167" fmla="*/ f137 f62 1"/>
                <a:gd name="f168" fmla="*/ f138 f61 1"/>
                <a:gd name="f169" fmla="*/ f139 f62 1"/>
                <a:gd name="f170" fmla="*/ f140 f61 1"/>
                <a:gd name="f171" fmla="*/ f141 f62 1"/>
                <a:gd name="f172" fmla="*/ f142 f61 1"/>
                <a:gd name="f173" fmla="*/ f143 f62 1"/>
                <a:gd name="f174" fmla="*/ f144 f62 1"/>
                <a:gd name="f175" fmla="*/ f145 f61 1"/>
                <a:gd name="f176" fmla="*/ f146 f62 1"/>
                <a:gd name="f177" fmla="*/ f147 f61 1"/>
                <a:gd name="f178" fmla="*/ f148 f61 1"/>
                <a:gd name="f179" fmla="*/ f149 f61 1"/>
                <a:gd name="f180" fmla="*/ f150 f61 1"/>
                <a:gd name="f181" fmla="*/ f151 f61 1"/>
                <a:gd name="f182" fmla="*/ f152 f62 1"/>
                <a:gd name="f183" fmla="*/ f153 f61 1"/>
                <a:gd name="f184" fmla="*/ f154 f62 1"/>
              </a:gdLst>
              <a:ahLst/>
              <a:cxnLst>
                <a:cxn ang="3cd4">
                  <a:pos x="hc" y="t"/>
                </a:cxn>
                <a:cxn ang="0">
                  <a:pos x="r" y="vc"/>
                </a:cxn>
                <a:cxn ang="cd4">
                  <a:pos x="hc" y="b"/>
                </a:cxn>
                <a:cxn ang="cd2">
                  <a:pos x="l" y="vc"/>
                </a:cxn>
                <a:cxn ang="f98">
                  <a:pos x="f159" y="f160"/>
                </a:cxn>
                <a:cxn ang="f98">
                  <a:pos x="f161" y="f162"/>
                </a:cxn>
                <a:cxn ang="f98">
                  <a:pos x="f159" y="f163"/>
                </a:cxn>
                <a:cxn ang="f98">
                  <a:pos x="f164" y="f165"/>
                </a:cxn>
                <a:cxn ang="f98">
                  <a:pos x="f166" y="f167"/>
                </a:cxn>
                <a:cxn ang="f98">
                  <a:pos x="f166" y="f167"/>
                </a:cxn>
                <a:cxn ang="f98">
                  <a:pos x="f168" y="f169"/>
                </a:cxn>
                <a:cxn ang="f98">
                  <a:pos x="f170" y="f171"/>
                </a:cxn>
                <a:cxn ang="f98">
                  <a:pos x="f172" y="f173"/>
                </a:cxn>
                <a:cxn ang="f98">
                  <a:pos x="f170" y="f174"/>
                </a:cxn>
                <a:cxn ang="f98">
                  <a:pos x="f175" y="f176"/>
                </a:cxn>
                <a:cxn ang="f98">
                  <a:pos x="f177" y="f176"/>
                </a:cxn>
                <a:cxn ang="f98">
                  <a:pos x="f178" y="f176"/>
                </a:cxn>
                <a:cxn ang="f98">
                  <a:pos x="f179" y="f176"/>
                </a:cxn>
                <a:cxn ang="f98">
                  <a:pos x="f180" y="f176"/>
                </a:cxn>
                <a:cxn ang="f98">
                  <a:pos x="f181" y="f182"/>
                </a:cxn>
                <a:cxn ang="f98">
                  <a:pos x="f183" y="f184"/>
                </a:cxn>
              </a:cxnLst>
              <a:rect l="f155" t="f158" r="f156" b="f157"/>
              <a:pathLst>
                <a:path w="143652" h="117444">
                  <a:moveTo>
                    <a:pt x="f8" y="f9"/>
                  </a:moveTo>
                  <a:cubicBezTo>
                    <a:pt x="f10" y="f11"/>
                    <a:pt x="f12" y="f13"/>
                    <a:pt x="f14" y="f15"/>
                  </a:cubicBezTo>
                  <a:cubicBezTo>
                    <a:pt x="f16" y="f17"/>
                    <a:pt x="f18" y="f19"/>
                    <a:pt x="f8" y="f20"/>
                  </a:cubicBezTo>
                  <a:cubicBezTo>
                    <a:pt x="f21" y="f22"/>
                    <a:pt x="f23" y="f24"/>
                    <a:pt x="f25" y="f24"/>
                  </a:cubicBezTo>
                  <a:cubicBezTo>
                    <a:pt x="f26" y="f27"/>
                    <a:pt x="f28" y="f29"/>
                    <a:pt x="f30" y="f31"/>
                  </a:cubicBezTo>
                  <a:lnTo>
                    <a:pt x="f30" y="f31"/>
                  </a:lnTo>
                  <a:lnTo>
                    <a:pt x="f32" y="f33"/>
                  </a:lnTo>
                  <a:lnTo>
                    <a:pt x="f34" y="f35"/>
                  </a:lnTo>
                  <a:cubicBezTo>
                    <a:pt x="f36" y="f37"/>
                    <a:pt x="f38" y="f39"/>
                    <a:pt x="f40" y="f41"/>
                  </a:cubicBezTo>
                  <a:cubicBezTo>
                    <a:pt x="f42" y="f43"/>
                    <a:pt x="f44" y="f45"/>
                    <a:pt x="f34" y="f46"/>
                  </a:cubicBezTo>
                  <a:cubicBezTo>
                    <a:pt x="f47" y="f48"/>
                    <a:pt x="f49" y="f50"/>
                    <a:pt x="f51" y="f5"/>
                  </a:cubicBezTo>
                  <a:lnTo>
                    <a:pt x="f52" y="f5"/>
                  </a:lnTo>
                  <a:lnTo>
                    <a:pt x="f53" y="f5"/>
                  </a:lnTo>
                  <a:lnTo>
                    <a:pt x="f54" y="f5"/>
                  </a:lnTo>
                  <a:lnTo>
                    <a:pt x="f55" y="f5"/>
                  </a:lnTo>
                  <a:lnTo>
                    <a:pt x="f56" y="f57"/>
                  </a:lnTo>
                  <a:lnTo>
                    <a:pt x="f58" y="f5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1" name="Freeform: Shape 745">
              <a:extLst>
                <a:ext uri="{FF2B5EF4-FFF2-40B4-BE49-F238E27FC236}">
                  <a16:creationId xmlns:a16="http://schemas.microsoft.com/office/drawing/2014/main" id="{0B18890A-3DDA-1F8F-E49A-E60A5A2CEC3B}"/>
                </a:ext>
              </a:extLst>
            </p:cNvPr>
            <p:cNvSpPr/>
            <p:nvPr/>
          </p:nvSpPr>
          <p:spPr>
            <a:xfrm>
              <a:off x="8690311" y="806107"/>
              <a:ext cx="101224" cy="83420"/>
            </a:xfrm>
            <a:custGeom>
              <a:avLst/>
              <a:gdLst>
                <a:gd name="f0" fmla="val 10800000"/>
                <a:gd name="f1" fmla="val 5400000"/>
                <a:gd name="f2" fmla="val 180"/>
                <a:gd name="f3" fmla="val w"/>
                <a:gd name="f4" fmla="val h"/>
                <a:gd name="f5" fmla="val 0"/>
                <a:gd name="f6" fmla="val 101223"/>
                <a:gd name="f7" fmla="val 83417"/>
                <a:gd name="f8" fmla="val 7237"/>
                <a:gd name="f9" fmla="val 100233"/>
                <a:gd name="f10" fmla="val 8080"/>
                <a:gd name="f11" fmla="val 98964"/>
                <a:gd name="f12" fmla="val 8531"/>
                <a:gd name="f13" fmla="val 97669"/>
                <a:gd name="f14" fmla="val 8507"/>
                <a:gd name="f15" fmla="val 96145"/>
                <a:gd name="f16" fmla="val 8533"/>
                <a:gd name="f17" fmla="val 94672"/>
                <a:gd name="f18" fmla="val 7937"/>
                <a:gd name="f19" fmla="val 93606"/>
                <a:gd name="f20" fmla="val 6856"/>
                <a:gd name="f21" fmla="val 91714"/>
                <a:gd name="f22" fmla="val 5187"/>
                <a:gd name="f23" fmla="val 91536"/>
                <a:gd name="f24" fmla="val 2298"/>
                <a:gd name="f25" fmla="val 93199"/>
                <a:gd name="f26" fmla="val 405"/>
                <a:gd name="f27" fmla="val 93326"/>
                <a:gd name="f28" fmla="val 262"/>
                <a:gd name="f29" fmla="val 93466"/>
                <a:gd name="f30" fmla="val 127"/>
                <a:gd name="f31" fmla="val 86750"/>
                <a:gd name="f32" fmla="val 5587"/>
                <a:gd name="f33" fmla="val 3966"/>
                <a:gd name="f34" fmla="val 72879"/>
                <a:gd name="f35" fmla="val 1554"/>
                <a:gd name="f36" fmla="val 74784"/>
                <a:gd name="f37" fmla="val -376"/>
                <a:gd name="f38" fmla="val 76519"/>
                <a:gd name="f39" fmla="val -529"/>
                <a:gd name="f40" fmla="val 79490"/>
                <a:gd name="f41" fmla="val 1211"/>
                <a:gd name="f42" fmla="val 81418"/>
                <a:gd name="f43" fmla="val 1313"/>
                <a:gd name="f44" fmla="val 81541"/>
                <a:gd name="f45" fmla="val 1426"/>
                <a:gd name="f46" fmla="val 81656"/>
                <a:gd name="f47" fmla="val 81767"/>
                <a:gd name="f48" fmla="val 2607"/>
                <a:gd name="f49" fmla="val 82794"/>
                <a:gd name="f50" fmla="val 4016"/>
                <a:gd name="f51" fmla="val 83383"/>
                <a:gd name="f52" fmla="val 5490"/>
                <a:gd name="f53" fmla="val 6822"/>
                <a:gd name="f54" fmla="val 83408"/>
                <a:gd name="f55" fmla="val 8117"/>
                <a:gd name="f56" fmla="val 82963"/>
                <a:gd name="f57" fmla="val 9171"/>
                <a:gd name="f58" fmla="val 82148"/>
                <a:gd name="f59" fmla="+- 0 0 -90"/>
                <a:gd name="f60" fmla="*/ f3 1 101223"/>
                <a:gd name="f61" fmla="*/ f4 1 83417"/>
                <a:gd name="f62" fmla="val f5"/>
                <a:gd name="f63" fmla="val f6"/>
                <a:gd name="f64" fmla="val f7"/>
                <a:gd name="f65" fmla="*/ f59 f0 1"/>
                <a:gd name="f66" fmla="+- f64 0 f62"/>
                <a:gd name="f67" fmla="+- f63 0 f62"/>
                <a:gd name="f68" fmla="*/ f65 1 f2"/>
                <a:gd name="f69" fmla="*/ f67 1 101223"/>
                <a:gd name="f70" fmla="*/ f66 1 83417"/>
                <a:gd name="f71" fmla="*/ 101223 f67 1"/>
                <a:gd name="f72" fmla="*/ 7237 f66 1"/>
                <a:gd name="f73" fmla="*/ 97669 f67 1"/>
                <a:gd name="f74" fmla="*/ 8507 f66 1"/>
                <a:gd name="f75" fmla="*/ 93606 f67 1"/>
                <a:gd name="f76" fmla="*/ 6856 f66 1"/>
                <a:gd name="f77" fmla="*/ 93199 f67 1"/>
                <a:gd name="f78" fmla="*/ 405 f66 1"/>
                <a:gd name="f79" fmla="*/ 0 f66 1"/>
                <a:gd name="f80" fmla="*/ 86750 f67 1"/>
                <a:gd name="f81" fmla="*/ 5587 f66 1"/>
                <a:gd name="f82" fmla="*/ 3966 f67 1"/>
                <a:gd name="f83" fmla="*/ 72879 f66 1"/>
                <a:gd name="f84" fmla="*/ 1554 f67 1"/>
                <a:gd name="f85" fmla="*/ 74784 f66 1"/>
                <a:gd name="f86" fmla="*/ 1211 f67 1"/>
                <a:gd name="f87" fmla="*/ 81418 f66 1"/>
                <a:gd name="f88" fmla="*/ 81767 f66 1"/>
                <a:gd name="f89" fmla="*/ 5490 f67 1"/>
                <a:gd name="f90" fmla="*/ 83417 f66 1"/>
                <a:gd name="f91" fmla="*/ 9171 f67 1"/>
                <a:gd name="f92" fmla="*/ 82148 f66 1"/>
                <a:gd name="f93" fmla="+- f68 0 f1"/>
                <a:gd name="f94" fmla="*/ f71 1 101223"/>
                <a:gd name="f95" fmla="*/ f72 1 83417"/>
                <a:gd name="f96" fmla="*/ f73 1 101223"/>
                <a:gd name="f97" fmla="*/ f74 1 83417"/>
                <a:gd name="f98" fmla="*/ f75 1 101223"/>
                <a:gd name="f99" fmla="*/ f76 1 83417"/>
                <a:gd name="f100" fmla="*/ f77 1 101223"/>
                <a:gd name="f101" fmla="*/ f78 1 83417"/>
                <a:gd name="f102" fmla="*/ f79 1 83417"/>
                <a:gd name="f103" fmla="*/ f80 1 101223"/>
                <a:gd name="f104" fmla="*/ f81 1 83417"/>
                <a:gd name="f105" fmla="*/ f82 1 101223"/>
                <a:gd name="f106" fmla="*/ f83 1 83417"/>
                <a:gd name="f107" fmla="*/ f84 1 101223"/>
                <a:gd name="f108" fmla="*/ f85 1 83417"/>
                <a:gd name="f109" fmla="*/ f86 1 101223"/>
                <a:gd name="f110" fmla="*/ f87 1 83417"/>
                <a:gd name="f111" fmla="*/ f88 1 83417"/>
                <a:gd name="f112" fmla="*/ f89 1 101223"/>
                <a:gd name="f113" fmla="*/ f90 1 83417"/>
                <a:gd name="f114" fmla="*/ f91 1 101223"/>
                <a:gd name="f115" fmla="*/ f92 1 83417"/>
                <a:gd name="f116" fmla="*/ f62 1 f69"/>
                <a:gd name="f117" fmla="*/ f63 1 f69"/>
                <a:gd name="f118" fmla="*/ f62 1 f70"/>
                <a:gd name="f119" fmla="*/ f64 1 f70"/>
                <a:gd name="f120" fmla="*/ f94 1 f69"/>
                <a:gd name="f121" fmla="*/ f95 1 f70"/>
                <a:gd name="f122" fmla="*/ f96 1 f69"/>
                <a:gd name="f123" fmla="*/ f97 1 f70"/>
                <a:gd name="f124" fmla="*/ f98 1 f69"/>
                <a:gd name="f125" fmla="*/ f99 1 f70"/>
                <a:gd name="f126" fmla="*/ f100 1 f69"/>
                <a:gd name="f127" fmla="*/ f101 1 f70"/>
                <a:gd name="f128" fmla="*/ f102 1 f70"/>
                <a:gd name="f129" fmla="*/ f103 1 f69"/>
                <a:gd name="f130" fmla="*/ f104 1 f70"/>
                <a:gd name="f131" fmla="*/ f105 1 f69"/>
                <a:gd name="f132" fmla="*/ f106 1 f70"/>
                <a:gd name="f133" fmla="*/ f107 1 f69"/>
                <a:gd name="f134" fmla="*/ f108 1 f70"/>
                <a:gd name="f135" fmla="*/ f109 1 f69"/>
                <a:gd name="f136" fmla="*/ f110 1 f70"/>
                <a:gd name="f137" fmla="*/ f111 1 f70"/>
                <a:gd name="f138" fmla="*/ f112 1 f69"/>
                <a:gd name="f139" fmla="*/ f113 1 f70"/>
                <a:gd name="f140" fmla="*/ f114 1 f69"/>
                <a:gd name="f141" fmla="*/ f115 1 f70"/>
                <a:gd name="f142" fmla="*/ f116 f60 1"/>
                <a:gd name="f143" fmla="*/ f117 f60 1"/>
                <a:gd name="f144" fmla="*/ f119 f61 1"/>
                <a:gd name="f145" fmla="*/ f118 f61 1"/>
                <a:gd name="f146" fmla="*/ f120 f60 1"/>
                <a:gd name="f147" fmla="*/ f121 f61 1"/>
                <a:gd name="f148" fmla="*/ f122 f60 1"/>
                <a:gd name="f149" fmla="*/ f123 f61 1"/>
                <a:gd name="f150" fmla="*/ f124 f60 1"/>
                <a:gd name="f151" fmla="*/ f125 f61 1"/>
                <a:gd name="f152" fmla="*/ f126 f60 1"/>
                <a:gd name="f153" fmla="*/ f127 f61 1"/>
                <a:gd name="f154" fmla="*/ f128 f61 1"/>
                <a:gd name="f155" fmla="*/ f129 f60 1"/>
                <a:gd name="f156" fmla="*/ f130 f61 1"/>
                <a:gd name="f157" fmla="*/ f131 f60 1"/>
                <a:gd name="f158" fmla="*/ f132 f61 1"/>
                <a:gd name="f159" fmla="*/ f133 f60 1"/>
                <a:gd name="f160" fmla="*/ f134 f61 1"/>
                <a:gd name="f161" fmla="*/ f135 f60 1"/>
                <a:gd name="f162" fmla="*/ f136 f61 1"/>
                <a:gd name="f163" fmla="*/ f137 f61 1"/>
                <a:gd name="f164" fmla="*/ f138 f60 1"/>
                <a:gd name="f165" fmla="*/ f139 f61 1"/>
                <a:gd name="f166" fmla="*/ f140 f60 1"/>
                <a:gd name="f167" fmla="*/ f141 f61 1"/>
              </a:gdLst>
              <a:ahLst/>
              <a:cxnLst>
                <a:cxn ang="3cd4">
                  <a:pos x="hc" y="t"/>
                </a:cxn>
                <a:cxn ang="0">
                  <a:pos x="r" y="vc"/>
                </a:cxn>
                <a:cxn ang="cd4">
                  <a:pos x="hc" y="b"/>
                </a:cxn>
                <a:cxn ang="cd2">
                  <a:pos x="l" y="vc"/>
                </a:cxn>
                <a:cxn ang="f93">
                  <a:pos x="f146" y="f147"/>
                </a:cxn>
                <a:cxn ang="f93">
                  <a:pos x="f148" y="f149"/>
                </a:cxn>
                <a:cxn ang="f93">
                  <a:pos x="f150" y="f151"/>
                </a:cxn>
                <a:cxn ang="f93">
                  <a:pos x="f152" y="f153"/>
                </a:cxn>
                <a:cxn ang="f93">
                  <a:pos x="f150" y="f154"/>
                </a:cxn>
                <a:cxn ang="f93">
                  <a:pos x="f155" y="f156"/>
                </a:cxn>
                <a:cxn ang="f93">
                  <a:pos x="f157" y="f158"/>
                </a:cxn>
                <a:cxn ang="f93">
                  <a:pos x="f159" y="f160"/>
                </a:cxn>
                <a:cxn ang="f93">
                  <a:pos x="f159" y="f160"/>
                </a:cxn>
                <a:cxn ang="f93">
                  <a:pos x="f161" y="f162"/>
                </a:cxn>
                <a:cxn ang="f93">
                  <a:pos x="f159" y="f163"/>
                </a:cxn>
                <a:cxn ang="f93">
                  <a:pos x="f164" y="f165"/>
                </a:cxn>
                <a:cxn ang="f93">
                  <a:pos x="f166" y="f167"/>
                </a:cxn>
                <a:cxn ang="f93">
                  <a:pos x="f166" y="f167"/>
                </a:cxn>
                <a:cxn ang="f93">
                  <a:pos x="f146" y="f147"/>
                </a:cxn>
              </a:cxnLst>
              <a:rect l="f142" t="f145" r="f143" b="f144"/>
              <a:pathLst>
                <a:path w="101223" h="83417">
                  <a:moveTo>
                    <a:pt x="f6" y="f8"/>
                  </a:moveTo>
                  <a:cubicBezTo>
                    <a:pt x="f9" y="f10"/>
                    <a:pt x="f11" y="f12"/>
                    <a:pt x="f13" y="f14"/>
                  </a:cubicBezTo>
                  <a:cubicBezTo>
                    <a:pt x="f15" y="f16"/>
                    <a:pt x="f17" y="f18"/>
                    <a:pt x="f19" y="f20"/>
                  </a:cubicBezTo>
                  <a:cubicBezTo>
                    <a:pt x="f21" y="f22"/>
                    <a:pt x="f23" y="f24"/>
                    <a:pt x="f25" y="f26"/>
                  </a:cubicBezTo>
                  <a:cubicBezTo>
                    <a:pt x="f27" y="f28"/>
                    <a:pt x="f29" y="f30"/>
                    <a:pt x="f19" y="f5"/>
                  </a:cubicBezTo>
                  <a:lnTo>
                    <a:pt x="f31" y="f32"/>
                  </a:lnTo>
                  <a:lnTo>
                    <a:pt x="f33" y="f34"/>
                  </a:lnTo>
                  <a:lnTo>
                    <a:pt x="f35" y="f36"/>
                  </a:lnTo>
                  <a:lnTo>
                    <a:pt x="f35" y="f36"/>
                  </a:lnTo>
                  <a:cubicBezTo>
                    <a:pt x="f37" y="f38"/>
                    <a:pt x="f39" y="f40"/>
                    <a:pt x="f41" y="f42"/>
                  </a:cubicBezTo>
                  <a:cubicBezTo>
                    <a:pt x="f43" y="f44"/>
                    <a:pt x="f45" y="f46"/>
                    <a:pt x="f35" y="f47"/>
                  </a:cubicBezTo>
                  <a:cubicBezTo>
                    <a:pt x="f48" y="f49"/>
                    <a:pt x="f50" y="f51"/>
                    <a:pt x="f52" y="f7"/>
                  </a:cubicBezTo>
                  <a:cubicBezTo>
                    <a:pt x="f53" y="f54"/>
                    <a:pt x="f55" y="f56"/>
                    <a:pt x="f57" y="f58"/>
                  </a:cubicBezTo>
                  <a:lnTo>
                    <a:pt x="f57" y="f58"/>
                  </a:ln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2" name="Freeform: Shape 746">
              <a:extLst>
                <a:ext uri="{FF2B5EF4-FFF2-40B4-BE49-F238E27FC236}">
                  <a16:creationId xmlns:a16="http://schemas.microsoft.com/office/drawing/2014/main" id="{6D14BD29-568D-EF3F-4407-64F526C14CE1}"/>
                </a:ext>
              </a:extLst>
            </p:cNvPr>
            <p:cNvSpPr/>
            <p:nvPr/>
          </p:nvSpPr>
          <p:spPr>
            <a:xfrm>
              <a:off x="8782757" y="772082"/>
              <a:ext cx="48527" cy="42537"/>
            </a:xfrm>
            <a:custGeom>
              <a:avLst/>
              <a:gdLst>
                <a:gd name="f0" fmla="val 10800000"/>
                <a:gd name="f1" fmla="val 5400000"/>
                <a:gd name="f2" fmla="val 180"/>
                <a:gd name="f3" fmla="val w"/>
                <a:gd name="f4" fmla="val h"/>
                <a:gd name="f5" fmla="val 0"/>
                <a:gd name="f6" fmla="val 48523"/>
                <a:gd name="f7" fmla="val 42534"/>
                <a:gd name="f8" fmla="val 1545"/>
                <a:gd name="f9" fmla="val 34027"/>
                <a:gd name="f10" fmla="val -347"/>
                <a:gd name="f11" fmla="val 35697"/>
                <a:gd name="f12" fmla="val -524"/>
                <a:gd name="f13" fmla="val 38585"/>
                <a:gd name="f14" fmla="val 1139"/>
                <a:gd name="f15" fmla="val 40478"/>
                <a:gd name="f16" fmla="val 1266"/>
                <a:gd name="f17" fmla="val 40622"/>
                <a:gd name="f18" fmla="val 1406"/>
                <a:gd name="f19" fmla="val 40758"/>
                <a:gd name="f20" fmla="val 40883"/>
                <a:gd name="f21" fmla="val 2612"/>
                <a:gd name="f22" fmla="val 41964"/>
                <a:gd name="f23" fmla="val 4085"/>
                <a:gd name="f24" fmla="val 42561"/>
                <a:gd name="f25" fmla="val 5608"/>
                <a:gd name="f26" fmla="val 6903"/>
                <a:gd name="f27" fmla="val 42558"/>
                <a:gd name="f28" fmla="val 8173"/>
                <a:gd name="f29" fmla="val 42107"/>
                <a:gd name="f30" fmla="val 9164"/>
                <a:gd name="f31" fmla="val 41264"/>
                <a:gd name="f32" fmla="val 9142"/>
                <a:gd name="f33" fmla="val 45603"/>
                <a:gd name="f34" fmla="val 8126"/>
                <a:gd name="f35" fmla="val 43026"/>
                <a:gd name="f36" fmla="val 7840"/>
                <a:gd name="f37" fmla="val 41172"/>
                <a:gd name="f38" fmla="val 5518"/>
                <a:gd name="f39" fmla="val 41451"/>
                <a:gd name="f40" fmla="val 2939"/>
                <a:gd name="f41" fmla="val 41477"/>
                <a:gd name="f42" fmla="val 2762"/>
                <a:gd name="f43" fmla="val 41502"/>
                <a:gd name="f44" fmla="val 2586"/>
                <a:gd name="f45" fmla="val 41540"/>
                <a:gd name="f46" fmla="val 2412"/>
                <a:gd name="f47" fmla="val 41883"/>
                <a:gd name="f48" fmla="val 1381"/>
                <a:gd name="f49" fmla="val 42620"/>
                <a:gd name="f50" fmla="val 519"/>
                <a:gd name="f51" fmla="val 43571"/>
                <a:gd name="f52" fmla="val 3450"/>
                <a:gd name="f53" fmla="val 31996"/>
                <a:gd name="f54" fmla="val 1037"/>
                <a:gd name="f55" fmla="+- 0 0 -90"/>
                <a:gd name="f56" fmla="*/ f3 1 48523"/>
                <a:gd name="f57" fmla="*/ f4 1 42534"/>
                <a:gd name="f58" fmla="val f5"/>
                <a:gd name="f59" fmla="val f6"/>
                <a:gd name="f60" fmla="val f7"/>
                <a:gd name="f61" fmla="*/ f55 f0 1"/>
                <a:gd name="f62" fmla="+- f60 0 f58"/>
                <a:gd name="f63" fmla="+- f59 0 f58"/>
                <a:gd name="f64" fmla="*/ f61 1 f2"/>
                <a:gd name="f65" fmla="*/ f63 1 48523"/>
                <a:gd name="f66" fmla="*/ f62 1 42534"/>
                <a:gd name="f67" fmla="*/ 1545 f63 1"/>
                <a:gd name="f68" fmla="*/ 34027 f62 1"/>
                <a:gd name="f69" fmla="*/ 1139 f63 1"/>
                <a:gd name="f70" fmla="*/ 40478 f62 1"/>
                <a:gd name="f71" fmla="*/ 40883 f62 1"/>
                <a:gd name="f72" fmla="*/ 5608 f63 1"/>
                <a:gd name="f73" fmla="*/ 42534 f62 1"/>
                <a:gd name="f74" fmla="*/ 9164 f63 1"/>
                <a:gd name="f75" fmla="*/ 41264 f62 1"/>
                <a:gd name="f76" fmla="*/ 48523 f63 1"/>
                <a:gd name="f77" fmla="*/ 9142 f62 1"/>
                <a:gd name="f78" fmla="*/ 45603 f63 1"/>
                <a:gd name="f79" fmla="*/ 8126 f62 1"/>
                <a:gd name="f80" fmla="*/ 41451 f63 1"/>
                <a:gd name="f81" fmla="*/ 2939 f62 1"/>
                <a:gd name="f82" fmla="*/ 41540 f63 1"/>
                <a:gd name="f83" fmla="*/ 2412 f62 1"/>
                <a:gd name="f84" fmla="*/ 43571 f63 1"/>
                <a:gd name="f85" fmla="*/ 0 f62 1"/>
                <a:gd name="f86" fmla="*/ 3450 f63 1"/>
                <a:gd name="f87" fmla="*/ 31996 f62 1"/>
                <a:gd name="f88" fmla="*/ 1037 f63 1"/>
                <a:gd name="f89" fmla="+- f64 0 f1"/>
                <a:gd name="f90" fmla="*/ f67 1 48523"/>
                <a:gd name="f91" fmla="*/ f68 1 42534"/>
                <a:gd name="f92" fmla="*/ f69 1 48523"/>
                <a:gd name="f93" fmla="*/ f70 1 42534"/>
                <a:gd name="f94" fmla="*/ f71 1 42534"/>
                <a:gd name="f95" fmla="*/ f72 1 48523"/>
                <a:gd name="f96" fmla="*/ f73 1 42534"/>
                <a:gd name="f97" fmla="*/ f74 1 48523"/>
                <a:gd name="f98" fmla="*/ f75 1 42534"/>
                <a:gd name="f99" fmla="*/ f76 1 48523"/>
                <a:gd name="f100" fmla="*/ f77 1 42534"/>
                <a:gd name="f101" fmla="*/ f78 1 48523"/>
                <a:gd name="f102" fmla="*/ f79 1 42534"/>
                <a:gd name="f103" fmla="*/ f80 1 48523"/>
                <a:gd name="f104" fmla="*/ f81 1 42534"/>
                <a:gd name="f105" fmla="*/ f82 1 48523"/>
                <a:gd name="f106" fmla="*/ f83 1 42534"/>
                <a:gd name="f107" fmla="*/ f84 1 48523"/>
                <a:gd name="f108" fmla="*/ f85 1 42534"/>
                <a:gd name="f109" fmla="*/ f86 1 48523"/>
                <a:gd name="f110" fmla="*/ f87 1 42534"/>
                <a:gd name="f111" fmla="*/ f88 1 48523"/>
                <a:gd name="f112" fmla="*/ f58 1 f65"/>
                <a:gd name="f113" fmla="*/ f59 1 f65"/>
                <a:gd name="f114" fmla="*/ f58 1 f66"/>
                <a:gd name="f115" fmla="*/ f60 1 f66"/>
                <a:gd name="f116" fmla="*/ f90 1 f65"/>
                <a:gd name="f117" fmla="*/ f91 1 f66"/>
                <a:gd name="f118" fmla="*/ f92 1 f65"/>
                <a:gd name="f119" fmla="*/ f93 1 f66"/>
                <a:gd name="f120" fmla="*/ f94 1 f66"/>
                <a:gd name="f121" fmla="*/ f95 1 f65"/>
                <a:gd name="f122" fmla="*/ f96 1 f66"/>
                <a:gd name="f123" fmla="*/ f97 1 f65"/>
                <a:gd name="f124" fmla="*/ f98 1 f66"/>
                <a:gd name="f125" fmla="*/ f99 1 f65"/>
                <a:gd name="f126" fmla="*/ f100 1 f66"/>
                <a:gd name="f127" fmla="*/ f101 1 f65"/>
                <a:gd name="f128" fmla="*/ f102 1 f66"/>
                <a:gd name="f129" fmla="*/ f103 1 f65"/>
                <a:gd name="f130" fmla="*/ f104 1 f66"/>
                <a:gd name="f131" fmla="*/ f105 1 f65"/>
                <a:gd name="f132" fmla="*/ f106 1 f66"/>
                <a:gd name="f133" fmla="*/ f107 1 f65"/>
                <a:gd name="f134" fmla="*/ f108 1 f66"/>
                <a:gd name="f135" fmla="*/ f109 1 f65"/>
                <a:gd name="f136" fmla="*/ f110 1 f66"/>
                <a:gd name="f137" fmla="*/ f111 1 f65"/>
                <a:gd name="f138" fmla="*/ f112 f56 1"/>
                <a:gd name="f139" fmla="*/ f113 f56 1"/>
                <a:gd name="f140" fmla="*/ f115 f57 1"/>
                <a:gd name="f141" fmla="*/ f114 f57 1"/>
                <a:gd name="f142" fmla="*/ f116 f56 1"/>
                <a:gd name="f143" fmla="*/ f117 f57 1"/>
                <a:gd name="f144" fmla="*/ f118 f56 1"/>
                <a:gd name="f145" fmla="*/ f119 f57 1"/>
                <a:gd name="f146" fmla="*/ f120 f57 1"/>
                <a:gd name="f147" fmla="*/ f121 f56 1"/>
                <a:gd name="f148" fmla="*/ f122 f57 1"/>
                <a:gd name="f149" fmla="*/ f123 f56 1"/>
                <a:gd name="f150" fmla="*/ f124 f57 1"/>
                <a:gd name="f151" fmla="*/ f125 f56 1"/>
                <a:gd name="f152" fmla="*/ f126 f57 1"/>
                <a:gd name="f153" fmla="*/ f127 f56 1"/>
                <a:gd name="f154" fmla="*/ f128 f57 1"/>
                <a:gd name="f155" fmla="*/ f129 f56 1"/>
                <a:gd name="f156" fmla="*/ f130 f57 1"/>
                <a:gd name="f157" fmla="*/ f131 f56 1"/>
                <a:gd name="f158" fmla="*/ f132 f57 1"/>
                <a:gd name="f159" fmla="*/ f133 f56 1"/>
                <a:gd name="f160" fmla="*/ f134 f57 1"/>
                <a:gd name="f161" fmla="*/ f135 f56 1"/>
                <a:gd name="f162" fmla="*/ f136 f57 1"/>
                <a:gd name="f163" fmla="*/ f137 f56 1"/>
              </a:gdLst>
              <a:ahLst/>
              <a:cxnLst>
                <a:cxn ang="3cd4">
                  <a:pos x="hc" y="t"/>
                </a:cxn>
                <a:cxn ang="0">
                  <a:pos x="r" y="vc"/>
                </a:cxn>
                <a:cxn ang="cd4">
                  <a:pos x="hc" y="b"/>
                </a:cxn>
                <a:cxn ang="cd2">
                  <a:pos x="l" y="vc"/>
                </a:cxn>
                <a:cxn ang="f89">
                  <a:pos x="f142" y="f143"/>
                </a:cxn>
                <a:cxn ang="f89">
                  <a:pos x="f144" y="f145"/>
                </a:cxn>
                <a:cxn ang="f89">
                  <a:pos x="f142" y="f146"/>
                </a:cxn>
                <a:cxn ang="f89">
                  <a:pos x="f147" y="f148"/>
                </a:cxn>
                <a:cxn ang="f89">
                  <a:pos x="f149" y="f150"/>
                </a:cxn>
                <a:cxn ang="f89">
                  <a:pos x="f149" y="f150"/>
                </a:cxn>
                <a:cxn ang="f89">
                  <a:pos x="f151" y="f152"/>
                </a:cxn>
                <a:cxn ang="f89">
                  <a:pos x="f153" y="f154"/>
                </a:cxn>
                <a:cxn ang="f89">
                  <a:pos x="f155" y="f156"/>
                </a:cxn>
                <a:cxn ang="f89">
                  <a:pos x="f157" y="f158"/>
                </a:cxn>
                <a:cxn ang="f89">
                  <a:pos x="f159" y="f160"/>
                </a:cxn>
                <a:cxn ang="f89">
                  <a:pos x="f159" y="f160"/>
                </a:cxn>
                <a:cxn ang="f89">
                  <a:pos x="f161" y="f162"/>
                </a:cxn>
                <a:cxn ang="f89">
                  <a:pos x="f163" y="f143"/>
                </a:cxn>
              </a:cxnLst>
              <a:rect l="f138" t="f141" r="f139" b="f140"/>
              <a:pathLst>
                <a:path w="48523" h="42534">
                  <a:moveTo>
                    <a:pt x="f8" y="f9"/>
                  </a:moveTo>
                  <a:cubicBezTo>
                    <a:pt x="f10" y="f11"/>
                    <a:pt x="f12" y="f13"/>
                    <a:pt x="f14" y="f15"/>
                  </a:cubicBezTo>
                  <a:cubicBezTo>
                    <a:pt x="f16" y="f17"/>
                    <a:pt x="f18" y="f19"/>
                    <a:pt x="f8" y="f20"/>
                  </a:cubicBezTo>
                  <a:cubicBezTo>
                    <a:pt x="f21" y="f22"/>
                    <a:pt x="f23" y="f24"/>
                    <a:pt x="f25" y="f7"/>
                  </a:cubicBezTo>
                  <a:cubicBezTo>
                    <a:pt x="f26" y="f27"/>
                    <a:pt x="f28" y="f29"/>
                    <a:pt x="f30" y="f31"/>
                  </a:cubicBezTo>
                  <a:lnTo>
                    <a:pt x="f30" y="f31"/>
                  </a:lnTo>
                  <a:lnTo>
                    <a:pt x="f6" y="f32"/>
                  </a:lnTo>
                  <a:lnTo>
                    <a:pt x="f33" y="f34"/>
                  </a:lnTo>
                  <a:cubicBezTo>
                    <a:pt x="f35" y="f36"/>
                    <a:pt x="f37" y="f38"/>
                    <a:pt x="f39" y="f40"/>
                  </a:cubicBezTo>
                  <a:cubicBezTo>
                    <a:pt x="f41" y="f42"/>
                    <a:pt x="f43" y="f44"/>
                    <a:pt x="f45" y="f46"/>
                  </a:cubicBezTo>
                  <a:cubicBezTo>
                    <a:pt x="f47" y="f48"/>
                    <a:pt x="f49" y="f50"/>
                    <a:pt x="f51" y="f5"/>
                  </a:cubicBezTo>
                  <a:lnTo>
                    <a:pt x="f51" y="f5"/>
                  </a:lnTo>
                  <a:lnTo>
                    <a:pt x="f52" y="f53"/>
                  </a:lnTo>
                  <a:lnTo>
                    <a:pt x="f54"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3" name="Freeform: Shape 747">
              <a:extLst>
                <a:ext uri="{FF2B5EF4-FFF2-40B4-BE49-F238E27FC236}">
                  <a16:creationId xmlns:a16="http://schemas.microsoft.com/office/drawing/2014/main" id="{A072B876-9556-C585-6C62-FD082E6F20D5}"/>
                </a:ext>
              </a:extLst>
            </p:cNvPr>
            <p:cNvSpPr/>
            <p:nvPr/>
          </p:nvSpPr>
          <p:spPr>
            <a:xfrm>
              <a:off x="10831918" y="1379290"/>
              <a:ext cx="10789" cy="171989"/>
            </a:xfrm>
            <a:custGeom>
              <a:avLst/>
              <a:gdLst>
                <a:gd name="f0" fmla="val 10800000"/>
                <a:gd name="f1" fmla="val 5400000"/>
                <a:gd name="f2" fmla="val 180"/>
                <a:gd name="f3" fmla="val w"/>
                <a:gd name="f4" fmla="val h"/>
                <a:gd name="f5" fmla="val 0"/>
                <a:gd name="f6" fmla="val 10791"/>
                <a:gd name="f7" fmla="val 171987"/>
                <a:gd name="f8" fmla="val 3121"/>
                <a:gd name="f9" fmla="val 171988"/>
                <a:gd name="f10" fmla="val 457"/>
                <a:gd name="f11" fmla="val 169004"/>
                <a:gd name="f12" fmla="val 3250"/>
                <a:gd name="f13" fmla="val 166960"/>
                <a:gd name="f14" fmla="val 6221"/>
                <a:gd name="f15" fmla="val 167417"/>
                <a:gd name="f16" fmla="val 8583"/>
                <a:gd name="f17" fmla="val 167785"/>
                <a:gd name="f18" fmla="val 10424"/>
                <a:gd name="f19" fmla="val 169626"/>
                <a:gd name="f20" fmla="val 10792"/>
                <a:gd name="f21" fmla="val 2360"/>
                <a:gd name="f22" fmla="val 2106"/>
                <a:gd name="f23" fmla="val 1344"/>
                <a:gd name="f24" fmla="val 10030"/>
                <a:gd name="f25" fmla="val 8126"/>
                <a:gd name="f26" fmla="val 6056"/>
                <a:gd name="f27" fmla="val -561"/>
                <a:gd name="f28" fmla="val 2844"/>
                <a:gd name="f29" fmla="val -421"/>
                <a:gd name="f30" fmla="val 952"/>
                <a:gd name="f31" fmla="val 1636"/>
                <a:gd name="f32" fmla="val 546"/>
                <a:gd name="f33" fmla="val 2080"/>
                <a:gd name="f34" fmla="val 229"/>
                <a:gd name="f35" fmla="val 2575"/>
                <a:gd name="f36" fmla="+- 0 0 -90"/>
                <a:gd name="f37" fmla="*/ f3 1 10791"/>
                <a:gd name="f38" fmla="*/ f4 1 171987"/>
                <a:gd name="f39" fmla="val f5"/>
                <a:gd name="f40" fmla="val f6"/>
                <a:gd name="f41" fmla="val f7"/>
                <a:gd name="f42" fmla="*/ f36 f0 1"/>
                <a:gd name="f43" fmla="+- f41 0 f39"/>
                <a:gd name="f44" fmla="+- f40 0 f39"/>
                <a:gd name="f45" fmla="*/ f42 1 f2"/>
                <a:gd name="f46" fmla="*/ f44 1 10791"/>
                <a:gd name="f47" fmla="*/ f43 1 171987"/>
                <a:gd name="f48" fmla="*/ 0 f44 1"/>
                <a:gd name="f49" fmla="*/ 3121 f43 1"/>
                <a:gd name="f50" fmla="*/ 171988 f43 1"/>
                <a:gd name="f51" fmla="*/ 6221 f44 1"/>
                <a:gd name="f52" fmla="*/ 167417 f43 1"/>
                <a:gd name="f53" fmla="*/ 10792 f44 1"/>
                <a:gd name="f54" fmla="*/ 2106 f43 1"/>
                <a:gd name="f55" fmla="*/ 1344 f43 1"/>
                <a:gd name="f56" fmla="*/ 10030 f44 1"/>
                <a:gd name="f57" fmla="*/ 8126 f44 1"/>
                <a:gd name="f58" fmla="*/ 952 f44 1"/>
                <a:gd name="f59" fmla="*/ 1636 f43 1"/>
                <a:gd name="f60" fmla="+- f45 0 f1"/>
                <a:gd name="f61" fmla="*/ f48 1 10791"/>
                <a:gd name="f62" fmla="*/ f49 1 171987"/>
                <a:gd name="f63" fmla="*/ f50 1 171987"/>
                <a:gd name="f64" fmla="*/ f51 1 10791"/>
                <a:gd name="f65" fmla="*/ f52 1 171987"/>
                <a:gd name="f66" fmla="*/ f53 1 10791"/>
                <a:gd name="f67" fmla="*/ f54 1 171987"/>
                <a:gd name="f68" fmla="*/ f55 1 171987"/>
                <a:gd name="f69" fmla="*/ f56 1 10791"/>
                <a:gd name="f70" fmla="*/ f57 1 10791"/>
                <a:gd name="f71" fmla="*/ f58 1 10791"/>
                <a:gd name="f72" fmla="*/ f59 1 171987"/>
                <a:gd name="f73" fmla="*/ f39 1 f46"/>
                <a:gd name="f74" fmla="*/ f40 1 f46"/>
                <a:gd name="f75" fmla="*/ f39 1 f47"/>
                <a:gd name="f76" fmla="*/ f41 1 f47"/>
                <a:gd name="f77" fmla="*/ f61 1 f46"/>
                <a:gd name="f78" fmla="*/ f62 1 f47"/>
                <a:gd name="f79" fmla="*/ f63 1 f47"/>
                <a:gd name="f80" fmla="*/ f64 1 f46"/>
                <a:gd name="f81" fmla="*/ f65 1 f47"/>
                <a:gd name="f82" fmla="*/ f66 1 f46"/>
                <a:gd name="f83" fmla="*/ f67 1 f47"/>
                <a:gd name="f84" fmla="*/ f68 1 f47"/>
                <a:gd name="f85" fmla="*/ f69 1 f46"/>
                <a:gd name="f86" fmla="*/ f70 1 f46"/>
                <a:gd name="f87" fmla="*/ f71 1 f46"/>
                <a:gd name="f88" fmla="*/ f72 1 f47"/>
                <a:gd name="f89" fmla="*/ f73 f37 1"/>
                <a:gd name="f90" fmla="*/ f74 f37 1"/>
                <a:gd name="f91" fmla="*/ f76 f38 1"/>
                <a:gd name="f92" fmla="*/ f75 f38 1"/>
                <a:gd name="f93" fmla="*/ f77 f37 1"/>
                <a:gd name="f94" fmla="*/ f78 f38 1"/>
                <a:gd name="f95" fmla="*/ f79 f38 1"/>
                <a:gd name="f96" fmla="*/ f80 f37 1"/>
                <a:gd name="f97" fmla="*/ f81 f38 1"/>
                <a:gd name="f98" fmla="*/ f82 f37 1"/>
                <a:gd name="f99" fmla="*/ f83 f38 1"/>
                <a:gd name="f100" fmla="*/ f84 f38 1"/>
                <a:gd name="f101" fmla="*/ f85 f37 1"/>
                <a:gd name="f102" fmla="*/ f86 f37 1"/>
                <a:gd name="f103" fmla="*/ f87 f37 1"/>
                <a:gd name="f104" fmla="*/ f88 f38 1"/>
              </a:gdLst>
              <a:ahLst/>
              <a:cxnLst>
                <a:cxn ang="3cd4">
                  <a:pos x="hc" y="t"/>
                </a:cxn>
                <a:cxn ang="0">
                  <a:pos x="r" y="vc"/>
                </a:cxn>
                <a:cxn ang="cd4">
                  <a:pos x="hc" y="b"/>
                </a:cxn>
                <a:cxn ang="cd2">
                  <a:pos x="l" y="vc"/>
                </a:cxn>
                <a:cxn ang="f60">
                  <a:pos x="f93" y="f94"/>
                </a:cxn>
                <a:cxn ang="f60">
                  <a:pos x="f93" y="f95"/>
                </a:cxn>
                <a:cxn ang="f60">
                  <a:pos x="f96" y="f97"/>
                </a:cxn>
                <a:cxn ang="f60">
                  <a:pos x="f98" y="f95"/>
                </a:cxn>
                <a:cxn ang="f60">
                  <a:pos x="f98" y="f94"/>
                </a:cxn>
                <a:cxn ang="f60">
                  <a:pos x="f98" y="f94"/>
                </a:cxn>
                <a:cxn ang="f60">
                  <a:pos x="f98" y="f99"/>
                </a:cxn>
                <a:cxn ang="f60">
                  <a:pos x="f98" y="f99"/>
                </a:cxn>
                <a:cxn ang="f60">
                  <a:pos x="f98" y="f99"/>
                </a:cxn>
                <a:cxn ang="f60">
                  <a:pos x="f98" y="f100"/>
                </a:cxn>
                <a:cxn ang="f60">
                  <a:pos x="f98" y="f100"/>
                </a:cxn>
                <a:cxn ang="f60">
                  <a:pos x="f98" y="f100"/>
                </a:cxn>
                <a:cxn ang="f60">
                  <a:pos x="f101" y="f100"/>
                </a:cxn>
                <a:cxn ang="f60">
                  <a:pos x="f101" y="f100"/>
                </a:cxn>
                <a:cxn ang="f60">
                  <a:pos x="f101" y="f100"/>
                </a:cxn>
                <a:cxn ang="f60">
                  <a:pos x="f102" y="f100"/>
                </a:cxn>
                <a:cxn ang="f60">
                  <a:pos x="f103" y="f104"/>
                </a:cxn>
                <a:cxn ang="f60">
                  <a:pos x="f93" y="f94"/>
                </a:cxn>
              </a:cxnLst>
              <a:rect l="f89" t="f92" r="f90" b="f91"/>
              <a:pathLst>
                <a:path w="10791" h="171987">
                  <a:moveTo>
                    <a:pt x="f5" y="f8"/>
                  </a:moveTo>
                  <a:lnTo>
                    <a:pt x="f5" y="f9"/>
                  </a:lnTo>
                  <a:cubicBezTo>
                    <a:pt x="f10" y="f11"/>
                    <a:pt x="f12" y="f13"/>
                    <a:pt x="f14" y="f15"/>
                  </a:cubicBezTo>
                  <a:cubicBezTo>
                    <a:pt x="f16" y="f17"/>
                    <a:pt x="f18" y="f19"/>
                    <a:pt x="f20" y="f9"/>
                  </a:cubicBezTo>
                  <a:lnTo>
                    <a:pt x="f20" y="f8"/>
                  </a:lnTo>
                  <a:lnTo>
                    <a:pt x="f20" y="f8"/>
                  </a:lnTo>
                  <a:cubicBezTo>
                    <a:pt x="f20" y="f8"/>
                    <a:pt x="f20" y="f21"/>
                    <a:pt x="f20" y="f22"/>
                  </a:cubicBezTo>
                  <a:lnTo>
                    <a:pt x="f20" y="f22"/>
                  </a:lnTo>
                  <a:cubicBezTo>
                    <a:pt x="f20" y="f22"/>
                    <a:pt x="f20" y="f22"/>
                    <a:pt x="f20" y="f22"/>
                  </a:cubicBezTo>
                  <a:lnTo>
                    <a:pt x="f20" y="f23"/>
                  </a:lnTo>
                  <a:lnTo>
                    <a:pt x="f20" y="f23"/>
                  </a:lnTo>
                  <a:lnTo>
                    <a:pt x="f20" y="f23"/>
                  </a:lnTo>
                  <a:lnTo>
                    <a:pt x="f24" y="f23"/>
                  </a:lnTo>
                  <a:lnTo>
                    <a:pt x="f24" y="f23"/>
                  </a:lnTo>
                  <a:lnTo>
                    <a:pt x="f24" y="f23"/>
                  </a:lnTo>
                  <a:lnTo>
                    <a:pt x="f25" y="f23"/>
                  </a:lnTo>
                  <a:cubicBezTo>
                    <a:pt x="f26" y="f27"/>
                    <a:pt x="f28" y="f29"/>
                    <a:pt x="f30" y="f31"/>
                  </a:cubicBezTo>
                  <a:cubicBezTo>
                    <a:pt x="f32" y="f33"/>
                    <a:pt x="f34" y="f35"/>
                    <a:pt x="f5" y="f8"/>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4" name="Freeform: Shape 748">
              <a:extLst>
                <a:ext uri="{FF2B5EF4-FFF2-40B4-BE49-F238E27FC236}">
                  <a16:creationId xmlns:a16="http://schemas.microsoft.com/office/drawing/2014/main" id="{24A9D6EC-7EE5-4E73-6182-A4487D63B1E7}"/>
                </a:ext>
              </a:extLst>
            </p:cNvPr>
            <p:cNvSpPr/>
            <p:nvPr/>
          </p:nvSpPr>
          <p:spPr>
            <a:xfrm>
              <a:off x="10831918" y="1546643"/>
              <a:ext cx="10789" cy="113193"/>
            </a:xfrm>
            <a:custGeom>
              <a:avLst/>
              <a:gdLst>
                <a:gd name="f0" fmla="val 10800000"/>
                <a:gd name="f1" fmla="val 5400000"/>
                <a:gd name="f2" fmla="val 180"/>
                <a:gd name="f3" fmla="val w"/>
                <a:gd name="f4" fmla="val h"/>
                <a:gd name="f5" fmla="val 0"/>
                <a:gd name="f6" fmla="val 10791"/>
                <a:gd name="f7" fmla="val 113197"/>
                <a:gd name="f8" fmla="val 5332"/>
                <a:gd name="f9" fmla="val 113191"/>
                <a:gd name="f10" fmla="val 8202"/>
                <a:gd name="f11" fmla="val 113331"/>
                <a:gd name="f12" fmla="val 10653"/>
                <a:gd name="f13" fmla="val 111122"/>
                <a:gd name="f14" fmla="val 10792"/>
                <a:gd name="f15" fmla="val 108253"/>
                <a:gd name="f16" fmla="val 108240"/>
                <a:gd name="f17" fmla="val 4635"/>
                <a:gd name="f18" fmla="val 10336"/>
                <a:gd name="f19" fmla="val 1651"/>
                <a:gd name="f20" fmla="val 7542"/>
                <a:gd name="f21" fmla="val -393"/>
                <a:gd name="f22" fmla="val 4571"/>
                <a:gd name="f23" fmla="val 64"/>
                <a:gd name="f24" fmla="val 2209"/>
                <a:gd name="f25" fmla="val 432"/>
                <a:gd name="f26" fmla="val 368"/>
                <a:gd name="f27" fmla="val 2273"/>
                <a:gd name="f28" fmla="val 139"/>
                <a:gd name="f29" fmla="val 111071"/>
                <a:gd name="f30" fmla="val 2502"/>
                <a:gd name="f31" fmla="val 113268"/>
                <a:gd name="f32" fmla="+- 0 0 -90"/>
                <a:gd name="f33" fmla="*/ f3 1 10791"/>
                <a:gd name="f34" fmla="*/ f4 1 113197"/>
                <a:gd name="f35" fmla="val f5"/>
                <a:gd name="f36" fmla="val f6"/>
                <a:gd name="f37" fmla="val f7"/>
                <a:gd name="f38" fmla="*/ f32 f0 1"/>
                <a:gd name="f39" fmla="+- f37 0 f35"/>
                <a:gd name="f40" fmla="+- f36 0 f35"/>
                <a:gd name="f41" fmla="*/ f38 1 f2"/>
                <a:gd name="f42" fmla="*/ f40 1 10791"/>
                <a:gd name="f43" fmla="*/ f39 1 113197"/>
                <a:gd name="f44" fmla="*/ 5332 f40 1"/>
                <a:gd name="f45" fmla="*/ 113191 f39 1"/>
                <a:gd name="f46" fmla="*/ 10792 f40 1"/>
                <a:gd name="f47" fmla="*/ 108253 f39 1"/>
                <a:gd name="f48" fmla="*/ 108240 f39 1"/>
                <a:gd name="f49" fmla="*/ 4635 f39 1"/>
                <a:gd name="f50" fmla="*/ 4571 f40 1"/>
                <a:gd name="f51" fmla="*/ 64 f39 1"/>
                <a:gd name="f52" fmla="*/ 0 f40 1"/>
                <a:gd name="f53" fmla="+- f41 0 f1"/>
                <a:gd name="f54" fmla="*/ f44 1 10791"/>
                <a:gd name="f55" fmla="*/ f45 1 113197"/>
                <a:gd name="f56" fmla="*/ f46 1 10791"/>
                <a:gd name="f57" fmla="*/ f47 1 113197"/>
                <a:gd name="f58" fmla="*/ f48 1 113197"/>
                <a:gd name="f59" fmla="*/ f49 1 113197"/>
                <a:gd name="f60" fmla="*/ f50 1 10791"/>
                <a:gd name="f61" fmla="*/ f51 1 113197"/>
                <a:gd name="f62" fmla="*/ f52 1 10791"/>
                <a:gd name="f63" fmla="*/ f35 1 f42"/>
                <a:gd name="f64" fmla="*/ f36 1 f42"/>
                <a:gd name="f65" fmla="*/ f35 1 f43"/>
                <a:gd name="f66" fmla="*/ f37 1 f43"/>
                <a:gd name="f67" fmla="*/ f54 1 f42"/>
                <a:gd name="f68" fmla="*/ f55 1 f43"/>
                <a:gd name="f69" fmla="*/ f56 1 f42"/>
                <a:gd name="f70" fmla="*/ f57 1 f43"/>
                <a:gd name="f71" fmla="*/ f58 1 f43"/>
                <a:gd name="f72" fmla="*/ f59 1 f43"/>
                <a:gd name="f73" fmla="*/ f60 1 f42"/>
                <a:gd name="f74" fmla="*/ f61 1 f43"/>
                <a:gd name="f75" fmla="*/ f62 1 f42"/>
                <a:gd name="f76" fmla="*/ f63 f33 1"/>
                <a:gd name="f77" fmla="*/ f64 f33 1"/>
                <a:gd name="f78" fmla="*/ f66 f34 1"/>
                <a:gd name="f79" fmla="*/ f65 f34 1"/>
                <a:gd name="f80" fmla="*/ f67 f33 1"/>
                <a:gd name="f81" fmla="*/ f68 f34 1"/>
                <a:gd name="f82" fmla="*/ f69 f33 1"/>
                <a:gd name="f83" fmla="*/ f70 f34 1"/>
                <a:gd name="f84" fmla="*/ f71 f34 1"/>
                <a:gd name="f85" fmla="*/ f72 f34 1"/>
                <a:gd name="f86" fmla="*/ f73 f33 1"/>
                <a:gd name="f87" fmla="*/ f74 f34 1"/>
                <a:gd name="f88" fmla="*/ f75 f33 1"/>
              </a:gdLst>
              <a:ahLst/>
              <a:cxnLst>
                <a:cxn ang="3cd4">
                  <a:pos x="hc" y="t"/>
                </a:cxn>
                <a:cxn ang="0">
                  <a:pos x="r" y="vc"/>
                </a:cxn>
                <a:cxn ang="cd4">
                  <a:pos x="hc" y="b"/>
                </a:cxn>
                <a:cxn ang="cd2">
                  <a:pos x="l" y="vc"/>
                </a:cxn>
                <a:cxn ang="f53">
                  <a:pos x="f80" y="f81"/>
                </a:cxn>
                <a:cxn ang="f53">
                  <a:pos x="f82" y="f83"/>
                </a:cxn>
                <a:cxn ang="f53">
                  <a:pos x="f82" y="f84"/>
                </a:cxn>
                <a:cxn ang="f53">
                  <a:pos x="f82" y="f85"/>
                </a:cxn>
                <a:cxn ang="f53">
                  <a:pos x="f86" y="f87"/>
                </a:cxn>
                <a:cxn ang="f53">
                  <a:pos x="f88" y="f85"/>
                </a:cxn>
                <a:cxn ang="f53">
                  <a:pos x="f88" y="f84"/>
                </a:cxn>
                <a:cxn ang="f53">
                  <a:pos x="f80" y="f81"/>
                </a:cxn>
              </a:cxnLst>
              <a:rect l="f76" t="f79" r="f77" b="f78"/>
              <a:pathLst>
                <a:path w="10791" h="113197">
                  <a:moveTo>
                    <a:pt x="f8" y="f9"/>
                  </a:moveTo>
                  <a:cubicBezTo>
                    <a:pt x="f10" y="f11"/>
                    <a:pt x="f12" y="f13"/>
                    <a:pt x="f14" y="f15"/>
                  </a:cubicBezTo>
                  <a:cubicBezTo>
                    <a:pt x="f14" y="f15"/>
                    <a:pt x="f14" y="f16"/>
                    <a:pt x="f14" y="f16"/>
                  </a:cubicBezTo>
                  <a:lnTo>
                    <a:pt x="f14" y="f17"/>
                  </a:lnTo>
                  <a:cubicBezTo>
                    <a:pt x="f18" y="f19"/>
                    <a:pt x="f20" y="f21"/>
                    <a:pt x="f22" y="f23"/>
                  </a:cubicBezTo>
                  <a:cubicBezTo>
                    <a:pt x="f24" y="f25"/>
                    <a:pt x="f26" y="f27"/>
                    <a:pt x="f5" y="f17"/>
                  </a:cubicBezTo>
                  <a:lnTo>
                    <a:pt x="f5" y="f16"/>
                  </a:lnTo>
                  <a:cubicBezTo>
                    <a:pt x="f28" y="f29"/>
                    <a:pt x="f30" y="f3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5" name="Freeform: Shape 749">
              <a:extLst>
                <a:ext uri="{FF2B5EF4-FFF2-40B4-BE49-F238E27FC236}">
                  <a16:creationId xmlns:a16="http://schemas.microsoft.com/office/drawing/2014/main" id="{5EAD2A34-F42A-6C6E-CDA0-25E078A91B7E}"/>
                </a:ext>
              </a:extLst>
            </p:cNvPr>
            <p:cNvSpPr/>
            <p:nvPr/>
          </p:nvSpPr>
          <p:spPr>
            <a:xfrm>
              <a:off x="882304" y="774405"/>
              <a:ext cx="1748863" cy="547021"/>
            </a:xfrm>
            <a:custGeom>
              <a:avLst/>
              <a:gdLst>
                <a:gd name="f0" fmla="val 10800000"/>
                <a:gd name="f1" fmla="val 5400000"/>
                <a:gd name="f2" fmla="val 180"/>
                <a:gd name="f3" fmla="val w"/>
                <a:gd name="f4" fmla="val h"/>
                <a:gd name="f5" fmla="val 0"/>
                <a:gd name="f6" fmla="val 1748866"/>
                <a:gd name="f7" fmla="val 547025"/>
                <a:gd name="f8" fmla="val 1741749"/>
                <a:gd name="f9" fmla="val 546939"/>
                <a:gd name="f10" fmla="val 1742333"/>
                <a:gd name="f11" fmla="val 547054"/>
                <a:gd name="f12" fmla="val 1742942"/>
                <a:gd name="f13" fmla="val 1743526"/>
                <a:gd name="f14" fmla="val 1745735"/>
                <a:gd name="f15" fmla="val 547003"/>
                <a:gd name="f16" fmla="val 1747767"/>
                <a:gd name="f17" fmla="val 545683"/>
                <a:gd name="f18" fmla="val 1748605"/>
                <a:gd name="f19" fmla="val 543638"/>
                <a:gd name="f20" fmla="val 1749468"/>
                <a:gd name="f21" fmla="val 541112"/>
                <a:gd name="f22" fmla="val 1748122"/>
                <a:gd name="f23" fmla="val 538369"/>
                <a:gd name="f24" fmla="val 1745609"/>
                <a:gd name="f25" fmla="val 537506"/>
                <a:gd name="f26" fmla="val 1745507"/>
                <a:gd name="f27" fmla="val 537480"/>
                <a:gd name="f28" fmla="val 1745405"/>
                <a:gd name="f29" fmla="val 537442"/>
                <a:gd name="f30" fmla="val 1745304"/>
                <a:gd name="f31" fmla="val 537417"/>
                <a:gd name="f32" fmla="val 10790"/>
                <a:gd name="f33" fmla="val 1489"/>
                <a:gd name="f34" fmla="val 7108"/>
                <a:gd name="f35" fmla="val 92"/>
                <a:gd name="f36" fmla="val 6608"/>
                <a:gd name="f37" fmla="val -31"/>
                <a:gd name="f38" fmla="val 6085"/>
                <a:gd name="f39" fmla="val 5585"/>
                <a:gd name="f40" fmla="val 3279"/>
                <a:gd name="f41" fmla="val -79"/>
                <a:gd name="f42" fmla="val 1126"/>
                <a:gd name="f43" fmla="val 1254"/>
                <a:gd name="f44" fmla="val 252"/>
                <a:gd name="f45" fmla="val 3393"/>
                <a:gd name="f46" fmla="val -596"/>
                <a:gd name="f47" fmla="val 5920"/>
                <a:gd name="f48" fmla="val 765"/>
                <a:gd name="f49" fmla="val 8655"/>
                <a:gd name="f50" fmla="val 3292"/>
                <a:gd name="f51" fmla="val 9502"/>
                <a:gd name="f52" fmla="val 3420"/>
                <a:gd name="f53" fmla="val 9545"/>
                <a:gd name="f54" fmla="val 3549"/>
                <a:gd name="f55" fmla="val 9583"/>
                <a:gd name="f56" fmla="val 3680"/>
                <a:gd name="f57" fmla="val 9615"/>
                <a:gd name="f58" fmla="val 1741495"/>
                <a:gd name="f59" fmla="+- 0 0 -90"/>
                <a:gd name="f60" fmla="*/ f3 1 1748866"/>
                <a:gd name="f61" fmla="*/ f4 1 547025"/>
                <a:gd name="f62" fmla="val f5"/>
                <a:gd name="f63" fmla="val f6"/>
                <a:gd name="f64" fmla="val f7"/>
                <a:gd name="f65" fmla="*/ f59 f0 1"/>
                <a:gd name="f66" fmla="+- f64 0 f62"/>
                <a:gd name="f67" fmla="+- f63 0 f62"/>
                <a:gd name="f68" fmla="*/ f65 1 f2"/>
                <a:gd name="f69" fmla="*/ f67 1 1748866"/>
                <a:gd name="f70" fmla="*/ f66 1 547025"/>
                <a:gd name="f71" fmla="*/ 1741749 f67 1"/>
                <a:gd name="f72" fmla="*/ 546939 f66 1"/>
                <a:gd name="f73" fmla="*/ 1743526 f67 1"/>
                <a:gd name="f74" fmla="*/ 1748605 f67 1"/>
                <a:gd name="f75" fmla="*/ 543638 f66 1"/>
                <a:gd name="f76" fmla="*/ 1745609 f67 1"/>
                <a:gd name="f77" fmla="*/ 537506 f66 1"/>
                <a:gd name="f78" fmla="*/ 1745304 f67 1"/>
                <a:gd name="f79" fmla="*/ 537417 f66 1"/>
                <a:gd name="f80" fmla="*/ 10790 f67 1"/>
                <a:gd name="f81" fmla="*/ 1489 f66 1"/>
                <a:gd name="f82" fmla="*/ 7108 f67 1"/>
                <a:gd name="f83" fmla="*/ 92 f66 1"/>
                <a:gd name="f84" fmla="*/ 5585 f67 1"/>
                <a:gd name="f85" fmla="*/ 252 f67 1"/>
                <a:gd name="f86" fmla="*/ 3393 f66 1"/>
                <a:gd name="f87" fmla="*/ 3292 f67 1"/>
                <a:gd name="f88" fmla="*/ 9502 f66 1"/>
                <a:gd name="f89" fmla="*/ 3680 f67 1"/>
                <a:gd name="f90" fmla="*/ 9615 f66 1"/>
                <a:gd name="f91" fmla="*/ 1741495 f67 1"/>
                <a:gd name="f92" fmla="+- f68 0 f1"/>
                <a:gd name="f93" fmla="*/ f71 1 1748866"/>
                <a:gd name="f94" fmla="*/ f72 1 547025"/>
                <a:gd name="f95" fmla="*/ f73 1 1748866"/>
                <a:gd name="f96" fmla="*/ f74 1 1748866"/>
                <a:gd name="f97" fmla="*/ f75 1 547025"/>
                <a:gd name="f98" fmla="*/ f76 1 1748866"/>
                <a:gd name="f99" fmla="*/ f77 1 547025"/>
                <a:gd name="f100" fmla="*/ f78 1 1748866"/>
                <a:gd name="f101" fmla="*/ f79 1 547025"/>
                <a:gd name="f102" fmla="*/ f80 1 1748866"/>
                <a:gd name="f103" fmla="*/ f81 1 547025"/>
                <a:gd name="f104" fmla="*/ f82 1 1748866"/>
                <a:gd name="f105" fmla="*/ f83 1 547025"/>
                <a:gd name="f106" fmla="*/ f84 1 1748866"/>
                <a:gd name="f107" fmla="*/ f85 1 1748866"/>
                <a:gd name="f108" fmla="*/ f86 1 547025"/>
                <a:gd name="f109" fmla="*/ f87 1 1748866"/>
                <a:gd name="f110" fmla="*/ f88 1 547025"/>
                <a:gd name="f111" fmla="*/ f89 1 1748866"/>
                <a:gd name="f112" fmla="*/ f90 1 547025"/>
                <a:gd name="f113" fmla="*/ f91 1 1748866"/>
                <a:gd name="f114" fmla="*/ f62 1 f69"/>
                <a:gd name="f115" fmla="*/ f63 1 f69"/>
                <a:gd name="f116" fmla="*/ f62 1 f70"/>
                <a:gd name="f117" fmla="*/ f64 1 f70"/>
                <a:gd name="f118" fmla="*/ f93 1 f69"/>
                <a:gd name="f119" fmla="*/ f94 1 f70"/>
                <a:gd name="f120" fmla="*/ f95 1 f69"/>
                <a:gd name="f121" fmla="*/ f96 1 f69"/>
                <a:gd name="f122" fmla="*/ f97 1 f70"/>
                <a:gd name="f123" fmla="*/ f98 1 f69"/>
                <a:gd name="f124" fmla="*/ f99 1 f70"/>
                <a:gd name="f125" fmla="*/ f100 1 f69"/>
                <a:gd name="f126" fmla="*/ f101 1 f70"/>
                <a:gd name="f127" fmla="*/ f102 1 f69"/>
                <a:gd name="f128" fmla="*/ f103 1 f70"/>
                <a:gd name="f129" fmla="*/ f104 1 f69"/>
                <a:gd name="f130" fmla="*/ f105 1 f70"/>
                <a:gd name="f131" fmla="*/ f106 1 f69"/>
                <a:gd name="f132" fmla="*/ f107 1 f69"/>
                <a:gd name="f133" fmla="*/ f108 1 f70"/>
                <a:gd name="f134" fmla="*/ f109 1 f69"/>
                <a:gd name="f135" fmla="*/ f110 1 f70"/>
                <a:gd name="f136" fmla="*/ f111 1 f69"/>
                <a:gd name="f137" fmla="*/ f112 1 f70"/>
                <a:gd name="f138" fmla="*/ f113 1 f69"/>
                <a:gd name="f139" fmla="*/ f114 f60 1"/>
                <a:gd name="f140" fmla="*/ f115 f60 1"/>
                <a:gd name="f141" fmla="*/ f117 f61 1"/>
                <a:gd name="f142" fmla="*/ f116 f61 1"/>
                <a:gd name="f143" fmla="*/ f118 f60 1"/>
                <a:gd name="f144" fmla="*/ f119 f61 1"/>
                <a:gd name="f145" fmla="*/ f120 f60 1"/>
                <a:gd name="f146" fmla="*/ f121 f60 1"/>
                <a:gd name="f147" fmla="*/ f122 f61 1"/>
                <a:gd name="f148" fmla="*/ f123 f60 1"/>
                <a:gd name="f149" fmla="*/ f124 f61 1"/>
                <a:gd name="f150" fmla="*/ f125 f60 1"/>
                <a:gd name="f151" fmla="*/ f126 f61 1"/>
                <a:gd name="f152" fmla="*/ f127 f60 1"/>
                <a:gd name="f153" fmla="*/ f128 f61 1"/>
                <a:gd name="f154" fmla="*/ f129 f60 1"/>
                <a:gd name="f155" fmla="*/ f130 f61 1"/>
                <a:gd name="f156" fmla="*/ f131 f60 1"/>
                <a:gd name="f157" fmla="*/ f132 f60 1"/>
                <a:gd name="f158" fmla="*/ f133 f61 1"/>
                <a:gd name="f159" fmla="*/ f134 f60 1"/>
                <a:gd name="f160" fmla="*/ f135 f61 1"/>
                <a:gd name="f161" fmla="*/ f136 f60 1"/>
                <a:gd name="f162" fmla="*/ f137 f61 1"/>
                <a:gd name="f163" fmla="*/ f138 f60 1"/>
              </a:gdLst>
              <a:ahLst/>
              <a:cxnLst>
                <a:cxn ang="3cd4">
                  <a:pos x="hc" y="t"/>
                </a:cxn>
                <a:cxn ang="0">
                  <a:pos x="r" y="vc"/>
                </a:cxn>
                <a:cxn ang="cd4">
                  <a:pos x="hc" y="b"/>
                </a:cxn>
                <a:cxn ang="cd2">
                  <a:pos x="l" y="vc"/>
                </a:cxn>
                <a:cxn ang="f92">
                  <a:pos x="f143" y="f144"/>
                </a:cxn>
                <a:cxn ang="f92">
                  <a:pos x="f145" y="f144"/>
                </a:cxn>
                <a:cxn ang="f92">
                  <a:pos x="f146" y="f147"/>
                </a:cxn>
                <a:cxn ang="f92">
                  <a:pos x="f148" y="f149"/>
                </a:cxn>
                <a:cxn ang="f92">
                  <a:pos x="f150" y="f151"/>
                </a:cxn>
                <a:cxn ang="f92">
                  <a:pos x="f150" y="f151"/>
                </a:cxn>
                <a:cxn ang="f92">
                  <a:pos x="f152" y="f153"/>
                </a:cxn>
                <a:cxn ang="f92">
                  <a:pos x="f154" y="f155"/>
                </a:cxn>
                <a:cxn ang="f92">
                  <a:pos x="f156" y="f155"/>
                </a:cxn>
                <a:cxn ang="f92">
                  <a:pos x="f157" y="f158"/>
                </a:cxn>
                <a:cxn ang="f92">
                  <a:pos x="f159" y="f160"/>
                </a:cxn>
                <a:cxn ang="f92">
                  <a:pos x="f161" y="f162"/>
                </a:cxn>
                <a:cxn ang="f92">
                  <a:pos x="f161" y="f162"/>
                </a:cxn>
                <a:cxn ang="f92">
                  <a:pos x="f163" y="f144"/>
                </a:cxn>
              </a:cxnLst>
              <a:rect l="f139" t="f142" r="f140" b="f141"/>
              <a:pathLst>
                <a:path w="1748866" h="547025">
                  <a:moveTo>
                    <a:pt x="f8" y="f9"/>
                  </a:moveTo>
                  <a:cubicBezTo>
                    <a:pt x="f10" y="f11"/>
                    <a:pt x="f12" y="f11"/>
                    <a:pt x="f13" y="f9"/>
                  </a:cubicBezTo>
                  <a:cubicBezTo>
                    <a:pt x="f14" y="f15"/>
                    <a:pt x="f16" y="f17"/>
                    <a:pt x="f18" y="f19"/>
                  </a:cubicBezTo>
                  <a:cubicBezTo>
                    <a:pt x="f20" y="f21"/>
                    <a:pt x="f22" y="f23"/>
                    <a:pt x="f24" y="f25"/>
                  </a:cubicBezTo>
                  <a:cubicBezTo>
                    <a:pt x="f26" y="f27"/>
                    <a:pt x="f28" y="f29"/>
                    <a:pt x="f30" y="f31"/>
                  </a:cubicBezTo>
                  <a:lnTo>
                    <a:pt x="f30" y="f31"/>
                  </a:lnTo>
                  <a:lnTo>
                    <a:pt x="f32" y="f33"/>
                  </a:lnTo>
                  <a:lnTo>
                    <a:pt x="f34" y="f35"/>
                  </a:lnTo>
                  <a:cubicBezTo>
                    <a:pt x="f36" y="f37"/>
                    <a:pt x="f38" y="f37"/>
                    <a:pt x="f39" y="f35"/>
                  </a:cubicBezTo>
                  <a:cubicBezTo>
                    <a:pt x="f40" y="f41"/>
                    <a:pt x="f42" y="f43"/>
                    <a:pt x="f44" y="f45"/>
                  </a:cubicBezTo>
                  <a:cubicBezTo>
                    <a:pt x="f46" y="f47"/>
                    <a:pt x="f48" y="f49"/>
                    <a:pt x="f50" y="f51"/>
                  </a:cubicBezTo>
                  <a:cubicBezTo>
                    <a:pt x="f52" y="f53"/>
                    <a:pt x="f54" y="f55"/>
                    <a:pt x="f56" y="f57"/>
                  </a:cubicBezTo>
                  <a:lnTo>
                    <a:pt x="f56" y="f57"/>
                  </a:lnTo>
                  <a:lnTo>
                    <a:pt x="f5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6" name="Freeform: Shape 750">
              <a:extLst>
                <a:ext uri="{FF2B5EF4-FFF2-40B4-BE49-F238E27FC236}">
                  <a16:creationId xmlns:a16="http://schemas.microsoft.com/office/drawing/2014/main" id="{D92FBC42-EB7B-5989-59E3-62DCEEC31900}"/>
                </a:ext>
              </a:extLst>
            </p:cNvPr>
            <p:cNvSpPr/>
            <p:nvPr/>
          </p:nvSpPr>
          <p:spPr>
            <a:xfrm>
              <a:off x="4121639" y="2111587"/>
              <a:ext cx="10789" cy="108109"/>
            </a:xfrm>
            <a:custGeom>
              <a:avLst/>
              <a:gdLst>
                <a:gd name="f0" fmla="val 10800000"/>
                <a:gd name="f1" fmla="val 5400000"/>
                <a:gd name="f2" fmla="val 180"/>
                <a:gd name="f3" fmla="val w"/>
                <a:gd name="f4" fmla="val h"/>
                <a:gd name="f5" fmla="val 0"/>
                <a:gd name="f6" fmla="val 10792"/>
                <a:gd name="f7" fmla="val 108112"/>
                <a:gd name="f8" fmla="val 10335"/>
                <a:gd name="f9" fmla="val 2984"/>
                <a:gd name="f10" fmla="val 7542"/>
                <a:gd name="f11" fmla="val 5028"/>
                <a:gd name="f12" fmla="val 4571"/>
                <a:gd name="f13" fmla="val 2209"/>
                <a:gd name="f14" fmla="val 4203"/>
                <a:gd name="f15" fmla="val 368"/>
                <a:gd name="f16" fmla="val 2362"/>
                <a:gd name="f17" fmla="val 103478"/>
                <a:gd name="f18" fmla="val 457"/>
                <a:gd name="f19" fmla="val 106462"/>
                <a:gd name="f20" fmla="val 3251"/>
                <a:gd name="f21" fmla="val 108506"/>
                <a:gd name="f22" fmla="val 6221"/>
                <a:gd name="f23" fmla="val 108049"/>
                <a:gd name="f24" fmla="val 8583"/>
                <a:gd name="f25" fmla="val 107681"/>
                <a:gd name="f26" fmla="val 10424"/>
                <a:gd name="f27" fmla="val 105840"/>
                <a:gd name="f28" fmla="+- 0 0 -90"/>
                <a:gd name="f29" fmla="*/ f3 1 10792"/>
                <a:gd name="f30" fmla="*/ f4 1 108112"/>
                <a:gd name="f31" fmla="val f5"/>
                <a:gd name="f32" fmla="val f6"/>
                <a:gd name="f33" fmla="val f7"/>
                <a:gd name="f34" fmla="*/ f28 f0 1"/>
                <a:gd name="f35" fmla="+- f33 0 f31"/>
                <a:gd name="f36" fmla="+- f32 0 f31"/>
                <a:gd name="f37" fmla="*/ f34 1 f2"/>
                <a:gd name="f38" fmla="*/ f36 1 10792"/>
                <a:gd name="f39" fmla="*/ f35 1 108112"/>
                <a:gd name="f40" fmla="*/ 10792 f36 1"/>
                <a:gd name="f41" fmla="*/ 0 f35 1"/>
                <a:gd name="f42" fmla="*/ 4571 f36 1"/>
                <a:gd name="f43" fmla="*/ 4571 f35 1"/>
                <a:gd name="f44" fmla="*/ 0 f36 1"/>
                <a:gd name="f45" fmla="*/ 103478 f35 1"/>
                <a:gd name="f46" fmla="*/ 6221 f36 1"/>
                <a:gd name="f47" fmla="*/ 108049 f35 1"/>
                <a:gd name="f48" fmla="+- f37 0 f1"/>
                <a:gd name="f49" fmla="*/ f40 1 10792"/>
                <a:gd name="f50" fmla="*/ f41 1 108112"/>
                <a:gd name="f51" fmla="*/ f42 1 10792"/>
                <a:gd name="f52" fmla="*/ f43 1 108112"/>
                <a:gd name="f53" fmla="*/ f44 1 10792"/>
                <a:gd name="f54" fmla="*/ f45 1 108112"/>
                <a:gd name="f55" fmla="*/ f46 1 10792"/>
                <a:gd name="f56" fmla="*/ f47 1 108112"/>
                <a:gd name="f57" fmla="*/ f31 1 f38"/>
                <a:gd name="f58" fmla="*/ f32 1 f38"/>
                <a:gd name="f59" fmla="*/ f31 1 f39"/>
                <a:gd name="f60" fmla="*/ f33 1 f39"/>
                <a:gd name="f61" fmla="*/ f49 1 f38"/>
                <a:gd name="f62" fmla="*/ f50 1 f39"/>
                <a:gd name="f63" fmla="*/ f51 1 f38"/>
                <a:gd name="f64" fmla="*/ f52 1 f39"/>
                <a:gd name="f65" fmla="*/ f53 1 f38"/>
                <a:gd name="f66" fmla="*/ f54 1 f39"/>
                <a:gd name="f67" fmla="*/ f55 1 f38"/>
                <a:gd name="f68" fmla="*/ f56 1 f39"/>
                <a:gd name="f69" fmla="*/ f57 f29 1"/>
                <a:gd name="f70" fmla="*/ f58 f29 1"/>
                <a:gd name="f71" fmla="*/ f60 f30 1"/>
                <a:gd name="f72" fmla="*/ f59 f30 1"/>
                <a:gd name="f73" fmla="*/ f61 f29 1"/>
                <a:gd name="f74" fmla="*/ f62 f30 1"/>
                <a:gd name="f75" fmla="*/ f63 f29 1"/>
                <a:gd name="f76" fmla="*/ f64 f30 1"/>
                <a:gd name="f77" fmla="*/ f65 f29 1"/>
                <a:gd name="f78" fmla="*/ f66 f30 1"/>
                <a:gd name="f79" fmla="*/ f67 f29 1"/>
                <a:gd name="f80" fmla="*/ f68 f30 1"/>
              </a:gdLst>
              <a:ahLst/>
              <a:cxnLst>
                <a:cxn ang="3cd4">
                  <a:pos x="hc" y="t"/>
                </a:cxn>
                <a:cxn ang="0">
                  <a:pos x="r" y="vc"/>
                </a:cxn>
                <a:cxn ang="cd4">
                  <a:pos x="hc" y="b"/>
                </a:cxn>
                <a:cxn ang="cd2">
                  <a:pos x="l" y="vc"/>
                </a:cxn>
                <a:cxn ang="f48">
                  <a:pos x="f73" y="f74"/>
                </a:cxn>
                <a:cxn ang="f48">
                  <a:pos x="f75" y="f76"/>
                </a:cxn>
                <a:cxn ang="f48">
                  <a:pos x="f77" y="f74"/>
                </a:cxn>
                <a:cxn ang="f48">
                  <a:pos x="f77" y="f78"/>
                </a:cxn>
                <a:cxn ang="f48">
                  <a:pos x="f79" y="f80"/>
                </a:cxn>
                <a:cxn ang="f48">
                  <a:pos x="f73" y="f78"/>
                </a:cxn>
                <a:cxn ang="f48">
                  <a:pos x="f73" y="f74"/>
                </a:cxn>
              </a:cxnLst>
              <a:rect l="f69" t="f72" r="f70" b="f71"/>
              <a:pathLst>
                <a:path w="10792" h="108112">
                  <a:moveTo>
                    <a:pt x="f6" y="f5"/>
                  </a:moveTo>
                  <a:cubicBezTo>
                    <a:pt x="f8" y="f9"/>
                    <a:pt x="f10" y="f11"/>
                    <a:pt x="f12" y="f12"/>
                  </a:cubicBezTo>
                  <a:cubicBezTo>
                    <a:pt x="f13" y="f14"/>
                    <a:pt x="f15" y="f16"/>
                    <a:pt x="f5" y="f5"/>
                  </a:cubicBezTo>
                  <a:lnTo>
                    <a:pt x="f5" y="f17"/>
                  </a:lnTo>
                  <a:cubicBezTo>
                    <a:pt x="f18" y="f19"/>
                    <a:pt x="f20" y="f21"/>
                    <a:pt x="f22" y="f23"/>
                  </a:cubicBezTo>
                  <a:cubicBezTo>
                    <a:pt x="f24" y="f25"/>
                    <a:pt x="f26" y="f27"/>
                    <a:pt x="f6" y="f17"/>
                  </a:cubicBezTo>
                  <a:lnTo>
                    <a:pt x="f6" y="f5"/>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7" name="Freeform: Shape 751">
              <a:extLst>
                <a:ext uri="{FF2B5EF4-FFF2-40B4-BE49-F238E27FC236}">
                  <a16:creationId xmlns:a16="http://schemas.microsoft.com/office/drawing/2014/main" id="{8A9E89C1-DE73-2A11-50FA-1D44A0C4440C}"/>
                </a:ext>
              </a:extLst>
            </p:cNvPr>
            <p:cNvSpPr/>
            <p:nvPr/>
          </p:nvSpPr>
          <p:spPr>
            <a:xfrm>
              <a:off x="8655801" y="3822082"/>
              <a:ext cx="9272" cy="47493"/>
            </a:xfrm>
            <a:custGeom>
              <a:avLst/>
              <a:gdLst>
                <a:gd name="f0" fmla="val 10800000"/>
                <a:gd name="f1" fmla="val 5400000"/>
                <a:gd name="f2" fmla="val 180"/>
                <a:gd name="f3" fmla="val w"/>
                <a:gd name="f4" fmla="val h"/>
                <a:gd name="f5" fmla="val 0"/>
                <a:gd name="f6" fmla="val 9272"/>
                <a:gd name="f7" fmla="val 47491"/>
                <a:gd name="f8" fmla="val 4828"/>
                <a:gd name="f9" fmla="val 47492"/>
                <a:gd name="f10" fmla="val 5806"/>
                <a:gd name="f11" fmla="val 47441"/>
                <a:gd name="f12" fmla="val 6758"/>
                <a:gd name="f13" fmla="val 47175"/>
                <a:gd name="f14" fmla="val 7621"/>
                <a:gd name="f15" fmla="val 46730"/>
                <a:gd name="f16" fmla="val 8370"/>
                <a:gd name="f17" fmla="val 46184"/>
                <a:gd name="f18" fmla="val 8942"/>
                <a:gd name="f19" fmla="val 45435"/>
                <a:gd name="f20" fmla="val 44572"/>
                <a:gd name="f21" fmla="val 43810"/>
                <a:gd name="f22" fmla="val 42921"/>
                <a:gd name="f23" fmla="val 4831"/>
                <a:gd name="f24" fmla="val 9132"/>
                <a:gd name="f25" fmla="val 2025"/>
                <a:gd name="f26" fmla="val -133"/>
                <a:gd name="f27" fmla="val 3952"/>
                <a:gd name="f28" fmla="val 6"/>
                <a:gd name="f29" fmla="val 3939"/>
                <a:gd name="f30" fmla="val 2568"/>
                <a:gd name="f31" fmla="val -6"/>
                <a:gd name="f32" fmla="val 1222"/>
                <a:gd name="f33" fmla="val 438"/>
                <a:gd name="f34" fmla="val 130"/>
                <a:gd name="f35" fmla="val 1276"/>
                <a:gd name="f36" fmla="val 2038"/>
                <a:gd name="f37" fmla="val 80"/>
                <a:gd name="f38" fmla="val 2368"/>
                <a:gd name="f39" fmla="val 2723"/>
                <a:gd name="f40" fmla="val 3053"/>
                <a:gd name="f41" fmla="val 41144"/>
                <a:gd name="f42" fmla="val -505"/>
                <a:gd name="f43" fmla="val 43950"/>
                <a:gd name="f44" fmla="val 1247"/>
                <a:gd name="f45" fmla="val 46743"/>
                <a:gd name="f46" fmla="val 4053"/>
                <a:gd name="f47" fmla="val 47378"/>
                <a:gd name="f48" fmla="val 4307"/>
                <a:gd name="f49" fmla="val 47429"/>
                <a:gd name="f50" fmla="val 4561"/>
                <a:gd name="f51" fmla="val 47467"/>
                <a:gd name="f52" fmla="+- 0 0 -90"/>
                <a:gd name="f53" fmla="*/ f3 1 9272"/>
                <a:gd name="f54" fmla="*/ f4 1 47491"/>
                <a:gd name="f55" fmla="val f5"/>
                <a:gd name="f56" fmla="val f6"/>
                <a:gd name="f57" fmla="val f7"/>
                <a:gd name="f58" fmla="*/ f52 f0 1"/>
                <a:gd name="f59" fmla="+- f57 0 f55"/>
                <a:gd name="f60" fmla="+- f56 0 f55"/>
                <a:gd name="f61" fmla="*/ f58 1 f2"/>
                <a:gd name="f62" fmla="*/ f60 1 9272"/>
                <a:gd name="f63" fmla="*/ f59 1 47491"/>
                <a:gd name="f64" fmla="*/ 4828 f60 1"/>
                <a:gd name="f65" fmla="*/ 47492 f59 1"/>
                <a:gd name="f66" fmla="*/ 7621 f60 1"/>
                <a:gd name="f67" fmla="*/ 46730 f59 1"/>
                <a:gd name="f68" fmla="*/ 9272 f60 1"/>
                <a:gd name="f69" fmla="*/ 44572 f59 1"/>
                <a:gd name="f70" fmla="*/ 43810 f59 1"/>
                <a:gd name="f71" fmla="*/ 42921 f59 1"/>
                <a:gd name="f72" fmla="*/ 4831 f59 1"/>
                <a:gd name="f73" fmla="*/ 3952 f60 1"/>
                <a:gd name="f74" fmla="*/ 6 f59 1"/>
                <a:gd name="f75" fmla="*/ 3939 f60 1"/>
                <a:gd name="f76" fmla="*/ 130 f60 1"/>
                <a:gd name="f77" fmla="*/ 1276 f59 1"/>
                <a:gd name="f78" fmla="*/ 2038 f59 1"/>
                <a:gd name="f79" fmla="*/ 3053 f59 1"/>
                <a:gd name="f80" fmla="*/ 41144 f59 1"/>
                <a:gd name="f81" fmla="*/ 4053 f60 1"/>
                <a:gd name="f82" fmla="*/ 47378 f59 1"/>
                <a:gd name="f83" fmla="+- f61 0 f1"/>
                <a:gd name="f84" fmla="*/ f64 1 9272"/>
                <a:gd name="f85" fmla="*/ f65 1 47491"/>
                <a:gd name="f86" fmla="*/ f66 1 9272"/>
                <a:gd name="f87" fmla="*/ f67 1 47491"/>
                <a:gd name="f88" fmla="*/ f68 1 9272"/>
                <a:gd name="f89" fmla="*/ f69 1 47491"/>
                <a:gd name="f90" fmla="*/ f70 1 47491"/>
                <a:gd name="f91" fmla="*/ f71 1 47491"/>
                <a:gd name="f92" fmla="*/ f72 1 47491"/>
                <a:gd name="f93" fmla="*/ f73 1 9272"/>
                <a:gd name="f94" fmla="*/ f74 1 47491"/>
                <a:gd name="f95" fmla="*/ f75 1 9272"/>
                <a:gd name="f96" fmla="*/ f76 1 9272"/>
                <a:gd name="f97" fmla="*/ f77 1 47491"/>
                <a:gd name="f98" fmla="*/ f78 1 47491"/>
                <a:gd name="f99" fmla="*/ f79 1 47491"/>
                <a:gd name="f100" fmla="*/ f80 1 47491"/>
                <a:gd name="f101" fmla="*/ f81 1 9272"/>
                <a:gd name="f102" fmla="*/ f82 1 47491"/>
                <a:gd name="f103" fmla="*/ f55 1 f62"/>
                <a:gd name="f104" fmla="*/ f56 1 f62"/>
                <a:gd name="f105" fmla="*/ f55 1 f63"/>
                <a:gd name="f106" fmla="*/ f57 1 f63"/>
                <a:gd name="f107" fmla="*/ f84 1 f62"/>
                <a:gd name="f108" fmla="*/ f85 1 f63"/>
                <a:gd name="f109" fmla="*/ f86 1 f62"/>
                <a:gd name="f110" fmla="*/ f87 1 f63"/>
                <a:gd name="f111" fmla="*/ f88 1 f62"/>
                <a:gd name="f112" fmla="*/ f89 1 f63"/>
                <a:gd name="f113" fmla="*/ f90 1 f63"/>
                <a:gd name="f114" fmla="*/ f91 1 f63"/>
                <a:gd name="f115" fmla="*/ f92 1 f63"/>
                <a:gd name="f116" fmla="*/ f93 1 f62"/>
                <a:gd name="f117" fmla="*/ f94 1 f63"/>
                <a:gd name="f118" fmla="*/ f95 1 f62"/>
                <a:gd name="f119" fmla="*/ f96 1 f62"/>
                <a:gd name="f120" fmla="*/ f97 1 f63"/>
                <a:gd name="f121" fmla="*/ f98 1 f63"/>
                <a:gd name="f122" fmla="*/ f99 1 f63"/>
                <a:gd name="f123" fmla="*/ f100 1 f63"/>
                <a:gd name="f124" fmla="*/ f101 1 f62"/>
                <a:gd name="f125" fmla="*/ f102 1 f63"/>
                <a:gd name="f126" fmla="*/ f103 f53 1"/>
                <a:gd name="f127" fmla="*/ f104 f53 1"/>
                <a:gd name="f128" fmla="*/ f106 f54 1"/>
                <a:gd name="f129" fmla="*/ f105 f54 1"/>
                <a:gd name="f130" fmla="*/ f107 f53 1"/>
                <a:gd name="f131" fmla="*/ f108 f54 1"/>
                <a:gd name="f132" fmla="*/ f109 f53 1"/>
                <a:gd name="f133" fmla="*/ f110 f54 1"/>
                <a:gd name="f134" fmla="*/ f111 f53 1"/>
                <a:gd name="f135" fmla="*/ f112 f54 1"/>
                <a:gd name="f136" fmla="*/ f113 f54 1"/>
                <a:gd name="f137" fmla="*/ f114 f54 1"/>
                <a:gd name="f138" fmla="*/ f115 f54 1"/>
                <a:gd name="f139" fmla="*/ f116 f53 1"/>
                <a:gd name="f140" fmla="*/ f117 f54 1"/>
                <a:gd name="f141" fmla="*/ f118 f53 1"/>
                <a:gd name="f142" fmla="*/ f119 f53 1"/>
                <a:gd name="f143" fmla="*/ f120 f54 1"/>
                <a:gd name="f144" fmla="*/ f121 f54 1"/>
                <a:gd name="f145" fmla="*/ f122 f54 1"/>
                <a:gd name="f146" fmla="*/ f123 f54 1"/>
                <a:gd name="f147" fmla="*/ f124 f53 1"/>
                <a:gd name="f148" fmla="*/ f125 f54 1"/>
              </a:gdLst>
              <a:ahLst/>
              <a:cxnLst>
                <a:cxn ang="3cd4">
                  <a:pos x="hc" y="t"/>
                </a:cxn>
                <a:cxn ang="0">
                  <a:pos x="r" y="vc"/>
                </a:cxn>
                <a:cxn ang="cd4">
                  <a:pos x="hc" y="b"/>
                </a:cxn>
                <a:cxn ang="cd2">
                  <a:pos x="l" y="vc"/>
                </a:cxn>
                <a:cxn ang="f83">
                  <a:pos x="f130" y="f131"/>
                </a:cxn>
                <a:cxn ang="f83">
                  <a:pos x="f130" y="f131"/>
                </a:cxn>
                <a:cxn ang="f83">
                  <a:pos x="f132" y="f133"/>
                </a:cxn>
                <a:cxn ang="f83">
                  <a:pos x="f132" y="f133"/>
                </a:cxn>
                <a:cxn ang="f83">
                  <a:pos x="f134" y="f135"/>
                </a:cxn>
                <a:cxn ang="f83">
                  <a:pos x="f134" y="f136"/>
                </a:cxn>
                <a:cxn ang="f83">
                  <a:pos x="f134" y="f137"/>
                </a:cxn>
                <a:cxn ang="f83">
                  <a:pos x="f134" y="f138"/>
                </a:cxn>
                <a:cxn ang="f83">
                  <a:pos x="f139" y="f140"/>
                </a:cxn>
                <a:cxn ang="f83">
                  <a:pos x="f141" y="f140"/>
                </a:cxn>
                <a:cxn ang="f83">
                  <a:pos x="f142" y="f143"/>
                </a:cxn>
                <a:cxn ang="f83">
                  <a:pos x="f142" y="f143"/>
                </a:cxn>
                <a:cxn ang="f83">
                  <a:pos x="f142" y="f144"/>
                </a:cxn>
                <a:cxn ang="f83">
                  <a:pos x="f142" y="f144"/>
                </a:cxn>
                <a:cxn ang="f83">
                  <a:pos x="f142" y="f144"/>
                </a:cxn>
                <a:cxn ang="f83">
                  <a:pos x="f142" y="f144"/>
                </a:cxn>
                <a:cxn ang="f83">
                  <a:pos x="f142" y="f145"/>
                </a:cxn>
                <a:cxn ang="f83">
                  <a:pos x="f142" y="f145"/>
                </a:cxn>
                <a:cxn ang="f83">
                  <a:pos x="f142" y="f146"/>
                </a:cxn>
                <a:cxn ang="f83">
                  <a:pos x="f147" y="f148"/>
                </a:cxn>
                <a:cxn ang="f83">
                  <a:pos x="f130" y="f131"/>
                </a:cxn>
              </a:cxnLst>
              <a:rect l="f126" t="f129" r="f127" b="f128"/>
              <a:pathLst>
                <a:path w="9272" h="47491">
                  <a:moveTo>
                    <a:pt x="f8" y="f9"/>
                  </a:moveTo>
                  <a:lnTo>
                    <a:pt x="f8" y="f9"/>
                  </a:lnTo>
                  <a:cubicBezTo>
                    <a:pt x="f10" y="f11"/>
                    <a:pt x="f12" y="f13"/>
                    <a:pt x="f14" y="f15"/>
                  </a:cubicBezTo>
                  <a:lnTo>
                    <a:pt x="f14" y="f15"/>
                  </a:lnTo>
                  <a:cubicBezTo>
                    <a:pt x="f16" y="f17"/>
                    <a:pt x="f18" y="f19"/>
                    <a:pt x="f6" y="f20"/>
                  </a:cubicBezTo>
                  <a:lnTo>
                    <a:pt x="f6" y="f21"/>
                  </a:lnTo>
                  <a:cubicBezTo>
                    <a:pt x="f6" y="f21"/>
                    <a:pt x="f6" y="f21"/>
                    <a:pt x="f6" y="f22"/>
                  </a:cubicBezTo>
                  <a:lnTo>
                    <a:pt x="f6" y="f23"/>
                  </a:lnTo>
                  <a:cubicBezTo>
                    <a:pt x="f24" y="f25"/>
                    <a:pt x="f12" y="f26"/>
                    <a:pt x="f27" y="f28"/>
                  </a:cubicBezTo>
                  <a:cubicBezTo>
                    <a:pt x="f27" y="f28"/>
                    <a:pt x="f29" y="f28"/>
                    <a:pt x="f29" y="f28"/>
                  </a:cubicBezTo>
                  <a:cubicBezTo>
                    <a:pt x="f30" y="f31"/>
                    <a:pt x="f32" y="f33"/>
                    <a:pt x="f34" y="f35"/>
                  </a:cubicBezTo>
                  <a:lnTo>
                    <a:pt x="f34" y="f35"/>
                  </a:lnTo>
                  <a:lnTo>
                    <a:pt x="f34" y="f36"/>
                  </a:lnTo>
                  <a:lnTo>
                    <a:pt x="f34" y="f36"/>
                  </a:lnTo>
                  <a:lnTo>
                    <a:pt x="f34" y="f36"/>
                  </a:lnTo>
                  <a:lnTo>
                    <a:pt x="f34" y="f36"/>
                  </a:lnTo>
                  <a:cubicBezTo>
                    <a:pt x="f37" y="f38"/>
                    <a:pt x="f37" y="f39"/>
                    <a:pt x="f34" y="f40"/>
                  </a:cubicBezTo>
                  <a:lnTo>
                    <a:pt x="f34" y="f40"/>
                  </a:lnTo>
                  <a:lnTo>
                    <a:pt x="f34" y="f41"/>
                  </a:ln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8" name="Freeform: Shape 752">
              <a:extLst>
                <a:ext uri="{FF2B5EF4-FFF2-40B4-BE49-F238E27FC236}">
                  <a16:creationId xmlns:a16="http://schemas.microsoft.com/office/drawing/2014/main" id="{FBA367E3-34B5-E0BE-F0EB-2EC09D69C228}"/>
                </a:ext>
              </a:extLst>
            </p:cNvPr>
            <p:cNvSpPr/>
            <p:nvPr/>
          </p:nvSpPr>
          <p:spPr>
            <a:xfrm>
              <a:off x="7570354" y="3158813"/>
              <a:ext cx="191868" cy="28831"/>
            </a:xfrm>
            <a:custGeom>
              <a:avLst/>
              <a:gdLst>
                <a:gd name="f0" fmla="val 10800000"/>
                <a:gd name="f1" fmla="val 5400000"/>
                <a:gd name="f2" fmla="val 180"/>
                <a:gd name="f3" fmla="val w"/>
                <a:gd name="f4" fmla="val h"/>
                <a:gd name="f5" fmla="val 0"/>
                <a:gd name="f6" fmla="val 191864"/>
                <a:gd name="f7" fmla="val 28827"/>
                <a:gd name="f8" fmla="val 191849"/>
                <a:gd name="f9" fmla="val 23870"/>
                <a:gd name="f10" fmla="val 192065"/>
                <a:gd name="f11" fmla="val 21077"/>
                <a:gd name="f12" fmla="val 189970"/>
                <a:gd name="f13" fmla="val 18626"/>
                <a:gd name="f14" fmla="val 187177"/>
                <a:gd name="f15" fmla="val 18410"/>
                <a:gd name="f16" fmla="val 187164"/>
                <a:gd name="f17" fmla="val 187151"/>
                <a:gd name="f18" fmla="val 184739"/>
                <a:gd name="f19" fmla="val 5460"/>
                <a:gd name="f20" fmla="val 635"/>
                <a:gd name="f21" fmla="val 3441"/>
                <a:gd name="f22" fmla="val 140"/>
                <a:gd name="f23" fmla="val 5600"/>
                <a:gd name="f24" fmla="val 2514"/>
                <a:gd name="f25" fmla="val 5320"/>
                <a:gd name="f26" fmla="val 5333"/>
                <a:gd name="f27" fmla="val 5015"/>
                <a:gd name="f28" fmla="val 7974"/>
                <a:gd name="f29" fmla="val 2679"/>
                <a:gd name="f30" fmla="val 9878"/>
                <a:gd name="f31" fmla="val 9777"/>
                <a:gd name="f32" fmla="val 186389"/>
                <a:gd name="f33" fmla="val 28822"/>
                <a:gd name="f34" fmla="val 189259"/>
                <a:gd name="f35" fmla="val 28961"/>
                <a:gd name="f36" fmla="val 191709"/>
                <a:gd name="f37" fmla="val 26752"/>
                <a:gd name="f38" fmla="val 23883"/>
                <a:gd name="f39" fmla="+- 0 0 -90"/>
                <a:gd name="f40" fmla="*/ f3 1 191864"/>
                <a:gd name="f41" fmla="*/ f4 1 28827"/>
                <a:gd name="f42" fmla="val f5"/>
                <a:gd name="f43" fmla="val f6"/>
                <a:gd name="f44" fmla="val f7"/>
                <a:gd name="f45" fmla="*/ f39 f0 1"/>
                <a:gd name="f46" fmla="+- f44 0 f42"/>
                <a:gd name="f47" fmla="+- f43 0 f42"/>
                <a:gd name="f48" fmla="*/ f45 1 f2"/>
                <a:gd name="f49" fmla="*/ f47 1 191864"/>
                <a:gd name="f50" fmla="*/ f46 1 28827"/>
                <a:gd name="f51" fmla="*/ 191849 f47 1"/>
                <a:gd name="f52" fmla="*/ 23870 f46 1"/>
                <a:gd name="f53" fmla="*/ 187177 f47 1"/>
                <a:gd name="f54" fmla="*/ 18410 f46 1"/>
                <a:gd name="f55" fmla="*/ 187151 f47 1"/>
                <a:gd name="f56" fmla="*/ 184739 f47 1"/>
                <a:gd name="f57" fmla="*/ 5460 f47 1"/>
                <a:gd name="f58" fmla="*/ 0 f46 1"/>
                <a:gd name="f59" fmla="*/ 635 f47 1"/>
                <a:gd name="f60" fmla="*/ 5320 f46 1"/>
                <a:gd name="f61" fmla="*/ 5333 f46 1"/>
                <a:gd name="f62" fmla="*/ 0 f47 1"/>
                <a:gd name="f63" fmla="*/ 9777 f46 1"/>
                <a:gd name="f64" fmla="*/ 186389 f47 1"/>
                <a:gd name="f65" fmla="*/ 28822 f46 1"/>
                <a:gd name="f66" fmla="*/ 23883 f46 1"/>
                <a:gd name="f67" fmla="+- f48 0 f1"/>
                <a:gd name="f68" fmla="*/ f51 1 191864"/>
                <a:gd name="f69" fmla="*/ f52 1 28827"/>
                <a:gd name="f70" fmla="*/ f53 1 191864"/>
                <a:gd name="f71" fmla="*/ f54 1 28827"/>
                <a:gd name="f72" fmla="*/ f55 1 191864"/>
                <a:gd name="f73" fmla="*/ f56 1 191864"/>
                <a:gd name="f74" fmla="*/ f57 1 191864"/>
                <a:gd name="f75" fmla="*/ f58 1 28827"/>
                <a:gd name="f76" fmla="*/ f59 1 191864"/>
                <a:gd name="f77" fmla="*/ f60 1 28827"/>
                <a:gd name="f78" fmla="*/ f61 1 28827"/>
                <a:gd name="f79" fmla="*/ f62 1 191864"/>
                <a:gd name="f80" fmla="*/ f63 1 28827"/>
                <a:gd name="f81" fmla="*/ f64 1 191864"/>
                <a:gd name="f82" fmla="*/ f65 1 28827"/>
                <a:gd name="f83" fmla="*/ f66 1 28827"/>
                <a:gd name="f84" fmla="*/ f42 1 f49"/>
                <a:gd name="f85" fmla="*/ f43 1 f49"/>
                <a:gd name="f86" fmla="*/ f42 1 f50"/>
                <a:gd name="f87" fmla="*/ f44 1 f50"/>
                <a:gd name="f88" fmla="*/ f68 1 f49"/>
                <a:gd name="f89" fmla="*/ f69 1 f50"/>
                <a:gd name="f90" fmla="*/ f70 1 f49"/>
                <a:gd name="f91" fmla="*/ f71 1 f50"/>
                <a:gd name="f92" fmla="*/ f72 1 f49"/>
                <a:gd name="f93" fmla="*/ f73 1 f49"/>
                <a:gd name="f94" fmla="*/ f74 1 f49"/>
                <a:gd name="f95" fmla="*/ f75 1 f50"/>
                <a:gd name="f96" fmla="*/ f76 1 f49"/>
                <a:gd name="f97" fmla="*/ f77 1 f50"/>
                <a:gd name="f98" fmla="*/ f78 1 f50"/>
                <a:gd name="f99" fmla="*/ f79 1 f49"/>
                <a:gd name="f100" fmla="*/ f80 1 f50"/>
                <a:gd name="f101" fmla="*/ f81 1 f49"/>
                <a:gd name="f102" fmla="*/ f82 1 f50"/>
                <a:gd name="f103" fmla="*/ f83 1 f50"/>
                <a:gd name="f104" fmla="*/ f84 f40 1"/>
                <a:gd name="f105" fmla="*/ f85 f40 1"/>
                <a:gd name="f106" fmla="*/ f87 f41 1"/>
                <a:gd name="f107" fmla="*/ f86 f41 1"/>
                <a:gd name="f108" fmla="*/ f88 f40 1"/>
                <a:gd name="f109" fmla="*/ f89 f41 1"/>
                <a:gd name="f110" fmla="*/ f90 f40 1"/>
                <a:gd name="f111" fmla="*/ f91 f41 1"/>
                <a:gd name="f112" fmla="*/ f92 f40 1"/>
                <a:gd name="f113" fmla="*/ f93 f40 1"/>
                <a:gd name="f114" fmla="*/ f94 f40 1"/>
                <a:gd name="f115" fmla="*/ f95 f41 1"/>
                <a:gd name="f116" fmla="*/ f96 f40 1"/>
                <a:gd name="f117" fmla="*/ f97 f41 1"/>
                <a:gd name="f118" fmla="*/ f98 f41 1"/>
                <a:gd name="f119" fmla="*/ f99 f40 1"/>
                <a:gd name="f120" fmla="*/ f100 f41 1"/>
                <a:gd name="f121" fmla="*/ f101 f40 1"/>
                <a:gd name="f122" fmla="*/ f102 f41 1"/>
                <a:gd name="f123" fmla="*/ f103 f41 1"/>
              </a:gdLst>
              <a:ahLst/>
              <a:cxnLst>
                <a:cxn ang="3cd4">
                  <a:pos x="hc" y="t"/>
                </a:cxn>
                <a:cxn ang="0">
                  <a:pos x="r" y="vc"/>
                </a:cxn>
                <a:cxn ang="cd4">
                  <a:pos x="hc" y="b"/>
                </a:cxn>
                <a:cxn ang="cd2">
                  <a:pos x="l" y="vc"/>
                </a:cxn>
                <a:cxn ang="f67">
                  <a:pos x="f108" y="f109"/>
                </a:cxn>
                <a:cxn ang="f67">
                  <a:pos x="f110" y="f111"/>
                </a:cxn>
                <a:cxn ang="f67">
                  <a:pos x="f112" y="f111"/>
                </a:cxn>
                <a:cxn ang="f67">
                  <a:pos x="f113" y="f111"/>
                </a:cxn>
                <a:cxn ang="f67">
                  <a:pos x="f114" y="f115"/>
                </a:cxn>
                <a:cxn ang="f67">
                  <a:pos x="f116" y="f115"/>
                </a:cxn>
                <a:cxn ang="f67">
                  <a:pos x="f114" y="f117"/>
                </a:cxn>
                <a:cxn ang="f67">
                  <a:pos x="f114" y="f118"/>
                </a:cxn>
                <a:cxn ang="f67">
                  <a:pos x="f119" y="f120"/>
                </a:cxn>
                <a:cxn ang="f67">
                  <a:pos x="f119" y="f120"/>
                </a:cxn>
                <a:cxn ang="f67">
                  <a:pos x="f121" y="f122"/>
                </a:cxn>
                <a:cxn ang="f67">
                  <a:pos x="f121" y="f122"/>
                </a:cxn>
                <a:cxn ang="f67">
                  <a:pos x="f108" y="f123"/>
                </a:cxn>
                <a:cxn ang="f67">
                  <a:pos x="f108" y="f109"/>
                </a:cxn>
              </a:cxnLst>
              <a:rect l="f104" t="f107" r="f105" b="f106"/>
              <a:pathLst>
                <a:path w="191864" h="28827">
                  <a:moveTo>
                    <a:pt x="f8" y="f9"/>
                  </a:moveTo>
                  <a:cubicBezTo>
                    <a:pt x="f10" y="f11"/>
                    <a:pt x="f12" y="f13"/>
                    <a:pt x="f14" y="f15"/>
                  </a:cubicBezTo>
                  <a:cubicBezTo>
                    <a:pt x="f14" y="f15"/>
                    <a:pt x="f16" y="f15"/>
                    <a:pt x="f17" y="f15"/>
                  </a:cubicBezTo>
                  <a:lnTo>
                    <a:pt x="f18" y="f15"/>
                  </a:lnTo>
                  <a:lnTo>
                    <a:pt x="f19" y="f5"/>
                  </a:lnTo>
                  <a:lnTo>
                    <a:pt x="f20" y="f5"/>
                  </a:lnTo>
                  <a:cubicBezTo>
                    <a:pt x="f21" y="f22"/>
                    <a:pt x="f23" y="f24"/>
                    <a:pt x="f19" y="f25"/>
                  </a:cubicBezTo>
                  <a:cubicBezTo>
                    <a:pt x="f19" y="f25"/>
                    <a:pt x="f19" y="f26"/>
                    <a:pt x="f19" y="f26"/>
                  </a:cubicBezTo>
                  <a:cubicBezTo>
                    <a:pt x="f27" y="f28"/>
                    <a:pt x="f29" y="f30"/>
                    <a:pt x="f5" y="f31"/>
                  </a:cubicBezTo>
                  <a:lnTo>
                    <a:pt x="f5" y="f31"/>
                  </a:lnTo>
                  <a:lnTo>
                    <a:pt x="f32" y="f33"/>
                  </a:lnTo>
                  <a:lnTo>
                    <a:pt x="f32" y="f33"/>
                  </a:lnTo>
                  <a:cubicBezTo>
                    <a:pt x="f34" y="f35"/>
                    <a:pt x="f36" y="f37"/>
                    <a:pt x="f8" y="f38"/>
                  </a:cubicBezTo>
                  <a:cubicBezTo>
                    <a:pt x="f8" y="f38"/>
                    <a:pt x="f8" y="f9"/>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49" name="Freeform: Shape 753">
              <a:extLst>
                <a:ext uri="{FF2B5EF4-FFF2-40B4-BE49-F238E27FC236}">
                  <a16:creationId xmlns:a16="http://schemas.microsoft.com/office/drawing/2014/main" id="{0EE4FD49-DFC9-7BDA-B66A-61D3B737ABDA}"/>
                </a:ext>
              </a:extLst>
            </p:cNvPr>
            <p:cNvSpPr/>
            <p:nvPr/>
          </p:nvSpPr>
          <p:spPr>
            <a:xfrm>
              <a:off x="11297887" y="3264956"/>
              <a:ext cx="9985" cy="396520"/>
            </a:xfrm>
            <a:custGeom>
              <a:avLst/>
              <a:gdLst>
                <a:gd name="f0" fmla="val 10800000"/>
                <a:gd name="f1" fmla="val 5400000"/>
                <a:gd name="f2" fmla="val 180"/>
                <a:gd name="f3" fmla="val w"/>
                <a:gd name="f4" fmla="val h"/>
                <a:gd name="f5" fmla="val 0"/>
                <a:gd name="f6" fmla="val 9989"/>
                <a:gd name="f7" fmla="val 396524"/>
                <a:gd name="f8" fmla="val 5460"/>
                <a:gd name="f9" fmla="val 4825"/>
                <a:gd name="f10" fmla="val 2628"/>
                <a:gd name="f11" fmla="val 4964"/>
                <a:gd name="f12" fmla="val 203"/>
                <a:gd name="f13" fmla="val 2831"/>
                <a:gd name="f14" fmla="val 391693"/>
                <a:gd name="f15" fmla="val 394525"/>
                <a:gd name="f16" fmla="val 396658"/>
                <a:gd name="f17" fmla="val 396518"/>
                <a:gd name="f18" fmla="val 6792"/>
                <a:gd name="f19" fmla="val 396505"/>
                <a:gd name="f20" fmla="val 8087"/>
                <a:gd name="f21" fmla="val 396061"/>
                <a:gd name="f22" fmla="val 9141"/>
                <a:gd name="f23" fmla="val 395248"/>
                <a:gd name="f24" fmla="val 9903"/>
                <a:gd name="f25" fmla="val 394233"/>
                <a:gd name="f26" fmla="val 10018"/>
                <a:gd name="f27" fmla="val 393992"/>
                <a:gd name="f28" fmla="val 393712"/>
                <a:gd name="f29" fmla="val 393471"/>
                <a:gd name="f30" fmla="val 9942"/>
                <a:gd name="f31" fmla="val 393128"/>
                <a:gd name="f32" fmla="val 392798"/>
                <a:gd name="f33" fmla="val 392455"/>
                <a:gd name="f34" fmla="val 9802"/>
                <a:gd name="f35" fmla="val 2476"/>
                <a:gd name="f36" fmla="val 7922"/>
                <a:gd name="f37" fmla="val 4520"/>
                <a:gd name="f38" fmla="+- 0 0 -90"/>
                <a:gd name="f39" fmla="*/ f3 1 9989"/>
                <a:gd name="f40" fmla="*/ f4 1 396524"/>
                <a:gd name="f41" fmla="val f5"/>
                <a:gd name="f42" fmla="val f6"/>
                <a:gd name="f43" fmla="val f7"/>
                <a:gd name="f44" fmla="*/ f38 f0 1"/>
                <a:gd name="f45" fmla="+- f43 0 f41"/>
                <a:gd name="f46" fmla="+- f42 0 f41"/>
                <a:gd name="f47" fmla="*/ f44 1 f2"/>
                <a:gd name="f48" fmla="*/ f46 1 9989"/>
                <a:gd name="f49" fmla="*/ f45 1 396524"/>
                <a:gd name="f50" fmla="*/ 5460 f46 1"/>
                <a:gd name="f51" fmla="*/ 4825 f45 1"/>
                <a:gd name="f52" fmla="*/ 0 f46 1"/>
                <a:gd name="f53" fmla="*/ 0 f45 1"/>
                <a:gd name="f54" fmla="*/ 391693 f45 1"/>
                <a:gd name="f55" fmla="*/ 396518 f45 1"/>
                <a:gd name="f56" fmla="*/ 9141 f46 1"/>
                <a:gd name="f57" fmla="*/ 395248 f45 1"/>
                <a:gd name="f58" fmla="*/ 9903 f46 1"/>
                <a:gd name="f59" fmla="*/ 394233 f45 1"/>
                <a:gd name="f60" fmla="*/ 393471 f45 1"/>
                <a:gd name="f61" fmla="*/ 392455 f45 1"/>
                <a:gd name="f62" fmla="+- f47 0 f1"/>
                <a:gd name="f63" fmla="*/ f50 1 9989"/>
                <a:gd name="f64" fmla="*/ f51 1 396524"/>
                <a:gd name="f65" fmla="*/ f52 1 9989"/>
                <a:gd name="f66" fmla="*/ f53 1 396524"/>
                <a:gd name="f67" fmla="*/ f54 1 396524"/>
                <a:gd name="f68" fmla="*/ f55 1 396524"/>
                <a:gd name="f69" fmla="*/ f56 1 9989"/>
                <a:gd name="f70" fmla="*/ f57 1 396524"/>
                <a:gd name="f71" fmla="*/ f58 1 9989"/>
                <a:gd name="f72" fmla="*/ f59 1 396524"/>
                <a:gd name="f73" fmla="*/ f60 1 396524"/>
                <a:gd name="f74" fmla="*/ f61 1 396524"/>
                <a:gd name="f75" fmla="*/ f41 1 f48"/>
                <a:gd name="f76" fmla="*/ f42 1 f48"/>
                <a:gd name="f77" fmla="*/ f41 1 f49"/>
                <a:gd name="f78" fmla="*/ f43 1 f49"/>
                <a:gd name="f79" fmla="*/ f63 1 f48"/>
                <a:gd name="f80" fmla="*/ f64 1 f49"/>
                <a:gd name="f81" fmla="*/ f65 1 f48"/>
                <a:gd name="f82" fmla="*/ f66 1 f49"/>
                <a:gd name="f83" fmla="*/ f67 1 f49"/>
                <a:gd name="f84" fmla="*/ f68 1 f49"/>
                <a:gd name="f85" fmla="*/ f69 1 f48"/>
                <a:gd name="f86" fmla="*/ f70 1 f49"/>
                <a:gd name="f87" fmla="*/ f71 1 f48"/>
                <a:gd name="f88" fmla="*/ f72 1 f49"/>
                <a:gd name="f89" fmla="*/ f73 1 f49"/>
                <a:gd name="f90" fmla="*/ f74 1 f49"/>
                <a:gd name="f91" fmla="*/ f75 f39 1"/>
                <a:gd name="f92" fmla="*/ f76 f39 1"/>
                <a:gd name="f93" fmla="*/ f78 f40 1"/>
                <a:gd name="f94" fmla="*/ f77 f40 1"/>
                <a:gd name="f95" fmla="*/ f79 f39 1"/>
                <a:gd name="f96" fmla="*/ f80 f40 1"/>
                <a:gd name="f97" fmla="*/ f81 f39 1"/>
                <a:gd name="f98" fmla="*/ f82 f40 1"/>
                <a:gd name="f99" fmla="*/ f83 f40 1"/>
                <a:gd name="f100" fmla="*/ f84 f40 1"/>
                <a:gd name="f101" fmla="*/ f85 f39 1"/>
                <a:gd name="f102" fmla="*/ f86 f40 1"/>
                <a:gd name="f103" fmla="*/ f87 f39 1"/>
                <a:gd name="f104" fmla="*/ f88 f40 1"/>
                <a:gd name="f105" fmla="*/ f89 f40 1"/>
                <a:gd name="f106" fmla="*/ f90 f40 1"/>
              </a:gdLst>
              <a:ahLst/>
              <a:cxnLst>
                <a:cxn ang="3cd4">
                  <a:pos x="hc" y="t"/>
                </a:cxn>
                <a:cxn ang="0">
                  <a:pos x="r" y="vc"/>
                </a:cxn>
                <a:cxn ang="cd4">
                  <a:pos x="hc" y="b"/>
                </a:cxn>
                <a:cxn ang="cd2">
                  <a:pos x="l" y="vc"/>
                </a:cxn>
                <a:cxn ang="f62">
                  <a:pos x="f95" y="f96"/>
                </a:cxn>
                <a:cxn ang="f62">
                  <a:pos x="f97" y="f98"/>
                </a:cxn>
                <a:cxn ang="f62">
                  <a:pos x="f97" y="f99"/>
                </a:cxn>
                <a:cxn ang="f62">
                  <a:pos x="f95" y="f100"/>
                </a:cxn>
                <a:cxn ang="f62">
                  <a:pos x="f101" y="f102"/>
                </a:cxn>
                <a:cxn ang="f62">
                  <a:pos x="f103" y="f104"/>
                </a:cxn>
                <a:cxn ang="f62">
                  <a:pos x="f103" y="f105"/>
                </a:cxn>
                <a:cxn ang="f62">
                  <a:pos x="f103" y="f106"/>
                </a:cxn>
                <a:cxn ang="f62">
                  <a:pos x="f103" y="f106"/>
                </a:cxn>
                <a:cxn ang="f62">
                  <a:pos x="f103" y="f98"/>
                </a:cxn>
                <a:cxn ang="f62">
                  <a:pos x="f95" y="f96"/>
                </a:cxn>
              </a:cxnLst>
              <a:rect l="f91" t="f94" r="f92" b="f93"/>
              <a:pathLst>
                <a:path w="9989" h="396524">
                  <a:moveTo>
                    <a:pt x="f8" y="f9"/>
                  </a:moveTo>
                  <a:cubicBezTo>
                    <a:pt x="f10" y="f11"/>
                    <a:pt x="f12" y="f13"/>
                    <a:pt x="f5" y="f5"/>
                  </a:cubicBezTo>
                  <a:lnTo>
                    <a:pt x="f5" y="f14"/>
                  </a:lnTo>
                  <a:cubicBezTo>
                    <a:pt x="f12" y="f15"/>
                    <a:pt x="f10" y="f16"/>
                    <a:pt x="f8" y="f17"/>
                  </a:cubicBezTo>
                  <a:cubicBezTo>
                    <a:pt x="f18" y="f19"/>
                    <a:pt x="f20" y="f21"/>
                    <a:pt x="f22" y="f23"/>
                  </a:cubicBezTo>
                  <a:lnTo>
                    <a:pt x="f24" y="f25"/>
                  </a:lnTo>
                  <a:cubicBezTo>
                    <a:pt x="f26" y="f27"/>
                    <a:pt x="f26" y="f28"/>
                    <a:pt x="f24" y="f29"/>
                  </a:cubicBezTo>
                  <a:cubicBezTo>
                    <a:pt x="f30" y="f31"/>
                    <a:pt x="f30" y="f32"/>
                    <a:pt x="f24" y="f33"/>
                  </a:cubicBezTo>
                  <a:lnTo>
                    <a:pt x="f24" y="f33"/>
                  </a:lnTo>
                  <a:lnTo>
                    <a:pt x="f24" y="f5"/>
                  </a:lnTo>
                  <a:cubicBezTo>
                    <a:pt x="f34" y="f35"/>
                    <a:pt x="f36" y="f3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0" name="Freeform: Shape 754">
              <a:extLst>
                <a:ext uri="{FF2B5EF4-FFF2-40B4-BE49-F238E27FC236}">
                  <a16:creationId xmlns:a16="http://schemas.microsoft.com/office/drawing/2014/main" id="{54410A11-06DB-76F1-1E04-3631669C79C8}"/>
                </a:ext>
              </a:extLst>
            </p:cNvPr>
            <p:cNvSpPr/>
            <p:nvPr/>
          </p:nvSpPr>
          <p:spPr>
            <a:xfrm>
              <a:off x="11191231" y="3742227"/>
              <a:ext cx="990267" cy="215588"/>
            </a:xfrm>
            <a:custGeom>
              <a:avLst/>
              <a:gdLst>
                <a:gd name="f0" fmla="val 10800000"/>
                <a:gd name="f1" fmla="val 5400000"/>
                <a:gd name="f2" fmla="val 180"/>
                <a:gd name="f3" fmla="val w"/>
                <a:gd name="f4" fmla="val h"/>
                <a:gd name="f5" fmla="val 0"/>
                <a:gd name="f6" fmla="val 990272"/>
                <a:gd name="f7" fmla="val 215590"/>
                <a:gd name="f8" fmla="val 6476"/>
                <a:gd name="f9" fmla="val 5841"/>
                <a:gd name="f10" fmla="val 5777"/>
                <a:gd name="f11" fmla="val 8177"/>
                <a:gd name="f12" fmla="val 3581"/>
                <a:gd name="f13" fmla="val 9751"/>
                <a:gd name="f14" fmla="val 1143"/>
                <a:gd name="f15" fmla="val 9650"/>
                <a:gd name="f16" fmla="val 976005"/>
                <a:gd name="f17" fmla="val 213940"/>
                <a:gd name="f18" fmla="val 983877"/>
                <a:gd name="f19" fmla="val 985020"/>
                <a:gd name="f20" fmla="val 987420"/>
                <a:gd name="f21" fmla="val 215628"/>
                <a:gd name="f22" fmla="val 989540"/>
                <a:gd name="f23" fmla="val 214079"/>
                <a:gd name="f24" fmla="val 990225"/>
                <a:gd name="f25" fmla="val 211781"/>
                <a:gd name="f26" fmla="val 990289"/>
                <a:gd name="f27" fmla="val 211400"/>
                <a:gd name="f28" fmla="val 211019"/>
                <a:gd name="f29" fmla="val 210638"/>
                <a:gd name="f30" fmla="val 990276"/>
                <a:gd name="f31" fmla="val 210296"/>
                <a:gd name="f32" fmla="val 209953"/>
                <a:gd name="f33" fmla="val 209623"/>
                <a:gd name="f34" fmla="val 990264"/>
                <a:gd name="f35" fmla="val 209331"/>
                <a:gd name="f36" fmla="val 209026"/>
                <a:gd name="f37" fmla="val 208734"/>
                <a:gd name="f38" fmla="val 989591"/>
                <a:gd name="f39" fmla="val 989133"/>
                <a:gd name="f40" fmla="val 208620"/>
                <a:gd name="f41" fmla="val 988651"/>
                <a:gd name="f42" fmla="val 988194"/>
                <a:gd name="f43" fmla="val 12570"/>
                <a:gd name="f44" fmla="val 2032"/>
                <a:gd name="f45" fmla="val 2412"/>
                <a:gd name="f46" fmla="val 5117"/>
                <a:gd name="f47" fmla="val 444"/>
                <a:gd name="f48" fmla="val 6945"/>
                <a:gd name="f49" fmla="val 2984"/>
                <a:gd name="f50" fmla="val 6501"/>
                <a:gd name="f51" fmla="val 5688"/>
                <a:gd name="f52" fmla="val 5739"/>
                <a:gd name="f53" fmla="val 6489"/>
                <a:gd name="f54" fmla="val 5790"/>
                <a:gd name="f55" fmla="+- 0 0 -90"/>
                <a:gd name="f56" fmla="*/ f3 1 990272"/>
                <a:gd name="f57" fmla="*/ f4 1 215590"/>
                <a:gd name="f58" fmla="val f5"/>
                <a:gd name="f59" fmla="val f6"/>
                <a:gd name="f60" fmla="val f7"/>
                <a:gd name="f61" fmla="*/ f55 f0 1"/>
                <a:gd name="f62" fmla="+- f60 0 f58"/>
                <a:gd name="f63" fmla="+- f59 0 f58"/>
                <a:gd name="f64" fmla="*/ f61 1 f2"/>
                <a:gd name="f65" fmla="*/ f63 1 990272"/>
                <a:gd name="f66" fmla="*/ f62 1 215590"/>
                <a:gd name="f67" fmla="*/ 6476 f63 1"/>
                <a:gd name="f68" fmla="*/ 5841 f62 1"/>
                <a:gd name="f69" fmla="*/ 1143 f63 1"/>
                <a:gd name="f70" fmla="*/ 9650 f62 1"/>
                <a:gd name="f71" fmla="*/ 0 f63 1"/>
                <a:gd name="f72" fmla="*/ 976005 f63 1"/>
                <a:gd name="f73" fmla="*/ 213940 f62 1"/>
                <a:gd name="f74" fmla="*/ 983877 f63 1"/>
                <a:gd name="f75" fmla="*/ 215590 f62 1"/>
                <a:gd name="f76" fmla="*/ 985020 f63 1"/>
                <a:gd name="f77" fmla="*/ 990225 f63 1"/>
                <a:gd name="f78" fmla="*/ 211781 f62 1"/>
                <a:gd name="f79" fmla="*/ 210638 f62 1"/>
                <a:gd name="f80" fmla="*/ 209623 f62 1"/>
                <a:gd name="f81" fmla="*/ 208734 f62 1"/>
                <a:gd name="f82" fmla="*/ 989591 f63 1"/>
                <a:gd name="f83" fmla="*/ 988194 f63 1"/>
                <a:gd name="f84" fmla="*/ 12570 f63 1"/>
                <a:gd name="f85" fmla="*/ 2032 f62 1"/>
                <a:gd name="f86" fmla="*/ 2412 f63 1"/>
                <a:gd name="f87" fmla="*/ 0 f62 1"/>
                <a:gd name="f88" fmla="*/ 6501 f63 1"/>
                <a:gd name="f89" fmla="*/ 5688 f62 1"/>
                <a:gd name="f90" fmla="+- f64 0 f1"/>
                <a:gd name="f91" fmla="*/ f67 1 990272"/>
                <a:gd name="f92" fmla="*/ f68 1 215590"/>
                <a:gd name="f93" fmla="*/ f69 1 990272"/>
                <a:gd name="f94" fmla="*/ f70 1 215590"/>
                <a:gd name="f95" fmla="*/ f71 1 990272"/>
                <a:gd name="f96" fmla="*/ f72 1 990272"/>
                <a:gd name="f97" fmla="*/ f73 1 215590"/>
                <a:gd name="f98" fmla="*/ f74 1 990272"/>
                <a:gd name="f99" fmla="*/ f75 1 215590"/>
                <a:gd name="f100" fmla="*/ f76 1 990272"/>
                <a:gd name="f101" fmla="*/ f77 1 990272"/>
                <a:gd name="f102" fmla="*/ f78 1 215590"/>
                <a:gd name="f103" fmla="*/ f79 1 215590"/>
                <a:gd name="f104" fmla="*/ f80 1 215590"/>
                <a:gd name="f105" fmla="*/ f81 1 215590"/>
                <a:gd name="f106" fmla="*/ f82 1 990272"/>
                <a:gd name="f107" fmla="*/ f83 1 990272"/>
                <a:gd name="f108" fmla="*/ f84 1 990272"/>
                <a:gd name="f109" fmla="*/ f85 1 215590"/>
                <a:gd name="f110" fmla="*/ f86 1 990272"/>
                <a:gd name="f111" fmla="*/ f87 1 215590"/>
                <a:gd name="f112" fmla="*/ f88 1 990272"/>
                <a:gd name="f113" fmla="*/ f89 1 215590"/>
                <a:gd name="f114" fmla="*/ f58 1 f65"/>
                <a:gd name="f115" fmla="*/ f59 1 f65"/>
                <a:gd name="f116" fmla="*/ f58 1 f66"/>
                <a:gd name="f117" fmla="*/ f60 1 f66"/>
                <a:gd name="f118" fmla="*/ f91 1 f65"/>
                <a:gd name="f119" fmla="*/ f92 1 f66"/>
                <a:gd name="f120" fmla="*/ f93 1 f65"/>
                <a:gd name="f121" fmla="*/ f94 1 f66"/>
                <a:gd name="f122" fmla="*/ f95 1 f65"/>
                <a:gd name="f123" fmla="*/ f96 1 f65"/>
                <a:gd name="f124" fmla="*/ f97 1 f66"/>
                <a:gd name="f125" fmla="*/ f98 1 f65"/>
                <a:gd name="f126" fmla="*/ f99 1 f66"/>
                <a:gd name="f127" fmla="*/ f100 1 f65"/>
                <a:gd name="f128" fmla="*/ f101 1 f65"/>
                <a:gd name="f129" fmla="*/ f102 1 f66"/>
                <a:gd name="f130" fmla="*/ f103 1 f66"/>
                <a:gd name="f131" fmla="*/ f104 1 f66"/>
                <a:gd name="f132" fmla="*/ f105 1 f66"/>
                <a:gd name="f133" fmla="*/ f106 1 f65"/>
                <a:gd name="f134" fmla="*/ f107 1 f65"/>
                <a:gd name="f135" fmla="*/ f108 1 f65"/>
                <a:gd name="f136" fmla="*/ f109 1 f66"/>
                <a:gd name="f137" fmla="*/ f110 1 f65"/>
                <a:gd name="f138" fmla="*/ f111 1 f66"/>
                <a:gd name="f139" fmla="*/ f112 1 f65"/>
                <a:gd name="f140" fmla="*/ f113 1 f66"/>
                <a:gd name="f141" fmla="*/ f114 f56 1"/>
                <a:gd name="f142" fmla="*/ f115 f56 1"/>
                <a:gd name="f143" fmla="*/ f117 f57 1"/>
                <a:gd name="f144" fmla="*/ f116 f57 1"/>
                <a:gd name="f145" fmla="*/ f118 f56 1"/>
                <a:gd name="f146" fmla="*/ f119 f57 1"/>
                <a:gd name="f147" fmla="*/ f120 f56 1"/>
                <a:gd name="f148" fmla="*/ f121 f57 1"/>
                <a:gd name="f149" fmla="*/ f122 f56 1"/>
                <a:gd name="f150" fmla="*/ f123 f56 1"/>
                <a:gd name="f151" fmla="*/ f124 f57 1"/>
                <a:gd name="f152" fmla="*/ f125 f56 1"/>
                <a:gd name="f153" fmla="*/ f126 f57 1"/>
                <a:gd name="f154" fmla="*/ f127 f56 1"/>
                <a:gd name="f155" fmla="*/ f128 f56 1"/>
                <a:gd name="f156" fmla="*/ f129 f57 1"/>
                <a:gd name="f157" fmla="*/ f130 f57 1"/>
                <a:gd name="f158" fmla="*/ f131 f57 1"/>
                <a:gd name="f159" fmla="*/ f132 f57 1"/>
                <a:gd name="f160" fmla="*/ f133 f56 1"/>
                <a:gd name="f161" fmla="*/ f134 f56 1"/>
                <a:gd name="f162" fmla="*/ f135 f56 1"/>
                <a:gd name="f163" fmla="*/ f136 f57 1"/>
                <a:gd name="f164" fmla="*/ f137 f56 1"/>
                <a:gd name="f165" fmla="*/ f138 f57 1"/>
                <a:gd name="f166" fmla="*/ f139 f56 1"/>
                <a:gd name="f167" fmla="*/ f140 f57 1"/>
              </a:gdLst>
              <a:ahLst/>
              <a:cxnLst>
                <a:cxn ang="3cd4">
                  <a:pos x="hc" y="t"/>
                </a:cxn>
                <a:cxn ang="0">
                  <a:pos x="r" y="vc"/>
                </a:cxn>
                <a:cxn ang="cd4">
                  <a:pos x="hc" y="b"/>
                </a:cxn>
                <a:cxn ang="cd2">
                  <a:pos x="l" y="vc"/>
                </a:cxn>
                <a:cxn ang="f90">
                  <a:pos x="f145" y="f146"/>
                </a:cxn>
                <a:cxn ang="f90">
                  <a:pos x="f147" y="f148"/>
                </a:cxn>
                <a:cxn ang="f90">
                  <a:pos x="f149" y="f148"/>
                </a:cxn>
                <a:cxn ang="f90">
                  <a:pos x="f150" y="f151"/>
                </a:cxn>
                <a:cxn ang="f90">
                  <a:pos x="f152" y="f153"/>
                </a:cxn>
                <a:cxn ang="f90">
                  <a:pos x="f154" y="f153"/>
                </a:cxn>
                <a:cxn ang="f90">
                  <a:pos x="f155" y="f156"/>
                </a:cxn>
                <a:cxn ang="f90">
                  <a:pos x="f155" y="f156"/>
                </a:cxn>
                <a:cxn ang="f90">
                  <a:pos x="f155" y="f157"/>
                </a:cxn>
                <a:cxn ang="f90">
                  <a:pos x="f155" y="f157"/>
                </a:cxn>
                <a:cxn ang="f90">
                  <a:pos x="f155" y="f158"/>
                </a:cxn>
                <a:cxn ang="f90">
                  <a:pos x="f155" y="f159"/>
                </a:cxn>
                <a:cxn ang="f90">
                  <a:pos x="f155" y="f159"/>
                </a:cxn>
                <a:cxn ang="f90">
                  <a:pos x="f155" y="f159"/>
                </a:cxn>
                <a:cxn ang="f90">
                  <a:pos x="f155" y="f159"/>
                </a:cxn>
                <a:cxn ang="f90">
                  <a:pos x="f160" y="f159"/>
                </a:cxn>
                <a:cxn ang="f90">
                  <a:pos x="f160" y="f159"/>
                </a:cxn>
                <a:cxn ang="f90">
                  <a:pos x="f161" y="f159"/>
                </a:cxn>
                <a:cxn ang="f90">
                  <a:pos x="f161" y="f159"/>
                </a:cxn>
                <a:cxn ang="f90">
                  <a:pos x="f161" y="f159"/>
                </a:cxn>
                <a:cxn ang="f90">
                  <a:pos x="f161" y="f159"/>
                </a:cxn>
                <a:cxn ang="f90">
                  <a:pos x="f162" y="f163"/>
                </a:cxn>
                <a:cxn ang="f90">
                  <a:pos x="f164" y="f165"/>
                </a:cxn>
                <a:cxn ang="f90">
                  <a:pos x="f166" y="f167"/>
                </a:cxn>
                <a:cxn ang="f90">
                  <a:pos x="f145" y="f146"/>
                </a:cxn>
              </a:cxnLst>
              <a:rect l="f141" t="f144" r="f142" b="f143"/>
              <a:pathLst>
                <a:path w="990272" h="215590">
                  <a:moveTo>
                    <a:pt x="f8" y="f9"/>
                  </a:moveTo>
                  <a:cubicBezTo>
                    <a:pt x="f10" y="f11"/>
                    <a:pt x="f12" y="f13"/>
                    <a:pt x="f14" y="f15"/>
                  </a:cubicBezTo>
                  <a:lnTo>
                    <a:pt x="f5" y="f15"/>
                  </a:lnTo>
                  <a:lnTo>
                    <a:pt x="f16" y="f17"/>
                  </a:lnTo>
                  <a:lnTo>
                    <a:pt x="f18" y="f7"/>
                  </a:lnTo>
                  <a:lnTo>
                    <a:pt x="f19" y="f7"/>
                  </a:lnTo>
                  <a:cubicBezTo>
                    <a:pt x="f20" y="f21"/>
                    <a:pt x="f22" y="f23"/>
                    <a:pt x="f24" y="f25"/>
                  </a:cubicBezTo>
                  <a:lnTo>
                    <a:pt x="f24" y="f25"/>
                  </a:lnTo>
                  <a:cubicBezTo>
                    <a:pt x="f26" y="f27"/>
                    <a:pt x="f26" y="f28"/>
                    <a:pt x="f24" y="f29"/>
                  </a:cubicBezTo>
                  <a:lnTo>
                    <a:pt x="f24" y="f29"/>
                  </a:lnTo>
                  <a:cubicBezTo>
                    <a:pt x="f30" y="f31"/>
                    <a:pt x="f30" y="f32"/>
                    <a:pt x="f24" y="f33"/>
                  </a:cubicBezTo>
                  <a:cubicBezTo>
                    <a:pt x="f34" y="f35"/>
                    <a:pt x="f34" y="f36"/>
                    <a:pt x="f24" y="f37"/>
                  </a:cubicBezTo>
                  <a:lnTo>
                    <a:pt x="f24" y="f37"/>
                  </a:lnTo>
                  <a:lnTo>
                    <a:pt x="f24" y="f37"/>
                  </a:lnTo>
                  <a:lnTo>
                    <a:pt x="f24" y="f37"/>
                  </a:lnTo>
                  <a:lnTo>
                    <a:pt x="f38" y="f37"/>
                  </a:lnTo>
                  <a:lnTo>
                    <a:pt x="f38" y="f37"/>
                  </a:lnTo>
                  <a:cubicBezTo>
                    <a:pt x="f39" y="f40"/>
                    <a:pt x="f41" y="f40"/>
                    <a:pt x="f42" y="f37"/>
                  </a:cubicBezTo>
                  <a:lnTo>
                    <a:pt x="f42" y="f37"/>
                  </a:lnTo>
                  <a:lnTo>
                    <a:pt x="f42" y="f37"/>
                  </a:lnTo>
                  <a:lnTo>
                    <a:pt x="f42" y="f37"/>
                  </a:lnTo>
                  <a:lnTo>
                    <a:pt x="f43" y="f44"/>
                  </a:lnTo>
                  <a:lnTo>
                    <a:pt x="f45" y="f5"/>
                  </a:lnTo>
                  <a:cubicBezTo>
                    <a:pt x="f46" y="f47"/>
                    <a:pt x="f48" y="f49"/>
                    <a:pt x="f50" y="f51"/>
                  </a:cubicBezTo>
                  <a:cubicBezTo>
                    <a:pt x="f50"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1" name="Freeform: Shape 755">
              <a:extLst>
                <a:ext uri="{FF2B5EF4-FFF2-40B4-BE49-F238E27FC236}">
                  <a16:creationId xmlns:a16="http://schemas.microsoft.com/office/drawing/2014/main" id="{4F57E7BE-AE4D-881E-19D3-B4BADC492129}"/>
                </a:ext>
              </a:extLst>
            </p:cNvPr>
            <p:cNvSpPr/>
            <p:nvPr/>
          </p:nvSpPr>
          <p:spPr>
            <a:xfrm>
              <a:off x="9303800" y="900162"/>
              <a:ext cx="428981" cy="133987"/>
            </a:xfrm>
            <a:custGeom>
              <a:avLst/>
              <a:gdLst>
                <a:gd name="f0" fmla="val 10800000"/>
                <a:gd name="f1" fmla="val 5400000"/>
                <a:gd name="f2" fmla="val 180"/>
                <a:gd name="f3" fmla="val w"/>
                <a:gd name="f4" fmla="val h"/>
                <a:gd name="f5" fmla="val 0"/>
                <a:gd name="f6" fmla="val 428986"/>
                <a:gd name="f7" fmla="val 133990"/>
                <a:gd name="f8" fmla="val 428693"/>
                <a:gd name="f9" fmla="val 132327"/>
                <a:gd name="f10" fmla="val 429594"/>
                <a:gd name="f11" fmla="val 129893"/>
                <a:gd name="f12" fmla="val 428349"/>
                <a:gd name="f13" fmla="val 127191"/>
                <a:gd name="f14" fmla="val 425911"/>
                <a:gd name="f15" fmla="val 126294"/>
                <a:gd name="f16" fmla="val 425696"/>
                <a:gd name="f17" fmla="val 126215"/>
                <a:gd name="f18" fmla="val 425480"/>
                <a:gd name="f19" fmla="val 126153"/>
                <a:gd name="f20" fmla="val 425264"/>
                <a:gd name="f21" fmla="val 126106"/>
                <a:gd name="f22" fmla="val 418154"/>
                <a:gd name="f23" fmla="val 124074"/>
                <a:gd name="f24" fmla="val 10585"/>
                <a:gd name="f25" fmla="val 1297"/>
                <a:gd name="f26" fmla="val 6904"/>
                <a:gd name="f27" fmla="val 281"/>
                <a:gd name="f28" fmla="val 4174"/>
                <a:gd name="f29" fmla="val -617"/>
                <a:gd name="f30" fmla="val 1216"/>
                <a:gd name="f31" fmla="val 701"/>
                <a:gd name="f32" fmla="val 48"/>
                <a:gd name="f33" fmla="val 3329"/>
                <a:gd name="f34" fmla="val -16"/>
                <a:gd name="f35" fmla="val 3919"/>
                <a:gd name="f36" fmla="val 4516"/>
                <a:gd name="f37" fmla="val 5106"/>
                <a:gd name="f38" fmla="val 5868"/>
                <a:gd name="f39" fmla="val 187"/>
                <a:gd name="f40" fmla="val 6211"/>
                <a:gd name="f41" fmla="val 403"/>
                <a:gd name="f42" fmla="val 6516"/>
                <a:gd name="f43" fmla="val 682"/>
                <a:gd name="f44" fmla="val 6757"/>
                <a:gd name="f45" fmla="val 1444"/>
                <a:gd name="f46" fmla="val 1774"/>
                <a:gd name="f47" fmla="val 6825"/>
                <a:gd name="f48" fmla="val 2130"/>
                <a:gd name="f49" fmla="val 2460"/>
                <a:gd name="f50" fmla="val 421455"/>
                <a:gd name="f51" fmla="val 133724"/>
                <a:gd name="f52" fmla="val 423232"/>
                <a:gd name="f53" fmla="val 425175"/>
                <a:gd name="f54" fmla="val 134369"/>
                <a:gd name="f55" fmla="val 427309"/>
                <a:gd name="f56" fmla="val 133823"/>
                <a:gd name="f57" fmla="+- 0 0 -90"/>
                <a:gd name="f58" fmla="*/ f3 1 428986"/>
                <a:gd name="f59" fmla="*/ f4 1 133990"/>
                <a:gd name="f60" fmla="val f5"/>
                <a:gd name="f61" fmla="val f6"/>
                <a:gd name="f62" fmla="val f7"/>
                <a:gd name="f63" fmla="*/ f57 f0 1"/>
                <a:gd name="f64" fmla="+- f62 0 f60"/>
                <a:gd name="f65" fmla="+- f61 0 f60"/>
                <a:gd name="f66" fmla="*/ f63 1 f2"/>
                <a:gd name="f67" fmla="*/ f65 1 428986"/>
                <a:gd name="f68" fmla="*/ f64 1 133990"/>
                <a:gd name="f69" fmla="*/ 428693 f65 1"/>
                <a:gd name="f70" fmla="*/ 132327 f64 1"/>
                <a:gd name="f71" fmla="*/ 425911 f65 1"/>
                <a:gd name="f72" fmla="*/ 126294 f64 1"/>
                <a:gd name="f73" fmla="*/ 425264 f65 1"/>
                <a:gd name="f74" fmla="*/ 126106 f64 1"/>
                <a:gd name="f75" fmla="*/ 418154 f65 1"/>
                <a:gd name="f76" fmla="*/ 124074 f64 1"/>
                <a:gd name="f77" fmla="*/ 10585 f65 1"/>
                <a:gd name="f78" fmla="*/ 1297 f64 1"/>
                <a:gd name="f79" fmla="*/ 6904 f65 1"/>
                <a:gd name="f80" fmla="*/ 281 f64 1"/>
                <a:gd name="f81" fmla="*/ 48 f65 1"/>
                <a:gd name="f82" fmla="*/ 3329 f64 1"/>
                <a:gd name="f83" fmla="*/ 5106 f64 1"/>
                <a:gd name="f84" fmla="*/ 5868 f64 1"/>
                <a:gd name="f85" fmla="*/ 682 f65 1"/>
                <a:gd name="f86" fmla="*/ 6757 f64 1"/>
                <a:gd name="f87" fmla="*/ 1444 f65 1"/>
                <a:gd name="f88" fmla="*/ 2460 f65 1"/>
                <a:gd name="f89" fmla="*/ 421455 f65 1"/>
                <a:gd name="f90" fmla="*/ 133724 f64 1"/>
                <a:gd name="f91" fmla="*/ 423232 f65 1"/>
                <a:gd name="f92" fmla="+- f66 0 f1"/>
                <a:gd name="f93" fmla="*/ f69 1 428986"/>
                <a:gd name="f94" fmla="*/ f70 1 133990"/>
                <a:gd name="f95" fmla="*/ f71 1 428986"/>
                <a:gd name="f96" fmla="*/ f72 1 133990"/>
                <a:gd name="f97" fmla="*/ f73 1 428986"/>
                <a:gd name="f98" fmla="*/ f74 1 133990"/>
                <a:gd name="f99" fmla="*/ f75 1 428986"/>
                <a:gd name="f100" fmla="*/ f76 1 133990"/>
                <a:gd name="f101" fmla="*/ f77 1 428986"/>
                <a:gd name="f102" fmla="*/ f78 1 133990"/>
                <a:gd name="f103" fmla="*/ f79 1 428986"/>
                <a:gd name="f104" fmla="*/ f80 1 133990"/>
                <a:gd name="f105" fmla="*/ f81 1 428986"/>
                <a:gd name="f106" fmla="*/ f82 1 133990"/>
                <a:gd name="f107" fmla="*/ f83 1 133990"/>
                <a:gd name="f108" fmla="*/ f84 1 133990"/>
                <a:gd name="f109" fmla="*/ f85 1 428986"/>
                <a:gd name="f110" fmla="*/ f86 1 133990"/>
                <a:gd name="f111" fmla="*/ f87 1 428986"/>
                <a:gd name="f112" fmla="*/ f88 1 428986"/>
                <a:gd name="f113" fmla="*/ f89 1 428986"/>
                <a:gd name="f114" fmla="*/ f90 1 133990"/>
                <a:gd name="f115" fmla="*/ f91 1 428986"/>
                <a:gd name="f116" fmla="*/ f60 1 f67"/>
                <a:gd name="f117" fmla="*/ f61 1 f67"/>
                <a:gd name="f118" fmla="*/ f60 1 f68"/>
                <a:gd name="f119" fmla="*/ f62 1 f68"/>
                <a:gd name="f120" fmla="*/ f93 1 f67"/>
                <a:gd name="f121" fmla="*/ f94 1 f68"/>
                <a:gd name="f122" fmla="*/ f95 1 f67"/>
                <a:gd name="f123" fmla="*/ f96 1 f68"/>
                <a:gd name="f124" fmla="*/ f97 1 f67"/>
                <a:gd name="f125" fmla="*/ f98 1 f68"/>
                <a:gd name="f126" fmla="*/ f99 1 f67"/>
                <a:gd name="f127" fmla="*/ f100 1 f68"/>
                <a:gd name="f128" fmla="*/ f101 1 f67"/>
                <a:gd name="f129" fmla="*/ f102 1 f68"/>
                <a:gd name="f130" fmla="*/ f103 1 f67"/>
                <a:gd name="f131" fmla="*/ f104 1 f68"/>
                <a:gd name="f132" fmla="*/ f105 1 f67"/>
                <a:gd name="f133" fmla="*/ f106 1 f68"/>
                <a:gd name="f134" fmla="*/ f107 1 f68"/>
                <a:gd name="f135" fmla="*/ f108 1 f68"/>
                <a:gd name="f136" fmla="*/ f109 1 f67"/>
                <a:gd name="f137" fmla="*/ f110 1 f68"/>
                <a:gd name="f138" fmla="*/ f111 1 f67"/>
                <a:gd name="f139" fmla="*/ f112 1 f67"/>
                <a:gd name="f140" fmla="*/ f113 1 f67"/>
                <a:gd name="f141" fmla="*/ f114 1 f68"/>
                <a:gd name="f142" fmla="*/ f115 1 f67"/>
                <a:gd name="f143" fmla="*/ f116 f58 1"/>
                <a:gd name="f144" fmla="*/ f117 f58 1"/>
                <a:gd name="f145" fmla="*/ f119 f59 1"/>
                <a:gd name="f146" fmla="*/ f118 f59 1"/>
                <a:gd name="f147" fmla="*/ f120 f58 1"/>
                <a:gd name="f148" fmla="*/ f121 f59 1"/>
                <a:gd name="f149" fmla="*/ f122 f58 1"/>
                <a:gd name="f150" fmla="*/ f123 f59 1"/>
                <a:gd name="f151" fmla="*/ f124 f58 1"/>
                <a:gd name="f152" fmla="*/ f125 f59 1"/>
                <a:gd name="f153" fmla="*/ f126 f58 1"/>
                <a:gd name="f154" fmla="*/ f127 f59 1"/>
                <a:gd name="f155" fmla="*/ f128 f58 1"/>
                <a:gd name="f156" fmla="*/ f129 f59 1"/>
                <a:gd name="f157" fmla="*/ f130 f58 1"/>
                <a:gd name="f158" fmla="*/ f131 f59 1"/>
                <a:gd name="f159" fmla="*/ f132 f58 1"/>
                <a:gd name="f160" fmla="*/ f133 f59 1"/>
                <a:gd name="f161" fmla="*/ f134 f59 1"/>
                <a:gd name="f162" fmla="*/ f135 f59 1"/>
                <a:gd name="f163" fmla="*/ f136 f58 1"/>
                <a:gd name="f164" fmla="*/ f137 f59 1"/>
                <a:gd name="f165" fmla="*/ f138 f58 1"/>
                <a:gd name="f166" fmla="*/ f139 f58 1"/>
                <a:gd name="f167" fmla="*/ f140 f58 1"/>
                <a:gd name="f168" fmla="*/ f141 f59 1"/>
                <a:gd name="f169" fmla="*/ f142 f58 1"/>
              </a:gdLst>
              <a:ahLst/>
              <a:cxnLst>
                <a:cxn ang="3cd4">
                  <a:pos x="hc" y="t"/>
                </a:cxn>
                <a:cxn ang="0">
                  <a:pos x="r" y="vc"/>
                </a:cxn>
                <a:cxn ang="cd4">
                  <a:pos x="hc" y="b"/>
                </a:cxn>
                <a:cxn ang="cd2">
                  <a:pos x="l" y="vc"/>
                </a:cxn>
                <a:cxn ang="f92">
                  <a:pos x="f147" y="f148"/>
                </a:cxn>
                <a:cxn ang="f92">
                  <a:pos x="f149" y="f150"/>
                </a:cxn>
                <a:cxn ang="f92">
                  <a:pos x="f151" y="f152"/>
                </a:cxn>
                <a:cxn ang="f92">
                  <a:pos x="f153" y="f154"/>
                </a:cxn>
                <a:cxn ang="f92">
                  <a:pos x="f155" y="f156"/>
                </a:cxn>
                <a:cxn ang="f92">
                  <a:pos x="f157" y="f158"/>
                </a:cxn>
                <a:cxn ang="f92">
                  <a:pos x="f159" y="f160"/>
                </a:cxn>
                <a:cxn ang="f92">
                  <a:pos x="f159" y="f161"/>
                </a:cxn>
                <a:cxn ang="f92">
                  <a:pos x="f159" y="f161"/>
                </a:cxn>
                <a:cxn ang="f92">
                  <a:pos x="f159" y="f162"/>
                </a:cxn>
                <a:cxn ang="f92">
                  <a:pos x="f163" y="f164"/>
                </a:cxn>
                <a:cxn ang="f92">
                  <a:pos x="f165" y="f164"/>
                </a:cxn>
                <a:cxn ang="f92">
                  <a:pos x="f166" y="f164"/>
                </a:cxn>
                <a:cxn ang="f92">
                  <a:pos x="f166" y="f164"/>
                </a:cxn>
                <a:cxn ang="f92">
                  <a:pos x="f167" y="f168"/>
                </a:cxn>
                <a:cxn ang="f92">
                  <a:pos x="f169" y="f168"/>
                </a:cxn>
                <a:cxn ang="f92">
                  <a:pos x="f147" y="f148"/>
                </a:cxn>
              </a:cxnLst>
              <a:rect l="f143" t="f146" r="f144" b="f145"/>
              <a:pathLst>
                <a:path w="428986" h="133990">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34" y="f35"/>
                    <a:pt x="f34" y="f36"/>
                    <a:pt x="f32" y="f37"/>
                  </a:cubicBezTo>
                  <a:lnTo>
                    <a:pt x="f32" y="f37"/>
                  </a:lnTo>
                  <a:cubicBezTo>
                    <a:pt x="f32" y="f37"/>
                    <a:pt x="f32" y="f37"/>
                    <a:pt x="f32" y="f38"/>
                  </a:cubicBezTo>
                  <a:cubicBezTo>
                    <a:pt x="f39" y="f40"/>
                    <a:pt x="f41" y="f42"/>
                    <a:pt x="f43" y="f44"/>
                  </a:cubicBezTo>
                  <a:cubicBezTo>
                    <a:pt x="f43" y="f44"/>
                    <a:pt x="f43" y="f44"/>
                    <a:pt x="f45" y="f44"/>
                  </a:cubicBezTo>
                  <a:cubicBezTo>
                    <a:pt x="f46" y="f47"/>
                    <a:pt x="f48" y="f47"/>
                    <a:pt x="f49" y="f44"/>
                  </a:cubicBezTo>
                  <a:lnTo>
                    <a:pt x="f49" y="f44"/>
                  </a:lnTo>
                  <a:lnTo>
                    <a:pt x="f50" y="f51"/>
                  </a:lnTo>
                  <a:lnTo>
                    <a:pt x="f52" y="f51"/>
                  </a:lnTo>
                  <a:cubicBezTo>
                    <a:pt x="f53" y="f54"/>
                    <a:pt x="f55" y="f56"/>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2" name="Freeform: Shape 756">
              <a:extLst>
                <a:ext uri="{FF2B5EF4-FFF2-40B4-BE49-F238E27FC236}">
                  <a16:creationId xmlns:a16="http://schemas.microsoft.com/office/drawing/2014/main" id="{ADFE33E2-8F2A-5F6E-998D-30DE01DFD77F}"/>
                </a:ext>
              </a:extLst>
            </p:cNvPr>
            <p:cNvSpPr/>
            <p:nvPr/>
          </p:nvSpPr>
          <p:spPr>
            <a:xfrm>
              <a:off x="7347862" y="90251"/>
              <a:ext cx="99340" cy="35826"/>
            </a:xfrm>
            <a:custGeom>
              <a:avLst/>
              <a:gdLst>
                <a:gd name="f0" fmla="val 10800000"/>
                <a:gd name="f1" fmla="val 5400000"/>
                <a:gd name="f2" fmla="val 180"/>
                <a:gd name="f3" fmla="val w"/>
                <a:gd name="f4" fmla="val h"/>
                <a:gd name="f5" fmla="val 0"/>
                <a:gd name="f6" fmla="val 99336"/>
                <a:gd name="f7" fmla="val 35828"/>
                <a:gd name="f8" fmla="val 92480"/>
                <a:gd name="f9" fmla="val 31638"/>
                <a:gd name="f10" fmla="val 93636"/>
                <a:gd name="f11" fmla="val 29004"/>
                <a:gd name="f12" fmla="val 96581"/>
                <a:gd name="f13" fmla="val 27644"/>
                <a:gd name="f14" fmla="val 28464"/>
                <a:gd name="f15" fmla="val 96289"/>
                <a:gd name="f16" fmla="val 27575"/>
                <a:gd name="f17" fmla="val 15030"/>
                <a:gd name="f18" fmla="val 2944"/>
                <a:gd name="f19" fmla="val 6269"/>
                <a:gd name="f20" fmla="val 277"/>
                <a:gd name="f21" fmla="val 4377"/>
                <a:gd name="f22" fmla="val -342"/>
                <a:gd name="f23" fmla="val 2294"/>
                <a:gd name="f24" fmla="val 93"/>
                <a:gd name="f25" fmla="val 810"/>
                <a:gd name="f26" fmla="val 1420"/>
                <a:gd name="f27" fmla="val 47"/>
                <a:gd name="f28" fmla="val 2309"/>
                <a:gd name="f29" fmla="val 3071"/>
                <a:gd name="f30" fmla="val -3"/>
                <a:gd name="f31" fmla="val 3407"/>
                <a:gd name="f32" fmla="val 3750"/>
                <a:gd name="f33" fmla="val 4086"/>
                <a:gd name="f34" fmla="val 4975"/>
                <a:gd name="f35" fmla="val 5269"/>
                <a:gd name="f36" fmla="val 5570"/>
                <a:gd name="f37" fmla="val 5864"/>
                <a:gd name="f38" fmla="val -16"/>
                <a:gd name="f39" fmla="val 6157"/>
                <a:gd name="f40" fmla="val 6460"/>
                <a:gd name="f41" fmla="val 6753"/>
                <a:gd name="f42" fmla="val 683"/>
                <a:gd name="f43" fmla="val 962"/>
                <a:gd name="f44" fmla="val 7075"/>
                <a:gd name="f45" fmla="val 1304"/>
                <a:gd name="f46" fmla="val 7335"/>
                <a:gd name="f47" fmla="val 1698"/>
                <a:gd name="f48" fmla="val 7514"/>
                <a:gd name="f49" fmla="val 2460"/>
                <a:gd name="f50" fmla="val 95527"/>
                <a:gd name="f51" fmla="val 93788"/>
                <a:gd name="f52" fmla="val 35142"/>
                <a:gd name="f53" fmla="val 92594"/>
                <a:gd name="f54" fmla="val 33508"/>
                <a:gd name="f55" fmla="+- 0 0 -90"/>
                <a:gd name="f56" fmla="*/ f3 1 99336"/>
                <a:gd name="f57" fmla="*/ f4 1 35828"/>
                <a:gd name="f58" fmla="val f5"/>
                <a:gd name="f59" fmla="val f6"/>
                <a:gd name="f60" fmla="val f7"/>
                <a:gd name="f61" fmla="*/ f55 f0 1"/>
                <a:gd name="f62" fmla="+- f60 0 f58"/>
                <a:gd name="f63" fmla="+- f59 0 f58"/>
                <a:gd name="f64" fmla="*/ f61 1 f2"/>
                <a:gd name="f65" fmla="*/ f63 1 99336"/>
                <a:gd name="f66" fmla="*/ f62 1 35828"/>
                <a:gd name="f67" fmla="*/ 92480 f63 1"/>
                <a:gd name="f68" fmla="*/ 31638 f62 1"/>
                <a:gd name="f69" fmla="*/ 99336 f63 1"/>
                <a:gd name="f70" fmla="*/ 28464 f62 1"/>
                <a:gd name="f71" fmla="*/ 96289 f63 1"/>
                <a:gd name="f72" fmla="*/ 27575 f62 1"/>
                <a:gd name="f73" fmla="*/ 15030 f63 1"/>
                <a:gd name="f74" fmla="*/ 2944 f62 1"/>
                <a:gd name="f75" fmla="*/ 6269 f63 1"/>
                <a:gd name="f76" fmla="*/ 277 f62 1"/>
                <a:gd name="f77" fmla="*/ 810 f63 1"/>
                <a:gd name="f78" fmla="*/ 1420 f62 1"/>
                <a:gd name="f79" fmla="*/ 47 f63 1"/>
                <a:gd name="f80" fmla="*/ 2309 f62 1"/>
                <a:gd name="f81" fmla="*/ 3071 f62 1"/>
                <a:gd name="f82" fmla="*/ 4086 f62 1"/>
                <a:gd name="f83" fmla="*/ 4975 f62 1"/>
                <a:gd name="f84" fmla="*/ 5864 f62 1"/>
                <a:gd name="f85" fmla="*/ 6753 f62 1"/>
                <a:gd name="f86" fmla="*/ 683 f63 1"/>
                <a:gd name="f87" fmla="*/ 1698 f63 1"/>
                <a:gd name="f88" fmla="*/ 7514 f62 1"/>
                <a:gd name="f89" fmla="*/ 2460 f63 1"/>
                <a:gd name="f90" fmla="*/ 95527 f63 1"/>
                <a:gd name="f91" fmla="*/ 35828 f62 1"/>
                <a:gd name="f92" fmla="+- f64 0 f1"/>
                <a:gd name="f93" fmla="*/ f67 1 99336"/>
                <a:gd name="f94" fmla="*/ f68 1 35828"/>
                <a:gd name="f95" fmla="*/ f69 1 99336"/>
                <a:gd name="f96" fmla="*/ f70 1 35828"/>
                <a:gd name="f97" fmla="*/ f71 1 99336"/>
                <a:gd name="f98" fmla="*/ f72 1 35828"/>
                <a:gd name="f99" fmla="*/ f73 1 99336"/>
                <a:gd name="f100" fmla="*/ f74 1 35828"/>
                <a:gd name="f101" fmla="*/ f75 1 99336"/>
                <a:gd name="f102" fmla="*/ f76 1 35828"/>
                <a:gd name="f103" fmla="*/ f77 1 99336"/>
                <a:gd name="f104" fmla="*/ f78 1 35828"/>
                <a:gd name="f105" fmla="*/ f79 1 99336"/>
                <a:gd name="f106" fmla="*/ f80 1 35828"/>
                <a:gd name="f107" fmla="*/ f81 1 35828"/>
                <a:gd name="f108" fmla="*/ f82 1 35828"/>
                <a:gd name="f109" fmla="*/ f83 1 35828"/>
                <a:gd name="f110" fmla="*/ f84 1 35828"/>
                <a:gd name="f111" fmla="*/ f85 1 35828"/>
                <a:gd name="f112" fmla="*/ f86 1 99336"/>
                <a:gd name="f113" fmla="*/ f87 1 99336"/>
                <a:gd name="f114" fmla="*/ f88 1 35828"/>
                <a:gd name="f115" fmla="*/ f89 1 99336"/>
                <a:gd name="f116" fmla="*/ f90 1 99336"/>
                <a:gd name="f117" fmla="*/ f91 1 35828"/>
                <a:gd name="f118" fmla="*/ f58 1 f65"/>
                <a:gd name="f119" fmla="*/ f59 1 f65"/>
                <a:gd name="f120" fmla="*/ f58 1 f66"/>
                <a:gd name="f121" fmla="*/ f60 1 f66"/>
                <a:gd name="f122" fmla="*/ f93 1 f65"/>
                <a:gd name="f123" fmla="*/ f94 1 f66"/>
                <a:gd name="f124" fmla="*/ f95 1 f65"/>
                <a:gd name="f125" fmla="*/ f96 1 f66"/>
                <a:gd name="f126" fmla="*/ f97 1 f65"/>
                <a:gd name="f127" fmla="*/ f98 1 f66"/>
                <a:gd name="f128" fmla="*/ f99 1 f65"/>
                <a:gd name="f129" fmla="*/ f100 1 f66"/>
                <a:gd name="f130" fmla="*/ f101 1 f65"/>
                <a:gd name="f131" fmla="*/ f102 1 f66"/>
                <a:gd name="f132" fmla="*/ f103 1 f65"/>
                <a:gd name="f133" fmla="*/ f104 1 f66"/>
                <a:gd name="f134" fmla="*/ f105 1 f65"/>
                <a:gd name="f135" fmla="*/ f106 1 f66"/>
                <a:gd name="f136" fmla="*/ f107 1 f66"/>
                <a:gd name="f137" fmla="*/ f108 1 f66"/>
                <a:gd name="f138" fmla="*/ f109 1 f66"/>
                <a:gd name="f139" fmla="*/ f110 1 f66"/>
                <a:gd name="f140" fmla="*/ f111 1 f66"/>
                <a:gd name="f141" fmla="*/ f112 1 f65"/>
                <a:gd name="f142" fmla="*/ f113 1 f65"/>
                <a:gd name="f143" fmla="*/ f114 1 f66"/>
                <a:gd name="f144" fmla="*/ f115 1 f65"/>
                <a:gd name="f145" fmla="*/ f116 1 f65"/>
                <a:gd name="f146" fmla="*/ f117 1 f66"/>
                <a:gd name="f147" fmla="*/ f118 f56 1"/>
                <a:gd name="f148" fmla="*/ f119 f56 1"/>
                <a:gd name="f149" fmla="*/ f121 f57 1"/>
                <a:gd name="f150" fmla="*/ f120 f57 1"/>
                <a:gd name="f151" fmla="*/ f122 f56 1"/>
                <a:gd name="f152" fmla="*/ f123 f57 1"/>
                <a:gd name="f153" fmla="*/ f124 f56 1"/>
                <a:gd name="f154" fmla="*/ f125 f57 1"/>
                <a:gd name="f155" fmla="*/ f126 f56 1"/>
                <a:gd name="f156" fmla="*/ f127 f57 1"/>
                <a:gd name="f157" fmla="*/ f128 f56 1"/>
                <a:gd name="f158" fmla="*/ f129 f57 1"/>
                <a:gd name="f159" fmla="*/ f130 f56 1"/>
                <a:gd name="f160" fmla="*/ f131 f57 1"/>
                <a:gd name="f161" fmla="*/ f132 f56 1"/>
                <a:gd name="f162" fmla="*/ f133 f57 1"/>
                <a:gd name="f163" fmla="*/ f134 f56 1"/>
                <a:gd name="f164" fmla="*/ f135 f57 1"/>
                <a:gd name="f165" fmla="*/ f136 f57 1"/>
                <a:gd name="f166" fmla="*/ f137 f57 1"/>
                <a:gd name="f167" fmla="*/ f138 f57 1"/>
                <a:gd name="f168" fmla="*/ f139 f57 1"/>
                <a:gd name="f169" fmla="*/ f140 f57 1"/>
                <a:gd name="f170" fmla="*/ f141 f56 1"/>
                <a:gd name="f171" fmla="*/ f142 f56 1"/>
                <a:gd name="f172" fmla="*/ f143 f57 1"/>
                <a:gd name="f173" fmla="*/ f144 f56 1"/>
                <a:gd name="f174" fmla="*/ f145 f56 1"/>
                <a:gd name="f175" fmla="*/ f146 f57 1"/>
              </a:gdLst>
              <a:ahLst/>
              <a:cxnLst>
                <a:cxn ang="3cd4">
                  <a:pos x="hc" y="t"/>
                </a:cxn>
                <a:cxn ang="0">
                  <a:pos x="r" y="vc"/>
                </a:cxn>
                <a:cxn ang="cd4">
                  <a:pos x="hc" y="b"/>
                </a:cxn>
                <a:cxn ang="cd2">
                  <a:pos x="l" y="vc"/>
                </a:cxn>
                <a:cxn ang="f92">
                  <a:pos x="f151" y="f152"/>
                </a:cxn>
                <a:cxn ang="f92">
                  <a:pos x="f153" y="f154"/>
                </a:cxn>
                <a:cxn ang="f92">
                  <a:pos x="f155" y="f156"/>
                </a:cxn>
                <a:cxn ang="f92">
                  <a:pos x="f157" y="f158"/>
                </a:cxn>
                <a:cxn ang="f92">
                  <a:pos x="f159" y="f160"/>
                </a:cxn>
                <a:cxn ang="f92">
                  <a:pos x="f161" y="f162"/>
                </a:cxn>
                <a:cxn ang="f92">
                  <a:pos x="f163" y="f164"/>
                </a:cxn>
                <a:cxn ang="f92">
                  <a:pos x="f163" y="f165"/>
                </a:cxn>
                <a:cxn ang="f92">
                  <a:pos x="f163" y="f165"/>
                </a:cxn>
                <a:cxn ang="f92">
                  <a:pos x="f163" y="f165"/>
                </a:cxn>
                <a:cxn ang="f92">
                  <a:pos x="f163" y="f166"/>
                </a:cxn>
                <a:cxn ang="f92">
                  <a:pos x="f163" y="f167"/>
                </a:cxn>
                <a:cxn ang="f92">
                  <a:pos x="f163" y="f168"/>
                </a:cxn>
                <a:cxn ang="f92">
                  <a:pos x="f163" y="f169"/>
                </a:cxn>
                <a:cxn ang="f92">
                  <a:pos x="f170" y="f169"/>
                </a:cxn>
                <a:cxn ang="f92">
                  <a:pos x="f171" y="f172"/>
                </a:cxn>
                <a:cxn ang="f92">
                  <a:pos x="f173" y="f172"/>
                </a:cxn>
                <a:cxn ang="f92">
                  <a:pos x="f173" y="f172"/>
                </a:cxn>
                <a:cxn ang="f92">
                  <a:pos x="f174" y="f175"/>
                </a:cxn>
                <a:cxn ang="f92">
                  <a:pos x="f151" y="f152"/>
                </a:cxn>
              </a:cxnLst>
              <a:rect l="f147" t="f150" r="f148" b="f149"/>
              <a:pathLst>
                <a:path w="99336" h="35828">
                  <a:moveTo>
                    <a:pt x="f8" y="f9"/>
                  </a:moveTo>
                  <a:cubicBezTo>
                    <a:pt x="f10" y="f11"/>
                    <a:pt x="f12" y="f13"/>
                    <a:pt x="f6" y="f14"/>
                  </a:cubicBezTo>
                  <a:lnTo>
                    <a:pt x="f15" y="f16"/>
                  </a:lnTo>
                  <a:lnTo>
                    <a:pt x="f17" y="f18"/>
                  </a:lnTo>
                  <a:lnTo>
                    <a:pt x="f19" y="f20"/>
                  </a:lnTo>
                  <a:cubicBezTo>
                    <a:pt x="f21" y="f22"/>
                    <a:pt x="f23" y="f24"/>
                    <a:pt x="f25" y="f26"/>
                  </a:cubicBezTo>
                  <a:lnTo>
                    <a:pt x="f27" y="f28"/>
                  </a:lnTo>
                  <a:lnTo>
                    <a:pt x="f27" y="f29"/>
                  </a:lnTo>
                  <a:cubicBezTo>
                    <a:pt x="f27" y="f29"/>
                    <a:pt x="f27" y="f29"/>
                    <a:pt x="f27" y="f29"/>
                  </a:cubicBezTo>
                  <a:lnTo>
                    <a:pt x="f27" y="f29"/>
                  </a:lnTo>
                  <a:cubicBezTo>
                    <a:pt x="f30" y="f31"/>
                    <a:pt x="f30" y="f32"/>
                    <a:pt x="f27" y="f33"/>
                  </a:cubicBezTo>
                  <a:cubicBezTo>
                    <a:pt x="f27" y="f33"/>
                    <a:pt x="f27" y="f33"/>
                    <a:pt x="f27" y="f34"/>
                  </a:cubicBezTo>
                  <a:cubicBezTo>
                    <a:pt x="f30" y="f35"/>
                    <a:pt x="f30" y="f36"/>
                    <a:pt x="f27" y="f37"/>
                  </a:cubicBezTo>
                  <a:cubicBezTo>
                    <a:pt x="f38" y="f39"/>
                    <a:pt x="f38" y="f40"/>
                    <a:pt x="f27" y="f41"/>
                  </a:cubicBezTo>
                  <a:lnTo>
                    <a:pt x="f42" y="f41"/>
                  </a:lnTo>
                  <a:cubicBezTo>
                    <a:pt x="f43" y="f44"/>
                    <a:pt x="f45" y="f46"/>
                    <a:pt x="f47" y="f48"/>
                  </a:cubicBezTo>
                  <a:lnTo>
                    <a:pt x="f49" y="f48"/>
                  </a:lnTo>
                  <a:lnTo>
                    <a:pt x="f49" y="f48"/>
                  </a:lnTo>
                  <a:lnTo>
                    <a:pt x="f50" y="f7"/>
                  </a:ln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3" name="Freeform: Shape 757">
              <a:extLst>
                <a:ext uri="{FF2B5EF4-FFF2-40B4-BE49-F238E27FC236}">
                  <a16:creationId xmlns:a16="http://schemas.microsoft.com/office/drawing/2014/main" id="{407DC177-D613-8D42-DF9A-44608539902E}"/>
                </a:ext>
              </a:extLst>
            </p:cNvPr>
            <p:cNvSpPr/>
            <p:nvPr/>
          </p:nvSpPr>
          <p:spPr>
            <a:xfrm>
              <a:off x="7439448" y="118478"/>
              <a:ext cx="79443" cy="30458"/>
            </a:xfrm>
            <a:custGeom>
              <a:avLst/>
              <a:gdLst>
                <a:gd name="f0" fmla="val 10800000"/>
                <a:gd name="f1" fmla="val 5400000"/>
                <a:gd name="f2" fmla="val 180"/>
                <a:gd name="f3" fmla="val w"/>
                <a:gd name="f4" fmla="val h"/>
                <a:gd name="f5" fmla="val 0"/>
                <a:gd name="f6" fmla="val 79445"/>
                <a:gd name="f7" fmla="val 30455"/>
                <a:gd name="f8" fmla="val 79228"/>
                <a:gd name="f9" fmla="val 27282"/>
                <a:gd name="f10" fmla="val 80027"/>
                <a:gd name="f11" fmla="val 24666"/>
                <a:gd name="f12" fmla="val 78555"/>
                <a:gd name="f13" fmla="val 21898"/>
                <a:gd name="f14" fmla="val 75940"/>
                <a:gd name="f15" fmla="val 21100"/>
                <a:gd name="f16" fmla="val 75888"/>
                <a:gd name="f17" fmla="val 21086"/>
                <a:gd name="f18" fmla="val 75850"/>
                <a:gd name="f19" fmla="val 21073"/>
                <a:gd name="f20" fmla="val 75800"/>
                <a:gd name="f21" fmla="val 21060"/>
                <a:gd name="f22" fmla="val 68690"/>
                <a:gd name="f23" fmla="val 18902"/>
                <a:gd name="f24" fmla="val 15871"/>
                <a:gd name="f25" fmla="val 3031"/>
                <a:gd name="f26" fmla="val 7110"/>
                <a:gd name="f27" fmla="val 238"/>
                <a:gd name="f28" fmla="val 4355"/>
                <a:gd name="f29" fmla="val -582"/>
                <a:gd name="f30" fmla="val 1409"/>
                <a:gd name="f31" fmla="val 778"/>
                <a:gd name="f32" fmla="val 254"/>
                <a:gd name="f33" fmla="val 3412"/>
                <a:gd name="f34" fmla="val -597"/>
                <a:gd name="f35" fmla="val 5938"/>
                <a:gd name="f36" fmla="val 761"/>
                <a:gd name="f37" fmla="val 8673"/>
                <a:gd name="f38" fmla="val 3288"/>
                <a:gd name="f39" fmla="val 9520"/>
                <a:gd name="f40" fmla="val 3415"/>
                <a:gd name="f41" fmla="val 9563"/>
                <a:gd name="f42" fmla="val 3555"/>
                <a:gd name="f43" fmla="val 9601"/>
                <a:gd name="f44" fmla="val 3681"/>
                <a:gd name="f45" fmla="val 9633"/>
                <a:gd name="f46" fmla="val 72372"/>
                <a:gd name="f47" fmla="val 30456"/>
                <a:gd name="f48" fmla="val 74149"/>
                <a:gd name="f49" fmla="val 76320"/>
                <a:gd name="f50" fmla="val 30471"/>
                <a:gd name="f51" fmla="val 78288"/>
                <a:gd name="f52" fmla="val 29234"/>
                <a:gd name="f53" fmla="+- 0 0 -90"/>
                <a:gd name="f54" fmla="*/ f3 1 79445"/>
                <a:gd name="f55" fmla="*/ f4 1 30455"/>
                <a:gd name="f56" fmla="val f5"/>
                <a:gd name="f57" fmla="val f6"/>
                <a:gd name="f58" fmla="val f7"/>
                <a:gd name="f59" fmla="*/ f53 f0 1"/>
                <a:gd name="f60" fmla="+- f58 0 f56"/>
                <a:gd name="f61" fmla="+- f57 0 f56"/>
                <a:gd name="f62" fmla="*/ f59 1 f2"/>
                <a:gd name="f63" fmla="*/ f61 1 79445"/>
                <a:gd name="f64" fmla="*/ f60 1 30455"/>
                <a:gd name="f65" fmla="*/ 79228 f61 1"/>
                <a:gd name="f66" fmla="*/ 27282 f60 1"/>
                <a:gd name="f67" fmla="*/ 75940 f61 1"/>
                <a:gd name="f68" fmla="*/ 21100 f60 1"/>
                <a:gd name="f69" fmla="*/ 75800 f61 1"/>
                <a:gd name="f70" fmla="*/ 21060 f60 1"/>
                <a:gd name="f71" fmla="*/ 68690 f61 1"/>
                <a:gd name="f72" fmla="*/ 18902 f60 1"/>
                <a:gd name="f73" fmla="*/ 15871 f61 1"/>
                <a:gd name="f74" fmla="*/ 3031 f60 1"/>
                <a:gd name="f75" fmla="*/ 7110 f61 1"/>
                <a:gd name="f76" fmla="*/ 238 f60 1"/>
                <a:gd name="f77" fmla="*/ 254 f61 1"/>
                <a:gd name="f78" fmla="*/ 3412 f60 1"/>
                <a:gd name="f79" fmla="*/ 3288 f61 1"/>
                <a:gd name="f80" fmla="*/ 9520 f60 1"/>
                <a:gd name="f81" fmla="*/ 3681 f61 1"/>
                <a:gd name="f82" fmla="*/ 9633 f60 1"/>
                <a:gd name="f83" fmla="*/ 72372 f61 1"/>
                <a:gd name="f84" fmla="*/ 30456 f60 1"/>
                <a:gd name="f85" fmla="*/ 74149 f61 1"/>
                <a:gd name="f86" fmla="+- f62 0 f1"/>
                <a:gd name="f87" fmla="*/ f65 1 79445"/>
                <a:gd name="f88" fmla="*/ f66 1 30455"/>
                <a:gd name="f89" fmla="*/ f67 1 79445"/>
                <a:gd name="f90" fmla="*/ f68 1 30455"/>
                <a:gd name="f91" fmla="*/ f69 1 79445"/>
                <a:gd name="f92" fmla="*/ f70 1 30455"/>
                <a:gd name="f93" fmla="*/ f71 1 79445"/>
                <a:gd name="f94" fmla="*/ f72 1 30455"/>
                <a:gd name="f95" fmla="*/ f73 1 79445"/>
                <a:gd name="f96" fmla="*/ f74 1 30455"/>
                <a:gd name="f97" fmla="*/ f75 1 79445"/>
                <a:gd name="f98" fmla="*/ f76 1 30455"/>
                <a:gd name="f99" fmla="*/ f77 1 79445"/>
                <a:gd name="f100" fmla="*/ f78 1 30455"/>
                <a:gd name="f101" fmla="*/ f79 1 79445"/>
                <a:gd name="f102" fmla="*/ f80 1 30455"/>
                <a:gd name="f103" fmla="*/ f81 1 79445"/>
                <a:gd name="f104" fmla="*/ f82 1 30455"/>
                <a:gd name="f105" fmla="*/ f83 1 79445"/>
                <a:gd name="f106" fmla="*/ f84 1 30455"/>
                <a:gd name="f107" fmla="*/ f85 1 79445"/>
                <a:gd name="f108" fmla="*/ f56 1 f63"/>
                <a:gd name="f109" fmla="*/ f57 1 f63"/>
                <a:gd name="f110" fmla="*/ f56 1 f64"/>
                <a:gd name="f111" fmla="*/ f58 1 f64"/>
                <a:gd name="f112" fmla="*/ f87 1 f63"/>
                <a:gd name="f113" fmla="*/ f88 1 f64"/>
                <a:gd name="f114" fmla="*/ f89 1 f63"/>
                <a:gd name="f115" fmla="*/ f90 1 f64"/>
                <a:gd name="f116" fmla="*/ f91 1 f63"/>
                <a:gd name="f117" fmla="*/ f92 1 f64"/>
                <a:gd name="f118" fmla="*/ f93 1 f63"/>
                <a:gd name="f119" fmla="*/ f94 1 f64"/>
                <a:gd name="f120" fmla="*/ f95 1 f63"/>
                <a:gd name="f121" fmla="*/ f96 1 f64"/>
                <a:gd name="f122" fmla="*/ f97 1 f63"/>
                <a:gd name="f123" fmla="*/ f98 1 f64"/>
                <a:gd name="f124" fmla="*/ f99 1 f63"/>
                <a:gd name="f125" fmla="*/ f100 1 f64"/>
                <a:gd name="f126" fmla="*/ f101 1 f63"/>
                <a:gd name="f127" fmla="*/ f102 1 f64"/>
                <a:gd name="f128" fmla="*/ f103 1 f63"/>
                <a:gd name="f129" fmla="*/ f104 1 f64"/>
                <a:gd name="f130" fmla="*/ f105 1 f63"/>
                <a:gd name="f131" fmla="*/ f106 1 f64"/>
                <a:gd name="f132" fmla="*/ f107 1 f63"/>
                <a:gd name="f133" fmla="*/ f108 f54 1"/>
                <a:gd name="f134" fmla="*/ f109 f54 1"/>
                <a:gd name="f135" fmla="*/ f111 f55 1"/>
                <a:gd name="f136" fmla="*/ f110 f55 1"/>
                <a:gd name="f137" fmla="*/ f112 f54 1"/>
                <a:gd name="f138" fmla="*/ f113 f55 1"/>
                <a:gd name="f139" fmla="*/ f114 f54 1"/>
                <a:gd name="f140" fmla="*/ f115 f55 1"/>
                <a:gd name="f141" fmla="*/ f116 f54 1"/>
                <a:gd name="f142" fmla="*/ f117 f55 1"/>
                <a:gd name="f143" fmla="*/ f118 f54 1"/>
                <a:gd name="f144" fmla="*/ f119 f55 1"/>
                <a:gd name="f145" fmla="*/ f120 f54 1"/>
                <a:gd name="f146" fmla="*/ f121 f55 1"/>
                <a:gd name="f147" fmla="*/ f122 f54 1"/>
                <a:gd name="f148" fmla="*/ f123 f55 1"/>
                <a:gd name="f149" fmla="*/ f124 f54 1"/>
                <a:gd name="f150" fmla="*/ f125 f55 1"/>
                <a:gd name="f151" fmla="*/ f126 f54 1"/>
                <a:gd name="f152" fmla="*/ f127 f55 1"/>
                <a:gd name="f153" fmla="*/ f128 f54 1"/>
                <a:gd name="f154" fmla="*/ f129 f55 1"/>
                <a:gd name="f155" fmla="*/ f130 f54 1"/>
                <a:gd name="f156" fmla="*/ f131 f55 1"/>
                <a:gd name="f157" fmla="*/ f132 f54 1"/>
              </a:gdLst>
              <a:ahLst/>
              <a:cxnLst>
                <a:cxn ang="3cd4">
                  <a:pos x="hc" y="t"/>
                </a:cxn>
                <a:cxn ang="0">
                  <a:pos x="r" y="vc"/>
                </a:cxn>
                <a:cxn ang="cd4">
                  <a:pos x="hc" y="b"/>
                </a:cxn>
                <a:cxn ang="cd2">
                  <a:pos x="l" y="vc"/>
                </a:cxn>
                <a:cxn ang="f86">
                  <a:pos x="f137" y="f138"/>
                </a:cxn>
                <a:cxn ang="f86">
                  <a:pos x="f139" y="f140"/>
                </a:cxn>
                <a:cxn ang="f86">
                  <a:pos x="f141" y="f142"/>
                </a:cxn>
                <a:cxn ang="f86">
                  <a:pos x="f143" y="f144"/>
                </a:cxn>
                <a:cxn ang="f86">
                  <a:pos x="f145" y="f146"/>
                </a:cxn>
                <a:cxn ang="f86">
                  <a:pos x="f147" y="f148"/>
                </a:cxn>
                <a:cxn ang="f86">
                  <a:pos x="f147" y="f148"/>
                </a:cxn>
                <a:cxn ang="f86">
                  <a:pos x="f149" y="f150"/>
                </a:cxn>
                <a:cxn ang="f86">
                  <a:pos x="f151" y="f152"/>
                </a:cxn>
                <a:cxn ang="f86">
                  <a:pos x="f153" y="f154"/>
                </a:cxn>
                <a:cxn ang="f86">
                  <a:pos x="f153" y="f154"/>
                </a:cxn>
                <a:cxn ang="f86">
                  <a:pos x="f155" y="f156"/>
                </a:cxn>
                <a:cxn ang="f86">
                  <a:pos x="f157" y="f156"/>
                </a:cxn>
                <a:cxn ang="f86">
                  <a:pos x="f137" y="f138"/>
                </a:cxn>
              </a:cxnLst>
              <a:rect l="f133" t="f136" r="f134" b="f135"/>
              <a:pathLst>
                <a:path w="79445" h="30455">
                  <a:moveTo>
                    <a:pt x="f8" y="f9"/>
                  </a:moveTo>
                  <a:cubicBezTo>
                    <a:pt x="f10" y="f11"/>
                    <a:pt x="f12" y="f13"/>
                    <a:pt x="f14" y="f15"/>
                  </a:cubicBezTo>
                  <a:cubicBezTo>
                    <a:pt x="f16" y="f17"/>
                    <a:pt x="f18" y="f19"/>
                    <a:pt x="f20" y="f21"/>
                  </a:cubicBezTo>
                  <a:lnTo>
                    <a:pt x="f22" y="f23"/>
                  </a:lnTo>
                  <a:lnTo>
                    <a:pt x="f24" y="f25"/>
                  </a:lnTo>
                  <a:lnTo>
                    <a:pt x="f26" y="f27"/>
                  </a:lnTo>
                  <a:lnTo>
                    <a:pt x="f26" y="f27"/>
                  </a:lnTo>
                  <a:cubicBezTo>
                    <a:pt x="f28" y="f29"/>
                    <a:pt x="f30" y="f31"/>
                    <a:pt x="f32" y="f33"/>
                  </a:cubicBezTo>
                  <a:cubicBezTo>
                    <a:pt x="f34" y="f35"/>
                    <a:pt x="f36" y="f37"/>
                    <a:pt x="f38" y="f39"/>
                  </a:cubicBezTo>
                  <a:cubicBezTo>
                    <a:pt x="f40" y="f41"/>
                    <a:pt x="f42" y="f43"/>
                    <a:pt x="f44" y="f45"/>
                  </a:cubicBezTo>
                  <a:lnTo>
                    <a:pt x="f44" y="f45"/>
                  </a:lnTo>
                  <a:lnTo>
                    <a:pt x="f46" y="f47"/>
                  </a:lnTo>
                  <a:lnTo>
                    <a:pt x="f48" y="f47"/>
                  </a:lnTo>
                  <a:cubicBezTo>
                    <a:pt x="f49" y="f50"/>
                    <a:pt x="f51" y="f52"/>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4" name="Freeform: Shape 758">
              <a:extLst>
                <a:ext uri="{FF2B5EF4-FFF2-40B4-BE49-F238E27FC236}">
                  <a16:creationId xmlns:a16="http://schemas.microsoft.com/office/drawing/2014/main" id="{114F226C-A2EA-68B4-7B58-77FE0378CA9A}"/>
                </a:ext>
              </a:extLst>
            </p:cNvPr>
            <p:cNvSpPr/>
            <p:nvPr/>
          </p:nvSpPr>
          <p:spPr>
            <a:xfrm>
              <a:off x="3492011" y="648675"/>
              <a:ext cx="154268" cy="54086"/>
            </a:xfrm>
            <a:custGeom>
              <a:avLst/>
              <a:gdLst>
                <a:gd name="f0" fmla="val 10800000"/>
                <a:gd name="f1" fmla="val 5400000"/>
                <a:gd name="f2" fmla="val 180"/>
                <a:gd name="f3" fmla="val w"/>
                <a:gd name="f4" fmla="val h"/>
                <a:gd name="f5" fmla="val 0"/>
                <a:gd name="f6" fmla="val 154266"/>
                <a:gd name="f7" fmla="val 54088"/>
                <a:gd name="f8" fmla="val 154013"/>
                <a:gd name="f9" fmla="val 50787"/>
                <a:gd name="f10" fmla="val 154863"/>
                <a:gd name="f11" fmla="val 48260"/>
                <a:gd name="f12" fmla="val 153505"/>
                <a:gd name="f13" fmla="val 45525"/>
                <a:gd name="f14" fmla="val 150978"/>
                <a:gd name="f15" fmla="val 44678"/>
                <a:gd name="f16" fmla="val 150851"/>
                <a:gd name="f17" fmla="val 44635"/>
                <a:gd name="f18" fmla="val 150711"/>
                <a:gd name="f19" fmla="val 44597"/>
                <a:gd name="f20" fmla="val 150585"/>
                <a:gd name="f21" fmla="val 44565"/>
                <a:gd name="f22" fmla="val 147664"/>
                <a:gd name="f23" fmla="val 43550"/>
                <a:gd name="f24" fmla="val 7110"/>
                <a:gd name="f25" fmla="val 1143"/>
                <a:gd name="f26" fmla="val 3428"/>
                <a:gd name="f27" fmla="val 5968"/>
                <a:gd name="f28" fmla="val 541"/>
                <a:gd name="f29" fmla="val 7580"/>
                <a:gd name="f30" fmla="val 3036"/>
                <a:gd name="f31" fmla="val 7047"/>
                <a:gd name="f32" fmla="val 5574"/>
                <a:gd name="f33" fmla="val 6996"/>
                <a:gd name="f34" fmla="val 5793"/>
                <a:gd name="f35" fmla="val 6932"/>
                <a:gd name="f36" fmla="val 6011"/>
                <a:gd name="f37" fmla="val 6856"/>
                <a:gd name="f38" fmla="val 6221"/>
                <a:gd name="f39" fmla="val 6018"/>
                <a:gd name="f40" fmla="val 8269"/>
                <a:gd name="f41" fmla="val 3987"/>
                <a:gd name="f42" fmla="val 9583"/>
                <a:gd name="f43" fmla="val 1778"/>
                <a:gd name="f44" fmla="val 9523"/>
                <a:gd name="f45" fmla="val 1193"/>
                <a:gd name="f46" fmla="val 9646"/>
                <a:gd name="f47" fmla="val 584"/>
                <a:gd name="f48" fmla="val 147156"/>
                <a:gd name="f49" fmla="val 148934"/>
                <a:gd name="f50" fmla="val 151143"/>
                <a:gd name="f51" fmla="val 54113"/>
                <a:gd name="f52" fmla="val 153136"/>
                <a:gd name="f53" fmla="val 52812"/>
                <a:gd name="f54" fmla="+- 0 0 -90"/>
                <a:gd name="f55" fmla="*/ f3 1 154266"/>
                <a:gd name="f56" fmla="*/ f4 1 54088"/>
                <a:gd name="f57" fmla="val f5"/>
                <a:gd name="f58" fmla="val f6"/>
                <a:gd name="f59" fmla="val f7"/>
                <a:gd name="f60" fmla="*/ f54 f0 1"/>
                <a:gd name="f61" fmla="+- f59 0 f57"/>
                <a:gd name="f62" fmla="+- f58 0 f57"/>
                <a:gd name="f63" fmla="*/ f60 1 f2"/>
                <a:gd name="f64" fmla="*/ f62 1 154266"/>
                <a:gd name="f65" fmla="*/ f61 1 54088"/>
                <a:gd name="f66" fmla="*/ 154013 f62 1"/>
                <a:gd name="f67" fmla="*/ 50787 f61 1"/>
                <a:gd name="f68" fmla="*/ 150978 f62 1"/>
                <a:gd name="f69" fmla="*/ 44678 f61 1"/>
                <a:gd name="f70" fmla="*/ 150585 f62 1"/>
                <a:gd name="f71" fmla="*/ 44565 f61 1"/>
                <a:gd name="f72" fmla="*/ 147664 f62 1"/>
                <a:gd name="f73" fmla="*/ 43550 f61 1"/>
                <a:gd name="f74" fmla="*/ 7110 f62 1"/>
                <a:gd name="f75" fmla="*/ 1143 f61 1"/>
                <a:gd name="f76" fmla="*/ 3428 f62 1"/>
                <a:gd name="f77" fmla="*/ 0 f61 1"/>
                <a:gd name="f78" fmla="*/ 7047 f62 1"/>
                <a:gd name="f79" fmla="*/ 5574 f61 1"/>
                <a:gd name="f80" fmla="*/ 6856 f62 1"/>
                <a:gd name="f81" fmla="*/ 6221 f61 1"/>
                <a:gd name="f82" fmla="*/ 1778 f62 1"/>
                <a:gd name="f83" fmla="*/ 9523 f61 1"/>
                <a:gd name="f84" fmla="*/ 0 f62 1"/>
                <a:gd name="f85" fmla="*/ 147156 f62 1"/>
                <a:gd name="f86" fmla="*/ 54088 f61 1"/>
                <a:gd name="f87" fmla="*/ 148934 f62 1"/>
                <a:gd name="f88" fmla="+- f63 0 f1"/>
                <a:gd name="f89" fmla="*/ f66 1 154266"/>
                <a:gd name="f90" fmla="*/ f67 1 54088"/>
                <a:gd name="f91" fmla="*/ f68 1 154266"/>
                <a:gd name="f92" fmla="*/ f69 1 54088"/>
                <a:gd name="f93" fmla="*/ f70 1 154266"/>
                <a:gd name="f94" fmla="*/ f71 1 54088"/>
                <a:gd name="f95" fmla="*/ f72 1 154266"/>
                <a:gd name="f96" fmla="*/ f73 1 54088"/>
                <a:gd name="f97" fmla="*/ f74 1 154266"/>
                <a:gd name="f98" fmla="*/ f75 1 54088"/>
                <a:gd name="f99" fmla="*/ f76 1 154266"/>
                <a:gd name="f100" fmla="*/ f77 1 54088"/>
                <a:gd name="f101" fmla="*/ f78 1 154266"/>
                <a:gd name="f102" fmla="*/ f79 1 54088"/>
                <a:gd name="f103" fmla="*/ f80 1 154266"/>
                <a:gd name="f104" fmla="*/ f81 1 54088"/>
                <a:gd name="f105" fmla="*/ f82 1 154266"/>
                <a:gd name="f106" fmla="*/ f83 1 54088"/>
                <a:gd name="f107" fmla="*/ f84 1 154266"/>
                <a:gd name="f108" fmla="*/ f85 1 154266"/>
                <a:gd name="f109" fmla="*/ f86 1 54088"/>
                <a:gd name="f110" fmla="*/ f87 1 154266"/>
                <a:gd name="f111" fmla="*/ f57 1 f64"/>
                <a:gd name="f112" fmla="*/ f58 1 f64"/>
                <a:gd name="f113" fmla="*/ f57 1 f65"/>
                <a:gd name="f114" fmla="*/ f59 1 f65"/>
                <a:gd name="f115" fmla="*/ f89 1 f64"/>
                <a:gd name="f116" fmla="*/ f90 1 f65"/>
                <a:gd name="f117" fmla="*/ f91 1 f64"/>
                <a:gd name="f118" fmla="*/ f92 1 f65"/>
                <a:gd name="f119" fmla="*/ f93 1 f64"/>
                <a:gd name="f120" fmla="*/ f94 1 f65"/>
                <a:gd name="f121" fmla="*/ f95 1 f64"/>
                <a:gd name="f122" fmla="*/ f96 1 f65"/>
                <a:gd name="f123" fmla="*/ f97 1 f64"/>
                <a:gd name="f124" fmla="*/ f98 1 f65"/>
                <a:gd name="f125" fmla="*/ f99 1 f64"/>
                <a:gd name="f126" fmla="*/ f100 1 f65"/>
                <a:gd name="f127" fmla="*/ f101 1 f64"/>
                <a:gd name="f128" fmla="*/ f102 1 f65"/>
                <a:gd name="f129" fmla="*/ f103 1 f64"/>
                <a:gd name="f130" fmla="*/ f104 1 f65"/>
                <a:gd name="f131" fmla="*/ f105 1 f64"/>
                <a:gd name="f132" fmla="*/ f106 1 f65"/>
                <a:gd name="f133" fmla="*/ f107 1 f64"/>
                <a:gd name="f134" fmla="*/ f108 1 f64"/>
                <a:gd name="f135" fmla="*/ f109 1 f65"/>
                <a:gd name="f136" fmla="*/ f110 1 f64"/>
                <a:gd name="f137" fmla="*/ f111 f55 1"/>
                <a:gd name="f138" fmla="*/ f112 f55 1"/>
                <a:gd name="f139" fmla="*/ f114 f56 1"/>
                <a:gd name="f140" fmla="*/ f113 f56 1"/>
                <a:gd name="f141" fmla="*/ f115 f55 1"/>
                <a:gd name="f142" fmla="*/ f116 f56 1"/>
                <a:gd name="f143" fmla="*/ f117 f55 1"/>
                <a:gd name="f144" fmla="*/ f118 f56 1"/>
                <a:gd name="f145" fmla="*/ f119 f55 1"/>
                <a:gd name="f146" fmla="*/ f120 f56 1"/>
                <a:gd name="f147" fmla="*/ f121 f55 1"/>
                <a:gd name="f148" fmla="*/ f122 f56 1"/>
                <a:gd name="f149" fmla="*/ f123 f55 1"/>
                <a:gd name="f150" fmla="*/ f124 f56 1"/>
                <a:gd name="f151" fmla="*/ f125 f55 1"/>
                <a:gd name="f152" fmla="*/ f126 f56 1"/>
                <a:gd name="f153" fmla="*/ f127 f55 1"/>
                <a:gd name="f154" fmla="*/ f128 f56 1"/>
                <a:gd name="f155" fmla="*/ f129 f55 1"/>
                <a:gd name="f156" fmla="*/ f130 f56 1"/>
                <a:gd name="f157" fmla="*/ f131 f55 1"/>
                <a:gd name="f158" fmla="*/ f132 f56 1"/>
                <a:gd name="f159" fmla="*/ f133 f55 1"/>
                <a:gd name="f160" fmla="*/ f134 f55 1"/>
                <a:gd name="f161" fmla="*/ f135 f56 1"/>
                <a:gd name="f162" fmla="*/ f136 f55 1"/>
              </a:gdLst>
              <a:ahLst/>
              <a:cxnLst>
                <a:cxn ang="3cd4">
                  <a:pos x="hc" y="t"/>
                </a:cxn>
                <a:cxn ang="0">
                  <a:pos x="r" y="vc"/>
                </a:cxn>
                <a:cxn ang="cd4">
                  <a:pos x="hc" y="b"/>
                </a:cxn>
                <a:cxn ang="cd2">
                  <a:pos x="l" y="vc"/>
                </a:cxn>
                <a:cxn ang="f88">
                  <a:pos x="f141" y="f142"/>
                </a:cxn>
                <a:cxn ang="f88">
                  <a:pos x="f143" y="f144"/>
                </a:cxn>
                <a:cxn ang="f88">
                  <a:pos x="f145" y="f146"/>
                </a:cxn>
                <a:cxn ang="f88">
                  <a:pos x="f145" y="f146"/>
                </a:cxn>
                <a:cxn ang="f88">
                  <a:pos x="f147" y="f148"/>
                </a:cxn>
                <a:cxn ang="f88">
                  <a:pos x="f149" y="f150"/>
                </a:cxn>
                <a:cxn ang="f88">
                  <a:pos x="f151" y="f152"/>
                </a:cxn>
                <a:cxn ang="f88">
                  <a:pos x="f153" y="f154"/>
                </a:cxn>
                <a:cxn ang="f88">
                  <a:pos x="f155" y="f156"/>
                </a:cxn>
                <a:cxn ang="f88">
                  <a:pos x="f157" y="f158"/>
                </a:cxn>
                <a:cxn ang="f88">
                  <a:pos x="f159" y="f158"/>
                </a:cxn>
                <a:cxn ang="f88">
                  <a:pos x="f160" y="f161"/>
                </a:cxn>
                <a:cxn ang="f88">
                  <a:pos x="f160" y="f161"/>
                </a:cxn>
                <a:cxn ang="f88">
                  <a:pos x="f162" y="f161"/>
                </a:cxn>
                <a:cxn ang="f88">
                  <a:pos x="f141" y="f142"/>
                </a:cxn>
              </a:cxnLst>
              <a:rect l="f137" t="f140" r="f138" b="f139"/>
              <a:pathLst>
                <a:path w="154266" h="54088">
                  <a:moveTo>
                    <a:pt x="f8" y="f9"/>
                  </a:moveTo>
                  <a:cubicBezTo>
                    <a:pt x="f10" y="f11"/>
                    <a:pt x="f12" y="f13"/>
                    <a:pt x="f14" y="f15"/>
                  </a:cubicBezTo>
                  <a:cubicBezTo>
                    <a:pt x="f16" y="f17"/>
                    <a:pt x="f18" y="f19"/>
                    <a:pt x="f20" y="f21"/>
                  </a:cubicBezTo>
                  <a:lnTo>
                    <a:pt x="f20" y="f21"/>
                  </a:lnTo>
                  <a:lnTo>
                    <a:pt x="f22" y="f23"/>
                  </a:lnTo>
                  <a:lnTo>
                    <a:pt x="f24" y="f25"/>
                  </a:lnTo>
                  <a:lnTo>
                    <a:pt x="f26" y="f5"/>
                  </a:lnTo>
                  <a:cubicBezTo>
                    <a:pt x="f27" y="f28"/>
                    <a:pt x="f29" y="f30"/>
                    <a:pt x="f31" y="f32"/>
                  </a:cubicBezTo>
                  <a:cubicBezTo>
                    <a:pt x="f33" y="f34"/>
                    <a:pt x="f35" y="f36"/>
                    <a:pt x="f37" y="f38"/>
                  </a:cubicBezTo>
                  <a:cubicBezTo>
                    <a:pt x="f39" y="f40"/>
                    <a:pt x="f41" y="f42"/>
                    <a:pt x="f43" y="f44"/>
                  </a:cubicBezTo>
                  <a:cubicBezTo>
                    <a:pt x="f45" y="f46"/>
                    <a:pt x="f47" y="f46"/>
                    <a:pt x="f5" y="f44"/>
                  </a:cubicBezTo>
                  <a:lnTo>
                    <a:pt x="f48" y="f7"/>
                  </a:lnTo>
                  <a:lnTo>
                    <a:pt x="f48" y="f7"/>
                  </a:lnTo>
                  <a:lnTo>
                    <a:pt x="f49" y="f7"/>
                  </a:lnTo>
                  <a:cubicBezTo>
                    <a:pt x="f50" y="f51"/>
                    <a:pt x="f52" y="f53"/>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5" name="Freeform: Shape 759">
              <a:extLst>
                <a:ext uri="{FF2B5EF4-FFF2-40B4-BE49-F238E27FC236}">
                  <a16:creationId xmlns:a16="http://schemas.microsoft.com/office/drawing/2014/main" id="{10C87D39-501D-0148-4179-DFEC1C0B089F}"/>
                </a:ext>
              </a:extLst>
            </p:cNvPr>
            <p:cNvSpPr/>
            <p:nvPr/>
          </p:nvSpPr>
          <p:spPr>
            <a:xfrm>
              <a:off x="8824161" y="770939"/>
              <a:ext cx="329357" cy="106655"/>
            </a:xfrm>
            <a:custGeom>
              <a:avLst/>
              <a:gdLst>
                <a:gd name="f0" fmla="val 10800000"/>
                <a:gd name="f1" fmla="val 5400000"/>
                <a:gd name="f2" fmla="val 180"/>
                <a:gd name="f3" fmla="val w"/>
                <a:gd name="f4" fmla="val h"/>
                <a:gd name="f5" fmla="val 0"/>
                <a:gd name="f6" fmla="val 329361"/>
                <a:gd name="f7" fmla="val 106652"/>
                <a:gd name="f8" fmla="val 3814"/>
                <a:gd name="f9" fmla="val 9269"/>
                <a:gd name="f10" fmla="val 6735"/>
                <a:gd name="f11" fmla="val 10284"/>
                <a:gd name="f12" fmla="val 325933"/>
                <a:gd name="f13" fmla="val 323292"/>
                <a:gd name="f14" fmla="val 105930"/>
                <a:gd name="f15" fmla="val 321743"/>
                <a:gd name="f16" fmla="val 103206"/>
                <a:gd name="f17" fmla="val 322467"/>
                <a:gd name="f18" fmla="val 100568"/>
                <a:gd name="f19" fmla="val 322480"/>
                <a:gd name="f20" fmla="val 100522"/>
                <a:gd name="f21" fmla="val 322492"/>
                <a:gd name="f22" fmla="val 100477"/>
                <a:gd name="f23" fmla="val 322505"/>
                <a:gd name="f24" fmla="val 100431"/>
                <a:gd name="f25" fmla="val 323661"/>
                <a:gd name="f26" fmla="val 97803"/>
                <a:gd name="f27" fmla="val 326632"/>
                <a:gd name="f28" fmla="val 96485"/>
                <a:gd name="f29" fmla="val 97384"/>
                <a:gd name="f30" fmla="val 326441"/>
                <a:gd name="f31" fmla="val 96495"/>
                <a:gd name="f32" fmla="val 7243"/>
                <a:gd name="f33" fmla="val 4450"/>
                <a:gd name="f34" fmla="val 3434"/>
                <a:gd name="f35" fmla="val 2418"/>
                <a:gd name="f36" fmla="val 1085"/>
                <a:gd name="f37" fmla="val 706"/>
                <a:gd name="f38" fmla="val 222"/>
                <a:gd name="f39" fmla="val 2053"/>
                <a:gd name="f40" fmla="val 133"/>
                <a:gd name="f41" fmla="val 3555"/>
                <a:gd name="f42" fmla="val -477"/>
                <a:gd name="f43" fmla="val 6078"/>
                <a:gd name="f44" fmla="val 1072"/>
                <a:gd name="f45" fmla="val 8615"/>
                <a:gd name="f46" fmla="val 3599"/>
                <a:gd name="f47" fmla="val 9222"/>
                <a:gd name="f48" fmla="val 3675"/>
                <a:gd name="f49" fmla="val 9239"/>
                <a:gd name="f50" fmla="val 3738"/>
                <a:gd name="f51" fmla="val 9255"/>
                <a:gd name="f52" fmla="+- 0 0 -90"/>
                <a:gd name="f53" fmla="*/ f3 1 329361"/>
                <a:gd name="f54" fmla="*/ f4 1 106652"/>
                <a:gd name="f55" fmla="val f5"/>
                <a:gd name="f56" fmla="val f6"/>
                <a:gd name="f57" fmla="val f7"/>
                <a:gd name="f58" fmla="*/ f52 f0 1"/>
                <a:gd name="f59" fmla="+- f57 0 f55"/>
                <a:gd name="f60" fmla="+- f56 0 f55"/>
                <a:gd name="f61" fmla="*/ f58 1 f2"/>
                <a:gd name="f62" fmla="*/ f60 1 329361"/>
                <a:gd name="f63" fmla="*/ f59 1 106652"/>
                <a:gd name="f64" fmla="*/ 3814 f60 1"/>
                <a:gd name="f65" fmla="*/ 9269 f59 1"/>
                <a:gd name="f66" fmla="*/ 6735 f60 1"/>
                <a:gd name="f67" fmla="*/ 10284 f59 1"/>
                <a:gd name="f68" fmla="*/ 325933 f60 1"/>
                <a:gd name="f69" fmla="*/ 106652 f59 1"/>
                <a:gd name="f70" fmla="*/ 322467 f60 1"/>
                <a:gd name="f71" fmla="*/ 100568 f59 1"/>
                <a:gd name="f72" fmla="*/ 322505 f60 1"/>
                <a:gd name="f73" fmla="*/ 100431 f59 1"/>
                <a:gd name="f74" fmla="*/ 329361 f60 1"/>
                <a:gd name="f75" fmla="*/ 97384 f59 1"/>
                <a:gd name="f76" fmla="*/ 326441 f60 1"/>
                <a:gd name="f77" fmla="*/ 96495 f59 1"/>
                <a:gd name="f78" fmla="*/ 7243 f60 1"/>
                <a:gd name="f79" fmla="*/ 0 f59 1"/>
                <a:gd name="f80" fmla="*/ 4450 f60 1"/>
                <a:gd name="f81" fmla="*/ 3434 f60 1"/>
                <a:gd name="f82" fmla="*/ 2418 f60 1"/>
                <a:gd name="f83" fmla="*/ 133 f60 1"/>
                <a:gd name="f84" fmla="*/ 3555 f59 1"/>
                <a:gd name="f85" fmla="*/ 3599 f60 1"/>
                <a:gd name="f86" fmla="*/ 9222 f59 1"/>
                <a:gd name="f87" fmla="+- f61 0 f1"/>
                <a:gd name="f88" fmla="*/ f64 1 329361"/>
                <a:gd name="f89" fmla="*/ f65 1 106652"/>
                <a:gd name="f90" fmla="*/ f66 1 329361"/>
                <a:gd name="f91" fmla="*/ f67 1 106652"/>
                <a:gd name="f92" fmla="*/ f68 1 329361"/>
                <a:gd name="f93" fmla="*/ f69 1 106652"/>
                <a:gd name="f94" fmla="*/ f70 1 329361"/>
                <a:gd name="f95" fmla="*/ f71 1 106652"/>
                <a:gd name="f96" fmla="*/ f72 1 329361"/>
                <a:gd name="f97" fmla="*/ f73 1 106652"/>
                <a:gd name="f98" fmla="*/ f74 1 329361"/>
                <a:gd name="f99" fmla="*/ f75 1 106652"/>
                <a:gd name="f100" fmla="*/ f76 1 329361"/>
                <a:gd name="f101" fmla="*/ f77 1 106652"/>
                <a:gd name="f102" fmla="*/ f78 1 329361"/>
                <a:gd name="f103" fmla="*/ f79 1 106652"/>
                <a:gd name="f104" fmla="*/ f80 1 329361"/>
                <a:gd name="f105" fmla="*/ f81 1 329361"/>
                <a:gd name="f106" fmla="*/ f82 1 329361"/>
                <a:gd name="f107" fmla="*/ f83 1 329361"/>
                <a:gd name="f108" fmla="*/ f84 1 106652"/>
                <a:gd name="f109" fmla="*/ f85 1 329361"/>
                <a:gd name="f110" fmla="*/ f86 1 106652"/>
                <a:gd name="f111" fmla="*/ f55 1 f62"/>
                <a:gd name="f112" fmla="*/ f56 1 f62"/>
                <a:gd name="f113" fmla="*/ f55 1 f63"/>
                <a:gd name="f114" fmla="*/ f57 1 f63"/>
                <a:gd name="f115" fmla="*/ f88 1 f62"/>
                <a:gd name="f116" fmla="*/ f89 1 f63"/>
                <a:gd name="f117" fmla="*/ f90 1 f62"/>
                <a:gd name="f118" fmla="*/ f91 1 f63"/>
                <a:gd name="f119" fmla="*/ f92 1 f62"/>
                <a:gd name="f120" fmla="*/ f93 1 f63"/>
                <a:gd name="f121" fmla="*/ f94 1 f62"/>
                <a:gd name="f122" fmla="*/ f95 1 f63"/>
                <a:gd name="f123" fmla="*/ f96 1 f62"/>
                <a:gd name="f124" fmla="*/ f97 1 f63"/>
                <a:gd name="f125" fmla="*/ f98 1 f62"/>
                <a:gd name="f126" fmla="*/ f99 1 f63"/>
                <a:gd name="f127" fmla="*/ f100 1 f62"/>
                <a:gd name="f128" fmla="*/ f101 1 f63"/>
                <a:gd name="f129" fmla="*/ f102 1 f62"/>
                <a:gd name="f130" fmla="*/ f103 1 f63"/>
                <a:gd name="f131" fmla="*/ f104 1 f62"/>
                <a:gd name="f132" fmla="*/ f105 1 f62"/>
                <a:gd name="f133" fmla="*/ f106 1 f62"/>
                <a:gd name="f134" fmla="*/ f107 1 f62"/>
                <a:gd name="f135" fmla="*/ f108 1 f63"/>
                <a:gd name="f136" fmla="*/ f109 1 f62"/>
                <a:gd name="f137" fmla="*/ f110 1 f63"/>
                <a:gd name="f138" fmla="*/ f111 f53 1"/>
                <a:gd name="f139" fmla="*/ f112 f53 1"/>
                <a:gd name="f140" fmla="*/ f114 f54 1"/>
                <a:gd name="f141" fmla="*/ f113 f54 1"/>
                <a:gd name="f142" fmla="*/ f115 f53 1"/>
                <a:gd name="f143" fmla="*/ f116 f54 1"/>
                <a:gd name="f144" fmla="*/ f117 f53 1"/>
                <a:gd name="f145" fmla="*/ f118 f54 1"/>
                <a:gd name="f146" fmla="*/ f119 f53 1"/>
                <a:gd name="f147" fmla="*/ f120 f54 1"/>
                <a:gd name="f148" fmla="*/ f121 f53 1"/>
                <a:gd name="f149" fmla="*/ f122 f54 1"/>
                <a:gd name="f150" fmla="*/ f123 f53 1"/>
                <a:gd name="f151" fmla="*/ f124 f54 1"/>
                <a:gd name="f152" fmla="*/ f125 f53 1"/>
                <a:gd name="f153" fmla="*/ f126 f54 1"/>
                <a:gd name="f154" fmla="*/ f127 f53 1"/>
                <a:gd name="f155" fmla="*/ f128 f54 1"/>
                <a:gd name="f156" fmla="*/ f129 f53 1"/>
                <a:gd name="f157" fmla="*/ f130 f54 1"/>
                <a:gd name="f158" fmla="*/ f131 f53 1"/>
                <a:gd name="f159" fmla="*/ f132 f53 1"/>
                <a:gd name="f160" fmla="*/ f133 f53 1"/>
                <a:gd name="f161" fmla="*/ f134 f53 1"/>
                <a:gd name="f162" fmla="*/ f135 f54 1"/>
                <a:gd name="f163" fmla="*/ f136 f53 1"/>
                <a:gd name="f164" fmla="*/ f137 f54 1"/>
              </a:gdLst>
              <a:ahLst/>
              <a:cxnLst>
                <a:cxn ang="3cd4">
                  <a:pos x="hc" y="t"/>
                </a:cxn>
                <a:cxn ang="0">
                  <a:pos x="r" y="vc"/>
                </a:cxn>
                <a:cxn ang="cd4">
                  <a:pos x="hc" y="b"/>
                </a:cxn>
                <a:cxn ang="cd2">
                  <a:pos x="l" y="vc"/>
                </a:cxn>
                <a:cxn ang="f87">
                  <a:pos x="f142" y="f143"/>
                </a:cxn>
                <a:cxn ang="f87">
                  <a:pos x="f144" y="f145"/>
                </a:cxn>
                <a:cxn ang="f87">
                  <a:pos x="f146" y="f147"/>
                </a:cxn>
                <a:cxn ang="f87">
                  <a:pos x="f148" y="f149"/>
                </a:cxn>
                <a:cxn ang="f87">
                  <a:pos x="f150" y="f151"/>
                </a:cxn>
                <a:cxn ang="f87">
                  <a:pos x="f152" y="f153"/>
                </a:cxn>
                <a:cxn ang="f87">
                  <a:pos x="f154" y="f155"/>
                </a:cxn>
                <a:cxn ang="f87">
                  <a:pos x="f156" y="f157"/>
                </a:cxn>
                <a:cxn ang="f87">
                  <a:pos x="f158" y="f157"/>
                </a:cxn>
                <a:cxn ang="f87">
                  <a:pos x="f159" y="f157"/>
                </a:cxn>
                <a:cxn ang="f87">
                  <a:pos x="f160" y="f157"/>
                </a:cxn>
                <a:cxn ang="f87">
                  <a:pos x="f161" y="f162"/>
                </a:cxn>
                <a:cxn ang="f87">
                  <a:pos x="f163" y="f164"/>
                </a:cxn>
                <a:cxn ang="f87">
                  <a:pos x="f142" y="f143"/>
                </a:cxn>
              </a:cxnLst>
              <a:rect l="f138" t="f141" r="f139" b="f140"/>
              <a:pathLst>
                <a:path w="329361" h="106652">
                  <a:moveTo>
                    <a:pt x="f8" y="f9"/>
                  </a:moveTo>
                  <a:lnTo>
                    <a:pt x="f10" y="f11"/>
                  </a:lnTo>
                  <a:lnTo>
                    <a:pt x="f12" y="f7"/>
                  </a:lnTo>
                  <a:cubicBezTo>
                    <a:pt x="f13" y="f14"/>
                    <a:pt x="f15" y="f16"/>
                    <a:pt x="f17" y="f18"/>
                  </a:cubicBezTo>
                  <a:cubicBezTo>
                    <a:pt x="f19" y="f20"/>
                    <a:pt x="f21" y="f22"/>
                    <a:pt x="f23" y="f24"/>
                  </a:cubicBezTo>
                  <a:cubicBezTo>
                    <a:pt x="f25" y="f26"/>
                    <a:pt x="f27" y="f28"/>
                    <a:pt x="f6" y="f29"/>
                  </a:cubicBezTo>
                  <a:lnTo>
                    <a:pt x="f30" y="f31"/>
                  </a:lnTo>
                  <a:lnTo>
                    <a:pt x="f32" y="f5"/>
                  </a:lnTo>
                  <a:lnTo>
                    <a:pt x="f33" y="f5"/>
                  </a:lnTo>
                  <a:lnTo>
                    <a:pt x="f34" y="f5"/>
                  </a:lnTo>
                  <a:lnTo>
                    <a:pt x="f35" y="f5"/>
                  </a:lnTo>
                  <a:cubicBezTo>
                    <a:pt x="f36" y="f37"/>
                    <a:pt x="f38" y="f39"/>
                    <a:pt x="f40" y="f41"/>
                  </a:cubicBezTo>
                  <a:cubicBezTo>
                    <a:pt x="f42" y="f43"/>
                    <a:pt x="f44" y="f45"/>
                    <a:pt x="f46" y="f47"/>
                  </a:cubicBezTo>
                  <a:cubicBezTo>
                    <a:pt x="f48" y="f49"/>
                    <a:pt x="f50" y="f5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6" name="Freeform: Shape 760">
              <a:extLst>
                <a:ext uri="{FF2B5EF4-FFF2-40B4-BE49-F238E27FC236}">
                  <a16:creationId xmlns:a16="http://schemas.microsoft.com/office/drawing/2014/main" id="{8FC3B1A2-2C8B-E07C-31FD-E360CC6E0341}"/>
                </a:ext>
              </a:extLst>
            </p:cNvPr>
            <p:cNvSpPr/>
            <p:nvPr/>
          </p:nvSpPr>
          <p:spPr>
            <a:xfrm>
              <a:off x="9146450" y="868158"/>
              <a:ext cx="108356" cy="39017"/>
            </a:xfrm>
            <a:custGeom>
              <a:avLst/>
              <a:gdLst>
                <a:gd name="f0" fmla="val 10800000"/>
                <a:gd name="f1" fmla="val 5400000"/>
                <a:gd name="f2" fmla="val 180"/>
                <a:gd name="f3" fmla="val w"/>
                <a:gd name="f4" fmla="val h"/>
                <a:gd name="f5" fmla="val 0"/>
                <a:gd name="f6" fmla="val 108358"/>
                <a:gd name="f7" fmla="val 39022"/>
                <a:gd name="f8" fmla="val 218"/>
                <a:gd name="f9" fmla="val 3218"/>
                <a:gd name="f10" fmla="val -582"/>
                <a:gd name="f11" fmla="val 5834"/>
                <a:gd name="f12" fmla="val 890"/>
                <a:gd name="f13" fmla="val 8601"/>
                <a:gd name="f14" fmla="val 3506"/>
                <a:gd name="f15" fmla="val 9400"/>
                <a:gd name="f16" fmla="val 3557"/>
                <a:gd name="f17" fmla="val 9414"/>
                <a:gd name="f18" fmla="val 3595"/>
                <a:gd name="f19" fmla="val 9427"/>
                <a:gd name="f20" fmla="val 3645"/>
                <a:gd name="f21" fmla="val 9439"/>
                <a:gd name="f22" fmla="val 101284"/>
                <a:gd name="f23" fmla="val 39023"/>
                <a:gd name="f24" fmla="val 102935"/>
                <a:gd name="f25" fmla="val 104128"/>
                <a:gd name="f26" fmla="val 38996"/>
                <a:gd name="f27" fmla="val 105283"/>
                <a:gd name="f28" fmla="val 38596"/>
                <a:gd name="f29" fmla="val 106236"/>
                <a:gd name="f30" fmla="val 37880"/>
                <a:gd name="f31" fmla="val 107099"/>
                <a:gd name="f32" fmla="val 37338"/>
                <a:gd name="f33" fmla="val 107759"/>
                <a:gd name="f34" fmla="val 36538"/>
                <a:gd name="f35" fmla="val 108141"/>
                <a:gd name="f36" fmla="val 35595"/>
                <a:gd name="f37" fmla="val 108940"/>
                <a:gd name="f38" fmla="val 32979"/>
                <a:gd name="f39" fmla="val 107467"/>
                <a:gd name="f40" fmla="val 30211"/>
                <a:gd name="f41" fmla="val 104852"/>
                <a:gd name="f42" fmla="val 29413"/>
                <a:gd name="f43" fmla="val 104801"/>
                <a:gd name="f44" fmla="val 29399"/>
                <a:gd name="f45" fmla="val 104763"/>
                <a:gd name="f46" fmla="val 29386"/>
                <a:gd name="f47" fmla="val 104712"/>
                <a:gd name="f48" fmla="val 29373"/>
                <a:gd name="f49" fmla="val 101792"/>
                <a:gd name="f50" fmla="val 28484"/>
                <a:gd name="f51" fmla="val 16216"/>
                <a:gd name="f52" fmla="val 3091"/>
                <a:gd name="f53" fmla="val 7074"/>
                <a:gd name="f54" fmla="val 298"/>
                <a:gd name="f55" fmla="val 4382"/>
                <a:gd name="f56" fmla="val -618"/>
                <a:gd name="f57" fmla="val 1424"/>
                <a:gd name="f58" fmla="val 639"/>
                <a:gd name="f59" fmla="+- 0 0 -90"/>
                <a:gd name="f60" fmla="*/ f3 1 108358"/>
                <a:gd name="f61" fmla="*/ f4 1 39022"/>
                <a:gd name="f62" fmla="val f5"/>
                <a:gd name="f63" fmla="val f6"/>
                <a:gd name="f64" fmla="val f7"/>
                <a:gd name="f65" fmla="*/ f59 f0 1"/>
                <a:gd name="f66" fmla="+- f64 0 f62"/>
                <a:gd name="f67" fmla="+- f63 0 f62"/>
                <a:gd name="f68" fmla="*/ f65 1 f2"/>
                <a:gd name="f69" fmla="*/ f67 1 108358"/>
                <a:gd name="f70" fmla="*/ f66 1 39022"/>
                <a:gd name="f71" fmla="*/ 218 f67 1"/>
                <a:gd name="f72" fmla="*/ 3218 f66 1"/>
                <a:gd name="f73" fmla="*/ 3506 f67 1"/>
                <a:gd name="f74" fmla="*/ 9400 f66 1"/>
                <a:gd name="f75" fmla="*/ 3645 f67 1"/>
                <a:gd name="f76" fmla="*/ 9439 f66 1"/>
                <a:gd name="f77" fmla="*/ 101284 f67 1"/>
                <a:gd name="f78" fmla="*/ 39023 f66 1"/>
                <a:gd name="f79" fmla="*/ 102935 f67 1"/>
                <a:gd name="f80" fmla="*/ 106236 f67 1"/>
                <a:gd name="f81" fmla="*/ 37880 f66 1"/>
                <a:gd name="f82" fmla="*/ 108141 f67 1"/>
                <a:gd name="f83" fmla="*/ 35595 f66 1"/>
                <a:gd name="f84" fmla="*/ 104852 f67 1"/>
                <a:gd name="f85" fmla="*/ 29413 f66 1"/>
                <a:gd name="f86" fmla="*/ 104712 f67 1"/>
                <a:gd name="f87" fmla="*/ 29373 f66 1"/>
                <a:gd name="f88" fmla="*/ 101792 f67 1"/>
                <a:gd name="f89" fmla="*/ 28484 f66 1"/>
                <a:gd name="f90" fmla="*/ 16216 f67 1"/>
                <a:gd name="f91" fmla="*/ 3091 f66 1"/>
                <a:gd name="f92" fmla="*/ 7074 f67 1"/>
                <a:gd name="f93" fmla="*/ 298 f66 1"/>
                <a:gd name="f94" fmla="+- f68 0 f1"/>
                <a:gd name="f95" fmla="*/ f71 1 108358"/>
                <a:gd name="f96" fmla="*/ f72 1 39022"/>
                <a:gd name="f97" fmla="*/ f73 1 108358"/>
                <a:gd name="f98" fmla="*/ f74 1 39022"/>
                <a:gd name="f99" fmla="*/ f75 1 108358"/>
                <a:gd name="f100" fmla="*/ f76 1 39022"/>
                <a:gd name="f101" fmla="*/ f77 1 108358"/>
                <a:gd name="f102" fmla="*/ f78 1 39022"/>
                <a:gd name="f103" fmla="*/ f79 1 108358"/>
                <a:gd name="f104" fmla="*/ f80 1 108358"/>
                <a:gd name="f105" fmla="*/ f81 1 39022"/>
                <a:gd name="f106" fmla="*/ f82 1 108358"/>
                <a:gd name="f107" fmla="*/ f83 1 39022"/>
                <a:gd name="f108" fmla="*/ f84 1 108358"/>
                <a:gd name="f109" fmla="*/ f85 1 39022"/>
                <a:gd name="f110" fmla="*/ f86 1 108358"/>
                <a:gd name="f111" fmla="*/ f87 1 39022"/>
                <a:gd name="f112" fmla="*/ f88 1 108358"/>
                <a:gd name="f113" fmla="*/ f89 1 39022"/>
                <a:gd name="f114" fmla="*/ f90 1 108358"/>
                <a:gd name="f115" fmla="*/ f91 1 39022"/>
                <a:gd name="f116" fmla="*/ f92 1 108358"/>
                <a:gd name="f117" fmla="*/ f93 1 39022"/>
                <a:gd name="f118" fmla="*/ f62 1 f69"/>
                <a:gd name="f119" fmla="*/ f63 1 f69"/>
                <a:gd name="f120" fmla="*/ f62 1 f70"/>
                <a:gd name="f121" fmla="*/ f64 1 f70"/>
                <a:gd name="f122" fmla="*/ f95 1 f69"/>
                <a:gd name="f123" fmla="*/ f96 1 f70"/>
                <a:gd name="f124" fmla="*/ f97 1 f69"/>
                <a:gd name="f125" fmla="*/ f98 1 f70"/>
                <a:gd name="f126" fmla="*/ f99 1 f69"/>
                <a:gd name="f127" fmla="*/ f100 1 f70"/>
                <a:gd name="f128" fmla="*/ f101 1 f69"/>
                <a:gd name="f129" fmla="*/ f102 1 f70"/>
                <a:gd name="f130" fmla="*/ f103 1 f69"/>
                <a:gd name="f131" fmla="*/ f104 1 f69"/>
                <a:gd name="f132" fmla="*/ f105 1 f70"/>
                <a:gd name="f133" fmla="*/ f106 1 f69"/>
                <a:gd name="f134" fmla="*/ f107 1 f70"/>
                <a:gd name="f135" fmla="*/ f108 1 f69"/>
                <a:gd name="f136" fmla="*/ f109 1 f70"/>
                <a:gd name="f137" fmla="*/ f110 1 f69"/>
                <a:gd name="f138" fmla="*/ f111 1 f70"/>
                <a:gd name="f139" fmla="*/ f112 1 f69"/>
                <a:gd name="f140" fmla="*/ f113 1 f70"/>
                <a:gd name="f141" fmla="*/ f114 1 f69"/>
                <a:gd name="f142" fmla="*/ f115 1 f70"/>
                <a:gd name="f143" fmla="*/ f116 1 f69"/>
                <a:gd name="f144" fmla="*/ f117 1 f70"/>
                <a:gd name="f145" fmla="*/ f118 f60 1"/>
                <a:gd name="f146" fmla="*/ f119 f60 1"/>
                <a:gd name="f147" fmla="*/ f121 f61 1"/>
                <a:gd name="f148" fmla="*/ f120 f61 1"/>
                <a:gd name="f149" fmla="*/ f122 f60 1"/>
                <a:gd name="f150" fmla="*/ f123 f61 1"/>
                <a:gd name="f151" fmla="*/ f124 f60 1"/>
                <a:gd name="f152" fmla="*/ f125 f61 1"/>
                <a:gd name="f153" fmla="*/ f126 f60 1"/>
                <a:gd name="f154" fmla="*/ f127 f61 1"/>
                <a:gd name="f155" fmla="*/ f128 f60 1"/>
                <a:gd name="f156" fmla="*/ f129 f61 1"/>
                <a:gd name="f157" fmla="*/ f130 f60 1"/>
                <a:gd name="f158" fmla="*/ f131 f60 1"/>
                <a:gd name="f159" fmla="*/ f132 f61 1"/>
                <a:gd name="f160" fmla="*/ f133 f60 1"/>
                <a:gd name="f161" fmla="*/ f134 f61 1"/>
                <a:gd name="f162" fmla="*/ f135 f60 1"/>
                <a:gd name="f163" fmla="*/ f136 f61 1"/>
                <a:gd name="f164" fmla="*/ f137 f60 1"/>
                <a:gd name="f165" fmla="*/ f138 f61 1"/>
                <a:gd name="f166" fmla="*/ f139 f60 1"/>
                <a:gd name="f167" fmla="*/ f140 f61 1"/>
                <a:gd name="f168" fmla="*/ f141 f60 1"/>
                <a:gd name="f169" fmla="*/ f142 f61 1"/>
                <a:gd name="f170" fmla="*/ f143 f60 1"/>
                <a:gd name="f171" fmla="*/ f144 f61 1"/>
              </a:gdLst>
              <a:ahLst/>
              <a:cxnLst>
                <a:cxn ang="3cd4">
                  <a:pos x="hc" y="t"/>
                </a:cxn>
                <a:cxn ang="0">
                  <a:pos x="r" y="vc"/>
                </a:cxn>
                <a:cxn ang="cd4">
                  <a:pos x="hc" y="b"/>
                </a:cxn>
                <a:cxn ang="cd2">
                  <a:pos x="l" y="vc"/>
                </a:cxn>
                <a:cxn ang="f94">
                  <a:pos x="f149" y="f150"/>
                </a:cxn>
                <a:cxn ang="f94">
                  <a:pos x="f151" y="f152"/>
                </a:cxn>
                <a:cxn ang="f94">
                  <a:pos x="f153" y="f154"/>
                </a:cxn>
                <a:cxn ang="f94">
                  <a:pos x="f155" y="f156"/>
                </a:cxn>
                <a:cxn ang="f94">
                  <a:pos x="f157" y="f156"/>
                </a:cxn>
                <a:cxn ang="f94">
                  <a:pos x="f158" y="f159"/>
                </a:cxn>
                <a:cxn ang="f94">
                  <a:pos x="f160" y="f161"/>
                </a:cxn>
                <a:cxn ang="f94">
                  <a:pos x="f162" y="f163"/>
                </a:cxn>
                <a:cxn ang="f94">
                  <a:pos x="f164" y="f165"/>
                </a:cxn>
                <a:cxn ang="f94">
                  <a:pos x="f166" y="f167"/>
                </a:cxn>
                <a:cxn ang="f94">
                  <a:pos x="f168" y="f169"/>
                </a:cxn>
                <a:cxn ang="f94">
                  <a:pos x="f170" y="f171"/>
                </a:cxn>
                <a:cxn ang="f94">
                  <a:pos x="f149" y="f150"/>
                </a:cxn>
              </a:cxnLst>
              <a:rect l="f145" t="f148" r="f146" b="f147"/>
              <a:pathLst>
                <a:path w="108358" h="39022">
                  <a:moveTo>
                    <a:pt x="f8" y="f9"/>
                  </a:moveTo>
                  <a:cubicBezTo>
                    <a:pt x="f10" y="f11"/>
                    <a:pt x="f12" y="f13"/>
                    <a:pt x="f14" y="f15"/>
                  </a:cubicBezTo>
                  <a:cubicBezTo>
                    <a:pt x="f16" y="f17"/>
                    <a:pt x="f18" y="f19"/>
                    <a:pt x="f20" y="f21"/>
                  </a:cubicBezTo>
                  <a:lnTo>
                    <a:pt x="f22" y="f23"/>
                  </a:lnTo>
                  <a:lnTo>
                    <a:pt x="f24" y="f23"/>
                  </a:lnTo>
                  <a:cubicBezTo>
                    <a:pt x="f25" y="f26"/>
                    <a:pt x="f27" y="f28"/>
                    <a:pt x="f29" y="f30"/>
                  </a:cubicBezTo>
                  <a:cubicBezTo>
                    <a:pt x="f31" y="f32"/>
                    <a:pt x="f33" y="f34"/>
                    <a:pt x="f35" y="f36"/>
                  </a:cubicBezTo>
                  <a:cubicBezTo>
                    <a:pt x="f37" y="f38"/>
                    <a:pt x="f39" y="f40"/>
                    <a:pt x="f41" y="f42"/>
                  </a:cubicBezTo>
                  <a:cubicBezTo>
                    <a:pt x="f43" y="f44"/>
                    <a:pt x="f45" y="f46"/>
                    <a:pt x="f47" y="f48"/>
                  </a:cubicBezTo>
                  <a:lnTo>
                    <a:pt x="f49" y="f50"/>
                  </a:lnTo>
                  <a:lnTo>
                    <a:pt x="f51" y="f52"/>
                  </a:lnTo>
                  <a:lnTo>
                    <a:pt x="f53" y="f54"/>
                  </a:lnTo>
                  <a:cubicBezTo>
                    <a:pt x="f55" y="f56"/>
                    <a:pt x="f57" y="f5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7" name="Freeform: Shape 761">
              <a:extLst>
                <a:ext uri="{FF2B5EF4-FFF2-40B4-BE49-F238E27FC236}">
                  <a16:creationId xmlns:a16="http://schemas.microsoft.com/office/drawing/2014/main" id="{564AD195-704F-4D8F-F79E-9CA9FB884C2A}"/>
                </a:ext>
              </a:extLst>
            </p:cNvPr>
            <p:cNvSpPr/>
            <p:nvPr/>
          </p:nvSpPr>
          <p:spPr>
            <a:xfrm>
              <a:off x="4122764" y="1778672"/>
              <a:ext cx="9701" cy="152494"/>
            </a:xfrm>
            <a:custGeom>
              <a:avLst/>
              <a:gdLst>
                <a:gd name="f0" fmla="val 10800000"/>
                <a:gd name="f1" fmla="val 5400000"/>
                <a:gd name="f2" fmla="val 180"/>
                <a:gd name="f3" fmla="val w"/>
                <a:gd name="f4" fmla="val h"/>
                <a:gd name="f5" fmla="val 0"/>
                <a:gd name="f6" fmla="val 9705"/>
                <a:gd name="f7" fmla="val 152494"/>
                <a:gd name="f8" fmla="val 4335"/>
                <a:gd name="f9" fmla="val 144622"/>
                <a:gd name="f10" fmla="val 7141"/>
                <a:gd name="f11" fmla="val 144482"/>
                <a:gd name="f12" fmla="val 9528"/>
                <a:gd name="f13" fmla="val 146628"/>
                <a:gd name="f14" fmla="val 9668"/>
                <a:gd name="f15" fmla="val 149434"/>
                <a:gd name="f16" fmla="val 149447"/>
                <a:gd name="f17" fmla="val 1784"/>
                <a:gd name="f18" fmla="val 9718"/>
                <a:gd name="f19" fmla="val 1454"/>
                <a:gd name="f20" fmla="val 1098"/>
                <a:gd name="f21" fmla="val 768"/>
                <a:gd name="f22" fmla="val 6"/>
                <a:gd name="f23" fmla="val 8906"/>
                <a:gd name="f24" fmla="val 8144"/>
                <a:gd name="f25" fmla="val 6240"/>
                <a:gd name="f26" fmla="val 3408"/>
                <a:gd name="f27" fmla="val -133"/>
                <a:gd name="f28" fmla="val 983"/>
                <a:gd name="f29" fmla="val 2000"/>
                <a:gd name="f30" fmla="val 780"/>
                <a:gd name="f31" fmla="val 4831"/>
                <a:gd name="f32" fmla="val -731"/>
                <a:gd name="f33" fmla="val 150043"/>
                <a:gd name="f34" fmla="val 18"/>
                <a:gd name="f35" fmla="val 146844"/>
                <a:gd name="f36" fmla="val 2469"/>
                <a:gd name="f37" fmla="val 145333"/>
                <a:gd name="f38" fmla="val 3040"/>
                <a:gd name="f39" fmla="val 144977"/>
                <a:gd name="f40" fmla="val 3675"/>
                <a:gd name="f41" fmla="val 144736"/>
                <a:gd name="f42" fmla="+- 0 0 -90"/>
                <a:gd name="f43" fmla="*/ f3 1 9705"/>
                <a:gd name="f44" fmla="*/ f4 1 152494"/>
                <a:gd name="f45" fmla="val f5"/>
                <a:gd name="f46" fmla="val f6"/>
                <a:gd name="f47" fmla="val f7"/>
                <a:gd name="f48" fmla="*/ f42 f0 1"/>
                <a:gd name="f49" fmla="+- f47 0 f45"/>
                <a:gd name="f50" fmla="+- f46 0 f45"/>
                <a:gd name="f51" fmla="*/ f48 1 f2"/>
                <a:gd name="f52" fmla="*/ f50 1 9705"/>
                <a:gd name="f53" fmla="*/ f49 1 152494"/>
                <a:gd name="f54" fmla="*/ 4335 f50 1"/>
                <a:gd name="f55" fmla="*/ 144622 f49 1"/>
                <a:gd name="f56" fmla="*/ 9668 f50 1"/>
                <a:gd name="f57" fmla="*/ 149434 f49 1"/>
                <a:gd name="f58" fmla="*/ 149447 f49 1"/>
                <a:gd name="f59" fmla="*/ 1784 f49 1"/>
                <a:gd name="f60" fmla="*/ 768 f49 1"/>
                <a:gd name="f61" fmla="*/ 6 f49 1"/>
                <a:gd name="f62" fmla="*/ 8906 f50 1"/>
                <a:gd name="f63" fmla="*/ 8144 f50 1"/>
                <a:gd name="f64" fmla="*/ 6240 f50 1"/>
                <a:gd name="f65" fmla="*/ 780 f50 1"/>
                <a:gd name="f66" fmla="*/ 4831 f49 1"/>
                <a:gd name="f67" fmla="*/ 152494 f49 1"/>
                <a:gd name="f68" fmla="*/ 2469 f50 1"/>
                <a:gd name="f69" fmla="*/ 145333 f49 1"/>
                <a:gd name="f70" fmla="+- f51 0 f1"/>
                <a:gd name="f71" fmla="*/ f54 1 9705"/>
                <a:gd name="f72" fmla="*/ f55 1 152494"/>
                <a:gd name="f73" fmla="*/ f56 1 9705"/>
                <a:gd name="f74" fmla="*/ f57 1 152494"/>
                <a:gd name="f75" fmla="*/ f58 1 152494"/>
                <a:gd name="f76" fmla="*/ f59 1 152494"/>
                <a:gd name="f77" fmla="*/ f60 1 152494"/>
                <a:gd name="f78" fmla="*/ f61 1 152494"/>
                <a:gd name="f79" fmla="*/ f62 1 9705"/>
                <a:gd name="f80" fmla="*/ f63 1 9705"/>
                <a:gd name="f81" fmla="*/ f64 1 9705"/>
                <a:gd name="f82" fmla="*/ f65 1 9705"/>
                <a:gd name="f83" fmla="*/ f66 1 152494"/>
                <a:gd name="f84" fmla="*/ f67 1 152494"/>
                <a:gd name="f85" fmla="*/ f68 1 9705"/>
                <a:gd name="f86" fmla="*/ f69 1 152494"/>
                <a:gd name="f87" fmla="*/ f45 1 f52"/>
                <a:gd name="f88" fmla="*/ f46 1 f52"/>
                <a:gd name="f89" fmla="*/ f45 1 f53"/>
                <a:gd name="f90" fmla="*/ f47 1 f53"/>
                <a:gd name="f91" fmla="*/ f71 1 f52"/>
                <a:gd name="f92" fmla="*/ f72 1 f53"/>
                <a:gd name="f93" fmla="*/ f73 1 f52"/>
                <a:gd name="f94" fmla="*/ f74 1 f53"/>
                <a:gd name="f95" fmla="*/ f75 1 f53"/>
                <a:gd name="f96" fmla="*/ f76 1 f53"/>
                <a:gd name="f97" fmla="*/ f77 1 f53"/>
                <a:gd name="f98" fmla="*/ f78 1 f53"/>
                <a:gd name="f99" fmla="*/ f79 1 f52"/>
                <a:gd name="f100" fmla="*/ f80 1 f52"/>
                <a:gd name="f101" fmla="*/ f81 1 f52"/>
                <a:gd name="f102" fmla="*/ f82 1 f52"/>
                <a:gd name="f103" fmla="*/ f83 1 f53"/>
                <a:gd name="f104" fmla="*/ f84 1 f53"/>
                <a:gd name="f105" fmla="*/ f85 1 f52"/>
                <a:gd name="f106" fmla="*/ f86 1 f53"/>
                <a:gd name="f107" fmla="*/ f87 f43 1"/>
                <a:gd name="f108" fmla="*/ f88 f43 1"/>
                <a:gd name="f109" fmla="*/ f90 f44 1"/>
                <a:gd name="f110" fmla="*/ f89 f44 1"/>
                <a:gd name="f111" fmla="*/ f91 f43 1"/>
                <a:gd name="f112" fmla="*/ f92 f44 1"/>
                <a:gd name="f113" fmla="*/ f93 f43 1"/>
                <a:gd name="f114" fmla="*/ f94 f44 1"/>
                <a:gd name="f115" fmla="*/ f95 f44 1"/>
                <a:gd name="f116" fmla="*/ f96 f44 1"/>
                <a:gd name="f117" fmla="*/ f97 f44 1"/>
                <a:gd name="f118" fmla="*/ f98 f44 1"/>
                <a:gd name="f119" fmla="*/ f99 f43 1"/>
                <a:gd name="f120" fmla="*/ f100 f43 1"/>
                <a:gd name="f121" fmla="*/ f101 f43 1"/>
                <a:gd name="f122" fmla="*/ f102 f43 1"/>
                <a:gd name="f123" fmla="*/ f103 f44 1"/>
                <a:gd name="f124" fmla="*/ f104 f44 1"/>
                <a:gd name="f125" fmla="*/ f105 f43 1"/>
                <a:gd name="f126" fmla="*/ f106 f44 1"/>
              </a:gdLst>
              <a:ahLst/>
              <a:cxnLst>
                <a:cxn ang="3cd4">
                  <a:pos x="hc" y="t"/>
                </a:cxn>
                <a:cxn ang="0">
                  <a:pos x="r" y="vc"/>
                </a:cxn>
                <a:cxn ang="cd4">
                  <a:pos x="hc" y="b"/>
                </a:cxn>
                <a:cxn ang="cd2">
                  <a:pos x="l" y="vc"/>
                </a:cxn>
                <a:cxn ang="f70">
                  <a:pos x="f111" y="f112"/>
                </a:cxn>
                <a:cxn ang="f70">
                  <a:pos x="f113" y="f114"/>
                </a:cxn>
                <a:cxn ang="f70">
                  <a:pos x="f113" y="f115"/>
                </a:cxn>
                <a:cxn ang="f70">
                  <a:pos x="f113" y="f116"/>
                </a:cxn>
                <a:cxn ang="f70">
                  <a:pos x="f113" y="f116"/>
                </a:cxn>
                <a:cxn ang="f70">
                  <a:pos x="f113" y="f117"/>
                </a:cxn>
                <a:cxn ang="f70">
                  <a:pos x="f113" y="f117"/>
                </a:cxn>
                <a:cxn ang="f70">
                  <a:pos x="f113" y="f117"/>
                </a:cxn>
                <a:cxn ang="f70">
                  <a:pos x="f113" y="f118"/>
                </a:cxn>
                <a:cxn ang="f70">
                  <a:pos x="f113" y="f118"/>
                </a:cxn>
                <a:cxn ang="f70">
                  <a:pos x="f113" y="f118"/>
                </a:cxn>
                <a:cxn ang="f70">
                  <a:pos x="f119" y="f118"/>
                </a:cxn>
                <a:cxn ang="f70">
                  <a:pos x="f120" y="f118"/>
                </a:cxn>
                <a:cxn ang="f70">
                  <a:pos x="f120" y="f118"/>
                </a:cxn>
                <a:cxn ang="f70">
                  <a:pos x="f121" y="f118"/>
                </a:cxn>
                <a:cxn ang="f70">
                  <a:pos x="f122" y="f123"/>
                </a:cxn>
                <a:cxn ang="f70">
                  <a:pos x="f122" y="f124"/>
                </a:cxn>
                <a:cxn ang="f70">
                  <a:pos x="f125" y="f126"/>
                </a:cxn>
                <a:cxn ang="f70">
                  <a:pos x="f111" y="f112"/>
                </a:cxn>
              </a:cxnLst>
              <a:rect l="f107" t="f110" r="f108" b="f109"/>
              <a:pathLst>
                <a:path w="9705" h="152494">
                  <a:moveTo>
                    <a:pt x="f8" y="f9"/>
                  </a:moveTo>
                  <a:cubicBezTo>
                    <a:pt x="f10" y="f11"/>
                    <a:pt x="f12" y="f13"/>
                    <a:pt x="f14" y="f15"/>
                  </a:cubicBezTo>
                  <a:cubicBezTo>
                    <a:pt x="f14" y="f15"/>
                    <a:pt x="f14" y="f16"/>
                    <a:pt x="f14" y="f16"/>
                  </a:cubicBezTo>
                  <a:lnTo>
                    <a:pt x="f14" y="f17"/>
                  </a:lnTo>
                  <a:lnTo>
                    <a:pt x="f14" y="f17"/>
                  </a:lnTo>
                  <a:cubicBezTo>
                    <a:pt x="f18" y="f19"/>
                    <a:pt x="f18" y="f20"/>
                    <a:pt x="f14" y="f21"/>
                  </a:cubicBezTo>
                  <a:cubicBezTo>
                    <a:pt x="f14" y="f21"/>
                    <a:pt x="f14" y="f21"/>
                    <a:pt x="f14" y="f21"/>
                  </a:cubicBezTo>
                  <a:lnTo>
                    <a:pt x="f14" y="f21"/>
                  </a:lnTo>
                  <a:lnTo>
                    <a:pt x="f14" y="f22"/>
                  </a:lnTo>
                  <a:cubicBezTo>
                    <a:pt x="f14" y="f22"/>
                    <a:pt x="f14" y="f22"/>
                    <a:pt x="f14" y="f22"/>
                  </a:cubicBezTo>
                  <a:lnTo>
                    <a:pt x="f14" y="f22"/>
                  </a:lnTo>
                  <a:lnTo>
                    <a:pt x="f23" y="f22"/>
                  </a:lnTo>
                  <a:lnTo>
                    <a:pt x="f24" y="f22"/>
                  </a:lnTo>
                  <a:lnTo>
                    <a:pt x="f24" y="f22"/>
                  </a:lnTo>
                  <a:lnTo>
                    <a:pt x="f25" y="f22"/>
                  </a:lnTo>
                  <a:cubicBezTo>
                    <a:pt x="f26" y="f27"/>
                    <a:pt x="f28" y="f29"/>
                    <a:pt x="f30" y="f31"/>
                  </a:cubicBezTo>
                  <a:lnTo>
                    <a:pt x="f30" y="f7"/>
                  </a:lnTo>
                  <a:cubicBezTo>
                    <a:pt x="f32" y="f33"/>
                    <a:pt x="f34" y="f35"/>
                    <a:pt x="f36" y="f37"/>
                  </a:cubicBezTo>
                  <a:cubicBezTo>
                    <a:pt x="f38" y="f39"/>
                    <a:pt x="f40" y="f41"/>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8" name="Freeform: Shape 762">
              <a:extLst>
                <a:ext uri="{FF2B5EF4-FFF2-40B4-BE49-F238E27FC236}">
                  <a16:creationId xmlns:a16="http://schemas.microsoft.com/office/drawing/2014/main" id="{6DD16583-BAE7-77A7-8623-D25DC7EF2F62}"/>
                </a:ext>
              </a:extLst>
            </p:cNvPr>
            <p:cNvSpPr/>
            <p:nvPr/>
          </p:nvSpPr>
          <p:spPr>
            <a:xfrm>
              <a:off x="4121639" y="1923486"/>
              <a:ext cx="10789" cy="192737"/>
            </a:xfrm>
            <a:custGeom>
              <a:avLst/>
              <a:gdLst>
                <a:gd name="f0" fmla="val 10800000"/>
                <a:gd name="f1" fmla="val 5400000"/>
                <a:gd name="f2" fmla="val 180"/>
                <a:gd name="f3" fmla="val w"/>
                <a:gd name="f4" fmla="val h"/>
                <a:gd name="f5" fmla="val 0"/>
                <a:gd name="f6" fmla="val 10792"/>
                <a:gd name="f7" fmla="val 192736"/>
                <a:gd name="f8" fmla="val 11491"/>
                <a:gd name="f9" fmla="val 4635"/>
                <a:gd name="f10" fmla="val 10335"/>
                <a:gd name="f11" fmla="val 1651"/>
                <a:gd name="f12" fmla="val 7542"/>
                <a:gd name="f13" fmla="val -393"/>
                <a:gd name="f14" fmla="val 4571"/>
                <a:gd name="f15" fmla="val 64"/>
                <a:gd name="f16" fmla="val 2209"/>
                <a:gd name="f17" fmla="val 432"/>
                <a:gd name="f18" fmla="val 368"/>
                <a:gd name="f19" fmla="val 2273"/>
                <a:gd name="f20" fmla="val 188102"/>
                <a:gd name="f21" fmla="val 457"/>
                <a:gd name="f22" fmla="val 191086"/>
                <a:gd name="f23" fmla="val 3251"/>
                <a:gd name="f24" fmla="val 193130"/>
                <a:gd name="f25" fmla="val 6221"/>
                <a:gd name="f26" fmla="val 192673"/>
                <a:gd name="f27" fmla="val 8583"/>
                <a:gd name="f28" fmla="val 192305"/>
                <a:gd name="f29" fmla="val 10424"/>
                <a:gd name="f30" fmla="val 190464"/>
                <a:gd name="f31" fmla="+- 0 0 -90"/>
                <a:gd name="f32" fmla="*/ f3 1 10792"/>
                <a:gd name="f33" fmla="*/ f4 1 192736"/>
                <a:gd name="f34" fmla="val f5"/>
                <a:gd name="f35" fmla="val f6"/>
                <a:gd name="f36" fmla="val f7"/>
                <a:gd name="f37" fmla="*/ f31 f0 1"/>
                <a:gd name="f38" fmla="+- f36 0 f34"/>
                <a:gd name="f39" fmla="+- f35 0 f34"/>
                <a:gd name="f40" fmla="*/ f37 1 f2"/>
                <a:gd name="f41" fmla="*/ f39 1 10792"/>
                <a:gd name="f42" fmla="*/ f38 1 192736"/>
                <a:gd name="f43" fmla="*/ 10792 f39 1"/>
                <a:gd name="f44" fmla="*/ 11491 f38 1"/>
                <a:gd name="f45" fmla="*/ 4635 f38 1"/>
                <a:gd name="f46" fmla="*/ 4571 f39 1"/>
                <a:gd name="f47" fmla="*/ 64 f38 1"/>
                <a:gd name="f48" fmla="*/ 0 f39 1"/>
                <a:gd name="f49" fmla="*/ 188102 f38 1"/>
                <a:gd name="f50" fmla="*/ 6221 f39 1"/>
                <a:gd name="f51" fmla="*/ 192673 f38 1"/>
                <a:gd name="f52" fmla="+- f40 0 f1"/>
                <a:gd name="f53" fmla="*/ f43 1 10792"/>
                <a:gd name="f54" fmla="*/ f44 1 192736"/>
                <a:gd name="f55" fmla="*/ f45 1 192736"/>
                <a:gd name="f56" fmla="*/ f46 1 10792"/>
                <a:gd name="f57" fmla="*/ f47 1 192736"/>
                <a:gd name="f58" fmla="*/ f48 1 10792"/>
                <a:gd name="f59" fmla="*/ f49 1 192736"/>
                <a:gd name="f60" fmla="*/ f50 1 10792"/>
                <a:gd name="f61" fmla="*/ f51 1 192736"/>
                <a:gd name="f62" fmla="*/ f34 1 f41"/>
                <a:gd name="f63" fmla="*/ f35 1 f41"/>
                <a:gd name="f64" fmla="*/ f34 1 f42"/>
                <a:gd name="f65" fmla="*/ f36 1 f42"/>
                <a:gd name="f66" fmla="*/ f53 1 f41"/>
                <a:gd name="f67" fmla="*/ f54 1 f42"/>
                <a:gd name="f68" fmla="*/ f55 1 f42"/>
                <a:gd name="f69" fmla="*/ f56 1 f41"/>
                <a:gd name="f70" fmla="*/ f57 1 f42"/>
                <a:gd name="f71" fmla="*/ f58 1 f41"/>
                <a:gd name="f72" fmla="*/ f59 1 f42"/>
                <a:gd name="f73" fmla="*/ f60 1 f41"/>
                <a:gd name="f74" fmla="*/ f61 1 f42"/>
                <a:gd name="f75" fmla="*/ f62 f32 1"/>
                <a:gd name="f76" fmla="*/ f63 f32 1"/>
                <a:gd name="f77" fmla="*/ f65 f33 1"/>
                <a:gd name="f78" fmla="*/ f64 f33 1"/>
                <a:gd name="f79" fmla="*/ f66 f32 1"/>
                <a:gd name="f80" fmla="*/ f67 f33 1"/>
                <a:gd name="f81" fmla="*/ f68 f33 1"/>
                <a:gd name="f82" fmla="*/ f69 f32 1"/>
                <a:gd name="f83" fmla="*/ f70 f33 1"/>
                <a:gd name="f84" fmla="*/ f71 f32 1"/>
                <a:gd name="f85" fmla="*/ f72 f33 1"/>
                <a:gd name="f86" fmla="*/ f73 f32 1"/>
                <a:gd name="f87" fmla="*/ f74 f33 1"/>
              </a:gdLst>
              <a:ahLst/>
              <a:cxnLst>
                <a:cxn ang="3cd4">
                  <a:pos x="hc" y="t"/>
                </a:cxn>
                <a:cxn ang="0">
                  <a:pos x="r" y="vc"/>
                </a:cxn>
                <a:cxn ang="cd4">
                  <a:pos x="hc" y="b"/>
                </a:cxn>
                <a:cxn ang="cd2">
                  <a:pos x="l" y="vc"/>
                </a:cxn>
                <a:cxn ang="f52">
                  <a:pos x="f79" y="f80"/>
                </a:cxn>
                <a:cxn ang="f52">
                  <a:pos x="f79" y="f81"/>
                </a:cxn>
                <a:cxn ang="f52">
                  <a:pos x="f82" y="f83"/>
                </a:cxn>
                <a:cxn ang="f52">
                  <a:pos x="f84" y="f81"/>
                </a:cxn>
                <a:cxn ang="f52">
                  <a:pos x="f84" y="f85"/>
                </a:cxn>
                <a:cxn ang="f52">
                  <a:pos x="f86" y="f87"/>
                </a:cxn>
                <a:cxn ang="f52">
                  <a:pos x="f79" y="f85"/>
                </a:cxn>
                <a:cxn ang="f52">
                  <a:pos x="f79" y="f80"/>
                </a:cxn>
              </a:cxnLst>
              <a:rect l="f75" t="f78" r="f76" b="f77"/>
              <a:pathLst>
                <a:path w="10792" h="192736">
                  <a:moveTo>
                    <a:pt x="f6" y="f8"/>
                  </a:moveTo>
                  <a:lnTo>
                    <a:pt x="f6" y="f9"/>
                  </a:lnTo>
                  <a:cubicBezTo>
                    <a:pt x="f10" y="f11"/>
                    <a:pt x="f12" y="f13"/>
                    <a:pt x="f14" y="f15"/>
                  </a:cubicBezTo>
                  <a:cubicBezTo>
                    <a:pt x="f16" y="f17"/>
                    <a:pt x="f18" y="f19"/>
                    <a:pt x="f5" y="f9"/>
                  </a:cubicBezTo>
                  <a:lnTo>
                    <a:pt x="f5" y="f20"/>
                  </a:lnTo>
                  <a:cubicBezTo>
                    <a:pt x="f21" y="f22"/>
                    <a:pt x="f23" y="f24"/>
                    <a:pt x="f25" y="f26"/>
                  </a:cubicBezTo>
                  <a:cubicBezTo>
                    <a:pt x="f27" y="f28"/>
                    <a:pt x="f29" y="f30"/>
                    <a:pt x="f6" y="f20"/>
                  </a:cubicBezTo>
                  <a:lnTo>
                    <a:pt x="f6" y="f8"/>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59" name="Freeform: Shape 763">
              <a:extLst>
                <a:ext uri="{FF2B5EF4-FFF2-40B4-BE49-F238E27FC236}">
                  <a16:creationId xmlns:a16="http://schemas.microsoft.com/office/drawing/2014/main" id="{1CDE7A7C-68FD-3E4E-21BA-C339DC07C034}"/>
                </a:ext>
              </a:extLst>
            </p:cNvPr>
            <p:cNvSpPr/>
            <p:nvPr/>
          </p:nvSpPr>
          <p:spPr>
            <a:xfrm>
              <a:off x="5896124" y="2987152"/>
              <a:ext cx="180063" cy="26718"/>
            </a:xfrm>
            <a:custGeom>
              <a:avLst/>
              <a:gdLst>
                <a:gd name="f0" fmla="val 10800000"/>
                <a:gd name="f1" fmla="val 5400000"/>
                <a:gd name="f2" fmla="val 180"/>
                <a:gd name="f3" fmla="val w"/>
                <a:gd name="f4" fmla="val h"/>
                <a:gd name="f5" fmla="val 0"/>
                <a:gd name="f6" fmla="val 180067"/>
                <a:gd name="f7" fmla="val 26722"/>
                <a:gd name="f8" fmla="val 174100"/>
                <a:gd name="f9" fmla="val 21965"/>
                <a:gd name="f10" fmla="val 174620"/>
                <a:gd name="f11" fmla="val 19159"/>
                <a:gd name="f12" fmla="val 177249"/>
                <a:gd name="f13" fmla="val 17268"/>
                <a:gd name="f14" fmla="val 17648"/>
                <a:gd name="f15" fmla="val 177655"/>
                <a:gd name="f16" fmla="val 4978"/>
                <a:gd name="f17" fmla="val 2692"/>
                <a:gd name="f18" fmla="val 1423"/>
                <a:gd name="f19" fmla="val 635"/>
                <a:gd name="f20" fmla="val 661"/>
                <a:gd name="f21" fmla="val 1397"/>
                <a:gd name="f22" fmla="val 623"/>
                <a:gd name="f23" fmla="val 1650"/>
                <a:gd name="f24" fmla="val 1904"/>
                <a:gd name="f25" fmla="val 2158"/>
                <a:gd name="f26" fmla="val 344"/>
                <a:gd name="f27" fmla="val 2615"/>
                <a:gd name="f28" fmla="val 128"/>
                <a:gd name="f29" fmla="val 3136"/>
                <a:gd name="f30" fmla="val 26"/>
                <a:gd name="f31" fmla="val 3682"/>
                <a:gd name="f32" fmla="val -253"/>
                <a:gd name="f33" fmla="val 6399"/>
                <a:gd name="f34" fmla="val 1728"/>
                <a:gd name="f35" fmla="val 8837"/>
                <a:gd name="f36" fmla="val 4445"/>
                <a:gd name="f37" fmla="val 9116"/>
                <a:gd name="f38" fmla="val 4585"/>
                <a:gd name="f39" fmla="val 9129"/>
                <a:gd name="f40" fmla="val 4711"/>
                <a:gd name="f41" fmla="val 9142"/>
                <a:gd name="f42" fmla="val 4851"/>
                <a:gd name="f43" fmla="val 8787"/>
                <a:gd name="f44" fmla="val 179813"/>
                <a:gd name="f45" fmla="val 26663"/>
                <a:gd name="f46" fmla="val 177109"/>
                <a:gd name="f47" fmla="val 27082"/>
                <a:gd name="f48" fmla="val 174582"/>
                <a:gd name="f49" fmla="val 25241"/>
                <a:gd name="f50" fmla="val 174150"/>
                <a:gd name="f51" fmla="val 22537"/>
                <a:gd name="f52" fmla="val 174125"/>
                <a:gd name="f53" fmla="val 22346"/>
                <a:gd name="f54" fmla="val 174112"/>
                <a:gd name="f55" fmla="val 22156"/>
                <a:gd name="f56" fmla="+- 0 0 -90"/>
                <a:gd name="f57" fmla="*/ f3 1 180067"/>
                <a:gd name="f58" fmla="*/ f4 1 26722"/>
                <a:gd name="f59" fmla="val f5"/>
                <a:gd name="f60" fmla="val f6"/>
                <a:gd name="f61" fmla="val f7"/>
                <a:gd name="f62" fmla="*/ f56 f0 1"/>
                <a:gd name="f63" fmla="+- f61 0 f59"/>
                <a:gd name="f64" fmla="+- f60 0 f59"/>
                <a:gd name="f65" fmla="*/ f62 1 f2"/>
                <a:gd name="f66" fmla="*/ f64 1 180067"/>
                <a:gd name="f67" fmla="*/ f63 1 26722"/>
                <a:gd name="f68" fmla="*/ 174100 f64 1"/>
                <a:gd name="f69" fmla="*/ 21965 f63 1"/>
                <a:gd name="f70" fmla="*/ 180067 f64 1"/>
                <a:gd name="f71" fmla="*/ 17648 f63 1"/>
                <a:gd name="f72" fmla="*/ 177655 f64 1"/>
                <a:gd name="f73" fmla="*/ 4978 f64 1"/>
                <a:gd name="f74" fmla="*/ 0 f63 1"/>
                <a:gd name="f75" fmla="*/ 2692 f64 1"/>
                <a:gd name="f76" fmla="*/ 1423 f64 1"/>
                <a:gd name="f77" fmla="*/ 635 f63 1"/>
                <a:gd name="f78" fmla="*/ 661 f64 1"/>
                <a:gd name="f79" fmla="*/ 1397 f63 1"/>
                <a:gd name="f80" fmla="*/ 2158 f63 1"/>
                <a:gd name="f81" fmla="*/ 26 f64 1"/>
                <a:gd name="f82" fmla="*/ 3682 f63 1"/>
                <a:gd name="f83" fmla="*/ 4445 f64 1"/>
                <a:gd name="f84" fmla="*/ 9116 f63 1"/>
                <a:gd name="f85" fmla="*/ 4851 f64 1"/>
                <a:gd name="f86" fmla="*/ 9142 f63 1"/>
                <a:gd name="f87" fmla="*/ 8787 f64 1"/>
                <a:gd name="f88" fmla="*/ 179813 f64 1"/>
                <a:gd name="f89" fmla="*/ 26663 f63 1"/>
                <a:gd name="f90" fmla="*/ 174150 f64 1"/>
                <a:gd name="f91" fmla="*/ 22537 f63 1"/>
                <a:gd name="f92" fmla="+- f65 0 f1"/>
                <a:gd name="f93" fmla="*/ f68 1 180067"/>
                <a:gd name="f94" fmla="*/ f69 1 26722"/>
                <a:gd name="f95" fmla="*/ f70 1 180067"/>
                <a:gd name="f96" fmla="*/ f71 1 26722"/>
                <a:gd name="f97" fmla="*/ f72 1 180067"/>
                <a:gd name="f98" fmla="*/ f73 1 180067"/>
                <a:gd name="f99" fmla="*/ f74 1 26722"/>
                <a:gd name="f100" fmla="*/ f75 1 180067"/>
                <a:gd name="f101" fmla="*/ f76 1 180067"/>
                <a:gd name="f102" fmla="*/ f77 1 26722"/>
                <a:gd name="f103" fmla="*/ f78 1 180067"/>
                <a:gd name="f104" fmla="*/ f79 1 26722"/>
                <a:gd name="f105" fmla="*/ f80 1 26722"/>
                <a:gd name="f106" fmla="*/ f81 1 180067"/>
                <a:gd name="f107" fmla="*/ f82 1 26722"/>
                <a:gd name="f108" fmla="*/ f83 1 180067"/>
                <a:gd name="f109" fmla="*/ f84 1 26722"/>
                <a:gd name="f110" fmla="*/ f85 1 180067"/>
                <a:gd name="f111" fmla="*/ f86 1 26722"/>
                <a:gd name="f112" fmla="*/ f87 1 180067"/>
                <a:gd name="f113" fmla="*/ f88 1 180067"/>
                <a:gd name="f114" fmla="*/ f89 1 26722"/>
                <a:gd name="f115" fmla="*/ f90 1 180067"/>
                <a:gd name="f116" fmla="*/ f91 1 26722"/>
                <a:gd name="f117" fmla="*/ f59 1 f66"/>
                <a:gd name="f118" fmla="*/ f60 1 f66"/>
                <a:gd name="f119" fmla="*/ f59 1 f67"/>
                <a:gd name="f120" fmla="*/ f61 1 f67"/>
                <a:gd name="f121" fmla="*/ f93 1 f66"/>
                <a:gd name="f122" fmla="*/ f94 1 f67"/>
                <a:gd name="f123" fmla="*/ f95 1 f66"/>
                <a:gd name="f124" fmla="*/ f96 1 f67"/>
                <a:gd name="f125" fmla="*/ f97 1 f66"/>
                <a:gd name="f126" fmla="*/ f98 1 f66"/>
                <a:gd name="f127" fmla="*/ f99 1 f67"/>
                <a:gd name="f128" fmla="*/ f100 1 f66"/>
                <a:gd name="f129" fmla="*/ f101 1 f66"/>
                <a:gd name="f130" fmla="*/ f102 1 f67"/>
                <a:gd name="f131" fmla="*/ f103 1 f66"/>
                <a:gd name="f132" fmla="*/ f104 1 f67"/>
                <a:gd name="f133" fmla="*/ f105 1 f67"/>
                <a:gd name="f134" fmla="*/ f106 1 f66"/>
                <a:gd name="f135" fmla="*/ f107 1 f67"/>
                <a:gd name="f136" fmla="*/ f108 1 f66"/>
                <a:gd name="f137" fmla="*/ f109 1 f67"/>
                <a:gd name="f138" fmla="*/ f110 1 f66"/>
                <a:gd name="f139" fmla="*/ f111 1 f67"/>
                <a:gd name="f140" fmla="*/ f112 1 f66"/>
                <a:gd name="f141" fmla="*/ f113 1 f66"/>
                <a:gd name="f142" fmla="*/ f114 1 f67"/>
                <a:gd name="f143" fmla="*/ f115 1 f66"/>
                <a:gd name="f144" fmla="*/ f116 1 f67"/>
                <a:gd name="f145" fmla="*/ f117 f57 1"/>
                <a:gd name="f146" fmla="*/ f118 f57 1"/>
                <a:gd name="f147" fmla="*/ f120 f58 1"/>
                <a:gd name="f148" fmla="*/ f119 f58 1"/>
                <a:gd name="f149" fmla="*/ f121 f57 1"/>
                <a:gd name="f150" fmla="*/ f122 f58 1"/>
                <a:gd name="f151" fmla="*/ f123 f57 1"/>
                <a:gd name="f152" fmla="*/ f124 f58 1"/>
                <a:gd name="f153" fmla="*/ f125 f57 1"/>
                <a:gd name="f154" fmla="*/ f126 f57 1"/>
                <a:gd name="f155" fmla="*/ f127 f58 1"/>
                <a:gd name="f156" fmla="*/ f128 f57 1"/>
                <a:gd name="f157" fmla="*/ f129 f57 1"/>
                <a:gd name="f158" fmla="*/ f130 f58 1"/>
                <a:gd name="f159" fmla="*/ f131 f57 1"/>
                <a:gd name="f160" fmla="*/ f132 f58 1"/>
                <a:gd name="f161" fmla="*/ f133 f58 1"/>
                <a:gd name="f162" fmla="*/ f134 f57 1"/>
                <a:gd name="f163" fmla="*/ f135 f58 1"/>
                <a:gd name="f164" fmla="*/ f136 f57 1"/>
                <a:gd name="f165" fmla="*/ f137 f58 1"/>
                <a:gd name="f166" fmla="*/ f138 f57 1"/>
                <a:gd name="f167" fmla="*/ f139 f58 1"/>
                <a:gd name="f168" fmla="*/ f140 f57 1"/>
                <a:gd name="f169" fmla="*/ f141 f57 1"/>
                <a:gd name="f170" fmla="*/ f142 f58 1"/>
                <a:gd name="f171" fmla="*/ f143 f57 1"/>
                <a:gd name="f172" fmla="*/ f144 f58 1"/>
              </a:gdLst>
              <a:ahLst/>
              <a:cxnLst>
                <a:cxn ang="3cd4">
                  <a:pos x="hc" y="t"/>
                </a:cxn>
                <a:cxn ang="0">
                  <a:pos x="r" y="vc"/>
                </a:cxn>
                <a:cxn ang="cd4">
                  <a:pos x="hc" y="b"/>
                </a:cxn>
                <a:cxn ang="cd2">
                  <a:pos x="l" y="vc"/>
                </a:cxn>
                <a:cxn ang="f92">
                  <a:pos x="f149" y="f150"/>
                </a:cxn>
                <a:cxn ang="f92">
                  <a:pos x="f151" y="f152"/>
                </a:cxn>
                <a:cxn ang="f92">
                  <a:pos x="f153" y="f152"/>
                </a:cxn>
                <a:cxn ang="f92">
                  <a:pos x="f154" y="f155"/>
                </a:cxn>
                <a:cxn ang="f92">
                  <a:pos x="f156" y="f155"/>
                </a:cxn>
                <a:cxn ang="f92">
                  <a:pos x="f157" y="f158"/>
                </a:cxn>
                <a:cxn ang="f92">
                  <a:pos x="f157" y="f158"/>
                </a:cxn>
                <a:cxn ang="f92">
                  <a:pos x="f159" y="f160"/>
                </a:cxn>
                <a:cxn ang="f92">
                  <a:pos x="f159" y="f161"/>
                </a:cxn>
                <a:cxn ang="f92">
                  <a:pos x="f162" y="f163"/>
                </a:cxn>
                <a:cxn ang="f92">
                  <a:pos x="f164" y="f165"/>
                </a:cxn>
                <a:cxn ang="f92">
                  <a:pos x="f166" y="f167"/>
                </a:cxn>
                <a:cxn ang="f92">
                  <a:pos x="f168" y="f167"/>
                </a:cxn>
                <a:cxn ang="f92">
                  <a:pos x="f169" y="f170"/>
                </a:cxn>
                <a:cxn ang="f92">
                  <a:pos x="f171" y="f172"/>
                </a:cxn>
                <a:cxn ang="f92">
                  <a:pos x="f149" y="f150"/>
                </a:cxn>
              </a:cxnLst>
              <a:rect l="f145" t="f148" r="f146" b="f147"/>
              <a:pathLst>
                <a:path w="180067" h="26722">
                  <a:moveTo>
                    <a:pt x="f8" y="f9"/>
                  </a:moveTo>
                  <a:cubicBezTo>
                    <a:pt x="f10" y="f11"/>
                    <a:pt x="f12" y="f13"/>
                    <a:pt x="f6" y="f14"/>
                  </a:cubicBezTo>
                  <a:lnTo>
                    <a:pt x="f15" y="f14"/>
                  </a:lnTo>
                  <a:lnTo>
                    <a:pt x="f16" y="f5"/>
                  </a:lnTo>
                  <a:lnTo>
                    <a:pt x="f17" y="f5"/>
                  </a:lnTo>
                  <a:lnTo>
                    <a:pt x="f18" y="f19"/>
                  </a:lnTo>
                  <a:cubicBezTo>
                    <a:pt x="f18" y="f19"/>
                    <a:pt x="f18" y="f19"/>
                    <a:pt x="f18" y="f19"/>
                  </a:cubicBezTo>
                  <a:lnTo>
                    <a:pt x="f20" y="f21"/>
                  </a:lnTo>
                  <a:cubicBezTo>
                    <a:pt x="f22" y="f23"/>
                    <a:pt x="f22" y="f24"/>
                    <a:pt x="f20" y="f25"/>
                  </a:cubicBezTo>
                  <a:cubicBezTo>
                    <a:pt x="f26" y="f27"/>
                    <a:pt x="f28" y="f29"/>
                    <a:pt x="f30" y="f31"/>
                  </a:cubicBezTo>
                  <a:cubicBezTo>
                    <a:pt x="f32" y="f33"/>
                    <a:pt x="f34" y="f35"/>
                    <a:pt x="f36" y="f37"/>
                  </a:cubicBezTo>
                  <a:cubicBezTo>
                    <a:pt x="f38" y="f39"/>
                    <a:pt x="f40" y="f41"/>
                    <a:pt x="f42" y="f41"/>
                  </a:cubicBezTo>
                  <a:lnTo>
                    <a:pt x="f43" y="f41"/>
                  </a:lnTo>
                  <a:lnTo>
                    <a:pt x="f44" y="f45"/>
                  </a:lnTo>
                  <a:cubicBezTo>
                    <a:pt x="f46" y="f47"/>
                    <a:pt x="f48" y="f49"/>
                    <a:pt x="f50" y="f51"/>
                  </a:cubicBezTo>
                  <a:cubicBezTo>
                    <a:pt x="f52" y="f53"/>
                    <a:pt x="f54" y="f55"/>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0" name="Freeform: Shape 764">
              <a:extLst>
                <a:ext uri="{FF2B5EF4-FFF2-40B4-BE49-F238E27FC236}">
                  <a16:creationId xmlns:a16="http://schemas.microsoft.com/office/drawing/2014/main" id="{1883F29F-4262-F107-5E18-68124B853688}"/>
                </a:ext>
              </a:extLst>
            </p:cNvPr>
            <p:cNvSpPr/>
            <p:nvPr/>
          </p:nvSpPr>
          <p:spPr>
            <a:xfrm>
              <a:off x="11297887" y="3082314"/>
              <a:ext cx="10789" cy="79159"/>
            </a:xfrm>
            <a:custGeom>
              <a:avLst/>
              <a:gdLst>
                <a:gd name="f0" fmla="val 10800000"/>
                <a:gd name="f1" fmla="val 5400000"/>
                <a:gd name="f2" fmla="val 180"/>
                <a:gd name="f3" fmla="val w"/>
                <a:gd name="f4" fmla="val h"/>
                <a:gd name="f5" fmla="val 0"/>
                <a:gd name="f6" fmla="val 10791"/>
                <a:gd name="f7" fmla="val 79164"/>
                <a:gd name="f8" fmla="val 10792"/>
                <a:gd name="f9" fmla="val 4635"/>
                <a:gd name="f10" fmla="val 10335"/>
                <a:gd name="f11" fmla="val 1651"/>
                <a:gd name="f12" fmla="val 7542"/>
                <a:gd name="f13" fmla="val -393"/>
                <a:gd name="f14" fmla="val 4571"/>
                <a:gd name="f15" fmla="val 64"/>
                <a:gd name="f16" fmla="val 2209"/>
                <a:gd name="f17" fmla="val 432"/>
                <a:gd name="f18" fmla="val 368"/>
                <a:gd name="f19" fmla="val 2273"/>
                <a:gd name="f20" fmla="val 457"/>
                <a:gd name="f21" fmla="val 76181"/>
                <a:gd name="f22" fmla="val 3250"/>
                <a:gd name="f23" fmla="val 74136"/>
                <a:gd name="f24" fmla="val 6221"/>
                <a:gd name="f25" fmla="val 74594"/>
                <a:gd name="f26" fmla="val 8583"/>
                <a:gd name="f27" fmla="val 74962"/>
                <a:gd name="f28" fmla="val 10424"/>
                <a:gd name="f29" fmla="val 76803"/>
                <a:gd name="f30" fmla="val 4762"/>
                <a:gd name="f31" fmla="+- 0 0 -90"/>
                <a:gd name="f32" fmla="*/ f3 1 10791"/>
                <a:gd name="f33" fmla="*/ f4 1 79164"/>
                <a:gd name="f34" fmla="val f5"/>
                <a:gd name="f35" fmla="val f6"/>
                <a:gd name="f36" fmla="val f7"/>
                <a:gd name="f37" fmla="*/ f31 f0 1"/>
                <a:gd name="f38" fmla="+- f36 0 f34"/>
                <a:gd name="f39" fmla="+- f35 0 f34"/>
                <a:gd name="f40" fmla="*/ f37 1 f2"/>
                <a:gd name="f41" fmla="*/ f39 1 10791"/>
                <a:gd name="f42" fmla="*/ f38 1 79164"/>
                <a:gd name="f43" fmla="*/ 10792 f39 1"/>
                <a:gd name="f44" fmla="*/ 4635 f38 1"/>
                <a:gd name="f45" fmla="*/ 4571 f39 1"/>
                <a:gd name="f46" fmla="*/ 64 f38 1"/>
                <a:gd name="f47" fmla="*/ 0 f39 1"/>
                <a:gd name="f48" fmla="*/ 79164 f38 1"/>
                <a:gd name="f49" fmla="*/ 6221 f39 1"/>
                <a:gd name="f50" fmla="*/ 74594 f38 1"/>
                <a:gd name="f51" fmla="*/ 4762 f38 1"/>
                <a:gd name="f52" fmla="+- f40 0 f1"/>
                <a:gd name="f53" fmla="*/ f43 1 10791"/>
                <a:gd name="f54" fmla="*/ f44 1 79164"/>
                <a:gd name="f55" fmla="*/ f45 1 10791"/>
                <a:gd name="f56" fmla="*/ f46 1 79164"/>
                <a:gd name="f57" fmla="*/ f47 1 10791"/>
                <a:gd name="f58" fmla="*/ f48 1 79164"/>
                <a:gd name="f59" fmla="*/ f49 1 10791"/>
                <a:gd name="f60" fmla="*/ f50 1 79164"/>
                <a:gd name="f61" fmla="*/ f51 1 79164"/>
                <a:gd name="f62" fmla="*/ f34 1 f41"/>
                <a:gd name="f63" fmla="*/ f35 1 f41"/>
                <a:gd name="f64" fmla="*/ f34 1 f42"/>
                <a:gd name="f65" fmla="*/ f36 1 f42"/>
                <a:gd name="f66" fmla="*/ f53 1 f41"/>
                <a:gd name="f67" fmla="*/ f54 1 f42"/>
                <a:gd name="f68" fmla="*/ f55 1 f41"/>
                <a:gd name="f69" fmla="*/ f56 1 f42"/>
                <a:gd name="f70" fmla="*/ f57 1 f41"/>
                <a:gd name="f71" fmla="*/ f58 1 f42"/>
                <a:gd name="f72" fmla="*/ f59 1 f41"/>
                <a:gd name="f73" fmla="*/ f60 1 f42"/>
                <a:gd name="f74" fmla="*/ f61 1 f42"/>
                <a:gd name="f75" fmla="*/ f62 f32 1"/>
                <a:gd name="f76" fmla="*/ f63 f32 1"/>
                <a:gd name="f77" fmla="*/ f65 f33 1"/>
                <a:gd name="f78" fmla="*/ f64 f33 1"/>
                <a:gd name="f79" fmla="*/ f66 f32 1"/>
                <a:gd name="f80" fmla="*/ f67 f33 1"/>
                <a:gd name="f81" fmla="*/ f68 f32 1"/>
                <a:gd name="f82" fmla="*/ f69 f33 1"/>
                <a:gd name="f83" fmla="*/ f70 f32 1"/>
                <a:gd name="f84" fmla="*/ f71 f33 1"/>
                <a:gd name="f85" fmla="*/ f72 f32 1"/>
                <a:gd name="f86" fmla="*/ f73 f33 1"/>
                <a:gd name="f87" fmla="*/ f74 f33 1"/>
              </a:gdLst>
              <a:ahLst/>
              <a:cxnLst>
                <a:cxn ang="3cd4">
                  <a:pos x="hc" y="t"/>
                </a:cxn>
                <a:cxn ang="0">
                  <a:pos x="r" y="vc"/>
                </a:cxn>
                <a:cxn ang="cd4">
                  <a:pos x="hc" y="b"/>
                </a:cxn>
                <a:cxn ang="cd2">
                  <a:pos x="l" y="vc"/>
                </a:cxn>
                <a:cxn ang="f52">
                  <a:pos x="f79" y="f80"/>
                </a:cxn>
                <a:cxn ang="f52">
                  <a:pos x="f81" y="f82"/>
                </a:cxn>
                <a:cxn ang="f52">
                  <a:pos x="f83" y="f80"/>
                </a:cxn>
                <a:cxn ang="f52">
                  <a:pos x="f83" y="f84"/>
                </a:cxn>
                <a:cxn ang="f52">
                  <a:pos x="f85" y="f86"/>
                </a:cxn>
                <a:cxn ang="f52">
                  <a:pos x="f79" y="f84"/>
                </a:cxn>
                <a:cxn ang="f52">
                  <a:pos x="f79" y="f87"/>
                </a:cxn>
              </a:cxnLst>
              <a:rect l="f75" t="f78" r="f76" b="f77"/>
              <a:pathLst>
                <a:path w="10791" h="79164">
                  <a:moveTo>
                    <a:pt x="f8" y="f9"/>
                  </a:moveTo>
                  <a:cubicBezTo>
                    <a:pt x="f10" y="f11"/>
                    <a:pt x="f12" y="f13"/>
                    <a:pt x="f14" y="f15"/>
                  </a:cubicBezTo>
                  <a:cubicBezTo>
                    <a:pt x="f16" y="f17"/>
                    <a:pt x="f18" y="f19"/>
                    <a:pt x="f5" y="f9"/>
                  </a:cubicBezTo>
                  <a:lnTo>
                    <a:pt x="f5" y="f7"/>
                  </a:lnTo>
                  <a:cubicBezTo>
                    <a:pt x="f20" y="f21"/>
                    <a:pt x="f22" y="f23"/>
                    <a:pt x="f24" y="f25"/>
                  </a:cubicBezTo>
                  <a:cubicBezTo>
                    <a:pt x="f26" y="f27"/>
                    <a:pt x="f28" y="f29"/>
                    <a:pt x="f8" y="f7"/>
                  </a:cubicBezTo>
                  <a:lnTo>
                    <a:pt x="f8" y="f3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1" name="Freeform: Shape 765">
              <a:extLst>
                <a:ext uri="{FF2B5EF4-FFF2-40B4-BE49-F238E27FC236}">
                  <a16:creationId xmlns:a16="http://schemas.microsoft.com/office/drawing/2014/main" id="{5E7B9490-8C46-B6C5-5682-2C5EBB066B02}"/>
                </a:ext>
              </a:extLst>
            </p:cNvPr>
            <p:cNvSpPr/>
            <p:nvPr/>
          </p:nvSpPr>
          <p:spPr>
            <a:xfrm>
              <a:off x="11297887" y="3156847"/>
              <a:ext cx="10789" cy="112873"/>
            </a:xfrm>
            <a:custGeom>
              <a:avLst/>
              <a:gdLst>
                <a:gd name="f0" fmla="val 10800000"/>
                <a:gd name="f1" fmla="val 5400000"/>
                <a:gd name="f2" fmla="val 180"/>
                <a:gd name="f3" fmla="val w"/>
                <a:gd name="f4" fmla="val h"/>
                <a:gd name="f5" fmla="val 0"/>
                <a:gd name="f6" fmla="val 10791"/>
                <a:gd name="f7" fmla="val 112874"/>
                <a:gd name="f8" fmla="val 10792"/>
                <a:gd name="f9" fmla="val 4635"/>
                <a:gd name="f10" fmla="val 10335"/>
                <a:gd name="f11" fmla="val 1651"/>
                <a:gd name="f12" fmla="val 7542"/>
                <a:gd name="f13" fmla="val -393"/>
                <a:gd name="f14" fmla="val 4571"/>
                <a:gd name="f15" fmla="val 64"/>
                <a:gd name="f16" fmla="val 2209"/>
                <a:gd name="f17" fmla="val 432"/>
                <a:gd name="f18" fmla="val 368"/>
                <a:gd name="f19" fmla="val 2273"/>
                <a:gd name="f20" fmla="val 108240"/>
                <a:gd name="f21" fmla="val 457"/>
                <a:gd name="f22" fmla="val 111223"/>
                <a:gd name="f23" fmla="val 3250"/>
                <a:gd name="f24" fmla="val 113268"/>
                <a:gd name="f25" fmla="val 6221"/>
                <a:gd name="f26" fmla="val 112810"/>
                <a:gd name="f27" fmla="val 8583"/>
                <a:gd name="f28" fmla="val 112442"/>
                <a:gd name="f29" fmla="val 10424"/>
                <a:gd name="f30" fmla="val 110602"/>
                <a:gd name="f31" fmla="+- 0 0 -90"/>
                <a:gd name="f32" fmla="*/ f3 1 10791"/>
                <a:gd name="f33" fmla="*/ f4 1 112874"/>
                <a:gd name="f34" fmla="val f5"/>
                <a:gd name="f35" fmla="val f6"/>
                <a:gd name="f36" fmla="val f7"/>
                <a:gd name="f37" fmla="*/ f31 f0 1"/>
                <a:gd name="f38" fmla="+- f36 0 f34"/>
                <a:gd name="f39" fmla="+- f35 0 f34"/>
                <a:gd name="f40" fmla="*/ f37 1 f2"/>
                <a:gd name="f41" fmla="*/ f39 1 10791"/>
                <a:gd name="f42" fmla="*/ f38 1 112874"/>
                <a:gd name="f43" fmla="*/ 10792 f39 1"/>
                <a:gd name="f44" fmla="*/ 4635 f38 1"/>
                <a:gd name="f45" fmla="*/ 4571 f39 1"/>
                <a:gd name="f46" fmla="*/ 64 f38 1"/>
                <a:gd name="f47" fmla="*/ 0 f39 1"/>
                <a:gd name="f48" fmla="*/ 108240 f38 1"/>
                <a:gd name="f49" fmla="*/ 6221 f39 1"/>
                <a:gd name="f50" fmla="*/ 112810 f38 1"/>
                <a:gd name="f51" fmla="+- f40 0 f1"/>
                <a:gd name="f52" fmla="*/ f43 1 10791"/>
                <a:gd name="f53" fmla="*/ f44 1 112874"/>
                <a:gd name="f54" fmla="*/ f45 1 10791"/>
                <a:gd name="f55" fmla="*/ f46 1 112874"/>
                <a:gd name="f56" fmla="*/ f47 1 10791"/>
                <a:gd name="f57" fmla="*/ f48 1 112874"/>
                <a:gd name="f58" fmla="*/ f49 1 10791"/>
                <a:gd name="f59" fmla="*/ f50 1 112874"/>
                <a:gd name="f60" fmla="*/ f34 1 f41"/>
                <a:gd name="f61" fmla="*/ f35 1 f41"/>
                <a:gd name="f62" fmla="*/ f34 1 f42"/>
                <a:gd name="f63" fmla="*/ f36 1 f42"/>
                <a:gd name="f64" fmla="*/ f52 1 f41"/>
                <a:gd name="f65" fmla="*/ f53 1 f42"/>
                <a:gd name="f66" fmla="*/ f54 1 f41"/>
                <a:gd name="f67" fmla="*/ f55 1 f42"/>
                <a:gd name="f68" fmla="*/ f56 1 f41"/>
                <a:gd name="f69" fmla="*/ f57 1 f42"/>
                <a:gd name="f70" fmla="*/ f58 1 f41"/>
                <a:gd name="f71" fmla="*/ f59 1 f42"/>
                <a:gd name="f72" fmla="*/ f60 f32 1"/>
                <a:gd name="f73" fmla="*/ f61 f32 1"/>
                <a:gd name="f74" fmla="*/ f63 f33 1"/>
                <a:gd name="f75" fmla="*/ f62 f33 1"/>
                <a:gd name="f76" fmla="*/ f64 f32 1"/>
                <a:gd name="f77" fmla="*/ f65 f33 1"/>
                <a:gd name="f78" fmla="*/ f66 f32 1"/>
                <a:gd name="f79" fmla="*/ f67 f33 1"/>
                <a:gd name="f80" fmla="*/ f68 f32 1"/>
                <a:gd name="f81" fmla="*/ f69 f33 1"/>
                <a:gd name="f82" fmla="*/ f70 f32 1"/>
                <a:gd name="f83" fmla="*/ f71 f33 1"/>
              </a:gdLst>
              <a:ahLst/>
              <a:cxnLst>
                <a:cxn ang="3cd4">
                  <a:pos x="hc" y="t"/>
                </a:cxn>
                <a:cxn ang="0">
                  <a:pos x="r" y="vc"/>
                </a:cxn>
                <a:cxn ang="cd4">
                  <a:pos x="hc" y="b"/>
                </a:cxn>
                <a:cxn ang="cd2">
                  <a:pos x="l" y="vc"/>
                </a:cxn>
                <a:cxn ang="f51">
                  <a:pos x="f76" y="f77"/>
                </a:cxn>
                <a:cxn ang="f51">
                  <a:pos x="f78" y="f79"/>
                </a:cxn>
                <a:cxn ang="f51">
                  <a:pos x="f80" y="f77"/>
                </a:cxn>
                <a:cxn ang="f51">
                  <a:pos x="f80" y="f81"/>
                </a:cxn>
                <a:cxn ang="f51">
                  <a:pos x="f82" y="f83"/>
                </a:cxn>
                <a:cxn ang="f51">
                  <a:pos x="f76" y="f81"/>
                </a:cxn>
                <a:cxn ang="f51">
                  <a:pos x="f76" y="f77"/>
                </a:cxn>
              </a:cxnLst>
              <a:rect l="f72" t="f75" r="f73" b="f74"/>
              <a:pathLst>
                <a:path w="10791" h="112874">
                  <a:moveTo>
                    <a:pt x="f8" y="f9"/>
                  </a:moveTo>
                  <a:cubicBezTo>
                    <a:pt x="f10" y="f11"/>
                    <a:pt x="f12" y="f13"/>
                    <a:pt x="f14" y="f15"/>
                  </a:cubicBezTo>
                  <a:cubicBezTo>
                    <a:pt x="f16" y="f17"/>
                    <a:pt x="f18" y="f19"/>
                    <a:pt x="f5" y="f9"/>
                  </a:cubicBezTo>
                  <a:lnTo>
                    <a:pt x="f5" y="f20"/>
                  </a:lnTo>
                  <a:cubicBezTo>
                    <a:pt x="f21" y="f22"/>
                    <a:pt x="f23" y="f24"/>
                    <a:pt x="f25" y="f26"/>
                  </a:cubicBezTo>
                  <a:cubicBezTo>
                    <a:pt x="f27" y="f28"/>
                    <a:pt x="f29" y="f30"/>
                    <a:pt x="f8" y="f20"/>
                  </a:cubicBezTo>
                  <a:lnTo>
                    <a:pt x="f8" y="f9"/>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2" name="Freeform: Shape 766">
              <a:extLst>
                <a:ext uri="{FF2B5EF4-FFF2-40B4-BE49-F238E27FC236}">
                  <a16:creationId xmlns:a16="http://schemas.microsoft.com/office/drawing/2014/main" id="{1B3EAD0A-527D-D34F-9C4E-F9B792CA9DDD}"/>
                </a:ext>
              </a:extLst>
            </p:cNvPr>
            <p:cNvSpPr/>
            <p:nvPr/>
          </p:nvSpPr>
          <p:spPr>
            <a:xfrm>
              <a:off x="10626132" y="3624324"/>
              <a:ext cx="425561" cy="97465"/>
            </a:xfrm>
            <a:custGeom>
              <a:avLst/>
              <a:gdLst>
                <a:gd name="f0" fmla="val 10800000"/>
                <a:gd name="f1" fmla="val 5400000"/>
                <a:gd name="f2" fmla="val 180"/>
                <a:gd name="f3" fmla="val w"/>
                <a:gd name="f4" fmla="val h"/>
                <a:gd name="f5" fmla="val 0"/>
                <a:gd name="f6" fmla="val 425562"/>
                <a:gd name="f7" fmla="val 97462"/>
                <a:gd name="f8" fmla="val 10758"/>
                <a:gd name="f9" fmla="val 1095"/>
                <a:gd name="f10" fmla="val 6567"/>
                <a:gd name="f11" fmla="val 206"/>
                <a:gd name="f12" fmla="val 3799"/>
                <a:gd name="f13" fmla="val -594"/>
                <a:gd name="f14" fmla="val 917"/>
                <a:gd name="f15" fmla="val 1006"/>
                <a:gd name="f16" fmla="val 130"/>
                <a:gd name="f17" fmla="val 3774"/>
                <a:gd name="f18" fmla="val 117"/>
                <a:gd name="f19" fmla="val 3812"/>
                <a:gd name="f20" fmla="val 105"/>
                <a:gd name="f21" fmla="val 3850"/>
                <a:gd name="f22" fmla="val 92"/>
                <a:gd name="f23" fmla="val 3888"/>
                <a:gd name="f24" fmla="val -428"/>
                <a:gd name="f25" fmla="val 1311"/>
                <a:gd name="f26" fmla="val 9170"/>
                <a:gd name="f27" fmla="val 4003"/>
                <a:gd name="f28" fmla="val 9703"/>
                <a:gd name="f29" fmla="val 4053"/>
                <a:gd name="f30" fmla="val 9716"/>
                <a:gd name="f31" fmla="val 4105"/>
                <a:gd name="f32" fmla="val 4155"/>
                <a:gd name="f33" fmla="val 9729"/>
                <a:gd name="f34" fmla="val 423150"/>
                <a:gd name="f35" fmla="val 97463"/>
                <a:gd name="f36" fmla="val 420446"/>
                <a:gd name="f37" fmla="val 97018"/>
                <a:gd name="f38" fmla="val 418617"/>
                <a:gd name="f39" fmla="val 94479"/>
                <a:gd name="f40" fmla="val 419062"/>
                <a:gd name="f41" fmla="val 91775"/>
                <a:gd name="f42" fmla="val 91724"/>
                <a:gd name="f43" fmla="val 419075"/>
                <a:gd name="f44" fmla="val 91673"/>
                <a:gd name="f45" fmla="val 419087"/>
                <a:gd name="f46" fmla="val 91622"/>
                <a:gd name="f47" fmla="val 419887"/>
                <a:gd name="f48" fmla="val 88842"/>
                <a:gd name="f49" fmla="val 422757"/>
                <a:gd name="f50" fmla="val 87204"/>
                <a:gd name="f51" fmla="val 425563"/>
                <a:gd name="f52" fmla="val 87940"/>
                <a:gd name="f53" fmla="val 418960"/>
                <a:gd name="f54" fmla="val 86543"/>
                <a:gd name="f55" fmla="+- 0 0 -90"/>
                <a:gd name="f56" fmla="*/ f3 1 425562"/>
                <a:gd name="f57" fmla="*/ f4 1 97462"/>
                <a:gd name="f58" fmla="val f5"/>
                <a:gd name="f59" fmla="val f6"/>
                <a:gd name="f60" fmla="val f7"/>
                <a:gd name="f61" fmla="*/ f55 f0 1"/>
                <a:gd name="f62" fmla="+- f60 0 f58"/>
                <a:gd name="f63" fmla="+- f59 0 f58"/>
                <a:gd name="f64" fmla="*/ f61 1 f2"/>
                <a:gd name="f65" fmla="*/ f63 1 425562"/>
                <a:gd name="f66" fmla="*/ f62 1 97462"/>
                <a:gd name="f67" fmla="*/ 10758 f63 1"/>
                <a:gd name="f68" fmla="*/ 1095 f62 1"/>
                <a:gd name="f69" fmla="*/ 6567 f63 1"/>
                <a:gd name="f70" fmla="*/ 206 f62 1"/>
                <a:gd name="f71" fmla="*/ 130 f63 1"/>
                <a:gd name="f72" fmla="*/ 3774 f62 1"/>
                <a:gd name="f73" fmla="*/ 92 f63 1"/>
                <a:gd name="f74" fmla="*/ 3888 f62 1"/>
                <a:gd name="f75" fmla="*/ 4003 f63 1"/>
                <a:gd name="f76" fmla="*/ 9703 f62 1"/>
                <a:gd name="f77" fmla="*/ 4155 f63 1"/>
                <a:gd name="f78" fmla="*/ 9729 f62 1"/>
                <a:gd name="f79" fmla="*/ 423150 f63 1"/>
                <a:gd name="f80" fmla="*/ 97463 f62 1"/>
                <a:gd name="f81" fmla="*/ 419062 f63 1"/>
                <a:gd name="f82" fmla="*/ 91775 f62 1"/>
                <a:gd name="f83" fmla="*/ 419087 f63 1"/>
                <a:gd name="f84" fmla="*/ 91622 f62 1"/>
                <a:gd name="f85" fmla="*/ 425563 f63 1"/>
                <a:gd name="f86" fmla="*/ 87940 f62 1"/>
                <a:gd name="f87" fmla="*/ 418960 f63 1"/>
                <a:gd name="f88" fmla="*/ 86543 f62 1"/>
                <a:gd name="f89" fmla="+- f64 0 f1"/>
                <a:gd name="f90" fmla="*/ f67 1 425562"/>
                <a:gd name="f91" fmla="*/ f68 1 97462"/>
                <a:gd name="f92" fmla="*/ f69 1 425562"/>
                <a:gd name="f93" fmla="*/ f70 1 97462"/>
                <a:gd name="f94" fmla="*/ f71 1 425562"/>
                <a:gd name="f95" fmla="*/ f72 1 97462"/>
                <a:gd name="f96" fmla="*/ f73 1 425562"/>
                <a:gd name="f97" fmla="*/ f74 1 97462"/>
                <a:gd name="f98" fmla="*/ f75 1 425562"/>
                <a:gd name="f99" fmla="*/ f76 1 97462"/>
                <a:gd name="f100" fmla="*/ f77 1 425562"/>
                <a:gd name="f101" fmla="*/ f78 1 97462"/>
                <a:gd name="f102" fmla="*/ f79 1 425562"/>
                <a:gd name="f103" fmla="*/ f80 1 97462"/>
                <a:gd name="f104" fmla="*/ f81 1 425562"/>
                <a:gd name="f105" fmla="*/ f82 1 97462"/>
                <a:gd name="f106" fmla="*/ f83 1 425562"/>
                <a:gd name="f107" fmla="*/ f84 1 97462"/>
                <a:gd name="f108" fmla="*/ f85 1 425562"/>
                <a:gd name="f109" fmla="*/ f86 1 97462"/>
                <a:gd name="f110" fmla="*/ f87 1 425562"/>
                <a:gd name="f111" fmla="*/ f88 1 97462"/>
                <a:gd name="f112" fmla="*/ f58 1 f65"/>
                <a:gd name="f113" fmla="*/ f59 1 f65"/>
                <a:gd name="f114" fmla="*/ f58 1 f66"/>
                <a:gd name="f115" fmla="*/ f60 1 f66"/>
                <a:gd name="f116" fmla="*/ f90 1 f65"/>
                <a:gd name="f117" fmla="*/ f91 1 f66"/>
                <a:gd name="f118" fmla="*/ f92 1 f65"/>
                <a:gd name="f119" fmla="*/ f93 1 f66"/>
                <a:gd name="f120" fmla="*/ f94 1 f65"/>
                <a:gd name="f121" fmla="*/ f95 1 f66"/>
                <a:gd name="f122" fmla="*/ f96 1 f65"/>
                <a:gd name="f123" fmla="*/ f97 1 f66"/>
                <a:gd name="f124" fmla="*/ f98 1 f65"/>
                <a:gd name="f125" fmla="*/ f99 1 f66"/>
                <a:gd name="f126" fmla="*/ f100 1 f65"/>
                <a:gd name="f127" fmla="*/ f101 1 f66"/>
                <a:gd name="f128" fmla="*/ f102 1 f65"/>
                <a:gd name="f129" fmla="*/ f103 1 f66"/>
                <a:gd name="f130" fmla="*/ f104 1 f65"/>
                <a:gd name="f131" fmla="*/ f105 1 f66"/>
                <a:gd name="f132" fmla="*/ f106 1 f65"/>
                <a:gd name="f133" fmla="*/ f107 1 f66"/>
                <a:gd name="f134" fmla="*/ f108 1 f65"/>
                <a:gd name="f135" fmla="*/ f109 1 f66"/>
                <a:gd name="f136" fmla="*/ f110 1 f65"/>
                <a:gd name="f137" fmla="*/ f111 1 f66"/>
                <a:gd name="f138" fmla="*/ f112 f56 1"/>
                <a:gd name="f139" fmla="*/ f113 f56 1"/>
                <a:gd name="f140" fmla="*/ f115 f57 1"/>
                <a:gd name="f141" fmla="*/ f114 f57 1"/>
                <a:gd name="f142" fmla="*/ f116 f56 1"/>
                <a:gd name="f143" fmla="*/ f117 f57 1"/>
                <a:gd name="f144" fmla="*/ f118 f56 1"/>
                <a:gd name="f145" fmla="*/ f119 f57 1"/>
                <a:gd name="f146" fmla="*/ f120 f56 1"/>
                <a:gd name="f147" fmla="*/ f121 f57 1"/>
                <a:gd name="f148" fmla="*/ f122 f56 1"/>
                <a:gd name="f149" fmla="*/ f123 f57 1"/>
                <a:gd name="f150" fmla="*/ f124 f56 1"/>
                <a:gd name="f151" fmla="*/ f125 f57 1"/>
                <a:gd name="f152" fmla="*/ f126 f56 1"/>
                <a:gd name="f153" fmla="*/ f127 f57 1"/>
                <a:gd name="f154" fmla="*/ f128 f56 1"/>
                <a:gd name="f155" fmla="*/ f129 f57 1"/>
                <a:gd name="f156" fmla="*/ f130 f56 1"/>
                <a:gd name="f157" fmla="*/ f131 f57 1"/>
                <a:gd name="f158" fmla="*/ f132 f56 1"/>
                <a:gd name="f159" fmla="*/ f133 f57 1"/>
                <a:gd name="f160" fmla="*/ f134 f56 1"/>
                <a:gd name="f161" fmla="*/ f135 f57 1"/>
                <a:gd name="f162" fmla="*/ f136 f56 1"/>
                <a:gd name="f163" fmla="*/ f137 f57 1"/>
              </a:gdLst>
              <a:ahLst/>
              <a:cxnLst>
                <a:cxn ang="3cd4">
                  <a:pos x="hc" y="t"/>
                </a:cxn>
                <a:cxn ang="0">
                  <a:pos x="r" y="vc"/>
                </a:cxn>
                <a:cxn ang="cd4">
                  <a:pos x="hc" y="b"/>
                </a:cxn>
                <a:cxn ang="cd2">
                  <a:pos x="l" y="vc"/>
                </a:cxn>
                <a:cxn ang="f89">
                  <a:pos x="f142" y="f143"/>
                </a:cxn>
                <a:cxn ang="f89">
                  <a:pos x="f144" y="f145"/>
                </a:cxn>
                <a:cxn ang="f89">
                  <a:pos x="f146" y="f147"/>
                </a:cxn>
                <a:cxn ang="f89">
                  <a:pos x="f148" y="f149"/>
                </a:cxn>
                <a:cxn ang="f89">
                  <a:pos x="f150" y="f151"/>
                </a:cxn>
                <a:cxn ang="f89">
                  <a:pos x="f152" y="f153"/>
                </a:cxn>
                <a:cxn ang="f89">
                  <a:pos x="f154" y="f155"/>
                </a:cxn>
                <a:cxn ang="f89">
                  <a:pos x="f156" y="f157"/>
                </a:cxn>
                <a:cxn ang="f89">
                  <a:pos x="f158" y="f159"/>
                </a:cxn>
                <a:cxn ang="f89">
                  <a:pos x="f160" y="f161"/>
                </a:cxn>
                <a:cxn ang="f89">
                  <a:pos x="f162" y="f163"/>
                </a:cxn>
              </a:cxnLst>
              <a:rect l="f138" t="f141" r="f139" b="f140"/>
              <a:pathLst>
                <a:path w="425562" h="97462">
                  <a:moveTo>
                    <a:pt x="f8" y="f9"/>
                  </a:moveTo>
                  <a:lnTo>
                    <a:pt x="f10" y="f11"/>
                  </a:lnTo>
                  <a:cubicBezTo>
                    <a:pt x="f12" y="f13"/>
                    <a:pt x="f14" y="f15"/>
                    <a:pt x="f16" y="f17"/>
                  </a:cubicBezTo>
                  <a:cubicBezTo>
                    <a:pt x="f18" y="f19"/>
                    <a:pt x="f20" y="f21"/>
                    <a:pt x="f22" y="f23"/>
                  </a:cubicBezTo>
                  <a:cubicBezTo>
                    <a:pt x="f24" y="f10"/>
                    <a:pt x="f25" y="f26"/>
                    <a:pt x="f27" y="f28"/>
                  </a:cubicBezTo>
                  <a:cubicBezTo>
                    <a:pt x="f29" y="f30"/>
                    <a:pt x="f31" y="f30"/>
                    <a:pt x="f32" y="f33"/>
                  </a:cubicBezTo>
                  <a:lnTo>
                    <a:pt x="f34" y="f35"/>
                  </a:lnTo>
                  <a:cubicBezTo>
                    <a:pt x="f36" y="f37"/>
                    <a:pt x="f38" y="f39"/>
                    <a:pt x="f40" y="f41"/>
                  </a:cubicBezTo>
                  <a:cubicBezTo>
                    <a:pt x="f40" y="f42"/>
                    <a:pt x="f43" y="f44"/>
                    <a:pt x="f45" y="f46"/>
                  </a:cubicBezTo>
                  <a:cubicBezTo>
                    <a:pt x="f47" y="f48"/>
                    <a:pt x="f49" y="f50"/>
                    <a:pt x="f51" y="f52"/>
                  </a:cubicBezTo>
                  <a:lnTo>
                    <a:pt x="f53" y="f54"/>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3" name="Freeform: Shape 767">
              <a:extLst>
                <a:ext uri="{FF2B5EF4-FFF2-40B4-BE49-F238E27FC236}">
                  <a16:creationId xmlns:a16="http://schemas.microsoft.com/office/drawing/2014/main" id="{A7C5496B-5461-8407-C90A-8816099AE7EB}"/>
                </a:ext>
              </a:extLst>
            </p:cNvPr>
            <p:cNvSpPr/>
            <p:nvPr/>
          </p:nvSpPr>
          <p:spPr>
            <a:xfrm>
              <a:off x="11044626" y="3712089"/>
              <a:ext cx="153308" cy="39666"/>
            </a:xfrm>
            <a:custGeom>
              <a:avLst/>
              <a:gdLst>
                <a:gd name="f0" fmla="val 10800000"/>
                <a:gd name="f1" fmla="val 5400000"/>
                <a:gd name="f2" fmla="val 180"/>
                <a:gd name="f3" fmla="val w"/>
                <a:gd name="f4" fmla="val h"/>
                <a:gd name="f5" fmla="val 0"/>
                <a:gd name="f6" fmla="val 153307"/>
                <a:gd name="f7" fmla="val 39667"/>
                <a:gd name="f8" fmla="val 6568"/>
                <a:gd name="f9" fmla="val 176"/>
                <a:gd name="f10" fmla="val 3761"/>
                <a:gd name="f11" fmla="val -560"/>
                <a:gd name="f12" fmla="val 892"/>
                <a:gd name="f13" fmla="val 1078"/>
                <a:gd name="f14" fmla="val 92"/>
                <a:gd name="f15" fmla="val 3858"/>
                <a:gd name="f16" fmla="val -429"/>
                <a:gd name="f17" fmla="val 6537"/>
                <a:gd name="f18" fmla="val 1311"/>
                <a:gd name="f19" fmla="val 9140"/>
                <a:gd name="f20" fmla="val 4002"/>
                <a:gd name="f21" fmla="val 9673"/>
                <a:gd name="f22" fmla="val 4054"/>
                <a:gd name="f23" fmla="val 9686"/>
                <a:gd name="f24" fmla="val 4104"/>
                <a:gd name="f25" fmla="val 4155"/>
                <a:gd name="f26" fmla="val 9699"/>
                <a:gd name="f27" fmla="val 146740"/>
                <a:gd name="f28" fmla="val 39663"/>
                <a:gd name="f29" fmla="val 147883"/>
                <a:gd name="f30" fmla="val 150321"/>
                <a:gd name="f31" fmla="val 39764"/>
                <a:gd name="f32" fmla="val 152518"/>
                <a:gd name="f33" fmla="val 38190"/>
                <a:gd name="f34" fmla="val 153216"/>
                <a:gd name="f35" fmla="val 35854"/>
                <a:gd name="f36" fmla="val 153737"/>
                <a:gd name="f37" fmla="val 33175"/>
                <a:gd name="f38" fmla="val 151997"/>
                <a:gd name="f39" fmla="val 30572"/>
                <a:gd name="f40" fmla="val 149305"/>
                <a:gd name="f41" fmla="val 30039"/>
                <a:gd name="f42" fmla="val 149254"/>
                <a:gd name="f43" fmla="val 30026"/>
                <a:gd name="f44" fmla="val 149204"/>
                <a:gd name="f45" fmla="val 149153"/>
                <a:gd name="f46" fmla="val 30014"/>
                <a:gd name="f47" fmla="val 146360"/>
                <a:gd name="f48" fmla="val 29379"/>
                <a:gd name="f49" fmla="val 10757"/>
                <a:gd name="f50" fmla="val 938"/>
                <a:gd name="f51" fmla="+- 0 0 -90"/>
                <a:gd name="f52" fmla="*/ f3 1 153307"/>
                <a:gd name="f53" fmla="*/ f4 1 39667"/>
                <a:gd name="f54" fmla="val f5"/>
                <a:gd name="f55" fmla="val f6"/>
                <a:gd name="f56" fmla="val f7"/>
                <a:gd name="f57" fmla="*/ f51 f0 1"/>
                <a:gd name="f58" fmla="+- f56 0 f54"/>
                <a:gd name="f59" fmla="+- f55 0 f54"/>
                <a:gd name="f60" fmla="*/ f57 1 f2"/>
                <a:gd name="f61" fmla="*/ f59 1 153307"/>
                <a:gd name="f62" fmla="*/ f58 1 39667"/>
                <a:gd name="f63" fmla="*/ 6568 f59 1"/>
                <a:gd name="f64" fmla="*/ 176 f58 1"/>
                <a:gd name="f65" fmla="*/ 92 f59 1"/>
                <a:gd name="f66" fmla="*/ 3858 f58 1"/>
                <a:gd name="f67" fmla="*/ 4002 f59 1"/>
                <a:gd name="f68" fmla="*/ 9673 f58 1"/>
                <a:gd name="f69" fmla="*/ 4155 f59 1"/>
                <a:gd name="f70" fmla="*/ 9699 f58 1"/>
                <a:gd name="f71" fmla="*/ 146740 f59 1"/>
                <a:gd name="f72" fmla="*/ 39663 f58 1"/>
                <a:gd name="f73" fmla="*/ 147883 f59 1"/>
                <a:gd name="f74" fmla="*/ 153216 f59 1"/>
                <a:gd name="f75" fmla="*/ 35854 f58 1"/>
                <a:gd name="f76" fmla="*/ 149305 f59 1"/>
                <a:gd name="f77" fmla="*/ 30039 f58 1"/>
                <a:gd name="f78" fmla="*/ 149153 f59 1"/>
                <a:gd name="f79" fmla="*/ 30014 f58 1"/>
                <a:gd name="f80" fmla="*/ 146360 f59 1"/>
                <a:gd name="f81" fmla="*/ 29379 f58 1"/>
                <a:gd name="f82" fmla="*/ 10757 f59 1"/>
                <a:gd name="f83" fmla="*/ 938 f58 1"/>
                <a:gd name="f84" fmla="+- f60 0 f1"/>
                <a:gd name="f85" fmla="*/ f63 1 153307"/>
                <a:gd name="f86" fmla="*/ f64 1 39667"/>
                <a:gd name="f87" fmla="*/ f65 1 153307"/>
                <a:gd name="f88" fmla="*/ f66 1 39667"/>
                <a:gd name="f89" fmla="*/ f67 1 153307"/>
                <a:gd name="f90" fmla="*/ f68 1 39667"/>
                <a:gd name="f91" fmla="*/ f69 1 153307"/>
                <a:gd name="f92" fmla="*/ f70 1 39667"/>
                <a:gd name="f93" fmla="*/ f71 1 153307"/>
                <a:gd name="f94" fmla="*/ f72 1 39667"/>
                <a:gd name="f95" fmla="*/ f73 1 153307"/>
                <a:gd name="f96" fmla="*/ f74 1 153307"/>
                <a:gd name="f97" fmla="*/ f75 1 39667"/>
                <a:gd name="f98" fmla="*/ f76 1 153307"/>
                <a:gd name="f99" fmla="*/ f77 1 39667"/>
                <a:gd name="f100" fmla="*/ f78 1 153307"/>
                <a:gd name="f101" fmla="*/ f79 1 39667"/>
                <a:gd name="f102" fmla="*/ f80 1 153307"/>
                <a:gd name="f103" fmla="*/ f81 1 39667"/>
                <a:gd name="f104" fmla="*/ f82 1 153307"/>
                <a:gd name="f105" fmla="*/ f83 1 39667"/>
                <a:gd name="f106" fmla="*/ f54 1 f61"/>
                <a:gd name="f107" fmla="*/ f55 1 f61"/>
                <a:gd name="f108" fmla="*/ f54 1 f62"/>
                <a:gd name="f109" fmla="*/ f56 1 f62"/>
                <a:gd name="f110" fmla="*/ f85 1 f61"/>
                <a:gd name="f111" fmla="*/ f86 1 f62"/>
                <a:gd name="f112" fmla="*/ f87 1 f61"/>
                <a:gd name="f113" fmla="*/ f88 1 f62"/>
                <a:gd name="f114" fmla="*/ f89 1 f61"/>
                <a:gd name="f115" fmla="*/ f90 1 f62"/>
                <a:gd name="f116" fmla="*/ f91 1 f61"/>
                <a:gd name="f117" fmla="*/ f92 1 f62"/>
                <a:gd name="f118" fmla="*/ f93 1 f61"/>
                <a:gd name="f119" fmla="*/ f94 1 f62"/>
                <a:gd name="f120" fmla="*/ f95 1 f61"/>
                <a:gd name="f121" fmla="*/ f96 1 f61"/>
                <a:gd name="f122" fmla="*/ f97 1 f62"/>
                <a:gd name="f123" fmla="*/ f98 1 f61"/>
                <a:gd name="f124" fmla="*/ f99 1 f62"/>
                <a:gd name="f125" fmla="*/ f100 1 f61"/>
                <a:gd name="f126" fmla="*/ f101 1 f62"/>
                <a:gd name="f127" fmla="*/ f102 1 f61"/>
                <a:gd name="f128" fmla="*/ f103 1 f62"/>
                <a:gd name="f129" fmla="*/ f104 1 f61"/>
                <a:gd name="f130" fmla="*/ f105 1 f62"/>
                <a:gd name="f131" fmla="*/ f106 f52 1"/>
                <a:gd name="f132" fmla="*/ f107 f52 1"/>
                <a:gd name="f133" fmla="*/ f109 f53 1"/>
                <a:gd name="f134" fmla="*/ f108 f53 1"/>
                <a:gd name="f135" fmla="*/ f110 f52 1"/>
                <a:gd name="f136" fmla="*/ f111 f53 1"/>
                <a:gd name="f137" fmla="*/ f112 f52 1"/>
                <a:gd name="f138" fmla="*/ f113 f53 1"/>
                <a:gd name="f139" fmla="*/ f114 f52 1"/>
                <a:gd name="f140" fmla="*/ f115 f53 1"/>
                <a:gd name="f141" fmla="*/ f116 f52 1"/>
                <a:gd name="f142" fmla="*/ f117 f53 1"/>
                <a:gd name="f143" fmla="*/ f118 f52 1"/>
                <a:gd name="f144" fmla="*/ f119 f53 1"/>
                <a:gd name="f145" fmla="*/ f120 f52 1"/>
                <a:gd name="f146" fmla="*/ f121 f52 1"/>
                <a:gd name="f147" fmla="*/ f122 f53 1"/>
                <a:gd name="f148" fmla="*/ f123 f52 1"/>
                <a:gd name="f149" fmla="*/ f124 f53 1"/>
                <a:gd name="f150" fmla="*/ f125 f52 1"/>
                <a:gd name="f151" fmla="*/ f126 f53 1"/>
                <a:gd name="f152" fmla="*/ f127 f52 1"/>
                <a:gd name="f153" fmla="*/ f128 f53 1"/>
                <a:gd name="f154" fmla="*/ f129 f52 1"/>
                <a:gd name="f155" fmla="*/ f130 f53 1"/>
              </a:gdLst>
              <a:ahLst/>
              <a:cxnLst>
                <a:cxn ang="3cd4">
                  <a:pos x="hc" y="t"/>
                </a:cxn>
                <a:cxn ang="0">
                  <a:pos x="r" y="vc"/>
                </a:cxn>
                <a:cxn ang="cd4">
                  <a:pos x="hc" y="b"/>
                </a:cxn>
                <a:cxn ang="cd2">
                  <a:pos x="l" y="vc"/>
                </a:cxn>
                <a:cxn ang="f84">
                  <a:pos x="f135" y="f136"/>
                </a:cxn>
                <a:cxn ang="f84">
                  <a:pos x="f135" y="f136"/>
                </a:cxn>
                <a:cxn ang="f84">
                  <a:pos x="f137" y="f138"/>
                </a:cxn>
                <a:cxn ang="f84">
                  <a:pos x="f139" y="f140"/>
                </a:cxn>
                <a:cxn ang="f84">
                  <a:pos x="f141" y="f142"/>
                </a:cxn>
                <a:cxn ang="f84">
                  <a:pos x="f141" y="f142"/>
                </a:cxn>
                <a:cxn ang="f84">
                  <a:pos x="f143" y="f144"/>
                </a:cxn>
                <a:cxn ang="f84">
                  <a:pos x="f145" y="f144"/>
                </a:cxn>
                <a:cxn ang="f84">
                  <a:pos x="f146" y="f147"/>
                </a:cxn>
                <a:cxn ang="f84">
                  <a:pos x="f148" y="f149"/>
                </a:cxn>
                <a:cxn ang="f84">
                  <a:pos x="f150" y="f151"/>
                </a:cxn>
                <a:cxn ang="f84">
                  <a:pos x="f150" y="f151"/>
                </a:cxn>
                <a:cxn ang="f84">
                  <a:pos x="f152" y="f153"/>
                </a:cxn>
                <a:cxn ang="f84">
                  <a:pos x="f154" y="f155"/>
                </a:cxn>
              </a:cxnLst>
              <a:rect l="f131" t="f134" r="f132" b="f133"/>
              <a:pathLst>
                <a:path w="153307" h="39667">
                  <a:moveTo>
                    <a:pt x="f8" y="f9"/>
                  </a:moveTo>
                  <a:lnTo>
                    <a:pt x="f8" y="f9"/>
                  </a:lnTo>
                  <a:cubicBezTo>
                    <a:pt x="f10" y="f11"/>
                    <a:pt x="f12" y="f13"/>
                    <a:pt x="f14" y="f15"/>
                  </a:cubicBezTo>
                  <a:cubicBezTo>
                    <a:pt x="f16" y="f17"/>
                    <a:pt x="f18" y="f19"/>
                    <a:pt x="f20" y="f21"/>
                  </a:cubicBezTo>
                  <a:cubicBezTo>
                    <a:pt x="f22" y="f23"/>
                    <a:pt x="f24" y="f23"/>
                    <a:pt x="f25" y="f26"/>
                  </a:cubicBezTo>
                  <a:lnTo>
                    <a:pt x="f25" y="f26"/>
                  </a:lnTo>
                  <a:lnTo>
                    <a:pt x="f27" y="f28"/>
                  </a:lnTo>
                  <a:lnTo>
                    <a:pt x="f29" y="f28"/>
                  </a:lnTo>
                  <a:cubicBezTo>
                    <a:pt x="f30" y="f31"/>
                    <a:pt x="f32" y="f33"/>
                    <a:pt x="f34" y="f35"/>
                  </a:cubicBezTo>
                  <a:cubicBezTo>
                    <a:pt x="f36" y="f37"/>
                    <a:pt x="f38" y="f39"/>
                    <a:pt x="f40" y="f41"/>
                  </a:cubicBezTo>
                  <a:cubicBezTo>
                    <a:pt x="f42" y="f43"/>
                    <a:pt x="f44" y="f43"/>
                    <a:pt x="f45" y="f46"/>
                  </a:cubicBezTo>
                  <a:lnTo>
                    <a:pt x="f45" y="f46"/>
                  </a:lnTo>
                  <a:lnTo>
                    <a:pt x="f47" y="f48"/>
                  </a:lnTo>
                  <a:lnTo>
                    <a:pt x="f49" y="f50"/>
                  </a:ln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4" name="Freeform: Shape 768">
              <a:extLst>
                <a:ext uri="{FF2B5EF4-FFF2-40B4-BE49-F238E27FC236}">
                  <a16:creationId xmlns:a16="http://schemas.microsoft.com/office/drawing/2014/main" id="{0505442E-0EA9-3BB7-4D30-36BDF807A55B}"/>
                </a:ext>
              </a:extLst>
            </p:cNvPr>
            <p:cNvSpPr/>
            <p:nvPr/>
          </p:nvSpPr>
          <p:spPr>
            <a:xfrm>
              <a:off x="1316022" y="0"/>
              <a:ext cx="925473" cy="279330"/>
            </a:xfrm>
            <a:custGeom>
              <a:avLst/>
              <a:gdLst>
                <a:gd name="f0" fmla="val 10800000"/>
                <a:gd name="f1" fmla="val 5400000"/>
                <a:gd name="f2" fmla="val 180"/>
                <a:gd name="f3" fmla="val w"/>
                <a:gd name="f4" fmla="val h"/>
                <a:gd name="f5" fmla="val 0"/>
                <a:gd name="f6" fmla="val 925471"/>
                <a:gd name="f7" fmla="val 279327"/>
                <a:gd name="f8" fmla="val 918615"/>
                <a:gd name="f9" fmla="val 272471"/>
                <a:gd name="f10" fmla="val 919771"/>
                <a:gd name="f11" fmla="val 269838"/>
                <a:gd name="f12" fmla="val 922716"/>
                <a:gd name="f13" fmla="val 268477"/>
                <a:gd name="f14" fmla="val 925472"/>
                <a:gd name="f15" fmla="val 269297"/>
                <a:gd name="f16" fmla="val 918361"/>
                <a:gd name="f17" fmla="val 267266"/>
                <a:gd name="f18" fmla="val 34154"/>
                <a:gd name="f19" fmla="val 921790"/>
                <a:gd name="f20" fmla="val 279328"/>
                <a:gd name="f21" fmla="val 919149"/>
                <a:gd name="f22" fmla="val 278600"/>
                <a:gd name="f23" fmla="val 917612"/>
                <a:gd name="f24" fmla="val 275873"/>
                <a:gd name="f25" fmla="val 918336"/>
                <a:gd name="f26" fmla="val 273237"/>
                <a:gd name="f27" fmla="val 918412"/>
                <a:gd name="f28" fmla="val 272974"/>
                <a:gd name="f29" fmla="val 918501"/>
                <a:gd name="f30" fmla="val 272718"/>
                <a:gd name="f31" fmla="+- 0 0 -90"/>
                <a:gd name="f32" fmla="*/ f3 1 925471"/>
                <a:gd name="f33" fmla="*/ f4 1 279327"/>
                <a:gd name="f34" fmla="val f5"/>
                <a:gd name="f35" fmla="val f6"/>
                <a:gd name="f36" fmla="val f7"/>
                <a:gd name="f37" fmla="*/ f31 f0 1"/>
                <a:gd name="f38" fmla="+- f36 0 f34"/>
                <a:gd name="f39" fmla="+- f35 0 f34"/>
                <a:gd name="f40" fmla="*/ f37 1 f2"/>
                <a:gd name="f41" fmla="*/ f39 1 925471"/>
                <a:gd name="f42" fmla="*/ f38 1 279327"/>
                <a:gd name="f43" fmla="*/ 918615 f39 1"/>
                <a:gd name="f44" fmla="*/ 272471 f38 1"/>
                <a:gd name="f45" fmla="*/ 925472 f39 1"/>
                <a:gd name="f46" fmla="*/ 269297 f38 1"/>
                <a:gd name="f47" fmla="*/ 918361 f39 1"/>
                <a:gd name="f48" fmla="*/ 267266 f38 1"/>
                <a:gd name="f49" fmla="*/ 34154 f39 1"/>
                <a:gd name="f50" fmla="*/ 0 f38 1"/>
                <a:gd name="f51" fmla="*/ 0 f39 1"/>
                <a:gd name="f52" fmla="*/ 921790 f39 1"/>
                <a:gd name="f53" fmla="*/ 279328 f38 1"/>
                <a:gd name="f54" fmla="*/ 918336 f39 1"/>
                <a:gd name="f55" fmla="*/ 273237 f38 1"/>
                <a:gd name="f56" fmla="+- f40 0 f1"/>
                <a:gd name="f57" fmla="*/ f43 1 925471"/>
                <a:gd name="f58" fmla="*/ f44 1 279327"/>
                <a:gd name="f59" fmla="*/ f45 1 925471"/>
                <a:gd name="f60" fmla="*/ f46 1 279327"/>
                <a:gd name="f61" fmla="*/ f47 1 925471"/>
                <a:gd name="f62" fmla="*/ f48 1 279327"/>
                <a:gd name="f63" fmla="*/ f49 1 925471"/>
                <a:gd name="f64" fmla="*/ f50 1 279327"/>
                <a:gd name="f65" fmla="*/ f51 1 925471"/>
                <a:gd name="f66" fmla="*/ f52 1 925471"/>
                <a:gd name="f67" fmla="*/ f53 1 279327"/>
                <a:gd name="f68" fmla="*/ f54 1 925471"/>
                <a:gd name="f69" fmla="*/ f55 1 279327"/>
                <a:gd name="f70" fmla="*/ f34 1 f41"/>
                <a:gd name="f71" fmla="*/ f35 1 f41"/>
                <a:gd name="f72" fmla="*/ f34 1 f42"/>
                <a:gd name="f73" fmla="*/ f36 1 f42"/>
                <a:gd name="f74" fmla="*/ f57 1 f41"/>
                <a:gd name="f75" fmla="*/ f58 1 f42"/>
                <a:gd name="f76" fmla="*/ f59 1 f41"/>
                <a:gd name="f77" fmla="*/ f60 1 f42"/>
                <a:gd name="f78" fmla="*/ f61 1 f41"/>
                <a:gd name="f79" fmla="*/ f62 1 f42"/>
                <a:gd name="f80" fmla="*/ f63 1 f41"/>
                <a:gd name="f81" fmla="*/ f64 1 f42"/>
                <a:gd name="f82" fmla="*/ f65 1 f41"/>
                <a:gd name="f83" fmla="*/ f66 1 f41"/>
                <a:gd name="f84" fmla="*/ f67 1 f42"/>
                <a:gd name="f85" fmla="*/ f68 1 f41"/>
                <a:gd name="f86" fmla="*/ f69 1 f42"/>
                <a:gd name="f87" fmla="*/ f70 f32 1"/>
                <a:gd name="f88" fmla="*/ f71 f32 1"/>
                <a:gd name="f89" fmla="*/ f73 f33 1"/>
                <a:gd name="f90" fmla="*/ f72 f33 1"/>
                <a:gd name="f91" fmla="*/ f74 f32 1"/>
                <a:gd name="f92" fmla="*/ f75 f33 1"/>
                <a:gd name="f93" fmla="*/ f76 f32 1"/>
                <a:gd name="f94" fmla="*/ f77 f33 1"/>
                <a:gd name="f95" fmla="*/ f78 f32 1"/>
                <a:gd name="f96" fmla="*/ f79 f33 1"/>
                <a:gd name="f97" fmla="*/ f80 f32 1"/>
                <a:gd name="f98" fmla="*/ f81 f33 1"/>
                <a:gd name="f99" fmla="*/ f82 f32 1"/>
                <a:gd name="f100" fmla="*/ f83 f32 1"/>
                <a:gd name="f101" fmla="*/ f84 f33 1"/>
                <a:gd name="f102" fmla="*/ f85 f32 1"/>
                <a:gd name="f103" fmla="*/ f86 f33 1"/>
              </a:gdLst>
              <a:ahLst/>
              <a:cxnLst>
                <a:cxn ang="3cd4">
                  <a:pos x="hc" y="t"/>
                </a:cxn>
                <a:cxn ang="0">
                  <a:pos x="r" y="vc"/>
                </a:cxn>
                <a:cxn ang="cd4">
                  <a:pos x="hc" y="b"/>
                </a:cxn>
                <a:cxn ang="cd2">
                  <a:pos x="l" y="vc"/>
                </a:cxn>
                <a:cxn ang="f56">
                  <a:pos x="f91" y="f92"/>
                </a:cxn>
                <a:cxn ang="f56">
                  <a:pos x="f93" y="f94"/>
                </a:cxn>
                <a:cxn ang="f56">
                  <a:pos x="f95" y="f96"/>
                </a:cxn>
                <a:cxn ang="f56">
                  <a:pos x="f97" y="f98"/>
                </a:cxn>
                <a:cxn ang="f56">
                  <a:pos x="f99" y="f98"/>
                </a:cxn>
                <a:cxn ang="f56">
                  <a:pos x="f100" y="f101"/>
                </a:cxn>
                <a:cxn ang="f56">
                  <a:pos x="f102" y="f103"/>
                </a:cxn>
                <a:cxn ang="f56">
                  <a:pos x="f91" y="f92"/>
                </a:cxn>
              </a:cxnLst>
              <a:rect l="f87" t="f90" r="f88" b="f89"/>
              <a:pathLst>
                <a:path w="925471" h="279327">
                  <a:moveTo>
                    <a:pt x="f8" y="f9"/>
                  </a:moveTo>
                  <a:cubicBezTo>
                    <a:pt x="f10" y="f11"/>
                    <a:pt x="f12" y="f13"/>
                    <a:pt x="f14" y="f15"/>
                  </a:cubicBezTo>
                  <a:lnTo>
                    <a:pt x="f16" y="f17"/>
                  </a:lnTo>
                  <a:lnTo>
                    <a:pt x="f18" y="f5"/>
                  </a:lnTo>
                  <a:lnTo>
                    <a:pt x="f5" y="f5"/>
                  </a:lnTo>
                  <a:lnTo>
                    <a:pt x="f19" y="f20"/>
                  </a:lnTo>
                  <a:cubicBezTo>
                    <a:pt x="f21" y="f22"/>
                    <a:pt x="f23" y="f24"/>
                    <a:pt x="f25" y="f26"/>
                  </a:cubicBezTo>
                  <a:cubicBezTo>
                    <a:pt x="f27" y="f28"/>
                    <a:pt x="f29" y="f30"/>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5" name="Freeform: Shape 769">
              <a:extLst>
                <a:ext uri="{FF2B5EF4-FFF2-40B4-BE49-F238E27FC236}">
                  <a16:creationId xmlns:a16="http://schemas.microsoft.com/office/drawing/2014/main" id="{215ABA1B-CC0A-3FA6-396A-D8DEF6986AB5}"/>
                </a:ext>
              </a:extLst>
            </p:cNvPr>
            <p:cNvSpPr/>
            <p:nvPr/>
          </p:nvSpPr>
          <p:spPr>
            <a:xfrm>
              <a:off x="2234171" y="269062"/>
              <a:ext cx="1264990" cy="388976"/>
            </a:xfrm>
            <a:custGeom>
              <a:avLst/>
              <a:gdLst>
                <a:gd name="f0" fmla="val 10800000"/>
                <a:gd name="f1" fmla="val 5400000"/>
                <a:gd name="f2" fmla="val 180"/>
                <a:gd name="f3" fmla="val w"/>
                <a:gd name="f4" fmla="val h"/>
                <a:gd name="f5" fmla="val 0"/>
                <a:gd name="f6" fmla="val 1264988"/>
                <a:gd name="f7" fmla="val 388976"/>
                <a:gd name="f8" fmla="val 1264695"/>
                <a:gd name="f9" fmla="val 385837"/>
                <a:gd name="f10" fmla="val 1265596"/>
                <a:gd name="f11" fmla="val 383403"/>
                <a:gd name="f12" fmla="val 1264352"/>
                <a:gd name="f13" fmla="val 380701"/>
                <a:gd name="f14" fmla="val 1261914"/>
                <a:gd name="f15" fmla="val 379803"/>
                <a:gd name="f16" fmla="val 1261698"/>
                <a:gd name="f17" fmla="val 379724"/>
                <a:gd name="f18" fmla="val 1261482"/>
                <a:gd name="f19" fmla="val 379662"/>
                <a:gd name="f20" fmla="val 1261266"/>
                <a:gd name="f21" fmla="val 379615"/>
                <a:gd name="f22" fmla="val 1254156"/>
                <a:gd name="f23" fmla="val 377457"/>
                <a:gd name="f24" fmla="val 10756"/>
                <a:gd name="f25" fmla="val 1380"/>
                <a:gd name="f26" fmla="val 7074"/>
                <a:gd name="f27" fmla="val 238"/>
                <a:gd name="f28" fmla="val 4319"/>
                <a:gd name="f29" fmla="val -582"/>
                <a:gd name="f30" fmla="val 1373"/>
                <a:gd name="f31" fmla="val 779"/>
                <a:gd name="f32" fmla="val 218"/>
                <a:gd name="f33" fmla="val 3412"/>
                <a:gd name="f34" fmla="val 6027"/>
                <a:gd name="f35" fmla="val 891"/>
                <a:gd name="f36" fmla="val 8795"/>
                <a:gd name="f37" fmla="val 3506"/>
                <a:gd name="f38" fmla="val 9594"/>
                <a:gd name="f39" fmla="val 3557"/>
                <a:gd name="f40" fmla="val 9608"/>
                <a:gd name="f41" fmla="val 3595"/>
                <a:gd name="f42" fmla="val 9621"/>
                <a:gd name="f43" fmla="val 3646"/>
                <a:gd name="f44" fmla="val 9633"/>
                <a:gd name="f45" fmla="val 1257457"/>
                <a:gd name="f46" fmla="val 388884"/>
                <a:gd name="f47" fmla="val 1258041"/>
                <a:gd name="f48" fmla="val 389007"/>
                <a:gd name="f49" fmla="val 1258651"/>
                <a:gd name="f50" fmla="val 1259235"/>
                <a:gd name="f51" fmla="val 1261520"/>
                <a:gd name="f52" fmla="val 389153"/>
                <a:gd name="f53" fmla="val 1263729"/>
                <a:gd name="f54" fmla="val 387924"/>
                <a:gd name="f55" fmla="+- 0 0 -90"/>
                <a:gd name="f56" fmla="*/ f3 1 1264988"/>
                <a:gd name="f57" fmla="*/ f4 1 388976"/>
                <a:gd name="f58" fmla="val f5"/>
                <a:gd name="f59" fmla="val f6"/>
                <a:gd name="f60" fmla="val f7"/>
                <a:gd name="f61" fmla="*/ f55 f0 1"/>
                <a:gd name="f62" fmla="+- f60 0 f58"/>
                <a:gd name="f63" fmla="+- f59 0 f58"/>
                <a:gd name="f64" fmla="*/ f61 1 f2"/>
                <a:gd name="f65" fmla="*/ f63 1 1264988"/>
                <a:gd name="f66" fmla="*/ f62 1 388976"/>
                <a:gd name="f67" fmla="*/ 1264695 f63 1"/>
                <a:gd name="f68" fmla="*/ 385837 f62 1"/>
                <a:gd name="f69" fmla="*/ 1261914 f63 1"/>
                <a:gd name="f70" fmla="*/ 379803 f62 1"/>
                <a:gd name="f71" fmla="*/ 1261266 f63 1"/>
                <a:gd name="f72" fmla="*/ 379615 f62 1"/>
                <a:gd name="f73" fmla="*/ 1254156 f63 1"/>
                <a:gd name="f74" fmla="*/ 377457 f62 1"/>
                <a:gd name="f75" fmla="*/ 10756 f63 1"/>
                <a:gd name="f76" fmla="*/ 1380 f62 1"/>
                <a:gd name="f77" fmla="*/ 7074 f63 1"/>
                <a:gd name="f78" fmla="*/ 238 f62 1"/>
                <a:gd name="f79" fmla="*/ 218 f63 1"/>
                <a:gd name="f80" fmla="*/ 3412 f62 1"/>
                <a:gd name="f81" fmla="*/ 3506 f63 1"/>
                <a:gd name="f82" fmla="*/ 9594 f62 1"/>
                <a:gd name="f83" fmla="*/ 3646 f63 1"/>
                <a:gd name="f84" fmla="*/ 9633 f62 1"/>
                <a:gd name="f85" fmla="*/ 1257457 f63 1"/>
                <a:gd name="f86" fmla="*/ 388884 f62 1"/>
                <a:gd name="f87" fmla="*/ 1259235 f63 1"/>
                <a:gd name="f88" fmla="+- f64 0 f1"/>
                <a:gd name="f89" fmla="*/ f67 1 1264988"/>
                <a:gd name="f90" fmla="*/ f68 1 388976"/>
                <a:gd name="f91" fmla="*/ f69 1 1264988"/>
                <a:gd name="f92" fmla="*/ f70 1 388976"/>
                <a:gd name="f93" fmla="*/ f71 1 1264988"/>
                <a:gd name="f94" fmla="*/ f72 1 388976"/>
                <a:gd name="f95" fmla="*/ f73 1 1264988"/>
                <a:gd name="f96" fmla="*/ f74 1 388976"/>
                <a:gd name="f97" fmla="*/ f75 1 1264988"/>
                <a:gd name="f98" fmla="*/ f76 1 388976"/>
                <a:gd name="f99" fmla="*/ f77 1 1264988"/>
                <a:gd name="f100" fmla="*/ f78 1 388976"/>
                <a:gd name="f101" fmla="*/ f79 1 1264988"/>
                <a:gd name="f102" fmla="*/ f80 1 388976"/>
                <a:gd name="f103" fmla="*/ f81 1 1264988"/>
                <a:gd name="f104" fmla="*/ f82 1 388976"/>
                <a:gd name="f105" fmla="*/ f83 1 1264988"/>
                <a:gd name="f106" fmla="*/ f84 1 388976"/>
                <a:gd name="f107" fmla="*/ f85 1 1264988"/>
                <a:gd name="f108" fmla="*/ f86 1 388976"/>
                <a:gd name="f109" fmla="*/ f87 1 1264988"/>
                <a:gd name="f110" fmla="*/ f58 1 f65"/>
                <a:gd name="f111" fmla="*/ f59 1 f65"/>
                <a:gd name="f112" fmla="*/ f58 1 f66"/>
                <a:gd name="f113" fmla="*/ f60 1 f66"/>
                <a:gd name="f114" fmla="*/ f89 1 f65"/>
                <a:gd name="f115" fmla="*/ f90 1 f66"/>
                <a:gd name="f116" fmla="*/ f91 1 f65"/>
                <a:gd name="f117" fmla="*/ f92 1 f66"/>
                <a:gd name="f118" fmla="*/ f93 1 f65"/>
                <a:gd name="f119" fmla="*/ f94 1 f66"/>
                <a:gd name="f120" fmla="*/ f95 1 f65"/>
                <a:gd name="f121" fmla="*/ f96 1 f66"/>
                <a:gd name="f122" fmla="*/ f97 1 f65"/>
                <a:gd name="f123" fmla="*/ f98 1 f66"/>
                <a:gd name="f124" fmla="*/ f99 1 f65"/>
                <a:gd name="f125" fmla="*/ f100 1 f66"/>
                <a:gd name="f126" fmla="*/ f101 1 f65"/>
                <a:gd name="f127" fmla="*/ f102 1 f66"/>
                <a:gd name="f128" fmla="*/ f103 1 f65"/>
                <a:gd name="f129" fmla="*/ f104 1 f66"/>
                <a:gd name="f130" fmla="*/ f105 1 f65"/>
                <a:gd name="f131" fmla="*/ f106 1 f66"/>
                <a:gd name="f132" fmla="*/ f107 1 f65"/>
                <a:gd name="f133" fmla="*/ f108 1 f66"/>
                <a:gd name="f134" fmla="*/ f109 1 f65"/>
                <a:gd name="f135" fmla="*/ f110 f56 1"/>
                <a:gd name="f136" fmla="*/ f111 f56 1"/>
                <a:gd name="f137" fmla="*/ f113 f57 1"/>
                <a:gd name="f138" fmla="*/ f112 f57 1"/>
                <a:gd name="f139" fmla="*/ f114 f56 1"/>
                <a:gd name="f140" fmla="*/ f115 f57 1"/>
                <a:gd name="f141" fmla="*/ f116 f56 1"/>
                <a:gd name="f142" fmla="*/ f117 f57 1"/>
                <a:gd name="f143" fmla="*/ f118 f56 1"/>
                <a:gd name="f144" fmla="*/ f119 f57 1"/>
                <a:gd name="f145" fmla="*/ f120 f56 1"/>
                <a:gd name="f146" fmla="*/ f121 f57 1"/>
                <a:gd name="f147" fmla="*/ f122 f56 1"/>
                <a:gd name="f148" fmla="*/ f123 f57 1"/>
                <a:gd name="f149" fmla="*/ f124 f56 1"/>
                <a:gd name="f150" fmla="*/ f125 f57 1"/>
                <a:gd name="f151" fmla="*/ f126 f56 1"/>
                <a:gd name="f152" fmla="*/ f127 f57 1"/>
                <a:gd name="f153" fmla="*/ f128 f56 1"/>
                <a:gd name="f154" fmla="*/ f129 f57 1"/>
                <a:gd name="f155" fmla="*/ f130 f56 1"/>
                <a:gd name="f156" fmla="*/ f131 f57 1"/>
                <a:gd name="f157" fmla="*/ f132 f56 1"/>
                <a:gd name="f158" fmla="*/ f133 f57 1"/>
                <a:gd name="f159" fmla="*/ f134 f56 1"/>
              </a:gdLst>
              <a:ahLst/>
              <a:cxnLst>
                <a:cxn ang="3cd4">
                  <a:pos x="hc" y="t"/>
                </a:cxn>
                <a:cxn ang="0">
                  <a:pos x="r" y="vc"/>
                </a:cxn>
                <a:cxn ang="cd4">
                  <a:pos x="hc" y="b"/>
                </a:cxn>
                <a:cxn ang="cd2">
                  <a:pos x="l" y="vc"/>
                </a:cxn>
                <a:cxn ang="f88">
                  <a:pos x="f139" y="f140"/>
                </a:cxn>
                <a:cxn ang="f88">
                  <a:pos x="f141" y="f142"/>
                </a:cxn>
                <a:cxn ang="f88">
                  <a:pos x="f143" y="f144"/>
                </a:cxn>
                <a:cxn ang="f88">
                  <a:pos x="f145" y="f146"/>
                </a:cxn>
                <a:cxn ang="f88">
                  <a:pos x="f147" y="f148"/>
                </a:cxn>
                <a:cxn ang="f88">
                  <a:pos x="f149" y="f150"/>
                </a:cxn>
                <a:cxn ang="f88">
                  <a:pos x="f151" y="f152"/>
                </a:cxn>
                <a:cxn ang="f88">
                  <a:pos x="f153" y="f154"/>
                </a:cxn>
                <a:cxn ang="f88">
                  <a:pos x="f155" y="f156"/>
                </a:cxn>
                <a:cxn ang="f88">
                  <a:pos x="f157" y="f158"/>
                </a:cxn>
                <a:cxn ang="f88">
                  <a:pos x="f159" y="f158"/>
                </a:cxn>
                <a:cxn ang="f88">
                  <a:pos x="f139" y="f140"/>
                </a:cxn>
              </a:cxnLst>
              <a:rect l="f135" t="f138" r="f136" b="f137"/>
              <a:pathLst>
                <a:path w="1264988" h="388976">
                  <a:moveTo>
                    <a:pt x="f8" y="f9"/>
                  </a:moveTo>
                  <a:cubicBezTo>
                    <a:pt x="f10" y="f11"/>
                    <a:pt x="f12" y="f13"/>
                    <a:pt x="f14" y="f15"/>
                  </a:cubicBezTo>
                  <a:cubicBezTo>
                    <a:pt x="f16" y="f17"/>
                    <a:pt x="f18" y="f19"/>
                    <a:pt x="f20" y="f21"/>
                  </a:cubicBezTo>
                  <a:lnTo>
                    <a:pt x="f22" y="f23"/>
                  </a:lnTo>
                  <a:lnTo>
                    <a:pt x="f24" y="f25"/>
                  </a:lnTo>
                  <a:lnTo>
                    <a:pt x="f26" y="f27"/>
                  </a:lnTo>
                  <a:cubicBezTo>
                    <a:pt x="f28" y="f29"/>
                    <a:pt x="f30" y="f31"/>
                    <a:pt x="f32" y="f33"/>
                  </a:cubicBezTo>
                  <a:cubicBezTo>
                    <a:pt x="f29" y="f34"/>
                    <a:pt x="f35" y="f36"/>
                    <a:pt x="f37" y="f38"/>
                  </a:cubicBezTo>
                  <a:cubicBezTo>
                    <a:pt x="f39" y="f40"/>
                    <a:pt x="f41" y="f42"/>
                    <a:pt x="f43" y="f44"/>
                  </a:cubicBezTo>
                  <a:lnTo>
                    <a:pt x="f45" y="f46"/>
                  </a:lnTo>
                  <a:cubicBezTo>
                    <a:pt x="f47" y="f48"/>
                    <a:pt x="f49" y="f48"/>
                    <a:pt x="f50" y="f46"/>
                  </a:cubicBezTo>
                  <a:cubicBezTo>
                    <a:pt x="f51" y="f52"/>
                    <a:pt x="f53" y="f54"/>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6" name="Freeform: Shape 770">
              <a:extLst>
                <a:ext uri="{FF2B5EF4-FFF2-40B4-BE49-F238E27FC236}">
                  <a16:creationId xmlns:a16="http://schemas.microsoft.com/office/drawing/2014/main" id="{D9767FCE-9F11-16B1-0895-227FCABC97B0}"/>
                </a:ext>
              </a:extLst>
            </p:cNvPr>
            <p:cNvSpPr/>
            <p:nvPr/>
          </p:nvSpPr>
          <p:spPr>
            <a:xfrm>
              <a:off x="6070198" y="3005513"/>
              <a:ext cx="979331" cy="109618"/>
            </a:xfrm>
            <a:custGeom>
              <a:avLst/>
              <a:gdLst>
                <a:gd name="f0" fmla="val 10800000"/>
                <a:gd name="f1" fmla="val 5400000"/>
                <a:gd name="f2" fmla="val 180"/>
                <a:gd name="f3" fmla="val w"/>
                <a:gd name="f4" fmla="val h"/>
                <a:gd name="f5" fmla="val 0"/>
                <a:gd name="f6" fmla="val 979332"/>
                <a:gd name="f7" fmla="val 109621"/>
                <a:gd name="f8" fmla="val 973365"/>
                <a:gd name="f9" fmla="val 103781"/>
                <a:gd name="f10" fmla="val 973886"/>
                <a:gd name="f11" fmla="val 100962"/>
                <a:gd name="f12" fmla="val 976488"/>
                <a:gd name="f13" fmla="val 99019"/>
                <a:gd name="f14" fmla="val 99337"/>
                <a:gd name="f15" fmla="val 973238"/>
                <a:gd name="f16" fmla="val 17929"/>
                <a:gd name="f17" fmla="val 1318"/>
                <a:gd name="f18" fmla="val 5994"/>
                <a:gd name="f19" fmla="val 49"/>
                <a:gd name="f20" fmla="val 3175"/>
                <a:gd name="f21" fmla="val -332"/>
                <a:gd name="f22" fmla="val 547"/>
                <a:gd name="f23" fmla="val 1560"/>
                <a:gd name="f24" fmla="val 26"/>
                <a:gd name="f25" fmla="val 4366"/>
                <a:gd name="f26" fmla="val -253"/>
                <a:gd name="f27" fmla="val 7083"/>
                <a:gd name="f28" fmla="val 1715"/>
                <a:gd name="f29" fmla="val 9520"/>
                <a:gd name="f30" fmla="val 4445"/>
                <a:gd name="f31" fmla="val 9800"/>
                <a:gd name="f32" fmla="val 4534"/>
                <a:gd name="f33" fmla="val 9812"/>
                <a:gd name="f34" fmla="val 4623"/>
                <a:gd name="f35" fmla="val 9825"/>
                <a:gd name="f36" fmla="val 4724"/>
                <a:gd name="f37" fmla="val 978063"/>
                <a:gd name="f38" fmla="val 975333"/>
                <a:gd name="f39" fmla="val 109520"/>
                <a:gd name="f40" fmla="val 973188"/>
                <a:gd name="f41" fmla="val 107234"/>
                <a:gd name="f42" fmla="val 973289"/>
                <a:gd name="f43" fmla="val 104505"/>
                <a:gd name="f44" fmla="val 973302"/>
                <a:gd name="f45" fmla="val 104263"/>
                <a:gd name="f46" fmla="val 973327"/>
                <a:gd name="f47" fmla="val 104022"/>
                <a:gd name="f48" fmla="+- 0 0 -90"/>
                <a:gd name="f49" fmla="*/ f3 1 979332"/>
                <a:gd name="f50" fmla="*/ f4 1 109621"/>
                <a:gd name="f51" fmla="val f5"/>
                <a:gd name="f52" fmla="val f6"/>
                <a:gd name="f53" fmla="val f7"/>
                <a:gd name="f54" fmla="*/ f48 f0 1"/>
                <a:gd name="f55" fmla="+- f53 0 f51"/>
                <a:gd name="f56" fmla="+- f52 0 f51"/>
                <a:gd name="f57" fmla="*/ f54 1 f2"/>
                <a:gd name="f58" fmla="*/ f56 1 979332"/>
                <a:gd name="f59" fmla="*/ f55 1 109621"/>
                <a:gd name="f60" fmla="*/ 973365 f56 1"/>
                <a:gd name="f61" fmla="*/ 103781 f55 1"/>
                <a:gd name="f62" fmla="*/ 979332 f56 1"/>
                <a:gd name="f63" fmla="*/ 99337 f55 1"/>
                <a:gd name="f64" fmla="*/ 973238 f56 1"/>
                <a:gd name="f65" fmla="*/ 17929 f56 1"/>
                <a:gd name="f66" fmla="*/ 1318 f55 1"/>
                <a:gd name="f67" fmla="*/ 5994 f56 1"/>
                <a:gd name="f68" fmla="*/ 49 f55 1"/>
                <a:gd name="f69" fmla="*/ 26 f56 1"/>
                <a:gd name="f70" fmla="*/ 4366 f55 1"/>
                <a:gd name="f71" fmla="*/ 4445 f56 1"/>
                <a:gd name="f72" fmla="*/ 9800 f55 1"/>
                <a:gd name="f73" fmla="*/ 4724 f56 1"/>
                <a:gd name="f74" fmla="*/ 9825 f55 1"/>
                <a:gd name="f75" fmla="*/ 978063 f56 1"/>
                <a:gd name="f76" fmla="*/ 109621 f55 1"/>
                <a:gd name="f77" fmla="*/ 973289 f56 1"/>
                <a:gd name="f78" fmla="*/ 104505 f55 1"/>
                <a:gd name="f79" fmla="+- f57 0 f1"/>
                <a:gd name="f80" fmla="*/ f60 1 979332"/>
                <a:gd name="f81" fmla="*/ f61 1 109621"/>
                <a:gd name="f82" fmla="*/ f62 1 979332"/>
                <a:gd name="f83" fmla="*/ f63 1 109621"/>
                <a:gd name="f84" fmla="*/ f64 1 979332"/>
                <a:gd name="f85" fmla="*/ f65 1 979332"/>
                <a:gd name="f86" fmla="*/ f66 1 109621"/>
                <a:gd name="f87" fmla="*/ f67 1 979332"/>
                <a:gd name="f88" fmla="*/ f68 1 109621"/>
                <a:gd name="f89" fmla="*/ f69 1 979332"/>
                <a:gd name="f90" fmla="*/ f70 1 109621"/>
                <a:gd name="f91" fmla="*/ f71 1 979332"/>
                <a:gd name="f92" fmla="*/ f72 1 109621"/>
                <a:gd name="f93" fmla="*/ f73 1 979332"/>
                <a:gd name="f94" fmla="*/ f74 1 109621"/>
                <a:gd name="f95" fmla="*/ f75 1 979332"/>
                <a:gd name="f96" fmla="*/ f76 1 109621"/>
                <a:gd name="f97" fmla="*/ f77 1 979332"/>
                <a:gd name="f98" fmla="*/ f78 1 109621"/>
                <a:gd name="f99" fmla="*/ f51 1 f58"/>
                <a:gd name="f100" fmla="*/ f52 1 f58"/>
                <a:gd name="f101" fmla="*/ f51 1 f59"/>
                <a:gd name="f102" fmla="*/ f53 1 f59"/>
                <a:gd name="f103" fmla="*/ f80 1 f58"/>
                <a:gd name="f104" fmla="*/ f81 1 f59"/>
                <a:gd name="f105" fmla="*/ f82 1 f58"/>
                <a:gd name="f106" fmla="*/ f83 1 f59"/>
                <a:gd name="f107" fmla="*/ f84 1 f58"/>
                <a:gd name="f108" fmla="*/ f85 1 f58"/>
                <a:gd name="f109" fmla="*/ f86 1 f59"/>
                <a:gd name="f110" fmla="*/ f87 1 f58"/>
                <a:gd name="f111" fmla="*/ f88 1 f59"/>
                <a:gd name="f112" fmla="*/ f89 1 f58"/>
                <a:gd name="f113" fmla="*/ f90 1 f59"/>
                <a:gd name="f114" fmla="*/ f91 1 f58"/>
                <a:gd name="f115" fmla="*/ f92 1 f59"/>
                <a:gd name="f116" fmla="*/ f93 1 f58"/>
                <a:gd name="f117" fmla="*/ f94 1 f59"/>
                <a:gd name="f118" fmla="*/ f95 1 f58"/>
                <a:gd name="f119" fmla="*/ f96 1 f59"/>
                <a:gd name="f120" fmla="*/ f97 1 f58"/>
                <a:gd name="f121" fmla="*/ f98 1 f59"/>
                <a:gd name="f122" fmla="*/ f99 f49 1"/>
                <a:gd name="f123" fmla="*/ f100 f49 1"/>
                <a:gd name="f124" fmla="*/ f102 f50 1"/>
                <a:gd name="f125" fmla="*/ f101 f50 1"/>
                <a:gd name="f126" fmla="*/ f103 f49 1"/>
                <a:gd name="f127" fmla="*/ f104 f50 1"/>
                <a:gd name="f128" fmla="*/ f105 f49 1"/>
                <a:gd name="f129" fmla="*/ f106 f50 1"/>
                <a:gd name="f130" fmla="*/ f107 f49 1"/>
                <a:gd name="f131" fmla="*/ f108 f49 1"/>
                <a:gd name="f132" fmla="*/ f109 f50 1"/>
                <a:gd name="f133" fmla="*/ f110 f49 1"/>
                <a:gd name="f134" fmla="*/ f111 f50 1"/>
                <a:gd name="f135" fmla="*/ f112 f49 1"/>
                <a:gd name="f136" fmla="*/ f113 f50 1"/>
                <a:gd name="f137" fmla="*/ f114 f49 1"/>
                <a:gd name="f138" fmla="*/ f115 f50 1"/>
                <a:gd name="f139" fmla="*/ f116 f49 1"/>
                <a:gd name="f140" fmla="*/ f117 f50 1"/>
                <a:gd name="f141" fmla="*/ f118 f49 1"/>
                <a:gd name="f142" fmla="*/ f119 f50 1"/>
                <a:gd name="f143" fmla="*/ f120 f49 1"/>
                <a:gd name="f144" fmla="*/ f121 f50 1"/>
              </a:gdLst>
              <a:ahLst/>
              <a:cxnLst>
                <a:cxn ang="3cd4">
                  <a:pos x="hc" y="t"/>
                </a:cxn>
                <a:cxn ang="0">
                  <a:pos x="r" y="vc"/>
                </a:cxn>
                <a:cxn ang="cd4">
                  <a:pos x="hc" y="b"/>
                </a:cxn>
                <a:cxn ang="cd2">
                  <a:pos x="l" y="vc"/>
                </a:cxn>
                <a:cxn ang="f79">
                  <a:pos x="f126" y="f127"/>
                </a:cxn>
                <a:cxn ang="f79">
                  <a:pos x="f128" y="f129"/>
                </a:cxn>
                <a:cxn ang="f79">
                  <a:pos x="f130" y="f129"/>
                </a:cxn>
                <a:cxn ang="f79">
                  <a:pos x="f131" y="f132"/>
                </a:cxn>
                <a:cxn ang="f79">
                  <a:pos x="f133" y="f134"/>
                </a:cxn>
                <a:cxn ang="f79">
                  <a:pos x="f135" y="f136"/>
                </a:cxn>
                <a:cxn ang="f79">
                  <a:pos x="f137" y="f138"/>
                </a:cxn>
                <a:cxn ang="f79">
                  <a:pos x="f139" y="f140"/>
                </a:cxn>
                <a:cxn ang="f79">
                  <a:pos x="f141" y="f142"/>
                </a:cxn>
                <a:cxn ang="f79">
                  <a:pos x="f143" y="f144"/>
                </a:cxn>
                <a:cxn ang="f79">
                  <a:pos x="f126" y="f127"/>
                </a:cxn>
              </a:cxnLst>
              <a:rect l="f122" t="f125" r="f123" b="f124"/>
              <a:pathLst>
                <a:path w="979332" h="109621">
                  <a:moveTo>
                    <a:pt x="f8" y="f9"/>
                  </a:moveTo>
                  <a:cubicBezTo>
                    <a:pt x="f10" y="f11"/>
                    <a:pt x="f12" y="f13"/>
                    <a:pt x="f6" y="f14"/>
                  </a:cubicBezTo>
                  <a:lnTo>
                    <a:pt x="f15" y="f14"/>
                  </a:lnTo>
                  <a:lnTo>
                    <a:pt x="f16" y="f17"/>
                  </a:lnTo>
                  <a:lnTo>
                    <a:pt x="f18" y="f19"/>
                  </a:lnTo>
                  <a:cubicBezTo>
                    <a:pt x="f20" y="f21"/>
                    <a:pt x="f22" y="f23"/>
                    <a:pt x="f24" y="f25"/>
                  </a:cubicBezTo>
                  <a:cubicBezTo>
                    <a:pt x="f26" y="f27"/>
                    <a:pt x="f28" y="f29"/>
                    <a:pt x="f30" y="f31"/>
                  </a:cubicBezTo>
                  <a:cubicBezTo>
                    <a:pt x="f32" y="f33"/>
                    <a:pt x="f34" y="f35"/>
                    <a:pt x="f36" y="f35"/>
                  </a:cubicBezTo>
                  <a:lnTo>
                    <a:pt x="f37" y="f7"/>
                  </a:lnTo>
                  <a:cubicBezTo>
                    <a:pt x="f38" y="f39"/>
                    <a:pt x="f40" y="f41"/>
                    <a:pt x="f42" y="f43"/>
                  </a:cubicBezTo>
                  <a:cubicBezTo>
                    <a:pt x="f44" y="f45"/>
                    <a:pt x="f46" y="f47"/>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sp>
          <p:nvSpPr>
            <p:cNvPr id="767" name="Freeform: Shape 771">
              <a:extLst>
                <a:ext uri="{FF2B5EF4-FFF2-40B4-BE49-F238E27FC236}">
                  <a16:creationId xmlns:a16="http://schemas.microsoft.com/office/drawing/2014/main" id="{1078C98B-7BFD-F329-84CE-5146E0B86A8A}"/>
                </a:ext>
              </a:extLst>
            </p:cNvPr>
            <p:cNvSpPr/>
            <p:nvPr/>
          </p:nvSpPr>
          <p:spPr>
            <a:xfrm>
              <a:off x="7043550" y="3105320"/>
              <a:ext cx="532272" cy="63175"/>
            </a:xfrm>
            <a:custGeom>
              <a:avLst/>
              <a:gdLst>
                <a:gd name="f0" fmla="val 10800000"/>
                <a:gd name="f1" fmla="val 5400000"/>
                <a:gd name="f2" fmla="val 180"/>
                <a:gd name="f3" fmla="val w"/>
                <a:gd name="f4" fmla="val h"/>
                <a:gd name="f5" fmla="val 0"/>
                <a:gd name="f6" fmla="val 532272"/>
                <a:gd name="f7" fmla="val 63176"/>
                <a:gd name="f8" fmla="val 532266"/>
                <a:gd name="f9" fmla="val 58185"/>
                <a:gd name="f10" fmla="val 532407"/>
                <a:gd name="f11" fmla="val 55379"/>
                <a:gd name="f12" fmla="val 530261"/>
                <a:gd name="f13" fmla="val 52992"/>
                <a:gd name="f14" fmla="val 527455"/>
                <a:gd name="f15" fmla="val 52852"/>
                <a:gd name="f16" fmla="val 527442"/>
                <a:gd name="f17" fmla="val 521474"/>
                <a:gd name="f18" fmla="val 52217"/>
                <a:gd name="f19" fmla="val 10808"/>
                <a:gd name="f20" fmla="val 34"/>
                <a:gd name="f21" fmla="val 5983"/>
                <a:gd name="f22" fmla="val 3139"/>
                <a:gd name="f23" fmla="val -284"/>
                <a:gd name="f24" fmla="val 536"/>
                <a:gd name="f25" fmla="val 1659"/>
                <a:gd name="f26" fmla="val 16"/>
                <a:gd name="f27" fmla="val 4478"/>
                <a:gd name="f28" fmla="val -201"/>
                <a:gd name="f29" fmla="val 7208"/>
                <a:gd name="f30" fmla="val 1844"/>
                <a:gd name="f31" fmla="val 9582"/>
                <a:gd name="f32" fmla="val 4561"/>
                <a:gd name="f33" fmla="val 9798"/>
                <a:gd name="f34" fmla="val 4612"/>
                <a:gd name="f35" fmla="val 9810"/>
                <a:gd name="f36" fmla="val 4663"/>
                <a:gd name="f37" fmla="val 4713"/>
                <a:gd name="f38" fmla="val 526299"/>
                <a:gd name="f39" fmla="val 63137"/>
                <a:gd name="f40" fmla="val 529219"/>
                <a:gd name="f41" fmla="val 63492"/>
                <a:gd name="f42" fmla="val 531886"/>
                <a:gd name="f43" fmla="val 61410"/>
                <a:gd name="f44" fmla="val 532242"/>
                <a:gd name="f45" fmla="val 58490"/>
                <a:gd name="f46" fmla="val 532254"/>
                <a:gd name="f47" fmla="val 58388"/>
                <a:gd name="f48" fmla="val 58286"/>
                <a:gd name="f49" fmla="+- 0 0 -90"/>
                <a:gd name="f50" fmla="*/ f3 1 532272"/>
                <a:gd name="f51" fmla="*/ f4 1 63176"/>
                <a:gd name="f52" fmla="val f5"/>
                <a:gd name="f53" fmla="val f6"/>
                <a:gd name="f54" fmla="val f7"/>
                <a:gd name="f55" fmla="*/ f49 f0 1"/>
                <a:gd name="f56" fmla="+- f54 0 f52"/>
                <a:gd name="f57" fmla="+- f53 0 f52"/>
                <a:gd name="f58" fmla="*/ f55 1 f2"/>
                <a:gd name="f59" fmla="*/ f57 1 532272"/>
                <a:gd name="f60" fmla="*/ f56 1 63176"/>
                <a:gd name="f61" fmla="*/ 532266 f57 1"/>
                <a:gd name="f62" fmla="*/ 58185 f56 1"/>
                <a:gd name="f63" fmla="*/ 527455 f57 1"/>
                <a:gd name="f64" fmla="*/ 52852 f56 1"/>
                <a:gd name="f65" fmla="*/ 527442 f57 1"/>
                <a:gd name="f66" fmla="*/ 521474 f57 1"/>
                <a:gd name="f67" fmla="*/ 52217 f56 1"/>
                <a:gd name="f68" fmla="*/ 10808 f57 1"/>
                <a:gd name="f69" fmla="*/ 34 f56 1"/>
                <a:gd name="f70" fmla="*/ 5983 f57 1"/>
                <a:gd name="f71" fmla="*/ 16 f57 1"/>
                <a:gd name="f72" fmla="*/ 4478 f56 1"/>
                <a:gd name="f73" fmla="*/ 4561 f57 1"/>
                <a:gd name="f74" fmla="*/ 9798 f56 1"/>
                <a:gd name="f75" fmla="*/ 4713 f57 1"/>
                <a:gd name="f76" fmla="*/ 9810 f56 1"/>
                <a:gd name="f77" fmla="*/ 526299 f57 1"/>
                <a:gd name="f78" fmla="*/ 63137 f56 1"/>
                <a:gd name="f79" fmla="*/ 532242 f57 1"/>
                <a:gd name="f80" fmla="*/ 58490 f56 1"/>
                <a:gd name="f81" fmla="+- f58 0 f1"/>
                <a:gd name="f82" fmla="*/ f61 1 532272"/>
                <a:gd name="f83" fmla="*/ f62 1 63176"/>
                <a:gd name="f84" fmla="*/ f63 1 532272"/>
                <a:gd name="f85" fmla="*/ f64 1 63176"/>
                <a:gd name="f86" fmla="*/ f65 1 532272"/>
                <a:gd name="f87" fmla="*/ f66 1 532272"/>
                <a:gd name="f88" fmla="*/ f67 1 63176"/>
                <a:gd name="f89" fmla="*/ f68 1 532272"/>
                <a:gd name="f90" fmla="*/ f69 1 63176"/>
                <a:gd name="f91" fmla="*/ f70 1 532272"/>
                <a:gd name="f92" fmla="*/ f71 1 532272"/>
                <a:gd name="f93" fmla="*/ f72 1 63176"/>
                <a:gd name="f94" fmla="*/ f73 1 532272"/>
                <a:gd name="f95" fmla="*/ f74 1 63176"/>
                <a:gd name="f96" fmla="*/ f75 1 532272"/>
                <a:gd name="f97" fmla="*/ f76 1 63176"/>
                <a:gd name="f98" fmla="*/ f77 1 532272"/>
                <a:gd name="f99" fmla="*/ f78 1 63176"/>
                <a:gd name="f100" fmla="*/ f79 1 532272"/>
                <a:gd name="f101" fmla="*/ f80 1 63176"/>
                <a:gd name="f102" fmla="*/ f52 1 f59"/>
                <a:gd name="f103" fmla="*/ f53 1 f59"/>
                <a:gd name="f104" fmla="*/ f52 1 f60"/>
                <a:gd name="f105" fmla="*/ f54 1 f60"/>
                <a:gd name="f106" fmla="*/ f82 1 f59"/>
                <a:gd name="f107" fmla="*/ f83 1 f60"/>
                <a:gd name="f108" fmla="*/ f84 1 f59"/>
                <a:gd name="f109" fmla="*/ f85 1 f60"/>
                <a:gd name="f110" fmla="*/ f86 1 f59"/>
                <a:gd name="f111" fmla="*/ f87 1 f59"/>
                <a:gd name="f112" fmla="*/ f88 1 f60"/>
                <a:gd name="f113" fmla="*/ f89 1 f59"/>
                <a:gd name="f114" fmla="*/ f90 1 f60"/>
                <a:gd name="f115" fmla="*/ f91 1 f59"/>
                <a:gd name="f116" fmla="*/ f92 1 f59"/>
                <a:gd name="f117" fmla="*/ f93 1 f60"/>
                <a:gd name="f118" fmla="*/ f94 1 f59"/>
                <a:gd name="f119" fmla="*/ f95 1 f60"/>
                <a:gd name="f120" fmla="*/ f96 1 f59"/>
                <a:gd name="f121" fmla="*/ f97 1 f60"/>
                <a:gd name="f122" fmla="*/ f98 1 f59"/>
                <a:gd name="f123" fmla="*/ f99 1 f60"/>
                <a:gd name="f124" fmla="*/ f100 1 f59"/>
                <a:gd name="f125" fmla="*/ f101 1 f60"/>
                <a:gd name="f126" fmla="*/ f102 f50 1"/>
                <a:gd name="f127" fmla="*/ f103 f50 1"/>
                <a:gd name="f128" fmla="*/ f105 f51 1"/>
                <a:gd name="f129" fmla="*/ f104 f51 1"/>
                <a:gd name="f130" fmla="*/ f106 f50 1"/>
                <a:gd name="f131" fmla="*/ f107 f51 1"/>
                <a:gd name="f132" fmla="*/ f108 f50 1"/>
                <a:gd name="f133" fmla="*/ f109 f51 1"/>
                <a:gd name="f134" fmla="*/ f110 f50 1"/>
                <a:gd name="f135" fmla="*/ f111 f50 1"/>
                <a:gd name="f136" fmla="*/ f112 f51 1"/>
                <a:gd name="f137" fmla="*/ f113 f50 1"/>
                <a:gd name="f138" fmla="*/ f114 f51 1"/>
                <a:gd name="f139" fmla="*/ f115 f50 1"/>
                <a:gd name="f140" fmla="*/ f116 f50 1"/>
                <a:gd name="f141" fmla="*/ f117 f51 1"/>
                <a:gd name="f142" fmla="*/ f118 f50 1"/>
                <a:gd name="f143" fmla="*/ f119 f51 1"/>
                <a:gd name="f144" fmla="*/ f120 f50 1"/>
                <a:gd name="f145" fmla="*/ f121 f51 1"/>
                <a:gd name="f146" fmla="*/ f122 f50 1"/>
                <a:gd name="f147" fmla="*/ f123 f51 1"/>
                <a:gd name="f148" fmla="*/ f124 f50 1"/>
                <a:gd name="f149" fmla="*/ f125 f51 1"/>
              </a:gdLst>
              <a:ahLst/>
              <a:cxnLst>
                <a:cxn ang="3cd4">
                  <a:pos x="hc" y="t"/>
                </a:cxn>
                <a:cxn ang="0">
                  <a:pos x="r" y="vc"/>
                </a:cxn>
                <a:cxn ang="cd4">
                  <a:pos x="hc" y="b"/>
                </a:cxn>
                <a:cxn ang="cd2">
                  <a:pos x="l" y="vc"/>
                </a:cxn>
                <a:cxn ang="f81">
                  <a:pos x="f130" y="f131"/>
                </a:cxn>
                <a:cxn ang="f81">
                  <a:pos x="f132" y="f133"/>
                </a:cxn>
                <a:cxn ang="f81">
                  <a:pos x="f134" y="f133"/>
                </a:cxn>
                <a:cxn ang="f81">
                  <a:pos x="f135" y="f136"/>
                </a:cxn>
                <a:cxn ang="f81">
                  <a:pos x="f137" y="f138"/>
                </a:cxn>
                <a:cxn ang="f81">
                  <a:pos x="f139" y="f138"/>
                </a:cxn>
                <a:cxn ang="f81">
                  <a:pos x="f140" y="f141"/>
                </a:cxn>
                <a:cxn ang="f81">
                  <a:pos x="f142" y="f143"/>
                </a:cxn>
                <a:cxn ang="f81">
                  <a:pos x="f144" y="f145"/>
                </a:cxn>
                <a:cxn ang="f81">
                  <a:pos x="f146" y="f147"/>
                </a:cxn>
                <a:cxn ang="f81">
                  <a:pos x="f146" y="f147"/>
                </a:cxn>
                <a:cxn ang="f81">
                  <a:pos x="f148" y="f149"/>
                </a:cxn>
                <a:cxn ang="f81">
                  <a:pos x="f130" y="f131"/>
                </a:cxn>
              </a:cxnLst>
              <a:rect l="f126" t="f129" r="f127" b="f128"/>
              <a:pathLst>
                <a:path w="532272" h="63176">
                  <a:moveTo>
                    <a:pt x="f8" y="f9"/>
                  </a:moveTo>
                  <a:cubicBezTo>
                    <a:pt x="f10" y="f11"/>
                    <a:pt x="f12" y="f13"/>
                    <a:pt x="f14" y="f15"/>
                  </a:cubicBezTo>
                  <a:cubicBezTo>
                    <a:pt x="f14" y="f15"/>
                    <a:pt x="f16" y="f15"/>
                    <a:pt x="f16" y="f15"/>
                  </a:cubicBezTo>
                  <a:lnTo>
                    <a:pt x="f17" y="f18"/>
                  </a:lnTo>
                  <a:lnTo>
                    <a:pt x="f19" y="f20"/>
                  </a:lnTo>
                  <a:lnTo>
                    <a:pt x="f21" y="f20"/>
                  </a:lnTo>
                  <a:cubicBezTo>
                    <a:pt x="f22" y="f23"/>
                    <a:pt x="f24" y="f25"/>
                    <a:pt x="f26" y="f27"/>
                  </a:cubicBezTo>
                  <a:cubicBezTo>
                    <a:pt x="f28" y="f29"/>
                    <a:pt x="f30" y="f31"/>
                    <a:pt x="f32" y="f33"/>
                  </a:cubicBezTo>
                  <a:cubicBezTo>
                    <a:pt x="f34" y="f35"/>
                    <a:pt x="f36" y="f35"/>
                    <a:pt x="f37" y="f35"/>
                  </a:cubicBezTo>
                  <a:lnTo>
                    <a:pt x="f38" y="f39"/>
                  </a:lnTo>
                  <a:lnTo>
                    <a:pt x="f38" y="f39"/>
                  </a:lnTo>
                  <a:cubicBezTo>
                    <a:pt x="f40" y="f41"/>
                    <a:pt x="f42" y="f43"/>
                    <a:pt x="f44" y="f45"/>
                  </a:cubicBezTo>
                  <a:cubicBezTo>
                    <a:pt x="f46" y="f47"/>
                    <a:pt x="f46" y="f48"/>
                    <a:pt x="f8" y="f9"/>
                  </a:cubicBezTo>
                  <a:close/>
                </a:path>
              </a:pathLst>
            </a:custGeom>
            <a:solidFill>
              <a:srgbClr val="000000"/>
            </a:solidFill>
            <a:ln cap="flat">
              <a:noFill/>
              <a:prstDash val="solid"/>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000000"/>
                </a:solidFill>
                <a:uFillTx/>
                <a:latin typeface="Avenir Next LT Pro Light"/>
              </a:endParaRPr>
            </a:p>
          </p:txBody>
        </p:sp>
      </p:grpSp>
    </p:spTree>
    <p:extLst>
      <p:ext uri="{BB962C8B-B14F-4D97-AF65-F5344CB8AC3E}">
        <p14:creationId xmlns:p14="http://schemas.microsoft.com/office/powerpoint/2010/main" val="293515005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8_Business Mod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7F1-2DDE-1024-CEAA-2ADBD0B12829}"/>
              </a:ext>
            </a:extLst>
          </p:cNvPr>
          <p:cNvSpPr txBox="1">
            <a:spLocks noGrp="1"/>
          </p:cNvSpPr>
          <p:nvPr>
            <p:ph type="title"/>
          </p:nvPr>
        </p:nvSpPr>
        <p:spPr/>
        <p:txBody>
          <a:bodyPr anchorCtr="1"/>
          <a:lstStyle>
            <a:lvl1pPr algn="ctr">
              <a:defRPr/>
            </a:lvl1pPr>
          </a:lstStyle>
          <a:p>
            <a:pPr lvl="0"/>
            <a:r>
              <a:rPr lang="en-US"/>
              <a:t>CLICK TO add TITLE</a:t>
            </a:r>
          </a:p>
        </p:txBody>
      </p:sp>
      <p:sp>
        <p:nvSpPr>
          <p:cNvPr id="3" name="Content Placeholder 12">
            <a:extLst>
              <a:ext uri="{FF2B5EF4-FFF2-40B4-BE49-F238E27FC236}">
                <a16:creationId xmlns:a16="http://schemas.microsoft.com/office/drawing/2014/main" id="{79E9ABCB-4A18-DA4F-3D70-F1EDEE5E1866}"/>
              </a:ext>
            </a:extLst>
          </p:cNvPr>
          <p:cNvSpPr txBox="1">
            <a:spLocks noGrp="1"/>
          </p:cNvSpPr>
          <p:nvPr>
            <p:ph idx="4294967295"/>
          </p:nvPr>
        </p:nvSpPr>
        <p:spPr>
          <a:xfrm>
            <a:off x="2136376" y="1982830"/>
            <a:ext cx="1828800" cy="1315629"/>
          </a:xfrm>
        </p:spPr>
        <p:txBody>
          <a:bodyPr anchorCtr="1"/>
          <a:lstStyle>
            <a:lvl1pPr marL="0" indent="0" algn="ctr">
              <a:buNone/>
              <a:defRPr sz="1200"/>
            </a:lvl1pPr>
          </a:lstStyle>
          <a:p>
            <a:pPr lvl="0"/>
            <a:r>
              <a:rPr lang="en-US"/>
              <a:t>Click to add content</a:t>
            </a:r>
          </a:p>
        </p:txBody>
      </p:sp>
      <p:sp>
        <p:nvSpPr>
          <p:cNvPr id="4" name="Text Placeholder 8">
            <a:extLst>
              <a:ext uri="{FF2B5EF4-FFF2-40B4-BE49-F238E27FC236}">
                <a16:creationId xmlns:a16="http://schemas.microsoft.com/office/drawing/2014/main" id="{3CC6CAAF-5CE6-32BF-1438-C60FDB1646AF}"/>
              </a:ext>
            </a:extLst>
          </p:cNvPr>
          <p:cNvSpPr txBox="1">
            <a:spLocks noGrp="1"/>
          </p:cNvSpPr>
          <p:nvPr>
            <p:ph type="body" idx="4294967295"/>
          </p:nvPr>
        </p:nvSpPr>
        <p:spPr>
          <a:xfrm>
            <a:off x="1996921" y="3799981"/>
            <a:ext cx="2103120" cy="359999"/>
          </a:xfrm>
        </p:spPr>
        <p:txBody>
          <a:bodyPr anchor="ctr" anchorCtr="1">
            <a:noAutofit/>
          </a:bodyPr>
          <a:lstStyle>
            <a:lvl1pPr marL="0" indent="0" algn="ctr">
              <a:buNone/>
              <a:defRPr sz="1800" cap="all">
                <a:solidFill>
                  <a:srgbClr val="7F7F7F"/>
                </a:solidFill>
                <a:latin typeface="Posterama"/>
              </a:defRPr>
            </a:lvl1pPr>
          </a:lstStyle>
          <a:p>
            <a:pPr lvl="0"/>
            <a:r>
              <a:rPr lang="en-US"/>
              <a:t>add text here</a:t>
            </a:r>
          </a:p>
        </p:txBody>
      </p:sp>
      <p:sp>
        <p:nvSpPr>
          <p:cNvPr id="5" name="Text Placeholder 16">
            <a:extLst>
              <a:ext uri="{FF2B5EF4-FFF2-40B4-BE49-F238E27FC236}">
                <a16:creationId xmlns:a16="http://schemas.microsoft.com/office/drawing/2014/main" id="{9D62E429-C013-D018-317B-5B66B15A4FBD}"/>
              </a:ext>
            </a:extLst>
          </p:cNvPr>
          <p:cNvSpPr txBox="1">
            <a:spLocks noGrp="1"/>
          </p:cNvSpPr>
          <p:nvPr>
            <p:ph type="body" idx="4294967295"/>
          </p:nvPr>
        </p:nvSpPr>
        <p:spPr>
          <a:xfrm>
            <a:off x="1996921" y="4243721"/>
            <a:ext cx="2103120" cy="1188720"/>
          </a:xfrm>
        </p:spPr>
        <p:txBody>
          <a:bodyPr anchorCtr="1"/>
          <a:lstStyle>
            <a:lvl1pPr marL="0" indent="0" algn="ctr">
              <a:lnSpc>
                <a:spcPts val="2000"/>
              </a:lnSpc>
              <a:spcBef>
                <a:spcPts val="0"/>
              </a:spcBef>
              <a:buNone/>
              <a:defRPr sz="1400"/>
            </a:lvl1pPr>
          </a:lstStyle>
          <a:p>
            <a:pPr lvl="0"/>
            <a:r>
              <a:rPr lang="en-US"/>
              <a:t>Click to add text</a:t>
            </a:r>
          </a:p>
        </p:txBody>
      </p:sp>
      <p:sp>
        <p:nvSpPr>
          <p:cNvPr id="6" name="Content Placeholder 12">
            <a:extLst>
              <a:ext uri="{FF2B5EF4-FFF2-40B4-BE49-F238E27FC236}">
                <a16:creationId xmlns:a16="http://schemas.microsoft.com/office/drawing/2014/main" id="{9109CE1B-6F6A-E2A0-59F8-017920EC677B}"/>
              </a:ext>
            </a:extLst>
          </p:cNvPr>
          <p:cNvSpPr txBox="1">
            <a:spLocks noGrp="1"/>
          </p:cNvSpPr>
          <p:nvPr>
            <p:ph idx="4294967295"/>
          </p:nvPr>
        </p:nvSpPr>
        <p:spPr>
          <a:xfrm>
            <a:off x="5182105" y="1985107"/>
            <a:ext cx="1828800" cy="1316736"/>
          </a:xfrm>
        </p:spPr>
        <p:txBody>
          <a:bodyPr anchorCtr="1"/>
          <a:lstStyle>
            <a:lvl1pPr marL="0" indent="0" algn="ctr">
              <a:buNone/>
              <a:defRPr sz="1200"/>
            </a:lvl1pPr>
          </a:lstStyle>
          <a:p>
            <a:pPr lvl="0"/>
            <a:r>
              <a:rPr lang="en-US"/>
              <a:t>Click to add content</a:t>
            </a:r>
          </a:p>
        </p:txBody>
      </p:sp>
      <p:sp>
        <p:nvSpPr>
          <p:cNvPr id="7" name="Text Placeholder 8">
            <a:extLst>
              <a:ext uri="{FF2B5EF4-FFF2-40B4-BE49-F238E27FC236}">
                <a16:creationId xmlns:a16="http://schemas.microsoft.com/office/drawing/2014/main" id="{70364A90-8CD1-3F77-8D37-4419E45BD05A}"/>
              </a:ext>
            </a:extLst>
          </p:cNvPr>
          <p:cNvSpPr txBox="1">
            <a:spLocks noGrp="1"/>
          </p:cNvSpPr>
          <p:nvPr>
            <p:ph type="body" idx="4294967295"/>
          </p:nvPr>
        </p:nvSpPr>
        <p:spPr>
          <a:xfrm>
            <a:off x="5045988" y="3799981"/>
            <a:ext cx="2103120" cy="359999"/>
          </a:xfrm>
        </p:spPr>
        <p:txBody>
          <a:bodyPr anchor="ctr" anchorCtr="1">
            <a:noAutofit/>
          </a:bodyPr>
          <a:lstStyle>
            <a:lvl1pPr marL="0" indent="0" algn="ctr">
              <a:buNone/>
              <a:defRPr sz="1800" cap="all">
                <a:solidFill>
                  <a:srgbClr val="7F7F7F"/>
                </a:solidFill>
                <a:latin typeface="Posterama"/>
              </a:defRPr>
            </a:lvl1pPr>
          </a:lstStyle>
          <a:p>
            <a:pPr lvl="0"/>
            <a:r>
              <a:rPr lang="en-US"/>
              <a:t>add text here</a:t>
            </a:r>
          </a:p>
        </p:txBody>
      </p:sp>
      <p:sp>
        <p:nvSpPr>
          <p:cNvPr id="8" name="Text Placeholder 16">
            <a:extLst>
              <a:ext uri="{FF2B5EF4-FFF2-40B4-BE49-F238E27FC236}">
                <a16:creationId xmlns:a16="http://schemas.microsoft.com/office/drawing/2014/main" id="{AF903D1B-1CE4-53D3-8474-8C50125C3071}"/>
              </a:ext>
            </a:extLst>
          </p:cNvPr>
          <p:cNvSpPr txBox="1">
            <a:spLocks noGrp="1"/>
          </p:cNvSpPr>
          <p:nvPr>
            <p:ph type="body" idx="4294967295"/>
          </p:nvPr>
        </p:nvSpPr>
        <p:spPr>
          <a:xfrm>
            <a:off x="5045988" y="4245988"/>
            <a:ext cx="2103120" cy="1188720"/>
          </a:xfrm>
        </p:spPr>
        <p:txBody>
          <a:bodyPr anchorCtr="1"/>
          <a:lstStyle>
            <a:lvl1pPr marL="0" indent="0" algn="ctr">
              <a:lnSpc>
                <a:spcPts val="2000"/>
              </a:lnSpc>
              <a:spcBef>
                <a:spcPts val="0"/>
              </a:spcBef>
              <a:buNone/>
              <a:defRPr sz="1400"/>
            </a:lvl1pPr>
          </a:lstStyle>
          <a:p>
            <a:pPr lvl="0"/>
            <a:r>
              <a:rPr lang="en-US"/>
              <a:t>Click to add text</a:t>
            </a:r>
          </a:p>
        </p:txBody>
      </p:sp>
      <p:sp>
        <p:nvSpPr>
          <p:cNvPr id="9" name="Content Placeholder 12">
            <a:extLst>
              <a:ext uri="{FF2B5EF4-FFF2-40B4-BE49-F238E27FC236}">
                <a16:creationId xmlns:a16="http://schemas.microsoft.com/office/drawing/2014/main" id="{E33F0290-9CBF-8450-1C03-9D1D742B1DAA}"/>
              </a:ext>
            </a:extLst>
          </p:cNvPr>
          <p:cNvSpPr txBox="1">
            <a:spLocks noGrp="1"/>
          </p:cNvSpPr>
          <p:nvPr>
            <p:ph idx="4294967295"/>
          </p:nvPr>
        </p:nvSpPr>
        <p:spPr>
          <a:xfrm>
            <a:off x="8234665" y="1980553"/>
            <a:ext cx="1828800" cy="1316736"/>
          </a:xfrm>
        </p:spPr>
        <p:txBody>
          <a:bodyPr anchorCtr="1"/>
          <a:lstStyle>
            <a:lvl1pPr marL="0" indent="0" algn="ctr">
              <a:buNone/>
              <a:defRPr sz="1200"/>
            </a:lvl1pPr>
          </a:lstStyle>
          <a:p>
            <a:pPr lvl="0"/>
            <a:r>
              <a:rPr lang="en-US"/>
              <a:t>Click to add content</a:t>
            </a:r>
          </a:p>
        </p:txBody>
      </p:sp>
      <p:sp>
        <p:nvSpPr>
          <p:cNvPr id="10" name="Text Placeholder 8">
            <a:extLst>
              <a:ext uri="{FF2B5EF4-FFF2-40B4-BE49-F238E27FC236}">
                <a16:creationId xmlns:a16="http://schemas.microsoft.com/office/drawing/2014/main" id="{47ADC108-C852-F16B-CB6C-940CA1C1A54E}"/>
              </a:ext>
            </a:extLst>
          </p:cNvPr>
          <p:cNvSpPr txBox="1">
            <a:spLocks noGrp="1"/>
          </p:cNvSpPr>
          <p:nvPr>
            <p:ph type="body" idx="4294967295"/>
          </p:nvPr>
        </p:nvSpPr>
        <p:spPr>
          <a:xfrm>
            <a:off x="8089011" y="3799981"/>
            <a:ext cx="2103120" cy="359999"/>
          </a:xfrm>
        </p:spPr>
        <p:txBody>
          <a:bodyPr anchor="ctr" anchorCtr="1">
            <a:noAutofit/>
          </a:bodyPr>
          <a:lstStyle>
            <a:lvl1pPr marL="0" indent="0" algn="ctr">
              <a:buNone/>
              <a:defRPr sz="1800" cap="all">
                <a:solidFill>
                  <a:srgbClr val="7F7F7F"/>
                </a:solidFill>
                <a:latin typeface="Posterama"/>
              </a:defRPr>
            </a:lvl1pPr>
          </a:lstStyle>
          <a:p>
            <a:pPr lvl="0"/>
            <a:r>
              <a:rPr lang="en-US"/>
              <a:t>add text here</a:t>
            </a:r>
          </a:p>
        </p:txBody>
      </p:sp>
      <p:sp>
        <p:nvSpPr>
          <p:cNvPr id="11" name="Text Placeholder 16">
            <a:extLst>
              <a:ext uri="{FF2B5EF4-FFF2-40B4-BE49-F238E27FC236}">
                <a16:creationId xmlns:a16="http://schemas.microsoft.com/office/drawing/2014/main" id="{8D839C15-7B6F-53CF-72D3-D572B63AD2D6}"/>
              </a:ext>
            </a:extLst>
          </p:cNvPr>
          <p:cNvSpPr txBox="1">
            <a:spLocks noGrp="1"/>
          </p:cNvSpPr>
          <p:nvPr>
            <p:ph type="body" idx="4294967295"/>
          </p:nvPr>
        </p:nvSpPr>
        <p:spPr>
          <a:xfrm>
            <a:off x="8089011" y="4241435"/>
            <a:ext cx="2103120" cy="1188720"/>
          </a:xfrm>
        </p:spPr>
        <p:txBody>
          <a:bodyPr anchorCtr="1"/>
          <a:lstStyle>
            <a:lvl1pPr marL="0" indent="0" algn="ctr">
              <a:lnSpc>
                <a:spcPts val="2000"/>
              </a:lnSpc>
              <a:spcBef>
                <a:spcPts val="0"/>
              </a:spcBef>
              <a:buNone/>
              <a:defRPr sz="1400"/>
            </a:lvl1pPr>
          </a:lstStyle>
          <a:p>
            <a:pPr lvl="0"/>
            <a:r>
              <a:rPr lang="en-US"/>
              <a:t>Click to add text</a:t>
            </a:r>
          </a:p>
        </p:txBody>
      </p:sp>
      <p:sp>
        <p:nvSpPr>
          <p:cNvPr id="12" name="Rectangle 9">
            <a:extLst>
              <a:ext uri="{FF2B5EF4-FFF2-40B4-BE49-F238E27FC236}">
                <a16:creationId xmlns:a16="http://schemas.microsoft.com/office/drawing/2014/main" id="{CA78DBC8-7761-23AC-EBFD-2D0E06991441}"/>
              </a:ext>
            </a:extLst>
          </p:cNvPr>
          <p:cNvSpPr/>
          <p:nvPr/>
        </p:nvSpPr>
        <p:spPr>
          <a:xfrm>
            <a:off x="-5212" y="5943600"/>
            <a:ext cx="12213595" cy="938210"/>
          </a:xfrm>
          <a:custGeom>
            <a:avLst/>
            <a:gdLst>
              <a:gd name="f0" fmla="val 10800000"/>
              <a:gd name="f1" fmla="val 5400000"/>
              <a:gd name="f2" fmla="val 180"/>
              <a:gd name="f3" fmla="val w"/>
              <a:gd name="f4" fmla="val h"/>
              <a:gd name="f5" fmla="val 0"/>
              <a:gd name="f6" fmla="val 12244968"/>
              <a:gd name="f7" fmla="val 938212"/>
              <a:gd name="f8" fmla="val 421321"/>
              <a:gd name="f9" fmla="val 914400"/>
              <a:gd name="f10" fmla="val 5221"/>
              <a:gd name="f11" fmla="val 3481"/>
              <a:gd name="f12" fmla="val 765915"/>
              <a:gd name="f13" fmla="val 1740"/>
              <a:gd name="f14" fmla="val 593618"/>
              <a:gd name="f15" fmla="+- 0 0 -90"/>
              <a:gd name="f16" fmla="*/ f3 1 12244968"/>
              <a:gd name="f17" fmla="*/ f4 1 938212"/>
              <a:gd name="f18" fmla="val f5"/>
              <a:gd name="f19" fmla="val f6"/>
              <a:gd name="f20" fmla="val f7"/>
              <a:gd name="f21" fmla="*/ f15 f0 1"/>
              <a:gd name="f22" fmla="+- f20 0 f18"/>
              <a:gd name="f23" fmla="+- f19 0 f18"/>
              <a:gd name="f24" fmla="*/ f21 1 f2"/>
              <a:gd name="f25" fmla="*/ f23 1 12244968"/>
              <a:gd name="f26" fmla="*/ f22 1 938212"/>
              <a:gd name="f27" fmla="*/ 0 f22 1"/>
              <a:gd name="f28" fmla="*/ 914400 f22 1"/>
              <a:gd name="f29" fmla="*/ 938212 f22 1"/>
              <a:gd name="f30" fmla="*/ 0 f23 1"/>
              <a:gd name="f31" fmla="*/ 421321 f22 1"/>
              <a:gd name="f32" fmla="*/ 12244968 f23 1"/>
              <a:gd name="f33" fmla="*/ 5221 f23 1"/>
              <a:gd name="f34" fmla="+- f24 0 f1"/>
              <a:gd name="f35" fmla="*/ f27 1 938212"/>
              <a:gd name="f36" fmla="*/ f28 1 938212"/>
              <a:gd name="f37" fmla="*/ f29 1 938212"/>
              <a:gd name="f38" fmla="*/ f30 1 12244968"/>
              <a:gd name="f39" fmla="*/ f31 1 938212"/>
              <a:gd name="f40" fmla="*/ f32 1 12244968"/>
              <a:gd name="f41" fmla="*/ f33 1 12244968"/>
              <a:gd name="f42" fmla="*/ f18 1 f25"/>
              <a:gd name="f43" fmla="*/ f19 1 f25"/>
              <a:gd name="f44" fmla="*/ f18 1 f26"/>
              <a:gd name="f45" fmla="*/ f20 1 f26"/>
              <a:gd name="f46" fmla="*/ f38 1 f25"/>
              <a:gd name="f47" fmla="*/ f39 1 f26"/>
              <a:gd name="f48" fmla="*/ f40 1 f25"/>
              <a:gd name="f49" fmla="*/ f35 1 f26"/>
              <a:gd name="f50" fmla="*/ f36 1 f26"/>
              <a:gd name="f51" fmla="*/ f41 1 f25"/>
              <a:gd name="f52" fmla="*/ f37 1 f26"/>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7 1"/>
            </a:gdLst>
            <a:ahLst/>
            <a:cxnLst>
              <a:cxn ang="3cd4">
                <a:pos x="hc" y="t"/>
              </a:cxn>
              <a:cxn ang="0">
                <a:pos x="r" y="vc"/>
              </a:cxn>
              <a:cxn ang="cd4">
                <a:pos x="hc" y="b"/>
              </a:cxn>
              <a:cxn ang="cd2">
                <a:pos x="l" y="vc"/>
              </a:cxn>
              <a:cxn ang="f34">
                <a:pos x="f57" y="f58"/>
              </a:cxn>
              <a:cxn ang="f34">
                <a:pos x="f59" y="f60"/>
              </a:cxn>
              <a:cxn ang="f34">
                <a:pos x="f59" y="f61"/>
              </a:cxn>
              <a:cxn ang="f34">
                <a:pos x="f62" y="f63"/>
              </a:cxn>
              <a:cxn ang="f34">
                <a:pos x="f57" y="f58"/>
              </a:cxn>
            </a:cxnLst>
            <a:rect l="f53" t="f56" r="f54" b="f55"/>
            <a:pathLst>
              <a:path w="12244968" h="938212">
                <a:moveTo>
                  <a:pt x="f5" y="f8"/>
                </a:moveTo>
                <a:lnTo>
                  <a:pt x="f6" y="f5"/>
                </a:lnTo>
                <a:lnTo>
                  <a:pt x="f6" y="f9"/>
                </a:lnTo>
                <a:lnTo>
                  <a:pt x="f10" y="f7"/>
                </a:lnTo>
                <a:cubicBezTo>
                  <a:pt x="f11" y="f12"/>
                  <a:pt x="f13" y="f14"/>
                  <a:pt x="f5" y="f8"/>
                </a:cubicBezTo>
                <a:close/>
              </a:path>
            </a:pathLst>
          </a:custGeom>
          <a:solidFill>
            <a:srgbClr val="66B2B0"/>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cxnSp>
        <p:nvCxnSpPr>
          <p:cNvPr id="13" name="Straight Connector 7">
            <a:extLst>
              <a:ext uri="{FF2B5EF4-FFF2-40B4-BE49-F238E27FC236}">
                <a16:creationId xmlns:a16="http://schemas.microsoft.com/office/drawing/2014/main" id="{06042CEC-349F-82BB-ED3F-27B0E3F1A2A2}"/>
              </a:ext>
            </a:extLst>
          </p:cNvPr>
          <p:cNvCxnSpPr>
            <a:stCxn id="12" idx="5"/>
            <a:endCxn id="12" idx="4"/>
          </p:cNvCxnSpPr>
          <p:nvPr/>
        </p:nvCxnSpPr>
        <p:spPr>
          <a:xfrm flipH="1">
            <a:off x="-5212" y="5943600"/>
            <a:ext cx="12213595" cy="421320"/>
          </a:xfrm>
          <a:prstGeom prst="straightConnector1">
            <a:avLst/>
          </a:prstGeom>
          <a:noFill/>
          <a:ln w="22229" cap="flat">
            <a:solidFill>
              <a:srgbClr val="000000"/>
            </a:solidFill>
            <a:prstDash val="solid"/>
            <a:miter/>
          </a:ln>
        </p:spPr>
      </p:cxnSp>
      <p:cxnSp>
        <p:nvCxnSpPr>
          <p:cNvPr id="14" name="Straight Connector 9">
            <a:extLst>
              <a:ext uri="{FF2B5EF4-FFF2-40B4-BE49-F238E27FC236}">
                <a16:creationId xmlns:a16="http://schemas.microsoft.com/office/drawing/2014/main" id="{B4B518DA-E130-19C2-2F0D-F111D9523CE0}"/>
              </a:ext>
            </a:extLst>
          </p:cNvPr>
          <p:cNvCxnSpPr/>
          <p:nvPr/>
        </p:nvCxnSpPr>
        <p:spPr>
          <a:xfrm>
            <a:off x="2158852" y="3497314"/>
            <a:ext cx="1828800" cy="0"/>
          </a:xfrm>
          <a:prstGeom prst="straightConnector1">
            <a:avLst/>
          </a:prstGeom>
          <a:noFill/>
          <a:ln w="22229" cap="flat">
            <a:solidFill>
              <a:srgbClr val="000000"/>
            </a:solidFill>
            <a:prstDash val="solid"/>
            <a:miter/>
          </a:ln>
        </p:spPr>
      </p:cxnSp>
      <p:cxnSp>
        <p:nvCxnSpPr>
          <p:cNvPr id="15" name="Straight Connector 10">
            <a:extLst>
              <a:ext uri="{FF2B5EF4-FFF2-40B4-BE49-F238E27FC236}">
                <a16:creationId xmlns:a16="http://schemas.microsoft.com/office/drawing/2014/main" id="{4BAF2C2F-5282-BEDA-3981-7248C37BE18C}"/>
              </a:ext>
            </a:extLst>
          </p:cNvPr>
          <p:cNvCxnSpPr/>
          <p:nvPr/>
        </p:nvCxnSpPr>
        <p:spPr>
          <a:xfrm>
            <a:off x="5181603" y="3487786"/>
            <a:ext cx="1828800" cy="0"/>
          </a:xfrm>
          <a:prstGeom prst="straightConnector1">
            <a:avLst/>
          </a:prstGeom>
          <a:noFill/>
          <a:ln w="22229" cap="flat">
            <a:solidFill>
              <a:srgbClr val="000000"/>
            </a:solidFill>
            <a:prstDash val="solid"/>
            <a:miter/>
          </a:ln>
        </p:spPr>
      </p:cxnSp>
      <p:cxnSp>
        <p:nvCxnSpPr>
          <p:cNvPr id="16" name="Straight Connector 11">
            <a:extLst>
              <a:ext uri="{FF2B5EF4-FFF2-40B4-BE49-F238E27FC236}">
                <a16:creationId xmlns:a16="http://schemas.microsoft.com/office/drawing/2014/main" id="{90AF5B26-E5A3-9007-A33D-A5D9101F45C1}"/>
              </a:ext>
            </a:extLst>
          </p:cNvPr>
          <p:cNvCxnSpPr/>
          <p:nvPr/>
        </p:nvCxnSpPr>
        <p:spPr>
          <a:xfrm>
            <a:off x="8199360" y="3492550"/>
            <a:ext cx="1828800" cy="0"/>
          </a:xfrm>
          <a:prstGeom prst="straightConnector1">
            <a:avLst/>
          </a:prstGeom>
          <a:noFill/>
          <a:ln w="22229" cap="flat">
            <a:solidFill>
              <a:srgbClr val="000000"/>
            </a:solidFill>
            <a:prstDash val="solid"/>
            <a:miter/>
          </a:ln>
        </p:spPr>
      </p:cxnSp>
      <p:sp>
        <p:nvSpPr>
          <p:cNvPr id="17" name="Date Placeholder 3">
            <a:extLst>
              <a:ext uri="{FF2B5EF4-FFF2-40B4-BE49-F238E27FC236}">
                <a16:creationId xmlns:a16="http://schemas.microsoft.com/office/drawing/2014/main" id="{47F396BD-E4B4-F54E-0716-3A62939D771A}"/>
              </a:ext>
            </a:extLst>
          </p:cNvPr>
          <p:cNvSpPr txBox="1">
            <a:spLocks noGrp="1"/>
          </p:cNvSpPr>
          <p:nvPr>
            <p:ph type="dt" sz="half" idx="7"/>
          </p:nvPr>
        </p:nvSpPr>
        <p:spPr/>
        <p:txBody>
          <a:bodyPr/>
          <a:lstStyle>
            <a:lvl1pPr>
              <a:defRPr/>
            </a:lvl1pPr>
          </a:lstStyle>
          <a:p>
            <a:pPr lvl="0"/>
            <a:r>
              <a:rPr lang="en-US"/>
              <a:t>7/1/20XX</a:t>
            </a:r>
          </a:p>
        </p:txBody>
      </p:sp>
      <p:sp>
        <p:nvSpPr>
          <p:cNvPr id="18" name="Footer Placeholder 4">
            <a:extLst>
              <a:ext uri="{FF2B5EF4-FFF2-40B4-BE49-F238E27FC236}">
                <a16:creationId xmlns:a16="http://schemas.microsoft.com/office/drawing/2014/main" id="{8D8D2EB7-8815-7D01-CBBB-AAF2C443923F}"/>
              </a:ext>
            </a:extLst>
          </p:cNvPr>
          <p:cNvSpPr txBox="1">
            <a:spLocks noGrp="1"/>
          </p:cNvSpPr>
          <p:nvPr>
            <p:ph type="ftr" sz="quarter" idx="9"/>
          </p:nvPr>
        </p:nvSpPr>
        <p:spPr/>
        <p:txBody>
          <a:bodyPr/>
          <a:lstStyle>
            <a:lvl1pPr>
              <a:defRPr/>
            </a:lvl1pPr>
          </a:lstStyle>
          <a:p>
            <a:pPr lvl="0"/>
            <a:r>
              <a:rPr lang="en-US"/>
              <a:t>Pitch deck title</a:t>
            </a:r>
          </a:p>
        </p:txBody>
      </p:sp>
      <p:sp>
        <p:nvSpPr>
          <p:cNvPr id="19" name="Slide Number Placeholder 5">
            <a:extLst>
              <a:ext uri="{FF2B5EF4-FFF2-40B4-BE49-F238E27FC236}">
                <a16:creationId xmlns:a16="http://schemas.microsoft.com/office/drawing/2014/main" id="{D5AA81F3-AE10-3F1C-CB69-FED1098EE60E}"/>
              </a:ext>
            </a:extLst>
          </p:cNvPr>
          <p:cNvSpPr txBox="1">
            <a:spLocks noGrp="1"/>
          </p:cNvSpPr>
          <p:nvPr>
            <p:ph type="sldNum" sz="quarter" idx="8"/>
          </p:nvPr>
        </p:nvSpPr>
        <p:spPr/>
        <p:txBody>
          <a:bodyPr/>
          <a:lstStyle>
            <a:lvl1pPr>
              <a:defRPr/>
            </a:lvl1pPr>
          </a:lstStyle>
          <a:p>
            <a:pPr lvl="0"/>
            <a:fld id="{ABE1845F-C2EF-4776-A3C1-DB59F0B73BC1}" type="slidenum">
              <a:t>‹nr.›</a:t>
            </a:fld>
            <a:endParaRPr lang="en-US"/>
          </a:p>
        </p:txBody>
      </p:sp>
    </p:spTree>
    <p:extLst>
      <p:ext uri="{BB962C8B-B14F-4D97-AF65-F5344CB8AC3E}">
        <p14:creationId xmlns:p14="http://schemas.microsoft.com/office/powerpoint/2010/main" val="1754655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9_Market Overvie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EC430-6929-383F-9D6A-4D812977085F}"/>
              </a:ext>
            </a:extLst>
          </p:cNvPr>
          <p:cNvSpPr txBox="1">
            <a:spLocks noGrp="1"/>
          </p:cNvSpPr>
          <p:nvPr>
            <p:ph type="title"/>
          </p:nvPr>
        </p:nvSpPr>
        <p:spPr/>
        <p:txBody>
          <a:bodyPr anchorCtr="1"/>
          <a:lstStyle>
            <a:lvl1pPr algn="ctr">
              <a:defRPr/>
            </a:lvl1pPr>
          </a:lstStyle>
          <a:p>
            <a:pPr lvl="0"/>
            <a:r>
              <a:rPr lang="en-US"/>
              <a:t>Click to edit Master title style</a:t>
            </a:r>
          </a:p>
        </p:txBody>
      </p:sp>
      <p:sp>
        <p:nvSpPr>
          <p:cNvPr id="3" name="Text Placeholder 3">
            <a:extLst>
              <a:ext uri="{FF2B5EF4-FFF2-40B4-BE49-F238E27FC236}">
                <a16:creationId xmlns:a16="http://schemas.microsoft.com/office/drawing/2014/main" id="{3B8143B8-A07A-BF8A-A940-E91D027ED028}"/>
              </a:ext>
            </a:extLst>
          </p:cNvPr>
          <p:cNvSpPr txBox="1">
            <a:spLocks noGrp="1"/>
          </p:cNvSpPr>
          <p:nvPr>
            <p:ph type="body" idx="4294967295"/>
          </p:nvPr>
        </p:nvSpPr>
        <p:spPr>
          <a:xfrm>
            <a:off x="2135188" y="2043766"/>
            <a:ext cx="1828800" cy="1371600"/>
          </a:xfrm>
          <a:ln w="22229">
            <a:solidFill>
              <a:srgbClr val="0A4054"/>
            </a:solidFill>
            <a:prstDash val="solid"/>
          </a:ln>
        </p:spPr>
        <p:txBody>
          <a:bodyPr anchor="ctr" anchorCtr="1"/>
          <a:lstStyle>
            <a:lvl1pPr marL="0" indent="0" algn="ctr">
              <a:spcBef>
                <a:spcPts val="0"/>
              </a:spcBef>
              <a:buNone/>
              <a:defRPr b="1">
                <a:latin typeface="Posterama"/>
              </a:defRPr>
            </a:lvl1pPr>
          </a:lstStyle>
          <a:p>
            <a:pPr lvl="0"/>
            <a:r>
              <a:rPr lang="en-US"/>
              <a:t>1</a:t>
            </a:r>
          </a:p>
        </p:txBody>
      </p:sp>
      <p:sp>
        <p:nvSpPr>
          <p:cNvPr id="4" name="Text Placeholder 8">
            <a:extLst>
              <a:ext uri="{FF2B5EF4-FFF2-40B4-BE49-F238E27FC236}">
                <a16:creationId xmlns:a16="http://schemas.microsoft.com/office/drawing/2014/main" id="{281E4B57-0233-1F1A-895B-9EB07BE58E9F}"/>
              </a:ext>
            </a:extLst>
          </p:cNvPr>
          <p:cNvSpPr txBox="1">
            <a:spLocks noGrp="1"/>
          </p:cNvSpPr>
          <p:nvPr>
            <p:ph type="body" idx="4294967295"/>
          </p:nvPr>
        </p:nvSpPr>
        <p:spPr>
          <a:xfrm>
            <a:off x="1677988" y="3862571"/>
            <a:ext cx="2743200" cy="1601791"/>
          </a:xfrm>
        </p:spPr>
        <p:txBody>
          <a:bodyPr anchorCtr="1"/>
          <a:lstStyle>
            <a:lvl1pPr marL="0" indent="0" algn="ctr">
              <a:lnSpc>
                <a:spcPts val="2400"/>
              </a:lnSpc>
              <a:buNone/>
              <a:defRPr sz="1400"/>
            </a:lvl1pPr>
          </a:lstStyle>
          <a:p>
            <a:pPr lvl="0"/>
            <a:r>
              <a:rPr lang="en-US"/>
              <a:t>Click to add text</a:t>
            </a:r>
          </a:p>
        </p:txBody>
      </p:sp>
      <p:sp>
        <p:nvSpPr>
          <p:cNvPr id="5" name="Text Placeholder 9">
            <a:extLst>
              <a:ext uri="{FF2B5EF4-FFF2-40B4-BE49-F238E27FC236}">
                <a16:creationId xmlns:a16="http://schemas.microsoft.com/office/drawing/2014/main" id="{E4AF06CF-9AAC-E6E4-4A03-6929297AA45D}"/>
              </a:ext>
            </a:extLst>
          </p:cNvPr>
          <p:cNvSpPr txBox="1">
            <a:spLocks noGrp="1"/>
          </p:cNvSpPr>
          <p:nvPr>
            <p:ph type="body" idx="4294967295"/>
          </p:nvPr>
        </p:nvSpPr>
        <p:spPr>
          <a:xfrm>
            <a:off x="5178548" y="2043766"/>
            <a:ext cx="1828800" cy="1371600"/>
          </a:xfrm>
          <a:ln w="22229">
            <a:solidFill>
              <a:srgbClr val="F2494C"/>
            </a:solidFill>
            <a:prstDash val="solid"/>
          </a:ln>
        </p:spPr>
        <p:txBody>
          <a:bodyPr lIns="0" tIns="0" rIns="0" bIns="0" anchor="ctr" anchorCtr="1">
            <a:noAutofit/>
          </a:bodyPr>
          <a:lstStyle>
            <a:lvl1pPr marL="266703" indent="-266703" algn="ctr">
              <a:spcBef>
                <a:spcPts val="0"/>
              </a:spcBef>
              <a:buNone/>
              <a:defRPr b="1">
                <a:latin typeface="Posterama"/>
              </a:defRPr>
            </a:lvl1pPr>
          </a:lstStyle>
          <a:p>
            <a:pPr lvl="0"/>
            <a:r>
              <a:rPr lang="en-US"/>
              <a:t>2</a:t>
            </a:r>
          </a:p>
        </p:txBody>
      </p:sp>
      <p:sp>
        <p:nvSpPr>
          <p:cNvPr id="6" name="Text Placeholder 5">
            <a:extLst>
              <a:ext uri="{FF2B5EF4-FFF2-40B4-BE49-F238E27FC236}">
                <a16:creationId xmlns:a16="http://schemas.microsoft.com/office/drawing/2014/main" id="{DA4547BD-2942-EF5C-22C6-A3439FEAA06F}"/>
              </a:ext>
            </a:extLst>
          </p:cNvPr>
          <p:cNvSpPr txBox="1">
            <a:spLocks noGrp="1"/>
          </p:cNvSpPr>
          <p:nvPr>
            <p:ph type="body" idx="4294967295"/>
          </p:nvPr>
        </p:nvSpPr>
        <p:spPr>
          <a:xfrm>
            <a:off x="4721348" y="3862517"/>
            <a:ext cx="2743200" cy="1600200"/>
          </a:xfrm>
        </p:spPr>
        <p:txBody>
          <a:bodyPr anchorCtr="1"/>
          <a:lstStyle>
            <a:lvl1pPr marL="0" indent="0" algn="ctr">
              <a:lnSpc>
                <a:spcPts val="2400"/>
              </a:lnSpc>
              <a:buNone/>
              <a:defRPr sz="1400"/>
            </a:lvl1pPr>
          </a:lstStyle>
          <a:p>
            <a:pPr lvl="0"/>
            <a:r>
              <a:rPr lang="en-US"/>
              <a:t>Click to add text</a:t>
            </a:r>
          </a:p>
        </p:txBody>
      </p:sp>
      <p:sp>
        <p:nvSpPr>
          <p:cNvPr id="7" name="Text Placeholder 9">
            <a:extLst>
              <a:ext uri="{FF2B5EF4-FFF2-40B4-BE49-F238E27FC236}">
                <a16:creationId xmlns:a16="http://schemas.microsoft.com/office/drawing/2014/main" id="{C926E7CB-2AF5-E54B-91AC-D211A383D76F}"/>
              </a:ext>
            </a:extLst>
          </p:cNvPr>
          <p:cNvSpPr txBox="1">
            <a:spLocks noGrp="1"/>
          </p:cNvSpPr>
          <p:nvPr>
            <p:ph type="body" idx="4294967295"/>
          </p:nvPr>
        </p:nvSpPr>
        <p:spPr>
          <a:xfrm>
            <a:off x="8232772" y="2043766"/>
            <a:ext cx="1828800" cy="1371600"/>
          </a:xfrm>
          <a:ln w="22229">
            <a:solidFill>
              <a:srgbClr val="F9AA19"/>
            </a:solidFill>
            <a:prstDash val="solid"/>
          </a:ln>
        </p:spPr>
        <p:txBody>
          <a:bodyPr lIns="0" tIns="0" rIns="0" bIns="0" anchor="ctr" anchorCtr="1">
            <a:noAutofit/>
          </a:bodyPr>
          <a:lstStyle>
            <a:lvl1pPr marL="266703" indent="-266703" algn="ctr">
              <a:spcBef>
                <a:spcPts val="0"/>
              </a:spcBef>
              <a:buNone/>
              <a:defRPr b="1">
                <a:latin typeface="Posterama"/>
              </a:defRPr>
            </a:lvl1pPr>
          </a:lstStyle>
          <a:p>
            <a:pPr lvl="0"/>
            <a:r>
              <a:rPr lang="en-US"/>
              <a:t>3</a:t>
            </a:r>
          </a:p>
        </p:txBody>
      </p:sp>
      <p:sp>
        <p:nvSpPr>
          <p:cNvPr id="8" name="Text Placeholder 9">
            <a:extLst>
              <a:ext uri="{FF2B5EF4-FFF2-40B4-BE49-F238E27FC236}">
                <a16:creationId xmlns:a16="http://schemas.microsoft.com/office/drawing/2014/main" id="{C2F2D001-338F-C581-9B52-72A905F90AD4}"/>
              </a:ext>
            </a:extLst>
          </p:cNvPr>
          <p:cNvSpPr txBox="1">
            <a:spLocks noGrp="1"/>
          </p:cNvSpPr>
          <p:nvPr>
            <p:ph type="body" idx="4294967295"/>
          </p:nvPr>
        </p:nvSpPr>
        <p:spPr>
          <a:xfrm>
            <a:off x="7775572" y="3862517"/>
            <a:ext cx="2743200" cy="1600200"/>
          </a:xfrm>
        </p:spPr>
        <p:txBody>
          <a:bodyPr anchorCtr="1"/>
          <a:lstStyle>
            <a:lvl1pPr marL="0" indent="0" algn="ctr">
              <a:lnSpc>
                <a:spcPts val="2400"/>
              </a:lnSpc>
              <a:buNone/>
              <a:defRPr sz="1400"/>
            </a:lvl1pPr>
          </a:lstStyle>
          <a:p>
            <a:pPr lvl="0"/>
            <a:r>
              <a:rPr lang="en-US"/>
              <a:t>Click to add text</a:t>
            </a:r>
          </a:p>
        </p:txBody>
      </p:sp>
      <p:sp>
        <p:nvSpPr>
          <p:cNvPr id="9" name="Rectangle 9">
            <a:extLst>
              <a:ext uri="{FF2B5EF4-FFF2-40B4-BE49-F238E27FC236}">
                <a16:creationId xmlns:a16="http://schemas.microsoft.com/office/drawing/2014/main" id="{5CCBE639-28B2-CA73-16EC-6065057EBD0F}"/>
              </a:ext>
            </a:extLst>
          </p:cNvPr>
          <p:cNvSpPr/>
          <p:nvPr/>
        </p:nvSpPr>
        <p:spPr>
          <a:xfrm>
            <a:off x="-5212" y="5943600"/>
            <a:ext cx="12213595" cy="938210"/>
          </a:xfrm>
          <a:custGeom>
            <a:avLst/>
            <a:gdLst>
              <a:gd name="f0" fmla="val 10800000"/>
              <a:gd name="f1" fmla="val 5400000"/>
              <a:gd name="f2" fmla="val 180"/>
              <a:gd name="f3" fmla="val w"/>
              <a:gd name="f4" fmla="val h"/>
              <a:gd name="f5" fmla="val 0"/>
              <a:gd name="f6" fmla="val 12244968"/>
              <a:gd name="f7" fmla="val 938212"/>
              <a:gd name="f8" fmla="val 421321"/>
              <a:gd name="f9" fmla="val 914400"/>
              <a:gd name="f10" fmla="val 5221"/>
              <a:gd name="f11" fmla="val 3481"/>
              <a:gd name="f12" fmla="val 765915"/>
              <a:gd name="f13" fmla="val 1740"/>
              <a:gd name="f14" fmla="val 593618"/>
              <a:gd name="f15" fmla="+- 0 0 -90"/>
              <a:gd name="f16" fmla="*/ f3 1 12244968"/>
              <a:gd name="f17" fmla="*/ f4 1 938212"/>
              <a:gd name="f18" fmla="val f5"/>
              <a:gd name="f19" fmla="val f6"/>
              <a:gd name="f20" fmla="val f7"/>
              <a:gd name="f21" fmla="*/ f15 f0 1"/>
              <a:gd name="f22" fmla="+- f20 0 f18"/>
              <a:gd name="f23" fmla="+- f19 0 f18"/>
              <a:gd name="f24" fmla="*/ f21 1 f2"/>
              <a:gd name="f25" fmla="*/ f23 1 12244968"/>
              <a:gd name="f26" fmla="*/ f22 1 938212"/>
              <a:gd name="f27" fmla="*/ 0 f22 1"/>
              <a:gd name="f28" fmla="*/ 914400 f22 1"/>
              <a:gd name="f29" fmla="*/ 938212 f22 1"/>
              <a:gd name="f30" fmla="*/ 0 f23 1"/>
              <a:gd name="f31" fmla="*/ 421321 f22 1"/>
              <a:gd name="f32" fmla="*/ 12244968 f23 1"/>
              <a:gd name="f33" fmla="*/ 5221 f23 1"/>
              <a:gd name="f34" fmla="+- f24 0 f1"/>
              <a:gd name="f35" fmla="*/ f27 1 938212"/>
              <a:gd name="f36" fmla="*/ f28 1 938212"/>
              <a:gd name="f37" fmla="*/ f29 1 938212"/>
              <a:gd name="f38" fmla="*/ f30 1 12244968"/>
              <a:gd name="f39" fmla="*/ f31 1 938212"/>
              <a:gd name="f40" fmla="*/ f32 1 12244968"/>
              <a:gd name="f41" fmla="*/ f33 1 12244968"/>
              <a:gd name="f42" fmla="*/ f18 1 f25"/>
              <a:gd name="f43" fmla="*/ f19 1 f25"/>
              <a:gd name="f44" fmla="*/ f18 1 f26"/>
              <a:gd name="f45" fmla="*/ f20 1 f26"/>
              <a:gd name="f46" fmla="*/ f38 1 f25"/>
              <a:gd name="f47" fmla="*/ f39 1 f26"/>
              <a:gd name="f48" fmla="*/ f40 1 f25"/>
              <a:gd name="f49" fmla="*/ f35 1 f26"/>
              <a:gd name="f50" fmla="*/ f36 1 f26"/>
              <a:gd name="f51" fmla="*/ f41 1 f25"/>
              <a:gd name="f52" fmla="*/ f37 1 f26"/>
              <a:gd name="f53" fmla="*/ f42 f16 1"/>
              <a:gd name="f54" fmla="*/ f43 f16 1"/>
              <a:gd name="f55" fmla="*/ f45 f17 1"/>
              <a:gd name="f56" fmla="*/ f44 f17 1"/>
              <a:gd name="f57" fmla="*/ f46 f16 1"/>
              <a:gd name="f58" fmla="*/ f47 f17 1"/>
              <a:gd name="f59" fmla="*/ f48 f16 1"/>
              <a:gd name="f60" fmla="*/ f49 f17 1"/>
              <a:gd name="f61" fmla="*/ f50 f17 1"/>
              <a:gd name="f62" fmla="*/ f51 f16 1"/>
              <a:gd name="f63" fmla="*/ f52 f17 1"/>
            </a:gdLst>
            <a:ahLst/>
            <a:cxnLst>
              <a:cxn ang="3cd4">
                <a:pos x="hc" y="t"/>
              </a:cxn>
              <a:cxn ang="0">
                <a:pos x="r" y="vc"/>
              </a:cxn>
              <a:cxn ang="cd4">
                <a:pos x="hc" y="b"/>
              </a:cxn>
              <a:cxn ang="cd2">
                <a:pos x="l" y="vc"/>
              </a:cxn>
              <a:cxn ang="f34">
                <a:pos x="f57" y="f58"/>
              </a:cxn>
              <a:cxn ang="f34">
                <a:pos x="f59" y="f60"/>
              </a:cxn>
              <a:cxn ang="f34">
                <a:pos x="f59" y="f61"/>
              </a:cxn>
              <a:cxn ang="f34">
                <a:pos x="f62" y="f63"/>
              </a:cxn>
              <a:cxn ang="f34">
                <a:pos x="f57" y="f58"/>
              </a:cxn>
            </a:cxnLst>
            <a:rect l="f53" t="f56" r="f54" b="f55"/>
            <a:pathLst>
              <a:path w="12244968" h="938212">
                <a:moveTo>
                  <a:pt x="f5" y="f8"/>
                </a:moveTo>
                <a:lnTo>
                  <a:pt x="f6" y="f5"/>
                </a:lnTo>
                <a:lnTo>
                  <a:pt x="f6" y="f9"/>
                </a:lnTo>
                <a:lnTo>
                  <a:pt x="f10" y="f7"/>
                </a:lnTo>
                <a:cubicBezTo>
                  <a:pt x="f11" y="f12"/>
                  <a:pt x="f13" y="f14"/>
                  <a:pt x="f5" y="f8"/>
                </a:cubicBezTo>
                <a:close/>
              </a:path>
            </a:pathLst>
          </a:custGeom>
          <a:solidFill>
            <a:srgbClr val="66B2B0"/>
          </a:solidFill>
          <a:ln cap="flat">
            <a:noFill/>
            <a:prstDash val="solid"/>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Avenir Next LT Pro Light"/>
            </a:endParaRPr>
          </a:p>
        </p:txBody>
      </p:sp>
      <p:cxnSp>
        <p:nvCxnSpPr>
          <p:cNvPr id="10" name="Straight Connector 10">
            <a:extLst>
              <a:ext uri="{FF2B5EF4-FFF2-40B4-BE49-F238E27FC236}">
                <a16:creationId xmlns:a16="http://schemas.microsoft.com/office/drawing/2014/main" id="{843EE7D3-4FB7-3F81-ED10-8DF4EAF6A65A}"/>
              </a:ext>
            </a:extLst>
          </p:cNvPr>
          <p:cNvCxnSpPr>
            <a:stCxn id="9" idx="5"/>
            <a:endCxn id="9" idx="4"/>
          </p:cNvCxnSpPr>
          <p:nvPr/>
        </p:nvCxnSpPr>
        <p:spPr>
          <a:xfrm flipH="1">
            <a:off x="-5212" y="5943600"/>
            <a:ext cx="12213595" cy="421320"/>
          </a:xfrm>
          <a:prstGeom prst="straightConnector1">
            <a:avLst/>
          </a:prstGeom>
          <a:noFill/>
          <a:ln w="22229" cap="flat">
            <a:solidFill>
              <a:srgbClr val="000000"/>
            </a:solidFill>
            <a:prstDash val="solid"/>
            <a:miter/>
          </a:ln>
        </p:spPr>
      </p:cxnSp>
      <p:sp>
        <p:nvSpPr>
          <p:cNvPr id="11" name="Date Placeholder 2">
            <a:extLst>
              <a:ext uri="{FF2B5EF4-FFF2-40B4-BE49-F238E27FC236}">
                <a16:creationId xmlns:a16="http://schemas.microsoft.com/office/drawing/2014/main" id="{D4F67CE4-20E9-DE95-E9CD-57FA1D14894F}"/>
              </a:ext>
            </a:extLst>
          </p:cNvPr>
          <p:cNvSpPr txBox="1">
            <a:spLocks noGrp="1"/>
          </p:cNvSpPr>
          <p:nvPr>
            <p:ph type="dt" sz="half" idx="7"/>
          </p:nvPr>
        </p:nvSpPr>
        <p:spPr/>
        <p:txBody>
          <a:bodyPr/>
          <a:lstStyle>
            <a:lvl1pPr>
              <a:defRPr/>
            </a:lvl1pPr>
          </a:lstStyle>
          <a:p>
            <a:pPr lvl="0"/>
            <a:r>
              <a:rPr lang="en-US"/>
              <a:t>7/1/20XX</a:t>
            </a:r>
          </a:p>
        </p:txBody>
      </p:sp>
      <p:sp>
        <p:nvSpPr>
          <p:cNvPr id="12" name="Footer Placeholder 5">
            <a:extLst>
              <a:ext uri="{FF2B5EF4-FFF2-40B4-BE49-F238E27FC236}">
                <a16:creationId xmlns:a16="http://schemas.microsoft.com/office/drawing/2014/main" id="{2432D8BB-E15F-EDE7-9800-62C0CC3EC00C}"/>
              </a:ext>
            </a:extLst>
          </p:cNvPr>
          <p:cNvSpPr txBox="1">
            <a:spLocks noGrp="1"/>
          </p:cNvSpPr>
          <p:nvPr>
            <p:ph type="ftr" sz="quarter" idx="9"/>
          </p:nvPr>
        </p:nvSpPr>
        <p:spPr/>
        <p:txBody>
          <a:bodyPr/>
          <a:lstStyle>
            <a:lvl1pPr>
              <a:defRPr/>
            </a:lvl1pPr>
          </a:lstStyle>
          <a:p>
            <a:pPr lvl="0"/>
            <a:r>
              <a:rPr lang="en-US"/>
              <a:t>Pitch deck title</a:t>
            </a:r>
          </a:p>
        </p:txBody>
      </p:sp>
      <p:sp>
        <p:nvSpPr>
          <p:cNvPr id="13" name="Slide Number Placeholder 6">
            <a:extLst>
              <a:ext uri="{FF2B5EF4-FFF2-40B4-BE49-F238E27FC236}">
                <a16:creationId xmlns:a16="http://schemas.microsoft.com/office/drawing/2014/main" id="{DDACF9AE-E00F-DF47-9296-44AD707A5F1C}"/>
              </a:ext>
            </a:extLst>
          </p:cNvPr>
          <p:cNvSpPr txBox="1">
            <a:spLocks noGrp="1"/>
          </p:cNvSpPr>
          <p:nvPr>
            <p:ph type="sldNum" sz="quarter" idx="8"/>
          </p:nvPr>
        </p:nvSpPr>
        <p:spPr/>
        <p:txBody>
          <a:bodyPr/>
          <a:lstStyle>
            <a:lvl1pPr>
              <a:defRPr/>
            </a:lvl1pPr>
          </a:lstStyle>
          <a:p>
            <a:pPr lvl="0"/>
            <a:fld id="{57C2F297-404D-4376-9AA6-E29DFE796ADB}" type="slidenum">
              <a:t>‹nr.›</a:t>
            </a:fld>
            <a:endParaRPr lang="en-US"/>
          </a:p>
        </p:txBody>
      </p:sp>
    </p:spTree>
    <p:extLst>
      <p:ext uri="{BB962C8B-B14F-4D97-AF65-F5344CB8AC3E}">
        <p14:creationId xmlns:p14="http://schemas.microsoft.com/office/powerpoint/2010/main" val="3430146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A8D4E4-63A1-3C40-5D43-D47E2DA8D1AA}"/>
              </a:ext>
            </a:extLst>
          </p:cNvPr>
          <p:cNvSpPr txBox="1">
            <a:spLocks noGrp="1"/>
          </p:cNvSpPr>
          <p:nvPr>
            <p:ph type="title"/>
          </p:nvPr>
        </p:nvSpPr>
        <p:spPr>
          <a:xfrm>
            <a:off x="838203" y="365129"/>
            <a:ext cx="10515600" cy="1325559"/>
          </a:xfrm>
          <a:prstGeom prst="rect">
            <a:avLst/>
          </a:prstGeom>
          <a:noFill/>
          <a:ln>
            <a:noFill/>
          </a:ln>
        </p:spPr>
        <p:txBody>
          <a:bodyPr vert="horz" wrap="square" lIns="91440" tIns="45720" rIns="91440" bIns="45720" anchor="b" anchorCtr="0" compatLnSpc="1">
            <a:noAutofit/>
          </a:bodyPr>
          <a:lstStyle/>
          <a:p>
            <a:pPr lvl="0"/>
            <a:r>
              <a:rPr lang="en-US"/>
              <a:t>Click to edit Master title style</a:t>
            </a:r>
          </a:p>
        </p:txBody>
      </p:sp>
      <p:sp>
        <p:nvSpPr>
          <p:cNvPr id="3" name="Text Placeholder 2">
            <a:extLst>
              <a:ext uri="{FF2B5EF4-FFF2-40B4-BE49-F238E27FC236}">
                <a16:creationId xmlns:a16="http://schemas.microsoft.com/office/drawing/2014/main" id="{35C6A78C-5231-29DC-240B-F188D8182C3C}"/>
              </a:ext>
            </a:extLst>
          </p:cNvPr>
          <p:cNvSpPr txBox="1">
            <a:spLocks noGrp="1"/>
          </p:cNvSpPr>
          <p:nvPr>
            <p:ph type="body" idx="1"/>
          </p:nvPr>
        </p:nvSpPr>
        <p:spPr>
          <a:xfrm>
            <a:off x="838203" y="1825627"/>
            <a:ext cx="10515600" cy="4351336"/>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6F11B-820E-EB66-115B-4E154D562FF7}"/>
              </a:ext>
            </a:extLst>
          </p:cNvPr>
          <p:cNvSpPr txBox="1">
            <a:spLocks noGrp="1"/>
          </p:cNvSpPr>
          <p:nvPr>
            <p:ph type="dt" sz="half" idx="2"/>
          </p:nvPr>
        </p:nvSpPr>
        <p:spPr>
          <a:xfrm>
            <a:off x="838203" y="6356351"/>
            <a:ext cx="2743200" cy="365129"/>
          </a:xfrm>
          <a:prstGeom prst="rect">
            <a:avLst/>
          </a:prstGeom>
          <a:noFill/>
          <a:ln>
            <a:noFill/>
          </a:ln>
        </p:spPr>
        <p:txBody>
          <a:bodyPr vert="horz" wrap="square" lIns="91440" tIns="45720" rIns="91440" bIns="45720" anchor="ctr" anchorCtr="0" compatLnSpc="1">
            <a:noAutofit/>
          </a:bodyPr>
          <a:lstStyle>
            <a:lvl1pPr marL="0" marR="0" lvl="0" indent="0" algn="l" defTabSz="914400" rtl="0" fontAlgn="auto" hangingPunct="1">
              <a:lnSpc>
                <a:spcPct val="100000"/>
              </a:lnSpc>
              <a:spcBef>
                <a:spcPts val="0"/>
              </a:spcBef>
              <a:spcAft>
                <a:spcPts val="0"/>
              </a:spcAft>
              <a:buNone/>
              <a:tabLst/>
              <a:defRPr lang="en-US" sz="1000" b="0" i="0" u="none" strike="noStrike" kern="1200" cap="none" spc="0" baseline="0">
                <a:solidFill>
                  <a:srgbClr val="000000"/>
                </a:solidFill>
                <a:uFillTx/>
                <a:latin typeface="Avenir Next LT Pro Light"/>
              </a:defRPr>
            </a:lvl1pPr>
          </a:lstStyle>
          <a:p>
            <a:pPr lvl="0"/>
            <a:r>
              <a:rPr lang="en-US"/>
              <a:t>7/1/20XX</a:t>
            </a:r>
          </a:p>
        </p:txBody>
      </p:sp>
      <p:sp>
        <p:nvSpPr>
          <p:cNvPr id="5" name="Footer Placeholder 4">
            <a:extLst>
              <a:ext uri="{FF2B5EF4-FFF2-40B4-BE49-F238E27FC236}">
                <a16:creationId xmlns:a16="http://schemas.microsoft.com/office/drawing/2014/main" id="{052D3E0A-F329-9B88-7FFC-C46272F9104B}"/>
              </a:ext>
            </a:extLst>
          </p:cNvPr>
          <p:cNvSpPr txBox="1">
            <a:spLocks noGrp="1"/>
          </p:cNvSpPr>
          <p:nvPr>
            <p:ph type="ftr" sz="quarter" idx="3"/>
          </p:nvPr>
        </p:nvSpPr>
        <p:spPr>
          <a:xfrm>
            <a:off x="4038603" y="6356351"/>
            <a:ext cx="4114800" cy="365129"/>
          </a:xfrm>
          <a:prstGeom prst="rect">
            <a:avLst/>
          </a:prstGeom>
          <a:noFill/>
          <a:ln>
            <a:noFill/>
          </a:ln>
        </p:spPr>
        <p:txBody>
          <a:bodyPr vert="horz" wrap="square" lIns="91440" tIns="45720" rIns="91440" bIns="45720" anchor="ctr" anchorCtr="1" compatLnSpc="1">
            <a:noAutofit/>
          </a:bodyPr>
          <a:lstStyle>
            <a:lvl1pPr marL="0" marR="0" lvl="0" indent="0" algn="ctr" defTabSz="914400" rtl="0" fontAlgn="auto" hangingPunct="1">
              <a:lnSpc>
                <a:spcPct val="100000"/>
              </a:lnSpc>
              <a:spcBef>
                <a:spcPts val="0"/>
              </a:spcBef>
              <a:spcAft>
                <a:spcPts val="0"/>
              </a:spcAft>
              <a:buNone/>
              <a:tabLst/>
              <a:defRPr lang="en-US" sz="1000" b="0" i="0" u="none" strike="noStrike" kern="1200" cap="none" spc="0" baseline="0">
                <a:solidFill>
                  <a:srgbClr val="000000"/>
                </a:solidFill>
                <a:uFillTx/>
                <a:latin typeface="Avenir Next LT Pro Light"/>
              </a:defRPr>
            </a:lvl1pPr>
          </a:lstStyle>
          <a:p>
            <a:pPr lvl="0"/>
            <a:r>
              <a:rPr lang="en-US"/>
              <a:t>Pitch deck title</a:t>
            </a:r>
          </a:p>
        </p:txBody>
      </p:sp>
      <p:sp>
        <p:nvSpPr>
          <p:cNvPr id="6" name="Slide Number Placeholder 5">
            <a:extLst>
              <a:ext uri="{FF2B5EF4-FFF2-40B4-BE49-F238E27FC236}">
                <a16:creationId xmlns:a16="http://schemas.microsoft.com/office/drawing/2014/main" id="{20B8FF34-A701-DBE0-33D5-06DE820631A3}"/>
              </a:ext>
            </a:extLst>
          </p:cNvPr>
          <p:cNvSpPr txBox="1">
            <a:spLocks noGrp="1"/>
          </p:cNvSpPr>
          <p:nvPr>
            <p:ph type="sldNum" sz="quarter" idx="4"/>
          </p:nvPr>
        </p:nvSpPr>
        <p:spPr>
          <a:xfrm>
            <a:off x="8610603" y="6356351"/>
            <a:ext cx="2743200" cy="365129"/>
          </a:xfrm>
          <a:prstGeom prst="rect">
            <a:avLst/>
          </a:prstGeom>
          <a:noFill/>
          <a:ln>
            <a:noFill/>
          </a:ln>
        </p:spPr>
        <p:txBody>
          <a:bodyPr vert="horz" wrap="square" lIns="91440" tIns="45720" rIns="91440" bIns="45720" anchor="ctr" anchorCtr="0" compatLnSpc="1">
            <a:noAutofit/>
          </a:bodyPr>
          <a:lstStyle>
            <a:lvl1pPr marL="0" marR="0" lvl="0" indent="0" algn="r" defTabSz="914400" rtl="0" fontAlgn="auto" hangingPunct="1">
              <a:lnSpc>
                <a:spcPct val="100000"/>
              </a:lnSpc>
              <a:spcBef>
                <a:spcPts val="0"/>
              </a:spcBef>
              <a:spcAft>
                <a:spcPts val="0"/>
              </a:spcAft>
              <a:buNone/>
              <a:tabLst/>
              <a:defRPr lang="en-US" sz="1000" b="0" i="0" u="none" strike="noStrike" kern="1200" cap="none" spc="0" baseline="0">
                <a:solidFill>
                  <a:srgbClr val="000000"/>
                </a:solidFill>
                <a:uFillTx/>
                <a:latin typeface="Avenir Next LT Pro Light"/>
              </a:defRPr>
            </a:lvl1pPr>
          </a:lstStyle>
          <a:p>
            <a:pPr lvl="0"/>
            <a:fld id="{A0F6B53F-7216-48A0-9657-D42BE0554D6A}" type="slidenum">
              <a:t>‹nr.›</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xStyles>
    <p:titleStyle>
      <a:lvl1pPr marL="0" marR="0" lvl="0" indent="0" algn="l" defTabSz="914400" rtl="0" fontAlgn="auto" hangingPunct="1">
        <a:lnSpc>
          <a:spcPct val="90000"/>
        </a:lnSpc>
        <a:spcBef>
          <a:spcPts val="0"/>
        </a:spcBef>
        <a:spcAft>
          <a:spcPts val="0"/>
        </a:spcAft>
        <a:buNone/>
        <a:tabLst/>
        <a:defRPr lang="en-US" sz="3800" b="1" i="0" u="none" strike="noStrike" kern="1200" cap="all" spc="0" baseline="0">
          <a:solidFill>
            <a:srgbClr val="000000"/>
          </a:solidFill>
          <a:uFillTx/>
          <a:latin typeface="Posterama"/>
        </a:defRPr>
      </a:lvl1pPr>
    </p:titleStyle>
    <p:bodyStyle>
      <a:lvl1pPr marL="228600" marR="0" lvl="0" indent="-228600" algn="l" defTabSz="914400" rtl="0" fontAlgn="auto" hangingPunct="1">
        <a:lnSpc>
          <a:spcPct val="90000"/>
        </a:lnSpc>
        <a:spcBef>
          <a:spcPts val="1000"/>
        </a:spcBef>
        <a:spcAft>
          <a:spcPts val="0"/>
        </a:spcAft>
        <a:buSzPct val="100000"/>
        <a:buFont typeface="Arial" pitchFamily="34"/>
        <a:buChar char="•"/>
        <a:tabLst/>
        <a:defRPr lang="en-US" sz="2800" b="0" i="0" u="none" strike="noStrike" kern="1200" cap="none" spc="0" baseline="0">
          <a:solidFill>
            <a:srgbClr val="000000"/>
          </a:solidFill>
          <a:uFillTx/>
          <a:latin typeface="Avenir Next LT Pro Light"/>
        </a:defRPr>
      </a:lvl1pPr>
      <a:lvl2pPr marL="685800" marR="0" lvl="1" indent="-228600" algn="l" defTabSz="914400" rtl="0" fontAlgn="auto" hangingPunct="1">
        <a:lnSpc>
          <a:spcPct val="90000"/>
        </a:lnSpc>
        <a:spcBef>
          <a:spcPts val="500"/>
        </a:spcBef>
        <a:spcAft>
          <a:spcPts val="0"/>
        </a:spcAft>
        <a:buSzPct val="100000"/>
        <a:buFont typeface="Arial" pitchFamily="34"/>
        <a:buChar char="•"/>
        <a:tabLst/>
        <a:defRPr lang="en-US" sz="2400" b="0" i="0" u="none" strike="noStrike" kern="1200" cap="none" spc="0" baseline="0">
          <a:solidFill>
            <a:srgbClr val="000000"/>
          </a:solidFill>
          <a:uFillTx/>
          <a:latin typeface="Avenir Next LT Pro Light"/>
        </a:defRPr>
      </a:lvl2pPr>
      <a:lvl3pPr marL="1143000" marR="0" lvl="2" indent="-228600" algn="l" defTabSz="914400" rtl="0" fontAlgn="auto" hangingPunct="1">
        <a:lnSpc>
          <a:spcPct val="90000"/>
        </a:lnSpc>
        <a:spcBef>
          <a:spcPts val="500"/>
        </a:spcBef>
        <a:spcAft>
          <a:spcPts val="0"/>
        </a:spcAft>
        <a:buSzPct val="100000"/>
        <a:buFont typeface="Arial" pitchFamily="34"/>
        <a:buChar char="•"/>
        <a:tabLst/>
        <a:defRPr lang="en-US" sz="2000" b="0" i="0" u="none" strike="noStrike" kern="1200" cap="none" spc="0" baseline="0">
          <a:solidFill>
            <a:srgbClr val="000000"/>
          </a:solidFill>
          <a:uFillTx/>
          <a:latin typeface="Avenir Next LT Pro Light"/>
        </a:defRPr>
      </a:lvl3pPr>
      <a:lvl4pPr marL="1600200" marR="0" lvl="3"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Avenir Next LT Pro Light"/>
        </a:defRPr>
      </a:lvl4pPr>
      <a:lvl5pPr marL="2057400" marR="0" lvl="4" indent="-228600" algn="l" defTabSz="914400" rtl="0" fontAlgn="auto" hangingPunct="1">
        <a:lnSpc>
          <a:spcPct val="90000"/>
        </a:lnSpc>
        <a:spcBef>
          <a:spcPts val="500"/>
        </a:spcBef>
        <a:spcAft>
          <a:spcPts val="0"/>
        </a:spcAft>
        <a:buSzPct val="100000"/>
        <a:buFont typeface="Arial" pitchFamily="34"/>
        <a:buChar char="•"/>
        <a:tabLst/>
        <a:defRPr lang="en-US" sz="1800" b="0" i="0" u="none" strike="noStrike" kern="1200" cap="none" spc="0" baseline="0">
          <a:solidFill>
            <a:srgbClr val="000000"/>
          </a:solidFill>
          <a:uFillTx/>
          <a:latin typeface="Avenir Next LT Pro Ligh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name="Slide49">
    <p:spTree>
      <p:nvGrpSpPr>
        <p:cNvPr id="1" name=""/>
        <p:cNvGrpSpPr/>
        <p:nvPr/>
      </p:nvGrpSpPr>
      <p:grpSpPr>
        <a:xfrm>
          <a:off x="0" y="0"/>
          <a:ext cx="0" cy="0"/>
          <a:chOff x="0" y="0"/>
          <a:chExt cx="0" cy="0"/>
        </a:xfrm>
      </p:grpSpPr>
      <p:sp>
        <p:nvSpPr>
          <p:cNvPr id="2" name="Title 8">
            <a:extLst>
              <a:ext uri="{FF2B5EF4-FFF2-40B4-BE49-F238E27FC236}">
                <a16:creationId xmlns:a16="http://schemas.microsoft.com/office/drawing/2014/main" id="{9B0EACA6-DED6-EB2A-7FF8-32ECE03363B4}"/>
              </a:ext>
            </a:extLst>
          </p:cNvPr>
          <p:cNvSpPr txBox="1">
            <a:spLocks noGrp="1"/>
          </p:cNvSpPr>
          <p:nvPr>
            <p:ph type="title"/>
          </p:nvPr>
        </p:nvSpPr>
        <p:spPr/>
        <p:txBody>
          <a:bodyPr/>
          <a:lstStyle/>
          <a:p>
            <a:pPr lvl="0"/>
            <a:r>
              <a:rPr lang="en-US"/>
              <a:t>Sprint 1 review</a:t>
            </a:r>
          </a:p>
        </p:txBody>
      </p:sp>
      <p:sp>
        <p:nvSpPr>
          <p:cNvPr id="3" name="Subtitle 2">
            <a:extLst>
              <a:ext uri="{FF2B5EF4-FFF2-40B4-BE49-F238E27FC236}">
                <a16:creationId xmlns:a16="http://schemas.microsoft.com/office/drawing/2014/main" id="{6E1B96BE-7A93-5186-04B7-8E8C243CEA7F}"/>
              </a:ext>
            </a:extLst>
          </p:cNvPr>
          <p:cNvSpPr txBox="1">
            <a:spLocks noGrp="1"/>
          </p:cNvSpPr>
          <p:nvPr>
            <p:ph type="subTitle" idx="4294967295"/>
          </p:nvPr>
        </p:nvSpPr>
        <p:spPr>
          <a:xfrm>
            <a:off x="5952167" y="3278354"/>
            <a:ext cx="5682035" cy="1772692"/>
          </a:xfrm>
        </p:spPr>
        <p:txBody>
          <a:bodyPr/>
          <a:lstStyle/>
          <a:p>
            <a:pPr marL="0" lvl="0" indent="0">
              <a:lnSpc>
                <a:spcPct val="70000"/>
              </a:lnSpc>
              <a:buNone/>
            </a:pPr>
            <a:r>
              <a:rPr lang="en-US" sz="2600" dirty="0"/>
              <a:t>Group 7- Student INC</a:t>
            </a:r>
          </a:p>
          <a:p>
            <a:pPr marL="0" lvl="0" indent="0">
              <a:lnSpc>
                <a:spcPct val="70000"/>
              </a:lnSpc>
              <a:buNone/>
            </a:pPr>
            <a:r>
              <a:rPr lang="en-US" sz="1400" dirty="0"/>
              <a:t>-Vladislav </a:t>
            </a:r>
            <a:r>
              <a:rPr lang="en-US" sz="1400" dirty="0" err="1"/>
              <a:t>Stefanov</a:t>
            </a:r>
            <a:r>
              <a:rPr lang="en-US" sz="1400" dirty="0"/>
              <a:t> 	-Tim Van </a:t>
            </a:r>
            <a:r>
              <a:rPr lang="en-US" sz="1400" dirty="0" err="1"/>
              <a:t>Kol</a:t>
            </a:r>
            <a:endParaRPr lang="en-US" sz="1400" dirty="0"/>
          </a:p>
          <a:p>
            <a:pPr marL="0" indent="0">
              <a:lnSpc>
                <a:spcPct val="70000"/>
              </a:lnSpc>
              <a:buNone/>
            </a:pPr>
            <a:r>
              <a:rPr lang="en-US" sz="1400" dirty="0"/>
              <a:t>-</a:t>
            </a:r>
            <a:r>
              <a:rPr lang="en-US" sz="1400" dirty="0" err="1"/>
              <a:t>Iskren</a:t>
            </a:r>
            <a:r>
              <a:rPr lang="en-US" sz="1400" dirty="0"/>
              <a:t> </a:t>
            </a:r>
            <a:r>
              <a:rPr lang="en-US" sz="1400" dirty="0" err="1"/>
              <a:t>Zhechev</a:t>
            </a:r>
            <a:r>
              <a:rPr lang="en-US" sz="1400" dirty="0"/>
              <a:t>	-Adrian </a:t>
            </a:r>
            <a:r>
              <a:rPr lang="en-US" sz="1400" dirty="0" err="1"/>
              <a:t>Pacera</a:t>
            </a:r>
            <a:endParaRPr lang="en-US" sz="1400" dirty="0"/>
          </a:p>
          <a:p>
            <a:pPr marL="0" lvl="0" indent="0">
              <a:lnSpc>
                <a:spcPct val="70000"/>
              </a:lnSpc>
              <a:buNone/>
            </a:pPr>
            <a:r>
              <a:rPr lang="en-US" sz="1400" dirty="0"/>
              <a:t>-</a:t>
            </a:r>
            <a:r>
              <a:rPr lang="en-US" sz="1400" dirty="0" err="1"/>
              <a:t>Wouter</a:t>
            </a:r>
            <a:r>
              <a:rPr lang="en-US" sz="1400" dirty="0"/>
              <a:t> Swinkels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AF125-60C3-F537-96F3-6AC207F7669C}"/>
              </a:ext>
            </a:extLst>
          </p:cNvPr>
          <p:cNvSpPr txBox="1">
            <a:spLocks noGrp="1"/>
          </p:cNvSpPr>
          <p:nvPr>
            <p:ph type="title"/>
          </p:nvPr>
        </p:nvSpPr>
        <p:spPr/>
        <p:txBody>
          <a:bodyPr/>
          <a:lstStyle/>
          <a:p>
            <a:pPr lvl="0"/>
            <a:r>
              <a:rPr lang="en-US" dirty="0"/>
              <a:t>System OVERVIEW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3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18BF4-6E98-C291-1629-888DEDF12A8B}"/>
              </a:ext>
            </a:extLst>
          </p:cNvPr>
          <p:cNvSpPr txBox="1">
            <a:spLocks noGrp="1"/>
          </p:cNvSpPr>
          <p:nvPr>
            <p:ph type="title"/>
          </p:nvPr>
        </p:nvSpPr>
        <p:spPr>
          <a:xfrm>
            <a:off x="5946334" y="2811240"/>
            <a:ext cx="5669280" cy="1235509"/>
          </a:xfrm>
        </p:spPr>
        <p:txBody>
          <a:bodyPr>
            <a:normAutofit/>
          </a:bodyPr>
          <a:lstStyle/>
          <a:p>
            <a:pPr lvl="0"/>
            <a:r>
              <a:rPr lang="en-US"/>
              <a:t>What went right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6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8881F-DACE-E858-DC14-11DF6C87E303}"/>
              </a:ext>
            </a:extLst>
          </p:cNvPr>
          <p:cNvSpPr txBox="1">
            <a:spLocks noGrp="1"/>
          </p:cNvSpPr>
          <p:nvPr>
            <p:ph type="title"/>
          </p:nvPr>
        </p:nvSpPr>
        <p:spPr>
          <a:xfrm>
            <a:off x="5946334" y="2811240"/>
            <a:ext cx="5669280" cy="1235509"/>
          </a:xfrm>
        </p:spPr>
        <p:txBody>
          <a:bodyPr>
            <a:normAutofit/>
          </a:bodyPr>
          <a:lstStyle/>
          <a:p>
            <a:pPr lvl="0"/>
            <a:r>
              <a:rPr lang="en-US" dirty="0"/>
              <a:t>What can be improved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5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F44C1-8A3F-28C5-7905-6ED1486FC2E4}"/>
              </a:ext>
            </a:extLst>
          </p:cNvPr>
          <p:cNvSpPr txBox="1">
            <a:spLocks noGrp="1"/>
          </p:cNvSpPr>
          <p:nvPr>
            <p:ph type="title"/>
          </p:nvPr>
        </p:nvSpPr>
        <p:spPr>
          <a:xfrm>
            <a:off x="548955" y="2420147"/>
            <a:ext cx="4114800" cy="2017705"/>
          </a:xfrm>
        </p:spPr>
        <p:txBody>
          <a:bodyPr>
            <a:normAutofit/>
          </a:bodyPr>
          <a:lstStyle/>
          <a:p>
            <a:pPr lvl="0"/>
            <a:r>
              <a:rPr lang="en-US" dirty="0"/>
              <a:t>Design structure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60116AAA-61FE-D7B9-74E6-A6AC729ADCD4}"/>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spcBef>
                <a:spcPct val="0"/>
              </a:spcBef>
            </a:pPr>
            <a:r>
              <a:rPr lang="en-US" sz="3600" kern="1200">
                <a:solidFill>
                  <a:schemeClr val="tx1"/>
                </a:solidFill>
                <a:latin typeface="+mj-lt"/>
                <a:ea typeface="+mj-ea"/>
                <a:cs typeface="+mj-cs"/>
              </a:rPr>
              <a:t>System Context</a:t>
            </a:r>
          </a:p>
        </p:txBody>
      </p:sp>
      <p:pic>
        <p:nvPicPr>
          <p:cNvPr id="4" name="Afbeelding 3">
            <a:extLst>
              <a:ext uri="{FF2B5EF4-FFF2-40B4-BE49-F238E27FC236}">
                <a16:creationId xmlns:a16="http://schemas.microsoft.com/office/drawing/2014/main" id="{8714701E-7C93-CE5E-2F9C-5668D5AF7A3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4226" r="2" b="2"/>
          <a:stretch/>
        </p:blipFill>
        <p:spPr>
          <a:xfrm>
            <a:off x="2887177" y="2083506"/>
            <a:ext cx="6824960" cy="4774493"/>
          </a:xfrm>
          <a:prstGeom prst="rect">
            <a:avLst/>
          </a:prstGeom>
        </p:spPr>
      </p:pic>
      <p:sp>
        <p:nvSpPr>
          <p:cNvPr id="3" name="Tijdelijke aanduiding voor tekst 2">
            <a:extLst>
              <a:ext uri="{FF2B5EF4-FFF2-40B4-BE49-F238E27FC236}">
                <a16:creationId xmlns:a16="http://schemas.microsoft.com/office/drawing/2014/main" id="{56A10451-456E-ED87-B2B6-6BD6C27579D8}"/>
              </a:ext>
            </a:extLst>
          </p:cNvPr>
          <p:cNvSpPr>
            <a:spLocks noGrp="1"/>
          </p:cNvSpPr>
          <p:nvPr>
            <p:ph type="body" idx="4294967295"/>
          </p:nvPr>
        </p:nvSpPr>
        <p:spPr>
          <a:xfrm>
            <a:off x="7552944" y="1825625"/>
            <a:ext cx="3800856" cy="4303464"/>
          </a:xfrm>
        </p:spPr>
        <p:txBody>
          <a:bodyPr vert="horz" lIns="91440" tIns="45720" rIns="91440" bIns="45720" rtlCol="0">
            <a:normAutofit/>
          </a:bodyPr>
          <a:lstStyle/>
          <a:p>
            <a:pPr>
              <a:buFont typeface="Arial" panose="020B0604020202020204" pitchFamily="34" charset="0"/>
              <a:buChar char="•"/>
            </a:pPr>
            <a:endParaRPr lang="en-US" sz="2000">
              <a:solidFill>
                <a:schemeClr val="tx1"/>
              </a:solidFill>
              <a:latin typeface="+mn-lt"/>
              <a:ea typeface="+mn-ea"/>
              <a:cs typeface="+mn-cs"/>
            </a:endParaRPr>
          </a:p>
        </p:txBody>
      </p:sp>
    </p:spTree>
    <p:extLst>
      <p:ext uri="{BB962C8B-B14F-4D97-AF65-F5344CB8AC3E}">
        <p14:creationId xmlns:p14="http://schemas.microsoft.com/office/powerpoint/2010/main" val="3849602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F4330EF6-86FF-40C6-42D4-13B6E784C962}"/>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spcBef>
                <a:spcPct val="0"/>
              </a:spcBef>
            </a:pPr>
            <a:r>
              <a:rPr lang="en-US" sz="3600" kern="1200" dirty="0">
                <a:solidFill>
                  <a:schemeClr val="tx1"/>
                </a:solidFill>
                <a:latin typeface="+mj-lt"/>
                <a:ea typeface="+mj-ea"/>
                <a:cs typeface="+mj-cs"/>
              </a:rPr>
              <a:t>Node structure</a:t>
            </a:r>
          </a:p>
        </p:txBody>
      </p:sp>
      <p:pic>
        <p:nvPicPr>
          <p:cNvPr id="4" name="Afbeelding 3" descr="Afbeelding met diagram, schermopname, lijn&#10;&#10;Automatisch gegenereerde beschrijving">
            <a:extLst>
              <a:ext uri="{FF2B5EF4-FFF2-40B4-BE49-F238E27FC236}">
                <a16:creationId xmlns:a16="http://schemas.microsoft.com/office/drawing/2014/main" id="{8C00B9FF-E9D3-BFE8-E225-AE09207787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501266" y="2354239"/>
            <a:ext cx="11189467" cy="4503761"/>
          </a:xfrm>
          <a:prstGeom prst="rect">
            <a:avLst/>
          </a:prstGeom>
          <a:noFill/>
        </p:spPr>
      </p:pic>
      <p:sp>
        <p:nvSpPr>
          <p:cNvPr id="3" name="Tijdelijke aanduiding voor tekst 2">
            <a:extLst>
              <a:ext uri="{FF2B5EF4-FFF2-40B4-BE49-F238E27FC236}">
                <a16:creationId xmlns:a16="http://schemas.microsoft.com/office/drawing/2014/main" id="{3A7BB0C9-B356-0F9D-0035-BF4789F4DBA4}"/>
              </a:ext>
            </a:extLst>
          </p:cNvPr>
          <p:cNvSpPr>
            <a:spLocks noGrp="1"/>
          </p:cNvSpPr>
          <p:nvPr>
            <p:ph type="body" idx="4294967295"/>
          </p:nvPr>
        </p:nvSpPr>
        <p:spPr>
          <a:xfrm>
            <a:off x="7556399" y="2958353"/>
            <a:ext cx="3784006" cy="3167530"/>
          </a:xfrm>
        </p:spPr>
        <p:txBody>
          <a:bodyPr vert="horz" lIns="91440" tIns="45720" rIns="91440" bIns="45720" rtlCol="0">
            <a:normAutofit/>
          </a:bodyPr>
          <a:lstStyle/>
          <a:p>
            <a:pPr>
              <a:buFont typeface="Arial" panose="020B0604020202020204" pitchFamily="34" charset="0"/>
              <a:buChar char="•"/>
            </a:pPr>
            <a:endParaRPr lang="en-US" sz="2000">
              <a:solidFill>
                <a:schemeClr val="tx1"/>
              </a:solidFill>
              <a:latin typeface="+mn-lt"/>
              <a:ea typeface="+mn-ea"/>
              <a:cs typeface="+mn-cs"/>
            </a:endParaRPr>
          </a:p>
        </p:txBody>
      </p:sp>
    </p:spTree>
    <p:extLst>
      <p:ext uri="{BB962C8B-B14F-4D97-AF65-F5344CB8AC3E}">
        <p14:creationId xmlns:p14="http://schemas.microsoft.com/office/powerpoint/2010/main" val="72350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6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23106-F284-B405-6484-2BBD4619AC05}"/>
              </a:ext>
            </a:extLst>
          </p:cNvPr>
          <p:cNvSpPr txBox="1">
            <a:spLocks noGrp="1"/>
          </p:cNvSpPr>
          <p:nvPr>
            <p:ph type="title"/>
          </p:nvPr>
        </p:nvSpPr>
        <p:spPr>
          <a:xfrm>
            <a:off x="872928" y="2055569"/>
            <a:ext cx="4114800" cy="2017705"/>
          </a:xfrm>
        </p:spPr>
        <p:txBody>
          <a:bodyPr/>
          <a:lstStyle/>
          <a:p>
            <a:pPr lvl="0"/>
            <a:r>
              <a:rPr lang="en-GB"/>
              <a:t>Future plans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50">
    <p:spTree>
      <p:nvGrpSpPr>
        <p:cNvPr id="1" name=""/>
        <p:cNvGrpSpPr/>
        <p:nvPr/>
      </p:nvGrpSpPr>
      <p:grpSpPr>
        <a:xfrm>
          <a:off x="0" y="0"/>
          <a:ext cx="0" cy="0"/>
          <a:chOff x="0" y="0"/>
          <a:chExt cx="0" cy="0"/>
        </a:xfrm>
      </p:grpSpPr>
      <p:sp>
        <p:nvSpPr>
          <p:cNvPr id="2" name="Title 17">
            <a:extLst>
              <a:ext uri="{FF2B5EF4-FFF2-40B4-BE49-F238E27FC236}">
                <a16:creationId xmlns:a16="http://schemas.microsoft.com/office/drawing/2014/main" id="{7190CD88-CC90-E246-A87D-B43901FC1EEE}"/>
              </a:ext>
            </a:extLst>
          </p:cNvPr>
          <p:cNvSpPr txBox="1">
            <a:spLocks noGrp="1"/>
          </p:cNvSpPr>
          <p:nvPr>
            <p:ph type="title"/>
          </p:nvPr>
        </p:nvSpPr>
        <p:spPr>
          <a:xfrm>
            <a:off x="6096003" y="3875602"/>
            <a:ext cx="5682035" cy="1497000"/>
          </a:xfrm>
        </p:spPr>
        <p:txBody>
          <a:bodyPr/>
          <a:lstStyle/>
          <a:p>
            <a:pPr lvl="0"/>
            <a:r>
              <a:rPr lang="en-US"/>
              <a:t>Thank you for your attention</a:t>
            </a:r>
          </a:p>
        </p:txBody>
      </p:sp>
    </p:spTree>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36381A0EE23FF449FBAA9C7EBE51C19" ma:contentTypeVersion="3" ma:contentTypeDescription="Een nieuw document maken." ma:contentTypeScope="" ma:versionID="8e88d7e0307b645bda9861d4aea7cb2c">
  <xsd:schema xmlns:xsd="http://www.w3.org/2001/XMLSchema" xmlns:xs="http://www.w3.org/2001/XMLSchema" xmlns:p="http://schemas.microsoft.com/office/2006/metadata/properties" xmlns:ns2="c5017fda-e52a-4879-a78b-daefdf6c92f7" targetNamespace="http://schemas.microsoft.com/office/2006/metadata/properties" ma:root="true" ma:fieldsID="9f91f2b8dd711110e0c9062ed727c633" ns2:_="">
    <xsd:import namespace="c5017fda-e52a-4879-a78b-daefdf6c92f7"/>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017fda-e52a-4879-a78b-daefdf6c92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5CC7AD1-E833-4F83-9EAF-FDEAC0B17A4A}">
  <ds:schemaRefs>
    <ds:schemaRef ds:uri="http://schemas.microsoft.com/sharepoint/v3/contenttype/forms"/>
  </ds:schemaRefs>
</ds:datastoreItem>
</file>

<file path=customXml/itemProps2.xml><?xml version="1.0" encoding="utf-8"?>
<ds:datastoreItem xmlns:ds="http://schemas.openxmlformats.org/officeDocument/2006/customXml" ds:itemID="{59DF7555-7C25-4BDA-82B7-1AC675E398CA}">
  <ds:schemaRefs>
    <ds:schemaRef ds:uri="http://schemas.openxmlformats.org/package/2006/metadata/core-properties"/>
    <ds:schemaRef ds:uri="http://schemas.microsoft.com/office/2006/metadata/properties"/>
    <ds:schemaRef ds:uri="http://schemas.microsoft.com/office/2006/documentManagement/types"/>
    <ds:schemaRef ds:uri="http://purl.org/dc/elements/1.1/"/>
    <ds:schemaRef ds:uri="http://schemas.microsoft.com/office/infopath/2007/PartnerControls"/>
    <ds:schemaRef ds:uri="dede9e99-710b-4216-923c-911aefe8cfac"/>
    <ds:schemaRef ds:uri="http://www.w3.org/XML/1998/namespace"/>
    <ds:schemaRef ds:uri="http://purl.org/dc/dcmitype/"/>
    <ds:schemaRef ds:uri="http://purl.org/dc/terms/"/>
  </ds:schemaRefs>
</ds:datastoreItem>
</file>

<file path=customXml/itemProps3.xml><?xml version="1.0" encoding="utf-8"?>
<ds:datastoreItem xmlns:ds="http://schemas.openxmlformats.org/officeDocument/2006/customXml" ds:itemID="{53220194-1F7B-457B-B28C-16FC79357B34}"/>
</file>

<file path=docProps/app.xml><?xml version="1.0" encoding="utf-8"?>
<Properties xmlns="http://schemas.openxmlformats.org/officeDocument/2006/extended-properties" xmlns:vt="http://schemas.openxmlformats.org/officeDocument/2006/docPropsVTypes">
  <Template>%7b56291220-6B91-45CA-9B0C-9386DD9FD634%7dtf16411248_win32</Template>
  <TotalTime>174</TotalTime>
  <Words>424</Words>
  <Application>Microsoft Office PowerPoint</Application>
  <PresentationFormat>Breedbeeld</PresentationFormat>
  <Paragraphs>30</Paragraphs>
  <Slides>9</Slides>
  <Notes>7</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9</vt:i4>
      </vt:variant>
    </vt:vector>
  </HeadingPairs>
  <TitlesOfParts>
    <vt:vector size="15" baseType="lpstr">
      <vt:lpstr>Arial</vt:lpstr>
      <vt:lpstr>Avenir Next LT Pro Light</vt:lpstr>
      <vt:lpstr>Calibri</vt:lpstr>
      <vt:lpstr>Calibri Light</vt:lpstr>
      <vt:lpstr>Posterama</vt:lpstr>
      <vt:lpstr>Custom</vt:lpstr>
      <vt:lpstr>Sprint 1 review</vt:lpstr>
      <vt:lpstr>System OVERVIEW</vt:lpstr>
      <vt:lpstr>What went right</vt:lpstr>
      <vt:lpstr>What can be improved</vt:lpstr>
      <vt:lpstr>Design structure</vt:lpstr>
      <vt:lpstr>System Context</vt:lpstr>
      <vt:lpstr>Node structure</vt:lpstr>
      <vt:lpstr>Future plans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1 review</dc:title>
  <dc:creator>pacera.adrian4@gmail.com</dc:creator>
  <cp:lastModifiedBy>Swinkels,Wouter W.</cp:lastModifiedBy>
  <cp:revision>6</cp:revision>
  <dcterms:created xsi:type="dcterms:W3CDTF">2023-10-10T18:34:52Z</dcterms:created>
  <dcterms:modified xsi:type="dcterms:W3CDTF">2023-10-11T13:48:41Z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0x010100D36381A0EE23FF449FBAA9C7EBE51C19</vt:lpwstr>
  </property>
  <property fmtid="{D5CDD505-2E9C-101B-9397-08002B2CF9AE}" pid="3" name="MediaServiceImageTags">
    <vt:lpwstr/>
  </property>
</Properties>
</file>

<file path=docProps/thumbnail.jpeg>
</file>